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42"/>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Lst>
  <p:sldSz cx="9144000" cy="5143500" type="screen16x9"/>
  <p:notesSz cx="6858000" cy="9144000"/>
  <p:embeddedFontLst>
    <p:embeddedFont>
      <p:font typeface="Work Sans" panose="020B0604020202020204" charset="0"/>
      <p:regular r:id="rId43"/>
      <p:bold r:id="rId44"/>
      <p:italic r:id="rId45"/>
      <p:boldItalic r:id="rId46"/>
    </p:embeddedFont>
    <p:embeddedFont>
      <p:font typeface="Amatic SC" panose="020B0604020202020204" charset="-79"/>
      <p:regular r:id="rId47"/>
      <p:bold r:id="rId48"/>
    </p:embeddedFont>
    <p:embeddedFont>
      <p:font typeface="Roboto Medium" panose="020B0604020202020204" charset="0"/>
      <p:regular r:id="rId49"/>
      <p:bold r:id="rId50"/>
      <p:italic r:id="rId51"/>
      <p:boldItalic r:id="rId52"/>
    </p:embeddedFont>
    <p:embeddedFont>
      <p:font typeface="Alice" panose="020B0604020202020204" charset="0"/>
      <p:regular r:id="rId53"/>
    </p:embeddedFont>
    <p:embeddedFont>
      <p:font typeface="Calibri" panose="020F0502020204030204" pitchFamily="34" charset="0"/>
      <p:regular r:id="rId54"/>
      <p:bold r:id="rId55"/>
      <p:italic r:id="rId56"/>
      <p:boldItalic r:id="rId57"/>
    </p:embeddedFont>
    <p:embeddedFont>
      <p:font typeface="Bebas Neue" panose="020B0604020202020204" charset="0"/>
      <p:regular r:id="rId58"/>
    </p:embeddedFont>
    <p:embeddedFont>
      <p:font typeface="Proxima Nova" panose="020B0604020202020204" charset="0"/>
      <p:regular r:id="rId59"/>
      <p:bold r:id="rId60"/>
      <p:italic r:id="rId61"/>
      <p:boldItalic r:id="rId6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33A832F-F196-4B8A-8D1D-265396478287}">
  <a:tblStyle styleId="{F33A832F-F196-4B8A-8D1D-26539647828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0" d="100"/>
          <a:sy n="140" d="100"/>
        </p:scale>
        <p:origin x="774" y="114"/>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notesMaster" Target="notesMasters/notesMaster1.xml"/><Relationship Id="rId47" Type="http://schemas.openxmlformats.org/officeDocument/2006/relationships/font" Target="fonts/font5.fntdata"/><Relationship Id="rId50" Type="http://schemas.openxmlformats.org/officeDocument/2006/relationships/font" Target="fonts/font8.fntdata"/><Relationship Id="rId55" Type="http://schemas.openxmlformats.org/officeDocument/2006/relationships/font" Target="fonts/font13.fntdata"/><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font" Target="fonts/font12.fntdata"/><Relationship Id="rId62" Type="http://schemas.openxmlformats.org/officeDocument/2006/relationships/font" Target="fonts/font20.fntdata"/><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3.fntdata"/><Relationship Id="rId53" Type="http://schemas.openxmlformats.org/officeDocument/2006/relationships/font" Target="fonts/font11.fntdata"/><Relationship Id="rId58" Type="http://schemas.openxmlformats.org/officeDocument/2006/relationships/font" Target="fonts/font16.fntdata"/><Relationship Id="rId66"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7.fntdata"/><Relationship Id="rId57" Type="http://schemas.openxmlformats.org/officeDocument/2006/relationships/font" Target="fonts/font15.fntdata"/><Relationship Id="rId61" Type="http://schemas.openxmlformats.org/officeDocument/2006/relationships/font" Target="fonts/font19.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2.fntdata"/><Relationship Id="rId52" Type="http://schemas.openxmlformats.org/officeDocument/2006/relationships/font" Target="fonts/font10.fntdata"/><Relationship Id="rId60" Type="http://schemas.openxmlformats.org/officeDocument/2006/relationships/font" Target="fonts/font18.fntdata"/><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1.fntdata"/><Relationship Id="rId48" Type="http://schemas.openxmlformats.org/officeDocument/2006/relationships/font" Target="fonts/font6.fntdata"/><Relationship Id="rId56" Type="http://schemas.openxmlformats.org/officeDocument/2006/relationships/font" Target="fonts/font14.fntdata"/><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font" Target="fonts/font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4.fntdata"/><Relationship Id="rId59" Type="http://schemas.openxmlformats.org/officeDocument/2006/relationships/font" Target="fonts/font1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51"/>
        <p:cNvGrpSpPr/>
        <p:nvPr/>
      </p:nvGrpSpPr>
      <p:grpSpPr>
        <a:xfrm>
          <a:off x="0" y="0"/>
          <a:ext cx="0" cy="0"/>
          <a:chOff x="0" y="0"/>
          <a:chExt cx="0" cy="0"/>
        </a:xfrm>
      </p:grpSpPr>
      <p:sp>
        <p:nvSpPr>
          <p:cNvPr id="47852" name="Google Shape;4785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53" name="Google Shape;4785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57"/>
        <p:cNvGrpSpPr/>
        <p:nvPr/>
      </p:nvGrpSpPr>
      <p:grpSpPr>
        <a:xfrm>
          <a:off x="0" y="0"/>
          <a:ext cx="0" cy="0"/>
          <a:chOff x="0" y="0"/>
          <a:chExt cx="0" cy="0"/>
        </a:xfrm>
      </p:grpSpPr>
      <p:sp>
        <p:nvSpPr>
          <p:cNvPr id="47858" name="Google Shape;47858;gf0df26c904_0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59" name="Google Shape;47859;gf0df26c904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78"/>
        <p:cNvGrpSpPr/>
        <p:nvPr/>
      </p:nvGrpSpPr>
      <p:grpSpPr>
        <a:xfrm>
          <a:off x="0" y="0"/>
          <a:ext cx="0" cy="0"/>
          <a:chOff x="0" y="0"/>
          <a:chExt cx="0" cy="0"/>
        </a:xfrm>
      </p:grpSpPr>
      <p:sp>
        <p:nvSpPr>
          <p:cNvPr id="47879" name="Google Shape;47879;gf0df26c904_0_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80" name="Google Shape;47880;gf0df26c904_0_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86"/>
        <p:cNvGrpSpPr/>
        <p:nvPr/>
      </p:nvGrpSpPr>
      <p:grpSpPr>
        <a:xfrm>
          <a:off x="0" y="0"/>
          <a:ext cx="0" cy="0"/>
          <a:chOff x="0" y="0"/>
          <a:chExt cx="0" cy="0"/>
        </a:xfrm>
      </p:grpSpPr>
      <p:sp>
        <p:nvSpPr>
          <p:cNvPr id="47887" name="Google Shape;47887;gf0df26c904_0_1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88" name="Google Shape;47888;gf0df26c904_0_1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92"/>
        <p:cNvGrpSpPr/>
        <p:nvPr/>
      </p:nvGrpSpPr>
      <p:grpSpPr>
        <a:xfrm>
          <a:off x="0" y="0"/>
          <a:ext cx="0" cy="0"/>
          <a:chOff x="0" y="0"/>
          <a:chExt cx="0" cy="0"/>
        </a:xfrm>
      </p:grpSpPr>
      <p:sp>
        <p:nvSpPr>
          <p:cNvPr id="47893" name="Google Shape;47893;gf2405852e8_0_4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94" name="Google Shape;47894;gf2405852e8_0_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98"/>
        <p:cNvGrpSpPr/>
        <p:nvPr/>
      </p:nvGrpSpPr>
      <p:grpSpPr>
        <a:xfrm>
          <a:off x="0" y="0"/>
          <a:ext cx="0" cy="0"/>
          <a:chOff x="0" y="0"/>
          <a:chExt cx="0" cy="0"/>
        </a:xfrm>
      </p:grpSpPr>
      <p:sp>
        <p:nvSpPr>
          <p:cNvPr id="47899" name="Google Shape;47899;gf2b4aea72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00" name="Google Shape;47900;gf2b4aea72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40"/>
        <p:cNvGrpSpPr/>
        <p:nvPr/>
      </p:nvGrpSpPr>
      <p:grpSpPr>
        <a:xfrm>
          <a:off x="0" y="0"/>
          <a:ext cx="0" cy="0"/>
          <a:chOff x="0" y="0"/>
          <a:chExt cx="0" cy="0"/>
        </a:xfrm>
      </p:grpSpPr>
      <p:sp>
        <p:nvSpPr>
          <p:cNvPr id="47941" name="Google Shape;47941;gf291628b32_0_81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42" name="Google Shape;47942;gf291628b32_0_81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59"/>
        <p:cNvGrpSpPr/>
        <p:nvPr/>
      </p:nvGrpSpPr>
      <p:grpSpPr>
        <a:xfrm>
          <a:off x="0" y="0"/>
          <a:ext cx="0" cy="0"/>
          <a:chOff x="0" y="0"/>
          <a:chExt cx="0" cy="0"/>
        </a:xfrm>
      </p:grpSpPr>
      <p:sp>
        <p:nvSpPr>
          <p:cNvPr id="47960" name="Google Shape;47960;gf291628b32_0_81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61" name="Google Shape;47961;gf291628b32_0_8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65"/>
        <p:cNvGrpSpPr/>
        <p:nvPr/>
      </p:nvGrpSpPr>
      <p:grpSpPr>
        <a:xfrm>
          <a:off x="0" y="0"/>
          <a:ext cx="0" cy="0"/>
          <a:chOff x="0" y="0"/>
          <a:chExt cx="0" cy="0"/>
        </a:xfrm>
      </p:grpSpPr>
      <p:sp>
        <p:nvSpPr>
          <p:cNvPr id="47966" name="Google Shape;47966;gf2405852e8_0_41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67" name="Google Shape;47967;gf2405852e8_0_41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70"/>
        <p:cNvGrpSpPr/>
        <p:nvPr/>
      </p:nvGrpSpPr>
      <p:grpSpPr>
        <a:xfrm>
          <a:off x="0" y="0"/>
          <a:ext cx="0" cy="0"/>
          <a:chOff x="0" y="0"/>
          <a:chExt cx="0" cy="0"/>
        </a:xfrm>
      </p:grpSpPr>
      <p:sp>
        <p:nvSpPr>
          <p:cNvPr id="47971" name="Google Shape;47971;gee0a85bb90_0_20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72" name="Google Shape;47972;gee0a85bb90_0_20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006"/>
        <p:cNvGrpSpPr/>
        <p:nvPr/>
      </p:nvGrpSpPr>
      <p:grpSpPr>
        <a:xfrm>
          <a:off x="0" y="0"/>
          <a:ext cx="0" cy="0"/>
          <a:chOff x="0" y="0"/>
          <a:chExt cx="0" cy="0"/>
        </a:xfrm>
      </p:grpSpPr>
      <p:sp>
        <p:nvSpPr>
          <p:cNvPr id="48007" name="Google Shape;48007;gee0a85bb90_0_4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008" name="Google Shape;48008;gee0a85bb90_0_4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86"/>
        <p:cNvGrpSpPr/>
        <p:nvPr/>
      </p:nvGrpSpPr>
      <p:grpSpPr>
        <a:xfrm>
          <a:off x="0" y="0"/>
          <a:ext cx="0" cy="0"/>
          <a:chOff x="0" y="0"/>
          <a:chExt cx="0" cy="0"/>
        </a:xfrm>
      </p:grpSpPr>
      <p:sp>
        <p:nvSpPr>
          <p:cNvPr id="48987" name="Google Shape;48987;gee0a85bb90_0_50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88" name="Google Shape;48988;gee0a85bb90_0_50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49"/>
        <p:cNvGrpSpPr/>
        <p:nvPr/>
      </p:nvGrpSpPr>
      <p:grpSpPr>
        <a:xfrm>
          <a:off x="0" y="0"/>
          <a:ext cx="0" cy="0"/>
          <a:chOff x="0" y="0"/>
          <a:chExt cx="0" cy="0"/>
        </a:xfrm>
      </p:grpSpPr>
      <p:sp>
        <p:nvSpPr>
          <p:cNvPr id="49050" name="Google Shape;49050;gee0a85bb90_0_5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51" name="Google Shape;49051;gee0a85bb90_0_5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07"/>
        <p:cNvGrpSpPr/>
        <p:nvPr/>
      </p:nvGrpSpPr>
      <p:grpSpPr>
        <a:xfrm>
          <a:off x="0" y="0"/>
          <a:ext cx="0" cy="0"/>
          <a:chOff x="0" y="0"/>
          <a:chExt cx="0" cy="0"/>
        </a:xfrm>
      </p:grpSpPr>
      <p:sp>
        <p:nvSpPr>
          <p:cNvPr id="49108" name="Google Shape;49108;gf2b4aea72d_0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09" name="Google Shape;49109;gf2b4aea72d_0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13"/>
        <p:cNvGrpSpPr/>
        <p:nvPr/>
      </p:nvGrpSpPr>
      <p:grpSpPr>
        <a:xfrm>
          <a:off x="0" y="0"/>
          <a:ext cx="0" cy="0"/>
          <a:chOff x="0" y="0"/>
          <a:chExt cx="0" cy="0"/>
        </a:xfrm>
      </p:grpSpPr>
      <p:sp>
        <p:nvSpPr>
          <p:cNvPr id="49114" name="Google Shape;49114;gf2b4aea72d_0_2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15" name="Google Shape;49115;gf2b4aea72d_0_2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72"/>
        <p:cNvGrpSpPr/>
        <p:nvPr/>
      </p:nvGrpSpPr>
      <p:grpSpPr>
        <a:xfrm>
          <a:off x="0" y="0"/>
          <a:ext cx="0" cy="0"/>
          <a:chOff x="0" y="0"/>
          <a:chExt cx="0" cy="0"/>
        </a:xfrm>
      </p:grpSpPr>
      <p:sp>
        <p:nvSpPr>
          <p:cNvPr id="49973" name="Google Shape;49973;gf291628b32_0_82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74" name="Google Shape;49974;gf291628b32_0_82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78"/>
        <p:cNvGrpSpPr/>
        <p:nvPr/>
      </p:nvGrpSpPr>
      <p:grpSpPr>
        <a:xfrm>
          <a:off x="0" y="0"/>
          <a:ext cx="0" cy="0"/>
          <a:chOff x="0" y="0"/>
          <a:chExt cx="0" cy="0"/>
        </a:xfrm>
      </p:grpSpPr>
      <p:sp>
        <p:nvSpPr>
          <p:cNvPr id="49979" name="Google Shape;49979;gf0df26c904_0_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80" name="Google Shape;49980;gf0df26c904_0_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03"/>
        <p:cNvGrpSpPr/>
        <p:nvPr/>
      </p:nvGrpSpPr>
      <p:grpSpPr>
        <a:xfrm>
          <a:off x="0" y="0"/>
          <a:ext cx="0" cy="0"/>
          <a:chOff x="0" y="0"/>
          <a:chExt cx="0" cy="0"/>
        </a:xfrm>
      </p:grpSpPr>
      <p:sp>
        <p:nvSpPr>
          <p:cNvPr id="50004" name="Google Shape;50004;gefde8430d4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05" name="Google Shape;50005;gefde8430d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34"/>
        <p:cNvGrpSpPr/>
        <p:nvPr/>
      </p:nvGrpSpPr>
      <p:grpSpPr>
        <a:xfrm>
          <a:off x="0" y="0"/>
          <a:ext cx="0" cy="0"/>
          <a:chOff x="0" y="0"/>
          <a:chExt cx="0" cy="0"/>
        </a:xfrm>
      </p:grpSpPr>
      <p:sp>
        <p:nvSpPr>
          <p:cNvPr id="50035" name="Google Shape;50035;gf291628b32_0_82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36" name="Google Shape;50036;gf291628b32_0_82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62"/>
        <p:cNvGrpSpPr/>
        <p:nvPr/>
      </p:nvGrpSpPr>
      <p:grpSpPr>
        <a:xfrm>
          <a:off x="0" y="0"/>
          <a:ext cx="0" cy="0"/>
          <a:chOff x="0" y="0"/>
          <a:chExt cx="0" cy="0"/>
        </a:xfrm>
      </p:grpSpPr>
      <p:sp>
        <p:nvSpPr>
          <p:cNvPr id="50063" name="Google Shape;50063;gf291628b32_0_8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64" name="Google Shape;50064;gf291628b32_0_8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74"/>
        <p:cNvGrpSpPr/>
        <p:nvPr/>
      </p:nvGrpSpPr>
      <p:grpSpPr>
        <a:xfrm>
          <a:off x="0" y="0"/>
          <a:ext cx="0" cy="0"/>
          <a:chOff x="0" y="0"/>
          <a:chExt cx="0" cy="0"/>
        </a:xfrm>
      </p:grpSpPr>
      <p:sp>
        <p:nvSpPr>
          <p:cNvPr id="50075" name="Google Shape;50075;gf291628b32_0_82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76" name="Google Shape;50076;gf291628b32_0_8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95"/>
        <p:cNvGrpSpPr/>
        <p:nvPr/>
      </p:nvGrpSpPr>
      <p:grpSpPr>
        <a:xfrm>
          <a:off x="0" y="0"/>
          <a:ext cx="0" cy="0"/>
          <a:chOff x="0" y="0"/>
          <a:chExt cx="0" cy="0"/>
        </a:xfrm>
      </p:grpSpPr>
      <p:sp>
        <p:nvSpPr>
          <p:cNvPr id="50096" name="Google Shape;50096;gf291628b32_1_11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97" name="Google Shape;50097;gf291628b32_1_11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76"/>
        <p:cNvGrpSpPr/>
        <p:nvPr/>
      </p:nvGrpSpPr>
      <p:grpSpPr>
        <a:xfrm>
          <a:off x="0" y="0"/>
          <a:ext cx="0" cy="0"/>
          <a:chOff x="0" y="0"/>
          <a:chExt cx="0" cy="0"/>
        </a:xfrm>
      </p:grpSpPr>
      <p:sp>
        <p:nvSpPr>
          <p:cNvPr id="50377" name="Google Shape;50377;gf291628b32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378" name="Google Shape;50378;gf291628b32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88"/>
        <p:cNvGrpSpPr/>
        <p:nvPr/>
      </p:nvGrpSpPr>
      <p:grpSpPr>
        <a:xfrm>
          <a:off x="0" y="0"/>
          <a:ext cx="0" cy="0"/>
          <a:chOff x="0" y="0"/>
          <a:chExt cx="0" cy="0"/>
        </a:xfrm>
      </p:grpSpPr>
      <p:sp>
        <p:nvSpPr>
          <p:cNvPr id="50389" name="Google Shape;50389;gf291628b32_1_11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390" name="Google Shape;50390;gf291628b32_1_1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95"/>
        <p:cNvGrpSpPr/>
        <p:nvPr/>
      </p:nvGrpSpPr>
      <p:grpSpPr>
        <a:xfrm>
          <a:off x="0" y="0"/>
          <a:ext cx="0" cy="0"/>
          <a:chOff x="0" y="0"/>
          <a:chExt cx="0" cy="0"/>
        </a:xfrm>
      </p:grpSpPr>
      <p:sp>
        <p:nvSpPr>
          <p:cNvPr id="50396" name="Google Shape;50396;gf291628b32_0_198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397" name="Google Shape;50397;gf291628b32_0_198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18"/>
        <p:cNvGrpSpPr/>
        <p:nvPr/>
      </p:nvGrpSpPr>
      <p:grpSpPr>
        <a:xfrm>
          <a:off x="0" y="0"/>
          <a:ext cx="0" cy="0"/>
          <a:chOff x="0" y="0"/>
          <a:chExt cx="0" cy="0"/>
        </a:xfrm>
      </p:grpSpPr>
      <p:sp>
        <p:nvSpPr>
          <p:cNvPr id="50419" name="Google Shape;50419;gf291628b32_0_198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20" name="Google Shape;50420;gf291628b32_0_198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34"/>
        <p:cNvGrpSpPr/>
        <p:nvPr/>
      </p:nvGrpSpPr>
      <p:grpSpPr>
        <a:xfrm>
          <a:off x="0" y="0"/>
          <a:ext cx="0" cy="0"/>
          <a:chOff x="0" y="0"/>
          <a:chExt cx="0" cy="0"/>
        </a:xfrm>
      </p:grpSpPr>
      <p:sp>
        <p:nvSpPr>
          <p:cNvPr id="50435" name="Google Shape;50435;gf291628b32_0_198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36" name="Google Shape;50436;gf291628b32_0_198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771"/>
        <p:cNvGrpSpPr/>
        <p:nvPr/>
      </p:nvGrpSpPr>
      <p:grpSpPr>
        <a:xfrm>
          <a:off x="0" y="0"/>
          <a:ext cx="0" cy="0"/>
          <a:chOff x="0" y="0"/>
          <a:chExt cx="0" cy="0"/>
        </a:xfrm>
      </p:grpSpPr>
      <p:sp>
        <p:nvSpPr>
          <p:cNvPr id="50772" name="Google Shape;50772;gf291628b32_0_202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773" name="Google Shape;50773;gf291628b32_0_20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71"/>
        <p:cNvGrpSpPr/>
        <p:nvPr/>
      </p:nvGrpSpPr>
      <p:grpSpPr>
        <a:xfrm>
          <a:off x="0" y="0"/>
          <a:ext cx="0" cy="0"/>
          <a:chOff x="0" y="0"/>
          <a:chExt cx="0" cy="0"/>
        </a:xfrm>
      </p:grpSpPr>
      <p:sp>
        <p:nvSpPr>
          <p:cNvPr id="57272" name="Google Shape;57272;gf291628b32_0_26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73" name="Google Shape;57273;gf291628b32_0_26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698"/>
        <p:cNvGrpSpPr/>
        <p:nvPr/>
      </p:nvGrpSpPr>
      <p:grpSpPr>
        <a:xfrm>
          <a:off x="0" y="0"/>
          <a:ext cx="0" cy="0"/>
          <a:chOff x="0" y="0"/>
          <a:chExt cx="0" cy="0"/>
        </a:xfrm>
      </p:grpSpPr>
      <p:sp>
        <p:nvSpPr>
          <p:cNvPr id="57699" name="Google Shape;57699;gf291628b32_0_27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00" name="Google Shape;57700;gf291628b32_0_27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61"/>
        <p:cNvGrpSpPr/>
        <p:nvPr/>
      </p:nvGrpSpPr>
      <p:grpSpPr>
        <a:xfrm>
          <a:off x="0" y="0"/>
          <a:ext cx="0" cy="0"/>
          <a:chOff x="0" y="0"/>
          <a:chExt cx="0" cy="0"/>
        </a:xfrm>
      </p:grpSpPr>
      <p:sp>
        <p:nvSpPr>
          <p:cNvPr id="57862" name="Google Shape;57862;gf291628b32_0_27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863" name="Google Shape;57863;gf291628b32_0_27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263"/>
        <p:cNvGrpSpPr/>
        <p:nvPr/>
      </p:nvGrpSpPr>
      <p:grpSpPr>
        <a:xfrm>
          <a:off x="0" y="0"/>
          <a:ext cx="0" cy="0"/>
          <a:chOff x="0" y="0"/>
          <a:chExt cx="0" cy="0"/>
        </a:xfrm>
      </p:grpSpPr>
      <p:sp>
        <p:nvSpPr>
          <p:cNvPr id="58264" name="Google Shape;58264;gf291628b32_0_277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65" name="Google Shape;58265;gf291628b32_0_277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634"/>
        <p:cNvGrpSpPr/>
        <p:nvPr/>
      </p:nvGrpSpPr>
      <p:grpSpPr>
        <a:xfrm>
          <a:off x="0" y="0"/>
          <a:ext cx="0" cy="0"/>
          <a:chOff x="0" y="0"/>
          <a:chExt cx="0" cy="0"/>
        </a:xfrm>
      </p:grpSpPr>
      <p:sp>
        <p:nvSpPr>
          <p:cNvPr id="58635" name="Google Shape;58635;gf291628b32_0_280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36" name="Google Shape;58636;gf291628b32_0_280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936"/>
        <p:cNvGrpSpPr/>
        <p:nvPr/>
      </p:nvGrpSpPr>
      <p:grpSpPr>
        <a:xfrm>
          <a:off x="0" y="0"/>
          <a:ext cx="0" cy="0"/>
          <a:chOff x="0" y="0"/>
          <a:chExt cx="0" cy="0"/>
        </a:xfrm>
      </p:grpSpPr>
      <p:sp>
        <p:nvSpPr>
          <p:cNvPr id="58937" name="Google Shape;58937;gf291628b32_0_283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938" name="Google Shape;58938;gf291628b32_0_283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228"/>
        <p:cNvGrpSpPr/>
        <p:nvPr/>
      </p:nvGrpSpPr>
      <p:grpSpPr>
        <a:xfrm>
          <a:off x="0" y="0"/>
          <a:ext cx="0" cy="0"/>
          <a:chOff x="0" y="0"/>
          <a:chExt cx="0" cy="0"/>
        </a:xfrm>
      </p:grpSpPr>
      <p:sp>
        <p:nvSpPr>
          <p:cNvPr id="59229" name="Google Shape;59229;gf291628b32_0_28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30" name="Google Shape;59230;gf291628b32_0_28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587"/>
        <p:cNvGrpSpPr/>
        <p:nvPr/>
      </p:nvGrpSpPr>
      <p:grpSpPr>
        <a:xfrm>
          <a:off x="0" y="0"/>
          <a:ext cx="0" cy="0"/>
          <a:chOff x="0" y="0"/>
          <a:chExt cx="0" cy="0"/>
        </a:xfrm>
      </p:grpSpPr>
      <p:sp>
        <p:nvSpPr>
          <p:cNvPr id="59588" name="Google Shape;59588;gf291628b32_0_29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589" name="Google Shape;59589;gf291628b32_0_29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004"/>
        <p:cNvGrpSpPr/>
        <p:nvPr/>
      </p:nvGrpSpPr>
      <p:grpSpPr>
        <a:xfrm>
          <a:off x="0" y="0"/>
          <a:ext cx="0" cy="0"/>
          <a:chOff x="0" y="0"/>
          <a:chExt cx="0" cy="0"/>
        </a:xfrm>
      </p:grpSpPr>
      <p:sp>
        <p:nvSpPr>
          <p:cNvPr id="60005" name="Google Shape;60005;gf291628b32_0_294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006" name="Google Shape;60006;gf291628b32_0_294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44"/>
        <p:cNvGrpSpPr/>
        <p:nvPr/>
      </p:nvGrpSpPr>
      <p:grpSpPr>
        <a:xfrm>
          <a:off x="0" y="0"/>
          <a:ext cx="0" cy="0"/>
          <a:chOff x="0" y="0"/>
          <a:chExt cx="0" cy="0"/>
        </a:xfrm>
      </p:grpSpPr>
      <p:sp>
        <p:nvSpPr>
          <p:cNvPr id="60345" name="Google Shape;60345;gf291628b32_0_297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346" name="Google Shape;60346;gf291628b32_0_297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32"/>
        <p:cNvGrpSpPr/>
        <p:nvPr/>
      </p:nvGrpSpPr>
      <p:grpSpPr>
        <a:xfrm>
          <a:off x="0" y="0"/>
          <a:ext cx="0" cy="0"/>
          <a:chOff x="0" y="0"/>
          <a:chExt cx="0" cy="0"/>
        </a:xfrm>
      </p:grpSpPr>
      <p:sp>
        <p:nvSpPr>
          <p:cNvPr id="60533" name="Google Shape;60533;gf291628b32_0_299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34" name="Google Shape;60534;gf291628b32_0_299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 Id="rId5" Type="http://schemas.openxmlformats.org/officeDocument/2006/relationships/image" Target="../media/image9.png"/><Relationship Id="rId4" Type="http://schemas.openxmlformats.org/officeDocument/2006/relationships/image" Target="../media/image8.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5" Type="http://schemas.openxmlformats.org/officeDocument/2006/relationships/image" Target="../media/image9.png"/><Relationship Id="rId4"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0.png"/><Relationship Id="rId1" Type="http://schemas.openxmlformats.org/officeDocument/2006/relationships/slideMaster" Target="../slideMasters/slideMaster1.xml"/><Relationship Id="rId5" Type="http://schemas.openxmlformats.org/officeDocument/2006/relationships/image" Target="../media/image12.png"/><Relationship Id="rId4" Type="http://schemas.openxmlformats.org/officeDocument/2006/relationships/image" Target="../media/image1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 Id="rId5" Type="http://schemas.openxmlformats.org/officeDocument/2006/relationships/image" Target="../media/image9.png"/><Relationship Id="rId4" Type="http://schemas.openxmlformats.org/officeDocument/2006/relationships/image" Target="../media/image8.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7.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9.png"/><Relationship Id="rId4" Type="http://schemas.openxmlformats.org/officeDocument/2006/relationships/image" Target="../media/image8.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16.png"/><Relationship Id="rId5" Type="http://schemas.openxmlformats.org/officeDocument/2006/relationships/image" Target="../media/image12.png"/><Relationship Id="rId4" Type="http://schemas.openxmlformats.org/officeDocument/2006/relationships/image" Target="../media/image15.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5.png"/><Relationship Id="rId4" Type="http://schemas.openxmlformats.org/officeDocument/2006/relationships/image" Target="../media/image1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16.png"/><Relationship Id="rId4" Type="http://schemas.openxmlformats.org/officeDocument/2006/relationships/image" Target="../media/image18.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7.png"/><Relationship Id="rId5" Type="http://schemas.openxmlformats.org/officeDocument/2006/relationships/image" Target="../media/image16.png"/><Relationship Id="rId4" Type="http://schemas.openxmlformats.org/officeDocument/2006/relationships/image" Target="../media/image1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19.png"/><Relationship Id="rId4" Type="http://schemas.openxmlformats.org/officeDocument/2006/relationships/image" Target="../media/image15.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19.png"/><Relationship Id="rId4" Type="http://schemas.openxmlformats.org/officeDocument/2006/relationships/image" Target="../media/image15.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19.png"/><Relationship Id="rId4" Type="http://schemas.openxmlformats.org/officeDocument/2006/relationships/image" Target="../media/image15.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19.png"/><Relationship Id="rId4" Type="http://schemas.openxmlformats.org/officeDocument/2006/relationships/image" Target="../media/image15.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6.png"/><Relationship Id="rId1" Type="http://schemas.openxmlformats.org/officeDocument/2006/relationships/slideMaster" Target="../slideMasters/slideMaster1.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19.png"/><Relationship Id="rId4" Type="http://schemas.openxmlformats.org/officeDocument/2006/relationships/image" Target="../media/image15.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1.xml"/><Relationship Id="rId5" Type="http://schemas.openxmlformats.org/officeDocument/2006/relationships/image" Target="../media/image9.png"/><Relationship Id="rId4" Type="http://schemas.openxmlformats.org/officeDocument/2006/relationships/image" Target="../media/image8.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png"/><Relationship Id="rId1" Type="http://schemas.openxmlformats.org/officeDocument/2006/relationships/slideMaster" Target="../slideMasters/slideMaster1.xml"/><Relationship Id="rId6" Type="http://schemas.openxmlformats.org/officeDocument/2006/relationships/image" Target="../media/image13.png"/><Relationship Id="rId5" Type="http://schemas.openxmlformats.org/officeDocument/2006/relationships/image" Target="../media/image19.png"/><Relationship Id="rId4" Type="http://schemas.openxmlformats.org/officeDocument/2006/relationships/image" Target="../media/image15.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16.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5.png"/><Relationship Id="rId1" Type="http://schemas.openxmlformats.org/officeDocument/2006/relationships/slideMaster" Target="../slideMasters/slideMaster1.xml"/><Relationship Id="rId5" Type="http://schemas.openxmlformats.org/officeDocument/2006/relationships/image" Target="../media/image7.png"/><Relationship Id="rId4" Type="http://schemas.openxmlformats.org/officeDocument/2006/relationships/image" Target="../media/image16.pn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4.pn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1.xml"/><Relationship Id="rId5" Type="http://schemas.openxmlformats.org/officeDocument/2006/relationships/image" Target="../media/image7.png"/><Relationship Id="rId4" Type="http://schemas.openxmlformats.org/officeDocument/2006/relationships/image" Target="../media/image19.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7642500" y="-722338"/>
            <a:ext cx="4571999" cy="2133026"/>
          </a:xfrm>
          <a:prstGeom prst="rect">
            <a:avLst/>
          </a:prstGeom>
          <a:noFill/>
          <a:ln>
            <a:noFill/>
          </a:ln>
        </p:spPr>
      </p:pic>
      <p:pic>
        <p:nvPicPr>
          <p:cNvPr id="10" name="Google Shape;10;p2"/>
          <p:cNvPicPr preferRelativeResize="0"/>
          <p:nvPr/>
        </p:nvPicPr>
        <p:blipFill>
          <a:blip r:embed="rId3">
            <a:alphaModFix/>
          </a:blip>
          <a:stretch>
            <a:fillRect/>
          </a:stretch>
        </p:blipFill>
        <p:spPr>
          <a:xfrm rot="8528094">
            <a:off x="-758535" y="-1911926"/>
            <a:ext cx="7829267" cy="6494372"/>
          </a:xfrm>
          <a:prstGeom prst="rect">
            <a:avLst/>
          </a:prstGeom>
          <a:noFill/>
          <a:ln>
            <a:noFill/>
          </a:ln>
        </p:spPr>
      </p:pic>
      <p:grpSp>
        <p:nvGrpSpPr>
          <p:cNvPr id="11" name="Google Shape;11;p2"/>
          <p:cNvGrpSpPr/>
          <p:nvPr/>
        </p:nvGrpSpPr>
        <p:grpSpPr>
          <a:xfrm>
            <a:off x="7828917" y="627304"/>
            <a:ext cx="1445289" cy="1553171"/>
            <a:chOff x="-2716589" y="-1527284"/>
            <a:chExt cx="962115" cy="1033931"/>
          </a:xfrm>
        </p:grpSpPr>
        <p:sp>
          <p:nvSpPr>
            <p:cNvPr id="12" name="Google Shape;12;p2"/>
            <p:cNvSpPr/>
            <p:nvPr/>
          </p:nvSpPr>
          <p:spPr>
            <a:xfrm>
              <a:off x="-2264492" y="-770972"/>
              <a:ext cx="33998" cy="31993"/>
            </a:xfrm>
            <a:custGeom>
              <a:avLst/>
              <a:gdLst/>
              <a:ahLst/>
              <a:cxnLst/>
              <a:rect l="l" t="t" r="r" b="b"/>
              <a:pathLst>
                <a:path w="712" h="670" extrusionOk="0">
                  <a:moveTo>
                    <a:pt x="344" y="0"/>
                  </a:moveTo>
                  <a:cubicBezTo>
                    <a:pt x="318" y="0"/>
                    <a:pt x="292" y="5"/>
                    <a:pt x="263" y="12"/>
                  </a:cubicBezTo>
                  <a:cubicBezTo>
                    <a:pt x="237" y="19"/>
                    <a:pt x="210" y="23"/>
                    <a:pt x="184" y="23"/>
                  </a:cubicBezTo>
                  <a:lnTo>
                    <a:pt x="176" y="23"/>
                  </a:lnTo>
                  <a:cubicBezTo>
                    <a:pt x="176" y="38"/>
                    <a:pt x="169" y="45"/>
                    <a:pt x="158" y="50"/>
                  </a:cubicBezTo>
                  <a:cubicBezTo>
                    <a:pt x="142" y="72"/>
                    <a:pt x="135" y="98"/>
                    <a:pt x="116" y="117"/>
                  </a:cubicBezTo>
                  <a:cubicBezTo>
                    <a:pt x="23" y="221"/>
                    <a:pt x="1" y="341"/>
                    <a:pt x="45" y="471"/>
                  </a:cubicBezTo>
                  <a:lnTo>
                    <a:pt x="64" y="471"/>
                  </a:lnTo>
                  <a:cubicBezTo>
                    <a:pt x="68" y="476"/>
                    <a:pt x="75" y="476"/>
                    <a:pt x="80" y="476"/>
                  </a:cubicBezTo>
                  <a:cubicBezTo>
                    <a:pt x="83" y="476"/>
                    <a:pt x="87" y="471"/>
                    <a:pt x="83" y="457"/>
                  </a:cubicBezTo>
                  <a:cubicBezTo>
                    <a:pt x="75" y="423"/>
                    <a:pt x="75" y="393"/>
                    <a:pt x="87" y="359"/>
                  </a:cubicBezTo>
                  <a:cubicBezTo>
                    <a:pt x="90" y="364"/>
                    <a:pt x="94" y="364"/>
                    <a:pt x="97" y="364"/>
                  </a:cubicBezTo>
                  <a:cubicBezTo>
                    <a:pt x="113" y="364"/>
                    <a:pt x="120" y="355"/>
                    <a:pt x="128" y="345"/>
                  </a:cubicBezTo>
                  <a:cubicBezTo>
                    <a:pt x="139" y="337"/>
                    <a:pt x="147" y="326"/>
                    <a:pt x="161" y="326"/>
                  </a:cubicBezTo>
                  <a:cubicBezTo>
                    <a:pt x="165" y="326"/>
                    <a:pt x="173" y="329"/>
                    <a:pt x="180" y="333"/>
                  </a:cubicBezTo>
                  <a:cubicBezTo>
                    <a:pt x="218" y="359"/>
                    <a:pt x="232" y="386"/>
                    <a:pt x="195" y="426"/>
                  </a:cubicBezTo>
                  <a:cubicBezTo>
                    <a:pt x="180" y="445"/>
                    <a:pt x="184" y="471"/>
                    <a:pt x="199" y="490"/>
                  </a:cubicBezTo>
                  <a:cubicBezTo>
                    <a:pt x="202" y="494"/>
                    <a:pt x="206" y="494"/>
                    <a:pt x="210" y="494"/>
                  </a:cubicBezTo>
                  <a:cubicBezTo>
                    <a:pt x="225" y="494"/>
                    <a:pt x="232" y="486"/>
                    <a:pt x="244" y="479"/>
                  </a:cubicBezTo>
                  <a:cubicBezTo>
                    <a:pt x="254" y="471"/>
                    <a:pt x="266" y="460"/>
                    <a:pt x="281" y="460"/>
                  </a:cubicBezTo>
                  <a:cubicBezTo>
                    <a:pt x="289" y="460"/>
                    <a:pt x="296" y="464"/>
                    <a:pt x="304" y="468"/>
                  </a:cubicBezTo>
                  <a:cubicBezTo>
                    <a:pt x="254" y="521"/>
                    <a:pt x="192" y="547"/>
                    <a:pt x="135" y="573"/>
                  </a:cubicBezTo>
                  <a:cubicBezTo>
                    <a:pt x="150" y="633"/>
                    <a:pt x="202" y="647"/>
                    <a:pt x="247" y="669"/>
                  </a:cubicBezTo>
                  <a:cubicBezTo>
                    <a:pt x="254" y="662"/>
                    <a:pt x="259" y="659"/>
                    <a:pt x="263" y="651"/>
                  </a:cubicBezTo>
                  <a:cubicBezTo>
                    <a:pt x="273" y="628"/>
                    <a:pt x="254" y="580"/>
                    <a:pt x="292" y="580"/>
                  </a:cubicBezTo>
                  <a:cubicBezTo>
                    <a:pt x="296" y="580"/>
                    <a:pt x="296" y="580"/>
                    <a:pt x="299" y="583"/>
                  </a:cubicBezTo>
                  <a:cubicBezTo>
                    <a:pt x="337" y="583"/>
                    <a:pt x="333" y="625"/>
                    <a:pt x="333" y="655"/>
                  </a:cubicBezTo>
                  <a:cubicBezTo>
                    <a:pt x="333" y="669"/>
                    <a:pt x="341" y="669"/>
                    <a:pt x="352" y="669"/>
                  </a:cubicBezTo>
                  <a:lnTo>
                    <a:pt x="367" y="669"/>
                  </a:lnTo>
                  <a:cubicBezTo>
                    <a:pt x="427" y="633"/>
                    <a:pt x="411" y="583"/>
                    <a:pt x="375" y="538"/>
                  </a:cubicBezTo>
                  <a:cubicBezTo>
                    <a:pt x="389" y="528"/>
                    <a:pt x="401" y="524"/>
                    <a:pt x="411" y="524"/>
                  </a:cubicBezTo>
                  <a:cubicBezTo>
                    <a:pt x="442" y="524"/>
                    <a:pt x="461" y="554"/>
                    <a:pt x="487" y="554"/>
                  </a:cubicBezTo>
                  <a:cubicBezTo>
                    <a:pt x="475" y="516"/>
                    <a:pt x="498" y="468"/>
                    <a:pt x="446" y="445"/>
                  </a:cubicBezTo>
                  <a:cubicBezTo>
                    <a:pt x="438" y="442"/>
                    <a:pt x="430" y="434"/>
                    <a:pt x="423" y="434"/>
                  </a:cubicBezTo>
                  <a:cubicBezTo>
                    <a:pt x="420" y="434"/>
                    <a:pt x="416" y="438"/>
                    <a:pt x="408" y="445"/>
                  </a:cubicBezTo>
                  <a:cubicBezTo>
                    <a:pt x="397" y="460"/>
                    <a:pt x="385" y="468"/>
                    <a:pt x="375" y="468"/>
                  </a:cubicBezTo>
                  <a:cubicBezTo>
                    <a:pt x="363" y="468"/>
                    <a:pt x="356" y="457"/>
                    <a:pt x="356" y="438"/>
                  </a:cubicBezTo>
                  <a:cubicBezTo>
                    <a:pt x="352" y="397"/>
                    <a:pt x="363" y="355"/>
                    <a:pt x="337" y="288"/>
                  </a:cubicBezTo>
                  <a:lnTo>
                    <a:pt x="337" y="288"/>
                  </a:lnTo>
                  <a:cubicBezTo>
                    <a:pt x="404" y="352"/>
                    <a:pt x="434" y="423"/>
                    <a:pt x="520" y="423"/>
                  </a:cubicBezTo>
                  <a:lnTo>
                    <a:pt x="551" y="423"/>
                  </a:lnTo>
                  <a:cubicBezTo>
                    <a:pt x="595" y="423"/>
                    <a:pt x="554" y="505"/>
                    <a:pt x="591" y="543"/>
                  </a:cubicBezTo>
                  <a:cubicBezTo>
                    <a:pt x="618" y="531"/>
                    <a:pt x="625" y="505"/>
                    <a:pt x="640" y="479"/>
                  </a:cubicBezTo>
                  <a:cubicBezTo>
                    <a:pt x="663" y="442"/>
                    <a:pt x="655" y="386"/>
                    <a:pt x="711" y="371"/>
                  </a:cubicBezTo>
                  <a:cubicBezTo>
                    <a:pt x="711" y="355"/>
                    <a:pt x="708" y="341"/>
                    <a:pt x="703" y="322"/>
                  </a:cubicBezTo>
                  <a:cubicBezTo>
                    <a:pt x="618" y="303"/>
                    <a:pt x="528" y="288"/>
                    <a:pt x="472" y="207"/>
                  </a:cubicBezTo>
                  <a:cubicBezTo>
                    <a:pt x="434" y="154"/>
                    <a:pt x="371" y="131"/>
                    <a:pt x="326" y="94"/>
                  </a:cubicBezTo>
                  <a:cubicBezTo>
                    <a:pt x="311" y="83"/>
                    <a:pt x="299" y="72"/>
                    <a:pt x="311" y="53"/>
                  </a:cubicBezTo>
                  <a:cubicBezTo>
                    <a:pt x="318" y="45"/>
                    <a:pt x="333" y="38"/>
                    <a:pt x="341" y="38"/>
                  </a:cubicBezTo>
                  <a:cubicBezTo>
                    <a:pt x="344" y="38"/>
                    <a:pt x="349" y="41"/>
                    <a:pt x="352" y="45"/>
                  </a:cubicBezTo>
                  <a:cubicBezTo>
                    <a:pt x="359" y="64"/>
                    <a:pt x="371" y="72"/>
                    <a:pt x="378" y="72"/>
                  </a:cubicBezTo>
                  <a:cubicBezTo>
                    <a:pt x="389" y="72"/>
                    <a:pt x="397" y="64"/>
                    <a:pt x="404" y="57"/>
                  </a:cubicBezTo>
                  <a:cubicBezTo>
                    <a:pt x="416" y="50"/>
                    <a:pt x="423" y="38"/>
                    <a:pt x="430" y="38"/>
                  </a:cubicBezTo>
                  <a:cubicBezTo>
                    <a:pt x="434" y="38"/>
                    <a:pt x="438" y="41"/>
                    <a:pt x="442" y="41"/>
                  </a:cubicBezTo>
                  <a:cubicBezTo>
                    <a:pt x="408" y="8"/>
                    <a:pt x="378" y="0"/>
                    <a:pt x="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534900" y="-740985"/>
              <a:ext cx="42497" cy="53576"/>
            </a:xfrm>
            <a:custGeom>
              <a:avLst/>
              <a:gdLst/>
              <a:ahLst/>
              <a:cxnLst/>
              <a:rect l="l" t="t" r="r" b="b"/>
              <a:pathLst>
                <a:path w="890" h="1122" extrusionOk="0">
                  <a:moveTo>
                    <a:pt x="105" y="0"/>
                  </a:moveTo>
                  <a:cubicBezTo>
                    <a:pt x="82" y="0"/>
                    <a:pt x="68" y="12"/>
                    <a:pt x="53" y="27"/>
                  </a:cubicBezTo>
                  <a:cubicBezTo>
                    <a:pt x="1" y="76"/>
                    <a:pt x="8" y="172"/>
                    <a:pt x="53" y="229"/>
                  </a:cubicBezTo>
                  <a:cubicBezTo>
                    <a:pt x="82" y="274"/>
                    <a:pt x="153" y="303"/>
                    <a:pt x="135" y="367"/>
                  </a:cubicBezTo>
                  <a:cubicBezTo>
                    <a:pt x="120" y="426"/>
                    <a:pt x="180" y="468"/>
                    <a:pt x="153" y="521"/>
                  </a:cubicBezTo>
                  <a:cubicBezTo>
                    <a:pt x="146" y="539"/>
                    <a:pt x="165" y="547"/>
                    <a:pt x="184" y="547"/>
                  </a:cubicBezTo>
                  <a:cubicBezTo>
                    <a:pt x="310" y="557"/>
                    <a:pt x="374" y="628"/>
                    <a:pt x="378" y="752"/>
                  </a:cubicBezTo>
                  <a:cubicBezTo>
                    <a:pt x="438" y="722"/>
                    <a:pt x="486" y="673"/>
                    <a:pt x="553" y="673"/>
                  </a:cubicBezTo>
                  <a:cubicBezTo>
                    <a:pt x="565" y="673"/>
                    <a:pt x="572" y="678"/>
                    <a:pt x="579" y="678"/>
                  </a:cubicBezTo>
                  <a:cubicBezTo>
                    <a:pt x="598" y="681"/>
                    <a:pt x="602" y="692"/>
                    <a:pt x="610" y="707"/>
                  </a:cubicBezTo>
                  <a:cubicBezTo>
                    <a:pt x="692" y="748"/>
                    <a:pt x="736" y="868"/>
                    <a:pt x="703" y="950"/>
                  </a:cubicBezTo>
                  <a:cubicBezTo>
                    <a:pt x="703" y="973"/>
                    <a:pt x="710" y="987"/>
                    <a:pt x="729" y="999"/>
                  </a:cubicBezTo>
                  <a:cubicBezTo>
                    <a:pt x="752" y="1014"/>
                    <a:pt x="755" y="1032"/>
                    <a:pt x="744" y="1059"/>
                  </a:cubicBezTo>
                  <a:cubicBezTo>
                    <a:pt x="736" y="1070"/>
                    <a:pt x="729" y="1073"/>
                    <a:pt x="722" y="1073"/>
                  </a:cubicBezTo>
                  <a:cubicBezTo>
                    <a:pt x="710" y="1073"/>
                    <a:pt x="700" y="1062"/>
                    <a:pt x="692" y="1054"/>
                  </a:cubicBezTo>
                  <a:cubicBezTo>
                    <a:pt x="677" y="1044"/>
                    <a:pt x="666" y="1036"/>
                    <a:pt x="655" y="1036"/>
                  </a:cubicBezTo>
                  <a:cubicBezTo>
                    <a:pt x="629" y="1036"/>
                    <a:pt x="606" y="1066"/>
                    <a:pt x="579" y="1070"/>
                  </a:cubicBezTo>
                  <a:cubicBezTo>
                    <a:pt x="632" y="1111"/>
                    <a:pt x="700" y="1092"/>
                    <a:pt x="755" y="1118"/>
                  </a:cubicBezTo>
                  <a:cubicBezTo>
                    <a:pt x="763" y="1118"/>
                    <a:pt x="767" y="1122"/>
                    <a:pt x="771" y="1122"/>
                  </a:cubicBezTo>
                  <a:cubicBezTo>
                    <a:pt x="793" y="1122"/>
                    <a:pt x="804" y="1099"/>
                    <a:pt x="812" y="1077"/>
                  </a:cubicBezTo>
                  <a:cubicBezTo>
                    <a:pt x="890" y="875"/>
                    <a:pt x="722" y="669"/>
                    <a:pt x="553" y="625"/>
                  </a:cubicBezTo>
                  <a:cubicBezTo>
                    <a:pt x="517" y="614"/>
                    <a:pt x="475" y="621"/>
                    <a:pt x="464" y="573"/>
                  </a:cubicBezTo>
                  <a:cubicBezTo>
                    <a:pt x="449" y="573"/>
                    <a:pt x="430" y="576"/>
                    <a:pt x="415" y="576"/>
                  </a:cubicBezTo>
                  <a:cubicBezTo>
                    <a:pt x="404" y="576"/>
                    <a:pt x="389" y="573"/>
                    <a:pt x="382" y="561"/>
                  </a:cubicBezTo>
                  <a:cubicBezTo>
                    <a:pt x="363" y="535"/>
                    <a:pt x="389" y="524"/>
                    <a:pt x="404" y="509"/>
                  </a:cubicBezTo>
                  <a:cubicBezTo>
                    <a:pt x="348" y="453"/>
                    <a:pt x="400" y="367"/>
                    <a:pt x="341" y="311"/>
                  </a:cubicBezTo>
                  <a:cubicBezTo>
                    <a:pt x="329" y="311"/>
                    <a:pt x="315" y="314"/>
                    <a:pt x="303" y="319"/>
                  </a:cubicBezTo>
                  <a:cubicBezTo>
                    <a:pt x="288" y="322"/>
                    <a:pt x="277" y="326"/>
                    <a:pt x="262" y="326"/>
                  </a:cubicBezTo>
                  <a:cubicBezTo>
                    <a:pt x="251" y="326"/>
                    <a:pt x="236" y="322"/>
                    <a:pt x="225" y="307"/>
                  </a:cubicBezTo>
                  <a:cubicBezTo>
                    <a:pt x="161" y="251"/>
                    <a:pt x="195" y="207"/>
                    <a:pt x="243" y="165"/>
                  </a:cubicBezTo>
                  <a:cubicBezTo>
                    <a:pt x="273" y="162"/>
                    <a:pt x="296" y="157"/>
                    <a:pt x="310" y="157"/>
                  </a:cubicBezTo>
                  <a:cubicBezTo>
                    <a:pt x="355" y="157"/>
                    <a:pt x="360" y="180"/>
                    <a:pt x="378" y="255"/>
                  </a:cubicBezTo>
                  <a:cubicBezTo>
                    <a:pt x="396" y="259"/>
                    <a:pt x="419" y="266"/>
                    <a:pt x="434" y="266"/>
                  </a:cubicBezTo>
                  <a:cubicBezTo>
                    <a:pt x="449" y="266"/>
                    <a:pt x="464" y="262"/>
                    <a:pt x="472" y="243"/>
                  </a:cubicBezTo>
                  <a:cubicBezTo>
                    <a:pt x="490" y="202"/>
                    <a:pt x="457" y="172"/>
                    <a:pt x="434" y="146"/>
                  </a:cubicBezTo>
                  <a:cubicBezTo>
                    <a:pt x="422" y="135"/>
                    <a:pt x="408" y="124"/>
                    <a:pt x="393" y="120"/>
                  </a:cubicBezTo>
                  <a:cubicBezTo>
                    <a:pt x="300" y="109"/>
                    <a:pt x="225" y="60"/>
                    <a:pt x="143" y="15"/>
                  </a:cubicBezTo>
                  <a:cubicBezTo>
                    <a:pt x="127" y="5"/>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974411" y="-1463204"/>
              <a:ext cx="39489" cy="30417"/>
            </a:xfrm>
            <a:custGeom>
              <a:avLst/>
              <a:gdLst/>
              <a:ahLst/>
              <a:cxnLst/>
              <a:rect l="l" t="t" r="r" b="b"/>
              <a:pathLst>
                <a:path w="827" h="637" extrusionOk="0">
                  <a:moveTo>
                    <a:pt x="86" y="1"/>
                  </a:moveTo>
                  <a:cubicBezTo>
                    <a:pt x="60" y="1"/>
                    <a:pt x="30" y="5"/>
                    <a:pt x="0" y="5"/>
                  </a:cubicBezTo>
                  <a:cubicBezTo>
                    <a:pt x="19" y="113"/>
                    <a:pt x="93" y="206"/>
                    <a:pt x="52" y="319"/>
                  </a:cubicBezTo>
                  <a:cubicBezTo>
                    <a:pt x="45" y="341"/>
                    <a:pt x="64" y="363"/>
                    <a:pt x="83" y="375"/>
                  </a:cubicBezTo>
                  <a:cubicBezTo>
                    <a:pt x="150" y="431"/>
                    <a:pt x="187" y="513"/>
                    <a:pt x="235" y="584"/>
                  </a:cubicBezTo>
                  <a:cubicBezTo>
                    <a:pt x="262" y="622"/>
                    <a:pt x="285" y="636"/>
                    <a:pt x="314" y="636"/>
                  </a:cubicBezTo>
                  <a:cubicBezTo>
                    <a:pt x="325" y="636"/>
                    <a:pt x="340" y="633"/>
                    <a:pt x="359" y="625"/>
                  </a:cubicBezTo>
                  <a:cubicBezTo>
                    <a:pt x="378" y="618"/>
                    <a:pt x="397" y="607"/>
                    <a:pt x="419" y="607"/>
                  </a:cubicBezTo>
                  <a:lnTo>
                    <a:pt x="449" y="607"/>
                  </a:lnTo>
                  <a:cubicBezTo>
                    <a:pt x="583" y="607"/>
                    <a:pt x="692" y="551"/>
                    <a:pt x="751" y="420"/>
                  </a:cubicBezTo>
                  <a:lnTo>
                    <a:pt x="751" y="420"/>
                  </a:lnTo>
                  <a:cubicBezTo>
                    <a:pt x="729" y="427"/>
                    <a:pt x="706" y="431"/>
                    <a:pt x="688" y="446"/>
                  </a:cubicBezTo>
                  <a:cubicBezTo>
                    <a:pt x="651" y="468"/>
                    <a:pt x="616" y="487"/>
                    <a:pt x="580" y="487"/>
                  </a:cubicBezTo>
                  <a:cubicBezTo>
                    <a:pt x="554" y="487"/>
                    <a:pt x="527" y="479"/>
                    <a:pt x="497" y="457"/>
                  </a:cubicBezTo>
                  <a:cubicBezTo>
                    <a:pt x="494" y="453"/>
                    <a:pt x="486" y="453"/>
                    <a:pt x="482" y="453"/>
                  </a:cubicBezTo>
                  <a:cubicBezTo>
                    <a:pt x="471" y="453"/>
                    <a:pt x="459" y="461"/>
                    <a:pt x="452" y="476"/>
                  </a:cubicBezTo>
                  <a:cubicBezTo>
                    <a:pt x="433" y="517"/>
                    <a:pt x="400" y="539"/>
                    <a:pt x="355" y="539"/>
                  </a:cubicBezTo>
                  <a:cubicBezTo>
                    <a:pt x="299" y="539"/>
                    <a:pt x="247" y="517"/>
                    <a:pt x="228" y="461"/>
                  </a:cubicBezTo>
                  <a:cubicBezTo>
                    <a:pt x="206" y="398"/>
                    <a:pt x="247" y="345"/>
                    <a:pt x="329" y="311"/>
                  </a:cubicBezTo>
                  <a:cubicBezTo>
                    <a:pt x="344" y="300"/>
                    <a:pt x="355" y="293"/>
                    <a:pt x="374" y="293"/>
                  </a:cubicBezTo>
                  <a:cubicBezTo>
                    <a:pt x="381" y="293"/>
                    <a:pt x="389" y="293"/>
                    <a:pt x="400" y="300"/>
                  </a:cubicBezTo>
                  <a:cubicBezTo>
                    <a:pt x="456" y="251"/>
                    <a:pt x="478" y="165"/>
                    <a:pt x="576" y="165"/>
                  </a:cubicBezTo>
                  <a:lnTo>
                    <a:pt x="580" y="165"/>
                  </a:lnTo>
                  <a:cubicBezTo>
                    <a:pt x="673" y="170"/>
                    <a:pt x="747" y="232"/>
                    <a:pt x="747" y="330"/>
                  </a:cubicBezTo>
                  <a:cubicBezTo>
                    <a:pt x="744" y="353"/>
                    <a:pt x="747" y="375"/>
                    <a:pt x="747" y="398"/>
                  </a:cubicBezTo>
                  <a:cubicBezTo>
                    <a:pt x="773" y="341"/>
                    <a:pt x="826" y="270"/>
                    <a:pt x="770" y="222"/>
                  </a:cubicBezTo>
                  <a:cubicBezTo>
                    <a:pt x="718" y="177"/>
                    <a:pt x="684" y="98"/>
                    <a:pt x="599" y="98"/>
                  </a:cubicBezTo>
                  <a:cubicBezTo>
                    <a:pt x="590" y="98"/>
                    <a:pt x="583" y="102"/>
                    <a:pt x="572" y="102"/>
                  </a:cubicBezTo>
                  <a:cubicBezTo>
                    <a:pt x="535" y="106"/>
                    <a:pt x="501" y="94"/>
                    <a:pt x="482" y="136"/>
                  </a:cubicBezTo>
                  <a:cubicBezTo>
                    <a:pt x="433" y="225"/>
                    <a:pt x="337" y="232"/>
                    <a:pt x="258" y="274"/>
                  </a:cubicBezTo>
                  <a:cubicBezTo>
                    <a:pt x="247" y="282"/>
                    <a:pt x="240" y="282"/>
                    <a:pt x="228" y="282"/>
                  </a:cubicBezTo>
                  <a:cubicBezTo>
                    <a:pt x="198" y="282"/>
                    <a:pt x="172" y="255"/>
                    <a:pt x="154" y="229"/>
                  </a:cubicBezTo>
                  <a:cubicBezTo>
                    <a:pt x="157" y="222"/>
                    <a:pt x="157" y="215"/>
                    <a:pt x="161" y="215"/>
                  </a:cubicBezTo>
                  <a:cubicBezTo>
                    <a:pt x="164" y="206"/>
                    <a:pt x="172" y="203"/>
                    <a:pt x="180" y="199"/>
                  </a:cubicBezTo>
                  <a:cubicBezTo>
                    <a:pt x="262" y="154"/>
                    <a:pt x="254" y="154"/>
                    <a:pt x="213" y="75"/>
                  </a:cubicBezTo>
                  <a:cubicBezTo>
                    <a:pt x="180" y="13"/>
                    <a:pt x="135"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2449428" y="-1133299"/>
              <a:ext cx="54005" cy="43787"/>
            </a:xfrm>
            <a:custGeom>
              <a:avLst/>
              <a:gdLst/>
              <a:ahLst/>
              <a:cxnLst/>
              <a:rect l="l" t="t" r="r" b="b"/>
              <a:pathLst>
                <a:path w="1131" h="917" extrusionOk="0">
                  <a:moveTo>
                    <a:pt x="1059" y="0"/>
                  </a:moveTo>
                  <a:lnTo>
                    <a:pt x="1059" y="15"/>
                  </a:lnTo>
                  <a:cubicBezTo>
                    <a:pt x="1014" y="86"/>
                    <a:pt x="996" y="164"/>
                    <a:pt x="992" y="247"/>
                  </a:cubicBezTo>
                  <a:lnTo>
                    <a:pt x="992" y="273"/>
                  </a:lnTo>
                  <a:cubicBezTo>
                    <a:pt x="969" y="295"/>
                    <a:pt x="947" y="314"/>
                    <a:pt x="925" y="337"/>
                  </a:cubicBezTo>
                  <a:cubicBezTo>
                    <a:pt x="846" y="423"/>
                    <a:pt x="756" y="460"/>
                    <a:pt x="659" y="460"/>
                  </a:cubicBezTo>
                  <a:cubicBezTo>
                    <a:pt x="611" y="460"/>
                    <a:pt x="558" y="452"/>
                    <a:pt x="502" y="433"/>
                  </a:cubicBezTo>
                  <a:lnTo>
                    <a:pt x="502" y="433"/>
                  </a:lnTo>
                  <a:cubicBezTo>
                    <a:pt x="516" y="471"/>
                    <a:pt x="480" y="486"/>
                    <a:pt x="468" y="512"/>
                  </a:cubicBezTo>
                  <a:lnTo>
                    <a:pt x="476" y="512"/>
                  </a:lnTo>
                  <a:cubicBezTo>
                    <a:pt x="506" y="512"/>
                    <a:pt x="528" y="520"/>
                    <a:pt x="509" y="554"/>
                  </a:cubicBezTo>
                  <a:cubicBezTo>
                    <a:pt x="494" y="576"/>
                    <a:pt x="476" y="587"/>
                    <a:pt x="457" y="587"/>
                  </a:cubicBezTo>
                  <a:cubicBezTo>
                    <a:pt x="435" y="587"/>
                    <a:pt x="409" y="576"/>
                    <a:pt x="382" y="554"/>
                  </a:cubicBezTo>
                  <a:cubicBezTo>
                    <a:pt x="375" y="554"/>
                    <a:pt x="371" y="557"/>
                    <a:pt x="364" y="557"/>
                  </a:cubicBezTo>
                  <a:cubicBezTo>
                    <a:pt x="345" y="557"/>
                    <a:pt x="330" y="550"/>
                    <a:pt x="319" y="535"/>
                  </a:cubicBezTo>
                  <a:cubicBezTo>
                    <a:pt x="307" y="516"/>
                    <a:pt x="292" y="505"/>
                    <a:pt x="274" y="505"/>
                  </a:cubicBezTo>
                  <a:cubicBezTo>
                    <a:pt x="259" y="505"/>
                    <a:pt x="240" y="516"/>
                    <a:pt x="225" y="538"/>
                  </a:cubicBezTo>
                  <a:cubicBezTo>
                    <a:pt x="218" y="542"/>
                    <a:pt x="214" y="554"/>
                    <a:pt x="207" y="554"/>
                  </a:cubicBezTo>
                  <a:cubicBezTo>
                    <a:pt x="135" y="557"/>
                    <a:pt x="121" y="628"/>
                    <a:pt x="80" y="666"/>
                  </a:cubicBezTo>
                  <a:cubicBezTo>
                    <a:pt x="1" y="740"/>
                    <a:pt x="5" y="819"/>
                    <a:pt x="76" y="916"/>
                  </a:cubicBezTo>
                  <a:cubicBezTo>
                    <a:pt x="57" y="830"/>
                    <a:pt x="23" y="740"/>
                    <a:pt x="121" y="673"/>
                  </a:cubicBezTo>
                  <a:cubicBezTo>
                    <a:pt x="147" y="647"/>
                    <a:pt x="173" y="632"/>
                    <a:pt x="207" y="632"/>
                  </a:cubicBezTo>
                  <a:cubicBezTo>
                    <a:pt x="221" y="632"/>
                    <a:pt x="240" y="635"/>
                    <a:pt x="259" y="647"/>
                  </a:cubicBezTo>
                  <a:cubicBezTo>
                    <a:pt x="270" y="643"/>
                    <a:pt x="285" y="643"/>
                    <a:pt x="297" y="643"/>
                  </a:cubicBezTo>
                  <a:cubicBezTo>
                    <a:pt x="367" y="643"/>
                    <a:pt x="409" y="685"/>
                    <a:pt x="423" y="766"/>
                  </a:cubicBezTo>
                  <a:cubicBezTo>
                    <a:pt x="427" y="792"/>
                    <a:pt x="449" y="819"/>
                    <a:pt x="461" y="845"/>
                  </a:cubicBezTo>
                  <a:cubicBezTo>
                    <a:pt x="476" y="842"/>
                    <a:pt x="498" y="837"/>
                    <a:pt x="494" y="823"/>
                  </a:cubicBezTo>
                  <a:cubicBezTo>
                    <a:pt x="490" y="718"/>
                    <a:pt x="573" y="658"/>
                    <a:pt x="621" y="583"/>
                  </a:cubicBezTo>
                  <a:cubicBezTo>
                    <a:pt x="647" y="546"/>
                    <a:pt x="681" y="528"/>
                    <a:pt x="718" y="528"/>
                  </a:cubicBezTo>
                  <a:cubicBezTo>
                    <a:pt x="760" y="528"/>
                    <a:pt x="804" y="554"/>
                    <a:pt x="823" y="606"/>
                  </a:cubicBezTo>
                  <a:cubicBezTo>
                    <a:pt x="846" y="662"/>
                    <a:pt x="891" y="718"/>
                    <a:pt x="827" y="781"/>
                  </a:cubicBezTo>
                  <a:cubicBezTo>
                    <a:pt x="797" y="808"/>
                    <a:pt x="857" y="815"/>
                    <a:pt x="861" y="842"/>
                  </a:cubicBezTo>
                  <a:cubicBezTo>
                    <a:pt x="947" y="752"/>
                    <a:pt x="951" y="640"/>
                    <a:pt x="875" y="564"/>
                  </a:cubicBezTo>
                  <a:cubicBezTo>
                    <a:pt x="801" y="486"/>
                    <a:pt x="812" y="438"/>
                    <a:pt x="913" y="407"/>
                  </a:cubicBezTo>
                  <a:cubicBezTo>
                    <a:pt x="1063" y="359"/>
                    <a:pt x="1066" y="359"/>
                    <a:pt x="1074" y="202"/>
                  </a:cubicBezTo>
                  <a:cubicBezTo>
                    <a:pt x="1074" y="187"/>
                    <a:pt x="1074" y="169"/>
                    <a:pt x="1082" y="157"/>
                  </a:cubicBezTo>
                  <a:cubicBezTo>
                    <a:pt x="1130" y="97"/>
                    <a:pt x="1104" y="49"/>
                    <a:pt x="10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979615" y="-1130100"/>
              <a:ext cx="35956" cy="28459"/>
            </a:xfrm>
            <a:custGeom>
              <a:avLst/>
              <a:gdLst/>
              <a:ahLst/>
              <a:cxnLst/>
              <a:rect l="l" t="t" r="r" b="b"/>
              <a:pathLst>
                <a:path w="753" h="596" extrusionOk="0">
                  <a:moveTo>
                    <a:pt x="244" y="281"/>
                  </a:moveTo>
                  <a:cubicBezTo>
                    <a:pt x="292" y="281"/>
                    <a:pt x="292" y="326"/>
                    <a:pt x="304" y="356"/>
                  </a:cubicBezTo>
                  <a:cubicBezTo>
                    <a:pt x="318" y="389"/>
                    <a:pt x="304" y="423"/>
                    <a:pt x="259" y="430"/>
                  </a:cubicBezTo>
                  <a:lnTo>
                    <a:pt x="244" y="430"/>
                  </a:lnTo>
                  <a:cubicBezTo>
                    <a:pt x="206" y="430"/>
                    <a:pt x="184" y="408"/>
                    <a:pt x="176" y="366"/>
                  </a:cubicBezTo>
                  <a:cubicBezTo>
                    <a:pt x="176" y="333"/>
                    <a:pt x="161" y="296"/>
                    <a:pt x="221" y="285"/>
                  </a:cubicBezTo>
                  <a:cubicBezTo>
                    <a:pt x="228" y="281"/>
                    <a:pt x="237" y="281"/>
                    <a:pt x="244" y="281"/>
                  </a:cubicBezTo>
                  <a:close/>
                  <a:moveTo>
                    <a:pt x="651" y="0"/>
                  </a:moveTo>
                  <a:cubicBezTo>
                    <a:pt x="573" y="26"/>
                    <a:pt x="595" y="124"/>
                    <a:pt x="542" y="165"/>
                  </a:cubicBezTo>
                  <a:cubicBezTo>
                    <a:pt x="546" y="202"/>
                    <a:pt x="565" y="251"/>
                    <a:pt x="516" y="251"/>
                  </a:cubicBezTo>
                  <a:cubicBezTo>
                    <a:pt x="509" y="251"/>
                    <a:pt x="498" y="247"/>
                    <a:pt x="487" y="247"/>
                  </a:cubicBezTo>
                  <a:cubicBezTo>
                    <a:pt x="456" y="254"/>
                    <a:pt x="427" y="259"/>
                    <a:pt x="401" y="259"/>
                  </a:cubicBezTo>
                  <a:cubicBezTo>
                    <a:pt x="349" y="259"/>
                    <a:pt x="299" y="240"/>
                    <a:pt x="259" y="187"/>
                  </a:cubicBezTo>
                  <a:cubicBezTo>
                    <a:pt x="247" y="173"/>
                    <a:pt x="228" y="165"/>
                    <a:pt x="210" y="165"/>
                  </a:cubicBezTo>
                  <a:cubicBezTo>
                    <a:pt x="184" y="165"/>
                    <a:pt x="158" y="183"/>
                    <a:pt x="158" y="214"/>
                  </a:cubicBezTo>
                  <a:cubicBezTo>
                    <a:pt x="161" y="304"/>
                    <a:pt x="97" y="352"/>
                    <a:pt x="61" y="419"/>
                  </a:cubicBezTo>
                  <a:cubicBezTo>
                    <a:pt x="30" y="471"/>
                    <a:pt x="1" y="520"/>
                    <a:pt x="61" y="573"/>
                  </a:cubicBezTo>
                  <a:cubicBezTo>
                    <a:pt x="83" y="587"/>
                    <a:pt x="113" y="595"/>
                    <a:pt x="142" y="595"/>
                  </a:cubicBezTo>
                  <a:cubicBezTo>
                    <a:pt x="187" y="595"/>
                    <a:pt x="228" y="584"/>
                    <a:pt x="254" y="557"/>
                  </a:cubicBezTo>
                  <a:cubicBezTo>
                    <a:pt x="289" y="520"/>
                    <a:pt x="322" y="483"/>
                    <a:pt x="375" y="483"/>
                  </a:cubicBezTo>
                  <a:cubicBezTo>
                    <a:pt x="385" y="483"/>
                    <a:pt x="397" y="487"/>
                    <a:pt x="411" y="490"/>
                  </a:cubicBezTo>
                  <a:cubicBezTo>
                    <a:pt x="430" y="494"/>
                    <a:pt x="453" y="497"/>
                    <a:pt x="472" y="497"/>
                  </a:cubicBezTo>
                  <a:cubicBezTo>
                    <a:pt x="513" y="497"/>
                    <a:pt x="546" y="479"/>
                    <a:pt x="535" y="397"/>
                  </a:cubicBezTo>
                  <a:cubicBezTo>
                    <a:pt x="532" y="366"/>
                    <a:pt x="568" y="333"/>
                    <a:pt x="573" y="292"/>
                  </a:cubicBezTo>
                  <a:cubicBezTo>
                    <a:pt x="580" y="254"/>
                    <a:pt x="606" y="240"/>
                    <a:pt x="640" y="240"/>
                  </a:cubicBezTo>
                  <a:cubicBezTo>
                    <a:pt x="647" y="240"/>
                    <a:pt x="655" y="243"/>
                    <a:pt x="663" y="243"/>
                  </a:cubicBezTo>
                  <a:cubicBezTo>
                    <a:pt x="689" y="251"/>
                    <a:pt x="711" y="270"/>
                    <a:pt x="737" y="270"/>
                  </a:cubicBezTo>
                  <a:cubicBezTo>
                    <a:pt x="741" y="270"/>
                    <a:pt x="744" y="270"/>
                    <a:pt x="752" y="266"/>
                  </a:cubicBezTo>
                  <a:cubicBezTo>
                    <a:pt x="737" y="251"/>
                    <a:pt x="725" y="228"/>
                    <a:pt x="708" y="217"/>
                  </a:cubicBezTo>
                  <a:cubicBezTo>
                    <a:pt x="632" y="165"/>
                    <a:pt x="618" y="102"/>
                    <a:pt x="658" y="23"/>
                  </a:cubicBezTo>
                  <a:cubicBezTo>
                    <a:pt x="658" y="16"/>
                    <a:pt x="655" y="12"/>
                    <a:pt x="655" y="4"/>
                  </a:cubicBezTo>
                  <a:cubicBezTo>
                    <a:pt x="655" y="0"/>
                    <a:pt x="655" y="0"/>
                    <a:pt x="6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175772" y="-722076"/>
              <a:ext cx="28793" cy="40397"/>
            </a:xfrm>
            <a:custGeom>
              <a:avLst/>
              <a:gdLst/>
              <a:ahLst/>
              <a:cxnLst/>
              <a:rect l="l" t="t" r="r" b="b"/>
              <a:pathLst>
                <a:path w="603" h="846" extrusionOk="0">
                  <a:moveTo>
                    <a:pt x="561" y="1"/>
                  </a:moveTo>
                  <a:cubicBezTo>
                    <a:pt x="558" y="1"/>
                    <a:pt x="550" y="4"/>
                    <a:pt x="542" y="4"/>
                  </a:cubicBezTo>
                  <a:cubicBezTo>
                    <a:pt x="389" y="61"/>
                    <a:pt x="213" y="30"/>
                    <a:pt x="68" y="128"/>
                  </a:cubicBezTo>
                  <a:cubicBezTo>
                    <a:pt x="19" y="161"/>
                    <a:pt x="1" y="184"/>
                    <a:pt x="16" y="237"/>
                  </a:cubicBezTo>
                  <a:cubicBezTo>
                    <a:pt x="53" y="225"/>
                    <a:pt x="87" y="218"/>
                    <a:pt x="113" y="218"/>
                  </a:cubicBezTo>
                  <a:cubicBezTo>
                    <a:pt x="161" y="218"/>
                    <a:pt x="191" y="247"/>
                    <a:pt x="218" y="315"/>
                  </a:cubicBezTo>
                  <a:cubicBezTo>
                    <a:pt x="285" y="352"/>
                    <a:pt x="213" y="412"/>
                    <a:pt x="244" y="453"/>
                  </a:cubicBezTo>
                  <a:cubicBezTo>
                    <a:pt x="375" y="491"/>
                    <a:pt x="415" y="603"/>
                    <a:pt x="337" y="696"/>
                  </a:cubicBezTo>
                  <a:cubicBezTo>
                    <a:pt x="303" y="779"/>
                    <a:pt x="236" y="782"/>
                    <a:pt x="165" y="782"/>
                  </a:cubicBezTo>
                  <a:lnTo>
                    <a:pt x="116" y="782"/>
                  </a:lnTo>
                  <a:cubicBezTo>
                    <a:pt x="142" y="823"/>
                    <a:pt x="168" y="846"/>
                    <a:pt x="199" y="846"/>
                  </a:cubicBezTo>
                  <a:cubicBezTo>
                    <a:pt x="221" y="846"/>
                    <a:pt x="247" y="831"/>
                    <a:pt x="273" y="797"/>
                  </a:cubicBezTo>
                  <a:cubicBezTo>
                    <a:pt x="285" y="786"/>
                    <a:pt x="303" y="779"/>
                    <a:pt x="322" y="767"/>
                  </a:cubicBezTo>
                  <a:cubicBezTo>
                    <a:pt x="385" y="741"/>
                    <a:pt x="427" y="711"/>
                    <a:pt x="442" y="625"/>
                  </a:cubicBezTo>
                  <a:cubicBezTo>
                    <a:pt x="453" y="558"/>
                    <a:pt x="453" y="532"/>
                    <a:pt x="397" y="487"/>
                  </a:cubicBezTo>
                  <a:cubicBezTo>
                    <a:pt x="285" y="394"/>
                    <a:pt x="263" y="292"/>
                    <a:pt x="311" y="165"/>
                  </a:cubicBezTo>
                  <a:lnTo>
                    <a:pt x="311" y="165"/>
                  </a:lnTo>
                  <a:cubicBezTo>
                    <a:pt x="356" y="180"/>
                    <a:pt x="363" y="247"/>
                    <a:pt x="415" y="251"/>
                  </a:cubicBezTo>
                  <a:cubicBezTo>
                    <a:pt x="490" y="251"/>
                    <a:pt x="603" y="106"/>
                    <a:pt x="587" y="35"/>
                  </a:cubicBezTo>
                  <a:cubicBezTo>
                    <a:pt x="584" y="16"/>
                    <a:pt x="580" y="1"/>
                    <a:pt x="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2144878" y="-1312170"/>
              <a:ext cx="21058" cy="25928"/>
            </a:xfrm>
            <a:custGeom>
              <a:avLst/>
              <a:gdLst/>
              <a:ahLst/>
              <a:cxnLst/>
              <a:rect l="l" t="t" r="r" b="b"/>
              <a:pathLst>
                <a:path w="441" h="543" extrusionOk="0">
                  <a:moveTo>
                    <a:pt x="176" y="214"/>
                  </a:moveTo>
                  <a:lnTo>
                    <a:pt x="176" y="214"/>
                  </a:lnTo>
                  <a:cubicBezTo>
                    <a:pt x="225" y="240"/>
                    <a:pt x="209" y="285"/>
                    <a:pt x="221" y="318"/>
                  </a:cubicBezTo>
                  <a:cubicBezTo>
                    <a:pt x="225" y="322"/>
                    <a:pt x="225" y="322"/>
                    <a:pt x="228" y="322"/>
                  </a:cubicBezTo>
                  <a:cubicBezTo>
                    <a:pt x="235" y="322"/>
                    <a:pt x="247" y="314"/>
                    <a:pt x="254" y="307"/>
                  </a:cubicBezTo>
                  <a:cubicBezTo>
                    <a:pt x="266" y="304"/>
                    <a:pt x="277" y="296"/>
                    <a:pt x="284" y="296"/>
                  </a:cubicBezTo>
                  <a:cubicBezTo>
                    <a:pt x="296" y="296"/>
                    <a:pt x="303" y="307"/>
                    <a:pt x="303" y="344"/>
                  </a:cubicBezTo>
                  <a:cubicBezTo>
                    <a:pt x="303" y="397"/>
                    <a:pt x="340" y="453"/>
                    <a:pt x="266" y="475"/>
                  </a:cubicBezTo>
                  <a:lnTo>
                    <a:pt x="251" y="475"/>
                  </a:lnTo>
                  <a:cubicBezTo>
                    <a:pt x="213" y="475"/>
                    <a:pt x="183" y="438"/>
                    <a:pt x="180" y="385"/>
                  </a:cubicBezTo>
                  <a:lnTo>
                    <a:pt x="180" y="352"/>
                  </a:lnTo>
                  <a:cubicBezTo>
                    <a:pt x="180" y="307"/>
                    <a:pt x="154" y="266"/>
                    <a:pt x="176" y="214"/>
                  </a:cubicBezTo>
                  <a:close/>
                  <a:moveTo>
                    <a:pt x="292" y="0"/>
                  </a:moveTo>
                  <a:cubicBezTo>
                    <a:pt x="202" y="16"/>
                    <a:pt x="131" y="79"/>
                    <a:pt x="60" y="157"/>
                  </a:cubicBezTo>
                  <a:cubicBezTo>
                    <a:pt x="4" y="221"/>
                    <a:pt x="34" y="296"/>
                    <a:pt x="15" y="363"/>
                  </a:cubicBezTo>
                  <a:cubicBezTo>
                    <a:pt x="0" y="408"/>
                    <a:pt x="78" y="397"/>
                    <a:pt x="109" y="427"/>
                  </a:cubicBezTo>
                  <a:cubicBezTo>
                    <a:pt x="127" y="449"/>
                    <a:pt x="149" y="471"/>
                    <a:pt x="165" y="497"/>
                  </a:cubicBezTo>
                  <a:cubicBezTo>
                    <a:pt x="187" y="528"/>
                    <a:pt x="221" y="542"/>
                    <a:pt x="251" y="542"/>
                  </a:cubicBezTo>
                  <a:cubicBezTo>
                    <a:pt x="273" y="542"/>
                    <a:pt x="292" y="535"/>
                    <a:pt x="303" y="523"/>
                  </a:cubicBezTo>
                  <a:cubicBezTo>
                    <a:pt x="404" y="408"/>
                    <a:pt x="441" y="277"/>
                    <a:pt x="430" y="128"/>
                  </a:cubicBezTo>
                  <a:cubicBezTo>
                    <a:pt x="427" y="79"/>
                    <a:pt x="340" y="0"/>
                    <a:pt x="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2354453" y="-1213662"/>
              <a:ext cx="24496" cy="30035"/>
            </a:xfrm>
            <a:custGeom>
              <a:avLst/>
              <a:gdLst/>
              <a:ahLst/>
              <a:cxnLst/>
              <a:rect l="l" t="t" r="r" b="b"/>
              <a:pathLst>
                <a:path w="513" h="629" extrusionOk="0">
                  <a:moveTo>
                    <a:pt x="109" y="1"/>
                  </a:moveTo>
                  <a:cubicBezTo>
                    <a:pt x="97" y="1"/>
                    <a:pt x="94" y="5"/>
                    <a:pt x="87" y="5"/>
                  </a:cubicBezTo>
                  <a:cubicBezTo>
                    <a:pt x="83" y="75"/>
                    <a:pt x="19" y="98"/>
                    <a:pt x="30" y="158"/>
                  </a:cubicBezTo>
                  <a:cubicBezTo>
                    <a:pt x="38" y="154"/>
                    <a:pt x="45" y="154"/>
                    <a:pt x="49" y="154"/>
                  </a:cubicBezTo>
                  <a:cubicBezTo>
                    <a:pt x="64" y="154"/>
                    <a:pt x="75" y="158"/>
                    <a:pt x="83" y="170"/>
                  </a:cubicBezTo>
                  <a:cubicBezTo>
                    <a:pt x="102" y="158"/>
                    <a:pt x="94" y="135"/>
                    <a:pt x="102" y="120"/>
                  </a:cubicBezTo>
                  <a:cubicBezTo>
                    <a:pt x="116" y="98"/>
                    <a:pt x="132" y="87"/>
                    <a:pt x="150" y="87"/>
                  </a:cubicBezTo>
                  <a:cubicBezTo>
                    <a:pt x="161" y="87"/>
                    <a:pt x="176" y="94"/>
                    <a:pt x="187" y="120"/>
                  </a:cubicBezTo>
                  <a:cubicBezTo>
                    <a:pt x="202" y="147"/>
                    <a:pt x="199" y="184"/>
                    <a:pt x="236" y="184"/>
                  </a:cubicBezTo>
                  <a:cubicBezTo>
                    <a:pt x="244" y="184"/>
                    <a:pt x="251" y="184"/>
                    <a:pt x="259" y="180"/>
                  </a:cubicBezTo>
                  <a:lnTo>
                    <a:pt x="263" y="180"/>
                  </a:lnTo>
                  <a:cubicBezTo>
                    <a:pt x="277" y="180"/>
                    <a:pt x="266" y="229"/>
                    <a:pt x="259" y="240"/>
                  </a:cubicBezTo>
                  <a:cubicBezTo>
                    <a:pt x="232" y="285"/>
                    <a:pt x="254" y="319"/>
                    <a:pt x="273" y="360"/>
                  </a:cubicBezTo>
                  <a:cubicBezTo>
                    <a:pt x="187" y="327"/>
                    <a:pt x="173" y="218"/>
                    <a:pt x="87" y="196"/>
                  </a:cubicBezTo>
                  <a:cubicBezTo>
                    <a:pt x="83" y="218"/>
                    <a:pt x="71" y="237"/>
                    <a:pt x="49" y="248"/>
                  </a:cubicBezTo>
                  <a:cubicBezTo>
                    <a:pt x="8" y="327"/>
                    <a:pt x="8" y="408"/>
                    <a:pt x="1" y="494"/>
                  </a:cubicBezTo>
                  <a:cubicBezTo>
                    <a:pt x="12" y="506"/>
                    <a:pt x="23" y="510"/>
                    <a:pt x="30" y="510"/>
                  </a:cubicBezTo>
                  <a:cubicBezTo>
                    <a:pt x="53" y="510"/>
                    <a:pt x="71" y="476"/>
                    <a:pt x="94" y="476"/>
                  </a:cubicBezTo>
                  <a:cubicBezTo>
                    <a:pt x="97" y="446"/>
                    <a:pt x="116" y="427"/>
                    <a:pt x="132" y="408"/>
                  </a:cubicBezTo>
                  <a:cubicBezTo>
                    <a:pt x="169" y="427"/>
                    <a:pt x="132" y="453"/>
                    <a:pt x="147" y="472"/>
                  </a:cubicBezTo>
                  <a:lnTo>
                    <a:pt x="154" y="472"/>
                  </a:lnTo>
                  <a:cubicBezTo>
                    <a:pt x="173" y="472"/>
                    <a:pt x="184" y="461"/>
                    <a:pt x="199" y="449"/>
                  </a:cubicBezTo>
                  <a:cubicBezTo>
                    <a:pt x="210" y="442"/>
                    <a:pt x="225" y="431"/>
                    <a:pt x="244" y="431"/>
                  </a:cubicBezTo>
                  <a:cubicBezTo>
                    <a:pt x="251" y="431"/>
                    <a:pt x="259" y="431"/>
                    <a:pt x="266" y="434"/>
                  </a:cubicBezTo>
                  <a:cubicBezTo>
                    <a:pt x="266" y="484"/>
                    <a:pt x="228" y="539"/>
                    <a:pt x="270" y="588"/>
                  </a:cubicBezTo>
                  <a:cubicBezTo>
                    <a:pt x="277" y="596"/>
                    <a:pt x="251" y="610"/>
                    <a:pt x="236" y="614"/>
                  </a:cubicBezTo>
                  <a:cubicBezTo>
                    <a:pt x="259" y="622"/>
                    <a:pt x="277" y="629"/>
                    <a:pt x="296" y="629"/>
                  </a:cubicBezTo>
                  <a:cubicBezTo>
                    <a:pt x="333" y="629"/>
                    <a:pt x="363" y="614"/>
                    <a:pt x="393" y="588"/>
                  </a:cubicBezTo>
                  <a:cubicBezTo>
                    <a:pt x="393" y="588"/>
                    <a:pt x="393" y="584"/>
                    <a:pt x="389" y="584"/>
                  </a:cubicBezTo>
                  <a:cubicBezTo>
                    <a:pt x="385" y="584"/>
                    <a:pt x="382" y="588"/>
                    <a:pt x="375" y="588"/>
                  </a:cubicBezTo>
                  <a:cubicBezTo>
                    <a:pt x="371" y="591"/>
                    <a:pt x="363" y="591"/>
                    <a:pt x="359" y="591"/>
                  </a:cubicBezTo>
                  <a:cubicBezTo>
                    <a:pt x="349" y="591"/>
                    <a:pt x="344" y="588"/>
                    <a:pt x="337" y="577"/>
                  </a:cubicBezTo>
                  <a:cubicBezTo>
                    <a:pt x="326" y="546"/>
                    <a:pt x="322" y="517"/>
                    <a:pt x="352" y="491"/>
                  </a:cubicBezTo>
                  <a:cubicBezTo>
                    <a:pt x="367" y="476"/>
                    <a:pt x="382" y="453"/>
                    <a:pt x="408" y="453"/>
                  </a:cubicBezTo>
                  <a:cubicBezTo>
                    <a:pt x="411" y="453"/>
                    <a:pt x="416" y="453"/>
                    <a:pt x="420" y="457"/>
                  </a:cubicBezTo>
                  <a:cubicBezTo>
                    <a:pt x="449" y="465"/>
                    <a:pt x="461" y="491"/>
                    <a:pt x="442" y="520"/>
                  </a:cubicBezTo>
                  <a:cubicBezTo>
                    <a:pt x="427" y="543"/>
                    <a:pt x="401" y="554"/>
                    <a:pt x="397" y="584"/>
                  </a:cubicBezTo>
                  <a:cubicBezTo>
                    <a:pt x="430" y="580"/>
                    <a:pt x="456" y="565"/>
                    <a:pt x="483" y="543"/>
                  </a:cubicBezTo>
                  <a:cubicBezTo>
                    <a:pt x="479" y="536"/>
                    <a:pt x="479" y="528"/>
                    <a:pt x="483" y="520"/>
                  </a:cubicBezTo>
                  <a:cubicBezTo>
                    <a:pt x="483" y="498"/>
                    <a:pt x="494" y="479"/>
                    <a:pt x="513" y="468"/>
                  </a:cubicBezTo>
                  <a:cubicBezTo>
                    <a:pt x="513" y="453"/>
                    <a:pt x="509" y="439"/>
                    <a:pt x="509" y="423"/>
                  </a:cubicBezTo>
                  <a:cubicBezTo>
                    <a:pt x="461" y="416"/>
                    <a:pt x="382" y="434"/>
                    <a:pt x="442" y="341"/>
                  </a:cubicBezTo>
                  <a:cubicBezTo>
                    <a:pt x="446" y="337"/>
                    <a:pt x="442" y="319"/>
                    <a:pt x="438" y="319"/>
                  </a:cubicBezTo>
                  <a:cubicBezTo>
                    <a:pt x="337" y="285"/>
                    <a:pt x="385" y="117"/>
                    <a:pt x="251" y="113"/>
                  </a:cubicBezTo>
                  <a:cubicBezTo>
                    <a:pt x="270" y="68"/>
                    <a:pt x="304" y="57"/>
                    <a:pt x="341" y="53"/>
                  </a:cubicBezTo>
                  <a:cubicBezTo>
                    <a:pt x="333" y="42"/>
                    <a:pt x="318" y="35"/>
                    <a:pt x="307" y="35"/>
                  </a:cubicBezTo>
                  <a:cubicBezTo>
                    <a:pt x="299" y="35"/>
                    <a:pt x="296" y="35"/>
                    <a:pt x="289" y="39"/>
                  </a:cubicBezTo>
                  <a:cubicBezTo>
                    <a:pt x="266" y="46"/>
                    <a:pt x="244" y="49"/>
                    <a:pt x="218" y="49"/>
                  </a:cubicBezTo>
                  <a:cubicBezTo>
                    <a:pt x="184" y="49"/>
                    <a:pt x="147" y="3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2172573" y="-1092043"/>
              <a:ext cx="30799" cy="22681"/>
            </a:xfrm>
            <a:custGeom>
              <a:avLst/>
              <a:gdLst/>
              <a:ahLst/>
              <a:cxnLst/>
              <a:rect l="l" t="t" r="r" b="b"/>
              <a:pathLst>
                <a:path w="645" h="475" extrusionOk="0">
                  <a:moveTo>
                    <a:pt x="117" y="0"/>
                  </a:moveTo>
                  <a:cubicBezTo>
                    <a:pt x="106" y="0"/>
                    <a:pt x="94" y="22"/>
                    <a:pt x="72" y="85"/>
                  </a:cubicBezTo>
                  <a:cubicBezTo>
                    <a:pt x="65" y="56"/>
                    <a:pt x="56" y="30"/>
                    <a:pt x="49" y="4"/>
                  </a:cubicBezTo>
                  <a:lnTo>
                    <a:pt x="49" y="4"/>
                  </a:lnTo>
                  <a:cubicBezTo>
                    <a:pt x="1" y="116"/>
                    <a:pt x="34" y="250"/>
                    <a:pt x="124" y="306"/>
                  </a:cubicBezTo>
                  <a:cubicBezTo>
                    <a:pt x="158" y="328"/>
                    <a:pt x="177" y="359"/>
                    <a:pt x="203" y="389"/>
                  </a:cubicBezTo>
                  <a:cubicBezTo>
                    <a:pt x="263" y="467"/>
                    <a:pt x="360" y="456"/>
                    <a:pt x="446" y="475"/>
                  </a:cubicBezTo>
                  <a:cubicBezTo>
                    <a:pt x="460" y="471"/>
                    <a:pt x="475" y="471"/>
                    <a:pt x="491" y="467"/>
                  </a:cubicBezTo>
                  <a:cubicBezTo>
                    <a:pt x="491" y="463"/>
                    <a:pt x="494" y="463"/>
                    <a:pt x="494" y="459"/>
                  </a:cubicBezTo>
                  <a:cubicBezTo>
                    <a:pt x="505" y="444"/>
                    <a:pt x="517" y="430"/>
                    <a:pt x="532" y="415"/>
                  </a:cubicBezTo>
                  <a:lnTo>
                    <a:pt x="513" y="415"/>
                  </a:lnTo>
                  <a:cubicBezTo>
                    <a:pt x="498" y="415"/>
                    <a:pt x="479" y="411"/>
                    <a:pt x="468" y="396"/>
                  </a:cubicBezTo>
                  <a:cubicBezTo>
                    <a:pt x="446" y="373"/>
                    <a:pt x="465" y="347"/>
                    <a:pt x="472" y="325"/>
                  </a:cubicBezTo>
                  <a:cubicBezTo>
                    <a:pt x="475" y="314"/>
                    <a:pt x="483" y="310"/>
                    <a:pt x="494" y="310"/>
                  </a:cubicBezTo>
                  <a:cubicBezTo>
                    <a:pt x="498" y="310"/>
                    <a:pt x="505" y="310"/>
                    <a:pt x="510" y="314"/>
                  </a:cubicBezTo>
                  <a:cubicBezTo>
                    <a:pt x="532" y="325"/>
                    <a:pt x="539" y="344"/>
                    <a:pt x="532" y="370"/>
                  </a:cubicBezTo>
                  <a:cubicBezTo>
                    <a:pt x="527" y="385"/>
                    <a:pt x="532" y="399"/>
                    <a:pt x="532" y="415"/>
                  </a:cubicBezTo>
                  <a:cubicBezTo>
                    <a:pt x="569" y="407"/>
                    <a:pt x="606" y="399"/>
                    <a:pt x="644" y="392"/>
                  </a:cubicBezTo>
                  <a:lnTo>
                    <a:pt x="644" y="370"/>
                  </a:lnTo>
                  <a:lnTo>
                    <a:pt x="622" y="370"/>
                  </a:lnTo>
                  <a:cubicBezTo>
                    <a:pt x="617" y="370"/>
                    <a:pt x="614" y="370"/>
                    <a:pt x="610" y="366"/>
                  </a:cubicBezTo>
                  <a:cubicBezTo>
                    <a:pt x="569" y="336"/>
                    <a:pt x="640" y="284"/>
                    <a:pt x="595" y="265"/>
                  </a:cubicBezTo>
                  <a:cubicBezTo>
                    <a:pt x="558" y="250"/>
                    <a:pt x="517" y="242"/>
                    <a:pt x="491" y="209"/>
                  </a:cubicBezTo>
                  <a:cubicBezTo>
                    <a:pt x="415" y="202"/>
                    <a:pt x="405" y="138"/>
                    <a:pt x="375" y="90"/>
                  </a:cubicBezTo>
                  <a:cubicBezTo>
                    <a:pt x="337" y="108"/>
                    <a:pt x="318" y="142"/>
                    <a:pt x="296" y="175"/>
                  </a:cubicBezTo>
                  <a:cubicBezTo>
                    <a:pt x="289" y="242"/>
                    <a:pt x="255" y="276"/>
                    <a:pt x="196" y="276"/>
                  </a:cubicBezTo>
                  <a:cubicBezTo>
                    <a:pt x="184" y="276"/>
                    <a:pt x="169" y="276"/>
                    <a:pt x="151" y="273"/>
                  </a:cubicBezTo>
                  <a:cubicBezTo>
                    <a:pt x="135" y="224"/>
                    <a:pt x="203" y="171"/>
                    <a:pt x="151" y="123"/>
                  </a:cubicBezTo>
                  <a:cubicBezTo>
                    <a:pt x="151" y="119"/>
                    <a:pt x="161" y="93"/>
                    <a:pt x="173" y="85"/>
                  </a:cubicBezTo>
                  <a:cubicBezTo>
                    <a:pt x="180" y="82"/>
                    <a:pt x="187" y="82"/>
                    <a:pt x="196" y="82"/>
                  </a:cubicBezTo>
                  <a:cubicBezTo>
                    <a:pt x="206" y="82"/>
                    <a:pt x="218" y="85"/>
                    <a:pt x="222" y="101"/>
                  </a:cubicBezTo>
                  <a:cubicBezTo>
                    <a:pt x="229" y="119"/>
                    <a:pt x="232" y="135"/>
                    <a:pt x="251" y="135"/>
                  </a:cubicBezTo>
                  <a:lnTo>
                    <a:pt x="266" y="135"/>
                  </a:lnTo>
                  <a:cubicBezTo>
                    <a:pt x="258" y="101"/>
                    <a:pt x="348" y="108"/>
                    <a:pt x="296" y="56"/>
                  </a:cubicBezTo>
                  <a:cubicBezTo>
                    <a:pt x="244" y="40"/>
                    <a:pt x="180" y="63"/>
                    <a:pt x="135" y="11"/>
                  </a:cubicBezTo>
                  <a:cubicBezTo>
                    <a:pt x="128" y="7"/>
                    <a:pt x="120"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2160588" y="-1107944"/>
              <a:ext cx="25403" cy="24257"/>
            </a:xfrm>
            <a:custGeom>
              <a:avLst/>
              <a:gdLst/>
              <a:ahLst/>
              <a:cxnLst/>
              <a:rect l="l" t="t" r="r" b="b"/>
              <a:pathLst>
                <a:path w="532" h="508" extrusionOk="0">
                  <a:moveTo>
                    <a:pt x="209" y="0"/>
                  </a:moveTo>
                  <a:cubicBezTo>
                    <a:pt x="206" y="4"/>
                    <a:pt x="202" y="4"/>
                    <a:pt x="198" y="4"/>
                  </a:cubicBezTo>
                  <a:cubicBezTo>
                    <a:pt x="161" y="19"/>
                    <a:pt x="169" y="75"/>
                    <a:pt x="131" y="90"/>
                  </a:cubicBezTo>
                  <a:cubicBezTo>
                    <a:pt x="135" y="93"/>
                    <a:pt x="138" y="101"/>
                    <a:pt x="146" y="109"/>
                  </a:cubicBezTo>
                  <a:cubicBezTo>
                    <a:pt x="161" y="131"/>
                    <a:pt x="183" y="154"/>
                    <a:pt x="146" y="172"/>
                  </a:cubicBezTo>
                  <a:cubicBezTo>
                    <a:pt x="142" y="172"/>
                    <a:pt x="138" y="176"/>
                    <a:pt x="135" y="176"/>
                  </a:cubicBezTo>
                  <a:cubicBezTo>
                    <a:pt x="116" y="176"/>
                    <a:pt x="102" y="157"/>
                    <a:pt x="102" y="135"/>
                  </a:cubicBezTo>
                  <a:cubicBezTo>
                    <a:pt x="97" y="116"/>
                    <a:pt x="97" y="101"/>
                    <a:pt x="83" y="101"/>
                  </a:cubicBezTo>
                  <a:lnTo>
                    <a:pt x="75" y="101"/>
                  </a:lnTo>
                  <a:cubicBezTo>
                    <a:pt x="67" y="109"/>
                    <a:pt x="64" y="116"/>
                    <a:pt x="57" y="123"/>
                  </a:cubicBezTo>
                  <a:cubicBezTo>
                    <a:pt x="60" y="127"/>
                    <a:pt x="64" y="135"/>
                    <a:pt x="64" y="138"/>
                  </a:cubicBezTo>
                  <a:cubicBezTo>
                    <a:pt x="86" y="190"/>
                    <a:pt x="60" y="239"/>
                    <a:pt x="34" y="277"/>
                  </a:cubicBezTo>
                  <a:cubicBezTo>
                    <a:pt x="0" y="325"/>
                    <a:pt x="26" y="355"/>
                    <a:pt x="45" y="389"/>
                  </a:cubicBezTo>
                  <a:cubicBezTo>
                    <a:pt x="97" y="441"/>
                    <a:pt x="7" y="434"/>
                    <a:pt x="15" y="468"/>
                  </a:cubicBezTo>
                  <a:cubicBezTo>
                    <a:pt x="23" y="478"/>
                    <a:pt x="34" y="494"/>
                    <a:pt x="45" y="508"/>
                  </a:cubicBezTo>
                  <a:cubicBezTo>
                    <a:pt x="67" y="475"/>
                    <a:pt x="86" y="441"/>
                    <a:pt x="124" y="423"/>
                  </a:cubicBezTo>
                  <a:cubicBezTo>
                    <a:pt x="128" y="404"/>
                    <a:pt x="135" y="381"/>
                    <a:pt x="154" y="381"/>
                  </a:cubicBezTo>
                  <a:lnTo>
                    <a:pt x="183" y="381"/>
                  </a:lnTo>
                  <a:cubicBezTo>
                    <a:pt x="236" y="381"/>
                    <a:pt x="250" y="344"/>
                    <a:pt x="247" y="292"/>
                  </a:cubicBezTo>
                  <a:lnTo>
                    <a:pt x="247" y="292"/>
                  </a:lnTo>
                  <a:cubicBezTo>
                    <a:pt x="288" y="295"/>
                    <a:pt x="311" y="329"/>
                    <a:pt x="344" y="329"/>
                  </a:cubicBezTo>
                  <a:cubicBezTo>
                    <a:pt x="348" y="329"/>
                    <a:pt x="355" y="329"/>
                    <a:pt x="363" y="325"/>
                  </a:cubicBezTo>
                  <a:cubicBezTo>
                    <a:pt x="385" y="311"/>
                    <a:pt x="363" y="295"/>
                    <a:pt x="355" y="280"/>
                  </a:cubicBezTo>
                  <a:cubicBezTo>
                    <a:pt x="340" y="261"/>
                    <a:pt x="329" y="239"/>
                    <a:pt x="355" y="221"/>
                  </a:cubicBezTo>
                  <a:cubicBezTo>
                    <a:pt x="363" y="216"/>
                    <a:pt x="366" y="216"/>
                    <a:pt x="371" y="216"/>
                  </a:cubicBezTo>
                  <a:cubicBezTo>
                    <a:pt x="385" y="216"/>
                    <a:pt x="393" y="232"/>
                    <a:pt x="397" y="243"/>
                  </a:cubicBezTo>
                  <a:cubicBezTo>
                    <a:pt x="404" y="254"/>
                    <a:pt x="416" y="269"/>
                    <a:pt x="426" y="269"/>
                  </a:cubicBezTo>
                  <a:cubicBezTo>
                    <a:pt x="426" y="269"/>
                    <a:pt x="430" y="266"/>
                    <a:pt x="433" y="266"/>
                  </a:cubicBezTo>
                  <a:cubicBezTo>
                    <a:pt x="445" y="254"/>
                    <a:pt x="456" y="250"/>
                    <a:pt x="464" y="250"/>
                  </a:cubicBezTo>
                  <a:cubicBezTo>
                    <a:pt x="490" y="250"/>
                    <a:pt x="490" y="299"/>
                    <a:pt x="512" y="318"/>
                  </a:cubicBezTo>
                  <a:cubicBezTo>
                    <a:pt x="531" y="277"/>
                    <a:pt x="509" y="239"/>
                    <a:pt x="509" y="206"/>
                  </a:cubicBezTo>
                  <a:cubicBezTo>
                    <a:pt x="501" y="135"/>
                    <a:pt x="404" y="116"/>
                    <a:pt x="404" y="37"/>
                  </a:cubicBezTo>
                  <a:cubicBezTo>
                    <a:pt x="393" y="19"/>
                    <a:pt x="374" y="7"/>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2182744" y="-1226173"/>
              <a:ext cx="31085" cy="40253"/>
            </a:xfrm>
            <a:custGeom>
              <a:avLst/>
              <a:gdLst/>
              <a:ahLst/>
              <a:cxnLst/>
              <a:rect l="l" t="t" r="r" b="b"/>
              <a:pathLst>
                <a:path w="651" h="843" extrusionOk="0">
                  <a:moveTo>
                    <a:pt x="378" y="1"/>
                  </a:moveTo>
                  <a:cubicBezTo>
                    <a:pt x="322" y="1"/>
                    <a:pt x="266" y="13"/>
                    <a:pt x="221" y="50"/>
                  </a:cubicBezTo>
                  <a:cubicBezTo>
                    <a:pt x="135" y="118"/>
                    <a:pt x="42" y="180"/>
                    <a:pt x="0" y="289"/>
                  </a:cubicBezTo>
                  <a:lnTo>
                    <a:pt x="5" y="293"/>
                  </a:lnTo>
                  <a:lnTo>
                    <a:pt x="8" y="293"/>
                  </a:lnTo>
                  <a:cubicBezTo>
                    <a:pt x="23" y="293"/>
                    <a:pt x="38" y="285"/>
                    <a:pt x="53" y="278"/>
                  </a:cubicBezTo>
                  <a:cubicBezTo>
                    <a:pt x="68" y="270"/>
                    <a:pt x="83" y="263"/>
                    <a:pt x="98" y="263"/>
                  </a:cubicBezTo>
                  <a:cubicBezTo>
                    <a:pt x="109" y="263"/>
                    <a:pt x="117" y="267"/>
                    <a:pt x="128" y="278"/>
                  </a:cubicBezTo>
                  <a:cubicBezTo>
                    <a:pt x="165" y="319"/>
                    <a:pt x="165" y="382"/>
                    <a:pt x="165" y="439"/>
                  </a:cubicBezTo>
                  <a:cubicBezTo>
                    <a:pt x="162" y="454"/>
                    <a:pt x="165" y="484"/>
                    <a:pt x="147" y="484"/>
                  </a:cubicBezTo>
                  <a:cubicBezTo>
                    <a:pt x="139" y="484"/>
                    <a:pt x="131" y="480"/>
                    <a:pt x="121" y="472"/>
                  </a:cubicBezTo>
                  <a:cubicBezTo>
                    <a:pt x="112" y="468"/>
                    <a:pt x="109" y="468"/>
                    <a:pt x="105" y="468"/>
                  </a:cubicBezTo>
                  <a:cubicBezTo>
                    <a:pt x="95" y="468"/>
                    <a:pt x="90" y="491"/>
                    <a:pt x="83" y="502"/>
                  </a:cubicBezTo>
                  <a:cubicBezTo>
                    <a:pt x="72" y="528"/>
                    <a:pt x="72" y="566"/>
                    <a:pt x="31" y="570"/>
                  </a:cubicBezTo>
                  <a:cubicBezTo>
                    <a:pt x="34" y="629"/>
                    <a:pt x="72" y="656"/>
                    <a:pt x="124" y="670"/>
                  </a:cubicBezTo>
                  <a:cubicBezTo>
                    <a:pt x="154" y="678"/>
                    <a:pt x="173" y="693"/>
                    <a:pt x="150" y="730"/>
                  </a:cubicBezTo>
                  <a:cubicBezTo>
                    <a:pt x="128" y="768"/>
                    <a:pt x="154" y="790"/>
                    <a:pt x="184" y="801"/>
                  </a:cubicBezTo>
                  <a:cubicBezTo>
                    <a:pt x="217" y="813"/>
                    <a:pt x="247" y="842"/>
                    <a:pt x="281" y="842"/>
                  </a:cubicBezTo>
                  <a:cubicBezTo>
                    <a:pt x="292" y="842"/>
                    <a:pt x="300" y="842"/>
                    <a:pt x="307" y="839"/>
                  </a:cubicBezTo>
                  <a:cubicBezTo>
                    <a:pt x="390" y="801"/>
                    <a:pt x="382" y="696"/>
                    <a:pt x="304" y="637"/>
                  </a:cubicBezTo>
                  <a:lnTo>
                    <a:pt x="304" y="637"/>
                  </a:lnTo>
                  <a:cubicBezTo>
                    <a:pt x="307" y="659"/>
                    <a:pt x="314" y="682"/>
                    <a:pt x="314" y="704"/>
                  </a:cubicBezTo>
                  <a:cubicBezTo>
                    <a:pt x="322" y="749"/>
                    <a:pt x="307" y="779"/>
                    <a:pt x="259" y="786"/>
                  </a:cubicBezTo>
                  <a:lnTo>
                    <a:pt x="240" y="786"/>
                  </a:lnTo>
                  <a:cubicBezTo>
                    <a:pt x="202" y="786"/>
                    <a:pt x="191" y="764"/>
                    <a:pt x="199" y="719"/>
                  </a:cubicBezTo>
                  <a:cubicBezTo>
                    <a:pt x="202" y="685"/>
                    <a:pt x="184" y="659"/>
                    <a:pt x="154" y="648"/>
                  </a:cubicBezTo>
                  <a:cubicBezTo>
                    <a:pt x="131" y="641"/>
                    <a:pt x="105" y="629"/>
                    <a:pt x="124" y="599"/>
                  </a:cubicBezTo>
                  <a:cubicBezTo>
                    <a:pt x="131" y="589"/>
                    <a:pt x="139" y="584"/>
                    <a:pt x="143" y="584"/>
                  </a:cubicBezTo>
                  <a:cubicBezTo>
                    <a:pt x="157" y="584"/>
                    <a:pt x="169" y="596"/>
                    <a:pt x="176" y="603"/>
                  </a:cubicBezTo>
                  <a:cubicBezTo>
                    <a:pt x="199" y="629"/>
                    <a:pt x="229" y="641"/>
                    <a:pt x="259" y="641"/>
                  </a:cubicBezTo>
                  <a:lnTo>
                    <a:pt x="281" y="641"/>
                  </a:lnTo>
                  <a:cubicBezTo>
                    <a:pt x="252" y="615"/>
                    <a:pt x="221" y="589"/>
                    <a:pt x="195" y="562"/>
                  </a:cubicBezTo>
                  <a:cubicBezTo>
                    <a:pt x="176" y="539"/>
                    <a:pt x="169" y="513"/>
                    <a:pt x="199" y="494"/>
                  </a:cubicBezTo>
                  <a:cubicBezTo>
                    <a:pt x="247" y="461"/>
                    <a:pt x="300" y="413"/>
                    <a:pt x="359" y="413"/>
                  </a:cubicBezTo>
                  <a:cubicBezTo>
                    <a:pt x="364" y="413"/>
                    <a:pt x="367" y="413"/>
                    <a:pt x="371" y="416"/>
                  </a:cubicBezTo>
                  <a:lnTo>
                    <a:pt x="393" y="416"/>
                  </a:lnTo>
                  <a:cubicBezTo>
                    <a:pt x="505" y="416"/>
                    <a:pt x="550" y="315"/>
                    <a:pt x="651" y="256"/>
                  </a:cubicBezTo>
                  <a:cubicBezTo>
                    <a:pt x="569" y="237"/>
                    <a:pt x="531" y="196"/>
                    <a:pt x="494" y="151"/>
                  </a:cubicBezTo>
                  <a:lnTo>
                    <a:pt x="494" y="151"/>
                  </a:lnTo>
                  <a:cubicBezTo>
                    <a:pt x="505" y="185"/>
                    <a:pt x="479" y="222"/>
                    <a:pt x="509" y="256"/>
                  </a:cubicBezTo>
                  <a:cubicBezTo>
                    <a:pt x="524" y="278"/>
                    <a:pt x="502" y="304"/>
                    <a:pt x="483" y="319"/>
                  </a:cubicBezTo>
                  <a:cubicBezTo>
                    <a:pt x="471" y="353"/>
                    <a:pt x="442" y="353"/>
                    <a:pt x="419" y="364"/>
                  </a:cubicBezTo>
                  <a:cubicBezTo>
                    <a:pt x="364" y="390"/>
                    <a:pt x="326" y="405"/>
                    <a:pt x="296" y="405"/>
                  </a:cubicBezTo>
                  <a:cubicBezTo>
                    <a:pt x="243" y="405"/>
                    <a:pt x="217" y="364"/>
                    <a:pt x="195" y="270"/>
                  </a:cubicBezTo>
                  <a:cubicBezTo>
                    <a:pt x="165" y="144"/>
                    <a:pt x="233" y="50"/>
                    <a:pt x="341" y="50"/>
                  </a:cubicBezTo>
                  <a:cubicBezTo>
                    <a:pt x="356" y="50"/>
                    <a:pt x="367" y="54"/>
                    <a:pt x="382" y="54"/>
                  </a:cubicBezTo>
                  <a:cubicBezTo>
                    <a:pt x="442" y="61"/>
                    <a:pt x="445" y="132"/>
                    <a:pt x="494" y="151"/>
                  </a:cubicBezTo>
                  <a:cubicBezTo>
                    <a:pt x="502" y="91"/>
                    <a:pt x="516" y="13"/>
                    <a:pt x="438" y="5"/>
                  </a:cubicBezTo>
                  <a:cubicBezTo>
                    <a:pt x="419" y="1"/>
                    <a:pt x="400"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122054" y="-1112050"/>
              <a:ext cx="22013" cy="23589"/>
            </a:xfrm>
            <a:custGeom>
              <a:avLst/>
              <a:gdLst/>
              <a:ahLst/>
              <a:cxnLst/>
              <a:rect l="l" t="t" r="r" b="b"/>
              <a:pathLst>
                <a:path w="461" h="494" extrusionOk="0">
                  <a:moveTo>
                    <a:pt x="237" y="0"/>
                  </a:moveTo>
                  <a:lnTo>
                    <a:pt x="240" y="7"/>
                  </a:lnTo>
                  <a:cubicBezTo>
                    <a:pt x="214" y="97"/>
                    <a:pt x="202" y="123"/>
                    <a:pt x="158" y="123"/>
                  </a:cubicBezTo>
                  <a:cubicBezTo>
                    <a:pt x="142" y="123"/>
                    <a:pt x="124" y="119"/>
                    <a:pt x="102" y="116"/>
                  </a:cubicBezTo>
                  <a:lnTo>
                    <a:pt x="102" y="116"/>
                  </a:lnTo>
                  <a:cubicBezTo>
                    <a:pt x="90" y="164"/>
                    <a:pt x="124" y="161"/>
                    <a:pt x="154" y="164"/>
                  </a:cubicBezTo>
                  <a:cubicBezTo>
                    <a:pt x="173" y="168"/>
                    <a:pt x="195" y="179"/>
                    <a:pt x="195" y="202"/>
                  </a:cubicBezTo>
                  <a:cubicBezTo>
                    <a:pt x="195" y="221"/>
                    <a:pt x="180" y="228"/>
                    <a:pt x="165" y="228"/>
                  </a:cubicBezTo>
                  <a:cubicBezTo>
                    <a:pt x="161" y="228"/>
                    <a:pt x="158" y="228"/>
                    <a:pt x="154" y="224"/>
                  </a:cubicBezTo>
                  <a:cubicBezTo>
                    <a:pt x="139" y="221"/>
                    <a:pt x="128" y="217"/>
                    <a:pt x="116" y="217"/>
                  </a:cubicBezTo>
                  <a:cubicBezTo>
                    <a:pt x="64" y="217"/>
                    <a:pt x="68" y="295"/>
                    <a:pt x="27" y="318"/>
                  </a:cubicBezTo>
                  <a:cubicBezTo>
                    <a:pt x="1" y="336"/>
                    <a:pt x="83" y="407"/>
                    <a:pt x="139" y="407"/>
                  </a:cubicBezTo>
                  <a:lnTo>
                    <a:pt x="150" y="407"/>
                  </a:lnTo>
                  <a:cubicBezTo>
                    <a:pt x="158" y="407"/>
                    <a:pt x="161" y="400"/>
                    <a:pt x="169" y="400"/>
                  </a:cubicBezTo>
                  <a:cubicBezTo>
                    <a:pt x="173" y="400"/>
                    <a:pt x="176" y="400"/>
                    <a:pt x="180" y="404"/>
                  </a:cubicBezTo>
                  <a:cubicBezTo>
                    <a:pt x="187" y="437"/>
                    <a:pt x="165" y="456"/>
                    <a:pt x="150" y="478"/>
                  </a:cubicBezTo>
                  <a:cubicBezTo>
                    <a:pt x="150" y="482"/>
                    <a:pt x="154" y="490"/>
                    <a:pt x="154" y="493"/>
                  </a:cubicBezTo>
                  <a:cubicBezTo>
                    <a:pt x="232" y="490"/>
                    <a:pt x="296" y="441"/>
                    <a:pt x="359" y="404"/>
                  </a:cubicBezTo>
                  <a:cubicBezTo>
                    <a:pt x="367" y="397"/>
                    <a:pt x="371" y="389"/>
                    <a:pt x="378" y="378"/>
                  </a:cubicBezTo>
                  <a:cubicBezTo>
                    <a:pt x="385" y="363"/>
                    <a:pt x="389" y="340"/>
                    <a:pt x="401" y="329"/>
                  </a:cubicBezTo>
                  <a:cubicBezTo>
                    <a:pt x="453" y="269"/>
                    <a:pt x="461" y="209"/>
                    <a:pt x="411" y="145"/>
                  </a:cubicBezTo>
                  <a:cubicBezTo>
                    <a:pt x="401" y="131"/>
                    <a:pt x="401" y="109"/>
                    <a:pt x="397" y="90"/>
                  </a:cubicBezTo>
                  <a:cubicBezTo>
                    <a:pt x="349" y="52"/>
                    <a:pt x="307"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334111" y="-523770"/>
              <a:ext cx="29128" cy="30417"/>
            </a:xfrm>
            <a:custGeom>
              <a:avLst/>
              <a:gdLst/>
              <a:ahLst/>
              <a:cxnLst/>
              <a:rect l="l" t="t" r="r" b="b"/>
              <a:pathLst>
                <a:path w="610" h="637" extrusionOk="0">
                  <a:moveTo>
                    <a:pt x="416" y="1"/>
                  </a:moveTo>
                  <a:cubicBezTo>
                    <a:pt x="382" y="1"/>
                    <a:pt x="360" y="23"/>
                    <a:pt x="356" y="98"/>
                  </a:cubicBezTo>
                  <a:cubicBezTo>
                    <a:pt x="356" y="102"/>
                    <a:pt x="337" y="106"/>
                    <a:pt x="326" y="106"/>
                  </a:cubicBezTo>
                  <a:lnTo>
                    <a:pt x="318" y="106"/>
                  </a:lnTo>
                  <a:cubicBezTo>
                    <a:pt x="292" y="106"/>
                    <a:pt x="273" y="121"/>
                    <a:pt x="270" y="143"/>
                  </a:cubicBezTo>
                  <a:cubicBezTo>
                    <a:pt x="255" y="233"/>
                    <a:pt x="206" y="251"/>
                    <a:pt x="147" y="251"/>
                  </a:cubicBezTo>
                  <a:cubicBezTo>
                    <a:pt x="120" y="251"/>
                    <a:pt x="94" y="247"/>
                    <a:pt x="72" y="244"/>
                  </a:cubicBezTo>
                  <a:cubicBezTo>
                    <a:pt x="61" y="244"/>
                    <a:pt x="49" y="233"/>
                    <a:pt x="35" y="233"/>
                  </a:cubicBezTo>
                  <a:cubicBezTo>
                    <a:pt x="27" y="233"/>
                    <a:pt x="16" y="240"/>
                    <a:pt x="1" y="259"/>
                  </a:cubicBezTo>
                  <a:cubicBezTo>
                    <a:pt x="128" y="337"/>
                    <a:pt x="221" y="449"/>
                    <a:pt x="266" y="595"/>
                  </a:cubicBezTo>
                  <a:cubicBezTo>
                    <a:pt x="270" y="606"/>
                    <a:pt x="281" y="614"/>
                    <a:pt x="289" y="622"/>
                  </a:cubicBezTo>
                  <a:cubicBezTo>
                    <a:pt x="296" y="629"/>
                    <a:pt x="304" y="637"/>
                    <a:pt x="311" y="637"/>
                  </a:cubicBezTo>
                  <a:cubicBezTo>
                    <a:pt x="318" y="637"/>
                    <a:pt x="322" y="637"/>
                    <a:pt x="330" y="629"/>
                  </a:cubicBezTo>
                  <a:cubicBezTo>
                    <a:pt x="378" y="584"/>
                    <a:pt x="461" y="577"/>
                    <a:pt x="475" y="494"/>
                  </a:cubicBezTo>
                  <a:lnTo>
                    <a:pt x="475" y="494"/>
                  </a:lnTo>
                  <a:cubicBezTo>
                    <a:pt x="446" y="509"/>
                    <a:pt x="416" y="517"/>
                    <a:pt x="389" y="517"/>
                  </a:cubicBezTo>
                  <a:cubicBezTo>
                    <a:pt x="337" y="517"/>
                    <a:pt x="292" y="491"/>
                    <a:pt x="255" y="442"/>
                  </a:cubicBezTo>
                  <a:cubicBezTo>
                    <a:pt x="240" y="420"/>
                    <a:pt x="221" y="404"/>
                    <a:pt x="218" y="378"/>
                  </a:cubicBezTo>
                  <a:cubicBezTo>
                    <a:pt x="210" y="326"/>
                    <a:pt x="237" y="278"/>
                    <a:pt x="266" y="244"/>
                  </a:cubicBezTo>
                  <a:cubicBezTo>
                    <a:pt x="285" y="221"/>
                    <a:pt x="311" y="211"/>
                    <a:pt x="334" y="211"/>
                  </a:cubicBezTo>
                  <a:cubicBezTo>
                    <a:pt x="363" y="211"/>
                    <a:pt x="394" y="225"/>
                    <a:pt x="423" y="244"/>
                  </a:cubicBezTo>
                  <a:cubicBezTo>
                    <a:pt x="468" y="273"/>
                    <a:pt x="524" y="308"/>
                    <a:pt x="506" y="375"/>
                  </a:cubicBezTo>
                  <a:cubicBezTo>
                    <a:pt x="491" y="412"/>
                    <a:pt x="494" y="457"/>
                    <a:pt x="475" y="494"/>
                  </a:cubicBezTo>
                  <a:cubicBezTo>
                    <a:pt x="491" y="498"/>
                    <a:pt x="501" y="502"/>
                    <a:pt x="513" y="502"/>
                  </a:cubicBezTo>
                  <a:cubicBezTo>
                    <a:pt x="532" y="502"/>
                    <a:pt x="546" y="494"/>
                    <a:pt x="561" y="465"/>
                  </a:cubicBezTo>
                  <a:cubicBezTo>
                    <a:pt x="610" y="368"/>
                    <a:pt x="599" y="300"/>
                    <a:pt x="498" y="203"/>
                  </a:cubicBezTo>
                  <a:cubicBezTo>
                    <a:pt x="442" y="147"/>
                    <a:pt x="453" y="90"/>
                    <a:pt x="532" y="72"/>
                  </a:cubicBezTo>
                  <a:lnTo>
                    <a:pt x="565" y="72"/>
                  </a:lnTo>
                  <a:cubicBezTo>
                    <a:pt x="577" y="72"/>
                    <a:pt x="584" y="68"/>
                    <a:pt x="591" y="57"/>
                  </a:cubicBezTo>
                  <a:cubicBezTo>
                    <a:pt x="577" y="31"/>
                    <a:pt x="554" y="38"/>
                    <a:pt x="532" y="35"/>
                  </a:cubicBezTo>
                  <a:cubicBezTo>
                    <a:pt x="494" y="27"/>
                    <a:pt x="449"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653607" y="-743468"/>
              <a:ext cx="25928" cy="32327"/>
            </a:xfrm>
            <a:custGeom>
              <a:avLst/>
              <a:gdLst/>
              <a:ahLst/>
              <a:cxnLst/>
              <a:rect l="l" t="t" r="r" b="b"/>
              <a:pathLst>
                <a:path w="543" h="677" extrusionOk="0">
                  <a:moveTo>
                    <a:pt x="360" y="0"/>
                  </a:moveTo>
                  <a:cubicBezTo>
                    <a:pt x="341" y="0"/>
                    <a:pt x="326" y="4"/>
                    <a:pt x="311" y="12"/>
                  </a:cubicBezTo>
                  <a:cubicBezTo>
                    <a:pt x="266" y="30"/>
                    <a:pt x="236" y="67"/>
                    <a:pt x="210" y="105"/>
                  </a:cubicBezTo>
                  <a:cubicBezTo>
                    <a:pt x="180" y="154"/>
                    <a:pt x="154" y="195"/>
                    <a:pt x="98" y="228"/>
                  </a:cubicBezTo>
                  <a:cubicBezTo>
                    <a:pt x="12" y="273"/>
                    <a:pt x="1" y="333"/>
                    <a:pt x="30" y="416"/>
                  </a:cubicBezTo>
                  <a:cubicBezTo>
                    <a:pt x="79" y="352"/>
                    <a:pt x="90" y="259"/>
                    <a:pt x="180" y="221"/>
                  </a:cubicBezTo>
                  <a:cubicBezTo>
                    <a:pt x="191" y="228"/>
                    <a:pt x="199" y="228"/>
                    <a:pt x="210" y="228"/>
                  </a:cubicBezTo>
                  <a:cubicBezTo>
                    <a:pt x="221" y="228"/>
                    <a:pt x="232" y="224"/>
                    <a:pt x="247" y="224"/>
                  </a:cubicBezTo>
                  <a:cubicBezTo>
                    <a:pt x="258" y="221"/>
                    <a:pt x="270" y="217"/>
                    <a:pt x="284" y="217"/>
                  </a:cubicBezTo>
                  <a:cubicBezTo>
                    <a:pt x="300" y="217"/>
                    <a:pt x="315" y="221"/>
                    <a:pt x="329" y="236"/>
                  </a:cubicBezTo>
                  <a:cubicBezTo>
                    <a:pt x="386" y="329"/>
                    <a:pt x="441" y="423"/>
                    <a:pt x="382" y="538"/>
                  </a:cubicBezTo>
                  <a:cubicBezTo>
                    <a:pt x="341" y="591"/>
                    <a:pt x="303" y="617"/>
                    <a:pt x="262" y="617"/>
                  </a:cubicBezTo>
                  <a:cubicBezTo>
                    <a:pt x="229" y="617"/>
                    <a:pt x="191" y="599"/>
                    <a:pt x="150" y="557"/>
                  </a:cubicBezTo>
                  <a:cubicBezTo>
                    <a:pt x="135" y="546"/>
                    <a:pt x="120" y="538"/>
                    <a:pt x="105" y="528"/>
                  </a:cubicBezTo>
                  <a:cubicBezTo>
                    <a:pt x="101" y="528"/>
                    <a:pt x="98" y="523"/>
                    <a:pt x="98" y="523"/>
                  </a:cubicBezTo>
                  <a:cubicBezTo>
                    <a:pt x="90" y="483"/>
                    <a:pt x="79" y="449"/>
                    <a:pt x="34" y="438"/>
                  </a:cubicBezTo>
                  <a:lnTo>
                    <a:pt x="34" y="438"/>
                  </a:lnTo>
                  <a:cubicBezTo>
                    <a:pt x="46" y="483"/>
                    <a:pt x="72" y="520"/>
                    <a:pt x="82" y="564"/>
                  </a:cubicBezTo>
                  <a:cubicBezTo>
                    <a:pt x="98" y="628"/>
                    <a:pt x="143" y="666"/>
                    <a:pt x="213" y="677"/>
                  </a:cubicBezTo>
                  <a:lnTo>
                    <a:pt x="277" y="677"/>
                  </a:lnTo>
                  <a:cubicBezTo>
                    <a:pt x="292" y="673"/>
                    <a:pt x="303" y="673"/>
                    <a:pt x="315" y="673"/>
                  </a:cubicBezTo>
                  <a:lnTo>
                    <a:pt x="348" y="673"/>
                  </a:lnTo>
                  <a:cubicBezTo>
                    <a:pt x="415" y="673"/>
                    <a:pt x="438" y="647"/>
                    <a:pt x="434" y="568"/>
                  </a:cubicBezTo>
                  <a:cubicBezTo>
                    <a:pt x="430" y="531"/>
                    <a:pt x="434" y="494"/>
                    <a:pt x="453" y="460"/>
                  </a:cubicBezTo>
                  <a:cubicBezTo>
                    <a:pt x="543" y="314"/>
                    <a:pt x="517" y="224"/>
                    <a:pt x="367" y="154"/>
                  </a:cubicBezTo>
                  <a:cubicBezTo>
                    <a:pt x="374" y="131"/>
                    <a:pt x="386" y="105"/>
                    <a:pt x="393" y="79"/>
                  </a:cubicBezTo>
                  <a:cubicBezTo>
                    <a:pt x="401" y="57"/>
                    <a:pt x="415" y="26"/>
                    <a:pt x="386" y="7"/>
                  </a:cubicBezTo>
                  <a:cubicBezTo>
                    <a:pt x="378" y="0"/>
                    <a:pt x="367" y="0"/>
                    <a:pt x="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464039" y="-765051"/>
              <a:ext cx="23971" cy="29653"/>
            </a:xfrm>
            <a:custGeom>
              <a:avLst/>
              <a:gdLst/>
              <a:ahLst/>
              <a:cxnLst/>
              <a:rect l="l" t="t" r="r" b="b"/>
              <a:pathLst>
                <a:path w="502" h="621" extrusionOk="0">
                  <a:moveTo>
                    <a:pt x="172" y="0"/>
                  </a:moveTo>
                  <a:cubicBezTo>
                    <a:pt x="135" y="45"/>
                    <a:pt x="113" y="60"/>
                    <a:pt x="49" y="71"/>
                  </a:cubicBezTo>
                  <a:cubicBezTo>
                    <a:pt x="30" y="74"/>
                    <a:pt x="11" y="78"/>
                    <a:pt x="4" y="100"/>
                  </a:cubicBezTo>
                  <a:cubicBezTo>
                    <a:pt x="1" y="119"/>
                    <a:pt x="11" y="138"/>
                    <a:pt x="27" y="150"/>
                  </a:cubicBezTo>
                  <a:cubicBezTo>
                    <a:pt x="37" y="157"/>
                    <a:pt x="45" y="164"/>
                    <a:pt x="56" y="168"/>
                  </a:cubicBezTo>
                  <a:cubicBezTo>
                    <a:pt x="146" y="231"/>
                    <a:pt x="150" y="269"/>
                    <a:pt x="109" y="374"/>
                  </a:cubicBezTo>
                  <a:cubicBezTo>
                    <a:pt x="90" y="423"/>
                    <a:pt x="27" y="452"/>
                    <a:pt x="53" y="516"/>
                  </a:cubicBezTo>
                  <a:cubicBezTo>
                    <a:pt x="60" y="516"/>
                    <a:pt x="68" y="512"/>
                    <a:pt x="75" y="512"/>
                  </a:cubicBezTo>
                  <a:cubicBezTo>
                    <a:pt x="72" y="504"/>
                    <a:pt x="72" y="497"/>
                    <a:pt x="75" y="490"/>
                  </a:cubicBezTo>
                  <a:cubicBezTo>
                    <a:pt x="82" y="459"/>
                    <a:pt x="113" y="449"/>
                    <a:pt x="135" y="433"/>
                  </a:cubicBezTo>
                  <a:cubicBezTo>
                    <a:pt x="154" y="419"/>
                    <a:pt x="168" y="397"/>
                    <a:pt x="194" y="397"/>
                  </a:cubicBezTo>
                  <a:lnTo>
                    <a:pt x="202" y="397"/>
                  </a:lnTo>
                  <a:cubicBezTo>
                    <a:pt x="221" y="397"/>
                    <a:pt x="244" y="404"/>
                    <a:pt x="262" y="414"/>
                  </a:cubicBezTo>
                  <a:cubicBezTo>
                    <a:pt x="284" y="423"/>
                    <a:pt x="307" y="430"/>
                    <a:pt x="325" y="430"/>
                  </a:cubicBezTo>
                  <a:cubicBezTo>
                    <a:pt x="351" y="430"/>
                    <a:pt x="374" y="423"/>
                    <a:pt x="401" y="388"/>
                  </a:cubicBezTo>
                  <a:lnTo>
                    <a:pt x="401" y="388"/>
                  </a:lnTo>
                  <a:cubicBezTo>
                    <a:pt x="337" y="475"/>
                    <a:pt x="337" y="545"/>
                    <a:pt x="378" y="621"/>
                  </a:cubicBezTo>
                  <a:cubicBezTo>
                    <a:pt x="408" y="598"/>
                    <a:pt x="438" y="571"/>
                    <a:pt x="453" y="538"/>
                  </a:cubicBezTo>
                  <a:cubicBezTo>
                    <a:pt x="446" y="523"/>
                    <a:pt x="434" y="523"/>
                    <a:pt x="423" y="523"/>
                  </a:cubicBezTo>
                  <a:lnTo>
                    <a:pt x="396" y="523"/>
                  </a:lnTo>
                  <a:cubicBezTo>
                    <a:pt x="389" y="523"/>
                    <a:pt x="378" y="523"/>
                    <a:pt x="374" y="512"/>
                  </a:cubicBezTo>
                  <a:cubicBezTo>
                    <a:pt x="386" y="486"/>
                    <a:pt x="396" y="482"/>
                    <a:pt x="415" y="482"/>
                  </a:cubicBezTo>
                  <a:lnTo>
                    <a:pt x="434" y="482"/>
                  </a:lnTo>
                  <a:cubicBezTo>
                    <a:pt x="482" y="482"/>
                    <a:pt x="501" y="433"/>
                    <a:pt x="479" y="419"/>
                  </a:cubicBezTo>
                  <a:cubicBezTo>
                    <a:pt x="396" y="362"/>
                    <a:pt x="374" y="284"/>
                    <a:pt x="344" y="202"/>
                  </a:cubicBezTo>
                  <a:cubicBezTo>
                    <a:pt x="315" y="109"/>
                    <a:pt x="217" y="78"/>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154715" y="-1098155"/>
              <a:ext cx="21822" cy="23780"/>
            </a:xfrm>
            <a:custGeom>
              <a:avLst/>
              <a:gdLst/>
              <a:ahLst/>
              <a:cxnLst/>
              <a:rect l="l" t="t" r="r" b="b"/>
              <a:pathLst>
                <a:path w="457" h="498" extrusionOk="0">
                  <a:moveTo>
                    <a:pt x="386" y="1"/>
                  </a:moveTo>
                  <a:cubicBezTo>
                    <a:pt x="386" y="34"/>
                    <a:pt x="408" y="72"/>
                    <a:pt x="389" y="113"/>
                  </a:cubicBezTo>
                  <a:cubicBezTo>
                    <a:pt x="367" y="94"/>
                    <a:pt x="367" y="45"/>
                    <a:pt x="341" y="45"/>
                  </a:cubicBezTo>
                  <a:cubicBezTo>
                    <a:pt x="333" y="45"/>
                    <a:pt x="322" y="49"/>
                    <a:pt x="310" y="61"/>
                  </a:cubicBezTo>
                  <a:cubicBezTo>
                    <a:pt x="307" y="61"/>
                    <a:pt x="303" y="64"/>
                    <a:pt x="303" y="64"/>
                  </a:cubicBezTo>
                  <a:cubicBezTo>
                    <a:pt x="293" y="64"/>
                    <a:pt x="281" y="49"/>
                    <a:pt x="274" y="38"/>
                  </a:cubicBezTo>
                  <a:cubicBezTo>
                    <a:pt x="270" y="27"/>
                    <a:pt x="262" y="11"/>
                    <a:pt x="248" y="11"/>
                  </a:cubicBezTo>
                  <a:cubicBezTo>
                    <a:pt x="243" y="11"/>
                    <a:pt x="240" y="11"/>
                    <a:pt x="232" y="16"/>
                  </a:cubicBezTo>
                  <a:cubicBezTo>
                    <a:pt x="206" y="34"/>
                    <a:pt x="217" y="56"/>
                    <a:pt x="232" y="75"/>
                  </a:cubicBezTo>
                  <a:cubicBezTo>
                    <a:pt x="240" y="90"/>
                    <a:pt x="262" y="106"/>
                    <a:pt x="240" y="120"/>
                  </a:cubicBezTo>
                  <a:cubicBezTo>
                    <a:pt x="232" y="124"/>
                    <a:pt x="225" y="124"/>
                    <a:pt x="221" y="124"/>
                  </a:cubicBezTo>
                  <a:cubicBezTo>
                    <a:pt x="188" y="124"/>
                    <a:pt x="165" y="90"/>
                    <a:pt x="124" y="87"/>
                  </a:cubicBezTo>
                  <a:lnTo>
                    <a:pt x="124" y="87"/>
                  </a:lnTo>
                  <a:cubicBezTo>
                    <a:pt x="127" y="139"/>
                    <a:pt x="113" y="176"/>
                    <a:pt x="60" y="176"/>
                  </a:cubicBezTo>
                  <a:lnTo>
                    <a:pt x="31" y="176"/>
                  </a:lnTo>
                  <a:cubicBezTo>
                    <a:pt x="12" y="176"/>
                    <a:pt x="5" y="199"/>
                    <a:pt x="1" y="218"/>
                  </a:cubicBezTo>
                  <a:cubicBezTo>
                    <a:pt x="27" y="213"/>
                    <a:pt x="57" y="202"/>
                    <a:pt x="83" y="202"/>
                  </a:cubicBezTo>
                  <a:cubicBezTo>
                    <a:pt x="101" y="202"/>
                    <a:pt x="117" y="206"/>
                    <a:pt x="136" y="218"/>
                  </a:cubicBezTo>
                  <a:cubicBezTo>
                    <a:pt x="143" y="225"/>
                    <a:pt x="150" y="225"/>
                    <a:pt x="162" y="225"/>
                  </a:cubicBezTo>
                  <a:cubicBezTo>
                    <a:pt x="165" y="225"/>
                    <a:pt x="172" y="225"/>
                    <a:pt x="176" y="221"/>
                  </a:cubicBezTo>
                  <a:cubicBezTo>
                    <a:pt x="191" y="218"/>
                    <a:pt x="198" y="191"/>
                    <a:pt x="214" y="191"/>
                  </a:cubicBezTo>
                  <a:cubicBezTo>
                    <a:pt x="217" y="191"/>
                    <a:pt x="225" y="195"/>
                    <a:pt x="229" y="199"/>
                  </a:cubicBezTo>
                  <a:cubicBezTo>
                    <a:pt x="232" y="202"/>
                    <a:pt x="232" y="206"/>
                    <a:pt x="232" y="210"/>
                  </a:cubicBezTo>
                  <a:cubicBezTo>
                    <a:pt x="232" y="251"/>
                    <a:pt x="198" y="247"/>
                    <a:pt x="176" y="255"/>
                  </a:cubicBezTo>
                  <a:cubicBezTo>
                    <a:pt x="162" y="258"/>
                    <a:pt x="150" y="258"/>
                    <a:pt x="136" y="258"/>
                  </a:cubicBezTo>
                  <a:cubicBezTo>
                    <a:pt x="117" y="258"/>
                    <a:pt x="94" y="255"/>
                    <a:pt x="72" y="247"/>
                  </a:cubicBezTo>
                  <a:lnTo>
                    <a:pt x="72" y="247"/>
                  </a:lnTo>
                  <a:cubicBezTo>
                    <a:pt x="72" y="292"/>
                    <a:pt x="105" y="311"/>
                    <a:pt x="117" y="337"/>
                  </a:cubicBezTo>
                  <a:cubicBezTo>
                    <a:pt x="143" y="370"/>
                    <a:pt x="184" y="378"/>
                    <a:pt x="221" y="393"/>
                  </a:cubicBezTo>
                  <a:cubicBezTo>
                    <a:pt x="266" y="412"/>
                    <a:pt x="195" y="464"/>
                    <a:pt x="236" y="494"/>
                  </a:cubicBezTo>
                  <a:cubicBezTo>
                    <a:pt x="240" y="498"/>
                    <a:pt x="243" y="498"/>
                    <a:pt x="248" y="498"/>
                  </a:cubicBezTo>
                  <a:lnTo>
                    <a:pt x="270" y="498"/>
                  </a:lnTo>
                  <a:cubicBezTo>
                    <a:pt x="307" y="490"/>
                    <a:pt x="319" y="449"/>
                    <a:pt x="352" y="434"/>
                  </a:cubicBezTo>
                  <a:cubicBezTo>
                    <a:pt x="431" y="367"/>
                    <a:pt x="457" y="281"/>
                    <a:pt x="441" y="180"/>
                  </a:cubicBezTo>
                  <a:cubicBezTo>
                    <a:pt x="441" y="165"/>
                    <a:pt x="438" y="150"/>
                    <a:pt x="434" y="135"/>
                  </a:cubicBezTo>
                  <a:cubicBezTo>
                    <a:pt x="415" y="90"/>
                    <a:pt x="438" y="30"/>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562738" y="-954475"/>
              <a:ext cx="43978" cy="49517"/>
            </a:xfrm>
            <a:custGeom>
              <a:avLst/>
              <a:gdLst/>
              <a:ahLst/>
              <a:cxnLst/>
              <a:rect l="l" t="t" r="r" b="b"/>
              <a:pathLst>
                <a:path w="921" h="1037" extrusionOk="0">
                  <a:moveTo>
                    <a:pt x="681" y="1"/>
                  </a:moveTo>
                  <a:cubicBezTo>
                    <a:pt x="651" y="1"/>
                    <a:pt x="617" y="20"/>
                    <a:pt x="591" y="53"/>
                  </a:cubicBezTo>
                  <a:cubicBezTo>
                    <a:pt x="561" y="90"/>
                    <a:pt x="531" y="90"/>
                    <a:pt x="486" y="98"/>
                  </a:cubicBezTo>
                  <a:cubicBezTo>
                    <a:pt x="396" y="113"/>
                    <a:pt x="299" y="109"/>
                    <a:pt x="228" y="187"/>
                  </a:cubicBezTo>
                  <a:cubicBezTo>
                    <a:pt x="176" y="247"/>
                    <a:pt x="113" y="299"/>
                    <a:pt x="63" y="360"/>
                  </a:cubicBezTo>
                  <a:cubicBezTo>
                    <a:pt x="1" y="439"/>
                    <a:pt x="8" y="535"/>
                    <a:pt x="27" y="629"/>
                  </a:cubicBezTo>
                  <a:cubicBezTo>
                    <a:pt x="1" y="708"/>
                    <a:pt x="71" y="779"/>
                    <a:pt x="45" y="857"/>
                  </a:cubicBezTo>
                  <a:cubicBezTo>
                    <a:pt x="23" y="932"/>
                    <a:pt x="63" y="954"/>
                    <a:pt x="124" y="965"/>
                  </a:cubicBezTo>
                  <a:cubicBezTo>
                    <a:pt x="158" y="969"/>
                    <a:pt x="206" y="962"/>
                    <a:pt x="220" y="984"/>
                  </a:cubicBezTo>
                  <a:cubicBezTo>
                    <a:pt x="258" y="1029"/>
                    <a:pt x="299" y="1036"/>
                    <a:pt x="344" y="1036"/>
                  </a:cubicBezTo>
                  <a:lnTo>
                    <a:pt x="434" y="1036"/>
                  </a:lnTo>
                  <a:cubicBezTo>
                    <a:pt x="460" y="1036"/>
                    <a:pt x="479" y="1025"/>
                    <a:pt x="501" y="1017"/>
                  </a:cubicBezTo>
                  <a:cubicBezTo>
                    <a:pt x="520" y="1006"/>
                    <a:pt x="542" y="999"/>
                    <a:pt x="565" y="999"/>
                  </a:cubicBezTo>
                  <a:lnTo>
                    <a:pt x="569" y="999"/>
                  </a:lnTo>
                  <a:cubicBezTo>
                    <a:pt x="569" y="991"/>
                    <a:pt x="565" y="984"/>
                    <a:pt x="565" y="977"/>
                  </a:cubicBezTo>
                  <a:cubicBezTo>
                    <a:pt x="512" y="988"/>
                    <a:pt x="467" y="991"/>
                    <a:pt x="427" y="991"/>
                  </a:cubicBezTo>
                  <a:cubicBezTo>
                    <a:pt x="292" y="991"/>
                    <a:pt x="210" y="936"/>
                    <a:pt x="127" y="801"/>
                  </a:cubicBezTo>
                  <a:cubicBezTo>
                    <a:pt x="94" y="753"/>
                    <a:pt x="49" y="708"/>
                    <a:pt x="75" y="640"/>
                  </a:cubicBezTo>
                  <a:cubicBezTo>
                    <a:pt x="27" y="535"/>
                    <a:pt x="60" y="378"/>
                    <a:pt x="150" y="326"/>
                  </a:cubicBezTo>
                  <a:cubicBezTo>
                    <a:pt x="187" y="304"/>
                    <a:pt x="217" y="282"/>
                    <a:pt x="236" y="240"/>
                  </a:cubicBezTo>
                  <a:cubicBezTo>
                    <a:pt x="251" y="203"/>
                    <a:pt x="292" y="177"/>
                    <a:pt x="318" y="177"/>
                  </a:cubicBezTo>
                  <a:lnTo>
                    <a:pt x="322" y="177"/>
                  </a:lnTo>
                  <a:cubicBezTo>
                    <a:pt x="329" y="180"/>
                    <a:pt x="333" y="180"/>
                    <a:pt x="337" y="180"/>
                  </a:cubicBezTo>
                  <a:cubicBezTo>
                    <a:pt x="359" y="180"/>
                    <a:pt x="382" y="177"/>
                    <a:pt x="404" y="173"/>
                  </a:cubicBezTo>
                  <a:cubicBezTo>
                    <a:pt x="427" y="169"/>
                    <a:pt x="449" y="165"/>
                    <a:pt x="472" y="165"/>
                  </a:cubicBezTo>
                  <a:cubicBezTo>
                    <a:pt x="494" y="165"/>
                    <a:pt x="512" y="169"/>
                    <a:pt x="534" y="177"/>
                  </a:cubicBezTo>
                  <a:cubicBezTo>
                    <a:pt x="542" y="173"/>
                    <a:pt x="550" y="173"/>
                    <a:pt x="557" y="173"/>
                  </a:cubicBezTo>
                  <a:lnTo>
                    <a:pt x="579" y="173"/>
                  </a:lnTo>
                  <a:cubicBezTo>
                    <a:pt x="587" y="177"/>
                    <a:pt x="595" y="177"/>
                    <a:pt x="602" y="177"/>
                  </a:cubicBezTo>
                  <a:cubicBezTo>
                    <a:pt x="617" y="177"/>
                    <a:pt x="632" y="173"/>
                    <a:pt x="647" y="158"/>
                  </a:cubicBezTo>
                  <a:cubicBezTo>
                    <a:pt x="669" y="102"/>
                    <a:pt x="688" y="72"/>
                    <a:pt x="710" y="72"/>
                  </a:cubicBezTo>
                  <a:cubicBezTo>
                    <a:pt x="726" y="72"/>
                    <a:pt x="744" y="87"/>
                    <a:pt x="770" y="120"/>
                  </a:cubicBezTo>
                  <a:cubicBezTo>
                    <a:pt x="786" y="139"/>
                    <a:pt x="796" y="142"/>
                    <a:pt x="812" y="142"/>
                  </a:cubicBezTo>
                  <a:cubicBezTo>
                    <a:pt x="822" y="142"/>
                    <a:pt x="834" y="139"/>
                    <a:pt x="845" y="132"/>
                  </a:cubicBezTo>
                  <a:cubicBezTo>
                    <a:pt x="856" y="128"/>
                    <a:pt x="867" y="120"/>
                    <a:pt x="879" y="120"/>
                  </a:cubicBezTo>
                  <a:cubicBezTo>
                    <a:pt x="886" y="120"/>
                    <a:pt x="893" y="125"/>
                    <a:pt x="901" y="132"/>
                  </a:cubicBezTo>
                  <a:cubicBezTo>
                    <a:pt x="905" y="125"/>
                    <a:pt x="912" y="113"/>
                    <a:pt x="920" y="106"/>
                  </a:cubicBezTo>
                  <a:cubicBezTo>
                    <a:pt x="912" y="98"/>
                    <a:pt x="901" y="94"/>
                    <a:pt x="893" y="87"/>
                  </a:cubicBezTo>
                  <a:cubicBezTo>
                    <a:pt x="875" y="90"/>
                    <a:pt x="856" y="94"/>
                    <a:pt x="838" y="94"/>
                  </a:cubicBezTo>
                  <a:cubicBezTo>
                    <a:pt x="812" y="94"/>
                    <a:pt x="786" y="87"/>
                    <a:pt x="763" y="49"/>
                  </a:cubicBezTo>
                  <a:cubicBezTo>
                    <a:pt x="741" y="16"/>
                    <a:pt x="710" y="1"/>
                    <a:pt x="6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570044" y="-617121"/>
              <a:ext cx="24114" cy="29319"/>
            </a:xfrm>
            <a:custGeom>
              <a:avLst/>
              <a:gdLst/>
              <a:ahLst/>
              <a:cxnLst/>
              <a:rect l="l" t="t" r="r" b="b"/>
              <a:pathLst>
                <a:path w="505" h="614" extrusionOk="0">
                  <a:moveTo>
                    <a:pt x="232" y="1"/>
                  </a:moveTo>
                  <a:cubicBezTo>
                    <a:pt x="187" y="30"/>
                    <a:pt x="146" y="61"/>
                    <a:pt x="90" y="72"/>
                  </a:cubicBezTo>
                  <a:cubicBezTo>
                    <a:pt x="64" y="80"/>
                    <a:pt x="49" y="94"/>
                    <a:pt x="41" y="125"/>
                  </a:cubicBezTo>
                  <a:cubicBezTo>
                    <a:pt x="0" y="300"/>
                    <a:pt x="30" y="363"/>
                    <a:pt x="194" y="431"/>
                  </a:cubicBezTo>
                  <a:cubicBezTo>
                    <a:pt x="202" y="434"/>
                    <a:pt x="209" y="434"/>
                    <a:pt x="216" y="439"/>
                  </a:cubicBezTo>
                  <a:cubicBezTo>
                    <a:pt x="250" y="461"/>
                    <a:pt x="261" y="498"/>
                    <a:pt x="224" y="509"/>
                  </a:cubicBezTo>
                  <a:cubicBezTo>
                    <a:pt x="127" y="535"/>
                    <a:pt x="206" y="577"/>
                    <a:pt x="202" y="614"/>
                  </a:cubicBezTo>
                  <a:cubicBezTo>
                    <a:pt x="299" y="524"/>
                    <a:pt x="430" y="475"/>
                    <a:pt x="475" y="337"/>
                  </a:cubicBezTo>
                  <a:cubicBezTo>
                    <a:pt x="494" y="270"/>
                    <a:pt x="504" y="221"/>
                    <a:pt x="452" y="173"/>
                  </a:cubicBezTo>
                  <a:cubicBezTo>
                    <a:pt x="430" y="192"/>
                    <a:pt x="404" y="210"/>
                    <a:pt x="373" y="210"/>
                  </a:cubicBezTo>
                  <a:cubicBezTo>
                    <a:pt x="363" y="210"/>
                    <a:pt x="355" y="206"/>
                    <a:pt x="344" y="203"/>
                  </a:cubicBezTo>
                  <a:lnTo>
                    <a:pt x="329" y="203"/>
                  </a:lnTo>
                  <a:cubicBezTo>
                    <a:pt x="306" y="203"/>
                    <a:pt x="292" y="218"/>
                    <a:pt x="277" y="229"/>
                  </a:cubicBezTo>
                  <a:cubicBezTo>
                    <a:pt x="269" y="259"/>
                    <a:pt x="314" y="300"/>
                    <a:pt x="299" y="300"/>
                  </a:cubicBezTo>
                  <a:lnTo>
                    <a:pt x="288" y="300"/>
                  </a:lnTo>
                  <a:cubicBezTo>
                    <a:pt x="261" y="300"/>
                    <a:pt x="239" y="311"/>
                    <a:pt x="216" y="326"/>
                  </a:cubicBezTo>
                  <a:cubicBezTo>
                    <a:pt x="194" y="337"/>
                    <a:pt x="172" y="349"/>
                    <a:pt x="149" y="349"/>
                  </a:cubicBezTo>
                  <a:cubicBezTo>
                    <a:pt x="138" y="349"/>
                    <a:pt x="127" y="349"/>
                    <a:pt x="116" y="341"/>
                  </a:cubicBezTo>
                  <a:cubicBezTo>
                    <a:pt x="78" y="322"/>
                    <a:pt x="71" y="292"/>
                    <a:pt x="75" y="255"/>
                  </a:cubicBezTo>
                  <a:cubicBezTo>
                    <a:pt x="75" y="151"/>
                    <a:pt x="75" y="151"/>
                    <a:pt x="206" y="120"/>
                  </a:cubicBezTo>
                  <a:cubicBezTo>
                    <a:pt x="221" y="83"/>
                    <a:pt x="239" y="42"/>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437824" y="-652122"/>
              <a:ext cx="18240" cy="17190"/>
            </a:xfrm>
            <a:custGeom>
              <a:avLst/>
              <a:gdLst/>
              <a:ahLst/>
              <a:cxnLst/>
              <a:rect l="l" t="t" r="r" b="b"/>
              <a:pathLst>
                <a:path w="382" h="360" extrusionOk="0">
                  <a:moveTo>
                    <a:pt x="139" y="1"/>
                  </a:moveTo>
                  <a:cubicBezTo>
                    <a:pt x="31" y="9"/>
                    <a:pt x="23" y="87"/>
                    <a:pt x="1" y="162"/>
                  </a:cubicBezTo>
                  <a:cubicBezTo>
                    <a:pt x="4" y="173"/>
                    <a:pt x="9" y="185"/>
                    <a:pt x="9" y="195"/>
                  </a:cubicBezTo>
                  <a:cubicBezTo>
                    <a:pt x="9" y="308"/>
                    <a:pt x="83" y="360"/>
                    <a:pt x="169" y="360"/>
                  </a:cubicBezTo>
                  <a:cubicBezTo>
                    <a:pt x="218" y="360"/>
                    <a:pt x="273" y="342"/>
                    <a:pt x="323" y="308"/>
                  </a:cubicBezTo>
                  <a:cubicBezTo>
                    <a:pt x="378" y="266"/>
                    <a:pt x="382" y="192"/>
                    <a:pt x="356" y="125"/>
                  </a:cubicBezTo>
                  <a:cubicBezTo>
                    <a:pt x="341" y="91"/>
                    <a:pt x="292" y="80"/>
                    <a:pt x="308" y="31"/>
                  </a:cubicBezTo>
                  <a:cubicBezTo>
                    <a:pt x="300" y="20"/>
                    <a:pt x="289" y="16"/>
                    <a:pt x="273" y="16"/>
                  </a:cubicBezTo>
                  <a:cubicBezTo>
                    <a:pt x="270" y="16"/>
                    <a:pt x="263" y="16"/>
                    <a:pt x="259" y="20"/>
                  </a:cubicBezTo>
                  <a:cubicBezTo>
                    <a:pt x="251" y="23"/>
                    <a:pt x="240" y="23"/>
                    <a:pt x="237" y="23"/>
                  </a:cubicBezTo>
                  <a:cubicBezTo>
                    <a:pt x="221" y="23"/>
                    <a:pt x="206" y="16"/>
                    <a:pt x="192" y="12"/>
                  </a:cubicBezTo>
                  <a:cubicBezTo>
                    <a:pt x="177" y="5"/>
                    <a:pt x="161"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783076" y="-1323630"/>
              <a:ext cx="28602" cy="26501"/>
            </a:xfrm>
            <a:custGeom>
              <a:avLst/>
              <a:gdLst/>
              <a:ahLst/>
              <a:cxnLst/>
              <a:rect l="l" t="t" r="r" b="b"/>
              <a:pathLst>
                <a:path w="599" h="555" extrusionOk="0">
                  <a:moveTo>
                    <a:pt x="363" y="83"/>
                  </a:moveTo>
                  <a:cubicBezTo>
                    <a:pt x="400" y="83"/>
                    <a:pt x="434" y="106"/>
                    <a:pt x="464" y="132"/>
                  </a:cubicBezTo>
                  <a:cubicBezTo>
                    <a:pt x="524" y="185"/>
                    <a:pt x="486" y="240"/>
                    <a:pt x="460" y="292"/>
                  </a:cubicBezTo>
                  <a:cubicBezTo>
                    <a:pt x="434" y="334"/>
                    <a:pt x="400" y="356"/>
                    <a:pt x="355" y="360"/>
                  </a:cubicBezTo>
                  <a:cubicBezTo>
                    <a:pt x="296" y="360"/>
                    <a:pt x="236" y="360"/>
                    <a:pt x="221" y="282"/>
                  </a:cubicBezTo>
                  <a:cubicBezTo>
                    <a:pt x="210" y="222"/>
                    <a:pt x="255" y="125"/>
                    <a:pt x="310" y="95"/>
                  </a:cubicBezTo>
                  <a:cubicBezTo>
                    <a:pt x="325" y="87"/>
                    <a:pt x="344" y="83"/>
                    <a:pt x="363" y="83"/>
                  </a:cubicBezTo>
                  <a:close/>
                  <a:moveTo>
                    <a:pt x="355" y="1"/>
                  </a:moveTo>
                  <a:cubicBezTo>
                    <a:pt x="296" y="1"/>
                    <a:pt x="232" y="50"/>
                    <a:pt x="213" y="118"/>
                  </a:cubicBezTo>
                  <a:cubicBezTo>
                    <a:pt x="206" y="147"/>
                    <a:pt x="191" y="154"/>
                    <a:pt x="176" y="154"/>
                  </a:cubicBezTo>
                  <a:cubicBezTo>
                    <a:pt x="168" y="154"/>
                    <a:pt x="158" y="151"/>
                    <a:pt x="146" y="147"/>
                  </a:cubicBezTo>
                  <a:cubicBezTo>
                    <a:pt x="124" y="135"/>
                    <a:pt x="105" y="121"/>
                    <a:pt x="86" y="109"/>
                  </a:cubicBezTo>
                  <a:cubicBezTo>
                    <a:pt x="79" y="102"/>
                    <a:pt x="68" y="99"/>
                    <a:pt x="60" y="99"/>
                  </a:cubicBezTo>
                  <a:cubicBezTo>
                    <a:pt x="49" y="99"/>
                    <a:pt x="37" y="106"/>
                    <a:pt x="30" y="121"/>
                  </a:cubicBezTo>
                  <a:cubicBezTo>
                    <a:pt x="19" y="144"/>
                    <a:pt x="1" y="170"/>
                    <a:pt x="27" y="180"/>
                  </a:cubicBezTo>
                  <a:cubicBezTo>
                    <a:pt x="94" y="214"/>
                    <a:pt x="113" y="289"/>
                    <a:pt x="158" y="327"/>
                  </a:cubicBezTo>
                  <a:cubicBezTo>
                    <a:pt x="236" y="390"/>
                    <a:pt x="255" y="461"/>
                    <a:pt x="258" y="554"/>
                  </a:cubicBezTo>
                  <a:cubicBezTo>
                    <a:pt x="333" y="487"/>
                    <a:pt x="404" y="420"/>
                    <a:pt x="486" y="360"/>
                  </a:cubicBezTo>
                  <a:cubicBezTo>
                    <a:pt x="598" y="282"/>
                    <a:pt x="584" y="289"/>
                    <a:pt x="557" y="154"/>
                  </a:cubicBezTo>
                  <a:cubicBezTo>
                    <a:pt x="535" y="54"/>
                    <a:pt x="472" y="39"/>
                    <a:pt x="404" y="13"/>
                  </a:cubicBezTo>
                  <a:cubicBezTo>
                    <a:pt x="389" y="5"/>
                    <a:pt x="370" y="1"/>
                    <a:pt x="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107776" y="-733822"/>
              <a:ext cx="24305" cy="31658"/>
            </a:xfrm>
            <a:custGeom>
              <a:avLst/>
              <a:gdLst/>
              <a:ahLst/>
              <a:cxnLst/>
              <a:rect l="l" t="t" r="r" b="b"/>
              <a:pathLst>
                <a:path w="509" h="663" extrusionOk="0">
                  <a:moveTo>
                    <a:pt x="397" y="79"/>
                  </a:moveTo>
                  <a:cubicBezTo>
                    <a:pt x="449" y="83"/>
                    <a:pt x="426" y="131"/>
                    <a:pt x="438" y="161"/>
                  </a:cubicBezTo>
                  <a:cubicBezTo>
                    <a:pt x="404" y="142"/>
                    <a:pt x="371" y="150"/>
                    <a:pt x="330" y="146"/>
                  </a:cubicBezTo>
                  <a:cubicBezTo>
                    <a:pt x="359" y="124"/>
                    <a:pt x="356" y="79"/>
                    <a:pt x="393" y="79"/>
                  </a:cubicBezTo>
                  <a:close/>
                  <a:moveTo>
                    <a:pt x="400" y="0"/>
                  </a:moveTo>
                  <a:cubicBezTo>
                    <a:pt x="364" y="0"/>
                    <a:pt x="348" y="34"/>
                    <a:pt x="337" y="67"/>
                  </a:cubicBezTo>
                  <a:cubicBezTo>
                    <a:pt x="292" y="183"/>
                    <a:pt x="210" y="281"/>
                    <a:pt x="98" y="303"/>
                  </a:cubicBezTo>
                  <a:cubicBezTo>
                    <a:pt x="0" y="321"/>
                    <a:pt x="64" y="378"/>
                    <a:pt x="45" y="407"/>
                  </a:cubicBezTo>
                  <a:cubicBezTo>
                    <a:pt x="105" y="433"/>
                    <a:pt x="86" y="512"/>
                    <a:pt x="135" y="546"/>
                  </a:cubicBezTo>
                  <a:cubicBezTo>
                    <a:pt x="150" y="512"/>
                    <a:pt x="165" y="490"/>
                    <a:pt x="191" y="490"/>
                  </a:cubicBezTo>
                  <a:cubicBezTo>
                    <a:pt x="202" y="490"/>
                    <a:pt x="217" y="493"/>
                    <a:pt x="229" y="505"/>
                  </a:cubicBezTo>
                  <a:cubicBezTo>
                    <a:pt x="278" y="542"/>
                    <a:pt x="247" y="580"/>
                    <a:pt x="217" y="613"/>
                  </a:cubicBezTo>
                  <a:cubicBezTo>
                    <a:pt x="202" y="632"/>
                    <a:pt x="176" y="632"/>
                    <a:pt x="154" y="635"/>
                  </a:cubicBezTo>
                  <a:cubicBezTo>
                    <a:pt x="173" y="654"/>
                    <a:pt x="191" y="662"/>
                    <a:pt x="207" y="662"/>
                  </a:cubicBezTo>
                  <a:cubicBezTo>
                    <a:pt x="233" y="662"/>
                    <a:pt x="252" y="643"/>
                    <a:pt x="259" y="613"/>
                  </a:cubicBezTo>
                  <a:cubicBezTo>
                    <a:pt x="278" y="519"/>
                    <a:pt x="341" y="501"/>
                    <a:pt x="419" y="493"/>
                  </a:cubicBezTo>
                  <a:cubicBezTo>
                    <a:pt x="435" y="490"/>
                    <a:pt x="445" y="478"/>
                    <a:pt x="453" y="464"/>
                  </a:cubicBezTo>
                  <a:lnTo>
                    <a:pt x="449" y="464"/>
                  </a:lnTo>
                  <a:cubicBezTo>
                    <a:pt x="435" y="464"/>
                    <a:pt x="419" y="467"/>
                    <a:pt x="400" y="475"/>
                  </a:cubicBezTo>
                  <a:cubicBezTo>
                    <a:pt x="386" y="478"/>
                    <a:pt x="371" y="483"/>
                    <a:pt x="352" y="483"/>
                  </a:cubicBezTo>
                  <a:cubicBezTo>
                    <a:pt x="337" y="483"/>
                    <a:pt x="322" y="478"/>
                    <a:pt x="311" y="467"/>
                  </a:cubicBezTo>
                  <a:lnTo>
                    <a:pt x="304" y="467"/>
                  </a:lnTo>
                  <a:cubicBezTo>
                    <a:pt x="252" y="467"/>
                    <a:pt x="252" y="430"/>
                    <a:pt x="255" y="393"/>
                  </a:cubicBezTo>
                  <a:cubicBezTo>
                    <a:pt x="259" y="355"/>
                    <a:pt x="288" y="333"/>
                    <a:pt x="304" y="303"/>
                  </a:cubicBezTo>
                  <a:cubicBezTo>
                    <a:pt x="330" y="276"/>
                    <a:pt x="352" y="266"/>
                    <a:pt x="371" y="266"/>
                  </a:cubicBezTo>
                  <a:cubicBezTo>
                    <a:pt x="400" y="266"/>
                    <a:pt x="426" y="288"/>
                    <a:pt x="449" y="318"/>
                  </a:cubicBezTo>
                  <a:cubicBezTo>
                    <a:pt x="464" y="336"/>
                    <a:pt x="471" y="362"/>
                    <a:pt x="483" y="385"/>
                  </a:cubicBezTo>
                  <a:cubicBezTo>
                    <a:pt x="471" y="288"/>
                    <a:pt x="471" y="195"/>
                    <a:pt x="498" y="97"/>
                  </a:cubicBezTo>
                  <a:cubicBezTo>
                    <a:pt x="509" y="45"/>
                    <a:pt x="464" y="12"/>
                    <a:pt x="416" y="4"/>
                  </a:cubicBezTo>
                  <a:cubicBezTo>
                    <a:pt x="409" y="0"/>
                    <a:pt x="404" y="0"/>
                    <a:pt x="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068860" y="-1239495"/>
              <a:ext cx="27504" cy="29127"/>
            </a:xfrm>
            <a:custGeom>
              <a:avLst/>
              <a:gdLst/>
              <a:ahLst/>
              <a:cxnLst/>
              <a:rect l="l" t="t" r="r" b="b"/>
              <a:pathLst>
                <a:path w="576" h="610" extrusionOk="0">
                  <a:moveTo>
                    <a:pt x="132" y="362"/>
                  </a:moveTo>
                  <a:cubicBezTo>
                    <a:pt x="146" y="362"/>
                    <a:pt x="154" y="378"/>
                    <a:pt x="158" y="397"/>
                  </a:cubicBezTo>
                  <a:cubicBezTo>
                    <a:pt x="158" y="423"/>
                    <a:pt x="135" y="426"/>
                    <a:pt x="117" y="426"/>
                  </a:cubicBezTo>
                  <a:cubicBezTo>
                    <a:pt x="101" y="426"/>
                    <a:pt x="87" y="419"/>
                    <a:pt x="79" y="404"/>
                  </a:cubicBezTo>
                  <a:cubicBezTo>
                    <a:pt x="87" y="385"/>
                    <a:pt x="101" y="374"/>
                    <a:pt x="120" y="366"/>
                  </a:cubicBezTo>
                  <a:cubicBezTo>
                    <a:pt x="124" y="366"/>
                    <a:pt x="127" y="362"/>
                    <a:pt x="132" y="362"/>
                  </a:cubicBezTo>
                  <a:close/>
                  <a:moveTo>
                    <a:pt x="438" y="0"/>
                  </a:moveTo>
                  <a:cubicBezTo>
                    <a:pt x="434" y="0"/>
                    <a:pt x="431" y="0"/>
                    <a:pt x="427" y="4"/>
                  </a:cubicBezTo>
                  <a:cubicBezTo>
                    <a:pt x="352" y="90"/>
                    <a:pt x="239" y="52"/>
                    <a:pt x="150" y="93"/>
                  </a:cubicBezTo>
                  <a:cubicBezTo>
                    <a:pt x="161" y="119"/>
                    <a:pt x="195" y="123"/>
                    <a:pt x="203" y="157"/>
                  </a:cubicBezTo>
                  <a:cubicBezTo>
                    <a:pt x="191" y="164"/>
                    <a:pt x="177" y="168"/>
                    <a:pt x="165" y="168"/>
                  </a:cubicBezTo>
                  <a:cubicBezTo>
                    <a:pt x="135" y="168"/>
                    <a:pt x="109" y="145"/>
                    <a:pt x="87" y="131"/>
                  </a:cubicBezTo>
                  <a:lnTo>
                    <a:pt x="87" y="131"/>
                  </a:lnTo>
                  <a:cubicBezTo>
                    <a:pt x="98" y="183"/>
                    <a:pt x="53" y="235"/>
                    <a:pt x="72" y="292"/>
                  </a:cubicBezTo>
                  <a:cubicBezTo>
                    <a:pt x="94" y="347"/>
                    <a:pt x="1" y="378"/>
                    <a:pt x="30" y="423"/>
                  </a:cubicBezTo>
                  <a:cubicBezTo>
                    <a:pt x="60" y="459"/>
                    <a:pt x="117" y="478"/>
                    <a:pt x="120" y="542"/>
                  </a:cubicBezTo>
                  <a:cubicBezTo>
                    <a:pt x="120" y="561"/>
                    <a:pt x="139" y="564"/>
                    <a:pt x="154" y="564"/>
                  </a:cubicBezTo>
                  <a:lnTo>
                    <a:pt x="165" y="564"/>
                  </a:lnTo>
                  <a:cubicBezTo>
                    <a:pt x="195" y="542"/>
                    <a:pt x="169" y="504"/>
                    <a:pt x="187" y="475"/>
                  </a:cubicBezTo>
                  <a:lnTo>
                    <a:pt x="187" y="475"/>
                  </a:lnTo>
                  <a:cubicBezTo>
                    <a:pt x="229" y="523"/>
                    <a:pt x="277" y="568"/>
                    <a:pt x="172" y="583"/>
                  </a:cubicBezTo>
                  <a:cubicBezTo>
                    <a:pt x="187" y="602"/>
                    <a:pt x="210" y="609"/>
                    <a:pt x="232" y="609"/>
                  </a:cubicBezTo>
                  <a:cubicBezTo>
                    <a:pt x="248" y="609"/>
                    <a:pt x="258" y="606"/>
                    <a:pt x="262" y="598"/>
                  </a:cubicBezTo>
                  <a:cubicBezTo>
                    <a:pt x="303" y="523"/>
                    <a:pt x="415" y="501"/>
                    <a:pt x="419" y="397"/>
                  </a:cubicBezTo>
                  <a:lnTo>
                    <a:pt x="415" y="397"/>
                  </a:lnTo>
                  <a:cubicBezTo>
                    <a:pt x="401" y="397"/>
                    <a:pt x="382" y="404"/>
                    <a:pt x="363" y="407"/>
                  </a:cubicBezTo>
                  <a:cubicBezTo>
                    <a:pt x="348" y="411"/>
                    <a:pt x="329" y="419"/>
                    <a:pt x="311" y="419"/>
                  </a:cubicBezTo>
                  <a:cubicBezTo>
                    <a:pt x="284" y="419"/>
                    <a:pt x="262" y="404"/>
                    <a:pt x="248" y="359"/>
                  </a:cubicBezTo>
                  <a:cubicBezTo>
                    <a:pt x="239" y="340"/>
                    <a:pt x="232" y="325"/>
                    <a:pt x="217" y="310"/>
                  </a:cubicBezTo>
                  <a:cubicBezTo>
                    <a:pt x="169" y="266"/>
                    <a:pt x="169" y="240"/>
                    <a:pt x="225" y="183"/>
                  </a:cubicBezTo>
                  <a:cubicBezTo>
                    <a:pt x="281" y="127"/>
                    <a:pt x="337" y="101"/>
                    <a:pt x="412" y="93"/>
                  </a:cubicBezTo>
                  <a:lnTo>
                    <a:pt x="431" y="93"/>
                  </a:lnTo>
                  <a:cubicBezTo>
                    <a:pt x="479" y="93"/>
                    <a:pt x="494" y="119"/>
                    <a:pt x="494" y="168"/>
                  </a:cubicBezTo>
                  <a:cubicBezTo>
                    <a:pt x="539" y="195"/>
                    <a:pt x="524" y="243"/>
                    <a:pt x="539" y="280"/>
                  </a:cubicBezTo>
                  <a:cubicBezTo>
                    <a:pt x="576" y="176"/>
                    <a:pt x="531" y="93"/>
                    <a:pt x="464" y="15"/>
                  </a:cubicBezTo>
                  <a:cubicBezTo>
                    <a:pt x="457" y="7"/>
                    <a:pt x="446"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365674" y="-1178805"/>
              <a:ext cx="19673" cy="26072"/>
            </a:xfrm>
            <a:custGeom>
              <a:avLst/>
              <a:gdLst/>
              <a:ahLst/>
              <a:cxnLst/>
              <a:rect l="l" t="t" r="r" b="b"/>
              <a:pathLst>
                <a:path w="412" h="546" extrusionOk="0">
                  <a:moveTo>
                    <a:pt x="236" y="0"/>
                  </a:moveTo>
                  <a:lnTo>
                    <a:pt x="236" y="0"/>
                  </a:lnTo>
                  <a:cubicBezTo>
                    <a:pt x="239" y="33"/>
                    <a:pt x="228" y="60"/>
                    <a:pt x="202" y="78"/>
                  </a:cubicBezTo>
                  <a:cubicBezTo>
                    <a:pt x="149" y="161"/>
                    <a:pt x="68" y="213"/>
                    <a:pt x="4" y="280"/>
                  </a:cubicBezTo>
                  <a:cubicBezTo>
                    <a:pt x="108" y="310"/>
                    <a:pt x="90" y="404"/>
                    <a:pt x="108" y="494"/>
                  </a:cubicBezTo>
                  <a:cubicBezTo>
                    <a:pt x="86" y="486"/>
                    <a:pt x="60" y="475"/>
                    <a:pt x="37" y="475"/>
                  </a:cubicBezTo>
                  <a:cubicBezTo>
                    <a:pt x="18" y="475"/>
                    <a:pt x="8" y="482"/>
                    <a:pt x="0" y="516"/>
                  </a:cubicBezTo>
                  <a:cubicBezTo>
                    <a:pt x="8" y="531"/>
                    <a:pt x="18" y="531"/>
                    <a:pt x="30" y="531"/>
                  </a:cubicBezTo>
                  <a:lnTo>
                    <a:pt x="49" y="531"/>
                  </a:lnTo>
                  <a:cubicBezTo>
                    <a:pt x="56" y="531"/>
                    <a:pt x="63" y="527"/>
                    <a:pt x="68" y="527"/>
                  </a:cubicBezTo>
                  <a:cubicBezTo>
                    <a:pt x="82" y="527"/>
                    <a:pt x="94" y="531"/>
                    <a:pt x="101" y="546"/>
                  </a:cubicBezTo>
                  <a:cubicBezTo>
                    <a:pt x="142" y="527"/>
                    <a:pt x="194" y="520"/>
                    <a:pt x="225" y="489"/>
                  </a:cubicBezTo>
                  <a:cubicBezTo>
                    <a:pt x="243" y="467"/>
                    <a:pt x="254" y="456"/>
                    <a:pt x="265" y="456"/>
                  </a:cubicBezTo>
                  <a:cubicBezTo>
                    <a:pt x="284" y="456"/>
                    <a:pt x="288" y="497"/>
                    <a:pt x="303" y="523"/>
                  </a:cubicBezTo>
                  <a:lnTo>
                    <a:pt x="306" y="523"/>
                  </a:lnTo>
                  <a:cubicBezTo>
                    <a:pt x="329" y="389"/>
                    <a:pt x="411" y="277"/>
                    <a:pt x="359" y="142"/>
                  </a:cubicBezTo>
                  <a:cubicBezTo>
                    <a:pt x="348" y="127"/>
                    <a:pt x="332" y="127"/>
                    <a:pt x="318" y="127"/>
                  </a:cubicBezTo>
                  <a:lnTo>
                    <a:pt x="306" y="127"/>
                  </a:lnTo>
                  <a:cubicBezTo>
                    <a:pt x="310" y="153"/>
                    <a:pt x="318" y="180"/>
                    <a:pt x="303" y="206"/>
                  </a:cubicBezTo>
                  <a:cubicBezTo>
                    <a:pt x="292" y="217"/>
                    <a:pt x="288" y="239"/>
                    <a:pt x="270" y="239"/>
                  </a:cubicBezTo>
                  <a:cubicBezTo>
                    <a:pt x="265" y="239"/>
                    <a:pt x="262" y="235"/>
                    <a:pt x="254" y="228"/>
                  </a:cubicBezTo>
                  <a:cubicBezTo>
                    <a:pt x="232" y="213"/>
                    <a:pt x="187" y="209"/>
                    <a:pt x="202" y="175"/>
                  </a:cubicBezTo>
                  <a:cubicBezTo>
                    <a:pt x="217" y="146"/>
                    <a:pt x="228" y="101"/>
                    <a:pt x="273" y="101"/>
                  </a:cubicBezTo>
                  <a:cubicBezTo>
                    <a:pt x="280" y="101"/>
                    <a:pt x="292" y="101"/>
                    <a:pt x="303" y="104"/>
                  </a:cubicBezTo>
                  <a:cubicBezTo>
                    <a:pt x="306" y="104"/>
                    <a:pt x="314" y="101"/>
                    <a:pt x="318" y="101"/>
                  </a:cubicBezTo>
                  <a:cubicBezTo>
                    <a:pt x="314" y="49"/>
                    <a:pt x="265" y="33"/>
                    <a:pt x="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379426" y="-1181192"/>
              <a:ext cx="23445" cy="27408"/>
            </a:xfrm>
            <a:custGeom>
              <a:avLst/>
              <a:gdLst/>
              <a:ahLst/>
              <a:cxnLst/>
              <a:rect l="l" t="t" r="r" b="b"/>
              <a:pathLst>
                <a:path w="491" h="574" extrusionOk="0">
                  <a:moveTo>
                    <a:pt x="306" y="1"/>
                  </a:moveTo>
                  <a:cubicBezTo>
                    <a:pt x="232" y="1"/>
                    <a:pt x="168" y="50"/>
                    <a:pt x="109" y="106"/>
                  </a:cubicBezTo>
                  <a:cubicBezTo>
                    <a:pt x="97" y="132"/>
                    <a:pt x="101" y="162"/>
                    <a:pt x="79" y="180"/>
                  </a:cubicBezTo>
                  <a:cubicBezTo>
                    <a:pt x="71" y="207"/>
                    <a:pt x="27" y="214"/>
                    <a:pt x="49" y="248"/>
                  </a:cubicBezTo>
                  <a:cubicBezTo>
                    <a:pt x="87" y="308"/>
                    <a:pt x="1" y="327"/>
                    <a:pt x="11" y="375"/>
                  </a:cubicBezTo>
                  <a:cubicBezTo>
                    <a:pt x="23" y="435"/>
                    <a:pt x="109" y="405"/>
                    <a:pt x="109" y="468"/>
                  </a:cubicBezTo>
                  <a:cubicBezTo>
                    <a:pt x="109" y="472"/>
                    <a:pt x="109" y="476"/>
                    <a:pt x="113" y="480"/>
                  </a:cubicBezTo>
                  <a:cubicBezTo>
                    <a:pt x="154" y="510"/>
                    <a:pt x="199" y="539"/>
                    <a:pt x="244" y="573"/>
                  </a:cubicBezTo>
                  <a:lnTo>
                    <a:pt x="254" y="570"/>
                  </a:lnTo>
                  <a:lnTo>
                    <a:pt x="266" y="566"/>
                  </a:lnTo>
                  <a:cubicBezTo>
                    <a:pt x="262" y="528"/>
                    <a:pt x="221" y="491"/>
                    <a:pt x="284" y="458"/>
                  </a:cubicBezTo>
                  <a:cubicBezTo>
                    <a:pt x="333" y="432"/>
                    <a:pt x="296" y="375"/>
                    <a:pt x="292" y="330"/>
                  </a:cubicBezTo>
                  <a:lnTo>
                    <a:pt x="273" y="330"/>
                  </a:lnTo>
                  <a:cubicBezTo>
                    <a:pt x="228" y="330"/>
                    <a:pt x="213" y="297"/>
                    <a:pt x="213" y="256"/>
                  </a:cubicBezTo>
                  <a:lnTo>
                    <a:pt x="206" y="256"/>
                  </a:lnTo>
                  <a:cubicBezTo>
                    <a:pt x="187" y="256"/>
                    <a:pt x="176" y="267"/>
                    <a:pt x="165" y="282"/>
                  </a:cubicBezTo>
                  <a:cubicBezTo>
                    <a:pt x="154" y="297"/>
                    <a:pt x="142" y="308"/>
                    <a:pt x="120" y="308"/>
                  </a:cubicBezTo>
                  <a:lnTo>
                    <a:pt x="113" y="308"/>
                  </a:lnTo>
                  <a:cubicBezTo>
                    <a:pt x="154" y="270"/>
                    <a:pt x="120" y="225"/>
                    <a:pt x="131" y="177"/>
                  </a:cubicBezTo>
                  <a:lnTo>
                    <a:pt x="131" y="177"/>
                  </a:lnTo>
                  <a:cubicBezTo>
                    <a:pt x="154" y="192"/>
                    <a:pt x="172" y="199"/>
                    <a:pt x="187" y="199"/>
                  </a:cubicBezTo>
                  <a:cubicBezTo>
                    <a:pt x="210" y="199"/>
                    <a:pt x="225" y="180"/>
                    <a:pt x="228" y="140"/>
                  </a:cubicBezTo>
                  <a:cubicBezTo>
                    <a:pt x="239" y="147"/>
                    <a:pt x="254" y="151"/>
                    <a:pt x="266" y="151"/>
                  </a:cubicBezTo>
                  <a:cubicBezTo>
                    <a:pt x="288" y="151"/>
                    <a:pt x="311" y="140"/>
                    <a:pt x="329" y="132"/>
                  </a:cubicBezTo>
                  <a:cubicBezTo>
                    <a:pt x="351" y="121"/>
                    <a:pt x="374" y="110"/>
                    <a:pt x="396" y="110"/>
                  </a:cubicBezTo>
                  <a:cubicBezTo>
                    <a:pt x="408" y="110"/>
                    <a:pt x="419" y="113"/>
                    <a:pt x="434" y="121"/>
                  </a:cubicBezTo>
                  <a:cubicBezTo>
                    <a:pt x="449" y="128"/>
                    <a:pt x="472" y="125"/>
                    <a:pt x="490" y="128"/>
                  </a:cubicBezTo>
                  <a:cubicBezTo>
                    <a:pt x="482" y="73"/>
                    <a:pt x="396" y="87"/>
                    <a:pt x="401" y="23"/>
                  </a:cubicBezTo>
                  <a:cubicBezTo>
                    <a:pt x="367" y="9"/>
                    <a:pt x="337"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861625" y="-1094048"/>
              <a:ext cx="28937" cy="20580"/>
            </a:xfrm>
            <a:custGeom>
              <a:avLst/>
              <a:gdLst/>
              <a:ahLst/>
              <a:cxnLst/>
              <a:rect l="l" t="t" r="r" b="b"/>
              <a:pathLst>
                <a:path w="606" h="431" extrusionOk="0">
                  <a:moveTo>
                    <a:pt x="86" y="1"/>
                  </a:moveTo>
                  <a:cubicBezTo>
                    <a:pt x="57" y="1"/>
                    <a:pt x="42" y="27"/>
                    <a:pt x="34" y="56"/>
                  </a:cubicBezTo>
                  <a:cubicBezTo>
                    <a:pt x="57" y="53"/>
                    <a:pt x="76" y="53"/>
                    <a:pt x="90" y="53"/>
                  </a:cubicBezTo>
                  <a:cubicBezTo>
                    <a:pt x="188" y="53"/>
                    <a:pt x="191" y="72"/>
                    <a:pt x="176" y="172"/>
                  </a:cubicBezTo>
                  <a:cubicBezTo>
                    <a:pt x="188" y="187"/>
                    <a:pt x="206" y="195"/>
                    <a:pt x="225" y="195"/>
                  </a:cubicBezTo>
                  <a:lnTo>
                    <a:pt x="228" y="195"/>
                  </a:lnTo>
                  <a:cubicBezTo>
                    <a:pt x="314" y="195"/>
                    <a:pt x="314" y="258"/>
                    <a:pt x="318" y="318"/>
                  </a:cubicBezTo>
                  <a:cubicBezTo>
                    <a:pt x="326" y="389"/>
                    <a:pt x="269" y="389"/>
                    <a:pt x="221" y="396"/>
                  </a:cubicBezTo>
                  <a:cubicBezTo>
                    <a:pt x="206" y="401"/>
                    <a:pt x="195" y="404"/>
                    <a:pt x="180" y="404"/>
                  </a:cubicBezTo>
                  <a:cubicBezTo>
                    <a:pt x="169" y="404"/>
                    <a:pt x="157" y="401"/>
                    <a:pt x="147" y="389"/>
                  </a:cubicBezTo>
                  <a:cubicBezTo>
                    <a:pt x="121" y="378"/>
                    <a:pt x="112" y="356"/>
                    <a:pt x="112" y="334"/>
                  </a:cubicBezTo>
                  <a:cubicBezTo>
                    <a:pt x="109" y="270"/>
                    <a:pt x="71" y="251"/>
                    <a:pt x="19" y="251"/>
                  </a:cubicBezTo>
                  <a:lnTo>
                    <a:pt x="0" y="251"/>
                  </a:lnTo>
                  <a:cubicBezTo>
                    <a:pt x="12" y="303"/>
                    <a:pt x="68" y="337"/>
                    <a:pt x="79" y="393"/>
                  </a:cubicBezTo>
                  <a:cubicBezTo>
                    <a:pt x="83" y="419"/>
                    <a:pt x="109" y="423"/>
                    <a:pt x="131" y="427"/>
                  </a:cubicBezTo>
                  <a:cubicBezTo>
                    <a:pt x="147" y="431"/>
                    <a:pt x="157" y="431"/>
                    <a:pt x="173" y="431"/>
                  </a:cubicBezTo>
                  <a:cubicBezTo>
                    <a:pt x="247" y="431"/>
                    <a:pt x="337" y="393"/>
                    <a:pt x="371" y="329"/>
                  </a:cubicBezTo>
                  <a:cubicBezTo>
                    <a:pt x="397" y="284"/>
                    <a:pt x="423" y="258"/>
                    <a:pt x="461" y="258"/>
                  </a:cubicBezTo>
                  <a:cubicBezTo>
                    <a:pt x="479" y="258"/>
                    <a:pt x="502" y="266"/>
                    <a:pt x="524" y="281"/>
                  </a:cubicBezTo>
                  <a:cubicBezTo>
                    <a:pt x="539" y="289"/>
                    <a:pt x="554" y="303"/>
                    <a:pt x="565" y="303"/>
                  </a:cubicBezTo>
                  <a:cubicBezTo>
                    <a:pt x="573" y="303"/>
                    <a:pt x="580" y="300"/>
                    <a:pt x="587" y="292"/>
                  </a:cubicBezTo>
                  <a:cubicBezTo>
                    <a:pt x="606" y="270"/>
                    <a:pt x="595" y="225"/>
                    <a:pt x="573" y="221"/>
                  </a:cubicBezTo>
                  <a:cubicBezTo>
                    <a:pt x="494" y="203"/>
                    <a:pt x="471" y="127"/>
                    <a:pt x="430" y="75"/>
                  </a:cubicBezTo>
                  <a:cubicBezTo>
                    <a:pt x="404" y="42"/>
                    <a:pt x="371" y="30"/>
                    <a:pt x="326" y="15"/>
                  </a:cubicBezTo>
                  <a:cubicBezTo>
                    <a:pt x="300" y="4"/>
                    <a:pt x="269" y="4"/>
                    <a:pt x="243" y="4"/>
                  </a:cubicBezTo>
                  <a:lnTo>
                    <a:pt x="154" y="4"/>
                  </a:lnTo>
                  <a:cubicBezTo>
                    <a:pt x="135" y="4"/>
                    <a:pt x="116" y="4"/>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464039" y="-1150775"/>
              <a:ext cx="20915" cy="19625"/>
            </a:xfrm>
            <a:custGeom>
              <a:avLst/>
              <a:gdLst/>
              <a:ahLst/>
              <a:cxnLst/>
              <a:rect l="l" t="t" r="r" b="b"/>
              <a:pathLst>
                <a:path w="438" h="411" extrusionOk="0">
                  <a:moveTo>
                    <a:pt x="303" y="0"/>
                  </a:moveTo>
                  <a:lnTo>
                    <a:pt x="303" y="0"/>
                  </a:lnTo>
                  <a:cubicBezTo>
                    <a:pt x="255" y="71"/>
                    <a:pt x="184" y="97"/>
                    <a:pt x="101" y="109"/>
                  </a:cubicBezTo>
                  <a:cubicBezTo>
                    <a:pt x="94" y="112"/>
                    <a:pt x="87" y="112"/>
                    <a:pt x="79" y="112"/>
                  </a:cubicBezTo>
                  <a:cubicBezTo>
                    <a:pt x="56" y="112"/>
                    <a:pt x="37" y="104"/>
                    <a:pt x="30" y="71"/>
                  </a:cubicBezTo>
                  <a:lnTo>
                    <a:pt x="30" y="71"/>
                  </a:lnTo>
                  <a:cubicBezTo>
                    <a:pt x="1" y="135"/>
                    <a:pt x="19" y="194"/>
                    <a:pt x="60" y="239"/>
                  </a:cubicBezTo>
                  <a:cubicBezTo>
                    <a:pt x="98" y="284"/>
                    <a:pt x="90" y="292"/>
                    <a:pt x="37" y="302"/>
                  </a:cubicBezTo>
                  <a:lnTo>
                    <a:pt x="37" y="306"/>
                  </a:lnTo>
                  <a:cubicBezTo>
                    <a:pt x="42" y="321"/>
                    <a:pt x="42" y="340"/>
                    <a:pt x="42" y="355"/>
                  </a:cubicBezTo>
                  <a:cubicBezTo>
                    <a:pt x="53" y="351"/>
                    <a:pt x="68" y="351"/>
                    <a:pt x="79" y="351"/>
                  </a:cubicBezTo>
                  <a:cubicBezTo>
                    <a:pt x="101" y="351"/>
                    <a:pt x="124" y="359"/>
                    <a:pt x="139" y="381"/>
                  </a:cubicBezTo>
                  <a:cubicBezTo>
                    <a:pt x="165" y="381"/>
                    <a:pt x="187" y="378"/>
                    <a:pt x="213" y="378"/>
                  </a:cubicBezTo>
                  <a:cubicBezTo>
                    <a:pt x="236" y="378"/>
                    <a:pt x="262" y="381"/>
                    <a:pt x="292" y="404"/>
                  </a:cubicBezTo>
                  <a:cubicBezTo>
                    <a:pt x="299" y="407"/>
                    <a:pt x="315" y="411"/>
                    <a:pt x="325" y="411"/>
                  </a:cubicBezTo>
                  <a:cubicBezTo>
                    <a:pt x="359" y="411"/>
                    <a:pt x="404" y="392"/>
                    <a:pt x="415" y="340"/>
                  </a:cubicBezTo>
                  <a:lnTo>
                    <a:pt x="412" y="340"/>
                  </a:lnTo>
                  <a:cubicBezTo>
                    <a:pt x="404" y="347"/>
                    <a:pt x="396" y="347"/>
                    <a:pt x="389" y="347"/>
                  </a:cubicBezTo>
                  <a:cubicBezTo>
                    <a:pt x="367" y="347"/>
                    <a:pt x="351" y="325"/>
                    <a:pt x="337" y="310"/>
                  </a:cubicBezTo>
                  <a:cubicBezTo>
                    <a:pt x="303" y="284"/>
                    <a:pt x="333" y="266"/>
                    <a:pt x="344" y="243"/>
                  </a:cubicBezTo>
                  <a:cubicBezTo>
                    <a:pt x="351" y="235"/>
                    <a:pt x="359" y="224"/>
                    <a:pt x="367" y="216"/>
                  </a:cubicBezTo>
                  <a:cubicBezTo>
                    <a:pt x="438" y="142"/>
                    <a:pt x="438" y="142"/>
                    <a:pt x="344" y="86"/>
                  </a:cubicBezTo>
                  <a:lnTo>
                    <a:pt x="341" y="86"/>
                  </a:lnTo>
                  <a:cubicBezTo>
                    <a:pt x="266" y="86"/>
                    <a:pt x="329" y="22"/>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369781" y="-523054"/>
              <a:ext cx="25594" cy="25021"/>
            </a:xfrm>
            <a:custGeom>
              <a:avLst/>
              <a:gdLst/>
              <a:ahLst/>
              <a:cxnLst/>
              <a:rect l="l" t="t" r="r" b="b"/>
              <a:pathLst>
                <a:path w="536" h="524" extrusionOk="0">
                  <a:moveTo>
                    <a:pt x="206" y="177"/>
                  </a:moveTo>
                  <a:cubicBezTo>
                    <a:pt x="266" y="177"/>
                    <a:pt x="311" y="229"/>
                    <a:pt x="366" y="236"/>
                  </a:cubicBezTo>
                  <a:cubicBezTo>
                    <a:pt x="382" y="240"/>
                    <a:pt x="382" y="285"/>
                    <a:pt x="359" y="296"/>
                  </a:cubicBezTo>
                  <a:cubicBezTo>
                    <a:pt x="303" y="322"/>
                    <a:pt x="273" y="386"/>
                    <a:pt x="213" y="401"/>
                  </a:cubicBezTo>
                  <a:cubicBezTo>
                    <a:pt x="187" y="408"/>
                    <a:pt x="172" y="412"/>
                    <a:pt x="172" y="442"/>
                  </a:cubicBezTo>
                  <a:cubicBezTo>
                    <a:pt x="172" y="453"/>
                    <a:pt x="165" y="460"/>
                    <a:pt x="154" y="460"/>
                  </a:cubicBezTo>
                  <a:cubicBezTo>
                    <a:pt x="149" y="460"/>
                    <a:pt x="142" y="460"/>
                    <a:pt x="139" y="457"/>
                  </a:cubicBezTo>
                  <a:cubicBezTo>
                    <a:pt x="120" y="450"/>
                    <a:pt x="97" y="434"/>
                    <a:pt x="116" y="415"/>
                  </a:cubicBezTo>
                  <a:cubicBezTo>
                    <a:pt x="149" y="379"/>
                    <a:pt x="116" y="356"/>
                    <a:pt x="104" y="326"/>
                  </a:cubicBezTo>
                  <a:cubicBezTo>
                    <a:pt x="71" y="248"/>
                    <a:pt x="97" y="196"/>
                    <a:pt x="172" y="180"/>
                  </a:cubicBezTo>
                  <a:cubicBezTo>
                    <a:pt x="183" y="177"/>
                    <a:pt x="194" y="177"/>
                    <a:pt x="206" y="177"/>
                  </a:cubicBezTo>
                  <a:close/>
                  <a:moveTo>
                    <a:pt x="311" y="1"/>
                  </a:moveTo>
                  <a:cubicBezTo>
                    <a:pt x="288" y="8"/>
                    <a:pt x="288" y="23"/>
                    <a:pt x="288" y="39"/>
                  </a:cubicBezTo>
                  <a:cubicBezTo>
                    <a:pt x="284" y="109"/>
                    <a:pt x="261" y="151"/>
                    <a:pt x="199" y="151"/>
                  </a:cubicBezTo>
                  <a:cubicBezTo>
                    <a:pt x="187" y="151"/>
                    <a:pt x="172" y="151"/>
                    <a:pt x="161" y="146"/>
                  </a:cubicBezTo>
                  <a:lnTo>
                    <a:pt x="139" y="146"/>
                  </a:lnTo>
                  <a:cubicBezTo>
                    <a:pt x="101" y="146"/>
                    <a:pt x="56" y="162"/>
                    <a:pt x="0" y="173"/>
                  </a:cubicBezTo>
                  <a:cubicBezTo>
                    <a:pt x="75" y="248"/>
                    <a:pt x="45" y="330"/>
                    <a:pt x="34" y="408"/>
                  </a:cubicBezTo>
                  <a:cubicBezTo>
                    <a:pt x="30" y="453"/>
                    <a:pt x="45" y="494"/>
                    <a:pt x="97" y="502"/>
                  </a:cubicBezTo>
                  <a:cubicBezTo>
                    <a:pt x="127" y="505"/>
                    <a:pt x="165" y="524"/>
                    <a:pt x="194" y="524"/>
                  </a:cubicBezTo>
                  <a:cubicBezTo>
                    <a:pt x="213" y="524"/>
                    <a:pt x="228" y="517"/>
                    <a:pt x="239" y="494"/>
                  </a:cubicBezTo>
                  <a:cubicBezTo>
                    <a:pt x="270" y="427"/>
                    <a:pt x="318" y="420"/>
                    <a:pt x="366" y="393"/>
                  </a:cubicBezTo>
                  <a:cubicBezTo>
                    <a:pt x="408" y="375"/>
                    <a:pt x="456" y="367"/>
                    <a:pt x="490" y="334"/>
                  </a:cubicBezTo>
                  <a:cubicBezTo>
                    <a:pt x="535" y="285"/>
                    <a:pt x="535" y="222"/>
                    <a:pt x="471" y="203"/>
                  </a:cubicBezTo>
                  <a:cubicBezTo>
                    <a:pt x="400" y="184"/>
                    <a:pt x="378" y="143"/>
                    <a:pt x="363" y="79"/>
                  </a:cubicBezTo>
                  <a:cubicBezTo>
                    <a:pt x="356" y="49"/>
                    <a:pt x="344" y="12"/>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979042" y="-1012826"/>
              <a:ext cx="33234" cy="21631"/>
            </a:xfrm>
            <a:custGeom>
              <a:avLst/>
              <a:gdLst/>
              <a:ahLst/>
              <a:cxnLst/>
              <a:rect l="l" t="t" r="r" b="b"/>
              <a:pathLst>
                <a:path w="696" h="453" extrusionOk="0">
                  <a:moveTo>
                    <a:pt x="332" y="1"/>
                  </a:moveTo>
                  <a:cubicBezTo>
                    <a:pt x="287" y="1"/>
                    <a:pt x="247" y="23"/>
                    <a:pt x="225" y="72"/>
                  </a:cubicBezTo>
                  <a:cubicBezTo>
                    <a:pt x="198" y="120"/>
                    <a:pt x="172" y="139"/>
                    <a:pt x="138" y="139"/>
                  </a:cubicBezTo>
                  <a:cubicBezTo>
                    <a:pt x="116" y="139"/>
                    <a:pt x="94" y="131"/>
                    <a:pt x="68" y="113"/>
                  </a:cubicBezTo>
                  <a:cubicBezTo>
                    <a:pt x="56" y="108"/>
                    <a:pt x="45" y="101"/>
                    <a:pt x="37" y="101"/>
                  </a:cubicBezTo>
                  <a:cubicBezTo>
                    <a:pt x="30" y="101"/>
                    <a:pt x="23" y="101"/>
                    <a:pt x="18" y="108"/>
                  </a:cubicBezTo>
                  <a:cubicBezTo>
                    <a:pt x="0" y="127"/>
                    <a:pt x="11" y="143"/>
                    <a:pt x="23" y="161"/>
                  </a:cubicBezTo>
                  <a:cubicBezTo>
                    <a:pt x="101" y="274"/>
                    <a:pt x="228" y="337"/>
                    <a:pt x="321" y="434"/>
                  </a:cubicBezTo>
                  <a:cubicBezTo>
                    <a:pt x="332" y="449"/>
                    <a:pt x="347" y="453"/>
                    <a:pt x="366" y="453"/>
                  </a:cubicBezTo>
                  <a:cubicBezTo>
                    <a:pt x="382" y="453"/>
                    <a:pt x="396" y="449"/>
                    <a:pt x="408" y="445"/>
                  </a:cubicBezTo>
                  <a:cubicBezTo>
                    <a:pt x="392" y="415"/>
                    <a:pt x="359" y="415"/>
                    <a:pt x="332" y="400"/>
                  </a:cubicBezTo>
                  <a:cubicBezTo>
                    <a:pt x="251" y="360"/>
                    <a:pt x="220" y="281"/>
                    <a:pt x="247" y="198"/>
                  </a:cubicBezTo>
                  <a:cubicBezTo>
                    <a:pt x="251" y="191"/>
                    <a:pt x="251" y="180"/>
                    <a:pt x="254" y="180"/>
                  </a:cubicBezTo>
                  <a:cubicBezTo>
                    <a:pt x="325" y="169"/>
                    <a:pt x="373" y="105"/>
                    <a:pt x="449" y="105"/>
                  </a:cubicBezTo>
                  <a:cubicBezTo>
                    <a:pt x="460" y="105"/>
                    <a:pt x="475" y="105"/>
                    <a:pt x="489" y="113"/>
                  </a:cubicBezTo>
                  <a:cubicBezTo>
                    <a:pt x="583" y="139"/>
                    <a:pt x="628" y="172"/>
                    <a:pt x="628" y="265"/>
                  </a:cubicBezTo>
                  <a:cubicBezTo>
                    <a:pt x="628" y="274"/>
                    <a:pt x="624" y="277"/>
                    <a:pt x="617" y="277"/>
                  </a:cubicBezTo>
                  <a:cubicBezTo>
                    <a:pt x="613" y="277"/>
                    <a:pt x="609" y="274"/>
                    <a:pt x="606" y="274"/>
                  </a:cubicBezTo>
                  <a:cubicBezTo>
                    <a:pt x="598" y="274"/>
                    <a:pt x="594" y="270"/>
                    <a:pt x="591" y="270"/>
                  </a:cubicBezTo>
                  <a:cubicBezTo>
                    <a:pt x="591" y="270"/>
                    <a:pt x="591" y="274"/>
                    <a:pt x="587" y="274"/>
                  </a:cubicBezTo>
                  <a:cubicBezTo>
                    <a:pt x="601" y="318"/>
                    <a:pt x="549" y="348"/>
                    <a:pt x="561" y="393"/>
                  </a:cubicBezTo>
                  <a:cubicBezTo>
                    <a:pt x="639" y="363"/>
                    <a:pt x="696" y="318"/>
                    <a:pt x="658" y="221"/>
                  </a:cubicBezTo>
                  <a:cubicBezTo>
                    <a:pt x="651" y="206"/>
                    <a:pt x="658" y="195"/>
                    <a:pt x="661" y="180"/>
                  </a:cubicBezTo>
                  <a:cubicBezTo>
                    <a:pt x="677" y="108"/>
                    <a:pt x="661" y="75"/>
                    <a:pt x="609" y="75"/>
                  </a:cubicBezTo>
                  <a:cubicBezTo>
                    <a:pt x="598" y="75"/>
                    <a:pt x="587" y="75"/>
                    <a:pt x="572" y="79"/>
                  </a:cubicBezTo>
                  <a:cubicBezTo>
                    <a:pt x="556" y="79"/>
                    <a:pt x="546" y="82"/>
                    <a:pt x="534" y="82"/>
                  </a:cubicBezTo>
                  <a:cubicBezTo>
                    <a:pt x="494" y="82"/>
                    <a:pt x="463" y="64"/>
                    <a:pt x="430" y="38"/>
                  </a:cubicBezTo>
                  <a:cubicBezTo>
                    <a:pt x="399" y="12"/>
                    <a:pt x="366" y="1"/>
                    <a:pt x="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2457450" y="-1159514"/>
              <a:ext cx="30942" cy="46270"/>
            </a:xfrm>
            <a:custGeom>
              <a:avLst/>
              <a:gdLst/>
              <a:ahLst/>
              <a:cxnLst/>
              <a:rect l="l" t="t" r="r" b="b"/>
              <a:pathLst>
                <a:path w="648" h="969" extrusionOk="0">
                  <a:moveTo>
                    <a:pt x="389" y="0"/>
                  </a:moveTo>
                  <a:cubicBezTo>
                    <a:pt x="401" y="14"/>
                    <a:pt x="412" y="26"/>
                    <a:pt x="423" y="40"/>
                  </a:cubicBezTo>
                  <a:lnTo>
                    <a:pt x="420" y="40"/>
                  </a:lnTo>
                  <a:cubicBezTo>
                    <a:pt x="509" y="82"/>
                    <a:pt x="487" y="175"/>
                    <a:pt x="494" y="239"/>
                  </a:cubicBezTo>
                  <a:cubicBezTo>
                    <a:pt x="494" y="287"/>
                    <a:pt x="501" y="359"/>
                    <a:pt x="468" y="411"/>
                  </a:cubicBezTo>
                  <a:cubicBezTo>
                    <a:pt x="420" y="452"/>
                    <a:pt x="386" y="523"/>
                    <a:pt x="311" y="523"/>
                  </a:cubicBezTo>
                  <a:cubicBezTo>
                    <a:pt x="300" y="523"/>
                    <a:pt x="292" y="519"/>
                    <a:pt x="281" y="519"/>
                  </a:cubicBezTo>
                  <a:lnTo>
                    <a:pt x="277" y="523"/>
                  </a:lnTo>
                  <a:cubicBezTo>
                    <a:pt x="266" y="575"/>
                    <a:pt x="221" y="594"/>
                    <a:pt x="187" y="594"/>
                  </a:cubicBezTo>
                  <a:cubicBezTo>
                    <a:pt x="177" y="594"/>
                    <a:pt x="161" y="590"/>
                    <a:pt x="154" y="587"/>
                  </a:cubicBezTo>
                  <a:cubicBezTo>
                    <a:pt x="124" y="564"/>
                    <a:pt x="98" y="561"/>
                    <a:pt x="75" y="561"/>
                  </a:cubicBezTo>
                  <a:cubicBezTo>
                    <a:pt x="49" y="561"/>
                    <a:pt x="27" y="564"/>
                    <a:pt x="1" y="564"/>
                  </a:cubicBezTo>
                  <a:cubicBezTo>
                    <a:pt x="8" y="601"/>
                    <a:pt x="61" y="564"/>
                    <a:pt x="68" y="613"/>
                  </a:cubicBezTo>
                  <a:cubicBezTo>
                    <a:pt x="75" y="667"/>
                    <a:pt x="110" y="671"/>
                    <a:pt x="147" y="671"/>
                  </a:cubicBezTo>
                  <a:cubicBezTo>
                    <a:pt x="152" y="671"/>
                    <a:pt x="158" y="671"/>
                    <a:pt x="163" y="671"/>
                  </a:cubicBezTo>
                  <a:cubicBezTo>
                    <a:pt x="179" y="671"/>
                    <a:pt x="194" y="671"/>
                    <a:pt x="206" y="676"/>
                  </a:cubicBezTo>
                  <a:cubicBezTo>
                    <a:pt x="213" y="680"/>
                    <a:pt x="218" y="680"/>
                    <a:pt x="221" y="680"/>
                  </a:cubicBezTo>
                  <a:cubicBezTo>
                    <a:pt x="248" y="680"/>
                    <a:pt x="263" y="646"/>
                    <a:pt x="274" y="616"/>
                  </a:cubicBezTo>
                  <a:cubicBezTo>
                    <a:pt x="292" y="579"/>
                    <a:pt x="318" y="572"/>
                    <a:pt x="348" y="572"/>
                  </a:cubicBezTo>
                  <a:cubicBezTo>
                    <a:pt x="370" y="572"/>
                    <a:pt x="393" y="575"/>
                    <a:pt x="415" y="579"/>
                  </a:cubicBezTo>
                  <a:cubicBezTo>
                    <a:pt x="465" y="579"/>
                    <a:pt x="483" y="601"/>
                    <a:pt x="491" y="646"/>
                  </a:cubicBezTo>
                  <a:cubicBezTo>
                    <a:pt x="501" y="725"/>
                    <a:pt x="520" y="799"/>
                    <a:pt x="532" y="875"/>
                  </a:cubicBezTo>
                  <a:cubicBezTo>
                    <a:pt x="539" y="934"/>
                    <a:pt x="562" y="968"/>
                    <a:pt x="625" y="968"/>
                  </a:cubicBezTo>
                  <a:cubicBezTo>
                    <a:pt x="622" y="960"/>
                    <a:pt x="622" y="953"/>
                    <a:pt x="617" y="946"/>
                  </a:cubicBezTo>
                  <a:cubicBezTo>
                    <a:pt x="599" y="930"/>
                    <a:pt x="584" y="912"/>
                    <a:pt x="580" y="886"/>
                  </a:cubicBezTo>
                  <a:cubicBezTo>
                    <a:pt x="535" y="830"/>
                    <a:pt x="527" y="766"/>
                    <a:pt x="543" y="699"/>
                  </a:cubicBezTo>
                  <a:cubicBezTo>
                    <a:pt x="543" y="676"/>
                    <a:pt x="535" y="654"/>
                    <a:pt x="546" y="635"/>
                  </a:cubicBezTo>
                  <a:cubicBezTo>
                    <a:pt x="569" y="594"/>
                    <a:pt x="577" y="564"/>
                    <a:pt x="513" y="561"/>
                  </a:cubicBezTo>
                  <a:cubicBezTo>
                    <a:pt x="491" y="556"/>
                    <a:pt x="465" y="527"/>
                    <a:pt x="479" y="497"/>
                  </a:cubicBezTo>
                  <a:cubicBezTo>
                    <a:pt x="491" y="471"/>
                    <a:pt x="494" y="422"/>
                    <a:pt x="535" y="422"/>
                  </a:cubicBezTo>
                  <a:lnTo>
                    <a:pt x="539" y="422"/>
                  </a:lnTo>
                  <a:cubicBezTo>
                    <a:pt x="591" y="422"/>
                    <a:pt x="610" y="373"/>
                    <a:pt x="644" y="354"/>
                  </a:cubicBezTo>
                  <a:lnTo>
                    <a:pt x="648" y="351"/>
                  </a:lnTo>
                  <a:cubicBezTo>
                    <a:pt x="584" y="310"/>
                    <a:pt x="513" y="280"/>
                    <a:pt x="517" y="183"/>
                  </a:cubicBezTo>
                  <a:cubicBezTo>
                    <a:pt x="520" y="157"/>
                    <a:pt x="513" y="135"/>
                    <a:pt x="524" y="108"/>
                  </a:cubicBezTo>
                  <a:cubicBezTo>
                    <a:pt x="562" y="37"/>
                    <a:pt x="527" y="7"/>
                    <a:pt x="457" y="7"/>
                  </a:cubicBezTo>
                  <a:cubicBezTo>
                    <a:pt x="434" y="7"/>
                    <a:pt x="412" y="4"/>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2217697" y="-1459240"/>
              <a:ext cx="26263" cy="48418"/>
            </a:xfrm>
            <a:custGeom>
              <a:avLst/>
              <a:gdLst/>
              <a:ahLst/>
              <a:cxnLst/>
              <a:rect l="l" t="t" r="r" b="b"/>
              <a:pathLst>
                <a:path w="550" h="1014" extrusionOk="0">
                  <a:moveTo>
                    <a:pt x="426" y="1"/>
                  </a:moveTo>
                  <a:cubicBezTo>
                    <a:pt x="378" y="1"/>
                    <a:pt x="329" y="15"/>
                    <a:pt x="284" y="53"/>
                  </a:cubicBezTo>
                  <a:cubicBezTo>
                    <a:pt x="254" y="75"/>
                    <a:pt x="216" y="87"/>
                    <a:pt x="194" y="109"/>
                  </a:cubicBezTo>
                  <a:cubicBezTo>
                    <a:pt x="149" y="161"/>
                    <a:pt x="45" y="176"/>
                    <a:pt x="42" y="247"/>
                  </a:cubicBezTo>
                  <a:cubicBezTo>
                    <a:pt x="37" y="351"/>
                    <a:pt x="11" y="449"/>
                    <a:pt x="7" y="553"/>
                  </a:cubicBezTo>
                  <a:lnTo>
                    <a:pt x="7" y="565"/>
                  </a:lnTo>
                  <a:cubicBezTo>
                    <a:pt x="0" y="665"/>
                    <a:pt x="97" y="710"/>
                    <a:pt x="131" y="793"/>
                  </a:cubicBezTo>
                  <a:cubicBezTo>
                    <a:pt x="180" y="905"/>
                    <a:pt x="258" y="979"/>
                    <a:pt x="378" y="1013"/>
                  </a:cubicBezTo>
                  <a:lnTo>
                    <a:pt x="382" y="1010"/>
                  </a:lnTo>
                  <a:cubicBezTo>
                    <a:pt x="385" y="961"/>
                    <a:pt x="423" y="957"/>
                    <a:pt x="460" y="950"/>
                  </a:cubicBezTo>
                  <a:cubicBezTo>
                    <a:pt x="434" y="927"/>
                    <a:pt x="423" y="920"/>
                    <a:pt x="404" y="920"/>
                  </a:cubicBezTo>
                  <a:cubicBezTo>
                    <a:pt x="389" y="920"/>
                    <a:pt x="366" y="927"/>
                    <a:pt x="325" y="939"/>
                  </a:cubicBezTo>
                  <a:cubicBezTo>
                    <a:pt x="299" y="901"/>
                    <a:pt x="314" y="822"/>
                    <a:pt x="251" y="822"/>
                  </a:cubicBezTo>
                  <a:cubicBezTo>
                    <a:pt x="239" y="822"/>
                    <a:pt x="228" y="822"/>
                    <a:pt x="209" y="830"/>
                  </a:cubicBezTo>
                  <a:lnTo>
                    <a:pt x="206" y="830"/>
                  </a:lnTo>
                  <a:cubicBezTo>
                    <a:pt x="199" y="830"/>
                    <a:pt x="190" y="827"/>
                    <a:pt x="194" y="819"/>
                  </a:cubicBezTo>
                  <a:cubicBezTo>
                    <a:pt x="202" y="715"/>
                    <a:pt x="104" y="673"/>
                    <a:pt x="59" y="603"/>
                  </a:cubicBezTo>
                  <a:cubicBezTo>
                    <a:pt x="26" y="550"/>
                    <a:pt x="90" y="550"/>
                    <a:pt x="82" y="535"/>
                  </a:cubicBezTo>
                  <a:cubicBezTo>
                    <a:pt x="49" y="437"/>
                    <a:pt x="149" y="359"/>
                    <a:pt x="101" y="262"/>
                  </a:cubicBezTo>
                  <a:cubicBezTo>
                    <a:pt x="90" y="232"/>
                    <a:pt x="138" y="202"/>
                    <a:pt x="157" y="194"/>
                  </a:cubicBezTo>
                  <a:cubicBezTo>
                    <a:pt x="235" y="168"/>
                    <a:pt x="303" y="135"/>
                    <a:pt x="347" y="60"/>
                  </a:cubicBezTo>
                  <a:cubicBezTo>
                    <a:pt x="359" y="45"/>
                    <a:pt x="382" y="53"/>
                    <a:pt x="400" y="45"/>
                  </a:cubicBezTo>
                  <a:cubicBezTo>
                    <a:pt x="418" y="42"/>
                    <a:pt x="437" y="42"/>
                    <a:pt x="456" y="42"/>
                  </a:cubicBezTo>
                  <a:lnTo>
                    <a:pt x="497" y="42"/>
                  </a:lnTo>
                  <a:cubicBezTo>
                    <a:pt x="516" y="42"/>
                    <a:pt x="530" y="42"/>
                    <a:pt x="546" y="37"/>
                  </a:cubicBezTo>
                  <a:lnTo>
                    <a:pt x="549" y="34"/>
                  </a:lnTo>
                  <a:cubicBezTo>
                    <a:pt x="508" y="11"/>
                    <a:pt x="468" y="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2191816" y="-1459813"/>
              <a:ext cx="51618" cy="27408"/>
            </a:xfrm>
            <a:custGeom>
              <a:avLst/>
              <a:gdLst/>
              <a:ahLst/>
              <a:cxnLst/>
              <a:rect l="l" t="t" r="r" b="b"/>
              <a:pathLst>
                <a:path w="1081" h="574" extrusionOk="0">
                  <a:moveTo>
                    <a:pt x="131" y="1"/>
                  </a:moveTo>
                  <a:cubicBezTo>
                    <a:pt x="119" y="1"/>
                    <a:pt x="112" y="4"/>
                    <a:pt x="101" y="9"/>
                  </a:cubicBezTo>
                  <a:cubicBezTo>
                    <a:pt x="71" y="16"/>
                    <a:pt x="38" y="31"/>
                    <a:pt x="7" y="46"/>
                  </a:cubicBezTo>
                  <a:lnTo>
                    <a:pt x="4" y="49"/>
                  </a:lnTo>
                  <a:cubicBezTo>
                    <a:pt x="0" y="94"/>
                    <a:pt x="52" y="109"/>
                    <a:pt x="67" y="109"/>
                  </a:cubicBezTo>
                  <a:lnTo>
                    <a:pt x="71" y="109"/>
                  </a:lnTo>
                  <a:cubicBezTo>
                    <a:pt x="93" y="91"/>
                    <a:pt x="109" y="83"/>
                    <a:pt x="119" y="83"/>
                  </a:cubicBezTo>
                  <a:cubicBezTo>
                    <a:pt x="154" y="83"/>
                    <a:pt x="164" y="135"/>
                    <a:pt x="183" y="154"/>
                  </a:cubicBezTo>
                  <a:cubicBezTo>
                    <a:pt x="224" y="196"/>
                    <a:pt x="254" y="248"/>
                    <a:pt x="292" y="301"/>
                  </a:cubicBezTo>
                  <a:cubicBezTo>
                    <a:pt x="347" y="308"/>
                    <a:pt x="325" y="356"/>
                    <a:pt x="329" y="386"/>
                  </a:cubicBezTo>
                  <a:lnTo>
                    <a:pt x="344" y="386"/>
                  </a:lnTo>
                  <a:cubicBezTo>
                    <a:pt x="366" y="386"/>
                    <a:pt x="378" y="401"/>
                    <a:pt x="385" y="423"/>
                  </a:cubicBezTo>
                  <a:cubicBezTo>
                    <a:pt x="407" y="449"/>
                    <a:pt x="430" y="472"/>
                    <a:pt x="456" y="472"/>
                  </a:cubicBezTo>
                  <a:cubicBezTo>
                    <a:pt x="475" y="472"/>
                    <a:pt x="494" y="458"/>
                    <a:pt x="516" y="431"/>
                  </a:cubicBezTo>
                  <a:lnTo>
                    <a:pt x="516" y="431"/>
                  </a:lnTo>
                  <a:cubicBezTo>
                    <a:pt x="535" y="487"/>
                    <a:pt x="482" y="494"/>
                    <a:pt x="475" y="528"/>
                  </a:cubicBezTo>
                  <a:cubicBezTo>
                    <a:pt x="497" y="517"/>
                    <a:pt x="520" y="513"/>
                    <a:pt x="542" y="513"/>
                  </a:cubicBezTo>
                  <a:cubicBezTo>
                    <a:pt x="606" y="513"/>
                    <a:pt x="661" y="543"/>
                    <a:pt x="721" y="573"/>
                  </a:cubicBezTo>
                  <a:cubicBezTo>
                    <a:pt x="721" y="510"/>
                    <a:pt x="725" y="446"/>
                    <a:pt x="729" y="382"/>
                  </a:cubicBezTo>
                  <a:cubicBezTo>
                    <a:pt x="756" y="311"/>
                    <a:pt x="823" y="285"/>
                    <a:pt x="882" y="285"/>
                  </a:cubicBezTo>
                  <a:lnTo>
                    <a:pt x="904" y="285"/>
                  </a:lnTo>
                  <a:cubicBezTo>
                    <a:pt x="913" y="289"/>
                    <a:pt x="920" y="289"/>
                    <a:pt x="927" y="289"/>
                  </a:cubicBezTo>
                  <a:cubicBezTo>
                    <a:pt x="991" y="289"/>
                    <a:pt x="1032" y="259"/>
                    <a:pt x="1077" y="225"/>
                  </a:cubicBezTo>
                  <a:lnTo>
                    <a:pt x="1080" y="222"/>
                  </a:lnTo>
                  <a:cubicBezTo>
                    <a:pt x="1070" y="214"/>
                    <a:pt x="1058" y="214"/>
                    <a:pt x="1051" y="214"/>
                  </a:cubicBezTo>
                  <a:cubicBezTo>
                    <a:pt x="1035" y="214"/>
                    <a:pt x="1020" y="222"/>
                    <a:pt x="1006" y="229"/>
                  </a:cubicBezTo>
                  <a:cubicBezTo>
                    <a:pt x="991" y="240"/>
                    <a:pt x="975" y="248"/>
                    <a:pt x="961" y="248"/>
                  </a:cubicBezTo>
                  <a:lnTo>
                    <a:pt x="953" y="248"/>
                  </a:lnTo>
                  <a:cubicBezTo>
                    <a:pt x="935" y="244"/>
                    <a:pt x="916" y="244"/>
                    <a:pt x="897" y="244"/>
                  </a:cubicBezTo>
                  <a:cubicBezTo>
                    <a:pt x="808" y="244"/>
                    <a:pt x="733" y="289"/>
                    <a:pt x="673" y="368"/>
                  </a:cubicBezTo>
                  <a:cubicBezTo>
                    <a:pt x="654" y="390"/>
                    <a:pt x="635" y="394"/>
                    <a:pt x="606" y="394"/>
                  </a:cubicBezTo>
                  <a:lnTo>
                    <a:pt x="602" y="394"/>
                  </a:lnTo>
                  <a:cubicBezTo>
                    <a:pt x="449" y="394"/>
                    <a:pt x="337" y="311"/>
                    <a:pt x="269" y="192"/>
                  </a:cubicBezTo>
                  <a:cubicBezTo>
                    <a:pt x="235" y="132"/>
                    <a:pt x="164" y="99"/>
                    <a:pt x="161" y="23"/>
                  </a:cubicBezTo>
                  <a:cubicBezTo>
                    <a:pt x="161" y="9"/>
                    <a:pt x="145"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968537" y="-1007860"/>
              <a:ext cx="19530" cy="16283"/>
            </a:xfrm>
            <a:custGeom>
              <a:avLst/>
              <a:gdLst/>
              <a:ahLst/>
              <a:cxnLst/>
              <a:rect l="l" t="t" r="r" b="b"/>
              <a:pathLst>
                <a:path w="409" h="341" extrusionOk="0">
                  <a:moveTo>
                    <a:pt x="157" y="177"/>
                  </a:moveTo>
                  <a:cubicBezTo>
                    <a:pt x="165" y="177"/>
                    <a:pt x="179" y="192"/>
                    <a:pt x="176" y="199"/>
                  </a:cubicBezTo>
                  <a:cubicBezTo>
                    <a:pt x="172" y="240"/>
                    <a:pt x="143" y="248"/>
                    <a:pt x="105" y="259"/>
                  </a:cubicBezTo>
                  <a:cubicBezTo>
                    <a:pt x="105" y="211"/>
                    <a:pt x="112" y="180"/>
                    <a:pt x="157" y="177"/>
                  </a:cubicBezTo>
                  <a:close/>
                  <a:moveTo>
                    <a:pt x="229" y="1"/>
                  </a:moveTo>
                  <a:cubicBezTo>
                    <a:pt x="153" y="1"/>
                    <a:pt x="105" y="65"/>
                    <a:pt x="34" y="76"/>
                  </a:cubicBezTo>
                  <a:cubicBezTo>
                    <a:pt x="31" y="76"/>
                    <a:pt x="31" y="87"/>
                    <a:pt x="27" y="94"/>
                  </a:cubicBezTo>
                  <a:cubicBezTo>
                    <a:pt x="0" y="177"/>
                    <a:pt x="31" y="256"/>
                    <a:pt x="112" y="296"/>
                  </a:cubicBezTo>
                  <a:cubicBezTo>
                    <a:pt x="139" y="311"/>
                    <a:pt x="172" y="311"/>
                    <a:pt x="188" y="341"/>
                  </a:cubicBezTo>
                  <a:lnTo>
                    <a:pt x="191" y="341"/>
                  </a:lnTo>
                  <a:cubicBezTo>
                    <a:pt x="247" y="341"/>
                    <a:pt x="288" y="296"/>
                    <a:pt x="341" y="289"/>
                  </a:cubicBezTo>
                  <a:cubicBezTo>
                    <a:pt x="329" y="244"/>
                    <a:pt x="381" y="214"/>
                    <a:pt x="367" y="170"/>
                  </a:cubicBezTo>
                  <a:lnTo>
                    <a:pt x="363" y="170"/>
                  </a:lnTo>
                  <a:cubicBezTo>
                    <a:pt x="274" y="170"/>
                    <a:pt x="288" y="106"/>
                    <a:pt x="292" y="49"/>
                  </a:cubicBezTo>
                  <a:lnTo>
                    <a:pt x="292" y="49"/>
                  </a:lnTo>
                  <a:cubicBezTo>
                    <a:pt x="303" y="99"/>
                    <a:pt x="341" y="128"/>
                    <a:pt x="367" y="170"/>
                  </a:cubicBezTo>
                  <a:cubicBezTo>
                    <a:pt x="371" y="170"/>
                    <a:pt x="371" y="166"/>
                    <a:pt x="371" y="166"/>
                  </a:cubicBezTo>
                  <a:cubicBezTo>
                    <a:pt x="374" y="166"/>
                    <a:pt x="378" y="170"/>
                    <a:pt x="386" y="170"/>
                  </a:cubicBezTo>
                  <a:cubicBezTo>
                    <a:pt x="389" y="170"/>
                    <a:pt x="393" y="173"/>
                    <a:pt x="397" y="173"/>
                  </a:cubicBezTo>
                  <a:cubicBezTo>
                    <a:pt x="404" y="173"/>
                    <a:pt x="408" y="170"/>
                    <a:pt x="408" y="161"/>
                  </a:cubicBezTo>
                  <a:cubicBezTo>
                    <a:pt x="408" y="68"/>
                    <a:pt x="363" y="35"/>
                    <a:pt x="269" y="9"/>
                  </a:cubicBezTo>
                  <a:cubicBezTo>
                    <a:pt x="255" y="1"/>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2327522" y="-1206500"/>
              <a:ext cx="17906" cy="15041"/>
            </a:xfrm>
            <a:custGeom>
              <a:avLst/>
              <a:gdLst/>
              <a:ahLst/>
              <a:cxnLst/>
              <a:rect l="l" t="t" r="r" b="b"/>
              <a:pathLst>
                <a:path w="375" h="315" extrusionOk="0">
                  <a:moveTo>
                    <a:pt x="128" y="1"/>
                  </a:moveTo>
                  <a:lnTo>
                    <a:pt x="27" y="68"/>
                  </a:lnTo>
                  <a:lnTo>
                    <a:pt x="23" y="68"/>
                  </a:lnTo>
                  <a:cubicBezTo>
                    <a:pt x="1" y="98"/>
                    <a:pt x="39" y="132"/>
                    <a:pt x="20" y="165"/>
                  </a:cubicBezTo>
                  <a:cubicBezTo>
                    <a:pt x="76" y="236"/>
                    <a:pt x="139" y="299"/>
                    <a:pt x="233" y="315"/>
                  </a:cubicBezTo>
                  <a:cubicBezTo>
                    <a:pt x="240" y="303"/>
                    <a:pt x="248" y="289"/>
                    <a:pt x="256" y="289"/>
                  </a:cubicBezTo>
                  <a:cubicBezTo>
                    <a:pt x="327" y="270"/>
                    <a:pt x="330" y="270"/>
                    <a:pt x="356" y="206"/>
                  </a:cubicBezTo>
                  <a:lnTo>
                    <a:pt x="356" y="195"/>
                  </a:lnTo>
                  <a:cubicBezTo>
                    <a:pt x="371" y="180"/>
                    <a:pt x="375" y="165"/>
                    <a:pt x="368" y="146"/>
                  </a:cubicBezTo>
                  <a:cubicBezTo>
                    <a:pt x="349" y="90"/>
                    <a:pt x="349" y="64"/>
                    <a:pt x="368" y="30"/>
                  </a:cubicBezTo>
                  <a:cubicBezTo>
                    <a:pt x="368" y="27"/>
                    <a:pt x="368" y="27"/>
                    <a:pt x="371" y="27"/>
                  </a:cubicBezTo>
                  <a:cubicBezTo>
                    <a:pt x="360" y="20"/>
                    <a:pt x="353" y="12"/>
                    <a:pt x="341" y="8"/>
                  </a:cubicBezTo>
                  <a:cubicBezTo>
                    <a:pt x="323" y="15"/>
                    <a:pt x="304" y="20"/>
                    <a:pt x="289" y="20"/>
                  </a:cubicBezTo>
                  <a:cubicBezTo>
                    <a:pt x="266" y="20"/>
                    <a:pt x="244" y="15"/>
                    <a:pt x="222" y="8"/>
                  </a:cubicBezTo>
                  <a:cubicBezTo>
                    <a:pt x="199" y="4"/>
                    <a:pt x="177"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981430" y="-1522605"/>
              <a:ext cx="25260" cy="20007"/>
            </a:xfrm>
            <a:custGeom>
              <a:avLst/>
              <a:gdLst/>
              <a:ahLst/>
              <a:cxnLst/>
              <a:rect l="l" t="t" r="r" b="b"/>
              <a:pathLst>
                <a:path w="529" h="419" extrusionOk="0">
                  <a:moveTo>
                    <a:pt x="76" y="1"/>
                  </a:moveTo>
                  <a:cubicBezTo>
                    <a:pt x="65" y="1"/>
                    <a:pt x="54" y="4"/>
                    <a:pt x="42" y="8"/>
                  </a:cubicBezTo>
                  <a:cubicBezTo>
                    <a:pt x="91" y="90"/>
                    <a:pt x="91" y="101"/>
                    <a:pt x="1" y="158"/>
                  </a:cubicBezTo>
                  <a:cubicBezTo>
                    <a:pt x="91" y="191"/>
                    <a:pt x="140" y="270"/>
                    <a:pt x="188" y="344"/>
                  </a:cubicBezTo>
                  <a:cubicBezTo>
                    <a:pt x="203" y="370"/>
                    <a:pt x="177" y="419"/>
                    <a:pt x="233" y="419"/>
                  </a:cubicBezTo>
                  <a:lnTo>
                    <a:pt x="289" y="419"/>
                  </a:lnTo>
                  <a:cubicBezTo>
                    <a:pt x="319" y="419"/>
                    <a:pt x="345" y="412"/>
                    <a:pt x="353" y="363"/>
                  </a:cubicBezTo>
                  <a:cubicBezTo>
                    <a:pt x="360" y="322"/>
                    <a:pt x="397" y="318"/>
                    <a:pt x="435" y="310"/>
                  </a:cubicBezTo>
                  <a:cubicBezTo>
                    <a:pt x="423" y="307"/>
                    <a:pt x="416" y="296"/>
                    <a:pt x="405" y="296"/>
                  </a:cubicBezTo>
                  <a:cubicBezTo>
                    <a:pt x="375" y="284"/>
                    <a:pt x="345" y="273"/>
                    <a:pt x="353" y="232"/>
                  </a:cubicBezTo>
                  <a:cubicBezTo>
                    <a:pt x="353" y="206"/>
                    <a:pt x="379" y="202"/>
                    <a:pt x="401" y="202"/>
                  </a:cubicBezTo>
                  <a:lnTo>
                    <a:pt x="405" y="202"/>
                  </a:lnTo>
                  <a:cubicBezTo>
                    <a:pt x="442" y="202"/>
                    <a:pt x="468" y="220"/>
                    <a:pt x="465" y="265"/>
                  </a:cubicBezTo>
                  <a:cubicBezTo>
                    <a:pt x="465" y="277"/>
                    <a:pt x="458" y="292"/>
                    <a:pt x="454" y="307"/>
                  </a:cubicBezTo>
                  <a:cubicBezTo>
                    <a:pt x="525" y="243"/>
                    <a:pt x="528" y="217"/>
                    <a:pt x="458" y="184"/>
                  </a:cubicBezTo>
                  <a:cubicBezTo>
                    <a:pt x="397" y="158"/>
                    <a:pt x="360" y="135"/>
                    <a:pt x="371" y="60"/>
                  </a:cubicBezTo>
                  <a:cubicBezTo>
                    <a:pt x="375" y="30"/>
                    <a:pt x="334" y="15"/>
                    <a:pt x="304" y="4"/>
                  </a:cubicBezTo>
                  <a:lnTo>
                    <a:pt x="304" y="4"/>
                  </a:lnTo>
                  <a:cubicBezTo>
                    <a:pt x="304" y="68"/>
                    <a:pt x="353" y="127"/>
                    <a:pt x="311" y="191"/>
                  </a:cubicBezTo>
                  <a:lnTo>
                    <a:pt x="282" y="191"/>
                  </a:lnTo>
                  <a:cubicBezTo>
                    <a:pt x="240" y="191"/>
                    <a:pt x="199" y="180"/>
                    <a:pt x="166" y="150"/>
                  </a:cubicBezTo>
                  <a:cubicBezTo>
                    <a:pt x="95" y="105"/>
                    <a:pt x="151" y="56"/>
                    <a:pt x="162" y="8"/>
                  </a:cubicBezTo>
                  <a:lnTo>
                    <a:pt x="147" y="8"/>
                  </a:lnTo>
                  <a:cubicBezTo>
                    <a:pt x="135" y="8"/>
                    <a:pt x="121" y="8"/>
                    <a:pt x="109" y="4"/>
                  </a:cubicBezTo>
                  <a:cubicBezTo>
                    <a:pt x="99" y="4"/>
                    <a:pt x="87"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2213256" y="-718495"/>
              <a:ext cx="23971" cy="18049"/>
            </a:xfrm>
            <a:custGeom>
              <a:avLst/>
              <a:gdLst/>
              <a:ahLst/>
              <a:cxnLst/>
              <a:rect l="l" t="t" r="r" b="b"/>
              <a:pathLst>
                <a:path w="502" h="378" extrusionOk="0">
                  <a:moveTo>
                    <a:pt x="299" y="117"/>
                  </a:moveTo>
                  <a:cubicBezTo>
                    <a:pt x="352" y="117"/>
                    <a:pt x="404" y="128"/>
                    <a:pt x="385" y="195"/>
                  </a:cubicBezTo>
                  <a:cubicBezTo>
                    <a:pt x="375" y="233"/>
                    <a:pt x="482" y="236"/>
                    <a:pt x="404" y="288"/>
                  </a:cubicBezTo>
                  <a:cubicBezTo>
                    <a:pt x="367" y="314"/>
                    <a:pt x="333" y="326"/>
                    <a:pt x="303" y="326"/>
                  </a:cubicBezTo>
                  <a:cubicBezTo>
                    <a:pt x="254" y="326"/>
                    <a:pt x="221" y="296"/>
                    <a:pt x="199" y="229"/>
                  </a:cubicBezTo>
                  <a:cubicBezTo>
                    <a:pt x="191" y="198"/>
                    <a:pt x="187" y="169"/>
                    <a:pt x="180" y="131"/>
                  </a:cubicBezTo>
                  <a:cubicBezTo>
                    <a:pt x="225" y="124"/>
                    <a:pt x="258" y="117"/>
                    <a:pt x="292" y="117"/>
                  </a:cubicBezTo>
                  <a:close/>
                  <a:moveTo>
                    <a:pt x="184" y="0"/>
                  </a:moveTo>
                  <a:cubicBezTo>
                    <a:pt x="161" y="0"/>
                    <a:pt x="139" y="27"/>
                    <a:pt x="123" y="68"/>
                  </a:cubicBezTo>
                  <a:cubicBezTo>
                    <a:pt x="116" y="98"/>
                    <a:pt x="83" y="102"/>
                    <a:pt x="71" y="124"/>
                  </a:cubicBezTo>
                  <a:cubicBezTo>
                    <a:pt x="49" y="157"/>
                    <a:pt x="1" y="191"/>
                    <a:pt x="53" y="243"/>
                  </a:cubicBezTo>
                  <a:cubicBezTo>
                    <a:pt x="61" y="274"/>
                    <a:pt x="45" y="311"/>
                    <a:pt x="83" y="341"/>
                  </a:cubicBezTo>
                  <a:cubicBezTo>
                    <a:pt x="120" y="371"/>
                    <a:pt x="161" y="378"/>
                    <a:pt x="199" y="378"/>
                  </a:cubicBezTo>
                  <a:cubicBezTo>
                    <a:pt x="221" y="378"/>
                    <a:pt x="247" y="374"/>
                    <a:pt x="270" y="371"/>
                  </a:cubicBezTo>
                  <a:cubicBezTo>
                    <a:pt x="292" y="371"/>
                    <a:pt x="318" y="367"/>
                    <a:pt x="341" y="367"/>
                  </a:cubicBezTo>
                  <a:cubicBezTo>
                    <a:pt x="359" y="367"/>
                    <a:pt x="378" y="367"/>
                    <a:pt x="397" y="374"/>
                  </a:cubicBezTo>
                  <a:cubicBezTo>
                    <a:pt x="404" y="374"/>
                    <a:pt x="411" y="364"/>
                    <a:pt x="415" y="359"/>
                  </a:cubicBezTo>
                  <a:cubicBezTo>
                    <a:pt x="446" y="311"/>
                    <a:pt x="501" y="274"/>
                    <a:pt x="475" y="207"/>
                  </a:cubicBezTo>
                  <a:cubicBezTo>
                    <a:pt x="453" y="143"/>
                    <a:pt x="415" y="94"/>
                    <a:pt x="341" y="83"/>
                  </a:cubicBezTo>
                  <a:cubicBezTo>
                    <a:pt x="307" y="76"/>
                    <a:pt x="270" y="76"/>
                    <a:pt x="247" y="50"/>
                  </a:cubicBezTo>
                  <a:cubicBezTo>
                    <a:pt x="221" y="15"/>
                    <a:pt x="202"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2427988" y="-1128858"/>
              <a:ext cx="25928" cy="17572"/>
            </a:xfrm>
            <a:custGeom>
              <a:avLst/>
              <a:gdLst/>
              <a:ahLst/>
              <a:cxnLst/>
              <a:rect l="l" t="t" r="r" b="b"/>
              <a:pathLst>
                <a:path w="543" h="368" extrusionOk="0">
                  <a:moveTo>
                    <a:pt x="341" y="214"/>
                  </a:moveTo>
                  <a:cubicBezTo>
                    <a:pt x="359" y="214"/>
                    <a:pt x="389" y="221"/>
                    <a:pt x="426" y="228"/>
                  </a:cubicBezTo>
                  <a:cubicBezTo>
                    <a:pt x="416" y="318"/>
                    <a:pt x="303" y="247"/>
                    <a:pt x="277" y="318"/>
                  </a:cubicBezTo>
                  <a:cubicBezTo>
                    <a:pt x="292" y="240"/>
                    <a:pt x="296" y="214"/>
                    <a:pt x="341" y="214"/>
                  </a:cubicBezTo>
                  <a:close/>
                  <a:moveTo>
                    <a:pt x="505" y="0"/>
                  </a:moveTo>
                  <a:cubicBezTo>
                    <a:pt x="476" y="34"/>
                    <a:pt x="416" y="31"/>
                    <a:pt x="404" y="94"/>
                  </a:cubicBezTo>
                  <a:cubicBezTo>
                    <a:pt x="400" y="109"/>
                    <a:pt x="386" y="116"/>
                    <a:pt x="367" y="116"/>
                  </a:cubicBezTo>
                  <a:cubicBezTo>
                    <a:pt x="345" y="116"/>
                    <a:pt x="311" y="105"/>
                    <a:pt x="303" y="94"/>
                  </a:cubicBezTo>
                  <a:cubicBezTo>
                    <a:pt x="296" y="83"/>
                    <a:pt x="285" y="71"/>
                    <a:pt x="277" y="68"/>
                  </a:cubicBezTo>
                  <a:cubicBezTo>
                    <a:pt x="274" y="64"/>
                    <a:pt x="266" y="60"/>
                    <a:pt x="259" y="57"/>
                  </a:cubicBezTo>
                  <a:cubicBezTo>
                    <a:pt x="240" y="60"/>
                    <a:pt x="236" y="105"/>
                    <a:pt x="224" y="124"/>
                  </a:cubicBezTo>
                  <a:cubicBezTo>
                    <a:pt x="229" y="161"/>
                    <a:pt x="247" y="206"/>
                    <a:pt x="195" y="206"/>
                  </a:cubicBezTo>
                  <a:cubicBezTo>
                    <a:pt x="188" y="206"/>
                    <a:pt x="180" y="206"/>
                    <a:pt x="169" y="202"/>
                  </a:cubicBezTo>
                  <a:cubicBezTo>
                    <a:pt x="117" y="247"/>
                    <a:pt x="75" y="304"/>
                    <a:pt x="0" y="304"/>
                  </a:cubicBezTo>
                  <a:cubicBezTo>
                    <a:pt x="5" y="311"/>
                    <a:pt x="5" y="318"/>
                    <a:pt x="8" y="326"/>
                  </a:cubicBezTo>
                  <a:lnTo>
                    <a:pt x="23" y="326"/>
                  </a:lnTo>
                  <a:cubicBezTo>
                    <a:pt x="34" y="326"/>
                    <a:pt x="45" y="330"/>
                    <a:pt x="53" y="340"/>
                  </a:cubicBezTo>
                  <a:cubicBezTo>
                    <a:pt x="109" y="359"/>
                    <a:pt x="162" y="367"/>
                    <a:pt x="210" y="367"/>
                  </a:cubicBezTo>
                  <a:cubicBezTo>
                    <a:pt x="307" y="367"/>
                    <a:pt x="397" y="330"/>
                    <a:pt x="476" y="244"/>
                  </a:cubicBezTo>
                  <a:cubicBezTo>
                    <a:pt x="498" y="221"/>
                    <a:pt x="520" y="202"/>
                    <a:pt x="543" y="180"/>
                  </a:cubicBezTo>
                  <a:cubicBezTo>
                    <a:pt x="516" y="124"/>
                    <a:pt x="505" y="60"/>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2157389" y="-1441955"/>
              <a:ext cx="21106" cy="14707"/>
            </a:xfrm>
            <a:custGeom>
              <a:avLst/>
              <a:gdLst/>
              <a:ahLst/>
              <a:cxnLst/>
              <a:rect l="l" t="t" r="r" b="b"/>
              <a:pathLst>
                <a:path w="442" h="308" extrusionOk="0">
                  <a:moveTo>
                    <a:pt x="202" y="113"/>
                  </a:moveTo>
                  <a:cubicBezTo>
                    <a:pt x="209" y="113"/>
                    <a:pt x="221" y="117"/>
                    <a:pt x="228" y="117"/>
                  </a:cubicBezTo>
                  <a:cubicBezTo>
                    <a:pt x="247" y="120"/>
                    <a:pt x="262" y="132"/>
                    <a:pt x="270" y="154"/>
                  </a:cubicBezTo>
                  <a:cubicBezTo>
                    <a:pt x="277" y="180"/>
                    <a:pt x="262" y="196"/>
                    <a:pt x="236" y="203"/>
                  </a:cubicBezTo>
                  <a:cubicBezTo>
                    <a:pt x="195" y="218"/>
                    <a:pt x="173" y="274"/>
                    <a:pt x="128" y="274"/>
                  </a:cubicBezTo>
                  <a:cubicBezTo>
                    <a:pt x="120" y="274"/>
                    <a:pt x="109" y="274"/>
                    <a:pt x="102" y="267"/>
                  </a:cubicBezTo>
                  <a:cubicBezTo>
                    <a:pt x="124" y="222"/>
                    <a:pt x="147" y="184"/>
                    <a:pt x="165" y="143"/>
                  </a:cubicBezTo>
                  <a:cubicBezTo>
                    <a:pt x="169" y="136"/>
                    <a:pt x="169" y="128"/>
                    <a:pt x="176" y="124"/>
                  </a:cubicBezTo>
                  <a:cubicBezTo>
                    <a:pt x="173" y="124"/>
                    <a:pt x="173" y="124"/>
                    <a:pt x="173" y="120"/>
                  </a:cubicBezTo>
                  <a:lnTo>
                    <a:pt x="173" y="120"/>
                  </a:lnTo>
                  <a:lnTo>
                    <a:pt x="176" y="124"/>
                  </a:lnTo>
                  <a:cubicBezTo>
                    <a:pt x="183" y="117"/>
                    <a:pt x="195" y="113"/>
                    <a:pt x="202" y="113"/>
                  </a:cubicBezTo>
                  <a:close/>
                  <a:moveTo>
                    <a:pt x="330" y="1"/>
                  </a:moveTo>
                  <a:cubicBezTo>
                    <a:pt x="296" y="1"/>
                    <a:pt x="266" y="12"/>
                    <a:pt x="236" y="46"/>
                  </a:cubicBezTo>
                  <a:cubicBezTo>
                    <a:pt x="228" y="53"/>
                    <a:pt x="218" y="53"/>
                    <a:pt x="206" y="53"/>
                  </a:cubicBezTo>
                  <a:lnTo>
                    <a:pt x="161" y="53"/>
                  </a:lnTo>
                  <a:cubicBezTo>
                    <a:pt x="165" y="75"/>
                    <a:pt x="169" y="98"/>
                    <a:pt x="173" y="120"/>
                  </a:cubicBezTo>
                  <a:cubicBezTo>
                    <a:pt x="157" y="128"/>
                    <a:pt x="142" y="132"/>
                    <a:pt x="135" y="132"/>
                  </a:cubicBezTo>
                  <a:cubicBezTo>
                    <a:pt x="90" y="132"/>
                    <a:pt x="102" y="75"/>
                    <a:pt x="87" y="42"/>
                  </a:cubicBezTo>
                  <a:cubicBezTo>
                    <a:pt x="83" y="46"/>
                    <a:pt x="75" y="46"/>
                    <a:pt x="71" y="46"/>
                  </a:cubicBezTo>
                  <a:cubicBezTo>
                    <a:pt x="45" y="46"/>
                    <a:pt x="30" y="16"/>
                    <a:pt x="8" y="8"/>
                  </a:cubicBezTo>
                  <a:cubicBezTo>
                    <a:pt x="4" y="72"/>
                    <a:pt x="0" y="136"/>
                    <a:pt x="0" y="199"/>
                  </a:cubicBezTo>
                  <a:cubicBezTo>
                    <a:pt x="75" y="203"/>
                    <a:pt x="45" y="270"/>
                    <a:pt x="64" y="303"/>
                  </a:cubicBezTo>
                  <a:cubicBezTo>
                    <a:pt x="79" y="308"/>
                    <a:pt x="94" y="308"/>
                    <a:pt x="109" y="308"/>
                  </a:cubicBezTo>
                  <a:cubicBezTo>
                    <a:pt x="225" y="308"/>
                    <a:pt x="322" y="255"/>
                    <a:pt x="427" y="214"/>
                  </a:cubicBezTo>
                  <a:cubicBezTo>
                    <a:pt x="442" y="203"/>
                    <a:pt x="442" y="184"/>
                    <a:pt x="438" y="165"/>
                  </a:cubicBezTo>
                  <a:cubicBezTo>
                    <a:pt x="389" y="120"/>
                    <a:pt x="434" y="72"/>
                    <a:pt x="434" y="23"/>
                  </a:cubicBezTo>
                  <a:cubicBezTo>
                    <a:pt x="401" y="12"/>
                    <a:pt x="363" y="1"/>
                    <a:pt x="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955502" y="-1455325"/>
              <a:ext cx="16999" cy="15423"/>
            </a:xfrm>
            <a:custGeom>
              <a:avLst/>
              <a:gdLst/>
              <a:ahLst/>
              <a:cxnLst/>
              <a:rect l="l" t="t" r="r" b="b"/>
              <a:pathLst>
                <a:path w="356" h="323" extrusionOk="0">
                  <a:moveTo>
                    <a:pt x="180" y="0"/>
                  </a:moveTo>
                  <a:cubicBezTo>
                    <a:pt x="82" y="0"/>
                    <a:pt x="60" y="86"/>
                    <a:pt x="4" y="135"/>
                  </a:cubicBezTo>
                  <a:cubicBezTo>
                    <a:pt x="11" y="139"/>
                    <a:pt x="23" y="146"/>
                    <a:pt x="27" y="146"/>
                  </a:cubicBezTo>
                  <a:lnTo>
                    <a:pt x="30" y="146"/>
                  </a:lnTo>
                  <a:cubicBezTo>
                    <a:pt x="53" y="131"/>
                    <a:pt x="72" y="124"/>
                    <a:pt x="79" y="124"/>
                  </a:cubicBezTo>
                  <a:cubicBezTo>
                    <a:pt x="116" y="124"/>
                    <a:pt x="86" y="195"/>
                    <a:pt x="98" y="214"/>
                  </a:cubicBezTo>
                  <a:cubicBezTo>
                    <a:pt x="131" y="269"/>
                    <a:pt x="72" y="259"/>
                    <a:pt x="46" y="262"/>
                  </a:cubicBezTo>
                  <a:lnTo>
                    <a:pt x="41" y="262"/>
                  </a:lnTo>
                  <a:cubicBezTo>
                    <a:pt x="30" y="262"/>
                    <a:pt x="19" y="255"/>
                    <a:pt x="4" y="251"/>
                  </a:cubicBezTo>
                  <a:cubicBezTo>
                    <a:pt x="4" y="251"/>
                    <a:pt x="4" y="255"/>
                    <a:pt x="1" y="255"/>
                  </a:cubicBezTo>
                  <a:cubicBezTo>
                    <a:pt x="8" y="285"/>
                    <a:pt x="27" y="303"/>
                    <a:pt x="56" y="311"/>
                  </a:cubicBezTo>
                  <a:cubicBezTo>
                    <a:pt x="63" y="296"/>
                    <a:pt x="75" y="288"/>
                    <a:pt x="86" y="288"/>
                  </a:cubicBezTo>
                  <a:cubicBezTo>
                    <a:pt x="90" y="288"/>
                    <a:pt x="98" y="288"/>
                    <a:pt x="101" y="292"/>
                  </a:cubicBezTo>
                  <a:cubicBezTo>
                    <a:pt x="131" y="314"/>
                    <a:pt x="158" y="322"/>
                    <a:pt x="184" y="322"/>
                  </a:cubicBezTo>
                  <a:cubicBezTo>
                    <a:pt x="220" y="322"/>
                    <a:pt x="255" y="303"/>
                    <a:pt x="292" y="281"/>
                  </a:cubicBezTo>
                  <a:cubicBezTo>
                    <a:pt x="310" y="266"/>
                    <a:pt x="333" y="262"/>
                    <a:pt x="355" y="255"/>
                  </a:cubicBezTo>
                  <a:cubicBezTo>
                    <a:pt x="351" y="247"/>
                    <a:pt x="351" y="240"/>
                    <a:pt x="351" y="233"/>
                  </a:cubicBezTo>
                  <a:cubicBezTo>
                    <a:pt x="351" y="210"/>
                    <a:pt x="348" y="188"/>
                    <a:pt x="351" y="165"/>
                  </a:cubicBezTo>
                  <a:cubicBezTo>
                    <a:pt x="351" y="67"/>
                    <a:pt x="277"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2519716" y="-708849"/>
              <a:ext cx="20915" cy="19148"/>
            </a:xfrm>
            <a:custGeom>
              <a:avLst/>
              <a:gdLst/>
              <a:ahLst/>
              <a:cxnLst/>
              <a:rect l="l" t="t" r="r" b="b"/>
              <a:pathLst>
                <a:path w="438" h="401" extrusionOk="0">
                  <a:moveTo>
                    <a:pt x="235" y="0"/>
                  </a:moveTo>
                  <a:cubicBezTo>
                    <a:pt x="168" y="0"/>
                    <a:pt x="120" y="49"/>
                    <a:pt x="60" y="79"/>
                  </a:cubicBezTo>
                  <a:cubicBezTo>
                    <a:pt x="0" y="214"/>
                    <a:pt x="8" y="229"/>
                    <a:pt x="109" y="333"/>
                  </a:cubicBezTo>
                  <a:cubicBezTo>
                    <a:pt x="154" y="381"/>
                    <a:pt x="209" y="378"/>
                    <a:pt x="261" y="397"/>
                  </a:cubicBezTo>
                  <a:cubicBezTo>
                    <a:pt x="288" y="393"/>
                    <a:pt x="311" y="363"/>
                    <a:pt x="337" y="363"/>
                  </a:cubicBezTo>
                  <a:cubicBezTo>
                    <a:pt x="348" y="363"/>
                    <a:pt x="359" y="371"/>
                    <a:pt x="374" y="381"/>
                  </a:cubicBezTo>
                  <a:cubicBezTo>
                    <a:pt x="382" y="389"/>
                    <a:pt x="392" y="400"/>
                    <a:pt x="404" y="400"/>
                  </a:cubicBezTo>
                  <a:cubicBezTo>
                    <a:pt x="411" y="400"/>
                    <a:pt x="418" y="397"/>
                    <a:pt x="426" y="386"/>
                  </a:cubicBezTo>
                  <a:cubicBezTo>
                    <a:pt x="437" y="359"/>
                    <a:pt x="434" y="341"/>
                    <a:pt x="411" y="326"/>
                  </a:cubicBezTo>
                  <a:cubicBezTo>
                    <a:pt x="392" y="314"/>
                    <a:pt x="385" y="300"/>
                    <a:pt x="385" y="277"/>
                  </a:cubicBezTo>
                  <a:cubicBezTo>
                    <a:pt x="359" y="292"/>
                    <a:pt x="337" y="300"/>
                    <a:pt x="314" y="300"/>
                  </a:cubicBezTo>
                  <a:cubicBezTo>
                    <a:pt x="292" y="300"/>
                    <a:pt x="269" y="292"/>
                    <a:pt x="251" y="269"/>
                  </a:cubicBezTo>
                  <a:cubicBezTo>
                    <a:pt x="221" y="236"/>
                    <a:pt x="180" y="251"/>
                    <a:pt x="146" y="236"/>
                  </a:cubicBezTo>
                  <a:cubicBezTo>
                    <a:pt x="142" y="206"/>
                    <a:pt x="157" y="202"/>
                    <a:pt x="176" y="202"/>
                  </a:cubicBezTo>
                  <a:lnTo>
                    <a:pt x="191" y="202"/>
                  </a:lnTo>
                  <a:cubicBezTo>
                    <a:pt x="206" y="202"/>
                    <a:pt x="221" y="198"/>
                    <a:pt x="221" y="180"/>
                  </a:cubicBezTo>
                  <a:cubicBezTo>
                    <a:pt x="225" y="139"/>
                    <a:pt x="303" y="117"/>
                    <a:pt x="254" y="57"/>
                  </a:cubicBezTo>
                  <a:cubicBezTo>
                    <a:pt x="251" y="49"/>
                    <a:pt x="277" y="38"/>
                    <a:pt x="292" y="34"/>
                  </a:cubicBezTo>
                  <a:cubicBezTo>
                    <a:pt x="284" y="19"/>
                    <a:pt x="280" y="8"/>
                    <a:pt x="261" y="5"/>
                  </a:cubicBezTo>
                  <a:cubicBezTo>
                    <a:pt x="254" y="5"/>
                    <a:pt x="247"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2034241" y="-1390003"/>
              <a:ext cx="28268" cy="30035"/>
            </a:xfrm>
            <a:custGeom>
              <a:avLst/>
              <a:gdLst/>
              <a:ahLst/>
              <a:cxnLst/>
              <a:rect l="l" t="t" r="r" b="b"/>
              <a:pathLst>
                <a:path w="592" h="629" extrusionOk="0">
                  <a:moveTo>
                    <a:pt x="498" y="0"/>
                  </a:moveTo>
                  <a:cubicBezTo>
                    <a:pt x="423" y="0"/>
                    <a:pt x="363" y="50"/>
                    <a:pt x="352" y="131"/>
                  </a:cubicBezTo>
                  <a:cubicBezTo>
                    <a:pt x="334" y="252"/>
                    <a:pt x="322" y="262"/>
                    <a:pt x="195" y="269"/>
                  </a:cubicBezTo>
                  <a:cubicBezTo>
                    <a:pt x="158" y="269"/>
                    <a:pt x="116" y="278"/>
                    <a:pt x="83" y="292"/>
                  </a:cubicBezTo>
                  <a:cubicBezTo>
                    <a:pt x="30" y="314"/>
                    <a:pt x="1" y="359"/>
                    <a:pt x="4" y="419"/>
                  </a:cubicBezTo>
                  <a:cubicBezTo>
                    <a:pt x="4" y="464"/>
                    <a:pt x="23" y="502"/>
                    <a:pt x="72" y="502"/>
                  </a:cubicBezTo>
                  <a:cubicBezTo>
                    <a:pt x="75" y="502"/>
                    <a:pt x="83" y="502"/>
                    <a:pt x="90" y="498"/>
                  </a:cubicBezTo>
                  <a:cubicBezTo>
                    <a:pt x="64" y="464"/>
                    <a:pt x="4" y="449"/>
                    <a:pt x="38" y="386"/>
                  </a:cubicBezTo>
                  <a:cubicBezTo>
                    <a:pt x="57" y="352"/>
                    <a:pt x="87" y="333"/>
                    <a:pt x="128" y="326"/>
                  </a:cubicBezTo>
                  <a:lnTo>
                    <a:pt x="139" y="326"/>
                  </a:lnTo>
                  <a:cubicBezTo>
                    <a:pt x="177" y="326"/>
                    <a:pt x="199" y="348"/>
                    <a:pt x="218" y="378"/>
                  </a:cubicBezTo>
                  <a:cubicBezTo>
                    <a:pt x="251" y="431"/>
                    <a:pt x="237" y="468"/>
                    <a:pt x="180" y="483"/>
                  </a:cubicBezTo>
                  <a:cubicBezTo>
                    <a:pt x="151" y="490"/>
                    <a:pt x="120" y="494"/>
                    <a:pt x="90" y="498"/>
                  </a:cubicBezTo>
                  <a:cubicBezTo>
                    <a:pt x="109" y="509"/>
                    <a:pt x="128" y="513"/>
                    <a:pt x="147" y="513"/>
                  </a:cubicBezTo>
                  <a:cubicBezTo>
                    <a:pt x="184" y="513"/>
                    <a:pt x="225" y="494"/>
                    <a:pt x="263" y="490"/>
                  </a:cubicBezTo>
                  <a:cubicBezTo>
                    <a:pt x="277" y="487"/>
                    <a:pt x="285" y="487"/>
                    <a:pt x="296" y="487"/>
                  </a:cubicBezTo>
                  <a:cubicBezTo>
                    <a:pt x="334" y="487"/>
                    <a:pt x="352" y="502"/>
                    <a:pt x="360" y="550"/>
                  </a:cubicBezTo>
                  <a:cubicBezTo>
                    <a:pt x="363" y="583"/>
                    <a:pt x="360" y="628"/>
                    <a:pt x="412" y="628"/>
                  </a:cubicBezTo>
                  <a:lnTo>
                    <a:pt x="420" y="628"/>
                  </a:lnTo>
                  <a:lnTo>
                    <a:pt x="420" y="625"/>
                  </a:lnTo>
                  <a:cubicBezTo>
                    <a:pt x="382" y="588"/>
                    <a:pt x="375" y="543"/>
                    <a:pt x="394" y="490"/>
                  </a:cubicBezTo>
                  <a:cubicBezTo>
                    <a:pt x="322" y="431"/>
                    <a:pt x="401" y="390"/>
                    <a:pt x="412" y="341"/>
                  </a:cubicBezTo>
                  <a:cubicBezTo>
                    <a:pt x="404" y="314"/>
                    <a:pt x="416" y="296"/>
                    <a:pt x="423" y="269"/>
                  </a:cubicBezTo>
                  <a:cubicBezTo>
                    <a:pt x="423" y="262"/>
                    <a:pt x="420" y="255"/>
                    <a:pt x="420" y="247"/>
                  </a:cubicBezTo>
                  <a:cubicBezTo>
                    <a:pt x="356" y="135"/>
                    <a:pt x="360" y="124"/>
                    <a:pt x="449" y="50"/>
                  </a:cubicBezTo>
                  <a:cubicBezTo>
                    <a:pt x="468" y="27"/>
                    <a:pt x="487" y="19"/>
                    <a:pt x="506" y="19"/>
                  </a:cubicBezTo>
                  <a:cubicBezTo>
                    <a:pt x="517" y="19"/>
                    <a:pt x="532" y="23"/>
                    <a:pt x="543" y="23"/>
                  </a:cubicBezTo>
                  <a:cubicBezTo>
                    <a:pt x="554" y="27"/>
                    <a:pt x="565" y="31"/>
                    <a:pt x="577" y="31"/>
                  </a:cubicBezTo>
                  <a:cubicBezTo>
                    <a:pt x="580" y="31"/>
                    <a:pt x="584" y="31"/>
                    <a:pt x="587" y="27"/>
                  </a:cubicBezTo>
                  <a:lnTo>
                    <a:pt x="591" y="27"/>
                  </a:lnTo>
                  <a:cubicBezTo>
                    <a:pt x="561" y="8"/>
                    <a:pt x="528" y="0"/>
                    <a:pt x="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2652174" y="-732963"/>
              <a:ext cx="19673" cy="19005"/>
            </a:xfrm>
            <a:custGeom>
              <a:avLst/>
              <a:gdLst/>
              <a:ahLst/>
              <a:cxnLst/>
              <a:rect l="l" t="t" r="r" b="b"/>
              <a:pathLst>
                <a:path w="412" h="398" extrusionOk="0">
                  <a:moveTo>
                    <a:pt x="128" y="87"/>
                  </a:moveTo>
                  <a:cubicBezTo>
                    <a:pt x="142" y="87"/>
                    <a:pt x="154" y="94"/>
                    <a:pt x="165" y="98"/>
                  </a:cubicBezTo>
                  <a:cubicBezTo>
                    <a:pt x="176" y="106"/>
                    <a:pt x="187" y="113"/>
                    <a:pt x="202" y="113"/>
                  </a:cubicBezTo>
                  <a:cubicBezTo>
                    <a:pt x="206" y="113"/>
                    <a:pt x="214" y="109"/>
                    <a:pt x="217" y="109"/>
                  </a:cubicBezTo>
                  <a:lnTo>
                    <a:pt x="217" y="109"/>
                  </a:lnTo>
                  <a:cubicBezTo>
                    <a:pt x="187" y="146"/>
                    <a:pt x="173" y="165"/>
                    <a:pt x="161" y="165"/>
                  </a:cubicBezTo>
                  <a:cubicBezTo>
                    <a:pt x="147" y="165"/>
                    <a:pt x="135" y="139"/>
                    <a:pt x="109" y="91"/>
                  </a:cubicBezTo>
                  <a:cubicBezTo>
                    <a:pt x="116" y="87"/>
                    <a:pt x="124" y="87"/>
                    <a:pt x="128" y="87"/>
                  </a:cubicBezTo>
                  <a:close/>
                  <a:moveTo>
                    <a:pt x="68" y="303"/>
                  </a:moveTo>
                  <a:cubicBezTo>
                    <a:pt x="68" y="303"/>
                    <a:pt x="71" y="308"/>
                    <a:pt x="75" y="308"/>
                  </a:cubicBezTo>
                  <a:cubicBezTo>
                    <a:pt x="71" y="303"/>
                    <a:pt x="68" y="303"/>
                    <a:pt x="68" y="303"/>
                  </a:cubicBezTo>
                  <a:close/>
                  <a:moveTo>
                    <a:pt x="150" y="1"/>
                  </a:moveTo>
                  <a:lnTo>
                    <a:pt x="150" y="1"/>
                  </a:lnTo>
                  <a:cubicBezTo>
                    <a:pt x="60" y="39"/>
                    <a:pt x="49" y="132"/>
                    <a:pt x="0" y="196"/>
                  </a:cubicBezTo>
                  <a:cubicBezTo>
                    <a:pt x="0" y="203"/>
                    <a:pt x="0" y="210"/>
                    <a:pt x="4" y="218"/>
                  </a:cubicBezTo>
                  <a:cubicBezTo>
                    <a:pt x="49" y="229"/>
                    <a:pt x="60" y="263"/>
                    <a:pt x="68" y="303"/>
                  </a:cubicBezTo>
                  <a:cubicBezTo>
                    <a:pt x="79" y="296"/>
                    <a:pt x="90" y="296"/>
                    <a:pt x="97" y="289"/>
                  </a:cubicBezTo>
                  <a:cubicBezTo>
                    <a:pt x="109" y="281"/>
                    <a:pt x="124" y="270"/>
                    <a:pt x="135" y="270"/>
                  </a:cubicBezTo>
                  <a:cubicBezTo>
                    <a:pt x="142" y="270"/>
                    <a:pt x="147" y="277"/>
                    <a:pt x="154" y="292"/>
                  </a:cubicBezTo>
                  <a:cubicBezTo>
                    <a:pt x="165" y="322"/>
                    <a:pt x="147" y="330"/>
                    <a:pt x="120" y="337"/>
                  </a:cubicBezTo>
                  <a:cubicBezTo>
                    <a:pt x="161" y="379"/>
                    <a:pt x="199" y="397"/>
                    <a:pt x="232" y="397"/>
                  </a:cubicBezTo>
                  <a:cubicBezTo>
                    <a:pt x="273" y="397"/>
                    <a:pt x="311" y="371"/>
                    <a:pt x="352" y="318"/>
                  </a:cubicBezTo>
                  <a:cubicBezTo>
                    <a:pt x="340" y="315"/>
                    <a:pt x="330" y="315"/>
                    <a:pt x="318" y="315"/>
                  </a:cubicBezTo>
                  <a:cubicBezTo>
                    <a:pt x="277" y="315"/>
                    <a:pt x="240" y="330"/>
                    <a:pt x="202" y="367"/>
                  </a:cubicBezTo>
                  <a:cubicBezTo>
                    <a:pt x="183" y="315"/>
                    <a:pt x="187" y="285"/>
                    <a:pt x="240" y="277"/>
                  </a:cubicBezTo>
                  <a:cubicBezTo>
                    <a:pt x="259" y="274"/>
                    <a:pt x="285" y="263"/>
                    <a:pt x="304" y="263"/>
                  </a:cubicBezTo>
                  <a:cubicBezTo>
                    <a:pt x="326" y="263"/>
                    <a:pt x="344" y="274"/>
                    <a:pt x="352" y="318"/>
                  </a:cubicBezTo>
                  <a:cubicBezTo>
                    <a:pt x="411" y="203"/>
                    <a:pt x="356" y="109"/>
                    <a:pt x="299" y="16"/>
                  </a:cubicBezTo>
                  <a:lnTo>
                    <a:pt x="299" y="16"/>
                  </a:lnTo>
                  <a:cubicBezTo>
                    <a:pt x="304" y="49"/>
                    <a:pt x="307" y="83"/>
                    <a:pt x="311" y="117"/>
                  </a:cubicBezTo>
                  <a:cubicBezTo>
                    <a:pt x="307" y="120"/>
                    <a:pt x="299" y="120"/>
                    <a:pt x="292" y="120"/>
                  </a:cubicBezTo>
                  <a:cubicBezTo>
                    <a:pt x="285" y="120"/>
                    <a:pt x="273" y="117"/>
                    <a:pt x="262" y="113"/>
                  </a:cubicBezTo>
                  <a:cubicBezTo>
                    <a:pt x="254" y="109"/>
                    <a:pt x="243" y="106"/>
                    <a:pt x="232" y="106"/>
                  </a:cubicBezTo>
                  <a:cubicBezTo>
                    <a:pt x="228" y="106"/>
                    <a:pt x="225" y="106"/>
                    <a:pt x="217" y="109"/>
                  </a:cubicBezTo>
                  <a:cubicBezTo>
                    <a:pt x="191" y="75"/>
                    <a:pt x="147" y="53"/>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2123104" y="-1216527"/>
              <a:ext cx="18240" cy="13991"/>
            </a:xfrm>
            <a:custGeom>
              <a:avLst/>
              <a:gdLst/>
              <a:ahLst/>
              <a:cxnLst/>
              <a:rect l="l" t="t" r="r" b="b"/>
              <a:pathLst>
                <a:path w="382" h="293" extrusionOk="0">
                  <a:moveTo>
                    <a:pt x="352" y="50"/>
                  </a:moveTo>
                  <a:cubicBezTo>
                    <a:pt x="353" y="52"/>
                    <a:pt x="354" y="53"/>
                    <a:pt x="354" y="55"/>
                  </a:cubicBezTo>
                  <a:lnTo>
                    <a:pt x="354" y="55"/>
                  </a:lnTo>
                  <a:cubicBezTo>
                    <a:pt x="354" y="53"/>
                    <a:pt x="353" y="52"/>
                    <a:pt x="352" y="50"/>
                  </a:cubicBezTo>
                  <a:close/>
                  <a:moveTo>
                    <a:pt x="354" y="55"/>
                  </a:moveTo>
                  <a:cubicBezTo>
                    <a:pt x="367" y="78"/>
                    <a:pt x="374" y="116"/>
                    <a:pt x="374" y="158"/>
                  </a:cubicBezTo>
                  <a:cubicBezTo>
                    <a:pt x="381" y="126"/>
                    <a:pt x="375" y="90"/>
                    <a:pt x="354" y="55"/>
                  </a:cubicBezTo>
                  <a:close/>
                  <a:moveTo>
                    <a:pt x="236" y="1"/>
                  </a:moveTo>
                  <a:cubicBezTo>
                    <a:pt x="195" y="1"/>
                    <a:pt x="146" y="16"/>
                    <a:pt x="93" y="50"/>
                  </a:cubicBezTo>
                  <a:cubicBezTo>
                    <a:pt x="93" y="95"/>
                    <a:pt x="86" y="132"/>
                    <a:pt x="49" y="162"/>
                  </a:cubicBezTo>
                  <a:cubicBezTo>
                    <a:pt x="30" y="173"/>
                    <a:pt x="0" y="188"/>
                    <a:pt x="15" y="214"/>
                  </a:cubicBezTo>
                  <a:cubicBezTo>
                    <a:pt x="23" y="233"/>
                    <a:pt x="41" y="256"/>
                    <a:pt x="64" y="256"/>
                  </a:cubicBezTo>
                  <a:cubicBezTo>
                    <a:pt x="71" y="256"/>
                    <a:pt x="79" y="252"/>
                    <a:pt x="86" y="248"/>
                  </a:cubicBezTo>
                  <a:cubicBezTo>
                    <a:pt x="93" y="248"/>
                    <a:pt x="102" y="244"/>
                    <a:pt x="105" y="244"/>
                  </a:cubicBezTo>
                  <a:cubicBezTo>
                    <a:pt x="124" y="244"/>
                    <a:pt x="131" y="259"/>
                    <a:pt x="135" y="278"/>
                  </a:cubicBezTo>
                  <a:cubicBezTo>
                    <a:pt x="154" y="278"/>
                    <a:pt x="172" y="282"/>
                    <a:pt x="191" y="285"/>
                  </a:cubicBezTo>
                  <a:cubicBezTo>
                    <a:pt x="214" y="289"/>
                    <a:pt x="232" y="292"/>
                    <a:pt x="247" y="292"/>
                  </a:cubicBezTo>
                  <a:cubicBezTo>
                    <a:pt x="299" y="292"/>
                    <a:pt x="318" y="266"/>
                    <a:pt x="344" y="195"/>
                  </a:cubicBezTo>
                  <a:cubicBezTo>
                    <a:pt x="359" y="147"/>
                    <a:pt x="366" y="99"/>
                    <a:pt x="352" y="50"/>
                  </a:cubicBezTo>
                  <a:cubicBezTo>
                    <a:pt x="318" y="16"/>
                    <a:pt x="281"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2295004" y="-1316993"/>
              <a:ext cx="19673" cy="18623"/>
            </a:xfrm>
            <a:custGeom>
              <a:avLst/>
              <a:gdLst/>
              <a:ahLst/>
              <a:cxnLst/>
              <a:rect l="l" t="t" r="r" b="b"/>
              <a:pathLst>
                <a:path w="412" h="390" extrusionOk="0">
                  <a:moveTo>
                    <a:pt x="161" y="1"/>
                  </a:moveTo>
                  <a:cubicBezTo>
                    <a:pt x="158" y="5"/>
                    <a:pt x="158" y="5"/>
                    <a:pt x="153" y="5"/>
                  </a:cubicBezTo>
                  <a:cubicBezTo>
                    <a:pt x="150" y="5"/>
                    <a:pt x="150" y="8"/>
                    <a:pt x="150" y="15"/>
                  </a:cubicBezTo>
                  <a:cubicBezTo>
                    <a:pt x="139" y="49"/>
                    <a:pt x="124" y="60"/>
                    <a:pt x="101" y="60"/>
                  </a:cubicBezTo>
                  <a:cubicBezTo>
                    <a:pt x="94" y="60"/>
                    <a:pt x="82" y="57"/>
                    <a:pt x="75" y="57"/>
                  </a:cubicBezTo>
                  <a:cubicBezTo>
                    <a:pt x="64" y="53"/>
                    <a:pt x="56" y="53"/>
                    <a:pt x="46" y="53"/>
                  </a:cubicBezTo>
                  <a:lnTo>
                    <a:pt x="38" y="53"/>
                  </a:lnTo>
                  <a:cubicBezTo>
                    <a:pt x="1" y="94"/>
                    <a:pt x="38" y="117"/>
                    <a:pt x="60" y="146"/>
                  </a:cubicBezTo>
                  <a:cubicBezTo>
                    <a:pt x="108" y="184"/>
                    <a:pt x="172" y="169"/>
                    <a:pt x="229" y="184"/>
                  </a:cubicBezTo>
                  <a:cubicBezTo>
                    <a:pt x="221" y="162"/>
                    <a:pt x="206" y="143"/>
                    <a:pt x="210" y="124"/>
                  </a:cubicBezTo>
                  <a:cubicBezTo>
                    <a:pt x="210" y="105"/>
                    <a:pt x="221" y="79"/>
                    <a:pt x="239" y="79"/>
                  </a:cubicBezTo>
                  <a:cubicBezTo>
                    <a:pt x="243" y="79"/>
                    <a:pt x="243" y="83"/>
                    <a:pt x="247" y="83"/>
                  </a:cubicBezTo>
                  <a:cubicBezTo>
                    <a:pt x="258" y="83"/>
                    <a:pt x="258" y="113"/>
                    <a:pt x="265" y="131"/>
                  </a:cubicBezTo>
                  <a:cubicBezTo>
                    <a:pt x="322" y="146"/>
                    <a:pt x="341" y="184"/>
                    <a:pt x="310" y="232"/>
                  </a:cubicBezTo>
                  <a:cubicBezTo>
                    <a:pt x="300" y="255"/>
                    <a:pt x="281" y="266"/>
                    <a:pt x="265" y="266"/>
                  </a:cubicBezTo>
                  <a:cubicBezTo>
                    <a:pt x="247" y="266"/>
                    <a:pt x="225" y="255"/>
                    <a:pt x="206" y="240"/>
                  </a:cubicBezTo>
                  <a:cubicBezTo>
                    <a:pt x="184" y="225"/>
                    <a:pt x="158" y="210"/>
                    <a:pt x="131" y="210"/>
                  </a:cubicBezTo>
                  <a:cubicBezTo>
                    <a:pt x="113" y="210"/>
                    <a:pt x="94" y="217"/>
                    <a:pt x="72" y="236"/>
                  </a:cubicBezTo>
                  <a:lnTo>
                    <a:pt x="68" y="240"/>
                  </a:lnTo>
                  <a:cubicBezTo>
                    <a:pt x="72" y="310"/>
                    <a:pt x="127" y="345"/>
                    <a:pt x="172" y="382"/>
                  </a:cubicBezTo>
                  <a:lnTo>
                    <a:pt x="184" y="382"/>
                  </a:lnTo>
                  <a:cubicBezTo>
                    <a:pt x="198" y="382"/>
                    <a:pt x="210" y="386"/>
                    <a:pt x="221" y="386"/>
                  </a:cubicBezTo>
                  <a:cubicBezTo>
                    <a:pt x="236" y="389"/>
                    <a:pt x="247" y="389"/>
                    <a:pt x="258" y="389"/>
                  </a:cubicBezTo>
                  <a:cubicBezTo>
                    <a:pt x="270" y="389"/>
                    <a:pt x="277" y="389"/>
                    <a:pt x="288" y="386"/>
                  </a:cubicBezTo>
                  <a:cubicBezTo>
                    <a:pt x="300" y="355"/>
                    <a:pt x="326" y="345"/>
                    <a:pt x="352" y="329"/>
                  </a:cubicBezTo>
                  <a:cubicBezTo>
                    <a:pt x="355" y="326"/>
                    <a:pt x="363" y="322"/>
                    <a:pt x="370" y="322"/>
                  </a:cubicBezTo>
                  <a:cubicBezTo>
                    <a:pt x="360" y="277"/>
                    <a:pt x="412" y="248"/>
                    <a:pt x="396" y="203"/>
                  </a:cubicBezTo>
                  <a:cubicBezTo>
                    <a:pt x="348" y="172"/>
                    <a:pt x="370" y="105"/>
                    <a:pt x="326" y="72"/>
                  </a:cubicBezTo>
                  <a:cubicBezTo>
                    <a:pt x="303" y="68"/>
                    <a:pt x="296" y="49"/>
                    <a:pt x="292" y="34"/>
                  </a:cubicBezTo>
                  <a:cubicBezTo>
                    <a:pt x="288" y="31"/>
                    <a:pt x="281" y="31"/>
                    <a:pt x="274" y="31"/>
                  </a:cubicBezTo>
                  <a:lnTo>
                    <a:pt x="247" y="31"/>
                  </a:lnTo>
                  <a:cubicBezTo>
                    <a:pt x="239" y="34"/>
                    <a:pt x="232" y="34"/>
                    <a:pt x="221" y="34"/>
                  </a:cubicBezTo>
                  <a:cubicBezTo>
                    <a:pt x="206" y="34"/>
                    <a:pt x="191" y="31"/>
                    <a:pt x="176" y="15"/>
                  </a:cubicBezTo>
                  <a:cubicBezTo>
                    <a:pt x="172" y="12"/>
                    <a:pt x="169" y="5"/>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2448377" y="-1102452"/>
              <a:ext cx="17572" cy="15423"/>
            </a:xfrm>
            <a:custGeom>
              <a:avLst/>
              <a:gdLst/>
              <a:ahLst/>
              <a:cxnLst/>
              <a:rect l="l" t="t" r="r" b="b"/>
              <a:pathLst>
                <a:path w="368" h="323" extrusionOk="0">
                  <a:moveTo>
                    <a:pt x="180" y="83"/>
                  </a:moveTo>
                  <a:lnTo>
                    <a:pt x="180" y="83"/>
                  </a:lnTo>
                  <a:cubicBezTo>
                    <a:pt x="192" y="135"/>
                    <a:pt x="263" y="139"/>
                    <a:pt x="270" y="196"/>
                  </a:cubicBezTo>
                  <a:cubicBezTo>
                    <a:pt x="270" y="203"/>
                    <a:pt x="267" y="210"/>
                    <a:pt x="267" y="214"/>
                  </a:cubicBezTo>
                  <a:cubicBezTo>
                    <a:pt x="147" y="165"/>
                    <a:pt x="147" y="165"/>
                    <a:pt x="180" y="83"/>
                  </a:cubicBezTo>
                  <a:close/>
                  <a:moveTo>
                    <a:pt x="237" y="1"/>
                  </a:moveTo>
                  <a:cubicBezTo>
                    <a:pt x="180" y="5"/>
                    <a:pt x="211" y="65"/>
                    <a:pt x="180" y="83"/>
                  </a:cubicBezTo>
                  <a:cubicBezTo>
                    <a:pt x="158" y="57"/>
                    <a:pt x="147" y="27"/>
                    <a:pt x="113" y="27"/>
                  </a:cubicBezTo>
                  <a:lnTo>
                    <a:pt x="99" y="27"/>
                  </a:lnTo>
                  <a:cubicBezTo>
                    <a:pt x="1" y="94"/>
                    <a:pt x="35" y="184"/>
                    <a:pt x="54" y="270"/>
                  </a:cubicBezTo>
                  <a:cubicBezTo>
                    <a:pt x="80" y="289"/>
                    <a:pt x="106" y="308"/>
                    <a:pt x="132" y="322"/>
                  </a:cubicBezTo>
                  <a:cubicBezTo>
                    <a:pt x="173" y="322"/>
                    <a:pt x="215" y="311"/>
                    <a:pt x="263" y="311"/>
                  </a:cubicBezTo>
                  <a:cubicBezTo>
                    <a:pt x="285" y="311"/>
                    <a:pt x="308" y="311"/>
                    <a:pt x="334" y="319"/>
                  </a:cubicBezTo>
                  <a:cubicBezTo>
                    <a:pt x="342" y="315"/>
                    <a:pt x="345" y="311"/>
                    <a:pt x="349" y="308"/>
                  </a:cubicBezTo>
                  <a:cubicBezTo>
                    <a:pt x="323" y="263"/>
                    <a:pt x="337" y="229"/>
                    <a:pt x="345" y="196"/>
                  </a:cubicBezTo>
                  <a:cubicBezTo>
                    <a:pt x="345" y="180"/>
                    <a:pt x="342" y="165"/>
                    <a:pt x="345" y="151"/>
                  </a:cubicBezTo>
                  <a:cubicBezTo>
                    <a:pt x="368" y="87"/>
                    <a:pt x="364" y="39"/>
                    <a:pt x="278" y="34"/>
                  </a:cubicBezTo>
                  <a:cubicBezTo>
                    <a:pt x="259" y="34"/>
                    <a:pt x="248" y="16"/>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2004063" y="-1187400"/>
              <a:ext cx="21297" cy="17524"/>
            </a:xfrm>
            <a:custGeom>
              <a:avLst/>
              <a:gdLst/>
              <a:ahLst/>
              <a:cxnLst/>
              <a:rect l="l" t="t" r="r" b="b"/>
              <a:pathLst>
                <a:path w="446" h="367" extrusionOk="0">
                  <a:moveTo>
                    <a:pt x="393" y="1"/>
                  </a:moveTo>
                  <a:cubicBezTo>
                    <a:pt x="382" y="1"/>
                    <a:pt x="363" y="12"/>
                    <a:pt x="348" y="34"/>
                  </a:cubicBezTo>
                  <a:cubicBezTo>
                    <a:pt x="318" y="72"/>
                    <a:pt x="281" y="105"/>
                    <a:pt x="240" y="117"/>
                  </a:cubicBezTo>
                  <a:cubicBezTo>
                    <a:pt x="176" y="131"/>
                    <a:pt x="131" y="169"/>
                    <a:pt x="102" y="221"/>
                  </a:cubicBezTo>
                  <a:cubicBezTo>
                    <a:pt x="79" y="258"/>
                    <a:pt x="34" y="258"/>
                    <a:pt x="0" y="288"/>
                  </a:cubicBezTo>
                  <a:cubicBezTo>
                    <a:pt x="38" y="318"/>
                    <a:pt x="83" y="352"/>
                    <a:pt x="112" y="352"/>
                  </a:cubicBezTo>
                  <a:cubicBezTo>
                    <a:pt x="121" y="352"/>
                    <a:pt x="128" y="348"/>
                    <a:pt x="135" y="344"/>
                  </a:cubicBezTo>
                  <a:cubicBezTo>
                    <a:pt x="176" y="318"/>
                    <a:pt x="214" y="307"/>
                    <a:pt x="251" y="307"/>
                  </a:cubicBezTo>
                  <a:cubicBezTo>
                    <a:pt x="318" y="307"/>
                    <a:pt x="378" y="341"/>
                    <a:pt x="445" y="367"/>
                  </a:cubicBezTo>
                  <a:cubicBezTo>
                    <a:pt x="430" y="348"/>
                    <a:pt x="419" y="326"/>
                    <a:pt x="408" y="307"/>
                  </a:cubicBezTo>
                  <a:cubicBezTo>
                    <a:pt x="385" y="277"/>
                    <a:pt x="352" y="251"/>
                    <a:pt x="390" y="213"/>
                  </a:cubicBezTo>
                  <a:cubicBezTo>
                    <a:pt x="404" y="176"/>
                    <a:pt x="400" y="146"/>
                    <a:pt x="378" y="109"/>
                  </a:cubicBezTo>
                  <a:cubicBezTo>
                    <a:pt x="356" y="68"/>
                    <a:pt x="367" y="56"/>
                    <a:pt x="385" y="56"/>
                  </a:cubicBezTo>
                  <a:cubicBezTo>
                    <a:pt x="397" y="56"/>
                    <a:pt x="416" y="60"/>
                    <a:pt x="430" y="64"/>
                  </a:cubicBezTo>
                  <a:lnTo>
                    <a:pt x="435" y="64"/>
                  </a:lnTo>
                  <a:cubicBezTo>
                    <a:pt x="426" y="27"/>
                    <a:pt x="41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780259" y="-1285239"/>
              <a:ext cx="24878" cy="21297"/>
            </a:xfrm>
            <a:custGeom>
              <a:avLst/>
              <a:gdLst/>
              <a:ahLst/>
              <a:cxnLst/>
              <a:rect l="l" t="t" r="r" b="b"/>
              <a:pathLst>
                <a:path w="521" h="446" extrusionOk="0">
                  <a:moveTo>
                    <a:pt x="244" y="1"/>
                  </a:moveTo>
                  <a:cubicBezTo>
                    <a:pt x="233" y="1"/>
                    <a:pt x="222" y="9"/>
                    <a:pt x="211" y="38"/>
                  </a:cubicBezTo>
                  <a:cubicBezTo>
                    <a:pt x="192" y="94"/>
                    <a:pt x="139" y="125"/>
                    <a:pt x="87" y="128"/>
                  </a:cubicBezTo>
                  <a:cubicBezTo>
                    <a:pt x="42" y="135"/>
                    <a:pt x="27" y="166"/>
                    <a:pt x="1" y="195"/>
                  </a:cubicBezTo>
                  <a:cubicBezTo>
                    <a:pt x="57" y="221"/>
                    <a:pt x="147" y="192"/>
                    <a:pt x="151" y="292"/>
                  </a:cubicBezTo>
                  <a:cubicBezTo>
                    <a:pt x="173" y="251"/>
                    <a:pt x="203" y="211"/>
                    <a:pt x="196" y="154"/>
                  </a:cubicBezTo>
                  <a:cubicBezTo>
                    <a:pt x="196" y="132"/>
                    <a:pt x="206" y="121"/>
                    <a:pt x="229" y="113"/>
                  </a:cubicBezTo>
                  <a:lnTo>
                    <a:pt x="251" y="113"/>
                  </a:lnTo>
                  <a:cubicBezTo>
                    <a:pt x="263" y="113"/>
                    <a:pt x="274" y="117"/>
                    <a:pt x="278" y="128"/>
                  </a:cubicBezTo>
                  <a:cubicBezTo>
                    <a:pt x="304" y="203"/>
                    <a:pt x="368" y="240"/>
                    <a:pt x="416" y="292"/>
                  </a:cubicBezTo>
                  <a:cubicBezTo>
                    <a:pt x="435" y="315"/>
                    <a:pt x="427" y="345"/>
                    <a:pt x="416" y="345"/>
                  </a:cubicBezTo>
                  <a:cubicBezTo>
                    <a:pt x="401" y="341"/>
                    <a:pt x="394" y="337"/>
                    <a:pt x="382" y="337"/>
                  </a:cubicBezTo>
                  <a:cubicBezTo>
                    <a:pt x="337" y="337"/>
                    <a:pt x="311" y="378"/>
                    <a:pt x="274" y="390"/>
                  </a:cubicBezTo>
                  <a:lnTo>
                    <a:pt x="256" y="390"/>
                  </a:lnTo>
                  <a:cubicBezTo>
                    <a:pt x="203" y="390"/>
                    <a:pt x="196" y="330"/>
                    <a:pt x="154" y="315"/>
                  </a:cubicBezTo>
                  <a:cubicBezTo>
                    <a:pt x="135" y="330"/>
                    <a:pt x="147" y="345"/>
                    <a:pt x="151" y="363"/>
                  </a:cubicBezTo>
                  <a:cubicBezTo>
                    <a:pt x="158" y="408"/>
                    <a:pt x="162" y="446"/>
                    <a:pt x="192" y="446"/>
                  </a:cubicBezTo>
                  <a:cubicBezTo>
                    <a:pt x="206" y="446"/>
                    <a:pt x="222" y="439"/>
                    <a:pt x="248" y="420"/>
                  </a:cubicBezTo>
                  <a:cubicBezTo>
                    <a:pt x="266" y="408"/>
                    <a:pt x="289" y="401"/>
                    <a:pt x="315" y="401"/>
                  </a:cubicBezTo>
                  <a:cubicBezTo>
                    <a:pt x="327" y="401"/>
                    <a:pt x="337" y="404"/>
                    <a:pt x="349" y="404"/>
                  </a:cubicBezTo>
                  <a:cubicBezTo>
                    <a:pt x="382" y="413"/>
                    <a:pt x="405" y="416"/>
                    <a:pt x="420" y="416"/>
                  </a:cubicBezTo>
                  <a:cubicBezTo>
                    <a:pt x="458" y="416"/>
                    <a:pt x="461" y="394"/>
                    <a:pt x="476" y="323"/>
                  </a:cubicBezTo>
                  <a:cubicBezTo>
                    <a:pt x="480" y="292"/>
                    <a:pt x="520" y="247"/>
                    <a:pt x="465" y="237"/>
                  </a:cubicBezTo>
                  <a:cubicBezTo>
                    <a:pt x="397" y="221"/>
                    <a:pt x="386" y="169"/>
                    <a:pt x="360" y="125"/>
                  </a:cubicBezTo>
                  <a:cubicBezTo>
                    <a:pt x="341" y="87"/>
                    <a:pt x="323" y="49"/>
                    <a:pt x="289" y="20"/>
                  </a:cubicBezTo>
                  <a:cubicBezTo>
                    <a:pt x="274" y="9"/>
                    <a:pt x="259"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2256088" y="-788305"/>
              <a:ext cx="30035" cy="23111"/>
            </a:xfrm>
            <a:custGeom>
              <a:avLst/>
              <a:gdLst/>
              <a:ahLst/>
              <a:cxnLst/>
              <a:rect l="l" t="t" r="r" b="b"/>
              <a:pathLst>
                <a:path w="629" h="484" extrusionOk="0">
                  <a:moveTo>
                    <a:pt x="280" y="1"/>
                  </a:moveTo>
                  <a:cubicBezTo>
                    <a:pt x="292" y="23"/>
                    <a:pt x="303" y="42"/>
                    <a:pt x="311" y="61"/>
                  </a:cubicBezTo>
                  <a:cubicBezTo>
                    <a:pt x="337" y="128"/>
                    <a:pt x="318" y="177"/>
                    <a:pt x="258" y="199"/>
                  </a:cubicBezTo>
                  <a:cubicBezTo>
                    <a:pt x="244" y="206"/>
                    <a:pt x="232" y="211"/>
                    <a:pt x="221" y="211"/>
                  </a:cubicBezTo>
                  <a:cubicBezTo>
                    <a:pt x="180" y="211"/>
                    <a:pt x="157" y="173"/>
                    <a:pt x="142" y="132"/>
                  </a:cubicBezTo>
                  <a:cubicBezTo>
                    <a:pt x="135" y="116"/>
                    <a:pt x="135" y="94"/>
                    <a:pt x="131" y="76"/>
                  </a:cubicBezTo>
                  <a:cubicBezTo>
                    <a:pt x="97" y="106"/>
                    <a:pt x="120" y="139"/>
                    <a:pt x="123" y="173"/>
                  </a:cubicBezTo>
                  <a:cubicBezTo>
                    <a:pt x="146" y="311"/>
                    <a:pt x="146" y="311"/>
                    <a:pt x="19" y="360"/>
                  </a:cubicBezTo>
                  <a:cubicBezTo>
                    <a:pt x="11" y="363"/>
                    <a:pt x="8" y="378"/>
                    <a:pt x="0" y="386"/>
                  </a:cubicBezTo>
                  <a:lnTo>
                    <a:pt x="8" y="386"/>
                  </a:lnTo>
                  <a:cubicBezTo>
                    <a:pt x="34" y="386"/>
                    <a:pt x="61" y="382"/>
                    <a:pt x="87" y="375"/>
                  </a:cubicBezTo>
                  <a:cubicBezTo>
                    <a:pt x="116" y="368"/>
                    <a:pt x="142" y="363"/>
                    <a:pt x="168" y="363"/>
                  </a:cubicBezTo>
                  <a:cubicBezTo>
                    <a:pt x="202" y="363"/>
                    <a:pt x="232" y="371"/>
                    <a:pt x="266" y="404"/>
                  </a:cubicBezTo>
                  <a:cubicBezTo>
                    <a:pt x="299" y="404"/>
                    <a:pt x="333" y="408"/>
                    <a:pt x="370" y="408"/>
                  </a:cubicBezTo>
                  <a:cubicBezTo>
                    <a:pt x="408" y="408"/>
                    <a:pt x="449" y="404"/>
                    <a:pt x="487" y="390"/>
                  </a:cubicBezTo>
                  <a:cubicBezTo>
                    <a:pt x="497" y="386"/>
                    <a:pt x="509" y="386"/>
                    <a:pt x="516" y="386"/>
                  </a:cubicBezTo>
                  <a:cubicBezTo>
                    <a:pt x="565" y="386"/>
                    <a:pt x="587" y="439"/>
                    <a:pt x="610" y="483"/>
                  </a:cubicBezTo>
                  <a:cubicBezTo>
                    <a:pt x="617" y="480"/>
                    <a:pt x="621" y="480"/>
                    <a:pt x="628" y="480"/>
                  </a:cubicBezTo>
                  <a:cubicBezTo>
                    <a:pt x="628" y="397"/>
                    <a:pt x="591" y="363"/>
                    <a:pt x="505" y="356"/>
                  </a:cubicBezTo>
                  <a:cubicBezTo>
                    <a:pt x="411" y="352"/>
                    <a:pt x="370" y="292"/>
                    <a:pt x="359" y="199"/>
                  </a:cubicBezTo>
                  <a:cubicBezTo>
                    <a:pt x="352" y="128"/>
                    <a:pt x="375" y="38"/>
                    <a:pt x="2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2466188" y="-1171547"/>
              <a:ext cx="23779" cy="38105"/>
            </a:xfrm>
            <a:custGeom>
              <a:avLst/>
              <a:gdLst/>
              <a:ahLst/>
              <a:cxnLst/>
              <a:rect l="l" t="t" r="r" b="b"/>
              <a:pathLst>
                <a:path w="498" h="798" extrusionOk="0">
                  <a:moveTo>
                    <a:pt x="255" y="1"/>
                  </a:moveTo>
                  <a:cubicBezTo>
                    <a:pt x="221" y="1"/>
                    <a:pt x="195" y="31"/>
                    <a:pt x="184" y="87"/>
                  </a:cubicBezTo>
                  <a:cubicBezTo>
                    <a:pt x="172" y="162"/>
                    <a:pt x="150" y="233"/>
                    <a:pt x="90" y="292"/>
                  </a:cubicBezTo>
                  <a:cubicBezTo>
                    <a:pt x="34" y="352"/>
                    <a:pt x="8" y="420"/>
                    <a:pt x="27" y="510"/>
                  </a:cubicBezTo>
                  <a:cubicBezTo>
                    <a:pt x="42" y="577"/>
                    <a:pt x="72" y="656"/>
                    <a:pt x="38" y="727"/>
                  </a:cubicBezTo>
                  <a:cubicBezTo>
                    <a:pt x="1" y="797"/>
                    <a:pt x="60" y="775"/>
                    <a:pt x="87" y="790"/>
                  </a:cubicBezTo>
                  <a:cubicBezTo>
                    <a:pt x="82" y="775"/>
                    <a:pt x="68" y="745"/>
                    <a:pt x="82" y="741"/>
                  </a:cubicBezTo>
                  <a:lnTo>
                    <a:pt x="82" y="737"/>
                  </a:lnTo>
                  <a:cubicBezTo>
                    <a:pt x="135" y="727"/>
                    <a:pt x="143" y="719"/>
                    <a:pt x="105" y="674"/>
                  </a:cubicBezTo>
                  <a:cubicBezTo>
                    <a:pt x="64" y="629"/>
                    <a:pt x="46" y="570"/>
                    <a:pt x="75" y="506"/>
                  </a:cubicBezTo>
                  <a:cubicBezTo>
                    <a:pt x="64" y="394"/>
                    <a:pt x="135" y="282"/>
                    <a:pt x="239" y="244"/>
                  </a:cubicBezTo>
                  <a:cubicBezTo>
                    <a:pt x="262" y="225"/>
                    <a:pt x="251" y="203"/>
                    <a:pt x="247" y="180"/>
                  </a:cubicBezTo>
                  <a:cubicBezTo>
                    <a:pt x="244" y="154"/>
                    <a:pt x="289" y="121"/>
                    <a:pt x="311" y="121"/>
                  </a:cubicBezTo>
                  <a:cubicBezTo>
                    <a:pt x="318" y="121"/>
                    <a:pt x="322" y="121"/>
                    <a:pt x="326" y="125"/>
                  </a:cubicBezTo>
                  <a:cubicBezTo>
                    <a:pt x="360" y="203"/>
                    <a:pt x="449" y="166"/>
                    <a:pt x="494" y="214"/>
                  </a:cubicBezTo>
                  <a:cubicBezTo>
                    <a:pt x="483" y="180"/>
                    <a:pt x="498" y="125"/>
                    <a:pt x="457" y="117"/>
                  </a:cubicBezTo>
                  <a:cubicBezTo>
                    <a:pt x="396" y="106"/>
                    <a:pt x="363" y="68"/>
                    <a:pt x="322" y="35"/>
                  </a:cubicBezTo>
                  <a:cubicBezTo>
                    <a:pt x="300" y="12"/>
                    <a:pt x="274" y="1"/>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2321601" y="-1185967"/>
              <a:ext cx="15232" cy="15567"/>
            </a:xfrm>
            <a:custGeom>
              <a:avLst/>
              <a:gdLst/>
              <a:ahLst/>
              <a:cxnLst/>
              <a:rect l="l" t="t" r="r" b="b"/>
              <a:pathLst>
                <a:path w="319" h="326" extrusionOk="0">
                  <a:moveTo>
                    <a:pt x="206" y="109"/>
                  </a:moveTo>
                  <a:lnTo>
                    <a:pt x="206" y="109"/>
                  </a:lnTo>
                  <a:cubicBezTo>
                    <a:pt x="187" y="187"/>
                    <a:pt x="184" y="202"/>
                    <a:pt x="142" y="202"/>
                  </a:cubicBezTo>
                  <a:lnTo>
                    <a:pt x="116" y="202"/>
                  </a:lnTo>
                  <a:cubicBezTo>
                    <a:pt x="142" y="131"/>
                    <a:pt x="146" y="131"/>
                    <a:pt x="206" y="109"/>
                  </a:cubicBezTo>
                  <a:close/>
                  <a:moveTo>
                    <a:pt x="109" y="0"/>
                  </a:moveTo>
                  <a:cubicBezTo>
                    <a:pt x="94" y="0"/>
                    <a:pt x="79" y="4"/>
                    <a:pt x="64" y="8"/>
                  </a:cubicBezTo>
                  <a:cubicBezTo>
                    <a:pt x="46" y="42"/>
                    <a:pt x="30" y="79"/>
                    <a:pt x="11" y="113"/>
                  </a:cubicBezTo>
                  <a:cubicBezTo>
                    <a:pt x="8" y="128"/>
                    <a:pt x="4" y="146"/>
                    <a:pt x="1" y="161"/>
                  </a:cubicBezTo>
                  <a:cubicBezTo>
                    <a:pt x="37" y="180"/>
                    <a:pt x="30" y="218"/>
                    <a:pt x="34" y="251"/>
                  </a:cubicBezTo>
                  <a:cubicBezTo>
                    <a:pt x="42" y="288"/>
                    <a:pt x="79" y="299"/>
                    <a:pt x="101" y="325"/>
                  </a:cubicBezTo>
                  <a:cubicBezTo>
                    <a:pt x="116" y="318"/>
                    <a:pt x="127" y="314"/>
                    <a:pt x="142" y="314"/>
                  </a:cubicBezTo>
                  <a:lnTo>
                    <a:pt x="203" y="314"/>
                  </a:lnTo>
                  <a:cubicBezTo>
                    <a:pt x="273" y="299"/>
                    <a:pt x="318" y="240"/>
                    <a:pt x="307" y="168"/>
                  </a:cubicBezTo>
                  <a:cubicBezTo>
                    <a:pt x="299" y="123"/>
                    <a:pt x="284" y="79"/>
                    <a:pt x="307" y="34"/>
                  </a:cubicBezTo>
                  <a:cubicBezTo>
                    <a:pt x="299" y="30"/>
                    <a:pt x="292" y="30"/>
                    <a:pt x="289" y="30"/>
                  </a:cubicBezTo>
                  <a:cubicBezTo>
                    <a:pt x="277" y="30"/>
                    <a:pt x="270" y="34"/>
                    <a:pt x="266" y="38"/>
                  </a:cubicBezTo>
                  <a:cubicBezTo>
                    <a:pt x="258" y="42"/>
                    <a:pt x="251" y="45"/>
                    <a:pt x="244" y="45"/>
                  </a:cubicBezTo>
                  <a:lnTo>
                    <a:pt x="239" y="45"/>
                  </a:lnTo>
                  <a:cubicBezTo>
                    <a:pt x="194" y="23"/>
                    <a:pt x="154"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2267166" y="-768632"/>
              <a:ext cx="26453" cy="40014"/>
            </a:xfrm>
            <a:custGeom>
              <a:avLst/>
              <a:gdLst/>
              <a:ahLst/>
              <a:cxnLst/>
              <a:rect l="l" t="t" r="r" b="b"/>
              <a:pathLst>
                <a:path w="554" h="838" extrusionOk="0">
                  <a:moveTo>
                    <a:pt x="214" y="1"/>
                  </a:moveTo>
                  <a:lnTo>
                    <a:pt x="214" y="1"/>
                  </a:lnTo>
                  <a:cubicBezTo>
                    <a:pt x="117" y="53"/>
                    <a:pt x="75" y="146"/>
                    <a:pt x="23" y="236"/>
                  </a:cubicBezTo>
                  <a:cubicBezTo>
                    <a:pt x="8" y="258"/>
                    <a:pt x="1" y="284"/>
                    <a:pt x="19" y="310"/>
                  </a:cubicBezTo>
                  <a:cubicBezTo>
                    <a:pt x="49" y="351"/>
                    <a:pt x="53" y="404"/>
                    <a:pt x="60" y="453"/>
                  </a:cubicBezTo>
                  <a:cubicBezTo>
                    <a:pt x="72" y="505"/>
                    <a:pt x="94" y="553"/>
                    <a:pt x="139" y="572"/>
                  </a:cubicBezTo>
                  <a:cubicBezTo>
                    <a:pt x="206" y="602"/>
                    <a:pt x="236" y="681"/>
                    <a:pt x="310" y="696"/>
                  </a:cubicBezTo>
                  <a:cubicBezTo>
                    <a:pt x="333" y="703"/>
                    <a:pt x="341" y="725"/>
                    <a:pt x="345" y="751"/>
                  </a:cubicBezTo>
                  <a:cubicBezTo>
                    <a:pt x="355" y="815"/>
                    <a:pt x="367" y="838"/>
                    <a:pt x="405" y="838"/>
                  </a:cubicBezTo>
                  <a:cubicBezTo>
                    <a:pt x="423" y="838"/>
                    <a:pt x="445" y="834"/>
                    <a:pt x="476" y="826"/>
                  </a:cubicBezTo>
                  <a:cubicBezTo>
                    <a:pt x="502" y="819"/>
                    <a:pt x="528" y="815"/>
                    <a:pt x="554" y="812"/>
                  </a:cubicBezTo>
                  <a:cubicBezTo>
                    <a:pt x="483" y="786"/>
                    <a:pt x="460" y="729"/>
                    <a:pt x="453" y="662"/>
                  </a:cubicBezTo>
                  <a:cubicBezTo>
                    <a:pt x="436" y="648"/>
                    <a:pt x="413" y="647"/>
                    <a:pt x="390" y="647"/>
                  </a:cubicBezTo>
                  <a:cubicBezTo>
                    <a:pt x="387" y="647"/>
                    <a:pt x="384" y="647"/>
                    <a:pt x="381" y="647"/>
                  </a:cubicBezTo>
                  <a:cubicBezTo>
                    <a:pt x="353" y="647"/>
                    <a:pt x="325" y="646"/>
                    <a:pt x="303" y="620"/>
                  </a:cubicBezTo>
                  <a:cubicBezTo>
                    <a:pt x="258" y="598"/>
                    <a:pt x="206" y="584"/>
                    <a:pt x="191" y="524"/>
                  </a:cubicBezTo>
                  <a:cubicBezTo>
                    <a:pt x="143" y="505"/>
                    <a:pt x="120" y="467"/>
                    <a:pt x="101" y="422"/>
                  </a:cubicBezTo>
                  <a:cubicBezTo>
                    <a:pt x="57" y="292"/>
                    <a:pt x="79" y="172"/>
                    <a:pt x="172" y="68"/>
                  </a:cubicBezTo>
                  <a:cubicBezTo>
                    <a:pt x="191" y="49"/>
                    <a:pt x="198" y="23"/>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950154" y="-1135639"/>
              <a:ext cx="19864" cy="18623"/>
            </a:xfrm>
            <a:custGeom>
              <a:avLst/>
              <a:gdLst/>
              <a:ahLst/>
              <a:cxnLst/>
              <a:rect l="l" t="t" r="r" b="b"/>
              <a:pathLst>
                <a:path w="416" h="390" extrusionOk="0">
                  <a:moveTo>
                    <a:pt x="344" y="1"/>
                  </a:moveTo>
                  <a:cubicBezTo>
                    <a:pt x="326" y="1"/>
                    <a:pt x="315" y="16"/>
                    <a:pt x="300" y="34"/>
                  </a:cubicBezTo>
                  <a:cubicBezTo>
                    <a:pt x="296" y="38"/>
                    <a:pt x="288" y="42"/>
                    <a:pt x="284" y="49"/>
                  </a:cubicBezTo>
                  <a:cubicBezTo>
                    <a:pt x="344" y="75"/>
                    <a:pt x="315" y="113"/>
                    <a:pt x="288" y="142"/>
                  </a:cubicBezTo>
                  <a:cubicBezTo>
                    <a:pt x="255" y="173"/>
                    <a:pt x="217" y="191"/>
                    <a:pt x="248" y="247"/>
                  </a:cubicBezTo>
                  <a:cubicBezTo>
                    <a:pt x="265" y="289"/>
                    <a:pt x="217" y="299"/>
                    <a:pt x="184" y="322"/>
                  </a:cubicBezTo>
                  <a:cubicBezTo>
                    <a:pt x="217" y="258"/>
                    <a:pt x="191" y="225"/>
                    <a:pt x="150" y="184"/>
                  </a:cubicBezTo>
                  <a:cubicBezTo>
                    <a:pt x="135" y="168"/>
                    <a:pt x="124" y="165"/>
                    <a:pt x="117" y="165"/>
                  </a:cubicBezTo>
                  <a:cubicBezTo>
                    <a:pt x="105" y="165"/>
                    <a:pt x="94" y="168"/>
                    <a:pt x="79" y="180"/>
                  </a:cubicBezTo>
                  <a:cubicBezTo>
                    <a:pt x="72" y="187"/>
                    <a:pt x="64" y="187"/>
                    <a:pt x="60" y="187"/>
                  </a:cubicBezTo>
                  <a:cubicBezTo>
                    <a:pt x="41" y="187"/>
                    <a:pt x="49" y="154"/>
                    <a:pt x="41" y="139"/>
                  </a:cubicBezTo>
                  <a:lnTo>
                    <a:pt x="41" y="139"/>
                  </a:lnTo>
                  <a:cubicBezTo>
                    <a:pt x="1" y="218"/>
                    <a:pt x="15" y="281"/>
                    <a:pt x="91" y="333"/>
                  </a:cubicBezTo>
                  <a:cubicBezTo>
                    <a:pt x="108" y="344"/>
                    <a:pt x="120" y="367"/>
                    <a:pt x="135" y="382"/>
                  </a:cubicBezTo>
                  <a:cubicBezTo>
                    <a:pt x="146" y="382"/>
                    <a:pt x="161" y="378"/>
                    <a:pt x="176" y="378"/>
                  </a:cubicBezTo>
                  <a:cubicBezTo>
                    <a:pt x="187" y="378"/>
                    <a:pt x="198" y="378"/>
                    <a:pt x="206" y="389"/>
                  </a:cubicBezTo>
                  <a:cubicBezTo>
                    <a:pt x="277" y="389"/>
                    <a:pt x="300" y="318"/>
                    <a:pt x="352" y="296"/>
                  </a:cubicBezTo>
                  <a:cubicBezTo>
                    <a:pt x="400" y="244"/>
                    <a:pt x="415" y="187"/>
                    <a:pt x="393" y="120"/>
                  </a:cubicBezTo>
                  <a:cubicBezTo>
                    <a:pt x="367" y="113"/>
                    <a:pt x="363" y="94"/>
                    <a:pt x="363" y="68"/>
                  </a:cubicBezTo>
                  <a:cubicBezTo>
                    <a:pt x="363" y="49"/>
                    <a:pt x="408" y="27"/>
                    <a:pt x="363" y="8"/>
                  </a:cubicBezTo>
                  <a:cubicBezTo>
                    <a:pt x="355" y="4"/>
                    <a:pt x="348" y="1"/>
                    <a:pt x="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2228823" y="-1243267"/>
              <a:ext cx="18670" cy="23254"/>
            </a:xfrm>
            <a:custGeom>
              <a:avLst/>
              <a:gdLst/>
              <a:ahLst/>
              <a:cxnLst/>
              <a:rect l="l" t="t" r="r" b="b"/>
              <a:pathLst>
                <a:path w="391" h="487" extrusionOk="0">
                  <a:moveTo>
                    <a:pt x="91" y="0"/>
                  </a:moveTo>
                  <a:cubicBezTo>
                    <a:pt x="57" y="0"/>
                    <a:pt x="23" y="8"/>
                    <a:pt x="1" y="49"/>
                  </a:cubicBezTo>
                  <a:lnTo>
                    <a:pt x="20" y="49"/>
                  </a:lnTo>
                  <a:cubicBezTo>
                    <a:pt x="46" y="49"/>
                    <a:pt x="73" y="57"/>
                    <a:pt x="83" y="79"/>
                  </a:cubicBezTo>
                  <a:cubicBezTo>
                    <a:pt x="113" y="146"/>
                    <a:pt x="162" y="162"/>
                    <a:pt x="214" y="162"/>
                  </a:cubicBezTo>
                  <a:cubicBezTo>
                    <a:pt x="240" y="162"/>
                    <a:pt x="270" y="157"/>
                    <a:pt x="301" y="150"/>
                  </a:cubicBezTo>
                  <a:lnTo>
                    <a:pt x="301" y="150"/>
                  </a:lnTo>
                  <a:cubicBezTo>
                    <a:pt x="308" y="206"/>
                    <a:pt x="248" y="210"/>
                    <a:pt x="244" y="251"/>
                  </a:cubicBezTo>
                  <a:cubicBezTo>
                    <a:pt x="315" y="310"/>
                    <a:pt x="315" y="310"/>
                    <a:pt x="240" y="404"/>
                  </a:cubicBezTo>
                  <a:cubicBezTo>
                    <a:pt x="237" y="352"/>
                    <a:pt x="233" y="300"/>
                    <a:pt x="185" y="300"/>
                  </a:cubicBezTo>
                  <a:cubicBezTo>
                    <a:pt x="173" y="300"/>
                    <a:pt x="162" y="303"/>
                    <a:pt x="147" y="307"/>
                  </a:cubicBezTo>
                  <a:cubicBezTo>
                    <a:pt x="140" y="310"/>
                    <a:pt x="132" y="310"/>
                    <a:pt x="125" y="310"/>
                  </a:cubicBezTo>
                  <a:cubicBezTo>
                    <a:pt x="144" y="367"/>
                    <a:pt x="207" y="397"/>
                    <a:pt x="199" y="464"/>
                  </a:cubicBezTo>
                  <a:cubicBezTo>
                    <a:pt x="203" y="471"/>
                    <a:pt x="203" y="479"/>
                    <a:pt x="207" y="486"/>
                  </a:cubicBezTo>
                  <a:cubicBezTo>
                    <a:pt x="285" y="486"/>
                    <a:pt x="315" y="415"/>
                    <a:pt x="371" y="378"/>
                  </a:cubicBezTo>
                  <a:cubicBezTo>
                    <a:pt x="390" y="371"/>
                    <a:pt x="379" y="359"/>
                    <a:pt x="375" y="341"/>
                  </a:cubicBezTo>
                  <a:cubicBezTo>
                    <a:pt x="356" y="274"/>
                    <a:pt x="345" y="202"/>
                    <a:pt x="327" y="131"/>
                  </a:cubicBezTo>
                  <a:cubicBezTo>
                    <a:pt x="282" y="72"/>
                    <a:pt x="248"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374985" y="-1196329"/>
              <a:ext cx="43978" cy="22347"/>
            </a:xfrm>
            <a:custGeom>
              <a:avLst/>
              <a:gdLst/>
              <a:ahLst/>
              <a:cxnLst/>
              <a:rect l="l" t="t" r="r" b="b"/>
              <a:pathLst>
                <a:path w="921" h="468" extrusionOk="0">
                  <a:moveTo>
                    <a:pt x="360" y="0"/>
                  </a:moveTo>
                  <a:cubicBezTo>
                    <a:pt x="311" y="86"/>
                    <a:pt x="300" y="176"/>
                    <a:pt x="348" y="281"/>
                  </a:cubicBezTo>
                  <a:cubicBezTo>
                    <a:pt x="334" y="281"/>
                    <a:pt x="318" y="278"/>
                    <a:pt x="308" y="278"/>
                  </a:cubicBezTo>
                  <a:cubicBezTo>
                    <a:pt x="236" y="278"/>
                    <a:pt x="177" y="304"/>
                    <a:pt x="109" y="304"/>
                  </a:cubicBezTo>
                  <a:cubicBezTo>
                    <a:pt x="1" y="307"/>
                    <a:pt x="1" y="307"/>
                    <a:pt x="16" y="423"/>
                  </a:cubicBezTo>
                  <a:cubicBezTo>
                    <a:pt x="75" y="367"/>
                    <a:pt x="139" y="318"/>
                    <a:pt x="213" y="318"/>
                  </a:cubicBezTo>
                  <a:cubicBezTo>
                    <a:pt x="244" y="318"/>
                    <a:pt x="274" y="326"/>
                    <a:pt x="308" y="340"/>
                  </a:cubicBezTo>
                  <a:cubicBezTo>
                    <a:pt x="326" y="337"/>
                    <a:pt x="344" y="333"/>
                    <a:pt x="363" y="333"/>
                  </a:cubicBezTo>
                  <a:cubicBezTo>
                    <a:pt x="386" y="333"/>
                    <a:pt x="408" y="340"/>
                    <a:pt x="431" y="367"/>
                  </a:cubicBezTo>
                  <a:cubicBezTo>
                    <a:pt x="460" y="400"/>
                    <a:pt x="509" y="416"/>
                    <a:pt x="513" y="468"/>
                  </a:cubicBezTo>
                  <a:cubicBezTo>
                    <a:pt x="524" y="461"/>
                    <a:pt x="539" y="453"/>
                    <a:pt x="539" y="449"/>
                  </a:cubicBezTo>
                  <a:cubicBezTo>
                    <a:pt x="513" y="318"/>
                    <a:pt x="610" y="311"/>
                    <a:pt x="696" y="292"/>
                  </a:cubicBezTo>
                  <a:cubicBezTo>
                    <a:pt x="741" y="285"/>
                    <a:pt x="786" y="281"/>
                    <a:pt x="831" y="266"/>
                  </a:cubicBezTo>
                  <a:cubicBezTo>
                    <a:pt x="872" y="255"/>
                    <a:pt x="920" y="240"/>
                    <a:pt x="913" y="180"/>
                  </a:cubicBezTo>
                  <a:lnTo>
                    <a:pt x="913" y="180"/>
                  </a:lnTo>
                  <a:cubicBezTo>
                    <a:pt x="886" y="202"/>
                    <a:pt x="860" y="217"/>
                    <a:pt x="827" y="221"/>
                  </a:cubicBezTo>
                  <a:cubicBezTo>
                    <a:pt x="827" y="225"/>
                    <a:pt x="823" y="225"/>
                    <a:pt x="823" y="225"/>
                  </a:cubicBezTo>
                  <a:cubicBezTo>
                    <a:pt x="793" y="251"/>
                    <a:pt x="763" y="266"/>
                    <a:pt x="726" y="266"/>
                  </a:cubicBezTo>
                  <a:cubicBezTo>
                    <a:pt x="707" y="266"/>
                    <a:pt x="689" y="259"/>
                    <a:pt x="666" y="251"/>
                  </a:cubicBezTo>
                  <a:cubicBezTo>
                    <a:pt x="658" y="247"/>
                    <a:pt x="651" y="240"/>
                    <a:pt x="644" y="236"/>
                  </a:cubicBezTo>
                  <a:cubicBezTo>
                    <a:pt x="603" y="266"/>
                    <a:pt x="539" y="247"/>
                    <a:pt x="509" y="314"/>
                  </a:cubicBezTo>
                  <a:cubicBezTo>
                    <a:pt x="505" y="322"/>
                    <a:pt x="494" y="330"/>
                    <a:pt x="483" y="330"/>
                  </a:cubicBezTo>
                  <a:cubicBezTo>
                    <a:pt x="453" y="330"/>
                    <a:pt x="412" y="300"/>
                    <a:pt x="397" y="262"/>
                  </a:cubicBezTo>
                  <a:cubicBezTo>
                    <a:pt x="375" y="210"/>
                    <a:pt x="397" y="169"/>
                    <a:pt x="431" y="131"/>
                  </a:cubicBezTo>
                  <a:cubicBezTo>
                    <a:pt x="393" y="98"/>
                    <a:pt x="367" y="57"/>
                    <a:pt x="363" y="4"/>
                  </a:cubicBezTo>
                  <a:lnTo>
                    <a:pt x="3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2185418" y="-772548"/>
              <a:ext cx="15949" cy="13036"/>
            </a:xfrm>
            <a:custGeom>
              <a:avLst/>
              <a:gdLst/>
              <a:ahLst/>
              <a:cxnLst/>
              <a:rect l="l" t="t" r="r" b="b"/>
              <a:pathLst>
                <a:path w="334" h="273" extrusionOk="0">
                  <a:moveTo>
                    <a:pt x="161" y="0"/>
                  </a:moveTo>
                  <a:cubicBezTo>
                    <a:pt x="120" y="0"/>
                    <a:pt x="75" y="22"/>
                    <a:pt x="64" y="56"/>
                  </a:cubicBezTo>
                  <a:cubicBezTo>
                    <a:pt x="42" y="119"/>
                    <a:pt x="4" y="183"/>
                    <a:pt x="1" y="254"/>
                  </a:cubicBezTo>
                  <a:cubicBezTo>
                    <a:pt x="53" y="266"/>
                    <a:pt x="106" y="273"/>
                    <a:pt x="151" y="273"/>
                  </a:cubicBezTo>
                  <a:cubicBezTo>
                    <a:pt x="247" y="273"/>
                    <a:pt x="318" y="231"/>
                    <a:pt x="334" y="83"/>
                  </a:cubicBezTo>
                  <a:cubicBezTo>
                    <a:pt x="299" y="60"/>
                    <a:pt x="258" y="56"/>
                    <a:pt x="225" y="26"/>
                  </a:cubicBezTo>
                  <a:cubicBezTo>
                    <a:pt x="210" y="7"/>
                    <a:pt x="184"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2276429" y="-1285239"/>
              <a:ext cx="14277" cy="14564"/>
            </a:xfrm>
            <a:custGeom>
              <a:avLst/>
              <a:gdLst/>
              <a:ahLst/>
              <a:cxnLst/>
              <a:rect l="l" t="t" r="r" b="b"/>
              <a:pathLst>
                <a:path w="299" h="305" extrusionOk="0">
                  <a:moveTo>
                    <a:pt x="101" y="1"/>
                  </a:moveTo>
                  <a:cubicBezTo>
                    <a:pt x="75" y="4"/>
                    <a:pt x="0" y="125"/>
                    <a:pt x="7" y="158"/>
                  </a:cubicBezTo>
                  <a:cubicBezTo>
                    <a:pt x="23" y="251"/>
                    <a:pt x="83" y="304"/>
                    <a:pt x="161" y="304"/>
                  </a:cubicBezTo>
                  <a:lnTo>
                    <a:pt x="195" y="304"/>
                  </a:lnTo>
                  <a:cubicBezTo>
                    <a:pt x="266" y="289"/>
                    <a:pt x="299" y="240"/>
                    <a:pt x="292" y="173"/>
                  </a:cubicBezTo>
                  <a:cubicBezTo>
                    <a:pt x="280" y="90"/>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969254" y="-1422807"/>
              <a:ext cx="18431" cy="18575"/>
            </a:xfrm>
            <a:custGeom>
              <a:avLst/>
              <a:gdLst/>
              <a:ahLst/>
              <a:cxnLst/>
              <a:rect l="l" t="t" r="r" b="b"/>
              <a:pathLst>
                <a:path w="386" h="389" extrusionOk="0">
                  <a:moveTo>
                    <a:pt x="273" y="0"/>
                  </a:moveTo>
                  <a:cubicBezTo>
                    <a:pt x="273" y="19"/>
                    <a:pt x="262" y="37"/>
                    <a:pt x="281" y="52"/>
                  </a:cubicBezTo>
                  <a:cubicBezTo>
                    <a:pt x="325" y="86"/>
                    <a:pt x="322" y="135"/>
                    <a:pt x="299" y="171"/>
                  </a:cubicBezTo>
                  <a:cubicBezTo>
                    <a:pt x="273" y="216"/>
                    <a:pt x="217" y="228"/>
                    <a:pt x="168" y="228"/>
                  </a:cubicBezTo>
                  <a:lnTo>
                    <a:pt x="165" y="228"/>
                  </a:lnTo>
                  <a:cubicBezTo>
                    <a:pt x="139" y="228"/>
                    <a:pt x="127" y="209"/>
                    <a:pt x="120" y="187"/>
                  </a:cubicBezTo>
                  <a:cubicBezTo>
                    <a:pt x="113" y="149"/>
                    <a:pt x="109" y="112"/>
                    <a:pt x="124" y="75"/>
                  </a:cubicBezTo>
                  <a:cubicBezTo>
                    <a:pt x="124" y="67"/>
                    <a:pt x="120" y="59"/>
                    <a:pt x="120" y="52"/>
                  </a:cubicBezTo>
                  <a:cubicBezTo>
                    <a:pt x="109" y="64"/>
                    <a:pt x="98" y="75"/>
                    <a:pt x="87" y="82"/>
                  </a:cubicBezTo>
                  <a:cubicBezTo>
                    <a:pt x="30" y="127"/>
                    <a:pt x="20" y="194"/>
                    <a:pt x="8" y="254"/>
                  </a:cubicBezTo>
                  <a:cubicBezTo>
                    <a:pt x="1" y="280"/>
                    <a:pt x="72" y="321"/>
                    <a:pt x="109" y="351"/>
                  </a:cubicBezTo>
                  <a:cubicBezTo>
                    <a:pt x="132" y="370"/>
                    <a:pt x="154" y="389"/>
                    <a:pt x="187" y="389"/>
                  </a:cubicBezTo>
                  <a:lnTo>
                    <a:pt x="203" y="389"/>
                  </a:lnTo>
                  <a:cubicBezTo>
                    <a:pt x="315" y="373"/>
                    <a:pt x="344" y="288"/>
                    <a:pt x="370" y="194"/>
                  </a:cubicBezTo>
                  <a:cubicBezTo>
                    <a:pt x="386" y="135"/>
                    <a:pt x="322" y="101"/>
                    <a:pt x="337" y="41"/>
                  </a:cubicBezTo>
                  <a:cubicBezTo>
                    <a:pt x="344" y="23"/>
                    <a:pt x="303" y="4"/>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199695" y="-1432118"/>
              <a:ext cx="27934" cy="26072"/>
            </a:xfrm>
            <a:custGeom>
              <a:avLst/>
              <a:gdLst/>
              <a:ahLst/>
              <a:cxnLst/>
              <a:rect l="l" t="t" r="r" b="b"/>
              <a:pathLst>
                <a:path w="585" h="546" extrusionOk="0">
                  <a:moveTo>
                    <a:pt x="572" y="0"/>
                  </a:moveTo>
                  <a:cubicBezTo>
                    <a:pt x="550" y="8"/>
                    <a:pt x="531" y="16"/>
                    <a:pt x="512" y="23"/>
                  </a:cubicBezTo>
                  <a:cubicBezTo>
                    <a:pt x="494" y="64"/>
                    <a:pt x="472" y="102"/>
                    <a:pt x="453" y="142"/>
                  </a:cubicBezTo>
                  <a:cubicBezTo>
                    <a:pt x="423" y="228"/>
                    <a:pt x="341" y="262"/>
                    <a:pt x="281" y="318"/>
                  </a:cubicBezTo>
                  <a:cubicBezTo>
                    <a:pt x="307" y="375"/>
                    <a:pt x="296" y="442"/>
                    <a:pt x="251" y="461"/>
                  </a:cubicBezTo>
                  <a:cubicBezTo>
                    <a:pt x="243" y="464"/>
                    <a:pt x="236" y="464"/>
                    <a:pt x="229" y="464"/>
                  </a:cubicBezTo>
                  <a:cubicBezTo>
                    <a:pt x="210" y="464"/>
                    <a:pt x="198" y="453"/>
                    <a:pt x="203" y="427"/>
                  </a:cubicBezTo>
                  <a:cubicBezTo>
                    <a:pt x="206" y="397"/>
                    <a:pt x="195" y="366"/>
                    <a:pt x="191" y="337"/>
                  </a:cubicBezTo>
                  <a:cubicBezTo>
                    <a:pt x="180" y="326"/>
                    <a:pt x="165" y="322"/>
                    <a:pt x="158" y="322"/>
                  </a:cubicBezTo>
                  <a:cubicBezTo>
                    <a:pt x="124" y="322"/>
                    <a:pt x="109" y="366"/>
                    <a:pt x="83" y="382"/>
                  </a:cubicBezTo>
                  <a:cubicBezTo>
                    <a:pt x="91" y="430"/>
                    <a:pt x="68" y="445"/>
                    <a:pt x="38" y="445"/>
                  </a:cubicBezTo>
                  <a:cubicBezTo>
                    <a:pt x="27" y="445"/>
                    <a:pt x="15" y="445"/>
                    <a:pt x="5" y="442"/>
                  </a:cubicBezTo>
                  <a:lnTo>
                    <a:pt x="1" y="445"/>
                  </a:lnTo>
                  <a:cubicBezTo>
                    <a:pt x="27" y="506"/>
                    <a:pt x="98" y="456"/>
                    <a:pt x="139" y="506"/>
                  </a:cubicBezTo>
                  <a:cubicBezTo>
                    <a:pt x="165" y="535"/>
                    <a:pt x="195" y="546"/>
                    <a:pt x="225" y="546"/>
                  </a:cubicBezTo>
                  <a:cubicBezTo>
                    <a:pt x="258" y="546"/>
                    <a:pt x="296" y="523"/>
                    <a:pt x="326" y="479"/>
                  </a:cubicBezTo>
                  <a:cubicBezTo>
                    <a:pt x="419" y="333"/>
                    <a:pt x="467" y="165"/>
                    <a:pt x="580" y="30"/>
                  </a:cubicBezTo>
                  <a:cubicBezTo>
                    <a:pt x="584" y="23"/>
                    <a:pt x="580" y="16"/>
                    <a:pt x="580" y="8"/>
                  </a:cubicBezTo>
                  <a:cubicBezTo>
                    <a:pt x="576" y="4"/>
                    <a:pt x="572" y="4"/>
                    <a:pt x="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276095" y="-1230231"/>
              <a:ext cx="18622" cy="18623"/>
            </a:xfrm>
            <a:custGeom>
              <a:avLst/>
              <a:gdLst/>
              <a:ahLst/>
              <a:cxnLst/>
              <a:rect l="l" t="t" r="r" b="b"/>
              <a:pathLst>
                <a:path w="390" h="390" extrusionOk="0">
                  <a:moveTo>
                    <a:pt x="195" y="1"/>
                  </a:moveTo>
                  <a:cubicBezTo>
                    <a:pt x="188" y="1"/>
                    <a:pt x="180" y="4"/>
                    <a:pt x="169" y="8"/>
                  </a:cubicBezTo>
                  <a:cubicBezTo>
                    <a:pt x="169" y="37"/>
                    <a:pt x="154" y="49"/>
                    <a:pt x="124" y="60"/>
                  </a:cubicBezTo>
                  <a:cubicBezTo>
                    <a:pt x="45" y="94"/>
                    <a:pt x="0" y="153"/>
                    <a:pt x="19" y="243"/>
                  </a:cubicBezTo>
                  <a:cubicBezTo>
                    <a:pt x="68" y="217"/>
                    <a:pt x="87" y="158"/>
                    <a:pt x="121" y="120"/>
                  </a:cubicBezTo>
                  <a:cubicBezTo>
                    <a:pt x="173" y="142"/>
                    <a:pt x="165" y="203"/>
                    <a:pt x="202" y="232"/>
                  </a:cubicBezTo>
                  <a:cubicBezTo>
                    <a:pt x="236" y="258"/>
                    <a:pt x="195" y="265"/>
                    <a:pt x="183" y="277"/>
                  </a:cubicBezTo>
                  <a:cubicBezTo>
                    <a:pt x="131" y="352"/>
                    <a:pt x="135" y="355"/>
                    <a:pt x="225" y="378"/>
                  </a:cubicBezTo>
                  <a:cubicBezTo>
                    <a:pt x="236" y="382"/>
                    <a:pt x="247" y="386"/>
                    <a:pt x="259" y="389"/>
                  </a:cubicBezTo>
                  <a:cubicBezTo>
                    <a:pt x="281" y="333"/>
                    <a:pt x="259" y="258"/>
                    <a:pt x="326" y="217"/>
                  </a:cubicBezTo>
                  <a:cubicBezTo>
                    <a:pt x="371" y="243"/>
                    <a:pt x="326" y="299"/>
                    <a:pt x="367" y="325"/>
                  </a:cubicBezTo>
                  <a:cubicBezTo>
                    <a:pt x="390" y="236"/>
                    <a:pt x="371" y="158"/>
                    <a:pt x="300" y="98"/>
                  </a:cubicBezTo>
                  <a:cubicBezTo>
                    <a:pt x="262" y="72"/>
                    <a:pt x="251" y="1"/>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2166700" y="-1122937"/>
              <a:ext cx="22920" cy="15375"/>
            </a:xfrm>
            <a:custGeom>
              <a:avLst/>
              <a:gdLst/>
              <a:ahLst/>
              <a:cxnLst/>
              <a:rect l="l" t="t" r="r" b="b"/>
              <a:pathLst>
                <a:path w="480" h="322" extrusionOk="0">
                  <a:moveTo>
                    <a:pt x="154" y="0"/>
                  </a:moveTo>
                  <a:cubicBezTo>
                    <a:pt x="90" y="0"/>
                    <a:pt x="73" y="49"/>
                    <a:pt x="68" y="101"/>
                  </a:cubicBezTo>
                  <a:cubicBezTo>
                    <a:pt x="57" y="168"/>
                    <a:pt x="57" y="235"/>
                    <a:pt x="1" y="288"/>
                  </a:cubicBezTo>
                  <a:cubicBezTo>
                    <a:pt x="113" y="321"/>
                    <a:pt x="225" y="306"/>
                    <a:pt x="337" y="314"/>
                  </a:cubicBezTo>
                  <a:lnTo>
                    <a:pt x="480" y="314"/>
                  </a:lnTo>
                  <a:cubicBezTo>
                    <a:pt x="439" y="258"/>
                    <a:pt x="382" y="228"/>
                    <a:pt x="311" y="228"/>
                  </a:cubicBezTo>
                  <a:lnTo>
                    <a:pt x="289" y="228"/>
                  </a:lnTo>
                  <a:cubicBezTo>
                    <a:pt x="166" y="228"/>
                    <a:pt x="151" y="194"/>
                    <a:pt x="211" y="78"/>
                  </a:cubicBezTo>
                  <a:cubicBezTo>
                    <a:pt x="240" y="26"/>
                    <a:pt x="230" y="7"/>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458691" y="-1165769"/>
              <a:ext cx="21488" cy="15901"/>
            </a:xfrm>
            <a:custGeom>
              <a:avLst/>
              <a:gdLst/>
              <a:ahLst/>
              <a:cxnLst/>
              <a:rect l="l" t="t" r="r" b="b"/>
              <a:pathLst>
                <a:path w="450" h="333" extrusionOk="0">
                  <a:moveTo>
                    <a:pt x="154" y="0"/>
                  </a:moveTo>
                  <a:cubicBezTo>
                    <a:pt x="132" y="0"/>
                    <a:pt x="87" y="33"/>
                    <a:pt x="90" y="59"/>
                  </a:cubicBezTo>
                  <a:cubicBezTo>
                    <a:pt x="94" y="82"/>
                    <a:pt x="105" y="104"/>
                    <a:pt x="82" y="123"/>
                  </a:cubicBezTo>
                  <a:cubicBezTo>
                    <a:pt x="94" y="164"/>
                    <a:pt x="68" y="194"/>
                    <a:pt x="38" y="221"/>
                  </a:cubicBezTo>
                  <a:cubicBezTo>
                    <a:pt x="1" y="258"/>
                    <a:pt x="23" y="280"/>
                    <a:pt x="46" y="310"/>
                  </a:cubicBezTo>
                  <a:cubicBezTo>
                    <a:pt x="60" y="325"/>
                    <a:pt x="75" y="333"/>
                    <a:pt x="90" y="333"/>
                  </a:cubicBezTo>
                  <a:cubicBezTo>
                    <a:pt x="101" y="333"/>
                    <a:pt x="117" y="328"/>
                    <a:pt x="127" y="321"/>
                  </a:cubicBezTo>
                  <a:cubicBezTo>
                    <a:pt x="161" y="295"/>
                    <a:pt x="191" y="266"/>
                    <a:pt x="225" y="239"/>
                  </a:cubicBezTo>
                  <a:cubicBezTo>
                    <a:pt x="239" y="231"/>
                    <a:pt x="270" y="228"/>
                    <a:pt x="251" y="202"/>
                  </a:cubicBezTo>
                  <a:cubicBezTo>
                    <a:pt x="236" y="179"/>
                    <a:pt x="187" y="198"/>
                    <a:pt x="184" y="153"/>
                  </a:cubicBezTo>
                  <a:cubicBezTo>
                    <a:pt x="184" y="123"/>
                    <a:pt x="150" y="119"/>
                    <a:pt x="146" y="82"/>
                  </a:cubicBezTo>
                  <a:lnTo>
                    <a:pt x="146" y="82"/>
                  </a:lnTo>
                  <a:cubicBezTo>
                    <a:pt x="232" y="112"/>
                    <a:pt x="318" y="131"/>
                    <a:pt x="318" y="243"/>
                  </a:cubicBezTo>
                  <a:lnTo>
                    <a:pt x="326" y="243"/>
                  </a:lnTo>
                  <a:cubicBezTo>
                    <a:pt x="352" y="243"/>
                    <a:pt x="367" y="224"/>
                    <a:pt x="382" y="205"/>
                  </a:cubicBezTo>
                  <a:cubicBezTo>
                    <a:pt x="401" y="190"/>
                    <a:pt x="415" y="171"/>
                    <a:pt x="441" y="171"/>
                  </a:cubicBezTo>
                  <a:lnTo>
                    <a:pt x="449" y="171"/>
                  </a:lnTo>
                  <a:cubicBezTo>
                    <a:pt x="438" y="157"/>
                    <a:pt x="427" y="145"/>
                    <a:pt x="415" y="131"/>
                  </a:cubicBezTo>
                  <a:cubicBezTo>
                    <a:pt x="401" y="104"/>
                    <a:pt x="374" y="93"/>
                    <a:pt x="348" y="93"/>
                  </a:cubicBezTo>
                  <a:lnTo>
                    <a:pt x="337" y="93"/>
                  </a:lnTo>
                  <a:cubicBezTo>
                    <a:pt x="292" y="45"/>
                    <a:pt x="203" y="82"/>
                    <a:pt x="169" y="4"/>
                  </a:cubicBezTo>
                  <a:cubicBezTo>
                    <a:pt x="165" y="0"/>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2332488" y="-1205783"/>
              <a:ext cx="18957" cy="25212"/>
            </a:xfrm>
            <a:custGeom>
              <a:avLst/>
              <a:gdLst/>
              <a:ahLst/>
              <a:cxnLst/>
              <a:rect l="l" t="t" r="r" b="b"/>
              <a:pathLst>
                <a:path w="397" h="528" extrusionOk="0">
                  <a:moveTo>
                    <a:pt x="23" y="0"/>
                  </a:moveTo>
                  <a:cubicBezTo>
                    <a:pt x="15" y="5"/>
                    <a:pt x="8" y="5"/>
                    <a:pt x="1" y="8"/>
                  </a:cubicBezTo>
                  <a:cubicBezTo>
                    <a:pt x="38" y="86"/>
                    <a:pt x="75" y="165"/>
                    <a:pt x="49" y="258"/>
                  </a:cubicBezTo>
                  <a:cubicBezTo>
                    <a:pt x="49" y="274"/>
                    <a:pt x="53" y="288"/>
                    <a:pt x="53" y="303"/>
                  </a:cubicBezTo>
                  <a:cubicBezTo>
                    <a:pt x="68" y="292"/>
                    <a:pt x="79" y="281"/>
                    <a:pt x="90" y="266"/>
                  </a:cubicBezTo>
                  <a:cubicBezTo>
                    <a:pt x="98" y="281"/>
                    <a:pt x="101" y="296"/>
                    <a:pt x="105" y="307"/>
                  </a:cubicBezTo>
                  <a:cubicBezTo>
                    <a:pt x="108" y="326"/>
                    <a:pt x="113" y="345"/>
                    <a:pt x="113" y="363"/>
                  </a:cubicBezTo>
                  <a:cubicBezTo>
                    <a:pt x="117" y="397"/>
                    <a:pt x="135" y="423"/>
                    <a:pt x="153" y="449"/>
                  </a:cubicBezTo>
                  <a:cubicBezTo>
                    <a:pt x="195" y="464"/>
                    <a:pt x="229" y="479"/>
                    <a:pt x="239" y="524"/>
                  </a:cubicBezTo>
                  <a:lnTo>
                    <a:pt x="239" y="528"/>
                  </a:lnTo>
                  <a:cubicBezTo>
                    <a:pt x="258" y="494"/>
                    <a:pt x="274" y="457"/>
                    <a:pt x="292" y="423"/>
                  </a:cubicBezTo>
                  <a:cubicBezTo>
                    <a:pt x="310" y="374"/>
                    <a:pt x="382" y="400"/>
                    <a:pt x="396" y="345"/>
                  </a:cubicBezTo>
                  <a:cubicBezTo>
                    <a:pt x="382" y="333"/>
                    <a:pt x="360" y="314"/>
                    <a:pt x="337" y="300"/>
                  </a:cubicBezTo>
                  <a:cubicBezTo>
                    <a:pt x="243" y="284"/>
                    <a:pt x="180" y="221"/>
                    <a:pt x="124" y="150"/>
                  </a:cubicBezTo>
                  <a:cubicBezTo>
                    <a:pt x="101" y="169"/>
                    <a:pt x="94" y="176"/>
                    <a:pt x="86" y="176"/>
                  </a:cubicBezTo>
                  <a:cubicBezTo>
                    <a:pt x="82" y="176"/>
                    <a:pt x="79" y="169"/>
                    <a:pt x="79" y="162"/>
                  </a:cubicBezTo>
                  <a:cubicBezTo>
                    <a:pt x="68" y="117"/>
                    <a:pt x="60" y="67"/>
                    <a:pt x="49" y="19"/>
                  </a:cubicBezTo>
                  <a:cubicBezTo>
                    <a:pt x="41" y="15"/>
                    <a:pt x="34"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2021397" y="-1442289"/>
              <a:ext cx="13465" cy="14325"/>
            </a:xfrm>
            <a:custGeom>
              <a:avLst/>
              <a:gdLst/>
              <a:ahLst/>
              <a:cxnLst/>
              <a:rect l="l" t="t" r="r" b="b"/>
              <a:pathLst>
                <a:path w="282" h="300" extrusionOk="0">
                  <a:moveTo>
                    <a:pt x="132" y="1"/>
                  </a:moveTo>
                  <a:cubicBezTo>
                    <a:pt x="120" y="1"/>
                    <a:pt x="109" y="4"/>
                    <a:pt x="98" y="19"/>
                  </a:cubicBezTo>
                  <a:cubicBezTo>
                    <a:pt x="57" y="68"/>
                    <a:pt x="1" y="113"/>
                    <a:pt x="27" y="191"/>
                  </a:cubicBezTo>
                  <a:cubicBezTo>
                    <a:pt x="30" y="248"/>
                    <a:pt x="72" y="262"/>
                    <a:pt x="117" y="277"/>
                  </a:cubicBezTo>
                  <a:cubicBezTo>
                    <a:pt x="165" y="292"/>
                    <a:pt x="196" y="300"/>
                    <a:pt x="218" y="300"/>
                  </a:cubicBezTo>
                  <a:cubicBezTo>
                    <a:pt x="263" y="300"/>
                    <a:pt x="270" y="265"/>
                    <a:pt x="277" y="172"/>
                  </a:cubicBezTo>
                  <a:cubicBezTo>
                    <a:pt x="282" y="113"/>
                    <a:pt x="251" y="64"/>
                    <a:pt x="199" y="34"/>
                  </a:cubicBezTo>
                  <a:cubicBezTo>
                    <a:pt x="180" y="19"/>
                    <a:pt x="158"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2172382" y="-1349463"/>
              <a:ext cx="20580" cy="19864"/>
            </a:xfrm>
            <a:custGeom>
              <a:avLst/>
              <a:gdLst/>
              <a:ahLst/>
              <a:cxnLst/>
              <a:rect l="l" t="t" r="r" b="b"/>
              <a:pathLst>
                <a:path w="431" h="416" extrusionOk="0">
                  <a:moveTo>
                    <a:pt x="187" y="0"/>
                  </a:moveTo>
                  <a:cubicBezTo>
                    <a:pt x="173" y="0"/>
                    <a:pt x="157" y="8"/>
                    <a:pt x="150" y="31"/>
                  </a:cubicBezTo>
                  <a:cubicBezTo>
                    <a:pt x="135" y="71"/>
                    <a:pt x="116" y="90"/>
                    <a:pt x="83" y="90"/>
                  </a:cubicBezTo>
                  <a:cubicBezTo>
                    <a:pt x="75" y="90"/>
                    <a:pt x="64" y="90"/>
                    <a:pt x="57" y="86"/>
                  </a:cubicBezTo>
                  <a:lnTo>
                    <a:pt x="49" y="86"/>
                  </a:lnTo>
                  <a:cubicBezTo>
                    <a:pt x="26" y="86"/>
                    <a:pt x="16" y="109"/>
                    <a:pt x="8" y="131"/>
                  </a:cubicBezTo>
                  <a:cubicBezTo>
                    <a:pt x="0" y="165"/>
                    <a:pt x="23" y="176"/>
                    <a:pt x="49" y="188"/>
                  </a:cubicBezTo>
                  <a:cubicBezTo>
                    <a:pt x="75" y="198"/>
                    <a:pt x="102" y="210"/>
                    <a:pt x="131" y="210"/>
                  </a:cubicBezTo>
                  <a:lnTo>
                    <a:pt x="157" y="210"/>
                  </a:lnTo>
                  <a:cubicBezTo>
                    <a:pt x="183" y="210"/>
                    <a:pt x="206" y="224"/>
                    <a:pt x="209" y="250"/>
                  </a:cubicBezTo>
                  <a:cubicBezTo>
                    <a:pt x="228" y="381"/>
                    <a:pt x="352" y="367"/>
                    <a:pt x="430" y="415"/>
                  </a:cubicBezTo>
                  <a:cubicBezTo>
                    <a:pt x="430" y="367"/>
                    <a:pt x="356" y="359"/>
                    <a:pt x="397" y="292"/>
                  </a:cubicBezTo>
                  <a:cubicBezTo>
                    <a:pt x="416" y="262"/>
                    <a:pt x="378" y="224"/>
                    <a:pt x="344" y="224"/>
                  </a:cubicBezTo>
                  <a:lnTo>
                    <a:pt x="337" y="224"/>
                  </a:lnTo>
                  <a:cubicBezTo>
                    <a:pt x="296" y="224"/>
                    <a:pt x="270" y="198"/>
                    <a:pt x="236" y="188"/>
                  </a:cubicBezTo>
                  <a:cubicBezTo>
                    <a:pt x="173" y="165"/>
                    <a:pt x="131" y="143"/>
                    <a:pt x="221" y="90"/>
                  </a:cubicBezTo>
                  <a:cubicBezTo>
                    <a:pt x="247" y="71"/>
                    <a:pt x="259" y="38"/>
                    <a:pt x="225" y="12"/>
                  </a:cubicBezTo>
                  <a:cubicBezTo>
                    <a:pt x="214" y="4"/>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898058" y="-1211513"/>
              <a:ext cx="13083" cy="16856"/>
            </a:xfrm>
            <a:custGeom>
              <a:avLst/>
              <a:gdLst/>
              <a:ahLst/>
              <a:cxnLst/>
              <a:rect l="l" t="t" r="r" b="b"/>
              <a:pathLst>
                <a:path w="274" h="353" extrusionOk="0">
                  <a:moveTo>
                    <a:pt x="184" y="1"/>
                  </a:moveTo>
                  <a:cubicBezTo>
                    <a:pt x="68" y="1"/>
                    <a:pt x="20" y="46"/>
                    <a:pt x="1" y="161"/>
                  </a:cubicBezTo>
                  <a:cubicBezTo>
                    <a:pt x="38" y="218"/>
                    <a:pt x="83" y="251"/>
                    <a:pt x="147" y="251"/>
                  </a:cubicBezTo>
                  <a:cubicBezTo>
                    <a:pt x="161" y="251"/>
                    <a:pt x="180" y="247"/>
                    <a:pt x="199" y="244"/>
                  </a:cubicBezTo>
                  <a:lnTo>
                    <a:pt x="199" y="244"/>
                  </a:lnTo>
                  <a:cubicBezTo>
                    <a:pt x="169" y="285"/>
                    <a:pt x="147" y="322"/>
                    <a:pt x="106" y="334"/>
                  </a:cubicBezTo>
                  <a:cubicBezTo>
                    <a:pt x="106" y="337"/>
                    <a:pt x="106" y="344"/>
                    <a:pt x="109" y="352"/>
                  </a:cubicBezTo>
                  <a:cubicBezTo>
                    <a:pt x="116" y="352"/>
                    <a:pt x="125" y="352"/>
                    <a:pt x="132" y="349"/>
                  </a:cubicBezTo>
                  <a:cubicBezTo>
                    <a:pt x="177" y="334"/>
                    <a:pt x="233" y="352"/>
                    <a:pt x="263" y="300"/>
                  </a:cubicBezTo>
                  <a:cubicBezTo>
                    <a:pt x="251" y="240"/>
                    <a:pt x="221" y="187"/>
                    <a:pt x="203" y="132"/>
                  </a:cubicBezTo>
                  <a:cubicBezTo>
                    <a:pt x="194" y="95"/>
                    <a:pt x="213" y="94"/>
                    <a:pt x="235" y="94"/>
                  </a:cubicBezTo>
                  <a:cubicBezTo>
                    <a:pt x="238" y="94"/>
                    <a:pt x="240" y="94"/>
                    <a:pt x="243" y="94"/>
                  </a:cubicBezTo>
                  <a:cubicBezTo>
                    <a:pt x="255" y="94"/>
                    <a:pt x="266" y="93"/>
                    <a:pt x="273" y="87"/>
                  </a:cubicBezTo>
                  <a:cubicBezTo>
                    <a:pt x="259" y="57"/>
                    <a:pt x="244" y="30"/>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439591" y="-650642"/>
              <a:ext cx="23063" cy="26263"/>
            </a:xfrm>
            <a:custGeom>
              <a:avLst/>
              <a:gdLst/>
              <a:ahLst/>
              <a:cxnLst/>
              <a:rect l="l" t="t" r="r" b="b"/>
              <a:pathLst>
                <a:path w="483" h="550" extrusionOk="0">
                  <a:moveTo>
                    <a:pt x="345" y="0"/>
                  </a:moveTo>
                  <a:cubicBezTo>
                    <a:pt x="329" y="49"/>
                    <a:pt x="378" y="60"/>
                    <a:pt x="393" y="94"/>
                  </a:cubicBezTo>
                  <a:cubicBezTo>
                    <a:pt x="419" y="161"/>
                    <a:pt x="415" y="235"/>
                    <a:pt x="360" y="277"/>
                  </a:cubicBezTo>
                  <a:cubicBezTo>
                    <a:pt x="310" y="311"/>
                    <a:pt x="255" y="329"/>
                    <a:pt x="206" y="329"/>
                  </a:cubicBezTo>
                  <a:cubicBezTo>
                    <a:pt x="120" y="329"/>
                    <a:pt x="46" y="277"/>
                    <a:pt x="46" y="164"/>
                  </a:cubicBezTo>
                  <a:cubicBezTo>
                    <a:pt x="46" y="154"/>
                    <a:pt x="41" y="142"/>
                    <a:pt x="38" y="131"/>
                  </a:cubicBezTo>
                  <a:lnTo>
                    <a:pt x="38" y="131"/>
                  </a:lnTo>
                  <a:cubicBezTo>
                    <a:pt x="1" y="194"/>
                    <a:pt x="8" y="277"/>
                    <a:pt x="53" y="329"/>
                  </a:cubicBezTo>
                  <a:cubicBezTo>
                    <a:pt x="79" y="359"/>
                    <a:pt x="109" y="382"/>
                    <a:pt x="117" y="423"/>
                  </a:cubicBezTo>
                  <a:cubicBezTo>
                    <a:pt x="143" y="392"/>
                    <a:pt x="172" y="363"/>
                    <a:pt x="206" y="363"/>
                  </a:cubicBezTo>
                  <a:cubicBezTo>
                    <a:pt x="225" y="363"/>
                    <a:pt x="248" y="374"/>
                    <a:pt x="274" y="396"/>
                  </a:cubicBezTo>
                  <a:cubicBezTo>
                    <a:pt x="248" y="430"/>
                    <a:pt x="221" y="460"/>
                    <a:pt x="191" y="494"/>
                  </a:cubicBezTo>
                  <a:cubicBezTo>
                    <a:pt x="165" y="471"/>
                    <a:pt x="139" y="445"/>
                    <a:pt x="117" y="423"/>
                  </a:cubicBezTo>
                  <a:lnTo>
                    <a:pt x="117" y="423"/>
                  </a:lnTo>
                  <a:cubicBezTo>
                    <a:pt x="91" y="471"/>
                    <a:pt x="98" y="516"/>
                    <a:pt x="139" y="542"/>
                  </a:cubicBezTo>
                  <a:cubicBezTo>
                    <a:pt x="146" y="549"/>
                    <a:pt x="153" y="549"/>
                    <a:pt x="161" y="549"/>
                  </a:cubicBezTo>
                  <a:cubicBezTo>
                    <a:pt x="188" y="549"/>
                    <a:pt x="206" y="520"/>
                    <a:pt x="229" y="505"/>
                  </a:cubicBezTo>
                  <a:cubicBezTo>
                    <a:pt x="243" y="494"/>
                    <a:pt x="251" y="471"/>
                    <a:pt x="274" y="471"/>
                  </a:cubicBezTo>
                  <a:lnTo>
                    <a:pt x="281" y="471"/>
                  </a:lnTo>
                  <a:cubicBezTo>
                    <a:pt x="288" y="471"/>
                    <a:pt x="296" y="475"/>
                    <a:pt x="303" y="475"/>
                  </a:cubicBezTo>
                  <a:cubicBezTo>
                    <a:pt x="329" y="475"/>
                    <a:pt x="329" y="452"/>
                    <a:pt x="333" y="423"/>
                  </a:cubicBezTo>
                  <a:cubicBezTo>
                    <a:pt x="337" y="374"/>
                    <a:pt x="326" y="311"/>
                    <a:pt x="397" y="311"/>
                  </a:cubicBezTo>
                  <a:lnTo>
                    <a:pt x="423" y="311"/>
                  </a:lnTo>
                  <a:cubicBezTo>
                    <a:pt x="441" y="311"/>
                    <a:pt x="445" y="292"/>
                    <a:pt x="434" y="280"/>
                  </a:cubicBezTo>
                  <a:cubicBezTo>
                    <a:pt x="419" y="254"/>
                    <a:pt x="427" y="232"/>
                    <a:pt x="434" y="213"/>
                  </a:cubicBezTo>
                  <a:cubicBezTo>
                    <a:pt x="483" y="109"/>
                    <a:pt x="419" y="52"/>
                    <a:pt x="3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2275045" y="-1367704"/>
              <a:ext cx="22729" cy="19721"/>
            </a:xfrm>
            <a:custGeom>
              <a:avLst/>
              <a:gdLst/>
              <a:ahLst/>
              <a:cxnLst/>
              <a:rect l="l" t="t" r="r" b="b"/>
              <a:pathLst>
                <a:path w="476" h="413" extrusionOk="0">
                  <a:moveTo>
                    <a:pt x="102" y="1"/>
                  </a:moveTo>
                  <a:cubicBezTo>
                    <a:pt x="72" y="1"/>
                    <a:pt x="39" y="20"/>
                    <a:pt x="39" y="72"/>
                  </a:cubicBezTo>
                  <a:cubicBezTo>
                    <a:pt x="76" y="49"/>
                    <a:pt x="99" y="35"/>
                    <a:pt x="117" y="35"/>
                  </a:cubicBezTo>
                  <a:cubicBezTo>
                    <a:pt x="143" y="35"/>
                    <a:pt x="158" y="57"/>
                    <a:pt x="196" y="113"/>
                  </a:cubicBezTo>
                  <a:cubicBezTo>
                    <a:pt x="147" y="151"/>
                    <a:pt x="117" y="173"/>
                    <a:pt x="99" y="173"/>
                  </a:cubicBezTo>
                  <a:cubicBezTo>
                    <a:pt x="68" y="173"/>
                    <a:pt x="57" y="139"/>
                    <a:pt x="39" y="72"/>
                  </a:cubicBezTo>
                  <a:lnTo>
                    <a:pt x="39" y="72"/>
                  </a:lnTo>
                  <a:cubicBezTo>
                    <a:pt x="1" y="166"/>
                    <a:pt x="65" y="247"/>
                    <a:pt x="109" y="308"/>
                  </a:cubicBezTo>
                  <a:cubicBezTo>
                    <a:pt x="143" y="356"/>
                    <a:pt x="196" y="413"/>
                    <a:pt x="259" y="413"/>
                  </a:cubicBezTo>
                  <a:cubicBezTo>
                    <a:pt x="292" y="413"/>
                    <a:pt x="327" y="397"/>
                    <a:pt x="363" y="363"/>
                  </a:cubicBezTo>
                  <a:cubicBezTo>
                    <a:pt x="371" y="356"/>
                    <a:pt x="386" y="360"/>
                    <a:pt x="397" y="356"/>
                  </a:cubicBezTo>
                  <a:cubicBezTo>
                    <a:pt x="382" y="326"/>
                    <a:pt x="337" y="352"/>
                    <a:pt x="323" y="323"/>
                  </a:cubicBezTo>
                  <a:cubicBezTo>
                    <a:pt x="292" y="326"/>
                    <a:pt x="266" y="360"/>
                    <a:pt x="240" y="360"/>
                  </a:cubicBezTo>
                  <a:cubicBezTo>
                    <a:pt x="225" y="360"/>
                    <a:pt x="214" y="352"/>
                    <a:pt x="199" y="337"/>
                  </a:cubicBezTo>
                  <a:cubicBezTo>
                    <a:pt x="177" y="308"/>
                    <a:pt x="132" y="289"/>
                    <a:pt x="154" y="240"/>
                  </a:cubicBezTo>
                  <a:cubicBezTo>
                    <a:pt x="170" y="214"/>
                    <a:pt x="184" y="161"/>
                    <a:pt x="214" y="161"/>
                  </a:cubicBezTo>
                  <a:cubicBezTo>
                    <a:pt x="218" y="161"/>
                    <a:pt x="222" y="166"/>
                    <a:pt x="225" y="166"/>
                  </a:cubicBezTo>
                  <a:cubicBezTo>
                    <a:pt x="259" y="180"/>
                    <a:pt x="327" y="173"/>
                    <a:pt x="330" y="240"/>
                  </a:cubicBezTo>
                  <a:cubicBezTo>
                    <a:pt x="330" y="251"/>
                    <a:pt x="334" y="263"/>
                    <a:pt x="337" y="273"/>
                  </a:cubicBezTo>
                  <a:cubicBezTo>
                    <a:pt x="363" y="282"/>
                    <a:pt x="386" y="289"/>
                    <a:pt x="413" y="289"/>
                  </a:cubicBezTo>
                  <a:cubicBezTo>
                    <a:pt x="435" y="289"/>
                    <a:pt x="458" y="285"/>
                    <a:pt x="475" y="270"/>
                  </a:cubicBezTo>
                  <a:cubicBezTo>
                    <a:pt x="416" y="233"/>
                    <a:pt x="353" y="199"/>
                    <a:pt x="318" y="132"/>
                  </a:cubicBezTo>
                  <a:cubicBezTo>
                    <a:pt x="282" y="61"/>
                    <a:pt x="203" y="49"/>
                    <a:pt x="143" y="12"/>
                  </a:cubicBezTo>
                  <a:cubicBezTo>
                    <a:pt x="135" y="9"/>
                    <a:pt x="121"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2014234" y="-1372861"/>
              <a:ext cx="36815" cy="20915"/>
            </a:xfrm>
            <a:custGeom>
              <a:avLst/>
              <a:gdLst/>
              <a:ahLst/>
              <a:cxnLst/>
              <a:rect l="l" t="t" r="r" b="b"/>
              <a:pathLst>
                <a:path w="771" h="438" extrusionOk="0">
                  <a:moveTo>
                    <a:pt x="658" y="0"/>
                  </a:moveTo>
                  <a:cubicBezTo>
                    <a:pt x="639" y="23"/>
                    <a:pt x="603" y="31"/>
                    <a:pt x="603" y="67"/>
                  </a:cubicBezTo>
                  <a:cubicBezTo>
                    <a:pt x="606" y="217"/>
                    <a:pt x="508" y="292"/>
                    <a:pt x="396" y="359"/>
                  </a:cubicBezTo>
                  <a:cubicBezTo>
                    <a:pt x="356" y="381"/>
                    <a:pt x="315" y="393"/>
                    <a:pt x="273" y="393"/>
                  </a:cubicBezTo>
                  <a:cubicBezTo>
                    <a:pt x="210" y="393"/>
                    <a:pt x="146" y="364"/>
                    <a:pt x="87" y="319"/>
                  </a:cubicBezTo>
                  <a:cubicBezTo>
                    <a:pt x="60" y="300"/>
                    <a:pt x="34" y="277"/>
                    <a:pt x="1" y="266"/>
                  </a:cubicBezTo>
                  <a:lnTo>
                    <a:pt x="1" y="269"/>
                  </a:lnTo>
                  <a:cubicBezTo>
                    <a:pt x="75" y="345"/>
                    <a:pt x="142" y="438"/>
                    <a:pt x="251" y="438"/>
                  </a:cubicBezTo>
                  <a:cubicBezTo>
                    <a:pt x="281" y="438"/>
                    <a:pt x="315" y="431"/>
                    <a:pt x="348" y="416"/>
                  </a:cubicBezTo>
                  <a:cubicBezTo>
                    <a:pt x="363" y="408"/>
                    <a:pt x="378" y="404"/>
                    <a:pt x="396" y="404"/>
                  </a:cubicBezTo>
                  <a:lnTo>
                    <a:pt x="404" y="404"/>
                  </a:lnTo>
                  <a:cubicBezTo>
                    <a:pt x="412" y="404"/>
                    <a:pt x="419" y="408"/>
                    <a:pt x="427" y="408"/>
                  </a:cubicBezTo>
                  <a:cubicBezTo>
                    <a:pt x="486" y="408"/>
                    <a:pt x="520" y="359"/>
                    <a:pt x="550" y="319"/>
                  </a:cubicBezTo>
                  <a:cubicBezTo>
                    <a:pt x="603" y="247"/>
                    <a:pt x="643" y="172"/>
                    <a:pt x="722" y="128"/>
                  </a:cubicBezTo>
                  <a:cubicBezTo>
                    <a:pt x="770" y="102"/>
                    <a:pt x="770" y="53"/>
                    <a:pt x="733" y="12"/>
                  </a:cubicBezTo>
                  <a:lnTo>
                    <a:pt x="733" y="12"/>
                  </a:lnTo>
                  <a:cubicBezTo>
                    <a:pt x="726" y="12"/>
                    <a:pt x="722" y="15"/>
                    <a:pt x="715" y="15"/>
                  </a:cubicBezTo>
                  <a:cubicBezTo>
                    <a:pt x="696" y="15"/>
                    <a:pt x="677" y="5"/>
                    <a:pt x="6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2136713" y="-741701"/>
              <a:ext cx="20246" cy="22013"/>
            </a:xfrm>
            <a:custGeom>
              <a:avLst/>
              <a:gdLst/>
              <a:ahLst/>
              <a:cxnLst/>
              <a:rect l="l" t="t" r="r" b="b"/>
              <a:pathLst>
                <a:path w="424" h="461" extrusionOk="0">
                  <a:moveTo>
                    <a:pt x="394" y="1"/>
                  </a:moveTo>
                  <a:cubicBezTo>
                    <a:pt x="378" y="1"/>
                    <a:pt x="364" y="8"/>
                    <a:pt x="349" y="8"/>
                  </a:cubicBezTo>
                  <a:cubicBezTo>
                    <a:pt x="356" y="38"/>
                    <a:pt x="364" y="68"/>
                    <a:pt x="375" y="94"/>
                  </a:cubicBezTo>
                  <a:cubicBezTo>
                    <a:pt x="390" y="132"/>
                    <a:pt x="360" y="172"/>
                    <a:pt x="334" y="177"/>
                  </a:cubicBezTo>
                  <a:cubicBezTo>
                    <a:pt x="330" y="177"/>
                    <a:pt x="330" y="180"/>
                    <a:pt x="326" y="180"/>
                  </a:cubicBezTo>
                  <a:cubicBezTo>
                    <a:pt x="300" y="180"/>
                    <a:pt x="266" y="158"/>
                    <a:pt x="247" y="135"/>
                  </a:cubicBezTo>
                  <a:cubicBezTo>
                    <a:pt x="218" y="113"/>
                    <a:pt x="237" y="75"/>
                    <a:pt x="259" y="56"/>
                  </a:cubicBezTo>
                  <a:cubicBezTo>
                    <a:pt x="285" y="34"/>
                    <a:pt x="319" y="23"/>
                    <a:pt x="349" y="8"/>
                  </a:cubicBezTo>
                  <a:cubicBezTo>
                    <a:pt x="337" y="4"/>
                    <a:pt x="330" y="4"/>
                    <a:pt x="319" y="4"/>
                  </a:cubicBezTo>
                  <a:cubicBezTo>
                    <a:pt x="247" y="4"/>
                    <a:pt x="188" y="46"/>
                    <a:pt x="188" y="113"/>
                  </a:cubicBezTo>
                  <a:cubicBezTo>
                    <a:pt x="185" y="161"/>
                    <a:pt x="169" y="199"/>
                    <a:pt x="143" y="236"/>
                  </a:cubicBezTo>
                  <a:cubicBezTo>
                    <a:pt x="106" y="284"/>
                    <a:pt x="80" y="334"/>
                    <a:pt x="38" y="374"/>
                  </a:cubicBezTo>
                  <a:cubicBezTo>
                    <a:pt x="1" y="419"/>
                    <a:pt x="5" y="460"/>
                    <a:pt x="73" y="460"/>
                  </a:cubicBezTo>
                  <a:lnTo>
                    <a:pt x="80" y="460"/>
                  </a:lnTo>
                  <a:lnTo>
                    <a:pt x="83" y="457"/>
                  </a:lnTo>
                  <a:cubicBezTo>
                    <a:pt x="73" y="434"/>
                    <a:pt x="31" y="412"/>
                    <a:pt x="83" y="389"/>
                  </a:cubicBezTo>
                  <a:cubicBezTo>
                    <a:pt x="99" y="382"/>
                    <a:pt x="117" y="374"/>
                    <a:pt x="128" y="360"/>
                  </a:cubicBezTo>
                  <a:cubicBezTo>
                    <a:pt x="158" y="326"/>
                    <a:pt x="173" y="307"/>
                    <a:pt x="188" y="307"/>
                  </a:cubicBezTo>
                  <a:cubicBezTo>
                    <a:pt x="207" y="307"/>
                    <a:pt x="221" y="329"/>
                    <a:pt x="252" y="379"/>
                  </a:cubicBezTo>
                  <a:lnTo>
                    <a:pt x="256" y="379"/>
                  </a:lnTo>
                  <a:cubicBezTo>
                    <a:pt x="270" y="307"/>
                    <a:pt x="259" y="222"/>
                    <a:pt x="364" y="222"/>
                  </a:cubicBezTo>
                  <a:lnTo>
                    <a:pt x="382" y="222"/>
                  </a:lnTo>
                  <a:cubicBezTo>
                    <a:pt x="409" y="222"/>
                    <a:pt x="423" y="180"/>
                    <a:pt x="423" y="146"/>
                  </a:cubicBezTo>
                  <a:cubicBezTo>
                    <a:pt x="420" y="113"/>
                    <a:pt x="409" y="79"/>
                    <a:pt x="416" y="46"/>
                  </a:cubicBezTo>
                  <a:cubicBezTo>
                    <a:pt x="420" y="8"/>
                    <a:pt x="409"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2181693" y="-710807"/>
              <a:ext cx="10410" cy="25355"/>
            </a:xfrm>
            <a:custGeom>
              <a:avLst/>
              <a:gdLst/>
              <a:ahLst/>
              <a:cxnLst/>
              <a:rect l="l" t="t" r="r" b="b"/>
              <a:pathLst>
                <a:path w="218" h="531" extrusionOk="0">
                  <a:moveTo>
                    <a:pt x="54" y="1"/>
                  </a:moveTo>
                  <a:cubicBezTo>
                    <a:pt x="12" y="1"/>
                    <a:pt x="1" y="30"/>
                    <a:pt x="12" y="75"/>
                  </a:cubicBezTo>
                  <a:cubicBezTo>
                    <a:pt x="28" y="158"/>
                    <a:pt x="20" y="243"/>
                    <a:pt x="42" y="322"/>
                  </a:cubicBezTo>
                  <a:cubicBezTo>
                    <a:pt x="64" y="412"/>
                    <a:pt x="80" y="524"/>
                    <a:pt x="214" y="531"/>
                  </a:cubicBezTo>
                  <a:cubicBezTo>
                    <a:pt x="199" y="467"/>
                    <a:pt x="135" y="422"/>
                    <a:pt x="154" y="351"/>
                  </a:cubicBezTo>
                  <a:cubicBezTo>
                    <a:pt x="162" y="307"/>
                    <a:pt x="218" y="277"/>
                    <a:pt x="203" y="225"/>
                  </a:cubicBezTo>
                  <a:cubicBezTo>
                    <a:pt x="125" y="203"/>
                    <a:pt x="87" y="142"/>
                    <a:pt x="106" y="72"/>
                  </a:cubicBezTo>
                  <a:cubicBezTo>
                    <a:pt x="113" y="49"/>
                    <a:pt x="128" y="27"/>
                    <a:pt x="140" y="1"/>
                  </a:cubicBezTo>
                  <a:lnTo>
                    <a:pt x="140" y="1"/>
                  </a:lnTo>
                  <a:cubicBezTo>
                    <a:pt x="125" y="4"/>
                    <a:pt x="109" y="8"/>
                    <a:pt x="95" y="8"/>
                  </a:cubicBezTo>
                  <a:cubicBezTo>
                    <a:pt x="90" y="8"/>
                    <a:pt x="83" y="8"/>
                    <a:pt x="80" y="4"/>
                  </a:cubicBezTo>
                  <a:cubicBezTo>
                    <a:pt x="73" y="4"/>
                    <a:pt x="61"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2117231" y="-1345882"/>
              <a:ext cx="21297" cy="17715"/>
            </a:xfrm>
            <a:custGeom>
              <a:avLst/>
              <a:gdLst/>
              <a:ahLst/>
              <a:cxnLst/>
              <a:rect l="l" t="t" r="r" b="b"/>
              <a:pathLst>
                <a:path w="446" h="371" extrusionOk="0">
                  <a:moveTo>
                    <a:pt x="214" y="0"/>
                  </a:moveTo>
                  <a:cubicBezTo>
                    <a:pt x="143" y="0"/>
                    <a:pt x="75" y="26"/>
                    <a:pt x="53" y="82"/>
                  </a:cubicBezTo>
                  <a:cubicBezTo>
                    <a:pt x="23" y="142"/>
                    <a:pt x="19" y="213"/>
                    <a:pt x="8" y="284"/>
                  </a:cubicBezTo>
                  <a:cubicBezTo>
                    <a:pt x="1" y="314"/>
                    <a:pt x="31" y="329"/>
                    <a:pt x="57" y="332"/>
                  </a:cubicBezTo>
                  <a:cubicBezTo>
                    <a:pt x="46" y="299"/>
                    <a:pt x="46" y="265"/>
                    <a:pt x="75" y="239"/>
                  </a:cubicBezTo>
                  <a:cubicBezTo>
                    <a:pt x="98" y="220"/>
                    <a:pt x="101" y="202"/>
                    <a:pt x="94" y="180"/>
                  </a:cubicBezTo>
                  <a:cubicBezTo>
                    <a:pt x="86" y="149"/>
                    <a:pt x="53" y="113"/>
                    <a:pt x="105" y="94"/>
                  </a:cubicBezTo>
                  <a:cubicBezTo>
                    <a:pt x="124" y="86"/>
                    <a:pt x="146" y="78"/>
                    <a:pt x="165" y="78"/>
                  </a:cubicBezTo>
                  <a:cubicBezTo>
                    <a:pt x="188" y="78"/>
                    <a:pt x="210" y="86"/>
                    <a:pt x="225" y="116"/>
                  </a:cubicBezTo>
                  <a:cubicBezTo>
                    <a:pt x="251" y="116"/>
                    <a:pt x="270" y="127"/>
                    <a:pt x="281" y="149"/>
                  </a:cubicBezTo>
                  <a:cubicBezTo>
                    <a:pt x="288" y="149"/>
                    <a:pt x="293" y="146"/>
                    <a:pt x="300" y="146"/>
                  </a:cubicBezTo>
                  <a:cubicBezTo>
                    <a:pt x="310" y="146"/>
                    <a:pt x="322" y="149"/>
                    <a:pt x="329" y="165"/>
                  </a:cubicBezTo>
                  <a:cubicBezTo>
                    <a:pt x="397" y="220"/>
                    <a:pt x="371" y="299"/>
                    <a:pt x="371" y="370"/>
                  </a:cubicBezTo>
                  <a:cubicBezTo>
                    <a:pt x="438" y="314"/>
                    <a:pt x="360" y="206"/>
                    <a:pt x="445" y="153"/>
                  </a:cubicBezTo>
                  <a:cubicBezTo>
                    <a:pt x="434" y="139"/>
                    <a:pt x="431" y="127"/>
                    <a:pt x="419" y="116"/>
                  </a:cubicBezTo>
                  <a:cubicBezTo>
                    <a:pt x="400" y="97"/>
                    <a:pt x="378" y="82"/>
                    <a:pt x="360" y="60"/>
                  </a:cubicBezTo>
                  <a:cubicBezTo>
                    <a:pt x="329" y="18"/>
                    <a:pt x="270"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2442122" y="-1093141"/>
              <a:ext cx="33807" cy="7735"/>
            </a:xfrm>
            <a:custGeom>
              <a:avLst/>
              <a:gdLst/>
              <a:ahLst/>
              <a:cxnLst/>
              <a:rect l="l" t="t" r="r" b="b"/>
              <a:pathLst>
                <a:path w="708" h="162" extrusionOk="0">
                  <a:moveTo>
                    <a:pt x="233" y="131"/>
                  </a:moveTo>
                  <a:lnTo>
                    <a:pt x="237" y="135"/>
                  </a:lnTo>
                  <a:lnTo>
                    <a:pt x="237" y="131"/>
                  </a:lnTo>
                  <a:close/>
                  <a:moveTo>
                    <a:pt x="132" y="116"/>
                  </a:moveTo>
                  <a:cubicBezTo>
                    <a:pt x="84" y="116"/>
                    <a:pt x="42" y="127"/>
                    <a:pt x="1" y="127"/>
                  </a:cubicBezTo>
                  <a:cubicBezTo>
                    <a:pt x="9" y="142"/>
                    <a:pt x="23" y="150"/>
                    <a:pt x="39" y="150"/>
                  </a:cubicBezTo>
                  <a:lnTo>
                    <a:pt x="72" y="150"/>
                  </a:lnTo>
                  <a:cubicBezTo>
                    <a:pt x="110" y="150"/>
                    <a:pt x="147" y="146"/>
                    <a:pt x="184" y="139"/>
                  </a:cubicBezTo>
                  <a:cubicBezTo>
                    <a:pt x="203" y="139"/>
                    <a:pt x="218" y="135"/>
                    <a:pt x="233" y="131"/>
                  </a:cubicBezTo>
                  <a:cubicBezTo>
                    <a:pt x="225" y="127"/>
                    <a:pt x="214" y="127"/>
                    <a:pt x="203" y="124"/>
                  </a:cubicBezTo>
                  <a:cubicBezTo>
                    <a:pt x="177" y="116"/>
                    <a:pt x="154" y="116"/>
                    <a:pt x="132" y="116"/>
                  </a:cubicBezTo>
                  <a:close/>
                  <a:moveTo>
                    <a:pt x="214" y="1"/>
                  </a:moveTo>
                  <a:cubicBezTo>
                    <a:pt x="206" y="34"/>
                    <a:pt x="192" y="68"/>
                    <a:pt x="218" y="113"/>
                  </a:cubicBezTo>
                  <a:cubicBezTo>
                    <a:pt x="225" y="120"/>
                    <a:pt x="229" y="124"/>
                    <a:pt x="237" y="131"/>
                  </a:cubicBezTo>
                  <a:cubicBezTo>
                    <a:pt x="256" y="131"/>
                    <a:pt x="278" y="127"/>
                    <a:pt x="301" y="127"/>
                  </a:cubicBezTo>
                  <a:cubicBezTo>
                    <a:pt x="341" y="127"/>
                    <a:pt x="382" y="135"/>
                    <a:pt x="427" y="158"/>
                  </a:cubicBezTo>
                  <a:lnTo>
                    <a:pt x="427" y="161"/>
                  </a:lnTo>
                  <a:cubicBezTo>
                    <a:pt x="439" y="161"/>
                    <a:pt x="453" y="146"/>
                    <a:pt x="468" y="142"/>
                  </a:cubicBezTo>
                  <a:cubicBezTo>
                    <a:pt x="498" y="135"/>
                    <a:pt x="528" y="124"/>
                    <a:pt x="562" y="124"/>
                  </a:cubicBezTo>
                  <a:cubicBezTo>
                    <a:pt x="562" y="124"/>
                    <a:pt x="565" y="124"/>
                    <a:pt x="570" y="127"/>
                  </a:cubicBezTo>
                  <a:lnTo>
                    <a:pt x="581" y="127"/>
                  </a:lnTo>
                  <a:cubicBezTo>
                    <a:pt x="663" y="127"/>
                    <a:pt x="696" y="75"/>
                    <a:pt x="708" y="1"/>
                  </a:cubicBezTo>
                  <a:lnTo>
                    <a:pt x="704" y="1"/>
                  </a:lnTo>
                  <a:cubicBezTo>
                    <a:pt x="693" y="4"/>
                    <a:pt x="685" y="15"/>
                    <a:pt x="677" y="30"/>
                  </a:cubicBezTo>
                  <a:cubicBezTo>
                    <a:pt x="670" y="45"/>
                    <a:pt x="659" y="60"/>
                    <a:pt x="651" y="60"/>
                  </a:cubicBezTo>
                  <a:cubicBezTo>
                    <a:pt x="641" y="60"/>
                    <a:pt x="629" y="45"/>
                    <a:pt x="618" y="4"/>
                  </a:cubicBezTo>
                  <a:lnTo>
                    <a:pt x="615" y="1"/>
                  </a:lnTo>
                  <a:cubicBezTo>
                    <a:pt x="607" y="1"/>
                    <a:pt x="596" y="8"/>
                    <a:pt x="592" y="15"/>
                  </a:cubicBezTo>
                  <a:cubicBezTo>
                    <a:pt x="555" y="45"/>
                    <a:pt x="520" y="56"/>
                    <a:pt x="487" y="56"/>
                  </a:cubicBezTo>
                  <a:cubicBezTo>
                    <a:pt x="427" y="56"/>
                    <a:pt x="368" y="27"/>
                    <a:pt x="311" y="15"/>
                  </a:cubicBezTo>
                  <a:cubicBezTo>
                    <a:pt x="308" y="15"/>
                    <a:pt x="308" y="8"/>
                    <a:pt x="308" y="4"/>
                  </a:cubicBezTo>
                  <a:cubicBezTo>
                    <a:pt x="278" y="4"/>
                    <a:pt x="244"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2235221" y="-1237012"/>
              <a:ext cx="15949" cy="15041"/>
            </a:xfrm>
            <a:custGeom>
              <a:avLst/>
              <a:gdLst/>
              <a:ahLst/>
              <a:cxnLst/>
              <a:rect l="l" t="t" r="r" b="b"/>
              <a:pathLst>
                <a:path w="334" h="315" extrusionOk="0">
                  <a:moveTo>
                    <a:pt x="79" y="0"/>
                  </a:moveTo>
                  <a:cubicBezTo>
                    <a:pt x="68" y="12"/>
                    <a:pt x="57" y="22"/>
                    <a:pt x="42" y="34"/>
                  </a:cubicBezTo>
                  <a:cubicBezTo>
                    <a:pt x="50" y="67"/>
                    <a:pt x="38" y="90"/>
                    <a:pt x="12" y="109"/>
                  </a:cubicBezTo>
                  <a:cubicBezTo>
                    <a:pt x="0" y="179"/>
                    <a:pt x="8" y="236"/>
                    <a:pt x="90" y="255"/>
                  </a:cubicBezTo>
                  <a:cubicBezTo>
                    <a:pt x="124" y="266"/>
                    <a:pt x="154" y="295"/>
                    <a:pt x="188" y="314"/>
                  </a:cubicBezTo>
                  <a:lnTo>
                    <a:pt x="191" y="310"/>
                  </a:lnTo>
                  <a:cubicBezTo>
                    <a:pt x="173" y="247"/>
                    <a:pt x="243" y="228"/>
                    <a:pt x="259" y="179"/>
                  </a:cubicBezTo>
                  <a:cubicBezTo>
                    <a:pt x="266" y="179"/>
                    <a:pt x="274" y="179"/>
                    <a:pt x="281" y="176"/>
                  </a:cubicBezTo>
                  <a:cubicBezTo>
                    <a:pt x="278" y="161"/>
                    <a:pt x="252" y="146"/>
                    <a:pt x="281" y="131"/>
                  </a:cubicBezTo>
                  <a:cubicBezTo>
                    <a:pt x="296" y="120"/>
                    <a:pt x="333" y="131"/>
                    <a:pt x="319" y="93"/>
                  </a:cubicBezTo>
                  <a:cubicBezTo>
                    <a:pt x="311" y="71"/>
                    <a:pt x="292" y="60"/>
                    <a:pt x="274" y="60"/>
                  </a:cubicBezTo>
                  <a:cubicBezTo>
                    <a:pt x="266" y="60"/>
                    <a:pt x="259" y="64"/>
                    <a:pt x="252" y="64"/>
                  </a:cubicBezTo>
                  <a:cubicBezTo>
                    <a:pt x="236" y="67"/>
                    <a:pt x="217" y="79"/>
                    <a:pt x="207" y="79"/>
                  </a:cubicBezTo>
                  <a:cubicBezTo>
                    <a:pt x="195" y="79"/>
                    <a:pt x="195" y="71"/>
                    <a:pt x="217" y="34"/>
                  </a:cubicBezTo>
                  <a:cubicBezTo>
                    <a:pt x="221" y="26"/>
                    <a:pt x="207" y="19"/>
                    <a:pt x="195" y="19"/>
                  </a:cubicBezTo>
                  <a:lnTo>
                    <a:pt x="191" y="19"/>
                  </a:lnTo>
                  <a:cubicBezTo>
                    <a:pt x="184" y="19"/>
                    <a:pt x="176" y="26"/>
                    <a:pt x="176" y="31"/>
                  </a:cubicBezTo>
                  <a:cubicBezTo>
                    <a:pt x="165" y="60"/>
                    <a:pt x="147" y="90"/>
                    <a:pt x="117" y="90"/>
                  </a:cubicBezTo>
                  <a:cubicBezTo>
                    <a:pt x="112" y="90"/>
                    <a:pt x="109" y="90"/>
                    <a:pt x="102" y="86"/>
                  </a:cubicBezTo>
                  <a:cubicBezTo>
                    <a:pt x="50" y="71"/>
                    <a:pt x="102" y="26"/>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2316778" y="-1205258"/>
              <a:ext cx="12558" cy="36290"/>
            </a:xfrm>
            <a:custGeom>
              <a:avLst/>
              <a:gdLst/>
              <a:ahLst/>
              <a:cxnLst/>
              <a:rect l="l" t="t" r="r" b="b"/>
              <a:pathLst>
                <a:path w="263" h="760" extrusionOk="0">
                  <a:moveTo>
                    <a:pt x="146" y="1"/>
                  </a:moveTo>
                  <a:cubicBezTo>
                    <a:pt x="146" y="1"/>
                    <a:pt x="143" y="1"/>
                    <a:pt x="143" y="4"/>
                  </a:cubicBezTo>
                  <a:cubicBezTo>
                    <a:pt x="124" y="38"/>
                    <a:pt x="124" y="64"/>
                    <a:pt x="143" y="120"/>
                  </a:cubicBezTo>
                  <a:cubicBezTo>
                    <a:pt x="150" y="139"/>
                    <a:pt x="146" y="154"/>
                    <a:pt x="131" y="169"/>
                  </a:cubicBezTo>
                  <a:cubicBezTo>
                    <a:pt x="138" y="203"/>
                    <a:pt x="135" y="240"/>
                    <a:pt x="157" y="270"/>
                  </a:cubicBezTo>
                  <a:cubicBezTo>
                    <a:pt x="176" y="296"/>
                    <a:pt x="180" y="318"/>
                    <a:pt x="146" y="337"/>
                  </a:cubicBezTo>
                  <a:cubicBezTo>
                    <a:pt x="83" y="367"/>
                    <a:pt x="120" y="408"/>
                    <a:pt x="138" y="449"/>
                  </a:cubicBezTo>
                  <a:lnTo>
                    <a:pt x="143" y="449"/>
                  </a:lnTo>
                  <a:cubicBezTo>
                    <a:pt x="150" y="449"/>
                    <a:pt x="157" y="446"/>
                    <a:pt x="165" y="442"/>
                  </a:cubicBezTo>
                  <a:cubicBezTo>
                    <a:pt x="169" y="438"/>
                    <a:pt x="176" y="434"/>
                    <a:pt x="188" y="434"/>
                  </a:cubicBezTo>
                  <a:cubicBezTo>
                    <a:pt x="191" y="434"/>
                    <a:pt x="198" y="434"/>
                    <a:pt x="206" y="438"/>
                  </a:cubicBezTo>
                  <a:cubicBezTo>
                    <a:pt x="183" y="483"/>
                    <a:pt x="198" y="527"/>
                    <a:pt x="206" y="572"/>
                  </a:cubicBezTo>
                  <a:cubicBezTo>
                    <a:pt x="217" y="644"/>
                    <a:pt x="172" y="703"/>
                    <a:pt x="102" y="718"/>
                  </a:cubicBezTo>
                  <a:lnTo>
                    <a:pt x="41" y="718"/>
                  </a:lnTo>
                  <a:cubicBezTo>
                    <a:pt x="26" y="718"/>
                    <a:pt x="15" y="722"/>
                    <a:pt x="0" y="729"/>
                  </a:cubicBezTo>
                  <a:cubicBezTo>
                    <a:pt x="4" y="737"/>
                    <a:pt x="4" y="748"/>
                    <a:pt x="8" y="752"/>
                  </a:cubicBezTo>
                  <a:cubicBezTo>
                    <a:pt x="15" y="756"/>
                    <a:pt x="26" y="760"/>
                    <a:pt x="41" y="760"/>
                  </a:cubicBezTo>
                  <a:cubicBezTo>
                    <a:pt x="112" y="760"/>
                    <a:pt x="224" y="707"/>
                    <a:pt x="236" y="655"/>
                  </a:cubicBezTo>
                  <a:cubicBezTo>
                    <a:pt x="247" y="569"/>
                    <a:pt x="259" y="472"/>
                    <a:pt x="224" y="389"/>
                  </a:cubicBezTo>
                  <a:cubicBezTo>
                    <a:pt x="202" y="341"/>
                    <a:pt x="198" y="303"/>
                    <a:pt x="217" y="263"/>
                  </a:cubicBezTo>
                  <a:cubicBezTo>
                    <a:pt x="262" y="173"/>
                    <a:pt x="198" y="94"/>
                    <a:pt x="188" y="12"/>
                  </a:cubicBezTo>
                  <a:cubicBezTo>
                    <a:pt x="183" y="1"/>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2558680" y="-690991"/>
              <a:ext cx="12892" cy="14707"/>
            </a:xfrm>
            <a:custGeom>
              <a:avLst/>
              <a:gdLst/>
              <a:ahLst/>
              <a:cxnLst/>
              <a:rect l="l" t="t" r="r" b="b"/>
              <a:pathLst>
                <a:path w="270" h="308" extrusionOk="0">
                  <a:moveTo>
                    <a:pt x="270" y="195"/>
                  </a:moveTo>
                  <a:lnTo>
                    <a:pt x="270" y="195"/>
                  </a:lnTo>
                  <a:cubicBezTo>
                    <a:pt x="270" y="202"/>
                    <a:pt x="266" y="214"/>
                    <a:pt x="266" y="221"/>
                  </a:cubicBezTo>
                  <a:cubicBezTo>
                    <a:pt x="270" y="214"/>
                    <a:pt x="270" y="202"/>
                    <a:pt x="270" y="195"/>
                  </a:cubicBezTo>
                  <a:close/>
                  <a:moveTo>
                    <a:pt x="162" y="0"/>
                  </a:moveTo>
                  <a:cubicBezTo>
                    <a:pt x="154" y="0"/>
                    <a:pt x="147" y="0"/>
                    <a:pt x="140" y="7"/>
                  </a:cubicBezTo>
                  <a:cubicBezTo>
                    <a:pt x="73" y="52"/>
                    <a:pt x="9" y="93"/>
                    <a:pt x="5" y="176"/>
                  </a:cubicBezTo>
                  <a:cubicBezTo>
                    <a:pt x="1" y="183"/>
                    <a:pt x="1" y="191"/>
                    <a:pt x="1" y="198"/>
                  </a:cubicBezTo>
                  <a:cubicBezTo>
                    <a:pt x="35" y="209"/>
                    <a:pt x="9" y="228"/>
                    <a:pt x="9" y="243"/>
                  </a:cubicBezTo>
                  <a:cubicBezTo>
                    <a:pt x="50" y="273"/>
                    <a:pt x="83" y="307"/>
                    <a:pt x="140" y="307"/>
                  </a:cubicBezTo>
                  <a:cubicBezTo>
                    <a:pt x="151" y="307"/>
                    <a:pt x="166" y="307"/>
                    <a:pt x="180" y="303"/>
                  </a:cubicBezTo>
                  <a:cubicBezTo>
                    <a:pt x="233" y="288"/>
                    <a:pt x="248" y="262"/>
                    <a:pt x="266" y="221"/>
                  </a:cubicBezTo>
                  <a:cubicBezTo>
                    <a:pt x="263" y="198"/>
                    <a:pt x="256" y="180"/>
                    <a:pt x="252" y="157"/>
                  </a:cubicBezTo>
                  <a:cubicBezTo>
                    <a:pt x="252" y="157"/>
                    <a:pt x="248" y="157"/>
                    <a:pt x="248" y="154"/>
                  </a:cubicBezTo>
                  <a:cubicBezTo>
                    <a:pt x="237" y="164"/>
                    <a:pt x="230" y="191"/>
                    <a:pt x="218" y="191"/>
                  </a:cubicBezTo>
                  <a:cubicBezTo>
                    <a:pt x="214" y="191"/>
                    <a:pt x="207" y="183"/>
                    <a:pt x="196" y="164"/>
                  </a:cubicBezTo>
                  <a:cubicBezTo>
                    <a:pt x="177" y="124"/>
                    <a:pt x="135" y="79"/>
                    <a:pt x="207" y="45"/>
                  </a:cubicBezTo>
                  <a:cubicBezTo>
                    <a:pt x="203" y="38"/>
                    <a:pt x="203" y="30"/>
                    <a:pt x="203" y="19"/>
                  </a:cubicBezTo>
                  <a:lnTo>
                    <a:pt x="199" y="19"/>
                  </a:lnTo>
                  <a:cubicBezTo>
                    <a:pt x="192" y="19"/>
                    <a:pt x="188" y="15"/>
                    <a:pt x="180" y="12"/>
                  </a:cubicBezTo>
                  <a:cubicBezTo>
                    <a:pt x="177" y="4"/>
                    <a:pt x="169"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2177014" y="-1109185"/>
              <a:ext cx="26453" cy="11794"/>
            </a:xfrm>
            <a:custGeom>
              <a:avLst/>
              <a:gdLst/>
              <a:ahLst/>
              <a:cxnLst/>
              <a:rect l="l" t="t" r="r" b="b"/>
              <a:pathLst>
                <a:path w="554" h="247" extrusionOk="0">
                  <a:moveTo>
                    <a:pt x="217" y="0"/>
                  </a:moveTo>
                  <a:cubicBezTo>
                    <a:pt x="206" y="7"/>
                    <a:pt x="191" y="18"/>
                    <a:pt x="180" y="30"/>
                  </a:cubicBezTo>
                  <a:cubicBezTo>
                    <a:pt x="123" y="56"/>
                    <a:pt x="101" y="112"/>
                    <a:pt x="56" y="149"/>
                  </a:cubicBezTo>
                  <a:cubicBezTo>
                    <a:pt x="45" y="175"/>
                    <a:pt x="19" y="187"/>
                    <a:pt x="1" y="206"/>
                  </a:cubicBezTo>
                  <a:cubicBezTo>
                    <a:pt x="23" y="216"/>
                    <a:pt x="37" y="247"/>
                    <a:pt x="64" y="247"/>
                  </a:cubicBezTo>
                  <a:cubicBezTo>
                    <a:pt x="75" y="247"/>
                    <a:pt x="87" y="242"/>
                    <a:pt x="97" y="232"/>
                  </a:cubicBezTo>
                  <a:cubicBezTo>
                    <a:pt x="172" y="198"/>
                    <a:pt x="239" y="153"/>
                    <a:pt x="306" y="101"/>
                  </a:cubicBezTo>
                  <a:cubicBezTo>
                    <a:pt x="337" y="75"/>
                    <a:pt x="363" y="59"/>
                    <a:pt x="389" y="59"/>
                  </a:cubicBezTo>
                  <a:cubicBezTo>
                    <a:pt x="415" y="59"/>
                    <a:pt x="441" y="78"/>
                    <a:pt x="475" y="116"/>
                  </a:cubicBezTo>
                  <a:cubicBezTo>
                    <a:pt x="513" y="101"/>
                    <a:pt x="505" y="45"/>
                    <a:pt x="542" y="30"/>
                  </a:cubicBezTo>
                  <a:cubicBezTo>
                    <a:pt x="546" y="30"/>
                    <a:pt x="550" y="30"/>
                    <a:pt x="553" y="26"/>
                  </a:cubicBezTo>
                  <a:cubicBezTo>
                    <a:pt x="441" y="18"/>
                    <a:pt x="329" y="33"/>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819128" y="-1424956"/>
              <a:ext cx="21106" cy="13943"/>
            </a:xfrm>
            <a:custGeom>
              <a:avLst/>
              <a:gdLst/>
              <a:ahLst/>
              <a:cxnLst/>
              <a:rect l="l" t="t" r="r" b="b"/>
              <a:pathLst>
                <a:path w="442" h="292" extrusionOk="0">
                  <a:moveTo>
                    <a:pt x="382" y="0"/>
                  </a:moveTo>
                  <a:cubicBezTo>
                    <a:pt x="389" y="15"/>
                    <a:pt x="415" y="26"/>
                    <a:pt x="404" y="49"/>
                  </a:cubicBezTo>
                  <a:cubicBezTo>
                    <a:pt x="400" y="64"/>
                    <a:pt x="385" y="71"/>
                    <a:pt x="374" y="71"/>
                  </a:cubicBezTo>
                  <a:cubicBezTo>
                    <a:pt x="366" y="71"/>
                    <a:pt x="356" y="68"/>
                    <a:pt x="344" y="64"/>
                  </a:cubicBezTo>
                  <a:cubicBezTo>
                    <a:pt x="330" y="56"/>
                    <a:pt x="307" y="56"/>
                    <a:pt x="295" y="37"/>
                  </a:cubicBezTo>
                  <a:cubicBezTo>
                    <a:pt x="262" y="71"/>
                    <a:pt x="228" y="78"/>
                    <a:pt x="190" y="78"/>
                  </a:cubicBezTo>
                  <a:cubicBezTo>
                    <a:pt x="157" y="78"/>
                    <a:pt x="123" y="71"/>
                    <a:pt x="90" y="68"/>
                  </a:cubicBezTo>
                  <a:cubicBezTo>
                    <a:pt x="75" y="64"/>
                    <a:pt x="60" y="59"/>
                    <a:pt x="49" y="59"/>
                  </a:cubicBezTo>
                  <a:cubicBezTo>
                    <a:pt x="23" y="59"/>
                    <a:pt x="4" y="71"/>
                    <a:pt x="4" y="109"/>
                  </a:cubicBezTo>
                  <a:cubicBezTo>
                    <a:pt x="0" y="135"/>
                    <a:pt x="94" y="292"/>
                    <a:pt x="116" y="292"/>
                  </a:cubicBezTo>
                  <a:cubicBezTo>
                    <a:pt x="173" y="288"/>
                    <a:pt x="180" y="232"/>
                    <a:pt x="206" y="199"/>
                  </a:cubicBezTo>
                  <a:cubicBezTo>
                    <a:pt x="217" y="187"/>
                    <a:pt x="228" y="176"/>
                    <a:pt x="235" y="164"/>
                  </a:cubicBezTo>
                  <a:cubicBezTo>
                    <a:pt x="262" y="131"/>
                    <a:pt x="280" y="94"/>
                    <a:pt x="318" y="94"/>
                  </a:cubicBezTo>
                  <a:cubicBezTo>
                    <a:pt x="333" y="94"/>
                    <a:pt x="347" y="97"/>
                    <a:pt x="370" y="112"/>
                  </a:cubicBezTo>
                  <a:cubicBezTo>
                    <a:pt x="374" y="116"/>
                    <a:pt x="382" y="116"/>
                    <a:pt x="389" y="116"/>
                  </a:cubicBezTo>
                  <a:cubicBezTo>
                    <a:pt x="408" y="116"/>
                    <a:pt x="426" y="97"/>
                    <a:pt x="430" y="75"/>
                  </a:cubicBezTo>
                  <a:cubicBezTo>
                    <a:pt x="442" y="37"/>
                    <a:pt x="442"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2359228" y="-1216145"/>
              <a:ext cx="27886" cy="20007"/>
            </a:xfrm>
            <a:custGeom>
              <a:avLst/>
              <a:gdLst/>
              <a:ahLst/>
              <a:cxnLst/>
              <a:rect l="l" t="t" r="r" b="b"/>
              <a:pathLst>
                <a:path w="584" h="419" extrusionOk="0">
                  <a:moveTo>
                    <a:pt x="239" y="1"/>
                  </a:moveTo>
                  <a:cubicBezTo>
                    <a:pt x="197" y="1"/>
                    <a:pt x="164" y="34"/>
                    <a:pt x="130" y="98"/>
                  </a:cubicBezTo>
                  <a:cubicBezTo>
                    <a:pt x="108" y="150"/>
                    <a:pt x="104" y="217"/>
                    <a:pt x="26" y="232"/>
                  </a:cubicBezTo>
                  <a:cubicBezTo>
                    <a:pt x="0" y="240"/>
                    <a:pt x="4" y="270"/>
                    <a:pt x="7" y="292"/>
                  </a:cubicBezTo>
                  <a:cubicBezTo>
                    <a:pt x="14" y="334"/>
                    <a:pt x="22" y="374"/>
                    <a:pt x="30" y="415"/>
                  </a:cubicBezTo>
                  <a:lnTo>
                    <a:pt x="33" y="419"/>
                  </a:lnTo>
                  <a:cubicBezTo>
                    <a:pt x="49" y="412"/>
                    <a:pt x="59" y="408"/>
                    <a:pt x="56" y="382"/>
                  </a:cubicBezTo>
                  <a:cubicBezTo>
                    <a:pt x="52" y="344"/>
                    <a:pt x="22" y="311"/>
                    <a:pt x="52" y="274"/>
                  </a:cubicBezTo>
                  <a:cubicBezTo>
                    <a:pt x="71" y="244"/>
                    <a:pt x="116" y="244"/>
                    <a:pt x="130" y="210"/>
                  </a:cubicBezTo>
                  <a:cubicBezTo>
                    <a:pt x="119" y="150"/>
                    <a:pt x="183" y="127"/>
                    <a:pt x="187" y="57"/>
                  </a:cubicBezTo>
                  <a:cubicBezTo>
                    <a:pt x="187" y="49"/>
                    <a:pt x="187" y="38"/>
                    <a:pt x="183" y="30"/>
                  </a:cubicBezTo>
                  <a:lnTo>
                    <a:pt x="183" y="30"/>
                  </a:lnTo>
                  <a:cubicBezTo>
                    <a:pt x="190" y="38"/>
                    <a:pt x="197" y="46"/>
                    <a:pt x="209" y="53"/>
                  </a:cubicBezTo>
                  <a:cubicBezTo>
                    <a:pt x="247" y="91"/>
                    <a:pt x="284" y="101"/>
                    <a:pt x="318" y="101"/>
                  </a:cubicBezTo>
                  <a:cubicBezTo>
                    <a:pt x="344" y="101"/>
                    <a:pt x="366" y="98"/>
                    <a:pt x="389" y="91"/>
                  </a:cubicBezTo>
                  <a:cubicBezTo>
                    <a:pt x="396" y="87"/>
                    <a:pt x="399" y="87"/>
                    <a:pt x="407" y="87"/>
                  </a:cubicBezTo>
                  <a:cubicBezTo>
                    <a:pt x="418" y="87"/>
                    <a:pt x="433" y="94"/>
                    <a:pt x="441" y="105"/>
                  </a:cubicBezTo>
                  <a:cubicBezTo>
                    <a:pt x="482" y="143"/>
                    <a:pt x="520" y="184"/>
                    <a:pt x="561" y="225"/>
                  </a:cubicBezTo>
                  <a:cubicBezTo>
                    <a:pt x="568" y="222"/>
                    <a:pt x="575" y="222"/>
                    <a:pt x="583" y="217"/>
                  </a:cubicBezTo>
                  <a:cubicBezTo>
                    <a:pt x="556" y="177"/>
                    <a:pt x="556" y="127"/>
                    <a:pt x="538" y="83"/>
                  </a:cubicBezTo>
                  <a:cubicBezTo>
                    <a:pt x="520" y="38"/>
                    <a:pt x="497" y="12"/>
                    <a:pt x="471" y="12"/>
                  </a:cubicBezTo>
                  <a:cubicBezTo>
                    <a:pt x="452" y="12"/>
                    <a:pt x="433" y="20"/>
                    <a:pt x="411" y="38"/>
                  </a:cubicBezTo>
                  <a:cubicBezTo>
                    <a:pt x="396" y="49"/>
                    <a:pt x="385" y="53"/>
                    <a:pt x="373" y="53"/>
                  </a:cubicBezTo>
                  <a:cubicBezTo>
                    <a:pt x="359" y="53"/>
                    <a:pt x="347" y="46"/>
                    <a:pt x="328" y="34"/>
                  </a:cubicBezTo>
                  <a:cubicBezTo>
                    <a:pt x="295" y="12"/>
                    <a:pt x="265"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2460458" y="-746524"/>
              <a:ext cx="15567" cy="17572"/>
            </a:xfrm>
            <a:custGeom>
              <a:avLst/>
              <a:gdLst/>
              <a:ahLst/>
              <a:cxnLst/>
              <a:rect l="l" t="t" r="r" b="b"/>
              <a:pathLst>
                <a:path w="326" h="368" extrusionOk="0">
                  <a:moveTo>
                    <a:pt x="326" y="0"/>
                  </a:moveTo>
                  <a:cubicBezTo>
                    <a:pt x="299" y="35"/>
                    <a:pt x="276" y="42"/>
                    <a:pt x="250" y="42"/>
                  </a:cubicBezTo>
                  <a:cubicBezTo>
                    <a:pt x="232" y="42"/>
                    <a:pt x="209" y="35"/>
                    <a:pt x="187" y="26"/>
                  </a:cubicBezTo>
                  <a:cubicBezTo>
                    <a:pt x="169" y="16"/>
                    <a:pt x="146" y="9"/>
                    <a:pt x="127" y="9"/>
                  </a:cubicBezTo>
                  <a:lnTo>
                    <a:pt x="119" y="9"/>
                  </a:lnTo>
                  <a:cubicBezTo>
                    <a:pt x="131" y="35"/>
                    <a:pt x="176" y="57"/>
                    <a:pt x="142" y="83"/>
                  </a:cubicBezTo>
                  <a:cubicBezTo>
                    <a:pt x="138" y="87"/>
                    <a:pt x="131" y="87"/>
                    <a:pt x="124" y="87"/>
                  </a:cubicBezTo>
                  <a:cubicBezTo>
                    <a:pt x="101" y="87"/>
                    <a:pt x="75" y="71"/>
                    <a:pt x="60" y="45"/>
                  </a:cubicBezTo>
                  <a:cubicBezTo>
                    <a:pt x="38" y="61"/>
                    <a:pt x="7" y="71"/>
                    <a:pt x="0" y="102"/>
                  </a:cubicBezTo>
                  <a:cubicBezTo>
                    <a:pt x="83" y="109"/>
                    <a:pt x="112" y="131"/>
                    <a:pt x="124" y="206"/>
                  </a:cubicBezTo>
                  <a:cubicBezTo>
                    <a:pt x="131" y="244"/>
                    <a:pt x="161" y="244"/>
                    <a:pt x="187" y="259"/>
                  </a:cubicBezTo>
                  <a:cubicBezTo>
                    <a:pt x="172" y="292"/>
                    <a:pt x="127" y="292"/>
                    <a:pt x="109" y="318"/>
                  </a:cubicBezTo>
                  <a:cubicBezTo>
                    <a:pt x="112" y="345"/>
                    <a:pt x="127" y="356"/>
                    <a:pt x="150" y="356"/>
                  </a:cubicBezTo>
                  <a:lnTo>
                    <a:pt x="164" y="356"/>
                  </a:lnTo>
                  <a:cubicBezTo>
                    <a:pt x="172" y="356"/>
                    <a:pt x="180" y="352"/>
                    <a:pt x="187" y="349"/>
                  </a:cubicBezTo>
                  <a:cubicBezTo>
                    <a:pt x="209" y="304"/>
                    <a:pt x="236" y="262"/>
                    <a:pt x="284" y="240"/>
                  </a:cubicBezTo>
                  <a:cubicBezTo>
                    <a:pt x="292" y="236"/>
                    <a:pt x="299" y="236"/>
                    <a:pt x="303" y="233"/>
                  </a:cubicBezTo>
                  <a:cubicBezTo>
                    <a:pt x="262" y="157"/>
                    <a:pt x="262" y="87"/>
                    <a:pt x="326" y="0"/>
                  </a:cubicBezTo>
                  <a:close/>
                  <a:moveTo>
                    <a:pt x="164" y="356"/>
                  </a:moveTo>
                  <a:cubicBezTo>
                    <a:pt x="154" y="359"/>
                    <a:pt x="146" y="367"/>
                    <a:pt x="138" y="367"/>
                  </a:cubicBezTo>
                  <a:cubicBezTo>
                    <a:pt x="146" y="367"/>
                    <a:pt x="154" y="363"/>
                    <a:pt x="164" y="3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2115082" y="-1342157"/>
              <a:ext cx="12367" cy="17333"/>
            </a:xfrm>
            <a:custGeom>
              <a:avLst/>
              <a:gdLst/>
              <a:ahLst/>
              <a:cxnLst/>
              <a:rect l="l" t="t" r="r" b="b"/>
              <a:pathLst>
                <a:path w="259" h="363" extrusionOk="0">
                  <a:moveTo>
                    <a:pt x="120" y="0"/>
                  </a:moveTo>
                  <a:cubicBezTo>
                    <a:pt x="101" y="0"/>
                    <a:pt x="79" y="8"/>
                    <a:pt x="60" y="16"/>
                  </a:cubicBezTo>
                  <a:cubicBezTo>
                    <a:pt x="8" y="35"/>
                    <a:pt x="41" y="71"/>
                    <a:pt x="49" y="102"/>
                  </a:cubicBezTo>
                  <a:cubicBezTo>
                    <a:pt x="56" y="124"/>
                    <a:pt x="53" y="142"/>
                    <a:pt x="30" y="161"/>
                  </a:cubicBezTo>
                  <a:cubicBezTo>
                    <a:pt x="1" y="187"/>
                    <a:pt x="1" y="221"/>
                    <a:pt x="12" y="254"/>
                  </a:cubicBezTo>
                  <a:cubicBezTo>
                    <a:pt x="23" y="262"/>
                    <a:pt x="30" y="266"/>
                    <a:pt x="38" y="273"/>
                  </a:cubicBezTo>
                  <a:cubicBezTo>
                    <a:pt x="68" y="311"/>
                    <a:pt x="120" y="322"/>
                    <a:pt x="150" y="349"/>
                  </a:cubicBezTo>
                  <a:cubicBezTo>
                    <a:pt x="165" y="359"/>
                    <a:pt x="172" y="363"/>
                    <a:pt x="184" y="363"/>
                  </a:cubicBezTo>
                  <a:cubicBezTo>
                    <a:pt x="198" y="363"/>
                    <a:pt x="206" y="352"/>
                    <a:pt x="217" y="344"/>
                  </a:cubicBezTo>
                  <a:cubicBezTo>
                    <a:pt x="229" y="333"/>
                    <a:pt x="236" y="326"/>
                    <a:pt x="251" y="326"/>
                  </a:cubicBezTo>
                  <a:lnTo>
                    <a:pt x="258" y="326"/>
                  </a:lnTo>
                  <a:cubicBezTo>
                    <a:pt x="198" y="299"/>
                    <a:pt x="135" y="285"/>
                    <a:pt x="127" y="195"/>
                  </a:cubicBezTo>
                  <a:cubicBezTo>
                    <a:pt x="187" y="176"/>
                    <a:pt x="251" y="154"/>
                    <a:pt x="236" y="71"/>
                  </a:cubicBezTo>
                  <a:cubicBezTo>
                    <a:pt x="225" y="49"/>
                    <a:pt x="206" y="38"/>
                    <a:pt x="180" y="38"/>
                  </a:cubicBezTo>
                  <a:cubicBezTo>
                    <a:pt x="176" y="49"/>
                    <a:pt x="176" y="61"/>
                    <a:pt x="169" y="68"/>
                  </a:cubicBezTo>
                  <a:cubicBezTo>
                    <a:pt x="158" y="83"/>
                    <a:pt x="150" y="102"/>
                    <a:pt x="135" y="102"/>
                  </a:cubicBezTo>
                  <a:cubicBezTo>
                    <a:pt x="127" y="102"/>
                    <a:pt x="124" y="102"/>
                    <a:pt x="117" y="97"/>
                  </a:cubicBezTo>
                  <a:cubicBezTo>
                    <a:pt x="113" y="94"/>
                    <a:pt x="105" y="87"/>
                    <a:pt x="105" y="79"/>
                  </a:cubicBezTo>
                  <a:cubicBezTo>
                    <a:pt x="98" y="45"/>
                    <a:pt x="127" y="49"/>
                    <a:pt x="146" y="42"/>
                  </a:cubicBezTo>
                  <a:cubicBezTo>
                    <a:pt x="158" y="38"/>
                    <a:pt x="169" y="38"/>
                    <a:pt x="180" y="38"/>
                  </a:cubicBezTo>
                  <a:cubicBezTo>
                    <a:pt x="165" y="8"/>
                    <a:pt x="143"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2071725" y="-991625"/>
              <a:ext cx="20246" cy="11651"/>
            </a:xfrm>
            <a:custGeom>
              <a:avLst/>
              <a:gdLst/>
              <a:ahLst/>
              <a:cxnLst/>
              <a:rect l="l" t="t" r="r" b="b"/>
              <a:pathLst>
                <a:path w="424" h="244" extrusionOk="0">
                  <a:moveTo>
                    <a:pt x="330" y="31"/>
                  </a:moveTo>
                  <a:cubicBezTo>
                    <a:pt x="352" y="31"/>
                    <a:pt x="371" y="50"/>
                    <a:pt x="375" y="76"/>
                  </a:cubicBezTo>
                  <a:cubicBezTo>
                    <a:pt x="382" y="121"/>
                    <a:pt x="375" y="158"/>
                    <a:pt x="318" y="173"/>
                  </a:cubicBezTo>
                  <a:cubicBezTo>
                    <a:pt x="311" y="173"/>
                    <a:pt x="304" y="177"/>
                    <a:pt x="296" y="177"/>
                  </a:cubicBezTo>
                  <a:cubicBezTo>
                    <a:pt x="270" y="177"/>
                    <a:pt x="251" y="162"/>
                    <a:pt x="247" y="128"/>
                  </a:cubicBezTo>
                  <a:cubicBezTo>
                    <a:pt x="232" y="73"/>
                    <a:pt x="270" y="50"/>
                    <a:pt x="308" y="35"/>
                  </a:cubicBezTo>
                  <a:cubicBezTo>
                    <a:pt x="315" y="31"/>
                    <a:pt x="322" y="31"/>
                    <a:pt x="330" y="31"/>
                  </a:cubicBezTo>
                  <a:close/>
                  <a:moveTo>
                    <a:pt x="232" y="1"/>
                  </a:moveTo>
                  <a:cubicBezTo>
                    <a:pt x="206" y="1"/>
                    <a:pt x="177" y="9"/>
                    <a:pt x="154" y="35"/>
                  </a:cubicBezTo>
                  <a:cubicBezTo>
                    <a:pt x="125" y="68"/>
                    <a:pt x="94" y="99"/>
                    <a:pt x="46" y="109"/>
                  </a:cubicBezTo>
                  <a:cubicBezTo>
                    <a:pt x="1" y="117"/>
                    <a:pt x="16" y="154"/>
                    <a:pt x="23" y="185"/>
                  </a:cubicBezTo>
                  <a:cubicBezTo>
                    <a:pt x="27" y="207"/>
                    <a:pt x="38" y="211"/>
                    <a:pt x="49" y="211"/>
                  </a:cubicBezTo>
                  <a:cubicBezTo>
                    <a:pt x="57" y="211"/>
                    <a:pt x="72" y="207"/>
                    <a:pt x="83" y="203"/>
                  </a:cubicBezTo>
                  <a:cubicBezTo>
                    <a:pt x="116" y="188"/>
                    <a:pt x="151" y="173"/>
                    <a:pt x="180" y="173"/>
                  </a:cubicBezTo>
                  <a:cubicBezTo>
                    <a:pt x="210" y="173"/>
                    <a:pt x="237" y="185"/>
                    <a:pt x="259" y="230"/>
                  </a:cubicBezTo>
                  <a:cubicBezTo>
                    <a:pt x="266" y="240"/>
                    <a:pt x="285" y="240"/>
                    <a:pt x="292" y="244"/>
                  </a:cubicBezTo>
                  <a:cubicBezTo>
                    <a:pt x="349" y="237"/>
                    <a:pt x="423" y="132"/>
                    <a:pt x="408" y="87"/>
                  </a:cubicBezTo>
                  <a:cubicBezTo>
                    <a:pt x="397" y="61"/>
                    <a:pt x="401" y="5"/>
                    <a:pt x="371" y="5"/>
                  </a:cubicBezTo>
                  <a:lnTo>
                    <a:pt x="363" y="5"/>
                  </a:lnTo>
                  <a:cubicBezTo>
                    <a:pt x="352" y="9"/>
                    <a:pt x="341" y="9"/>
                    <a:pt x="330" y="9"/>
                  </a:cubicBezTo>
                  <a:cubicBezTo>
                    <a:pt x="315" y="9"/>
                    <a:pt x="296" y="9"/>
                    <a:pt x="282" y="5"/>
                  </a:cubicBezTo>
                  <a:cubicBezTo>
                    <a:pt x="266" y="5"/>
                    <a:pt x="247"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994275" y="-1492618"/>
              <a:ext cx="22013" cy="17715"/>
            </a:xfrm>
            <a:custGeom>
              <a:avLst/>
              <a:gdLst/>
              <a:ahLst/>
              <a:cxnLst/>
              <a:rect l="l" t="t" r="r" b="b"/>
              <a:pathLst>
                <a:path w="461" h="371" extrusionOk="0">
                  <a:moveTo>
                    <a:pt x="143" y="1"/>
                  </a:moveTo>
                  <a:cubicBezTo>
                    <a:pt x="128" y="1"/>
                    <a:pt x="117" y="4"/>
                    <a:pt x="102" y="4"/>
                  </a:cubicBezTo>
                  <a:cubicBezTo>
                    <a:pt x="90" y="8"/>
                    <a:pt x="76" y="11"/>
                    <a:pt x="64" y="11"/>
                  </a:cubicBezTo>
                  <a:lnTo>
                    <a:pt x="50" y="11"/>
                  </a:lnTo>
                  <a:cubicBezTo>
                    <a:pt x="12" y="11"/>
                    <a:pt x="16" y="46"/>
                    <a:pt x="20" y="75"/>
                  </a:cubicBezTo>
                  <a:cubicBezTo>
                    <a:pt x="38" y="72"/>
                    <a:pt x="61" y="72"/>
                    <a:pt x="76" y="60"/>
                  </a:cubicBezTo>
                  <a:cubicBezTo>
                    <a:pt x="95" y="49"/>
                    <a:pt x="109" y="46"/>
                    <a:pt x="125" y="46"/>
                  </a:cubicBezTo>
                  <a:cubicBezTo>
                    <a:pt x="143" y="46"/>
                    <a:pt x="162" y="53"/>
                    <a:pt x="173" y="75"/>
                  </a:cubicBezTo>
                  <a:cubicBezTo>
                    <a:pt x="195" y="113"/>
                    <a:pt x="154" y="142"/>
                    <a:pt x="132" y="158"/>
                  </a:cubicBezTo>
                  <a:cubicBezTo>
                    <a:pt x="121" y="168"/>
                    <a:pt x="109" y="172"/>
                    <a:pt x="102" y="172"/>
                  </a:cubicBezTo>
                  <a:cubicBezTo>
                    <a:pt x="76" y="172"/>
                    <a:pt x="61" y="146"/>
                    <a:pt x="50" y="116"/>
                  </a:cubicBezTo>
                  <a:cubicBezTo>
                    <a:pt x="46" y="108"/>
                    <a:pt x="31" y="101"/>
                    <a:pt x="23" y="94"/>
                  </a:cubicBezTo>
                  <a:lnTo>
                    <a:pt x="23" y="94"/>
                  </a:lnTo>
                  <a:cubicBezTo>
                    <a:pt x="1" y="172"/>
                    <a:pt x="57" y="191"/>
                    <a:pt x="113" y="206"/>
                  </a:cubicBezTo>
                  <a:cubicBezTo>
                    <a:pt x="207" y="236"/>
                    <a:pt x="304" y="258"/>
                    <a:pt x="375" y="341"/>
                  </a:cubicBezTo>
                  <a:cubicBezTo>
                    <a:pt x="390" y="360"/>
                    <a:pt x="404" y="370"/>
                    <a:pt x="416" y="370"/>
                  </a:cubicBezTo>
                  <a:cubicBezTo>
                    <a:pt x="435" y="370"/>
                    <a:pt x="446" y="344"/>
                    <a:pt x="461" y="296"/>
                  </a:cubicBezTo>
                  <a:lnTo>
                    <a:pt x="461" y="296"/>
                  </a:lnTo>
                  <a:cubicBezTo>
                    <a:pt x="446" y="303"/>
                    <a:pt x="431" y="322"/>
                    <a:pt x="420" y="322"/>
                  </a:cubicBezTo>
                  <a:lnTo>
                    <a:pt x="416" y="322"/>
                  </a:lnTo>
                  <a:cubicBezTo>
                    <a:pt x="390" y="281"/>
                    <a:pt x="337" y="273"/>
                    <a:pt x="315" y="236"/>
                  </a:cubicBezTo>
                  <a:cubicBezTo>
                    <a:pt x="285" y="187"/>
                    <a:pt x="337" y="172"/>
                    <a:pt x="364" y="150"/>
                  </a:cubicBezTo>
                  <a:cubicBezTo>
                    <a:pt x="285" y="139"/>
                    <a:pt x="225" y="113"/>
                    <a:pt x="192" y="34"/>
                  </a:cubicBezTo>
                  <a:cubicBezTo>
                    <a:pt x="180" y="8"/>
                    <a:pt x="162"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2217697" y="-1390003"/>
              <a:ext cx="11794" cy="16665"/>
            </a:xfrm>
            <a:custGeom>
              <a:avLst/>
              <a:gdLst/>
              <a:ahLst/>
              <a:cxnLst/>
              <a:rect l="l" t="t" r="r" b="b"/>
              <a:pathLst>
                <a:path w="247" h="349" extrusionOk="0">
                  <a:moveTo>
                    <a:pt x="59" y="0"/>
                  </a:moveTo>
                  <a:cubicBezTo>
                    <a:pt x="59" y="19"/>
                    <a:pt x="68" y="50"/>
                    <a:pt x="59" y="53"/>
                  </a:cubicBezTo>
                  <a:cubicBezTo>
                    <a:pt x="0" y="90"/>
                    <a:pt x="26" y="154"/>
                    <a:pt x="4" y="202"/>
                  </a:cubicBezTo>
                  <a:cubicBezTo>
                    <a:pt x="7" y="210"/>
                    <a:pt x="7" y="214"/>
                    <a:pt x="7" y="221"/>
                  </a:cubicBezTo>
                  <a:cubicBezTo>
                    <a:pt x="37" y="262"/>
                    <a:pt x="68" y="304"/>
                    <a:pt x="97" y="348"/>
                  </a:cubicBezTo>
                  <a:cubicBezTo>
                    <a:pt x="142" y="326"/>
                    <a:pt x="190" y="311"/>
                    <a:pt x="221" y="266"/>
                  </a:cubicBezTo>
                  <a:cubicBezTo>
                    <a:pt x="235" y="247"/>
                    <a:pt x="247" y="225"/>
                    <a:pt x="232" y="202"/>
                  </a:cubicBezTo>
                  <a:cubicBezTo>
                    <a:pt x="225" y="195"/>
                    <a:pt x="221" y="191"/>
                    <a:pt x="213" y="191"/>
                  </a:cubicBezTo>
                  <a:cubicBezTo>
                    <a:pt x="202" y="191"/>
                    <a:pt x="187" y="202"/>
                    <a:pt x="176" y="210"/>
                  </a:cubicBezTo>
                  <a:cubicBezTo>
                    <a:pt x="157" y="217"/>
                    <a:pt x="135" y="225"/>
                    <a:pt x="112" y="225"/>
                  </a:cubicBezTo>
                  <a:cubicBezTo>
                    <a:pt x="104" y="225"/>
                    <a:pt x="97" y="225"/>
                    <a:pt x="90" y="221"/>
                  </a:cubicBezTo>
                  <a:cubicBezTo>
                    <a:pt x="97" y="180"/>
                    <a:pt x="120" y="150"/>
                    <a:pt x="154" y="124"/>
                  </a:cubicBezTo>
                  <a:cubicBezTo>
                    <a:pt x="232" y="76"/>
                    <a:pt x="232" y="76"/>
                    <a:pt x="149" y="23"/>
                  </a:cubicBezTo>
                  <a:cubicBezTo>
                    <a:pt x="142" y="19"/>
                    <a:pt x="138" y="16"/>
                    <a:pt x="131" y="12"/>
                  </a:cubicBezTo>
                  <a:cubicBezTo>
                    <a:pt x="112" y="5"/>
                    <a:pt x="97"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773097" y="-1279891"/>
              <a:ext cx="13656" cy="13322"/>
            </a:xfrm>
            <a:custGeom>
              <a:avLst/>
              <a:gdLst/>
              <a:ahLst/>
              <a:cxnLst/>
              <a:rect l="l" t="t" r="r" b="b"/>
              <a:pathLst>
                <a:path w="286" h="279" extrusionOk="0">
                  <a:moveTo>
                    <a:pt x="79" y="1"/>
                  </a:moveTo>
                  <a:cubicBezTo>
                    <a:pt x="56" y="9"/>
                    <a:pt x="46" y="20"/>
                    <a:pt x="46" y="42"/>
                  </a:cubicBezTo>
                  <a:cubicBezTo>
                    <a:pt x="53" y="99"/>
                    <a:pt x="23" y="139"/>
                    <a:pt x="1" y="180"/>
                  </a:cubicBezTo>
                  <a:cubicBezTo>
                    <a:pt x="1" y="188"/>
                    <a:pt x="4" y="196"/>
                    <a:pt x="4" y="203"/>
                  </a:cubicBezTo>
                  <a:cubicBezTo>
                    <a:pt x="46" y="218"/>
                    <a:pt x="53" y="278"/>
                    <a:pt x="106" y="278"/>
                  </a:cubicBezTo>
                  <a:lnTo>
                    <a:pt x="124" y="278"/>
                  </a:lnTo>
                  <a:cubicBezTo>
                    <a:pt x="161" y="266"/>
                    <a:pt x="187" y="225"/>
                    <a:pt x="232" y="225"/>
                  </a:cubicBezTo>
                  <a:cubicBezTo>
                    <a:pt x="244" y="225"/>
                    <a:pt x="251" y="229"/>
                    <a:pt x="266" y="233"/>
                  </a:cubicBezTo>
                  <a:cubicBezTo>
                    <a:pt x="277" y="233"/>
                    <a:pt x="285" y="203"/>
                    <a:pt x="266" y="180"/>
                  </a:cubicBezTo>
                  <a:cubicBezTo>
                    <a:pt x="218" y="128"/>
                    <a:pt x="154" y="91"/>
                    <a:pt x="128" y="16"/>
                  </a:cubicBezTo>
                  <a:cubicBezTo>
                    <a:pt x="124" y="5"/>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2178828" y="-1099396"/>
              <a:ext cx="27552" cy="31801"/>
            </a:xfrm>
            <a:custGeom>
              <a:avLst/>
              <a:gdLst/>
              <a:ahLst/>
              <a:cxnLst/>
              <a:rect l="l" t="t" r="r" b="b"/>
              <a:pathLst>
                <a:path w="577" h="666" extrusionOk="0">
                  <a:moveTo>
                    <a:pt x="39" y="1"/>
                  </a:moveTo>
                  <a:lnTo>
                    <a:pt x="39" y="1"/>
                  </a:lnTo>
                  <a:cubicBezTo>
                    <a:pt x="1" y="42"/>
                    <a:pt x="16" y="87"/>
                    <a:pt x="46" y="113"/>
                  </a:cubicBezTo>
                  <a:cubicBezTo>
                    <a:pt x="135" y="180"/>
                    <a:pt x="143" y="266"/>
                    <a:pt x="117" y="363"/>
                  </a:cubicBezTo>
                  <a:cubicBezTo>
                    <a:pt x="113" y="378"/>
                    <a:pt x="113" y="389"/>
                    <a:pt x="128" y="401"/>
                  </a:cubicBezTo>
                  <a:cubicBezTo>
                    <a:pt x="203" y="460"/>
                    <a:pt x="270" y="531"/>
                    <a:pt x="344" y="591"/>
                  </a:cubicBezTo>
                  <a:cubicBezTo>
                    <a:pt x="382" y="625"/>
                    <a:pt x="434" y="665"/>
                    <a:pt x="491" y="665"/>
                  </a:cubicBezTo>
                  <a:cubicBezTo>
                    <a:pt x="517" y="665"/>
                    <a:pt x="546" y="655"/>
                    <a:pt x="577" y="629"/>
                  </a:cubicBezTo>
                  <a:cubicBezTo>
                    <a:pt x="491" y="610"/>
                    <a:pt x="394" y="621"/>
                    <a:pt x="334" y="543"/>
                  </a:cubicBezTo>
                  <a:cubicBezTo>
                    <a:pt x="308" y="513"/>
                    <a:pt x="289" y="482"/>
                    <a:pt x="255" y="460"/>
                  </a:cubicBezTo>
                  <a:cubicBezTo>
                    <a:pt x="165" y="404"/>
                    <a:pt x="132" y="270"/>
                    <a:pt x="180" y="158"/>
                  </a:cubicBezTo>
                  <a:cubicBezTo>
                    <a:pt x="173" y="113"/>
                    <a:pt x="170" y="64"/>
                    <a:pt x="135" y="27"/>
                  </a:cubicBezTo>
                  <a:cubicBezTo>
                    <a:pt x="125" y="37"/>
                    <a:pt x="113" y="42"/>
                    <a:pt x="102" y="42"/>
                  </a:cubicBezTo>
                  <a:cubicBezTo>
                    <a:pt x="75" y="42"/>
                    <a:pt x="61" y="1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2338027" y="-706891"/>
              <a:ext cx="16808" cy="13609"/>
            </a:xfrm>
            <a:custGeom>
              <a:avLst/>
              <a:gdLst/>
              <a:ahLst/>
              <a:cxnLst/>
              <a:rect l="l" t="t" r="r" b="b"/>
              <a:pathLst>
                <a:path w="352" h="285" extrusionOk="0">
                  <a:moveTo>
                    <a:pt x="202" y="0"/>
                  </a:moveTo>
                  <a:cubicBezTo>
                    <a:pt x="176" y="0"/>
                    <a:pt x="154" y="26"/>
                    <a:pt x="131" y="42"/>
                  </a:cubicBezTo>
                  <a:cubicBezTo>
                    <a:pt x="102" y="60"/>
                    <a:pt x="102" y="98"/>
                    <a:pt x="90" y="124"/>
                  </a:cubicBezTo>
                  <a:cubicBezTo>
                    <a:pt x="79" y="161"/>
                    <a:pt x="0" y="139"/>
                    <a:pt x="23" y="199"/>
                  </a:cubicBezTo>
                  <a:cubicBezTo>
                    <a:pt x="38" y="243"/>
                    <a:pt x="98" y="228"/>
                    <a:pt x="131" y="251"/>
                  </a:cubicBezTo>
                  <a:cubicBezTo>
                    <a:pt x="154" y="266"/>
                    <a:pt x="180" y="273"/>
                    <a:pt x="206" y="281"/>
                  </a:cubicBezTo>
                  <a:cubicBezTo>
                    <a:pt x="214" y="285"/>
                    <a:pt x="221" y="285"/>
                    <a:pt x="229" y="285"/>
                  </a:cubicBezTo>
                  <a:cubicBezTo>
                    <a:pt x="285" y="285"/>
                    <a:pt x="352" y="240"/>
                    <a:pt x="333" y="202"/>
                  </a:cubicBezTo>
                  <a:cubicBezTo>
                    <a:pt x="314" y="147"/>
                    <a:pt x="329" y="64"/>
                    <a:pt x="247" y="42"/>
                  </a:cubicBezTo>
                  <a:lnTo>
                    <a:pt x="247" y="42"/>
                  </a:lnTo>
                  <a:cubicBezTo>
                    <a:pt x="255" y="71"/>
                    <a:pt x="262" y="102"/>
                    <a:pt x="277" y="128"/>
                  </a:cubicBezTo>
                  <a:cubicBezTo>
                    <a:pt x="288" y="154"/>
                    <a:pt x="285" y="173"/>
                    <a:pt x="262" y="188"/>
                  </a:cubicBezTo>
                  <a:cubicBezTo>
                    <a:pt x="243" y="195"/>
                    <a:pt x="224" y="202"/>
                    <a:pt x="202" y="202"/>
                  </a:cubicBezTo>
                  <a:cubicBezTo>
                    <a:pt x="195" y="202"/>
                    <a:pt x="184" y="202"/>
                    <a:pt x="176" y="199"/>
                  </a:cubicBezTo>
                  <a:cubicBezTo>
                    <a:pt x="169" y="199"/>
                    <a:pt x="162" y="188"/>
                    <a:pt x="162" y="183"/>
                  </a:cubicBezTo>
                  <a:cubicBezTo>
                    <a:pt x="162" y="143"/>
                    <a:pt x="206" y="109"/>
                    <a:pt x="172" y="60"/>
                  </a:cubicBezTo>
                  <a:cubicBezTo>
                    <a:pt x="172" y="60"/>
                    <a:pt x="221" y="45"/>
                    <a:pt x="247" y="42"/>
                  </a:cubicBezTo>
                  <a:cubicBezTo>
                    <a:pt x="233" y="12"/>
                    <a:pt x="217"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987112" y="-1184726"/>
              <a:ext cx="16665" cy="14850"/>
            </a:xfrm>
            <a:custGeom>
              <a:avLst/>
              <a:gdLst/>
              <a:ahLst/>
              <a:cxnLst/>
              <a:rect l="l" t="t" r="r" b="b"/>
              <a:pathLst>
                <a:path w="349" h="311" extrusionOk="0">
                  <a:moveTo>
                    <a:pt x="30" y="0"/>
                  </a:moveTo>
                  <a:cubicBezTo>
                    <a:pt x="12" y="0"/>
                    <a:pt x="1" y="12"/>
                    <a:pt x="23" y="53"/>
                  </a:cubicBezTo>
                  <a:cubicBezTo>
                    <a:pt x="45" y="90"/>
                    <a:pt x="49" y="120"/>
                    <a:pt x="35" y="157"/>
                  </a:cubicBezTo>
                  <a:lnTo>
                    <a:pt x="38" y="157"/>
                  </a:lnTo>
                  <a:cubicBezTo>
                    <a:pt x="42" y="157"/>
                    <a:pt x="49" y="157"/>
                    <a:pt x="57" y="154"/>
                  </a:cubicBezTo>
                  <a:cubicBezTo>
                    <a:pt x="61" y="154"/>
                    <a:pt x="68" y="150"/>
                    <a:pt x="75" y="150"/>
                  </a:cubicBezTo>
                  <a:cubicBezTo>
                    <a:pt x="83" y="150"/>
                    <a:pt x="87" y="154"/>
                    <a:pt x="90" y="165"/>
                  </a:cubicBezTo>
                  <a:cubicBezTo>
                    <a:pt x="97" y="199"/>
                    <a:pt x="83" y="228"/>
                    <a:pt x="53" y="251"/>
                  </a:cubicBezTo>
                  <a:cubicBezTo>
                    <a:pt x="64" y="270"/>
                    <a:pt x="75" y="292"/>
                    <a:pt x="90" y="311"/>
                  </a:cubicBezTo>
                  <a:cubicBezTo>
                    <a:pt x="97" y="311"/>
                    <a:pt x="106" y="307"/>
                    <a:pt x="113" y="304"/>
                  </a:cubicBezTo>
                  <a:cubicBezTo>
                    <a:pt x="116" y="247"/>
                    <a:pt x="128" y="195"/>
                    <a:pt x="202" y="192"/>
                  </a:cubicBezTo>
                  <a:cubicBezTo>
                    <a:pt x="237" y="192"/>
                    <a:pt x="237" y="154"/>
                    <a:pt x="254" y="131"/>
                  </a:cubicBezTo>
                  <a:cubicBezTo>
                    <a:pt x="273" y="157"/>
                    <a:pt x="289" y="180"/>
                    <a:pt x="304" y="202"/>
                  </a:cubicBezTo>
                  <a:cubicBezTo>
                    <a:pt x="318" y="199"/>
                    <a:pt x="333" y="195"/>
                    <a:pt x="349" y="192"/>
                  </a:cubicBezTo>
                  <a:cubicBezTo>
                    <a:pt x="344" y="157"/>
                    <a:pt x="330" y="128"/>
                    <a:pt x="299" y="109"/>
                  </a:cubicBezTo>
                  <a:cubicBezTo>
                    <a:pt x="259" y="87"/>
                    <a:pt x="221" y="61"/>
                    <a:pt x="210" y="8"/>
                  </a:cubicBezTo>
                  <a:cubicBezTo>
                    <a:pt x="180" y="23"/>
                    <a:pt x="147" y="64"/>
                    <a:pt x="120" y="64"/>
                  </a:cubicBezTo>
                  <a:cubicBezTo>
                    <a:pt x="106" y="64"/>
                    <a:pt x="90" y="49"/>
                    <a:pt x="75" y="8"/>
                  </a:cubicBezTo>
                  <a:cubicBezTo>
                    <a:pt x="61" y="4"/>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2224286" y="-1334326"/>
              <a:ext cx="16617" cy="21297"/>
            </a:xfrm>
            <a:custGeom>
              <a:avLst/>
              <a:gdLst/>
              <a:ahLst/>
              <a:cxnLst/>
              <a:rect l="l" t="t" r="r" b="b"/>
              <a:pathLst>
                <a:path w="348" h="446" extrusionOk="0">
                  <a:moveTo>
                    <a:pt x="59" y="1"/>
                  </a:moveTo>
                  <a:cubicBezTo>
                    <a:pt x="4" y="98"/>
                    <a:pt x="0" y="135"/>
                    <a:pt x="26" y="307"/>
                  </a:cubicBezTo>
                  <a:cubicBezTo>
                    <a:pt x="56" y="289"/>
                    <a:pt x="30" y="247"/>
                    <a:pt x="56" y="229"/>
                  </a:cubicBezTo>
                  <a:cubicBezTo>
                    <a:pt x="78" y="199"/>
                    <a:pt x="104" y="192"/>
                    <a:pt x="130" y="192"/>
                  </a:cubicBezTo>
                  <a:cubicBezTo>
                    <a:pt x="161" y="192"/>
                    <a:pt x="190" y="202"/>
                    <a:pt x="220" y="221"/>
                  </a:cubicBezTo>
                  <a:cubicBezTo>
                    <a:pt x="295" y="281"/>
                    <a:pt x="261" y="371"/>
                    <a:pt x="284" y="446"/>
                  </a:cubicBezTo>
                  <a:cubicBezTo>
                    <a:pt x="318" y="416"/>
                    <a:pt x="310" y="375"/>
                    <a:pt x="321" y="342"/>
                  </a:cubicBezTo>
                  <a:cubicBezTo>
                    <a:pt x="347" y="285"/>
                    <a:pt x="280" y="147"/>
                    <a:pt x="232" y="147"/>
                  </a:cubicBezTo>
                  <a:lnTo>
                    <a:pt x="228" y="147"/>
                  </a:lnTo>
                  <a:cubicBezTo>
                    <a:pt x="220" y="147"/>
                    <a:pt x="213" y="150"/>
                    <a:pt x="206" y="150"/>
                  </a:cubicBezTo>
                  <a:cubicBezTo>
                    <a:pt x="153" y="150"/>
                    <a:pt x="145" y="106"/>
                    <a:pt x="123" y="72"/>
                  </a:cubicBezTo>
                  <a:cubicBezTo>
                    <a:pt x="108" y="42"/>
                    <a:pt x="97" y="12"/>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2130076" y="-1103503"/>
              <a:ext cx="26453" cy="17333"/>
            </a:xfrm>
            <a:custGeom>
              <a:avLst/>
              <a:gdLst/>
              <a:ahLst/>
              <a:cxnLst/>
              <a:rect l="l" t="t" r="r" b="b"/>
              <a:pathLst>
                <a:path w="554" h="363" extrusionOk="0">
                  <a:moveTo>
                    <a:pt x="82" y="0"/>
                  </a:moveTo>
                  <a:cubicBezTo>
                    <a:pt x="34" y="27"/>
                    <a:pt x="1" y="83"/>
                    <a:pt x="27" y="120"/>
                  </a:cubicBezTo>
                  <a:cubicBezTo>
                    <a:pt x="60" y="165"/>
                    <a:pt x="94" y="199"/>
                    <a:pt x="101" y="258"/>
                  </a:cubicBezTo>
                  <a:cubicBezTo>
                    <a:pt x="101" y="277"/>
                    <a:pt x="131" y="288"/>
                    <a:pt x="150" y="299"/>
                  </a:cubicBezTo>
                  <a:cubicBezTo>
                    <a:pt x="236" y="344"/>
                    <a:pt x="326" y="348"/>
                    <a:pt x="419" y="359"/>
                  </a:cubicBezTo>
                  <a:cubicBezTo>
                    <a:pt x="431" y="359"/>
                    <a:pt x="445" y="363"/>
                    <a:pt x="457" y="363"/>
                  </a:cubicBezTo>
                  <a:cubicBezTo>
                    <a:pt x="531" y="363"/>
                    <a:pt x="553" y="322"/>
                    <a:pt x="527" y="225"/>
                  </a:cubicBezTo>
                  <a:lnTo>
                    <a:pt x="527" y="225"/>
                  </a:lnTo>
                  <a:cubicBezTo>
                    <a:pt x="464" y="262"/>
                    <a:pt x="400" y="311"/>
                    <a:pt x="322" y="314"/>
                  </a:cubicBezTo>
                  <a:lnTo>
                    <a:pt x="307" y="314"/>
                  </a:lnTo>
                  <a:cubicBezTo>
                    <a:pt x="184" y="311"/>
                    <a:pt x="82" y="187"/>
                    <a:pt x="82" y="4"/>
                  </a:cubicBez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2057066" y="-1231521"/>
              <a:ext cx="13991" cy="12033"/>
            </a:xfrm>
            <a:custGeom>
              <a:avLst/>
              <a:gdLst/>
              <a:ahLst/>
              <a:cxnLst/>
              <a:rect l="l" t="t" r="r" b="b"/>
              <a:pathLst>
                <a:path w="293" h="252" extrusionOk="0">
                  <a:moveTo>
                    <a:pt x="247" y="1"/>
                  </a:moveTo>
                  <a:lnTo>
                    <a:pt x="247" y="1"/>
                  </a:lnTo>
                  <a:cubicBezTo>
                    <a:pt x="244" y="28"/>
                    <a:pt x="258" y="76"/>
                    <a:pt x="247" y="76"/>
                  </a:cubicBezTo>
                  <a:cubicBezTo>
                    <a:pt x="239" y="73"/>
                    <a:pt x="236" y="73"/>
                    <a:pt x="232" y="73"/>
                  </a:cubicBezTo>
                  <a:cubicBezTo>
                    <a:pt x="221" y="73"/>
                    <a:pt x="213" y="80"/>
                    <a:pt x="206" y="87"/>
                  </a:cubicBezTo>
                  <a:cubicBezTo>
                    <a:pt x="199" y="95"/>
                    <a:pt x="187" y="102"/>
                    <a:pt x="176" y="102"/>
                  </a:cubicBezTo>
                  <a:cubicBezTo>
                    <a:pt x="172" y="102"/>
                    <a:pt x="168" y="102"/>
                    <a:pt x="161" y="99"/>
                  </a:cubicBezTo>
                  <a:cubicBezTo>
                    <a:pt x="120" y="87"/>
                    <a:pt x="94" y="80"/>
                    <a:pt x="75" y="80"/>
                  </a:cubicBezTo>
                  <a:cubicBezTo>
                    <a:pt x="34" y="80"/>
                    <a:pt x="23" y="109"/>
                    <a:pt x="1" y="192"/>
                  </a:cubicBezTo>
                  <a:cubicBezTo>
                    <a:pt x="15" y="237"/>
                    <a:pt x="37" y="252"/>
                    <a:pt x="64" y="252"/>
                  </a:cubicBezTo>
                  <a:cubicBezTo>
                    <a:pt x="82" y="252"/>
                    <a:pt x="101" y="244"/>
                    <a:pt x="116" y="240"/>
                  </a:cubicBezTo>
                  <a:cubicBezTo>
                    <a:pt x="135" y="237"/>
                    <a:pt x="154" y="230"/>
                    <a:pt x="168" y="230"/>
                  </a:cubicBezTo>
                  <a:lnTo>
                    <a:pt x="172" y="230"/>
                  </a:lnTo>
                  <a:cubicBezTo>
                    <a:pt x="213" y="192"/>
                    <a:pt x="292" y="192"/>
                    <a:pt x="292" y="113"/>
                  </a:cubicBezTo>
                  <a:cubicBezTo>
                    <a:pt x="277" y="76"/>
                    <a:pt x="292" y="28"/>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2133275" y="-1374818"/>
              <a:ext cx="15901" cy="18050"/>
            </a:xfrm>
            <a:custGeom>
              <a:avLst/>
              <a:gdLst/>
              <a:ahLst/>
              <a:cxnLst/>
              <a:rect l="l" t="t" r="r" b="b"/>
              <a:pathLst>
                <a:path w="333" h="378" extrusionOk="0">
                  <a:moveTo>
                    <a:pt x="239" y="1"/>
                  </a:moveTo>
                  <a:cubicBezTo>
                    <a:pt x="228" y="1"/>
                    <a:pt x="213" y="12"/>
                    <a:pt x="194" y="30"/>
                  </a:cubicBezTo>
                  <a:lnTo>
                    <a:pt x="198" y="30"/>
                  </a:lnTo>
                  <a:cubicBezTo>
                    <a:pt x="236" y="46"/>
                    <a:pt x="239" y="86"/>
                    <a:pt x="225" y="105"/>
                  </a:cubicBezTo>
                  <a:cubicBezTo>
                    <a:pt x="191" y="143"/>
                    <a:pt x="217" y="203"/>
                    <a:pt x="165" y="221"/>
                  </a:cubicBezTo>
                  <a:cubicBezTo>
                    <a:pt x="149" y="229"/>
                    <a:pt x="135" y="232"/>
                    <a:pt x="120" y="232"/>
                  </a:cubicBezTo>
                  <a:cubicBezTo>
                    <a:pt x="94" y="232"/>
                    <a:pt x="75" y="221"/>
                    <a:pt x="63" y="187"/>
                  </a:cubicBezTo>
                  <a:cubicBezTo>
                    <a:pt x="56" y="161"/>
                    <a:pt x="53" y="135"/>
                    <a:pt x="49" y="108"/>
                  </a:cubicBezTo>
                  <a:cubicBezTo>
                    <a:pt x="49" y="108"/>
                    <a:pt x="45" y="108"/>
                    <a:pt x="45" y="105"/>
                  </a:cubicBezTo>
                  <a:cubicBezTo>
                    <a:pt x="1" y="184"/>
                    <a:pt x="11" y="265"/>
                    <a:pt x="23" y="348"/>
                  </a:cubicBezTo>
                  <a:cubicBezTo>
                    <a:pt x="60" y="333"/>
                    <a:pt x="49" y="270"/>
                    <a:pt x="97" y="262"/>
                  </a:cubicBezTo>
                  <a:lnTo>
                    <a:pt x="116" y="262"/>
                  </a:lnTo>
                  <a:cubicBezTo>
                    <a:pt x="139" y="262"/>
                    <a:pt x="161" y="265"/>
                    <a:pt x="180" y="274"/>
                  </a:cubicBezTo>
                  <a:cubicBezTo>
                    <a:pt x="202" y="281"/>
                    <a:pt x="220" y="288"/>
                    <a:pt x="243" y="288"/>
                  </a:cubicBezTo>
                  <a:cubicBezTo>
                    <a:pt x="247" y="288"/>
                    <a:pt x="251" y="288"/>
                    <a:pt x="254" y="284"/>
                  </a:cubicBezTo>
                  <a:lnTo>
                    <a:pt x="254" y="284"/>
                  </a:lnTo>
                  <a:cubicBezTo>
                    <a:pt x="262" y="322"/>
                    <a:pt x="228" y="344"/>
                    <a:pt x="236" y="374"/>
                  </a:cubicBezTo>
                  <a:lnTo>
                    <a:pt x="239" y="378"/>
                  </a:lnTo>
                  <a:cubicBezTo>
                    <a:pt x="277" y="355"/>
                    <a:pt x="284" y="307"/>
                    <a:pt x="310" y="277"/>
                  </a:cubicBezTo>
                  <a:cubicBezTo>
                    <a:pt x="332" y="248"/>
                    <a:pt x="332" y="221"/>
                    <a:pt x="306" y="195"/>
                  </a:cubicBezTo>
                  <a:cubicBezTo>
                    <a:pt x="273" y="153"/>
                    <a:pt x="258" y="108"/>
                    <a:pt x="262" y="49"/>
                  </a:cubicBezTo>
                  <a:cubicBezTo>
                    <a:pt x="270" y="19"/>
                    <a:pt x="258"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2522915" y="-682969"/>
              <a:ext cx="16617" cy="16999"/>
            </a:xfrm>
            <a:custGeom>
              <a:avLst/>
              <a:gdLst/>
              <a:ahLst/>
              <a:cxnLst/>
              <a:rect l="l" t="t" r="r" b="b"/>
              <a:pathLst>
                <a:path w="348" h="356" extrusionOk="0">
                  <a:moveTo>
                    <a:pt x="187" y="1"/>
                  </a:moveTo>
                  <a:cubicBezTo>
                    <a:pt x="149" y="1"/>
                    <a:pt x="104" y="15"/>
                    <a:pt x="59" y="49"/>
                  </a:cubicBezTo>
                  <a:cubicBezTo>
                    <a:pt x="66" y="50"/>
                    <a:pt x="74" y="50"/>
                    <a:pt x="81" y="50"/>
                  </a:cubicBezTo>
                  <a:cubicBezTo>
                    <a:pt x="91" y="50"/>
                    <a:pt x="101" y="50"/>
                    <a:pt x="111" y="50"/>
                  </a:cubicBezTo>
                  <a:cubicBezTo>
                    <a:pt x="146" y="50"/>
                    <a:pt x="181" y="53"/>
                    <a:pt x="209" y="86"/>
                  </a:cubicBezTo>
                  <a:cubicBezTo>
                    <a:pt x="247" y="153"/>
                    <a:pt x="243" y="232"/>
                    <a:pt x="202" y="284"/>
                  </a:cubicBezTo>
                  <a:cubicBezTo>
                    <a:pt x="190" y="296"/>
                    <a:pt x="179" y="300"/>
                    <a:pt x="171" y="300"/>
                  </a:cubicBezTo>
                  <a:cubicBezTo>
                    <a:pt x="164" y="300"/>
                    <a:pt x="161" y="300"/>
                    <a:pt x="157" y="296"/>
                  </a:cubicBezTo>
                  <a:lnTo>
                    <a:pt x="127" y="296"/>
                  </a:lnTo>
                  <a:cubicBezTo>
                    <a:pt x="78" y="296"/>
                    <a:pt x="45" y="255"/>
                    <a:pt x="0" y="243"/>
                  </a:cubicBezTo>
                  <a:lnTo>
                    <a:pt x="0" y="243"/>
                  </a:lnTo>
                  <a:cubicBezTo>
                    <a:pt x="33" y="300"/>
                    <a:pt x="71" y="355"/>
                    <a:pt x="138" y="355"/>
                  </a:cubicBezTo>
                  <a:lnTo>
                    <a:pt x="153" y="355"/>
                  </a:lnTo>
                  <a:cubicBezTo>
                    <a:pt x="269" y="341"/>
                    <a:pt x="347" y="180"/>
                    <a:pt x="299" y="75"/>
                  </a:cubicBezTo>
                  <a:cubicBezTo>
                    <a:pt x="276" y="27"/>
                    <a:pt x="235"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2279294" y="-1230422"/>
              <a:ext cx="11317" cy="29509"/>
            </a:xfrm>
            <a:custGeom>
              <a:avLst/>
              <a:gdLst/>
              <a:ahLst/>
              <a:cxnLst/>
              <a:rect l="l" t="t" r="r" b="b"/>
              <a:pathLst>
                <a:path w="237" h="618" extrusionOk="0">
                  <a:moveTo>
                    <a:pt x="198" y="0"/>
                  </a:moveTo>
                  <a:cubicBezTo>
                    <a:pt x="138" y="0"/>
                    <a:pt x="124" y="86"/>
                    <a:pt x="67" y="98"/>
                  </a:cubicBezTo>
                  <a:cubicBezTo>
                    <a:pt x="38" y="105"/>
                    <a:pt x="45" y="150"/>
                    <a:pt x="49" y="180"/>
                  </a:cubicBezTo>
                  <a:cubicBezTo>
                    <a:pt x="53" y="202"/>
                    <a:pt x="60" y="229"/>
                    <a:pt x="53" y="247"/>
                  </a:cubicBezTo>
                  <a:cubicBezTo>
                    <a:pt x="0" y="390"/>
                    <a:pt x="93" y="498"/>
                    <a:pt x="135" y="617"/>
                  </a:cubicBezTo>
                  <a:cubicBezTo>
                    <a:pt x="135" y="576"/>
                    <a:pt x="206" y="547"/>
                    <a:pt x="157" y="494"/>
                  </a:cubicBezTo>
                  <a:cubicBezTo>
                    <a:pt x="138" y="412"/>
                    <a:pt x="86" y="337"/>
                    <a:pt x="86" y="247"/>
                  </a:cubicBezTo>
                  <a:cubicBezTo>
                    <a:pt x="67" y="157"/>
                    <a:pt x="112" y="98"/>
                    <a:pt x="191" y="64"/>
                  </a:cubicBezTo>
                  <a:cubicBezTo>
                    <a:pt x="221" y="53"/>
                    <a:pt x="236" y="41"/>
                    <a:pt x="236" y="12"/>
                  </a:cubicBezTo>
                  <a:cubicBezTo>
                    <a:pt x="221" y="5"/>
                    <a:pt x="206" y="0"/>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2210773" y="-557625"/>
              <a:ext cx="14134" cy="11794"/>
            </a:xfrm>
            <a:custGeom>
              <a:avLst/>
              <a:gdLst/>
              <a:ahLst/>
              <a:cxnLst/>
              <a:rect l="l" t="t" r="r" b="b"/>
              <a:pathLst>
                <a:path w="296" h="247" extrusionOk="0">
                  <a:moveTo>
                    <a:pt x="180" y="0"/>
                  </a:moveTo>
                  <a:cubicBezTo>
                    <a:pt x="158" y="0"/>
                    <a:pt x="121" y="18"/>
                    <a:pt x="64" y="48"/>
                  </a:cubicBezTo>
                  <a:cubicBezTo>
                    <a:pt x="45" y="59"/>
                    <a:pt x="23" y="74"/>
                    <a:pt x="1" y="85"/>
                  </a:cubicBezTo>
                  <a:cubicBezTo>
                    <a:pt x="27" y="157"/>
                    <a:pt x="102" y="135"/>
                    <a:pt x="124" y="171"/>
                  </a:cubicBezTo>
                  <a:cubicBezTo>
                    <a:pt x="147" y="205"/>
                    <a:pt x="158" y="247"/>
                    <a:pt x="195" y="247"/>
                  </a:cubicBezTo>
                  <a:cubicBezTo>
                    <a:pt x="202" y="247"/>
                    <a:pt x="211" y="247"/>
                    <a:pt x="221" y="242"/>
                  </a:cubicBezTo>
                  <a:cubicBezTo>
                    <a:pt x="296" y="216"/>
                    <a:pt x="228" y="175"/>
                    <a:pt x="225" y="138"/>
                  </a:cubicBezTo>
                  <a:cubicBezTo>
                    <a:pt x="214" y="40"/>
                    <a:pt x="211" y="0"/>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2232165" y="-1129765"/>
              <a:ext cx="15423" cy="14373"/>
            </a:xfrm>
            <a:custGeom>
              <a:avLst/>
              <a:gdLst/>
              <a:ahLst/>
              <a:cxnLst/>
              <a:rect l="l" t="t" r="r" b="b"/>
              <a:pathLst>
                <a:path w="323" h="301" extrusionOk="0">
                  <a:moveTo>
                    <a:pt x="64" y="128"/>
                  </a:moveTo>
                  <a:lnTo>
                    <a:pt x="67" y="132"/>
                  </a:lnTo>
                  <a:lnTo>
                    <a:pt x="67" y="128"/>
                  </a:lnTo>
                  <a:close/>
                  <a:moveTo>
                    <a:pt x="273" y="1"/>
                  </a:moveTo>
                  <a:cubicBezTo>
                    <a:pt x="266" y="1"/>
                    <a:pt x="262" y="5"/>
                    <a:pt x="255" y="5"/>
                  </a:cubicBezTo>
                  <a:cubicBezTo>
                    <a:pt x="243" y="38"/>
                    <a:pt x="214" y="31"/>
                    <a:pt x="188" y="35"/>
                  </a:cubicBezTo>
                  <a:cubicBezTo>
                    <a:pt x="153" y="42"/>
                    <a:pt x="120" y="53"/>
                    <a:pt x="86" y="53"/>
                  </a:cubicBezTo>
                  <a:cubicBezTo>
                    <a:pt x="0" y="61"/>
                    <a:pt x="19" y="90"/>
                    <a:pt x="60" y="128"/>
                  </a:cubicBezTo>
                  <a:cubicBezTo>
                    <a:pt x="64" y="128"/>
                    <a:pt x="64" y="124"/>
                    <a:pt x="67" y="124"/>
                  </a:cubicBezTo>
                  <a:cubicBezTo>
                    <a:pt x="83" y="38"/>
                    <a:pt x="165" y="79"/>
                    <a:pt x="214" y="57"/>
                  </a:cubicBezTo>
                  <a:cubicBezTo>
                    <a:pt x="221" y="53"/>
                    <a:pt x="224" y="53"/>
                    <a:pt x="228" y="53"/>
                  </a:cubicBezTo>
                  <a:cubicBezTo>
                    <a:pt x="255" y="53"/>
                    <a:pt x="232" y="109"/>
                    <a:pt x="266" y="113"/>
                  </a:cubicBezTo>
                  <a:cubicBezTo>
                    <a:pt x="281" y="113"/>
                    <a:pt x="292" y="162"/>
                    <a:pt x="273" y="173"/>
                  </a:cubicBezTo>
                  <a:cubicBezTo>
                    <a:pt x="266" y="176"/>
                    <a:pt x="262" y="176"/>
                    <a:pt x="258" y="176"/>
                  </a:cubicBezTo>
                  <a:cubicBezTo>
                    <a:pt x="250" y="176"/>
                    <a:pt x="247" y="166"/>
                    <a:pt x="247" y="158"/>
                  </a:cubicBezTo>
                  <a:cubicBezTo>
                    <a:pt x="247" y="147"/>
                    <a:pt x="250" y="135"/>
                    <a:pt x="247" y="135"/>
                  </a:cubicBezTo>
                  <a:cubicBezTo>
                    <a:pt x="247" y="135"/>
                    <a:pt x="243" y="135"/>
                    <a:pt x="243" y="140"/>
                  </a:cubicBezTo>
                  <a:cubicBezTo>
                    <a:pt x="221" y="158"/>
                    <a:pt x="202" y="166"/>
                    <a:pt x="183" y="166"/>
                  </a:cubicBezTo>
                  <a:cubicBezTo>
                    <a:pt x="143" y="166"/>
                    <a:pt x="105" y="135"/>
                    <a:pt x="67" y="132"/>
                  </a:cubicBezTo>
                  <a:lnTo>
                    <a:pt x="67" y="132"/>
                  </a:lnTo>
                  <a:cubicBezTo>
                    <a:pt x="67" y="140"/>
                    <a:pt x="67" y="147"/>
                    <a:pt x="71" y="154"/>
                  </a:cubicBezTo>
                  <a:cubicBezTo>
                    <a:pt x="109" y="199"/>
                    <a:pt x="153" y="240"/>
                    <a:pt x="169" y="300"/>
                  </a:cubicBezTo>
                  <a:cubicBezTo>
                    <a:pt x="176" y="300"/>
                    <a:pt x="183" y="297"/>
                    <a:pt x="191" y="297"/>
                  </a:cubicBezTo>
                  <a:cubicBezTo>
                    <a:pt x="198" y="292"/>
                    <a:pt x="210" y="285"/>
                    <a:pt x="217" y="278"/>
                  </a:cubicBezTo>
                  <a:cubicBezTo>
                    <a:pt x="247" y="252"/>
                    <a:pt x="318" y="259"/>
                    <a:pt x="318" y="244"/>
                  </a:cubicBezTo>
                  <a:cubicBezTo>
                    <a:pt x="322" y="173"/>
                    <a:pt x="310" y="98"/>
                    <a:pt x="300" y="23"/>
                  </a:cubicBezTo>
                  <a:cubicBezTo>
                    <a:pt x="300" y="9"/>
                    <a:pt x="288"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2175247" y="-694572"/>
              <a:ext cx="15567" cy="9884"/>
            </a:xfrm>
            <a:custGeom>
              <a:avLst/>
              <a:gdLst/>
              <a:ahLst/>
              <a:cxnLst/>
              <a:rect l="l" t="t" r="r" b="b"/>
              <a:pathLst>
                <a:path w="326" h="207" extrusionOk="0">
                  <a:moveTo>
                    <a:pt x="243" y="64"/>
                  </a:moveTo>
                  <a:cubicBezTo>
                    <a:pt x="259" y="142"/>
                    <a:pt x="184" y="127"/>
                    <a:pt x="147" y="172"/>
                  </a:cubicBezTo>
                  <a:cubicBezTo>
                    <a:pt x="139" y="87"/>
                    <a:pt x="207" y="90"/>
                    <a:pt x="243" y="64"/>
                  </a:cubicBezTo>
                  <a:close/>
                  <a:moveTo>
                    <a:pt x="210" y="1"/>
                  </a:moveTo>
                  <a:cubicBezTo>
                    <a:pt x="180" y="23"/>
                    <a:pt x="150" y="34"/>
                    <a:pt x="117" y="34"/>
                  </a:cubicBezTo>
                  <a:cubicBezTo>
                    <a:pt x="86" y="34"/>
                    <a:pt x="53" y="23"/>
                    <a:pt x="19" y="11"/>
                  </a:cubicBezTo>
                  <a:lnTo>
                    <a:pt x="19" y="11"/>
                  </a:lnTo>
                  <a:cubicBezTo>
                    <a:pt x="0" y="82"/>
                    <a:pt x="64" y="127"/>
                    <a:pt x="79" y="191"/>
                  </a:cubicBezTo>
                  <a:cubicBezTo>
                    <a:pt x="86" y="195"/>
                    <a:pt x="98" y="203"/>
                    <a:pt x="105" y="206"/>
                  </a:cubicBezTo>
                  <a:lnTo>
                    <a:pt x="154" y="206"/>
                  </a:lnTo>
                  <a:cubicBezTo>
                    <a:pt x="225" y="206"/>
                    <a:pt x="292" y="203"/>
                    <a:pt x="326" y="120"/>
                  </a:cubicBezTo>
                  <a:cubicBezTo>
                    <a:pt x="292" y="113"/>
                    <a:pt x="285" y="64"/>
                    <a:pt x="243" y="64"/>
                  </a:cubicBezTo>
                  <a:cubicBezTo>
                    <a:pt x="229" y="46"/>
                    <a:pt x="269"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2122579" y="-1525804"/>
              <a:ext cx="8404" cy="16092"/>
            </a:xfrm>
            <a:custGeom>
              <a:avLst/>
              <a:gdLst/>
              <a:ahLst/>
              <a:cxnLst/>
              <a:rect l="l" t="t" r="r" b="b"/>
              <a:pathLst>
                <a:path w="176" h="337" extrusionOk="0">
                  <a:moveTo>
                    <a:pt x="127" y="0"/>
                  </a:moveTo>
                  <a:cubicBezTo>
                    <a:pt x="108" y="8"/>
                    <a:pt x="94" y="11"/>
                    <a:pt x="75" y="15"/>
                  </a:cubicBezTo>
                  <a:cubicBezTo>
                    <a:pt x="12" y="26"/>
                    <a:pt x="1" y="49"/>
                    <a:pt x="8" y="120"/>
                  </a:cubicBezTo>
                  <a:cubicBezTo>
                    <a:pt x="12" y="180"/>
                    <a:pt x="64" y="239"/>
                    <a:pt x="23" y="303"/>
                  </a:cubicBezTo>
                  <a:cubicBezTo>
                    <a:pt x="38" y="303"/>
                    <a:pt x="60" y="337"/>
                    <a:pt x="75" y="337"/>
                  </a:cubicBezTo>
                  <a:cubicBezTo>
                    <a:pt x="82" y="337"/>
                    <a:pt x="91" y="325"/>
                    <a:pt x="91" y="287"/>
                  </a:cubicBezTo>
                  <a:cubicBezTo>
                    <a:pt x="86" y="254"/>
                    <a:pt x="105" y="243"/>
                    <a:pt x="135" y="235"/>
                  </a:cubicBezTo>
                  <a:cubicBezTo>
                    <a:pt x="176" y="220"/>
                    <a:pt x="161" y="187"/>
                    <a:pt x="158" y="157"/>
                  </a:cubicBezTo>
                  <a:cubicBezTo>
                    <a:pt x="91" y="116"/>
                    <a:pt x="176" y="63"/>
                    <a:pt x="153" y="18"/>
                  </a:cubicBezTo>
                  <a:cubicBezTo>
                    <a:pt x="143" y="18"/>
                    <a:pt x="135" y="11"/>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2223236" y="-1237012"/>
              <a:ext cx="15901" cy="20198"/>
            </a:xfrm>
            <a:custGeom>
              <a:avLst/>
              <a:gdLst/>
              <a:ahLst/>
              <a:cxnLst/>
              <a:rect l="l" t="t" r="r" b="b"/>
              <a:pathLst>
                <a:path w="333" h="423" extrusionOk="0">
                  <a:moveTo>
                    <a:pt x="210" y="0"/>
                  </a:moveTo>
                  <a:lnTo>
                    <a:pt x="210" y="0"/>
                  </a:lnTo>
                  <a:cubicBezTo>
                    <a:pt x="228" y="71"/>
                    <a:pt x="239" y="143"/>
                    <a:pt x="258" y="210"/>
                  </a:cubicBezTo>
                  <a:cubicBezTo>
                    <a:pt x="262" y="228"/>
                    <a:pt x="273" y="240"/>
                    <a:pt x="254" y="247"/>
                  </a:cubicBezTo>
                  <a:cubicBezTo>
                    <a:pt x="198" y="284"/>
                    <a:pt x="168" y="355"/>
                    <a:pt x="90" y="355"/>
                  </a:cubicBezTo>
                  <a:cubicBezTo>
                    <a:pt x="60" y="367"/>
                    <a:pt x="30" y="378"/>
                    <a:pt x="1" y="389"/>
                  </a:cubicBezTo>
                  <a:cubicBezTo>
                    <a:pt x="53" y="412"/>
                    <a:pt x="86" y="423"/>
                    <a:pt x="116" y="423"/>
                  </a:cubicBezTo>
                  <a:cubicBezTo>
                    <a:pt x="153" y="423"/>
                    <a:pt x="180" y="400"/>
                    <a:pt x="225" y="348"/>
                  </a:cubicBezTo>
                  <a:cubicBezTo>
                    <a:pt x="236" y="336"/>
                    <a:pt x="251" y="326"/>
                    <a:pt x="262" y="322"/>
                  </a:cubicBezTo>
                  <a:cubicBezTo>
                    <a:pt x="322" y="310"/>
                    <a:pt x="322" y="269"/>
                    <a:pt x="325" y="221"/>
                  </a:cubicBezTo>
                  <a:cubicBezTo>
                    <a:pt x="332" y="116"/>
                    <a:pt x="288" y="53"/>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2214880" y="-1395685"/>
              <a:ext cx="27886" cy="6637"/>
            </a:xfrm>
            <a:custGeom>
              <a:avLst/>
              <a:gdLst/>
              <a:ahLst/>
              <a:cxnLst/>
              <a:rect l="l" t="t" r="r" b="b"/>
              <a:pathLst>
                <a:path w="584" h="139" extrusionOk="0">
                  <a:moveTo>
                    <a:pt x="367" y="0"/>
                  </a:moveTo>
                  <a:cubicBezTo>
                    <a:pt x="337" y="0"/>
                    <a:pt x="307" y="4"/>
                    <a:pt x="278" y="4"/>
                  </a:cubicBezTo>
                  <a:cubicBezTo>
                    <a:pt x="247" y="7"/>
                    <a:pt x="218" y="12"/>
                    <a:pt x="188" y="12"/>
                  </a:cubicBezTo>
                  <a:cubicBezTo>
                    <a:pt x="166" y="12"/>
                    <a:pt x="143" y="12"/>
                    <a:pt x="117" y="4"/>
                  </a:cubicBezTo>
                  <a:cubicBezTo>
                    <a:pt x="105" y="4"/>
                    <a:pt x="90" y="15"/>
                    <a:pt x="90" y="19"/>
                  </a:cubicBezTo>
                  <a:cubicBezTo>
                    <a:pt x="95" y="86"/>
                    <a:pt x="19" y="79"/>
                    <a:pt x="0" y="119"/>
                  </a:cubicBezTo>
                  <a:lnTo>
                    <a:pt x="19" y="119"/>
                  </a:lnTo>
                  <a:cubicBezTo>
                    <a:pt x="38" y="119"/>
                    <a:pt x="53" y="124"/>
                    <a:pt x="72" y="131"/>
                  </a:cubicBezTo>
                  <a:cubicBezTo>
                    <a:pt x="124" y="116"/>
                    <a:pt x="166" y="67"/>
                    <a:pt x="221" y="67"/>
                  </a:cubicBezTo>
                  <a:cubicBezTo>
                    <a:pt x="233" y="67"/>
                    <a:pt x="240" y="67"/>
                    <a:pt x="252" y="71"/>
                  </a:cubicBezTo>
                  <a:cubicBezTo>
                    <a:pt x="266" y="60"/>
                    <a:pt x="281" y="48"/>
                    <a:pt x="297" y="48"/>
                  </a:cubicBezTo>
                  <a:cubicBezTo>
                    <a:pt x="307" y="48"/>
                    <a:pt x="319" y="57"/>
                    <a:pt x="330" y="74"/>
                  </a:cubicBezTo>
                  <a:cubicBezTo>
                    <a:pt x="345" y="97"/>
                    <a:pt x="359" y="112"/>
                    <a:pt x="375" y="112"/>
                  </a:cubicBezTo>
                  <a:cubicBezTo>
                    <a:pt x="390" y="112"/>
                    <a:pt x="401" y="105"/>
                    <a:pt x="416" y="86"/>
                  </a:cubicBezTo>
                  <a:cubicBezTo>
                    <a:pt x="416" y="71"/>
                    <a:pt x="416" y="45"/>
                    <a:pt x="427" y="45"/>
                  </a:cubicBezTo>
                  <a:cubicBezTo>
                    <a:pt x="480" y="52"/>
                    <a:pt x="539" y="57"/>
                    <a:pt x="521" y="138"/>
                  </a:cubicBezTo>
                  <a:lnTo>
                    <a:pt x="524" y="138"/>
                  </a:lnTo>
                  <a:cubicBezTo>
                    <a:pt x="580" y="112"/>
                    <a:pt x="584" y="93"/>
                    <a:pt x="528" y="48"/>
                  </a:cubicBezTo>
                  <a:cubicBezTo>
                    <a:pt x="476" y="12"/>
                    <a:pt x="42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2523822" y="-679722"/>
              <a:ext cx="12701" cy="11078"/>
            </a:xfrm>
            <a:custGeom>
              <a:avLst/>
              <a:gdLst/>
              <a:ahLst/>
              <a:cxnLst/>
              <a:rect l="l" t="t" r="r" b="b"/>
              <a:pathLst>
                <a:path w="266" h="232" extrusionOk="0">
                  <a:moveTo>
                    <a:pt x="83" y="0"/>
                  </a:moveTo>
                  <a:cubicBezTo>
                    <a:pt x="56" y="4"/>
                    <a:pt x="38" y="23"/>
                    <a:pt x="19" y="37"/>
                  </a:cubicBezTo>
                  <a:cubicBezTo>
                    <a:pt x="19" y="82"/>
                    <a:pt x="0" y="130"/>
                    <a:pt x="19" y="175"/>
                  </a:cubicBezTo>
                  <a:cubicBezTo>
                    <a:pt x="64" y="187"/>
                    <a:pt x="97" y="228"/>
                    <a:pt x="146" y="228"/>
                  </a:cubicBezTo>
                  <a:lnTo>
                    <a:pt x="176" y="228"/>
                  </a:lnTo>
                  <a:cubicBezTo>
                    <a:pt x="180" y="232"/>
                    <a:pt x="183" y="232"/>
                    <a:pt x="190" y="232"/>
                  </a:cubicBezTo>
                  <a:cubicBezTo>
                    <a:pt x="198" y="232"/>
                    <a:pt x="209" y="228"/>
                    <a:pt x="221" y="216"/>
                  </a:cubicBezTo>
                  <a:cubicBezTo>
                    <a:pt x="262" y="164"/>
                    <a:pt x="266" y="85"/>
                    <a:pt x="228" y="18"/>
                  </a:cubicBezTo>
                  <a:lnTo>
                    <a:pt x="228" y="18"/>
                  </a:lnTo>
                  <a:cubicBezTo>
                    <a:pt x="225" y="41"/>
                    <a:pt x="247" y="75"/>
                    <a:pt x="217" y="75"/>
                  </a:cubicBezTo>
                  <a:cubicBezTo>
                    <a:pt x="168" y="78"/>
                    <a:pt x="135" y="123"/>
                    <a:pt x="86" y="127"/>
                  </a:cubicBezTo>
                  <a:cubicBezTo>
                    <a:pt x="64" y="78"/>
                    <a:pt x="161" y="37"/>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949628" y="-1139172"/>
              <a:ext cx="20246" cy="9264"/>
            </a:xfrm>
            <a:custGeom>
              <a:avLst/>
              <a:gdLst/>
              <a:ahLst/>
              <a:cxnLst/>
              <a:rect l="l" t="t" r="r" b="b"/>
              <a:pathLst>
                <a:path w="424" h="194" extrusionOk="0">
                  <a:moveTo>
                    <a:pt x="292" y="0"/>
                  </a:moveTo>
                  <a:cubicBezTo>
                    <a:pt x="192" y="15"/>
                    <a:pt x="106" y="59"/>
                    <a:pt x="30" y="123"/>
                  </a:cubicBezTo>
                  <a:cubicBezTo>
                    <a:pt x="1" y="149"/>
                    <a:pt x="8" y="168"/>
                    <a:pt x="23" y="190"/>
                  </a:cubicBezTo>
                  <a:lnTo>
                    <a:pt x="27" y="190"/>
                  </a:lnTo>
                  <a:cubicBezTo>
                    <a:pt x="83" y="149"/>
                    <a:pt x="135" y="108"/>
                    <a:pt x="202" y="108"/>
                  </a:cubicBezTo>
                  <a:cubicBezTo>
                    <a:pt x="225" y="108"/>
                    <a:pt x="247" y="112"/>
                    <a:pt x="273" y="123"/>
                  </a:cubicBezTo>
                  <a:cubicBezTo>
                    <a:pt x="277" y="116"/>
                    <a:pt x="285" y="112"/>
                    <a:pt x="289" y="108"/>
                  </a:cubicBezTo>
                  <a:cubicBezTo>
                    <a:pt x="304" y="90"/>
                    <a:pt x="315" y="75"/>
                    <a:pt x="333" y="75"/>
                  </a:cubicBezTo>
                  <a:cubicBezTo>
                    <a:pt x="337" y="75"/>
                    <a:pt x="344" y="78"/>
                    <a:pt x="352" y="82"/>
                  </a:cubicBezTo>
                  <a:cubicBezTo>
                    <a:pt x="397" y="101"/>
                    <a:pt x="352" y="123"/>
                    <a:pt x="352" y="142"/>
                  </a:cubicBezTo>
                  <a:cubicBezTo>
                    <a:pt x="352" y="168"/>
                    <a:pt x="356" y="187"/>
                    <a:pt x="382" y="194"/>
                  </a:cubicBezTo>
                  <a:cubicBezTo>
                    <a:pt x="385" y="172"/>
                    <a:pt x="394" y="149"/>
                    <a:pt x="401" y="127"/>
                  </a:cubicBezTo>
                  <a:cubicBezTo>
                    <a:pt x="423" y="37"/>
                    <a:pt x="408"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929430" y="-1094192"/>
              <a:ext cx="17524" cy="15184"/>
            </a:xfrm>
            <a:custGeom>
              <a:avLst/>
              <a:gdLst/>
              <a:ahLst/>
              <a:cxnLst/>
              <a:rect l="l" t="t" r="r" b="b"/>
              <a:pathLst>
                <a:path w="367" h="318" extrusionOk="0">
                  <a:moveTo>
                    <a:pt x="187" y="0"/>
                  </a:moveTo>
                  <a:cubicBezTo>
                    <a:pt x="150" y="0"/>
                    <a:pt x="105" y="23"/>
                    <a:pt x="38" y="63"/>
                  </a:cubicBezTo>
                  <a:lnTo>
                    <a:pt x="41" y="63"/>
                  </a:lnTo>
                  <a:cubicBezTo>
                    <a:pt x="67" y="59"/>
                    <a:pt x="93" y="52"/>
                    <a:pt x="119" y="52"/>
                  </a:cubicBezTo>
                  <a:lnTo>
                    <a:pt x="131" y="52"/>
                  </a:lnTo>
                  <a:cubicBezTo>
                    <a:pt x="232" y="52"/>
                    <a:pt x="258" y="82"/>
                    <a:pt x="250" y="183"/>
                  </a:cubicBezTo>
                  <a:cubicBezTo>
                    <a:pt x="247" y="235"/>
                    <a:pt x="176" y="284"/>
                    <a:pt x="109" y="284"/>
                  </a:cubicBezTo>
                  <a:lnTo>
                    <a:pt x="93" y="284"/>
                  </a:lnTo>
                  <a:cubicBezTo>
                    <a:pt x="56" y="280"/>
                    <a:pt x="30" y="254"/>
                    <a:pt x="4" y="235"/>
                  </a:cubicBezTo>
                  <a:cubicBezTo>
                    <a:pt x="0" y="235"/>
                    <a:pt x="0" y="235"/>
                    <a:pt x="0" y="239"/>
                  </a:cubicBezTo>
                  <a:cubicBezTo>
                    <a:pt x="7" y="277"/>
                    <a:pt x="23" y="318"/>
                    <a:pt x="64" y="318"/>
                  </a:cubicBezTo>
                  <a:cubicBezTo>
                    <a:pt x="67" y="318"/>
                    <a:pt x="75" y="318"/>
                    <a:pt x="78" y="314"/>
                  </a:cubicBezTo>
                  <a:cubicBezTo>
                    <a:pt x="128" y="306"/>
                    <a:pt x="172" y="303"/>
                    <a:pt x="217" y="303"/>
                  </a:cubicBezTo>
                  <a:lnTo>
                    <a:pt x="314" y="303"/>
                  </a:lnTo>
                  <a:cubicBezTo>
                    <a:pt x="347" y="303"/>
                    <a:pt x="366" y="284"/>
                    <a:pt x="352" y="258"/>
                  </a:cubicBezTo>
                  <a:cubicBezTo>
                    <a:pt x="314" y="198"/>
                    <a:pt x="307" y="130"/>
                    <a:pt x="276" y="71"/>
                  </a:cubicBezTo>
                  <a:cubicBezTo>
                    <a:pt x="250" y="23"/>
                    <a:pt x="224"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2223045" y="-1323774"/>
              <a:ext cx="12892" cy="10744"/>
            </a:xfrm>
            <a:custGeom>
              <a:avLst/>
              <a:gdLst/>
              <a:ahLst/>
              <a:cxnLst/>
              <a:rect l="l" t="t" r="r" b="b"/>
              <a:pathLst>
                <a:path w="270" h="225" extrusionOk="0">
                  <a:moveTo>
                    <a:pt x="194" y="0"/>
                  </a:moveTo>
                  <a:cubicBezTo>
                    <a:pt x="190" y="64"/>
                    <a:pt x="180" y="94"/>
                    <a:pt x="149" y="94"/>
                  </a:cubicBezTo>
                  <a:cubicBezTo>
                    <a:pt x="135" y="94"/>
                    <a:pt x="116" y="86"/>
                    <a:pt x="93" y="68"/>
                  </a:cubicBezTo>
                  <a:cubicBezTo>
                    <a:pt x="67" y="53"/>
                    <a:pt x="33" y="42"/>
                    <a:pt x="30" y="8"/>
                  </a:cubicBezTo>
                  <a:cubicBezTo>
                    <a:pt x="4" y="26"/>
                    <a:pt x="30" y="68"/>
                    <a:pt x="0" y="86"/>
                  </a:cubicBezTo>
                  <a:cubicBezTo>
                    <a:pt x="4" y="128"/>
                    <a:pt x="11" y="165"/>
                    <a:pt x="45" y="195"/>
                  </a:cubicBezTo>
                  <a:cubicBezTo>
                    <a:pt x="71" y="214"/>
                    <a:pt x="97" y="217"/>
                    <a:pt x="127" y="217"/>
                  </a:cubicBezTo>
                  <a:lnTo>
                    <a:pt x="164" y="217"/>
                  </a:lnTo>
                  <a:cubicBezTo>
                    <a:pt x="180" y="217"/>
                    <a:pt x="190" y="214"/>
                    <a:pt x="206" y="214"/>
                  </a:cubicBezTo>
                  <a:cubicBezTo>
                    <a:pt x="224" y="214"/>
                    <a:pt x="243" y="217"/>
                    <a:pt x="258" y="225"/>
                  </a:cubicBezTo>
                  <a:cubicBezTo>
                    <a:pt x="235" y="150"/>
                    <a:pt x="269" y="6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2006212" y="-1388714"/>
              <a:ext cx="26979" cy="14277"/>
            </a:xfrm>
            <a:custGeom>
              <a:avLst/>
              <a:gdLst/>
              <a:ahLst/>
              <a:cxnLst/>
              <a:rect l="l" t="t" r="r" b="b"/>
              <a:pathLst>
                <a:path w="565" h="299" extrusionOk="0">
                  <a:moveTo>
                    <a:pt x="0" y="0"/>
                  </a:moveTo>
                  <a:cubicBezTo>
                    <a:pt x="4" y="7"/>
                    <a:pt x="4" y="15"/>
                    <a:pt x="9" y="23"/>
                  </a:cubicBezTo>
                  <a:cubicBezTo>
                    <a:pt x="38" y="33"/>
                    <a:pt x="45" y="63"/>
                    <a:pt x="68" y="78"/>
                  </a:cubicBezTo>
                  <a:lnTo>
                    <a:pt x="98" y="78"/>
                  </a:lnTo>
                  <a:cubicBezTo>
                    <a:pt x="157" y="78"/>
                    <a:pt x="214" y="108"/>
                    <a:pt x="266" y="138"/>
                  </a:cubicBezTo>
                  <a:cubicBezTo>
                    <a:pt x="367" y="142"/>
                    <a:pt x="371" y="239"/>
                    <a:pt x="416" y="299"/>
                  </a:cubicBezTo>
                  <a:cubicBezTo>
                    <a:pt x="435" y="295"/>
                    <a:pt x="449" y="292"/>
                    <a:pt x="457" y="269"/>
                  </a:cubicBezTo>
                  <a:cubicBezTo>
                    <a:pt x="468" y="206"/>
                    <a:pt x="475" y="180"/>
                    <a:pt x="502" y="180"/>
                  </a:cubicBezTo>
                  <a:cubicBezTo>
                    <a:pt x="513" y="180"/>
                    <a:pt x="532" y="187"/>
                    <a:pt x="561" y="202"/>
                  </a:cubicBezTo>
                  <a:cubicBezTo>
                    <a:pt x="561" y="164"/>
                    <a:pt x="565" y="138"/>
                    <a:pt x="509" y="138"/>
                  </a:cubicBezTo>
                  <a:lnTo>
                    <a:pt x="438" y="138"/>
                  </a:lnTo>
                  <a:cubicBezTo>
                    <a:pt x="375" y="138"/>
                    <a:pt x="314" y="130"/>
                    <a:pt x="266" y="85"/>
                  </a:cubicBezTo>
                  <a:cubicBezTo>
                    <a:pt x="192" y="18"/>
                    <a:pt x="90" y="26"/>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2096364" y="-880415"/>
              <a:ext cx="23779" cy="10409"/>
            </a:xfrm>
            <a:custGeom>
              <a:avLst/>
              <a:gdLst/>
              <a:ahLst/>
              <a:cxnLst/>
              <a:rect l="l" t="t" r="r" b="b"/>
              <a:pathLst>
                <a:path w="498" h="218" extrusionOk="0">
                  <a:moveTo>
                    <a:pt x="177" y="1"/>
                  </a:moveTo>
                  <a:cubicBezTo>
                    <a:pt x="87" y="1"/>
                    <a:pt x="4" y="72"/>
                    <a:pt x="1" y="151"/>
                  </a:cubicBezTo>
                  <a:cubicBezTo>
                    <a:pt x="23" y="87"/>
                    <a:pt x="75" y="83"/>
                    <a:pt x="128" y="76"/>
                  </a:cubicBezTo>
                  <a:cubicBezTo>
                    <a:pt x="143" y="80"/>
                    <a:pt x="161" y="87"/>
                    <a:pt x="173" y="87"/>
                  </a:cubicBezTo>
                  <a:cubicBezTo>
                    <a:pt x="177" y="87"/>
                    <a:pt x="180" y="87"/>
                    <a:pt x="184" y="83"/>
                  </a:cubicBezTo>
                  <a:cubicBezTo>
                    <a:pt x="203" y="65"/>
                    <a:pt x="222" y="49"/>
                    <a:pt x="240" y="49"/>
                  </a:cubicBezTo>
                  <a:cubicBezTo>
                    <a:pt x="255" y="49"/>
                    <a:pt x="270" y="54"/>
                    <a:pt x="289" y="68"/>
                  </a:cubicBezTo>
                  <a:cubicBezTo>
                    <a:pt x="289" y="72"/>
                    <a:pt x="296" y="72"/>
                    <a:pt x="300" y="72"/>
                  </a:cubicBezTo>
                  <a:cubicBezTo>
                    <a:pt x="308" y="72"/>
                    <a:pt x="315" y="68"/>
                    <a:pt x="322" y="68"/>
                  </a:cubicBezTo>
                  <a:cubicBezTo>
                    <a:pt x="334" y="65"/>
                    <a:pt x="344" y="65"/>
                    <a:pt x="353" y="65"/>
                  </a:cubicBezTo>
                  <a:cubicBezTo>
                    <a:pt x="367" y="65"/>
                    <a:pt x="379" y="68"/>
                    <a:pt x="386" y="83"/>
                  </a:cubicBezTo>
                  <a:cubicBezTo>
                    <a:pt x="408" y="125"/>
                    <a:pt x="412" y="173"/>
                    <a:pt x="394" y="218"/>
                  </a:cubicBezTo>
                  <a:cubicBezTo>
                    <a:pt x="442" y="211"/>
                    <a:pt x="442" y="166"/>
                    <a:pt x="461" y="135"/>
                  </a:cubicBezTo>
                  <a:cubicBezTo>
                    <a:pt x="498" y="72"/>
                    <a:pt x="479" y="39"/>
                    <a:pt x="412" y="31"/>
                  </a:cubicBezTo>
                  <a:cubicBezTo>
                    <a:pt x="337" y="20"/>
                    <a:pt x="263" y="4"/>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120812" y="-764191"/>
              <a:ext cx="16856" cy="15757"/>
            </a:xfrm>
            <a:custGeom>
              <a:avLst/>
              <a:gdLst/>
              <a:ahLst/>
              <a:cxnLst/>
              <a:rect l="l" t="t" r="r" b="b"/>
              <a:pathLst>
                <a:path w="353" h="330" extrusionOk="0">
                  <a:moveTo>
                    <a:pt x="192" y="1"/>
                  </a:moveTo>
                  <a:cubicBezTo>
                    <a:pt x="169" y="1"/>
                    <a:pt x="147" y="8"/>
                    <a:pt x="121" y="30"/>
                  </a:cubicBezTo>
                  <a:lnTo>
                    <a:pt x="132" y="30"/>
                  </a:lnTo>
                  <a:cubicBezTo>
                    <a:pt x="166" y="30"/>
                    <a:pt x="195" y="38"/>
                    <a:pt x="221" y="60"/>
                  </a:cubicBezTo>
                  <a:cubicBezTo>
                    <a:pt x="300" y="72"/>
                    <a:pt x="289" y="120"/>
                    <a:pt x="266" y="169"/>
                  </a:cubicBezTo>
                  <a:cubicBezTo>
                    <a:pt x="255" y="266"/>
                    <a:pt x="195" y="270"/>
                    <a:pt x="128" y="270"/>
                  </a:cubicBezTo>
                  <a:lnTo>
                    <a:pt x="98" y="270"/>
                  </a:lnTo>
                  <a:cubicBezTo>
                    <a:pt x="42" y="222"/>
                    <a:pt x="49" y="158"/>
                    <a:pt x="64" y="91"/>
                  </a:cubicBezTo>
                  <a:lnTo>
                    <a:pt x="64" y="91"/>
                  </a:lnTo>
                  <a:cubicBezTo>
                    <a:pt x="1" y="150"/>
                    <a:pt x="4" y="296"/>
                    <a:pt x="68" y="318"/>
                  </a:cubicBezTo>
                  <a:cubicBezTo>
                    <a:pt x="94" y="326"/>
                    <a:pt x="116" y="329"/>
                    <a:pt x="139" y="329"/>
                  </a:cubicBezTo>
                  <a:cubicBezTo>
                    <a:pt x="218" y="329"/>
                    <a:pt x="273" y="281"/>
                    <a:pt x="311" y="191"/>
                  </a:cubicBezTo>
                  <a:cubicBezTo>
                    <a:pt x="333" y="139"/>
                    <a:pt x="352" y="72"/>
                    <a:pt x="307" y="46"/>
                  </a:cubicBezTo>
                  <a:cubicBezTo>
                    <a:pt x="273" y="30"/>
                    <a:pt x="233" y="1"/>
                    <a:pt x="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922315" y="-1124943"/>
              <a:ext cx="11651" cy="11699"/>
            </a:xfrm>
            <a:custGeom>
              <a:avLst/>
              <a:gdLst/>
              <a:ahLst/>
              <a:cxnLst/>
              <a:rect l="l" t="t" r="r" b="b"/>
              <a:pathLst>
                <a:path w="244" h="245" extrusionOk="0">
                  <a:moveTo>
                    <a:pt x="86" y="1"/>
                  </a:moveTo>
                  <a:cubicBezTo>
                    <a:pt x="60" y="1"/>
                    <a:pt x="41" y="12"/>
                    <a:pt x="27" y="42"/>
                  </a:cubicBezTo>
                  <a:cubicBezTo>
                    <a:pt x="38" y="39"/>
                    <a:pt x="49" y="39"/>
                    <a:pt x="57" y="39"/>
                  </a:cubicBezTo>
                  <a:cubicBezTo>
                    <a:pt x="109" y="39"/>
                    <a:pt x="86" y="106"/>
                    <a:pt x="98" y="132"/>
                  </a:cubicBezTo>
                  <a:cubicBezTo>
                    <a:pt x="105" y="158"/>
                    <a:pt x="98" y="165"/>
                    <a:pt x="83" y="165"/>
                  </a:cubicBezTo>
                  <a:cubicBezTo>
                    <a:pt x="75" y="165"/>
                    <a:pt x="68" y="165"/>
                    <a:pt x="64" y="162"/>
                  </a:cubicBezTo>
                  <a:lnTo>
                    <a:pt x="38" y="162"/>
                  </a:lnTo>
                  <a:cubicBezTo>
                    <a:pt x="27" y="165"/>
                    <a:pt x="15" y="165"/>
                    <a:pt x="5" y="169"/>
                  </a:cubicBezTo>
                  <a:lnTo>
                    <a:pt x="1" y="169"/>
                  </a:lnTo>
                  <a:cubicBezTo>
                    <a:pt x="27" y="222"/>
                    <a:pt x="64" y="244"/>
                    <a:pt x="109" y="244"/>
                  </a:cubicBezTo>
                  <a:cubicBezTo>
                    <a:pt x="131" y="244"/>
                    <a:pt x="153" y="236"/>
                    <a:pt x="176" y="229"/>
                  </a:cubicBezTo>
                  <a:cubicBezTo>
                    <a:pt x="210" y="165"/>
                    <a:pt x="243" y="106"/>
                    <a:pt x="236" y="31"/>
                  </a:cubicBezTo>
                  <a:lnTo>
                    <a:pt x="236" y="31"/>
                  </a:lnTo>
                  <a:cubicBezTo>
                    <a:pt x="225" y="34"/>
                    <a:pt x="214" y="34"/>
                    <a:pt x="206" y="34"/>
                  </a:cubicBezTo>
                  <a:cubicBezTo>
                    <a:pt x="180" y="34"/>
                    <a:pt x="153" y="23"/>
                    <a:pt x="127" y="12"/>
                  </a:cubicBezTo>
                  <a:cubicBezTo>
                    <a:pt x="113"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2075975" y="-1302716"/>
              <a:ext cx="15567" cy="15232"/>
            </a:xfrm>
            <a:custGeom>
              <a:avLst/>
              <a:gdLst/>
              <a:ahLst/>
              <a:cxnLst/>
              <a:rect l="l" t="t" r="r" b="b"/>
              <a:pathLst>
                <a:path w="326" h="319" extrusionOk="0">
                  <a:moveTo>
                    <a:pt x="250" y="1"/>
                  </a:moveTo>
                  <a:cubicBezTo>
                    <a:pt x="236" y="1"/>
                    <a:pt x="221" y="8"/>
                    <a:pt x="205" y="16"/>
                  </a:cubicBezTo>
                  <a:cubicBezTo>
                    <a:pt x="157" y="42"/>
                    <a:pt x="119" y="83"/>
                    <a:pt x="71" y="101"/>
                  </a:cubicBezTo>
                  <a:cubicBezTo>
                    <a:pt x="0" y="135"/>
                    <a:pt x="26" y="184"/>
                    <a:pt x="48" y="218"/>
                  </a:cubicBezTo>
                  <a:cubicBezTo>
                    <a:pt x="67" y="247"/>
                    <a:pt x="90" y="289"/>
                    <a:pt x="135" y="292"/>
                  </a:cubicBezTo>
                  <a:cubicBezTo>
                    <a:pt x="124" y="273"/>
                    <a:pt x="119" y="255"/>
                    <a:pt x="105" y="240"/>
                  </a:cubicBezTo>
                  <a:cubicBezTo>
                    <a:pt x="52" y="187"/>
                    <a:pt x="67" y="146"/>
                    <a:pt x="127" y="113"/>
                  </a:cubicBezTo>
                  <a:cubicBezTo>
                    <a:pt x="150" y="101"/>
                    <a:pt x="172" y="68"/>
                    <a:pt x="198" y="68"/>
                  </a:cubicBezTo>
                  <a:cubicBezTo>
                    <a:pt x="205" y="68"/>
                    <a:pt x="217" y="72"/>
                    <a:pt x="224" y="79"/>
                  </a:cubicBezTo>
                  <a:cubicBezTo>
                    <a:pt x="254" y="109"/>
                    <a:pt x="266" y="165"/>
                    <a:pt x="247" y="210"/>
                  </a:cubicBezTo>
                  <a:cubicBezTo>
                    <a:pt x="228" y="255"/>
                    <a:pt x="198" y="292"/>
                    <a:pt x="142" y="292"/>
                  </a:cubicBezTo>
                  <a:lnTo>
                    <a:pt x="135" y="292"/>
                  </a:lnTo>
                  <a:cubicBezTo>
                    <a:pt x="146" y="311"/>
                    <a:pt x="157" y="318"/>
                    <a:pt x="172" y="318"/>
                  </a:cubicBezTo>
                  <a:cubicBezTo>
                    <a:pt x="187" y="318"/>
                    <a:pt x="205" y="308"/>
                    <a:pt x="221" y="296"/>
                  </a:cubicBezTo>
                  <a:cubicBezTo>
                    <a:pt x="266" y="270"/>
                    <a:pt x="326" y="113"/>
                    <a:pt x="314" y="61"/>
                  </a:cubicBezTo>
                  <a:cubicBezTo>
                    <a:pt x="307" y="23"/>
                    <a:pt x="284" y="1"/>
                    <a:pt x="2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2120812" y="-1469936"/>
              <a:ext cx="10935" cy="10553"/>
            </a:xfrm>
            <a:custGeom>
              <a:avLst/>
              <a:gdLst/>
              <a:ahLst/>
              <a:cxnLst/>
              <a:rect l="l" t="t" r="r" b="b"/>
              <a:pathLst>
                <a:path w="229" h="221" extrusionOk="0">
                  <a:moveTo>
                    <a:pt x="106" y="0"/>
                  </a:moveTo>
                  <a:cubicBezTo>
                    <a:pt x="83" y="0"/>
                    <a:pt x="61" y="19"/>
                    <a:pt x="38" y="56"/>
                  </a:cubicBezTo>
                  <a:cubicBezTo>
                    <a:pt x="31" y="71"/>
                    <a:pt x="16" y="86"/>
                    <a:pt x="1" y="101"/>
                  </a:cubicBezTo>
                  <a:cubicBezTo>
                    <a:pt x="4" y="127"/>
                    <a:pt x="27" y="146"/>
                    <a:pt x="38" y="168"/>
                  </a:cubicBezTo>
                  <a:cubicBezTo>
                    <a:pt x="61" y="202"/>
                    <a:pt x="83" y="221"/>
                    <a:pt x="113" y="221"/>
                  </a:cubicBezTo>
                  <a:cubicBezTo>
                    <a:pt x="128" y="221"/>
                    <a:pt x="147" y="213"/>
                    <a:pt x="166" y="202"/>
                  </a:cubicBezTo>
                  <a:cubicBezTo>
                    <a:pt x="211" y="176"/>
                    <a:pt x="228" y="135"/>
                    <a:pt x="192" y="86"/>
                  </a:cubicBezTo>
                  <a:cubicBezTo>
                    <a:pt x="180" y="75"/>
                    <a:pt x="184" y="56"/>
                    <a:pt x="180" y="42"/>
                  </a:cubicBezTo>
                  <a:cubicBezTo>
                    <a:pt x="154" y="15"/>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911046" y="-1349845"/>
              <a:ext cx="13609" cy="11508"/>
            </a:xfrm>
            <a:custGeom>
              <a:avLst/>
              <a:gdLst/>
              <a:ahLst/>
              <a:cxnLst/>
              <a:rect l="l" t="t" r="r" b="b"/>
              <a:pathLst>
                <a:path w="285" h="241" extrusionOk="0">
                  <a:moveTo>
                    <a:pt x="209" y="1"/>
                  </a:moveTo>
                  <a:cubicBezTo>
                    <a:pt x="205" y="1"/>
                    <a:pt x="198" y="4"/>
                    <a:pt x="195" y="4"/>
                  </a:cubicBezTo>
                  <a:cubicBezTo>
                    <a:pt x="157" y="56"/>
                    <a:pt x="131" y="79"/>
                    <a:pt x="105" y="79"/>
                  </a:cubicBezTo>
                  <a:cubicBezTo>
                    <a:pt x="86" y="79"/>
                    <a:pt x="64" y="65"/>
                    <a:pt x="34" y="30"/>
                  </a:cubicBezTo>
                  <a:cubicBezTo>
                    <a:pt x="22" y="49"/>
                    <a:pt x="12" y="68"/>
                    <a:pt x="0" y="83"/>
                  </a:cubicBezTo>
                  <a:lnTo>
                    <a:pt x="0" y="87"/>
                  </a:lnTo>
                  <a:cubicBezTo>
                    <a:pt x="4" y="120"/>
                    <a:pt x="7" y="151"/>
                    <a:pt x="45" y="151"/>
                  </a:cubicBezTo>
                  <a:lnTo>
                    <a:pt x="57" y="151"/>
                  </a:lnTo>
                  <a:cubicBezTo>
                    <a:pt x="71" y="139"/>
                    <a:pt x="83" y="135"/>
                    <a:pt x="93" y="135"/>
                  </a:cubicBezTo>
                  <a:cubicBezTo>
                    <a:pt x="124" y="135"/>
                    <a:pt x="146" y="158"/>
                    <a:pt x="164" y="180"/>
                  </a:cubicBezTo>
                  <a:cubicBezTo>
                    <a:pt x="176" y="191"/>
                    <a:pt x="150" y="199"/>
                    <a:pt x="135" y="206"/>
                  </a:cubicBezTo>
                  <a:cubicBezTo>
                    <a:pt x="142" y="232"/>
                    <a:pt x="153" y="240"/>
                    <a:pt x="164" y="240"/>
                  </a:cubicBezTo>
                  <a:cubicBezTo>
                    <a:pt x="179" y="240"/>
                    <a:pt x="195" y="225"/>
                    <a:pt x="209" y="213"/>
                  </a:cubicBezTo>
                  <a:cubicBezTo>
                    <a:pt x="247" y="177"/>
                    <a:pt x="284" y="143"/>
                    <a:pt x="281" y="83"/>
                  </a:cubicBezTo>
                  <a:cubicBezTo>
                    <a:pt x="250" y="61"/>
                    <a:pt x="258" y="1"/>
                    <a:pt x="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863058" y="-1091565"/>
              <a:ext cx="10601" cy="16140"/>
            </a:xfrm>
            <a:custGeom>
              <a:avLst/>
              <a:gdLst/>
              <a:ahLst/>
              <a:cxnLst/>
              <a:rect l="l" t="t" r="r" b="b"/>
              <a:pathLst>
                <a:path w="222" h="338" extrusionOk="0">
                  <a:moveTo>
                    <a:pt x="120" y="1"/>
                  </a:moveTo>
                  <a:cubicBezTo>
                    <a:pt x="106" y="1"/>
                    <a:pt x="87" y="1"/>
                    <a:pt x="64" y="4"/>
                  </a:cubicBezTo>
                  <a:cubicBezTo>
                    <a:pt x="61" y="12"/>
                    <a:pt x="53" y="20"/>
                    <a:pt x="49" y="30"/>
                  </a:cubicBezTo>
                  <a:cubicBezTo>
                    <a:pt x="49" y="87"/>
                    <a:pt x="1" y="139"/>
                    <a:pt x="30" y="199"/>
                  </a:cubicBezTo>
                  <a:lnTo>
                    <a:pt x="49" y="199"/>
                  </a:lnTo>
                  <a:cubicBezTo>
                    <a:pt x="101" y="199"/>
                    <a:pt x="139" y="218"/>
                    <a:pt x="142" y="282"/>
                  </a:cubicBezTo>
                  <a:cubicBezTo>
                    <a:pt x="142" y="304"/>
                    <a:pt x="151" y="326"/>
                    <a:pt x="177" y="337"/>
                  </a:cubicBezTo>
                  <a:cubicBezTo>
                    <a:pt x="151" y="270"/>
                    <a:pt x="177" y="195"/>
                    <a:pt x="142" y="128"/>
                  </a:cubicBezTo>
                  <a:cubicBezTo>
                    <a:pt x="135" y="117"/>
                    <a:pt x="146" y="94"/>
                    <a:pt x="161" y="91"/>
                  </a:cubicBezTo>
                  <a:lnTo>
                    <a:pt x="168" y="91"/>
                  </a:lnTo>
                  <a:cubicBezTo>
                    <a:pt x="184" y="91"/>
                    <a:pt x="195" y="106"/>
                    <a:pt x="206" y="120"/>
                  </a:cubicBezTo>
                  <a:cubicBezTo>
                    <a:pt x="221" y="20"/>
                    <a:pt x="21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2166700" y="-617456"/>
              <a:ext cx="15949" cy="9884"/>
            </a:xfrm>
            <a:custGeom>
              <a:avLst/>
              <a:gdLst/>
              <a:ahLst/>
              <a:cxnLst/>
              <a:rect l="l" t="t" r="r" b="b"/>
              <a:pathLst>
                <a:path w="334" h="207" extrusionOk="0">
                  <a:moveTo>
                    <a:pt x="162" y="1"/>
                  </a:moveTo>
                  <a:cubicBezTo>
                    <a:pt x="113" y="11"/>
                    <a:pt x="57" y="19"/>
                    <a:pt x="31" y="60"/>
                  </a:cubicBezTo>
                  <a:cubicBezTo>
                    <a:pt x="1" y="113"/>
                    <a:pt x="73" y="124"/>
                    <a:pt x="87" y="161"/>
                  </a:cubicBezTo>
                  <a:cubicBezTo>
                    <a:pt x="99" y="180"/>
                    <a:pt x="109" y="202"/>
                    <a:pt x="135" y="206"/>
                  </a:cubicBezTo>
                  <a:cubicBezTo>
                    <a:pt x="140" y="180"/>
                    <a:pt x="113" y="124"/>
                    <a:pt x="140" y="124"/>
                  </a:cubicBezTo>
                  <a:lnTo>
                    <a:pt x="151" y="124"/>
                  </a:lnTo>
                  <a:cubicBezTo>
                    <a:pt x="162" y="124"/>
                    <a:pt x="177" y="116"/>
                    <a:pt x="188" y="113"/>
                  </a:cubicBezTo>
                  <a:cubicBezTo>
                    <a:pt x="203" y="105"/>
                    <a:pt x="218" y="97"/>
                    <a:pt x="230" y="97"/>
                  </a:cubicBezTo>
                  <a:cubicBezTo>
                    <a:pt x="244" y="97"/>
                    <a:pt x="256" y="105"/>
                    <a:pt x="263" y="135"/>
                  </a:cubicBezTo>
                  <a:lnTo>
                    <a:pt x="266" y="135"/>
                  </a:lnTo>
                  <a:cubicBezTo>
                    <a:pt x="289" y="109"/>
                    <a:pt x="334" y="87"/>
                    <a:pt x="308" y="42"/>
                  </a:cubicBezTo>
                  <a:cubicBezTo>
                    <a:pt x="289" y="15"/>
                    <a:pt x="263" y="1"/>
                    <a:pt x="230" y="1"/>
                  </a:cubicBezTo>
                  <a:cubicBezTo>
                    <a:pt x="221" y="1"/>
                    <a:pt x="214" y="4"/>
                    <a:pt x="207" y="4"/>
                  </a:cubicBezTo>
                  <a:lnTo>
                    <a:pt x="199" y="4"/>
                  </a:lnTo>
                  <a:cubicBezTo>
                    <a:pt x="195" y="4"/>
                    <a:pt x="188" y="4"/>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209675" y="-1069553"/>
              <a:ext cx="9646" cy="15041"/>
            </a:xfrm>
            <a:custGeom>
              <a:avLst/>
              <a:gdLst/>
              <a:ahLst/>
              <a:cxnLst/>
              <a:rect l="l" t="t" r="r" b="b"/>
              <a:pathLst>
                <a:path w="202" h="315" extrusionOk="0">
                  <a:moveTo>
                    <a:pt x="131" y="0"/>
                  </a:moveTo>
                  <a:cubicBezTo>
                    <a:pt x="127" y="0"/>
                    <a:pt x="120" y="0"/>
                    <a:pt x="112" y="4"/>
                  </a:cubicBezTo>
                  <a:cubicBezTo>
                    <a:pt x="45" y="22"/>
                    <a:pt x="22" y="82"/>
                    <a:pt x="0" y="142"/>
                  </a:cubicBezTo>
                  <a:cubicBezTo>
                    <a:pt x="4" y="179"/>
                    <a:pt x="12" y="216"/>
                    <a:pt x="19" y="254"/>
                  </a:cubicBezTo>
                  <a:cubicBezTo>
                    <a:pt x="41" y="276"/>
                    <a:pt x="60" y="295"/>
                    <a:pt x="79" y="314"/>
                  </a:cubicBezTo>
                  <a:cubicBezTo>
                    <a:pt x="86" y="314"/>
                    <a:pt x="93" y="310"/>
                    <a:pt x="101" y="310"/>
                  </a:cubicBezTo>
                  <a:cubicBezTo>
                    <a:pt x="116" y="269"/>
                    <a:pt x="124" y="228"/>
                    <a:pt x="169" y="202"/>
                  </a:cubicBezTo>
                  <a:cubicBezTo>
                    <a:pt x="202" y="183"/>
                    <a:pt x="202" y="153"/>
                    <a:pt x="165" y="135"/>
                  </a:cubicBezTo>
                  <a:cubicBezTo>
                    <a:pt x="161" y="135"/>
                    <a:pt x="161" y="135"/>
                    <a:pt x="161" y="138"/>
                  </a:cubicBezTo>
                  <a:cubicBezTo>
                    <a:pt x="131" y="175"/>
                    <a:pt x="98" y="202"/>
                    <a:pt x="48" y="209"/>
                  </a:cubicBezTo>
                  <a:cubicBezTo>
                    <a:pt x="71" y="168"/>
                    <a:pt x="109" y="145"/>
                    <a:pt x="153" y="135"/>
                  </a:cubicBezTo>
                  <a:lnTo>
                    <a:pt x="146" y="127"/>
                  </a:lnTo>
                  <a:cubicBezTo>
                    <a:pt x="90" y="93"/>
                    <a:pt x="157" y="67"/>
                    <a:pt x="169" y="37"/>
                  </a:cubicBezTo>
                  <a:cubicBezTo>
                    <a:pt x="165" y="30"/>
                    <a:pt x="165" y="22"/>
                    <a:pt x="165" y="14"/>
                  </a:cubicBezTo>
                  <a:cubicBezTo>
                    <a:pt x="153" y="4"/>
                    <a:pt x="143" y="0"/>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473685" y="-1107275"/>
              <a:ext cx="10028" cy="12892"/>
            </a:xfrm>
            <a:custGeom>
              <a:avLst/>
              <a:gdLst/>
              <a:ahLst/>
              <a:cxnLst/>
              <a:rect l="l" t="t" r="r" b="b"/>
              <a:pathLst>
                <a:path w="210" h="270" extrusionOk="0">
                  <a:moveTo>
                    <a:pt x="87" y="1"/>
                  </a:moveTo>
                  <a:cubicBezTo>
                    <a:pt x="79" y="1"/>
                    <a:pt x="72" y="1"/>
                    <a:pt x="64" y="5"/>
                  </a:cubicBezTo>
                  <a:cubicBezTo>
                    <a:pt x="30" y="16"/>
                    <a:pt x="1" y="35"/>
                    <a:pt x="8" y="79"/>
                  </a:cubicBezTo>
                  <a:cubicBezTo>
                    <a:pt x="15" y="132"/>
                    <a:pt x="34" y="184"/>
                    <a:pt x="20" y="236"/>
                  </a:cubicBezTo>
                  <a:cubicBezTo>
                    <a:pt x="23" y="255"/>
                    <a:pt x="30" y="270"/>
                    <a:pt x="49" y="270"/>
                  </a:cubicBezTo>
                  <a:lnTo>
                    <a:pt x="53" y="270"/>
                  </a:lnTo>
                  <a:cubicBezTo>
                    <a:pt x="64" y="270"/>
                    <a:pt x="75" y="263"/>
                    <a:pt x="72" y="252"/>
                  </a:cubicBezTo>
                  <a:cubicBezTo>
                    <a:pt x="68" y="188"/>
                    <a:pt x="127" y="176"/>
                    <a:pt x="158" y="140"/>
                  </a:cubicBezTo>
                  <a:cubicBezTo>
                    <a:pt x="172" y="117"/>
                    <a:pt x="210" y="102"/>
                    <a:pt x="177" y="64"/>
                  </a:cubicBezTo>
                  <a:cubicBezTo>
                    <a:pt x="150" y="35"/>
                    <a:pt x="127"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384440" y="-1172597"/>
              <a:ext cx="10410" cy="14850"/>
            </a:xfrm>
            <a:custGeom>
              <a:avLst/>
              <a:gdLst/>
              <a:ahLst/>
              <a:cxnLst/>
              <a:rect l="l" t="t" r="r" b="b"/>
              <a:pathLst>
                <a:path w="218" h="311" extrusionOk="0">
                  <a:moveTo>
                    <a:pt x="184" y="0"/>
                  </a:moveTo>
                  <a:lnTo>
                    <a:pt x="184" y="0"/>
                  </a:lnTo>
                  <a:cubicBezTo>
                    <a:pt x="120" y="8"/>
                    <a:pt x="57" y="12"/>
                    <a:pt x="71" y="105"/>
                  </a:cubicBezTo>
                  <a:cubicBezTo>
                    <a:pt x="71" y="117"/>
                    <a:pt x="57" y="131"/>
                    <a:pt x="49" y="147"/>
                  </a:cubicBezTo>
                  <a:cubicBezTo>
                    <a:pt x="1" y="236"/>
                    <a:pt x="4" y="233"/>
                    <a:pt x="87" y="292"/>
                  </a:cubicBezTo>
                  <a:cubicBezTo>
                    <a:pt x="106" y="307"/>
                    <a:pt x="124" y="311"/>
                    <a:pt x="139" y="311"/>
                  </a:cubicBezTo>
                  <a:cubicBezTo>
                    <a:pt x="165" y="311"/>
                    <a:pt x="192" y="304"/>
                    <a:pt x="218" y="300"/>
                  </a:cubicBezTo>
                  <a:cubicBezTo>
                    <a:pt x="214" y="296"/>
                    <a:pt x="214" y="292"/>
                    <a:pt x="214" y="288"/>
                  </a:cubicBezTo>
                  <a:cubicBezTo>
                    <a:pt x="214" y="225"/>
                    <a:pt x="128" y="255"/>
                    <a:pt x="116" y="195"/>
                  </a:cubicBezTo>
                  <a:cubicBezTo>
                    <a:pt x="106" y="147"/>
                    <a:pt x="192" y="128"/>
                    <a:pt x="154" y="68"/>
                  </a:cubicBezTo>
                  <a:cubicBezTo>
                    <a:pt x="132" y="34"/>
                    <a:pt x="176" y="27"/>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249833" y="-788448"/>
              <a:ext cx="9837" cy="10219"/>
            </a:xfrm>
            <a:custGeom>
              <a:avLst/>
              <a:gdLst/>
              <a:ahLst/>
              <a:cxnLst/>
              <a:rect l="l" t="t" r="r" b="b"/>
              <a:pathLst>
                <a:path w="206" h="214" extrusionOk="0">
                  <a:moveTo>
                    <a:pt x="120" y="0"/>
                  </a:moveTo>
                  <a:cubicBezTo>
                    <a:pt x="68" y="0"/>
                    <a:pt x="37" y="49"/>
                    <a:pt x="0" y="79"/>
                  </a:cubicBezTo>
                  <a:cubicBezTo>
                    <a:pt x="4" y="97"/>
                    <a:pt x="4" y="119"/>
                    <a:pt x="11" y="135"/>
                  </a:cubicBezTo>
                  <a:cubicBezTo>
                    <a:pt x="26" y="176"/>
                    <a:pt x="49" y="214"/>
                    <a:pt x="90" y="214"/>
                  </a:cubicBezTo>
                  <a:cubicBezTo>
                    <a:pt x="101" y="214"/>
                    <a:pt x="113" y="209"/>
                    <a:pt x="127" y="202"/>
                  </a:cubicBezTo>
                  <a:cubicBezTo>
                    <a:pt x="187" y="180"/>
                    <a:pt x="206" y="131"/>
                    <a:pt x="180" y="64"/>
                  </a:cubicBezTo>
                  <a:cubicBezTo>
                    <a:pt x="172" y="45"/>
                    <a:pt x="161" y="26"/>
                    <a:pt x="149" y="4"/>
                  </a:cubicBezTo>
                  <a:cubicBezTo>
                    <a:pt x="139" y="4"/>
                    <a:pt x="13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2121481" y="-1518546"/>
              <a:ext cx="13418" cy="11317"/>
            </a:xfrm>
            <a:custGeom>
              <a:avLst/>
              <a:gdLst/>
              <a:ahLst/>
              <a:cxnLst/>
              <a:rect l="l" t="t" r="r" b="b"/>
              <a:pathLst>
                <a:path w="281" h="237" extrusionOk="0">
                  <a:moveTo>
                    <a:pt x="157" y="1"/>
                  </a:moveTo>
                  <a:cubicBezTo>
                    <a:pt x="149" y="5"/>
                    <a:pt x="142" y="5"/>
                    <a:pt x="135" y="5"/>
                  </a:cubicBezTo>
                  <a:cubicBezTo>
                    <a:pt x="138" y="35"/>
                    <a:pt x="153" y="68"/>
                    <a:pt x="112" y="83"/>
                  </a:cubicBezTo>
                  <a:cubicBezTo>
                    <a:pt x="82" y="91"/>
                    <a:pt x="63" y="102"/>
                    <a:pt x="68" y="135"/>
                  </a:cubicBezTo>
                  <a:cubicBezTo>
                    <a:pt x="68" y="173"/>
                    <a:pt x="59" y="185"/>
                    <a:pt x="52" y="185"/>
                  </a:cubicBezTo>
                  <a:cubicBezTo>
                    <a:pt x="37" y="185"/>
                    <a:pt x="15" y="151"/>
                    <a:pt x="0" y="151"/>
                  </a:cubicBezTo>
                  <a:lnTo>
                    <a:pt x="0" y="151"/>
                  </a:lnTo>
                  <a:cubicBezTo>
                    <a:pt x="0" y="185"/>
                    <a:pt x="15" y="211"/>
                    <a:pt x="37" y="237"/>
                  </a:cubicBezTo>
                  <a:lnTo>
                    <a:pt x="59" y="237"/>
                  </a:lnTo>
                  <a:cubicBezTo>
                    <a:pt x="146" y="233"/>
                    <a:pt x="213" y="196"/>
                    <a:pt x="280" y="147"/>
                  </a:cubicBezTo>
                  <a:cubicBezTo>
                    <a:pt x="269" y="125"/>
                    <a:pt x="247" y="117"/>
                    <a:pt x="228" y="106"/>
                  </a:cubicBezTo>
                  <a:cubicBezTo>
                    <a:pt x="190" y="95"/>
                    <a:pt x="187" y="68"/>
                    <a:pt x="213" y="39"/>
                  </a:cubicBezTo>
                  <a:cubicBezTo>
                    <a:pt x="206" y="13"/>
                    <a:pt x="190" y="1"/>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2360899" y="-1172024"/>
              <a:ext cx="18288" cy="20055"/>
            </a:xfrm>
            <a:custGeom>
              <a:avLst/>
              <a:gdLst/>
              <a:ahLst/>
              <a:cxnLst/>
              <a:rect l="l" t="t" r="r" b="b"/>
              <a:pathLst>
                <a:path w="383" h="420" extrusionOk="0">
                  <a:moveTo>
                    <a:pt x="259" y="0"/>
                  </a:moveTo>
                  <a:lnTo>
                    <a:pt x="259" y="0"/>
                  </a:lnTo>
                  <a:cubicBezTo>
                    <a:pt x="311" y="135"/>
                    <a:pt x="229" y="247"/>
                    <a:pt x="206" y="381"/>
                  </a:cubicBezTo>
                  <a:lnTo>
                    <a:pt x="206" y="389"/>
                  </a:lnTo>
                  <a:cubicBezTo>
                    <a:pt x="206" y="385"/>
                    <a:pt x="206" y="385"/>
                    <a:pt x="203" y="381"/>
                  </a:cubicBezTo>
                  <a:cubicBezTo>
                    <a:pt x="188" y="355"/>
                    <a:pt x="184" y="314"/>
                    <a:pt x="165" y="314"/>
                  </a:cubicBezTo>
                  <a:cubicBezTo>
                    <a:pt x="154" y="314"/>
                    <a:pt x="143" y="325"/>
                    <a:pt x="125" y="347"/>
                  </a:cubicBezTo>
                  <a:cubicBezTo>
                    <a:pt x="94" y="378"/>
                    <a:pt x="42" y="385"/>
                    <a:pt x="1" y="404"/>
                  </a:cubicBezTo>
                  <a:cubicBezTo>
                    <a:pt x="16" y="407"/>
                    <a:pt x="31" y="411"/>
                    <a:pt x="46" y="411"/>
                  </a:cubicBezTo>
                  <a:cubicBezTo>
                    <a:pt x="61" y="411"/>
                    <a:pt x="75" y="407"/>
                    <a:pt x="91" y="407"/>
                  </a:cubicBezTo>
                  <a:cubicBezTo>
                    <a:pt x="106" y="404"/>
                    <a:pt x="120" y="404"/>
                    <a:pt x="136" y="404"/>
                  </a:cubicBezTo>
                  <a:cubicBezTo>
                    <a:pt x="151" y="404"/>
                    <a:pt x="170" y="404"/>
                    <a:pt x="184" y="411"/>
                  </a:cubicBezTo>
                  <a:cubicBezTo>
                    <a:pt x="196" y="415"/>
                    <a:pt x="203" y="419"/>
                    <a:pt x="214" y="419"/>
                  </a:cubicBezTo>
                  <a:cubicBezTo>
                    <a:pt x="237" y="419"/>
                    <a:pt x="248" y="397"/>
                    <a:pt x="255" y="362"/>
                  </a:cubicBezTo>
                  <a:cubicBezTo>
                    <a:pt x="274" y="288"/>
                    <a:pt x="259" y="202"/>
                    <a:pt x="337" y="145"/>
                  </a:cubicBezTo>
                  <a:cubicBezTo>
                    <a:pt x="367" y="123"/>
                    <a:pt x="382" y="60"/>
                    <a:pt x="315" y="38"/>
                  </a:cubicBezTo>
                  <a:cubicBezTo>
                    <a:pt x="293" y="30"/>
                    <a:pt x="277" y="15"/>
                    <a:pt x="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2136713" y="-1357151"/>
              <a:ext cx="14898" cy="14850"/>
            </a:xfrm>
            <a:custGeom>
              <a:avLst/>
              <a:gdLst/>
              <a:ahLst/>
              <a:cxnLst/>
              <a:rect l="l" t="t" r="r" b="b"/>
              <a:pathLst>
                <a:path w="312" h="311" extrusionOk="0">
                  <a:moveTo>
                    <a:pt x="99" y="0"/>
                  </a:moveTo>
                  <a:cubicBezTo>
                    <a:pt x="54" y="30"/>
                    <a:pt x="28" y="71"/>
                    <a:pt x="1" y="116"/>
                  </a:cubicBezTo>
                  <a:cubicBezTo>
                    <a:pt x="35" y="105"/>
                    <a:pt x="68" y="97"/>
                    <a:pt x="99" y="97"/>
                  </a:cubicBezTo>
                  <a:cubicBezTo>
                    <a:pt x="135" y="97"/>
                    <a:pt x="173" y="109"/>
                    <a:pt x="207" y="154"/>
                  </a:cubicBezTo>
                  <a:cubicBezTo>
                    <a:pt x="166" y="202"/>
                    <a:pt x="158" y="292"/>
                    <a:pt x="61" y="292"/>
                  </a:cubicBezTo>
                  <a:lnTo>
                    <a:pt x="57" y="292"/>
                  </a:lnTo>
                  <a:cubicBezTo>
                    <a:pt x="76" y="304"/>
                    <a:pt x="99" y="311"/>
                    <a:pt x="121" y="311"/>
                  </a:cubicBezTo>
                  <a:cubicBezTo>
                    <a:pt x="151" y="311"/>
                    <a:pt x="180" y="296"/>
                    <a:pt x="192" y="273"/>
                  </a:cubicBezTo>
                  <a:cubicBezTo>
                    <a:pt x="240" y="192"/>
                    <a:pt x="282" y="102"/>
                    <a:pt x="311" y="8"/>
                  </a:cubicBezTo>
                  <a:lnTo>
                    <a:pt x="308" y="8"/>
                  </a:lnTo>
                  <a:cubicBezTo>
                    <a:pt x="292" y="16"/>
                    <a:pt x="274" y="23"/>
                    <a:pt x="263" y="38"/>
                  </a:cubicBezTo>
                  <a:cubicBezTo>
                    <a:pt x="244" y="64"/>
                    <a:pt x="225" y="75"/>
                    <a:pt x="207" y="75"/>
                  </a:cubicBezTo>
                  <a:cubicBezTo>
                    <a:pt x="188" y="75"/>
                    <a:pt x="169" y="64"/>
                    <a:pt x="151" y="42"/>
                  </a:cubicBezTo>
                  <a:cubicBezTo>
                    <a:pt x="128" y="35"/>
                    <a:pt x="109" y="23"/>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2426699" y="-1142944"/>
              <a:ext cx="27886" cy="9836"/>
            </a:xfrm>
            <a:custGeom>
              <a:avLst/>
              <a:gdLst/>
              <a:ahLst/>
              <a:cxnLst/>
              <a:rect l="l" t="t" r="r" b="b"/>
              <a:pathLst>
                <a:path w="584" h="206" extrusionOk="0">
                  <a:moveTo>
                    <a:pt x="40" y="0"/>
                  </a:moveTo>
                  <a:cubicBezTo>
                    <a:pt x="30" y="0"/>
                    <a:pt x="14" y="4"/>
                    <a:pt x="4" y="4"/>
                  </a:cubicBezTo>
                  <a:lnTo>
                    <a:pt x="0" y="7"/>
                  </a:lnTo>
                  <a:cubicBezTo>
                    <a:pt x="7" y="45"/>
                    <a:pt x="14" y="83"/>
                    <a:pt x="22" y="120"/>
                  </a:cubicBezTo>
                  <a:cubicBezTo>
                    <a:pt x="82" y="75"/>
                    <a:pt x="145" y="57"/>
                    <a:pt x="213" y="57"/>
                  </a:cubicBezTo>
                  <a:cubicBezTo>
                    <a:pt x="258" y="57"/>
                    <a:pt x="302" y="68"/>
                    <a:pt x="351" y="79"/>
                  </a:cubicBezTo>
                  <a:cubicBezTo>
                    <a:pt x="385" y="86"/>
                    <a:pt x="373" y="135"/>
                    <a:pt x="404" y="142"/>
                  </a:cubicBezTo>
                  <a:lnTo>
                    <a:pt x="411" y="142"/>
                  </a:lnTo>
                  <a:cubicBezTo>
                    <a:pt x="441" y="142"/>
                    <a:pt x="467" y="157"/>
                    <a:pt x="489" y="172"/>
                  </a:cubicBezTo>
                  <a:cubicBezTo>
                    <a:pt x="516" y="187"/>
                    <a:pt x="542" y="206"/>
                    <a:pt x="572" y="206"/>
                  </a:cubicBezTo>
                  <a:cubicBezTo>
                    <a:pt x="575" y="206"/>
                    <a:pt x="579" y="206"/>
                    <a:pt x="583" y="202"/>
                  </a:cubicBezTo>
                  <a:cubicBezTo>
                    <a:pt x="527" y="157"/>
                    <a:pt x="471" y="109"/>
                    <a:pt x="418" y="60"/>
                  </a:cubicBezTo>
                  <a:cubicBezTo>
                    <a:pt x="385" y="34"/>
                    <a:pt x="351" y="19"/>
                    <a:pt x="314" y="19"/>
                  </a:cubicBezTo>
                  <a:cubicBezTo>
                    <a:pt x="299" y="19"/>
                    <a:pt x="284" y="19"/>
                    <a:pt x="269" y="26"/>
                  </a:cubicBezTo>
                  <a:cubicBezTo>
                    <a:pt x="254" y="30"/>
                    <a:pt x="242" y="34"/>
                    <a:pt x="228" y="34"/>
                  </a:cubicBezTo>
                  <a:cubicBezTo>
                    <a:pt x="213" y="34"/>
                    <a:pt x="197" y="30"/>
                    <a:pt x="183" y="19"/>
                  </a:cubicBezTo>
                  <a:cubicBezTo>
                    <a:pt x="171" y="12"/>
                    <a:pt x="161" y="7"/>
                    <a:pt x="153" y="7"/>
                  </a:cubicBezTo>
                  <a:cubicBezTo>
                    <a:pt x="138" y="7"/>
                    <a:pt x="123" y="15"/>
                    <a:pt x="112" y="30"/>
                  </a:cubicBezTo>
                  <a:cubicBezTo>
                    <a:pt x="101" y="49"/>
                    <a:pt x="90" y="57"/>
                    <a:pt x="85" y="57"/>
                  </a:cubicBezTo>
                  <a:cubicBezTo>
                    <a:pt x="75" y="57"/>
                    <a:pt x="71" y="30"/>
                    <a:pt x="63" y="12"/>
                  </a:cubicBezTo>
                  <a:cubicBezTo>
                    <a:pt x="59" y="0"/>
                    <a:pt x="52" y="0"/>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2560255" y="-617599"/>
              <a:ext cx="11985" cy="11412"/>
            </a:xfrm>
            <a:custGeom>
              <a:avLst/>
              <a:gdLst/>
              <a:ahLst/>
              <a:cxnLst/>
              <a:rect l="l" t="t" r="r" b="b"/>
              <a:pathLst>
                <a:path w="251" h="239" extrusionOk="0">
                  <a:moveTo>
                    <a:pt x="45" y="0"/>
                  </a:moveTo>
                  <a:cubicBezTo>
                    <a:pt x="38" y="0"/>
                    <a:pt x="30" y="4"/>
                    <a:pt x="27" y="11"/>
                  </a:cubicBezTo>
                  <a:cubicBezTo>
                    <a:pt x="34" y="7"/>
                    <a:pt x="38" y="4"/>
                    <a:pt x="45" y="0"/>
                  </a:cubicBezTo>
                  <a:close/>
                  <a:moveTo>
                    <a:pt x="53" y="7"/>
                  </a:moveTo>
                  <a:cubicBezTo>
                    <a:pt x="42" y="7"/>
                    <a:pt x="34" y="7"/>
                    <a:pt x="27" y="11"/>
                  </a:cubicBezTo>
                  <a:cubicBezTo>
                    <a:pt x="34" y="52"/>
                    <a:pt x="16" y="93"/>
                    <a:pt x="1" y="130"/>
                  </a:cubicBezTo>
                  <a:cubicBezTo>
                    <a:pt x="19" y="135"/>
                    <a:pt x="38" y="145"/>
                    <a:pt x="61" y="145"/>
                  </a:cubicBezTo>
                  <a:cubicBezTo>
                    <a:pt x="64" y="145"/>
                    <a:pt x="72" y="145"/>
                    <a:pt x="75" y="142"/>
                  </a:cubicBezTo>
                  <a:cubicBezTo>
                    <a:pt x="83" y="130"/>
                    <a:pt x="90" y="127"/>
                    <a:pt x="98" y="127"/>
                  </a:cubicBezTo>
                  <a:cubicBezTo>
                    <a:pt x="109" y="127"/>
                    <a:pt x="120" y="145"/>
                    <a:pt x="120" y="157"/>
                  </a:cubicBezTo>
                  <a:cubicBezTo>
                    <a:pt x="120" y="194"/>
                    <a:pt x="83" y="183"/>
                    <a:pt x="64" y="194"/>
                  </a:cubicBezTo>
                  <a:cubicBezTo>
                    <a:pt x="64" y="209"/>
                    <a:pt x="68" y="224"/>
                    <a:pt x="72" y="239"/>
                  </a:cubicBezTo>
                  <a:cubicBezTo>
                    <a:pt x="87" y="228"/>
                    <a:pt x="101" y="213"/>
                    <a:pt x="124" y="213"/>
                  </a:cubicBezTo>
                  <a:lnTo>
                    <a:pt x="139" y="213"/>
                  </a:lnTo>
                  <a:cubicBezTo>
                    <a:pt x="150" y="216"/>
                    <a:pt x="158" y="220"/>
                    <a:pt x="168" y="220"/>
                  </a:cubicBezTo>
                  <a:cubicBezTo>
                    <a:pt x="199" y="220"/>
                    <a:pt x="225" y="202"/>
                    <a:pt x="247" y="183"/>
                  </a:cubicBezTo>
                  <a:cubicBezTo>
                    <a:pt x="247" y="171"/>
                    <a:pt x="247" y="164"/>
                    <a:pt x="244" y="157"/>
                  </a:cubicBezTo>
                  <a:cubicBezTo>
                    <a:pt x="202" y="123"/>
                    <a:pt x="247" y="93"/>
                    <a:pt x="251" y="63"/>
                  </a:cubicBezTo>
                  <a:cubicBezTo>
                    <a:pt x="240" y="56"/>
                    <a:pt x="232" y="52"/>
                    <a:pt x="225" y="45"/>
                  </a:cubicBezTo>
                  <a:cubicBezTo>
                    <a:pt x="191" y="40"/>
                    <a:pt x="161" y="40"/>
                    <a:pt x="128" y="37"/>
                  </a:cubicBezTo>
                  <a:lnTo>
                    <a:pt x="128" y="37"/>
                  </a:lnTo>
                  <a:cubicBezTo>
                    <a:pt x="132" y="67"/>
                    <a:pt x="124" y="82"/>
                    <a:pt x="109" y="82"/>
                  </a:cubicBezTo>
                  <a:cubicBezTo>
                    <a:pt x="101" y="82"/>
                    <a:pt x="90" y="78"/>
                    <a:pt x="75" y="71"/>
                  </a:cubicBezTo>
                  <a:cubicBezTo>
                    <a:pt x="56" y="56"/>
                    <a:pt x="56" y="30"/>
                    <a:pt x="53" y="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926565" y="-1275928"/>
              <a:ext cx="12510" cy="8452"/>
            </a:xfrm>
            <a:custGeom>
              <a:avLst/>
              <a:gdLst/>
              <a:ahLst/>
              <a:cxnLst/>
              <a:rect l="l" t="t" r="r" b="b"/>
              <a:pathLst>
                <a:path w="262" h="177" extrusionOk="0">
                  <a:moveTo>
                    <a:pt x="90" y="0"/>
                  </a:moveTo>
                  <a:cubicBezTo>
                    <a:pt x="52" y="0"/>
                    <a:pt x="26" y="26"/>
                    <a:pt x="4" y="83"/>
                  </a:cubicBezTo>
                  <a:cubicBezTo>
                    <a:pt x="4" y="83"/>
                    <a:pt x="4" y="87"/>
                    <a:pt x="0" y="90"/>
                  </a:cubicBezTo>
                  <a:cubicBezTo>
                    <a:pt x="11" y="120"/>
                    <a:pt x="0" y="161"/>
                    <a:pt x="41" y="176"/>
                  </a:cubicBezTo>
                  <a:cubicBezTo>
                    <a:pt x="71" y="139"/>
                    <a:pt x="82" y="120"/>
                    <a:pt x="101" y="120"/>
                  </a:cubicBezTo>
                  <a:cubicBezTo>
                    <a:pt x="120" y="120"/>
                    <a:pt x="142" y="139"/>
                    <a:pt x="180" y="173"/>
                  </a:cubicBezTo>
                  <a:cubicBezTo>
                    <a:pt x="202" y="150"/>
                    <a:pt x="225" y="131"/>
                    <a:pt x="242" y="109"/>
                  </a:cubicBezTo>
                  <a:cubicBezTo>
                    <a:pt x="261" y="90"/>
                    <a:pt x="254" y="75"/>
                    <a:pt x="232" y="68"/>
                  </a:cubicBezTo>
                  <a:cubicBezTo>
                    <a:pt x="216" y="61"/>
                    <a:pt x="198" y="52"/>
                    <a:pt x="183" y="42"/>
                  </a:cubicBezTo>
                  <a:cubicBezTo>
                    <a:pt x="146" y="16"/>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2135806" y="-810222"/>
              <a:ext cx="11508" cy="7879"/>
            </a:xfrm>
            <a:custGeom>
              <a:avLst/>
              <a:gdLst/>
              <a:ahLst/>
              <a:cxnLst/>
              <a:rect l="l" t="t" r="r" b="b"/>
              <a:pathLst>
                <a:path w="241" h="165" extrusionOk="0">
                  <a:moveTo>
                    <a:pt x="113" y="0"/>
                  </a:moveTo>
                  <a:cubicBezTo>
                    <a:pt x="80" y="0"/>
                    <a:pt x="54" y="30"/>
                    <a:pt x="27" y="45"/>
                  </a:cubicBezTo>
                  <a:cubicBezTo>
                    <a:pt x="1" y="64"/>
                    <a:pt x="16" y="90"/>
                    <a:pt x="27" y="116"/>
                  </a:cubicBezTo>
                  <a:cubicBezTo>
                    <a:pt x="42" y="149"/>
                    <a:pt x="61" y="165"/>
                    <a:pt x="87" y="165"/>
                  </a:cubicBezTo>
                  <a:cubicBezTo>
                    <a:pt x="98" y="165"/>
                    <a:pt x="106" y="161"/>
                    <a:pt x="116" y="157"/>
                  </a:cubicBezTo>
                  <a:cubicBezTo>
                    <a:pt x="158" y="146"/>
                    <a:pt x="202" y="154"/>
                    <a:pt x="240" y="120"/>
                  </a:cubicBezTo>
                  <a:cubicBezTo>
                    <a:pt x="225" y="68"/>
                    <a:pt x="188" y="42"/>
                    <a:pt x="150" y="15"/>
                  </a:cubicBezTo>
                  <a:cubicBezTo>
                    <a:pt x="135" y="4"/>
                    <a:pt x="124"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2317160" y="-756169"/>
              <a:ext cx="11508" cy="7544"/>
            </a:xfrm>
            <a:custGeom>
              <a:avLst/>
              <a:gdLst/>
              <a:ahLst/>
              <a:cxnLst/>
              <a:rect l="l" t="t" r="r" b="b"/>
              <a:pathLst>
                <a:path w="241" h="158" extrusionOk="0">
                  <a:moveTo>
                    <a:pt x="132" y="1"/>
                  </a:moveTo>
                  <a:cubicBezTo>
                    <a:pt x="75" y="12"/>
                    <a:pt x="1" y="83"/>
                    <a:pt x="16" y="113"/>
                  </a:cubicBezTo>
                  <a:cubicBezTo>
                    <a:pt x="34" y="150"/>
                    <a:pt x="65" y="158"/>
                    <a:pt x="94" y="158"/>
                  </a:cubicBezTo>
                  <a:cubicBezTo>
                    <a:pt x="101" y="158"/>
                    <a:pt x="110" y="158"/>
                    <a:pt x="113" y="154"/>
                  </a:cubicBezTo>
                  <a:lnTo>
                    <a:pt x="132" y="154"/>
                  </a:lnTo>
                  <a:cubicBezTo>
                    <a:pt x="143" y="154"/>
                    <a:pt x="151" y="158"/>
                    <a:pt x="162" y="158"/>
                  </a:cubicBezTo>
                  <a:cubicBezTo>
                    <a:pt x="203" y="150"/>
                    <a:pt x="240" y="139"/>
                    <a:pt x="232" y="90"/>
                  </a:cubicBezTo>
                  <a:cubicBezTo>
                    <a:pt x="225" y="42"/>
                    <a:pt x="180"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877335" y="-1463347"/>
              <a:ext cx="12033" cy="11842"/>
            </a:xfrm>
            <a:custGeom>
              <a:avLst/>
              <a:gdLst/>
              <a:ahLst/>
              <a:cxnLst/>
              <a:rect l="l" t="t" r="r" b="b"/>
              <a:pathLst>
                <a:path w="252" h="248" extrusionOk="0">
                  <a:moveTo>
                    <a:pt x="94" y="0"/>
                  </a:moveTo>
                  <a:cubicBezTo>
                    <a:pt x="79" y="0"/>
                    <a:pt x="60" y="4"/>
                    <a:pt x="46" y="23"/>
                  </a:cubicBezTo>
                  <a:cubicBezTo>
                    <a:pt x="1" y="64"/>
                    <a:pt x="31" y="105"/>
                    <a:pt x="57" y="142"/>
                  </a:cubicBezTo>
                  <a:cubicBezTo>
                    <a:pt x="79" y="176"/>
                    <a:pt x="98" y="213"/>
                    <a:pt x="120" y="247"/>
                  </a:cubicBezTo>
                  <a:cubicBezTo>
                    <a:pt x="150" y="228"/>
                    <a:pt x="162" y="199"/>
                    <a:pt x="195" y="191"/>
                  </a:cubicBezTo>
                  <a:cubicBezTo>
                    <a:pt x="236" y="183"/>
                    <a:pt x="251" y="154"/>
                    <a:pt x="243" y="113"/>
                  </a:cubicBezTo>
                  <a:lnTo>
                    <a:pt x="243" y="113"/>
                  </a:lnTo>
                  <a:lnTo>
                    <a:pt x="210" y="146"/>
                  </a:lnTo>
                  <a:cubicBezTo>
                    <a:pt x="198" y="161"/>
                    <a:pt x="184" y="173"/>
                    <a:pt x="169" y="173"/>
                  </a:cubicBezTo>
                  <a:cubicBezTo>
                    <a:pt x="162" y="173"/>
                    <a:pt x="158" y="173"/>
                    <a:pt x="150" y="168"/>
                  </a:cubicBezTo>
                  <a:cubicBezTo>
                    <a:pt x="127" y="157"/>
                    <a:pt x="143" y="135"/>
                    <a:pt x="143" y="120"/>
                  </a:cubicBezTo>
                  <a:cubicBezTo>
                    <a:pt x="146" y="94"/>
                    <a:pt x="139" y="75"/>
                    <a:pt x="124" y="56"/>
                  </a:cubicBezTo>
                  <a:cubicBezTo>
                    <a:pt x="127" y="52"/>
                    <a:pt x="131" y="52"/>
                    <a:pt x="139" y="52"/>
                  </a:cubicBezTo>
                  <a:cubicBezTo>
                    <a:pt x="150" y="52"/>
                    <a:pt x="162" y="56"/>
                    <a:pt x="169" y="64"/>
                  </a:cubicBezTo>
                  <a:cubicBezTo>
                    <a:pt x="180" y="71"/>
                    <a:pt x="188" y="75"/>
                    <a:pt x="198" y="75"/>
                  </a:cubicBezTo>
                  <a:cubicBezTo>
                    <a:pt x="203" y="75"/>
                    <a:pt x="206" y="75"/>
                    <a:pt x="210" y="71"/>
                  </a:cubicBezTo>
                  <a:cubicBezTo>
                    <a:pt x="206" y="49"/>
                    <a:pt x="195" y="26"/>
                    <a:pt x="172" y="19"/>
                  </a:cubicBezTo>
                  <a:cubicBezTo>
                    <a:pt x="146" y="11"/>
                    <a:pt x="120"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925180" y="-1128476"/>
              <a:ext cx="14182" cy="11603"/>
            </a:xfrm>
            <a:custGeom>
              <a:avLst/>
              <a:gdLst/>
              <a:ahLst/>
              <a:cxnLst/>
              <a:rect l="l" t="t" r="r" b="b"/>
              <a:pathLst>
                <a:path w="297" h="243" extrusionOk="0">
                  <a:moveTo>
                    <a:pt x="151" y="0"/>
                  </a:moveTo>
                  <a:cubicBezTo>
                    <a:pt x="120" y="0"/>
                    <a:pt x="91" y="11"/>
                    <a:pt x="56" y="37"/>
                  </a:cubicBezTo>
                  <a:cubicBezTo>
                    <a:pt x="1" y="86"/>
                    <a:pt x="1" y="206"/>
                    <a:pt x="61" y="243"/>
                  </a:cubicBezTo>
                  <a:lnTo>
                    <a:pt x="65" y="243"/>
                  </a:lnTo>
                  <a:cubicBezTo>
                    <a:pt x="87" y="202"/>
                    <a:pt x="53" y="157"/>
                    <a:pt x="83" y="120"/>
                  </a:cubicBezTo>
                  <a:cubicBezTo>
                    <a:pt x="83" y="120"/>
                    <a:pt x="83" y="116"/>
                    <a:pt x="87" y="116"/>
                  </a:cubicBezTo>
                  <a:cubicBezTo>
                    <a:pt x="101" y="86"/>
                    <a:pt x="120" y="75"/>
                    <a:pt x="146" y="75"/>
                  </a:cubicBezTo>
                  <a:cubicBezTo>
                    <a:pt x="158" y="75"/>
                    <a:pt x="173" y="79"/>
                    <a:pt x="187" y="86"/>
                  </a:cubicBezTo>
                  <a:cubicBezTo>
                    <a:pt x="213" y="97"/>
                    <a:pt x="240" y="108"/>
                    <a:pt x="266" y="108"/>
                  </a:cubicBezTo>
                  <a:cubicBezTo>
                    <a:pt x="274" y="108"/>
                    <a:pt x="285" y="108"/>
                    <a:pt x="296" y="105"/>
                  </a:cubicBezTo>
                  <a:cubicBezTo>
                    <a:pt x="251" y="34"/>
                    <a:pt x="203" y="0"/>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2324800" y="-1153497"/>
              <a:ext cx="13800" cy="7926"/>
            </a:xfrm>
            <a:custGeom>
              <a:avLst/>
              <a:gdLst/>
              <a:ahLst/>
              <a:cxnLst/>
              <a:rect l="l" t="t" r="r" b="b"/>
              <a:pathLst>
                <a:path w="289" h="166" extrusionOk="0">
                  <a:moveTo>
                    <a:pt x="97" y="1"/>
                  </a:moveTo>
                  <a:cubicBezTo>
                    <a:pt x="71" y="1"/>
                    <a:pt x="52" y="27"/>
                    <a:pt x="34" y="45"/>
                  </a:cubicBezTo>
                  <a:cubicBezTo>
                    <a:pt x="0" y="83"/>
                    <a:pt x="11" y="150"/>
                    <a:pt x="42" y="154"/>
                  </a:cubicBezTo>
                  <a:cubicBezTo>
                    <a:pt x="78" y="158"/>
                    <a:pt x="113" y="166"/>
                    <a:pt x="154" y="166"/>
                  </a:cubicBezTo>
                  <a:cubicBezTo>
                    <a:pt x="194" y="166"/>
                    <a:pt x="243" y="154"/>
                    <a:pt x="288" y="113"/>
                  </a:cubicBezTo>
                  <a:lnTo>
                    <a:pt x="273" y="113"/>
                  </a:lnTo>
                  <a:cubicBezTo>
                    <a:pt x="199" y="113"/>
                    <a:pt x="172" y="64"/>
                    <a:pt x="139" y="27"/>
                  </a:cubicBezTo>
                  <a:cubicBezTo>
                    <a:pt x="123" y="9"/>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2149558" y="-879317"/>
              <a:ext cx="14516" cy="12892"/>
            </a:xfrm>
            <a:custGeom>
              <a:avLst/>
              <a:gdLst/>
              <a:ahLst/>
              <a:cxnLst/>
              <a:rect l="l" t="t" r="r" b="b"/>
              <a:pathLst>
                <a:path w="304" h="270" extrusionOk="0">
                  <a:moveTo>
                    <a:pt x="154" y="0"/>
                  </a:moveTo>
                  <a:cubicBezTo>
                    <a:pt x="128" y="0"/>
                    <a:pt x="95" y="16"/>
                    <a:pt x="57" y="49"/>
                  </a:cubicBezTo>
                  <a:cubicBezTo>
                    <a:pt x="9" y="83"/>
                    <a:pt x="1" y="165"/>
                    <a:pt x="35" y="214"/>
                  </a:cubicBezTo>
                  <a:cubicBezTo>
                    <a:pt x="64" y="251"/>
                    <a:pt x="98" y="269"/>
                    <a:pt x="135" y="269"/>
                  </a:cubicBezTo>
                  <a:cubicBezTo>
                    <a:pt x="166" y="269"/>
                    <a:pt x="195" y="259"/>
                    <a:pt x="225" y="240"/>
                  </a:cubicBezTo>
                  <a:cubicBezTo>
                    <a:pt x="300" y="195"/>
                    <a:pt x="304" y="176"/>
                    <a:pt x="259" y="98"/>
                  </a:cubicBezTo>
                  <a:lnTo>
                    <a:pt x="259" y="98"/>
                  </a:lnTo>
                  <a:cubicBezTo>
                    <a:pt x="270" y="131"/>
                    <a:pt x="274" y="165"/>
                    <a:pt x="240" y="191"/>
                  </a:cubicBezTo>
                  <a:cubicBezTo>
                    <a:pt x="211" y="214"/>
                    <a:pt x="180" y="236"/>
                    <a:pt x="147" y="236"/>
                  </a:cubicBezTo>
                  <a:cubicBezTo>
                    <a:pt x="132" y="236"/>
                    <a:pt x="121" y="233"/>
                    <a:pt x="106" y="228"/>
                  </a:cubicBezTo>
                  <a:cubicBezTo>
                    <a:pt x="68" y="214"/>
                    <a:pt x="61" y="188"/>
                    <a:pt x="64" y="154"/>
                  </a:cubicBezTo>
                  <a:cubicBezTo>
                    <a:pt x="64" y="98"/>
                    <a:pt x="102" y="64"/>
                    <a:pt x="147" y="42"/>
                  </a:cubicBezTo>
                  <a:cubicBezTo>
                    <a:pt x="158" y="38"/>
                    <a:pt x="166" y="34"/>
                    <a:pt x="169" y="34"/>
                  </a:cubicBezTo>
                  <a:cubicBezTo>
                    <a:pt x="188" y="34"/>
                    <a:pt x="202" y="53"/>
                    <a:pt x="214" y="68"/>
                  </a:cubicBezTo>
                  <a:cubicBezTo>
                    <a:pt x="225" y="83"/>
                    <a:pt x="237" y="98"/>
                    <a:pt x="255" y="98"/>
                  </a:cubicBezTo>
                  <a:lnTo>
                    <a:pt x="259" y="98"/>
                  </a:lnTo>
                  <a:cubicBezTo>
                    <a:pt x="225" y="34"/>
                    <a:pt x="192"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2098322" y="-1232380"/>
              <a:ext cx="8261" cy="9884"/>
            </a:xfrm>
            <a:custGeom>
              <a:avLst/>
              <a:gdLst/>
              <a:ahLst/>
              <a:cxnLst/>
              <a:rect l="l" t="t" r="r" b="b"/>
              <a:pathLst>
                <a:path w="173" h="207" extrusionOk="0">
                  <a:moveTo>
                    <a:pt x="113" y="1"/>
                  </a:moveTo>
                  <a:cubicBezTo>
                    <a:pt x="106" y="1"/>
                    <a:pt x="94" y="1"/>
                    <a:pt x="87" y="4"/>
                  </a:cubicBezTo>
                  <a:cubicBezTo>
                    <a:pt x="45" y="8"/>
                    <a:pt x="1" y="98"/>
                    <a:pt x="9" y="150"/>
                  </a:cubicBezTo>
                  <a:cubicBezTo>
                    <a:pt x="16" y="187"/>
                    <a:pt x="42" y="206"/>
                    <a:pt x="68" y="206"/>
                  </a:cubicBezTo>
                  <a:cubicBezTo>
                    <a:pt x="150" y="187"/>
                    <a:pt x="173" y="131"/>
                    <a:pt x="158" y="49"/>
                  </a:cubicBezTo>
                  <a:cubicBezTo>
                    <a:pt x="154" y="8"/>
                    <a:pt x="135"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2125969" y="-1215620"/>
              <a:ext cx="9311" cy="12892"/>
            </a:xfrm>
            <a:custGeom>
              <a:avLst/>
              <a:gdLst/>
              <a:ahLst/>
              <a:cxnLst/>
              <a:rect l="l" t="t" r="r" b="b"/>
              <a:pathLst>
                <a:path w="195" h="270" extrusionOk="0">
                  <a:moveTo>
                    <a:pt x="67" y="1"/>
                  </a:moveTo>
                  <a:cubicBezTo>
                    <a:pt x="53" y="1"/>
                    <a:pt x="38" y="9"/>
                    <a:pt x="31" y="35"/>
                  </a:cubicBezTo>
                  <a:cubicBezTo>
                    <a:pt x="12" y="90"/>
                    <a:pt x="0" y="166"/>
                    <a:pt x="38" y="221"/>
                  </a:cubicBezTo>
                  <a:cubicBezTo>
                    <a:pt x="64" y="259"/>
                    <a:pt x="94" y="270"/>
                    <a:pt x="127" y="270"/>
                  </a:cubicBezTo>
                  <a:cubicBezTo>
                    <a:pt x="150" y="270"/>
                    <a:pt x="172" y="263"/>
                    <a:pt x="195" y="259"/>
                  </a:cubicBezTo>
                  <a:cubicBezTo>
                    <a:pt x="191" y="240"/>
                    <a:pt x="184" y="225"/>
                    <a:pt x="165" y="225"/>
                  </a:cubicBezTo>
                  <a:cubicBezTo>
                    <a:pt x="162" y="225"/>
                    <a:pt x="153" y="229"/>
                    <a:pt x="146" y="229"/>
                  </a:cubicBezTo>
                  <a:cubicBezTo>
                    <a:pt x="139" y="233"/>
                    <a:pt x="131" y="237"/>
                    <a:pt x="124" y="237"/>
                  </a:cubicBezTo>
                  <a:cubicBezTo>
                    <a:pt x="101" y="237"/>
                    <a:pt x="83" y="214"/>
                    <a:pt x="75" y="195"/>
                  </a:cubicBezTo>
                  <a:cubicBezTo>
                    <a:pt x="60" y="169"/>
                    <a:pt x="90" y="154"/>
                    <a:pt x="109" y="143"/>
                  </a:cubicBezTo>
                  <a:cubicBezTo>
                    <a:pt x="146" y="113"/>
                    <a:pt x="153" y="76"/>
                    <a:pt x="153" y="31"/>
                  </a:cubicBezTo>
                  <a:cubicBezTo>
                    <a:pt x="127" y="27"/>
                    <a:pt x="9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2559539" y="-680486"/>
              <a:ext cx="15232" cy="9693"/>
            </a:xfrm>
            <a:custGeom>
              <a:avLst/>
              <a:gdLst/>
              <a:ahLst/>
              <a:cxnLst/>
              <a:rect l="l" t="t" r="r" b="b"/>
              <a:pathLst>
                <a:path w="319" h="203" extrusionOk="0">
                  <a:moveTo>
                    <a:pt x="284" y="1"/>
                  </a:moveTo>
                  <a:lnTo>
                    <a:pt x="284" y="1"/>
                  </a:lnTo>
                  <a:cubicBezTo>
                    <a:pt x="266" y="42"/>
                    <a:pt x="251" y="68"/>
                    <a:pt x="198" y="83"/>
                  </a:cubicBezTo>
                  <a:cubicBezTo>
                    <a:pt x="184" y="87"/>
                    <a:pt x="169" y="87"/>
                    <a:pt x="158" y="87"/>
                  </a:cubicBezTo>
                  <a:cubicBezTo>
                    <a:pt x="101" y="87"/>
                    <a:pt x="68" y="53"/>
                    <a:pt x="27" y="23"/>
                  </a:cubicBezTo>
                  <a:cubicBezTo>
                    <a:pt x="19" y="57"/>
                    <a:pt x="8" y="91"/>
                    <a:pt x="4" y="124"/>
                  </a:cubicBezTo>
                  <a:cubicBezTo>
                    <a:pt x="1" y="151"/>
                    <a:pt x="4" y="177"/>
                    <a:pt x="30" y="196"/>
                  </a:cubicBezTo>
                  <a:cubicBezTo>
                    <a:pt x="41" y="199"/>
                    <a:pt x="49" y="203"/>
                    <a:pt x="57" y="203"/>
                  </a:cubicBezTo>
                  <a:cubicBezTo>
                    <a:pt x="72" y="203"/>
                    <a:pt x="86" y="187"/>
                    <a:pt x="98" y="173"/>
                  </a:cubicBezTo>
                  <a:cubicBezTo>
                    <a:pt x="124" y="139"/>
                    <a:pt x="169" y="146"/>
                    <a:pt x="203" y="132"/>
                  </a:cubicBezTo>
                  <a:cubicBezTo>
                    <a:pt x="258" y="109"/>
                    <a:pt x="318" y="83"/>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951777" y="-1299851"/>
              <a:ext cx="11317" cy="13275"/>
            </a:xfrm>
            <a:custGeom>
              <a:avLst/>
              <a:gdLst/>
              <a:ahLst/>
              <a:cxnLst/>
              <a:rect l="l" t="t" r="r" b="b"/>
              <a:pathLst>
                <a:path w="237" h="278" extrusionOk="0">
                  <a:moveTo>
                    <a:pt x="184" y="1"/>
                  </a:moveTo>
                  <a:cubicBezTo>
                    <a:pt x="165" y="1"/>
                    <a:pt x="151" y="19"/>
                    <a:pt x="135" y="27"/>
                  </a:cubicBezTo>
                  <a:cubicBezTo>
                    <a:pt x="173" y="113"/>
                    <a:pt x="128" y="158"/>
                    <a:pt x="49" y="180"/>
                  </a:cubicBezTo>
                  <a:cubicBezTo>
                    <a:pt x="72" y="225"/>
                    <a:pt x="1" y="236"/>
                    <a:pt x="16" y="277"/>
                  </a:cubicBezTo>
                  <a:cubicBezTo>
                    <a:pt x="128" y="262"/>
                    <a:pt x="192" y="198"/>
                    <a:pt x="225" y="91"/>
                  </a:cubicBezTo>
                  <a:cubicBezTo>
                    <a:pt x="237" y="53"/>
                    <a:pt x="225" y="30"/>
                    <a:pt x="203" y="12"/>
                  </a:cubicBezTo>
                  <a:cubicBezTo>
                    <a:pt x="195" y="4"/>
                    <a:pt x="187" y="1"/>
                    <a:pt x="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2137047" y="-1352519"/>
              <a:ext cx="10266" cy="9502"/>
            </a:xfrm>
            <a:custGeom>
              <a:avLst/>
              <a:gdLst/>
              <a:ahLst/>
              <a:cxnLst/>
              <a:rect l="l" t="t" r="r" b="b"/>
              <a:pathLst>
                <a:path w="215" h="199" extrusionOk="0">
                  <a:moveTo>
                    <a:pt x="12" y="180"/>
                  </a:moveTo>
                  <a:cubicBezTo>
                    <a:pt x="19" y="188"/>
                    <a:pt x="30" y="195"/>
                    <a:pt x="42" y="199"/>
                  </a:cubicBezTo>
                  <a:cubicBezTo>
                    <a:pt x="30" y="191"/>
                    <a:pt x="23" y="188"/>
                    <a:pt x="12" y="180"/>
                  </a:cubicBezTo>
                  <a:close/>
                  <a:moveTo>
                    <a:pt x="106" y="0"/>
                  </a:moveTo>
                  <a:cubicBezTo>
                    <a:pt x="75" y="0"/>
                    <a:pt x="42" y="8"/>
                    <a:pt x="8" y="19"/>
                  </a:cubicBezTo>
                  <a:cubicBezTo>
                    <a:pt x="12" y="27"/>
                    <a:pt x="12" y="34"/>
                    <a:pt x="12" y="42"/>
                  </a:cubicBezTo>
                  <a:cubicBezTo>
                    <a:pt x="45" y="34"/>
                    <a:pt x="80" y="27"/>
                    <a:pt x="109" y="23"/>
                  </a:cubicBezTo>
                  <a:lnTo>
                    <a:pt x="109" y="23"/>
                  </a:lnTo>
                  <a:cubicBezTo>
                    <a:pt x="87" y="64"/>
                    <a:pt x="75" y="117"/>
                    <a:pt x="23" y="117"/>
                  </a:cubicBezTo>
                  <a:cubicBezTo>
                    <a:pt x="16" y="117"/>
                    <a:pt x="8" y="117"/>
                    <a:pt x="1" y="112"/>
                  </a:cubicBezTo>
                  <a:lnTo>
                    <a:pt x="1" y="112"/>
                  </a:lnTo>
                  <a:cubicBezTo>
                    <a:pt x="4" y="147"/>
                    <a:pt x="19" y="173"/>
                    <a:pt x="42" y="199"/>
                  </a:cubicBezTo>
                  <a:cubicBezTo>
                    <a:pt x="49" y="195"/>
                    <a:pt x="57" y="195"/>
                    <a:pt x="61" y="195"/>
                  </a:cubicBezTo>
                  <a:lnTo>
                    <a:pt x="68" y="195"/>
                  </a:lnTo>
                  <a:cubicBezTo>
                    <a:pt x="165" y="195"/>
                    <a:pt x="173" y="105"/>
                    <a:pt x="214" y="57"/>
                  </a:cubicBezTo>
                  <a:cubicBezTo>
                    <a:pt x="180" y="12"/>
                    <a:pt x="142"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2300161" y="-1363406"/>
              <a:ext cx="15949" cy="12224"/>
            </a:xfrm>
            <a:custGeom>
              <a:avLst/>
              <a:gdLst/>
              <a:ahLst/>
              <a:cxnLst/>
              <a:rect l="l" t="t" r="r" b="b"/>
              <a:pathLst>
                <a:path w="334" h="256" extrusionOk="0">
                  <a:moveTo>
                    <a:pt x="71" y="0"/>
                  </a:moveTo>
                  <a:cubicBezTo>
                    <a:pt x="7" y="71"/>
                    <a:pt x="37" y="169"/>
                    <a:pt x="0" y="247"/>
                  </a:cubicBezTo>
                  <a:cubicBezTo>
                    <a:pt x="15" y="251"/>
                    <a:pt x="26" y="255"/>
                    <a:pt x="37" y="255"/>
                  </a:cubicBezTo>
                  <a:cubicBezTo>
                    <a:pt x="59" y="255"/>
                    <a:pt x="78" y="251"/>
                    <a:pt x="101" y="244"/>
                  </a:cubicBezTo>
                  <a:cubicBezTo>
                    <a:pt x="120" y="240"/>
                    <a:pt x="138" y="236"/>
                    <a:pt x="157" y="236"/>
                  </a:cubicBezTo>
                  <a:cubicBezTo>
                    <a:pt x="168" y="236"/>
                    <a:pt x="176" y="236"/>
                    <a:pt x="183" y="240"/>
                  </a:cubicBezTo>
                  <a:cubicBezTo>
                    <a:pt x="194" y="244"/>
                    <a:pt x="206" y="244"/>
                    <a:pt x="213" y="244"/>
                  </a:cubicBezTo>
                  <a:cubicBezTo>
                    <a:pt x="280" y="244"/>
                    <a:pt x="288" y="166"/>
                    <a:pt x="333" y="139"/>
                  </a:cubicBezTo>
                  <a:lnTo>
                    <a:pt x="333" y="139"/>
                  </a:lnTo>
                  <a:cubicBezTo>
                    <a:pt x="318" y="143"/>
                    <a:pt x="303" y="147"/>
                    <a:pt x="288" y="150"/>
                  </a:cubicBezTo>
                  <a:cubicBezTo>
                    <a:pt x="261" y="169"/>
                    <a:pt x="239" y="188"/>
                    <a:pt x="206" y="188"/>
                  </a:cubicBezTo>
                  <a:lnTo>
                    <a:pt x="198" y="188"/>
                  </a:lnTo>
                  <a:cubicBezTo>
                    <a:pt x="194" y="192"/>
                    <a:pt x="187" y="192"/>
                    <a:pt x="180" y="192"/>
                  </a:cubicBezTo>
                  <a:cubicBezTo>
                    <a:pt x="168" y="192"/>
                    <a:pt x="161" y="188"/>
                    <a:pt x="149" y="188"/>
                  </a:cubicBezTo>
                  <a:cubicBezTo>
                    <a:pt x="138" y="183"/>
                    <a:pt x="127" y="183"/>
                    <a:pt x="120" y="183"/>
                  </a:cubicBezTo>
                  <a:cubicBezTo>
                    <a:pt x="101" y="183"/>
                    <a:pt x="86" y="188"/>
                    <a:pt x="68" y="206"/>
                  </a:cubicBezTo>
                  <a:cubicBezTo>
                    <a:pt x="78" y="157"/>
                    <a:pt x="41" y="109"/>
                    <a:pt x="86" y="71"/>
                  </a:cubicBezTo>
                  <a:cubicBezTo>
                    <a:pt x="82" y="49"/>
                    <a:pt x="78" y="2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2293428" y="-1367131"/>
              <a:ext cx="9884" cy="10935"/>
            </a:xfrm>
            <a:custGeom>
              <a:avLst/>
              <a:gdLst/>
              <a:ahLst/>
              <a:cxnLst/>
              <a:rect l="l" t="t" r="r" b="b"/>
              <a:pathLst>
                <a:path w="207" h="229" extrusionOk="0">
                  <a:moveTo>
                    <a:pt x="106" y="0"/>
                  </a:moveTo>
                  <a:cubicBezTo>
                    <a:pt x="68" y="8"/>
                    <a:pt x="27" y="11"/>
                    <a:pt x="1" y="37"/>
                  </a:cubicBezTo>
                  <a:cubicBezTo>
                    <a:pt x="1" y="42"/>
                    <a:pt x="5" y="45"/>
                    <a:pt x="5" y="49"/>
                  </a:cubicBezTo>
                  <a:cubicBezTo>
                    <a:pt x="53" y="64"/>
                    <a:pt x="98" y="75"/>
                    <a:pt x="98" y="142"/>
                  </a:cubicBezTo>
                  <a:cubicBezTo>
                    <a:pt x="98" y="172"/>
                    <a:pt x="132" y="199"/>
                    <a:pt x="147" y="228"/>
                  </a:cubicBezTo>
                  <a:cubicBezTo>
                    <a:pt x="162" y="225"/>
                    <a:pt x="177" y="221"/>
                    <a:pt x="192" y="217"/>
                  </a:cubicBezTo>
                  <a:cubicBezTo>
                    <a:pt x="206" y="157"/>
                    <a:pt x="188" y="94"/>
                    <a:pt x="184" y="34"/>
                  </a:cubicBezTo>
                  <a:cubicBezTo>
                    <a:pt x="162" y="8"/>
                    <a:pt x="132" y="11"/>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2093308" y="-721169"/>
              <a:ext cx="8977" cy="10410"/>
            </a:xfrm>
            <a:custGeom>
              <a:avLst/>
              <a:gdLst/>
              <a:ahLst/>
              <a:cxnLst/>
              <a:rect l="l" t="t" r="r" b="b"/>
              <a:pathLst>
                <a:path w="188" h="218" extrusionOk="0">
                  <a:moveTo>
                    <a:pt x="68" y="1"/>
                  </a:moveTo>
                  <a:cubicBezTo>
                    <a:pt x="49" y="1"/>
                    <a:pt x="27" y="11"/>
                    <a:pt x="1" y="38"/>
                  </a:cubicBezTo>
                  <a:cubicBezTo>
                    <a:pt x="101" y="113"/>
                    <a:pt x="101" y="139"/>
                    <a:pt x="8" y="202"/>
                  </a:cubicBezTo>
                  <a:cubicBezTo>
                    <a:pt x="19" y="213"/>
                    <a:pt x="34" y="218"/>
                    <a:pt x="49" y="218"/>
                  </a:cubicBezTo>
                  <a:cubicBezTo>
                    <a:pt x="68" y="218"/>
                    <a:pt x="83" y="213"/>
                    <a:pt x="97" y="210"/>
                  </a:cubicBezTo>
                  <a:cubicBezTo>
                    <a:pt x="116" y="202"/>
                    <a:pt x="132" y="199"/>
                    <a:pt x="146" y="199"/>
                  </a:cubicBezTo>
                  <a:lnTo>
                    <a:pt x="150" y="199"/>
                  </a:lnTo>
                  <a:cubicBezTo>
                    <a:pt x="176" y="180"/>
                    <a:pt x="187" y="154"/>
                    <a:pt x="180" y="120"/>
                  </a:cubicBezTo>
                  <a:cubicBezTo>
                    <a:pt x="168" y="97"/>
                    <a:pt x="161" y="71"/>
                    <a:pt x="146" y="53"/>
                  </a:cubicBezTo>
                  <a:cubicBezTo>
                    <a:pt x="123" y="23"/>
                    <a:pt x="97"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2084379" y="-1065685"/>
              <a:ext cx="12701" cy="6876"/>
            </a:xfrm>
            <a:custGeom>
              <a:avLst/>
              <a:gdLst/>
              <a:ahLst/>
              <a:cxnLst/>
              <a:rect l="l" t="t" r="r" b="b"/>
              <a:pathLst>
                <a:path w="266" h="144" extrusionOk="0">
                  <a:moveTo>
                    <a:pt x="90" y="1"/>
                  </a:moveTo>
                  <a:cubicBezTo>
                    <a:pt x="79" y="1"/>
                    <a:pt x="64" y="1"/>
                    <a:pt x="53" y="4"/>
                  </a:cubicBezTo>
                  <a:cubicBezTo>
                    <a:pt x="0" y="23"/>
                    <a:pt x="23" y="61"/>
                    <a:pt x="26" y="94"/>
                  </a:cubicBezTo>
                  <a:cubicBezTo>
                    <a:pt x="31" y="116"/>
                    <a:pt x="41" y="143"/>
                    <a:pt x="60" y="143"/>
                  </a:cubicBezTo>
                  <a:cubicBezTo>
                    <a:pt x="64" y="143"/>
                    <a:pt x="67" y="139"/>
                    <a:pt x="76" y="135"/>
                  </a:cubicBezTo>
                  <a:cubicBezTo>
                    <a:pt x="105" y="113"/>
                    <a:pt x="135" y="109"/>
                    <a:pt x="169" y="109"/>
                  </a:cubicBezTo>
                  <a:lnTo>
                    <a:pt x="221" y="109"/>
                  </a:lnTo>
                  <a:cubicBezTo>
                    <a:pt x="236" y="109"/>
                    <a:pt x="250" y="109"/>
                    <a:pt x="266" y="106"/>
                  </a:cubicBezTo>
                  <a:cubicBezTo>
                    <a:pt x="250" y="87"/>
                    <a:pt x="233" y="68"/>
                    <a:pt x="228" y="42"/>
                  </a:cubicBezTo>
                  <a:cubicBezTo>
                    <a:pt x="202" y="31"/>
                    <a:pt x="180" y="20"/>
                    <a:pt x="154" y="9"/>
                  </a:cubicBezTo>
                  <a:cubicBezTo>
                    <a:pt x="131" y="4"/>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2281634" y="-661338"/>
              <a:ext cx="11842" cy="16999"/>
            </a:xfrm>
            <a:custGeom>
              <a:avLst/>
              <a:gdLst/>
              <a:ahLst/>
              <a:cxnLst/>
              <a:rect l="l" t="t" r="r" b="b"/>
              <a:pathLst>
                <a:path w="248" h="356" extrusionOk="0">
                  <a:moveTo>
                    <a:pt x="49" y="0"/>
                  </a:moveTo>
                  <a:cubicBezTo>
                    <a:pt x="1" y="0"/>
                    <a:pt x="1" y="41"/>
                    <a:pt x="8" y="90"/>
                  </a:cubicBezTo>
                  <a:lnTo>
                    <a:pt x="12" y="90"/>
                  </a:lnTo>
                  <a:cubicBezTo>
                    <a:pt x="42" y="59"/>
                    <a:pt x="72" y="45"/>
                    <a:pt x="106" y="45"/>
                  </a:cubicBezTo>
                  <a:cubicBezTo>
                    <a:pt x="109" y="45"/>
                    <a:pt x="112" y="44"/>
                    <a:pt x="115" y="44"/>
                  </a:cubicBezTo>
                  <a:cubicBezTo>
                    <a:pt x="141" y="44"/>
                    <a:pt x="168" y="58"/>
                    <a:pt x="195" y="82"/>
                  </a:cubicBezTo>
                  <a:cubicBezTo>
                    <a:pt x="206" y="127"/>
                    <a:pt x="218" y="176"/>
                    <a:pt x="203" y="221"/>
                  </a:cubicBezTo>
                  <a:cubicBezTo>
                    <a:pt x="199" y="302"/>
                    <a:pt x="195" y="325"/>
                    <a:pt x="132" y="325"/>
                  </a:cubicBezTo>
                  <a:cubicBezTo>
                    <a:pt x="113" y="325"/>
                    <a:pt x="87" y="321"/>
                    <a:pt x="53" y="318"/>
                  </a:cubicBezTo>
                  <a:lnTo>
                    <a:pt x="53" y="321"/>
                  </a:lnTo>
                  <a:cubicBezTo>
                    <a:pt x="94" y="344"/>
                    <a:pt x="128" y="355"/>
                    <a:pt x="154" y="355"/>
                  </a:cubicBezTo>
                  <a:cubicBezTo>
                    <a:pt x="199" y="355"/>
                    <a:pt x="225" y="318"/>
                    <a:pt x="232" y="247"/>
                  </a:cubicBezTo>
                  <a:cubicBezTo>
                    <a:pt x="240" y="190"/>
                    <a:pt x="225" y="138"/>
                    <a:pt x="237" y="86"/>
                  </a:cubicBezTo>
                  <a:cubicBezTo>
                    <a:pt x="247" y="41"/>
                    <a:pt x="221" y="14"/>
                    <a:pt x="180" y="14"/>
                  </a:cubicBezTo>
                  <a:lnTo>
                    <a:pt x="154" y="14"/>
                  </a:lnTo>
                  <a:cubicBezTo>
                    <a:pt x="132" y="14"/>
                    <a:pt x="113" y="11"/>
                    <a:pt x="90" y="7"/>
                  </a:cubicBezTo>
                  <a:cubicBezTo>
                    <a:pt x="72" y="0"/>
                    <a:pt x="6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2441692" y="-654748"/>
              <a:ext cx="16283" cy="10410"/>
            </a:xfrm>
            <a:custGeom>
              <a:avLst/>
              <a:gdLst/>
              <a:ahLst/>
              <a:cxnLst/>
              <a:rect l="l" t="t" r="r" b="b"/>
              <a:pathLst>
                <a:path w="341" h="218" extrusionOk="0">
                  <a:moveTo>
                    <a:pt x="108" y="0"/>
                  </a:moveTo>
                  <a:cubicBezTo>
                    <a:pt x="82" y="0"/>
                    <a:pt x="63" y="23"/>
                    <a:pt x="52" y="49"/>
                  </a:cubicBezTo>
                  <a:cubicBezTo>
                    <a:pt x="40" y="83"/>
                    <a:pt x="0" y="112"/>
                    <a:pt x="59" y="142"/>
                  </a:cubicBezTo>
                  <a:cubicBezTo>
                    <a:pt x="82" y="157"/>
                    <a:pt x="75" y="190"/>
                    <a:pt x="82" y="217"/>
                  </a:cubicBezTo>
                  <a:cubicBezTo>
                    <a:pt x="104" y="142"/>
                    <a:pt x="112" y="64"/>
                    <a:pt x="220" y="56"/>
                  </a:cubicBezTo>
                  <a:lnTo>
                    <a:pt x="228" y="56"/>
                  </a:lnTo>
                  <a:cubicBezTo>
                    <a:pt x="242" y="56"/>
                    <a:pt x="258" y="60"/>
                    <a:pt x="273" y="67"/>
                  </a:cubicBezTo>
                  <a:cubicBezTo>
                    <a:pt x="287" y="71"/>
                    <a:pt x="302" y="78"/>
                    <a:pt x="318" y="78"/>
                  </a:cubicBezTo>
                  <a:cubicBezTo>
                    <a:pt x="321" y="78"/>
                    <a:pt x="332" y="78"/>
                    <a:pt x="340" y="75"/>
                  </a:cubicBezTo>
                  <a:cubicBezTo>
                    <a:pt x="314" y="19"/>
                    <a:pt x="276" y="11"/>
                    <a:pt x="232" y="11"/>
                  </a:cubicBezTo>
                  <a:lnTo>
                    <a:pt x="183" y="11"/>
                  </a:lnTo>
                  <a:cubicBezTo>
                    <a:pt x="164" y="11"/>
                    <a:pt x="149" y="11"/>
                    <a:pt x="135" y="4"/>
                  </a:cubicBezTo>
                  <a:cubicBezTo>
                    <a:pt x="123" y="4"/>
                    <a:pt x="116"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995659" y="-1108135"/>
              <a:ext cx="10744" cy="10362"/>
            </a:xfrm>
            <a:custGeom>
              <a:avLst/>
              <a:gdLst/>
              <a:ahLst/>
              <a:cxnLst/>
              <a:rect l="l" t="t" r="r" b="b"/>
              <a:pathLst>
                <a:path w="225" h="217" extrusionOk="0">
                  <a:moveTo>
                    <a:pt x="97" y="68"/>
                  </a:moveTo>
                  <a:cubicBezTo>
                    <a:pt x="119" y="68"/>
                    <a:pt x="138" y="75"/>
                    <a:pt x="138" y="101"/>
                  </a:cubicBezTo>
                  <a:cubicBezTo>
                    <a:pt x="135" y="127"/>
                    <a:pt x="135" y="161"/>
                    <a:pt x="102" y="168"/>
                  </a:cubicBezTo>
                  <a:lnTo>
                    <a:pt x="97" y="168"/>
                  </a:lnTo>
                  <a:cubicBezTo>
                    <a:pt x="71" y="168"/>
                    <a:pt x="60" y="135"/>
                    <a:pt x="49" y="113"/>
                  </a:cubicBezTo>
                  <a:cubicBezTo>
                    <a:pt x="45" y="86"/>
                    <a:pt x="64" y="71"/>
                    <a:pt x="86" y="68"/>
                  </a:cubicBezTo>
                  <a:close/>
                  <a:moveTo>
                    <a:pt x="57" y="8"/>
                  </a:moveTo>
                  <a:cubicBezTo>
                    <a:pt x="38" y="8"/>
                    <a:pt x="0" y="86"/>
                    <a:pt x="19" y="124"/>
                  </a:cubicBezTo>
                  <a:cubicBezTo>
                    <a:pt x="38" y="168"/>
                    <a:pt x="57" y="217"/>
                    <a:pt x="116" y="217"/>
                  </a:cubicBezTo>
                  <a:lnTo>
                    <a:pt x="119" y="217"/>
                  </a:lnTo>
                  <a:cubicBezTo>
                    <a:pt x="154" y="210"/>
                    <a:pt x="224" y="101"/>
                    <a:pt x="214" y="71"/>
                  </a:cubicBezTo>
                  <a:cubicBezTo>
                    <a:pt x="183" y="1"/>
                    <a:pt x="105" y="53"/>
                    <a:pt x="60" y="11"/>
                  </a:cubicBezTo>
                  <a:cubicBezTo>
                    <a:pt x="60" y="8"/>
                    <a:pt x="60" y="8"/>
                    <a:pt x="5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2128118" y="-1114056"/>
              <a:ext cx="17572" cy="10792"/>
            </a:xfrm>
            <a:custGeom>
              <a:avLst/>
              <a:gdLst/>
              <a:ahLst/>
              <a:cxnLst/>
              <a:rect l="l" t="t" r="r" b="b"/>
              <a:pathLst>
                <a:path w="368" h="226" extrusionOk="0">
                  <a:moveTo>
                    <a:pt x="236" y="1"/>
                  </a:moveTo>
                  <a:cubicBezTo>
                    <a:pt x="191" y="1"/>
                    <a:pt x="150" y="35"/>
                    <a:pt x="109" y="38"/>
                  </a:cubicBezTo>
                  <a:cubicBezTo>
                    <a:pt x="0" y="57"/>
                    <a:pt x="60" y="154"/>
                    <a:pt x="41" y="210"/>
                  </a:cubicBezTo>
                  <a:cubicBezTo>
                    <a:pt x="38" y="214"/>
                    <a:pt x="41" y="218"/>
                    <a:pt x="41" y="221"/>
                  </a:cubicBezTo>
                  <a:lnTo>
                    <a:pt x="41" y="225"/>
                  </a:lnTo>
                  <a:cubicBezTo>
                    <a:pt x="50" y="221"/>
                    <a:pt x="53" y="214"/>
                    <a:pt x="60" y="210"/>
                  </a:cubicBezTo>
                  <a:cubicBezTo>
                    <a:pt x="79" y="192"/>
                    <a:pt x="83" y="161"/>
                    <a:pt x="102" y="139"/>
                  </a:cubicBezTo>
                  <a:cubicBezTo>
                    <a:pt x="135" y="98"/>
                    <a:pt x="224" y="125"/>
                    <a:pt x="224" y="42"/>
                  </a:cubicBezTo>
                  <a:cubicBezTo>
                    <a:pt x="224" y="38"/>
                    <a:pt x="224" y="38"/>
                    <a:pt x="229" y="38"/>
                  </a:cubicBezTo>
                  <a:cubicBezTo>
                    <a:pt x="233" y="38"/>
                    <a:pt x="247" y="46"/>
                    <a:pt x="251" y="49"/>
                  </a:cubicBezTo>
                  <a:cubicBezTo>
                    <a:pt x="262" y="57"/>
                    <a:pt x="277" y="57"/>
                    <a:pt x="288" y="57"/>
                  </a:cubicBezTo>
                  <a:cubicBezTo>
                    <a:pt x="300" y="57"/>
                    <a:pt x="311" y="57"/>
                    <a:pt x="322" y="53"/>
                  </a:cubicBezTo>
                  <a:cubicBezTo>
                    <a:pt x="333" y="49"/>
                    <a:pt x="345" y="49"/>
                    <a:pt x="355" y="49"/>
                  </a:cubicBezTo>
                  <a:lnTo>
                    <a:pt x="367" y="49"/>
                  </a:lnTo>
                  <a:lnTo>
                    <a:pt x="364" y="42"/>
                  </a:lnTo>
                  <a:cubicBezTo>
                    <a:pt x="345" y="23"/>
                    <a:pt x="314" y="38"/>
                    <a:pt x="300" y="23"/>
                  </a:cubicBezTo>
                  <a:cubicBezTo>
                    <a:pt x="277" y="4"/>
                    <a:pt x="259"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2202369" y="-1067977"/>
              <a:ext cx="8595" cy="15041"/>
            </a:xfrm>
            <a:custGeom>
              <a:avLst/>
              <a:gdLst/>
              <a:ahLst/>
              <a:cxnLst/>
              <a:rect l="l" t="t" r="r" b="b"/>
              <a:pathLst>
                <a:path w="180" h="315" extrusionOk="0">
                  <a:moveTo>
                    <a:pt x="38" y="0"/>
                  </a:moveTo>
                  <a:lnTo>
                    <a:pt x="38" y="0"/>
                  </a:lnTo>
                  <a:cubicBezTo>
                    <a:pt x="87" y="83"/>
                    <a:pt x="52" y="176"/>
                    <a:pt x="94" y="259"/>
                  </a:cubicBezTo>
                  <a:cubicBezTo>
                    <a:pt x="79" y="247"/>
                    <a:pt x="68" y="243"/>
                    <a:pt x="57" y="243"/>
                  </a:cubicBezTo>
                  <a:cubicBezTo>
                    <a:pt x="42" y="243"/>
                    <a:pt x="26" y="259"/>
                    <a:pt x="0" y="292"/>
                  </a:cubicBezTo>
                  <a:cubicBezTo>
                    <a:pt x="35" y="314"/>
                    <a:pt x="79" y="314"/>
                    <a:pt x="120" y="314"/>
                  </a:cubicBezTo>
                  <a:cubicBezTo>
                    <a:pt x="131" y="266"/>
                    <a:pt x="161" y="221"/>
                    <a:pt x="161" y="164"/>
                  </a:cubicBezTo>
                  <a:lnTo>
                    <a:pt x="161" y="164"/>
                  </a:lnTo>
                  <a:cubicBezTo>
                    <a:pt x="157" y="164"/>
                    <a:pt x="154" y="169"/>
                    <a:pt x="150" y="169"/>
                  </a:cubicBezTo>
                  <a:cubicBezTo>
                    <a:pt x="131" y="169"/>
                    <a:pt x="113" y="161"/>
                    <a:pt x="113" y="135"/>
                  </a:cubicBezTo>
                  <a:cubicBezTo>
                    <a:pt x="113" y="97"/>
                    <a:pt x="147" y="102"/>
                    <a:pt x="173" y="94"/>
                  </a:cubicBezTo>
                  <a:cubicBezTo>
                    <a:pt x="169" y="79"/>
                    <a:pt x="165" y="64"/>
                    <a:pt x="165" y="49"/>
                  </a:cubicBezTo>
                  <a:lnTo>
                    <a:pt x="165" y="49"/>
                  </a:lnTo>
                  <a:cubicBezTo>
                    <a:pt x="169" y="57"/>
                    <a:pt x="173" y="60"/>
                    <a:pt x="180" y="68"/>
                  </a:cubicBezTo>
                  <a:cubicBezTo>
                    <a:pt x="176" y="60"/>
                    <a:pt x="173" y="52"/>
                    <a:pt x="165" y="49"/>
                  </a:cubicBezTo>
                  <a:lnTo>
                    <a:pt x="165" y="49"/>
                  </a:lnTo>
                  <a:cubicBezTo>
                    <a:pt x="165" y="49"/>
                    <a:pt x="165" y="49"/>
                    <a:pt x="165" y="49"/>
                  </a:cubicBezTo>
                  <a:lnTo>
                    <a:pt x="150" y="49"/>
                  </a:lnTo>
                  <a:cubicBezTo>
                    <a:pt x="105" y="49"/>
                    <a:pt x="79" y="7"/>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057782" y="-1482113"/>
              <a:ext cx="8786" cy="9693"/>
            </a:xfrm>
            <a:custGeom>
              <a:avLst/>
              <a:gdLst/>
              <a:ahLst/>
              <a:cxnLst/>
              <a:rect l="l" t="t" r="r" b="b"/>
              <a:pathLst>
                <a:path w="184" h="203" extrusionOk="0">
                  <a:moveTo>
                    <a:pt x="109" y="0"/>
                  </a:moveTo>
                  <a:cubicBezTo>
                    <a:pt x="45" y="5"/>
                    <a:pt x="38" y="61"/>
                    <a:pt x="16" y="105"/>
                  </a:cubicBezTo>
                  <a:cubicBezTo>
                    <a:pt x="0" y="143"/>
                    <a:pt x="38" y="169"/>
                    <a:pt x="60" y="192"/>
                  </a:cubicBezTo>
                  <a:cubicBezTo>
                    <a:pt x="68" y="199"/>
                    <a:pt x="75" y="202"/>
                    <a:pt x="83" y="202"/>
                  </a:cubicBezTo>
                  <a:cubicBezTo>
                    <a:pt x="102" y="202"/>
                    <a:pt x="116" y="188"/>
                    <a:pt x="131" y="176"/>
                  </a:cubicBezTo>
                  <a:cubicBezTo>
                    <a:pt x="154" y="157"/>
                    <a:pt x="183" y="135"/>
                    <a:pt x="154" y="102"/>
                  </a:cubicBezTo>
                  <a:cubicBezTo>
                    <a:pt x="131" y="72"/>
                    <a:pt x="142" y="27"/>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104004" y="-1107800"/>
              <a:ext cx="6972" cy="13800"/>
            </a:xfrm>
            <a:custGeom>
              <a:avLst/>
              <a:gdLst/>
              <a:ahLst/>
              <a:cxnLst/>
              <a:rect l="l" t="t" r="r" b="b"/>
              <a:pathLst>
                <a:path w="146" h="289" extrusionOk="0">
                  <a:moveTo>
                    <a:pt x="19" y="1"/>
                  </a:moveTo>
                  <a:cubicBezTo>
                    <a:pt x="23" y="20"/>
                    <a:pt x="23" y="42"/>
                    <a:pt x="33" y="56"/>
                  </a:cubicBezTo>
                  <a:cubicBezTo>
                    <a:pt x="83" y="120"/>
                    <a:pt x="75" y="180"/>
                    <a:pt x="23" y="240"/>
                  </a:cubicBezTo>
                  <a:cubicBezTo>
                    <a:pt x="11" y="251"/>
                    <a:pt x="7" y="274"/>
                    <a:pt x="0" y="289"/>
                  </a:cubicBezTo>
                  <a:cubicBezTo>
                    <a:pt x="71" y="289"/>
                    <a:pt x="128" y="225"/>
                    <a:pt x="135" y="135"/>
                  </a:cubicBezTo>
                  <a:cubicBezTo>
                    <a:pt x="146" y="34"/>
                    <a:pt x="142" y="3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2010510" y="-1501929"/>
              <a:ext cx="10075" cy="12749"/>
            </a:xfrm>
            <a:custGeom>
              <a:avLst/>
              <a:gdLst/>
              <a:ahLst/>
              <a:cxnLst/>
              <a:rect l="l" t="t" r="r" b="b"/>
              <a:pathLst>
                <a:path w="211" h="267" extrusionOk="0">
                  <a:moveTo>
                    <a:pt x="99" y="1"/>
                  </a:moveTo>
                  <a:cubicBezTo>
                    <a:pt x="76" y="1"/>
                    <a:pt x="54" y="8"/>
                    <a:pt x="27" y="23"/>
                  </a:cubicBezTo>
                  <a:cubicBezTo>
                    <a:pt x="46" y="27"/>
                    <a:pt x="61" y="31"/>
                    <a:pt x="80" y="39"/>
                  </a:cubicBezTo>
                  <a:cubicBezTo>
                    <a:pt x="125" y="53"/>
                    <a:pt x="166" y="72"/>
                    <a:pt x="158" y="128"/>
                  </a:cubicBezTo>
                  <a:cubicBezTo>
                    <a:pt x="154" y="169"/>
                    <a:pt x="158" y="225"/>
                    <a:pt x="90" y="225"/>
                  </a:cubicBezTo>
                  <a:cubicBezTo>
                    <a:pt x="61" y="229"/>
                    <a:pt x="31" y="232"/>
                    <a:pt x="1" y="241"/>
                  </a:cubicBezTo>
                  <a:cubicBezTo>
                    <a:pt x="20" y="258"/>
                    <a:pt x="64" y="267"/>
                    <a:pt x="102" y="267"/>
                  </a:cubicBezTo>
                  <a:cubicBezTo>
                    <a:pt x="135" y="267"/>
                    <a:pt x="166" y="263"/>
                    <a:pt x="184" y="248"/>
                  </a:cubicBezTo>
                  <a:cubicBezTo>
                    <a:pt x="211" y="229"/>
                    <a:pt x="211" y="120"/>
                    <a:pt x="184" y="68"/>
                  </a:cubicBezTo>
                  <a:cubicBezTo>
                    <a:pt x="161" y="23"/>
                    <a:pt x="132" y="1"/>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125110" y="-1527284"/>
              <a:ext cx="8643" cy="21153"/>
            </a:xfrm>
            <a:custGeom>
              <a:avLst/>
              <a:gdLst/>
              <a:ahLst/>
              <a:cxnLst/>
              <a:rect l="l" t="t" r="r" b="b"/>
              <a:pathLst>
                <a:path w="181" h="443" extrusionOk="0">
                  <a:moveTo>
                    <a:pt x="83" y="1"/>
                  </a:moveTo>
                  <a:cubicBezTo>
                    <a:pt x="39" y="1"/>
                    <a:pt x="31" y="42"/>
                    <a:pt x="35" y="132"/>
                  </a:cubicBezTo>
                  <a:cubicBezTo>
                    <a:pt x="35" y="154"/>
                    <a:pt x="35" y="177"/>
                    <a:pt x="27" y="199"/>
                  </a:cubicBezTo>
                  <a:cubicBezTo>
                    <a:pt x="1" y="285"/>
                    <a:pt x="57" y="353"/>
                    <a:pt x="76" y="431"/>
                  </a:cubicBezTo>
                  <a:cubicBezTo>
                    <a:pt x="76" y="439"/>
                    <a:pt x="80" y="442"/>
                    <a:pt x="87" y="442"/>
                  </a:cubicBezTo>
                  <a:cubicBezTo>
                    <a:pt x="94" y="442"/>
                    <a:pt x="106" y="431"/>
                    <a:pt x="113" y="420"/>
                  </a:cubicBezTo>
                  <a:cubicBezTo>
                    <a:pt x="91" y="394"/>
                    <a:pt x="76" y="368"/>
                    <a:pt x="76" y="334"/>
                  </a:cubicBezTo>
                  <a:cubicBezTo>
                    <a:pt x="117" y="270"/>
                    <a:pt x="65" y="211"/>
                    <a:pt x="61" y="151"/>
                  </a:cubicBezTo>
                  <a:cubicBezTo>
                    <a:pt x="54" y="80"/>
                    <a:pt x="65" y="57"/>
                    <a:pt x="128" y="46"/>
                  </a:cubicBezTo>
                  <a:cubicBezTo>
                    <a:pt x="147" y="42"/>
                    <a:pt x="161" y="39"/>
                    <a:pt x="180" y="31"/>
                  </a:cubicBezTo>
                  <a:cubicBezTo>
                    <a:pt x="135" y="13"/>
                    <a:pt x="10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903024" y="-1203826"/>
              <a:ext cx="10219" cy="11842"/>
            </a:xfrm>
            <a:custGeom>
              <a:avLst/>
              <a:gdLst/>
              <a:ahLst/>
              <a:cxnLst/>
              <a:rect l="l" t="t" r="r" b="b"/>
              <a:pathLst>
                <a:path w="214" h="248" extrusionOk="0">
                  <a:moveTo>
                    <a:pt x="105" y="0"/>
                  </a:moveTo>
                  <a:lnTo>
                    <a:pt x="105" y="0"/>
                  </a:lnTo>
                  <a:cubicBezTo>
                    <a:pt x="63" y="12"/>
                    <a:pt x="37" y="31"/>
                    <a:pt x="60" y="76"/>
                  </a:cubicBezTo>
                  <a:cubicBezTo>
                    <a:pt x="72" y="98"/>
                    <a:pt x="72" y="113"/>
                    <a:pt x="53" y="131"/>
                  </a:cubicBezTo>
                  <a:cubicBezTo>
                    <a:pt x="1" y="180"/>
                    <a:pt x="41" y="202"/>
                    <a:pt x="79" y="228"/>
                  </a:cubicBezTo>
                  <a:cubicBezTo>
                    <a:pt x="94" y="240"/>
                    <a:pt x="108" y="247"/>
                    <a:pt x="120" y="247"/>
                  </a:cubicBezTo>
                  <a:cubicBezTo>
                    <a:pt x="158" y="247"/>
                    <a:pt x="184" y="210"/>
                    <a:pt x="213" y="191"/>
                  </a:cubicBezTo>
                  <a:cubicBezTo>
                    <a:pt x="210" y="183"/>
                    <a:pt x="210" y="176"/>
                    <a:pt x="210" y="173"/>
                  </a:cubicBezTo>
                  <a:cubicBezTo>
                    <a:pt x="101" y="157"/>
                    <a:pt x="108" y="76"/>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2210582" y="-739696"/>
              <a:ext cx="11126" cy="8213"/>
            </a:xfrm>
            <a:custGeom>
              <a:avLst/>
              <a:gdLst/>
              <a:ahLst/>
              <a:cxnLst/>
              <a:rect l="l" t="t" r="r" b="b"/>
              <a:pathLst>
                <a:path w="233" h="172" extrusionOk="0">
                  <a:moveTo>
                    <a:pt x="105" y="0"/>
                  </a:moveTo>
                  <a:cubicBezTo>
                    <a:pt x="64" y="0"/>
                    <a:pt x="27" y="11"/>
                    <a:pt x="12" y="33"/>
                  </a:cubicBezTo>
                  <a:cubicBezTo>
                    <a:pt x="5" y="52"/>
                    <a:pt x="0" y="75"/>
                    <a:pt x="15" y="90"/>
                  </a:cubicBezTo>
                  <a:cubicBezTo>
                    <a:pt x="50" y="127"/>
                    <a:pt x="86" y="161"/>
                    <a:pt x="139" y="171"/>
                  </a:cubicBezTo>
                  <a:lnTo>
                    <a:pt x="150" y="171"/>
                  </a:lnTo>
                  <a:cubicBezTo>
                    <a:pt x="176" y="171"/>
                    <a:pt x="184" y="149"/>
                    <a:pt x="180" y="123"/>
                  </a:cubicBezTo>
                  <a:lnTo>
                    <a:pt x="169" y="123"/>
                  </a:lnTo>
                  <a:cubicBezTo>
                    <a:pt x="157" y="127"/>
                    <a:pt x="146" y="127"/>
                    <a:pt x="135" y="127"/>
                  </a:cubicBezTo>
                  <a:cubicBezTo>
                    <a:pt x="112" y="127"/>
                    <a:pt x="94" y="119"/>
                    <a:pt x="86" y="90"/>
                  </a:cubicBezTo>
                  <a:cubicBezTo>
                    <a:pt x="83" y="75"/>
                    <a:pt x="102" y="67"/>
                    <a:pt x="117" y="63"/>
                  </a:cubicBezTo>
                  <a:cubicBezTo>
                    <a:pt x="124" y="63"/>
                    <a:pt x="131" y="59"/>
                    <a:pt x="135" y="59"/>
                  </a:cubicBezTo>
                  <a:cubicBezTo>
                    <a:pt x="169" y="59"/>
                    <a:pt x="172" y="90"/>
                    <a:pt x="180" y="123"/>
                  </a:cubicBezTo>
                  <a:cubicBezTo>
                    <a:pt x="221" y="90"/>
                    <a:pt x="233" y="52"/>
                    <a:pt x="184" y="18"/>
                  </a:cubicBezTo>
                  <a:cubicBezTo>
                    <a:pt x="165" y="7"/>
                    <a:pt x="135"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2131365" y="-1147051"/>
              <a:ext cx="16856" cy="14659"/>
            </a:xfrm>
            <a:custGeom>
              <a:avLst/>
              <a:gdLst/>
              <a:ahLst/>
              <a:cxnLst/>
              <a:rect l="l" t="t" r="r" b="b"/>
              <a:pathLst>
                <a:path w="353" h="307" extrusionOk="0">
                  <a:moveTo>
                    <a:pt x="80" y="0"/>
                  </a:moveTo>
                  <a:lnTo>
                    <a:pt x="80" y="0"/>
                  </a:lnTo>
                  <a:cubicBezTo>
                    <a:pt x="42" y="26"/>
                    <a:pt x="28" y="64"/>
                    <a:pt x="20" y="105"/>
                  </a:cubicBezTo>
                  <a:cubicBezTo>
                    <a:pt x="1" y="191"/>
                    <a:pt x="65" y="281"/>
                    <a:pt x="158" y="300"/>
                  </a:cubicBezTo>
                  <a:cubicBezTo>
                    <a:pt x="177" y="307"/>
                    <a:pt x="196" y="307"/>
                    <a:pt x="211" y="307"/>
                  </a:cubicBezTo>
                  <a:cubicBezTo>
                    <a:pt x="285" y="307"/>
                    <a:pt x="330" y="266"/>
                    <a:pt x="353" y="183"/>
                  </a:cubicBezTo>
                  <a:lnTo>
                    <a:pt x="353" y="183"/>
                  </a:lnTo>
                  <a:cubicBezTo>
                    <a:pt x="330" y="202"/>
                    <a:pt x="315" y="228"/>
                    <a:pt x="292" y="240"/>
                  </a:cubicBezTo>
                  <a:cubicBezTo>
                    <a:pt x="259" y="255"/>
                    <a:pt x="230" y="269"/>
                    <a:pt x="196" y="269"/>
                  </a:cubicBezTo>
                  <a:cubicBezTo>
                    <a:pt x="166" y="269"/>
                    <a:pt x="140" y="258"/>
                    <a:pt x="113" y="240"/>
                  </a:cubicBezTo>
                  <a:cubicBezTo>
                    <a:pt x="50" y="191"/>
                    <a:pt x="46" y="131"/>
                    <a:pt x="65" y="67"/>
                  </a:cubicBezTo>
                  <a:cubicBezTo>
                    <a:pt x="73" y="45"/>
                    <a:pt x="8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2177730" y="-1198287"/>
              <a:ext cx="10410" cy="9645"/>
            </a:xfrm>
            <a:custGeom>
              <a:avLst/>
              <a:gdLst/>
              <a:ahLst/>
              <a:cxnLst/>
              <a:rect l="l" t="t" r="r" b="b"/>
              <a:pathLst>
                <a:path w="218" h="202" extrusionOk="0">
                  <a:moveTo>
                    <a:pt x="38" y="0"/>
                  </a:moveTo>
                  <a:cubicBezTo>
                    <a:pt x="34" y="0"/>
                    <a:pt x="26" y="5"/>
                    <a:pt x="19" y="15"/>
                  </a:cubicBezTo>
                  <a:cubicBezTo>
                    <a:pt x="0" y="45"/>
                    <a:pt x="26" y="57"/>
                    <a:pt x="49" y="64"/>
                  </a:cubicBezTo>
                  <a:cubicBezTo>
                    <a:pt x="79" y="75"/>
                    <a:pt x="97" y="101"/>
                    <a:pt x="94" y="135"/>
                  </a:cubicBezTo>
                  <a:cubicBezTo>
                    <a:pt x="86" y="180"/>
                    <a:pt x="97" y="202"/>
                    <a:pt x="135" y="202"/>
                  </a:cubicBezTo>
                  <a:lnTo>
                    <a:pt x="154" y="202"/>
                  </a:lnTo>
                  <a:cubicBezTo>
                    <a:pt x="202" y="195"/>
                    <a:pt x="217" y="165"/>
                    <a:pt x="209" y="120"/>
                  </a:cubicBezTo>
                  <a:cubicBezTo>
                    <a:pt x="209" y="98"/>
                    <a:pt x="202" y="75"/>
                    <a:pt x="199" y="53"/>
                  </a:cubicBezTo>
                  <a:cubicBezTo>
                    <a:pt x="191" y="53"/>
                    <a:pt x="183" y="57"/>
                    <a:pt x="180" y="57"/>
                  </a:cubicBezTo>
                  <a:lnTo>
                    <a:pt x="154" y="57"/>
                  </a:lnTo>
                  <a:cubicBezTo>
                    <a:pt x="124" y="57"/>
                    <a:pt x="94" y="45"/>
                    <a:pt x="71" y="19"/>
                  </a:cubicBezTo>
                  <a:cubicBezTo>
                    <a:pt x="64" y="12"/>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2237704" y="-1231855"/>
              <a:ext cx="13465" cy="14134"/>
            </a:xfrm>
            <a:custGeom>
              <a:avLst/>
              <a:gdLst/>
              <a:ahLst/>
              <a:cxnLst/>
              <a:rect l="l" t="t" r="r" b="b"/>
              <a:pathLst>
                <a:path w="282" h="296" extrusionOk="0">
                  <a:moveTo>
                    <a:pt x="64" y="1"/>
                  </a:moveTo>
                  <a:lnTo>
                    <a:pt x="64" y="1"/>
                  </a:lnTo>
                  <a:cubicBezTo>
                    <a:pt x="0" y="27"/>
                    <a:pt x="0" y="64"/>
                    <a:pt x="30" y="120"/>
                  </a:cubicBezTo>
                  <a:cubicBezTo>
                    <a:pt x="75" y="195"/>
                    <a:pt x="169" y="214"/>
                    <a:pt x="214" y="289"/>
                  </a:cubicBezTo>
                  <a:cubicBezTo>
                    <a:pt x="217" y="296"/>
                    <a:pt x="221" y="296"/>
                    <a:pt x="225" y="296"/>
                  </a:cubicBezTo>
                  <a:cubicBezTo>
                    <a:pt x="243" y="296"/>
                    <a:pt x="262" y="273"/>
                    <a:pt x="281" y="266"/>
                  </a:cubicBezTo>
                  <a:cubicBezTo>
                    <a:pt x="273" y="240"/>
                    <a:pt x="259" y="225"/>
                    <a:pt x="240" y="206"/>
                  </a:cubicBezTo>
                  <a:cubicBezTo>
                    <a:pt x="206" y="187"/>
                    <a:pt x="176" y="158"/>
                    <a:pt x="142" y="147"/>
                  </a:cubicBezTo>
                  <a:cubicBezTo>
                    <a:pt x="60" y="128"/>
                    <a:pt x="52" y="7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2195971" y="-775078"/>
              <a:ext cx="9550" cy="11126"/>
            </a:xfrm>
            <a:custGeom>
              <a:avLst/>
              <a:gdLst/>
              <a:ahLst/>
              <a:cxnLst/>
              <a:rect l="l" t="t" r="r" b="b"/>
              <a:pathLst>
                <a:path w="200" h="233" extrusionOk="0">
                  <a:moveTo>
                    <a:pt x="94" y="1"/>
                  </a:moveTo>
                  <a:cubicBezTo>
                    <a:pt x="84" y="5"/>
                    <a:pt x="75" y="5"/>
                    <a:pt x="72" y="12"/>
                  </a:cubicBezTo>
                  <a:cubicBezTo>
                    <a:pt x="1" y="86"/>
                    <a:pt x="110" y="131"/>
                    <a:pt x="106" y="195"/>
                  </a:cubicBezTo>
                  <a:cubicBezTo>
                    <a:pt x="102" y="210"/>
                    <a:pt x="120" y="232"/>
                    <a:pt x="136" y="232"/>
                  </a:cubicBezTo>
                  <a:cubicBezTo>
                    <a:pt x="136" y="232"/>
                    <a:pt x="139" y="232"/>
                    <a:pt x="139" y="229"/>
                  </a:cubicBezTo>
                  <a:cubicBezTo>
                    <a:pt x="196" y="206"/>
                    <a:pt x="158" y="158"/>
                    <a:pt x="158" y="120"/>
                  </a:cubicBezTo>
                  <a:cubicBezTo>
                    <a:pt x="162" y="109"/>
                    <a:pt x="162" y="94"/>
                    <a:pt x="165" y="86"/>
                  </a:cubicBezTo>
                  <a:cubicBezTo>
                    <a:pt x="177" y="68"/>
                    <a:pt x="199" y="49"/>
                    <a:pt x="165" y="31"/>
                  </a:cubicBezTo>
                  <a:cubicBezTo>
                    <a:pt x="143" y="19"/>
                    <a:pt x="117"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2194681" y="-1391435"/>
              <a:ext cx="9646" cy="15041"/>
            </a:xfrm>
            <a:custGeom>
              <a:avLst/>
              <a:gdLst/>
              <a:ahLst/>
              <a:cxnLst/>
              <a:rect l="l" t="t" r="r" b="b"/>
              <a:pathLst>
                <a:path w="202" h="315" extrusionOk="0">
                  <a:moveTo>
                    <a:pt x="0" y="1"/>
                  </a:moveTo>
                  <a:cubicBezTo>
                    <a:pt x="86" y="90"/>
                    <a:pt x="60" y="206"/>
                    <a:pt x="75" y="311"/>
                  </a:cubicBezTo>
                  <a:lnTo>
                    <a:pt x="79" y="315"/>
                  </a:lnTo>
                  <a:cubicBezTo>
                    <a:pt x="86" y="311"/>
                    <a:pt x="90" y="304"/>
                    <a:pt x="98" y="299"/>
                  </a:cubicBezTo>
                  <a:cubicBezTo>
                    <a:pt x="198" y="237"/>
                    <a:pt x="202" y="232"/>
                    <a:pt x="120" y="147"/>
                  </a:cubicBezTo>
                  <a:cubicBezTo>
                    <a:pt x="93" y="116"/>
                    <a:pt x="105" y="83"/>
                    <a:pt x="101" y="49"/>
                  </a:cubicBezTo>
                  <a:lnTo>
                    <a:pt x="98" y="49"/>
                  </a:lnTo>
                  <a:cubicBezTo>
                    <a:pt x="64" y="35"/>
                    <a:pt x="34" y="1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2000864" y="-1314462"/>
              <a:ext cx="8117" cy="9120"/>
            </a:xfrm>
            <a:custGeom>
              <a:avLst/>
              <a:gdLst/>
              <a:ahLst/>
              <a:cxnLst/>
              <a:rect l="l" t="t" r="r" b="b"/>
              <a:pathLst>
                <a:path w="170" h="191" extrusionOk="0">
                  <a:moveTo>
                    <a:pt x="150" y="0"/>
                  </a:moveTo>
                  <a:lnTo>
                    <a:pt x="150" y="0"/>
                  </a:lnTo>
                  <a:cubicBezTo>
                    <a:pt x="90" y="19"/>
                    <a:pt x="27" y="0"/>
                    <a:pt x="12" y="74"/>
                  </a:cubicBezTo>
                  <a:cubicBezTo>
                    <a:pt x="1" y="135"/>
                    <a:pt x="54" y="161"/>
                    <a:pt x="98" y="183"/>
                  </a:cubicBezTo>
                  <a:cubicBezTo>
                    <a:pt x="106" y="187"/>
                    <a:pt x="116" y="190"/>
                    <a:pt x="124" y="190"/>
                  </a:cubicBezTo>
                  <a:cubicBezTo>
                    <a:pt x="154" y="190"/>
                    <a:pt x="169" y="161"/>
                    <a:pt x="150" y="135"/>
                  </a:cubicBezTo>
                  <a:cubicBezTo>
                    <a:pt x="124" y="90"/>
                    <a:pt x="139" y="5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2205425" y="-1067977"/>
              <a:ext cx="7544" cy="13943"/>
            </a:xfrm>
            <a:custGeom>
              <a:avLst/>
              <a:gdLst/>
              <a:ahLst/>
              <a:cxnLst/>
              <a:rect l="l" t="t" r="r" b="b"/>
              <a:pathLst>
                <a:path w="158" h="292" extrusionOk="0">
                  <a:moveTo>
                    <a:pt x="99" y="0"/>
                  </a:moveTo>
                  <a:cubicBezTo>
                    <a:pt x="90" y="0"/>
                    <a:pt x="83" y="4"/>
                    <a:pt x="80" y="4"/>
                  </a:cubicBezTo>
                  <a:cubicBezTo>
                    <a:pt x="68" y="34"/>
                    <a:pt x="1" y="60"/>
                    <a:pt x="57" y="94"/>
                  </a:cubicBezTo>
                  <a:cubicBezTo>
                    <a:pt x="64" y="97"/>
                    <a:pt x="68" y="97"/>
                    <a:pt x="72" y="102"/>
                  </a:cubicBezTo>
                  <a:lnTo>
                    <a:pt x="76" y="102"/>
                  </a:lnTo>
                  <a:cubicBezTo>
                    <a:pt x="113" y="120"/>
                    <a:pt x="113" y="150"/>
                    <a:pt x="80" y="169"/>
                  </a:cubicBezTo>
                  <a:cubicBezTo>
                    <a:pt x="35" y="195"/>
                    <a:pt x="27" y="236"/>
                    <a:pt x="12" y="277"/>
                  </a:cubicBezTo>
                  <a:cubicBezTo>
                    <a:pt x="20" y="288"/>
                    <a:pt x="31" y="292"/>
                    <a:pt x="46" y="292"/>
                  </a:cubicBezTo>
                  <a:lnTo>
                    <a:pt x="64" y="292"/>
                  </a:lnTo>
                  <a:cubicBezTo>
                    <a:pt x="90" y="259"/>
                    <a:pt x="106" y="243"/>
                    <a:pt x="121" y="243"/>
                  </a:cubicBezTo>
                  <a:cubicBezTo>
                    <a:pt x="132" y="243"/>
                    <a:pt x="143" y="247"/>
                    <a:pt x="158" y="259"/>
                  </a:cubicBezTo>
                  <a:cubicBezTo>
                    <a:pt x="116" y="176"/>
                    <a:pt x="151"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883590" y="-1206882"/>
              <a:ext cx="10219" cy="8452"/>
            </a:xfrm>
            <a:custGeom>
              <a:avLst/>
              <a:gdLst/>
              <a:ahLst/>
              <a:cxnLst/>
              <a:rect l="l" t="t" r="r" b="b"/>
              <a:pathLst>
                <a:path w="214" h="177" extrusionOk="0">
                  <a:moveTo>
                    <a:pt x="75" y="1"/>
                  </a:moveTo>
                  <a:cubicBezTo>
                    <a:pt x="60" y="1"/>
                    <a:pt x="49" y="16"/>
                    <a:pt x="38" y="54"/>
                  </a:cubicBezTo>
                  <a:cubicBezTo>
                    <a:pt x="23" y="46"/>
                    <a:pt x="12" y="38"/>
                    <a:pt x="1" y="28"/>
                  </a:cubicBezTo>
                  <a:lnTo>
                    <a:pt x="1" y="28"/>
                  </a:lnTo>
                  <a:cubicBezTo>
                    <a:pt x="5" y="54"/>
                    <a:pt x="8" y="76"/>
                    <a:pt x="12" y="102"/>
                  </a:cubicBezTo>
                  <a:cubicBezTo>
                    <a:pt x="42" y="128"/>
                    <a:pt x="68" y="154"/>
                    <a:pt x="98" y="177"/>
                  </a:cubicBezTo>
                  <a:cubicBezTo>
                    <a:pt x="127" y="177"/>
                    <a:pt x="146" y="154"/>
                    <a:pt x="165" y="140"/>
                  </a:cubicBezTo>
                  <a:cubicBezTo>
                    <a:pt x="214" y="98"/>
                    <a:pt x="199" y="68"/>
                    <a:pt x="143" y="50"/>
                  </a:cubicBezTo>
                  <a:cubicBezTo>
                    <a:pt x="120" y="42"/>
                    <a:pt x="98"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983531" y="-1187400"/>
              <a:ext cx="15041" cy="11842"/>
            </a:xfrm>
            <a:custGeom>
              <a:avLst/>
              <a:gdLst/>
              <a:ahLst/>
              <a:cxnLst/>
              <a:rect l="l" t="t" r="r" b="b"/>
              <a:pathLst>
                <a:path w="315" h="248" extrusionOk="0">
                  <a:moveTo>
                    <a:pt x="101" y="1"/>
                  </a:moveTo>
                  <a:cubicBezTo>
                    <a:pt x="83" y="1"/>
                    <a:pt x="67" y="12"/>
                    <a:pt x="53" y="41"/>
                  </a:cubicBezTo>
                  <a:cubicBezTo>
                    <a:pt x="45" y="60"/>
                    <a:pt x="34" y="68"/>
                    <a:pt x="22" y="68"/>
                  </a:cubicBezTo>
                  <a:cubicBezTo>
                    <a:pt x="15" y="68"/>
                    <a:pt x="12" y="64"/>
                    <a:pt x="5" y="64"/>
                  </a:cubicBezTo>
                  <a:lnTo>
                    <a:pt x="0" y="64"/>
                  </a:lnTo>
                  <a:cubicBezTo>
                    <a:pt x="15" y="105"/>
                    <a:pt x="31" y="120"/>
                    <a:pt x="45" y="120"/>
                  </a:cubicBezTo>
                  <a:cubicBezTo>
                    <a:pt x="72" y="120"/>
                    <a:pt x="105" y="79"/>
                    <a:pt x="135" y="64"/>
                  </a:cubicBezTo>
                  <a:cubicBezTo>
                    <a:pt x="146" y="117"/>
                    <a:pt x="184" y="143"/>
                    <a:pt x="224" y="165"/>
                  </a:cubicBezTo>
                  <a:cubicBezTo>
                    <a:pt x="255" y="184"/>
                    <a:pt x="269" y="213"/>
                    <a:pt x="274" y="248"/>
                  </a:cubicBezTo>
                  <a:cubicBezTo>
                    <a:pt x="314" y="180"/>
                    <a:pt x="310" y="135"/>
                    <a:pt x="247" y="120"/>
                  </a:cubicBezTo>
                  <a:cubicBezTo>
                    <a:pt x="198" y="105"/>
                    <a:pt x="179" y="83"/>
                    <a:pt x="157" y="46"/>
                  </a:cubicBezTo>
                  <a:cubicBezTo>
                    <a:pt x="146" y="23"/>
                    <a:pt x="124"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2073492" y="-1070460"/>
              <a:ext cx="10553" cy="10935"/>
            </a:xfrm>
            <a:custGeom>
              <a:avLst/>
              <a:gdLst/>
              <a:ahLst/>
              <a:cxnLst/>
              <a:rect l="l" t="t" r="r" b="b"/>
              <a:pathLst>
                <a:path w="221" h="229" extrusionOk="0">
                  <a:moveTo>
                    <a:pt x="139" y="0"/>
                  </a:moveTo>
                  <a:cubicBezTo>
                    <a:pt x="172" y="78"/>
                    <a:pt x="53" y="97"/>
                    <a:pt x="72" y="168"/>
                  </a:cubicBezTo>
                  <a:cubicBezTo>
                    <a:pt x="49" y="161"/>
                    <a:pt x="34" y="142"/>
                    <a:pt x="15" y="142"/>
                  </a:cubicBezTo>
                  <a:lnTo>
                    <a:pt x="0" y="142"/>
                  </a:lnTo>
                  <a:cubicBezTo>
                    <a:pt x="5" y="168"/>
                    <a:pt x="22" y="187"/>
                    <a:pt x="38" y="206"/>
                  </a:cubicBezTo>
                  <a:cubicBezTo>
                    <a:pt x="49" y="202"/>
                    <a:pt x="64" y="202"/>
                    <a:pt x="75" y="202"/>
                  </a:cubicBezTo>
                  <a:cubicBezTo>
                    <a:pt x="94" y="202"/>
                    <a:pt x="109" y="206"/>
                    <a:pt x="124" y="216"/>
                  </a:cubicBezTo>
                  <a:cubicBezTo>
                    <a:pt x="135" y="224"/>
                    <a:pt x="143" y="228"/>
                    <a:pt x="150" y="228"/>
                  </a:cubicBezTo>
                  <a:cubicBezTo>
                    <a:pt x="162" y="228"/>
                    <a:pt x="172" y="221"/>
                    <a:pt x="176" y="202"/>
                  </a:cubicBezTo>
                  <a:cubicBezTo>
                    <a:pt x="188" y="142"/>
                    <a:pt x="221" y="75"/>
                    <a:pt x="165" y="19"/>
                  </a:cubicBezTo>
                  <a:cubicBezTo>
                    <a:pt x="162" y="7"/>
                    <a:pt x="150"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953019" y="-1298753"/>
              <a:ext cx="9502" cy="7544"/>
            </a:xfrm>
            <a:custGeom>
              <a:avLst/>
              <a:gdLst/>
              <a:ahLst/>
              <a:cxnLst/>
              <a:rect l="l" t="t" r="r" b="b"/>
              <a:pathLst>
                <a:path w="199" h="158" extrusionOk="0">
                  <a:moveTo>
                    <a:pt x="75" y="0"/>
                  </a:moveTo>
                  <a:cubicBezTo>
                    <a:pt x="49" y="0"/>
                    <a:pt x="34" y="23"/>
                    <a:pt x="23" y="37"/>
                  </a:cubicBezTo>
                  <a:cubicBezTo>
                    <a:pt x="1" y="68"/>
                    <a:pt x="16" y="97"/>
                    <a:pt x="38" y="120"/>
                  </a:cubicBezTo>
                  <a:cubicBezTo>
                    <a:pt x="49" y="135"/>
                    <a:pt x="64" y="146"/>
                    <a:pt x="75" y="157"/>
                  </a:cubicBezTo>
                  <a:cubicBezTo>
                    <a:pt x="154" y="135"/>
                    <a:pt x="199" y="90"/>
                    <a:pt x="161" y="4"/>
                  </a:cubicBezTo>
                  <a:lnTo>
                    <a:pt x="161" y="4"/>
                  </a:lnTo>
                  <a:cubicBezTo>
                    <a:pt x="151" y="7"/>
                    <a:pt x="135" y="7"/>
                    <a:pt x="120" y="7"/>
                  </a:cubicBezTo>
                  <a:cubicBezTo>
                    <a:pt x="113" y="7"/>
                    <a:pt x="106" y="7"/>
                    <a:pt x="94" y="4"/>
                  </a:cubicBezTo>
                  <a:cubicBezTo>
                    <a:pt x="90" y="0"/>
                    <a:pt x="83"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851263" y="-1338958"/>
              <a:ext cx="8977" cy="12033"/>
            </a:xfrm>
            <a:custGeom>
              <a:avLst/>
              <a:gdLst/>
              <a:ahLst/>
              <a:cxnLst/>
              <a:rect l="l" t="t" r="r" b="b"/>
              <a:pathLst>
                <a:path w="188" h="252" extrusionOk="0">
                  <a:moveTo>
                    <a:pt x="120" y="1"/>
                  </a:moveTo>
                  <a:cubicBezTo>
                    <a:pt x="101" y="1"/>
                    <a:pt x="87" y="4"/>
                    <a:pt x="68" y="12"/>
                  </a:cubicBezTo>
                  <a:cubicBezTo>
                    <a:pt x="52" y="20"/>
                    <a:pt x="34" y="23"/>
                    <a:pt x="19" y="23"/>
                  </a:cubicBezTo>
                  <a:lnTo>
                    <a:pt x="16" y="23"/>
                  </a:lnTo>
                  <a:cubicBezTo>
                    <a:pt x="11" y="23"/>
                    <a:pt x="4" y="30"/>
                    <a:pt x="0" y="38"/>
                  </a:cubicBezTo>
                  <a:cubicBezTo>
                    <a:pt x="11" y="64"/>
                    <a:pt x="11" y="98"/>
                    <a:pt x="45" y="113"/>
                  </a:cubicBezTo>
                  <a:cubicBezTo>
                    <a:pt x="45" y="94"/>
                    <a:pt x="38" y="72"/>
                    <a:pt x="45" y="57"/>
                  </a:cubicBezTo>
                  <a:cubicBezTo>
                    <a:pt x="52" y="38"/>
                    <a:pt x="68" y="35"/>
                    <a:pt x="83" y="35"/>
                  </a:cubicBezTo>
                  <a:cubicBezTo>
                    <a:pt x="90" y="35"/>
                    <a:pt x="97" y="35"/>
                    <a:pt x="105" y="38"/>
                  </a:cubicBezTo>
                  <a:cubicBezTo>
                    <a:pt x="116" y="38"/>
                    <a:pt x="123" y="53"/>
                    <a:pt x="128" y="61"/>
                  </a:cubicBezTo>
                  <a:cubicBezTo>
                    <a:pt x="131" y="87"/>
                    <a:pt x="123" y="109"/>
                    <a:pt x="101" y="116"/>
                  </a:cubicBezTo>
                  <a:cubicBezTo>
                    <a:pt x="97" y="120"/>
                    <a:pt x="94" y="120"/>
                    <a:pt x="90" y="120"/>
                  </a:cubicBezTo>
                  <a:cubicBezTo>
                    <a:pt x="75" y="120"/>
                    <a:pt x="61" y="113"/>
                    <a:pt x="45" y="113"/>
                  </a:cubicBezTo>
                  <a:cubicBezTo>
                    <a:pt x="64" y="154"/>
                    <a:pt x="42" y="199"/>
                    <a:pt x="61" y="251"/>
                  </a:cubicBezTo>
                  <a:cubicBezTo>
                    <a:pt x="97" y="221"/>
                    <a:pt x="146" y="210"/>
                    <a:pt x="146" y="158"/>
                  </a:cubicBezTo>
                  <a:cubicBezTo>
                    <a:pt x="146" y="113"/>
                    <a:pt x="187" y="64"/>
                    <a:pt x="165" y="27"/>
                  </a:cubicBezTo>
                  <a:cubicBezTo>
                    <a:pt x="150" y="8"/>
                    <a:pt x="13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2163453" y="-1248424"/>
              <a:ext cx="12176" cy="10362"/>
            </a:xfrm>
            <a:custGeom>
              <a:avLst/>
              <a:gdLst/>
              <a:ahLst/>
              <a:cxnLst/>
              <a:rect l="l" t="t" r="r" b="b"/>
              <a:pathLst>
                <a:path w="255" h="217" extrusionOk="0">
                  <a:moveTo>
                    <a:pt x="127" y="0"/>
                  </a:moveTo>
                  <a:cubicBezTo>
                    <a:pt x="112" y="0"/>
                    <a:pt x="94" y="4"/>
                    <a:pt x="79" y="11"/>
                  </a:cubicBezTo>
                  <a:cubicBezTo>
                    <a:pt x="38" y="23"/>
                    <a:pt x="0" y="63"/>
                    <a:pt x="12" y="104"/>
                  </a:cubicBezTo>
                  <a:cubicBezTo>
                    <a:pt x="19" y="153"/>
                    <a:pt x="49" y="206"/>
                    <a:pt x="109" y="206"/>
                  </a:cubicBezTo>
                  <a:lnTo>
                    <a:pt x="120" y="206"/>
                  </a:lnTo>
                  <a:cubicBezTo>
                    <a:pt x="131" y="206"/>
                    <a:pt x="143" y="209"/>
                    <a:pt x="153" y="213"/>
                  </a:cubicBezTo>
                  <a:cubicBezTo>
                    <a:pt x="165" y="213"/>
                    <a:pt x="176" y="217"/>
                    <a:pt x="188" y="217"/>
                  </a:cubicBezTo>
                  <a:cubicBezTo>
                    <a:pt x="202" y="217"/>
                    <a:pt x="221" y="209"/>
                    <a:pt x="232" y="191"/>
                  </a:cubicBezTo>
                  <a:cubicBezTo>
                    <a:pt x="255" y="149"/>
                    <a:pt x="224" y="127"/>
                    <a:pt x="206" y="97"/>
                  </a:cubicBezTo>
                  <a:cubicBezTo>
                    <a:pt x="179" y="127"/>
                    <a:pt x="179" y="183"/>
                    <a:pt x="135" y="183"/>
                  </a:cubicBezTo>
                  <a:cubicBezTo>
                    <a:pt x="124" y="183"/>
                    <a:pt x="117" y="180"/>
                    <a:pt x="105" y="175"/>
                  </a:cubicBezTo>
                  <a:cubicBezTo>
                    <a:pt x="72" y="165"/>
                    <a:pt x="45" y="142"/>
                    <a:pt x="49" y="101"/>
                  </a:cubicBezTo>
                  <a:cubicBezTo>
                    <a:pt x="53" y="68"/>
                    <a:pt x="79" y="52"/>
                    <a:pt x="109" y="45"/>
                  </a:cubicBezTo>
                  <a:cubicBezTo>
                    <a:pt x="120" y="45"/>
                    <a:pt x="127" y="41"/>
                    <a:pt x="135" y="41"/>
                  </a:cubicBezTo>
                  <a:cubicBezTo>
                    <a:pt x="157" y="41"/>
                    <a:pt x="176" y="49"/>
                    <a:pt x="198" y="56"/>
                  </a:cubicBezTo>
                  <a:cubicBezTo>
                    <a:pt x="184" y="15"/>
                    <a:pt x="157"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2241811" y="-1350896"/>
              <a:ext cx="11651" cy="5587"/>
            </a:xfrm>
            <a:custGeom>
              <a:avLst/>
              <a:gdLst/>
              <a:ahLst/>
              <a:cxnLst/>
              <a:rect l="l" t="t" r="r" b="b"/>
              <a:pathLst>
                <a:path w="244" h="117" extrusionOk="0">
                  <a:moveTo>
                    <a:pt x="120" y="0"/>
                  </a:moveTo>
                  <a:cubicBezTo>
                    <a:pt x="79" y="0"/>
                    <a:pt x="38" y="11"/>
                    <a:pt x="0" y="45"/>
                  </a:cubicBezTo>
                  <a:cubicBezTo>
                    <a:pt x="34" y="61"/>
                    <a:pt x="64" y="68"/>
                    <a:pt x="86" y="78"/>
                  </a:cubicBezTo>
                  <a:cubicBezTo>
                    <a:pt x="131" y="101"/>
                    <a:pt x="157" y="116"/>
                    <a:pt x="176" y="116"/>
                  </a:cubicBezTo>
                  <a:cubicBezTo>
                    <a:pt x="202" y="116"/>
                    <a:pt x="214" y="87"/>
                    <a:pt x="243" y="11"/>
                  </a:cubicBezTo>
                  <a:cubicBezTo>
                    <a:pt x="202" y="8"/>
                    <a:pt x="16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981764" y="-1178470"/>
              <a:ext cx="9168" cy="9359"/>
            </a:xfrm>
            <a:custGeom>
              <a:avLst/>
              <a:gdLst/>
              <a:ahLst/>
              <a:cxnLst/>
              <a:rect l="l" t="t" r="r" b="b"/>
              <a:pathLst>
                <a:path w="192" h="196" extrusionOk="0">
                  <a:moveTo>
                    <a:pt x="142" y="0"/>
                  </a:moveTo>
                  <a:cubicBezTo>
                    <a:pt x="125" y="23"/>
                    <a:pt x="125" y="61"/>
                    <a:pt x="90" y="61"/>
                  </a:cubicBezTo>
                  <a:cubicBezTo>
                    <a:pt x="16" y="64"/>
                    <a:pt x="4" y="116"/>
                    <a:pt x="1" y="173"/>
                  </a:cubicBezTo>
                  <a:cubicBezTo>
                    <a:pt x="8" y="180"/>
                    <a:pt x="16" y="187"/>
                    <a:pt x="27" y="195"/>
                  </a:cubicBezTo>
                  <a:cubicBezTo>
                    <a:pt x="87" y="161"/>
                    <a:pt x="169" y="154"/>
                    <a:pt x="192" y="71"/>
                  </a:cubicBezTo>
                  <a:cubicBezTo>
                    <a:pt x="177" y="49"/>
                    <a:pt x="161" y="2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2127593" y="-1150107"/>
              <a:ext cx="16283" cy="11842"/>
            </a:xfrm>
            <a:custGeom>
              <a:avLst/>
              <a:gdLst/>
              <a:ahLst/>
              <a:cxnLst/>
              <a:rect l="l" t="t" r="r" b="b"/>
              <a:pathLst>
                <a:path w="341" h="248" extrusionOk="0">
                  <a:moveTo>
                    <a:pt x="135" y="0"/>
                  </a:moveTo>
                  <a:cubicBezTo>
                    <a:pt x="87" y="0"/>
                    <a:pt x="39" y="16"/>
                    <a:pt x="1" y="64"/>
                  </a:cubicBezTo>
                  <a:cubicBezTo>
                    <a:pt x="27" y="61"/>
                    <a:pt x="49" y="57"/>
                    <a:pt x="72" y="53"/>
                  </a:cubicBezTo>
                  <a:cubicBezTo>
                    <a:pt x="98" y="45"/>
                    <a:pt x="124" y="38"/>
                    <a:pt x="151" y="38"/>
                  </a:cubicBezTo>
                  <a:cubicBezTo>
                    <a:pt x="173" y="38"/>
                    <a:pt x="196" y="45"/>
                    <a:pt x="213" y="72"/>
                  </a:cubicBezTo>
                  <a:cubicBezTo>
                    <a:pt x="300" y="109"/>
                    <a:pt x="251" y="191"/>
                    <a:pt x="274" y="247"/>
                  </a:cubicBezTo>
                  <a:cubicBezTo>
                    <a:pt x="341" y="180"/>
                    <a:pt x="318" y="27"/>
                    <a:pt x="232" y="12"/>
                  </a:cubicBezTo>
                  <a:cubicBezTo>
                    <a:pt x="199" y="8"/>
                    <a:pt x="16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2223045" y="-1131198"/>
              <a:ext cx="9120" cy="16140"/>
            </a:xfrm>
            <a:custGeom>
              <a:avLst/>
              <a:gdLst/>
              <a:ahLst/>
              <a:cxnLst/>
              <a:rect l="l" t="t" r="r" b="b"/>
              <a:pathLst>
                <a:path w="191" h="338" extrusionOk="0">
                  <a:moveTo>
                    <a:pt x="97" y="1"/>
                  </a:moveTo>
                  <a:cubicBezTo>
                    <a:pt x="86" y="1"/>
                    <a:pt x="75" y="13"/>
                    <a:pt x="64" y="35"/>
                  </a:cubicBezTo>
                  <a:cubicBezTo>
                    <a:pt x="71" y="35"/>
                    <a:pt x="75" y="31"/>
                    <a:pt x="82" y="31"/>
                  </a:cubicBezTo>
                  <a:cubicBezTo>
                    <a:pt x="97" y="31"/>
                    <a:pt x="109" y="39"/>
                    <a:pt x="109" y="53"/>
                  </a:cubicBezTo>
                  <a:cubicBezTo>
                    <a:pt x="119" y="128"/>
                    <a:pt x="131" y="203"/>
                    <a:pt x="127" y="274"/>
                  </a:cubicBezTo>
                  <a:cubicBezTo>
                    <a:pt x="127" y="289"/>
                    <a:pt x="56" y="282"/>
                    <a:pt x="26" y="308"/>
                  </a:cubicBezTo>
                  <a:cubicBezTo>
                    <a:pt x="19" y="315"/>
                    <a:pt x="7" y="322"/>
                    <a:pt x="0" y="327"/>
                  </a:cubicBezTo>
                  <a:cubicBezTo>
                    <a:pt x="30" y="334"/>
                    <a:pt x="56" y="337"/>
                    <a:pt x="78" y="337"/>
                  </a:cubicBezTo>
                  <a:cubicBezTo>
                    <a:pt x="164" y="337"/>
                    <a:pt x="190" y="296"/>
                    <a:pt x="176" y="192"/>
                  </a:cubicBezTo>
                  <a:cubicBezTo>
                    <a:pt x="168" y="136"/>
                    <a:pt x="149" y="80"/>
                    <a:pt x="127" y="27"/>
                  </a:cubicBezTo>
                  <a:cubicBezTo>
                    <a:pt x="119" y="13"/>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2292187" y="-1310738"/>
              <a:ext cx="13465" cy="6446"/>
            </a:xfrm>
            <a:custGeom>
              <a:avLst/>
              <a:gdLst/>
              <a:ahLst/>
              <a:cxnLst/>
              <a:rect l="l" t="t" r="r" b="b"/>
              <a:pathLst>
                <a:path w="282" h="135" extrusionOk="0">
                  <a:moveTo>
                    <a:pt x="206" y="0"/>
                  </a:moveTo>
                  <a:cubicBezTo>
                    <a:pt x="203" y="22"/>
                    <a:pt x="192" y="41"/>
                    <a:pt x="170" y="53"/>
                  </a:cubicBezTo>
                  <a:cubicBezTo>
                    <a:pt x="113" y="38"/>
                    <a:pt x="49" y="53"/>
                    <a:pt x="1" y="15"/>
                  </a:cubicBezTo>
                  <a:lnTo>
                    <a:pt x="1" y="15"/>
                  </a:lnTo>
                  <a:cubicBezTo>
                    <a:pt x="5" y="45"/>
                    <a:pt x="9" y="75"/>
                    <a:pt x="13" y="105"/>
                  </a:cubicBezTo>
                  <a:cubicBezTo>
                    <a:pt x="35" y="86"/>
                    <a:pt x="54" y="79"/>
                    <a:pt x="72" y="79"/>
                  </a:cubicBezTo>
                  <a:cubicBezTo>
                    <a:pt x="99" y="79"/>
                    <a:pt x="125" y="94"/>
                    <a:pt x="147" y="109"/>
                  </a:cubicBezTo>
                  <a:cubicBezTo>
                    <a:pt x="166" y="124"/>
                    <a:pt x="188" y="135"/>
                    <a:pt x="206" y="135"/>
                  </a:cubicBezTo>
                  <a:cubicBezTo>
                    <a:pt x="222" y="135"/>
                    <a:pt x="241" y="124"/>
                    <a:pt x="251" y="101"/>
                  </a:cubicBezTo>
                  <a:cubicBezTo>
                    <a:pt x="282" y="53"/>
                    <a:pt x="263" y="15"/>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2014234" y="-1500831"/>
              <a:ext cx="8070" cy="10409"/>
            </a:xfrm>
            <a:custGeom>
              <a:avLst/>
              <a:gdLst/>
              <a:ahLst/>
              <a:cxnLst/>
              <a:rect l="l" t="t" r="r" b="b"/>
              <a:pathLst>
                <a:path w="169" h="218" extrusionOk="0">
                  <a:moveTo>
                    <a:pt x="105" y="0"/>
                  </a:moveTo>
                  <a:cubicBezTo>
                    <a:pt x="98" y="0"/>
                    <a:pt x="90" y="4"/>
                    <a:pt x="82" y="4"/>
                  </a:cubicBezTo>
                  <a:cubicBezTo>
                    <a:pt x="1" y="78"/>
                    <a:pt x="1" y="101"/>
                    <a:pt x="79" y="218"/>
                  </a:cubicBezTo>
                  <a:cubicBezTo>
                    <a:pt x="109" y="209"/>
                    <a:pt x="139" y="206"/>
                    <a:pt x="168" y="202"/>
                  </a:cubicBezTo>
                  <a:cubicBezTo>
                    <a:pt x="161" y="131"/>
                    <a:pt x="120" y="97"/>
                    <a:pt x="42" y="83"/>
                  </a:cubicBezTo>
                  <a:cubicBezTo>
                    <a:pt x="98" y="64"/>
                    <a:pt x="139" y="56"/>
                    <a:pt x="158" y="16"/>
                  </a:cubicBezTo>
                  <a:cubicBezTo>
                    <a:pt x="139" y="8"/>
                    <a:pt x="124" y="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2245535" y="-737069"/>
              <a:ext cx="10028" cy="7210"/>
            </a:xfrm>
            <a:custGeom>
              <a:avLst/>
              <a:gdLst/>
              <a:ahLst/>
              <a:cxnLst/>
              <a:rect l="l" t="t" r="r" b="b"/>
              <a:pathLst>
                <a:path w="210" h="151" extrusionOk="0">
                  <a:moveTo>
                    <a:pt x="0" y="1"/>
                  </a:moveTo>
                  <a:lnTo>
                    <a:pt x="0" y="1"/>
                  </a:lnTo>
                  <a:cubicBezTo>
                    <a:pt x="7" y="68"/>
                    <a:pt x="30" y="125"/>
                    <a:pt x="101" y="151"/>
                  </a:cubicBezTo>
                  <a:cubicBezTo>
                    <a:pt x="109" y="147"/>
                    <a:pt x="116" y="147"/>
                    <a:pt x="123" y="147"/>
                  </a:cubicBezTo>
                  <a:cubicBezTo>
                    <a:pt x="142" y="113"/>
                    <a:pt x="209" y="125"/>
                    <a:pt x="194" y="72"/>
                  </a:cubicBezTo>
                  <a:cubicBezTo>
                    <a:pt x="183" y="38"/>
                    <a:pt x="157" y="4"/>
                    <a:pt x="116" y="4"/>
                  </a:cubicBezTo>
                  <a:cubicBezTo>
                    <a:pt x="109" y="4"/>
                    <a:pt x="104" y="4"/>
                    <a:pt x="97" y="8"/>
                  </a:cubicBezTo>
                  <a:cubicBezTo>
                    <a:pt x="86" y="30"/>
                    <a:pt x="75" y="38"/>
                    <a:pt x="64" y="38"/>
                  </a:cubicBezTo>
                  <a:cubicBezTo>
                    <a:pt x="41" y="38"/>
                    <a:pt x="23" y="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2242336" y="-742561"/>
              <a:ext cx="8213" cy="12510"/>
            </a:xfrm>
            <a:custGeom>
              <a:avLst/>
              <a:gdLst/>
              <a:ahLst/>
              <a:cxnLst/>
              <a:rect l="l" t="t" r="r" b="b"/>
              <a:pathLst>
                <a:path w="172" h="262" extrusionOk="0">
                  <a:moveTo>
                    <a:pt x="172" y="0"/>
                  </a:moveTo>
                  <a:lnTo>
                    <a:pt x="172" y="0"/>
                  </a:lnTo>
                  <a:cubicBezTo>
                    <a:pt x="120" y="11"/>
                    <a:pt x="78" y="45"/>
                    <a:pt x="34" y="67"/>
                  </a:cubicBezTo>
                  <a:cubicBezTo>
                    <a:pt x="0" y="86"/>
                    <a:pt x="19" y="105"/>
                    <a:pt x="30" y="123"/>
                  </a:cubicBezTo>
                  <a:cubicBezTo>
                    <a:pt x="37" y="119"/>
                    <a:pt x="42" y="119"/>
                    <a:pt x="49" y="119"/>
                  </a:cubicBezTo>
                  <a:cubicBezTo>
                    <a:pt x="90" y="119"/>
                    <a:pt x="116" y="153"/>
                    <a:pt x="127" y="187"/>
                  </a:cubicBezTo>
                  <a:cubicBezTo>
                    <a:pt x="142" y="240"/>
                    <a:pt x="75" y="228"/>
                    <a:pt x="56" y="262"/>
                  </a:cubicBezTo>
                  <a:cubicBezTo>
                    <a:pt x="154" y="254"/>
                    <a:pt x="168" y="240"/>
                    <a:pt x="154" y="168"/>
                  </a:cubicBezTo>
                  <a:cubicBezTo>
                    <a:pt x="142" y="109"/>
                    <a:pt x="157" y="56"/>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2118854" y="-762759"/>
              <a:ext cx="8643" cy="11460"/>
            </a:xfrm>
            <a:custGeom>
              <a:avLst/>
              <a:gdLst/>
              <a:ahLst/>
              <a:cxnLst/>
              <a:rect l="l" t="t" r="r" b="b"/>
              <a:pathLst>
                <a:path w="181" h="240" extrusionOk="0">
                  <a:moveTo>
                    <a:pt x="80" y="0"/>
                  </a:moveTo>
                  <a:cubicBezTo>
                    <a:pt x="61" y="19"/>
                    <a:pt x="42" y="42"/>
                    <a:pt x="23" y="61"/>
                  </a:cubicBezTo>
                  <a:cubicBezTo>
                    <a:pt x="8" y="128"/>
                    <a:pt x="1" y="192"/>
                    <a:pt x="57" y="240"/>
                  </a:cubicBezTo>
                  <a:cubicBezTo>
                    <a:pt x="46" y="195"/>
                    <a:pt x="35" y="150"/>
                    <a:pt x="98" y="135"/>
                  </a:cubicBezTo>
                  <a:cubicBezTo>
                    <a:pt x="154" y="120"/>
                    <a:pt x="125" y="38"/>
                    <a:pt x="180" y="30"/>
                  </a:cubicBezTo>
                  <a:cubicBezTo>
                    <a:pt x="154" y="8"/>
                    <a:pt x="125"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984390" y="-1380166"/>
              <a:ext cx="7688" cy="8070"/>
            </a:xfrm>
            <a:custGeom>
              <a:avLst/>
              <a:gdLst/>
              <a:ahLst/>
              <a:cxnLst/>
              <a:rect l="l" t="t" r="r" b="b"/>
              <a:pathLst>
                <a:path w="161" h="169" extrusionOk="0">
                  <a:moveTo>
                    <a:pt x="45" y="1"/>
                  </a:moveTo>
                  <a:cubicBezTo>
                    <a:pt x="18" y="1"/>
                    <a:pt x="11" y="27"/>
                    <a:pt x="0" y="90"/>
                  </a:cubicBezTo>
                  <a:cubicBezTo>
                    <a:pt x="37" y="98"/>
                    <a:pt x="49" y="120"/>
                    <a:pt x="33" y="153"/>
                  </a:cubicBezTo>
                  <a:cubicBezTo>
                    <a:pt x="52" y="158"/>
                    <a:pt x="71" y="168"/>
                    <a:pt x="90" y="168"/>
                  </a:cubicBezTo>
                  <a:cubicBezTo>
                    <a:pt x="97" y="168"/>
                    <a:pt x="101" y="165"/>
                    <a:pt x="108" y="165"/>
                  </a:cubicBezTo>
                  <a:cubicBezTo>
                    <a:pt x="135" y="116"/>
                    <a:pt x="161" y="68"/>
                    <a:pt x="104" y="23"/>
                  </a:cubicBezTo>
                  <a:cubicBezTo>
                    <a:pt x="75" y="8"/>
                    <a:pt x="5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2161352" y="-1246514"/>
              <a:ext cx="7783" cy="6876"/>
            </a:xfrm>
            <a:custGeom>
              <a:avLst/>
              <a:gdLst/>
              <a:ahLst/>
              <a:cxnLst/>
              <a:rect l="l" t="t" r="r" b="b"/>
              <a:pathLst>
                <a:path w="163" h="144" extrusionOk="0">
                  <a:moveTo>
                    <a:pt x="91" y="1"/>
                  </a:moveTo>
                  <a:cubicBezTo>
                    <a:pt x="83" y="1"/>
                    <a:pt x="76" y="5"/>
                    <a:pt x="65" y="5"/>
                  </a:cubicBezTo>
                  <a:cubicBezTo>
                    <a:pt x="35" y="12"/>
                    <a:pt x="9" y="28"/>
                    <a:pt x="5" y="61"/>
                  </a:cubicBezTo>
                  <a:cubicBezTo>
                    <a:pt x="1" y="102"/>
                    <a:pt x="28" y="125"/>
                    <a:pt x="61" y="135"/>
                  </a:cubicBezTo>
                  <a:cubicBezTo>
                    <a:pt x="73" y="140"/>
                    <a:pt x="80" y="143"/>
                    <a:pt x="91" y="143"/>
                  </a:cubicBezTo>
                  <a:cubicBezTo>
                    <a:pt x="135" y="143"/>
                    <a:pt x="135" y="87"/>
                    <a:pt x="162" y="57"/>
                  </a:cubicBezTo>
                  <a:cubicBezTo>
                    <a:pt x="158" y="46"/>
                    <a:pt x="158" y="31"/>
                    <a:pt x="154" y="16"/>
                  </a:cubicBezTo>
                  <a:cubicBezTo>
                    <a:pt x="132" y="9"/>
                    <a:pt x="113"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2121481" y="-1467979"/>
              <a:ext cx="13227" cy="10935"/>
            </a:xfrm>
            <a:custGeom>
              <a:avLst/>
              <a:gdLst/>
              <a:ahLst/>
              <a:cxnLst/>
              <a:rect l="l" t="t" r="r" b="b"/>
              <a:pathLst>
                <a:path w="277" h="229" extrusionOk="0">
                  <a:moveTo>
                    <a:pt x="194" y="1"/>
                  </a:moveTo>
                  <a:cubicBezTo>
                    <a:pt x="198" y="15"/>
                    <a:pt x="194" y="34"/>
                    <a:pt x="206" y="45"/>
                  </a:cubicBezTo>
                  <a:cubicBezTo>
                    <a:pt x="242" y="94"/>
                    <a:pt x="225" y="135"/>
                    <a:pt x="180" y="161"/>
                  </a:cubicBezTo>
                  <a:cubicBezTo>
                    <a:pt x="161" y="172"/>
                    <a:pt x="142" y="180"/>
                    <a:pt x="127" y="180"/>
                  </a:cubicBezTo>
                  <a:cubicBezTo>
                    <a:pt x="97" y="180"/>
                    <a:pt x="75" y="161"/>
                    <a:pt x="52" y="127"/>
                  </a:cubicBezTo>
                  <a:cubicBezTo>
                    <a:pt x="41" y="105"/>
                    <a:pt x="18" y="86"/>
                    <a:pt x="15" y="60"/>
                  </a:cubicBezTo>
                  <a:lnTo>
                    <a:pt x="15" y="60"/>
                  </a:lnTo>
                  <a:cubicBezTo>
                    <a:pt x="0" y="127"/>
                    <a:pt x="30" y="194"/>
                    <a:pt x="94" y="217"/>
                  </a:cubicBezTo>
                  <a:cubicBezTo>
                    <a:pt x="108" y="225"/>
                    <a:pt x="127" y="228"/>
                    <a:pt x="142" y="228"/>
                  </a:cubicBezTo>
                  <a:cubicBezTo>
                    <a:pt x="175" y="228"/>
                    <a:pt x="206" y="210"/>
                    <a:pt x="232" y="165"/>
                  </a:cubicBezTo>
                  <a:cubicBezTo>
                    <a:pt x="277" y="94"/>
                    <a:pt x="254" y="45"/>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989070" y="-1413926"/>
              <a:ext cx="8786" cy="8786"/>
            </a:xfrm>
            <a:custGeom>
              <a:avLst/>
              <a:gdLst/>
              <a:ahLst/>
              <a:cxnLst/>
              <a:rect l="l" t="t" r="r" b="b"/>
              <a:pathLst>
                <a:path w="184" h="184" extrusionOk="0">
                  <a:moveTo>
                    <a:pt x="94" y="46"/>
                  </a:moveTo>
                  <a:cubicBezTo>
                    <a:pt x="109" y="46"/>
                    <a:pt x="121" y="57"/>
                    <a:pt x="124" y="75"/>
                  </a:cubicBezTo>
                  <a:cubicBezTo>
                    <a:pt x="128" y="98"/>
                    <a:pt x="116" y="113"/>
                    <a:pt x="102" y="125"/>
                  </a:cubicBezTo>
                  <a:cubicBezTo>
                    <a:pt x="79" y="125"/>
                    <a:pt x="64" y="109"/>
                    <a:pt x="60" y="90"/>
                  </a:cubicBezTo>
                  <a:cubicBezTo>
                    <a:pt x="53" y="68"/>
                    <a:pt x="60" y="53"/>
                    <a:pt x="83" y="46"/>
                  </a:cubicBezTo>
                  <a:close/>
                  <a:moveTo>
                    <a:pt x="71" y="1"/>
                  </a:moveTo>
                  <a:cubicBezTo>
                    <a:pt x="0" y="30"/>
                    <a:pt x="42" y="90"/>
                    <a:pt x="38" y="139"/>
                  </a:cubicBezTo>
                  <a:cubicBezTo>
                    <a:pt x="34" y="177"/>
                    <a:pt x="53" y="184"/>
                    <a:pt x="76" y="184"/>
                  </a:cubicBezTo>
                  <a:cubicBezTo>
                    <a:pt x="86" y="184"/>
                    <a:pt x="98" y="184"/>
                    <a:pt x="109" y="180"/>
                  </a:cubicBezTo>
                  <a:cubicBezTo>
                    <a:pt x="150" y="177"/>
                    <a:pt x="183" y="158"/>
                    <a:pt x="176" y="106"/>
                  </a:cubicBezTo>
                  <a:cubicBezTo>
                    <a:pt x="169" y="57"/>
                    <a:pt x="116"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2288224" y="-657088"/>
              <a:ext cx="9120" cy="11126"/>
            </a:xfrm>
            <a:custGeom>
              <a:avLst/>
              <a:gdLst/>
              <a:ahLst/>
              <a:cxnLst/>
              <a:rect l="l" t="t" r="r" b="b"/>
              <a:pathLst>
                <a:path w="191" h="233" extrusionOk="0">
                  <a:moveTo>
                    <a:pt x="146" y="1"/>
                  </a:moveTo>
                  <a:cubicBezTo>
                    <a:pt x="113" y="12"/>
                    <a:pt x="71" y="15"/>
                    <a:pt x="38" y="27"/>
                  </a:cubicBezTo>
                  <a:cubicBezTo>
                    <a:pt x="16" y="34"/>
                    <a:pt x="1" y="53"/>
                    <a:pt x="4" y="79"/>
                  </a:cubicBezTo>
                  <a:cubicBezTo>
                    <a:pt x="11" y="132"/>
                    <a:pt x="128" y="221"/>
                    <a:pt x="191" y="232"/>
                  </a:cubicBezTo>
                  <a:lnTo>
                    <a:pt x="191" y="229"/>
                  </a:lnTo>
                  <a:cubicBezTo>
                    <a:pt x="168" y="191"/>
                    <a:pt x="132" y="177"/>
                    <a:pt x="97" y="154"/>
                  </a:cubicBezTo>
                  <a:cubicBezTo>
                    <a:pt x="64" y="127"/>
                    <a:pt x="90" y="109"/>
                    <a:pt x="116" y="101"/>
                  </a:cubicBezTo>
                  <a:cubicBezTo>
                    <a:pt x="116" y="68"/>
                    <a:pt x="105" y="34"/>
                    <a:pt x="150" y="23"/>
                  </a:cubicBezTo>
                  <a:lnTo>
                    <a:pt x="150" y="4"/>
                  </a:lnTo>
                  <a:lnTo>
                    <a:pt x="1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980666" y="-1485694"/>
              <a:ext cx="9168" cy="8452"/>
            </a:xfrm>
            <a:custGeom>
              <a:avLst/>
              <a:gdLst/>
              <a:ahLst/>
              <a:cxnLst/>
              <a:rect l="l" t="t" r="r" b="b"/>
              <a:pathLst>
                <a:path w="192" h="177" extrusionOk="0">
                  <a:moveTo>
                    <a:pt x="97" y="1"/>
                  </a:moveTo>
                  <a:lnTo>
                    <a:pt x="90" y="5"/>
                  </a:lnTo>
                  <a:lnTo>
                    <a:pt x="79" y="5"/>
                  </a:lnTo>
                  <a:cubicBezTo>
                    <a:pt x="52" y="27"/>
                    <a:pt x="0" y="42"/>
                    <a:pt x="30" y="91"/>
                  </a:cubicBezTo>
                  <a:cubicBezTo>
                    <a:pt x="52" y="128"/>
                    <a:pt x="105" y="136"/>
                    <a:pt x="131" y="177"/>
                  </a:cubicBezTo>
                  <a:lnTo>
                    <a:pt x="135" y="177"/>
                  </a:lnTo>
                  <a:cubicBezTo>
                    <a:pt x="146" y="177"/>
                    <a:pt x="161" y="158"/>
                    <a:pt x="176" y="151"/>
                  </a:cubicBezTo>
                  <a:cubicBezTo>
                    <a:pt x="191" y="139"/>
                    <a:pt x="191" y="132"/>
                    <a:pt x="172" y="128"/>
                  </a:cubicBezTo>
                  <a:cubicBezTo>
                    <a:pt x="150" y="120"/>
                    <a:pt x="138" y="102"/>
                    <a:pt x="146" y="87"/>
                  </a:cubicBezTo>
                  <a:cubicBezTo>
                    <a:pt x="164" y="35"/>
                    <a:pt x="131" y="20"/>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2293237" y="-1318760"/>
              <a:ext cx="16665" cy="4680"/>
            </a:xfrm>
            <a:custGeom>
              <a:avLst/>
              <a:gdLst/>
              <a:ahLst/>
              <a:cxnLst/>
              <a:rect l="l" t="t" r="r" b="b"/>
              <a:pathLst>
                <a:path w="349" h="98" extrusionOk="0">
                  <a:moveTo>
                    <a:pt x="311" y="0"/>
                  </a:moveTo>
                  <a:cubicBezTo>
                    <a:pt x="281" y="7"/>
                    <a:pt x="255" y="7"/>
                    <a:pt x="225" y="7"/>
                  </a:cubicBezTo>
                  <a:lnTo>
                    <a:pt x="180" y="7"/>
                  </a:lnTo>
                  <a:cubicBezTo>
                    <a:pt x="113" y="7"/>
                    <a:pt x="45" y="16"/>
                    <a:pt x="1" y="90"/>
                  </a:cubicBezTo>
                  <a:lnTo>
                    <a:pt x="9" y="90"/>
                  </a:lnTo>
                  <a:cubicBezTo>
                    <a:pt x="19" y="90"/>
                    <a:pt x="27" y="90"/>
                    <a:pt x="38" y="94"/>
                  </a:cubicBezTo>
                  <a:cubicBezTo>
                    <a:pt x="45" y="94"/>
                    <a:pt x="57" y="97"/>
                    <a:pt x="64" y="97"/>
                  </a:cubicBezTo>
                  <a:cubicBezTo>
                    <a:pt x="87" y="97"/>
                    <a:pt x="102" y="86"/>
                    <a:pt x="113" y="52"/>
                  </a:cubicBezTo>
                  <a:cubicBezTo>
                    <a:pt x="113" y="45"/>
                    <a:pt x="113" y="42"/>
                    <a:pt x="116" y="42"/>
                  </a:cubicBezTo>
                  <a:cubicBezTo>
                    <a:pt x="116" y="38"/>
                    <a:pt x="121" y="38"/>
                    <a:pt x="121" y="38"/>
                  </a:cubicBezTo>
                  <a:lnTo>
                    <a:pt x="124" y="38"/>
                  </a:lnTo>
                  <a:cubicBezTo>
                    <a:pt x="132" y="42"/>
                    <a:pt x="135" y="49"/>
                    <a:pt x="139" y="52"/>
                  </a:cubicBezTo>
                  <a:cubicBezTo>
                    <a:pt x="154" y="68"/>
                    <a:pt x="169" y="71"/>
                    <a:pt x="184" y="71"/>
                  </a:cubicBezTo>
                  <a:cubicBezTo>
                    <a:pt x="195" y="71"/>
                    <a:pt x="202" y="71"/>
                    <a:pt x="210" y="68"/>
                  </a:cubicBezTo>
                  <a:lnTo>
                    <a:pt x="237" y="68"/>
                  </a:lnTo>
                  <a:cubicBezTo>
                    <a:pt x="244" y="68"/>
                    <a:pt x="251" y="68"/>
                    <a:pt x="255" y="71"/>
                  </a:cubicBezTo>
                  <a:cubicBezTo>
                    <a:pt x="266" y="45"/>
                    <a:pt x="278" y="38"/>
                    <a:pt x="292" y="38"/>
                  </a:cubicBezTo>
                  <a:cubicBezTo>
                    <a:pt x="311" y="38"/>
                    <a:pt x="330" y="49"/>
                    <a:pt x="349" y="49"/>
                  </a:cubicBezTo>
                  <a:cubicBezTo>
                    <a:pt x="345" y="30"/>
                    <a:pt x="330" y="0"/>
                    <a:pt x="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2022638" y="-1425338"/>
              <a:ext cx="10792" cy="6446"/>
            </a:xfrm>
            <a:custGeom>
              <a:avLst/>
              <a:gdLst/>
              <a:ahLst/>
              <a:cxnLst/>
              <a:rect l="l" t="t" r="r" b="b"/>
              <a:pathLst>
                <a:path w="226" h="135" extrusionOk="0">
                  <a:moveTo>
                    <a:pt x="187" y="0"/>
                  </a:moveTo>
                  <a:cubicBezTo>
                    <a:pt x="184" y="0"/>
                    <a:pt x="180" y="0"/>
                    <a:pt x="177" y="5"/>
                  </a:cubicBezTo>
                  <a:cubicBezTo>
                    <a:pt x="154" y="15"/>
                    <a:pt x="132" y="27"/>
                    <a:pt x="109" y="27"/>
                  </a:cubicBezTo>
                  <a:cubicBezTo>
                    <a:pt x="94" y="27"/>
                    <a:pt x="79" y="23"/>
                    <a:pt x="65" y="8"/>
                  </a:cubicBezTo>
                  <a:cubicBezTo>
                    <a:pt x="30" y="15"/>
                    <a:pt x="27" y="45"/>
                    <a:pt x="12" y="67"/>
                  </a:cubicBezTo>
                  <a:cubicBezTo>
                    <a:pt x="1" y="83"/>
                    <a:pt x="12" y="102"/>
                    <a:pt x="27" y="117"/>
                  </a:cubicBezTo>
                  <a:cubicBezTo>
                    <a:pt x="39" y="128"/>
                    <a:pt x="53" y="135"/>
                    <a:pt x="68" y="135"/>
                  </a:cubicBezTo>
                  <a:cubicBezTo>
                    <a:pt x="75" y="135"/>
                    <a:pt x="83" y="131"/>
                    <a:pt x="87" y="124"/>
                  </a:cubicBezTo>
                  <a:cubicBezTo>
                    <a:pt x="113" y="79"/>
                    <a:pt x="158" y="76"/>
                    <a:pt x="199" y="57"/>
                  </a:cubicBezTo>
                  <a:cubicBezTo>
                    <a:pt x="210" y="50"/>
                    <a:pt x="225" y="38"/>
                    <a:pt x="213" y="19"/>
                  </a:cubicBezTo>
                  <a:cubicBezTo>
                    <a:pt x="210" y="8"/>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913577" y="-1345739"/>
              <a:ext cx="12558" cy="9884"/>
            </a:xfrm>
            <a:custGeom>
              <a:avLst/>
              <a:gdLst/>
              <a:ahLst/>
              <a:cxnLst/>
              <a:rect l="l" t="t" r="r" b="b"/>
              <a:pathLst>
                <a:path w="263" h="207" extrusionOk="0">
                  <a:moveTo>
                    <a:pt x="49" y="1"/>
                  </a:moveTo>
                  <a:cubicBezTo>
                    <a:pt x="1" y="34"/>
                    <a:pt x="20" y="68"/>
                    <a:pt x="49" y="101"/>
                  </a:cubicBezTo>
                  <a:cubicBezTo>
                    <a:pt x="68" y="120"/>
                    <a:pt x="98" y="120"/>
                    <a:pt x="117" y="146"/>
                  </a:cubicBezTo>
                  <a:cubicBezTo>
                    <a:pt x="143" y="184"/>
                    <a:pt x="165" y="206"/>
                    <a:pt x="188" y="206"/>
                  </a:cubicBezTo>
                  <a:cubicBezTo>
                    <a:pt x="214" y="206"/>
                    <a:pt x="236" y="180"/>
                    <a:pt x="262" y="127"/>
                  </a:cubicBezTo>
                  <a:lnTo>
                    <a:pt x="262" y="127"/>
                  </a:lnTo>
                  <a:cubicBezTo>
                    <a:pt x="248" y="139"/>
                    <a:pt x="232" y="154"/>
                    <a:pt x="217" y="154"/>
                  </a:cubicBezTo>
                  <a:cubicBezTo>
                    <a:pt x="206" y="154"/>
                    <a:pt x="195" y="146"/>
                    <a:pt x="188" y="120"/>
                  </a:cubicBezTo>
                  <a:lnTo>
                    <a:pt x="177" y="120"/>
                  </a:lnTo>
                  <a:cubicBezTo>
                    <a:pt x="143" y="120"/>
                    <a:pt x="132" y="83"/>
                    <a:pt x="110" y="65"/>
                  </a:cubicBezTo>
                  <a:lnTo>
                    <a:pt x="98" y="65"/>
                  </a:lnTo>
                  <a:cubicBezTo>
                    <a:pt x="60" y="65"/>
                    <a:pt x="57" y="3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2524156" y="-733488"/>
              <a:ext cx="7306" cy="8070"/>
            </a:xfrm>
            <a:custGeom>
              <a:avLst/>
              <a:gdLst/>
              <a:ahLst/>
              <a:cxnLst/>
              <a:rect l="l" t="t" r="r" b="b"/>
              <a:pathLst>
                <a:path w="153" h="169" extrusionOk="0">
                  <a:moveTo>
                    <a:pt x="85" y="0"/>
                  </a:moveTo>
                  <a:cubicBezTo>
                    <a:pt x="71" y="0"/>
                    <a:pt x="48" y="5"/>
                    <a:pt x="18" y="8"/>
                  </a:cubicBezTo>
                  <a:cubicBezTo>
                    <a:pt x="75" y="57"/>
                    <a:pt x="67" y="90"/>
                    <a:pt x="0" y="150"/>
                  </a:cubicBezTo>
                  <a:cubicBezTo>
                    <a:pt x="11" y="165"/>
                    <a:pt x="26" y="169"/>
                    <a:pt x="37" y="169"/>
                  </a:cubicBezTo>
                  <a:cubicBezTo>
                    <a:pt x="52" y="169"/>
                    <a:pt x="63" y="165"/>
                    <a:pt x="78" y="162"/>
                  </a:cubicBezTo>
                  <a:cubicBezTo>
                    <a:pt x="90" y="157"/>
                    <a:pt x="104" y="154"/>
                    <a:pt x="116" y="154"/>
                  </a:cubicBezTo>
                  <a:cubicBezTo>
                    <a:pt x="138" y="139"/>
                    <a:pt x="149" y="120"/>
                    <a:pt x="153" y="98"/>
                  </a:cubicBezTo>
                  <a:cubicBezTo>
                    <a:pt x="135" y="23"/>
                    <a:pt x="130"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2200220" y="-572141"/>
              <a:ext cx="7879" cy="8118"/>
            </a:xfrm>
            <a:custGeom>
              <a:avLst/>
              <a:gdLst/>
              <a:ahLst/>
              <a:cxnLst/>
              <a:rect l="l" t="t" r="r" b="b"/>
              <a:pathLst>
                <a:path w="165" h="170" extrusionOk="0">
                  <a:moveTo>
                    <a:pt x="34" y="1"/>
                  </a:moveTo>
                  <a:cubicBezTo>
                    <a:pt x="0" y="30"/>
                    <a:pt x="26" y="64"/>
                    <a:pt x="26" y="98"/>
                  </a:cubicBezTo>
                  <a:cubicBezTo>
                    <a:pt x="30" y="143"/>
                    <a:pt x="57" y="169"/>
                    <a:pt x="97" y="169"/>
                  </a:cubicBezTo>
                  <a:lnTo>
                    <a:pt x="102" y="169"/>
                  </a:lnTo>
                  <a:cubicBezTo>
                    <a:pt x="147" y="165"/>
                    <a:pt x="164" y="125"/>
                    <a:pt x="164" y="83"/>
                  </a:cubicBezTo>
                  <a:cubicBezTo>
                    <a:pt x="164" y="57"/>
                    <a:pt x="164" y="20"/>
                    <a:pt x="128" y="4"/>
                  </a:cubicBezTo>
                  <a:lnTo>
                    <a:pt x="128" y="4"/>
                  </a:lnTo>
                  <a:cubicBezTo>
                    <a:pt x="131" y="30"/>
                    <a:pt x="131" y="53"/>
                    <a:pt x="102" y="57"/>
                  </a:cubicBezTo>
                  <a:lnTo>
                    <a:pt x="94" y="57"/>
                  </a:lnTo>
                  <a:cubicBezTo>
                    <a:pt x="57" y="57"/>
                    <a:pt x="42" y="35"/>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2323750" y="-1210272"/>
              <a:ext cx="12510" cy="4727"/>
            </a:xfrm>
            <a:custGeom>
              <a:avLst/>
              <a:gdLst/>
              <a:ahLst/>
              <a:cxnLst/>
              <a:rect l="l" t="t" r="r" b="b"/>
              <a:pathLst>
                <a:path w="262" h="99" extrusionOk="0">
                  <a:moveTo>
                    <a:pt x="132" y="1"/>
                  </a:moveTo>
                  <a:cubicBezTo>
                    <a:pt x="98" y="1"/>
                    <a:pt x="64" y="23"/>
                    <a:pt x="1" y="64"/>
                  </a:cubicBezTo>
                  <a:lnTo>
                    <a:pt x="20" y="64"/>
                  </a:lnTo>
                  <a:cubicBezTo>
                    <a:pt x="30" y="64"/>
                    <a:pt x="42" y="68"/>
                    <a:pt x="49" y="80"/>
                  </a:cubicBezTo>
                  <a:lnTo>
                    <a:pt x="75" y="80"/>
                  </a:lnTo>
                  <a:cubicBezTo>
                    <a:pt x="98" y="80"/>
                    <a:pt x="120" y="83"/>
                    <a:pt x="143" y="87"/>
                  </a:cubicBezTo>
                  <a:cubicBezTo>
                    <a:pt x="165" y="94"/>
                    <a:pt x="187" y="99"/>
                    <a:pt x="210" y="99"/>
                  </a:cubicBezTo>
                  <a:cubicBezTo>
                    <a:pt x="225" y="99"/>
                    <a:pt x="244" y="94"/>
                    <a:pt x="262" y="87"/>
                  </a:cubicBezTo>
                  <a:cubicBezTo>
                    <a:pt x="203" y="31"/>
                    <a:pt x="169"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2116706" y="-1214140"/>
              <a:ext cx="11508" cy="13943"/>
            </a:xfrm>
            <a:custGeom>
              <a:avLst/>
              <a:gdLst/>
              <a:ahLst/>
              <a:cxnLst/>
              <a:rect l="l" t="t" r="r" b="b"/>
              <a:pathLst>
                <a:path w="241" h="292" extrusionOk="0">
                  <a:moveTo>
                    <a:pt x="218" y="0"/>
                  </a:moveTo>
                  <a:cubicBezTo>
                    <a:pt x="232" y="49"/>
                    <a:pt x="225" y="97"/>
                    <a:pt x="210" y="145"/>
                  </a:cubicBezTo>
                  <a:cubicBezTo>
                    <a:pt x="184" y="216"/>
                    <a:pt x="165" y="242"/>
                    <a:pt x="113" y="242"/>
                  </a:cubicBezTo>
                  <a:cubicBezTo>
                    <a:pt x="98" y="242"/>
                    <a:pt x="80" y="239"/>
                    <a:pt x="57" y="235"/>
                  </a:cubicBezTo>
                  <a:cubicBezTo>
                    <a:pt x="38" y="232"/>
                    <a:pt x="20" y="228"/>
                    <a:pt x="1" y="228"/>
                  </a:cubicBezTo>
                  <a:cubicBezTo>
                    <a:pt x="35" y="276"/>
                    <a:pt x="94" y="273"/>
                    <a:pt x="142" y="287"/>
                  </a:cubicBezTo>
                  <a:cubicBezTo>
                    <a:pt x="151" y="292"/>
                    <a:pt x="154" y="292"/>
                    <a:pt x="158" y="292"/>
                  </a:cubicBezTo>
                  <a:cubicBezTo>
                    <a:pt x="173" y="292"/>
                    <a:pt x="184" y="284"/>
                    <a:pt x="195" y="273"/>
                  </a:cubicBezTo>
                  <a:cubicBezTo>
                    <a:pt x="225" y="247"/>
                    <a:pt x="240" y="175"/>
                    <a:pt x="240" y="108"/>
                  </a:cubicBezTo>
                  <a:cubicBezTo>
                    <a:pt x="240" y="63"/>
                    <a:pt x="232" y="23"/>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2232690" y="-1340916"/>
              <a:ext cx="6446" cy="6637"/>
            </a:xfrm>
            <a:custGeom>
              <a:avLst/>
              <a:gdLst/>
              <a:ahLst/>
              <a:cxnLst/>
              <a:rect l="l" t="t" r="r" b="b"/>
              <a:pathLst>
                <a:path w="135" h="139" extrusionOk="0">
                  <a:moveTo>
                    <a:pt x="59" y="0"/>
                  </a:moveTo>
                  <a:cubicBezTo>
                    <a:pt x="7" y="12"/>
                    <a:pt x="0" y="61"/>
                    <a:pt x="4" y="102"/>
                  </a:cubicBezTo>
                  <a:cubicBezTo>
                    <a:pt x="4" y="131"/>
                    <a:pt x="26" y="139"/>
                    <a:pt x="52" y="139"/>
                  </a:cubicBezTo>
                  <a:cubicBezTo>
                    <a:pt x="59" y="139"/>
                    <a:pt x="71" y="139"/>
                    <a:pt x="78" y="135"/>
                  </a:cubicBezTo>
                  <a:cubicBezTo>
                    <a:pt x="120" y="124"/>
                    <a:pt x="135" y="98"/>
                    <a:pt x="127" y="53"/>
                  </a:cubicBezTo>
                  <a:cubicBezTo>
                    <a:pt x="120" y="23"/>
                    <a:pt x="101"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2137954" y="-1089560"/>
              <a:ext cx="7544" cy="16092"/>
            </a:xfrm>
            <a:custGeom>
              <a:avLst/>
              <a:gdLst/>
              <a:ahLst/>
              <a:cxnLst/>
              <a:rect l="l" t="t" r="r" b="b"/>
              <a:pathLst>
                <a:path w="158" h="337" extrusionOk="0">
                  <a:moveTo>
                    <a:pt x="90" y="0"/>
                  </a:moveTo>
                  <a:lnTo>
                    <a:pt x="90" y="0"/>
                  </a:lnTo>
                  <a:cubicBezTo>
                    <a:pt x="106" y="101"/>
                    <a:pt x="80" y="187"/>
                    <a:pt x="1" y="254"/>
                  </a:cubicBezTo>
                  <a:cubicBezTo>
                    <a:pt x="9" y="292"/>
                    <a:pt x="27" y="318"/>
                    <a:pt x="61" y="337"/>
                  </a:cubicBezTo>
                  <a:cubicBezTo>
                    <a:pt x="99" y="292"/>
                    <a:pt x="68" y="221"/>
                    <a:pt x="102" y="180"/>
                  </a:cubicBezTo>
                  <a:cubicBezTo>
                    <a:pt x="158" y="112"/>
                    <a:pt x="135" y="56"/>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2097415" y="-873252"/>
              <a:ext cx="11651" cy="11126"/>
            </a:xfrm>
            <a:custGeom>
              <a:avLst/>
              <a:gdLst/>
              <a:ahLst/>
              <a:cxnLst/>
              <a:rect l="l" t="t" r="r" b="b"/>
              <a:pathLst>
                <a:path w="244" h="233" extrusionOk="0">
                  <a:moveTo>
                    <a:pt x="23" y="1"/>
                  </a:moveTo>
                  <a:cubicBezTo>
                    <a:pt x="0" y="83"/>
                    <a:pt x="12" y="154"/>
                    <a:pt x="87" y="210"/>
                  </a:cubicBezTo>
                  <a:cubicBezTo>
                    <a:pt x="105" y="225"/>
                    <a:pt x="124" y="232"/>
                    <a:pt x="139" y="232"/>
                  </a:cubicBezTo>
                  <a:cubicBezTo>
                    <a:pt x="180" y="232"/>
                    <a:pt x="209" y="191"/>
                    <a:pt x="244" y="168"/>
                  </a:cubicBezTo>
                  <a:cubicBezTo>
                    <a:pt x="232" y="158"/>
                    <a:pt x="225" y="142"/>
                    <a:pt x="214" y="128"/>
                  </a:cubicBezTo>
                  <a:cubicBezTo>
                    <a:pt x="169" y="132"/>
                    <a:pt x="157" y="173"/>
                    <a:pt x="139" y="210"/>
                  </a:cubicBezTo>
                  <a:cubicBezTo>
                    <a:pt x="75" y="146"/>
                    <a:pt x="38" y="79"/>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2261770" y="-1226316"/>
              <a:ext cx="6637" cy="13609"/>
            </a:xfrm>
            <a:custGeom>
              <a:avLst/>
              <a:gdLst/>
              <a:ahLst/>
              <a:cxnLst/>
              <a:rect l="l" t="t" r="r" b="b"/>
              <a:pathLst>
                <a:path w="139" h="285" extrusionOk="0">
                  <a:moveTo>
                    <a:pt x="75" y="0"/>
                  </a:moveTo>
                  <a:cubicBezTo>
                    <a:pt x="56" y="0"/>
                    <a:pt x="30" y="8"/>
                    <a:pt x="0" y="16"/>
                  </a:cubicBezTo>
                  <a:cubicBezTo>
                    <a:pt x="71" y="76"/>
                    <a:pt x="90" y="154"/>
                    <a:pt x="67" y="243"/>
                  </a:cubicBezTo>
                  <a:cubicBezTo>
                    <a:pt x="67" y="255"/>
                    <a:pt x="71" y="270"/>
                    <a:pt x="71" y="281"/>
                  </a:cubicBezTo>
                  <a:cubicBezTo>
                    <a:pt x="71" y="281"/>
                    <a:pt x="71" y="285"/>
                    <a:pt x="75" y="285"/>
                  </a:cubicBezTo>
                  <a:cubicBezTo>
                    <a:pt x="135" y="247"/>
                    <a:pt x="101" y="180"/>
                    <a:pt x="116" y="124"/>
                  </a:cubicBezTo>
                  <a:cubicBezTo>
                    <a:pt x="138" y="38"/>
                    <a:pt x="127"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2520814" y="-680629"/>
              <a:ext cx="8786" cy="6972"/>
            </a:xfrm>
            <a:custGeom>
              <a:avLst/>
              <a:gdLst/>
              <a:ahLst/>
              <a:cxnLst/>
              <a:rect l="l" t="t" r="r" b="b"/>
              <a:pathLst>
                <a:path w="184" h="146" extrusionOk="0">
                  <a:moveTo>
                    <a:pt x="15" y="0"/>
                  </a:moveTo>
                  <a:cubicBezTo>
                    <a:pt x="15" y="4"/>
                    <a:pt x="15" y="11"/>
                    <a:pt x="20" y="19"/>
                  </a:cubicBezTo>
                  <a:cubicBezTo>
                    <a:pt x="98" y="56"/>
                    <a:pt x="1" y="97"/>
                    <a:pt x="23" y="146"/>
                  </a:cubicBezTo>
                  <a:cubicBezTo>
                    <a:pt x="72" y="142"/>
                    <a:pt x="105" y="97"/>
                    <a:pt x="154" y="94"/>
                  </a:cubicBezTo>
                  <a:cubicBezTo>
                    <a:pt x="184" y="94"/>
                    <a:pt x="162" y="60"/>
                    <a:pt x="165" y="37"/>
                  </a:cubicBezTo>
                  <a:cubicBezTo>
                    <a:pt x="137" y="4"/>
                    <a:pt x="102" y="1"/>
                    <a:pt x="67" y="1"/>
                  </a:cubicBezTo>
                  <a:cubicBezTo>
                    <a:pt x="57" y="1"/>
                    <a:pt x="47" y="1"/>
                    <a:pt x="37" y="1"/>
                  </a:cubicBezTo>
                  <a:cubicBezTo>
                    <a:pt x="30" y="1"/>
                    <a:pt x="22" y="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2190766" y="-1212421"/>
              <a:ext cx="8261" cy="10457"/>
            </a:xfrm>
            <a:custGeom>
              <a:avLst/>
              <a:gdLst/>
              <a:ahLst/>
              <a:cxnLst/>
              <a:rect l="l" t="t" r="r" b="b"/>
              <a:pathLst>
                <a:path w="173" h="219" extrusionOk="0">
                  <a:moveTo>
                    <a:pt x="168" y="1"/>
                  </a:moveTo>
                  <a:cubicBezTo>
                    <a:pt x="53" y="39"/>
                    <a:pt x="1" y="128"/>
                    <a:pt x="45" y="218"/>
                  </a:cubicBezTo>
                  <a:lnTo>
                    <a:pt x="45" y="214"/>
                  </a:lnTo>
                  <a:cubicBezTo>
                    <a:pt x="49" y="184"/>
                    <a:pt x="68" y="170"/>
                    <a:pt x="94" y="154"/>
                  </a:cubicBezTo>
                  <a:cubicBezTo>
                    <a:pt x="146" y="117"/>
                    <a:pt x="168" y="65"/>
                    <a:pt x="173" y="5"/>
                  </a:cubicBez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2209532" y="-1369088"/>
              <a:ext cx="16856" cy="3963"/>
            </a:xfrm>
            <a:custGeom>
              <a:avLst/>
              <a:gdLst/>
              <a:ahLst/>
              <a:cxnLst/>
              <a:rect l="l" t="t" r="r" b="b"/>
              <a:pathLst>
                <a:path w="353" h="83" extrusionOk="0">
                  <a:moveTo>
                    <a:pt x="214" y="0"/>
                  </a:moveTo>
                  <a:cubicBezTo>
                    <a:pt x="202" y="0"/>
                    <a:pt x="195" y="0"/>
                    <a:pt x="185" y="7"/>
                  </a:cubicBezTo>
                  <a:cubicBezTo>
                    <a:pt x="166" y="30"/>
                    <a:pt x="143" y="33"/>
                    <a:pt x="121" y="33"/>
                  </a:cubicBezTo>
                  <a:cubicBezTo>
                    <a:pt x="106" y="33"/>
                    <a:pt x="95" y="33"/>
                    <a:pt x="80" y="30"/>
                  </a:cubicBezTo>
                  <a:cubicBezTo>
                    <a:pt x="64" y="30"/>
                    <a:pt x="50" y="26"/>
                    <a:pt x="38" y="26"/>
                  </a:cubicBezTo>
                  <a:cubicBezTo>
                    <a:pt x="28" y="26"/>
                    <a:pt x="12" y="30"/>
                    <a:pt x="1" y="33"/>
                  </a:cubicBezTo>
                  <a:lnTo>
                    <a:pt x="1" y="38"/>
                  </a:lnTo>
                  <a:cubicBezTo>
                    <a:pt x="45" y="67"/>
                    <a:pt x="90" y="83"/>
                    <a:pt x="135" y="83"/>
                  </a:cubicBezTo>
                  <a:cubicBezTo>
                    <a:pt x="207" y="83"/>
                    <a:pt x="278" y="49"/>
                    <a:pt x="352" y="19"/>
                  </a:cubicBezTo>
                  <a:lnTo>
                    <a:pt x="349" y="15"/>
                  </a:lnTo>
                  <a:cubicBezTo>
                    <a:pt x="337" y="23"/>
                    <a:pt x="326" y="23"/>
                    <a:pt x="315" y="23"/>
                  </a:cubicBezTo>
                  <a:cubicBezTo>
                    <a:pt x="300" y="23"/>
                    <a:pt x="281" y="19"/>
                    <a:pt x="266" y="11"/>
                  </a:cubicBezTo>
                  <a:cubicBezTo>
                    <a:pt x="247" y="4"/>
                    <a:pt x="233"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2183078" y="-797760"/>
              <a:ext cx="7879" cy="5635"/>
            </a:xfrm>
            <a:custGeom>
              <a:avLst/>
              <a:gdLst/>
              <a:ahLst/>
              <a:cxnLst/>
              <a:rect l="l" t="t" r="r" b="b"/>
              <a:pathLst>
                <a:path w="165" h="118" extrusionOk="0">
                  <a:moveTo>
                    <a:pt x="67" y="0"/>
                  </a:moveTo>
                  <a:cubicBezTo>
                    <a:pt x="41" y="16"/>
                    <a:pt x="0" y="27"/>
                    <a:pt x="7" y="72"/>
                  </a:cubicBezTo>
                  <a:cubicBezTo>
                    <a:pt x="12" y="105"/>
                    <a:pt x="38" y="117"/>
                    <a:pt x="64" y="117"/>
                  </a:cubicBezTo>
                  <a:cubicBezTo>
                    <a:pt x="75" y="117"/>
                    <a:pt x="86" y="113"/>
                    <a:pt x="97" y="113"/>
                  </a:cubicBezTo>
                  <a:cubicBezTo>
                    <a:pt x="128" y="105"/>
                    <a:pt x="164" y="90"/>
                    <a:pt x="157" y="57"/>
                  </a:cubicBezTo>
                  <a:cubicBezTo>
                    <a:pt x="150" y="16"/>
                    <a:pt x="11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2044937" y="-1435700"/>
              <a:ext cx="6637" cy="7163"/>
            </a:xfrm>
            <a:custGeom>
              <a:avLst/>
              <a:gdLst/>
              <a:ahLst/>
              <a:cxnLst/>
              <a:rect l="l" t="t" r="r" b="b"/>
              <a:pathLst>
                <a:path w="139" h="150" extrusionOk="0">
                  <a:moveTo>
                    <a:pt x="57" y="1"/>
                  </a:moveTo>
                  <a:cubicBezTo>
                    <a:pt x="30" y="8"/>
                    <a:pt x="0" y="42"/>
                    <a:pt x="12" y="72"/>
                  </a:cubicBezTo>
                  <a:cubicBezTo>
                    <a:pt x="26" y="101"/>
                    <a:pt x="30" y="150"/>
                    <a:pt x="75" y="150"/>
                  </a:cubicBezTo>
                  <a:lnTo>
                    <a:pt x="94" y="150"/>
                  </a:lnTo>
                  <a:cubicBezTo>
                    <a:pt x="139" y="139"/>
                    <a:pt x="128" y="105"/>
                    <a:pt x="124" y="75"/>
                  </a:cubicBezTo>
                  <a:cubicBezTo>
                    <a:pt x="116" y="42"/>
                    <a:pt x="113"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2234171" y="-758461"/>
              <a:ext cx="8261" cy="15948"/>
            </a:xfrm>
            <a:custGeom>
              <a:avLst/>
              <a:gdLst/>
              <a:ahLst/>
              <a:cxnLst/>
              <a:rect l="l" t="t" r="r" b="b"/>
              <a:pathLst>
                <a:path w="173" h="334" extrusionOk="0">
                  <a:moveTo>
                    <a:pt x="128" y="0"/>
                  </a:moveTo>
                  <a:cubicBezTo>
                    <a:pt x="106" y="19"/>
                    <a:pt x="87" y="41"/>
                    <a:pt x="68" y="60"/>
                  </a:cubicBezTo>
                  <a:cubicBezTo>
                    <a:pt x="73" y="79"/>
                    <a:pt x="76" y="93"/>
                    <a:pt x="76" y="109"/>
                  </a:cubicBezTo>
                  <a:cubicBezTo>
                    <a:pt x="68" y="187"/>
                    <a:pt x="5" y="250"/>
                    <a:pt x="1" y="333"/>
                  </a:cubicBezTo>
                  <a:cubicBezTo>
                    <a:pt x="83" y="250"/>
                    <a:pt x="95" y="128"/>
                    <a:pt x="169" y="38"/>
                  </a:cubicBezTo>
                  <a:cubicBezTo>
                    <a:pt x="173" y="34"/>
                    <a:pt x="158" y="12"/>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2272896" y="-1207741"/>
              <a:ext cx="7735" cy="7879"/>
            </a:xfrm>
            <a:custGeom>
              <a:avLst/>
              <a:gdLst/>
              <a:ahLst/>
              <a:cxnLst/>
              <a:rect l="l" t="t" r="r" b="b"/>
              <a:pathLst>
                <a:path w="162" h="165" extrusionOk="0">
                  <a:moveTo>
                    <a:pt x="57" y="1"/>
                  </a:moveTo>
                  <a:cubicBezTo>
                    <a:pt x="46" y="1"/>
                    <a:pt x="35" y="15"/>
                    <a:pt x="23" y="19"/>
                  </a:cubicBezTo>
                  <a:cubicBezTo>
                    <a:pt x="72" y="72"/>
                    <a:pt x="1" y="101"/>
                    <a:pt x="1" y="142"/>
                  </a:cubicBezTo>
                  <a:cubicBezTo>
                    <a:pt x="35" y="142"/>
                    <a:pt x="68" y="165"/>
                    <a:pt x="102" y="165"/>
                  </a:cubicBezTo>
                  <a:cubicBezTo>
                    <a:pt x="125" y="165"/>
                    <a:pt x="143" y="158"/>
                    <a:pt x="161" y="135"/>
                  </a:cubicBezTo>
                  <a:cubicBezTo>
                    <a:pt x="121" y="120"/>
                    <a:pt x="132" y="79"/>
                    <a:pt x="121" y="49"/>
                  </a:cubicBezTo>
                  <a:lnTo>
                    <a:pt x="109" y="49"/>
                  </a:lnTo>
                  <a:cubicBezTo>
                    <a:pt x="90" y="49"/>
                    <a:pt x="80" y="46"/>
                    <a:pt x="72" y="23"/>
                  </a:cubicBezTo>
                  <a:cubicBezTo>
                    <a:pt x="68" y="8"/>
                    <a:pt x="61"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2267166" y="-1212898"/>
              <a:ext cx="8977" cy="11651"/>
            </a:xfrm>
            <a:custGeom>
              <a:avLst/>
              <a:gdLst/>
              <a:ahLst/>
              <a:cxnLst/>
              <a:rect l="l" t="t" r="r" b="b"/>
              <a:pathLst>
                <a:path w="188" h="244" extrusionOk="0">
                  <a:moveTo>
                    <a:pt x="184" y="0"/>
                  </a:moveTo>
                  <a:cubicBezTo>
                    <a:pt x="165" y="15"/>
                    <a:pt x="143" y="26"/>
                    <a:pt x="124" y="41"/>
                  </a:cubicBezTo>
                  <a:cubicBezTo>
                    <a:pt x="98" y="93"/>
                    <a:pt x="31" y="104"/>
                    <a:pt x="1" y="157"/>
                  </a:cubicBezTo>
                  <a:cubicBezTo>
                    <a:pt x="12" y="187"/>
                    <a:pt x="1" y="228"/>
                    <a:pt x="41" y="243"/>
                  </a:cubicBezTo>
                  <a:cubicBezTo>
                    <a:pt x="109" y="176"/>
                    <a:pt x="120" y="75"/>
                    <a:pt x="188" y="4"/>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2065613" y="-1069553"/>
              <a:ext cx="9646" cy="8786"/>
            </a:xfrm>
            <a:custGeom>
              <a:avLst/>
              <a:gdLst/>
              <a:ahLst/>
              <a:cxnLst/>
              <a:rect l="l" t="t" r="r" b="b"/>
              <a:pathLst>
                <a:path w="202" h="184" extrusionOk="0">
                  <a:moveTo>
                    <a:pt x="119" y="0"/>
                  </a:moveTo>
                  <a:cubicBezTo>
                    <a:pt x="101" y="11"/>
                    <a:pt x="82" y="18"/>
                    <a:pt x="64" y="18"/>
                  </a:cubicBezTo>
                  <a:cubicBezTo>
                    <a:pt x="41" y="18"/>
                    <a:pt x="23" y="11"/>
                    <a:pt x="0" y="0"/>
                  </a:cubicBezTo>
                  <a:lnTo>
                    <a:pt x="0" y="0"/>
                  </a:lnTo>
                  <a:cubicBezTo>
                    <a:pt x="56" y="56"/>
                    <a:pt x="23" y="123"/>
                    <a:pt x="11" y="183"/>
                  </a:cubicBezTo>
                  <a:cubicBezTo>
                    <a:pt x="75" y="142"/>
                    <a:pt x="138" y="97"/>
                    <a:pt x="202" y="56"/>
                  </a:cubicBezTo>
                  <a:lnTo>
                    <a:pt x="198" y="56"/>
                  </a:lnTo>
                  <a:cubicBezTo>
                    <a:pt x="180" y="56"/>
                    <a:pt x="154" y="67"/>
                    <a:pt x="135" y="67"/>
                  </a:cubicBezTo>
                  <a:cubicBezTo>
                    <a:pt x="116" y="67"/>
                    <a:pt x="104" y="52"/>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887171" y="-1212755"/>
              <a:ext cx="10410" cy="8452"/>
            </a:xfrm>
            <a:custGeom>
              <a:avLst/>
              <a:gdLst/>
              <a:ahLst/>
              <a:cxnLst/>
              <a:rect l="l" t="t" r="r" b="b"/>
              <a:pathLst>
                <a:path w="218" h="177" extrusionOk="0">
                  <a:moveTo>
                    <a:pt x="38" y="1"/>
                  </a:moveTo>
                  <a:cubicBezTo>
                    <a:pt x="28" y="12"/>
                    <a:pt x="16" y="20"/>
                    <a:pt x="1" y="27"/>
                  </a:cubicBezTo>
                  <a:cubicBezTo>
                    <a:pt x="16" y="56"/>
                    <a:pt x="31" y="83"/>
                    <a:pt x="45" y="113"/>
                  </a:cubicBezTo>
                  <a:cubicBezTo>
                    <a:pt x="64" y="116"/>
                    <a:pt x="72" y="135"/>
                    <a:pt x="76" y="151"/>
                  </a:cubicBezTo>
                  <a:cubicBezTo>
                    <a:pt x="87" y="161"/>
                    <a:pt x="98" y="169"/>
                    <a:pt x="113" y="177"/>
                  </a:cubicBezTo>
                  <a:cubicBezTo>
                    <a:pt x="124" y="139"/>
                    <a:pt x="135" y="124"/>
                    <a:pt x="150" y="124"/>
                  </a:cubicBezTo>
                  <a:cubicBezTo>
                    <a:pt x="173" y="124"/>
                    <a:pt x="195" y="165"/>
                    <a:pt x="218" y="173"/>
                  </a:cubicBezTo>
                  <a:cubicBezTo>
                    <a:pt x="218" y="56"/>
                    <a:pt x="61" y="9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2113315" y="-1329122"/>
              <a:ext cx="13991" cy="6446"/>
            </a:xfrm>
            <a:custGeom>
              <a:avLst/>
              <a:gdLst/>
              <a:ahLst/>
              <a:cxnLst/>
              <a:rect l="l" t="t" r="r" b="b"/>
              <a:pathLst>
                <a:path w="293" h="135" extrusionOk="0">
                  <a:moveTo>
                    <a:pt x="1" y="0"/>
                  </a:moveTo>
                  <a:lnTo>
                    <a:pt x="1" y="0"/>
                  </a:lnTo>
                  <a:cubicBezTo>
                    <a:pt x="19" y="67"/>
                    <a:pt x="80" y="135"/>
                    <a:pt x="132" y="135"/>
                  </a:cubicBezTo>
                  <a:lnTo>
                    <a:pt x="143" y="135"/>
                  </a:lnTo>
                  <a:cubicBezTo>
                    <a:pt x="188" y="128"/>
                    <a:pt x="228" y="102"/>
                    <a:pt x="270" y="83"/>
                  </a:cubicBezTo>
                  <a:cubicBezTo>
                    <a:pt x="292" y="67"/>
                    <a:pt x="292" y="41"/>
                    <a:pt x="289" y="19"/>
                  </a:cubicBezTo>
                  <a:cubicBezTo>
                    <a:pt x="281" y="19"/>
                    <a:pt x="273" y="23"/>
                    <a:pt x="266" y="23"/>
                  </a:cubicBezTo>
                  <a:cubicBezTo>
                    <a:pt x="259" y="45"/>
                    <a:pt x="244" y="53"/>
                    <a:pt x="225" y="53"/>
                  </a:cubicBezTo>
                  <a:lnTo>
                    <a:pt x="214" y="53"/>
                  </a:lnTo>
                  <a:cubicBezTo>
                    <a:pt x="199" y="53"/>
                    <a:pt x="192" y="60"/>
                    <a:pt x="180" y="71"/>
                  </a:cubicBezTo>
                  <a:cubicBezTo>
                    <a:pt x="169" y="79"/>
                    <a:pt x="161" y="90"/>
                    <a:pt x="147" y="90"/>
                  </a:cubicBezTo>
                  <a:cubicBezTo>
                    <a:pt x="135" y="90"/>
                    <a:pt x="128" y="86"/>
                    <a:pt x="113" y="76"/>
                  </a:cubicBezTo>
                  <a:cubicBezTo>
                    <a:pt x="83" y="49"/>
                    <a:pt x="31" y="3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2469769" y="-768298"/>
              <a:ext cx="9168" cy="7544"/>
            </a:xfrm>
            <a:custGeom>
              <a:avLst/>
              <a:gdLst/>
              <a:ahLst/>
              <a:cxnLst/>
              <a:rect l="l" t="t" r="r" b="b"/>
              <a:pathLst>
                <a:path w="192" h="158" extrusionOk="0">
                  <a:moveTo>
                    <a:pt x="154" y="1"/>
                  </a:moveTo>
                  <a:cubicBezTo>
                    <a:pt x="147" y="1"/>
                    <a:pt x="139" y="4"/>
                    <a:pt x="131" y="8"/>
                  </a:cubicBezTo>
                  <a:cubicBezTo>
                    <a:pt x="72" y="38"/>
                    <a:pt x="0" y="61"/>
                    <a:pt x="38" y="158"/>
                  </a:cubicBezTo>
                  <a:cubicBezTo>
                    <a:pt x="83" y="128"/>
                    <a:pt x="124" y="98"/>
                    <a:pt x="165" y="68"/>
                  </a:cubicBezTo>
                  <a:cubicBezTo>
                    <a:pt x="184" y="56"/>
                    <a:pt x="192" y="38"/>
                    <a:pt x="180" y="20"/>
                  </a:cubicBezTo>
                  <a:cubicBezTo>
                    <a:pt x="173" y="8"/>
                    <a:pt x="16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2232547" y="-765433"/>
              <a:ext cx="8308" cy="7019"/>
            </a:xfrm>
            <a:custGeom>
              <a:avLst/>
              <a:gdLst/>
              <a:ahLst/>
              <a:cxnLst/>
              <a:rect l="l" t="t" r="r" b="b"/>
              <a:pathLst>
                <a:path w="174" h="147" extrusionOk="0">
                  <a:moveTo>
                    <a:pt x="135" y="1"/>
                  </a:moveTo>
                  <a:cubicBezTo>
                    <a:pt x="128" y="1"/>
                    <a:pt x="124" y="1"/>
                    <a:pt x="117" y="4"/>
                  </a:cubicBezTo>
                  <a:cubicBezTo>
                    <a:pt x="106" y="8"/>
                    <a:pt x="94" y="19"/>
                    <a:pt x="91" y="19"/>
                  </a:cubicBezTo>
                  <a:lnTo>
                    <a:pt x="87" y="19"/>
                  </a:lnTo>
                  <a:cubicBezTo>
                    <a:pt x="75" y="12"/>
                    <a:pt x="61" y="8"/>
                    <a:pt x="53" y="8"/>
                  </a:cubicBezTo>
                  <a:cubicBezTo>
                    <a:pt x="34" y="8"/>
                    <a:pt x="23" y="15"/>
                    <a:pt x="16" y="34"/>
                  </a:cubicBezTo>
                  <a:cubicBezTo>
                    <a:pt x="1" y="64"/>
                    <a:pt x="30" y="82"/>
                    <a:pt x="49" y="98"/>
                  </a:cubicBezTo>
                  <a:cubicBezTo>
                    <a:pt x="65" y="113"/>
                    <a:pt x="91" y="120"/>
                    <a:pt x="94" y="146"/>
                  </a:cubicBezTo>
                  <a:lnTo>
                    <a:pt x="117" y="146"/>
                  </a:lnTo>
                  <a:cubicBezTo>
                    <a:pt x="173" y="105"/>
                    <a:pt x="143" y="49"/>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993367" y="-1490469"/>
              <a:ext cx="8452" cy="6112"/>
            </a:xfrm>
            <a:custGeom>
              <a:avLst/>
              <a:gdLst/>
              <a:ahLst/>
              <a:cxnLst/>
              <a:rect l="l" t="t" r="r" b="b"/>
              <a:pathLst>
                <a:path w="177" h="128" extrusionOk="0">
                  <a:moveTo>
                    <a:pt x="106" y="1"/>
                  </a:moveTo>
                  <a:cubicBezTo>
                    <a:pt x="90" y="1"/>
                    <a:pt x="76" y="4"/>
                    <a:pt x="57" y="15"/>
                  </a:cubicBezTo>
                  <a:cubicBezTo>
                    <a:pt x="42" y="27"/>
                    <a:pt x="19" y="27"/>
                    <a:pt x="1" y="30"/>
                  </a:cubicBezTo>
                  <a:cubicBezTo>
                    <a:pt x="4" y="37"/>
                    <a:pt x="4" y="41"/>
                    <a:pt x="4" y="49"/>
                  </a:cubicBezTo>
                  <a:cubicBezTo>
                    <a:pt x="12" y="56"/>
                    <a:pt x="27" y="63"/>
                    <a:pt x="31" y="71"/>
                  </a:cubicBezTo>
                  <a:cubicBezTo>
                    <a:pt x="42" y="101"/>
                    <a:pt x="57" y="127"/>
                    <a:pt x="83" y="127"/>
                  </a:cubicBezTo>
                  <a:cubicBezTo>
                    <a:pt x="90" y="127"/>
                    <a:pt x="102" y="123"/>
                    <a:pt x="113" y="113"/>
                  </a:cubicBezTo>
                  <a:cubicBezTo>
                    <a:pt x="135" y="97"/>
                    <a:pt x="176" y="68"/>
                    <a:pt x="154" y="30"/>
                  </a:cubicBezTo>
                  <a:cubicBezTo>
                    <a:pt x="143" y="8"/>
                    <a:pt x="124"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2278435" y="-1317709"/>
              <a:ext cx="8308" cy="8261"/>
            </a:xfrm>
            <a:custGeom>
              <a:avLst/>
              <a:gdLst/>
              <a:ahLst/>
              <a:cxnLst/>
              <a:rect l="l" t="t" r="r" b="b"/>
              <a:pathLst>
                <a:path w="174" h="173" extrusionOk="0">
                  <a:moveTo>
                    <a:pt x="84" y="1"/>
                  </a:moveTo>
                  <a:cubicBezTo>
                    <a:pt x="65" y="1"/>
                    <a:pt x="53" y="23"/>
                    <a:pt x="39" y="27"/>
                  </a:cubicBezTo>
                  <a:cubicBezTo>
                    <a:pt x="27" y="46"/>
                    <a:pt x="13" y="64"/>
                    <a:pt x="1" y="83"/>
                  </a:cubicBezTo>
                  <a:cubicBezTo>
                    <a:pt x="42" y="135"/>
                    <a:pt x="102" y="154"/>
                    <a:pt x="158" y="173"/>
                  </a:cubicBezTo>
                  <a:cubicBezTo>
                    <a:pt x="165" y="154"/>
                    <a:pt x="170" y="139"/>
                    <a:pt x="173" y="120"/>
                  </a:cubicBezTo>
                  <a:cubicBezTo>
                    <a:pt x="94" y="120"/>
                    <a:pt x="125" y="53"/>
                    <a:pt x="106" y="16"/>
                  </a:cubicBezTo>
                  <a:cubicBezTo>
                    <a:pt x="98" y="4"/>
                    <a:pt x="91" y="1"/>
                    <a:pt x="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2141345" y="-1106225"/>
              <a:ext cx="9550" cy="14564"/>
            </a:xfrm>
            <a:custGeom>
              <a:avLst/>
              <a:gdLst/>
              <a:ahLst/>
              <a:cxnLst/>
              <a:rect l="l" t="t" r="r" b="b"/>
              <a:pathLst>
                <a:path w="200" h="305" extrusionOk="0">
                  <a:moveTo>
                    <a:pt x="1" y="1"/>
                  </a:moveTo>
                  <a:cubicBezTo>
                    <a:pt x="1" y="80"/>
                    <a:pt x="98" y="99"/>
                    <a:pt x="106" y="170"/>
                  </a:cubicBezTo>
                  <a:cubicBezTo>
                    <a:pt x="158" y="199"/>
                    <a:pt x="135" y="259"/>
                    <a:pt x="154" y="304"/>
                  </a:cubicBezTo>
                  <a:cubicBezTo>
                    <a:pt x="184" y="259"/>
                    <a:pt x="143" y="196"/>
                    <a:pt x="192" y="154"/>
                  </a:cubicBezTo>
                  <a:cubicBezTo>
                    <a:pt x="199" y="147"/>
                    <a:pt x="187" y="121"/>
                    <a:pt x="173" y="121"/>
                  </a:cubicBezTo>
                  <a:lnTo>
                    <a:pt x="165" y="121"/>
                  </a:lnTo>
                  <a:cubicBezTo>
                    <a:pt x="83" y="121"/>
                    <a:pt x="72"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2101378" y="-710473"/>
              <a:ext cx="6876" cy="7019"/>
            </a:xfrm>
            <a:custGeom>
              <a:avLst/>
              <a:gdLst/>
              <a:ahLst/>
              <a:cxnLst/>
              <a:rect l="l" t="t" r="r" b="b"/>
              <a:pathLst>
                <a:path w="144" h="147" extrusionOk="0">
                  <a:moveTo>
                    <a:pt x="57" y="1"/>
                  </a:moveTo>
                  <a:cubicBezTo>
                    <a:pt x="31" y="1"/>
                    <a:pt x="16" y="23"/>
                    <a:pt x="1" y="57"/>
                  </a:cubicBezTo>
                  <a:cubicBezTo>
                    <a:pt x="9" y="87"/>
                    <a:pt x="16" y="117"/>
                    <a:pt x="20" y="146"/>
                  </a:cubicBezTo>
                  <a:cubicBezTo>
                    <a:pt x="42" y="143"/>
                    <a:pt x="68" y="143"/>
                    <a:pt x="83" y="124"/>
                  </a:cubicBezTo>
                  <a:cubicBezTo>
                    <a:pt x="113" y="91"/>
                    <a:pt x="144" y="53"/>
                    <a:pt x="95" y="16"/>
                  </a:cubicBezTo>
                  <a:cubicBezTo>
                    <a:pt x="83"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2460649" y="-797043"/>
              <a:ext cx="9693" cy="8261"/>
            </a:xfrm>
            <a:custGeom>
              <a:avLst/>
              <a:gdLst/>
              <a:ahLst/>
              <a:cxnLst/>
              <a:rect l="l" t="t" r="r" b="b"/>
              <a:pathLst>
                <a:path w="203" h="173" extrusionOk="0">
                  <a:moveTo>
                    <a:pt x="139" y="1"/>
                  </a:moveTo>
                  <a:cubicBezTo>
                    <a:pt x="142" y="8"/>
                    <a:pt x="150" y="12"/>
                    <a:pt x="150" y="20"/>
                  </a:cubicBezTo>
                  <a:cubicBezTo>
                    <a:pt x="154" y="64"/>
                    <a:pt x="173" y="125"/>
                    <a:pt x="120" y="135"/>
                  </a:cubicBezTo>
                  <a:cubicBezTo>
                    <a:pt x="113" y="139"/>
                    <a:pt x="109" y="139"/>
                    <a:pt x="105" y="139"/>
                  </a:cubicBezTo>
                  <a:cubicBezTo>
                    <a:pt x="56" y="139"/>
                    <a:pt x="61" y="80"/>
                    <a:pt x="53" y="42"/>
                  </a:cubicBezTo>
                  <a:cubicBezTo>
                    <a:pt x="16" y="68"/>
                    <a:pt x="1" y="98"/>
                    <a:pt x="34" y="135"/>
                  </a:cubicBezTo>
                  <a:cubicBezTo>
                    <a:pt x="53" y="158"/>
                    <a:pt x="79" y="173"/>
                    <a:pt x="105" y="173"/>
                  </a:cubicBezTo>
                  <a:cubicBezTo>
                    <a:pt x="116" y="173"/>
                    <a:pt x="128" y="169"/>
                    <a:pt x="139" y="165"/>
                  </a:cubicBezTo>
                  <a:cubicBezTo>
                    <a:pt x="191" y="142"/>
                    <a:pt x="199" y="94"/>
                    <a:pt x="202" y="42"/>
                  </a:cubicBezTo>
                  <a:cubicBezTo>
                    <a:pt x="202" y="8"/>
                    <a:pt x="184"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911810" y="-1351469"/>
              <a:ext cx="14707" cy="5778"/>
            </a:xfrm>
            <a:custGeom>
              <a:avLst/>
              <a:gdLst/>
              <a:ahLst/>
              <a:cxnLst/>
              <a:rect l="l" t="t" r="r" b="b"/>
              <a:pathLst>
                <a:path w="308" h="121" extrusionOk="0">
                  <a:moveTo>
                    <a:pt x="185" y="1"/>
                  </a:moveTo>
                  <a:cubicBezTo>
                    <a:pt x="154" y="1"/>
                    <a:pt x="128" y="9"/>
                    <a:pt x="102" y="9"/>
                  </a:cubicBezTo>
                  <a:cubicBezTo>
                    <a:pt x="1" y="16"/>
                    <a:pt x="1" y="16"/>
                    <a:pt x="12" y="121"/>
                  </a:cubicBezTo>
                  <a:lnTo>
                    <a:pt x="16" y="121"/>
                  </a:lnTo>
                  <a:lnTo>
                    <a:pt x="16" y="117"/>
                  </a:lnTo>
                  <a:cubicBezTo>
                    <a:pt x="28" y="102"/>
                    <a:pt x="38" y="83"/>
                    <a:pt x="50" y="64"/>
                  </a:cubicBezTo>
                  <a:cubicBezTo>
                    <a:pt x="68" y="38"/>
                    <a:pt x="95" y="31"/>
                    <a:pt x="121" y="31"/>
                  </a:cubicBezTo>
                  <a:cubicBezTo>
                    <a:pt x="132" y="31"/>
                    <a:pt x="147" y="31"/>
                    <a:pt x="158" y="35"/>
                  </a:cubicBezTo>
                  <a:cubicBezTo>
                    <a:pt x="173" y="35"/>
                    <a:pt x="188" y="38"/>
                    <a:pt x="199" y="38"/>
                  </a:cubicBezTo>
                  <a:lnTo>
                    <a:pt x="211" y="38"/>
                  </a:lnTo>
                  <a:cubicBezTo>
                    <a:pt x="214" y="38"/>
                    <a:pt x="221" y="35"/>
                    <a:pt x="225" y="35"/>
                  </a:cubicBezTo>
                  <a:cubicBezTo>
                    <a:pt x="274" y="35"/>
                    <a:pt x="266" y="95"/>
                    <a:pt x="297" y="117"/>
                  </a:cubicBezTo>
                  <a:cubicBezTo>
                    <a:pt x="308" y="57"/>
                    <a:pt x="289" y="20"/>
                    <a:pt x="225" y="5"/>
                  </a:cubicBezTo>
                  <a:cubicBezTo>
                    <a:pt x="211" y="5"/>
                    <a:pt x="199" y="1"/>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016765" y="-1502454"/>
              <a:ext cx="6494" cy="12033"/>
            </a:xfrm>
            <a:custGeom>
              <a:avLst/>
              <a:gdLst/>
              <a:ahLst/>
              <a:cxnLst/>
              <a:rect l="l" t="t" r="r" b="b"/>
              <a:pathLst>
                <a:path w="136" h="252" extrusionOk="0">
                  <a:moveTo>
                    <a:pt x="80" y="0"/>
                  </a:moveTo>
                  <a:cubicBezTo>
                    <a:pt x="64" y="0"/>
                    <a:pt x="50" y="8"/>
                    <a:pt x="38" y="31"/>
                  </a:cubicBezTo>
                  <a:cubicBezTo>
                    <a:pt x="1" y="90"/>
                    <a:pt x="57" y="210"/>
                    <a:pt x="132" y="252"/>
                  </a:cubicBezTo>
                  <a:cubicBezTo>
                    <a:pt x="54" y="135"/>
                    <a:pt x="54" y="112"/>
                    <a:pt x="135" y="38"/>
                  </a:cubicBezTo>
                  <a:cubicBezTo>
                    <a:pt x="121" y="16"/>
                    <a:pt x="99"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2118281" y="-1524944"/>
              <a:ext cx="9454" cy="6685"/>
            </a:xfrm>
            <a:custGeom>
              <a:avLst/>
              <a:gdLst/>
              <a:ahLst/>
              <a:cxnLst/>
              <a:rect l="l" t="t" r="r" b="b"/>
              <a:pathLst>
                <a:path w="198" h="140" extrusionOk="0">
                  <a:moveTo>
                    <a:pt x="63" y="0"/>
                  </a:moveTo>
                  <a:cubicBezTo>
                    <a:pt x="86" y="45"/>
                    <a:pt x="1" y="98"/>
                    <a:pt x="68" y="139"/>
                  </a:cubicBezTo>
                  <a:cubicBezTo>
                    <a:pt x="75" y="139"/>
                    <a:pt x="82" y="139"/>
                    <a:pt x="90" y="135"/>
                  </a:cubicBezTo>
                  <a:cubicBezTo>
                    <a:pt x="82" y="86"/>
                    <a:pt x="123" y="76"/>
                    <a:pt x="153" y="72"/>
                  </a:cubicBezTo>
                  <a:lnTo>
                    <a:pt x="161" y="72"/>
                  </a:lnTo>
                  <a:cubicBezTo>
                    <a:pt x="184" y="72"/>
                    <a:pt x="175" y="105"/>
                    <a:pt x="184" y="121"/>
                  </a:cubicBezTo>
                  <a:cubicBezTo>
                    <a:pt x="198" y="27"/>
                    <a:pt x="18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2154333" y="-1431784"/>
              <a:ext cx="17333" cy="5634"/>
            </a:xfrm>
            <a:custGeom>
              <a:avLst/>
              <a:gdLst/>
              <a:ahLst/>
              <a:cxnLst/>
              <a:rect l="l" t="t" r="r" b="b"/>
              <a:pathLst>
                <a:path w="363" h="118" extrusionOk="0">
                  <a:moveTo>
                    <a:pt x="363" y="1"/>
                  </a:moveTo>
                  <a:lnTo>
                    <a:pt x="363" y="1"/>
                  </a:lnTo>
                  <a:cubicBezTo>
                    <a:pt x="258" y="42"/>
                    <a:pt x="161" y="95"/>
                    <a:pt x="45" y="95"/>
                  </a:cubicBezTo>
                  <a:cubicBezTo>
                    <a:pt x="30" y="95"/>
                    <a:pt x="15" y="95"/>
                    <a:pt x="0" y="90"/>
                  </a:cubicBezTo>
                  <a:lnTo>
                    <a:pt x="0" y="90"/>
                  </a:lnTo>
                  <a:cubicBezTo>
                    <a:pt x="49" y="109"/>
                    <a:pt x="93" y="117"/>
                    <a:pt x="135" y="117"/>
                  </a:cubicBezTo>
                  <a:cubicBezTo>
                    <a:pt x="228" y="117"/>
                    <a:pt x="307" y="76"/>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891803" y="-1202011"/>
              <a:ext cx="12892" cy="8786"/>
            </a:xfrm>
            <a:custGeom>
              <a:avLst/>
              <a:gdLst/>
              <a:ahLst/>
              <a:cxnLst/>
              <a:rect l="l" t="t" r="r" b="b"/>
              <a:pathLst>
                <a:path w="270" h="184" extrusionOk="0">
                  <a:moveTo>
                    <a:pt x="184" y="0"/>
                  </a:moveTo>
                  <a:cubicBezTo>
                    <a:pt x="173" y="33"/>
                    <a:pt x="173" y="78"/>
                    <a:pt x="132" y="101"/>
                  </a:cubicBezTo>
                  <a:cubicBezTo>
                    <a:pt x="102" y="153"/>
                    <a:pt x="46" y="135"/>
                    <a:pt x="1" y="150"/>
                  </a:cubicBezTo>
                  <a:cubicBezTo>
                    <a:pt x="30" y="168"/>
                    <a:pt x="57" y="183"/>
                    <a:pt x="83" y="183"/>
                  </a:cubicBezTo>
                  <a:cubicBezTo>
                    <a:pt x="113" y="183"/>
                    <a:pt x="139" y="168"/>
                    <a:pt x="165" y="131"/>
                  </a:cubicBezTo>
                  <a:cubicBezTo>
                    <a:pt x="187" y="90"/>
                    <a:pt x="229" y="83"/>
                    <a:pt x="270" y="75"/>
                  </a:cubicBezTo>
                  <a:cubicBezTo>
                    <a:pt x="240" y="52"/>
                    <a:pt x="214" y="26"/>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2140437" y="-1450311"/>
              <a:ext cx="7210" cy="16283"/>
            </a:xfrm>
            <a:custGeom>
              <a:avLst/>
              <a:gdLst/>
              <a:ahLst/>
              <a:cxnLst/>
              <a:rect l="l" t="t" r="r" b="b"/>
              <a:pathLst>
                <a:path w="151" h="341" extrusionOk="0">
                  <a:moveTo>
                    <a:pt x="49" y="0"/>
                  </a:moveTo>
                  <a:cubicBezTo>
                    <a:pt x="38" y="0"/>
                    <a:pt x="16" y="19"/>
                    <a:pt x="4" y="23"/>
                  </a:cubicBezTo>
                  <a:lnTo>
                    <a:pt x="1" y="26"/>
                  </a:lnTo>
                  <a:cubicBezTo>
                    <a:pt x="34" y="45"/>
                    <a:pt x="72" y="64"/>
                    <a:pt x="61" y="112"/>
                  </a:cubicBezTo>
                  <a:cubicBezTo>
                    <a:pt x="49" y="146"/>
                    <a:pt x="79" y="169"/>
                    <a:pt x="79" y="198"/>
                  </a:cubicBezTo>
                  <a:cubicBezTo>
                    <a:pt x="79" y="247"/>
                    <a:pt x="34" y="295"/>
                    <a:pt x="83" y="340"/>
                  </a:cubicBezTo>
                  <a:cubicBezTo>
                    <a:pt x="151" y="228"/>
                    <a:pt x="83" y="124"/>
                    <a:pt x="64" y="19"/>
                  </a:cubicBezTo>
                  <a:cubicBezTo>
                    <a:pt x="64" y="4"/>
                    <a:pt x="56"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2007119" y="-1169541"/>
              <a:ext cx="7401" cy="7019"/>
            </a:xfrm>
            <a:custGeom>
              <a:avLst/>
              <a:gdLst/>
              <a:ahLst/>
              <a:cxnLst/>
              <a:rect l="l" t="t" r="r" b="b"/>
              <a:pathLst>
                <a:path w="155" h="147" extrusionOk="0">
                  <a:moveTo>
                    <a:pt x="50" y="0"/>
                  </a:moveTo>
                  <a:cubicBezTo>
                    <a:pt x="31" y="0"/>
                    <a:pt x="23" y="23"/>
                    <a:pt x="19" y="41"/>
                  </a:cubicBezTo>
                  <a:cubicBezTo>
                    <a:pt x="1" y="116"/>
                    <a:pt x="31" y="146"/>
                    <a:pt x="154" y="146"/>
                  </a:cubicBezTo>
                  <a:cubicBezTo>
                    <a:pt x="117" y="109"/>
                    <a:pt x="90" y="75"/>
                    <a:pt x="83" y="31"/>
                  </a:cubicBezTo>
                  <a:cubicBezTo>
                    <a:pt x="83" y="19"/>
                    <a:pt x="64"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2077073" y="-1070651"/>
              <a:ext cx="11842" cy="8213"/>
            </a:xfrm>
            <a:custGeom>
              <a:avLst/>
              <a:gdLst/>
              <a:ahLst/>
              <a:cxnLst/>
              <a:rect l="l" t="t" r="r" b="b"/>
              <a:pathLst>
                <a:path w="248" h="172" extrusionOk="0">
                  <a:moveTo>
                    <a:pt x="214" y="1"/>
                  </a:moveTo>
                  <a:cubicBezTo>
                    <a:pt x="187" y="4"/>
                    <a:pt x="169" y="23"/>
                    <a:pt x="150" y="37"/>
                  </a:cubicBezTo>
                  <a:cubicBezTo>
                    <a:pt x="142" y="90"/>
                    <a:pt x="124" y="101"/>
                    <a:pt x="102" y="101"/>
                  </a:cubicBezTo>
                  <a:cubicBezTo>
                    <a:pt x="87" y="101"/>
                    <a:pt x="75" y="98"/>
                    <a:pt x="61" y="94"/>
                  </a:cubicBezTo>
                  <a:cubicBezTo>
                    <a:pt x="45" y="90"/>
                    <a:pt x="30" y="86"/>
                    <a:pt x="19" y="86"/>
                  </a:cubicBezTo>
                  <a:lnTo>
                    <a:pt x="16" y="86"/>
                  </a:lnTo>
                  <a:cubicBezTo>
                    <a:pt x="12" y="94"/>
                    <a:pt x="8" y="105"/>
                    <a:pt x="1" y="113"/>
                  </a:cubicBezTo>
                  <a:cubicBezTo>
                    <a:pt x="27" y="124"/>
                    <a:pt x="49" y="135"/>
                    <a:pt x="75" y="146"/>
                  </a:cubicBezTo>
                  <a:lnTo>
                    <a:pt x="90" y="146"/>
                  </a:lnTo>
                  <a:cubicBezTo>
                    <a:pt x="109" y="146"/>
                    <a:pt x="124" y="165"/>
                    <a:pt x="147" y="172"/>
                  </a:cubicBezTo>
                  <a:cubicBezTo>
                    <a:pt x="128" y="101"/>
                    <a:pt x="247" y="82"/>
                    <a:pt x="214" y="4"/>
                  </a:cubicBezTo>
                  <a:lnTo>
                    <a:pt x="2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2560255" y="-692996"/>
              <a:ext cx="11269" cy="11508"/>
            </a:xfrm>
            <a:custGeom>
              <a:avLst/>
              <a:gdLst/>
              <a:ahLst/>
              <a:cxnLst/>
              <a:rect l="l" t="t" r="r" b="b"/>
              <a:pathLst>
                <a:path w="236" h="241" extrusionOk="0">
                  <a:moveTo>
                    <a:pt x="199" y="1"/>
                  </a:moveTo>
                  <a:cubicBezTo>
                    <a:pt x="187" y="1"/>
                    <a:pt x="173" y="9"/>
                    <a:pt x="154" y="20"/>
                  </a:cubicBezTo>
                  <a:cubicBezTo>
                    <a:pt x="128" y="39"/>
                    <a:pt x="98" y="54"/>
                    <a:pt x="68" y="72"/>
                  </a:cubicBezTo>
                  <a:cubicBezTo>
                    <a:pt x="4" y="113"/>
                    <a:pt x="1" y="151"/>
                    <a:pt x="34" y="240"/>
                  </a:cubicBezTo>
                  <a:cubicBezTo>
                    <a:pt x="34" y="233"/>
                    <a:pt x="34" y="225"/>
                    <a:pt x="38" y="218"/>
                  </a:cubicBezTo>
                  <a:cubicBezTo>
                    <a:pt x="42" y="135"/>
                    <a:pt x="106" y="94"/>
                    <a:pt x="173" y="49"/>
                  </a:cubicBezTo>
                  <a:cubicBezTo>
                    <a:pt x="180" y="42"/>
                    <a:pt x="187" y="42"/>
                    <a:pt x="195" y="42"/>
                  </a:cubicBezTo>
                  <a:cubicBezTo>
                    <a:pt x="202" y="42"/>
                    <a:pt x="210" y="46"/>
                    <a:pt x="213" y="54"/>
                  </a:cubicBezTo>
                  <a:cubicBezTo>
                    <a:pt x="221" y="57"/>
                    <a:pt x="225" y="61"/>
                    <a:pt x="232" y="61"/>
                  </a:cubicBezTo>
                  <a:lnTo>
                    <a:pt x="236" y="61"/>
                  </a:lnTo>
                  <a:cubicBezTo>
                    <a:pt x="232" y="27"/>
                    <a:pt x="221"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2166461" y="-763093"/>
              <a:ext cx="5921" cy="6064"/>
            </a:xfrm>
            <a:custGeom>
              <a:avLst/>
              <a:gdLst/>
              <a:ahLst/>
              <a:cxnLst/>
              <a:rect l="l" t="t" r="r" b="b"/>
              <a:pathLst>
                <a:path w="124" h="127" extrusionOk="0">
                  <a:moveTo>
                    <a:pt x="37" y="0"/>
                  </a:moveTo>
                  <a:cubicBezTo>
                    <a:pt x="7" y="4"/>
                    <a:pt x="0" y="33"/>
                    <a:pt x="4" y="68"/>
                  </a:cubicBezTo>
                  <a:cubicBezTo>
                    <a:pt x="11" y="101"/>
                    <a:pt x="26" y="127"/>
                    <a:pt x="63" y="127"/>
                  </a:cubicBezTo>
                  <a:cubicBezTo>
                    <a:pt x="63" y="127"/>
                    <a:pt x="68" y="123"/>
                    <a:pt x="71" y="123"/>
                  </a:cubicBezTo>
                  <a:cubicBezTo>
                    <a:pt x="101" y="120"/>
                    <a:pt x="123" y="97"/>
                    <a:pt x="120" y="68"/>
                  </a:cubicBezTo>
                  <a:cubicBezTo>
                    <a:pt x="112" y="23"/>
                    <a:pt x="8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2192724" y="-782766"/>
              <a:ext cx="8070" cy="4536"/>
            </a:xfrm>
            <a:custGeom>
              <a:avLst/>
              <a:gdLst/>
              <a:ahLst/>
              <a:cxnLst/>
              <a:rect l="l" t="t" r="r" b="b"/>
              <a:pathLst>
                <a:path w="169" h="95" extrusionOk="0">
                  <a:moveTo>
                    <a:pt x="38" y="0"/>
                  </a:moveTo>
                  <a:cubicBezTo>
                    <a:pt x="12" y="0"/>
                    <a:pt x="0" y="23"/>
                    <a:pt x="4" y="38"/>
                  </a:cubicBezTo>
                  <a:cubicBezTo>
                    <a:pt x="19" y="76"/>
                    <a:pt x="49" y="95"/>
                    <a:pt x="86" y="95"/>
                  </a:cubicBezTo>
                  <a:cubicBezTo>
                    <a:pt x="97" y="95"/>
                    <a:pt x="109" y="95"/>
                    <a:pt x="116" y="90"/>
                  </a:cubicBezTo>
                  <a:cubicBezTo>
                    <a:pt x="135" y="83"/>
                    <a:pt x="169" y="83"/>
                    <a:pt x="157" y="53"/>
                  </a:cubicBezTo>
                  <a:cubicBezTo>
                    <a:pt x="135" y="5"/>
                    <a:pt x="86" y="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2170568" y="-737977"/>
              <a:ext cx="5730" cy="6685"/>
            </a:xfrm>
            <a:custGeom>
              <a:avLst/>
              <a:gdLst/>
              <a:ahLst/>
              <a:cxnLst/>
              <a:rect l="l" t="t" r="r" b="b"/>
              <a:pathLst>
                <a:path w="120" h="140" extrusionOk="0">
                  <a:moveTo>
                    <a:pt x="52" y="1"/>
                  </a:moveTo>
                  <a:cubicBezTo>
                    <a:pt x="37" y="1"/>
                    <a:pt x="26" y="4"/>
                    <a:pt x="11" y="9"/>
                  </a:cubicBezTo>
                  <a:cubicBezTo>
                    <a:pt x="14" y="31"/>
                    <a:pt x="30" y="57"/>
                    <a:pt x="4" y="80"/>
                  </a:cubicBezTo>
                  <a:cubicBezTo>
                    <a:pt x="0" y="121"/>
                    <a:pt x="45" y="117"/>
                    <a:pt x="59" y="139"/>
                  </a:cubicBezTo>
                  <a:cubicBezTo>
                    <a:pt x="93" y="132"/>
                    <a:pt x="112" y="113"/>
                    <a:pt x="119" y="80"/>
                  </a:cubicBezTo>
                  <a:cubicBezTo>
                    <a:pt x="116" y="27"/>
                    <a:pt x="93"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988688" y="-1447637"/>
              <a:ext cx="7306" cy="5396"/>
            </a:xfrm>
            <a:custGeom>
              <a:avLst/>
              <a:gdLst/>
              <a:ahLst/>
              <a:cxnLst/>
              <a:rect l="l" t="t" r="r" b="b"/>
              <a:pathLst>
                <a:path w="153" h="113" extrusionOk="0">
                  <a:moveTo>
                    <a:pt x="41" y="1"/>
                  </a:moveTo>
                  <a:cubicBezTo>
                    <a:pt x="37" y="34"/>
                    <a:pt x="0" y="60"/>
                    <a:pt x="15" y="101"/>
                  </a:cubicBezTo>
                  <a:cubicBezTo>
                    <a:pt x="23" y="105"/>
                    <a:pt x="34" y="108"/>
                    <a:pt x="45" y="108"/>
                  </a:cubicBezTo>
                  <a:cubicBezTo>
                    <a:pt x="60" y="108"/>
                    <a:pt x="75" y="113"/>
                    <a:pt x="86" y="113"/>
                  </a:cubicBezTo>
                  <a:cubicBezTo>
                    <a:pt x="113" y="113"/>
                    <a:pt x="135" y="105"/>
                    <a:pt x="142" y="79"/>
                  </a:cubicBezTo>
                  <a:cubicBezTo>
                    <a:pt x="153" y="27"/>
                    <a:pt x="104" y="1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2012467" y="-1451218"/>
              <a:ext cx="5778" cy="6303"/>
            </a:xfrm>
            <a:custGeom>
              <a:avLst/>
              <a:gdLst/>
              <a:ahLst/>
              <a:cxnLst/>
              <a:rect l="l" t="t" r="r" b="b"/>
              <a:pathLst>
                <a:path w="121" h="132" extrusionOk="0">
                  <a:moveTo>
                    <a:pt x="79" y="0"/>
                  </a:moveTo>
                  <a:cubicBezTo>
                    <a:pt x="76" y="0"/>
                    <a:pt x="72" y="4"/>
                    <a:pt x="68" y="4"/>
                  </a:cubicBezTo>
                  <a:cubicBezTo>
                    <a:pt x="27" y="16"/>
                    <a:pt x="19" y="53"/>
                    <a:pt x="0" y="86"/>
                  </a:cubicBezTo>
                  <a:cubicBezTo>
                    <a:pt x="19" y="109"/>
                    <a:pt x="42" y="131"/>
                    <a:pt x="68" y="131"/>
                  </a:cubicBezTo>
                  <a:lnTo>
                    <a:pt x="79" y="131"/>
                  </a:lnTo>
                  <a:cubicBezTo>
                    <a:pt x="117" y="124"/>
                    <a:pt x="121" y="83"/>
                    <a:pt x="121" y="49"/>
                  </a:cubicBezTo>
                  <a:cubicBezTo>
                    <a:pt x="117" y="31"/>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2532417" y="-757077"/>
              <a:ext cx="6303" cy="9025"/>
            </a:xfrm>
            <a:custGeom>
              <a:avLst/>
              <a:gdLst/>
              <a:ahLst/>
              <a:cxnLst/>
              <a:rect l="l" t="t" r="r" b="b"/>
              <a:pathLst>
                <a:path w="132" h="189" extrusionOk="0">
                  <a:moveTo>
                    <a:pt x="94" y="1"/>
                  </a:moveTo>
                  <a:cubicBezTo>
                    <a:pt x="83" y="1"/>
                    <a:pt x="68" y="5"/>
                    <a:pt x="53" y="9"/>
                  </a:cubicBezTo>
                  <a:lnTo>
                    <a:pt x="49" y="9"/>
                  </a:lnTo>
                  <a:cubicBezTo>
                    <a:pt x="61" y="57"/>
                    <a:pt x="68" y="99"/>
                    <a:pt x="1" y="109"/>
                  </a:cubicBezTo>
                  <a:cubicBezTo>
                    <a:pt x="8" y="143"/>
                    <a:pt x="12" y="188"/>
                    <a:pt x="49" y="188"/>
                  </a:cubicBezTo>
                  <a:cubicBezTo>
                    <a:pt x="53" y="188"/>
                    <a:pt x="61" y="185"/>
                    <a:pt x="64" y="185"/>
                  </a:cubicBezTo>
                  <a:cubicBezTo>
                    <a:pt x="109" y="177"/>
                    <a:pt x="91" y="135"/>
                    <a:pt x="83" y="102"/>
                  </a:cubicBezTo>
                  <a:cubicBezTo>
                    <a:pt x="83" y="90"/>
                    <a:pt x="94" y="76"/>
                    <a:pt x="101" y="61"/>
                  </a:cubicBezTo>
                  <a:cubicBezTo>
                    <a:pt x="132" y="12"/>
                    <a:pt x="120"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2356745" y="-1174030"/>
              <a:ext cx="6303" cy="6637"/>
            </a:xfrm>
            <a:custGeom>
              <a:avLst/>
              <a:gdLst/>
              <a:ahLst/>
              <a:cxnLst/>
              <a:rect l="l" t="t" r="r" b="b"/>
              <a:pathLst>
                <a:path w="132" h="139" extrusionOk="0">
                  <a:moveTo>
                    <a:pt x="86" y="1"/>
                  </a:moveTo>
                  <a:cubicBezTo>
                    <a:pt x="41" y="1"/>
                    <a:pt x="30" y="46"/>
                    <a:pt x="15" y="75"/>
                  </a:cubicBezTo>
                  <a:cubicBezTo>
                    <a:pt x="0" y="109"/>
                    <a:pt x="45" y="113"/>
                    <a:pt x="67" y="128"/>
                  </a:cubicBezTo>
                  <a:cubicBezTo>
                    <a:pt x="75" y="135"/>
                    <a:pt x="78" y="139"/>
                    <a:pt x="83" y="139"/>
                  </a:cubicBezTo>
                  <a:cubicBezTo>
                    <a:pt x="101" y="139"/>
                    <a:pt x="105" y="117"/>
                    <a:pt x="116" y="106"/>
                  </a:cubicBezTo>
                  <a:cubicBezTo>
                    <a:pt x="131" y="80"/>
                    <a:pt x="123" y="53"/>
                    <a:pt x="119" y="27"/>
                  </a:cubicBezTo>
                  <a:cubicBezTo>
                    <a:pt x="116" y="20"/>
                    <a:pt x="116" y="12"/>
                    <a:pt x="116" y="4"/>
                  </a:cubicBezTo>
                  <a:cubicBezTo>
                    <a:pt x="105" y="1"/>
                    <a:pt x="93"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986778" y="-1522987"/>
              <a:ext cx="7401" cy="7210"/>
            </a:xfrm>
            <a:custGeom>
              <a:avLst/>
              <a:gdLst/>
              <a:ahLst/>
              <a:cxnLst/>
              <a:rect l="l" t="t" r="r" b="b"/>
              <a:pathLst>
                <a:path w="155" h="151" extrusionOk="0">
                  <a:moveTo>
                    <a:pt x="106" y="1"/>
                  </a:moveTo>
                  <a:cubicBezTo>
                    <a:pt x="68" y="1"/>
                    <a:pt x="42" y="35"/>
                    <a:pt x="23" y="76"/>
                  </a:cubicBezTo>
                  <a:cubicBezTo>
                    <a:pt x="1" y="124"/>
                    <a:pt x="12" y="150"/>
                    <a:pt x="54" y="150"/>
                  </a:cubicBezTo>
                  <a:cubicBezTo>
                    <a:pt x="61" y="150"/>
                    <a:pt x="73" y="150"/>
                    <a:pt x="87" y="147"/>
                  </a:cubicBezTo>
                  <a:cubicBezTo>
                    <a:pt x="90" y="90"/>
                    <a:pt x="102" y="42"/>
                    <a:pt x="154" y="16"/>
                  </a:cubicBezTo>
                  <a:cubicBezTo>
                    <a:pt x="140" y="4"/>
                    <a:pt x="12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2076500" y="-1072083"/>
              <a:ext cx="9693" cy="4680"/>
            </a:xfrm>
            <a:custGeom>
              <a:avLst/>
              <a:gdLst/>
              <a:ahLst/>
              <a:cxnLst/>
              <a:rect l="l" t="t" r="r" b="b"/>
              <a:pathLst>
                <a:path w="203" h="98" extrusionOk="0">
                  <a:moveTo>
                    <a:pt x="127" y="0"/>
                  </a:moveTo>
                  <a:cubicBezTo>
                    <a:pt x="85" y="0"/>
                    <a:pt x="45" y="31"/>
                    <a:pt x="0" y="93"/>
                  </a:cubicBezTo>
                  <a:cubicBezTo>
                    <a:pt x="45" y="83"/>
                    <a:pt x="97" y="98"/>
                    <a:pt x="138" y="67"/>
                  </a:cubicBezTo>
                  <a:cubicBezTo>
                    <a:pt x="157" y="53"/>
                    <a:pt x="175" y="34"/>
                    <a:pt x="202" y="31"/>
                  </a:cubicBezTo>
                  <a:cubicBezTo>
                    <a:pt x="175" y="12"/>
                    <a:pt x="149"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2458166" y="-797043"/>
              <a:ext cx="5778" cy="6637"/>
            </a:xfrm>
            <a:custGeom>
              <a:avLst/>
              <a:gdLst/>
              <a:ahLst/>
              <a:cxnLst/>
              <a:rect l="l" t="t" r="r" b="b"/>
              <a:pathLst>
                <a:path w="121" h="139" extrusionOk="0">
                  <a:moveTo>
                    <a:pt x="87" y="1"/>
                  </a:moveTo>
                  <a:cubicBezTo>
                    <a:pt x="53" y="4"/>
                    <a:pt x="23" y="20"/>
                    <a:pt x="1" y="42"/>
                  </a:cubicBezTo>
                  <a:cubicBezTo>
                    <a:pt x="9" y="80"/>
                    <a:pt x="4" y="139"/>
                    <a:pt x="53" y="139"/>
                  </a:cubicBezTo>
                  <a:cubicBezTo>
                    <a:pt x="57" y="139"/>
                    <a:pt x="61" y="139"/>
                    <a:pt x="68" y="135"/>
                  </a:cubicBezTo>
                  <a:cubicBezTo>
                    <a:pt x="121" y="125"/>
                    <a:pt x="102" y="64"/>
                    <a:pt x="98" y="20"/>
                  </a:cubicBezTo>
                  <a:cubicBezTo>
                    <a:pt x="98"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2298585" y="-594297"/>
              <a:ext cx="7926" cy="5635"/>
            </a:xfrm>
            <a:custGeom>
              <a:avLst/>
              <a:gdLst/>
              <a:ahLst/>
              <a:cxnLst/>
              <a:rect l="l" t="t" r="r" b="b"/>
              <a:pathLst>
                <a:path w="166" h="118" extrusionOk="0">
                  <a:moveTo>
                    <a:pt x="165" y="1"/>
                  </a:moveTo>
                  <a:lnTo>
                    <a:pt x="165" y="1"/>
                  </a:lnTo>
                  <a:cubicBezTo>
                    <a:pt x="113" y="20"/>
                    <a:pt x="61" y="9"/>
                    <a:pt x="0" y="20"/>
                  </a:cubicBezTo>
                  <a:cubicBezTo>
                    <a:pt x="31" y="57"/>
                    <a:pt x="38" y="118"/>
                    <a:pt x="83" y="118"/>
                  </a:cubicBezTo>
                  <a:cubicBezTo>
                    <a:pt x="98" y="118"/>
                    <a:pt x="113" y="113"/>
                    <a:pt x="135" y="102"/>
                  </a:cubicBezTo>
                  <a:lnTo>
                    <a:pt x="135" y="99"/>
                  </a:lnTo>
                  <a:cubicBezTo>
                    <a:pt x="116" y="57"/>
                    <a:pt x="147" y="31"/>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2033143" y="-1175796"/>
              <a:ext cx="5396" cy="5396"/>
            </a:xfrm>
            <a:custGeom>
              <a:avLst/>
              <a:gdLst/>
              <a:ahLst/>
              <a:cxnLst/>
              <a:rect l="l" t="t" r="r" b="b"/>
              <a:pathLst>
                <a:path w="113" h="113" extrusionOk="0">
                  <a:moveTo>
                    <a:pt x="75" y="0"/>
                  </a:moveTo>
                  <a:cubicBezTo>
                    <a:pt x="0" y="0"/>
                    <a:pt x="4" y="53"/>
                    <a:pt x="12" y="109"/>
                  </a:cubicBezTo>
                  <a:cubicBezTo>
                    <a:pt x="30" y="109"/>
                    <a:pt x="45" y="112"/>
                    <a:pt x="60" y="112"/>
                  </a:cubicBezTo>
                  <a:cubicBezTo>
                    <a:pt x="112" y="112"/>
                    <a:pt x="112" y="98"/>
                    <a:pt x="112" y="19"/>
                  </a:cubicBezTo>
                  <a:cubicBezTo>
                    <a:pt x="102" y="15"/>
                    <a:pt x="9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2029753" y="-1426961"/>
              <a:ext cx="4297" cy="7210"/>
            </a:xfrm>
            <a:custGeom>
              <a:avLst/>
              <a:gdLst/>
              <a:ahLst/>
              <a:cxnLst/>
              <a:rect l="l" t="t" r="r" b="b"/>
              <a:pathLst>
                <a:path w="90" h="151" extrusionOk="0">
                  <a:moveTo>
                    <a:pt x="57" y="1"/>
                  </a:moveTo>
                  <a:cubicBezTo>
                    <a:pt x="0" y="20"/>
                    <a:pt x="8" y="68"/>
                    <a:pt x="4" y="113"/>
                  </a:cubicBezTo>
                  <a:cubicBezTo>
                    <a:pt x="0" y="136"/>
                    <a:pt x="15" y="151"/>
                    <a:pt x="31" y="151"/>
                  </a:cubicBezTo>
                  <a:lnTo>
                    <a:pt x="34" y="151"/>
                  </a:lnTo>
                  <a:cubicBezTo>
                    <a:pt x="90" y="136"/>
                    <a:pt x="86" y="84"/>
                    <a:pt x="90" y="39"/>
                  </a:cubicBezTo>
                  <a:cubicBezTo>
                    <a:pt x="90" y="23"/>
                    <a:pt x="75"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2084379" y="-872011"/>
              <a:ext cx="7353" cy="7019"/>
            </a:xfrm>
            <a:custGeom>
              <a:avLst/>
              <a:gdLst/>
              <a:ahLst/>
              <a:cxnLst/>
              <a:rect l="l" t="t" r="r" b="b"/>
              <a:pathLst>
                <a:path w="154" h="147" extrusionOk="0">
                  <a:moveTo>
                    <a:pt x="49" y="1"/>
                  </a:moveTo>
                  <a:cubicBezTo>
                    <a:pt x="31" y="1"/>
                    <a:pt x="15" y="12"/>
                    <a:pt x="0" y="42"/>
                  </a:cubicBezTo>
                  <a:cubicBezTo>
                    <a:pt x="0" y="49"/>
                    <a:pt x="4" y="57"/>
                    <a:pt x="4" y="64"/>
                  </a:cubicBezTo>
                  <a:cubicBezTo>
                    <a:pt x="15" y="64"/>
                    <a:pt x="26" y="61"/>
                    <a:pt x="34" y="61"/>
                  </a:cubicBezTo>
                  <a:cubicBezTo>
                    <a:pt x="79" y="61"/>
                    <a:pt x="71" y="116"/>
                    <a:pt x="90" y="147"/>
                  </a:cubicBezTo>
                  <a:cubicBezTo>
                    <a:pt x="150" y="132"/>
                    <a:pt x="154" y="90"/>
                    <a:pt x="143" y="42"/>
                  </a:cubicBezTo>
                  <a:lnTo>
                    <a:pt x="138" y="42"/>
                  </a:lnTo>
                  <a:cubicBezTo>
                    <a:pt x="109" y="35"/>
                    <a:pt x="79"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2059597" y="-934134"/>
              <a:ext cx="6685" cy="5969"/>
            </a:xfrm>
            <a:custGeom>
              <a:avLst/>
              <a:gdLst/>
              <a:ahLst/>
              <a:cxnLst/>
              <a:rect l="l" t="t" r="r" b="b"/>
              <a:pathLst>
                <a:path w="140" h="125" extrusionOk="0">
                  <a:moveTo>
                    <a:pt x="83" y="1"/>
                  </a:moveTo>
                  <a:cubicBezTo>
                    <a:pt x="61" y="1"/>
                    <a:pt x="42" y="16"/>
                    <a:pt x="28" y="42"/>
                  </a:cubicBezTo>
                  <a:cubicBezTo>
                    <a:pt x="1" y="91"/>
                    <a:pt x="54" y="98"/>
                    <a:pt x="76" y="125"/>
                  </a:cubicBezTo>
                  <a:cubicBezTo>
                    <a:pt x="140" y="109"/>
                    <a:pt x="140" y="68"/>
                    <a:pt x="132" y="20"/>
                  </a:cubicBezTo>
                  <a:cubicBezTo>
                    <a:pt x="113" y="8"/>
                    <a:pt x="98"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2360135" y="-677430"/>
              <a:ext cx="5205" cy="8070"/>
            </a:xfrm>
            <a:custGeom>
              <a:avLst/>
              <a:gdLst/>
              <a:ahLst/>
              <a:cxnLst/>
              <a:rect l="l" t="t" r="r" b="b"/>
              <a:pathLst>
                <a:path w="109" h="169" extrusionOk="0">
                  <a:moveTo>
                    <a:pt x="41" y="1"/>
                  </a:moveTo>
                  <a:cubicBezTo>
                    <a:pt x="33" y="4"/>
                    <a:pt x="23" y="4"/>
                    <a:pt x="15" y="4"/>
                  </a:cubicBezTo>
                  <a:cubicBezTo>
                    <a:pt x="11" y="15"/>
                    <a:pt x="4" y="23"/>
                    <a:pt x="0" y="30"/>
                  </a:cubicBezTo>
                  <a:cubicBezTo>
                    <a:pt x="7" y="79"/>
                    <a:pt x="15" y="123"/>
                    <a:pt x="23" y="168"/>
                  </a:cubicBezTo>
                  <a:cubicBezTo>
                    <a:pt x="37" y="165"/>
                    <a:pt x="52" y="165"/>
                    <a:pt x="68" y="161"/>
                  </a:cubicBezTo>
                  <a:cubicBezTo>
                    <a:pt x="109" y="64"/>
                    <a:pt x="109" y="64"/>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2196687" y="-1065685"/>
              <a:ext cx="6160" cy="12749"/>
            </a:xfrm>
            <a:custGeom>
              <a:avLst/>
              <a:gdLst/>
              <a:ahLst/>
              <a:cxnLst/>
              <a:rect l="l" t="t" r="r" b="b"/>
              <a:pathLst>
                <a:path w="129" h="267" extrusionOk="0">
                  <a:moveTo>
                    <a:pt x="46" y="1"/>
                  </a:moveTo>
                  <a:cubicBezTo>
                    <a:pt x="46" y="16"/>
                    <a:pt x="50" y="31"/>
                    <a:pt x="54" y="46"/>
                  </a:cubicBezTo>
                  <a:cubicBezTo>
                    <a:pt x="64" y="72"/>
                    <a:pt x="50" y="94"/>
                    <a:pt x="42" y="116"/>
                  </a:cubicBezTo>
                  <a:cubicBezTo>
                    <a:pt x="42" y="173"/>
                    <a:pt x="12" y="218"/>
                    <a:pt x="1" y="266"/>
                  </a:cubicBezTo>
                  <a:cubicBezTo>
                    <a:pt x="113" y="180"/>
                    <a:pt x="128" y="121"/>
                    <a:pt x="61" y="20"/>
                  </a:cubicBezTo>
                  <a:cubicBezTo>
                    <a:pt x="54" y="12"/>
                    <a:pt x="50" y="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2174722" y="-1439615"/>
              <a:ext cx="8452" cy="7879"/>
            </a:xfrm>
            <a:custGeom>
              <a:avLst/>
              <a:gdLst/>
              <a:ahLst/>
              <a:cxnLst/>
              <a:rect l="l" t="t" r="r" b="b"/>
              <a:pathLst>
                <a:path w="177" h="165" extrusionOk="0">
                  <a:moveTo>
                    <a:pt x="27" y="0"/>
                  </a:moveTo>
                  <a:lnTo>
                    <a:pt x="27" y="0"/>
                  </a:lnTo>
                  <a:cubicBezTo>
                    <a:pt x="1" y="57"/>
                    <a:pt x="46" y="105"/>
                    <a:pt x="53" y="157"/>
                  </a:cubicBezTo>
                  <a:lnTo>
                    <a:pt x="57" y="165"/>
                  </a:lnTo>
                  <a:cubicBezTo>
                    <a:pt x="75" y="142"/>
                    <a:pt x="94" y="124"/>
                    <a:pt x="117" y="105"/>
                  </a:cubicBezTo>
                  <a:cubicBezTo>
                    <a:pt x="124" y="71"/>
                    <a:pt x="177" y="64"/>
                    <a:pt x="158" y="8"/>
                  </a:cubicBezTo>
                  <a:lnTo>
                    <a:pt x="158" y="8"/>
                  </a:lnTo>
                  <a:cubicBezTo>
                    <a:pt x="136" y="35"/>
                    <a:pt x="117" y="49"/>
                    <a:pt x="98" y="49"/>
                  </a:cubicBezTo>
                  <a:cubicBezTo>
                    <a:pt x="72" y="49"/>
                    <a:pt x="49" y="26"/>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2132224" y="-1362356"/>
              <a:ext cx="6685" cy="7210"/>
            </a:xfrm>
            <a:custGeom>
              <a:avLst/>
              <a:gdLst/>
              <a:ahLst/>
              <a:cxnLst/>
              <a:rect l="l" t="t" r="r" b="b"/>
              <a:pathLst>
                <a:path w="140" h="151" extrusionOk="0">
                  <a:moveTo>
                    <a:pt x="75" y="1"/>
                  </a:moveTo>
                  <a:lnTo>
                    <a:pt x="75" y="1"/>
                  </a:lnTo>
                  <a:cubicBezTo>
                    <a:pt x="27" y="9"/>
                    <a:pt x="38" y="72"/>
                    <a:pt x="1" y="87"/>
                  </a:cubicBezTo>
                  <a:cubicBezTo>
                    <a:pt x="1" y="94"/>
                    <a:pt x="5" y="102"/>
                    <a:pt x="5" y="109"/>
                  </a:cubicBezTo>
                  <a:cubicBezTo>
                    <a:pt x="15" y="132"/>
                    <a:pt x="34" y="144"/>
                    <a:pt x="57" y="151"/>
                  </a:cubicBezTo>
                  <a:cubicBezTo>
                    <a:pt x="139" y="109"/>
                    <a:pt x="117" y="57"/>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2383724" y="-904290"/>
              <a:ext cx="8261" cy="10553"/>
            </a:xfrm>
            <a:custGeom>
              <a:avLst/>
              <a:gdLst/>
              <a:ahLst/>
              <a:cxnLst/>
              <a:rect l="l" t="t" r="r" b="b"/>
              <a:pathLst>
                <a:path w="173" h="221" extrusionOk="0">
                  <a:moveTo>
                    <a:pt x="56" y="0"/>
                  </a:moveTo>
                  <a:cubicBezTo>
                    <a:pt x="46" y="0"/>
                    <a:pt x="30" y="4"/>
                    <a:pt x="20" y="7"/>
                  </a:cubicBezTo>
                  <a:cubicBezTo>
                    <a:pt x="12" y="16"/>
                    <a:pt x="4" y="26"/>
                    <a:pt x="1" y="33"/>
                  </a:cubicBezTo>
                  <a:lnTo>
                    <a:pt x="15" y="33"/>
                  </a:lnTo>
                  <a:cubicBezTo>
                    <a:pt x="60" y="33"/>
                    <a:pt x="98" y="56"/>
                    <a:pt x="101" y="101"/>
                  </a:cubicBezTo>
                  <a:cubicBezTo>
                    <a:pt x="109" y="146"/>
                    <a:pt x="79" y="180"/>
                    <a:pt x="30" y="195"/>
                  </a:cubicBezTo>
                  <a:cubicBezTo>
                    <a:pt x="23" y="199"/>
                    <a:pt x="15" y="213"/>
                    <a:pt x="8" y="221"/>
                  </a:cubicBezTo>
                  <a:cubicBezTo>
                    <a:pt x="143" y="187"/>
                    <a:pt x="172" y="112"/>
                    <a:pt x="91" y="16"/>
                  </a:cubicBezTo>
                  <a:cubicBezTo>
                    <a:pt x="82" y="4"/>
                    <a:pt x="7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2218270" y="-1379450"/>
              <a:ext cx="8786" cy="12176"/>
            </a:xfrm>
            <a:custGeom>
              <a:avLst/>
              <a:gdLst/>
              <a:ahLst/>
              <a:cxnLst/>
              <a:rect l="l" t="t" r="r" b="b"/>
              <a:pathLst>
                <a:path w="184" h="255" extrusionOk="0">
                  <a:moveTo>
                    <a:pt x="19" y="0"/>
                  </a:moveTo>
                  <a:cubicBezTo>
                    <a:pt x="1" y="15"/>
                    <a:pt x="1" y="31"/>
                    <a:pt x="12" y="48"/>
                  </a:cubicBezTo>
                  <a:cubicBezTo>
                    <a:pt x="64" y="120"/>
                    <a:pt x="109" y="198"/>
                    <a:pt x="184" y="255"/>
                  </a:cubicBezTo>
                  <a:lnTo>
                    <a:pt x="184" y="250"/>
                  </a:lnTo>
                  <a:cubicBezTo>
                    <a:pt x="184" y="195"/>
                    <a:pt x="116" y="179"/>
                    <a:pt x="109" y="127"/>
                  </a:cubicBezTo>
                  <a:cubicBezTo>
                    <a:pt x="80" y="83"/>
                    <a:pt x="49" y="4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982671" y="-1522270"/>
              <a:ext cx="5587" cy="7210"/>
            </a:xfrm>
            <a:custGeom>
              <a:avLst/>
              <a:gdLst/>
              <a:ahLst/>
              <a:cxnLst/>
              <a:rect l="l" t="t" r="r" b="b"/>
              <a:pathLst>
                <a:path w="117" h="151" extrusionOk="0">
                  <a:moveTo>
                    <a:pt x="68" y="1"/>
                  </a:moveTo>
                  <a:lnTo>
                    <a:pt x="68" y="1"/>
                  </a:lnTo>
                  <a:cubicBezTo>
                    <a:pt x="16" y="27"/>
                    <a:pt x="4" y="75"/>
                    <a:pt x="1" y="132"/>
                  </a:cubicBezTo>
                  <a:cubicBezTo>
                    <a:pt x="9" y="135"/>
                    <a:pt x="20" y="143"/>
                    <a:pt x="27" y="151"/>
                  </a:cubicBezTo>
                  <a:cubicBezTo>
                    <a:pt x="117" y="94"/>
                    <a:pt x="117" y="83"/>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2359467" y="-681345"/>
              <a:ext cx="8834" cy="4154"/>
            </a:xfrm>
            <a:custGeom>
              <a:avLst/>
              <a:gdLst/>
              <a:ahLst/>
              <a:cxnLst/>
              <a:rect l="l" t="t" r="r" b="b"/>
              <a:pathLst>
                <a:path w="185" h="87" extrusionOk="0">
                  <a:moveTo>
                    <a:pt x="76" y="0"/>
                  </a:moveTo>
                  <a:cubicBezTo>
                    <a:pt x="42" y="0"/>
                    <a:pt x="19" y="26"/>
                    <a:pt x="1" y="86"/>
                  </a:cubicBezTo>
                  <a:cubicBezTo>
                    <a:pt x="9" y="86"/>
                    <a:pt x="19" y="86"/>
                    <a:pt x="27" y="83"/>
                  </a:cubicBezTo>
                  <a:cubicBezTo>
                    <a:pt x="80" y="71"/>
                    <a:pt x="132" y="64"/>
                    <a:pt x="184" y="52"/>
                  </a:cubicBezTo>
                  <a:cubicBezTo>
                    <a:pt x="140" y="15"/>
                    <a:pt x="106" y="0"/>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2259669" y="-1354859"/>
              <a:ext cx="9502" cy="4202"/>
            </a:xfrm>
            <a:custGeom>
              <a:avLst/>
              <a:gdLst/>
              <a:ahLst/>
              <a:cxnLst/>
              <a:rect l="l" t="t" r="r" b="b"/>
              <a:pathLst>
                <a:path w="199" h="88" extrusionOk="0">
                  <a:moveTo>
                    <a:pt x="153" y="1"/>
                  </a:moveTo>
                  <a:lnTo>
                    <a:pt x="153" y="1"/>
                  </a:lnTo>
                  <a:cubicBezTo>
                    <a:pt x="136" y="16"/>
                    <a:pt x="113" y="20"/>
                    <a:pt x="91" y="20"/>
                  </a:cubicBezTo>
                  <a:cubicBezTo>
                    <a:pt x="64" y="20"/>
                    <a:pt x="41" y="13"/>
                    <a:pt x="15" y="4"/>
                  </a:cubicBezTo>
                  <a:cubicBezTo>
                    <a:pt x="8" y="20"/>
                    <a:pt x="5" y="39"/>
                    <a:pt x="1" y="54"/>
                  </a:cubicBezTo>
                  <a:cubicBezTo>
                    <a:pt x="15" y="83"/>
                    <a:pt x="60" y="57"/>
                    <a:pt x="75" y="87"/>
                  </a:cubicBezTo>
                  <a:cubicBezTo>
                    <a:pt x="101" y="80"/>
                    <a:pt x="127" y="80"/>
                    <a:pt x="150" y="65"/>
                  </a:cubicBezTo>
                  <a:cubicBezTo>
                    <a:pt x="176" y="49"/>
                    <a:pt x="198" y="27"/>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2351254" y="-678862"/>
              <a:ext cx="4679" cy="9168"/>
            </a:xfrm>
            <a:custGeom>
              <a:avLst/>
              <a:gdLst/>
              <a:ahLst/>
              <a:cxnLst/>
              <a:rect l="l" t="t" r="r" b="b"/>
              <a:pathLst>
                <a:path w="98" h="192" extrusionOk="0">
                  <a:moveTo>
                    <a:pt x="12" y="0"/>
                  </a:moveTo>
                  <a:lnTo>
                    <a:pt x="12" y="0"/>
                  </a:lnTo>
                  <a:cubicBezTo>
                    <a:pt x="4" y="64"/>
                    <a:pt x="65" y="131"/>
                    <a:pt x="1" y="191"/>
                  </a:cubicBezTo>
                  <a:cubicBezTo>
                    <a:pt x="83" y="191"/>
                    <a:pt x="80" y="127"/>
                    <a:pt x="91" y="72"/>
                  </a:cubicBezTo>
                  <a:cubicBezTo>
                    <a:pt x="98" y="8"/>
                    <a:pt x="49" y="15"/>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2234171" y="-1245225"/>
              <a:ext cx="11842" cy="9884"/>
            </a:xfrm>
            <a:custGeom>
              <a:avLst/>
              <a:gdLst/>
              <a:ahLst/>
              <a:cxnLst/>
              <a:rect l="l" t="t" r="r" b="b"/>
              <a:pathLst>
                <a:path w="248" h="207" extrusionOk="0">
                  <a:moveTo>
                    <a:pt x="173" y="1"/>
                  </a:moveTo>
                  <a:cubicBezTo>
                    <a:pt x="154" y="1"/>
                    <a:pt x="135" y="8"/>
                    <a:pt x="125" y="19"/>
                  </a:cubicBezTo>
                  <a:cubicBezTo>
                    <a:pt x="73" y="68"/>
                    <a:pt x="1" y="116"/>
                    <a:pt x="20" y="206"/>
                  </a:cubicBezTo>
                  <a:cubicBezTo>
                    <a:pt x="35" y="194"/>
                    <a:pt x="46" y="184"/>
                    <a:pt x="57" y="172"/>
                  </a:cubicBezTo>
                  <a:cubicBezTo>
                    <a:pt x="54" y="127"/>
                    <a:pt x="76" y="105"/>
                    <a:pt x="113" y="90"/>
                  </a:cubicBezTo>
                  <a:cubicBezTo>
                    <a:pt x="135" y="49"/>
                    <a:pt x="169" y="41"/>
                    <a:pt x="203" y="41"/>
                  </a:cubicBezTo>
                  <a:lnTo>
                    <a:pt x="247" y="41"/>
                  </a:lnTo>
                  <a:cubicBezTo>
                    <a:pt x="230" y="15"/>
                    <a:pt x="199"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927281" y="-1277743"/>
              <a:ext cx="11794" cy="6160"/>
            </a:xfrm>
            <a:custGeom>
              <a:avLst/>
              <a:gdLst/>
              <a:ahLst/>
              <a:cxnLst/>
              <a:rect l="l" t="t" r="r" b="b"/>
              <a:pathLst>
                <a:path w="247" h="129" extrusionOk="0">
                  <a:moveTo>
                    <a:pt x="83" y="1"/>
                  </a:moveTo>
                  <a:cubicBezTo>
                    <a:pt x="67" y="1"/>
                    <a:pt x="48" y="4"/>
                    <a:pt x="33" y="9"/>
                  </a:cubicBezTo>
                  <a:cubicBezTo>
                    <a:pt x="11" y="12"/>
                    <a:pt x="0" y="27"/>
                    <a:pt x="4" y="49"/>
                  </a:cubicBezTo>
                  <a:cubicBezTo>
                    <a:pt x="4" y="76"/>
                    <a:pt x="11" y="102"/>
                    <a:pt x="15" y="128"/>
                  </a:cubicBezTo>
                  <a:cubicBezTo>
                    <a:pt x="15" y="125"/>
                    <a:pt x="19" y="121"/>
                    <a:pt x="19" y="121"/>
                  </a:cubicBezTo>
                  <a:cubicBezTo>
                    <a:pt x="41" y="64"/>
                    <a:pt x="67" y="38"/>
                    <a:pt x="105" y="38"/>
                  </a:cubicBezTo>
                  <a:cubicBezTo>
                    <a:pt x="131" y="38"/>
                    <a:pt x="161" y="54"/>
                    <a:pt x="198" y="80"/>
                  </a:cubicBezTo>
                  <a:cubicBezTo>
                    <a:pt x="213" y="90"/>
                    <a:pt x="231" y="99"/>
                    <a:pt x="247" y="106"/>
                  </a:cubicBezTo>
                  <a:cubicBezTo>
                    <a:pt x="202" y="35"/>
                    <a:pt x="14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2141822" y="-1077479"/>
              <a:ext cx="6972" cy="7210"/>
            </a:xfrm>
            <a:custGeom>
              <a:avLst/>
              <a:gdLst/>
              <a:ahLst/>
              <a:cxnLst/>
              <a:rect l="l" t="t" r="r" b="b"/>
              <a:pathLst>
                <a:path w="146" h="151" extrusionOk="0">
                  <a:moveTo>
                    <a:pt x="82" y="1"/>
                  </a:moveTo>
                  <a:cubicBezTo>
                    <a:pt x="49" y="16"/>
                    <a:pt x="37" y="57"/>
                    <a:pt x="0" y="65"/>
                  </a:cubicBezTo>
                  <a:lnTo>
                    <a:pt x="0" y="87"/>
                  </a:lnTo>
                  <a:lnTo>
                    <a:pt x="14" y="87"/>
                  </a:lnTo>
                  <a:cubicBezTo>
                    <a:pt x="52" y="87"/>
                    <a:pt x="52" y="117"/>
                    <a:pt x="59" y="147"/>
                  </a:cubicBezTo>
                  <a:cubicBezTo>
                    <a:pt x="93" y="136"/>
                    <a:pt x="145" y="151"/>
                    <a:pt x="142" y="84"/>
                  </a:cubicBezTo>
                  <a:cubicBezTo>
                    <a:pt x="108" y="65"/>
                    <a:pt x="90" y="3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2087244" y="-869146"/>
              <a:ext cx="7163" cy="5587"/>
            </a:xfrm>
            <a:custGeom>
              <a:avLst/>
              <a:gdLst/>
              <a:ahLst/>
              <a:cxnLst/>
              <a:rect l="l" t="t" r="r" b="b"/>
              <a:pathLst>
                <a:path w="150" h="117" extrusionOk="0">
                  <a:moveTo>
                    <a:pt x="94" y="1"/>
                  </a:moveTo>
                  <a:cubicBezTo>
                    <a:pt x="86" y="1"/>
                    <a:pt x="75" y="4"/>
                    <a:pt x="64" y="4"/>
                  </a:cubicBezTo>
                  <a:cubicBezTo>
                    <a:pt x="68" y="38"/>
                    <a:pt x="60" y="46"/>
                    <a:pt x="46" y="46"/>
                  </a:cubicBezTo>
                  <a:cubicBezTo>
                    <a:pt x="41" y="46"/>
                    <a:pt x="34" y="42"/>
                    <a:pt x="31" y="42"/>
                  </a:cubicBezTo>
                  <a:lnTo>
                    <a:pt x="1" y="42"/>
                  </a:lnTo>
                  <a:cubicBezTo>
                    <a:pt x="12" y="56"/>
                    <a:pt x="19" y="72"/>
                    <a:pt x="31" y="82"/>
                  </a:cubicBezTo>
                  <a:cubicBezTo>
                    <a:pt x="57" y="87"/>
                    <a:pt x="83" y="117"/>
                    <a:pt x="109" y="117"/>
                  </a:cubicBezTo>
                  <a:cubicBezTo>
                    <a:pt x="124" y="117"/>
                    <a:pt x="136" y="109"/>
                    <a:pt x="150" y="87"/>
                  </a:cubicBezTo>
                  <a:cubicBezTo>
                    <a:pt x="131" y="56"/>
                    <a:pt x="139"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2212922" y="-1070126"/>
              <a:ext cx="8643" cy="8929"/>
            </a:xfrm>
            <a:custGeom>
              <a:avLst/>
              <a:gdLst/>
              <a:ahLst/>
              <a:cxnLst/>
              <a:rect l="l" t="t" r="r" b="b"/>
              <a:pathLst>
                <a:path w="181" h="187" extrusionOk="0">
                  <a:moveTo>
                    <a:pt x="158" y="0"/>
                  </a:moveTo>
                  <a:cubicBezTo>
                    <a:pt x="151" y="0"/>
                    <a:pt x="147" y="0"/>
                    <a:pt x="143" y="4"/>
                  </a:cubicBezTo>
                  <a:cubicBezTo>
                    <a:pt x="61" y="42"/>
                    <a:pt x="20" y="105"/>
                    <a:pt x="1" y="187"/>
                  </a:cubicBezTo>
                  <a:cubicBezTo>
                    <a:pt x="27" y="187"/>
                    <a:pt x="46" y="165"/>
                    <a:pt x="68" y="154"/>
                  </a:cubicBezTo>
                  <a:cubicBezTo>
                    <a:pt x="90" y="94"/>
                    <a:pt x="113" y="34"/>
                    <a:pt x="180" y="16"/>
                  </a:cubicBezTo>
                  <a:cubicBezTo>
                    <a:pt x="173" y="4"/>
                    <a:pt x="166"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964956" y="-1512959"/>
              <a:ext cx="5921" cy="5205"/>
            </a:xfrm>
            <a:custGeom>
              <a:avLst/>
              <a:gdLst/>
              <a:ahLst/>
              <a:cxnLst/>
              <a:rect l="l" t="t" r="r" b="b"/>
              <a:pathLst>
                <a:path w="124" h="109" extrusionOk="0">
                  <a:moveTo>
                    <a:pt x="56" y="0"/>
                  </a:moveTo>
                  <a:cubicBezTo>
                    <a:pt x="34" y="0"/>
                    <a:pt x="8" y="4"/>
                    <a:pt x="8" y="30"/>
                  </a:cubicBezTo>
                  <a:cubicBezTo>
                    <a:pt x="0" y="71"/>
                    <a:pt x="30" y="82"/>
                    <a:pt x="60" y="94"/>
                  </a:cubicBezTo>
                  <a:cubicBezTo>
                    <a:pt x="71" y="94"/>
                    <a:pt x="78" y="105"/>
                    <a:pt x="90" y="108"/>
                  </a:cubicBezTo>
                  <a:cubicBezTo>
                    <a:pt x="94" y="108"/>
                    <a:pt x="101" y="105"/>
                    <a:pt x="109" y="105"/>
                  </a:cubicBezTo>
                  <a:cubicBezTo>
                    <a:pt x="113" y="90"/>
                    <a:pt x="120" y="75"/>
                    <a:pt x="120" y="63"/>
                  </a:cubicBezTo>
                  <a:cubicBezTo>
                    <a:pt x="123" y="18"/>
                    <a:pt x="9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2279485" y="-1313746"/>
              <a:ext cx="8595" cy="6446"/>
            </a:xfrm>
            <a:custGeom>
              <a:avLst/>
              <a:gdLst/>
              <a:ahLst/>
              <a:cxnLst/>
              <a:rect l="l" t="t" r="r" b="b"/>
              <a:pathLst>
                <a:path w="180" h="135" extrusionOk="0">
                  <a:moveTo>
                    <a:pt x="23" y="0"/>
                  </a:moveTo>
                  <a:cubicBezTo>
                    <a:pt x="16" y="0"/>
                    <a:pt x="8" y="4"/>
                    <a:pt x="1" y="4"/>
                  </a:cubicBezTo>
                  <a:cubicBezTo>
                    <a:pt x="45" y="37"/>
                    <a:pt x="23" y="104"/>
                    <a:pt x="71" y="135"/>
                  </a:cubicBezTo>
                  <a:cubicBezTo>
                    <a:pt x="75" y="123"/>
                    <a:pt x="83" y="120"/>
                    <a:pt x="90" y="120"/>
                  </a:cubicBezTo>
                  <a:cubicBezTo>
                    <a:pt x="97" y="120"/>
                    <a:pt x="106" y="123"/>
                    <a:pt x="116" y="127"/>
                  </a:cubicBezTo>
                  <a:cubicBezTo>
                    <a:pt x="124" y="130"/>
                    <a:pt x="132" y="135"/>
                    <a:pt x="139" y="135"/>
                  </a:cubicBezTo>
                  <a:cubicBezTo>
                    <a:pt x="147" y="135"/>
                    <a:pt x="158" y="130"/>
                    <a:pt x="161" y="116"/>
                  </a:cubicBezTo>
                  <a:cubicBezTo>
                    <a:pt x="169" y="108"/>
                    <a:pt x="176" y="97"/>
                    <a:pt x="180" y="90"/>
                  </a:cubicBezTo>
                  <a:cubicBezTo>
                    <a:pt x="124" y="71"/>
                    <a:pt x="64" y="52"/>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2273946" y="-1317375"/>
              <a:ext cx="6112" cy="5443"/>
            </a:xfrm>
            <a:custGeom>
              <a:avLst/>
              <a:gdLst/>
              <a:ahLst/>
              <a:cxnLst/>
              <a:rect l="l" t="t" r="r" b="b"/>
              <a:pathLst>
                <a:path w="128" h="114" extrusionOk="0">
                  <a:moveTo>
                    <a:pt x="53" y="1"/>
                  </a:moveTo>
                  <a:cubicBezTo>
                    <a:pt x="42" y="1"/>
                    <a:pt x="26" y="4"/>
                    <a:pt x="12" y="9"/>
                  </a:cubicBezTo>
                  <a:cubicBezTo>
                    <a:pt x="31" y="46"/>
                    <a:pt x="0" y="113"/>
                    <a:pt x="79" y="113"/>
                  </a:cubicBezTo>
                  <a:cubicBezTo>
                    <a:pt x="109" y="91"/>
                    <a:pt x="128" y="65"/>
                    <a:pt x="105" y="27"/>
                  </a:cubicBezTo>
                  <a:cubicBezTo>
                    <a:pt x="90" y="9"/>
                    <a:pt x="7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2287316" y="-1188116"/>
              <a:ext cx="6064" cy="4680"/>
            </a:xfrm>
            <a:custGeom>
              <a:avLst/>
              <a:gdLst/>
              <a:ahLst/>
              <a:cxnLst/>
              <a:rect l="l" t="t" r="r" b="b"/>
              <a:pathLst>
                <a:path w="127" h="98" extrusionOk="0">
                  <a:moveTo>
                    <a:pt x="34" y="1"/>
                  </a:moveTo>
                  <a:cubicBezTo>
                    <a:pt x="4" y="1"/>
                    <a:pt x="0" y="27"/>
                    <a:pt x="8" y="49"/>
                  </a:cubicBezTo>
                  <a:cubicBezTo>
                    <a:pt x="19" y="98"/>
                    <a:pt x="60" y="94"/>
                    <a:pt x="94" y="98"/>
                  </a:cubicBezTo>
                  <a:cubicBezTo>
                    <a:pt x="116" y="94"/>
                    <a:pt x="127" y="79"/>
                    <a:pt x="120" y="68"/>
                  </a:cubicBezTo>
                  <a:cubicBezTo>
                    <a:pt x="97" y="38"/>
                    <a:pt x="7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2220944" y="-1314462"/>
              <a:ext cx="10410" cy="4298"/>
            </a:xfrm>
            <a:custGeom>
              <a:avLst/>
              <a:gdLst/>
              <a:ahLst/>
              <a:cxnLst/>
              <a:rect l="l" t="t" r="r" b="b"/>
              <a:pathLst>
                <a:path w="218" h="90" extrusionOk="0">
                  <a:moveTo>
                    <a:pt x="1" y="0"/>
                  </a:moveTo>
                  <a:lnTo>
                    <a:pt x="1" y="0"/>
                  </a:lnTo>
                  <a:cubicBezTo>
                    <a:pt x="8" y="90"/>
                    <a:pt x="98" y="33"/>
                    <a:pt x="136" y="74"/>
                  </a:cubicBezTo>
                  <a:cubicBezTo>
                    <a:pt x="143" y="83"/>
                    <a:pt x="150" y="86"/>
                    <a:pt x="162" y="86"/>
                  </a:cubicBezTo>
                  <a:cubicBezTo>
                    <a:pt x="169" y="86"/>
                    <a:pt x="180" y="83"/>
                    <a:pt x="188" y="78"/>
                  </a:cubicBezTo>
                  <a:cubicBezTo>
                    <a:pt x="206" y="67"/>
                    <a:pt x="214" y="48"/>
                    <a:pt x="217" y="30"/>
                  </a:cubicBezTo>
                  <a:lnTo>
                    <a:pt x="214" y="30"/>
                  </a:lnTo>
                  <a:cubicBezTo>
                    <a:pt x="199" y="22"/>
                    <a:pt x="180" y="19"/>
                    <a:pt x="162" y="19"/>
                  </a:cubicBezTo>
                  <a:cubicBezTo>
                    <a:pt x="146" y="19"/>
                    <a:pt x="136" y="22"/>
                    <a:pt x="120" y="22"/>
                  </a:cubicBezTo>
                  <a:lnTo>
                    <a:pt x="83" y="22"/>
                  </a:lnTo>
                  <a:cubicBezTo>
                    <a:pt x="53" y="22"/>
                    <a:pt x="27" y="1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924655" y="-1270246"/>
              <a:ext cx="6685" cy="4345"/>
            </a:xfrm>
            <a:custGeom>
              <a:avLst/>
              <a:gdLst/>
              <a:ahLst/>
              <a:cxnLst/>
              <a:rect l="l" t="t" r="r" b="b"/>
              <a:pathLst>
                <a:path w="140" h="91" extrusionOk="0">
                  <a:moveTo>
                    <a:pt x="61" y="1"/>
                  </a:moveTo>
                  <a:cubicBezTo>
                    <a:pt x="42" y="1"/>
                    <a:pt x="31" y="20"/>
                    <a:pt x="1" y="57"/>
                  </a:cubicBezTo>
                  <a:cubicBezTo>
                    <a:pt x="23" y="80"/>
                    <a:pt x="45" y="90"/>
                    <a:pt x="68" y="90"/>
                  </a:cubicBezTo>
                  <a:cubicBezTo>
                    <a:pt x="90" y="90"/>
                    <a:pt x="117" y="76"/>
                    <a:pt x="140" y="54"/>
                  </a:cubicBezTo>
                  <a:cubicBezTo>
                    <a:pt x="102" y="20"/>
                    <a:pt x="80"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2214307" y="-1058331"/>
              <a:ext cx="8404" cy="4298"/>
            </a:xfrm>
            <a:custGeom>
              <a:avLst/>
              <a:gdLst/>
              <a:ahLst/>
              <a:cxnLst/>
              <a:rect l="l" t="t" r="r" b="b"/>
              <a:pathLst>
                <a:path w="176" h="90" extrusionOk="0">
                  <a:moveTo>
                    <a:pt x="75" y="0"/>
                  </a:moveTo>
                  <a:cubicBezTo>
                    <a:pt x="49" y="0"/>
                    <a:pt x="23" y="15"/>
                    <a:pt x="0" y="19"/>
                  </a:cubicBezTo>
                  <a:cubicBezTo>
                    <a:pt x="26" y="67"/>
                    <a:pt x="67" y="90"/>
                    <a:pt x="112" y="90"/>
                  </a:cubicBezTo>
                  <a:cubicBezTo>
                    <a:pt x="135" y="90"/>
                    <a:pt x="154" y="86"/>
                    <a:pt x="176" y="79"/>
                  </a:cubicBezTo>
                  <a:cubicBezTo>
                    <a:pt x="157" y="60"/>
                    <a:pt x="138" y="41"/>
                    <a:pt x="116" y="19"/>
                  </a:cubicBezTo>
                  <a:cubicBezTo>
                    <a:pt x="101" y="4"/>
                    <a:pt x="90"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1980523" y="-1175605"/>
              <a:ext cx="10075" cy="6637"/>
            </a:xfrm>
            <a:custGeom>
              <a:avLst/>
              <a:gdLst/>
              <a:ahLst/>
              <a:cxnLst/>
              <a:rect l="l" t="t" r="r" b="b"/>
              <a:pathLst>
                <a:path w="211" h="139" extrusionOk="0">
                  <a:moveTo>
                    <a:pt x="211" y="1"/>
                  </a:moveTo>
                  <a:lnTo>
                    <a:pt x="211" y="1"/>
                  </a:lnTo>
                  <a:cubicBezTo>
                    <a:pt x="195" y="4"/>
                    <a:pt x="180" y="8"/>
                    <a:pt x="166" y="11"/>
                  </a:cubicBezTo>
                  <a:cubicBezTo>
                    <a:pt x="143" y="94"/>
                    <a:pt x="61" y="101"/>
                    <a:pt x="1" y="135"/>
                  </a:cubicBezTo>
                  <a:cubicBezTo>
                    <a:pt x="16" y="139"/>
                    <a:pt x="35" y="139"/>
                    <a:pt x="49" y="139"/>
                  </a:cubicBezTo>
                  <a:cubicBezTo>
                    <a:pt x="128" y="139"/>
                    <a:pt x="188" y="90"/>
                    <a:pt x="2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2559014" y="-619413"/>
              <a:ext cx="9502" cy="3963"/>
            </a:xfrm>
            <a:custGeom>
              <a:avLst/>
              <a:gdLst/>
              <a:ahLst/>
              <a:cxnLst/>
              <a:rect l="l" t="t" r="r" b="b"/>
              <a:pathLst>
                <a:path w="199" h="83" extrusionOk="0">
                  <a:moveTo>
                    <a:pt x="116" y="0"/>
                  </a:moveTo>
                  <a:cubicBezTo>
                    <a:pt x="90" y="0"/>
                    <a:pt x="61" y="11"/>
                    <a:pt x="19" y="38"/>
                  </a:cubicBezTo>
                  <a:cubicBezTo>
                    <a:pt x="12" y="42"/>
                    <a:pt x="8" y="45"/>
                    <a:pt x="1" y="49"/>
                  </a:cubicBezTo>
                  <a:cubicBezTo>
                    <a:pt x="8" y="45"/>
                    <a:pt x="16" y="45"/>
                    <a:pt x="27" y="45"/>
                  </a:cubicBezTo>
                  <a:cubicBezTo>
                    <a:pt x="30" y="42"/>
                    <a:pt x="38" y="42"/>
                    <a:pt x="46" y="42"/>
                  </a:cubicBezTo>
                  <a:cubicBezTo>
                    <a:pt x="68" y="42"/>
                    <a:pt x="87" y="52"/>
                    <a:pt x="102" y="75"/>
                  </a:cubicBezTo>
                  <a:cubicBezTo>
                    <a:pt x="135" y="78"/>
                    <a:pt x="165" y="78"/>
                    <a:pt x="199" y="83"/>
                  </a:cubicBezTo>
                  <a:cubicBezTo>
                    <a:pt x="176" y="26"/>
                    <a:pt x="150"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1871462" y="-1460864"/>
              <a:ext cx="5778" cy="5778"/>
            </a:xfrm>
            <a:custGeom>
              <a:avLst/>
              <a:gdLst/>
              <a:ahLst/>
              <a:cxnLst/>
              <a:rect l="l" t="t" r="r" b="b"/>
              <a:pathLst>
                <a:path w="121" h="121" extrusionOk="0">
                  <a:moveTo>
                    <a:pt x="16" y="0"/>
                  </a:moveTo>
                  <a:cubicBezTo>
                    <a:pt x="8" y="0"/>
                    <a:pt x="4" y="0"/>
                    <a:pt x="1" y="4"/>
                  </a:cubicBezTo>
                  <a:cubicBezTo>
                    <a:pt x="16" y="23"/>
                    <a:pt x="23" y="42"/>
                    <a:pt x="20" y="68"/>
                  </a:cubicBezTo>
                  <a:cubicBezTo>
                    <a:pt x="20" y="83"/>
                    <a:pt x="4" y="105"/>
                    <a:pt x="27" y="116"/>
                  </a:cubicBezTo>
                  <a:cubicBezTo>
                    <a:pt x="35" y="121"/>
                    <a:pt x="39" y="121"/>
                    <a:pt x="46" y="121"/>
                  </a:cubicBezTo>
                  <a:cubicBezTo>
                    <a:pt x="61" y="121"/>
                    <a:pt x="75" y="109"/>
                    <a:pt x="87" y="94"/>
                  </a:cubicBezTo>
                  <a:lnTo>
                    <a:pt x="120" y="61"/>
                  </a:lnTo>
                  <a:cubicBezTo>
                    <a:pt x="117" y="42"/>
                    <a:pt x="109" y="26"/>
                    <a:pt x="87" y="19"/>
                  </a:cubicBezTo>
                  <a:cubicBezTo>
                    <a:pt x="83" y="23"/>
                    <a:pt x="80" y="23"/>
                    <a:pt x="75" y="23"/>
                  </a:cubicBezTo>
                  <a:cubicBezTo>
                    <a:pt x="65" y="23"/>
                    <a:pt x="57" y="19"/>
                    <a:pt x="46" y="12"/>
                  </a:cubicBezTo>
                  <a:cubicBezTo>
                    <a:pt x="39" y="4"/>
                    <a:pt x="27"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2277862" y="-1308255"/>
              <a:ext cx="6112" cy="6685"/>
            </a:xfrm>
            <a:custGeom>
              <a:avLst/>
              <a:gdLst/>
              <a:ahLst/>
              <a:cxnLst/>
              <a:rect l="l" t="t" r="r" b="b"/>
              <a:pathLst>
                <a:path w="128" h="140" extrusionOk="0">
                  <a:moveTo>
                    <a:pt x="127" y="1"/>
                  </a:moveTo>
                  <a:cubicBezTo>
                    <a:pt x="124" y="15"/>
                    <a:pt x="113" y="20"/>
                    <a:pt x="105" y="20"/>
                  </a:cubicBezTo>
                  <a:cubicBezTo>
                    <a:pt x="98" y="20"/>
                    <a:pt x="90" y="15"/>
                    <a:pt x="82" y="12"/>
                  </a:cubicBezTo>
                  <a:cubicBezTo>
                    <a:pt x="72" y="8"/>
                    <a:pt x="63" y="5"/>
                    <a:pt x="56" y="5"/>
                  </a:cubicBezTo>
                  <a:cubicBezTo>
                    <a:pt x="49" y="5"/>
                    <a:pt x="41" y="8"/>
                    <a:pt x="37" y="20"/>
                  </a:cubicBezTo>
                  <a:cubicBezTo>
                    <a:pt x="53" y="65"/>
                    <a:pt x="1" y="94"/>
                    <a:pt x="11" y="139"/>
                  </a:cubicBezTo>
                  <a:cubicBezTo>
                    <a:pt x="72" y="113"/>
                    <a:pt x="113" y="68"/>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2330148" y="-1204924"/>
              <a:ext cx="4488" cy="7544"/>
            </a:xfrm>
            <a:custGeom>
              <a:avLst/>
              <a:gdLst/>
              <a:ahLst/>
              <a:cxnLst/>
              <a:rect l="l" t="t" r="r" b="b"/>
              <a:pathLst>
                <a:path w="94" h="158" extrusionOk="0">
                  <a:moveTo>
                    <a:pt x="0" y="1"/>
                  </a:moveTo>
                  <a:lnTo>
                    <a:pt x="0" y="1"/>
                  </a:lnTo>
                  <a:cubicBezTo>
                    <a:pt x="11" y="49"/>
                    <a:pt x="19" y="99"/>
                    <a:pt x="30" y="144"/>
                  </a:cubicBezTo>
                  <a:cubicBezTo>
                    <a:pt x="30" y="151"/>
                    <a:pt x="33" y="158"/>
                    <a:pt x="37" y="158"/>
                  </a:cubicBezTo>
                  <a:cubicBezTo>
                    <a:pt x="45" y="158"/>
                    <a:pt x="52" y="151"/>
                    <a:pt x="75" y="132"/>
                  </a:cubicBezTo>
                  <a:cubicBezTo>
                    <a:pt x="94" y="99"/>
                    <a:pt x="56" y="65"/>
                    <a:pt x="78" y="35"/>
                  </a:cubicBezTo>
                  <a:cubicBezTo>
                    <a:pt x="78" y="27"/>
                    <a:pt x="75" y="20"/>
                    <a:pt x="75" y="13"/>
                  </a:cubicBezTo>
                  <a:cubicBezTo>
                    <a:pt x="68" y="13"/>
                    <a:pt x="64" y="16"/>
                    <a:pt x="56" y="16"/>
                  </a:cubicBezTo>
                  <a:cubicBezTo>
                    <a:pt x="37" y="16"/>
                    <a:pt x="19" y="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2232165" y="-1128858"/>
              <a:ext cx="8977" cy="6446"/>
            </a:xfrm>
            <a:custGeom>
              <a:avLst/>
              <a:gdLst/>
              <a:ahLst/>
              <a:cxnLst/>
              <a:rect l="l" t="t" r="r" b="b"/>
              <a:pathLst>
                <a:path w="188" h="135" extrusionOk="0">
                  <a:moveTo>
                    <a:pt x="41" y="0"/>
                  </a:moveTo>
                  <a:cubicBezTo>
                    <a:pt x="22" y="0"/>
                    <a:pt x="8" y="12"/>
                    <a:pt x="4" y="45"/>
                  </a:cubicBezTo>
                  <a:cubicBezTo>
                    <a:pt x="0" y="94"/>
                    <a:pt x="4" y="135"/>
                    <a:pt x="64" y="135"/>
                  </a:cubicBezTo>
                  <a:lnTo>
                    <a:pt x="71" y="135"/>
                  </a:lnTo>
                  <a:cubicBezTo>
                    <a:pt x="67" y="128"/>
                    <a:pt x="67" y="121"/>
                    <a:pt x="67" y="113"/>
                  </a:cubicBezTo>
                  <a:lnTo>
                    <a:pt x="64" y="109"/>
                  </a:lnTo>
                  <a:lnTo>
                    <a:pt x="60" y="109"/>
                  </a:lnTo>
                  <a:cubicBezTo>
                    <a:pt x="19" y="71"/>
                    <a:pt x="0" y="42"/>
                    <a:pt x="86" y="34"/>
                  </a:cubicBezTo>
                  <a:cubicBezTo>
                    <a:pt x="120" y="34"/>
                    <a:pt x="153" y="23"/>
                    <a:pt x="188" y="16"/>
                  </a:cubicBezTo>
                  <a:cubicBezTo>
                    <a:pt x="176" y="4"/>
                    <a:pt x="165" y="4"/>
                    <a:pt x="153" y="4"/>
                  </a:cubicBezTo>
                  <a:cubicBezTo>
                    <a:pt x="143" y="4"/>
                    <a:pt x="131" y="4"/>
                    <a:pt x="124" y="8"/>
                  </a:cubicBezTo>
                  <a:cubicBezTo>
                    <a:pt x="112" y="8"/>
                    <a:pt x="101" y="12"/>
                    <a:pt x="93" y="12"/>
                  </a:cubicBezTo>
                  <a:cubicBezTo>
                    <a:pt x="90" y="12"/>
                    <a:pt x="83" y="12"/>
                    <a:pt x="79" y="8"/>
                  </a:cubicBezTo>
                  <a:cubicBezTo>
                    <a:pt x="64" y="4"/>
                    <a:pt x="53"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1866066" y="-1090133"/>
              <a:ext cx="5396" cy="8117"/>
            </a:xfrm>
            <a:custGeom>
              <a:avLst/>
              <a:gdLst/>
              <a:ahLst/>
              <a:cxnLst/>
              <a:rect l="l" t="t" r="r" b="b"/>
              <a:pathLst>
                <a:path w="113" h="170" extrusionOk="0">
                  <a:moveTo>
                    <a:pt x="112" y="0"/>
                  </a:moveTo>
                  <a:lnTo>
                    <a:pt x="112" y="0"/>
                  </a:lnTo>
                  <a:cubicBezTo>
                    <a:pt x="4" y="42"/>
                    <a:pt x="0" y="72"/>
                    <a:pt x="93" y="169"/>
                  </a:cubicBezTo>
                  <a:cubicBezTo>
                    <a:pt x="64" y="109"/>
                    <a:pt x="112" y="57"/>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2160254" y="-611009"/>
              <a:ext cx="6303" cy="5730"/>
            </a:xfrm>
            <a:custGeom>
              <a:avLst/>
              <a:gdLst/>
              <a:ahLst/>
              <a:cxnLst/>
              <a:rect l="l" t="t" r="r" b="b"/>
              <a:pathLst>
                <a:path w="132" h="120" extrusionOk="0">
                  <a:moveTo>
                    <a:pt x="128" y="0"/>
                  </a:moveTo>
                  <a:cubicBezTo>
                    <a:pt x="79" y="7"/>
                    <a:pt x="64" y="71"/>
                    <a:pt x="12" y="71"/>
                  </a:cubicBezTo>
                  <a:lnTo>
                    <a:pt x="0" y="71"/>
                  </a:lnTo>
                  <a:cubicBezTo>
                    <a:pt x="42" y="104"/>
                    <a:pt x="64" y="119"/>
                    <a:pt x="83" y="119"/>
                  </a:cubicBezTo>
                  <a:cubicBezTo>
                    <a:pt x="105" y="119"/>
                    <a:pt x="117" y="93"/>
                    <a:pt x="131" y="33"/>
                  </a:cubicBezTo>
                  <a:lnTo>
                    <a:pt x="1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2535282" y="-756695"/>
              <a:ext cx="6160" cy="4870"/>
            </a:xfrm>
            <a:custGeom>
              <a:avLst/>
              <a:gdLst/>
              <a:ahLst/>
              <a:cxnLst/>
              <a:rect l="l" t="t" r="r" b="b"/>
              <a:pathLst>
                <a:path w="129" h="102" extrusionOk="0">
                  <a:moveTo>
                    <a:pt x="109" y="1"/>
                  </a:moveTo>
                  <a:lnTo>
                    <a:pt x="109" y="1"/>
                  </a:lnTo>
                  <a:cubicBezTo>
                    <a:pt x="61" y="8"/>
                    <a:pt x="1" y="8"/>
                    <a:pt x="12" y="87"/>
                  </a:cubicBezTo>
                  <a:lnTo>
                    <a:pt x="27" y="87"/>
                  </a:lnTo>
                  <a:cubicBezTo>
                    <a:pt x="42" y="87"/>
                    <a:pt x="54" y="91"/>
                    <a:pt x="61" y="101"/>
                  </a:cubicBezTo>
                  <a:cubicBezTo>
                    <a:pt x="128" y="91"/>
                    <a:pt x="121" y="4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1913959" y="-1123510"/>
              <a:ext cx="5826" cy="9502"/>
            </a:xfrm>
            <a:custGeom>
              <a:avLst/>
              <a:gdLst/>
              <a:ahLst/>
              <a:cxnLst/>
              <a:rect l="l" t="t" r="r" b="b"/>
              <a:pathLst>
                <a:path w="122" h="199" extrusionOk="0">
                  <a:moveTo>
                    <a:pt x="61" y="1"/>
                  </a:moveTo>
                  <a:lnTo>
                    <a:pt x="61" y="1"/>
                  </a:lnTo>
                  <a:cubicBezTo>
                    <a:pt x="68" y="76"/>
                    <a:pt x="35" y="135"/>
                    <a:pt x="1" y="199"/>
                  </a:cubicBezTo>
                  <a:cubicBezTo>
                    <a:pt x="65" y="180"/>
                    <a:pt x="83" y="128"/>
                    <a:pt x="102" y="71"/>
                  </a:cubicBezTo>
                  <a:cubicBezTo>
                    <a:pt x="121" y="27"/>
                    <a:pt x="99" y="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2431235" y="-1108851"/>
              <a:ext cx="7067" cy="3581"/>
            </a:xfrm>
            <a:custGeom>
              <a:avLst/>
              <a:gdLst/>
              <a:ahLst/>
              <a:cxnLst/>
              <a:rect l="l" t="t" r="r" b="b"/>
              <a:pathLst>
                <a:path w="148" h="75" extrusionOk="0">
                  <a:moveTo>
                    <a:pt x="87" y="0"/>
                  </a:moveTo>
                  <a:cubicBezTo>
                    <a:pt x="54" y="4"/>
                    <a:pt x="28" y="19"/>
                    <a:pt x="1" y="42"/>
                  </a:cubicBezTo>
                  <a:cubicBezTo>
                    <a:pt x="28" y="64"/>
                    <a:pt x="54" y="75"/>
                    <a:pt x="76" y="75"/>
                  </a:cubicBezTo>
                  <a:cubicBezTo>
                    <a:pt x="95" y="75"/>
                    <a:pt x="113" y="64"/>
                    <a:pt x="128" y="42"/>
                  </a:cubicBezTo>
                  <a:cubicBezTo>
                    <a:pt x="147" y="8"/>
                    <a:pt x="125"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2196448" y="-1376585"/>
              <a:ext cx="5539" cy="8404"/>
            </a:xfrm>
            <a:custGeom>
              <a:avLst/>
              <a:gdLst/>
              <a:ahLst/>
              <a:cxnLst/>
              <a:rect l="l" t="t" r="r" b="b"/>
              <a:pathLst>
                <a:path w="116" h="176" extrusionOk="0">
                  <a:moveTo>
                    <a:pt x="112" y="0"/>
                  </a:moveTo>
                  <a:cubicBezTo>
                    <a:pt x="97" y="23"/>
                    <a:pt x="85" y="49"/>
                    <a:pt x="63" y="64"/>
                  </a:cubicBezTo>
                  <a:cubicBezTo>
                    <a:pt x="0" y="109"/>
                    <a:pt x="33" y="138"/>
                    <a:pt x="75" y="172"/>
                  </a:cubicBezTo>
                  <a:lnTo>
                    <a:pt x="78" y="176"/>
                  </a:lnTo>
                  <a:cubicBezTo>
                    <a:pt x="112" y="123"/>
                    <a:pt x="97" y="60"/>
                    <a:pt x="116" y="4"/>
                  </a:cubicBezTo>
                  <a:lnTo>
                    <a:pt x="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2175247" y="-1107944"/>
              <a:ext cx="6828" cy="5921"/>
            </a:xfrm>
            <a:custGeom>
              <a:avLst/>
              <a:gdLst/>
              <a:ahLst/>
              <a:cxnLst/>
              <a:rect l="l" t="t" r="r" b="b"/>
              <a:pathLst>
                <a:path w="143" h="124" extrusionOk="0">
                  <a:moveTo>
                    <a:pt x="45" y="0"/>
                  </a:moveTo>
                  <a:cubicBezTo>
                    <a:pt x="5" y="0"/>
                    <a:pt x="0" y="33"/>
                    <a:pt x="12" y="78"/>
                  </a:cubicBezTo>
                  <a:cubicBezTo>
                    <a:pt x="16" y="93"/>
                    <a:pt x="19" y="109"/>
                    <a:pt x="19" y="123"/>
                  </a:cubicBezTo>
                  <a:cubicBezTo>
                    <a:pt x="64" y="86"/>
                    <a:pt x="86" y="30"/>
                    <a:pt x="143" y="4"/>
                  </a:cubicBezTo>
                  <a:cubicBezTo>
                    <a:pt x="124" y="4"/>
                    <a:pt x="109" y="7"/>
                    <a:pt x="95" y="7"/>
                  </a:cubicBezTo>
                  <a:lnTo>
                    <a:pt x="76" y="7"/>
                  </a:lnTo>
                  <a:cubicBezTo>
                    <a:pt x="64"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2537431" y="-758127"/>
              <a:ext cx="7544" cy="5969"/>
            </a:xfrm>
            <a:custGeom>
              <a:avLst/>
              <a:gdLst/>
              <a:ahLst/>
              <a:cxnLst/>
              <a:rect l="l" t="t" r="r" b="b"/>
              <a:pathLst>
                <a:path w="158" h="125" extrusionOk="0">
                  <a:moveTo>
                    <a:pt x="87" y="0"/>
                  </a:moveTo>
                  <a:cubicBezTo>
                    <a:pt x="57" y="0"/>
                    <a:pt x="39" y="34"/>
                    <a:pt x="1" y="121"/>
                  </a:cubicBezTo>
                  <a:cubicBezTo>
                    <a:pt x="9" y="124"/>
                    <a:pt x="12" y="124"/>
                    <a:pt x="20" y="124"/>
                  </a:cubicBezTo>
                  <a:cubicBezTo>
                    <a:pt x="31" y="124"/>
                    <a:pt x="46" y="121"/>
                    <a:pt x="57" y="117"/>
                  </a:cubicBezTo>
                  <a:cubicBezTo>
                    <a:pt x="46" y="38"/>
                    <a:pt x="106" y="38"/>
                    <a:pt x="154" y="31"/>
                  </a:cubicBezTo>
                  <a:lnTo>
                    <a:pt x="158" y="31"/>
                  </a:lnTo>
                  <a:cubicBezTo>
                    <a:pt x="128" y="12"/>
                    <a:pt x="106"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2137763" y="-1351469"/>
              <a:ext cx="5969" cy="4536"/>
            </a:xfrm>
            <a:custGeom>
              <a:avLst/>
              <a:gdLst/>
              <a:ahLst/>
              <a:cxnLst/>
              <a:rect l="l" t="t" r="r" b="b"/>
              <a:pathLst>
                <a:path w="125" h="95" extrusionOk="0">
                  <a:moveTo>
                    <a:pt x="8" y="23"/>
                  </a:moveTo>
                  <a:cubicBezTo>
                    <a:pt x="5" y="28"/>
                    <a:pt x="5" y="31"/>
                    <a:pt x="0" y="35"/>
                  </a:cubicBezTo>
                  <a:cubicBezTo>
                    <a:pt x="5" y="31"/>
                    <a:pt x="8" y="28"/>
                    <a:pt x="8" y="23"/>
                  </a:cubicBezTo>
                  <a:close/>
                  <a:moveTo>
                    <a:pt x="124" y="1"/>
                  </a:moveTo>
                  <a:cubicBezTo>
                    <a:pt x="95" y="5"/>
                    <a:pt x="60" y="12"/>
                    <a:pt x="27" y="20"/>
                  </a:cubicBezTo>
                  <a:lnTo>
                    <a:pt x="19" y="20"/>
                  </a:lnTo>
                  <a:lnTo>
                    <a:pt x="8" y="23"/>
                  </a:lnTo>
                  <a:cubicBezTo>
                    <a:pt x="12" y="46"/>
                    <a:pt x="16" y="68"/>
                    <a:pt x="16" y="90"/>
                  </a:cubicBezTo>
                  <a:cubicBezTo>
                    <a:pt x="23" y="95"/>
                    <a:pt x="31" y="95"/>
                    <a:pt x="38" y="95"/>
                  </a:cubicBezTo>
                  <a:cubicBezTo>
                    <a:pt x="90" y="95"/>
                    <a:pt x="102" y="4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2290707" y="-597114"/>
              <a:ext cx="5730" cy="6637"/>
            </a:xfrm>
            <a:custGeom>
              <a:avLst/>
              <a:gdLst/>
              <a:ahLst/>
              <a:cxnLst/>
              <a:rect l="l" t="t" r="r" b="b"/>
              <a:pathLst>
                <a:path w="120" h="139" extrusionOk="0">
                  <a:moveTo>
                    <a:pt x="75" y="1"/>
                  </a:moveTo>
                  <a:cubicBezTo>
                    <a:pt x="56" y="1"/>
                    <a:pt x="41" y="12"/>
                    <a:pt x="30" y="27"/>
                  </a:cubicBezTo>
                  <a:cubicBezTo>
                    <a:pt x="18" y="34"/>
                    <a:pt x="8" y="49"/>
                    <a:pt x="0" y="60"/>
                  </a:cubicBezTo>
                  <a:cubicBezTo>
                    <a:pt x="4" y="60"/>
                    <a:pt x="11" y="56"/>
                    <a:pt x="15" y="56"/>
                  </a:cubicBezTo>
                  <a:cubicBezTo>
                    <a:pt x="63" y="56"/>
                    <a:pt x="79" y="94"/>
                    <a:pt x="82" y="139"/>
                  </a:cubicBezTo>
                  <a:lnTo>
                    <a:pt x="86" y="139"/>
                  </a:lnTo>
                  <a:cubicBezTo>
                    <a:pt x="105" y="124"/>
                    <a:pt x="105" y="98"/>
                    <a:pt x="113" y="75"/>
                  </a:cubicBezTo>
                  <a:cubicBezTo>
                    <a:pt x="120" y="49"/>
                    <a:pt x="116" y="20"/>
                    <a:pt x="90" y="4"/>
                  </a:cubicBezTo>
                  <a:cubicBezTo>
                    <a:pt x="86" y="1"/>
                    <a:pt x="79"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2201462" y="-542870"/>
              <a:ext cx="5730" cy="5396"/>
            </a:xfrm>
            <a:custGeom>
              <a:avLst/>
              <a:gdLst/>
              <a:ahLst/>
              <a:cxnLst/>
              <a:rect l="l" t="t" r="r" b="b"/>
              <a:pathLst>
                <a:path w="120" h="113" extrusionOk="0">
                  <a:moveTo>
                    <a:pt x="56" y="1"/>
                  </a:moveTo>
                  <a:cubicBezTo>
                    <a:pt x="56" y="35"/>
                    <a:pt x="0" y="64"/>
                    <a:pt x="45" y="102"/>
                  </a:cubicBezTo>
                  <a:cubicBezTo>
                    <a:pt x="56" y="109"/>
                    <a:pt x="71" y="113"/>
                    <a:pt x="83" y="113"/>
                  </a:cubicBezTo>
                  <a:cubicBezTo>
                    <a:pt x="97" y="113"/>
                    <a:pt x="109" y="106"/>
                    <a:pt x="120" y="83"/>
                  </a:cubicBezTo>
                  <a:cubicBezTo>
                    <a:pt x="112" y="45"/>
                    <a:pt x="105" y="9"/>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1963524" y="-1423571"/>
              <a:ext cx="7544" cy="4345"/>
            </a:xfrm>
            <a:custGeom>
              <a:avLst/>
              <a:gdLst/>
              <a:ahLst/>
              <a:cxnLst/>
              <a:rect l="l" t="t" r="r" b="b"/>
              <a:pathLst>
                <a:path w="158" h="91" extrusionOk="0">
                  <a:moveTo>
                    <a:pt x="97" y="1"/>
                  </a:moveTo>
                  <a:cubicBezTo>
                    <a:pt x="57" y="1"/>
                    <a:pt x="26" y="23"/>
                    <a:pt x="0" y="68"/>
                  </a:cubicBezTo>
                  <a:cubicBezTo>
                    <a:pt x="0" y="75"/>
                    <a:pt x="4" y="83"/>
                    <a:pt x="4" y="91"/>
                  </a:cubicBezTo>
                  <a:lnTo>
                    <a:pt x="12" y="91"/>
                  </a:lnTo>
                  <a:cubicBezTo>
                    <a:pt x="71" y="91"/>
                    <a:pt x="109" y="46"/>
                    <a:pt x="153" y="16"/>
                  </a:cubicBezTo>
                  <a:lnTo>
                    <a:pt x="157" y="16"/>
                  </a:lnTo>
                  <a:cubicBezTo>
                    <a:pt x="135" y="4"/>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1805041" y="-1425863"/>
              <a:ext cx="5730" cy="4345"/>
            </a:xfrm>
            <a:custGeom>
              <a:avLst/>
              <a:gdLst/>
              <a:ahLst/>
              <a:cxnLst/>
              <a:rect l="l" t="t" r="r" b="b"/>
              <a:pathLst>
                <a:path w="120" h="91" extrusionOk="0">
                  <a:moveTo>
                    <a:pt x="52" y="0"/>
                  </a:moveTo>
                  <a:cubicBezTo>
                    <a:pt x="26" y="0"/>
                    <a:pt x="19" y="42"/>
                    <a:pt x="0" y="56"/>
                  </a:cubicBezTo>
                  <a:cubicBezTo>
                    <a:pt x="12" y="75"/>
                    <a:pt x="35" y="75"/>
                    <a:pt x="49" y="83"/>
                  </a:cubicBezTo>
                  <a:cubicBezTo>
                    <a:pt x="61" y="87"/>
                    <a:pt x="71" y="90"/>
                    <a:pt x="79" y="90"/>
                  </a:cubicBezTo>
                  <a:cubicBezTo>
                    <a:pt x="90" y="90"/>
                    <a:pt x="105" y="83"/>
                    <a:pt x="109" y="68"/>
                  </a:cubicBezTo>
                  <a:cubicBezTo>
                    <a:pt x="120" y="45"/>
                    <a:pt x="94" y="34"/>
                    <a:pt x="87" y="19"/>
                  </a:cubicBezTo>
                  <a:cubicBezTo>
                    <a:pt x="71" y="4"/>
                    <a:pt x="61"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2118663" y="-1511527"/>
              <a:ext cx="10601" cy="5061"/>
            </a:xfrm>
            <a:custGeom>
              <a:avLst/>
              <a:gdLst/>
              <a:ahLst/>
              <a:cxnLst/>
              <a:rect l="l" t="t" r="r" b="b"/>
              <a:pathLst>
                <a:path w="222" h="106" extrusionOk="0">
                  <a:moveTo>
                    <a:pt x="221" y="0"/>
                  </a:moveTo>
                  <a:lnTo>
                    <a:pt x="221" y="0"/>
                  </a:lnTo>
                  <a:cubicBezTo>
                    <a:pt x="154" y="49"/>
                    <a:pt x="87" y="86"/>
                    <a:pt x="0" y="90"/>
                  </a:cubicBezTo>
                  <a:cubicBezTo>
                    <a:pt x="53" y="97"/>
                    <a:pt x="87" y="105"/>
                    <a:pt x="113" y="105"/>
                  </a:cubicBezTo>
                  <a:cubicBezTo>
                    <a:pt x="166" y="105"/>
                    <a:pt x="180" y="78"/>
                    <a:pt x="2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2059931" y="-1072465"/>
              <a:ext cx="6303" cy="5587"/>
            </a:xfrm>
            <a:custGeom>
              <a:avLst/>
              <a:gdLst/>
              <a:ahLst/>
              <a:cxnLst/>
              <a:rect l="l" t="t" r="r" b="b"/>
              <a:pathLst>
                <a:path w="132" h="117" extrusionOk="0">
                  <a:moveTo>
                    <a:pt x="38" y="1"/>
                  </a:moveTo>
                  <a:cubicBezTo>
                    <a:pt x="23" y="1"/>
                    <a:pt x="8" y="16"/>
                    <a:pt x="0" y="61"/>
                  </a:cubicBezTo>
                  <a:cubicBezTo>
                    <a:pt x="12" y="57"/>
                    <a:pt x="23" y="53"/>
                    <a:pt x="30" y="53"/>
                  </a:cubicBezTo>
                  <a:cubicBezTo>
                    <a:pt x="61" y="53"/>
                    <a:pt x="79" y="75"/>
                    <a:pt x="79" y="117"/>
                  </a:cubicBezTo>
                  <a:lnTo>
                    <a:pt x="83" y="117"/>
                  </a:lnTo>
                  <a:cubicBezTo>
                    <a:pt x="102" y="91"/>
                    <a:pt x="120" y="65"/>
                    <a:pt x="131" y="23"/>
                  </a:cubicBezTo>
                  <a:lnTo>
                    <a:pt x="120" y="23"/>
                  </a:lnTo>
                  <a:cubicBezTo>
                    <a:pt x="105" y="23"/>
                    <a:pt x="90" y="20"/>
                    <a:pt x="79" y="12"/>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2324657" y="-1178805"/>
              <a:ext cx="4871" cy="4823"/>
            </a:xfrm>
            <a:custGeom>
              <a:avLst/>
              <a:gdLst/>
              <a:ahLst/>
              <a:cxnLst/>
              <a:rect l="l" t="t" r="r" b="b"/>
              <a:pathLst>
                <a:path w="102" h="101" extrusionOk="0">
                  <a:moveTo>
                    <a:pt x="12" y="0"/>
                  </a:moveTo>
                  <a:cubicBezTo>
                    <a:pt x="1" y="60"/>
                    <a:pt x="16" y="101"/>
                    <a:pt x="79" y="101"/>
                  </a:cubicBezTo>
                  <a:lnTo>
                    <a:pt x="98" y="101"/>
                  </a:lnTo>
                  <a:cubicBezTo>
                    <a:pt x="94" y="68"/>
                    <a:pt x="101" y="30"/>
                    <a:pt x="65" y="11"/>
                  </a:cubicBezTo>
                  <a:cubicBezTo>
                    <a:pt x="46" y="7"/>
                    <a:pt x="31"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2091350" y="-1105126"/>
              <a:ext cx="5014" cy="5205"/>
            </a:xfrm>
            <a:custGeom>
              <a:avLst/>
              <a:gdLst/>
              <a:ahLst/>
              <a:cxnLst/>
              <a:rect l="l" t="t" r="r" b="b"/>
              <a:pathLst>
                <a:path w="105" h="109" extrusionOk="0">
                  <a:moveTo>
                    <a:pt x="56" y="0"/>
                  </a:moveTo>
                  <a:cubicBezTo>
                    <a:pt x="53" y="0"/>
                    <a:pt x="46" y="0"/>
                    <a:pt x="42" y="5"/>
                  </a:cubicBezTo>
                  <a:cubicBezTo>
                    <a:pt x="20" y="12"/>
                    <a:pt x="1" y="31"/>
                    <a:pt x="12" y="61"/>
                  </a:cubicBezTo>
                  <a:cubicBezTo>
                    <a:pt x="23" y="76"/>
                    <a:pt x="27" y="109"/>
                    <a:pt x="53" y="109"/>
                  </a:cubicBezTo>
                  <a:cubicBezTo>
                    <a:pt x="56" y="109"/>
                    <a:pt x="60" y="109"/>
                    <a:pt x="65" y="105"/>
                  </a:cubicBezTo>
                  <a:cubicBezTo>
                    <a:pt x="82" y="102"/>
                    <a:pt x="105" y="72"/>
                    <a:pt x="87" y="50"/>
                  </a:cubicBezTo>
                  <a:cubicBezTo>
                    <a:pt x="75" y="38"/>
                    <a:pt x="8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2201796" y="-1069409"/>
              <a:ext cx="7306" cy="3772"/>
            </a:xfrm>
            <a:custGeom>
              <a:avLst/>
              <a:gdLst/>
              <a:ahLst/>
              <a:cxnLst/>
              <a:rect l="l" t="t" r="r" b="b"/>
              <a:pathLst>
                <a:path w="153" h="79" extrusionOk="0">
                  <a:moveTo>
                    <a:pt x="82" y="1"/>
                  </a:moveTo>
                  <a:cubicBezTo>
                    <a:pt x="56" y="1"/>
                    <a:pt x="26" y="8"/>
                    <a:pt x="0" y="11"/>
                  </a:cubicBezTo>
                  <a:cubicBezTo>
                    <a:pt x="0" y="19"/>
                    <a:pt x="0" y="27"/>
                    <a:pt x="4" y="34"/>
                  </a:cubicBezTo>
                  <a:cubicBezTo>
                    <a:pt x="7" y="34"/>
                    <a:pt x="14" y="30"/>
                    <a:pt x="23" y="30"/>
                  </a:cubicBezTo>
                  <a:lnTo>
                    <a:pt x="26" y="30"/>
                  </a:lnTo>
                  <a:cubicBezTo>
                    <a:pt x="67" y="37"/>
                    <a:pt x="93" y="79"/>
                    <a:pt x="138" y="79"/>
                  </a:cubicBezTo>
                  <a:lnTo>
                    <a:pt x="153" y="79"/>
                  </a:lnTo>
                  <a:cubicBezTo>
                    <a:pt x="145" y="15"/>
                    <a:pt x="119"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2198597" y="-573382"/>
              <a:ext cx="4679" cy="4011"/>
            </a:xfrm>
            <a:custGeom>
              <a:avLst/>
              <a:gdLst/>
              <a:ahLst/>
              <a:cxnLst/>
              <a:rect l="l" t="t" r="r" b="b"/>
              <a:pathLst>
                <a:path w="98" h="84" extrusionOk="0">
                  <a:moveTo>
                    <a:pt x="49" y="1"/>
                  </a:moveTo>
                  <a:cubicBezTo>
                    <a:pt x="34" y="1"/>
                    <a:pt x="15" y="12"/>
                    <a:pt x="0" y="27"/>
                  </a:cubicBezTo>
                  <a:cubicBezTo>
                    <a:pt x="8" y="61"/>
                    <a:pt x="23" y="83"/>
                    <a:pt x="60" y="83"/>
                  </a:cubicBezTo>
                  <a:lnTo>
                    <a:pt x="68" y="83"/>
                  </a:lnTo>
                  <a:cubicBezTo>
                    <a:pt x="97" y="79"/>
                    <a:pt x="97" y="56"/>
                    <a:pt x="94" y="30"/>
                  </a:cubicBezTo>
                  <a:cubicBezTo>
                    <a:pt x="82" y="8"/>
                    <a:pt x="6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2218938" y="-1390003"/>
              <a:ext cx="4488" cy="9693"/>
            </a:xfrm>
            <a:custGeom>
              <a:avLst/>
              <a:gdLst/>
              <a:ahLst/>
              <a:cxnLst/>
              <a:rect l="l" t="t" r="r" b="b"/>
              <a:pathLst>
                <a:path w="94" h="203" extrusionOk="0">
                  <a:moveTo>
                    <a:pt x="85" y="0"/>
                  </a:moveTo>
                  <a:cubicBezTo>
                    <a:pt x="4" y="50"/>
                    <a:pt x="0" y="124"/>
                    <a:pt x="30" y="202"/>
                  </a:cubicBezTo>
                  <a:cubicBezTo>
                    <a:pt x="52" y="154"/>
                    <a:pt x="26" y="90"/>
                    <a:pt x="85" y="53"/>
                  </a:cubicBezTo>
                  <a:cubicBezTo>
                    <a:pt x="94" y="50"/>
                    <a:pt x="85" y="19"/>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2459073" y="-732963"/>
              <a:ext cx="6494" cy="4870"/>
            </a:xfrm>
            <a:custGeom>
              <a:avLst/>
              <a:gdLst/>
              <a:ahLst/>
              <a:cxnLst/>
              <a:rect l="l" t="t" r="r" b="b"/>
              <a:pathLst>
                <a:path w="136" h="102" extrusionOk="0">
                  <a:moveTo>
                    <a:pt x="1" y="1"/>
                  </a:moveTo>
                  <a:cubicBezTo>
                    <a:pt x="20" y="72"/>
                    <a:pt x="35" y="101"/>
                    <a:pt x="61" y="101"/>
                  </a:cubicBezTo>
                  <a:cubicBezTo>
                    <a:pt x="72" y="101"/>
                    <a:pt x="90" y="98"/>
                    <a:pt x="109" y="83"/>
                  </a:cubicBezTo>
                  <a:cubicBezTo>
                    <a:pt x="117" y="83"/>
                    <a:pt x="125" y="75"/>
                    <a:pt x="135" y="72"/>
                  </a:cubicBezTo>
                  <a:lnTo>
                    <a:pt x="121" y="72"/>
                  </a:lnTo>
                  <a:cubicBezTo>
                    <a:pt x="98" y="72"/>
                    <a:pt x="83" y="61"/>
                    <a:pt x="80" y="34"/>
                  </a:cubicBezTo>
                  <a:cubicBezTo>
                    <a:pt x="54" y="23"/>
                    <a:pt x="28"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2359085" y="-669742"/>
              <a:ext cx="7879" cy="3963"/>
            </a:xfrm>
            <a:custGeom>
              <a:avLst/>
              <a:gdLst/>
              <a:ahLst/>
              <a:cxnLst/>
              <a:rect l="l" t="t" r="r" b="b"/>
              <a:pathLst>
                <a:path w="165" h="83" extrusionOk="0">
                  <a:moveTo>
                    <a:pt x="46" y="0"/>
                  </a:moveTo>
                  <a:cubicBezTo>
                    <a:pt x="30" y="4"/>
                    <a:pt x="15" y="4"/>
                    <a:pt x="1" y="7"/>
                  </a:cubicBezTo>
                  <a:cubicBezTo>
                    <a:pt x="53" y="56"/>
                    <a:pt x="79" y="83"/>
                    <a:pt x="98" y="83"/>
                  </a:cubicBezTo>
                  <a:cubicBezTo>
                    <a:pt x="120" y="83"/>
                    <a:pt x="135" y="56"/>
                    <a:pt x="165" y="0"/>
                  </a:cubicBezTo>
                  <a:lnTo>
                    <a:pt x="165" y="0"/>
                  </a:lnTo>
                  <a:cubicBezTo>
                    <a:pt x="150" y="4"/>
                    <a:pt x="127" y="4"/>
                    <a:pt x="120" y="11"/>
                  </a:cubicBezTo>
                  <a:cubicBezTo>
                    <a:pt x="109" y="33"/>
                    <a:pt x="98" y="41"/>
                    <a:pt x="90" y="41"/>
                  </a:cubicBezTo>
                  <a:cubicBezTo>
                    <a:pt x="72" y="41"/>
                    <a:pt x="60" y="1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2334111" y="-520571"/>
              <a:ext cx="4918" cy="4345"/>
            </a:xfrm>
            <a:custGeom>
              <a:avLst/>
              <a:gdLst/>
              <a:ahLst/>
              <a:cxnLst/>
              <a:rect l="l" t="t" r="r" b="b"/>
              <a:pathLst>
                <a:path w="103" h="91" extrusionOk="0">
                  <a:moveTo>
                    <a:pt x="20" y="1"/>
                  </a:moveTo>
                  <a:cubicBezTo>
                    <a:pt x="4" y="1"/>
                    <a:pt x="1" y="16"/>
                    <a:pt x="1" y="27"/>
                  </a:cubicBezTo>
                  <a:cubicBezTo>
                    <a:pt x="12" y="72"/>
                    <a:pt x="42" y="91"/>
                    <a:pt x="83" y="91"/>
                  </a:cubicBezTo>
                  <a:cubicBezTo>
                    <a:pt x="87" y="91"/>
                    <a:pt x="90" y="87"/>
                    <a:pt x="102" y="80"/>
                  </a:cubicBezTo>
                  <a:cubicBezTo>
                    <a:pt x="75" y="42"/>
                    <a:pt x="68"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2296771" y="-1368229"/>
              <a:ext cx="8404" cy="4870"/>
            </a:xfrm>
            <a:custGeom>
              <a:avLst/>
              <a:gdLst/>
              <a:ahLst/>
              <a:cxnLst/>
              <a:rect l="l" t="t" r="r" b="b"/>
              <a:pathLst>
                <a:path w="176" h="102" extrusionOk="0">
                  <a:moveTo>
                    <a:pt x="83" y="1"/>
                  </a:moveTo>
                  <a:cubicBezTo>
                    <a:pt x="45" y="1"/>
                    <a:pt x="30" y="31"/>
                    <a:pt x="0" y="101"/>
                  </a:cubicBezTo>
                  <a:cubicBezTo>
                    <a:pt x="23" y="91"/>
                    <a:pt x="38" y="68"/>
                    <a:pt x="64" y="68"/>
                  </a:cubicBezTo>
                  <a:cubicBezTo>
                    <a:pt x="67" y="65"/>
                    <a:pt x="67" y="65"/>
                    <a:pt x="71" y="60"/>
                  </a:cubicBezTo>
                  <a:cubicBezTo>
                    <a:pt x="97" y="34"/>
                    <a:pt x="138" y="31"/>
                    <a:pt x="176" y="23"/>
                  </a:cubicBezTo>
                  <a:cubicBezTo>
                    <a:pt x="131" y="12"/>
                    <a:pt x="10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2451576" y="-735064"/>
              <a:ext cx="5253" cy="6112"/>
            </a:xfrm>
            <a:custGeom>
              <a:avLst/>
              <a:gdLst/>
              <a:ahLst/>
              <a:cxnLst/>
              <a:rect l="l" t="t" r="r" b="b"/>
              <a:pathLst>
                <a:path w="110" h="128" extrusionOk="0">
                  <a:moveTo>
                    <a:pt x="98" y="0"/>
                  </a:moveTo>
                  <a:lnTo>
                    <a:pt x="98" y="0"/>
                  </a:lnTo>
                  <a:cubicBezTo>
                    <a:pt x="50" y="22"/>
                    <a:pt x="23" y="64"/>
                    <a:pt x="1" y="109"/>
                  </a:cubicBezTo>
                  <a:cubicBezTo>
                    <a:pt x="12" y="123"/>
                    <a:pt x="23" y="127"/>
                    <a:pt x="35" y="127"/>
                  </a:cubicBezTo>
                  <a:cubicBezTo>
                    <a:pt x="46" y="127"/>
                    <a:pt x="57" y="119"/>
                    <a:pt x="64" y="105"/>
                  </a:cubicBezTo>
                  <a:cubicBezTo>
                    <a:pt x="76" y="71"/>
                    <a:pt x="109" y="41"/>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2329671" y="-1181861"/>
              <a:ext cx="8643" cy="3629"/>
            </a:xfrm>
            <a:custGeom>
              <a:avLst/>
              <a:gdLst/>
              <a:ahLst/>
              <a:cxnLst/>
              <a:rect l="l" t="t" r="r" b="b"/>
              <a:pathLst>
                <a:path w="181" h="76" extrusionOk="0">
                  <a:moveTo>
                    <a:pt x="61" y="1"/>
                  </a:moveTo>
                  <a:cubicBezTo>
                    <a:pt x="35" y="11"/>
                    <a:pt x="1" y="23"/>
                    <a:pt x="42" y="49"/>
                  </a:cubicBezTo>
                  <a:cubicBezTo>
                    <a:pt x="58" y="60"/>
                    <a:pt x="76" y="64"/>
                    <a:pt x="94" y="64"/>
                  </a:cubicBezTo>
                  <a:lnTo>
                    <a:pt x="117" y="64"/>
                  </a:lnTo>
                  <a:cubicBezTo>
                    <a:pt x="136" y="68"/>
                    <a:pt x="151" y="71"/>
                    <a:pt x="170" y="75"/>
                  </a:cubicBezTo>
                  <a:cubicBezTo>
                    <a:pt x="173" y="60"/>
                    <a:pt x="177" y="42"/>
                    <a:pt x="180" y="27"/>
                  </a:cubicBezTo>
                  <a:lnTo>
                    <a:pt x="180" y="23"/>
                  </a:lnTo>
                  <a:cubicBezTo>
                    <a:pt x="173" y="19"/>
                    <a:pt x="166" y="15"/>
                    <a:pt x="158" y="15"/>
                  </a:cubicBezTo>
                  <a:cubicBezTo>
                    <a:pt x="147" y="15"/>
                    <a:pt x="136" y="19"/>
                    <a:pt x="125" y="23"/>
                  </a:cubicBezTo>
                  <a:cubicBezTo>
                    <a:pt x="117" y="23"/>
                    <a:pt x="106" y="27"/>
                    <a:pt x="94" y="27"/>
                  </a:cubicBezTo>
                  <a:cubicBezTo>
                    <a:pt x="84" y="27"/>
                    <a:pt x="68" y="23"/>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2471345" y="-865039"/>
              <a:ext cx="4823" cy="5778"/>
            </a:xfrm>
            <a:custGeom>
              <a:avLst/>
              <a:gdLst/>
              <a:ahLst/>
              <a:cxnLst/>
              <a:rect l="l" t="t" r="r" b="b"/>
              <a:pathLst>
                <a:path w="101" h="121" extrusionOk="0">
                  <a:moveTo>
                    <a:pt x="23" y="1"/>
                  </a:moveTo>
                  <a:cubicBezTo>
                    <a:pt x="15" y="5"/>
                    <a:pt x="7" y="5"/>
                    <a:pt x="0" y="5"/>
                  </a:cubicBezTo>
                  <a:cubicBezTo>
                    <a:pt x="7" y="46"/>
                    <a:pt x="15" y="83"/>
                    <a:pt x="23" y="120"/>
                  </a:cubicBezTo>
                  <a:lnTo>
                    <a:pt x="26" y="120"/>
                  </a:lnTo>
                  <a:cubicBezTo>
                    <a:pt x="83" y="120"/>
                    <a:pt x="75" y="64"/>
                    <a:pt x="101" y="34"/>
                  </a:cubicBezTo>
                  <a:cubicBezTo>
                    <a:pt x="75" y="23"/>
                    <a:pt x="45"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2035292" y="-1177563"/>
              <a:ext cx="6112" cy="6972"/>
            </a:xfrm>
            <a:custGeom>
              <a:avLst/>
              <a:gdLst/>
              <a:ahLst/>
              <a:cxnLst/>
              <a:rect l="l" t="t" r="r" b="b"/>
              <a:pathLst>
                <a:path w="128" h="146" extrusionOk="0">
                  <a:moveTo>
                    <a:pt x="71" y="0"/>
                  </a:moveTo>
                  <a:cubicBezTo>
                    <a:pt x="60" y="0"/>
                    <a:pt x="49" y="7"/>
                    <a:pt x="38" y="23"/>
                  </a:cubicBezTo>
                  <a:cubicBezTo>
                    <a:pt x="0" y="64"/>
                    <a:pt x="7" y="112"/>
                    <a:pt x="57" y="146"/>
                  </a:cubicBezTo>
                  <a:cubicBezTo>
                    <a:pt x="49" y="90"/>
                    <a:pt x="45" y="37"/>
                    <a:pt x="120" y="37"/>
                  </a:cubicBezTo>
                  <a:lnTo>
                    <a:pt x="128" y="37"/>
                  </a:lnTo>
                  <a:cubicBezTo>
                    <a:pt x="112" y="19"/>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2214307" y="-1062820"/>
              <a:ext cx="5539" cy="5396"/>
            </a:xfrm>
            <a:custGeom>
              <a:avLst/>
              <a:gdLst/>
              <a:ahLst/>
              <a:cxnLst/>
              <a:rect l="l" t="t" r="r" b="b"/>
              <a:pathLst>
                <a:path w="116" h="113" extrusionOk="0">
                  <a:moveTo>
                    <a:pt x="97" y="1"/>
                  </a:moveTo>
                  <a:cubicBezTo>
                    <a:pt x="75" y="12"/>
                    <a:pt x="56" y="34"/>
                    <a:pt x="30" y="34"/>
                  </a:cubicBezTo>
                  <a:cubicBezTo>
                    <a:pt x="19" y="61"/>
                    <a:pt x="7" y="87"/>
                    <a:pt x="0" y="113"/>
                  </a:cubicBezTo>
                  <a:cubicBezTo>
                    <a:pt x="23" y="109"/>
                    <a:pt x="49" y="94"/>
                    <a:pt x="75" y="94"/>
                  </a:cubicBezTo>
                  <a:cubicBezTo>
                    <a:pt x="90" y="94"/>
                    <a:pt x="101" y="98"/>
                    <a:pt x="116" y="113"/>
                  </a:cubicBezTo>
                  <a:cubicBezTo>
                    <a:pt x="109" y="75"/>
                    <a:pt x="101" y="38"/>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2517567" y="-717062"/>
              <a:ext cx="6446" cy="3629"/>
            </a:xfrm>
            <a:custGeom>
              <a:avLst/>
              <a:gdLst/>
              <a:ahLst/>
              <a:cxnLst/>
              <a:rect l="l" t="t" r="r" b="b"/>
              <a:pathLst>
                <a:path w="135" h="76" extrusionOk="0">
                  <a:moveTo>
                    <a:pt x="41" y="8"/>
                  </a:moveTo>
                  <a:cubicBezTo>
                    <a:pt x="26" y="23"/>
                    <a:pt x="0" y="34"/>
                    <a:pt x="19" y="60"/>
                  </a:cubicBezTo>
                  <a:cubicBezTo>
                    <a:pt x="26" y="72"/>
                    <a:pt x="41" y="75"/>
                    <a:pt x="52" y="75"/>
                  </a:cubicBezTo>
                  <a:cubicBezTo>
                    <a:pt x="67" y="75"/>
                    <a:pt x="86" y="72"/>
                    <a:pt x="101" y="72"/>
                  </a:cubicBezTo>
                  <a:cubicBezTo>
                    <a:pt x="135" y="1"/>
                    <a:pt x="75" y="15"/>
                    <a:pt x="41"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2157914" y="-1432453"/>
              <a:ext cx="4106" cy="5396"/>
            </a:xfrm>
            <a:custGeom>
              <a:avLst/>
              <a:gdLst/>
              <a:ahLst/>
              <a:cxnLst/>
              <a:rect l="l" t="t" r="r" b="b"/>
              <a:pathLst>
                <a:path w="86" h="113" extrusionOk="0">
                  <a:moveTo>
                    <a:pt x="8" y="0"/>
                  </a:moveTo>
                  <a:cubicBezTo>
                    <a:pt x="11" y="19"/>
                    <a:pt x="19" y="42"/>
                    <a:pt x="11" y="56"/>
                  </a:cubicBezTo>
                  <a:cubicBezTo>
                    <a:pt x="1" y="101"/>
                    <a:pt x="15" y="112"/>
                    <a:pt x="37" y="112"/>
                  </a:cubicBezTo>
                  <a:cubicBezTo>
                    <a:pt x="49" y="112"/>
                    <a:pt x="63" y="109"/>
                    <a:pt x="75" y="104"/>
                  </a:cubicBezTo>
                  <a:cubicBezTo>
                    <a:pt x="56" y="71"/>
                    <a:pt x="86" y="4"/>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2292330" y="-1305581"/>
              <a:ext cx="5587" cy="6876"/>
            </a:xfrm>
            <a:custGeom>
              <a:avLst/>
              <a:gdLst/>
              <a:ahLst/>
              <a:cxnLst/>
              <a:rect l="l" t="t" r="r" b="b"/>
              <a:pathLst>
                <a:path w="117" h="144" extrusionOk="0">
                  <a:moveTo>
                    <a:pt x="12" y="1"/>
                  </a:moveTo>
                  <a:cubicBezTo>
                    <a:pt x="0" y="116"/>
                    <a:pt x="12" y="143"/>
                    <a:pt x="97" y="143"/>
                  </a:cubicBezTo>
                  <a:lnTo>
                    <a:pt x="116" y="143"/>
                  </a:lnTo>
                  <a:cubicBezTo>
                    <a:pt x="71" y="106"/>
                    <a:pt x="16" y="7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2366056" y="-810222"/>
              <a:ext cx="7544" cy="6446"/>
            </a:xfrm>
            <a:custGeom>
              <a:avLst/>
              <a:gdLst/>
              <a:ahLst/>
              <a:cxnLst/>
              <a:rect l="l" t="t" r="r" b="b"/>
              <a:pathLst>
                <a:path w="158" h="135" extrusionOk="0">
                  <a:moveTo>
                    <a:pt x="19" y="0"/>
                  </a:moveTo>
                  <a:lnTo>
                    <a:pt x="19" y="0"/>
                  </a:lnTo>
                  <a:cubicBezTo>
                    <a:pt x="0" y="11"/>
                    <a:pt x="0" y="30"/>
                    <a:pt x="4" y="49"/>
                  </a:cubicBezTo>
                  <a:cubicBezTo>
                    <a:pt x="8" y="71"/>
                    <a:pt x="12" y="94"/>
                    <a:pt x="16" y="116"/>
                  </a:cubicBezTo>
                  <a:cubicBezTo>
                    <a:pt x="45" y="120"/>
                    <a:pt x="76" y="135"/>
                    <a:pt x="105" y="135"/>
                  </a:cubicBezTo>
                  <a:cubicBezTo>
                    <a:pt x="124" y="135"/>
                    <a:pt x="139" y="127"/>
                    <a:pt x="157" y="113"/>
                  </a:cubicBezTo>
                  <a:cubicBezTo>
                    <a:pt x="87" y="101"/>
                    <a:pt x="12" y="10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2132941" y="-723652"/>
              <a:ext cx="8977" cy="4489"/>
            </a:xfrm>
            <a:custGeom>
              <a:avLst/>
              <a:gdLst/>
              <a:ahLst/>
              <a:cxnLst/>
              <a:rect l="l" t="t" r="r" b="b"/>
              <a:pathLst>
                <a:path w="188" h="94" extrusionOk="0">
                  <a:moveTo>
                    <a:pt x="173" y="1"/>
                  </a:moveTo>
                  <a:cubicBezTo>
                    <a:pt x="158" y="27"/>
                    <a:pt x="142" y="63"/>
                    <a:pt x="109" y="63"/>
                  </a:cubicBezTo>
                  <a:cubicBezTo>
                    <a:pt x="101" y="63"/>
                    <a:pt x="98" y="60"/>
                    <a:pt x="90" y="60"/>
                  </a:cubicBezTo>
                  <a:cubicBezTo>
                    <a:pt x="83" y="56"/>
                    <a:pt x="79" y="56"/>
                    <a:pt x="75" y="56"/>
                  </a:cubicBezTo>
                  <a:cubicBezTo>
                    <a:pt x="49" y="56"/>
                    <a:pt x="27" y="75"/>
                    <a:pt x="4" y="79"/>
                  </a:cubicBezTo>
                  <a:lnTo>
                    <a:pt x="1" y="82"/>
                  </a:lnTo>
                  <a:cubicBezTo>
                    <a:pt x="11" y="90"/>
                    <a:pt x="27" y="94"/>
                    <a:pt x="38" y="94"/>
                  </a:cubicBezTo>
                  <a:cubicBezTo>
                    <a:pt x="49" y="94"/>
                    <a:pt x="56" y="94"/>
                    <a:pt x="68" y="90"/>
                  </a:cubicBezTo>
                  <a:cubicBezTo>
                    <a:pt x="79" y="86"/>
                    <a:pt x="90" y="86"/>
                    <a:pt x="101" y="86"/>
                  </a:cubicBezTo>
                  <a:lnTo>
                    <a:pt x="132" y="86"/>
                  </a:lnTo>
                  <a:cubicBezTo>
                    <a:pt x="184" y="86"/>
                    <a:pt x="187" y="53"/>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1933537" y="-1091231"/>
              <a:ext cx="6112" cy="8452"/>
            </a:xfrm>
            <a:custGeom>
              <a:avLst/>
              <a:gdLst/>
              <a:ahLst/>
              <a:cxnLst/>
              <a:rect l="l" t="t" r="r" b="b"/>
              <a:pathLst>
                <a:path w="128" h="177" extrusionOk="0">
                  <a:moveTo>
                    <a:pt x="124" y="1"/>
                  </a:moveTo>
                  <a:cubicBezTo>
                    <a:pt x="7" y="50"/>
                    <a:pt x="0" y="84"/>
                    <a:pt x="86" y="177"/>
                  </a:cubicBezTo>
                  <a:lnTo>
                    <a:pt x="86" y="173"/>
                  </a:lnTo>
                  <a:cubicBezTo>
                    <a:pt x="45" y="106"/>
                    <a:pt x="71" y="50"/>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1831829" y="-1426579"/>
              <a:ext cx="5778" cy="5778"/>
            </a:xfrm>
            <a:custGeom>
              <a:avLst/>
              <a:gdLst/>
              <a:ahLst/>
              <a:cxnLst/>
              <a:rect l="l" t="t" r="r" b="b"/>
              <a:pathLst>
                <a:path w="121" h="121" extrusionOk="0">
                  <a:moveTo>
                    <a:pt x="72" y="0"/>
                  </a:moveTo>
                  <a:cubicBezTo>
                    <a:pt x="64" y="0"/>
                    <a:pt x="57" y="4"/>
                    <a:pt x="49" y="4"/>
                  </a:cubicBezTo>
                  <a:cubicBezTo>
                    <a:pt x="64" y="53"/>
                    <a:pt x="61" y="93"/>
                    <a:pt x="1" y="109"/>
                  </a:cubicBezTo>
                  <a:cubicBezTo>
                    <a:pt x="16" y="116"/>
                    <a:pt x="30" y="120"/>
                    <a:pt x="42" y="120"/>
                  </a:cubicBezTo>
                  <a:cubicBezTo>
                    <a:pt x="83" y="120"/>
                    <a:pt x="98" y="71"/>
                    <a:pt x="109" y="41"/>
                  </a:cubicBezTo>
                  <a:cubicBezTo>
                    <a:pt x="120" y="8"/>
                    <a:pt x="98"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2226292" y="-1222209"/>
              <a:ext cx="7401" cy="3820"/>
            </a:xfrm>
            <a:custGeom>
              <a:avLst/>
              <a:gdLst/>
              <a:ahLst/>
              <a:cxnLst/>
              <a:rect l="l" t="t" r="r" b="b"/>
              <a:pathLst>
                <a:path w="155" h="80" extrusionOk="0">
                  <a:moveTo>
                    <a:pt x="4" y="0"/>
                  </a:moveTo>
                  <a:lnTo>
                    <a:pt x="1" y="4"/>
                  </a:lnTo>
                  <a:cubicBezTo>
                    <a:pt x="20" y="23"/>
                    <a:pt x="34" y="38"/>
                    <a:pt x="42" y="64"/>
                  </a:cubicBezTo>
                  <a:cubicBezTo>
                    <a:pt x="49" y="68"/>
                    <a:pt x="56" y="75"/>
                    <a:pt x="65" y="79"/>
                  </a:cubicBezTo>
                  <a:cubicBezTo>
                    <a:pt x="94" y="68"/>
                    <a:pt x="124" y="57"/>
                    <a:pt x="154" y="45"/>
                  </a:cubicBezTo>
                  <a:cubicBezTo>
                    <a:pt x="150" y="38"/>
                    <a:pt x="150" y="30"/>
                    <a:pt x="146" y="23"/>
                  </a:cubicBezTo>
                  <a:cubicBezTo>
                    <a:pt x="139" y="26"/>
                    <a:pt x="127" y="30"/>
                    <a:pt x="117" y="30"/>
                  </a:cubicBezTo>
                  <a:cubicBezTo>
                    <a:pt x="98" y="30"/>
                    <a:pt x="82" y="23"/>
                    <a:pt x="65" y="16"/>
                  </a:cubicBezTo>
                  <a:cubicBezTo>
                    <a:pt x="49" y="8"/>
                    <a:pt x="3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2367823" y="-1154166"/>
              <a:ext cx="6972" cy="3438"/>
            </a:xfrm>
            <a:custGeom>
              <a:avLst/>
              <a:gdLst/>
              <a:ahLst/>
              <a:cxnLst/>
              <a:rect l="l" t="t" r="r" b="b"/>
              <a:pathLst>
                <a:path w="146" h="72" extrusionOk="0">
                  <a:moveTo>
                    <a:pt x="23" y="0"/>
                  </a:moveTo>
                  <a:lnTo>
                    <a:pt x="11" y="4"/>
                  </a:lnTo>
                  <a:lnTo>
                    <a:pt x="1" y="7"/>
                  </a:lnTo>
                  <a:cubicBezTo>
                    <a:pt x="4" y="37"/>
                    <a:pt x="11" y="71"/>
                    <a:pt x="37" y="71"/>
                  </a:cubicBezTo>
                  <a:cubicBezTo>
                    <a:pt x="45" y="71"/>
                    <a:pt x="60" y="63"/>
                    <a:pt x="75" y="56"/>
                  </a:cubicBezTo>
                  <a:cubicBezTo>
                    <a:pt x="98" y="41"/>
                    <a:pt x="120" y="33"/>
                    <a:pt x="146" y="30"/>
                  </a:cubicBezTo>
                  <a:cubicBezTo>
                    <a:pt x="139" y="15"/>
                    <a:pt x="127" y="11"/>
                    <a:pt x="113" y="11"/>
                  </a:cubicBezTo>
                  <a:cubicBezTo>
                    <a:pt x="108" y="11"/>
                    <a:pt x="101" y="15"/>
                    <a:pt x="94" y="15"/>
                  </a:cubicBezTo>
                  <a:lnTo>
                    <a:pt x="75" y="15"/>
                  </a:lnTo>
                  <a:cubicBezTo>
                    <a:pt x="63" y="15"/>
                    <a:pt x="53" y="15"/>
                    <a:pt x="45" y="0"/>
                  </a:cubicBezTo>
                  <a:cubicBezTo>
                    <a:pt x="41" y="4"/>
                    <a:pt x="37" y="4"/>
                    <a:pt x="34" y="4"/>
                  </a:cubicBezTo>
                  <a:cubicBezTo>
                    <a:pt x="30" y="4"/>
                    <a:pt x="27"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1940317" y="-1121552"/>
              <a:ext cx="6972" cy="5252"/>
            </a:xfrm>
            <a:custGeom>
              <a:avLst/>
              <a:gdLst/>
              <a:ahLst/>
              <a:cxnLst/>
              <a:rect l="l" t="t" r="r" b="b"/>
              <a:pathLst>
                <a:path w="146" h="110" extrusionOk="0">
                  <a:moveTo>
                    <a:pt x="146" y="1"/>
                  </a:moveTo>
                  <a:lnTo>
                    <a:pt x="146" y="1"/>
                  </a:lnTo>
                  <a:cubicBezTo>
                    <a:pt x="94" y="23"/>
                    <a:pt x="71" y="94"/>
                    <a:pt x="0" y="94"/>
                  </a:cubicBezTo>
                  <a:cubicBezTo>
                    <a:pt x="23" y="106"/>
                    <a:pt x="42" y="109"/>
                    <a:pt x="56" y="109"/>
                  </a:cubicBezTo>
                  <a:cubicBezTo>
                    <a:pt x="94" y="109"/>
                    <a:pt x="116" y="80"/>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2170090" y="-739361"/>
              <a:ext cx="7735" cy="5205"/>
            </a:xfrm>
            <a:custGeom>
              <a:avLst/>
              <a:gdLst/>
              <a:ahLst/>
              <a:cxnLst/>
              <a:rect l="l" t="t" r="r" b="b"/>
              <a:pathLst>
                <a:path w="162" h="109" extrusionOk="0">
                  <a:moveTo>
                    <a:pt x="61" y="0"/>
                  </a:moveTo>
                  <a:cubicBezTo>
                    <a:pt x="39" y="0"/>
                    <a:pt x="20" y="11"/>
                    <a:pt x="1" y="38"/>
                  </a:cubicBezTo>
                  <a:cubicBezTo>
                    <a:pt x="16" y="33"/>
                    <a:pt x="27" y="30"/>
                    <a:pt x="42" y="30"/>
                  </a:cubicBezTo>
                  <a:cubicBezTo>
                    <a:pt x="83" y="30"/>
                    <a:pt x="106" y="56"/>
                    <a:pt x="109" y="109"/>
                  </a:cubicBezTo>
                  <a:cubicBezTo>
                    <a:pt x="135" y="90"/>
                    <a:pt x="161" y="64"/>
                    <a:pt x="128" y="33"/>
                  </a:cubicBezTo>
                  <a:cubicBezTo>
                    <a:pt x="106" y="16"/>
                    <a:pt x="83"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2114366" y="-1521506"/>
              <a:ext cx="4871" cy="4823"/>
            </a:xfrm>
            <a:custGeom>
              <a:avLst/>
              <a:gdLst/>
              <a:ahLst/>
              <a:cxnLst/>
              <a:rect l="l" t="t" r="r" b="b"/>
              <a:pathLst>
                <a:path w="102" h="101" extrusionOk="0">
                  <a:moveTo>
                    <a:pt x="71" y="0"/>
                  </a:moveTo>
                  <a:cubicBezTo>
                    <a:pt x="41" y="4"/>
                    <a:pt x="0" y="14"/>
                    <a:pt x="8" y="63"/>
                  </a:cubicBezTo>
                  <a:lnTo>
                    <a:pt x="19" y="63"/>
                  </a:lnTo>
                  <a:cubicBezTo>
                    <a:pt x="41" y="63"/>
                    <a:pt x="57" y="75"/>
                    <a:pt x="64" y="101"/>
                  </a:cubicBezTo>
                  <a:cubicBezTo>
                    <a:pt x="76" y="82"/>
                    <a:pt x="86" y="67"/>
                    <a:pt x="102" y="49"/>
                  </a:cubicBezTo>
                  <a:cubicBezTo>
                    <a:pt x="93" y="33"/>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2056015" y="-933226"/>
              <a:ext cx="5921" cy="5730"/>
            </a:xfrm>
            <a:custGeom>
              <a:avLst/>
              <a:gdLst/>
              <a:ahLst/>
              <a:cxnLst/>
              <a:rect l="l" t="t" r="r" b="b"/>
              <a:pathLst>
                <a:path w="124" h="120" extrusionOk="0">
                  <a:moveTo>
                    <a:pt x="57" y="1"/>
                  </a:moveTo>
                  <a:lnTo>
                    <a:pt x="57" y="1"/>
                  </a:lnTo>
                  <a:cubicBezTo>
                    <a:pt x="65" y="49"/>
                    <a:pt x="65" y="90"/>
                    <a:pt x="1" y="106"/>
                  </a:cubicBezTo>
                  <a:cubicBezTo>
                    <a:pt x="15" y="116"/>
                    <a:pt x="31" y="120"/>
                    <a:pt x="42" y="120"/>
                  </a:cubicBezTo>
                  <a:cubicBezTo>
                    <a:pt x="68" y="120"/>
                    <a:pt x="91" y="94"/>
                    <a:pt x="101" y="72"/>
                  </a:cubicBezTo>
                  <a:cubicBezTo>
                    <a:pt x="124" y="34"/>
                    <a:pt x="91" y="1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2144544" y="-1073325"/>
              <a:ext cx="5587" cy="3963"/>
            </a:xfrm>
            <a:custGeom>
              <a:avLst/>
              <a:gdLst/>
              <a:ahLst/>
              <a:cxnLst/>
              <a:rect l="l" t="t" r="r" b="b"/>
              <a:pathLst>
                <a:path w="117" h="83" extrusionOk="0">
                  <a:moveTo>
                    <a:pt x="57" y="0"/>
                  </a:moveTo>
                  <a:cubicBezTo>
                    <a:pt x="45" y="34"/>
                    <a:pt x="4" y="41"/>
                    <a:pt x="1" y="83"/>
                  </a:cubicBezTo>
                  <a:cubicBezTo>
                    <a:pt x="38" y="75"/>
                    <a:pt x="75" y="67"/>
                    <a:pt x="116" y="60"/>
                  </a:cubicBezTo>
                  <a:cubicBezTo>
                    <a:pt x="109" y="30"/>
                    <a:pt x="109"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2032809" y="-1174937"/>
              <a:ext cx="7210" cy="6160"/>
            </a:xfrm>
            <a:custGeom>
              <a:avLst/>
              <a:gdLst/>
              <a:ahLst/>
              <a:cxnLst/>
              <a:rect l="l" t="t" r="r" b="b"/>
              <a:pathLst>
                <a:path w="151" h="129" extrusionOk="0">
                  <a:moveTo>
                    <a:pt x="105" y="1"/>
                  </a:moveTo>
                  <a:cubicBezTo>
                    <a:pt x="105" y="80"/>
                    <a:pt x="105" y="94"/>
                    <a:pt x="53" y="94"/>
                  </a:cubicBezTo>
                  <a:cubicBezTo>
                    <a:pt x="38" y="94"/>
                    <a:pt x="23" y="91"/>
                    <a:pt x="5" y="91"/>
                  </a:cubicBezTo>
                  <a:lnTo>
                    <a:pt x="0" y="91"/>
                  </a:lnTo>
                  <a:cubicBezTo>
                    <a:pt x="19" y="117"/>
                    <a:pt x="42" y="128"/>
                    <a:pt x="64" y="128"/>
                  </a:cubicBezTo>
                  <a:cubicBezTo>
                    <a:pt x="79" y="128"/>
                    <a:pt x="98" y="121"/>
                    <a:pt x="112" y="109"/>
                  </a:cubicBezTo>
                  <a:cubicBezTo>
                    <a:pt x="150" y="76"/>
                    <a:pt x="150" y="35"/>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2149176" y="-1073325"/>
              <a:ext cx="7401" cy="3963"/>
            </a:xfrm>
            <a:custGeom>
              <a:avLst/>
              <a:gdLst/>
              <a:ahLst/>
              <a:cxnLst/>
              <a:rect l="l" t="t" r="r" b="b"/>
              <a:pathLst>
                <a:path w="155" h="83" extrusionOk="0">
                  <a:moveTo>
                    <a:pt x="154" y="0"/>
                  </a:moveTo>
                  <a:lnTo>
                    <a:pt x="154" y="0"/>
                  </a:lnTo>
                  <a:cubicBezTo>
                    <a:pt x="116" y="7"/>
                    <a:pt x="79" y="15"/>
                    <a:pt x="42" y="23"/>
                  </a:cubicBezTo>
                  <a:cubicBezTo>
                    <a:pt x="27" y="38"/>
                    <a:pt x="15" y="52"/>
                    <a:pt x="4" y="67"/>
                  </a:cubicBezTo>
                  <a:cubicBezTo>
                    <a:pt x="4" y="71"/>
                    <a:pt x="4" y="71"/>
                    <a:pt x="1" y="75"/>
                  </a:cubicBezTo>
                  <a:cubicBezTo>
                    <a:pt x="11" y="71"/>
                    <a:pt x="23" y="71"/>
                    <a:pt x="37" y="71"/>
                  </a:cubicBezTo>
                  <a:cubicBezTo>
                    <a:pt x="56" y="71"/>
                    <a:pt x="79" y="75"/>
                    <a:pt x="98" y="83"/>
                  </a:cubicBezTo>
                  <a:cubicBezTo>
                    <a:pt x="101" y="41"/>
                    <a:pt x="142" y="34"/>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2064754" y="-1235054"/>
              <a:ext cx="5587" cy="3581"/>
            </a:xfrm>
            <a:custGeom>
              <a:avLst/>
              <a:gdLst/>
              <a:ahLst/>
              <a:cxnLst/>
              <a:rect l="l" t="t" r="r" b="b"/>
              <a:pathLst>
                <a:path w="117" h="75" extrusionOk="0">
                  <a:moveTo>
                    <a:pt x="64" y="0"/>
                  </a:moveTo>
                  <a:cubicBezTo>
                    <a:pt x="38" y="8"/>
                    <a:pt x="8" y="4"/>
                    <a:pt x="1" y="38"/>
                  </a:cubicBezTo>
                  <a:cubicBezTo>
                    <a:pt x="23" y="52"/>
                    <a:pt x="49" y="75"/>
                    <a:pt x="79" y="75"/>
                  </a:cubicBezTo>
                  <a:cubicBezTo>
                    <a:pt x="91" y="75"/>
                    <a:pt x="105" y="71"/>
                    <a:pt x="117" y="64"/>
                  </a:cubicBezTo>
                  <a:cubicBezTo>
                    <a:pt x="109" y="30"/>
                    <a:pt x="75" y="26"/>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2549034" y="-690083"/>
              <a:ext cx="4011" cy="9645"/>
            </a:xfrm>
            <a:custGeom>
              <a:avLst/>
              <a:gdLst/>
              <a:ahLst/>
              <a:cxnLst/>
              <a:rect l="l" t="t" r="r" b="b"/>
              <a:pathLst>
                <a:path w="84" h="202" extrusionOk="0">
                  <a:moveTo>
                    <a:pt x="1" y="0"/>
                  </a:moveTo>
                  <a:cubicBezTo>
                    <a:pt x="1" y="11"/>
                    <a:pt x="1" y="19"/>
                    <a:pt x="5" y="26"/>
                  </a:cubicBezTo>
                  <a:cubicBezTo>
                    <a:pt x="35" y="56"/>
                    <a:pt x="46" y="93"/>
                    <a:pt x="50" y="135"/>
                  </a:cubicBezTo>
                  <a:lnTo>
                    <a:pt x="50" y="138"/>
                  </a:lnTo>
                  <a:cubicBezTo>
                    <a:pt x="54" y="161"/>
                    <a:pt x="61" y="179"/>
                    <a:pt x="64" y="202"/>
                  </a:cubicBezTo>
                  <a:cubicBezTo>
                    <a:pt x="64" y="195"/>
                    <a:pt x="68" y="183"/>
                    <a:pt x="68" y="176"/>
                  </a:cubicBezTo>
                  <a:cubicBezTo>
                    <a:pt x="83" y="105"/>
                    <a:pt x="80" y="4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2284690" y="-1365555"/>
              <a:ext cx="4011" cy="9025"/>
            </a:xfrm>
            <a:custGeom>
              <a:avLst/>
              <a:gdLst/>
              <a:ahLst/>
              <a:cxnLst/>
              <a:rect l="l" t="t" r="r" b="b"/>
              <a:pathLst>
                <a:path w="84" h="189" extrusionOk="0">
                  <a:moveTo>
                    <a:pt x="1" y="1"/>
                  </a:moveTo>
                  <a:cubicBezTo>
                    <a:pt x="5" y="61"/>
                    <a:pt x="23" y="124"/>
                    <a:pt x="9" y="184"/>
                  </a:cubicBezTo>
                  <a:lnTo>
                    <a:pt x="9" y="188"/>
                  </a:lnTo>
                  <a:cubicBezTo>
                    <a:pt x="84" y="121"/>
                    <a:pt x="39" y="6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2198836" y="-544112"/>
              <a:ext cx="5635" cy="5252"/>
            </a:xfrm>
            <a:custGeom>
              <a:avLst/>
              <a:gdLst/>
              <a:ahLst/>
              <a:cxnLst/>
              <a:rect l="l" t="t" r="r" b="b"/>
              <a:pathLst>
                <a:path w="118" h="110" extrusionOk="0">
                  <a:moveTo>
                    <a:pt x="35" y="1"/>
                  </a:moveTo>
                  <a:cubicBezTo>
                    <a:pt x="23" y="1"/>
                    <a:pt x="13" y="9"/>
                    <a:pt x="1" y="27"/>
                  </a:cubicBezTo>
                  <a:cubicBezTo>
                    <a:pt x="50" y="35"/>
                    <a:pt x="57" y="71"/>
                    <a:pt x="65" y="109"/>
                  </a:cubicBezTo>
                  <a:cubicBezTo>
                    <a:pt x="95" y="87"/>
                    <a:pt x="118" y="57"/>
                    <a:pt x="83" y="27"/>
                  </a:cubicBezTo>
                  <a:cubicBezTo>
                    <a:pt x="73" y="16"/>
                    <a:pt x="5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2076500" y="-1068884"/>
              <a:ext cx="6637" cy="3104"/>
            </a:xfrm>
            <a:custGeom>
              <a:avLst/>
              <a:gdLst/>
              <a:ahLst/>
              <a:cxnLst/>
              <a:rect l="l" t="t" r="r" b="b"/>
              <a:pathLst>
                <a:path w="139" h="65" extrusionOk="0">
                  <a:moveTo>
                    <a:pt x="138" y="0"/>
                  </a:moveTo>
                  <a:cubicBezTo>
                    <a:pt x="97" y="31"/>
                    <a:pt x="45" y="16"/>
                    <a:pt x="0" y="26"/>
                  </a:cubicBezTo>
                  <a:cubicBezTo>
                    <a:pt x="4" y="34"/>
                    <a:pt x="4" y="42"/>
                    <a:pt x="4" y="49"/>
                  </a:cubicBezTo>
                  <a:lnTo>
                    <a:pt x="7" y="49"/>
                  </a:lnTo>
                  <a:cubicBezTo>
                    <a:pt x="18" y="49"/>
                    <a:pt x="33" y="53"/>
                    <a:pt x="49" y="57"/>
                  </a:cubicBezTo>
                  <a:cubicBezTo>
                    <a:pt x="63" y="61"/>
                    <a:pt x="75" y="64"/>
                    <a:pt x="90" y="64"/>
                  </a:cubicBezTo>
                  <a:cubicBezTo>
                    <a:pt x="112" y="64"/>
                    <a:pt x="130" y="53"/>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2074924" y="-1233813"/>
              <a:ext cx="3104" cy="5587"/>
            </a:xfrm>
            <a:custGeom>
              <a:avLst/>
              <a:gdLst/>
              <a:ahLst/>
              <a:cxnLst/>
              <a:rect l="l" t="t" r="r" b="b"/>
              <a:pathLst>
                <a:path w="65" h="117" extrusionOk="0">
                  <a:moveTo>
                    <a:pt x="12" y="0"/>
                  </a:moveTo>
                  <a:cubicBezTo>
                    <a:pt x="8" y="45"/>
                    <a:pt x="0" y="79"/>
                    <a:pt x="45" y="116"/>
                  </a:cubicBezTo>
                  <a:cubicBezTo>
                    <a:pt x="57" y="64"/>
                    <a:pt x="64" y="31"/>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2326758" y="-1184391"/>
              <a:ext cx="5730" cy="3820"/>
            </a:xfrm>
            <a:custGeom>
              <a:avLst/>
              <a:gdLst/>
              <a:ahLst/>
              <a:cxnLst/>
              <a:rect l="l" t="t" r="r" b="b"/>
              <a:pathLst>
                <a:path w="120" h="80" extrusionOk="0">
                  <a:moveTo>
                    <a:pt x="33" y="1"/>
                  </a:moveTo>
                  <a:cubicBezTo>
                    <a:pt x="41" y="31"/>
                    <a:pt x="30" y="50"/>
                    <a:pt x="0" y="54"/>
                  </a:cubicBezTo>
                  <a:cubicBezTo>
                    <a:pt x="7" y="76"/>
                    <a:pt x="23" y="80"/>
                    <a:pt x="33" y="80"/>
                  </a:cubicBezTo>
                  <a:cubicBezTo>
                    <a:pt x="45" y="80"/>
                    <a:pt x="56" y="76"/>
                    <a:pt x="64" y="76"/>
                  </a:cubicBezTo>
                  <a:cubicBezTo>
                    <a:pt x="75" y="72"/>
                    <a:pt x="86" y="68"/>
                    <a:pt x="97" y="68"/>
                  </a:cubicBezTo>
                  <a:cubicBezTo>
                    <a:pt x="105" y="68"/>
                    <a:pt x="112" y="72"/>
                    <a:pt x="119" y="76"/>
                  </a:cubicBezTo>
                  <a:cubicBezTo>
                    <a:pt x="109" y="31"/>
                    <a:pt x="75" y="16"/>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2139196" y="-1350370"/>
              <a:ext cx="4154" cy="7353"/>
            </a:xfrm>
            <a:custGeom>
              <a:avLst/>
              <a:gdLst/>
              <a:ahLst/>
              <a:cxnLst/>
              <a:rect l="l" t="t" r="r" b="b"/>
              <a:pathLst>
                <a:path w="87" h="154" extrusionOk="0">
                  <a:moveTo>
                    <a:pt x="38" y="0"/>
                  </a:moveTo>
                  <a:cubicBezTo>
                    <a:pt x="38" y="5"/>
                    <a:pt x="35" y="8"/>
                    <a:pt x="30" y="12"/>
                  </a:cubicBezTo>
                  <a:cubicBezTo>
                    <a:pt x="1" y="60"/>
                    <a:pt x="8" y="102"/>
                    <a:pt x="57" y="135"/>
                  </a:cubicBezTo>
                  <a:cubicBezTo>
                    <a:pt x="68" y="143"/>
                    <a:pt x="75" y="146"/>
                    <a:pt x="87" y="154"/>
                  </a:cubicBezTo>
                  <a:cubicBezTo>
                    <a:pt x="64" y="128"/>
                    <a:pt x="49" y="102"/>
                    <a:pt x="46" y="67"/>
                  </a:cubicBezTo>
                  <a:cubicBezTo>
                    <a:pt x="46" y="45"/>
                    <a:pt x="42"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1832354" y="-1426436"/>
              <a:ext cx="3629" cy="5061"/>
            </a:xfrm>
            <a:custGeom>
              <a:avLst/>
              <a:gdLst/>
              <a:ahLst/>
              <a:cxnLst/>
              <a:rect l="l" t="t" r="r" b="b"/>
              <a:pathLst>
                <a:path w="76" h="106" extrusionOk="0">
                  <a:moveTo>
                    <a:pt x="60" y="1"/>
                  </a:moveTo>
                  <a:lnTo>
                    <a:pt x="60" y="1"/>
                  </a:lnTo>
                  <a:cubicBezTo>
                    <a:pt x="1" y="12"/>
                    <a:pt x="1" y="57"/>
                    <a:pt x="12" y="106"/>
                  </a:cubicBezTo>
                  <a:cubicBezTo>
                    <a:pt x="72" y="90"/>
                    <a:pt x="75" y="50"/>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2131126" y="-1373577"/>
              <a:ext cx="7306" cy="3963"/>
            </a:xfrm>
            <a:custGeom>
              <a:avLst/>
              <a:gdLst/>
              <a:ahLst/>
              <a:cxnLst/>
              <a:rect l="l" t="t" r="r" b="b"/>
              <a:pathLst>
                <a:path w="153" h="83" extrusionOk="0">
                  <a:moveTo>
                    <a:pt x="116" y="1"/>
                  </a:moveTo>
                  <a:cubicBezTo>
                    <a:pt x="63" y="1"/>
                    <a:pt x="23" y="20"/>
                    <a:pt x="0" y="79"/>
                  </a:cubicBezTo>
                  <a:lnTo>
                    <a:pt x="4" y="82"/>
                  </a:lnTo>
                  <a:cubicBezTo>
                    <a:pt x="41" y="30"/>
                    <a:pt x="116" y="56"/>
                    <a:pt x="153" y="4"/>
                  </a:cubicBezTo>
                  <a:lnTo>
                    <a:pt x="149" y="4"/>
                  </a:lnTo>
                  <a:cubicBezTo>
                    <a:pt x="139" y="4"/>
                    <a:pt x="127"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2172048" y="-734204"/>
              <a:ext cx="4345" cy="4870"/>
            </a:xfrm>
            <a:custGeom>
              <a:avLst/>
              <a:gdLst/>
              <a:ahLst/>
              <a:cxnLst/>
              <a:rect l="l" t="t" r="r" b="b"/>
              <a:pathLst>
                <a:path w="91" h="102" extrusionOk="0">
                  <a:moveTo>
                    <a:pt x="35" y="1"/>
                  </a:moveTo>
                  <a:cubicBezTo>
                    <a:pt x="1" y="38"/>
                    <a:pt x="12" y="75"/>
                    <a:pt x="50" y="98"/>
                  </a:cubicBezTo>
                  <a:cubicBezTo>
                    <a:pt x="54" y="101"/>
                    <a:pt x="61" y="101"/>
                    <a:pt x="64" y="101"/>
                  </a:cubicBezTo>
                  <a:cubicBezTo>
                    <a:pt x="80" y="101"/>
                    <a:pt x="87" y="75"/>
                    <a:pt x="90" y="60"/>
                  </a:cubicBezTo>
                  <a:cubicBezTo>
                    <a:pt x="76" y="38"/>
                    <a:pt x="31" y="4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2224286" y="-1403182"/>
              <a:ext cx="3581" cy="3056"/>
            </a:xfrm>
            <a:custGeom>
              <a:avLst/>
              <a:gdLst/>
              <a:ahLst/>
              <a:cxnLst/>
              <a:rect l="l" t="t" r="r" b="b"/>
              <a:pathLst>
                <a:path w="75" h="64" extrusionOk="0">
                  <a:moveTo>
                    <a:pt x="45" y="0"/>
                  </a:moveTo>
                  <a:cubicBezTo>
                    <a:pt x="40" y="0"/>
                    <a:pt x="33" y="0"/>
                    <a:pt x="30" y="4"/>
                  </a:cubicBezTo>
                  <a:cubicBezTo>
                    <a:pt x="11" y="12"/>
                    <a:pt x="0" y="22"/>
                    <a:pt x="0" y="45"/>
                  </a:cubicBezTo>
                  <a:cubicBezTo>
                    <a:pt x="7" y="57"/>
                    <a:pt x="18" y="64"/>
                    <a:pt x="30" y="64"/>
                  </a:cubicBezTo>
                  <a:lnTo>
                    <a:pt x="37" y="64"/>
                  </a:lnTo>
                  <a:cubicBezTo>
                    <a:pt x="59" y="60"/>
                    <a:pt x="75" y="41"/>
                    <a:pt x="67" y="15"/>
                  </a:cubicBezTo>
                  <a:cubicBezTo>
                    <a:pt x="63" y="4"/>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2228823" y="-1122460"/>
              <a:ext cx="4727" cy="7067"/>
            </a:xfrm>
            <a:custGeom>
              <a:avLst/>
              <a:gdLst/>
              <a:ahLst/>
              <a:cxnLst/>
              <a:rect l="l" t="t" r="r" b="b"/>
              <a:pathLst>
                <a:path w="99" h="148" extrusionOk="0">
                  <a:moveTo>
                    <a:pt x="1" y="1"/>
                  </a:moveTo>
                  <a:cubicBezTo>
                    <a:pt x="1" y="72"/>
                    <a:pt x="42" y="113"/>
                    <a:pt x="99" y="147"/>
                  </a:cubicBezTo>
                  <a:cubicBezTo>
                    <a:pt x="83" y="87"/>
                    <a:pt x="39" y="4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2527069" y="-678003"/>
              <a:ext cx="4202" cy="6685"/>
            </a:xfrm>
            <a:custGeom>
              <a:avLst/>
              <a:gdLst/>
              <a:ahLst/>
              <a:cxnLst/>
              <a:rect l="l" t="t" r="r" b="b"/>
              <a:pathLst>
                <a:path w="88" h="140" extrusionOk="0">
                  <a:moveTo>
                    <a:pt x="87" y="1"/>
                  </a:moveTo>
                  <a:lnTo>
                    <a:pt x="87" y="1"/>
                  </a:lnTo>
                  <a:cubicBezTo>
                    <a:pt x="1" y="49"/>
                    <a:pt x="34" y="94"/>
                    <a:pt x="87" y="139"/>
                  </a:cubicBezTo>
                  <a:cubicBezTo>
                    <a:pt x="68" y="94"/>
                    <a:pt x="87" y="4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1976034" y="-1486028"/>
              <a:ext cx="3963" cy="6494"/>
            </a:xfrm>
            <a:custGeom>
              <a:avLst/>
              <a:gdLst/>
              <a:ahLst/>
              <a:cxnLst/>
              <a:rect l="l" t="t" r="r" b="b"/>
              <a:pathLst>
                <a:path w="83" h="136" extrusionOk="0">
                  <a:moveTo>
                    <a:pt x="38" y="1"/>
                  </a:moveTo>
                  <a:cubicBezTo>
                    <a:pt x="27" y="1"/>
                    <a:pt x="15" y="4"/>
                    <a:pt x="0" y="8"/>
                  </a:cubicBezTo>
                  <a:cubicBezTo>
                    <a:pt x="34" y="27"/>
                    <a:pt x="67" y="42"/>
                    <a:pt x="49" y="94"/>
                  </a:cubicBezTo>
                  <a:cubicBezTo>
                    <a:pt x="41" y="109"/>
                    <a:pt x="53" y="127"/>
                    <a:pt x="75" y="135"/>
                  </a:cubicBezTo>
                  <a:cubicBezTo>
                    <a:pt x="79" y="113"/>
                    <a:pt x="83" y="91"/>
                    <a:pt x="83" y="68"/>
                  </a:cubicBezTo>
                  <a:cubicBezTo>
                    <a:pt x="83" y="23"/>
                    <a:pt x="6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2331390" y="-1193130"/>
              <a:ext cx="4297" cy="4727"/>
            </a:xfrm>
            <a:custGeom>
              <a:avLst/>
              <a:gdLst/>
              <a:ahLst/>
              <a:cxnLst/>
              <a:rect l="l" t="t" r="r" b="b"/>
              <a:pathLst>
                <a:path w="90" h="99" extrusionOk="0">
                  <a:moveTo>
                    <a:pt x="67" y="1"/>
                  </a:moveTo>
                  <a:cubicBezTo>
                    <a:pt x="56" y="16"/>
                    <a:pt x="45" y="27"/>
                    <a:pt x="30" y="38"/>
                  </a:cubicBezTo>
                  <a:cubicBezTo>
                    <a:pt x="11" y="49"/>
                    <a:pt x="0" y="68"/>
                    <a:pt x="0" y="90"/>
                  </a:cubicBezTo>
                  <a:cubicBezTo>
                    <a:pt x="15" y="83"/>
                    <a:pt x="30" y="76"/>
                    <a:pt x="45" y="76"/>
                  </a:cubicBezTo>
                  <a:cubicBezTo>
                    <a:pt x="59" y="76"/>
                    <a:pt x="75" y="83"/>
                    <a:pt x="85" y="90"/>
                  </a:cubicBezTo>
                  <a:cubicBezTo>
                    <a:pt x="85" y="94"/>
                    <a:pt x="90" y="94"/>
                    <a:pt x="90" y="98"/>
                  </a:cubicBezTo>
                  <a:cubicBezTo>
                    <a:pt x="90" y="80"/>
                    <a:pt x="85" y="61"/>
                    <a:pt x="82" y="42"/>
                  </a:cubicBezTo>
                  <a:cubicBezTo>
                    <a:pt x="78" y="31"/>
                    <a:pt x="75" y="1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1956409" y="-1122269"/>
              <a:ext cx="3772" cy="4154"/>
            </a:xfrm>
            <a:custGeom>
              <a:avLst/>
              <a:gdLst/>
              <a:ahLst/>
              <a:cxnLst/>
              <a:rect l="l" t="t" r="r" b="b"/>
              <a:pathLst>
                <a:path w="79" h="87" extrusionOk="0">
                  <a:moveTo>
                    <a:pt x="56" y="1"/>
                  </a:moveTo>
                  <a:cubicBezTo>
                    <a:pt x="8" y="9"/>
                    <a:pt x="15" y="53"/>
                    <a:pt x="1" y="83"/>
                  </a:cubicBezTo>
                  <a:cubicBezTo>
                    <a:pt x="12" y="83"/>
                    <a:pt x="23" y="87"/>
                    <a:pt x="30" y="87"/>
                  </a:cubicBezTo>
                  <a:cubicBezTo>
                    <a:pt x="79" y="87"/>
                    <a:pt x="60" y="3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2188617" y="-1202202"/>
              <a:ext cx="7353" cy="3247"/>
            </a:xfrm>
            <a:custGeom>
              <a:avLst/>
              <a:gdLst/>
              <a:ahLst/>
              <a:cxnLst/>
              <a:rect l="l" t="t" r="r" b="b"/>
              <a:pathLst>
                <a:path w="154" h="68" extrusionOk="0">
                  <a:moveTo>
                    <a:pt x="0" y="0"/>
                  </a:moveTo>
                  <a:lnTo>
                    <a:pt x="0" y="4"/>
                  </a:lnTo>
                  <a:cubicBezTo>
                    <a:pt x="4" y="19"/>
                    <a:pt x="11" y="37"/>
                    <a:pt x="30" y="37"/>
                  </a:cubicBezTo>
                  <a:lnTo>
                    <a:pt x="56" y="37"/>
                  </a:lnTo>
                  <a:cubicBezTo>
                    <a:pt x="90" y="37"/>
                    <a:pt x="120" y="56"/>
                    <a:pt x="154" y="68"/>
                  </a:cubicBezTo>
                  <a:cubicBezTo>
                    <a:pt x="142" y="19"/>
                    <a:pt x="113" y="11"/>
                    <a:pt x="83" y="11"/>
                  </a:cubicBezTo>
                  <a:lnTo>
                    <a:pt x="45" y="11"/>
                  </a:lnTo>
                  <a:cubicBezTo>
                    <a:pt x="30" y="11"/>
                    <a:pt x="11" y="1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2292187" y="-590525"/>
              <a:ext cx="6303" cy="3104"/>
            </a:xfrm>
            <a:custGeom>
              <a:avLst/>
              <a:gdLst/>
              <a:ahLst/>
              <a:cxnLst/>
              <a:rect l="l" t="t" r="r" b="b"/>
              <a:pathLst>
                <a:path w="132" h="65" extrusionOk="0">
                  <a:moveTo>
                    <a:pt x="113" y="1"/>
                  </a:moveTo>
                  <a:cubicBezTo>
                    <a:pt x="99" y="20"/>
                    <a:pt x="84" y="23"/>
                    <a:pt x="65" y="23"/>
                  </a:cubicBezTo>
                  <a:lnTo>
                    <a:pt x="39" y="23"/>
                  </a:lnTo>
                  <a:cubicBezTo>
                    <a:pt x="27" y="23"/>
                    <a:pt x="20" y="20"/>
                    <a:pt x="13" y="20"/>
                  </a:cubicBezTo>
                  <a:lnTo>
                    <a:pt x="1" y="20"/>
                  </a:lnTo>
                  <a:lnTo>
                    <a:pt x="1" y="23"/>
                  </a:lnTo>
                  <a:cubicBezTo>
                    <a:pt x="23" y="49"/>
                    <a:pt x="49" y="65"/>
                    <a:pt x="80" y="65"/>
                  </a:cubicBezTo>
                  <a:cubicBezTo>
                    <a:pt x="91" y="65"/>
                    <a:pt x="99" y="65"/>
                    <a:pt x="110" y="61"/>
                  </a:cubicBezTo>
                  <a:cubicBezTo>
                    <a:pt x="132" y="53"/>
                    <a:pt x="117" y="23"/>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2060981" y="-1216861"/>
              <a:ext cx="5396" cy="5252"/>
            </a:xfrm>
            <a:custGeom>
              <a:avLst/>
              <a:gdLst/>
              <a:ahLst/>
              <a:cxnLst/>
              <a:rect l="l" t="t" r="r" b="b"/>
              <a:pathLst>
                <a:path w="113" h="110" extrusionOk="0">
                  <a:moveTo>
                    <a:pt x="22" y="1"/>
                  </a:moveTo>
                  <a:lnTo>
                    <a:pt x="22" y="1"/>
                  </a:lnTo>
                  <a:cubicBezTo>
                    <a:pt x="4" y="30"/>
                    <a:pt x="30" y="68"/>
                    <a:pt x="0" y="90"/>
                  </a:cubicBezTo>
                  <a:cubicBezTo>
                    <a:pt x="4" y="98"/>
                    <a:pt x="4" y="102"/>
                    <a:pt x="7" y="109"/>
                  </a:cubicBezTo>
                  <a:cubicBezTo>
                    <a:pt x="112" y="94"/>
                    <a:pt x="64" y="49"/>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2174197" y="-791122"/>
              <a:ext cx="3486" cy="3056"/>
            </a:xfrm>
            <a:custGeom>
              <a:avLst/>
              <a:gdLst/>
              <a:ahLst/>
              <a:cxnLst/>
              <a:rect l="l" t="t" r="r" b="b"/>
              <a:pathLst>
                <a:path w="73" h="64" extrusionOk="0">
                  <a:moveTo>
                    <a:pt x="31" y="1"/>
                  </a:moveTo>
                  <a:cubicBezTo>
                    <a:pt x="9" y="4"/>
                    <a:pt x="1" y="18"/>
                    <a:pt x="1" y="27"/>
                  </a:cubicBezTo>
                  <a:cubicBezTo>
                    <a:pt x="12" y="56"/>
                    <a:pt x="23" y="63"/>
                    <a:pt x="35" y="63"/>
                  </a:cubicBezTo>
                  <a:lnTo>
                    <a:pt x="42" y="63"/>
                  </a:lnTo>
                  <a:cubicBezTo>
                    <a:pt x="64" y="56"/>
                    <a:pt x="73" y="41"/>
                    <a:pt x="64" y="18"/>
                  </a:cubicBezTo>
                  <a:cubicBezTo>
                    <a:pt x="61" y="8"/>
                    <a:pt x="50"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2463132" y="-740460"/>
              <a:ext cx="4345" cy="7544"/>
            </a:xfrm>
            <a:custGeom>
              <a:avLst/>
              <a:gdLst/>
              <a:ahLst/>
              <a:cxnLst/>
              <a:rect l="l" t="t" r="r" b="b"/>
              <a:pathLst>
                <a:path w="91" h="158" extrusionOk="0">
                  <a:moveTo>
                    <a:pt x="34" y="1"/>
                  </a:moveTo>
                  <a:lnTo>
                    <a:pt x="34" y="1"/>
                  </a:lnTo>
                  <a:cubicBezTo>
                    <a:pt x="0" y="72"/>
                    <a:pt x="34" y="117"/>
                    <a:pt x="86" y="158"/>
                  </a:cubicBezTo>
                  <a:lnTo>
                    <a:pt x="90" y="158"/>
                  </a:lnTo>
                  <a:cubicBezTo>
                    <a:pt x="86" y="101"/>
                    <a:pt x="41" y="56"/>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2550610" y="-614638"/>
              <a:ext cx="6828" cy="4584"/>
            </a:xfrm>
            <a:custGeom>
              <a:avLst/>
              <a:gdLst/>
              <a:ahLst/>
              <a:cxnLst/>
              <a:rect l="l" t="t" r="r" b="b"/>
              <a:pathLst>
                <a:path w="143" h="96" extrusionOk="0">
                  <a:moveTo>
                    <a:pt x="49" y="1"/>
                  </a:moveTo>
                  <a:cubicBezTo>
                    <a:pt x="45" y="31"/>
                    <a:pt x="0" y="61"/>
                    <a:pt x="42" y="95"/>
                  </a:cubicBezTo>
                  <a:cubicBezTo>
                    <a:pt x="61" y="65"/>
                    <a:pt x="142" y="3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2112599" y="-1516731"/>
              <a:ext cx="5921" cy="5252"/>
            </a:xfrm>
            <a:custGeom>
              <a:avLst/>
              <a:gdLst/>
              <a:ahLst/>
              <a:cxnLst/>
              <a:rect l="l" t="t" r="r" b="b"/>
              <a:pathLst>
                <a:path w="124" h="110" extrusionOk="0">
                  <a:moveTo>
                    <a:pt x="27" y="1"/>
                  </a:moveTo>
                  <a:cubicBezTo>
                    <a:pt x="1" y="30"/>
                    <a:pt x="4" y="57"/>
                    <a:pt x="42" y="68"/>
                  </a:cubicBezTo>
                  <a:cubicBezTo>
                    <a:pt x="61" y="79"/>
                    <a:pt x="83" y="87"/>
                    <a:pt x="94" y="109"/>
                  </a:cubicBezTo>
                  <a:cubicBezTo>
                    <a:pt x="124" y="79"/>
                    <a:pt x="101" y="64"/>
                    <a:pt x="79" y="53"/>
                  </a:cubicBezTo>
                  <a:cubicBezTo>
                    <a:pt x="53" y="42"/>
                    <a:pt x="30" y="35"/>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1973694" y="-1524228"/>
              <a:ext cx="6828" cy="2006"/>
            </a:xfrm>
            <a:custGeom>
              <a:avLst/>
              <a:gdLst/>
              <a:ahLst/>
              <a:cxnLst/>
              <a:rect l="l" t="t" r="r" b="b"/>
              <a:pathLst>
                <a:path w="143" h="42" extrusionOk="0">
                  <a:moveTo>
                    <a:pt x="78" y="1"/>
                  </a:moveTo>
                  <a:cubicBezTo>
                    <a:pt x="52" y="1"/>
                    <a:pt x="26" y="19"/>
                    <a:pt x="0" y="42"/>
                  </a:cubicBezTo>
                  <a:cubicBezTo>
                    <a:pt x="18" y="35"/>
                    <a:pt x="37" y="35"/>
                    <a:pt x="52" y="35"/>
                  </a:cubicBezTo>
                  <a:cubicBezTo>
                    <a:pt x="82" y="35"/>
                    <a:pt x="113" y="38"/>
                    <a:pt x="142" y="38"/>
                  </a:cubicBezTo>
                  <a:cubicBezTo>
                    <a:pt x="120" y="12"/>
                    <a:pt x="101"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2326615" y="-1207216"/>
              <a:ext cx="5253" cy="4011"/>
            </a:xfrm>
            <a:custGeom>
              <a:avLst/>
              <a:gdLst/>
              <a:ahLst/>
              <a:cxnLst/>
              <a:rect l="l" t="t" r="r" b="b"/>
              <a:pathLst>
                <a:path w="110" h="84" extrusionOk="0">
                  <a:moveTo>
                    <a:pt x="61" y="0"/>
                  </a:moveTo>
                  <a:cubicBezTo>
                    <a:pt x="38" y="19"/>
                    <a:pt x="12" y="30"/>
                    <a:pt x="1" y="61"/>
                  </a:cubicBezTo>
                  <a:cubicBezTo>
                    <a:pt x="1" y="68"/>
                    <a:pt x="4" y="75"/>
                    <a:pt x="4" y="83"/>
                  </a:cubicBezTo>
                  <a:lnTo>
                    <a:pt x="8" y="83"/>
                  </a:lnTo>
                  <a:lnTo>
                    <a:pt x="109" y="16"/>
                  </a:lnTo>
                  <a:cubicBezTo>
                    <a:pt x="102" y="4"/>
                    <a:pt x="90"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2281300" y="-1301283"/>
              <a:ext cx="4918" cy="3247"/>
            </a:xfrm>
            <a:custGeom>
              <a:avLst/>
              <a:gdLst/>
              <a:ahLst/>
              <a:cxnLst/>
              <a:rect l="l" t="t" r="r" b="b"/>
              <a:pathLst>
                <a:path w="103" h="68" extrusionOk="0">
                  <a:moveTo>
                    <a:pt x="65" y="0"/>
                  </a:moveTo>
                  <a:cubicBezTo>
                    <a:pt x="39" y="16"/>
                    <a:pt x="13" y="26"/>
                    <a:pt x="1" y="57"/>
                  </a:cubicBezTo>
                  <a:cubicBezTo>
                    <a:pt x="20" y="57"/>
                    <a:pt x="39" y="68"/>
                    <a:pt x="54" y="68"/>
                  </a:cubicBezTo>
                  <a:cubicBezTo>
                    <a:pt x="65" y="68"/>
                    <a:pt x="73" y="64"/>
                    <a:pt x="83" y="57"/>
                  </a:cubicBezTo>
                  <a:cubicBezTo>
                    <a:pt x="102" y="31"/>
                    <a:pt x="73" y="1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990502" y="-1448210"/>
              <a:ext cx="3772" cy="5443"/>
            </a:xfrm>
            <a:custGeom>
              <a:avLst/>
              <a:gdLst/>
              <a:ahLst/>
              <a:cxnLst/>
              <a:rect l="l" t="t" r="r" b="b"/>
              <a:pathLst>
                <a:path w="79" h="114" extrusionOk="0">
                  <a:moveTo>
                    <a:pt x="56" y="1"/>
                  </a:moveTo>
                  <a:cubicBezTo>
                    <a:pt x="49" y="1"/>
                    <a:pt x="42" y="5"/>
                    <a:pt x="38" y="16"/>
                  </a:cubicBezTo>
                  <a:cubicBezTo>
                    <a:pt x="27" y="49"/>
                    <a:pt x="1" y="87"/>
                    <a:pt x="53" y="113"/>
                  </a:cubicBezTo>
                  <a:cubicBezTo>
                    <a:pt x="38" y="72"/>
                    <a:pt x="75" y="46"/>
                    <a:pt x="79" y="13"/>
                  </a:cubicBezTo>
                  <a:cubicBezTo>
                    <a:pt x="72" y="5"/>
                    <a:pt x="64"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2363525" y="-675997"/>
              <a:ext cx="4488" cy="6637"/>
            </a:xfrm>
            <a:custGeom>
              <a:avLst/>
              <a:gdLst/>
              <a:ahLst/>
              <a:cxnLst/>
              <a:rect l="l" t="t" r="r" b="b"/>
              <a:pathLst>
                <a:path w="94" h="139" extrusionOk="0">
                  <a:moveTo>
                    <a:pt x="71" y="0"/>
                  </a:moveTo>
                  <a:lnTo>
                    <a:pt x="71" y="0"/>
                  </a:lnTo>
                  <a:cubicBezTo>
                    <a:pt x="0" y="60"/>
                    <a:pt x="60" y="97"/>
                    <a:pt x="94" y="138"/>
                  </a:cubicBezTo>
                  <a:cubicBezTo>
                    <a:pt x="86" y="93"/>
                    <a:pt x="78" y="49"/>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2312337" y="-1068311"/>
              <a:ext cx="24496" cy="18241"/>
            </a:xfrm>
            <a:custGeom>
              <a:avLst/>
              <a:gdLst/>
              <a:ahLst/>
              <a:cxnLst/>
              <a:rect l="l" t="t" r="r" b="b"/>
              <a:pathLst>
                <a:path w="513" h="382" extrusionOk="0">
                  <a:moveTo>
                    <a:pt x="285" y="190"/>
                  </a:moveTo>
                  <a:cubicBezTo>
                    <a:pt x="307" y="190"/>
                    <a:pt x="326" y="209"/>
                    <a:pt x="341" y="235"/>
                  </a:cubicBezTo>
                  <a:cubicBezTo>
                    <a:pt x="326" y="243"/>
                    <a:pt x="314" y="247"/>
                    <a:pt x="304" y="247"/>
                  </a:cubicBezTo>
                  <a:cubicBezTo>
                    <a:pt x="281" y="247"/>
                    <a:pt x="262" y="235"/>
                    <a:pt x="247" y="221"/>
                  </a:cubicBezTo>
                  <a:cubicBezTo>
                    <a:pt x="244" y="221"/>
                    <a:pt x="255" y="198"/>
                    <a:pt x="262" y="194"/>
                  </a:cubicBezTo>
                  <a:cubicBezTo>
                    <a:pt x="270" y="194"/>
                    <a:pt x="278" y="190"/>
                    <a:pt x="285" y="190"/>
                  </a:cubicBezTo>
                  <a:close/>
                  <a:moveTo>
                    <a:pt x="259" y="0"/>
                  </a:moveTo>
                  <a:cubicBezTo>
                    <a:pt x="214" y="41"/>
                    <a:pt x="157" y="37"/>
                    <a:pt x="105" y="49"/>
                  </a:cubicBezTo>
                  <a:cubicBezTo>
                    <a:pt x="98" y="52"/>
                    <a:pt x="90" y="52"/>
                    <a:pt x="83" y="56"/>
                  </a:cubicBezTo>
                  <a:cubicBezTo>
                    <a:pt x="31" y="104"/>
                    <a:pt x="38" y="183"/>
                    <a:pt x="0" y="235"/>
                  </a:cubicBezTo>
                  <a:cubicBezTo>
                    <a:pt x="9" y="243"/>
                    <a:pt x="12" y="254"/>
                    <a:pt x="23" y="261"/>
                  </a:cubicBezTo>
                  <a:cubicBezTo>
                    <a:pt x="105" y="347"/>
                    <a:pt x="139" y="381"/>
                    <a:pt x="192" y="381"/>
                  </a:cubicBezTo>
                  <a:cubicBezTo>
                    <a:pt x="229" y="381"/>
                    <a:pt x="274" y="363"/>
                    <a:pt x="345" y="333"/>
                  </a:cubicBezTo>
                  <a:cubicBezTo>
                    <a:pt x="341" y="302"/>
                    <a:pt x="356" y="288"/>
                    <a:pt x="386" y="280"/>
                  </a:cubicBezTo>
                  <a:cubicBezTo>
                    <a:pt x="397" y="243"/>
                    <a:pt x="416" y="216"/>
                    <a:pt x="457" y="216"/>
                  </a:cubicBezTo>
                  <a:lnTo>
                    <a:pt x="468" y="216"/>
                  </a:lnTo>
                  <a:cubicBezTo>
                    <a:pt x="483" y="216"/>
                    <a:pt x="498" y="213"/>
                    <a:pt x="513" y="209"/>
                  </a:cubicBezTo>
                  <a:cubicBezTo>
                    <a:pt x="506" y="187"/>
                    <a:pt x="509" y="157"/>
                    <a:pt x="476" y="145"/>
                  </a:cubicBezTo>
                  <a:cubicBezTo>
                    <a:pt x="468" y="142"/>
                    <a:pt x="461" y="138"/>
                    <a:pt x="453" y="138"/>
                  </a:cubicBezTo>
                  <a:cubicBezTo>
                    <a:pt x="438" y="138"/>
                    <a:pt x="427" y="149"/>
                    <a:pt x="416" y="164"/>
                  </a:cubicBezTo>
                  <a:cubicBezTo>
                    <a:pt x="401" y="176"/>
                    <a:pt x="390" y="187"/>
                    <a:pt x="375" y="187"/>
                  </a:cubicBezTo>
                  <a:lnTo>
                    <a:pt x="367" y="187"/>
                  </a:lnTo>
                  <a:cubicBezTo>
                    <a:pt x="326" y="123"/>
                    <a:pt x="412" y="123"/>
                    <a:pt x="419" y="86"/>
                  </a:cubicBezTo>
                  <a:cubicBezTo>
                    <a:pt x="359" y="67"/>
                    <a:pt x="281" y="9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2291757" y="-1080487"/>
              <a:ext cx="18909" cy="23445"/>
            </a:xfrm>
            <a:custGeom>
              <a:avLst/>
              <a:gdLst/>
              <a:ahLst/>
              <a:cxnLst/>
              <a:rect l="l" t="t" r="r" b="b"/>
              <a:pathLst>
                <a:path w="396" h="491" extrusionOk="0">
                  <a:moveTo>
                    <a:pt x="22" y="0"/>
                  </a:moveTo>
                  <a:cubicBezTo>
                    <a:pt x="4" y="0"/>
                    <a:pt x="0" y="19"/>
                    <a:pt x="4" y="53"/>
                  </a:cubicBezTo>
                  <a:cubicBezTo>
                    <a:pt x="104" y="64"/>
                    <a:pt x="104" y="64"/>
                    <a:pt x="75" y="143"/>
                  </a:cubicBezTo>
                  <a:cubicBezTo>
                    <a:pt x="71" y="157"/>
                    <a:pt x="63" y="165"/>
                    <a:pt x="71" y="184"/>
                  </a:cubicBezTo>
                  <a:cubicBezTo>
                    <a:pt x="130" y="311"/>
                    <a:pt x="130" y="314"/>
                    <a:pt x="45" y="400"/>
                  </a:cubicBezTo>
                  <a:cubicBezTo>
                    <a:pt x="78" y="412"/>
                    <a:pt x="75" y="442"/>
                    <a:pt x="82" y="464"/>
                  </a:cubicBezTo>
                  <a:cubicBezTo>
                    <a:pt x="90" y="461"/>
                    <a:pt x="101" y="457"/>
                    <a:pt x="108" y="457"/>
                  </a:cubicBezTo>
                  <a:cubicBezTo>
                    <a:pt x="123" y="457"/>
                    <a:pt x="138" y="464"/>
                    <a:pt x="153" y="476"/>
                  </a:cubicBezTo>
                  <a:cubicBezTo>
                    <a:pt x="168" y="483"/>
                    <a:pt x="183" y="490"/>
                    <a:pt x="197" y="490"/>
                  </a:cubicBezTo>
                  <a:lnTo>
                    <a:pt x="206" y="490"/>
                  </a:lnTo>
                  <a:cubicBezTo>
                    <a:pt x="235" y="461"/>
                    <a:pt x="280" y="449"/>
                    <a:pt x="310" y="416"/>
                  </a:cubicBezTo>
                  <a:cubicBezTo>
                    <a:pt x="347" y="374"/>
                    <a:pt x="396" y="337"/>
                    <a:pt x="377" y="269"/>
                  </a:cubicBezTo>
                  <a:cubicBezTo>
                    <a:pt x="373" y="251"/>
                    <a:pt x="370" y="236"/>
                    <a:pt x="366" y="221"/>
                  </a:cubicBezTo>
                  <a:cubicBezTo>
                    <a:pt x="351" y="229"/>
                    <a:pt x="336" y="233"/>
                    <a:pt x="332" y="247"/>
                  </a:cubicBezTo>
                  <a:cubicBezTo>
                    <a:pt x="325" y="269"/>
                    <a:pt x="325" y="304"/>
                    <a:pt x="302" y="304"/>
                  </a:cubicBezTo>
                  <a:cubicBezTo>
                    <a:pt x="299" y="304"/>
                    <a:pt x="295" y="304"/>
                    <a:pt x="292" y="300"/>
                  </a:cubicBezTo>
                  <a:cubicBezTo>
                    <a:pt x="261" y="288"/>
                    <a:pt x="206" y="300"/>
                    <a:pt x="209" y="247"/>
                  </a:cubicBezTo>
                  <a:cubicBezTo>
                    <a:pt x="209" y="191"/>
                    <a:pt x="164" y="207"/>
                    <a:pt x="130" y="188"/>
                  </a:cubicBezTo>
                  <a:cubicBezTo>
                    <a:pt x="183" y="147"/>
                    <a:pt x="209" y="76"/>
                    <a:pt x="287" y="72"/>
                  </a:cubicBezTo>
                  <a:lnTo>
                    <a:pt x="295" y="72"/>
                  </a:lnTo>
                  <a:cubicBezTo>
                    <a:pt x="284" y="64"/>
                    <a:pt x="273" y="57"/>
                    <a:pt x="265" y="53"/>
                  </a:cubicBezTo>
                  <a:cubicBezTo>
                    <a:pt x="250" y="53"/>
                    <a:pt x="235" y="57"/>
                    <a:pt x="220" y="60"/>
                  </a:cubicBezTo>
                  <a:cubicBezTo>
                    <a:pt x="164" y="45"/>
                    <a:pt x="108" y="34"/>
                    <a:pt x="52" y="8"/>
                  </a:cubicBezTo>
                  <a:cubicBezTo>
                    <a:pt x="40" y="5"/>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2260911" y="-1045152"/>
              <a:ext cx="22538" cy="26119"/>
            </a:xfrm>
            <a:custGeom>
              <a:avLst/>
              <a:gdLst/>
              <a:ahLst/>
              <a:cxnLst/>
              <a:rect l="l" t="t" r="r" b="b"/>
              <a:pathLst>
                <a:path w="472" h="547" extrusionOk="0">
                  <a:moveTo>
                    <a:pt x="363" y="23"/>
                  </a:moveTo>
                  <a:cubicBezTo>
                    <a:pt x="381" y="23"/>
                    <a:pt x="400" y="31"/>
                    <a:pt x="412" y="53"/>
                  </a:cubicBezTo>
                  <a:cubicBezTo>
                    <a:pt x="457" y="128"/>
                    <a:pt x="386" y="150"/>
                    <a:pt x="333" y="188"/>
                  </a:cubicBezTo>
                  <a:cubicBezTo>
                    <a:pt x="314" y="131"/>
                    <a:pt x="243" y="87"/>
                    <a:pt x="322" y="35"/>
                  </a:cubicBezTo>
                  <a:cubicBezTo>
                    <a:pt x="333" y="27"/>
                    <a:pt x="348" y="23"/>
                    <a:pt x="363" y="23"/>
                  </a:cubicBezTo>
                  <a:close/>
                  <a:moveTo>
                    <a:pt x="188" y="131"/>
                  </a:moveTo>
                  <a:cubicBezTo>
                    <a:pt x="224" y="143"/>
                    <a:pt x="277" y="147"/>
                    <a:pt x="277" y="192"/>
                  </a:cubicBezTo>
                  <a:cubicBezTo>
                    <a:pt x="277" y="240"/>
                    <a:pt x="262" y="292"/>
                    <a:pt x="206" y="311"/>
                  </a:cubicBezTo>
                  <a:cubicBezTo>
                    <a:pt x="210" y="330"/>
                    <a:pt x="217" y="352"/>
                    <a:pt x="210" y="367"/>
                  </a:cubicBezTo>
                  <a:cubicBezTo>
                    <a:pt x="195" y="404"/>
                    <a:pt x="179" y="457"/>
                    <a:pt x="139" y="457"/>
                  </a:cubicBezTo>
                  <a:lnTo>
                    <a:pt x="124" y="457"/>
                  </a:lnTo>
                  <a:cubicBezTo>
                    <a:pt x="75" y="442"/>
                    <a:pt x="45" y="390"/>
                    <a:pt x="49" y="337"/>
                  </a:cubicBezTo>
                  <a:cubicBezTo>
                    <a:pt x="53" y="288"/>
                    <a:pt x="67" y="240"/>
                    <a:pt x="90" y="199"/>
                  </a:cubicBezTo>
                  <a:cubicBezTo>
                    <a:pt x="109" y="169"/>
                    <a:pt x="127" y="131"/>
                    <a:pt x="169" y="131"/>
                  </a:cubicBezTo>
                  <a:close/>
                  <a:moveTo>
                    <a:pt x="348" y="0"/>
                  </a:moveTo>
                  <a:cubicBezTo>
                    <a:pt x="296" y="0"/>
                    <a:pt x="251" y="31"/>
                    <a:pt x="206" y="45"/>
                  </a:cubicBezTo>
                  <a:cubicBezTo>
                    <a:pt x="146" y="50"/>
                    <a:pt x="143" y="50"/>
                    <a:pt x="120" y="95"/>
                  </a:cubicBezTo>
                  <a:cubicBezTo>
                    <a:pt x="109" y="117"/>
                    <a:pt x="101" y="139"/>
                    <a:pt x="79" y="147"/>
                  </a:cubicBezTo>
                  <a:cubicBezTo>
                    <a:pt x="0" y="188"/>
                    <a:pt x="0" y="252"/>
                    <a:pt x="19" y="322"/>
                  </a:cubicBezTo>
                  <a:cubicBezTo>
                    <a:pt x="31" y="359"/>
                    <a:pt x="38" y="397"/>
                    <a:pt x="34" y="438"/>
                  </a:cubicBezTo>
                  <a:cubicBezTo>
                    <a:pt x="27" y="516"/>
                    <a:pt x="105" y="521"/>
                    <a:pt x="146" y="543"/>
                  </a:cubicBezTo>
                  <a:cubicBezTo>
                    <a:pt x="150" y="547"/>
                    <a:pt x="153" y="547"/>
                    <a:pt x="157" y="547"/>
                  </a:cubicBezTo>
                  <a:cubicBezTo>
                    <a:pt x="184" y="547"/>
                    <a:pt x="202" y="498"/>
                    <a:pt x="210" y="468"/>
                  </a:cubicBezTo>
                  <a:cubicBezTo>
                    <a:pt x="217" y="442"/>
                    <a:pt x="232" y="419"/>
                    <a:pt x="243" y="397"/>
                  </a:cubicBezTo>
                  <a:cubicBezTo>
                    <a:pt x="296" y="307"/>
                    <a:pt x="374" y="236"/>
                    <a:pt x="434" y="154"/>
                  </a:cubicBezTo>
                  <a:cubicBezTo>
                    <a:pt x="460" y="117"/>
                    <a:pt x="471" y="76"/>
                    <a:pt x="449" y="38"/>
                  </a:cubicBezTo>
                  <a:cubicBezTo>
                    <a:pt x="431" y="5"/>
                    <a:pt x="393"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2301785" y="-997307"/>
              <a:ext cx="25069" cy="18432"/>
            </a:xfrm>
            <a:custGeom>
              <a:avLst/>
              <a:gdLst/>
              <a:ahLst/>
              <a:cxnLst/>
              <a:rect l="l" t="t" r="r" b="b"/>
              <a:pathLst>
                <a:path w="525" h="386" extrusionOk="0">
                  <a:moveTo>
                    <a:pt x="109" y="1"/>
                  </a:moveTo>
                  <a:cubicBezTo>
                    <a:pt x="53" y="1"/>
                    <a:pt x="64" y="57"/>
                    <a:pt x="57" y="87"/>
                  </a:cubicBezTo>
                  <a:cubicBezTo>
                    <a:pt x="34" y="150"/>
                    <a:pt x="23" y="218"/>
                    <a:pt x="8" y="285"/>
                  </a:cubicBezTo>
                  <a:cubicBezTo>
                    <a:pt x="0" y="315"/>
                    <a:pt x="4" y="337"/>
                    <a:pt x="26" y="359"/>
                  </a:cubicBezTo>
                  <a:cubicBezTo>
                    <a:pt x="49" y="375"/>
                    <a:pt x="112" y="385"/>
                    <a:pt x="183" y="385"/>
                  </a:cubicBezTo>
                  <a:cubicBezTo>
                    <a:pt x="266" y="385"/>
                    <a:pt x="348" y="375"/>
                    <a:pt x="371" y="352"/>
                  </a:cubicBezTo>
                  <a:cubicBezTo>
                    <a:pt x="378" y="344"/>
                    <a:pt x="385" y="330"/>
                    <a:pt x="385" y="322"/>
                  </a:cubicBezTo>
                  <a:cubicBezTo>
                    <a:pt x="389" y="254"/>
                    <a:pt x="426" y="221"/>
                    <a:pt x="479" y="192"/>
                  </a:cubicBezTo>
                  <a:cubicBezTo>
                    <a:pt x="524" y="169"/>
                    <a:pt x="512" y="142"/>
                    <a:pt x="468" y="120"/>
                  </a:cubicBezTo>
                  <a:cubicBezTo>
                    <a:pt x="423" y="102"/>
                    <a:pt x="378" y="94"/>
                    <a:pt x="333" y="94"/>
                  </a:cubicBezTo>
                  <a:cubicBezTo>
                    <a:pt x="311" y="94"/>
                    <a:pt x="288" y="97"/>
                    <a:pt x="266" y="97"/>
                  </a:cubicBezTo>
                  <a:cubicBezTo>
                    <a:pt x="269" y="106"/>
                    <a:pt x="269" y="113"/>
                    <a:pt x="273" y="120"/>
                  </a:cubicBezTo>
                  <a:lnTo>
                    <a:pt x="277" y="120"/>
                  </a:lnTo>
                  <a:cubicBezTo>
                    <a:pt x="340" y="120"/>
                    <a:pt x="322" y="206"/>
                    <a:pt x="374" y="218"/>
                  </a:cubicBezTo>
                  <a:cubicBezTo>
                    <a:pt x="333" y="285"/>
                    <a:pt x="277" y="318"/>
                    <a:pt x="221" y="318"/>
                  </a:cubicBezTo>
                  <a:cubicBezTo>
                    <a:pt x="202" y="318"/>
                    <a:pt x="183" y="315"/>
                    <a:pt x="165" y="307"/>
                  </a:cubicBezTo>
                  <a:cubicBezTo>
                    <a:pt x="150" y="315"/>
                    <a:pt x="135" y="333"/>
                    <a:pt x="120" y="333"/>
                  </a:cubicBezTo>
                  <a:cubicBezTo>
                    <a:pt x="112" y="333"/>
                    <a:pt x="102" y="326"/>
                    <a:pt x="90" y="311"/>
                  </a:cubicBezTo>
                  <a:cubicBezTo>
                    <a:pt x="60" y="266"/>
                    <a:pt x="60" y="218"/>
                    <a:pt x="79" y="180"/>
                  </a:cubicBezTo>
                  <a:cubicBezTo>
                    <a:pt x="98" y="147"/>
                    <a:pt x="116" y="94"/>
                    <a:pt x="172" y="87"/>
                  </a:cubicBezTo>
                  <a:cubicBezTo>
                    <a:pt x="161" y="53"/>
                    <a:pt x="165" y="4"/>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2342515" y="-1050500"/>
              <a:ext cx="16522" cy="13466"/>
            </a:xfrm>
            <a:custGeom>
              <a:avLst/>
              <a:gdLst/>
              <a:ahLst/>
              <a:cxnLst/>
              <a:rect l="l" t="t" r="r" b="b"/>
              <a:pathLst>
                <a:path w="346" h="282" extrusionOk="0">
                  <a:moveTo>
                    <a:pt x="143" y="0"/>
                  </a:moveTo>
                  <a:cubicBezTo>
                    <a:pt x="99" y="5"/>
                    <a:pt x="1" y="131"/>
                    <a:pt x="9" y="180"/>
                  </a:cubicBezTo>
                  <a:cubicBezTo>
                    <a:pt x="13" y="225"/>
                    <a:pt x="94" y="281"/>
                    <a:pt x="151" y="281"/>
                  </a:cubicBezTo>
                  <a:lnTo>
                    <a:pt x="158" y="281"/>
                  </a:lnTo>
                  <a:cubicBezTo>
                    <a:pt x="237" y="274"/>
                    <a:pt x="345" y="147"/>
                    <a:pt x="337" y="76"/>
                  </a:cubicBezTo>
                  <a:cubicBezTo>
                    <a:pt x="334" y="50"/>
                    <a:pt x="218"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2315919" y="-1057997"/>
              <a:ext cx="30226" cy="14182"/>
            </a:xfrm>
            <a:custGeom>
              <a:avLst/>
              <a:gdLst/>
              <a:ahLst/>
              <a:cxnLst/>
              <a:rect l="l" t="t" r="r" b="b"/>
              <a:pathLst>
                <a:path w="633" h="297" extrusionOk="0">
                  <a:moveTo>
                    <a:pt x="633" y="102"/>
                  </a:moveTo>
                  <a:cubicBezTo>
                    <a:pt x="631" y="103"/>
                    <a:pt x="629" y="104"/>
                    <a:pt x="627" y="105"/>
                  </a:cubicBezTo>
                  <a:lnTo>
                    <a:pt x="627" y="105"/>
                  </a:lnTo>
                  <a:cubicBezTo>
                    <a:pt x="628" y="105"/>
                    <a:pt x="630" y="104"/>
                    <a:pt x="633" y="102"/>
                  </a:cubicBezTo>
                  <a:close/>
                  <a:moveTo>
                    <a:pt x="532" y="0"/>
                  </a:moveTo>
                  <a:cubicBezTo>
                    <a:pt x="491" y="0"/>
                    <a:pt x="472" y="27"/>
                    <a:pt x="461" y="64"/>
                  </a:cubicBezTo>
                  <a:cubicBezTo>
                    <a:pt x="498" y="83"/>
                    <a:pt x="498" y="112"/>
                    <a:pt x="476" y="139"/>
                  </a:cubicBezTo>
                  <a:cubicBezTo>
                    <a:pt x="472" y="143"/>
                    <a:pt x="465" y="147"/>
                    <a:pt x="461" y="147"/>
                  </a:cubicBezTo>
                  <a:cubicBezTo>
                    <a:pt x="457" y="147"/>
                    <a:pt x="450" y="139"/>
                    <a:pt x="442" y="131"/>
                  </a:cubicBezTo>
                  <a:cubicBezTo>
                    <a:pt x="439" y="124"/>
                    <a:pt x="431" y="117"/>
                    <a:pt x="424" y="117"/>
                  </a:cubicBezTo>
                  <a:lnTo>
                    <a:pt x="420" y="117"/>
                  </a:lnTo>
                  <a:cubicBezTo>
                    <a:pt x="349" y="147"/>
                    <a:pt x="304" y="165"/>
                    <a:pt x="267" y="165"/>
                  </a:cubicBezTo>
                  <a:cubicBezTo>
                    <a:pt x="214" y="165"/>
                    <a:pt x="180" y="131"/>
                    <a:pt x="98" y="45"/>
                  </a:cubicBezTo>
                  <a:cubicBezTo>
                    <a:pt x="87" y="38"/>
                    <a:pt x="84" y="27"/>
                    <a:pt x="75" y="19"/>
                  </a:cubicBezTo>
                  <a:cubicBezTo>
                    <a:pt x="65" y="8"/>
                    <a:pt x="53" y="5"/>
                    <a:pt x="39" y="5"/>
                  </a:cubicBezTo>
                  <a:cubicBezTo>
                    <a:pt x="27" y="5"/>
                    <a:pt x="13" y="8"/>
                    <a:pt x="1" y="8"/>
                  </a:cubicBezTo>
                  <a:lnTo>
                    <a:pt x="1" y="12"/>
                  </a:lnTo>
                  <a:cubicBezTo>
                    <a:pt x="65" y="60"/>
                    <a:pt x="94" y="147"/>
                    <a:pt x="173" y="184"/>
                  </a:cubicBezTo>
                  <a:cubicBezTo>
                    <a:pt x="232" y="214"/>
                    <a:pt x="263" y="296"/>
                    <a:pt x="341" y="296"/>
                  </a:cubicBezTo>
                  <a:lnTo>
                    <a:pt x="363" y="296"/>
                  </a:lnTo>
                  <a:cubicBezTo>
                    <a:pt x="353" y="240"/>
                    <a:pt x="394" y="243"/>
                    <a:pt x="427" y="240"/>
                  </a:cubicBezTo>
                  <a:cubicBezTo>
                    <a:pt x="431" y="236"/>
                    <a:pt x="434" y="236"/>
                    <a:pt x="439" y="236"/>
                  </a:cubicBezTo>
                  <a:cubicBezTo>
                    <a:pt x="472" y="236"/>
                    <a:pt x="472" y="269"/>
                    <a:pt x="479" y="296"/>
                  </a:cubicBezTo>
                  <a:cubicBezTo>
                    <a:pt x="516" y="171"/>
                    <a:pt x="517" y="169"/>
                    <a:pt x="627" y="105"/>
                  </a:cubicBezTo>
                  <a:lnTo>
                    <a:pt x="627" y="105"/>
                  </a:lnTo>
                  <a:cubicBezTo>
                    <a:pt x="626" y="105"/>
                    <a:pt x="625" y="105"/>
                    <a:pt x="625" y="105"/>
                  </a:cubicBezTo>
                  <a:cubicBezTo>
                    <a:pt x="558" y="105"/>
                    <a:pt x="584" y="23"/>
                    <a:pt x="5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2255372" y="-1073707"/>
              <a:ext cx="17524" cy="18766"/>
            </a:xfrm>
            <a:custGeom>
              <a:avLst/>
              <a:gdLst/>
              <a:ahLst/>
              <a:cxnLst/>
              <a:rect l="l" t="t" r="r" b="b"/>
              <a:pathLst>
                <a:path w="367" h="393" extrusionOk="0">
                  <a:moveTo>
                    <a:pt x="23" y="5"/>
                  </a:moveTo>
                  <a:cubicBezTo>
                    <a:pt x="8" y="5"/>
                    <a:pt x="1" y="31"/>
                    <a:pt x="1" y="53"/>
                  </a:cubicBezTo>
                  <a:cubicBezTo>
                    <a:pt x="8" y="98"/>
                    <a:pt x="23" y="139"/>
                    <a:pt x="23" y="180"/>
                  </a:cubicBezTo>
                  <a:cubicBezTo>
                    <a:pt x="30" y="326"/>
                    <a:pt x="82" y="393"/>
                    <a:pt x="191" y="393"/>
                  </a:cubicBezTo>
                  <a:cubicBezTo>
                    <a:pt x="217" y="393"/>
                    <a:pt x="247" y="389"/>
                    <a:pt x="281" y="379"/>
                  </a:cubicBezTo>
                  <a:cubicBezTo>
                    <a:pt x="344" y="363"/>
                    <a:pt x="367" y="334"/>
                    <a:pt x="348" y="274"/>
                  </a:cubicBezTo>
                  <a:lnTo>
                    <a:pt x="348" y="274"/>
                  </a:lnTo>
                  <a:cubicBezTo>
                    <a:pt x="307" y="352"/>
                    <a:pt x="232" y="367"/>
                    <a:pt x="150" y="367"/>
                  </a:cubicBezTo>
                  <a:cubicBezTo>
                    <a:pt x="131" y="367"/>
                    <a:pt x="131" y="352"/>
                    <a:pt x="124" y="341"/>
                  </a:cubicBezTo>
                  <a:cubicBezTo>
                    <a:pt x="82" y="315"/>
                    <a:pt x="94" y="266"/>
                    <a:pt x="82" y="229"/>
                  </a:cubicBezTo>
                  <a:cubicBezTo>
                    <a:pt x="49" y="195"/>
                    <a:pt x="63" y="162"/>
                    <a:pt x="82" y="132"/>
                  </a:cubicBezTo>
                  <a:cubicBezTo>
                    <a:pt x="68" y="113"/>
                    <a:pt x="41" y="91"/>
                    <a:pt x="46" y="79"/>
                  </a:cubicBezTo>
                  <a:cubicBezTo>
                    <a:pt x="53" y="68"/>
                    <a:pt x="60" y="65"/>
                    <a:pt x="72" y="65"/>
                  </a:cubicBezTo>
                  <a:cubicBezTo>
                    <a:pt x="82" y="65"/>
                    <a:pt x="98" y="72"/>
                    <a:pt x="113" y="72"/>
                  </a:cubicBezTo>
                  <a:cubicBezTo>
                    <a:pt x="116" y="75"/>
                    <a:pt x="120" y="75"/>
                    <a:pt x="120" y="75"/>
                  </a:cubicBezTo>
                  <a:cubicBezTo>
                    <a:pt x="131" y="75"/>
                    <a:pt x="139" y="72"/>
                    <a:pt x="146" y="72"/>
                  </a:cubicBezTo>
                  <a:cubicBezTo>
                    <a:pt x="150" y="65"/>
                    <a:pt x="153" y="57"/>
                    <a:pt x="158" y="57"/>
                  </a:cubicBezTo>
                  <a:cubicBezTo>
                    <a:pt x="161" y="57"/>
                    <a:pt x="165" y="65"/>
                    <a:pt x="168" y="72"/>
                  </a:cubicBezTo>
                  <a:cubicBezTo>
                    <a:pt x="176" y="68"/>
                    <a:pt x="184" y="65"/>
                    <a:pt x="191" y="65"/>
                  </a:cubicBezTo>
                  <a:cubicBezTo>
                    <a:pt x="158" y="1"/>
                    <a:pt x="82" y="34"/>
                    <a:pt x="30"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2251456" y="-1070651"/>
              <a:ext cx="11794" cy="13227"/>
            </a:xfrm>
            <a:custGeom>
              <a:avLst/>
              <a:gdLst/>
              <a:ahLst/>
              <a:cxnLst/>
              <a:rect l="l" t="t" r="r" b="b"/>
              <a:pathLst>
                <a:path w="247" h="277" extrusionOk="0">
                  <a:moveTo>
                    <a:pt x="109" y="1"/>
                  </a:moveTo>
                  <a:cubicBezTo>
                    <a:pt x="102" y="1"/>
                    <a:pt x="94" y="4"/>
                    <a:pt x="86" y="8"/>
                  </a:cubicBezTo>
                  <a:cubicBezTo>
                    <a:pt x="94" y="56"/>
                    <a:pt x="112" y="105"/>
                    <a:pt x="31" y="108"/>
                  </a:cubicBezTo>
                  <a:cubicBezTo>
                    <a:pt x="19" y="108"/>
                    <a:pt x="45" y="165"/>
                    <a:pt x="0" y="165"/>
                  </a:cubicBezTo>
                  <a:cubicBezTo>
                    <a:pt x="12" y="202"/>
                    <a:pt x="0" y="251"/>
                    <a:pt x="42" y="277"/>
                  </a:cubicBezTo>
                  <a:cubicBezTo>
                    <a:pt x="34" y="217"/>
                    <a:pt x="86" y="198"/>
                    <a:pt x="116" y="198"/>
                  </a:cubicBezTo>
                  <a:lnTo>
                    <a:pt x="138" y="198"/>
                  </a:lnTo>
                  <a:cubicBezTo>
                    <a:pt x="206" y="198"/>
                    <a:pt x="214" y="153"/>
                    <a:pt x="225" y="101"/>
                  </a:cubicBezTo>
                  <a:cubicBezTo>
                    <a:pt x="225" y="98"/>
                    <a:pt x="240" y="94"/>
                    <a:pt x="247" y="94"/>
                  </a:cubicBezTo>
                  <a:cubicBezTo>
                    <a:pt x="233" y="71"/>
                    <a:pt x="221" y="53"/>
                    <a:pt x="210" y="30"/>
                  </a:cubicBezTo>
                  <a:cubicBezTo>
                    <a:pt x="176" y="19"/>
                    <a:pt x="143" y="1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2321983" y="-1017983"/>
              <a:ext cx="9693" cy="9120"/>
            </a:xfrm>
            <a:custGeom>
              <a:avLst/>
              <a:gdLst/>
              <a:ahLst/>
              <a:cxnLst/>
              <a:rect l="l" t="t" r="r" b="b"/>
              <a:pathLst>
                <a:path w="203" h="191" extrusionOk="0">
                  <a:moveTo>
                    <a:pt x="117" y="0"/>
                  </a:moveTo>
                  <a:cubicBezTo>
                    <a:pt x="72" y="7"/>
                    <a:pt x="12" y="23"/>
                    <a:pt x="9" y="64"/>
                  </a:cubicBezTo>
                  <a:cubicBezTo>
                    <a:pt x="1" y="123"/>
                    <a:pt x="68" y="154"/>
                    <a:pt x="109" y="190"/>
                  </a:cubicBezTo>
                  <a:cubicBezTo>
                    <a:pt x="124" y="187"/>
                    <a:pt x="135" y="183"/>
                    <a:pt x="150" y="183"/>
                  </a:cubicBezTo>
                  <a:cubicBezTo>
                    <a:pt x="173" y="149"/>
                    <a:pt x="199" y="120"/>
                    <a:pt x="202" y="78"/>
                  </a:cubicBezTo>
                  <a:cubicBezTo>
                    <a:pt x="195" y="33"/>
                    <a:pt x="158" y="15"/>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2249833" y="-1066210"/>
              <a:ext cx="12319" cy="10027"/>
            </a:xfrm>
            <a:custGeom>
              <a:avLst/>
              <a:gdLst/>
              <a:ahLst/>
              <a:cxnLst/>
              <a:rect l="l" t="t" r="r" b="b"/>
              <a:pathLst>
                <a:path w="258" h="210" extrusionOk="0">
                  <a:moveTo>
                    <a:pt x="247" y="12"/>
                  </a:moveTo>
                  <a:cubicBezTo>
                    <a:pt x="247" y="20"/>
                    <a:pt x="247" y="31"/>
                    <a:pt x="244" y="42"/>
                  </a:cubicBezTo>
                  <a:cubicBezTo>
                    <a:pt x="247" y="31"/>
                    <a:pt x="251" y="20"/>
                    <a:pt x="247" y="12"/>
                  </a:cubicBezTo>
                  <a:close/>
                  <a:moveTo>
                    <a:pt x="213" y="1"/>
                  </a:moveTo>
                  <a:cubicBezTo>
                    <a:pt x="206" y="1"/>
                    <a:pt x="191" y="5"/>
                    <a:pt x="191" y="8"/>
                  </a:cubicBezTo>
                  <a:cubicBezTo>
                    <a:pt x="180" y="60"/>
                    <a:pt x="172" y="105"/>
                    <a:pt x="104" y="105"/>
                  </a:cubicBezTo>
                  <a:lnTo>
                    <a:pt x="82" y="105"/>
                  </a:lnTo>
                  <a:cubicBezTo>
                    <a:pt x="52" y="105"/>
                    <a:pt x="0" y="124"/>
                    <a:pt x="8" y="184"/>
                  </a:cubicBezTo>
                  <a:cubicBezTo>
                    <a:pt x="15" y="195"/>
                    <a:pt x="15" y="210"/>
                    <a:pt x="34" y="210"/>
                  </a:cubicBezTo>
                  <a:cubicBezTo>
                    <a:pt x="116" y="210"/>
                    <a:pt x="191" y="195"/>
                    <a:pt x="232" y="117"/>
                  </a:cubicBezTo>
                  <a:cubicBezTo>
                    <a:pt x="258" y="94"/>
                    <a:pt x="247" y="68"/>
                    <a:pt x="244" y="42"/>
                  </a:cubicBezTo>
                  <a:cubicBezTo>
                    <a:pt x="239" y="23"/>
                    <a:pt x="235" y="5"/>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2264301" y="-1011250"/>
              <a:ext cx="6446" cy="12940"/>
            </a:xfrm>
            <a:custGeom>
              <a:avLst/>
              <a:gdLst/>
              <a:ahLst/>
              <a:cxnLst/>
              <a:rect l="l" t="t" r="r" b="b"/>
              <a:pathLst>
                <a:path w="135" h="271" extrusionOk="0">
                  <a:moveTo>
                    <a:pt x="76" y="1"/>
                  </a:moveTo>
                  <a:cubicBezTo>
                    <a:pt x="67" y="1"/>
                    <a:pt x="60" y="5"/>
                    <a:pt x="60" y="13"/>
                  </a:cubicBezTo>
                  <a:cubicBezTo>
                    <a:pt x="64" y="72"/>
                    <a:pt x="0" y="110"/>
                    <a:pt x="8" y="170"/>
                  </a:cubicBezTo>
                  <a:cubicBezTo>
                    <a:pt x="15" y="218"/>
                    <a:pt x="57" y="237"/>
                    <a:pt x="86" y="263"/>
                  </a:cubicBezTo>
                  <a:cubicBezTo>
                    <a:pt x="93" y="270"/>
                    <a:pt x="98" y="270"/>
                    <a:pt x="105" y="270"/>
                  </a:cubicBezTo>
                  <a:cubicBezTo>
                    <a:pt x="120" y="270"/>
                    <a:pt x="135" y="255"/>
                    <a:pt x="135" y="237"/>
                  </a:cubicBezTo>
                  <a:cubicBezTo>
                    <a:pt x="124" y="173"/>
                    <a:pt x="128" y="110"/>
                    <a:pt x="124" y="46"/>
                  </a:cubicBezTo>
                  <a:cubicBezTo>
                    <a:pt x="124" y="27"/>
                    <a:pt x="109" y="13"/>
                    <a:pt x="90" y="5"/>
                  </a:cubicBezTo>
                  <a:cubicBezTo>
                    <a:pt x="86" y="5"/>
                    <a:pt x="7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2307324" y="-1079580"/>
              <a:ext cx="7353" cy="13609"/>
            </a:xfrm>
            <a:custGeom>
              <a:avLst/>
              <a:gdLst/>
              <a:ahLst/>
              <a:cxnLst/>
              <a:rect l="l" t="t" r="r" b="b"/>
              <a:pathLst>
                <a:path w="154" h="285" extrusionOk="0">
                  <a:moveTo>
                    <a:pt x="135" y="0"/>
                  </a:moveTo>
                  <a:cubicBezTo>
                    <a:pt x="105" y="38"/>
                    <a:pt x="57" y="60"/>
                    <a:pt x="57" y="116"/>
                  </a:cubicBezTo>
                  <a:cubicBezTo>
                    <a:pt x="57" y="180"/>
                    <a:pt x="30" y="232"/>
                    <a:pt x="0" y="285"/>
                  </a:cubicBezTo>
                  <a:cubicBezTo>
                    <a:pt x="52" y="273"/>
                    <a:pt x="109" y="277"/>
                    <a:pt x="154" y="236"/>
                  </a:cubicBezTo>
                  <a:lnTo>
                    <a:pt x="154" y="232"/>
                  </a:lnTo>
                  <a:cubicBezTo>
                    <a:pt x="139" y="157"/>
                    <a:pt x="131" y="79"/>
                    <a:pt x="139" y="4"/>
                  </a:cubicBezTo>
                  <a:lnTo>
                    <a:pt x="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2319452" y="-1072465"/>
              <a:ext cx="9837" cy="15041"/>
            </a:xfrm>
            <a:custGeom>
              <a:avLst/>
              <a:gdLst/>
              <a:ahLst/>
              <a:cxnLst/>
              <a:rect l="l" t="t" r="r" b="b"/>
              <a:pathLst>
                <a:path w="206" h="315" extrusionOk="0">
                  <a:moveTo>
                    <a:pt x="97" y="1"/>
                  </a:moveTo>
                  <a:cubicBezTo>
                    <a:pt x="4" y="109"/>
                    <a:pt x="1" y="210"/>
                    <a:pt x="75" y="315"/>
                  </a:cubicBezTo>
                  <a:lnTo>
                    <a:pt x="75" y="311"/>
                  </a:lnTo>
                  <a:cubicBezTo>
                    <a:pt x="94" y="232"/>
                    <a:pt x="82" y="132"/>
                    <a:pt x="206" y="124"/>
                  </a:cubicBezTo>
                  <a:cubicBezTo>
                    <a:pt x="142" y="109"/>
                    <a:pt x="94" y="83"/>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2276620" y="-1002321"/>
              <a:ext cx="9311" cy="7210"/>
            </a:xfrm>
            <a:custGeom>
              <a:avLst/>
              <a:gdLst/>
              <a:ahLst/>
              <a:cxnLst/>
              <a:rect l="l" t="t" r="r" b="b"/>
              <a:pathLst>
                <a:path w="195" h="151" extrusionOk="0">
                  <a:moveTo>
                    <a:pt x="101" y="1"/>
                  </a:moveTo>
                  <a:cubicBezTo>
                    <a:pt x="94" y="1"/>
                    <a:pt x="87" y="5"/>
                    <a:pt x="75" y="5"/>
                  </a:cubicBezTo>
                  <a:cubicBezTo>
                    <a:pt x="37" y="16"/>
                    <a:pt x="1" y="42"/>
                    <a:pt x="4" y="98"/>
                  </a:cubicBezTo>
                  <a:cubicBezTo>
                    <a:pt x="19" y="135"/>
                    <a:pt x="53" y="150"/>
                    <a:pt x="87" y="150"/>
                  </a:cubicBezTo>
                  <a:cubicBezTo>
                    <a:pt x="94" y="150"/>
                    <a:pt x="101" y="150"/>
                    <a:pt x="109" y="147"/>
                  </a:cubicBezTo>
                  <a:cubicBezTo>
                    <a:pt x="142" y="140"/>
                    <a:pt x="194" y="117"/>
                    <a:pt x="176" y="61"/>
                  </a:cubicBezTo>
                  <a:cubicBezTo>
                    <a:pt x="165" y="27"/>
                    <a:pt x="135"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2314820" y="-1014258"/>
              <a:ext cx="11317" cy="10553"/>
            </a:xfrm>
            <a:custGeom>
              <a:avLst/>
              <a:gdLst/>
              <a:ahLst/>
              <a:cxnLst/>
              <a:rect l="l" t="t" r="r" b="b"/>
              <a:pathLst>
                <a:path w="237" h="221" extrusionOk="0">
                  <a:moveTo>
                    <a:pt x="52" y="0"/>
                  </a:moveTo>
                  <a:cubicBezTo>
                    <a:pt x="49" y="42"/>
                    <a:pt x="23" y="71"/>
                    <a:pt x="0" y="105"/>
                  </a:cubicBezTo>
                  <a:cubicBezTo>
                    <a:pt x="34" y="124"/>
                    <a:pt x="49" y="169"/>
                    <a:pt x="97" y="169"/>
                  </a:cubicBezTo>
                  <a:lnTo>
                    <a:pt x="109" y="169"/>
                  </a:lnTo>
                  <a:cubicBezTo>
                    <a:pt x="128" y="169"/>
                    <a:pt x="139" y="199"/>
                    <a:pt x="142" y="221"/>
                  </a:cubicBezTo>
                  <a:cubicBezTo>
                    <a:pt x="161" y="202"/>
                    <a:pt x="176" y="195"/>
                    <a:pt x="199" y="195"/>
                  </a:cubicBezTo>
                  <a:cubicBezTo>
                    <a:pt x="209" y="195"/>
                    <a:pt x="221" y="195"/>
                    <a:pt x="232" y="202"/>
                  </a:cubicBezTo>
                  <a:lnTo>
                    <a:pt x="236" y="202"/>
                  </a:lnTo>
                  <a:cubicBezTo>
                    <a:pt x="225" y="157"/>
                    <a:pt x="225" y="102"/>
                    <a:pt x="165" y="98"/>
                  </a:cubicBezTo>
                  <a:cubicBezTo>
                    <a:pt x="97" y="94"/>
                    <a:pt x="71" y="5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2315919" y="-1066592"/>
              <a:ext cx="7544" cy="9550"/>
            </a:xfrm>
            <a:custGeom>
              <a:avLst/>
              <a:gdLst/>
              <a:ahLst/>
              <a:cxnLst/>
              <a:rect l="l" t="t" r="r" b="b"/>
              <a:pathLst>
                <a:path w="158" h="200" extrusionOk="0">
                  <a:moveTo>
                    <a:pt x="132" y="1"/>
                  </a:moveTo>
                  <a:cubicBezTo>
                    <a:pt x="8" y="9"/>
                    <a:pt x="20" y="109"/>
                    <a:pt x="1" y="188"/>
                  </a:cubicBezTo>
                  <a:cubicBezTo>
                    <a:pt x="13" y="188"/>
                    <a:pt x="27" y="185"/>
                    <a:pt x="39" y="185"/>
                  </a:cubicBezTo>
                  <a:cubicBezTo>
                    <a:pt x="53" y="185"/>
                    <a:pt x="65" y="188"/>
                    <a:pt x="75" y="199"/>
                  </a:cubicBezTo>
                  <a:cubicBezTo>
                    <a:pt x="113" y="147"/>
                    <a:pt x="106" y="68"/>
                    <a:pt x="158" y="20"/>
                  </a:cubicBezTo>
                  <a:cubicBezTo>
                    <a:pt x="147" y="13"/>
                    <a:pt x="139" y="5"/>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2300925" y="-1089082"/>
              <a:ext cx="14707" cy="9693"/>
            </a:xfrm>
            <a:custGeom>
              <a:avLst/>
              <a:gdLst/>
              <a:ahLst/>
              <a:cxnLst/>
              <a:rect l="l" t="t" r="r" b="b"/>
              <a:pathLst>
                <a:path w="308" h="203" extrusionOk="0">
                  <a:moveTo>
                    <a:pt x="225" y="1"/>
                  </a:moveTo>
                  <a:cubicBezTo>
                    <a:pt x="222" y="1"/>
                    <a:pt x="222" y="5"/>
                    <a:pt x="218" y="5"/>
                  </a:cubicBezTo>
                  <a:cubicBezTo>
                    <a:pt x="136" y="57"/>
                    <a:pt x="13" y="68"/>
                    <a:pt x="1" y="199"/>
                  </a:cubicBezTo>
                  <a:lnTo>
                    <a:pt x="5" y="203"/>
                  </a:lnTo>
                  <a:lnTo>
                    <a:pt x="13" y="199"/>
                  </a:lnTo>
                  <a:lnTo>
                    <a:pt x="27" y="199"/>
                  </a:lnTo>
                  <a:cubicBezTo>
                    <a:pt x="39" y="188"/>
                    <a:pt x="49" y="173"/>
                    <a:pt x="65" y="162"/>
                  </a:cubicBezTo>
                  <a:cubicBezTo>
                    <a:pt x="106" y="109"/>
                    <a:pt x="162" y="83"/>
                    <a:pt x="218" y="83"/>
                  </a:cubicBezTo>
                  <a:cubicBezTo>
                    <a:pt x="237" y="83"/>
                    <a:pt x="251" y="83"/>
                    <a:pt x="267" y="87"/>
                  </a:cubicBezTo>
                  <a:cubicBezTo>
                    <a:pt x="267" y="91"/>
                    <a:pt x="270" y="91"/>
                    <a:pt x="270" y="91"/>
                  </a:cubicBezTo>
                  <a:cubicBezTo>
                    <a:pt x="282" y="91"/>
                    <a:pt x="293" y="80"/>
                    <a:pt x="308" y="76"/>
                  </a:cubicBezTo>
                  <a:lnTo>
                    <a:pt x="308" y="73"/>
                  </a:lnTo>
                  <a:cubicBezTo>
                    <a:pt x="274" y="57"/>
                    <a:pt x="248"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2298920" y="-993200"/>
              <a:ext cx="7210" cy="11842"/>
            </a:xfrm>
            <a:custGeom>
              <a:avLst/>
              <a:gdLst/>
              <a:ahLst/>
              <a:cxnLst/>
              <a:rect l="l" t="t" r="r" b="b"/>
              <a:pathLst>
                <a:path w="151" h="248" extrusionOk="0">
                  <a:moveTo>
                    <a:pt x="112" y="1"/>
                  </a:moveTo>
                  <a:cubicBezTo>
                    <a:pt x="56" y="8"/>
                    <a:pt x="38" y="61"/>
                    <a:pt x="19" y="94"/>
                  </a:cubicBezTo>
                  <a:cubicBezTo>
                    <a:pt x="0" y="132"/>
                    <a:pt x="0" y="180"/>
                    <a:pt x="30" y="225"/>
                  </a:cubicBezTo>
                  <a:cubicBezTo>
                    <a:pt x="42" y="240"/>
                    <a:pt x="52" y="247"/>
                    <a:pt x="60" y="247"/>
                  </a:cubicBezTo>
                  <a:cubicBezTo>
                    <a:pt x="75" y="247"/>
                    <a:pt x="90" y="229"/>
                    <a:pt x="105" y="221"/>
                  </a:cubicBezTo>
                  <a:cubicBezTo>
                    <a:pt x="109" y="177"/>
                    <a:pt x="64" y="161"/>
                    <a:pt x="49" y="132"/>
                  </a:cubicBezTo>
                  <a:cubicBezTo>
                    <a:pt x="64" y="79"/>
                    <a:pt x="150" y="90"/>
                    <a:pt x="142" y="20"/>
                  </a:cubicBezTo>
                  <a:cubicBezTo>
                    <a:pt x="131" y="16"/>
                    <a:pt x="120"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2310714" y="-1004804"/>
              <a:ext cx="10935" cy="5587"/>
            </a:xfrm>
            <a:custGeom>
              <a:avLst/>
              <a:gdLst/>
              <a:ahLst/>
              <a:cxnLst/>
              <a:rect l="l" t="t" r="r" b="b"/>
              <a:pathLst>
                <a:path w="229" h="117" extrusionOk="0">
                  <a:moveTo>
                    <a:pt x="176" y="1"/>
                  </a:moveTo>
                  <a:cubicBezTo>
                    <a:pt x="168" y="1"/>
                    <a:pt x="158" y="1"/>
                    <a:pt x="150" y="4"/>
                  </a:cubicBezTo>
                  <a:lnTo>
                    <a:pt x="146" y="4"/>
                  </a:lnTo>
                  <a:cubicBezTo>
                    <a:pt x="158" y="42"/>
                    <a:pt x="135" y="64"/>
                    <a:pt x="105" y="71"/>
                  </a:cubicBezTo>
                  <a:lnTo>
                    <a:pt x="94" y="71"/>
                  </a:lnTo>
                  <a:cubicBezTo>
                    <a:pt x="71" y="71"/>
                    <a:pt x="64" y="45"/>
                    <a:pt x="56" y="23"/>
                  </a:cubicBezTo>
                  <a:lnTo>
                    <a:pt x="56" y="23"/>
                  </a:lnTo>
                  <a:cubicBezTo>
                    <a:pt x="19" y="53"/>
                    <a:pt x="1" y="83"/>
                    <a:pt x="68" y="97"/>
                  </a:cubicBezTo>
                  <a:cubicBezTo>
                    <a:pt x="90" y="106"/>
                    <a:pt x="120" y="109"/>
                    <a:pt x="146" y="113"/>
                  </a:cubicBezTo>
                  <a:cubicBezTo>
                    <a:pt x="158" y="113"/>
                    <a:pt x="173" y="116"/>
                    <a:pt x="184" y="116"/>
                  </a:cubicBezTo>
                  <a:cubicBezTo>
                    <a:pt x="206" y="116"/>
                    <a:pt x="228" y="106"/>
                    <a:pt x="228" y="68"/>
                  </a:cubicBezTo>
                  <a:cubicBezTo>
                    <a:pt x="228" y="23"/>
                    <a:pt x="213"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2278053" y="-1077049"/>
              <a:ext cx="9168" cy="9455"/>
            </a:xfrm>
            <a:custGeom>
              <a:avLst/>
              <a:gdLst/>
              <a:ahLst/>
              <a:cxnLst/>
              <a:rect l="l" t="t" r="r" b="b"/>
              <a:pathLst>
                <a:path w="192" h="198" extrusionOk="0">
                  <a:moveTo>
                    <a:pt x="0" y="0"/>
                  </a:moveTo>
                  <a:cubicBezTo>
                    <a:pt x="12" y="56"/>
                    <a:pt x="102" y="75"/>
                    <a:pt x="79" y="149"/>
                  </a:cubicBezTo>
                  <a:cubicBezTo>
                    <a:pt x="83" y="164"/>
                    <a:pt x="86" y="179"/>
                    <a:pt x="90" y="197"/>
                  </a:cubicBezTo>
                  <a:cubicBezTo>
                    <a:pt x="112" y="171"/>
                    <a:pt x="139" y="149"/>
                    <a:pt x="162" y="123"/>
                  </a:cubicBezTo>
                  <a:cubicBezTo>
                    <a:pt x="180" y="108"/>
                    <a:pt x="191" y="78"/>
                    <a:pt x="162" y="71"/>
                  </a:cubicBezTo>
                  <a:cubicBezTo>
                    <a:pt x="109" y="52"/>
                    <a:pt x="79"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2304124" y="-1031735"/>
              <a:ext cx="5730" cy="6112"/>
            </a:xfrm>
            <a:custGeom>
              <a:avLst/>
              <a:gdLst/>
              <a:ahLst/>
              <a:cxnLst/>
              <a:rect l="l" t="t" r="r" b="b"/>
              <a:pathLst>
                <a:path w="120" h="128" extrusionOk="0">
                  <a:moveTo>
                    <a:pt x="42" y="0"/>
                  </a:moveTo>
                  <a:cubicBezTo>
                    <a:pt x="8" y="0"/>
                    <a:pt x="1" y="26"/>
                    <a:pt x="8" y="56"/>
                  </a:cubicBezTo>
                  <a:cubicBezTo>
                    <a:pt x="12" y="90"/>
                    <a:pt x="20" y="123"/>
                    <a:pt x="64" y="128"/>
                  </a:cubicBezTo>
                  <a:cubicBezTo>
                    <a:pt x="102" y="116"/>
                    <a:pt x="120" y="86"/>
                    <a:pt x="120" y="52"/>
                  </a:cubicBezTo>
                  <a:cubicBezTo>
                    <a:pt x="120" y="4"/>
                    <a:pt x="75"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2324991" y="-1018747"/>
              <a:ext cx="8643" cy="9884"/>
            </a:xfrm>
            <a:custGeom>
              <a:avLst/>
              <a:gdLst/>
              <a:ahLst/>
              <a:cxnLst/>
              <a:rect l="l" t="t" r="r" b="b"/>
              <a:pathLst>
                <a:path w="181" h="207" extrusionOk="0">
                  <a:moveTo>
                    <a:pt x="131" y="1"/>
                  </a:moveTo>
                  <a:cubicBezTo>
                    <a:pt x="86" y="1"/>
                    <a:pt x="49" y="42"/>
                    <a:pt x="1" y="61"/>
                  </a:cubicBezTo>
                  <a:cubicBezTo>
                    <a:pt x="53" y="117"/>
                    <a:pt x="64" y="206"/>
                    <a:pt x="153" y="206"/>
                  </a:cubicBezTo>
                  <a:lnTo>
                    <a:pt x="172" y="206"/>
                  </a:lnTo>
                  <a:cubicBezTo>
                    <a:pt x="131" y="170"/>
                    <a:pt x="64" y="139"/>
                    <a:pt x="72" y="80"/>
                  </a:cubicBezTo>
                  <a:cubicBezTo>
                    <a:pt x="75" y="39"/>
                    <a:pt x="135" y="23"/>
                    <a:pt x="180" y="16"/>
                  </a:cubicBezTo>
                  <a:cubicBezTo>
                    <a:pt x="161" y="5"/>
                    <a:pt x="146"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2290038" y="-1058713"/>
              <a:ext cx="8308" cy="5778"/>
            </a:xfrm>
            <a:custGeom>
              <a:avLst/>
              <a:gdLst/>
              <a:ahLst/>
              <a:cxnLst/>
              <a:rect l="l" t="t" r="r" b="b"/>
              <a:pathLst>
                <a:path w="174" h="121" extrusionOk="0">
                  <a:moveTo>
                    <a:pt x="72" y="1"/>
                  </a:moveTo>
                  <a:cubicBezTo>
                    <a:pt x="65" y="1"/>
                    <a:pt x="54" y="5"/>
                    <a:pt x="46" y="8"/>
                  </a:cubicBezTo>
                  <a:cubicBezTo>
                    <a:pt x="31" y="12"/>
                    <a:pt x="16" y="15"/>
                    <a:pt x="1" y="15"/>
                  </a:cubicBezTo>
                  <a:cubicBezTo>
                    <a:pt x="42" y="38"/>
                    <a:pt x="16" y="120"/>
                    <a:pt x="83" y="120"/>
                  </a:cubicBezTo>
                  <a:cubicBezTo>
                    <a:pt x="83" y="120"/>
                    <a:pt x="87" y="120"/>
                    <a:pt x="91" y="117"/>
                  </a:cubicBezTo>
                  <a:cubicBezTo>
                    <a:pt x="94" y="94"/>
                    <a:pt x="106" y="75"/>
                    <a:pt x="132" y="75"/>
                  </a:cubicBezTo>
                  <a:cubicBezTo>
                    <a:pt x="135" y="75"/>
                    <a:pt x="135" y="79"/>
                    <a:pt x="139" y="79"/>
                  </a:cubicBezTo>
                  <a:lnTo>
                    <a:pt x="147" y="79"/>
                  </a:lnTo>
                  <a:cubicBezTo>
                    <a:pt x="173" y="79"/>
                    <a:pt x="170" y="53"/>
                    <a:pt x="170" y="34"/>
                  </a:cubicBezTo>
                  <a:lnTo>
                    <a:pt x="161" y="34"/>
                  </a:lnTo>
                  <a:cubicBezTo>
                    <a:pt x="147" y="34"/>
                    <a:pt x="132" y="27"/>
                    <a:pt x="117" y="20"/>
                  </a:cubicBezTo>
                  <a:cubicBezTo>
                    <a:pt x="102" y="8"/>
                    <a:pt x="87" y="1"/>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2296628" y="-993344"/>
              <a:ext cx="7879" cy="10744"/>
            </a:xfrm>
            <a:custGeom>
              <a:avLst/>
              <a:gdLst/>
              <a:ahLst/>
              <a:cxnLst/>
              <a:rect l="l" t="t" r="r" b="b"/>
              <a:pathLst>
                <a:path w="165" h="225" extrusionOk="0">
                  <a:moveTo>
                    <a:pt x="135" y="0"/>
                  </a:moveTo>
                  <a:cubicBezTo>
                    <a:pt x="120" y="0"/>
                    <a:pt x="109" y="19"/>
                    <a:pt x="94" y="23"/>
                  </a:cubicBezTo>
                  <a:cubicBezTo>
                    <a:pt x="102" y="93"/>
                    <a:pt x="16" y="82"/>
                    <a:pt x="1" y="135"/>
                  </a:cubicBezTo>
                  <a:cubicBezTo>
                    <a:pt x="16" y="164"/>
                    <a:pt x="61" y="180"/>
                    <a:pt x="57" y="224"/>
                  </a:cubicBezTo>
                  <a:cubicBezTo>
                    <a:pt x="102" y="168"/>
                    <a:pt x="75" y="67"/>
                    <a:pt x="165" y="37"/>
                  </a:cubicBezTo>
                  <a:cubicBezTo>
                    <a:pt x="161" y="30"/>
                    <a:pt x="161" y="23"/>
                    <a:pt x="158" y="14"/>
                  </a:cubicBezTo>
                  <a:cubicBezTo>
                    <a:pt x="151" y="4"/>
                    <a:pt x="142"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2287698" y="-1085644"/>
              <a:ext cx="8595" cy="8070"/>
            </a:xfrm>
            <a:custGeom>
              <a:avLst/>
              <a:gdLst/>
              <a:ahLst/>
              <a:cxnLst/>
              <a:rect l="l" t="t" r="r" b="b"/>
              <a:pathLst>
                <a:path w="180" h="169" extrusionOk="0">
                  <a:moveTo>
                    <a:pt x="31" y="1"/>
                  </a:moveTo>
                  <a:lnTo>
                    <a:pt x="31" y="4"/>
                  </a:lnTo>
                  <a:cubicBezTo>
                    <a:pt x="0" y="101"/>
                    <a:pt x="102" y="113"/>
                    <a:pt x="135" y="168"/>
                  </a:cubicBezTo>
                  <a:cubicBezTo>
                    <a:pt x="150" y="165"/>
                    <a:pt x="165" y="161"/>
                    <a:pt x="180" y="161"/>
                  </a:cubicBezTo>
                  <a:cubicBezTo>
                    <a:pt x="112" y="120"/>
                    <a:pt x="121" y="15"/>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2320503" y="-1028726"/>
              <a:ext cx="5396" cy="5252"/>
            </a:xfrm>
            <a:custGeom>
              <a:avLst/>
              <a:gdLst/>
              <a:ahLst/>
              <a:cxnLst/>
              <a:rect l="l" t="t" r="r" b="b"/>
              <a:pathLst>
                <a:path w="113" h="110" extrusionOk="0">
                  <a:moveTo>
                    <a:pt x="37" y="1"/>
                  </a:moveTo>
                  <a:cubicBezTo>
                    <a:pt x="26" y="1"/>
                    <a:pt x="14" y="1"/>
                    <a:pt x="0" y="5"/>
                  </a:cubicBezTo>
                  <a:cubicBezTo>
                    <a:pt x="14" y="87"/>
                    <a:pt x="19" y="109"/>
                    <a:pt x="56" y="109"/>
                  </a:cubicBezTo>
                  <a:cubicBezTo>
                    <a:pt x="71" y="109"/>
                    <a:pt x="86" y="105"/>
                    <a:pt x="112" y="101"/>
                  </a:cubicBezTo>
                  <a:cubicBezTo>
                    <a:pt x="104" y="46"/>
                    <a:pt x="90"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2299111" y="-1046728"/>
              <a:ext cx="6112" cy="4489"/>
            </a:xfrm>
            <a:custGeom>
              <a:avLst/>
              <a:gdLst/>
              <a:ahLst/>
              <a:cxnLst/>
              <a:rect l="l" t="t" r="r" b="b"/>
              <a:pathLst>
                <a:path w="128" h="94" extrusionOk="0">
                  <a:moveTo>
                    <a:pt x="87" y="0"/>
                  </a:moveTo>
                  <a:cubicBezTo>
                    <a:pt x="82" y="0"/>
                    <a:pt x="79" y="0"/>
                    <a:pt x="75" y="4"/>
                  </a:cubicBezTo>
                  <a:cubicBezTo>
                    <a:pt x="42" y="7"/>
                    <a:pt x="1" y="4"/>
                    <a:pt x="11" y="60"/>
                  </a:cubicBezTo>
                  <a:cubicBezTo>
                    <a:pt x="37" y="64"/>
                    <a:pt x="64" y="94"/>
                    <a:pt x="87" y="94"/>
                  </a:cubicBezTo>
                  <a:cubicBezTo>
                    <a:pt x="101" y="94"/>
                    <a:pt x="116" y="86"/>
                    <a:pt x="127" y="60"/>
                  </a:cubicBezTo>
                  <a:cubicBezTo>
                    <a:pt x="120" y="33"/>
                    <a:pt x="12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2323224" y="-1028535"/>
              <a:ext cx="8117" cy="6637"/>
            </a:xfrm>
            <a:custGeom>
              <a:avLst/>
              <a:gdLst/>
              <a:ahLst/>
              <a:cxnLst/>
              <a:rect l="l" t="t" r="r" b="b"/>
              <a:pathLst>
                <a:path w="170" h="139" extrusionOk="0">
                  <a:moveTo>
                    <a:pt x="57" y="1"/>
                  </a:moveTo>
                  <a:cubicBezTo>
                    <a:pt x="31" y="42"/>
                    <a:pt x="1" y="87"/>
                    <a:pt x="49" y="120"/>
                  </a:cubicBezTo>
                  <a:cubicBezTo>
                    <a:pt x="64" y="131"/>
                    <a:pt x="83" y="139"/>
                    <a:pt x="98" y="139"/>
                  </a:cubicBezTo>
                  <a:cubicBezTo>
                    <a:pt x="124" y="139"/>
                    <a:pt x="150" y="123"/>
                    <a:pt x="169" y="97"/>
                  </a:cubicBezTo>
                  <a:lnTo>
                    <a:pt x="169" y="97"/>
                  </a:lnTo>
                  <a:cubicBezTo>
                    <a:pt x="143" y="101"/>
                    <a:pt x="128" y="105"/>
                    <a:pt x="113" y="105"/>
                  </a:cubicBezTo>
                  <a:cubicBezTo>
                    <a:pt x="76" y="105"/>
                    <a:pt x="71" y="83"/>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2241429" y="-1069218"/>
              <a:ext cx="3581" cy="5061"/>
            </a:xfrm>
            <a:custGeom>
              <a:avLst/>
              <a:gdLst/>
              <a:ahLst/>
              <a:cxnLst/>
              <a:rect l="l" t="t" r="r" b="b"/>
              <a:pathLst>
                <a:path w="75" h="106" extrusionOk="0">
                  <a:moveTo>
                    <a:pt x="0" y="0"/>
                  </a:moveTo>
                  <a:lnTo>
                    <a:pt x="0" y="0"/>
                  </a:lnTo>
                  <a:cubicBezTo>
                    <a:pt x="11" y="23"/>
                    <a:pt x="23" y="41"/>
                    <a:pt x="37" y="64"/>
                  </a:cubicBezTo>
                  <a:cubicBezTo>
                    <a:pt x="59" y="68"/>
                    <a:pt x="63" y="86"/>
                    <a:pt x="68" y="105"/>
                  </a:cubicBezTo>
                  <a:cubicBezTo>
                    <a:pt x="71" y="94"/>
                    <a:pt x="71" y="83"/>
                    <a:pt x="71" y="75"/>
                  </a:cubicBezTo>
                  <a:cubicBezTo>
                    <a:pt x="75" y="33"/>
                    <a:pt x="56"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2283926" y="-945737"/>
              <a:ext cx="32183" cy="34714"/>
            </a:xfrm>
            <a:custGeom>
              <a:avLst/>
              <a:gdLst/>
              <a:ahLst/>
              <a:cxnLst/>
              <a:rect l="l" t="t" r="r" b="b"/>
              <a:pathLst>
                <a:path w="674" h="727" extrusionOk="0">
                  <a:moveTo>
                    <a:pt x="187" y="1"/>
                  </a:moveTo>
                  <a:cubicBezTo>
                    <a:pt x="172" y="1"/>
                    <a:pt x="154" y="4"/>
                    <a:pt x="138" y="16"/>
                  </a:cubicBezTo>
                  <a:cubicBezTo>
                    <a:pt x="97" y="38"/>
                    <a:pt x="78" y="83"/>
                    <a:pt x="83" y="132"/>
                  </a:cubicBezTo>
                  <a:cubicBezTo>
                    <a:pt x="86" y="206"/>
                    <a:pt x="97" y="278"/>
                    <a:pt x="176" y="315"/>
                  </a:cubicBezTo>
                  <a:cubicBezTo>
                    <a:pt x="206" y="330"/>
                    <a:pt x="243" y="382"/>
                    <a:pt x="195" y="390"/>
                  </a:cubicBezTo>
                  <a:cubicBezTo>
                    <a:pt x="52" y="408"/>
                    <a:pt x="45" y="525"/>
                    <a:pt x="0" y="622"/>
                  </a:cubicBezTo>
                  <a:cubicBezTo>
                    <a:pt x="60" y="573"/>
                    <a:pt x="138" y="603"/>
                    <a:pt x="195" y="561"/>
                  </a:cubicBezTo>
                  <a:cubicBezTo>
                    <a:pt x="206" y="554"/>
                    <a:pt x="217" y="543"/>
                    <a:pt x="228" y="543"/>
                  </a:cubicBezTo>
                  <a:cubicBezTo>
                    <a:pt x="235" y="543"/>
                    <a:pt x="243" y="547"/>
                    <a:pt x="251" y="558"/>
                  </a:cubicBezTo>
                  <a:cubicBezTo>
                    <a:pt x="266" y="573"/>
                    <a:pt x="288" y="587"/>
                    <a:pt x="277" y="618"/>
                  </a:cubicBezTo>
                  <a:cubicBezTo>
                    <a:pt x="269" y="637"/>
                    <a:pt x="258" y="648"/>
                    <a:pt x="240" y="648"/>
                  </a:cubicBezTo>
                  <a:cubicBezTo>
                    <a:pt x="232" y="648"/>
                    <a:pt x="228" y="644"/>
                    <a:pt x="221" y="644"/>
                  </a:cubicBezTo>
                  <a:cubicBezTo>
                    <a:pt x="217" y="644"/>
                    <a:pt x="209" y="640"/>
                    <a:pt x="206" y="640"/>
                  </a:cubicBezTo>
                  <a:cubicBezTo>
                    <a:pt x="187" y="640"/>
                    <a:pt x="172" y="651"/>
                    <a:pt x="172" y="674"/>
                  </a:cubicBezTo>
                  <a:cubicBezTo>
                    <a:pt x="172" y="700"/>
                    <a:pt x="199" y="711"/>
                    <a:pt x="221" y="715"/>
                  </a:cubicBezTo>
                  <a:cubicBezTo>
                    <a:pt x="228" y="718"/>
                    <a:pt x="240" y="718"/>
                    <a:pt x="247" y="718"/>
                  </a:cubicBezTo>
                  <a:lnTo>
                    <a:pt x="280" y="718"/>
                  </a:lnTo>
                  <a:cubicBezTo>
                    <a:pt x="288" y="715"/>
                    <a:pt x="299" y="715"/>
                    <a:pt x="311" y="715"/>
                  </a:cubicBezTo>
                  <a:cubicBezTo>
                    <a:pt x="325" y="715"/>
                    <a:pt x="340" y="718"/>
                    <a:pt x="356" y="727"/>
                  </a:cubicBezTo>
                  <a:cubicBezTo>
                    <a:pt x="352" y="704"/>
                    <a:pt x="347" y="677"/>
                    <a:pt x="344" y="655"/>
                  </a:cubicBezTo>
                  <a:cubicBezTo>
                    <a:pt x="340" y="640"/>
                    <a:pt x="337" y="625"/>
                    <a:pt x="333" y="610"/>
                  </a:cubicBezTo>
                  <a:cubicBezTo>
                    <a:pt x="254" y="480"/>
                    <a:pt x="273" y="475"/>
                    <a:pt x="329" y="378"/>
                  </a:cubicBezTo>
                  <a:cubicBezTo>
                    <a:pt x="359" y="326"/>
                    <a:pt x="426" y="300"/>
                    <a:pt x="494" y="300"/>
                  </a:cubicBezTo>
                  <a:cubicBezTo>
                    <a:pt x="520" y="300"/>
                    <a:pt x="542" y="304"/>
                    <a:pt x="565" y="311"/>
                  </a:cubicBezTo>
                  <a:cubicBezTo>
                    <a:pt x="621" y="323"/>
                    <a:pt x="628" y="386"/>
                    <a:pt x="673" y="404"/>
                  </a:cubicBezTo>
                  <a:cubicBezTo>
                    <a:pt x="670" y="352"/>
                    <a:pt x="647" y="308"/>
                    <a:pt x="617" y="270"/>
                  </a:cubicBezTo>
                  <a:cubicBezTo>
                    <a:pt x="609" y="259"/>
                    <a:pt x="602" y="259"/>
                    <a:pt x="594" y="259"/>
                  </a:cubicBezTo>
                  <a:cubicBezTo>
                    <a:pt x="583" y="259"/>
                    <a:pt x="576" y="263"/>
                    <a:pt x="565" y="266"/>
                  </a:cubicBezTo>
                  <a:cubicBezTo>
                    <a:pt x="554" y="273"/>
                    <a:pt x="546" y="278"/>
                    <a:pt x="535" y="278"/>
                  </a:cubicBezTo>
                  <a:cubicBezTo>
                    <a:pt x="531" y="278"/>
                    <a:pt x="527" y="278"/>
                    <a:pt x="523" y="273"/>
                  </a:cubicBezTo>
                  <a:cubicBezTo>
                    <a:pt x="513" y="266"/>
                    <a:pt x="501" y="263"/>
                    <a:pt x="490" y="263"/>
                  </a:cubicBezTo>
                  <a:cubicBezTo>
                    <a:pt x="475" y="263"/>
                    <a:pt x="460" y="270"/>
                    <a:pt x="442" y="273"/>
                  </a:cubicBezTo>
                  <a:cubicBezTo>
                    <a:pt x="426" y="282"/>
                    <a:pt x="411" y="285"/>
                    <a:pt x="397" y="285"/>
                  </a:cubicBezTo>
                  <a:cubicBezTo>
                    <a:pt x="389" y="285"/>
                    <a:pt x="382" y="285"/>
                    <a:pt x="374" y="282"/>
                  </a:cubicBezTo>
                  <a:cubicBezTo>
                    <a:pt x="415" y="132"/>
                    <a:pt x="366" y="42"/>
                    <a:pt x="251" y="38"/>
                  </a:cubicBezTo>
                  <a:lnTo>
                    <a:pt x="251" y="38"/>
                  </a:lnTo>
                  <a:cubicBezTo>
                    <a:pt x="356" y="109"/>
                    <a:pt x="378" y="158"/>
                    <a:pt x="340" y="229"/>
                  </a:cubicBezTo>
                  <a:cubicBezTo>
                    <a:pt x="321" y="263"/>
                    <a:pt x="295" y="292"/>
                    <a:pt x="254" y="292"/>
                  </a:cubicBezTo>
                  <a:lnTo>
                    <a:pt x="232" y="292"/>
                  </a:lnTo>
                  <a:cubicBezTo>
                    <a:pt x="168" y="278"/>
                    <a:pt x="112" y="221"/>
                    <a:pt x="109" y="161"/>
                  </a:cubicBezTo>
                  <a:cubicBezTo>
                    <a:pt x="101" y="102"/>
                    <a:pt x="128" y="64"/>
                    <a:pt x="183" y="49"/>
                  </a:cubicBezTo>
                  <a:cubicBezTo>
                    <a:pt x="202" y="42"/>
                    <a:pt x="228" y="42"/>
                    <a:pt x="251" y="38"/>
                  </a:cubicBezTo>
                  <a:cubicBezTo>
                    <a:pt x="232" y="9"/>
                    <a:pt x="209"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2327140" y="-919140"/>
              <a:ext cx="23397" cy="28459"/>
            </a:xfrm>
            <a:custGeom>
              <a:avLst/>
              <a:gdLst/>
              <a:ahLst/>
              <a:cxnLst/>
              <a:rect l="l" t="t" r="r" b="b"/>
              <a:pathLst>
                <a:path w="490" h="596" extrusionOk="0">
                  <a:moveTo>
                    <a:pt x="143" y="1"/>
                  </a:moveTo>
                  <a:cubicBezTo>
                    <a:pt x="139" y="68"/>
                    <a:pt x="135" y="94"/>
                    <a:pt x="105" y="94"/>
                  </a:cubicBezTo>
                  <a:cubicBezTo>
                    <a:pt x="86" y="94"/>
                    <a:pt x="60" y="83"/>
                    <a:pt x="15" y="72"/>
                  </a:cubicBezTo>
                  <a:lnTo>
                    <a:pt x="15" y="72"/>
                  </a:lnTo>
                  <a:cubicBezTo>
                    <a:pt x="79" y="158"/>
                    <a:pt x="101" y="240"/>
                    <a:pt x="19" y="330"/>
                  </a:cubicBezTo>
                  <a:cubicBezTo>
                    <a:pt x="8" y="341"/>
                    <a:pt x="8" y="363"/>
                    <a:pt x="1" y="382"/>
                  </a:cubicBezTo>
                  <a:lnTo>
                    <a:pt x="5" y="382"/>
                  </a:lnTo>
                  <a:cubicBezTo>
                    <a:pt x="31" y="367"/>
                    <a:pt x="57" y="360"/>
                    <a:pt x="83" y="360"/>
                  </a:cubicBezTo>
                  <a:cubicBezTo>
                    <a:pt x="105" y="360"/>
                    <a:pt x="124" y="363"/>
                    <a:pt x="146" y="379"/>
                  </a:cubicBezTo>
                  <a:cubicBezTo>
                    <a:pt x="150" y="375"/>
                    <a:pt x="150" y="375"/>
                    <a:pt x="153" y="371"/>
                  </a:cubicBezTo>
                  <a:cubicBezTo>
                    <a:pt x="180" y="349"/>
                    <a:pt x="210" y="337"/>
                    <a:pt x="240" y="337"/>
                  </a:cubicBezTo>
                  <a:cubicBezTo>
                    <a:pt x="258" y="337"/>
                    <a:pt x="281" y="344"/>
                    <a:pt x="292" y="363"/>
                  </a:cubicBezTo>
                  <a:cubicBezTo>
                    <a:pt x="337" y="420"/>
                    <a:pt x="240" y="416"/>
                    <a:pt x="229" y="457"/>
                  </a:cubicBezTo>
                  <a:cubicBezTo>
                    <a:pt x="262" y="465"/>
                    <a:pt x="281" y="484"/>
                    <a:pt x="288" y="517"/>
                  </a:cubicBezTo>
                  <a:cubicBezTo>
                    <a:pt x="333" y="524"/>
                    <a:pt x="348" y="565"/>
                    <a:pt x="374" y="596"/>
                  </a:cubicBezTo>
                  <a:cubicBezTo>
                    <a:pt x="389" y="591"/>
                    <a:pt x="405" y="588"/>
                    <a:pt x="419" y="588"/>
                  </a:cubicBezTo>
                  <a:cubicBezTo>
                    <a:pt x="415" y="573"/>
                    <a:pt x="412" y="558"/>
                    <a:pt x="412" y="543"/>
                  </a:cubicBezTo>
                  <a:cubicBezTo>
                    <a:pt x="367" y="461"/>
                    <a:pt x="367" y="461"/>
                    <a:pt x="490" y="453"/>
                  </a:cubicBezTo>
                  <a:cubicBezTo>
                    <a:pt x="457" y="367"/>
                    <a:pt x="400" y="300"/>
                    <a:pt x="322" y="248"/>
                  </a:cubicBezTo>
                  <a:cubicBezTo>
                    <a:pt x="300" y="237"/>
                    <a:pt x="284" y="218"/>
                    <a:pt x="266" y="218"/>
                  </a:cubicBezTo>
                  <a:cubicBezTo>
                    <a:pt x="255" y="218"/>
                    <a:pt x="248" y="222"/>
                    <a:pt x="236" y="229"/>
                  </a:cubicBezTo>
                  <a:cubicBezTo>
                    <a:pt x="225" y="237"/>
                    <a:pt x="214" y="240"/>
                    <a:pt x="206" y="240"/>
                  </a:cubicBezTo>
                  <a:cubicBezTo>
                    <a:pt x="176" y="240"/>
                    <a:pt x="165" y="199"/>
                    <a:pt x="143" y="184"/>
                  </a:cubicBezTo>
                  <a:cubicBezTo>
                    <a:pt x="113" y="161"/>
                    <a:pt x="131" y="132"/>
                    <a:pt x="153" y="106"/>
                  </a:cubicBezTo>
                  <a:cubicBezTo>
                    <a:pt x="188" y="72"/>
                    <a:pt x="188" y="30"/>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2272514" y="-902523"/>
              <a:ext cx="17858" cy="23254"/>
            </a:xfrm>
            <a:custGeom>
              <a:avLst/>
              <a:gdLst/>
              <a:ahLst/>
              <a:cxnLst/>
              <a:rect l="l" t="t" r="r" b="b"/>
              <a:pathLst>
                <a:path w="374" h="487" extrusionOk="0">
                  <a:moveTo>
                    <a:pt x="180" y="1"/>
                  </a:moveTo>
                  <a:cubicBezTo>
                    <a:pt x="169" y="1"/>
                    <a:pt x="153" y="5"/>
                    <a:pt x="143" y="12"/>
                  </a:cubicBezTo>
                  <a:cubicBezTo>
                    <a:pt x="113" y="27"/>
                    <a:pt x="86" y="38"/>
                    <a:pt x="56" y="46"/>
                  </a:cubicBezTo>
                  <a:cubicBezTo>
                    <a:pt x="12" y="60"/>
                    <a:pt x="1" y="91"/>
                    <a:pt x="12" y="136"/>
                  </a:cubicBezTo>
                  <a:cubicBezTo>
                    <a:pt x="38" y="229"/>
                    <a:pt x="75" y="322"/>
                    <a:pt x="108" y="412"/>
                  </a:cubicBezTo>
                  <a:lnTo>
                    <a:pt x="113" y="412"/>
                  </a:lnTo>
                  <a:cubicBezTo>
                    <a:pt x="117" y="382"/>
                    <a:pt x="131" y="363"/>
                    <a:pt x="161" y="355"/>
                  </a:cubicBezTo>
                  <a:cubicBezTo>
                    <a:pt x="169" y="352"/>
                    <a:pt x="180" y="352"/>
                    <a:pt x="191" y="352"/>
                  </a:cubicBezTo>
                  <a:cubicBezTo>
                    <a:pt x="206" y="352"/>
                    <a:pt x="221" y="355"/>
                    <a:pt x="232" y="371"/>
                  </a:cubicBezTo>
                  <a:cubicBezTo>
                    <a:pt x="255" y="393"/>
                    <a:pt x="239" y="412"/>
                    <a:pt x="229" y="431"/>
                  </a:cubicBezTo>
                  <a:cubicBezTo>
                    <a:pt x="217" y="450"/>
                    <a:pt x="213" y="464"/>
                    <a:pt x="217" y="483"/>
                  </a:cubicBezTo>
                  <a:lnTo>
                    <a:pt x="217" y="486"/>
                  </a:lnTo>
                  <a:cubicBezTo>
                    <a:pt x="251" y="445"/>
                    <a:pt x="300" y="419"/>
                    <a:pt x="341" y="393"/>
                  </a:cubicBezTo>
                  <a:cubicBezTo>
                    <a:pt x="344" y="393"/>
                    <a:pt x="344" y="393"/>
                    <a:pt x="344" y="389"/>
                  </a:cubicBezTo>
                  <a:cubicBezTo>
                    <a:pt x="337" y="386"/>
                    <a:pt x="333" y="378"/>
                    <a:pt x="329" y="374"/>
                  </a:cubicBezTo>
                  <a:cubicBezTo>
                    <a:pt x="248" y="266"/>
                    <a:pt x="251" y="255"/>
                    <a:pt x="374" y="172"/>
                  </a:cubicBezTo>
                  <a:cubicBezTo>
                    <a:pt x="337" y="120"/>
                    <a:pt x="296" y="75"/>
                    <a:pt x="232" y="60"/>
                  </a:cubicBezTo>
                  <a:lnTo>
                    <a:pt x="232" y="60"/>
                  </a:lnTo>
                  <a:cubicBezTo>
                    <a:pt x="239" y="86"/>
                    <a:pt x="258" y="117"/>
                    <a:pt x="258" y="146"/>
                  </a:cubicBezTo>
                  <a:cubicBezTo>
                    <a:pt x="251" y="191"/>
                    <a:pt x="255" y="251"/>
                    <a:pt x="195" y="274"/>
                  </a:cubicBezTo>
                  <a:lnTo>
                    <a:pt x="191" y="274"/>
                  </a:lnTo>
                  <a:cubicBezTo>
                    <a:pt x="161" y="274"/>
                    <a:pt x="72" y="195"/>
                    <a:pt x="64" y="165"/>
                  </a:cubicBezTo>
                  <a:cubicBezTo>
                    <a:pt x="46" y="101"/>
                    <a:pt x="64" y="60"/>
                    <a:pt x="139" y="53"/>
                  </a:cubicBezTo>
                  <a:cubicBezTo>
                    <a:pt x="150" y="49"/>
                    <a:pt x="161" y="46"/>
                    <a:pt x="176" y="46"/>
                  </a:cubicBezTo>
                  <a:cubicBezTo>
                    <a:pt x="187" y="46"/>
                    <a:pt x="198" y="49"/>
                    <a:pt x="210" y="64"/>
                  </a:cubicBezTo>
                  <a:cubicBezTo>
                    <a:pt x="217" y="60"/>
                    <a:pt x="225" y="60"/>
                    <a:pt x="232" y="60"/>
                  </a:cubicBezTo>
                  <a:cubicBezTo>
                    <a:pt x="225" y="23"/>
                    <a:pt x="206" y="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2282159" y="-878075"/>
              <a:ext cx="15423" cy="20389"/>
            </a:xfrm>
            <a:custGeom>
              <a:avLst/>
              <a:gdLst/>
              <a:ahLst/>
              <a:cxnLst/>
              <a:rect l="l" t="t" r="r" b="b"/>
              <a:pathLst>
                <a:path w="323" h="427" extrusionOk="0">
                  <a:moveTo>
                    <a:pt x="46" y="0"/>
                  </a:moveTo>
                  <a:cubicBezTo>
                    <a:pt x="31" y="0"/>
                    <a:pt x="15" y="5"/>
                    <a:pt x="1" y="8"/>
                  </a:cubicBezTo>
                  <a:cubicBezTo>
                    <a:pt x="34" y="68"/>
                    <a:pt x="98" y="64"/>
                    <a:pt x="153" y="72"/>
                  </a:cubicBezTo>
                  <a:cubicBezTo>
                    <a:pt x="214" y="124"/>
                    <a:pt x="210" y="154"/>
                    <a:pt x="143" y="240"/>
                  </a:cubicBezTo>
                  <a:cubicBezTo>
                    <a:pt x="146" y="274"/>
                    <a:pt x="158" y="307"/>
                    <a:pt x="109" y="314"/>
                  </a:cubicBezTo>
                  <a:lnTo>
                    <a:pt x="109" y="319"/>
                  </a:lnTo>
                  <a:cubicBezTo>
                    <a:pt x="94" y="348"/>
                    <a:pt x="184" y="386"/>
                    <a:pt x="101" y="412"/>
                  </a:cubicBezTo>
                  <a:cubicBezTo>
                    <a:pt x="109" y="416"/>
                    <a:pt x="120" y="426"/>
                    <a:pt x="127" y="426"/>
                  </a:cubicBezTo>
                  <a:lnTo>
                    <a:pt x="131" y="426"/>
                  </a:lnTo>
                  <a:cubicBezTo>
                    <a:pt x="198" y="393"/>
                    <a:pt x="262" y="359"/>
                    <a:pt x="288" y="278"/>
                  </a:cubicBezTo>
                  <a:cubicBezTo>
                    <a:pt x="322" y="176"/>
                    <a:pt x="240" y="112"/>
                    <a:pt x="225" y="31"/>
                  </a:cubicBezTo>
                  <a:cubicBezTo>
                    <a:pt x="221" y="27"/>
                    <a:pt x="203" y="19"/>
                    <a:pt x="191" y="19"/>
                  </a:cubicBezTo>
                  <a:cubicBezTo>
                    <a:pt x="143" y="19"/>
                    <a:pt x="94"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2291757" y="-877693"/>
              <a:ext cx="17142" cy="15567"/>
            </a:xfrm>
            <a:custGeom>
              <a:avLst/>
              <a:gdLst/>
              <a:ahLst/>
              <a:cxnLst/>
              <a:rect l="l" t="t" r="r" b="b"/>
              <a:pathLst>
                <a:path w="359" h="326" extrusionOk="0">
                  <a:moveTo>
                    <a:pt x="202" y="0"/>
                  </a:moveTo>
                  <a:cubicBezTo>
                    <a:pt x="145" y="15"/>
                    <a:pt x="116" y="64"/>
                    <a:pt x="78" y="97"/>
                  </a:cubicBezTo>
                  <a:cubicBezTo>
                    <a:pt x="45" y="127"/>
                    <a:pt x="33" y="176"/>
                    <a:pt x="0" y="209"/>
                  </a:cubicBezTo>
                  <a:cubicBezTo>
                    <a:pt x="52" y="232"/>
                    <a:pt x="26" y="303"/>
                    <a:pt x="78" y="325"/>
                  </a:cubicBezTo>
                  <a:cubicBezTo>
                    <a:pt x="37" y="194"/>
                    <a:pt x="145" y="161"/>
                    <a:pt x="220" y="104"/>
                  </a:cubicBezTo>
                  <a:cubicBezTo>
                    <a:pt x="228" y="109"/>
                    <a:pt x="235" y="116"/>
                    <a:pt x="235" y="120"/>
                  </a:cubicBezTo>
                  <a:cubicBezTo>
                    <a:pt x="202" y="206"/>
                    <a:pt x="265" y="251"/>
                    <a:pt x="310" y="306"/>
                  </a:cubicBezTo>
                  <a:cubicBezTo>
                    <a:pt x="359" y="299"/>
                    <a:pt x="347" y="266"/>
                    <a:pt x="344" y="232"/>
                  </a:cubicBezTo>
                  <a:cubicBezTo>
                    <a:pt x="276" y="183"/>
                    <a:pt x="273" y="161"/>
                    <a:pt x="318" y="116"/>
                  </a:cubicBezTo>
                  <a:cubicBezTo>
                    <a:pt x="336" y="101"/>
                    <a:pt x="351" y="87"/>
                    <a:pt x="354" y="64"/>
                  </a:cubicBezTo>
                  <a:cubicBezTo>
                    <a:pt x="299" y="56"/>
                    <a:pt x="235" y="6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2256279" y="-892352"/>
              <a:ext cx="20389" cy="12558"/>
            </a:xfrm>
            <a:custGeom>
              <a:avLst/>
              <a:gdLst/>
              <a:ahLst/>
              <a:cxnLst/>
              <a:rect l="l" t="t" r="r" b="b"/>
              <a:pathLst>
                <a:path w="427" h="263" extrusionOk="0">
                  <a:moveTo>
                    <a:pt x="326" y="1"/>
                  </a:moveTo>
                  <a:lnTo>
                    <a:pt x="326" y="1"/>
                  </a:lnTo>
                  <a:cubicBezTo>
                    <a:pt x="329" y="23"/>
                    <a:pt x="334" y="45"/>
                    <a:pt x="337" y="68"/>
                  </a:cubicBezTo>
                  <a:cubicBezTo>
                    <a:pt x="341" y="80"/>
                    <a:pt x="352" y="90"/>
                    <a:pt x="352" y="97"/>
                  </a:cubicBezTo>
                  <a:cubicBezTo>
                    <a:pt x="348" y="128"/>
                    <a:pt x="374" y="161"/>
                    <a:pt x="352" y="180"/>
                  </a:cubicBezTo>
                  <a:cubicBezTo>
                    <a:pt x="344" y="187"/>
                    <a:pt x="334" y="192"/>
                    <a:pt x="326" y="192"/>
                  </a:cubicBezTo>
                  <a:cubicBezTo>
                    <a:pt x="307" y="192"/>
                    <a:pt x="284" y="180"/>
                    <a:pt x="274" y="161"/>
                  </a:cubicBezTo>
                  <a:cubicBezTo>
                    <a:pt x="248" y="124"/>
                    <a:pt x="180" y="161"/>
                    <a:pt x="177" y="97"/>
                  </a:cubicBezTo>
                  <a:cubicBezTo>
                    <a:pt x="169" y="97"/>
                    <a:pt x="161" y="97"/>
                    <a:pt x="150" y="102"/>
                  </a:cubicBezTo>
                  <a:cubicBezTo>
                    <a:pt x="135" y="116"/>
                    <a:pt x="105" y="132"/>
                    <a:pt x="105" y="147"/>
                  </a:cubicBezTo>
                  <a:cubicBezTo>
                    <a:pt x="101" y="184"/>
                    <a:pt x="91" y="195"/>
                    <a:pt x="75" y="195"/>
                  </a:cubicBezTo>
                  <a:cubicBezTo>
                    <a:pt x="60" y="195"/>
                    <a:pt x="46" y="184"/>
                    <a:pt x="27" y="173"/>
                  </a:cubicBezTo>
                  <a:cubicBezTo>
                    <a:pt x="20" y="176"/>
                    <a:pt x="12" y="176"/>
                    <a:pt x="4" y="180"/>
                  </a:cubicBezTo>
                  <a:lnTo>
                    <a:pt x="1" y="180"/>
                  </a:lnTo>
                  <a:cubicBezTo>
                    <a:pt x="49" y="225"/>
                    <a:pt x="101" y="263"/>
                    <a:pt x="158" y="263"/>
                  </a:cubicBezTo>
                  <a:cubicBezTo>
                    <a:pt x="187" y="263"/>
                    <a:pt x="222" y="251"/>
                    <a:pt x="258" y="228"/>
                  </a:cubicBezTo>
                  <a:cubicBezTo>
                    <a:pt x="270" y="221"/>
                    <a:pt x="289" y="221"/>
                    <a:pt x="303" y="218"/>
                  </a:cubicBezTo>
                  <a:cubicBezTo>
                    <a:pt x="405" y="210"/>
                    <a:pt x="427" y="176"/>
                    <a:pt x="382" y="83"/>
                  </a:cubicBezTo>
                  <a:cubicBezTo>
                    <a:pt x="367" y="53"/>
                    <a:pt x="360" y="1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2290038" y="-872727"/>
              <a:ext cx="13083" cy="11460"/>
            </a:xfrm>
            <a:custGeom>
              <a:avLst/>
              <a:gdLst/>
              <a:ahLst/>
              <a:cxnLst/>
              <a:rect l="l" t="t" r="r" b="b"/>
              <a:pathLst>
                <a:path w="274" h="240" extrusionOk="0">
                  <a:moveTo>
                    <a:pt x="184" y="0"/>
                  </a:moveTo>
                  <a:cubicBezTo>
                    <a:pt x="109" y="57"/>
                    <a:pt x="1" y="90"/>
                    <a:pt x="42" y="221"/>
                  </a:cubicBezTo>
                  <a:cubicBezTo>
                    <a:pt x="49" y="229"/>
                    <a:pt x="61" y="233"/>
                    <a:pt x="68" y="240"/>
                  </a:cubicBezTo>
                  <a:cubicBezTo>
                    <a:pt x="102" y="218"/>
                    <a:pt x="135" y="180"/>
                    <a:pt x="170" y="180"/>
                  </a:cubicBezTo>
                  <a:cubicBezTo>
                    <a:pt x="192" y="180"/>
                    <a:pt x="211" y="192"/>
                    <a:pt x="237" y="221"/>
                  </a:cubicBezTo>
                  <a:cubicBezTo>
                    <a:pt x="240" y="221"/>
                    <a:pt x="263" y="210"/>
                    <a:pt x="274" y="207"/>
                  </a:cubicBezTo>
                  <a:lnTo>
                    <a:pt x="274" y="202"/>
                  </a:lnTo>
                  <a:cubicBezTo>
                    <a:pt x="229" y="147"/>
                    <a:pt x="166" y="102"/>
                    <a:pt x="199" y="16"/>
                  </a:cubicBezTo>
                  <a:cubicBezTo>
                    <a:pt x="199" y="12"/>
                    <a:pt x="192"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2333395" y="-900900"/>
              <a:ext cx="13274" cy="12176"/>
            </a:xfrm>
            <a:custGeom>
              <a:avLst/>
              <a:gdLst/>
              <a:ahLst/>
              <a:cxnLst/>
              <a:rect l="l" t="t" r="r" b="b"/>
              <a:pathLst>
                <a:path w="278" h="255" extrusionOk="0">
                  <a:moveTo>
                    <a:pt x="132" y="0"/>
                  </a:moveTo>
                  <a:cubicBezTo>
                    <a:pt x="94" y="7"/>
                    <a:pt x="46" y="19"/>
                    <a:pt x="57" y="67"/>
                  </a:cubicBezTo>
                  <a:cubicBezTo>
                    <a:pt x="68" y="124"/>
                    <a:pt x="15" y="135"/>
                    <a:pt x="1" y="169"/>
                  </a:cubicBezTo>
                  <a:cubicBezTo>
                    <a:pt x="12" y="164"/>
                    <a:pt x="23" y="161"/>
                    <a:pt x="31" y="161"/>
                  </a:cubicBezTo>
                  <a:cubicBezTo>
                    <a:pt x="60" y="161"/>
                    <a:pt x="79" y="183"/>
                    <a:pt x="83" y="221"/>
                  </a:cubicBezTo>
                  <a:cubicBezTo>
                    <a:pt x="101" y="214"/>
                    <a:pt x="124" y="209"/>
                    <a:pt x="143" y="209"/>
                  </a:cubicBezTo>
                  <a:cubicBezTo>
                    <a:pt x="191" y="209"/>
                    <a:pt x="232" y="232"/>
                    <a:pt x="274" y="254"/>
                  </a:cubicBezTo>
                  <a:cubicBezTo>
                    <a:pt x="277" y="254"/>
                    <a:pt x="277" y="254"/>
                    <a:pt x="277" y="250"/>
                  </a:cubicBezTo>
                  <a:cubicBezTo>
                    <a:pt x="244" y="214"/>
                    <a:pt x="258" y="169"/>
                    <a:pt x="262" y="128"/>
                  </a:cubicBezTo>
                  <a:cubicBezTo>
                    <a:pt x="258" y="128"/>
                    <a:pt x="255" y="124"/>
                    <a:pt x="251" y="124"/>
                  </a:cubicBezTo>
                  <a:cubicBezTo>
                    <a:pt x="240" y="124"/>
                    <a:pt x="229" y="131"/>
                    <a:pt x="222" y="138"/>
                  </a:cubicBezTo>
                  <a:cubicBezTo>
                    <a:pt x="210" y="146"/>
                    <a:pt x="199" y="154"/>
                    <a:pt x="188" y="154"/>
                  </a:cubicBezTo>
                  <a:cubicBezTo>
                    <a:pt x="177" y="154"/>
                    <a:pt x="165" y="146"/>
                    <a:pt x="150" y="128"/>
                  </a:cubicBezTo>
                  <a:cubicBezTo>
                    <a:pt x="117" y="79"/>
                    <a:pt x="139" y="41"/>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2242336" y="-908778"/>
              <a:ext cx="9120" cy="8977"/>
            </a:xfrm>
            <a:custGeom>
              <a:avLst/>
              <a:gdLst/>
              <a:ahLst/>
              <a:cxnLst/>
              <a:rect l="l" t="t" r="r" b="b"/>
              <a:pathLst>
                <a:path w="191" h="188" extrusionOk="0">
                  <a:moveTo>
                    <a:pt x="97" y="1"/>
                  </a:moveTo>
                  <a:cubicBezTo>
                    <a:pt x="64" y="1"/>
                    <a:pt x="30" y="23"/>
                    <a:pt x="0" y="42"/>
                  </a:cubicBezTo>
                  <a:cubicBezTo>
                    <a:pt x="8" y="110"/>
                    <a:pt x="8" y="180"/>
                    <a:pt x="97" y="188"/>
                  </a:cubicBezTo>
                  <a:cubicBezTo>
                    <a:pt x="104" y="188"/>
                    <a:pt x="113" y="184"/>
                    <a:pt x="120" y="180"/>
                  </a:cubicBezTo>
                  <a:cubicBezTo>
                    <a:pt x="176" y="143"/>
                    <a:pt x="191" y="83"/>
                    <a:pt x="154" y="31"/>
                  </a:cubicBezTo>
                  <a:cubicBezTo>
                    <a:pt x="135" y="8"/>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2350346" y="-948029"/>
              <a:ext cx="11126" cy="8261"/>
            </a:xfrm>
            <a:custGeom>
              <a:avLst/>
              <a:gdLst/>
              <a:ahLst/>
              <a:cxnLst/>
              <a:rect l="l" t="t" r="r" b="b"/>
              <a:pathLst>
                <a:path w="233" h="173" extrusionOk="0">
                  <a:moveTo>
                    <a:pt x="150" y="0"/>
                  </a:moveTo>
                  <a:cubicBezTo>
                    <a:pt x="132" y="0"/>
                    <a:pt x="109" y="7"/>
                    <a:pt x="83" y="23"/>
                  </a:cubicBezTo>
                  <a:cubicBezTo>
                    <a:pt x="1" y="71"/>
                    <a:pt x="79" y="105"/>
                    <a:pt x="83" y="142"/>
                  </a:cubicBezTo>
                  <a:cubicBezTo>
                    <a:pt x="87" y="150"/>
                    <a:pt x="94" y="157"/>
                    <a:pt x="98" y="161"/>
                  </a:cubicBezTo>
                  <a:cubicBezTo>
                    <a:pt x="116" y="169"/>
                    <a:pt x="139" y="173"/>
                    <a:pt x="158" y="173"/>
                  </a:cubicBezTo>
                  <a:cubicBezTo>
                    <a:pt x="168" y="173"/>
                    <a:pt x="180" y="173"/>
                    <a:pt x="191" y="169"/>
                  </a:cubicBezTo>
                  <a:lnTo>
                    <a:pt x="195" y="169"/>
                  </a:lnTo>
                  <a:cubicBezTo>
                    <a:pt x="199" y="135"/>
                    <a:pt x="232" y="109"/>
                    <a:pt x="221" y="68"/>
                  </a:cubicBezTo>
                  <a:cubicBezTo>
                    <a:pt x="206" y="23"/>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2260720" y="-894310"/>
              <a:ext cx="9837" cy="10553"/>
            </a:xfrm>
            <a:custGeom>
              <a:avLst/>
              <a:gdLst/>
              <a:ahLst/>
              <a:cxnLst/>
              <a:rect l="l" t="t" r="r" b="b"/>
              <a:pathLst>
                <a:path w="206" h="221" extrusionOk="0">
                  <a:moveTo>
                    <a:pt x="127" y="0"/>
                  </a:moveTo>
                  <a:cubicBezTo>
                    <a:pt x="4" y="83"/>
                    <a:pt x="1" y="94"/>
                    <a:pt x="82" y="202"/>
                  </a:cubicBezTo>
                  <a:cubicBezTo>
                    <a:pt x="86" y="206"/>
                    <a:pt x="90" y="214"/>
                    <a:pt x="97" y="217"/>
                  </a:cubicBezTo>
                  <a:lnTo>
                    <a:pt x="97" y="221"/>
                  </a:lnTo>
                  <a:cubicBezTo>
                    <a:pt x="105" y="217"/>
                    <a:pt x="113" y="217"/>
                    <a:pt x="120" y="214"/>
                  </a:cubicBezTo>
                  <a:cubicBezTo>
                    <a:pt x="120" y="147"/>
                    <a:pt x="198" y="121"/>
                    <a:pt x="206" y="57"/>
                  </a:cubicBezTo>
                  <a:cubicBezTo>
                    <a:pt x="187" y="26"/>
                    <a:pt x="158" y="12"/>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2295911" y="-930170"/>
              <a:ext cx="9311" cy="7353"/>
            </a:xfrm>
            <a:custGeom>
              <a:avLst/>
              <a:gdLst/>
              <a:ahLst/>
              <a:cxnLst/>
              <a:rect l="l" t="t" r="r" b="b"/>
              <a:pathLst>
                <a:path w="195" h="154" extrusionOk="0">
                  <a:moveTo>
                    <a:pt x="98" y="0"/>
                  </a:moveTo>
                  <a:cubicBezTo>
                    <a:pt x="87" y="0"/>
                    <a:pt x="75" y="4"/>
                    <a:pt x="60" y="8"/>
                  </a:cubicBezTo>
                  <a:cubicBezTo>
                    <a:pt x="1" y="49"/>
                    <a:pt x="27" y="94"/>
                    <a:pt x="68" y="127"/>
                  </a:cubicBezTo>
                  <a:cubicBezTo>
                    <a:pt x="87" y="146"/>
                    <a:pt x="105" y="154"/>
                    <a:pt x="124" y="154"/>
                  </a:cubicBezTo>
                  <a:cubicBezTo>
                    <a:pt x="150" y="154"/>
                    <a:pt x="177" y="131"/>
                    <a:pt x="195" y="97"/>
                  </a:cubicBezTo>
                  <a:cubicBezTo>
                    <a:pt x="184" y="34"/>
                    <a:pt x="15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2327856" y="-922005"/>
              <a:ext cx="7544" cy="7401"/>
            </a:xfrm>
            <a:custGeom>
              <a:avLst/>
              <a:gdLst/>
              <a:ahLst/>
              <a:cxnLst/>
              <a:rect l="l" t="t" r="r" b="b"/>
              <a:pathLst>
                <a:path w="158" h="155" extrusionOk="0">
                  <a:moveTo>
                    <a:pt x="94" y="1"/>
                  </a:moveTo>
                  <a:cubicBezTo>
                    <a:pt x="11" y="12"/>
                    <a:pt x="1" y="28"/>
                    <a:pt x="30" y="132"/>
                  </a:cubicBezTo>
                  <a:cubicBezTo>
                    <a:pt x="75" y="143"/>
                    <a:pt x="101" y="154"/>
                    <a:pt x="120" y="154"/>
                  </a:cubicBezTo>
                  <a:cubicBezTo>
                    <a:pt x="150" y="154"/>
                    <a:pt x="154" y="128"/>
                    <a:pt x="158" y="61"/>
                  </a:cubicBezTo>
                  <a:cubicBezTo>
                    <a:pt x="150" y="28"/>
                    <a:pt x="146"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2249498" y="-893069"/>
              <a:ext cx="9359" cy="5587"/>
            </a:xfrm>
            <a:custGeom>
              <a:avLst/>
              <a:gdLst/>
              <a:ahLst/>
              <a:cxnLst/>
              <a:rect l="l" t="t" r="r" b="b"/>
              <a:pathLst>
                <a:path w="196" h="117" extrusionOk="0">
                  <a:moveTo>
                    <a:pt x="124" y="0"/>
                  </a:moveTo>
                  <a:cubicBezTo>
                    <a:pt x="80" y="0"/>
                    <a:pt x="38" y="23"/>
                    <a:pt x="1" y="50"/>
                  </a:cubicBezTo>
                  <a:cubicBezTo>
                    <a:pt x="4" y="72"/>
                    <a:pt x="4" y="95"/>
                    <a:pt x="8" y="117"/>
                  </a:cubicBezTo>
                  <a:cubicBezTo>
                    <a:pt x="19" y="112"/>
                    <a:pt x="27" y="112"/>
                    <a:pt x="35" y="112"/>
                  </a:cubicBezTo>
                  <a:cubicBezTo>
                    <a:pt x="45" y="102"/>
                    <a:pt x="57" y="90"/>
                    <a:pt x="68" y="76"/>
                  </a:cubicBezTo>
                  <a:cubicBezTo>
                    <a:pt x="83" y="102"/>
                    <a:pt x="97" y="109"/>
                    <a:pt x="113" y="109"/>
                  </a:cubicBezTo>
                  <a:cubicBezTo>
                    <a:pt x="124" y="109"/>
                    <a:pt x="139" y="102"/>
                    <a:pt x="154" y="95"/>
                  </a:cubicBezTo>
                  <a:cubicBezTo>
                    <a:pt x="165" y="90"/>
                    <a:pt x="180" y="83"/>
                    <a:pt x="195" y="83"/>
                  </a:cubicBezTo>
                  <a:cubicBezTo>
                    <a:pt x="192" y="60"/>
                    <a:pt x="187" y="38"/>
                    <a:pt x="184" y="16"/>
                  </a:cubicBezTo>
                  <a:cubicBezTo>
                    <a:pt x="161" y="5"/>
                    <a:pt x="142"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2286791" y="-864180"/>
              <a:ext cx="13418" cy="5825"/>
            </a:xfrm>
            <a:custGeom>
              <a:avLst/>
              <a:gdLst/>
              <a:ahLst/>
              <a:cxnLst/>
              <a:rect l="l" t="t" r="r" b="b"/>
              <a:pathLst>
                <a:path w="281" h="122" extrusionOk="0">
                  <a:moveTo>
                    <a:pt x="102" y="1"/>
                  </a:moveTo>
                  <a:cubicBezTo>
                    <a:pt x="67" y="1"/>
                    <a:pt x="34" y="39"/>
                    <a:pt x="0" y="61"/>
                  </a:cubicBezTo>
                  <a:cubicBezTo>
                    <a:pt x="15" y="91"/>
                    <a:pt x="34" y="99"/>
                    <a:pt x="60" y="99"/>
                  </a:cubicBezTo>
                  <a:cubicBezTo>
                    <a:pt x="75" y="99"/>
                    <a:pt x="90" y="95"/>
                    <a:pt x="109" y="91"/>
                  </a:cubicBezTo>
                  <a:cubicBezTo>
                    <a:pt x="124" y="87"/>
                    <a:pt x="143" y="83"/>
                    <a:pt x="157" y="83"/>
                  </a:cubicBezTo>
                  <a:cubicBezTo>
                    <a:pt x="176" y="83"/>
                    <a:pt x="191" y="91"/>
                    <a:pt x="198" y="121"/>
                  </a:cubicBezTo>
                  <a:cubicBezTo>
                    <a:pt x="281" y="95"/>
                    <a:pt x="191" y="57"/>
                    <a:pt x="206" y="28"/>
                  </a:cubicBezTo>
                  <a:lnTo>
                    <a:pt x="206" y="28"/>
                  </a:lnTo>
                  <a:cubicBezTo>
                    <a:pt x="195" y="31"/>
                    <a:pt x="172" y="42"/>
                    <a:pt x="169" y="42"/>
                  </a:cubicBezTo>
                  <a:cubicBezTo>
                    <a:pt x="143" y="13"/>
                    <a:pt x="124"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2314104" y="-891111"/>
              <a:ext cx="7401" cy="6494"/>
            </a:xfrm>
            <a:custGeom>
              <a:avLst/>
              <a:gdLst/>
              <a:ahLst/>
              <a:cxnLst/>
              <a:rect l="l" t="t" r="r" b="b"/>
              <a:pathLst>
                <a:path w="155" h="136" extrusionOk="0">
                  <a:moveTo>
                    <a:pt x="154" y="16"/>
                  </a:moveTo>
                  <a:cubicBezTo>
                    <a:pt x="154" y="19"/>
                    <a:pt x="150" y="19"/>
                    <a:pt x="150" y="23"/>
                  </a:cubicBezTo>
                  <a:cubicBezTo>
                    <a:pt x="150" y="23"/>
                    <a:pt x="154" y="19"/>
                    <a:pt x="154" y="16"/>
                  </a:cubicBezTo>
                  <a:close/>
                  <a:moveTo>
                    <a:pt x="146" y="1"/>
                  </a:moveTo>
                  <a:cubicBezTo>
                    <a:pt x="132" y="1"/>
                    <a:pt x="116" y="4"/>
                    <a:pt x="101" y="9"/>
                  </a:cubicBezTo>
                  <a:cubicBezTo>
                    <a:pt x="46" y="12"/>
                    <a:pt x="11" y="45"/>
                    <a:pt x="1" y="98"/>
                  </a:cubicBezTo>
                  <a:cubicBezTo>
                    <a:pt x="42" y="116"/>
                    <a:pt x="90" y="106"/>
                    <a:pt x="135" y="135"/>
                  </a:cubicBezTo>
                  <a:cubicBezTo>
                    <a:pt x="142" y="102"/>
                    <a:pt x="150" y="76"/>
                    <a:pt x="154" y="45"/>
                  </a:cubicBezTo>
                  <a:cubicBezTo>
                    <a:pt x="154" y="38"/>
                    <a:pt x="150" y="31"/>
                    <a:pt x="150" y="23"/>
                  </a:cubicBezTo>
                  <a:cubicBezTo>
                    <a:pt x="150" y="16"/>
                    <a:pt x="146" y="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2344998" y="-940007"/>
              <a:ext cx="8643" cy="7544"/>
            </a:xfrm>
            <a:custGeom>
              <a:avLst/>
              <a:gdLst/>
              <a:ahLst/>
              <a:cxnLst/>
              <a:rect l="l" t="t" r="r" b="b"/>
              <a:pathLst>
                <a:path w="181" h="158" extrusionOk="0">
                  <a:moveTo>
                    <a:pt x="79" y="1"/>
                  </a:moveTo>
                  <a:cubicBezTo>
                    <a:pt x="56" y="31"/>
                    <a:pt x="49" y="75"/>
                    <a:pt x="1" y="86"/>
                  </a:cubicBezTo>
                  <a:cubicBezTo>
                    <a:pt x="38" y="98"/>
                    <a:pt x="42" y="158"/>
                    <a:pt x="75" y="158"/>
                  </a:cubicBezTo>
                  <a:lnTo>
                    <a:pt x="75" y="153"/>
                  </a:lnTo>
                  <a:cubicBezTo>
                    <a:pt x="120" y="150"/>
                    <a:pt x="124" y="91"/>
                    <a:pt x="154" y="64"/>
                  </a:cubicBezTo>
                  <a:cubicBezTo>
                    <a:pt x="161" y="53"/>
                    <a:pt x="173" y="41"/>
                    <a:pt x="180" y="27"/>
                  </a:cubicBezTo>
                  <a:lnTo>
                    <a:pt x="180" y="27"/>
                  </a:lnTo>
                  <a:cubicBezTo>
                    <a:pt x="173" y="31"/>
                    <a:pt x="169" y="31"/>
                    <a:pt x="161" y="31"/>
                  </a:cubicBezTo>
                  <a:cubicBezTo>
                    <a:pt x="132" y="31"/>
                    <a:pt x="109" y="5"/>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2341035" y="-944830"/>
              <a:ext cx="7879" cy="6303"/>
            </a:xfrm>
            <a:custGeom>
              <a:avLst/>
              <a:gdLst/>
              <a:ahLst/>
              <a:cxnLst/>
              <a:rect l="l" t="t" r="r" b="b"/>
              <a:pathLst>
                <a:path w="165" h="132" extrusionOk="0">
                  <a:moveTo>
                    <a:pt x="26" y="1"/>
                  </a:moveTo>
                  <a:cubicBezTo>
                    <a:pt x="37" y="42"/>
                    <a:pt x="4" y="68"/>
                    <a:pt x="0" y="102"/>
                  </a:cubicBezTo>
                  <a:cubicBezTo>
                    <a:pt x="26" y="106"/>
                    <a:pt x="49" y="132"/>
                    <a:pt x="78" y="132"/>
                  </a:cubicBezTo>
                  <a:cubicBezTo>
                    <a:pt x="86" y="132"/>
                    <a:pt x="90" y="132"/>
                    <a:pt x="97" y="128"/>
                  </a:cubicBezTo>
                  <a:cubicBezTo>
                    <a:pt x="165" y="19"/>
                    <a:pt x="165" y="19"/>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2315155" y="-888962"/>
              <a:ext cx="10553" cy="6303"/>
            </a:xfrm>
            <a:custGeom>
              <a:avLst/>
              <a:gdLst/>
              <a:ahLst/>
              <a:cxnLst/>
              <a:rect l="l" t="t" r="r" b="b"/>
              <a:pathLst>
                <a:path w="221" h="132" extrusionOk="0">
                  <a:moveTo>
                    <a:pt x="176" y="0"/>
                  </a:moveTo>
                  <a:cubicBezTo>
                    <a:pt x="172" y="31"/>
                    <a:pt x="164" y="57"/>
                    <a:pt x="157" y="90"/>
                  </a:cubicBezTo>
                  <a:cubicBezTo>
                    <a:pt x="112" y="61"/>
                    <a:pt x="64" y="71"/>
                    <a:pt x="23" y="53"/>
                  </a:cubicBezTo>
                  <a:cubicBezTo>
                    <a:pt x="15" y="53"/>
                    <a:pt x="7" y="57"/>
                    <a:pt x="0" y="57"/>
                  </a:cubicBezTo>
                  <a:cubicBezTo>
                    <a:pt x="19" y="87"/>
                    <a:pt x="49" y="105"/>
                    <a:pt x="78" y="121"/>
                  </a:cubicBezTo>
                  <a:cubicBezTo>
                    <a:pt x="94" y="128"/>
                    <a:pt x="109" y="131"/>
                    <a:pt x="127" y="131"/>
                  </a:cubicBezTo>
                  <a:cubicBezTo>
                    <a:pt x="154" y="131"/>
                    <a:pt x="176" y="121"/>
                    <a:pt x="194" y="98"/>
                  </a:cubicBezTo>
                  <a:cubicBezTo>
                    <a:pt x="221" y="64"/>
                    <a:pt x="221" y="26"/>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2255037" y="-891636"/>
              <a:ext cx="5921" cy="8643"/>
            </a:xfrm>
            <a:custGeom>
              <a:avLst/>
              <a:gdLst/>
              <a:ahLst/>
              <a:cxnLst/>
              <a:rect l="l" t="t" r="r" b="b"/>
              <a:pathLst>
                <a:path w="124" h="181" extrusionOk="0">
                  <a:moveTo>
                    <a:pt x="87" y="1"/>
                  </a:moveTo>
                  <a:cubicBezTo>
                    <a:pt x="79" y="65"/>
                    <a:pt x="1" y="91"/>
                    <a:pt x="1" y="158"/>
                  </a:cubicBezTo>
                  <a:cubicBezTo>
                    <a:pt x="20" y="169"/>
                    <a:pt x="34" y="180"/>
                    <a:pt x="49" y="180"/>
                  </a:cubicBezTo>
                  <a:cubicBezTo>
                    <a:pt x="65" y="180"/>
                    <a:pt x="75" y="169"/>
                    <a:pt x="79" y="132"/>
                  </a:cubicBezTo>
                  <a:cubicBezTo>
                    <a:pt x="79" y="117"/>
                    <a:pt x="109" y="101"/>
                    <a:pt x="124" y="87"/>
                  </a:cubicBezTo>
                  <a:cubicBezTo>
                    <a:pt x="120" y="65"/>
                    <a:pt x="120" y="42"/>
                    <a:pt x="117" y="20"/>
                  </a:cubicBezTo>
                  <a:cubicBezTo>
                    <a:pt x="109" y="8"/>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2320359" y="-894501"/>
              <a:ext cx="11126" cy="8261"/>
            </a:xfrm>
            <a:custGeom>
              <a:avLst/>
              <a:gdLst/>
              <a:ahLst/>
              <a:cxnLst/>
              <a:rect l="l" t="t" r="r" b="b"/>
              <a:pathLst>
                <a:path w="233" h="173" extrusionOk="0">
                  <a:moveTo>
                    <a:pt x="146" y="1"/>
                  </a:moveTo>
                  <a:lnTo>
                    <a:pt x="146" y="1"/>
                  </a:lnTo>
                  <a:cubicBezTo>
                    <a:pt x="173" y="42"/>
                    <a:pt x="168" y="80"/>
                    <a:pt x="116" y="98"/>
                  </a:cubicBezTo>
                  <a:cubicBezTo>
                    <a:pt x="79" y="109"/>
                    <a:pt x="42" y="113"/>
                    <a:pt x="4" y="120"/>
                  </a:cubicBezTo>
                  <a:lnTo>
                    <a:pt x="1" y="120"/>
                  </a:lnTo>
                  <a:cubicBezTo>
                    <a:pt x="38" y="139"/>
                    <a:pt x="72" y="158"/>
                    <a:pt x="109" y="173"/>
                  </a:cubicBezTo>
                  <a:cubicBezTo>
                    <a:pt x="116" y="173"/>
                    <a:pt x="124" y="169"/>
                    <a:pt x="132" y="169"/>
                  </a:cubicBezTo>
                  <a:cubicBezTo>
                    <a:pt x="142" y="116"/>
                    <a:pt x="177" y="83"/>
                    <a:pt x="232" y="80"/>
                  </a:cubicBezTo>
                  <a:cubicBezTo>
                    <a:pt x="206" y="49"/>
                    <a:pt x="191" y="8"/>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2266975" y="-913219"/>
              <a:ext cx="10935" cy="5205"/>
            </a:xfrm>
            <a:custGeom>
              <a:avLst/>
              <a:gdLst/>
              <a:ahLst/>
              <a:cxnLst/>
              <a:rect l="l" t="t" r="r" b="b"/>
              <a:pathLst>
                <a:path w="229" h="109" extrusionOk="0">
                  <a:moveTo>
                    <a:pt x="228" y="1"/>
                  </a:moveTo>
                  <a:lnTo>
                    <a:pt x="228" y="1"/>
                  </a:lnTo>
                  <a:cubicBezTo>
                    <a:pt x="199" y="8"/>
                    <a:pt x="172" y="15"/>
                    <a:pt x="142" y="19"/>
                  </a:cubicBezTo>
                  <a:cubicBezTo>
                    <a:pt x="142" y="53"/>
                    <a:pt x="132" y="72"/>
                    <a:pt x="105" y="72"/>
                  </a:cubicBezTo>
                  <a:cubicBezTo>
                    <a:pt x="97" y="72"/>
                    <a:pt x="94" y="72"/>
                    <a:pt x="87" y="68"/>
                  </a:cubicBezTo>
                  <a:cubicBezTo>
                    <a:pt x="56" y="63"/>
                    <a:pt x="30" y="53"/>
                    <a:pt x="1" y="46"/>
                  </a:cubicBezTo>
                  <a:lnTo>
                    <a:pt x="1" y="46"/>
                  </a:lnTo>
                  <a:cubicBezTo>
                    <a:pt x="8" y="72"/>
                    <a:pt x="23" y="90"/>
                    <a:pt x="53" y="101"/>
                  </a:cubicBezTo>
                  <a:cubicBezTo>
                    <a:pt x="68" y="105"/>
                    <a:pt x="82" y="108"/>
                    <a:pt x="97" y="108"/>
                  </a:cubicBezTo>
                  <a:cubicBezTo>
                    <a:pt x="161" y="108"/>
                    <a:pt x="191" y="49"/>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2256088" y="-926446"/>
              <a:ext cx="6828" cy="13275"/>
            </a:xfrm>
            <a:custGeom>
              <a:avLst/>
              <a:gdLst/>
              <a:ahLst/>
              <a:cxnLst/>
              <a:rect l="l" t="t" r="r" b="b"/>
              <a:pathLst>
                <a:path w="143" h="278" extrusionOk="0">
                  <a:moveTo>
                    <a:pt x="90" y="0"/>
                  </a:moveTo>
                  <a:lnTo>
                    <a:pt x="90" y="0"/>
                  </a:lnTo>
                  <a:cubicBezTo>
                    <a:pt x="128" y="116"/>
                    <a:pt x="75" y="199"/>
                    <a:pt x="0" y="278"/>
                  </a:cubicBezTo>
                  <a:cubicBezTo>
                    <a:pt x="97" y="278"/>
                    <a:pt x="87" y="176"/>
                    <a:pt x="139" y="135"/>
                  </a:cubicBezTo>
                  <a:cubicBezTo>
                    <a:pt x="123" y="90"/>
                    <a:pt x="142" y="35"/>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2307515" y="-896268"/>
              <a:ext cx="5062" cy="6303"/>
            </a:xfrm>
            <a:custGeom>
              <a:avLst/>
              <a:gdLst/>
              <a:ahLst/>
              <a:cxnLst/>
              <a:rect l="l" t="t" r="r" b="b"/>
              <a:pathLst>
                <a:path w="106" h="132" extrusionOk="0">
                  <a:moveTo>
                    <a:pt x="75" y="0"/>
                  </a:moveTo>
                  <a:cubicBezTo>
                    <a:pt x="34" y="0"/>
                    <a:pt x="20" y="34"/>
                    <a:pt x="1" y="64"/>
                  </a:cubicBezTo>
                  <a:cubicBezTo>
                    <a:pt x="1" y="79"/>
                    <a:pt x="4" y="94"/>
                    <a:pt x="8" y="109"/>
                  </a:cubicBezTo>
                  <a:cubicBezTo>
                    <a:pt x="8" y="117"/>
                    <a:pt x="12" y="124"/>
                    <a:pt x="12" y="131"/>
                  </a:cubicBezTo>
                  <a:cubicBezTo>
                    <a:pt x="12" y="127"/>
                    <a:pt x="16" y="127"/>
                    <a:pt x="16" y="124"/>
                  </a:cubicBezTo>
                  <a:cubicBezTo>
                    <a:pt x="49" y="90"/>
                    <a:pt x="106" y="6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2337645" y="-925730"/>
              <a:ext cx="4154" cy="3629"/>
            </a:xfrm>
            <a:custGeom>
              <a:avLst/>
              <a:gdLst/>
              <a:ahLst/>
              <a:cxnLst/>
              <a:rect l="l" t="t" r="r" b="b"/>
              <a:pathLst>
                <a:path w="87" h="76" extrusionOk="0">
                  <a:moveTo>
                    <a:pt x="33" y="1"/>
                  </a:moveTo>
                  <a:cubicBezTo>
                    <a:pt x="19" y="8"/>
                    <a:pt x="0" y="16"/>
                    <a:pt x="7" y="42"/>
                  </a:cubicBezTo>
                  <a:cubicBezTo>
                    <a:pt x="15" y="56"/>
                    <a:pt x="26" y="75"/>
                    <a:pt x="49" y="75"/>
                  </a:cubicBezTo>
                  <a:lnTo>
                    <a:pt x="56" y="75"/>
                  </a:lnTo>
                  <a:cubicBezTo>
                    <a:pt x="78" y="72"/>
                    <a:pt x="86" y="56"/>
                    <a:pt x="82" y="34"/>
                  </a:cubicBezTo>
                  <a:cubicBezTo>
                    <a:pt x="75" y="16"/>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2293046" y="-931651"/>
              <a:ext cx="8070" cy="6160"/>
            </a:xfrm>
            <a:custGeom>
              <a:avLst/>
              <a:gdLst/>
              <a:ahLst/>
              <a:cxnLst/>
              <a:rect l="l" t="t" r="r" b="b"/>
              <a:pathLst>
                <a:path w="169" h="129" extrusionOk="0">
                  <a:moveTo>
                    <a:pt x="57" y="1"/>
                  </a:moveTo>
                  <a:cubicBezTo>
                    <a:pt x="34" y="1"/>
                    <a:pt x="15" y="13"/>
                    <a:pt x="0" y="39"/>
                  </a:cubicBezTo>
                  <a:cubicBezTo>
                    <a:pt x="15" y="35"/>
                    <a:pt x="27" y="31"/>
                    <a:pt x="38" y="31"/>
                  </a:cubicBezTo>
                  <a:cubicBezTo>
                    <a:pt x="94" y="31"/>
                    <a:pt x="124" y="65"/>
                    <a:pt x="135" y="128"/>
                  </a:cubicBezTo>
                  <a:cubicBezTo>
                    <a:pt x="169" y="83"/>
                    <a:pt x="150" y="50"/>
                    <a:pt x="109" y="23"/>
                  </a:cubicBezTo>
                  <a:cubicBezTo>
                    <a:pt x="90" y="9"/>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2333395" y="-893260"/>
              <a:ext cx="3963" cy="3820"/>
            </a:xfrm>
            <a:custGeom>
              <a:avLst/>
              <a:gdLst/>
              <a:ahLst/>
              <a:cxnLst/>
              <a:rect l="l" t="t" r="r" b="b"/>
              <a:pathLst>
                <a:path w="83" h="80" extrusionOk="0">
                  <a:moveTo>
                    <a:pt x="31" y="1"/>
                  </a:moveTo>
                  <a:cubicBezTo>
                    <a:pt x="23" y="1"/>
                    <a:pt x="12" y="4"/>
                    <a:pt x="1" y="9"/>
                  </a:cubicBezTo>
                  <a:cubicBezTo>
                    <a:pt x="12" y="57"/>
                    <a:pt x="23" y="80"/>
                    <a:pt x="38" y="80"/>
                  </a:cubicBezTo>
                  <a:cubicBezTo>
                    <a:pt x="49" y="80"/>
                    <a:pt x="65" y="72"/>
                    <a:pt x="83" y="61"/>
                  </a:cubicBezTo>
                  <a:cubicBezTo>
                    <a:pt x="79" y="23"/>
                    <a:pt x="60"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2243577" y="-906773"/>
              <a:ext cx="5921" cy="7163"/>
            </a:xfrm>
            <a:custGeom>
              <a:avLst/>
              <a:gdLst/>
              <a:ahLst/>
              <a:cxnLst/>
              <a:rect l="l" t="t" r="r" b="b"/>
              <a:pathLst>
                <a:path w="124" h="150" extrusionOk="0">
                  <a:moveTo>
                    <a:pt x="26" y="0"/>
                  </a:moveTo>
                  <a:cubicBezTo>
                    <a:pt x="0" y="112"/>
                    <a:pt x="15" y="149"/>
                    <a:pt x="90" y="149"/>
                  </a:cubicBezTo>
                  <a:cubicBezTo>
                    <a:pt x="97" y="149"/>
                    <a:pt x="113" y="149"/>
                    <a:pt x="123" y="146"/>
                  </a:cubicBezTo>
                  <a:cubicBezTo>
                    <a:pt x="34" y="138"/>
                    <a:pt x="34" y="6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2309663" y="-897509"/>
              <a:ext cx="6160" cy="4298"/>
            </a:xfrm>
            <a:custGeom>
              <a:avLst/>
              <a:gdLst/>
              <a:ahLst/>
              <a:cxnLst/>
              <a:rect l="l" t="t" r="r" b="b"/>
              <a:pathLst>
                <a:path w="129" h="90" extrusionOk="0">
                  <a:moveTo>
                    <a:pt x="124" y="0"/>
                  </a:moveTo>
                  <a:cubicBezTo>
                    <a:pt x="1" y="8"/>
                    <a:pt x="1" y="8"/>
                    <a:pt x="46" y="90"/>
                  </a:cubicBezTo>
                  <a:cubicBezTo>
                    <a:pt x="65" y="60"/>
                    <a:pt x="79" y="26"/>
                    <a:pt x="120" y="26"/>
                  </a:cubicBezTo>
                  <a:lnTo>
                    <a:pt x="128" y="26"/>
                  </a:lnTo>
                  <a:cubicBezTo>
                    <a:pt x="124" y="19"/>
                    <a:pt x="124" y="1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2345715" y="-940389"/>
              <a:ext cx="4488" cy="4536"/>
            </a:xfrm>
            <a:custGeom>
              <a:avLst/>
              <a:gdLst/>
              <a:ahLst/>
              <a:cxnLst/>
              <a:rect l="l" t="t" r="r" b="b"/>
              <a:pathLst>
                <a:path w="94" h="95" extrusionOk="0">
                  <a:moveTo>
                    <a:pt x="1" y="1"/>
                  </a:moveTo>
                  <a:lnTo>
                    <a:pt x="1" y="1"/>
                  </a:lnTo>
                  <a:cubicBezTo>
                    <a:pt x="4" y="31"/>
                    <a:pt x="12" y="65"/>
                    <a:pt x="16" y="94"/>
                  </a:cubicBezTo>
                  <a:cubicBezTo>
                    <a:pt x="64" y="83"/>
                    <a:pt x="71" y="39"/>
                    <a:pt x="94" y="9"/>
                  </a:cubicBezTo>
                  <a:lnTo>
                    <a:pt x="94" y="9"/>
                  </a:lnTo>
                  <a:cubicBezTo>
                    <a:pt x="83" y="13"/>
                    <a:pt x="71" y="13"/>
                    <a:pt x="61" y="13"/>
                  </a:cubicBezTo>
                  <a:cubicBezTo>
                    <a:pt x="42" y="13"/>
                    <a:pt x="19" y="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2267357" y="-882898"/>
              <a:ext cx="5205" cy="5061"/>
            </a:xfrm>
            <a:custGeom>
              <a:avLst/>
              <a:gdLst/>
              <a:ahLst/>
              <a:cxnLst/>
              <a:rect l="l" t="t" r="r" b="b"/>
              <a:pathLst>
                <a:path w="109" h="106" extrusionOk="0">
                  <a:moveTo>
                    <a:pt x="0" y="1"/>
                  </a:moveTo>
                  <a:cubicBezTo>
                    <a:pt x="5" y="30"/>
                    <a:pt x="19" y="61"/>
                    <a:pt x="38" y="83"/>
                  </a:cubicBezTo>
                  <a:cubicBezTo>
                    <a:pt x="53" y="98"/>
                    <a:pt x="64" y="106"/>
                    <a:pt x="76" y="106"/>
                  </a:cubicBezTo>
                  <a:cubicBezTo>
                    <a:pt x="90" y="106"/>
                    <a:pt x="102" y="94"/>
                    <a:pt x="109" y="75"/>
                  </a:cubicBezTo>
                  <a:lnTo>
                    <a:pt x="109" y="72"/>
                  </a:lnTo>
                  <a:cubicBezTo>
                    <a:pt x="102" y="75"/>
                    <a:pt x="98" y="75"/>
                    <a:pt x="95" y="75"/>
                  </a:cubicBezTo>
                  <a:cubicBezTo>
                    <a:pt x="45" y="75"/>
                    <a:pt x="42"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2423356" y="-838252"/>
              <a:ext cx="39680" cy="35717"/>
            </a:xfrm>
            <a:custGeom>
              <a:avLst/>
              <a:gdLst/>
              <a:ahLst/>
              <a:cxnLst/>
              <a:rect l="l" t="t" r="r" b="b"/>
              <a:pathLst>
                <a:path w="831" h="748" extrusionOk="0">
                  <a:moveTo>
                    <a:pt x="419" y="1"/>
                  </a:moveTo>
                  <a:cubicBezTo>
                    <a:pt x="408" y="4"/>
                    <a:pt x="393" y="11"/>
                    <a:pt x="386" y="27"/>
                  </a:cubicBezTo>
                  <a:cubicBezTo>
                    <a:pt x="334" y="139"/>
                    <a:pt x="281" y="191"/>
                    <a:pt x="203" y="191"/>
                  </a:cubicBezTo>
                  <a:cubicBezTo>
                    <a:pt x="154" y="191"/>
                    <a:pt x="101" y="172"/>
                    <a:pt x="34" y="135"/>
                  </a:cubicBezTo>
                  <a:cubicBezTo>
                    <a:pt x="23" y="127"/>
                    <a:pt x="12" y="131"/>
                    <a:pt x="1" y="127"/>
                  </a:cubicBezTo>
                  <a:lnTo>
                    <a:pt x="1" y="127"/>
                  </a:lnTo>
                  <a:cubicBezTo>
                    <a:pt x="5" y="142"/>
                    <a:pt x="8" y="165"/>
                    <a:pt x="15" y="168"/>
                  </a:cubicBezTo>
                  <a:cubicBezTo>
                    <a:pt x="146" y="213"/>
                    <a:pt x="199" y="318"/>
                    <a:pt x="251" y="438"/>
                  </a:cubicBezTo>
                  <a:cubicBezTo>
                    <a:pt x="289" y="539"/>
                    <a:pt x="405" y="584"/>
                    <a:pt x="457" y="681"/>
                  </a:cubicBezTo>
                  <a:cubicBezTo>
                    <a:pt x="453" y="651"/>
                    <a:pt x="446" y="621"/>
                    <a:pt x="438" y="591"/>
                  </a:cubicBezTo>
                  <a:cubicBezTo>
                    <a:pt x="341" y="400"/>
                    <a:pt x="427" y="360"/>
                    <a:pt x="572" y="318"/>
                  </a:cubicBezTo>
                  <a:cubicBezTo>
                    <a:pt x="580" y="318"/>
                    <a:pt x="584" y="315"/>
                    <a:pt x="591" y="315"/>
                  </a:cubicBezTo>
                  <a:lnTo>
                    <a:pt x="595" y="315"/>
                  </a:lnTo>
                  <a:cubicBezTo>
                    <a:pt x="614" y="318"/>
                    <a:pt x="729" y="475"/>
                    <a:pt x="722" y="498"/>
                  </a:cubicBezTo>
                  <a:cubicBezTo>
                    <a:pt x="711" y="543"/>
                    <a:pt x="722" y="587"/>
                    <a:pt x="729" y="632"/>
                  </a:cubicBezTo>
                  <a:cubicBezTo>
                    <a:pt x="696" y="639"/>
                    <a:pt x="670" y="643"/>
                    <a:pt x="640" y="651"/>
                  </a:cubicBezTo>
                  <a:cubicBezTo>
                    <a:pt x="621" y="677"/>
                    <a:pt x="595" y="684"/>
                    <a:pt x="572" y="684"/>
                  </a:cubicBezTo>
                  <a:cubicBezTo>
                    <a:pt x="558" y="684"/>
                    <a:pt x="546" y="681"/>
                    <a:pt x="531" y="681"/>
                  </a:cubicBezTo>
                  <a:cubicBezTo>
                    <a:pt x="520" y="681"/>
                    <a:pt x="505" y="677"/>
                    <a:pt x="494" y="677"/>
                  </a:cubicBezTo>
                  <a:lnTo>
                    <a:pt x="479" y="677"/>
                  </a:lnTo>
                  <a:cubicBezTo>
                    <a:pt x="528" y="726"/>
                    <a:pt x="572" y="748"/>
                    <a:pt x="614" y="748"/>
                  </a:cubicBezTo>
                  <a:cubicBezTo>
                    <a:pt x="640" y="748"/>
                    <a:pt x="662" y="741"/>
                    <a:pt x="688" y="722"/>
                  </a:cubicBezTo>
                  <a:cubicBezTo>
                    <a:pt x="733" y="691"/>
                    <a:pt x="767" y="639"/>
                    <a:pt x="805" y="598"/>
                  </a:cubicBezTo>
                  <a:cubicBezTo>
                    <a:pt x="831" y="572"/>
                    <a:pt x="760" y="553"/>
                    <a:pt x="755" y="517"/>
                  </a:cubicBezTo>
                  <a:cubicBezTo>
                    <a:pt x="755" y="508"/>
                    <a:pt x="752" y="501"/>
                    <a:pt x="752" y="494"/>
                  </a:cubicBezTo>
                  <a:cubicBezTo>
                    <a:pt x="786" y="427"/>
                    <a:pt x="745" y="363"/>
                    <a:pt x="737" y="296"/>
                  </a:cubicBezTo>
                  <a:cubicBezTo>
                    <a:pt x="711" y="307"/>
                    <a:pt x="707" y="348"/>
                    <a:pt x="666" y="351"/>
                  </a:cubicBezTo>
                  <a:cubicBezTo>
                    <a:pt x="666" y="299"/>
                    <a:pt x="655" y="247"/>
                    <a:pt x="726" y="229"/>
                  </a:cubicBezTo>
                  <a:cubicBezTo>
                    <a:pt x="688" y="203"/>
                    <a:pt x="651" y="198"/>
                    <a:pt x="614" y="198"/>
                  </a:cubicBezTo>
                  <a:lnTo>
                    <a:pt x="562" y="198"/>
                  </a:lnTo>
                  <a:cubicBezTo>
                    <a:pt x="543" y="203"/>
                    <a:pt x="528" y="203"/>
                    <a:pt x="509" y="203"/>
                  </a:cubicBezTo>
                  <a:cubicBezTo>
                    <a:pt x="483" y="203"/>
                    <a:pt x="457" y="198"/>
                    <a:pt x="434" y="191"/>
                  </a:cubicBezTo>
                  <a:lnTo>
                    <a:pt x="434" y="191"/>
                  </a:lnTo>
                  <a:cubicBezTo>
                    <a:pt x="434" y="203"/>
                    <a:pt x="438" y="213"/>
                    <a:pt x="441" y="225"/>
                  </a:cubicBezTo>
                  <a:cubicBezTo>
                    <a:pt x="441" y="243"/>
                    <a:pt x="453" y="270"/>
                    <a:pt x="427" y="281"/>
                  </a:cubicBezTo>
                  <a:lnTo>
                    <a:pt x="419" y="281"/>
                  </a:lnTo>
                  <a:cubicBezTo>
                    <a:pt x="412" y="281"/>
                    <a:pt x="401" y="277"/>
                    <a:pt x="397" y="270"/>
                  </a:cubicBezTo>
                  <a:cubicBezTo>
                    <a:pt x="374" y="247"/>
                    <a:pt x="397" y="229"/>
                    <a:pt x="408" y="213"/>
                  </a:cubicBezTo>
                  <a:cubicBezTo>
                    <a:pt x="415" y="206"/>
                    <a:pt x="423" y="198"/>
                    <a:pt x="434" y="191"/>
                  </a:cubicBezTo>
                  <a:cubicBezTo>
                    <a:pt x="405" y="127"/>
                    <a:pt x="405" y="63"/>
                    <a:pt x="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2425457" y="-849186"/>
              <a:ext cx="22681" cy="20055"/>
            </a:xfrm>
            <a:custGeom>
              <a:avLst/>
              <a:gdLst/>
              <a:ahLst/>
              <a:cxnLst/>
              <a:rect l="l" t="t" r="r" b="b"/>
              <a:pathLst>
                <a:path w="475" h="420" extrusionOk="0">
                  <a:moveTo>
                    <a:pt x="183" y="1"/>
                  </a:moveTo>
                  <a:cubicBezTo>
                    <a:pt x="153" y="1"/>
                    <a:pt x="127" y="13"/>
                    <a:pt x="101" y="50"/>
                  </a:cubicBezTo>
                  <a:cubicBezTo>
                    <a:pt x="26" y="147"/>
                    <a:pt x="0" y="244"/>
                    <a:pt x="45" y="356"/>
                  </a:cubicBezTo>
                  <a:cubicBezTo>
                    <a:pt x="56" y="360"/>
                    <a:pt x="67" y="356"/>
                    <a:pt x="78" y="364"/>
                  </a:cubicBezTo>
                  <a:cubicBezTo>
                    <a:pt x="145" y="401"/>
                    <a:pt x="198" y="420"/>
                    <a:pt x="247" y="420"/>
                  </a:cubicBezTo>
                  <a:cubicBezTo>
                    <a:pt x="325" y="420"/>
                    <a:pt x="378" y="368"/>
                    <a:pt x="430" y="256"/>
                  </a:cubicBezTo>
                  <a:cubicBezTo>
                    <a:pt x="437" y="240"/>
                    <a:pt x="452" y="233"/>
                    <a:pt x="463" y="230"/>
                  </a:cubicBezTo>
                  <a:cubicBezTo>
                    <a:pt x="467" y="218"/>
                    <a:pt x="475" y="203"/>
                    <a:pt x="471" y="196"/>
                  </a:cubicBezTo>
                  <a:cubicBezTo>
                    <a:pt x="445" y="154"/>
                    <a:pt x="396" y="121"/>
                    <a:pt x="441" y="65"/>
                  </a:cubicBezTo>
                  <a:cubicBezTo>
                    <a:pt x="396" y="42"/>
                    <a:pt x="336" y="57"/>
                    <a:pt x="306" y="5"/>
                  </a:cubicBezTo>
                  <a:lnTo>
                    <a:pt x="295" y="5"/>
                  </a:lnTo>
                  <a:cubicBezTo>
                    <a:pt x="284" y="9"/>
                    <a:pt x="276" y="13"/>
                    <a:pt x="266" y="13"/>
                  </a:cubicBezTo>
                  <a:cubicBezTo>
                    <a:pt x="250" y="13"/>
                    <a:pt x="239" y="9"/>
                    <a:pt x="224" y="5"/>
                  </a:cubicBezTo>
                  <a:cubicBezTo>
                    <a:pt x="209" y="5"/>
                    <a:pt x="194"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2422258" y="-888962"/>
              <a:ext cx="17333" cy="16283"/>
            </a:xfrm>
            <a:custGeom>
              <a:avLst/>
              <a:gdLst/>
              <a:ahLst/>
              <a:cxnLst/>
              <a:rect l="l" t="t" r="r" b="b"/>
              <a:pathLst>
                <a:path w="363" h="341" extrusionOk="0">
                  <a:moveTo>
                    <a:pt x="112" y="0"/>
                  </a:moveTo>
                  <a:cubicBezTo>
                    <a:pt x="109" y="0"/>
                    <a:pt x="104" y="0"/>
                    <a:pt x="101" y="4"/>
                  </a:cubicBezTo>
                  <a:cubicBezTo>
                    <a:pt x="64" y="19"/>
                    <a:pt x="82" y="53"/>
                    <a:pt x="90" y="83"/>
                  </a:cubicBezTo>
                  <a:cubicBezTo>
                    <a:pt x="94" y="109"/>
                    <a:pt x="60" y="116"/>
                    <a:pt x="49" y="135"/>
                  </a:cubicBezTo>
                  <a:cubicBezTo>
                    <a:pt x="0" y="218"/>
                    <a:pt x="37" y="307"/>
                    <a:pt x="127" y="330"/>
                  </a:cubicBezTo>
                  <a:cubicBezTo>
                    <a:pt x="161" y="333"/>
                    <a:pt x="191" y="340"/>
                    <a:pt x="221" y="340"/>
                  </a:cubicBezTo>
                  <a:cubicBezTo>
                    <a:pt x="258" y="340"/>
                    <a:pt x="296" y="333"/>
                    <a:pt x="329" y="323"/>
                  </a:cubicBezTo>
                  <a:cubicBezTo>
                    <a:pt x="325" y="285"/>
                    <a:pt x="314" y="255"/>
                    <a:pt x="340" y="218"/>
                  </a:cubicBezTo>
                  <a:cubicBezTo>
                    <a:pt x="363" y="188"/>
                    <a:pt x="356" y="154"/>
                    <a:pt x="318" y="135"/>
                  </a:cubicBezTo>
                  <a:cubicBezTo>
                    <a:pt x="311" y="135"/>
                    <a:pt x="306" y="135"/>
                    <a:pt x="299" y="139"/>
                  </a:cubicBezTo>
                  <a:cubicBezTo>
                    <a:pt x="292" y="154"/>
                    <a:pt x="288" y="176"/>
                    <a:pt x="269" y="176"/>
                  </a:cubicBezTo>
                  <a:lnTo>
                    <a:pt x="266" y="176"/>
                  </a:lnTo>
                  <a:cubicBezTo>
                    <a:pt x="251" y="173"/>
                    <a:pt x="235" y="150"/>
                    <a:pt x="232" y="135"/>
                  </a:cubicBezTo>
                  <a:cubicBezTo>
                    <a:pt x="228" y="94"/>
                    <a:pt x="266" y="102"/>
                    <a:pt x="288" y="94"/>
                  </a:cubicBezTo>
                  <a:cubicBezTo>
                    <a:pt x="258" y="61"/>
                    <a:pt x="206" y="71"/>
                    <a:pt x="176" y="42"/>
                  </a:cubicBezTo>
                  <a:cubicBezTo>
                    <a:pt x="157" y="23"/>
                    <a:pt x="139"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2395136" y="-851096"/>
              <a:ext cx="15185" cy="13083"/>
            </a:xfrm>
            <a:custGeom>
              <a:avLst/>
              <a:gdLst/>
              <a:ahLst/>
              <a:cxnLst/>
              <a:rect l="l" t="t" r="r" b="b"/>
              <a:pathLst>
                <a:path w="318" h="274" extrusionOk="0">
                  <a:moveTo>
                    <a:pt x="202" y="1"/>
                  </a:moveTo>
                  <a:cubicBezTo>
                    <a:pt x="183" y="1"/>
                    <a:pt x="161" y="4"/>
                    <a:pt x="131" y="15"/>
                  </a:cubicBezTo>
                  <a:cubicBezTo>
                    <a:pt x="94" y="27"/>
                    <a:pt x="52" y="41"/>
                    <a:pt x="0" y="60"/>
                  </a:cubicBezTo>
                  <a:cubicBezTo>
                    <a:pt x="34" y="86"/>
                    <a:pt x="38" y="116"/>
                    <a:pt x="49" y="149"/>
                  </a:cubicBezTo>
                  <a:cubicBezTo>
                    <a:pt x="68" y="225"/>
                    <a:pt x="131" y="273"/>
                    <a:pt x="187" y="273"/>
                  </a:cubicBezTo>
                  <a:cubicBezTo>
                    <a:pt x="202" y="273"/>
                    <a:pt x="214" y="270"/>
                    <a:pt x="228" y="265"/>
                  </a:cubicBezTo>
                  <a:cubicBezTo>
                    <a:pt x="288" y="239"/>
                    <a:pt x="318" y="146"/>
                    <a:pt x="295" y="82"/>
                  </a:cubicBezTo>
                  <a:cubicBezTo>
                    <a:pt x="273" y="27"/>
                    <a:pt x="247"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2423881" y="-893069"/>
              <a:ext cx="17333" cy="22204"/>
            </a:xfrm>
            <a:custGeom>
              <a:avLst/>
              <a:gdLst/>
              <a:ahLst/>
              <a:cxnLst/>
              <a:rect l="l" t="t" r="r" b="b"/>
              <a:pathLst>
                <a:path w="363" h="465" extrusionOk="0">
                  <a:moveTo>
                    <a:pt x="233" y="0"/>
                  </a:moveTo>
                  <a:cubicBezTo>
                    <a:pt x="176" y="0"/>
                    <a:pt x="124" y="34"/>
                    <a:pt x="86" y="90"/>
                  </a:cubicBezTo>
                  <a:cubicBezTo>
                    <a:pt x="49" y="147"/>
                    <a:pt x="42" y="210"/>
                    <a:pt x="19" y="274"/>
                  </a:cubicBezTo>
                  <a:cubicBezTo>
                    <a:pt x="0" y="326"/>
                    <a:pt x="71" y="461"/>
                    <a:pt x="120" y="461"/>
                  </a:cubicBezTo>
                  <a:lnTo>
                    <a:pt x="180" y="461"/>
                  </a:lnTo>
                  <a:cubicBezTo>
                    <a:pt x="195" y="464"/>
                    <a:pt x="210" y="464"/>
                    <a:pt x="221" y="464"/>
                  </a:cubicBezTo>
                  <a:cubicBezTo>
                    <a:pt x="273" y="464"/>
                    <a:pt x="326" y="457"/>
                    <a:pt x="363" y="409"/>
                  </a:cubicBezTo>
                  <a:lnTo>
                    <a:pt x="363" y="409"/>
                  </a:lnTo>
                  <a:cubicBezTo>
                    <a:pt x="330" y="419"/>
                    <a:pt x="292" y="426"/>
                    <a:pt x="255" y="426"/>
                  </a:cubicBezTo>
                  <a:cubicBezTo>
                    <a:pt x="225" y="426"/>
                    <a:pt x="195" y="419"/>
                    <a:pt x="161" y="416"/>
                  </a:cubicBezTo>
                  <a:cubicBezTo>
                    <a:pt x="71" y="393"/>
                    <a:pt x="34" y="304"/>
                    <a:pt x="83" y="221"/>
                  </a:cubicBezTo>
                  <a:cubicBezTo>
                    <a:pt x="94" y="202"/>
                    <a:pt x="128" y="195"/>
                    <a:pt x="124" y="169"/>
                  </a:cubicBezTo>
                  <a:cubicBezTo>
                    <a:pt x="116" y="139"/>
                    <a:pt x="98" y="105"/>
                    <a:pt x="135" y="90"/>
                  </a:cubicBezTo>
                  <a:cubicBezTo>
                    <a:pt x="138" y="86"/>
                    <a:pt x="143" y="86"/>
                    <a:pt x="146" y="86"/>
                  </a:cubicBezTo>
                  <a:cubicBezTo>
                    <a:pt x="173" y="86"/>
                    <a:pt x="191" y="109"/>
                    <a:pt x="210" y="128"/>
                  </a:cubicBezTo>
                  <a:cubicBezTo>
                    <a:pt x="240" y="157"/>
                    <a:pt x="292" y="147"/>
                    <a:pt x="322" y="180"/>
                  </a:cubicBezTo>
                  <a:cubicBezTo>
                    <a:pt x="326" y="195"/>
                    <a:pt x="330" y="210"/>
                    <a:pt x="333" y="225"/>
                  </a:cubicBezTo>
                  <a:cubicBezTo>
                    <a:pt x="340" y="221"/>
                    <a:pt x="345" y="221"/>
                    <a:pt x="352" y="221"/>
                  </a:cubicBezTo>
                  <a:cubicBezTo>
                    <a:pt x="359" y="169"/>
                    <a:pt x="295" y="131"/>
                    <a:pt x="322" y="79"/>
                  </a:cubicBezTo>
                  <a:cubicBezTo>
                    <a:pt x="348" y="27"/>
                    <a:pt x="307" y="16"/>
                    <a:pt x="277" y="8"/>
                  </a:cubicBezTo>
                  <a:cubicBezTo>
                    <a:pt x="262" y="5"/>
                    <a:pt x="247" y="0"/>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2430996" y="-865565"/>
              <a:ext cx="13561" cy="10935"/>
            </a:xfrm>
            <a:custGeom>
              <a:avLst/>
              <a:gdLst/>
              <a:ahLst/>
              <a:cxnLst/>
              <a:rect l="l" t="t" r="r" b="b"/>
              <a:pathLst>
                <a:path w="284" h="229" extrusionOk="0">
                  <a:moveTo>
                    <a:pt x="149" y="0"/>
                  </a:moveTo>
                  <a:cubicBezTo>
                    <a:pt x="127" y="0"/>
                    <a:pt x="97" y="4"/>
                    <a:pt x="52" y="16"/>
                  </a:cubicBezTo>
                  <a:cubicBezTo>
                    <a:pt x="34" y="42"/>
                    <a:pt x="0" y="68"/>
                    <a:pt x="45" y="105"/>
                  </a:cubicBezTo>
                  <a:cubicBezTo>
                    <a:pt x="68" y="128"/>
                    <a:pt x="78" y="161"/>
                    <a:pt x="90" y="195"/>
                  </a:cubicBezTo>
                  <a:cubicBezTo>
                    <a:pt x="112" y="199"/>
                    <a:pt x="127" y="209"/>
                    <a:pt x="142" y="228"/>
                  </a:cubicBezTo>
                  <a:cubicBezTo>
                    <a:pt x="198" y="206"/>
                    <a:pt x="235" y="161"/>
                    <a:pt x="284" y="131"/>
                  </a:cubicBezTo>
                  <a:cubicBezTo>
                    <a:pt x="225" y="30"/>
                    <a:pt x="206" y="0"/>
                    <a:pt x="1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427797" y="-859309"/>
              <a:ext cx="16951" cy="27170"/>
            </a:xfrm>
            <a:custGeom>
              <a:avLst/>
              <a:gdLst/>
              <a:ahLst/>
              <a:cxnLst/>
              <a:rect l="l" t="t" r="r" b="b"/>
              <a:pathLst>
                <a:path w="355" h="569" extrusionOk="0">
                  <a:moveTo>
                    <a:pt x="217" y="0"/>
                  </a:moveTo>
                  <a:cubicBezTo>
                    <a:pt x="168" y="30"/>
                    <a:pt x="131" y="75"/>
                    <a:pt x="75" y="97"/>
                  </a:cubicBezTo>
                  <a:cubicBezTo>
                    <a:pt x="172" y="176"/>
                    <a:pt x="113" y="258"/>
                    <a:pt x="68" y="321"/>
                  </a:cubicBezTo>
                  <a:cubicBezTo>
                    <a:pt x="1" y="419"/>
                    <a:pt x="41" y="490"/>
                    <a:pt x="90" y="565"/>
                  </a:cubicBezTo>
                  <a:cubicBezTo>
                    <a:pt x="90" y="565"/>
                    <a:pt x="90" y="568"/>
                    <a:pt x="94" y="568"/>
                  </a:cubicBezTo>
                  <a:cubicBezTo>
                    <a:pt x="49" y="456"/>
                    <a:pt x="75" y="359"/>
                    <a:pt x="150" y="262"/>
                  </a:cubicBezTo>
                  <a:cubicBezTo>
                    <a:pt x="176" y="225"/>
                    <a:pt x="202" y="213"/>
                    <a:pt x="232" y="213"/>
                  </a:cubicBezTo>
                  <a:cubicBezTo>
                    <a:pt x="243" y="213"/>
                    <a:pt x="258" y="217"/>
                    <a:pt x="273" y="217"/>
                  </a:cubicBezTo>
                  <a:cubicBezTo>
                    <a:pt x="288" y="221"/>
                    <a:pt x="299" y="225"/>
                    <a:pt x="315" y="225"/>
                  </a:cubicBezTo>
                  <a:cubicBezTo>
                    <a:pt x="325" y="225"/>
                    <a:pt x="333" y="221"/>
                    <a:pt x="344" y="217"/>
                  </a:cubicBezTo>
                  <a:lnTo>
                    <a:pt x="355" y="217"/>
                  </a:lnTo>
                  <a:cubicBezTo>
                    <a:pt x="344" y="209"/>
                    <a:pt x="337" y="202"/>
                    <a:pt x="329" y="199"/>
                  </a:cubicBezTo>
                  <a:cubicBezTo>
                    <a:pt x="161" y="154"/>
                    <a:pt x="161" y="154"/>
                    <a:pt x="220" y="11"/>
                  </a:cubicBezTo>
                  <a:cubicBezTo>
                    <a:pt x="220" y="7"/>
                    <a:pt x="220" y="4"/>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402489" y="-818817"/>
              <a:ext cx="9693" cy="13274"/>
            </a:xfrm>
            <a:custGeom>
              <a:avLst/>
              <a:gdLst/>
              <a:ahLst/>
              <a:cxnLst/>
              <a:rect l="l" t="t" r="r" b="b"/>
              <a:pathLst>
                <a:path w="203" h="278" extrusionOk="0">
                  <a:moveTo>
                    <a:pt x="68" y="1"/>
                  </a:moveTo>
                  <a:cubicBezTo>
                    <a:pt x="49" y="1"/>
                    <a:pt x="31" y="8"/>
                    <a:pt x="23" y="20"/>
                  </a:cubicBezTo>
                  <a:cubicBezTo>
                    <a:pt x="4" y="34"/>
                    <a:pt x="9" y="72"/>
                    <a:pt x="35" y="98"/>
                  </a:cubicBezTo>
                  <a:cubicBezTo>
                    <a:pt x="87" y="146"/>
                    <a:pt x="46" y="165"/>
                    <a:pt x="1" y="184"/>
                  </a:cubicBezTo>
                  <a:cubicBezTo>
                    <a:pt x="9" y="214"/>
                    <a:pt x="16" y="244"/>
                    <a:pt x="20" y="274"/>
                  </a:cubicBezTo>
                  <a:cubicBezTo>
                    <a:pt x="27" y="274"/>
                    <a:pt x="35" y="270"/>
                    <a:pt x="42" y="270"/>
                  </a:cubicBezTo>
                  <a:lnTo>
                    <a:pt x="57" y="270"/>
                  </a:lnTo>
                  <a:cubicBezTo>
                    <a:pt x="68" y="270"/>
                    <a:pt x="83" y="274"/>
                    <a:pt x="94" y="274"/>
                  </a:cubicBezTo>
                  <a:cubicBezTo>
                    <a:pt x="109" y="274"/>
                    <a:pt x="121" y="277"/>
                    <a:pt x="135" y="277"/>
                  </a:cubicBezTo>
                  <a:cubicBezTo>
                    <a:pt x="158" y="277"/>
                    <a:pt x="184" y="270"/>
                    <a:pt x="203" y="244"/>
                  </a:cubicBezTo>
                  <a:lnTo>
                    <a:pt x="199" y="236"/>
                  </a:lnTo>
                  <a:cubicBezTo>
                    <a:pt x="184" y="225"/>
                    <a:pt x="166" y="214"/>
                    <a:pt x="147" y="203"/>
                  </a:cubicBezTo>
                  <a:lnTo>
                    <a:pt x="132" y="203"/>
                  </a:lnTo>
                  <a:cubicBezTo>
                    <a:pt x="113" y="203"/>
                    <a:pt x="94" y="199"/>
                    <a:pt x="106" y="172"/>
                  </a:cubicBezTo>
                  <a:cubicBezTo>
                    <a:pt x="117" y="139"/>
                    <a:pt x="125" y="113"/>
                    <a:pt x="121" y="75"/>
                  </a:cubicBezTo>
                  <a:cubicBezTo>
                    <a:pt x="117" y="53"/>
                    <a:pt x="143" y="27"/>
                    <a:pt x="109" y="12"/>
                  </a:cubicBezTo>
                  <a:cubicBezTo>
                    <a:pt x="94" y="5"/>
                    <a:pt x="8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387114" y="-902714"/>
              <a:ext cx="8643" cy="9168"/>
            </a:xfrm>
            <a:custGeom>
              <a:avLst/>
              <a:gdLst/>
              <a:ahLst/>
              <a:cxnLst/>
              <a:rect l="l" t="t" r="r" b="b"/>
              <a:pathLst>
                <a:path w="181" h="192" extrusionOk="0">
                  <a:moveTo>
                    <a:pt x="72" y="0"/>
                  </a:moveTo>
                  <a:lnTo>
                    <a:pt x="60" y="5"/>
                  </a:lnTo>
                  <a:lnTo>
                    <a:pt x="49" y="5"/>
                  </a:lnTo>
                  <a:cubicBezTo>
                    <a:pt x="12" y="68"/>
                    <a:pt x="1" y="131"/>
                    <a:pt x="60" y="192"/>
                  </a:cubicBezTo>
                  <a:cubicBezTo>
                    <a:pt x="68" y="188"/>
                    <a:pt x="75" y="188"/>
                    <a:pt x="79" y="188"/>
                  </a:cubicBezTo>
                  <a:cubicBezTo>
                    <a:pt x="86" y="180"/>
                    <a:pt x="94" y="166"/>
                    <a:pt x="101" y="162"/>
                  </a:cubicBezTo>
                  <a:cubicBezTo>
                    <a:pt x="150" y="147"/>
                    <a:pt x="180" y="113"/>
                    <a:pt x="172" y="68"/>
                  </a:cubicBezTo>
                  <a:cubicBezTo>
                    <a:pt x="169" y="23"/>
                    <a:pt x="13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365483" y="-812371"/>
              <a:ext cx="9837" cy="7544"/>
            </a:xfrm>
            <a:custGeom>
              <a:avLst/>
              <a:gdLst/>
              <a:ahLst/>
              <a:cxnLst/>
              <a:rect l="l" t="t" r="r" b="b"/>
              <a:pathLst>
                <a:path w="206" h="158" extrusionOk="0">
                  <a:moveTo>
                    <a:pt x="90" y="1"/>
                  </a:moveTo>
                  <a:cubicBezTo>
                    <a:pt x="67" y="1"/>
                    <a:pt x="45" y="15"/>
                    <a:pt x="7" y="45"/>
                  </a:cubicBezTo>
                  <a:cubicBezTo>
                    <a:pt x="0" y="146"/>
                    <a:pt x="75" y="146"/>
                    <a:pt x="145" y="158"/>
                  </a:cubicBezTo>
                  <a:cubicBezTo>
                    <a:pt x="183" y="135"/>
                    <a:pt x="206" y="113"/>
                    <a:pt x="168" y="64"/>
                  </a:cubicBezTo>
                  <a:cubicBezTo>
                    <a:pt x="131" y="23"/>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368014" y="-826314"/>
              <a:ext cx="7544" cy="10601"/>
            </a:xfrm>
            <a:custGeom>
              <a:avLst/>
              <a:gdLst/>
              <a:ahLst/>
              <a:cxnLst/>
              <a:rect l="l" t="t" r="r" b="b"/>
              <a:pathLst>
                <a:path w="158" h="222" extrusionOk="0">
                  <a:moveTo>
                    <a:pt x="90" y="1"/>
                  </a:moveTo>
                  <a:cubicBezTo>
                    <a:pt x="45" y="46"/>
                    <a:pt x="53" y="117"/>
                    <a:pt x="0" y="154"/>
                  </a:cubicBezTo>
                  <a:cubicBezTo>
                    <a:pt x="8" y="199"/>
                    <a:pt x="19" y="222"/>
                    <a:pt x="38" y="222"/>
                  </a:cubicBezTo>
                  <a:cubicBezTo>
                    <a:pt x="49" y="222"/>
                    <a:pt x="64" y="214"/>
                    <a:pt x="79" y="199"/>
                  </a:cubicBezTo>
                  <a:cubicBezTo>
                    <a:pt x="154" y="136"/>
                    <a:pt x="157" y="87"/>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359228" y="-854152"/>
              <a:ext cx="8595" cy="7019"/>
            </a:xfrm>
            <a:custGeom>
              <a:avLst/>
              <a:gdLst/>
              <a:ahLst/>
              <a:cxnLst/>
              <a:rect l="l" t="t" r="r" b="b"/>
              <a:pathLst>
                <a:path w="180" h="147" extrusionOk="0">
                  <a:moveTo>
                    <a:pt x="90" y="1"/>
                  </a:moveTo>
                  <a:cubicBezTo>
                    <a:pt x="63" y="1"/>
                    <a:pt x="40" y="27"/>
                    <a:pt x="18" y="42"/>
                  </a:cubicBezTo>
                  <a:cubicBezTo>
                    <a:pt x="0" y="127"/>
                    <a:pt x="4" y="146"/>
                    <a:pt x="75" y="146"/>
                  </a:cubicBezTo>
                  <a:cubicBezTo>
                    <a:pt x="85" y="146"/>
                    <a:pt x="93" y="146"/>
                    <a:pt x="104" y="143"/>
                  </a:cubicBezTo>
                  <a:cubicBezTo>
                    <a:pt x="179" y="117"/>
                    <a:pt x="157" y="65"/>
                    <a:pt x="127" y="23"/>
                  </a:cubicBezTo>
                  <a:cubicBezTo>
                    <a:pt x="112" y="8"/>
                    <a:pt x="10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379617" y="-875926"/>
              <a:ext cx="6685" cy="8834"/>
            </a:xfrm>
            <a:custGeom>
              <a:avLst/>
              <a:gdLst/>
              <a:ahLst/>
              <a:cxnLst/>
              <a:rect l="l" t="t" r="r" b="b"/>
              <a:pathLst>
                <a:path w="140" h="185" extrusionOk="0">
                  <a:moveTo>
                    <a:pt x="83" y="0"/>
                  </a:moveTo>
                  <a:cubicBezTo>
                    <a:pt x="60" y="38"/>
                    <a:pt x="27" y="83"/>
                    <a:pt x="8" y="135"/>
                  </a:cubicBezTo>
                  <a:cubicBezTo>
                    <a:pt x="1" y="154"/>
                    <a:pt x="34" y="169"/>
                    <a:pt x="57" y="180"/>
                  </a:cubicBezTo>
                  <a:cubicBezTo>
                    <a:pt x="60" y="180"/>
                    <a:pt x="68" y="184"/>
                    <a:pt x="75" y="184"/>
                  </a:cubicBezTo>
                  <a:cubicBezTo>
                    <a:pt x="83" y="184"/>
                    <a:pt x="94" y="180"/>
                    <a:pt x="94" y="169"/>
                  </a:cubicBezTo>
                  <a:cubicBezTo>
                    <a:pt x="113" y="120"/>
                    <a:pt x="127" y="72"/>
                    <a:pt x="135" y="23"/>
                  </a:cubicBezTo>
                  <a:cubicBezTo>
                    <a:pt x="139" y="8"/>
                    <a:pt x="127"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395327" y="-888246"/>
              <a:ext cx="8070" cy="6828"/>
            </a:xfrm>
            <a:custGeom>
              <a:avLst/>
              <a:gdLst/>
              <a:ahLst/>
              <a:cxnLst/>
              <a:rect l="l" t="t" r="r" b="b"/>
              <a:pathLst>
                <a:path w="169" h="143" extrusionOk="0">
                  <a:moveTo>
                    <a:pt x="42" y="1"/>
                  </a:moveTo>
                  <a:cubicBezTo>
                    <a:pt x="27" y="1"/>
                    <a:pt x="16" y="20"/>
                    <a:pt x="1" y="27"/>
                  </a:cubicBezTo>
                  <a:cubicBezTo>
                    <a:pt x="1" y="53"/>
                    <a:pt x="75" y="42"/>
                    <a:pt x="34" y="90"/>
                  </a:cubicBezTo>
                  <a:cubicBezTo>
                    <a:pt x="30" y="106"/>
                    <a:pt x="23" y="124"/>
                    <a:pt x="20" y="142"/>
                  </a:cubicBezTo>
                  <a:cubicBezTo>
                    <a:pt x="42" y="139"/>
                    <a:pt x="64" y="132"/>
                    <a:pt x="87" y="128"/>
                  </a:cubicBezTo>
                  <a:cubicBezTo>
                    <a:pt x="168" y="75"/>
                    <a:pt x="168" y="72"/>
                    <a:pt x="68" y="16"/>
                  </a:cubicBezTo>
                  <a:cubicBezTo>
                    <a:pt x="56" y="4"/>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389215" y="-902523"/>
              <a:ext cx="5014" cy="8977"/>
            </a:xfrm>
            <a:custGeom>
              <a:avLst/>
              <a:gdLst/>
              <a:ahLst/>
              <a:cxnLst/>
              <a:rect l="l" t="t" r="r" b="b"/>
              <a:pathLst>
                <a:path w="105" h="188" extrusionOk="0">
                  <a:moveTo>
                    <a:pt x="93" y="1"/>
                  </a:moveTo>
                  <a:cubicBezTo>
                    <a:pt x="37" y="1"/>
                    <a:pt x="0" y="49"/>
                    <a:pt x="4" y="86"/>
                  </a:cubicBezTo>
                  <a:cubicBezTo>
                    <a:pt x="7" y="131"/>
                    <a:pt x="37" y="188"/>
                    <a:pt x="104" y="188"/>
                  </a:cubicBezTo>
                  <a:cubicBezTo>
                    <a:pt x="45" y="127"/>
                    <a:pt x="56" y="64"/>
                    <a:pt x="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389072" y="-886670"/>
              <a:ext cx="6828" cy="5825"/>
            </a:xfrm>
            <a:custGeom>
              <a:avLst/>
              <a:gdLst/>
              <a:ahLst/>
              <a:cxnLst/>
              <a:rect l="l" t="t" r="r" b="b"/>
              <a:pathLst>
                <a:path w="143" h="122" extrusionOk="0">
                  <a:moveTo>
                    <a:pt x="79" y="1"/>
                  </a:moveTo>
                  <a:cubicBezTo>
                    <a:pt x="1" y="39"/>
                    <a:pt x="56" y="80"/>
                    <a:pt x="79" y="121"/>
                  </a:cubicBezTo>
                  <a:cubicBezTo>
                    <a:pt x="142" y="106"/>
                    <a:pt x="142" y="65"/>
                    <a:pt x="132" y="16"/>
                  </a:cubicBezTo>
                  <a:cubicBezTo>
                    <a:pt x="124" y="5"/>
                    <a:pt x="113"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361950" y="-852147"/>
              <a:ext cx="7735" cy="7306"/>
            </a:xfrm>
            <a:custGeom>
              <a:avLst/>
              <a:gdLst/>
              <a:ahLst/>
              <a:cxnLst/>
              <a:rect l="l" t="t" r="r" b="b"/>
              <a:pathLst>
                <a:path w="162" h="153" extrusionOk="0">
                  <a:moveTo>
                    <a:pt x="75" y="0"/>
                  </a:moveTo>
                  <a:lnTo>
                    <a:pt x="75" y="0"/>
                  </a:lnTo>
                  <a:cubicBezTo>
                    <a:pt x="8" y="26"/>
                    <a:pt x="35" y="93"/>
                    <a:pt x="1" y="149"/>
                  </a:cubicBezTo>
                  <a:cubicBezTo>
                    <a:pt x="68" y="135"/>
                    <a:pt x="124" y="153"/>
                    <a:pt x="161" y="101"/>
                  </a:cubicBezTo>
                  <a:lnTo>
                    <a:pt x="161" y="101"/>
                  </a:lnTo>
                  <a:cubicBezTo>
                    <a:pt x="150" y="104"/>
                    <a:pt x="142" y="104"/>
                    <a:pt x="132" y="104"/>
                  </a:cubicBezTo>
                  <a:cubicBezTo>
                    <a:pt x="61" y="104"/>
                    <a:pt x="57" y="8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392128" y="-887912"/>
              <a:ext cx="6828" cy="7067"/>
            </a:xfrm>
            <a:custGeom>
              <a:avLst/>
              <a:gdLst/>
              <a:ahLst/>
              <a:cxnLst/>
              <a:rect l="l" t="t" r="r" b="b"/>
              <a:pathLst>
                <a:path w="143" h="148" extrusionOk="0">
                  <a:moveTo>
                    <a:pt x="49" y="1"/>
                  </a:moveTo>
                  <a:cubicBezTo>
                    <a:pt x="34" y="1"/>
                    <a:pt x="16" y="4"/>
                    <a:pt x="1" y="9"/>
                  </a:cubicBezTo>
                  <a:cubicBezTo>
                    <a:pt x="101" y="65"/>
                    <a:pt x="101" y="68"/>
                    <a:pt x="20" y="121"/>
                  </a:cubicBezTo>
                  <a:cubicBezTo>
                    <a:pt x="57" y="147"/>
                    <a:pt x="101" y="144"/>
                    <a:pt x="143" y="147"/>
                  </a:cubicBezTo>
                  <a:cubicBezTo>
                    <a:pt x="120" y="106"/>
                    <a:pt x="65" y="65"/>
                    <a:pt x="143" y="27"/>
                  </a:cubicBezTo>
                  <a:cubicBezTo>
                    <a:pt x="113" y="9"/>
                    <a:pt x="8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368205" y="-828081"/>
              <a:ext cx="4488" cy="9168"/>
            </a:xfrm>
            <a:custGeom>
              <a:avLst/>
              <a:gdLst/>
              <a:ahLst/>
              <a:cxnLst/>
              <a:rect l="l" t="t" r="r" b="b"/>
              <a:pathLst>
                <a:path w="94" h="192" extrusionOk="0">
                  <a:moveTo>
                    <a:pt x="68" y="0"/>
                  </a:moveTo>
                  <a:cubicBezTo>
                    <a:pt x="61" y="0"/>
                    <a:pt x="53" y="4"/>
                    <a:pt x="45" y="23"/>
                  </a:cubicBezTo>
                  <a:cubicBezTo>
                    <a:pt x="23" y="75"/>
                    <a:pt x="1" y="131"/>
                    <a:pt x="4" y="191"/>
                  </a:cubicBezTo>
                  <a:cubicBezTo>
                    <a:pt x="57" y="154"/>
                    <a:pt x="49" y="83"/>
                    <a:pt x="94" y="38"/>
                  </a:cubicBezTo>
                  <a:cubicBezTo>
                    <a:pt x="87" y="19"/>
                    <a:pt x="8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368205" y="-838061"/>
              <a:ext cx="4154" cy="5014"/>
            </a:xfrm>
            <a:custGeom>
              <a:avLst/>
              <a:gdLst/>
              <a:ahLst/>
              <a:cxnLst/>
              <a:rect l="l" t="t" r="r" b="b"/>
              <a:pathLst>
                <a:path w="87" h="105" extrusionOk="0">
                  <a:moveTo>
                    <a:pt x="42" y="0"/>
                  </a:moveTo>
                  <a:cubicBezTo>
                    <a:pt x="35" y="0"/>
                    <a:pt x="23" y="4"/>
                    <a:pt x="19" y="7"/>
                  </a:cubicBezTo>
                  <a:cubicBezTo>
                    <a:pt x="1" y="45"/>
                    <a:pt x="42" y="64"/>
                    <a:pt x="53" y="94"/>
                  </a:cubicBezTo>
                  <a:cubicBezTo>
                    <a:pt x="53" y="97"/>
                    <a:pt x="57" y="97"/>
                    <a:pt x="71" y="104"/>
                  </a:cubicBezTo>
                  <a:cubicBezTo>
                    <a:pt x="87" y="59"/>
                    <a:pt x="87" y="23"/>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392128" y="-827365"/>
              <a:ext cx="4011" cy="5921"/>
            </a:xfrm>
            <a:custGeom>
              <a:avLst/>
              <a:gdLst/>
              <a:ahLst/>
              <a:cxnLst/>
              <a:rect l="l" t="t" r="r" b="b"/>
              <a:pathLst>
                <a:path w="84" h="124" extrusionOk="0">
                  <a:moveTo>
                    <a:pt x="72" y="1"/>
                  </a:moveTo>
                  <a:cubicBezTo>
                    <a:pt x="1" y="19"/>
                    <a:pt x="12" y="71"/>
                    <a:pt x="12" y="123"/>
                  </a:cubicBezTo>
                  <a:cubicBezTo>
                    <a:pt x="53" y="120"/>
                    <a:pt x="57" y="79"/>
                    <a:pt x="83" y="68"/>
                  </a:cubicBezTo>
                  <a:cubicBezTo>
                    <a:pt x="79" y="45"/>
                    <a:pt x="75" y="2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432620" y="-864848"/>
              <a:ext cx="5969" cy="8595"/>
            </a:xfrm>
            <a:custGeom>
              <a:avLst/>
              <a:gdLst/>
              <a:ahLst/>
              <a:cxnLst/>
              <a:rect l="l" t="t" r="r" b="b"/>
              <a:pathLst>
                <a:path w="125" h="180" extrusionOk="0">
                  <a:moveTo>
                    <a:pt x="86" y="1"/>
                  </a:moveTo>
                  <a:cubicBezTo>
                    <a:pt x="71" y="1"/>
                    <a:pt x="57" y="4"/>
                    <a:pt x="42" y="8"/>
                  </a:cubicBezTo>
                  <a:cubicBezTo>
                    <a:pt x="0" y="97"/>
                    <a:pt x="71" y="132"/>
                    <a:pt x="124" y="180"/>
                  </a:cubicBezTo>
                  <a:cubicBezTo>
                    <a:pt x="112" y="146"/>
                    <a:pt x="102" y="113"/>
                    <a:pt x="79" y="90"/>
                  </a:cubicBezTo>
                  <a:cubicBezTo>
                    <a:pt x="34" y="53"/>
                    <a:pt x="68" y="27"/>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398192" y="-884856"/>
              <a:ext cx="4488" cy="3438"/>
            </a:xfrm>
            <a:custGeom>
              <a:avLst/>
              <a:gdLst/>
              <a:ahLst/>
              <a:cxnLst/>
              <a:rect l="l" t="t" r="r" b="b"/>
              <a:pathLst>
                <a:path w="94" h="72" extrusionOk="0">
                  <a:moveTo>
                    <a:pt x="49" y="1"/>
                  </a:moveTo>
                  <a:cubicBezTo>
                    <a:pt x="31" y="1"/>
                    <a:pt x="16" y="12"/>
                    <a:pt x="1" y="38"/>
                  </a:cubicBezTo>
                  <a:cubicBezTo>
                    <a:pt x="16" y="61"/>
                    <a:pt x="35" y="71"/>
                    <a:pt x="61" y="71"/>
                  </a:cubicBezTo>
                  <a:lnTo>
                    <a:pt x="80" y="71"/>
                  </a:lnTo>
                  <a:cubicBezTo>
                    <a:pt x="83" y="53"/>
                    <a:pt x="90" y="35"/>
                    <a:pt x="94" y="19"/>
                  </a:cubicBezTo>
                  <a:cubicBezTo>
                    <a:pt x="80" y="8"/>
                    <a:pt x="64"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399624" y="-887004"/>
              <a:ext cx="7926" cy="4011"/>
            </a:xfrm>
            <a:custGeom>
              <a:avLst/>
              <a:gdLst/>
              <a:ahLst/>
              <a:cxnLst/>
              <a:rect l="l" t="t" r="r" b="b"/>
              <a:pathLst>
                <a:path w="166" h="84" extrusionOk="0">
                  <a:moveTo>
                    <a:pt x="91" y="1"/>
                  </a:moveTo>
                  <a:cubicBezTo>
                    <a:pt x="68" y="16"/>
                    <a:pt x="42" y="27"/>
                    <a:pt x="23" y="42"/>
                  </a:cubicBezTo>
                  <a:cubicBezTo>
                    <a:pt x="1" y="57"/>
                    <a:pt x="8" y="72"/>
                    <a:pt x="31" y="83"/>
                  </a:cubicBezTo>
                  <a:cubicBezTo>
                    <a:pt x="46" y="57"/>
                    <a:pt x="61" y="46"/>
                    <a:pt x="79" y="46"/>
                  </a:cubicBezTo>
                  <a:cubicBezTo>
                    <a:pt x="94" y="46"/>
                    <a:pt x="110" y="53"/>
                    <a:pt x="124" y="64"/>
                  </a:cubicBezTo>
                  <a:cubicBezTo>
                    <a:pt x="165" y="16"/>
                    <a:pt x="91" y="27"/>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85347" y="-885906"/>
              <a:ext cx="4488" cy="5730"/>
            </a:xfrm>
            <a:custGeom>
              <a:avLst/>
              <a:gdLst/>
              <a:ahLst/>
              <a:cxnLst/>
              <a:rect l="l" t="t" r="r" b="b"/>
              <a:pathLst>
                <a:path w="94" h="120" extrusionOk="0">
                  <a:moveTo>
                    <a:pt x="54" y="0"/>
                  </a:moveTo>
                  <a:lnTo>
                    <a:pt x="54" y="0"/>
                  </a:lnTo>
                  <a:cubicBezTo>
                    <a:pt x="64" y="49"/>
                    <a:pt x="64" y="90"/>
                    <a:pt x="1" y="105"/>
                  </a:cubicBezTo>
                  <a:cubicBezTo>
                    <a:pt x="12" y="116"/>
                    <a:pt x="23" y="119"/>
                    <a:pt x="35" y="119"/>
                  </a:cubicBezTo>
                  <a:cubicBezTo>
                    <a:pt x="49" y="119"/>
                    <a:pt x="64" y="109"/>
                    <a:pt x="76" y="93"/>
                  </a:cubicBezTo>
                  <a:cubicBezTo>
                    <a:pt x="94" y="60"/>
                    <a:pt x="94" y="23"/>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199313" y="-982648"/>
              <a:ext cx="46795" cy="29462"/>
            </a:xfrm>
            <a:custGeom>
              <a:avLst/>
              <a:gdLst/>
              <a:ahLst/>
              <a:cxnLst/>
              <a:rect l="l" t="t" r="r" b="b"/>
              <a:pathLst>
                <a:path w="980" h="617" extrusionOk="0">
                  <a:moveTo>
                    <a:pt x="183" y="584"/>
                  </a:moveTo>
                  <a:lnTo>
                    <a:pt x="183" y="584"/>
                  </a:lnTo>
                  <a:cubicBezTo>
                    <a:pt x="180" y="591"/>
                    <a:pt x="176" y="598"/>
                    <a:pt x="172" y="606"/>
                  </a:cubicBezTo>
                  <a:cubicBezTo>
                    <a:pt x="180" y="598"/>
                    <a:pt x="183" y="594"/>
                    <a:pt x="183" y="584"/>
                  </a:cubicBezTo>
                  <a:close/>
                  <a:moveTo>
                    <a:pt x="549" y="0"/>
                  </a:moveTo>
                  <a:cubicBezTo>
                    <a:pt x="490" y="0"/>
                    <a:pt x="430" y="11"/>
                    <a:pt x="407" y="86"/>
                  </a:cubicBezTo>
                  <a:cubicBezTo>
                    <a:pt x="404" y="101"/>
                    <a:pt x="389" y="116"/>
                    <a:pt x="378" y="120"/>
                  </a:cubicBezTo>
                  <a:cubicBezTo>
                    <a:pt x="269" y="131"/>
                    <a:pt x="217" y="217"/>
                    <a:pt x="145" y="280"/>
                  </a:cubicBezTo>
                  <a:cubicBezTo>
                    <a:pt x="45" y="370"/>
                    <a:pt x="15" y="490"/>
                    <a:pt x="0" y="617"/>
                  </a:cubicBezTo>
                  <a:cubicBezTo>
                    <a:pt x="56" y="575"/>
                    <a:pt x="123" y="598"/>
                    <a:pt x="183" y="584"/>
                  </a:cubicBezTo>
                  <a:cubicBezTo>
                    <a:pt x="213" y="561"/>
                    <a:pt x="195" y="535"/>
                    <a:pt x="190" y="513"/>
                  </a:cubicBezTo>
                  <a:cubicBezTo>
                    <a:pt x="176" y="505"/>
                    <a:pt x="161" y="497"/>
                    <a:pt x="150" y="490"/>
                  </a:cubicBezTo>
                  <a:cubicBezTo>
                    <a:pt x="67" y="453"/>
                    <a:pt x="101" y="463"/>
                    <a:pt x="123" y="385"/>
                  </a:cubicBezTo>
                  <a:cubicBezTo>
                    <a:pt x="142" y="314"/>
                    <a:pt x="176" y="303"/>
                    <a:pt x="213" y="303"/>
                  </a:cubicBezTo>
                  <a:cubicBezTo>
                    <a:pt x="232" y="303"/>
                    <a:pt x="250" y="306"/>
                    <a:pt x="273" y="306"/>
                  </a:cubicBezTo>
                  <a:cubicBezTo>
                    <a:pt x="295" y="247"/>
                    <a:pt x="314" y="221"/>
                    <a:pt x="389" y="180"/>
                  </a:cubicBezTo>
                  <a:cubicBezTo>
                    <a:pt x="430" y="157"/>
                    <a:pt x="442" y="97"/>
                    <a:pt x="494" y="97"/>
                  </a:cubicBezTo>
                  <a:lnTo>
                    <a:pt x="516" y="97"/>
                  </a:lnTo>
                  <a:cubicBezTo>
                    <a:pt x="523" y="60"/>
                    <a:pt x="538" y="49"/>
                    <a:pt x="557" y="49"/>
                  </a:cubicBezTo>
                  <a:cubicBezTo>
                    <a:pt x="576" y="49"/>
                    <a:pt x="594" y="64"/>
                    <a:pt x="616" y="75"/>
                  </a:cubicBezTo>
                  <a:cubicBezTo>
                    <a:pt x="680" y="113"/>
                    <a:pt x="766" y="86"/>
                    <a:pt x="826" y="142"/>
                  </a:cubicBezTo>
                  <a:cubicBezTo>
                    <a:pt x="830" y="146"/>
                    <a:pt x="834" y="146"/>
                    <a:pt x="837" y="146"/>
                  </a:cubicBezTo>
                  <a:cubicBezTo>
                    <a:pt x="845" y="146"/>
                    <a:pt x="852" y="139"/>
                    <a:pt x="863" y="135"/>
                  </a:cubicBezTo>
                  <a:cubicBezTo>
                    <a:pt x="875" y="127"/>
                    <a:pt x="886" y="120"/>
                    <a:pt x="901" y="120"/>
                  </a:cubicBezTo>
                  <a:cubicBezTo>
                    <a:pt x="908" y="120"/>
                    <a:pt x="920" y="123"/>
                    <a:pt x="927" y="135"/>
                  </a:cubicBezTo>
                  <a:cubicBezTo>
                    <a:pt x="946" y="146"/>
                    <a:pt x="961" y="161"/>
                    <a:pt x="980" y="172"/>
                  </a:cubicBezTo>
                  <a:cubicBezTo>
                    <a:pt x="968" y="94"/>
                    <a:pt x="920" y="49"/>
                    <a:pt x="845" y="37"/>
                  </a:cubicBezTo>
                  <a:cubicBezTo>
                    <a:pt x="759" y="26"/>
                    <a:pt x="673" y="8"/>
                    <a:pt x="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171475" y="-974482"/>
              <a:ext cx="28937" cy="48992"/>
            </a:xfrm>
            <a:custGeom>
              <a:avLst/>
              <a:gdLst/>
              <a:ahLst/>
              <a:cxnLst/>
              <a:rect l="l" t="t" r="r" b="b"/>
              <a:pathLst>
                <a:path w="606" h="1026" extrusionOk="0">
                  <a:moveTo>
                    <a:pt x="397" y="1"/>
                  </a:moveTo>
                  <a:cubicBezTo>
                    <a:pt x="408" y="35"/>
                    <a:pt x="400" y="64"/>
                    <a:pt x="392" y="95"/>
                  </a:cubicBezTo>
                  <a:lnTo>
                    <a:pt x="400" y="95"/>
                  </a:lnTo>
                  <a:cubicBezTo>
                    <a:pt x="423" y="95"/>
                    <a:pt x="442" y="102"/>
                    <a:pt x="442" y="128"/>
                  </a:cubicBezTo>
                  <a:cubicBezTo>
                    <a:pt x="442" y="162"/>
                    <a:pt x="445" y="180"/>
                    <a:pt x="478" y="203"/>
                  </a:cubicBezTo>
                  <a:cubicBezTo>
                    <a:pt x="542" y="244"/>
                    <a:pt x="554" y="371"/>
                    <a:pt x="494" y="431"/>
                  </a:cubicBezTo>
                  <a:cubicBezTo>
                    <a:pt x="471" y="449"/>
                    <a:pt x="475" y="465"/>
                    <a:pt x="475" y="483"/>
                  </a:cubicBezTo>
                  <a:cubicBezTo>
                    <a:pt x="471" y="517"/>
                    <a:pt x="445" y="592"/>
                    <a:pt x="419" y="611"/>
                  </a:cubicBezTo>
                  <a:cubicBezTo>
                    <a:pt x="378" y="644"/>
                    <a:pt x="337" y="674"/>
                    <a:pt x="292" y="708"/>
                  </a:cubicBezTo>
                  <a:cubicBezTo>
                    <a:pt x="258" y="741"/>
                    <a:pt x="225" y="782"/>
                    <a:pt x="173" y="782"/>
                  </a:cubicBezTo>
                  <a:cubicBezTo>
                    <a:pt x="168" y="782"/>
                    <a:pt x="168" y="782"/>
                    <a:pt x="164" y="779"/>
                  </a:cubicBezTo>
                  <a:lnTo>
                    <a:pt x="164" y="779"/>
                  </a:lnTo>
                  <a:cubicBezTo>
                    <a:pt x="168" y="801"/>
                    <a:pt x="164" y="816"/>
                    <a:pt x="146" y="827"/>
                  </a:cubicBezTo>
                  <a:cubicBezTo>
                    <a:pt x="56" y="875"/>
                    <a:pt x="56" y="875"/>
                    <a:pt x="109" y="965"/>
                  </a:cubicBezTo>
                  <a:lnTo>
                    <a:pt x="94" y="965"/>
                  </a:lnTo>
                  <a:cubicBezTo>
                    <a:pt x="49" y="965"/>
                    <a:pt x="33" y="917"/>
                    <a:pt x="0" y="902"/>
                  </a:cubicBezTo>
                  <a:lnTo>
                    <a:pt x="0" y="902"/>
                  </a:lnTo>
                  <a:cubicBezTo>
                    <a:pt x="0" y="910"/>
                    <a:pt x="0" y="920"/>
                    <a:pt x="4" y="925"/>
                  </a:cubicBezTo>
                  <a:cubicBezTo>
                    <a:pt x="26" y="965"/>
                    <a:pt x="26" y="1025"/>
                    <a:pt x="83" y="1025"/>
                  </a:cubicBezTo>
                  <a:lnTo>
                    <a:pt x="86" y="1025"/>
                  </a:lnTo>
                  <a:cubicBezTo>
                    <a:pt x="142" y="1025"/>
                    <a:pt x="150" y="973"/>
                    <a:pt x="176" y="928"/>
                  </a:cubicBezTo>
                  <a:cubicBezTo>
                    <a:pt x="221" y="839"/>
                    <a:pt x="285" y="756"/>
                    <a:pt x="374" y="696"/>
                  </a:cubicBezTo>
                  <a:cubicBezTo>
                    <a:pt x="456" y="644"/>
                    <a:pt x="587" y="622"/>
                    <a:pt x="539" y="468"/>
                  </a:cubicBezTo>
                  <a:cubicBezTo>
                    <a:pt x="531" y="449"/>
                    <a:pt x="561" y="420"/>
                    <a:pt x="565" y="394"/>
                  </a:cubicBezTo>
                  <a:cubicBezTo>
                    <a:pt x="572" y="337"/>
                    <a:pt x="606" y="285"/>
                    <a:pt x="568" y="229"/>
                  </a:cubicBezTo>
                  <a:cubicBezTo>
                    <a:pt x="531" y="177"/>
                    <a:pt x="497" y="121"/>
                    <a:pt x="475" y="57"/>
                  </a:cubicBezTo>
                  <a:cubicBezTo>
                    <a:pt x="464" y="31"/>
                    <a:pt x="445" y="1"/>
                    <a:pt x="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180786" y="-923581"/>
              <a:ext cx="25928" cy="28602"/>
            </a:xfrm>
            <a:custGeom>
              <a:avLst/>
              <a:gdLst/>
              <a:ahLst/>
              <a:cxnLst/>
              <a:rect l="l" t="t" r="r" b="b"/>
              <a:pathLst>
                <a:path w="543" h="599" extrusionOk="0">
                  <a:moveTo>
                    <a:pt x="221" y="1"/>
                  </a:moveTo>
                  <a:cubicBezTo>
                    <a:pt x="199" y="1"/>
                    <a:pt x="180" y="11"/>
                    <a:pt x="169" y="45"/>
                  </a:cubicBezTo>
                  <a:cubicBezTo>
                    <a:pt x="154" y="79"/>
                    <a:pt x="124" y="106"/>
                    <a:pt x="94" y="106"/>
                  </a:cubicBezTo>
                  <a:cubicBezTo>
                    <a:pt x="90" y="106"/>
                    <a:pt x="87" y="101"/>
                    <a:pt x="83" y="101"/>
                  </a:cubicBezTo>
                  <a:cubicBezTo>
                    <a:pt x="68" y="97"/>
                    <a:pt x="54" y="94"/>
                    <a:pt x="45" y="94"/>
                  </a:cubicBezTo>
                  <a:cubicBezTo>
                    <a:pt x="1" y="94"/>
                    <a:pt x="19" y="142"/>
                    <a:pt x="19" y="176"/>
                  </a:cubicBezTo>
                  <a:lnTo>
                    <a:pt x="23" y="176"/>
                  </a:lnTo>
                  <a:cubicBezTo>
                    <a:pt x="38" y="168"/>
                    <a:pt x="49" y="150"/>
                    <a:pt x="68" y="150"/>
                  </a:cubicBezTo>
                  <a:cubicBezTo>
                    <a:pt x="76" y="150"/>
                    <a:pt x="83" y="154"/>
                    <a:pt x="90" y="165"/>
                  </a:cubicBezTo>
                  <a:cubicBezTo>
                    <a:pt x="143" y="123"/>
                    <a:pt x="192" y="101"/>
                    <a:pt x="255" y="101"/>
                  </a:cubicBezTo>
                  <a:cubicBezTo>
                    <a:pt x="270" y="101"/>
                    <a:pt x="285" y="101"/>
                    <a:pt x="300" y="106"/>
                  </a:cubicBezTo>
                  <a:cubicBezTo>
                    <a:pt x="375" y="116"/>
                    <a:pt x="408" y="150"/>
                    <a:pt x="412" y="221"/>
                  </a:cubicBezTo>
                  <a:cubicBezTo>
                    <a:pt x="442" y="240"/>
                    <a:pt x="453" y="273"/>
                    <a:pt x="446" y="299"/>
                  </a:cubicBezTo>
                  <a:cubicBezTo>
                    <a:pt x="430" y="367"/>
                    <a:pt x="449" y="423"/>
                    <a:pt x="480" y="482"/>
                  </a:cubicBezTo>
                  <a:cubicBezTo>
                    <a:pt x="498" y="524"/>
                    <a:pt x="494" y="565"/>
                    <a:pt x="449" y="565"/>
                  </a:cubicBezTo>
                  <a:cubicBezTo>
                    <a:pt x="442" y="565"/>
                    <a:pt x="430" y="561"/>
                    <a:pt x="420" y="561"/>
                  </a:cubicBezTo>
                  <a:cubicBezTo>
                    <a:pt x="412" y="558"/>
                    <a:pt x="404" y="558"/>
                    <a:pt x="397" y="558"/>
                  </a:cubicBezTo>
                  <a:cubicBezTo>
                    <a:pt x="368" y="558"/>
                    <a:pt x="341" y="572"/>
                    <a:pt x="315" y="591"/>
                  </a:cubicBezTo>
                  <a:lnTo>
                    <a:pt x="311" y="594"/>
                  </a:lnTo>
                  <a:cubicBezTo>
                    <a:pt x="330" y="599"/>
                    <a:pt x="349" y="599"/>
                    <a:pt x="368" y="599"/>
                  </a:cubicBezTo>
                  <a:cubicBezTo>
                    <a:pt x="408" y="599"/>
                    <a:pt x="449" y="594"/>
                    <a:pt x="487" y="584"/>
                  </a:cubicBezTo>
                  <a:cubicBezTo>
                    <a:pt x="525" y="580"/>
                    <a:pt x="542" y="568"/>
                    <a:pt x="525" y="524"/>
                  </a:cubicBezTo>
                  <a:cubicBezTo>
                    <a:pt x="494" y="456"/>
                    <a:pt x="498" y="382"/>
                    <a:pt x="483" y="311"/>
                  </a:cubicBezTo>
                  <a:cubicBezTo>
                    <a:pt x="472" y="240"/>
                    <a:pt x="502" y="142"/>
                    <a:pt x="412" y="97"/>
                  </a:cubicBezTo>
                  <a:cubicBezTo>
                    <a:pt x="363" y="75"/>
                    <a:pt x="315" y="49"/>
                    <a:pt x="273" y="19"/>
                  </a:cubicBezTo>
                  <a:cubicBezTo>
                    <a:pt x="255" y="8"/>
                    <a:pt x="237"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242718" y="-980356"/>
              <a:ext cx="11126" cy="23302"/>
            </a:xfrm>
            <a:custGeom>
              <a:avLst/>
              <a:gdLst/>
              <a:ahLst/>
              <a:cxnLst/>
              <a:rect l="l" t="t" r="r" b="b"/>
              <a:pathLst>
                <a:path w="233" h="488" extrusionOk="0">
                  <a:moveTo>
                    <a:pt x="165" y="1"/>
                  </a:moveTo>
                  <a:cubicBezTo>
                    <a:pt x="112" y="8"/>
                    <a:pt x="98" y="75"/>
                    <a:pt x="42" y="75"/>
                  </a:cubicBezTo>
                  <a:lnTo>
                    <a:pt x="38" y="75"/>
                  </a:lnTo>
                  <a:cubicBezTo>
                    <a:pt x="0" y="180"/>
                    <a:pt x="57" y="292"/>
                    <a:pt x="31" y="397"/>
                  </a:cubicBezTo>
                  <a:cubicBezTo>
                    <a:pt x="27" y="408"/>
                    <a:pt x="27" y="434"/>
                    <a:pt x="42" y="434"/>
                  </a:cubicBezTo>
                  <a:cubicBezTo>
                    <a:pt x="50" y="434"/>
                    <a:pt x="57" y="431"/>
                    <a:pt x="64" y="420"/>
                  </a:cubicBezTo>
                  <a:cubicBezTo>
                    <a:pt x="83" y="405"/>
                    <a:pt x="95" y="397"/>
                    <a:pt x="102" y="397"/>
                  </a:cubicBezTo>
                  <a:cubicBezTo>
                    <a:pt x="124" y="397"/>
                    <a:pt x="124" y="431"/>
                    <a:pt x="135" y="453"/>
                  </a:cubicBezTo>
                  <a:cubicBezTo>
                    <a:pt x="162" y="465"/>
                    <a:pt x="191" y="465"/>
                    <a:pt x="210" y="487"/>
                  </a:cubicBezTo>
                  <a:lnTo>
                    <a:pt x="221" y="487"/>
                  </a:lnTo>
                  <a:lnTo>
                    <a:pt x="233" y="483"/>
                  </a:lnTo>
                  <a:cubicBezTo>
                    <a:pt x="233" y="420"/>
                    <a:pt x="195" y="367"/>
                    <a:pt x="143" y="348"/>
                  </a:cubicBezTo>
                  <a:cubicBezTo>
                    <a:pt x="83" y="326"/>
                    <a:pt x="72" y="303"/>
                    <a:pt x="83" y="248"/>
                  </a:cubicBezTo>
                  <a:cubicBezTo>
                    <a:pt x="98" y="195"/>
                    <a:pt x="139" y="191"/>
                    <a:pt x="180" y="191"/>
                  </a:cubicBezTo>
                  <a:cubicBezTo>
                    <a:pt x="195" y="191"/>
                    <a:pt x="210" y="199"/>
                    <a:pt x="225" y="203"/>
                  </a:cubicBezTo>
                  <a:cubicBezTo>
                    <a:pt x="221" y="180"/>
                    <a:pt x="217" y="158"/>
                    <a:pt x="214" y="135"/>
                  </a:cubicBezTo>
                  <a:cubicBezTo>
                    <a:pt x="214" y="83"/>
                    <a:pt x="180" y="46"/>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2232690" y="-958200"/>
              <a:ext cx="19148" cy="7163"/>
            </a:xfrm>
            <a:custGeom>
              <a:avLst/>
              <a:gdLst/>
              <a:ahLst/>
              <a:cxnLst/>
              <a:rect l="l" t="t" r="r" b="b"/>
              <a:pathLst>
                <a:path w="401" h="150" extrusionOk="0">
                  <a:moveTo>
                    <a:pt x="135" y="1"/>
                  </a:moveTo>
                  <a:cubicBezTo>
                    <a:pt x="97" y="8"/>
                    <a:pt x="59" y="11"/>
                    <a:pt x="23" y="19"/>
                  </a:cubicBezTo>
                  <a:lnTo>
                    <a:pt x="11" y="23"/>
                  </a:lnTo>
                  <a:lnTo>
                    <a:pt x="0" y="23"/>
                  </a:lnTo>
                  <a:cubicBezTo>
                    <a:pt x="11" y="46"/>
                    <a:pt x="26" y="72"/>
                    <a:pt x="33" y="94"/>
                  </a:cubicBezTo>
                  <a:cubicBezTo>
                    <a:pt x="52" y="135"/>
                    <a:pt x="78" y="150"/>
                    <a:pt x="104" y="150"/>
                  </a:cubicBezTo>
                  <a:cubicBezTo>
                    <a:pt x="127" y="150"/>
                    <a:pt x="149" y="139"/>
                    <a:pt x="164" y="124"/>
                  </a:cubicBezTo>
                  <a:cubicBezTo>
                    <a:pt x="183" y="105"/>
                    <a:pt x="199" y="98"/>
                    <a:pt x="216" y="98"/>
                  </a:cubicBezTo>
                  <a:cubicBezTo>
                    <a:pt x="228" y="98"/>
                    <a:pt x="243" y="101"/>
                    <a:pt x="261" y="105"/>
                  </a:cubicBezTo>
                  <a:cubicBezTo>
                    <a:pt x="277" y="113"/>
                    <a:pt x="292" y="113"/>
                    <a:pt x="306" y="113"/>
                  </a:cubicBezTo>
                  <a:cubicBezTo>
                    <a:pt x="356" y="113"/>
                    <a:pt x="382" y="82"/>
                    <a:pt x="400" y="19"/>
                  </a:cubicBezTo>
                  <a:lnTo>
                    <a:pt x="396" y="19"/>
                  </a:lnTo>
                  <a:cubicBezTo>
                    <a:pt x="373" y="46"/>
                    <a:pt x="351" y="79"/>
                    <a:pt x="321" y="79"/>
                  </a:cubicBezTo>
                  <a:cubicBezTo>
                    <a:pt x="306" y="79"/>
                    <a:pt x="288" y="68"/>
                    <a:pt x="269" y="41"/>
                  </a:cubicBezTo>
                  <a:cubicBezTo>
                    <a:pt x="258" y="30"/>
                    <a:pt x="247" y="27"/>
                    <a:pt x="235" y="27"/>
                  </a:cubicBezTo>
                  <a:cubicBezTo>
                    <a:pt x="221" y="27"/>
                    <a:pt x="206" y="30"/>
                    <a:pt x="194" y="34"/>
                  </a:cubicBezTo>
                  <a:cubicBezTo>
                    <a:pt x="187" y="37"/>
                    <a:pt x="183" y="37"/>
                    <a:pt x="176" y="37"/>
                  </a:cubicBezTo>
                  <a:cubicBezTo>
                    <a:pt x="157" y="37"/>
                    <a:pt x="142" y="27"/>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2195063" y="-949461"/>
              <a:ext cx="22013" cy="16140"/>
            </a:xfrm>
            <a:custGeom>
              <a:avLst/>
              <a:gdLst/>
              <a:ahLst/>
              <a:cxnLst/>
              <a:rect l="l" t="t" r="r" b="b"/>
              <a:pathLst>
                <a:path w="461" h="338" extrusionOk="0">
                  <a:moveTo>
                    <a:pt x="117" y="1"/>
                  </a:moveTo>
                  <a:cubicBezTo>
                    <a:pt x="91" y="15"/>
                    <a:pt x="106" y="49"/>
                    <a:pt x="91" y="72"/>
                  </a:cubicBezTo>
                  <a:lnTo>
                    <a:pt x="87" y="72"/>
                  </a:lnTo>
                  <a:cubicBezTo>
                    <a:pt x="46" y="72"/>
                    <a:pt x="42" y="30"/>
                    <a:pt x="16" y="11"/>
                  </a:cubicBezTo>
                  <a:cubicBezTo>
                    <a:pt x="12" y="11"/>
                    <a:pt x="8" y="11"/>
                    <a:pt x="8" y="15"/>
                  </a:cubicBezTo>
                  <a:cubicBezTo>
                    <a:pt x="4" y="15"/>
                    <a:pt x="4" y="20"/>
                    <a:pt x="1" y="23"/>
                  </a:cubicBezTo>
                  <a:cubicBezTo>
                    <a:pt x="30" y="94"/>
                    <a:pt x="72" y="135"/>
                    <a:pt x="154" y="154"/>
                  </a:cubicBezTo>
                  <a:cubicBezTo>
                    <a:pt x="270" y="180"/>
                    <a:pt x="356" y="281"/>
                    <a:pt x="460" y="337"/>
                  </a:cubicBezTo>
                  <a:cubicBezTo>
                    <a:pt x="460" y="329"/>
                    <a:pt x="460" y="322"/>
                    <a:pt x="457" y="315"/>
                  </a:cubicBezTo>
                  <a:cubicBezTo>
                    <a:pt x="420" y="251"/>
                    <a:pt x="367" y="206"/>
                    <a:pt x="296" y="184"/>
                  </a:cubicBezTo>
                  <a:cubicBezTo>
                    <a:pt x="263" y="172"/>
                    <a:pt x="240" y="158"/>
                    <a:pt x="229" y="124"/>
                  </a:cubicBezTo>
                  <a:cubicBezTo>
                    <a:pt x="206" y="109"/>
                    <a:pt x="161" y="116"/>
                    <a:pt x="173" y="64"/>
                  </a:cubicBezTo>
                  <a:cubicBezTo>
                    <a:pt x="177" y="30"/>
                    <a:pt x="151" y="8"/>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2244676" y="-976965"/>
              <a:ext cx="8404" cy="20246"/>
            </a:xfrm>
            <a:custGeom>
              <a:avLst/>
              <a:gdLst/>
              <a:ahLst/>
              <a:cxnLst/>
              <a:rect l="l" t="t" r="r" b="b"/>
              <a:pathLst>
                <a:path w="176" h="424" extrusionOk="0">
                  <a:moveTo>
                    <a:pt x="79" y="1"/>
                  </a:moveTo>
                  <a:cubicBezTo>
                    <a:pt x="57" y="4"/>
                    <a:pt x="27" y="16"/>
                    <a:pt x="31" y="38"/>
                  </a:cubicBezTo>
                  <a:cubicBezTo>
                    <a:pt x="34" y="135"/>
                    <a:pt x="1" y="232"/>
                    <a:pt x="41" y="334"/>
                  </a:cubicBezTo>
                  <a:cubicBezTo>
                    <a:pt x="68" y="394"/>
                    <a:pt x="75" y="423"/>
                    <a:pt x="98" y="423"/>
                  </a:cubicBezTo>
                  <a:cubicBezTo>
                    <a:pt x="113" y="423"/>
                    <a:pt x="136" y="408"/>
                    <a:pt x="176" y="382"/>
                  </a:cubicBezTo>
                  <a:cubicBezTo>
                    <a:pt x="165" y="360"/>
                    <a:pt x="165" y="326"/>
                    <a:pt x="143" y="326"/>
                  </a:cubicBezTo>
                  <a:cubicBezTo>
                    <a:pt x="136" y="326"/>
                    <a:pt x="124" y="334"/>
                    <a:pt x="105" y="349"/>
                  </a:cubicBezTo>
                  <a:cubicBezTo>
                    <a:pt x="98" y="360"/>
                    <a:pt x="91" y="363"/>
                    <a:pt x="83" y="363"/>
                  </a:cubicBezTo>
                  <a:cubicBezTo>
                    <a:pt x="68" y="363"/>
                    <a:pt x="68" y="337"/>
                    <a:pt x="72" y="326"/>
                  </a:cubicBezTo>
                  <a:cubicBezTo>
                    <a:pt x="98" y="221"/>
                    <a:pt x="41" y="109"/>
                    <a:pt x="79" y="4"/>
                  </a:cubicBezTo>
                  <a:lnTo>
                    <a:pt x="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2240951" y="-987852"/>
              <a:ext cx="17763" cy="11126"/>
            </a:xfrm>
            <a:custGeom>
              <a:avLst/>
              <a:gdLst/>
              <a:ahLst/>
              <a:cxnLst/>
              <a:rect l="l" t="t" r="r" b="b"/>
              <a:pathLst>
                <a:path w="372" h="233" extrusionOk="0">
                  <a:moveTo>
                    <a:pt x="210" y="1"/>
                  </a:moveTo>
                  <a:cubicBezTo>
                    <a:pt x="196" y="1"/>
                    <a:pt x="177" y="12"/>
                    <a:pt x="170" y="30"/>
                  </a:cubicBezTo>
                  <a:cubicBezTo>
                    <a:pt x="128" y="109"/>
                    <a:pt x="39" y="146"/>
                    <a:pt x="1" y="229"/>
                  </a:cubicBezTo>
                  <a:lnTo>
                    <a:pt x="1" y="232"/>
                  </a:lnTo>
                  <a:lnTo>
                    <a:pt x="5" y="232"/>
                  </a:lnTo>
                  <a:cubicBezTo>
                    <a:pt x="61" y="232"/>
                    <a:pt x="75" y="165"/>
                    <a:pt x="128" y="158"/>
                  </a:cubicBezTo>
                  <a:cubicBezTo>
                    <a:pt x="184" y="65"/>
                    <a:pt x="282" y="79"/>
                    <a:pt x="372" y="68"/>
                  </a:cubicBezTo>
                  <a:lnTo>
                    <a:pt x="372" y="65"/>
                  </a:lnTo>
                  <a:cubicBezTo>
                    <a:pt x="334" y="20"/>
                    <a:pt x="277" y="20"/>
                    <a:pt x="229" y="4"/>
                  </a:cubicBezTo>
                  <a:cubicBezTo>
                    <a:pt x="222" y="4"/>
                    <a:pt x="218"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2200555" y="-955191"/>
              <a:ext cx="11078" cy="9168"/>
            </a:xfrm>
            <a:custGeom>
              <a:avLst/>
              <a:gdLst/>
              <a:ahLst/>
              <a:cxnLst/>
              <a:rect l="l" t="t" r="r" b="b"/>
              <a:pathLst>
                <a:path w="232" h="192" extrusionOk="0">
                  <a:moveTo>
                    <a:pt x="209" y="9"/>
                  </a:moveTo>
                  <a:cubicBezTo>
                    <a:pt x="149" y="23"/>
                    <a:pt x="82" y="0"/>
                    <a:pt x="26" y="42"/>
                  </a:cubicBezTo>
                  <a:cubicBezTo>
                    <a:pt x="0" y="128"/>
                    <a:pt x="82" y="113"/>
                    <a:pt x="116" y="143"/>
                  </a:cubicBezTo>
                  <a:cubicBezTo>
                    <a:pt x="119" y="140"/>
                    <a:pt x="119" y="135"/>
                    <a:pt x="123" y="135"/>
                  </a:cubicBezTo>
                  <a:cubicBezTo>
                    <a:pt x="123" y="131"/>
                    <a:pt x="127" y="131"/>
                    <a:pt x="131" y="131"/>
                  </a:cubicBezTo>
                  <a:cubicBezTo>
                    <a:pt x="157" y="150"/>
                    <a:pt x="161" y="192"/>
                    <a:pt x="202" y="192"/>
                  </a:cubicBezTo>
                  <a:lnTo>
                    <a:pt x="206" y="192"/>
                  </a:lnTo>
                  <a:cubicBezTo>
                    <a:pt x="221" y="169"/>
                    <a:pt x="206" y="135"/>
                    <a:pt x="232" y="121"/>
                  </a:cubicBezTo>
                  <a:cubicBezTo>
                    <a:pt x="228" y="113"/>
                    <a:pt x="228" y="105"/>
                    <a:pt x="221" y="98"/>
                  </a:cubicBezTo>
                  <a:cubicBezTo>
                    <a:pt x="216" y="90"/>
                    <a:pt x="209" y="87"/>
                    <a:pt x="202" y="87"/>
                  </a:cubicBezTo>
                  <a:cubicBezTo>
                    <a:pt x="194" y="87"/>
                    <a:pt x="187" y="90"/>
                    <a:pt x="180" y="95"/>
                  </a:cubicBezTo>
                  <a:cubicBezTo>
                    <a:pt x="171" y="95"/>
                    <a:pt x="164" y="98"/>
                    <a:pt x="157" y="98"/>
                  </a:cubicBezTo>
                  <a:cubicBezTo>
                    <a:pt x="149" y="98"/>
                    <a:pt x="142" y="95"/>
                    <a:pt x="138" y="79"/>
                  </a:cubicBezTo>
                  <a:cubicBezTo>
                    <a:pt x="127" y="35"/>
                    <a:pt x="176" y="45"/>
                    <a:pt x="198" y="31"/>
                  </a:cubicBezTo>
                  <a:cubicBezTo>
                    <a:pt x="202" y="23"/>
                    <a:pt x="206" y="16"/>
                    <a:pt x="209" y="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2217554" y="-981406"/>
              <a:ext cx="7879" cy="11842"/>
            </a:xfrm>
            <a:custGeom>
              <a:avLst/>
              <a:gdLst/>
              <a:ahLst/>
              <a:cxnLst/>
              <a:rect l="l" t="t" r="r" b="b"/>
              <a:pathLst>
                <a:path w="165" h="248" extrusionOk="0">
                  <a:moveTo>
                    <a:pt x="12" y="0"/>
                  </a:moveTo>
                  <a:lnTo>
                    <a:pt x="8" y="4"/>
                  </a:lnTo>
                  <a:cubicBezTo>
                    <a:pt x="16" y="26"/>
                    <a:pt x="8" y="49"/>
                    <a:pt x="1" y="75"/>
                  </a:cubicBezTo>
                  <a:cubicBezTo>
                    <a:pt x="23" y="116"/>
                    <a:pt x="39" y="161"/>
                    <a:pt x="27" y="209"/>
                  </a:cubicBezTo>
                  <a:cubicBezTo>
                    <a:pt x="30" y="217"/>
                    <a:pt x="30" y="221"/>
                    <a:pt x="34" y="228"/>
                  </a:cubicBezTo>
                  <a:lnTo>
                    <a:pt x="42" y="228"/>
                  </a:lnTo>
                  <a:cubicBezTo>
                    <a:pt x="56" y="228"/>
                    <a:pt x="72" y="232"/>
                    <a:pt x="83" y="247"/>
                  </a:cubicBezTo>
                  <a:cubicBezTo>
                    <a:pt x="135" y="202"/>
                    <a:pt x="165" y="131"/>
                    <a:pt x="109" y="97"/>
                  </a:cubicBezTo>
                  <a:cubicBezTo>
                    <a:pt x="61" y="68"/>
                    <a:pt x="53" y="23"/>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173289" y="-937333"/>
              <a:ext cx="9884" cy="8977"/>
            </a:xfrm>
            <a:custGeom>
              <a:avLst/>
              <a:gdLst/>
              <a:ahLst/>
              <a:cxnLst/>
              <a:rect l="l" t="t" r="r" b="b"/>
              <a:pathLst>
                <a:path w="207" h="188" extrusionOk="0">
                  <a:moveTo>
                    <a:pt x="202" y="1"/>
                  </a:moveTo>
                  <a:lnTo>
                    <a:pt x="202" y="1"/>
                  </a:lnTo>
                  <a:cubicBezTo>
                    <a:pt x="195" y="4"/>
                    <a:pt x="188" y="4"/>
                    <a:pt x="180" y="4"/>
                  </a:cubicBezTo>
                  <a:cubicBezTo>
                    <a:pt x="173" y="27"/>
                    <a:pt x="158" y="38"/>
                    <a:pt x="139" y="38"/>
                  </a:cubicBezTo>
                  <a:lnTo>
                    <a:pt x="128" y="38"/>
                  </a:lnTo>
                  <a:cubicBezTo>
                    <a:pt x="116" y="30"/>
                    <a:pt x="109" y="30"/>
                    <a:pt x="98" y="30"/>
                  </a:cubicBezTo>
                  <a:cubicBezTo>
                    <a:pt x="64" y="30"/>
                    <a:pt x="35" y="53"/>
                    <a:pt x="1" y="61"/>
                  </a:cubicBezTo>
                  <a:cubicBezTo>
                    <a:pt x="4" y="68"/>
                    <a:pt x="4" y="75"/>
                    <a:pt x="4" y="83"/>
                  </a:cubicBezTo>
                  <a:cubicBezTo>
                    <a:pt x="27" y="90"/>
                    <a:pt x="35" y="106"/>
                    <a:pt x="38" y="124"/>
                  </a:cubicBezTo>
                  <a:cubicBezTo>
                    <a:pt x="71" y="139"/>
                    <a:pt x="87" y="187"/>
                    <a:pt x="132" y="187"/>
                  </a:cubicBezTo>
                  <a:lnTo>
                    <a:pt x="147" y="187"/>
                  </a:lnTo>
                  <a:cubicBezTo>
                    <a:pt x="94" y="97"/>
                    <a:pt x="94" y="97"/>
                    <a:pt x="184" y="49"/>
                  </a:cubicBezTo>
                  <a:cubicBezTo>
                    <a:pt x="202" y="38"/>
                    <a:pt x="206" y="23"/>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267882" y="-968227"/>
              <a:ext cx="7401" cy="7019"/>
            </a:xfrm>
            <a:custGeom>
              <a:avLst/>
              <a:gdLst/>
              <a:ahLst/>
              <a:cxnLst/>
              <a:rect l="l" t="t" r="r" b="b"/>
              <a:pathLst>
                <a:path w="155" h="147" extrusionOk="0">
                  <a:moveTo>
                    <a:pt x="101" y="1"/>
                  </a:moveTo>
                  <a:cubicBezTo>
                    <a:pt x="46" y="1"/>
                    <a:pt x="4" y="27"/>
                    <a:pt x="1" y="90"/>
                  </a:cubicBezTo>
                  <a:cubicBezTo>
                    <a:pt x="34" y="94"/>
                    <a:pt x="53" y="116"/>
                    <a:pt x="61" y="147"/>
                  </a:cubicBezTo>
                  <a:cubicBezTo>
                    <a:pt x="98" y="147"/>
                    <a:pt x="98" y="109"/>
                    <a:pt x="120" y="90"/>
                  </a:cubicBezTo>
                  <a:cubicBezTo>
                    <a:pt x="101" y="61"/>
                    <a:pt x="154" y="23"/>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218079" y="-966413"/>
              <a:ext cx="6685" cy="9120"/>
            </a:xfrm>
            <a:custGeom>
              <a:avLst/>
              <a:gdLst/>
              <a:ahLst/>
              <a:cxnLst/>
              <a:rect l="l" t="t" r="r" b="b"/>
              <a:pathLst>
                <a:path w="140" h="191" extrusionOk="0">
                  <a:moveTo>
                    <a:pt x="105" y="0"/>
                  </a:moveTo>
                  <a:lnTo>
                    <a:pt x="105" y="0"/>
                  </a:lnTo>
                  <a:cubicBezTo>
                    <a:pt x="109" y="30"/>
                    <a:pt x="102" y="38"/>
                    <a:pt x="86" y="38"/>
                  </a:cubicBezTo>
                  <a:lnTo>
                    <a:pt x="72" y="38"/>
                  </a:lnTo>
                  <a:cubicBezTo>
                    <a:pt x="64" y="34"/>
                    <a:pt x="57" y="34"/>
                    <a:pt x="53" y="34"/>
                  </a:cubicBezTo>
                  <a:cubicBezTo>
                    <a:pt x="50" y="34"/>
                    <a:pt x="45" y="34"/>
                    <a:pt x="41" y="38"/>
                  </a:cubicBezTo>
                  <a:cubicBezTo>
                    <a:pt x="34" y="71"/>
                    <a:pt x="0" y="116"/>
                    <a:pt x="76" y="128"/>
                  </a:cubicBezTo>
                  <a:cubicBezTo>
                    <a:pt x="117" y="135"/>
                    <a:pt x="79" y="173"/>
                    <a:pt x="90" y="191"/>
                  </a:cubicBezTo>
                  <a:lnTo>
                    <a:pt x="94" y="191"/>
                  </a:lnTo>
                  <a:cubicBezTo>
                    <a:pt x="135" y="123"/>
                    <a:pt x="139" y="68"/>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180595" y="-907155"/>
              <a:ext cx="5587" cy="10409"/>
            </a:xfrm>
            <a:custGeom>
              <a:avLst/>
              <a:gdLst/>
              <a:ahLst/>
              <a:cxnLst/>
              <a:rect l="l" t="t" r="r" b="b"/>
              <a:pathLst>
                <a:path w="117" h="218" extrusionOk="0">
                  <a:moveTo>
                    <a:pt x="0" y="0"/>
                  </a:moveTo>
                  <a:cubicBezTo>
                    <a:pt x="34" y="76"/>
                    <a:pt x="0" y="183"/>
                    <a:pt x="112" y="217"/>
                  </a:cubicBezTo>
                  <a:lnTo>
                    <a:pt x="117" y="214"/>
                  </a:lnTo>
                  <a:cubicBezTo>
                    <a:pt x="67" y="146"/>
                    <a:pt x="67" y="57"/>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216790" y="-970519"/>
              <a:ext cx="3915" cy="5969"/>
            </a:xfrm>
            <a:custGeom>
              <a:avLst/>
              <a:gdLst/>
              <a:ahLst/>
              <a:cxnLst/>
              <a:rect l="l" t="t" r="r" b="b"/>
              <a:pathLst>
                <a:path w="82" h="125" extrusionOk="0">
                  <a:moveTo>
                    <a:pt x="18" y="0"/>
                  </a:moveTo>
                  <a:cubicBezTo>
                    <a:pt x="23" y="42"/>
                    <a:pt x="0" y="83"/>
                    <a:pt x="14" y="124"/>
                  </a:cubicBezTo>
                  <a:cubicBezTo>
                    <a:pt x="18" y="120"/>
                    <a:pt x="23" y="120"/>
                    <a:pt x="26" y="120"/>
                  </a:cubicBezTo>
                  <a:cubicBezTo>
                    <a:pt x="30" y="120"/>
                    <a:pt x="37" y="120"/>
                    <a:pt x="45" y="124"/>
                  </a:cubicBezTo>
                  <a:lnTo>
                    <a:pt x="59" y="124"/>
                  </a:lnTo>
                  <a:cubicBezTo>
                    <a:pt x="75" y="124"/>
                    <a:pt x="82" y="116"/>
                    <a:pt x="78" y="86"/>
                  </a:cubicBezTo>
                  <a:cubicBezTo>
                    <a:pt x="75" y="64"/>
                    <a:pt x="71" y="42"/>
                    <a:pt x="67" y="19"/>
                  </a:cubicBezTo>
                  <a:cubicBezTo>
                    <a:pt x="56" y="4"/>
                    <a:pt x="40"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206332" y="-991625"/>
              <a:ext cx="4584" cy="4345"/>
            </a:xfrm>
            <a:custGeom>
              <a:avLst/>
              <a:gdLst/>
              <a:ahLst/>
              <a:cxnLst/>
              <a:rect l="l" t="t" r="r" b="b"/>
              <a:pathLst>
                <a:path w="96" h="91" extrusionOk="0">
                  <a:moveTo>
                    <a:pt x="42" y="1"/>
                  </a:moveTo>
                  <a:cubicBezTo>
                    <a:pt x="13" y="5"/>
                    <a:pt x="1" y="23"/>
                    <a:pt x="9" y="61"/>
                  </a:cubicBezTo>
                  <a:cubicBezTo>
                    <a:pt x="13" y="73"/>
                    <a:pt x="20" y="91"/>
                    <a:pt x="39" y="91"/>
                  </a:cubicBezTo>
                  <a:cubicBezTo>
                    <a:pt x="42" y="91"/>
                    <a:pt x="46" y="91"/>
                    <a:pt x="50" y="87"/>
                  </a:cubicBezTo>
                  <a:cubicBezTo>
                    <a:pt x="76" y="83"/>
                    <a:pt x="95" y="65"/>
                    <a:pt x="91" y="39"/>
                  </a:cubicBezTo>
                  <a:cubicBezTo>
                    <a:pt x="87" y="13"/>
                    <a:pt x="68"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175247" y="-896984"/>
              <a:ext cx="9502" cy="2388"/>
            </a:xfrm>
            <a:custGeom>
              <a:avLst/>
              <a:gdLst/>
              <a:ahLst/>
              <a:cxnLst/>
              <a:rect l="l" t="t" r="r" b="b"/>
              <a:pathLst>
                <a:path w="199" h="50" extrusionOk="0">
                  <a:moveTo>
                    <a:pt x="5" y="1"/>
                  </a:moveTo>
                  <a:lnTo>
                    <a:pt x="0" y="4"/>
                  </a:lnTo>
                  <a:cubicBezTo>
                    <a:pt x="34" y="37"/>
                    <a:pt x="76" y="49"/>
                    <a:pt x="112" y="49"/>
                  </a:cubicBezTo>
                  <a:cubicBezTo>
                    <a:pt x="139" y="49"/>
                    <a:pt x="169" y="42"/>
                    <a:pt x="195" y="37"/>
                  </a:cubicBezTo>
                  <a:lnTo>
                    <a:pt x="199" y="34"/>
                  </a:lnTo>
                  <a:cubicBezTo>
                    <a:pt x="199" y="30"/>
                    <a:pt x="195" y="23"/>
                    <a:pt x="191" y="15"/>
                  </a:cubicBezTo>
                  <a:cubicBezTo>
                    <a:pt x="147" y="4"/>
                    <a:pt x="10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183985" y="-915177"/>
              <a:ext cx="5396" cy="8070"/>
            </a:xfrm>
            <a:custGeom>
              <a:avLst/>
              <a:gdLst/>
              <a:ahLst/>
              <a:cxnLst/>
              <a:rect l="l" t="t" r="r" b="b"/>
              <a:pathLst>
                <a:path w="113" h="169" extrusionOk="0">
                  <a:moveTo>
                    <a:pt x="86" y="0"/>
                  </a:moveTo>
                  <a:cubicBezTo>
                    <a:pt x="68" y="56"/>
                    <a:pt x="0" y="109"/>
                    <a:pt x="71" y="168"/>
                  </a:cubicBezTo>
                  <a:lnTo>
                    <a:pt x="76" y="168"/>
                  </a:lnTo>
                  <a:cubicBezTo>
                    <a:pt x="90" y="113"/>
                    <a:pt x="112" y="6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265017" y="-963930"/>
              <a:ext cx="5396" cy="5396"/>
            </a:xfrm>
            <a:custGeom>
              <a:avLst/>
              <a:gdLst/>
              <a:ahLst/>
              <a:cxnLst/>
              <a:rect l="l" t="t" r="r" b="b"/>
              <a:pathLst>
                <a:path w="113" h="113" extrusionOk="0">
                  <a:moveTo>
                    <a:pt x="60" y="0"/>
                  </a:moveTo>
                  <a:cubicBezTo>
                    <a:pt x="38" y="19"/>
                    <a:pt x="38" y="57"/>
                    <a:pt x="1" y="57"/>
                  </a:cubicBezTo>
                  <a:cubicBezTo>
                    <a:pt x="19" y="71"/>
                    <a:pt x="27" y="113"/>
                    <a:pt x="49" y="113"/>
                  </a:cubicBezTo>
                  <a:cubicBezTo>
                    <a:pt x="56" y="113"/>
                    <a:pt x="64" y="109"/>
                    <a:pt x="72" y="105"/>
                  </a:cubicBezTo>
                  <a:cubicBezTo>
                    <a:pt x="113" y="76"/>
                    <a:pt x="91" y="42"/>
                    <a:pt x="64" y="8"/>
                  </a:cubicBezTo>
                  <a:cubicBezTo>
                    <a:pt x="64" y="8"/>
                    <a:pt x="60"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270365" y="-969278"/>
              <a:ext cx="7353" cy="5396"/>
            </a:xfrm>
            <a:custGeom>
              <a:avLst/>
              <a:gdLst/>
              <a:ahLst/>
              <a:cxnLst/>
              <a:rect l="l" t="t" r="r" b="b"/>
              <a:pathLst>
                <a:path w="154" h="113" extrusionOk="0">
                  <a:moveTo>
                    <a:pt x="41" y="0"/>
                  </a:moveTo>
                  <a:cubicBezTo>
                    <a:pt x="53" y="38"/>
                    <a:pt x="1" y="79"/>
                    <a:pt x="53" y="112"/>
                  </a:cubicBezTo>
                  <a:cubicBezTo>
                    <a:pt x="56" y="49"/>
                    <a:pt x="98" y="23"/>
                    <a:pt x="153" y="23"/>
                  </a:cubicBezTo>
                  <a:cubicBezTo>
                    <a:pt x="133" y="3"/>
                    <a:pt x="109" y="1"/>
                    <a:pt x="82" y="1"/>
                  </a:cubicBezTo>
                  <a:cubicBezTo>
                    <a:pt x="77" y="1"/>
                    <a:pt x="73" y="1"/>
                    <a:pt x="68" y="1"/>
                  </a:cubicBezTo>
                  <a:cubicBezTo>
                    <a:pt x="59" y="1"/>
                    <a:pt x="50" y="1"/>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2223236" y="-984987"/>
              <a:ext cx="6255" cy="3963"/>
            </a:xfrm>
            <a:custGeom>
              <a:avLst/>
              <a:gdLst/>
              <a:ahLst/>
              <a:cxnLst/>
              <a:rect l="l" t="t" r="r" b="b"/>
              <a:pathLst>
                <a:path w="131" h="83" extrusionOk="0">
                  <a:moveTo>
                    <a:pt x="27" y="1"/>
                  </a:moveTo>
                  <a:cubicBezTo>
                    <a:pt x="18" y="1"/>
                    <a:pt x="11" y="1"/>
                    <a:pt x="1" y="5"/>
                  </a:cubicBezTo>
                  <a:lnTo>
                    <a:pt x="1" y="8"/>
                  </a:lnTo>
                  <a:cubicBezTo>
                    <a:pt x="37" y="27"/>
                    <a:pt x="53" y="83"/>
                    <a:pt x="101" y="83"/>
                  </a:cubicBezTo>
                  <a:cubicBezTo>
                    <a:pt x="108" y="83"/>
                    <a:pt x="120" y="83"/>
                    <a:pt x="127" y="79"/>
                  </a:cubicBezTo>
                  <a:lnTo>
                    <a:pt x="131" y="75"/>
                  </a:lnTo>
                  <a:cubicBezTo>
                    <a:pt x="97" y="49"/>
                    <a:pt x="7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2434195" y="-953902"/>
              <a:ext cx="28554" cy="24448"/>
            </a:xfrm>
            <a:custGeom>
              <a:avLst/>
              <a:gdLst/>
              <a:ahLst/>
              <a:cxnLst/>
              <a:rect l="l" t="t" r="r" b="b"/>
              <a:pathLst>
                <a:path w="598" h="512" extrusionOk="0">
                  <a:moveTo>
                    <a:pt x="239" y="329"/>
                  </a:moveTo>
                  <a:cubicBezTo>
                    <a:pt x="242" y="329"/>
                    <a:pt x="247" y="329"/>
                    <a:pt x="250" y="332"/>
                  </a:cubicBezTo>
                  <a:cubicBezTo>
                    <a:pt x="295" y="340"/>
                    <a:pt x="336" y="359"/>
                    <a:pt x="392" y="377"/>
                  </a:cubicBezTo>
                  <a:cubicBezTo>
                    <a:pt x="340" y="408"/>
                    <a:pt x="302" y="418"/>
                    <a:pt x="261" y="418"/>
                  </a:cubicBezTo>
                  <a:cubicBezTo>
                    <a:pt x="254" y="418"/>
                    <a:pt x="247" y="418"/>
                    <a:pt x="242" y="415"/>
                  </a:cubicBezTo>
                  <a:cubicBezTo>
                    <a:pt x="213" y="415"/>
                    <a:pt x="190" y="392"/>
                    <a:pt x="197" y="359"/>
                  </a:cubicBezTo>
                  <a:cubicBezTo>
                    <a:pt x="202" y="337"/>
                    <a:pt x="220" y="329"/>
                    <a:pt x="239" y="329"/>
                  </a:cubicBezTo>
                  <a:close/>
                  <a:moveTo>
                    <a:pt x="527" y="0"/>
                  </a:moveTo>
                  <a:cubicBezTo>
                    <a:pt x="516" y="0"/>
                    <a:pt x="501" y="8"/>
                    <a:pt x="482" y="23"/>
                  </a:cubicBezTo>
                  <a:cubicBezTo>
                    <a:pt x="452" y="49"/>
                    <a:pt x="459" y="82"/>
                    <a:pt x="456" y="116"/>
                  </a:cubicBezTo>
                  <a:lnTo>
                    <a:pt x="449" y="116"/>
                  </a:lnTo>
                  <a:cubicBezTo>
                    <a:pt x="430" y="116"/>
                    <a:pt x="426" y="97"/>
                    <a:pt x="415" y="86"/>
                  </a:cubicBezTo>
                  <a:cubicBezTo>
                    <a:pt x="385" y="68"/>
                    <a:pt x="452" y="26"/>
                    <a:pt x="399" y="18"/>
                  </a:cubicBezTo>
                  <a:lnTo>
                    <a:pt x="389" y="18"/>
                  </a:lnTo>
                  <a:cubicBezTo>
                    <a:pt x="359" y="18"/>
                    <a:pt x="332" y="41"/>
                    <a:pt x="325" y="78"/>
                  </a:cubicBezTo>
                  <a:cubicBezTo>
                    <a:pt x="310" y="82"/>
                    <a:pt x="295" y="86"/>
                    <a:pt x="276" y="90"/>
                  </a:cubicBezTo>
                  <a:cubicBezTo>
                    <a:pt x="265" y="90"/>
                    <a:pt x="250" y="94"/>
                    <a:pt x="242" y="104"/>
                  </a:cubicBezTo>
                  <a:cubicBezTo>
                    <a:pt x="242" y="108"/>
                    <a:pt x="239" y="113"/>
                    <a:pt x="239" y="116"/>
                  </a:cubicBezTo>
                  <a:cubicBezTo>
                    <a:pt x="250" y="142"/>
                    <a:pt x="284" y="157"/>
                    <a:pt x="261" y="202"/>
                  </a:cubicBezTo>
                  <a:cubicBezTo>
                    <a:pt x="228" y="191"/>
                    <a:pt x="202" y="172"/>
                    <a:pt x="171" y="149"/>
                  </a:cubicBezTo>
                  <a:cubicBezTo>
                    <a:pt x="157" y="183"/>
                    <a:pt x="135" y="194"/>
                    <a:pt x="108" y="194"/>
                  </a:cubicBezTo>
                  <a:cubicBezTo>
                    <a:pt x="85" y="194"/>
                    <a:pt x="59" y="187"/>
                    <a:pt x="37" y="183"/>
                  </a:cubicBezTo>
                  <a:lnTo>
                    <a:pt x="37" y="183"/>
                  </a:lnTo>
                  <a:cubicBezTo>
                    <a:pt x="0" y="258"/>
                    <a:pt x="11" y="303"/>
                    <a:pt x="97" y="314"/>
                  </a:cubicBezTo>
                  <a:cubicBezTo>
                    <a:pt x="135" y="318"/>
                    <a:pt x="171" y="329"/>
                    <a:pt x="164" y="385"/>
                  </a:cubicBezTo>
                  <a:cubicBezTo>
                    <a:pt x="153" y="449"/>
                    <a:pt x="194" y="467"/>
                    <a:pt x="247" y="467"/>
                  </a:cubicBezTo>
                  <a:lnTo>
                    <a:pt x="258" y="467"/>
                  </a:lnTo>
                  <a:cubicBezTo>
                    <a:pt x="299" y="411"/>
                    <a:pt x="373" y="434"/>
                    <a:pt x="426" y="404"/>
                  </a:cubicBezTo>
                  <a:lnTo>
                    <a:pt x="430" y="400"/>
                  </a:lnTo>
                  <a:cubicBezTo>
                    <a:pt x="444" y="400"/>
                    <a:pt x="456" y="422"/>
                    <a:pt x="463" y="437"/>
                  </a:cubicBezTo>
                  <a:cubicBezTo>
                    <a:pt x="475" y="463"/>
                    <a:pt x="463" y="501"/>
                    <a:pt x="504" y="512"/>
                  </a:cubicBezTo>
                  <a:cubicBezTo>
                    <a:pt x="501" y="475"/>
                    <a:pt x="471" y="437"/>
                    <a:pt x="504" y="396"/>
                  </a:cubicBezTo>
                  <a:cubicBezTo>
                    <a:pt x="501" y="382"/>
                    <a:pt x="497" y="366"/>
                    <a:pt x="493" y="351"/>
                  </a:cubicBezTo>
                  <a:cubicBezTo>
                    <a:pt x="485" y="351"/>
                    <a:pt x="478" y="355"/>
                    <a:pt x="471" y="355"/>
                  </a:cubicBezTo>
                  <a:cubicBezTo>
                    <a:pt x="433" y="355"/>
                    <a:pt x="430" y="314"/>
                    <a:pt x="418" y="284"/>
                  </a:cubicBezTo>
                  <a:cubicBezTo>
                    <a:pt x="407" y="239"/>
                    <a:pt x="433" y="225"/>
                    <a:pt x="471" y="217"/>
                  </a:cubicBezTo>
                  <a:cubicBezTo>
                    <a:pt x="452" y="161"/>
                    <a:pt x="478" y="139"/>
                    <a:pt x="530" y="135"/>
                  </a:cubicBezTo>
                  <a:cubicBezTo>
                    <a:pt x="598" y="130"/>
                    <a:pt x="579" y="90"/>
                    <a:pt x="568" y="49"/>
                  </a:cubicBezTo>
                  <a:cubicBezTo>
                    <a:pt x="561" y="18"/>
                    <a:pt x="546" y="0"/>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2418390" y="-962115"/>
              <a:ext cx="24018" cy="23398"/>
            </a:xfrm>
            <a:custGeom>
              <a:avLst/>
              <a:gdLst/>
              <a:ahLst/>
              <a:cxnLst/>
              <a:rect l="l" t="t" r="r" b="b"/>
              <a:pathLst>
                <a:path w="503" h="490" extrusionOk="0">
                  <a:moveTo>
                    <a:pt x="39" y="0"/>
                  </a:moveTo>
                  <a:cubicBezTo>
                    <a:pt x="20" y="0"/>
                    <a:pt x="16" y="23"/>
                    <a:pt x="1" y="33"/>
                  </a:cubicBezTo>
                  <a:lnTo>
                    <a:pt x="16" y="33"/>
                  </a:lnTo>
                  <a:cubicBezTo>
                    <a:pt x="50" y="33"/>
                    <a:pt x="76" y="64"/>
                    <a:pt x="76" y="86"/>
                  </a:cubicBezTo>
                  <a:cubicBezTo>
                    <a:pt x="76" y="145"/>
                    <a:pt x="118" y="164"/>
                    <a:pt x="151" y="195"/>
                  </a:cubicBezTo>
                  <a:cubicBezTo>
                    <a:pt x="170" y="180"/>
                    <a:pt x="185" y="172"/>
                    <a:pt x="196" y="172"/>
                  </a:cubicBezTo>
                  <a:cubicBezTo>
                    <a:pt x="215" y="172"/>
                    <a:pt x="230" y="190"/>
                    <a:pt x="237" y="221"/>
                  </a:cubicBezTo>
                  <a:cubicBezTo>
                    <a:pt x="248" y="262"/>
                    <a:pt x="267" y="302"/>
                    <a:pt x="199" y="307"/>
                  </a:cubicBezTo>
                  <a:cubicBezTo>
                    <a:pt x="147" y="311"/>
                    <a:pt x="121" y="333"/>
                    <a:pt x="140" y="389"/>
                  </a:cubicBezTo>
                  <a:cubicBezTo>
                    <a:pt x="151" y="389"/>
                    <a:pt x="158" y="397"/>
                    <a:pt x="166" y="407"/>
                  </a:cubicBezTo>
                  <a:cubicBezTo>
                    <a:pt x="185" y="400"/>
                    <a:pt x="203" y="397"/>
                    <a:pt x="222" y="389"/>
                  </a:cubicBezTo>
                  <a:cubicBezTo>
                    <a:pt x="244" y="374"/>
                    <a:pt x="285" y="347"/>
                    <a:pt x="301" y="347"/>
                  </a:cubicBezTo>
                  <a:cubicBezTo>
                    <a:pt x="304" y="347"/>
                    <a:pt x="308" y="347"/>
                    <a:pt x="308" y="352"/>
                  </a:cubicBezTo>
                  <a:cubicBezTo>
                    <a:pt x="353" y="411"/>
                    <a:pt x="468" y="385"/>
                    <a:pt x="468" y="490"/>
                  </a:cubicBezTo>
                  <a:lnTo>
                    <a:pt x="484" y="490"/>
                  </a:lnTo>
                  <a:cubicBezTo>
                    <a:pt x="487" y="490"/>
                    <a:pt x="487" y="486"/>
                    <a:pt x="487" y="486"/>
                  </a:cubicBezTo>
                  <a:cubicBezTo>
                    <a:pt x="499" y="456"/>
                    <a:pt x="503" y="433"/>
                    <a:pt x="472" y="404"/>
                  </a:cubicBezTo>
                  <a:cubicBezTo>
                    <a:pt x="416" y="344"/>
                    <a:pt x="330" y="299"/>
                    <a:pt x="293" y="232"/>
                  </a:cubicBezTo>
                  <a:cubicBezTo>
                    <a:pt x="237" y="135"/>
                    <a:pt x="162" y="78"/>
                    <a:pt x="76" y="15"/>
                  </a:cubicBezTo>
                  <a:cubicBezTo>
                    <a:pt x="58" y="4"/>
                    <a:pt x="46"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410655" y="-945546"/>
              <a:ext cx="14659" cy="15758"/>
            </a:xfrm>
            <a:custGeom>
              <a:avLst/>
              <a:gdLst/>
              <a:ahLst/>
              <a:cxnLst/>
              <a:rect l="l" t="t" r="r" b="b"/>
              <a:pathLst>
                <a:path w="307" h="330" extrusionOk="0">
                  <a:moveTo>
                    <a:pt x="139" y="0"/>
                  </a:moveTo>
                  <a:cubicBezTo>
                    <a:pt x="123" y="0"/>
                    <a:pt x="82" y="27"/>
                    <a:pt x="60" y="42"/>
                  </a:cubicBezTo>
                  <a:cubicBezTo>
                    <a:pt x="41" y="50"/>
                    <a:pt x="23" y="53"/>
                    <a:pt x="4" y="60"/>
                  </a:cubicBezTo>
                  <a:cubicBezTo>
                    <a:pt x="71" y="95"/>
                    <a:pt x="11" y="124"/>
                    <a:pt x="0" y="154"/>
                  </a:cubicBezTo>
                  <a:lnTo>
                    <a:pt x="0" y="176"/>
                  </a:lnTo>
                  <a:cubicBezTo>
                    <a:pt x="4" y="191"/>
                    <a:pt x="8" y="207"/>
                    <a:pt x="11" y="221"/>
                  </a:cubicBezTo>
                  <a:cubicBezTo>
                    <a:pt x="45" y="252"/>
                    <a:pt x="79" y="274"/>
                    <a:pt x="120" y="274"/>
                  </a:cubicBezTo>
                  <a:cubicBezTo>
                    <a:pt x="131" y="274"/>
                    <a:pt x="146" y="269"/>
                    <a:pt x="161" y="266"/>
                  </a:cubicBezTo>
                  <a:cubicBezTo>
                    <a:pt x="168" y="266"/>
                    <a:pt x="175" y="262"/>
                    <a:pt x="184" y="262"/>
                  </a:cubicBezTo>
                  <a:cubicBezTo>
                    <a:pt x="217" y="262"/>
                    <a:pt x="202" y="300"/>
                    <a:pt x="194" y="330"/>
                  </a:cubicBezTo>
                  <a:cubicBezTo>
                    <a:pt x="206" y="326"/>
                    <a:pt x="213" y="326"/>
                    <a:pt x="220" y="326"/>
                  </a:cubicBezTo>
                  <a:cubicBezTo>
                    <a:pt x="228" y="322"/>
                    <a:pt x="236" y="322"/>
                    <a:pt x="243" y="319"/>
                  </a:cubicBezTo>
                  <a:cubicBezTo>
                    <a:pt x="254" y="288"/>
                    <a:pt x="296" y="278"/>
                    <a:pt x="299" y="240"/>
                  </a:cubicBezTo>
                  <a:cubicBezTo>
                    <a:pt x="236" y="236"/>
                    <a:pt x="168" y="225"/>
                    <a:pt x="101" y="225"/>
                  </a:cubicBezTo>
                  <a:lnTo>
                    <a:pt x="68" y="225"/>
                  </a:lnTo>
                  <a:cubicBezTo>
                    <a:pt x="63" y="191"/>
                    <a:pt x="82" y="173"/>
                    <a:pt x="101" y="173"/>
                  </a:cubicBezTo>
                  <a:cubicBezTo>
                    <a:pt x="105" y="173"/>
                    <a:pt x="105" y="173"/>
                    <a:pt x="108" y="176"/>
                  </a:cubicBezTo>
                  <a:cubicBezTo>
                    <a:pt x="120" y="176"/>
                    <a:pt x="131" y="184"/>
                    <a:pt x="142" y="184"/>
                  </a:cubicBezTo>
                  <a:cubicBezTo>
                    <a:pt x="149" y="184"/>
                    <a:pt x="161" y="180"/>
                    <a:pt x="165" y="169"/>
                  </a:cubicBezTo>
                  <a:cubicBezTo>
                    <a:pt x="184" y="143"/>
                    <a:pt x="139" y="147"/>
                    <a:pt x="142" y="131"/>
                  </a:cubicBezTo>
                  <a:cubicBezTo>
                    <a:pt x="149" y="105"/>
                    <a:pt x="165" y="86"/>
                    <a:pt x="187" y="86"/>
                  </a:cubicBezTo>
                  <a:cubicBezTo>
                    <a:pt x="191" y="86"/>
                    <a:pt x="198" y="86"/>
                    <a:pt x="206" y="90"/>
                  </a:cubicBezTo>
                  <a:cubicBezTo>
                    <a:pt x="239" y="105"/>
                    <a:pt x="273" y="124"/>
                    <a:pt x="306" y="143"/>
                  </a:cubicBezTo>
                  <a:cubicBezTo>
                    <a:pt x="306" y="38"/>
                    <a:pt x="191" y="64"/>
                    <a:pt x="146" y="5"/>
                  </a:cubicBezTo>
                  <a:cubicBezTo>
                    <a:pt x="146" y="0"/>
                    <a:pt x="142"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470867" y="-957101"/>
              <a:ext cx="13131" cy="12319"/>
            </a:xfrm>
            <a:custGeom>
              <a:avLst/>
              <a:gdLst/>
              <a:ahLst/>
              <a:cxnLst/>
              <a:rect l="l" t="t" r="r" b="b"/>
              <a:pathLst>
                <a:path w="275" h="258" extrusionOk="0">
                  <a:moveTo>
                    <a:pt x="125" y="0"/>
                  </a:moveTo>
                  <a:cubicBezTo>
                    <a:pt x="106" y="0"/>
                    <a:pt x="87" y="11"/>
                    <a:pt x="65" y="33"/>
                  </a:cubicBezTo>
                  <a:cubicBezTo>
                    <a:pt x="1" y="101"/>
                    <a:pt x="50" y="142"/>
                    <a:pt x="87" y="190"/>
                  </a:cubicBezTo>
                  <a:lnTo>
                    <a:pt x="99" y="190"/>
                  </a:lnTo>
                  <a:cubicBezTo>
                    <a:pt x="121" y="190"/>
                    <a:pt x="136" y="206"/>
                    <a:pt x="151" y="224"/>
                  </a:cubicBezTo>
                  <a:cubicBezTo>
                    <a:pt x="173" y="247"/>
                    <a:pt x="199" y="258"/>
                    <a:pt x="225" y="258"/>
                  </a:cubicBezTo>
                  <a:cubicBezTo>
                    <a:pt x="237" y="258"/>
                    <a:pt x="252" y="258"/>
                    <a:pt x="263" y="250"/>
                  </a:cubicBezTo>
                  <a:cubicBezTo>
                    <a:pt x="267" y="206"/>
                    <a:pt x="275" y="161"/>
                    <a:pt x="218" y="130"/>
                  </a:cubicBezTo>
                  <a:cubicBezTo>
                    <a:pt x="188" y="112"/>
                    <a:pt x="192" y="67"/>
                    <a:pt x="177" y="33"/>
                  </a:cubicBezTo>
                  <a:cubicBezTo>
                    <a:pt x="158" y="11"/>
                    <a:pt x="140"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421924" y="-934850"/>
              <a:ext cx="21822" cy="11508"/>
            </a:xfrm>
            <a:custGeom>
              <a:avLst/>
              <a:gdLst/>
              <a:ahLst/>
              <a:cxnLst/>
              <a:rect l="l" t="t" r="r" b="b"/>
              <a:pathLst>
                <a:path w="457" h="241" extrusionOk="0">
                  <a:moveTo>
                    <a:pt x="173" y="1"/>
                  </a:moveTo>
                  <a:lnTo>
                    <a:pt x="169" y="5"/>
                  </a:lnTo>
                  <a:cubicBezTo>
                    <a:pt x="116" y="35"/>
                    <a:pt x="42" y="12"/>
                    <a:pt x="1" y="68"/>
                  </a:cubicBezTo>
                  <a:cubicBezTo>
                    <a:pt x="42" y="61"/>
                    <a:pt x="79" y="54"/>
                    <a:pt x="128" y="45"/>
                  </a:cubicBezTo>
                  <a:lnTo>
                    <a:pt x="128" y="45"/>
                  </a:lnTo>
                  <a:cubicBezTo>
                    <a:pt x="105" y="76"/>
                    <a:pt x="68" y="90"/>
                    <a:pt x="105" y="121"/>
                  </a:cubicBezTo>
                  <a:cubicBezTo>
                    <a:pt x="128" y="102"/>
                    <a:pt x="142" y="95"/>
                    <a:pt x="158" y="95"/>
                  </a:cubicBezTo>
                  <a:cubicBezTo>
                    <a:pt x="180" y="95"/>
                    <a:pt x="195" y="113"/>
                    <a:pt x="206" y="147"/>
                  </a:cubicBezTo>
                  <a:cubicBezTo>
                    <a:pt x="247" y="154"/>
                    <a:pt x="254" y="188"/>
                    <a:pt x="273" y="218"/>
                  </a:cubicBezTo>
                  <a:cubicBezTo>
                    <a:pt x="281" y="229"/>
                    <a:pt x="299" y="240"/>
                    <a:pt x="315" y="240"/>
                  </a:cubicBezTo>
                  <a:cubicBezTo>
                    <a:pt x="318" y="240"/>
                    <a:pt x="326" y="240"/>
                    <a:pt x="326" y="233"/>
                  </a:cubicBezTo>
                  <a:cubicBezTo>
                    <a:pt x="344" y="158"/>
                    <a:pt x="442" y="169"/>
                    <a:pt x="456" y="102"/>
                  </a:cubicBezTo>
                  <a:cubicBezTo>
                    <a:pt x="449" y="102"/>
                    <a:pt x="442" y="102"/>
                    <a:pt x="430" y="106"/>
                  </a:cubicBezTo>
                  <a:cubicBezTo>
                    <a:pt x="389" y="109"/>
                    <a:pt x="349" y="128"/>
                    <a:pt x="304" y="128"/>
                  </a:cubicBezTo>
                  <a:cubicBezTo>
                    <a:pt x="285" y="128"/>
                    <a:pt x="266" y="124"/>
                    <a:pt x="247" y="113"/>
                  </a:cubicBezTo>
                  <a:cubicBezTo>
                    <a:pt x="206" y="102"/>
                    <a:pt x="218" y="64"/>
                    <a:pt x="206" y="38"/>
                  </a:cubicBezTo>
                  <a:cubicBezTo>
                    <a:pt x="199" y="23"/>
                    <a:pt x="187"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81718" y="-931794"/>
              <a:ext cx="16617" cy="11794"/>
            </a:xfrm>
            <a:custGeom>
              <a:avLst/>
              <a:gdLst/>
              <a:ahLst/>
              <a:cxnLst/>
              <a:rect l="l" t="t" r="r" b="b"/>
              <a:pathLst>
                <a:path w="348" h="247" extrusionOk="0">
                  <a:moveTo>
                    <a:pt x="145" y="0"/>
                  </a:moveTo>
                  <a:cubicBezTo>
                    <a:pt x="130" y="0"/>
                    <a:pt x="112" y="4"/>
                    <a:pt x="93" y="16"/>
                  </a:cubicBezTo>
                  <a:cubicBezTo>
                    <a:pt x="26" y="57"/>
                    <a:pt x="0" y="112"/>
                    <a:pt x="18" y="176"/>
                  </a:cubicBezTo>
                  <a:cubicBezTo>
                    <a:pt x="30" y="206"/>
                    <a:pt x="45" y="228"/>
                    <a:pt x="75" y="228"/>
                  </a:cubicBezTo>
                  <a:lnTo>
                    <a:pt x="116" y="228"/>
                  </a:lnTo>
                  <a:cubicBezTo>
                    <a:pt x="145" y="228"/>
                    <a:pt x="175" y="233"/>
                    <a:pt x="206" y="247"/>
                  </a:cubicBezTo>
                  <a:lnTo>
                    <a:pt x="220" y="247"/>
                  </a:lnTo>
                  <a:cubicBezTo>
                    <a:pt x="242" y="247"/>
                    <a:pt x="254" y="221"/>
                    <a:pt x="258" y="199"/>
                  </a:cubicBezTo>
                  <a:lnTo>
                    <a:pt x="258" y="199"/>
                  </a:lnTo>
                  <a:cubicBezTo>
                    <a:pt x="242" y="202"/>
                    <a:pt x="228" y="206"/>
                    <a:pt x="213" y="206"/>
                  </a:cubicBezTo>
                  <a:cubicBezTo>
                    <a:pt x="183" y="206"/>
                    <a:pt x="149" y="199"/>
                    <a:pt x="119" y="195"/>
                  </a:cubicBezTo>
                  <a:cubicBezTo>
                    <a:pt x="78" y="191"/>
                    <a:pt x="59" y="154"/>
                    <a:pt x="56" y="112"/>
                  </a:cubicBezTo>
                  <a:cubicBezTo>
                    <a:pt x="49" y="71"/>
                    <a:pt x="85" y="68"/>
                    <a:pt x="112" y="53"/>
                  </a:cubicBezTo>
                  <a:cubicBezTo>
                    <a:pt x="123" y="42"/>
                    <a:pt x="135" y="42"/>
                    <a:pt x="142" y="42"/>
                  </a:cubicBezTo>
                  <a:cubicBezTo>
                    <a:pt x="164" y="42"/>
                    <a:pt x="179" y="60"/>
                    <a:pt x="190" y="83"/>
                  </a:cubicBezTo>
                  <a:cubicBezTo>
                    <a:pt x="209" y="124"/>
                    <a:pt x="265" y="143"/>
                    <a:pt x="258" y="199"/>
                  </a:cubicBezTo>
                  <a:cubicBezTo>
                    <a:pt x="347" y="131"/>
                    <a:pt x="242" y="102"/>
                    <a:pt x="224" y="64"/>
                  </a:cubicBezTo>
                  <a:cubicBezTo>
                    <a:pt x="213" y="31"/>
                    <a:pt x="183" y="0"/>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424216" y="-960539"/>
              <a:ext cx="13036" cy="12224"/>
            </a:xfrm>
            <a:custGeom>
              <a:avLst/>
              <a:gdLst/>
              <a:ahLst/>
              <a:cxnLst/>
              <a:rect l="l" t="t" r="r" b="b"/>
              <a:pathLst>
                <a:path w="273" h="256" extrusionOk="0">
                  <a:moveTo>
                    <a:pt x="123" y="0"/>
                  </a:moveTo>
                  <a:cubicBezTo>
                    <a:pt x="105" y="86"/>
                    <a:pt x="83" y="169"/>
                    <a:pt x="0" y="214"/>
                  </a:cubicBezTo>
                  <a:cubicBezTo>
                    <a:pt x="7" y="217"/>
                    <a:pt x="15" y="221"/>
                    <a:pt x="19" y="225"/>
                  </a:cubicBezTo>
                  <a:cubicBezTo>
                    <a:pt x="30" y="229"/>
                    <a:pt x="41" y="229"/>
                    <a:pt x="52" y="229"/>
                  </a:cubicBezTo>
                  <a:lnTo>
                    <a:pt x="67" y="229"/>
                  </a:lnTo>
                  <a:cubicBezTo>
                    <a:pt x="86" y="225"/>
                    <a:pt x="101" y="221"/>
                    <a:pt x="116" y="217"/>
                  </a:cubicBezTo>
                  <a:cubicBezTo>
                    <a:pt x="123" y="180"/>
                    <a:pt x="150" y="157"/>
                    <a:pt x="180" y="157"/>
                  </a:cubicBezTo>
                  <a:lnTo>
                    <a:pt x="190" y="157"/>
                  </a:lnTo>
                  <a:cubicBezTo>
                    <a:pt x="243" y="165"/>
                    <a:pt x="176" y="207"/>
                    <a:pt x="206" y="225"/>
                  </a:cubicBezTo>
                  <a:cubicBezTo>
                    <a:pt x="217" y="236"/>
                    <a:pt x="221" y="255"/>
                    <a:pt x="240" y="255"/>
                  </a:cubicBezTo>
                  <a:lnTo>
                    <a:pt x="247" y="255"/>
                  </a:lnTo>
                  <a:cubicBezTo>
                    <a:pt x="250" y="221"/>
                    <a:pt x="243" y="188"/>
                    <a:pt x="273" y="162"/>
                  </a:cubicBezTo>
                  <a:cubicBezTo>
                    <a:pt x="240" y="131"/>
                    <a:pt x="198" y="112"/>
                    <a:pt x="198" y="53"/>
                  </a:cubicBezTo>
                  <a:cubicBezTo>
                    <a:pt x="198" y="31"/>
                    <a:pt x="172"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468480" y="-948029"/>
              <a:ext cx="10171" cy="11078"/>
            </a:xfrm>
            <a:custGeom>
              <a:avLst/>
              <a:gdLst/>
              <a:ahLst/>
              <a:cxnLst/>
              <a:rect l="l" t="t" r="r" b="b"/>
              <a:pathLst>
                <a:path w="213" h="232" extrusionOk="0">
                  <a:moveTo>
                    <a:pt x="37" y="0"/>
                  </a:moveTo>
                  <a:cubicBezTo>
                    <a:pt x="56" y="38"/>
                    <a:pt x="97" y="60"/>
                    <a:pt x="101" y="109"/>
                  </a:cubicBezTo>
                  <a:cubicBezTo>
                    <a:pt x="78" y="135"/>
                    <a:pt x="34" y="105"/>
                    <a:pt x="11" y="142"/>
                  </a:cubicBezTo>
                  <a:cubicBezTo>
                    <a:pt x="0" y="169"/>
                    <a:pt x="0" y="195"/>
                    <a:pt x="11" y="221"/>
                  </a:cubicBezTo>
                  <a:cubicBezTo>
                    <a:pt x="15" y="228"/>
                    <a:pt x="26" y="232"/>
                    <a:pt x="34" y="232"/>
                  </a:cubicBezTo>
                  <a:cubicBezTo>
                    <a:pt x="37" y="232"/>
                    <a:pt x="41" y="232"/>
                    <a:pt x="41" y="228"/>
                  </a:cubicBezTo>
                  <a:cubicBezTo>
                    <a:pt x="86" y="191"/>
                    <a:pt x="142" y="183"/>
                    <a:pt x="191" y="157"/>
                  </a:cubicBezTo>
                  <a:cubicBezTo>
                    <a:pt x="209" y="147"/>
                    <a:pt x="206" y="94"/>
                    <a:pt x="213" y="64"/>
                  </a:cubicBezTo>
                  <a:lnTo>
                    <a:pt x="213" y="60"/>
                  </a:lnTo>
                  <a:cubicBezTo>
                    <a:pt x="202" y="68"/>
                    <a:pt x="187" y="68"/>
                    <a:pt x="175" y="68"/>
                  </a:cubicBezTo>
                  <a:cubicBezTo>
                    <a:pt x="149" y="68"/>
                    <a:pt x="123" y="57"/>
                    <a:pt x="101" y="34"/>
                  </a:cubicBezTo>
                  <a:cubicBezTo>
                    <a:pt x="86" y="16"/>
                    <a:pt x="7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452102" y="-955000"/>
              <a:ext cx="7401" cy="5587"/>
            </a:xfrm>
            <a:custGeom>
              <a:avLst/>
              <a:gdLst/>
              <a:ahLst/>
              <a:cxnLst/>
              <a:rect l="l" t="t" r="r" b="b"/>
              <a:pathLst>
                <a:path w="155" h="117" extrusionOk="0">
                  <a:moveTo>
                    <a:pt x="91" y="1"/>
                  </a:moveTo>
                  <a:cubicBezTo>
                    <a:pt x="49" y="8"/>
                    <a:pt x="1" y="19"/>
                    <a:pt x="16" y="75"/>
                  </a:cubicBezTo>
                  <a:cubicBezTo>
                    <a:pt x="27" y="109"/>
                    <a:pt x="57" y="117"/>
                    <a:pt x="87" y="117"/>
                  </a:cubicBezTo>
                  <a:lnTo>
                    <a:pt x="113" y="117"/>
                  </a:lnTo>
                  <a:cubicBezTo>
                    <a:pt x="132" y="113"/>
                    <a:pt x="146" y="105"/>
                    <a:pt x="154" y="83"/>
                  </a:cubicBezTo>
                  <a:cubicBezTo>
                    <a:pt x="136" y="57"/>
                    <a:pt x="113" y="3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462463" y="-955526"/>
              <a:ext cx="7735" cy="10553"/>
            </a:xfrm>
            <a:custGeom>
              <a:avLst/>
              <a:gdLst/>
              <a:ahLst/>
              <a:cxnLst/>
              <a:rect l="l" t="t" r="r" b="b"/>
              <a:pathLst>
                <a:path w="162" h="221" extrusionOk="0">
                  <a:moveTo>
                    <a:pt x="1" y="0"/>
                  </a:moveTo>
                  <a:cubicBezTo>
                    <a:pt x="16" y="34"/>
                    <a:pt x="12" y="79"/>
                    <a:pt x="42" y="97"/>
                  </a:cubicBezTo>
                  <a:cubicBezTo>
                    <a:pt x="99" y="128"/>
                    <a:pt x="91" y="173"/>
                    <a:pt x="87" y="217"/>
                  </a:cubicBezTo>
                  <a:lnTo>
                    <a:pt x="87" y="221"/>
                  </a:lnTo>
                  <a:cubicBezTo>
                    <a:pt x="147" y="187"/>
                    <a:pt x="161" y="150"/>
                    <a:pt x="113" y="94"/>
                  </a:cubicBezTo>
                  <a:cubicBezTo>
                    <a:pt x="80" y="57"/>
                    <a:pt x="54" y="1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399099" y="-938909"/>
              <a:ext cx="5778" cy="9836"/>
            </a:xfrm>
            <a:custGeom>
              <a:avLst/>
              <a:gdLst/>
              <a:ahLst/>
              <a:cxnLst/>
              <a:rect l="l" t="t" r="r" b="b"/>
              <a:pathLst>
                <a:path w="121" h="206" extrusionOk="0">
                  <a:moveTo>
                    <a:pt x="83" y="0"/>
                  </a:moveTo>
                  <a:lnTo>
                    <a:pt x="83" y="4"/>
                  </a:lnTo>
                  <a:cubicBezTo>
                    <a:pt x="64" y="34"/>
                    <a:pt x="87" y="75"/>
                    <a:pt x="57" y="101"/>
                  </a:cubicBezTo>
                  <a:cubicBezTo>
                    <a:pt x="54" y="139"/>
                    <a:pt x="12" y="149"/>
                    <a:pt x="1" y="180"/>
                  </a:cubicBezTo>
                  <a:cubicBezTo>
                    <a:pt x="20" y="198"/>
                    <a:pt x="38" y="206"/>
                    <a:pt x="54" y="206"/>
                  </a:cubicBezTo>
                  <a:cubicBezTo>
                    <a:pt x="80" y="206"/>
                    <a:pt x="99" y="183"/>
                    <a:pt x="106" y="146"/>
                  </a:cubicBezTo>
                  <a:cubicBezTo>
                    <a:pt x="121" y="97"/>
                    <a:pt x="109" y="45"/>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478698" y="-917517"/>
              <a:ext cx="4918" cy="5205"/>
            </a:xfrm>
            <a:custGeom>
              <a:avLst/>
              <a:gdLst/>
              <a:ahLst/>
              <a:cxnLst/>
              <a:rect l="l" t="t" r="r" b="b"/>
              <a:pathLst>
                <a:path w="103" h="109" extrusionOk="0">
                  <a:moveTo>
                    <a:pt x="35" y="1"/>
                  </a:moveTo>
                  <a:cubicBezTo>
                    <a:pt x="16" y="12"/>
                    <a:pt x="1" y="34"/>
                    <a:pt x="4" y="64"/>
                  </a:cubicBezTo>
                  <a:cubicBezTo>
                    <a:pt x="12" y="91"/>
                    <a:pt x="23" y="109"/>
                    <a:pt x="46" y="109"/>
                  </a:cubicBezTo>
                  <a:cubicBezTo>
                    <a:pt x="53" y="109"/>
                    <a:pt x="57" y="105"/>
                    <a:pt x="61" y="105"/>
                  </a:cubicBezTo>
                  <a:cubicBezTo>
                    <a:pt x="94" y="98"/>
                    <a:pt x="102" y="79"/>
                    <a:pt x="94" y="46"/>
                  </a:cubicBezTo>
                  <a:cubicBezTo>
                    <a:pt x="91" y="19"/>
                    <a:pt x="75"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447804" y="-956433"/>
              <a:ext cx="6637" cy="5396"/>
            </a:xfrm>
            <a:custGeom>
              <a:avLst/>
              <a:gdLst/>
              <a:ahLst/>
              <a:cxnLst/>
              <a:rect l="l" t="t" r="r" b="b"/>
              <a:pathLst>
                <a:path w="139" h="113" extrusionOk="0">
                  <a:moveTo>
                    <a:pt x="49" y="0"/>
                  </a:moveTo>
                  <a:cubicBezTo>
                    <a:pt x="34" y="0"/>
                    <a:pt x="19" y="9"/>
                    <a:pt x="1" y="31"/>
                  </a:cubicBezTo>
                  <a:cubicBezTo>
                    <a:pt x="23" y="61"/>
                    <a:pt x="46" y="87"/>
                    <a:pt x="64" y="113"/>
                  </a:cubicBezTo>
                  <a:cubicBezTo>
                    <a:pt x="101" y="105"/>
                    <a:pt x="139" y="83"/>
                    <a:pt x="109" y="45"/>
                  </a:cubicBezTo>
                  <a:cubicBezTo>
                    <a:pt x="98" y="23"/>
                    <a:pt x="7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426555" y="-950369"/>
              <a:ext cx="5921" cy="6160"/>
            </a:xfrm>
            <a:custGeom>
              <a:avLst/>
              <a:gdLst/>
              <a:ahLst/>
              <a:cxnLst/>
              <a:rect l="l" t="t" r="r" b="b"/>
              <a:pathLst>
                <a:path w="124" h="129" extrusionOk="0">
                  <a:moveTo>
                    <a:pt x="45" y="1"/>
                  </a:moveTo>
                  <a:lnTo>
                    <a:pt x="49" y="4"/>
                  </a:lnTo>
                  <a:cubicBezTo>
                    <a:pt x="1" y="12"/>
                    <a:pt x="8" y="42"/>
                    <a:pt x="11" y="75"/>
                  </a:cubicBezTo>
                  <a:cubicBezTo>
                    <a:pt x="42" y="98"/>
                    <a:pt x="68" y="117"/>
                    <a:pt x="101" y="128"/>
                  </a:cubicBezTo>
                  <a:cubicBezTo>
                    <a:pt x="124" y="83"/>
                    <a:pt x="90" y="68"/>
                    <a:pt x="79" y="42"/>
                  </a:cubicBezTo>
                  <a:cubicBezTo>
                    <a:pt x="79" y="39"/>
                    <a:pt x="82" y="34"/>
                    <a:pt x="82" y="30"/>
                  </a:cubicBezTo>
                  <a:cubicBezTo>
                    <a:pt x="79" y="23"/>
                    <a:pt x="75" y="16"/>
                    <a:pt x="68" y="12"/>
                  </a:cubicBezTo>
                  <a:cubicBezTo>
                    <a:pt x="64" y="8"/>
                    <a:pt x="56" y="4"/>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479033" y="-929120"/>
              <a:ext cx="6828" cy="6303"/>
            </a:xfrm>
            <a:custGeom>
              <a:avLst/>
              <a:gdLst/>
              <a:ahLst/>
              <a:cxnLst/>
              <a:rect l="l" t="t" r="r" b="b"/>
              <a:pathLst>
                <a:path w="143" h="132" extrusionOk="0">
                  <a:moveTo>
                    <a:pt x="68" y="1"/>
                  </a:moveTo>
                  <a:cubicBezTo>
                    <a:pt x="27" y="38"/>
                    <a:pt x="1" y="72"/>
                    <a:pt x="37" y="117"/>
                  </a:cubicBezTo>
                  <a:cubicBezTo>
                    <a:pt x="45" y="124"/>
                    <a:pt x="56" y="132"/>
                    <a:pt x="68" y="132"/>
                  </a:cubicBezTo>
                  <a:cubicBezTo>
                    <a:pt x="75" y="132"/>
                    <a:pt x="79" y="132"/>
                    <a:pt x="87" y="124"/>
                  </a:cubicBezTo>
                  <a:cubicBezTo>
                    <a:pt x="142" y="72"/>
                    <a:pt x="72" y="49"/>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416910" y="-930361"/>
              <a:ext cx="4823" cy="4154"/>
            </a:xfrm>
            <a:custGeom>
              <a:avLst/>
              <a:gdLst/>
              <a:ahLst/>
              <a:cxnLst/>
              <a:rect l="l" t="t" r="r" b="b"/>
              <a:pathLst>
                <a:path w="101" h="87" extrusionOk="0">
                  <a:moveTo>
                    <a:pt x="53" y="1"/>
                  </a:moveTo>
                  <a:cubicBezTo>
                    <a:pt x="37" y="1"/>
                    <a:pt x="23" y="8"/>
                    <a:pt x="0" y="27"/>
                  </a:cubicBezTo>
                  <a:cubicBezTo>
                    <a:pt x="15" y="60"/>
                    <a:pt x="30" y="86"/>
                    <a:pt x="53" y="86"/>
                  </a:cubicBezTo>
                  <a:cubicBezTo>
                    <a:pt x="64" y="86"/>
                    <a:pt x="79" y="79"/>
                    <a:pt x="101" y="53"/>
                  </a:cubicBezTo>
                  <a:cubicBezTo>
                    <a:pt x="90" y="19"/>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477075" y="-935518"/>
              <a:ext cx="4154" cy="4823"/>
            </a:xfrm>
            <a:custGeom>
              <a:avLst/>
              <a:gdLst/>
              <a:ahLst/>
              <a:cxnLst/>
              <a:rect l="l" t="t" r="r" b="b"/>
              <a:pathLst>
                <a:path w="87" h="101" extrusionOk="0">
                  <a:moveTo>
                    <a:pt x="86" y="0"/>
                  </a:moveTo>
                  <a:lnTo>
                    <a:pt x="86" y="0"/>
                  </a:lnTo>
                  <a:cubicBezTo>
                    <a:pt x="46" y="37"/>
                    <a:pt x="1" y="26"/>
                    <a:pt x="1" y="75"/>
                  </a:cubicBezTo>
                  <a:cubicBezTo>
                    <a:pt x="1" y="90"/>
                    <a:pt x="12" y="101"/>
                    <a:pt x="27" y="101"/>
                  </a:cubicBezTo>
                  <a:lnTo>
                    <a:pt x="31" y="101"/>
                  </a:lnTo>
                  <a:cubicBezTo>
                    <a:pt x="79" y="97"/>
                    <a:pt x="68" y="56"/>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394420" y="-955191"/>
              <a:ext cx="4345" cy="3104"/>
            </a:xfrm>
            <a:custGeom>
              <a:avLst/>
              <a:gdLst/>
              <a:ahLst/>
              <a:cxnLst/>
              <a:rect l="l" t="t" r="r" b="b"/>
              <a:pathLst>
                <a:path w="91" h="65" extrusionOk="0">
                  <a:moveTo>
                    <a:pt x="60" y="0"/>
                  </a:moveTo>
                  <a:cubicBezTo>
                    <a:pt x="53" y="0"/>
                    <a:pt x="45" y="0"/>
                    <a:pt x="37" y="5"/>
                  </a:cubicBezTo>
                  <a:cubicBezTo>
                    <a:pt x="19" y="9"/>
                    <a:pt x="1" y="16"/>
                    <a:pt x="11" y="42"/>
                  </a:cubicBezTo>
                  <a:cubicBezTo>
                    <a:pt x="19" y="57"/>
                    <a:pt x="30" y="64"/>
                    <a:pt x="45" y="64"/>
                  </a:cubicBezTo>
                  <a:lnTo>
                    <a:pt x="56" y="64"/>
                  </a:lnTo>
                  <a:cubicBezTo>
                    <a:pt x="75" y="53"/>
                    <a:pt x="90" y="38"/>
                    <a:pt x="82" y="19"/>
                  </a:cubicBezTo>
                  <a:cubicBezTo>
                    <a:pt x="79" y="5"/>
                    <a:pt x="71"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549034" y="-934850"/>
              <a:ext cx="29510" cy="28125"/>
            </a:xfrm>
            <a:custGeom>
              <a:avLst/>
              <a:gdLst/>
              <a:ahLst/>
              <a:cxnLst/>
              <a:rect l="l" t="t" r="r" b="b"/>
              <a:pathLst>
                <a:path w="618" h="589" extrusionOk="0">
                  <a:moveTo>
                    <a:pt x="525" y="252"/>
                  </a:moveTo>
                  <a:lnTo>
                    <a:pt x="532" y="255"/>
                  </a:lnTo>
                  <a:cubicBezTo>
                    <a:pt x="558" y="274"/>
                    <a:pt x="547" y="297"/>
                    <a:pt x="539" y="319"/>
                  </a:cubicBezTo>
                  <a:cubicBezTo>
                    <a:pt x="528" y="352"/>
                    <a:pt x="506" y="378"/>
                    <a:pt x="472" y="378"/>
                  </a:cubicBezTo>
                  <a:lnTo>
                    <a:pt x="454" y="378"/>
                  </a:lnTo>
                  <a:cubicBezTo>
                    <a:pt x="439" y="375"/>
                    <a:pt x="416" y="375"/>
                    <a:pt x="416" y="345"/>
                  </a:cubicBezTo>
                  <a:cubicBezTo>
                    <a:pt x="454" y="315"/>
                    <a:pt x="487" y="281"/>
                    <a:pt x="525" y="252"/>
                  </a:cubicBezTo>
                  <a:close/>
                  <a:moveTo>
                    <a:pt x="263" y="1"/>
                  </a:moveTo>
                  <a:cubicBezTo>
                    <a:pt x="240" y="1"/>
                    <a:pt x="221" y="12"/>
                    <a:pt x="199" y="35"/>
                  </a:cubicBezTo>
                  <a:cubicBezTo>
                    <a:pt x="180" y="50"/>
                    <a:pt x="162" y="68"/>
                    <a:pt x="135" y="72"/>
                  </a:cubicBezTo>
                  <a:cubicBezTo>
                    <a:pt x="147" y="135"/>
                    <a:pt x="95" y="154"/>
                    <a:pt x="54" y="180"/>
                  </a:cubicBezTo>
                  <a:cubicBezTo>
                    <a:pt x="5" y="214"/>
                    <a:pt x="1" y="247"/>
                    <a:pt x="50" y="289"/>
                  </a:cubicBezTo>
                  <a:cubicBezTo>
                    <a:pt x="80" y="270"/>
                    <a:pt x="35" y="195"/>
                    <a:pt x="87" y="195"/>
                  </a:cubicBezTo>
                  <a:cubicBezTo>
                    <a:pt x="95" y="195"/>
                    <a:pt x="102" y="199"/>
                    <a:pt x="117" y="202"/>
                  </a:cubicBezTo>
                  <a:cubicBezTo>
                    <a:pt x="102" y="255"/>
                    <a:pt x="87" y="307"/>
                    <a:pt x="121" y="359"/>
                  </a:cubicBezTo>
                  <a:cubicBezTo>
                    <a:pt x="135" y="359"/>
                    <a:pt x="151" y="364"/>
                    <a:pt x="185" y="375"/>
                  </a:cubicBezTo>
                  <a:cubicBezTo>
                    <a:pt x="102" y="285"/>
                    <a:pt x="203" y="214"/>
                    <a:pt x="180" y="132"/>
                  </a:cubicBezTo>
                  <a:lnTo>
                    <a:pt x="180" y="132"/>
                  </a:lnTo>
                  <a:cubicBezTo>
                    <a:pt x="214" y="173"/>
                    <a:pt x="195" y="259"/>
                    <a:pt x="282" y="259"/>
                  </a:cubicBezTo>
                  <a:lnTo>
                    <a:pt x="289" y="259"/>
                  </a:lnTo>
                  <a:cubicBezTo>
                    <a:pt x="308" y="259"/>
                    <a:pt x="300" y="278"/>
                    <a:pt x="297" y="285"/>
                  </a:cubicBezTo>
                  <a:cubicBezTo>
                    <a:pt x="211" y="375"/>
                    <a:pt x="311" y="356"/>
                    <a:pt x="356" y="378"/>
                  </a:cubicBezTo>
                  <a:cubicBezTo>
                    <a:pt x="308" y="423"/>
                    <a:pt x="337" y="506"/>
                    <a:pt x="263" y="535"/>
                  </a:cubicBezTo>
                  <a:cubicBezTo>
                    <a:pt x="266" y="547"/>
                    <a:pt x="270" y="558"/>
                    <a:pt x="278" y="566"/>
                  </a:cubicBezTo>
                  <a:cubicBezTo>
                    <a:pt x="278" y="573"/>
                    <a:pt x="282" y="580"/>
                    <a:pt x="282" y="588"/>
                  </a:cubicBezTo>
                  <a:cubicBezTo>
                    <a:pt x="442" y="547"/>
                    <a:pt x="603" y="382"/>
                    <a:pt x="618" y="240"/>
                  </a:cubicBezTo>
                  <a:cubicBezTo>
                    <a:pt x="606" y="173"/>
                    <a:pt x="596" y="106"/>
                    <a:pt x="580" y="35"/>
                  </a:cubicBezTo>
                  <a:lnTo>
                    <a:pt x="577" y="35"/>
                  </a:lnTo>
                  <a:cubicBezTo>
                    <a:pt x="566" y="57"/>
                    <a:pt x="554" y="76"/>
                    <a:pt x="543" y="95"/>
                  </a:cubicBezTo>
                  <a:cubicBezTo>
                    <a:pt x="528" y="80"/>
                    <a:pt x="509" y="76"/>
                    <a:pt x="487" y="76"/>
                  </a:cubicBezTo>
                  <a:lnTo>
                    <a:pt x="435" y="76"/>
                  </a:lnTo>
                  <a:cubicBezTo>
                    <a:pt x="420" y="76"/>
                    <a:pt x="404" y="76"/>
                    <a:pt x="390" y="64"/>
                  </a:cubicBezTo>
                  <a:cubicBezTo>
                    <a:pt x="371" y="54"/>
                    <a:pt x="356" y="35"/>
                    <a:pt x="334" y="35"/>
                  </a:cubicBezTo>
                  <a:cubicBezTo>
                    <a:pt x="326" y="35"/>
                    <a:pt x="323" y="35"/>
                    <a:pt x="319" y="38"/>
                  </a:cubicBezTo>
                  <a:cubicBezTo>
                    <a:pt x="337" y="87"/>
                    <a:pt x="397" y="113"/>
                    <a:pt x="416" y="176"/>
                  </a:cubicBezTo>
                  <a:lnTo>
                    <a:pt x="401" y="176"/>
                  </a:lnTo>
                  <a:cubicBezTo>
                    <a:pt x="386" y="176"/>
                    <a:pt x="375" y="173"/>
                    <a:pt x="360" y="169"/>
                  </a:cubicBezTo>
                  <a:cubicBezTo>
                    <a:pt x="349" y="169"/>
                    <a:pt x="337" y="166"/>
                    <a:pt x="323" y="166"/>
                  </a:cubicBezTo>
                  <a:cubicBezTo>
                    <a:pt x="315" y="166"/>
                    <a:pt x="304" y="166"/>
                    <a:pt x="292" y="173"/>
                  </a:cubicBezTo>
                  <a:cubicBezTo>
                    <a:pt x="285" y="176"/>
                    <a:pt x="278" y="180"/>
                    <a:pt x="274" y="180"/>
                  </a:cubicBezTo>
                  <a:cubicBezTo>
                    <a:pt x="263" y="180"/>
                    <a:pt x="252" y="173"/>
                    <a:pt x="247" y="158"/>
                  </a:cubicBezTo>
                  <a:cubicBezTo>
                    <a:pt x="244" y="140"/>
                    <a:pt x="229" y="113"/>
                    <a:pt x="266" y="106"/>
                  </a:cubicBezTo>
                  <a:cubicBezTo>
                    <a:pt x="304" y="102"/>
                    <a:pt x="292" y="54"/>
                    <a:pt x="319" y="38"/>
                  </a:cubicBezTo>
                  <a:cubicBezTo>
                    <a:pt x="300" y="12"/>
                    <a:pt x="282"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545071" y="-899849"/>
              <a:ext cx="28459" cy="32518"/>
            </a:xfrm>
            <a:custGeom>
              <a:avLst/>
              <a:gdLst/>
              <a:ahLst/>
              <a:cxnLst/>
              <a:rect l="l" t="t" r="r" b="b"/>
              <a:pathLst>
                <a:path w="596" h="681" extrusionOk="0">
                  <a:moveTo>
                    <a:pt x="329" y="1"/>
                  </a:moveTo>
                  <a:cubicBezTo>
                    <a:pt x="273" y="1"/>
                    <a:pt x="221" y="12"/>
                    <a:pt x="164" y="38"/>
                  </a:cubicBezTo>
                  <a:cubicBezTo>
                    <a:pt x="102" y="71"/>
                    <a:pt x="60" y="106"/>
                    <a:pt x="30" y="180"/>
                  </a:cubicBezTo>
                  <a:cubicBezTo>
                    <a:pt x="0" y="266"/>
                    <a:pt x="64" y="352"/>
                    <a:pt x="7" y="427"/>
                  </a:cubicBezTo>
                  <a:cubicBezTo>
                    <a:pt x="4" y="430"/>
                    <a:pt x="12" y="449"/>
                    <a:pt x="23" y="456"/>
                  </a:cubicBezTo>
                  <a:cubicBezTo>
                    <a:pt x="128" y="532"/>
                    <a:pt x="209" y="644"/>
                    <a:pt x="348" y="673"/>
                  </a:cubicBezTo>
                  <a:cubicBezTo>
                    <a:pt x="371" y="677"/>
                    <a:pt x="385" y="681"/>
                    <a:pt x="400" y="681"/>
                  </a:cubicBezTo>
                  <a:cubicBezTo>
                    <a:pt x="456" y="681"/>
                    <a:pt x="471" y="647"/>
                    <a:pt x="471" y="561"/>
                  </a:cubicBezTo>
                  <a:lnTo>
                    <a:pt x="471" y="561"/>
                  </a:lnTo>
                  <a:cubicBezTo>
                    <a:pt x="449" y="565"/>
                    <a:pt x="426" y="565"/>
                    <a:pt x="408" y="580"/>
                  </a:cubicBezTo>
                  <a:cubicBezTo>
                    <a:pt x="382" y="599"/>
                    <a:pt x="356" y="610"/>
                    <a:pt x="333" y="610"/>
                  </a:cubicBezTo>
                  <a:cubicBezTo>
                    <a:pt x="303" y="610"/>
                    <a:pt x="273" y="595"/>
                    <a:pt x="247" y="561"/>
                  </a:cubicBezTo>
                  <a:cubicBezTo>
                    <a:pt x="214" y="516"/>
                    <a:pt x="154" y="506"/>
                    <a:pt x="124" y="456"/>
                  </a:cubicBezTo>
                  <a:cubicBezTo>
                    <a:pt x="86" y="367"/>
                    <a:pt x="19" y="285"/>
                    <a:pt x="86" y="173"/>
                  </a:cubicBezTo>
                  <a:cubicBezTo>
                    <a:pt x="146" y="83"/>
                    <a:pt x="228" y="38"/>
                    <a:pt x="314" y="38"/>
                  </a:cubicBezTo>
                  <a:cubicBezTo>
                    <a:pt x="374" y="38"/>
                    <a:pt x="438" y="61"/>
                    <a:pt x="494" y="109"/>
                  </a:cubicBezTo>
                  <a:cubicBezTo>
                    <a:pt x="509" y="120"/>
                    <a:pt x="520" y="132"/>
                    <a:pt x="535" y="147"/>
                  </a:cubicBezTo>
                  <a:cubicBezTo>
                    <a:pt x="573" y="150"/>
                    <a:pt x="561" y="199"/>
                    <a:pt x="595" y="206"/>
                  </a:cubicBezTo>
                  <a:cubicBezTo>
                    <a:pt x="583" y="169"/>
                    <a:pt x="595" y="135"/>
                    <a:pt x="595" y="102"/>
                  </a:cubicBezTo>
                  <a:cubicBezTo>
                    <a:pt x="595" y="80"/>
                    <a:pt x="591" y="57"/>
                    <a:pt x="561" y="49"/>
                  </a:cubicBezTo>
                  <a:cubicBezTo>
                    <a:pt x="486" y="23"/>
                    <a:pt x="408" y="1"/>
                    <a:pt x="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539150" y="-886670"/>
              <a:ext cx="22538" cy="15949"/>
            </a:xfrm>
            <a:custGeom>
              <a:avLst/>
              <a:gdLst/>
              <a:ahLst/>
              <a:cxnLst/>
              <a:rect l="l" t="t" r="r" b="b"/>
              <a:pathLst>
                <a:path w="472" h="334" extrusionOk="0">
                  <a:moveTo>
                    <a:pt x="310" y="1"/>
                  </a:moveTo>
                  <a:lnTo>
                    <a:pt x="310" y="1"/>
                  </a:lnTo>
                  <a:cubicBezTo>
                    <a:pt x="250" y="31"/>
                    <a:pt x="359" y="109"/>
                    <a:pt x="273" y="132"/>
                  </a:cubicBezTo>
                  <a:cubicBezTo>
                    <a:pt x="280" y="147"/>
                    <a:pt x="284" y="162"/>
                    <a:pt x="292" y="173"/>
                  </a:cubicBezTo>
                  <a:cubicBezTo>
                    <a:pt x="302" y="192"/>
                    <a:pt x="321" y="218"/>
                    <a:pt x="299" y="233"/>
                  </a:cubicBezTo>
                  <a:cubicBezTo>
                    <a:pt x="292" y="237"/>
                    <a:pt x="287" y="240"/>
                    <a:pt x="280" y="240"/>
                  </a:cubicBezTo>
                  <a:cubicBezTo>
                    <a:pt x="261" y="240"/>
                    <a:pt x="250" y="218"/>
                    <a:pt x="239" y="199"/>
                  </a:cubicBezTo>
                  <a:cubicBezTo>
                    <a:pt x="232" y="188"/>
                    <a:pt x="228" y="177"/>
                    <a:pt x="213" y="177"/>
                  </a:cubicBezTo>
                  <a:lnTo>
                    <a:pt x="205" y="177"/>
                  </a:lnTo>
                  <a:cubicBezTo>
                    <a:pt x="175" y="211"/>
                    <a:pt x="242" y="233"/>
                    <a:pt x="216" y="266"/>
                  </a:cubicBezTo>
                  <a:cubicBezTo>
                    <a:pt x="209" y="270"/>
                    <a:pt x="202" y="270"/>
                    <a:pt x="194" y="270"/>
                  </a:cubicBezTo>
                  <a:cubicBezTo>
                    <a:pt x="149" y="270"/>
                    <a:pt x="135" y="222"/>
                    <a:pt x="116" y="196"/>
                  </a:cubicBezTo>
                  <a:cubicBezTo>
                    <a:pt x="85" y="162"/>
                    <a:pt x="75" y="144"/>
                    <a:pt x="59" y="144"/>
                  </a:cubicBezTo>
                  <a:cubicBezTo>
                    <a:pt x="48" y="144"/>
                    <a:pt x="33" y="154"/>
                    <a:pt x="0" y="180"/>
                  </a:cubicBezTo>
                  <a:cubicBezTo>
                    <a:pt x="30" y="230"/>
                    <a:pt x="90" y="240"/>
                    <a:pt x="123" y="285"/>
                  </a:cubicBezTo>
                  <a:cubicBezTo>
                    <a:pt x="149" y="319"/>
                    <a:pt x="179" y="334"/>
                    <a:pt x="209" y="334"/>
                  </a:cubicBezTo>
                  <a:cubicBezTo>
                    <a:pt x="232" y="334"/>
                    <a:pt x="258" y="323"/>
                    <a:pt x="284" y="304"/>
                  </a:cubicBezTo>
                  <a:cubicBezTo>
                    <a:pt x="302" y="289"/>
                    <a:pt x="325" y="289"/>
                    <a:pt x="347" y="285"/>
                  </a:cubicBezTo>
                  <a:cubicBezTo>
                    <a:pt x="415" y="248"/>
                    <a:pt x="471" y="203"/>
                    <a:pt x="463" y="118"/>
                  </a:cubicBezTo>
                  <a:lnTo>
                    <a:pt x="463" y="118"/>
                  </a:lnTo>
                  <a:lnTo>
                    <a:pt x="456" y="121"/>
                  </a:lnTo>
                  <a:cubicBezTo>
                    <a:pt x="359" y="95"/>
                    <a:pt x="351" y="91"/>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531892" y="-951085"/>
              <a:ext cx="14182" cy="17906"/>
            </a:xfrm>
            <a:custGeom>
              <a:avLst/>
              <a:gdLst/>
              <a:ahLst/>
              <a:cxnLst/>
              <a:rect l="l" t="t" r="r" b="b"/>
              <a:pathLst>
                <a:path w="297" h="375" extrusionOk="0">
                  <a:moveTo>
                    <a:pt x="64" y="1"/>
                  </a:moveTo>
                  <a:cubicBezTo>
                    <a:pt x="42" y="1"/>
                    <a:pt x="23" y="31"/>
                    <a:pt x="1" y="87"/>
                  </a:cubicBezTo>
                  <a:lnTo>
                    <a:pt x="5" y="87"/>
                  </a:lnTo>
                  <a:cubicBezTo>
                    <a:pt x="76" y="87"/>
                    <a:pt x="109" y="169"/>
                    <a:pt x="113" y="195"/>
                  </a:cubicBezTo>
                  <a:cubicBezTo>
                    <a:pt x="128" y="270"/>
                    <a:pt x="195" y="311"/>
                    <a:pt x="218" y="375"/>
                  </a:cubicBezTo>
                  <a:lnTo>
                    <a:pt x="244" y="375"/>
                  </a:lnTo>
                  <a:cubicBezTo>
                    <a:pt x="252" y="371"/>
                    <a:pt x="259" y="368"/>
                    <a:pt x="263" y="368"/>
                  </a:cubicBezTo>
                  <a:cubicBezTo>
                    <a:pt x="270" y="356"/>
                    <a:pt x="278" y="349"/>
                    <a:pt x="281" y="341"/>
                  </a:cubicBezTo>
                  <a:cubicBezTo>
                    <a:pt x="274" y="273"/>
                    <a:pt x="297" y="202"/>
                    <a:pt x="233" y="147"/>
                  </a:cubicBezTo>
                  <a:cubicBezTo>
                    <a:pt x="202" y="121"/>
                    <a:pt x="225" y="83"/>
                    <a:pt x="255" y="61"/>
                  </a:cubicBezTo>
                  <a:cubicBezTo>
                    <a:pt x="247" y="54"/>
                    <a:pt x="240" y="49"/>
                    <a:pt x="233" y="49"/>
                  </a:cubicBezTo>
                  <a:cubicBezTo>
                    <a:pt x="221" y="49"/>
                    <a:pt x="210" y="57"/>
                    <a:pt x="199" y="61"/>
                  </a:cubicBezTo>
                  <a:cubicBezTo>
                    <a:pt x="188" y="68"/>
                    <a:pt x="176" y="71"/>
                    <a:pt x="166" y="71"/>
                  </a:cubicBezTo>
                  <a:cubicBezTo>
                    <a:pt x="150" y="71"/>
                    <a:pt x="140" y="68"/>
                    <a:pt x="124" y="49"/>
                  </a:cubicBezTo>
                  <a:cubicBezTo>
                    <a:pt x="98" y="16"/>
                    <a:pt x="8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522246" y="-948220"/>
              <a:ext cx="15041" cy="13800"/>
            </a:xfrm>
            <a:custGeom>
              <a:avLst/>
              <a:gdLst/>
              <a:ahLst/>
              <a:cxnLst/>
              <a:rect l="l" t="t" r="r" b="b"/>
              <a:pathLst>
                <a:path w="315" h="289" extrusionOk="0">
                  <a:moveTo>
                    <a:pt x="53" y="1"/>
                  </a:moveTo>
                  <a:cubicBezTo>
                    <a:pt x="23" y="23"/>
                    <a:pt x="0" y="61"/>
                    <a:pt x="31" y="87"/>
                  </a:cubicBezTo>
                  <a:cubicBezTo>
                    <a:pt x="95" y="142"/>
                    <a:pt x="72" y="213"/>
                    <a:pt x="79" y="281"/>
                  </a:cubicBezTo>
                  <a:cubicBezTo>
                    <a:pt x="98" y="273"/>
                    <a:pt x="109" y="258"/>
                    <a:pt x="128" y="258"/>
                  </a:cubicBezTo>
                  <a:cubicBezTo>
                    <a:pt x="135" y="258"/>
                    <a:pt x="143" y="258"/>
                    <a:pt x="150" y="263"/>
                  </a:cubicBezTo>
                  <a:cubicBezTo>
                    <a:pt x="176" y="277"/>
                    <a:pt x="207" y="289"/>
                    <a:pt x="236" y="289"/>
                  </a:cubicBezTo>
                  <a:cubicBezTo>
                    <a:pt x="262" y="289"/>
                    <a:pt x="288" y="281"/>
                    <a:pt x="314" y="258"/>
                  </a:cubicBezTo>
                  <a:cubicBezTo>
                    <a:pt x="300" y="236"/>
                    <a:pt x="278" y="225"/>
                    <a:pt x="252" y="225"/>
                  </a:cubicBezTo>
                  <a:cubicBezTo>
                    <a:pt x="244" y="225"/>
                    <a:pt x="233" y="229"/>
                    <a:pt x="225" y="229"/>
                  </a:cubicBezTo>
                  <a:cubicBezTo>
                    <a:pt x="214" y="232"/>
                    <a:pt x="202" y="232"/>
                    <a:pt x="192" y="232"/>
                  </a:cubicBezTo>
                  <a:cubicBezTo>
                    <a:pt x="173" y="232"/>
                    <a:pt x="157" y="229"/>
                    <a:pt x="154" y="213"/>
                  </a:cubicBezTo>
                  <a:cubicBezTo>
                    <a:pt x="135" y="135"/>
                    <a:pt x="57" y="87"/>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497607" y="-935709"/>
              <a:ext cx="12033" cy="10027"/>
            </a:xfrm>
            <a:custGeom>
              <a:avLst/>
              <a:gdLst/>
              <a:ahLst/>
              <a:cxnLst/>
              <a:rect l="l" t="t" r="r" b="b"/>
              <a:pathLst>
                <a:path w="252" h="210" extrusionOk="0">
                  <a:moveTo>
                    <a:pt x="109" y="1"/>
                  </a:moveTo>
                  <a:cubicBezTo>
                    <a:pt x="79" y="30"/>
                    <a:pt x="94" y="82"/>
                    <a:pt x="42" y="108"/>
                  </a:cubicBezTo>
                  <a:cubicBezTo>
                    <a:pt x="0" y="127"/>
                    <a:pt x="5" y="180"/>
                    <a:pt x="53" y="210"/>
                  </a:cubicBezTo>
                  <a:cubicBezTo>
                    <a:pt x="42" y="165"/>
                    <a:pt x="34" y="120"/>
                    <a:pt x="90" y="113"/>
                  </a:cubicBezTo>
                  <a:lnTo>
                    <a:pt x="102" y="113"/>
                  </a:lnTo>
                  <a:cubicBezTo>
                    <a:pt x="147" y="113"/>
                    <a:pt x="131" y="165"/>
                    <a:pt x="143" y="191"/>
                  </a:cubicBezTo>
                  <a:cubicBezTo>
                    <a:pt x="251" y="120"/>
                    <a:pt x="243" y="82"/>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519381" y="-935900"/>
              <a:ext cx="14516" cy="6446"/>
            </a:xfrm>
            <a:custGeom>
              <a:avLst/>
              <a:gdLst/>
              <a:ahLst/>
              <a:cxnLst/>
              <a:rect l="l" t="t" r="r" b="b"/>
              <a:pathLst>
                <a:path w="304" h="135" extrusionOk="0">
                  <a:moveTo>
                    <a:pt x="68" y="0"/>
                  </a:moveTo>
                  <a:cubicBezTo>
                    <a:pt x="49" y="0"/>
                    <a:pt x="38" y="15"/>
                    <a:pt x="19" y="23"/>
                  </a:cubicBezTo>
                  <a:cubicBezTo>
                    <a:pt x="16" y="31"/>
                    <a:pt x="8" y="38"/>
                    <a:pt x="1" y="50"/>
                  </a:cubicBezTo>
                  <a:cubicBezTo>
                    <a:pt x="105" y="72"/>
                    <a:pt x="214" y="64"/>
                    <a:pt x="304" y="135"/>
                  </a:cubicBezTo>
                  <a:cubicBezTo>
                    <a:pt x="289" y="90"/>
                    <a:pt x="254" y="53"/>
                    <a:pt x="254" y="0"/>
                  </a:cubicBezTo>
                  <a:cubicBezTo>
                    <a:pt x="228" y="23"/>
                    <a:pt x="202" y="31"/>
                    <a:pt x="176" y="31"/>
                  </a:cubicBezTo>
                  <a:cubicBezTo>
                    <a:pt x="147" y="31"/>
                    <a:pt x="116" y="19"/>
                    <a:pt x="90" y="5"/>
                  </a:cubicBezTo>
                  <a:cubicBezTo>
                    <a:pt x="83" y="0"/>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531653" y="-860551"/>
              <a:ext cx="6972" cy="4154"/>
            </a:xfrm>
            <a:custGeom>
              <a:avLst/>
              <a:gdLst/>
              <a:ahLst/>
              <a:cxnLst/>
              <a:rect l="l" t="t" r="r" b="b"/>
              <a:pathLst>
                <a:path w="146" h="87" extrusionOk="0">
                  <a:moveTo>
                    <a:pt x="71" y="0"/>
                  </a:moveTo>
                  <a:cubicBezTo>
                    <a:pt x="37" y="0"/>
                    <a:pt x="11" y="19"/>
                    <a:pt x="0" y="56"/>
                  </a:cubicBezTo>
                  <a:cubicBezTo>
                    <a:pt x="18" y="78"/>
                    <a:pt x="40" y="86"/>
                    <a:pt x="67" y="86"/>
                  </a:cubicBezTo>
                  <a:lnTo>
                    <a:pt x="78" y="86"/>
                  </a:lnTo>
                  <a:cubicBezTo>
                    <a:pt x="104" y="82"/>
                    <a:pt x="142" y="86"/>
                    <a:pt x="145" y="56"/>
                  </a:cubicBezTo>
                  <a:cubicBezTo>
                    <a:pt x="145" y="15"/>
                    <a:pt x="10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495984" y="-930361"/>
              <a:ext cx="5396" cy="4680"/>
            </a:xfrm>
            <a:custGeom>
              <a:avLst/>
              <a:gdLst/>
              <a:ahLst/>
              <a:cxnLst/>
              <a:rect l="l" t="t" r="r" b="b"/>
              <a:pathLst>
                <a:path w="113" h="98" extrusionOk="0">
                  <a:moveTo>
                    <a:pt x="56" y="1"/>
                  </a:moveTo>
                  <a:cubicBezTo>
                    <a:pt x="0" y="8"/>
                    <a:pt x="8" y="53"/>
                    <a:pt x="19" y="98"/>
                  </a:cubicBezTo>
                  <a:cubicBezTo>
                    <a:pt x="26" y="94"/>
                    <a:pt x="34" y="94"/>
                    <a:pt x="38" y="94"/>
                  </a:cubicBezTo>
                  <a:cubicBezTo>
                    <a:pt x="60" y="91"/>
                    <a:pt x="83" y="86"/>
                    <a:pt x="105" y="79"/>
                  </a:cubicBezTo>
                  <a:lnTo>
                    <a:pt x="109" y="79"/>
                  </a:lnTo>
                  <a:cubicBezTo>
                    <a:pt x="97" y="53"/>
                    <a:pt x="11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521339" y="-933226"/>
              <a:ext cx="5062" cy="9884"/>
            </a:xfrm>
            <a:custGeom>
              <a:avLst/>
              <a:gdLst/>
              <a:ahLst/>
              <a:cxnLst/>
              <a:rect l="l" t="t" r="r" b="b"/>
              <a:pathLst>
                <a:path w="106" h="207" extrusionOk="0">
                  <a:moveTo>
                    <a:pt x="0" y="1"/>
                  </a:moveTo>
                  <a:cubicBezTo>
                    <a:pt x="16" y="72"/>
                    <a:pt x="26" y="139"/>
                    <a:pt x="38" y="206"/>
                  </a:cubicBezTo>
                  <a:cubicBezTo>
                    <a:pt x="76" y="173"/>
                    <a:pt x="31" y="113"/>
                    <a:pt x="83" y="79"/>
                  </a:cubicBezTo>
                  <a:cubicBezTo>
                    <a:pt x="105" y="64"/>
                    <a:pt x="83" y="49"/>
                    <a:pt x="68" y="49"/>
                  </a:cubicBezTo>
                  <a:lnTo>
                    <a:pt x="49" y="49"/>
                  </a:lnTo>
                  <a:cubicBezTo>
                    <a:pt x="19" y="49"/>
                    <a:pt x="31" y="16"/>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494169" y="-926637"/>
              <a:ext cx="4488" cy="5252"/>
            </a:xfrm>
            <a:custGeom>
              <a:avLst/>
              <a:gdLst/>
              <a:ahLst/>
              <a:cxnLst/>
              <a:rect l="l" t="t" r="r" b="b"/>
              <a:pathLst>
                <a:path w="94" h="110" extrusionOk="0">
                  <a:moveTo>
                    <a:pt x="67" y="1"/>
                  </a:moveTo>
                  <a:cubicBezTo>
                    <a:pt x="45" y="8"/>
                    <a:pt x="22" y="13"/>
                    <a:pt x="0" y="16"/>
                  </a:cubicBezTo>
                  <a:cubicBezTo>
                    <a:pt x="11" y="30"/>
                    <a:pt x="26" y="46"/>
                    <a:pt x="18" y="65"/>
                  </a:cubicBezTo>
                  <a:cubicBezTo>
                    <a:pt x="14" y="91"/>
                    <a:pt x="26" y="109"/>
                    <a:pt x="48" y="109"/>
                  </a:cubicBezTo>
                  <a:lnTo>
                    <a:pt x="52" y="109"/>
                  </a:lnTo>
                  <a:cubicBezTo>
                    <a:pt x="75" y="109"/>
                    <a:pt x="93" y="83"/>
                    <a:pt x="90" y="65"/>
                  </a:cubicBezTo>
                  <a:cubicBezTo>
                    <a:pt x="90" y="42"/>
                    <a:pt x="75" y="23"/>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518331" y="-890013"/>
              <a:ext cx="4679" cy="9168"/>
            </a:xfrm>
            <a:custGeom>
              <a:avLst/>
              <a:gdLst/>
              <a:ahLst/>
              <a:cxnLst/>
              <a:rect l="l" t="t" r="r" b="b"/>
              <a:pathLst>
                <a:path w="98" h="192" extrusionOk="0">
                  <a:moveTo>
                    <a:pt x="35" y="0"/>
                  </a:moveTo>
                  <a:cubicBezTo>
                    <a:pt x="35" y="8"/>
                    <a:pt x="39" y="15"/>
                    <a:pt x="39" y="22"/>
                  </a:cubicBezTo>
                  <a:cubicBezTo>
                    <a:pt x="1" y="75"/>
                    <a:pt x="8" y="135"/>
                    <a:pt x="20" y="191"/>
                  </a:cubicBezTo>
                  <a:lnTo>
                    <a:pt x="27" y="188"/>
                  </a:lnTo>
                  <a:cubicBezTo>
                    <a:pt x="31" y="124"/>
                    <a:pt x="98" y="6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507253" y="-935900"/>
              <a:ext cx="3820" cy="6446"/>
            </a:xfrm>
            <a:custGeom>
              <a:avLst/>
              <a:gdLst/>
              <a:ahLst/>
              <a:cxnLst/>
              <a:rect l="l" t="t" r="r" b="b"/>
              <a:pathLst>
                <a:path w="80" h="135" extrusionOk="0">
                  <a:moveTo>
                    <a:pt x="0" y="0"/>
                  </a:moveTo>
                  <a:cubicBezTo>
                    <a:pt x="0" y="53"/>
                    <a:pt x="35" y="90"/>
                    <a:pt x="50" y="135"/>
                  </a:cubicBezTo>
                  <a:cubicBezTo>
                    <a:pt x="72" y="76"/>
                    <a:pt x="79"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405880" y="-1053747"/>
              <a:ext cx="20771" cy="17429"/>
            </a:xfrm>
            <a:custGeom>
              <a:avLst/>
              <a:gdLst/>
              <a:ahLst/>
              <a:cxnLst/>
              <a:rect l="l" t="t" r="r" b="b"/>
              <a:pathLst>
                <a:path w="435" h="365" extrusionOk="0">
                  <a:moveTo>
                    <a:pt x="177" y="5"/>
                  </a:moveTo>
                  <a:lnTo>
                    <a:pt x="177" y="9"/>
                  </a:lnTo>
                  <a:cubicBezTo>
                    <a:pt x="117" y="28"/>
                    <a:pt x="35" y="1"/>
                    <a:pt x="1" y="84"/>
                  </a:cubicBezTo>
                  <a:lnTo>
                    <a:pt x="1" y="87"/>
                  </a:lnTo>
                  <a:cubicBezTo>
                    <a:pt x="8" y="84"/>
                    <a:pt x="16" y="84"/>
                    <a:pt x="27" y="84"/>
                  </a:cubicBezTo>
                  <a:cubicBezTo>
                    <a:pt x="46" y="73"/>
                    <a:pt x="57" y="65"/>
                    <a:pt x="61" y="65"/>
                  </a:cubicBezTo>
                  <a:cubicBezTo>
                    <a:pt x="72" y="65"/>
                    <a:pt x="72" y="76"/>
                    <a:pt x="68" y="102"/>
                  </a:cubicBezTo>
                  <a:cubicBezTo>
                    <a:pt x="65" y="121"/>
                    <a:pt x="110" y="118"/>
                    <a:pt x="84" y="144"/>
                  </a:cubicBezTo>
                  <a:cubicBezTo>
                    <a:pt x="102" y="192"/>
                    <a:pt x="154" y="233"/>
                    <a:pt x="136" y="297"/>
                  </a:cubicBezTo>
                  <a:cubicBezTo>
                    <a:pt x="143" y="301"/>
                    <a:pt x="136" y="327"/>
                    <a:pt x="147" y="327"/>
                  </a:cubicBezTo>
                  <a:cubicBezTo>
                    <a:pt x="151" y="327"/>
                    <a:pt x="154" y="323"/>
                    <a:pt x="165" y="315"/>
                  </a:cubicBezTo>
                  <a:cubicBezTo>
                    <a:pt x="154" y="270"/>
                    <a:pt x="188" y="237"/>
                    <a:pt x="203" y="203"/>
                  </a:cubicBezTo>
                  <a:cubicBezTo>
                    <a:pt x="251" y="218"/>
                    <a:pt x="244" y="248"/>
                    <a:pt x="241" y="285"/>
                  </a:cubicBezTo>
                  <a:cubicBezTo>
                    <a:pt x="232" y="323"/>
                    <a:pt x="229" y="364"/>
                    <a:pt x="282" y="364"/>
                  </a:cubicBezTo>
                  <a:lnTo>
                    <a:pt x="289" y="364"/>
                  </a:lnTo>
                  <a:cubicBezTo>
                    <a:pt x="296" y="360"/>
                    <a:pt x="304" y="360"/>
                    <a:pt x="315" y="356"/>
                  </a:cubicBezTo>
                  <a:cubicBezTo>
                    <a:pt x="334" y="327"/>
                    <a:pt x="356" y="293"/>
                    <a:pt x="389" y="270"/>
                  </a:cubicBezTo>
                  <a:cubicBezTo>
                    <a:pt x="398" y="244"/>
                    <a:pt x="434" y="233"/>
                    <a:pt x="424" y="196"/>
                  </a:cubicBezTo>
                  <a:lnTo>
                    <a:pt x="424" y="196"/>
                  </a:lnTo>
                  <a:cubicBezTo>
                    <a:pt x="420" y="196"/>
                    <a:pt x="416" y="199"/>
                    <a:pt x="412" y="199"/>
                  </a:cubicBezTo>
                  <a:cubicBezTo>
                    <a:pt x="398" y="199"/>
                    <a:pt x="382" y="196"/>
                    <a:pt x="382" y="185"/>
                  </a:cubicBezTo>
                  <a:cubicBezTo>
                    <a:pt x="367" y="65"/>
                    <a:pt x="274" y="35"/>
                    <a:pt x="177"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439066" y="-1067070"/>
              <a:ext cx="13800" cy="13370"/>
            </a:xfrm>
            <a:custGeom>
              <a:avLst/>
              <a:gdLst/>
              <a:ahLst/>
              <a:cxnLst/>
              <a:rect l="l" t="t" r="r" b="b"/>
              <a:pathLst>
                <a:path w="289" h="280" extrusionOk="0">
                  <a:moveTo>
                    <a:pt x="94" y="0"/>
                  </a:moveTo>
                  <a:cubicBezTo>
                    <a:pt x="49" y="0"/>
                    <a:pt x="12" y="15"/>
                    <a:pt x="4" y="71"/>
                  </a:cubicBezTo>
                  <a:cubicBezTo>
                    <a:pt x="20" y="67"/>
                    <a:pt x="30" y="67"/>
                    <a:pt x="46" y="67"/>
                  </a:cubicBezTo>
                  <a:cubicBezTo>
                    <a:pt x="57" y="67"/>
                    <a:pt x="72" y="67"/>
                    <a:pt x="83" y="71"/>
                  </a:cubicBezTo>
                  <a:cubicBezTo>
                    <a:pt x="132" y="78"/>
                    <a:pt x="147" y="105"/>
                    <a:pt x="139" y="150"/>
                  </a:cubicBezTo>
                  <a:cubicBezTo>
                    <a:pt x="132" y="187"/>
                    <a:pt x="113" y="198"/>
                    <a:pt x="90" y="198"/>
                  </a:cubicBezTo>
                  <a:cubicBezTo>
                    <a:pt x="80" y="198"/>
                    <a:pt x="64" y="195"/>
                    <a:pt x="49" y="187"/>
                  </a:cubicBezTo>
                  <a:cubicBezTo>
                    <a:pt x="35" y="183"/>
                    <a:pt x="16" y="172"/>
                    <a:pt x="1" y="164"/>
                  </a:cubicBezTo>
                  <a:lnTo>
                    <a:pt x="1" y="164"/>
                  </a:lnTo>
                  <a:cubicBezTo>
                    <a:pt x="1" y="195"/>
                    <a:pt x="30" y="209"/>
                    <a:pt x="42" y="228"/>
                  </a:cubicBezTo>
                  <a:cubicBezTo>
                    <a:pt x="61" y="262"/>
                    <a:pt x="80" y="280"/>
                    <a:pt x="98" y="280"/>
                  </a:cubicBezTo>
                  <a:cubicBezTo>
                    <a:pt x="113" y="280"/>
                    <a:pt x="132" y="269"/>
                    <a:pt x="150" y="243"/>
                  </a:cubicBezTo>
                  <a:cubicBezTo>
                    <a:pt x="177" y="213"/>
                    <a:pt x="206" y="195"/>
                    <a:pt x="244" y="195"/>
                  </a:cubicBezTo>
                  <a:cubicBezTo>
                    <a:pt x="259" y="195"/>
                    <a:pt x="273" y="198"/>
                    <a:pt x="289" y="202"/>
                  </a:cubicBezTo>
                  <a:cubicBezTo>
                    <a:pt x="259" y="145"/>
                    <a:pt x="232" y="109"/>
                    <a:pt x="218" y="67"/>
                  </a:cubicBezTo>
                  <a:cubicBezTo>
                    <a:pt x="203" y="7"/>
                    <a:pt x="161" y="7"/>
                    <a:pt x="113" y="4"/>
                  </a:cubicBezTo>
                  <a:cubicBezTo>
                    <a:pt x="106"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410464" y="-1044245"/>
              <a:ext cx="16283" cy="9693"/>
            </a:xfrm>
            <a:custGeom>
              <a:avLst/>
              <a:gdLst/>
              <a:ahLst/>
              <a:cxnLst/>
              <a:rect l="l" t="t" r="r" b="b"/>
              <a:pathLst>
                <a:path w="341" h="203" extrusionOk="0">
                  <a:moveTo>
                    <a:pt x="0" y="0"/>
                  </a:moveTo>
                  <a:lnTo>
                    <a:pt x="0" y="0"/>
                  </a:lnTo>
                  <a:cubicBezTo>
                    <a:pt x="19" y="38"/>
                    <a:pt x="33" y="71"/>
                    <a:pt x="49" y="109"/>
                  </a:cubicBezTo>
                  <a:cubicBezTo>
                    <a:pt x="78" y="120"/>
                    <a:pt x="86" y="146"/>
                    <a:pt x="104" y="165"/>
                  </a:cubicBezTo>
                  <a:cubicBezTo>
                    <a:pt x="131" y="180"/>
                    <a:pt x="157" y="191"/>
                    <a:pt x="180" y="202"/>
                  </a:cubicBezTo>
                  <a:cubicBezTo>
                    <a:pt x="194" y="188"/>
                    <a:pt x="209" y="188"/>
                    <a:pt x="224" y="188"/>
                  </a:cubicBezTo>
                  <a:lnTo>
                    <a:pt x="235" y="188"/>
                  </a:lnTo>
                  <a:cubicBezTo>
                    <a:pt x="247" y="188"/>
                    <a:pt x="254" y="188"/>
                    <a:pt x="261" y="183"/>
                  </a:cubicBezTo>
                  <a:cubicBezTo>
                    <a:pt x="292" y="169"/>
                    <a:pt x="340" y="135"/>
                    <a:pt x="261" y="116"/>
                  </a:cubicBezTo>
                  <a:cubicBezTo>
                    <a:pt x="250" y="124"/>
                    <a:pt x="247" y="128"/>
                    <a:pt x="243" y="128"/>
                  </a:cubicBezTo>
                  <a:cubicBezTo>
                    <a:pt x="232" y="128"/>
                    <a:pt x="239" y="102"/>
                    <a:pt x="232" y="98"/>
                  </a:cubicBezTo>
                  <a:cubicBezTo>
                    <a:pt x="224" y="98"/>
                    <a:pt x="216" y="90"/>
                    <a:pt x="213" y="86"/>
                  </a:cubicBezTo>
                  <a:cubicBezTo>
                    <a:pt x="206" y="79"/>
                    <a:pt x="202" y="76"/>
                    <a:pt x="194" y="76"/>
                  </a:cubicBezTo>
                  <a:cubicBezTo>
                    <a:pt x="194" y="76"/>
                    <a:pt x="190" y="76"/>
                    <a:pt x="187" y="79"/>
                  </a:cubicBezTo>
                  <a:cubicBezTo>
                    <a:pt x="168" y="98"/>
                    <a:pt x="157" y="105"/>
                    <a:pt x="149" y="105"/>
                  </a:cubicBezTo>
                  <a:cubicBezTo>
                    <a:pt x="135" y="105"/>
                    <a:pt x="138" y="64"/>
                    <a:pt x="127" y="45"/>
                  </a:cubicBezTo>
                  <a:cubicBezTo>
                    <a:pt x="93" y="12"/>
                    <a:pt x="45" y="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416003" y="-1055132"/>
              <a:ext cx="18575" cy="8786"/>
            </a:xfrm>
            <a:custGeom>
              <a:avLst/>
              <a:gdLst/>
              <a:ahLst/>
              <a:cxnLst/>
              <a:rect l="l" t="t" r="r" b="b"/>
              <a:pathLst>
                <a:path w="389" h="184" extrusionOk="0">
                  <a:moveTo>
                    <a:pt x="322" y="0"/>
                  </a:moveTo>
                  <a:cubicBezTo>
                    <a:pt x="209" y="19"/>
                    <a:pt x="97" y="38"/>
                    <a:pt x="0" y="105"/>
                  </a:cubicBezTo>
                  <a:lnTo>
                    <a:pt x="4" y="105"/>
                  </a:lnTo>
                  <a:cubicBezTo>
                    <a:pt x="56" y="105"/>
                    <a:pt x="78" y="154"/>
                    <a:pt x="108" y="183"/>
                  </a:cubicBezTo>
                  <a:cubicBezTo>
                    <a:pt x="123" y="180"/>
                    <a:pt x="138" y="176"/>
                    <a:pt x="153" y="173"/>
                  </a:cubicBezTo>
                  <a:cubicBezTo>
                    <a:pt x="123" y="124"/>
                    <a:pt x="127" y="113"/>
                    <a:pt x="146" y="113"/>
                  </a:cubicBezTo>
                  <a:cubicBezTo>
                    <a:pt x="153" y="113"/>
                    <a:pt x="165" y="113"/>
                    <a:pt x="172" y="116"/>
                  </a:cubicBezTo>
                  <a:cubicBezTo>
                    <a:pt x="183" y="116"/>
                    <a:pt x="191" y="120"/>
                    <a:pt x="198" y="120"/>
                  </a:cubicBezTo>
                  <a:cubicBezTo>
                    <a:pt x="206" y="120"/>
                    <a:pt x="209" y="116"/>
                    <a:pt x="213" y="116"/>
                  </a:cubicBezTo>
                  <a:lnTo>
                    <a:pt x="213" y="113"/>
                  </a:lnTo>
                  <a:cubicBezTo>
                    <a:pt x="247" y="30"/>
                    <a:pt x="329" y="57"/>
                    <a:pt x="389" y="38"/>
                  </a:cubicBezTo>
                  <a:lnTo>
                    <a:pt x="389" y="34"/>
                  </a:lnTo>
                  <a:cubicBezTo>
                    <a:pt x="374" y="16"/>
                    <a:pt x="355"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397476" y="-1054082"/>
              <a:ext cx="12749" cy="9884"/>
            </a:xfrm>
            <a:custGeom>
              <a:avLst/>
              <a:gdLst/>
              <a:ahLst/>
              <a:cxnLst/>
              <a:rect l="l" t="t" r="r" b="b"/>
              <a:pathLst>
                <a:path w="267" h="207" extrusionOk="0">
                  <a:moveTo>
                    <a:pt x="79" y="1"/>
                  </a:moveTo>
                  <a:cubicBezTo>
                    <a:pt x="53" y="1"/>
                    <a:pt x="27" y="4"/>
                    <a:pt x="1" y="12"/>
                  </a:cubicBezTo>
                  <a:cubicBezTo>
                    <a:pt x="98" y="42"/>
                    <a:pt x="191" y="72"/>
                    <a:pt x="206" y="192"/>
                  </a:cubicBezTo>
                  <a:cubicBezTo>
                    <a:pt x="206" y="203"/>
                    <a:pt x="222" y="206"/>
                    <a:pt x="236" y="206"/>
                  </a:cubicBezTo>
                  <a:cubicBezTo>
                    <a:pt x="240" y="206"/>
                    <a:pt x="244" y="203"/>
                    <a:pt x="248" y="203"/>
                  </a:cubicBezTo>
                  <a:cubicBezTo>
                    <a:pt x="266" y="83"/>
                    <a:pt x="187"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439066" y="-1063870"/>
              <a:ext cx="7019" cy="6303"/>
            </a:xfrm>
            <a:custGeom>
              <a:avLst/>
              <a:gdLst/>
              <a:ahLst/>
              <a:cxnLst/>
              <a:rect l="l" t="t" r="r" b="b"/>
              <a:pathLst>
                <a:path w="147" h="132" extrusionOk="0">
                  <a:moveTo>
                    <a:pt x="46" y="0"/>
                  </a:moveTo>
                  <a:cubicBezTo>
                    <a:pt x="30" y="0"/>
                    <a:pt x="20" y="0"/>
                    <a:pt x="4" y="4"/>
                  </a:cubicBezTo>
                  <a:cubicBezTo>
                    <a:pt x="4" y="38"/>
                    <a:pt x="1" y="68"/>
                    <a:pt x="1" y="97"/>
                  </a:cubicBezTo>
                  <a:cubicBezTo>
                    <a:pt x="16" y="105"/>
                    <a:pt x="35" y="116"/>
                    <a:pt x="49" y="120"/>
                  </a:cubicBezTo>
                  <a:cubicBezTo>
                    <a:pt x="64" y="128"/>
                    <a:pt x="80" y="131"/>
                    <a:pt x="90" y="131"/>
                  </a:cubicBezTo>
                  <a:cubicBezTo>
                    <a:pt x="113" y="131"/>
                    <a:pt x="132" y="120"/>
                    <a:pt x="139" y="83"/>
                  </a:cubicBezTo>
                  <a:cubicBezTo>
                    <a:pt x="147" y="38"/>
                    <a:pt x="132" y="11"/>
                    <a:pt x="83" y="4"/>
                  </a:cubicBezTo>
                  <a:cubicBezTo>
                    <a:pt x="72" y="0"/>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405498" y="-1036748"/>
              <a:ext cx="16999" cy="4489"/>
            </a:xfrm>
            <a:custGeom>
              <a:avLst/>
              <a:gdLst/>
              <a:ahLst/>
              <a:cxnLst/>
              <a:rect l="l" t="t" r="r" b="b"/>
              <a:pathLst>
                <a:path w="356" h="94" extrusionOk="0">
                  <a:moveTo>
                    <a:pt x="307" y="0"/>
                  </a:moveTo>
                  <a:cubicBezTo>
                    <a:pt x="296" y="4"/>
                    <a:pt x="288" y="4"/>
                    <a:pt x="281" y="8"/>
                  </a:cubicBezTo>
                  <a:cubicBezTo>
                    <a:pt x="243" y="42"/>
                    <a:pt x="198" y="57"/>
                    <a:pt x="150" y="57"/>
                  </a:cubicBezTo>
                  <a:cubicBezTo>
                    <a:pt x="128" y="57"/>
                    <a:pt x="102" y="53"/>
                    <a:pt x="76" y="45"/>
                  </a:cubicBezTo>
                  <a:cubicBezTo>
                    <a:pt x="53" y="34"/>
                    <a:pt x="27" y="23"/>
                    <a:pt x="0" y="8"/>
                  </a:cubicBezTo>
                  <a:lnTo>
                    <a:pt x="0" y="8"/>
                  </a:lnTo>
                  <a:cubicBezTo>
                    <a:pt x="12" y="64"/>
                    <a:pt x="49" y="83"/>
                    <a:pt x="102" y="86"/>
                  </a:cubicBezTo>
                  <a:cubicBezTo>
                    <a:pt x="109" y="90"/>
                    <a:pt x="120" y="90"/>
                    <a:pt x="128" y="90"/>
                  </a:cubicBezTo>
                  <a:cubicBezTo>
                    <a:pt x="172" y="90"/>
                    <a:pt x="214" y="83"/>
                    <a:pt x="255" y="83"/>
                  </a:cubicBezTo>
                  <a:lnTo>
                    <a:pt x="259" y="83"/>
                  </a:lnTo>
                  <a:cubicBezTo>
                    <a:pt x="266" y="83"/>
                    <a:pt x="274" y="83"/>
                    <a:pt x="281" y="86"/>
                  </a:cubicBezTo>
                  <a:cubicBezTo>
                    <a:pt x="292" y="90"/>
                    <a:pt x="300" y="94"/>
                    <a:pt x="307" y="94"/>
                  </a:cubicBezTo>
                  <a:cubicBezTo>
                    <a:pt x="314" y="94"/>
                    <a:pt x="322" y="90"/>
                    <a:pt x="329" y="83"/>
                  </a:cubicBezTo>
                  <a:cubicBezTo>
                    <a:pt x="355" y="49"/>
                    <a:pt x="319" y="26"/>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423356" y="-1069791"/>
              <a:ext cx="8070" cy="8117"/>
            </a:xfrm>
            <a:custGeom>
              <a:avLst/>
              <a:gdLst/>
              <a:ahLst/>
              <a:cxnLst/>
              <a:rect l="l" t="t" r="r" b="b"/>
              <a:pathLst>
                <a:path w="169" h="170" extrusionOk="0">
                  <a:moveTo>
                    <a:pt x="101" y="1"/>
                  </a:moveTo>
                  <a:cubicBezTo>
                    <a:pt x="53" y="12"/>
                    <a:pt x="46" y="61"/>
                    <a:pt x="15" y="87"/>
                  </a:cubicBezTo>
                  <a:cubicBezTo>
                    <a:pt x="1" y="102"/>
                    <a:pt x="1" y="132"/>
                    <a:pt x="15" y="140"/>
                  </a:cubicBezTo>
                  <a:cubicBezTo>
                    <a:pt x="53" y="158"/>
                    <a:pt x="94" y="158"/>
                    <a:pt x="132" y="169"/>
                  </a:cubicBezTo>
                  <a:lnTo>
                    <a:pt x="139" y="169"/>
                  </a:lnTo>
                  <a:cubicBezTo>
                    <a:pt x="158" y="169"/>
                    <a:pt x="158" y="128"/>
                    <a:pt x="169" y="106"/>
                  </a:cubicBezTo>
                  <a:cubicBezTo>
                    <a:pt x="139" y="98"/>
                    <a:pt x="109" y="95"/>
                    <a:pt x="83" y="87"/>
                  </a:cubicBezTo>
                  <a:cubicBezTo>
                    <a:pt x="83" y="68"/>
                    <a:pt x="98" y="50"/>
                    <a:pt x="101" y="31"/>
                  </a:cubicBezTo>
                  <a:lnTo>
                    <a:pt x="101" y="23"/>
                  </a:lnTo>
                  <a:cubicBezTo>
                    <a:pt x="105" y="16"/>
                    <a:pt x="105" y="9"/>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417817" y="-1050118"/>
              <a:ext cx="6972" cy="6637"/>
            </a:xfrm>
            <a:custGeom>
              <a:avLst/>
              <a:gdLst/>
              <a:ahLst/>
              <a:cxnLst/>
              <a:rect l="l" t="t" r="r" b="b"/>
              <a:pathLst>
                <a:path w="146" h="139" extrusionOk="0">
                  <a:moveTo>
                    <a:pt x="38" y="0"/>
                  </a:moveTo>
                  <a:cubicBezTo>
                    <a:pt x="8" y="112"/>
                    <a:pt x="1" y="139"/>
                    <a:pt x="49" y="139"/>
                  </a:cubicBezTo>
                  <a:cubicBezTo>
                    <a:pt x="64" y="139"/>
                    <a:pt x="83" y="135"/>
                    <a:pt x="109" y="131"/>
                  </a:cubicBezTo>
                  <a:cubicBezTo>
                    <a:pt x="124" y="123"/>
                    <a:pt x="135" y="112"/>
                    <a:pt x="146" y="101"/>
                  </a:cubicBezTo>
                  <a:lnTo>
                    <a:pt x="146" y="78"/>
                  </a:lnTo>
                  <a:cubicBezTo>
                    <a:pt x="116" y="49"/>
                    <a:pt x="9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419441" y="-1071033"/>
              <a:ext cx="6112" cy="6303"/>
            </a:xfrm>
            <a:custGeom>
              <a:avLst/>
              <a:gdLst/>
              <a:ahLst/>
              <a:cxnLst/>
              <a:rect l="l" t="t" r="r" b="b"/>
              <a:pathLst>
                <a:path w="128" h="132" extrusionOk="0">
                  <a:moveTo>
                    <a:pt x="38" y="1"/>
                  </a:moveTo>
                  <a:cubicBezTo>
                    <a:pt x="35" y="12"/>
                    <a:pt x="31" y="19"/>
                    <a:pt x="19" y="27"/>
                  </a:cubicBezTo>
                  <a:cubicBezTo>
                    <a:pt x="23" y="35"/>
                    <a:pt x="23" y="42"/>
                    <a:pt x="19" y="49"/>
                  </a:cubicBezTo>
                  <a:lnTo>
                    <a:pt x="19" y="57"/>
                  </a:lnTo>
                  <a:cubicBezTo>
                    <a:pt x="16" y="76"/>
                    <a:pt x="1" y="94"/>
                    <a:pt x="1" y="113"/>
                  </a:cubicBezTo>
                  <a:cubicBezTo>
                    <a:pt x="27" y="121"/>
                    <a:pt x="57" y="124"/>
                    <a:pt x="87" y="132"/>
                  </a:cubicBezTo>
                  <a:cubicBezTo>
                    <a:pt x="106" y="128"/>
                    <a:pt x="121" y="124"/>
                    <a:pt x="128" y="102"/>
                  </a:cubicBezTo>
                  <a:cubicBezTo>
                    <a:pt x="117" y="49"/>
                    <a:pt x="106"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412612" y="-1045343"/>
              <a:ext cx="4488" cy="6303"/>
            </a:xfrm>
            <a:custGeom>
              <a:avLst/>
              <a:gdLst/>
              <a:ahLst/>
              <a:cxnLst/>
              <a:rect l="l" t="t" r="r" b="b"/>
              <a:pathLst>
                <a:path w="94" h="132" extrusionOk="0">
                  <a:moveTo>
                    <a:pt x="37" y="1"/>
                  </a:moveTo>
                  <a:cubicBezTo>
                    <a:pt x="26" y="12"/>
                    <a:pt x="15" y="23"/>
                    <a:pt x="0" y="31"/>
                  </a:cubicBezTo>
                  <a:cubicBezTo>
                    <a:pt x="7" y="87"/>
                    <a:pt x="37" y="121"/>
                    <a:pt x="94" y="132"/>
                  </a:cubicBezTo>
                  <a:cubicBezTo>
                    <a:pt x="78" y="94"/>
                    <a:pt x="64" y="61"/>
                    <a:pt x="45" y="23"/>
                  </a:cubicBezTo>
                  <a:cubicBezTo>
                    <a:pt x="45" y="16"/>
                    <a:pt x="41"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417626" y="-1072465"/>
              <a:ext cx="6112" cy="6303"/>
            </a:xfrm>
            <a:custGeom>
              <a:avLst/>
              <a:gdLst/>
              <a:ahLst/>
              <a:cxnLst/>
              <a:rect l="l" t="t" r="r" b="b"/>
              <a:pathLst>
                <a:path w="128" h="132" extrusionOk="0">
                  <a:moveTo>
                    <a:pt x="34" y="1"/>
                  </a:moveTo>
                  <a:cubicBezTo>
                    <a:pt x="19" y="1"/>
                    <a:pt x="7" y="8"/>
                    <a:pt x="0" y="31"/>
                  </a:cubicBezTo>
                  <a:cubicBezTo>
                    <a:pt x="68" y="31"/>
                    <a:pt x="79" y="79"/>
                    <a:pt x="90" y="132"/>
                  </a:cubicBezTo>
                  <a:cubicBezTo>
                    <a:pt x="128" y="79"/>
                    <a:pt x="94" y="46"/>
                    <a:pt x="60" y="12"/>
                  </a:cubicBezTo>
                  <a:cubicBezTo>
                    <a:pt x="52" y="5"/>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87305" y="-1044436"/>
              <a:ext cx="3963" cy="4011"/>
            </a:xfrm>
            <a:custGeom>
              <a:avLst/>
              <a:gdLst/>
              <a:ahLst/>
              <a:cxnLst/>
              <a:rect l="l" t="t" r="r" b="b"/>
              <a:pathLst>
                <a:path w="83" h="84" extrusionOk="0">
                  <a:moveTo>
                    <a:pt x="35" y="1"/>
                  </a:moveTo>
                  <a:cubicBezTo>
                    <a:pt x="45" y="38"/>
                    <a:pt x="9" y="49"/>
                    <a:pt x="0" y="75"/>
                  </a:cubicBezTo>
                  <a:cubicBezTo>
                    <a:pt x="12" y="83"/>
                    <a:pt x="19" y="83"/>
                    <a:pt x="31" y="83"/>
                  </a:cubicBezTo>
                  <a:cubicBezTo>
                    <a:pt x="57" y="83"/>
                    <a:pt x="72" y="61"/>
                    <a:pt x="79" y="30"/>
                  </a:cubicBezTo>
                  <a:cubicBezTo>
                    <a:pt x="83" y="4"/>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284833" y="-820584"/>
              <a:ext cx="15949" cy="13943"/>
            </a:xfrm>
            <a:custGeom>
              <a:avLst/>
              <a:gdLst/>
              <a:ahLst/>
              <a:cxnLst/>
              <a:rect l="l" t="t" r="r" b="b"/>
              <a:pathLst>
                <a:path w="334" h="292" extrusionOk="0">
                  <a:moveTo>
                    <a:pt x="214" y="0"/>
                  </a:moveTo>
                  <a:cubicBezTo>
                    <a:pt x="150" y="0"/>
                    <a:pt x="105" y="42"/>
                    <a:pt x="61" y="75"/>
                  </a:cubicBezTo>
                  <a:cubicBezTo>
                    <a:pt x="0" y="147"/>
                    <a:pt x="68" y="217"/>
                    <a:pt x="57" y="288"/>
                  </a:cubicBezTo>
                  <a:cubicBezTo>
                    <a:pt x="68" y="285"/>
                    <a:pt x="79" y="285"/>
                    <a:pt x="90" y="285"/>
                  </a:cubicBezTo>
                  <a:cubicBezTo>
                    <a:pt x="109" y="285"/>
                    <a:pt x="124" y="285"/>
                    <a:pt x="139" y="288"/>
                  </a:cubicBezTo>
                  <a:cubicBezTo>
                    <a:pt x="154" y="288"/>
                    <a:pt x="169" y="292"/>
                    <a:pt x="183" y="292"/>
                  </a:cubicBezTo>
                  <a:cubicBezTo>
                    <a:pt x="221" y="292"/>
                    <a:pt x="254" y="281"/>
                    <a:pt x="281" y="247"/>
                  </a:cubicBezTo>
                  <a:cubicBezTo>
                    <a:pt x="333" y="187"/>
                    <a:pt x="288" y="116"/>
                    <a:pt x="311" y="52"/>
                  </a:cubicBezTo>
                  <a:cubicBezTo>
                    <a:pt x="311" y="42"/>
                    <a:pt x="299" y="34"/>
                    <a:pt x="288" y="30"/>
                  </a:cubicBezTo>
                  <a:cubicBezTo>
                    <a:pt x="262" y="19"/>
                    <a:pt x="240" y="12"/>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266068" y="-818101"/>
              <a:ext cx="13943" cy="14325"/>
            </a:xfrm>
            <a:custGeom>
              <a:avLst/>
              <a:gdLst/>
              <a:ahLst/>
              <a:cxnLst/>
              <a:rect l="l" t="t" r="r" b="b"/>
              <a:pathLst>
                <a:path w="292" h="300" extrusionOk="0">
                  <a:moveTo>
                    <a:pt x="172" y="0"/>
                  </a:moveTo>
                  <a:cubicBezTo>
                    <a:pt x="97" y="0"/>
                    <a:pt x="49" y="42"/>
                    <a:pt x="15" y="105"/>
                  </a:cubicBezTo>
                  <a:cubicBezTo>
                    <a:pt x="18" y="121"/>
                    <a:pt x="18" y="139"/>
                    <a:pt x="0" y="150"/>
                  </a:cubicBezTo>
                  <a:cubicBezTo>
                    <a:pt x="4" y="180"/>
                    <a:pt x="11" y="210"/>
                    <a:pt x="18" y="240"/>
                  </a:cubicBezTo>
                  <a:cubicBezTo>
                    <a:pt x="49" y="252"/>
                    <a:pt x="56" y="296"/>
                    <a:pt x="97" y="300"/>
                  </a:cubicBezTo>
                  <a:cubicBezTo>
                    <a:pt x="161" y="300"/>
                    <a:pt x="213" y="252"/>
                    <a:pt x="277" y="240"/>
                  </a:cubicBezTo>
                  <a:cubicBezTo>
                    <a:pt x="277" y="199"/>
                    <a:pt x="232" y="207"/>
                    <a:pt x="206" y="184"/>
                  </a:cubicBezTo>
                  <a:cubicBezTo>
                    <a:pt x="265" y="180"/>
                    <a:pt x="292" y="150"/>
                    <a:pt x="273" y="98"/>
                  </a:cubicBezTo>
                  <a:cubicBezTo>
                    <a:pt x="265" y="45"/>
                    <a:pt x="209" y="34"/>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282541" y="-835434"/>
              <a:ext cx="10410" cy="18431"/>
            </a:xfrm>
            <a:custGeom>
              <a:avLst/>
              <a:gdLst/>
              <a:ahLst/>
              <a:cxnLst/>
              <a:rect l="l" t="t" r="r" b="b"/>
              <a:pathLst>
                <a:path w="218" h="386" extrusionOk="0">
                  <a:moveTo>
                    <a:pt x="9" y="363"/>
                  </a:moveTo>
                  <a:lnTo>
                    <a:pt x="4" y="368"/>
                  </a:lnTo>
                  <a:cubicBezTo>
                    <a:pt x="4" y="368"/>
                    <a:pt x="9" y="368"/>
                    <a:pt x="9" y="363"/>
                  </a:cubicBezTo>
                  <a:close/>
                  <a:moveTo>
                    <a:pt x="177" y="1"/>
                  </a:moveTo>
                  <a:lnTo>
                    <a:pt x="177" y="1"/>
                  </a:lnTo>
                  <a:cubicBezTo>
                    <a:pt x="132" y="42"/>
                    <a:pt x="54" y="49"/>
                    <a:pt x="35" y="125"/>
                  </a:cubicBezTo>
                  <a:lnTo>
                    <a:pt x="42" y="125"/>
                  </a:lnTo>
                  <a:cubicBezTo>
                    <a:pt x="102" y="125"/>
                    <a:pt x="94" y="173"/>
                    <a:pt x="91" y="211"/>
                  </a:cubicBezTo>
                  <a:cubicBezTo>
                    <a:pt x="87" y="263"/>
                    <a:pt x="72" y="315"/>
                    <a:pt x="1" y="318"/>
                  </a:cubicBezTo>
                  <a:cubicBezTo>
                    <a:pt x="1" y="327"/>
                    <a:pt x="4" y="334"/>
                    <a:pt x="4" y="341"/>
                  </a:cubicBezTo>
                  <a:cubicBezTo>
                    <a:pt x="4" y="349"/>
                    <a:pt x="9" y="356"/>
                    <a:pt x="9" y="363"/>
                  </a:cubicBezTo>
                  <a:cubicBezTo>
                    <a:pt x="9" y="371"/>
                    <a:pt x="13" y="379"/>
                    <a:pt x="13" y="386"/>
                  </a:cubicBezTo>
                  <a:cubicBezTo>
                    <a:pt x="57" y="353"/>
                    <a:pt x="102" y="311"/>
                    <a:pt x="166" y="311"/>
                  </a:cubicBezTo>
                  <a:cubicBezTo>
                    <a:pt x="154" y="266"/>
                    <a:pt x="218" y="237"/>
                    <a:pt x="188" y="188"/>
                  </a:cubicBezTo>
                  <a:cubicBezTo>
                    <a:pt x="109" y="128"/>
                    <a:pt x="109" y="113"/>
                    <a:pt x="166" y="46"/>
                  </a:cubicBezTo>
                  <a:cubicBezTo>
                    <a:pt x="177" y="31"/>
                    <a:pt x="177" y="1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86075" y="-829513"/>
              <a:ext cx="8452" cy="9311"/>
            </a:xfrm>
            <a:custGeom>
              <a:avLst/>
              <a:gdLst/>
              <a:ahLst/>
              <a:cxnLst/>
              <a:rect l="l" t="t" r="r" b="b"/>
              <a:pathLst>
                <a:path w="177" h="195" extrusionOk="0">
                  <a:moveTo>
                    <a:pt x="109" y="1"/>
                  </a:moveTo>
                  <a:cubicBezTo>
                    <a:pt x="68" y="4"/>
                    <a:pt x="30" y="15"/>
                    <a:pt x="0" y="46"/>
                  </a:cubicBezTo>
                  <a:cubicBezTo>
                    <a:pt x="0" y="105"/>
                    <a:pt x="38" y="150"/>
                    <a:pt x="75" y="194"/>
                  </a:cubicBezTo>
                  <a:cubicBezTo>
                    <a:pt x="146" y="191"/>
                    <a:pt x="161" y="139"/>
                    <a:pt x="165" y="87"/>
                  </a:cubicBezTo>
                  <a:cubicBezTo>
                    <a:pt x="168" y="49"/>
                    <a:pt x="176"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77337" y="-835434"/>
              <a:ext cx="9359" cy="9025"/>
            </a:xfrm>
            <a:custGeom>
              <a:avLst/>
              <a:gdLst/>
              <a:ahLst/>
              <a:cxnLst/>
              <a:rect l="l" t="t" r="r" b="b"/>
              <a:pathLst>
                <a:path w="196" h="189" extrusionOk="0">
                  <a:moveTo>
                    <a:pt x="68" y="1"/>
                  </a:moveTo>
                  <a:cubicBezTo>
                    <a:pt x="68" y="16"/>
                    <a:pt x="68" y="31"/>
                    <a:pt x="57" y="46"/>
                  </a:cubicBezTo>
                  <a:cubicBezTo>
                    <a:pt x="0" y="113"/>
                    <a:pt x="0" y="128"/>
                    <a:pt x="79" y="188"/>
                  </a:cubicBezTo>
                  <a:lnTo>
                    <a:pt x="83" y="188"/>
                  </a:lnTo>
                  <a:cubicBezTo>
                    <a:pt x="131" y="188"/>
                    <a:pt x="154" y="147"/>
                    <a:pt x="183" y="125"/>
                  </a:cubicBezTo>
                  <a:cubicBezTo>
                    <a:pt x="195" y="35"/>
                    <a:pt x="183" y="2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2159" y="-810939"/>
              <a:ext cx="16999" cy="5921"/>
            </a:xfrm>
            <a:custGeom>
              <a:avLst/>
              <a:gdLst/>
              <a:ahLst/>
              <a:cxnLst/>
              <a:rect l="l" t="t" r="r" b="b"/>
              <a:pathLst>
                <a:path w="356" h="124" extrusionOk="0">
                  <a:moveTo>
                    <a:pt x="337" y="0"/>
                  </a:moveTo>
                  <a:cubicBezTo>
                    <a:pt x="307" y="30"/>
                    <a:pt x="270" y="41"/>
                    <a:pt x="225" y="45"/>
                  </a:cubicBezTo>
                  <a:cubicBezTo>
                    <a:pt x="198" y="79"/>
                    <a:pt x="165" y="90"/>
                    <a:pt x="127" y="90"/>
                  </a:cubicBezTo>
                  <a:cubicBezTo>
                    <a:pt x="113" y="90"/>
                    <a:pt x="98" y="86"/>
                    <a:pt x="83" y="86"/>
                  </a:cubicBezTo>
                  <a:cubicBezTo>
                    <a:pt x="68" y="83"/>
                    <a:pt x="53" y="83"/>
                    <a:pt x="34" y="83"/>
                  </a:cubicBezTo>
                  <a:cubicBezTo>
                    <a:pt x="23" y="83"/>
                    <a:pt x="12" y="83"/>
                    <a:pt x="1" y="86"/>
                  </a:cubicBezTo>
                  <a:cubicBezTo>
                    <a:pt x="41" y="109"/>
                    <a:pt x="83" y="124"/>
                    <a:pt x="124" y="124"/>
                  </a:cubicBezTo>
                  <a:cubicBezTo>
                    <a:pt x="153" y="124"/>
                    <a:pt x="188" y="116"/>
                    <a:pt x="221" y="97"/>
                  </a:cubicBezTo>
                  <a:cubicBezTo>
                    <a:pt x="243" y="86"/>
                    <a:pt x="270" y="71"/>
                    <a:pt x="300" y="71"/>
                  </a:cubicBezTo>
                  <a:cubicBezTo>
                    <a:pt x="319" y="71"/>
                    <a:pt x="337" y="75"/>
                    <a:pt x="355" y="90"/>
                  </a:cubicBezTo>
                  <a:cubicBezTo>
                    <a:pt x="348" y="60"/>
                    <a:pt x="341" y="3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75188" y="-829513"/>
              <a:ext cx="7019" cy="10362"/>
            </a:xfrm>
            <a:custGeom>
              <a:avLst/>
              <a:gdLst/>
              <a:ahLst/>
              <a:cxnLst/>
              <a:rect l="l" t="t" r="r" b="b"/>
              <a:pathLst>
                <a:path w="147" h="217" extrusionOk="0">
                  <a:moveTo>
                    <a:pt x="138" y="1"/>
                  </a:moveTo>
                  <a:lnTo>
                    <a:pt x="138" y="1"/>
                  </a:lnTo>
                  <a:cubicBezTo>
                    <a:pt x="109" y="23"/>
                    <a:pt x="86" y="64"/>
                    <a:pt x="38" y="64"/>
                  </a:cubicBezTo>
                  <a:lnTo>
                    <a:pt x="34" y="64"/>
                  </a:lnTo>
                  <a:cubicBezTo>
                    <a:pt x="64" y="113"/>
                    <a:pt x="0" y="142"/>
                    <a:pt x="12" y="187"/>
                  </a:cubicBezTo>
                  <a:cubicBezTo>
                    <a:pt x="38" y="199"/>
                    <a:pt x="60" y="206"/>
                    <a:pt x="86" y="217"/>
                  </a:cubicBezTo>
                  <a:cubicBezTo>
                    <a:pt x="71" y="135"/>
                    <a:pt x="146" y="79"/>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71416" y="-818101"/>
              <a:ext cx="6255" cy="9359"/>
            </a:xfrm>
            <a:custGeom>
              <a:avLst/>
              <a:gdLst/>
              <a:ahLst/>
              <a:cxnLst/>
              <a:rect l="l" t="t" r="r" b="b"/>
              <a:pathLst>
                <a:path w="131" h="196" extrusionOk="0">
                  <a:moveTo>
                    <a:pt x="30" y="0"/>
                  </a:moveTo>
                  <a:cubicBezTo>
                    <a:pt x="7" y="64"/>
                    <a:pt x="52" y="135"/>
                    <a:pt x="0" y="195"/>
                  </a:cubicBezTo>
                  <a:cubicBezTo>
                    <a:pt x="45" y="191"/>
                    <a:pt x="82" y="180"/>
                    <a:pt x="112" y="150"/>
                  </a:cubicBezTo>
                  <a:cubicBezTo>
                    <a:pt x="130" y="139"/>
                    <a:pt x="130" y="121"/>
                    <a:pt x="127" y="105"/>
                  </a:cubicBezTo>
                  <a:cubicBezTo>
                    <a:pt x="75" y="90"/>
                    <a:pt x="52" y="42"/>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6075" y="-818101"/>
              <a:ext cx="4488" cy="11460"/>
            </a:xfrm>
            <a:custGeom>
              <a:avLst/>
              <a:gdLst/>
              <a:ahLst/>
              <a:cxnLst/>
              <a:rect l="l" t="t" r="r" b="b"/>
              <a:pathLst>
                <a:path w="94" h="240" extrusionOk="0">
                  <a:moveTo>
                    <a:pt x="83" y="0"/>
                  </a:moveTo>
                  <a:cubicBezTo>
                    <a:pt x="83" y="5"/>
                    <a:pt x="78" y="5"/>
                    <a:pt x="78" y="5"/>
                  </a:cubicBezTo>
                  <a:cubicBezTo>
                    <a:pt x="11" y="76"/>
                    <a:pt x="0" y="147"/>
                    <a:pt x="38" y="229"/>
                  </a:cubicBezTo>
                  <a:cubicBezTo>
                    <a:pt x="45" y="236"/>
                    <a:pt x="52" y="240"/>
                    <a:pt x="60" y="240"/>
                  </a:cubicBezTo>
                  <a:cubicBezTo>
                    <a:pt x="68" y="240"/>
                    <a:pt x="75" y="236"/>
                    <a:pt x="83" y="236"/>
                  </a:cubicBezTo>
                  <a:cubicBezTo>
                    <a:pt x="94" y="165"/>
                    <a:pt x="26" y="95"/>
                    <a:pt x="87" y="23"/>
                  </a:cubicBezTo>
                  <a:cubicBezTo>
                    <a:pt x="87" y="16"/>
                    <a:pt x="8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57329" y="-819534"/>
              <a:ext cx="6446" cy="9168"/>
            </a:xfrm>
            <a:custGeom>
              <a:avLst/>
              <a:gdLst/>
              <a:ahLst/>
              <a:cxnLst/>
              <a:rect l="l" t="t" r="r" b="b"/>
              <a:pathLst>
                <a:path w="135" h="192" extrusionOk="0">
                  <a:moveTo>
                    <a:pt x="30" y="1"/>
                  </a:moveTo>
                  <a:cubicBezTo>
                    <a:pt x="15" y="1"/>
                    <a:pt x="4" y="12"/>
                    <a:pt x="0" y="30"/>
                  </a:cubicBezTo>
                  <a:cubicBezTo>
                    <a:pt x="26" y="64"/>
                    <a:pt x="82" y="75"/>
                    <a:pt x="90" y="128"/>
                  </a:cubicBezTo>
                  <a:cubicBezTo>
                    <a:pt x="120" y="139"/>
                    <a:pt x="120" y="169"/>
                    <a:pt x="127" y="192"/>
                  </a:cubicBezTo>
                  <a:cubicBezTo>
                    <a:pt x="135" y="132"/>
                    <a:pt x="87" y="20"/>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261102" y="-836676"/>
              <a:ext cx="6446" cy="5969"/>
            </a:xfrm>
            <a:custGeom>
              <a:avLst/>
              <a:gdLst/>
              <a:ahLst/>
              <a:cxnLst/>
              <a:rect l="l" t="t" r="r" b="b"/>
              <a:pathLst>
                <a:path w="135" h="125" extrusionOk="0">
                  <a:moveTo>
                    <a:pt x="61" y="1"/>
                  </a:moveTo>
                  <a:cubicBezTo>
                    <a:pt x="49" y="39"/>
                    <a:pt x="0" y="68"/>
                    <a:pt x="45" y="113"/>
                  </a:cubicBezTo>
                  <a:cubicBezTo>
                    <a:pt x="53" y="120"/>
                    <a:pt x="61" y="125"/>
                    <a:pt x="71" y="125"/>
                  </a:cubicBezTo>
                  <a:cubicBezTo>
                    <a:pt x="79" y="125"/>
                    <a:pt x="90" y="117"/>
                    <a:pt x="98" y="109"/>
                  </a:cubicBezTo>
                  <a:cubicBezTo>
                    <a:pt x="135" y="61"/>
                    <a:pt x="76" y="3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265208" y="-806689"/>
              <a:ext cx="10983" cy="5252"/>
            </a:xfrm>
            <a:custGeom>
              <a:avLst/>
              <a:gdLst/>
              <a:ahLst/>
              <a:cxnLst/>
              <a:rect l="l" t="t" r="r" b="b"/>
              <a:pathLst>
                <a:path w="230" h="110" extrusionOk="0">
                  <a:moveTo>
                    <a:pt x="0" y="1"/>
                  </a:moveTo>
                  <a:lnTo>
                    <a:pt x="0" y="1"/>
                  </a:lnTo>
                  <a:cubicBezTo>
                    <a:pt x="27" y="83"/>
                    <a:pt x="57" y="109"/>
                    <a:pt x="139" y="109"/>
                  </a:cubicBezTo>
                  <a:cubicBezTo>
                    <a:pt x="162" y="109"/>
                    <a:pt x="191" y="106"/>
                    <a:pt x="229" y="102"/>
                  </a:cubicBezTo>
                  <a:cubicBezTo>
                    <a:pt x="184" y="65"/>
                    <a:pt x="124" y="94"/>
                    <a:pt x="79" y="61"/>
                  </a:cubicBezTo>
                  <a:cubicBezTo>
                    <a:pt x="38" y="57"/>
                    <a:pt x="31" y="1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256279" y="-813422"/>
              <a:ext cx="5778" cy="6781"/>
            </a:xfrm>
            <a:custGeom>
              <a:avLst/>
              <a:gdLst/>
              <a:ahLst/>
              <a:cxnLst/>
              <a:rect l="l" t="t" r="r" b="b"/>
              <a:pathLst>
                <a:path w="121" h="142" extrusionOk="0">
                  <a:moveTo>
                    <a:pt x="68" y="0"/>
                  </a:moveTo>
                  <a:lnTo>
                    <a:pt x="68" y="0"/>
                  </a:lnTo>
                  <a:cubicBezTo>
                    <a:pt x="87" y="52"/>
                    <a:pt x="60" y="82"/>
                    <a:pt x="1" y="86"/>
                  </a:cubicBezTo>
                  <a:cubicBezTo>
                    <a:pt x="27" y="109"/>
                    <a:pt x="72" y="101"/>
                    <a:pt x="72" y="142"/>
                  </a:cubicBezTo>
                  <a:cubicBezTo>
                    <a:pt x="79" y="142"/>
                    <a:pt x="87" y="142"/>
                    <a:pt x="94" y="138"/>
                  </a:cubicBezTo>
                  <a:cubicBezTo>
                    <a:pt x="120" y="119"/>
                    <a:pt x="101" y="90"/>
                    <a:pt x="105" y="64"/>
                  </a:cubicBezTo>
                  <a:cubicBezTo>
                    <a:pt x="98" y="41"/>
                    <a:pt x="98"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287889" y="-827365"/>
              <a:ext cx="5587" cy="8213"/>
            </a:xfrm>
            <a:custGeom>
              <a:avLst/>
              <a:gdLst/>
              <a:ahLst/>
              <a:cxnLst/>
              <a:rect l="l" t="t" r="r" b="b"/>
              <a:pathLst>
                <a:path w="117" h="172" extrusionOk="0">
                  <a:moveTo>
                    <a:pt x="38" y="1"/>
                  </a:moveTo>
                  <a:cubicBezTo>
                    <a:pt x="1" y="87"/>
                    <a:pt x="46" y="135"/>
                    <a:pt x="116" y="172"/>
                  </a:cubicBezTo>
                  <a:cubicBezTo>
                    <a:pt x="116" y="165"/>
                    <a:pt x="113" y="158"/>
                    <a:pt x="113" y="149"/>
                  </a:cubicBezTo>
                  <a:cubicBezTo>
                    <a:pt x="76" y="105"/>
                    <a:pt x="38" y="60"/>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254273" y="-806832"/>
              <a:ext cx="3915" cy="5205"/>
            </a:xfrm>
            <a:custGeom>
              <a:avLst/>
              <a:gdLst/>
              <a:ahLst/>
              <a:cxnLst/>
              <a:rect l="l" t="t" r="r" b="b"/>
              <a:pathLst>
                <a:path w="82" h="109" extrusionOk="0">
                  <a:moveTo>
                    <a:pt x="52" y="0"/>
                  </a:moveTo>
                  <a:cubicBezTo>
                    <a:pt x="45" y="4"/>
                    <a:pt x="37" y="4"/>
                    <a:pt x="30" y="4"/>
                  </a:cubicBezTo>
                  <a:cubicBezTo>
                    <a:pt x="11" y="33"/>
                    <a:pt x="52" y="83"/>
                    <a:pt x="0" y="105"/>
                  </a:cubicBezTo>
                  <a:cubicBezTo>
                    <a:pt x="14" y="109"/>
                    <a:pt x="26" y="109"/>
                    <a:pt x="33" y="109"/>
                  </a:cubicBezTo>
                  <a:cubicBezTo>
                    <a:pt x="82" y="109"/>
                    <a:pt x="82" y="8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575249" y="-1083734"/>
              <a:ext cx="42354" cy="32183"/>
            </a:xfrm>
            <a:custGeom>
              <a:avLst/>
              <a:gdLst/>
              <a:ahLst/>
              <a:cxnLst/>
              <a:rect l="l" t="t" r="r" b="b"/>
              <a:pathLst>
                <a:path w="887" h="674" extrusionOk="0">
                  <a:moveTo>
                    <a:pt x="677" y="1"/>
                  </a:moveTo>
                  <a:cubicBezTo>
                    <a:pt x="692" y="58"/>
                    <a:pt x="729" y="106"/>
                    <a:pt x="760" y="144"/>
                  </a:cubicBezTo>
                  <a:cubicBezTo>
                    <a:pt x="812" y="207"/>
                    <a:pt x="789" y="225"/>
                    <a:pt x="741" y="248"/>
                  </a:cubicBezTo>
                  <a:cubicBezTo>
                    <a:pt x="674" y="282"/>
                    <a:pt x="647" y="360"/>
                    <a:pt x="587" y="401"/>
                  </a:cubicBezTo>
                  <a:cubicBezTo>
                    <a:pt x="558" y="502"/>
                    <a:pt x="501" y="555"/>
                    <a:pt x="420" y="555"/>
                  </a:cubicBezTo>
                  <a:cubicBezTo>
                    <a:pt x="389" y="555"/>
                    <a:pt x="363" y="547"/>
                    <a:pt x="330" y="539"/>
                  </a:cubicBezTo>
                  <a:lnTo>
                    <a:pt x="311" y="539"/>
                  </a:lnTo>
                  <a:cubicBezTo>
                    <a:pt x="247" y="539"/>
                    <a:pt x="202" y="499"/>
                    <a:pt x="173" y="442"/>
                  </a:cubicBezTo>
                  <a:cubicBezTo>
                    <a:pt x="154" y="409"/>
                    <a:pt x="132" y="379"/>
                    <a:pt x="98" y="360"/>
                  </a:cubicBezTo>
                  <a:cubicBezTo>
                    <a:pt x="116" y="327"/>
                    <a:pt x="176" y="311"/>
                    <a:pt x="158" y="259"/>
                  </a:cubicBezTo>
                  <a:cubicBezTo>
                    <a:pt x="132" y="196"/>
                    <a:pt x="195" y="207"/>
                    <a:pt x="213" y="185"/>
                  </a:cubicBezTo>
                  <a:cubicBezTo>
                    <a:pt x="165" y="136"/>
                    <a:pt x="195" y="102"/>
                    <a:pt x="244" y="102"/>
                  </a:cubicBezTo>
                  <a:cubicBezTo>
                    <a:pt x="277" y="102"/>
                    <a:pt x="307" y="99"/>
                    <a:pt x="337" y="91"/>
                  </a:cubicBezTo>
                  <a:lnTo>
                    <a:pt x="348" y="87"/>
                  </a:lnTo>
                  <a:lnTo>
                    <a:pt x="359" y="84"/>
                  </a:lnTo>
                  <a:cubicBezTo>
                    <a:pt x="359" y="46"/>
                    <a:pt x="322" y="50"/>
                    <a:pt x="307" y="28"/>
                  </a:cubicBezTo>
                  <a:cubicBezTo>
                    <a:pt x="225" y="80"/>
                    <a:pt x="109" y="91"/>
                    <a:pt x="83" y="211"/>
                  </a:cubicBezTo>
                  <a:cubicBezTo>
                    <a:pt x="83" y="222"/>
                    <a:pt x="68" y="225"/>
                    <a:pt x="53" y="225"/>
                  </a:cubicBezTo>
                  <a:cubicBezTo>
                    <a:pt x="1" y="225"/>
                    <a:pt x="11" y="256"/>
                    <a:pt x="30" y="285"/>
                  </a:cubicBezTo>
                  <a:cubicBezTo>
                    <a:pt x="45" y="301"/>
                    <a:pt x="75" y="311"/>
                    <a:pt x="56" y="342"/>
                  </a:cubicBezTo>
                  <a:cubicBezTo>
                    <a:pt x="34" y="375"/>
                    <a:pt x="49" y="394"/>
                    <a:pt x="83" y="409"/>
                  </a:cubicBezTo>
                  <a:cubicBezTo>
                    <a:pt x="124" y="424"/>
                    <a:pt x="142" y="468"/>
                    <a:pt x="168" y="502"/>
                  </a:cubicBezTo>
                  <a:cubicBezTo>
                    <a:pt x="199" y="544"/>
                    <a:pt x="232" y="573"/>
                    <a:pt x="285" y="573"/>
                  </a:cubicBezTo>
                  <a:lnTo>
                    <a:pt x="303" y="573"/>
                  </a:lnTo>
                  <a:cubicBezTo>
                    <a:pt x="307" y="573"/>
                    <a:pt x="311" y="570"/>
                    <a:pt x="315" y="570"/>
                  </a:cubicBezTo>
                  <a:cubicBezTo>
                    <a:pt x="348" y="570"/>
                    <a:pt x="378" y="592"/>
                    <a:pt x="404" y="618"/>
                  </a:cubicBezTo>
                  <a:cubicBezTo>
                    <a:pt x="434" y="656"/>
                    <a:pt x="453" y="674"/>
                    <a:pt x="472" y="674"/>
                  </a:cubicBezTo>
                  <a:cubicBezTo>
                    <a:pt x="487" y="674"/>
                    <a:pt x="501" y="651"/>
                    <a:pt x="532" y="607"/>
                  </a:cubicBezTo>
                  <a:cubicBezTo>
                    <a:pt x="591" y="513"/>
                    <a:pt x="651" y="420"/>
                    <a:pt x="737" y="349"/>
                  </a:cubicBezTo>
                  <a:cubicBezTo>
                    <a:pt x="782" y="311"/>
                    <a:pt x="834" y="267"/>
                    <a:pt x="860" y="225"/>
                  </a:cubicBezTo>
                  <a:cubicBezTo>
                    <a:pt x="886" y="177"/>
                    <a:pt x="801" y="136"/>
                    <a:pt x="770" y="87"/>
                  </a:cubicBezTo>
                  <a:cubicBezTo>
                    <a:pt x="767" y="84"/>
                    <a:pt x="767" y="73"/>
                    <a:pt x="767" y="65"/>
                  </a:cubicBezTo>
                  <a:cubicBezTo>
                    <a:pt x="763" y="16"/>
                    <a:pt x="729" y="1"/>
                    <a:pt x="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560828" y="-1085453"/>
              <a:ext cx="24353" cy="20915"/>
            </a:xfrm>
            <a:custGeom>
              <a:avLst/>
              <a:gdLst/>
              <a:ahLst/>
              <a:cxnLst/>
              <a:rect l="l" t="t" r="r" b="b"/>
              <a:pathLst>
                <a:path w="510" h="438" extrusionOk="0">
                  <a:moveTo>
                    <a:pt x="319" y="0"/>
                  </a:moveTo>
                  <a:cubicBezTo>
                    <a:pt x="285" y="11"/>
                    <a:pt x="252" y="19"/>
                    <a:pt x="218" y="19"/>
                  </a:cubicBezTo>
                  <a:cubicBezTo>
                    <a:pt x="185" y="19"/>
                    <a:pt x="151" y="11"/>
                    <a:pt x="118" y="11"/>
                  </a:cubicBezTo>
                  <a:lnTo>
                    <a:pt x="102" y="11"/>
                  </a:lnTo>
                  <a:cubicBezTo>
                    <a:pt x="54" y="11"/>
                    <a:pt x="31" y="33"/>
                    <a:pt x="1" y="64"/>
                  </a:cubicBezTo>
                  <a:lnTo>
                    <a:pt x="5" y="64"/>
                  </a:lnTo>
                  <a:cubicBezTo>
                    <a:pt x="20" y="86"/>
                    <a:pt x="57" y="82"/>
                    <a:pt x="57" y="120"/>
                  </a:cubicBezTo>
                  <a:cubicBezTo>
                    <a:pt x="73" y="120"/>
                    <a:pt x="87" y="116"/>
                    <a:pt x="106" y="112"/>
                  </a:cubicBezTo>
                  <a:cubicBezTo>
                    <a:pt x="128" y="97"/>
                    <a:pt x="140" y="52"/>
                    <a:pt x="166" y="52"/>
                  </a:cubicBezTo>
                  <a:cubicBezTo>
                    <a:pt x="180" y="52"/>
                    <a:pt x="196" y="59"/>
                    <a:pt x="214" y="86"/>
                  </a:cubicBezTo>
                  <a:cubicBezTo>
                    <a:pt x="218" y="94"/>
                    <a:pt x="230" y="97"/>
                    <a:pt x="241" y="97"/>
                  </a:cubicBezTo>
                  <a:cubicBezTo>
                    <a:pt x="256" y="97"/>
                    <a:pt x="267" y="94"/>
                    <a:pt x="278" y="90"/>
                  </a:cubicBezTo>
                  <a:cubicBezTo>
                    <a:pt x="289" y="82"/>
                    <a:pt x="301" y="78"/>
                    <a:pt x="308" y="78"/>
                  </a:cubicBezTo>
                  <a:cubicBezTo>
                    <a:pt x="323" y="78"/>
                    <a:pt x="334" y="86"/>
                    <a:pt x="337" y="109"/>
                  </a:cubicBezTo>
                  <a:cubicBezTo>
                    <a:pt x="337" y="131"/>
                    <a:pt x="327" y="138"/>
                    <a:pt x="315" y="138"/>
                  </a:cubicBezTo>
                  <a:cubicBezTo>
                    <a:pt x="308" y="138"/>
                    <a:pt x="297" y="135"/>
                    <a:pt x="289" y="135"/>
                  </a:cubicBezTo>
                  <a:cubicBezTo>
                    <a:pt x="282" y="131"/>
                    <a:pt x="278" y="131"/>
                    <a:pt x="275" y="131"/>
                  </a:cubicBezTo>
                  <a:lnTo>
                    <a:pt x="267" y="131"/>
                  </a:lnTo>
                  <a:cubicBezTo>
                    <a:pt x="241" y="138"/>
                    <a:pt x="218" y="154"/>
                    <a:pt x="222" y="180"/>
                  </a:cubicBezTo>
                  <a:cubicBezTo>
                    <a:pt x="222" y="202"/>
                    <a:pt x="237" y="206"/>
                    <a:pt x="256" y="206"/>
                  </a:cubicBezTo>
                  <a:cubicBezTo>
                    <a:pt x="259" y="206"/>
                    <a:pt x="259" y="202"/>
                    <a:pt x="259" y="202"/>
                  </a:cubicBezTo>
                  <a:cubicBezTo>
                    <a:pt x="263" y="202"/>
                    <a:pt x="270" y="206"/>
                    <a:pt x="275" y="206"/>
                  </a:cubicBezTo>
                  <a:lnTo>
                    <a:pt x="327" y="206"/>
                  </a:lnTo>
                  <a:cubicBezTo>
                    <a:pt x="337" y="239"/>
                    <a:pt x="301" y="243"/>
                    <a:pt x="301" y="266"/>
                  </a:cubicBezTo>
                  <a:cubicBezTo>
                    <a:pt x="319" y="318"/>
                    <a:pt x="293" y="325"/>
                    <a:pt x="263" y="325"/>
                  </a:cubicBezTo>
                  <a:lnTo>
                    <a:pt x="241" y="325"/>
                  </a:lnTo>
                  <a:cubicBezTo>
                    <a:pt x="230" y="351"/>
                    <a:pt x="230" y="381"/>
                    <a:pt x="207" y="400"/>
                  </a:cubicBezTo>
                  <a:cubicBezTo>
                    <a:pt x="225" y="430"/>
                    <a:pt x="270" y="404"/>
                    <a:pt x="285" y="437"/>
                  </a:cubicBezTo>
                  <a:cubicBezTo>
                    <a:pt x="345" y="396"/>
                    <a:pt x="372" y="318"/>
                    <a:pt x="439" y="284"/>
                  </a:cubicBezTo>
                  <a:cubicBezTo>
                    <a:pt x="487" y="261"/>
                    <a:pt x="510" y="243"/>
                    <a:pt x="458" y="180"/>
                  </a:cubicBezTo>
                  <a:cubicBezTo>
                    <a:pt x="427" y="142"/>
                    <a:pt x="390" y="94"/>
                    <a:pt x="375" y="37"/>
                  </a:cubicBezTo>
                  <a:cubicBezTo>
                    <a:pt x="360" y="19"/>
                    <a:pt x="345" y="7"/>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560828" y="-1090133"/>
              <a:ext cx="15280" cy="7735"/>
            </a:xfrm>
            <a:custGeom>
              <a:avLst/>
              <a:gdLst/>
              <a:ahLst/>
              <a:cxnLst/>
              <a:rect l="l" t="t" r="r" b="b"/>
              <a:pathLst>
                <a:path w="320" h="162" extrusionOk="0">
                  <a:moveTo>
                    <a:pt x="136" y="0"/>
                  </a:moveTo>
                  <a:cubicBezTo>
                    <a:pt x="50" y="0"/>
                    <a:pt x="1" y="61"/>
                    <a:pt x="1" y="162"/>
                  </a:cubicBezTo>
                  <a:cubicBezTo>
                    <a:pt x="31" y="131"/>
                    <a:pt x="54" y="109"/>
                    <a:pt x="102" y="109"/>
                  </a:cubicBezTo>
                  <a:lnTo>
                    <a:pt x="118" y="109"/>
                  </a:lnTo>
                  <a:cubicBezTo>
                    <a:pt x="151" y="109"/>
                    <a:pt x="185" y="117"/>
                    <a:pt x="218" y="117"/>
                  </a:cubicBezTo>
                  <a:cubicBezTo>
                    <a:pt x="252" y="117"/>
                    <a:pt x="285" y="109"/>
                    <a:pt x="319" y="98"/>
                  </a:cubicBezTo>
                  <a:cubicBezTo>
                    <a:pt x="304" y="53"/>
                    <a:pt x="263" y="34"/>
                    <a:pt x="225" y="23"/>
                  </a:cubicBezTo>
                  <a:cubicBezTo>
                    <a:pt x="192" y="8"/>
                    <a:pt x="162" y="0"/>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512219" y="-1000840"/>
              <a:ext cx="18766" cy="9120"/>
            </a:xfrm>
            <a:custGeom>
              <a:avLst/>
              <a:gdLst/>
              <a:ahLst/>
              <a:cxnLst/>
              <a:rect l="l" t="t" r="r" b="b"/>
              <a:pathLst>
                <a:path w="393" h="191" extrusionOk="0">
                  <a:moveTo>
                    <a:pt x="60" y="0"/>
                  </a:moveTo>
                  <a:cubicBezTo>
                    <a:pt x="0" y="41"/>
                    <a:pt x="42" y="109"/>
                    <a:pt x="23" y="161"/>
                  </a:cubicBezTo>
                  <a:cubicBezTo>
                    <a:pt x="19" y="171"/>
                    <a:pt x="34" y="187"/>
                    <a:pt x="52" y="187"/>
                  </a:cubicBezTo>
                  <a:cubicBezTo>
                    <a:pt x="90" y="190"/>
                    <a:pt x="123" y="190"/>
                    <a:pt x="161" y="190"/>
                  </a:cubicBezTo>
                  <a:cubicBezTo>
                    <a:pt x="239" y="190"/>
                    <a:pt x="318" y="180"/>
                    <a:pt x="392" y="127"/>
                  </a:cubicBezTo>
                  <a:lnTo>
                    <a:pt x="392" y="127"/>
                  </a:lnTo>
                  <a:cubicBezTo>
                    <a:pt x="306" y="131"/>
                    <a:pt x="221" y="138"/>
                    <a:pt x="139" y="138"/>
                  </a:cubicBezTo>
                  <a:lnTo>
                    <a:pt x="123" y="138"/>
                  </a:lnTo>
                  <a:cubicBezTo>
                    <a:pt x="97" y="138"/>
                    <a:pt x="101" y="131"/>
                    <a:pt x="123" y="86"/>
                  </a:cubicBezTo>
                  <a:cubicBezTo>
                    <a:pt x="86" y="67"/>
                    <a:pt x="90" y="23"/>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503337" y="-1008003"/>
              <a:ext cx="8452" cy="10218"/>
            </a:xfrm>
            <a:custGeom>
              <a:avLst/>
              <a:gdLst/>
              <a:ahLst/>
              <a:cxnLst/>
              <a:rect l="l" t="t" r="r" b="b"/>
              <a:pathLst>
                <a:path w="177" h="214" extrusionOk="0">
                  <a:moveTo>
                    <a:pt x="106" y="0"/>
                  </a:moveTo>
                  <a:cubicBezTo>
                    <a:pt x="87" y="0"/>
                    <a:pt x="65" y="16"/>
                    <a:pt x="42" y="26"/>
                  </a:cubicBezTo>
                  <a:cubicBezTo>
                    <a:pt x="42" y="34"/>
                    <a:pt x="46" y="42"/>
                    <a:pt x="46" y="49"/>
                  </a:cubicBezTo>
                  <a:cubicBezTo>
                    <a:pt x="23" y="94"/>
                    <a:pt x="1" y="142"/>
                    <a:pt x="23" y="191"/>
                  </a:cubicBezTo>
                  <a:cubicBezTo>
                    <a:pt x="72" y="195"/>
                    <a:pt x="120" y="199"/>
                    <a:pt x="165" y="214"/>
                  </a:cubicBezTo>
                  <a:cubicBezTo>
                    <a:pt x="177" y="187"/>
                    <a:pt x="170" y="164"/>
                    <a:pt x="158" y="142"/>
                  </a:cubicBezTo>
                  <a:cubicBezTo>
                    <a:pt x="151" y="120"/>
                    <a:pt x="143" y="94"/>
                    <a:pt x="143" y="68"/>
                  </a:cubicBezTo>
                  <a:cubicBezTo>
                    <a:pt x="139" y="16"/>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507587" y="-998883"/>
              <a:ext cx="14707" cy="4680"/>
            </a:xfrm>
            <a:custGeom>
              <a:avLst/>
              <a:gdLst/>
              <a:ahLst/>
              <a:cxnLst/>
              <a:rect l="l" t="t" r="r" b="b"/>
              <a:pathLst>
                <a:path w="308" h="98" extrusionOk="0">
                  <a:moveTo>
                    <a:pt x="112" y="0"/>
                  </a:moveTo>
                  <a:cubicBezTo>
                    <a:pt x="83" y="11"/>
                    <a:pt x="42" y="0"/>
                    <a:pt x="26" y="45"/>
                  </a:cubicBezTo>
                  <a:cubicBezTo>
                    <a:pt x="4" y="90"/>
                    <a:pt x="0" y="97"/>
                    <a:pt x="26" y="97"/>
                  </a:cubicBezTo>
                  <a:lnTo>
                    <a:pt x="42" y="97"/>
                  </a:lnTo>
                  <a:cubicBezTo>
                    <a:pt x="124" y="97"/>
                    <a:pt x="209" y="90"/>
                    <a:pt x="295" y="86"/>
                  </a:cubicBezTo>
                  <a:cubicBezTo>
                    <a:pt x="307" y="49"/>
                    <a:pt x="281" y="34"/>
                    <a:pt x="254" y="23"/>
                  </a:cubicBezTo>
                  <a:cubicBezTo>
                    <a:pt x="209" y="8"/>
                    <a:pt x="161" y="4"/>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501523" y="-1009817"/>
              <a:ext cx="7401" cy="8595"/>
            </a:xfrm>
            <a:custGeom>
              <a:avLst/>
              <a:gdLst/>
              <a:ahLst/>
              <a:cxnLst/>
              <a:rect l="l" t="t" r="r" b="b"/>
              <a:pathLst>
                <a:path w="155" h="180" extrusionOk="0">
                  <a:moveTo>
                    <a:pt x="64" y="1"/>
                  </a:moveTo>
                  <a:cubicBezTo>
                    <a:pt x="30" y="1"/>
                    <a:pt x="1" y="9"/>
                    <a:pt x="4" y="64"/>
                  </a:cubicBezTo>
                  <a:cubicBezTo>
                    <a:pt x="27" y="54"/>
                    <a:pt x="49" y="38"/>
                    <a:pt x="68" y="38"/>
                  </a:cubicBezTo>
                  <a:cubicBezTo>
                    <a:pt x="90" y="38"/>
                    <a:pt x="101" y="54"/>
                    <a:pt x="105" y="106"/>
                  </a:cubicBezTo>
                  <a:cubicBezTo>
                    <a:pt x="105" y="132"/>
                    <a:pt x="113" y="158"/>
                    <a:pt x="120" y="180"/>
                  </a:cubicBezTo>
                  <a:cubicBezTo>
                    <a:pt x="154" y="147"/>
                    <a:pt x="120" y="109"/>
                    <a:pt x="127" y="72"/>
                  </a:cubicBezTo>
                  <a:cubicBezTo>
                    <a:pt x="135" y="42"/>
                    <a:pt x="14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485861" y="-988378"/>
              <a:ext cx="4727" cy="5061"/>
            </a:xfrm>
            <a:custGeom>
              <a:avLst/>
              <a:gdLst/>
              <a:ahLst/>
              <a:cxnLst/>
              <a:rect l="l" t="t" r="r" b="b"/>
              <a:pathLst>
                <a:path w="99" h="106" extrusionOk="0">
                  <a:moveTo>
                    <a:pt x="35" y="0"/>
                  </a:moveTo>
                  <a:cubicBezTo>
                    <a:pt x="5" y="12"/>
                    <a:pt x="1" y="41"/>
                    <a:pt x="1" y="64"/>
                  </a:cubicBezTo>
                  <a:cubicBezTo>
                    <a:pt x="1" y="90"/>
                    <a:pt x="20" y="105"/>
                    <a:pt x="39" y="105"/>
                  </a:cubicBezTo>
                  <a:cubicBezTo>
                    <a:pt x="42" y="105"/>
                    <a:pt x="46" y="105"/>
                    <a:pt x="50" y="102"/>
                  </a:cubicBezTo>
                  <a:cubicBezTo>
                    <a:pt x="76" y="98"/>
                    <a:pt x="99" y="72"/>
                    <a:pt x="95" y="45"/>
                  </a:cubicBezTo>
                  <a:cubicBezTo>
                    <a:pt x="95" y="15"/>
                    <a:pt x="61" y="8"/>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509402" y="-1006761"/>
              <a:ext cx="8261" cy="5969"/>
            </a:xfrm>
            <a:custGeom>
              <a:avLst/>
              <a:gdLst/>
              <a:ahLst/>
              <a:cxnLst/>
              <a:rect l="l" t="t" r="r" b="b"/>
              <a:pathLst>
                <a:path w="173" h="125" extrusionOk="0">
                  <a:moveTo>
                    <a:pt x="169" y="0"/>
                  </a:moveTo>
                  <a:cubicBezTo>
                    <a:pt x="87" y="8"/>
                    <a:pt x="19" y="31"/>
                    <a:pt x="1" y="124"/>
                  </a:cubicBezTo>
                  <a:cubicBezTo>
                    <a:pt x="57" y="86"/>
                    <a:pt x="98" y="31"/>
                    <a:pt x="173" y="23"/>
                  </a:cubicBezTo>
                  <a:cubicBezTo>
                    <a:pt x="173" y="16"/>
                    <a:pt x="169" y="8"/>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402107" y="-1011393"/>
              <a:ext cx="32183" cy="33568"/>
            </a:xfrm>
            <a:custGeom>
              <a:avLst/>
              <a:gdLst/>
              <a:ahLst/>
              <a:cxnLst/>
              <a:rect l="l" t="t" r="r" b="b"/>
              <a:pathLst>
                <a:path w="674" h="703" extrusionOk="0">
                  <a:moveTo>
                    <a:pt x="307" y="0"/>
                  </a:moveTo>
                  <a:cubicBezTo>
                    <a:pt x="300" y="0"/>
                    <a:pt x="292" y="4"/>
                    <a:pt x="281" y="4"/>
                  </a:cubicBezTo>
                  <a:cubicBezTo>
                    <a:pt x="240" y="11"/>
                    <a:pt x="206" y="34"/>
                    <a:pt x="195" y="71"/>
                  </a:cubicBezTo>
                  <a:cubicBezTo>
                    <a:pt x="184" y="116"/>
                    <a:pt x="150" y="142"/>
                    <a:pt x="124" y="173"/>
                  </a:cubicBezTo>
                  <a:cubicBezTo>
                    <a:pt x="49" y="262"/>
                    <a:pt x="1" y="363"/>
                    <a:pt x="12" y="482"/>
                  </a:cubicBezTo>
                  <a:cubicBezTo>
                    <a:pt x="12" y="513"/>
                    <a:pt x="19" y="535"/>
                    <a:pt x="41" y="535"/>
                  </a:cubicBezTo>
                  <a:cubicBezTo>
                    <a:pt x="109" y="539"/>
                    <a:pt x="117" y="572"/>
                    <a:pt x="101" y="628"/>
                  </a:cubicBezTo>
                  <a:cubicBezTo>
                    <a:pt x="98" y="651"/>
                    <a:pt x="101" y="680"/>
                    <a:pt x="131" y="696"/>
                  </a:cubicBezTo>
                  <a:cubicBezTo>
                    <a:pt x="131" y="670"/>
                    <a:pt x="127" y="632"/>
                    <a:pt x="162" y="632"/>
                  </a:cubicBezTo>
                  <a:cubicBezTo>
                    <a:pt x="203" y="636"/>
                    <a:pt x="203" y="673"/>
                    <a:pt x="206" y="703"/>
                  </a:cubicBezTo>
                  <a:cubicBezTo>
                    <a:pt x="225" y="692"/>
                    <a:pt x="248" y="673"/>
                    <a:pt x="262" y="673"/>
                  </a:cubicBezTo>
                  <a:lnTo>
                    <a:pt x="284" y="673"/>
                  </a:lnTo>
                  <a:cubicBezTo>
                    <a:pt x="386" y="673"/>
                    <a:pt x="412" y="591"/>
                    <a:pt x="457" y="520"/>
                  </a:cubicBezTo>
                  <a:cubicBezTo>
                    <a:pt x="453" y="520"/>
                    <a:pt x="449" y="516"/>
                    <a:pt x="449" y="516"/>
                  </a:cubicBezTo>
                  <a:cubicBezTo>
                    <a:pt x="445" y="520"/>
                    <a:pt x="438" y="520"/>
                    <a:pt x="434" y="523"/>
                  </a:cubicBezTo>
                  <a:cubicBezTo>
                    <a:pt x="378" y="587"/>
                    <a:pt x="284" y="549"/>
                    <a:pt x="221" y="594"/>
                  </a:cubicBezTo>
                  <a:lnTo>
                    <a:pt x="214" y="594"/>
                  </a:lnTo>
                  <a:cubicBezTo>
                    <a:pt x="203" y="594"/>
                    <a:pt x="188" y="580"/>
                    <a:pt x="188" y="572"/>
                  </a:cubicBezTo>
                  <a:cubicBezTo>
                    <a:pt x="206" y="513"/>
                    <a:pt x="139" y="535"/>
                    <a:pt x="124" y="509"/>
                  </a:cubicBezTo>
                  <a:cubicBezTo>
                    <a:pt x="120" y="494"/>
                    <a:pt x="120" y="479"/>
                    <a:pt x="117" y="464"/>
                  </a:cubicBezTo>
                  <a:cubicBezTo>
                    <a:pt x="105" y="449"/>
                    <a:pt x="94" y="434"/>
                    <a:pt x="83" y="419"/>
                  </a:cubicBezTo>
                  <a:cubicBezTo>
                    <a:pt x="98" y="370"/>
                    <a:pt x="27" y="299"/>
                    <a:pt x="124" y="270"/>
                  </a:cubicBezTo>
                  <a:cubicBezTo>
                    <a:pt x="158" y="183"/>
                    <a:pt x="198" y="105"/>
                    <a:pt x="296" y="68"/>
                  </a:cubicBezTo>
                  <a:cubicBezTo>
                    <a:pt x="307" y="64"/>
                    <a:pt x="319" y="64"/>
                    <a:pt x="326" y="64"/>
                  </a:cubicBezTo>
                  <a:cubicBezTo>
                    <a:pt x="352" y="64"/>
                    <a:pt x="363" y="87"/>
                    <a:pt x="378" y="105"/>
                  </a:cubicBezTo>
                  <a:lnTo>
                    <a:pt x="397" y="105"/>
                  </a:lnTo>
                  <a:cubicBezTo>
                    <a:pt x="445" y="105"/>
                    <a:pt x="486" y="123"/>
                    <a:pt x="528" y="150"/>
                  </a:cubicBezTo>
                  <a:cubicBezTo>
                    <a:pt x="633" y="254"/>
                    <a:pt x="636" y="307"/>
                    <a:pt x="539" y="475"/>
                  </a:cubicBezTo>
                  <a:cubicBezTo>
                    <a:pt x="647" y="408"/>
                    <a:pt x="674" y="280"/>
                    <a:pt x="606" y="180"/>
                  </a:cubicBezTo>
                  <a:cubicBezTo>
                    <a:pt x="595" y="165"/>
                    <a:pt x="576" y="146"/>
                    <a:pt x="580" y="131"/>
                  </a:cubicBezTo>
                  <a:cubicBezTo>
                    <a:pt x="580" y="90"/>
                    <a:pt x="562" y="78"/>
                    <a:pt x="535" y="78"/>
                  </a:cubicBezTo>
                  <a:cubicBezTo>
                    <a:pt x="528" y="78"/>
                    <a:pt x="520" y="78"/>
                    <a:pt x="512" y="83"/>
                  </a:cubicBezTo>
                  <a:cubicBezTo>
                    <a:pt x="498" y="83"/>
                    <a:pt x="483" y="87"/>
                    <a:pt x="467" y="87"/>
                  </a:cubicBezTo>
                  <a:cubicBezTo>
                    <a:pt x="431" y="87"/>
                    <a:pt x="397" y="75"/>
                    <a:pt x="374" y="45"/>
                  </a:cubicBezTo>
                  <a:cubicBezTo>
                    <a:pt x="355" y="16"/>
                    <a:pt x="337"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382625" y="-1004231"/>
              <a:ext cx="10935" cy="17667"/>
            </a:xfrm>
            <a:custGeom>
              <a:avLst/>
              <a:gdLst/>
              <a:ahLst/>
              <a:cxnLst/>
              <a:rect l="l" t="t" r="r" b="b"/>
              <a:pathLst>
                <a:path w="229" h="370" extrusionOk="0">
                  <a:moveTo>
                    <a:pt x="120" y="0"/>
                  </a:moveTo>
                  <a:lnTo>
                    <a:pt x="120" y="0"/>
                  </a:lnTo>
                  <a:cubicBezTo>
                    <a:pt x="161" y="116"/>
                    <a:pt x="161" y="116"/>
                    <a:pt x="19" y="206"/>
                  </a:cubicBezTo>
                  <a:cubicBezTo>
                    <a:pt x="64" y="254"/>
                    <a:pt x="0" y="318"/>
                    <a:pt x="45" y="363"/>
                  </a:cubicBezTo>
                  <a:lnTo>
                    <a:pt x="49" y="370"/>
                  </a:lnTo>
                  <a:cubicBezTo>
                    <a:pt x="78" y="363"/>
                    <a:pt x="109" y="351"/>
                    <a:pt x="131" y="325"/>
                  </a:cubicBezTo>
                  <a:cubicBezTo>
                    <a:pt x="228" y="157"/>
                    <a:pt x="225" y="104"/>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396043" y="-981263"/>
              <a:ext cx="3820" cy="3629"/>
            </a:xfrm>
            <a:custGeom>
              <a:avLst/>
              <a:gdLst/>
              <a:ahLst/>
              <a:cxnLst/>
              <a:rect l="l" t="t" r="r" b="b"/>
              <a:pathLst>
                <a:path w="80" h="76" extrusionOk="0">
                  <a:moveTo>
                    <a:pt x="35" y="1"/>
                  </a:moveTo>
                  <a:cubicBezTo>
                    <a:pt x="0" y="1"/>
                    <a:pt x="4" y="39"/>
                    <a:pt x="4" y="65"/>
                  </a:cubicBezTo>
                  <a:cubicBezTo>
                    <a:pt x="23" y="68"/>
                    <a:pt x="42" y="75"/>
                    <a:pt x="61" y="75"/>
                  </a:cubicBezTo>
                  <a:cubicBezTo>
                    <a:pt x="68" y="75"/>
                    <a:pt x="76" y="75"/>
                    <a:pt x="79" y="72"/>
                  </a:cubicBezTo>
                  <a:cubicBezTo>
                    <a:pt x="76" y="42"/>
                    <a:pt x="76" y="5"/>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574724" y="-854678"/>
              <a:ext cx="8834" cy="12558"/>
            </a:xfrm>
            <a:custGeom>
              <a:avLst/>
              <a:gdLst/>
              <a:ahLst/>
              <a:cxnLst/>
              <a:rect l="l" t="t" r="r" b="b"/>
              <a:pathLst>
                <a:path w="185" h="263" extrusionOk="0">
                  <a:moveTo>
                    <a:pt x="109" y="0"/>
                  </a:moveTo>
                  <a:cubicBezTo>
                    <a:pt x="79" y="0"/>
                    <a:pt x="57" y="23"/>
                    <a:pt x="27" y="34"/>
                  </a:cubicBezTo>
                  <a:cubicBezTo>
                    <a:pt x="0" y="45"/>
                    <a:pt x="12" y="67"/>
                    <a:pt x="19" y="93"/>
                  </a:cubicBezTo>
                  <a:cubicBezTo>
                    <a:pt x="42" y="146"/>
                    <a:pt x="57" y="202"/>
                    <a:pt x="34" y="262"/>
                  </a:cubicBezTo>
                  <a:cubicBezTo>
                    <a:pt x="50" y="259"/>
                    <a:pt x="64" y="255"/>
                    <a:pt x="79" y="250"/>
                  </a:cubicBezTo>
                  <a:cubicBezTo>
                    <a:pt x="98" y="228"/>
                    <a:pt x="98" y="176"/>
                    <a:pt x="131" y="176"/>
                  </a:cubicBezTo>
                  <a:cubicBezTo>
                    <a:pt x="143" y="176"/>
                    <a:pt x="150" y="180"/>
                    <a:pt x="165" y="188"/>
                  </a:cubicBezTo>
                  <a:cubicBezTo>
                    <a:pt x="173" y="188"/>
                    <a:pt x="180" y="188"/>
                    <a:pt x="184" y="183"/>
                  </a:cubicBezTo>
                  <a:cubicBezTo>
                    <a:pt x="169" y="146"/>
                    <a:pt x="124" y="116"/>
                    <a:pt x="143" y="64"/>
                  </a:cubicBezTo>
                  <a:cubicBezTo>
                    <a:pt x="150" y="45"/>
                    <a:pt x="162" y="15"/>
                    <a:pt x="131" y="4"/>
                  </a:cubicBezTo>
                  <a:cubicBezTo>
                    <a:pt x="124" y="0"/>
                    <a:pt x="117"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575249" y="-842740"/>
              <a:ext cx="12367" cy="9693"/>
            </a:xfrm>
            <a:custGeom>
              <a:avLst/>
              <a:gdLst/>
              <a:ahLst/>
              <a:cxnLst/>
              <a:rect l="l" t="t" r="r" b="b"/>
              <a:pathLst>
                <a:path w="259" h="203" extrusionOk="0">
                  <a:moveTo>
                    <a:pt x="90" y="0"/>
                  </a:moveTo>
                  <a:cubicBezTo>
                    <a:pt x="75" y="5"/>
                    <a:pt x="61" y="9"/>
                    <a:pt x="45" y="12"/>
                  </a:cubicBezTo>
                  <a:cubicBezTo>
                    <a:pt x="45" y="61"/>
                    <a:pt x="42" y="105"/>
                    <a:pt x="1" y="140"/>
                  </a:cubicBezTo>
                  <a:cubicBezTo>
                    <a:pt x="11" y="157"/>
                    <a:pt x="30" y="169"/>
                    <a:pt x="53" y="176"/>
                  </a:cubicBezTo>
                  <a:cubicBezTo>
                    <a:pt x="56" y="173"/>
                    <a:pt x="61" y="173"/>
                    <a:pt x="68" y="173"/>
                  </a:cubicBezTo>
                  <a:cubicBezTo>
                    <a:pt x="83" y="173"/>
                    <a:pt x="101" y="180"/>
                    <a:pt x="116" y="188"/>
                  </a:cubicBezTo>
                  <a:cubicBezTo>
                    <a:pt x="135" y="195"/>
                    <a:pt x="150" y="202"/>
                    <a:pt x="168" y="202"/>
                  </a:cubicBezTo>
                  <a:cubicBezTo>
                    <a:pt x="180" y="202"/>
                    <a:pt x="187" y="199"/>
                    <a:pt x="199" y="195"/>
                  </a:cubicBezTo>
                  <a:cubicBezTo>
                    <a:pt x="218" y="176"/>
                    <a:pt x="247" y="166"/>
                    <a:pt x="258" y="135"/>
                  </a:cubicBezTo>
                  <a:lnTo>
                    <a:pt x="240" y="135"/>
                  </a:lnTo>
                  <a:cubicBezTo>
                    <a:pt x="154" y="135"/>
                    <a:pt x="128"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570951" y="-846274"/>
              <a:ext cx="8929" cy="10027"/>
            </a:xfrm>
            <a:custGeom>
              <a:avLst/>
              <a:gdLst/>
              <a:ahLst/>
              <a:cxnLst/>
              <a:rect l="l" t="t" r="r" b="b"/>
              <a:pathLst>
                <a:path w="187" h="210" extrusionOk="0">
                  <a:moveTo>
                    <a:pt x="52" y="0"/>
                  </a:moveTo>
                  <a:cubicBezTo>
                    <a:pt x="19" y="0"/>
                    <a:pt x="19" y="52"/>
                    <a:pt x="0" y="74"/>
                  </a:cubicBezTo>
                  <a:cubicBezTo>
                    <a:pt x="38" y="138"/>
                    <a:pt x="64" y="209"/>
                    <a:pt x="150" y="209"/>
                  </a:cubicBezTo>
                  <a:lnTo>
                    <a:pt x="168" y="209"/>
                  </a:lnTo>
                  <a:cubicBezTo>
                    <a:pt x="187" y="198"/>
                    <a:pt x="183" y="179"/>
                    <a:pt x="183" y="161"/>
                  </a:cubicBezTo>
                  <a:cubicBezTo>
                    <a:pt x="165" y="157"/>
                    <a:pt x="150" y="150"/>
                    <a:pt x="135" y="146"/>
                  </a:cubicBezTo>
                  <a:cubicBezTo>
                    <a:pt x="52" y="116"/>
                    <a:pt x="42" y="83"/>
                    <a:pt x="86" y="12"/>
                  </a:cubicBezTo>
                  <a:cubicBezTo>
                    <a:pt x="71"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572766" y="-834527"/>
              <a:ext cx="7544" cy="6160"/>
            </a:xfrm>
            <a:custGeom>
              <a:avLst/>
              <a:gdLst/>
              <a:ahLst/>
              <a:cxnLst/>
              <a:rect l="l" t="t" r="r" b="b"/>
              <a:pathLst>
                <a:path w="158" h="129" extrusionOk="0">
                  <a:moveTo>
                    <a:pt x="16" y="1"/>
                  </a:moveTo>
                  <a:cubicBezTo>
                    <a:pt x="9" y="1"/>
                    <a:pt x="4" y="1"/>
                    <a:pt x="1" y="4"/>
                  </a:cubicBezTo>
                  <a:cubicBezTo>
                    <a:pt x="23" y="49"/>
                    <a:pt x="83" y="72"/>
                    <a:pt x="94" y="128"/>
                  </a:cubicBezTo>
                  <a:cubicBezTo>
                    <a:pt x="113" y="113"/>
                    <a:pt x="132" y="94"/>
                    <a:pt x="158" y="90"/>
                  </a:cubicBezTo>
                  <a:cubicBezTo>
                    <a:pt x="154" y="68"/>
                    <a:pt x="150" y="46"/>
                    <a:pt x="147" y="23"/>
                  </a:cubicBezTo>
                  <a:cubicBezTo>
                    <a:pt x="135" y="27"/>
                    <a:pt x="128" y="30"/>
                    <a:pt x="116" y="30"/>
                  </a:cubicBezTo>
                  <a:cubicBezTo>
                    <a:pt x="98" y="30"/>
                    <a:pt x="83" y="23"/>
                    <a:pt x="64" y="16"/>
                  </a:cubicBezTo>
                  <a:cubicBezTo>
                    <a:pt x="49" y="8"/>
                    <a:pt x="3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2567561" y="-830230"/>
              <a:ext cx="4871" cy="8452"/>
            </a:xfrm>
            <a:custGeom>
              <a:avLst/>
              <a:gdLst/>
              <a:ahLst/>
              <a:cxnLst/>
              <a:rect l="l" t="t" r="r" b="b"/>
              <a:pathLst>
                <a:path w="102" h="177" extrusionOk="0">
                  <a:moveTo>
                    <a:pt x="49" y="0"/>
                  </a:moveTo>
                  <a:cubicBezTo>
                    <a:pt x="60" y="49"/>
                    <a:pt x="83" y="102"/>
                    <a:pt x="0" y="102"/>
                  </a:cubicBezTo>
                  <a:cubicBezTo>
                    <a:pt x="26" y="124"/>
                    <a:pt x="52" y="147"/>
                    <a:pt x="86" y="176"/>
                  </a:cubicBezTo>
                  <a:cubicBezTo>
                    <a:pt x="97" y="105"/>
                    <a:pt x="102" y="4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2566320" y="-845939"/>
              <a:ext cx="4154" cy="7353"/>
            </a:xfrm>
            <a:custGeom>
              <a:avLst/>
              <a:gdLst/>
              <a:ahLst/>
              <a:cxnLst/>
              <a:rect l="l" t="t" r="r" b="b"/>
              <a:pathLst>
                <a:path w="87" h="154" extrusionOk="0">
                  <a:moveTo>
                    <a:pt x="8" y="0"/>
                  </a:moveTo>
                  <a:cubicBezTo>
                    <a:pt x="0" y="50"/>
                    <a:pt x="26" y="90"/>
                    <a:pt x="38" y="139"/>
                  </a:cubicBezTo>
                  <a:cubicBezTo>
                    <a:pt x="53" y="143"/>
                    <a:pt x="68" y="150"/>
                    <a:pt x="86" y="154"/>
                  </a:cubicBezTo>
                  <a:cubicBezTo>
                    <a:pt x="79" y="117"/>
                    <a:pt x="45" y="86"/>
                    <a:pt x="60" y="41"/>
                  </a:cubicBezTo>
                  <a:cubicBezTo>
                    <a:pt x="68" y="12"/>
                    <a:pt x="45"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2568325" y="-830230"/>
              <a:ext cx="4727" cy="4870"/>
            </a:xfrm>
            <a:custGeom>
              <a:avLst/>
              <a:gdLst/>
              <a:ahLst/>
              <a:cxnLst/>
              <a:rect l="l" t="t" r="r" b="b"/>
              <a:pathLst>
                <a:path w="99" h="102" extrusionOk="0">
                  <a:moveTo>
                    <a:pt x="65" y="0"/>
                  </a:moveTo>
                  <a:lnTo>
                    <a:pt x="65" y="0"/>
                  </a:lnTo>
                  <a:cubicBezTo>
                    <a:pt x="39" y="4"/>
                    <a:pt x="20" y="23"/>
                    <a:pt x="1" y="38"/>
                  </a:cubicBezTo>
                  <a:cubicBezTo>
                    <a:pt x="5" y="61"/>
                    <a:pt x="13" y="83"/>
                    <a:pt x="16" y="102"/>
                  </a:cubicBezTo>
                  <a:cubicBezTo>
                    <a:pt x="99" y="102"/>
                    <a:pt x="76" y="4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2576156" y="-842167"/>
              <a:ext cx="3104" cy="6112"/>
            </a:xfrm>
            <a:custGeom>
              <a:avLst/>
              <a:gdLst/>
              <a:ahLst/>
              <a:cxnLst/>
              <a:rect l="l" t="t" r="r" b="b"/>
              <a:pathLst>
                <a:path w="65" h="128" extrusionOk="0">
                  <a:moveTo>
                    <a:pt x="64" y="0"/>
                  </a:moveTo>
                  <a:lnTo>
                    <a:pt x="64" y="0"/>
                  </a:lnTo>
                  <a:cubicBezTo>
                    <a:pt x="20" y="30"/>
                    <a:pt x="1" y="71"/>
                    <a:pt x="20" y="128"/>
                  </a:cubicBezTo>
                  <a:cubicBezTo>
                    <a:pt x="61" y="93"/>
                    <a:pt x="64" y="4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2332870" y="-836819"/>
              <a:ext cx="18431" cy="15758"/>
            </a:xfrm>
            <a:custGeom>
              <a:avLst/>
              <a:gdLst/>
              <a:ahLst/>
              <a:cxnLst/>
              <a:rect l="l" t="t" r="r" b="b"/>
              <a:pathLst>
                <a:path w="386" h="330" extrusionOk="0">
                  <a:moveTo>
                    <a:pt x="154" y="0"/>
                  </a:moveTo>
                  <a:cubicBezTo>
                    <a:pt x="121" y="0"/>
                    <a:pt x="90" y="16"/>
                    <a:pt x="61" y="49"/>
                  </a:cubicBezTo>
                  <a:cubicBezTo>
                    <a:pt x="9" y="101"/>
                    <a:pt x="1" y="161"/>
                    <a:pt x="38" y="221"/>
                  </a:cubicBezTo>
                  <a:cubicBezTo>
                    <a:pt x="76" y="280"/>
                    <a:pt x="184" y="330"/>
                    <a:pt x="263" y="330"/>
                  </a:cubicBezTo>
                  <a:cubicBezTo>
                    <a:pt x="282" y="330"/>
                    <a:pt x="300" y="325"/>
                    <a:pt x="315" y="318"/>
                  </a:cubicBezTo>
                  <a:cubicBezTo>
                    <a:pt x="341" y="307"/>
                    <a:pt x="386" y="288"/>
                    <a:pt x="368" y="254"/>
                  </a:cubicBezTo>
                  <a:cubicBezTo>
                    <a:pt x="334" y="190"/>
                    <a:pt x="318" y="112"/>
                    <a:pt x="247" y="75"/>
                  </a:cubicBezTo>
                  <a:lnTo>
                    <a:pt x="247" y="75"/>
                  </a:lnTo>
                  <a:cubicBezTo>
                    <a:pt x="251" y="97"/>
                    <a:pt x="255" y="120"/>
                    <a:pt x="259" y="142"/>
                  </a:cubicBezTo>
                  <a:cubicBezTo>
                    <a:pt x="247" y="180"/>
                    <a:pt x="330" y="225"/>
                    <a:pt x="255" y="254"/>
                  </a:cubicBezTo>
                  <a:cubicBezTo>
                    <a:pt x="233" y="266"/>
                    <a:pt x="214" y="269"/>
                    <a:pt x="195" y="269"/>
                  </a:cubicBezTo>
                  <a:cubicBezTo>
                    <a:pt x="135" y="269"/>
                    <a:pt x="83" y="235"/>
                    <a:pt x="57" y="183"/>
                  </a:cubicBezTo>
                  <a:cubicBezTo>
                    <a:pt x="49" y="168"/>
                    <a:pt x="49" y="154"/>
                    <a:pt x="46" y="138"/>
                  </a:cubicBezTo>
                  <a:cubicBezTo>
                    <a:pt x="80" y="45"/>
                    <a:pt x="154" y="30"/>
                    <a:pt x="240" y="30"/>
                  </a:cubicBezTo>
                  <a:cubicBezTo>
                    <a:pt x="206" y="7"/>
                    <a:pt x="180"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343566" y="-825073"/>
              <a:ext cx="12367" cy="10075"/>
            </a:xfrm>
            <a:custGeom>
              <a:avLst/>
              <a:gdLst/>
              <a:ahLst/>
              <a:cxnLst/>
              <a:rect l="l" t="t" r="r" b="b"/>
              <a:pathLst>
                <a:path w="259" h="211" extrusionOk="0">
                  <a:moveTo>
                    <a:pt x="173" y="1"/>
                  </a:moveTo>
                  <a:lnTo>
                    <a:pt x="173" y="1"/>
                  </a:lnTo>
                  <a:cubicBezTo>
                    <a:pt x="157" y="5"/>
                    <a:pt x="143" y="8"/>
                    <a:pt x="128" y="8"/>
                  </a:cubicBezTo>
                  <a:cubicBezTo>
                    <a:pt x="19" y="31"/>
                    <a:pt x="0" y="68"/>
                    <a:pt x="53" y="169"/>
                  </a:cubicBezTo>
                  <a:cubicBezTo>
                    <a:pt x="61" y="180"/>
                    <a:pt x="68" y="196"/>
                    <a:pt x="71" y="210"/>
                  </a:cubicBezTo>
                  <a:cubicBezTo>
                    <a:pt x="221" y="169"/>
                    <a:pt x="259" y="94"/>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345524" y="-827365"/>
              <a:ext cx="10219" cy="12367"/>
            </a:xfrm>
            <a:custGeom>
              <a:avLst/>
              <a:gdLst/>
              <a:ahLst/>
              <a:cxnLst/>
              <a:rect l="l" t="t" r="r" b="b"/>
              <a:pathLst>
                <a:path w="214" h="259" extrusionOk="0">
                  <a:moveTo>
                    <a:pt x="72" y="1"/>
                  </a:moveTo>
                  <a:cubicBezTo>
                    <a:pt x="31" y="1"/>
                    <a:pt x="0" y="19"/>
                    <a:pt x="8" y="53"/>
                  </a:cubicBezTo>
                  <a:cubicBezTo>
                    <a:pt x="23" y="127"/>
                    <a:pt x="12" y="225"/>
                    <a:pt x="112" y="258"/>
                  </a:cubicBezTo>
                  <a:cubicBezTo>
                    <a:pt x="109" y="244"/>
                    <a:pt x="102" y="228"/>
                    <a:pt x="94" y="217"/>
                  </a:cubicBezTo>
                  <a:cubicBezTo>
                    <a:pt x="41" y="116"/>
                    <a:pt x="60" y="79"/>
                    <a:pt x="169" y="56"/>
                  </a:cubicBezTo>
                  <a:cubicBezTo>
                    <a:pt x="184" y="56"/>
                    <a:pt x="198" y="53"/>
                    <a:pt x="214" y="49"/>
                  </a:cubicBezTo>
                  <a:cubicBezTo>
                    <a:pt x="172" y="23"/>
                    <a:pt x="131" y="4"/>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330721" y="-835434"/>
              <a:ext cx="10266" cy="5443"/>
            </a:xfrm>
            <a:custGeom>
              <a:avLst/>
              <a:gdLst/>
              <a:ahLst/>
              <a:cxnLst/>
              <a:rect l="l" t="t" r="r" b="b"/>
              <a:pathLst>
                <a:path w="215" h="114" extrusionOk="0">
                  <a:moveTo>
                    <a:pt x="195" y="1"/>
                  </a:moveTo>
                  <a:cubicBezTo>
                    <a:pt x="109" y="1"/>
                    <a:pt x="35" y="16"/>
                    <a:pt x="1" y="109"/>
                  </a:cubicBezTo>
                  <a:cubicBezTo>
                    <a:pt x="9" y="106"/>
                    <a:pt x="16" y="106"/>
                    <a:pt x="23" y="99"/>
                  </a:cubicBezTo>
                  <a:cubicBezTo>
                    <a:pt x="71" y="68"/>
                    <a:pt x="98" y="54"/>
                    <a:pt x="121" y="54"/>
                  </a:cubicBezTo>
                  <a:cubicBezTo>
                    <a:pt x="147" y="54"/>
                    <a:pt x="169" y="72"/>
                    <a:pt x="214" y="113"/>
                  </a:cubicBezTo>
                  <a:cubicBezTo>
                    <a:pt x="210" y="91"/>
                    <a:pt x="206" y="68"/>
                    <a:pt x="202" y="46"/>
                  </a:cubicBezTo>
                  <a:cubicBezTo>
                    <a:pt x="199" y="31"/>
                    <a:pt x="195" y="16"/>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478507" y="-1022662"/>
              <a:ext cx="5969" cy="5205"/>
            </a:xfrm>
            <a:custGeom>
              <a:avLst/>
              <a:gdLst/>
              <a:ahLst/>
              <a:cxnLst/>
              <a:rect l="l" t="t" r="r" b="b"/>
              <a:pathLst>
                <a:path w="125" h="109" extrusionOk="0">
                  <a:moveTo>
                    <a:pt x="23" y="0"/>
                  </a:moveTo>
                  <a:cubicBezTo>
                    <a:pt x="16" y="0"/>
                    <a:pt x="8" y="5"/>
                    <a:pt x="0" y="5"/>
                  </a:cubicBezTo>
                  <a:lnTo>
                    <a:pt x="0" y="50"/>
                  </a:lnTo>
                  <a:cubicBezTo>
                    <a:pt x="0" y="83"/>
                    <a:pt x="19" y="105"/>
                    <a:pt x="53" y="109"/>
                  </a:cubicBezTo>
                  <a:lnTo>
                    <a:pt x="61" y="109"/>
                  </a:lnTo>
                  <a:cubicBezTo>
                    <a:pt x="87" y="109"/>
                    <a:pt x="105" y="98"/>
                    <a:pt x="113" y="68"/>
                  </a:cubicBezTo>
                  <a:cubicBezTo>
                    <a:pt x="124" y="19"/>
                    <a:pt x="71" y="35"/>
                    <a:pt x="57" y="12"/>
                  </a:cubicBezTo>
                  <a:cubicBezTo>
                    <a:pt x="45" y="5"/>
                    <a:pt x="34"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2482089" y="-1025336"/>
              <a:ext cx="3629" cy="3295"/>
            </a:xfrm>
            <a:custGeom>
              <a:avLst/>
              <a:gdLst/>
              <a:ahLst/>
              <a:cxnLst/>
              <a:rect l="l" t="t" r="r" b="b"/>
              <a:pathLst>
                <a:path w="76" h="69" extrusionOk="0">
                  <a:moveTo>
                    <a:pt x="39" y="1"/>
                  </a:moveTo>
                  <a:cubicBezTo>
                    <a:pt x="34" y="1"/>
                    <a:pt x="31" y="1"/>
                    <a:pt x="27" y="4"/>
                  </a:cubicBezTo>
                  <a:cubicBezTo>
                    <a:pt x="12" y="4"/>
                    <a:pt x="1" y="20"/>
                    <a:pt x="5" y="34"/>
                  </a:cubicBezTo>
                  <a:cubicBezTo>
                    <a:pt x="8" y="61"/>
                    <a:pt x="23" y="68"/>
                    <a:pt x="39" y="68"/>
                  </a:cubicBezTo>
                  <a:cubicBezTo>
                    <a:pt x="49" y="68"/>
                    <a:pt x="65" y="61"/>
                    <a:pt x="75" y="61"/>
                  </a:cubicBezTo>
                  <a:cubicBezTo>
                    <a:pt x="68" y="38"/>
                    <a:pt x="72"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2477075" y="-1011584"/>
              <a:ext cx="3772" cy="2865"/>
            </a:xfrm>
            <a:custGeom>
              <a:avLst/>
              <a:gdLst/>
              <a:ahLst/>
              <a:cxnLst/>
              <a:rect l="l" t="t" r="r" b="b"/>
              <a:pathLst>
                <a:path w="79" h="60" extrusionOk="0">
                  <a:moveTo>
                    <a:pt x="34" y="1"/>
                  </a:moveTo>
                  <a:cubicBezTo>
                    <a:pt x="19" y="1"/>
                    <a:pt x="8" y="4"/>
                    <a:pt x="1" y="23"/>
                  </a:cubicBezTo>
                  <a:cubicBezTo>
                    <a:pt x="4" y="46"/>
                    <a:pt x="19" y="56"/>
                    <a:pt x="38" y="60"/>
                  </a:cubicBezTo>
                  <a:lnTo>
                    <a:pt x="46" y="60"/>
                  </a:lnTo>
                  <a:cubicBezTo>
                    <a:pt x="64" y="60"/>
                    <a:pt x="75" y="49"/>
                    <a:pt x="75" y="27"/>
                  </a:cubicBezTo>
                  <a:cubicBezTo>
                    <a:pt x="79" y="12"/>
                    <a:pt x="60" y="4"/>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250215" y="-769921"/>
              <a:ext cx="23254" cy="14373"/>
            </a:xfrm>
            <a:custGeom>
              <a:avLst/>
              <a:gdLst/>
              <a:ahLst/>
              <a:cxnLst/>
              <a:rect l="l" t="t" r="r" b="b"/>
              <a:pathLst>
                <a:path w="487" h="301" extrusionOk="0">
                  <a:moveTo>
                    <a:pt x="393" y="1"/>
                  </a:moveTo>
                  <a:cubicBezTo>
                    <a:pt x="386" y="1"/>
                    <a:pt x="374" y="1"/>
                    <a:pt x="364" y="5"/>
                  </a:cubicBezTo>
                  <a:cubicBezTo>
                    <a:pt x="326" y="19"/>
                    <a:pt x="285" y="23"/>
                    <a:pt x="247" y="23"/>
                  </a:cubicBezTo>
                  <a:cubicBezTo>
                    <a:pt x="210" y="23"/>
                    <a:pt x="176" y="19"/>
                    <a:pt x="143" y="19"/>
                  </a:cubicBezTo>
                  <a:cubicBezTo>
                    <a:pt x="139" y="19"/>
                    <a:pt x="135" y="16"/>
                    <a:pt x="131" y="16"/>
                  </a:cubicBezTo>
                  <a:cubicBezTo>
                    <a:pt x="124" y="16"/>
                    <a:pt x="117" y="28"/>
                    <a:pt x="105" y="35"/>
                  </a:cubicBezTo>
                  <a:cubicBezTo>
                    <a:pt x="98" y="42"/>
                    <a:pt x="90" y="50"/>
                    <a:pt x="79" y="50"/>
                  </a:cubicBezTo>
                  <a:cubicBezTo>
                    <a:pt x="72" y="50"/>
                    <a:pt x="60" y="42"/>
                    <a:pt x="53" y="23"/>
                  </a:cubicBezTo>
                  <a:cubicBezTo>
                    <a:pt x="50" y="19"/>
                    <a:pt x="45" y="16"/>
                    <a:pt x="42" y="16"/>
                  </a:cubicBezTo>
                  <a:cubicBezTo>
                    <a:pt x="34" y="16"/>
                    <a:pt x="19" y="23"/>
                    <a:pt x="12" y="31"/>
                  </a:cubicBezTo>
                  <a:cubicBezTo>
                    <a:pt x="0" y="50"/>
                    <a:pt x="12" y="61"/>
                    <a:pt x="27" y="72"/>
                  </a:cubicBezTo>
                  <a:cubicBezTo>
                    <a:pt x="72" y="109"/>
                    <a:pt x="135" y="132"/>
                    <a:pt x="173" y="185"/>
                  </a:cubicBezTo>
                  <a:cubicBezTo>
                    <a:pt x="229" y="266"/>
                    <a:pt x="319" y="281"/>
                    <a:pt x="404" y="300"/>
                  </a:cubicBezTo>
                  <a:cubicBezTo>
                    <a:pt x="423" y="281"/>
                    <a:pt x="442" y="259"/>
                    <a:pt x="464" y="240"/>
                  </a:cubicBezTo>
                  <a:cubicBezTo>
                    <a:pt x="461" y="214"/>
                    <a:pt x="435" y="207"/>
                    <a:pt x="419" y="192"/>
                  </a:cubicBezTo>
                  <a:cubicBezTo>
                    <a:pt x="400" y="176"/>
                    <a:pt x="371" y="158"/>
                    <a:pt x="386" y="128"/>
                  </a:cubicBezTo>
                  <a:cubicBezTo>
                    <a:pt x="393" y="109"/>
                    <a:pt x="404" y="102"/>
                    <a:pt x="423" y="102"/>
                  </a:cubicBezTo>
                  <a:cubicBezTo>
                    <a:pt x="431" y="102"/>
                    <a:pt x="445" y="106"/>
                    <a:pt x="457" y="113"/>
                  </a:cubicBezTo>
                  <a:lnTo>
                    <a:pt x="461" y="113"/>
                  </a:lnTo>
                  <a:cubicBezTo>
                    <a:pt x="464" y="113"/>
                    <a:pt x="476" y="102"/>
                    <a:pt x="487" y="98"/>
                  </a:cubicBezTo>
                  <a:cubicBezTo>
                    <a:pt x="464" y="54"/>
                    <a:pt x="44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252698" y="-757220"/>
              <a:ext cx="22204" cy="22013"/>
            </a:xfrm>
            <a:custGeom>
              <a:avLst/>
              <a:gdLst/>
              <a:ahLst/>
              <a:cxnLst/>
              <a:rect l="l" t="t" r="r" b="b"/>
              <a:pathLst>
                <a:path w="465" h="461" extrusionOk="0">
                  <a:moveTo>
                    <a:pt x="90" y="0"/>
                  </a:moveTo>
                  <a:lnTo>
                    <a:pt x="90" y="0"/>
                  </a:lnTo>
                  <a:cubicBezTo>
                    <a:pt x="116" y="67"/>
                    <a:pt x="105" y="109"/>
                    <a:pt x="109" y="150"/>
                  </a:cubicBezTo>
                  <a:cubicBezTo>
                    <a:pt x="109" y="169"/>
                    <a:pt x="116" y="180"/>
                    <a:pt x="128" y="180"/>
                  </a:cubicBezTo>
                  <a:cubicBezTo>
                    <a:pt x="138" y="180"/>
                    <a:pt x="150" y="172"/>
                    <a:pt x="161" y="157"/>
                  </a:cubicBezTo>
                  <a:cubicBezTo>
                    <a:pt x="169" y="150"/>
                    <a:pt x="173" y="146"/>
                    <a:pt x="176" y="146"/>
                  </a:cubicBezTo>
                  <a:cubicBezTo>
                    <a:pt x="183" y="146"/>
                    <a:pt x="191" y="154"/>
                    <a:pt x="199" y="157"/>
                  </a:cubicBezTo>
                  <a:cubicBezTo>
                    <a:pt x="251" y="180"/>
                    <a:pt x="228" y="228"/>
                    <a:pt x="240" y="266"/>
                  </a:cubicBezTo>
                  <a:cubicBezTo>
                    <a:pt x="240" y="340"/>
                    <a:pt x="199" y="381"/>
                    <a:pt x="124" y="381"/>
                  </a:cubicBezTo>
                  <a:lnTo>
                    <a:pt x="105" y="381"/>
                  </a:lnTo>
                  <a:cubicBezTo>
                    <a:pt x="94" y="381"/>
                    <a:pt x="86" y="381"/>
                    <a:pt x="86" y="367"/>
                  </a:cubicBezTo>
                  <a:cubicBezTo>
                    <a:pt x="86" y="337"/>
                    <a:pt x="90" y="295"/>
                    <a:pt x="52" y="295"/>
                  </a:cubicBezTo>
                  <a:cubicBezTo>
                    <a:pt x="49" y="292"/>
                    <a:pt x="49" y="292"/>
                    <a:pt x="45" y="292"/>
                  </a:cubicBezTo>
                  <a:cubicBezTo>
                    <a:pt x="7" y="292"/>
                    <a:pt x="26" y="340"/>
                    <a:pt x="16" y="363"/>
                  </a:cubicBezTo>
                  <a:cubicBezTo>
                    <a:pt x="12" y="371"/>
                    <a:pt x="7" y="374"/>
                    <a:pt x="0" y="381"/>
                  </a:cubicBezTo>
                  <a:cubicBezTo>
                    <a:pt x="22" y="407"/>
                    <a:pt x="50" y="408"/>
                    <a:pt x="78" y="408"/>
                  </a:cubicBezTo>
                  <a:cubicBezTo>
                    <a:pt x="81" y="408"/>
                    <a:pt x="84" y="408"/>
                    <a:pt x="87" y="408"/>
                  </a:cubicBezTo>
                  <a:cubicBezTo>
                    <a:pt x="110" y="408"/>
                    <a:pt x="133" y="409"/>
                    <a:pt x="150" y="423"/>
                  </a:cubicBezTo>
                  <a:cubicBezTo>
                    <a:pt x="173" y="430"/>
                    <a:pt x="191" y="460"/>
                    <a:pt x="214" y="460"/>
                  </a:cubicBezTo>
                  <a:cubicBezTo>
                    <a:pt x="225" y="460"/>
                    <a:pt x="236" y="452"/>
                    <a:pt x="247" y="430"/>
                  </a:cubicBezTo>
                  <a:cubicBezTo>
                    <a:pt x="236" y="412"/>
                    <a:pt x="217" y="393"/>
                    <a:pt x="251" y="374"/>
                  </a:cubicBezTo>
                  <a:cubicBezTo>
                    <a:pt x="295" y="352"/>
                    <a:pt x="337" y="318"/>
                    <a:pt x="389" y="307"/>
                  </a:cubicBezTo>
                  <a:cubicBezTo>
                    <a:pt x="393" y="224"/>
                    <a:pt x="456" y="161"/>
                    <a:pt x="464" y="83"/>
                  </a:cubicBezTo>
                  <a:lnTo>
                    <a:pt x="464" y="83"/>
                  </a:lnTo>
                  <a:cubicBezTo>
                    <a:pt x="408" y="98"/>
                    <a:pt x="416" y="154"/>
                    <a:pt x="393" y="191"/>
                  </a:cubicBezTo>
                  <a:cubicBezTo>
                    <a:pt x="378" y="217"/>
                    <a:pt x="371" y="243"/>
                    <a:pt x="344" y="255"/>
                  </a:cubicBezTo>
                  <a:cubicBezTo>
                    <a:pt x="307" y="217"/>
                    <a:pt x="348" y="135"/>
                    <a:pt x="304" y="135"/>
                  </a:cubicBezTo>
                  <a:lnTo>
                    <a:pt x="273" y="135"/>
                  </a:lnTo>
                  <a:cubicBezTo>
                    <a:pt x="187" y="135"/>
                    <a:pt x="157"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262343" y="-755453"/>
              <a:ext cx="12367" cy="11842"/>
            </a:xfrm>
            <a:custGeom>
              <a:avLst/>
              <a:gdLst/>
              <a:ahLst/>
              <a:cxnLst/>
              <a:rect l="l" t="t" r="r" b="b"/>
              <a:pathLst>
                <a:path w="259" h="248" extrusionOk="0">
                  <a:moveTo>
                    <a:pt x="116" y="1"/>
                  </a:moveTo>
                  <a:cubicBezTo>
                    <a:pt x="102" y="1"/>
                    <a:pt x="94" y="12"/>
                    <a:pt x="83" y="20"/>
                  </a:cubicBezTo>
                  <a:cubicBezTo>
                    <a:pt x="75" y="30"/>
                    <a:pt x="68" y="39"/>
                    <a:pt x="52" y="39"/>
                  </a:cubicBezTo>
                  <a:cubicBezTo>
                    <a:pt x="49" y="39"/>
                    <a:pt x="45" y="39"/>
                    <a:pt x="42" y="34"/>
                  </a:cubicBezTo>
                  <a:cubicBezTo>
                    <a:pt x="30" y="68"/>
                    <a:pt x="30" y="98"/>
                    <a:pt x="38" y="132"/>
                  </a:cubicBezTo>
                  <a:cubicBezTo>
                    <a:pt x="42" y="146"/>
                    <a:pt x="38" y="151"/>
                    <a:pt x="35" y="151"/>
                  </a:cubicBezTo>
                  <a:cubicBezTo>
                    <a:pt x="30" y="151"/>
                    <a:pt x="23" y="151"/>
                    <a:pt x="19" y="146"/>
                  </a:cubicBezTo>
                  <a:lnTo>
                    <a:pt x="0" y="146"/>
                  </a:lnTo>
                  <a:cubicBezTo>
                    <a:pt x="19" y="191"/>
                    <a:pt x="42" y="229"/>
                    <a:pt x="90" y="248"/>
                  </a:cubicBezTo>
                  <a:cubicBezTo>
                    <a:pt x="147" y="222"/>
                    <a:pt x="209" y="196"/>
                    <a:pt x="259" y="143"/>
                  </a:cubicBezTo>
                  <a:cubicBezTo>
                    <a:pt x="251" y="139"/>
                    <a:pt x="244" y="135"/>
                    <a:pt x="236" y="135"/>
                  </a:cubicBezTo>
                  <a:cubicBezTo>
                    <a:pt x="221" y="135"/>
                    <a:pt x="209" y="146"/>
                    <a:pt x="199" y="154"/>
                  </a:cubicBezTo>
                  <a:cubicBezTo>
                    <a:pt x="187" y="161"/>
                    <a:pt x="180" y="169"/>
                    <a:pt x="165" y="169"/>
                  </a:cubicBezTo>
                  <a:cubicBezTo>
                    <a:pt x="161" y="169"/>
                    <a:pt x="157" y="169"/>
                    <a:pt x="154" y="165"/>
                  </a:cubicBezTo>
                  <a:cubicBezTo>
                    <a:pt x="139" y="146"/>
                    <a:pt x="135" y="120"/>
                    <a:pt x="150" y="101"/>
                  </a:cubicBezTo>
                  <a:cubicBezTo>
                    <a:pt x="187" y="61"/>
                    <a:pt x="173" y="34"/>
                    <a:pt x="135" y="8"/>
                  </a:cubicBezTo>
                  <a:cubicBezTo>
                    <a:pt x="128" y="4"/>
                    <a:pt x="120"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247015" y="-745951"/>
              <a:ext cx="5778" cy="6972"/>
            </a:xfrm>
            <a:custGeom>
              <a:avLst/>
              <a:gdLst/>
              <a:ahLst/>
              <a:cxnLst/>
              <a:rect l="l" t="t" r="r" b="b"/>
              <a:pathLst>
                <a:path w="121" h="146" extrusionOk="0">
                  <a:moveTo>
                    <a:pt x="45" y="0"/>
                  </a:moveTo>
                  <a:cubicBezTo>
                    <a:pt x="35" y="0"/>
                    <a:pt x="23" y="4"/>
                    <a:pt x="9" y="14"/>
                  </a:cubicBezTo>
                  <a:cubicBezTo>
                    <a:pt x="45" y="59"/>
                    <a:pt x="61" y="109"/>
                    <a:pt x="1" y="145"/>
                  </a:cubicBezTo>
                  <a:lnTo>
                    <a:pt x="5" y="145"/>
                  </a:lnTo>
                  <a:cubicBezTo>
                    <a:pt x="80" y="145"/>
                    <a:pt x="121" y="104"/>
                    <a:pt x="121" y="30"/>
                  </a:cubicBezTo>
                  <a:cubicBezTo>
                    <a:pt x="95" y="30"/>
                    <a:pt x="7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574007" y="-989094"/>
              <a:ext cx="15232" cy="17047"/>
            </a:xfrm>
            <a:custGeom>
              <a:avLst/>
              <a:gdLst/>
              <a:ahLst/>
              <a:cxnLst/>
              <a:rect l="l" t="t" r="r" b="b"/>
              <a:pathLst>
                <a:path w="319" h="357" extrusionOk="0">
                  <a:moveTo>
                    <a:pt x="173" y="1"/>
                  </a:moveTo>
                  <a:cubicBezTo>
                    <a:pt x="102" y="12"/>
                    <a:pt x="27" y="12"/>
                    <a:pt x="1" y="101"/>
                  </a:cubicBezTo>
                  <a:cubicBezTo>
                    <a:pt x="8" y="105"/>
                    <a:pt x="4" y="132"/>
                    <a:pt x="16" y="132"/>
                  </a:cubicBezTo>
                  <a:cubicBezTo>
                    <a:pt x="16" y="132"/>
                    <a:pt x="23" y="127"/>
                    <a:pt x="27" y="120"/>
                  </a:cubicBezTo>
                  <a:cubicBezTo>
                    <a:pt x="38" y="113"/>
                    <a:pt x="42" y="109"/>
                    <a:pt x="49" y="109"/>
                  </a:cubicBezTo>
                  <a:cubicBezTo>
                    <a:pt x="53" y="109"/>
                    <a:pt x="57" y="109"/>
                    <a:pt x="64" y="113"/>
                  </a:cubicBezTo>
                  <a:lnTo>
                    <a:pt x="75" y="113"/>
                  </a:lnTo>
                  <a:cubicBezTo>
                    <a:pt x="94" y="94"/>
                    <a:pt x="53" y="46"/>
                    <a:pt x="102" y="42"/>
                  </a:cubicBezTo>
                  <a:lnTo>
                    <a:pt x="109" y="42"/>
                  </a:lnTo>
                  <a:cubicBezTo>
                    <a:pt x="139" y="42"/>
                    <a:pt x="135" y="75"/>
                    <a:pt x="147" y="98"/>
                  </a:cubicBezTo>
                  <a:cubicBezTo>
                    <a:pt x="154" y="120"/>
                    <a:pt x="192" y="143"/>
                    <a:pt x="150" y="180"/>
                  </a:cubicBezTo>
                  <a:cubicBezTo>
                    <a:pt x="124" y="161"/>
                    <a:pt x="116" y="113"/>
                    <a:pt x="75" y="113"/>
                  </a:cubicBezTo>
                  <a:cubicBezTo>
                    <a:pt x="61" y="177"/>
                    <a:pt x="147" y="206"/>
                    <a:pt x="128" y="270"/>
                  </a:cubicBezTo>
                  <a:cubicBezTo>
                    <a:pt x="169" y="284"/>
                    <a:pt x="158" y="326"/>
                    <a:pt x="169" y="356"/>
                  </a:cubicBezTo>
                  <a:cubicBezTo>
                    <a:pt x="251" y="329"/>
                    <a:pt x="259" y="244"/>
                    <a:pt x="304" y="187"/>
                  </a:cubicBezTo>
                  <a:cubicBezTo>
                    <a:pt x="318" y="177"/>
                    <a:pt x="318" y="158"/>
                    <a:pt x="315" y="139"/>
                  </a:cubicBezTo>
                  <a:cubicBezTo>
                    <a:pt x="285" y="91"/>
                    <a:pt x="266" y="30"/>
                    <a:pt x="199" y="20"/>
                  </a:cubicBezTo>
                  <a:cubicBezTo>
                    <a:pt x="187" y="20"/>
                    <a:pt x="176" y="12"/>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2581838" y="-980356"/>
              <a:ext cx="23063" cy="10935"/>
            </a:xfrm>
            <a:custGeom>
              <a:avLst/>
              <a:gdLst/>
              <a:ahLst/>
              <a:cxnLst/>
              <a:rect l="l" t="t" r="r" b="b"/>
              <a:pathLst>
                <a:path w="483" h="229" extrusionOk="0">
                  <a:moveTo>
                    <a:pt x="113" y="1"/>
                  </a:moveTo>
                  <a:cubicBezTo>
                    <a:pt x="94" y="27"/>
                    <a:pt x="53" y="12"/>
                    <a:pt x="34" y="42"/>
                  </a:cubicBezTo>
                  <a:cubicBezTo>
                    <a:pt x="19" y="65"/>
                    <a:pt x="0" y="91"/>
                    <a:pt x="30" y="113"/>
                  </a:cubicBezTo>
                  <a:cubicBezTo>
                    <a:pt x="87" y="151"/>
                    <a:pt x="139" y="203"/>
                    <a:pt x="206" y="222"/>
                  </a:cubicBezTo>
                  <a:cubicBezTo>
                    <a:pt x="225" y="225"/>
                    <a:pt x="244" y="229"/>
                    <a:pt x="262" y="229"/>
                  </a:cubicBezTo>
                  <a:cubicBezTo>
                    <a:pt x="378" y="229"/>
                    <a:pt x="482" y="128"/>
                    <a:pt x="468" y="4"/>
                  </a:cubicBezTo>
                  <a:lnTo>
                    <a:pt x="468" y="4"/>
                  </a:lnTo>
                  <a:cubicBezTo>
                    <a:pt x="423" y="61"/>
                    <a:pt x="415" y="146"/>
                    <a:pt x="333" y="173"/>
                  </a:cubicBezTo>
                  <a:cubicBezTo>
                    <a:pt x="325" y="173"/>
                    <a:pt x="318" y="177"/>
                    <a:pt x="311" y="177"/>
                  </a:cubicBezTo>
                  <a:cubicBezTo>
                    <a:pt x="299" y="177"/>
                    <a:pt x="288" y="173"/>
                    <a:pt x="280" y="161"/>
                  </a:cubicBezTo>
                  <a:lnTo>
                    <a:pt x="258" y="161"/>
                  </a:lnTo>
                  <a:cubicBezTo>
                    <a:pt x="127" y="135"/>
                    <a:pt x="120" y="128"/>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2577063" y="-993344"/>
              <a:ext cx="11317" cy="13036"/>
            </a:xfrm>
            <a:custGeom>
              <a:avLst/>
              <a:gdLst/>
              <a:ahLst/>
              <a:cxnLst/>
              <a:rect l="l" t="t" r="r" b="b"/>
              <a:pathLst>
                <a:path w="237" h="273" extrusionOk="0">
                  <a:moveTo>
                    <a:pt x="136" y="0"/>
                  </a:moveTo>
                  <a:cubicBezTo>
                    <a:pt x="94" y="0"/>
                    <a:pt x="61" y="26"/>
                    <a:pt x="54" y="64"/>
                  </a:cubicBezTo>
                  <a:cubicBezTo>
                    <a:pt x="39" y="131"/>
                    <a:pt x="1" y="198"/>
                    <a:pt x="13" y="273"/>
                  </a:cubicBezTo>
                  <a:lnTo>
                    <a:pt x="23" y="269"/>
                  </a:lnTo>
                  <a:lnTo>
                    <a:pt x="35" y="269"/>
                  </a:lnTo>
                  <a:cubicBezTo>
                    <a:pt x="65" y="250"/>
                    <a:pt x="35" y="209"/>
                    <a:pt x="65" y="190"/>
                  </a:cubicBezTo>
                  <a:cubicBezTo>
                    <a:pt x="91" y="101"/>
                    <a:pt x="166" y="101"/>
                    <a:pt x="237" y="90"/>
                  </a:cubicBezTo>
                  <a:cubicBezTo>
                    <a:pt x="237" y="26"/>
                    <a:pt x="192" y="4"/>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564553" y="-990717"/>
              <a:ext cx="7019" cy="8261"/>
            </a:xfrm>
            <a:custGeom>
              <a:avLst/>
              <a:gdLst/>
              <a:ahLst/>
              <a:cxnLst/>
              <a:rect l="l" t="t" r="r" b="b"/>
              <a:pathLst>
                <a:path w="147" h="173" extrusionOk="0">
                  <a:moveTo>
                    <a:pt x="65" y="1"/>
                  </a:moveTo>
                  <a:cubicBezTo>
                    <a:pt x="34" y="1"/>
                    <a:pt x="16" y="27"/>
                    <a:pt x="1" y="54"/>
                  </a:cubicBezTo>
                  <a:cubicBezTo>
                    <a:pt x="68" y="64"/>
                    <a:pt x="87" y="125"/>
                    <a:pt x="117" y="173"/>
                  </a:cubicBezTo>
                  <a:cubicBezTo>
                    <a:pt x="146" y="147"/>
                    <a:pt x="132" y="116"/>
                    <a:pt x="128" y="87"/>
                  </a:cubicBezTo>
                  <a:cubicBezTo>
                    <a:pt x="120" y="54"/>
                    <a:pt x="120" y="12"/>
                    <a:pt x="79" y="4"/>
                  </a:cubicBezTo>
                  <a:cubicBezTo>
                    <a:pt x="75" y="1"/>
                    <a:pt x="72"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2512935" y="-707226"/>
              <a:ext cx="13227" cy="12702"/>
            </a:xfrm>
            <a:custGeom>
              <a:avLst/>
              <a:gdLst/>
              <a:ahLst/>
              <a:cxnLst/>
              <a:rect l="l" t="t" r="r" b="b"/>
              <a:pathLst>
                <a:path w="277" h="266" extrusionOk="0">
                  <a:moveTo>
                    <a:pt x="150" y="0"/>
                  </a:moveTo>
                  <a:cubicBezTo>
                    <a:pt x="135" y="4"/>
                    <a:pt x="109" y="15"/>
                    <a:pt x="112" y="23"/>
                  </a:cubicBezTo>
                  <a:cubicBezTo>
                    <a:pt x="161" y="83"/>
                    <a:pt x="83" y="105"/>
                    <a:pt x="79" y="146"/>
                  </a:cubicBezTo>
                  <a:cubicBezTo>
                    <a:pt x="79" y="164"/>
                    <a:pt x="64" y="168"/>
                    <a:pt x="49" y="168"/>
                  </a:cubicBezTo>
                  <a:lnTo>
                    <a:pt x="34" y="168"/>
                  </a:lnTo>
                  <a:cubicBezTo>
                    <a:pt x="15" y="168"/>
                    <a:pt x="0" y="172"/>
                    <a:pt x="4" y="202"/>
                  </a:cubicBezTo>
                  <a:cubicBezTo>
                    <a:pt x="38" y="217"/>
                    <a:pt x="79" y="202"/>
                    <a:pt x="109" y="235"/>
                  </a:cubicBezTo>
                  <a:cubicBezTo>
                    <a:pt x="127" y="258"/>
                    <a:pt x="150" y="266"/>
                    <a:pt x="172" y="266"/>
                  </a:cubicBezTo>
                  <a:cubicBezTo>
                    <a:pt x="195" y="266"/>
                    <a:pt x="217" y="258"/>
                    <a:pt x="243" y="243"/>
                  </a:cubicBezTo>
                  <a:cubicBezTo>
                    <a:pt x="276" y="161"/>
                    <a:pt x="232" y="41"/>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2527212" y="-733106"/>
              <a:ext cx="6637" cy="6828"/>
            </a:xfrm>
            <a:custGeom>
              <a:avLst/>
              <a:gdLst/>
              <a:ahLst/>
              <a:cxnLst/>
              <a:rect l="l" t="t" r="r" b="b"/>
              <a:pathLst>
                <a:path w="139" h="143" extrusionOk="0">
                  <a:moveTo>
                    <a:pt x="82" y="0"/>
                  </a:moveTo>
                  <a:lnTo>
                    <a:pt x="82" y="0"/>
                  </a:lnTo>
                  <a:cubicBezTo>
                    <a:pt x="34" y="42"/>
                    <a:pt x="0" y="86"/>
                    <a:pt x="64" y="142"/>
                  </a:cubicBezTo>
                  <a:cubicBezTo>
                    <a:pt x="131" y="82"/>
                    <a:pt x="139" y="49"/>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2657713" y="-842740"/>
              <a:ext cx="9120" cy="12558"/>
            </a:xfrm>
            <a:custGeom>
              <a:avLst/>
              <a:gdLst/>
              <a:ahLst/>
              <a:cxnLst/>
              <a:rect l="l" t="t" r="r" b="b"/>
              <a:pathLst>
                <a:path w="191" h="263" extrusionOk="0">
                  <a:moveTo>
                    <a:pt x="1" y="0"/>
                  </a:moveTo>
                  <a:cubicBezTo>
                    <a:pt x="61" y="68"/>
                    <a:pt x="34" y="147"/>
                    <a:pt x="42" y="218"/>
                  </a:cubicBezTo>
                  <a:cubicBezTo>
                    <a:pt x="61" y="218"/>
                    <a:pt x="83" y="214"/>
                    <a:pt x="106" y="214"/>
                  </a:cubicBezTo>
                  <a:cubicBezTo>
                    <a:pt x="139" y="214"/>
                    <a:pt x="168" y="221"/>
                    <a:pt x="191" y="262"/>
                  </a:cubicBezTo>
                  <a:cubicBezTo>
                    <a:pt x="187" y="124"/>
                    <a:pt x="116"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2656615" y="-832569"/>
              <a:ext cx="9646" cy="7019"/>
            </a:xfrm>
            <a:custGeom>
              <a:avLst/>
              <a:gdLst/>
              <a:ahLst/>
              <a:cxnLst/>
              <a:rect l="l" t="t" r="r" b="b"/>
              <a:pathLst>
                <a:path w="202" h="147" extrusionOk="0">
                  <a:moveTo>
                    <a:pt x="83" y="1"/>
                  </a:moveTo>
                  <a:cubicBezTo>
                    <a:pt x="60" y="1"/>
                    <a:pt x="38" y="5"/>
                    <a:pt x="19" y="5"/>
                  </a:cubicBezTo>
                  <a:cubicBezTo>
                    <a:pt x="0" y="124"/>
                    <a:pt x="19" y="146"/>
                    <a:pt x="138" y="146"/>
                  </a:cubicBezTo>
                  <a:cubicBezTo>
                    <a:pt x="202" y="128"/>
                    <a:pt x="168" y="84"/>
                    <a:pt x="168" y="49"/>
                  </a:cubicBezTo>
                  <a:cubicBezTo>
                    <a:pt x="145" y="8"/>
                    <a:pt x="11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2660387" y="-832378"/>
              <a:ext cx="10410" cy="9502"/>
            </a:xfrm>
            <a:custGeom>
              <a:avLst/>
              <a:gdLst/>
              <a:ahLst/>
              <a:cxnLst/>
              <a:rect l="l" t="t" r="r" b="b"/>
              <a:pathLst>
                <a:path w="218" h="199" extrusionOk="0">
                  <a:moveTo>
                    <a:pt x="98" y="1"/>
                  </a:moveTo>
                  <a:lnTo>
                    <a:pt x="98" y="1"/>
                  </a:lnTo>
                  <a:cubicBezTo>
                    <a:pt x="0" y="38"/>
                    <a:pt x="0" y="38"/>
                    <a:pt x="60" y="116"/>
                  </a:cubicBezTo>
                  <a:cubicBezTo>
                    <a:pt x="101" y="173"/>
                    <a:pt x="124" y="199"/>
                    <a:pt x="143" y="199"/>
                  </a:cubicBezTo>
                  <a:cubicBezTo>
                    <a:pt x="162" y="199"/>
                    <a:pt x="180" y="180"/>
                    <a:pt x="217" y="142"/>
                  </a:cubicBezTo>
                  <a:cubicBezTo>
                    <a:pt x="98" y="142"/>
                    <a:pt x="79" y="120"/>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494026" y="-899658"/>
              <a:ext cx="15041" cy="15184"/>
            </a:xfrm>
            <a:custGeom>
              <a:avLst/>
              <a:gdLst/>
              <a:ahLst/>
              <a:cxnLst/>
              <a:rect l="l" t="t" r="r" b="b"/>
              <a:pathLst>
                <a:path w="315" h="318" extrusionOk="0">
                  <a:moveTo>
                    <a:pt x="90" y="0"/>
                  </a:moveTo>
                  <a:lnTo>
                    <a:pt x="82" y="4"/>
                  </a:lnTo>
                  <a:cubicBezTo>
                    <a:pt x="75" y="57"/>
                    <a:pt x="1" y="76"/>
                    <a:pt x="11" y="143"/>
                  </a:cubicBezTo>
                  <a:cubicBezTo>
                    <a:pt x="19" y="210"/>
                    <a:pt x="37" y="277"/>
                    <a:pt x="105" y="303"/>
                  </a:cubicBezTo>
                  <a:cubicBezTo>
                    <a:pt x="127" y="314"/>
                    <a:pt x="150" y="318"/>
                    <a:pt x="176" y="318"/>
                  </a:cubicBezTo>
                  <a:cubicBezTo>
                    <a:pt x="217" y="318"/>
                    <a:pt x="258" y="303"/>
                    <a:pt x="292" y="269"/>
                  </a:cubicBezTo>
                  <a:cubicBezTo>
                    <a:pt x="239" y="266"/>
                    <a:pt x="180" y="269"/>
                    <a:pt x="168" y="202"/>
                  </a:cubicBezTo>
                  <a:cubicBezTo>
                    <a:pt x="161" y="154"/>
                    <a:pt x="217" y="124"/>
                    <a:pt x="303" y="124"/>
                  </a:cubicBezTo>
                  <a:lnTo>
                    <a:pt x="315" y="124"/>
                  </a:lnTo>
                  <a:cubicBezTo>
                    <a:pt x="311" y="34"/>
                    <a:pt x="251" y="12"/>
                    <a:pt x="176" y="8"/>
                  </a:cubicBezTo>
                  <a:lnTo>
                    <a:pt x="172" y="8"/>
                  </a:lnTo>
                  <a:cubicBezTo>
                    <a:pt x="165" y="8"/>
                    <a:pt x="158" y="8"/>
                    <a:pt x="150" y="12"/>
                  </a:cubicBezTo>
                  <a:lnTo>
                    <a:pt x="132" y="12"/>
                  </a:lnTo>
                  <a:cubicBezTo>
                    <a:pt x="120" y="12"/>
                    <a:pt x="109" y="8"/>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498133" y="-900900"/>
              <a:ext cx="21965" cy="19148"/>
            </a:xfrm>
            <a:custGeom>
              <a:avLst/>
              <a:gdLst/>
              <a:ahLst/>
              <a:cxnLst/>
              <a:rect l="l" t="t" r="r" b="b"/>
              <a:pathLst>
                <a:path w="460" h="401" extrusionOk="0">
                  <a:moveTo>
                    <a:pt x="288" y="0"/>
                  </a:moveTo>
                  <a:cubicBezTo>
                    <a:pt x="251" y="0"/>
                    <a:pt x="213" y="7"/>
                    <a:pt x="187" y="26"/>
                  </a:cubicBezTo>
                  <a:cubicBezTo>
                    <a:pt x="195" y="34"/>
                    <a:pt x="206" y="38"/>
                    <a:pt x="218" y="38"/>
                  </a:cubicBezTo>
                  <a:lnTo>
                    <a:pt x="236" y="38"/>
                  </a:lnTo>
                  <a:cubicBezTo>
                    <a:pt x="244" y="34"/>
                    <a:pt x="251" y="34"/>
                    <a:pt x="258" y="34"/>
                  </a:cubicBezTo>
                  <a:lnTo>
                    <a:pt x="262" y="34"/>
                  </a:lnTo>
                  <a:cubicBezTo>
                    <a:pt x="337" y="38"/>
                    <a:pt x="397" y="60"/>
                    <a:pt x="401" y="150"/>
                  </a:cubicBezTo>
                  <a:cubicBezTo>
                    <a:pt x="415" y="202"/>
                    <a:pt x="423" y="250"/>
                    <a:pt x="378" y="295"/>
                  </a:cubicBezTo>
                  <a:cubicBezTo>
                    <a:pt x="344" y="329"/>
                    <a:pt x="303" y="344"/>
                    <a:pt x="262" y="344"/>
                  </a:cubicBezTo>
                  <a:cubicBezTo>
                    <a:pt x="236" y="344"/>
                    <a:pt x="213" y="340"/>
                    <a:pt x="191" y="329"/>
                  </a:cubicBezTo>
                  <a:cubicBezTo>
                    <a:pt x="123" y="303"/>
                    <a:pt x="105" y="236"/>
                    <a:pt x="97" y="169"/>
                  </a:cubicBezTo>
                  <a:cubicBezTo>
                    <a:pt x="87" y="102"/>
                    <a:pt x="161" y="83"/>
                    <a:pt x="168" y="30"/>
                  </a:cubicBezTo>
                  <a:lnTo>
                    <a:pt x="168" y="30"/>
                  </a:lnTo>
                  <a:cubicBezTo>
                    <a:pt x="8" y="128"/>
                    <a:pt x="1" y="161"/>
                    <a:pt x="109" y="299"/>
                  </a:cubicBezTo>
                  <a:cubicBezTo>
                    <a:pt x="116" y="311"/>
                    <a:pt x="128" y="321"/>
                    <a:pt x="139" y="333"/>
                  </a:cubicBezTo>
                  <a:cubicBezTo>
                    <a:pt x="173" y="385"/>
                    <a:pt x="210" y="400"/>
                    <a:pt x="251" y="400"/>
                  </a:cubicBezTo>
                  <a:cubicBezTo>
                    <a:pt x="299" y="400"/>
                    <a:pt x="348" y="378"/>
                    <a:pt x="397" y="359"/>
                  </a:cubicBezTo>
                  <a:cubicBezTo>
                    <a:pt x="456" y="337"/>
                    <a:pt x="434" y="276"/>
                    <a:pt x="437" y="228"/>
                  </a:cubicBezTo>
                  <a:cubicBezTo>
                    <a:pt x="445" y="191"/>
                    <a:pt x="445" y="154"/>
                    <a:pt x="453" y="116"/>
                  </a:cubicBezTo>
                  <a:cubicBezTo>
                    <a:pt x="456" y="97"/>
                    <a:pt x="460" y="79"/>
                    <a:pt x="449" y="60"/>
                  </a:cubicBezTo>
                  <a:cubicBezTo>
                    <a:pt x="423" y="23"/>
                    <a:pt x="352" y="0"/>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1964622" y="-1448353"/>
              <a:ext cx="11842" cy="10935"/>
            </a:xfrm>
            <a:custGeom>
              <a:avLst/>
              <a:gdLst/>
              <a:ahLst/>
              <a:cxnLst/>
              <a:rect l="l" t="t" r="r" b="b"/>
              <a:pathLst>
                <a:path w="248" h="229" extrusionOk="0">
                  <a:moveTo>
                    <a:pt x="124" y="0"/>
                  </a:moveTo>
                  <a:cubicBezTo>
                    <a:pt x="42" y="34"/>
                    <a:pt x="1" y="87"/>
                    <a:pt x="23" y="150"/>
                  </a:cubicBezTo>
                  <a:cubicBezTo>
                    <a:pt x="42" y="206"/>
                    <a:pt x="94" y="228"/>
                    <a:pt x="150" y="228"/>
                  </a:cubicBezTo>
                  <a:cubicBezTo>
                    <a:pt x="195" y="228"/>
                    <a:pt x="228" y="206"/>
                    <a:pt x="247" y="165"/>
                  </a:cubicBezTo>
                  <a:cubicBezTo>
                    <a:pt x="218" y="157"/>
                    <a:pt x="199" y="139"/>
                    <a:pt x="192" y="109"/>
                  </a:cubicBezTo>
                  <a:lnTo>
                    <a:pt x="192" y="105"/>
                  </a:lnTo>
                  <a:cubicBezTo>
                    <a:pt x="232" y="30"/>
                    <a:pt x="139" y="4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58701" y="-1449452"/>
              <a:ext cx="9454" cy="7019"/>
            </a:xfrm>
            <a:custGeom>
              <a:avLst/>
              <a:gdLst/>
              <a:ahLst/>
              <a:cxnLst/>
              <a:rect l="l" t="t" r="r" b="b"/>
              <a:pathLst>
                <a:path w="198" h="147" extrusionOk="0">
                  <a:moveTo>
                    <a:pt x="146" y="1"/>
                  </a:moveTo>
                  <a:cubicBezTo>
                    <a:pt x="139" y="1"/>
                    <a:pt x="120" y="8"/>
                    <a:pt x="97" y="23"/>
                  </a:cubicBezTo>
                  <a:lnTo>
                    <a:pt x="94" y="23"/>
                  </a:lnTo>
                  <a:cubicBezTo>
                    <a:pt x="90" y="23"/>
                    <a:pt x="78" y="16"/>
                    <a:pt x="71" y="12"/>
                  </a:cubicBezTo>
                  <a:cubicBezTo>
                    <a:pt x="60" y="5"/>
                    <a:pt x="52" y="5"/>
                    <a:pt x="45" y="5"/>
                  </a:cubicBezTo>
                  <a:cubicBezTo>
                    <a:pt x="26" y="5"/>
                    <a:pt x="15" y="12"/>
                    <a:pt x="0" y="23"/>
                  </a:cubicBezTo>
                  <a:cubicBezTo>
                    <a:pt x="15" y="65"/>
                    <a:pt x="108" y="53"/>
                    <a:pt x="68" y="128"/>
                  </a:cubicBezTo>
                  <a:lnTo>
                    <a:pt x="71" y="128"/>
                  </a:lnTo>
                  <a:cubicBezTo>
                    <a:pt x="86" y="132"/>
                    <a:pt x="97" y="139"/>
                    <a:pt x="108" y="139"/>
                  </a:cubicBezTo>
                  <a:lnTo>
                    <a:pt x="113" y="139"/>
                  </a:lnTo>
                  <a:cubicBezTo>
                    <a:pt x="139" y="136"/>
                    <a:pt x="198" y="146"/>
                    <a:pt x="165" y="91"/>
                  </a:cubicBezTo>
                  <a:cubicBezTo>
                    <a:pt x="153" y="72"/>
                    <a:pt x="183"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2427463" y="-1108135"/>
              <a:ext cx="20580" cy="17858"/>
            </a:xfrm>
            <a:custGeom>
              <a:avLst/>
              <a:gdLst/>
              <a:ahLst/>
              <a:cxnLst/>
              <a:rect l="l" t="t" r="r" b="b"/>
              <a:pathLst>
                <a:path w="431" h="374" extrusionOk="0">
                  <a:moveTo>
                    <a:pt x="258" y="1"/>
                  </a:moveTo>
                  <a:cubicBezTo>
                    <a:pt x="221" y="1"/>
                    <a:pt x="187" y="19"/>
                    <a:pt x="161" y="56"/>
                  </a:cubicBezTo>
                  <a:cubicBezTo>
                    <a:pt x="113" y="131"/>
                    <a:pt x="30" y="191"/>
                    <a:pt x="34" y="296"/>
                  </a:cubicBezTo>
                  <a:cubicBezTo>
                    <a:pt x="38" y="310"/>
                    <a:pt x="16" y="315"/>
                    <a:pt x="1" y="318"/>
                  </a:cubicBezTo>
                  <a:cubicBezTo>
                    <a:pt x="1" y="322"/>
                    <a:pt x="1" y="329"/>
                    <a:pt x="4" y="329"/>
                  </a:cubicBezTo>
                  <a:cubicBezTo>
                    <a:pt x="61" y="341"/>
                    <a:pt x="120" y="370"/>
                    <a:pt x="180" y="370"/>
                  </a:cubicBezTo>
                  <a:cubicBezTo>
                    <a:pt x="213" y="370"/>
                    <a:pt x="248" y="359"/>
                    <a:pt x="285" y="329"/>
                  </a:cubicBezTo>
                  <a:cubicBezTo>
                    <a:pt x="289" y="322"/>
                    <a:pt x="300" y="315"/>
                    <a:pt x="308" y="315"/>
                  </a:cubicBezTo>
                  <a:lnTo>
                    <a:pt x="311" y="318"/>
                  </a:lnTo>
                  <a:cubicBezTo>
                    <a:pt x="322" y="359"/>
                    <a:pt x="334" y="374"/>
                    <a:pt x="344" y="374"/>
                  </a:cubicBezTo>
                  <a:cubicBezTo>
                    <a:pt x="352" y="374"/>
                    <a:pt x="363" y="359"/>
                    <a:pt x="370" y="344"/>
                  </a:cubicBezTo>
                  <a:cubicBezTo>
                    <a:pt x="378" y="329"/>
                    <a:pt x="386" y="318"/>
                    <a:pt x="397" y="315"/>
                  </a:cubicBezTo>
                  <a:lnTo>
                    <a:pt x="401" y="315"/>
                  </a:lnTo>
                  <a:cubicBezTo>
                    <a:pt x="397" y="288"/>
                    <a:pt x="337" y="281"/>
                    <a:pt x="367" y="254"/>
                  </a:cubicBezTo>
                  <a:cubicBezTo>
                    <a:pt x="431" y="191"/>
                    <a:pt x="386" y="135"/>
                    <a:pt x="363" y="79"/>
                  </a:cubicBezTo>
                  <a:cubicBezTo>
                    <a:pt x="344" y="27"/>
                    <a:pt x="300" y="1"/>
                    <a:pt x="2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2407455" y="-1136212"/>
              <a:ext cx="8643" cy="15949"/>
            </a:xfrm>
            <a:custGeom>
              <a:avLst/>
              <a:gdLst/>
              <a:ahLst/>
              <a:cxnLst/>
              <a:rect l="l" t="t" r="r" b="b"/>
              <a:pathLst>
                <a:path w="181" h="334" extrusionOk="0">
                  <a:moveTo>
                    <a:pt x="1" y="1"/>
                  </a:moveTo>
                  <a:cubicBezTo>
                    <a:pt x="4" y="9"/>
                    <a:pt x="4" y="16"/>
                    <a:pt x="8" y="23"/>
                  </a:cubicBezTo>
                  <a:cubicBezTo>
                    <a:pt x="38" y="31"/>
                    <a:pt x="60" y="50"/>
                    <a:pt x="64" y="84"/>
                  </a:cubicBezTo>
                  <a:cubicBezTo>
                    <a:pt x="101" y="102"/>
                    <a:pt x="64" y="132"/>
                    <a:pt x="75" y="151"/>
                  </a:cubicBezTo>
                  <a:lnTo>
                    <a:pt x="75" y="154"/>
                  </a:lnTo>
                  <a:cubicBezTo>
                    <a:pt x="75" y="214"/>
                    <a:pt x="86" y="278"/>
                    <a:pt x="113" y="334"/>
                  </a:cubicBezTo>
                  <a:lnTo>
                    <a:pt x="113" y="308"/>
                  </a:lnTo>
                  <a:cubicBezTo>
                    <a:pt x="117" y="225"/>
                    <a:pt x="135" y="147"/>
                    <a:pt x="180" y="76"/>
                  </a:cubicBezTo>
                  <a:lnTo>
                    <a:pt x="180" y="61"/>
                  </a:lnTo>
                  <a:cubicBezTo>
                    <a:pt x="176" y="65"/>
                    <a:pt x="172" y="65"/>
                    <a:pt x="169" y="65"/>
                  </a:cubicBezTo>
                  <a:cubicBezTo>
                    <a:pt x="139" y="65"/>
                    <a:pt x="113" y="46"/>
                    <a:pt x="86" y="31"/>
                  </a:cubicBezTo>
                  <a:cubicBezTo>
                    <a:pt x="64" y="16"/>
                    <a:pt x="38"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2437108" y="-1102596"/>
              <a:ext cx="9693" cy="9693"/>
            </a:xfrm>
            <a:custGeom>
              <a:avLst/>
              <a:gdLst/>
              <a:ahLst/>
              <a:cxnLst/>
              <a:rect l="l" t="t" r="r" b="b"/>
              <a:pathLst>
                <a:path w="203" h="203" extrusionOk="0">
                  <a:moveTo>
                    <a:pt x="39" y="0"/>
                  </a:moveTo>
                  <a:cubicBezTo>
                    <a:pt x="27" y="0"/>
                    <a:pt x="12" y="0"/>
                    <a:pt x="1" y="4"/>
                  </a:cubicBezTo>
                  <a:cubicBezTo>
                    <a:pt x="12" y="19"/>
                    <a:pt x="23" y="37"/>
                    <a:pt x="42" y="37"/>
                  </a:cubicBezTo>
                  <a:cubicBezTo>
                    <a:pt x="128" y="42"/>
                    <a:pt x="132" y="90"/>
                    <a:pt x="109" y="154"/>
                  </a:cubicBezTo>
                  <a:cubicBezTo>
                    <a:pt x="106" y="168"/>
                    <a:pt x="109" y="183"/>
                    <a:pt x="109" y="199"/>
                  </a:cubicBezTo>
                  <a:cubicBezTo>
                    <a:pt x="139" y="199"/>
                    <a:pt x="173" y="202"/>
                    <a:pt x="203" y="202"/>
                  </a:cubicBezTo>
                  <a:cubicBezTo>
                    <a:pt x="191" y="176"/>
                    <a:pt x="169" y="149"/>
                    <a:pt x="165" y="123"/>
                  </a:cubicBezTo>
                  <a:cubicBezTo>
                    <a:pt x="151" y="42"/>
                    <a:pt x="109"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2443698" y="-1103169"/>
              <a:ext cx="6637" cy="4727"/>
            </a:xfrm>
            <a:custGeom>
              <a:avLst/>
              <a:gdLst/>
              <a:ahLst/>
              <a:cxnLst/>
              <a:rect l="l" t="t" r="r" b="b"/>
              <a:pathLst>
                <a:path w="139" h="99" extrusionOk="0">
                  <a:moveTo>
                    <a:pt x="87" y="1"/>
                  </a:moveTo>
                  <a:cubicBezTo>
                    <a:pt x="53" y="1"/>
                    <a:pt x="27" y="16"/>
                    <a:pt x="1" y="42"/>
                  </a:cubicBezTo>
                  <a:lnTo>
                    <a:pt x="15" y="42"/>
                  </a:lnTo>
                  <a:cubicBezTo>
                    <a:pt x="49" y="42"/>
                    <a:pt x="60" y="72"/>
                    <a:pt x="82" y="98"/>
                  </a:cubicBezTo>
                  <a:cubicBezTo>
                    <a:pt x="113" y="80"/>
                    <a:pt x="82" y="20"/>
                    <a:pt x="139" y="16"/>
                  </a:cubicBezTo>
                  <a:cubicBezTo>
                    <a:pt x="120" y="4"/>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48387" y="-1134063"/>
              <a:ext cx="14707" cy="13800"/>
            </a:xfrm>
            <a:custGeom>
              <a:avLst/>
              <a:gdLst/>
              <a:ahLst/>
              <a:cxnLst/>
              <a:rect l="l" t="t" r="r" b="b"/>
              <a:pathLst>
                <a:path w="308" h="289" extrusionOk="0">
                  <a:moveTo>
                    <a:pt x="176" y="1"/>
                  </a:moveTo>
                  <a:cubicBezTo>
                    <a:pt x="109" y="1"/>
                    <a:pt x="57" y="42"/>
                    <a:pt x="1" y="83"/>
                  </a:cubicBezTo>
                  <a:lnTo>
                    <a:pt x="1" y="87"/>
                  </a:lnTo>
                  <a:cubicBezTo>
                    <a:pt x="1" y="95"/>
                    <a:pt x="4" y="99"/>
                    <a:pt x="4" y="106"/>
                  </a:cubicBezTo>
                  <a:cubicBezTo>
                    <a:pt x="12" y="121"/>
                    <a:pt x="4" y="154"/>
                    <a:pt x="23" y="154"/>
                  </a:cubicBezTo>
                  <a:cubicBezTo>
                    <a:pt x="27" y="154"/>
                    <a:pt x="35" y="154"/>
                    <a:pt x="42" y="147"/>
                  </a:cubicBezTo>
                  <a:cubicBezTo>
                    <a:pt x="57" y="135"/>
                    <a:pt x="68" y="132"/>
                    <a:pt x="80" y="132"/>
                  </a:cubicBezTo>
                  <a:cubicBezTo>
                    <a:pt x="87" y="132"/>
                    <a:pt x="98" y="135"/>
                    <a:pt x="113" y="151"/>
                  </a:cubicBezTo>
                  <a:cubicBezTo>
                    <a:pt x="154" y="192"/>
                    <a:pt x="180" y="225"/>
                    <a:pt x="147" y="289"/>
                  </a:cubicBezTo>
                  <a:cubicBezTo>
                    <a:pt x="180" y="266"/>
                    <a:pt x="228" y="256"/>
                    <a:pt x="211" y="214"/>
                  </a:cubicBezTo>
                  <a:cubicBezTo>
                    <a:pt x="180" y="158"/>
                    <a:pt x="218" y="140"/>
                    <a:pt x="251" y="109"/>
                  </a:cubicBezTo>
                  <a:cubicBezTo>
                    <a:pt x="278" y="80"/>
                    <a:pt x="307" y="42"/>
                    <a:pt x="247" y="16"/>
                  </a:cubicBezTo>
                  <a:cubicBezTo>
                    <a:pt x="221" y="5"/>
                    <a:pt x="199"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71928" y="-1116682"/>
              <a:ext cx="7544" cy="7163"/>
            </a:xfrm>
            <a:custGeom>
              <a:avLst/>
              <a:gdLst/>
              <a:ahLst/>
              <a:cxnLst/>
              <a:rect l="l" t="t" r="r" b="b"/>
              <a:pathLst>
                <a:path w="158" h="150" extrusionOk="0">
                  <a:moveTo>
                    <a:pt x="83" y="0"/>
                  </a:moveTo>
                  <a:cubicBezTo>
                    <a:pt x="76" y="0"/>
                    <a:pt x="67" y="0"/>
                    <a:pt x="60" y="4"/>
                  </a:cubicBezTo>
                  <a:cubicBezTo>
                    <a:pt x="0" y="15"/>
                    <a:pt x="15" y="52"/>
                    <a:pt x="15" y="85"/>
                  </a:cubicBezTo>
                  <a:cubicBezTo>
                    <a:pt x="23" y="127"/>
                    <a:pt x="45" y="149"/>
                    <a:pt x="83" y="149"/>
                  </a:cubicBezTo>
                  <a:lnTo>
                    <a:pt x="98" y="149"/>
                  </a:lnTo>
                  <a:cubicBezTo>
                    <a:pt x="143" y="142"/>
                    <a:pt x="157" y="108"/>
                    <a:pt x="143" y="75"/>
                  </a:cubicBezTo>
                  <a:cubicBezTo>
                    <a:pt x="131" y="45"/>
                    <a:pt x="13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2177587" y="-711714"/>
              <a:ext cx="12224" cy="11651"/>
            </a:xfrm>
            <a:custGeom>
              <a:avLst/>
              <a:gdLst/>
              <a:ahLst/>
              <a:cxnLst/>
              <a:rect l="l" t="t" r="r" b="b"/>
              <a:pathLst>
                <a:path w="256" h="244" extrusionOk="0">
                  <a:moveTo>
                    <a:pt x="151" y="1"/>
                  </a:moveTo>
                  <a:cubicBezTo>
                    <a:pt x="125" y="1"/>
                    <a:pt x="91" y="8"/>
                    <a:pt x="54" y="20"/>
                  </a:cubicBezTo>
                  <a:cubicBezTo>
                    <a:pt x="42" y="46"/>
                    <a:pt x="27" y="68"/>
                    <a:pt x="20" y="91"/>
                  </a:cubicBezTo>
                  <a:cubicBezTo>
                    <a:pt x="1" y="161"/>
                    <a:pt x="39" y="222"/>
                    <a:pt x="117" y="244"/>
                  </a:cubicBezTo>
                  <a:cubicBezTo>
                    <a:pt x="121" y="229"/>
                    <a:pt x="132" y="203"/>
                    <a:pt x="144" y="203"/>
                  </a:cubicBezTo>
                  <a:cubicBezTo>
                    <a:pt x="154" y="203"/>
                    <a:pt x="166" y="206"/>
                    <a:pt x="173" y="206"/>
                  </a:cubicBezTo>
                  <a:cubicBezTo>
                    <a:pt x="233" y="206"/>
                    <a:pt x="225" y="132"/>
                    <a:pt x="256" y="98"/>
                  </a:cubicBezTo>
                  <a:cubicBezTo>
                    <a:pt x="229" y="30"/>
                    <a:pt x="199" y="1"/>
                    <a:pt x="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2168085" y="-700493"/>
              <a:ext cx="12176" cy="11699"/>
            </a:xfrm>
            <a:custGeom>
              <a:avLst/>
              <a:gdLst/>
              <a:ahLst/>
              <a:cxnLst/>
              <a:rect l="l" t="t" r="r" b="b"/>
              <a:pathLst>
                <a:path w="255" h="245" extrusionOk="0">
                  <a:moveTo>
                    <a:pt x="83" y="1"/>
                  </a:moveTo>
                  <a:cubicBezTo>
                    <a:pt x="93" y="49"/>
                    <a:pt x="57" y="54"/>
                    <a:pt x="23" y="61"/>
                  </a:cubicBezTo>
                  <a:cubicBezTo>
                    <a:pt x="0" y="102"/>
                    <a:pt x="41" y="106"/>
                    <a:pt x="60" y="125"/>
                  </a:cubicBezTo>
                  <a:lnTo>
                    <a:pt x="71" y="125"/>
                  </a:lnTo>
                  <a:cubicBezTo>
                    <a:pt x="119" y="125"/>
                    <a:pt x="79" y="170"/>
                    <a:pt x="93" y="188"/>
                  </a:cubicBezTo>
                  <a:cubicBezTo>
                    <a:pt x="135" y="188"/>
                    <a:pt x="142" y="237"/>
                    <a:pt x="176" y="244"/>
                  </a:cubicBezTo>
                  <a:cubicBezTo>
                    <a:pt x="254" y="151"/>
                    <a:pt x="214" y="3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2172048" y="-707082"/>
              <a:ext cx="9884" cy="9884"/>
            </a:xfrm>
            <a:custGeom>
              <a:avLst/>
              <a:gdLst/>
              <a:ahLst/>
              <a:cxnLst/>
              <a:rect l="l" t="t" r="r" b="b"/>
              <a:pathLst>
                <a:path w="207" h="207" extrusionOk="0">
                  <a:moveTo>
                    <a:pt x="140" y="1"/>
                  </a:moveTo>
                  <a:lnTo>
                    <a:pt x="140" y="1"/>
                  </a:lnTo>
                  <a:cubicBezTo>
                    <a:pt x="109" y="35"/>
                    <a:pt x="117" y="109"/>
                    <a:pt x="57" y="109"/>
                  </a:cubicBezTo>
                  <a:cubicBezTo>
                    <a:pt x="50" y="109"/>
                    <a:pt x="38" y="106"/>
                    <a:pt x="28" y="106"/>
                  </a:cubicBezTo>
                  <a:cubicBezTo>
                    <a:pt x="16" y="106"/>
                    <a:pt x="5" y="132"/>
                    <a:pt x="1" y="147"/>
                  </a:cubicBezTo>
                  <a:cubicBezTo>
                    <a:pt x="28" y="161"/>
                    <a:pt x="42" y="206"/>
                    <a:pt x="76" y="206"/>
                  </a:cubicBezTo>
                  <a:cubicBezTo>
                    <a:pt x="87" y="206"/>
                    <a:pt x="95" y="203"/>
                    <a:pt x="106" y="199"/>
                  </a:cubicBezTo>
                  <a:cubicBezTo>
                    <a:pt x="140" y="192"/>
                    <a:pt x="176" y="187"/>
                    <a:pt x="166" y="139"/>
                  </a:cubicBezTo>
                  <a:cubicBezTo>
                    <a:pt x="135" y="98"/>
                    <a:pt x="207" y="38"/>
                    <a:pt x="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2136331" y="-1298084"/>
              <a:ext cx="7735" cy="8643"/>
            </a:xfrm>
            <a:custGeom>
              <a:avLst/>
              <a:gdLst/>
              <a:ahLst/>
              <a:cxnLst/>
              <a:rect l="l" t="t" r="r" b="b"/>
              <a:pathLst>
                <a:path w="162" h="181" extrusionOk="0">
                  <a:moveTo>
                    <a:pt x="105" y="1"/>
                  </a:moveTo>
                  <a:cubicBezTo>
                    <a:pt x="98" y="1"/>
                    <a:pt x="87" y="9"/>
                    <a:pt x="75" y="12"/>
                  </a:cubicBezTo>
                  <a:cubicBezTo>
                    <a:pt x="68" y="19"/>
                    <a:pt x="56" y="27"/>
                    <a:pt x="49" y="27"/>
                  </a:cubicBezTo>
                  <a:cubicBezTo>
                    <a:pt x="46" y="27"/>
                    <a:pt x="46" y="27"/>
                    <a:pt x="42" y="23"/>
                  </a:cubicBezTo>
                  <a:cubicBezTo>
                    <a:pt x="30" y="35"/>
                    <a:pt x="15" y="45"/>
                    <a:pt x="1" y="57"/>
                  </a:cubicBezTo>
                  <a:lnTo>
                    <a:pt x="1" y="90"/>
                  </a:lnTo>
                  <a:cubicBezTo>
                    <a:pt x="4" y="143"/>
                    <a:pt x="34" y="180"/>
                    <a:pt x="72" y="180"/>
                  </a:cubicBezTo>
                  <a:lnTo>
                    <a:pt x="87" y="180"/>
                  </a:lnTo>
                  <a:cubicBezTo>
                    <a:pt x="161" y="158"/>
                    <a:pt x="124" y="102"/>
                    <a:pt x="124" y="49"/>
                  </a:cubicBezTo>
                  <a:cubicBezTo>
                    <a:pt x="124" y="12"/>
                    <a:pt x="117"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2137572" y="-1302000"/>
              <a:ext cx="3438" cy="6685"/>
            </a:xfrm>
            <a:custGeom>
              <a:avLst/>
              <a:gdLst/>
              <a:ahLst/>
              <a:cxnLst/>
              <a:rect l="l" t="t" r="r" b="b"/>
              <a:pathLst>
                <a:path w="72" h="140" extrusionOk="0">
                  <a:moveTo>
                    <a:pt x="23" y="1"/>
                  </a:moveTo>
                  <a:lnTo>
                    <a:pt x="23" y="1"/>
                  </a:lnTo>
                  <a:cubicBezTo>
                    <a:pt x="1" y="53"/>
                    <a:pt x="27" y="94"/>
                    <a:pt x="27" y="139"/>
                  </a:cubicBezTo>
                  <a:cubicBezTo>
                    <a:pt x="41" y="127"/>
                    <a:pt x="56" y="117"/>
                    <a:pt x="68" y="105"/>
                  </a:cubicBezTo>
                  <a:cubicBezTo>
                    <a:pt x="56" y="72"/>
                    <a:pt x="72"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2342515" y="-1211179"/>
              <a:ext cx="13656" cy="18288"/>
            </a:xfrm>
            <a:custGeom>
              <a:avLst/>
              <a:gdLst/>
              <a:ahLst/>
              <a:cxnLst/>
              <a:rect l="l" t="t" r="r" b="b"/>
              <a:pathLst>
                <a:path w="286" h="383" extrusionOk="0">
                  <a:moveTo>
                    <a:pt x="91" y="1"/>
                  </a:moveTo>
                  <a:cubicBezTo>
                    <a:pt x="54" y="5"/>
                    <a:pt x="20" y="16"/>
                    <a:pt x="1" y="61"/>
                  </a:cubicBezTo>
                  <a:cubicBezTo>
                    <a:pt x="135" y="65"/>
                    <a:pt x="87" y="233"/>
                    <a:pt x="188" y="267"/>
                  </a:cubicBezTo>
                  <a:cubicBezTo>
                    <a:pt x="192" y="267"/>
                    <a:pt x="196" y="285"/>
                    <a:pt x="192" y="289"/>
                  </a:cubicBezTo>
                  <a:cubicBezTo>
                    <a:pt x="132" y="382"/>
                    <a:pt x="211" y="364"/>
                    <a:pt x="259" y="371"/>
                  </a:cubicBezTo>
                  <a:cubicBezTo>
                    <a:pt x="285" y="278"/>
                    <a:pt x="248" y="199"/>
                    <a:pt x="211" y="121"/>
                  </a:cubicBezTo>
                  <a:cubicBezTo>
                    <a:pt x="170" y="80"/>
                    <a:pt x="132" y="39"/>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2357127" y="-1190981"/>
              <a:ext cx="13274" cy="10409"/>
            </a:xfrm>
            <a:custGeom>
              <a:avLst/>
              <a:gdLst/>
              <a:ahLst/>
              <a:cxnLst/>
              <a:rect l="l" t="t" r="r" b="b"/>
              <a:pathLst>
                <a:path w="278" h="218" extrusionOk="0">
                  <a:moveTo>
                    <a:pt x="150" y="1"/>
                  </a:moveTo>
                  <a:cubicBezTo>
                    <a:pt x="127" y="1"/>
                    <a:pt x="109" y="35"/>
                    <a:pt x="86" y="35"/>
                  </a:cubicBezTo>
                  <a:cubicBezTo>
                    <a:pt x="79" y="35"/>
                    <a:pt x="68" y="31"/>
                    <a:pt x="57" y="19"/>
                  </a:cubicBezTo>
                  <a:cubicBezTo>
                    <a:pt x="23" y="57"/>
                    <a:pt x="1" y="98"/>
                    <a:pt x="23" y="150"/>
                  </a:cubicBezTo>
                  <a:cubicBezTo>
                    <a:pt x="38" y="188"/>
                    <a:pt x="79" y="218"/>
                    <a:pt x="109" y="218"/>
                  </a:cubicBezTo>
                  <a:cubicBezTo>
                    <a:pt x="120" y="218"/>
                    <a:pt x="131" y="210"/>
                    <a:pt x="135" y="202"/>
                  </a:cubicBezTo>
                  <a:cubicBezTo>
                    <a:pt x="165" y="135"/>
                    <a:pt x="229" y="154"/>
                    <a:pt x="270" y="124"/>
                  </a:cubicBezTo>
                  <a:cubicBezTo>
                    <a:pt x="229" y="116"/>
                    <a:pt x="277" y="61"/>
                    <a:pt x="229" y="57"/>
                  </a:cubicBezTo>
                  <a:cubicBezTo>
                    <a:pt x="229" y="61"/>
                    <a:pt x="225" y="61"/>
                    <a:pt x="221" y="64"/>
                  </a:cubicBezTo>
                  <a:cubicBezTo>
                    <a:pt x="210" y="79"/>
                    <a:pt x="203" y="113"/>
                    <a:pt x="184" y="113"/>
                  </a:cubicBezTo>
                  <a:cubicBezTo>
                    <a:pt x="180" y="113"/>
                    <a:pt x="172" y="113"/>
                    <a:pt x="169" y="109"/>
                  </a:cubicBezTo>
                  <a:cubicBezTo>
                    <a:pt x="139" y="90"/>
                    <a:pt x="162" y="64"/>
                    <a:pt x="180" y="42"/>
                  </a:cubicBezTo>
                  <a:cubicBezTo>
                    <a:pt x="176" y="23"/>
                    <a:pt x="172" y="4"/>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2350490" y="-1209508"/>
              <a:ext cx="9263" cy="13036"/>
            </a:xfrm>
            <a:custGeom>
              <a:avLst/>
              <a:gdLst/>
              <a:ahLst/>
              <a:cxnLst/>
              <a:rect l="l" t="t" r="r" b="b"/>
              <a:pathLst>
                <a:path w="194" h="273" extrusionOk="0">
                  <a:moveTo>
                    <a:pt x="67" y="0"/>
                  </a:moveTo>
                  <a:cubicBezTo>
                    <a:pt x="49" y="0"/>
                    <a:pt x="33" y="11"/>
                    <a:pt x="19" y="33"/>
                  </a:cubicBezTo>
                  <a:cubicBezTo>
                    <a:pt x="11" y="48"/>
                    <a:pt x="19" y="71"/>
                    <a:pt x="0" y="83"/>
                  </a:cubicBezTo>
                  <a:cubicBezTo>
                    <a:pt x="0" y="93"/>
                    <a:pt x="4" y="101"/>
                    <a:pt x="4" y="109"/>
                  </a:cubicBezTo>
                  <a:cubicBezTo>
                    <a:pt x="90" y="131"/>
                    <a:pt x="104" y="240"/>
                    <a:pt x="190" y="273"/>
                  </a:cubicBezTo>
                  <a:cubicBezTo>
                    <a:pt x="171" y="232"/>
                    <a:pt x="149" y="198"/>
                    <a:pt x="176" y="153"/>
                  </a:cubicBezTo>
                  <a:cubicBezTo>
                    <a:pt x="183" y="142"/>
                    <a:pt x="194" y="93"/>
                    <a:pt x="180" y="93"/>
                  </a:cubicBezTo>
                  <a:lnTo>
                    <a:pt x="176" y="93"/>
                  </a:lnTo>
                  <a:cubicBezTo>
                    <a:pt x="168" y="97"/>
                    <a:pt x="161" y="97"/>
                    <a:pt x="153" y="97"/>
                  </a:cubicBezTo>
                  <a:cubicBezTo>
                    <a:pt x="116" y="97"/>
                    <a:pt x="119" y="60"/>
                    <a:pt x="104" y="33"/>
                  </a:cubicBezTo>
                  <a:cubicBezTo>
                    <a:pt x="93" y="7"/>
                    <a:pt x="78"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2350012" y="-1194180"/>
              <a:ext cx="8786" cy="9836"/>
            </a:xfrm>
            <a:custGeom>
              <a:avLst/>
              <a:gdLst/>
              <a:ahLst/>
              <a:cxnLst/>
              <a:rect l="l" t="t" r="r" b="b"/>
              <a:pathLst>
                <a:path w="184" h="206" extrusionOk="0">
                  <a:moveTo>
                    <a:pt x="39" y="0"/>
                  </a:moveTo>
                  <a:cubicBezTo>
                    <a:pt x="23" y="19"/>
                    <a:pt x="4" y="38"/>
                    <a:pt x="1" y="68"/>
                  </a:cubicBezTo>
                  <a:cubicBezTo>
                    <a:pt x="23" y="71"/>
                    <a:pt x="27" y="90"/>
                    <a:pt x="31" y="109"/>
                  </a:cubicBezTo>
                  <a:lnTo>
                    <a:pt x="49" y="109"/>
                  </a:lnTo>
                  <a:cubicBezTo>
                    <a:pt x="61" y="109"/>
                    <a:pt x="72" y="112"/>
                    <a:pt x="80" y="124"/>
                  </a:cubicBezTo>
                  <a:cubicBezTo>
                    <a:pt x="128" y="128"/>
                    <a:pt x="80" y="183"/>
                    <a:pt x="121" y="191"/>
                  </a:cubicBezTo>
                  <a:cubicBezTo>
                    <a:pt x="128" y="195"/>
                    <a:pt x="135" y="202"/>
                    <a:pt x="143" y="206"/>
                  </a:cubicBezTo>
                  <a:cubicBezTo>
                    <a:pt x="158" y="202"/>
                    <a:pt x="184" y="188"/>
                    <a:pt x="177" y="180"/>
                  </a:cubicBezTo>
                  <a:cubicBezTo>
                    <a:pt x="135" y="131"/>
                    <a:pt x="173" y="76"/>
                    <a:pt x="173" y="26"/>
                  </a:cubicBezTo>
                  <a:cubicBezTo>
                    <a:pt x="166" y="23"/>
                    <a:pt x="158" y="23"/>
                    <a:pt x="151" y="23"/>
                  </a:cubicBezTo>
                  <a:cubicBezTo>
                    <a:pt x="132" y="23"/>
                    <a:pt x="117" y="34"/>
                    <a:pt x="106" y="41"/>
                  </a:cubicBezTo>
                  <a:cubicBezTo>
                    <a:pt x="91" y="53"/>
                    <a:pt x="80" y="64"/>
                    <a:pt x="61" y="64"/>
                  </a:cubicBezTo>
                  <a:lnTo>
                    <a:pt x="54" y="64"/>
                  </a:lnTo>
                  <a:cubicBezTo>
                    <a:pt x="39" y="45"/>
                    <a:pt x="76" y="19"/>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2358177" y="-1203109"/>
              <a:ext cx="6064" cy="13083"/>
            </a:xfrm>
            <a:custGeom>
              <a:avLst/>
              <a:gdLst/>
              <a:ahLst/>
              <a:cxnLst/>
              <a:rect l="l" t="t" r="r" b="b"/>
              <a:pathLst>
                <a:path w="127" h="274" extrusionOk="0">
                  <a:moveTo>
                    <a:pt x="30" y="1"/>
                  </a:moveTo>
                  <a:cubicBezTo>
                    <a:pt x="0" y="38"/>
                    <a:pt x="30" y="71"/>
                    <a:pt x="34" y="109"/>
                  </a:cubicBezTo>
                  <a:cubicBezTo>
                    <a:pt x="37" y="135"/>
                    <a:pt x="27" y="139"/>
                    <a:pt x="11" y="146"/>
                  </a:cubicBezTo>
                  <a:cubicBezTo>
                    <a:pt x="15" y="199"/>
                    <a:pt x="41" y="240"/>
                    <a:pt x="79" y="273"/>
                  </a:cubicBezTo>
                  <a:cubicBezTo>
                    <a:pt x="86" y="187"/>
                    <a:pt x="86" y="106"/>
                    <a:pt x="127" y="27"/>
                  </a:cubicBezTo>
                  <a:lnTo>
                    <a:pt x="127" y="27"/>
                  </a:lnTo>
                  <a:cubicBezTo>
                    <a:pt x="116" y="30"/>
                    <a:pt x="101" y="34"/>
                    <a:pt x="90" y="34"/>
                  </a:cubicBezTo>
                  <a:cubicBezTo>
                    <a:pt x="68" y="34"/>
                    <a:pt x="45" y="27"/>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2339125" y="-1192031"/>
              <a:ext cx="6685" cy="6637"/>
            </a:xfrm>
            <a:custGeom>
              <a:avLst/>
              <a:gdLst/>
              <a:ahLst/>
              <a:cxnLst/>
              <a:rect l="l" t="t" r="r" b="b"/>
              <a:pathLst>
                <a:path w="140" h="139" extrusionOk="0">
                  <a:moveTo>
                    <a:pt x="87" y="0"/>
                  </a:moveTo>
                  <a:cubicBezTo>
                    <a:pt x="61" y="0"/>
                    <a:pt x="46" y="23"/>
                    <a:pt x="31" y="38"/>
                  </a:cubicBezTo>
                  <a:cubicBezTo>
                    <a:pt x="1" y="64"/>
                    <a:pt x="5" y="93"/>
                    <a:pt x="16" y="124"/>
                  </a:cubicBezTo>
                  <a:cubicBezTo>
                    <a:pt x="23" y="135"/>
                    <a:pt x="28" y="138"/>
                    <a:pt x="38" y="138"/>
                  </a:cubicBezTo>
                  <a:cubicBezTo>
                    <a:pt x="42" y="138"/>
                    <a:pt x="50" y="138"/>
                    <a:pt x="54" y="135"/>
                  </a:cubicBezTo>
                  <a:cubicBezTo>
                    <a:pt x="61" y="135"/>
                    <a:pt x="64" y="131"/>
                    <a:pt x="68" y="131"/>
                  </a:cubicBezTo>
                  <a:lnTo>
                    <a:pt x="76" y="131"/>
                  </a:lnTo>
                  <a:cubicBezTo>
                    <a:pt x="80" y="101"/>
                    <a:pt x="106" y="90"/>
                    <a:pt x="121" y="67"/>
                  </a:cubicBezTo>
                  <a:cubicBezTo>
                    <a:pt x="140" y="38"/>
                    <a:pt x="128" y="12"/>
                    <a:pt x="99" y="4"/>
                  </a:cubicBezTo>
                  <a:cubicBezTo>
                    <a:pt x="95" y="0"/>
                    <a:pt x="9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356745" y="-1206309"/>
              <a:ext cx="6446" cy="4823"/>
            </a:xfrm>
            <a:custGeom>
              <a:avLst/>
              <a:gdLst/>
              <a:ahLst/>
              <a:cxnLst/>
              <a:rect l="l" t="t" r="r" b="b"/>
              <a:pathLst>
                <a:path w="135" h="101" extrusionOk="0">
                  <a:moveTo>
                    <a:pt x="97" y="0"/>
                  </a:moveTo>
                  <a:cubicBezTo>
                    <a:pt x="93" y="0"/>
                    <a:pt x="86" y="0"/>
                    <a:pt x="78" y="4"/>
                  </a:cubicBezTo>
                  <a:cubicBezTo>
                    <a:pt x="64" y="38"/>
                    <a:pt x="19" y="38"/>
                    <a:pt x="0" y="68"/>
                  </a:cubicBezTo>
                  <a:cubicBezTo>
                    <a:pt x="15" y="94"/>
                    <a:pt x="38" y="101"/>
                    <a:pt x="60" y="101"/>
                  </a:cubicBezTo>
                  <a:cubicBezTo>
                    <a:pt x="71" y="101"/>
                    <a:pt x="86" y="97"/>
                    <a:pt x="97" y="94"/>
                  </a:cubicBezTo>
                  <a:cubicBezTo>
                    <a:pt x="119" y="83"/>
                    <a:pt x="131" y="64"/>
                    <a:pt x="135" y="42"/>
                  </a:cubicBezTo>
                  <a:cubicBezTo>
                    <a:pt x="135" y="34"/>
                    <a:pt x="131" y="26"/>
                    <a:pt x="131" y="16"/>
                  </a:cubicBezTo>
                  <a:cubicBezTo>
                    <a:pt x="123" y="4"/>
                    <a:pt x="112"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172382" y="-1106368"/>
              <a:ext cx="20580" cy="18432"/>
            </a:xfrm>
            <a:custGeom>
              <a:avLst/>
              <a:gdLst/>
              <a:ahLst/>
              <a:cxnLst/>
              <a:rect l="l" t="t" r="r" b="b"/>
              <a:pathLst>
                <a:path w="431" h="386" extrusionOk="0">
                  <a:moveTo>
                    <a:pt x="292" y="0"/>
                  </a:moveTo>
                  <a:cubicBezTo>
                    <a:pt x="266" y="0"/>
                    <a:pt x="240" y="16"/>
                    <a:pt x="209" y="42"/>
                  </a:cubicBezTo>
                  <a:cubicBezTo>
                    <a:pt x="142" y="94"/>
                    <a:pt x="75" y="139"/>
                    <a:pt x="0" y="173"/>
                  </a:cubicBezTo>
                  <a:cubicBezTo>
                    <a:pt x="35" y="210"/>
                    <a:pt x="38" y="259"/>
                    <a:pt x="45" y="304"/>
                  </a:cubicBezTo>
                  <a:cubicBezTo>
                    <a:pt x="52" y="330"/>
                    <a:pt x="61" y="356"/>
                    <a:pt x="68" y="385"/>
                  </a:cubicBezTo>
                  <a:cubicBezTo>
                    <a:pt x="90" y="322"/>
                    <a:pt x="102" y="300"/>
                    <a:pt x="113" y="300"/>
                  </a:cubicBezTo>
                  <a:cubicBezTo>
                    <a:pt x="116" y="300"/>
                    <a:pt x="124" y="307"/>
                    <a:pt x="131" y="311"/>
                  </a:cubicBezTo>
                  <a:cubicBezTo>
                    <a:pt x="176" y="363"/>
                    <a:pt x="240" y="340"/>
                    <a:pt x="292" y="356"/>
                  </a:cubicBezTo>
                  <a:cubicBezTo>
                    <a:pt x="273" y="322"/>
                    <a:pt x="247" y="292"/>
                    <a:pt x="281" y="244"/>
                  </a:cubicBezTo>
                  <a:cubicBezTo>
                    <a:pt x="307" y="206"/>
                    <a:pt x="333" y="157"/>
                    <a:pt x="311" y="105"/>
                  </a:cubicBezTo>
                  <a:cubicBezTo>
                    <a:pt x="311" y="102"/>
                    <a:pt x="307" y="94"/>
                    <a:pt x="304" y="90"/>
                  </a:cubicBezTo>
                  <a:cubicBezTo>
                    <a:pt x="304" y="83"/>
                    <a:pt x="304" y="76"/>
                    <a:pt x="318" y="71"/>
                  </a:cubicBezTo>
                  <a:cubicBezTo>
                    <a:pt x="318" y="68"/>
                    <a:pt x="322" y="68"/>
                    <a:pt x="322" y="68"/>
                  </a:cubicBezTo>
                  <a:lnTo>
                    <a:pt x="330" y="68"/>
                  </a:lnTo>
                  <a:cubicBezTo>
                    <a:pt x="344" y="68"/>
                    <a:pt x="344" y="83"/>
                    <a:pt x="349" y="102"/>
                  </a:cubicBezTo>
                  <a:cubicBezTo>
                    <a:pt x="349" y="124"/>
                    <a:pt x="363" y="143"/>
                    <a:pt x="382" y="143"/>
                  </a:cubicBezTo>
                  <a:cubicBezTo>
                    <a:pt x="385" y="143"/>
                    <a:pt x="389" y="139"/>
                    <a:pt x="393" y="139"/>
                  </a:cubicBezTo>
                  <a:cubicBezTo>
                    <a:pt x="430" y="121"/>
                    <a:pt x="408" y="98"/>
                    <a:pt x="393" y="76"/>
                  </a:cubicBezTo>
                  <a:cubicBezTo>
                    <a:pt x="385" y="68"/>
                    <a:pt x="382" y="60"/>
                    <a:pt x="378" y="57"/>
                  </a:cubicBezTo>
                  <a:cubicBezTo>
                    <a:pt x="344" y="19"/>
                    <a:pt x="318" y="0"/>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166127" y="-1088175"/>
              <a:ext cx="7688" cy="9359"/>
            </a:xfrm>
            <a:custGeom>
              <a:avLst/>
              <a:gdLst/>
              <a:ahLst/>
              <a:cxnLst/>
              <a:rect l="l" t="t" r="r" b="b"/>
              <a:pathLst>
                <a:path w="161" h="196" extrusionOk="0">
                  <a:moveTo>
                    <a:pt x="61" y="1"/>
                  </a:moveTo>
                  <a:cubicBezTo>
                    <a:pt x="52" y="1"/>
                    <a:pt x="45" y="1"/>
                    <a:pt x="38" y="4"/>
                  </a:cubicBezTo>
                  <a:cubicBezTo>
                    <a:pt x="26" y="12"/>
                    <a:pt x="16" y="38"/>
                    <a:pt x="16" y="42"/>
                  </a:cubicBezTo>
                  <a:cubicBezTo>
                    <a:pt x="68" y="90"/>
                    <a:pt x="0" y="143"/>
                    <a:pt x="16" y="192"/>
                  </a:cubicBezTo>
                  <a:cubicBezTo>
                    <a:pt x="34" y="195"/>
                    <a:pt x="49" y="195"/>
                    <a:pt x="61" y="195"/>
                  </a:cubicBezTo>
                  <a:cubicBezTo>
                    <a:pt x="120" y="195"/>
                    <a:pt x="154" y="161"/>
                    <a:pt x="161" y="94"/>
                  </a:cubicBezTo>
                  <a:cubicBezTo>
                    <a:pt x="150" y="80"/>
                    <a:pt x="139" y="64"/>
                    <a:pt x="131" y="54"/>
                  </a:cubicBezTo>
                  <a:lnTo>
                    <a:pt x="116" y="54"/>
                  </a:lnTo>
                  <a:cubicBezTo>
                    <a:pt x="97" y="54"/>
                    <a:pt x="94" y="38"/>
                    <a:pt x="87" y="20"/>
                  </a:cubicBezTo>
                  <a:cubicBezTo>
                    <a:pt x="83" y="4"/>
                    <a:pt x="71"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154715" y="-1089082"/>
              <a:ext cx="11126" cy="7067"/>
            </a:xfrm>
            <a:custGeom>
              <a:avLst/>
              <a:gdLst/>
              <a:ahLst/>
              <a:cxnLst/>
              <a:rect l="l" t="t" r="r" b="b"/>
              <a:pathLst>
                <a:path w="233" h="148" extrusionOk="0">
                  <a:moveTo>
                    <a:pt x="214" y="1"/>
                  </a:moveTo>
                  <a:cubicBezTo>
                    <a:pt x="198" y="1"/>
                    <a:pt x="191" y="28"/>
                    <a:pt x="176" y="31"/>
                  </a:cubicBezTo>
                  <a:cubicBezTo>
                    <a:pt x="172" y="35"/>
                    <a:pt x="165" y="35"/>
                    <a:pt x="162" y="35"/>
                  </a:cubicBezTo>
                  <a:cubicBezTo>
                    <a:pt x="150" y="35"/>
                    <a:pt x="143" y="35"/>
                    <a:pt x="136" y="28"/>
                  </a:cubicBezTo>
                  <a:cubicBezTo>
                    <a:pt x="117" y="16"/>
                    <a:pt x="101" y="12"/>
                    <a:pt x="83" y="12"/>
                  </a:cubicBezTo>
                  <a:cubicBezTo>
                    <a:pt x="57" y="12"/>
                    <a:pt x="27" y="23"/>
                    <a:pt x="1" y="28"/>
                  </a:cubicBezTo>
                  <a:cubicBezTo>
                    <a:pt x="31" y="76"/>
                    <a:pt x="41" y="140"/>
                    <a:pt x="117" y="147"/>
                  </a:cubicBezTo>
                  <a:cubicBezTo>
                    <a:pt x="105" y="121"/>
                    <a:pt x="72" y="102"/>
                    <a:pt x="72" y="57"/>
                  </a:cubicBezTo>
                  <a:lnTo>
                    <a:pt x="72" y="57"/>
                  </a:lnTo>
                  <a:cubicBezTo>
                    <a:pt x="94" y="65"/>
                    <a:pt x="117" y="68"/>
                    <a:pt x="136" y="68"/>
                  </a:cubicBezTo>
                  <a:cubicBezTo>
                    <a:pt x="150" y="68"/>
                    <a:pt x="162" y="68"/>
                    <a:pt x="176" y="65"/>
                  </a:cubicBezTo>
                  <a:cubicBezTo>
                    <a:pt x="198" y="57"/>
                    <a:pt x="232" y="61"/>
                    <a:pt x="232" y="20"/>
                  </a:cubicBezTo>
                  <a:cubicBezTo>
                    <a:pt x="232" y="16"/>
                    <a:pt x="232" y="12"/>
                    <a:pt x="229" y="9"/>
                  </a:cubicBezTo>
                  <a:cubicBezTo>
                    <a:pt x="225" y="5"/>
                    <a:pt x="217"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151324" y="-1077288"/>
              <a:ext cx="4536" cy="5061"/>
            </a:xfrm>
            <a:custGeom>
              <a:avLst/>
              <a:gdLst/>
              <a:ahLst/>
              <a:cxnLst/>
              <a:rect l="l" t="t" r="r" b="b"/>
              <a:pathLst>
                <a:path w="95" h="106" extrusionOk="0">
                  <a:moveTo>
                    <a:pt x="49" y="1"/>
                  </a:moveTo>
                  <a:cubicBezTo>
                    <a:pt x="38" y="1"/>
                    <a:pt x="30" y="5"/>
                    <a:pt x="27" y="16"/>
                  </a:cubicBezTo>
                  <a:cubicBezTo>
                    <a:pt x="20" y="38"/>
                    <a:pt x="1" y="64"/>
                    <a:pt x="23" y="87"/>
                  </a:cubicBezTo>
                  <a:cubicBezTo>
                    <a:pt x="34" y="102"/>
                    <a:pt x="53" y="106"/>
                    <a:pt x="68" y="106"/>
                  </a:cubicBezTo>
                  <a:lnTo>
                    <a:pt x="87" y="106"/>
                  </a:lnTo>
                  <a:cubicBezTo>
                    <a:pt x="87" y="90"/>
                    <a:pt x="82" y="76"/>
                    <a:pt x="87" y="61"/>
                  </a:cubicBezTo>
                  <a:cubicBezTo>
                    <a:pt x="94" y="35"/>
                    <a:pt x="87" y="16"/>
                    <a:pt x="65" y="5"/>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366056" y="-1029108"/>
              <a:ext cx="9168" cy="10409"/>
            </a:xfrm>
            <a:custGeom>
              <a:avLst/>
              <a:gdLst/>
              <a:ahLst/>
              <a:cxnLst/>
              <a:rect l="l" t="t" r="r" b="b"/>
              <a:pathLst>
                <a:path w="192" h="218" extrusionOk="0">
                  <a:moveTo>
                    <a:pt x="49" y="1"/>
                  </a:moveTo>
                  <a:cubicBezTo>
                    <a:pt x="42" y="1"/>
                    <a:pt x="31" y="16"/>
                    <a:pt x="23" y="28"/>
                  </a:cubicBezTo>
                  <a:cubicBezTo>
                    <a:pt x="8" y="50"/>
                    <a:pt x="26" y="80"/>
                    <a:pt x="0" y="99"/>
                  </a:cubicBezTo>
                  <a:cubicBezTo>
                    <a:pt x="8" y="166"/>
                    <a:pt x="31" y="218"/>
                    <a:pt x="105" y="218"/>
                  </a:cubicBezTo>
                  <a:lnTo>
                    <a:pt x="116" y="218"/>
                  </a:lnTo>
                  <a:cubicBezTo>
                    <a:pt x="157" y="192"/>
                    <a:pt x="192" y="166"/>
                    <a:pt x="169" y="109"/>
                  </a:cubicBezTo>
                  <a:cubicBezTo>
                    <a:pt x="147" y="54"/>
                    <a:pt x="94" y="3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366963" y="-1031018"/>
              <a:ext cx="11651" cy="12510"/>
            </a:xfrm>
            <a:custGeom>
              <a:avLst/>
              <a:gdLst/>
              <a:ahLst/>
              <a:cxnLst/>
              <a:rect l="l" t="t" r="r" b="b"/>
              <a:pathLst>
                <a:path w="244" h="262" extrusionOk="0">
                  <a:moveTo>
                    <a:pt x="64" y="0"/>
                  </a:moveTo>
                  <a:cubicBezTo>
                    <a:pt x="42" y="0"/>
                    <a:pt x="27" y="23"/>
                    <a:pt x="12" y="49"/>
                  </a:cubicBezTo>
                  <a:cubicBezTo>
                    <a:pt x="1" y="79"/>
                    <a:pt x="16" y="108"/>
                    <a:pt x="19" y="139"/>
                  </a:cubicBezTo>
                  <a:cubicBezTo>
                    <a:pt x="45" y="120"/>
                    <a:pt x="27" y="90"/>
                    <a:pt x="42" y="68"/>
                  </a:cubicBezTo>
                  <a:cubicBezTo>
                    <a:pt x="50" y="56"/>
                    <a:pt x="61" y="41"/>
                    <a:pt x="68" y="41"/>
                  </a:cubicBezTo>
                  <a:lnTo>
                    <a:pt x="76" y="41"/>
                  </a:lnTo>
                  <a:cubicBezTo>
                    <a:pt x="113" y="75"/>
                    <a:pt x="166" y="94"/>
                    <a:pt x="188" y="149"/>
                  </a:cubicBezTo>
                  <a:cubicBezTo>
                    <a:pt x="211" y="206"/>
                    <a:pt x="176" y="232"/>
                    <a:pt x="135" y="258"/>
                  </a:cubicBezTo>
                  <a:cubicBezTo>
                    <a:pt x="147" y="262"/>
                    <a:pt x="158" y="262"/>
                    <a:pt x="169" y="262"/>
                  </a:cubicBezTo>
                  <a:cubicBezTo>
                    <a:pt x="211" y="262"/>
                    <a:pt x="244" y="243"/>
                    <a:pt x="233" y="191"/>
                  </a:cubicBezTo>
                  <a:cubicBezTo>
                    <a:pt x="221" y="116"/>
                    <a:pt x="166" y="56"/>
                    <a:pt x="102" y="15"/>
                  </a:cubicBezTo>
                  <a:cubicBezTo>
                    <a:pt x="87" y="8"/>
                    <a:pt x="76"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174865" y="-1223785"/>
              <a:ext cx="17190" cy="16951"/>
            </a:xfrm>
            <a:custGeom>
              <a:avLst/>
              <a:gdLst/>
              <a:ahLst/>
              <a:cxnLst/>
              <a:rect l="l" t="t" r="r" b="b"/>
              <a:pathLst>
                <a:path w="360" h="355" extrusionOk="0">
                  <a:moveTo>
                    <a:pt x="217" y="4"/>
                  </a:moveTo>
                  <a:lnTo>
                    <a:pt x="217" y="4"/>
                  </a:lnTo>
                  <a:cubicBezTo>
                    <a:pt x="228" y="49"/>
                    <a:pt x="187" y="59"/>
                    <a:pt x="161" y="90"/>
                  </a:cubicBezTo>
                  <a:cubicBezTo>
                    <a:pt x="139" y="23"/>
                    <a:pt x="176" y="11"/>
                    <a:pt x="217" y="4"/>
                  </a:cubicBezTo>
                  <a:close/>
                  <a:moveTo>
                    <a:pt x="176" y="0"/>
                  </a:moveTo>
                  <a:cubicBezTo>
                    <a:pt x="68" y="0"/>
                    <a:pt x="0" y="94"/>
                    <a:pt x="30" y="220"/>
                  </a:cubicBezTo>
                  <a:cubicBezTo>
                    <a:pt x="52" y="314"/>
                    <a:pt x="78" y="355"/>
                    <a:pt x="131" y="355"/>
                  </a:cubicBezTo>
                  <a:cubicBezTo>
                    <a:pt x="161" y="355"/>
                    <a:pt x="199" y="340"/>
                    <a:pt x="254" y="314"/>
                  </a:cubicBezTo>
                  <a:cubicBezTo>
                    <a:pt x="277" y="303"/>
                    <a:pt x="306" y="303"/>
                    <a:pt x="318" y="269"/>
                  </a:cubicBezTo>
                  <a:lnTo>
                    <a:pt x="292" y="269"/>
                  </a:lnTo>
                  <a:cubicBezTo>
                    <a:pt x="266" y="269"/>
                    <a:pt x="239" y="265"/>
                    <a:pt x="261" y="220"/>
                  </a:cubicBezTo>
                  <a:cubicBezTo>
                    <a:pt x="273" y="194"/>
                    <a:pt x="251" y="164"/>
                    <a:pt x="280" y="138"/>
                  </a:cubicBezTo>
                  <a:cubicBezTo>
                    <a:pt x="306" y="183"/>
                    <a:pt x="303" y="228"/>
                    <a:pt x="318" y="269"/>
                  </a:cubicBezTo>
                  <a:cubicBezTo>
                    <a:pt x="337" y="254"/>
                    <a:pt x="359" y="228"/>
                    <a:pt x="344" y="206"/>
                  </a:cubicBezTo>
                  <a:cubicBezTo>
                    <a:pt x="314" y="172"/>
                    <a:pt x="340" y="135"/>
                    <a:pt x="329" y="101"/>
                  </a:cubicBezTo>
                  <a:cubicBezTo>
                    <a:pt x="280" y="82"/>
                    <a:pt x="277" y="11"/>
                    <a:pt x="217" y="4"/>
                  </a:cubicBezTo>
                  <a:cubicBezTo>
                    <a:pt x="202" y="4"/>
                    <a:pt x="191" y="0"/>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188617" y="-1213662"/>
              <a:ext cx="13800" cy="14707"/>
            </a:xfrm>
            <a:custGeom>
              <a:avLst/>
              <a:gdLst/>
              <a:ahLst/>
              <a:cxnLst/>
              <a:rect l="l" t="t" r="r" b="b"/>
              <a:pathLst>
                <a:path w="289" h="308" extrusionOk="0">
                  <a:moveTo>
                    <a:pt x="221" y="1"/>
                  </a:moveTo>
                  <a:cubicBezTo>
                    <a:pt x="206" y="1"/>
                    <a:pt x="191" y="8"/>
                    <a:pt x="176" y="16"/>
                  </a:cubicBezTo>
                  <a:cubicBezTo>
                    <a:pt x="161" y="23"/>
                    <a:pt x="146" y="31"/>
                    <a:pt x="131" y="31"/>
                  </a:cubicBezTo>
                  <a:lnTo>
                    <a:pt x="128" y="31"/>
                  </a:lnTo>
                  <a:cubicBezTo>
                    <a:pt x="123" y="91"/>
                    <a:pt x="101" y="143"/>
                    <a:pt x="49" y="180"/>
                  </a:cubicBezTo>
                  <a:cubicBezTo>
                    <a:pt x="23" y="196"/>
                    <a:pt x="4" y="210"/>
                    <a:pt x="0" y="240"/>
                  </a:cubicBezTo>
                  <a:cubicBezTo>
                    <a:pt x="11" y="251"/>
                    <a:pt x="30" y="251"/>
                    <a:pt x="45" y="251"/>
                  </a:cubicBezTo>
                  <a:lnTo>
                    <a:pt x="83" y="251"/>
                  </a:lnTo>
                  <a:cubicBezTo>
                    <a:pt x="113" y="251"/>
                    <a:pt x="142" y="259"/>
                    <a:pt x="154" y="308"/>
                  </a:cubicBezTo>
                  <a:cubicBezTo>
                    <a:pt x="195" y="304"/>
                    <a:pt x="195" y="266"/>
                    <a:pt x="206" y="240"/>
                  </a:cubicBezTo>
                  <a:cubicBezTo>
                    <a:pt x="213" y="229"/>
                    <a:pt x="218" y="206"/>
                    <a:pt x="228" y="206"/>
                  </a:cubicBezTo>
                  <a:cubicBezTo>
                    <a:pt x="232" y="206"/>
                    <a:pt x="235" y="206"/>
                    <a:pt x="244" y="210"/>
                  </a:cubicBezTo>
                  <a:cubicBezTo>
                    <a:pt x="254" y="218"/>
                    <a:pt x="262" y="222"/>
                    <a:pt x="270" y="222"/>
                  </a:cubicBezTo>
                  <a:cubicBezTo>
                    <a:pt x="288" y="222"/>
                    <a:pt x="285" y="192"/>
                    <a:pt x="288" y="177"/>
                  </a:cubicBezTo>
                  <a:cubicBezTo>
                    <a:pt x="288" y="120"/>
                    <a:pt x="288" y="57"/>
                    <a:pt x="251" y="16"/>
                  </a:cubicBezTo>
                  <a:cubicBezTo>
                    <a:pt x="240" y="5"/>
                    <a:pt x="232"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126160" y="-1112241"/>
              <a:ext cx="15614" cy="23780"/>
            </a:xfrm>
            <a:custGeom>
              <a:avLst/>
              <a:gdLst/>
              <a:ahLst/>
              <a:cxnLst/>
              <a:rect l="l" t="t" r="r" b="b"/>
              <a:pathLst>
                <a:path w="327" h="498" extrusionOk="0">
                  <a:moveTo>
                    <a:pt x="188" y="0"/>
                  </a:moveTo>
                  <a:cubicBezTo>
                    <a:pt x="183" y="0"/>
                    <a:pt x="183" y="0"/>
                    <a:pt x="183" y="4"/>
                  </a:cubicBezTo>
                  <a:cubicBezTo>
                    <a:pt x="183" y="87"/>
                    <a:pt x="94" y="60"/>
                    <a:pt x="61" y="101"/>
                  </a:cubicBezTo>
                  <a:cubicBezTo>
                    <a:pt x="42" y="123"/>
                    <a:pt x="38" y="154"/>
                    <a:pt x="19" y="172"/>
                  </a:cubicBezTo>
                  <a:cubicBezTo>
                    <a:pt x="16" y="180"/>
                    <a:pt x="9" y="183"/>
                    <a:pt x="0" y="187"/>
                  </a:cubicBezTo>
                  <a:cubicBezTo>
                    <a:pt x="0" y="370"/>
                    <a:pt x="102" y="494"/>
                    <a:pt x="225" y="497"/>
                  </a:cubicBezTo>
                  <a:cubicBezTo>
                    <a:pt x="228" y="494"/>
                    <a:pt x="233" y="486"/>
                    <a:pt x="236" y="482"/>
                  </a:cubicBezTo>
                  <a:cubicBezTo>
                    <a:pt x="251" y="460"/>
                    <a:pt x="273" y="441"/>
                    <a:pt x="266" y="408"/>
                  </a:cubicBezTo>
                  <a:cubicBezTo>
                    <a:pt x="262" y="404"/>
                    <a:pt x="259" y="404"/>
                    <a:pt x="255" y="404"/>
                  </a:cubicBezTo>
                  <a:cubicBezTo>
                    <a:pt x="247" y="404"/>
                    <a:pt x="244" y="411"/>
                    <a:pt x="236" y="411"/>
                  </a:cubicBezTo>
                  <a:lnTo>
                    <a:pt x="225" y="411"/>
                  </a:lnTo>
                  <a:cubicBezTo>
                    <a:pt x="169" y="411"/>
                    <a:pt x="87" y="340"/>
                    <a:pt x="113" y="322"/>
                  </a:cubicBezTo>
                  <a:cubicBezTo>
                    <a:pt x="154" y="299"/>
                    <a:pt x="150" y="221"/>
                    <a:pt x="202" y="221"/>
                  </a:cubicBezTo>
                  <a:cubicBezTo>
                    <a:pt x="214" y="221"/>
                    <a:pt x="225" y="225"/>
                    <a:pt x="240" y="228"/>
                  </a:cubicBezTo>
                  <a:cubicBezTo>
                    <a:pt x="244" y="232"/>
                    <a:pt x="247" y="232"/>
                    <a:pt x="251" y="232"/>
                  </a:cubicBezTo>
                  <a:cubicBezTo>
                    <a:pt x="266" y="232"/>
                    <a:pt x="281" y="225"/>
                    <a:pt x="281" y="206"/>
                  </a:cubicBezTo>
                  <a:cubicBezTo>
                    <a:pt x="281" y="183"/>
                    <a:pt x="259" y="172"/>
                    <a:pt x="240" y="168"/>
                  </a:cubicBezTo>
                  <a:cubicBezTo>
                    <a:pt x="210" y="165"/>
                    <a:pt x="176" y="168"/>
                    <a:pt x="188" y="120"/>
                  </a:cubicBezTo>
                  <a:lnTo>
                    <a:pt x="188" y="120"/>
                  </a:lnTo>
                  <a:cubicBezTo>
                    <a:pt x="210" y="123"/>
                    <a:pt x="228" y="127"/>
                    <a:pt x="244" y="127"/>
                  </a:cubicBezTo>
                  <a:cubicBezTo>
                    <a:pt x="288" y="127"/>
                    <a:pt x="300" y="101"/>
                    <a:pt x="326" y="11"/>
                  </a:cubicBezTo>
                  <a:lnTo>
                    <a:pt x="314" y="11"/>
                  </a:lnTo>
                  <a:cubicBezTo>
                    <a:pt x="304" y="11"/>
                    <a:pt x="292" y="11"/>
                    <a:pt x="281" y="15"/>
                  </a:cubicBezTo>
                  <a:cubicBezTo>
                    <a:pt x="270" y="19"/>
                    <a:pt x="259" y="19"/>
                    <a:pt x="247" y="19"/>
                  </a:cubicBezTo>
                  <a:cubicBezTo>
                    <a:pt x="236" y="19"/>
                    <a:pt x="221" y="19"/>
                    <a:pt x="210" y="11"/>
                  </a:cubicBezTo>
                  <a:cubicBezTo>
                    <a:pt x="206" y="8"/>
                    <a:pt x="192" y="0"/>
                    <a:pt x="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312146" y="-870053"/>
              <a:ext cx="5587" cy="13275"/>
            </a:xfrm>
            <a:custGeom>
              <a:avLst/>
              <a:gdLst/>
              <a:ahLst/>
              <a:cxnLst/>
              <a:rect l="l" t="t" r="r" b="b"/>
              <a:pathLst>
                <a:path w="117" h="278" extrusionOk="0">
                  <a:moveTo>
                    <a:pt x="1" y="1"/>
                  </a:moveTo>
                  <a:lnTo>
                    <a:pt x="1" y="5"/>
                  </a:lnTo>
                  <a:cubicBezTo>
                    <a:pt x="98" y="98"/>
                    <a:pt x="98" y="173"/>
                    <a:pt x="1" y="263"/>
                  </a:cubicBezTo>
                  <a:cubicBezTo>
                    <a:pt x="15" y="274"/>
                    <a:pt x="27" y="277"/>
                    <a:pt x="38" y="277"/>
                  </a:cubicBezTo>
                  <a:cubicBezTo>
                    <a:pt x="60" y="277"/>
                    <a:pt x="75" y="258"/>
                    <a:pt x="83" y="229"/>
                  </a:cubicBezTo>
                  <a:cubicBezTo>
                    <a:pt x="94" y="199"/>
                    <a:pt x="94" y="169"/>
                    <a:pt x="101" y="139"/>
                  </a:cubicBezTo>
                  <a:cubicBezTo>
                    <a:pt x="117" y="46"/>
                    <a:pt x="105" y="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321076" y="-863941"/>
              <a:ext cx="8977" cy="6828"/>
            </a:xfrm>
            <a:custGeom>
              <a:avLst/>
              <a:gdLst/>
              <a:ahLst/>
              <a:cxnLst/>
              <a:rect l="l" t="t" r="r" b="b"/>
              <a:pathLst>
                <a:path w="188" h="143" extrusionOk="0">
                  <a:moveTo>
                    <a:pt x="19" y="0"/>
                  </a:moveTo>
                  <a:cubicBezTo>
                    <a:pt x="0" y="104"/>
                    <a:pt x="23" y="142"/>
                    <a:pt x="109" y="142"/>
                  </a:cubicBezTo>
                  <a:cubicBezTo>
                    <a:pt x="128" y="142"/>
                    <a:pt x="157" y="142"/>
                    <a:pt x="188" y="135"/>
                  </a:cubicBezTo>
                  <a:cubicBezTo>
                    <a:pt x="109" y="123"/>
                    <a:pt x="23" y="1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320168" y="-870196"/>
              <a:ext cx="8070" cy="6303"/>
            </a:xfrm>
            <a:custGeom>
              <a:avLst/>
              <a:gdLst/>
              <a:ahLst/>
              <a:cxnLst/>
              <a:rect l="l" t="t" r="r" b="b"/>
              <a:pathLst>
                <a:path w="169" h="132" extrusionOk="0">
                  <a:moveTo>
                    <a:pt x="124" y="0"/>
                  </a:moveTo>
                  <a:cubicBezTo>
                    <a:pt x="57" y="0"/>
                    <a:pt x="26" y="37"/>
                    <a:pt x="0" y="131"/>
                  </a:cubicBezTo>
                  <a:lnTo>
                    <a:pt x="4" y="131"/>
                  </a:lnTo>
                  <a:cubicBezTo>
                    <a:pt x="49" y="78"/>
                    <a:pt x="86" y="15"/>
                    <a:pt x="169" y="8"/>
                  </a:cubicBezTo>
                  <a:lnTo>
                    <a:pt x="169" y="4"/>
                  </a:lnTo>
                  <a:cubicBezTo>
                    <a:pt x="154" y="4"/>
                    <a:pt x="13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324132" y="-513743"/>
              <a:ext cx="15041" cy="14659"/>
            </a:xfrm>
            <a:custGeom>
              <a:avLst/>
              <a:gdLst/>
              <a:ahLst/>
              <a:cxnLst/>
              <a:rect l="l" t="t" r="r" b="b"/>
              <a:pathLst>
                <a:path w="315" h="307" extrusionOk="0">
                  <a:moveTo>
                    <a:pt x="125" y="1"/>
                  </a:moveTo>
                  <a:cubicBezTo>
                    <a:pt x="102" y="1"/>
                    <a:pt x="76" y="11"/>
                    <a:pt x="57" y="34"/>
                  </a:cubicBezTo>
                  <a:cubicBezTo>
                    <a:pt x="28" y="68"/>
                    <a:pt x="1" y="116"/>
                    <a:pt x="9" y="168"/>
                  </a:cubicBezTo>
                  <a:cubicBezTo>
                    <a:pt x="23" y="165"/>
                    <a:pt x="38" y="161"/>
                    <a:pt x="50" y="161"/>
                  </a:cubicBezTo>
                  <a:lnTo>
                    <a:pt x="54" y="161"/>
                  </a:lnTo>
                  <a:cubicBezTo>
                    <a:pt x="80" y="165"/>
                    <a:pt x="102" y="176"/>
                    <a:pt x="99" y="202"/>
                  </a:cubicBezTo>
                  <a:cubicBezTo>
                    <a:pt x="99" y="228"/>
                    <a:pt x="64" y="225"/>
                    <a:pt x="46" y="232"/>
                  </a:cubicBezTo>
                  <a:cubicBezTo>
                    <a:pt x="83" y="281"/>
                    <a:pt x="128" y="307"/>
                    <a:pt x="180" y="307"/>
                  </a:cubicBezTo>
                  <a:cubicBezTo>
                    <a:pt x="207" y="307"/>
                    <a:pt x="237" y="299"/>
                    <a:pt x="266" y="284"/>
                  </a:cubicBezTo>
                  <a:cubicBezTo>
                    <a:pt x="285" y="247"/>
                    <a:pt x="282" y="202"/>
                    <a:pt x="297" y="165"/>
                  </a:cubicBezTo>
                  <a:cubicBezTo>
                    <a:pt x="315" y="98"/>
                    <a:pt x="259" y="63"/>
                    <a:pt x="214" y="34"/>
                  </a:cubicBezTo>
                  <a:cubicBezTo>
                    <a:pt x="185" y="15"/>
                    <a:pt x="154" y="1"/>
                    <a:pt x="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323750" y="-506055"/>
              <a:ext cx="4536" cy="3438"/>
            </a:xfrm>
            <a:custGeom>
              <a:avLst/>
              <a:gdLst/>
              <a:ahLst/>
              <a:cxnLst/>
              <a:rect l="l" t="t" r="r" b="b"/>
              <a:pathLst>
                <a:path w="95" h="72" extrusionOk="0">
                  <a:moveTo>
                    <a:pt x="42" y="0"/>
                  </a:moveTo>
                  <a:cubicBezTo>
                    <a:pt x="30" y="0"/>
                    <a:pt x="15" y="4"/>
                    <a:pt x="1" y="7"/>
                  </a:cubicBezTo>
                  <a:cubicBezTo>
                    <a:pt x="4" y="33"/>
                    <a:pt x="23" y="49"/>
                    <a:pt x="38" y="71"/>
                  </a:cubicBezTo>
                  <a:cubicBezTo>
                    <a:pt x="56" y="64"/>
                    <a:pt x="91" y="67"/>
                    <a:pt x="91" y="41"/>
                  </a:cubicBezTo>
                  <a:cubicBezTo>
                    <a:pt x="94" y="15"/>
                    <a:pt x="72"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645203" y="-733106"/>
              <a:ext cx="7879" cy="5921"/>
            </a:xfrm>
            <a:custGeom>
              <a:avLst/>
              <a:gdLst/>
              <a:ahLst/>
              <a:cxnLst/>
              <a:rect l="l" t="t" r="r" b="b"/>
              <a:pathLst>
                <a:path w="165" h="124" extrusionOk="0">
                  <a:moveTo>
                    <a:pt x="108" y="0"/>
                  </a:moveTo>
                  <a:cubicBezTo>
                    <a:pt x="94" y="0"/>
                    <a:pt x="82" y="4"/>
                    <a:pt x="71" y="7"/>
                  </a:cubicBezTo>
                  <a:cubicBezTo>
                    <a:pt x="56" y="7"/>
                    <a:pt x="45" y="11"/>
                    <a:pt x="34" y="11"/>
                  </a:cubicBezTo>
                  <a:cubicBezTo>
                    <a:pt x="23" y="11"/>
                    <a:pt x="15" y="11"/>
                    <a:pt x="4" y="4"/>
                  </a:cubicBezTo>
                  <a:lnTo>
                    <a:pt x="4" y="4"/>
                  </a:lnTo>
                  <a:cubicBezTo>
                    <a:pt x="1" y="56"/>
                    <a:pt x="45" y="78"/>
                    <a:pt x="71" y="112"/>
                  </a:cubicBezTo>
                  <a:cubicBezTo>
                    <a:pt x="79" y="109"/>
                    <a:pt x="82" y="109"/>
                    <a:pt x="86" y="109"/>
                  </a:cubicBezTo>
                  <a:cubicBezTo>
                    <a:pt x="97" y="109"/>
                    <a:pt x="108" y="112"/>
                    <a:pt x="116" y="116"/>
                  </a:cubicBezTo>
                  <a:cubicBezTo>
                    <a:pt x="127" y="120"/>
                    <a:pt x="139" y="123"/>
                    <a:pt x="146" y="123"/>
                  </a:cubicBezTo>
                  <a:cubicBezTo>
                    <a:pt x="153" y="123"/>
                    <a:pt x="161" y="123"/>
                    <a:pt x="165" y="120"/>
                  </a:cubicBezTo>
                  <a:cubicBezTo>
                    <a:pt x="161" y="86"/>
                    <a:pt x="158" y="52"/>
                    <a:pt x="153" y="19"/>
                  </a:cubicBezTo>
                  <a:cubicBezTo>
                    <a:pt x="139" y="4"/>
                    <a:pt x="124"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2648975" y="-720070"/>
              <a:ext cx="4679" cy="3247"/>
            </a:xfrm>
            <a:custGeom>
              <a:avLst/>
              <a:gdLst/>
              <a:ahLst/>
              <a:cxnLst/>
              <a:rect l="l" t="t" r="r" b="b"/>
              <a:pathLst>
                <a:path w="98" h="68" extrusionOk="0">
                  <a:moveTo>
                    <a:pt x="68" y="0"/>
                  </a:moveTo>
                  <a:cubicBezTo>
                    <a:pt x="57" y="0"/>
                    <a:pt x="42" y="11"/>
                    <a:pt x="30" y="19"/>
                  </a:cubicBezTo>
                  <a:cubicBezTo>
                    <a:pt x="23" y="26"/>
                    <a:pt x="12" y="26"/>
                    <a:pt x="1" y="33"/>
                  </a:cubicBezTo>
                  <a:cubicBezTo>
                    <a:pt x="1" y="33"/>
                    <a:pt x="4" y="33"/>
                    <a:pt x="8" y="38"/>
                  </a:cubicBezTo>
                  <a:cubicBezTo>
                    <a:pt x="23" y="48"/>
                    <a:pt x="38" y="56"/>
                    <a:pt x="53" y="67"/>
                  </a:cubicBezTo>
                  <a:cubicBezTo>
                    <a:pt x="80" y="60"/>
                    <a:pt x="98" y="52"/>
                    <a:pt x="87" y="22"/>
                  </a:cubicBezTo>
                  <a:cubicBezTo>
                    <a:pt x="80" y="7"/>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2339268" y="-991052"/>
              <a:ext cx="13800" cy="15041"/>
            </a:xfrm>
            <a:custGeom>
              <a:avLst/>
              <a:gdLst/>
              <a:ahLst/>
              <a:cxnLst/>
              <a:rect l="l" t="t" r="r" b="b"/>
              <a:pathLst>
                <a:path w="289" h="315" extrusionOk="0">
                  <a:moveTo>
                    <a:pt x="112" y="1"/>
                  </a:moveTo>
                  <a:lnTo>
                    <a:pt x="112" y="1"/>
                  </a:lnTo>
                  <a:cubicBezTo>
                    <a:pt x="53" y="8"/>
                    <a:pt x="0" y="94"/>
                    <a:pt x="34" y="146"/>
                  </a:cubicBezTo>
                  <a:cubicBezTo>
                    <a:pt x="75" y="221"/>
                    <a:pt x="120" y="296"/>
                    <a:pt x="221" y="307"/>
                  </a:cubicBezTo>
                  <a:cubicBezTo>
                    <a:pt x="232" y="307"/>
                    <a:pt x="243" y="315"/>
                    <a:pt x="255" y="315"/>
                  </a:cubicBezTo>
                  <a:cubicBezTo>
                    <a:pt x="259" y="315"/>
                    <a:pt x="266" y="315"/>
                    <a:pt x="269" y="307"/>
                  </a:cubicBezTo>
                  <a:cubicBezTo>
                    <a:pt x="285" y="285"/>
                    <a:pt x="288" y="258"/>
                    <a:pt x="269" y="244"/>
                  </a:cubicBezTo>
                  <a:cubicBezTo>
                    <a:pt x="228" y="213"/>
                    <a:pt x="214" y="173"/>
                    <a:pt x="210" y="123"/>
                  </a:cubicBezTo>
                  <a:cubicBezTo>
                    <a:pt x="176" y="161"/>
                    <a:pt x="128" y="161"/>
                    <a:pt x="83" y="184"/>
                  </a:cubicBezTo>
                  <a:cubicBezTo>
                    <a:pt x="57" y="113"/>
                    <a:pt x="57" y="53"/>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2336594" y="-991052"/>
              <a:ext cx="7879" cy="8786"/>
            </a:xfrm>
            <a:custGeom>
              <a:avLst/>
              <a:gdLst/>
              <a:ahLst/>
              <a:cxnLst/>
              <a:rect l="l" t="t" r="r" b="b"/>
              <a:pathLst>
                <a:path w="165" h="184" extrusionOk="0">
                  <a:moveTo>
                    <a:pt x="56" y="1"/>
                  </a:moveTo>
                  <a:cubicBezTo>
                    <a:pt x="1" y="53"/>
                    <a:pt x="1" y="113"/>
                    <a:pt x="27" y="184"/>
                  </a:cubicBezTo>
                  <a:cubicBezTo>
                    <a:pt x="72" y="161"/>
                    <a:pt x="120" y="161"/>
                    <a:pt x="154" y="123"/>
                  </a:cubicBezTo>
                  <a:cubicBezTo>
                    <a:pt x="165" y="45"/>
                    <a:pt x="150" y="23"/>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2460649" y="-741701"/>
              <a:ext cx="9120" cy="10410"/>
            </a:xfrm>
            <a:custGeom>
              <a:avLst/>
              <a:gdLst/>
              <a:ahLst/>
              <a:cxnLst/>
              <a:rect l="l" t="t" r="r" b="b"/>
              <a:pathLst>
                <a:path w="191" h="218" extrusionOk="0">
                  <a:moveTo>
                    <a:pt x="4" y="1"/>
                  </a:moveTo>
                  <a:cubicBezTo>
                    <a:pt x="1" y="8"/>
                    <a:pt x="1" y="15"/>
                    <a:pt x="4" y="23"/>
                  </a:cubicBezTo>
                  <a:cubicBezTo>
                    <a:pt x="101" y="53"/>
                    <a:pt x="97" y="139"/>
                    <a:pt x="113" y="217"/>
                  </a:cubicBezTo>
                  <a:cubicBezTo>
                    <a:pt x="131" y="191"/>
                    <a:pt x="176" y="191"/>
                    <a:pt x="191" y="158"/>
                  </a:cubicBezTo>
                  <a:cubicBezTo>
                    <a:pt x="165" y="143"/>
                    <a:pt x="135" y="143"/>
                    <a:pt x="128" y="105"/>
                  </a:cubicBezTo>
                  <a:cubicBezTo>
                    <a:pt x="116" y="30"/>
                    <a:pt x="87" y="8"/>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2461556" y="-740603"/>
              <a:ext cx="6303" cy="9311"/>
            </a:xfrm>
            <a:custGeom>
              <a:avLst/>
              <a:gdLst/>
              <a:ahLst/>
              <a:cxnLst/>
              <a:rect l="l" t="t" r="r" b="b"/>
              <a:pathLst>
                <a:path w="132" h="195" extrusionOk="0">
                  <a:moveTo>
                    <a:pt x="23" y="0"/>
                  </a:moveTo>
                  <a:cubicBezTo>
                    <a:pt x="16" y="0"/>
                    <a:pt x="8" y="4"/>
                    <a:pt x="1" y="4"/>
                  </a:cubicBezTo>
                  <a:cubicBezTo>
                    <a:pt x="8" y="59"/>
                    <a:pt x="53" y="104"/>
                    <a:pt x="57" y="161"/>
                  </a:cubicBezTo>
                  <a:cubicBezTo>
                    <a:pt x="80" y="172"/>
                    <a:pt x="106" y="183"/>
                    <a:pt x="132" y="194"/>
                  </a:cubicBezTo>
                  <a:cubicBezTo>
                    <a:pt x="116" y="116"/>
                    <a:pt x="120" y="3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2457593" y="-746142"/>
              <a:ext cx="5539" cy="3772"/>
            </a:xfrm>
            <a:custGeom>
              <a:avLst/>
              <a:gdLst/>
              <a:ahLst/>
              <a:cxnLst/>
              <a:rect l="l" t="t" r="r" b="b"/>
              <a:pathLst>
                <a:path w="116" h="79" extrusionOk="0">
                  <a:moveTo>
                    <a:pt x="59" y="1"/>
                  </a:moveTo>
                  <a:cubicBezTo>
                    <a:pt x="33" y="1"/>
                    <a:pt x="19" y="23"/>
                    <a:pt x="0" y="37"/>
                  </a:cubicBezTo>
                  <a:cubicBezTo>
                    <a:pt x="15" y="63"/>
                    <a:pt x="41" y="79"/>
                    <a:pt x="64" y="79"/>
                  </a:cubicBezTo>
                  <a:cubicBezTo>
                    <a:pt x="71" y="79"/>
                    <a:pt x="78" y="79"/>
                    <a:pt x="82" y="75"/>
                  </a:cubicBezTo>
                  <a:cubicBezTo>
                    <a:pt x="116" y="49"/>
                    <a:pt x="71" y="27"/>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2561497" y="-946644"/>
              <a:ext cx="24305" cy="25069"/>
            </a:xfrm>
            <a:custGeom>
              <a:avLst/>
              <a:gdLst/>
              <a:ahLst/>
              <a:cxnLst/>
              <a:rect l="l" t="t" r="r" b="b"/>
              <a:pathLst>
                <a:path w="509" h="525" extrusionOk="0">
                  <a:moveTo>
                    <a:pt x="446" y="1"/>
                  </a:moveTo>
                  <a:cubicBezTo>
                    <a:pt x="423" y="1"/>
                    <a:pt x="401" y="5"/>
                    <a:pt x="378" y="9"/>
                  </a:cubicBezTo>
                  <a:cubicBezTo>
                    <a:pt x="356" y="13"/>
                    <a:pt x="333" y="16"/>
                    <a:pt x="311" y="16"/>
                  </a:cubicBezTo>
                  <a:cubicBezTo>
                    <a:pt x="307" y="16"/>
                    <a:pt x="303" y="16"/>
                    <a:pt x="296" y="13"/>
                  </a:cubicBezTo>
                  <a:lnTo>
                    <a:pt x="292" y="13"/>
                  </a:lnTo>
                  <a:cubicBezTo>
                    <a:pt x="266" y="13"/>
                    <a:pt x="225" y="39"/>
                    <a:pt x="210" y="76"/>
                  </a:cubicBezTo>
                  <a:cubicBezTo>
                    <a:pt x="191" y="118"/>
                    <a:pt x="161" y="140"/>
                    <a:pt x="124" y="162"/>
                  </a:cubicBezTo>
                  <a:cubicBezTo>
                    <a:pt x="34" y="214"/>
                    <a:pt x="1" y="371"/>
                    <a:pt x="49" y="476"/>
                  </a:cubicBezTo>
                  <a:cubicBezTo>
                    <a:pt x="56" y="517"/>
                    <a:pt x="87" y="513"/>
                    <a:pt x="116" y="521"/>
                  </a:cubicBezTo>
                  <a:cubicBezTo>
                    <a:pt x="127" y="521"/>
                    <a:pt x="135" y="525"/>
                    <a:pt x="142" y="525"/>
                  </a:cubicBezTo>
                  <a:cubicBezTo>
                    <a:pt x="161" y="525"/>
                    <a:pt x="176" y="517"/>
                    <a:pt x="184" y="494"/>
                  </a:cubicBezTo>
                  <a:cubicBezTo>
                    <a:pt x="194" y="458"/>
                    <a:pt x="161" y="461"/>
                    <a:pt x="142" y="449"/>
                  </a:cubicBezTo>
                  <a:cubicBezTo>
                    <a:pt x="127" y="442"/>
                    <a:pt x="101" y="449"/>
                    <a:pt x="101" y="420"/>
                  </a:cubicBezTo>
                  <a:cubicBezTo>
                    <a:pt x="109" y="409"/>
                    <a:pt x="116" y="405"/>
                    <a:pt x="124" y="405"/>
                  </a:cubicBezTo>
                  <a:cubicBezTo>
                    <a:pt x="135" y="405"/>
                    <a:pt x="150" y="420"/>
                    <a:pt x="161" y="423"/>
                  </a:cubicBezTo>
                  <a:lnTo>
                    <a:pt x="172" y="423"/>
                  </a:lnTo>
                  <a:cubicBezTo>
                    <a:pt x="187" y="423"/>
                    <a:pt x="199" y="416"/>
                    <a:pt x="194" y="405"/>
                  </a:cubicBezTo>
                  <a:cubicBezTo>
                    <a:pt x="161" y="285"/>
                    <a:pt x="289" y="337"/>
                    <a:pt x="322" y="285"/>
                  </a:cubicBezTo>
                  <a:cubicBezTo>
                    <a:pt x="307" y="263"/>
                    <a:pt x="289" y="252"/>
                    <a:pt x="262" y="252"/>
                  </a:cubicBezTo>
                  <a:lnTo>
                    <a:pt x="244" y="252"/>
                  </a:lnTo>
                  <a:cubicBezTo>
                    <a:pt x="232" y="275"/>
                    <a:pt x="217" y="285"/>
                    <a:pt x="199" y="285"/>
                  </a:cubicBezTo>
                  <a:cubicBezTo>
                    <a:pt x="187" y="285"/>
                    <a:pt x="172" y="282"/>
                    <a:pt x="158" y="270"/>
                  </a:cubicBezTo>
                  <a:cubicBezTo>
                    <a:pt x="176" y="240"/>
                    <a:pt x="191" y="214"/>
                    <a:pt x="210" y="188"/>
                  </a:cubicBezTo>
                  <a:cubicBezTo>
                    <a:pt x="236" y="185"/>
                    <a:pt x="244" y="132"/>
                    <a:pt x="277" y="132"/>
                  </a:cubicBezTo>
                  <a:cubicBezTo>
                    <a:pt x="284" y="132"/>
                    <a:pt x="299" y="135"/>
                    <a:pt x="311" y="147"/>
                  </a:cubicBezTo>
                  <a:cubicBezTo>
                    <a:pt x="370" y="188"/>
                    <a:pt x="401" y="230"/>
                    <a:pt x="370" y="301"/>
                  </a:cubicBezTo>
                  <a:cubicBezTo>
                    <a:pt x="378" y="308"/>
                    <a:pt x="389" y="311"/>
                    <a:pt x="396" y="319"/>
                  </a:cubicBezTo>
                  <a:cubicBezTo>
                    <a:pt x="423" y="315"/>
                    <a:pt x="441" y="297"/>
                    <a:pt x="460" y="282"/>
                  </a:cubicBezTo>
                  <a:cubicBezTo>
                    <a:pt x="453" y="233"/>
                    <a:pt x="490" y="192"/>
                    <a:pt x="490" y="144"/>
                  </a:cubicBezTo>
                  <a:cubicBezTo>
                    <a:pt x="490" y="68"/>
                    <a:pt x="498" y="68"/>
                    <a:pt x="423" y="54"/>
                  </a:cubicBezTo>
                  <a:cubicBezTo>
                    <a:pt x="441" y="13"/>
                    <a:pt x="482" y="28"/>
                    <a:pt x="508" y="13"/>
                  </a:cubicBezTo>
                  <a:cubicBezTo>
                    <a:pt x="486" y="5"/>
                    <a:pt x="468"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557199" y="-928595"/>
              <a:ext cx="25164" cy="21488"/>
            </a:xfrm>
            <a:custGeom>
              <a:avLst/>
              <a:gdLst/>
              <a:ahLst/>
              <a:cxnLst/>
              <a:rect l="l" t="t" r="r" b="b"/>
              <a:pathLst>
                <a:path w="527" h="450" extrusionOk="0">
                  <a:moveTo>
                    <a:pt x="351" y="1"/>
                  </a:moveTo>
                  <a:lnTo>
                    <a:pt x="351" y="1"/>
                  </a:lnTo>
                  <a:cubicBezTo>
                    <a:pt x="374" y="83"/>
                    <a:pt x="273" y="154"/>
                    <a:pt x="356" y="244"/>
                  </a:cubicBezTo>
                  <a:cubicBezTo>
                    <a:pt x="322" y="233"/>
                    <a:pt x="306" y="228"/>
                    <a:pt x="292" y="228"/>
                  </a:cubicBezTo>
                  <a:cubicBezTo>
                    <a:pt x="273" y="225"/>
                    <a:pt x="254" y="218"/>
                    <a:pt x="239" y="218"/>
                  </a:cubicBezTo>
                  <a:cubicBezTo>
                    <a:pt x="232" y="218"/>
                    <a:pt x="228" y="218"/>
                    <a:pt x="225" y="221"/>
                  </a:cubicBezTo>
                  <a:cubicBezTo>
                    <a:pt x="199" y="240"/>
                    <a:pt x="172" y="251"/>
                    <a:pt x="149" y="251"/>
                  </a:cubicBezTo>
                  <a:cubicBezTo>
                    <a:pt x="97" y="251"/>
                    <a:pt x="52" y="211"/>
                    <a:pt x="0" y="166"/>
                  </a:cubicBezTo>
                  <a:lnTo>
                    <a:pt x="0" y="166"/>
                  </a:lnTo>
                  <a:cubicBezTo>
                    <a:pt x="4" y="206"/>
                    <a:pt x="8" y="233"/>
                    <a:pt x="11" y="259"/>
                  </a:cubicBezTo>
                  <a:cubicBezTo>
                    <a:pt x="94" y="394"/>
                    <a:pt x="176" y="449"/>
                    <a:pt x="311" y="449"/>
                  </a:cubicBezTo>
                  <a:cubicBezTo>
                    <a:pt x="351" y="449"/>
                    <a:pt x="396" y="446"/>
                    <a:pt x="449" y="435"/>
                  </a:cubicBezTo>
                  <a:cubicBezTo>
                    <a:pt x="441" y="427"/>
                    <a:pt x="437" y="416"/>
                    <a:pt x="434" y="404"/>
                  </a:cubicBezTo>
                  <a:cubicBezTo>
                    <a:pt x="508" y="375"/>
                    <a:pt x="479" y="292"/>
                    <a:pt x="527" y="247"/>
                  </a:cubicBezTo>
                  <a:cubicBezTo>
                    <a:pt x="482" y="225"/>
                    <a:pt x="382" y="244"/>
                    <a:pt x="468" y="154"/>
                  </a:cubicBezTo>
                  <a:cubicBezTo>
                    <a:pt x="471" y="147"/>
                    <a:pt x="479" y="128"/>
                    <a:pt x="460" y="128"/>
                  </a:cubicBezTo>
                  <a:lnTo>
                    <a:pt x="453" y="128"/>
                  </a:lnTo>
                  <a:cubicBezTo>
                    <a:pt x="366" y="128"/>
                    <a:pt x="385" y="42"/>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541299" y="-946978"/>
              <a:ext cx="19816" cy="16665"/>
            </a:xfrm>
            <a:custGeom>
              <a:avLst/>
              <a:gdLst/>
              <a:ahLst/>
              <a:cxnLst/>
              <a:rect l="l" t="t" r="r" b="b"/>
              <a:pathLst>
                <a:path w="415" h="349" extrusionOk="0">
                  <a:moveTo>
                    <a:pt x="198" y="1"/>
                  </a:moveTo>
                  <a:cubicBezTo>
                    <a:pt x="183" y="16"/>
                    <a:pt x="168" y="20"/>
                    <a:pt x="153" y="20"/>
                  </a:cubicBezTo>
                  <a:cubicBezTo>
                    <a:pt x="146" y="20"/>
                    <a:pt x="138" y="20"/>
                    <a:pt x="130" y="16"/>
                  </a:cubicBezTo>
                  <a:lnTo>
                    <a:pt x="108" y="16"/>
                  </a:lnTo>
                  <a:cubicBezTo>
                    <a:pt x="101" y="16"/>
                    <a:pt x="93" y="16"/>
                    <a:pt x="85" y="20"/>
                  </a:cubicBezTo>
                  <a:cubicBezTo>
                    <a:pt x="59" y="35"/>
                    <a:pt x="18" y="20"/>
                    <a:pt x="0" y="61"/>
                  </a:cubicBezTo>
                  <a:cubicBezTo>
                    <a:pt x="75" y="75"/>
                    <a:pt x="67" y="75"/>
                    <a:pt x="67" y="151"/>
                  </a:cubicBezTo>
                  <a:cubicBezTo>
                    <a:pt x="67" y="199"/>
                    <a:pt x="30" y="240"/>
                    <a:pt x="37" y="289"/>
                  </a:cubicBezTo>
                  <a:cubicBezTo>
                    <a:pt x="59" y="266"/>
                    <a:pt x="78" y="255"/>
                    <a:pt x="101" y="255"/>
                  </a:cubicBezTo>
                  <a:cubicBezTo>
                    <a:pt x="120" y="255"/>
                    <a:pt x="138" y="266"/>
                    <a:pt x="157" y="292"/>
                  </a:cubicBezTo>
                  <a:cubicBezTo>
                    <a:pt x="161" y="289"/>
                    <a:pt x="164" y="289"/>
                    <a:pt x="172" y="289"/>
                  </a:cubicBezTo>
                  <a:cubicBezTo>
                    <a:pt x="194" y="289"/>
                    <a:pt x="209" y="308"/>
                    <a:pt x="228" y="318"/>
                  </a:cubicBezTo>
                  <a:cubicBezTo>
                    <a:pt x="242" y="330"/>
                    <a:pt x="258" y="330"/>
                    <a:pt x="273" y="330"/>
                  </a:cubicBezTo>
                  <a:lnTo>
                    <a:pt x="325" y="330"/>
                  </a:lnTo>
                  <a:cubicBezTo>
                    <a:pt x="347" y="330"/>
                    <a:pt x="366" y="334"/>
                    <a:pt x="381" y="349"/>
                  </a:cubicBezTo>
                  <a:cubicBezTo>
                    <a:pt x="392" y="330"/>
                    <a:pt x="404" y="311"/>
                    <a:pt x="415" y="289"/>
                  </a:cubicBezTo>
                  <a:cubicBezTo>
                    <a:pt x="392" y="225"/>
                    <a:pt x="325" y="184"/>
                    <a:pt x="310" y="109"/>
                  </a:cubicBezTo>
                  <a:cubicBezTo>
                    <a:pt x="306" y="83"/>
                    <a:pt x="273"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560399" y="-933035"/>
              <a:ext cx="18384" cy="16808"/>
            </a:xfrm>
            <a:custGeom>
              <a:avLst/>
              <a:gdLst/>
              <a:ahLst/>
              <a:cxnLst/>
              <a:rect l="l" t="t" r="r" b="b"/>
              <a:pathLst>
                <a:path w="385" h="352" extrusionOk="0">
                  <a:moveTo>
                    <a:pt x="299" y="0"/>
                  </a:moveTo>
                  <a:cubicBezTo>
                    <a:pt x="266" y="52"/>
                    <a:pt x="138" y="0"/>
                    <a:pt x="171" y="120"/>
                  </a:cubicBezTo>
                  <a:cubicBezTo>
                    <a:pt x="176" y="131"/>
                    <a:pt x="164" y="138"/>
                    <a:pt x="149" y="138"/>
                  </a:cubicBezTo>
                  <a:lnTo>
                    <a:pt x="138" y="138"/>
                  </a:lnTo>
                  <a:cubicBezTo>
                    <a:pt x="127" y="135"/>
                    <a:pt x="112" y="120"/>
                    <a:pt x="101" y="120"/>
                  </a:cubicBezTo>
                  <a:cubicBezTo>
                    <a:pt x="93" y="120"/>
                    <a:pt x="86" y="124"/>
                    <a:pt x="78" y="135"/>
                  </a:cubicBezTo>
                  <a:cubicBezTo>
                    <a:pt x="78" y="164"/>
                    <a:pt x="104" y="157"/>
                    <a:pt x="119" y="164"/>
                  </a:cubicBezTo>
                  <a:cubicBezTo>
                    <a:pt x="138" y="176"/>
                    <a:pt x="171" y="173"/>
                    <a:pt x="161" y="209"/>
                  </a:cubicBezTo>
                  <a:cubicBezTo>
                    <a:pt x="153" y="232"/>
                    <a:pt x="138" y="240"/>
                    <a:pt x="119" y="240"/>
                  </a:cubicBezTo>
                  <a:cubicBezTo>
                    <a:pt x="112" y="240"/>
                    <a:pt x="104" y="236"/>
                    <a:pt x="93" y="236"/>
                  </a:cubicBezTo>
                  <a:cubicBezTo>
                    <a:pt x="64" y="228"/>
                    <a:pt x="33" y="232"/>
                    <a:pt x="26" y="191"/>
                  </a:cubicBezTo>
                  <a:lnTo>
                    <a:pt x="26" y="191"/>
                  </a:lnTo>
                  <a:cubicBezTo>
                    <a:pt x="0" y="259"/>
                    <a:pt x="45" y="304"/>
                    <a:pt x="78" y="352"/>
                  </a:cubicBezTo>
                  <a:cubicBezTo>
                    <a:pt x="75" y="326"/>
                    <a:pt x="71" y="299"/>
                    <a:pt x="67" y="259"/>
                  </a:cubicBezTo>
                  <a:lnTo>
                    <a:pt x="67" y="259"/>
                  </a:lnTo>
                  <a:cubicBezTo>
                    <a:pt x="119" y="304"/>
                    <a:pt x="164" y="344"/>
                    <a:pt x="216" y="344"/>
                  </a:cubicBezTo>
                  <a:cubicBezTo>
                    <a:pt x="239" y="344"/>
                    <a:pt x="266" y="333"/>
                    <a:pt x="292" y="314"/>
                  </a:cubicBezTo>
                  <a:cubicBezTo>
                    <a:pt x="295" y="311"/>
                    <a:pt x="299" y="311"/>
                    <a:pt x="306" y="311"/>
                  </a:cubicBezTo>
                  <a:cubicBezTo>
                    <a:pt x="321" y="311"/>
                    <a:pt x="340" y="318"/>
                    <a:pt x="359" y="321"/>
                  </a:cubicBezTo>
                  <a:cubicBezTo>
                    <a:pt x="325" y="269"/>
                    <a:pt x="340" y="217"/>
                    <a:pt x="355" y="164"/>
                  </a:cubicBezTo>
                  <a:cubicBezTo>
                    <a:pt x="340" y="161"/>
                    <a:pt x="333" y="157"/>
                    <a:pt x="325" y="157"/>
                  </a:cubicBezTo>
                  <a:cubicBezTo>
                    <a:pt x="273" y="157"/>
                    <a:pt x="318" y="232"/>
                    <a:pt x="288" y="251"/>
                  </a:cubicBezTo>
                  <a:cubicBezTo>
                    <a:pt x="239" y="209"/>
                    <a:pt x="243" y="176"/>
                    <a:pt x="292" y="142"/>
                  </a:cubicBezTo>
                  <a:cubicBezTo>
                    <a:pt x="333" y="116"/>
                    <a:pt x="385" y="97"/>
                    <a:pt x="373" y="34"/>
                  </a:cubicBezTo>
                  <a:cubicBezTo>
                    <a:pt x="366" y="26"/>
                    <a:pt x="355" y="23"/>
                    <a:pt x="347" y="16"/>
                  </a:cubicBezTo>
                  <a:cubicBezTo>
                    <a:pt x="333" y="19"/>
                    <a:pt x="321" y="42"/>
                    <a:pt x="306" y="42"/>
                  </a:cubicBezTo>
                  <a:lnTo>
                    <a:pt x="299" y="42"/>
                  </a:lnTo>
                  <a:cubicBezTo>
                    <a:pt x="280" y="34"/>
                    <a:pt x="299" y="16"/>
                    <a:pt x="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368730" y="-896984"/>
              <a:ext cx="13274" cy="8643"/>
            </a:xfrm>
            <a:custGeom>
              <a:avLst/>
              <a:gdLst/>
              <a:ahLst/>
              <a:cxnLst/>
              <a:rect l="l" t="t" r="r" b="b"/>
              <a:pathLst>
                <a:path w="278" h="181" extrusionOk="0">
                  <a:moveTo>
                    <a:pt x="213" y="30"/>
                  </a:moveTo>
                  <a:cubicBezTo>
                    <a:pt x="229" y="30"/>
                    <a:pt x="239" y="37"/>
                    <a:pt x="236" y="60"/>
                  </a:cubicBezTo>
                  <a:cubicBezTo>
                    <a:pt x="232" y="90"/>
                    <a:pt x="217" y="105"/>
                    <a:pt x="195" y="113"/>
                  </a:cubicBezTo>
                  <a:cubicBezTo>
                    <a:pt x="195" y="113"/>
                    <a:pt x="195" y="113"/>
                    <a:pt x="195" y="113"/>
                  </a:cubicBezTo>
                  <a:lnTo>
                    <a:pt x="195" y="113"/>
                  </a:lnTo>
                  <a:cubicBezTo>
                    <a:pt x="187" y="116"/>
                    <a:pt x="184" y="116"/>
                    <a:pt x="177" y="116"/>
                  </a:cubicBezTo>
                  <a:cubicBezTo>
                    <a:pt x="172" y="120"/>
                    <a:pt x="169" y="120"/>
                    <a:pt x="165" y="120"/>
                  </a:cubicBezTo>
                  <a:cubicBezTo>
                    <a:pt x="154" y="120"/>
                    <a:pt x="146" y="116"/>
                    <a:pt x="146" y="98"/>
                  </a:cubicBezTo>
                  <a:cubicBezTo>
                    <a:pt x="146" y="60"/>
                    <a:pt x="169" y="37"/>
                    <a:pt x="203" y="34"/>
                  </a:cubicBezTo>
                  <a:cubicBezTo>
                    <a:pt x="206" y="34"/>
                    <a:pt x="210" y="30"/>
                    <a:pt x="213" y="30"/>
                  </a:cubicBezTo>
                  <a:close/>
                  <a:moveTo>
                    <a:pt x="199" y="1"/>
                  </a:moveTo>
                  <a:cubicBezTo>
                    <a:pt x="184" y="1"/>
                    <a:pt x="165" y="8"/>
                    <a:pt x="146" y="23"/>
                  </a:cubicBezTo>
                  <a:cubicBezTo>
                    <a:pt x="143" y="27"/>
                    <a:pt x="135" y="27"/>
                    <a:pt x="127" y="27"/>
                  </a:cubicBezTo>
                  <a:cubicBezTo>
                    <a:pt x="120" y="27"/>
                    <a:pt x="113" y="27"/>
                    <a:pt x="105" y="23"/>
                  </a:cubicBezTo>
                  <a:lnTo>
                    <a:pt x="68" y="23"/>
                  </a:lnTo>
                  <a:cubicBezTo>
                    <a:pt x="23" y="34"/>
                    <a:pt x="1" y="72"/>
                    <a:pt x="4" y="113"/>
                  </a:cubicBezTo>
                  <a:cubicBezTo>
                    <a:pt x="8" y="139"/>
                    <a:pt x="42" y="161"/>
                    <a:pt x="87" y="161"/>
                  </a:cubicBezTo>
                  <a:cubicBezTo>
                    <a:pt x="120" y="161"/>
                    <a:pt x="161" y="150"/>
                    <a:pt x="195" y="113"/>
                  </a:cubicBezTo>
                  <a:lnTo>
                    <a:pt x="195" y="113"/>
                  </a:lnTo>
                  <a:cubicBezTo>
                    <a:pt x="170" y="172"/>
                    <a:pt x="171" y="177"/>
                    <a:pt x="176" y="177"/>
                  </a:cubicBezTo>
                  <a:cubicBezTo>
                    <a:pt x="178" y="177"/>
                    <a:pt x="179" y="177"/>
                    <a:pt x="180" y="177"/>
                  </a:cubicBezTo>
                  <a:cubicBezTo>
                    <a:pt x="187" y="180"/>
                    <a:pt x="199" y="180"/>
                    <a:pt x="206" y="180"/>
                  </a:cubicBezTo>
                  <a:cubicBezTo>
                    <a:pt x="277" y="180"/>
                    <a:pt x="266" y="109"/>
                    <a:pt x="258" y="72"/>
                  </a:cubicBezTo>
                  <a:cubicBezTo>
                    <a:pt x="251" y="37"/>
                    <a:pt x="232"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566654" y="-611391"/>
              <a:ext cx="11651" cy="10935"/>
            </a:xfrm>
            <a:custGeom>
              <a:avLst/>
              <a:gdLst/>
              <a:ahLst/>
              <a:cxnLst/>
              <a:rect l="l" t="t" r="r" b="b"/>
              <a:pathLst>
                <a:path w="244" h="229" extrusionOk="0">
                  <a:moveTo>
                    <a:pt x="135" y="0"/>
                  </a:moveTo>
                  <a:cubicBezTo>
                    <a:pt x="4" y="31"/>
                    <a:pt x="4" y="31"/>
                    <a:pt x="4" y="135"/>
                  </a:cubicBezTo>
                  <a:cubicBezTo>
                    <a:pt x="0" y="172"/>
                    <a:pt x="7" y="202"/>
                    <a:pt x="45" y="221"/>
                  </a:cubicBezTo>
                  <a:cubicBezTo>
                    <a:pt x="56" y="229"/>
                    <a:pt x="67" y="229"/>
                    <a:pt x="78" y="229"/>
                  </a:cubicBezTo>
                  <a:cubicBezTo>
                    <a:pt x="101" y="229"/>
                    <a:pt x="123" y="217"/>
                    <a:pt x="145" y="206"/>
                  </a:cubicBezTo>
                  <a:cubicBezTo>
                    <a:pt x="168" y="191"/>
                    <a:pt x="190" y="180"/>
                    <a:pt x="217" y="180"/>
                  </a:cubicBezTo>
                  <a:lnTo>
                    <a:pt x="228" y="180"/>
                  </a:lnTo>
                  <a:cubicBezTo>
                    <a:pt x="243" y="180"/>
                    <a:pt x="198" y="139"/>
                    <a:pt x="206" y="109"/>
                  </a:cubicBezTo>
                  <a:cubicBezTo>
                    <a:pt x="202" y="94"/>
                    <a:pt x="198" y="79"/>
                    <a:pt x="198" y="64"/>
                  </a:cubicBezTo>
                  <a:cubicBezTo>
                    <a:pt x="193" y="62"/>
                    <a:pt x="186" y="62"/>
                    <a:pt x="180" y="62"/>
                  </a:cubicBezTo>
                  <a:cubicBezTo>
                    <a:pt x="175" y="62"/>
                    <a:pt x="170" y="62"/>
                    <a:pt x="168" y="60"/>
                  </a:cubicBezTo>
                  <a:cubicBezTo>
                    <a:pt x="157" y="45"/>
                    <a:pt x="176" y="45"/>
                    <a:pt x="183" y="41"/>
                  </a:cubicBezTo>
                  <a:cubicBezTo>
                    <a:pt x="195" y="38"/>
                    <a:pt x="206" y="27"/>
                    <a:pt x="209" y="12"/>
                  </a:cubicBezTo>
                  <a:lnTo>
                    <a:pt x="209" y="12"/>
                  </a:lnTo>
                  <a:cubicBezTo>
                    <a:pt x="206" y="15"/>
                    <a:pt x="198" y="15"/>
                    <a:pt x="195" y="15"/>
                  </a:cubicBezTo>
                  <a:cubicBezTo>
                    <a:pt x="172" y="15"/>
                    <a:pt x="153" y="5"/>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1773097" y="-1319667"/>
              <a:ext cx="15041" cy="13227"/>
            </a:xfrm>
            <a:custGeom>
              <a:avLst/>
              <a:gdLst/>
              <a:ahLst/>
              <a:cxnLst/>
              <a:rect l="l" t="t" r="r" b="b"/>
              <a:pathLst>
                <a:path w="315" h="277" extrusionOk="0">
                  <a:moveTo>
                    <a:pt x="154" y="0"/>
                  </a:moveTo>
                  <a:cubicBezTo>
                    <a:pt x="135" y="0"/>
                    <a:pt x="116" y="4"/>
                    <a:pt x="101" y="12"/>
                  </a:cubicBezTo>
                  <a:cubicBezTo>
                    <a:pt x="46" y="42"/>
                    <a:pt x="1" y="139"/>
                    <a:pt x="12" y="199"/>
                  </a:cubicBezTo>
                  <a:cubicBezTo>
                    <a:pt x="27" y="277"/>
                    <a:pt x="87" y="277"/>
                    <a:pt x="146" y="277"/>
                  </a:cubicBezTo>
                  <a:cubicBezTo>
                    <a:pt x="120" y="183"/>
                    <a:pt x="124" y="180"/>
                    <a:pt x="210" y="165"/>
                  </a:cubicBezTo>
                  <a:cubicBezTo>
                    <a:pt x="213" y="161"/>
                    <a:pt x="218" y="161"/>
                    <a:pt x="221" y="161"/>
                  </a:cubicBezTo>
                  <a:cubicBezTo>
                    <a:pt x="255" y="161"/>
                    <a:pt x="240" y="195"/>
                    <a:pt x="251" y="209"/>
                  </a:cubicBezTo>
                  <a:cubicBezTo>
                    <a:pt x="277" y="157"/>
                    <a:pt x="315" y="102"/>
                    <a:pt x="255" y="49"/>
                  </a:cubicBezTo>
                  <a:cubicBezTo>
                    <a:pt x="225" y="23"/>
                    <a:pt x="19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1767367" y="-1311979"/>
              <a:ext cx="6446" cy="5539"/>
            </a:xfrm>
            <a:custGeom>
              <a:avLst/>
              <a:gdLst/>
              <a:ahLst/>
              <a:cxnLst/>
              <a:rect l="l" t="t" r="r" b="b"/>
              <a:pathLst>
                <a:path w="135" h="116" extrusionOk="0">
                  <a:moveTo>
                    <a:pt x="101" y="0"/>
                  </a:moveTo>
                  <a:cubicBezTo>
                    <a:pt x="98" y="0"/>
                    <a:pt x="93" y="0"/>
                    <a:pt x="90" y="4"/>
                  </a:cubicBezTo>
                  <a:cubicBezTo>
                    <a:pt x="4" y="19"/>
                    <a:pt x="0" y="22"/>
                    <a:pt x="26" y="116"/>
                  </a:cubicBezTo>
                  <a:cubicBezTo>
                    <a:pt x="71" y="112"/>
                    <a:pt x="105" y="90"/>
                    <a:pt x="131" y="48"/>
                  </a:cubicBezTo>
                  <a:cubicBezTo>
                    <a:pt x="120" y="34"/>
                    <a:pt x="135"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095791" y="-719354"/>
              <a:ext cx="7353" cy="7879"/>
            </a:xfrm>
            <a:custGeom>
              <a:avLst/>
              <a:gdLst/>
              <a:ahLst/>
              <a:cxnLst/>
              <a:rect l="l" t="t" r="r" b="b"/>
              <a:pathLst>
                <a:path w="154" h="165" extrusionOk="0">
                  <a:moveTo>
                    <a:pt x="53" y="0"/>
                  </a:moveTo>
                  <a:cubicBezTo>
                    <a:pt x="37" y="30"/>
                    <a:pt x="8" y="52"/>
                    <a:pt x="4" y="90"/>
                  </a:cubicBezTo>
                  <a:cubicBezTo>
                    <a:pt x="1" y="127"/>
                    <a:pt x="1" y="164"/>
                    <a:pt x="53" y="164"/>
                  </a:cubicBezTo>
                  <a:lnTo>
                    <a:pt x="60" y="164"/>
                  </a:lnTo>
                  <a:cubicBezTo>
                    <a:pt x="153" y="101"/>
                    <a:pt x="153" y="75"/>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092067" y="-730098"/>
              <a:ext cx="5730" cy="3963"/>
            </a:xfrm>
            <a:custGeom>
              <a:avLst/>
              <a:gdLst/>
              <a:ahLst/>
              <a:cxnLst/>
              <a:rect l="l" t="t" r="r" b="b"/>
              <a:pathLst>
                <a:path w="120" h="83" extrusionOk="0">
                  <a:moveTo>
                    <a:pt x="64" y="1"/>
                  </a:moveTo>
                  <a:cubicBezTo>
                    <a:pt x="27" y="1"/>
                    <a:pt x="30" y="46"/>
                    <a:pt x="1" y="68"/>
                  </a:cubicBezTo>
                  <a:cubicBezTo>
                    <a:pt x="42" y="72"/>
                    <a:pt x="75" y="64"/>
                    <a:pt x="109" y="83"/>
                  </a:cubicBezTo>
                  <a:cubicBezTo>
                    <a:pt x="97" y="53"/>
                    <a:pt x="120" y="5"/>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060838" y="-1235054"/>
              <a:ext cx="16140" cy="12701"/>
            </a:xfrm>
            <a:custGeom>
              <a:avLst/>
              <a:gdLst/>
              <a:ahLst/>
              <a:cxnLst/>
              <a:rect l="l" t="t" r="r" b="b"/>
              <a:pathLst>
                <a:path w="338" h="266" extrusionOk="0">
                  <a:moveTo>
                    <a:pt x="244" y="0"/>
                  </a:moveTo>
                  <a:cubicBezTo>
                    <a:pt x="169" y="8"/>
                    <a:pt x="113" y="34"/>
                    <a:pt x="57" y="90"/>
                  </a:cubicBezTo>
                  <a:cubicBezTo>
                    <a:pt x="1" y="147"/>
                    <a:pt x="1" y="173"/>
                    <a:pt x="49" y="217"/>
                  </a:cubicBezTo>
                  <a:cubicBezTo>
                    <a:pt x="64" y="232"/>
                    <a:pt x="71" y="247"/>
                    <a:pt x="80" y="266"/>
                  </a:cubicBezTo>
                  <a:cubicBezTo>
                    <a:pt x="102" y="183"/>
                    <a:pt x="113" y="154"/>
                    <a:pt x="154" y="154"/>
                  </a:cubicBezTo>
                  <a:cubicBezTo>
                    <a:pt x="173" y="154"/>
                    <a:pt x="199" y="161"/>
                    <a:pt x="240" y="173"/>
                  </a:cubicBezTo>
                  <a:cubicBezTo>
                    <a:pt x="247" y="176"/>
                    <a:pt x="251" y="176"/>
                    <a:pt x="255" y="176"/>
                  </a:cubicBezTo>
                  <a:cubicBezTo>
                    <a:pt x="266" y="176"/>
                    <a:pt x="278" y="169"/>
                    <a:pt x="285" y="161"/>
                  </a:cubicBezTo>
                  <a:cubicBezTo>
                    <a:pt x="292" y="154"/>
                    <a:pt x="300" y="147"/>
                    <a:pt x="311" y="147"/>
                  </a:cubicBezTo>
                  <a:cubicBezTo>
                    <a:pt x="315" y="147"/>
                    <a:pt x="318" y="147"/>
                    <a:pt x="326" y="150"/>
                  </a:cubicBezTo>
                  <a:cubicBezTo>
                    <a:pt x="337" y="150"/>
                    <a:pt x="323" y="102"/>
                    <a:pt x="326" y="75"/>
                  </a:cubicBezTo>
                  <a:cubicBezTo>
                    <a:pt x="326" y="26"/>
                    <a:pt x="311" y="0"/>
                    <a:pt x="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065136" y="-1222209"/>
              <a:ext cx="3820" cy="3104"/>
            </a:xfrm>
            <a:custGeom>
              <a:avLst/>
              <a:gdLst/>
              <a:ahLst/>
              <a:cxnLst/>
              <a:rect l="l" t="t" r="r" b="b"/>
              <a:pathLst>
                <a:path w="80" h="65" extrusionOk="0">
                  <a:moveTo>
                    <a:pt x="54" y="0"/>
                  </a:moveTo>
                  <a:cubicBezTo>
                    <a:pt x="49" y="0"/>
                    <a:pt x="46" y="4"/>
                    <a:pt x="42" y="4"/>
                  </a:cubicBezTo>
                  <a:cubicBezTo>
                    <a:pt x="23" y="12"/>
                    <a:pt x="9" y="23"/>
                    <a:pt x="1" y="42"/>
                  </a:cubicBezTo>
                  <a:cubicBezTo>
                    <a:pt x="9" y="57"/>
                    <a:pt x="23" y="64"/>
                    <a:pt x="39" y="64"/>
                  </a:cubicBezTo>
                  <a:cubicBezTo>
                    <a:pt x="57" y="64"/>
                    <a:pt x="80" y="61"/>
                    <a:pt x="80" y="35"/>
                  </a:cubicBezTo>
                  <a:cubicBezTo>
                    <a:pt x="76" y="16"/>
                    <a:pt x="68"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716589" y="-831471"/>
              <a:ext cx="7688" cy="6446"/>
            </a:xfrm>
            <a:custGeom>
              <a:avLst/>
              <a:gdLst/>
              <a:ahLst/>
              <a:cxnLst/>
              <a:rect l="l" t="t" r="r" b="b"/>
              <a:pathLst>
                <a:path w="161" h="135" extrusionOk="0">
                  <a:moveTo>
                    <a:pt x="52" y="0"/>
                  </a:moveTo>
                  <a:cubicBezTo>
                    <a:pt x="11" y="26"/>
                    <a:pt x="0" y="56"/>
                    <a:pt x="30" y="94"/>
                  </a:cubicBezTo>
                  <a:cubicBezTo>
                    <a:pt x="45" y="113"/>
                    <a:pt x="56" y="135"/>
                    <a:pt x="83" y="135"/>
                  </a:cubicBezTo>
                  <a:cubicBezTo>
                    <a:pt x="86" y="135"/>
                    <a:pt x="90" y="131"/>
                    <a:pt x="93" y="131"/>
                  </a:cubicBezTo>
                  <a:cubicBezTo>
                    <a:pt x="142" y="123"/>
                    <a:pt x="161" y="97"/>
                    <a:pt x="153" y="49"/>
                  </a:cubicBezTo>
                  <a:lnTo>
                    <a:pt x="153" y="49"/>
                  </a:lnTo>
                  <a:cubicBezTo>
                    <a:pt x="131" y="68"/>
                    <a:pt x="119" y="75"/>
                    <a:pt x="109" y="75"/>
                  </a:cubicBezTo>
                  <a:cubicBezTo>
                    <a:pt x="75" y="75"/>
                    <a:pt x="75" y="16"/>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714106" y="-833095"/>
              <a:ext cx="5921" cy="5205"/>
            </a:xfrm>
            <a:custGeom>
              <a:avLst/>
              <a:gdLst/>
              <a:ahLst/>
              <a:cxnLst/>
              <a:rect l="l" t="t" r="r" b="b"/>
              <a:pathLst>
                <a:path w="124" h="109" extrusionOk="0">
                  <a:moveTo>
                    <a:pt x="60" y="0"/>
                  </a:moveTo>
                  <a:cubicBezTo>
                    <a:pt x="38" y="0"/>
                    <a:pt x="19" y="19"/>
                    <a:pt x="0" y="34"/>
                  </a:cubicBezTo>
                  <a:cubicBezTo>
                    <a:pt x="23" y="50"/>
                    <a:pt x="23" y="109"/>
                    <a:pt x="57" y="109"/>
                  </a:cubicBezTo>
                  <a:cubicBezTo>
                    <a:pt x="67" y="109"/>
                    <a:pt x="79" y="102"/>
                    <a:pt x="101" y="83"/>
                  </a:cubicBezTo>
                  <a:cubicBezTo>
                    <a:pt x="109" y="57"/>
                    <a:pt x="124" y="31"/>
                    <a:pt x="86" y="8"/>
                  </a:cubicBezTo>
                  <a:cubicBezTo>
                    <a:pt x="75" y="5"/>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374078" y="-1175987"/>
              <a:ext cx="18097" cy="10600"/>
            </a:xfrm>
            <a:custGeom>
              <a:avLst/>
              <a:gdLst/>
              <a:ahLst/>
              <a:cxnLst/>
              <a:rect l="l" t="t" r="r" b="b"/>
              <a:pathLst>
                <a:path w="379" h="222" extrusionOk="0">
                  <a:moveTo>
                    <a:pt x="284" y="1"/>
                  </a:moveTo>
                  <a:cubicBezTo>
                    <a:pt x="262" y="1"/>
                    <a:pt x="239" y="12"/>
                    <a:pt x="217" y="23"/>
                  </a:cubicBezTo>
                  <a:cubicBezTo>
                    <a:pt x="199" y="31"/>
                    <a:pt x="176" y="42"/>
                    <a:pt x="154" y="42"/>
                  </a:cubicBezTo>
                  <a:cubicBezTo>
                    <a:pt x="142" y="42"/>
                    <a:pt x="127" y="38"/>
                    <a:pt x="116" y="31"/>
                  </a:cubicBezTo>
                  <a:cubicBezTo>
                    <a:pt x="113" y="71"/>
                    <a:pt x="98" y="90"/>
                    <a:pt x="75" y="90"/>
                  </a:cubicBezTo>
                  <a:cubicBezTo>
                    <a:pt x="60" y="90"/>
                    <a:pt x="42" y="83"/>
                    <a:pt x="19" y="68"/>
                  </a:cubicBezTo>
                  <a:lnTo>
                    <a:pt x="19" y="68"/>
                  </a:lnTo>
                  <a:cubicBezTo>
                    <a:pt x="8" y="116"/>
                    <a:pt x="42" y="161"/>
                    <a:pt x="1" y="199"/>
                  </a:cubicBezTo>
                  <a:lnTo>
                    <a:pt x="8" y="199"/>
                  </a:lnTo>
                  <a:cubicBezTo>
                    <a:pt x="30" y="199"/>
                    <a:pt x="42" y="188"/>
                    <a:pt x="53" y="173"/>
                  </a:cubicBezTo>
                  <a:cubicBezTo>
                    <a:pt x="64" y="158"/>
                    <a:pt x="75" y="147"/>
                    <a:pt x="94" y="147"/>
                  </a:cubicBezTo>
                  <a:lnTo>
                    <a:pt x="101" y="147"/>
                  </a:lnTo>
                  <a:cubicBezTo>
                    <a:pt x="101" y="188"/>
                    <a:pt x="116" y="221"/>
                    <a:pt x="161" y="221"/>
                  </a:cubicBezTo>
                  <a:lnTo>
                    <a:pt x="180" y="221"/>
                  </a:lnTo>
                  <a:cubicBezTo>
                    <a:pt x="244" y="154"/>
                    <a:pt x="325" y="102"/>
                    <a:pt x="378" y="19"/>
                  </a:cubicBezTo>
                  <a:cubicBezTo>
                    <a:pt x="360" y="16"/>
                    <a:pt x="337" y="19"/>
                    <a:pt x="322" y="12"/>
                  </a:cubicBezTo>
                  <a:cubicBezTo>
                    <a:pt x="307" y="4"/>
                    <a:pt x="296"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2368873" y="-1165435"/>
              <a:ext cx="8404" cy="11460"/>
            </a:xfrm>
            <a:custGeom>
              <a:avLst/>
              <a:gdLst/>
              <a:ahLst/>
              <a:cxnLst/>
              <a:rect l="l" t="t" r="r" b="b"/>
              <a:pathLst>
                <a:path w="176" h="240" extrusionOk="0">
                  <a:moveTo>
                    <a:pt x="71" y="0"/>
                  </a:moveTo>
                  <a:cubicBezTo>
                    <a:pt x="75" y="45"/>
                    <a:pt x="112" y="102"/>
                    <a:pt x="63" y="128"/>
                  </a:cubicBezTo>
                  <a:cubicBezTo>
                    <a:pt x="0" y="161"/>
                    <a:pt x="41" y="198"/>
                    <a:pt x="45" y="236"/>
                  </a:cubicBezTo>
                  <a:cubicBezTo>
                    <a:pt x="49" y="240"/>
                    <a:pt x="52" y="240"/>
                    <a:pt x="56" y="240"/>
                  </a:cubicBezTo>
                  <a:cubicBezTo>
                    <a:pt x="59" y="240"/>
                    <a:pt x="63" y="240"/>
                    <a:pt x="67" y="236"/>
                  </a:cubicBezTo>
                  <a:cubicBezTo>
                    <a:pt x="75" y="202"/>
                    <a:pt x="85" y="195"/>
                    <a:pt x="104" y="195"/>
                  </a:cubicBezTo>
                  <a:cubicBezTo>
                    <a:pt x="127" y="195"/>
                    <a:pt x="153" y="206"/>
                    <a:pt x="175" y="214"/>
                  </a:cubicBezTo>
                  <a:cubicBezTo>
                    <a:pt x="157" y="124"/>
                    <a:pt x="175" y="3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2360517" y="-1180428"/>
              <a:ext cx="6303" cy="5396"/>
            </a:xfrm>
            <a:custGeom>
              <a:avLst/>
              <a:gdLst/>
              <a:ahLst/>
              <a:cxnLst/>
              <a:rect l="l" t="t" r="r" b="b"/>
              <a:pathLst>
                <a:path w="132" h="113" extrusionOk="0">
                  <a:moveTo>
                    <a:pt x="60" y="0"/>
                  </a:moveTo>
                  <a:cubicBezTo>
                    <a:pt x="41" y="0"/>
                    <a:pt x="23" y="4"/>
                    <a:pt x="5" y="7"/>
                  </a:cubicBezTo>
                  <a:cubicBezTo>
                    <a:pt x="0" y="71"/>
                    <a:pt x="86" y="57"/>
                    <a:pt x="94" y="112"/>
                  </a:cubicBezTo>
                  <a:cubicBezTo>
                    <a:pt x="120" y="94"/>
                    <a:pt x="131" y="67"/>
                    <a:pt x="128" y="34"/>
                  </a:cubicBezTo>
                  <a:cubicBezTo>
                    <a:pt x="105" y="7"/>
                    <a:pt x="83"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1856611" y="-1087268"/>
              <a:ext cx="10553" cy="12558"/>
            </a:xfrm>
            <a:custGeom>
              <a:avLst/>
              <a:gdLst/>
              <a:ahLst/>
              <a:cxnLst/>
              <a:rect l="l" t="t" r="r" b="b"/>
              <a:pathLst>
                <a:path w="221" h="263" extrusionOk="0">
                  <a:moveTo>
                    <a:pt x="26" y="1"/>
                  </a:moveTo>
                  <a:cubicBezTo>
                    <a:pt x="11" y="4"/>
                    <a:pt x="0" y="27"/>
                    <a:pt x="7" y="38"/>
                  </a:cubicBezTo>
                  <a:cubicBezTo>
                    <a:pt x="42" y="105"/>
                    <a:pt x="16" y="180"/>
                    <a:pt x="42" y="247"/>
                  </a:cubicBezTo>
                  <a:cubicBezTo>
                    <a:pt x="52" y="259"/>
                    <a:pt x="64" y="262"/>
                    <a:pt x="75" y="262"/>
                  </a:cubicBezTo>
                  <a:cubicBezTo>
                    <a:pt x="90" y="262"/>
                    <a:pt x="101" y="259"/>
                    <a:pt x="116" y="254"/>
                  </a:cubicBezTo>
                  <a:cubicBezTo>
                    <a:pt x="164" y="247"/>
                    <a:pt x="221" y="247"/>
                    <a:pt x="213" y="176"/>
                  </a:cubicBezTo>
                  <a:cubicBezTo>
                    <a:pt x="209" y="116"/>
                    <a:pt x="209" y="53"/>
                    <a:pt x="123" y="53"/>
                  </a:cubicBezTo>
                  <a:lnTo>
                    <a:pt x="120" y="53"/>
                  </a:lnTo>
                  <a:cubicBezTo>
                    <a:pt x="101" y="53"/>
                    <a:pt x="83" y="45"/>
                    <a:pt x="71" y="30"/>
                  </a:cubicBezTo>
                  <a:cubicBezTo>
                    <a:pt x="60" y="16"/>
                    <a:pt x="49" y="1"/>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449619" y="-1157604"/>
              <a:ext cx="16140" cy="23445"/>
            </a:xfrm>
            <a:custGeom>
              <a:avLst/>
              <a:gdLst/>
              <a:ahLst/>
              <a:cxnLst/>
              <a:rect l="l" t="t" r="r" b="b"/>
              <a:pathLst>
                <a:path w="338" h="491" extrusionOk="0">
                  <a:moveTo>
                    <a:pt x="251" y="0"/>
                  </a:moveTo>
                  <a:cubicBezTo>
                    <a:pt x="225" y="0"/>
                    <a:pt x="211" y="19"/>
                    <a:pt x="192" y="34"/>
                  </a:cubicBezTo>
                  <a:cubicBezTo>
                    <a:pt x="177" y="53"/>
                    <a:pt x="162" y="72"/>
                    <a:pt x="136" y="72"/>
                  </a:cubicBezTo>
                  <a:lnTo>
                    <a:pt x="128" y="72"/>
                  </a:lnTo>
                  <a:cubicBezTo>
                    <a:pt x="125" y="121"/>
                    <a:pt x="136" y="180"/>
                    <a:pt x="72" y="180"/>
                  </a:cubicBezTo>
                  <a:cubicBezTo>
                    <a:pt x="65" y="180"/>
                    <a:pt x="54" y="180"/>
                    <a:pt x="39" y="176"/>
                  </a:cubicBezTo>
                  <a:lnTo>
                    <a:pt x="39" y="176"/>
                  </a:lnTo>
                  <a:cubicBezTo>
                    <a:pt x="35" y="176"/>
                    <a:pt x="39" y="214"/>
                    <a:pt x="42" y="229"/>
                  </a:cubicBezTo>
                  <a:cubicBezTo>
                    <a:pt x="136" y="285"/>
                    <a:pt x="136" y="285"/>
                    <a:pt x="65" y="359"/>
                  </a:cubicBezTo>
                  <a:cubicBezTo>
                    <a:pt x="57" y="367"/>
                    <a:pt x="49" y="378"/>
                    <a:pt x="42" y="386"/>
                  </a:cubicBezTo>
                  <a:cubicBezTo>
                    <a:pt x="31" y="409"/>
                    <a:pt x="1" y="427"/>
                    <a:pt x="35" y="453"/>
                  </a:cubicBezTo>
                  <a:cubicBezTo>
                    <a:pt x="49" y="468"/>
                    <a:pt x="65" y="490"/>
                    <a:pt x="87" y="490"/>
                  </a:cubicBezTo>
                  <a:cubicBezTo>
                    <a:pt x="94" y="490"/>
                    <a:pt x="102" y="490"/>
                    <a:pt x="110" y="483"/>
                  </a:cubicBezTo>
                  <a:cubicBezTo>
                    <a:pt x="113" y="479"/>
                    <a:pt x="113" y="479"/>
                    <a:pt x="117" y="479"/>
                  </a:cubicBezTo>
                  <a:cubicBezTo>
                    <a:pt x="128" y="479"/>
                    <a:pt x="136" y="483"/>
                    <a:pt x="147" y="483"/>
                  </a:cubicBezTo>
                  <a:cubicBezTo>
                    <a:pt x="222" y="483"/>
                    <a:pt x="256" y="412"/>
                    <a:pt x="304" y="371"/>
                  </a:cubicBezTo>
                  <a:cubicBezTo>
                    <a:pt x="289" y="319"/>
                    <a:pt x="304" y="244"/>
                    <a:pt x="222" y="244"/>
                  </a:cubicBezTo>
                  <a:lnTo>
                    <a:pt x="211" y="244"/>
                  </a:lnTo>
                  <a:lnTo>
                    <a:pt x="211" y="247"/>
                  </a:lnTo>
                  <a:cubicBezTo>
                    <a:pt x="233" y="281"/>
                    <a:pt x="267" y="311"/>
                    <a:pt x="229" y="352"/>
                  </a:cubicBezTo>
                  <a:cubicBezTo>
                    <a:pt x="229" y="356"/>
                    <a:pt x="218" y="359"/>
                    <a:pt x="211" y="359"/>
                  </a:cubicBezTo>
                  <a:cubicBezTo>
                    <a:pt x="206" y="359"/>
                    <a:pt x="203" y="359"/>
                    <a:pt x="199" y="356"/>
                  </a:cubicBezTo>
                  <a:cubicBezTo>
                    <a:pt x="177" y="319"/>
                    <a:pt x="188" y="281"/>
                    <a:pt x="211" y="247"/>
                  </a:cubicBezTo>
                  <a:cubicBezTo>
                    <a:pt x="203" y="229"/>
                    <a:pt x="203" y="207"/>
                    <a:pt x="192" y="191"/>
                  </a:cubicBezTo>
                  <a:cubicBezTo>
                    <a:pt x="162" y="143"/>
                    <a:pt x="144" y="121"/>
                    <a:pt x="229" y="117"/>
                  </a:cubicBezTo>
                  <a:cubicBezTo>
                    <a:pt x="337" y="113"/>
                    <a:pt x="248" y="42"/>
                    <a:pt x="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463132" y="-1159943"/>
              <a:ext cx="16951" cy="14564"/>
            </a:xfrm>
            <a:custGeom>
              <a:avLst/>
              <a:gdLst/>
              <a:ahLst/>
              <a:cxnLst/>
              <a:rect l="l" t="t" r="r" b="b"/>
              <a:pathLst>
                <a:path w="355" h="305" extrusionOk="0">
                  <a:moveTo>
                    <a:pt x="175" y="1"/>
                  </a:moveTo>
                  <a:lnTo>
                    <a:pt x="175" y="1"/>
                  </a:lnTo>
                  <a:cubicBezTo>
                    <a:pt x="71" y="39"/>
                    <a:pt x="0" y="151"/>
                    <a:pt x="11" y="263"/>
                  </a:cubicBezTo>
                  <a:cubicBezTo>
                    <a:pt x="18" y="296"/>
                    <a:pt x="37" y="304"/>
                    <a:pt x="60" y="304"/>
                  </a:cubicBezTo>
                  <a:cubicBezTo>
                    <a:pt x="68" y="304"/>
                    <a:pt x="75" y="304"/>
                    <a:pt x="82" y="301"/>
                  </a:cubicBezTo>
                  <a:cubicBezTo>
                    <a:pt x="165" y="289"/>
                    <a:pt x="236" y="263"/>
                    <a:pt x="284" y="192"/>
                  </a:cubicBezTo>
                  <a:cubicBezTo>
                    <a:pt x="329" y="180"/>
                    <a:pt x="355" y="162"/>
                    <a:pt x="318" y="117"/>
                  </a:cubicBezTo>
                  <a:lnTo>
                    <a:pt x="318" y="117"/>
                  </a:lnTo>
                  <a:cubicBezTo>
                    <a:pt x="284" y="144"/>
                    <a:pt x="254" y="173"/>
                    <a:pt x="220" y="199"/>
                  </a:cubicBezTo>
                  <a:cubicBezTo>
                    <a:pt x="210" y="206"/>
                    <a:pt x="194" y="211"/>
                    <a:pt x="183" y="211"/>
                  </a:cubicBezTo>
                  <a:cubicBezTo>
                    <a:pt x="168" y="211"/>
                    <a:pt x="153" y="203"/>
                    <a:pt x="139" y="188"/>
                  </a:cubicBezTo>
                  <a:cubicBezTo>
                    <a:pt x="116" y="158"/>
                    <a:pt x="94" y="136"/>
                    <a:pt x="131" y="99"/>
                  </a:cubicBezTo>
                  <a:cubicBezTo>
                    <a:pt x="161" y="72"/>
                    <a:pt x="187" y="42"/>
                    <a:pt x="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451720" y="-1161901"/>
              <a:ext cx="8595" cy="15280"/>
            </a:xfrm>
            <a:custGeom>
              <a:avLst/>
              <a:gdLst/>
              <a:ahLst/>
              <a:cxnLst/>
              <a:rect l="l" t="t" r="r" b="b"/>
              <a:pathLst>
                <a:path w="180" h="320" extrusionOk="0">
                  <a:moveTo>
                    <a:pt x="0" y="1"/>
                  </a:moveTo>
                  <a:lnTo>
                    <a:pt x="0" y="1"/>
                  </a:lnTo>
                  <a:cubicBezTo>
                    <a:pt x="4" y="38"/>
                    <a:pt x="38" y="42"/>
                    <a:pt x="38" y="72"/>
                  </a:cubicBezTo>
                  <a:cubicBezTo>
                    <a:pt x="41" y="117"/>
                    <a:pt x="90" y="98"/>
                    <a:pt x="105" y="121"/>
                  </a:cubicBezTo>
                  <a:cubicBezTo>
                    <a:pt x="124" y="147"/>
                    <a:pt x="93" y="150"/>
                    <a:pt x="79" y="158"/>
                  </a:cubicBezTo>
                  <a:cubicBezTo>
                    <a:pt x="116" y="203"/>
                    <a:pt x="90" y="221"/>
                    <a:pt x="45" y="233"/>
                  </a:cubicBezTo>
                  <a:cubicBezTo>
                    <a:pt x="71" y="255"/>
                    <a:pt x="8" y="319"/>
                    <a:pt x="83" y="319"/>
                  </a:cubicBezTo>
                  <a:lnTo>
                    <a:pt x="86" y="319"/>
                  </a:lnTo>
                  <a:cubicBezTo>
                    <a:pt x="83" y="304"/>
                    <a:pt x="79" y="266"/>
                    <a:pt x="83" y="266"/>
                  </a:cubicBezTo>
                  <a:lnTo>
                    <a:pt x="83" y="266"/>
                  </a:lnTo>
                  <a:cubicBezTo>
                    <a:pt x="98" y="270"/>
                    <a:pt x="109" y="270"/>
                    <a:pt x="116" y="270"/>
                  </a:cubicBezTo>
                  <a:cubicBezTo>
                    <a:pt x="180" y="270"/>
                    <a:pt x="169" y="211"/>
                    <a:pt x="172" y="162"/>
                  </a:cubicBezTo>
                  <a:cubicBezTo>
                    <a:pt x="172" y="50"/>
                    <a:pt x="86" y="3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236463" y="-870913"/>
              <a:ext cx="18622" cy="17142"/>
            </a:xfrm>
            <a:custGeom>
              <a:avLst/>
              <a:gdLst/>
              <a:ahLst/>
              <a:cxnLst/>
              <a:rect l="l" t="t" r="r" b="b"/>
              <a:pathLst>
                <a:path w="390" h="359" extrusionOk="0">
                  <a:moveTo>
                    <a:pt x="183" y="0"/>
                  </a:moveTo>
                  <a:cubicBezTo>
                    <a:pt x="165" y="0"/>
                    <a:pt x="143" y="4"/>
                    <a:pt x="121" y="7"/>
                  </a:cubicBezTo>
                  <a:cubicBezTo>
                    <a:pt x="57" y="15"/>
                    <a:pt x="71" y="67"/>
                    <a:pt x="68" y="105"/>
                  </a:cubicBezTo>
                  <a:cubicBezTo>
                    <a:pt x="60" y="138"/>
                    <a:pt x="49" y="172"/>
                    <a:pt x="38" y="202"/>
                  </a:cubicBezTo>
                  <a:cubicBezTo>
                    <a:pt x="4" y="292"/>
                    <a:pt x="19" y="314"/>
                    <a:pt x="128" y="337"/>
                  </a:cubicBezTo>
                  <a:cubicBezTo>
                    <a:pt x="0" y="269"/>
                    <a:pt x="90" y="183"/>
                    <a:pt x="105" y="102"/>
                  </a:cubicBezTo>
                  <a:cubicBezTo>
                    <a:pt x="116" y="57"/>
                    <a:pt x="147" y="41"/>
                    <a:pt x="191" y="41"/>
                  </a:cubicBezTo>
                  <a:cubicBezTo>
                    <a:pt x="206" y="38"/>
                    <a:pt x="221" y="34"/>
                    <a:pt x="236" y="34"/>
                  </a:cubicBezTo>
                  <a:cubicBezTo>
                    <a:pt x="266" y="34"/>
                    <a:pt x="288" y="45"/>
                    <a:pt x="295" y="93"/>
                  </a:cubicBezTo>
                  <a:cubicBezTo>
                    <a:pt x="295" y="102"/>
                    <a:pt x="300" y="105"/>
                    <a:pt x="300" y="112"/>
                  </a:cubicBezTo>
                  <a:cubicBezTo>
                    <a:pt x="340" y="195"/>
                    <a:pt x="281" y="240"/>
                    <a:pt x="236" y="292"/>
                  </a:cubicBezTo>
                  <a:cubicBezTo>
                    <a:pt x="228" y="295"/>
                    <a:pt x="225" y="295"/>
                    <a:pt x="217" y="299"/>
                  </a:cubicBezTo>
                  <a:cubicBezTo>
                    <a:pt x="199" y="337"/>
                    <a:pt x="157" y="329"/>
                    <a:pt x="128" y="337"/>
                  </a:cubicBezTo>
                  <a:cubicBezTo>
                    <a:pt x="161" y="344"/>
                    <a:pt x="195" y="359"/>
                    <a:pt x="225" y="359"/>
                  </a:cubicBezTo>
                  <a:cubicBezTo>
                    <a:pt x="259" y="359"/>
                    <a:pt x="285" y="344"/>
                    <a:pt x="300" y="303"/>
                  </a:cubicBezTo>
                  <a:cubicBezTo>
                    <a:pt x="314" y="266"/>
                    <a:pt x="337" y="228"/>
                    <a:pt x="345" y="191"/>
                  </a:cubicBezTo>
                  <a:cubicBezTo>
                    <a:pt x="356" y="150"/>
                    <a:pt x="390" y="97"/>
                    <a:pt x="337" y="52"/>
                  </a:cubicBezTo>
                  <a:cubicBezTo>
                    <a:pt x="292" y="15"/>
                    <a:pt x="240"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304650" y="-849664"/>
              <a:ext cx="11269" cy="9120"/>
            </a:xfrm>
            <a:custGeom>
              <a:avLst/>
              <a:gdLst/>
              <a:ahLst/>
              <a:cxnLst/>
              <a:rect l="l" t="t" r="r" b="b"/>
              <a:pathLst>
                <a:path w="236" h="191" extrusionOk="0">
                  <a:moveTo>
                    <a:pt x="101" y="0"/>
                  </a:moveTo>
                  <a:cubicBezTo>
                    <a:pt x="64" y="0"/>
                    <a:pt x="31" y="15"/>
                    <a:pt x="8" y="64"/>
                  </a:cubicBezTo>
                  <a:cubicBezTo>
                    <a:pt x="1" y="154"/>
                    <a:pt x="23" y="190"/>
                    <a:pt x="91" y="190"/>
                  </a:cubicBezTo>
                  <a:cubicBezTo>
                    <a:pt x="162" y="190"/>
                    <a:pt x="236" y="116"/>
                    <a:pt x="229" y="60"/>
                  </a:cubicBezTo>
                  <a:cubicBezTo>
                    <a:pt x="225" y="41"/>
                    <a:pt x="198" y="26"/>
                    <a:pt x="184" y="7"/>
                  </a:cubicBezTo>
                  <a:cubicBezTo>
                    <a:pt x="158" y="7"/>
                    <a:pt x="127"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306607" y="-849855"/>
              <a:ext cx="17524" cy="10600"/>
            </a:xfrm>
            <a:custGeom>
              <a:avLst/>
              <a:gdLst/>
              <a:ahLst/>
              <a:cxnLst/>
              <a:rect l="l" t="t" r="r" b="b"/>
              <a:pathLst>
                <a:path w="367" h="222" extrusionOk="0">
                  <a:moveTo>
                    <a:pt x="281" y="1"/>
                  </a:moveTo>
                  <a:cubicBezTo>
                    <a:pt x="262" y="1"/>
                    <a:pt x="244" y="11"/>
                    <a:pt x="225" y="11"/>
                  </a:cubicBezTo>
                  <a:cubicBezTo>
                    <a:pt x="239" y="30"/>
                    <a:pt x="266" y="45"/>
                    <a:pt x="270" y="64"/>
                  </a:cubicBezTo>
                  <a:cubicBezTo>
                    <a:pt x="277" y="120"/>
                    <a:pt x="203" y="194"/>
                    <a:pt x="132" y="194"/>
                  </a:cubicBezTo>
                  <a:cubicBezTo>
                    <a:pt x="64" y="194"/>
                    <a:pt x="42" y="158"/>
                    <a:pt x="49" y="68"/>
                  </a:cubicBezTo>
                  <a:lnTo>
                    <a:pt x="49" y="68"/>
                  </a:lnTo>
                  <a:cubicBezTo>
                    <a:pt x="8" y="94"/>
                    <a:pt x="1" y="132"/>
                    <a:pt x="23" y="168"/>
                  </a:cubicBezTo>
                  <a:cubicBezTo>
                    <a:pt x="42" y="202"/>
                    <a:pt x="72" y="221"/>
                    <a:pt x="116" y="221"/>
                  </a:cubicBezTo>
                  <a:cubicBezTo>
                    <a:pt x="217" y="221"/>
                    <a:pt x="277" y="158"/>
                    <a:pt x="337" y="90"/>
                  </a:cubicBezTo>
                  <a:cubicBezTo>
                    <a:pt x="367" y="56"/>
                    <a:pt x="333" y="30"/>
                    <a:pt x="311" y="11"/>
                  </a:cubicBezTo>
                  <a:cubicBezTo>
                    <a:pt x="303" y="4"/>
                    <a:pt x="292" y="1"/>
                    <a:pt x="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366390" y="-514650"/>
              <a:ext cx="14850" cy="13609"/>
            </a:xfrm>
            <a:custGeom>
              <a:avLst/>
              <a:gdLst/>
              <a:ahLst/>
              <a:cxnLst/>
              <a:rect l="l" t="t" r="r" b="b"/>
              <a:pathLst>
                <a:path w="311" h="285" extrusionOk="0">
                  <a:moveTo>
                    <a:pt x="135" y="1"/>
                  </a:moveTo>
                  <a:cubicBezTo>
                    <a:pt x="123" y="1"/>
                    <a:pt x="112" y="1"/>
                    <a:pt x="101" y="4"/>
                  </a:cubicBezTo>
                  <a:cubicBezTo>
                    <a:pt x="26" y="20"/>
                    <a:pt x="0" y="72"/>
                    <a:pt x="33" y="150"/>
                  </a:cubicBezTo>
                  <a:cubicBezTo>
                    <a:pt x="45" y="180"/>
                    <a:pt x="78" y="203"/>
                    <a:pt x="45" y="239"/>
                  </a:cubicBezTo>
                  <a:cubicBezTo>
                    <a:pt x="26" y="258"/>
                    <a:pt x="49" y="274"/>
                    <a:pt x="68" y="281"/>
                  </a:cubicBezTo>
                  <a:cubicBezTo>
                    <a:pt x="71" y="284"/>
                    <a:pt x="78" y="284"/>
                    <a:pt x="83" y="284"/>
                  </a:cubicBezTo>
                  <a:cubicBezTo>
                    <a:pt x="94" y="284"/>
                    <a:pt x="101" y="277"/>
                    <a:pt x="101" y="266"/>
                  </a:cubicBezTo>
                  <a:cubicBezTo>
                    <a:pt x="101" y="236"/>
                    <a:pt x="116" y="232"/>
                    <a:pt x="142" y="225"/>
                  </a:cubicBezTo>
                  <a:cubicBezTo>
                    <a:pt x="202" y="210"/>
                    <a:pt x="232" y="146"/>
                    <a:pt x="288" y="120"/>
                  </a:cubicBezTo>
                  <a:cubicBezTo>
                    <a:pt x="311" y="109"/>
                    <a:pt x="311" y="64"/>
                    <a:pt x="295" y="60"/>
                  </a:cubicBezTo>
                  <a:cubicBezTo>
                    <a:pt x="240" y="53"/>
                    <a:pt x="195"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435294" y="-1142610"/>
              <a:ext cx="11842" cy="16665"/>
            </a:xfrm>
            <a:custGeom>
              <a:avLst/>
              <a:gdLst/>
              <a:ahLst/>
              <a:cxnLst/>
              <a:rect l="l" t="t" r="r" b="b"/>
              <a:pathLst>
                <a:path w="248" h="349" extrusionOk="0">
                  <a:moveTo>
                    <a:pt x="180" y="0"/>
                  </a:moveTo>
                  <a:cubicBezTo>
                    <a:pt x="146" y="19"/>
                    <a:pt x="127" y="68"/>
                    <a:pt x="75" y="68"/>
                  </a:cubicBezTo>
                  <a:lnTo>
                    <a:pt x="71" y="68"/>
                  </a:lnTo>
                  <a:cubicBezTo>
                    <a:pt x="30" y="68"/>
                    <a:pt x="27" y="117"/>
                    <a:pt x="15" y="143"/>
                  </a:cubicBezTo>
                  <a:cubicBezTo>
                    <a:pt x="1" y="173"/>
                    <a:pt x="27" y="202"/>
                    <a:pt x="49" y="207"/>
                  </a:cubicBezTo>
                  <a:cubicBezTo>
                    <a:pt x="113" y="210"/>
                    <a:pt x="105" y="240"/>
                    <a:pt x="82" y="281"/>
                  </a:cubicBezTo>
                  <a:cubicBezTo>
                    <a:pt x="71" y="300"/>
                    <a:pt x="79" y="322"/>
                    <a:pt x="79" y="345"/>
                  </a:cubicBezTo>
                  <a:lnTo>
                    <a:pt x="82" y="348"/>
                  </a:lnTo>
                  <a:cubicBezTo>
                    <a:pt x="105" y="307"/>
                    <a:pt x="131" y="274"/>
                    <a:pt x="187" y="266"/>
                  </a:cubicBezTo>
                  <a:cubicBezTo>
                    <a:pt x="161" y="244"/>
                    <a:pt x="150" y="233"/>
                    <a:pt x="135" y="221"/>
                  </a:cubicBezTo>
                  <a:cubicBezTo>
                    <a:pt x="142" y="214"/>
                    <a:pt x="150" y="210"/>
                    <a:pt x="158" y="210"/>
                  </a:cubicBezTo>
                  <a:cubicBezTo>
                    <a:pt x="168" y="210"/>
                    <a:pt x="176" y="214"/>
                    <a:pt x="187" y="218"/>
                  </a:cubicBezTo>
                  <a:cubicBezTo>
                    <a:pt x="194" y="221"/>
                    <a:pt x="206" y="225"/>
                    <a:pt x="213" y="225"/>
                  </a:cubicBezTo>
                  <a:cubicBezTo>
                    <a:pt x="225" y="225"/>
                    <a:pt x="236" y="218"/>
                    <a:pt x="243" y="199"/>
                  </a:cubicBezTo>
                  <a:cubicBezTo>
                    <a:pt x="247" y="162"/>
                    <a:pt x="176" y="157"/>
                    <a:pt x="202" y="113"/>
                  </a:cubicBezTo>
                  <a:cubicBezTo>
                    <a:pt x="194" y="76"/>
                    <a:pt x="187" y="38"/>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442790" y="-1157604"/>
              <a:ext cx="9693" cy="17715"/>
            </a:xfrm>
            <a:custGeom>
              <a:avLst/>
              <a:gdLst/>
              <a:ahLst/>
              <a:cxnLst/>
              <a:rect l="l" t="t" r="r" b="b"/>
              <a:pathLst>
                <a:path w="203" h="371" extrusionOk="0">
                  <a:moveTo>
                    <a:pt x="113" y="0"/>
                  </a:moveTo>
                  <a:lnTo>
                    <a:pt x="113" y="0"/>
                  </a:lnTo>
                  <a:cubicBezTo>
                    <a:pt x="105" y="42"/>
                    <a:pt x="194" y="113"/>
                    <a:pt x="86" y="117"/>
                  </a:cubicBezTo>
                  <a:cubicBezTo>
                    <a:pt x="1" y="121"/>
                    <a:pt x="19" y="143"/>
                    <a:pt x="49" y="191"/>
                  </a:cubicBezTo>
                  <a:cubicBezTo>
                    <a:pt x="60" y="207"/>
                    <a:pt x="60" y="229"/>
                    <a:pt x="68" y="247"/>
                  </a:cubicBezTo>
                  <a:lnTo>
                    <a:pt x="68" y="244"/>
                  </a:lnTo>
                  <a:lnTo>
                    <a:pt x="79" y="244"/>
                  </a:lnTo>
                  <a:cubicBezTo>
                    <a:pt x="161" y="244"/>
                    <a:pt x="146" y="319"/>
                    <a:pt x="161" y="371"/>
                  </a:cubicBezTo>
                  <a:cubicBezTo>
                    <a:pt x="194" y="319"/>
                    <a:pt x="187" y="247"/>
                    <a:pt x="187" y="199"/>
                  </a:cubicBezTo>
                  <a:cubicBezTo>
                    <a:pt x="180" y="135"/>
                    <a:pt x="202" y="42"/>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430662" y="-1121218"/>
              <a:ext cx="10744" cy="6876"/>
            </a:xfrm>
            <a:custGeom>
              <a:avLst/>
              <a:gdLst/>
              <a:ahLst/>
              <a:cxnLst/>
              <a:rect l="l" t="t" r="r" b="b"/>
              <a:pathLst>
                <a:path w="225" h="144" extrusionOk="0">
                  <a:moveTo>
                    <a:pt x="191" y="42"/>
                  </a:moveTo>
                  <a:lnTo>
                    <a:pt x="191" y="42"/>
                  </a:lnTo>
                  <a:cubicBezTo>
                    <a:pt x="195" y="46"/>
                    <a:pt x="199" y="46"/>
                    <a:pt x="202" y="46"/>
                  </a:cubicBezTo>
                  <a:cubicBezTo>
                    <a:pt x="199" y="46"/>
                    <a:pt x="195" y="42"/>
                    <a:pt x="191" y="42"/>
                  </a:cubicBezTo>
                  <a:close/>
                  <a:moveTo>
                    <a:pt x="75" y="1"/>
                  </a:moveTo>
                  <a:cubicBezTo>
                    <a:pt x="68" y="1"/>
                    <a:pt x="61" y="5"/>
                    <a:pt x="53" y="5"/>
                  </a:cubicBezTo>
                  <a:cubicBezTo>
                    <a:pt x="1" y="16"/>
                    <a:pt x="11" y="50"/>
                    <a:pt x="19" y="84"/>
                  </a:cubicBezTo>
                  <a:cubicBezTo>
                    <a:pt x="23" y="110"/>
                    <a:pt x="38" y="128"/>
                    <a:pt x="56" y="144"/>
                  </a:cubicBezTo>
                  <a:cubicBezTo>
                    <a:pt x="131" y="144"/>
                    <a:pt x="173" y="87"/>
                    <a:pt x="225" y="42"/>
                  </a:cubicBezTo>
                  <a:lnTo>
                    <a:pt x="225" y="42"/>
                  </a:lnTo>
                  <a:cubicBezTo>
                    <a:pt x="218" y="46"/>
                    <a:pt x="210" y="46"/>
                    <a:pt x="202" y="46"/>
                  </a:cubicBezTo>
                  <a:cubicBezTo>
                    <a:pt x="191" y="54"/>
                    <a:pt x="180" y="54"/>
                    <a:pt x="168" y="54"/>
                  </a:cubicBezTo>
                  <a:cubicBezTo>
                    <a:pt x="131" y="54"/>
                    <a:pt x="105" y="23"/>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432285" y="-1126184"/>
              <a:ext cx="4154" cy="8977"/>
            </a:xfrm>
            <a:custGeom>
              <a:avLst/>
              <a:gdLst/>
              <a:ahLst/>
              <a:cxnLst/>
              <a:rect l="l" t="t" r="r" b="b"/>
              <a:pathLst>
                <a:path w="87" h="188" extrusionOk="0">
                  <a:moveTo>
                    <a:pt x="16" y="1"/>
                  </a:moveTo>
                  <a:lnTo>
                    <a:pt x="16" y="1"/>
                  </a:lnTo>
                  <a:cubicBezTo>
                    <a:pt x="0" y="68"/>
                    <a:pt x="8" y="132"/>
                    <a:pt x="53" y="188"/>
                  </a:cubicBezTo>
                  <a:cubicBezTo>
                    <a:pt x="45" y="154"/>
                    <a:pt x="35" y="120"/>
                    <a:pt x="87" y="109"/>
                  </a:cubicBezTo>
                  <a:cubicBezTo>
                    <a:pt x="83" y="60"/>
                    <a:pt x="23" y="53"/>
                    <a:pt x="19" y="4"/>
                  </a:cubicBezTo>
                  <a:lnTo>
                    <a:pt x="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216455" y="-1457474"/>
              <a:ext cx="42545" cy="43930"/>
            </a:xfrm>
            <a:custGeom>
              <a:avLst/>
              <a:gdLst/>
              <a:ahLst/>
              <a:cxnLst/>
              <a:rect l="l" t="t" r="r" b="b"/>
              <a:pathLst>
                <a:path w="891" h="920" extrusionOk="0">
                  <a:moveTo>
                    <a:pt x="520" y="0"/>
                  </a:moveTo>
                  <a:lnTo>
                    <a:pt x="520" y="0"/>
                  </a:lnTo>
                  <a:cubicBezTo>
                    <a:pt x="504" y="5"/>
                    <a:pt x="490" y="5"/>
                    <a:pt x="471" y="5"/>
                  </a:cubicBezTo>
                  <a:lnTo>
                    <a:pt x="430" y="5"/>
                  </a:lnTo>
                  <a:cubicBezTo>
                    <a:pt x="411" y="5"/>
                    <a:pt x="392" y="5"/>
                    <a:pt x="374" y="8"/>
                  </a:cubicBezTo>
                  <a:cubicBezTo>
                    <a:pt x="356" y="16"/>
                    <a:pt x="333" y="8"/>
                    <a:pt x="321" y="23"/>
                  </a:cubicBezTo>
                  <a:cubicBezTo>
                    <a:pt x="277" y="98"/>
                    <a:pt x="209" y="131"/>
                    <a:pt x="131" y="157"/>
                  </a:cubicBezTo>
                  <a:cubicBezTo>
                    <a:pt x="112" y="165"/>
                    <a:pt x="64" y="195"/>
                    <a:pt x="75" y="225"/>
                  </a:cubicBezTo>
                  <a:cubicBezTo>
                    <a:pt x="123" y="322"/>
                    <a:pt x="23" y="400"/>
                    <a:pt x="56" y="498"/>
                  </a:cubicBezTo>
                  <a:cubicBezTo>
                    <a:pt x="64" y="513"/>
                    <a:pt x="0" y="513"/>
                    <a:pt x="33" y="566"/>
                  </a:cubicBezTo>
                  <a:cubicBezTo>
                    <a:pt x="78" y="636"/>
                    <a:pt x="176" y="678"/>
                    <a:pt x="168" y="782"/>
                  </a:cubicBezTo>
                  <a:cubicBezTo>
                    <a:pt x="164" y="790"/>
                    <a:pt x="173" y="793"/>
                    <a:pt x="180" y="793"/>
                  </a:cubicBezTo>
                  <a:lnTo>
                    <a:pt x="183" y="793"/>
                  </a:lnTo>
                  <a:cubicBezTo>
                    <a:pt x="202" y="785"/>
                    <a:pt x="213" y="785"/>
                    <a:pt x="225" y="785"/>
                  </a:cubicBezTo>
                  <a:cubicBezTo>
                    <a:pt x="288" y="785"/>
                    <a:pt x="273" y="864"/>
                    <a:pt x="299" y="902"/>
                  </a:cubicBezTo>
                  <a:cubicBezTo>
                    <a:pt x="340" y="890"/>
                    <a:pt x="363" y="883"/>
                    <a:pt x="378" y="883"/>
                  </a:cubicBezTo>
                  <a:cubicBezTo>
                    <a:pt x="397" y="883"/>
                    <a:pt x="408" y="890"/>
                    <a:pt x="434" y="913"/>
                  </a:cubicBezTo>
                  <a:cubicBezTo>
                    <a:pt x="460" y="897"/>
                    <a:pt x="475" y="853"/>
                    <a:pt x="509" y="853"/>
                  </a:cubicBezTo>
                  <a:cubicBezTo>
                    <a:pt x="516" y="853"/>
                    <a:pt x="531" y="857"/>
                    <a:pt x="542" y="868"/>
                  </a:cubicBezTo>
                  <a:cubicBezTo>
                    <a:pt x="576" y="871"/>
                    <a:pt x="568" y="913"/>
                    <a:pt x="599" y="920"/>
                  </a:cubicBezTo>
                  <a:cubicBezTo>
                    <a:pt x="617" y="902"/>
                    <a:pt x="580" y="853"/>
                    <a:pt x="632" y="849"/>
                  </a:cubicBezTo>
                  <a:cubicBezTo>
                    <a:pt x="692" y="793"/>
                    <a:pt x="774" y="759"/>
                    <a:pt x="804" y="673"/>
                  </a:cubicBezTo>
                  <a:cubicBezTo>
                    <a:pt x="823" y="633"/>
                    <a:pt x="845" y="595"/>
                    <a:pt x="863" y="554"/>
                  </a:cubicBezTo>
                  <a:cubicBezTo>
                    <a:pt x="890" y="479"/>
                    <a:pt x="875" y="409"/>
                    <a:pt x="845" y="341"/>
                  </a:cubicBezTo>
                  <a:cubicBezTo>
                    <a:pt x="818" y="348"/>
                    <a:pt x="792" y="359"/>
                    <a:pt x="763" y="374"/>
                  </a:cubicBezTo>
                  <a:cubicBezTo>
                    <a:pt x="849" y="426"/>
                    <a:pt x="841" y="457"/>
                    <a:pt x="737" y="561"/>
                  </a:cubicBezTo>
                  <a:cubicBezTo>
                    <a:pt x="696" y="516"/>
                    <a:pt x="729" y="457"/>
                    <a:pt x="706" y="400"/>
                  </a:cubicBezTo>
                  <a:lnTo>
                    <a:pt x="706" y="400"/>
                  </a:lnTo>
                  <a:cubicBezTo>
                    <a:pt x="684" y="438"/>
                    <a:pt x="661" y="453"/>
                    <a:pt x="635" y="453"/>
                  </a:cubicBezTo>
                  <a:cubicBezTo>
                    <a:pt x="609" y="453"/>
                    <a:pt x="583" y="431"/>
                    <a:pt x="557" y="393"/>
                  </a:cubicBezTo>
                  <a:cubicBezTo>
                    <a:pt x="554" y="397"/>
                    <a:pt x="549" y="397"/>
                    <a:pt x="549" y="397"/>
                  </a:cubicBezTo>
                  <a:cubicBezTo>
                    <a:pt x="527" y="431"/>
                    <a:pt x="535" y="490"/>
                    <a:pt x="490" y="490"/>
                  </a:cubicBezTo>
                  <a:cubicBezTo>
                    <a:pt x="482" y="490"/>
                    <a:pt x="471" y="487"/>
                    <a:pt x="460" y="483"/>
                  </a:cubicBezTo>
                  <a:cubicBezTo>
                    <a:pt x="445" y="479"/>
                    <a:pt x="434" y="476"/>
                    <a:pt x="423" y="476"/>
                  </a:cubicBezTo>
                  <a:cubicBezTo>
                    <a:pt x="374" y="476"/>
                    <a:pt x="356" y="516"/>
                    <a:pt x="347" y="569"/>
                  </a:cubicBezTo>
                  <a:cubicBezTo>
                    <a:pt x="347" y="580"/>
                    <a:pt x="352" y="599"/>
                    <a:pt x="333" y="614"/>
                  </a:cubicBezTo>
                  <a:cubicBezTo>
                    <a:pt x="280" y="566"/>
                    <a:pt x="262" y="524"/>
                    <a:pt x="321" y="464"/>
                  </a:cubicBezTo>
                  <a:cubicBezTo>
                    <a:pt x="378" y="412"/>
                    <a:pt x="423" y="345"/>
                    <a:pt x="504" y="345"/>
                  </a:cubicBezTo>
                  <a:lnTo>
                    <a:pt x="523" y="345"/>
                  </a:lnTo>
                  <a:cubicBezTo>
                    <a:pt x="531" y="348"/>
                    <a:pt x="539" y="348"/>
                    <a:pt x="542" y="348"/>
                  </a:cubicBezTo>
                  <a:cubicBezTo>
                    <a:pt x="576" y="348"/>
                    <a:pt x="580" y="333"/>
                    <a:pt x="576" y="288"/>
                  </a:cubicBezTo>
                  <a:cubicBezTo>
                    <a:pt x="576" y="252"/>
                    <a:pt x="632" y="221"/>
                    <a:pt x="617" y="157"/>
                  </a:cubicBezTo>
                  <a:lnTo>
                    <a:pt x="617" y="157"/>
                  </a:lnTo>
                  <a:cubicBezTo>
                    <a:pt x="677" y="207"/>
                    <a:pt x="699" y="259"/>
                    <a:pt x="751" y="292"/>
                  </a:cubicBezTo>
                  <a:cubicBezTo>
                    <a:pt x="770" y="304"/>
                    <a:pt x="785" y="311"/>
                    <a:pt x="792" y="311"/>
                  </a:cubicBezTo>
                  <a:cubicBezTo>
                    <a:pt x="815" y="311"/>
                    <a:pt x="804" y="274"/>
                    <a:pt x="808" y="252"/>
                  </a:cubicBezTo>
                  <a:cubicBezTo>
                    <a:pt x="770" y="199"/>
                    <a:pt x="740" y="147"/>
                    <a:pt x="699" y="105"/>
                  </a:cubicBezTo>
                  <a:cubicBezTo>
                    <a:pt x="680" y="86"/>
                    <a:pt x="670" y="34"/>
                    <a:pt x="635" y="34"/>
                  </a:cubicBezTo>
                  <a:cubicBezTo>
                    <a:pt x="625" y="34"/>
                    <a:pt x="609" y="42"/>
                    <a:pt x="587" y="60"/>
                  </a:cubicBezTo>
                  <a:lnTo>
                    <a:pt x="583" y="60"/>
                  </a:lnTo>
                  <a:cubicBezTo>
                    <a:pt x="568" y="60"/>
                    <a:pt x="516" y="45"/>
                    <a:pt x="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199504" y="-1413926"/>
              <a:ext cx="4154" cy="3104"/>
            </a:xfrm>
            <a:custGeom>
              <a:avLst/>
              <a:gdLst/>
              <a:ahLst/>
              <a:cxnLst/>
              <a:rect l="l" t="t" r="r" b="b"/>
              <a:pathLst>
                <a:path w="87" h="65" extrusionOk="0">
                  <a:moveTo>
                    <a:pt x="79" y="1"/>
                  </a:moveTo>
                  <a:lnTo>
                    <a:pt x="79" y="1"/>
                  </a:lnTo>
                  <a:cubicBezTo>
                    <a:pt x="42" y="8"/>
                    <a:pt x="4" y="12"/>
                    <a:pt x="1" y="61"/>
                  </a:cubicBezTo>
                  <a:cubicBezTo>
                    <a:pt x="11" y="64"/>
                    <a:pt x="23" y="64"/>
                    <a:pt x="34" y="64"/>
                  </a:cubicBezTo>
                  <a:cubicBezTo>
                    <a:pt x="64" y="64"/>
                    <a:pt x="87" y="49"/>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203945" y="-1449977"/>
              <a:ext cx="28746" cy="21822"/>
            </a:xfrm>
            <a:custGeom>
              <a:avLst/>
              <a:gdLst/>
              <a:ahLst/>
              <a:cxnLst/>
              <a:rect l="l" t="t" r="r" b="b"/>
              <a:pathLst>
                <a:path w="602" h="457" extrusionOk="0">
                  <a:moveTo>
                    <a:pt x="355" y="0"/>
                  </a:moveTo>
                  <a:cubicBezTo>
                    <a:pt x="370" y="64"/>
                    <a:pt x="314" y="95"/>
                    <a:pt x="314" y="131"/>
                  </a:cubicBezTo>
                  <a:cubicBezTo>
                    <a:pt x="318" y="176"/>
                    <a:pt x="314" y="191"/>
                    <a:pt x="280" y="191"/>
                  </a:cubicBezTo>
                  <a:cubicBezTo>
                    <a:pt x="277" y="191"/>
                    <a:pt x="269" y="191"/>
                    <a:pt x="261" y="188"/>
                  </a:cubicBezTo>
                  <a:lnTo>
                    <a:pt x="242" y="188"/>
                  </a:lnTo>
                  <a:cubicBezTo>
                    <a:pt x="161" y="188"/>
                    <a:pt x="116" y="255"/>
                    <a:pt x="59" y="307"/>
                  </a:cubicBezTo>
                  <a:cubicBezTo>
                    <a:pt x="0" y="367"/>
                    <a:pt x="18" y="409"/>
                    <a:pt x="71" y="457"/>
                  </a:cubicBezTo>
                  <a:cubicBezTo>
                    <a:pt x="90" y="442"/>
                    <a:pt x="85" y="423"/>
                    <a:pt x="85" y="412"/>
                  </a:cubicBezTo>
                  <a:cubicBezTo>
                    <a:pt x="94" y="359"/>
                    <a:pt x="112" y="319"/>
                    <a:pt x="161" y="319"/>
                  </a:cubicBezTo>
                  <a:cubicBezTo>
                    <a:pt x="172" y="319"/>
                    <a:pt x="183" y="322"/>
                    <a:pt x="198" y="326"/>
                  </a:cubicBezTo>
                  <a:cubicBezTo>
                    <a:pt x="209" y="330"/>
                    <a:pt x="220" y="333"/>
                    <a:pt x="228" y="333"/>
                  </a:cubicBezTo>
                  <a:cubicBezTo>
                    <a:pt x="273" y="333"/>
                    <a:pt x="265" y="274"/>
                    <a:pt x="287" y="240"/>
                  </a:cubicBezTo>
                  <a:cubicBezTo>
                    <a:pt x="287" y="240"/>
                    <a:pt x="287" y="236"/>
                    <a:pt x="292" y="233"/>
                  </a:cubicBezTo>
                  <a:cubicBezTo>
                    <a:pt x="292" y="236"/>
                    <a:pt x="292" y="236"/>
                    <a:pt x="295" y="236"/>
                  </a:cubicBezTo>
                  <a:cubicBezTo>
                    <a:pt x="321" y="274"/>
                    <a:pt x="347" y="296"/>
                    <a:pt x="373" y="296"/>
                  </a:cubicBezTo>
                  <a:cubicBezTo>
                    <a:pt x="399" y="296"/>
                    <a:pt x="422" y="281"/>
                    <a:pt x="444" y="243"/>
                  </a:cubicBezTo>
                  <a:lnTo>
                    <a:pt x="444" y="243"/>
                  </a:lnTo>
                  <a:cubicBezTo>
                    <a:pt x="467" y="300"/>
                    <a:pt x="434" y="359"/>
                    <a:pt x="475" y="404"/>
                  </a:cubicBezTo>
                  <a:cubicBezTo>
                    <a:pt x="579" y="300"/>
                    <a:pt x="587" y="269"/>
                    <a:pt x="501" y="217"/>
                  </a:cubicBezTo>
                  <a:cubicBezTo>
                    <a:pt x="530" y="202"/>
                    <a:pt x="556" y="191"/>
                    <a:pt x="583" y="184"/>
                  </a:cubicBezTo>
                  <a:lnTo>
                    <a:pt x="583" y="180"/>
                  </a:lnTo>
                  <a:cubicBezTo>
                    <a:pt x="579" y="150"/>
                    <a:pt x="601" y="102"/>
                    <a:pt x="546" y="95"/>
                  </a:cubicBezTo>
                  <a:lnTo>
                    <a:pt x="546" y="95"/>
                  </a:lnTo>
                  <a:cubicBezTo>
                    <a:pt x="542" y="117"/>
                    <a:pt x="553" y="154"/>
                    <a:pt x="530" y="154"/>
                  </a:cubicBezTo>
                  <a:cubicBezTo>
                    <a:pt x="523" y="154"/>
                    <a:pt x="508" y="147"/>
                    <a:pt x="489" y="135"/>
                  </a:cubicBezTo>
                  <a:cubicBezTo>
                    <a:pt x="437" y="102"/>
                    <a:pt x="415" y="5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157054" y="-1449070"/>
              <a:ext cx="20389" cy="9693"/>
            </a:xfrm>
            <a:custGeom>
              <a:avLst/>
              <a:gdLst/>
              <a:ahLst/>
              <a:cxnLst/>
              <a:rect l="l" t="t" r="r" b="b"/>
              <a:pathLst>
                <a:path w="427" h="203" extrusionOk="0">
                  <a:moveTo>
                    <a:pt x="349" y="0"/>
                  </a:moveTo>
                  <a:cubicBezTo>
                    <a:pt x="304" y="34"/>
                    <a:pt x="263" y="64"/>
                    <a:pt x="199" y="64"/>
                  </a:cubicBezTo>
                  <a:cubicBezTo>
                    <a:pt x="192" y="64"/>
                    <a:pt x="185" y="64"/>
                    <a:pt x="176" y="60"/>
                  </a:cubicBezTo>
                  <a:lnTo>
                    <a:pt x="154" y="60"/>
                  </a:lnTo>
                  <a:cubicBezTo>
                    <a:pt x="95" y="60"/>
                    <a:pt x="28" y="86"/>
                    <a:pt x="1" y="157"/>
                  </a:cubicBezTo>
                  <a:cubicBezTo>
                    <a:pt x="23" y="165"/>
                    <a:pt x="38" y="195"/>
                    <a:pt x="64" y="195"/>
                  </a:cubicBezTo>
                  <a:cubicBezTo>
                    <a:pt x="68" y="195"/>
                    <a:pt x="76" y="195"/>
                    <a:pt x="80" y="191"/>
                  </a:cubicBezTo>
                  <a:cubicBezTo>
                    <a:pt x="95" y="180"/>
                    <a:pt x="109" y="165"/>
                    <a:pt x="124" y="165"/>
                  </a:cubicBezTo>
                  <a:cubicBezTo>
                    <a:pt x="135" y="165"/>
                    <a:pt x="143" y="176"/>
                    <a:pt x="150" y="202"/>
                  </a:cubicBezTo>
                  <a:lnTo>
                    <a:pt x="199" y="202"/>
                  </a:lnTo>
                  <a:cubicBezTo>
                    <a:pt x="211" y="202"/>
                    <a:pt x="221" y="202"/>
                    <a:pt x="229" y="195"/>
                  </a:cubicBezTo>
                  <a:cubicBezTo>
                    <a:pt x="259" y="161"/>
                    <a:pt x="289" y="150"/>
                    <a:pt x="323" y="150"/>
                  </a:cubicBezTo>
                  <a:cubicBezTo>
                    <a:pt x="356" y="150"/>
                    <a:pt x="394" y="161"/>
                    <a:pt x="427" y="172"/>
                  </a:cubicBezTo>
                  <a:cubicBezTo>
                    <a:pt x="427" y="143"/>
                    <a:pt x="397" y="120"/>
                    <a:pt x="409" y="86"/>
                  </a:cubicBezTo>
                  <a:cubicBezTo>
                    <a:pt x="420" y="38"/>
                    <a:pt x="382" y="19"/>
                    <a:pt x="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176107" y="-1441430"/>
              <a:ext cx="3915" cy="10409"/>
            </a:xfrm>
            <a:custGeom>
              <a:avLst/>
              <a:gdLst/>
              <a:ahLst/>
              <a:cxnLst/>
              <a:rect l="l" t="t" r="r" b="b"/>
              <a:pathLst>
                <a:path w="82" h="218" extrusionOk="0">
                  <a:moveTo>
                    <a:pt x="0" y="1"/>
                  </a:moveTo>
                  <a:lnTo>
                    <a:pt x="0" y="5"/>
                  </a:lnTo>
                  <a:cubicBezTo>
                    <a:pt x="30" y="73"/>
                    <a:pt x="45" y="143"/>
                    <a:pt x="18" y="218"/>
                  </a:cubicBezTo>
                  <a:cubicBezTo>
                    <a:pt x="37" y="211"/>
                    <a:pt x="56" y="203"/>
                    <a:pt x="78" y="195"/>
                  </a:cubicBezTo>
                  <a:lnTo>
                    <a:pt x="82" y="195"/>
                  </a:lnTo>
                  <a:cubicBezTo>
                    <a:pt x="75" y="143"/>
                    <a:pt x="30" y="95"/>
                    <a:pt x="56" y="38"/>
                  </a:cubicBezTo>
                  <a:cubicBezTo>
                    <a:pt x="49" y="16"/>
                    <a:pt x="37"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1963524" y="-999456"/>
              <a:ext cx="3581" cy="4011"/>
            </a:xfrm>
            <a:custGeom>
              <a:avLst/>
              <a:gdLst/>
              <a:ahLst/>
              <a:cxnLst/>
              <a:rect l="l" t="t" r="r" b="b"/>
              <a:pathLst>
                <a:path w="75" h="84" extrusionOk="0">
                  <a:moveTo>
                    <a:pt x="52" y="1"/>
                  </a:moveTo>
                  <a:cubicBezTo>
                    <a:pt x="7" y="4"/>
                    <a:pt x="0" y="35"/>
                    <a:pt x="0" y="83"/>
                  </a:cubicBezTo>
                  <a:cubicBezTo>
                    <a:pt x="38" y="72"/>
                    <a:pt x="67" y="64"/>
                    <a:pt x="71" y="23"/>
                  </a:cubicBezTo>
                  <a:cubicBezTo>
                    <a:pt x="74" y="16"/>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1955502" y="-1005520"/>
              <a:ext cx="4488" cy="5778"/>
            </a:xfrm>
            <a:custGeom>
              <a:avLst/>
              <a:gdLst/>
              <a:ahLst/>
              <a:cxnLst/>
              <a:rect l="l" t="t" r="r" b="b"/>
              <a:pathLst>
                <a:path w="94" h="121" extrusionOk="0">
                  <a:moveTo>
                    <a:pt x="19" y="0"/>
                  </a:moveTo>
                  <a:lnTo>
                    <a:pt x="19" y="0"/>
                  </a:lnTo>
                  <a:cubicBezTo>
                    <a:pt x="15" y="57"/>
                    <a:pt x="1" y="121"/>
                    <a:pt x="90" y="121"/>
                  </a:cubicBezTo>
                  <a:lnTo>
                    <a:pt x="94" y="121"/>
                  </a:lnTo>
                  <a:cubicBezTo>
                    <a:pt x="68" y="79"/>
                    <a:pt x="30" y="5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318545" y="-1197236"/>
              <a:ext cx="10362" cy="13466"/>
            </a:xfrm>
            <a:custGeom>
              <a:avLst/>
              <a:gdLst/>
              <a:ahLst/>
              <a:cxnLst/>
              <a:rect l="l" t="t" r="r" b="b"/>
              <a:pathLst>
                <a:path w="217" h="282" extrusionOk="0">
                  <a:moveTo>
                    <a:pt x="168" y="1"/>
                  </a:moveTo>
                  <a:lnTo>
                    <a:pt x="168" y="12"/>
                  </a:lnTo>
                  <a:cubicBezTo>
                    <a:pt x="142" y="76"/>
                    <a:pt x="139" y="76"/>
                    <a:pt x="68" y="95"/>
                  </a:cubicBezTo>
                  <a:cubicBezTo>
                    <a:pt x="60" y="95"/>
                    <a:pt x="52" y="109"/>
                    <a:pt x="45" y="121"/>
                  </a:cubicBezTo>
                  <a:cubicBezTo>
                    <a:pt x="68" y="135"/>
                    <a:pt x="90" y="154"/>
                    <a:pt x="104" y="166"/>
                  </a:cubicBezTo>
                  <a:cubicBezTo>
                    <a:pt x="90" y="221"/>
                    <a:pt x="18" y="195"/>
                    <a:pt x="0" y="244"/>
                  </a:cubicBezTo>
                  <a:cubicBezTo>
                    <a:pt x="15" y="240"/>
                    <a:pt x="30" y="236"/>
                    <a:pt x="45" y="236"/>
                  </a:cubicBezTo>
                  <a:cubicBezTo>
                    <a:pt x="90" y="236"/>
                    <a:pt x="130" y="259"/>
                    <a:pt x="175" y="281"/>
                  </a:cubicBezTo>
                  <a:cubicBezTo>
                    <a:pt x="157" y="240"/>
                    <a:pt x="120" y="199"/>
                    <a:pt x="183" y="169"/>
                  </a:cubicBezTo>
                  <a:cubicBezTo>
                    <a:pt x="217" y="150"/>
                    <a:pt x="213" y="128"/>
                    <a:pt x="194" y="102"/>
                  </a:cubicBezTo>
                  <a:cubicBezTo>
                    <a:pt x="172" y="72"/>
                    <a:pt x="175" y="35"/>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1976894" y="-1522605"/>
              <a:ext cx="12319" cy="9120"/>
            </a:xfrm>
            <a:custGeom>
              <a:avLst/>
              <a:gdLst/>
              <a:ahLst/>
              <a:cxnLst/>
              <a:rect l="l" t="t" r="r" b="b"/>
              <a:pathLst>
                <a:path w="258" h="191" extrusionOk="0">
                  <a:moveTo>
                    <a:pt x="119" y="1"/>
                  </a:moveTo>
                  <a:cubicBezTo>
                    <a:pt x="104" y="1"/>
                    <a:pt x="85" y="1"/>
                    <a:pt x="67" y="8"/>
                  </a:cubicBezTo>
                  <a:cubicBezTo>
                    <a:pt x="56" y="56"/>
                    <a:pt x="0" y="105"/>
                    <a:pt x="71" y="150"/>
                  </a:cubicBezTo>
                  <a:cubicBezTo>
                    <a:pt x="119" y="113"/>
                    <a:pt x="149" y="90"/>
                    <a:pt x="168" y="90"/>
                  </a:cubicBezTo>
                  <a:cubicBezTo>
                    <a:pt x="194" y="90"/>
                    <a:pt x="202" y="124"/>
                    <a:pt x="216" y="191"/>
                  </a:cubicBezTo>
                  <a:cubicBezTo>
                    <a:pt x="258" y="127"/>
                    <a:pt x="209" y="68"/>
                    <a:pt x="209" y="4"/>
                  </a:cubicBezTo>
                  <a:cubicBezTo>
                    <a:pt x="180" y="4"/>
                    <a:pt x="149"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1973551" y="-1518307"/>
              <a:ext cx="7019" cy="4823"/>
            </a:xfrm>
            <a:custGeom>
              <a:avLst/>
              <a:gdLst/>
              <a:ahLst/>
              <a:cxnLst/>
              <a:rect l="l" t="t" r="r" b="b"/>
              <a:pathLst>
                <a:path w="147" h="101" extrusionOk="0">
                  <a:moveTo>
                    <a:pt x="98" y="0"/>
                  </a:moveTo>
                  <a:cubicBezTo>
                    <a:pt x="79" y="0"/>
                    <a:pt x="49" y="23"/>
                    <a:pt x="1" y="60"/>
                  </a:cubicBezTo>
                  <a:cubicBezTo>
                    <a:pt x="34" y="90"/>
                    <a:pt x="75" y="101"/>
                    <a:pt x="117" y="101"/>
                  </a:cubicBezTo>
                  <a:lnTo>
                    <a:pt x="146" y="101"/>
                  </a:lnTo>
                  <a:cubicBezTo>
                    <a:pt x="132" y="34"/>
                    <a:pt x="12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204709" y="-712956"/>
              <a:ext cx="14516" cy="10027"/>
            </a:xfrm>
            <a:custGeom>
              <a:avLst/>
              <a:gdLst/>
              <a:ahLst/>
              <a:cxnLst/>
              <a:rect l="l" t="t" r="r" b="b"/>
              <a:pathLst>
                <a:path w="304" h="210" extrusionOk="0">
                  <a:moveTo>
                    <a:pt x="113" y="1"/>
                  </a:moveTo>
                  <a:cubicBezTo>
                    <a:pt x="79" y="1"/>
                    <a:pt x="46" y="8"/>
                    <a:pt x="1" y="15"/>
                  </a:cubicBezTo>
                  <a:cubicBezTo>
                    <a:pt x="8" y="53"/>
                    <a:pt x="12" y="82"/>
                    <a:pt x="20" y="113"/>
                  </a:cubicBezTo>
                  <a:cubicBezTo>
                    <a:pt x="42" y="180"/>
                    <a:pt x="75" y="210"/>
                    <a:pt x="124" y="210"/>
                  </a:cubicBezTo>
                  <a:cubicBezTo>
                    <a:pt x="154" y="210"/>
                    <a:pt x="188" y="198"/>
                    <a:pt x="225" y="172"/>
                  </a:cubicBezTo>
                  <a:cubicBezTo>
                    <a:pt x="303" y="120"/>
                    <a:pt x="196" y="117"/>
                    <a:pt x="206" y="79"/>
                  </a:cubicBezTo>
                  <a:cubicBezTo>
                    <a:pt x="225" y="12"/>
                    <a:pt x="17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421924" y="-1133681"/>
              <a:ext cx="19339" cy="11269"/>
            </a:xfrm>
            <a:custGeom>
              <a:avLst/>
              <a:gdLst/>
              <a:ahLst/>
              <a:cxnLst/>
              <a:rect l="l" t="t" r="r" b="b"/>
              <a:pathLst>
                <a:path w="405" h="236" extrusionOk="0">
                  <a:moveTo>
                    <a:pt x="289" y="1"/>
                  </a:moveTo>
                  <a:cubicBezTo>
                    <a:pt x="273" y="1"/>
                    <a:pt x="259" y="4"/>
                    <a:pt x="244" y="8"/>
                  </a:cubicBezTo>
                  <a:cubicBezTo>
                    <a:pt x="240" y="72"/>
                    <a:pt x="176" y="127"/>
                    <a:pt x="105" y="127"/>
                  </a:cubicBezTo>
                  <a:cubicBezTo>
                    <a:pt x="94" y="127"/>
                    <a:pt x="83" y="127"/>
                    <a:pt x="75" y="124"/>
                  </a:cubicBezTo>
                  <a:cubicBezTo>
                    <a:pt x="64" y="120"/>
                    <a:pt x="53" y="120"/>
                    <a:pt x="45" y="120"/>
                  </a:cubicBezTo>
                  <a:cubicBezTo>
                    <a:pt x="30" y="120"/>
                    <a:pt x="19" y="124"/>
                    <a:pt x="12" y="146"/>
                  </a:cubicBezTo>
                  <a:cubicBezTo>
                    <a:pt x="45" y="154"/>
                    <a:pt x="71" y="169"/>
                    <a:pt x="35" y="206"/>
                  </a:cubicBezTo>
                  <a:cubicBezTo>
                    <a:pt x="27" y="214"/>
                    <a:pt x="1" y="222"/>
                    <a:pt x="27" y="236"/>
                  </a:cubicBezTo>
                  <a:cubicBezTo>
                    <a:pt x="53" y="232"/>
                    <a:pt x="75" y="229"/>
                    <a:pt x="97" y="225"/>
                  </a:cubicBezTo>
                  <a:cubicBezTo>
                    <a:pt x="109" y="206"/>
                    <a:pt x="113" y="161"/>
                    <a:pt x="132" y="158"/>
                  </a:cubicBezTo>
                  <a:cubicBezTo>
                    <a:pt x="139" y="158"/>
                    <a:pt x="142" y="161"/>
                    <a:pt x="150" y="169"/>
                  </a:cubicBezTo>
                  <a:cubicBezTo>
                    <a:pt x="158" y="172"/>
                    <a:pt x="169" y="184"/>
                    <a:pt x="176" y="195"/>
                  </a:cubicBezTo>
                  <a:cubicBezTo>
                    <a:pt x="184" y="206"/>
                    <a:pt x="218" y="217"/>
                    <a:pt x="240" y="217"/>
                  </a:cubicBezTo>
                  <a:cubicBezTo>
                    <a:pt x="259" y="217"/>
                    <a:pt x="273" y="210"/>
                    <a:pt x="277" y="195"/>
                  </a:cubicBezTo>
                  <a:cubicBezTo>
                    <a:pt x="289" y="132"/>
                    <a:pt x="349" y="135"/>
                    <a:pt x="378" y="101"/>
                  </a:cubicBezTo>
                  <a:lnTo>
                    <a:pt x="378" y="98"/>
                  </a:lnTo>
                  <a:cubicBezTo>
                    <a:pt x="367" y="79"/>
                    <a:pt x="404" y="49"/>
                    <a:pt x="367" y="31"/>
                  </a:cubicBezTo>
                  <a:lnTo>
                    <a:pt x="359" y="31"/>
                  </a:lnTo>
                  <a:cubicBezTo>
                    <a:pt x="352" y="31"/>
                    <a:pt x="344" y="34"/>
                    <a:pt x="333" y="38"/>
                  </a:cubicBezTo>
                  <a:cubicBezTo>
                    <a:pt x="322" y="42"/>
                    <a:pt x="315" y="46"/>
                    <a:pt x="307" y="46"/>
                  </a:cubicBezTo>
                  <a:cubicBezTo>
                    <a:pt x="296" y="46"/>
                    <a:pt x="289" y="38"/>
                    <a:pt x="292" y="4"/>
                  </a:cubicBezTo>
                  <a:cubicBezTo>
                    <a:pt x="289" y="4"/>
                    <a:pt x="289" y="1"/>
                    <a:pt x="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414761" y="-1118687"/>
              <a:ext cx="7163" cy="5014"/>
            </a:xfrm>
            <a:custGeom>
              <a:avLst/>
              <a:gdLst/>
              <a:ahLst/>
              <a:cxnLst/>
              <a:rect l="l" t="t" r="r" b="b"/>
              <a:pathLst>
                <a:path w="150" h="105" extrusionOk="0">
                  <a:moveTo>
                    <a:pt x="64" y="1"/>
                  </a:moveTo>
                  <a:cubicBezTo>
                    <a:pt x="19" y="1"/>
                    <a:pt x="15" y="27"/>
                    <a:pt x="0" y="105"/>
                  </a:cubicBezTo>
                  <a:cubicBezTo>
                    <a:pt x="26" y="34"/>
                    <a:pt x="139" y="105"/>
                    <a:pt x="149" y="15"/>
                  </a:cubicBezTo>
                  <a:cubicBezTo>
                    <a:pt x="112" y="8"/>
                    <a:pt x="82"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424216" y="-1122937"/>
              <a:ext cx="8022" cy="3916"/>
            </a:xfrm>
            <a:custGeom>
              <a:avLst/>
              <a:gdLst/>
              <a:ahLst/>
              <a:cxnLst/>
              <a:rect l="l" t="t" r="r" b="b"/>
              <a:pathLst>
                <a:path w="168" h="82" extrusionOk="0">
                  <a:moveTo>
                    <a:pt x="145" y="0"/>
                  </a:moveTo>
                  <a:lnTo>
                    <a:pt x="145" y="0"/>
                  </a:lnTo>
                  <a:cubicBezTo>
                    <a:pt x="123" y="4"/>
                    <a:pt x="101" y="7"/>
                    <a:pt x="75" y="11"/>
                  </a:cubicBezTo>
                  <a:cubicBezTo>
                    <a:pt x="75" y="33"/>
                    <a:pt x="0" y="49"/>
                    <a:pt x="56" y="78"/>
                  </a:cubicBezTo>
                  <a:cubicBezTo>
                    <a:pt x="60" y="78"/>
                    <a:pt x="64" y="82"/>
                    <a:pt x="67" y="82"/>
                  </a:cubicBezTo>
                  <a:cubicBezTo>
                    <a:pt x="75" y="82"/>
                    <a:pt x="83" y="82"/>
                    <a:pt x="90" y="78"/>
                  </a:cubicBezTo>
                  <a:cubicBezTo>
                    <a:pt x="101" y="82"/>
                    <a:pt x="109" y="82"/>
                    <a:pt x="116" y="82"/>
                  </a:cubicBezTo>
                  <a:cubicBezTo>
                    <a:pt x="168" y="82"/>
                    <a:pt x="150" y="37"/>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152566" y="-1436559"/>
              <a:ext cx="8404" cy="7688"/>
            </a:xfrm>
            <a:custGeom>
              <a:avLst/>
              <a:gdLst/>
              <a:ahLst/>
              <a:cxnLst/>
              <a:rect l="l" t="t" r="r" b="b"/>
              <a:pathLst>
                <a:path w="176" h="161" extrusionOk="0">
                  <a:moveTo>
                    <a:pt x="101" y="0"/>
                  </a:moveTo>
                  <a:cubicBezTo>
                    <a:pt x="94" y="0"/>
                    <a:pt x="82" y="4"/>
                    <a:pt x="75" y="11"/>
                  </a:cubicBezTo>
                  <a:cubicBezTo>
                    <a:pt x="68" y="15"/>
                    <a:pt x="68" y="23"/>
                    <a:pt x="64" y="30"/>
                  </a:cubicBezTo>
                  <a:cubicBezTo>
                    <a:pt x="46" y="71"/>
                    <a:pt x="23" y="109"/>
                    <a:pt x="1" y="154"/>
                  </a:cubicBezTo>
                  <a:cubicBezTo>
                    <a:pt x="8" y="161"/>
                    <a:pt x="19" y="161"/>
                    <a:pt x="27" y="161"/>
                  </a:cubicBezTo>
                  <a:cubicBezTo>
                    <a:pt x="72" y="161"/>
                    <a:pt x="94" y="105"/>
                    <a:pt x="135" y="90"/>
                  </a:cubicBezTo>
                  <a:cubicBezTo>
                    <a:pt x="161" y="83"/>
                    <a:pt x="176" y="67"/>
                    <a:pt x="169" y="41"/>
                  </a:cubicBezTo>
                  <a:cubicBezTo>
                    <a:pt x="161" y="19"/>
                    <a:pt x="146" y="7"/>
                    <a:pt x="127" y="4"/>
                  </a:cubicBezTo>
                  <a:cubicBezTo>
                    <a:pt x="120" y="4"/>
                    <a:pt x="108"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153282" y="-1441191"/>
              <a:ext cx="4154" cy="5539"/>
            </a:xfrm>
            <a:custGeom>
              <a:avLst/>
              <a:gdLst/>
              <a:ahLst/>
              <a:cxnLst/>
              <a:rect l="l" t="t" r="r" b="b"/>
              <a:pathLst>
                <a:path w="87" h="116" extrusionOk="0">
                  <a:moveTo>
                    <a:pt x="45" y="0"/>
                  </a:moveTo>
                  <a:cubicBezTo>
                    <a:pt x="30" y="0"/>
                    <a:pt x="16" y="15"/>
                    <a:pt x="1" y="26"/>
                  </a:cubicBezTo>
                  <a:cubicBezTo>
                    <a:pt x="16" y="59"/>
                    <a:pt x="4" y="116"/>
                    <a:pt x="49" y="116"/>
                  </a:cubicBezTo>
                  <a:cubicBezTo>
                    <a:pt x="56" y="116"/>
                    <a:pt x="71" y="112"/>
                    <a:pt x="87" y="104"/>
                  </a:cubicBezTo>
                  <a:cubicBezTo>
                    <a:pt x="83" y="82"/>
                    <a:pt x="79" y="59"/>
                    <a:pt x="75" y="37"/>
                  </a:cubicBezTo>
                  <a:lnTo>
                    <a:pt x="71" y="37"/>
                  </a:lnTo>
                  <a:cubicBezTo>
                    <a:pt x="64" y="11"/>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428370" y="-994251"/>
              <a:ext cx="7544" cy="6781"/>
            </a:xfrm>
            <a:custGeom>
              <a:avLst/>
              <a:gdLst/>
              <a:ahLst/>
              <a:cxnLst/>
              <a:rect l="l" t="t" r="r" b="b"/>
              <a:pathLst>
                <a:path w="158" h="142" extrusionOk="0">
                  <a:moveTo>
                    <a:pt x="80" y="0"/>
                  </a:moveTo>
                  <a:cubicBezTo>
                    <a:pt x="31" y="11"/>
                    <a:pt x="1" y="42"/>
                    <a:pt x="8" y="90"/>
                  </a:cubicBezTo>
                  <a:cubicBezTo>
                    <a:pt x="13" y="116"/>
                    <a:pt x="31" y="142"/>
                    <a:pt x="72" y="142"/>
                  </a:cubicBezTo>
                  <a:cubicBezTo>
                    <a:pt x="80" y="142"/>
                    <a:pt x="87" y="138"/>
                    <a:pt x="94" y="138"/>
                  </a:cubicBezTo>
                  <a:cubicBezTo>
                    <a:pt x="113" y="112"/>
                    <a:pt x="158" y="90"/>
                    <a:pt x="151" y="38"/>
                  </a:cubicBezTo>
                  <a:cubicBezTo>
                    <a:pt x="147" y="11"/>
                    <a:pt x="125"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433527" y="-1021373"/>
              <a:ext cx="5778" cy="4489"/>
            </a:xfrm>
            <a:custGeom>
              <a:avLst/>
              <a:gdLst/>
              <a:ahLst/>
              <a:cxnLst/>
              <a:rect l="l" t="t" r="r" b="b"/>
              <a:pathLst>
                <a:path w="121" h="94" extrusionOk="0">
                  <a:moveTo>
                    <a:pt x="79" y="0"/>
                  </a:moveTo>
                  <a:cubicBezTo>
                    <a:pt x="71" y="0"/>
                    <a:pt x="64" y="4"/>
                    <a:pt x="61" y="4"/>
                  </a:cubicBezTo>
                  <a:cubicBezTo>
                    <a:pt x="26" y="8"/>
                    <a:pt x="4" y="23"/>
                    <a:pt x="0" y="63"/>
                  </a:cubicBezTo>
                  <a:cubicBezTo>
                    <a:pt x="12" y="78"/>
                    <a:pt x="23" y="94"/>
                    <a:pt x="38" y="94"/>
                  </a:cubicBezTo>
                  <a:cubicBezTo>
                    <a:pt x="45" y="94"/>
                    <a:pt x="49" y="94"/>
                    <a:pt x="53" y="90"/>
                  </a:cubicBezTo>
                  <a:cubicBezTo>
                    <a:pt x="83" y="78"/>
                    <a:pt x="121" y="63"/>
                    <a:pt x="116" y="23"/>
                  </a:cubicBezTo>
                  <a:cubicBezTo>
                    <a:pt x="113" y="8"/>
                    <a:pt x="9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016383" y="-1384989"/>
              <a:ext cx="23063" cy="30942"/>
            </a:xfrm>
            <a:custGeom>
              <a:avLst/>
              <a:gdLst/>
              <a:ahLst/>
              <a:cxnLst/>
              <a:rect l="l" t="t" r="r" b="b"/>
              <a:pathLst>
                <a:path w="483" h="648" extrusionOk="0">
                  <a:moveTo>
                    <a:pt x="281" y="0"/>
                  </a:moveTo>
                  <a:cubicBezTo>
                    <a:pt x="326" y="60"/>
                    <a:pt x="184" y="68"/>
                    <a:pt x="244" y="150"/>
                  </a:cubicBezTo>
                  <a:cubicBezTo>
                    <a:pt x="266" y="183"/>
                    <a:pt x="169" y="221"/>
                    <a:pt x="139" y="269"/>
                  </a:cubicBezTo>
                  <a:cubicBezTo>
                    <a:pt x="135" y="330"/>
                    <a:pt x="127" y="393"/>
                    <a:pt x="60" y="393"/>
                  </a:cubicBezTo>
                  <a:cubicBezTo>
                    <a:pt x="49" y="393"/>
                    <a:pt x="34" y="389"/>
                    <a:pt x="20" y="385"/>
                  </a:cubicBezTo>
                  <a:lnTo>
                    <a:pt x="20" y="385"/>
                  </a:lnTo>
                  <a:cubicBezTo>
                    <a:pt x="1" y="438"/>
                    <a:pt x="8" y="483"/>
                    <a:pt x="46" y="520"/>
                  </a:cubicBezTo>
                  <a:cubicBezTo>
                    <a:pt x="79" y="531"/>
                    <a:pt x="105" y="554"/>
                    <a:pt x="132" y="573"/>
                  </a:cubicBezTo>
                  <a:cubicBezTo>
                    <a:pt x="191" y="618"/>
                    <a:pt x="255" y="647"/>
                    <a:pt x="318" y="647"/>
                  </a:cubicBezTo>
                  <a:cubicBezTo>
                    <a:pt x="360" y="647"/>
                    <a:pt x="401" y="635"/>
                    <a:pt x="441" y="613"/>
                  </a:cubicBezTo>
                  <a:cubicBezTo>
                    <a:pt x="423" y="576"/>
                    <a:pt x="382" y="587"/>
                    <a:pt x="352" y="568"/>
                  </a:cubicBezTo>
                  <a:cubicBezTo>
                    <a:pt x="334" y="561"/>
                    <a:pt x="292" y="554"/>
                    <a:pt x="300" y="520"/>
                  </a:cubicBezTo>
                  <a:cubicBezTo>
                    <a:pt x="307" y="483"/>
                    <a:pt x="337" y="464"/>
                    <a:pt x="379" y="461"/>
                  </a:cubicBezTo>
                  <a:lnTo>
                    <a:pt x="382" y="461"/>
                  </a:lnTo>
                  <a:cubicBezTo>
                    <a:pt x="396" y="461"/>
                    <a:pt x="408" y="464"/>
                    <a:pt x="419" y="471"/>
                  </a:cubicBezTo>
                  <a:cubicBezTo>
                    <a:pt x="431" y="475"/>
                    <a:pt x="441" y="483"/>
                    <a:pt x="457" y="483"/>
                  </a:cubicBezTo>
                  <a:cubicBezTo>
                    <a:pt x="460" y="483"/>
                    <a:pt x="468" y="483"/>
                    <a:pt x="475" y="478"/>
                  </a:cubicBezTo>
                  <a:cubicBezTo>
                    <a:pt x="472" y="430"/>
                    <a:pt x="438" y="423"/>
                    <a:pt x="408" y="408"/>
                  </a:cubicBezTo>
                  <a:cubicBezTo>
                    <a:pt x="370" y="393"/>
                    <a:pt x="360" y="371"/>
                    <a:pt x="389" y="340"/>
                  </a:cubicBezTo>
                  <a:cubicBezTo>
                    <a:pt x="379" y="326"/>
                    <a:pt x="367" y="321"/>
                    <a:pt x="356" y="321"/>
                  </a:cubicBezTo>
                  <a:cubicBezTo>
                    <a:pt x="348" y="321"/>
                    <a:pt x="341" y="326"/>
                    <a:pt x="329" y="326"/>
                  </a:cubicBezTo>
                  <a:cubicBezTo>
                    <a:pt x="322" y="330"/>
                    <a:pt x="315" y="330"/>
                    <a:pt x="307" y="330"/>
                  </a:cubicBezTo>
                  <a:cubicBezTo>
                    <a:pt x="296" y="330"/>
                    <a:pt x="284" y="326"/>
                    <a:pt x="274" y="314"/>
                  </a:cubicBezTo>
                  <a:cubicBezTo>
                    <a:pt x="379" y="262"/>
                    <a:pt x="401" y="221"/>
                    <a:pt x="379" y="124"/>
                  </a:cubicBezTo>
                  <a:lnTo>
                    <a:pt x="423" y="124"/>
                  </a:lnTo>
                  <a:cubicBezTo>
                    <a:pt x="472" y="124"/>
                    <a:pt x="483" y="109"/>
                    <a:pt x="479" y="60"/>
                  </a:cubicBezTo>
                  <a:cubicBezTo>
                    <a:pt x="427" y="30"/>
                    <a:pt x="370" y="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014234" y="-1387663"/>
              <a:ext cx="13418" cy="15567"/>
            </a:xfrm>
            <a:custGeom>
              <a:avLst/>
              <a:gdLst/>
              <a:ahLst/>
              <a:cxnLst/>
              <a:rect l="l" t="t" r="r" b="b"/>
              <a:pathLst>
                <a:path w="281" h="326" extrusionOk="0">
                  <a:moveTo>
                    <a:pt x="177" y="1"/>
                  </a:moveTo>
                  <a:cubicBezTo>
                    <a:pt x="165" y="19"/>
                    <a:pt x="150" y="37"/>
                    <a:pt x="139" y="56"/>
                  </a:cubicBezTo>
                  <a:cubicBezTo>
                    <a:pt x="113" y="124"/>
                    <a:pt x="60" y="165"/>
                    <a:pt x="1" y="198"/>
                  </a:cubicBezTo>
                  <a:cubicBezTo>
                    <a:pt x="1" y="206"/>
                    <a:pt x="4" y="213"/>
                    <a:pt x="4" y="220"/>
                  </a:cubicBezTo>
                  <a:cubicBezTo>
                    <a:pt x="56" y="236"/>
                    <a:pt x="60" y="296"/>
                    <a:pt x="94" y="325"/>
                  </a:cubicBezTo>
                  <a:cubicBezTo>
                    <a:pt x="124" y="277"/>
                    <a:pt x="221" y="239"/>
                    <a:pt x="199" y="206"/>
                  </a:cubicBezTo>
                  <a:cubicBezTo>
                    <a:pt x="139" y="124"/>
                    <a:pt x="281" y="116"/>
                    <a:pt x="236" y="56"/>
                  </a:cubicBezTo>
                  <a:cubicBezTo>
                    <a:pt x="213" y="41"/>
                    <a:pt x="206" y="11"/>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034050" y="-1374484"/>
              <a:ext cx="11842" cy="8308"/>
            </a:xfrm>
            <a:custGeom>
              <a:avLst/>
              <a:gdLst/>
              <a:ahLst/>
              <a:cxnLst/>
              <a:rect l="l" t="t" r="r" b="b"/>
              <a:pathLst>
                <a:path w="248" h="174" extrusionOk="0">
                  <a:moveTo>
                    <a:pt x="124" y="1"/>
                  </a:moveTo>
                  <a:cubicBezTo>
                    <a:pt x="83" y="8"/>
                    <a:pt x="53" y="27"/>
                    <a:pt x="34" y="61"/>
                  </a:cubicBezTo>
                  <a:cubicBezTo>
                    <a:pt x="0" y="124"/>
                    <a:pt x="60" y="139"/>
                    <a:pt x="86" y="173"/>
                  </a:cubicBezTo>
                  <a:cubicBezTo>
                    <a:pt x="116" y="169"/>
                    <a:pt x="147" y="165"/>
                    <a:pt x="176" y="158"/>
                  </a:cubicBezTo>
                  <a:cubicBezTo>
                    <a:pt x="233" y="143"/>
                    <a:pt x="247" y="106"/>
                    <a:pt x="214" y="53"/>
                  </a:cubicBezTo>
                  <a:cubicBezTo>
                    <a:pt x="195" y="23"/>
                    <a:pt x="173"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017290" y="-1387663"/>
              <a:ext cx="9693" cy="9502"/>
            </a:xfrm>
            <a:custGeom>
              <a:avLst/>
              <a:gdLst/>
              <a:ahLst/>
              <a:cxnLst/>
              <a:rect l="l" t="t" r="r" b="b"/>
              <a:pathLst>
                <a:path w="203" h="199" extrusionOk="0">
                  <a:moveTo>
                    <a:pt x="94" y="1"/>
                  </a:moveTo>
                  <a:cubicBezTo>
                    <a:pt x="5" y="75"/>
                    <a:pt x="1" y="86"/>
                    <a:pt x="65" y="198"/>
                  </a:cubicBezTo>
                  <a:cubicBezTo>
                    <a:pt x="124" y="165"/>
                    <a:pt x="177" y="124"/>
                    <a:pt x="203" y="56"/>
                  </a:cubicBezTo>
                  <a:lnTo>
                    <a:pt x="191" y="56"/>
                  </a:lnTo>
                  <a:cubicBezTo>
                    <a:pt x="184" y="60"/>
                    <a:pt x="180" y="63"/>
                    <a:pt x="177" y="63"/>
                  </a:cubicBezTo>
                  <a:cubicBezTo>
                    <a:pt x="165" y="72"/>
                    <a:pt x="158" y="75"/>
                    <a:pt x="151" y="75"/>
                  </a:cubicBezTo>
                  <a:cubicBezTo>
                    <a:pt x="139" y="75"/>
                    <a:pt x="136" y="63"/>
                    <a:pt x="139" y="30"/>
                  </a:cubicBezTo>
                  <a:cubicBezTo>
                    <a:pt x="139" y="15"/>
                    <a:pt x="113"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015476" y="-1377158"/>
              <a:ext cx="5730" cy="10983"/>
            </a:xfrm>
            <a:custGeom>
              <a:avLst/>
              <a:gdLst/>
              <a:ahLst/>
              <a:cxnLst/>
              <a:rect l="l" t="t" r="r" b="b"/>
              <a:pathLst>
                <a:path w="120" h="230" extrusionOk="0">
                  <a:moveTo>
                    <a:pt x="30" y="0"/>
                  </a:moveTo>
                  <a:cubicBezTo>
                    <a:pt x="23" y="27"/>
                    <a:pt x="11" y="45"/>
                    <a:pt x="19" y="72"/>
                  </a:cubicBezTo>
                  <a:cubicBezTo>
                    <a:pt x="53" y="128"/>
                    <a:pt x="4" y="173"/>
                    <a:pt x="1" y="221"/>
                  </a:cubicBezTo>
                  <a:cubicBezTo>
                    <a:pt x="15" y="225"/>
                    <a:pt x="30" y="229"/>
                    <a:pt x="41" y="229"/>
                  </a:cubicBezTo>
                  <a:cubicBezTo>
                    <a:pt x="108" y="229"/>
                    <a:pt x="116" y="166"/>
                    <a:pt x="120" y="105"/>
                  </a:cubicBezTo>
                  <a:cubicBezTo>
                    <a:pt x="86" y="76"/>
                    <a:pt x="82" y="1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012802" y="-1389096"/>
              <a:ext cx="7019" cy="5061"/>
            </a:xfrm>
            <a:custGeom>
              <a:avLst/>
              <a:gdLst/>
              <a:ahLst/>
              <a:cxnLst/>
              <a:rect l="l" t="t" r="r" b="b"/>
              <a:pathLst>
                <a:path w="147" h="106" extrusionOk="0">
                  <a:moveTo>
                    <a:pt x="57" y="0"/>
                  </a:moveTo>
                  <a:cubicBezTo>
                    <a:pt x="38" y="0"/>
                    <a:pt x="19" y="8"/>
                    <a:pt x="0" y="31"/>
                  </a:cubicBezTo>
                  <a:cubicBezTo>
                    <a:pt x="19" y="38"/>
                    <a:pt x="45" y="45"/>
                    <a:pt x="45" y="60"/>
                  </a:cubicBezTo>
                  <a:cubicBezTo>
                    <a:pt x="42" y="93"/>
                    <a:pt x="45" y="105"/>
                    <a:pt x="57" y="105"/>
                  </a:cubicBezTo>
                  <a:cubicBezTo>
                    <a:pt x="64" y="105"/>
                    <a:pt x="71" y="102"/>
                    <a:pt x="83" y="93"/>
                  </a:cubicBezTo>
                  <a:cubicBezTo>
                    <a:pt x="86" y="93"/>
                    <a:pt x="90" y="90"/>
                    <a:pt x="97" y="86"/>
                  </a:cubicBezTo>
                  <a:lnTo>
                    <a:pt x="109" y="86"/>
                  </a:lnTo>
                  <a:cubicBezTo>
                    <a:pt x="120" y="67"/>
                    <a:pt x="135" y="49"/>
                    <a:pt x="147" y="31"/>
                  </a:cubicBezTo>
                  <a:cubicBezTo>
                    <a:pt x="142" y="23"/>
                    <a:pt x="142" y="15"/>
                    <a:pt x="138" y="8"/>
                  </a:cubicBezTo>
                  <a:cubicBezTo>
                    <a:pt x="135" y="12"/>
                    <a:pt x="131" y="12"/>
                    <a:pt x="128" y="12"/>
                  </a:cubicBezTo>
                  <a:cubicBezTo>
                    <a:pt x="116" y="12"/>
                    <a:pt x="105" y="8"/>
                    <a:pt x="94" y="4"/>
                  </a:cubicBezTo>
                  <a:cubicBezTo>
                    <a:pt x="83" y="4"/>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2018914" y="-1373720"/>
              <a:ext cx="5969" cy="7163"/>
            </a:xfrm>
            <a:custGeom>
              <a:avLst/>
              <a:gdLst/>
              <a:ahLst/>
              <a:cxnLst/>
              <a:rect l="l" t="t" r="r" b="b"/>
              <a:pathLst>
                <a:path w="125" h="150" extrusionOk="0">
                  <a:moveTo>
                    <a:pt x="91" y="0"/>
                  </a:moveTo>
                  <a:cubicBezTo>
                    <a:pt x="80" y="49"/>
                    <a:pt x="1" y="90"/>
                    <a:pt x="73" y="149"/>
                  </a:cubicBezTo>
                  <a:cubicBezTo>
                    <a:pt x="76" y="101"/>
                    <a:pt x="125" y="56"/>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2643436" y="-720452"/>
              <a:ext cx="8117" cy="5014"/>
            </a:xfrm>
            <a:custGeom>
              <a:avLst/>
              <a:gdLst/>
              <a:ahLst/>
              <a:cxnLst/>
              <a:rect l="l" t="t" r="r" b="b"/>
              <a:pathLst>
                <a:path w="170" h="105" extrusionOk="0">
                  <a:moveTo>
                    <a:pt x="121" y="1"/>
                  </a:moveTo>
                  <a:cubicBezTo>
                    <a:pt x="102" y="1"/>
                    <a:pt x="76" y="12"/>
                    <a:pt x="57" y="15"/>
                  </a:cubicBezTo>
                  <a:cubicBezTo>
                    <a:pt x="4" y="23"/>
                    <a:pt x="0" y="53"/>
                    <a:pt x="19" y="105"/>
                  </a:cubicBezTo>
                  <a:cubicBezTo>
                    <a:pt x="57" y="68"/>
                    <a:pt x="94" y="53"/>
                    <a:pt x="135" y="53"/>
                  </a:cubicBezTo>
                  <a:cubicBezTo>
                    <a:pt x="147" y="53"/>
                    <a:pt x="157" y="53"/>
                    <a:pt x="169" y="56"/>
                  </a:cubicBezTo>
                  <a:cubicBezTo>
                    <a:pt x="161" y="12"/>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2647017" y="-728809"/>
              <a:ext cx="5253" cy="3772"/>
            </a:xfrm>
            <a:custGeom>
              <a:avLst/>
              <a:gdLst/>
              <a:ahLst/>
              <a:cxnLst/>
              <a:rect l="l" t="t" r="r" b="b"/>
              <a:pathLst>
                <a:path w="110" h="79" extrusionOk="0">
                  <a:moveTo>
                    <a:pt x="20" y="0"/>
                  </a:moveTo>
                  <a:cubicBezTo>
                    <a:pt x="16" y="0"/>
                    <a:pt x="8" y="0"/>
                    <a:pt x="1" y="4"/>
                  </a:cubicBezTo>
                  <a:cubicBezTo>
                    <a:pt x="27" y="52"/>
                    <a:pt x="39" y="78"/>
                    <a:pt x="53" y="78"/>
                  </a:cubicBezTo>
                  <a:cubicBezTo>
                    <a:pt x="65" y="78"/>
                    <a:pt x="79" y="59"/>
                    <a:pt x="109" y="22"/>
                  </a:cubicBezTo>
                  <a:lnTo>
                    <a:pt x="109" y="22"/>
                  </a:lnTo>
                  <a:cubicBezTo>
                    <a:pt x="106" y="22"/>
                    <a:pt x="98" y="26"/>
                    <a:pt x="94" y="26"/>
                  </a:cubicBezTo>
                  <a:cubicBezTo>
                    <a:pt x="79" y="26"/>
                    <a:pt x="68" y="19"/>
                    <a:pt x="57" y="11"/>
                  </a:cubicBezTo>
                  <a:cubicBezTo>
                    <a:pt x="46" y="7"/>
                    <a:pt x="3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2285168" y="-1313221"/>
              <a:ext cx="2865" cy="5014"/>
            </a:xfrm>
            <a:custGeom>
              <a:avLst/>
              <a:gdLst/>
              <a:ahLst/>
              <a:cxnLst/>
              <a:rect l="l" t="t" r="r" b="b"/>
              <a:pathLst>
                <a:path w="60" h="105" extrusionOk="0">
                  <a:moveTo>
                    <a:pt x="33" y="0"/>
                  </a:moveTo>
                  <a:cubicBezTo>
                    <a:pt x="15" y="0"/>
                    <a:pt x="4" y="26"/>
                    <a:pt x="4" y="45"/>
                  </a:cubicBezTo>
                  <a:cubicBezTo>
                    <a:pt x="0" y="64"/>
                    <a:pt x="15" y="83"/>
                    <a:pt x="23" y="105"/>
                  </a:cubicBezTo>
                  <a:cubicBezTo>
                    <a:pt x="45" y="93"/>
                    <a:pt x="56" y="74"/>
                    <a:pt x="59" y="52"/>
                  </a:cubicBezTo>
                  <a:cubicBezTo>
                    <a:pt x="52" y="34"/>
                    <a:pt x="52" y="4"/>
                    <a:pt x="41" y="4"/>
                  </a:cubicBezTo>
                  <a:cubicBezTo>
                    <a:pt x="37" y="4"/>
                    <a:pt x="37"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2281061" y="-1316993"/>
              <a:ext cx="4488" cy="3438"/>
            </a:xfrm>
            <a:custGeom>
              <a:avLst/>
              <a:gdLst/>
              <a:ahLst/>
              <a:cxnLst/>
              <a:rect l="l" t="t" r="r" b="b"/>
              <a:pathLst>
                <a:path w="94" h="72" extrusionOk="0">
                  <a:moveTo>
                    <a:pt x="37" y="1"/>
                  </a:moveTo>
                  <a:cubicBezTo>
                    <a:pt x="23" y="1"/>
                    <a:pt x="11" y="8"/>
                    <a:pt x="0" y="34"/>
                  </a:cubicBezTo>
                  <a:cubicBezTo>
                    <a:pt x="4" y="49"/>
                    <a:pt x="11" y="68"/>
                    <a:pt x="34" y="72"/>
                  </a:cubicBezTo>
                  <a:cubicBezTo>
                    <a:pt x="41" y="72"/>
                    <a:pt x="49" y="68"/>
                    <a:pt x="56" y="68"/>
                  </a:cubicBezTo>
                  <a:cubicBezTo>
                    <a:pt x="68" y="49"/>
                    <a:pt x="82" y="31"/>
                    <a:pt x="94" y="12"/>
                  </a:cubicBezTo>
                  <a:cubicBezTo>
                    <a:pt x="75" y="12"/>
                    <a:pt x="56"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2441358" y="-1098489"/>
              <a:ext cx="5921" cy="6255"/>
            </a:xfrm>
            <a:custGeom>
              <a:avLst/>
              <a:gdLst/>
              <a:ahLst/>
              <a:cxnLst/>
              <a:rect l="l" t="t" r="r" b="b"/>
              <a:pathLst>
                <a:path w="124" h="131" extrusionOk="0">
                  <a:moveTo>
                    <a:pt x="33" y="0"/>
                  </a:moveTo>
                  <a:lnTo>
                    <a:pt x="33" y="0"/>
                  </a:lnTo>
                  <a:cubicBezTo>
                    <a:pt x="0" y="82"/>
                    <a:pt x="0" y="82"/>
                    <a:pt x="120" y="131"/>
                  </a:cubicBezTo>
                  <a:cubicBezTo>
                    <a:pt x="120" y="127"/>
                    <a:pt x="123" y="120"/>
                    <a:pt x="123" y="113"/>
                  </a:cubicBezTo>
                  <a:cubicBezTo>
                    <a:pt x="116" y="56"/>
                    <a:pt x="45" y="52"/>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1987303" y="-1177563"/>
              <a:ext cx="4871" cy="4823"/>
            </a:xfrm>
            <a:custGeom>
              <a:avLst/>
              <a:gdLst/>
              <a:ahLst/>
              <a:cxnLst/>
              <a:rect l="l" t="t" r="r" b="b"/>
              <a:pathLst>
                <a:path w="102" h="101" extrusionOk="0">
                  <a:moveTo>
                    <a:pt x="79" y="0"/>
                  </a:moveTo>
                  <a:cubicBezTo>
                    <a:pt x="72" y="0"/>
                    <a:pt x="65" y="4"/>
                    <a:pt x="61" y="4"/>
                  </a:cubicBezTo>
                  <a:cubicBezTo>
                    <a:pt x="53" y="7"/>
                    <a:pt x="46" y="7"/>
                    <a:pt x="42" y="7"/>
                  </a:cubicBezTo>
                  <a:lnTo>
                    <a:pt x="39" y="7"/>
                  </a:lnTo>
                  <a:cubicBezTo>
                    <a:pt x="1" y="45"/>
                    <a:pt x="34" y="71"/>
                    <a:pt x="57" y="101"/>
                  </a:cubicBezTo>
                  <a:cubicBezTo>
                    <a:pt x="87" y="78"/>
                    <a:pt x="101" y="49"/>
                    <a:pt x="94" y="15"/>
                  </a:cubicBezTo>
                  <a:cubicBezTo>
                    <a:pt x="91"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2316062" y="-1180762"/>
              <a:ext cx="4345" cy="4489"/>
            </a:xfrm>
            <a:custGeom>
              <a:avLst/>
              <a:gdLst/>
              <a:ahLst/>
              <a:cxnLst/>
              <a:rect l="l" t="t" r="r" b="b"/>
              <a:pathLst>
                <a:path w="91" h="94" extrusionOk="0">
                  <a:moveTo>
                    <a:pt x="90" y="0"/>
                  </a:moveTo>
                  <a:cubicBezTo>
                    <a:pt x="30" y="22"/>
                    <a:pt x="26" y="22"/>
                    <a:pt x="0" y="93"/>
                  </a:cubicBezTo>
                  <a:lnTo>
                    <a:pt x="26" y="93"/>
                  </a:lnTo>
                  <a:cubicBezTo>
                    <a:pt x="68" y="93"/>
                    <a:pt x="71" y="78"/>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2232881" y="-1240927"/>
              <a:ext cx="19100" cy="16951"/>
            </a:xfrm>
            <a:custGeom>
              <a:avLst/>
              <a:gdLst/>
              <a:ahLst/>
              <a:cxnLst/>
              <a:rect l="l" t="t" r="r" b="b"/>
              <a:pathLst>
                <a:path w="400" h="355" extrusionOk="0">
                  <a:moveTo>
                    <a:pt x="86" y="0"/>
                  </a:moveTo>
                  <a:cubicBezTo>
                    <a:pt x="49" y="15"/>
                    <a:pt x="27" y="37"/>
                    <a:pt x="30" y="82"/>
                  </a:cubicBezTo>
                  <a:lnTo>
                    <a:pt x="34" y="82"/>
                  </a:lnTo>
                  <a:cubicBezTo>
                    <a:pt x="53" y="108"/>
                    <a:pt x="1" y="153"/>
                    <a:pt x="53" y="168"/>
                  </a:cubicBezTo>
                  <a:cubicBezTo>
                    <a:pt x="60" y="172"/>
                    <a:pt x="63" y="172"/>
                    <a:pt x="68" y="172"/>
                  </a:cubicBezTo>
                  <a:cubicBezTo>
                    <a:pt x="98" y="172"/>
                    <a:pt x="116" y="142"/>
                    <a:pt x="127" y="113"/>
                  </a:cubicBezTo>
                  <a:cubicBezTo>
                    <a:pt x="127" y="108"/>
                    <a:pt x="135" y="101"/>
                    <a:pt x="142" y="101"/>
                  </a:cubicBezTo>
                  <a:lnTo>
                    <a:pt x="146" y="101"/>
                  </a:lnTo>
                  <a:cubicBezTo>
                    <a:pt x="158" y="101"/>
                    <a:pt x="172" y="108"/>
                    <a:pt x="168" y="116"/>
                  </a:cubicBezTo>
                  <a:cubicBezTo>
                    <a:pt x="146" y="153"/>
                    <a:pt x="146" y="161"/>
                    <a:pt x="158" y="161"/>
                  </a:cubicBezTo>
                  <a:cubicBezTo>
                    <a:pt x="168" y="161"/>
                    <a:pt x="187" y="149"/>
                    <a:pt x="203" y="146"/>
                  </a:cubicBezTo>
                  <a:cubicBezTo>
                    <a:pt x="210" y="146"/>
                    <a:pt x="217" y="142"/>
                    <a:pt x="225" y="142"/>
                  </a:cubicBezTo>
                  <a:cubicBezTo>
                    <a:pt x="243" y="142"/>
                    <a:pt x="262" y="153"/>
                    <a:pt x="270" y="175"/>
                  </a:cubicBezTo>
                  <a:cubicBezTo>
                    <a:pt x="284" y="213"/>
                    <a:pt x="247" y="202"/>
                    <a:pt x="232" y="213"/>
                  </a:cubicBezTo>
                  <a:cubicBezTo>
                    <a:pt x="203" y="228"/>
                    <a:pt x="229" y="243"/>
                    <a:pt x="232" y="258"/>
                  </a:cubicBezTo>
                  <a:cubicBezTo>
                    <a:pt x="247" y="254"/>
                    <a:pt x="258" y="251"/>
                    <a:pt x="270" y="251"/>
                  </a:cubicBezTo>
                  <a:cubicBezTo>
                    <a:pt x="318" y="251"/>
                    <a:pt x="322" y="303"/>
                    <a:pt x="325" y="355"/>
                  </a:cubicBezTo>
                  <a:cubicBezTo>
                    <a:pt x="400" y="261"/>
                    <a:pt x="400" y="261"/>
                    <a:pt x="329" y="202"/>
                  </a:cubicBezTo>
                  <a:cubicBezTo>
                    <a:pt x="333" y="161"/>
                    <a:pt x="393" y="157"/>
                    <a:pt x="386" y="101"/>
                  </a:cubicBezTo>
                  <a:lnTo>
                    <a:pt x="386" y="101"/>
                  </a:lnTo>
                  <a:cubicBezTo>
                    <a:pt x="355" y="108"/>
                    <a:pt x="325" y="113"/>
                    <a:pt x="299" y="113"/>
                  </a:cubicBezTo>
                  <a:cubicBezTo>
                    <a:pt x="247" y="113"/>
                    <a:pt x="198" y="97"/>
                    <a:pt x="168" y="30"/>
                  </a:cubicBezTo>
                  <a:cubicBezTo>
                    <a:pt x="158" y="8"/>
                    <a:pt x="131"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2227008" y="-1228465"/>
              <a:ext cx="8117" cy="7735"/>
            </a:xfrm>
            <a:custGeom>
              <a:avLst/>
              <a:gdLst/>
              <a:ahLst/>
              <a:cxnLst/>
              <a:rect l="l" t="t" r="r" b="b"/>
              <a:pathLst>
                <a:path w="170" h="162" extrusionOk="0">
                  <a:moveTo>
                    <a:pt x="87" y="0"/>
                  </a:moveTo>
                  <a:cubicBezTo>
                    <a:pt x="71" y="49"/>
                    <a:pt x="1" y="68"/>
                    <a:pt x="19" y="131"/>
                  </a:cubicBezTo>
                  <a:lnTo>
                    <a:pt x="27" y="131"/>
                  </a:lnTo>
                  <a:cubicBezTo>
                    <a:pt x="45" y="131"/>
                    <a:pt x="64" y="139"/>
                    <a:pt x="80" y="147"/>
                  </a:cubicBezTo>
                  <a:cubicBezTo>
                    <a:pt x="97" y="154"/>
                    <a:pt x="113" y="161"/>
                    <a:pt x="132" y="161"/>
                  </a:cubicBezTo>
                  <a:cubicBezTo>
                    <a:pt x="142" y="161"/>
                    <a:pt x="154" y="157"/>
                    <a:pt x="161" y="154"/>
                  </a:cubicBezTo>
                  <a:cubicBezTo>
                    <a:pt x="169" y="87"/>
                    <a:pt x="106" y="57"/>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1964049" y="-1422807"/>
              <a:ext cx="10362" cy="10887"/>
            </a:xfrm>
            <a:custGeom>
              <a:avLst/>
              <a:gdLst/>
              <a:ahLst/>
              <a:cxnLst/>
              <a:rect l="l" t="t" r="r" b="b"/>
              <a:pathLst>
                <a:path w="217" h="228" extrusionOk="0">
                  <a:moveTo>
                    <a:pt x="164" y="0"/>
                  </a:moveTo>
                  <a:lnTo>
                    <a:pt x="164" y="0"/>
                  </a:lnTo>
                  <a:cubicBezTo>
                    <a:pt x="120" y="30"/>
                    <a:pt x="82" y="75"/>
                    <a:pt x="23" y="75"/>
                  </a:cubicBezTo>
                  <a:lnTo>
                    <a:pt x="15" y="75"/>
                  </a:lnTo>
                  <a:cubicBezTo>
                    <a:pt x="0" y="112"/>
                    <a:pt x="4" y="149"/>
                    <a:pt x="11" y="187"/>
                  </a:cubicBezTo>
                  <a:cubicBezTo>
                    <a:pt x="18" y="209"/>
                    <a:pt x="30" y="228"/>
                    <a:pt x="56" y="228"/>
                  </a:cubicBezTo>
                  <a:lnTo>
                    <a:pt x="59" y="228"/>
                  </a:lnTo>
                  <a:cubicBezTo>
                    <a:pt x="108" y="228"/>
                    <a:pt x="164" y="216"/>
                    <a:pt x="190" y="171"/>
                  </a:cubicBezTo>
                  <a:cubicBezTo>
                    <a:pt x="213" y="135"/>
                    <a:pt x="216" y="86"/>
                    <a:pt x="172" y="52"/>
                  </a:cubicBezTo>
                  <a:cubicBezTo>
                    <a:pt x="153" y="37"/>
                    <a:pt x="164" y="19"/>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190575" y="-1416934"/>
              <a:ext cx="5539" cy="7019"/>
            </a:xfrm>
            <a:custGeom>
              <a:avLst/>
              <a:gdLst/>
              <a:ahLst/>
              <a:cxnLst/>
              <a:rect l="l" t="t" r="r" b="b"/>
              <a:pathLst>
                <a:path w="116" h="147" extrusionOk="0">
                  <a:moveTo>
                    <a:pt x="90" y="0"/>
                  </a:moveTo>
                  <a:cubicBezTo>
                    <a:pt x="38" y="4"/>
                    <a:pt x="75" y="53"/>
                    <a:pt x="57" y="71"/>
                  </a:cubicBezTo>
                  <a:cubicBezTo>
                    <a:pt x="26" y="64"/>
                    <a:pt x="34" y="22"/>
                    <a:pt x="0" y="19"/>
                  </a:cubicBezTo>
                  <a:lnTo>
                    <a:pt x="0" y="19"/>
                  </a:lnTo>
                  <a:cubicBezTo>
                    <a:pt x="4" y="48"/>
                    <a:pt x="15" y="79"/>
                    <a:pt x="12" y="109"/>
                  </a:cubicBezTo>
                  <a:cubicBezTo>
                    <a:pt x="7" y="135"/>
                    <a:pt x="19" y="146"/>
                    <a:pt x="38" y="146"/>
                  </a:cubicBezTo>
                  <a:cubicBezTo>
                    <a:pt x="45" y="146"/>
                    <a:pt x="52" y="146"/>
                    <a:pt x="60" y="143"/>
                  </a:cubicBezTo>
                  <a:cubicBezTo>
                    <a:pt x="105" y="124"/>
                    <a:pt x="116" y="57"/>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275188" y="-1224501"/>
              <a:ext cx="13943" cy="19148"/>
            </a:xfrm>
            <a:custGeom>
              <a:avLst/>
              <a:gdLst/>
              <a:ahLst/>
              <a:cxnLst/>
              <a:rect l="l" t="t" r="r" b="b"/>
              <a:pathLst>
                <a:path w="292" h="401" extrusionOk="0">
                  <a:moveTo>
                    <a:pt x="102" y="0"/>
                  </a:moveTo>
                  <a:cubicBezTo>
                    <a:pt x="68" y="38"/>
                    <a:pt x="49" y="97"/>
                    <a:pt x="0" y="123"/>
                  </a:cubicBezTo>
                  <a:cubicBezTo>
                    <a:pt x="0" y="213"/>
                    <a:pt x="52" y="288"/>
                    <a:pt x="71" y="370"/>
                  </a:cubicBezTo>
                  <a:cubicBezTo>
                    <a:pt x="83" y="366"/>
                    <a:pt x="94" y="352"/>
                    <a:pt x="105" y="352"/>
                  </a:cubicBezTo>
                  <a:cubicBezTo>
                    <a:pt x="109" y="352"/>
                    <a:pt x="116" y="359"/>
                    <a:pt x="120" y="374"/>
                  </a:cubicBezTo>
                  <a:cubicBezTo>
                    <a:pt x="128" y="397"/>
                    <a:pt x="138" y="400"/>
                    <a:pt x="157" y="400"/>
                  </a:cubicBezTo>
                  <a:lnTo>
                    <a:pt x="169" y="400"/>
                  </a:lnTo>
                  <a:cubicBezTo>
                    <a:pt x="199" y="347"/>
                    <a:pt x="266" y="336"/>
                    <a:pt x="292" y="284"/>
                  </a:cubicBezTo>
                  <a:cubicBezTo>
                    <a:pt x="273" y="276"/>
                    <a:pt x="259" y="273"/>
                    <a:pt x="240" y="269"/>
                  </a:cubicBezTo>
                  <a:cubicBezTo>
                    <a:pt x="228" y="266"/>
                    <a:pt x="217" y="262"/>
                    <a:pt x="206" y="258"/>
                  </a:cubicBezTo>
                  <a:cubicBezTo>
                    <a:pt x="116" y="235"/>
                    <a:pt x="112" y="232"/>
                    <a:pt x="164" y="157"/>
                  </a:cubicBezTo>
                  <a:cubicBezTo>
                    <a:pt x="176" y="145"/>
                    <a:pt x="217" y="138"/>
                    <a:pt x="183" y="112"/>
                  </a:cubicBezTo>
                  <a:cubicBezTo>
                    <a:pt x="146" y="83"/>
                    <a:pt x="154" y="2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2263776" y="-1219917"/>
              <a:ext cx="5396" cy="9025"/>
            </a:xfrm>
            <a:custGeom>
              <a:avLst/>
              <a:gdLst/>
              <a:ahLst/>
              <a:cxnLst/>
              <a:rect l="l" t="t" r="r" b="b"/>
              <a:pathLst>
                <a:path w="113" h="189" extrusionOk="0">
                  <a:moveTo>
                    <a:pt x="68" y="1"/>
                  </a:moveTo>
                  <a:cubicBezTo>
                    <a:pt x="1" y="42"/>
                    <a:pt x="23" y="117"/>
                    <a:pt x="1" y="173"/>
                  </a:cubicBezTo>
                  <a:cubicBezTo>
                    <a:pt x="20" y="177"/>
                    <a:pt x="34" y="180"/>
                    <a:pt x="53" y="188"/>
                  </a:cubicBezTo>
                  <a:cubicBezTo>
                    <a:pt x="72" y="173"/>
                    <a:pt x="94" y="162"/>
                    <a:pt x="113" y="147"/>
                  </a:cubicBezTo>
                  <a:cubicBezTo>
                    <a:pt x="113" y="136"/>
                    <a:pt x="109" y="121"/>
                    <a:pt x="109" y="109"/>
                  </a:cubicBezTo>
                  <a:cubicBezTo>
                    <a:pt x="68" y="83"/>
                    <a:pt x="113" y="27"/>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2470294" y="-863798"/>
              <a:ext cx="8643" cy="7019"/>
            </a:xfrm>
            <a:custGeom>
              <a:avLst/>
              <a:gdLst/>
              <a:ahLst/>
              <a:cxnLst/>
              <a:rect l="l" t="t" r="r" b="b"/>
              <a:pathLst>
                <a:path w="181" h="147" extrusionOk="0">
                  <a:moveTo>
                    <a:pt x="124" y="1"/>
                  </a:moveTo>
                  <a:cubicBezTo>
                    <a:pt x="113" y="1"/>
                    <a:pt x="98" y="5"/>
                    <a:pt x="79" y="8"/>
                  </a:cubicBezTo>
                  <a:cubicBezTo>
                    <a:pt x="53" y="38"/>
                    <a:pt x="61" y="94"/>
                    <a:pt x="4" y="94"/>
                  </a:cubicBezTo>
                  <a:lnTo>
                    <a:pt x="1" y="94"/>
                  </a:lnTo>
                  <a:cubicBezTo>
                    <a:pt x="4" y="110"/>
                    <a:pt x="4" y="124"/>
                    <a:pt x="8" y="139"/>
                  </a:cubicBezTo>
                  <a:cubicBezTo>
                    <a:pt x="19" y="146"/>
                    <a:pt x="30" y="146"/>
                    <a:pt x="42" y="146"/>
                  </a:cubicBezTo>
                  <a:cubicBezTo>
                    <a:pt x="61" y="146"/>
                    <a:pt x="75" y="139"/>
                    <a:pt x="94" y="132"/>
                  </a:cubicBezTo>
                  <a:cubicBezTo>
                    <a:pt x="109" y="124"/>
                    <a:pt x="128" y="113"/>
                    <a:pt x="146" y="113"/>
                  </a:cubicBezTo>
                  <a:cubicBezTo>
                    <a:pt x="154" y="113"/>
                    <a:pt x="161" y="110"/>
                    <a:pt x="165" y="110"/>
                  </a:cubicBezTo>
                  <a:cubicBezTo>
                    <a:pt x="180" y="34"/>
                    <a:pt x="173"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466713" y="-865756"/>
              <a:ext cx="7544" cy="7210"/>
            </a:xfrm>
            <a:custGeom>
              <a:avLst/>
              <a:gdLst/>
              <a:ahLst/>
              <a:cxnLst/>
              <a:rect l="l" t="t" r="r" b="b"/>
              <a:pathLst>
                <a:path w="158" h="151" extrusionOk="0">
                  <a:moveTo>
                    <a:pt x="23" y="1"/>
                  </a:moveTo>
                  <a:cubicBezTo>
                    <a:pt x="0" y="8"/>
                    <a:pt x="0" y="30"/>
                    <a:pt x="4" y="49"/>
                  </a:cubicBezTo>
                  <a:cubicBezTo>
                    <a:pt x="23" y="46"/>
                    <a:pt x="38" y="42"/>
                    <a:pt x="49" y="42"/>
                  </a:cubicBezTo>
                  <a:cubicBezTo>
                    <a:pt x="98" y="42"/>
                    <a:pt x="105" y="75"/>
                    <a:pt x="90" y="151"/>
                  </a:cubicBezTo>
                  <a:cubicBezTo>
                    <a:pt x="157" y="132"/>
                    <a:pt x="131" y="83"/>
                    <a:pt x="116" y="49"/>
                  </a:cubicBezTo>
                  <a:cubicBezTo>
                    <a:pt x="101" y="23"/>
                    <a:pt x="7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469960" y="-858402"/>
              <a:ext cx="6637" cy="3056"/>
            </a:xfrm>
            <a:custGeom>
              <a:avLst/>
              <a:gdLst/>
              <a:ahLst/>
              <a:cxnLst/>
              <a:rect l="l" t="t" r="r" b="b"/>
              <a:pathLst>
                <a:path w="139" h="64" extrusionOk="0">
                  <a:moveTo>
                    <a:pt x="139" y="0"/>
                  </a:moveTo>
                  <a:cubicBezTo>
                    <a:pt x="121" y="0"/>
                    <a:pt x="102" y="11"/>
                    <a:pt x="87" y="19"/>
                  </a:cubicBezTo>
                  <a:cubicBezTo>
                    <a:pt x="68" y="26"/>
                    <a:pt x="54" y="33"/>
                    <a:pt x="35" y="33"/>
                  </a:cubicBezTo>
                  <a:cubicBezTo>
                    <a:pt x="23" y="33"/>
                    <a:pt x="12" y="33"/>
                    <a:pt x="1" y="26"/>
                  </a:cubicBezTo>
                  <a:lnTo>
                    <a:pt x="1" y="26"/>
                  </a:lnTo>
                  <a:cubicBezTo>
                    <a:pt x="23" y="52"/>
                    <a:pt x="46" y="64"/>
                    <a:pt x="65" y="64"/>
                  </a:cubicBezTo>
                  <a:cubicBezTo>
                    <a:pt x="87" y="64"/>
                    <a:pt x="109" y="45"/>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2444414" y="-873587"/>
              <a:ext cx="4871" cy="5587"/>
            </a:xfrm>
            <a:custGeom>
              <a:avLst/>
              <a:gdLst/>
              <a:ahLst/>
              <a:cxnLst/>
              <a:rect l="l" t="t" r="r" b="b"/>
              <a:pathLst>
                <a:path w="102" h="117" extrusionOk="0">
                  <a:moveTo>
                    <a:pt x="64" y="1"/>
                  </a:moveTo>
                  <a:cubicBezTo>
                    <a:pt x="49" y="1"/>
                    <a:pt x="42" y="15"/>
                    <a:pt x="30" y="30"/>
                  </a:cubicBezTo>
                  <a:cubicBezTo>
                    <a:pt x="1" y="63"/>
                    <a:pt x="12" y="90"/>
                    <a:pt x="38" y="116"/>
                  </a:cubicBezTo>
                  <a:cubicBezTo>
                    <a:pt x="102" y="105"/>
                    <a:pt x="102" y="63"/>
                    <a:pt x="90" y="15"/>
                  </a:cubicBezTo>
                  <a:cubicBezTo>
                    <a:pt x="79" y="4"/>
                    <a:pt x="7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2442599" y="-872918"/>
              <a:ext cx="5539" cy="5825"/>
            </a:xfrm>
            <a:custGeom>
              <a:avLst/>
              <a:gdLst/>
              <a:ahLst/>
              <a:cxnLst/>
              <a:rect l="l" t="t" r="r" b="b"/>
              <a:pathLst>
                <a:path w="116" h="122" extrusionOk="0">
                  <a:moveTo>
                    <a:pt x="52" y="1"/>
                  </a:moveTo>
                  <a:cubicBezTo>
                    <a:pt x="64" y="49"/>
                    <a:pt x="64" y="91"/>
                    <a:pt x="0" y="102"/>
                  </a:cubicBezTo>
                  <a:cubicBezTo>
                    <a:pt x="15" y="113"/>
                    <a:pt x="30" y="121"/>
                    <a:pt x="41" y="121"/>
                  </a:cubicBezTo>
                  <a:cubicBezTo>
                    <a:pt x="67" y="121"/>
                    <a:pt x="82" y="91"/>
                    <a:pt x="94" y="65"/>
                  </a:cubicBezTo>
                  <a:cubicBezTo>
                    <a:pt x="116" y="23"/>
                    <a:pt x="82" y="13"/>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1888843" y="-1207407"/>
              <a:ext cx="5826" cy="10218"/>
            </a:xfrm>
            <a:custGeom>
              <a:avLst/>
              <a:gdLst/>
              <a:ahLst/>
              <a:cxnLst/>
              <a:rect l="l" t="t" r="r" b="b"/>
              <a:pathLst>
                <a:path w="122" h="214" extrusionOk="0">
                  <a:moveTo>
                    <a:pt x="80" y="1"/>
                  </a:moveTo>
                  <a:cubicBezTo>
                    <a:pt x="73" y="7"/>
                    <a:pt x="62" y="8"/>
                    <a:pt x="50" y="8"/>
                  </a:cubicBezTo>
                  <a:cubicBezTo>
                    <a:pt x="47" y="8"/>
                    <a:pt x="45" y="8"/>
                    <a:pt x="42" y="8"/>
                  </a:cubicBezTo>
                  <a:cubicBezTo>
                    <a:pt x="20" y="8"/>
                    <a:pt x="1" y="9"/>
                    <a:pt x="10" y="46"/>
                  </a:cubicBezTo>
                  <a:cubicBezTo>
                    <a:pt x="28" y="101"/>
                    <a:pt x="58" y="154"/>
                    <a:pt x="70" y="214"/>
                  </a:cubicBezTo>
                  <a:cubicBezTo>
                    <a:pt x="111" y="191"/>
                    <a:pt x="111" y="146"/>
                    <a:pt x="122" y="113"/>
                  </a:cubicBezTo>
                  <a:cubicBezTo>
                    <a:pt x="118" y="87"/>
                    <a:pt x="115" y="65"/>
                    <a:pt x="111" y="39"/>
                  </a:cubicBezTo>
                  <a:cubicBezTo>
                    <a:pt x="107" y="23"/>
                    <a:pt x="99" y="4"/>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1898202" y="-1203826"/>
              <a:ext cx="9693" cy="8261"/>
            </a:xfrm>
            <a:custGeom>
              <a:avLst/>
              <a:gdLst/>
              <a:ahLst/>
              <a:cxnLst/>
              <a:rect l="l" t="t" r="r" b="b"/>
              <a:pathLst>
                <a:path w="203" h="173" extrusionOk="0">
                  <a:moveTo>
                    <a:pt x="4" y="0"/>
                  </a:moveTo>
                  <a:lnTo>
                    <a:pt x="4" y="0"/>
                  </a:lnTo>
                  <a:cubicBezTo>
                    <a:pt x="7" y="76"/>
                    <a:pt x="0" y="157"/>
                    <a:pt x="109" y="173"/>
                  </a:cubicBezTo>
                  <a:cubicBezTo>
                    <a:pt x="150" y="161"/>
                    <a:pt x="172" y="124"/>
                    <a:pt x="202" y="83"/>
                  </a:cubicBezTo>
                  <a:lnTo>
                    <a:pt x="202" y="83"/>
                  </a:lnTo>
                  <a:cubicBezTo>
                    <a:pt x="183" y="86"/>
                    <a:pt x="164" y="90"/>
                    <a:pt x="150" y="90"/>
                  </a:cubicBezTo>
                  <a:cubicBezTo>
                    <a:pt x="86" y="90"/>
                    <a:pt x="41" y="57"/>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2434052" y="-633356"/>
              <a:ext cx="7544" cy="6303"/>
            </a:xfrm>
            <a:custGeom>
              <a:avLst/>
              <a:gdLst/>
              <a:ahLst/>
              <a:cxnLst/>
              <a:rect l="l" t="t" r="r" b="b"/>
              <a:pathLst>
                <a:path w="158" h="132" extrusionOk="0">
                  <a:moveTo>
                    <a:pt x="90" y="1"/>
                  </a:moveTo>
                  <a:cubicBezTo>
                    <a:pt x="56" y="1"/>
                    <a:pt x="27" y="30"/>
                    <a:pt x="1" y="61"/>
                  </a:cubicBezTo>
                  <a:cubicBezTo>
                    <a:pt x="23" y="83"/>
                    <a:pt x="49" y="109"/>
                    <a:pt x="75" y="132"/>
                  </a:cubicBezTo>
                  <a:cubicBezTo>
                    <a:pt x="105" y="98"/>
                    <a:pt x="132" y="68"/>
                    <a:pt x="158" y="34"/>
                  </a:cubicBezTo>
                  <a:cubicBezTo>
                    <a:pt x="132" y="12"/>
                    <a:pt x="109"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2268789" y="-1360016"/>
              <a:ext cx="9884" cy="9502"/>
            </a:xfrm>
            <a:custGeom>
              <a:avLst/>
              <a:gdLst/>
              <a:ahLst/>
              <a:cxnLst/>
              <a:rect l="l" t="t" r="r" b="b"/>
              <a:pathLst>
                <a:path w="207" h="199" extrusionOk="0">
                  <a:moveTo>
                    <a:pt x="83" y="0"/>
                  </a:moveTo>
                  <a:cubicBezTo>
                    <a:pt x="53" y="0"/>
                    <a:pt x="39" y="53"/>
                    <a:pt x="23" y="79"/>
                  </a:cubicBezTo>
                  <a:cubicBezTo>
                    <a:pt x="1" y="128"/>
                    <a:pt x="46" y="147"/>
                    <a:pt x="68" y="176"/>
                  </a:cubicBezTo>
                  <a:cubicBezTo>
                    <a:pt x="83" y="191"/>
                    <a:pt x="94" y="199"/>
                    <a:pt x="109" y="199"/>
                  </a:cubicBezTo>
                  <a:cubicBezTo>
                    <a:pt x="135" y="199"/>
                    <a:pt x="161" y="165"/>
                    <a:pt x="192" y="162"/>
                  </a:cubicBezTo>
                  <a:cubicBezTo>
                    <a:pt x="196" y="147"/>
                    <a:pt x="199" y="128"/>
                    <a:pt x="206" y="112"/>
                  </a:cubicBezTo>
                  <a:cubicBezTo>
                    <a:pt x="203" y="102"/>
                    <a:pt x="199" y="90"/>
                    <a:pt x="199" y="79"/>
                  </a:cubicBezTo>
                  <a:cubicBezTo>
                    <a:pt x="196" y="12"/>
                    <a:pt x="128" y="19"/>
                    <a:pt x="94" y="5"/>
                  </a:cubicBezTo>
                  <a:cubicBezTo>
                    <a:pt x="91" y="5"/>
                    <a:pt x="87"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2273230" y="-1366080"/>
              <a:ext cx="7544" cy="6637"/>
            </a:xfrm>
            <a:custGeom>
              <a:avLst/>
              <a:gdLst/>
              <a:ahLst/>
              <a:cxnLst/>
              <a:rect l="l" t="t" r="r" b="b"/>
              <a:pathLst>
                <a:path w="158" h="139" extrusionOk="0">
                  <a:moveTo>
                    <a:pt x="79" y="1"/>
                  </a:moveTo>
                  <a:cubicBezTo>
                    <a:pt x="61" y="1"/>
                    <a:pt x="38" y="15"/>
                    <a:pt x="1" y="38"/>
                  </a:cubicBezTo>
                  <a:cubicBezTo>
                    <a:pt x="19" y="105"/>
                    <a:pt x="30" y="139"/>
                    <a:pt x="61" y="139"/>
                  </a:cubicBezTo>
                  <a:cubicBezTo>
                    <a:pt x="79" y="139"/>
                    <a:pt x="109" y="117"/>
                    <a:pt x="158" y="79"/>
                  </a:cubicBezTo>
                  <a:cubicBezTo>
                    <a:pt x="120" y="23"/>
                    <a:pt x="105"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002440" y="-1375869"/>
              <a:ext cx="20389" cy="20198"/>
            </a:xfrm>
            <a:custGeom>
              <a:avLst/>
              <a:gdLst/>
              <a:ahLst/>
              <a:cxnLst/>
              <a:rect l="l" t="t" r="r" b="b"/>
              <a:pathLst>
                <a:path w="427" h="423" extrusionOk="0">
                  <a:moveTo>
                    <a:pt x="378" y="0"/>
                  </a:moveTo>
                  <a:cubicBezTo>
                    <a:pt x="370" y="23"/>
                    <a:pt x="356" y="26"/>
                    <a:pt x="337" y="30"/>
                  </a:cubicBezTo>
                  <a:lnTo>
                    <a:pt x="333" y="34"/>
                  </a:lnTo>
                  <a:cubicBezTo>
                    <a:pt x="322" y="52"/>
                    <a:pt x="337" y="97"/>
                    <a:pt x="306" y="97"/>
                  </a:cubicBezTo>
                  <a:cubicBezTo>
                    <a:pt x="299" y="97"/>
                    <a:pt x="288" y="94"/>
                    <a:pt x="270" y="86"/>
                  </a:cubicBezTo>
                  <a:lnTo>
                    <a:pt x="266" y="86"/>
                  </a:lnTo>
                  <a:cubicBezTo>
                    <a:pt x="247" y="86"/>
                    <a:pt x="209" y="120"/>
                    <a:pt x="194" y="149"/>
                  </a:cubicBezTo>
                  <a:cubicBezTo>
                    <a:pt x="180" y="172"/>
                    <a:pt x="165" y="183"/>
                    <a:pt x="149" y="183"/>
                  </a:cubicBezTo>
                  <a:cubicBezTo>
                    <a:pt x="131" y="183"/>
                    <a:pt x="116" y="168"/>
                    <a:pt x="97" y="149"/>
                  </a:cubicBezTo>
                  <a:lnTo>
                    <a:pt x="97" y="149"/>
                  </a:lnTo>
                  <a:cubicBezTo>
                    <a:pt x="68" y="180"/>
                    <a:pt x="78" y="202"/>
                    <a:pt x="116" y="217"/>
                  </a:cubicBezTo>
                  <a:cubicBezTo>
                    <a:pt x="146" y="232"/>
                    <a:pt x="180" y="239"/>
                    <a:pt x="183" y="287"/>
                  </a:cubicBezTo>
                  <a:cubicBezTo>
                    <a:pt x="176" y="292"/>
                    <a:pt x="168" y="292"/>
                    <a:pt x="165" y="292"/>
                  </a:cubicBezTo>
                  <a:cubicBezTo>
                    <a:pt x="149" y="292"/>
                    <a:pt x="139" y="284"/>
                    <a:pt x="127" y="280"/>
                  </a:cubicBezTo>
                  <a:cubicBezTo>
                    <a:pt x="116" y="273"/>
                    <a:pt x="104" y="270"/>
                    <a:pt x="90" y="270"/>
                  </a:cubicBezTo>
                  <a:lnTo>
                    <a:pt x="87" y="270"/>
                  </a:lnTo>
                  <a:cubicBezTo>
                    <a:pt x="45" y="273"/>
                    <a:pt x="15" y="292"/>
                    <a:pt x="8" y="329"/>
                  </a:cubicBezTo>
                  <a:cubicBezTo>
                    <a:pt x="0" y="363"/>
                    <a:pt x="42" y="370"/>
                    <a:pt x="60" y="377"/>
                  </a:cubicBezTo>
                  <a:cubicBezTo>
                    <a:pt x="90" y="396"/>
                    <a:pt x="131" y="385"/>
                    <a:pt x="149" y="422"/>
                  </a:cubicBezTo>
                  <a:cubicBezTo>
                    <a:pt x="261" y="355"/>
                    <a:pt x="359" y="280"/>
                    <a:pt x="356" y="130"/>
                  </a:cubicBezTo>
                  <a:cubicBezTo>
                    <a:pt x="356" y="94"/>
                    <a:pt x="392" y="86"/>
                    <a:pt x="411" y="63"/>
                  </a:cubicBezTo>
                  <a:cubicBezTo>
                    <a:pt x="427" y="30"/>
                    <a:pt x="415" y="8"/>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135233" y="-727090"/>
              <a:ext cx="10553" cy="7210"/>
            </a:xfrm>
            <a:custGeom>
              <a:avLst/>
              <a:gdLst/>
              <a:ahLst/>
              <a:cxnLst/>
              <a:rect l="l" t="t" r="r" b="b"/>
              <a:pathLst>
                <a:path w="221" h="151" extrusionOk="0">
                  <a:moveTo>
                    <a:pt x="157" y="1"/>
                  </a:moveTo>
                  <a:cubicBezTo>
                    <a:pt x="142" y="1"/>
                    <a:pt x="127" y="20"/>
                    <a:pt x="97" y="54"/>
                  </a:cubicBezTo>
                  <a:cubicBezTo>
                    <a:pt x="86" y="68"/>
                    <a:pt x="68" y="76"/>
                    <a:pt x="52" y="83"/>
                  </a:cubicBezTo>
                  <a:cubicBezTo>
                    <a:pt x="0" y="106"/>
                    <a:pt x="42" y="128"/>
                    <a:pt x="52" y="151"/>
                  </a:cubicBezTo>
                  <a:cubicBezTo>
                    <a:pt x="75" y="147"/>
                    <a:pt x="97" y="128"/>
                    <a:pt x="123" y="128"/>
                  </a:cubicBezTo>
                  <a:cubicBezTo>
                    <a:pt x="127" y="128"/>
                    <a:pt x="131" y="128"/>
                    <a:pt x="138" y="132"/>
                  </a:cubicBezTo>
                  <a:cubicBezTo>
                    <a:pt x="146" y="132"/>
                    <a:pt x="149" y="135"/>
                    <a:pt x="157" y="135"/>
                  </a:cubicBezTo>
                  <a:cubicBezTo>
                    <a:pt x="190" y="135"/>
                    <a:pt x="206" y="99"/>
                    <a:pt x="221" y="73"/>
                  </a:cubicBezTo>
                  <a:cubicBezTo>
                    <a:pt x="190" y="23"/>
                    <a:pt x="176" y="1"/>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126351" y="-741319"/>
              <a:ext cx="8308" cy="8261"/>
            </a:xfrm>
            <a:custGeom>
              <a:avLst/>
              <a:gdLst/>
              <a:ahLst/>
              <a:cxnLst/>
              <a:rect l="l" t="t" r="r" b="b"/>
              <a:pathLst>
                <a:path w="174" h="173" extrusionOk="0">
                  <a:moveTo>
                    <a:pt x="132" y="0"/>
                  </a:moveTo>
                  <a:cubicBezTo>
                    <a:pt x="102" y="15"/>
                    <a:pt x="68" y="26"/>
                    <a:pt x="42" y="48"/>
                  </a:cubicBezTo>
                  <a:cubicBezTo>
                    <a:pt x="20" y="67"/>
                    <a:pt x="1" y="105"/>
                    <a:pt x="30" y="127"/>
                  </a:cubicBezTo>
                  <a:cubicBezTo>
                    <a:pt x="49" y="150"/>
                    <a:pt x="83" y="172"/>
                    <a:pt x="109" y="172"/>
                  </a:cubicBezTo>
                  <a:cubicBezTo>
                    <a:pt x="113" y="172"/>
                    <a:pt x="113" y="169"/>
                    <a:pt x="117" y="169"/>
                  </a:cubicBezTo>
                  <a:cubicBezTo>
                    <a:pt x="143" y="164"/>
                    <a:pt x="173" y="124"/>
                    <a:pt x="158" y="86"/>
                  </a:cubicBezTo>
                  <a:cubicBezTo>
                    <a:pt x="147" y="60"/>
                    <a:pt x="139" y="3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2174340" y="-700111"/>
              <a:ext cx="9168" cy="7163"/>
            </a:xfrm>
            <a:custGeom>
              <a:avLst/>
              <a:gdLst/>
              <a:ahLst/>
              <a:cxnLst/>
              <a:rect l="l" t="t" r="r" b="b"/>
              <a:pathLst>
                <a:path w="192" h="150" extrusionOk="0">
                  <a:moveTo>
                    <a:pt x="49" y="1"/>
                  </a:moveTo>
                  <a:cubicBezTo>
                    <a:pt x="64" y="53"/>
                    <a:pt x="8" y="83"/>
                    <a:pt x="0" y="127"/>
                  </a:cubicBezTo>
                  <a:cubicBezTo>
                    <a:pt x="34" y="139"/>
                    <a:pt x="67" y="150"/>
                    <a:pt x="98" y="150"/>
                  </a:cubicBezTo>
                  <a:cubicBezTo>
                    <a:pt x="131" y="150"/>
                    <a:pt x="161" y="139"/>
                    <a:pt x="191" y="117"/>
                  </a:cubicBezTo>
                  <a:cubicBezTo>
                    <a:pt x="172" y="98"/>
                    <a:pt x="131" y="94"/>
                    <a:pt x="154" y="53"/>
                  </a:cubicBezTo>
                  <a:lnTo>
                    <a:pt x="154" y="53"/>
                  </a:lnTo>
                  <a:cubicBezTo>
                    <a:pt x="143" y="57"/>
                    <a:pt x="135" y="60"/>
                    <a:pt x="124" y="60"/>
                  </a:cubicBezTo>
                  <a:cubicBezTo>
                    <a:pt x="90" y="60"/>
                    <a:pt x="76" y="15"/>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2109018" y="-1338958"/>
              <a:ext cx="8452" cy="12415"/>
            </a:xfrm>
            <a:custGeom>
              <a:avLst/>
              <a:gdLst/>
              <a:ahLst/>
              <a:cxnLst/>
              <a:rect l="l" t="t" r="r" b="b"/>
              <a:pathLst>
                <a:path w="177" h="260" extrusionOk="0">
                  <a:moveTo>
                    <a:pt x="128" y="1"/>
                  </a:moveTo>
                  <a:cubicBezTo>
                    <a:pt x="121" y="1"/>
                    <a:pt x="116" y="4"/>
                    <a:pt x="109" y="4"/>
                  </a:cubicBezTo>
                  <a:cubicBezTo>
                    <a:pt x="124" y="87"/>
                    <a:pt x="60" y="109"/>
                    <a:pt x="0" y="128"/>
                  </a:cubicBezTo>
                  <a:cubicBezTo>
                    <a:pt x="8" y="218"/>
                    <a:pt x="71" y="232"/>
                    <a:pt x="131" y="259"/>
                  </a:cubicBezTo>
                  <a:lnTo>
                    <a:pt x="135" y="259"/>
                  </a:lnTo>
                  <a:cubicBezTo>
                    <a:pt x="154" y="259"/>
                    <a:pt x="169" y="251"/>
                    <a:pt x="176" y="229"/>
                  </a:cubicBezTo>
                  <a:cubicBezTo>
                    <a:pt x="90" y="165"/>
                    <a:pt x="128" y="90"/>
                    <a:pt x="157" y="20"/>
                  </a:cubicBezTo>
                  <a:cubicBezTo>
                    <a:pt x="150" y="4"/>
                    <a:pt x="138"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2104720" y="-1338051"/>
              <a:ext cx="6446" cy="10027"/>
            </a:xfrm>
            <a:custGeom>
              <a:avLst/>
              <a:gdLst/>
              <a:ahLst/>
              <a:cxnLst/>
              <a:rect l="l" t="t" r="r" b="b"/>
              <a:pathLst>
                <a:path w="135" h="210" extrusionOk="0">
                  <a:moveTo>
                    <a:pt x="67" y="1"/>
                  </a:moveTo>
                  <a:lnTo>
                    <a:pt x="67" y="1"/>
                  </a:lnTo>
                  <a:cubicBezTo>
                    <a:pt x="38" y="71"/>
                    <a:pt x="0" y="146"/>
                    <a:pt x="86" y="210"/>
                  </a:cubicBezTo>
                  <a:cubicBezTo>
                    <a:pt x="93" y="210"/>
                    <a:pt x="101" y="206"/>
                    <a:pt x="109" y="206"/>
                  </a:cubicBezTo>
                  <a:cubicBezTo>
                    <a:pt x="109" y="135"/>
                    <a:pt x="135" y="5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2552233" y="-688842"/>
              <a:ext cx="5635" cy="7019"/>
            </a:xfrm>
            <a:custGeom>
              <a:avLst/>
              <a:gdLst/>
              <a:ahLst/>
              <a:cxnLst/>
              <a:rect l="l" t="t" r="r" b="b"/>
              <a:pathLst>
                <a:path w="118" h="147" extrusionOk="0">
                  <a:moveTo>
                    <a:pt x="72" y="0"/>
                  </a:moveTo>
                  <a:cubicBezTo>
                    <a:pt x="0" y="34"/>
                    <a:pt x="42" y="79"/>
                    <a:pt x="61" y="119"/>
                  </a:cubicBezTo>
                  <a:cubicBezTo>
                    <a:pt x="72" y="138"/>
                    <a:pt x="79" y="146"/>
                    <a:pt x="83" y="146"/>
                  </a:cubicBezTo>
                  <a:cubicBezTo>
                    <a:pt x="95" y="146"/>
                    <a:pt x="102" y="119"/>
                    <a:pt x="113" y="109"/>
                  </a:cubicBezTo>
                  <a:lnTo>
                    <a:pt x="117" y="109"/>
                  </a:lnTo>
                  <a:cubicBezTo>
                    <a:pt x="113" y="67"/>
                    <a:pt x="102"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2110450" y="-1340343"/>
              <a:ext cx="4011" cy="3056"/>
            </a:xfrm>
            <a:custGeom>
              <a:avLst/>
              <a:gdLst/>
              <a:ahLst/>
              <a:cxnLst/>
              <a:rect l="l" t="t" r="r" b="b"/>
              <a:pathLst>
                <a:path w="84" h="64" extrusionOk="0">
                  <a:moveTo>
                    <a:pt x="83" y="0"/>
                  </a:moveTo>
                  <a:cubicBezTo>
                    <a:pt x="72" y="0"/>
                    <a:pt x="61" y="0"/>
                    <a:pt x="49" y="4"/>
                  </a:cubicBezTo>
                  <a:cubicBezTo>
                    <a:pt x="30" y="11"/>
                    <a:pt x="1" y="7"/>
                    <a:pt x="8" y="41"/>
                  </a:cubicBezTo>
                  <a:cubicBezTo>
                    <a:pt x="8" y="49"/>
                    <a:pt x="16" y="56"/>
                    <a:pt x="20" y="59"/>
                  </a:cubicBezTo>
                  <a:cubicBezTo>
                    <a:pt x="27" y="64"/>
                    <a:pt x="30" y="64"/>
                    <a:pt x="38" y="64"/>
                  </a:cubicBezTo>
                  <a:cubicBezTo>
                    <a:pt x="53" y="64"/>
                    <a:pt x="61" y="45"/>
                    <a:pt x="72" y="30"/>
                  </a:cubicBezTo>
                  <a:cubicBezTo>
                    <a:pt x="79" y="23"/>
                    <a:pt x="79" y="11"/>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2060647" y="-990144"/>
              <a:ext cx="7163" cy="6972"/>
            </a:xfrm>
            <a:custGeom>
              <a:avLst/>
              <a:gdLst/>
              <a:ahLst/>
              <a:cxnLst/>
              <a:rect l="l" t="t" r="r" b="b"/>
              <a:pathLst>
                <a:path w="150" h="146" extrusionOk="0">
                  <a:moveTo>
                    <a:pt x="98" y="0"/>
                  </a:moveTo>
                  <a:cubicBezTo>
                    <a:pt x="90" y="0"/>
                    <a:pt x="83" y="0"/>
                    <a:pt x="76" y="4"/>
                  </a:cubicBezTo>
                  <a:cubicBezTo>
                    <a:pt x="38" y="19"/>
                    <a:pt x="0" y="42"/>
                    <a:pt x="15" y="97"/>
                  </a:cubicBezTo>
                  <a:cubicBezTo>
                    <a:pt x="19" y="131"/>
                    <a:pt x="38" y="146"/>
                    <a:pt x="64" y="146"/>
                  </a:cubicBezTo>
                  <a:cubicBezTo>
                    <a:pt x="72" y="146"/>
                    <a:pt x="79" y="142"/>
                    <a:pt x="86" y="142"/>
                  </a:cubicBezTo>
                  <a:cubicBezTo>
                    <a:pt x="143" y="127"/>
                    <a:pt x="150" y="90"/>
                    <a:pt x="143" y="45"/>
                  </a:cubicBezTo>
                  <a:cubicBezTo>
                    <a:pt x="139" y="19"/>
                    <a:pt x="120"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2213447" y="-1392486"/>
              <a:ext cx="12749" cy="25021"/>
            </a:xfrm>
            <a:custGeom>
              <a:avLst/>
              <a:gdLst/>
              <a:ahLst/>
              <a:cxnLst/>
              <a:rect l="l" t="t" r="r" b="b"/>
              <a:pathLst>
                <a:path w="267" h="524" extrusionOk="0">
                  <a:moveTo>
                    <a:pt x="191" y="0"/>
                  </a:moveTo>
                  <a:cubicBezTo>
                    <a:pt x="136" y="0"/>
                    <a:pt x="94" y="49"/>
                    <a:pt x="42" y="64"/>
                  </a:cubicBezTo>
                  <a:cubicBezTo>
                    <a:pt x="49" y="68"/>
                    <a:pt x="53" y="71"/>
                    <a:pt x="60" y="75"/>
                  </a:cubicBezTo>
                  <a:cubicBezTo>
                    <a:pt x="143" y="128"/>
                    <a:pt x="143" y="128"/>
                    <a:pt x="65" y="176"/>
                  </a:cubicBezTo>
                  <a:cubicBezTo>
                    <a:pt x="31" y="202"/>
                    <a:pt x="8" y="232"/>
                    <a:pt x="1" y="273"/>
                  </a:cubicBezTo>
                  <a:cubicBezTo>
                    <a:pt x="8" y="277"/>
                    <a:pt x="15" y="277"/>
                    <a:pt x="23" y="277"/>
                  </a:cubicBezTo>
                  <a:cubicBezTo>
                    <a:pt x="46" y="277"/>
                    <a:pt x="68" y="269"/>
                    <a:pt x="87" y="262"/>
                  </a:cubicBezTo>
                  <a:cubicBezTo>
                    <a:pt x="98" y="254"/>
                    <a:pt x="113" y="243"/>
                    <a:pt x="124" y="243"/>
                  </a:cubicBezTo>
                  <a:cubicBezTo>
                    <a:pt x="132" y="243"/>
                    <a:pt x="136" y="247"/>
                    <a:pt x="143" y="254"/>
                  </a:cubicBezTo>
                  <a:cubicBezTo>
                    <a:pt x="158" y="277"/>
                    <a:pt x="146" y="299"/>
                    <a:pt x="132" y="318"/>
                  </a:cubicBezTo>
                  <a:cubicBezTo>
                    <a:pt x="101" y="363"/>
                    <a:pt x="53" y="378"/>
                    <a:pt x="8" y="400"/>
                  </a:cubicBezTo>
                  <a:cubicBezTo>
                    <a:pt x="15" y="452"/>
                    <a:pt x="83" y="468"/>
                    <a:pt x="83" y="523"/>
                  </a:cubicBezTo>
                  <a:cubicBezTo>
                    <a:pt x="94" y="520"/>
                    <a:pt x="110" y="516"/>
                    <a:pt x="120" y="516"/>
                  </a:cubicBezTo>
                  <a:cubicBezTo>
                    <a:pt x="132" y="516"/>
                    <a:pt x="146" y="520"/>
                    <a:pt x="162" y="520"/>
                  </a:cubicBezTo>
                  <a:cubicBezTo>
                    <a:pt x="177" y="523"/>
                    <a:pt x="188" y="523"/>
                    <a:pt x="203" y="523"/>
                  </a:cubicBezTo>
                  <a:cubicBezTo>
                    <a:pt x="225" y="523"/>
                    <a:pt x="248" y="520"/>
                    <a:pt x="267" y="497"/>
                  </a:cubicBezTo>
                  <a:cubicBezTo>
                    <a:pt x="229" y="461"/>
                    <a:pt x="222" y="404"/>
                    <a:pt x="169" y="382"/>
                  </a:cubicBezTo>
                  <a:cubicBezTo>
                    <a:pt x="162" y="378"/>
                    <a:pt x="150" y="359"/>
                    <a:pt x="165" y="352"/>
                  </a:cubicBezTo>
                  <a:cubicBezTo>
                    <a:pt x="229" y="311"/>
                    <a:pt x="195" y="259"/>
                    <a:pt x="172" y="221"/>
                  </a:cubicBezTo>
                  <a:cubicBezTo>
                    <a:pt x="139" y="164"/>
                    <a:pt x="217" y="97"/>
                    <a:pt x="154" y="49"/>
                  </a:cubicBezTo>
                  <a:cubicBezTo>
                    <a:pt x="177" y="34"/>
                    <a:pt x="199" y="19"/>
                    <a:pt x="222" y="4"/>
                  </a:cubicBezTo>
                  <a:cubicBezTo>
                    <a:pt x="210" y="0"/>
                    <a:pt x="203"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2330339" y="-704934"/>
              <a:ext cx="6112" cy="7735"/>
            </a:xfrm>
            <a:custGeom>
              <a:avLst/>
              <a:gdLst/>
              <a:ahLst/>
              <a:cxnLst/>
              <a:rect l="l" t="t" r="r" b="b"/>
              <a:pathLst>
                <a:path w="128" h="162" extrusionOk="0">
                  <a:moveTo>
                    <a:pt x="86" y="1"/>
                  </a:moveTo>
                  <a:cubicBezTo>
                    <a:pt x="60" y="4"/>
                    <a:pt x="11" y="19"/>
                    <a:pt x="11" y="19"/>
                  </a:cubicBezTo>
                  <a:cubicBezTo>
                    <a:pt x="45" y="68"/>
                    <a:pt x="1" y="102"/>
                    <a:pt x="1" y="142"/>
                  </a:cubicBezTo>
                  <a:cubicBezTo>
                    <a:pt x="1" y="147"/>
                    <a:pt x="8" y="158"/>
                    <a:pt x="15" y="158"/>
                  </a:cubicBezTo>
                  <a:cubicBezTo>
                    <a:pt x="23" y="161"/>
                    <a:pt x="34" y="161"/>
                    <a:pt x="41" y="161"/>
                  </a:cubicBezTo>
                  <a:cubicBezTo>
                    <a:pt x="63" y="161"/>
                    <a:pt x="82" y="154"/>
                    <a:pt x="101" y="147"/>
                  </a:cubicBezTo>
                  <a:cubicBezTo>
                    <a:pt x="124" y="132"/>
                    <a:pt x="127" y="113"/>
                    <a:pt x="116" y="87"/>
                  </a:cubicBezTo>
                  <a:cubicBezTo>
                    <a:pt x="101" y="61"/>
                    <a:pt x="94" y="30"/>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2221660" y="-1325206"/>
              <a:ext cx="7879" cy="5921"/>
            </a:xfrm>
            <a:custGeom>
              <a:avLst/>
              <a:gdLst/>
              <a:ahLst/>
              <a:cxnLst/>
              <a:rect l="l" t="t" r="r" b="b"/>
              <a:pathLst>
                <a:path w="165" h="124" extrusionOk="0">
                  <a:moveTo>
                    <a:pt x="75" y="1"/>
                  </a:moveTo>
                  <a:cubicBezTo>
                    <a:pt x="49" y="1"/>
                    <a:pt x="23" y="8"/>
                    <a:pt x="1" y="38"/>
                  </a:cubicBezTo>
                  <a:cubicBezTo>
                    <a:pt x="4" y="72"/>
                    <a:pt x="38" y="83"/>
                    <a:pt x="64" y="98"/>
                  </a:cubicBezTo>
                  <a:cubicBezTo>
                    <a:pt x="87" y="116"/>
                    <a:pt x="106" y="124"/>
                    <a:pt x="120" y="124"/>
                  </a:cubicBezTo>
                  <a:cubicBezTo>
                    <a:pt x="151" y="124"/>
                    <a:pt x="161" y="94"/>
                    <a:pt x="165" y="30"/>
                  </a:cubicBezTo>
                  <a:cubicBezTo>
                    <a:pt x="135" y="11"/>
                    <a:pt x="10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2130983" y="-1373386"/>
              <a:ext cx="9168" cy="9693"/>
            </a:xfrm>
            <a:custGeom>
              <a:avLst/>
              <a:gdLst/>
              <a:ahLst/>
              <a:cxnLst/>
              <a:rect l="l" t="t" r="r" b="b"/>
              <a:pathLst>
                <a:path w="192" h="203" extrusionOk="0">
                  <a:moveTo>
                    <a:pt x="150" y="0"/>
                  </a:moveTo>
                  <a:cubicBezTo>
                    <a:pt x="113" y="52"/>
                    <a:pt x="38" y="26"/>
                    <a:pt x="1" y="78"/>
                  </a:cubicBezTo>
                  <a:cubicBezTo>
                    <a:pt x="5" y="105"/>
                    <a:pt x="8" y="131"/>
                    <a:pt x="15" y="157"/>
                  </a:cubicBezTo>
                  <a:cubicBezTo>
                    <a:pt x="27" y="191"/>
                    <a:pt x="46" y="202"/>
                    <a:pt x="72" y="202"/>
                  </a:cubicBezTo>
                  <a:cubicBezTo>
                    <a:pt x="87" y="202"/>
                    <a:pt x="101" y="199"/>
                    <a:pt x="117" y="191"/>
                  </a:cubicBezTo>
                  <a:cubicBezTo>
                    <a:pt x="169" y="173"/>
                    <a:pt x="143" y="113"/>
                    <a:pt x="177" y="75"/>
                  </a:cubicBezTo>
                  <a:cubicBezTo>
                    <a:pt x="191" y="56"/>
                    <a:pt x="188" y="16"/>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2129550" y="-1362356"/>
              <a:ext cx="8786" cy="8786"/>
            </a:xfrm>
            <a:custGeom>
              <a:avLst/>
              <a:gdLst/>
              <a:ahLst/>
              <a:cxnLst/>
              <a:rect l="l" t="t" r="r" b="b"/>
              <a:pathLst>
                <a:path w="184" h="184" extrusionOk="0">
                  <a:moveTo>
                    <a:pt x="19" y="1"/>
                  </a:moveTo>
                  <a:cubicBezTo>
                    <a:pt x="61" y="57"/>
                    <a:pt x="83" y="109"/>
                    <a:pt x="1" y="151"/>
                  </a:cubicBezTo>
                  <a:cubicBezTo>
                    <a:pt x="19" y="173"/>
                    <a:pt x="38" y="184"/>
                    <a:pt x="57" y="184"/>
                  </a:cubicBezTo>
                  <a:cubicBezTo>
                    <a:pt x="75" y="184"/>
                    <a:pt x="94" y="173"/>
                    <a:pt x="113" y="147"/>
                  </a:cubicBezTo>
                  <a:cubicBezTo>
                    <a:pt x="124" y="132"/>
                    <a:pt x="142" y="125"/>
                    <a:pt x="158" y="117"/>
                  </a:cubicBezTo>
                  <a:lnTo>
                    <a:pt x="158" y="113"/>
                  </a:lnTo>
                  <a:cubicBezTo>
                    <a:pt x="150" y="83"/>
                    <a:pt x="184" y="61"/>
                    <a:pt x="176" y="23"/>
                  </a:cubicBezTo>
                  <a:lnTo>
                    <a:pt x="176" y="23"/>
                  </a:lnTo>
                  <a:cubicBezTo>
                    <a:pt x="173" y="27"/>
                    <a:pt x="169" y="27"/>
                    <a:pt x="165" y="27"/>
                  </a:cubicBezTo>
                  <a:cubicBezTo>
                    <a:pt x="142" y="27"/>
                    <a:pt x="124" y="20"/>
                    <a:pt x="102" y="13"/>
                  </a:cubicBezTo>
                  <a:cubicBezTo>
                    <a:pt x="83" y="4"/>
                    <a:pt x="61"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2461222" y="-898608"/>
              <a:ext cx="3820" cy="3438"/>
            </a:xfrm>
            <a:custGeom>
              <a:avLst/>
              <a:gdLst/>
              <a:ahLst/>
              <a:cxnLst/>
              <a:rect l="l" t="t" r="r" b="b"/>
              <a:pathLst>
                <a:path w="80" h="72" extrusionOk="0">
                  <a:moveTo>
                    <a:pt x="54" y="1"/>
                  </a:moveTo>
                  <a:cubicBezTo>
                    <a:pt x="50" y="1"/>
                    <a:pt x="42" y="1"/>
                    <a:pt x="39" y="4"/>
                  </a:cubicBezTo>
                  <a:cubicBezTo>
                    <a:pt x="16" y="12"/>
                    <a:pt x="1" y="27"/>
                    <a:pt x="1" y="54"/>
                  </a:cubicBezTo>
                  <a:cubicBezTo>
                    <a:pt x="9" y="68"/>
                    <a:pt x="16" y="71"/>
                    <a:pt x="28" y="71"/>
                  </a:cubicBezTo>
                  <a:cubicBezTo>
                    <a:pt x="31" y="71"/>
                    <a:pt x="35" y="68"/>
                    <a:pt x="42" y="68"/>
                  </a:cubicBezTo>
                  <a:cubicBezTo>
                    <a:pt x="65" y="61"/>
                    <a:pt x="80" y="42"/>
                    <a:pt x="76" y="16"/>
                  </a:cubicBezTo>
                  <a:cubicBezTo>
                    <a:pt x="73" y="4"/>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2228966" y="-1127951"/>
              <a:ext cx="10744" cy="6637"/>
            </a:xfrm>
            <a:custGeom>
              <a:avLst/>
              <a:gdLst/>
              <a:ahLst/>
              <a:cxnLst/>
              <a:rect l="l" t="t" r="r" b="b"/>
              <a:pathLst>
                <a:path w="225" h="139" extrusionOk="0">
                  <a:moveTo>
                    <a:pt x="161" y="15"/>
                  </a:moveTo>
                  <a:cubicBezTo>
                    <a:pt x="157" y="15"/>
                    <a:pt x="154" y="15"/>
                    <a:pt x="147" y="19"/>
                  </a:cubicBezTo>
                  <a:cubicBezTo>
                    <a:pt x="98" y="41"/>
                    <a:pt x="16" y="0"/>
                    <a:pt x="0" y="86"/>
                  </a:cubicBezTo>
                  <a:lnTo>
                    <a:pt x="0" y="90"/>
                  </a:lnTo>
                  <a:lnTo>
                    <a:pt x="0" y="94"/>
                  </a:lnTo>
                  <a:cubicBezTo>
                    <a:pt x="38" y="97"/>
                    <a:pt x="76" y="128"/>
                    <a:pt x="116" y="128"/>
                  </a:cubicBezTo>
                  <a:cubicBezTo>
                    <a:pt x="135" y="128"/>
                    <a:pt x="154" y="120"/>
                    <a:pt x="176" y="102"/>
                  </a:cubicBezTo>
                  <a:cubicBezTo>
                    <a:pt x="176" y="97"/>
                    <a:pt x="180" y="97"/>
                    <a:pt x="180" y="97"/>
                  </a:cubicBezTo>
                  <a:cubicBezTo>
                    <a:pt x="183" y="97"/>
                    <a:pt x="180" y="109"/>
                    <a:pt x="180" y="120"/>
                  </a:cubicBezTo>
                  <a:cubicBezTo>
                    <a:pt x="180" y="128"/>
                    <a:pt x="183" y="138"/>
                    <a:pt x="191" y="138"/>
                  </a:cubicBezTo>
                  <a:cubicBezTo>
                    <a:pt x="195" y="138"/>
                    <a:pt x="199" y="138"/>
                    <a:pt x="206" y="135"/>
                  </a:cubicBezTo>
                  <a:cubicBezTo>
                    <a:pt x="225" y="124"/>
                    <a:pt x="214" y="75"/>
                    <a:pt x="199" y="75"/>
                  </a:cubicBezTo>
                  <a:cubicBezTo>
                    <a:pt x="165" y="71"/>
                    <a:pt x="188" y="15"/>
                    <a:pt x="161" y="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2168610" y="-691516"/>
              <a:ext cx="5730" cy="5205"/>
            </a:xfrm>
            <a:custGeom>
              <a:avLst/>
              <a:gdLst/>
              <a:ahLst/>
              <a:cxnLst/>
              <a:rect l="l" t="t" r="r" b="b"/>
              <a:pathLst>
                <a:path w="120" h="109" extrusionOk="0">
                  <a:moveTo>
                    <a:pt x="104" y="0"/>
                  </a:moveTo>
                  <a:lnTo>
                    <a:pt x="104" y="0"/>
                  </a:lnTo>
                  <a:cubicBezTo>
                    <a:pt x="68" y="26"/>
                    <a:pt x="0" y="23"/>
                    <a:pt x="8" y="108"/>
                  </a:cubicBezTo>
                  <a:cubicBezTo>
                    <a:pt x="45" y="63"/>
                    <a:pt x="120" y="78"/>
                    <a:pt x="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2206810" y="-1393393"/>
              <a:ext cx="16283" cy="25403"/>
            </a:xfrm>
            <a:custGeom>
              <a:avLst/>
              <a:gdLst/>
              <a:ahLst/>
              <a:cxnLst/>
              <a:rect l="l" t="t" r="r" b="b"/>
              <a:pathLst>
                <a:path w="341" h="532" extrusionOk="0">
                  <a:moveTo>
                    <a:pt x="128" y="0"/>
                  </a:moveTo>
                  <a:cubicBezTo>
                    <a:pt x="112" y="0"/>
                    <a:pt x="97" y="12"/>
                    <a:pt x="83" y="23"/>
                  </a:cubicBezTo>
                  <a:cubicBezTo>
                    <a:pt x="60" y="38"/>
                    <a:pt x="38" y="53"/>
                    <a:pt x="15" y="68"/>
                  </a:cubicBezTo>
                  <a:cubicBezTo>
                    <a:pt x="78" y="116"/>
                    <a:pt x="0" y="183"/>
                    <a:pt x="33" y="240"/>
                  </a:cubicBezTo>
                  <a:cubicBezTo>
                    <a:pt x="56" y="278"/>
                    <a:pt x="90" y="330"/>
                    <a:pt x="26" y="371"/>
                  </a:cubicBezTo>
                  <a:cubicBezTo>
                    <a:pt x="11" y="378"/>
                    <a:pt x="23" y="397"/>
                    <a:pt x="30" y="401"/>
                  </a:cubicBezTo>
                  <a:cubicBezTo>
                    <a:pt x="83" y="423"/>
                    <a:pt x="90" y="480"/>
                    <a:pt x="128" y="516"/>
                  </a:cubicBezTo>
                  <a:cubicBezTo>
                    <a:pt x="138" y="509"/>
                    <a:pt x="145" y="509"/>
                    <a:pt x="157" y="509"/>
                  </a:cubicBezTo>
                  <a:cubicBezTo>
                    <a:pt x="176" y="509"/>
                    <a:pt x="190" y="513"/>
                    <a:pt x="209" y="520"/>
                  </a:cubicBezTo>
                  <a:cubicBezTo>
                    <a:pt x="224" y="528"/>
                    <a:pt x="243" y="532"/>
                    <a:pt x="258" y="532"/>
                  </a:cubicBezTo>
                  <a:cubicBezTo>
                    <a:pt x="269" y="532"/>
                    <a:pt x="280" y="532"/>
                    <a:pt x="292" y="524"/>
                  </a:cubicBezTo>
                  <a:cubicBezTo>
                    <a:pt x="250" y="490"/>
                    <a:pt x="217" y="461"/>
                    <a:pt x="280" y="416"/>
                  </a:cubicBezTo>
                  <a:cubicBezTo>
                    <a:pt x="302" y="401"/>
                    <a:pt x="314" y="375"/>
                    <a:pt x="329" y="352"/>
                  </a:cubicBezTo>
                  <a:cubicBezTo>
                    <a:pt x="314" y="247"/>
                    <a:pt x="340" y="131"/>
                    <a:pt x="254" y="42"/>
                  </a:cubicBezTo>
                  <a:lnTo>
                    <a:pt x="247" y="42"/>
                  </a:lnTo>
                  <a:lnTo>
                    <a:pt x="247" y="38"/>
                  </a:lnTo>
                  <a:cubicBezTo>
                    <a:pt x="232" y="57"/>
                    <a:pt x="221" y="64"/>
                    <a:pt x="206" y="64"/>
                  </a:cubicBezTo>
                  <a:cubicBezTo>
                    <a:pt x="190" y="64"/>
                    <a:pt x="176" y="49"/>
                    <a:pt x="161" y="26"/>
                  </a:cubicBezTo>
                  <a:cubicBezTo>
                    <a:pt x="150" y="9"/>
                    <a:pt x="138"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2195063" y="-1393584"/>
              <a:ext cx="5921" cy="4536"/>
            </a:xfrm>
            <a:custGeom>
              <a:avLst/>
              <a:gdLst/>
              <a:ahLst/>
              <a:cxnLst/>
              <a:rect l="l" t="t" r="r" b="b"/>
              <a:pathLst>
                <a:path w="124" h="95" extrusionOk="0">
                  <a:moveTo>
                    <a:pt x="12" y="1"/>
                  </a:moveTo>
                  <a:cubicBezTo>
                    <a:pt x="1" y="1"/>
                    <a:pt x="1" y="27"/>
                    <a:pt x="1" y="42"/>
                  </a:cubicBezTo>
                  <a:lnTo>
                    <a:pt x="1" y="46"/>
                  </a:lnTo>
                  <a:lnTo>
                    <a:pt x="8" y="46"/>
                  </a:lnTo>
                  <a:cubicBezTo>
                    <a:pt x="42" y="61"/>
                    <a:pt x="72" y="80"/>
                    <a:pt x="106" y="94"/>
                  </a:cubicBezTo>
                  <a:cubicBezTo>
                    <a:pt x="124" y="13"/>
                    <a:pt x="65" y="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1931436" y="-1091709"/>
              <a:ext cx="14325" cy="11078"/>
            </a:xfrm>
            <a:custGeom>
              <a:avLst/>
              <a:gdLst/>
              <a:ahLst/>
              <a:cxnLst/>
              <a:rect l="l" t="t" r="r" b="b"/>
              <a:pathLst>
                <a:path w="300" h="232" extrusionOk="0">
                  <a:moveTo>
                    <a:pt x="161" y="0"/>
                  </a:moveTo>
                  <a:cubicBezTo>
                    <a:pt x="135" y="0"/>
                    <a:pt x="109" y="7"/>
                    <a:pt x="83" y="11"/>
                  </a:cubicBezTo>
                  <a:cubicBezTo>
                    <a:pt x="27" y="60"/>
                    <a:pt x="1" y="116"/>
                    <a:pt x="42" y="183"/>
                  </a:cubicBezTo>
                  <a:lnTo>
                    <a:pt x="46" y="183"/>
                  </a:lnTo>
                  <a:cubicBezTo>
                    <a:pt x="72" y="202"/>
                    <a:pt x="98" y="228"/>
                    <a:pt x="135" y="232"/>
                  </a:cubicBezTo>
                  <a:lnTo>
                    <a:pt x="151" y="232"/>
                  </a:lnTo>
                  <a:cubicBezTo>
                    <a:pt x="218" y="232"/>
                    <a:pt x="289" y="183"/>
                    <a:pt x="292" y="131"/>
                  </a:cubicBezTo>
                  <a:cubicBezTo>
                    <a:pt x="300" y="30"/>
                    <a:pt x="27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003347" y="-1382124"/>
              <a:ext cx="16999" cy="13418"/>
            </a:xfrm>
            <a:custGeom>
              <a:avLst/>
              <a:gdLst/>
              <a:ahLst/>
              <a:cxnLst/>
              <a:rect l="l" t="t" r="r" b="b"/>
              <a:pathLst>
                <a:path w="356" h="281" extrusionOk="0">
                  <a:moveTo>
                    <a:pt x="206" y="0"/>
                  </a:moveTo>
                  <a:cubicBezTo>
                    <a:pt x="210" y="49"/>
                    <a:pt x="199" y="64"/>
                    <a:pt x="150" y="64"/>
                  </a:cubicBezTo>
                  <a:lnTo>
                    <a:pt x="106" y="64"/>
                  </a:lnTo>
                  <a:cubicBezTo>
                    <a:pt x="128" y="161"/>
                    <a:pt x="106" y="202"/>
                    <a:pt x="1" y="254"/>
                  </a:cubicBezTo>
                  <a:cubicBezTo>
                    <a:pt x="11" y="266"/>
                    <a:pt x="23" y="270"/>
                    <a:pt x="34" y="270"/>
                  </a:cubicBezTo>
                  <a:cubicBezTo>
                    <a:pt x="42" y="270"/>
                    <a:pt x="49" y="270"/>
                    <a:pt x="56" y="266"/>
                  </a:cubicBezTo>
                  <a:cubicBezTo>
                    <a:pt x="68" y="266"/>
                    <a:pt x="75" y="261"/>
                    <a:pt x="83" y="261"/>
                  </a:cubicBezTo>
                  <a:cubicBezTo>
                    <a:pt x="94" y="261"/>
                    <a:pt x="106" y="266"/>
                    <a:pt x="116" y="280"/>
                  </a:cubicBezTo>
                  <a:cubicBezTo>
                    <a:pt x="146" y="273"/>
                    <a:pt x="180" y="254"/>
                    <a:pt x="187" y="228"/>
                  </a:cubicBezTo>
                  <a:cubicBezTo>
                    <a:pt x="210" y="172"/>
                    <a:pt x="244" y="154"/>
                    <a:pt x="289" y="154"/>
                  </a:cubicBezTo>
                  <a:cubicBezTo>
                    <a:pt x="307" y="154"/>
                    <a:pt x="330" y="157"/>
                    <a:pt x="352" y="165"/>
                  </a:cubicBezTo>
                  <a:lnTo>
                    <a:pt x="356" y="161"/>
                  </a:lnTo>
                  <a:cubicBezTo>
                    <a:pt x="311" y="101"/>
                    <a:pt x="307" y="4"/>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096364" y="-876786"/>
              <a:ext cx="12415" cy="13561"/>
            </a:xfrm>
            <a:custGeom>
              <a:avLst/>
              <a:gdLst/>
              <a:ahLst/>
              <a:cxnLst/>
              <a:rect l="l" t="t" r="r" b="b"/>
              <a:pathLst>
                <a:path w="260" h="284" extrusionOk="0">
                  <a:moveTo>
                    <a:pt x="128" y="0"/>
                  </a:moveTo>
                  <a:cubicBezTo>
                    <a:pt x="75" y="7"/>
                    <a:pt x="23" y="11"/>
                    <a:pt x="1" y="75"/>
                  </a:cubicBezTo>
                  <a:cubicBezTo>
                    <a:pt x="16" y="153"/>
                    <a:pt x="53" y="220"/>
                    <a:pt x="117" y="284"/>
                  </a:cubicBezTo>
                  <a:cubicBezTo>
                    <a:pt x="135" y="247"/>
                    <a:pt x="147" y="206"/>
                    <a:pt x="192" y="202"/>
                  </a:cubicBezTo>
                  <a:lnTo>
                    <a:pt x="222" y="202"/>
                  </a:lnTo>
                  <a:cubicBezTo>
                    <a:pt x="225" y="202"/>
                    <a:pt x="232" y="206"/>
                    <a:pt x="237" y="206"/>
                  </a:cubicBezTo>
                  <a:cubicBezTo>
                    <a:pt x="251" y="206"/>
                    <a:pt x="259" y="198"/>
                    <a:pt x="255" y="164"/>
                  </a:cubicBezTo>
                  <a:cubicBezTo>
                    <a:pt x="255" y="157"/>
                    <a:pt x="251" y="149"/>
                    <a:pt x="251" y="142"/>
                  </a:cubicBezTo>
                  <a:cubicBezTo>
                    <a:pt x="158" y="138"/>
                    <a:pt x="143" y="71"/>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090252" y="-878075"/>
              <a:ext cx="13561" cy="8070"/>
            </a:xfrm>
            <a:custGeom>
              <a:avLst/>
              <a:gdLst/>
              <a:ahLst/>
              <a:cxnLst/>
              <a:rect l="l" t="t" r="r" b="b"/>
              <a:pathLst>
                <a:path w="284" h="169" extrusionOk="0">
                  <a:moveTo>
                    <a:pt x="112" y="0"/>
                  </a:moveTo>
                  <a:cubicBezTo>
                    <a:pt x="94" y="0"/>
                    <a:pt x="75" y="16"/>
                    <a:pt x="56" y="34"/>
                  </a:cubicBezTo>
                  <a:cubicBezTo>
                    <a:pt x="52" y="38"/>
                    <a:pt x="49" y="38"/>
                    <a:pt x="45" y="38"/>
                  </a:cubicBezTo>
                  <a:cubicBezTo>
                    <a:pt x="33" y="38"/>
                    <a:pt x="15" y="31"/>
                    <a:pt x="0" y="27"/>
                  </a:cubicBezTo>
                  <a:lnTo>
                    <a:pt x="0" y="27"/>
                  </a:lnTo>
                  <a:cubicBezTo>
                    <a:pt x="15" y="98"/>
                    <a:pt x="30" y="165"/>
                    <a:pt x="123" y="169"/>
                  </a:cubicBezTo>
                  <a:cubicBezTo>
                    <a:pt x="138" y="139"/>
                    <a:pt x="154" y="128"/>
                    <a:pt x="172" y="128"/>
                  </a:cubicBezTo>
                  <a:cubicBezTo>
                    <a:pt x="202" y="128"/>
                    <a:pt x="232" y="162"/>
                    <a:pt x="261" y="169"/>
                  </a:cubicBezTo>
                  <a:lnTo>
                    <a:pt x="266" y="169"/>
                  </a:lnTo>
                  <a:cubicBezTo>
                    <a:pt x="284" y="124"/>
                    <a:pt x="280" y="76"/>
                    <a:pt x="258" y="34"/>
                  </a:cubicBezTo>
                  <a:cubicBezTo>
                    <a:pt x="251" y="19"/>
                    <a:pt x="239" y="16"/>
                    <a:pt x="225" y="16"/>
                  </a:cubicBezTo>
                  <a:cubicBezTo>
                    <a:pt x="216" y="16"/>
                    <a:pt x="206" y="16"/>
                    <a:pt x="194" y="19"/>
                  </a:cubicBezTo>
                  <a:cubicBezTo>
                    <a:pt x="187" y="19"/>
                    <a:pt x="180" y="23"/>
                    <a:pt x="172" y="23"/>
                  </a:cubicBezTo>
                  <a:cubicBezTo>
                    <a:pt x="168" y="23"/>
                    <a:pt x="161" y="23"/>
                    <a:pt x="161" y="19"/>
                  </a:cubicBezTo>
                  <a:cubicBezTo>
                    <a:pt x="142" y="5"/>
                    <a:pt x="127"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117231" y="-761326"/>
              <a:ext cx="9168" cy="10027"/>
            </a:xfrm>
            <a:custGeom>
              <a:avLst/>
              <a:gdLst/>
              <a:ahLst/>
              <a:cxnLst/>
              <a:rect l="l" t="t" r="r" b="b"/>
              <a:pathLst>
                <a:path w="192" h="210" extrusionOk="0">
                  <a:moveTo>
                    <a:pt x="146" y="0"/>
                  </a:moveTo>
                  <a:lnTo>
                    <a:pt x="146" y="0"/>
                  </a:lnTo>
                  <a:cubicBezTo>
                    <a:pt x="91" y="8"/>
                    <a:pt x="120" y="90"/>
                    <a:pt x="64" y="105"/>
                  </a:cubicBezTo>
                  <a:cubicBezTo>
                    <a:pt x="1" y="120"/>
                    <a:pt x="12" y="165"/>
                    <a:pt x="23" y="210"/>
                  </a:cubicBezTo>
                  <a:lnTo>
                    <a:pt x="53" y="210"/>
                  </a:lnTo>
                  <a:cubicBezTo>
                    <a:pt x="120" y="210"/>
                    <a:pt x="180" y="206"/>
                    <a:pt x="191" y="109"/>
                  </a:cubicBezTo>
                  <a:cubicBezTo>
                    <a:pt x="136" y="90"/>
                    <a:pt x="150"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110785" y="-761326"/>
              <a:ext cx="4345" cy="5205"/>
            </a:xfrm>
            <a:custGeom>
              <a:avLst/>
              <a:gdLst/>
              <a:ahLst/>
              <a:cxnLst/>
              <a:rect l="l" t="t" r="r" b="b"/>
              <a:pathLst>
                <a:path w="91" h="109" extrusionOk="0">
                  <a:moveTo>
                    <a:pt x="11" y="0"/>
                  </a:moveTo>
                  <a:cubicBezTo>
                    <a:pt x="15" y="41"/>
                    <a:pt x="1" y="90"/>
                    <a:pt x="56" y="109"/>
                  </a:cubicBezTo>
                  <a:cubicBezTo>
                    <a:pt x="79" y="60"/>
                    <a:pt x="90" y="12"/>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1922697" y="-1123128"/>
              <a:ext cx="5587" cy="6255"/>
            </a:xfrm>
            <a:custGeom>
              <a:avLst/>
              <a:gdLst/>
              <a:ahLst/>
              <a:cxnLst/>
              <a:rect l="l" t="t" r="r" b="b"/>
              <a:pathLst>
                <a:path w="117" h="131" extrusionOk="0">
                  <a:moveTo>
                    <a:pt x="65" y="1"/>
                  </a:moveTo>
                  <a:cubicBezTo>
                    <a:pt x="57" y="1"/>
                    <a:pt x="46" y="1"/>
                    <a:pt x="35" y="4"/>
                  </a:cubicBezTo>
                  <a:cubicBezTo>
                    <a:pt x="35" y="8"/>
                    <a:pt x="35" y="8"/>
                    <a:pt x="31" y="8"/>
                  </a:cubicBezTo>
                  <a:cubicBezTo>
                    <a:pt x="1" y="45"/>
                    <a:pt x="35" y="90"/>
                    <a:pt x="13" y="131"/>
                  </a:cubicBezTo>
                  <a:cubicBezTo>
                    <a:pt x="23" y="127"/>
                    <a:pt x="35" y="127"/>
                    <a:pt x="46" y="124"/>
                  </a:cubicBezTo>
                  <a:lnTo>
                    <a:pt x="72" y="124"/>
                  </a:lnTo>
                  <a:cubicBezTo>
                    <a:pt x="76" y="127"/>
                    <a:pt x="83" y="127"/>
                    <a:pt x="91" y="127"/>
                  </a:cubicBezTo>
                  <a:cubicBezTo>
                    <a:pt x="106" y="127"/>
                    <a:pt x="113" y="120"/>
                    <a:pt x="106" y="94"/>
                  </a:cubicBezTo>
                  <a:cubicBezTo>
                    <a:pt x="94" y="68"/>
                    <a:pt x="11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073492" y="-1299469"/>
              <a:ext cx="10219" cy="10744"/>
            </a:xfrm>
            <a:custGeom>
              <a:avLst/>
              <a:gdLst/>
              <a:ahLst/>
              <a:cxnLst/>
              <a:rect l="l" t="t" r="r" b="b"/>
              <a:pathLst>
                <a:path w="214" h="225" extrusionOk="0">
                  <a:moveTo>
                    <a:pt x="146" y="0"/>
                  </a:moveTo>
                  <a:cubicBezTo>
                    <a:pt x="120" y="0"/>
                    <a:pt x="98" y="33"/>
                    <a:pt x="75" y="45"/>
                  </a:cubicBezTo>
                  <a:cubicBezTo>
                    <a:pt x="15" y="78"/>
                    <a:pt x="0" y="119"/>
                    <a:pt x="53" y="172"/>
                  </a:cubicBezTo>
                  <a:cubicBezTo>
                    <a:pt x="67" y="187"/>
                    <a:pt x="72" y="205"/>
                    <a:pt x="83" y="224"/>
                  </a:cubicBezTo>
                  <a:lnTo>
                    <a:pt x="90" y="224"/>
                  </a:lnTo>
                  <a:cubicBezTo>
                    <a:pt x="146" y="224"/>
                    <a:pt x="176" y="187"/>
                    <a:pt x="195" y="142"/>
                  </a:cubicBezTo>
                  <a:cubicBezTo>
                    <a:pt x="214" y="97"/>
                    <a:pt x="202" y="41"/>
                    <a:pt x="172" y="11"/>
                  </a:cubicBezTo>
                  <a:cubicBezTo>
                    <a:pt x="165" y="4"/>
                    <a:pt x="153"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1909423" y="-1349988"/>
              <a:ext cx="7688" cy="3916"/>
            </a:xfrm>
            <a:custGeom>
              <a:avLst/>
              <a:gdLst/>
              <a:ahLst/>
              <a:cxnLst/>
              <a:rect l="l" t="t" r="r" b="b"/>
              <a:pathLst>
                <a:path w="161" h="82" extrusionOk="0">
                  <a:moveTo>
                    <a:pt x="71" y="0"/>
                  </a:moveTo>
                  <a:cubicBezTo>
                    <a:pt x="45" y="0"/>
                    <a:pt x="18" y="7"/>
                    <a:pt x="0" y="33"/>
                  </a:cubicBezTo>
                  <a:cubicBezTo>
                    <a:pt x="30" y="68"/>
                    <a:pt x="52" y="82"/>
                    <a:pt x="71" y="82"/>
                  </a:cubicBezTo>
                  <a:cubicBezTo>
                    <a:pt x="97" y="82"/>
                    <a:pt x="123" y="59"/>
                    <a:pt x="161" y="7"/>
                  </a:cubicBezTo>
                  <a:lnTo>
                    <a:pt x="149" y="7"/>
                  </a:lnTo>
                  <a:cubicBezTo>
                    <a:pt x="138" y="7"/>
                    <a:pt x="123" y="4"/>
                    <a:pt x="108" y="4"/>
                  </a:cubicBezTo>
                  <a:cubicBezTo>
                    <a:pt x="97" y="0"/>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1908372" y="-1343399"/>
              <a:ext cx="5730" cy="3438"/>
            </a:xfrm>
            <a:custGeom>
              <a:avLst/>
              <a:gdLst/>
              <a:ahLst/>
              <a:cxnLst/>
              <a:rect l="l" t="t" r="r" b="b"/>
              <a:pathLst>
                <a:path w="120" h="72" extrusionOk="0">
                  <a:moveTo>
                    <a:pt x="37" y="0"/>
                  </a:moveTo>
                  <a:cubicBezTo>
                    <a:pt x="27" y="0"/>
                    <a:pt x="15" y="4"/>
                    <a:pt x="1" y="16"/>
                  </a:cubicBezTo>
                  <a:cubicBezTo>
                    <a:pt x="23" y="34"/>
                    <a:pt x="34" y="71"/>
                    <a:pt x="68" y="71"/>
                  </a:cubicBezTo>
                  <a:lnTo>
                    <a:pt x="79" y="71"/>
                  </a:lnTo>
                  <a:cubicBezTo>
                    <a:pt x="94" y="64"/>
                    <a:pt x="120" y="56"/>
                    <a:pt x="108" y="45"/>
                  </a:cubicBezTo>
                  <a:cubicBezTo>
                    <a:pt x="90" y="23"/>
                    <a:pt x="68"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161352" y="-612824"/>
              <a:ext cx="7210" cy="5252"/>
            </a:xfrm>
            <a:custGeom>
              <a:avLst/>
              <a:gdLst/>
              <a:ahLst/>
              <a:cxnLst/>
              <a:rect l="l" t="t" r="r" b="b"/>
              <a:pathLst>
                <a:path w="151" h="110" extrusionOk="0">
                  <a:moveTo>
                    <a:pt x="118" y="0"/>
                  </a:moveTo>
                  <a:cubicBezTo>
                    <a:pt x="106" y="0"/>
                    <a:pt x="91" y="8"/>
                    <a:pt x="76" y="16"/>
                  </a:cubicBezTo>
                  <a:cubicBezTo>
                    <a:pt x="65" y="19"/>
                    <a:pt x="50" y="27"/>
                    <a:pt x="39" y="27"/>
                  </a:cubicBezTo>
                  <a:lnTo>
                    <a:pt x="28" y="27"/>
                  </a:lnTo>
                  <a:cubicBezTo>
                    <a:pt x="1" y="27"/>
                    <a:pt x="28" y="83"/>
                    <a:pt x="23" y="109"/>
                  </a:cubicBezTo>
                  <a:lnTo>
                    <a:pt x="35" y="109"/>
                  </a:lnTo>
                  <a:cubicBezTo>
                    <a:pt x="87" y="109"/>
                    <a:pt x="102" y="45"/>
                    <a:pt x="151" y="38"/>
                  </a:cubicBezTo>
                  <a:cubicBezTo>
                    <a:pt x="144" y="8"/>
                    <a:pt x="132"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207383" y="-1063154"/>
              <a:ext cx="5396" cy="3629"/>
            </a:xfrm>
            <a:custGeom>
              <a:avLst/>
              <a:gdLst/>
              <a:ahLst/>
              <a:cxnLst/>
              <a:rect l="l" t="t" r="r" b="b"/>
              <a:pathLst>
                <a:path w="113" h="76" extrusionOk="0">
                  <a:moveTo>
                    <a:pt x="105" y="1"/>
                  </a:moveTo>
                  <a:cubicBezTo>
                    <a:pt x="61" y="11"/>
                    <a:pt x="23" y="34"/>
                    <a:pt x="0" y="75"/>
                  </a:cubicBezTo>
                  <a:cubicBezTo>
                    <a:pt x="50" y="68"/>
                    <a:pt x="83" y="41"/>
                    <a:pt x="113" y="4"/>
                  </a:cubicBezTo>
                  <a:lnTo>
                    <a:pt x="1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426937" y="-1140270"/>
              <a:ext cx="16999" cy="13609"/>
            </a:xfrm>
            <a:custGeom>
              <a:avLst/>
              <a:gdLst/>
              <a:ahLst/>
              <a:cxnLst/>
              <a:rect l="l" t="t" r="r" b="b"/>
              <a:pathLst>
                <a:path w="356" h="285" extrusionOk="0">
                  <a:moveTo>
                    <a:pt x="218" y="1"/>
                  </a:moveTo>
                  <a:cubicBezTo>
                    <a:pt x="150" y="1"/>
                    <a:pt x="87" y="19"/>
                    <a:pt x="27" y="64"/>
                  </a:cubicBezTo>
                  <a:cubicBezTo>
                    <a:pt x="1" y="108"/>
                    <a:pt x="72" y="113"/>
                    <a:pt x="68" y="150"/>
                  </a:cubicBezTo>
                  <a:cubicBezTo>
                    <a:pt x="87" y="161"/>
                    <a:pt x="109" y="169"/>
                    <a:pt x="128" y="184"/>
                  </a:cubicBezTo>
                  <a:cubicBezTo>
                    <a:pt x="143" y="195"/>
                    <a:pt x="135" y="210"/>
                    <a:pt x="121" y="221"/>
                  </a:cubicBezTo>
                  <a:cubicBezTo>
                    <a:pt x="80" y="243"/>
                    <a:pt x="80" y="243"/>
                    <a:pt x="117" y="284"/>
                  </a:cubicBezTo>
                  <a:cubicBezTo>
                    <a:pt x="124" y="262"/>
                    <a:pt x="135" y="258"/>
                    <a:pt x="150" y="258"/>
                  </a:cubicBezTo>
                  <a:cubicBezTo>
                    <a:pt x="158" y="258"/>
                    <a:pt x="169" y="258"/>
                    <a:pt x="180" y="262"/>
                  </a:cubicBezTo>
                  <a:cubicBezTo>
                    <a:pt x="188" y="265"/>
                    <a:pt x="199" y="265"/>
                    <a:pt x="210" y="265"/>
                  </a:cubicBezTo>
                  <a:cubicBezTo>
                    <a:pt x="281" y="265"/>
                    <a:pt x="345" y="210"/>
                    <a:pt x="349" y="146"/>
                  </a:cubicBezTo>
                  <a:cubicBezTo>
                    <a:pt x="307" y="101"/>
                    <a:pt x="281" y="60"/>
                    <a:pt x="356" y="23"/>
                  </a:cubicBezTo>
                  <a:cubicBezTo>
                    <a:pt x="307" y="12"/>
                    <a:pt x="263" y="1"/>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413520" y="-1139172"/>
              <a:ext cx="6446" cy="5921"/>
            </a:xfrm>
            <a:custGeom>
              <a:avLst/>
              <a:gdLst/>
              <a:ahLst/>
              <a:cxnLst/>
              <a:rect l="l" t="t" r="r" b="b"/>
              <a:pathLst>
                <a:path w="135" h="124" extrusionOk="0">
                  <a:moveTo>
                    <a:pt x="75" y="0"/>
                  </a:moveTo>
                  <a:cubicBezTo>
                    <a:pt x="0" y="37"/>
                    <a:pt x="26" y="78"/>
                    <a:pt x="68" y="123"/>
                  </a:cubicBezTo>
                  <a:cubicBezTo>
                    <a:pt x="83" y="119"/>
                    <a:pt x="97" y="116"/>
                    <a:pt x="113" y="116"/>
                  </a:cubicBezTo>
                  <a:cubicBezTo>
                    <a:pt x="113" y="112"/>
                    <a:pt x="113" y="112"/>
                    <a:pt x="116" y="112"/>
                  </a:cubicBezTo>
                  <a:cubicBezTo>
                    <a:pt x="120" y="104"/>
                    <a:pt x="128" y="93"/>
                    <a:pt x="135" y="85"/>
                  </a:cubicBezTo>
                  <a:cubicBezTo>
                    <a:pt x="131" y="78"/>
                    <a:pt x="131" y="71"/>
                    <a:pt x="128" y="63"/>
                  </a:cubicBezTo>
                  <a:cubicBezTo>
                    <a:pt x="97" y="56"/>
                    <a:pt x="109" y="7"/>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557772" y="-617456"/>
              <a:ext cx="3820" cy="3772"/>
            </a:xfrm>
            <a:custGeom>
              <a:avLst/>
              <a:gdLst/>
              <a:ahLst/>
              <a:cxnLst/>
              <a:rect l="l" t="t" r="r" b="b"/>
              <a:pathLst>
                <a:path w="80" h="79" extrusionOk="0">
                  <a:moveTo>
                    <a:pt x="20" y="1"/>
                  </a:moveTo>
                  <a:cubicBezTo>
                    <a:pt x="12" y="1"/>
                    <a:pt x="4" y="1"/>
                    <a:pt x="1" y="4"/>
                  </a:cubicBezTo>
                  <a:cubicBezTo>
                    <a:pt x="4" y="27"/>
                    <a:pt x="4" y="53"/>
                    <a:pt x="23" y="68"/>
                  </a:cubicBezTo>
                  <a:cubicBezTo>
                    <a:pt x="38" y="75"/>
                    <a:pt x="49" y="79"/>
                    <a:pt x="57" y="79"/>
                  </a:cubicBezTo>
                  <a:cubicBezTo>
                    <a:pt x="72" y="79"/>
                    <a:pt x="80" y="64"/>
                    <a:pt x="76" y="34"/>
                  </a:cubicBezTo>
                  <a:cubicBezTo>
                    <a:pt x="61" y="11"/>
                    <a:pt x="42"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559157" y="-611582"/>
              <a:ext cx="4632" cy="3247"/>
            </a:xfrm>
            <a:custGeom>
              <a:avLst/>
              <a:gdLst/>
              <a:ahLst/>
              <a:cxnLst/>
              <a:rect l="l" t="t" r="r" b="b"/>
              <a:pathLst>
                <a:path w="97" h="68" extrusionOk="0">
                  <a:moveTo>
                    <a:pt x="75" y="1"/>
                  </a:moveTo>
                  <a:cubicBezTo>
                    <a:pt x="67" y="1"/>
                    <a:pt x="60" y="4"/>
                    <a:pt x="52" y="16"/>
                  </a:cubicBezTo>
                  <a:cubicBezTo>
                    <a:pt x="49" y="31"/>
                    <a:pt x="38" y="42"/>
                    <a:pt x="26" y="45"/>
                  </a:cubicBezTo>
                  <a:cubicBezTo>
                    <a:pt x="19" y="49"/>
                    <a:pt x="0" y="49"/>
                    <a:pt x="11" y="64"/>
                  </a:cubicBezTo>
                  <a:cubicBezTo>
                    <a:pt x="13" y="66"/>
                    <a:pt x="18" y="66"/>
                    <a:pt x="23" y="66"/>
                  </a:cubicBezTo>
                  <a:cubicBezTo>
                    <a:pt x="29" y="66"/>
                    <a:pt x="36" y="66"/>
                    <a:pt x="41" y="68"/>
                  </a:cubicBezTo>
                  <a:cubicBezTo>
                    <a:pt x="60" y="57"/>
                    <a:pt x="97" y="68"/>
                    <a:pt x="97" y="31"/>
                  </a:cubicBezTo>
                  <a:cubicBezTo>
                    <a:pt x="97" y="19"/>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146693" y="-877693"/>
              <a:ext cx="10266" cy="9693"/>
            </a:xfrm>
            <a:custGeom>
              <a:avLst/>
              <a:gdLst/>
              <a:ahLst/>
              <a:cxnLst/>
              <a:rect l="l" t="t" r="r" b="b"/>
              <a:pathLst>
                <a:path w="215" h="203" extrusionOk="0">
                  <a:moveTo>
                    <a:pt x="109" y="0"/>
                  </a:moveTo>
                  <a:cubicBezTo>
                    <a:pt x="106" y="0"/>
                    <a:pt x="98" y="4"/>
                    <a:pt x="87" y="8"/>
                  </a:cubicBezTo>
                  <a:cubicBezTo>
                    <a:pt x="42" y="30"/>
                    <a:pt x="4" y="64"/>
                    <a:pt x="4" y="120"/>
                  </a:cubicBezTo>
                  <a:cubicBezTo>
                    <a:pt x="1" y="154"/>
                    <a:pt x="8" y="180"/>
                    <a:pt x="46" y="194"/>
                  </a:cubicBezTo>
                  <a:cubicBezTo>
                    <a:pt x="61" y="199"/>
                    <a:pt x="72" y="202"/>
                    <a:pt x="87" y="202"/>
                  </a:cubicBezTo>
                  <a:cubicBezTo>
                    <a:pt x="120" y="202"/>
                    <a:pt x="151" y="180"/>
                    <a:pt x="180" y="157"/>
                  </a:cubicBezTo>
                  <a:cubicBezTo>
                    <a:pt x="214" y="131"/>
                    <a:pt x="210" y="97"/>
                    <a:pt x="199" y="64"/>
                  </a:cubicBezTo>
                  <a:lnTo>
                    <a:pt x="195" y="64"/>
                  </a:lnTo>
                  <a:cubicBezTo>
                    <a:pt x="177" y="64"/>
                    <a:pt x="165" y="49"/>
                    <a:pt x="154" y="34"/>
                  </a:cubicBezTo>
                  <a:cubicBezTo>
                    <a:pt x="142" y="19"/>
                    <a:pt x="128"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296771" y="-1364982"/>
              <a:ext cx="10410" cy="10553"/>
            </a:xfrm>
            <a:custGeom>
              <a:avLst/>
              <a:gdLst/>
              <a:ahLst/>
              <a:cxnLst/>
              <a:rect l="l" t="t" r="r" b="b"/>
              <a:pathLst>
                <a:path w="218" h="221" extrusionOk="0">
                  <a:moveTo>
                    <a:pt x="64" y="0"/>
                  </a:moveTo>
                  <a:cubicBezTo>
                    <a:pt x="38" y="0"/>
                    <a:pt x="23" y="23"/>
                    <a:pt x="0" y="33"/>
                  </a:cubicBezTo>
                  <a:cubicBezTo>
                    <a:pt x="7" y="59"/>
                    <a:pt x="11" y="82"/>
                    <a:pt x="15" y="104"/>
                  </a:cubicBezTo>
                  <a:cubicBezTo>
                    <a:pt x="64" y="131"/>
                    <a:pt x="101" y="168"/>
                    <a:pt x="127" y="221"/>
                  </a:cubicBezTo>
                  <a:lnTo>
                    <a:pt x="135" y="221"/>
                  </a:lnTo>
                  <a:cubicBezTo>
                    <a:pt x="168" y="221"/>
                    <a:pt x="190" y="202"/>
                    <a:pt x="217" y="183"/>
                  </a:cubicBezTo>
                  <a:cubicBezTo>
                    <a:pt x="202" y="154"/>
                    <a:pt x="168" y="127"/>
                    <a:pt x="168" y="97"/>
                  </a:cubicBezTo>
                  <a:cubicBezTo>
                    <a:pt x="168" y="30"/>
                    <a:pt x="123" y="19"/>
                    <a:pt x="75" y="4"/>
                  </a:cubicBezTo>
                  <a:cubicBezTo>
                    <a:pt x="71" y="0"/>
                    <a:pt x="67"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298203" y="-1360016"/>
              <a:ext cx="7544" cy="6446"/>
            </a:xfrm>
            <a:custGeom>
              <a:avLst/>
              <a:gdLst/>
              <a:ahLst/>
              <a:cxnLst/>
              <a:rect l="l" t="t" r="r" b="b"/>
              <a:pathLst>
                <a:path w="158" h="135" extrusionOk="0">
                  <a:moveTo>
                    <a:pt x="45" y="0"/>
                  </a:moveTo>
                  <a:cubicBezTo>
                    <a:pt x="0" y="38"/>
                    <a:pt x="37" y="86"/>
                    <a:pt x="27" y="135"/>
                  </a:cubicBezTo>
                  <a:cubicBezTo>
                    <a:pt x="45" y="117"/>
                    <a:pt x="60" y="112"/>
                    <a:pt x="79" y="112"/>
                  </a:cubicBezTo>
                  <a:cubicBezTo>
                    <a:pt x="86" y="112"/>
                    <a:pt x="97" y="112"/>
                    <a:pt x="108" y="117"/>
                  </a:cubicBezTo>
                  <a:cubicBezTo>
                    <a:pt x="120" y="117"/>
                    <a:pt x="127" y="121"/>
                    <a:pt x="139" y="121"/>
                  </a:cubicBezTo>
                  <a:cubicBezTo>
                    <a:pt x="146" y="121"/>
                    <a:pt x="153" y="121"/>
                    <a:pt x="157" y="117"/>
                  </a:cubicBezTo>
                  <a:cubicBezTo>
                    <a:pt x="131" y="64"/>
                    <a:pt x="94" y="27"/>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285168" y="-659237"/>
              <a:ext cx="13227" cy="13418"/>
            </a:xfrm>
            <a:custGeom>
              <a:avLst/>
              <a:gdLst/>
              <a:ahLst/>
              <a:cxnLst/>
              <a:rect l="l" t="t" r="r" b="b"/>
              <a:pathLst>
                <a:path w="277" h="281" extrusionOk="0">
                  <a:moveTo>
                    <a:pt x="189" y="0"/>
                  </a:moveTo>
                  <a:cubicBezTo>
                    <a:pt x="186" y="0"/>
                    <a:pt x="183" y="1"/>
                    <a:pt x="180" y="1"/>
                  </a:cubicBezTo>
                  <a:cubicBezTo>
                    <a:pt x="146" y="1"/>
                    <a:pt x="116" y="15"/>
                    <a:pt x="86" y="46"/>
                  </a:cubicBezTo>
                  <a:lnTo>
                    <a:pt x="86" y="49"/>
                  </a:lnTo>
                  <a:lnTo>
                    <a:pt x="86" y="68"/>
                  </a:lnTo>
                  <a:lnTo>
                    <a:pt x="97" y="68"/>
                  </a:lnTo>
                  <a:cubicBezTo>
                    <a:pt x="116" y="68"/>
                    <a:pt x="135" y="72"/>
                    <a:pt x="120" y="101"/>
                  </a:cubicBezTo>
                  <a:cubicBezTo>
                    <a:pt x="109" y="132"/>
                    <a:pt x="123" y="172"/>
                    <a:pt x="78" y="180"/>
                  </a:cubicBezTo>
                  <a:lnTo>
                    <a:pt x="75" y="180"/>
                  </a:lnTo>
                  <a:cubicBezTo>
                    <a:pt x="64" y="180"/>
                    <a:pt x="59" y="158"/>
                    <a:pt x="52" y="146"/>
                  </a:cubicBezTo>
                  <a:cubicBezTo>
                    <a:pt x="26" y="154"/>
                    <a:pt x="0" y="172"/>
                    <a:pt x="33" y="199"/>
                  </a:cubicBezTo>
                  <a:cubicBezTo>
                    <a:pt x="68" y="222"/>
                    <a:pt x="104" y="236"/>
                    <a:pt x="127" y="274"/>
                  </a:cubicBezTo>
                  <a:cubicBezTo>
                    <a:pt x="161" y="277"/>
                    <a:pt x="187" y="281"/>
                    <a:pt x="206" y="281"/>
                  </a:cubicBezTo>
                  <a:cubicBezTo>
                    <a:pt x="269" y="281"/>
                    <a:pt x="273" y="258"/>
                    <a:pt x="277" y="177"/>
                  </a:cubicBezTo>
                  <a:lnTo>
                    <a:pt x="277" y="177"/>
                  </a:lnTo>
                  <a:cubicBezTo>
                    <a:pt x="258" y="184"/>
                    <a:pt x="258" y="214"/>
                    <a:pt x="243" y="214"/>
                  </a:cubicBezTo>
                  <a:lnTo>
                    <a:pt x="239" y="210"/>
                  </a:lnTo>
                  <a:cubicBezTo>
                    <a:pt x="194" y="180"/>
                    <a:pt x="198" y="124"/>
                    <a:pt x="190" y="79"/>
                  </a:cubicBezTo>
                  <a:cubicBezTo>
                    <a:pt x="187" y="34"/>
                    <a:pt x="239" y="46"/>
                    <a:pt x="269" y="38"/>
                  </a:cubicBezTo>
                  <a:cubicBezTo>
                    <a:pt x="242" y="14"/>
                    <a:pt x="215"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276286" y="-657613"/>
              <a:ext cx="5062" cy="8595"/>
            </a:xfrm>
            <a:custGeom>
              <a:avLst/>
              <a:gdLst/>
              <a:ahLst/>
              <a:cxnLst/>
              <a:rect l="l" t="t" r="r" b="b"/>
              <a:pathLst>
                <a:path w="106" h="180" extrusionOk="0">
                  <a:moveTo>
                    <a:pt x="83" y="4"/>
                  </a:moveTo>
                  <a:cubicBezTo>
                    <a:pt x="53" y="12"/>
                    <a:pt x="1" y="0"/>
                    <a:pt x="4" y="45"/>
                  </a:cubicBezTo>
                  <a:cubicBezTo>
                    <a:pt x="12" y="90"/>
                    <a:pt x="8" y="146"/>
                    <a:pt x="53" y="176"/>
                  </a:cubicBezTo>
                  <a:lnTo>
                    <a:pt x="57" y="180"/>
                  </a:lnTo>
                  <a:cubicBezTo>
                    <a:pt x="72" y="180"/>
                    <a:pt x="72" y="150"/>
                    <a:pt x="91" y="143"/>
                  </a:cubicBezTo>
                  <a:cubicBezTo>
                    <a:pt x="106" y="98"/>
                    <a:pt x="94" y="49"/>
                    <a:pt x="8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1993511" y="-1104935"/>
              <a:ext cx="4488" cy="4870"/>
            </a:xfrm>
            <a:custGeom>
              <a:avLst/>
              <a:gdLst/>
              <a:ahLst/>
              <a:cxnLst/>
              <a:rect l="l" t="t" r="r" b="b"/>
              <a:pathLst>
                <a:path w="94" h="102" extrusionOk="0">
                  <a:moveTo>
                    <a:pt x="41" y="1"/>
                  </a:moveTo>
                  <a:cubicBezTo>
                    <a:pt x="19" y="4"/>
                    <a:pt x="0" y="19"/>
                    <a:pt x="4" y="46"/>
                  </a:cubicBezTo>
                  <a:cubicBezTo>
                    <a:pt x="15" y="68"/>
                    <a:pt x="26" y="101"/>
                    <a:pt x="52" y="101"/>
                  </a:cubicBezTo>
                  <a:lnTo>
                    <a:pt x="57" y="101"/>
                  </a:lnTo>
                  <a:cubicBezTo>
                    <a:pt x="90" y="94"/>
                    <a:pt x="90" y="60"/>
                    <a:pt x="93" y="34"/>
                  </a:cubicBezTo>
                  <a:cubicBezTo>
                    <a:pt x="93" y="8"/>
                    <a:pt x="74"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197021" y="-1063536"/>
              <a:ext cx="3438" cy="3629"/>
            </a:xfrm>
            <a:custGeom>
              <a:avLst/>
              <a:gdLst/>
              <a:ahLst/>
              <a:cxnLst/>
              <a:rect l="l" t="t" r="r" b="b"/>
              <a:pathLst>
                <a:path w="72" h="76" extrusionOk="0">
                  <a:moveTo>
                    <a:pt x="61" y="1"/>
                  </a:moveTo>
                  <a:cubicBezTo>
                    <a:pt x="35" y="9"/>
                    <a:pt x="1" y="4"/>
                    <a:pt x="1" y="42"/>
                  </a:cubicBezTo>
                  <a:cubicBezTo>
                    <a:pt x="1" y="68"/>
                    <a:pt x="19" y="76"/>
                    <a:pt x="38" y="76"/>
                  </a:cubicBezTo>
                  <a:cubicBezTo>
                    <a:pt x="42" y="76"/>
                    <a:pt x="45" y="71"/>
                    <a:pt x="49" y="71"/>
                  </a:cubicBezTo>
                  <a:cubicBezTo>
                    <a:pt x="57" y="49"/>
                    <a:pt x="7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012276" y="-1500114"/>
              <a:ext cx="9693" cy="8977"/>
            </a:xfrm>
            <a:custGeom>
              <a:avLst/>
              <a:gdLst/>
              <a:ahLst/>
              <a:cxnLst/>
              <a:rect l="l" t="t" r="r" b="b"/>
              <a:pathLst>
                <a:path w="203" h="188" extrusionOk="0">
                  <a:moveTo>
                    <a:pt x="117" y="1"/>
                  </a:moveTo>
                  <a:cubicBezTo>
                    <a:pt x="98" y="41"/>
                    <a:pt x="57" y="49"/>
                    <a:pt x="1" y="68"/>
                  </a:cubicBezTo>
                  <a:cubicBezTo>
                    <a:pt x="79" y="82"/>
                    <a:pt x="120" y="116"/>
                    <a:pt x="127" y="187"/>
                  </a:cubicBezTo>
                  <a:cubicBezTo>
                    <a:pt x="195" y="187"/>
                    <a:pt x="191" y="131"/>
                    <a:pt x="195" y="90"/>
                  </a:cubicBezTo>
                  <a:cubicBezTo>
                    <a:pt x="203" y="34"/>
                    <a:pt x="162" y="15"/>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206667" y="-736878"/>
              <a:ext cx="4679" cy="3247"/>
            </a:xfrm>
            <a:custGeom>
              <a:avLst/>
              <a:gdLst/>
              <a:ahLst/>
              <a:cxnLst/>
              <a:rect l="l" t="t" r="r" b="b"/>
              <a:pathLst>
                <a:path w="98" h="68" extrusionOk="0">
                  <a:moveTo>
                    <a:pt x="53" y="0"/>
                  </a:moveTo>
                  <a:cubicBezTo>
                    <a:pt x="49" y="0"/>
                    <a:pt x="42" y="4"/>
                    <a:pt x="35" y="4"/>
                  </a:cubicBezTo>
                  <a:cubicBezTo>
                    <a:pt x="20" y="8"/>
                    <a:pt x="1" y="16"/>
                    <a:pt x="4" y="31"/>
                  </a:cubicBezTo>
                  <a:cubicBezTo>
                    <a:pt x="12" y="60"/>
                    <a:pt x="30" y="68"/>
                    <a:pt x="53" y="68"/>
                  </a:cubicBezTo>
                  <a:cubicBezTo>
                    <a:pt x="64" y="68"/>
                    <a:pt x="75" y="68"/>
                    <a:pt x="87" y="64"/>
                  </a:cubicBezTo>
                  <a:lnTo>
                    <a:pt x="98" y="64"/>
                  </a:lnTo>
                  <a:cubicBezTo>
                    <a:pt x="90" y="31"/>
                    <a:pt x="87"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129216" y="-1147576"/>
              <a:ext cx="15949" cy="13418"/>
            </a:xfrm>
            <a:custGeom>
              <a:avLst/>
              <a:gdLst/>
              <a:ahLst/>
              <a:cxnLst/>
              <a:rect l="l" t="t" r="r" b="b"/>
              <a:pathLst>
                <a:path w="334" h="281" extrusionOk="0">
                  <a:moveTo>
                    <a:pt x="106" y="0"/>
                  </a:moveTo>
                  <a:lnTo>
                    <a:pt x="106" y="0"/>
                  </a:lnTo>
                  <a:cubicBezTo>
                    <a:pt x="83" y="4"/>
                    <a:pt x="61" y="8"/>
                    <a:pt x="35" y="11"/>
                  </a:cubicBezTo>
                  <a:cubicBezTo>
                    <a:pt x="38" y="34"/>
                    <a:pt x="28" y="56"/>
                    <a:pt x="20" y="78"/>
                  </a:cubicBezTo>
                  <a:cubicBezTo>
                    <a:pt x="1" y="142"/>
                    <a:pt x="5" y="202"/>
                    <a:pt x="68" y="251"/>
                  </a:cubicBezTo>
                  <a:cubicBezTo>
                    <a:pt x="95" y="269"/>
                    <a:pt x="121" y="280"/>
                    <a:pt x="151" y="280"/>
                  </a:cubicBezTo>
                  <a:cubicBezTo>
                    <a:pt x="185" y="280"/>
                    <a:pt x="214" y="266"/>
                    <a:pt x="247" y="251"/>
                  </a:cubicBezTo>
                  <a:cubicBezTo>
                    <a:pt x="270" y="239"/>
                    <a:pt x="285" y="213"/>
                    <a:pt x="308" y="194"/>
                  </a:cubicBezTo>
                  <a:cubicBezTo>
                    <a:pt x="285" y="138"/>
                    <a:pt x="334" y="56"/>
                    <a:pt x="247" y="19"/>
                  </a:cubicBezTo>
                  <a:lnTo>
                    <a:pt x="247" y="19"/>
                  </a:lnTo>
                  <a:cubicBezTo>
                    <a:pt x="252" y="109"/>
                    <a:pt x="252" y="123"/>
                    <a:pt x="199" y="123"/>
                  </a:cubicBezTo>
                  <a:lnTo>
                    <a:pt x="147" y="123"/>
                  </a:lnTo>
                  <a:cubicBezTo>
                    <a:pt x="132" y="123"/>
                    <a:pt x="121" y="131"/>
                    <a:pt x="109" y="135"/>
                  </a:cubicBezTo>
                  <a:cubicBezTo>
                    <a:pt x="95" y="138"/>
                    <a:pt x="80" y="142"/>
                    <a:pt x="46" y="146"/>
                  </a:cubicBezTo>
                  <a:cubicBezTo>
                    <a:pt x="99" y="101"/>
                    <a:pt x="121" y="56"/>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1849449" y="-1337335"/>
              <a:ext cx="4488" cy="4154"/>
            </a:xfrm>
            <a:custGeom>
              <a:avLst/>
              <a:gdLst/>
              <a:ahLst/>
              <a:cxnLst/>
              <a:rect l="l" t="t" r="r" b="b"/>
              <a:pathLst>
                <a:path w="94" h="87" extrusionOk="0">
                  <a:moveTo>
                    <a:pt x="45" y="1"/>
                  </a:moveTo>
                  <a:cubicBezTo>
                    <a:pt x="30" y="1"/>
                    <a:pt x="14" y="4"/>
                    <a:pt x="7" y="23"/>
                  </a:cubicBezTo>
                  <a:cubicBezTo>
                    <a:pt x="0" y="38"/>
                    <a:pt x="7" y="60"/>
                    <a:pt x="7" y="79"/>
                  </a:cubicBezTo>
                  <a:cubicBezTo>
                    <a:pt x="23" y="79"/>
                    <a:pt x="37" y="86"/>
                    <a:pt x="52" y="86"/>
                  </a:cubicBezTo>
                  <a:cubicBezTo>
                    <a:pt x="56" y="86"/>
                    <a:pt x="59" y="86"/>
                    <a:pt x="63" y="82"/>
                  </a:cubicBezTo>
                  <a:cubicBezTo>
                    <a:pt x="85" y="75"/>
                    <a:pt x="93" y="53"/>
                    <a:pt x="90" y="27"/>
                  </a:cubicBezTo>
                  <a:cubicBezTo>
                    <a:pt x="85" y="19"/>
                    <a:pt x="78" y="4"/>
                    <a:pt x="67" y="4"/>
                  </a:cubicBezTo>
                  <a:cubicBezTo>
                    <a:pt x="59" y="1"/>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127067" y="-1148292"/>
              <a:ext cx="9884" cy="7688"/>
            </a:xfrm>
            <a:custGeom>
              <a:avLst/>
              <a:gdLst/>
              <a:ahLst/>
              <a:cxnLst/>
              <a:rect l="l" t="t" r="r" b="b"/>
              <a:pathLst>
                <a:path w="207" h="161" extrusionOk="0">
                  <a:moveTo>
                    <a:pt x="140" y="0"/>
                  </a:moveTo>
                  <a:cubicBezTo>
                    <a:pt x="113" y="0"/>
                    <a:pt x="87" y="7"/>
                    <a:pt x="61" y="15"/>
                  </a:cubicBezTo>
                  <a:cubicBezTo>
                    <a:pt x="76" y="71"/>
                    <a:pt x="54" y="116"/>
                    <a:pt x="1" y="161"/>
                  </a:cubicBezTo>
                  <a:cubicBezTo>
                    <a:pt x="35" y="157"/>
                    <a:pt x="50" y="153"/>
                    <a:pt x="64" y="150"/>
                  </a:cubicBezTo>
                  <a:cubicBezTo>
                    <a:pt x="76" y="146"/>
                    <a:pt x="87" y="138"/>
                    <a:pt x="102" y="138"/>
                  </a:cubicBezTo>
                  <a:lnTo>
                    <a:pt x="154" y="138"/>
                  </a:lnTo>
                  <a:cubicBezTo>
                    <a:pt x="207" y="138"/>
                    <a:pt x="207" y="124"/>
                    <a:pt x="202" y="34"/>
                  </a:cubicBezTo>
                  <a:cubicBezTo>
                    <a:pt x="185" y="7"/>
                    <a:pt x="162"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1986539" y="-1411777"/>
              <a:ext cx="3581" cy="3820"/>
            </a:xfrm>
            <a:custGeom>
              <a:avLst/>
              <a:gdLst/>
              <a:ahLst/>
              <a:cxnLst/>
              <a:rect l="l" t="t" r="r" b="b"/>
              <a:pathLst>
                <a:path w="75" h="80" extrusionOk="0">
                  <a:moveTo>
                    <a:pt x="30" y="1"/>
                  </a:moveTo>
                  <a:cubicBezTo>
                    <a:pt x="7" y="8"/>
                    <a:pt x="0" y="23"/>
                    <a:pt x="7" y="45"/>
                  </a:cubicBezTo>
                  <a:cubicBezTo>
                    <a:pt x="11" y="64"/>
                    <a:pt x="26" y="80"/>
                    <a:pt x="49" y="80"/>
                  </a:cubicBezTo>
                  <a:cubicBezTo>
                    <a:pt x="63" y="68"/>
                    <a:pt x="75" y="53"/>
                    <a:pt x="71" y="30"/>
                  </a:cubicBezTo>
                  <a:cubicBezTo>
                    <a:pt x="68" y="12"/>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283210" y="-655990"/>
              <a:ext cx="4488" cy="5396"/>
            </a:xfrm>
            <a:custGeom>
              <a:avLst/>
              <a:gdLst/>
              <a:ahLst/>
              <a:cxnLst/>
              <a:rect l="l" t="t" r="r" b="b"/>
              <a:pathLst>
                <a:path w="94" h="113" extrusionOk="0">
                  <a:moveTo>
                    <a:pt x="45" y="0"/>
                  </a:moveTo>
                  <a:cubicBezTo>
                    <a:pt x="0" y="11"/>
                    <a:pt x="11" y="45"/>
                    <a:pt x="11" y="78"/>
                  </a:cubicBezTo>
                  <a:cubicBezTo>
                    <a:pt x="18" y="90"/>
                    <a:pt x="23" y="112"/>
                    <a:pt x="34" y="112"/>
                  </a:cubicBezTo>
                  <a:lnTo>
                    <a:pt x="37" y="112"/>
                  </a:lnTo>
                  <a:cubicBezTo>
                    <a:pt x="82" y="104"/>
                    <a:pt x="68" y="64"/>
                    <a:pt x="79" y="33"/>
                  </a:cubicBezTo>
                  <a:cubicBezTo>
                    <a:pt x="94" y="4"/>
                    <a:pt x="75"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060647" y="-1069982"/>
              <a:ext cx="4536" cy="3677"/>
            </a:xfrm>
            <a:custGeom>
              <a:avLst/>
              <a:gdLst/>
              <a:ahLst/>
              <a:cxnLst/>
              <a:rect l="l" t="t" r="r" b="b"/>
              <a:pathLst>
                <a:path w="95" h="77" extrusionOk="0">
                  <a:moveTo>
                    <a:pt x="45" y="1"/>
                  </a:moveTo>
                  <a:cubicBezTo>
                    <a:pt x="38" y="1"/>
                    <a:pt x="27" y="5"/>
                    <a:pt x="15" y="9"/>
                  </a:cubicBezTo>
                  <a:cubicBezTo>
                    <a:pt x="0" y="61"/>
                    <a:pt x="12" y="76"/>
                    <a:pt x="31" y="76"/>
                  </a:cubicBezTo>
                  <a:cubicBezTo>
                    <a:pt x="50" y="76"/>
                    <a:pt x="76" y="65"/>
                    <a:pt x="94" y="65"/>
                  </a:cubicBezTo>
                  <a:cubicBezTo>
                    <a:pt x="94" y="23"/>
                    <a:pt x="7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2293046" y="-594440"/>
              <a:ext cx="6303" cy="5061"/>
            </a:xfrm>
            <a:custGeom>
              <a:avLst/>
              <a:gdLst/>
              <a:ahLst/>
              <a:cxnLst/>
              <a:rect l="l" t="t" r="r" b="b"/>
              <a:pathLst>
                <a:path w="132" h="106" extrusionOk="0">
                  <a:moveTo>
                    <a:pt x="64" y="0"/>
                  </a:moveTo>
                  <a:cubicBezTo>
                    <a:pt x="60" y="0"/>
                    <a:pt x="53" y="4"/>
                    <a:pt x="49" y="4"/>
                  </a:cubicBezTo>
                  <a:cubicBezTo>
                    <a:pt x="31" y="34"/>
                    <a:pt x="0" y="60"/>
                    <a:pt x="19" y="102"/>
                  </a:cubicBezTo>
                  <a:lnTo>
                    <a:pt x="31" y="102"/>
                  </a:lnTo>
                  <a:cubicBezTo>
                    <a:pt x="38" y="102"/>
                    <a:pt x="45" y="105"/>
                    <a:pt x="57" y="105"/>
                  </a:cubicBezTo>
                  <a:lnTo>
                    <a:pt x="83" y="105"/>
                  </a:lnTo>
                  <a:cubicBezTo>
                    <a:pt x="102" y="105"/>
                    <a:pt x="117" y="102"/>
                    <a:pt x="131" y="83"/>
                  </a:cubicBezTo>
                  <a:cubicBezTo>
                    <a:pt x="128" y="38"/>
                    <a:pt x="112"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2358177" y="-678862"/>
              <a:ext cx="10028" cy="11126"/>
            </a:xfrm>
            <a:custGeom>
              <a:avLst/>
              <a:gdLst/>
              <a:ahLst/>
              <a:cxnLst/>
              <a:rect l="l" t="t" r="r" b="b"/>
              <a:pathLst>
                <a:path w="210" h="233" extrusionOk="0">
                  <a:moveTo>
                    <a:pt x="157" y="0"/>
                  </a:moveTo>
                  <a:cubicBezTo>
                    <a:pt x="105" y="12"/>
                    <a:pt x="53" y="19"/>
                    <a:pt x="0" y="31"/>
                  </a:cubicBezTo>
                  <a:cubicBezTo>
                    <a:pt x="68" y="94"/>
                    <a:pt x="68" y="94"/>
                    <a:pt x="27" y="191"/>
                  </a:cubicBezTo>
                  <a:cubicBezTo>
                    <a:pt x="41" y="206"/>
                    <a:pt x="53" y="232"/>
                    <a:pt x="71" y="232"/>
                  </a:cubicBezTo>
                  <a:cubicBezTo>
                    <a:pt x="79" y="232"/>
                    <a:pt x="90" y="224"/>
                    <a:pt x="101" y="202"/>
                  </a:cubicBezTo>
                  <a:cubicBezTo>
                    <a:pt x="108" y="195"/>
                    <a:pt x="131" y="195"/>
                    <a:pt x="146" y="191"/>
                  </a:cubicBezTo>
                  <a:cubicBezTo>
                    <a:pt x="210" y="131"/>
                    <a:pt x="149" y="64"/>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2300018" y="-1081347"/>
              <a:ext cx="14516" cy="21965"/>
            </a:xfrm>
            <a:custGeom>
              <a:avLst/>
              <a:gdLst/>
              <a:ahLst/>
              <a:cxnLst/>
              <a:rect l="l" t="t" r="r" b="b"/>
              <a:pathLst>
                <a:path w="304" h="460" extrusionOk="0">
                  <a:moveTo>
                    <a:pt x="46" y="0"/>
                  </a:moveTo>
                  <a:cubicBezTo>
                    <a:pt x="30" y="11"/>
                    <a:pt x="20" y="26"/>
                    <a:pt x="8" y="37"/>
                  </a:cubicBezTo>
                  <a:lnTo>
                    <a:pt x="8" y="41"/>
                  </a:lnTo>
                  <a:cubicBezTo>
                    <a:pt x="16" y="90"/>
                    <a:pt x="128" y="127"/>
                    <a:pt x="23" y="187"/>
                  </a:cubicBezTo>
                  <a:cubicBezTo>
                    <a:pt x="4" y="198"/>
                    <a:pt x="27" y="213"/>
                    <a:pt x="38" y="225"/>
                  </a:cubicBezTo>
                  <a:cubicBezTo>
                    <a:pt x="68" y="261"/>
                    <a:pt x="56" y="265"/>
                    <a:pt x="38" y="265"/>
                  </a:cubicBezTo>
                  <a:lnTo>
                    <a:pt x="20" y="265"/>
                  </a:lnTo>
                  <a:cubicBezTo>
                    <a:pt x="12" y="265"/>
                    <a:pt x="4" y="265"/>
                    <a:pt x="1" y="269"/>
                  </a:cubicBezTo>
                  <a:cubicBezTo>
                    <a:pt x="1" y="273"/>
                    <a:pt x="4" y="273"/>
                    <a:pt x="4" y="273"/>
                  </a:cubicBezTo>
                  <a:cubicBezTo>
                    <a:pt x="23" y="363"/>
                    <a:pt x="101" y="340"/>
                    <a:pt x="161" y="359"/>
                  </a:cubicBezTo>
                  <a:cubicBezTo>
                    <a:pt x="154" y="344"/>
                    <a:pt x="151" y="329"/>
                    <a:pt x="143" y="318"/>
                  </a:cubicBezTo>
                  <a:cubicBezTo>
                    <a:pt x="101" y="265"/>
                    <a:pt x="173" y="273"/>
                    <a:pt x="180" y="243"/>
                  </a:cubicBezTo>
                  <a:cubicBezTo>
                    <a:pt x="184" y="232"/>
                    <a:pt x="191" y="225"/>
                    <a:pt x="199" y="225"/>
                  </a:cubicBezTo>
                  <a:cubicBezTo>
                    <a:pt x="203" y="225"/>
                    <a:pt x="210" y="228"/>
                    <a:pt x="213" y="232"/>
                  </a:cubicBezTo>
                  <a:cubicBezTo>
                    <a:pt x="248" y="254"/>
                    <a:pt x="225" y="280"/>
                    <a:pt x="210" y="299"/>
                  </a:cubicBezTo>
                  <a:cubicBezTo>
                    <a:pt x="199" y="318"/>
                    <a:pt x="218" y="363"/>
                    <a:pt x="184" y="363"/>
                  </a:cubicBezTo>
                  <a:cubicBezTo>
                    <a:pt x="180" y="363"/>
                    <a:pt x="169" y="363"/>
                    <a:pt x="161" y="359"/>
                  </a:cubicBezTo>
                  <a:cubicBezTo>
                    <a:pt x="154" y="396"/>
                    <a:pt x="68" y="396"/>
                    <a:pt x="109" y="460"/>
                  </a:cubicBezTo>
                  <a:lnTo>
                    <a:pt x="117" y="460"/>
                  </a:lnTo>
                  <a:cubicBezTo>
                    <a:pt x="132" y="460"/>
                    <a:pt x="143" y="449"/>
                    <a:pt x="158" y="437"/>
                  </a:cubicBezTo>
                  <a:cubicBezTo>
                    <a:pt x="169" y="422"/>
                    <a:pt x="180" y="411"/>
                    <a:pt x="195" y="411"/>
                  </a:cubicBezTo>
                  <a:cubicBezTo>
                    <a:pt x="203" y="411"/>
                    <a:pt x="210" y="415"/>
                    <a:pt x="218" y="418"/>
                  </a:cubicBezTo>
                  <a:cubicBezTo>
                    <a:pt x="303" y="332"/>
                    <a:pt x="303" y="329"/>
                    <a:pt x="244" y="202"/>
                  </a:cubicBezTo>
                  <a:cubicBezTo>
                    <a:pt x="236" y="183"/>
                    <a:pt x="244" y="175"/>
                    <a:pt x="248" y="161"/>
                  </a:cubicBezTo>
                  <a:cubicBezTo>
                    <a:pt x="277" y="82"/>
                    <a:pt x="277" y="82"/>
                    <a:pt x="177" y="71"/>
                  </a:cubicBezTo>
                  <a:lnTo>
                    <a:pt x="177" y="71"/>
                  </a:lnTo>
                  <a:cubicBezTo>
                    <a:pt x="180" y="108"/>
                    <a:pt x="177" y="142"/>
                    <a:pt x="139" y="142"/>
                  </a:cubicBezTo>
                  <a:lnTo>
                    <a:pt x="128" y="142"/>
                  </a:lnTo>
                  <a:cubicBezTo>
                    <a:pt x="87" y="135"/>
                    <a:pt x="106" y="101"/>
                    <a:pt x="113" y="75"/>
                  </a:cubicBezTo>
                  <a:cubicBezTo>
                    <a:pt x="124" y="18"/>
                    <a:pt x="75"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300734" y="-1059239"/>
              <a:ext cx="4727" cy="2722"/>
            </a:xfrm>
            <a:custGeom>
              <a:avLst/>
              <a:gdLst/>
              <a:ahLst/>
              <a:cxnLst/>
              <a:rect l="l" t="t" r="r" b="b"/>
              <a:pathLst>
                <a:path w="99" h="57" extrusionOk="0">
                  <a:moveTo>
                    <a:pt x="42" y="0"/>
                  </a:moveTo>
                  <a:cubicBezTo>
                    <a:pt x="35" y="0"/>
                    <a:pt x="27" y="4"/>
                    <a:pt x="19" y="4"/>
                  </a:cubicBezTo>
                  <a:cubicBezTo>
                    <a:pt x="12" y="8"/>
                    <a:pt x="1" y="31"/>
                    <a:pt x="4" y="31"/>
                  </a:cubicBezTo>
                  <a:cubicBezTo>
                    <a:pt x="19" y="45"/>
                    <a:pt x="38" y="57"/>
                    <a:pt x="61" y="57"/>
                  </a:cubicBezTo>
                  <a:cubicBezTo>
                    <a:pt x="71" y="57"/>
                    <a:pt x="83" y="53"/>
                    <a:pt x="98" y="45"/>
                  </a:cubicBezTo>
                  <a:cubicBezTo>
                    <a:pt x="83" y="19"/>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296055" y="-1054989"/>
              <a:ext cx="3915" cy="4011"/>
            </a:xfrm>
            <a:custGeom>
              <a:avLst/>
              <a:gdLst/>
              <a:ahLst/>
              <a:cxnLst/>
              <a:rect l="l" t="t" r="r" b="b"/>
              <a:pathLst>
                <a:path w="82" h="84" extrusionOk="0">
                  <a:moveTo>
                    <a:pt x="45" y="1"/>
                  </a:moveTo>
                  <a:cubicBezTo>
                    <a:pt x="15" y="9"/>
                    <a:pt x="0" y="23"/>
                    <a:pt x="4" y="54"/>
                  </a:cubicBezTo>
                  <a:lnTo>
                    <a:pt x="8" y="54"/>
                  </a:lnTo>
                  <a:cubicBezTo>
                    <a:pt x="15" y="54"/>
                    <a:pt x="23" y="61"/>
                    <a:pt x="26" y="68"/>
                  </a:cubicBezTo>
                  <a:cubicBezTo>
                    <a:pt x="34" y="76"/>
                    <a:pt x="41" y="84"/>
                    <a:pt x="45" y="84"/>
                  </a:cubicBezTo>
                  <a:cubicBezTo>
                    <a:pt x="49" y="84"/>
                    <a:pt x="56" y="80"/>
                    <a:pt x="60" y="76"/>
                  </a:cubicBezTo>
                  <a:cubicBezTo>
                    <a:pt x="82" y="49"/>
                    <a:pt x="82" y="2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2297869" y="-1085453"/>
              <a:ext cx="16617" cy="10935"/>
            </a:xfrm>
            <a:custGeom>
              <a:avLst/>
              <a:gdLst/>
              <a:ahLst/>
              <a:cxnLst/>
              <a:rect l="l" t="t" r="r" b="b"/>
              <a:pathLst>
                <a:path w="348" h="229" extrusionOk="0">
                  <a:moveTo>
                    <a:pt x="244" y="0"/>
                  </a:moveTo>
                  <a:lnTo>
                    <a:pt x="244" y="0"/>
                  </a:lnTo>
                  <a:cubicBezTo>
                    <a:pt x="229" y="4"/>
                    <a:pt x="218" y="15"/>
                    <a:pt x="206" y="15"/>
                  </a:cubicBezTo>
                  <a:cubicBezTo>
                    <a:pt x="206" y="15"/>
                    <a:pt x="203" y="15"/>
                    <a:pt x="203" y="11"/>
                  </a:cubicBezTo>
                  <a:cubicBezTo>
                    <a:pt x="187" y="7"/>
                    <a:pt x="173" y="7"/>
                    <a:pt x="154" y="7"/>
                  </a:cubicBezTo>
                  <a:cubicBezTo>
                    <a:pt x="98" y="7"/>
                    <a:pt x="42" y="33"/>
                    <a:pt x="1" y="86"/>
                  </a:cubicBezTo>
                  <a:cubicBezTo>
                    <a:pt x="30" y="104"/>
                    <a:pt x="79" y="104"/>
                    <a:pt x="68" y="161"/>
                  </a:cubicBezTo>
                  <a:cubicBezTo>
                    <a:pt x="61" y="187"/>
                    <a:pt x="42" y="221"/>
                    <a:pt x="83" y="228"/>
                  </a:cubicBezTo>
                  <a:lnTo>
                    <a:pt x="94" y="228"/>
                  </a:lnTo>
                  <a:cubicBezTo>
                    <a:pt x="132" y="228"/>
                    <a:pt x="135" y="194"/>
                    <a:pt x="132" y="157"/>
                  </a:cubicBezTo>
                  <a:cubicBezTo>
                    <a:pt x="128" y="123"/>
                    <a:pt x="132" y="104"/>
                    <a:pt x="150" y="104"/>
                  </a:cubicBezTo>
                  <a:cubicBezTo>
                    <a:pt x="158" y="104"/>
                    <a:pt x="168" y="109"/>
                    <a:pt x="180" y="112"/>
                  </a:cubicBezTo>
                  <a:cubicBezTo>
                    <a:pt x="236" y="138"/>
                    <a:pt x="292" y="149"/>
                    <a:pt x="348" y="164"/>
                  </a:cubicBezTo>
                  <a:cubicBezTo>
                    <a:pt x="315" y="109"/>
                    <a:pt x="213" y="97"/>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2285550" y="-1077049"/>
              <a:ext cx="12367" cy="11078"/>
            </a:xfrm>
            <a:custGeom>
              <a:avLst/>
              <a:gdLst/>
              <a:ahLst/>
              <a:cxnLst/>
              <a:rect l="l" t="t" r="r" b="b"/>
              <a:pathLst>
                <a:path w="259" h="232" extrusionOk="0">
                  <a:moveTo>
                    <a:pt x="157" y="0"/>
                  </a:moveTo>
                  <a:cubicBezTo>
                    <a:pt x="79" y="4"/>
                    <a:pt x="53" y="75"/>
                    <a:pt x="0" y="116"/>
                  </a:cubicBezTo>
                  <a:cubicBezTo>
                    <a:pt x="34" y="135"/>
                    <a:pt x="79" y="119"/>
                    <a:pt x="79" y="175"/>
                  </a:cubicBezTo>
                  <a:cubicBezTo>
                    <a:pt x="76" y="228"/>
                    <a:pt x="131" y="216"/>
                    <a:pt x="162" y="228"/>
                  </a:cubicBezTo>
                  <a:cubicBezTo>
                    <a:pt x="165" y="232"/>
                    <a:pt x="169" y="232"/>
                    <a:pt x="172" y="232"/>
                  </a:cubicBezTo>
                  <a:cubicBezTo>
                    <a:pt x="195" y="232"/>
                    <a:pt x="195" y="197"/>
                    <a:pt x="202" y="175"/>
                  </a:cubicBezTo>
                  <a:cubicBezTo>
                    <a:pt x="206" y="161"/>
                    <a:pt x="221" y="157"/>
                    <a:pt x="236" y="149"/>
                  </a:cubicBezTo>
                  <a:cubicBezTo>
                    <a:pt x="259" y="75"/>
                    <a:pt x="169" y="56"/>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2258810" y="-1038897"/>
              <a:ext cx="11174" cy="15614"/>
            </a:xfrm>
            <a:custGeom>
              <a:avLst/>
              <a:gdLst/>
              <a:ahLst/>
              <a:cxnLst/>
              <a:rect l="l" t="t" r="r" b="b"/>
              <a:pathLst>
                <a:path w="234" h="327" extrusionOk="0">
                  <a:moveTo>
                    <a:pt x="125" y="0"/>
                  </a:moveTo>
                  <a:cubicBezTo>
                    <a:pt x="83" y="0"/>
                    <a:pt x="65" y="38"/>
                    <a:pt x="46" y="68"/>
                  </a:cubicBezTo>
                  <a:cubicBezTo>
                    <a:pt x="23" y="109"/>
                    <a:pt x="9" y="157"/>
                    <a:pt x="5" y="206"/>
                  </a:cubicBezTo>
                  <a:cubicBezTo>
                    <a:pt x="1" y="259"/>
                    <a:pt x="31" y="311"/>
                    <a:pt x="80" y="326"/>
                  </a:cubicBezTo>
                  <a:lnTo>
                    <a:pt x="95" y="326"/>
                  </a:lnTo>
                  <a:cubicBezTo>
                    <a:pt x="135" y="326"/>
                    <a:pt x="151" y="273"/>
                    <a:pt x="166" y="236"/>
                  </a:cubicBezTo>
                  <a:cubicBezTo>
                    <a:pt x="173" y="221"/>
                    <a:pt x="166" y="199"/>
                    <a:pt x="162" y="180"/>
                  </a:cubicBezTo>
                  <a:cubicBezTo>
                    <a:pt x="151" y="183"/>
                    <a:pt x="135" y="188"/>
                    <a:pt x="121" y="188"/>
                  </a:cubicBezTo>
                  <a:lnTo>
                    <a:pt x="118" y="188"/>
                  </a:lnTo>
                  <a:cubicBezTo>
                    <a:pt x="87" y="183"/>
                    <a:pt x="68" y="169"/>
                    <a:pt x="65" y="135"/>
                  </a:cubicBezTo>
                  <a:cubicBezTo>
                    <a:pt x="61" y="124"/>
                    <a:pt x="65" y="113"/>
                    <a:pt x="80" y="109"/>
                  </a:cubicBezTo>
                  <a:lnTo>
                    <a:pt x="87" y="109"/>
                  </a:lnTo>
                  <a:cubicBezTo>
                    <a:pt x="109" y="109"/>
                    <a:pt x="121" y="128"/>
                    <a:pt x="135" y="143"/>
                  </a:cubicBezTo>
                  <a:cubicBezTo>
                    <a:pt x="144" y="157"/>
                    <a:pt x="154" y="169"/>
                    <a:pt x="162" y="180"/>
                  </a:cubicBezTo>
                  <a:cubicBezTo>
                    <a:pt x="218" y="161"/>
                    <a:pt x="233" y="109"/>
                    <a:pt x="233" y="61"/>
                  </a:cubicBezTo>
                  <a:cubicBezTo>
                    <a:pt x="233" y="16"/>
                    <a:pt x="180" y="1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2249307" y="-1044102"/>
              <a:ext cx="10219" cy="7926"/>
            </a:xfrm>
            <a:custGeom>
              <a:avLst/>
              <a:gdLst/>
              <a:ahLst/>
              <a:cxnLst/>
              <a:rect l="l" t="t" r="r" b="b"/>
              <a:pathLst>
                <a:path w="214" h="166" extrusionOk="0">
                  <a:moveTo>
                    <a:pt x="120" y="1"/>
                  </a:moveTo>
                  <a:cubicBezTo>
                    <a:pt x="105" y="1"/>
                    <a:pt x="90" y="5"/>
                    <a:pt x="79" y="13"/>
                  </a:cubicBezTo>
                  <a:cubicBezTo>
                    <a:pt x="0" y="65"/>
                    <a:pt x="71" y="109"/>
                    <a:pt x="90" y="166"/>
                  </a:cubicBezTo>
                  <a:cubicBezTo>
                    <a:pt x="143" y="128"/>
                    <a:pt x="214" y="106"/>
                    <a:pt x="169" y="31"/>
                  </a:cubicBezTo>
                  <a:cubicBezTo>
                    <a:pt x="157" y="9"/>
                    <a:pt x="13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2293906" y="-991625"/>
              <a:ext cx="10028" cy="9550"/>
            </a:xfrm>
            <a:custGeom>
              <a:avLst/>
              <a:gdLst/>
              <a:ahLst/>
              <a:cxnLst/>
              <a:rect l="l" t="t" r="r" b="b"/>
              <a:pathLst>
                <a:path w="210" h="200" extrusionOk="0">
                  <a:moveTo>
                    <a:pt x="108" y="1"/>
                  </a:moveTo>
                  <a:cubicBezTo>
                    <a:pt x="18" y="31"/>
                    <a:pt x="45" y="132"/>
                    <a:pt x="0" y="188"/>
                  </a:cubicBezTo>
                  <a:cubicBezTo>
                    <a:pt x="18" y="196"/>
                    <a:pt x="37" y="199"/>
                    <a:pt x="56" y="199"/>
                  </a:cubicBezTo>
                  <a:cubicBezTo>
                    <a:pt x="112" y="199"/>
                    <a:pt x="168" y="166"/>
                    <a:pt x="209" y="99"/>
                  </a:cubicBezTo>
                  <a:cubicBezTo>
                    <a:pt x="157" y="87"/>
                    <a:pt x="175"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2253032" y="-1071033"/>
              <a:ext cx="6972" cy="8261"/>
            </a:xfrm>
            <a:custGeom>
              <a:avLst/>
              <a:gdLst/>
              <a:ahLst/>
              <a:cxnLst/>
              <a:rect l="l" t="t" r="r" b="b"/>
              <a:pathLst>
                <a:path w="146" h="173" extrusionOk="0">
                  <a:moveTo>
                    <a:pt x="109" y="1"/>
                  </a:moveTo>
                  <a:cubicBezTo>
                    <a:pt x="104" y="1"/>
                    <a:pt x="101" y="9"/>
                    <a:pt x="97" y="16"/>
                  </a:cubicBezTo>
                  <a:cubicBezTo>
                    <a:pt x="86" y="45"/>
                    <a:pt x="59" y="61"/>
                    <a:pt x="33" y="76"/>
                  </a:cubicBezTo>
                  <a:cubicBezTo>
                    <a:pt x="14" y="106"/>
                    <a:pt x="0" y="139"/>
                    <a:pt x="33" y="173"/>
                  </a:cubicBezTo>
                  <a:cubicBezTo>
                    <a:pt x="78" y="173"/>
                    <a:pt x="52" y="116"/>
                    <a:pt x="64" y="116"/>
                  </a:cubicBezTo>
                  <a:cubicBezTo>
                    <a:pt x="145" y="113"/>
                    <a:pt x="127" y="64"/>
                    <a:pt x="119" y="16"/>
                  </a:cubicBezTo>
                  <a:cubicBezTo>
                    <a:pt x="116" y="9"/>
                    <a:pt x="112"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2253414" y="-1070651"/>
              <a:ext cx="5014" cy="3247"/>
            </a:xfrm>
            <a:custGeom>
              <a:avLst/>
              <a:gdLst/>
              <a:ahLst/>
              <a:cxnLst/>
              <a:rect l="l" t="t" r="r" b="b"/>
              <a:pathLst>
                <a:path w="105" h="68" extrusionOk="0">
                  <a:moveTo>
                    <a:pt x="31" y="1"/>
                  </a:moveTo>
                  <a:cubicBezTo>
                    <a:pt x="19" y="1"/>
                    <a:pt x="12" y="4"/>
                    <a:pt x="5" y="15"/>
                  </a:cubicBezTo>
                  <a:cubicBezTo>
                    <a:pt x="0" y="27"/>
                    <a:pt x="27" y="49"/>
                    <a:pt x="41" y="68"/>
                  </a:cubicBezTo>
                  <a:cubicBezTo>
                    <a:pt x="67" y="53"/>
                    <a:pt x="94" y="37"/>
                    <a:pt x="105" y="8"/>
                  </a:cubicBezTo>
                  <a:cubicBezTo>
                    <a:pt x="98" y="8"/>
                    <a:pt x="90" y="11"/>
                    <a:pt x="79" y="11"/>
                  </a:cubicBezTo>
                  <a:cubicBezTo>
                    <a:pt x="79" y="11"/>
                    <a:pt x="75" y="11"/>
                    <a:pt x="72" y="8"/>
                  </a:cubicBezTo>
                  <a:cubicBezTo>
                    <a:pt x="57" y="8"/>
                    <a:pt x="41"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2301068" y="-1079580"/>
              <a:ext cx="7210" cy="11126"/>
            </a:xfrm>
            <a:custGeom>
              <a:avLst/>
              <a:gdLst/>
              <a:ahLst/>
              <a:cxnLst/>
              <a:rect l="l" t="t" r="r" b="b"/>
              <a:pathLst>
                <a:path w="151" h="233" extrusionOk="0">
                  <a:moveTo>
                    <a:pt x="16" y="0"/>
                  </a:moveTo>
                  <a:lnTo>
                    <a:pt x="8" y="4"/>
                  </a:lnTo>
                  <a:cubicBezTo>
                    <a:pt x="0" y="79"/>
                    <a:pt x="8" y="157"/>
                    <a:pt x="23" y="232"/>
                  </a:cubicBezTo>
                  <a:cubicBezTo>
                    <a:pt x="26" y="228"/>
                    <a:pt x="34" y="228"/>
                    <a:pt x="42" y="228"/>
                  </a:cubicBezTo>
                  <a:lnTo>
                    <a:pt x="60" y="228"/>
                  </a:lnTo>
                  <a:cubicBezTo>
                    <a:pt x="78" y="228"/>
                    <a:pt x="90" y="224"/>
                    <a:pt x="60" y="188"/>
                  </a:cubicBezTo>
                  <a:cubicBezTo>
                    <a:pt x="49" y="176"/>
                    <a:pt x="26" y="161"/>
                    <a:pt x="45" y="150"/>
                  </a:cubicBezTo>
                  <a:cubicBezTo>
                    <a:pt x="150" y="90"/>
                    <a:pt x="38" y="53"/>
                    <a:pt x="30" y="4"/>
                  </a:cubicBezTo>
                  <a:lnTo>
                    <a:pt x="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2308040" y="-1004995"/>
              <a:ext cx="4871" cy="3629"/>
            </a:xfrm>
            <a:custGeom>
              <a:avLst/>
              <a:gdLst/>
              <a:ahLst/>
              <a:cxnLst/>
              <a:rect l="l" t="t" r="r" b="b"/>
              <a:pathLst>
                <a:path w="102" h="76" extrusionOk="0">
                  <a:moveTo>
                    <a:pt x="57" y="1"/>
                  </a:moveTo>
                  <a:cubicBezTo>
                    <a:pt x="34" y="1"/>
                    <a:pt x="19" y="8"/>
                    <a:pt x="0" y="27"/>
                  </a:cubicBezTo>
                  <a:cubicBezTo>
                    <a:pt x="8" y="49"/>
                    <a:pt x="15" y="75"/>
                    <a:pt x="38" y="75"/>
                  </a:cubicBezTo>
                  <a:lnTo>
                    <a:pt x="49" y="75"/>
                  </a:lnTo>
                  <a:cubicBezTo>
                    <a:pt x="79" y="68"/>
                    <a:pt x="102" y="46"/>
                    <a:pt x="90" y="8"/>
                  </a:cubicBezTo>
                  <a:cubicBezTo>
                    <a:pt x="79" y="1"/>
                    <a:pt x="67"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271798" y="-931412"/>
              <a:ext cx="21822" cy="19339"/>
            </a:xfrm>
            <a:custGeom>
              <a:avLst/>
              <a:gdLst/>
              <a:ahLst/>
              <a:cxnLst/>
              <a:rect l="l" t="t" r="r" b="b"/>
              <a:pathLst>
                <a:path w="457" h="405" extrusionOk="0">
                  <a:moveTo>
                    <a:pt x="240" y="0"/>
                  </a:moveTo>
                  <a:cubicBezTo>
                    <a:pt x="172" y="0"/>
                    <a:pt x="105" y="26"/>
                    <a:pt x="75" y="78"/>
                  </a:cubicBezTo>
                  <a:cubicBezTo>
                    <a:pt x="19" y="175"/>
                    <a:pt x="0" y="180"/>
                    <a:pt x="79" y="310"/>
                  </a:cubicBezTo>
                  <a:cubicBezTo>
                    <a:pt x="109" y="299"/>
                    <a:pt x="86" y="261"/>
                    <a:pt x="116" y="243"/>
                  </a:cubicBezTo>
                  <a:cubicBezTo>
                    <a:pt x="135" y="251"/>
                    <a:pt x="161" y="261"/>
                    <a:pt x="183" y="273"/>
                  </a:cubicBezTo>
                  <a:cubicBezTo>
                    <a:pt x="188" y="277"/>
                    <a:pt x="191" y="277"/>
                    <a:pt x="195" y="277"/>
                  </a:cubicBezTo>
                  <a:cubicBezTo>
                    <a:pt x="198" y="277"/>
                    <a:pt x="206" y="273"/>
                    <a:pt x="214" y="273"/>
                  </a:cubicBezTo>
                  <a:cubicBezTo>
                    <a:pt x="224" y="270"/>
                    <a:pt x="233" y="270"/>
                    <a:pt x="236" y="270"/>
                  </a:cubicBezTo>
                  <a:cubicBezTo>
                    <a:pt x="250" y="270"/>
                    <a:pt x="262" y="277"/>
                    <a:pt x="269" y="303"/>
                  </a:cubicBezTo>
                  <a:cubicBezTo>
                    <a:pt x="285" y="363"/>
                    <a:pt x="233" y="370"/>
                    <a:pt x="217" y="404"/>
                  </a:cubicBezTo>
                  <a:cubicBezTo>
                    <a:pt x="224" y="404"/>
                    <a:pt x="236" y="404"/>
                    <a:pt x="243" y="400"/>
                  </a:cubicBezTo>
                  <a:cubicBezTo>
                    <a:pt x="273" y="396"/>
                    <a:pt x="300" y="389"/>
                    <a:pt x="329" y="382"/>
                  </a:cubicBezTo>
                  <a:cubicBezTo>
                    <a:pt x="404" y="303"/>
                    <a:pt x="457" y="220"/>
                    <a:pt x="419" y="104"/>
                  </a:cubicBezTo>
                  <a:cubicBezTo>
                    <a:pt x="374" y="86"/>
                    <a:pt x="367" y="23"/>
                    <a:pt x="311" y="11"/>
                  </a:cubicBezTo>
                  <a:cubicBezTo>
                    <a:pt x="288" y="4"/>
                    <a:pt x="266"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279151" y="-943922"/>
              <a:ext cx="13274" cy="12176"/>
            </a:xfrm>
            <a:custGeom>
              <a:avLst/>
              <a:gdLst/>
              <a:ahLst/>
              <a:cxnLst/>
              <a:rect l="l" t="t" r="r" b="b"/>
              <a:pathLst>
                <a:path w="278" h="255" extrusionOk="0">
                  <a:moveTo>
                    <a:pt x="151" y="0"/>
                  </a:moveTo>
                  <a:cubicBezTo>
                    <a:pt x="128" y="4"/>
                    <a:pt x="102" y="4"/>
                    <a:pt x="83" y="11"/>
                  </a:cubicBezTo>
                  <a:cubicBezTo>
                    <a:pt x="28" y="26"/>
                    <a:pt x="1" y="64"/>
                    <a:pt x="9" y="123"/>
                  </a:cubicBezTo>
                  <a:cubicBezTo>
                    <a:pt x="12" y="183"/>
                    <a:pt x="68" y="240"/>
                    <a:pt x="132" y="254"/>
                  </a:cubicBezTo>
                  <a:lnTo>
                    <a:pt x="154" y="254"/>
                  </a:lnTo>
                  <a:cubicBezTo>
                    <a:pt x="195" y="254"/>
                    <a:pt x="221" y="225"/>
                    <a:pt x="240" y="191"/>
                  </a:cubicBezTo>
                  <a:cubicBezTo>
                    <a:pt x="278" y="120"/>
                    <a:pt x="256" y="71"/>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2268025" y="-919856"/>
              <a:ext cx="9837" cy="7783"/>
            </a:xfrm>
            <a:custGeom>
              <a:avLst/>
              <a:gdLst/>
              <a:ahLst/>
              <a:cxnLst/>
              <a:rect l="l" t="t" r="r" b="b"/>
              <a:pathLst>
                <a:path w="206" h="163" extrusionOk="0">
                  <a:moveTo>
                    <a:pt x="37" y="1"/>
                  </a:moveTo>
                  <a:cubicBezTo>
                    <a:pt x="7" y="19"/>
                    <a:pt x="30" y="57"/>
                    <a:pt x="0" y="68"/>
                  </a:cubicBezTo>
                  <a:cubicBezTo>
                    <a:pt x="4" y="83"/>
                    <a:pt x="7" y="98"/>
                    <a:pt x="11" y="113"/>
                  </a:cubicBezTo>
                  <a:lnTo>
                    <a:pt x="26" y="113"/>
                  </a:lnTo>
                  <a:cubicBezTo>
                    <a:pt x="71" y="113"/>
                    <a:pt x="97" y="158"/>
                    <a:pt x="138" y="162"/>
                  </a:cubicBezTo>
                  <a:cubicBezTo>
                    <a:pt x="154" y="128"/>
                    <a:pt x="206" y="121"/>
                    <a:pt x="190" y="61"/>
                  </a:cubicBezTo>
                  <a:cubicBezTo>
                    <a:pt x="183" y="35"/>
                    <a:pt x="171" y="28"/>
                    <a:pt x="157" y="28"/>
                  </a:cubicBezTo>
                  <a:cubicBezTo>
                    <a:pt x="154" y="28"/>
                    <a:pt x="145" y="28"/>
                    <a:pt x="135" y="31"/>
                  </a:cubicBezTo>
                  <a:cubicBezTo>
                    <a:pt x="127" y="31"/>
                    <a:pt x="119" y="35"/>
                    <a:pt x="116" y="35"/>
                  </a:cubicBezTo>
                  <a:cubicBezTo>
                    <a:pt x="112" y="35"/>
                    <a:pt x="109" y="35"/>
                    <a:pt x="104" y="31"/>
                  </a:cubicBezTo>
                  <a:cubicBezTo>
                    <a:pt x="82" y="19"/>
                    <a:pt x="56"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2267548" y="-914508"/>
              <a:ext cx="7401" cy="4727"/>
            </a:xfrm>
            <a:custGeom>
              <a:avLst/>
              <a:gdLst/>
              <a:ahLst/>
              <a:cxnLst/>
              <a:rect l="l" t="t" r="r" b="b"/>
              <a:pathLst>
                <a:path w="155" h="99" extrusionOk="0">
                  <a:moveTo>
                    <a:pt x="1" y="1"/>
                  </a:moveTo>
                  <a:cubicBezTo>
                    <a:pt x="4" y="23"/>
                    <a:pt x="9" y="50"/>
                    <a:pt x="13" y="73"/>
                  </a:cubicBezTo>
                  <a:cubicBezTo>
                    <a:pt x="42" y="80"/>
                    <a:pt x="68" y="90"/>
                    <a:pt x="99" y="95"/>
                  </a:cubicBezTo>
                  <a:cubicBezTo>
                    <a:pt x="106" y="99"/>
                    <a:pt x="109" y="99"/>
                    <a:pt x="117" y="99"/>
                  </a:cubicBezTo>
                  <a:cubicBezTo>
                    <a:pt x="144" y="99"/>
                    <a:pt x="154" y="80"/>
                    <a:pt x="154" y="46"/>
                  </a:cubicBezTo>
                  <a:lnTo>
                    <a:pt x="154" y="46"/>
                  </a:lnTo>
                  <a:cubicBezTo>
                    <a:pt x="147" y="50"/>
                    <a:pt x="135" y="50"/>
                    <a:pt x="128" y="50"/>
                  </a:cubicBezTo>
                  <a:cubicBezTo>
                    <a:pt x="87" y="46"/>
                    <a:pt x="6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2327856" y="-901998"/>
              <a:ext cx="15758" cy="13275"/>
            </a:xfrm>
            <a:custGeom>
              <a:avLst/>
              <a:gdLst/>
              <a:ahLst/>
              <a:cxnLst/>
              <a:rect l="l" t="t" r="r" b="b"/>
              <a:pathLst>
                <a:path w="330" h="278" extrusionOk="0">
                  <a:moveTo>
                    <a:pt x="98" y="1"/>
                  </a:moveTo>
                  <a:cubicBezTo>
                    <a:pt x="72" y="1"/>
                    <a:pt x="46" y="8"/>
                    <a:pt x="20" y="23"/>
                  </a:cubicBezTo>
                  <a:cubicBezTo>
                    <a:pt x="23" y="64"/>
                    <a:pt x="1" y="102"/>
                    <a:pt x="34" y="151"/>
                  </a:cubicBezTo>
                  <a:cubicBezTo>
                    <a:pt x="49" y="169"/>
                    <a:pt x="61" y="177"/>
                    <a:pt x="72" y="177"/>
                  </a:cubicBezTo>
                  <a:cubicBezTo>
                    <a:pt x="83" y="177"/>
                    <a:pt x="94" y="169"/>
                    <a:pt x="106" y="161"/>
                  </a:cubicBezTo>
                  <a:cubicBezTo>
                    <a:pt x="113" y="154"/>
                    <a:pt x="124" y="147"/>
                    <a:pt x="135" y="147"/>
                  </a:cubicBezTo>
                  <a:cubicBezTo>
                    <a:pt x="139" y="147"/>
                    <a:pt x="142" y="151"/>
                    <a:pt x="146" y="151"/>
                  </a:cubicBezTo>
                  <a:cubicBezTo>
                    <a:pt x="142" y="192"/>
                    <a:pt x="128" y="237"/>
                    <a:pt x="161" y="273"/>
                  </a:cubicBezTo>
                  <a:lnTo>
                    <a:pt x="161" y="277"/>
                  </a:lnTo>
                  <a:cubicBezTo>
                    <a:pt x="199" y="270"/>
                    <a:pt x="236" y="266"/>
                    <a:pt x="273" y="255"/>
                  </a:cubicBezTo>
                  <a:cubicBezTo>
                    <a:pt x="325" y="237"/>
                    <a:pt x="330" y="199"/>
                    <a:pt x="303" y="158"/>
                  </a:cubicBezTo>
                  <a:cubicBezTo>
                    <a:pt x="296" y="125"/>
                    <a:pt x="277" y="106"/>
                    <a:pt x="244" y="98"/>
                  </a:cubicBezTo>
                  <a:cubicBezTo>
                    <a:pt x="232" y="102"/>
                    <a:pt x="221" y="106"/>
                    <a:pt x="213" y="106"/>
                  </a:cubicBezTo>
                  <a:cubicBezTo>
                    <a:pt x="168" y="106"/>
                    <a:pt x="191" y="35"/>
                    <a:pt x="161" y="20"/>
                  </a:cubicBezTo>
                  <a:cubicBezTo>
                    <a:pt x="139" y="4"/>
                    <a:pt x="120"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2320168" y="-903048"/>
              <a:ext cx="9168" cy="6112"/>
            </a:xfrm>
            <a:custGeom>
              <a:avLst/>
              <a:gdLst/>
              <a:ahLst/>
              <a:cxnLst/>
              <a:rect l="l" t="t" r="r" b="b"/>
              <a:pathLst>
                <a:path w="192" h="128" extrusionOk="0">
                  <a:moveTo>
                    <a:pt x="94" y="0"/>
                  </a:moveTo>
                  <a:cubicBezTo>
                    <a:pt x="64" y="0"/>
                    <a:pt x="34" y="12"/>
                    <a:pt x="7" y="34"/>
                  </a:cubicBezTo>
                  <a:cubicBezTo>
                    <a:pt x="4" y="38"/>
                    <a:pt x="4" y="38"/>
                    <a:pt x="0" y="42"/>
                  </a:cubicBezTo>
                  <a:cubicBezTo>
                    <a:pt x="30" y="57"/>
                    <a:pt x="7" y="128"/>
                    <a:pt x="52" y="128"/>
                  </a:cubicBezTo>
                  <a:cubicBezTo>
                    <a:pt x="60" y="128"/>
                    <a:pt x="71" y="124"/>
                    <a:pt x="83" y="120"/>
                  </a:cubicBezTo>
                  <a:cubicBezTo>
                    <a:pt x="94" y="79"/>
                    <a:pt x="191" y="83"/>
                    <a:pt x="146" y="26"/>
                  </a:cubicBezTo>
                  <a:cubicBezTo>
                    <a:pt x="135" y="7"/>
                    <a:pt x="112"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2270365" y="-900040"/>
              <a:ext cx="10219" cy="10600"/>
            </a:xfrm>
            <a:custGeom>
              <a:avLst/>
              <a:gdLst/>
              <a:ahLst/>
              <a:cxnLst/>
              <a:rect l="l" t="t" r="r" b="b"/>
              <a:pathLst>
                <a:path w="214" h="222" extrusionOk="0">
                  <a:moveTo>
                    <a:pt x="94" y="1"/>
                  </a:moveTo>
                  <a:lnTo>
                    <a:pt x="94" y="1"/>
                  </a:lnTo>
                  <a:cubicBezTo>
                    <a:pt x="19" y="8"/>
                    <a:pt x="1" y="49"/>
                    <a:pt x="19" y="113"/>
                  </a:cubicBezTo>
                  <a:cubicBezTo>
                    <a:pt x="27" y="143"/>
                    <a:pt x="116" y="222"/>
                    <a:pt x="146" y="222"/>
                  </a:cubicBezTo>
                  <a:lnTo>
                    <a:pt x="150" y="222"/>
                  </a:lnTo>
                  <a:cubicBezTo>
                    <a:pt x="210" y="199"/>
                    <a:pt x="206" y="139"/>
                    <a:pt x="213" y="94"/>
                  </a:cubicBezTo>
                  <a:cubicBezTo>
                    <a:pt x="213" y="65"/>
                    <a:pt x="194" y="34"/>
                    <a:pt x="187" y="8"/>
                  </a:cubicBezTo>
                  <a:cubicBezTo>
                    <a:pt x="180" y="8"/>
                    <a:pt x="172" y="8"/>
                    <a:pt x="165" y="12"/>
                  </a:cubicBezTo>
                  <a:cubicBezTo>
                    <a:pt x="168" y="39"/>
                    <a:pt x="184" y="68"/>
                    <a:pt x="158" y="106"/>
                  </a:cubicBezTo>
                  <a:cubicBezTo>
                    <a:pt x="131" y="68"/>
                    <a:pt x="72" y="65"/>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2267166" y="-885763"/>
              <a:ext cx="6828" cy="6494"/>
            </a:xfrm>
            <a:custGeom>
              <a:avLst/>
              <a:gdLst/>
              <a:ahLst/>
              <a:cxnLst/>
              <a:rect l="l" t="t" r="r" b="b"/>
              <a:pathLst>
                <a:path w="143" h="136" extrusionOk="0">
                  <a:moveTo>
                    <a:pt x="79" y="1"/>
                  </a:moveTo>
                  <a:cubicBezTo>
                    <a:pt x="68" y="1"/>
                    <a:pt x="57" y="1"/>
                    <a:pt x="49" y="4"/>
                  </a:cubicBezTo>
                  <a:cubicBezTo>
                    <a:pt x="19" y="12"/>
                    <a:pt x="5" y="31"/>
                    <a:pt x="1" y="61"/>
                  </a:cubicBezTo>
                  <a:cubicBezTo>
                    <a:pt x="38" y="72"/>
                    <a:pt x="41" y="135"/>
                    <a:pt x="91" y="135"/>
                  </a:cubicBezTo>
                  <a:cubicBezTo>
                    <a:pt x="94" y="135"/>
                    <a:pt x="98" y="135"/>
                    <a:pt x="105" y="132"/>
                  </a:cubicBezTo>
                  <a:cubicBezTo>
                    <a:pt x="101" y="113"/>
                    <a:pt x="105" y="99"/>
                    <a:pt x="117" y="80"/>
                  </a:cubicBezTo>
                  <a:cubicBezTo>
                    <a:pt x="127" y="61"/>
                    <a:pt x="143" y="42"/>
                    <a:pt x="120" y="20"/>
                  </a:cubicBezTo>
                  <a:cubicBezTo>
                    <a:pt x="109" y="4"/>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2266975" y="-900374"/>
              <a:ext cx="5396" cy="5396"/>
            </a:xfrm>
            <a:custGeom>
              <a:avLst/>
              <a:gdLst/>
              <a:ahLst/>
              <a:cxnLst/>
              <a:rect l="l" t="t" r="r" b="b"/>
              <a:pathLst>
                <a:path w="113" h="113" extrusionOk="0">
                  <a:moveTo>
                    <a:pt x="60" y="1"/>
                  </a:moveTo>
                  <a:cubicBezTo>
                    <a:pt x="45" y="1"/>
                    <a:pt x="34" y="4"/>
                    <a:pt x="23" y="8"/>
                  </a:cubicBezTo>
                  <a:cubicBezTo>
                    <a:pt x="1" y="72"/>
                    <a:pt x="60" y="75"/>
                    <a:pt x="87" y="113"/>
                  </a:cubicBezTo>
                  <a:cubicBezTo>
                    <a:pt x="113" y="75"/>
                    <a:pt x="97" y="46"/>
                    <a:pt x="94" y="19"/>
                  </a:cubicBezTo>
                  <a:cubicBezTo>
                    <a:pt x="82" y="4"/>
                    <a:pt x="71"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2278769" y="-874637"/>
              <a:ext cx="6828" cy="8022"/>
            </a:xfrm>
            <a:custGeom>
              <a:avLst/>
              <a:gdLst/>
              <a:ahLst/>
              <a:cxnLst/>
              <a:rect l="l" t="t" r="r" b="b"/>
              <a:pathLst>
                <a:path w="143" h="168" extrusionOk="0">
                  <a:moveTo>
                    <a:pt x="82" y="0"/>
                  </a:moveTo>
                  <a:cubicBezTo>
                    <a:pt x="79" y="23"/>
                    <a:pt x="64" y="37"/>
                    <a:pt x="46" y="52"/>
                  </a:cubicBezTo>
                  <a:cubicBezTo>
                    <a:pt x="1" y="97"/>
                    <a:pt x="4" y="119"/>
                    <a:pt x="72" y="168"/>
                  </a:cubicBezTo>
                  <a:cubicBezTo>
                    <a:pt x="139" y="82"/>
                    <a:pt x="143" y="52"/>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2247875" y="-889487"/>
              <a:ext cx="9502" cy="6303"/>
            </a:xfrm>
            <a:custGeom>
              <a:avLst/>
              <a:gdLst/>
              <a:ahLst/>
              <a:cxnLst/>
              <a:rect l="l" t="t" r="r" b="b"/>
              <a:pathLst>
                <a:path w="199" h="132" extrusionOk="0">
                  <a:moveTo>
                    <a:pt x="34" y="1"/>
                  </a:moveTo>
                  <a:cubicBezTo>
                    <a:pt x="23" y="15"/>
                    <a:pt x="11" y="27"/>
                    <a:pt x="1" y="37"/>
                  </a:cubicBezTo>
                  <a:cubicBezTo>
                    <a:pt x="4" y="101"/>
                    <a:pt x="72" y="64"/>
                    <a:pt x="98" y="101"/>
                  </a:cubicBezTo>
                  <a:cubicBezTo>
                    <a:pt x="108" y="120"/>
                    <a:pt x="131" y="132"/>
                    <a:pt x="150" y="132"/>
                  </a:cubicBezTo>
                  <a:cubicBezTo>
                    <a:pt x="158" y="132"/>
                    <a:pt x="168" y="127"/>
                    <a:pt x="176" y="120"/>
                  </a:cubicBezTo>
                  <a:cubicBezTo>
                    <a:pt x="198" y="101"/>
                    <a:pt x="172" y="68"/>
                    <a:pt x="176" y="37"/>
                  </a:cubicBezTo>
                  <a:cubicBezTo>
                    <a:pt x="176" y="30"/>
                    <a:pt x="165" y="20"/>
                    <a:pt x="161" y="8"/>
                  </a:cubicBezTo>
                  <a:cubicBezTo>
                    <a:pt x="146" y="8"/>
                    <a:pt x="131" y="15"/>
                    <a:pt x="120" y="20"/>
                  </a:cubicBezTo>
                  <a:cubicBezTo>
                    <a:pt x="105" y="27"/>
                    <a:pt x="90" y="34"/>
                    <a:pt x="79" y="34"/>
                  </a:cubicBezTo>
                  <a:cubicBezTo>
                    <a:pt x="63" y="34"/>
                    <a:pt x="49" y="27"/>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2407121" y="-823258"/>
              <a:ext cx="18622" cy="16140"/>
            </a:xfrm>
            <a:custGeom>
              <a:avLst/>
              <a:gdLst/>
              <a:ahLst/>
              <a:cxnLst/>
              <a:rect l="l" t="t" r="r" b="b"/>
              <a:pathLst>
                <a:path w="390" h="338" extrusionOk="0">
                  <a:moveTo>
                    <a:pt x="251" y="1"/>
                  </a:moveTo>
                  <a:cubicBezTo>
                    <a:pt x="244" y="1"/>
                    <a:pt x="240" y="4"/>
                    <a:pt x="232" y="4"/>
                  </a:cubicBezTo>
                  <a:cubicBezTo>
                    <a:pt x="87" y="46"/>
                    <a:pt x="1" y="86"/>
                    <a:pt x="98" y="277"/>
                  </a:cubicBezTo>
                  <a:cubicBezTo>
                    <a:pt x="143" y="258"/>
                    <a:pt x="184" y="239"/>
                    <a:pt x="132" y="191"/>
                  </a:cubicBezTo>
                  <a:cubicBezTo>
                    <a:pt x="106" y="165"/>
                    <a:pt x="101" y="127"/>
                    <a:pt x="120" y="113"/>
                  </a:cubicBezTo>
                  <a:cubicBezTo>
                    <a:pt x="128" y="101"/>
                    <a:pt x="146" y="94"/>
                    <a:pt x="165" y="94"/>
                  </a:cubicBezTo>
                  <a:cubicBezTo>
                    <a:pt x="180" y="94"/>
                    <a:pt x="191" y="98"/>
                    <a:pt x="206" y="105"/>
                  </a:cubicBezTo>
                  <a:cubicBezTo>
                    <a:pt x="240" y="120"/>
                    <a:pt x="214" y="146"/>
                    <a:pt x="218" y="168"/>
                  </a:cubicBezTo>
                  <a:cubicBezTo>
                    <a:pt x="222" y="206"/>
                    <a:pt x="214" y="232"/>
                    <a:pt x="203" y="265"/>
                  </a:cubicBezTo>
                  <a:cubicBezTo>
                    <a:pt x="191" y="292"/>
                    <a:pt x="210" y="296"/>
                    <a:pt x="229" y="296"/>
                  </a:cubicBezTo>
                  <a:lnTo>
                    <a:pt x="244" y="296"/>
                  </a:lnTo>
                  <a:cubicBezTo>
                    <a:pt x="244" y="277"/>
                    <a:pt x="240" y="251"/>
                    <a:pt x="263" y="251"/>
                  </a:cubicBezTo>
                  <a:cubicBezTo>
                    <a:pt x="267" y="251"/>
                    <a:pt x="274" y="255"/>
                    <a:pt x="277" y="255"/>
                  </a:cubicBezTo>
                  <a:cubicBezTo>
                    <a:pt x="322" y="270"/>
                    <a:pt x="308" y="299"/>
                    <a:pt x="296" y="329"/>
                  </a:cubicBezTo>
                  <a:lnTo>
                    <a:pt x="300" y="337"/>
                  </a:lnTo>
                  <a:cubicBezTo>
                    <a:pt x="330" y="329"/>
                    <a:pt x="356" y="325"/>
                    <a:pt x="389" y="318"/>
                  </a:cubicBezTo>
                  <a:cubicBezTo>
                    <a:pt x="382" y="273"/>
                    <a:pt x="371" y="229"/>
                    <a:pt x="382" y="184"/>
                  </a:cubicBezTo>
                  <a:cubicBezTo>
                    <a:pt x="389" y="161"/>
                    <a:pt x="274" y="4"/>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2405498" y="-829179"/>
              <a:ext cx="3820" cy="4345"/>
            </a:xfrm>
            <a:custGeom>
              <a:avLst/>
              <a:gdLst/>
              <a:ahLst/>
              <a:cxnLst/>
              <a:rect l="l" t="t" r="r" b="b"/>
              <a:pathLst>
                <a:path w="80" h="91" extrusionOk="0">
                  <a:moveTo>
                    <a:pt x="60" y="1"/>
                  </a:moveTo>
                  <a:cubicBezTo>
                    <a:pt x="49" y="8"/>
                    <a:pt x="41" y="16"/>
                    <a:pt x="34" y="23"/>
                  </a:cubicBezTo>
                  <a:cubicBezTo>
                    <a:pt x="23" y="39"/>
                    <a:pt x="0" y="57"/>
                    <a:pt x="23" y="80"/>
                  </a:cubicBezTo>
                  <a:cubicBezTo>
                    <a:pt x="27" y="87"/>
                    <a:pt x="38" y="91"/>
                    <a:pt x="45" y="91"/>
                  </a:cubicBezTo>
                  <a:lnTo>
                    <a:pt x="53" y="91"/>
                  </a:lnTo>
                  <a:cubicBezTo>
                    <a:pt x="79" y="80"/>
                    <a:pt x="67" y="53"/>
                    <a:pt x="67" y="35"/>
                  </a:cubicBezTo>
                  <a:cubicBezTo>
                    <a:pt x="64" y="23"/>
                    <a:pt x="60" y="13"/>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2411371" y="-884521"/>
              <a:ext cx="3438" cy="4011"/>
            </a:xfrm>
            <a:custGeom>
              <a:avLst/>
              <a:gdLst/>
              <a:ahLst/>
              <a:cxnLst/>
              <a:rect l="l" t="t" r="r" b="b"/>
              <a:pathLst>
                <a:path w="72" h="84" extrusionOk="0">
                  <a:moveTo>
                    <a:pt x="60" y="1"/>
                  </a:moveTo>
                  <a:cubicBezTo>
                    <a:pt x="38" y="9"/>
                    <a:pt x="0" y="1"/>
                    <a:pt x="4" y="42"/>
                  </a:cubicBezTo>
                  <a:cubicBezTo>
                    <a:pt x="7" y="57"/>
                    <a:pt x="23" y="80"/>
                    <a:pt x="38" y="83"/>
                  </a:cubicBezTo>
                  <a:lnTo>
                    <a:pt x="41" y="83"/>
                  </a:lnTo>
                  <a:cubicBezTo>
                    <a:pt x="60" y="83"/>
                    <a:pt x="64" y="61"/>
                    <a:pt x="71" y="46"/>
                  </a:cubicBezTo>
                  <a:cubicBezTo>
                    <a:pt x="68" y="31"/>
                    <a:pt x="64" y="16"/>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2395661" y="-811321"/>
              <a:ext cx="3963" cy="3820"/>
            </a:xfrm>
            <a:custGeom>
              <a:avLst/>
              <a:gdLst/>
              <a:ahLst/>
              <a:cxnLst/>
              <a:rect l="l" t="t" r="r" b="b"/>
              <a:pathLst>
                <a:path w="83" h="80" extrusionOk="0">
                  <a:moveTo>
                    <a:pt x="23" y="1"/>
                  </a:moveTo>
                  <a:cubicBezTo>
                    <a:pt x="0" y="1"/>
                    <a:pt x="4" y="27"/>
                    <a:pt x="4" y="46"/>
                  </a:cubicBezTo>
                  <a:cubicBezTo>
                    <a:pt x="23" y="57"/>
                    <a:pt x="41" y="68"/>
                    <a:pt x="56" y="79"/>
                  </a:cubicBezTo>
                  <a:cubicBezTo>
                    <a:pt x="68" y="49"/>
                    <a:pt x="82" y="20"/>
                    <a:pt x="37" y="5"/>
                  </a:cubicBezTo>
                  <a:cubicBezTo>
                    <a:pt x="34" y="5"/>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2191816" y="-980356"/>
              <a:ext cx="46795" cy="45935"/>
            </a:xfrm>
            <a:custGeom>
              <a:avLst/>
              <a:gdLst/>
              <a:ahLst/>
              <a:cxnLst/>
              <a:rect l="l" t="t" r="r" b="b"/>
              <a:pathLst>
                <a:path w="980" h="962" extrusionOk="0">
                  <a:moveTo>
                    <a:pt x="400" y="1"/>
                  </a:moveTo>
                  <a:cubicBezTo>
                    <a:pt x="381" y="1"/>
                    <a:pt x="366" y="12"/>
                    <a:pt x="359" y="49"/>
                  </a:cubicBezTo>
                  <a:lnTo>
                    <a:pt x="337" y="49"/>
                  </a:lnTo>
                  <a:cubicBezTo>
                    <a:pt x="285" y="49"/>
                    <a:pt x="273" y="109"/>
                    <a:pt x="232" y="132"/>
                  </a:cubicBezTo>
                  <a:cubicBezTo>
                    <a:pt x="157" y="173"/>
                    <a:pt x="138" y="199"/>
                    <a:pt x="116" y="258"/>
                  </a:cubicBezTo>
                  <a:cubicBezTo>
                    <a:pt x="90" y="303"/>
                    <a:pt x="0" y="326"/>
                    <a:pt x="64" y="408"/>
                  </a:cubicBezTo>
                  <a:cubicBezTo>
                    <a:pt x="78" y="423"/>
                    <a:pt x="38" y="442"/>
                    <a:pt x="33" y="465"/>
                  </a:cubicBezTo>
                  <a:cubicBezTo>
                    <a:pt x="128" y="524"/>
                    <a:pt x="202" y="595"/>
                    <a:pt x="224" y="711"/>
                  </a:cubicBezTo>
                  <a:cubicBezTo>
                    <a:pt x="235" y="693"/>
                    <a:pt x="250" y="677"/>
                    <a:pt x="280" y="640"/>
                  </a:cubicBezTo>
                  <a:lnTo>
                    <a:pt x="280" y="640"/>
                  </a:lnTo>
                  <a:cubicBezTo>
                    <a:pt x="273" y="703"/>
                    <a:pt x="307" y="748"/>
                    <a:pt x="276" y="782"/>
                  </a:cubicBezTo>
                  <a:cubicBezTo>
                    <a:pt x="269" y="797"/>
                    <a:pt x="258" y="801"/>
                    <a:pt x="250" y="801"/>
                  </a:cubicBezTo>
                  <a:cubicBezTo>
                    <a:pt x="240" y="801"/>
                    <a:pt x="224" y="789"/>
                    <a:pt x="213" y="782"/>
                  </a:cubicBezTo>
                  <a:cubicBezTo>
                    <a:pt x="202" y="774"/>
                    <a:pt x="190" y="767"/>
                    <a:pt x="176" y="767"/>
                  </a:cubicBezTo>
                  <a:lnTo>
                    <a:pt x="168" y="767"/>
                  </a:lnTo>
                  <a:lnTo>
                    <a:pt x="161" y="771"/>
                  </a:lnTo>
                  <a:cubicBezTo>
                    <a:pt x="172" y="805"/>
                    <a:pt x="195" y="819"/>
                    <a:pt x="228" y="831"/>
                  </a:cubicBezTo>
                  <a:cubicBezTo>
                    <a:pt x="299" y="853"/>
                    <a:pt x="352" y="898"/>
                    <a:pt x="389" y="962"/>
                  </a:cubicBezTo>
                  <a:cubicBezTo>
                    <a:pt x="423" y="954"/>
                    <a:pt x="452" y="931"/>
                    <a:pt x="486" y="931"/>
                  </a:cubicBezTo>
                  <a:cubicBezTo>
                    <a:pt x="497" y="931"/>
                    <a:pt x="504" y="931"/>
                    <a:pt x="516" y="939"/>
                  </a:cubicBezTo>
                  <a:lnTo>
                    <a:pt x="527" y="939"/>
                  </a:lnTo>
                  <a:cubicBezTo>
                    <a:pt x="546" y="939"/>
                    <a:pt x="561" y="928"/>
                    <a:pt x="568" y="905"/>
                  </a:cubicBezTo>
                  <a:cubicBezTo>
                    <a:pt x="561" y="872"/>
                    <a:pt x="580" y="831"/>
                    <a:pt x="554" y="797"/>
                  </a:cubicBezTo>
                  <a:cubicBezTo>
                    <a:pt x="531" y="831"/>
                    <a:pt x="512" y="846"/>
                    <a:pt x="486" y="846"/>
                  </a:cubicBezTo>
                  <a:cubicBezTo>
                    <a:pt x="449" y="846"/>
                    <a:pt x="400" y="815"/>
                    <a:pt x="333" y="748"/>
                  </a:cubicBezTo>
                  <a:cubicBezTo>
                    <a:pt x="347" y="741"/>
                    <a:pt x="366" y="737"/>
                    <a:pt x="381" y="737"/>
                  </a:cubicBezTo>
                  <a:cubicBezTo>
                    <a:pt x="397" y="737"/>
                    <a:pt x="411" y="741"/>
                    <a:pt x="430" y="745"/>
                  </a:cubicBezTo>
                  <a:cubicBezTo>
                    <a:pt x="445" y="745"/>
                    <a:pt x="459" y="748"/>
                    <a:pt x="475" y="748"/>
                  </a:cubicBezTo>
                  <a:cubicBezTo>
                    <a:pt x="494" y="748"/>
                    <a:pt x="509" y="745"/>
                    <a:pt x="527" y="737"/>
                  </a:cubicBezTo>
                  <a:cubicBezTo>
                    <a:pt x="512" y="689"/>
                    <a:pt x="468" y="632"/>
                    <a:pt x="542" y="584"/>
                  </a:cubicBezTo>
                  <a:cubicBezTo>
                    <a:pt x="564" y="569"/>
                    <a:pt x="538" y="539"/>
                    <a:pt x="509" y="539"/>
                  </a:cubicBezTo>
                  <a:lnTo>
                    <a:pt x="501" y="539"/>
                  </a:lnTo>
                  <a:cubicBezTo>
                    <a:pt x="501" y="539"/>
                    <a:pt x="497" y="543"/>
                    <a:pt x="494" y="543"/>
                  </a:cubicBezTo>
                  <a:cubicBezTo>
                    <a:pt x="464" y="543"/>
                    <a:pt x="442" y="527"/>
                    <a:pt x="452" y="498"/>
                  </a:cubicBezTo>
                  <a:cubicBezTo>
                    <a:pt x="471" y="449"/>
                    <a:pt x="423" y="389"/>
                    <a:pt x="471" y="344"/>
                  </a:cubicBezTo>
                  <a:cubicBezTo>
                    <a:pt x="478" y="337"/>
                    <a:pt x="486" y="337"/>
                    <a:pt x="494" y="337"/>
                  </a:cubicBezTo>
                  <a:cubicBezTo>
                    <a:pt x="509" y="337"/>
                    <a:pt x="520" y="344"/>
                    <a:pt x="520" y="352"/>
                  </a:cubicBezTo>
                  <a:cubicBezTo>
                    <a:pt x="516" y="427"/>
                    <a:pt x="616" y="460"/>
                    <a:pt x="587" y="550"/>
                  </a:cubicBezTo>
                  <a:cubicBezTo>
                    <a:pt x="568" y="603"/>
                    <a:pt x="583" y="606"/>
                    <a:pt x="654" y="622"/>
                  </a:cubicBezTo>
                  <a:cubicBezTo>
                    <a:pt x="680" y="629"/>
                    <a:pt x="703" y="644"/>
                    <a:pt x="711" y="674"/>
                  </a:cubicBezTo>
                  <a:cubicBezTo>
                    <a:pt x="718" y="707"/>
                    <a:pt x="695" y="703"/>
                    <a:pt x="673" y="715"/>
                  </a:cubicBezTo>
                  <a:cubicBezTo>
                    <a:pt x="628" y="734"/>
                    <a:pt x="643" y="797"/>
                    <a:pt x="599" y="827"/>
                  </a:cubicBezTo>
                  <a:cubicBezTo>
                    <a:pt x="616" y="838"/>
                    <a:pt x="632" y="841"/>
                    <a:pt x="647" y="841"/>
                  </a:cubicBezTo>
                  <a:cubicBezTo>
                    <a:pt x="673" y="841"/>
                    <a:pt x="695" y="831"/>
                    <a:pt x="718" y="831"/>
                  </a:cubicBezTo>
                  <a:cubicBezTo>
                    <a:pt x="763" y="797"/>
                    <a:pt x="804" y="767"/>
                    <a:pt x="845" y="734"/>
                  </a:cubicBezTo>
                  <a:cubicBezTo>
                    <a:pt x="871" y="715"/>
                    <a:pt x="897" y="640"/>
                    <a:pt x="901" y="606"/>
                  </a:cubicBezTo>
                  <a:cubicBezTo>
                    <a:pt x="901" y="588"/>
                    <a:pt x="897" y="572"/>
                    <a:pt x="920" y="554"/>
                  </a:cubicBezTo>
                  <a:cubicBezTo>
                    <a:pt x="980" y="494"/>
                    <a:pt x="968" y="367"/>
                    <a:pt x="904" y="326"/>
                  </a:cubicBezTo>
                  <a:cubicBezTo>
                    <a:pt x="871" y="303"/>
                    <a:pt x="868" y="285"/>
                    <a:pt x="868" y="251"/>
                  </a:cubicBezTo>
                  <a:cubicBezTo>
                    <a:pt x="868" y="225"/>
                    <a:pt x="849" y="218"/>
                    <a:pt x="826" y="218"/>
                  </a:cubicBezTo>
                  <a:lnTo>
                    <a:pt x="818" y="218"/>
                  </a:lnTo>
                  <a:cubicBezTo>
                    <a:pt x="740" y="199"/>
                    <a:pt x="759" y="143"/>
                    <a:pt x="770" y="87"/>
                  </a:cubicBezTo>
                  <a:cubicBezTo>
                    <a:pt x="763" y="75"/>
                    <a:pt x="751" y="72"/>
                    <a:pt x="744" y="72"/>
                  </a:cubicBezTo>
                  <a:cubicBezTo>
                    <a:pt x="729" y="72"/>
                    <a:pt x="718" y="79"/>
                    <a:pt x="706" y="87"/>
                  </a:cubicBezTo>
                  <a:cubicBezTo>
                    <a:pt x="695" y="91"/>
                    <a:pt x="688" y="98"/>
                    <a:pt x="680" y="98"/>
                  </a:cubicBezTo>
                  <a:cubicBezTo>
                    <a:pt x="677" y="98"/>
                    <a:pt x="673" y="98"/>
                    <a:pt x="669" y="94"/>
                  </a:cubicBezTo>
                  <a:cubicBezTo>
                    <a:pt x="609" y="38"/>
                    <a:pt x="523" y="65"/>
                    <a:pt x="459" y="27"/>
                  </a:cubicBezTo>
                  <a:cubicBezTo>
                    <a:pt x="437" y="16"/>
                    <a:pt x="419" y="1"/>
                    <a:pt x="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2194538" y="-958200"/>
              <a:ext cx="13465" cy="14659"/>
            </a:xfrm>
            <a:custGeom>
              <a:avLst/>
              <a:gdLst/>
              <a:ahLst/>
              <a:cxnLst/>
              <a:rect l="l" t="t" r="r" b="b"/>
              <a:pathLst>
                <a:path w="282" h="307" extrusionOk="0">
                  <a:moveTo>
                    <a:pt x="90" y="1"/>
                  </a:moveTo>
                  <a:lnTo>
                    <a:pt x="90" y="1"/>
                  </a:lnTo>
                  <a:cubicBezTo>
                    <a:pt x="95" y="23"/>
                    <a:pt x="113" y="49"/>
                    <a:pt x="83" y="72"/>
                  </a:cubicBezTo>
                  <a:cubicBezTo>
                    <a:pt x="83" y="82"/>
                    <a:pt x="80" y="86"/>
                    <a:pt x="72" y="94"/>
                  </a:cubicBezTo>
                  <a:cubicBezTo>
                    <a:pt x="50" y="108"/>
                    <a:pt x="1" y="98"/>
                    <a:pt x="12" y="142"/>
                  </a:cubicBezTo>
                  <a:cubicBezTo>
                    <a:pt x="16" y="158"/>
                    <a:pt x="23" y="161"/>
                    <a:pt x="31" y="161"/>
                  </a:cubicBezTo>
                  <a:cubicBezTo>
                    <a:pt x="38" y="161"/>
                    <a:pt x="45" y="158"/>
                    <a:pt x="54" y="158"/>
                  </a:cubicBezTo>
                  <a:cubicBezTo>
                    <a:pt x="61" y="153"/>
                    <a:pt x="68" y="150"/>
                    <a:pt x="76" y="150"/>
                  </a:cubicBezTo>
                  <a:cubicBezTo>
                    <a:pt x="83" y="150"/>
                    <a:pt x="90" y="153"/>
                    <a:pt x="95" y="161"/>
                  </a:cubicBezTo>
                  <a:cubicBezTo>
                    <a:pt x="102" y="168"/>
                    <a:pt x="102" y="176"/>
                    <a:pt x="106" y="184"/>
                  </a:cubicBezTo>
                  <a:cubicBezTo>
                    <a:pt x="140" y="191"/>
                    <a:pt x="166" y="213"/>
                    <a:pt x="162" y="247"/>
                  </a:cubicBezTo>
                  <a:cubicBezTo>
                    <a:pt x="150" y="299"/>
                    <a:pt x="195" y="292"/>
                    <a:pt x="218" y="307"/>
                  </a:cubicBezTo>
                  <a:lnTo>
                    <a:pt x="225" y="303"/>
                  </a:lnTo>
                  <a:cubicBezTo>
                    <a:pt x="229" y="270"/>
                    <a:pt x="247" y="251"/>
                    <a:pt x="281" y="247"/>
                  </a:cubicBezTo>
                  <a:cubicBezTo>
                    <a:pt x="259" y="131"/>
                    <a:pt x="185" y="60"/>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2196114" y="-968227"/>
              <a:ext cx="9837" cy="10075"/>
            </a:xfrm>
            <a:custGeom>
              <a:avLst/>
              <a:gdLst/>
              <a:ahLst/>
              <a:cxnLst/>
              <a:rect l="l" t="t" r="r" b="b"/>
              <a:pathLst>
                <a:path w="206" h="211" extrusionOk="0">
                  <a:moveTo>
                    <a:pt x="146" y="1"/>
                  </a:moveTo>
                  <a:cubicBezTo>
                    <a:pt x="109" y="1"/>
                    <a:pt x="75" y="12"/>
                    <a:pt x="56" y="83"/>
                  </a:cubicBezTo>
                  <a:cubicBezTo>
                    <a:pt x="34" y="161"/>
                    <a:pt x="0" y="151"/>
                    <a:pt x="83" y="188"/>
                  </a:cubicBezTo>
                  <a:cubicBezTo>
                    <a:pt x="94" y="195"/>
                    <a:pt x="109" y="203"/>
                    <a:pt x="123" y="211"/>
                  </a:cubicBezTo>
                  <a:cubicBezTo>
                    <a:pt x="128" y="188"/>
                    <a:pt x="168" y="169"/>
                    <a:pt x="154" y="154"/>
                  </a:cubicBezTo>
                  <a:cubicBezTo>
                    <a:pt x="90" y="72"/>
                    <a:pt x="180" y="49"/>
                    <a:pt x="206" y="4"/>
                  </a:cubicBezTo>
                  <a:cubicBezTo>
                    <a:pt x="183" y="4"/>
                    <a:pt x="165"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2156481" y="-976249"/>
              <a:ext cx="4488" cy="6303"/>
            </a:xfrm>
            <a:custGeom>
              <a:avLst/>
              <a:gdLst/>
              <a:ahLst/>
              <a:cxnLst/>
              <a:rect l="l" t="t" r="r" b="b"/>
              <a:pathLst>
                <a:path w="94" h="132" extrusionOk="0">
                  <a:moveTo>
                    <a:pt x="30" y="1"/>
                  </a:moveTo>
                  <a:lnTo>
                    <a:pt x="30" y="1"/>
                  </a:lnTo>
                  <a:cubicBezTo>
                    <a:pt x="19" y="57"/>
                    <a:pt x="0" y="113"/>
                    <a:pt x="78" y="132"/>
                  </a:cubicBezTo>
                  <a:cubicBezTo>
                    <a:pt x="86" y="101"/>
                    <a:pt x="94" y="72"/>
                    <a:pt x="83" y="38"/>
                  </a:cubicBezTo>
                  <a:cubicBezTo>
                    <a:pt x="64" y="27"/>
                    <a:pt x="49"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2175963" y="-964264"/>
              <a:ext cx="18431" cy="27170"/>
            </a:xfrm>
            <a:custGeom>
              <a:avLst/>
              <a:gdLst/>
              <a:ahLst/>
              <a:cxnLst/>
              <a:rect l="l" t="t" r="r" b="b"/>
              <a:pathLst>
                <a:path w="386" h="569" extrusionOk="0">
                  <a:moveTo>
                    <a:pt x="162" y="0"/>
                  </a:moveTo>
                  <a:cubicBezTo>
                    <a:pt x="154" y="0"/>
                    <a:pt x="146" y="0"/>
                    <a:pt x="139" y="7"/>
                  </a:cubicBezTo>
                  <a:cubicBezTo>
                    <a:pt x="91" y="52"/>
                    <a:pt x="139" y="112"/>
                    <a:pt x="120" y="161"/>
                  </a:cubicBezTo>
                  <a:cubicBezTo>
                    <a:pt x="110" y="190"/>
                    <a:pt x="132" y="206"/>
                    <a:pt x="162" y="206"/>
                  </a:cubicBezTo>
                  <a:cubicBezTo>
                    <a:pt x="165" y="206"/>
                    <a:pt x="169" y="202"/>
                    <a:pt x="169" y="202"/>
                  </a:cubicBezTo>
                  <a:lnTo>
                    <a:pt x="177" y="202"/>
                  </a:lnTo>
                  <a:cubicBezTo>
                    <a:pt x="206" y="202"/>
                    <a:pt x="232" y="232"/>
                    <a:pt x="210" y="247"/>
                  </a:cubicBezTo>
                  <a:cubicBezTo>
                    <a:pt x="136" y="295"/>
                    <a:pt x="180" y="352"/>
                    <a:pt x="195" y="400"/>
                  </a:cubicBezTo>
                  <a:cubicBezTo>
                    <a:pt x="177" y="408"/>
                    <a:pt x="162" y="411"/>
                    <a:pt x="143" y="411"/>
                  </a:cubicBezTo>
                  <a:cubicBezTo>
                    <a:pt x="127" y="411"/>
                    <a:pt x="113" y="408"/>
                    <a:pt x="98" y="408"/>
                  </a:cubicBezTo>
                  <a:cubicBezTo>
                    <a:pt x="79" y="404"/>
                    <a:pt x="65" y="400"/>
                    <a:pt x="49" y="400"/>
                  </a:cubicBezTo>
                  <a:cubicBezTo>
                    <a:pt x="34" y="400"/>
                    <a:pt x="15" y="404"/>
                    <a:pt x="1" y="411"/>
                  </a:cubicBezTo>
                  <a:cubicBezTo>
                    <a:pt x="68" y="478"/>
                    <a:pt x="117" y="509"/>
                    <a:pt x="154" y="509"/>
                  </a:cubicBezTo>
                  <a:cubicBezTo>
                    <a:pt x="180" y="509"/>
                    <a:pt x="199" y="494"/>
                    <a:pt x="222" y="460"/>
                  </a:cubicBezTo>
                  <a:cubicBezTo>
                    <a:pt x="248" y="494"/>
                    <a:pt x="229" y="535"/>
                    <a:pt x="236" y="568"/>
                  </a:cubicBezTo>
                  <a:cubicBezTo>
                    <a:pt x="244" y="568"/>
                    <a:pt x="251" y="568"/>
                    <a:pt x="258" y="565"/>
                  </a:cubicBezTo>
                  <a:cubicBezTo>
                    <a:pt x="262" y="568"/>
                    <a:pt x="262" y="568"/>
                    <a:pt x="267" y="568"/>
                  </a:cubicBezTo>
                  <a:cubicBezTo>
                    <a:pt x="319" y="568"/>
                    <a:pt x="352" y="527"/>
                    <a:pt x="386" y="494"/>
                  </a:cubicBezTo>
                  <a:cubicBezTo>
                    <a:pt x="363" y="494"/>
                    <a:pt x="341" y="504"/>
                    <a:pt x="315" y="504"/>
                  </a:cubicBezTo>
                  <a:cubicBezTo>
                    <a:pt x="300" y="504"/>
                    <a:pt x="284" y="501"/>
                    <a:pt x="267" y="490"/>
                  </a:cubicBezTo>
                  <a:cubicBezTo>
                    <a:pt x="311" y="460"/>
                    <a:pt x="296" y="397"/>
                    <a:pt x="341" y="378"/>
                  </a:cubicBezTo>
                  <a:cubicBezTo>
                    <a:pt x="363" y="366"/>
                    <a:pt x="386" y="370"/>
                    <a:pt x="379" y="337"/>
                  </a:cubicBezTo>
                  <a:cubicBezTo>
                    <a:pt x="371" y="307"/>
                    <a:pt x="348" y="292"/>
                    <a:pt x="322" y="285"/>
                  </a:cubicBezTo>
                  <a:cubicBezTo>
                    <a:pt x="251" y="269"/>
                    <a:pt x="236" y="266"/>
                    <a:pt x="255" y="213"/>
                  </a:cubicBezTo>
                  <a:cubicBezTo>
                    <a:pt x="284" y="123"/>
                    <a:pt x="184" y="90"/>
                    <a:pt x="188" y="15"/>
                  </a:cubicBezTo>
                  <a:cubicBezTo>
                    <a:pt x="188" y="7"/>
                    <a:pt x="177"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2180404" y="-916418"/>
              <a:ext cx="18622" cy="20198"/>
            </a:xfrm>
            <a:custGeom>
              <a:avLst/>
              <a:gdLst/>
              <a:ahLst/>
              <a:cxnLst/>
              <a:rect l="l" t="t" r="r" b="b"/>
              <a:pathLst>
                <a:path w="390" h="423" extrusionOk="0">
                  <a:moveTo>
                    <a:pt x="60" y="0"/>
                  </a:moveTo>
                  <a:cubicBezTo>
                    <a:pt x="41" y="0"/>
                    <a:pt x="30" y="18"/>
                    <a:pt x="15" y="26"/>
                  </a:cubicBezTo>
                  <a:cubicBezTo>
                    <a:pt x="37" y="86"/>
                    <a:pt x="15" y="139"/>
                    <a:pt x="1" y="194"/>
                  </a:cubicBezTo>
                  <a:cubicBezTo>
                    <a:pt x="63" y="251"/>
                    <a:pt x="63" y="340"/>
                    <a:pt x="113" y="408"/>
                  </a:cubicBezTo>
                  <a:lnTo>
                    <a:pt x="165" y="408"/>
                  </a:lnTo>
                  <a:cubicBezTo>
                    <a:pt x="210" y="408"/>
                    <a:pt x="255" y="411"/>
                    <a:pt x="299" y="422"/>
                  </a:cubicBezTo>
                  <a:cubicBezTo>
                    <a:pt x="315" y="355"/>
                    <a:pt x="389" y="280"/>
                    <a:pt x="281" y="220"/>
                  </a:cubicBezTo>
                  <a:cubicBezTo>
                    <a:pt x="265" y="213"/>
                    <a:pt x="273" y="172"/>
                    <a:pt x="273" y="146"/>
                  </a:cubicBezTo>
                  <a:cubicBezTo>
                    <a:pt x="265" y="146"/>
                    <a:pt x="258" y="146"/>
                    <a:pt x="251" y="149"/>
                  </a:cubicBezTo>
                  <a:cubicBezTo>
                    <a:pt x="206" y="217"/>
                    <a:pt x="176" y="251"/>
                    <a:pt x="150" y="251"/>
                  </a:cubicBezTo>
                  <a:cubicBezTo>
                    <a:pt x="124" y="251"/>
                    <a:pt x="101" y="213"/>
                    <a:pt x="63" y="139"/>
                  </a:cubicBezTo>
                  <a:cubicBezTo>
                    <a:pt x="49" y="108"/>
                    <a:pt x="34" y="75"/>
                    <a:pt x="63" y="41"/>
                  </a:cubicBezTo>
                  <a:cubicBezTo>
                    <a:pt x="72" y="34"/>
                    <a:pt x="75" y="23"/>
                    <a:pt x="82" y="15"/>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167750" y="-916657"/>
              <a:ext cx="10744" cy="21297"/>
            </a:xfrm>
            <a:custGeom>
              <a:avLst/>
              <a:gdLst/>
              <a:ahLst/>
              <a:cxnLst/>
              <a:rect l="l" t="t" r="r" b="b"/>
              <a:pathLst>
                <a:path w="225" h="446" extrusionOk="0">
                  <a:moveTo>
                    <a:pt x="83" y="1"/>
                  </a:moveTo>
                  <a:lnTo>
                    <a:pt x="83" y="1"/>
                  </a:lnTo>
                  <a:cubicBezTo>
                    <a:pt x="57" y="42"/>
                    <a:pt x="90" y="91"/>
                    <a:pt x="50" y="118"/>
                  </a:cubicBezTo>
                  <a:cubicBezTo>
                    <a:pt x="34" y="128"/>
                    <a:pt x="23" y="140"/>
                    <a:pt x="8" y="151"/>
                  </a:cubicBezTo>
                  <a:cubicBezTo>
                    <a:pt x="8" y="177"/>
                    <a:pt x="0" y="218"/>
                    <a:pt x="16" y="225"/>
                  </a:cubicBezTo>
                  <a:cubicBezTo>
                    <a:pt x="124" y="285"/>
                    <a:pt x="50" y="360"/>
                    <a:pt x="34" y="427"/>
                  </a:cubicBezTo>
                  <a:cubicBezTo>
                    <a:pt x="38" y="435"/>
                    <a:pt x="42" y="442"/>
                    <a:pt x="42" y="446"/>
                  </a:cubicBezTo>
                  <a:cubicBezTo>
                    <a:pt x="68" y="427"/>
                    <a:pt x="95" y="413"/>
                    <a:pt x="124" y="413"/>
                  </a:cubicBezTo>
                  <a:cubicBezTo>
                    <a:pt x="131" y="413"/>
                    <a:pt x="139" y="413"/>
                    <a:pt x="147" y="416"/>
                  </a:cubicBezTo>
                  <a:cubicBezTo>
                    <a:pt x="157" y="416"/>
                    <a:pt x="169" y="420"/>
                    <a:pt x="176" y="420"/>
                  </a:cubicBezTo>
                  <a:cubicBezTo>
                    <a:pt x="221" y="420"/>
                    <a:pt x="225" y="379"/>
                    <a:pt x="207" y="337"/>
                  </a:cubicBezTo>
                  <a:cubicBezTo>
                    <a:pt x="176" y="278"/>
                    <a:pt x="157" y="222"/>
                    <a:pt x="173" y="154"/>
                  </a:cubicBezTo>
                  <a:cubicBezTo>
                    <a:pt x="180" y="128"/>
                    <a:pt x="169" y="95"/>
                    <a:pt x="139" y="76"/>
                  </a:cubicBezTo>
                  <a:cubicBezTo>
                    <a:pt x="98" y="73"/>
                    <a:pt x="112" y="20"/>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177396" y="-918758"/>
              <a:ext cx="16331" cy="7735"/>
            </a:xfrm>
            <a:custGeom>
              <a:avLst/>
              <a:gdLst/>
              <a:ahLst/>
              <a:cxnLst/>
              <a:rect l="l" t="t" r="r" b="b"/>
              <a:pathLst>
                <a:path w="342" h="162" extrusionOk="0">
                  <a:moveTo>
                    <a:pt x="184" y="0"/>
                  </a:moveTo>
                  <a:cubicBezTo>
                    <a:pt x="121" y="0"/>
                    <a:pt x="72" y="22"/>
                    <a:pt x="19" y="64"/>
                  </a:cubicBezTo>
                  <a:cubicBezTo>
                    <a:pt x="12" y="72"/>
                    <a:pt x="9" y="83"/>
                    <a:pt x="0" y="90"/>
                  </a:cubicBezTo>
                  <a:cubicBezTo>
                    <a:pt x="35" y="101"/>
                    <a:pt x="53" y="153"/>
                    <a:pt x="90" y="153"/>
                  </a:cubicBezTo>
                  <a:cubicBezTo>
                    <a:pt x="98" y="153"/>
                    <a:pt x="113" y="150"/>
                    <a:pt x="128" y="139"/>
                  </a:cubicBezTo>
                  <a:cubicBezTo>
                    <a:pt x="147" y="117"/>
                    <a:pt x="162" y="109"/>
                    <a:pt x="180" y="109"/>
                  </a:cubicBezTo>
                  <a:cubicBezTo>
                    <a:pt x="202" y="109"/>
                    <a:pt x="225" y="124"/>
                    <a:pt x="252" y="162"/>
                  </a:cubicBezTo>
                  <a:cubicBezTo>
                    <a:pt x="292" y="135"/>
                    <a:pt x="259" y="86"/>
                    <a:pt x="285" y="45"/>
                  </a:cubicBezTo>
                  <a:lnTo>
                    <a:pt x="285" y="45"/>
                  </a:lnTo>
                  <a:cubicBezTo>
                    <a:pt x="314" y="64"/>
                    <a:pt x="300" y="117"/>
                    <a:pt x="341" y="120"/>
                  </a:cubicBezTo>
                  <a:cubicBezTo>
                    <a:pt x="337" y="49"/>
                    <a:pt x="304" y="15"/>
                    <a:pt x="229" y="5"/>
                  </a:cubicBezTo>
                  <a:cubicBezTo>
                    <a:pt x="214" y="0"/>
                    <a:pt x="199"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239280" y="-971761"/>
              <a:ext cx="23588" cy="14468"/>
            </a:xfrm>
            <a:custGeom>
              <a:avLst/>
              <a:gdLst/>
              <a:ahLst/>
              <a:cxnLst/>
              <a:rect l="l" t="t" r="r" b="b"/>
              <a:pathLst>
                <a:path w="494" h="303" extrusionOk="0">
                  <a:moveTo>
                    <a:pt x="328" y="0"/>
                  </a:moveTo>
                  <a:cubicBezTo>
                    <a:pt x="302" y="0"/>
                    <a:pt x="276" y="7"/>
                    <a:pt x="250" y="33"/>
                  </a:cubicBezTo>
                  <a:cubicBezTo>
                    <a:pt x="242" y="38"/>
                    <a:pt x="228" y="45"/>
                    <a:pt x="209" y="45"/>
                  </a:cubicBezTo>
                  <a:cubicBezTo>
                    <a:pt x="190" y="45"/>
                    <a:pt x="168" y="38"/>
                    <a:pt x="153" y="23"/>
                  </a:cubicBezTo>
                  <a:cubicBezTo>
                    <a:pt x="138" y="19"/>
                    <a:pt x="123" y="11"/>
                    <a:pt x="108" y="11"/>
                  </a:cubicBezTo>
                  <a:cubicBezTo>
                    <a:pt x="67" y="11"/>
                    <a:pt x="26" y="15"/>
                    <a:pt x="11" y="68"/>
                  </a:cubicBezTo>
                  <a:cubicBezTo>
                    <a:pt x="0" y="123"/>
                    <a:pt x="11" y="146"/>
                    <a:pt x="71" y="168"/>
                  </a:cubicBezTo>
                  <a:cubicBezTo>
                    <a:pt x="123" y="187"/>
                    <a:pt x="161" y="240"/>
                    <a:pt x="161" y="303"/>
                  </a:cubicBezTo>
                  <a:cubicBezTo>
                    <a:pt x="197" y="295"/>
                    <a:pt x="235" y="292"/>
                    <a:pt x="273" y="285"/>
                  </a:cubicBezTo>
                  <a:cubicBezTo>
                    <a:pt x="287" y="280"/>
                    <a:pt x="302" y="277"/>
                    <a:pt x="321" y="273"/>
                  </a:cubicBezTo>
                  <a:cubicBezTo>
                    <a:pt x="306" y="251"/>
                    <a:pt x="287" y="228"/>
                    <a:pt x="321" y="209"/>
                  </a:cubicBezTo>
                  <a:cubicBezTo>
                    <a:pt x="337" y="202"/>
                    <a:pt x="351" y="195"/>
                    <a:pt x="363" y="195"/>
                  </a:cubicBezTo>
                  <a:cubicBezTo>
                    <a:pt x="370" y="195"/>
                    <a:pt x="377" y="199"/>
                    <a:pt x="385" y="202"/>
                  </a:cubicBezTo>
                  <a:cubicBezTo>
                    <a:pt x="411" y="217"/>
                    <a:pt x="389" y="240"/>
                    <a:pt x="389" y="262"/>
                  </a:cubicBezTo>
                  <a:cubicBezTo>
                    <a:pt x="426" y="254"/>
                    <a:pt x="449" y="232"/>
                    <a:pt x="444" y="190"/>
                  </a:cubicBezTo>
                  <a:cubicBezTo>
                    <a:pt x="444" y="164"/>
                    <a:pt x="463" y="154"/>
                    <a:pt x="485" y="150"/>
                  </a:cubicBezTo>
                  <a:cubicBezTo>
                    <a:pt x="471" y="109"/>
                    <a:pt x="494" y="68"/>
                    <a:pt x="489" y="26"/>
                  </a:cubicBezTo>
                  <a:cubicBezTo>
                    <a:pt x="485" y="19"/>
                    <a:pt x="485" y="15"/>
                    <a:pt x="482" y="7"/>
                  </a:cubicBezTo>
                  <a:cubicBezTo>
                    <a:pt x="467" y="11"/>
                    <a:pt x="456" y="11"/>
                    <a:pt x="441" y="11"/>
                  </a:cubicBezTo>
                  <a:lnTo>
                    <a:pt x="437" y="11"/>
                  </a:lnTo>
                  <a:cubicBezTo>
                    <a:pt x="399" y="11"/>
                    <a:pt x="366" y="0"/>
                    <a:pt x="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234839" y="-984796"/>
              <a:ext cx="18097" cy="12319"/>
            </a:xfrm>
            <a:custGeom>
              <a:avLst/>
              <a:gdLst/>
              <a:ahLst/>
              <a:cxnLst/>
              <a:rect l="l" t="t" r="r" b="b"/>
              <a:pathLst>
                <a:path w="379" h="258" extrusionOk="0">
                  <a:moveTo>
                    <a:pt x="244" y="4"/>
                  </a:moveTo>
                  <a:cubicBezTo>
                    <a:pt x="154" y="15"/>
                    <a:pt x="56" y="1"/>
                    <a:pt x="0" y="94"/>
                  </a:cubicBezTo>
                  <a:cubicBezTo>
                    <a:pt x="15" y="139"/>
                    <a:pt x="49" y="176"/>
                    <a:pt x="49" y="228"/>
                  </a:cubicBezTo>
                  <a:cubicBezTo>
                    <a:pt x="52" y="225"/>
                    <a:pt x="56" y="225"/>
                    <a:pt x="60" y="225"/>
                  </a:cubicBezTo>
                  <a:cubicBezTo>
                    <a:pt x="75" y="225"/>
                    <a:pt x="90" y="232"/>
                    <a:pt x="101" y="244"/>
                  </a:cubicBezTo>
                  <a:cubicBezTo>
                    <a:pt x="113" y="251"/>
                    <a:pt x="127" y="258"/>
                    <a:pt x="139" y="258"/>
                  </a:cubicBezTo>
                  <a:cubicBezTo>
                    <a:pt x="154" y="258"/>
                    <a:pt x="165" y="251"/>
                    <a:pt x="176" y="239"/>
                  </a:cubicBezTo>
                  <a:cubicBezTo>
                    <a:pt x="199" y="213"/>
                    <a:pt x="165" y="202"/>
                    <a:pt x="154" y="187"/>
                  </a:cubicBezTo>
                  <a:cubicBezTo>
                    <a:pt x="135" y="165"/>
                    <a:pt x="146" y="139"/>
                    <a:pt x="161" y="123"/>
                  </a:cubicBezTo>
                  <a:cubicBezTo>
                    <a:pt x="168" y="116"/>
                    <a:pt x="172" y="116"/>
                    <a:pt x="180" y="116"/>
                  </a:cubicBezTo>
                  <a:cubicBezTo>
                    <a:pt x="194" y="116"/>
                    <a:pt x="206" y="131"/>
                    <a:pt x="217" y="142"/>
                  </a:cubicBezTo>
                  <a:cubicBezTo>
                    <a:pt x="228" y="154"/>
                    <a:pt x="239" y="165"/>
                    <a:pt x="244" y="180"/>
                  </a:cubicBezTo>
                  <a:cubicBezTo>
                    <a:pt x="251" y="206"/>
                    <a:pt x="244" y="236"/>
                    <a:pt x="292" y="236"/>
                  </a:cubicBezTo>
                  <a:lnTo>
                    <a:pt x="296" y="236"/>
                  </a:lnTo>
                  <a:cubicBezTo>
                    <a:pt x="344" y="236"/>
                    <a:pt x="329" y="194"/>
                    <a:pt x="344" y="172"/>
                  </a:cubicBezTo>
                  <a:cubicBezTo>
                    <a:pt x="351" y="165"/>
                    <a:pt x="356" y="154"/>
                    <a:pt x="363" y="146"/>
                  </a:cubicBezTo>
                  <a:cubicBezTo>
                    <a:pt x="370" y="120"/>
                    <a:pt x="378" y="97"/>
                    <a:pt x="370" y="75"/>
                  </a:cubicBezTo>
                  <a:lnTo>
                    <a:pt x="370" y="75"/>
                  </a:lnTo>
                  <a:cubicBezTo>
                    <a:pt x="363" y="79"/>
                    <a:pt x="351" y="79"/>
                    <a:pt x="344" y="79"/>
                  </a:cubicBezTo>
                  <a:cubicBezTo>
                    <a:pt x="296" y="79"/>
                    <a:pt x="280" y="23"/>
                    <a:pt x="244"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232547" y="-979257"/>
              <a:ext cx="16856" cy="9693"/>
            </a:xfrm>
            <a:custGeom>
              <a:avLst/>
              <a:gdLst/>
              <a:ahLst/>
              <a:cxnLst/>
              <a:rect l="l" t="t" r="r" b="b"/>
              <a:pathLst>
                <a:path w="353" h="203" extrusionOk="0">
                  <a:moveTo>
                    <a:pt x="132" y="0"/>
                  </a:moveTo>
                  <a:cubicBezTo>
                    <a:pt x="124" y="0"/>
                    <a:pt x="120" y="0"/>
                    <a:pt x="113" y="7"/>
                  </a:cubicBezTo>
                  <a:cubicBezTo>
                    <a:pt x="98" y="23"/>
                    <a:pt x="87" y="49"/>
                    <a:pt x="106" y="71"/>
                  </a:cubicBezTo>
                  <a:cubicBezTo>
                    <a:pt x="117" y="86"/>
                    <a:pt x="151" y="97"/>
                    <a:pt x="128" y="123"/>
                  </a:cubicBezTo>
                  <a:cubicBezTo>
                    <a:pt x="117" y="135"/>
                    <a:pt x="106" y="142"/>
                    <a:pt x="91" y="142"/>
                  </a:cubicBezTo>
                  <a:cubicBezTo>
                    <a:pt x="79" y="142"/>
                    <a:pt x="65" y="135"/>
                    <a:pt x="53" y="128"/>
                  </a:cubicBezTo>
                  <a:cubicBezTo>
                    <a:pt x="42" y="116"/>
                    <a:pt x="27" y="109"/>
                    <a:pt x="12" y="109"/>
                  </a:cubicBezTo>
                  <a:cubicBezTo>
                    <a:pt x="8" y="109"/>
                    <a:pt x="4" y="109"/>
                    <a:pt x="1" y="112"/>
                  </a:cubicBezTo>
                  <a:cubicBezTo>
                    <a:pt x="4" y="135"/>
                    <a:pt x="8" y="157"/>
                    <a:pt x="12" y="180"/>
                  </a:cubicBezTo>
                  <a:cubicBezTo>
                    <a:pt x="27" y="195"/>
                    <a:pt x="49" y="202"/>
                    <a:pt x="68" y="202"/>
                  </a:cubicBezTo>
                  <a:cubicBezTo>
                    <a:pt x="87" y="202"/>
                    <a:pt x="101" y="195"/>
                    <a:pt x="109" y="190"/>
                  </a:cubicBezTo>
                  <a:cubicBezTo>
                    <a:pt x="135" y="164"/>
                    <a:pt x="161" y="157"/>
                    <a:pt x="187" y="157"/>
                  </a:cubicBezTo>
                  <a:cubicBezTo>
                    <a:pt x="225" y="157"/>
                    <a:pt x="258" y="168"/>
                    <a:pt x="296" y="168"/>
                  </a:cubicBezTo>
                  <a:lnTo>
                    <a:pt x="300" y="168"/>
                  </a:lnTo>
                  <a:cubicBezTo>
                    <a:pt x="315" y="168"/>
                    <a:pt x="326" y="168"/>
                    <a:pt x="341" y="164"/>
                  </a:cubicBezTo>
                  <a:cubicBezTo>
                    <a:pt x="353" y="116"/>
                    <a:pt x="337" y="71"/>
                    <a:pt x="315" y="30"/>
                  </a:cubicBezTo>
                  <a:cubicBezTo>
                    <a:pt x="308" y="38"/>
                    <a:pt x="303" y="49"/>
                    <a:pt x="296" y="56"/>
                  </a:cubicBezTo>
                  <a:cubicBezTo>
                    <a:pt x="281" y="78"/>
                    <a:pt x="296" y="120"/>
                    <a:pt x="248" y="120"/>
                  </a:cubicBezTo>
                  <a:lnTo>
                    <a:pt x="244" y="120"/>
                  </a:lnTo>
                  <a:cubicBezTo>
                    <a:pt x="196" y="120"/>
                    <a:pt x="203" y="90"/>
                    <a:pt x="196" y="64"/>
                  </a:cubicBezTo>
                  <a:cubicBezTo>
                    <a:pt x="191" y="49"/>
                    <a:pt x="180" y="38"/>
                    <a:pt x="169" y="26"/>
                  </a:cubicBezTo>
                  <a:cubicBezTo>
                    <a:pt x="158" y="15"/>
                    <a:pt x="146" y="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226292" y="-964598"/>
              <a:ext cx="13800" cy="10171"/>
            </a:xfrm>
            <a:custGeom>
              <a:avLst/>
              <a:gdLst/>
              <a:ahLst/>
              <a:cxnLst/>
              <a:rect l="l" t="t" r="r" b="b"/>
              <a:pathLst>
                <a:path w="289" h="213" extrusionOk="0">
                  <a:moveTo>
                    <a:pt x="213" y="0"/>
                  </a:moveTo>
                  <a:cubicBezTo>
                    <a:pt x="191" y="4"/>
                    <a:pt x="172" y="14"/>
                    <a:pt x="172" y="40"/>
                  </a:cubicBezTo>
                  <a:cubicBezTo>
                    <a:pt x="177" y="82"/>
                    <a:pt x="154" y="104"/>
                    <a:pt x="117" y="112"/>
                  </a:cubicBezTo>
                  <a:cubicBezTo>
                    <a:pt x="109" y="130"/>
                    <a:pt x="101" y="135"/>
                    <a:pt x="91" y="135"/>
                  </a:cubicBezTo>
                  <a:cubicBezTo>
                    <a:pt x="79" y="135"/>
                    <a:pt x="60" y="123"/>
                    <a:pt x="49" y="123"/>
                  </a:cubicBezTo>
                  <a:cubicBezTo>
                    <a:pt x="30" y="127"/>
                    <a:pt x="15" y="130"/>
                    <a:pt x="1" y="135"/>
                  </a:cubicBezTo>
                  <a:cubicBezTo>
                    <a:pt x="8" y="161"/>
                    <a:pt x="23" y="171"/>
                    <a:pt x="42" y="171"/>
                  </a:cubicBezTo>
                  <a:cubicBezTo>
                    <a:pt x="49" y="171"/>
                    <a:pt x="53" y="171"/>
                    <a:pt x="60" y="168"/>
                  </a:cubicBezTo>
                  <a:cubicBezTo>
                    <a:pt x="72" y="164"/>
                    <a:pt x="87" y="161"/>
                    <a:pt x="101" y="161"/>
                  </a:cubicBezTo>
                  <a:cubicBezTo>
                    <a:pt x="113" y="161"/>
                    <a:pt x="124" y="164"/>
                    <a:pt x="135" y="175"/>
                  </a:cubicBezTo>
                  <a:cubicBezTo>
                    <a:pt x="154" y="202"/>
                    <a:pt x="172" y="213"/>
                    <a:pt x="187" y="213"/>
                  </a:cubicBezTo>
                  <a:cubicBezTo>
                    <a:pt x="217" y="213"/>
                    <a:pt x="239" y="180"/>
                    <a:pt x="262" y="153"/>
                  </a:cubicBezTo>
                  <a:cubicBezTo>
                    <a:pt x="251" y="135"/>
                    <a:pt x="289" y="97"/>
                    <a:pt x="248" y="90"/>
                  </a:cubicBezTo>
                  <a:cubicBezTo>
                    <a:pt x="172" y="78"/>
                    <a:pt x="206" y="33"/>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411705" y="-934993"/>
              <a:ext cx="11412" cy="6255"/>
            </a:xfrm>
            <a:custGeom>
              <a:avLst/>
              <a:gdLst/>
              <a:ahLst/>
              <a:cxnLst/>
              <a:rect l="l" t="t" r="r" b="b"/>
              <a:pathLst>
                <a:path w="239" h="131" extrusionOk="0">
                  <a:moveTo>
                    <a:pt x="33" y="0"/>
                  </a:moveTo>
                  <a:cubicBezTo>
                    <a:pt x="0" y="41"/>
                    <a:pt x="30" y="79"/>
                    <a:pt x="33" y="116"/>
                  </a:cubicBezTo>
                  <a:cubicBezTo>
                    <a:pt x="52" y="127"/>
                    <a:pt x="71" y="131"/>
                    <a:pt x="90" y="131"/>
                  </a:cubicBezTo>
                  <a:cubicBezTo>
                    <a:pt x="135" y="131"/>
                    <a:pt x="175" y="112"/>
                    <a:pt x="216" y="109"/>
                  </a:cubicBezTo>
                  <a:cubicBezTo>
                    <a:pt x="224" y="79"/>
                    <a:pt x="239" y="41"/>
                    <a:pt x="206" y="41"/>
                  </a:cubicBezTo>
                  <a:cubicBezTo>
                    <a:pt x="197" y="41"/>
                    <a:pt x="190" y="45"/>
                    <a:pt x="183" y="45"/>
                  </a:cubicBezTo>
                  <a:cubicBezTo>
                    <a:pt x="168" y="48"/>
                    <a:pt x="153" y="53"/>
                    <a:pt x="142" y="53"/>
                  </a:cubicBezTo>
                  <a:cubicBezTo>
                    <a:pt x="101" y="53"/>
                    <a:pt x="67" y="3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425123" y="-938240"/>
              <a:ext cx="9693" cy="4345"/>
            </a:xfrm>
            <a:custGeom>
              <a:avLst/>
              <a:gdLst/>
              <a:ahLst/>
              <a:cxnLst/>
              <a:rect l="l" t="t" r="r" b="b"/>
              <a:pathLst>
                <a:path w="203" h="91" extrusionOk="0">
                  <a:moveTo>
                    <a:pt x="49" y="1"/>
                  </a:moveTo>
                  <a:cubicBezTo>
                    <a:pt x="30" y="1"/>
                    <a:pt x="12" y="9"/>
                    <a:pt x="7" y="31"/>
                  </a:cubicBezTo>
                  <a:cubicBezTo>
                    <a:pt x="0" y="64"/>
                    <a:pt x="23" y="87"/>
                    <a:pt x="52" y="87"/>
                  </a:cubicBezTo>
                  <a:cubicBezTo>
                    <a:pt x="57" y="90"/>
                    <a:pt x="64" y="90"/>
                    <a:pt x="71" y="90"/>
                  </a:cubicBezTo>
                  <a:cubicBezTo>
                    <a:pt x="112" y="90"/>
                    <a:pt x="150" y="80"/>
                    <a:pt x="202" y="49"/>
                  </a:cubicBezTo>
                  <a:cubicBezTo>
                    <a:pt x="146" y="31"/>
                    <a:pt x="105" y="12"/>
                    <a:pt x="60" y="4"/>
                  </a:cubicBezTo>
                  <a:cubicBezTo>
                    <a:pt x="57" y="1"/>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414761" y="-943588"/>
              <a:ext cx="4154" cy="6637"/>
            </a:xfrm>
            <a:custGeom>
              <a:avLst/>
              <a:gdLst/>
              <a:ahLst/>
              <a:cxnLst/>
              <a:rect l="l" t="t" r="r" b="b"/>
              <a:pathLst>
                <a:path w="87" h="139" extrusionOk="0">
                  <a:moveTo>
                    <a:pt x="64" y="1"/>
                  </a:moveTo>
                  <a:lnTo>
                    <a:pt x="64" y="1"/>
                  </a:lnTo>
                  <a:cubicBezTo>
                    <a:pt x="26" y="9"/>
                    <a:pt x="0" y="23"/>
                    <a:pt x="11" y="68"/>
                  </a:cubicBezTo>
                  <a:cubicBezTo>
                    <a:pt x="23" y="98"/>
                    <a:pt x="26" y="139"/>
                    <a:pt x="64" y="139"/>
                  </a:cubicBezTo>
                  <a:cubicBezTo>
                    <a:pt x="71" y="139"/>
                    <a:pt x="78" y="135"/>
                    <a:pt x="86" y="135"/>
                  </a:cubicBezTo>
                  <a:lnTo>
                    <a:pt x="86" y="113"/>
                  </a:lnTo>
                  <a:cubicBezTo>
                    <a:pt x="68" y="80"/>
                    <a:pt x="60" y="42"/>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407646" y="-941439"/>
              <a:ext cx="12701" cy="7353"/>
            </a:xfrm>
            <a:custGeom>
              <a:avLst/>
              <a:gdLst/>
              <a:ahLst/>
              <a:cxnLst/>
              <a:rect l="l" t="t" r="r" b="b"/>
              <a:pathLst>
                <a:path w="266" h="154" extrusionOk="0">
                  <a:moveTo>
                    <a:pt x="124" y="0"/>
                  </a:moveTo>
                  <a:cubicBezTo>
                    <a:pt x="102" y="0"/>
                    <a:pt x="86" y="19"/>
                    <a:pt x="79" y="45"/>
                  </a:cubicBezTo>
                  <a:cubicBezTo>
                    <a:pt x="76" y="61"/>
                    <a:pt x="121" y="57"/>
                    <a:pt x="102" y="83"/>
                  </a:cubicBezTo>
                  <a:cubicBezTo>
                    <a:pt x="98" y="94"/>
                    <a:pt x="86" y="98"/>
                    <a:pt x="79" y="98"/>
                  </a:cubicBezTo>
                  <a:cubicBezTo>
                    <a:pt x="68" y="98"/>
                    <a:pt x="57" y="90"/>
                    <a:pt x="45" y="90"/>
                  </a:cubicBezTo>
                  <a:cubicBezTo>
                    <a:pt x="42" y="87"/>
                    <a:pt x="42" y="87"/>
                    <a:pt x="38" y="87"/>
                  </a:cubicBezTo>
                  <a:cubicBezTo>
                    <a:pt x="19" y="87"/>
                    <a:pt x="0" y="105"/>
                    <a:pt x="5" y="139"/>
                  </a:cubicBezTo>
                  <a:lnTo>
                    <a:pt x="38" y="139"/>
                  </a:lnTo>
                  <a:cubicBezTo>
                    <a:pt x="105" y="139"/>
                    <a:pt x="173" y="150"/>
                    <a:pt x="236" y="154"/>
                  </a:cubicBezTo>
                  <a:cubicBezTo>
                    <a:pt x="266" y="128"/>
                    <a:pt x="243" y="87"/>
                    <a:pt x="262" y="57"/>
                  </a:cubicBezTo>
                  <a:lnTo>
                    <a:pt x="243" y="57"/>
                  </a:lnTo>
                  <a:cubicBezTo>
                    <a:pt x="210" y="38"/>
                    <a:pt x="176" y="19"/>
                    <a:pt x="143" y="4"/>
                  </a:cubicBezTo>
                  <a:cubicBezTo>
                    <a:pt x="135" y="0"/>
                    <a:pt x="12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411944" y="-943588"/>
              <a:ext cx="4727" cy="5396"/>
            </a:xfrm>
            <a:custGeom>
              <a:avLst/>
              <a:gdLst/>
              <a:ahLst/>
              <a:cxnLst/>
              <a:rect l="l" t="t" r="r" b="b"/>
              <a:pathLst>
                <a:path w="99" h="113" extrusionOk="0">
                  <a:moveTo>
                    <a:pt x="5" y="1"/>
                  </a:moveTo>
                  <a:cubicBezTo>
                    <a:pt x="1" y="42"/>
                    <a:pt x="9" y="80"/>
                    <a:pt x="27" y="113"/>
                  </a:cubicBezTo>
                  <a:cubicBezTo>
                    <a:pt x="38" y="83"/>
                    <a:pt x="98" y="54"/>
                    <a:pt x="31" y="19"/>
                  </a:cubicBezTo>
                  <a:cubicBezTo>
                    <a:pt x="23" y="9"/>
                    <a:pt x="16" y="1"/>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379426" y="-929836"/>
              <a:ext cx="10362" cy="7879"/>
            </a:xfrm>
            <a:custGeom>
              <a:avLst/>
              <a:gdLst/>
              <a:ahLst/>
              <a:cxnLst/>
              <a:rect l="l" t="t" r="r" b="b"/>
              <a:pathLst>
                <a:path w="217" h="165" extrusionOk="0">
                  <a:moveTo>
                    <a:pt x="94" y="1"/>
                  </a:moveTo>
                  <a:cubicBezTo>
                    <a:pt x="87" y="1"/>
                    <a:pt x="75" y="1"/>
                    <a:pt x="64" y="12"/>
                  </a:cubicBezTo>
                  <a:cubicBezTo>
                    <a:pt x="37" y="27"/>
                    <a:pt x="1" y="30"/>
                    <a:pt x="8" y="71"/>
                  </a:cubicBezTo>
                  <a:cubicBezTo>
                    <a:pt x="11" y="113"/>
                    <a:pt x="30" y="150"/>
                    <a:pt x="71" y="154"/>
                  </a:cubicBezTo>
                  <a:cubicBezTo>
                    <a:pt x="101" y="158"/>
                    <a:pt x="135" y="165"/>
                    <a:pt x="165" y="165"/>
                  </a:cubicBezTo>
                  <a:cubicBezTo>
                    <a:pt x="180" y="165"/>
                    <a:pt x="194" y="161"/>
                    <a:pt x="210" y="158"/>
                  </a:cubicBezTo>
                  <a:cubicBezTo>
                    <a:pt x="217" y="102"/>
                    <a:pt x="161" y="83"/>
                    <a:pt x="142" y="42"/>
                  </a:cubicBezTo>
                  <a:cubicBezTo>
                    <a:pt x="131" y="19"/>
                    <a:pt x="116"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538099" y="-933035"/>
              <a:ext cx="8977" cy="6828"/>
            </a:xfrm>
            <a:custGeom>
              <a:avLst/>
              <a:gdLst/>
              <a:ahLst/>
              <a:cxnLst/>
              <a:rect l="l" t="t" r="r" b="b"/>
              <a:pathLst>
                <a:path w="188" h="143" extrusionOk="0">
                  <a:moveTo>
                    <a:pt x="90" y="0"/>
                  </a:moveTo>
                  <a:cubicBezTo>
                    <a:pt x="63" y="16"/>
                    <a:pt x="75" y="64"/>
                    <a:pt x="37" y="68"/>
                  </a:cubicBezTo>
                  <a:cubicBezTo>
                    <a:pt x="0" y="75"/>
                    <a:pt x="15" y="102"/>
                    <a:pt x="18" y="120"/>
                  </a:cubicBezTo>
                  <a:cubicBezTo>
                    <a:pt x="23" y="135"/>
                    <a:pt x="34" y="142"/>
                    <a:pt x="45" y="142"/>
                  </a:cubicBezTo>
                  <a:cubicBezTo>
                    <a:pt x="49" y="142"/>
                    <a:pt x="56" y="138"/>
                    <a:pt x="63" y="135"/>
                  </a:cubicBezTo>
                  <a:cubicBezTo>
                    <a:pt x="75" y="128"/>
                    <a:pt x="86" y="128"/>
                    <a:pt x="94" y="128"/>
                  </a:cubicBezTo>
                  <a:cubicBezTo>
                    <a:pt x="108" y="128"/>
                    <a:pt x="120" y="131"/>
                    <a:pt x="131" y="131"/>
                  </a:cubicBezTo>
                  <a:cubicBezTo>
                    <a:pt x="146" y="135"/>
                    <a:pt x="157" y="138"/>
                    <a:pt x="172" y="138"/>
                  </a:cubicBezTo>
                  <a:lnTo>
                    <a:pt x="187" y="138"/>
                  </a:lnTo>
                  <a:cubicBezTo>
                    <a:pt x="168" y="75"/>
                    <a:pt x="108" y="4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529170" y="-922865"/>
              <a:ext cx="6781" cy="6112"/>
            </a:xfrm>
            <a:custGeom>
              <a:avLst/>
              <a:gdLst/>
              <a:ahLst/>
              <a:cxnLst/>
              <a:rect l="l" t="t" r="r" b="b"/>
              <a:pathLst>
                <a:path w="142" h="128" extrusionOk="0">
                  <a:moveTo>
                    <a:pt x="109" y="1"/>
                  </a:moveTo>
                  <a:cubicBezTo>
                    <a:pt x="71" y="30"/>
                    <a:pt x="38" y="64"/>
                    <a:pt x="0" y="94"/>
                  </a:cubicBezTo>
                  <a:cubicBezTo>
                    <a:pt x="0" y="124"/>
                    <a:pt x="23" y="124"/>
                    <a:pt x="38" y="127"/>
                  </a:cubicBezTo>
                  <a:lnTo>
                    <a:pt x="56" y="127"/>
                  </a:lnTo>
                  <a:cubicBezTo>
                    <a:pt x="90" y="127"/>
                    <a:pt x="112" y="101"/>
                    <a:pt x="123" y="68"/>
                  </a:cubicBezTo>
                  <a:cubicBezTo>
                    <a:pt x="131" y="46"/>
                    <a:pt x="142" y="23"/>
                    <a:pt x="116" y="4"/>
                  </a:cubicBezTo>
                  <a:lnTo>
                    <a:pt x="1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544164" y="-898035"/>
              <a:ext cx="27695" cy="24305"/>
            </a:xfrm>
            <a:custGeom>
              <a:avLst/>
              <a:gdLst/>
              <a:ahLst/>
              <a:cxnLst/>
              <a:rect l="l" t="t" r="r" b="b"/>
              <a:pathLst>
                <a:path w="580" h="509" extrusionOk="0">
                  <a:moveTo>
                    <a:pt x="295" y="0"/>
                  </a:moveTo>
                  <a:cubicBezTo>
                    <a:pt x="209" y="0"/>
                    <a:pt x="127" y="45"/>
                    <a:pt x="67" y="135"/>
                  </a:cubicBezTo>
                  <a:cubicBezTo>
                    <a:pt x="0" y="247"/>
                    <a:pt x="67" y="329"/>
                    <a:pt x="105" y="418"/>
                  </a:cubicBezTo>
                  <a:cubicBezTo>
                    <a:pt x="138" y="392"/>
                    <a:pt x="153" y="382"/>
                    <a:pt x="164" y="382"/>
                  </a:cubicBezTo>
                  <a:cubicBezTo>
                    <a:pt x="180" y="382"/>
                    <a:pt x="190" y="400"/>
                    <a:pt x="221" y="434"/>
                  </a:cubicBezTo>
                  <a:cubicBezTo>
                    <a:pt x="240" y="460"/>
                    <a:pt x="254" y="508"/>
                    <a:pt x="299" y="508"/>
                  </a:cubicBezTo>
                  <a:cubicBezTo>
                    <a:pt x="307" y="508"/>
                    <a:pt x="314" y="508"/>
                    <a:pt x="321" y="504"/>
                  </a:cubicBezTo>
                  <a:cubicBezTo>
                    <a:pt x="347" y="471"/>
                    <a:pt x="280" y="449"/>
                    <a:pt x="310" y="415"/>
                  </a:cubicBezTo>
                  <a:lnTo>
                    <a:pt x="318" y="415"/>
                  </a:lnTo>
                  <a:cubicBezTo>
                    <a:pt x="333" y="415"/>
                    <a:pt x="337" y="426"/>
                    <a:pt x="344" y="437"/>
                  </a:cubicBezTo>
                  <a:cubicBezTo>
                    <a:pt x="355" y="456"/>
                    <a:pt x="366" y="478"/>
                    <a:pt x="385" y="478"/>
                  </a:cubicBezTo>
                  <a:cubicBezTo>
                    <a:pt x="392" y="478"/>
                    <a:pt x="397" y="475"/>
                    <a:pt x="404" y="471"/>
                  </a:cubicBezTo>
                  <a:cubicBezTo>
                    <a:pt x="426" y="456"/>
                    <a:pt x="407" y="430"/>
                    <a:pt x="397" y="411"/>
                  </a:cubicBezTo>
                  <a:cubicBezTo>
                    <a:pt x="389" y="400"/>
                    <a:pt x="385" y="385"/>
                    <a:pt x="378" y="370"/>
                  </a:cubicBezTo>
                  <a:cubicBezTo>
                    <a:pt x="363" y="373"/>
                    <a:pt x="352" y="373"/>
                    <a:pt x="337" y="373"/>
                  </a:cubicBezTo>
                  <a:cubicBezTo>
                    <a:pt x="314" y="373"/>
                    <a:pt x="295" y="366"/>
                    <a:pt x="276" y="340"/>
                  </a:cubicBezTo>
                  <a:cubicBezTo>
                    <a:pt x="258" y="359"/>
                    <a:pt x="243" y="366"/>
                    <a:pt x="232" y="366"/>
                  </a:cubicBezTo>
                  <a:cubicBezTo>
                    <a:pt x="209" y="366"/>
                    <a:pt x="206" y="337"/>
                    <a:pt x="202" y="299"/>
                  </a:cubicBezTo>
                  <a:lnTo>
                    <a:pt x="213" y="299"/>
                  </a:lnTo>
                  <a:cubicBezTo>
                    <a:pt x="243" y="299"/>
                    <a:pt x="262" y="321"/>
                    <a:pt x="276" y="340"/>
                  </a:cubicBezTo>
                  <a:cubicBezTo>
                    <a:pt x="299" y="337"/>
                    <a:pt x="325" y="314"/>
                    <a:pt x="347" y="314"/>
                  </a:cubicBezTo>
                  <a:cubicBezTo>
                    <a:pt x="363" y="314"/>
                    <a:pt x="374" y="325"/>
                    <a:pt x="378" y="370"/>
                  </a:cubicBezTo>
                  <a:cubicBezTo>
                    <a:pt x="464" y="347"/>
                    <a:pt x="355" y="269"/>
                    <a:pt x="415" y="239"/>
                  </a:cubicBezTo>
                  <a:lnTo>
                    <a:pt x="415" y="239"/>
                  </a:lnTo>
                  <a:cubicBezTo>
                    <a:pt x="456" y="329"/>
                    <a:pt x="464" y="333"/>
                    <a:pt x="561" y="359"/>
                  </a:cubicBezTo>
                  <a:cubicBezTo>
                    <a:pt x="549" y="303"/>
                    <a:pt x="542" y="243"/>
                    <a:pt x="580" y="190"/>
                  </a:cubicBezTo>
                  <a:cubicBezTo>
                    <a:pt x="572" y="190"/>
                    <a:pt x="564" y="194"/>
                    <a:pt x="557" y="194"/>
                  </a:cubicBezTo>
                  <a:cubicBezTo>
                    <a:pt x="542" y="199"/>
                    <a:pt x="527" y="202"/>
                    <a:pt x="512" y="202"/>
                  </a:cubicBezTo>
                  <a:cubicBezTo>
                    <a:pt x="497" y="202"/>
                    <a:pt x="482" y="194"/>
                    <a:pt x="475" y="180"/>
                  </a:cubicBezTo>
                  <a:cubicBezTo>
                    <a:pt x="456" y="146"/>
                    <a:pt x="512" y="138"/>
                    <a:pt x="516" y="109"/>
                  </a:cubicBezTo>
                  <a:cubicBezTo>
                    <a:pt x="501" y="94"/>
                    <a:pt x="490" y="82"/>
                    <a:pt x="475" y="71"/>
                  </a:cubicBezTo>
                  <a:cubicBezTo>
                    <a:pt x="419" y="23"/>
                    <a:pt x="355" y="0"/>
                    <a:pt x="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522437" y="-892878"/>
              <a:ext cx="5969" cy="4536"/>
            </a:xfrm>
            <a:custGeom>
              <a:avLst/>
              <a:gdLst/>
              <a:ahLst/>
              <a:cxnLst/>
              <a:rect l="l" t="t" r="r" b="b"/>
              <a:pathLst>
                <a:path w="125" h="95" extrusionOk="0">
                  <a:moveTo>
                    <a:pt x="61" y="1"/>
                  </a:moveTo>
                  <a:cubicBezTo>
                    <a:pt x="57" y="30"/>
                    <a:pt x="1" y="38"/>
                    <a:pt x="20" y="72"/>
                  </a:cubicBezTo>
                  <a:cubicBezTo>
                    <a:pt x="27" y="86"/>
                    <a:pt x="42" y="94"/>
                    <a:pt x="57" y="94"/>
                  </a:cubicBezTo>
                  <a:cubicBezTo>
                    <a:pt x="72" y="94"/>
                    <a:pt x="87" y="91"/>
                    <a:pt x="102" y="86"/>
                  </a:cubicBezTo>
                  <a:cubicBezTo>
                    <a:pt x="109" y="86"/>
                    <a:pt x="117" y="82"/>
                    <a:pt x="125" y="82"/>
                  </a:cubicBezTo>
                  <a:cubicBezTo>
                    <a:pt x="125" y="75"/>
                    <a:pt x="121" y="68"/>
                    <a:pt x="121" y="60"/>
                  </a:cubicBezTo>
                  <a:cubicBezTo>
                    <a:pt x="87" y="53"/>
                    <a:pt x="99"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410893" y="-1050691"/>
              <a:ext cx="10266" cy="8643"/>
            </a:xfrm>
            <a:custGeom>
              <a:avLst/>
              <a:gdLst/>
              <a:ahLst/>
              <a:cxnLst/>
              <a:rect l="l" t="t" r="r" b="b"/>
              <a:pathLst>
                <a:path w="215" h="181" extrusionOk="0">
                  <a:moveTo>
                    <a:pt x="166" y="1"/>
                  </a:moveTo>
                  <a:cubicBezTo>
                    <a:pt x="162" y="1"/>
                    <a:pt x="151" y="9"/>
                    <a:pt x="132" y="20"/>
                  </a:cubicBezTo>
                  <a:cubicBezTo>
                    <a:pt x="118" y="49"/>
                    <a:pt x="110" y="87"/>
                    <a:pt x="73" y="87"/>
                  </a:cubicBezTo>
                  <a:cubicBezTo>
                    <a:pt x="65" y="87"/>
                    <a:pt x="58" y="83"/>
                    <a:pt x="46" y="80"/>
                  </a:cubicBezTo>
                  <a:cubicBezTo>
                    <a:pt x="31" y="83"/>
                    <a:pt x="16" y="87"/>
                    <a:pt x="1" y="90"/>
                  </a:cubicBezTo>
                  <a:lnTo>
                    <a:pt x="1" y="113"/>
                  </a:lnTo>
                  <a:cubicBezTo>
                    <a:pt x="5" y="121"/>
                    <a:pt x="9" y="128"/>
                    <a:pt x="9" y="135"/>
                  </a:cubicBezTo>
                  <a:cubicBezTo>
                    <a:pt x="54" y="147"/>
                    <a:pt x="102" y="147"/>
                    <a:pt x="136" y="180"/>
                  </a:cubicBezTo>
                  <a:cubicBezTo>
                    <a:pt x="118" y="128"/>
                    <a:pt x="151" y="102"/>
                    <a:pt x="189" y="80"/>
                  </a:cubicBezTo>
                  <a:cubicBezTo>
                    <a:pt x="215" y="54"/>
                    <a:pt x="170" y="57"/>
                    <a:pt x="173" y="38"/>
                  </a:cubicBezTo>
                  <a:cubicBezTo>
                    <a:pt x="177" y="12"/>
                    <a:pt x="177"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401916" y="-1044102"/>
              <a:ext cx="9837" cy="10075"/>
            </a:xfrm>
            <a:custGeom>
              <a:avLst/>
              <a:gdLst/>
              <a:ahLst/>
              <a:cxnLst/>
              <a:rect l="l" t="t" r="r" b="b"/>
              <a:pathLst>
                <a:path w="206" h="211" extrusionOk="0">
                  <a:moveTo>
                    <a:pt x="120" y="1"/>
                  </a:moveTo>
                  <a:cubicBezTo>
                    <a:pt x="105" y="35"/>
                    <a:pt x="71" y="68"/>
                    <a:pt x="82" y="113"/>
                  </a:cubicBezTo>
                  <a:cubicBezTo>
                    <a:pt x="161" y="132"/>
                    <a:pt x="113" y="166"/>
                    <a:pt x="82" y="180"/>
                  </a:cubicBezTo>
                  <a:cubicBezTo>
                    <a:pt x="75" y="185"/>
                    <a:pt x="68" y="185"/>
                    <a:pt x="56" y="185"/>
                  </a:cubicBezTo>
                  <a:lnTo>
                    <a:pt x="45" y="185"/>
                  </a:lnTo>
                  <a:cubicBezTo>
                    <a:pt x="30" y="185"/>
                    <a:pt x="15" y="185"/>
                    <a:pt x="1" y="199"/>
                  </a:cubicBezTo>
                  <a:cubicBezTo>
                    <a:pt x="27" y="207"/>
                    <a:pt x="53" y="211"/>
                    <a:pt x="75" y="211"/>
                  </a:cubicBezTo>
                  <a:cubicBezTo>
                    <a:pt x="123" y="211"/>
                    <a:pt x="168" y="196"/>
                    <a:pt x="206" y="162"/>
                  </a:cubicBezTo>
                  <a:lnTo>
                    <a:pt x="199" y="162"/>
                  </a:lnTo>
                  <a:cubicBezTo>
                    <a:pt x="146" y="162"/>
                    <a:pt x="149" y="121"/>
                    <a:pt x="158" y="83"/>
                  </a:cubicBezTo>
                  <a:cubicBezTo>
                    <a:pt x="161" y="46"/>
                    <a:pt x="168" y="16"/>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405307" y="-1046919"/>
              <a:ext cx="6828" cy="7735"/>
            </a:xfrm>
            <a:custGeom>
              <a:avLst/>
              <a:gdLst/>
              <a:ahLst/>
              <a:cxnLst/>
              <a:rect l="l" t="t" r="r" b="b"/>
              <a:pathLst>
                <a:path w="143" h="162" extrusionOk="0">
                  <a:moveTo>
                    <a:pt x="72" y="1"/>
                  </a:moveTo>
                  <a:cubicBezTo>
                    <a:pt x="34" y="23"/>
                    <a:pt x="1" y="49"/>
                    <a:pt x="19" y="101"/>
                  </a:cubicBezTo>
                  <a:cubicBezTo>
                    <a:pt x="30" y="120"/>
                    <a:pt x="27" y="161"/>
                    <a:pt x="41" y="161"/>
                  </a:cubicBezTo>
                  <a:cubicBezTo>
                    <a:pt x="49" y="161"/>
                    <a:pt x="60" y="154"/>
                    <a:pt x="79" y="135"/>
                  </a:cubicBezTo>
                  <a:cubicBezTo>
                    <a:pt x="82" y="132"/>
                    <a:pt x="86" y="132"/>
                    <a:pt x="86" y="132"/>
                  </a:cubicBezTo>
                  <a:cubicBezTo>
                    <a:pt x="94" y="132"/>
                    <a:pt x="98" y="135"/>
                    <a:pt x="105" y="142"/>
                  </a:cubicBezTo>
                  <a:cubicBezTo>
                    <a:pt x="108" y="146"/>
                    <a:pt x="116" y="154"/>
                    <a:pt x="124" y="154"/>
                  </a:cubicBezTo>
                  <a:cubicBezTo>
                    <a:pt x="142" y="90"/>
                    <a:pt x="90" y="49"/>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410129" y="-1049784"/>
              <a:ext cx="5539" cy="3247"/>
            </a:xfrm>
            <a:custGeom>
              <a:avLst/>
              <a:gdLst/>
              <a:ahLst/>
              <a:cxnLst/>
              <a:rect l="l" t="t" r="r" b="b"/>
              <a:pathLst>
                <a:path w="116" h="68" extrusionOk="0">
                  <a:moveTo>
                    <a:pt x="23" y="1"/>
                  </a:moveTo>
                  <a:cubicBezTo>
                    <a:pt x="4" y="1"/>
                    <a:pt x="0" y="12"/>
                    <a:pt x="30" y="61"/>
                  </a:cubicBezTo>
                  <a:cubicBezTo>
                    <a:pt x="42" y="64"/>
                    <a:pt x="49" y="68"/>
                    <a:pt x="57" y="68"/>
                  </a:cubicBezTo>
                  <a:cubicBezTo>
                    <a:pt x="94" y="68"/>
                    <a:pt x="102" y="30"/>
                    <a:pt x="116" y="1"/>
                  </a:cubicBezTo>
                  <a:cubicBezTo>
                    <a:pt x="105" y="1"/>
                    <a:pt x="97" y="1"/>
                    <a:pt x="90" y="4"/>
                  </a:cubicBezTo>
                  <a:cubicBezTo>
                    <a:pt x="86" y="4"/>
                    <a:pt x="83" y="8"/>
                    <a:pt x="75" y="8"/>
                  </a:cubicBezTo>
                  <a:cubicBezTo>
                    <a:pt x="68" y="8"/>
                    <a:pt x="60" y="4"/>
                    <a:pt x="49" y="4"/>
                  </a:cubicBezTo>
                  <a:cubicBezTo>
                    <a:pt x="42" y="1"/>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261436" y="-806689"/>
              <a:ext cx="9693" cy="4918"/>
            </a:xfrm>
            <a:custGeom>
              <a:avLst/>
              <a:gdLst/>
              <a:ahLst/>
              <a:cxnLst/>
              <a:rect l="l" t="t" r="r" b="b"/>
              <a:pathLst>
                <a:path w="203" h="103" extrusionOk="0">
                  <a:moveTo>
                    <a:pt x="180" y="1"/>
                  </a:moveTo>
                  <a:lnTo>
                    <a:pt x="180" y="1"/>
                  </a:lnTo>
                  <a:cubicBezTo>
                    <a:pt x="116" y="13"/>
                    <a:pt x="64" y="61"/>
                    <a:pt x="0" y="61"/>
                  </a:cubicBezTo>
                  <a:cubicBezTo>
                    <a:pt x="45" y="94"/>
                    <a:pt x="105" y="65"/>
                    <a:pt x="150" y="102"/>
                  </a:cubicBezTo>
                  <a:cubicBezTo>
                    <a:pt x="202" y="80"/>
                    <a:pt x="161" y="30"/>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570617" y="-1080105"/>
              <a:ext cx="21297" cy="22156"/>
            </a:xfrm>
            <a:custGeom>
              <a:avLst/>
              <a:gdLst/>
              <a:ahLst/>
              <a:cxnLst/>
              <a:rect l="l" t="t" r="r" b="b"/>
              <a:pathLst>
                <a:path w="446" h="464" extrusionOk="0">
                  <a:moveTo>
                    <a:pt x="311" y="0"/>
                  </a:moveTo>
                  <a:cubicBezTo>
                    <a:pt x="292" y="4"/>
                    <a:pt x="278" y="8"/>
                    <a:pt x="262" y="8"/>
                  </a:cubicBezTo>
                  <a:lnTo>
                    <a:pt x="251" y="11"/>
                  </a:lnTo>
                  <a:lnTo>
                    <a:pt x="240" y="15"/>
                  </a:lnTo>
                  <a:cubicBezTo>
                    <a:pt x="304" y="30"/>
                    <a:pt x="296" y="97"/>
                    <a:pt x="318" y="139"/>
                  </a:cubicBezTo>
                  <a:cubicBezTo>
                    <a:pt x="323" y="149"/>
                    <a:pt x="315" y="154"/>
                    <a:pt x="304" y="154"/>
                  </a:cubicBezTo>
                  <a:cubicBezTo>
                    <a:pt x="292" y="154"/>
                    <a:pt x="278" y="154"/>
                    <a:pt x="270" y="149"/>
                  </a:cubicBezTo>
                  <a:cubicBezTo>
                    <a:pt x="259" y="176"/>
                    <a:pt x="251" y="213"/>
                    <a:pt x="225" y="213"/>
                  </a:cubicBezTo>
                  <a:cubicBezTo>
                    <a:pt x="225" y="213"/>
                    <a:pt x="221" y="213"/>
                    <a:pt x="218" y="209"/>
                  </a:cubicBezTo>
                  <a:cubicBezTo>
                    <a:pt x="188" y="199"/>
                    <a:pt x="150" y="161"/>
                    <a:pt x="192" y="120"/>
                  </a:cubicBezTo>
                  <a:cubicBezTo>
                    <a:pt x="180" y="104"/>
                    <a:pt x="169" y="101"/>
                    <a:pt x="158" y="101"/>
                  </a:cubicBezTo>
                  <a:cubicBezTo>
                    <a:pt x="147" y="101"/>
                    <a:pt x="132" y="109"/>
                    <a:pt x="116" y="109"/>
                  </a:cubicBezTo>
                  <a:cubicBezTo>
                    <a:pt x="98" y="131"/>
                    <a:pt x="35" y="120"/>
                    <a:pt x="61" y="183"/>
                  </a:cubicBezTo>
                  <a:cubicBezTo>
                    <a:pt x="79" y="235"/>
                    <a:pt x="19" y="251"/>
                    <a:pt x="1" y="284"/>
                  </a:cubicBezTo>
                  <a:cubicBezTo>
                    <a:pt x="35" y="303"/>
                    <a:pt x="57" y="333"/>
                    <a:pt x="76" y="366"/>
                  </a:cubicBezTo>
                  <a:cubicBezTo>
                    <a:pt x="105" y="423"/>
                    <a:pt x="150" y="463"/>
                    <a:pt x="214" y="463"/>
                  </a:cubicBezTo>
                  <a:lnTo>
                    <a:pt x="233" y="463"/>
                  </a:lnTo>
                  <a:cubicBezTo>
                    <a:pt x="225" y="392"/>
                    <a:pt x="233" y="329"/>
                    <a:pt x="318" y="306"/>
                  </a:cubicBezTo>
                  <a:cubicBezTo>
                    <a:pt x="330" y="303"/>
                    <a:pt x="341" y="299"/>
                    <a:pt x="349" y="292"/>
                  </a:cubicBezTo>
                  <a:cubicBezTo>
                    <a:pt x="363" y="273"/>
                    <a:pt x="371" y="266"/>
                    <a:pt x="378" y="266"/>
                  </a:cubicBezTo>
                  <a:cubicBezTo>
                    <a:pt x="390" y="266"/>
                    <a:pt x="397" y="273"/>
                    <a:pt x="412" y="288"/>
                  </a:cubicBezTo>
                  <a:cubicBezTo>
                    <a:pt x="435" y="269"/>
                    <a:pt x="435" y="239"/>
                    <a:pt x="446" y="213"/>
                  </a:cubicBezTo>
                  <a:cubicBezTo>
                    <a:pt x="397" y="180"/>
                    <a:pt x="363" y="139"/>
                    <a:pt x="363" y="86"/>
                  </a:cubicBezTo>
                  <a:cubicBezTo>
                    <a:pt x="363" y="37"/>
                    <a:pt x="326" y="3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2559921" y="-1067452"/>
              <a:ext cx="12749" cy="10218"/>
            </a:xfrm>
            <a:custGeom>
              <a:avLst/>
              <a:gdLst/>
              <a:ahLst/>
              <a:cxnLst/>
              <a:rect l="l" t="t" r="r" b="b"/>
              <a:pathLst>
                <a:path w="267" h="214" extrusionOk="0">
                  <a:moveTo>
                    <a:pt x="154" y="83"/>
                  </a:moveTo>
                  <a:cubicBezTo>
                    <a:pt x="158" y="91"/>
                    <a:pt x="161" y="101"/>
                    <a:pt x="158" y="105"/>
                  </a:cubicBezTo>
                  <a:cubicBezTo>
                    <a:pt x="147" y="120"/>
                    <a:pt x="139" y="124"/>
                    <a:pt x="128" y="124"/>
                  </a:cubicBezTo>
                  <a:cubicBezTo>
                    <a:pt x="117" y="124"/>
                    <a:pt x="109" y="120"/>
                    <a:pt x="102" y="117"/>
                  </a:cubicBezTo>
                  <a:cubicBezTo>
                    <a:pt x="91" y="113"/>
                    <a:pt x="83" y="109"/>
                    <a:pt x="72" y="109"/>
                  </a:cubicBezTo>
                  <a:lnTo>
                    <a:pt x="68" y="109"/>
                  </a:lnTo>
                  <a:lnTo>
                    <a:pt x="68" y="86"/>
                  </a:lnTo>
                  <a:cubicBezTo>
                    <a:pt x="99" y="86"/>
                    <a:pt x="128" y="83"/>
                    <a:pt x="154" y="83"/>
                  </a:cubicBezTo>
                  <a:close/>
                  <a:moveTo>
                    <a:pt x="154" y="1"/>
                  </a:moveTo>
                  <a:cubicBezTo>
                    <a:pt x="147" y="1"/>
                    <a:pt x="139" y="8"/>
                    <a:pt x="125" y="27"/>
                  </a:cubicBezTo>
                  <a:cubicBezTo>
                    <a:pt x="117" y="34"/>
                    <a:pt x="106" y="38"/>
                    <a:pt x="94" y="41"/>
                  </a:cubicBezTo>
                  <a:cubicBezTo>
                    <a:pt x="9" y="64"/>
                    <a:pt x="1" y="127"/>
                    <a:pt x="9" y="198"/>
                  </a:cubicBezTo>
                  <a:cubicBezTo>
                    <a:pt x="42" y="206"/>
                    <a:pt x="68" y="214"/>
                    <a:pt x="99" y="214"/>
                  </a:cubicBezTo>
                  <a:cubicBezTo>
                    <a:pt x="180" y="214"/>
                    <a:pt x="237" y="161"/>
                    <a:pt x="266" y="60"/>
                  </a:cubicBezTo>
                  <a:cubicBezTo>
                    <a:pt x="251" y="27"/>
                    <a:pt x="206" y="53"/>
                    <a:pt x="188" y="23"/>
                  </a:cubicBezTo>
                  <a:cubicBezTo>
                    <a:pt x="173" y="8"/>
                    <a:pt x="166"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2567418" y="-1079437"/>
              <a:ext cx="12224" cy="6685"/>
            </a:xfrm>
            <a:custGeom>
              <a:avLst/>
              <a:gdLst/>
              <a:ahLst/>
              <a:cxnLst/>
              <a:rect l="l" t="t" r="r" b="b"/>
              <a:pathLst>
                <a:path w="256" h="140" extrusionOk="0">
                  <a:moveTo>
                    <a:pt x="173" y="1"/>
                  </a:moveTo>
                  <a:cubicBezTo>
                    <a:pt x="143" y="9"/>
                    <a:pt x="113" y="12"/>
                    <a:pt x="80" y="12"/>
                  </a:cubicBezTo>
                  <a:cubicBezTo>
                    <a:pt x="31" y="12"/>
                    <a:pt x="1" y="46"/>
                    <a:pt x="49" y="95"/>
                  </a:cubicBezTo>
                  <a:cubicBezTo>
                    <a:pt x="65" y="95"/>
                    <a:pt x="80" y="87"/>
                    <a:pt x="91" y="87"/>
                  </a:cubicBezTo>
                  <a:cubicBezTo>
                    <a:pt x="102" y="87"/>
                    <a:pt x="113" y="90"/>
                    <a:pt x="125" y="106"/>
                  </a:cubicBezTo>
                  <a:cubicBezTo>
                    <a:pt x="151" y="113"/>
                    <a:pt x="180" y="113"/>
                    <a:pt x="203" y="135"/>
                  </a:cubicBezTo>
                  <a:cubicBezTo>
                    <a:pt x="211" y="140"/>
                    <a:pt x="225" y="140"/>
                    <a:pt x="237" y="140"/>
                  </a:cubicBezTo>
                  <a:cubicBezTo>
                    <a:pt x="248" y="140"/>
                    <a:pt x="256" y="135"/>
                    <a:pt x="251" y="125"/>
                  </a:cubicBezTo>
                  <a:cubicBezTo>
                    <a:pt x="229" y="83"/>
                    <a:pt x="237" y="1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2555815" y="-1082970"/>
              <a:ext cx="11126" cy="13036"/>
            </a:xfrm>
            <a:custGeom>
              <a:avLst/>
              <a:gdLst/>
              <a:ahLst/>
              <a:cxnLst/>
              <a:rect l="l" t="t" r="r" b="b"/>
              <a:pathLst>
                <a:path w="233" h="273" extrusionOk="0">
                  <a:moveTo>
                    <a:pt x="61" y="0"/>
                  </a:moveTo>
                  <a:cubicBezTo>
                    <a:pt x="35" y="0"/>
                    <a:pt x="23" y="45"/>
                    <a:pt x="1" y="60"/>
                  </a:cubicBezTo>
                  <a:cubicBezTo>
                    <a:pt x="16" y="90"/>
                    <a:pt x="53" y="97"/>
                    <a:pt x="53" y="146"/>
                  </a:cubicBezTo>
                  <a:cubicBezTo>
                    <a:pt x="53" y="199"/>
                    <a:pt x="87" y="240"/>
                    <a:pt x="136" y="273"/>
                  </a:cubicBezTo>
                  <a:cubicBezTo>
                    <a:pt x="128" y="236"/>
                    <a:pt x="136" y="209"/>
                    <a:pt x="165" y="209"/>
                  </a:cubicBezTo>
                  <a:cubicBezTo>
                    <a:pt x="173" y="209"/>
                    <a:pt x="184" y="209"/>
                    <a:pt x="196" y="214"/>
                  </a:cubicBezTo>
                  <a:cubicBezTo>
                    <a:pt x="196" y="191"/>
                    <a:pt x="232" y="187"/>
                    <a:pt x="222" y="154"/>
                  </a:cubicBezTo>
                  <a:lnTo>
                    <a:pt x="170" y="154"/>
                  </a:lnTo>
                  <a:cubicBezTo>
                    <a:pt x="165" y="154"/>
                    <a:pt x="158" y="150"/>
                    <a:pt x="154" y="150"/>
                  </a:cubicBezTo>
                  <a:cubicBezTo>
                    <a:pt x="154" y="150"/>
                    <a:pt x="154" y="154"/>
                    <a:pt x="151" y="154"/>
                  </a:cubicBezTo>
                  <a:cubicBezTo>
                    <a:pt x="132" y="154"/>
                    <a:pt x="117" y="150"/>
                    <a:pt x="117" y="128"/>
                  </a:cubicBezTo>
                  <a:cubicBezTo>
                    <a:pt x="113" y="102"/>
                    <a:pt x="136" y="86"/>
                    <a:pt x="162" y="79"/>
                  </a:cubicBezTo>
                  <a:lnTo>
                    <a:pt x="170" y="79"/>
                  </a:lnTo>
                  <a:cubicBezTo>
                    <a:pt x="173" y="79"/>
                    <a:pt x="177" y="79"/>
                    <a:pt x="184" y="83"/>
                  </a:cubicBezTo>
                  <a:cubicBezTo>
                    <a:pt x="192" y="83"/>
                    <a:pt x="203" y="86"/>
                    <a:pt x="210" y="86"/>
                  </a:cubicBezTo>
                  <a:cubicBezTo>
                    <a:pt x="222" y="86"/>
                    <a:pt x="232" y="79"/>
                    <a:pt x="232" y="57"/>
                  </a:cubicBezTo>
                  <a:cubicBezTo>
                    <a:pt x="229" y="34"/>
                    <a:pt x="218" y="26"/>
                    <a:pt x="203" y="26"/>
                  </a:cubicBezTo>
                  <a:cubicBezTo>
                    <a:pt x="196" y="26"/>
                    <a:pt x="184" y="30"/>
                    <a:pt x="173" y="38"/>
                  </a:cubicBezTo>
                  <a:cubicBezTo>
                    <a:pt x="162" y="42"/>
                    <a:pt x="151" y="45"/>
                    <a:pt x="136" y="45"/>
                  </a:cubicBezTo>
                  <a:cubicBezTo>
                    <a:pt x="125" y="45"/>
                    <a:pt x="113" y="42"/>
                    <a:pt x="109" y="34"/>
                  </a:cubicBezTo>
                  <a:cubicBezTo>
                    <a:pt x="91" y="7"/>
                    <a:pt x="7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2549703" y="-1072991"/>
              <a:ext cx="4154" cy="3056"/>
            </a:xfrm>
            <a:custGeom>
              <a:avLst/>
              <a:gdLst/>
              <a:ahLst/>
              <a:cxnLst/>
              <a:rect l="l" t="t" r="r" b="b"/>
              <a:pathLst>
                <a:path w="87" h="64" extrusionOk="0">
                  <a:moveTo>
                    <a:pt x="37" y="0"/>
                  </a:moveTo>
                  <a:cubicBezTo>
                    <a:pt x="8" y="0"/>
                    <a:pt x="0" y="27"/>
                    <a:pt x="8" y="64"/>
                  </a:cubicBezTo>
                  <a:lnTo>
                    <a:pt x="30" y="64"/>
                  </a:lnTo>
                  <a:cubicBezTo>
                    <a:pt x="60" y="64"/>
                    <a:pt x="86" y="57"/>
                    <a:pt x="68" y="5"/>
                  </a:cubicBezTo>
                  <a:cubicBezTo>
                    <a:pt x="56" y="0"/>
                    <a:pt x="45"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2509402" y="-1005711"/>
              <a:ext cx="8261" cy="9025"/>
            </a:xfrm>
            <a:custGeom>
              <a:avLst/>
              <a:gdLst/>
              <a:ahLst/>
              <a:cxnLst/>
              <a:rect l="l" t="t" r="r" b="b"/>
              <a:pathLst>
                <a:path w="173" h="189" extrusionOk="0">
                  <a:moveTo>
                    <a:pt x="173" y="1"/>
                  </a:moveTo>
                  <a:lnTo>
                    <a:pt x="173" y="1"/>
                  </a:lnTo>
                  <a:cubicBezTo>
                    <a:pt x="98" y="9"/>
                    <a:pt x="57" y="64"/>
                    <a:pt x="1" y="102"/>
                  </a:cubicBezTo>
                  <a:cubicBezTo>
                    <a:pt x="31" y="125"/>
                    <a:pt x="27" y="169"/>
                    <a:pt x="64" y="188"/>
                  </a:cubicBezTo>
                  <a:cubicBezTo>
                    <a:pt x="80" y="143"/>
                    <a:pt x="121" y="154"/>
                    <a:pt x="150" y="143"/>
                  </a:cubicBezTo>
                  <a:cubicBezTo>
                    <a:pt x="128" y="94"/>
                    <a:pt x="150" y="4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400866" y="-999790"/>
              <a:ext cx="21297" cy="13418"/>
            </a:xfrm>
            <a:custGeom>
              <a:avLst/>
              <a:gdLst/>
              <a:ahLst/>
              <a:cxnLst/>
              <a:rect l="l" t="t" r="r" b="b"/>
              <a:pathLst>
                <a:path w="446" h="281" extrusionOk="0">
                  <a:moveTo>
                    <a:pt x="150" y="1"/>
                  </a:moveTo>
                  <a:cubicBezTo>
                    <a:pt x="143" y="1"/>
                    <a:pt x="136" y="4"/>
                    <a:pt x="127" y="8"/>
                  </a:cubicBezTo>
                  <a:cubicBezTo>
                    <a:pt x="117" y="15"/>
                    <a:pt x="105" y="23"/>
                    <a:pt x="98" y="27"/>
                  </a:cubicBezTo>
                  <a:cubicBezTo>
                    <a:pt x="1" y="56"/>
                    <a:pt x="72" y="127"/>
                    <a:pt x="57" y="176"/>
                  </a:cubicBezTo>
                  <a:cubicBezTo>
                    <a:pt x="101" y="158"/>
                    <a:pt x="146" y="135"/>
                    <a:pt x="191" y="116"/>
                  </a:cubicBezTo>
                  <a:cubicBezTo>
                    <a:pt x="203" y="109"/>
                    <a:pt x="210" y="109"/>
                    <a:pt x="217" y="109"/>
                  </a:cubicBezTo>
                  <a:cubicBezTo>
                    <a:pt x="236" y="109"/>
                    <a:pt x="251" y="120"/>
                    <a:pt x="255" y="139"/>
                  </a:cubicBezTo>
                  <a:cubicBezTo>
                    <a:pt x="258" y="165"/>
                    <a:pt x="248" y="187"/>
                    <a:pt x="222" y="187"/>
                  </a:cubicBezTo>
                  <a:lnTo>
                    <a:pt x="210" y="187"/>
                  </a:lnTo>
                  <a:cubicBezTo>
                    <a:pt x="203" y="184"/>
                    <a:pt x="199" y="184"/>
                    <a:pt x="191" y="184"/>
                  </a:cubicBezTo>
                  <a:cubicBezTo>
                    <a:pt x="172" y="184"/>
                    <a:pt x="158" y="194"/>
                    <a:pt x="143" y="202"/>
                  </a:cubicBezTo>
                  <a:cubicBezTo>
                    <a:pt x="127" y="210"/>
                    <a:pt x="113" y="221"/>
                    <a:pt x="94" y="221"/>
                  </a:cubicBezTo>
                  <a:lnTo>
                    <a:pt x="91" y="221"/>
                  </a:lnTo>
                  <a:cubicBezTo>
                    <a:pt x="94" y="236"/>
                    <a:pt x="94" y="251"/>
                    <a:pt x="98" y="266"/>
                  </a:cubicBezTo>
                  <a:cubicBezTo>
                    <a:pt x="117" y="251"/>
                    <a:pt x="136" y="232"/>
                    <a:pt x="158" y="232"/>
                  </a:cubicBezTo>
                  <a:cubicBezTo>
                    <a:pt x="169" y="232"/>
                    <a:pt x="180" y="239"/>
                    <a:pt x="195" y="251"/>
                  </a:cubicBezTo>
                  <a:cubicBezTo>
                    <a:pt x="214" y="270"/>
                    <a:pt x="236" y="277"/>
                    <a:pt x="266" y="277"/>
                  </a:cubicBezTo>
                  <a:lnTo>
                    <a:pt x="289" y="277"/>
                  </a:lnTo>
                  <a:cubicBezTo>
                    <a:pt x="284" y="254"/>
                    <a:pt x="270" y="228"/>
                    <a:pt x="293" y="213"/>
                  </a:cubicBezTo>
                  <a:cubicBezTo>
                    <a:pt x="300" y="210"/>
                    <a:pt x="303" y="210"/>
                    <a:pt x="311" y="210"/>
                  </a:cubicBezTo>
                  <a:cubicBezTo>
                    <a:pt x="326" y="210"/>
                    <a:pt x="337" y="225"/>
                    <a:pt x="348" y="236"/>
                  </a:cubicBezTo>
                  <a:cubicBezTo>
                    <a:pt x="360" y="251"/>
                    <a:pt x="371" y="266"/>
                    <a:pt x="382" y="280"/>
                  </a:cubicBezTo>
                  <a:lnTo>
                    <a:pt x="408" y="280"/>
                  </a:lnTo>
                  <a:cubicBezTo>
                    <a:pt x="412" y="277"/>
                    <a:pt x="419" y="277"/>
                    <a:pt x="423" y="273"/>
                  </a:cubicBezTo>
                  <a:cubicBezTo>
                    <a:pt x="423" y="273"/>
                    <a:pt x="427" y="273"/>
                    <a:pt x="427" y="270"/>
                  </a:cubicBezTo>
                  <a:cubicBezTo>
                    <a:pt x="382" y="225"/>
                    <a:pt x="446" y="161"/>
                    <a:pt x="401" y="113"/>
                  </a:cubicBezTo>
                  <a:cubicBezTo>
                    <a:pt x="397" y="97"/>
                    <a:pt x="393" y="82"/>
                    <a:pt x="389" y="68"/>
                  </a:cubicBezTo>
                  <a:cubicBezTo>
                    <a:pt x="363" y="87"/>
                    <a:pt x="379" y="139"/>
                    <a:pt x="329" y="142"/>
                  </a:cubicBezTo>
                  <a:cubicBezTo>
                    <a:pt x="322" y="120"/>
                    <a:pt x="315" y="101"/>
                    <a:pt x="311" y="79"/>
                  </a:cubicBezTo>
                  <a:cubicBezTo>
                    <a:pt x="307" y="64"/>
                    <a:pt x="307" y="45"/>
                    <a:pt x="307" y="23"/>
                  </a:cubicBezTo>
                  <a:cubicBezTo>
                    <a:pt x="303" y="19"/>
                    <a:pt x="300" y="15"/>
                    <a:pt x="293" y="11"/>
                  </a:cubicBezTo>
                  <a:cubicBezTo>
                    <a:pt x="270" y="30"/>
                    <a:pt x="248" y="45"/>
                    <a:pt x="225" y="45"/>
                  </a:cubicBezTo>
                  <a:cubicBezTo>
                    <a:pt x="206" y="45"/>
                    <a:pt x="188" y="34"/>
                    <a:pt x="169" y="8"/>
                  </a:cubicBezTo>
                  <a:cubicBezTo>
                    <a:pt x="162" y="4"/>
                    <a:pt x="158"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396234" y="-1008337"/>
              <a:ext cx="17047" cy="15375"/>
            </a:xfrm>
            <a:custGeom>
              <a:avLst/>
              <a:gdLst/>
              <a:ahLst/>
              <a:cxnLst/>
              <a:rect l="l" t="t" r="r" b="b"/>
              <a:pathLst>
                <a:path w="357" h="322" extrusionOk="0">
                  <a:moveTo>
                    <a:pt x="203" y="0"/>
                  </a:moveTo>
                  <a:cubicBezTo>
                    <a:pt x="196" y="0"/>
                    <a:pt x="184" y="0"/>
                    <a:pt x="173" y="4"/>
                  </a:cubicBezTo>
                  <a:cubicBezTo>
                    <a:pt x="75" y="41"/>
                    <a:pt x="35" y="119"/>
                    <a:pt x="1" y="206"/>
                  </a:cubicBezTo>
                  <a:cubicBezTo>
                    <a:pt x="8" y="202"/>
                    <a:pt x="20" y="194"/>
                    <a:pt x="30" y="187"/>
                  </a:cubicBezTo>
                  <a:cubicBezTo>
                    <a:pt x="39" y="183"/>
                    <a:pt x="46" y="180"/>
                    <a:pt x="53" y="180"/>
                  </a:cubicBezTo>
                  <a:cubicBezTo>
                    <a:pt x="61" y="180"/>
                    <a:pt x="65" y="183"/>
                    <a:pt x="72" y="187"/>
                  </a:cubicBezTo>
                  <a:cubicBezTo>
                    <a:pt x="91" y="213"/>
                    <a:pt x="109" y="224"/>
                    <a:pt x="128" y="224"/>
                  </a:cubicBezTo>
                  <a:cubicBezTo>
                    <a:pt x="151" y="224"/>
                    <a:pt x="173" y="209"/>
                    <a:pt x="196" y="190"/>
                  </a:cubicBezTo>
                  <a:cubicBezTo>
                    <a:pt x="199" y="187"/>
                    <a:pt x="206" y="183"/>
                    <a:pt x="210" y="180"/>
                  </a:cubicBezTo>
                  <a:lnTo>
                    <a:pt x="210" y="202"/>
                  </a:lnTo>
                  <a:cubicBezTo>
                    <a:pt x="210" y="224"/>
                    <a:pt x="210" y="243"/>
                    <a:pt x="214" y="258"/>
                  </a:cubicBezTo>
                  <a:cubicBezTo>
                    <a:pt x="218" y="280"/>
                    <a:pt x="225" y="299"/>
                    <a:pt x="232" y="321"/>
                  </a:cubicBezTo>
                  <a:cubicBezTo>
                    <a:pt x="282" y="318"/>
                    <a:pt x="266" y="266"/>
                    <a:pt x="292" y="247"/>
                  </a:cubicBezTo>
                  <a:cubicBezTo>
                    <a:pt x="296" y="228"/>
                    <a:pt x="315" y="221"/>
                    <a:pt x="330" y="206"/>
                  </a:cubicBezTo>
                  <a:cubicBezTo>
                    <a:pt x="341" y="198"/>
                    <a:pt x="356" y="190"/>
                    <a:pt x="356" y="171"/>
                  </a:cubicBezTo>
                  <a:cubicBezTo>
                    <a:pt x="240" y="149"/>
                    <a:pt x="240" y="149"/>
                    <a:pt x="255" y="41"/>
                  </a:cubicBezTo>
                  <a:cubicBezTo>
                    <a:pt x="240" y="23"/>
                    <a:pt x="229" y="0"/>
                    <a:pt x="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384774" y="-1006379"/>
              <a:ext cx="9837" cy="11985"/>
            </a:xfrm>
            <a:custGeom>
              <a:avLst/>
              <a:gdLst/>
              <a:ahLst/>
              <a:cxnLst/>
              <a:rect l="l" t="t" r="r" b="b"/>
              <a:pathLst>
                <a:path w="206" h="251" extrusionOk="0">
                  <a:moveTo>
                    <a:pt x="15" y="0"/>
                  </a:moveTo>
                  <a:cubicBezTo>
                    <a:pt x="0" y="108"/>
                    <a:pt x="0" y="108"/>
                    <a:pt x="116" y="130"/>
                  </a:cubicBezTo>
                  <a:cubicBezTo>
                    <a:pt x="116" y="149"/>
                    <a:pt x="101" y="157"/>
                    <a:pt x="90" y="165"/>
                  </a:cubicBezTo>
                  <a:cubicBezTo>
                    <a:pt x="75" y="180"/>
                    <a:pt x="56" y="187"/>
                    <a:pt x="52" y="206"/>
                  </a:cubicBezTo>
                  <a:cubicBezTo>
                    <a:pt x="56" y="220"/>
                    <a:pt x="60" y="235"/>
                    <a:pt x="64" y="251"/>
                  </a:cubicBezTo>
                  <a:cubicBezTo>
                    <a:pt x="206" y="161"/>
                    <a:pt x="206" y="161"/>
                    <a:pt x="165" y="45"/>
                  </a:cubicBezTo>
                  <a:cubicBezTo>
                    <a:pt x="123" y="18"/>
                    <a:pt x="82"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396234" y="-988760"/>
              <a:ext cx="14898" cy="5778"/>
            </a:xfrm>
            <a:custGeom>
              <a:avLst/>
              <a:gdLst/>
              <a:ahLst/>
              <a:cxnLst/>
              <a:rect l="l" t="t" r="r" b="b"/>
              <a:pathLst>
                <a:path w="312" h="121" extrusionOk="0">
                  <a:moveTo>
                    <a:pt x="61" y="1"/>
                  </a:moveTo>
                  <a:cubicBezTo>
                    <a:pt x="39" y="1"/>
                    <a:pt x="20" y="20"/>
                    <a:pt x="1" y="35"/>
                  </a:cubicBezTo>
                  <a:cubicBezTo>
                    <a:pt x="16" y="61"/>
                    <a:pt x="83" y="39"/>
                    <a:pt x="65" y="98"/>
                  </a:cubicBezTo>
                  <a:cubicBezTo>
                    <a:pt x="65" y="106"/>
                    <a:pt x="80" y="120"/>
                    <a:pt x="91" y="120"/>
                  </a:cubicBezTo>
                  <a:lnTo>
                    <a:pt x="98" y="120"/>
                  </a:lnTo>
                  <a:cubicBezTo>
                    <a:pt x="161" y="75"/>
                    <a:pt x="255" y="113"/>
                    <a:pt x="311" y="49"/>
                  </a:cubicBezTo>
                  <a:lnTo>
                    <a:pt x="285" y="49"/>
                  </a:lnTo>
                  <a:cubicBezTo>
                    <a:pt x="266" y="53"/>
                    <a:pt x="248" y="61"/>
                    <a:pt x="225" y="61"/>
                  </a:cubicBezTo>
                  <a:cubicBezTo>
                    <a:pt x="214" y="61"/>
                    <a:pt x="203" y="57"/>
                    <a:pt x="192" y="46"/>
                  </a:cubicBezTo>
                  <a:lnTo>
                    <a:pt x="169" y="46"/>
                  </a:lnTo>
                  <a:cubicBezTo>
                    <a:pt x="139" y="46"/>
                    <a:pt x="117" y="39"/>
                    <a:pt x="98" y="20"/>
                  </a:cubicBezTo>
                  <a:cubicBezTo>
                    <a:pt x="83" y="8"/>
                    <a:pt x="72"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398192" y="-994585"/>
              <a:ext cx="9693" cy="5396"/>
            </a:xfrm>
            <a:custGeom>
              <a:avLst/>
              <a:gdLst/>
              <a:ahLst/>
              <a:cxnLst/>
              <a:rect l="l" t="t" r="r" b="b"/>
              <a:pathLst>
                <a:path w="203" h="113" extrusionOk="0">
                  <a:moveTo>
                    <a:pt x="161" y="0"/>
                  </a:moveTo>
                  <a:cubicBezTo>
                    <a:pt x="154" y="0"/>
                    <a:pt x="147" y="0"/>
                    <a:pt x="135" y="7"/>
                  </a:cubicBezTo>
                  <a:cubicBezTo>
                    <a:pt x="90" y="26"/>
                    <a:pt x="45" y="49"/>
                    <a:pt x="1" y="67"/>
                  </a:cubicBezTo>
                  <a:cubicBezTo>
                    <a:pt x="12" y="82"/>
                    <a:pt x="23" y="97"/>
                    <a:pt x="35" y="112"/>
                  </a:cubicBezTo>
                  <a:lnTo>
                    <a:pt x="38" y="112"/>
                  </a:lnTo>
                  <a:cubicBezTo>
                    <a:pt x="57" y="112"/>
                    <a:pt x="71" y="101"/>
                    <a:pt x="87" y="93"/>
                  </a:cubicBezTo>
                  <a:cubicBezTo>
                    <a:pt x="102" y="85"/>
                    <a:pt x="116" y="75"/>
                    <a:pt x="135" y="75"/>
                  </a:cubicBezTo>
                  <a:cubicBezTo>
                    <a:pt x="143" y="75"/>
                    <a:pt x="147" y="75"/>
                    <a:pt x="154" y="78"/>
                  </a:cubicBezTo>
                  <a:lnTo>
                    <a:pt x="166" y="78"/>
                  </a:lnTo>
                  <a:cubicBezTo>
                    <a:pt x="192" y="78"/>
                    <a:pt x="202" y="56"/>
                    <a:pt x="199" y="30"/>
                  </a:cubicBezTo>
                  <a:cubicBezTo>
                    <a:pt x="195" y="11"/>
                    <a:pt x="180"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2568994" y="-845939"/>
              <a:ext cx="4488" cy="6685"/>
            </a:xfrm>
            <a:custGeom>
              <a:avLst/>
              <a:gdLst/>
              <a:ahLst/>
              <a:cxnLst/>
              <a:rect l="l" t="t" r="r" b="b"/>
              <a:pathLst>
                <a:path w="94" h="140" extrusionOk="0">
                  <a:moveTo>
                    <a:pt x="64" y="0"/>
                  </a:moveTo>
                  <a:cubicBezTo>
                    <a:pt x="60" y="5"/>
                    <a:pt x="53" y="5"/>
                    <a:pt x="45" y="5"/>
                  </a:cubicBezTo>
                  <a:cubicBezTo>
                    <a:pt x="1" y="76"/>
                    <a:pt x="11" y="109"/>
                    <a:pt x="94" y="139"/>
                  </a:cubicBezTo>
                  <a:cubicBezTo>
                    <a:pt x="82" y="90"/>
                    <a:pt x="56" y="5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2330721" y="-832904"/>
              <a:ext cx="13609" cy="8977"/>
            </a:xfrm>
            <a:custGeom>
              <a:avLst/>
              <a:gdLst/>
              <a:ahLst/>
              <a:cxnLst/>
              <a:rect l="l" t="t" r="r" b="b"/>
              <a:pathLst>
                <a:path w="285" h="188" extrusionOk="0">
                  <a:moveTo>
                    <a:pt x="121" y="1"/>
                  </a:moveTo>
                  <a:cubicBezTo>
                    <a:pt x="98" y="1"/>
                    <a:pt x="71" y="15"/>
                    <a:pt x="23" y="46"/>
                  </a:cubicBezTo>
                  <a:cubicBezTo>
                    <a:pt x="16" y="53"/>
                    <a:pt x="9" y="53"/>
                    <a:pt x="1" y="56"/>
                  </a:cubicBezTo>
                  <a:cubicBezTo>
                    <a:pt x="4" y="72"/>
                    <a:pt x="4" y="86"/>
                    <a:pt x="12" y="101"/>
                  </a:cubicBezTo>
                  <a:cubicBezTo>
                    <a:pt x="38" y="153"/>
                    <a:pt x="90" y="187"/>
                    <a:pt x="150" y="187"/>
                  </a:cubicBezTo>
                  <a:cubicBezTo>
                    <a:pt x="169" y="187"/>
                    <a:pt x="188" y="184"/>
                    <a:pt x="210" y="172"/>
                  </a:cubicBezTo>
                  <a:cubicBezTo>
                    <a:pt x="285" y="143"/>
                    <a:pt x="202" y="98"/>
                    <a:pt x="214" y="60"/>
                  </a:cubicBezTo>
                  <a:cubicBezTo>
                    <a:pt x="169" y="19"/>
                    <a:pt x="147"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2575392" y="-984271"/>
              <a:ext cx="8404" cy="8070"/>
            </a:xfrm>
            <a:custGeom>
              <a:avLst/>
              <a:gdLst/>
              <a:ahLst/>
              <a:cxnLst/>
              <a:rect l="l" t="t" r="r" b="b"/>
              <a:pathLst>
                <a:path w="176" h="169" extrusionOk="0">
                  <a:moveTo>
                    <a:pt x="30" y="0"/>
                  </a:moveTo>
                  <a:cubicBezTo>
                    <a:pt x="0" y="19"/>
                    <a:pt x="30" y="60"/>
                    <a:pt x="0" y="79"/>
                  </a:cubicBezTo>
                  <a:cubicBezTo>
                    <a:pt x="64" y="86"/>
                    <a:pt x="97" y="154"/>
                    <a:pt x="157" y="169"/>
                  </a:cubicBezTo>
                  <a:cubicBezTo>
                    <a:pt x="176" y="105"/>
                    <a:pt x="90" y="76"/>
                    <a:pt x="104" y="12"/>
                  </a:cubicBezTo>
                  <a:lnTo>
                    <a:pt x="93" y="12"/>
                  </a:lnTo>
                  <a:cubicBezTo>
                    <a:pt x="86" y="8"/>
                    <a:pt x="82" y="8"/>
                    <a:pt x="78" y="8"/>
                  </a:cubicBezTo>
                  <a:cubicBezTo>
                    <a:pt x="71" y="8"/>
                    <a:pt x="67" y="12"/>
                    <a:pt x="56" y="19"/>
                  </a:cubicBezTo>
                  <a:cubicBezTo>
                    <a:pt x="52" y="26"/>
                    <a:pt x="45" y="31"/>
                    <a:pt x="45" y="31"/>
                  </a:cubicBezTo>
                  <a:cubicBezTo>
                    <a:pt x="33" y="31"/>
                    <a:pt x="37"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2571524" y="-987088"/>
              <a:ext cx="6685" cy="6637"/>
            </a:xfrm>
            <a:custGeom>
              <a:avLst/>
              <a:gdLst/>
              <a:ahLst/>
              <a:cxnLst/>
              <a:rect l="l" t="t" r="r" b="b"/>
              <a:pathLst>
                <a:path w="140" h="139" extrusionOk="0">
                  <a:moveTo>
                    <a:pt x="50" y="0"/>
                  </a:moveTo>
                  <a:cubicBezTo>
                    <a:pt x="1" y="4"/>
                    <a:pt x="42" y="52"/>
                    <a:pt x="23" y="71"/>
                  </a:cubicBezTo>
                  <a:cubicBezTo>
                    <a:pt x="64" y="71"/>
                    <a:pt x="72" y="119"/>
                    <a:pt x="98" y="138"/>
                  </a:cubicBezTo>
                  <a:cubicBezTo>
                    <a:pt x="140" y="101"/>
                    <a:pt x="102" y="78"/>
                    <a:pt x="95" y="56"/>
                  </a:cubicBezTo>
                  <a:cubicBezTo>
                    <a:pt x="83" y="33"/>
                    <a:pt x="87"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569901" y="-976249"/>
              <a:ext cx="4011" cy="4345"/>
            </a:xfrm>
            <a:custGeom>
              <a:avLst/>
              <a:gdLst/>
              <a:ahLst/>
              <a:cxnLst/>
              <a:rect l="l" t="t" r="r" b="b"/>
              <a:pathLst>
                <a:path w="84" h="91" extrusionOk="0">
                  <a:moveTo>
                    <a:pt x="42" y="1"/>
                  </a:moveTo>
                  <a:cubicBezTo>
                    <a:pt x="27" y="23"/>
                    <a:pt x="1" y="46"/>
                    <a:pt x="30" y="75"/>
                  </a:cubicBezTo>
                  <a:cubicBezTo>
                    <a:pt x="38" y="87"/>
                    <a:pt x="49" y="91"/>
                    <a:pt x="61" y="91"/>
                  </a:cubicBezTo>
                  <a:cubicBezTo>
                    <a:pt x="68" y="91"/>
                    <a:pt x="75" y="87"/>
                    <a:pt x="83" y="87"/>
                  </a:cubicBezTo>
                  <a:cubicBezTo>
                    <a:pt x="72" y="57"/>
                    <a:pt x="83" y="15"/>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576490" y="-980499"/>
              <a:ext cx="8643" cy="7879"/>
            </a:xfrm>
            <a:custGeom>
              <a:avLst/>
              <a:gdLst/>
              <a:ahLst/>
              <a:cxnLst/>
              <a:rect l="l" t="t" r="r" b="b"/>
              <a:pathLst>
                <a:path w="181" h="165" extrusionOk="0">
                  <a:moveTo>
                    <a:pt x="11" y="0"/>
                  </a:moveTo>
                  <a:lnTo>
                    <a:pt x="1" y="4"/>
                  </a:lnTo>
                  <a:cubicBezTo>
                    <a:pt x="8" y="131"/>
                    <a:pt x="15" y="138"/>
                    <a:pt x="146" y="164"/>
                  </a:cubicBezTo>
                  <a:lnTo>
                    <a:pt x="168" y="164"/>
                  </a:lnTo>
                  <a:cubicBezTo>
                    <a:pt x="139" y="135"/>
                    <a:pt x="165" y="112"/>
                    <a:pt x="180" y="90"/>
                  </a:cubicBezTo>
                  <a:cubicBezTo>
                    <a:pt x="120" y="75"/>
                    <a:pt x="87"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486338" y="-893785"/>
              <a:ext cx="8452" cy="7019"/>
            </a:xfrm>
            <a:custGeom>
              <a:avLst/>
              <a:gdLst/>
              <a:ahLst/>
              <a:cxnLst/>
              <a:rect l="l" t="t" r="r" b="b"/>
              <a:pathLst>
                <a:path w="177" h="147" extrusionOk="0">
                  <a:moveTo>
                    <a:pt x="142" y="1"/>
                  </a:moveTo>
                  <a:cubicBezTo>
                    <a:pt x="56" y="1"/>
                    <a:pt x="0" y="31"/>
                    <a:pt x="7" y="79"/>
                  </a:cubicBezTo>
                  <a:cubicBezTo>
                    <a:pt x="19" y="146"/>
                    <a:pt x="78" y="143"/>
                    <a:pt x="131" y="146"/>
                  </a:cubicBezTo>
                  <a:cubicBezTo>
                    <a:pt x="176" y="101"/>
                    <a:pt x="168" y="5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408172" y="-1135113"/>
              <a:ext cx="3772" cy="3629"/>
            </a:xfrm>
            <a:custGeom>
              <a:avLst/>
              <a:gdLst/>
              <a:ahLst/>
              <a:cxnLst/>
              <a:rect l="l" t="t" r="r" b="b"/>
              <a:pathLst>
                <a:path w="79" h="76" extrusionOk="0">
                  <a:moveTo>
                    <a:pt x="23" y="0"/>
                  </a:moveTo>
                  <a:cubicBezTo>
                    <a:pt x="16" y="8"/>
                    <a:pt x="8" y="19"/>
                    <a:pt x="4" y="27"/>
                  </a:cubicBezTo>
                  <a:lnTo>
                    <a:pt x="4" y="34"/>
                  </a:lnTo>
                  <a:cubicBezTo>
                    <a:pt x="1" y="68"/>
                    <a:pt x="8" y="76"/>
                    <a:pt x="19" y="76"/>
                  </a:cubicBezTo>
                  <a:cubicBezTo>
                    <a:pt x="27" y="76"/>
                    <a:pt x="34" y="72"/>
                    <a:pt x="45" y="68"/>
                  </a:cubicBezTo>
                  <a:cubicBezTo>
                    <a:pt x="56" y="64"/>
                    <a:pt x="64" y="61"/>
                    <a:pt x="71" y="61"/>
                  </a:cubicBezTo>
                  <a:lnTo>
                    <a:pt x="79" y="61"/>
                  </a:lnTo>
                  <a:cubicBezTo>
                    <a:pt x="75" y="27"/>
                    <a:pt x="53"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350490" y="-1189023"/>
              <a:ext cx="4297" cy="3438"/>
            </a:xfrm>
            <a:custGeom>
              <a:avLst/>
              <a:gdLst/>
              <a:ahLst/>
              <a:cxnLst/>
              <a:rect l="l" t="t" r="r" b="b"/>
              <a:pathLst>
                <a:path w="90" h="72" extrusionOk="0">
                  <a:moveTo>
                    <a:pt x="41" y="1"/>
                  </a:moveTo>
                  <a:cubicBezTo>
                    <a:pt x="23" y="23"/>
                    <a:pt x="0" y="49"/>
                    <a:pt x="30" y="68"/>
                  </a:cubicBezTo>
                  <a:cubicBezTo>
                    <a:pt x="33" y="72"/>
                    <a:pt x="41" y="72"/>
                    <a:pt x="45" y="72"/>
                  </a:cubicBezTo>
                  <a:cubicBezTo>
                    <a:pt x="64" y="72"/>
                    <a:pt x="71" y="38"/>
                    <a:pt x="82" y="23"/>
                  </a:cubicBezTo>
                  <a:cubicBezTo>
                    <a:pt x="86" y="20"/>
                    <a:pt x="90" y="20"/>
                    <a:pt x="90" y="16"/>
                  </a:cubicBezTo>
                  <a:cubicBezTo>
                    <a:pt x="82" y="4"/>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163453" y="-1217196"/>
              <a:ext cx="3772" cy="6303"/>
            </a:xfrm>
            <a:custGeom>
              <a:avLst/>
              <a:gdLst/>
              <a:ahLst/>
              <a:cxnLst/>
              <a:rect l="l" t="t" r="r" b="b"/>
              <a:pathLst>
                <a:path w="79" h="132" extrusionOk="0">
                  <a:moveTo>
                    <a:pt x="41" y="0"/>
                  </a:moveTo>
                  <a:cubicBezTo>
                    <a:pt x="12" y="26"/>
                    <a:pt x="34" y="56"/>
                    <a:pt x="22" y="82"/>
                  </a:cubicBezTo>
                  <a:cubicBezTo>
                    <a:pt x="0" y="127"/>
                    <a:pt x="27" y="131"/>
                    <a:pt x="53" y="131"/>
                  </a:cubicBezTo>
                  <a:lnTo>
                    <a:pt x="79" y="131"/>
                  </a:lnTo>
                  <a:cubicBezTo>
                    <a:pt x="64" y="90"/>
                    <a:pt x="67" y="45"/>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168276" y="-1223642"/>
              <a:ext cx="4345" cy="4154"/>
            </a:xfrm>
            <a:custGeom>
              <a:avLst/>
              <a:gdLst/>
              <a:ahLst/>
              <a:cxnLst/>
              <a:rect l="l" t="t" r="r" b="b"/>
              <a:pathLst>
                <a:path w="91" h="87" extrusionOk="0">
                  <a:moveTo>
                    <a:pt x="79" y="1"/>
                  </a:moveTo>
                  <a:lnTo>
                    <a:pt x="79" y="1"/>
                  </a:lnTo>
                  <a:cubicBezTo>
                    <a:pt x="38" y="8"/>
                    <a:pt x="1" y="20"/>
                    <a:pt x="23" y="87"/>
                  </a:cubicBezTo>
                  <a:cubicBezTo>
                    <a:pt x="49" y="56"/>
                    <a:pt x="90" y="46"/>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320025" y="-869862"/>
              <a:ext cx="12558" cy="12367"/>
            </a:xfrm>
            <a:custGeom>
              <a:avLst/>
              <a:gdLst/>
              <a:ahLst/>
              <a:cxnLst/>
              <a:rect l="l" t="t" r="r" b="b"/>
              <a:pathLst>
                <a:path w="263" h="259" extrusionOk="0">
                  <a:moveTo>
                    <a:pt x="166" y="1"/>
                  </a:moveTo>
                  <a:cubicBezTo>
                    <a:pt x="83" y="8"/>
                    <a:pt x="46" y="71"/>
                    <a:pt x="1" y="124"/>
                  </a:cubicBezTo>
                  <a:cubicBezTo>
                    <a:pt x="1" y="240"/>
                    <a:pt x="87" y="247"/>
                    <a:pt x="166" y="259"/>
                  </a:cubicBezTo>
                  <a:cubicBezTo>
                    <a:pt x="263" y="169"/>
                    <a:pt x="263" y="94"/>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551517" y="-940389"/>
              <a:ext cx="9168" cy="9359"/>
            </a:xfrm>
            <a:custGeom>
              <a:avLst/>
              <a:gdLst/>
              <a:ahLst/>
              <a:cxnLst/>
              <a:rect l="l" t="t" r="r" b="b"/>
              <a:pathLst>
                <a:path w="192" h="196" extrusionOk="0">
                  <a:moveTo>
                    <a:pt x="68" y="1"/>
                  </a:moveTo>
                  <a:cubicBezTo>
                    <a:pt x="35" y="1"/>
                    <a:pt x="27" y="54"/>
                    <a:pt x="1" y="57"/>
                  </a:cubicBezTo>
                  <a:cubicBezTo>
                    <a:pt x="1" y="83"/>
                    <a:pt x="23" y="102"/>
                    <a:pt x="35" y="121"/>
                  </a:cubicBezTo>
                  <a:lnTo>
                    <a:pt x="53" y="121"/>
                  </a:lnTo>
                  <a:cubicBezTo>
                    <a:pt x="80" y="121"/>
                    <a:pt x="98" y="132"/>
                    <a:pt x="113" y="154"/>
                  </a:cubicBezTo>
                  <a:cubicBezTo>
                    <a:pt x="113" y="170"/>
                    <a:pt x="94" y="188"/>
                    <a:pt x="113" y="196"/>
                  </a:cubicBezTo>
                  <a:lnTo>
                    <a:pt x="120" y="196"/>
                  </a:lnTo>
                  <a:cubicBezTo>
                    <a:pt x="135" y="196"/>
                    <a:pt x="147" y="173"/>
                    <a:pt x="161" y="170"/>
                  </a:cubicBezTo>
                  <a:cubicBezTo>
                    <a:pt x="192" y="99"/>
                    <a:pt x="161" y="57"/>
                    <a:pt x="102" y="16"/>
                  </a:cubicBezTo>
                  <a:cubicBezTo>
                    <a:pt x="9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554000" y="-937667"/>
              <a:ext cx="4154" cy="4680"/>
            </a:xfrm>
            <a:custGeom>
              <a:avLst/>
              <a:gdLst/>
              <a:ahLst/>
              <a:cxnLst/>
              <a:rect l="l" t="t" r="r" b="b"/>
              <a:pathLst>
                <a:path w="87" h="98" extrusionOk="0">
                  <a:moveTo>
                    <a:pt x="53" y="0"/>
                  </a:moveTo>
                  <a:cubicBezTo>
                    <a:pt x="34" y="26"/>
                    <a:pt x="19" y="52"/>
                    <a:pt x="1" y="82"/>
                  </a:cubicBezTo>
                  <a:cubicBezTo>
                    <a:pt x="15" y="94"/>
                    <a:pt x="30" y="97"/>
                    <a:pt x="42" y="97"/>
                  </a:cubicBezTo>
                  <a:cubicBezTo>
                    <a:pt x="60" y="97"/>
                    <a:pt x="75" y="87"/>
                    <a:pt x="87" y="64"/>
                  </a:cubicBezTo>
                  <a:cubicBezTo>
                    <a:pt x="75" y="45"/>
                    <a:pt x="53" y="26"/>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361759" y="-895552"/>
              <a:ext cx="4488" cy="4298"/>
            </a:xfrm>
            <a:custGeom>
              <a:avLst/>
              <a:gdLst/>
              <a:ahLst/>
              <a:cxnLst/>
              <a:rect l="l" t="t" r="r" b="b"/>
              <a:pathLst>
                <a:path w="94" h="90" extrusionOk="0">
                  <a:moveTo>
                    <a:pt x="67" y="0"/>
                  </a:moveTo>
                  <a:cubicBezTo>
                    <a:pt x="64" y="0"/>
                    <a:pt x="60" y="4"/>
                    <a:pt x="57" y="4"/>
                  </a:cubicBezTo>
                  <a:cubicBezTo>
                    <a:pt x="23" y="7"/>
                    <a:pt x="0" y="30"/>
                    <a:pt x="0" y="68"/>
                  </a:cubicBezTo>
                  <a:cubicBezTo>
                    <a:pt x="0" y="86"/>
                    <a:pt x="8" y="90"/>
                    <a:pt x="19" y="90"/>
                  </a:cubicBezTo>
                  <a:cubicBezTo>
                    <a:pt x="23" y="90"/>
                    <a:pt x="26" y="90"/>
                    <a:pt x="31" y="86"/>
                  </a:cubicBezTo>
                  <a:cubicBezTo>
                    <a:pt x="38" y="86"/>
                    <a:pt x="41" y="86"/>
                    <a:pt x="49" y="83"/>
                  </a:cubicBezTo>
                  <a:cubicBezTo>
                    <a:pt x="71" y="75"/>
                    <a:pt x="86" y="60"/>
                    <a:pt x="90" y="30"/>
                  </a:cubicBezTo>
                  <a:cubicBezTo>
                    <a:pt x="93"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441215" y="-1145809"/>
              <a:ext cx="4345" cy="5396"/>
            </a:xfrm>
            <a:custGeom>
              <a:avLst/>
              <a:gdLst/>
              <a:ahLst/>
              <a:cxnLst/>
              <a:rect l="l" t="t" r="r" b="b"/>
              <a:pathLst>
                <a:path w="91" h="113" extrusionOk="0">
                  <a:moveTo>
                    <a:pt x="35" y="0"/>
                  </a:moveTo>
                  <a:cubicBezTo>
                    <a:pt x="12" y="34"/>
                    <a:pt x="1" y="72"/>
                    <a:pt x="23" y="109"/>
                  </a:cubicBezTo>
                  <a:cubicBezTo>
                    <a:pt x="27" y="112"/>
                    <a:pt x="30" y="112"/>
                    <a:pt x="35" y="112"/>
                  </a:cubicBezTo>
                  <a:cubicBezTo>
                    <a:pt x="42" y="112"/>
                    <a:pt x="53" y="109"/>
                    <a:pt x="53" y="105"/>
                  </a:cubicBezTo>
                  <a:cubicBezTo>
                    <a:pt x="91" y="64"/>
                    <a:pt x="57" y="3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231449" y="-868955"/>
              <a:ext cx="9311" cy="12319"/>
            </a:xfrm>
            <a:custGeom>
              <a:avLst/>
              <a:gdLst/>
              <a:ahLst/>
              <a:cxnLst/>
              <a:rect l="l" t="t" r="r" b="b"/>
              <a:pathLst>
                <a:path w="195" h="258" extrusionOk="0">
                  <a:moveTo>
                    <a:pt x="86" y="0"/>
                  </a:moveTo>
                  <a:cubicBezTo>
                    <a:pt x="42" y="0"/>
                    <a:pt x="11" y="16"/>
                    <a:pt x="0" y="61"/>
                  </a:cubicBezTo>
                  <a:cubicBezTo>
                    <a:pt x="16" y="139"/>
                    <a:pt x="16" y="225"/>
                    <a:pt x="112" y="258"/>
                  </a:cubicBezTo>
                  <a:cubicBezTo>
                    <a:pt x="120" y="254"/>
                    <a:pt x="123" y="254"/>
                    <a:pt x="131" y="251"/>
                  </a:cubicBezTo>
                  <a:cubicBezTo>
                    <a:pt x="120" y="221"/>
                    <a:pt x="109" y="187"/>
                    <a:pt x="94" y="146"/>
                  </a:cubicBezTo>
                  <a:lnTo>
                    <a:pt x="123" y="146"/>
                  </a:lnTo>
                  <a:cubicBezTo>
                    <a:pt x="168" y="146"/>
                    <a:pt x="187" y="116"/>
                    <a:pt x="195" y="71"/>
                  </a:cubicBezTo>
                  <a:cubicBezTo>
                    <a:pt x="195" y="64"/>
                    <a:pt x="190" y="61"/>
                    <a:pt x="190" y="52"/>
                  </a:cubicBezTo>
                  <a:cubicBezTo>
                    <a:pt x="164" y="71"/>
                    <a:pt x="138" y="90"/>
                    <a:pt x="105" y="97"/>
                  </a:cubicBezTo>
                  <a:cubicBezTo>
                    <a:pt x="101" y="97"/>
                    <a:pt x="101" y="101"/>
                    <a:pt x="101" y="101"/>
                  </a:cubicBezTo>
                  <a:lnTo>
                    <a:pt x="101" y="97"/>
                  </a:lnTo>
                  <a:cubicBezTo>
                    <a:pt x="97" y="101"/>
                    <a:pt x="94" y="101"/>
                    <a:pt x="86" y="101"/>
                  </a:cubicBezTo>
                  <a:cubicBezTo>
                    <a:pt x="83" y="68"/>
                    <a:pt x="97" y="3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236463" y="-866090"/>
              <a:ext cx="10410" cy="11269"/>
            </a:xfrm>
            <a:custGeom>
              <a:avLst/>
              <a:gdLst/>
              <a:ahLst/>
              <a:cxnLst/>
              <a:rect l="l" t="t" r="r" b="b"/>
              <a:pathLst>
                <a:path w="218" h="236" extrusionOk="0">
                  <a:moveTo>
                    <a:pt x="105" y="1"/>
                  </a:moveTo>
                  <a:cubicBezTo>
                    <a:pt x="90" y="82"/>
                    <a:pt x="0" y="168"/>
                    <a:pt x="128" y="236"/>
                  </a:cubicBezTo>
                  <a:cubicBezTo>
                    <a:pt x="157" y="228"/>
                    <a:pt x="199" y="236"/>
                    <a:pt x="217" y="198"/>
                  </a:cubicBezTo>
                  <a:cubicBezTo>
                    <a:pt x="121" y="165"/>
                    <a:pt x="121" y="79"/>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227008" y="-865565"/>
              <a:ext cx="6828" cy="8595"/>
            </a:xfrm>
            <a:custGeom>
              <a:avLst/>
              <a:gdLst/>
              <a:ahLst/>
              <a:cxnLst/>
              <a:rect l="l" t="t" r="r" b="b"/>
              <a:pathLst>
                <a:path w="143" h="180" extrusionOk="0">
                  <a:moveTo>
                    <a:pt x="102" y="0"/>
                  </a:moveTo>
                  <a:cubicBezTo>
                    <a:pt x="94" y="45"/>
                    <a:pt x="75" y="75"/>
                    <a:pt x="30" y="75"/>
                  </a:cubicBezTo>
                  <a:lnTo>
                    <a:pt x="1" y="75"/>
                  </a:lnTo>
                  <a:cubicBezTo>
                    <a:pt x="16" y="116"/>
                    <a:pt x="27" y="150"/>
                    <a:pt x="38" y="180"/>
                  </a:cubicBezTo>
                  <a:cubicBezTo>
                    <a:pt x="83" y="128"/>
                    <a:pt x="142"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227533" y="-869289"/>
              <a:ext cx="5205" cy="5157"/>
            </a:xfrm>
            <a:custGeom>
              <a:avLst/>
              <a:gdLst/>
              <a:ahLst/>
              <a:cxnLst/>
              <a:rect l="l" t="t" r="r" b="b"/>
              <a:pathLst>
                <a:path w="109" h="108" extrusionOk="0">
                  <a:moveTo>
                    <a:pt x="49" y="0"/>
                  </a:moveTo>
                  <a:cubicBezTo>
                    <a:pt x="34" y="0"/>
                    <a:pt x="19" y="4"/>
                    <a:pt x="4" y="7"/>
                  </a:cubicBezTo>
                  <a:cubicBezTo>
                    <a:pt x="15" y="37"/>
                    <a:pt x="1" y="75"/>
                    <a:pt x="4" y="108"/>
                  </a:cubicBezTo>
                  <a:cubicBezTo>
                    <a:pt x="12" y="108"/>
                    <a:pt x="15" y="108"/>
                    <a:pt x="19" y="104"/>
                  </a:cubicBezTo>
                  <a:lnTo>
                    <a:pt x="23" y="104"/>
                  </a:lnTo>
                  <a:cubicBezTo>
                    <a:pt x="56" y="97"/>
                    <a:pt x="82" y="78"/>
                    <a:pt x="108" y="59"/>
                  </a:cubicBezTo>
                  <a:cubicBezTo>
                    <a:pt x="101" y="11"/>
                    <a:pt x="79"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431378" y="-1133156"/>
              <a:ext cx="11317" cy="12224"/>
            </a:xfrm>
            <a:custGeom>
              <a:avLst/>
              <a:gdLst/>
              <a:ahLst/>
              <a:cxnLst/>
              <a:rect l="l" t="t" r="r" b="b"/>
              <a:pathLst>
                <a:path w="237" h="256" extrusionOk="0">
                  <a:moveTo>
                    <a:pt x="161" y="1"/>
                  </a:moveTo>
                  <a:cubicBezTo>
                    <a:pt x="154" y="20"/>
                    <a:pt x="143" y="27"/>
                    <a:pt x="131" y="27"/>
                  </a:cubicBezTo>
                  <a:cubicBezTo>
                    <a:pt x="124" y="27"/>
                    <a:pt x="112" y="23"/>
                    <a:pt x="105" y="20"/>
                  </a:cubicBezTo>
                  <a:cubicBezTo>
                    <a:pt x="94" y="16"/>
                    <a:pt x="86" y="12"/>
                    <a:pt x="76" y="12"/>
                  </a:cubicBezTo>
                  <a:cubicBezTo>
                    <a:pt x="68" y="12"/>
                    <a:pt x="60" y="16"/>
                    <a:pt x="53" y="23"/>
                  </a:cubicBezTo>
                  <a:cubicBezTo>
                    <a:pt x="68" y="35"/>
                    <a:pt x="79" y="46"/>
                    <a:pt x="105" y="68"/>
                  </a:cubicBezTo>
                  <a:cubicBezTo>
                    <a:pt x="49" y="76"/>
                    <a:pt x="23" y="109"/>
                    <a:pt x="0" y="150"/>
                  </a:cubicBezTo>
                  <a:cubicBezTo>
                    <a:pt x="4" y="199"/>
                    <a:pt x="64" y="206"/>
                    <a:pt x="68" y="255"/>
                  </a:cubicBezTo>
                  <a:cubicBezTo>
                    <a:pt x="76" y="255"/>
                    <a:pt x="83" y="251"/>
                    <a:pt x="90" y="251"/>
                  </a:cubicBezTo>
                  <a:cubicBezTo>
                    <a:pt x="86" y="225"/>
                    <a:pt x="71" y="203"/>
                    <a:pt x="83" y="177"/>
                  </a:cubicBezTo>
                  <a:cubicBezTo>
                    <a:pt x="90" y="173"/>
                    <a:pt x="98" y="169"/>
                    <a:pt x="102" y="169"/>
                  </a:cubicBezTo>
                  <a:cubicBezTo>
                    <a:pt x="112" y="169"/>
                    <a:pt x="128" y="173"/>
                    <a:pt x="138" y="177"/>
                  </a:cubicBezTo>
                  <a:cubicBezTo>
                    <a:pt x="150" y="184"/>
                    <a:pt x="161" y="188"/>
                    <a:pt x="173" y="188"/>
                  </a:cubicBezTo>
                  <a:cubicBezTo>
                    <a:pt x="191" y="188"/>
                    <a:pt x="206" y="177"/>
                    <a:pt x="210" y="135"/>
                  </a:cubicBezTo>
                  <a:cubicBezTo>
                    <a:pt x="173" y="94"/>
                    <a:pt x="173" y="94"/>
                    <a:pt x="214" y="72"/>
                  </a:cubicBezTo>
                  <a:cubicBezTo>
                    <a:pt x="228" y="61"/>
                    <a:pt x="236" y="46"/>
                    <a:pt x="221" y="35"/>
                  </a:cubicBezTo>
                  <a:cubicBezTo>
                    <a:pt x="202" y="20"/>
                    <a:pt x="180" y="12"/>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427988" y="-1126709"/>
              <a:ext cx="9502" cy="8070"/>
            </a:xfrm>
            <a:custGeom>
              <a:avLst/>
              <a:gdLst/>
              <a:ahLst/>
              <a:cxnLst/>
              <a:rect l="l" t="t" r="r" b="b"/>
              <a:pathLst>
                <a:path w="199" h="169" extrusionOk="0">
                  <a:moveTo>
                    <a:pt x="139" y="0"/>
                  </a:moveTo>
                  <a:cubicBezTo>
                    <a:pt x="135" y="42"/>
                    <a:pt x="120" y="53"/>
                    <a:pt x="102" y="53"/>
                  </a:cubicBezTo>
                  <a:cubicBezTo>
                    <a:pt x="90" y="53"/>
                    <a:pt x="79" y="49"/>
                    <a:pt x="67" y="42"/>
                  </a:cubicBezTo>
                  <a:cubicBezTo>
                    <a:pt x="57" y="38"/>
                    <a:pt x="41" y="34"/>
                    <a:pt x="31" y="34"/>
                  </a:cubicBezTo>
                  <a:cubicBezTo>
                    <a:pt x="27" y="34"/>
                    <a:pt x="19" y="38"/>
                    <a:pt x="12" y="42"/>
                  </a:cubicBezTo>
                  <a:cubicBezTo>
                    <a:pt x="0" y="68"/>
                    <a:pt x="15" y="90"/>
                    <a:pt x="19" y="116"/>
                  </a:cubicBezTo>
                  <a:cubicBezTo>
                    <a:pt x="49" y="138"/>
                    <a:pt x="75" y="169"/>
                    <a:pt x="112" y="169"/>
                  </a:cubicBezTo>
                  <a:cubicBezTo>
                    <a:pt x="124" y="169"/>
                    <a:pt x="135" y="169"/>
                    <a:pt x="146" y="161"/>
                  </a:cubicBezTo>
                  <a:cubicBezTo>
                    <a:pt x="143" y="161"/>
                    <a:pt x="139" y="161"/>
                    <a:pt x="135" y="157"/>
                  </a:cubicBezTo>
                  <a:cubicBezTo>
                    <a:pt x="79" y="128"/>
                    <a:pt x="154" y="112"/>
                    <a:pt x="154" y="90"/>
                  </a:cubicBezTo>
                  <a:cubicBezTo>
                    <a:pt x="128" y="76"/>
                    <a:pt x="154" y="68"/>
                    <a:pt x="162" y="60"/>
                  </a:cubicBezTo>
                  <a:cubicBezTo>
                    <a:pt x="198" y="23"/>
                    <a:pt x="172" y="8"/>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1997808" y="-1374818"/>
              <a:ext cx="11460" cy="7735"/>
            </a:xfrm>
            <a:custGeom>
              <a:avLst/>
              <a:gdLst/>
              <a:ahLst/>
              <a:cxnLst/>
              <a:rect l="l" t="t" r="r" b="b"/>
              <a:pathLst>
                <a:path w="240" h="162" extrusionOk="0">
                  <a:moveTo>
                    <a:pt x="173" y="1"/>
                  </a:moveTo>
                  <a:cubicBezTo>
                    <a:pt x="128" y="1"/>
                    <a:pt x="94" y="19"/>
                    <a:pt x="71" y="75"/>
                  </a:cubicBezTo>
                  <a:cubicBezTo>
                    <a:pt x="64" y="101"/>
                    <a:pt x="30" y="120"/>
                    <a:pt x="0" y="127"/>
                  </a:cubicBezTo>
                  <a:cubicBezTo>
                    <a:pt x="19" y="146"/>
                    <a:pt x="34" y="161"/>
                    <a:pt x="52" y="161"/>
                  </a:cubicBezTo>
                  <a:cubicBezTo>
                    <a:pt x="68" y="161"/>
                    <a:pt x="83" y="150"/>
                    <a:pt x="97" y="127"/>
                  </a:cubicBezTo>
                  <a:cubicBezTo>
                    <a:pt x="112" y="98"/>
                    <a:pt x="150" y="64"/>
                    <a:pt x="169" y="64"/>
                  </a:cubicBezTo>
                  <a:lnTo>
                    <a:pt x="173" y="64"/>
                  </a:lnTo>
                  <a:cubicBezTo>
                    <a:pt x="191" y="72"/>
                    <a:pt x="202" y="75"/>
                    <a:pt x="209" y="75"/>
                  </a:cubicBezTo>
                  <a:cubicBezTo>
                    <a:pt x="240" y="75"/>
                    <a:pt x="225" y="30"/>
                    <a:pt x="236" y="12"/>
                  </a:cubicBezTo>
                  <a:cubicBezTo>
                    <a:pt x="214" y="4"/>
                    <a:pt x="191"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295195" y="-1070651"/>
              <a:ext cx="7019" cy="6637"/>
            </a:xfrm>
            <a:custGeom>
              <a:avLst/>
              <a:gdLst/>
              <a:ahLst/>
              <a:cxnLst/>
              <a:rect l="l" t="t" r="r" b="b"/>
              <a:pathLst>
                <a:path w="147" h="139" extrusionOk="0">
                  <a:moveTo>
                    <a:pt x="98" y="1"/>
                  </a:moveTo>
                  <a:cubicBezTo>
                    <a:pt x="90" y="1"/>
                    <a:pt x="83" y="8"/>
                    <a:pt x="79" y="19"/>
                  </a:cubicBezTo>
                  <a:cubicBezTo>
                    <a:pt x="72" y="49"/>
                    <a:pt x="0" y="41"/>
                    <a:pt x="42" y="94"/>
                  </a:cubicBezTo>
                  <a:cubicBezTo>
                    <a:pt x="50" y="105"/>
                    <a:pt x="53" y="120"/>
                    <a:pt x="60" y="135"/>
                  </a:cubicBezTo>
                  <a:cubicBezTo>
                    <a:pt x="68" y="139"/>
                    <a:pt x="79" y="139"/>
                    <a:pt x="83" y="139"/>
                  </a:cubicBezTo>
                  <a:cubicBezTo>
                    <a:pt x="117" y="139"/>
                    <a:pt x="98" y="94"/>
                    <a:pt x="109" y="75"/>
                  </a:cubicBezTo>
                  <a:cubicBezTo>
                    <a:pt x="124" y="56"/>
                    <a:pt x="147" y="30"/>
                    <a:pt x="112" y="8"/>
                  </a:cubicBezTo>
                  <a:cubicBezTo>
                    <a:pt x="109" y="4"/>
                    <a:pt x="102"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255945" y="-1033740"/>
              <a:ext cx="4918" cy="3820"/>
            </a:xfrm>
            <a:custGeom>
              <a:avLst/>
              <a:gdLst/>
              <a:ahLst/>
              <a:cxnLst/>
              <a:rect l="l" t="t" r="r" b="b"/>
              <a:pathLst>
                <a:path w="103" h="80" extrusionOk="0">
                  <a:moveTo>
                    <a:pt x="20" y="1"/>
                  </a:moveTo>
                  <a:cubicBezTo>
                    <a:pt x="5" y="5"/>
                    <a:pt x="1" y="16"/>
                    <a:pt x="5" y="27"/>
                  </a:cubicBezTo>
                  <a:cubicBezTo>
                    <a:pt x="8" y="61"/>
                    <a:pt x="27" y="75"/>
                    <a:pt x="58" y="80"/>
                  </a:cubicBezTo>
                  <a:lnTo>
                    <a:pt x="61" y="80"/>
                  </a:lnTo>
                  <a:cubicBezTo>
                    <a:pt x="75" y="80"/>
                    <a:pt x="91" y="75"/>
                    <a:pt x="102" y="72"/>
                  </a:cubicBezTo>
                  <a:cubicBezTo>
                    <a:pt x="94" y="61"/>
                    <a:pt x="84" y="49"/>
                    <a:pt x="75" y="35"/>
                  </a:cubicBezTo>
                  <a:cubicBezTo>
                    <a:pt x="61" y="20"/>
                    <a:pt x="49"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183842" y="-949843"/>
              <a:ext cx="6685" cy="7783"/>
            </a:xfrm>
            <a:custGeom>
              <a:avLst/>
              <a:gdLst/>
              <a:ahLst/>
              <a:cxnLst/>
              <a:rect l="l" t="t" r="r" b="b"/>
              <a:pathLst>
                <a:path w="140" h="163" extrusionOk="0">
                  <a:moveTo>
                    <a:pt x="113" y="1"/>
                  </a:moveTo>
                  <a:lnTo>
                    <a:pt x="113" y="1"/>
                  </a:lnTo>
                  <a:cubicBezTo>
                    <a:pt x="83" y="38"/>
                    <a:pt x="68" y="54"/>
                    <a:pt x="57" y="72"/>
                  </a:cubicBezTo>
                  <a:cubicBezTo>
                    <a:pt x="23" y="76"/>
                    <a:pt x="5" y="95"/>
                    <a:pt x="1" y="128"/>
                  </a:cubicBezTo>
                  <a:lnTo>
                    <a:pt x="9" y="128"/>
                  </a:lnTo>
                  <a:cubicBezTo>
                    <a:pt x="23" y="128"/>
                    <a:pt x="35" y="135"/>
                    <a:pt x="46" y="143"/>
                  </a:cubicBezTo>
                  <a:cubicBezTo>
                    <a:pt x="57" y="150"/>
                    <a:pt x="73" y="162"/>
                    <a:pt x="83" y="162"/>
                  </a:cubicBezTo>
                  <a:cubicBezTo>
                    <a:pt x="91" y="162"/>
                    <a:pt x="102" y="158"/>
                    <a:pt x="109" y="143"/>
                  </a:cubicBezTo>
                  <a:cubicBezTo>
                    <a:pt x="140" y="109"/>
                    <a:pt x="106" y="64"/>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178828" y="-914508"/>
              <a:ext cx="10410" cy="10075"/>
            </a:xfrm>
            <a:custGeom>
              <a:avLst/>
              <a:gdLst/>
              <a:ahLst/>
              <a:cxnLst/>
              <a:rect l="l" t="t" r="r" b="b"/>
              <a:pathLst>
                <a:path w="218" h="211" extrusionOk="0">
                  <a:moveTo>
                    <a:pt x="30" y="1"/>
                  </a:moveTo>
                  <a:cubicBezTo>
                    <a:pt x="1" y="35"/>
                    <a:pt x="16" y="68"/>
                    <a:pt x="30" y="99"/>
                  </a:cubicBezTo>
                  <a:cubicBezTo>
                    <a:pt x="68" y="173"/>
                    <a:pt x="91" y="211"/>
                    <a:pt x="117" y="211"/>
                  </a:cubicBezTo>
                  <a:cubicBezTo>
                    <a:pt x="143" y="211"/>
                    <a:pt x="173" y="177"/>
                    <a:pt x="218" y="109"/>
                  </a:cubicBezTo>
                  <a:cubicBezTo>
                    <a:pt x="199" y="87"/>
                    <a:pt x="158" y="87"/>
                    <a:pt x="158" y="50"/>
                  </a:cubicBezTo>
                  <a:cubicBezTo>
                    <a:pt x="143" y="61"/>
                    <a:pt x="128" y="64"/>
                    <a:pt x="120" y="64"/>
                  </a:cubicBezTo>
                  <a:cubicBezTo>
                    <a:pt x="83" y="64"/>
                    <a:pt x="6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171332" y="-913601"/>
              <a:ext cx="5969" cy="4345"/>
            </a:xfrm>
            <a:custGeom>
              <a:avLst/>
              <a:gdLst/>
              <a:ahLst/>
              <a:cxnLst/>
              <a:rect l="l" t="t" r="r" b="b"/>
              <a:pathLst>
                <a:path w="125" h="91" extrusionOk="0">
                  <a:moveTo>
                    <a:pt x="53" y="1"/>
                  </a:moveTo>
                  <a:cubicBezTo>
                    <a:pt x="35" y="1"/>
                    <a:pt x="20" y="9"/>
                    <a:pt x="1" y="31"/>
                  </a:cubicBezTo>
                  <a:cubicBezTo>
                    <a:pt x="1" y="68"/>
                    <a:pt x="42" y="68"/>
                    <a:pt x="61" y="90"/>
                  </a:cubicBezTo>
                  <a:cubicBezTo>
                    <a:pt x="68" y="87"/>
                    <a:pt x="75" y="87"/>
                    <a:pt x="83" y="87"/>
                  </a:cubicBezTo>
                  <a:cubicBezTo>
                    <a:pt x="98" y="76"/>
                    <a:pt x="109" y="64"/>
                    <a:pt x="125" y="54"/>
                  </a:cubicBezTo>
                  <a:cubicBezTo>
                    <a:pt x="98" y="16"/>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225576" y="-962497"/>
              <a:ext cx="5921" cy="4345"/>
            </a:xfrm>
            <a:custGeom>
              <a:avLst/>
              <a:gdLst/>
              <a:ahLst/>
              <a:cxnLst/>
              <a:rect l="l" t="t" r="r" b="b"/>
              <a:pathLst>
                <a:path w="124" h="91" extrusionOk="0">
                  <a:moveTo>
                    <a:pt x="76" y="1"/>
                  </a:moveTo>
                  <a:cubicBezTo>
                    <a:pt x="64" y="1"/>
                    <a:pt x="50" y="8"/>
                    <a:pt x="34" y="15"/>
                  </a:cubicBezTo>
                  <a:cubicBezTo>
                    <a:pt x="0" y="34"/>
                    <a:pt x="19" y="57"/>
                    <a:pt x="34" y="79"/>
                  </a:cubicBezTo>
                  <a:cubicBezTo>
                    <a:pt x="45" y="79"/>
                    <a:pt x="64" y="91"/>
                    <a:pt x="76" y="91"/>
                  </a:cubicBezTo>
                  <a:cubicBezTo>
                    <a:pt x="86" y="91"/>
                    <a:pt x="94" y="86"/>
                    <a:pt x="102" y="68"/>
                  </a:cubicBezTo>
                  <a:cubicBezTo>
                    <a:pt x="102" y="46"/>
                    <a:pt x="124" y="23"/>
                    <a:pt x="98" y="8"/>
                  </a:cubicBezTo>
                  <a:cubicBezTo>
                    <a:pt x="90" y="5"/>
                    <a:pt x="83"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530985" y="-883041"/>
              <a:ext cx="4871" cy="2865"/>
            </a:xfrm>
            <a:custGeom>
              <a:avLst/>
              <a:gdLst/>
              <a:ahLst/>
              <a:cxnLst/>
              <a:rect l="l" t="t" r="r" b="b"/>
              <a:pathLst>
                <a:path w="102" h="60" extrusionOk="0">
                  <a:moveTo>
                    <a:pt x="71" y="0"/>
                  </a:moveTo>
                  <a:cubicBezTo>
                    <a:pt x="49" y="0"/>
                    <a:pt x="23" y="23"/>
                    <a:pt x="0" y="26"/>
                  </a:cubicBezTo>
                  <a:cubicBezTo>
                    <a:pt x="19" y="52"/>
                    <a:pt x="38" y="59"/>
                    <a:pt x="61" y="59"/>
                  </a:cubicBezTo>
                  <a:cubicBezTo>
                    <a:pt x="76" y="59"/>
                    <a:pt x="87" y="59"/>
                    <a:pt x="102" y="56"/>
                  </a:cubicBezTo>
                  <a:cubicBezTo>
                    <a:pt x="98" y="11"/>
                    <a:pt x="87"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534566" y="-883805"/>
              <a:ext cx="3629" cy="3295"/>
            </a:xfrm>
            <a:custGeom>
              <a:avLst/>
              <a:gdLst/>
              <a:ahLst/>
              <a:cxnLst/>
              <a:rect l="l" t="t" r="r" b="b"/>
              <a:pathLst>
                <a:path w="76" h="69" extrusionOk="0">
                  <a:moveTo>
                    <a:pt x="1" y="1"/>
                  </a:moveTo>
                  <a:cubicBezTo>
                    <a:pt x="5" y="39"/>
                    <a:pt x="8" y="68"/>
                    <a:pt x="31" y="68"/>
                  </a:cubicBezTo>
                  <a:cubicBezTo>
                    <a:pt x="42" y="68"/>
                    <a:pt x="57" y="61"/>
                    <a:pt x="75" y="42"/>
                  </a:cubicBezTo>
                  <a:cubicBezTo>
                    <a:pt x="61" y="23"/>
                    <a:pt x="42"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563455" y="-1074423"/>
              <a:ext cx="5730" cy="4489"/>
            </a:xfrm>
            <a:custGeom>
              <a:avLst/>
              <a:gdLst/>
              <a:ahLst/>
              <a:cxnLst/>
              <a:rect l="l" t="t" r="r" b="b"/>
              <a:pathLst>
                <a:path w="120" h="94" extrusionOk="0">
                  <a:moveTo>
                    <a:pt x="42" y="1"/>
                  </a:moveTo>
                  <a:cubicBezTo>
                    <a:pt x="0" y="42"/>
                    <a:pt x="38" y="80"/>
                    <a:pt x="68" y="90"/>
                  </a:cubicBezTo>
                  <a:cubicBezTo>
                    <a:pt x="71" y="94"/>
                    <a:pt x="75" y="94"/>
                    <a:pt x="75" y="94"/>
                  </a:cubicBezTo>
                  <a:cubicBezTo>
                    <a:pt x="101" y="94"/>
                    <a:pt x="109" y="57"/>
                    <a:pt x="120" y="30"/>
                  </a:cubicBezTo>
                  <a:cubicBezTo>
                    <a:pt x="97" y="8"/>
                    <a:pt x="68" y="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556674" y="-1063536"/>
              <a:ext cx="4488" cy="2006"/>
            </a:xfrm>
            <a:custGeom>
              <a:avLst/>
              <a:gdLst/>
              <a:ahLst/>
              <a:cxnLst/>
              <a:rect l="l" t="t" r="r" b="b"/>
              <a:pathLst>
                <a:path w="94" h="42" extrusionOk="0">
                  <a:moveTo>
                    <a:pt x="86" y="1"/>
                  </a:moveTo>
                  <a:cubicBezTo>
                    <a:pt x="60" y="1"/>
                    <a:pt x="31" y="4"/>
                    <a:pt x="0" y="4"/>
                  </a:cubicBezTo>
                  <a:lnTo>
                    <a:pt x="0" y="27"/>
                  </a:lnTo>
                  <a:lnTo>
                    <a:pt x="4" y="27"/>
                  </a:lnTo>
                  <a:cubicBezTo>
                    <a:pt x="15" y="27"/>
                    <a:pt x="23" y="31"/>
                    <a:pt x="34" y="35"/>
                  </a:cubicBezTo>
                  <a:cubicBezTo>
                    <a:pt x="41" y="38"/>
                    <a:pt x="49" y="42"/>
                    <a:pt x="60" y="42"/>
                  </a:cubicBezTo>
                  <a:cubicBezTo>
                    <a:pt x="71" y="42"/>
                    <a:pt x="79" y="38"/>
                    <a:pt x="90" y="23"/>
                  </a:cubicBezTo>
                  <a:cubicBezTo>
                    <a:pt x="93" y="19"/>
                    <a:pt x="90" y="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387973" y="-989810"/>
              <a:ext cx="5396" cy="4011"/>
            </a:xfrm>
            <a:custGeom>
              <a:avLst/>
              <a:gdLst/>
              <a:ahLst/>
              <a:cxnLst/>
              <a:rect l="l" t="t" r="r" b="b"/>
              <a:pathLst>
                <a:path w="113" h="84" extrusionOk="0">
                  <a:moveTo>
                    <a:pt x="41" y="1"/>
                  </a:moveTo>
                  <a:cubicBezTo>
                    <a:pt x="33" y="1"/>
                    <a:pt x="30" y="1"/>
                    <a:pt x="23" y="4"/>
                  </a:cubicBezTo>
                  <a:cubicBezTo>
                    <a:pt x="0" y="19"/>
                    <a:pt x="14" y="45"/>
                    <a:pt x="19" y="68"/>
                  </a:cubicBezTo>
                  <a:cubicBezTo>
                    <a:pt x="30" y="79"/>
                    <a:pt x="41" y="83"/>
                    <a:pt x="52" y="83"/>
                  </a:cubicBezTo>
                  <a:cubicBezTo>
                    <a:pt x="75" y="83"/>
                    <a:pt x="93" y="75"/>
                    <a:pt x="112" y="71"/>
                  </a:cubicBezTo>
                  <a:cubicBezTo>
                    <a:pt x="101" y="57"/>
                    <a:pt x="90" y="42"/>
                    <a:pt x="78" y="27"/>
                  </a:cubicBezTo>
                  <a:cubicBezTo>
                    <a:pt x="67" y="16"/>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18" name="Google Shape;818;p2"/>
          <p:cNvPicPr preferRelativeResize="0"/>
          <p:nvPr/>
        </p:nvPicPr>
        <p:blipFill>
          <a:blip r:embed="rId4">
            <a:alphaModFix/>
          </a:blip>
          <a:stretch>
            <a:fillRect/>
          </a:stretch>
        </p:blipFill>
        <p:spPr>
          <a:xfrm>
            <a:off x="7962444" y="3678838"/>
            <a:ext cx="2332325" cy="2621325"/>
          </a:xfrm>
          <a:prstGeom prst="rect">
            <a:avLst/>
          </a:prstGeom>
          <a:noFill/>
          <a:ln>
            <a:noFill/>
          </a:ln>
        </p:spPr>
      </p:pic>
      <p:grpSp>
        <p:nvGrpSpPr>
          <p:cNvPr id="819" name="Google Shape;819;p2"/>
          <p:cNvGrpSpPr/>
          <p:nvPr/>
        </p:nvGrpSpPr>
        <p:grpSpPr>
          <a:xfrm>
            <a:off x="6615726" y="4608495"/>
            <a:ext cx="2035351" cy="1113581"/>
            <a:chOff x="-2924731" y="-3025202"/>
            <a:chExt cx="1120788" cy="613206"/>
          </a:xfrm>
        </p:grpSpPr>
        <p:sp>
          <p:nvSpPr>
            <p:cNvPr id="820" name="Google Shape;820;p2"/>
            <p:cNvSpPr/>
            <p:nvPr/>
          </p:nvSpPr>
          <p:spPr>
            <a:xfrm>
              <a:off x="-2628060" y="-2592014"/>
              <a:ext cx="32183" cy="30799"/>
            </a:xfrm>
            <a:custGeom>
              <a:avLst/>
              <a:gdLst/>
              <a:ahLst/>
              <a:cxnLst/>
              <a:rect l="l" t="t" r="r" b="b"/>
              <a:pathLst>
                <a:path w="674" h="645" extrusionOk="0">
                  <a:moveTo>
                    <a:pt x="344" y="1"/>
                  </a:moveTo>
                  <a:cubicBezTo>
                    <a:pt x="236" y="1"/>
                    <a:pt x="142" y="49"/>
                    <a:pt x="75" y="147"/>
                  </a:cubicBezTo>
                  <a:cubicBezTo>
                    <a:pt x="82" y="151"/>
                    <a:pt x="82" y="177"/>
                    <a:pt x="94" y="177"/>
                  </a:cubicBezTo>
                  <a:cubicBezTo>
                    <a:pt x="97" y="177"/>
                    <a:pt x="101" y="177"/>
                    <a:pt x="105" y="170"/>
                  </a:cubicBezTo>
                  <a:cubicBezTo>
                    <a:pt x="131" y="139"/>
                    <a:pt x="157" y="125"/>
                    <a:pt x="187" y="113"/>
                  </a:cubicBezTo>
                  <a:cubicBezTo>
                    <a:pt x="191" y="162"/>
                    <a:pt x="265" y="125"/>
                    <a:pt x="262" y="177"/>
                  </a:cubicBezTo>
                  <a:cubicBezTo>
                    <a:pt x="262" y="218"/>
                    <a:pt x="251" y="244"/>
                    <a:pt x="209" y="244"/>
                  </a:cubicBezTo>
                  <a:lnTo>
                    <a:pt x="187" y="244"/>
                  </a:lnTo>
                  <a:cubicBezTo>
                    <a:pt x="168" y="244"/>
                    <a:pt x="149" y="263"/>
                    <a:pt x="142" y="282"/>
                  </a:cubicBezTo>
                  <a:cubicBezTo>
                    <a:pt x="149" y="327"/>
                    <a:pt x="217" y="300"/>
                    <a:pt x="220" y="356"/>
                  </a:cubicBezTo>
                  <a:cubicBezTo>
                    <a:pt x="149" y="345"/>
                    <a:pt x="94" y="308"/>
                    <a:pt x="37" y="274"/>
                  </a:cubicBezTo>
                  <a:cubicBezTo>
                    <a:pt x="0" y="322"/>
                    <a:pt x="15" y="372"/>
                    <a:pt x="23" y="424"/>
                  </a:cubicBezTo>
                  <a:cubicBezTo>
                    <a:pt x="30" y="424"/>
                    <a:pt x="34" y="427"/>
                    <a:pt x="41" y="427"/>
                  </a:cubicBezTo>
                  <a:lnTo>
                    <a:pt x="45" y="424"/>
                  </a:lnTo>
                  <a:cubicBezTo>
                    <a:pt x="63" y="420"/>
                    <a:pt x="82" y="398"/>
                    <a:pt x="101" y="398"/>
                  </a:cubicBezTo>
                  <a:cubicBezTo>
                    <a:pt x="108" y="398"/>
                    <a:pt x="116" y="405"/>
                    <a:pt x="123" y="416"/>
                  </a:cubicBezTo>
                  <a:cubicBezTo>
                    <a:pt x="142" y="450"/>
                    <a:pt x="108" y="468"/>
                    <a:pt x="82" y="487"/>
                  </a:cubicBezTo>
                  <a:cubicBezTo>
                    <a:pt x="63" y="494"/>
                    <a:pt x="79" y="513"/>
                    <a:pt x="90" y="524"/>
                  </a:cubicBezTo>
                  <a:cubicBezTo>
                    <a:pt x="105" y="529"/>
                    <a:pt x="116" y="532"/>
                    <a:pt x="127" y="532"/>
                  </a:cubicBezTo>
                  <a:cubicBezTo>
                    <a:pt x="168" y="532"/>
                    <a:pt x="187" y="498"/>
                    <a:pt x="202" y="453"/>
                  </a:cubicBezTo>
                  <a:cubicBezTo>
                    <a:pt x="262" y="476"/>
                    <a:pt x="236" y="524"/>
                    <a:pt x="254" y="555"/>
                  </a:cubicBezTo>
                  <a:cubicBezTo>
                    <a:pt x="277" y="524"/>
                    <a:pt x="332" y="517"/>
                    <a:pt x="318" y="461"/>
                  </a:cubicBezTo>
                  <a:cubicBezTo>
                    <a:pt x="314" y="446"/>
                    <a:pt x="325" y="434"/>
                    <a:pt x="299" y="431"/>
                  </a:cubicBezTo>
                  <a:cubicBezTo>
                    <a:pt x="258" y="427"/>
                    <a:pt x="247" y="401"/>
                    <a:pt x="273" y="382"/>
                  </a:cubicBezTo>
                  <a:cubicBezTo>
                    <a:pt x="306" y="356"/>
                    <a:pt x="348" y="341"/>
                    <a:pt x="385" y="282"/>
                  </a:cubicBezTo>
                  <a:lnTo>
                    <a:pt x="385" y="282"/>
                  </a:lnTo>
                  <a:cubicBezTo>
                    <a:pt x="374" y="386"/>
                    <a:pt x="322" y="453"/>
                    <a:pt x="393" y="529"/>
                  </a:cubicBezTo>
                  <a:cubicBezTo>
                    <a:pt x="430" y="569"/>
                    <a:pt x="332" y="584"/>
                    <a:pt x="318" y="636"/>
                  </a:cubicBezTo>
                  <a:cubicBezTo>
                    <a:pt x="329" y="644"/>
                    <a:pt x="340" y="644"/>
                    <a:pt x="351" y="644"/>
                  </a:cubicBezTo>
                  <a:cubicBezTo>
                    <a:pt x="366" y="644"/>
                    <a:pt x="385" y="641"/>
                    <a:pt x="400" y="641"/>
                  </a:cubicBezTo>
                  <a:cubicBezTo>
                    <a:pt x="430" y="636"/>
                    <a:pt x="456" y="622"/>
                    <a:pt x="486" y="622"/>
                  </a:cubicBezTo>
                  <a:cubicBezTo>
                    <a:pt x="501" y="622"/>
                    <a:pt x="516" y="625"/>
                    <a:pt x="531" y="641"/>
                  </a:cubicBezTo>
                  <a:lnTo>
                    <a:pt x="565" y="607"/>
                  </a:lnTo>
                  <a:cubicBezTo>
                    <a:pt x="531" y="524"/>
                    <a:pt x="494" y="442"/>
                    <a:pt x="531" y="349"/>
                  </a:cubicBezTo>
                  <a:cubicBezTo>
                    <a:pt x="553" y="289"/>
                    <a:pt x="534" y="225"/>
                    <a:pt x="542" y="162"/>
                  </a:cubicBezTo>
                  <a:cubicBezTo>
                    <a:pt x="546" y="147"/>
                    <a:pt x="546" y="132"/>
                    <a:pt x="568" y="132"/>
                  </a:cubicBezTo>
                  <a:cubicBezTo>
                    <a:pt x="584" y="132"/>
                    <a:pt x="606" y="147"/>
                    <a:pt x="598" y="158"/>
                  </a:cubicBezTo>
                  <a:cubicBezTo>
                    <a:pt x="557" y="225"/>
                    <a:pt x="646" y="196"/>
                    <a:pt x="651" y="229"/>
                  </a:cubicBezTo>
                  <a:cubicBezTo>
                    <a:pt x="673" y="113"/>
                    <a:pt x="561" y="75"/>
                    <a:pt x="516" y="1"/>
                  </a:cubicBezTo>
                  <a:cubicBezTo>
                    <a:pt x="512" y="5"/>
                    <a:pt x="505" y="5"/>
                    <a:pt x="501" y="5"/>
                  </a:cubicBezTo>
                  <a:cubicBezTo>
                    <a:pt x="497" y="5"/>
                    <a:pt x="489" y="5"/>
                    <a:pt x="486" y="1"/>
                  </a:cubicBezTo>
                  <a:cubicBezTo>
                    <a:pt x="463" y="1"/>
                    <a:pt x="441" y="5"/>
                    <a:pt x="422" y="5"/>
                  </a:cubicBezTo>
                  <a:lnTo>
                    <a:pt x="404" y="5"/>
                  </a:lnTo>
                  <a:cubicBezTo>
                    <a:pt x="385" y="1"/>
                    <a:pt x="363" y="1"/>
                    <a:pt x="3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10704" y="-2804024"/>
              <a:ext cx="33091" cy="58589"/>
            </a:xfrm>
            <a:custGeom>
              <a:avLst/>
              <a:gdLst/>
              <a:ahLst/>
              <a:cxnLst/>
              <a:rect l="l" t="t" r="r" b="b"/>
              <a:pathLst>
                <a:path w="693" h="1227" extrusionOk="0">
                  <a:moveTo>
                    <a:pt x="551" y="0"/>
                  </a:moveTo>
                  <a:cubicBezTo>
                    <a:pt x="491" y="0"/>
                    <a:pt x="423" y="57"/>
                    <a:pt x="405" y="116"/>
                  </a:cubicBezTo>
                  <a:cubicBezTo>
                    <a:pt x="386" y="169"/>
                    <a:pt x="405" y="243"/>
                    <a:pt x="337" y="266"/>
                  </a:cubicBezTo>
                  <a:cubicBezTo>
                    <a:pt x="282" y="284"/>
                    <a:pt x="282" y="355"/>
                    <a:pt x="222" y="366"/>
                  </a:cubicBezTo>
                  <a:cubicBezTo>
                    <a:pt x="203" y="371"/>
                    <a:pt x="206" y="389"/>
                    <a:pt x="218" y="404"/>
                  </a:cubicBezTo>
                  <a:cubicBezTo>
                    <a:pt x="282" y="516"/>
                    <a:pt x="255" y="606"/>
                    <a:pt x="154" y="685"/>
                  </a:cubicBezTo>
                  <a:cubicBezTo>
                    <a:pt x="218" y="718"/>
                    <a:pt x="296" y="729"/>
                    <a:pt x="330" y="808"/>
                  </a:cubicBezTo>
                  <a:cubicBezTo>
                    <a:pt x="337" y="823"/>
                    <a:pt x="330" y="834"/>
                    <a:pt x="322" y="845"/>
                  </a:cubicBezTo>
                  <a:cubicBezTo>
                    <a:pt x="334" y="939"/>
                    <a:pt x="263" y="1043"/>
                    <a:pt x="173" y="1061"/>
                  </a:cubicBezTo>
                  <a:cubicBezTo>
                    <a:pt x="158" y="1073"/>
                    <a:pt x="147" y="1088"/>
                    <a:pt x="147" y="1111"/>
                  </a:cubicBezTo>
                  <a:cubicBezTo>
                    <a:pt x="151" y="1137"/>
                    <a:pt x="132" y="1151"/>
                    <a:pt x="109" y="1156"/>
                  </a:cubicBezTo>
                  <a:lnTo>
                    <a:pt x="102" y="1156"/>
                  </a:lnTo>
                  <a:cubicBezTo>
                    <a:pt x="68" y="1156"/>
                    <a:pt x="80" y="1125"/>
                    <a:pt x="83" y="1111"/>
                  </a:cubicBezTo>
                  <a:cubicBezTo>
                    <a:pt x="91" y="1051"/>
                    <a:pt x="31" y="1054"/>
                    <a:pt x="5" y="1025"/>
                  </a:cubicBezTo>
                  <a:lnTo>
                    <a:pt x="5" y="1025"/>
                  </a:lnTo>
                  <a:cubicBezTo>
                    <a:pt x="1" y="1092"/>
                    <a:pt x="53" y="1137"/>
                    <a:pt x="65" y="1196"/>
                  </a:cubicBezTo>
                  <a:cubicBezTo>
                    <a:pt x="68" y="1223"/>
                    <a:pt x="83" y="1226"/>
                    <a:pt x="102" y="1226"/>
                  </a:cubicBezTo>
                  <a:cubicBezTo>
                    <a:pt x="109" y="1226"/>
                    <a:pt x="120" y="1226"/>
                    <a:pt x="128" y="1223"/>
                  </a:cubicBezTo>
                  <a:cubicBezTo>
                    <a:pt x="337" y="1174"/>
                    <a:pt x="416" y="920"/>
                    <a:pt x="360" y="755"/>
                  </a:cubicBezTo>
                  <a:cubicBezTo>
                    <a:pt x="349" y="718"/>
                    <a:pt x="319" y="688"/>
                    <a:pt x="353" y="651"/>
                  </a:cubicBezTo>
                  <a:cubicBezTo>
                    <a:pt x="334" y="628"/>
                    <a:pt x="304" y="609"/>
                    <a:pt x="315" y="576"/>
                  </a:cubicBezTo>
                  <a:cubicBezTo>
                    <a:pt x="319" y="561"/>
                    <a:pt x="327" y="557"/>
                    <a:pt x="337" y="557"/>
                  </a:cubicBezTo>
                  <a:cubicBezTo>
                    <a:pt x="349" y="557"/>
                    <a:pt x="360" y="564"/>
                    <a:pt x="371" y="564"/>
                  </a:cubicBezTo>
                  <a:cubicBezTo>
                    <a:pt x="386" y="486"/>
                    <a:pt x="487" y="483"/>
                    <a:pt x="502" y="404"/>
                  </a:cubicBezTo>
                  <a:cubicBezTo>
                    <a:pt x="479" y="371"/>
                    <a:pt x="427" y="359"/>
                    <a:pt x="434" y="303"/>
                  </a:cubicBezTo>
                  <a:cubicBezTo>
                    <a:pt x="446" y="247"/>
                    <a:pt x="472" y="232"/>
                    <a:pt x="510" y="232"/>
                  </a:cubicBezTo>
                  <a:cubicBezTo>
                    <a:pt x="528" y="232"/>
                    <a:pt x="546" y="236"/>
                    <a:pt x="565" y="240"/>
                  </a:cubicBezTo>
                  <a:cubicBezTo>
                    <a:pt x="641" y="321"/>
                    <a:pt x="641" y="321"/>
                    <a:pt x="569" y="404"/>
                  </a:cubicBezTo>
                  <a:cubicBezTo>
                    <a:pt x="580" y="433"/>
                    <a:pt x="584" y="475"/>
                    <a:pt x="622" y="475"/>
                  </a:cubicBezTo>
                  <a:lnTo>
                    <a:pt x="629" y="475"/>
                  </a:lnTo>
                  <a:cubicBezTo>
                    <a:pt x="674" y="467"/>
                    <a:pt x="681" y="423"/>
                    <a:pt x="689" y="385"/>
                  </a:cubicBezTo>
                  <a:cubicBezTo>
                    <a:pt x="693" y="374"/>
                    <a:pt x="693" y="352"/>
                    <a:pt x="685" y="340"/>
                  </a:cubicBezTo>
                  <a:cubicBezTo>
                    <a:pt x="644" y="258"/>
                    <a:pt x="641" y="164"/>
                    <a:pt x="636" y="75"/>
                  </a:cubicBezTo>
                  <a:cubicBezTo>
                    <a:pt x="633" y="30"/>
                    <a:pt x="610" y="12"/>
                    <a:pt x="573" y="4"/>
                  </a:cubicBezTo>
                  <a:cubicBezTo>
                    <a:pt x="565" y="4"/>
                    <a:pt x="558" y="0"/>
                    <a:pt x="5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1889320" y="-2747631"/>
              <a:ext cx="32756" cy="41113"/>
            </a:xfrm>
            <a:custGeom>
              <a:avLst/>
              <a:gdLst/>
              <a:ahLst/>
              <a:cxnLst/>
              <a:rect l="l" t="t" r="r" b="b"/>
              <a:pathLst>
                <a:path w="686" h="861" extrusionOk="0">
                  <a:moveTo>
                    <a:pt x="371" y="1"/>
                  </a:moveTo>
                  <a:cubicBezTo>
                    <a:pt x="292" y="79"/>
                    <a:pt x="259" y="191"/>
                    <a:pt x="143" y="221"/>
                  </a:cubicBezTo>
                  <a:cubicBezTo>
                    <a:pt x="117" y="225"/>
                    <a:pt x="113" y="255"/>
                    <a:pt x="109" y="277"/>
                  </a:cubicBezTo>
                  <a:cubicBezTo>
                    <a:pt x="102" y="367"/>
                    <a:pt x="57" y="441"/>
                    <a:pt x="23" y="520"/>
                  </a:cubicBezTo>
                  <a:cubicBezTo>
                    <a:pt x="1" y="580"/>
                    <a:pt x="9" y="617"/>
                    <a:pt x="57" y="647"/>
                  </a:cubicBezTo>
                  <a:cubicBezTo>
                    <a:pt x="76" y="658"/>
                    <a:pt x="99" y="665"/>
                    <a:pt x="109" y="688"/>
                  </a:cubicBezTo>
                  <a:cubicBezTo>
                    <a:pt x="177" y="796"/>
                    <a:pt x="266" y="860"/>
                    <a:pt x="387" y="860"/>
                  </a:cubicBezTo>
                  <a:cubicBezTo>
                    <a:pt x="404" y="860"/>
                    <a:pt x="427" y="860"/>
                    <a:pt x="449" y="853"/>
                  </a:cubicBezTo>
                  <a:cubicBezTo>
                    <a:pt x="431" y="841"/>
                    <a:pt x="413" y="827"/>
                    <a:pt x="394" y="819"/>
                  </a:cubicBezTo>
                  <a:cubicBezTo>
                    <a:pt x="326" y="789"/>
                    <a:pt x="274" y="752"/>
                    <a:pt x="278" y="670"/>
                  </a:cubicBezTo>
                  <a:cubicBezTo>
                    <a:pt x="278" y="651"/>
                    <a:pt x="263" y="639"/>
                    <a:pt x="247" y="639"/>
                  </a:cubicBezTo>
                  <a:lnTo>
                    <a:pt x="237" y="639"/>
                  </a:lnTo>
                  <a:cubicBezTo>
                    <a:pt x="230" y="643"/>
                    <a:pt x="221" y="643"/>
                    <a:pt x="218" y="643"/>
                  </a:cubicBezTo>
                  <a:cubicBezTo>
                    <a:pt x="180" y="643"/>
                    <a:pt x="147" y="625"/>
                    <a:pt x="128" y="595"/>
                  </a:cubicBezTo>
                  <a:cubicBezTo>
                    <a:pt x="99" y="546"/>
                    <a:pt x="83" y="494"/>
                    <a:pt x="121" y="446"/>
                  </a:cubicBezTo>
                  <a:cubicBezTo>
                    <a:pt x="143" y="419"/>
                    <a:pt x="169" y="408"/>
                    <a:pt x="199" y="408"/>
                  </a:cubicBezTo>
                  <a:cubicBezTo>
                    <a:pt x="230" y="408"/>
                    <a:pt x="266" y="419"/>
                    <a:pt x="304" y="446"/>
                  </a:cubicBezTo>
                  <a:cubicBezTo>
                    <a:pt x="330" y="453"/>
                    <a:pt x="349" y="468"/>
                    <a:pt x="352" y="498"/>
                  </a:cubicBezTo>
                  <a:cubicBezTo>
                    <a:pt x="423" y="516"/>
                    <a:pt x="509" y="486"/>
                    <a:pt x="561" y="572"/>
                  </a:cubicBezTo>
                  <a:cubicBezTo>
                    <a:pt x="614" y="651"/>
                    <a:pt x="603" y="748"/>
                    <a:pt x="521" y="800"/>
                  </a:cubicBezTo>
                  <a:cubicBezTo>
                    <a:pt x="502" y="815"/>
                    <a:pt x="483" y="827"/>
                    <a:pt x="465" y="841"/>
                  </a:cubicBezTo>
                  <a:cubicBezTo>
                    <a:pt x="528" y="830"/>
                    <a:pt x="618" y="834"/>
                    <a:pt x="625" y="760"/>
                  </a:cubicBezTo>
                  <a:cubicBezTo>
                    <a:pt x="633" y="688"/>
                    <a:pt x="685" y="610"/>
                    <a:pt x="614" y="531"/>
                  </a:cubicBezTo>
                  <a:cubicBezTo>
                    <a:pt x="588" y="505"/>
                    <a:pt x="580" y="472"/>
                    <a:pt x="544" y="472"/>
                  </a:cubicBezTo>
                  <a:lnTo>
                    <a:pt x="535" y="472"/>
                  </a:lnTo>
                  <a:cubicBezTo>
                    <a:pt x="528" y="475"/>
                    <a:pt x="521" y="475"/>
                    <a:pt x="513" y="475"/>
                  </a:cubicBezTo>
                  <a:cubicBezTo>
                    <a:pt x="423" y="475"/>
                    <a:pt x="364" y="404"/>
                    <a:pt x="292" y="367"/>
                  </a:cubicBezTo>
                  <a:cubicBezTo>
                    <a:pt x="252" y="344"/>
                    <a:pt x="259" y="296"/>
                    <a:pt x="270" y="255"/>
                  </a:cubicBezTo>
                  <a:cubicBezTo>
                    <a:pt x="282" y="255"/>
                    <a:pt x="285" y="251"/>
                    <a:pt x="289" y="251"/>
                  </a:cubicBezTo>
                  <a:cubicBezTo>
                    <a:pt x="297" y="251"/>
                    <a:pt x="304" y="255"/>
                    <a:pt x="311" y="258"/>
                  </a:cubicBezTo>
                  <a:cubicBezTo>
                    <a:pt x="345" y="277"/>
                    <a:pt x="364" y="284"/>
                    <a:pt x="378" y="284"/>
                  </a:cubicBezTo>
                  <a:cubicBezTo>
                    <a:pt x="397" y="284"/>
                    <a:pt x="404" y="266"/>
                    <a:pt x="431" y="217"/>
                  </a:cubicBezTo>
                  <a:cubicBezTo>
                    <a:pt x="483" y="116"/>
                    <a:pt x="420" y="68"/>
                    <a:pt x="3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445130" y="-2935623"/>
              <a:ext cx="62553" cy="36481"/>
            </a:xfrm>
            <a:custGeom>
              <a:avLst/>
              <a:gdLst/>
              <a:ahLst/>
              <a:cxnLst/>
              <a:rect l="l" t="t" r="r" b="b"/>
              <a:pathLst>
                <a:path w="1310" h="764" extrusionOk="0">
                  <a:moveTo>
                    <a:pt x="498" y="756"/>
                  </a:moveTo>
                  <a:cubicBezTo>
                    <a:pt x="502" y="756"/>
                    <a:pt x="502" y="760"/>
                    <a:pt x="502" y="760"/>
                  </a:cubicBezTo>
                  <a:lnTo>
                    <a:pt x="502" y="756"/>
                  </a:lnTo>
                  <a:close/>
                  <a:moveTo>
                    <a:pt x="162" y="9"/>
                  </a:moveTo>
                  <a:cubicBezTo>
                    <a:pt x="86" y="9"/>
                    <a:pt x="34" y="57"/>
                    <a:pt x="0" y="154"/>
                  </a:cubicBezTo>
                  <a:cubicBezTo>
                    <a:pt x="50" y="102"/>
                    <a:pt x="94" y="42"/>
                    <a:pt x="165" y="42"/>
                  </a:cubicBezTo>
                  <a:cubicBezTo>
                    <a:pt x="184" y="42"/>
                    <a:pt x="202" y="46"/>
                    <a:pt x="225" y="54"/>
                  </a:cubicBezTo>
                  <a:cubicBezTo>
                    <a:pt x="281" y="65"/>
                    <a:pt x="319" y="94"/>
                    <a:pt x="326" y="151"/>
                  </a:cubicBezTo>
                  <a:cubicBezTo>
                    <a:pt x="390" y="222"/>
                    <a:pt x="390" y="289"/>
                    <a:pt x="322" y="356"/>
                  </a:cubicBezTo>
                  <a:cubicBezTo>
                    <a:pt x="300" y="375"/>
                    <a:pt x="288" y="405"/>
                    <a:pt x="274" y="431"/>
                  </a:cubicBezTo>
                  <a:cubicBezTo>
                    <a:pt x="285" y="439"/>
                    <a:pt x="296" y="449"/>
                    <a:pt x="304" y="449"/>
                  </a:cubicBezTo>
                  <a:cubicBezTo>
                    <a:pt x="307" y="449"/>
                    <a:pt x="311" y="449"/>
                    <a:pt x="314" y="446"/>
                  </a:cubicBezTo>
                  <a:cubicBezTo>
                    <a:pt x="352" y="416"/>
                    <a:pt x="397" y="408"/>
                    <a:pt x="438" y="408"/>
                  </a:cubicBezTo>
                  <a:cubicBezTo>
                    <a:pt x="461" y="408"/>
                    <a:pt x="483" y="413"/>
                    <a:pt x="505" y="413"/>
                  </a:cubicBezTo>
                  <a:cubicBezTo>
                    <a:pt x="528" y="416"/>
                    <a:pt x="550" y="416"/>
                    <a:pt x="573" y="416"/>
                  </a:cubicBezTo>
                  <a:lnTo>
                    <a:pt x="583" y="416"/>
                  </a:lnTo>
                  <a:cubicBezTo>
                    <a:pt x="685" y="416"/>
                    <a:pt x="733" y="513"/>
                    <a:pt x="678" y="599"/>
                  </a:cubicBezTo>
                  <a:cubicBezTo>
                    <a:pt x="647" y="641"/>
                    <a:pt x="625" y="700"/>
                    <a:pt x="557" y="700"/>
                  </a:cubicBezTo>
                  <a:cubicBezTo>
                    <a:pt x="550" y="700"/>
                    <a:pt x="543" y="700"/>
                    <a:pt x="531" y="696"/>
                  </a:cubicBezTo>
                  <a:lnTo>
                    <a:pt x="528" y="696"/>
                  </a:lnTo>
                  <a:cubicBezTo>
                    <a:pt x="498" y="696"/>
                    <a:pt x="521" y="745"/>
                    <a:pt x="502" y="760"/>
                  </a:cubicBezTo>
                  <a:cubicBezTo>
                    <a:pt x="516" y="763"/>
                    <a:pt x="531" y="763"/>
                    <a:pt x="547" y="763"/>
                  </a:cubicBezTo>
                  <a:cubicBezTo>
                    <a:pt x="647" y="763"/>
                    <a:pt x="722" y="711"/>
                    <a:pt x="740" y="618"/>
                  </a:cubicBezTo>
                  <a:cubicBezTo>
                    <a:pt x="752" y="554"/>
                    <a:pt x="775" y="520"/>
                    <a:pt x="812" y="520"/>
                  </a:cubicBezTo>
                  <a:cubicBezTo>
                    <a:pt x="835" y="520"/>
                    <a:pt x="861" y="536"/>
                    <a:pt x="894" y="562"/>
                  </a:cubicBezTo>
                  <a:cubicBezTo>
                    <a:pt x="958" y="610"/>
                    <a:pt x="987" y="637"/>
                    <a:pt x="1021" y="637"/>
                  </a:cubicBezTo>
                  <a:cubicBezTo>
                    <a:pt x="1051" y="637"/>
                    <a:pt x="1085" y="615"/>
                    <a:pt x="1149" y="577"/>
                  </a:cubicBezTo>
                  <a:cubicBezTo>
                    <a:pt x="1163" y="570"/>
                    <a:pt x="1178" y="562"/>
                    <a:pt x="1189" y="562"/>
                  </a:cubicBezTo>
                  <a:lnTo>
                    <a:pt x="1201" y="562"/>
                  </a:lnTo>
                  <a:cubicBezTo>
                    <a:pt x="1272" y="562"/>
                    <a:pt x="1298" y="513"/>
                    <a:pt x="1309" y="453"/>
                  </a:cubicBezTo>
                  <a:lnTo>
                    <a:pt x="1309" y="453"/>
                  </a:lnTo>
                  <a:cubicBezTo>
                    <a:pt x="1306" y="453"/>
                    <a:pt x="1301" y="458"/>
                    <a:pt x="1298" y="461"/>
                  </a:cubicBezTo>
                  <a:cubicBezTo>
                    <a:pt x="1216" y="465"/>
                    <a:pt x="1137" y="494"/>
                    <a:pt x="1066" y="536"/>
                  </a:cubicBezTo>
                  <a:cubicBezTo>
                    <a:pt x="1059" y="539"/>
                    <a:pt x="1054" y="543"/>
                    <a:pt x="1044" y="547"/>
                  </a:cubicBezTo>
                  <a:cubicBezTo>
                    <a:pt x="1018" y="543"/>
                    <a:pt x="987" y="536"/>
                    <a:pt x="958" y="532"/>
                  </a:cubicBezTo>
                  <a:cubicBezTo>
                    <a:pt x="782" y="506"/>
                    <a:pt x="685" y="397"/>
                    <a:pt x="640" y="233"/>
                  </a:cubicBezTo>
                  <a:cubicBezTo>
                    <a:pt x="628" y="248"/>
                    <a:pt x="614" y="251"/>
                    <a:pt x="602" y="251"/>
                  </a:cubicBezTo>
                  <a:lnTo>
                    <a:pt x="554" y="251"/>
                  </a:lnTo>
                  <a:cubicBezTo>
                    <a:pt x="573" y="274"/>
                    <a:pt x="588" y="304"/>
                    <a:pt x="543" y="308"/>
                  </a:cubicBezTo>
                  <a:lnTo>
                    <a:pt x="535" y="308"/>
                  </a:lnTo>
                  <a:cubicBezTo>
                    <a:pt x="487" y="308"/>
                    <a:pt x="464" y="263"/>
                    <a:pt x="471" y="203"/>
                  </a:cubicBezTo>
                  <a:cubicBezTo>
                    <a:pt x="457" y="184"/>
                    <a:pt x="442" y="166"/>
                    <a:pt x="453" y="139"/>
                  </a:cubicBezTo>
                  <a:cubicBezTo>
                    <a:pt x="468" y="99"/>
                    <a:pt x="449" y="68"/>
                    <a:pt x="397" y="61"/>
                  </a:cubicBezTo>
                  <a:cubicBezTo>
                    <a:pt x="390" y="61"/>
                    <a:pt x="378" y="61"/>
                    <a:pt x="374" y="57"/>
                  </a:cubicBezTo>
                  <a:cubicBezTo>
                    <a:pt x="330" y="1"/>
                    <a:pt x="262" y="27"/>
                    <a:pt x="207" y="13"/>
                  </a:cubicBezTo>
                  <a:cubicBezTo>
                    <a:pt x="191" y="9"/>
                    <a:pt x="176" y="9"/>
                    <a:pt x="162"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171332" y="-2553623"/>
              <a:ext cx="38773" cy="25403"/>
            </a:xfrm>
            <a:custGeom>
              <a:avLst/>
              <a:gdLst/>
              <a:ahLst/>
              <a:cxnLst/>
              <a:rect l="l" t="t" r="r" b="b"/>
              <a:pathLst>
                <a:path w="812" h="532" extrusionOk="0">
                  <a:moveTo>
                    <a:pt x="296" y="79"/>
                  </a:moveTo>
                  <a:cubicBezTo>
                    <a:pt x="308" y="79"/>
                    <a:pt x="318" y="87"/>
                    <a:pt x="337" y="101"/>
                  </a:cubicBezTo>
                  <a:cubicBezTo>
                    <a:pt x="386" y="151"/>
                    <a:pt x="341" y="180"/>
                    <a:pt x="322" y="210"/>
                  </a:cubicBezTo>
                  <a:cubicBezTo>
                    <a:pt x="311" y="225"/>
                    <a:pt x="296" y="236"/>
                    <a:pt x="277" y="236"/>
                  </a:cubicBezTo>
                  <a:cubicBezTo>
                    <a:pt x="263" y="236"/>
                    <a:pt x="248" y="229"/>
                    <a:pt x="237" y="213"/>
                  </a:cubicBezTo>
                  <a:cubicBezTo>
                    <a:pt x="203" y="177"/>
                    <a:pt x="206" y="143"/>
                    <a:pt x="240" y="109"/>
                  </a:cubicBezTo>
                  <a:cubicBezTo>
                    <a:pt x="259" y="98"/>
                    <a:pt x="274" y="79"/>
                    <a:pt x="296" y="79"/>
                  </a:cubicBezTo>
                  <a:close/>
                  <a:moveTo>
                    <a:pt x="386" y="1"/>
                  </a:moveTo>
                  <a:cubicBezTo>
                    <a:pt x="375" y="1"/>
                    <a:pt x="367" y="4"/>
                    <a:pt x="356" y="8"/>
                  </a:cubicBezTo>
                  <a:cubicBezTo>
                    <a:pt x="318" y="39"/>
                    <a:pt x="277" y="46"/>
                    <a:pt x="237" y="46"/>
                  </a:cubicBezTo>
                  <a:cubicBezTo>
                    <a:pt x="222" y="46"/>
                    <a:pt x="210" y="42"/>
                    <a:pt x="199" y="42"/>
                  </a:cubicBezTo>
                  <a:lnTo>
                    <a:pt x="135" y="42"/>
                  </a:lnTo>
                  <a:cubicBezTo>
                    <a:pt x="75" y="49"/>
                    <a:pt x="16" y="49"/>
                    <a:pt x="8" y="128"/>
                  </a:cubicBezTo>
                  <a:cubicBezTo>
                    <a:pt x="1" y="191"/>
                    <a:pt x="68" y="270"/>
                    <a:pt x="128" y="281"/>
                  </a:cubicBezTo>
                  <a:cubicBezTo>
                    <a:pt x="187" y="289"/>
                    <a:pt x="244" y="300"/>
                    <a:pt x="270" y="370"/>
                  </a:cubicBezTo>
                  <a:cubicBezTo>
                    <a:pt x="285" y="412"/>
                    <a:pt x="308" y="460"/>
                    <a:pt x="349" y="460"/>
                  </a:cubicBezTo>
                  <a:cubicBezTo>
                    <a:pt x="367" y="460"/>
                    <a:pt x="389" y="449"/>
                    <a:pt x="416" y="427"/>
                  </a:cubicBezTo>
                  <a:cubicBezTo>
                    <a:pt x="439" y="408"/>
                    <a:pt x="491" y="415"/>
                    <a:pt x="524" y="397"/>
                  </a:cubicBezTo>
                  <a:cubicBezTo>
                    <a:pt x="536" y="393"/>
                    <a:pt x="543" y="389"/>
                    <a:pt x="554" y="389"/>
                  </a:cubicBezTo>
                  <a:cubicBezTo>
                    <a:pt x="580" y="389"/>
                    <a:pt x="603" y="415"/>
                    <a:pt x="618" y="446"/>
                  </a:cubicBezTo>
                  <a:cubicBezTo>
                    <a:pt x="629" y="472"/>
                    <a:pt x="618" y="510"/>
                    <a:pt x="648" y="532"/>
                  </a:cubicBezTo>
                  <a:cubicBezTo>
                    <a:pt x="651" y="510"/>
                    <a:pt x="663" y="487"/>
                    <a:pt x="663" y="465"/>
                  </a:cubicBezTo>
                  <a:cubicBezTo>
                    <a:pt x="663" y="375"/>
                    <a:pt x="708" y="326"/>
                    <a:pt x="793" y="318"/>
                  </a:cubicBezTo>
                  <a:cubicBezTo>
                    <a:pt x="801" y="311"/>
                    <a:pt x="805" y="308"/>
                    <a:pt x="812" y="303"/>
                  </a:cubicBezTo>
                  <a:lnTo>
                    <a:pt x="812" y="300"/>
                  </a:lnTo>
                  <a:cubicBezTo>
                    <a:pt x="793" y="285"/>
                    <a:pt x="775" y="281"/>
                    <a:pt x="756" y="281"/>
                  </a:cubicBezTo>
                  <a:cubicBezTo>
                    <a:pt x="737" y="281"/>
                    <a:pt x="715" y="285"/>
                    <a:pt x="696" y="292"/>
                  </a:cubicBezTo>
                  <a:cubicBezTo>
                    <a:pt x="677" y="300"/>
                    <a:pt x="655" y="303"/>
                    <a:pt x="636" y="303"/>
                  </a:cubicBezTo>
                  <a:cubicBezTo>
                    <a:pt x="629" y="303"/>
                    <a:pt x="622" y="303"/>
                    <a:pt x="610" y="300"/>
                  </a:cubicBezTo>
                  <a:cubicBezTo>
                    <a:pt x="591" y="318"/>
                    <a:pt x="573" y="344"/>
                    <a:pt x="554" y="344"/>
                  </a:cubicBezTo>
                  <a:cubicBezTo>
                    <a:pt x="539" y="344"/>
                    <a:pt x="528" y="334"/>
                    <a:pt x="517" y="300"/>
                  </a:cubicBezTo>
                  <a:cubicBezTo>
                    <a:pt x="446" y="240"/>
                    <a:pt x="405" y="177"/>
                    <a:pt x="434" y="79"/>
                  </a:cubicBezTo>
                  <a:cubicBezTo>
                    <a:pt x="449" y="39"/>
                    <a:pt x="420" y="1"/>
                    <a:pt x="3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627201" y="-2493267"/>
              <a:ext cx="44837" cy="29653"/>
            </a:xfrm>
            <a:custGeom>
              <a:avLst/>
              <a:gdLst/>
              <a:ahLst/>
              <a:cxnLst/>
              <a:rect l="l" t="t" r="r" b="b"/>
              <a:pathLst>
                <a:path w="939" h="621" extrusionOk="0">
                  <a:moveTo>
                    <a:pt x="487" y="0"/>
                  </a:moveTo>
                  <a:cubicBezTo>
                    <a:pt x="464" y="0"/>
                    <a:pt x="445" y="8"/>
                    <a:pt x="427" y="31"/>
                  </a:cubicBezTo>
                  <a:lnTo>
                    <a:pt x="427" y="34"/>
                  </a:lnTo>
                  <a:cubicBezTo>
                    <a:pt x="528" y="109"/>
                    <a:pt x="539" y="153"/>
                    <a:pt x="476" y="243"/>
                  </a:cubicBezTo>
                  <a:cubicBezTo>
                    <a:pt x="483" y="318"/>
                    <a:pt x="397" y="295"/>
                    <a:pt x="378" y="345"/>
                  </a:cubicBezTo>
                  <a:cubicBezTo>
                    <a:pt x="416" y="464"/>
                    <a:pt x="356" y="557"/>
                    <a:pt x="244" y="557"/>
                  </a:cubicBezTo>
                  <a:lnTo>
                    <a:pt x="225" y="557"/>
                  </a:lnTo>
                  <a:cubicBezTo>
                    <a:pt x="218" y="561"/>
                    <a:pt x="207" y="561"/>
                    <a:pt x="199" y="561"/>
                  </a:cubicBezTo>
                  <a:cubicBezTo>
                    <a:pt x="109" y="561"/>
                    <a:pt x="76" y="483"/>
                    <a:pt x="31" y="423"/>
                  </a:cubicBezTo>
                  <a:lnTo>
                    <a:pt x="31" y="423"/>
                  </a:lnTo>
                  <a:cubicBezTo>
                    <a:pt x="0" y="497"/>
                    <a:pt x="8" y="554"/>
                    <a:pt x="105" y="561"/>
                  </a:cubicBezTo>
                  <a:cubicBezTo>
                    <a:pt x="124" y="561"/>
                    <a:pt x="143" y="576"/>
                    <a:pt x="157" y="583"/>
                  </a:cubicBezTo>
                  <a:cubicBezTo>
                    <a:pt x="195" y="606"/>
                    <a:pt x="229" y="621"/>
                    <a:pt x="266" y="621"/>
                  </a:cubicBezTo>
                  <a:cubicBezTo>
                    <a:pt x="292" y="621"/>
                    <a:pt x="314" y="617"/>
                    <a:pt x="345" y="606"/>
                  </a:cubicBezTo>
                  <a:cubicBezTo>
                    <a:pt x="404" y="576"/>
                    <a:pt x="431" y="561"/>
                    <a:pt x="435" y="490"/>
                  </a:cubicBezTo>
                  <a:cubicBezTo>
                    <a:pt x="445" y="345"/>
                    <a:pt x="516" y="269"/>
                    <a:pt x="651" y="236"/>
                  </a:cubicBezTo>
                  <a:lnTo>
                    <a:pt x="651" y="236"/>
                  </a:lnTo>
                  <a:cubicBezTo>
                    <a:pt x="666" y="284"/>
                    <a:pt x="610" y="326"/>
                    <a:pt x="640" y="371"/>
                  </a:cubicBezTo>
                  <a:cubicBezTo>
                    <a:pt x="662" y="407"/>
                    <a:pt x="733" y="426"/>
                    <a:pt x="801" y="426"/>
                  </a:cubicBezTo>
                  <a:cubicBezTo>
                    <a:pt x="849" y="426"/>
                    <a:pt x="894" y="415"/>
                    <a:pt x="916" y="393"/>
                  </a:cubicBezTo>
                  <a:cubicBezTo>
                    <a:pt x="935" y="374"/>
                    <a:pt x="939" y="359"/>
                    <a:pt x="913" y="336"/>
                  </a:cubicBezTo>
                  <a:cubicBezTo>
                    <a:pt x="782" y="243"/>
                    <a:pt x="707" y="79"/>
                    <a:pt x="547" y="15"/>
                  </a:cubicBezTo>
                  <a:cubicBezTo>
                    <a:pt x="521" y="8"/>
                    <a:pt x="502" y="0"/>
                    <a:pt x="4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108302" y="-2797625"/>
              <a:ext cx="25594" cy="19673"/>
            </a:xfrm>
            <a:custGeom>
              <a:avLst/>
              <a:gdLst/>
              <a:ahLst/>
              <a:cxnLst/>
              <a:rect l="l" t="t" r="r" b="b"/>
              <a:pathLst>
                <a:path w="536" h="412" extrusionOk="0">
                  <a:moveTo>
                    <a:pt x="263" y="128"/>
                  </a:moveTo>
                  <a:lnTo>
                    <a:pt x="263" y="128"/>
                  </a:lnTo>
                  <a:cubicBezTo>
                    <a:pt x="270" y="184"/>
                    <a:pt x="221" y="199"/>
                    <a:pt x="202" y="229"/>
                  </a:cubicBezTo>
                  <a:cubicBezTo>
                    <a:pt x="202" y="255"/>
                    <a:pt x="311" y="251"/>
                    <a:pt x="225" y="311"/>
                  </a:cubicBezTo>
                  <a:cubicBezTo>
                    <a:pt x="195" y="330"/>
                    <a:pt x="173" y="367"/>
                    <a:pt x="139" y="367"/>
                  </a:cubicBezTo>
                  <a:cubicBezTo>
                    <a:pt x="128" y="367"/>
                    <a:pt x="113" y="363"/>
                    <a:pt x="97" y="349"/>
                  </a:cubicBezTo>
                  <a:cubicBezTo>
                    <a:pt x="61" y="318"/>
                    <a:pt x="75" y="263"/>
                    <a:pt x="123" y="229"/>
                  </a:cubicBezTo>
                  <a:cubicBezTo>
                    <a:pt x="132" y="225"/>
                    <a:pt x="142" y="218"/>
                    <a:pt x="150" y="210"/>
                  </a:cubicBezTo>
                  <a:cubicBezTo>
                    <a:pt x="187" y="184"/>
                    <a:pt x="206" y="139"/>
                    <a:pt x="263" y="128"/>
                  </a:cubicBezTo>
                  <a:close/>
                  <a:moveTo>
                    <a:pt x="228" y="1"/>
                  </a:moveTo>
                  <a:cubicBezTo>
                    <a:pt x="154" y="1"/>
                    <a:pt x="109" y="61"/>
                    <a:pt x="49" y="80"/>
                  </a:cubicBezTo>
                  <a:cubicBezTo>
                    <a:pt x="1" y="94"/>
                    <a:pt x="53" y="154"/>
                    <a:pt x="45" y="192"/>
                  </a:cubicBezTo>
                  <a:cubicBezTo>
                    <a:pt x="42" y="225"/>
                    <a:pt x="34" y="251"/>
                    <a:pt x="23" y="281"/>
                  </a:cubicBezTo>
                  <a:cubicBezTo>
                    <a:pt x="1" y="341"/>
                    <a:pt x="30" y="401"/>
                    <a:pt x="79" y="408"/>
                  </a:cubicBezTo>
                  <a:cubicBezTo>
                    <a:pt x="101" y="412"/>
                    <a:pt x="128" y="412"/>
                    <a:pt x="150" y="412"/>
                  </a:cubicBezTo>
                  <a:cubicBezTo>
                    <a:pt x="270" y="412"/>
                    <a:pt x="378" y="367"/>
                    <a:pt x="475" y="292"/>
                  </a:cubicBezTo>
                  <a:cubicBezTo>
                    <a:pt x="516" y="259"/>
                    <a:pt x="535" y="135"/>
                    <a:pt x="505" y="106"/>
                  </a:cubicBezTo>
                  <a:cubicBezTo>
                    <a:pt x="442" y="42"/>
                    <a:pt x="348" y="16"/>
                    <a:pt x="247" y="4"/>
                  </a:cubicBezTo>
                  <a:cubicBezTo>
                    <a:pt x="240" y="1"/>
                    <a:pt x="232" y="1"/>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311430" y="-2918815"/>
              <a:ext cx="27695" cy="30035"/>
            </a:xfrm>
            <a:custGeom>
              <a:avLst/>
              <a:gdLst/>
              <a:ahLst/>
              <a:cxnLst/>
              <a:rect l="l" t="t" r="r" b="b"/>
              <a:pathLst>
                <a:path w="580" h="629" extrusionOk="0">
                  <a:moveTo>
                    <a:pt x="468" y="1"/>
                  </a:moveTo>
                  <a:cubicBezTo>
                    <a:pt x="442" y="19"/>
                    <a:pt x="416" y="19"/>
                    <a:pt x="393" y="19"/>
                  </a:cubicBezTo>
                  <a:lnTo>
                    <a:pt x="382" y="19"/>
                  </a:lnTo>
                  <a:cubicBezTo>
                    <a:pt x="356" y="19"/>
                    <a:pt x="333" y="19"/>
                    <a:pt x="314" y="42"/>
                  </a:cubicBezTo>
                  <a:cubicBezTo>
                    <a:pt x="326" y="56"/>
                    <a:pt x="337" y="68"/>
                    <a:pt x="330" y="90"/>
                  </a:cubicBezTo>
                  <a:cubicBezTo>
                    <a:pt x="333" y="90"/>
                    <a:pt x="337" y="94"/>
                    <a:pt x="340" y="94"/>
                  </a:cubicBezTo>
                  <a:cubicBezTo>
                    <a:pt x="356" y="94"/>
                    <a:pt x="371" y="79"/>
                    <a:pt x="382" y="79"/>
                  </a:cubicBezTo>
                  <a:lnTo>
                    <a:pt x="390" y="79"/>
                  </a:lnTo>
                  <a:cubicBezTo>
                    <a:pt x="434" y="79"/>
                    <a:pt x="457" y="101"/>
                    <a:pt x="430" y="150"/>
                  </a:cubicBezTo>
                  <a:cubicBezTo>
                    <a:pt x="416" y="180"/>
                    <a:pt x="371" y="199"/>
                    <a:pt x="419" y="244"/>
                  </a:cubicBezTo>
                  <a:cubicBezTo>
                    <a:pt x="434" y="258"/>
                    <a:pt x="385" y="273"/>
                    <a:pt x="374" y="273"/>
                  </a:cubicBezTo>
                  <a:cubicBezTo>
                    <a:pt x="318" y="277"/>
                    <a:pt x="304" y="315"/>
                    <a:pt x="277" y="356"/>
                  </a:cubicBezTo>
                  <a:cubicBezTo>
                    <a:pt x="262" y="266"/>
                    <a:pt x="340" y="195"/>
                    <a:pt x="314" y="109"/>
                  </a:cubicBezTo>
                  <a:lnTo>
                    <a:pt x="314" y="109"/>
                  </a:lnTo>
                  <a:cubicBezTo>
                    <a:pt x="304" y="113"/>
                    <a:pt x="292" y="116"/>
                    <a:pt x="281" y="116"/>
                  </a:cubicBezTo>
                  <a:cubicBezTo>
                    <a:pt x="269" y="116"/>
                    <a:pt x="259" y="113"/>
                    <a:pt x="247" y="106"/>
                  </a:cubicBezTo>
                  <a:cubicBezTo>
                    <a:pt x="161" y="116"/>
                    <a:pt x="90" y="161"/>
                    <a:pt x="16" y="206"/>
                  </a:cubicBezTo>
                  <a:lnTo>
                    <a:pt x="19" y="206"/>
                  </a:lnTo>
                  <a:cubicBezTo>
                    <a:pt x="0" y="263"/>
                    <a:pt x="64" y="247"/>
                    <a:pt x="83" y="270"/>
                  </a:cubicBezTo>
                  <a:cubicBezTo>
                    <a:pt x="98" y="266"/>
                    <a:pt x="109" y="263"/>
                    <a:pt x="124" y="263"/>
                  </a:cubicBezTo>
                  <a:cubicBezTo>
                    <a:pt x="135" y="263"/>
                    <a:pt x="150" y="266"/>
                    <a:pt x="161" y="266"/>
                  </a:cubicBezTo>
                  <a:cubicBezTo>
                    <a:pt x="165" y="303"/>
                    <a:pt x="124" y="289"/>
                    <a:pt x="116" y="311"/>
                  </a:cubicBezTo>
                  <a:cubicBezTo>
                    <a:pt x="135" y="356"/>
                    <a:pt x="202" y="330"/>
                    <a:pt x="214" y="389"/>
                  </a:cubicBezTo>
                  <a:cubicBezTo>
                    <a:pt x="173" y="415"/>
                    <a:pt x="109" y="420"/>
                    <a:pt x="90" y="482"/>
                  </a:cubicBezTo>
                  <a:lnTo>
                    <a:pt x="83" y="482"/>
                  </a:lnTo>
                  <a:cubicBezTo>
                    <a:pt x="76" y="482"/>
                    <a:pt x="60" y="475"/>
                    <a:pt x="49" y="468"/>
                  </a:cubicBezTo>
                  <a:lnTo>
                    <a:pt x="49" y="468"/>
                  </a:lnTo>
                  <a:cubicBezTo>
                    <a:pt x="60" y="532"/>
                    <a:pt x="102" y="565"/>
                    <a:pt x="157" y="584"/>
                  </a:cubicBezTo>
                  <a:cubicBezTo>
                    <a:pt x="161" y="580"/>
                    <a:pt x="161" y="580"/>
                    <a:pt x="161" y="577"/>
                  </a:cubicBezTo>
                  <a:cubicBezTo>
                    <a:pt x="150" y="561"/>
                    <a:pt x="120" y="554"/>
                    <a:pt x="138" y="527"/>
                  </a:cubicBezTo>
                  <a:cubicBezTo>
                    <a:pt x="150" y="509"/>
                    <a:pt x="169" y="490"/>
                    <a:pt x="195" y="490"/>
                  </a:cubicBezTo>
                  <a:cubicBezTo>
                    <a:pt x="202" y="490"/>
                    <a:pt x="206" y="490"/>
                    <a:pt x="214" y="494"/>
                  </a:cubicBezTo>
                  <a:cubicBezTo>
                    <a:pt x="240" y="501"/>
                    <a:pt x="273" y="498"/>
                    <a:pt x="281" y="527"/>
                  </a:cubicBezTo>
                  <a:cubicBezTo>
                    <a:pt x="292" y="558"/>
                    <a:pt x="277" y="584"/>
                    <a:pt x="243" y="584"/>
                  </a:cubicBezTo>
                  <a:cubicBezTo>
                    <a:pt x="225" y="584"/>
                    <a:pt x="206" y="577"/>
                    <a:pt x="191" y="577"/>
                  </a:cubicBezTo>
                  <a:cubicBezTo>
                    <a:pt x="180" y="577"/>
                    <a:pt x="173" y="580"/>
                    <a:pt x="165" y="584"/>
                  </a:cubicBezTo>
                  <a:cubicBezTo>
                    <a:pt x="188" y="610"/>
                    <a:pt x="214" y="621"/>
                    <a:pt x="247" y="629"/>
                  </a:cubicBezTo>
                  <a:cubicBezTo>
                    <a:pt x="251" y="625"/>
                    <a:pt x="259" y="621"/>
                    <a:pt x="262" y="617"/>
                  </a:cubicBezTo>
                  <a:cubicBezTo>
                    <a:pt x="273" y="610"/>
                    <a:pt x="285" y="606"/>
                    <a:pt x="295" y="606"/>
                  </a:cubicBezTo>
                  <a:cubicBezTo>
                    <a:pt x="307" y="606"/>
                    <a:pt x="314" y="610"/>
                    <a:pt x="326" y="613"/>
                  </a:cubicBezTo>
                  <a:cubicBezTo>
                    <a:pt x="337" y="603"/>
                    <a:pt x="348" y="595"/>
                    <a:pt x="359" y="584"/>
                  </a:cubicBezTo>
                  <a:cubicBezTo>
                    <a:pt x="337" y="539"/>
                    <a:pt x="281" y="487"/>
                    <a:pt x="390" y="482"/>
                  </a:cubicBezTo>
                  <a:cubicBezTo>
                    <a:pt x="397" y="482"/>
                    <a:pt x="408" y="472"/>
                    <a:pt x="404" y="468"/>
                  </a:cubicBezTo>
                  <a:cubicBezTo>
                    <a:pt x="378" y="363"/>
                    <a:pt x="547" y="311"/>
                    <a:pt x="471" y="195"/>
                  </a:cubicBezTo>
                  <a:lnTo>
                    <a:pt x="490" y="195"/>
                  </a:lnTo>
                  <a:cubicBezTo>
                    <a:pt x="528" y="195"/>
                    <a:pt x="550" y="213"/>
                    <a:pt x="573" y="236"/>
                  </a:cubicBezTo>
                  <a:cubicBezTo>
                    <a:pt x="580" y="218"/>
                    <a:pt x="573" y="199"/>
                    <a:pt x="554" y="187"/>
                  </a:cubicBezTo>
                  <a:cubicBezTo>
                    <a:pt x="505" y="146"/>
                    <a:pt x="471" y="101"/>
                    <a:pt x="483" y="16"/>
                  </a:cubicBezTo>
                  <a:cubicBezTo>
                    <a:pt x="479" y="8"/>
                    <a:pt x="475" y="4"/>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301259" y="-2701409"/>
              <a:ext cx="18097" cy="33759"/>
            </a:xfrm>
            <a:custGeom>
              <a:avLst/>
              <a:gdLst/>
              <a:ahLst/>
              <a:cxnLst/>
              <a:rect l="l" t="t" r="r" b="b"/>
              <a:pathLst>
                <a:path w="379" h="707" extrusionOk="0">
                  <a:moveTo>
                    <a:pt x="262" y="1"/>
                  </a:moveTo>
                  <a:lnTo>
                    <a:pt x="262" y="1"/>
                  </a:lnTo>
                  <a:cubicBezTo>
                    <a:pt x="146" y="19"/>
                    <a:pt x="53" y="124"/>
                    <a:pt x="56" y="232"/>
                  </a:cubicBezTo>
                  <a:cubicBezTo>
                    <a:pt x="56" y="270"/>
                    <a:pt x="46" y="303"/>
                    <a:pt x="30" y="341"/>
                  </a:cubicBezTo>
                  <a:cubicBezTo>
                    <a:pt x="1" y="434"/>
                    <a:pt x="64" y="509"/>
                    <a:pt x="98" y="591"/>
                  </a:cubicBezTo>
                  <a:cubicBezTo>
                    <a:pt x="109" y="603"/>
                    <a:pt x="120" y="613"/>
                    <a:pt x="132" y="621"/>
                  </a:cubicBezTo>
                  <a:cubicBezTo>
                    <a:pt x="135" y="621"/>
                    <a:pt x="135" y="621"/>
                    <a:pt x="139" y="625"/>
                  </a:cubicBezTo>
                  <a:lnTo>
                    <a:pt x="195" y="625"/>
                  </a:lnTo>
                  <a:cubicBezTo>
                    <a:pt x="180" y="610"/>
                    <a:pt x="169" y="591"/>
                    <a:pt x="172" y="565"/>
                  </a:cubicBezTo>
                  <a:cubicBezTo>
                    <a:pt x="180" y="532"/>
                    <a:pt x="213" y="535"/>
                    <a:pt x="236" y="527"/>
                  </a:cubicBezTo>
                  <a:lnTo>
                    <a:pt x="244" y="527"/>
                  </a:lnTo>
                  <a:cubicBezTo>
                    <a:pt x="255" y="527"/>
                    <a:pt x="266" y="539"/>
                    <a:pt x="266" y="554"/>
                  </a:cubicBezTo>
                  <a:cubicBezTo>
                    <a:pt x="270" y="580"/>
                    <a:pt x="258" y="595"/>
                    <a:pt x="232" y="603"/>
                  </a:cubicBezTo>
                  <a:cubicBezTo>
                    <a:pt x="217" y="606"/>
                    <a:pt x="206" y="617"/>
                    <a:pt x="195" y="625"/>
                  </a:cubicBezTo>
                  <a:lnTo>
                    <a:pt x="195" y="629"/>
                  </a:lnTo>
                  <a:cubicBezTo>
                    <a:pt x="221" y="655"/>
                    <a:pt x="251" y="681"/>
                    <a:pt x="277" y="707"/>
                  </a:cubicBezTo>
                  <a:cubicBezTo>
                    <a:pt x="281" y="703"/>
                    <a:pt x="289" y="700"/>
                    <a:pt x="296" y="696"/>
                  </a:cubicBezTo>
                  <a:cubicBezTo>
                    <a:pt x="289" y="684"/>
                    <a:pt x="277" y="674"/>
                    <a:pt x="277" y="666"/>
                  </a:cubicBezTo>
                  <a:cubicBezTo>
                    <a:pt x="281" y="617"/>
                    <a:pt x="367" y="644"/>
                    <a:pt x="356" y="599"/>
                  </a:cubicBezTo>
                  <a:cubicBezTo>
                    <a:pt x="344" y="558"/>
                    <a:pt x="329" y="520"/>
                    <a:pt x="344" y="479"/>
                  </a:cubicBezTo>
                  <a:cubicBezTo>
                    <a:pt x="303" y="412"/>
                    <a:pt x="352" y="367"/>
                    <a:pt x="378" y="315"/>
                  </a:cubicBezTo>
                  <a:cubicBezTo>
                    <a:pt x="341" y="296"/>
                    <a:pt x="300" y="299"/>
                    <a:pt x="262" y="296"/>
                  </a:cubicBezTo>
                  <a:cubicBezTo>
                    <a:pt x="236" y="311"/>
                    <a:pt x="213" y="318"/>
                    <a:pt x="195" y="318"/>
                  </a:cubicBezTo>
                  <a:cubicBezTo>
                    <a:pt x="154" y="318"/>
                    <a:pt x="120" y="289"/>
                    <a:pt x="101" y="232"/>
                  </a:cubicBezTo>
                  <a:cubicBezTo>
                    <a:pt x="132" y="191"/>
                    <a:pt x="210" y="218"/>
                    <a:pt x="225" y="150"/>
                  </a:cubicBezTo>
                  <a:cubicBezTo>
                    <a:pt x="225" y="146"/>
                    <a:pt x="236" y="146"/>
                    <a:pt x="248" y="146"/>
                  </a:cubicBezTo>
                  <a:lnTo>
                    <a:pt x="266" y="146"/>
                  </a:lnTo>
                  <a:cubicBezTo>
                    <a:pt x="284" y="154"/>
                    <a:pt x="292" y="180"/>
                    <a:pt x="281" y="195"/>
                  </a:cubicBezTo>
                  <a:cubicBezTo>
                    <a:pt x="266" y="213"/>
                    <a:pt x="255" y="229"/>
                    <a:pt x="277" y="247"/>
                  </a:cubicBezTo>
                  <a:cubicBezTo>
                    <a:pt x="281" y="247"/>
                    <a:pt x="284" y="244"/>
                    <a:pt x="289" y="244"/>
                  </a:cubicBezTo>
                  <a:cubicBezTo>
                    <a:pt x="296" y="244"/>
                    <a:pt x="303" y="251"/>
                    <a:pt x="315" y="255"/>
                  </a:cubicBezTo>
                  <a:cubicBezTo>
                    <a:pt x="322" y="258"/>
                    <a:pt x="329" y="263"/>
                    <a:pt x="337" y="263"/>
                  </a:cubicBezTo>
                  <a:cubicBezTo>
                    <a:pt x="348" y="263"/>
                    <a:pt x="356" y="255"/>
                    <a:pt x="360" y="232"/>
                  </a:cubicBezTo>
                  <a:cubicBezTo>
                    <a:pt x="341" y="180"/>
                    <a:pt x="289" y="142"/>
                    <a:pt x="303" y="72"/>
                  </a:cubicBezTo>
                  <a:cubicBezTo>
                    <a:pt x="307" y="56"/>
                    <a:pt x="307" y="46"/>
                    <a:pt x="289" y="46"/>
                  </a:cubicBezTo>
                  <a:cubicBezTo>
                    <a:pt x="274" y="46"/>
                    <a:pt x="251" y="53"/>
                    <a:pt x="210" y="61"/>
                  </a:cubicBezTo>
                  <a:cubicBezTo>
                    <a:pt x="229" y="38"/>
                    <a:pt x="248" y="19"/>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288797" y="-2696968"/>
              <a:ext cx="28650" cy="23302"/>
            </a:xfrm>
            <a:custGeom>
              <a:avLst/>
              <a:gdLst/>
              <a:ahLst/>
              <a:cxnLst/>
              <a:rect l="l" t="t" r="r" b="b"/>
              <a:pathLst>
                <a:path w="600" h="488" extrusionOk="0">
                  <a:moveTo>
                    <a:pt x="327" y="1"/>
                  </a:moveTo>
                  <a:cubicBezTo>
                    <a:pt x="323" y="5"/>
                    <a:pt x="319" y="8"/>
                    <a:pt x="315" y="16"/>
                  </a:cubicBezTo>
                  <a:cubicBezTo>
                    <a:pt x="289" y="57"/>
                    <a:pt x="244" y="68"/>
                    <a:pt x="199" y="68"/>
                  </a:cubicBezTo>
                  <a:cubicBezTo>
                    <a:pt x="196" y="68"/>
                    <a:pt x="188" y="65"/>
                    <a:pt x="185" y="65"/>
                  </a:cubicBezTo>
                  <a:lnTo>
                    <a:pt x="180" y="65"/>
                  </a:lnTo>
                  <a:cubicBezTo>
                    <a:pt x="125" y="65"/>
                    <a:pt x="117" y="106"/>
                    <a:pt x="99" y="139"/>
                  </a:cubicBezTo>
                  <a:cubicBezTo>
                    <a:pt x="95" y="162"/>
                    <a:pt x="87" y="170"/>
                    <a:pt x="76" y="170"/>
                  </a:cubicBezTo>
                  <a:cubicBezTo>
                    <a:pt x="68" y="170"/>
                    <a:pt x="61" y="165"/>
                    <a:pt x="54" y="162"/>
                  </a:cubicBezTo>
                  <a:cubicBezTo>
                    <a:pt x="42" y="158"/>
                    <a:pt x="35" y="151"/>
                    <a:pt x="28" y="151"/>
                  </a:cubicBezTo>
                  <a:cubicBezTo>
                    <a:pt x="23" y="151"/>
                    <a:pt x="20" y="154"/>
                    <a:pt x="16" y="154"/>
                  </a:cubicBezTo>
                  <a:cubicBezTo>
                    <a:pt x="13" y="173"/>
                    <a:pt x="5" y="188"/>
                    <a:pt x="1" y="203"/>
                  </a:cubicBezTo>
                  <a:cubicBezTo>
                    <a:pt x="39" y="206"/>
                    <a:pt x="80" y="203"/>
                    <a:pt x="117" y="222"/>
                  </a:cubicBezTo>
                  <a:cubicBezTo>
                    <a:pt x="125" y="218"/>
                    <a:pt x="135" y="214"/>
                    <a:pt x="147" y="214"/>
                  </a:cubicBezTo>
                  <a:cubicBezTo>
                    <a:pt x="158" y="214"/>
                    <a:pt x="166" y="218"/>
                    <a:pt x="170" y="225"/>
                  </a:cubicBezTo>
                  <a:cubicBezTo>
                    <a:pt x="185" y="263"/>
                    <a:pt x="207" y="277"/>
                    <a:pt x="230" y="277"/>
                  </a:cubicBezTo>
                  <a:cubicBezTo>
                    <a:pt x="248" y="277"/>
                    <a:pt x="270" y="267"/>
                    <a:pt x="292" y="251"/>
                  </a:cubicBezTo>
                  <a:lnTo>
                    <a:pt x="292" y="251"/>
                  </a:lnTo>
                  <a:cubicBezTo>
                    <a:pt x="315" y="293"/>
                    <a:pt x="289" y="337"/>
                    <a:pt x="327" y="363"/>
                  </a:cubicBezTo>
                  <a:cubicBezTo>
                    <a:pt x="330" y="367"/>
                    <a:pt x="334" y="367"/>
                    <a:pt x="337" y="367"/>
                  </a:cubicBezTo>
                  <a:cubicBezTo>
                    <a:pt x="356" y="367"/>
                    <a:pt x="356" y="345"/>
                    <a:pt x="364" y="334"/>
                  </a:cubicBezTo>
                  <a:cubicBezTo>
                    <a:pt x="371" y="315"/>
                    <a:pt x="379" y="300"/>
                    <a:pt x="394" y="300"/>
                  </a:cubicBezTo>
                  <a:cubicBezTo>
                    <a:pt x="401" y="300"/>
                    <a:pt x="405" y="300"/>
                    <a:pt x="413" y="304"/>
                  </a:cubicBezTo>
                  <a:cubicBezTo>
                    <a:pt x="439" y="311"/>
                    <a:pt x="427" y="330"/>
                    <a:pt x="416" y="349"/>
                  </a:cubicBezTo>
                  <a:cubicBezTo>
                    <a:pt x="409" y="363"/>
                    <a:pt x="405" y="386"/>
                    <a:pt x="420" y="389"/>
                  </a:cubicBezTo>
                  <a:cubicBezTo>
                    <a:pt x="487" y="416"/>
                    <a:pt x="423" y="450"/>
                    <a:pt x="420" y="487"/>
                  </a:cubicBezTo>
                  <a:cubicBezTo>
                    <a:pt x="465" y="479"/>
                    <a:pt x="484" y="439"/>
                    <a:pt x="510" y="420"/>
                  </a:cubicBezTo>
                  <a:cubicBezTo>
                    <a:pt x="566" y="371"/>
                    <a:pt x="525" y="282"/>
                    <a:pt x="592" y="241"/>
                  </a:cubicBezTo>
                  <a:cubicBezTo>
                    <a:pt x="599" y="218"/>
                    <a:pt x="599" y="196"/>
                    <a:pt x="592" y="173"/>
                  </a:cubicBezTo>
                  <a:cubicBezTo>
                    <a:pt x="566" y="136"/>
                    <a:pt x="539" y="98"/>
                    <a:pt x="513" y="57"/>
                  </a:cubicBezTo>
                  <a:cubicBezTo>
                    <a:pt x="510" y="57"/>
                    <a:pt x="506" y="53"/>
                    <a:pt x="506" y="49"/>
                  </a:cubicBezTo>
                  <a:cubicBezTo>
                    <a:pt x="494" y="46"/>
                    <a:pt x="487" y="42"/>
                    <a:pt x="476" y="42"/>
                  </a:cubicBezTo>
                  <a:cubicBezTo>
                    <a:pt x="468" y="42"/>
                    <a:pt x="458" y="42"/>
                    <a:pt x="449" y="46"/>
                  </a:cubicBezTo>
                  <a:cubicBezTo>
                    <a:pt x="439" y="46"/>
                    <a:pt x="431" y="49"/>
                    <a:pt x="423" y="49"/>
                  </a:cubicBezTo>
                  <a:cubicBezTo>
                    <a:pt x="413" y="49"/>
                    <a:pt x="405" y="46"/>
                    <a:pt x="397" y="42"/>
                  </a:cubicBezTo>
                  <a:cubicBezTo>
                    <a:pt x="394" y="49"/>
                    <a:pt x="390" y="57"/>
                    <a:pt x="387" y="65"/>
                  </a:cubicBezTo>
                  <a:cubicBezTo>
                    <a:pt x="379" y="84"/>
                    <a:pt x="375" y="106"/>
                    <a:pt x="356" y="106"/>
                  </a:cubicBezTo>
                  <a:cubicBezTo>
                    <a:pt x="349" y="106"/>
                    <a:pt x="342" y="106"/>
                    <a:pt x="334" y="98"/>
                  </a:cubicBezTo>
                  <a:cubicBezTo>
                    <a:pt x="315" y="87"/>
                    <a:pt x="319" y="57"/>
                    <a:pt x="342" y="42"/>
                  </a:cubicBezTo>
                  <a:cubicBezTo>
                    <a:pt x="356" y="27"/>
                    <a:pt x="371" y="20"/>
                    <a:pt x="3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211680" y="-2779910"/>
              <a:ext cx="40588" cy="28029"/>
            </a:xfrm>
            <a:custGeom>
              <a:avLst/>
              <a:gdLst/>
              <a:ahLst/>
              <a:cxnLst/>
              <a:rect l="l" t="t" r="r" b="b"/>
              <a:pathLst>
                <a:path w="850" h="587" extrusionOk="0">
                  <a:moveTo>
                    <a:pt x="409" y="0"/>
                  </a:moveTo>
                  <a:cubicBezTo>
                    <a:pt x="382" y="0"/>
                    <a:pt x="356" y="4"/>
                    <a:pt x="330" y="11"/>
                  </a:cubicBezTo>
                  <a:cubicBezTo>
                    <a:pt x="349" y="52"/>
                    <a:pt x="427" y="52"/>
                    <a:pt x="413" y="108"/>
                  </a:cubicBezTo>
                  <a:cubicBezTo>
                    <a:pt x="397" y="164"/>
                    <a:pt x="345" y="202"/>
                    <a:pt x="297" y="228"/>
                  </a:cubicBezTo>
                  <a:cubicBezTo>
                    <a:pt x="289" y="235"/>
                    <a:pt x="274" y="242"/>
                    <a:pt x="263" y="242"/>
                  </a:cubicBezTo>
                  <a:cubicBezTo>
                    <a:pt x="256" y="242"/>
                    <a:pt x="247" y="235"/>
                    <a:pt x="247" y="209"/>
                  </a:cubicBezTo>
                  <a:cubicBezTo>
                    <a:pt x="244" y="198"/>
                    <a:pt x="240" y="194"/>
                    <a:pt x="233" y="194"/>
                  </a:cubicBezTo>
                  <a:cubicBezTo>
                    <a:pt x="221" y="194"/>
                    <a:pt x="211" y="198"/>
                    <a:pt x="203" y="198"/>
                  </a:cubicBezTo>
                  <a:cubicBezTo>
                    <a:pt x="185" y="202"/>
                    <a:pt x="169" y="209"/>
                    <a:pt x="151" y="209"/>
                  </a:cubicBezTo>
                  <a:cubicBezTo>
                    <a:pt x="140" y="209"/>
                    <a:pt x="128" y="206"/>
                    <a:pt x="117" y="190"/>
                  </a:cubicBezTo>
                  <a:cubicBezTo>
                    <a:pt x="73" y="228"/>
                    <a:pt x="68" y="276"/>
                    <a:pt x="83" y="325"/>
                  </a:cubicBezTo>
                  <a:cubicBezTo>
                    <a:pt x="95" y="355"/>
                    <a:pt x="90" y="381"/>
                    <a:pt x="54" y="381"/>
                  </a:cubicBezTo>
                  <a:cubicBezTo>
                    <a:pt x="9" y="385"/>
                    <a:pt x="1" y="418"/>
                    <a:pt x="9" y="449"/>
                  </a:cubicBezTo>
                  <a:cubicBezTo>
                    <a:pt x="20" y="489"/>
                    <a:pt x="5" y="546"/>
                    <a:pt x="50" y="572"/>
                  </a:cubicBezTo>
                  <a:cubicBezTo>
                    <a:pt x="68" y="583"/>
                    <a:pt x="83" y="587"/>
                    <a:pt x="102" y="587"/>
                  </a:cubicBezTo>
                  <a:cubicBezTo>
                    <a:pt x="158" y="587"/>
                    <a:pt x="211" y="530"/>
                    <a:pt x="211" y="456"/>
                  </a:cubicBezTo>
                  <a:lnTo>
                    <a:pt x="211" y="456"/>
                  </a:lnTo>
                  <a:cubicBezTo>
                    <a:pt x="195" y="471"/>
                    <a:pt x="180" y="489"/>
                    <a:pt x="166" y="504"/>
                  </a:cubicBezTo>
                  <a:cubicBezTo>
                    <a:pt x="147" y="520"/>
                    <a:pt x="128" y="527"/>
                    <a:pt x="113" y="527"/>
                  </a:cubicBezTo>
                  <a:cubicBezTo>
                    <a:pt x="99" y="527"/>
                    <a:pt x="80" y="520"/>
                    <a:pt x="64" y="501"/>
                  </a:cubicBezTo>
                  <a:cubicBezTo>
                    <a:pt x="28" y="463"/>
                    <a:pt x="42" y="437"/>
                    <a:pt x="87" y="415"/>
                  </a:cubicBezTo>
                  <a:cubicBezTo>
                    <a:pt x="113" y="399"/>
                    <a:pt x="128" y="370"/>
                    <a:pt x="121" y="337"/>
                  </a:cubicBezTo>
                  <a:cubicBezTo>
                    <a:pt x="113" y="314"/>
                    <a:pt x="109" y="287"/>
                    <a:pt x="143" y="284"/>
                  </a:cubicBezTo>
                  <a:lnTo>
                    <a:pt x="147" y="284"/>
                  </a:lnTo>
                  <a:cubicBezTo>
                    <a:pt x="177" y="284"/>
                    <a:pt x="173" y="310"/>
                    <a:pt x="169" y="332"/>
                  </a:cubicBezTo>
                  <a:cubicBezTo>
                    <a:pt x="158" y="373"/>
                    <a:pt x="169" y="407"/>
                    <a:pt x="199" y="437"/>
                  </a:cubicBezTo>
                  <a:cubicBezTo>
                    <a:pt x="203" y="399"/>
                    <a:pt x="207" y="363"/>
                    <a:pt x="214" y="325"/>
                  </a:cubicBezTo>
                  <a:cubicBezTo>
                    <a:pt x="218" y="303"/>
                    <a:pt x="230" y="284"/>
                    <a:pt x="252" y="284"/>
                  </a:cubicBezTo>
                  <a:cubicBezTo>
                    <a:pt x="259" y="284"/>
                    <a:pt x="263" y="287"/>
                    <a:pt x="270" y="287"/>
                  </a:cubicBezTo>
                  <a:cubicBezTo>
                    <a:pt x="330" y="314"/>
                    <a:pt x="404" y="329"/>
                    <a:pt x="435" y="389"/>
                  </a:cubicBezTo>
                  <a:cubicBezTo>
                    <a:pt x="499" y="501"/>
                    <a:pt x="611" y="478"/>
                    <a:pt x="723" y="530"/>
                  </a:cubicBezTo>
                  <a:cubicBezTo>
                    <a:pt x="692" y="449"/>
                    <a:pt x="708" y="396"/>
                    <a:pt x="723" y="344"/>
                  </a:cubicBezTo>
                  <a:lnTo>
                    <a:pt x="723" y="344"/>
                  </a:lnTo>
                  <a:cubicBezTo>
                    <a:pt x="701" y="370"/>
                    <a:pt x="656" y="370"/>
                    <a:pt x="640" y="411"/>
                  </a:cubicBezTo>
                  <a:cubicBezTo>
                    <a:pt x="637" y="426"/>
                    <a:pt x="625" y="434"/>
                    <a:pt x="611" y="434"/>
                  </a:cubicBezTo>
                  <a:cubicBezTo>
                    <a:pt x="599" y="434"/>
                    <a:pt x="584" y="430"/>
                    <a:pt x="573" y="426"/>
                  </a:cubicBezTo>
                  <a:cubicBezTo>
                    <a:pt x="570" y="426"/>
                    <a:pt x="566" y="430"/>
                    <a:pt x="558" y="430"/>
                  </a:cubicBezTo>
                  <a:cubicBezTo>
                    <a:pt x="535" y="430"/>
                    <a:pt x="521" y="407"/>
                    <a:pt x="502" y="399"/>
                  </a:cubicBezTo>
                  <a:cubicBezTo>
                    <a:pt x="360" y="318"/>
                    <a:pt x="352" y="273"/>
                    <a:pt x="457" y="161"/>
                  </a:cubicBezTo>
                  <a:cubicBezTo>
                    <a:pt x="499" y="112"/>
                    <a:pt x="551" y="90"/>
                    <a:pt x="596" y="90"/>
                  </a:cubicBezTo>
                  <a:cubicBezTo>
                    <a:pt x="656" y="90"/>
                    <a:pt x="711" y="127"/>
                    <a:pt x="737" y="194"/>
                  </a:cubicBezTo>
                  <a:cubicBezTo>
                    <a:pt x="763" y="247"/>
                    <a:pt x="711" y="292"/>
                    <a:pt x="723" y="344"/>
                  </a:cubicBezTo>
                  <a:cubicBezTo>
                    <a:pt x="775" y="314"/>
                    <a:pt x="849" y="280"/>
                    <a:pt x="813" y="213"/>
                  </a:cubicBezTo>
                  <a:cubicBezTo>
                    <a:pt x="779" y="149"/>
                    <a:pt x="730" y="82"/>
                    <a:pt x="651" y="56"/>
                  </a:cubicBezTo>
                  <a:cubicBezTo>
                    <a:pt x="573" y="33"/>
                    <a:pt x="494" y="0"/>
                    <a:pt x="4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260194" y="-2665883"/>
              <a:ext cx="23588" cy="18097"/>
            </a:xfrm>
            <a:custGeom>
              <a:avLst/>
              <a:gdLst/>
              <a:ahLst/>
              <a:cxnLst/>
              <a:rect l="l" t="t" r="r" b="b"/>
              <a:pathLst>
                <a:path w="494" h="379" extrusionOk="0">
                  <a:moveTo>
                    <a:pt x="281" y="0"/>
                  </a:moveTo>
                  <a:cubicBezTo>
                    <a:pt x="236" y="19"/>
                    <a:pt x="259" y="45"/>
                    <a:pt x="269" y="71"/>
                  </a:cubicBezTo>
                  <a:cubicBezTo>
                    <a:pt x="281" y="90"/>
                    <a:pt x="281" y="113"/>
                    <a:pt x="262" y="124"/>
                  </a:cubicBezTo>
                  <a:cubicBezTo>
                    <a:pt x="259" y="128"/>
                    <a:pt x="251" y="131"/>
                    <a:pt x="247" y="131"/>
                  </a:cubicBezTo>
                  <a:cubicBezTo>
                    <a:pt x="232" y="131"/>
                    <a:pt x="221" y="116"/>
                    <a:pt x="221" y="105"/>
                  </a:cubicBezTo>
                  <a:cubicBezTo>
                    <a:pt x="209" y="61"/>
                    <a:pt x="191" y="49"/>
                    <a:pt x="164" y="49"/>
                  </a:cubicBezTo>
                  <a:cubicBezTo>
                    <a:pt x="154" y="49"/>
                    <a:pt x="142" y="52"/>
                    <a:pt x="131" y="57"/>
                  </a:cubicBezTo>
                  <a:cubicBezTo>
                    <a:pt x="120" y="57"/>
                    <a:pt x="109" y="61"/>
                    <a:pt x="97" y="61"/>
                  </a:cubicBezTo>
                  <a:cubicBezTo>
                    <a:pt x="86" y="61"/>
                    <a:pt x="79" y="57"/>
                    <a:pt x="71" y="52"/>
                  </a:cubicBezTo>
                  <a:lnTo>
                    <a:pt x="68" y="52"/>
                  </a:lnTo>
                  <a:cubicBezTo>
                    <a:pt x="42" y="52"/>
                    <a:pt x="30" y="161"/>
                    <a:pt x="68" y="202"/>
                  </a:cubicBezTo>
                  <a:cubicBezTo>
                    <a:pt x="71" y="209"/>
                    <a:pt x="86" y="209"/>
                    <a:pt x="86" y="228"/>
                  </a:cubicBezTo>
                  <a:cubicBezTo>
                    <a:pt x="75" y="244"/>
                    <a:pt x="60" y="247"/>
                    <a:pt x="45" y="247"/>
                  </a:cubicBezTo>
                  <a:cubicBezTo>
                    <a:pt x="38" y="247"/>
                    <a:pt x="30" y="244"/>
                    <a:pt x="26" y="244"/>
                  </a:cubicBezTo>
                  <a:lnTo>
                    <a:pt x="7" y="244"/>
                  </a:lnTo>
                  <a:cubicBezTo>
                    <a:pt x="4" y="247"/>
                    <a:pt x="4" y="251"/>
                    <a:pt x="0" y="259"/>
                  </a:cubicBezTo>
                  <a:cubicBezTo>
                    <a:pt x="45" y="318"/>
                    <a:pt x="120" y="344"/>
                    <a:pt x="187" y="378"/>
                  </a:cubicBezTo>
                  <a:lnTo>
                    <a:pt x="221" y="378"/>
                  </a:lnTo>
                  <a:cubicBezTo>
                    <a:pt x="236" y="375"/>
                    <a:pt x="251" y="371"/>
                    <a:pt x="269" y="371"/>
                  </a:cubicBezTo>
                  <a:lnTo>
                    <a:pt x="299" y="371"/>
                  </a:lnTo>
                  <a:cubicBezTo>
                    <a:pt x="363" y="371"/>
                    <a:pt x="408" y="344"/>
                    <a:pt x="430" y="273"/>
                  </a:cubicBezTo>
                  <a:cubicBezTo>
                    <a:pt x="434" y="259"/>
                    <a:pt x="456" y="247"/>
                    <a:pt x="468" y="232"/>
                  </a:cubicBezTo>
                  <a:cubicBezTo>
                    <a:pt x="475" y="169"/>
                    <a:pt x="494" y="105"/>
                    <a:pt x="452" y="49"/>
                  </a:cubicBezTo>
                  <a:lnTo>
                    <a:pt x="449" y="52"/>
                  </a:lnTo>
                  <a:cubicBezTo>
                    <a:pt x="404" y="68"/>
                    <a:pt x="374" y="75"/>
                    <a:pt x="352" y="75"/>
                  </a:cubicBezTo>
                  <a:cubicBezTo>
                    <a:pt x="318" y="75"/>
                    <a:pt x="304" y="52"/>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867956" y="-2511507"/>
              <a:ext cx="31276" cy="27743"/>
            </a:xfrm>
            <a:custGeom>
              <a:avLst/>
              <a:gdLst/>
              <a:ahLst/>
              <a:cxnLst/>
              <a:rect l="l" t="t" r="r" b="b"/>
              <a:pathLst>
                <a:path w="655" h="581" extrusionOk="0">
                  <a:moveTo>
                    <a:pt x="146" y="1"/>
                  </a:moveTo>
                  <a:cubicBezTo>
                    <a:pt x="149" y="151"/>
                    <a:pt x="108" y="289"/>
                    <a:pt x="15" y="408"/>
                  </a:cubicBezTo>
                  <a:cubicBezTo>
                    <a:pt x="8" y="416"/>
                    <a:pt x="8" y="430"/>
                    <a:pt x="4" y="442"/>
                  </a:cubicBezTo>
                  <a:cubicBezTo>
                    <a:pt x="0" y="457"/>
                    <a:pt x="4" y="475"/>
                    <a:pt x="18" y="480"/>
                  </a:cubicBezTo>
                  <a:cubicBezTo>
                    <a:pt x="71" y="491"/>
                    <a:pt x="116" y="532"/>
                    <a:pt x="172" y="532"/>
                  </a:cubicBezTo>
                  <a:cubicBezTo>
                    <a:pt x="187" y="532"/>
                    <a:pt x="202" y="532"/>
                    <a:pt x="217" y="525"/>
                  </a:cubicBezTo>
                  <a:cubicBezTo>
                    <a:pt x="131" y="475"/>
                    <a:pt x="108" y="401"/>
                    <a:pt x="135" y="311"/>
                  </a:cubicBezTo>
                  <a:cubicBezTo>
                    <a:pt x="142" y="289"/>
                    <a:pt x="146" y="263"/>
                    <a:pt x="168" y="247"/>
                  </a:cubicBezTo>
                  <a:cubicBezTo>
                    <a:pt x="198" y="218"/>
                    <a:pt x="239" y="211"/>
                    <a:pt x="277" y="211"/>
                  </a:cubicBezTo>
                  <a:lnTo>
                    <a:pt x="306" y="211"/>
                  </a:lnTo>
                  <a:cubicBezTo>
                    <a:pt x="374" y="218"/>
                    <a:pt x="392" y="278"/>
                    <a:pt x="392" y="337"/>
                  </a:cubicBezTo>
                  <a:cubicBezTo>
                    <a:pt x="392" y="394"/>
                    <a:pt x="396" y="461"/>
                    <a:pt x="332" y="480"/>
                  </a:cubicBezTo>
                  <a:cubicBezTo>
                    <a:pt x="292" y="491"/>
                    <a:pt x="258" y="517"/>
                    <a:pt x="217" y="525"/>
                  </a:cubicBezTo>
                  <a:cubicBezTo>
                    <a:pt x="225" y="554"/>
                    <a:pt x="235" y="580"/>
                    <a:pt x="273" y="580"/>
                  </a:cubicBezTo>
                  <a:lnTo>
                    <a:pt x="288" y="580"/>
                  </a:lnTo>
                  <a:cubicBezTo>
                    <a:pt x="396" y="565"/>
                    <a:pt x="445" y="517"/>
                    <a:pt x="471" y="382"/>
                  </a:cubicBezTo>
                  <a:cubicBezTo>
                    <a:pt x="479" y="330"/>
                    <a:pt x="505" y="304"/>
                    <a:pt x="534" y="304"/>
                  </a:cubicBezTo>
                  <a:cubicBezTo>
                    <a:pt x="553" y="304"/>
                    <a:pt x="575" y="315"/>
                    <a:pt x="598" y="334"/>
                  </a:cubicBezTo>
                  <a:cubicBezTo>
                    <a:pt x="613" y="349"/>
                    <a:pt x="613" y="375"/>
                    <a:pt x="639" y="375"/>
                  </a:cubicBezTo>
                  <a:lnTo>
                    <a:pt x="643" y="375"/>
                  </a:lnTo>
                  <a:cubicBezTo>
                    <a:pt x="654" y="349"/>
                    <a:pt x="636" y="334"/>
                    <a:pt x="628" y="311"/>
                  </a:cubicBezTo>
                  <a:cubicBezTo>
                    <a:pt x="606" y="259"/>
                    <a:pt x="610" y="177"/>
                    <a:pt x="549" y="177"/>
                  </a:cubicBezTo>
                  <a:cubicBezTo>
                    <a:pt x="531" y="177"/>
                    <a:pt x="508" y="184"/>
                    <a:pt x="475" y="203"/>
                  </a:cubicBezTo>
                  <a:cubicBezTo>
                    <a:pt x="471" y="203"/>
                    <a:pt x="456" y="188"/>
                    <a:pt x="453" y="180"/>
                  </a:cubicBezTo>
                  <a:cubicBezTo>
                    <a:pt x="445" y="161"/>
                    <a:pt x="427" y="154"/>
                    <a:pt x="411" y="154"/>
                  </a:cubicBezTo>
                  <a:cubicBezTo>
                    <a:pt x="404" y="154"/>
                    <a:pt x="400" y="154"/>
                    <a:pt x="392" y="158"/>
                  </a:cubicBezTo>
                  <a:cubicBezTo>
                    <a:pt x="366" y="169"/>
                    <a:pt x="348" y="173"/>
                    <a:pt x="325" y="173"/>
                  </a:cubicBezTo>
                  <a:cubicBezTo>
                    <a:pt x="258" y="173"/>
                    <a:pt x="228" y="109"/>
                    <a:pt x="194" y="49"/>
                  </a:cubicBezTo>
                  <a:cubicBezTo>
                    <a:pt x="187" y="31"/>
                    <a:pt x="198"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870678" y="-2897375"/>
              <a:ext cx="32518" cy="25021"/>
            </a:xfrm>
            <a:custGeom>
              <a:avLst/>
              <a:gdLst/>
              <a:ahLst/>
              <a:cxnLst/>
              <a:rect l="l" t="t" r="r" b="b"/>
              <a:pathLst>
                <a:path w="681" h="524" extrusionOk="0">
                  <a:moveTo>
                    <a:pt x="259" y="0"/>
                  </a:moveTo>
                  <a:cubicBezTo>
                    <a:pt x="214" y="0"/>
                    <a:pt x="177" y="26"/>
                    <a:pt x="143" y="71"/>
                  </a:cubicBezTo>
                  <a:lnTo>
                    <a:pt x="154" y="71"/>
                  </a:lnTo>
                  <a:cubicBezTo>
                    <a:pt x="177" y="71"/>
                    <a:pt x="199" y="71"/>
                    <a:pt x="222" y="67"/>
                  </a:cubicBezTo>
                  <a:cubicBezTo>
                    <a:pt x="244" y="64"/>
                    <a:pt x="266" y="60"/>
                    <a:pt x="292" y="60"/>
                  </a:cubicBezTo>
                  <a:cubicBezTo>
                    <a:pt x="322" y="60"/>
                    <a:pt x="356" y="67"/>
                    <a:pt x="389" y="90"/>
                  </a:cubicBezTo>
                  <a:cubicBezTo>
                    <a:pt x="394" y="142"/>
                    <a:pt x="472" y="157"/>
                    <a:pt x="457" y="221"/>
                  </a:cubicBezTo>
                  <a:cubicBezTo>
                    <a:pt x="412" y="318"/>
                    <a:pt x="367" y="419"/>
                    <a:pt x="240" y="430"/>
                  </a:cubicBezTo>
                  <a:cubicBezTo>
                    <a:pt x="113" y="426"/>
                    <a:pt x="72" y="374"/>
                    <a:pt x="94" y="250"/>
                  </a:cubicBezTo>
                  <a:lnTo>
                    <a:pt x="94" y="195"/>
                  </a:lnTo>
                  <a:cubicBezTo>
                    <a:pt x="91" y="195"/>
                    <a:pt x="91" y="190"/>
                    <a:pt x="94" y="187"/>
                  </a:cubicBezTo>
                  <a:cubicBezTo>
                    <a:pt x="120" y="161"/>
                    <a:pt x="143" y="131"/>
                    <a:pt x="128" y="86"/>
                  </a:cubicBezTo>
                  <a:lnTo>
                    <a:pt x="128" y="86"/>
                  </a:lnTo>
                  <a:cubicBezTo>
                    <a:pt x="98" y="123"/>
                    <a:pt x="80" y="164"/>
                    <a:pt x="49" y="198"/>
                  </a:cubicBezTo>
                  <a:cubicBezTo>
                    <a:pt x="4" y="247"/>
                    <a:pt x="1" y="307"/>
                    <a:pt x="31" y="370"/>
                  </a:cubicBezTo>
                  <a:cubicBezTo>
                    <a:pt x="49" y="404"/>
                    <a:pt x="75" y="430"/>
                    <a:pt x="98" y="464"/>
                  </a:cubicBezTo>
                  <a:cubicBezTo>
                    <a:pt x="120" y="504"/>
                    <a:pt x="143" y="523"/>
                    <a:pt x="170" y="523"/>
                  </a:cubicBezTo>
                  <a:cubicBezTo>
                    <a:pt x="192" y="523"/>
                    <a:pt x="214" y="516"/>
                    <a:pt x="244" y="494"/>
                  </a:cubicBezTo>
                  <a:cubicBezTo>
                    <a:pt x="274" y="468"/>
                    <a:pt x="304" y="449"/>
                    <a:pt x="345" y="449"/>
                  </a:cubicBezTo>
                  <a:cubicBezTo>
                    <a:pt x="513" y="437"/>
                    <a:pt x="573" y="370"/>
                    <a:pt x="551" y="206"/>
                  </a:cubicBezTo>
                  <a:cubicBezTo>
                    <a:pt x="573" y="198"/>
                    <a:pt x="599" y="195"/>
                    <a:pt x="625" y="183"/>
                  </a:cubicBezTo>
                  <a:cubicBezTo>
                    <a:pt x="648" y="176"/>
                    <a:pt x="681" y="172"/>
                    <a:pt x="681" y="138"/>
                  </a:cubicBezTo>
                  <a:cubicBezTo>
                    <a:pt x="681" y="109"/>
                    <a:pt x="655" y="90"/>
                    <a:pt x="632" y="78"/>
                  </a:cubicBezTo>
                  <a:cubicBezTo>
                    <a:pt x="596" y="52"/>
                    <a:pt x="554" y="49"/>
                    <a:pt x="510" y="49"/>
                  </a:cubicBezTo>
                  <a:lnTo>
                    <a:pt x="461" y="49"/>
                  </a:lnTo>
                  <a:cubicBezTo>
                    <a:pt x="420" y="49"/>
                    <a:pt x="379" y="45"/>
                    <a:pt x="337" y="23"/>
                  </a:cubicBezTo>
                  <a:cubicBezTo>
                    <a:pt x="308" y="7"/>
                    <a:pt x="282" y="0"/>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43042" y="-2758709"/>
              <a:ext cx="23588" cy="29701"/>
            </a:xfrm>
            <a:custGeom>
              <a:avLst/>
              <a:gdLst/>
              <a:ahLst/>
              <a:cxnLst/>
              <a:rect l="l" t="t" r="r" b="b"/>
              <a:pathLst>
                <a:path w="494" h="622" extrusionOk="0">
                  <a:moveTo>
                    <a:pt x="330" y="0"/>
                  </a:moveTo>
                  <a:cubicBezTo>
                    <a:pt x="326" y="0"/>
                    <a:pt x="323" y="0"/>
                    <a:pt x="318" y="5"/>
                  </a:cubicBezTo>
                  <a:cubicBezTo>
                    <a:pt x="300" y="12"/>
                    <a:pt x="292" y="31"/>
                    <a:pt x="288" y="50"/>
                  </a:cubicBezTo>
                  <a:lnTo>
                    <a:pt x="288" y="83"/>
                  </a:lnTo>
                  <a:cubicBezTo>
                    <a:pt x="288" y="195"/>
                    <a:pt x="259" y="217"/>
                    <a:pt x="150" y="243"/>
                  </a:cubicBezTo>
                  <a:cubicBezTo>
                    <a:pt x="143" y="247"/>
                    <a:pt x="135" y="247"/>
                    <a:pt x="124" y="247"/>
                  </a:cubicBezTo>
                  <a:cubicBezTo>
                    <a:pt x="116" y="247"/>
                    <a:pt x="105" y="247"/>
                    <a:pt x="98" y="243"/>
                  </a:cubicBezTo>
                  <a:lnTo>
                    <a:pt x="68" y="243"/>
                  </a:lnTo>
                  <a:cubicBezTo>
                    <a:pt x="42" y="243"/>
                    <a:pt x="19" y="251"/>
                    <a:pt x="1" y="277"/>
                  </a:cubicBezTo>
                  <a:lnTo>
                    <a:pt x="16" y="292"/>
                  </a:lnTo>
                  <a:cubicBezTo>
                    <a:pt x="23" y="285"/>
                    <a:pt x="27" y="281"/>
                    <a:pt x="35" y="281"/>
                  </a:cubicBezTo>
                  <a:cubicBezTo>
                    <a:pt x="38" y="277"/>
                    <a:pt x="45" y="277"/>
                    <a:pt x="53" y="277"/>
                  </a:cubicBezTo>
                  <a:cubicBezTo>
                    <a:pt x="76" y="277"/>
                    <a:pt x="94" y="288"/>
                    <a:pt x="116" y="296"/>
                  </a:cubicBezTo>
                  <a:cubicBezTo>
                    <a:pt x="139" y="304"/>
                    <a:pt x="166" y="307"/>
                    <a:pt x="180" y="330"/>
                  </a:cubicBezTo>
                  <a:cubicBezTo>
                    <a:pt x="221" y="382"/>
                    <a:pt x="184" y="483"/>
                    <a:pt x="300" y="494"/>
                  </a:cubicBezTo>
                  <a:lnTo>
                    <a:pt x="281" y="494"/>
                  </a:lnTo>
                  <a:cubicBezTo>
                    <a:pt x="192" y="494"/>
                    <a:pt x="131" y="531"/>
                    <a:pt x="98" y="606"/>
                  </a:cubicBezTo>
                  <a:cubicBezTo>
                    <a:pt x="124" y="614"/>
                    <a:pt x="154" y="621"/>
                    <a:pt x="180" y="621"/>
                  </a:cubicBezTo>
                  <a:lnTo>
                    <a:pt x="206" y="621"/>
                  </a:lnTo>
                  <a:cubicBezTo>
                    <a:pt x="225" y="583"/>
                    <a:pt x="169" y="569"/>
                    <a:pt x="184" y="539"/>
                  </a:cubicBezTo>
                  <a:lnTo>
                    <a:pt x="199" y="539"/>
                  </a:lnTo>
                  <a:cubicBezTo>
                    <a:pt x="221" y="539"/>
                    <a:pt x="228" y="554"/>
                    <a:pt x="240" y="573"/>
                  </a:cubicBezTo>
                  <a:cubicBezTo>
                    <a:pt x="255" y="591"/>
                    <a:pt x="270" y="599"/>
                    <a:pt x="288" y="599"/>
                  </a:cubicBezTo>
                  <a:cubicBezTo>
                    <a:pt x="307" y="599"/>
                    <a:pt x="323" y="588"/>
                    <a:pt x="323" y="573"/>
                  </a:cubicBezTo>
                  <a:cubicBezTo>
                    <a:pt x="323" y="476"/>
                    <a:pt x="375" y="412"/>
                    <a:pt x="427" y="345"/>
                  </a:cubicBezTo>
                  <a:cubicBezTo>
                    <a:pt x="483" y="266"/>
                    <a:pt x="457" y="169"/>
                    <a:pt x="494" y="86"/>
                  </a:cubicBezTo>
                  <a:cubicBezTo>
                    <a:pt x="438" y="83"/>
                    <a:pt x="416" y="68"/>
                    <a:pt x="367" y="23"/>
                  </a:cubicBezTo>
                  <a:cubicBezTo>
                    <a:pt x="356" y="12"/>
                    <a:pt x="349"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288033" y="-2686750"/>
              <a:ext cx="23779" cy="20580"/>
            </a:xfrm>
            <a:custGeom>
              <a:avLst/>
              <a:gdLst/>
              <a:ahLst/>
              <a:cxnLst/>
              <a:rect l="l" t="t" r="r" b="b"/>
              <a:pathLst>
                <a:path w="498" h="431" extrusionOk="0">
                  <a:moveTo>
                    <a:pt x="131" y="0"/>
                  </a:moveTo>
                  <a:cubicBezTo>
                    <a:pt x="119" y="0"/>
                    <a:pt x="109" y="4"/>
                    <a:pt x="101" y="8"/>
                  </a:cubicBezTo>
                  <a:cubicBezTo>
                    <a:pt x="131" y="41"/>
                    <a:pt x="176" y="63"/>
                    <a:pt x="172" y="120"/>
                  </a:cubicBezTo>
                  <a:cubicBezTo>
                    <a:pt x="172" y="135"/>
                    <a:pt x="180" y="149"/>
                    <a:pt x="195" y="157"/>
                  </a:cubicBezTo>
                  <a:cubicBezTo>
                    <a:pt x="209" y="168"/>
                    <a:pt x="247" y="149"/>
                    <a:pt x="243" y="187"/>
                  </a:cubicBezTo>
                  <a:cubicBezTo>
                    <a:pt x="243" y="191"/>
                    <a:pt x="236" y="194"/>
                    <a:pt x="236" y="198"/>
                  </a:cubicBezTo>
                  <a:cubicBezTo>
                    <a:pt x="224" y="202"/>
                    <a:pt x="217" y="206"/>
                    <a:pt x="214" y="206"/>
                  </a:cubicBezTo>
                  <a:cubicBezTo>
                    <a:pt x="195" y="206"/>
                    <a:pt x="180" y="187"/>
                    <a:pt x="164" y="172"/>
                  </a:cubicBezTo>
                  <a:cubicBezTo>
                    <a:pt x="138" y="149"/>
                    <a:pt x="124" y="120"/>
                    <a:pt x="112" y="86"/>
                  </a:cubicBezTo>
                  <a:cubicBezTo>
                    <a:pt x="75" y="113"/>
                    <a:pt x="79" y="146"/>
                    <a:pt x="67" y="172"/>
                  </a:cubicBezTo>
                  <a:cubicBezTo>
                    <a:pt x="52" y="213"/>
                    <a:pt x="67" y="251"/>
                    <a:pt x="79" y="292"/>
                  </a:cubicBezTo>
                  <a:cubicBezTo>
                    <a:pt x="90" y="337"/>
                    <a:pt x="4" y="310"/>
                    <a:pt x="0" y="359"/>
                  </a:cubicBezTo>
                  <a:cubicBezTo>
                    <a:pt x="0" y="367"/>
                    <a:pt x="12" y="377"/>
                    <a:pt x="19" y="389"/>
                  </a:cubicBezTo>
                  <a:cubicBezTo>
                    <a:pt x="45" y="415"/>
                    <a:pt x="83" y="404"/>
                    <a:pt x="112" y="419"/>
                  </a:cubicBezTo>
                  <a:cubicBezTo>
                    <a:pt x="138" y="427"/>
                    <a:pt x="164" y="430"/>
                    <a:pt x="191" y="430"/>
                  </a:cubicBezTo>
                  <a:cubicBezTo>
                    <a:pt x="258" y="430"/>
                    <a:pt x="321" y="404"/>
                    <a:pt x="378" y="355"/>
                  </a:cubicBezTo>
                  <a:lnTo>
                    <a:pt x="411" y="322"/>
                  </a:lnTo>
                  <a:cubicBezTo>
                    <a:pt x="438" y="280"/>
                    <a:pt x="497" y="265"/>
                    <a:pt x="494" y="206"/>
                  </a:cubicBezTo>
                  <a:lnTo>
                    <a:pt x="494" y="206"/>
                  </a:lnTo>
                  <a:cubicBezTo>
                    <a:pt x="468" y="225"/>
                    <a:pt x="449" y="265"/>
                    <a:pt x="404" y="273"/>
                  </a:cubicBezTo>
                  <a:cubicBezTo>
                    <a:pt x="407" y="236"/>
                    <a:pt x="471" y="202"/>
                    <a:pt x="404" y="175"/>
                  </a:cubicBezTo>
                  <a:cubicBezTo>
                    <a:pt x="389" y="172"/>
                    <a:pt x="393" y="149"/>
                    <a:pt x="400" y="135"/>
                  </a:cubicBezTo>
                  <a:cubicBezTo>
                    <a:pt x="411" y="116"/>
                    <a:pt x="423" y="97"/>
                    <a:pt x="397" y="90"/>
                  </a:cubicBezTo>
                  <a:cubicBezTo>
                    <a:pt x="389" y="86"/>
                    <a:pt x="385" y="86"/>
                    <a:pt x="378" y="86"/>
                  </a:cubicBezTo>
                  <a:cubicBezTo>
                    <a:pt x="363" y="86"/>
                    <a:pt x="355" y="101"/>
                    <a:pt x="348" y="120"/>
                  </a:cubicBezTo>
                  <a:cubicBezTo>
                    <a:pt x="340" y="131"/>
                    <a:pt x="340" y="153"/>
                    <a:pt x="321" y="153"/>
                  </a:cubicBezTo>
                  <a:cubicBezTo>
                    <a:pt x="318" y="153"/>
                    <a:pt x="314" y="153"/>
                    <a:pt x="311" y="149"/>
                  </a:cubicBezTo>
                  <a:cubicBezTo>
                    <a:pt x="273" y="123"/>
                    <a:pt x="299" y="79"/>
                    <a:pt x="276" y="37"/>
                  </a:cubicBezTo>
                  <a:lnTo>
                    <a:pt x="276" y="37"/>
                  </a:lnTo>
                  <a:cubicBezTo>
                    <a:pt x="254" y="53"/>
                    <a:pt x="232" y="63"/>
                    <a:pt x="214" y="63"/>
                  </a:cubicBezTo>
                  <a:cubicBezTo>
                    <a:pt x="191" y="63"/>
                    <a:pt x="169" y="49"/>
                    <a:pt x="154" y="11"/>
                  </a:cubicBezTo>
                  <a:cubicBezTo>
                    <a:pt x="150" y="4"/>
                    <a:pt x="142" y="0"/>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658764" y="-2937198"/>
              <a:ext cx="56631" cy="37006"/>
            </a:xfrm>
            <a:custGeom>
              <a:avLst/>
              <a:gdLst/>
              <a:ahLst/>
              <a:cxnLst/>
              <a:rect l="l" t="t" r="r" b="b"/>
              <a:pathLst>
                <a:path w="1186" h="775" extrusionOk="0">
                  <a:moveTo>
                    <a:pt x="478" y="1"/>
                  </a:moveTo>
                  <a:cubicBezTo>
                    <a:pt x="385" y="1"/>
                    <a:pt x="318" y="53"/>
                    <a:pt x="254" y="120"/>
                  </a:cubicBezTo>
                  <a:cubicBezTo>
                    <a:pt x="172" y="142"/>
                    <a:pt x="154" y="239"/>
                    <a:pt x="75" y="262"/>
                  </a:cubicBezTo>
                  <a:cubicBezTo>
                    <a:pt x="0" y="284"/>
                    <a:pt x="4" y="334"/>
                    <a:pt x="30" y="386"/>
                  </a:cubicBezTo>
                  <a:cubicBezTo>
                    <a:pt x="41" y="419"/>
                    <a:pt x="75" y="453"/>
                    <a:pt x="67" y="479"/>
                  </a:cubicBezTo>
                  <a:cubicBezTo>
                    <a:pt x="38" y="569"/>
                    <a:pt x="105" y="617"/>
                    <a:pt x="142" y="681"/>
                  </a:cubicBezTo>
                  <a:cubicBezTo>
                    <a:pt x="168" y="726"/>
                    <a:pt x="224" y="733"/>
                    <a:pt x="251" y="774"/>
                  </a:cubicBezTo>
                  <a:cubicBezTo>
                    <a:pt x="258" y="770"/>
                    <a:pt x="262" y="763"/>
                    <a:pt x="266" y="760"/>
                  </a:cubicBezTo>
                  <a:cubicBezTo>
                    <a:pt x="105" y="595"/>
                    <a:pt x="83" y="486"/>
                    <a:pt x="164" y="299"/>
                  </a:cubicBezTo>
                  <a:cubicBezTo>
                    <a:pt x="187" y="247"/>
                    <a:pt x="202" y="184"/>
                    <a:pt x="269" y="165"/>
                  </a:cubicBezTo>
                  <a:cubicBezTo>
                    <a:pt x="318" y="90"/>
                    <a:pt x="415" y="34"/>
                    <a:pt x="504" y="34"/>
                  </a:cubicBezTo>
                  <a:cubicBezTo>
                    <a:pt x="527" y="34"/>
                    <a:pt x="549" y="42"/>
                    <a:pt x="572" y="49"/>
                  </a:cubicBezTo>
                  <a:cubicBezTo>
                    <a:pt x="606" y="64"/>
                    <a:pt x="632" y="75"/>
                    <a:pt x="661" y="75"/>
                  </a:cubicBezTo>
                  <a:lnTo>
                    <a:pt x="692" y="75"/>
                  </a:lnTo>
                  <a:cubicBezTo>
                    <a:pt x="695" y="72"/>
                    <a:pt x="703" y="72"/>
                    <a:pt x="711" y="72"/>
                  </a:cubicBezTo>
                  <a:cubicBezTo>
                    <a:pt x="748" y="72"/>
                    <a:pt x="782" y="94"/>
                    <a:pt x="792" y="113"/>
                  </a:cubicBezTo>
                  <a:cubicBezTo>
                    <a:pt x="826" y="172"/>
                    <a:pt x="897" y="210"/>
                    <a:pt x="913" y="284"/>
                  </a:cubicBezTo>
                  <a:cubicBezTo>
                    <a:pt x="942" y="307"/>
                    <a:pt x="942" y="360"/>
                    <a:pt x="991" y="367"/>
                  </a:cubicBezTo>
                  <a:cubicBezTo>
                    <a:pt x="1020" y="363"/>
                    <a:pt x="1043" y="360"/>
                    <a:pt x="1062" y="360"/>
                  </a:cubicBezTo>
                  <a:cubicBezTo>
                    <a:pt x="1106" y="360"/>
                    <a:pt x="1110" y="382"/>
                    <a:pt x="1092" y="449"/>
                  </a:cubicBezTo>
                  <a:cubicBezTo>
                    <a:pt x="1070" y="527"/>
                    <a:pt x="1166" y="509"/>
                    <a:pt x="1155" y="565"/>
                  </a:cubicBezTo>
                  <a:lnTo>
                    <a:pt x="1185" y="565"/>
                  </a:lnTo>
                  <a:lnTo>
                    <a:pt x="1185" y="531"/>
                  </a:lnTo>
                  <a:cubicBezTo>
                    <a:pt x="1151" y="498"/>
                    <a:pt x="1118" y="468"/>
                    <a:pt x="1144" y="404"/>
                  </a:cubicBezTo>
                  <a:cubicBezTo>
                    <a:pt x="1174" y="329"/>
                    <a:pt x="1129" y="270"/>
                    <a:pt x="1047" y="262"/>
                  </a:cubicBezTo>
                  <a:cubicBezTo>
                    <a:pt x="998" y="258"/>
                    <a:pt x="980" y="236"/>
                    <a:pt x="949" y="203"/>
                  </a:cubicBezTo>
                  <a:cubicBezTo>
                    <a:pt x="886" y="139"/>
                    <a:pt x="837" y="53"/>
                    <a:pt x="729" y="42"/>
                  </a:cubicBezTo>
                  <a:cubicBezTo>
                    <a:pt x="651" y="30"/>
                    <a:pt x="576" y="4"/>
                    <a:pt x="4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924731" y="-2761526"/>
              <a:ext cx="25021" cy="23779"/>
            </a:xfrm>
            <a:custGeom>
              <a:avLst/>
              <a:gdLst/>
              <a:ahLst/>
              <a:cxnLst/>
              <a:rect l="l" t="t" r="r" b="b"/>
              <a:pathLst>
                <a:path w="524" h="498" extrusionOk="0">
                  <a:moveTo>
                    <a:pt x="344" y="0"/>
                  </a:moveTo>
                  <a:cubicBezTo>
                    <a:pt x="333" y="0"/>
                    <a:pt x="325" y="4"/>
                    <a:pt x="315" y="7"/>
                  </a:cubicBezTo>
                  <a:cubicBezTo>
                    <a:pt x="146" y="67"/>
                    <a:pt x="108" y="131"/>
                    <a:pt x="146" y="306"/>
                  </a:cubicBezTo>
                  <a:cubicBezTo>
                    <a:pt x="146" y="314"/>
                    <a:pt x="150" y="321"/>
                    <a:pt x="150" y="328"/>
                  </a:cubicBezTo>
                  <a:cubicBezTo>
                    <a:pt x="153" y="359"/>
                    <a:pt x="142" y="381"/>
                    <a:pt x="120" y="381"/>
                  </a:cubicBezTo>
                  <a:cubicBezTo>
                    <a:pt x="113" y="381"/>
                    <a:pt x="105" y="378"/>
                    <a:pt x="98" y="373"/>
                  </a:cubicBezTo>
                  <a:cubicBezTo>
                    <a:pt x="79" y="355"/>
                    <a:pt x="64" y="347"/>
                    <a:pt x="53" y="347"/>
                  </a:cubicBezTo>
                  <a:cubicBezTo>
                    <a:pt x="23" y="347"/>
                    <a:pt x="23" y="400"/>
                    <a:pt x="1" y="415"/>
                  </a:cubicBezTo>
                  <a:cubicBezTo>
                    <a:pt x="101" y="437"/>
                    <a:pt x="194" y="497"/>
                    <a:pt x="299" y="497"/>
                  </a:cubicBezTo>
                  <a:cubicBezTo>
                    <a:pt x="325" y="497"/>
                    <a:pt x="355" y="493"/>
                    <a:pt x="382" y="482"/>
                  </a:cubicBezTo>
                  <a:cubicBezTo>
                    <a:pt x="445" y="463"/>
                    <a:pt x="494" y="445"/>
                    <a:pt x="505" y="373"/>
                  </a:cubicBezTo>
                  <a:cubicBezTo>
                    <a:pt x="467" y="363"/>
                    <a:pt x="430" y="347"/>
                    <a:pt x="419" y="302"/>
                  </a:cubicBezTo>
                  <a:cubicBezTo>
                    <a:pt x="408" y="269"/>
                    <a:pt x="382" y="269"/>
                    <a:pt x="360" y="258"/>
                  </a:cubicBezTo>
                  <a:cubicBezTo>
                    <a:pt x="337" y="269"/>
                    <a:pt x="325" y="321"/>
                    <a:pt x="315" y="321"/>
                  </a:cubicBezTo>
                  <a:lnTo>
                    <a:pt x="315" y="318"/>
                  </a:lnTo>
                  <a:cubicBezTo>
                    <a:pt x="281" y="254"/>
                    <a:pt x="187" y="266"/>
                    <a:pt x="176" y="190"/>
                  </a:cubicBezTo>
                  <a:cubicBezTo>
                    <a:pt x="168" y="149"/>
                    <a:pt x="191" y="127"/>
                    <a:pt x="225" y="104"/>
                  </a:cubicBezTo>
                  <a:cubicBezTo>
                    <a:pt x="262" y="82"/>
                    <a:pt x="284" y="67"/>
                    <a:pt x="307" y="67"/>
                  </a:cubicBezTo>
                  <a:cubicBezTo>
                    <a:pt x="333" y="67"/>
                    <a:pt x="355" y="90"/>
                    <a:pt x="408" y="142"/>
                  </a:cubicBezTo>
                  <a:cubicBezTo>
                    <a:pt x="449" y="131"/>
                    <a:pt x="490" y="123"/>
                    <a:pt x="524" y="97"/>
                  </a:cubicBezTo>
                  <a:cubicBezTo>
                    <a:pt x="475" y="75"/>
                    <a:pt x="422" y="56"/>
                    <a:pt x="386" y="19"/>
                  </a:cubicBezTo>
                  <a:cubicBezTo>
                    <a:pt x="370" y="7"/>
                    <a:pt x="360" y="0"/>
                    <a:pt x="3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817294" y="-2673380"/>
              <a:ext cx="21822" cy="18240"/>
            </a:xfrm>
            <a:custGeom>
              <a:avLst/>
              <a:gdLst/>
              <a:ahLst/>
              <a:cxnLst/>
              <a:rect l="l" t="t" r="r" b="b"/>
              <a:pathLst>
                <a:path w="457" h="382" extrusionOk="0">
                  <a:moveTo>
                    <a:pt x="285" y="0"/>
                  </a:moveTo>
                  <a:cubicBezTo>
                    <a:pt x="247" y="0"/>
                    <a:pt x="210" y="19"/>
                    <a:pt x="173" y="30"/>
                  </a:cubicBezTo>
                  <a:cubicBezTo>
                    <a:pt x="161" y="38"/>
                    <a:pt x="154" y="45"/>
                    <a:pt x="146" y="52"/>
                  </a:cubicBezTo>
                  <a:cubicBezTo>
                    <a:pt x="1" y="154"/>
                    <a:pt x="75" y="322"/>
                    <a:pt x="229" y="375"/>
                  </a:cubicBezTo>
                  <a:cubicBezTo>
                    <a:pt x="244" y="378"/>
                    <a:pt x="258" y="382"/>
                    <a:pt x="270" y="382"/>
                  </a:cubicBezTo>
                  <a:cubicBezTo>
                    <a:pt x="322" y="382"/>
                    <a:pt x="367" y="348"/>
                    <a:pt x="401" y="299"/>
                  </a:cubicBezTo>
                  <a:cubicBezTo>
                    <a:pt x="423" y="270"/>
                    <a:pt x="401" y="221"/>
                    <a:pt x="449" y="209"/>
                  </a:cubicBezTo>
                  <a:cubicBezTo>
                    <a:pt x="457" y="187"/>
                    <a:pt x="446" y="176"/>
                    <a:pt x="434" y="161"/>
                  </a:cubicBezTo>
                  <a:cubicBezTo>
                    <a:pt x="393" y="135"/>
                    <a:pt x="412" y="87"/>
                    <a:pt x="382" y="52"/>
                  </a:cubicBezTo>
                  <a:cubicBezTo>
                    <a:pt x="348" y="16"/>
                    <a:pt x="318" y="0"/>
                    <a:pt x="2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1894668" y="-2506637"/>
              <a:ext cx="27361" cy="25881"/>
            </a:xfrm>
            <a:custGeom>
              <a:avLst/>
              <a:gdLst/>
              <a:ahLst/>
              <a:cxnLst/>
              <a:rect l="l" t="t" r="r" b="b"/>
              <a:pathLst>
                <a:path w="573" h="542" extrusionOk="0">
                  <a:moveTo>
                    <a:pt x="342" y="202"/>
                  </a:moveTo>
                  <a:cubicBezTo>
                    <a:pt x="368" y="202"/>
                    <a:pt x="390" y="209"/>
                    <a:pt x="409" y="216"/>
                  </a:cubicBezTo>
                  <a:cubicBezTo>
                    <a:pt x="472" y="250"/>
                    <a:pt x="476" y="311"/>
                    <a:pt x="468" y="366"/>
                  </a:cubicBezTo>
                  <a:cubicBezTo>
                    <a:pt x="457" y="445"/>
                    <a:pt x="390" y="449"/>
                    <a:pt x="330" y="452"/>
                  </a:cubicBezTo>
                  <a:lnTo>
                    <a:pt x="319" y="452"/>
                  </a:lnTo>
                  <a:cubicBezTo>
                    <a:pt x="278" y="452"/>
                    <a:pt x="244" y="437"/>
                    <a:pt x="218" y="404"/>
                  </a:cubicBezTo>
                  <a:cubicBezTo>
                    <a:pt x="185" y="355"/>
                    <a:pt x="150" y="306"/>
                    <a:pt x="207" y="250"/>
                  </a:cubicBezTo>
                  <a:cubicBezTo>
                    <a:pt x="233" y="221"/>
                    <a:pt x="289" y="202"/>
                    <a:pt x="342" y="202"/>
                  </a:cubicBezTo>
                  <a:close/>
                  <a:moveTo>
                    <a:pt x="237" y="0"/>
                  </a:moveTo>
                  <a:lnTo>
                    <a:pt x="233" y="4"/>
                  </a:lnTo>
                  <a:cubicBezTo>
                    <a:pt x="207" y="4"/>
                    <a:pt x="176" y="4"/>
                    <a:pt x="180" y="33"/>
                  </a:cubicBezTo>
                  <a:cubicBezTo>
                    <a:pt x="192" y="104"/>
                    <a:pt x="140" y="161"/>
                    <a:pt x="132" y="224"/>
                  </a:cubicBezTo>
                  <a:cubicBezTo>
                    <a:pt x="124" y="321"/>
                    <a:pt x="76" y="381"/>
                    <a:pt x="1" y="433"/>
                  </a:cubicBezTo>
                  <a:cubicBezTo>
                    <a:pt x="98" y="459"/>
                    <a:pt x="195" y="478"/>
                    <a:pt x="289" y="512"/>
                  </a:cubicBezTo>
                  <a:cubicBezTo>
                    <a:pt x="337" y="530"/>
                    <a:pt x="368" y="542"/>
                    <a:pt x="390" y="542"/>
                  </a:cubicBezTo>
                  <a:cubicBezTo>
                    <a:pt x="423" y="542"/>
                    <a:pt x="442" y="516"/>
                    <a:pt x="499" y="456"/>
                  </a:cubicBezTo>
                  <a:cubicBezTo>
                    <a:pt x="573" y="385"/>
                    <a:pt x="547" y="318"/>
                    <a:pt x="532" y="247"/>
                  </a:cubicBezTo>
                  <a:cubicBezTo>
                    <a:pt x="516" y="183"/>
                    <a:pt x="457" y="142"/>
                    <a:pt x="390" y="142"/>
                  </a:cubicBezTo>
                  <a:cubicBezTo>
                    <a:pt x="371" y="142"/>
                    <a:pt x="356" y="145"/>
                    <a:pt x="337" y="149"/>
                  </a:cubicBezTo>
                  <a:cubicBezTo>
                    <a:pt x="326" y="154"/>
                    <a:pt x="319" y="157"/>
                    <a:pt x="311" y="157"/>
                  </a:cubicBezTo>
                  <a:cubicBezTo>
                    <a:pt x="289" y="157"/>
                    <a:pt x="281" y="138"/>
                    <a:pt x="274" y="112"/>
                  </a:cubicBezTo>
                  <a:lnTo>
                    <a:pt x="274" y="41"/>
                  </a:lnTo>
                  <a:cubicBezTo>
                    <a:pt x="274" y="11"/>
                    <a:pt x="263" y="0"/>
                    <a:pt x="2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571524" y="-2438306"/>
              <a:ext cx="33473" cy="19673"/>
            </a:xfrm>
            <a:custGeom>
              <a:avLst/>
              <a:gdLst/>
              <a:ahLst/>
              <a:cxnLst/>
              <a:rect l="l" t="t" r="r" b="b"/>
              <a:pathLst>
                <a:path w="701" h="412" extrusionOk="0">
                  <a:moveTo>
                    <a:pt x="577" y="131"/>
                  </a:moveTo>
                  <a:cubicBezTo>
                    <a:pt x="592" y="131"/>
                    <a:pt x="603" y="136"/>
                    <a:pt x="611" y="150"/>
                  </a:cubicBezTo>
                  <a:cubicBezTo>
                    <a:pt x="637" y="195"/>
                    <a:pt x="580" y="203"/>
                    <a:pt x="561" y="229"/>
                  </a:cubicBezTo>
                  <a:cubicBezTo>
                    <a:pt x="558" y="191"/>
                    <a:pt x="535" y="169"/>
                    <a:pt x="513" y="131"/>
                  </a:cubicBezTo>
                  <a:lnTo>
                    <a:pt x="513" y="131"/>
                  </a:lnTo>
                  <a:cubicBezTo>
                    <a:pt x="521" y="136"/>
                    <a:pt x="528" y="136"/>
                    <a:pt x="532" y="136"/>
                  </a:cubicBezTo>
                  <a:cubicBezTo>
                    <a:pt x="539" y="136"/>
                    <a:pt x="547" y="136"/>
                    <a:pt x="554" y="131"/>
                  </a:cubicBezTo>
                  <a:close/>
                  <a:moveTo>
                    <a:pt x="207" y="1"/>
                  </a:moveTo>
                  <a:cubicBezTo>
                    <a:pt x="177" y="1"/>
                    <a:pt x="166" y="41"/>
                    <a:pt x="140" y="46"/>
                  </a:cubicBezTo>
                  <a:cubicBezTo>
                    <a:pt x="151" y="109"/>
                    <a:pt x="76" y="136"/>
                    <a:pt x="76" y="195"/>
                  </a:cubicBezTo>
                  <a:cubicBezTo>
                    <a:pt x="87" y="195"/>
                    <a:pt x="102" y="191"/>
                    <a:pt x="113" y="191"/>
                  </a:cubicBezTo>
                  <a:cubicBezTo>
                    <a:pt x="143" y="191"/>
                    <a:pt x="166" y="206"/>
                    <a:pt x="162" y="251"/>
                  </a:cubicBezTo>
                  <a:cubicBezTo>
                    <a:pt x="158" y="296"/>
                    <a:pt x="132" y="303"/>
                    <a:pt x="98" y="303"/>
                  </a:cubicBezTo>
                  <a:cubicBezTo>
                    <a:pt x="87" y="303"/>
                    <a:pt x="76" y="303"/>
                    <a:pt x="64" y="300"/>
                  </a:cubicBezTo>
                  <a:cubicBezTo>
                    <a:pt x="42" y="300"/>
                    <a:pt x="28" y="277"/>
                    <a:pt x="12" y="262"/>
                  </a:cubicBezTo>
                  <a:lnTo>
                    <a:pt x="12" y="262"/>
                  </a:lnTo>
                  <a:cubicBezTo>
                    <a:pt x="1" y="310"/>
                    <a:pt x="23" y="341"/>
                    <a:pt x="57" y="341"/>
                  </a:cubicBezTo>
                  <a:cubicBezTo>
                    <a:pt x="68" y="341"/>
                    <a:pt x="76" y="337"/>
                    <a:pt x="87" y="333"/>
                  </a:cubicBezTo>
                  <a:cubicBezTo>
                    <a:pt x="109" y="326"/>
                    <a:pt x="128" y="319"/>
                    <a:pt x="147" y="319"/>
                  </a:cubicBezTo>
                  <a:cubicBezTo>
                    <a:pt x="203" y="319"/>
                    <a:pt x="240" y="355"/>
                    <a:pt x="278" y="400"/>
                  </a:cubicBezTo>
                  <a:cubicBezTo>
                    <a:pt x="285" y="408"/>
                    <a:pt x="297" y="412"/>
                    <a:pt x="308" y="412"/>
                  </a:cubicBezTo>
                  <a:lnTo>
                    <a:pt x="319" y="412"/>
                  </a:lnTo>
                  <a:cubicBezTo>
                    <a:pt x="292" y="371"/>
                    <a:pt x="237" y="355"/>
                    <a:pt x="237" y="296"/>
                  </a:cubicBezTo>
                  <a:cubicBezTo>
                    <a:pt x="203" y="248"/>
                    <a:pt x="237" y="229"/>
                    <a:pt x="270" y="206"/>
                  </a:cubicBezTo>
                  <a:cubicBezTo>
                    <a:pt x="285" y="198"/>
                    <a:pt x="300" y="198"/>
                    <a:pt x="315" y="198"/>
                  </a:cubicBezTo>
                  <a:lnTo>
                    <a:pt x="371" y="198"/>
                  </a:lnTo>
                  <a:cubicBezTo>
                    <a:pt x="454" y="210"/>
                    <a:pt x="461" y="262"/>
                    <a:pt x="438" y="326"/>
                  </a:cubicBezTo>
                  <a:cubicBezTo>
                    <a:pt x="431" y="352"/>
                    <a:pt x="416" y="371"/>
                    <a:pt x="401" y="393"/>
                  </a:cubicBezTo>
                  <a:cubicBezTo>
                    <a:pt x="476" y="329"/>
                    <a:pt x="554" y="277"/>
                    <a:pt x="651" y="243"/>
                  </a:cubicBezTo>
                  <a:cubicBezTo>
                    <a:pt x="696" y="225"/>
                    <a:pt x="700" y="169"/>
                    <a:pt x="682" y="120"/>
                  </a:cubicBezTo>
                  <a:cubicBezTo>
                    <a:pt x="670" y="94"/>
                    <a:pt x="651" y="86"/>
                    <a:pt x="629" y="86"/>
                  </a:cubicBezTo>
                  <a:cubicBezTo>
                    <a:pt x="614" y="86"/>
                    <a:pt x="599" y="91"/>
                    <a:pt x="584" y="94"/>
                  </a:cubicBezTo>
                  <a:cubicBezTo>
                    <a:pt x="543" y="101"/>
                    <a:pt x="506" y="109"/>
                    <a:pt x="468" y="109"/>
                  </a:cubicBezTo>
                  <a:cubicBezTo>
                    <a:pt x="386" y="109"/>
                    <a:pt x="311" y="83"/>
                    <a:pt x="255" y="27"/>
                  </a:cubicBezTo>
                  <a:cubicBezTo>
                    <a:pt x="233" y="8"/>
                    <a:pt x="218" y="1"/>
                    <a:pt x="2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128643" y="-2693578"/>
              <a:ext cx="31085" cy="22060"/>
            </a:xfrm>
            <a:custGeom>
              <a:avLst/>
              <a:gdLst/>
              <a:ahLst/>
              <a:cxnLst/>
              <a:rect l="l" t="t" r="r" b="b"/>
              <a:pathLst>
                <a:path w="651" h="462" extrusionOk="0">
                  <a:moveTo>
                    <a:pt x="123" y="147"/>
                  </a:moveTo>
                  <a:cubicBezTo>
                    <a:pt x="139" y="147"/>
                    <a:pt x="150" y="154"/>
                    <a:pt x="161" y="161"/>
                  </a:cubicBezTo>
                  <a:cubicBezTo>
                    <a:pt x="183" y="177"/>
                    <a:pt x="180" y="196"/>
                    <a:pt x="161" y="206"/>
                  </a:cubicBezTo>
                  <a:cubicBezTo>
                    <a:pt x="154" y="214"/>
                    <a:pt x="146" y="214"/>
                    <a:pt x="142" y="214"/>
                  </a:cubicBezTo>
                  <a:cubicBezTo>
                    <a:pt x="128" y="214"/>
                    <a:pt x="120" y="206"/>
                    <a:pt x="113" y="196"/>
                  </a:cubicBezTo>
                  <a:cubicBezTo>
                    <a:pt x="101" y="180"/>
                    <a:pt x="101" y="166"/>
                    <a:pt x="109" y="151"/>
                  </a:cubicBezTo>
                  <a:cubicBezTo>
                    <a:pt x="113" y="147"/>
                    <a:pt x="120" y="147"/>
                    <a:pt x="123" y="147"/>
                  </a:cubicBezTo>
                  <a:close/>
                  <a:moveTo>
                    <a:pt x="340" y="1"/>
                  </a:moveTo>
                  <a:cubicBezTo>
                    <a:pt x="303" y="42"/>
                    <a:pt x="235" y="35"/>
                    <a:pt x="199" y="80"/>
                  </a:cubicBezTo>
                  <a:cubicBezTo>
                    <a:pt x="187" y="99"/>
                    <a:pt x="173" y="102"/>
                    <a:pt x="154" y="102"/>
                  </a:cubicBezTo>
                  <a:cubicBezTo>
                    <a:pt x="146" y="102"/>
                    <a:pt x="135" y="99"/>
                    <a:pt x="128" y="99"/>
                  </a:cubicBezTo>
                  <a:lnTo>
                    <a:pt x="105" y="99"/>
                  </a:lnTo>
                  <a:cubicBezTo>
                    <a:pt x="87" y="99"/>
                    <a:pt x="75" y="102"/>
                    <a:pt x="68" y="117"/>
                  </a:cubicBezTo>
                  <a:cubicBezTo>
                    <a:pt x="52" y="166"/>
                    <a:pt x="68" y="222"/>
                    <a:pt x="19" y="259"/>
                  </a:cubicBezTo>
                  <a:cubicBezTo>
                    <a:pt x="0" y="274"/>
                    <a:pt x="16" y="296"/>
                    <a:pt x="26" y="311"/>
                  </a:cubicBezTo>
                  <a:cubicBezTo>
                    <a:pt x="30" y="311"/>
                    <a:pt x="34" y="315"/>
                    <a:pt x="38" y="315"/>
                  </a:cubicBezTo>
                  <a:cubicBezTo>
                    <a:pt x="64" y="315"/>
                    <a:pt x="83" y="282"/>
                    <a:pt x="113" y="278"/>
                  </a:cubicBezTo>
                  <a:lnTo>
                    <a:pt x="113" y="278"/>
                  </a:lnTo>
                  <a:cubicBezTo>
                    <a:pt x="101" y="318"/>
                    <a:pt x="94" y="360"/>
                    <a:pt x="64" y="360"/>
                  </a:cubicBezTo>
                  <a:cubicBezTo>
                    <a:pt x="52" y="360"/>
                    <a:pt x="34" y="353"/>
                    <a:pt x="11" y="327"/>
                  </a:cubicBezTo>
                  <a:lnTo>
                    <a:pt x="11" y="327"/>
                  </a:lnTo>
                  <a:cubicBezTo>
                    <a:pt x="4" y="368"/>
                    <a:pt x="34" y="408"/>
                    <a:pt x="52" y="408"/>
                  </a:cubicBezTo>
                  <a:lnTo>
                    <a:pt x="64" y="408"/>
                  </a:lnTo>
                  <a:cubicBezTo>
                    <a:pt x="94" y="408"/>
                    <a:pt x="123" y="420"/>
                    <a:pt x="150" y="427"/>
                  </a:cubicBezTo>
                  <a:cubicBezTo>
                    <a:pt x="180" y="439"/>
                    <a:pt x="209" y="446"/>
                    <a:pt x="240" y="446"/>
                  </a:cubicBezTo>
                  <a:cubicBezTo>
                    <a:pt x="262" y="446"/>
                    <a:pt x="285" y="442"/>
                    <a:pt x="307" y="427"/>
                  </a:cubicBezTo>
                  <a:cubicBezTo>
                    <a:pt x="273" y="375"/>
                    <a:pt x="176" y="353"/>
                    <a:pt x="240" y="263"/>
                  </a:cubicBezTo>
                  <a:cubicBezTo>
                    <a:pt x="254" y="248"/>
                    <a:pt x="262" y="233"/>
                    <a:pt x="266" y="211"/>
                  </a:cubicBezTo>
                  <a:cubicBezTo>
                    <a:pt x="273" y="161"/>
                    <a:pt x="288" y="139"/>
                    <a:pt x="330" y="139"/>
                  </a:cubicBezTo>
                  <a:cubicBezTo>
                    <a:pt x="340" y="139"/>
                    <a:pt x="356" y="143"/>
                    <a:pt x="375" y="147"/>
                  </a:cubicBezTo>
                  <a:cubicBezTo>
                    <a:pt x="453" y="161"/>
                    <a:pt x="505" y="192"/>
                    <a:pt x="554" y="251"/>
                  </a:cubicBezTo>
                  <a:cubicBezTo>
                    <a:pt x="594" y="300"/>
                    <a:pt x="580" y="330"/>
                    <a:pt x="539" y="360"/>
                  </a:cubicBezTo>
                  <a:cubicBezTo>
                    <a:pt x="542" y="413"/>
                    <a:pt x="494" y="427"/>
                    <a:pt x="471" y="461"/>
                  </a:cubicBezTo>
                  <a:cubicBezTo>
                    <a:pt x="580" y="431"/>
                    <a:pt x="621" y="349"/>
                    <a:pt x="647" y="251"/>
                  </a:cubicBezTo>
                  <a:cubicBezTo>
                    <a:pt x="651" y="233"/>
                    <a:pt x="651" y="214"/>
                    <a:pt x="636" y="214"/>
                  </a:cubicBezTo>
                  <a:cubicBezTo>
                    <a:pt x="520" y="199"/>
                    <a:pt x="490" y="83"/>
                    <a:pt x="404" y="35"/>
                  </a:cubicBezTo>
                  <a:lnTo>
                    <a:pt x="404" y="35"/>
                  </a:lnTo>
                  <a:cubicBezTo>
                    <a:pt x="389" y="57"/>
                    <a:pt x="408" y="87"/>
                    <a:pt x="385" y="113"/>
                  </a:cubicBezTo>
                  <a:cubicBezTo>
                    <a:pt x="337" y="87"/>
                    <a:pt x="340" y="42"/>
                    <a:pt x="3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347481" y="-2904537"/>
              <a:ext cx="27695" cy="18622"/>
            </a:xfrm>
            <a:custGeom>
              <a:avLst/>
              <a:gdLst/>
              <a:ahLst/>
              <a:cxnLst/>
              <a:rect l="l" t="t" r="r" b="b"/>
              <a:pathLst>
                <a:path w="580" h="390" extrusionOk="0">
                  <a:moveTo>
                    <a:pt x="213" y="0"/>
                  </a:moveTo>
                  <a:lnTo>
                    <a:pt x="213" y="0"/>
                  </a:lnTo>
                  <a:cubicBezTo>
                    <a:pt x="247" y="109"/>
                    <a:pt x="161" y="143"/>
                    <a:pt x="98" y="210"/>
                  </a:cubicBezTo>
                  <a:cubicBezTo>
                    <a:pt x="86" y="173"/>
                    <a:pt x="82" y="124"/>
                    <a:pt x="46" y="124"/>
                  </a:cubicBezTo>
                  <a:cubicBezTo>
                    <a:pt x="38" y="124"/>
                    <a:pt x="27" y="128"/>
                    <a:pt x="15" y="131"/>
                  </a:cubicBezTo>
                  <a:cubicBezTo>
                    <a:pt x="1" y="173"/>
                    <a:pt x="64" y="188"/>
                    <a:pt x="49" y="233"/>
                  </a:cubicBezTo>
                  <a:cubicBezTo>
                    <a:pt x="86" y="255"/>
                    <a:pt x="124" y="296"/>
                    <a:pt x="165" y="300"/>
                  </a:cubicBezTo>
                  <a:cubicBezTo>
                    <a:pt x="255" y="311"/>
                    <a:pt x="203" y="345"/>
                    <a:pt x="180" y="390"/>
                  </a:cubicBezTo>
                  <a:lnTo>
                    <a:pt x="184" y="390"/>
                  </a:lnTo>
                  <a:cubicBezTo>
                    <a:pt x="307" y="333"/>
                    <a:pt x="445" y="337"/>
                    <a:pt x="527" y="217"/>
                  </a:cubicBezTo>
                  <a:cubicBezTo>
                    <a:pt x="535" y="199"/>
                    <a:pt x="524" y="180"/>
                    <a:pt x="512" y="165"/>
                  </a:cubicBezTo>
                  <a:cubicBezTo>
                    <a:pt x="490" y="183"/>
                    <a:pt x="475" y="206"/>
                    <a:pt x="445" y="206"/>
                  </a:cubicBezTo>
                  <a:lnTo>
                    <a:pt x="419" y="206"/>
                  </a:lnTo>
                  <a:cubicBezTo>
                    <a:pt x="404" y="206"/>
                    <a:pt x="393" y="202"/>
                    <a:pt x="396" y="180"/>
                  </a:cubicBezTo>
                  <a:cubicBezTo>
                    <a:pt x="396" y="154"/>
                    <a:pt x="378" y="112"/>
                    <a:pt x="412" y="109"/>
                  </a:cubicBezTo>
                  <a:cubicBezTo>
                    <a:pt x="427" y="105"/>
                    <a:pt x="449" y="102"/>
                    <a:pt x="467" y="102"/>
                  </a:cubicBezTo>
                  <a:cubicBezTo>
                    <a:pt x="490" y="102"/>
                    <a:pt x="517" y="112"/>
                    <a:pt x="524" y="150"/>
                  </a:cubicBezTo>
                  <a:cubicBezTo>
                    <a:pt x="531" y="154"/>
                    <a:pt x="535" y="157"/>
                    <a:pt x="539" y="161"/>
                  </a:cubicBezTo>
                  <a:cubicBezTo>
                    <a:pt x="579" y="128"/>
                    <a:pt x="565" y="79"/>
                    <a:pt x="572" y="38"/>
                  </a:cubicBezTo>
                  <a:lnTo>
                    <a:pt x="572" y="38"/>
                  </a:lnTo>
                  <a:cubicBezTo>
                    <a:pt x="557" y="53"/>
                    <a:pt x="543" y="60"/>
                    <a:pt x="524" y="60"/>
                  </a:cubicBezTo>
                  <a:cubicBezTo>
                    <a:pt x="517" y="60"/>
                    <a:pt x="505" y="57"/>
                    <a:pt x="494" y="53"/>
                  </a:cubicBezTo>
                  <a:lnTo>
                    <a:pt x="479" y="53"/>
                  </a:lnTo>
                  <a:cubicBezTo>
                    <a:pt x="386" y="53"/>
                    <a:pt x="303" y="16"/>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348532" y="-2917573"/>
              <a:ext cx="26597" cy="18431"/>
            </a:xfrm>
            <a:custGeom>
              <a:avLst/>
              <a:gdLst/>
              <a:ahLst/>
              <a:cxnLst/>
              <a:rect l="l" t="t" r="r" b="b"/>
              <a:pathLst>
                <a:path w="557" h="386" extrusionOk="0">
                  <a:moveTo>
                    <a:pt x="318" y="1"/>
                  </a:moveTo>
                  <a:cubicBezTo>
                    <a:pt x="296" y="1"/>
                    <a:pt x="273" y="16"/>
                    <a:pt x="251" y="16"/>
                  </a:cubicBezTo>
                  <a:lnTo>
                    <a:pt x="228" y="16"/>
                  </a:lnTo>
                  <a:cubicBezTo>
                    <a:pt x="225" y="16"/>
                    <a:pt x="217" y="16"/>
                    <a:pt x="209" y="12"/>
                  </a:cubicBezTo>
                  <a:cubicBezTo>
                    <a:pt x="202" y="12"/>
                    <a:pt x="198" y="8"/>
                    <a:pt x="191" y="8"/>
                  </a:cubicBezTo>
                  <a:cubicBezTo>
                    <a:pt x="183" y="8"/>
                    <a:pt x="172" y="12"/>
                    <a:pt x="168" y="27"/>
                  </a:cubicBezTo>
                  <a:cubicBezTo>
                    <a:pt x="157" y="53"/>
                    <a:pt x="142" y="61"/>
                    <a:pt x="123" y="61"/>
                  </a:cubicBezTo>
                  <a:cubicBezTo>
                    <a:pt x="116" y="61"/>
                    <a:pt x="104" y="57"/>
                    <a:pt x="97" y="57"/>
                  </a:cubicBezTo>
                  <a:lnTo>
                    <a:pt x="75" y="57"/>
                  </a:lnTo>
                  <a:cubicBezTo>
                    <a:pt x="60" y="57"/>
                    <a:pt x="49" y="57"/>
                    <a:pt x="37" y="68"/>
                  </a:cubicBezTo>
                  <a:cubicBezTo>
                    <a:pt x="0" y="109"/>
                    <a:pt x="71" y="165"/>
                    <a:pt x="18" y="202"/>
                  </a:cubicBezTo>
                  <a:cubicBezTo>
                    <a:pt x="15" y="202"/>
                    <a:pt x="11" y="206"/>
                    <a:pt x="11" y="210"/>
                  </a:cubicBezTo>
                  <a:cubicBezTo>
                    <a:pt x="11" y="263"/>
                    <a:pt x="11" y="318"/>
                    <a:pt x="8" y="371"/>
                  </a:cubicBezTo>
                  <a:lnTo>
                    <a:pt x="15" y="378"/>
                  </a:lnTo>
                  <a:lnTo>
                    <a:pt x="26" y="385"/>
                  </a:lnTo>
                  <a:cubicBezTo>
                    <a:pt x="49" y="367"/>
                    <a:pt x="56" y="330"/>
                    <a:pt x="90" y="330"/>
                  </a:cubicBezTo>
                  <a:cubicBezTo>
                    <a:pt x="101" y="330"/>
                    <a:pt x="112" y="333"/>
                    <a:pt x="127" y="341"/>
                  </a:cubicBezTo>
                  <a:cubicBezTo>
                    <a:pt x="135" y="344"/>
                    <a:pt x="142" y="349"/>
                    <a:pt x="149" y="349"/>
                  </a:cubicBezTo>
                  <a:cubicBezTo>
                    <a:pt x="183" y="349"/>
                    <a:pt x="206" y="296"/>
                    <a:pt x="235" y="273"/>
                  </a:cubicBezTo>
                  <a:cubicBezTo>
                    <a:pt x="194" y="232"/>
                    <a:pt x="213" y="195"/>
                    <a:pt x="254" y="169"/>
                  </a:cubicBezTo>
                  <a:cubicBezTo>
                    <a:pt x="228" y="120"/>
                    <a:pt x="180" y="165"/>
                    <a:pt x="153" y="113"/>
                  </a:cubicBezTo>
                  <a:lnTo>
                    <a:pt x="153" y="113"/>
                  </a:lnTo>
                  <a:cubicBezTo>
                    <a:pt x="161" y="113"/>
                    <a:pt x="165" y="116"/>
                    <a:pt x="172" y="116"/>
                  </a:cubicBezTo>
                  <a:cubicBezTo>
                    <a:pt x="213" y="116"/>
                    <a:pt x="232" y="75"/>
                    <a:pt x="273" y="57"/>
                  </a:cubicBezTo>
                  <a:cubicBezTo>
                    <a:pt x="273" y="102"/>
                    <a:pt x="287" y="132"/>
                    <a:pt x="314" y="132"/>
                  </a:cubicBezTo>
                  <a:cubicBezTo>
                    <a:pt x="325" y="132"/>
                    <a:pt x="340" y="124"/>
                    <a:pt x="359" y="116"/>
                  </a:cubicBezTo>
                  <a:cubicBezTo>
                    <a:pt x="359" y="202"/>
                    <a:pt x="482" y="187"/>
                    <a:pt x="489" y="273"/>
                  </a:cubicBezTo>
                  <a:cubicBezTo>
                    <a:pt x="489" y="292"/>
                    <a:pt x="505" y="307"/>
                    <a:pt x="516" y="326"/>
                  </a:cubicBezTo>
                  <a:cubicBezTo>
                    <a:pt x="557" y="289"/>
                    <a:pt x="497" y="228"/>
                    <a:pt x="549" y="195"/>
                  </a:cubicBezTo>
                  <a:cubicBezTo>
                    <a:pt x="531" y="61"/>
                    <a:pt x="430" y="23"/>
                    <a:pt x="3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128118" y="-2444705"/>
              <a:ext cx="23588" cy="28411"/>
            </a:xfrm>
            <a:custGeom>
              <a:avLst/>
              <a:gdLst/>
              <a:ahLst/>
              <a:cxnLst/>
              <a:rect l="l" t="t" r="r" b="b"/>
              <a:pathLst>
                <a:path w="494" h="595" extrusionOk="0">
                  <a:moveTo>
                    <a:pt x="311" y="0"/>
                  </a:moveTo>
                  <a:cubicBezTo>
                    <a:pt x="300" y="0"/>
                    <a:pt x="288" y="4"/>
                    <a:pt x="277" y="8"/>
                  </a:cubicBezTo>
                  <a:cubicBezTo>
                    <a:pt x="367" y="130"/>
                    <a:pt x="364" y="139"/>
                    <a:pt x="259" y="187"/>
                  </a:cubicBezTo>
                  <a:cubicBezTo>
                    <a:pt x="251" y="206"/>
                    <a:pt x="259" y="228"/>
                    <a:pt x="266" y="243"/>
                  </a:cubicBezTo>
                  <a:cubicBezTo>
                    <a:pt x="319" y="314"/>
                    <a:pt x="266" y="351"/>
                    <a:pt x="217" y="389"/>
                  </a:cubicBezTo>
                  <a:cubicBezTo>
                    <a:pt x="202" y="400"/>
                    <a:pt x="188" y="408"/>
                    <a:pt x="172" y="408"/>
                  </a:cubicBezTo>
                  <a:cubicBezTo>
                    <a:pt x="143" y="408"/>
                    <a:pt x="120" y="377"/>
                    <a:pt x="94" y="351"/>
                  </a:cubicBezTo>
                  <a:cubicBezTo>
                    <a:pt x="76" y="332"/>
                    <a:pt x="53" y="318"/>
                    <a:pt x="60" y="284"/>
                  </a:cubicBezTo>
                  <a:cubicBezTo>
                    <a:pt x="53" y="258"/>
                    <a:pt x="72" y="239"/>
                    <a:pt x="86" y="228"/>
                  </a:cubicBezTo>
                  <a:cubicBezTo>
                    <a:pt x="143" y="183"/>
                    <a:pt x="131" y="135"/>
                    <a:pt x="94" y="90"/>
                  </a:cubicBezTo>
                  <a:lnTo>
                    <a:pt x="94" y="90"/>
                  </a:lnTo>
                  <a:cubicBezTo>
                    <a:pt x="57" y="127"/>
                    <a:pt x="60" y="191"/>
                    <a:pt x="23" y="232"/>
                  </a:cubicBezTo>
                  <a:cubicBezTo>
                    <a:pt x="0" y="251"/>
                    <a:pt x="15" y="277"/>
                    <a:pt x="23" y="296"/>
                  </a:cubicBezTo>
                  <a:cubicBezTo>
                    <a:pt x="50" y="370"/>
                    <a:pt x="143" y="441"/>
                    <a:pt x="229" y="441"/>
                  </a:cubicBezTo>
                  <a:lnTo>
                    <a:pt x="236" y="441"/>
                  </a:lnTo>
                  <a:cubicBezTo>
                    <a:pt x="247" y="437"/>
                    <a:pt x="255" y="437"/>
                    <a:pt x="262" y="437"/>
                  </a:cubicBezTo>
                  <a:cubicBezTo>
                    <a:pt x="326" y="437"/>
                    <a:pt x="364" y="463"/>
                    <a:pt x="364" y="539"/>
                  </a:cubicBezTo>
                  <a:cubicBezTo>
                    <a:pt x="364" y="561"/>
                    <a:pt x="359" y="594"/>
                    <a:pt x="390" y="594"/>
                  </a:cubicBezTo>
                  <a:lnTo>
                    <a:pt x="393" y="594"/>
                  </a:lnTo>
                  <a:cubicBezTo>
                    <a:pt x="419" y="594"/>
                    <a:pt x="449" y="565"/>
                    <a:pt x="442" y="546"/>
                  </a:cubicBezTo>
                  <a:cubicBezTo>
                    <a:pt x="412" y="467"/>
                    <a:pt x="460" y="411"/>
                    <a:pt x="483" y="348"/>
                  </a:cubicBezTo>
                  <a:cubicBezTo>
                    <a:pt x="494" y="306"/>
                    <a:pt x="483" y="270"/>
                    <a:pt x="471" y="225"/>
                  </a:cubicBezTo>
                  <a:cubicBezTo>
                    <a:pt x="453" y="146"/>
                    <a:pt x="386" y="101"/>
                    <a:pt x="355" y="30"/>
                  </a:cubicBezTo>
                  <a:cubicBezTo>
                    <a:pt x="348" y="8"/>
                    <a:pt x="329" y="0"/>
                    <a:pt x="3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417626" y="-2974682"/>
              <a:ext cx="21106" cy="22729"/>
            </a:xfrm>
            <a:custGeom>
              <a:avLst/>
              <a:gdLst/>
              <a:ahLst/>
              <a:cxnLst/>
              <a:rect l="l" t="t" r="r" b="b"/>
              <a:pathLst>
                <a:path w="442" h="476" extrusionOk="0">
                  <a:moveTo>
                    <a:pt x="228" y="1"/>
                  </a:moveTo>
                  <a:lnTo>
                    <a:pt x="228" y="1"/>
                  </a:lnTo>
                  <a:cubicBezTo>
                    <a:pt x="161" y="11"/>
                    <a:pt x="124" y="60"/>
                    <a:pt x="109" y="116"/>
                  </a:cubicBezTo>
                  <a:cubicBezTo>
                    <a:pt x="97" y="150"/>
                    <a:pt x="90" y="165"/>
                    <a:pt x="79" y="165"/>
                  </a:cubicBezTo>
                  <a:cubicBezTo>
                    <a:pt x="71" y="165"/>
                    <a:pt x="60" y="154"/>
                    <a:pt x="42" y="139"/>
                  </a:cubicBezTo>
                  <a:lnTo>
                    <a:pt x="42" y="135"/>
                  </a:lnTo>
                  <a:cubicBezTo>
                    <a:pt x="26" y="150"/>
                    <a:pt x="15" y="158"/>
                    <a:pt x="0" y="168"/>
                  </a:cubicBezTo>
                  <a:cubicBezTo>
                    <a:pt x="30" y="195"/>
                    <a:pt x="49" y="225"/>
                    <a:pt x="34" y="266"/>
                  </a:cubicBezTo>
                  <a:cubicBezTo>
                    <a:pt x="64" y="307"/>
                    <a:pt x="105" y="334"/>
                    <a:pt x="102" y="401"/>
                  </a:cubicBezTo>
                  <a:cubicBezTo>
                    <a:pt x="102" y="434"/>
                    <a:pt x="138" y="475"/>
                    <a:pt x="191" y="475"/>
                  </a:cubicBezTo>
                  <a:cubicBezTo>
                    <a:pt x="199" y="475"/>
                    <a:pt x="209" y="475"/>
                    <a:pt x="221" y="472"/>
                  </a:cubicBezTo>
                  <a:lnTo>
                    <a:pt x="221" y="468"/>
                  </a:lnTo>
                  <a:cubicBezTo>
                    <a:pt x="176" y="453"/>
                    <a:pt x="202" y="415"/>
                    <a:pt x="202" y="389"/>
                  </a:cubicBezTo>
                  <a:cubicBezTo>
                    <a:pt x="206" y="363"/>
                    <a:pt x="217" y="356"/>
                    <a:pt x="236" y="356"/>
                  </a:cubicBezTo>
                  <a:cubicBezTo>
                    <a:pt x="240" y="356"/>
                    <a:pt x="243" y="356"/>
                    <a:pt x="247" y="360"/>
                  </a:cubicBezTo>
                  <a:lnTo>
                    <a:pt x="262" y="360"/>
                  </a:lnTo>
                  <a:cubicBezTo>
                    <a:pt x="266" y="356"/>
                    <a:pt x="269" y="356"/>
                    <a:pt x="273" y="356"/>
                  </a:cubicBezTo>
                  <a:cubicBezTo>
                    <a:pt x="281" y="356"/>
                    <a:pt x="288" y="360"/>
                    <a:pt x="295" y="360"/>
                  </a:cubicBezTo>
                  <a:cubicBezTo>
                    <a:pt x="326" y="363"/>
                    <a:pt x="348" y="367"/>
                    <a:pt x="363" y="367"/>
                  </a:cubicBezTo>
                  <a:cubicBezTo>
                    <a:pt x="400" y="367"/>
                    <a:pt x="397" y="344"/>
                    <a:pt x="393" y="266"/>
                  </a:cubicBezTo>
                  <a:cubicBezTo>
                    <a:pt x="344" y="203"/>
                    <a:pt x="438" y="221"/>
                    <a:pt x="442" y="187"/>
                  </a:cubicBezTo>
                  <a:cubicBezTo>
                    <a:pt x="356" y="187"/>
                    <a:pt x="292" y="139"/>
                    <a:pt x="240" y="79"/>
                  </a:cubicBezTo>
                  <a:cubicBezTo>
                    <a:pt x="214" y="56"/>
                    <a:pt x="202" y="30"/>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889921" y="-2542879"/>
              <a:ext cx="27170" cy="23588"/>
            </a:xfrm>
            <a:custGeom>
              <a:avLst/>
              <a:gdLst/>
              <a:ahLst/>
              <a:cxnLst/>
              <a:rect l="l" t="t" r="r" b="b"/>
              <a:pathLst>
                <a:path w="569" h="494" extrusionOk="0">
                  <a:moveTo>
                    <a:pt x="262" y="109"/>
                  </a:moveTo>
                  <a:cubicBezTo>
                    <a:pt x="285" y="109"/>
                    <a:pt x="311" y="119"/>
                    <a:pt x="333" y="145"/>
                  </a:cubicBezTo>
                  <a:cubicBezTo>
                    <a:pt x="397" y="195"/>
                    <a:pt x="366" y="276"/>
                    <a:pt x="397" y="337"/>
                  </a:cubicBezTo>
                  <a:cubicBezTo>
                    <a:pt x="404" y="347"/>
                    <a:pt x="378" y="366"/>
                    <a:pt x="355" y="366"/>
                  </a:cubicBezTo>
                  <a:cubicBezTo>
                    <a:pt x="352" y="366"/>
                    <a:pt x="348" y="366"/>
                    <a:pt x="344" y="363"/>
                  </a:cubicBezTo>
                  <a:cubicBezTo>
                    <a:pt x="288" y="333"/>
                    <a:pt x="221" y="344"/>
                    <a:pt x="172" y="302"/>
                  </a:cubicBezTo>
                  <a:cubicBezTo>
                    <a:pt x="157" y="292"/>
                    <a:pt x="150" y="280"/>
                    <a:pt x="138" y="280"/>
                  </a:cubicBezTo>
                  <a:cubicBezTo>
                    <a:pt x="135" y="280"/>
                    <a:pt x="128" y="285"/>
                    <a:pt x="116" y="292"/>
                  </a:cubicBezTo>
                  <a:cubicBezTo>
                    <a:pt x="112" y="292"/>
                    <a:pt x="109" y="295"/>
                    <a:pt x="105" y="295"/>
                  </a:cubicBezTo>
                  <a:cubicBezTo>
                    <a:pt x="93" y="295"/>
                    <a:pt x="86" y="288"/>
                    <a:pt x="86" y="273"/>
                  </a:cubicBezTo>
                  <a:cubicBezTo>
                    <a:pt x="83" y="254"/>
                    <a:pt x="83" y="228"/>
                    <a:pt x="105" y="228"/>
                  </a:cubicBezTo>
                  <a:lnTo>
                    <a:pt x="109" y="228"/>
                  </a:lnTo>
                  <a:cubicBezTo>
                    <a:pt x="112" y="228"/>
                    <a:pt x="116" y="232"/>
                    <a:pt x="120" y="232"/>
                  </a:cubicBezTo>
                  <a:cubicBezTo>
                    <a:pt x="161" y="232"/>
                    <a:pt x="161" y="195"/>
                    <a:pt x="176" y="168"/>
                  </a:cubicBezTo>
                  <a:cubicBezTo>
                    <a:pt x="202" y="128"/>
                    <a:pt x="228" y="109"/>
                    <a:pt x="262" y="109"/>
                  </a:cubicBezTo>
                  <a:close/>
                  <a:moveTo>
                    <a:pt x="243" y="0"/>
                  </a:moveTo>
                  <a:cubicBezTo>
                    <a:pt x="221" y="101"/>
                    <a:pt x="138" y="123"/>
                    <a:pt x="67" y="157"/>
                  </a:cubicBezTo>
                  <a:cubicBezTo>
                    <a:pt x="26" y="180"/>
                    <a:pt x="0" y="213"/>
                    <a:pt x="26" y="262"/>
                  </a:cubicBezTo>
                  <a:cubicBezTo>
                    <a:pt x="45" y="302"/>
                    <a:pt x="49" y="378"/>
                    <a:pt x="102" y="378"/>
                  </a:cubicBezTo>
                  <a:lnTo>
                    <a:pt x="112" y="378"/>
                  </a:lnTo>
                  <a:cubicBezTo>
                    <a:pt x="124" y="374"/>
                    <a:pt x="131" y="374"/>
                    <a:pt x="142" y="374"/>
                  </a:cubicBezTo>
                  <a:cubicBezTo>
                    <a:pt x="195" y="374"/>
                    <a:pt x="224" y="404"/>
                    <a:pt x="266" y="426"/>
                  </a:cubicBezTo>
                  <a:cubicBezTo>
                    <a:pt x="307" y="449"/>
                    <a:pt x="340" y="482"/>
                    <a:pt x="385" y="494"/>
                  </a:cubicBezTo>
                  <a:lnTo>
                    <a:pt x="411" y="494"/>
                  </a:lnTo>
                  <a:cubicBezTo>
                    <a:pt x="464" y="494"/>
                    <a:pt x="501" y="459"/>
                    <a:pt x="483" y="407"/>
                  </a:cubicBezTo>
                  <a:cubicBezTo>
                    <a:pt x="456" y="337"/>
                    <a:pt x="483" y="292"/>
                    <a:pt x="528" y="243"/>
                  </a:cubicBezTo>
                  <a:cubicBezTo>
                    <a:pt x="546" y="224"/>
                    <a:pt x="568" y="190"/>
                    <a:pt x="561" y="157"/>
                  </a:cubicBezTo>
                  <a:cubicBezTo>
                    <a:pt x="554" y="150"/>
                    <a:pt x="546" y="150"/>
                    <a:pt x="542" y="150"/>
                  </a:cubicBezTo>
                  <a:cubicBezTo>
                    <a:pt x="531" y="150"/>
                    <a:pt x="523" y="154"/>
                    <a:pt x="516" y="161"/>
                  </a:cubicBezTo>
                  <a:cubicBezTo>
                    <a:pt x="486" y="180"/>
                    <a:pt x="460" y="187"/>
                    <a:pt x="438" y="187"/>
                  </a:cubicBezTo>
                  <a:cubicBezTo>
                    <a:pt x="404" y="187"/>
                    <a:pt x="378" y="168"/>
                    <a:pt x="355" y="116"/>
                  </a:cubicBezTo>
                  <a:cubicBezTo>
                    <a:pt x="337" y="75"/>
                    <a:pt x="292" y="45"/>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255945" y="-2495415"/>
              <a:ext cx="24353" cy="31276"/>
            </a:xfrm>
            <a:custGeom>
              <a:avLst/>
              <a:gdLst/>
              <a:ahLst/>
              <a:cxnLst/>
              <a:rect l="l" t="t" r="r" b="b"/>
              <a:pathLst>
                <a:path w="510" h="655" extrusionOk="0">
                  <a:moveTo>
                    <a:pt x="102" y="0"/>
                  </a:moveTo>
                  <a:cubicBezTo>
                    <a:pt x="84" y="0"/>
                    <a:pt x="75" y="19"/>
                    <a:pt x="72" y="34"/>
                  </a:cubicBezTo>
                  <a:cubicBezTo>
                    <a:pt x="20" y="165"/>
                    <a:pt x="42" y="307"/>
                    <a:pt x="13" y="438"/>
                  </a:cubicBezTo>
                  <a:cubicBezTo>
                    <a:pt x="1" y="471"/>
                    <a:pt x="27" y="494"/>
                    <a:pt x="49" y="516"/>
                  </a:cubicBezTo>
                  <a:cubicBezTo>
                    <a:pt x="65" y="486"/>
                    <a:pt x="46" y="457"/>
                    <a:pt x="46" y="426"/>
                  </a:cubicBezTo>
                  <a:cubicBezTo>
                    <a:pt x="35" y="337"/>
                    <a:pt x="84" y="266"/>
                    <a:pt x="165" y="243"/>
                  </a:cubicBezTo>
                  <a:cubicBezTo>
                    <a:pt x="170" y="240"/>
                    <a:pt x="177" y="240"/>
                    <a:pt x="184" y="240"/>
                  </a:cubicBezTo>
                  <a:cubicBezTo>
                    <a:pt x="241" y="300"/>
                    <a:pt x="341" y="295"/>
                    <a:pt x="375" y="393"/>
                  </a:cubicBezTo>
                  <a:cubicBezTo>
                    <a:pt x="405" y="490"/>
                    <a:pt x="398" y="542"/>
                    <a:pt x="322" y="595"/>
                  </a:cubicBezTo>
                  <a:cubicBezTo>
                    <a:pt x="319" y="599"/>
                    <a:pt x="319" y="599"/>
                    <a:pt x="315" y="599"/>
                  </a:cubicBezTo>
                  <a:cubicBezTo>
                    <a:pt x="308" y="599"/>
                    <a:pt x="304" y="576"/>
                    <a:pt x="296" y="564"/>
                  </a:cubicBezTo>
                  <a:cubicBezTo>
                    <a:pt x="267" y="602"/>
                    <a:pt x="210" y="580"/>
                    <a:pt x="180" y="614"/>
                  </a:cubicBezTo>
                  <a:cubicBezTo>
                    <a:pt x="215" y="636"/>
                    <a:pt x="251" y="654"/>
                    <a:pt x="285" y="654"/>
                  </a:cubicBezTo>
                  <a:cubicBezTo>
                    <a:pt x="315" y="654"/>
                    <a:pt x="349" y="640"/>
                    <a:pt x="375" y="595"/>
                  </a:cubicBezTo>
                  <a:cubicBezTo>
                    <a:pt x="386" y="580"/>
                    <a:pt x="401" y="580"/>
                    <a:pt x="412" y="576"/>
                  </a:cubicBezTo>
                  <a:cubicBezTo>
                    <a:pt x="494" y="542"/>
                    <a:pt x="510" y="505"/>
                    <a:pt x="446" y="445"/>
                  </a:cubicBezTo>
                  <a:cubicBezTo>
                    <a:pt x="405" y="400"/>
                    <a:pt x="398" y="359"/>
                    <a:pt x="401" y="303"/>
                  </a:cubicBezTo>
                  <a:cubicBezTo>
                    <a:pt x="408" y="217"/>
                    <a:pt x="356" y="150"/>
                    <a:pt x="277" y="150"/>
                  </a:cubicBezTo>
                  <a:lnTo>
                    <a:pt x="259" y="150"/>
                  </a:lnTo>
                  <a:cubicBezTo>
                    <a:pt x="248" y="154"/>
                    <a:pt x="237" y="154"/>
                    <a:pt x="229" y="154"/>
                  </a:cubicBezTo>
                  <a:cubicBezTo>
                    <a:pt x="162" y="154"/>
                    <a:pt x="136" y="116"/>
                    <a:pt x="136" y="45"/>
                  </a:cubicBezTo>
                  <a:cubicBezTo>
                    <a:pt x="132" y="26"/>
                    <a:pt x="136" y="8"/>
                    <a:pt x="110" y="4"/>
                  </a:cubicBezTo>
                  <a:cubicBezTo>
                    <a:pt x="106" y="0"/>
                    <a:pt x="106"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419202" y="-2961981"/>
              <a:ext cx="39251" cy="35383"/>
            </a:xfrm>
            <a:custGeom>
              <a:avLst/>
              <a:gdLst/>
              <a:ahLst/>
              <a:cxnLst/>
              <a:rect l="l" t="t" r="r" b="b"/>
              <a:pathLst>
                <a:path w="822" h="741" extrusionOk="0">
                  <a:moveTo>
                    <a:pt x="258" y="523"/>
                  </a:moveTo>
                  <a:lnTo>
                    <a:pt x="258" y="527"/>
                  </a:lnTo>
                  <a:lnTo>
                    <a:pt x="261" y="527"/>
                  </a:lnTo>
                  <a:cubicBezTo>
                    <a:pt x="258" y="527"/>
                    <a:pt x="258" y="527"/>
                    <a:pt x="258" y="523"/>
                  </a:cubicBezTo>
                  <a:close/>
                  <a:moveTo>
                    <a:pt x="67" y="0"/>
                  </a:moveTo>
                  <a:cubicBezTo>
                    <a:pt x="40" y="23"/>
                    <a:pt x="101" y="45"/>
                    <a:pt x="63" y="78"/>
                  </a:cubicBezTo>
                  <a:cubicBezTo>
                    <a:pt x="0" y="135"/>
                    <a:pt x="78" y="183"/>
                    <a:pt x="90" y="232"/>
                  </a:cubicBezTo>
                  <a:cubicBezTo>
                    <a:pt x="93" y="254"/>
                    <a:pt x="112" y="261"/>
                    <a:pt x="130" y="261"/>
                  </a:cubicBezTo>
                  <a:cubicBezTo>
                    <a:pt x="145" y="261"/>
                    <a:pt x="161" y="258"/>
                    <a:pt x="175" y="254"/>
                  </a:cubicBezTo>
                  <a:lnTo>
                    <a:pt x="194" y="254"/>
                  </a:lnTo>
                  <a:cubicBezTo>
                    <a:pt x="247" y="254"/>
                    <a:pt x="261" y="306"/>
                    <a:pt x="287" y="347"/>
                  </a:cubicBezTo>
                  <a:cubicBezTo>
                    <a:pt x="314" y="389"/>
                    <a:pt x="306" y="418"/>
                    <a:pt x="273" y="449"/>
                  </a:cubicBezTo>
                  <a:cubicBezTo>
                    <a:pt x="216" y="501"/>
                    <a:pt x="164" y="561"/>
                    <a:pt x="104" y="609"/>
                  </a:cubicBezTo>
                  <a:cubicBezTo>
                    <a:pt x="63" y="651"/>
                    <a:pt x="48" y="687"/>
                    <a:pt x="82" y="740"/>
                  </a:cubicBezTo>
                  <a:cubicBezTo>
                    <a:pt x="85" y="732"/>
                    <a:pt x="90" y="729"/>
                    <a:pt x="97" y="725"/>
                  </a:cubicBezTo>
                  <a:cubicBezTo>
                    <a:pt x="101" y="699"/>
                    <a:pt x="108" y="677"/>
                    <a:pt x="127" y="658"/>
                  </a:cubicBezTo>
                  <a:cubicBezTo>
                    <a:pt x="145" y="587"/>
                    <a:pt x="194" y="549"/>
                    <a:pt x="258" y="523"/>
                  </a:cubicBezTo>
                  <a:cubicBezTo>
                    <a:pt x="276" y="508"/>
                    <a:pt x="292" y="489"/>
                    <a:pt x="314" y="489"/>
                  </a:cubicBezTo>
                  <a:cubicBezTo>
                    <a:pt x="363" y="486"/>
                    <a:pt x="389" y="475"/>
                    <a:pt x="359" y="418"/>
                  </a:cubicBezTo>
                  <a:cubicBezTo>
                    <a:pt x="347" y="400"/>
                    <a:pt x="359" y="363"/>
                    <a:pt x="389" y="359"/>
                  </a:cubicBezTo>
                  <a:cubicBezTo>
                    <a:pt x="407" y="355"/>
                    <a:pt x="430" y="344"/>
                    <a:pt x="452" y="344"/>
                  </a:cubicBezTo>
                  <a:cubicBezTo>
                    <a:pt x="463" y="344"/>
                    <a:pt x="475" y="347"/>
                    <a:pt x="485" y="363"/>
                  </a:cubicBezTo>
                  <a:cubicBezTo>
                    <a:pt x="516" y="408"/>
                    <a:pt x="564" y="392"/>
                    <a:pt x="601" y="411"/>
                  </a:cubicBezTo>
                  <a:lnTo>
                    <a:pt x="606" y="411"/>
                  </a:lnTo>
                  <a:cubicBezTo>
                    <a:pt x="606" y="340"/>
                    <a:pt x="587" y="261"/>
                    <a:pt x="673" y="213"/>
                  </a:cubicBezTo>
                  <a:cubicBezTo>
                    <a:pt x="695" y="198"/>
                    <a:pt x="710" y="180"/>
                    <a:pt x="740" y="175"/>
                  </a:cubicBezTo>
                  <a:cubicBezTo>
                    <a:pt x="818" y="164"/>
                    <a:pt x="822" y="123"/>
                    <a:pt x="785" y="63"/>
                  </a:cubicBezTo>
                  <a:cubicBezTo>
                    <a:pt x="773" y="45"/>
                    <a:pt x="763" y="23"/>
                    <a:pt x="755" y="4"/>
                  </a:cubicBezTo>
                  <a:cubicBezTo>
                    <a:pt x="747" y="18"/>
                    <a:pt x="740" y="37"/>
                    <a:pt x="736" y="52"/>
                  </a:cubicBezTo>
                  <a:cubicBezTo>
                    <a:pt x="751" y="149"/>
                    <a:pt x="661" y="183"/>
                    <a:pt x="613" y="220"/>
                  </a:cubicBezTo>
                  <a:cubicBezTo>
                    <a:pt x="575" y="251"/>
                    <a:pt x="520" y="295"/>
                    <a:pt x="456" y="295"/>
                  </a:cubicBezTo>
                  <a:cubicBezTo>
                    <a:pt x="385" y="277"/>
                    <a:pt x="295" y="295"/>
                    <a:pt x="261" y="202"/>
                  </a:cubicBezTo>
                  <a:cubicBezTo>
                    <a:pt x="258" y="202"/>
                    <a:pt x="258" y="206"/>
                    <a:pt x="254" y="206"/>
                  </a:cubicBezTo>
                  <a:cubicBezTo>
                    <a:pt x="242" y="209"/>
                    <a:pt x="232" y="209"/>
                    <a:pt x="224" y="209"/>
                  </a:cubicBezTo>
                  <a:cubicBezTo>
                    <a:pt x="171" y="209"/>
                    <a:pt x="135" y="168"/>
                    <a:pt x="135" y="135"/>
                  </a:cubicBezTo>
                  <a:cubicBezTo>
                    <a:pt x="138" y="68"/>
                    <a:pt x="97" y="41"/>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043123" y="-2939156"/>
              <a:ext cx="45363" cy="35908"/>
            </a:xfrm>
            <a:custGeom>
              <a:avLst/>
              <a:gdLst/>
              <a:ahLst/>
              <a:cxnLst/>
              <a:rect l="l" t="t" r="r" b="b"/>
              <a:pathLst>
                <a:path w="950" h="752" extrusionOk="0">
                  <a:moveTo>
                    <a:pt x="523" y="0"/>
                  </a:moveTo>
                  <a:cubicBezTo>
                    <a:pt x="512" y="0"/>
                    <a:pt x="501" y="4"/>
                    <a:pt x="490" y="11"/>
                  </a:cubicBezTo>
                  <a:cubicBezTo>
                    <a:pt x="400" y="64"/>
                    <a:pt x="302" y="97"/>
                    <a:pt x="216" y="154"/>
                  </a:cubicBezTo>
                  <a:cubicBezTo>
                    <a:pt x="213" y="157"/>
                    <a:pt x="213" y="161"/>
                    <a:pt x="209" y="161"/>
                  </a:cubicBezTo>
                  <a:cubicBezTo>
                    <a:pt x="119" y="213"/>
                    <a:pt x="135" y="318"/>
                    <a:pt x="90" y="389"/>
                  </a:cubicBezTo>
                  <a:cubicBezTo>
                    <a:pt x="23" y="494"/>
                    <a:pt x="0" y="602"/>
                    <a:pt x="45" y="718"/>
                  </a:cubicBezTo>
                  <a:lnTo>
                    <a:pt x="49" y="718"/>
                  </a:lnTo>
                  <a:cubicBezTo>
                    <a:pt x="59" y="715"/>
                    <a:pt x="67" y="711"/>
                    <a:pt x="78" y="711"/>
                  </a:cubicBezTo>
                  <a:cubicBezTo>
                    <a:pt x="101" y="711"/>
                    <a:pt x="123" y="733"/>
                    <a:pt x="142" y="751"/>
                  </a:cubicBezTo>
                  <a:cubicBezTo>
                    <a:pt x="149" y="692"/>
                    <a:pt x="149" y="692"/>
                    <a:pt x="75" y="632"/>
                  </a:cubicBezTo>
                  <a:cubicBezTo>
                    <a:pt x="97" y="584"/>
                    <a:pt x="194" y="546"/>
                    <a:pt x="101" y="479"/>
                  </a:cubicBezTo>
                  <a:cubicBezTo>
                    <a:pt x="93" y="471"/>
                    <a:pt x="93" y="460"/>
                    <a:pt x="101" y="456"/>
                  </a:cubicBezTo>
                  <a:cubicBezTo>
                    <a:pt x="190" y="408"/>
                    <a:pt x="171" y="303"/>
                    <a:pt x="206" y="225"/>
                  </a:cubicBezTo>
                  <a:cubicBezTo>
                    <a:pt x="213" y="206"/>
                    <a:pt x="224" y="199"/>
                    <a:pt x="235" y="199"/>
                  </a:cubicBezTo>
                  <a:cubicBezTo>
                    <a:pt x="243" y="199"/>
                    <a:pt x="247" y="202"/>
                    <a:pt x="254" y="202"/>
                  </a:cubicBezTo>
                  <a:cubicBezTo>
                    <a:pt x="258" y="206"/>
                    <a:pt x="266" y="209"/>
                    <a:pt x="269" y="209"/>
                  </a:cubicBezTo>
                  <a:cubicBezTo>
                    <a:pt x="273" y="209"/>
                    <a:pt x="273" y="206"/>
                    <a:pt x="273" y="206"/>
                  </a:cubicBezTo>
                  <a:cubicBezTo>
                    <a:pt x="333" y="123"/>
                    <a:pt x="456" y="161"/>
                    <a:pt x="512" y="68"/>
                  </a:cubicBezTo>
                  <a:cubicBezTo>
                    <a:pt x="516" y="61"/>
                    <a:pt x="527" y="56"/>
                    <a:pt x="538" y="56"/>
                  </a:cubicBezTo>
                  <a:cubicBezTo>
                    <a:pt x="561" y="56"/>
                    <a:pt x="583" y="68"/>
                    <a:pt x="594" y="79"/>
                  </a:cubicBezTo>
                  <a:cubicBezTo>
                    <a:pt x="658" y="128"/>
                    <a:pt x="725" y="161"/>
                    <a:pt x="804" y="161"/>
                  </a:cubicBezTo>
                  <a:lnTo>
                    <a:pt x="815" y="161"/>
                  </a:lnTo>
                  <a:cubicBezTo>
                    <a:pt x="834" y="161"/>
                    <a:pt x="841" y="183"/>
                    <a:pt x="856" y="195"/>
                  </a:cubicBezTo>
                  <a:cubicBezTo>
                    <a:pt x="894" y="228"/>
                    <a:pt x="912" y="277"/>
                    <a:pt x="946" y="311"/>
                  </a:cubicBezTo>
                  <a:lnTo>
                    <a:pt x="949" y="311"/>
                  </a:lnTo>
                  <a:cubicBezTo>
                    <a:pt x="939" y="206"/>
                    <a:pt x="886" y="135"/>
                    <a:pt x="785" y="101"/>
                  </a:cubicBezTo>
                  <a:cubicBezTo>
                    <a:pt x="751" y="94"/>
                    <a:pt x="721" y="68"/>
                    <a:pt x="687" y="64"/>
                  </a:cubicBezTo>
                  <a:cubicBezTo>
                    <a:pt x="632" y="52"/>
                    <a:pt x="575" y="0"/>
                    <a:pt x="5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004254" y="-2924354"/>
              <a:ext cx="28268" cy="47177"/>
            </a:xfrm>
            <a:custGeom>
              <a:avLst/>
              <a:gdLst/>
              <a:ahLst/>
              <a:cxnLst/>
              <a:rect l="l" t="t" r="r" b="b"/>
              <a:pathLst>
                <a:path w="592" h="988" extrusionOk="0">
                  <a:moveTo>
                    <a:pt x="132" y="1"/>
                  </a:moveTo>
                  <a:cubicBezTo>
                    <a:pt x="87" y="27"/>
                    <a:pt x="113" y="91"/>
                    <a:pt x="120" y="91"/>
                  </a:cubicBezTo>
                  <a:cubicBezTo>
                    <a:pt x="218" y="113"/>
                    <a:pt x="154" y="172"/>
                    <a:pt x="147" y="210"/>
                  </a:cubicBezTo>
                  <a:cubicBezTo>
                    <a:pt x="135" y="266"/>
                    <a:pt x="106" y="322"/>
                    <a:pt x="87" y="379"/>
                  </a:cubicBezTo>
                  <a:cubicBezTo>
                    <a:pt x="109" y="431"/>
                    <a:pt x="57" y="438"/>
                    <a:pt x="35" y="460"/>
                  </a:cubicBezTo>
                  <a:cubicBezTo>
                    <a:pt x="57" y="483"/>
                    <a:pt x="53" y="505"/>
                    <a:pt x="38" y="527"/>
                  </a:cubicBezTo>
                  <a:cubicBezTo>
                    <a:pt x="16" y="588"/>
                    <a:pt x="20" y="636"/>
                    <a:pt x="102" y="636"/>
                  </a:cubicBezTo>
                  <a:cubicBezTo>
                    <a:pt x="87" y="658"/>
                    <a:pt x="75" y="662"/>
                    <a:pt x="61" y="662"/>
                  </a:cubicBezTo>
                  <a:cubicBezTo>
                    <a:pt x="53" y="662"/>
                    <a:pt x="42" y="658"/>
                    <a:pt x="35" y="658"/>
                  </a:cubicBezTo>
                  <a:cubicBezTo>
                    <a:pt x="27" y="658"/>
                    <a:pt x="20" y="655"/>
                    <a:pt x="12" y="655"/>
                  </a:cubicBezTo>
                  <a:cubicBezTo>
                    <a:pt x="8" y="655"/>
                    <a:pt x="4" y="655"/>
                    <a:pt x="1" y="658"/>
                  </a:cubicBezTo>
                  <a:cubicBezTo>
                    <a:pt x="83" y="711"/>
                    <a:pt x="87" y="800"/>
                    <a:pt x="98" y="886"/>
                  </a:cubicBezTo>
                  <a:cubicBezTo>
                    <a:pt x="154" y="853"/>
                    <a:pt x="206" y="823"/>
                    <a:pt x="263" y="789"/>
                  </a:cubicBezTo>
                  <a:cubicBezTo>
                    <a:pt x="273" y="786"/>
                    <a:pt x="289" y="786"/>
                    <a:pt x="299" y="786"/>
                  </a:cubicBezTo>
                  <a:cubicBezTo>
                    <a:pt x="367" y="786"/>
                    <a:pt x="412" y="831"/>
                    <a:pt x="439" y="879"/>
                  </a:cubicBezTo>
                  <a:cubicBezTo>
                    <a:pt x="475" y="946"/>
                    <a:pt x="528" y="965"/>
                    <a:pt x="587" y="988"/>
                  </a:cubicBezTo>
                  <a:lnTo>
                    <a:pt x="591" y="988"/>
                  </a:lnTo>
                  <a:cubicBezTo>
                    <a:pt x="591" y="928"/>
                    <a:pt x="517" y="943"/>
                    <a:pt x="498" y="898"/>
                  </a:cubicBezTo>
                  <a:cubicBezTo>
                    <a:pt x="449" y="786"/>
                    <a:pt x="360" y="741"/>
                    <a:pt x="244" y="733"/>
                  </a:cubicBezTo>
                  <a:cubicBezTo>
                    <a:pt x="214" y="729"/>
                    <a:pt x="199" y="715"/>
                    <a:pt x="184" y="688"/>
                  </a:cubicBezTo>
                  <a:cubicBezTo>
                    <a:pt x="98" y="562"/>
                    <a:pt x="98" y="423"/>
                    <a:pt x="161" y="300"/>
                  </a:cubicBezTo>
                  <a:cubicBezTo>
                    <a:pt x="192" y="240"/>
                    <a:pt x="180" y="161"/>
                    <a:pt x="240" y="117"/>
                  </a:cubicBezTo>
                  <a:cubicBezTo>
                    <a:pt x="263" y="98"/>
                    <a:pt x="240" y="72"/>
                    <a:pt x="221" y="56"/>
                  </a:cubicBezTo>
                  <a:cubicBezTo>
                    <a:pt x="195" y="38"/>
                    <a:pt x="165" y="20"/>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254273" y="-2484003"/>
              <a:ext cx="17667" cy="17906"/>
            </a:xfrm>
            <a:custGeom>
              <a:avLst/>
              <a:gdLst/>
              <a:ahLst/>
              <a:cxnLst/>
              <a:rect l="l" t="t" r="r" b="b"/>
              <a:pathLst>
                <a:path w="370" h="375" extrusionOk="0">
                  <a:moveTo>
                    <a:pt x="97" y="135"/>
                  </a:moveTo>
                  <a:cubicBezTo>
                    <a:pt x="112" y="135"/>
                    <a:pt x="123" y="142"/>
                    <a:pt x="135" y="158"/>
                  </a:cubicBezTo>
                  <a:cubicBezTo>
                    <a:pt x="138" y="161"/>
                    <a:pt x="135" y="184"/>
                    <a:pt x="127" y="187"/>
                  </a:cubicBezTo>
                  <a:cubicBezTo>
                    <a:pt x="119" y="191"/>
                    <a:pt x="108" y="195"/>
                    <a:pt x="101" y="195"/>
                  </a:cubicBezTo>
                  <a:cubicBezTo>
                    <a:pt x="78" y="195"/>
                    <a:pt x="59" y="180"/>
                    <a:pt x="37" y="158"/>
                  </a:cubicBezTo>
                  <a:cubicBezTo>
                    <a:pt x="59" y="146"/>
                    <a:pt x="78" y="135"/>
                    <a:pt x="97" y="135"/>
                  </a:cubicBezTo>
                  <a:close/>
                  <a:moveTo>
                    <a:pt x="149" y="1"/>
                  </a:moveTo>
                  <a:cubicBezTo>
                    <a:pt x="142" y="1"/>
                    <a:pt x="135" y="1"/>
                    <a:pt x="130" y="4"/>
                  </a:cubicBezTo>
                  <a:cubicBezTo>
                    <a:pt x="49" y="27"/>
                    <a:pt x="0" y="98"/>
                    <a:pt x="11" y="187"/>
                  </a:cubicBezTo>
                  <a:cubicBezTo>
                    <a:pt x="11" y="218"/>
                    <a:pt x="30" y="247"/>
                    <a:pt x="14" y="277"/>
                  </a:cubicBezTo>
                  <a:cubicBezTo>
                    <a:pt x="49" y="325"/>
                    <a:pt x="108" y="334"/>
                    <a:pt x="145" y="375"/>
                  </a:cubicBezTo>
                  <a:cubicBezTo>
                    <a:pt x="175" y="341"/>
                    <a:pt x="232" y="363"/>
                    <a:pt x="261" y="325"/>
                  </a:cubicBezTo>
                  <a:cubicBezTo>
                    <a:pt x="206" y="251"/>
                    <a:pt x="265" y="229"/>
                    <a:pt x="318" y="199"/>
                  </a:cubicBezTo>
                  <a:lnTo>
                    <a:pt x="318" y="199"/>
                  </a:lnTo>
                  <a:cubicBezTo>
                    <a:pt x="284" y="236"/>
                    <a:pt x="276" y="285"/>
                    <a:pt x="261" y="325"/>
                  </a:cubicBezTo>
                  <a:cubicBezTo>
                    <a:pt x="269" y="337"/>
                    <a:pt x="273" y="360"/>
                    <a:pt x="280" y="360"/>
                  </a:cubicBezTo>
                  <a:cubicBezTo>
                    <a:pt x="284" y="360"/>
                    <a:pt x="284" y="360"/>
                    <a:pt x="287" y="356"/>
                  </a:cubicBezTo>
                  <a:cubicBezTo>
                    <a:pt x="363" y="303"/>
                    <a:pt x="370" y="251"/>
                    <a:pt x="340" y="154"/>
                  </a:cubicBezTo>
                  <a:cubicBezTo>
                    <a:pt x="306" y="56"/>
                    <a:pt x="206" y="61"/>
                    <a:pt x="1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290181" y="-2893268"/>
              <a:ext cx="17190" cy="17190"/>
            </a:xfrm>
            <a:custGeom>
              <a:avLst/>
              <a:gdLst/>
              <a:ahLst/>
              <a:cxnLst/>
              <a:rect l="l" t="t" r="r" b="b"/>
              <a:pathLst>
                <a:path w="360" h="360" extrusionOk="0">
                  <a:moveTo>
                    <a:pt x="128" y="0"/>
                  </a:moveTo>
                  <a:cubicBezTo>
                    <a:pt x="90" y="0"/>
                    <a:pt x="83" y="49"/>
                    <a:pt x="45" y="49"/>
                  </a:cubicBezTo>
                  <a:cubicBezTo>
                    <a:pt x="19" y="135"/>
                    <a:pt x="0" y="225"/>
                    <a:pt x="45" y="311"/>
                  </a:cubicBezTo>
                  <a:lnTo>
                    <a:pt x="64" y="311"/>
                  </a:lnTo>
                  <a:cubicBezTo>
                    <a:pt x="71" y="311"/>
                    <a:pt x="75" y="311"/>
                    <a:pt x="75" y="314"/>
                  </a:cubicBezTo>
                  <a:cubicBezTo>
                    <a:pt x="112" y="348"/>
                    <a:pt x="128" y="359"/>
                    <a:pt x="150" y="359"/>
                  </a:cubicBezTo>
                  <a:cubicBezTo>
                    <a:pt x="161" y="359"/>
                    <a:pt x="180" y="356"/>
                    <a:pt x="202" y="351"/>
                  </a:cubicBezTo>
                  <a:cubicBezTo>
                    <a:pt x="206" y="351"/>
                    <a:pt x="206" y="348"/>
                    <a:pt x="209" y="348"/>
                  </a:cubicBezTo>
                  <a:lnTo>
                    <a:pt x="217" y="348"/>
                  </a:lnTo>
                  <a:cubicBezTo>
                    <a:pt x="236" y="348"/>
                    <a:pt x="247" y="340"/>
                    <a:pt x="259" y="329"/>
                  </a:cubicBezTo>
                  <a:cubicBezTo>
                    <a:pt x="295" y="280"/>
                    <a:pt x="314" y="266"/>
                    <a:pt x="356" y="261"/>
                  </a:cubicBezTo>
                  <a:lnTo>
                    <a:pt x="359" y="261"/>
                  </a:lnTo>
                  <a:lnTo>
                    <a:pt x="359" y="228"/>
                  </a:lnTo>
                  <a:cubicBezTo>
                    <a:pt x="292" y="187"/>
                    <a:pt x="292" y="104"/>
                    <a:pt x="243" y="49"/>
                  </a:cubicBezTo>
                  <a:cubicBezTo>
                    <a:pt x="206" y="34"/>
                    <a:pt x="169" y="19"/>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1838228" y="-2784924"/>
              <a:ext cx="21106" cy="24687"/>
            </a:xfrm>
            <a:custGeom>
              <a:avLst/>
              <a:gdLst/>
              <a:ahLst/>
              <a:cxnLst/>
              <a:rect l="l" t="t" r="r" b="b"/>
              <a:pathLst>
                <a:path w="442" h="517" extrusionOk="0">
                  <a:moveTo>
                    <a:pt x="273" y="0"/>
                  </a:moveTo>
                  <a:cubicBezTo>
                    <a:pt x="247" y="52"/>
                    <a:pt x="232" y="75"/>
                    <a:pt x="206" y="75"/>
                  </a:cubicBezTo>
                  <a:cubicBezTo>
                    <a:pt x="187" y="75"/>
                    <a:pt x="161" y="64"/>
                    <a:pt x="124" y="49"/>
                  </a:cubicBezTo>
                  <a:lnTo>
                    <a:pt x="124" y="49"/>
                  </a:lnTo>
                  <a:cubicBezTo>
                    <a:pt x="146" y="142"/>
                    <a:pt x="109" y="228"/>
                    <a:pt x="71" y="311"/>
                  </a:cubicBezTo>
                  <a:cubicBezTo>
                    <a:pt x="60" y="337"/>
                    <a:pt x="0" y="340"/>
                    <a:pt x="41" y="392"/>
                  </a:cubicBezTo>
                  <a:cubicBezTo>
                    <a:pt x="64" y="423"/>
                    <a:pt x="75" y="468"/>
                    <a:pt x="112" y="468"/>
                  </a:cubicBezTo>
                  <a:cubicBezTo>
                    <a:pt x="124" y="468"/>
                    <a:pt x="135" y="464"/>
                    <a:pt x="150" y="456"/>
                  </a:cubicBezTo>
                  <a:cubicBezTo>
                    <a:pt x="157" y="452"/>
                    <a:pt x="164" y="452"/>
                    <a:pt x="172" y="452"/>
                  </a:cubicBezTo>
                  <a:cubicBezTo>
                    <a:pt x="198" y="452"/>
                    <a:pt x="221" y="475"/>
                    <a:pt x="240" y="494"/>
                  </a:cubicBezTo>
                  <a:cubicBezTo>
                    <a:pt x="240" y="482"/>
                    <a:pt x="240" y="471"/>
                    <a:pt x="236" y="460"/>
                  </a:cubicBezTo>
                  <a:cubicBezTo>
                    <a:pt x="224" y="430"/>
                    <a:pt x="221" y="400"/>
                    <a:pt x="259" y="381"/>
                  </a:cubicBezTo>
                  <a:cubicBezTo>
                    <a:pt x="262" y="378"/>
                    <a:pt x="269" y="378"/>
                    <a:pt x="273" y="378"/>
                  </a:cubicBezTo>
                  <a:cubicBezTo>
                    <a:pt x="292" y="378"/>
                    <a:pt x="303" y="392"/>
                    <a:pt x="311" y="408"/>
                  </a:cubicBezTo>
                  <a:cubicBezTo>
                    <a:pt x="333" y="442"/>
                    <a:pt x="333" y="471"/>
                    <a:pt x="295" y="494"/>
                  </a:cubicBezTo>
                  <a:cubicBezTo>
                    <a:pt x="285" y="501"/>
                    <a:pt x="266" y="504"/>
                    <a:pt x="254" y="509"/>
                  </a:cubicBezTo>
                  <a:cubicBezTo>
                    <a:pt x="281" y="512"/>
                    <a:pt x="299" y="516"/>
                    <a:pt x="318" y="516"/>
                  </a:cubicBezTo>
                  <a:cubicBezTo>
                    <a:pt x="355" y="516"/>
                    <a:pt x="366" y="497"/>
                    <a:pt x="355" y="442"/>
                  </a:cubicBezTo>
                  <a:cubicBezTo>
                    <a:pt x="344" y="378"/>
                    <a:pt x="344" y="333"/>
                    <a:pt x="411" y="299"/>
                  </a:cubicBezTo>
                  <a:cubicBezTo>
                    <a:pt x="442" y="288"/>
                    <a:pt x="426" y="243"/>
                    <a:pt x="419" y="213"/>
                  </a:cubicBezTo>
                  <a:lnTo>
                    <a:pt x="419" y="213"/>
                  </a:lnTo>
                  <a:cubicBezTo>
                    <a:pt x="366" y="251"/>
                    <a:pt x="348" y="325"/>
                    <a:pt x="273" y="325"/>
                  </a:cubicBezTo>
                  <a:cubicBezTo>
                    <a:pt x="236" y="285"/>
                    <a:pt x="214" y="235"/>
                    <a:pt x="224" y="180"/>
                  </a:cubicBezTo>
                  <a:cubicBezTo>
                    <a:pt x="221" y="97"/>
                    <a:pt x="292" y="116"/>
                    <a:pt x="337" y="101"/>
                  </a:cubicBezTo>
                  <a:lnTo>
                    <a:pt x="337" y="97"/>
                  </a:lnTo>
                  <a:cubicBezTo>
                    <a:pt x="311" y="71"/>
                    <a:pt x="307" y="23"/>
                    <a:pt x="2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633408" y="-2521630"/>
              <a:ext cx="18909" cy="20198"/>
            </a:xfrm>
            <a:custGeom>
              <a:avLst/>
              <a:gdLst/>
              <a:ahLst/>
              <a:cxnLst/>
              <a:rect l="l" t="t" r="r" b="b"/>
              <a:pathLst>
                <a:path w="396" h="423" extrusionOk="0">
                  <a:moveTo>
                    <a:pt x="235" y="93"/>
                  </a:moveTo>
                  <a:cubicBezTo>
                    <a:pt x="265" y="131"/>
                    <a:pt x="292" y="154"/>
                    <a:pt x="310" y="183"/>
                  </a:cubicBezTo>
                  <a:cubicBezTo>
                    <a:pt x="340" y="224"/>
                    <a:pt x="366" y="280"/>
                    <a:pt x="299" y="302"/>
                  </a:cubicBezTo>
                  <a:cubicBezTo>
                    <a:pt x="265" y="314"/>
                    <a:pt x="299" y="378"/>
                    <a:pt x="261" y="378"/>
                  </a:cubicBezTo>
                  <a:cubicBezTo>
                    <a:pt x="254" y="378"/>
                    <a:pt x="243" y="373"/>
                    <a:pt x="228" y="370"/>
                  </a:cubicBezTo>
                  <a:cubicBezTo>
                    <a:pt x="123" y="325"/>
                    <a:pt x="94" y="254"/>
                    <a:pt x="164" y="164"/>
                  </a:cubicBezTo>
                  <a:cubicBezTo>
                    <a:pt x="183" y="142"/>
                    <a:pt x="209" y="123"/>
                    <a:pt x="235" y="93"/>
                  </a:cubicBezTo>
                  <a:close/>
                  <a:moveTo>
                    <a:pt x="130" y="0"/>
                  </a:moveTo>
                  <a:cubicBezTo>
                    <a:pt x="104" y="0"/>
                    <a:pt x="78" y="7"/>
                    <a:pt x="71" y="52"/>
                  </a:cubicBezTo>
                  <a:cubicBezTo>
                    <a:pt x="49" y="78"/>
                    <a:pt x="7" y="82"/>
                    <a:pt x="7" y="135"/>
                  </a:cubicBezTo>
                  <a:cubicBezTo>
                    <a:pt x="0" y="261"/>
                    <a:pt x="123" y="311"/>
                    <a:pt x="157" y="411"/>
                  </a:cubicBezTo>
                  <a:cubicBezTo>
                    <a:pt x="157" y="415"/>
                    <a:pt x="168" y="418"/>
                    <a:pt x="175" y="418"/>
                  </a:cubicBezTo>
                  <a:lnTo>
                    <a:pt x="217" y="418"/>
                  </a:lnTo>
                  <a:cubicBezTo>
                    <a:pt x="232" y="418"/>
                    <a:pt x="243" y="423"/>
                    <a:pt x="254" y="423"/>
                  </a:cubicBezTo>
                  <a:cubicBezTo>
                    <a:pt x="284" y="423"/>
                    <a:pt x="314" y="415"/>
                    <a:pt x="337" y="381"/>
                  </a:cubicBezTo>
                  <a:cubicBezTo>
                    <a:pt x="377" y="328"/>
                    <a:pt x="396" y="269"/>
                    <a:pt x="366" y="202"/>
                  </a:cubicBezTo>
                  <a:cubicBezTo>
                    <a:pt x="351" y="171"/>
                    <a:pt x="329" y="138"/>
                    <a:pt x="340" y="104"/>
                  </a:cubicBezTo>
                  <a:cubicBezTo>
                    <a:pt x="363" y="37"/>
                    <a:pt x="344" y="7"/>
                    <a:pt x="299" y="7"/>
                  </a:cubicBezTo>
                  <a:cubicBezTo>
                    <a:pt x="287" y="7"/>
                    <a:pt x="273" y="11"/>
                    <a:pt x="258" y="14"/>
                  </a:cubicBezTo>
                  <a:lnTo>
                    <a:pt x="243" y="14"/>
                  </a:lnTo>
                  <a:cubicBezTo>
                    <a:pt x="232" y="14"/>
                    <a:pt x="220" y="11"/>
                    <a:pt x="213" y="7"/>
                  </a:cubicBezTo>
                  <a:cubicBezTo>
                    <a:pt x="202" y="4"/>
                    <a:pt x="194" y="0"/>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415334" y="-2927362"/>
              <a:ext cx="26310" cy="17906"/>
            </a:xfrm>
            <a:custGeom>
              <a:avLst/>
              <a:gdLst/>
              <a:ahLst/>
              <a:cxnLst/>
              <a:rect l="l" t="t" r="r" b="b"/>
              <a:pathLst>
                <a:path w="551" h="375" extrusionOk="0">
                  <a:moveTo>
                    <a:pt x="244" y="206"/>
                  </a:moveTo>
                  <a:cubicBezTo>
                    <a:pt x="273" y="206"/>
                    <a:pt x="285" y="235"/>
                    <a:pt x="318" y="307"/>
                  </a:cubicBezTo>
                  <a:cubicBezTo>
                    <a:pt x="308" y="314"/>
                    <a:pt x="300" y="314"/>
                    <a:pt x="289" y="314"/>
                  </a:cubicBezTo>
                  <a:cubicBezTo>
                    <a:pt x="263" y="314"/>
                    <a:pt x="247" y="295"/>
                    <a:pt x="233" y="273"/>
                  </a:cubicBezTo>
                  <a:cubicBezTo>
                    <a:pt x="214" y="254"/>
                    <a:pt x="199" y="232"/>
                    <a:pt x="173" y="232"/>
                  </a:cubicBezTo>
                  <a:cubicBezTo>
                    <a:pt x="169" y="232"/>
                    <a:pt x="166" y="235"/>
                    <a:pt x="161" y="235"/>
                  </a:cubicBezTo>
                  <a:cubicBezTo>
                    <a:pt x="199" y="217"/>
                    <a:pt x="225" y="206"/>
                    <a:pt x="244" y="206"/>
                  </a:cubicBezTo>
                  <a:close/>
                  <a:moveTo>
                    <a:pt x="16" y="0"/>
                  </a:moveTo>
                  <a:cubicBezTo>
                    <a:pt x="9" y="4"/>
                    <a:pt x="4" y="7"/>
                    <a:pt x="1" y="15"/>
                  </a:cubicBezTo>
                  <a:cubicBezTo>
                    <a:pt x="12" y="30"/>
                    <a:pt x="23" y="41"/>
                    <a:pt x="16" y="60"/>
                  </a:cubicBezTo>
                  <a:cubicBezTo>
                    <a:pt x="61" y="224"/>
                    <a:pt x="158" y="333"/>
                    <a:pt x="334" y="359"/>
                  </a:cubicBezTo>
                  <a:cubicBezTo>
                    <a:pt x="363" y="363"/>
                    <a:pt x="394" y="370"/>
                    <a:pt x="420" y="374"/>
                  </a:cubicBezTo>
                  <a:cubicBezTo>
                    <a:pt x="453" y="321"/>
                    <a:pt x="498" y="280"/>
                    <a:pt x="551" y="247"/>
                  </a:cubicBezTo>
                  <a:lnTo>
                    <a:pt x="551" y="243"/>
                  </a:lnTo>
                  <a:cubicBezTo>
                    <a:pt x="513" y="240"/>
                    <a:pt x="487" y="206"/>
                    <a:pt x="449" y="206"/>
                  </a:cubicBezTo>
                  <a:cubicBezTo>
                    <a:pt x="439" y="206"/>
                    <a:pt x="427" y="209"/>
                    <a:pt x="412" y="213"/>
                  </a:cubicBezTo>
                  <a:cubicBezTo>
                    <a:pt x="412" y="213"/>
                    <a:pt x="408" y="217"/>
                    <a:pt x="404" y="217"/>
                  </a:cubicBezTo>
                  <a:cubicBezTo>
                    <a:pt x="375" y="217"/>
                    <a:pt x="352" y="150"/>
                    <a:pt x="360" y="131"/>
                  </a:cubicBezTo>
                  <a:cubicBezTo>
                    <a:pt x="363" y="116"/>
                    <a:pt x="368" y="105"/>
                    <a:pt x="368" y="93"/>
                  </a:cubicBezTo>
                  <a:cubicBezTo>
                    <a:pt x="368" y="86"/>
                    <a:pt x="363" y="83"/>
                    <a:pt x="363" y="71"/>
                  </a:cubicBezTo>
                  <a:cubicBezTo>
                    <a:pt x="360" y="71"/>
                    <a:pt x="356" y="67"/>
                    <a:pt x="349" y="67"/>
                  </a:cubicBezTo>
                  <a:cubicBezTo>
                    <a:pt x="341" y="67"/>
                    <a:pt x="330" y="71"/>
                    <a:pt x="323" y="75"/>
                  </a:cubicBezTo>
                  <a:cubicBezTo>
                    <a:pt x="311" y="78"/>
                    <a:pt x="300" y="83"/>
                    <a:pt x="292" y="83"/>
                  </a:cubicBezTo>
                  <a:lnTo>
                    <a:pt x="289" y="83"/>
                  </a:lnTo>
                  <a:cubicBezTo>
                    <a:pt x="270" y="97"/>
                    <a:pt x="251" y="123"/>
                    <a:pt x="233" y="123"/>
                  </a:cubicBezTo>
                  <a:cubicBezTo>
                    <a:pt x="218" y="123"/>
                    <a:pt x="206" y="112"/>
                    <a:pt x="192" y="78"/>
                  </a:cubicBezTo>
                  <a:cubicBezTo>
                    <a:pt x="128" y="60"/>
                    <a:pt x="61" y="60"/>
                    <a:pt x="16" y="0"/>
                  </a:cubicBezTo>
                  <a:close/>
                  <a:moveTo>
                    <a:pt x="442" y="363"/>
                  </a:moveTo>
                  <a:lnTo>
                    <a:pt x="442" y="363"/>
                  </a:lnTo>
                  <a:cubicBezTo>
                    <a:pt x="435" y="366"/>
                    <a:pt x="427" y="370"/>
                    <a:pt x="420" y="374"/>
                  </a:cubicBezTo>
                  <a:cubicBezTo>
                    <a:pt x="430" y="370"/>
                    <a:pt x="435" y="366"/>
                    <a:pt x="442" y="36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001915" y="-2886679"/>
              <a:ext cx="21106" cy="22204"/>
            </a:xfrm>
            <a:custGeom>
              <a:avLst/>
              <a:gdLst/>
              <a:ahLst/>
              <a:cxnLst/>
              <a:rect l="l" t="t" r="r" b="b"/>
              <a:pathLst>
                <a:path w="442" h="465" extrusionOk="0">
                  <a:moveTo>
                    <a:pt x="214" y="0"/>
                  </a:moveTo>
                  <a:cubicBezTo>
                    <a:pt x="157" y="34"/>
                    <a:pt x="105" y="64"/>
                    <a:pt x="49" y="97"/>
                  </a:cubicBezTo>
                  <a:cubicBezTo>
                    <a:pt x="90" y="161"/>
                    <a:pt x="15" y="176"/>
                    <a:pt x="0" y="213"/>
                  </a:cubicBezTo>
                  <a:cubicBezTo>
                    <a:pt x="60" y="333"/>
                    <a:pt x="176" y="389"/>
                    <a:pt x="277" y="460"/>
                  </a:cubicBezTo>
                  <a:cubicBezTo>
                    <a:pt x="281" y="460"/>
                    <a:pt x="285" y="464"/>
                    <a:pt x="288" y="464"/>
                  </a:cubicBezTo>
                  <a:cubicBezTo>
                    <a:pt x="303" y="464"/>
                    <a:pt x="314" y="453"/>
                    <a:pt x="326" y="445"/>
                  </a:cubicBezTo>
                  <a:cubicBezTo>
                    <a:pt x="337" y="378"/>
                    <a:pt x="400" y="385"/>
                    <a:pt x="442" y="359"/>
                  </a:cubicBezTo>
                  <a:cubicBezTo>
                    <a:pt x="419" y="292"/>
                    <a:pt x="404" y="221"/>
                    <a:pt x="311" y="210"/>
                  </a:cubicBezTo>
                  <a:cubicBezTo>
                    <a:pt x="292" y="206"/>
                    <a:pt x="281" y="173"/>
                    <a:pt x="266" y="154"/>
                  </a:cubicBezTo>
                  <a:lnTo>
                    <a:pt x="262" y="150"/>
                  </a:lnTo>
                  <a:cubicBezTo>
                    <a:pt x="243" y="165"/>
                    <a:pt x="228" y="180"/>
                    <a:pt x="214" y="199"/>
                  </a:cubicBezTo>
                  <a:lnTo>
                    <a:pt x="214" y="202"/>
                  </a:lnTo>
                  <a:cubicBezTo>
                    <a:pt x="233" y="210"/>
                    <a:pt x="240" y="225"/>
                    <a:pt x="247" y="244"/>
                  </a:cubicBezTo>
                  <a:cubicBezTo>
                    <a:pt x="255" y="258"/>
                    <a:pt x="255" y="280"/>
                    <a:pt x="240" y="296"/>
                  </a:cubicBezTo>
                  <a:cubicBezTo>
                    <a:pt x="233" y="307"/>
                    <a:pt x="221" y="311"/>
                    <a:pt x="214" y="311"/>
                  </a:cubicBezTo>
                  <a:cubicBezTo>
                    <a:pt x="202" y="311"/>
                    <a:pt x="191" y="307"/>
                    <a:pt x="180" y="296"/>
                  </a:cubicBezTo>
                  <a:cubicBezTo>
                    <a:pt x="138" y="266"/>
                    <a:pt x="60" y="292"/>
                    <a:pt x="49" y="221"/>
                  </a:cubicBezTo>
                  <a:cubicBezTo>
                    <a:pt x="102" y="213"/>
                    <a:pt x="146" y="213"/>
                    <a:pt x="191" y="202"/>
                  </a:cubicBezTo>
                  <a:lnTo>
                    <a:pt x="210" y="202"/>
                  </a:lnTo>
                  <a:lnTo>
                    <a:pt x="210" y="199"/>
                  </a:lnTo>
                  <a:cubicBezTo>
                    <a:pt x="135" y="146"/>
                    <a:pt x="206" y="120"/>
                    <a:pt x="228" y="83"/>
                  </a:cubicBezTo>
                  <a:cubicBezTo>
                    <a:pt x="198" y="61"/>
                    <a:pt x="221" y="26"/>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1878576" y="-2724472"/>
              <a:ext cx="18622" cy="17572"/>
            </a:xfrm>
            <a:custGeom>
              <a:avLst/>
              <a:gdLst/>
              <a:ahLst/>
              <a:cxnLst/>
              <a:rect l="l" t="t" r="r" b="b"/>
              <a:pathLst>
                <a:path w="390" h="368" extrusionOk="0">
                  <a:moveTo>
                    <a:pt x="127" y="13"/>
                  </a:moveTo>
                  <a:cubicBezTo>
                    <a:pt x="127" y="20"/>
                    <a:pt x="127" y="39"/>
                    <a:pt x="131" y="42"/>
                  </a:cubicBezTo>
                  <a:cubicBezTo>
                    <a:pt x="243" y="91"/>
                    <a:pt x="124" y="110"/>
                    <a:pt x="112" y="132"/>
                  </a:cubicBezTo>
                  <a:cubicBezTo>
                    <a:pt x="105" y="154"/>
                    <a:pt x="98" y="162"/>
                    <a:pt x="90" y="162"/>
                  </a:cubicBezTo>
                  <a:cubicBezTo>
                    <a:pt x="72" y="162"/>
                    <a:pt x="57" y="132"/>
                    <a:pt x="45" y="118"/>
                  </a:cubicBezTo>
                  <a:cubicBezTo>
                    <a:pt x="38" y="110"/>
                    <a:pt x="34" y="95"/>
                    <a:pt x="31" y="80"/>
                  </a:cubicBezTo>
                  <a:lnTo>
                    <a:pt x="27" y="80"/>
                  </a:lnTo>
                  <a:cubicBezTo>
                    <a:pt x="5" y="99"/>
                    <a:pt x="0" y="125"/>
                    <a:pt x="12" y="154"/>
                  </a:cubicBezTo>
                  <a:lnTo>
                    <a:pt x="22" y="154"/>
                  </a:lnTo>
                  <a:cubicBezTo>
                    <a:pt x="38" y="154"/>
                    <a:pt x="53" y="166"/>
                    <a:pt x="53" y="185"/>
                  </a:cubicBezTo>
                  <a:cubicBezTo>
                    <a:pt x="49" y="267"/>
                    <a:pt x="101" y="304"/>
                    <a:pt x="169" y="334"/>
                  </a:cubicBezTo>
                  <a:cubicBezTo>
                    <a:pt x="188" y="342"/>
                    <a:pt x="206" y="356"/>
                    <a:pt x="224" y="368"/>
                  </a:cubicBezTo>
                  <a:cubicBezTo>
                    <a:pt x="229" y="364"/>
                    <a:pt x="236" y="360"/>
                    <a:pt x="240" y="356"/>
                  </a:cubicBezTo>
                  <a:cubicBezTo>
                    <a:pt x="258" y="342"/>
                    <a:pt x="277" y="330"/>
                    <a:pt x="296" y="315"/>
                  </a:cubicBezTo>
                  <a:cubicBezTo>
                    <a:pt x="378" y="263"/>
                    <a:pt x="389" y="166"/>
                    <a:pt x="336" y="87"/>
                  </a:cubicBezTo>
                  <a:cubicBezTo>
                    <a:pt x="284" y="1"/>
                    <a:pt x="198" y="31"/>
                    <a:pt x="127" y="1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812805" y="-2771363"/>
              <a:ext cx="18240" cy="22538"/>
            </a:xfrm>
            <a:custGeom>
              <a:avLst/>
              <a:gdLst/>
              <a:ahLst/>
              <a:cxnLst/>
              <a:rect l="l" t="t" r="r" b="b"/>
              <a:pathLst>
                <a:path w="382" h="472" extrusionOk="0">
                  <a:moveTo>
                    <a:pt x="198" y="1"/>
                  </a:moveTo>
                  <a:cubicBezTo>
                    <a:pt x="57" y="23"/>
                    <a:pt x="45" y="37"/>
                    <a:pt x="15" y="180"/>
                  </a:cubicBezTo>
                  <a:cubicBezTo>
                    <a:pt x="0" y="243"/>
                    <a:pt x="38" y="288"/>
                    <a:pt x="49" y="341"/>
                  </a:cubicBezTo>
                  <a:cubicBezTo>
                    <a:pt x="75" y="370"/>
                    <a:pt x="135" y="367"/>
                    <a:pt x="127" y="427"/>
                  </a:cubicBezTo>
                  <a:cubicBezTo>
                    <a:pt x="124" y="441"/>
                    <a:pt x="112" y="472"/>
                    <a:pt x="146" y="472"/>
                  </a:cubicBezTo>
                  <a:lnTo>
                    <a:pt x="153" y="472"/>
                  </a:lnTo>
                  <a:cubicBezTo>
                    <a:pt x="176" y="467"/>
                    <a:pt x="195" y="453"/>
                    <a:pt x="191" y="427"/>
                  </a:cubicBezTo>
                  <a:cubicBezTo>
                    <a:pt x="191" y="404"/>
                    <a:pt x="202" y="389"/>
                    <a:pt x="217" y="377"/>
                  </a:cubicBezTo>
                  <a:cubicBezTo>
                    <a:pt x="172" y="351"/>
                    <a:pt x="135" y="322"/>
                    <a:pt x="150" y="262"/>
                  </a:cubicBezTo>
                  <a:cubicBezTo>
                    <a:pt x="161" y="220"/>
                    <a:pt x="124" y="194"/>
                    <a:pt x="119" y="158"/>
                  </a:cubicBezTo>
                  <a:cubicBezTo>
                    <a:pt x="127" y="150"/>
                    <a:pt x="135" y="146"/>
                    <a:pt x="142" y="146"/>
                  </a:cubicBezTo>
                  <a:cubicBezTo>
                    <a:pt x="153" y="146"/>
                    <a:pt x="161" y="158"/>
                    <a:pt x="169" y="168"/>
                  </a:cubicBezTo>
                  <a:cubicBezTo>
                    <a:pt x="176" y="180"/>
                    <a:pt x="179" y="191"/>
                    <a:pt x="195" y="191"/>
                  </a:cubicBezTo>
                  <a:cubicBezTo>
                    <a:pt x="198" y="191"/>
                    <a:pt x="202" y="191"/>
                    <a:pt x="206" y="187"/>
                  </a:cubicBezTo>
                  <a:cubicBezTo>
                    <a:pt x="214" y="184"/>
                    <a:pt x="224" y="180"/>
                    <a:pt x="232" y="180"/>
                  </a:cubicBezTo>
                  <a:cubicBezTo>
                    <a:pt x="240" y="180"/>
                    <a:pt x="247" y="184"/>
                    <a:pt x="254" y="184"/>
                  </a:cubicBezTo>
                  <a:cubicBezTo>
                    <a:pt x="262" y="184"/>
                    <a:pt x="273" y="187"/>
                    <a:pt x="281" y="187"/>
                  </a:cubicBezTo>
                  <a:cubicBezTo>
                    <a:pt x="299" y="187"/>
                    <a:pt x="318" y="180"/>
                    <a:pt x="329" y="146"/>
                  </a:cubicBezTo>
                  <a:lnTo>
                    <a:pt x="333" y="146"/>
                  </a:lnTo>
                  <a:cubicBezTo>
                    <a:pt x="340" y="146"/>
                    <a:pt x="355" y="158"/>
                    <a:pt x="366" y="161"/>
                  </a:cubicBezTo>
                  <a:cubicBezTo>
                    <a:pt x="374" y="150"/>
                    <a:pt x="381" y="139"/>
                    <a:pt x="374" y="124"/>
                  </a:cubicBezTo>
                  <a:cubicBezTo>
                    <a:pt x="340" y="45"/>
                    <a:pt x="262" y="34"/>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1984963" y="-2746198"/>
              <a:ext cx="34141" cy="23445"/>
            </a:xfrm>
            <a:custGeom>
              <a:avLst/>
              <a:gdLst/>
              <a:ahLst/>
              <a:cxnLst/>
              <a:rect l="l" t="t" r="r" b="b"/>
              <a:pathLst>
                <a:path w="715" h="491" extrusionOk="0">
                  <a:moveTo>
                    <a:pt x="139" y="0"/>
                  </a:moveTo>
                  <a:cubicBezTo>
                    <a:pt x="113" y="0"/>
                    <a:pt x="87" y="12"/>
                    <a:pt x="61" y="30"/>
                  </a:cubicBezTo>
                  <a:cubicBezTo>
                    <a:pt x="23" y="60"/>
                    <a:pt x="0" y="97"/>
                    <a:pt x="42" y="146"/>
                  </a:cubicBezTo>
                  <a:cubicBezTo>
                    <a:pt x="61" y="105"/>
                    <a:pt x="38" y="45"/>
                    <a:pt x="105" y="38"/>
                  </a:cubicBezTo>
                  <a:lnTo>
                    <a:pt x="124" y="38"/>
                  </a:lnTo>
                  <a:cubicBezTo>
                    <a:pt x="157" y="38"/>
                    <a:pt x="183" y="52"/>
                    <a:pt x="206" y="79"/>
                  </a:cubicBezTo>
                  <a:cubicBezTo>
                    <a:pt x="240" y="112"/>
                    <a:pt x="232" y="150"/>
                    <a:pt x="214" y="183"/>
                  </a:cubicBezTo>
                  <a:cubicBezTo>
                    <a:pt x="202" y="217"/>
                    <a:pt x="183" y="236"/>
                    <a:pt x="161" y="236"/>
                  </a:cubicBezTo>
                  <a:cubicBezTo>
                    <a:pt x="147" y="236"/>
                    <a:pt x="128" y="225"/>
                    <a:pt x="109" y="209"/>
                  </a:cubicBezTo>
                  <a:cubicBezTo>
                    <a:pt x="83" y="191"/>
                    <a:pt x="64" y="164"/>
                    <a:pt x="45" y="146"/>
                  </a:cubicBezTo>
                  <a:lnTo>
                    <a:pt x="45" y="146"/>
                  </a:lnTo>
                  <a:cubicBezTo>
                    <a:pt x="45" y="214"/>
                    <a:pt x="109" y="240"/>
                    <a:pt x="150" y="285"/>
                  </a:cubicBezTo>
                  <a:cubicBezTo>
                    <a:pt x="187" y="326"/>
                    <a:pt x="199" y="356"/>
                    <a:pt x="154" y="397"/>
                  </a:cubicBezTo>
                  <a:cubicBezTo>
                    <a:pt x="128" y="419"/>
                    <a:pt x="87" y="442"/>
                    <a:pt x="120" y="490"/>
                  </a:cubicBezTo>
                  <a:lnTo>
                    <a:pt x="124" y="490"/>
                  </a:lnTo>
                  <a:cubicBezTo>
                    <a:pt x="135" y="438"/>
                    <a:pt x="169" y="404"/>
                    <a:pt x="221" y="393"/>
                  </a:cubicBezTo>
                  <a:cubicBezTo>
                    <a:pt x="232" y="303"/>
                    <a:pt x="307" y="344"/>
                    <a:pt x="356" y="321"/>
                  </a:cubicBezTo>
                  <a:cubicBezTo>
                    <a:pt x="371" y="303"/>
                    <a:pt x="397" y="303"/>
                    <a:pt x="419" y="292"/>
                  </a:cubicBezTo>
                  <a:cubicBezTo>
                    <a:pt x="423" y="288"/>
                    <a:pt x="430" y="285"/>
                    <a:pt x="438" y="277"/>
                  </a:cubicBezTo>
                  <a:cubicBezTo>
                    <a:pt x="475" y="202"/>
                    <a:pt x="494" y="172"/>
                    <a:pt x="535" y="172"/>
                  </a:cubicBezTo>
                  <a:cubicBezTo>
                    <a:pt x="554" y="172"/>
                    <a:pt x="580" y="180"/>
                    <a:pt x="618" y="191"/>
                  </a:cubicBezTo>
                  <a:cubicBezTo>
                    <a:pt x="685" y="191"/>
                    <a:pt x="680" y="262"/>
                    <a:pt x="715" y="295"/>
                  </a:cubicBezTo>
                  <a:cubicBezTo>
                    <a:pt x="707" y="202"/>
                    <a:pt x="644" y="138"/>
                    <a:pt x="565" y="138"/>
                  </a:cubicBezTo>
                  <a:cubicBezTo>
                    <a:pt x="542" y="138"/>
                    <a:pt x="516" y="142"/>
                    <a:pt x="494" y="157"/>
                  </a:cubicBezTo>
                  <a:cubicBezTo>
                    <a:pt x="449" y="176"/>
                    <a:pt x="423" y="187"/>
                    <a:pt x="397" y="187"/>
                  </a:cubicBezTo>
                  <a:cubicBezTo>
                    <a:pt x="363" y="187"/>
                    <a:pt x="340" y="164"/>
                    <a:pt x="292" y="105"/>
                  </a:cubicBezTo>
                  <a:cubicBezTo>
                    <a:pt x="270" y="75"/>
                    <a:pt x="244" y="42"/>
                    <a:pt x="214" y="23"/>
                  </a:cubicBezTo>
                  <a:cubicBezTo>
                    <a:pt x="187" y="7"/>
                    <a:pt x="165"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867288" y="-2894510"/>
              <a:ext cx="18431" cy="17667"/>
            </a:xfrm>
            <a:custGeom>
              <a:avLst/>
              <a:gdLst/>
              <a:ahLst/>
              <a:cxnLst/>
              <a:rect l="l" t="t" r="r" b="b"/>
              <a:pathLst>
                <a:path w="386" h="370" extrusionOk="0">
                  <a:moveTo>
                    <a:pt x="23" y="127"/>
                  </a:moveTo>
                  <a:cubicBezTo>
                    <a:pt x="20" y="130"/>
                    <a:pt x="20" y="135"/>
                    <a:pt x="23" y="135"/>
                  </a:cubicBezTo>
                  <a:lnTo>
                    <a:pt x="23" y="127"/>
                  </a:lnTo>
                  <a:close/>
                  <a:moveTo>
                    <a:pt x="221" y="0"/>
                  </a:moveTo>
                  <a:cubicBezTo>
                    <a:pt x="195" y="0"/>
                    <a:pt x="173" y="4"/>
                    <a:pt x="151" y="7"/>
                  </a:cubicBezTo>
                  <a:cubicBezTo>
                    <a:pt x="128" y="11"/>
                    <a:pt x="106" y="11"/>
                    <a:pt x="83" y="11"/>
                  </a:cubicBezTo>
                  <a:lnTo>
                    <a:pt x="72" y="11"/>
                  </a:lnTo>
                  <a:cubicBezTo>
                    <a:pt x="64" y="18"/>
                    <a:pt x="61" y="23"/>
                    <a:pt x="57" y="26"/>
                  </a:cubicBezTo>
                  <a:cubicBezTo>
                    <a:pt x="72" y="71"/>
                    <a:pt x="49" y="101"/>
                    <a:pt x="23" y="127"/>
                  </a:cubicBezTo>
                  <a:cubicBezTo>
                    <a:pt x="31" y="135"/>
                    <a:pt x="42" y="142"/>
                    <a:pt x="49" y="146"/>
                  </a:cubicBezTo>
                  <a:cubicBezTo>
                    <a:pt x="72" y="157"/>
                    <a:pt x="102" y="161"/>
                    <a:pt x="80" y="194"/>
                  </a:cubicBezTo>
                  <a:cubicBezTo>
                    <a:pt x="72" y="206"/>
                    <a:pt x="64" y="209"/>
                    <a:pt x="57" y="209"/>
                  </a:cubicBezTo>
                  <a:cubicBezTo>
                    <a:pt x="46" y="209"/>
                    <a:pt x="35" y="202"/>
                    <a:pt x="23" y="190"/>
                  </a:cubicBezTo>
                  <a:lnTo>
                    <a:pt x="23" y="190"/>
                  </a:lnTo>
                  <a:cubicBezTo>
                    <a:pt x="1" y="314"/>
                    <a:pt x="42" y="366"/>
                    <a:pt x="169" y="370"/>
                  </a:cubicBezTo>
                  <a:cubicBezTo>
                    <a:pt x="143" y="321"/>
                    <a:pt x="109" y="287"/>
                    <a:pt x="46" y="277"/>
                  </a:cubicBezTo>
                  <a:cubicBezTo>
                    <a:pt x="64" y="251"/>
                    <a:pt x="83" y="232"/>
                    <a:pt x="102" y="232"/>
                  </a:cubicBezTo>
                  <a:cubicBezTo>
                    <a:pt x="113" y="232"/>
                    <a:pt x="125" y="239"/>
                    <a:pt x="139" y="254"/>
                  </a:cubicBezTo>
                  <a:cubicBezTo>
                    <a:pt x="169" y="287"/>
                    <a:pt x="229" y="314"/>
                    <a:pt x="169" y="370"/>
                  </a:cubicBezTo>
                  <a:cubicBezTo>
                    <a:pt x="296" y="359"/>
                    <a:pt x="341" y="258"/>
                    <a:pt x="386" y="161"/>
                  </a:cubicBezTo>
                  <a:lnTo>
                    <a:pt x="386" y="161"/>
                  </a:lnTo>
                  <a:cubicBezTo>
                    <a:pt x="363" y="183"/>
                    <a:pt x="337" y="202"/>
                    <a:pt x="311" y="225"/>
                  </a:cubicBezTo>
                  <a:cubicBezTo>
                    <a:pt x="278" y="206"/>
                    <a:pt x="300" y="161"/>
                    <a:pt x="266" y="142"/>
                  </a:cubicBezTo>
                  <a:cubicBezTo>
                    <a:pt x="169" y="138"/>
                    <a:pt x="166" y="135"/>
                    <a:pt x="221" y="45"/>
                  </a:cubicBezTo>
                  <a:lnTo>
                    <a:pt x="221" y="45"/>
                  </a:lnTo>
                  <a:cubicBezTo>
                    <a:pt x="259" y="68"/>
                    <a:pt x="233" y="120"/>
                    <a:pt x="266" y="142"/>
                  </a:cubicBezTo>
                  <a:cubicBezTo>
                    <a:pt x="282" y="104"/>
                    <a:pt x="274" y="56"/>
                    <a:pt x="318" y="30"/>
                  </a:cubicBezTo>
                  <a:cubicBezTo>
                    <a:pt x="285" y="7"/>
                    <a:pt x="251" y="0"/>
                    <a:pt x="2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168085" y="-2727289"/>
              <a:ext cx="17142" cy="14134"/>
            </a:xfrm>
            <a:custGeom>
              <a:avLst/>
              <a:gdLst/>
              <a:ahLst/>
              <a:cxnLst/>
              <a:rect l="l" t="t" r="r" b="b"/>
              <a:pathLst>
                <a:path w="359" h="296" extrusionOk="0">
                  <a:moveTo>
                    <a:pt x="348" y="213"/>
                  </a:moveTo>
                  <a:cubicBezTo>
                    <a:pt x="347" y="217"/>
                    <a:pt x="345" y="220"/>
                    <a:pt x="343" y="223"/>
                  </a:cubicBezTo>
                  <a:lnTo>
                    <a:pt x="343" y="223"/>
                  </a:lnTo>
                  <a:cubicBezTo>
                    <a:pt x="345" y="220"/>
                    <a:pt x="347" y="217"/>
                    <a:pt x="348" y="213"/>
                  </a:cubicBezTo>
                  <a:close/>
                  <a:moveTo>
                    <a:pt x="343" y="223"/>
                  </a:moveTo>
                  <a:cubicBezTo>
                    <a:pt x="329" y="246"/>
                    <a:pt x="302" y="270"/>
                    <a:pt x="269" y="292"/>
                  </a:cubicBezTo>
                  <a:cubicBezTo>
                    <a:pt x="300" y="278"/>
                    <a:pt x="325" y="256"/>
                    <a:pt x="343" y="223"/>
                  </a:cubicBezTo>
                  <a:close/>
                  <a:moveTo>
                    <a:pt x="202" y="1"/>
                  </a:moveTo>
                  <a:cubicBezTo>
                    <a:pt x="176" y="15"/>
                    <a:pt x="150" y="30"/>
                    <a:pt x="119" y="30"/>
                  </a:cubicBezTo>
                  <a:cubicBezTo>
                    <a:pt x="109" y="30"/>
                    <a:pt x="97" y="27"/>
                    <a:pt x="83" y="23"/>
                  </a:cubicBezTo>
                  <a:cubicBezTo>
                    <a:pt x="71" y="20"/>
                    <a:pt x="57" y="12"/>
                    <a:pt x="45" y="12"/>
                  </a:cubicBezTo>
                  <a:cubicBezTo>
                    <a:pt x="34" y="12"/>
                    <a:pt x="26" y="12"/>
                    <a:pt x="23" y="23"/>
                  </a:cubicBezTo>
                  <a:cubicBezTo>
                    <a:pt x="7" y="49"/>
                    <a:pt x="0" y="82"/>
                    <a:pt x="34" y="105"/>
                  </a:cubicBezTo>
                  <a:cubicBezTo>
                    <a:pt x="60" y="124"/>
                    <a:pt x="52" y="139"/>
                    <a:pt x="38" y="161"/>
                  </a:cubicBezTo>
                  <a:cubicBezTo>
                    <a:pt x="45" y="177"/>
                    <a:pt x="57" y="195"/>
                    <a:pt x="64" y="210"/>
                  </a:cubicBezTo>
                  <a:cubicBezTo>
                    <a:pt x="86" y="274"/>
                    <a:pt x="109" y="296"/>
                    <a:pt x="154" y="296"/>
                  </a:cubicBezTo>
                  <a:cubicBezTo>
                    <a:pt x="172" y="296"/>
                    <a:pt x="195" y="292"/>
                    <a:pt x="221" y="284"/>
                  </a:cubicBezTo>
                  <a:cubicBezTo>
                    <a:pt x="269" y="274"/>
                    <a:pt x="314" y="251"/>
                    <a:pt x="348" y="213"/>
                  </a:cubicBezTo>
                  <a:lnTo>
                    <a:pt x="348" y="213"/>
                  </a:lnTo>
                  <a:cubicBezTo>
                    <a:pt x="348" y="213"/>
                    <a:pt x="348" y="213"/>
                    <a:pt x="348" y="213"/>
                  </a:cubicBezTo>
                  <a:cubicBezTo>
                    <a:pt x="359" y="117"/>
                    <a:pt x="314" y="49"/>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182744" y="-2928269"/>
              <a:ext cx="16999" cy="20389"/>
            </a:xfrm>
            <a:custGeom>
              <a:avLst/>
              <a:gdLst/>
              <a:ahLst/>
              <a:cxnLst/>
              <a:rect l="l" t="t" r="r" b="b"/>
              <a:pathLst>
                <a:path w="356" h="427" extrusionOk="0">
                  <a:moveTo>
                    <a:pt x="184" y="0"/>
                  </a:moveTo>
                  <a:cubicBezTo>
                    <a:pt x="143" y="0"/>
                    <a:pt x="143" y="42"/>
                    <a:pt x="131" y="71"/>
                  </a:cubicBezTo>
                  <a:cubicBezTo>
                    <a:pt x="128" y="135"/>
                    <a:pt x="176" y="176"/>
                    <a:pt x="195" y="232"/>
                  </a:cubicBezTo>
                  <a:cubicBezTo>
                    <a:pt x="210" y="217"/>
                    <a:pt x="217" y="191"/>
                    <a:pt x="236" y="183"/>
                  </a:cubicBezTo>
                  <a:cubicBezTo>
                    <a:pt x="243" y="176"/>
                    <a:pt x="252" y="173"/>
                    <a:pt x="262" y="173"/>
                  </a:cubicBezTo>
                  <a:cubicBezTo>
                    <a:pt x="274" y="173"/>
                    <a:pt x="285" y="180"/>
                    <a:pt x="292" y="191"/>
                  </a:cubicBezTo>
                  <a:cubicBezTo>
                    <a:pt x="296" y="199"/>
                    <a:pt x="269" y="221"/>
                    <a:pt x="262" y="236"/>
                  </a:cubicBezTo>
                  <a:cubicBezTo>
                    <a:pt x="278" y="288"/>
                    <a:pt x="259" y="326"/>
                    <a:pt x="202" y="330"/>
                  </a:cubicBezTo>
                  <a:lnTo>
                    <a:pt x="195" y="330"/>
                  </a:lnTo>
                  <a:cubicBezTo>
                    <a:pt x="147" y="330"/>
                    <a:pt x="135" y="295"/>
                    <a:pt x="135" y="247"/>
                  </a:cubicBezTo>
                  <a:cubicBezTo>
                    <a:pt x="135" y="199"/>
                    <a:pt x="128" y="147"/>
                    <a:pt x="64" y="135"/>
                  </a:cubicBezTo>
                  <a:lnTo>
                    <a:pt x="60" y="131"/>
                  </a:lnTo>
                  <a:cubicBezTo>
                    <a:pt x="5" y="173"/>
                    <a:pt x="5" y="240"/>
                    <a:pt x="0" y="299"/>
                  </a:cubicBezTo>
                  <a:cubicBezTo>
                    <a:pt x="27" y="330"/>
                    <a:pt x="27" y="374"/>
                    <a:pt x="64" y="397"/>
                  </a:cubicBezTo>
                  <a:cubicBezTo>
                    <a:pt x="68" y="393"/>
                    <a:pt x="76" y="393"/>
                    <a:pt x="79" y="393"/>
                  </a:cubicBezTo>
                  <a:cubicBezTo>
                    <a:pt x="102" y="393"/>
                    <a:pt x="124" y="408"/>
                    <a:pt x="143" y="416"/>
                  </a:cubicBezTo>
                  <a:cubicBezTo>
                    <a:pt x="150" y="419"/>
                    <a:pt x="154" y="423"/>
                    <a:pt x="162" y="426"/>
                  </a:cubicBezTo>
                  <a:cubicBezTo>
                    <a:pt x="191" y="393"/>
                    <a:pt x="247" y="419"/>
                    <a:pt x="278" y="382"/>
                  </a:cubicBezTo>
                  <a:cubicBezTo>
                    <a:pt x="274" y="326"/>
                    <a:pt x="341" y="304"/>
                    <a:pt x="341" y="251"/>
                  </a:cubicBezTo>
                  <a:cubicBezTo>
                    <a:pt x="333" y="228"/>
                    <a:pt x="345" y="217"/>
                    <a:pt x="356" y="202"/>
                  </a:cubicBezTo>
                  <a:cubicBezTo>
                    <a:pt x="345" y="165"/>
                    <a:pt x="296" y="147"/>
                    <a:pt x="307" y="97"/>
                  </a:cubicBezTo>
                  <a:cubicBezTo>
                    <a:pt x="307" y="90"/>
                    <a:pt x="311" y="83"/>
                    <a:pt x="307" y="75"/>
                  </a:cubicBezTo>
                  <a:lnTo>
                    <a:pt x="304" y="71"/>
                  </a:lnTo>
                  <a:lnTo>
                    <a:pt x="288" y="71"/>
                  </a:lnTo>
                  <a:cubicBezTo>
                    <a:pt x="281" y="75"/>
                    <a:pt x="269" y="79"/>
                    <a:pt x="262" y="79"/>
                  </a:cubicBezTo>
                  <a:cubicBezTo>
                    <a:pt x="221" y="79"/>
                    <a:pt x="221" y="26"/>
                    <a:pt x="199" y="4"/>
                  </a:cubicBezTo>
                  <a:cubicBezTo>
                    <a:pt x="191" y="0"/>
                    <a:pt x="188" y="0"/>
                    <a:pt x="1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445130" y="-2933617"/>
              <a:ext cx="17572" cy="18049"/>
            </a:xfrm>
            <a:custGeom>
              <a:avLst/>
              <a:gdLst/>
              <a:ahLst/>
              <a:cxnLst/>
              <a:rect l="l" t="t" r="r" b="b"/>
              <a:pathLst>
                <a:path w="368" h="378" extrusionOk="0">
                  <a:moveTo>
                    <a:pt x="165" y="0"/>
                  </a:moveTo>
                  <a:cubicBezTo>
                    <a:pt x="94" y="0"/>
                    <a:pt x="50" y="60"/>
                    <a:pt x="0" y="112"/>
                  </a:cubicBezTo>
                  <a:lnTo>
                    <a:pt x="0" y="206"/>
                  </a:lnTo>
                  <a:cubicBezTo>
                    <a:pt x="38" y="254"/>
                    <a:pt x="90" y="292"/>
                    <a:pt x="117" y="371"/>
                  </a:cubicBezTo>
                  <a:cubicBezTo>
                    <a:pt x="124" y="374"/>
                    <a:pt x="131" y="374"/>
                    <a:pt x="135" y="378"/>
                  </a:cubicBezTo>
                  <a:cubicBezTo>
                    <a:pt x="157" y="326"/>
                    <a:pt x="195" y="321"/>
                    <a:pt x="225" y="311"/>
                  </a:cubicBezTo>
                  <a:cubicBezTo>
                    <a:pt x="236" y="299"/>
                    <a:pt x="247" y="288"/>
                    <a:pt x="262" y="285"/>
                  </a:cubicBezTo>
                  <a:cubicBezTo>
                    <a:pt x="326" y="266"/>
                    <a:pt x="367" y="236"/>
                    <a:pt x="322" y="164"/>
                  </a:cubicBezTo>
                  <a:cubicBezTo>
                    <a:pt x="311" y="150"/>
                    <a:pt x="319" y="128"/>
                    <a:pt x="326" y="109"/>
                  </a:cubicBezTo>
                  <a:cubicBezTo>
                    <a:pt x="319" y="97"/>
                    <a:pt x="307" y="93"/>
                    <a:pt x="296" y="93"/>
                  </a:cubicBezTo>
                  <a:cubicBezTo>
                    <a:pt x="288" y="93"/>
                    <a:pt x="277" y="97"/>
                    <a:pt x="266" y="102"/>
                  </a:cubicBezTo>
                  <a:cubicBezTo>
                    <a:pt x="259" y="109"/>
                    <a:pt x="247" y="112"/>
                    <a:pt x="236" y="112"/>
                  </a:cubicBezTo>
                  <a:cubicBezTo>
                    <a:pt x="233" y="112"/>
                    <a:pt x="229" y="112"/>
                    <a:pt x="225" y="109"/>
                  </a:cubicBezTo>
                  <a:lnTo>
                    <a:pt x="225" y="109"/>
                  </a:lnTo>
                  <a:cubicBezTo>
                    <a:pt x="188" y="150"/>
                    <a:pt x="229" y="209"/>
                    <a:pt x="184" y="247"/>
                  </a:cubicBezTo>
                  <a:cubicBezTo>
                    <a:pt x="180" y="250"/>
                    <a:pt x="173" y="254"/>
                    <a:pt x="165" y="254"/>
                  </a:cubicBezTo>
                  <a:cubicBezTo>
                    <a:pt x="139" y="131"/>
                    <a:pt x="139" y="131"/>
                    <a:pt x="225" y="109"/>
                  </a:cubicBezTo>
                  <a:cubicBezTo>
                    <a:pt x="236" y="75"/>
                    <a:pt x="259" y="45"/>
                    <a:pt x="225" y="12"/>
                  </a:cubicBezTo>
                  <a:cubicBezTo>
                    <a:pt x="202" y="4"/>
                    <a:pt x="184" y="0"/>
                    <a:pt x="1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128118" y="-2609872"/>
              <a:ext cx="23445" cy="19721"/>
            </a:xfrm>
            <a:custGeom>
              <a:avLst/>
              <a:gdLst/>
              <a:ahLst/>
              <a:cxnLst/>
              <a:rect l="l" t="t" r="r" b="b"/>
              <a:pathLst>
                <a:path w="491" h="413" extrusionOk="0">
                  <a:moveTo>
                    <a:pt x="8" y="1"/>
                  </a:moveTo>
                  <a:lnTo>
                    <a:pt x="8" y="1"/>
                  </a:lnTo>
                  <a:cubicBezTo>
                    <a:pt x="5" y="57"/>
                    <a:pt x="0" y="128"/>
                    <a:pt x="38" y="144"/>
                  </a:cubicBezTo>
                  <a:cubicBezTo>
                    <a:pt x="165" y="196"/>
                    <a:pt x="169" y="308"/>
                    <a:pt x="191" y="413"/>
                  </a:cubicBezTo>
                  <a:cubicBezTo>
                    <a:pt x="202" y="390"/>
                    <a:pt x="214" y="371"/>
                    <a:pt x="221" y="349"/>
                  </a:cubicBezTo>
                  <a:cubicBezTo>
                    <a:pt x="233" y="319"/>
                    <a:pt x="236" y="282"/>
                    <a:pt x="274" y="282"/>
                  </a:cubicBezTo>
                  <a:lnTo>
                    <a:pt x="288" y="282"/>
                  </a:lnTo>
                  <a:cubicBezTo>
                    <a:pt x="326" y="270"/>
                    <a:pt x="348" y="252"/>
                    <a:pt x="371" y="214"/>
                  </a:cubicBezTo>
                  <a:cubicBezTo>
                    <a:pt x="381" y="188"/>
                    <a:pt x="393" y="180"/>
                    <a:pt x="400" y="177"/>
                  </a:cubicBezTo>
                  <a:cubicBezTo>
                    <a:pt x="416" y="177"/>
                    <a:pt x="426" y="211"/>
                    <a:pt x="434" y="233"/>
                  </a:cubicBezTo>
                  <a:cubicBezTo>
                    <a:pt x="479" y="192"/>
                    <a:pt x="490" y="151"/>
                    <a:pt x="412" y="147"/>
                  </a:cubicBezTo>
                  <a:cubicBezTo>
                    <a:pt x="364" y="144"/>
                    <a:pt x="319" y="132"/>
                    <a:pt x="285" y="102"/>
                  </a:cubicBezTo>
                  <a:cubicBezTo>
                    <a:pt x="240" y="61"/>
                    <a:pt x="191" y="46"/>
                    <a:pt x="135" y="46"/>
                  </a:cubicBezTo>
                  <a:lnTo>
                    <a:pt x="117" y="46"/>
                  </a:lnTo>
                  <a:cubicBezTo>
                    <a:pt x="72" y="46"/>
                    <a:pt x="50" y="13"/>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1924416" y="-2481854"/>
              <a:ext cx="21631" cy="23445"/>
            </a:xfrm>
            <a:custGeom>
              <a:avLst/>
              <a:gdLst/>
              <a:ahLst/>
              <a:cxnLst/>
              <a:rect l="l" t="t" r="r" b="b"/>
              <a:pathLst>
                <a:path w="453" h="491" extrusionOk="0">
                  <a:moveTo>
                    <a:pt x="145" y="1"/>
                  </a:moveTo>
                  <a:cubicBezTo>
                    <a:pt x="153" y="61"/>
                    <a:pt x="228" y="120"/>
                    <a:pt x="149" y="176"/>
                  </a:cubicBezTo>
                  <a:cubicBezTo>
                    <a:pt x="197" y="173"/>
                    <a:pt x="247" y="176"/>
                    <a:pt x="287" y="139"/>
                  </a:cubicBezTo>
                  <a:cubicBezTo>
                    <a:pt x="295" y="132"/>
                    <a:pt x="302" y="132"/>
                    <a:pt x="310" y="132"/>
                  </a:cubicBezTo>
                  <a:cubicBezTo>
                    <a:pt x="321" y="132"/>
                    <a:pt x="328" y="135"/>
                    <a:pt x="340" y="142"/>
                  </a:cubicBezTo>
                  <a:cubicBezTo>
                    <a:pt x="354" y="158"/>
                    <a:pt x="370" y="173"/>
                    <a:pt x="354" y="191"/>
                  </a:cubicBezTo>
                  <a:cubicBezTo>
                    <a:pt x="310" y="254"/>
                    <a:pt x="314" y="330"/>
                    <a:pt x="299" y="397"/>
                  </a:cubicBezTo>
                  <a:cubicBezTo>
                    <a:pt x="292" y="420"/>
                    <a:pt x="269" y="430"/>
                    <a:pt x="261" y="430"/>
                  </a:cubicBezTo>
                  <a:cubicBezTo>
                    <a:pt x="258" y="430"/>
                    <a:pt x="254" y="430"/>
                    <a:pt x="254" y="427"/>
                  </a:cubicBezTo>
                  <a:cubicBezTo>
                    <a:pt x="242" y="356"/>
                    <a:pt x="175" y="367"/>
                    <a:pt x="138" y="333"/>
                  </a:cubicBezTo>
                  <a:cubicBezTo>
                    <a:pt x="85" y="285"/>
                    <a:pt x="142" y="240"/>
                    <a:pt x="130" y="195"/>
                  </a:cubicBezTo>
                  <a:cubicBezTo>
                    <a:pt x="127" y="191"/>
                    <a:pt x="123" y="191"/>
                    <a:pt x="123" y="191"/>
                  </a:cubicBezTo>
                  <a:cubicBezTo>
                    <a:pt x="104" y="191"/>
                    <a:pt x="101" y="206"/>
                    <a:pt x="90" y="218"/>
                  </a:cubicBezTo>
                  <a:cubicBezTo>
                    <a:pt x="45" y="263"/>
                    <a:pt x="0" y="296"/>
                    <a:pt x="97" y="330"/>
                  </a:cubicBezTo>
                  <a:cubicBezTo>
                    <a:pt x="127" y="341"/>
                    <a:pt x="153" y="375"/>
                    <a:pt x="168" y="404"/>
                  </a:cubicBezTo>
                  <a:cubicBezTo>
                    <a:pt x="194" y="464"/>
                    <a:pt x="206" y="490"/>
                    <a:pt x="228" y="490"/>
                  </a:cubicBezTo>
                  <a:cubicBezTo>
                    <a:pt x="247" y="490"/>
                    <a:pt x="269" y="479"/>
                    <a:pt x="306" y="464"/>
                  </a:cubicBezTo>
                  <a:cubicBezTo>
                    <a:pt x="332" y="453"/>
                    <a:pt x="396" y="456"/>
                    <a:pt x="373" y="404"/>
                  </a:cubicBezTo>
                  <a:cubicBezTo>
                    <a:pt x="344" y="341"/>
                    <a:pt x="385" y="303"/>
                    <a:pt x="407" y="258"/>
                  </a:cubicBezTo>
                  <a:cubicBezTo>
                    <a:pt x="426" y="221"/>
                    <a:pt x="449" y="184"/>
                    <a:pt x="452" y="139"/>
                  </a:cubicBezTo>
                  <a:cubicBezTo>
                    <a:pt x="452" y="109"/>
                    <a:pt x="449" y="79"/>
                    <a:pt x="418" y="79"/>
                  </a:cubicBezTo>
                  <a:cubicBezTo>
                    <a:pt x="411" y="79"/>
                    <a:pt x="404" y="83"/>
                    <a:pt x="392" y="83"/>
                  </a:cubicBezTo>
                  <a:cubicBezTo>
                    <a:pt x="381" y="87"/>
                    <a:pt x="370" y="90"/>
                    <a:pt x="359" y="90"/>
                  </a:cubicBezTo>
                  <a:cubicBezTo>
                    <a:pt x="314" y="90"/>
                    <a:pt x="276" y="68"/>
                    <a:pt x="247" y="34"/>
                  </a:cubicBezTo>
                  <a:cubicBezTo>
                    <a:pt x="216" y="1"/>
                    <a:pt x="183" y="8"/>
                    <a:pt x="1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603421" y="-2595213"/>
              <a:ext cx="23779" cy="30608"/>
            </a:xfrm>
            <a:custGeom>
              <a:avLst/>
              <a:gdLst/>
              <a:ahLst/>
              <a:cxnLst/>
              <a:rect l="l" t="t" r="r" b="b"/>
              <a:pathLst>
                <a:path w="498" h="641" extrusionOk="0">
                  <a:moveTo>
                    <a:pt x="318" y="1"/>
                  </a:moveTo>
                  <a:cubicBezTo>
                    <a:pt x="284" y="1"/>
                    <a:pt x="269" y="30"/>
                    <a:pt x="247" y="49"/>
                  </a:cubicBezTo>
                  <a:cubicBezTo>
                    <a:pt x="194" y="102"/>
                    <a:pt x="168" y="125"/>
                    <a:pt x="142" y="125"/>
                  </a:cubicBezTo>
                  <a:cubicBezTo>
                    <a:pt x="116" y="125"/>
                    <a:pt x="86" y="106"/>
                    <a:pt x="34" y="68"/>
                  </a:cubicBezTo>
                  <a:lnTo>
                    <a:pt x="0" y="68"/>
                  </a:lnTo>
                  <a:cubicBezTo>
                    <a:pt x="45" y="142"/>
                    <a:pt x="157" y="180"/>
                    <a:pt x="135" y="296"/>
                  </a:cubicBezTo>
                  <a:cubicBezTo>
                    <a:pt x="175" y="360"/>
                    <a:pt x="206" y="427"/>
                    <a:pt x="269" y="472"/>
                  </a:cubicBezTo>
                  <a:cubicBezTo>
                    <a:pt x="329" y="517"/>
                    <a:pt x="295" y="577"/>
                    <a:pt x="261" y="625"/>
                  </a:cubicBezTo>
                  <a:cubicBezTo>
                    <a:pt x="269" y="629"/>
                    <a:pt x="273" y="636"/>
                    <a:pt x="277" y="640"/>
                  </a:cubicBezTo>
                  <a:cubicBezTo>
                    <a:pt x="344" y="596"/>
                    <a:pt x="351" y="543"/>
                    <a:pt x="310" y="472"/>
                  </a:cubicBezTo>
                  <a:cubicBezTo>
                    <a:pt x="258" y="389"/>
                    <a:pt x="287" y="322"/>
                    <a:pt x="359" y="259"/>
                  </a:cubicBezTo>
                  <a:cubicBezTo>
                    <a:pt x="411" y="214"/>
                    <a:pt x="497" y="184"/>
                    <a:pt x="475" y="83"/>
                  </a:cubicBezTo>
                  <a:lnTo>
                    <a:pt x="475" y="83"/>
                  </a:lnTo>
                  <a:cubicBezTo>
                    <a:pt x="467" y="106"/>
                    <a:pt x="456" y="125"/>
                    <a:pt x="444" y="142"/>
                  </a:cubicBezTo>
                  <a:cubicBezTo>
                    <a:pt x="418" y="180"/>
                    <a:pt x="389" y="199"/>
                    <a:pt x="359" y="199"/>
                  </a:cubicBezTo>
                  <a:cubicBezTo>
                    <a:pt x="340" y="199"/>
                    <a:pt x="321" y="192"/>
                    <a:pt x="299" y="180"/>
                  </a:cubicBezTo>
                  <a:cubicBezTo>
                    <a:pt x="239" y="139"/>
                    <a:pt x="258" y="90"/>
                    <a:pt x="292" y="42"/>
                  </a:cubicBezTo>
                  <a:cubicBezTo>
                    <a:pt x="299" y="27"/>
                    <a:pt x="318" y="16"/>
                    <a:pt x="329" y="4"/>
                  </a:cubicBezTo>
                  <a:cubicBezTo>
                    <a:pt x="325" y="1"/>
                    <a:pt x="321" y="1"/>
                    <a:pt x="3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420300" y="-2982322"/>
              <a:ext cx="40015" cy="16426"/>
            </a:xfrm>
            <a:custGeom>
              <a:avLst/>
              <a:gdLst/>
              <a:ahLst/>
              <a:cxnLst/>
              <a:rect l="l" t="t" r="r" b="b"/>
              <a:pathLst>
                <a:path w="838" h="344" extrusionOk="0">
                  <a:moveTo>
                    <a:pt x="752" y="0"/>
                  </a:moveTo>
                  <a:cubicBezTo>
                    <a:pt x="736" y="0"/>
                    <a:pt x="714" y="7"/>
                    <a:pt x="696" y="14"/>
                  </a:cubicBezTo>
                  <a:cubicBezTo>
                    <a:pt x="639" y="40"/>
                    <a:pt x="584" y="59"/>
                    <a:pt x="524" y="59"/>
                  </a:cubicBezTo>
                  <a:cubicBezTo>
                    <a:pt x="505" y="59"/>
                    <a:pt x="490" y="56"/>
                    <a:pt x="472" y="56"/>
                  </a:cubicBezTo>
                  <a:cubicBezTo>
                    <a:pt x="453" y="52"/>
                    <a:pt x="434" y="49"/>
                    <a:pt x="415" y="49"/>
                  </a:cubicBezTo>
                  <a:cubicBezTo>
                    <a:pt x="359" y="49"/>
                    <a:pt x="307" y="71"/>
                    <a:pt x="255" y="123"/>
                  </a:cubicBezTo>
                  <a:cubicBezTo>
                    <a:pt x="206" y="171"/>
                    <a:pt x="158" y="242"/>
                    <a:pt x="82" y="250"/>
                  </a:cubicBezTo>
                  <a:cubicBezTo>
                    <a:pt x="1" y="261"/>
                    <a:pt x="53" y="299"/>
                    <a:pt x="56" y="328"/>
                  </a:cubicBezTo>
                  <a:cubicBezTo>
                    <a:pt x="68" y="318"/>
                    <a:pt x="79" y="295"/>
                    <a:pt x="90" y="295"/>
                  </a:cubicBezTo>
                  <a:lnTo>
                    <a:pt x="98" y="295"/>
                  </a:lnTo>
                  <a:lnTo>
                    <a:pt x="98" y="299"/>
                  </a:lnTo>
                  <a:cubicBezTo>
                    <a:pt x="116" y="314"/>
                    <a:pt x="127" y="325"/>
                    <a:pt x="135" y="325"/>
                  </a:cubicBezTo>
                  <a:cubicBezTo>
                    <a:pt x="146" y="325"/>
                    <a:pt x="153" y="310"/>
                    <a:pt x="165" y="276"/>
                  </a:cubicBezTo>
                  <a:cubicBezTo>
                    <a:pt x="180" y="220"/>
                    <a:pt x="217" y="171"/>
                    <a:pt x="284" y="161"/>
                  </a:cubicBezTo>
                  <a:cubicBezTo>
                    <a:pt x="333" y="123"/>
                    <a:pt x="389" y="104"/>
                    <a:pt x="449" y="104"/>
                  </a:cubicBezTo>
                  <a:cubicBezTo>
                    <a:pt x="501" y="104"/>
                    <a:pt x="553" y="119"/>
                    <a:pt x="595" y="149"/>
                  </a:cubicBezTo>
                  <a:lnTo>
                    <a:pt x="606" y="149"/>
                  </a:lnTo>
                  <a:cubicBezTo>
                    <a:pt x="624" y="149"/>
                    <a:pt x="636" y="135"/>
                    <a:pt x="651" y="119"/>
                  </a:cubicBezTo>
                  <a:cubicBezTo>
                    <a:pt x="658" y="116"/>
                    <a:pt x="665" y="112"/>
                    <a:pt x="677" y="112"/>
                  </a:cubicBezTo>
                  <a:cubicBezTo>
                    <a:pt x="707" y="112"/>
                    <a:pt x="752" y="135"/>
                    <a:pt x="741" y="153"/>
                  </a:cubicBezTo>
                  <a:cubicBezTo>
                    <a:pt x="700" y="224"/>
                    <a:pt x="778" y="280"/>
                    <a:pt x="763" y="344"/>
                  </a:cubicBezTo>
                  <a:cubicBezTo>
                    <a:pt x="781" y="314"/>
                    <a:pt x="838" y="295"/>
                    <a:pt x="819" y="258"/>
                  </a:cubicBezTo>
                  <a:cubicBezTo>
                    <a:pt x="796" y="202"/>
                    <a:pt x="812" y="153"/>
                    <a:pt x="815" y="101"/>
                  </a:cubicBezTo>
                  <a:cubicBezTo>
                    <a:pt x="822" y="37"/>
                    <a:pt x="796" y="0"/>
                    <a:pt x="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306082" y="-2876890"/>
              <a:ext cx="17190" cy="15614"/>
            </a:xfrm>
            <a:custGeom>
              <a:avLst/>
              <a:gdLst/>
              <a:ahLst/>
              <a:cxnLst/>
              <a:rect l="l" t="t" r="r" b="b"/>
              <a:pathLst>
                <a:path w="360" h="327" extrusionOk="0">
                  <a:moveTo>
                    <a:pt x="176" y="143"/>
                  </a:moveTo>
                  <a:cubicBezTo>
                    <a:pt x="199" y="143"/>
                    <a:pt x="210" y="151"/>
                    <a:pt x="244" y="173"/>
                  </a:cubicBezTo>
                  <a:cubicBezTo>
                    <a:pt x="202" y="188"/>
                    <a:pt x="180" y="199"/>
                    <a:pt x="165" y="199"/>
                  </a:cubicBezTo>
                  <a:cubicBezTo>
                    <a:pt x="147" y="199"/>
                    <a:pt x="135" y="184"/>
                    <a:pt x="116" y="151"/>
                  </a:cubicBezTo>
                  <a:cubicBezTo>
                    <a:pt x="147" y="147"/>
                    <a:pt x="165" y="143"/>
                    <a:pt x="176" y="143"/>
                  </a:cubicBezTo>
                  <a:close/>
                  <a:moveTo>
                    <a:pt x="247" y="1"/>
                  </a:moveTo>
                  <a:cubicBezTo>
                    <a:pt x="210" y="5"/>
                    <a:pt x="169" y="13"/>
                    <a:pt x="131" y="16"/>
                  </a:cubicBezTo>
                  <a:cubicBezTo>
                    <a:pt x="116" y="23"/>
                    <a:pt x="102" y="27"/>
                    <a:pt x="87" y="35"/>
                  </a:cubicBezTo>
                  <a:cubicBezTo>
                    <a:pt x="90" y="75"/>
                    <a:pt x="57" y="91"/>
                    <a:pt x="31" y="113"/>
                  </a:cubicBezTo>
                  <a:cubicBezTo>
                    <a:pt x="0" y="139"/>
                    <a:pt x="16" y="177"/>
                    <a:pt x="4" y="210"/>
                  </a:cubicBezTo>
                  <a:cubicBezTo>
                    <a:pt x="42" y="222"/>
                    <a:pt x="45" y="263"/>
                    <a:pt x="71" y="285"/>
                  </a:cubicBezTo>
                  <a:cubicBezTo>
                    <a:pt x="98" y="311"/>
                    <a:pt x="131" y="327"/>
                    <a:pt x="165" y="327"/>
                  </a:cubicBezTo>
                  <a:cubicBezTo>
                    <a:pt x="195" y="327"/>
                    <a:pt x="225" y="315"/>
                    <a:pt x="251" y="292"/>
                  </a:cubicBezTo>
                  <a:cubicBezTo>
                    <a:pt x="285" y="263"/>
                    <a:pt x="314" y="222"/>
                    <a:pt x="359" y="214"/>
                  </a:cubicBezTo>
                  <a:cubicBezTo>
                    <a:pt x="359" y="180"/>
                    <a:pt x="322" y="188"/>
                    <a:pt x="314" y="165"/>
                  </a:cubicBezTo>
                  <a:cubicBezTo>
                    <a:pt x="307" y="102"/>
                    <a:pt x="300" y="42"/>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634316" y="-2593589"/>
              <a:ext cx="29462" cy="36624"/>
            </a:xfrm>
            <a:custGeom>
              <a:avLst/>
              <a:gdLst/>
              <a:ahLst/>
              <a:cxnLst/>
              <a:rect l="l" t="t" r="r" b="b"/>
              <a:pathLst>
                <a:path w="617" h="767" extrusionOk="0">
                  <a:moveTo>
                    <a:pt x="456" y="1"/>
                  </a:moveTo>
                  <a:cubicBezTo>
                    <a:pt x="408" y="1"/>
                    <a:pt x="363" y="4"/>
                    <a:pt x="314" y="8"/>
                  </a:cubicBezTo>
                  <a:cubicBezTo>
                    <a:pt x="288" y="8"/>
                    <a:pt x="262" y="15"/>
                    <a:pt x="251" y="46"/>
                  </a:cubicBezTo>
                  <a:cubicBezTo>
                    <a:pt x="236" y="98"/>
                    <a:pt x="191" y="124"/>
                    <a:pt x="157" y="161"/>
                  </a:cubicBezTo>
                  <a:cubicBezTo>
                    <a:pt x="120" y="198"/>
                    <a:pt x="90" y="243"/>
                    <a:pt x="101" y="292"/>
                  </a:cubicBezTo>
                  <a:cubicBezTo>
                    <a:pt x="113" y="367"/>
                    <a:pt x="68" y="434"/>
                    <a:pt x="94" y="505"/>
                  </a:cubicBezTo>
                  <a:cubicBezTo>
                    <a:pt x="105" y="527"/>
                    <a:pt x="90" y="546"/>
                    <a:pt x="68" y="565"/>
                  </a:cubicBezTo>
                  <a:cubicBezTo>
                    <a:pt x="0" y="629"/>
                    <a:pt x="4" y="647"/>
                    <a:pt x="79" y="710"/>
                  </a:cubicBezTo>
                  <a:cubicBezTo>
                    <a:pt x="101" y="729"/>
                    <a:pt x="116" y="748"/>
                    <a:pt x="135" y="767"/>
                  </a:cubicBezTo>
                  <a:cubicBezTo>
                    <a:pt x="116" y="696"/>
                    <a:pt x="149" y="647"/>
                    <a:pt x="202" y="606"/>
                  </a:cubicBezTo>
                  <a:cubicBezTo>
                    <a:pt x="206" y="550"/>
                    <a:pt x="135" y="517"/>
                    <a:pt x="154" y="457"/>
                  </a:cubicBezTo>
                  <a:cubicBezTo>
                    <a:pt x="146" y="405"/>
                    <a:pt x="131" y="355"/>
                    <a:pt x="168" y="307"/>
                  </a:cubicBezTo>
                  <a:cubicBezTo>
                    <a:pt x="157" y="258"/>
                    <a:pt x="176" y="217"/>
                    <a:pt x="206" y="180"/>
                  </a:cubicBezTo>
                  <a:cubicBezTo>
                    <a:pt x="273" y="82"/>
                    <a:pt x="367" y="34"/>
                    <a:pt x="475" y="34"/>
                  </a:cubicBezTo>
                  <a:cubicBezTo>
                    <a:pt x="494" y="34"/>
                    <a:pt x="516" y="34"/>
                    <a:pt x="535" y="38"/>
                  </a:cubicBezTo>
                  <a:lnTo>
                    <a:pt x="553" y="38"/>
                  </a:lnTo>
                  <a:cubicBezTo>
                    <a:pt x="572" y="38"/>
                    <a:pt x="594" y="34"/>
                    <a:pt x="617" y="34"/>
                  </a:cubicBezTo>
                  <a:cubicBezTo>
                    <a:pt x="565" y="8"/>
                    <a:pt x="508" y="1"/>
                    <a:pt x="4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140437" y="-2538438"/>
              <a:ext cx="21297" cy="16665"/>
            </a:xfrm>
            <a:custGeom>
              <a:avLst/>
              <a:gdLst/>
              <a:ahLst/>
              <a:cxnLst/>
              <a:rect l="l" t="t" r="r" b="b"/>
              <a:pathLst>
                <a:path w="446" h="349" extrusionOk="0">
                  <a:moveTo>
                    <a:pt x="146" y="0"/>
                  </a:moveTo>
                  <a:cubicBezTo>
                    <a:pt x="61" y="8"/>
                    <a:pt x="16" y="57"/>
                    <a:pt x="16" y="147"/>
                  </a:cubicBezTo>
                  <a:cubicBezTo>
                    <a:pt x="16" y="169"/>
                    <a:pt x="4" y="192"/>
                    <a:pt x="1" y="214"/>
                  </a:cubicBezTo>
                  <a:cubicBezTo>
                    <a:pt x="16" y="232"/>
                    <a:pt x="42" y="244"/>
                    <a:pt x="34" y="277"/>
                  </a:cubicBezTo>
                  <a:cubicBezTo>
                    <a:pt x="72" y="333"/>
                    <a:pt x="146" y="314"/>
                    <a:pt x="195" y="344"/>
                  </a:cubicBezTo>
                  <a:cubicBezTo>
                    <a:pt x="206" y="344"/>
                    <a:pt x="218" y="349"/>
                    <a:pt x="229" y="349"/>
                  </a:cubicBezTo>
                  <a:cubicBezTo>
                    <a:pt x="281" y="349"/>
                    <a:pt x="325" y="326"/>
                    <a:pt x="360" y="277"/>
                  </a:cubicBezTo>
                  <a:cubicBezTo>
                    <a:pt x="352" y="251"/>
                    <a:pt x="367" y="240"/>
                    <a:pt x="389" y="225"/>
                  </a:cubicBezTo>
                  <a:lnTo>
                    <a:pt x="420" y="225"/>
                  </a:lnTo>
                  <a:cubicBezTo>
                    <a:pt x="430" y="225"/>
                    <a:pt x="446" y="221"/>
                    <a:pt x="438" y="192"/>
                  </a:cubicBezTo>
                  <a:cubicBezTo>
                    <a:pt x="434" y="157"/>
                    <a:pt x="408" y="154"/>
                    <a:pt x="382" y="154"/>
                  </a:cubicBezTo>
                  <a:cubicBezTo>
                    <a:pt x="375" y="154"/>
                    <a:pt x="367" y="150"/>
                    <a:pt x="360" y="147"/>
                  </a:cubicBezTo>
                  <a:lnTo>
                    <a:pt x="360" y="147"/>
                  </a:lnTo>
                  <a:cubicBezTo>
                    <a:pt x="367" y="195"/>
                    <a:pt x="344" y="206"/>
                    <a:pt x="318" y="206"/>
                  </a:cubicBezTo>
                  <a:cubicBezTo>
                    <a:pt x="308" y="206"/>
                    <a:pt x="296" y="206"/>
                    <a:pt x="285" y="202"/>
                  </a:cubicBezTo>
                  <a:cubicBezTo>
                    <a:pt x="263" y="199"/>
                    <a:pt x="247" y="192"/>
                    <a:pt x="229" y="192"/>
                  </a:cubicBezTo>
                  <a:cubicBezTo>
                    <a:pt x="210" y="192"/>
                    <a:pt x="191" y="202"/>
                    <a:pt x="173" y="228"/>
                  </a:cubicBezTo>
                  <a:cubicBezTo>
                    <a:pt x="165" y="244"/>
                    <a:pt x="158" y="247"/>
                    <a:pt x="146" y="247"/>
                  </a:cubicBezTo>
                  <a:cubicBezTo>
                    <a:pt x="124" y="247"/>
                    <a:pt x="101" y="228"/>
                    <a:pt x="75" y="218"/>
                  </a:cubicBezTo>
                  <a:cubicBezTo>
                    <a:pt x="146" y="214"/>
                    <a:pt x="161" y="173"/>
                    <a:pt x="173" y="113"/>
                  </a:cubicBezTo>
                  <a:cubicBezTo>
                    <a:pt x="180" y="68"/>
                    <a:pt x="168" y="68"/>
                    <a:pt x="135" y="52"/>
                  </a:cubicBezTo>
                  <a:cubicBezTo>
                    <a:pt x="87" y="30"/>
                    <a:pt x="142" y="16"/>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209866" y="-2833676"/>
              <a:ext cx="20724" cy="23827"/>
            </a:xfrm>
            <a:custGeom>
              <a:avLst/>
              <a:gdLst/>
              <a:ahLst/>
              <a:cxnLst/>
              <a:rect l="l" t="t" r="r" b="b"/>
              <a:pathLst>
                <a:path w="434" h="499" extrusionOk="0">
                  <a:moveTo>
                    <a:pt x="247" y="0"/>
                  </a:moveTo>
                  <a:lnTo>
                    <a:pt x="247" y="5"/>
                  </a:lnTo>
                  <a:cubicBezTo>
                    <a:pt x="270" y="27"/>
                    <a:pt x="285" y="60"/>
                    <a:pt x="270" y="86"/>
                  </a:cubicBezTo>
                  <a:cubicBezTo>
                    <a:pt x="209" y="184"/>
                    <a:pt x="270" y="247"/>
                    <a:pt x="330" y="307"/>
                  </a:cubicBezTo>
                  <a:cubicBezTo>
                    <a:pt x="318" y="319"/>
                    <a:pt x="307" y="322"/>
                    <a:pt x="296" y="322"/>
                  </a:cubicBezTo>
                  <a:cubicBezTo>
                    <a:pt x="285" y="322"/>
                    <a:pt x="273" y="322"/>
                    <a:pt x="262" y="319"/>
                  </a:cubicBezTo>
                  <a:cubicBezTo>
                    <a:pt x="254" y="314"/>
                    <a:pt x="244" y="311"/>
                    <a:pt x="232" y="311"/>
                  </a:cubicBezTo>
                  <a:cubicBezTo>
                    <a:pt x="228" y="311"/>
                    <a:pt x="221" y="314"/>
                    <a:pt x="218" y="314"/>
                  </a:cubicBezTo>
                  <a:cubicBezTo>
                    <a:pt x="209" y="386"/>
                    <a:pt x="209" y="404"/>
                    <a:pt x="157" y="404"/>
                  </a:cubicBezTo>
                  <a:cubicBezTo>
                    <a:pt x="142" y="404"/>
                    <a:pt x="120" y="400"/>
                    <a:pt x="90" y="397"/>
                  </a:cubicBezTo>
                  <a:cubicBezTo>
                    <a:pt x="139" y="359"/>
                    <a:pt x="187" y="319"/>
                    <a:pt x="116" y="269"/>
                  </a:cubicBezTo>
                  <a:cubicBezTo>
                    <a:pt x="109" y="262"/>
                    <a:pt x="105" y="259"/>
                    <a:pt x="97" y="251"/>
                  </a:cubicBezTo>
                  <a:cubicBezTo>
                    <a:pt x="64" y="296"/>
                    <a:pt x="75" y="367"/>
                    <a:pt x="16" y="400"/>
                  </a:cubicBezTo>
                  <a:cubicBezTo>
                    <a:pt x="12" y="404"/>
                    <a:pt x="4" y="412"/>
                    <a:pt x="0" y="416"/>
                  </a:cubicBezTo>
                  <a:cubicBezTo>
                    <a:pt x="42" y="483"/>
                    <a:pt x="120" y="468"/>
                    <a:pt x="183" y="494"/>
                  </a:cubicBezTo>
                  <a:cubicBezTo>
                    <a:pt x="183" y="498"/>
                    <a:pt x="187" y="498"/>
                    <a:pt x="192" y="498"/>
                  </a:cubicBezTo>
                  <a:cubicBezTo>
                    <a:pt x="202" y="498"/>
                    <a:pt x="206" y="487"/>
                    <a:pt x="214" y="476"/>
                  </a:cubicBezTo>
                  <a:cubicBezTo>
                    <a:pt x="262" y="423"/>
                    <a:pt x="311" y="371"/>
                    <a:pt x="363" y="319"/>
                  </a:cubicBezTo>
                  <a:cubicBezTo>
                    <a:pt x="389" y="243"/>
                    <a:pt x="434" y="165"/>
                    <a:pt x="363" y="86"/>
                  </a:cubicBezTo>
                  <a:cubicBezTo>
                    <a:pt x="337" y="50"/>
                    <a:pt x="314" y="0"/>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333395" y="-2920438"/>
              <a:ext cx="33759" cy="32756"/>
            </a:xfrm>
            <a:custGeom>
              <a:avLst/>
              <a:gdLst/>
              <a:ahLst/>
              <a:cxnLst/>
              <a:rect l="l" t="t" r="r" b="b"/>
              <a:pathLst>
                <a:path w="707" h="686" extrusionOk="0">
                  <a:moveTo>
                    <a:pt x="476" y="239"/>
                  </a:moveTo>
                  <a:cubicBezTo>
                    <a:pt x="476" y="240"/>
                    <a:pt x="476" y="240"/>
                    <a:pt x="476" y="240"/>
                  </a:cubicBezTo>
                  <a:lnTo>
                    <a:pt x="479" y="240"/>
                  </a:lnTo>
                  <a:cubicBezTo>
                    <a:pt x="478" y="240"/>
                    <a:pt x="477" y="240"/>
                    <a:pt x="476" y="239"/>
                  </a:cubicBezTo>
                  <a:close/>
                  <a:moveTo>
                    <a:pt x="83" y="1"/>
                  </a:moveTo>
                  <a:cubicBezTo>
                    <a:pt x="65" y="1"/>
                    <a:pt x="46" y="19"/>
                    <a:pt x="1" y="61"/>
                  </a:cubicBezTo>
                  <a:cubicBezTo>
                    <a:pt x="113" y="83"/>
                    <a:pt x="214" y="121"/>
                    <a:pt x="232" y="255"/>
                  </a:cubicBezTo>
                  <a:cubicBezTo>
                    <a:pt x="270" y="285"/>
                    <a:pt x="300" y="315"/>
                    <a:pt x="277" y="371"/>
                  </a:cubicBezTo>
                  <a:cubicBezTo>
                    <a:pt x="270" y="412"/>
                    <a:pt x="284" y="461"/>
                    <a:pt x="244" y="494"/>
                  </a:cubicBezTo>
                  <a:cubicBezTo>
                    <a:pt x="255" y="498"/>
                    <a:pt x="266" y="506"/>
                    <a:pt x="274" y="506"/>
                  </a:cubicBezTo>
                  <a:cubicBezTo>
                    <a:pt x="307" y="476"/>
                    <a:pt x="334" y="461"/>
                    <a:pt x="360" y="461"/>
                  </a:cubicBezTo>
                  <a:cubicBezTo>
                    <a:pt x="408" y="461"/>
                    <a:pt x="450" y="506"/>
                    <a:pt x="491" y="547"/>
                  </a:cubicBezTo>
                  <a:cubicBezTo>
                    <a:pt x="524" y="580"/>
                    <a:pt x="554" y="614"/>
                    <a:pt x="588" y="644"/>
                  </a:cubicBezTo>
                  <a:cubicBezTo>
                    <a:pt x="610" y="663"/>
                    <a:pt x="633" y="685"/>
                    <a:pt x="662" y="685"/>
                  </a:cubicBezTo>
                  <a:cubicBezTo>
                    <a:pt x="674" y="685"/>
                    <a:pt x="688" y="678"/>
                    <a:pt x="707" y="663"/>
                  </a:cubicBezTo>
                  <a:cubicBezTo>
                    <a:pt x="674" y="655"/>
                    <a:pt x="648" y="644"/>
                    <a:pt x="625" y="618"/>
                  </a:cubicBezTo>
                  <a:lnTo>
                    <a:pt x="617" y="618"/>
                  </a:lnTo>
                  <a:cubicBezTo>
                    <a:pt x="562" y="599"/>
                    <a:pt x="520" y="566"/>
                    <a:pt x="509" y="502"/>
                  </a:cubicBezTo>
                  <a:lnTo>
                    <a:pt x="509" y="472"/>
                  </a:lnTo>
                  <a:cubicBezTo>
                    <a:pt x="464" y="457"/>
                    <a:pt x="446" y="404"/>
                    <a:pt x="386" y="404"/>
                  </a:cubicBezTo>
                  <a:lnTo>
                    <a:pt x="367" y="404"/>
                  </a:lnTo>
                  <a:cubicBezTo>
                    <a:pt x="329" y="404"/>
                    <a:pt x="319" y="326"/>
                    <a:pt x="348" y="285"/>
                  </a:cubicBezTo>
                  <a:cubicBezTo>
                    <a:pt x="374" y="247"/>
                    <a:pt x="405" y="236"/>
                    <a:pt x="441" y="236"/>
                  </a:cubicBezTo>
                  <a:cubicBezTo>
                    <a:pt x="452" y="236"/>
                    <a:pt x="462" y="236"/>
                    <a:pt x="476" y="239"/>
                  </a:cubicBezTo>
                  <a:lnTo>
                    <a:pt x="476" y="239"/>
                  </a:lnTo>
                  <a:cubicBezTo>
                    <a:pt x="483" y="188"/>
                    <a:pt x="505" y="143"/>
                    <a:pt x="543" y="109"/>
                  </a:cubicBezTo>
                  <a:lnTo>
                    <a:pt x="543" y="105"/>
                  </a:lnTo>
                  <a:cubicBezTo>
                    <a:pt x="446" y="117"/>
                    <a:pt x="367" y="158"/>
                    <a:pt x="303" y="255"/>
                  </a:cubicBezTo>
                  <a:cubicBezTo>
                    <a:pt x="270" y="173"/>
                    <a:pt x="195" y="135"/>
                    <a:pt x="150" y="68"/>
                  </a:cubicBezTo>
                  <a:cubicBezTo>
                    <a:pt x="120" y="23"/>
                    <a:pt x="101"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571524" y="-2530941"/>
              <a:ext cx="15758" cy="13227"/>
            </a:xfrm>
            <a:custGeom>
              <a:avLst/>
              <a:gdLst/>
              <a:ahLst/>
              <a:cxnLst/>
              <a:rect l="l" t="t" r="r" b="b"/>
              <a:pathLst>
                <a:path w="330" h="277" extrusionOk="0">
                  <a:moveTo>
                    <a:pt x="199" y="0"/>
                  </a:moveTo>
                  <a:cubicBezTo>
                    <a:pt x="132" y="19"/>
                    <a:pt x="61" y="23"/>
                    <a:pt x="1" y="57"/>
                  </a:cubicBezTo>
                  <a:cubicBezTo>
                    <a:pt x="50" y="176"/>
                    <a:pt x="102" y="277"/>
                    <a:pt x="203" y="277"/>
                  </a:cubicBezTo>
                  <a:cubicBezTo>
                    <a:pt x="237" y="277"/>
                    <a:pt x="281" y="266"/>
                    <a:pt x="330" y="240"/>
                  </a:cubicBezTo>
                  <a:cubicBezTo>
                    <a:pt x="330" y="199"/>
                    <a:pt x="308" y="161"/>
                    <a:pt x="315" y="116"/>
                  </a:cubicBezTo>
                  <a:cubicBezTo>
                    <a:pt x="326" y="61"/>
                    <a:pt x="270" y="0"/>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198072" y="-2894510"/>
              <a:ext cx="15041" cy="14325"/>
            </a:xfrm>
            <a:custGeom>
              <a:avLst/>
              <a:gdLst/>
              <a:ahLst/>
              <a:cxnLst/>
              <a:rect l="l" t="t" r="r" b="b"/>
              <a:pathLst>
                <a:path w="315" h="300" extrusionOk="0">
                  <a:moveTo>
                    <a:pt x="198" y="0"/>
                  </a:moveTo>
                  <a:cubicBezTo>
                    <a:pt x="154" y="0"/>
                    <a:pt x="97" y="7"/>
                    <a:pt x="83" y="23"/>
                  </a:cubicBezTo>
                  <a:cubicBezTo>
                    <a:pt x="4" y="97"/>
                    <a:pt x="0" y="190"/>
                    <a:pt x="67" y="261"/>
                  </a:cubicBezTo>
                  <a:cubicBezTo>
                    <a:pt x="93" y="287"/>
                    <a:pt x="124" y="299"/>
                    <a:pt x="150" y="299"/>
                  </a:cubicBezTo>
                  <a:cubicBezTo>
                    <a:pt x="180" y="299"/>
                    <a:pt x="206" y="287"/>
                    <a:pt x="228" y="265"/>
                  </a:cubicBezTo>
                  <a:cubicBezTo>
                    <a:pt x="295" y="209"/>
                    <a:pt x="314" y="68"/>
                    <a:pt x="266" y="11"/>
                  </a:cubicBezTo>
                  <a:cubicBezTo>
                    <a:pt x="259" y="4"/>
                    <a:pt x="228" y="0"/>
                    <a:pt x="1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1913195" y="-2715495"/>
              <a:ext cx="19482" cy="15949"/>
            </a:xfrm>
            <a:custGeom>
              <a:avLst/>
              <a:gdLst/>
              <a:ahLst/>
              <a:cxnLst/>
              <a:rect l="l" t="t" r="r" b="b"/>
              <a:pathLst>
                <a:path w="408" h="334" extrusionOk="0">
                  <a:moveTo>
                    <a:pt x="164" y="0"/>
                  </a:moveTo>
                  <a:cubicBezTo>
                    <a:pt x="116" y="0"/>
                    <a:pt x="67" y="19"/>
                    <a:pt x="26" y="37"/>
                  </a:cubicBezTo>
                  <a:cubicBezTo>
                    <a:pt x="4" y="49"/>
                    <a:pt x="12" y="127"/>
                    <a:pt x="7" y="176"/>
                  </a:cubicBezTo>
                  <a:cubicBezTo>
                    <a:pt x="4" y="210"/>
                    <a:pt x="0" y="244"/>
                    <a:pt x="26" y="273"/>
                  </a:cubicBezTo>
                  <a:cubicBezTo>
                    <a:pt x="67" y="318"/>
                    <a:pt x="109" y="333"/>
                    <a:pt x="154" y="333"/>
                  </a:cubicBezTo>
                  <a:cubicBezTo>
                    <a:pt x="195" y="333"/>
                    <a:pt x="240" y="318"/>
                    <a:pt x="285" y="303"/>
                  </a:cubicBezTo>
                  <a:cubicBezTo>
                    <a:pt x="340" y="284"/>
                    <a:pt x="333" y="213"/>
                    <a:pt x="393" y="191"/>
                  </a:cubicBezTo>
                  <a:cubicBezTo>
                    <a:pt x="407" y="187"/>
                    <a:pt x="400" y="142"/>
                    <a:pt x="393" y="116"/>
                  </a:cubicBezTo>
                  <a:lnTo>
                    <a:pt x="389" y="116"/>
                  </a:lnTo>
                  <a:cubicBezTo>
                    <a:pt x="374" y="123"/>
                    <a:pt x="352" y="127"/>
                    <a:pt x="352" y="149"/>
                  </a:cubicBezTo>
                  <a:cubicBezTo>
                    <a:pt x="348" y="210"/>
                    <a:pt x="307" y="232"/>
                    <a:pt x="262" y="232"/>
                  </a:cubicBezTo>
                  <a:lnTo>
                    <a:pt x="259" y="232"/>
                  </a:lnTo>
                  <a:cubicBezTo>
                    <a:pt x="209" y="232"/>
                    <a:pt x="169" y="199"/>
                    <a:pt x="138" y="157"/>
                  </a:cubicBezTo>
                  <a:cubicBezTo>
                    <a:pt x="124" y="135"/>
                    <a:pt x="131" y="113"/>
                    <a:pt x="150" y="94"/>
                  </a:cubicBezTo>
                  <a:cubicBezTo>
                    <a:pt x="176" y="64"/>
                    <a:pt x="206" y="42"/>
                    <a:pt x="243" y="34"/>
                  </a:cubicBezTo>
                  <a:cubicBezTo>
                    <a:pt x="250" y="30"/>
                    <a:pt x="254" y="23"/>
                    <a:pt x="262" y="19"/>
                  </a:cubicBezTo>
                  <a:cubicBezTo>
                    <a:pt x="247" y="15"/>
                    <a:pt x="232" y="11"/>
                    <a:pt x="217" y="8"/>
                  </a:cubicBezTo>
                  <a:cubicBezTo>
                    <a:pt x="198" y="0"/>
                    <a:pt x="180" y="0"/>
                    <a:pt x="1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042789" y="-2904872"/>
              <a:ext cx="34667" cy="13800"/>
            </a:xfrm>
            <a:custGeom>
              <a:avLst/>
              <a:gdLst/>
              <a:ahLst/>
              <a:cxnLst/>
              <a:rect l="l" t="t" r="r" b="b"/>
              <a:pathLst>
                <a:path w="726" h="289" extrusionOk="0">
                  <a:moveTo>
                    <a:pt x="38" y="0"/>
                  </a:moveTo>
                  <a:cubicBezTo>
                    <a:pt x="0" y="56"/>
                    <a:pt x="79" y="90"/>
                    <a:pt x="64" y="150"/>
                  </a:cubicBezTo>
                  <a:cubicBezTo>
                    <a:pt x="45" y="240"/>
                    <a:pt x="94" y="288"/>
                    <a:pt x="183" y="288"/>
                  </a:cubicBezTo>
                  <a:lnTo>
                    <a:pt x="191" y="288"/>
                  </a:lnTo>
                  <a:cubicBezTo>
                    <a:pt x="340" y="285"/>
                    <a:pt x="487" y="243"/>
                    <a:pt x="635" y="243"/>
                  </a:cubicBezTo>
                  <a:cubicBezTo>
                    <a:pt x="658" y="243"/>
                    <a:pt x="680" y="243"/>
                    <a:pt x="707" y="247"/>
                  </a:cubicBezTo>
                  <a:cubicBezTo>
                    <a:pt x="711" y="247"/>
                    <a:pt x="718" y="240"/>
                    <a:pt x="722" y="232"/>
                  </a:cubicBezTo>
                  <a:cubicBezTo>
                    <a:pt x="722" y="232"/>
                    <a:pt x="722" y="228"/>
                    <a:pt x="725" y="224"/>
                  </a:cubicBezTo>
                  <a:cubicBezTo>
                    <a:pt x="707" y="213"/>
                    <a:pt x="692" y="198"/>
                    <a:pt x="673" y="187"/>
                  </a:cubicBezTo>
                  <a:cubicBezTo>
                    <a:pt x="628" y="195"/>
                    <a:pt x="583" y="198"/>
                    <a:pt x="539" y="206"/>
                  </a:cubicBezTo>
                  <a:cubicBezTo>
                    <a:pt x="523" y="209"/>
                    <a:pt x="509" y="213"/>
                    <a:pt x="494" y="213"/>
                  </a:cubicBezTo>
                  <a:cubicBezTo>
                    <a:pt x="426" y="213"/>
                    <a:pt x="363" y="180"/>
                    <a:pt x="299" y="164"/>
                  </a:cubicBezTo>
                  <a:cubicBezTo>
                    <a:pt x="277" y="202"/>
                    <a:pt x="236" y="224"/>
                    <a:pt x="199" y="224"/>
                  </a:cubicBezTo>
                  <a:cubicBezTo>
                    <a:pt x="187" y="224"/>
                    <a:pt x="176" y="224"/>
                    <a:pt x="164" y="217"/>
                  </a:cubicBezTo>
                  <a:cubicBezTo>
                    <a:pt x="138" y="198"/>
                    <a:pt x="131" y="172"/>
                    <a:pt x="164" y="157"/>
                  </a:cubicBezTo>
                  <a:cubicBezTo>
                    <a:pt x="191" y="142"/>
                    <a:pt x="209" y="119"/>
                    <a:pt x="232" y="101"/>
                  </a:cubicBezTo>
                  <a:cubicBezTo>
                    <a:pt x="236" y="23"/>
                    <a:pt x="173" y="52"/>
                    <a:pt x="135" y="33"/>
                  </a:cubicBezTo>
                  <a:cubicBezTo>
                    <a:pt x="116" y="49"/>
                    <a:pt x="105" y="56"/>
                    <a:pt x="90" y="56"/>
                  </a:cubicBezTo>
                  <a:cubicBezTo>
                    <a:pt x="68" y="56"/>
                    <a:pt x="52" y="3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243816" y="-2861897"/>
              <a:ext cx="17763" cy="18431"/>
            </a:xfrm>
            <a:custGeom>
              <a:avLst/>
              <a:gdLst/>
              <a:ahLst/>
              <a:cxnLst/>
              <a:rect l="l" t="t" r="r" b="b"/>
              <a:pathLst>
                <a:path w="372" h="386" extrusionOk="0">
                  <a:moveTo>
                    <a:pt x="132" y="1"/>
                  </a:moveTo>
                  <a:cubicBezTo>
                    <a:pt x="95" y="1"/>
                    <a:pt x="57" y="16"/>
                    <a:pt x="23" y="49"/>
                  </a:cubicBezTo>
                  <a:cubicBezTo>
                    <a:pt x="50" y="61"/>
                    <a:pt x="73" y="65"/>
                    <a:pt x="99" y="65"/>
                  </a:cubicBezTo>
                  <a:lnTo>
                    <a:pt x="188" y="65"/>
                  </a:lnTo>
                  <a:cubicBezTo>
                    <a:pt x="196" y="120"/>
                    <a:pt x="144" y="147"/>
                    <a:pt x="140" y="196"/>
                  </a:cubicBezTo>
                  <a:cubicBezTo>
                    <a:pt x="135" y="214"/>
                    <a:pt x="132" y="218"/>
                    <a:pt x="125" y="218"/>
                  </a:cubicBezTo>
                  <a:cubicBezTo>
                    <a:pt x="113" y="218"/>
                    <a:pt x="99" y="206"/>
                    <a:pt x="91" y="206"/>
                  </a:cubicBezTo>
                  <a:lnTo>
                    <a:pt x="57" y="206"/>
                  </a:lnTo>
                  <a:cubicBezTo>
                    <a:pt x="1" y="206"/>
                    <a:pt x="1" y="222"/>
                    <a:pt x="31" y="300"/>
                  </a:cubicBezTo>
                  <a:cubicBezTo>
                    <a:pt x="35" y="308"/>
                    <a:pt x="35" y="319"/>
                    <a:pt x="39" y="330"/>
                  </a:cubicBezTo>
                  <a:cubicBezTo>
                    <a:pt x="87" y="322"/>
                    <a:pt x="128" y="282"/>
                    <a:pt x="177" y="282"/>
                  </a:cubicBezTo>
                  <a:cubicBezTo>
                    <a:pt x="192" y="282"/>
                    <a:pt x="203" y="285"/>
                    <a:pt x="218" y="292"/>
                  </a:cubicBezTo>
                  <a:cubicBezTo>
                    <a:pt x="225" y="341"/>
                    <a:pt x="151" y="337"/>
                    <a:pt x="154" y="386"/>
                  </a:cubicBezTo>
                  <a:cubicBezTo>
                    <a:pt x="240" y="353"/>
                    <a:pt x="292" y="296"/>
                    <a:pt x="304" y="203"/>
                  </a:cubicBezTo>
                  <a:cubicBezTo>
                    <a:pt x="304" y="147"/>
                    <a:pt x="371" y="94"/>
                    <a:pt x="304" y="42"/>
                  </a:cubicBezTo>
                  <a:cubicBezTo>
                    <a:pt x="297" y="49"/>
                    <a:pt x="285" y="53"/>
                    <a:pt x="275" y="53"/>
                  </a:cubicBezTo>
                  <a:cubicBezTo>
                    <a:pt x="263" y="53"/>
                    <a:pt x="252" y="46"/>
                    <a:pt x="237" y="35"/>
                  </a:cubicBezTo>
                  <a:cubicBezTo>
                    <a:pt x="199" y="13"/>
                    <a:pt x="166"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272180" y="-2711771"/>
              <a:ext cx="17190" cy="23111"/>
            </a:xfrm>
            <a:custGeom>
              <a:avLst/>
              <a:gdLst/>
              <a:ahLst/>
              <a:cxnLst/>
              <a:rect l="l" t="t" r="r" b="b"/>
              <a:pathLst>
                <a:path w="360" h="484" extrusionOk="0">
                  <a:moveTo>
                    <a:pt x="258" y="1"/>
                  </a:moveTo>
                  <a:cubicBezTo>
                    <a:pt x="236" y="1"/>
                    <a:pt x="214" y="12"/>
                    <a:pt x="191" y="23"/>
                  </a:cubicBezTo>
                  <a:cubicBezTo>
                    <a:pt x="139" y="49"/>
                    <a:pt x="94" y="79"/>
                    <a:pt x="39" y="79"/>
                  </a:cubicBezTo>
                  <a:cubicBezTo>
                    <a:pt x="23" y="79"/>
                    <a:pt x="12" y="76"/>
                    <a:pt x="1" y="71"/>
                  </a:cubicBezTo>
                  <a:lnTo>
                    <a:pt x="1" y="71"/>
                  </a:lnTo>
                  <a:cubicBezTo>
                    <a:pt x="31" y="184"/>
                    <a:pt x="110" y="270"/>
                    <a:pt x="165" y="367"/>
                  </a:cubicBezTo>
                  <a:cubicBezTo>
                    <a:pt x="191" y="408"/>
                    <a:pt x="218" y="446"/>
                    <a:pt x="244" y="483"/>
                  </a:cubicBezTo>
                  <a:cubicBezTo>
                    <a:pt x="270" y="416"/>
                    <a:pt x="258" y="352"/>
                    <a:pt x="218" y="292"/>
                  </a:cubicBezTo>
                  <a:cubicBezTo>
                    <a:pt x="139" y="180"/>
                    <a:pt x="154" y="147"/>
                    <a:pt x="289" y="132"/>
                  </a:cubicBezTo>
                  <a:cubicBezTo>
                    <a:pt x="348" y="124"/>
                    <a:pt x="360" y="102"/>
                    <a:pt x="330" y="49"/>
                  </a:cubicBezTo>
                  <a:cubicBezTo>
                    <a:pt x="311" y="16"/>
                    <a:pt x="285"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400866" y="-2976974"/>
              <a:ext cx="18288" cy="17524"/>
            </a:xfrm>
            <a:custGeom>
              <a:avLst/>
              <a:gdLst/>
              <a:ahLst/>
              <a:cxnLst/>
              <a:rect l="l" t="t" r="r" b="b"/>
              <a:pathLst>
                <a:path w="383" h="367" extrusionOk="0">
                  <a:moveTo>
                    <a:pt x="270" y="0"/>
                  </a:moveTo>
                  <a:cubicBezTo>
                    <a:pt x="258" y="0"/>
                    <a:pt x="251" y="4"/>
                    <a:pt x="244" y="7"/>
                  </a:cubicBezTo>
                  <a:cubicBezTo>
                    <a:pt x="229" y="23"/>
                    <a:pt x="217" y="37"/>
                    <a:pt x="199" y="37"/>
                  </a:cubicBezTo>
                  <a:lnTo>
                    <a:pt x="188" y="37"/>
                  </a:lnTo>
                  <a:cubicBezTo>
                    <a:pt x="169" y="56"/>
                    <a:pt x="150" y="63"/>
                    <a:pt x="127" y="63"/>
                  </a:cubicBezTo>
                  <a:cubicBezTo>
                    <a:pt x="113" y="63"/>
                    <a:pt x="98" y="59"/>
                    <a:pt x="79" y="56"/>
                  </a:cubicBezTo>
                  <a:cubicBezTo>
                    <a:pt x="72" y="52"/>
                    <a:pt x="68" y="52"/>
                    <a:pt x="60" y="52"/>
                  </a:cubicBezTo>
                  <a:cubicBezTo>
                    <a:pt x="27" y="52"/>
                    <a:pt x="20" y="82"/>
                    <a:pt x="12" y="112"/>
                  </a:cubicBezTo>
                  <a:cubicBezTo>
                    <a:pt x="1" y="149"/>
                    <a:pt x="20" y="172"/>
                    <a:pt x="49" y="183"/>
                  </a:cubicBezTo>
                  <a:cubicBezTo>
                    <a:pt x="91" y="198"/>
                    <a:pt x="132" y="206"/>
                    <a:pt x="172" y="216"/>
                  </a:cubicBezTo>
                  <a:cubicBezTo>
                    <a:pt x="180" y="225"/>
                    <a:pt x="191" y="235"/>
                    <a:pt x="203" y="235"/>
                  </a:cubicBezTo>
                  <a:cubicBezTo>
                    <a:pt x="210" y="235"/>
                    <a:pt x="214" y="232"/>
                    <a:pt x="217" y="220"/>
                  </a:cubicBezTo>
                  <a:cubicBezTo>
                    <a:pt x="229" y="194"/>
                    <a:pt x="184" y="164"/>
                    <a:pt x="222" y="138"/>
                  </a:cubicBezTo>
                  <a:cubicBezTo>
                    <a:pt x="244" y="123"/>
                    <a:pt x="229" y="90"/>
                    <a:pt x="258" y="68"/>
                  </a:cubicBezTo>
                  <a:lnTo>
                    <a:pt x="258" y="68"/>
                  </a:lnTo>
                  <a:cubicBezTo>
                    <a:pt x="281" y="153"/>
                    <a:pt x="311" y="235"/>
                    <a:pt x="222" y="299"/>
                  </a:cubicBezTo>
                  <a:cubicBezTo>
                    <a:pt x="251" y="351"/>
                    <a:pt x="322" y="314"/>
                    <a:pt x="352" y="366"/>
                  </a:cubicBezTo>
                  <a:cubicBezTo>
                    <a:pt x="356" y="351"/>
                    <a:pt x="363" y="332"/>
                    <a:pt x="371" y="318"/>
                  </a:cubicBezTo>
                  <a:cubicBezTo>
                    <a:pt x="382" y="287"/>
                    <a:pt x="374" y="258"/>
                    <a:pt x="356" y="232"/>
                  </a:cubicBezTo>
                  <a:cubicBezTo>
                    <a:pt x="371" y="168"/>
                    <a:pt x="293" y="112"/>
                    <a:pt x="334" y="41"/>
                  </a:cubicBezTo>
                  <a:cubicBezTo>
                    <a:pt x="345" y="23"/>
                    <a:pt x="300"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299827" y="-2899524"/>
              <a:ext cx="15041" cy="24830"/>
            </a:xfrm>
            <a:custGeom>
              <a:avLst/>
              <a:gdLst/>
              <a:ahLst/>
              <a:cxnLst/>
              <a:rect l="l" t="t" r="r" b="b"/>
              <a:pathLst>
                <a:path w="315" h="520" extrusionOk="0">
                  <a:moveTo>
                    <a:pt x="299" y="0"/>
                  </a:moveTo>
                  <a:cubicBezTo>
                    <a:pt x="254" y="75"/>
                    <a:pt x="206" y="150"/>
                    <a:pt x="116" y="180"/>
                  </a:cubicBezTo>
                  <a:cubicBezTo>
                    <a:pt x="105" y="191"/>
                    <a:pt x="94" y="199"/>
                    <a:pt x="83" y="209"/>
                  </a:cubicBezTo>
                  <a:cubicBezTo>
                    <a:pt x="102" y="213"/>
                    <a:pt x="116" y="217"/>
                    <a:pt x="131" y="221"/>
                  </a:cubicBezTo>
                  <a:cubicBezTo>
                    <a:pt x="124" y="232"/>
                    <a:pt x="116" y="243"/>
                    <a:pt x="105" y="254"/>
                  </a:cubicBezTo>
                  <a:cubicBezTo>
                    <a:pt x="94" y="269"/>
                    <a:pt x="79" y="280"/>
                    <a:pt x="68" y="292"/>
                  </a:cubicBezTo>
                  <a:cubicBezTo>
                    <a:pt x="42" y="314"/>
                    <a:pt x="26" y="344"/>
                    <a:pt x="19" y="374"/>
                  </a:cubicBezTo>
                  <a:cubicBezTo>
                    <a:pt x="30" y="415"/>
                    <a:pt x="34" y="452"/>
                    <a:pt x="4" y="487"/>
                  </a:cubicBezTo>
                  <a:lnTo>
                    <a:pt x="0" y="490"/>
                  </a:lnTo>
                  <a:cubicBezTo>
                    <a:pt x="38" y="487"/>
                    <a:pt x="79" y="479"/>
                    <a:pt x="116" y="475"/>
                  </a:cubicBezTo>
                  <a:lnTo>
                    <a:pt x="128" y="475"/>
                  </a:lnTo>
                  <a:cubicBezTo>
                    <a:pt x="147" y="475"/>
                    <a:pt x="161" y="487"/>
                    <a:pt x="176" y="497"/>
                  </a:cubicBezTo>
                  <a:cubicBezTo>
                    <a:pt x="187" y="509"/>
                    <a:pt x="202" y="520"/>
                    <a:pt x="225" y="520"/>
                  </a:cubicBezTo>
                  <a:cubicBezTo>
                    <a:pt x="228" y="520"/>
                    <a:pt x="236" y="520"/>
                    <a:pt x="244" y="516"/>
                  </a:cubicBezTo>
                  <a:cubicBezTo>
                    <a:pt x="244" y="497"/>
                    <a:pt x="244" y="471"/>
                    <a:pt x="247" y="442"/>
                  </a:cubicBezTo>
                  <a:cubicBezTo>
                    <a:pt x="202" y="356"/>
                    <a:pt x="221" y="266"/>
                    <a:pt x="247" y="180"/>
                  </a:cubicBezTo>
                  <a:cubicBezTo>
                    <a:pt x="202" y="168"/>
                    <a:pt x="199" y="165"/>
                    <a:pt x="214" y="150"/>
                  </a:cubicBezTo>
                  <a:lnTo>
                    <a:pt x="314" y="49"/>
                  </a:lnTo>
                  <a:lnTo>
                    <a:pt x="314" y="16"/>
                  </a:lnTo>
                  <a:lnTo>
                    <a:pt x="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1924082" y="-2771028"/>
              <a:ext cx="13418" cy="13800"/>
            </a:xfrm>
            <a:custGeom>
              <a:avLst/>
              <a:gdLst/>
              <a:ahLst/>
              <a:cxnLst/>
              <a:rect l="l" t="t" r="r" b="b"/>
              <a:pathLst>
                <a:path w="281" h="289" extrusionOk="0">
                  <a:moveTo>
                    <a:pt x="150" y="1"/>
                  </a:moveTo>
                  <a:cubicBezTo>
                    <a:pt x="112" y="1"/>
                    <a:pt x="75" y="12"/>
                    <a:pt x="45" y="49"/>
                  </a:cubicBezTo>
                  <a:cubicBezTo>
                    <a:pt x="0" y="83"/>
                    <a:pt x="11" y="128"/>
                    <a:pt x="26" y="173"/>
                  </a:cubicBezTo>
                  <a:cubicBezTo>
                    <a:pt x="49" y="255"/>
                    <a:pt x="64" y="289"/>
                    <a:pt x="97" y="289"/>
                  </a:cubicBezTo>
                  <a:cubicBezTo>
                    <a:pt x="120" y="289"/>
                    <a:pt x="154" y="274"/>
                    <a:pt x="202" y="248"/>
                  </a:cubicBezTo>
                  <a:cubicBezTo>
                    <a:pt x="254" y="218"/>
                    <a:pt x="277" y="165"/>
                    <a:pt x="273" y="106"/>
                  </a:cubicBezTo>
                  <a:cubicBezTo>
                    <a:pt x="273" y="68"/>
                    <a:pt x="280" y="16"/>
                    <a:pt x="228" y="12"/>
                  </a:cubicBezTo>
                  <a:cubicBezTo>
                    <a:pt x="202" y="8"/>
                    <a:pt x="176"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085620" y="-2844181"/>
              <a:ext cx="14659" cy="24448"/>
            </a:xfrm>
            <a:custGeom>
              <a:avLst/>
              <a:gdLst/>
              <a:ahLst/>
              <a:cxnLst/>
              <a:rect l="l" t="t" r="r" b="b"/>
              <a:pathLst>
                <a:path w="307" h="512" extrusionOk="0">
                  <a:moveTo>
                    <a:pt x="112" y="0"/>
                  </a:moveTo>
                  <a:cubicBezTo>
                    <a:pt x="105" y="0"/>
                    <a:pt x="93" y="0"/>
                    <a:pt x="86" y="4"/>
                  </a:cubicBezTo>
                  <a:cubicBezTo>
                    <a:pt x="52" y="15"/>
                    <a:pt x="57" y="41"/>
                    <a:pt x="64" y="71"/>
                  </a:cubicBezTo>
                  <a:cubicBezTo>
                    <a:pt x="67" y="105"/>
                    <a:pt x="71" y="139"/>
                    <a:pt x="97" y="165"/>
                  </a:cubicBezTo>
                  <a:cubicBezTo>
                    <a:pt x="119" y="187"/>
                    <a:pt x="124" y="217"/>
                    <a:pt x="102" y="239"/>
                  </a:cubicBezTo>
                  <a:cubicBezTo>
                    <a:pt x="0" y="329"/>
                    <a:pt x="83" y="419"/>
                    <a:pt x="86" y="512"/>
                  </a:cubicBezTo>
                  <a:cubicBezTo>
                    <a:pt x="128" y="486"/>
                    <a:pt x="90" y="419"/>
                    <a:pt x="172" y="419"/>
                  </a:cubicBezTo>
                  <a:cubicBezTo>
                    <a:pt x="206" y="419"/>
                    <a:pt x="217" y="363"/>
                    <a:pt x="198" y="332"/>
                  </a:cubicBezTo>
                  <a:cubicBezTo>
                    <a:pt x="169" y="299"/>
                    <a:pt x="180" y="262"/>
                    <a:pt x="169" y="225"/>
                  </a:cubicBezTo>
                  <a:cubicBezTo>
                    <a:pt x="154" y="175"/>
                    <a:pt x="150" y="139"/>
                    <a:pt x="183" y="139"/>
                  </a:cubicBezTo>
                  <a:cubicBezTo>
                    <a:pt x="195" y="139"/>
                    <a:pt x="214" y="146"/>
                    <a:pt x="240" y="157"/>
                  </a:cubicBezTo>
                  <a:cubicBezTo>
                    <a:pt x="247" y="161"/>
                    <a:pt x="254" y="161"/>
                    <a:pt x="262" y="161"/>
                  </a:cubicBezTo>
                  <a:cubicBezTo>
                    <a:pt x="285" y="161"/>
                    <a:pt x="303" y="146"/>
                    <a:pt x="303" y="116"/>
                  </a:cubicBezTo>
                  <a:cubicBezTo>
                    <a:pt x="307" y="86"/>
                    <a:pt x="292" y="63"/>
                    <a:pt x="262" y="63"/>
                  </a:cubicBezTo>
                  <a:cubicBezTo>
                    <a:pt x="259" y="63"/>
                    <a:pt x="250" y="63"/>
                    <a:pt x="247" y="68"/>
                  </a:cubicBezTo>
                  <a:cubicBezTo>
                    <a:pt x="236" y="68"/>
                    <a:pt x="224" y="71"/>
                    <a:pt x="214" y="71"/>
                  </a:cubicBezTo>
                  <a:cubicBezTo>
                    <a:pt x="183" y="71"/>
                    <a:pt x="164" y="56"/>
                    <a:pt x="150" y="18"/>
                  </a:cubicBezTo>
                  <a:cubicBezTo>
                    <a:pt x="142" y="4"/>
                    <a:pt x="128"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047993" y="-2540396"/>
              <a:ext cx="17190" cy="15567"/>
            </a:xfrm>
            <a:custGeom>
              <a:avLst/>
              <a:gdLst/>
              <a:ahLst/>
              <a:cxnLst/>
              <a:rect l="l" t="t" r="r" b="b"/>
              <a:pathLst>
                <a:path w="360" h="326" extrusionOk="0">
                  <a:moveTo>
                    <a:pt x="203" y="0"/>
                  </a:moveTo>
                  <a:cubicBezTo>
                    <a:pt x="169" y="0"/>
                    <a:pt x="135" y="12"/>
                    <a:pt x="99" y="31"/>
                  </a:cubicBezTo>
                  <a:cubicBezTo>
                    <a:pt x="68" y="105"/>
                    <a:pt x="72" y="176"/>
                    <a:pt x="139" y="240"/>
                  </a:cubicBezTo>
                  <a:cubicBezTo>
                    <a:pt x="130" y="240"/>
                    <a:pt x="122" y="240"/>
                    <a:pt x="114" y="240"/>
                  </a:cubicBezTo>
                  <a:cubicBezTo>
                    <a:pt x="76" y="240"/>
                    <a:pt x="43" y="237"/>
                    <a:pt x="16" y="210"/>
                  </a:cubicBezTo>
                  <a:cubicBezTo>
                    <a:pt x="12" y="217"/>
                    <a:pt x="4" y="221"/>
                    <a:pt x="1" y="228"/>
                  </a:cubicBezTo>
                  <a:cubicBezTo>
                    <a:pt x="4" y="233"/>
                    <a:pt x="12" y="240"/>
                    <a:pt x="16" y="243"/>
                  </a:cubicBezTo>
                  <a:cubicBezTo>
                    <a:pt x="54" y="269"/>
                    <a:pt x="72" y="326"/>
                    <a:pt x="128" y="326"/>
                  </a:cubicBezTo>
                  <a:lnTo>
                    <a:pt x="132" y="326"/>
                  </a:lnTo>
                  <a:cubicBezTo>
                    <a:pt x="173" y="285"/>
                    <a:pt x="199" y="228"/>
                    <a:pt x="237" y="183"/>
                  </a:cubicBezTo>
                  <a:cubicBezTo>
                    <a:pt x="247" y="169"/>
                    <a:pt x="256" y="165"/>
                    <a:pt x="263" y="165"/>
                  </a:cubicBezTo>
                  <a:cubicBezTo>
                    <a:pt x="282" y="165"/>
                    <a:pt x="292" y="210"/>
                    <a:pt x="315" y="214"/>
                  </a:cubicBezTo>
                  <a:cubicBezTo>
                    <a:pt x="330" y="183"/>
                    <a:pt x="345" y="157"/>
                    <a:pt x="360" y="131"/>
                  </a:cubicBezTo>
                  <a:cubicBezTo>
                    <a:pt x="311" y="41"/>
                    <a:pt x="263" y="0"/>
                    <a:pt x="2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822785" y="-2671947"/>
              <a:ext cx="26979" cy="20389"/>
            </a:xfrm>
            <a:custGeom>
              <a:avLst/>
              <a:gdLst/>
              <a:ahLst/>
              <a:cxnLst/>
              <a:rect l="l" t="t" r="r" b="b"/>
              <a:pathLst>
                <a:path w="565" h="427" extrusionOk="0">
                  <a:moveTo>
                    <a:pt x="288" y="0"/>
                  </a:moveTo>
                  <a:cubicBezTo>
                    <a:pt x="213" y="4"/>
                    <a:pt x="149" y="53"/>
                    <a:pt x="131" y="124"/>
                  </a:cubicBezTo>
                  <a:cubicBezTo>
                    <a:pt x="119" y="161"/>
                    <a:pt x="116" y="198"/>
                    <a:pt x="90" y="229"/>
                  </a:cubicBezTo>
                  <a:cubicBezTo>
                    <a:pt x="149" y="240"/>
                    <a:pt x="216" y="247"/>
                    <a:pt x="198" y="341"/>
                  </a:cubicBezTo>
                  <a:cubicBezTo>
                    <a:pt x="157" y="336"/>
                    <a:pt x="116" y="333"/>
                    <a:pt x="71" y="329"/>
                  </a:cubicBezTo>
                  <a:cubicBezTo>
                    <a:pt x="74" y="296"/>
                    <a:pt x="82" y="262"/>
                    <a:pt x="90" y="229"/>
                  </a:cubicBezTo>
                  <a:lnTo>
                    <a:pt x="90" y="229"/>
                  </a:lnTo>
                  <a:cubicBezTo>
                    <a:pt x="33" y="232"/>
                    <a:pt x="0" y="262"/>
                    <a:pt x="4" y="314"/>
                  </a:cubicBezTo>
                  <a:cubicBezTo>
                    <a:pt x="4" y="359"/>
                    <a:pt x="52" y="355"/>
                    <a:pt x="82" y="367"/>
                  </a:cubicBezTo>
                  <a:cubicBezTo>
                    <a:pt x="101" y="371"/>
                    <a:pt x="131" y="363"/>
                    <a:pt x="142" y="393"/>
                  </a:cubicBezTo>
                  <a:cubicBezTo>
                    <a:pt x="149" y="415"/>
                    <a:pt x="157" y="423"/>
                    <a:pt x="168" y="423"/>
                  </a:cubicBezTo>
                  <a:cubicBezTo>
                    <a:pt x="179" y="423"/>
                    <a:pt x="194" y="415"/>
                    <a:pt x="209" y="404"/>
                  </a:cubicBezTo>
                  <a:cubicBezTo>
                    <a:pt x="235" y="389"/>
                    <a:pt x="266" y="367"/>
                    <a:pt x="292" y="367"/>
                  </a:cubicBezTo>
                  <a:cubicBezTo>
                    <a:pt x="314" y="367"/>
                    <a:pt x="333" y="378"/>
                    <a:pt x="351" y="415"/>
                  </a:cubicBezTo>
                  <a:cubicBezTo>
                    <a:pt x="355" y="423"/>
                    <a:pt x="359" y="426"/>
                    <a:pt x="366" y="426"/>
                  </a:cubicBezTo>
                  <a:cubicBezTo>
                    <a:pt x="373" y="426"/>
                    <a:pt x="381" y="419"/>
                    <a:pt x="385" y="412"/>
                  </a:cubicBezTo>
                  <a:cubicBezTo>
                    <a:pt x="396" y="386"/>
                    <a:pt x="418" y="378"/>
                    <a:pt x="441" y="374"/>
                  </a:cubicBezTo>
                  <a:cubicBezTo>
                    <a:pt x="553" y="352"/>
                    <a:pt x="564" y="269"/>
                    <a:pt x="564" y="179"/>
                  </a:cubicBezTo>
                  <a:lnTo>
                    <a:pt x="564" y="179"/>
                  </a:lnTo>
                  <a:cubicBezTo>
                    <a:pt x="516" y="191"/>
                    <a:pt x="538" y="240"/>
                    <a:pt x="516" y="269"/>
                  </a:cubicBezTo>
                  <a:cubicBezTo>
                    <a:pt x="482" y="318"/>
                    <a:pt x="437" y="352"/>
                    <a:pt x="385" y="352"/>
                  </a:cubicBezTo>
                  <a:cubicBezTo>
                    <a:pt x="373" y="352"/>
                    <a:pt x="359" y="348"/>
                    <a:pt x="344" y="345"/>
                  </a:cubicBezTo>
                  <a:cubicBezTo>
                    <a:pt x="190" y="292"/>
                    <a:pt x="116" y="124"/>
                    <a:pt x="261" y="22"/>
                  </a:cubicBezTo>
                  <a:cubicBezTo>
                    <a:pt x="269" y="15"/>
                    <a:pt x="276" y="8"/>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130792" y="-2940207"/>
              <a:ext cx="16856" cy="23254"/>
            </a:xfrm>
            <a:custGeom>
              <a:avLst/>
              <a:gdLst/>
              <a:ahLst/>
              <a:cxnLst/>
              <a:rect l="l" t="t" r="r" b="b"/>
              <a:pathLst>
                <a:path w="353" h="487" extrusionOk="0">
                  <a:moveTo>
                    <a:pt x="210" y="11"/>
                  </a:moveTo>
                  <a:lnTo>
                    <a:pt x="210" y="11"/>
                  </a:lnTo>
                  <a:cubicBezTo>
                    <a:pt x="303" y="60"/>
                    <a:pt x="303" y="60"/>
                    <a:pt x="263" y="168"/>
                  </a:cubicBezTo>
                  <a:cubicBezTo>
                    <a:pt x="128" y="127"/>
                    <a:pt x="123" y="112"/>
                    <a:pt x="210" y="11"/>
                  </a:cubicBezTo>
                  <a:close/>
                  <a:moveTo>
                    <a:pt x="251" y="0"/>
                  </a:moveTo>
                  <a:cubicBezTo>
                    <a:pt x="240" y="0"/>
                    <a:pt x="225" y="4"/>
                    <a:pt x="210" y="11"/>
                  </a:cubicBezTo>
                  <a:cubicBezTo>
                    <a:pt x="106" y="33"/>
                    <a:pt x="75" y="135"/>
                    <a:pt x="49" y="202"/>
                  </a:cubicBezTo>
                  <a:cubicBezTo>
                    <a:pt x="19" y="288"/>
                    <a:pt x="1" y="415"/>
                    <a:pt x="150" y="449"/>
                  </a:cubicBezTo>
                  <a:cubicBezTo>
                    <a:pt x="158" y="449"/>
                    <a:pt x="165" y="464"/>
                    <a:pt x="173" y="471"/>
                  </a:cubicBezTo>
                  <a:cubicBezTo>
                    <a:pt x="187" y="441"/>
                    <a:pt x="142" y="419"/>
                    <a:pt x="158" y="388"/>
                  </a:cubicBezTo>
                  <a:cubicBezTo>
                    <a:pt x="132" y="355"/>
                    <a:pt x="61" y="366"/>
                    <a:pt x="79" y="295"/>
                  </a:cubicBezTo>
                  <a:cubicBezTo>
                    <a:pt x="90" y="258"/>
                    <a:pt x="79" y="213"/>
                    <a:pt x="132" y="205"/>
                  </a:cubicBezTo>
                  <a:cubicBezTo>
                    <a:pt x="150" y="202"/>
                    <a:pt x="173" y="195"/>
                    <a:pt x="195" y="195"/>
                  </a:cubicBezTo>
                  <a:cubicBezTo>
                    <a:pt x="213" y="195"/>
                    <a:pt x="228" y="202"/>
                    <a:pt x="236" y="221"/>
                  </a:cubicBezTo>
                  <a:cubicBezTo>
                    <a:pt x="244" y="258"/>
                    <a:pt x="285" y="307"/>
                    <a:pt x="232" y="347"/>
                  </a:cubicBezTo>
                  <a:cubicBezTo>
                    <a:pt x="225" y="355"/>
                    <a:pt x="218" y="366"/>
                    <a:pt x="210" y="374"/>
                  </a:cubicBezTo>
                  <a:cubicBezTo>
                    <a:pt x="218" y="423"/>
                    <a:pt x="236" y="467"/>
                    <a:pt x="289" y="486"/>
                  </a:cubicBezTo>
                  <a:cubicBezTo>
                    <a:pt x="285" y="419"/>
                    <a:pt x="277" y="344"/>
                    <a:pt x="315" y="280"/>
                  </a:cubicBezTo>
                  <a:cubicBezTo>
                    <a:pt x="352" y="209"/>
                    <a:pt x="318" y="138"/>
                    <a:pt x="315" y="67"/>
                  </a:cubicBezTo>
                  <a:cubicBezTo>
                    <a:pt x="315" y="45"/>
                    <a:pt x="292" y="0"/>
                    <a:pt x="2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1983006" y="-2722801"/>
              <a:ext cx="33616" cy="25164"/>
            </a:xfrm>
            <a:custGeom>
              <a:avLst/>
              <a:gdLst/>
              <a:ahLst/>
              <a:cxnLst/>
              <a:rect l="l" t="t" r="r" b="b"/>
              <a:pathLst>
                <a:path w="704" h="527" extrusionOk="0">
                  <a:moveTo>
                    <a:pt x="79" y="0"/>
                  </a:moveTo>
                  <a:cubicBezTo>
                    <a:pt x="53" y="135"/>
                    <a:pt x="1" y="273"/>
                    <a:pt x="158" y="370"/>
                  </a:cubicBezTo>
                  <a:cubicBezTo>
                    <a:pt x="173" y="381"/>
                    <a:pt x="187" y="397"/>
                    <a:pt x="195" y="411"/>
                  </a:cubicBezTo>
                  <a:cubicBezTo>
                    <a:pt x="229" y="478"/>
                    <a:pt x="292" y="482"/>
                    <a:pt x="352" y="482"/>
                  </a:cubicBezTo>
                  <a:cubicBezTo>
                    <a:pt x="434" y="490"/>
                    <a:pt x="520" y="482"/>
                    <a:pt x="603" y="520"/>
                  </a:cubicBezTo>
                  <a:cubicBezTo>
                    <a:pt x="617" y="527"/>
                    <a:pt x="629" y="527"/>
                    <a:pt x="636" y="527"/>
                  </a:cubicBezTo>
                  <a:cubicBezTo>
                    <a:pt x="670" y="527"/>
                    <a:pt x="692" y="501"/>
                    <a:pt x="703" y="459"/>
                  </a:cubicBezTo>
                  <a:cubicBezTo>
                    <a:pt x="684" y="445"/>
                    <a:pt x="681" y="419"/>
                    <a:pt x="674" y="397"/>
                  </a:cubicBezTo>
                  <a:cubicBezTo>
                    <a:pt x="651" y="392"/>
                    <a:pt x="632" y="378"/>
                    <a:pt x="610" y="378"/>
                  </a:cubicBezTo>
                  <a:cubicBezTo>
                    <a:pt x="603" y="378"/>
                    <a:pt x="595" y="381"/>
                    <a:pt x="584" y="389"/>
                  </a:cubicBezTo>
                  <a:cubicBezTo>
                    <a:pt x="535" y="423"/>
                    <a:pt x="482" y="437"/>
                    <a:pt x="434" y="437"/>
                  </a:cubicBezTo>
                  <a:cubicBezTo>
                    <a:pt x="363" y="437"/>
                    <a:pt x="296" y="411"/>
                    <a:pt x="229" y="378"/>
                  </a:cubicBezTo>
                  <a:cubicBezTo>
                    <a:pt x="113" y="321"/>
                    <a:pt x="83" y="221"/>
                    <a:pt x="87" y="101"/>
                  </a:cubicBezTo>
                  <a:cubicBezTo>
                    <a:pt x="90" y="67"/>
                    <a:pt x="94" y="33"/>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577732" y="-2467768"/>
              <a:ext cx="30369" cy="12033"/>
            </a:xfrm>
            <a:custGeom>
              <a:avLst/>
              <a:gdLst/>
              <a:ahLst/>
              <a:cxnLst/>
              <a:rect l="l" t="t" r="r" b="b"/>
              <a:pathLst>
                <a:path w="636" h="252" extrusionOk="0">
                  <a:moveTo>
                    <a:pt x="441" y="1"/>
                  </a:moveTo>
                  <a:cubicBezTo>
                    <a:pt x="427" y="1"/>
                    <a:pt x="408" y="4"/>
                    <a:pt x="389" y="16"/>
                  </a:cubicBezTo>
                  <a:cubicBezTo>
                    <a:pt x="351" y="42"/>
                    <a:pt x="315" y="49"/>
                    <a:pt x="273" y="49"/>
                  </a:cubicBezTo>
                  <a:lnTo>
                    <a:pt x="262" y="49"/>
                  </a:lnTo>
                  <a:cubicBezTo>
                    <a:pt x="202" y="46"/>
                    <a:pt x="146" y="49"/>
                    <a:pt x="90" y="42"/>
                  </a:cubicBezTo>
                  <a:lnTo>
                    <a:pt x="71" y="42"/>
                  </a:lnTo>
                  <a:cubicBezTo>
                    <a:pt x="23" y="42"/>
                    <a:pt x="1" y="68"/>
                    <a:pt x="41" y="125"/>
                  </a:cubicBezTo>
                  <a:lnTo>
                    <a:pt x="45" y="125"/>
                  </a:lnTo>
                  <a:cubicBezTo>
                    <a:pt x="56" y="106"/>
                    <a:pt x="56" y="75"/>
                    <a:pt x="75" y="75"/>
                  </a:cubicBezTo>
                  <a:cubicBezTo>
                    <a:pt x="82" y="75"/>
                    <a:pt x="90" y="80"/>
                    <a:pt x="101" y="87"/>
                  </a:cubicBezTo>
                  <a:cubicBezTo>
                    <a:pt x="116" y="94"/>
                    <a:pt x="131" y="106"/>
                    <a:pt x="150" y="109"/>
                  </a:cubicBezTo>
                  <a:cubicBezTo>
                    <a:pt x="247" y="120"/>
                    <a:pt x="247" y="120"/>
                    <a:pt x="206" y="221"/>
                  </a:cubicBezTo>
                  <a:lnTo>
                    <a:pt x="206" y="225"/>
                  </a:lnTo>
                  <a:cubicBezTo>
                    <a:pt x="247" y="206"/>
                    <a:pt x="288" y="177"/>
                    <a:pt x="325" y="177"/>
                  </a:cubicBezTo>
                  <a:cubicBezTo>
                    <a:pt x="355" y="177"/>
                    <a:pt x="382" y="195"/>
                    <a:pt x="408" y="240"/>
                  </a:cubicBezTo>
                  <a:cubicBezTo>
                    <a:pt x="415" y="247"/>
                    <a:pt x="422" y="251"/>
                    <a:pt x="434" y="251"/>
                  </a:cubicBezTo>
                  <a:cubicBezTo>
                    <a:pt x="453" y="251"/>
                    <a:pt x="475" y="244"/>
                    <a:pt x="494" y="232"/>
                  </a:cubicBezTo>
                  <a:cubicBezTo>
                    <a:pt x="520" y="210"/>
                    <a:pt x="539" y="184"/>
                    <a:pt x="572" y="169"/>
                  </a:cubicBezTo>
                  <a:cubicBezTo>
                    <a:pt x="636" y="139"/>
                    <a:pt x="587" y="116"/>
                    <a:pt x="568" y="94"/>
                  </a:cubicBezTo>
                  <a:cubicBezTo>
                    <a:pt x="546" y="116"/>
                    <a:pt x="527" y="139"/>
                    <a:pt x="508" y="165"/>
                  </a:cubicBezTo>
                  <a:cubicBezTo>
                    <a:pt x="498" y="180"/>
                    <a:pt x="475" y="187"/>
                    <a:pt x="456" y="187"/>
                  </a:cubicBezTo>
                  <a:cubicBezTo>
                    <a:pt x="441" y="187"/>
                    <a:pt x="427" y="184"/>
                    <a:pt x="419" y="177"/>
                  </a:cubicBezTo>
                  <a:cubicBezTo>
                    <a:pt x="400" y="158"/>
                    <a:pt x="396" y="113"/>
                    <a:pt x="404" y="80"/>
                  </a:cubicBezTo>
                  <a:cubicBezTo>
                    <a:pt x="408" y="53"/>
                    <a:pt x="430" y="42"/>
                    <a:pt x="456" y="42"/>
                  </a:cubicBezTo>
                  <a:cubicBezTo>
                    <a:pt x="464" y="42"/>
                    <a:pt x="472" y="42"/>
                    <a:pt x="475" y="46"/>
                  </a:cubicBezTo>
                  <a:cubicBezTo>
                    <a:pt x="508" y="53"/>
                    <a:pt x="539" y="75"/>
                    <a:pt x="568" y="94"/>
                  </a:cubicBezTo>
                  <a:cubicBezTo>
                    <a:pt x="539" y="35"/>
                    <a:pt x="490" y="1"/>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629111" y="-2496132"/>
              <a:ext cx="22299" cy="21631"/>
            </a:xfrm>
            <a:custGeom>
              <a:avLst/>
              <a:gdLst/>
              <a:ahLst/>
              <a:cxnLst/>
              <a:rect l="l" t="t" r="r" b="b"/>
              <a:pathLst>
                <a:path w="467" h="453" extrusionOk="0">
                  <a:moveTo>
                    <a:pt x="385" y="1"/>
                  </a:moveTo>
                  <a:cubicBezTo>
                    <a:pt x="366" y="1"/>
                    <a:pt x="351" y="12"/>
                    <a:pt x="336" y="27"/>
                  </a:cubicBezTo>
                  <a:cubicBezTo>
                    <a:pt x="276" y="86"/>
                    <a:pt x="202" y="131"/>
                    <a:pt x="149" y="191"/>
                  </a:cubicBezTo>
                  <a:cubicBezTo>
                    <a:pt x="85" y="262"/>
                    <a:pt x="0" y="337"/>
                    <a:pt x="71" y="453"/>
                  </a:cubicBezTo>
                  <a:cubicBezTo>
                    <a:pt x="112" y="405"/>
                    <a:pt x="112" y="326"/>
                    <a:pt x="187" y="303"/>
                  </a:cubicBezTo>
                  <a:cubicBezTo>
                    <a:pt x="202" y="296"/>
                    <a:pt x="216" y="296"/>
                    <a:pt x="235" y="296"/>
                  </a:cubicBezTo>
                  <a:lnTo>
                    <a:pt x="247" y="296"/>
                  </a:lnTo>
                  <a:cubicBezTo>
                    <a:pt x="273" y="296"/>
                    <a:pt x="295" y="296"/>
                    <a:pt x="318" y="274"/>
                  </a:cubicBezTo>
                  <a:cubicBezTo>
                    <a:pt x="318" y="270"/>
                    <a:pt x="314" y="270"/>
                    <a:pt x="314" y="270"/>
                  </a:cubicBezTo>
                  <a:cubicBezTo>
                    <a:pt x="292" y="195"/>
                    <a:pt x="321" y="127"/>
                    <a:pt x="388" y="105"/>
                  </a:cubicBezTo>
                  <a:cubicBezTo>
                    <a:pt x="415" y="98"/>
                    <a:pt x="441" y="98"/>
                    <a:pt x="467" y="91"/>
                  </a:cubicBezTo>
                  <a:cubicBezTo>
                    <a:pt x="452" y="75"/>
                    <a:pt x="437" y="64"/>
                    <a:pt x="430" y="46"/>
                  </a:cubicBezTo>
                  <a:cubicBezTo>
                    <a:pt x="418" y="15"/>
                    <a:pt x="399"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060981" y="-2796002"/>
              <a:ext cx="21249" cy="20580"/>
            </a:xfrm>
            <a:custGeom>
              <a:avLst/>
              <a:gdLst/>
              <a:ahLst/>
              <a:cxnLst/>
              <a:rect l="l" t="t" r="r" b="b"/>
              <a:pathLst>
                <a:path w="445" h="431" extrusionOk="0">
                  <a:moveTo>
                    <a:pt x="221" y="1"/>
                  </a:moveTo>
                  <a:cubicBezTo>
                    <a:pt x="153" y="15"/>
                    <a:pt x="90" y="49"/>
                    <a:pt x="30" y="79"/>
                  </a:cubicBezTo>
                  <a:cubicBezTo>
                    <a:pt x="0" y="94"/>
                    <a:pt x="4" y="120"/>
                    <a:pt x="15" y="150"/>
                  </a:cubicBezTo>
                  <a:cubicBezTo>
                    <a:pt x="34" y="124"/>
                    <a:pt x="57" y="108"/>
                    <a:pt x="83" y="108"/>
                  </a:cubicBezTo>
                  <a:cubicBezTo>
                    <a:pt x="90" y="108"/>
                    <a:pt x="97" y="108"/>
                    <a:pt x="105" y="113"/>
                  </a:cubicBezTo>
                  <a:lnTo>
                    <a:pt x="124" y="113"/>
                  </a:lnTo>
                  <a:cubicBezTo>
                    <a:pt x="138" y="113"/>
                    <a:pt x="153" y="105"/>
                    <a:pt x="164" y="94"/>
                  </a:cubicBezTo>
                  <a:cubicBezTo>
                    <a:pt x="179" y="75"/>
                    <a:pt x="191" y="41"/>
                    <a:pt x="214" y="41"/>
                  </a:cubicBezTo>
                  <a:cubicBezTo>
                    <a:pt x="221" y="41"/>
                    <a:pt x="231" y="46"/>
                    <a:pt x="240" y="53"/>
                  </a:cubicBezTo>
                  <a:cubicBezTo>
                    <a:pt x="276" y="79"/>
                    <a:pt x="318" y="108"/>
                    <a:pt x="292" y="165"/>
                  </a:cubicBezTo>
                  <a:cubicBezTo>
                    <a:pt x="303" y="187"/>
                    <a:pt x="303" y="210"/>
                    <a:pt x="292" y="229"/>
                  </a:cubicBezTo>
                  <a:cubicBezTo>
                    <a:pt x="307" y="243"/>
                    <a:pt x="318" y="258"/>
                    <a:pt x="310" y="281"/>
                  </a:cubicBezTo>
                  <a:cubicBezTo>
                    <a:pt x="299" y="367"/>
                    <a:pt x="221" y="389"/>
                    <a:pt x="161" y="427"/>
                  </a:cubicBezTo>
                  <a:cubicBezTo>
                    <a:pt x="169" y="430"/>
                    <a:pt x="176" y="430"/>
                    <a:pt x="183" y="430"/>
                  </a:cubicBezTo>
                  <a:cubicBezTo>
                    <a:pt x="214" y="430"/>
                    <a:pt x="240" y="412"/>
                    <a:pt x="266" y="396"/>
                  </a:cubicBezTo>
                  <a:cubicBezTo>
                    <a:pt x="292" y="378"/>
                    <a:pt x="318" y="360"/>
                    <a:pt x="348" y="360"/>
                  </a:cubicBezTo>
                  <a:cubicBezTo>
                    <a:pt x="359" y="360"/>
                    <a:pt x="371" y="360"/>
                    <a:pt x="381" y="367"/>
                  </a:cubicBezTo>
                  <a:cubicBezTo>
                    <a:pt x="388" y="352"/>
                    <a:pt x="397" y="341"/>
                    <a:pt x="397" y="326"/>
                  </a:cubicBezTo>
                  <a:cubicBezTo>
                    <a:pt x="404" y="299"/>
                    <a:pt x="400" y="273"/>
                    <a:pt x="411" y="247"/>
                  </a:cubicBezTo>
                  <a:cubicBezTo>
                    <a:pt x="445" y="146"/>
                    <a:pt x="344" y="1"/>
                    <a:pt x="2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445464" y="-2923828"/>
              <a:ext cx="24305" cy="25594"/>
            </a:xfrm>
            <a:custGeom>
              <a:avLst/>
              <a:gdLst/>
              <a:ahLst/>
              <a:cxnLst/>
              <a:rect l="l" t="t" r="r" b="b"/>
              <a:pathLst>
                <a:path w="509" h="536" extrusionOk="0">
                  <a:moveTo>
                    <a:pt x="7" y="1"/>
                  </a:moveTo>
                  <a:lnTo>
                    <a:pt x="7" y="1"/>
                  </a:lnTo>
                  <a:cubicBezTo>
                    <a:pt x="0" y="16"/>
                    <a:pt x="4" y="27"/>
                    <a:pt x="12" y="42"/>
                  </a:cubicBezTo>
                  <a:cubicBezTo>
                    <a:pt x="41" y="102"/>
                    <a:pt x="90" y="147"/>
                    <a:pt x="135" y="195"/>
                  </a:cubicBezTo>
                  <a:cubicBezTo>
                    <a:pt x="131" y="184"/>
                    <a:pt x="127" y="173"/>
                    <a:pt x="124" y="166"/>
                  </a:cubicBezTo>
                  <a:cubicBezTo>
                    <a:pt x="97" y="87"/>
                    <a:pt x="45" y="49"/>
                    <a:pt x="7" y="1"/>
                  </a:cubicBezTo>
                  <a:close/>
                  <a:moveTo>
                    <a:pt x="232" y="106"/>
                  </a:moveTo>
                  <a:cubicBezTo>
                    <a:pt x="202" y="116"/>
                    <a:pt x="164" y="121"/>
                    <a:pt x="142" y="173"/>
                  </a:cubicBezTo>
                  <a:cubicBezTo>
                    <a:pt x="138" y="180"/>
                    <a:pt x="138" y="188"/>
                    <a:pt x="135" y="195"/>
                  </a:cubicBezTo>
                  <a:cubicBezTo>
                    <a:pt x="176" y="244"/>
                    <a:pt x="214" y="296"/>
                    <a:pt x="221" y="368"/>
                  </a:cubicBezTo>
                  <a:cubicBezTo>
                    <a:pt x="221" y="378"/>
                    <a:pt x="247" y="382"/>
                    <a:pt x="258" y="394"/>
                  </a:cubicBezTo>
                  <a:cubicBezTo>
                    <a:pt x="281" y="416"/>
                    <a:pt x="311" y="438"/>
                    <a:pt x="329" y="468"/>
                  </a:cubicBezTo>
                  <a:cubicBezTo>
                    <a:pt x="355" y="516"/>
                    <a:pt x="393" y="535"/>
                    <a:pt x="430" y="535"/>
                  </a:cubicBezTo>
                  <a:cubicBezTo>
                    <a:pt x="456" y="535"/>
                    <a:pt x="483" y="528"/>
                    <a:pt x="509" y="513"/>
                  </a:cubicBezTo>
                  <a:lnTo>
                    <a:pt x="509" y="509"/>
                  </a:lnTo>
                  <a:lnTo>
                    <a:pt x="505" y="509"/>
                  </a:lnTo>
                  <a:cubicBezTo>
                    <a:pt x="501" y="506"/>
                    <a:pt x="494" y="506"/>
                    <a:pt x="483" y="506"/>
                  </a:cubicBezTo>
                  <a:lnTo>
                    <a:pt x="452" y="506"/>
                  </a:lnTo>
                  <a:cubicBezTo>
                    <a:pt x="426" y="506"/>
                    <a:pt x="407" y="498"/>
                    <a:pt x="456" y="442"/>
                  </a:cubicBezTo>
                  <a:cubicBezTo>
                    <a:pt x="460" y="435"/>
                    <a:pt x="441" y="427"/>
                    <a:pt x="430" y="423"/>
                  </a:cubicBezTo>
                  <a:cubicBezTo>
                    <a:pt x="311" y="394"/>
                    <a:pt x="311" y="281"/>
                    <a:pt x="273" y="192"/>
                  </a:cubicBezTo>
                  <a:cubicBezTo>
                    <a:pt x="273" y="192"/>
                    <a:pt x="276" y="188"/>
                    <a:pt x="281" y="184"/>
                  </a:cubicBezTo>
                  <a:cubicBezTo>
                    <a:pt x="266" y="158"/>
                    <a:pt x="247" y="132"/>
                    <a:pt x="232" y="10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213972" y="-2834202"/>
              <a:ext cx="14707" cy="13418"/>
            </a:xfrm>
            <a:custGeom>
              <a:avLst/>
              <a:gdLst/>
              <a:ahLst/>
              <a:cxnLst/>
              <a:rect l="l" t="t" r="r" b="b"/>
              <a:pathLst>
                <a:path w="308" h="281" extrusionOk="0">
                  <a:moveTo>
                    <a:pt x="183" y="0"/>
                  </a:moveTo>
                  <a:cubicBezTo>
                    <a:pt x="169" y="19"/>
                    <a:pt x="154" y="23"/>
                    <a:pt x="135" y="23"/>
                  </a:cubicBezTo>
                  <a:cubicBezTo>
                    <a:pt x="124" y="23"/>
                    <a:pt x="116" y="23"/>
                    <a:pt x="105" y="19"/>
                  </a:cubicBezTo>
                  <a:cubicBezTo>
                    <a:pt x="42" y="49"/>
                    <a:pt x="0" y="83"/>
                    <a:pt x="26" y="165"/>
                  </a:cubicBezTo>
                  <a:cubicBezTo>
                    <a:pt x="38" y="199"/>
                    <a:pt x="31" y="240"/>
                    <a:pt x="34" y="277"/>
                  </a:cubicBezTo>
                  <a:lnTo>
                    <a:pt x="38" y="277"/>
                  </a:lnTo>
                  <a:cubicBezTo>
                    <a:pt x="53" y="262"/>
                    <a:pt x="71" y="254"/>
                    <a:pt x="90" y="254"/>
                  </a:cubicBezTo>
                  <a:cubicBezTo>
                    <a:pt x="102" y="254"/>
                    <a:pt x="112" y="258"/>
                    <a:pt x="124" y="262"/>
                  </a:cubicBezTo>
                  <a:cubicBezTo>
                    <a:pt x="138" y="262"/>
                    <a:pt x="150" y="266"/>
                    <a:pt x="161" y="266"/>
                  </a:cubicBezTo>
                  <a:cubicBezTo>
                    <a:pt x="169" y="266"/>
                    <a:pt x="176" y="266"/>
                    <a:pt x="183" y="262"/>
                  </a:cubicBezTo>
                  <a:cubicBezTo>
                    <a:pt x="191" y="270"/>
                    <a:pt x="195" y="273"/>
                    <a:pt x="202" y="280"/>
                  </a:cubicBezTo>
                  <a:cubicBezTo>
                    <a:pt x="210" y="270"/>
                    <a:pt x="210" y="247"/>
                    <a:pt x="225" y="247"/>
                  </a:cubicBezTo>
                  <a:cubicBezTo>
                    <a:pt x="228" y="247"/>
                    <a:pt x="233" y="251"/>
                    <a:pt x="240" y="251"/>
                  </a:cubicBezTo>
                  <a:cubicBezTo>
                    <a:pt x="251" y="258"/>
                    <a:pt x="259" y="277"/>
                    <a:pt x="273" y="277"/>
                  </a:cubicBezTo>
                  <a:cubicBezTo>
                    <a:pt x="278" y="277"/>
                    <a:pt x="285" y="273"/>
                    <a:pt x="292" y="262"/>
                  </a:cubicBezTo>
                  <a:cubicBezTo>
                    <a:pt x="307" y="236"/>
                    <a:pt x="300" y="210"/>
                    <a:pt x="278" y="191"/>
                  </a:cubicBezTo>
                  <a:cubicBezTo>
                    <a:pt x="255" y="173"/>
                    <a:pt x="195" y="150"/>
                    <a:pt x="285" y="146"/>
                  </a:cubicBezTo>
                  <a:cubicBezTo>
                    <a:pt x="292" y="146"/>
                    <a:pt x="292" y="123"/>
                    <a:pt x="281" y="116"/>
                  </a:cubicBezTo>
                  <a:cubicBezTo>
                    <a:pt x="278" y="113"/>
                    <a:pt x="269" y="109"/>
                    <a:pt x="266" y="109"/>
                  </a:cubicBezTo>
                  <a:lnTo>
                    <a:pt x="262" y="109"/>
                  </a:lnTo>
                  <a:cubicBezTo>
                    <a:pt x="247" y="113"/>
                    <a:pt x="236" y="116"/>
                    <a:pt x="225" y="116"/>
                  </a:cubicBezTo>
                  <a:cubicBezTo>
                    <a:pt x="202" y="116"/>
                    <a:pt x="183" y="105"/>
                    <a:pt x="173" y="79"/>
                  </a:cubicBezTo>
                  <a:cubicBezTo>
                    <a:pt x="157" y="30"/>
                    <a:pt x="225" y="45"/>
                    <a:pt x="236" y="16"/>
                  </a:cubicBezTo>
                  <a:lnTo>
                    <a:pt x="236" y="11"/>
                  </a:lnTo>
                  <a:cubicBezTo>
                    <a:pt x="217" y="8"/>
                    <a:pt x="202" y="4"/>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306607" y="-2880806"/>
              <a:ext cx="34667" cy="21440"/>
            </a:xfrm>
            <a:custGeom>
              <a:avLst/>
              <a:gdLst/>
              <a:ahLst/>
              <a:cxnLst/>
              <a:rect l="l" t="t" r="r" b="b"/>
              <a:pathLst>
                <a:path w="726" h="449" extrusionOk="0">
                  <a:moveTo>
                    <a:pt x="700" y="0"/>
                  </a:moveTo>
                  <a:cubicBezTo>
                    <a:pt x="658" y="5"/>
                    <a:pt x="639" y="19"/>
                    <a:pt x="603" y="68"/>
                  </a:cubicBezTo>
                  <a:cubicBezTo>
                    <a:pt x="591" y="79"/>
                    <a:pt x="580" y="87"/>
                    <a:pt x="561" y="87"/>
                  </a:cubicBezTo>
                  <a:lnTo>
                    <a:pt x="553" y="87"/>
                  </a:lnTo>
                  <a:cubicBezTo>
                    <a:pt x="527" y="109"/>
                    <a:pt x="498" y="128"/>
                    <a:pt x="482" y="162"/>
                  </a:cubicBezTo>
                  <a:cubicBezTo>
                    <a:pt x="475" y="184"/>
                    <a:pt x="464" y="199"/>
                    <a:pt x="449" y="199"/>
                  </a:cubicBezTo>
                  <a:cubicBezTo>
                    <a:pt x="441" y="199"/>
                    <a:pt x="434" y="199"/>
                    <a:pt x="427" y="191"/>
                  </a:cubicBezTo>
                  <a:cubicBezTo>
                    <a:pt x="412" y="184"/>
                    <a:pt x="396" y="180"/>
                    <a:pt x="389" y="180"/>
                  </a:cubicBezTo>
                  <a:cubicBezTo>
                    <a:pt x="356" y="180"/>
                    <a:pt x="344" y="217"/>
                    <a:pt x="325" y="247"/>
                  </a:cubicBezTo>
                  <a:cubicBezTo>
                    <a:pt x="333" y="270"/>
                    <a:pt x="370" y="262"/>
                    <a:pt x="370" y="296"/>
                  </a:cubicBezTo>
                  <a:cubicBezTo>
                    <a:pt x="325" y="304"/>
                    <a:pt x="296" y="345"/>
                    <a:pt x="262" y="374"/>
                  </a:cubicBezTo>
                  <a:cubicBezTo>
                    <a:pt x="236" y="397"/>
                    <a:pt x="206" y="409"/>
                    <a:pt x="176" y="409"/>
                  </a:cubicBezTo>
                  <a:cubicBezTo>
                    <a:pt x="142" y="409"/>
                    <a:pt x="109" y="393"/>
                    <a:pt x="82" y="367"/>
                  </a:cubicBezTo>
                  <a:cubicBezTo>
                    <a:pt x="56" y="345"/>
                    <a:pt x="53" y="304"/>
                    <a:pt x="15" y="292"/>
                  </a:cubicBezTo>
                  <a:cubicBezTo>
                    <a:pt x="11" y="300"/>
                    <a:pt x="1" y="304"/>
                    <a:pt x="1" y="311"/>
                  </a:cubicBezTo>
                  <a:cubicBezTo>
                    <a:pt x="8" y="364"/>
                    <a:pt x="124" y="449"/>
                    <a:pt x="187" y="449"/>
                  </a:cubicBezTo>
                  <a:cubicBezTo>
                    <a:pt x="194" y="449"/>
                    <a:pt x="203" y="445"/>
                    <a:pt x="210" y="445"/>
                  </a:cubicBezTo>
                  <a:cubicBezTo>
                    <a:pt x="289" y="404"/>
                    <a:pt x="374" y="359"/>
                    <a:pt x="423" y="285"/>
                  </a:cubicBezTo>
                  <a:cubicBezTo>
                    <a:pt x="453" y="240"/>
                    <a:pt x="479" y="214"/>
                    <a:pt x="524" y="210"/>
                  </a:cubicBezTo>
                  <a:cubicBezTo>
                    <a:pt x="625" y="195"/>
                    <a:pt x="655" y="102"/>
                    <a:pt x="715" y="42"/>
                  </a:cubicBezTo>
                  <a:cubicBezTo>
                    <a:pt x="726" y="31"/>
                    <a:pt x="710" y="16"/>
                    <a:pt x="7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48522" y="-2794426"/>
              <a:ext cx="15567" cy="12940"/>
            </a:xfrm>
            <a:custGeom>
              <a:avLst/>
              <a:gdLst/>
              <a:ahLst/>
              <a:cxnLst/>
              <a:rect l="l" t="t" r="r" b="b"/>
              <a:pathLst>
                <a:path w="326" h="271" extrusionOk="0">
                  <a:moveTo>
                    <a:pt x="203" y="255"/>
                  </a:moveTo>
                  <a:cubicBezTo>
                    <a:pt x="195" y="255"/>
                    <a:pt x="187" y="259"/>
                    <a:pt x="177" y="263"/>
                  </a:cubicBezTo>
                  <a:cubicBezTo>
                    <a:pt x="187" y="263"/>
                    <a:pt x="195" y="259"/>
                    <a:pt x="203" y="255"/>
                  </a:cubicBezTo>
                  <a:close/>
                  <a:moveTo>
                    <a:pt x="146" y="1"/>
                  </a:moveTo>
                  <a:cubicBezTo>
                    <a:pt x="120" y="1"/>
                    <a:pt x="94" y="8"/>
                    <a:pt x="68" y="23"/>
                  </a:cubicBezTo>
                  <a:cubicBezTo>
                    <a:pt x="60" y="27"/>
                    <a:pt x="56" y="31"/>
                    <a:pt x="49" y="35"/>
                  </a:cubicBezTo>
                  <a:cubicBezTo>
                    <a:pt x="56" y="68"/>
                    <a:pt x="27" y="53"/>
                    <a:pt x="15" y="65"/>
                  </a:cubicBezTo>
                  <a:cubicBezTo>
                    <a:pt x="15" y="128"/>
                    <a:pt x="1" y="184"/>
                    <a:pt x="60" y="237"/>
                  </a:cubicBezTo>
                  <a:cubicBezTo>
                    <a:pt x="90" y="263"/>
                    <a:pt x="113" y="270"/>
                    <a:pt x="135" y="270"/>
                  </a:cubicBezTo>
                  <a:cubicBezTo>
                    <a:pt x="150" y="270"/>
                    <a:pt x="161" y="266"/>
                    <a:pt x="177" y="263"/>
                  </a:cubicBezTo>
                  <a:cubicBezTo>
                    <a:pt x="195" y="248"/>
                    <a:pt x="210" y="232"/>
                    <a:pt x="225" y="218"/>
                  </a:cubicBezTo>
                  <a:lnTo>
                    <a:pt x="221" y="214"/>
                  </a:lnTo>
                  <a:cubicBezTo>
                    <a:pt x="221" y="210"/>
                    <a:pt x="217" y="210"/>
                    <a:pt x="213" y="210"/>
                  </a:cubicBezTo>
                  <a:cubicBezTo>
                    <a:pt x="210" y="210"/>
                    <a:pt x="206" y="210"/>
                    <a:pt x="203" y="214"/>
                  </a:cubicBezTo>
                  <a:lnTo>
                    <a:pt x="191" y="214"/>
                  </a:lnTo>
                  <a:cubicBezTo>
                    <a:pt x="177" y="214"/>
                    <a:pt x="168" y="206"/>
                    <a:pt x="187" y="173"/>
                  </a:cubicBezTo>
                  <a:cubicBezTo>
                    <a:pt x="206" y="143"/>
                    <a:pt x="217" y="102"/>
                    <a:pt x="251" y="102"/>
                  </a:cubicBezTo>
                  <a:cubicBezTo>
                    <a:pt x="262" y="102"/>
                    <a:pt x="273" y="106"/>
                    <a:pt x="292" y="117"/>
                  </a:cubicBezTo>
                  <a:cubicBezTo>
                    <a:pt x="296" y="109"/>
                    <a:pt x="303" y="106"/>
                    <a:pt x="307" y="98"/>
                  </a:cubicBezTo>
                  <a:cubicBezTo>
                    <a:pt x="296" y="83"/>
                    <a:pt x="326" y="57"/>
                    <a:pt x="281" y="39"/>
                  </a:cubicBezTo>
                  <a:cubicBezTo>
                    <a:pt x="236" y="20"/>
                    <a:pt x="191"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287507" y="-2711389"/>
              <a:ext cx="23254" cy="17190"/>
            </a:xfrm>
            <a:custGeom>
              <a:avLst/>
              <a:gdLst/>
              <a:ahLst/>
              <a:cxnLst/>
              <a:rect l="l" t="t" r="r" b="b"/>
              <a:pathLst>
                <a:path w="487" h="360" extrusionOk="0">
                  <a:moveTo>
                    <a:pt x="27" y="1"/>
                  </a:moveTo>
                  <a:lnTo>
                    <a:pt x="27" y="1"/>
                  </a:lnTo>
                  <a:cubicBezTo>
                    <a:pt x="30" y="34"/>
                    <a:pt x="1" y="79"/>
                    <a:pt x="56" y="98"/>
                  </a:cubicBezTo>
                  <a:cubicBezTo>
                    <a:pt x="131" y="139"/>
                    <a:pt x="206" y="172"/>
                    <a:pt x="284" y="194"/>
                  </a:cubicBezTo>
                  <a:cubicBezTo>
                    <a:pt x="370" y="220"/>
                    <a:pt x="389" y="251"/>
                    <a:pt x="370" y="344"/>
                  </a:cubicBezTo>
                  <a:cubicBezTo>
                    <a:pt x="378" y="348"/>
                    <a:pt x="386" y="351"/>
                    <a:pt x="396" y="351"/>
                  </a:cubicBezTo>
                  <a:cubicBezTo>
                    <a:pt x="404" y="351"/>
                    <a:pt x="412" y="348"/>
                    <a:pt x="422" y="348"/>
                  </a:cubicBezTo>
                  <a:cubicBezTo>
                    <a:pt x="431" y="344"/>
                    <a:pt x="441" y="344"/>
                    <a:pt x="449" y="344"/>
                  </a:cubicBezTo>
                  <a:cubicBezTo>
                    <a:pt x="460" y="344"/>
                    <a:pt x="467" y="348"/>
                    <a:pt x="479" y="351"/>
                  </a:cubicBezTo>
                  <a:cubicBezTo>
                    <a:pt x="479" y="355"/>
                    <a:pt x="483" y="359"/>
                    <a:pt x="486" y="359"/>
                  </a:cubicBezTo>
                  <a:cubicBezTo>
                    <a:pt x="431" y="262"/>
                    <a:pt x="352" y="176"/>
                    <a:pt x="322" y="63"/>
                  </a:cubicBezTo>
                  <a:cubicBezTo>
                    <a:pt x="303" y="60"/>
                    <a:pt x="288" y="56"/>
                    <a:pt x="274" y="49"/>
                  </a:cubicBezTo>
                  <a:cubicBezTo>
                    <a:pt x="221" y="19"/>
                    <a:pt x="161" y="34"/>
                    <a:pt x="105" y="15"/>
                  </a:cubicBezTo>
                  <a:cubicBezTo>
                    <a:pt x="101" y="19"/>
                    <a:pt x="98" y="19"/>
                    <a:pt x="94" y="19"/>
                  </a:cubicBezTo>
                  <a:cubicBezTo>
                    <a:pt x="72" y="19"/>
                    <a:pt x="49" y="4"/>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1824858" y="-2595213"/>
              <a:ext cx="20915" cy="16856"/>
            </a:xfrm>
            <a:custGeom>
              <a:avLst/>
              <a:gdLst/>
              <a:ahLst/>
              <a:cxnLst/>
              <a:rect l="l" t="t" r="r" b="b"/>
              <a:pathLst>
                <a:path w="438" h="353" extrusionOk="0">
                  <a:moveTo>
                    <a:pt x="127" y="1"/>
                  </a:moveTo>
                  <a:cubicBezTo>
                    <a:pt x="120" y="1"/>
                    <a:pt x="109" y="4"/>
                    <a:pt x="98" y="12"/>
                  </a:cubicBezTo>
                  <a:cubicBezTo>
                    <a:pt x="75" y="23"/>
                    <a:pt x="1" y="192"/>
                    <a:pt x="12" y="206"/>
                  </a:cubicBezTo>
                  <a:cubicBezTo>
                    <a:pt x="27" y="229"/>
                    <a:pt x="46" y="232"/>
                    <a:pt x="68" y="232"/>
                  </a:cubicBezTo>
                  <a:lnTo>
                    <a:pt x="98" y="232"/>
                  </a:lnTo>
                  <a:cubicBezTo>
                    <a:pt x="109" y="232"/>
                    <a:pt x="117" y="229"/>
                    <a:pt x="127" y="229"/>
                  </a:cubicBezTo>
                  <a:lnTo>
                    <a:pt x="139" y="229"/>
                  </a:lnTo>
                  <a:cubicBezTo>
                    <a:pt x="153" y="232"/>
                    <a:pt x="169" y="237"/>
                    <a:pt x="184" y="237"/>
                  </a:cubicBezTo>
                  <a:lnTo>
                    <a:pt x="217" y="237"/>
                  </a:lnTo>
                  <a:cubicBezTo>
                    <a:pt x="262" y="237"/>
                    <a:pt x="300" y="244"/>
                    <a:pt x="303" y="315"/>
                  </a:cubicBezTo>
                  <a:cubicBezTo>
                    <a:pt x="303" y="337"/>
                    <a:pt x="326" y="352"/>
                    <a:pt x="345" y="352"/>
                  </a:cubicBezTo>
                  <a:cubicBezTo>
                    <a:pt x="352" y="352"/>
                    <a:pt x="360" y="352"/>
                    <a:pt x="367" y="349"/>
                  </a:cubicBezTo>
                  <a:cubicBezTo>
                    <a:pt x="405" y="334"/>
                    <a:pt x="438" y="311"/>
                    <a:pt x="400" y="263"/>
                  </a:cubicBezTo>
                  <a:lnTo>
                    <a:pt x="400" y="263"/>
                  </a:lnTo>
                  <a:cubicBezTo>
                    <a:pt x="393" y="277"/>
                    <a:pt x="397" y="308"/>
                    <a:pt x="374" y="311"/>
                  </a:cubicBezTo>
                  <a:lnTo>
                    <a:pt x="367" y="311"/>
                  </a:lnTo>
                  <a:cubicBezTo>
                    <a:pt x="345" y="311"/>
                    <a:pt x="333" y="292"/>
                    <a:pt x="329" y="270"/>
                  </a:cubicBezTo>
                  <a:cubicBezTo>
                    <a:pt x="322" y="251"/>
                    <a:pt x="310" y="232"/>
                    <a:pt x="322" y="214"/>
                  </a:cubicBezTo>
                  <a:cubicBezTo>
                    <a:pt x="236" y="195"/>
                    <a:pt x="214" y="125"/>
                    <a:pt x="180" y="57"/>
                  </a:cubicBezTo>
                  <a:cubicBezTo>
                    <a:pt x="169" y="30"/>
                    <a:pt x="158"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307515" y="-2920772"/>
              <a:ext cx="28984" cy="22013"/>
            </a:xfrm>
            <a:custGeom>
              <a:avLst/>
              <a:gdLst/>
              <a:ahLst/>
              <a:cxnLst/>
              <a:rect l="l" t="t" r="r" b="b"/>
              <a:pathLst>
                <a:path w="607" h="461" extrusionOk="0">
                  <a:moveTo>
                    <a:pt x="132" y="0"/>
                  </a:moveTo>
                  <a:cubicBezTo>
                    <a:pt x="117" y="0"/>
                    <a:pt x="101" y="16"/>
                    <a:pt x="91" y="26"/>
                  </a:cubicBezTo>
                  <a:cubicBezTo>
                    <a:pt x="61" y="57"/>
                    <a:pt x="30" y="83"/>
                    <a:pt x="1" y="112"/>
                  </a:cubicBezTo>
                  <a:lnTo>
                    <a:pt x="1" y="116"/>
                  </a:lnTo>
                  <a:cubicBezTo>
                    <a:pt x="8" y="124"/>
                    <a:pt x="16" y="128"/>
                    <a:pt x="23" y="128"/>
                  </a:cubicBezTo>
                  <a:cubicBezTo>
                    <a:pt x="30" y="128"/>
                    <a:pt x="38" y="124"/>
                    <a:pt x="46" y="116"/>
                  </a:cubicBezTo>
                  <a:cubicBezTo>
                    <a:pt x="72" y="94"/>
                    <a:pt x="87" y="49"/>
                    <a:pt x="128" y="49"/>
                  </a:cubicBezTo>
                  <a:lnTo>
                    <a:pt x="132" y="49"/>
                  </a:lnTo>
                  <a:cubicBezTo>
                    <a:pt x="165" y="49"/>
                    <a:pt x="187" y="83"/>
                    <a:pt x="222" y="83"/>
                  </a:cubicBezTo>
                  <a:lnTo>
                    <a:pt x="232" y="83"/>
                  </a:lnTo>
                  <a:cubicBezTo>
                    <a:pt x="251" y="60"/>
                    <a:pt x="274" y="60"/>
                    <a:pt x="300" y="60"/>
                  </a:cubicBezTo>
                  <a:lnTo>
                    <a:pt x="311" y="60"/>
                  </a:lnTo>
                  <a:cubicBezTo>
                    <a:pt x="334" y="60"/>
                    <a:pt x="360" y="60"/>
                    <a:pt x="386" y="42"/>
                  </a:cubicBezTo>
                  <a:cubicBezTo>
                    <a:pt x="393" y="38"/>
                    <a:pt x="401" y="30"/>
                    <a:pt x="408" y="23"/>
                  </a:cubicBezTo>
                  <a:lnTo>
                    <a:pt x="408" y="23"/>
                  </a:lnTo>
                  <a:cubicBezTo>
                    <a:pt x="405" y="34"/>
                    <a:pt x="405" y="45"/>
                    <a:pt x="401" y="57"/>
                  </a:cubicBezTo>
                  <a:cubicBezTo>
                    <a:pt x="389" y="142"/>
                    <a:pt x="423" y="187"/>
                    <a:pt x="472" y="228"/>
                  </a:cubicBezTo>
                  <a:cubicBezTo>
                    <a:pt x="491" y="240"/>
                    <a:pt x="498" y="259"/>
                    <a:pt x="491" y="277"/>
                  </a:cubicBezTo>
                  <a:cubicBezTo>
                    <a:pt x="479" y="333"/>
                    <a:pt x="468" y="389"/>
                    <a:pt x="460" y="445"/>
                  </a:cubicBezTo>
                  <a:lnTo>
                    <a:pt x="475" y="461"/>
                  </a:lnTo>
                  <a:cubicBezTo>
                    <a:pt x="498" y="416"/>
                    <a:pt x="539" y="389"/>
                    <a:pt x="565" y="348"/>
                  </a:cubicBezTo>
                  <a:cubicBezTo>
                    <a:pt x="606" y="281"/>
                    <a:pt x="603" y="240"/>
                    <a:pt x="527" y="217"/>
                  </a:cubicBezTo>
                  <a:cubicBezTo>
                    <a:pt x="491" y="206"/>
                    <a:pt x="487" y="183"/>
                    <a:pt x="487" y="147"/>
                  </a:cubicBezTo>
                  <a:cubicBezTo>
                    <a:pt x="487" y="57"/>
                    <a:pt x="449" y="16"/>
                    <a:pt x="370" y="16"/>
                  </a:cubicBezTo>
                  <a:cubicBezTo>
                    <a:pt x="356" y="16"/>
                    <a:pt x="341" y="16"/>
                    <a:pt x="322" y="19"/>
                  </a:cubicBezTo>
                  <a:cubicBezTo>
                    <a:pt x="289" y="23"/>
                    <a:pt x="255" y="38"/>
                    <a:pt x="222" y="38"/>
                  </a:cubicBezTo>
                  <a:cubicBezTo>
                    <a:pt x="199" y="38"/>
                    <a:pt x="173" y="30"/>
                    <a:pt x="151" y="8"/>
                  </a:cubicBezTo>
                  <a:cubicBezTo>
                    <a:pt x="143" y="0"/>
                    <a:pt x="139"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748008" y="-2745482"/>
              <a:ext cx="19339" cy="15710"/>
            </a:xfrm>
            <a:custGeom>
              <a:avLst/>
              <a:gdLst/>
              <a:ahLst/>
              <a:cxnLst/>
              <a:rect l="l" t="t" r="r" b="b"/>
              <a:pathLst>
                <a:path w="405" h="329" extrusionOk="0">
                  <a:moveTo>
                    <a:pt x="157" y="0"/>
                  </a:moveTo>
                  <a:cubicBezTo>
                    <a:pt x="149" y="0"/>
                    <a:pt x="142" y="0"/>
                    <a:pt x="139" y="4"/>
                  </a:cubicBezTo>
                  <a:cubicBezTo>
                    <a:pt x="180" y="75"/>
                    <a:pt x="175" y="113"/>
                    <a:pt x="123" y="165"/>
                  </a:cubicBezTo>
                  <a:cubicBezTo>
                    <a:pt x="94" y="194"/>
                    <a:pt x="113" y="217"/>
                    <a:pt x="116" y="247"/>
                  </a:cubicBezTo>
                  <a:lnTo>
                    <a:pt x="108" y="247"/>
                  </a:lnTo>
                  <a:cubicBezTo>
                    <a:pt x="75" y="247"/>
                    <a:pt x="52" y="217"/>
                    <a:pt x="23" y="213"/>
                  </a:cubicBezTo>
                  <a:cubicBezTo>
                    <a:pt x="0" y="236"/>
                    <a:pt x="0" y="258"/>
                    <a:pt x="18" y="280"/>
                  </a:cubicBezTo>
                  <a:cubicBezTo>
                    <a:pt x="26" y="284"/>
                    <a:pt x="34" y="292"/>
                    <a:pt x="37" y="296"/>
                  </a:cubicBezTo>
                  <a:cubicBezTo>
                    <a:pt x="56" y="292"/>
                    <a:pt x="71" y="292"/>
                    <a:pt x="90" y="292"/>
                  </a:cubicBezTo>
                  <a:cubicBezTo>
                    <a:pt x="120" y="292"/>
                    <a:pt x="153" y="299"/>
                    <a:pt x="187" y="314"/>
                  </a:cubicBezTo>
                  <a:cubicBezTo>
                    <a:pt x="191" y="318"/>
                    <a:pt x="194" y="325"/>
                    <a:pt x="202" y="329"/>
                  </a:cubicBezTo>
                  <a:cubicBezTo>
                    <a:pt x="235" y="254"/>
                    <a:pt x="296" y="217"/>
                    <a:pt x="385" y="217"/>
                  </a:cubicBezTo>
                  <a:lnTo>
                    <a:pt x="404" y="217"/>
                  </a:lnTo>
                  <a:cubicBezTo>
                    <a:pt x="288" y="206"/>
                    <a:pt x="325" y="105"/>
                    <a:pt x="284" y="53"/>
                  </a:cubicBezTo>
                  <a:cubicBezTo>
                    <a:pt x="273" y="71"/>
                    <a:pt x="273" y="113"/>
                    <a:pt x="251" y="113"/>
                  </a:cubicBezTo>
                  <a:lnTo>
                    <a:pt x="235" y="113"/>
                  </a:lnTo>
                  <a:cubicBezTo>
                    <a:pt x="209" y="101"/>
                    <a:pt x="202" y="56"/>
                    <a:pt x="220" y="19"/>
                  </a:cubicBezTo>
                  <a:cubicBezTo>
                    <a:pt x="198" y="11"/>
                    <a:pt x="180"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060981" y="-2794044"/>
              <a:ext cx="15185" cy="16665"/>
            </a:xfrm>
            <a:custGeom>
              <a:avLst/>
              <a:gdLst/>
              <a:ahLst/>
              <a:cxnLst/>
              <a:rect l="l" t="t" r="r" b="b"/>
              <a:pathLst>
                <a:path w="318" h="349" extrusionOk="0">
                  <a:moveTo>
                    <a:pt x="214" y="0"/>
                  </a:moveTo>
                  <a:cubicBezTo>
                    <a:pt x="191" y="0"/>
                    <a:pt x="179" y="34"/>
                    <a:pt x="164" y="53"/>
                  </a:cubicBezTo>
                  <a:cubicBezTo>
                    <a:pt x="153" y="64"/>
                    <a:pt x="138" y="72"/>
                    <a:pt x="124" y="72"/>
                  </a:cubicBezTo>
                  <a:lnTo>
                    <a:pt x="105" y="72"/>
                  </a:lnTo>
                  <a:cubicBezTo>
                    <a:pt x="97" y="67"/>
                    <a:pt x="90" y="67"/>
                    <a:pt x="83" y="67"/>
                  </a:cubicBezTo>
                  <a:cubicBezTo>
                    <a:pt x="57" y="67"/>
                    <a:pt x="34" y="83"/>
                    <a:pt x="15" y="109"/>
                  </a:cubicBezTo>
                  <a:lnTo>
                    <a:pt x="15" y="139"/>
                  </a:lnTo>
                  <a:cubicBezTo>
                    <a:pt x="0" y="184"/>
                    <a:pt x="19" y="232"/>
                    <a:pt x="15" y="274"/>
                  </a:cubicBezTo>
                  <a:cubicBezTo>
                    <a:pt x="7" y="348"/>
                    <a:pt x="86" y="311"/>
                    <a:pt x="93" y="348"/>
                  </a:cubicBezTo>
                  <a:cubicBezTo>
                    <a:pt x="83" y="288"/>
                    <a:pt x="60" y="224"/>
                    <a:pt x="131" y="169"/>
                  </a:cubicBezTo>
                  <a:cubicBezTo>
                    <a:pt x="161" y="195"/>
                    <a:pt x="195" y="217"/>
                    <a:pt x="228" y="217"/>
                  </a:cubicBezTo>
                  <a:cubicBezTo>
                    <a:pt x="250" y="217"/>
                    <a:pt x="269" y="210"/>
                    <a:pt x="292" y="188"/>
                  </a:cubicBezTo>
                  <a:cubicBezTo>
                    <a:pt x="303" y="169"/>
                    <a:pt x="303" y="146"/>
                    <a:pt x="292" y="124"/>
                  </a:cubicBezTo>
                  <a:cubicBezTo>
                    <a:pt x="281" y="128"/>
                    <a:pt x="269" y="131"/>
                    <a:pt x="258" y="131"/>
                  </a:cubicBezTo>
                  <a:lnTo>
                    <a:pt x="240" y="131"/>
                  </a:lnTo>
                  <a:cubicBezTo>
                    <a:pt x="221" y="131"/>
                    <a:pt x="209" y="128"/>
                    <a:pt x="205" y="105"/>
                  </a:cubicBezTo>
                  <a:cubicBezTo>
                    <a:pt x="205" y="98"/>
                    <a:pt x="205" y="90"/>
                    <a:pt x="214" y="86"/>
                  </a:cubicBezTo>
                  <a:cubicBezTo>
                    <a:pt x="221" y="79"/>
                    <a:pt x="224" y="75"/>
                    <a:pt x="231" y="75"/>
                  </a:cubicBezTo>
                  <a:cubicBezTo>
                    <a:pt x="247" y="75"/>
                    <a:pt x="254" y="90"/>
                    <a:pt x="266" y="98"/>
                  </a:cubicBezTo>
                  <a:cubicBezTo>
                    <a:pt x="276" y="105"/>
                    <a:pt x="284" y="117"/>
                    <a:pt x="292" y="124"/>
                  </a:cubicBezTo>
                  <a:cubicBezTo>
                    <a:pt x="318" y="67"/>
                    <a:pt x="276" y="38"/>
                    <a:pt x="240" y="12"/>
                  </a:cubicBezTo>
                  <a:cubicBezTo>
                    <a:pt x="231" y="5"/>
                    <a:pt x="221" y="0"/>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324275" y="-2559687"/>
              <a:ext cx="18813" cy="15758"/>
            </a:xfrm>
            <a:custGeom>
              <a:avLst/>
              <a:gdLst/>
              <a:ahLst/>
              <a:cxnLst/>
              <a:rect l="l" t="t" r="r" b="b"/>
              <a:pathLst>
                <a:path w="394" h="330" extrusionOk="0">
                  <a:moveTo>
                    <a:pt x="250" y="166"/>
                  </a:moveTo>
                  <a:cubicBezTo>
                    <a:pt x="269" y="166"/>
                    <a:pt x="292" y="176"/>
                    <a:pt x="311" y="192"/>
                  </a:cubicBezTo>
                  <a:cubicBezTo>
                    <a:pt x="340" y="210"/>
                    <a:pt x="337" y="247"/>
                    <a:pt x="314" y="270"/>
                  </a:cubicBezTo>
                  <a:cubicBezTo>
                    <a:pt x="295" y="285"/>
                    <a:pt x="273" y="300"/>
                    <a:pt x="250" y="300"/>
                  </a:cubicBezTo>
                  <a:cubicBezTo>
                    <a:pt x="236" y="300"/>
                    <a:pt x="221" y="292"/>
                    <a:pt x="202" y="278"/>
                  </a:cubicBezTo>
                  <a:cubicBezTo>
                    <a:pt x="172" y="247"/>
                    <a:pt x="165" y="221"/>
                    <a:pt x="198" y="192"/>
                  </a:cubicBezTo>
                  <a:cubicBezTo>
                    <a:pt x="214" y="173"/>
                    <a:pt x="232" y="166"/>
                    <a:pt x="250" y="166"/>
                  </a:cubicBezTo>
                  <a:close/>
                  <a:moveTo>
                    <a:pt x="75" y="0"/>
                  </a:moveTo>
                  <a:cubicBezTo>
                    <a:pt x="57" y="0"/>
                    <a:pt x="41" y="23"/>
                    <a:pt x="26" y="38"/>
                  </a:cubicBezTo>
                  <a:cubicBezTo>
                    <a:pt x="0" y="68"/>
                    <a:pt x="19" y="79"/>
                    <a:pt x="45" y="98"/>
                  </a:cubicBezTo>
                  <a:cubicBezTo>
                    <a:pt x="102" y="135"/>
                    <a:pt x="172" y="169"/>
                    <a:pt x="120" y="259"/>
                  </a:cubicBezTo>
                  <a:cubicBezTo>
                    <a:pt x="116" y="270"/>
                    <a:pt x="124" y="288"/>
                    <a:pt x="128" y="296"/>
                  </a:cubicBezTo>
                  <a:cubicBezTo>
                    <a:pt x="146" y="318"/>
                    <a:pt x="195" y="330"/>
                    <a:pt x="236" y="330"/>
                  </a:cubicBezTo>
                  <a:cubicBezTo>
                    <a:pt x="273" y="330"/>
                    <a:pt x="311" y="318"/>
                    <a:pt x="322" y="304"/>
                  </a:cubicBezTo>
                  <a:cubicBezTo>
                    <a:pt x="340" y="278"/>
                    <a:pt x="393" y="247"/>
                    <a:pt x="363" y="221"/>
                  </a:cubicBezTo>
                  <a:cubicBezTo>
                    <a:pt x="311" y="173"/>
                    <a:pt x="311" y="76"/>
                    <a:pt x="224" y="64"/>
                  </a:cubicBezTo>
                  <a:cubicBezTo>
                    <a:pt x="176" y="57"/>
                    <a:pt x="138" y="49"/>
                    <a:pt x="102" y="12"/>
                  </a:cubicBezTo>
                  <a:cubicBezTo>
                    <a:pt x="93" y="4"/>
                    <a:pt x="83"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1865015" y="-2779241"/>
              <a:ext cx="12367" cy="25403"/>
            </a:xfrm>
            <a:custGeom>
              <a:avLst/>
              <a:gdLst/>
              <a:ahLst/>
              <a:cxnLst/>
              <a:rect l="l" t="t" r="r" b="b"/>
              <a:pathLst>
                <a:path w="259" h="532" extrusionOk="0">
                  <a:moveTo>
                    <a:pt x="139" y="1"/>
                  </a:moveTo>
                  <a:cubicBezTo>
                    <a:pt x="124" y="1"/>
                    <a:pt x="105" y="16"/>
                    <a:pt x="94" y="31"/>
                  </a:cubicBezTo>
                  <a:cubicBezTo>
                    <a:pt x="105" y="42"/>
                    <a:pt x="120" y="61"/>
                    <a:pt x="135" y="68"/>
                  </a:cubicBezTo>
                  <a:cubicBezTo>
                    <a:pt x="176" y="87"/>
                    <a:pt x="199" y="116"/>
                    <a:pt x="180" y="158"/>
                  </a:cubicBezTo>
                  <a:cubicBezTo>
                    <a:pt x="169" y="176"/>
                    <a:pt x="154" y="180"/>
                    <a:pt x="135" y="180"/>
                  </a:cubicBezTo>
                  <a:cubicBezTo>
                    <a:pt x="116" y="180"/>
                    <a:pt x="97" y="173"/>
                    <a:pt x="87" y="169"/>
                  </a:cubicBezTo>
                  <a:cubicBezTo>
                    <a:pt x="38" y="154"/>
                    <a:pt x="49" y="113"/>
                    <a:pt x="75" y="76"/>
                  </a:cubicBezTo>
                  <a:cubicBezTo>
                    <a:pt x="79" y="68"/>
                    <a:pt x="79" y="53"/>
                    <a:pt x="79" y="42"/>
                  </a:cubicBezTo>
                  <a:lnTo>
                    <a:pt x="79" y="42"/>
                  </a:lnTo>
                  <a:cubicBezTo>
                    <a:pt x="0" y="68"/>
                    <a:pt x="19" y="124"/>
                    <a:pt x="35" y="180"/>
                  </a:cubicBezTo>
                  <a:cubicBezTo>
                    <a:pt x="68" y="273"/>
                    <a:pt x="102" y="367"/>
                    <a:pt x="71" y="472"/>
                  </a:cubicBezTo>
                  <a:cubicBezTo>
                    <a:pt x="61" y="513"/>
                    <a:pt x="64" y="532"/>
                    <a:pt x="94" y="532"/>
                  </a:cubicBezTo>
                  <a:cubicBezTo>
                    <a:pt x="109" y="532"/>
                    <a:pt x="131" y="528"/>
                    <a:pt x="157" y="520"/>
                  </a:cubicBezTo>
                  <a:cubicBezTo>
                    <a:pt x="142" y="509"/>
                    <a:pt x="105" y="506"/>
                    <a:pt x="113" y="494"/>
                  </a:cubicBezTo>
                  <a:cubicBezTo>
                    <a:pt x="128" y="449"/>
                    <a:pt x="105" y="404"/>
                    <a:pt x="124" y="363"/>
                  </a:cubicBezTo>
                  <a:cubicBezTo>
                    <a:pt x="135" y="345"/>
                    <a:pt x="147" y="337"/>
                    <a:pt x="161" y="337"/>
                  </a:cubicBezTo>
                  <a:cubicBezTo>
                    <a:pt x="180" y="337"/>
                    <a:pt x="202" y="352"/>
                    <a:pt x="225" y="356"/>
                  </a:cubicBezTo>
                  <a:cubicBezTo>
                    <a:pt x="192" y="285"/>
                    <a:pt x="180" y="221"/>
                    <a:pt x="225" y="147"/>
                  </a:cubicBezTo>
                  <a:cubicBezTo>
                    <a:pt x="259" y="94"/>
                    <a:pt x="187" y="64"/>
                    <a:pt x="165" y="23"/>
                  </a:cubicBezTo>
                  <a:cubicBezTo>
                    <a:pt x="157" y="9"/>
                    <a:pt x="150"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079556" y="-2905636"/>
              <a:ext cx="14325" cy="13656"/>
            </a:xfrm>
            <a:custGeom>
              <a:avLst/>
              <a:gdLst/>
              <a:ahLst/>
              <a:cxnLst/>
              <a:rect l="l" t="t" r="r" b="b"/>
              <a:pathLst>
                <a:path w="300" h="286" extrusionOk="0">
                  <a:moveTo>
                    <a:pt x="266" y="1"/>
                  </a:moveTo>
                  <a:cubicBezTo>
                    <a:pt x="251" y="9"/>
                    <a:pt x="232" y="31"/>
                    <a:pt x="225" y="31"/>
                  </a:cubicBezTo>
                  <a:lnTo>
                    <a:pt x="221" y="31"/>
                  </a:lnTo>
                  <a:cubicBezTo>
                    <a:pt x="210" y="23"/>
                    <a:pt x="199" y="20"/>
                    <a:pt x="187" y="20"/>
                  </a:cubicBezTo>
                  <a:cubicBezTo>
                    <a:pt x="142" y="20"/>
                    <a:pt x="109" y="61"/>
                    <a:pt x="68" y="65"/>
                  </a:cubicBezTo>
                  <a:cubicBezTo>
                    <a:pt x="64" y="72"/>
                    <a:pt x="60" y="76"/>
                    <a:pt x="53" y="80"/>
                  </a:cubicBezTo>
                  <a:cubicBezTo>
                    <a:pt x="37" y="128"/>
                    <a:pt x="19" y="177"/>
                    <a:pt x="1" y="225"/>
                  </a:cubicBezTo>
                  <a:cubicBezTo>
                    <a:pt x="42" y="251"/>
                    <a:pt x="82" y="282"/>
                    <a:pt x="135" y="285"/>
                  </a:cubicBezTo>
                  <a:lnTo>
                    <a:pt x="142" y="285"/>
                  </a:lnTo>
                  <a:cubicBezTo>
                    <a:pt x="161" y="285"/>
                    <a:pt x="184" y="282"/>
                    <a:pt x="194" y="256"/>
                  </a:cubicBezTo>
                  <a:cubicBezTo>
                    <a:pt x="206" y="222"/>
                    <a:pt x="176" y="222"/>
                    <a:pt x="158" y="211"/>
                  </a:cubicBezTo>
                  <a:cubicBezTo>
                    <a:pt x="135" y="199"/>
                    <a:pt x="113" y="180"/>
                    <a:pt x="97" y="151"/>
                  </a:cubicBezTo>
                  <a:cubicBezTo>
                    <a:pt x="120" y="139"/>
                    <a:pt x="139" y="135"/>
                    <a:pt x="158" y="135"/>
                  </a:cubicBezTo>
                  <a:cubicBezTo>
                    <a:pt x="176" y="135"/>
                    <a:pt x="194" y="139"/>
                    <a:pt x="217" y="147"/>
                  </a:cubicBezTo>
                  <a:cubicBezTo>
                    <a:pt x="247" y="162"/>
                    <a:pt x="270" y="170"/>
                    <a:pt x="280" y="170"/>
                  </a:cubicBezTo>
                  <a:cubicBezTo>
                    <a:pt x="299" y="170"/>
                    <a:pt x="299" y="147"/>
                    <a:pt x="296" y="87"/>
                  </a:cubicBezTo>
                  <a:lnTo>
                    <a:pt x="296" y="65"/>
                  </a:lnTo>
                  <a:cubicBezTo>
                    <a:pt x="289" y="42"/>
                    <a:pt x="284" y="16"/>
                    <a:pt x="2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1920358" y="-2475599"/>
              <a:ext cx="13609" cy="14325"/>
            </a:xfrm>
            <a:custGeom>
              <a:avLst/>
              <a:gdLst/>
              <a:ahLst/>
              <a:cxnLst/>
              <a:rect l="l" t="t" r="r" b="b"/>
              <a:pathLst>
                <a:path w="285" h="300" extrusionOk="0">
                  <a:moveTo>
                    <a:pt x="225" y="1"/>
                  </a:moveTo>
                  <a:cubicBezTo>
                    <a:pt x="217" y="1"/>
                    <a:pt x="210" y="1"/>
                    <a:pt x="202" y="8"/>
                  </a:cubicBezTo>
                  <a:cubicBezTo>
                    <a:pt x="162" y="45"/>
                    <a:pt x="112" y="42"/>
                    <a:pt x="64" y="45"/>
                  </a:cubicBezTo>
                  <a:cubicBezTo>
                    <a:pt x="57" y="53"/>
                    <a:pt x="53" y="56"/>
                    <a:pt x="45" y="64"/>
                  </a:cubicBezTo>
                  <a:cubicBezTo>
                    <a:pt x="57" y="109"/>
                    <a:pt x="0" y="154"/>
                    <a:pt x="53" y="202"/>
                  </a:cubicBezTo>
                  <a:cubicBezTo>
                    <a:pt x="90" y="236"/>
                    <a:pt x="157" y="225"/>
                    <a:pt x="169" y="296"/>
                  </a:cubicBezTo>
                  <a:cubicBezTo>
                    <a:pt x="169" y="299"/>
                    <a:pt x="173" y="299"/>
                    <a:pt x="176" y="299"/>
                  </a:cubicBezTo>
                  <a:cubicBezTo>
                    <a:pt x="184" y="299"/>
                    <a:pt x="207" y="289"/>
                    <a:pt x="214" y="266"/>
                  </a:cubicBezTo>
                  <a:cubicBezTo>
                    <a:pt x="229" y="199"/>
                    <a:pt x="225" y="123"/>
                    <a:pt x="269" y="60"/>
                  </a:cubicBezTo>
                  <a:cubicBezTo>
                    <a:pt x="285" y="42"/>
                    <a:pt x="269" y="27"/>
                    <a:pt x="255" y="11"/>
                  </a:cubicBezTo>
                  <a:cubicBezTo>
                    <a:pt x="243" y="4"/>
                    <a:pt x="236" y="1"/>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302167" y="-2711389"/>
              <a:ext cx="17381" cy="38200"/>
            </a:xfrm>
            <a:custGeom>
              <a:avLst/>
              <a:gdLst/>
              <a:ahLst/>
              <a:cxnLst/>
              <a:rect l="l" t="t" r="r" b="b"/>
              <a:pathLst>
                <a:path w="364" h="800" extrusionOk="0">
                  <a:moveTo>
                    <a:pt x="322" y="1"/>
                  </a:moveTo>
                  <a:cubicBezTo>
                    <a:pt x="277" y="1"/>
                    <a:pt x="248" y="34"/>
                    <a:pt x="248" y="71"/>
                  </a:cubicBezTo>
                  <a:cubicBezTo>
                    <a:pt x="240" y="184"/>
                    <a:pt x="173" y="236"/>
                    <a:pt x="79" y="270"/>
                  </a:cubicBezTo>
                  <a:cubicBezTo>
                    <a:pt x="65" y="273"/>
                    <a:pt x="53" y="281"/>
                    <a:pt x="53" y="299"/>
                  </a:cubicBezTo>
                  <a:cubicBezTo>
                    <a:pt x="46" y="396"/>
                    <a:pt x="23" y="490"/>
                    <a:pt x="16" y="584"/>
                  </a:cubicBezTo>
                  <a:cubicBezTo>
                    <a:pt x="8" y="662"/>
                    <a:pt x="1" y="767"/>
                    <a:pt x="117" y="800"/>
                  </a:cubicBezTo>
                  <a:cubicBezTo>
                    <a:pt x="83" y="718"/>
                    <a:pt x="20" y="643"/>
                    <a:pt x="49" y="550"/>
                  </a:cubicBezTo>
                  <a:cubicBezTo>
                    <a:pt x="65" y="512"/>
                    <a:pt x="75" y="479"/>
                    <a:pt x="75" y="441"/>
                  </a:cubicBezTo>
                  <a:cubicBezTo>
                    <a:pt x="72" y="333"/>
                    <a:pt x="165" y="228"/>
                    <a:pt x="281" y="210"/>
                  </a:cubicBezTo>
                  <a:cubicBezTo>
                    <a:pt x="319" y="176"/>
                    <a:pt x="353" y="146"/>
                    <a:pt x="363" y="98"/>
                  </a:cubicBezTo>
                  <a:cubicBezTo>
                    <a:pt x="308" y="79"/>
                    <a:pt x="337" y="34"/>
                    <a:pt x="3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709999" y="-2619088"/>
              <a:ext cx="15758" cy="13943"/>
            </a:xfrm>
            <a:custGeom>
              <a:avLst/>
              <a:gdLst/>
              <a:ahLst/>
              <a:cxnLst/>
              <a:rect l="l" t="t" r="r" b="b"/>
              <a:pathLst>
                <a:path w="330" h="292" extrusionOk="0">
                  <a:moveTo>
                    <a:pt x="52" y="0"/>
                  </a:moveTo>
                  <a:cubicBezTo>
                    <a:pt x="45" y="0"/>
                    <a:pt x="38" y="4"/>
                    <a:pt x="26" y="14"/>
                  </a:cubicBezTo>
                  <a:cubicBezTo>
                    <a:pt x="0" y="56"/>
                    <a:pt x="45" y="93"/>
                    <a:pt x="45" y="135"/>
                  </a:cubicBezTo>
                  <a:cubicBezTo>
                    <a:pt x="45" y="164"/>
                    <a:pt x="52" y="190"/>
                    <a:pt x="60" y="216"/>
                  </a:cubicBezTo>
                  <a:cubicBezTo>
                    <a:pt x="71" y="258"/>
                    <a:pt x="128" y="292"/>
                    <a:pt x="164" y="292"/>
                  </a:cubicBezTo>
                  <a:cubicBezTo>
                    <a:pt x="180" y="292"/>
                    <a:pt x="191" y="288"/>
                    <a:pt x="198" y="276"/>
                  </a:cubicBezTo>
                  <a:cubicBezTo>
                    <a:pt x="232" y="228"/>
                    <a:pt x="311" y="198"/>
                    <a:pt x="281" y="116"/>
                  </a:cubicBezTo>
                  <a:lnTo>
                    <a:pt x="281" y="116"/>
                  </a:lnTo>
                  <a:cubicBezTo>
                    <a:pt x="262" y="138"/>
                    <a:pt x="240" y="161"/>
                    <a:pt x="228" y="187"/>
                  </a:cubicBezTo>
                  <a:cubicBezTo>
                    <a:pt x="217" y="206"/>
                    <a:pt x="206" y="213"/>
                    <a:pt x="195" y="213"/>
                  </a:cubicBezTo>
                  <a:cubicBezTo>
                    <a:pt x="187" y="213"/>
                    <a:pt x="180" y="209"/>
                    <a:pt x="172" y="209"/>
                  </a:cubicBezTo>
                  <a:cubicBezTo>
                    <a:pt x="142" y="194"/>
                    <a:pt x="120" y="176"/>
                    <a:pt x="112" y="145"/>
                  </a:cubicBezTo>
                  <a:cubicBezTo>
                    <a:pt x="112" y="138"/>
                    <a:pt x="112" y="127"/>
                    <a:pt x="120" y="123"/>
                  </a:cubicBezTo>
                  <a:cubicBezTo>
                    <a:pt x="150" y="101"/>
                    <a:pt x="206" y="119"/>
                    <a:pt x="224" y="67"/>
                  </a:cubicBezTo>
                  <a:cubicBezTo>
                    <a:pt x="228" y="67"/>
                    <a:pt x="266" y="97"/>
                    <a:pt x="281" y="116"/>
                  </a:cubicBezTo>
                  <a:cubicBezTo>
                    <a:pt x="329" y="37"/>
                    <a:pt x="259" y="33"/>
                    <a:pt x="217" y="19"/>
                  </a:cubicBezTo>
                  <a:cubicBezTo>
                    <a:pt x="209" y="14"/>
                    <a:pt x="202" y="14"/>
                    <a:pt x="198" y="14"/>
                  </a:cubicBezTo>
                  <a:cubicBezTo>
                    <a:pt x="172" y="14"/>
                    <a:pt x="150" y="30"/>
                    <a:pt x="128" y="33"/>
                  </a:cubicBezTo>
                  <a:lnTo>
                    <a:pt x="120" y="33"/>
                  </a:lnTo>
                  <a:cubicBezTo>
                    <a:pt x="109" y="33"/>
                    <a:pt x="97" y="26"/>
                    <a:pt x="86" y="14"/>
                  </a:cubicBezTo>
                  <a:cubicBezTo>
                    <a:pt x="75" y="7"/>
                    <a:pt x="64"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118998" y="-2601468"/>
              <a:ext cx="15376" cy="18431"/>
            </a:xfrm>
            <a:custGeom>
              <a:avLst/>
              <a:gdLst/>
              <a:ahLst/>
              <a:cxnLst/>
              <a:rect l="l" t="t" r="r" b="b"/>
              <a:pathLst>
                <a:path w="322" h="386" extrusionOk="0">
                  <a:moveTo>
                    <a:pt x="209" y="1"/>
                  </a:moveTo>
                  <a:cubicBezTo>
                    <a:pt x="202" y="4"/>
                    <a:pt x="190" y="12"/>
                    <a:pt x="180" y="38"/>
                  </a:cubicBezTo>
                  <a:cubicBezTo>
                    <a:pt x="157" y="76"/>
                    <a:pt x="135" y="94"/>
                    <a:pt x="97" y="106"/>
                  </a:cubicBezTo>
                  <a:cubicBezTo>
                    <a:pt x="109" y="125"/>
                    <a:pt x="142" y="135"/>
                    <a:pt x="123" y="158"/>
                  </a:cubicBezTo>
                  <a:cubicBezTo>
                    <a:pt x="109" y="173"/>
                    <a:pt x="90" y="180"/>
                    <a:pt x="68" y="180"/>
                  </a:cubicBezTo>
                  <a:cubicBezTo>
                    <a:pt x="56" y="180"/>
                    <a:pt x="45" y="177"/>
                    <a:pt x="30" y="173"/>
                  </a:cubicBezTo>
                  <a:cubicBezTo>
                    <a:pt x="23" y="195"/>
                    <a:pt x="11" y="214"/>
                    <a:pt x="0" y="237"/>
                  </a:cubicBezTo>
                  <a:cubicBezTo>
                    <a:pt x="7" y="244"/>
                    <a:pt x="11" y="247"/>
                    <a:pt x="19" y="251"/>
                  </a:cubicBezTo>
                  <a:cubicBezTo>
                    <a:pt x="45" y="237"/>
                    <a:pt x="71" y="225"/>
                    <a:pt x="97" y="225"/>
                  </a:cubicBezTo>
                  <a:cubicBezTo>
                    <a:pt x="120" y="225"/>
                    <a:pt x="142" y="237"/>
                    <a:pt x="164" y="266"/>
                  </a:cubicBezTo>
                  <a:cubicBezTo>
                    <a:pt x="173" y="273"/>
                    <a:pt x="180" y="278"/>
                    <a:pt x="190" y="278"/>
                  </a:cubicBezTo>
                  <a:cubicBezTo>
                    <a:pt x="199" y="278"/>
                    <a:pt x="206" y="278"/>
                    <a:pt x="213" y="273"/>
                  </a:cubicBezTo>
                  <a:lnTo>
                    <a:pt x="243" y="273"/>
                  </a:lnTo>
                  <a:cubicBezTo>
                    <a:pt x="232" y="300"/>
                    <a:pt x="221" y="326"/>
                    <a:pt x="209" y="356"/>
                  </a:cubicBezTo>
                  <a:cubicBezTo>
                    <a:pt x="221" y="363"/>
                    <a:pt x="232" y="375"/>
                    <a:pt x="243" y="386"/>
                  </a:cubicBezTo>
                  <a:cubicBezTo>
                    <a:pt x="273" y="363"/>
                    <a:pt x="288" y="334"/>
                    <a:pt x="285" y="296"/>
                  </a:cubicBezTo>
                  <a:cubicBezTo>
                    <a:pt x="285" y="251"/>
                    <a:pt x="285" y="206"/>
                    <a:pt x="321" y="169"/>
                  </a:cubicBezTo>
                  <a:cubicBezTo>
                    <a:pt x="273" y="139"/>
                    <a:pt x="173" y="147"/>
                    <a:pt x="243" y="57"/>
                  </a:cubicBezTo>
                  <a:cubicBezTo>
                    <a:pt x="235" y="35"/>
                    <a:pt x="225" y="1"/>
                    <a:pt x="2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129741" y="-2879898"/>
              <a:ext cx="13656" cy="20962"/>
            </a:xfrm>
            <a:custGeom>
              <a:avLst/>
              <a:gdLst/>
              <a:ahLst/>
              <a:cxnLst/>
              <a:rect l="l" t="t" r="r" b="b"/>
              <a:pathLst>
                <a:path w="286" h="439" extrusionOk="0">
                  <a:moveTo>
                    <a:pt x="274" y="0"/>
                  </a:moveTo>
                  <a:lnTo>
                    <a:pt x="274" y="0"/>
                  </a:lnTo>
                  <a:cubicBezTo>
                    <a:pt x="162" y="12"/>
                    <a:pt x="132" y="26"/>
                    <a:pt x="1" y="146"/>
                  </a:cubicBezTo>
                  <a:lnTo>
                    <a:pt x="12" y="146"/>
                  </a:lnTo>
                  <a:cubicBezTo>
                    <a:pt x="23" y="146"/>
                    <a:pt x="31" y="138"/>
                    <a:pt x="42" y="135"/>
                  </a:cubicBezTo>
                  <a:cubicBezTo>
                    <a:pt x="53" y="128"/>
                    <a:pt x="61" y="124"/>
                    <a:pt x="72" y="124"/>
                  </a:cubicBezTo>
                  <a:lnTo>
                    <a:pt x="84" y="124"/>
                  </a:lnTo>
                  <a:cubicBezTo>
                    <a:pt x="162" y="135"/>
                    <a:pt x="177" y="195"/>
                    <a:pt x="184" y="259"/>
                  </a:cubicBezTo>
                  <a:cubicBezTo>
                    <a:pt x="173" y="352"/>
                    <a:pt x="79" y="374"/>
                    <a:pt x="31" y="434"/>
                  </a:cubicBezTo>
                  <a:cubicBezTo>
                    <a:pt x="31" y="434"/>
                    <a:pt x="31" y="438"/>
                    <a:pt x="34" y="438"/>
                  </a:cubicBezTo>
                  <a:lnTo>
                    <a:pt x="49" y="438"/>
                  </a:lnTo>
                  <a:cubicBezTo>
                    <a:pt x="84" y="438"/>
                    <a:pt x="110" y="416"/>
                    <a:pt x="139" y="408"/>
                  </a:cubicBezTo>
                  <a:cubicBezTo>
                    <a:pt x="203" y="397"/>
                    <a:pt x="281" y="255"/>
                    <a:pt x="248" y="221"/>
                  </a:cubicBezTo>
                  <a:cubicBezTo>
                    <a:pt x="196" y="165"/>
                    <a:pt x="232" y="135"/>
                    <a:pt x="251" y="94"/>
                  </a:cubicBezTo>
                  <a:cubicBezTo>
                    <a:pt x="267" y="64"/>
                    <a:pt x="285" y="38"/>
                    <a:pt x="2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264826" y="-2672329"/>
              <a:ext cx="13561" cy="27408"/>
            </a:xfrm>
            <a:custGeom>
              <a:avLst/>
              <a:gdLst/>
              <a:ahLst/>
              <a:cxnLst/>
              <a:rect l="l" t="t" r="r" b="b"/>
              <a:pathLst>
                <a:path w="284" h="574" extrusionOk="0">
                  <a:moveTo>
                    <a:pt x="154" y="1"/>
                  </a:moveTo>
                  <a:cubicBezTo>
                    <a:pt x="123" y="1"/>
                    <a:pt x="97" y="12"/>
                    <a:pt x="90" y="35"/>
                  </a:cubicBezTo>
                  <a:cubicBezTo>
                    <a:pt x="71" y="87"/>
                    <a:pt x="64" y="139"/>
                    <a:pt x="15" y="177"/>
                  </a:cubicBezTo>
                  <a:cubicBezTo>
                    <a:pt x="0" y="187"/>
                    <a:pt x="11" y="218"/>
                    <a:pt x="11" y="240"/>
                  </a:cubicBezTo>
                  <a:cubicBezTo>
                    <a:pt x="19" y="337"/>
                    <a:pt x="71" y="412"/>
                    <a:pt x="113" y="494"/>
                  </a:cubicBezTo>
                  <a:cubicBezTo>
                    <a:pt x="139" y="546"/>
                    <a:pt x="165" y="573"/>
                    <a:pt x="194" y="573"/>
                  </a:cubicBezTo>
                  <a:cubicBezTo>
                    <a:pt x="217" y="573"/>
                    <a:pt x="247" y="551"/>
                    <a:pt x="284" y="513"/>
                  </a:cubicBezTo>
                  <a:cubicBezTo>
                    <a:pt x="217" y="479"/>
                    <a:pt x="142" y="453"/>
                    <a:pt x="97" y="394"/>
                  </a:cubicBezTo>
                  <a:cubicBezTo>
                    <a:pt x="94" y="389"/>
                    <a:pt x="90" y="386"/>
                    <a:pt x="87" y="379"/>
                  </a:cubicBezTo>
                  <a:cubicBezTo>
                    <a:pt x="19" y="274"/>
                    <a:pt x="68" y="125"/>
                    <a:pt x="221" y="20"/>
                  </a:cubicBezTo>
                  <a:cubicBezTo>
                    <a:pt x="199" y="4"/>
                    <a:pt x="176"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120239" y="-2682118"/>
              <a:ext cx="17524" cy="11269"/>
            </a:xfrm>
            <a:custGeom>
              <a:avLst/>
              <a:gdLst/>
              <a:ahLst/>
              <a:cxnLst/>
              <a:rect l="l" t="t" r="r" b="b"/>
              <a:pathLst>
                <a:path w="367" h="236" extrusionOk="0">
                  <a:moveTo>
                    <a:pt x="161" y="0"/>
                  </a:moveTo>
                  <a:cubicBezTo>
                    <a:pt x="138" y="0"/>
                    <a:pt x="109" y="8"/>
                    <a:pt x="64" y="23"/>
                  </a:cubicBezTo>
                  <a:cubicBezTo>
                    <a:pt x="0" y="113"/>
                    <a:pt x="97" y="135"/>
                    <a:pt x="131" y="187"/>
                  </a:cubicBezTo>
                  <a:cubicBezTo>
                    <a:pt x="172" y="195"/>
                    <a:pt x="206" y="235"/>
                    <a:pt x="247" y="235"/>
                  </a:cubicBezTo>
                  <a:cubicBezTo>
                    <a:pt x="261" y="235"/>
                    <a:pt x="277" y="232"/>
                    <a:pt x="295" y="221"/>
                  </a:cubicBezTo>
                  <a:cubicBezTo>
                    <a:pt x="318" y="187"/>
                    <a:pt x="366" y="173"/>
                    <a:pt x="363" y="120"/>
                  </a:cubicBezTo>
                  <a:lnTo>
                    <a:pt x="363" y="120"/>
                  </a:lnTo>
                  <a:cubicBezTo>
                    <a:pt x="340" y="131"/>
                    <a:pt x="311" y="165"/>
                    <a:pt x="303" y="165"/>
                  </a:cubicBezTo>
                  <a:cubicBezTo>
                    <a:pt x="303" y="165"/>
                    <a:pt x="299" y="165"/>
                    <a:pt x="299" y="161"/>
                  </a:cubicBezTo>
                  <a:cubicBezTo>
                    <a:pt x="295" y="116"/>
                    <a:pt x="247" y="150"/>
                    <a:pt x="232" y="105"/>
                  </a:cubicBezTo>
                  <a:cubicBezTo>
                    <a:pt x="209" y="26"/>
                    <a:pt x="194" y="0"/>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046895" y="-2824890"/>
              <a:ext cx="20771" cy="15185"/>
            </a:xfrm>
            <a:custGeom>
              <a:avLst/>
              <a:gdLst/>
              <a:ahLst/>
              <a:cxnLst/>
              <a:rect l="l" t="t" r="r" b="b"/>
              <a:pathLst>
                <a:path w="435" h="318" extrusionOk="0">
                  <a:moveTo>
                    <a:pt x="214" y="0"/>
                  </a:moveTo>
                  <a:lnTo>
                    <a:pt x="214" y="0"/>
                  </a:lnTo>
                  <a:cubicBezTo>
                    <a:pt x="124" y="4"/>
                    <a:pt x="64" y="59"/>
                    <a:pt x="0" y="116"/>
                  </a:cubicBezTo>
                  <a:cubicBezTo>
                    <a:pt x="8" y="119"/>
                    <a:pt x="15" y="119"/>
                    <a:pt x="23" y="119"/>
                  </a:cubicBezTo>
                  <a:cubicBezTo>
                    <a:pt x="34" y="119"/>
                    <a:pt x="41" y="119"/>
                    <a:pt x="53" y="116"/>
                  </a:cubicBezTo>
                  <a:cubicBezTo>
                    <a:pt x="60" y="116"/>
                    <a:pt x="71" y="112"/>
                    <a:pt x="79" y="112"/>
                  </a:cubicBezTo>
                  <a:cubicBezTo>
                    <a:pt x="93" y="112"/>
                    <a:pt x="105" y="116"/>
                    <a:pt x="116" y="130"/>
                  </a:cubicBezTo>
                  <a:cubicBezTo>
                    <a:pt x="154" y="168"/>
                    <a:pt x="146" y="232"/>
                    <a:pt x="183" y="273"/>
                  </a:cubicBezTo>
                  <a:cubicBezTo>
                    <a:pt x="157" y="295"/>
                    <a:pt x="120" y="284"/>
                    <a:pt x="98" y="306"/>
                  </a:cubicBezTo>
                  <a:lnTo>
                    <a:pt x="98" y="310"/>
                  </a:lnTo>
                  <a:cubicBezTo>
                    <a:pt x="112" y="318"/>
                    <a:pt x="124" y="318"/>
                    <a:pt x="135" y="318"/>
                  </a:cubicBezTo>
                  <a:cubicBezTo>
                    <a:pt x="150" y="318"/>
                    <a:pt x="161" y="318"/>
                    <a:pt x="176" y="314"/>
                  </a:cubicBezTo>
                  <a:cubicBezTo>
                    <a:pt x="188" y="314"/>
                    <a:pt x="202" y="310"/>
                    <a:pt x="214" y="310"/>
                  </a:cubicBezTo>
                  <a:lnTo>
                    <a:pt x="233" y="310"/>
                  </a:lnTo>
                  <a:cubicBezTo>
                    <a:pt x="262" y="310"/>
                    <a:pt x="281" y="295"/>
                    <a:pt x="288" y="265"/>
                  </a:cubicBezTo>
                  <a:cubicBezTo>
                    <a:pt x="303" y="213"/>
                    <a:pt x="329" y="175"/>
                    <a:pt x="385" y="146"/>
                  </a:cubicBezTo>
                  <a:cubicBezTo>
                    <a:pt x="434" y="119"/>
                    <a:pt x="419" y="85"/>
                    <a:pt x="363" y="78"/>
                  </a:cubicBezTo>
                  <a:lnTo>
                    <a:pt x="363" y="82"/>
                  </a:lnTo>
                  <a:cubicBezTo>
                    <a:pt x="371" y="119"/>
                    <a:pt x="345" y="146"/>
                    <a:pt x="318" y="146"/>
                  </a:cubicBezTo>
                  <a:lnTo>
                    <a:pt x="307" y="146"/>
                  </a:lnTo>
                  <a:cubicBezTo>
                    <a:pt x="292" y="146"/>
                    <a:pt x="273" y="149"/>
                    <a:pt x="259" y="157"/>
                  </a:cubicBezTo>
                  <a:cubicBezTo>
                    <a:pt x="243" y="164"/>
                    <a:pt x="228" y="172"/>
                    <a:pt x="214" y="172"/>
                  </a:cubicBezTo>
                  <a:cubicBezTo>
                    <a:pt x="206" y="172"/>
                    <a:pt x="195" y="168"/>
                    <a:pt x="183" y="161"/>
                  </a:cubicBezTo>
                  <a:cubicBezTo>
                    <a:pt x="150" y="138"/>
                    <a:pt x="124" y="104"/>
                    <a:pt x="157" y="59"/>
                  </a:cubicBezTo>
                  <a:cubicBezTo>
                    <a:pt x="176" y="37"/>
                    <a:pt x="195" y="18"/>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837444" y="-2760476"/>
              <a:ext cx="19864" cy="14468"/>
            </a:xfrm>
            <a:custGeom>
              <a:avLst/>
              <a:gdLst/>
              <a:ahLst/>
              <a:cxnLst/>
              <a:rect l="l" t="t" r="r" b="b"/>
              <a:pathLst>
                <a:path w="416" h="303" extrusionOk="0">
                  <a:moveTo>
                    <a:pt x="254" y="0"/>
                  </a:moveTo>
                  <a:lnTo>
                    <a:pt x="254" y="0"/>
                  </a:lnTo>
                  <a:cubicBezTo>
                    <a:pt x="281" y="45"/>
                    <a:pt x="326" y="82"/>
                    <a:pt x="307" y="146"/>
                  </a:cubicBezTo>
                  <a:cubicBezTo>
                    <a:pt x="277" y="210"/>
                    <a:pt x="214" y="251"/>
                    <a:pt x="154" y="251"/>
                  </a:cubicBezTo>
                  <a:lnTo>
                    <a:pt x="138" y="251"/>
                  </a:lnTo>
                  <a:cubicBezTo>
                    <a:pt x="109" y="247"/>
                    <a:pt x="109" y="221"/>
                    <a:pt x="94" y="206"/>
                  </a:cubicBezTo>
                  <a:cubicBezTo>
                    <a:pt x="57" y="161"/>
                    <a:pt x="75" y="109"/>
                    <a:pt x="60" y="64"/>
                  </a:cubicBezTo>
                  <a:lnTo>
                    <a:pt x="60" y="64"/>
                  </a:lnTo>
                  <a:cubicBezTo>
                    <a:pt x="30" y="123"/>
                    <a:pt x="0" y="191"/>
                    <a:pt x="52" y="251"/>
                  </a:cubicBezTo>
                  <a:cubicBezTo>
                    <a:pt x="86" y="288"/>
                    <a:pt x="135" y="303"/>
                    <a:pt x="187" y="303"/>
                  </a:cubicBezTo>
                  <a:cubicBezTo>
                    <a:pt x="259" y="303"/>
                    <a:pt x="333" y="273"/>
                    <a:pt x="366" y="213"/>
                  </a:cubicBezTo>
                  <a:cubicBezTo>
                    <a:pt x="416" y="131"/>
                    <a:pt x="371" y="45"/>
                    <a:pt x="2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255945" y="-2864762"/>
              <a:ext cx="26692" cy="17047"/>
            </a:xfrm>
            <a:custGeom>
              <a:avLst/>
              <a:gdLst/>
              <a:ahLst/>
              <a:cxnLst/>
              <a:rect l="l" t="t" r="r" b="b"/>
              <a:pathLst>
                <a:path w="559" h="357" extrusionOk="0">
                  <a:moveTo>
                    <a:pt x="375" y="5"/>
                  </a:moveTo>
                  <a:cubicBezTo>
                    <a:pt x="356" y="5"/>
                    <a:pt x="334" y="28"/>
                    <a:pt x="315" y="42"/>
                  </a:cubicBezTo>
                  <a:cubicBezTo>
                    <a:pt x="300" y="57"/>
                    <a:pt x="282" y="76"/>
                    <a:pt x="263" y="83"/>
                  </a:cubicBezTo>
                  <a:cubicBezTo>
                    <a:pt x="113" y="117"/>
                    <a:pt x="75" y="256"/>
                    <a:pt x="1" y="356"/>
                  </a:cubicBezTo>
                  <a:cubicBezTo>
                    <a:pt x="8" y="349"/>
                    <a:pt x="23" y="349"/>
                    <a:pt x="39" y="349"/>
                  </a:cubicBezTo>
                  <a:lnTo>
                    <a:pt x="58" y="349"/>
                  </a:lnTo>
                  <a:cubicBezTo>
                    <a:pt x="84" y="349"/>
                    <a:pt x="106" y="345"/>
                    <a:pt x="117" y="308"/>
                  </a:cubicBezTo>
                  <a:cubicBezTo>
                    <a:pt x="173" y="244"/>
                    <a:pt x="206" y="162"/>
                    <a:pt x="277" y="109"/>
                  </a:cubicBezTo>
                  <a:cubicBezTo>
                    <a:pt x="311" y="76"/>
                    <a:pt x="349" y="61"/>
                    <a:pt x="386" y="61"/>
                  </a:cubicBezTo>
                  <a:cubicBezTo>
                    <a:pt x="420" y="61"/>
                    <a:pt x="453" y="73"/>
                    <a:pt x="491" y="95"/>
                  </a:cubicBezTo>
                  <a:cubicBezTo>
                    <a:pt x="506" y="106"/>
                    <a:pt x="517" y="113"/>
                    <a:pt x="529" y="113"/>
                  </a:cubicBezTo>
                  <a:cubicBezTo>
                    <a:pt x="539" y="113"/>
                    <a:pt x="551" y="109"/>
                    <a:pt x="558" y="102"/>
                  </a:cubicBezTo>
                  <a:cubicBezTo>
                    <a:pt x="543" y="1"/>
                    <a:pt x="442" y="57"/>
                    <a:pt x="394" y="12"/>
                  </a:cubicBezTo>
                  <a:cubicBezTo>
                    <a:pt x="389" y="9"/>
                    <a:pt x="382" y="5"/>
                    <a:pt x="375"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759803" y="-2432911"/>
              <a:ext cx="12701" cy="13418"/>
            </a:xfrm>
            <a:custGeom>
              <a:avLst/>
              <a:gdLst/>
              <a:ahLst/>
              <a:cxnLst/>
              <a:rect l="l" t="t" r="r" b="b"/>
              <a:pathLst>
                <a:path w="266" h="281" extrusionOk="0">
                  <a:moveTo>
                    <a:pt x="60" y="0"/>
                  </a:moveTo>
                  <a:lnTo>
                    <a:pt x="60" y="0"/>
                  </a:lnTo>
                  <a:cubicBezTo>
                    <a:pt x="15" y="56"/>
                    <a:pt x="75" y="104"/>
                    <a:pt x="56" y="149"/>
                  </a:cubicBezTo>
                  <a:cubicBezTo>
                    <a:pt x="38" y="190"/>
                    <a:pt x="1" y="232"/>
                    <a:pt x="53" y="269"/>
                  </a:cubicBezTo>
                  <a:cubicBezTo>
                    <a:pt x="68" y="276"/>
                    <a:pt x="75" y="280"/>
                    <a:pt x="86" y="280"/>
                  </a:cubicBezTo>
                  <a:cubicBezTo>
                    <a:pt x="116" y="280"/>
                    <a:pt x="120" y="232"/>
                    <a:pt x="139" y="213"/>
                  </a:cubicBezTo>
                  <a:cubicBezTo>
                    <a:pt x="265" y="108"/>
                    <a:pt x="265" y="104"/>
                    <a:pt x="124" y="30"/>
                  </a:cubicBezTo>
                  <a:cubicBezTo>
                    <a:pt x="105" y="18"/>
                    <a:pt x="82" y="11"/>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299254" y="-2771028"/>
              <a:ext cx="15376" cy="16140"/>
            </a:xfrm>
            <a:custGeom>
              <a:avLst/>
              <a:gdLst/>
              <a:ahLst/>
              <a:cxnLst/>
              <a:rect l="l" t="t" r="r" b="b"/>
              <a:pathLst>
                <a:path w="322" h="338" extrusionOk="0">
                  <a:moveTo>
                    <a:pt x="108" y="1"/>
                  </a:moveTo>
                  <a:cubicBezTo>
                    <a:pt x="93" y="1"/>
                    <a:pt x="85" y="27"/>
                    <a:pt x="82" y="61"/>
                  </a:cubicBezTo>
                  <a:lnTo>
                    <a:pt x="85" y="61"/>
                  </a:lnTo>
                  <a:cubicBezTo>
                    <a:pt x="101" y="56"/>
                    <a:pt x="108" y="53"/>
                    <a:pt x="119" y="53"/>
                  </a:cubicBezTo>
                  <a:cubicBezTo>
                    <a:pt x="171" y="53"/>
                    <a:pt x="183" y="124"/>
                    <a:pt x="224" y="146"/>
                  </a:cubicBezTo>
                  <a:cubicBezTo>
                    <a:pt x="273" y="177"/>
                    <a:pt x="187" y="184"/>
                    <a:pt x="206" y="221"/>
                  </a:cubicBezTo>
                  <a:cubicBezTo>
                    <a:pt x="213" y="232"/>
                    <a:pt x="187" y="263"/>
                    <a:pt x="168" y="263"/>
                  </a:cubicBezTo>
                  <a:cubicBezTo>
                    <a:pt x="168" y="263"/>
                    <a:pt x="164" y="258"/>
                    <a:pt x="161" y="258"/>
                  </a:cubicBezTo>
                  <a:cubicBezTo>
                    <a:pt x="119" y="240"/>
                    <a:pt x="194" y="221"/>
                    <a:pt x="171" y="213"/>
                  </a:cubicBezTo>
                  <a:cubicBezTo>
                    <a:pt x="85" y="195"/>
                    <a:pt x="108" y="117"/>
                    <a:pt x="82" y="64"/>
                  </a:cubicBezTo>
                  <a:cubicBezTo>
                    <a:pt x="75" y="72"/>
                    <a:pt x="71" y="75"/>
                    <a:pt x="63" y="83"/>
                  </a:cubicBezTo>
                  <a:lnTo>
                    <a:pt x="63" y="79"/>
                  </a:lnTo>
                  <a:cubicBezTo>
                    <a:pt x="49" y="139"/>
                    <a:pt x="40" y="199"/>
                    <a:pt x="0" y="248"/>
                  </a:cubicBezTo>
                  <a:cubicBezTo>
                    <a:pt x="4" y="251"/>
                    <a:pt x="7" y="255"/>
                    <a:pt x="11" y="263"/>
                  </a:cubicBezTo>
                  <a:cubicBezTo>
                    <a:pt x="22" y="266"/>
                    <a:pt x="33" y="270"/>
                    <a:pt x="45" y="274"/>
                  </a:cubicBezTo>
                  <a:cubicBezTo>
                    <a:pt x="82" y="281"/>
                    <a:pt x="112" y="337"/>
                    <a:pt x="123" y="337"/>
                  </a:cubicBezTo>
                  <a:lnTo>
                    <a:pt x="127" y="337"/>
                  </a:lnTo>
                  <a:cubicBezTo>
                    <a:pt x="190" y="300"/>
                    <a:pt x="247" y="248"/>
                    <a:pt x="302" y="199"/>
                  </a:cubicBezTo>
                  <a:cubicBezTo>
                    <a:pt x="321" y="184"/>
                    <a:pt x="302" y="165"/>
                    <a:pt x="292" y="151"/>
                  </a:cubicBezTo>
                  <a:lnTo>
                    <a:pt x="280" y="151"/>
                  </a:lnTo>
                  <a:cubicBezTo>
                    <a:pt x="254" y="151"/>
                    <a:pt x="242" y="128"/>
                    <a:pt x="228" y="113"/>
                  </a:cubicBezTo>
                  <a:cubicBezTo>
                    <a:pt x="202" y="87"/>
                    <a:pt x="175" y="64"/>
                    <a:pt x="157" y="38"/>
                  </a:cubicBezTo>
                  <a:cubicBezTo>
                    <a:pt x="135" y="12"/>
                    <a:pt x="119"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625768" y="-2481663"/>
              <a:ext cx="13083" cy="15185"/>
            </a:xfrm>
            <a:custGeom>
              <a:avLst/>
              <a:gdLst/>
              <a:ahLst/>
              <a:cxnLst/>
              <a:rect l="l" t="t" r="r" b="b"/>
              <a:pathLst>
                <a:path w="274" h="318" extrusionOk="0">
                  <a:moveTo>
                    <a:pt x="105" y="172"/>
                  </a:moveTo>
                  <a:cubicBezTo>
                    <a:pt x="143" y="172"/>
                    <a:pt x="169" y="202"/>
                    <a:pt x="195" y="214"/>
                  </a:cubicBezTo>
                  <a:cubicBezTo>
                    <a:pt x="180" y="232"/>
                    <a:pt x="169" y="236"/>
                    <a:pt x="154" y="236"/>
                  </a:cubicBezTo>
                  <a:cubicBezTo>
                    <a:pt x="120" y="236"/>
                    <a:pt x="94" y="198"/>
                    <a:pt x="53" y="195"/>
                  </a:cubicBezTo>
                  <a:cubicBezTo>
                    <a:pt x="72" y="176"/>
                    <a:pt x="91" y="172"/>
                    <a:pt x="105" y="172"/>
                  </a:cubicBezTo>
                  <a:close/>
                  <a:moveTo>
                    <a:pt x="117" y="0"/>
                  </a:moveTo>
                  <a:cubicBezTo>
                    <a:pt x="42" y="23"/>
                    <a:pt x="42" y="102"/>
                    <a:pt x="1" y="150"/>
                  </a:cubicBezTo>
                  <a:lnTo>
                    <a:pt x="1" y="180"/>
                  </a:lnTo>
                  <a:cubicBezTo>
                    <a:pt x="46" y="240"/>
                    <a:pt x="79" y="318"/>
                    <a:pt x="169" y="318"/>
                  </a:cubicBezTo>
                  <a:cubicBezTo>
                    <a:pt x="177" y="318"/>
                    <a:pt x="188" y="318"/>
                    <a:pt x="195" y="314"/>
                  </a:cubicBezTo>
                  <a:cubicBezTo>
                    <a:pt x="188" y="281"/>
                    <a:pt x="217" y="247"/>
                    <a:pt x="199" y="214"/>
                  </a:cubicBezTo>
                  <a:cubicBezTo>
                    <a:pt x="206" y="191"/>
                    <a:pt x="274" y="198"/>
                    <a:pt x="229" y="150"/>
                  </a:cubicBezTo>
                  <a:cubicBezTo>
                    <a:pt x="154" y="128"/>
                    <a:pt x="132" y="67"/>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1914819" y="-2903630"/>
              <a:ext cx="15567" cy="10410"/>
            </a:xfrm>
            <a:custGeom>
              <a:avLst/>
              <a:gdLst/>
              <a:ahLst/>
              <a:cxnLst/>
              <a:rect l="l" t="t" r="r" b="b"/>
              <a:pathLst>
                <a:path w="326" h="218" extrusionOk="0">
                  <a:moveTo>
                    <a:pt x="229" y="0"/>
                  </a:moveTo>
                  <a:cubicBezTo>
                    <a:pt x="206" y="0"/>
                    <a:pt x="188" y="12"/>
                    <a:pt x="162" y="34"/>
                  </a:cubicBezTo>
                  <a:cubicBezTo>
                    <a:pt x="113" y="71"/>
                    <a:pt x="94" y="150"/>
                    <a:pt x="15" y="150"/>
                  </a:cubicBezTo>
                  <a:cubicBezTo>
                    <a:pt x="27" y="164"/>
                    <a:pt x="1" y="217"/>
                    <a:pt x="23" y="217"/>
                  </a:cubicBezTo>
                  <a:cubicBezTo>
                    <a:pt x="31" y="217"/>
                    <a:pt x="46" y="209"/>
                    <a:pt x="64" y="195"/>
                  </a:cubicBezTo>
                  <a:cubicBezTo>
                    <a:pt x="75" y="187"/>
                    <a:pt x="86" y="183"/>
                    <a:pt x="94" y="183"/>
                  </a:cubicBezTo>
                  <a:cubicBezTo>
                    <a:pt x="109" y="183"/>
                    <a:pt x="120" y="191"/>
                    <a:pt x="136" y="202"/>
                  </a:cubicBezTo>
                  <a:cubicBezTo>
                    <a:pt x="146" y="209"/>
                    <a:pt x="153" y="214"/>
                    <a:pt x="162" y="214"/>
                  </a:cubicBezTo>
                  <a:cubicBezTo>
                    <a:pt x="180" y="214"/>
                    <a:pt x="195" y="195"/>
                    <a:pt x="214" y="183"/>
                  </a:cubicBezTo>
                  <a:cubicBezTo>
                    <a:pt x="210" y="102"/>
                    <a:pt x="300" y="142"/>
                    <a:pt x="326" y="102"/>
                  </a:cubicBezTo>
                  <a:cubicBezTo>
                    <a:pt x="319" y="90"/>
                    <a:pt x="319" y="79"/>
                    <a:pt x="326" y="67"/>
                  </a:cubicBezTo>
                  <a:cubicBezTo>
                    <a:pt x="310" y="57"/>
                    <a:pt x="296" y="45"/>
                    <a:pt x="284" y="30"/>
                  </a:cubicBezTo>
                  <a:cubicBezTo>
                    <a:pt x="262" y="7"/>
                    <a:pt x="243"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213590" y="-2818492"/>
              <a:ext cx="21058" cy="11842"/>
            </a:xfrm>
            <a:custGeom>
              <a:avLst/>
              <a:gdLst/>
              <a:ahLst/>
              <a:cxnLst/>
              <a:rect l="l" t="t" r="r" b="b"/>
              <a:pathLst>
                <a:path w="441" h="248" extrusionOk="0">
                  <a:moveTo>
                    <a:pt x="441" y="1"/>
                  </a:moveTo>
                  <a:cubicBezTo>
                    <a:pt x="389" y="53"/>
                    <a:pt x="340" y="105"/>
                    <a:pt x="292" y="158"/>
                  </a:cubicBezTo>
                  <a:cubicBezTo>
                    <a:pt x="284" y="169"/>
                    <a:pt x="280" y="180"/>
                    <a:pt x="270" y="180"/>
                  </a:cubicBezTo>
                  <a:cubicBezTo>
                    <a:pt x="265" y="180"/>
                    <a:pt x="261" y="180"/>
                    <a:pt x="261" y="176"/>
                  </a:cubicBezTo>
                  <a:cubicBezTo>
                    <a:pt x="198" y="150"/>
                    <a:pt x="120" y="165"/>
                    <a:pt x="78" y="98"/>
                  </a:cubicBezTo>
                  <a:cubicBezTo>
                    <a:pt x="52" y="82"/>
                    <a:pt x="26" y="64"/>
                    <a:pt x="0" y="46"/>
                  </a:cubicBezTo>
                  <a:lnTo>
                    <a:pt x="0" y="46"/>
                  </a:lnTo>
                  <a:cubicBezTo>
                    <a:pt x="30" y="176"/>
                    <a:pt x="45" y="191"/>
                    <a:pt x="161" y="206"/>
                  </a:cubicBezTo>
                  <a:cubicBezTo>
                    <a:pt x="175" y="210"/>
                    <a:pt x="191" y="213"/>
                    <a:pt x="202" y="225"/>
                  </a:cubicBezTo>
                  <a:cubicBezTo>
                    <a:pt x="220" y="239"/>
                    <a:pt x="235" y="247"/>
                    <a:pt x="251" y="247"/>
                  </a:cubicBezTo>
                  <a:cubicBezTo>
                    <a:pt x="273" y="247"/>
                    <a:pt x="296" y="232"/>
                    <a:pt x="322" y="217"/>
                  </a:cubicBezTo>
                  <a:cubicBezTo>
                    <a:pt x="411" y="169"/>
                    <a:pt x="441" y="94"/>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066855" y="-2905779"/>
              <a:ext cx="17333" cy="22204"/>
            </a:xfrm>
            <a:custGeom>
              <a:avLst/>
              <a:gdLst/>
              <a:ahLst/>
              <a:cxnLst/>
              <a:rect l="l" t="t" r="r" b="b"/>
              <a:pathLst>
                <a:path w="363" h="465" extrusionOk="0">
                  <a:moveTo>
                    <a:pt x="0" y="0"/>
                  </a:moveTo>
                  <a:lnTo>
                    <a:pt x="0" y="4"/>
                  </a:lnTo>
                  <a:cubicBezTo>
                    <a:pt x="18" y="19"/>
                    <a:pt x="23" y="45"/>
                    <a:pt x="30" y="68"/>
                  </a:cubicBezTo>
                  <a:cubicBezTo>
                    <a:pt x="78" y="109"/>
                    <a:pt x="153" y="112"/>
                    <a:pt x="180" y="183"/>
                  </a:cubicBezTo>
                  <a:cubicBezTo>
                    <a:pt x="213" y="195"/>
                    <a:pt x="247" y="202"/>
                    <a:pt x="220" y="251"/>
                  </a:cubicBezTo>
                  <a:cubicBezTo>
                    <a:pt x="197" y="292"/>
                    <a:pt x="213" y="322"/>
                    <a:pt x="261" y="330"/>
                  </a:cubicBezTo>
                  <a:cubicBezTo>
                    <a:pt x="269" y="322"/>
                    <a:pt x="284" y="311"/>
                    <a:pt x="295" y="311"/>
                  </a:cubicBezTo>
                  <a:cubicBezTo>
                    <a:pt x="295" y="311"/>
                    <a:pt x="299" y="311"/>
                    <a:pt x="299" y="314"/>
                  </a:cubicBezTo>
                  <a:cubicBezTo>
                    <a:pt x="325" y="359"/>
                    <a:pt x="351" y="411"/>
                    <a:pt x="276" y="442"/>
                  </a:cubicBezTo>
                  <a:lnTo>
                    <a:pt x="276" y="445"/>
                  </a:lnTo>
                  <a:cubicBezTo>
                    <a:pt x="295" y="456"/>
                    <a:pt x="310" y="464"/>
                    <a:pt x="321" y="464"/>
                  </a:cubicBezTo>
                  <a:cubicBezTo>
                    <a:pt x="344" y="464"/>
                    <a:pt x="351" y="445"/>
                    <a:pt x="354" y="397"/>
                  </a:cubicBezTo>
                  <a:cubicBezTo>
                    <a:pt x="363" y="236"/>
                    <a:pt x="209" y="165"/>
                    <a:pt x="161" y="34"/>
                  </a:cubicBezTo>
                  <a:cubicBezTo>
                    <a:pt x="157" y="26"/>
                    <a:pt x="142" y="19"/>
                    <a:pt x="135" y="19"/>
                  </a:cubicBezTo>
                  <a:cubicBezTo>
                    <a:pt x="119" y="30"/>
                    <a:pt x="108" y="34"/>
                    <a:pt x="97" y="34"/>
                  </a:cubicBezTo>
                  <a:cubicBezTo>
                    <a:pt x="82" y="34"/>
                    <a:pt x="67" y="26"/>
                    <a:pt x="52" y="19"/>
                  </a:cubicBezTo>
                  <a:cubicBezTo>
                    <a:pt x="37" y="8"/>
                    <a:pt x="23" y="0"/>
                    <a:pt x="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834770" y="-2761383"/>
              <a:ext cx="12033" cy="12892"/>
            </a:xfrm>
            <a:custGeom>
              <a:avLst/>
              <a:gdLst/>
              <a:ahLst/>
              <a:cxnLst/>
              <a:rect l="l" t="t" r="r" b="b"/>
              <a:pathLst>
                <a:path w="252" h="270" extrusionOk="0">
                  <a:moveTo>
                    <a:pt x="116" y="1"/>
                  </a:moveTo>
                  <a:cubicBezTo>
                    <a:pt x="79" y="27"/>
                    <a:pt x="30" y="38"/>
                    <a:pt x="4" y="83"/>
                  </a:cubicBezTo>
                  <a:cubicBezTo>
                    <a:pt x="19" y="128"/>
                    <a:pt x="1" y="180"/>
                    <a:pt x="38" y="225"/>
                  </a:cubicBezTo>
                  <a:cubicBezTo>
                    <a:pt x="53" y="240"/>
                    <a:pt x="53" y="266"/>
                    <a:pt x="82" y="270"/>
                  </a:cubicBezTo>
                  <a:lnTo>
                    <a:pt x="98" y="270"/>
                  </a:lnTo>
                  <a:cubicBezTo>
                    <a:pt x="158" y="270"/>
                    <a:pt x="221" y="229"/>
                    <a:pt x="251" y="165"/>
                  </a:cubicBezTo>
                  <a:lnTo>
                    <a:pt x="251" y="165"/>
                  </a:lnTo>
                  <a:cubicBezTo>
                    <a:pt x="236" y="173"/>
                    <a:pt x="225" y="195"/>
                    <a:pt x="210" y="195"/>
                  </a:cubicBezTo>
                  <a:cubicBezTo>
                    <a:pt x="206" y="195"/>
                    <a:pt x="203" y="195"/>
                    <a:pt x="198" y="187"/>
                  </a:cubicBezTo>
                  <a:cubicBezTo>
                    <a:pt x="165" y="150"/>
                    <a:pt x="113" y="146"/>
                    <a:pt x="82" y="106"/>
                  </a:cubicBezTo>
                  <a:cubicBezTo>
                    <a:pt x="108" y="64"/>
                    <a:pt x="195" y="120"/>
                    <a:pt x="184" y="34"/>
                  </a:cubicBezTo>
                  <a:cubicBezTo>
                    <a:pt x="165" y="11"/>
                    <a:pt x="139" y="8"/>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132606" y="-2541112"/>
              <a:ext cx="18097" cy="15901"/>
            </a:xfrm>
            <a:custGeom>
              <a:avLst/>
              <a:gdLst/>
              <a:ahLst/>
              <a:cxnLst/>
              <a:rect l="l" t="t" r="r" b="b"/>
              <a:pathLst>
                <a:path w="379" h="333" extrusionOk="0">
                  <a:moveTo>
                    <a:pt x="39" y="1"/>
                  </a:moveTo>
                  <a:cubicBezTo>
                    <a:pt x="16" y="1"/>
                    <a:pt x="9" y="15"/>
                    <a:pt x="1" y="38"/>
                  </a:cubicBezTo>
                  <a:cubicBezTo>
                    <a:pt x="87" y="68"/>
                    <a:pt x="177" y="98"/>
                    <a:pt x="196" y="203"/>
                  </a:cubicBezTo>
                  <a:cubicBezTo>
                    <a:pt x="203" y="206"/>
                    <a:pt x="211" y="210"/>
                    <a:pt x="218" y="210"/>
                  </a:cubicBezTo>
                  <a:cubicBezTo>
                    <a:pt x="244" y="210"/>
                    <a:pt x="270" y="213"/>
                    <a:pt x="274" y="248"/>
                  </a:cubicBezTo>
                  <a:cubicBezTo>
                    <a:pt x="282" y="277"/>
                    <a:pt x="266" y="281"/>
                    <a:pt x="256" y="281"/>
                  </a:cubicBezTo>
                  <a:lnTo>
                    <a:pt x="225" y="281"/>
                  </a:lnTo>
                  <a:cubicBezTo>
                    <a:pt x="203" y="296"/>
                    <a:pt x="188" y="307"/>
                    <a:pt x="196" y="333"/>
                  </a:cubicBezTo>
                  <a:cubicBezTo>
                    <a:pt x="218" y="326"/>
                    <a:pt x="240" y="318"/>
                    <a:pt x="263" y="310"/>
                  </a:cubicBezTo>
                  <a:cubicBezTo>
                    <a:pt x="363" y="277"/>
                    <a:pt x="379" y="232"/>
                    <a:pt x="308" y="150"/>
                  </a:cubicBezTo>
                  <a:cubicBezTo>
                    <a:pt x="240" y="75"/>
                    <a:pt x="154" y="30"/>
                    <a:pt x="57" y="4"/>
                  </a:cubicBezTo>
                  <a:cubicBezTo>
                    <a:pt x="49" y="1"/>
                    <a:pt x="46" y="1"/>
                    <a:pt x="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163978" y="-2500238"/>
              <a:ext cx="19291" cy="18431"/>
            </a:xfrm>
            <a:custGeom>
              <a:avLst/>
              <a:gdLst/>
              <a:ahLst/>
              <a:cxnLst/>
              <a:rect l="l" t="t" r="r" b="b"/>
              <a:pathLst>
                <a:path w="404" h="386" extrusionOk="0">
                  <a:moveTo>
                    <a:pt x="228" y="1"/>
                  </a:moveTo>
                  <a:lnTo>
                    <a:pt x="228" y="1"/>
                  </a:lnTo>
                  <a:cubicBezTo>
                    <a:pt x="247" y="20"/>
                    <a:pt x="266" y="37"/>
                    <a:pt x="285" y="60"/>
                  </a:cubicBezTo>
                  <a:cubicBezTo>
                    <a:pt x="347" y="150"/>
                    <a:pt x="340" y="191"/>
                    <a:pt x="247" y="244"/>
                  </a:cubicBezTo>
                  <a:cubicBezTo>
                    <a:pt x="235" y="251"/>
                    <a:pt x="225" y="251"/>
                    <a:pt x="209" y="251"/>
                  </a:cubicBezTo>
                  <a:cubicBezTo>
                    <a:pt x="157" y="251"/>
                    <a:pt x="101" y="217"/>
                    <a:pt x="75" y="168"/>
                  </a:cubicBezTo>
                  <a:cubicBezTo>
                    <a:pt x="56" y="135"/>
                    <a:pt x="68" y="101"/>
                    <a:pt x="64" y="68"/>
                  </a:cubicBezTo>
                  <a:lnTo>
                    <a:pt x="64" y="68"/>
                  </a:lnTo>
                  <a:cubicBezTo>
                    <a:pt x="30" y="98"/>
                    <a:pt x="0" y="135"/>
                    <a:pt x="42" y="177"/>
                  </a:cubicBezTo>
                  <a:cubicBezTo>
                    <a:pt x="101" y="229"/>
                    <a:pt x="138" y="296"/>
                    <a:pt x="180" y="360"/>
                  </a:cubicBezTo>
                  <a:cubicBezTo>
                    <a:pt x="190" y="378"/>
                    <a:pt x="206" y="386"/>
                    <a:pt x="217" y="386"/>
                  </a:cubicBezTo>
                  <a:cubicBezTo>
                    <a:pt x="228" y="386"/>
                    <a:pt x="235" y="382"/>
                    <a:pt x="243" y="367"/>
                  </a:cubicBezTo>
                  <a:cubicBezTo>
                    <a:pt x="269" y="303"/>
                    <a:pt x="321" y="258"/>
                    <a:pt x="356" y="199"/>
                  </a:cubicBezTo>
                  <a:cubicBezTo>
                    <a:pt x="404" y="109"/>
                    <a:pt x="374" y="64"/>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133084" y="-2873977"/>
              <a:ext cx="12128" cy="14850"/>
            </a:xfrm>
            <a:custGeom>
              <a:avLst/>
              <a:gdLst/>
              <a:ahLst/>
              <a:cxnLst/>
              <a:rect l="l" t="t" r="r" b="b"/>
              <a:pathLst>
                <a:path w="254" h="311" extrusionOk="0">
                  <a:moveTo>
                    <a:pt x="142" y="0"/>
                  </a:moveTo>
                  <a:cubicBezTo>
                    <a:pt x="131" y="0"/>
                    <a:pt x="123" y="4"/>
                    <a:pt x="112" y="11"/>
                  </a:cubicBezTo>
                  <a:cubicBezTo>
                    <a:pt x="101" y="14"/>
                    <a:pt x="93" y="22"/>
                    <a:pt x="82" y="22"/>
                  </a:cubicBezTo>
                  <a:lnTo>
                    <a:pt x="71" y="22"/>
                  </a:lnTo>
                  <a:cubicBezTo>
                    <a:pt x="41" y="48"/>
                    <a:pt x="11" y="74"/>
                    <a:pt x="7" y="116"/>
                  </a:cubicBezTo>
                  <a:cubicBezTo>
                    <a:pt x="0" y="198"/>
                    <a:pt x="86" y="239"/>
                    <a:pt x="101" y="310"/>
                  </a:cubicBezTo>
                  <a:cubicBezTo>
                    <a:pt x="149" y="250"/>
                    <a:pt x="243" y="228"/>
                    <a:pt x="254" y="135"/>
                  </a:cubicBezTo>
                  <a:lnTo>
                    <a:pt x="254" y="135"/>
                  </a:lnTo>
                  <a:cubicBezTo>
                    <a:pt x="221" y="153"/>
                    <a:pt x="194" y="164"/>
                    <a:pt x="176" y="164"/>
                  </a:cubicBezTo>
                  <a:cubicBezTo>
                    <a:pt x="149" y="164"/>
                    <a:pt x="138" y="138"/>
                    <a:pt x="135" y="86"/>
                  </a:cubicBezTo>
                  <a:cubicBezTo>
                    <a:pt x="135" y="59"/>
                    <a:pt x="127" y="26"/>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1952302" y="-2732112"/>
              <a:ext cx="11317" cy="27361"/>
            </a:xfrm>
            <a:custGeom>
              <a:avLst/>
              <a:gdLst/>
              <a:ahLst/>
              <a:cxnLst/>
              <a:rect l="l" t="t" r="r" b="b"/>
              <a:pathLst>
                <a:path w="237" h="573" extrusionOk="0">
                  <a:moveTo>
                    <a:pt x="31" y="0"/>
                  </a:moveTo>
                  <a:lnTo>
                    <a:pt x="15" y="16"/>
                  </a:lnTo>
                  <a:cubicBezTo>
                    <a:pt x="23" y="45"/>
                    <a:pt x="5" y="68"/>
                    <a:pt x="1" y="98"/>
                  </a:cubicBezTo>
                  <a:cubicBezTo>
                    <a:pt x="53" y="154"/>
                    <a:pt x="60" y="225"/>
                    <a:pt x="64" y="296"/>
                  </a:cubicBezTo>
                  <a:cubicBezTo>
                    <a:pt x="117" y="382"/>
                    <a:pt x="38" y="438"/>
                    <a:pt x="15" y="509"/>
                  </a:cubicBezTo>
                  <a:cubicBezTo>
                    <a:pt x="27" y="520"/>
                    <a:pt x="34" y="528"/>
                    <a:pt x="49" y="528"/>
                  </a:cubicBezTo>
                  <a:cubicBezTo>
                    <a:pt x="53" y="528"/>
                    <a:pt x="57" y="528"/>
                    <a:pt x="60" y="524"/>
                  </a:cubicBezTo>
                  <a:cubicBezTo>
                    <a:pt x="98" y="509"/>
                    <a:pt x="124" y="502"/>
                    <a:pt x="139" y="502"/>
                  </a:cubicBezTo>
                  <a:cubicBezTo>
                    <a:pt x="165" y="502"/>
                    <a:pt x="172" y="524"/>
                    <a:pt x="176" y="573"/>
                  </a:cubicBezTo>
                  <a:cubicBezTo>
                    <a:pt x="206" y="554"/>
                    <a:pt x="236" y="542"/>
                    <a:pt x="198" y="490"/>
                  </a:cubicBezTo>
                  <a:cubicBezTo>
                    <a:pt x="150" y="427"/>
                    <a:pt x="94" y="356"/>
                    <a:pt x="109" y="266"/>
                  </a:cubicBezTo>
                  <a:cubicBezTo>
                    <a:pt x="120" y="165"/>
                    <a:pt x="57" y="87"/>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428179" y="-2518622"/>
              <a:ext cx="17190" cy="19148"/>
            </a:xfrm>
            <a:custGeom>
              <a:avLst/>
              <a:gdLst/>
              <a:ahLst/>
              <a:cxnLst/>
              <a:rect l="l" t="t" r="r" b="b"/>
              <a:pathLst>
                <a:path w="360" h="401" extrusionOk="0">
                  <a:moveTo>
                    <a:pt x="71" y="1"/>
                  </a:moveTo>
                  <a:cubicBezTo>
                    <a:pt x="45" y="1"/>
                    <a:pt x="23" y="4"/>
                    <a:pt x="1" y="19"/>
                  </a:cubicBezTo>
                  <a:cubicBezTo>
                    <a:pt x="12" y="19"/>
                    <a:pt x="19" y="15"/>
                    <a:pt x="27" y="15"/>
                  </a:cubicBezTo>
                  <a:cubicBezTo>
                    <a:pt x="76" y="15"/>
                    <a:pt x="102" y="53"/>
                    <a:pt x="132" y="86"/>
                  </a:cubicBezTo>
                  <a:cubicBezTo>
                    <a:pt x="139" y="101"/>
                    <a:pt x="147" y="131"/>
                    <a:pt x="158" y="131"/>
                  </a:cubicBezTo>
                  <a:cubicBezTo>
                    <a:pt x="202" y="143"/>
                    <a:pt x="233" y="150"/>
                    <a:pt x="228" y="210"/>
                  </a:cubicBezTo>
                  <a:cubicBezTo>
                    <a:pt x="225" y="236"/>
                    <a:pt x="296" y="255"/>
                    <a:pt x="270" y="303"/>
                  </a:cubicBezTo>
                  <a:cubicBezTo>
                    <a:pt x="251" y="344"/>
                    <a:pt x="214" y="370"/>
                    <a:pt x="166" y="382"/>
                  </a:cubicBezTo>
                  <a:cubicBezTo>
                    <a:pt x="180" y="396"/>
                    <a:pt x="195" y="400"/>
                    <a:pt x="210" y="400"/>
                  </a:cubicBezTo>
                  <a:cubicBezTo>
                    <a:pt x="228" y="400"/>
                    <a:pt x="251" y="393"/>
                    <a:pt x="273" y="393"/>
                  </a:cubicBezTo>
                  <a:cubicBezTo>
                    <a:pt x="345" y="389"/>
                    <a:pt x="359" y="355"/>
                    <a:pt x="330" y="292"/>
                  </a:cubicBezTo>
                  <a:cubicBezTo>
                    <a:pt x="300" y="225"/>
                    <a:pt x="266" y="153"/>
                    <a:pt x="228" y="91"/>
                  </a:cubicBezTo>
                  <a:cubicBezTo>
                    <a:pt x="195" y="30"/>
                    <a:pt x="128"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543686" y="-2472018"/>
              <a:ext cx="18097" cy="13036"/>
            </a:xfrm>
            <a:custGeom>
              <a:avLst/>
              <a:gdLst/>
              <a:ahLst/>
              <a:cxnLst/>
              <a:rect l="l" t="t" r="r" b="b"/>
              <a:pathLst>
                <a:path w="379" h="273" extrusionOk="0">
                  <a:moveTo>
                    <a:pt x="177" y="0"/>
                  </a:moveTo>
                  <a:cubicBezTo>
                    <a:pt x="99" y="0"/>
                    <a:pt x="1" y="74"/>
                    <a:pt x="16" y="135"/>
                  </a:cubicBezTo>
                  <a:cubicBezTo>
                    <a:pt x="42" y="228"/>
                    <a:pt x="102" y="273"/>
                    <a:pt x="192" y="273"/>
                  </a:cubicBezTo>
                  <a:cubicBezTo>
                    <a:pt x="214" y="273"/>
                    <a:pt x="237" y="269"/>
                    <a:pt x="259" y="266"/>
                  </a:cubicBezTo>
                  <a:cubicBezTo>
                    <a:pt x="315" y="254"/>
                    <a:pt x="379" y="231"/>
                    <a:pt x="375" y="179"/>
                  </a:cubicBezTo>
                  <a:cubicBezTo>
                    <a:pt x="368" y="124"/>
                    <a:pt x="371" y="38"/>
                    <a:pt x="285" y="19"/>
                  </a:cubicBezTo>
                  <a:lnTo>
                    <a:pt x="285" y="19"/>
                  </a:lnTo>
                  <a:cubicBezTo>
                    <a:pt x="308" y="48"/>
                    <a:pt x="323" y="79"/>
                    <a:pt x="315" y="119"/>
                  </a:cubicBezTo>
                  <a:cubicBezTo>
                    <a:pt x="353" y="191"/>
                    <a:pt x="304" y="205"/>
                    <a:pt x="248" y="217"/>
                  </a:cubicBezTo>
                  <a:cubicBezTo>
                    <a:pt x="225" y="228"/>
                    <a:pt x="207" y="236"/>
                    <a:pt x="188" y="236"/>
                  </a:cubicBezTo>
                  <a:cubicBezTo>
                    <a:pt x="135" y="236"/>
                    <a:pt x="102" y="179"/>
                    <a:pt x="73" y="135"/>
                  </a:cubicBezTo>
                  <a:cubicBezTo>
                    <a:pt x="83" y="57"/>
                    <a:pt x="140" y="26"/>
                    <a:pt x="203" y="4"/>
                  </a:cubicBezTo>
                  <a:cubicBezTo>
                    <a:pt x="196" y="4"/>
                    <a:pt x="185" y="0"/>
                    <a:pt x="1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130792" y="-2512749"/>
              <a:ext cx="13609" cy="11126"/>
            </a:xfrm>
            <a:custGeom>
              <a:avLst/>
              <a:gdLst/>
              <a:ahLst/>
              <a:cxnLst/>
              <a:rect l="l" t="t" r="r" b="b"/>
              <a:pathLst>
                <a:path w="285" h="233" extrusionOk="0">
                  <a:moveTo>
                    <a:pt x="158" y="1"/>
                  </a:moveTo>
                  <a:lnTo>
                    <a:pt x="158" y="4"/>
                  </a:lnTo>
                  <a:cubicBezTo>
                    <a:pt x="232" y="61"/>
                    <a:pt x="142" y="87"/>
                    <a:pt x="123" y="109"/>
                  </a:cubicBezTo>
                  <a:cubicBezTo>
                    <a:pt x="116" y="120"/>
                    <a:pt x="109" y="128"/>
                    <a:pt x="106" y="128"/>
                  </a:cubicBezTo>
                  <a:cubicBezTo>
                    <a:pt x="87" y="128"/>
                    <a:pt x="79" y="90"/>
                    <a:pt x="68" y="80"/>
                  </a:cubicBezTo>
                  <a:cubicBezTo>
                    <a:pt x="56" y="72"/>
                    <a:pt x="49" y="61"/>
                    <a:pt x="42" y="53"/>
                  </a:cubicBezTo>
                  <a:lnTo>
                    <a:pt x="42" y="49"/>
                  </a:lnTo>
                  <a:lnTo>
                    <a:pt x="42" y="49"/>
                  </a:lnTo>
                  <a:cubicBezTo>
                    <a:pt x="1" y="128"/>
                    <a:pt x="27" y="184"/>
                    <a:pt x="90" y="232"/>
                  </a:cubicBezTo>
                  <a:cubicBezTo>
                    <a:pt x="161" y="225"/>
                    <a:pt x="232" y="218"/>
                    <a:pt x="285" y="169"/>
                  </a:cubicBezTo>
                  <a:cubicBezTo>
                    <a:pt x="254" y="142"/>
                    <a:pt x="247" y="106"/>
                    <a:pt x="244" y="68"/>
                  </a:cubicBezTo>
                  <a:cubicBezTo>
                    <a:pt x="236" y="27"/>
                    <a:pt x="213" y="1"/>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070293" y="-2736935"/>
              <a:ext cx="16999" cy="12176"/>
            </a:xfrm>
            <a:custGeom>
              <a:avLst/>
              <a:gdLst/>
              <a:ahLst/>
              <a:cxnLst/>
              <a:rect l="l" t="t" r="r" b="b"/>
              <a:pathLst>
                <a:path w="356" h="255" extrusionOk="0">
                  <a:moveTo>
                    <a:pt x="98" y="1"/>
                  </a:moveTo>
                  <a:cubicBezTo>
                    <a:pt x="64" y="1"/>
                    <a:pt x="50" y="34"/>
                    <a:pt x="34" y="60"/>
                  </a:cubicBezTo>
                  <a:cubicBezTo>
                    <a:pt x="23" y="94"/>
                    <a:pt x="0" y="135"/>
                    <a:pt x="23" y="172"/>
                  </a:cubicBezTo>
                  <a:cubicBezTo>
                    <a:pt x="34" y="158"/>
                    <a:pt x="45" y="139"/>
                    <a:pt x="50" y="124"/>
                  </a:cubicBezTo>
                  <a:cubicBezTo>
                    <a:pt x="60" y="72"/>
                    <a:pt x="83" y="53"/>
                    <a:pt x="112" y="53"/>
                  </a:cubicBezTo>
                  <a:cubicBezTo>
                    <a:pt x="128" y="53"/>
                    <a:pt x="147" y="57"/>
                    <a:pt x="169" y="68"/>
                  </a:cubicBezTo>
                  <a:cubicBezTo>
                    <a:pt x="199" y="83"/>
                    <a:pt x="259" y="79"/>
                    <a:pt x="252" y="127"/>
                  </a:cubicBezTo>
                  <a:cubicBezTo>
                    <a:pt x="243" y="172"/>
                    <a:pt x="202" y="210"/>
                    <a:pt x="154" y="222"/>
                  </a:cubicBezTo>
                  <a:cubicBezTo>
                    <a:pt x="143" y="225"/>
                    <a:pt x="131" y="225"/>
                    <a:pt x="117" y="225"/>
                  </a:cubicBezTo>
                  <a:cubicBezTo>
                    <a:pt x="83" y="225"/>
                    <a:pt x="50" y="210"/>
                    <a:pt x="23" y="172"/>
                  </a:cubicBezTo>
                  <a:lnTo>
                    <a:pt x="23" y="172"/>
                  </a:lnTo>
                  <a:cubicBezTo>
                    <a:pt x="0" y="222"/>
                    <a:pt x="38" y="236"/>
                    <a:pt x="68" y="248"/>
                  </a:cubicBezTo>
                  <a:cubicBezTo>
                    <a:pt x="79" y="251"/>
                    <a:pt x="90" y="255"/>
                    <a:pt x="109" y="255"/>
                  </a:cubicBezTo>
                  <a:cubicBezTo>
                    <a:pt x="176" y="255"/>
                    <a:pt x="288" y="225"/>
                    <a:pt x="319" y="195"/>
                  </a:cubicBezTo>
                  <a:cubicBezTo>
                    <a:pt x="356" y="154"/>
                    <a:pt x="348" y="105"/>
                    <a:pt x="292" y="75"/>
                  </a:cubicBezTo>
                  <a:cubicBezTo>
                    <a:pt x="243" y="53"/>
                    <a:pt x="188" y="42"/>
                    <a:pt x="143" y="15"/>
                  </a:cubicBezTo>
                  <a:cubicBezTo>
                    <a:pt x="128" y="5"/>
                    <a:pt x="112"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1954976" y="-2869871"/>
              <a:ext cx="10935" cy="9837"/>
            </a:xfrm>
            <a:custGeom>
              <a:avLst/>
              <a:gdLst/>
              <a:ahLst/>
              <a:cxnLst/>
              <a:rect l="l" t="t" r="r" b="b"/>
              <a:pathLst>
                <a:path w="229" h="206" extrusionOk="0">
                  <a:moveTo>
                    <a:pt x="68" y="0"/>
                  </a:moveTo>
                  <a:cubicBezTo>
                    <a:pt x="42" y="15"/>
                    <a:pt x="42" y="45"/>
                    <a:pt x="30" y="71"/>
                  </a:cubicBezTo>
                  <a:cubicBezTo>
                    <a:pt x="0" y="127"/>
                    <a:pt x="23" y="168"/>
                    <a:pt x="75" y="194"/>
                  </a:cubicBezTo>
                  <a:cubicBezTo>
                    <a:pt x="90" y="202"/>
                    <a:pt x="105" y="206"/>
                    <a:pt x="116" y="206"/>
                  </a:cubicBezTo>
                  <a:cubicBezTo>
                    <a:pt x="147" y="206"/>
                    <a:pt x="169" y="187"/>
                    <a:pt x="183" y="145"/>
                  </a:cubicBezTo>
                  <a:cubicBezTo>
                    <a:pt x="187" y="135"/>
                    <a:pt x="202" y="123"/>
                    <a:pt x="214" y="112"/>
                  </a:cubicBezTo>
                  <a:cubicBezTo>
                    <a:pt x="228" y="45"/>
                    <a:pt x="209" y="4"/>
                    <a:pt x="142" y="4"/>
                  </a:cubicBezTo>
                  <a:lnTo>
                    <a:pt x="116" y="4"/>
                  </a:lnTo>
                  <a:cubicBezTo>
                    <a:pt x="97" y="4"/>
                    <a:pt x="83"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1936067" y="-2629497"/>
              <a:ext cx="13609" cy="12415"/>
            </a:xfrm>
            <a:custGeom>
              <a:avLst/>
              <a:gdLst/>
              <a:ahLst/>
              <a:cxnLst/>
              <a:rect l="l" t="t" r="r" b="b"/>
              <a:pathLst>
                <a:path w="285" h="260" extrusionOk="0">
                  <a:moveTo>
                    <a:pt x="60" y="1"/>
                  </a:moveTo>
                  <a:cubicBezTo>
                    <a:pt x="34" y="27"/>
                    <a:pt x="8" y="49"/>
                    <a:pt x="42" y="84"/>
                  </a:cubicBezTo>
                  <a:cubicBezTo>
                    <a:pt x="94" y="106"/>
                    <a:pt x="87" y="154"/>
                    <a:pt x="75" y="196"/>
                  </a:cubicBezTo>
                  <a:cubicBezTo>
                    <a:pt x="75" y="199"/>
                    <a:pt x="72" y="199"/>
                    <a:pt x="72" y="199"/>
                  </a:cubicBezTo>
                  <a:cubicBezTo>
                    <a:pt x="60" y="199"/>
                    <a:pt x="49" y="188"/>
                    <a:pt x="38" y="184"/>
                  </a:cubicBezTo>
                  <a:lnTo>
                    <a:pt x="38" y="184"/>
                  </a:lnTo>
                  <a:cubicBezTo>
                    <a:pt x="1" y="229"/>
                    <a:pt x="46" y="237"/>
                    <a:pt x="75" y="248"/>
                  </a:cubicBezTo>
                  <a:cubicBezTo>
                    <a:pt x="98" y="251"/>
                    <a:pt x="124" y="259"/>
                    <a:pt x="146" y="259"/>
                  </a:cubicBezTo>
                  <a:cubicBezTo>
                    <a:pt x="172" y="259"/>
                    <a:pt x="199" y="251"/>
                    <a:pt x="222" y="232"/>
                  </a:cubicBezTo>
                  <a:cubicBezTo>
                    <a:pt x="225" y="192"/>
                    <a:pt x="284" y="162"/>
                    <a:pt x="240" y="117"/>
                  </a:cubicBezTo>
                  <a:cubicBezTo>
                    <a:pt x="124" y="113"/>
                    <a:pt x="105" y="94"/>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125587" y="-2444371"/>
              <a:ext cx="15041" cy="13227"/>
            </a:xfrm>
            <a:custGeom>
              <a:avLst/>
              <a:gdLst/>
              <a:ahLst/>
              <a:cxnLst/>
              <a:rect l="l" t="t" r="r" b="b"/>
              <a:pathLst>
                <a:path w="315" h="277" extrusionOk="0">
                  <a:moveTo>
                    <a:pt x="190" y="1"/>
                  </a:moveTo>
                  <a:cubicBezTo>
                    <a:pt x="145" y="34"/>
                    <a:pt x="75" y="19"/>
                    <a:pt x="41" y="83"/>
                  </a:cubicBezTo>
                  <a:cubicBezTo>
                    <a:pt x="78" y="128"/>
                    <a:pt x="90" y="176"/>
                    <a:pt x="33" y="221"/>
                  </a:cubicBezTo>
                  <a:cubicBezTo>
                    <a:pt x="19" y="232"/>
                    <a:pt x="0" y="251"/>
                    <a:pt x="7" y="277"/>
                  </a:cubicBezTo>
                  <a:cubicBezTo>
                    <a:pt x="49" y="218"/>
                    <a:pt x="127" y="199"/>
                    <a:pt x="161" y="135"/>
                  </a:cubicBezTo>
                  <a:cubicBezTo>
                    <a:pt x="164" y="128"/>
                    <a:pt x="176" y="123"/>
                    <a:pt x="183" y="123"/>
                  </a:cubicBezTo>
                  <a:cubicBezTo>
                    <a:pt x="190" y="123"/>
                    <a:pt x="198" y="123"/>
                    <a:pt x="202" y="128"/>
                  </a:cubicBezTo>
                  <a:cubicBezTo>
                    <a:pt x="221" y="142"/>
                    <a:pt x="213" y="161"/>
                    <a:pt x="206" y="180"/>
                  </a:cubicBezTo>
                  <a:cubicBezTo>
                    <a:pt x="311" y="132"/>
                    <a:pt x="314" y="123"/>
                    <a:pt x="2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684310" y="-2429568"/>
              <a:ext cx="12176" cy="11699"/>
            </a:xfrm>
            <a:custGeom>
              <a:avLst/>
              <a:gdLst/>
              <a:ahLst/>
              <a:cxnLst/>
              <a:rect l="l" t="t" r="r" b="b"/>
              <a:pathLst>
                <a:path w="255" h="245" extrusionOk="0">
                  <a:moveTo>
                    <a:pt x="71" y="1"/>
                  </a:moveTo>
                  <a:cubicBezTo>
                    <a:pt x="12" y="5"/>
                    <a:pt x="42" y="68"/>
                    <a:pt x="19" y="101"/>
                  </a:cubicBezTo>
                  <a:cubicBezTo>
                    <a:pt x="8" y="120"/>
                    <a:pt x="1" y="143"/>
                    <a:pt x="8" y="169"/>
                  </a:cubicBezTo>
                  <a:cubicBezTo>
                    <a:pt x="27" y="158"/>
                    <a:pt x="53" y="117"/>
                    <a:pt x="68" y="117"/>
                  </a:cubicBezTo>
                  <a:cubicBezTo>
                    <a:pt x="75" y="117"/>
                    <a:pt x="79" y="120"/>
                    <a:pt x="83" y="127"/>
                  </a:cubicBezTo>
                  <a:cubicBezTo>
                    <a:pt x="97" y="165"/>
                    <a:pt x="192" y="165"/>
                    <a:pt x="139" y="232"/>
                  </a:cubicBezTo>
                  <a:lnTo>
                    <a:pt x="139" y="236"/>
                  </a:lnTo>
                  <a:cubicBezTo>
                    <a:pt x="158" y="240"/>
                    <a:pt x="176" y="244"/>
                    <a:pt x="195" y="244"/>
                  </a:cubicBezTo>
                  <a:cubicBezTo>
                    <a:pt x="214" y="244"/>
                    <a:pt x="228" y="240"/>
                    <a:pt x="240" y="217"/>
                  </a:cubicBezTo>
                  <a:cubicBezTo>
                    <a:pt x="254" y="180"/>
                    <a:pt x="247" y="143"/>
                    <a:pt x="214" y="113"/>
                  </a:cubicBezTo>
                  <a:cubicBezTo>
                    <a:pt x="206" y="101"/>
                    <a:pt x="202" y="83"/>
                    <a:pt x="192" y="72"/>
                  </a:cubicBezTo>
                  <a:cubicBezTo>
                    <a:pt x="158" y="42"/>
                    <a:pt x="124"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339459" y="-2718551"/>
              <a:ext cx="14325" cy="9359"/>
            </a:xfrm>
            <a:custGeom>
              <a:avLst/>
              <a:gdLst/>
              <a:ahLst/>
              <a:cxnLst/>
              <a:rect l="l" t="t" r="r" b="b"/>
              <a:pathLst>
                <a:path w="300" h="196" extrusionOk="0">
                  <a:moveTo>
                    <a:pt x="187" y="1"/>
                  </a:moveTo>
                  <a:cubicBezTo>
                    <a:pt x="158" y="1"/>
                    <a:pt x="128" y="8"/>
                    <a:pt x="97" y="12"/>
                  </a:cubicBezTo>
                  <a:cubicBezTo>
                    <a:pt x="68" y="42"/>
                    <a:pt x="42" y="68"/>
                    <a:pt x="16" y="94"/>
                  </a:cubicBezTo>
                  <a:cubicBezTo>
                    <a:pt x="8" y="120"/>
                    <a:pt x="4" y="151"/>
                    <a:pt x="1" y="177"/>
                  </a:cubicBezTo>
                  <a:cubicBezTo>
                    <a:pt x="4" y="184"/>
                    <a:pt x="8" y="187"/>
                    <a:pt x="16" y="191"/>
                  </a:cubicBezTo>
                  <a:cubicBezTo>
                    <a:pt x="42" y="184"/>
                    <a:pt x="64" y="177"/>
                    <a:pt x="90" y="177"/>
                  </a:cubicBezTo>
                  <a:cubicBezTo>
                    <a:pt x="106" y="177"/>
                    <a:pt x="124" y="180"/>
                    <a:pt x="139" y="187"/>
                  </a:cubicBezTo>
                  <a:cubicBezTo>
                    <a:pt x="150" y="195"/>
                    <a:pt x="158" y="195"/>
                    <a:pt x="165" y="195"/>
                  </a:cubicBezTo>
                  <a:cubicBezTo>
                    <a:pt x="184" y="195"/>
                    <a:pt x="199" y="177"/>
                    <a:pt x="195" y="146"/>
                  </a:cubicBezTo>
                  <a:cubicBezTo>
                    <a:pt x="192" y="146"/>
                    <a:pt x="192" y="143"/>
                    <a:pt x="192" y="143"/>
                  </a:cubicBezTo>
                  <a:cubicBezTo>
                    <a:pt x="142" y="143"/>
                    <a:pt x="102" y="128"/>
                    <a:pt x="68" y="91"/>
                  </a:cubicBezTo>
                  <a:lnTo>
                    <a:pt x="79" y="91"/>
                  </a:lnTo>
                  <a:cubicBezTo>
                    <a:pt x="124" y="91"/>
                    <a:pt x="158" y="109"/>
                    <a:pt x="187" y="139"/>
                  </a:cubicBezTo>
                  <a:cubicBezTo>
                    <a:pt x="192" y="135"/>
                    <a:pt x="192" y="132"/>
                    <a:pt x="192" y="128"/>
                  </a:cubicBezTo>
                  <a:cubicBezTo>
                    <a:pt x="192" y="98"/>
                    <a:pt x="202" y="91"/>
                    <a:pt x="218" y="91"/>
                  </a:cubicBezTo>
                  <a:cubicBezTo>
                    <a:pt x="225" y="91"/>
                    <a:pt x="232" y="91"/>
                    <a:pt x="244" y="94"/>
                  </a:cubicBezTo>
                  <a:cubicBezTo>
                    <a:pt x="251" y="94"/>
                    <a:pt x="259" y="98"/>
                    <a:pt x="266" y="98"/>
                  </a:cubicBezTo>
                  <a:cubicBezTo>
                    <a:pt x="270" y="98"/>
                    <a:pt x="273" y="94"/>
                    <a:pt x="277" y="94"/>
                  </a:cubicBezTo>
                  <a:lnTo>
                    <a:pt x="292" y="79"/>
                  </a:lnTo>
                  <a:cubicBezTo>
                    <a:pt x="299" y="61"/>
                    <a:pt x="289" y="46"/>
                    <a:pt x="277" y="30"/>
                  </a:cubicBezTo>
                  <a:cubicBezTo>
                    <a:pt x="247" y="8"/>
                    <a:pt x="218" y="1"/>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455874" y="-2959832"/>
              <a:ext cx="13465" cy="8786"/>
            </a:xfrm>
            <a:custGeom>
              <a:avLst/>
              <a:gdLst/>
              <a:ahLst/>
              <a:cxnLst/>
              <a:rect l="l" t="t" r="r" b="b"/>
              <a:pathLst>
                <a:path w="282" h="184" extrusionOk="0">
                  <a:moveTo>
                    <a:pt x="185" y="0"/>
                  </a:moveTo>
                  <a:cubicBezTo>
                    <a:pt x="170" y="0"/>
                    <a:pt x="154" y="7"/>
                    <a:pt x="144" y="18"/>
                  </a:cubicBezTo>
                  <a:cubicBezTo>
                    <a:pt x="102" y="56"/>
                    <a:pt x="73" y="101"/>
                    <a:pt x="16" y="116"/>
                  </a:cubicBezTo>
                  <a:cubicBezTo>
                    <a:pt x="5" y="130"/>
                    <a:pt x="1" y="145"/>
                    <a:pt x="9" y="161"/>
                  </a:cubicBezTo>
                  <a:cubicBezTo>
                    <a:pt x="13" y="168"/>
                    <a:pt x="20" y="171"/>
                    <a:pt x="28" y="171"/>
                  </a:cubicBezTo>
                  <a:lnTo>
                    <a:pt x="35" y="171"/>
                  </a:lnTo>
                  <a:cubicBezTo>
                    <a:pt x="54" y="157"/>
                    <a:pt x="68" y="153"/>
                    <a:pt x="84" y="153"/>
                  </a:cubicBezTo>
                  <a:cubicBezTo>
                    <a:pt x="113" y="153"/>
                    <a:pt x="144" y="175"/>
                    <a:pt x="177" y="175"/>
                  </a:cubicBezTo>
                  <a:cubicBezTo>
                    <a:pt x="192" y="175"/>
                    <a:pt x="207" y="183"/>
                    <a:pt x="218" y="183"/>
                  </a:cubicBezTo>
                  <a:cubicBezTo>
                    <a:pt x="233" y="183"/>
                    <a:pt x="244" y="175"/>
                    <a:pt x="252" y="149"/>
                  </a:cubicBezTo>
                  <a:cubicBezTo>
                    <a:pt x="263" y="104"/>
                    <a:pt x="282" y="56"/>
                    <a:pt x="237" y="23"/>
                  </a:cubicBezTo>
                  <a:cubicBezTo>
                    <a:pt x="222" y="11"/>
                    <a:pt x="203" y="0"/>
                    <a:pt x="1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351397" y="-2919865"/>
              <a:ext cx="14277" cy="12319"/>
            </a:xfrm>
            <a:custGeom>
              <a:avLst/>
              <a:gdLst/>
              <a:ahLst/>
              <a:cxnLst/>
              <a:rect l="l" t="t" r="r" b="b"/>
              <a:pathLst>
                <a:path w="299" h="258" extrusionOk="0">
                  <a:moveTo>
                    <a:pt x="209" y="0"/>
                  </a:moveTo>
                  <a:cubicBezTo>
                    <a:pt x="190" y="0"/>
                    <a:pt x="172" y="7"/>
                    <a:pt x="150" y="30"/>
                  </a:cubicBezTo>
                  <a:cubicBezTo>
                    <a:pt x="146" y="33"/>
                    <a:pt x="138" y="33"/>
                    <a:pt x="128" y="33"/>
                  </a:cubicBezTo>
                  <a:lnTo>
                    <a:pt x="105" y="33"/>
                  </a:lnTo>
                  <a:cubicBezTo>
                    <a:pt x="0" y="45"/>
                    <a:pt x="7" y="45"/>
                    <a:pt x="4" y="146"/>
                  </a:cubicBezTo>
                  <a:cubicBezTo>
                    <a:pt x="0" y="206"/>
                    <a:pt x="42" y="224"/>
                    <a:pt x="71" y="258"/>
                  </a:cubicBezTo>
                  <a:cubicBezTo>
                    <a:pt x="71" y="254"/>
                    <a:pt x="75" y="250"/>
                    <a:pt x="78" y="250"/>
                  </a:cubicBezTo>
                  <a:cubicBezTo>
                    <a:pt x="131" y="213"/>
                    <a:pt x="60" y="157"/>
                    <a:pt x="97" y="116"/>
                  </a:cubicBezTo>
                  <a:cubicBezTo>
                    <a:pt x="109" y="105"/>
                    <a:pt x="120" y="105"/>
                    <a:pt x="135" y="105"/>
                  </a:cubicBezTo>
                  <a:lnTo>
                    <a:pt x="157" y="105"/>
                  </a:lnTo>
                  <a:cubicBezTo>
                    <a:pt x="164" y="105"/>
                    <a:pt x="176" y="109"/>
                    <a:pt x="183" y="109"/>
                  </a:cubicBezTo>
                  <a:cubicBezTo>
                    <a:pt x="202" y="109"/>
                    <a:pt x="217" y="101"/>
                    <a:pt x="228" y="75"/>
                  </a:cubicBezTo>
                  <a:cubicBezTo>
                    <a:pt x="232" y="60"/>
                    <a:pt x="243" y="56"/>
                    <a:pt x="251" y="56"/>
                  </a:cubicBezTo>
                  <a:cubicBezTo>
                    <a:pt x="258" y="56"/>
                    <a:pt x="262" y="60"/>
                    <a:pt x="269" y="60"/>
                  </a:cubicBezTo>
                  <a:cubicBezTo>
                    <a:pt x="277" y="64"/>
                    <a:pt x="285" y="64"/>
                    <a:pt x="288" y="64"/>
                  </a:cubicBezTo>
                  <a:lnTo>
                    <a:pt x="299" y="64"/>
                  </a:lnTo>
                  <a:cubicBezTo>
                    <a:pt x="269" y="30"/>
                    <a:pt x="243" y="0"/>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592057" y="-2595022"/>
              <a:ext cx="11317" cy="9311"/>
            </a:xfrm>
            <a:custGeom>
              <a:avLst/>
              <a:gdLst/>
              <a:ahLst/>
              <a:cxnLst/>
              <a:rect l="l" t="t" r="r" b="b"/>
              <a:pathLst>
                <a:path w="237" h="195" extrusionOk="0">
                  <a:moveTo>
                    <a:pt x="91" y="0"/>
                  </a:moveTo>
                  <a:cubicBezTo>
                    <a:pt x="80" y="12"/>
                    <a:pt x="61" y="23"/>
                    <a:pt x="54" y="38"/>
                  </a:cubicBezTo>
                  <a:cubicBezTo>
                    <a:pt x="20" y="86"/>
                    <a:pt x="1" y="135"/>
                    <a:pt x="61" y="176"/>
                  </a:cubicBezTo>
                  <a:cubicBezTo>
                    <a:pt x="83" y="188"/>
                    <a:pt x="102" y="195"/>
                    <a:pt x="121" y="195"/>
                  </a:cubicBezTo>
                  <a:cubicBezTo>
                    <a:pt x="151" y="195"/>
                    <a:pt x="180" y="176"/>
                    <a:pt x="206" y="138"/>
                  </a:cubicBezTo>
                  <a:cubicBezTo>
                    <a:pt x="218" y="121"/>
                    <a:pt x="229" y="102"/>
                    <a:pt x="237" y="79"/>
                  </a:cubicBezTo>
                  <a:cubicBezTo>
                    <a:pt x="214" y="12"/>
                    <a:pt x="147" y="12"/>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1916442" y="-2896468"/>
              <a:ext cx="13656" cy="10887"/>
            </a:xfrm>
            <a:custGeom>
              <a:avLst/>
              <a:gdLst/>
              <a:ahLst/>
              <a:cxnLst/>
              <a:rect l="l" t="t" r="r" b="b"/>
              <a:pathLst>
                <a:path w="286" h="228" extrusionOk="0">
                  <a:moveTo>
                    <a:pt x="49" y="0"/>
                  </a:moveTo>
                  <a:lnTo>
                    <a:pt x="49" y="0"/>
                  </a:lnTo>
                  <a:cubicBezTo>
                    <a:pt x="20" y="19"/>
                    <a:pt x="8" y="48"/>
                    <a:pt x="1" y="78"/>
                  </a:cubicBezTo>
                  <a:cubicBezTo>
                    <a:pt x="4" y="86"/>
                    <a:pt x="8" y="93"/>
                    <a:pt x="16" y="97"/>
                  </a:cubicBezTo>
                  <a:cubicBezTo>
                    <a:pt x="65" y="164"/>
                    <a:pt x="135" y="202"/>
                    <a:pt x="210" y="228"/>
                  </a:cubicBezTo>
                  <a:cubicBezTo>
                    <a:pt x="222" y="205"/>
                    <a:pt x="218" y="187"/>
                    <a:pt x="214" y="164"/>
                  </a:cubicBezTo>
                  <a:cubicBezTo>
                    <a:pt x="206" y="131"/>
                    <a:pt x="218" y="112"/>
                    <a:pt x="248" y="112"/>
                  </a:cubicBezTo>
                  <a:cubicBezTo>
                    <a:pt x="251" y="112"/>
                    <a:pt x="255" y="112"/>
                    <a:pt x="263" y="116"/>
                  </a:cubicBezTo>
                  <a:lnTo>
                    <a:pt x="263" y="112"/>
                  </a:lnTo>
                  <a:cubicBezTo>
                    <a:pt x="285" y="90"/>
                    <a:pt x="282" y="67"/>
                    <a:pt x="263" y="48"/>
                  </a:cubicBezTo>
                  <a:cubicBezTo>
                    <a:pt x="255" y="41"/>
                    <a:pt x="251" y="37"/>
                    <a:pt x="248" y="33"/>
                  </a:cubicBezTo>
                  <a:cubicBezTo>
                    <a:pt x="229" y="45"/>
                    <a:pt x="214" y="64"/>
                    <a:pt x="196" y="64"/>
                  </a:cubicBezTo>
                  <a:cubicBezTo>
                    <a:pt x="187" y="64"/>
                    <a:pt x="180" y="59"/>
                    <a:pt x="170" y="52"/>
                  </a:cubicBezTo>
                  <a:cubicBezTo>
                    <a:pt x="154" y="41"/>
                    <a:pt x="143" y="33"/>
                    <a:pt x="128" y="33"/>
                  </a:cubicBezTo>
                  <a:cubicBezTo>
                    <a:pt x="120" y="33"/>
                    <a:pt x="109" y="37"/>
                    <a:pt x="98" y="45"/>
                  </a:cubicBezTo>
                  <a:cubicBezTo>
                    <a:pt x="80" y="59"/>
                    <a:pt x="65" y="67"/>
                    <a:pt x="57" y="67"/>
                  </a:cubicBezTo>
                  <a:cubicBezTo>
                    <a:pt x="35" y="67"/>
                    <a:pt x="61" y="1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345142" y="-2894176"/>
              <a:ext cx="23588" cy="10219"/>
            </a:xfrm>
            <a:custGeom>
              <a:avLst/>
              <a:gdLst/>
              <a:ahLst/>
              <a:cxnLst/>
              <a:rect l="l" t="t" r="r" b="b"/>
              <a:pathLst>
                <a:path w="494" h="214" extrusionOk="0">
                  <a:moveTo>
                    <a:pt x="478" y="0"/>
                  </a:moveTo>
                  <a:lnTo>
                    <a:pt x="478" y="0"/>
                  </a:lnTo>
                  <a:cubicBezTo>
                    <a:pt x="396" y="120"/>
                    <a:pt x="258" y="116"/>
                    <a:pt x="135" y="173"/>
                  </a:cubicBezTo>
                  <a:cubicBezTo>
                    <a:pt x="131" y="176"/>
                    <a:pt x="131" y="176"/>
                    <a:pt x="127" y="176"/>
                  </a:cubicBezTo>
                  <a:lnTo>
                    <a:pt x="131" y="173"/>
                  </a:lnTo>
                  <a:cubicBezTo>
                    <a:pt x="154" y="128"/>
                    <a:pt x="206" y="94"/>
                    <a:pt x="116" y="83"/>
                  </a:cubicBezTo>
                  <a:cubicBezTo>
                    <a:pt x="75" y="79"/>
                    <a:pt x="37" y="38"/>
                    <a:pt x="0" y="16"/>
                  </a:cubicBezTo>
                  <a:lnTo>
                    <a:pt x="0" y="16"/>
                  </a:lnTo>
                  <a:cubicBezTo>
                    <a:pt x="11" y="79"/>
                    <a:pt x="82" y="105"/>
                    <a:pt x="97" y="168"/>
                  </a:cubicBezTo>
                  <a:cubicBezTo>
                    <a:pt x="101" y="202"/>
                    <a:pt x="112" y="213"/>
                    <a:pt x="135" y="213"/>
                  </a:cubicBezTo>
                  <a:cubicBezTo>
                    <a:pt x="146" y="213"/>
                    <a:pt x="161" y="210"/>
                    <a:pt x="180" y="202"/>
                  </a:cubicBezTo>
                  <a:cubicBezTo>
                    <a:pt x="235" y="180"/>
                    <a:pt x="284" y="139"/>
                    <a:pt x="347" y="139"/>
                  </a:cubicBezTo>
                  <a:cubicBezTo>
                    <a:pt x="366" y="139"/>
                    <a:pt x="385" y="142"/>
                    <a:pt x="404" y="150"/>
                  </a:cubicBezTo>
                  <a:cubicBezTo>
                    <a:pt x="408" y="150"/>
                    <a:pt x="415" y="154"/>
                    <a:pt x="423" y="154"/>
                  </a:cubicBezTo>
                  <a:cubicBezTo>
                    <a:pt x="456" y="154"/>
                    <a:pt x="494" y="128"/>
                    <a:pt x="478" y="68"/>
                  </a:cubicBezTo>
                  <a:cubicBezTo>
                    <a:pt x="471" y="45"/>
                    <a:pt x="478" y="23"/>
                    <a:pt x="4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060265" y="-2819542"/>
              <a:ext cx="18049" cy="11985"/>
            </a:xfrm>
            <a:custGeom>
              <a:avLst/>
              <a:gdLst/>
              <a:ahLst/>
              <a:cxnLst/>
              <a:rect l="l" t="t" r="r" b="b"/>
              <a:pathLst>
                <a:path w="378" h="251" extrusionOk="0">
                  <a:moveTo>
                    <a:pt x="168" y="0"/>
                  </a:moveTo>
                  <a:cubicBezTo>
                    <a:pt x="154" y="0"/>
                    <a:pt x="135" y="0"/>
                    <a:pt x="116" y="4"/>
                  </a:cubicBezTo>
                  <a:cubicBezTo>
                    <a:pt x="172" y="52"/>
                    <a:pt x="228" y="101"/>
                    <a:pt x="199" y="194"/>
                  </a:cubicBezTo>
                  <a:lnTo>
                    <a:pt x="187" y="194"/>
                  </a:lnTo>
                  <a:cubicBezTo>
                    <a:pt x="172" y="194"/>
                    <a:pt x="157" y="194"/>
                    <a:pt x="142" y="198"/>
                  </a:cubicBezTo>
                  <a:cubicBezTo>
                    <a:pt x="123" y="198"/>
                    <a:pt x="109" y="202"/>
                    <a:pt x="94" y="202"/>
                  </a:cubicBezTo>
                  <a:cubicBezTo>
                    <a:pt x="59" y="202"/>
                    <a:pt x="26" y="191"/>
                    <a:pt x="0" y="149"/>
                  </a:cubicBezTo>
                  <a:lnTo>
                    <a:pt x="0" y="149"/>
                  </a:lnTo>
                  <a:cubicBezTo>
                    <a:pt x="4" y="206"/>
                    <a:pt x="45" y="251"/>
                    <a:pt x="86" y="251"/>
                  </a:cubicBezTo>
                  <a:lnTo>
                    <a:pt x="94" y="251"/>
                  </a:lnTo>
                  <a:cubicBezTo>
                    <a:pt x="187" y="243"/>
                    <a:pt x="284" y="228"/>
                    <a:pt x="378" y="198"/>
                  </a:cubicBezTo>
                  <a:lnTo>
                    <a:pt x="378" y="194"/>
                  </a:lnTo>
                  <a:cubicBezTo>
                    <a:pt x="363" y="191"/>
                    <a:pt x="344" y="175"/>
                    <a:pt x="325" y="175"/>
                  </a:cubicBezTo>
                  <a:cubicBezTo>
                    <a:pt x="266" y="172"/>
                    <a:pt x="247" y="142"/>
                    <a:pt x="261" y="82"/>
                  </a:cubicBezTo>
                  <a:cubicBezTo>
                    <a:pt x="254" y="60"/>
                    <a:pt x="254" y="41"/>
                    <a:pt x="266" y="18"/>
                  </a:cubicBezTo>
                  <a:cubicBezTo>
                    <a:pt x="232" y="4"/>
                    <a:pt x="202"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394229" y="-2942355"/>
              <a:ext cx="13036" cy="28411"/>
            </a:xfrm>
            <a:custGeom>
              <a:avLst/>
              <a:gdLst/>
              <a:ahLst/>
              <a:cxnLst/>
              <a:rect l="l" t="t" r="r" b="b"/>
              <a:pathLst>
                <a:path w="273" h="595" extrusionOk="0">
                  <a:moveTo>
                    <a:pt x="78" y="0"/>
                  </a:moveTo>
                  <a:cubicBezTo>
                    <a:pt x="52" y="30"/>
                    <a:pt x="26" y="56"/>
                    <a:pt x="0" y="83"/>
                  </a:cubicBezTo>
                  <a:cubicBezTo>
                    <a:pt x="116" y="128"/>
                    <a:pt x="180" y="217"/>
                    <a:pt x="213" y="333"/>
                  </a:cubicBezTo>
                  <a:cubicBezTo>
                    <a:pt x="228" y="363"/>
                    <a:pt x="183" y="381"/>
                    <a:pt x="195" y="411"/>
                  </a:cubicBezTo>
                  <a:cubicBezTo>
                    <a:pt x="235" y="468"/>
                    <a:pt x="198" y="538"/>
                    <a:pt x="243" y="594"/>
                  </a:cubicBezTo>
                  <a:cubicBezTo>
                    <a:pt x="250" y="520"/>
                    <a:pt x="258" y="449"/>
                    <a:pt x="269" y="378"/>
                  </a:cubicBezTo>
                  <a:cubicBezTo>
                    <a:pt x="273" y="321"/>
                    <a:pt x="262" y="273"/>
                    <a:pt x="213" y="235"/>
                  </a:cubicBezTo>
                  <a:cubicBezTo>
                    <a:pt x="190" y="217"/>
                    <a:pt x="168" y="190"/>
                    <a:pt x="168" y="157"/>
                  </a:cubicBezTo>
                  <a:cubicBezTo>
                    <a:pt x="172" y="128"/>
                    <a:pt x="154" y="109"/>
                    <a:pt x="119" y="109"/>
                  </a:cubicBezTo>
                  <a:cubicBezTo>
                    <a:pt x="60" y="105"/>
                    <a:pt x="93" y="83"/>
                    <a:pt x="109" y="56"/>
                  </a:cubicBezTo>
                  <a:cubicBezTo>
                    <a:pt x="123" y="33"/>
                    <a:pt x="93" y="19"/>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07589" y="-2756942"/>
              <a:ext cx="11842" cy="13274"/>
            </a:xfrm>
            <a:custGeom>
              <a:avLst/>
              <a:gdLst/>
              <a:ahLst/>
              <a:cxnLst/>
              <a:rect l="l" t="t" r="r" b="b"/>
              <a:pathLst>
                <a:path w="248" h="278" extrusionOk="0">
                  <a:moveTo>
                    <a:pt x="165" y="1"/>
                  </a:moveTo>
                  <a:cubicBezTo>
                    <a:pt x="165" y="1"/>
                    <a:pt x="165" y="1"/>
                    <a:pt x="165" y="1"/>
                  </a:cubicBezTo>
                  <a:cubicBezTo>
                    <a:pt x="165" y="1"/>
                    <a:pt x="165" y="1"/>
                    <a:pt x="165" y="1"/>
                  </a:cubicBezTo>
                  <a:close/>
                  <a:moveTo>
                    <a:pt x="165" y="1"/>
                  </a:moveTo>
                  <a:lnTo>
                    <a:pt x="165" y="1"/>
                  </a:lnTo>
                  <a:cubicBezTo>
                    <a:pt x="172" y="1"/>
                    <a:pt x="176" y="5"/>
                    <a:pt x="184" y="8"/>
                  </a:cubicBezTo>
                  <a:cubicBezTo>
                    <a:pt x="180" y="1"/>
                    <a:pt x="172" y="1"/>
                    <a:pt x="165" y="1"/>
                  </a:cubicBezTo>
                  <a:close/>
                  <a:moveTo>
                    <a:pt x="165" y="1"/>
                  </a:moveTo>
                  <a:cubicBezTo>
                    <a:pt x="131" y="27"/>
                    <a:pt x="90" y="35"/>
                    <a:pt x="49" y="46"/>
                  </a:cubicBezTo>
                  <a:cubicBezTo>
                    <a:pt x="60" y="68"/>
                    <a:pt x="60" y="94"/>
                    <a:pt x="82" y="113"/>
                  </a:cubicBezTo>
                  <a:cubicBezTo>
                    <a:pt x="123" y="117"/>
                    <a:pt x="108" y="147"/>
                    <a:pt x="94" y="158"/>
                  </a:cubicBezTo>
                  <a:cubicBezTo>
                    <a:pt x="90" y="162"/>
                    <a:pt x="82" y="162"/>
                    <a:pt x="79" y="162"/>
                  </a:cubicBezTo>
                  <a:cubicBezTo>
                    <a:pt x="60" y="162"/>
                    <a:pt x="49" y="139"/>
                    <a:pt x="34" y="132"/>
                  </a:cubicBezTo>
                  <a:cubicBezTo>
                    <a:pt x="23" y="143"/>
                    <a:pt x="11" y="151"/>
                    <a:pt x="1" y="162"/>
                  </a:cubicBezTo>
                  <a:cubicBezTo>
                    <a:pt x="23" y="173"/>
                    <a:pt x="49" y="173"/>
                    <a:pt x="60" y="206"/>
                  </a:cubicBezTo>
                  <a:cubicBezTo>
                    <a:pt x="71" y="251"/>
                    <a:pt x="108" y="267"/>
                    <a:pt x="146" y="277"/>
                  </a:cubicBezTo>
                  <a:cubicBezTo>
                    <a:pt x="153" y="274"/>
                    <a:pt x="158" y="267"/>
                    <a:pt x="165" y="263"/>
                  </a:cubicBezTo>
                  <a:cubicBezTo>
                    <a:pt x="168" y="210"/>
                    <a:pt x="217" y="229"/>
                    <a:pt x="247" y="210"/>
                  </a:cubicBezTo>
                  <a:lnTo>
                    <a:pt x="247" y="180"/>
                  </a:lnTo>
                  <a:cubicBezTo>
                    <a:pt x="232" y="154"/>
                    <a:pt x="213" y="125"/>
                    <a:pt x="198" y="98"/>
                  </a:cubicBezTo>
                  <a:cubicBezTo>
                    <a:pt x="184" y="110"/>
                    <a:pt x="172" y="113"/>
                    <a:pt x="165" y="113"/>
                  </a:cubicBezTo>
                  <a:cubicBezTo>
                    <a:pt x="149" y="113"/>
                    <a:pt x="142" y="102"/>
                    <a:pt x="142" y="72"/>
                  </a:cubicBezTo>
                  <a:cubicBezTo>
                    <a:pt x="146" y="46"/>
                    <a:pt x="165" y="31"/>
                    <a:pt x="184" y="16"/>
                  </a:cubicBezTo>
                  <a:cubicBezTo>
                    <a:pt x="176" y="13"/>
                    <a:pt x="172" y="5"/>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006021" y="-2600895"/>
              <a:ext cx="10219" cy="10601"/>
            </a:xfrm>
            <a:custGeom>
              <a:avLst/>
              <a:gdLst/>
              <a:ahLst/>
              <a:cxnLst/>
              <a:rect l="l" t="t" r="r" b="b"/>
              <a:pathLst>
                <a:path w="214" h="222" extrusionOk="0">
                  <a:moveTo>
                    <a:pt x="117" y="0"/>
                  </a:moveTo>
                  <a:cubicBezTo>
                    <a:pt x="105" y="0"/>
                    <a:pt x="86" y="0"/>
                    <a:pt x="67" y="4"/>
                  </a:cubicBezTo>
                  <a:lnTo>
                    <a:pt x="60" y="4"/>
                  </a:lnTo>
                  <a:cubicBezTo>
                    <a:pt x="41" y="30"/>
                    <a:pt x="0" y="45"/>
                    <a:pt x="12" y="87"/>
                  </a:cubicBezTo>
                  <a:cubicBezTo>
                    <a:pt x="105" y="94"/>
                    <a:pt x="105" y="94"/>
                    <a:pt x="94" y="202"/>
                  </a:cubicBezTo>
                  <a:cubicBezTo>
                    <a:pt x="124" y="206"/>
                    <a:pt x="153" y="213"/>
                    <a:pt x="179" y="217"/>
                  </a:cubicBezTo>
                  <a:cubicBezTo>
                    <a:pt x="184" y="221"/>
                    <a:pt x="188" y="221"/>
                    <a:pt x="191" y="221"/>
                  </a:cubicBezTo>
                  <a:cubicBezTo>
                    <a:pt x="210" y="221"/>
                    <a:pt x="214" y="206"/>
                    <a:pt x="210" y="187"/>
                  </a:cubicBezTo>
                  <a:cubicBezTo>
                    <a:pt x="206" y="168"/>
                    <a:pt x="202" y="146"/>
                    <a:pt x="202" y="131"/>
                  </a:cubicBezTo>
                  <a:cubicBezTo>
                    <a:pt x="206" y="37"/>
                    <a:pt x="184"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507587" y="-2512892"/>
              <a:ext cx="8595" cy="10744"/>
            </a:xfrm>
            <a:custGeom>
              <a:avLst/>
              <a:gdLst/>
              <a:ahLst/>
              <a:cxnLst/>
              <a:rect l="l" t="t" r="r" b="b"/>
              <a:pathLst>
                <a:path w="180" h="225" extrusionOk="0">
                  <a:moveTo>
                    <a:pt x="68" y="0"/>
                  </a:moveTo>
                  <a:cubicBezTo>
                    <a:pt x="49" y="0"/>
                    <a:pt x="38" y="23"/>
                    <a:pt x="26" y="41"/>
                  </a:cubicBezTo>
                  <a:cubicBezTo>
                    <a:pt x="0" y="83"/>
                    <a:pt x="4" y="112"/>
                    <a:pt x="42" y="142"/>
                  </a:cubicBezTo>
                  <a:cubicBezTo>
                    <a:pt x="75" y="168"/>
                    <a:pt x="94" y="209"/>
                    <a:pt x="142" y="224"/>
                  </a:cubicBezTo>
                  <a:cubicBezTo>
                    <a:pt x="176" y="180"/>
                    <a:pt x="180" y="135"/>
                    <a:pt x="180" y="86"/>
                  </a:cubicBezTo>
                  <a:cubicBezTo>
                    <a:pt x="180" y="23"/>
                    <a:pt x="120" y="23"/>
                    <a:pt x="83" y="4"/>
                  </a:cubicBezTo>
                  <a:cubicBezTo>
                    <a:pt x="79" y="4"/>
                    <a:pt x="75"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2654848" y="-2631980"/>
              <a:ext cx="10935" cy="9550"/>
            </a:xfrm>
            <a:custGeom>
              <a:avLst/>
              <a:gdLst/>
              <a:ahLst/>
              <a:cxnLst/>
              <a:rect l="l" t="t" r="r" b="b"/>
              <a:pathLst>
                <a:path w="229" h="200" extrusionOk="0">
                  <a:moveTo>
                    <a:pt x="75" y="1"/>
                  </a:moveTo>
                  <a:cubicBezTo>
                    <a:pt x="56" y="1"/>
                    <a:pt x="46" y="8"/>
                    <a:pt x="38" y="15"/>
                  </a:cubicBezTo>
                  <a:cubicBezTo>
                    <a:pt x="1" y="79"/>
                    <a:pt x="68" y="117"/>
                    <a:pt x="82" y="162"/>
                  </a:cubicBezTo>
                  <a:cubicBezTo>
                    <a:pt x="105" y="184"/>
                    <a:pt x="124" y="199"/>
                    <a:pt x="142" y="199"/>
                  </a:cubicBezTo>
                  <a:cubicBezTo>
                    <a:pt x="153" y="199"/>
                    <a:pt x="165" y="195"/>
                    <a:pt x="180" y="184"/>
                  </a:cubicBezTo>
                  <a:cubicBezTo>
                    <a:pt x="217" y="146"/>
                    <a:pt x="229" y="79"/>
                    <a:pt x="195" y="49"/>
                  </a:cubicBezTo>
                  <a:cubicBezTo>
                    <a:pt x="169" y="23"/>
                    <a:pt x="11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1823425" y="-2665167"/>
              <a:ext cx="10744" cy="11460"/>
            </a:xfrm>
            <a:custGeom>
              <a:avLst/>
              <a:gdLst/>
              <a:ahLst/>
              <a:cxnLst/>
              <a:rect l="l" t="t" r="r" b="b"/>
              <a:pathLst>
                <a:path w="225" h="240" extrusionOk="0">
                  <a:moveTo>
                    <a:pt x="128" y="1"/>
                  </a:moveTo>
                  <a:cubicBezTo>
                    <a:pt x="83" y="1"/>
                    <a:pt x="68" y="42"/>
                    <a:pt x="53" y="79"/>
                  </a:cubicBezTo>
                  <a:cubicBezTo>
                    <a:pt x="38" y="116"/>
                    <a:pt x="19" y="154"/>
                    <a:pt x="1" y="191"/>
                  </a:cubicBezTo>
                  <a:cubicBezTo>
                    <a:pt x="34" y="206"/>
                    <a:pt x="64" y="199"/>
                    <a:pt x="90" y="221"/>
                  </a:cubicBezTo>
                  <a:cubicBezTo>
                    <a:pt x="101" y="236"/>
                    <a:pt x="116" y="239"/>
                    <a:pt x="132" y="239"/>
                  </a:cubicBezTo>
                  <a:cubicBezTo>
                    <a:pt x="146" y="239"/>
                    <a:pt x="165" y="232"/>
                    <a:pt x="180" y="217"/>
                  </a:cubicBezTo>
                  <a:cubicBezTo>
                    <a:pt x="165" y="213"/>
                    <a:pt x="150" y="210"/>
                    <a:pt x="135" y="210"/>
                  </a:cubicBezTo>
                  <a:cubicBezTo>
                    <a:pt x="113" y="206"/>
                    <a:pt x="87" y="199"/>
                    <a:pt x="83" y="172"/>
                  </a:cubicBezTo>
                  <a:cubicBezTo>
                    <a:pt x="79" y="146"/>
                    <a:pt x="106" y="146"/>
                    <a:pt x="120" y="139"/>
                  </a:cubicBezTo>
                  <a:cubicBezTo>
                    <a:pt x="142" y="127"/>
                    <a:pt x="154" y="109"/>
                    <a:pt x="161" y="87"/>
                  </a:cubicBezTo>
                  <a:cubicBezTo>
                    <a:pt x="199" y="109"/>
                    <a:pt x="165" y="150"/>
                    <a:pt x="199" y="168"/>
                  </a:cubicBezTo>
                  <a:cubicBezTo>
                    <a:pt x="213" y="150"/>
                    <a:pt x="225" y="132"/>
                    <a:pt x="221" y="105"/>
                  </a:cubicBezTo>
                  <a:cubicBezTo>
                    <a:pt x="206" y="64"/>
                    <a:pt x="199" y="1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2128977" y="-2516139"/>
              <a:ext cx="14468" cy="11508"/>
            </a:xfrm>
            <a:custGeom>
              <a:avLst/>
              <a:gdLst/>
              <a:ahLst/>
              <a:cxnLst/>
              <a:rect l="l" t="t" r="r" b="b"/>
              <a:pathLst>
                <a:path w="303" h="241" extrusionOk="0">
                  <a:moveTo>
                    <a:pt x="142" y="1"/>
                  </a:moveTo>
                  <a:cubicBezTo>
                    <a:pt x="75" y="1"/>
                    <a:pt x="0" y="61"/>
                    <a:pt x="4" y="120"/>
                  </a:cubicBezTo>
                  <a:lnTo>
                    <a:pt x="4" y="124"/>
                  </a:lnTo>
                  <a:cubicBezTo>
                    <a:pt x="49" y="120"/>
                    <a:pt x="68" y="72"/>
                    <a:pt x="112" y="72"/>
                  </a:cubicBezTo>
                  <a:lnTo>
                    <a:pt x="135" y="72"/>
                  </a:lnTo>
                  <a:cubicBezTo>
                    <a:pt x="175" y="72"/>
                    <a:pt x="198" y="98"/>
                    <a:pt x="206" y="139"/>
                  </a:cubicBezTo>
                  <a:cubicBezTo>
                    <a:pt x="209" y="177"/>
                    <a:pt x="216" y="213"/>
                    <a:pt x="247" y="240"/>
                  </a:cubicBezTo>
                  <a:lnTo>
                    <a:pt x="251" y="240"/>
                  </a:lnTo>
                  <a:cubicBezTo>
                    <a:pt x="303" y="117"/>
                    <a:pt x="277" y="39"/>
                    <a:pt x="172" y="4"/>
                  </a:cubicBezTo>
                  <a:cubicBezTo>
                    <a:pt x="161" y="4"/>
                    <a:pt x="153"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2330005" y="-2861515"/>
              <a:ext cx="9359" cy="11794"/>
            </a:xfrm>
            <a:custGeom>
              <a:avLst/>
              <a:gdLst/>
              <a:ahLst/>
              <a:cxnLst/>
              <a:rect l="l" t="t" r="r" b="b"/>
              <a:pathLst>
                <a:path w="196" h="247" extrusionOk="0">
                  <a:moveTo>
                    <a:pt x="91" y="0"/>
                  </a:moveTo>
                  <a:cubicBezTo>
                    <a:pt x="46" y="0"/>
                    <a:pt x="1" y="41"/>
                    <a:pt x="16" y="67"/>
                  </a:cubicBezTo>
                  <a:cubicBezTo>
                    <a:pt x="53" y="131"/>
                    <a:pt x="72" y="221"/>
                    <a:pt x="187" y="247"/>
                  </a:cubicBezTo>
                  <a:cubicBezTo>
                    <a:pt x="132" y="180"/>
                    <a:pt x="161" y="127"/>
                    <a:pt x="177" y="75"/>
                  </a:cubicBezTo>
                  <a:cubicBezTo>
                    <a:pt x="195" y="12"/>
                    <a:pt x="139" y="5"/>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2461699" y="-2562027"/>
              <a:ext cx="14468" cy="13274"/>
            </a:xfrm>
            <a:custGeom>
              <a:avLst/>
              <a:gdLst/>
              <a:ahLst/>
              <a:cxnLst/>
              <a:rect l="l" t="t" r="r" b="b"/>
              <a:pathLst>
                <a:path w="303" h="278" extrusionOk="0">
                  <a:moveTo>
                    <a:pt x="142" y="1"/>
                  </a:moveTo>
                  <a:cubicBezTo>
                    <a:pt x="93" y="1"/>
                    <a:pt x="41" y="35"/>
                    <a:pt x="26" y="84"/>
                  </a:cubicBezTo>
                  <a:cubicBezTo>
                    <a:pt x="0" y="158"/>
                    <a:pt x="30" y="222"/>
                    <a:pt x="109" y="255"/>
                  </a:cubicBezTo>
                  <a:cubicBezTo>
                    <a:pt x="138" y="270"/>
                    <a:pt x="161" y="277"/>
                    <a:pt x="176" y="277"/>
                  </a:cubicBezTo>
                  <a:cubicBezTo>
                    <a:pt x="206" y="277"/>
                    <a:pt x="221" y="255"/>
                    <a:pt x="247" y="203"/>
                  </a:cubicBezTo>
                  <a:lnTo>
                    <a:pt x="247" y="203"/>
                  </a:lnTo>
                  <a:cubicBezTo>
                    <a:pt x="228" y="229"/>
                    <a:pt x="209" y="244"/>
                    <a:pt x="180" y="244"/>
                  </a:cubicBezTo>
                  <a:cubicBezTo>
                    <a:pt x="176" y="244"/>
                    <a:pt x="168" y="244"/>
                    <a:pt x="157" y="241"/>
                  </a:cubicBezTo>
                  <a:cubicBezTo>
                    <a:pt x="112" y="225"/>
                    <a:pt x="64" y="206"/>
                    <a:pt x="52" y="147"/>
                  </a:cubicBezTo>
                  <a:cubicBezTo>
                    <a:pt x="45" y="110"/>
                    <a:pt x="64" y="91"/>
                    <a:pt x="90" y="72"/>
                  </a:cubicBezTo>
                  <a:cubicBezTo>
                    <a:pt x="109" y="61"/>
                    <a:pt x="127" y="53"/>
                    <a:pt x="150" y="53"/>
                  </a:cubicBezTo>
                  <a:cubicBezTo>
                    <a:pt x="176" y="53"/>
                    <a:pt x="206" y="65"/>
                    <a:pt x="232" y="80"/>
                  </a:cubicBezTo>
                  <a:cubicBezTo>
                    <a:pt x="288" y="113"/>
                    <a:pt x="217" y="165"/>
                    <a:pt x="247" y="203"/>
                  </a:cubicBezTo>
                  <a:cubicBezTo>
                    <a:pt x="302" y="91"/>
                    <a:pt x="288" y="46"/>
                    <a:pt x="176" y="5"/>
                  </a:cubicBezTo>
                  <a:cubicBezTo>
                    <a:pt x="164" y="5"/>
                    <a:pt x="153"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2139005" y="-2718217"/>
              <a:ext cx="11317" cy="7401"/>
            </a:xfrm>
            <a:custGeom>
              <a:avLst/>
              <a:gdLst/>
              <a:ahLst/>
              <a:cxnLst/>
              <a:rect l="l" t="t" r="r" b="b"/>
              <a:pathLst>
                <a:path w="237" h="155" extrusionOk="0">
                  <a:moveTo>
                    <a:pt x="135" y="1"/>
                  </a:moveTo>
                  <a:cubicBezTo>
                    <a:pt x="98" y="1"/>
                    <a:pt x="53" y="16"/>
                    <a:pt x="26" y="39"/>
                  </a:cubicBezTo>
                  <a:cubicBezTo>
                    <a:pt x="0" y="65"/>
                    <a:pt x="0" y="99"/>
                    <a:pt x="16" y="117"/>
                  </a:cubicBezTo>
                  <a:cubicBezTo>
                    <a:pt x="42" y="144"/>
                    <a:pt x="68" y="154"/>
                    <a:pt x="98" y="154"/>
                  </a:cubicBezTo>
                  <a:cubicBezTo>
                    <a:pt x="128" y="154"/>
                    <a:pt x="161" y="136"/>
                    <a:pt x="199" y="102"/>
                  </a:cubicBezTo>
                  <a:cubicBezTo>
                    <a:pt x="236" y="68"/>
                    <a:pt x="217" y="46"/>
                    <a:pt x="195" y="20"/>
                  </a:cubicBezTo>
                  <a:cubicBezTo>
                    <a:pt x="183" y="9"/>
                    <a:pt x="161"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2170424" y="-2732446"/>
              <a:ext cx="11985" cy="12892"/>
            </a:xfrm>
            <a:custGeom>
              <a:avLst/>
              <a:gdLst/>
              <a:ahLst/>
              <a:cxnLst/>
              <a:rect l="l" t="t" r="r" b="b"/>
              <a:pathLst>
                <a:path w="251" h="270" extrusionOk="0">
                  <a:moveTo>
                    <a:pt x="199" y="0"/>
                  </a:moveTo>
                  <a:cubicBezTo>
                    <a:pt x="191" y="0"/>
                    <a:pt x="184" y="4"/>
                    <a:pt x="177" y="4"/>
                  </a:cubicBezTo>
                  <a:cubicBezTo>
                    <a:pt x="120" y="23"/>
                    <a:pt x="53" y="52"/>
                    <a:pt x="27" y="120"/>
                  </a:cubicBezTo>
                  <a:cubicBezTo>
                    <a:pt x="1" y="183"/>
                    <a:pt x="42" y="228"/>
                    <a:pt x="87" y="269"/>
                  </a:cubicBezTo>
                  <a:cubicBezTo>
                    <a:pt x="101" y="247"/>
                    <a:pt x="109" y="232"/>
                    <a:pt x="83" y="213"/>
                  </a:cubicBezTo>
                  <a:cubicBezTo>
                    <a:pt x="49" y="190"/>
                    <a:pt x="56" y="157"/>
                    <a:pt x="72" y="131"/>
                  </a:cubicBezTo>
                  <a:cubicBezTo>
                    <a:pt x="75" y="120"/>
                    <a:pt x="83" y="120"/>
                    <a:pt x="94" y="120"/>
                  </a:cubicBezTo>
                  <a:cubicBezTo>
                    <a:pt x="106" y="120"/>
                    <a:pt x="120" y="128"/>
                    <a:pt x="132" y="131"/>
                  </a:cubicBezTo>
                  <a:cubicBezTo>
                    <a:pt x="146" y="135"/>
                    <a:pt x="158" y="138"/>
                    <a:pt x="168" y="138"/>
                  </a:cubicBezTo>
                  <a:cubicBezTo>
                    <a:pt x="199" y="138"/>
                    <a:pt x="225" y="123"/>
                    <a:pt x="251" y="109"/>
                  </a:cubicBezTo>
                  <a:cubicBezTo>
                    <a:pt x="236" y="71"/>
                    <a:pt x="247" y="0"/>
                    <a:pt x="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2854443" y="-2791370"/>
              <a:ext cx="14373" cy="11651"/>
            </a:xfrm>
            <a:custGeom>
              <a:avLst/>
              <a:gdLst/>
              <a:ahLst/>
              <a:cxnLst/>
              <a:rect l="l" t="t" r="r" b="b"/>
              <a:pathLst>
                <a:path w="301" h="244" extrusionOk="0">
                  <a:moveTo>
                    <a:pt x="139" y="1"/>
                  </a:moveTo>
                  <a:cubicBezTo>
                    <a:pt x="106" y="11"/>
                    <a:pt x="72" y="23"/>
                    <a:pt x="42" y="38"/>
                  </a:cubicBezTo>
                  <a:cubicBezTo>
                    <a:pt x="20" y="49"/>
                    <a:pt x="1" y="68"/>
                    <a:pt x="1" y="101"/>
                  </a:cubicBezTo>
                  <a:cubicBezTo>
                    <a:pt x="1" y="139"/>
                    <a:pt x="27" y="139"/>
                    <a:pt x="57" y="142"/>
                  </a:cubicBezTo>
                  <a:cubicBezTo>
                    <a:pt x="99" y="146"/>
                    <a:pt x="117" y="187"/>
                    <a:pt x="147" y="206"/>
                  </a:cubicBezTo>
                  <a:cubicBezTo>
                    <a:pt x="177" y="225"/>
                    <a:pt x="206" y="244"/>
                    <a:pt x="233" y="244"/>
                  </a:cubicBezTo>
                  <a:cubicBezTo>
                    <a:pt x="259" y="244"/>
                    <a:pt x="282" y="232"/>
                    <a:pt x="301" y="199"/>
                  </a:cubicBezTo>
                  <a:lnTo>
                    <a:pt x="301" y="199"/>
                  </a:lnTo>
                  <a:cubicBezTo>
                    <a:pt x="285" y="202"/>
                    <a:pt x="274" y="206"/>
                    <a:pt x="259" y="206"/>
                  </a:cubicBezTo>
                  <a:cubicBezTo>
                    <a:pt x="237" y="206"/>
                    <a:pt x="214" y="199"/>
                    <a:pt x="184" y="173"/>
                  </a:cubicBezTo>
                  <a:cubicBezTo>
                    <a:pt x="125" y="120"/>
                    <a:pt x="139" y="64"/>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2004589" y="-2631264"/>
              <a:ext cx="16092" cy="5969"/>
            </a:xfrm>
            <a:custGeom>
              <a:avLst/>
              <a:gdLst/>
              <a:ahLst/>
              <a:cxnLst/>
              <a:rect l="l" t="t" r="r" b="b"/>
              <a:pathLst>
                <a:path w="337" h="125" extrusionOk="0">
                  <a:moveTo>
                    <a:pt x="277" y="0"/>
                  </a:moveTo>
                  <a:cubicBezTo>
                    <a:pt x="251" y="42"/>
                    <a:pt x="221" y="57"/>
                    <a:pt x="191" y="57"/>
                  </a:cubicBezTo>
                  <a:cubicBezTo>
                    <a:pt x="165" y="57"/>
                    <a:pt x="132" y="42"/>
                    <a:pt x="101" y="16"/>
                  </a:cubicBezTo>
                  <a:cubicBezTo>
                    <a:pt x="94" y="31"/>
                    <a:pt x="82" y="34"/>
                    <a:pt x="71" y="34"/>
                  </a:cubicBezTo>
                  <a:cubicBezTo>
                    <a:pt x="64" y="34"/>
                    <a:pt x="56" y="34"/>
                    <a:pt x="49" y="31"/>
                  </a:cubicBezTo>
                  <a:lnTo>
                    <a:pt x="27" y="31"/>
                  </a:lnTo>
                  <a:cubicBezTo>
                    <a:pt x="19" y="31"/>
                    <a:pt x="8" y="31"/>
                    <a:pt x="1" y="42"/>
                  </a:cubicBezTo>
                  <a:cubicBezTo>
                    <a:pt x="56" y="98"/>
                    <a:pt x="116" y="124"/>
                    <a:pt x="184" y="124"/>
                  </a:cubicBezTo>
                  <a:cubicBezTo>
                    <a:pt x="210" y="124"/>
                    <a:pt x="244" y="121"/>
                    <a:pt x="277" y="109"/>
                  </a:cubicBezTo>
                  <a:cubicBezTo>
                    <a:pt x="315" y="98"/>
                    <a:pt x="322" y="76"/>
                    <a:pt x="329" y="50"/>
                  </a:cubicBezTo>
                  <a:cubicBezTo>
                    <a:pt x="337" y="8"/>
                    <a:pt x="296" y="12"/>
                    <a:pt x="2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2061172" y="-2819399"/>
              <a:ext cx="11842" cy="9550"/>
            </a:xfrm>
            <a:custGeom>
              <a:avLst/>
              <a:gdLst/>
              <a:ahLst/>
              <a:cxnLst/>
              <a:rect l="l" t="t" r="r" b="b"/>
              <a:pathLst>
                <a:path w="248" h="200" extrusionOk="0">
                  <a:moveTo>
                    <a:pt x="4" y="94"/>
                  </a:moveTo>
                  <a:cubicBezTo>
                    <a:pt x="0" y="105"/>
                    <a:pt x="0" y="117"/>
                    <a:pt x="4" y="127"/>
                  </a:cubicBezTo>
                  <a:lnTo>
                    <a:pt x="4" y="94"/>
                  </a:lnTo>
                  <a:close/>
                  <a:moveTo>
                    <a:pt x="135" y="1"/>
                  </a:moveTo>
                  <a:lnTo>
                    <a:pt x="120" y="15"/>
                  </a:lnTo>
                  <a:cubicBezTo>
                    <a:pt x="142" y="38"/>
                    <a:pt x="165" y="65"/>
                    <a:pt x="187" y="87"/>
                  </a:cubicBezTo>
                  <a:cubicBezTo>
                    <a:pt x="165" y="87"/>
                    <a:pt x="142" y="94"/>
                    <a:pt x="120" y="94"/>
                  </a:cubicBezTo>
                  <a:cubicBezTo>
                    <a:pt x="90" y="94"/>
                    <a:pt x="68" y="83"/>
                    <a:pt x="52" y="46"/>
                  </a:cubicBezTo>
                  <a:cubicBezTo>
                    <a:pt x="26" y="68"/>
                    <a:pt x="11" y="98"/>
                    <a:pt x="4" y="127"/>
                  </a:cubicBezTo>
                  <a:cubicBezTo>
                    <a:pt x="11" y="135"/>
                    <a:pt x="16" y="139"/>
                    <a:pt x="19" y="146"/>
                  </a:cubicBezTo>
                  <a:cubicBezTo>
                    <a:pt x="45" y="188"/>
                    <a:pt x="78" y="199"/>
                    <a:pt x="113" y="199"/>
                  </a:cubicBezTo>
                  <a:cubicBezTo>
                    <a:pt x="128" y="199"/>
                    <a:pt x="142" y="195"/>
                    <a:pt x="161" y="195"/>
                  </a:cubicBezTo>
                  <a:cubicBezTo>
                    <a:pt x="176" y="191"/>
                    <a:pt x="191" y="191"/>
                    <a:pt x="206" y="191"/>
                  </a:cubicBezTo>
                  <a:lnTo>
                    <a:pt x="218" y="191"/>
                  </a:lnTo>
                  <a:cubicBezTo>
                    <a:pt x="247" y="98"/>
                    <a:pt x="191" y="49"/>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2146502" y="-2958590"/>
              <a:ext cx="13274" cy="14134"/>
            </a:xfrm>
            <a:custGeom>
              <a:avLst/>
              <a:gdLst/>
              <a:ahLst/>
              <a:cxnLst/>
              <a:rect l="l" t="t" r="r" b="b"/>
              <a:pathLst>
                <a:path w="278" h="296" extrusionOk="0">
                  <a:moveTo>
                    <a:pt x="225" y="0"/>
                  </a:moveTo>
                  <a:cubicBezTo>
                    <a:pt x="138" y="0"/>
                    <a:pt x="79" y="67"/>
                    <a:pt x="0" y="82"/>
                  </a:cubicBezTo>
                  <a:cubicBezTo>
                    <a:pt x="19" y="149"/>
                    <a:pt x="90" y="172"/>
                    <a:pt x="109" y="228"/>
                  </a:cubicBezTo>
                  <a:cubicBezTo>
                    <a:pt x="128" y="284"/>
                    <a:pt x="165" y="288"/>
                    <a:pt x="202" y="288"/>
                  </a:cubicBezTo>
                  <a:lnTo>
                    <a:pt x="221" y="288"/>
                  </a:lnTo>
                  <a:cubicBezTo>
                    <a:pt x="240" y="288"/>
                    <a:pt x="259" y="288"/>
                    <a:pt x="278" y="295"/>
                  </a:cubicBezTo>
                  <a:cubicBezTo>
                    <a:pt x="266" y="284"/>
                    <a:pt x="255" y="276"/>
                    <a:pt x="243" y="266"/>
                  </a:cubicBezTo>
                  <a:cubicBezTo>
                    <a:pt x="210" y="254"/>
                    <a:pt x="180" y="243"/>
                    <a:pt x="161" y="213"/>
                  </a:cubicBezTo>
                  <a:cubicBezTo>
                    <a:pt x="124" y="187"/>
                    <a:pt x="135" y="123"/>
                    <a:pt x="71" y="116"/>
                  </a:cubicBezTo>
                  <a:cubicBezTo>
                    <a:pt x="112" y="97"/>
                    <a:pt x="135" y="49"/>
                    <a:pt x="180" y="49"/>
                  </a:cubicBezTo>
                  <a:cubicBezTo>
                    <a:pt x="183" y="49"/>
                    <a:pt x="188" y="49"/>
                    <a:pt x="195" y="52"/>
                  </a:cubicBezTo>
                  <a:cubicBezTo>
                    <a:pt x="210" y="33"/>
                    <a:pt x="228" y="19"/>
                    <a:pt x="243" y="4"/>
                  </a:cubicBezTo>
                  <a:lnTo>
                    <a:pt x="24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2134898" y="-2957015"/>
              <a:ext cx="8977" cy="12558"/>
            </a:xfrm>
            <a:custGeom>
              <a:avLst/>
              <a:gdLst/>
              <a:ahLst/>
              <a:cxnLst/>
              <a:rect l="l" t="t" r="r" b="b"/>
              <a:pathLst>
                <a:path w="188" h="263" extrusionOk="0">
                  <a:moveTo>
                    <a:pt x="71" y="0"/>
                  </a:moveTo>
                  <a:cubicBezTo>
                    <a:pt x="71" y="4"/>
                    <a:pt x="71" y="8"/>
                    <a:pt x="68" y="12"/>
                  </a:cubicBezTo>
                  <a:cubicBezTo>
                    <a:pt x="83" y="60"/>
                    <a:pt x="97" y="105"/>
                    <a:pt x="42" y="143"/>
                  </a:cubicBezTo>
                  <a:cubicBezTo>
                    <a:pt x="19" y="161"/>
                    <a:pt x="12" y="202"/>
                    <a:pt x="0" y="233"/>
                  </a:cubicBezTo>
                  <a:cubicBezTo>
                    <a:pt x="12" y="243"/>
                    <a:pt x="23" y="251"/>
                    <a:pt x="35" y="262"/>
                  </a:cubicBezTo>
                  <a:cubicBezTo>
                    <a:pt x="94" y="240"/>
                    <a:pt x="131" y="191"/>
                    <a:pt x="180" y="150"/>
                  </a:cubicBezTo>
                  <a:cubicBezTo>
                    <a:pt x="187" y="121"/>
                    <a:pt x="169" y="94"/>
                    <a:pt x="165" y="68"/>
                  </a:cubicBezTo>
                  <a:cubicBezTo>
                    <a:pt x="139" y="38"/>
                    <a:pt x="113" y="8"/>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2560255" y="-2428852"/>
              <a:ext cx="10744" cy="10601"/>
            </a:xfrm>
            <a:custGeom>
              <a:avLst/>
              <a:gdLst/>
              <a:ahLst/>
              <a:cxnLst/>
              <a:rect l="l" t="t" r="r" b="b"/>
              <a:pathLst>
                <a:path w="225" h="222" extrusionOk="0">
                  <a:moveTo>
                    <a:pt x="135" y="0"/>
                  </a:moveTo>
                  <a:cubicBezTo>
                    <a:pt x="128" y="86"/>
                    <a:pt x="120" y="121"/>
                    <a:pt x="79" y="121"/>
                  </a:cubicBezTo>
                  <a:cubicBezTo>
                    <a:pt x="61" y="121"/>
                    <a:pt x="34" y="112"/>
                    <a:pt x="1" y="98"/>
                  </a:cubicBezTo>
                  <a:lnTo>
                    <a:pt x="1" y="98"/>
                  </a:lnTo>
                  <a:cubicBezTo>
                    <a:pt x="1" y="157"/>
                    <a:pt x="56" y="173"/>
                    <a:pt x="83" y="214"/>
                  </a:cubicBezTo>
                  <a:cubicBezTo>
                    <a:pt x="94" y="217"/>
                    <a:pt x="106" y="221"/>
                    <a:pt x="116" y="221"/>
                  </a:cubicBezTo>
                  <a:cubicBezTo>
                    <a:pt x="135" y="221"/>
                    <a:pt x="150" y="214"/>
                    <a:pt x="165" y="195"/>
                  </a:cubicBezTo>
                  <a:cubicBezTo>
                    <a:pt x="180" y="173"/>
                    <a:pt x="195" y="154"/>
                    <a:pt x="202" y="128"/>
                  </a:cubicBezTo>
                  <a:cubicBezTo>
                    <a:pt x="225" y="64"/>
                    <a:pt x="218" y="12"/>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2267166" y="-2614122"/>
              <a:ext cx="9311" cy="11651"/>
            </a:xfrm>
            <a:custGeom>
              <a:avLst/>
              <a:gdLst/>
              <a:ahLst/>
              <a:cxnLst/>
              <a:rect l="l" t="t" r="r" b="b"/>
              <a:pathLst>
                <a:path w="195" h="244" extrusionOk="0">
                  <a:moveTo>
                    <a:pt x="98" y="0"/>
                  </a:moveTo>
                  <a:cubicBezTo>
                    <a:pt x="75" y="0"/>
                    <a:pt x="60" y="23"/>
                    <a:pt x="41" y="38"/>
                  </a:cubicBezTo>
                  <a:cubicBezTo>
                    <a:pt x="23" y="60"/>
                    <a:pt x="1" y="94"/>
                    <a:pt x="34" y="105"/>
                  </a:cubicBezTo>
                  <a:cubicBezTo>
                    <a:pt x="105" y="128"/>
                    <a:pt x="120" y="202"/>
                    <a:pt x="165" y="243"/>
                  </a:cubicBezTo>
                  <a:cubicBezTo>
                    <a:pt x="176" y="221"/>
                    <a:pt x="176" y="195"/>
                    <a:pt x="195" y="180"/>
                  </a:cubicBezTo>
                  <a:cubicBezTo>
                    <a:pt x="191" y="150"/>
                    <a:pt x="188" y="124"/>
                    <a:pt x="184" y="98"/>
                  </a:cubicBezTo>
                  <a:cubicBezTo>
                    <a:pt x="172" y="67"/>
                    <a:pt x="158" y="34"/>
                    <a:pt x="127" y="12"/>
                  </a:cubicBezTo>
                  <a:cubicBezTo>
                    <a:pt x="117" y="5"/>
                    <a:pt x="105"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2718738" y="-2551283"/>
              <a:ext cx="16617" cy="16092"/>
            </a:xfrm>
            <a:custGeom>
              <a:avLst/>
              <a:gdLst/>
              <a:ahLst/>
              <a:cxnLst/>
              <a:rect l="l" t="t" r="r" b="b"/>
              <a:pathLst>
                <a:path w="348" h="337" extrusionOk="0">
                  <a:moveTo>
                    <a:pt x="232" y="0"/>
                  </a:moveTo>
                  <a:cubicBezTo>
                    <a:pt x="213" y="0"/>
                    <a:pt x="187" y="16"/>
                    <a:pt x="164" y="38"/>
                  </a:cubicBezTo>
                  <a:lnTo>
                    <a:pt x="164" y="42"/>
                  </a:lnTo>
                  <a:cubicBezTo>
                    <a:pt x="250" y="52"/>
                    <a:pt x="285" y="105"/>
                    <a:pt x="277" y="187"/>
                  </a:cubicBezTo>
                  <a:cubicBezTo>
                    <a:pt x="247" y="225"/>
                    <a:pt x="213" y="259"/>
                    <a:pt x="164" y="269"/>
                  </a:cubicBezTo>
                  <a:cubicBezTo>
                    <a:pt x="128" y="292"/>
                    <a:pt x="105" y="307"/>
                    <a:pt x="86" y="307"/>
                  </a:cubicBezTo>
                  <a:cubicBezTo>
                    <a:pt x="60" y="307"/>
                    <a:pt x="41" y="277"/>
                    <a:pt x="0" y="202"/>
                  </a:cubicBezTo>
                  <a:lnTo>
                    <a:pt x="0" y="202"/>
                  </a:lnTo>
                  <a:cubicBezTo>
                    <a:pt x="4" y="292"/>
                    <a:pt x="30" y="337"/>
                    <a:pt x="78" y="337"/>
                  </a:cubicBezTo>
                  <a:cubicBezTo>
                    <a:pt x="101" y="337"/>
                    <a:pt x="131" y="326"/>
                    <a:pt x="161" y="311"/>
                  </a:cubicBezTo>
                  <a:cubicBezTo>
                    <a:pt x="209" y="285"/>
                    <a:pt x="247" y="247"/>
                    <a:pt x="299" y="225"/>
                  </a:cubicBezTo>
                  <a:cubicBezTo>
                    <a:pt x="344" y="206"/>
                    <a:pt x="347" y="164"/>
                    <a:pt x="318" y="131"/>
                  </a:cubicBezTo>
                  <a:cubicBezTo>
                    <a:pt x="299" y="109"/>
                    <a:pt x="288" y="83"/>
                    <a:pt x="280" y="60"/>
                  </a:cubicBezTo>
                  <a:cubicBezTo>
                    <a:pt x="269" y="16"/>
                    <a:pt x="250"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2809033" y="-2678011"/>
              <a:ext cx="15185" cy="12319"/>
            </a:xfrm>
            <a:custGeom>
              <a:avLst/>
              <a:gdLst/>
              <a:ahLst/>
              <a:cxnLst/>
              <a:rect l="l" t="t" r="r" b="b"/>
              <a:pathLst>
                <a:path w="318" h="258" extrusionOk="0">
                  <a:moveTo>
                    <a:pt x="145" y="4"/>
                  </a:moveTo>
                  <a:cubicBezTo>
                    <a:pt x="138" y="4"/>
                    <a:pt x="130" y="8"/>
                    <a:pt x="119" y="8"/>
                  </a:cubicBezTo>
                  <a:cubicBezTo>
                    <a:pt x="85" y="15"/>
                    <a:pt x="40" y="1"/>
                    <a:pt x="45" y="64"/>
                  </a:cubicBezTo>
                  <a:cubicBezTo>
                    <a:pt x="48" y="90"/>
                    <a:pt x="14" y="105"/>
                    <a:pt x="0" y="127"/>
                  </a:cubicBezTo>
                  <a:cubicBezTo>
                    <a:pt x="37" y="116"/>
                    <a:pt x="74" y="97"/>
                    <a:pt x="112" y="97"/>
                  </a:cubicBezTo>
                  <a:cubicBezTo>
                    <a:pt x="145" y="97"/>
                    <a:pt x="175" y="113"/>
                    <a:pt x="209" y="149"/>
                  </a:cubicBezTo>
                  <a:cubicBezTo>
                    <a:pt x="239" y="184"/>
                    <a:pt x="220" y="232"/>
                    <a:pt x="261" y="258"/>
                  </a:cubicBezTo>
                  <a:cubicBezTo>
                    <a:pt x="318" y="168"/>
                    <a:pt x="220" y="120"/>
                    <a:pt x="202" y="49"/>
                  </a:cubicBezTo>
                  <a:cubicBezTo>
                    <a:pt x="194" y="19"/>
                    <a:pt x="171" y="4"/>
                    <a:pt x="145"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2184511" y="-2563984"/>
              <a:ext cx="12319" cy="9168"/>
            </a:xfrm>
            <a:custGeom>
              <a:avLst/>
              <a:gdLst/>
              <a:ahLst/>
              <a:cxnLst/>
              <a:rect l="l" t="t" r="r" b="b"/>
              <a:pathLst>
                <a:path w="258" h="192" extrusionOk="0">
                  <a:moveTo>
                    <a:pt x="113" y="49"/>
                  </a:moveTo>
                  <a:cubicBezTo>
                    <a:pt x="123" y="49"/>
                    <a:pt x="135" y="57"/>
                    <a:pt x="146" y="68"/>
                  </a:cubicBezTo>
                  <a:cubicBezTo>
                    <a:pt x="161" y="83"/>
                    <a:pt x="172" y="109"/>
                    <a:pt x="146" y="125"/>
                  </a:cubicBezTo>
                  <a:cubicBezTo>
                    <a:pt x="132" y="135"/>
                    <a:pt x="113" y="147"/>
                    <a:pt x="97" y="147"/>
                  </a:cubicBezTo>
                  <a:cubicBezTo>
                    <a:pt x="87" y="147"/>
                    <a:pt x="79" y="143"/>
                    <a:pt x="71" y="135"/>
                  </a:cubicBezTo>
                  <a:cubicBezTo>
                    <a:pt x="49" y="109"/>
                    <a:pt x="71" y="83"/>
                    <a:pt x="82" y="57"/>
                  </a:cubicBezTo>
                  <a:cubicBezTo>
                    <a:pt x="94" y="49"/>
                    <a:pt x="101" y="49"/>
                    <a:pt x="113" y="49"/>
                  </a:cubicBezTo>
                  <a:close/>
                  <a:moveTo>
                    <a:pt x="154" y="1"/>
                  </a:moveTo>
                  <a:cubicBezTo>
                    <a:pt x="123" y="1"/>
                    <a:pt x="75" y="16"/>
                    <a:pt x="60" y="38"/>
                  </a:cubicBezTo>
                  <a:cubicBezTo>
                    <a:pt x="34" y="80"/>
                    <a:pt x="1" y="125"/>
                    <a:pt x="42" y="177"/>
                  </a:cubicBezTo>
                  <a:cubicBezTo>
                    <a:pt x="53" y="188"/>
                    <a:pt x="82" y="192"/>
                    <a:pt x="116" y="192"/>
                  </a:cubicBezTo>
                  <a:cubicBezTo>
                    <a:pt x="161" y="192"/>
                    <a:pt x="202" y="184"/>
                    <a:pt x="213" y="169"/>
                  </a:cubicBezTo>
                  <a:cubicBezTo>
                    <a:pt x="258" y="106"/>
                    <a:pt x="168" y="72"/>
                    <a:pt x="180" y="12"/>
                  </a:cubicBezTo>
                  <a:cubicBezTo>
                    <a:pt x="180" y="4"/>
                    <a:pt x="168"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2254273" y="-2675194"/>
              <a:ext cx="16092" cy="11842"/>
            </a:xfrm>
            <a:custGeom>
              <a:avLst/>
              <a:gdLst/>
              <a:ahLst/>
              <a:cxnLst/>
              <a:rect l="l" t="t" r="r" b="b"/>
              <a:pathLst>
                <a:path w="337" h="248" extrusionOk="0">
                  <a:moveTo>
                    <a:pt x="135" y="1"/>
                  </a:moveTo>
                  <a:cubicBezTo>
                    <a:pt x="90" y="1"/>
                    <a:pt x="52" y="61"/>
                    <a:pt x="7" y="72"/>
                  </a:cubicBezTo>
                  <a:cubicBezTo>
                    <a:pt x="4" y="72"/>
                    <a:pt x="4" y="76"/>
                    <a:pt x="0" y="80"/>
                  </a:cubicBezTo>
                  <a:cubicBezTo>
                    <a:pt x="7" y="83"/>
                    <a:pt x="11" y="83"/>
                    <a:pt x="18" y="87"/>
                  </a:cubicBezTo>
                  <a:lnTo>
                    <a:pt x="30" y="87"/>
                  </a:lnTo>
                  <a:cubicBezTo>
                    <a:pt x="40" y="87"/>
                    <a:pt x="52" y="87"/>
                    <a:pt x="63" y="83"/>
                  </a:cubicBezTo>
                  <a:cubicBezTo>
                    <a:pt x="71" y="83"/>
                    <a:pt x="82" y="80"/>
                    <a:pt x="93" y="80"/>
                  </a:cubicBezTo>
                  <a:lnTo>
                    <a:pt x="101" y="80"/>
                  </a:lnTo>
                  <a:cubicBezTo>
                    <a:pt x="145" y="83"/>
                    <a:pt x="168" y="140"/>
                    <a:pt x="213" y="140"/>
                  </a:cubicBezTo>
                  <a:cubicBezTo>
                    <a:pt x="224" y="140"/>
                    <a:pt x="235" y="135"/>
                    <a:pt x="250" y="128"/>
                  </a:cubicBezTo>
                  <a:cubicBezTo>
                    <a:pt x="254" y="128"/>
                    <a:pt x="254" y="125"/>
                    <a:pt x="254" y="125"/>
                  </a:cubicBezTo>
                  <a:cubicBezTo>
                    <a:pt x="261" y="125"/>
                    <a:pt x="261" y="147"/>
                    <a:pt x="261" y="154"/>
                  </a:cubicBezTo>
                  <a:cubicBezTo>
                    <a:pt x="265" y="199"/>
                    <a:pt x="306" y="214"/>
                    <a:pt x="325" y="247"/>
                  </a:cubicBezTo>
                  <a:lnTo>
                    <a:pt x="328" y="244"/>
                  </a:lnTo>
                  <a:cubicBezTo>
                    <a:pt x="337" y="218"/>
                    <a:pt x="306" y="199"/>
                    <a:pt x="306" y="180"/>
                  </a:cubicBezTo>
                  <a:cubicBezTo>
                    <a:pt x="318" y="90"/>
                    <a:pt x="232" y="76"/>
                    <a:pt x="187" y="31"/>
                  </a:cubicBezTo>
                  <a:cubicBezTo>
                    <a:pt x="168" y="9"/>
                    <a:pt x="149"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2338027" y="-2713203"/>
              <a:ext cx="14182" cy="11699"/>
            </a:xfrm>
            <a:custGeom>
              <a:avLst/>
              <a:gdLst/>
              <a:ahLst/>
              <a:cxnLst/>
              <a:rect l="l" t="t" r="r" b="b"/>
              <a:pathLst>
                <a:path w="297" h="245" extrusionOk="0">
                  <a:moveTo>
                    <a:pt x="296" y="132"/>
                  </a:moveTo>
                  <a:cubicBezTo>
                    <a:pt x="292" y="139"/>
                    <a:pt x="288" y="146"/>
                    <a:pt x="285" y="154"/>
                  </a:cubicBezTo>
                  <a:cubicBezTo>
                    <a:pt x="292" y="146"/>
                    <a:pt x="296" y="139"/>
                    <a:pt x="296" y="132"/>
                  </a:cubicBezTo>
                  <a:close/>
                  <a:moveTo>
                    <a:pt x="262" y="1"/>
                  </a:moveTo>
                  <a:lnTo>
                    <a:pt x="262" y="1"/>
                  </a:lnTo>
                  <a:cubicBezTo>
                    <a:pt x="224" y="87"/>
                    <a:pt x="128" y="109"/>
                    <a:pt x="83" y="191"/>
                  </a:cubicBezTo>
                  <a:cubicBezTo>
                    <a:pt x="79" y="143"/>
                    <a:pt x="67" y="136"/>
                    <a:pt x="0" y="132"/>
                  </a:cubicBezTo>
                  <a:lnTo>
                    <a:pt x="0" y="132"/>
                  </a:lnTo>
                  <a:cubicBezTo>
                    <a:pt x="0" y="173"/>
                    <a:pt x="27" y="206"/>
                    <a:pt x="49" y="244"/>
                  </a:cubicBezTo>
                  <a:cubicBezTo>
                    <a:pt x="98" y="229"/>
                    <a:pt x="150" y="225"/>
                    <a:pt x="195" y="196"/>
                  </a:cubicBezTo>
                  <a:cubicBezTo>
                    <a:pt x="180" y="177"/>
                    <a:pt x="169" y="154"/>
                    <a:pt x="195" y="139"/>
                  </a:cubicBezTo>
                  <a:cubicBezTo>
                    <a:pt x="202" y="132"/>
                    <a:pt x="210" y="132"/>
                    <a:pt x="214" y="132"/>
                  </a:cubicBezTo>
                  <a:cubicBezTo>
                    <a:pt x="233" y="132"/>
                    <a:pt x="247" y="151"/>
                    <a:pt x="259" y="162"/>
                  </a:cubicBezTo>
                  <a:cubicBezTo>
                    <a:pt x="269" y="154"/>
                    <a:pt x="281" y="143"/>
                    <a:pt x="296" y="132"/>
                  </a:cubicBezTo>
                  <a:lnTo>
                    <a:pt x="296" y="132"/>
                  </a:lnTo>
                  <a:cubicBezTo>
                    <a:pt x="296" y="132"/>
                    <a:pt x="296" y="132"/>
                    <a:pt x="296" y="132"/>
                  </a:cubicBezTo>
                  <a:lnTo>
                    <a:pt x="296" y="132"/>
                  </a:lnTo>
                  <a:cubicBezTo>
                    <a:pt x="296" y="132"/>
                    <a:pt x="296" y="132"/>
                    <a:pt x="296" y="132"/>
                  </a:cubicBezTo>
                  <a:cubicBezTo>
                    <a:pt x="255" y="94"/>
                    <a:pt x="285" y="42"/>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1908754" y="-2824413"/>
              <a:ext cx="9168" cy="7401"/>
            </a:xfrm>
            <a:custGeom>
              <a:avLst/>
              <a:gdLst/>
              <a:ahLst/>
              <a:cxnLst/>
              <a:rect l="l" t="t" r="r" b="b"/>
              <a:pathLst>
                <a:path w="192" h="155" extrusionOk="0">
                  <a:moveTo>
                    <a:pt x="128" y="1"/>
                  </a:moveTo>
                  <a:cubicBezTo>
                    <a:pt x="105" y="1"/>
                    <a:pt x="79" y="8"/>
                    <a:pt x="53" y="13"/>
                  </a:cubicBezTo>
                  <a:cubicBezTo>
                    <a:pt x="12" y="20"/>
                    <a:pt x="12" y="61"/>
                    <a:pt x="9" y="94"/>
                  </a:cubicBezTo>
                  <a:cubicBezTo>
                    <a:pt x="0" y="132"/>
                    <a:pt x="31" y="136"/>
                    <a:pt x="57" y="147"/>
                  </a:cubicBezTo>
                  <a:cubicBezTo>
                    <a:pt x="71" y="151"/>
                    <a:pt x="83" y="154"/>
                    <a:pt x="98" y="154"/>
                  </a:cubicBezTo>
                  <a:cubicBezTo>
                    <a:pt x="113" y="154"/>
                    <a:pt x="128" y="147"/>
                    <a:pt x="131" y="125"/>
                  </a:cubicBezTo>
                  <a:cubicBezTo>
                    <a:pt x="147" y="87"/>
                    <a:pt x="192" y="72"/>
                    <a:pt x="192" y="31"/>
                  </a:cubicBezTo>
                  <a:cubicBezTo>
                    <a:pt x="173" y="5"/>
                    <a:pt x="150"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2249689" y="-2654853"/>
              <a:ext cx="13991" cy="9550"/>
            </a:xfrm>
            <a:custGeom>
              <a:avLst/>
              <a:gdLst/>
              <a:ahLst/>
              <a:cxnLst/>
              <a:rect l="l" t="t" r="r" b="b"/>
              <a:pathLst>
                <a:path w="293" h="200" extrusionOk="0">
                  <a:moveTo>
                    <a:pt x="248" y="1"/>
                  </a:moveTo>
                  <a:cubicBezTo>
                    <a:pt x="236" y="16"/>
                    <a:pt x="214" y="28"/>
                    <a:pt x="210" y="42"/>
                  </a:cubicBezTo>
                  <a:cubicBezTo>
                    <a:pt x="188" y="113"/>
                    <a:pt x="143" y="140"/>
                    <a:pt x="79" y="140"/>
                  </a:cubicBezTo>
                  <a:lnTo>
                    <a:pt x="49" y="140"/>
                  </a:lnTo>
                  <a:cubicBezTo>
                    <a:pt x="31" y="140"/>
                    <a:pt x="16" y="144"/>
                    <a:pt x="1" y="147"/>
                  </a:cubicBezTo>
                  <a:cubicBezTo>
                    <a:pt x="23" y="180"/>
                    <a:pt x="61" y="199"/>
                    <a:pt x="106" y="199"/>
                  </a:cubicBezTo>
                  <a:cubicBezTo>
                    <a:pt x="136" y="199"/>
                    <a:pt x="169" y="188"/>
                    <a:pt x="203" y="170"/>
                  </a:cubicBezTo>
                  <a:cubicBezTo>
                    <a:pt x="293" y="125"/>
                    <a:pt x="293" y="117"/>
                    <a:pt x="2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1869313" y="-2797625"/>
              <a:ext cx="13991" cy="12415"/>
            </a:xfrm>
            <a:custGeom>
              <a:avLst/>
              <a:gdLst/>
              <a:ahLst/>
              <a:cxnLst/>
              <a:rect l="l" t="t" r="r" b="b"/>
              <a:pathLst>
                <a:path w="293" h="260" extrusionOk="0">
                  <a:moveTo>
                    <a:pt x="203" y="1"/>
                  </a:moveTo>
                  <a:lnTo>
                    <a:pt x="203" y="1"/>
                  </a:lnTo>
                  <a:cubicBezTo>
                    <a:pt x="206" y="19"/>
                    <a:pt x="214" y="35"/>
                    <a:pt x="218" y="49"/>
                  </a:cubicBezTo>
                  <a:cubicBezTo>
                    <a:pt x="229" y="98"/>
                    <a:pt x="240" y="142"/>
                    <a:pt x="187" y="169"/>
                  </a:cubicBezTo>
                  <a:cubicBezTo>
                    <a:pt x="165" y="180"/>
                    <a:pt x="139" y="195"/>
                    <a:pt x="116" y="195"/>
                  </a:cubicBezTo>
                  <a:cubicBezTo>
                    <a:pt x="102" y="195"/>
                    <a:pt x="83" y="187"/>
                    <a:pt x="68" y="165"/>
                  </a:cubicBezTo>
                  <a:cubicBezTo>
                    <a:pt x="49" y="142"/>
                    <a:pt x="27" y="120"/>
                    <a:pt x="4" y="98"/>
                  </a:cubicBezTo>
                  <a:lnTo>
                    <a:pt x="4" y="98"/>
                  </a:lnTo>
                  <a:cubicBezTo>
                    <a:pt x="1" y="150"/>
                    <a:pt x="53" y="240"/>
                    <a:pt x="102" y="255"/>
                  </a:cubicBezTo>
                  <a:cubicBezTo>
                    <a:pt x="102" y="259"/>
                    <a:pt x="106" y="259"/>
                    <a:pt x="109" y="259"/>
                  </a:cubicBezTo>
                  <a:cubicBezTo>
                    <a:pt x="147" y="259"/>
                    <a:pt x="225" y="199"/>
                    <a:pt x="251" y="154"/>
                  </a:cubicBezTo>
                  <a:cubicBezTo>
                    <a:pt x="292" y="83"/>
                    <a:pt x="273" y="35"/>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1918543" y="-2906113"/>
              <a:ext cx="19291" cy="13561"/>
            </a:xfrm>
            <a:custGeom>
              <a:avLst/>
              <a:gdLst/>
              <a:ahLst/>
              <a:cxnLst/>
              <a:rect l="l" t="t" r="r" b="b"/>
              <a:pathLst>
                <a:path w="404" h="284" extrusionOk="0">
                  <a:moveTo>
                    <a:pt x="340" y="0"/>
                  </a:moveTo>
                  <a:cubicBezTo>
                    <a:pt x="318" y="0"/>
                    <a:pt x="284" y="19"/>
                    <a:pt x="240" y="52"/>
                  </a:cubicBezTo>
                  <a:cubicBezTo>
                    <a:pt x="221" y="67"/>
                    <a:pt x="202" y="78"/>
                    <a:pt x="179" y="86"/>
                  </a:cubicBezTo>
                  <a:cubicBezTo>
                    <a:pt x="93" y="112"/>
                    <a:pt x="67" y="198"/>
                    <a:pt x="15" y="254"/>
                  </a:cubicBezTo>
                  <a:cubicBezTo>
                    <a:pt x="0" y="273"/>
                    <a:pt x="19" y="284"/>
                    <a:pt x="38" y="284"/>
                  </a:cubicBezTo>
                  <a:cubicBezTo>
                    <a:pt x="41" y="284"/>
                    <a:pt x="41" y="284"/>
                    <a:pt x="45" y="280"/>
                  </a:cubicBezTo>
                  <a:cubicBezTo>
                    <a:pt x="52" y="250"/>
                    <a:pt x="64" y="221"/>
                    <a:pt x="93" y="202"/>
                  </a:cubicBezTo>
                  <a:cubicBezTo>
                    <a:pt x="172" y="202"/>
                    <a:pt x="191" y="123"/>
                    <a:pt x="240" y="86"/>
                  </a:cubicBezTo>
                  <a:cubicBezTo>
                    <a:pt x="266" y="64"/>
                    <a:pt x="284" y="52"/>
                    <a:pt x="307" y="52"/>
                  </a:cubicBezTo>
                  <a:cubicBezTo>
                    <a:pt x="321" y="52"/>
                    <a:pt x="340" y="59"/>
                    <a:pt x="362" y="82"/>
                  </a:cubicBezTo>
                  <a:cubicBezTo>
                    <a:pt x="374" y="97"/>
                    <a:pt x="388" y="109"/>
                    <a:pt x="404" y="119"/>
                  </a:cubicBezTo>
                  <a:cubicBezTo>
                    <a:pt x="388" y="37"/>
                    <a:pt x="374" y="0"/>
                    <a:pt x="3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2053150" y="-2540014"/>
              <a:ext cx="9884" cy="10553"/>
            </a:xfrm>
            <a:custGeom>
              <a:avLst/>
              <a:gdLst/>
              <a:ahLst/>
              <a:cxnLst/>
              <a:rect l="l" t="t" r="r" b="b"/>
              <a:pathLst>
                <a:path w="207" h="221" extrusionOk="0">
                  <a:moveTo>
                    <a:pt x="157" y="0"/>
                  </a:moveTo>
                  <a:cubicBezTo>
                    <a:pt x="143" y="0"/>
                    <a:pt x="131" y="7"/>
                    <a:pt x="120" y="26"/>
                  </a:cubicBezTo>
                  <a:cubicBezTo>
                    <a:pt x="109" y="45"/>
                    <a:pt x="102" y="56"/>
                    <a:pt x="83" y="56"/>
                  </a:cubicBezTo>
                  <a:cubicBezTo>
                    <a:pt x="79" y="56"/>
                    <a:pt x="72" y="52"/>
                    <a:pt x="67" y="52"/>
                  </a:cubicBezTo>
                  <a:cubicBezTo>
                    <a:pt x="57" y="49"/>
                    <a:pt x="50" y="49"/>
                    <a:pt x="41" y="49"/>
                  </a:cubicBezTo>
                  <a:cubicBezTo>
                    <a:pt x="0" y="49"/>
                    <a:pt x="5" y="90"/>
                    <a:pt x="0" y="127"/>
                  </a:cubicBezTo>
                  <a:cubicBezTo>
                    <a:pt x="0" y="206"/>
                    <a:pt x="64" y="198"/>
                    <a:pt x="109" y="220"/>
                  </a:cubicBezTo>
                  <a:cubicBezTo>
                    <a:pt x="112" y="213"/>
                    <a:pt x="120" y="209"/>
                    <a:pt x="124" y="202"/>
                  </a:cubicBezTo>
                  <a:cubicBezTo>
                    <a:pt x="76" y="108"/>
                    <a:pt x="146" y="68"/>
                    <a:pt x="207" y="23"/>
                  </a:cubicBezTo>
                  <a:cubicBezTo>
                    <a:pt x="191" y="7"/>
                    <a:pt x="172"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2606859" y="-2535955"/>
              <a:ext cx="8261" cy="9884"/>
            </a:xfrm>
            <a:custGeom>
              <a:avLst/>
              <a:gdLst/>
              <a:ahLst/>
              <a:cxnLst/>
              <a:rect l="l" t="t" r="r" b="b"/>
              <a:pathLst>
                <a:path w="173" h="207" extrusionOk="0">
                  <a:moveTo>
                    <a:pt x="64" y="0"/>
                  </a:moveTo>
                  <a:cubicBezTo>
                    <a:pt x="42" y="5"/>
                    <a:pt x="23" y="12"/>
                    <a:pt x="19" y="31"/>
                  </a:cubicBezTo>
                  <a:cubicBezTo>
                    <a:pt x="5" y="83"/>
                    <a:pt x="1" y="131"/>
                    <a:pt x="19" y="180"/>
                  </a:cubicBezTo>
                  <a:cubicBezTo>
                    <a:pt x="27" y="199"/>
                    <a:pt x="38" y="207"/>
                    <a:pt x="50" y="207"/>
                  </a:cubicBezTo>
                  <a:cubicBezTo>
                    <a:pt x="61" y="207"/>
                    <a:pt x="72" y="199"/>
                    <a:pt x="83" y="188"/>
                  </a:cubicBezTo>
                  <a:cubicBezTo>
                    <a:pt x="83" y="184"/>
                    <a:pt x="79" y="180"/>
                    <a:pt x="76" y="180"/>
                  </a:cubicBezTo>
                  <a:cubicBezTo>
                    <a:pt x="53" y="154"/>
                    <a:pt x="27" y="128"/>
                    <a:pt x="61" y="95"/>
                  </a:cubicBezTo>
                  <a:cubicBezTo>
                    <a:pt x="64" y="90"/>
                    <a:pt x="68" y="87"/>
                    <a:pt x="72" y="87"/>
                  </a:cubicBezTo>
                  <a:cubicBezTo>
                    <a:pt x="79" y="87"/>
                    <a:pt x="90" y="98"/>
                    <a:pt x="98" y="102"/>
                  </a:cubicBezTo>
                  <a:cubicBezTo>
                    <a:pt x="135" y="140"/>
                    <a:pt x="109" y="162"/>
                    <a:pt x="83" y="188"/>
                  </a:cubicBezTo>
                  <a:cubicBezTo>
                    <a:pt x="98" y="192"/>
                    <a:pt x="109" y="195"/>
                    <a:pt x="121" y="195"/>
                  </a:cubicBezTo>
                  <a:cubicBezTo>
                    <a:pt x="150" y="195"/>
                    <a:pt x="173" y="176"/>
                    <a:pt x="173" y="131"/>
                  </a:cubicBezTo>
                  <a:cubicBezTo>
                    <a:pt x="173" y="76"/>
                    <a:pt x="10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2230542" y="-2697684"/>
              <a:ext cx="11651" cy="16999"/>
            </a:xfrm>
            <a:custGeom>
              <a:avLst/>
              <a:gdLst/>
              <a:ahLst/>
              <a:cxnLst/>
              <a:rect l="l" t="t" r="r" b="b"/>
              <a:pathLst>
                <a:path w="244" h="356" extrusionOk="0">
                  <a:moveTo>
                    <a:pt x="194" y="1"/>
                  </a:moveTo>
                  <a:cubicBezTo>
                    <a:pt x="168" y="1"/>
                    <a:pt x="142" y="9"/>
                    <a:pt x="119" y="20"/>
                  </a:cubicBezTo>
                  <a:cubicBezTo>
                    <a:pt x="37" y="54"/>
                    <a:pt x="0" y="158"/>
                    <a:pt x="37" y="244"/>
                  </a:cubicBezTo>
                  <a:cubicBezTo>
                    <a:pt x="64" y="319"/>
                    <a:pt x="109" y="356"/>
                    <a:pt x="171" y="356"/>
                  </a:cubicBezTo>
                  <a:cubicBezTo>
                    <a:pt x="190" y="356"/>
                    <a:pt x="216" y="349"/>
                    <a:pt x="243" y="342"/>
                  </a:cubicBezTo>
                  <a:lnTo>
                    <a:pt x="239" y="342"/>
                  </a:lnTo>
                  <a:cubicBezTo>
                    <a:pt x="213" y="334"/>
                    <a:pt x="187" y="334"/>
                    <a:pt x="164" y="323"/>
                  </a:cubicBezTo>
                  <a:cubicBezTo>
                    <a:pt x="104" y="289"/>
                    <a:pt x="56" y="247"/>
                    <a:pt x="64" y="173"/>
                  </a:cubicBezTo>
                  <a:cubicBezTo>
                    <a:pt x="67" y="95"/>
                    <a:pt x="112" y="57"/>
                    <a:pt x="180" y="38"/>
                  </a:cubicBezTo>
                  <a:cubicBezTo>
                    <a:pt x="202" y="31"/>
                    <a:pt x="224" y="28"/>
                    <a:pt x="243" y="12"/>
                  </a:cubicBezTo>
                  <a:cubicBezTo>
                    <a:pt x="228" y="5"/>
                    <a:pt x="209" y="1"/>
                    <a:pt x="1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2210391" y="-2766397"/>
              <a:ext cx="8786" cy="11651"/>
            </a:xfrm>
            <a:custGeom>
              <a:avLst/>
              <a:gdLst/>
              <a:ahLst/>
              <a:cxnLst/>
              <a:rect l="l" t="t" r="r" b="b"/>
              <a:pathLst>
                <a:path w="184" h="244" extrusionOk="0">
                  <a:moveTo>
                    <a:pt x="116" y="1"/>
                  </a:moveTo>
                  <a:cubicBezTo>
                    <a:pt x="82" y="4"/>
                    <a:pt x="86" y="31"/>
                    <a:pt x="94" y="54"/>
                  </a:cubicBezTo>
                  <a:cubicBezTo>
                    <a:pt x="101" y="87"/>
                    <a:pt x="86" y="116"/>
                    <a:pt x="60" y="132"/>
                  </a:cubicBezTo>
                  <a:cubicBezTo>
                    <a:pt x="15" y="154"/>
                    <a:pt x="1" y="180"/>
                    <a:pt x="37" y="218"/>
                  </a:cubicBezTo>
                  <a:cubicBezTo>
                    <a:pt x="53" y="237"/>
                    <a:pt x="72" y="244"/>
                    <a:pt x="86" y="244"/>
                  </a:cubicBezTo>
                  <a:cubicBezTo>
                    <a:pt x="101" y="244"/>
                    <a:pt x="120" y="237"/>
                    <a:pt x="139" y="221"/>
                  </a:cubicBezTo>
                  <a:cubicBezTo>
                    <a:pt x="153" y="206"/>
                    <a:pt x="168" y="188"/>
                    <a:pt x="184" y="173"/>
                  </a:cubicBezTo>
                  <a:cubicBezTo>
                    <a:pt x="180" y="166"/>
                    <a:pt x="176" y="161"/>
                    <a:pt x="172" y="154"/>
                  </a:cubicBezTo>
                  <a:cubicBezTo>
                    <a:pt x="142" y="124"/>
                    <a:pt x="131" y="90"/>
                    <a:pt x="142" y="49"/>
                  </a:cubicBezTo>
                  <a:cubicBezTo>
                    <a:pt x="146" y="27"/>
                    <a:pt x="150"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2217028" y="-2834202"/>
              <a:ext cx="8117" cy="16474"/>
            </a:xfrm>
            <a:custGeom>
              <a:avLst/>
              <a:gdLst/>
              <a:ahLst/>
              <a:cxnLst/>
              <a:rect l="l" t="t" r="r" b="b"/>
              <a:pathLst>
                <a:path w="170" h="345" extrusionOk="0">
                  <a:moveTo>
                    <a:pt x="117" y="0"/>
                  </a:moveTo>
                  <a:cubicBezTo>
                    <a:pt x="90" y="0"/>
                    <a:pt x="72" y="23"/>
                    <a:pt x="54" y="56"/>
                  </a:cubicBezTo>
                  <a:cubicBezTo>
                    <a:pt x="16" y="135"/>
                    <a:pt x="54" y="221"/>
                    <a:pt x="16" y="303"/>
                  </a:cubicBezTo>
                  <a:cubicBezTo>
                    <a:pt x="1" y="330"/>
                    <a:pt x="50" y="333"/>
                    <a:pt x="72" y="344"/>
                  </a:cubicBezTo>
                  <a:cubicBezTo>
                    <a:pt x="90" y="325"/>
                    <a:pt x="95" y="303"/>
                    <a:pt x="98" y="277"/>
                  </a:cubicBezTo>
                  <a:cubicBezTo>
                    <a:pt x="95" y="240"/>
                    <a:pt x="102" y="199"/>
                    <a:pt x="90" y="165"/>
                  </a:cubicBezTo>
                  <a:cubicBezTo>
                    <a:pt x="64" y="83"/>
                    <a:pt x="106" y="49"/>
                    <a:pt x="169" y="19"/>
                  </a:cubicBezTo>
                  <a:cubicBezTo>
                    <a:pt x="150" y="4"/>
                    <a:pt x="132"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571524" y="-2542019"/>
              <a:ext cx="9502" cy="9168"/>
            </a:xfrm>
            <a:custGeom>
              <a:avLst/>
              <a:gdLst/>
              <a:ahLst/>
              <a:cxnLst/>
              <a:rect l="l" t="t" r="r" b="b"/>
              <a:pathLst>
                <a:path w="199" h="192" extrusionOk="0">
                  <a:moveTo>
                    <a:pt x="143" y="1"/>
                  </a:moveTo>
                  <a:cubicBezTo>
                    <a:pt x="64" y="1"/>
                    <a:pt x="80" y="101"/>
                    <a:pt x="28" y="132"/>
                  </a:cubicBezTo>
                  <a:cubicBezTo>
                    <a:pt x="12" y="139"/>
                    <a:pt x="1" y="172"/>
                    <a:pt x="20" y="180"/>
                  </a:cubicBezTo>
                  <a:cubicBezTo>
                    <a:pt x="28" y="188"/>
                    <a:pt x="38" y="191"/>
                    <a:pt x="46" y="191"/>
                  </a:cubicBezTo>
                  <a:cubicBezTo>
                    <a:pt x="80" y="191"/>
                    <a:pt x="95" y="150"/>
                    <a:pt x="121" y="136"/>
                  </a:cubicBezTo>
                  <a:cubicBezTo>
                    <a:pt x="132" y="127"/>
                    <a:pt x="140" y="120"/>
                    <a:pt x="151" y="120"/>
                  </a:cubicBezTo>
                  <a:lnTo>
                    <a:pt x="166" y="120"/>
                  </a:lnTo>
                  <a:cubicBezTo>
                    <a:pt x="185" y="120"/>
                    <a:pt x="199" y="120"/>
                    <a:pt x="195" y="91"/>
                  </a:cubicBezTo>
                  <a:cubicBezTo>
                    <a:pt x="195" y="65"/>
                    <a:pt x="188" y="38"/>
                    <a:pt x="185" y="12"/>
                  </a:cubicBezTo>
                  <a:cubicBezTo>
                    <a:pt x="173" y="8"/>
                    <a:pt x="169" y="1"/>
                    <a:pt x="1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064754" y="-2889735"/>
              <a:ext cx="11126" cy="13274"/>
            </a:xfrm>
            <a:custGeom>
              <a:avLst/>
              <a:gdLst/>
              <a:ahLst/>
              <a:cxnLst/>
              <a:rect l="l" t="t" r="r" b="b"/>
              <a:pathLst>
                <a:path w="233" h="278" extrusionOk="0">
                  <a:moveTo>
                    <a:pt x="217" y="1"/>
                  </a:moveTo>
                  <a:cubicBezTo>
                    <a:pt x="191" y="120"/>
                    <a:pt x="79" y="161"/>
                    <a:pt x="1" y="232"/>
                  </a:cubicBezTo>
                  <a:lnTo>
                    <a:pt x="1" y="240"/>
                  </a:lnTo>
                  <a:cubicBezTo>
                    <a:pt x="8" y="244"/>
                    <a:pt x="15" y="244"/>
                    <a:pt x="23" y="247"/>
                  </a:cubicBezTo>
                  <a:cubicBezTo>
                    <a:pt x="68" y="266"/>
                    <a:pt x="94" y="277"/>
                    <a:pt x="113" y="277"/>
                  </a:cubicBezTo>
                  <a:cubicBezTo>
                    <a:pt x="139" y="277"/>
                    <a:pt x="146" y="251"/>
                    <a:pt x="165" y="180"/>
                  </a:cubicBezTo>
                  <a:cubicBezTo>
                    <a:pt x="176" y="139"/>
                    <a:pt x="206" y="132"/>
                    <a:pt x="232" y="109"/>
                  </a:cubicBezTo>
                  <a:lnTo>
                    <a:pt x="232" y="106"/>
                  </a:lnTo>
                  <a:cubicBezTo>
                    <a:pt x="229" y="72"/>
                    <a:pt x="221" y="35"/>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014616" y="-2684076"/>
              <a:ext cx="9359" cy="8595"/>
            </a:xfrm>
            <a:custGeom>
              <a:avLst/>
              <a:gdLst/>
              <a:ahLst/>
              <a:cxnLst/>
              <a:rect l="l" t="t" r="r" b="b"/>
              <a:pathLst>
                <a:path w="196" h="180" extrusionOk="0">
                  <a:moveTo>
                    <a:pt x="87" y="0"/>
                  </a:moveTo>
                  <a:cubicBezTo>
                    <a:pt x="80" y="0"/>
                    <a:pt x="68" y="4"/>
                    <a:pt x="57" y="7"/>
                  </a:cubicBezTo>
                  <a:cubicBezTo>
                    <a:pt x="1" y="34"/>
                    <a:pt x="5" y="90"/>
                    <a:pt x="12" y="138"/>
                  </a:cubicBezTo>
                  <a:cubicBezTo>
                    <a:pt x="16" y="169"/>
                    <a:pt x="35" y="180"/>
                    <a:pt x="50" y="180"/>
                  </a:cubicBezTo>
                  <a:cubicBezTo>
                    <a:pt x="64" y="180"/>
                    <a:pt x="76" y="172"/>
                    <a:pt x="83" y="157"/>
                  </a:cubicBezTo>
                  <a:cubicBezTo>
                    <a:pt x="106" y="109"/>
                    <a:pt x="143" y="101"/>
                    <a:pt x="195" y="83"/>
                  </a:cubicBezTo>
                  <a:cubicBezTo>
                    <a:pt x="154" y="52"/>
                    <a:pt x="13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339125" y="-2714254"/>
              <a:ext cx="13656" cy="10219"/>
            </a:xfrm>
            <a:custGeom>
              <a:avLst/>
              <a:gdLst/>
              <a:ahLst/>
              <a:cxnLst/>
              <a:rect l="l" t="t" r="r" b="b"/>
              <a:pathLst>
                <a:path w="286" h="214" extrusionOk="0">
                  <a:moveTo>
                    <a:pt x="211" y="1"/>
                  </a:moveTo>
                  <a:cubicBezTo>
                    <a:pt x="195" y="1"/>
                    <a:pt x="185" y="8"/>
                    <a:pt x="185" y="38"/>
                  </a:cubicBezTo>
                  <a:cubicBezTo>
                    <a:pt x="185" y="42"/>
                    <a:pt x="188" y="49"/>
                    <a:pt x="188" y="53"/>
                  </a:cubicBezTo>
                  <a:lnTo>
                    <a:pt x="188" y="56"/>
                  </a:lnTo>
                  <a:cubicBezTo>
                    <a:pt x="192" y="87"/>
                    <a:pt x="177" y="105"/>
                    <a:pt x="158" y="105"/>
                  </a:cubicBezTo>
                  <a:cubicBezTo>
                    <a:pt x="151" y="105"/>
                    <a:pt x="143" y="105"/>
                    <a:pt x="132" y="97"/>
                  </a:cubicBezTo>
                  <a:cubicBezTo>
                    <a:pt x="117" y="90"/>
                    <a:pt x="99" y="87"/>
                    <a:pt x="83" y="87"/>
                  </a:cubicBezTo>
                  <a:cubicBezTo>
                    <a:pt x="57" y="87"/>
                    <a:pt x="35" y="94"/>
                    <a:pt x="9" y="101"/>
                  </a:cubicBezTo>
                  <a:cubicBezTo>
                    <a:pt x="1" y="123"/>
                    <a:pt x="12" y="139"/>
                    <a:pt x="23" y="154"/>
                  </a:cubicBezTo>
                  <a:cubicBezTo>
                    <a:pt x="90" y="158"/>
                    <a:pt x="102" y="165"/>
                    <a:pt x="106" y="213"/>
                  </a:cubicBezTo>
                  <a:cubicBezTo>
                    <a:pt x="151" y="131"/>
                    <a:pt x="247" y="109"/>
                    <a:pt x="285" y="23"/>
                  </a:cubicBezTo>
                  <a:cubicBezTo>
                    <a:pt x="282" y="16"/>
                    <a:pt x="278" y="11"/>
                    <a:pt x="270" y="4"/>
                  </a:cubicBezTo>
                  <a:cubicBezTo>
                    <a:pt x="266" y="4"/>
                    <a:pt x="263" y="8"/>
                    <a:pt x="259" y="8"/>
                  </a:cubicBezTo>
                  <a:cubicBezTo>
                    <a:pt x="252" y="8"/>
                    <a:pt x="244" y="4"/>
                    <a:pt x="237" y="4"/>
                  </a:cubicBezTo>
                  <a:cubicBezTo>
                    <a:pt x="225" y="1"/>
                    <a:pt x="218" y="1"/>
                    <a:pt x="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037106" y="-2527885"/>
              <a:ext cx="7783" cy="9646"/>
            </a:xfrm>
            <a:custGeom>
              <a:avLst/>
              <a:gdLst/>
              <a:ahLst/>
              <a:cxnLst/>
              <a:rect l="l" t="t" r="r" b="b"/>
              <a:pathLst>
                <a:path w="163" h="202" extrusionOk="0">
                  <a:moveTo>
                    <a:pt x="72" y="0"/>
                  </a:moveTo>
                  <a:cubicBezTo>
                    <a:pt x="54" y="15"/>
                    <a:pt x="35" y="33"/>
                    <a:pt x="16" y="49"/>
                  </a:cubicBezTo>
                  <a:cubicBezTo>
                    <a:pt x="12" y="86"/>
                    <a:pt x="5" y="128"/>
                    <a:pt x="1" y="164"/>
                  </a:cubicBezTo>
                  <a:cubicBezTo>
                    <a:pt x="19" y="187"/>
                    <a:pt x="45" y="190"/>
                    <a:pt x="72" y="198"/>
                  </a:cubicBezTo>
                  <a:cubicBezTo>
                    <a:pt x="83" y="202"/>
                    <a:pt x="95" y="202"/>
                    <a:pt x="102" y="202"/>
                  </a:cubicBezTo>
                  <a:cubicBezTo>
                    <a:pt x="140" y="202"/>
                    <a:pt x="147" y="176"/>
                    <a:pt x="132" y="131"/>
                  </a:cubicBezTo>
                  <a:cubicBezTo>
                    <a:pt x="124" y="97"/>
                    <a:pt x="162" y="33"/>
                    <a:pt x="109" y="33"/>
                  </a:cubicBezTo>
                  <a:cubicBezTo>
                    <a:pt x="102" y="33"/>
                    <a:pt x="87" y="38"/>
                    <a:pt x="68" y="41"/>
                  </a:cubicBezTo>
                  <a:cubicBezTo>
                    <a:pt x="68" y="30"/>
                    <a:pt x="72" y="15"/>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110785" y="-2598746"/>
              <a:ext cx="9311" cy="15710"/>
            </a:xfrm>
            <a:custGeom>
              <a:avLst/>
              <a:gdLst/>
              <a:ahLst/>
              <a:cxnLst/>
              <a:rect l="l" t="t" r="r" b="b"/>
              <a:pathLst>
                <a:path w="195" h="329" extrusionOk="0">
                  <a:moveTo>
                    <a:pt x="71" y="0"/>
                  </a:moveTo>
                  <a:cubicBezTo>
                    <a:pt x="1" y="90"/>
                    <a:pt x="101" y="82"/>
                    <a:pt x="149" y="112"/>
                  </a:cubicBezTo>
                  <a:cubicBezTo>
                    <a:pt x="113" y="149"/>
                    <a:pt x="113" y="194"/>
                    <a:pt x="113" y="239"/>
                  </a:cubicBezTo>
                  <a:cubicBezTo>
                    <a:pt x="116" y="277"/>
                    <a:pt x="101" y="306"/>
                    <a:pt x="71" y="329"/>
                  </a:cubicBezTo>
                  <a:lnTo>
                    <a:pt x="75" y="329"/>
                  </a:lnTo>
                  <a:cubicBezTo>
                    <a:pt x="153" y="325"/>
                    <a:pt x="187" y="295"/>
                    <a:pt x="165" y="232"/>
                  </a:cubicBezTo>
                  <a:cubicBezTo>
                    <a:pt x="149" y="187"/>
                    <a:pt x="158" y="161"/>
                    <a:pt x="175" y="120"/>
                  </a:cubicBezTo>
                  <a:cubicBezTo>
                    <a:pt x="194" y="82"/>
                    <a:pt x="194" y="30"/>
                    <a:pt x="139" y="30"/>
                  </a:cubicBezTo>
                  <a:lnTo>
                    <a:pt x="108" y="30"/>
                  </a:lnTo>
                  <a:cubicBezTo>
                    <a:pt x="86" y="30"/>
                    <a:pt x="82" y="19"/>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259287" y="-2605575"/>
              <a:ext cx="11269" cy="8834"/>
            </a:xfrm>
            <a:custGeom>
              <a:avLst/>
              <a:gdLst/>
              <a:ahLst/>
              <a:cxnLst/>
              <a:rect l="l" t="t" r="r" b="b"/>
              <a:pathLst>
                <a:path w="236" h="185" extrusionOk="0">
                  <a:moveTo>
                    <a:pt x="30" y="1"/>
                  </a:moveTo>
                  <a:cubicBezTo>
                    <a:pt x="11" y="16"/>
                    <a:pt x="11" y="42"/>
                    <a:pt x="0" y="64"/>
                  </a:cubicBezTo>
                  <a:cubicBezTo>
                    <a:pt x="23" y="87"/>
                    <a:pt x="41" y="109"/>
                    <a:pt x="41" y="143"/>
                  </a:cubicBezTo>
                  <a:cubicBezTo>
                    <a:pt x="41" y="166"/>
                    <a:pt x="49" y="185"/>
                    <a:pt x="71" y="185"/>
                  </a:cubicBezTo>
                  <a:cubicBezTo>
                    <a:pt x="75" y="185"/>
                    <a:pt x="78" y="180"/>
                    <a:pt x="83" y="180"/>
                  </a:cubicBezTo>
                  <a:cubicBezTo>
                    <a:pt x="138" y="154"/>
                    <a:pt x="209" y="143"/>
                    <a:pt x="228" y="64"/>
                  </a:cubicBezTo>
                  <a:cubicBezTo>
                    <a:pt x="235" y="54"/>
                    <a:pt x="235" y="45"/>
                    <a:pt x="228" y="35"/>
                  </a:cubicBezTo>
                  <a:cubicBezTo>
                    <a:pt x="213" y="57"/>
                    <a:pt x="195" y="64"/>
                    <a:pt x="176" y="64"/>
                  </a:cubicBezTo>
                  <a:cubicBezTo>
                    <a:pt x="161" y="64"/>
                    <a:pt x="150" y="61"/>
                    <a:pt x="135" y="57"/>
                  </a:cubicBezTo>
                  <a:cubicBezTo>
                    <a:pt x="123" y="57"/>
                    <a:pt x="109" y="54"/>
                    <a:pt x="97" y="54"/>
                  </a:cubicBezTo>
                  <a:cubicBezTo>
                    <a:pt x="83" y="54"/>
                    <a:pt x="64" y="57"/>
                    <a:pt x="52" y="72"/>
                  </a:cubicBezTo>
                  <a:cubicBezTo>
                    <a:pt x="45" y="54"/>
                    <a:pt x="56" y="28"/>
                    <a:pt x="41" y="9"/>
                  </a:cubicBezTo>
                  <a:cubicBezTo>
                    <a:pt x="38" y="5"/>
                    <a:pt x="33"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1999766" y="-2635896"/>
              <a:ext cx="8404" cy="7353"/>
            </a:xfrm>
            <a:custGeom>
              <a:avLst/>
              <a:gdLst/>
              <a:ahLst/>
              <a:cxnLst/>
              <a:rect l="l" t="t" r="r" b="b"/>
              <a:pathLst>
                <a:path w="176" h="154" extrusionOk="0">
                  <a:moveTo>
                    <a:pt x="67" y="0"/>
                  </a:moveTo>
                  <a:cubicBezTo>
                    <a:pt x="34" y="0"/>
                    <a:pt x="19" y="26"/>
                    <a:pt x="12" y="61"/>
                  </a:cubicBezTo>
                  <a:cubicBezTo>
                    <a:pt x="8" y="75"/>
                    <a:pt x="4" y="94"/>
                    <a:pt x="0" y="113"/>
                  </a:cubicBezTo>
                  <a:cubicBezTo>
                    <a:pt x="31" y="139"/>
                    <a:pt x="64" y="154"/>
                    <a:pt x="90" y="154"/>
                  </a:cubicBezTo>
                  <a:cubicBezTo>
                    <a:pt x="120" y="154"/>
                    <a:pt x="150" y="139"/>
                    <a:pt x="176" y="97"/>
                  </a:cubicBezTo>
                  <a:cubicBezTo>
                    <a:pt x="161" y="83"/>
                    <a:pt x="146" y="68"/>
                    <a:pt x="138" y="42"/>
                  </a:cubicBezTo>
                  <a:cubicBezTo>
                    <a:pt x="131" y="4"/>
                    <a:pt x="98"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1913577" y="-2575015"/>
              <a:ext cx="13083" cy="9502"/>
            </a:xfrm>
            <a:custGeom>
              <a:avLst/>
              <a:gdLst/>
              <a:ahLst/>
              <a:cxnLst/>
              <a:rect l="l" t="t" r="r" b="b"/>
              <a:pathLst>
                <a:path w="274" h="199" extrusionOk="0">
                  <a:moveTo>
                    <a:pt x="146" y="0"/>
                  </a:moveTo>
                  <a:cubicBezTo>
                    <a:pt x="127" y="23"/>
                    <a:pt x="101" y="42"/>
                    <a:pt x="110" y="78"/>
                  </a:cubicBezTo>
                  <a:cubicBezTo>
                    <a:pt x="124" y="68"/>
                    <a:pt x="139" y="49"/>
                    <a:pt x="158" y="49"/>
                  </a:cubicBezTo>
                  <a:cubicBezTo>
                    <a:pt x="158" y="45"/>
                    <a:pt x="162" y="45"/>
                    <a:pt x="162" y="45"/>
                  </a:cubicBezTo>
                  <a:cubicBezTo>
                    <a:pt x="184" y="45"/>
                    <a:pt x="199" y="68"/>
                    <a:pt x="206" y="86"/>
                  </a:cubicBezTo>
                  <a:cubicBezTo>
                    <a:pt x="206" y="94"/>
                    <a:pt x="203" y="109"/>
                    <a:pt x="195" y="116"/>
                  </a:cubicBezTo>
                  <a:cubicBezTo>
                    <a:pt x="188" y="128"/>
                    <a:pt x="172" y="135"/>
                    <a:pt x="158" y="135"/>
                  </a:cubicBezTo>
                  <a:cubicBezTo>
                    <a:pt x="150" y="135"/>
                    <a:pt x="143" y="135"/>
                    <a:pt x="136" y="128"/>
                  </a:cubicBezTo>
                  <a:cubicBezTo>
                    <a:pt x="120" y="116"/>
                    <a:pt x="117" y="94"/>
                    <a:pt x="110" y="78"/>
                  </a:cubicBezTo>
                  <a:cubicBezTo>
                    <a:pt x="87" y="116"/>
                    <a:pt x="34" y="128"/>
                    <a:pt x="1" y="168"/>
                  </a:cubicBezTo>
                  <a:cubicBezTo>
                    <a:pt x="34" y="180"/>
                    <a:pt x="60" y="199"/>
                    <a:pt x="91" y="199"/>
                  </a:cubicBezTo>
                  <a:cubicBezTo>
                    <a:pt x="101" y="199"/>
                    <a:pt x="113" y="195"/>
                    <a:pt x="127" y="187"/>
                  </a:cubicBezTo>
                  <a:cubicBezTo>
                    <a:pt x="165" y="161"/>
                    <a:pt x="229" y="168"/>
                    <a:pt x="248" y="128"/>
                  </a:cubicBezTo>
                  <a:cubicBezTo>
                    <a:pt x="274" y="64"/>
                    <a:pt x="191" y="49"/>
                    <a:pt x="165" y="4"/>
                  </a:cubicBezTo>
                  <a:cubicBezTo>
                    <a:pt x="162" y="0"/>
                    <a:pt x="154" y="0"/>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162211" y="-2781390"/>
              <a:ext cx="12033" cy="11985"/>
            </a:xfrm>
            <a:custGeom>
              <a:avLst/>
              <a:gdLst/>
              <a:ahLst/>
              <a:cxnLst/>
              <a:rect l="l" t="t" r="r" b="b"/>
              <a:pathLst>
                <a:path w="252" h="251" extrusionOk="0">
                  <a:moveTo>
                    <a:pt x="117" y="1"/>
                  </a:moveTo>
                  <a:cubicBezTo>
                    <a:pt x="98" y="1"/>
                    <a:pt x="79" y="4"/>
                    <a:pt x="64" y="20"/>
                  </a:cubicBezTo>
                  <a:cubicBezTo>
                    <a:pt x="27" y="57"/>
                    <a:pt x="1" y="113"/>
                    <a:pt x="41" y="161"/>
                  </a:cubicBezTo>
                  <a:cubicBezTo>
                    <a:pt x="64" y="192"/>
                    <a:pt x="60" y="251"/>
                    <a:pt x="117" y="251"/>
                  </a:cubicBezTo>
                  <a:lnTo>
                    <a:pt x="120" y="247"/>
                  </a:lnTo>
                  <a:cubicBezTo>
                    <a:pt x="165" y="247"/>
                    <a:pt x="169" y="206"/>
                    <a:pt x="180" y="177"/>
                  </a:cubicBezTo>
                  <a:lnTo>
                    <a:pt x="172" y="177"/>
                  </a:lnTo>
                  <a:cubicBezTo>
                    <a:pt x="162" y="177"/>
                    <a:pt x="150" y="177"/>
                    <a:pt x="143" y="180"/>
                  </a:cubicBezTo>
                  <a:cubicBezTo>
                    <a:pt x="131" y="180"/>
                    <a:pt x="120" y="184"/>
                    <a:pt x="109" y="184"/>
                  </a:cubicBezTo>
                  <a:cubicBezTo>
                    <a:pt x="86" y="184"/>
                    <a:pt x="68" y="173"/>
                    <a:pt x="60" y="135"/>
                  </a:cubicBezTo>
                  <a:cubicBezTo>
                    <a:pt x="49" y="106"/>
                    <a:pt x="53" y="68"/>
                    <a:pt x="91" y="46"/>
                  </a:cubicBezTo>
                  <a:cubicBezTo>
                    <a:pt x="98" y="42"/>
                    <a:pt x="105" y="42"/>
                    <a:pt x="117" y="42"/>
                  </a:cubicBezTo>
                  <a:cubicBezTo>
                    <a:pt x="136" y="42"/>
                    <a:pt x="153" y="54"/>
                    <a:pt x="169" y="68"/>
                  </a:cubicBezTo>
                  <a:cubicBezTo>
                    <a:pt x="195" y="90"/>
                    <a:pt x="203" y="116"/>
                    <a:pt x="210" y="147"/>
                  </a:cubicBezTo>
                  <a:cubicBezTo>
                    <a:pt x="251" y="94"/>
                    <a:pt x="221" y="49"/>
                    <a:pt x="180" y="20"/>
                  </a:cubicBezTo>
                  <a:cubicBezTo>
                    <a:pt x="162" y="9"/>
                    <a:pt x="139" y="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116133" y="-2904872"/>
              <a:ext cx="7879" cy="9502"/>
            </a:xfrm>
            <a:custGeom>
              <a:avLst/>
              <a:gdLst/>
              <a:ahLst/>
              <a:cxnLst/>
              <a:rect l="l" t="t" r="r" b="b"/>
              <a:pathLst>
                <a:path w="165" h="199" extrusionOk="0">
                  <a:moveTo>
                    <a:pt x="0" y="0"/>
                  </a:moveTo>
                  <a:lnTo>
                    <a:pt x="0" y="0"/>
                  </a:lnTo>
                  <a:cubicBezTo>
                    <a:pt x="8" y="38"/>
                    <a:pt x="18" y="64"/>
                    <a:pt x="18" y="93"/>
                  </a:cubicBezTo>
                  <a:cubicBezTo>
                    <a:pt x="30" y="172"/>
                    <a:pt x="34" y="198"/>
                    <a:pt x="71" y="198"/>
                  </a:cubicBezTo>
                  <a:cubicBezTo>
                    <a:pt x="90" y="198"/>
                    <a:pt x="120" y="190"/>
                    <a:pt x="165" y="180"/>
                  </a:cubicBezTo>
                  <a:cubicBezTo>
                    <a:pt x="120" y="112"/>
                    <a:pt x="104" y="26"/>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118281" y="-2590724"/>
              <a:ext cx="10935" cy="6446"/>
            </a:xfrm>
            <a:custGeom>
              <a:avLst/>
              <a:gdLst/>
              <a:ahLst/>
              <a:cxnLst/>
              <a:rect l="l" t="t" r="r" b="b"/>
              <a:pathLst>
                <a:path w="229" h="135" extrusionOk="0">
                  <a:moveTo>
                    <a:pt x="82" y="0"/>
                  </a:moveTo>
                  <a:cubicBezTo>
                    <a:pt x="56" y="0"/>
                    <a:pt x="30" y="12"/>
                    <a:pt x="4" y="26"/>
                  </a:cubicBezTo>
                  <a:cubicBezTo>
                    <a:pt x="4" y="38"/>
                    <a:pt x="4" y="48"/>
                    <a:pt x="1" y="60"/>
                  </a:cubicBezTo>
                  <a:cubicBezTo>
                    <a:pt x="53" y="90"/>
                    <a:pt x="97" y="135"/>
                    <a:pt x="158" y="135"/>
                  </a:cubicBezTo>
                  <a:cubicBezTo>
                    <a:pt x="168" y="135"/>
                    <a:pt x="184" y="135"/>
                    <a:pt x="194" y="131"/>
                  </a:cubicBezTo>
                  <a:cubicBezTo>
                    <a:pt x="206" y="101"/>
                    <a:pt x="217" y="75"/>
                    <a:pt x="228" y="48"/>
                  </a:cubicBezTo>
                  <a:lnTo>
                    <a:pt x="198" y="48"/>
                  </a:lnTo>
                  <a:cubicBezTo>
                    <a:pt x="191" y="53"/>
                    <a:pt x="184" y="53"/>
                    <a:pt x="175" y="53"/>
                  </a:cubicBezTo>
                  <a:cubicBezTo>
                    <a:pt x="165" y="53"/>
                    <a:pt x="158" y="48"/>
                    <a:pt x="149" y="41"/>
                  </a:cubicBezTo>
                  <a:cubicBezTo>
                    <a:pt x="127" y="12"/>
                    <a:pt x="105"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218938" y="-2697111"/>
              <a:ext cx="9693" cy="15758"/>
            </a:xfrm>
            <a:custGeom>
              <a:avLst/>
              <a:gdLst/>
              <a:ahLst/>
              <a:cxnLst/>
              <a:rect l="l" t="t" r="r" b="b"/>
              <a:pathLst>
                <a:path w="203" h="330" extrusionOk="0">
                  <a:moveTo>
                    <a:pt x="0" y="0"/>
                  </a:moveTo>
                  <a:lnTo>
                    <a:pt x="0" y="0"/>
                  </a:lnTo>
                  <a:cubicBezTo>
                    <a:pt x="15" y="19"/>
                    <a:pt x="30" y="34"/>
                    <a:pt x="49" y="52"/>
                  </a:cubicBezTo>
                  <a:cubicBezTo>
                    <a:pt x="85" y="87"/>
                    <a:pt x="135" y="116"/>
                    <a:pt x="112" y="180"/>
                  </a:cubicBezTo>
                  <a:cubicBezTo>
                    <a:pt x="130" y="273"/>
                    <a:pt x="33" y="277"/>
                    <a:pt x="0" y="330"/>
                  </a:cubicBezTo>
                  <a:lnTo>
                    <a:pt x="18" y="330"/>
                  </a:lnTo>
                  <a:cubicBezTo>
                    <a:pt x="108" y="330"/>
                    <a:pt x="202" y="235"/>
                    <a:pt x="168" y="161"/>
                  </a:cubicBezTo>
                  <a:cubicBezTo>
                    <a:pt x="135" y="90"/>
                    <a:pt x="101" y="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298776" y="-2764057"/>
              <a:ext cx="16283" cy="11460"/>
            </a:xfrm>
            <a:custGeom>
              <a:avLst/>
              <a:gdLst/>
              <a:ahLst/>
              <a:cxnLst/>
              <a:rect l="l" t="t" r="r" b="b"/>
              <a:pathLst>
                <a:path w="341" h="240" extrusionOk="0">
                  <a:moveTo>
                    <a:pt x="296" y="0"/>
                  </a:moveTo>
                  <a:cubicBezTo>
                    <a:pt x="292" y="0"/>
                    <a:pt x="285" y="5"/>
                    <a:pt x="282" y="5"/>
                  </a:cubicBezTo>
                  <a:cubicBezTo>
                    <a:pt x="292" y="19"/>
                    <a:pt x="311" y="38"/>
                    <a:pt x="292" y="53"/>
                  </a:cubicBezTo>
                  <a:cubicBezTo>
                    <a:pt x="237" y="102"/>
                    <a:pt x="180" y="154"/>
                    <a:pt x="117" y="191"/>
                  </a:cubicBezTo>
                  <a:lnTo>
                    <a:pt x="113" y="191"/>
                  </a:lnTo>
                  <a:cubicBezTo>
                    <a:pt x="102" y="191"/>
                    <a:pt x="72" y="135"/>
                    <a:pt x="35" y="128"/>
                  </a:cubicBezTo>
                  <a:cubicBezTo>
                    <a:pt x="23" y="124"/>
                    <a:pt x="12" y="120"/>
                    <a:pt x="1" y="117"/>
                  </a:cubicBezTo>
                  <a:lnTo>
                    <a:pt x="1" y="117"/>
                  </a:lnTo>
                  <a:cubicBezTo>
                    <a:pt x="42" y="198"/>
                    <a:pt x="72" y="240"/>
                    <a:pt x="113" y="240"/>
                  </a:cubicBezTo>
                  <a:cubicBezTo>
                    <a:pt x="143" y="240"/>
                    <a:pt x="173" y="221"/>
                    <a:pt x="214" y="184"/>
                  </a:cubicBezTo>
                  <a:cubicBezTo>
                    <a:pt x="255" y="150"/>
                    <a:pt x="292" y="102"/>
                    <a:pt x="322" y="53"/>
                  </a:cubicBezTo>
                  <a:cubicBezTo>
                    <a:pt x="341" y="23"/>
                    <a:pt x="330" y="0"/>
                    <a:pt x="2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179688" y="-2924879"/>
              <a:ext cx="10219" cy="12367"/>
            </a:xfrm>
            <a:custGeom>
              <a:avLst/>
              <a:gdLst/>
              <a:ahLst/>
              <a:cxnLst/>
              <a:rect l="l" t="t" r="r" b="b"/>
              <a:pathLst>
                <a:path w="214" h="259" extrusionOk="0">
                  <a:moveTo>
                    <a:pt x="67" y="0"/>
                  </a:moveTo>
                  <a:cubicBezTo>
                    <a:pt x="45" y="23"/>
                    <a:pt x="22" y="41"/>
                    <a:pt x="0" y="64"/>
                  </a:cubicBezTo>
                  <a:cubicBezTo>
                    <a:pt x="64" y="76"/>
                    <a:pt x="71" y="128"/>
                    <a:pt x="71" y="176"/>
                  </a:cubicBezTo>
                  <a:cubicBezTo>
                    <a:pt x="71" y="224"/>
                    <a:pt x="83" y="259"/>
                    <a:pt x="131" y="259"/>
                  </a:cubicBezTo>
                  <a:lnTo>
                    <a:pt x="138" y="259"/>
                  </a:lnTo>
                  <a:cubicBezTo>
                    <a:pt x="195" y="255"/>
                    <a:pt x="214" y="217"/>
                    <a:pt x="198" y="165"/>
                  </a:cubicBezTo>
                  <a:lnTo>
                    <a:pt x="198" y="165"/>
                  </a:lnTo>
                  <a:cubicBezTo>
                    <a:pt x="188" y="169"/>
                    <a:pt x="176" y="169"/>
                    <a:pt x="165" y="169"/>
                  </a:cubicBezTo>
                  <a:cubicBezTo>
                    <a:pt x="153" y="169"/>
                    <a:pt x="143" y="169"/>
                    <a:pt x="131" y="161"/>
                  </a:cubicBezTo>
                  <a:cubicBezTo>
                    <a:pt x="112" y="105"/>
                    <a:pt x="64" y="64"/>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1869122" y="-2798867"/>
              <a:ext cx="10219" cy="9120"/>
            </a:xfrm>
            <a:custGeom>
              <a:avLst/>
              <a:gdLst/>
              <a:ahLst/>
              <a:cxnLst/>
              <a:rect l="l" t="t" r="r" b="b"/>
              <a:pathLst>
                <a:path w="214" h="191" extrusionOk="0">
                  <a:moveTo>
                    <a:pt x="109" y="1"/>
                  </a:moveTo>
                  <a:cubicBezTo>
                    <a:pt x="60" y="1"/>
                    <a:pt x="38" y="30"/>
                    <a:pt x="0" y="124"/>
                  </a:cubicBezTo>
                  <a:cubicBezTo>
                    <a:pt x="23" y="146"/>
                    <a:pt x="45" y="168"/>
                    <a:pt x="64" y="191"/>
                  </a:cubicBezTo>
                  <a:cubicBezTo>
                    <a:pt x="116" y="146"/>
                    <a:pt x="124" y="94"/>
                    <a:pt x="94" y="23"/>
                  </a:cubicBezTo>
                  <a:lnTo>
                    <a:pt x="94" y="23"/>
                  </a:lnTo>
                  <a:cubicBezTo>
                    <a:pt x="135" y="49"/>
                    <a:pt x="161" y="79"/>
                    <a:pt x="199" y="79"/>
                  </a:cubicBezTo>
                  <a:cubicBezTo>
                    <a:pt x="202" y="79"/>
                    <a:pt x="206" y="79"/>
                    <a:pt x="214" y="75"/>
                  </a:cubicBezTo>
                  <a:cubicBezTo>
                    <a:pt x="210" y="61"/>
                    <a:pt x="202" y="45"/>
                    <a:pt x="199" y="27"/>
                  </a:cubicBezTo>
                  <a:cubicBezTo>
                    <a:pt x="191" y="23"/>
                    <a:pt x="188" y="16"/>
                    <a:pt x="180" y="11"/>
                  </a:cubicBezTo>
                  <a:cubicBezTo>
                    <a:pt x="150" y="4"/>
                    <a:pt x="128"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628777" y="-2564653"/>
              <a:ext cx="8452" cy="10028"/>
            </a:xfrm>
            <a:custGeom>
              <a:avLst/>
              <a:gdLst/>
              <a:ahLst/>
              <a:cxnLst/>
              <a:rect l="l" t="t" r="r" b="b"/>
              <a:pathLst>
                <a:path w="177" h="210" extrusionOk="0">
                  <a:moveTo>
                    <a:pt x="86" y="0"/>
                  </a:moveTo>
                  <a:lnTo>
                    <a:pt x="86" y="0"/>
                  </a:lnTo>
                  <a:cubicBezTo>
                    <a:pt x="33" y="41"/>
                    <a:pt x="0" y="90"/>
                    <a:pt x="19" y="161"/>
                  </a:cubicBezTo>
                  <a:cubicBezTo>
                    <a:pt x="26" y="168"/>
                    <a:pt x="30" y="175"/>
                    <a:pt x="38" y="180"/>
                  </a:cubicBezTo>
                  <a:lnTo>
                    <a:pt x="41" y="180"/>
                  </a:lnTo>
                  <a:cubicBezTo>
                    <a:pt x="52" y="180"/>
                    <a:pt x="64" y="187"/>
                    <a:pt x="78" y="194"/>
                  </a:cubicBezTo>
                  <a:cubicBezTo>
                    <a:pt x="90" y="202"/>
                    <a:pt x="101" y="209"/>
                    <a:pt x="112" y="209"/>
                  </a:cubicBezTo>
                  <a:cubicBezTo>
                    <a:pt x="120" y="209"/>
                    <a:pt x="128" y="206"/>
                    <a:pt x="138" y="198"/>
                  </a:cubicBezTo>
                  <a:cubicBezTo>
                    <a:pt x="161" y="165"/>
                    <a:pt x="176" y="120"/>
                    <a:pt x="138" y="82"/>
                  </a:cubicBezTo>
                  <a:lnTo>
                    <a:pt x="123" y="82"/>
                  </a:lnTo>
                  <a:cubicBezTo>
                    <a:pt x="67" y="82"/>
                    <a:pt x="97" y="3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627010" y="-2562361"/>
              <a:ext cx="13418" cy="9311"/>
            </a:xfrm>
            <a:custGeom>
              <a:avLst/>
              <a:gdLst/>
              <a:ahLst/>
              <a:cxnLst/>
              <a:rect l="l" t="t" r="r" b="b"/>
              <a:pathLst>
                <a:path w="281" h="195" extrusionOk="0">
                  <a:moveTo>
                    <a:pt x="127" y="1"/>
                  </a:moveTo>
                  <a:cubicBezTo>
                    <a:pt x="109" y="1"/>
                    <a:pt x="109" y="20"/>
                    <a:pt x="101" y="34"/>
                  </a:cubicBezTo>
                  <a:cubicBezTo>
                    <a:pt x="139" y="72"/>
                    <a:pt x="124" y="117"/>
                    <a:pt x="101" y="150"/>
                  </a:cubicBezTo>
                  <a:cubicBezTo>
                    <a:pt x="91" y="158"/>
                    <a:pt x="83" y="161"/>
                    <a:pt x="75" y="161"/>
                  </a:cubicBezTo>
                  <a:cubicBezTo>
                    <a:pt x="64" y="161"/>
                    <a:pt x="53" y="154"/>
                    <a:pt x="41" y="146"/>
                  </a:cubicBezTo>
                  <a:cubicBezTo>
                    <a:pt x="27" y="139"/>
                    <a:pt x="15" y="132"/>
                    <a:pt x="4" y="132"/>
                  </a:cubicBezTo>
                  <a:lnTo>
                    <a:pt x="1" y="132"/>
                  </a:lnTo>
                  <a:cubicBezTo>
                    <a:pt x="34" y="177"/>
                    <a:pt x="53" y="195"/>
                    <a:pt x="75" y="195"/>
                  </a:cubicBezTo>
                  <a:cubicBezTo>
                    <a:pt x="94" y="195"/>
                    <a:pt x="109" y="184"/>
                    <a:pt x="131" y="161"/>
                  </a:cubicBezTo>
                  <a:cubicBezTo>
                    <a:pt x="176" y="117"/>
                    <a:pt x="225" y="101"/>
                    <a:pt x="281" y="82"/>
                  </a:cubicBezTo>
                  <a:lnTo>
                    <a:pt x="281" y="79"/>
                  </a:lnTo>
                  <a:cubicBezTo>
                    <a:pt x="240" y="46"/>
                    <a:pt x="191" y="27"/>
                    <a:pt x="146" y="4"/>
                  </a:cubicBezTo>
                  <a:cubicBezTo>
                    <a:pt x="139" y="1"/>
                    <a:pt x="131"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540248" y="-2471875"/>
              <a:ext cx="11985" cy="6303"/>
            </a:xfrm>
            <a:custGeom>
              <a:avLst/>
              <a:gdLst/>
              <a:ahLst/>
              <a:cxnLst/>
              <a:rect l="l" t="t" r="r" b="b"/>
              <a:pathLst>
                <a:path w="251" h="132" extrusionOk="0">
                  <a:moveTo>
                    <a:pt x="131" y="1"/>
                  </a:moveTo>
                  <a:cubicBezTo>
                    <a:pt x="68" y="23"/>
                    <a:pt x="11" y="54"/>
                    <a:pt x="1" y="132"/>
                  </a:cubicBezTo>
                  <a:cubicBezTo>
                    <a:pt x="19" y="106"/>
                    <a:pt x="41" y="83"/>
                    <a:pt x="68" y="83"/>
                  </a:cubicBezTo>
                  <a:cubicBezTo>
                    <a:pt x="79" y="83"/>
                    <a:pt x="94" y="87"/>
                    <a:pt x="108" y="102"/>
                  </a:cubicBezTo>
                  <a:cubicBezTo>
                    <a:pt x="120" y="113"/>
                    <a:pt x="131" y="116"/>
                    <a:pt x="142" y="116"/>
                  </a:cubicBezTo>
                  <a:cubicBezTo>
                    <a:pt x="153" y="116"/>
                    <a:pt x="165" y="113"/>
                    <a:pt x="176" y="109"/>
                  </a:cubicBezTo>
                  <a:cubicBezTo>
                    <a:pt x="187" y="106"/>
                    <a:pt x="202" y="102"/>
                    <a:pt x="213" y="102"/>
                  </a:cubicBezTo>
                  <a:cubicBezTo>
                    <a:pt x="225" y="102"/>
                    <a:pt x="236" y="106"/>
                    <a:pt x="243" y="116"/>
                  </a:cubicBezTo>
                  <a:cubicBezTo>
                    <a:pt x="251" y="76"/>
                    <a:pt x="236" y="45"/>
                    <a:pt x="213" y="16"/>
                  </a:cubicBezTo>
                  <a:cubicBezTo>
                    <a:pt x="184" y="12"/>
                    <a:pt x="158" y="4"/>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1950870" y="-2708189"/>
              <a:ext cx="6972" cy="7353"/>
            </a:xfrm>
            <a:custGeom>
              <a:avLst/>
              <a:gdLst/>
              <a:ahLst/>
              <a:cxnLst/>
              <a:rect l="l" t="t" r="r" b="b"/>
              <a:pathLst>
                <a:path w="146" h="154" extrusionOk="0">
                  <a:moveTo>
                    <a:pt x="109" y="1"/>
                  </a:moveTo>
                  <a:cubicBezTo>
                    <a:pt x="94" y="1"/>
                    <a:pt x="68" y="8"/>
                    <a:pt x="30" y="23"/>
                  </a:cubicBezTo>
                  <a:cubicBezTo>
                    <a:pt x="49" y="60"/>
                    <a:pt x="34" y="79"/>
                    <a:pt x="1" y="91"/>
                  </a:cubicBezTo>
                  <a:cubicBezTo>
                    <a:pt x="8" y="113"/>
                    <a:pt x="11" y="139"/>
                    <a:pt x="30" y="153"/>
                  </a:cubicBezTo>
                  <a:cubicBezTo>
                    <a:pt x="87" y="153"/>
                    <a:pt x="142" y="146"/>
                    <a:pt x="146" y="72"/>
                  </a:cubicBezTo>
                  <a:cubicBezTo>
                    <a:pt x="142" y="23"/>
                    <a:pt x="135"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159872" y="-2779432"/>
              <a:ext cx="7688" cy="6828"/>
            </a:xfrm>
            <a:custGeom>
              <a:avLst/>
              <a:gdLst/>
              <a:ahLst/>
              <a:cxnLst/>
              <a:rect l="l" t="t" r="r" b="b"/>
              <a:pathLst>
                <a:path w="161" h="143" extrusionOk="0">
                  <a:moveTo>
                    <a:pt x="68" y="1"/>
                  </a:moveTo>
                  <a:cubicBezTo>
                    <a:pt x="56" y="1"/>
                    <a:pt x="49" y="1"/>
                    <a:pt x="42" y="5"/>
                  </a:cubicBezTo>
                  <a:cubicBezTo>
                    <a:pt x="4" y="27"/>
                    <a:pt x="0" y="65"/>
                    <a:pt x="11" y="94"/>
                  </a:cubicBezTo>
                  <a:cubicBezTo>
                    <a:pt x="19" y="132"/>
                    <a:pt x="37" y="143"/>
                    <a:pt x="60" y="143"/>
                  </a:cubicBezTo>
                  <a:cubicBezTo>
                    <a:pt x="71" y="143"/>
                    <a:pt x="82" y="139"/>
                    <a:pt x="94" y="139"/>
                  </a:cubicBezTo>
                  <a:cubicBezTo>
                    <a:pt x="101" y="136"/>
                    <a:pt x="113" y="136"/>
                    <a:pt x="123" y="136"/>
                  </a:cubicBezTo>
                  <a:lnTo>
                    <a:pt x="131" y="136"/>
                  </a:lnTo>
                  <a:lnTo>
                    <a:pt x="161" y="106"/>
                  </a:lnTo>
                  <a:cubicBezTo>
                    <a:pt x="154" y="75"/>
                    <a:pt x="146" y="49"/>
                    <a:pt x="120" y="27"/>
                  </a:cubicBezTo>
                  <a:cubicBezTo>
                    <a:pt x="104" y="13"/>
                    <a:pt x="87"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1956791" y="-2869871"/>
              <a:ext cx="12033" cy="11269"/>
            </a:xfrm>
            <a:custGeom>
              <a:avLst/>
              <a:gdLst/>
              <a:ahLst/>
              <a:cxnLst/>
              <a:rect l="l" t="t" r="r" b="b"/>
              <a:pathLst>
                <a:path w="252" h="236" extrusionOk="0">
                  <a:moveTo>
                    <a:pt x="106" y="0"/>
                  </a:moveTo>
                  <a:lnTo>
                    <a:pt x="106" y="0"/>
                  </a:lnTo>
                  <a:cubicBezTo>
                    <a:pt x="38" y="26"/>
                    <a:pt x="1" y="85"/>
                    <a:pt x="16" y="153"/>
                  </a:cubicBezTo>
                  <a:cubicBezTo>
                    <a:pt x="28" y="213"/>
                    <a:pt x="61" y="235"/>
                    <a:pt x="125" y="235"/>
                  </a:cubicBezTo>
                  <a:lnTo>
                    <a:pt x="135" y="235"/>
                  </a:lnTo>
                  <a:cubicBezTo>
                    <a:pt x="221" y="232"/>
                    <a:pt x="247" y="187"/>
                    <a:pt x="252" y="112"/>
                  </a:cubicBezTo>
                  <a:lnTo>
                    <a:pt x="252" y="112"/>
                  </a:lnTo>
                  <a:cubicBezTo>
                    <a:pt x="240" y="123"/>
                    <a:pt x="225" y="135"/>
                    <a:pt x="221" y="145"/>
                  </a:cubicBezTo>
                  <a:cubicBezTo>
                    <a:pt x="207" y="187"/>
                    <a:pt x="185" y="206"/>
                    <a:pt x="154" y="206"/>
                  </a:cubicBezTo>
                  <a:cubicBezTo>
                    <a:pt x="143" y="206"/>
                    <a:pt x="128" y="202"/>
                    <a:pt x="113" y="194"/>
                  </a:cubicBezTo>
                  <a:cubicBezTo>
                    <a:pt x="61" y="168"/>
                    <a:pt x="38" y="127"/>
                    <a:pt x="68" y="71"/>
                  </a:cubicBezTo>
                  <a:cubicBezTo>
                    <a:pt x="80" y="45"/>
                    <a:pt x="80" y="15"/>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1927281" y="-2729963"/>
              <a:ext cx="10171" cy="8452"/>
            </a:xfrm>
            <a:custGeom>
              <a:avLst/>
              <a:gdLst/>
              <a:ahLst/>
              <a:cxnLst/>
              <a:rect l="l" t="t" r="r" b="b"/>
              <a:pathLst>
                <a:path w="213" h="177" extrusionOk="0">
                  <a:moveTo>
                    <a:pt x="131" y="38"/>
                  </a:moveTo>
                  <a:cubicBezTo>
                    <a:pt x="138" y="38"/>
                    <a:pt x="145" y="42"/>
                    <a:pt x="153" y="49"/>
                  </a:cubicBezTo>
                  <a:cubicBezTo>
                    <a:pt x="168" y="64"/>
                    <a:pt x="168" y="83"/>
                    <a:pt x="150" y="98"/>
                  </a:cubicBezTo>
                  <a:cubicBezTo>
                    <a:pt x="142" y="105"/>
                    <a:pt x="131" y="109"/>
                    <a:pt x="119" y="109"/>
                  </a:cubicBezTo>
                  <a:cubicBezTo>
                    <a:pt x="112" y="109"/>
                    <a:pt x="105" y="109"/>
                    <a:pt x="97" y="105"/>
                  </a:cubicBezTo>
                  <a:cubicBezTo>
                    <a:pt x="86" y="86"/>
                    <a:pt x="90" y="71"/>
                    <a:pt x="105" y="53"/>
                  </a:cubicBezTo>
                  <a:cubicBezTo>
                    <a:pt x="112" y="45"/>
                    <a:pt x="119" y="38"/>
                    <a:pt x="131" y="38"/>
                  </a:cubicBezTo>
                  <a:close/>
                  <a:moveTo>
                    <a:pt x="142" y="0"/>
                  </a:moveTo>
                  <a:cubicBezTo>
                    <a:pt x="105" y="0"/>
                    <a:pt x="83" y="45"/>
                    <a:pt x="48" y="64"/>
                  </a:cubicBezTo>
                  <a:cubicBezTo>
                    <a:pt x="0" y="90"/>
                    <a:pt x="30" y="120"/>
                    <a:pt x="56" y="146"/>
                  </a:cubicBezTo>
                  <a:cubicBezTo>
                    <a:pt x="71" y="165"/>
                    <a:pt x="93" y="176"/>
                    <a:pt x="112" y="176"/>
                  </a:cubicBezTo>
                  <a:cubicBezTo>
                    <a:pt x="127" y="176"/>
                    <a:pt x="138" y="173"/>
                    <a:pt x="153" y="157"/>
                  </a:cubicBezTo>
                  <a:cubicBezTo>
                    <a:pt x="195" y="124"/>
                    <a:pt x="213" y="42"/>
                    <a:pt x="183" y="16"/>
                  </a:cubicBezTo>
                  <a:cubicBezTo>
                    <a:pt x="168" y="4"/>
                    <a:pt x="157"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720170" y="-2553623"/>
              <a:ext cx="9311" cy="12033"/>
            </a:xfrm>
            <a:custGeom>
              <a:avLst/>
              <a:gdLst/>
              <a:ahLst/>
              <a:cxnLst/>
              <a:rect l="l" t="t" r="r" b="b"/>
              <a:pathLst>
                <a:path w="195" h="252" extrusionOk="0">
                  <a:moveTo>
                    <a:pt x="82" y="1"/>
                  </a:moveTo>
                  <a:cubicBezTo>
                    <a:pt x="71" y="1"/>
                    <a:pt x="60" y="4"/>
                    <a:pt x="49" y="12"/>
                  </a:cubicBezTo>
                  <a:cubicBezTo>
                    <a:pt x="15" y="49"/>
                    <a:pt x="1" y="191"/>
                    <a:pt x="30" y="251"/>
                  </a:cubicBezTo>
                  <a:cubicBezTo>
                    <a:pt x="49" y="213"/>
                    <a:pt x="41" y="173"/>
                    <a:pt x="41" y="132"/>
                  </a:cubicBezTo>
                  <a:cubicBezTo>
                    <a:pt x="41" y="109"/>
                    <a:pt x="49" y="101"/>
                    <a:pt x="60" y="101"/>
                  </a:cubicBezTo>
                  <a:cubicBezTo>
                    <a:pt x="71" y="101"/>
                    <a:pt x="86" y="109"/>
                    <a:pt x="97" y="117"/>
                  </a:cubicBezTo>
                  <a:cubicBezTo>
                    <a:pt x="113" y="106"/>
                    <a:pt x="127" y="91"/>
                    <a:pt x="146" y="91"/>
                  </a:cubicBezTo>
                  <a:cubicBezTo>
                    <a:pt x="158" y="91"/>
                    <a:pt x="168" y="94"/>
                    <a:pt x="180" y="101"/>
                  </a:cubicBezTo>
                  <a:cubicBezTo>
                    <a:pt x="184" y="98"/>
                    <a:pt x="191" y="94"/>
                    <a:pt x="194" y="91"/>
                  </a:cubicBezTo>
                  <a:lnTo>
                    <a:pt x="194" y="87"/>
                  </a:lnTo>
                  <a:cubicBezTo>
                    <a:pt x="168" y="61"/>
                    <a:pt x="142" y="34"/>
                    <a:pt x="113" y="12"/>
                  </a:cubicBezTo>
                  <a:cubicBezTo>
                    <a:pt x="105" y="4"/>
                    <a:pt x="94"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1860002" y="-2763197"/>
              <a:ext cx="6637" cy="8786"/>
            </a:xfrm>
            <a:custGeom>
              <a:avLst/>
              <a:gdLst/>
              <a:ahLst/>
              <a:cxnLst/>
              <a:rect l="l" t="t" r="r" b="b"/>
              <a:pathLst>
                <a:path w="139" h="184" extrusionOk="0">
                  <a:moveTo>
                    <a:pt x="56" y="1"/>
                  </a:moveTo>
                  <a:cubicBezTo>
                    <a:pt x="42" y="1"/>
                    <a:pt x="30" y="9"/>
                    <a:pt x="19" y="27"/>
                  </a:cubicBezTo>
                  <a:cubicBezTo>
                    <a:pt x="0" y="68"/>
                    <a:pt x="23" y="113"/>
                    <a:pt x="8" y="158"/>
                  </a:cubicBezTo>
                  <a:cubicBezTo>
                    <a:pt x="0" y="170"/>
                    <a:pt x="37" y="173"/>
                    <a:pt x="52" y="184"/>
                  </a:cubicBezTo>
                  <a:lnTo>
                    <a:pt x="64" y="184"/>
                  </a:lnTo>
                  <a:cubicBezTo>
                    <a:pt x="71" y="184"/>
                    <a:pt x="75" y="180"/>
                    <a:pt x="68" y="166"/>
                  </a:cubicBezTo>
                  <a:cubicBezTo>
                    <a:pt x="64" y="144"/>
                    <a:pt x="71" y="125"/>
                    <a:pt x="90" y="121"/>
                  </a:cubicBezTo>
                  <a:cubicBezTo>
                    <a:pt x="139" y="110"/>
                    <a:pt x="135" y="72"/>
                    <a:pt x="131" y="35"/>
                  </a:cubicBezTo>
                  <a:lnTo>
                    <a:pt x="123" y="27"/>
                  </a:lnTo>
                  <a:lnTo>
                    <a:pt x="120" y="20"/>
                  </a:lnTo>
                  <a:cubicBezTo>
                    <a:pt x="97" y="16"/>
                    <a:pt x="75"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173289" y="-2928269"/>
              <a:ext cx="12558" cy="12701"/>
            </a:xfrm>
            <a:custGeom>
              <a:avLst/>
              <a:gdLst/>
              <a:ahLst/>
              <a:cxnLst/>
              <a:rect l="l" t="t" r="r" b="b"/>
              <a:pathLst>
                <a:path w="263" h="266" extrusionOk="0">
                  <a:moveTo>
                    <a:pt x="9" y="0"/>
                  </a:moveTo>
                  <a:cubicBezTo>
                    <a:pt x="4" y="0"/>
                    <a:pt x="4" y="0"/>
                    <a:pt x="1" y="4"/>
                  </a:cubicBezTo>
                  <a:cubicBezTo>
                    <a:pt x="23" y="26"/>
                    <a:pt x="23" y="79"/>
                    <a:pt x="64" y="79"/>
                  </a:cubicBezTo>
                  <a:cubicBezTo>
                    <a:pt x="71" y="79"/>
                    <a:pt x="83" y="75"/>
                    <a:pt x="90" y="71"/>
                  </a:cubicBezTo>
                  <a:lnTo>
                    <a:pt x="106" y="71"/>
                  </a:lnTo>
                  <a:cubicBezTo>
                    <a:pt x="109" y="71"/>
                    <a:pt x="109" y="71"/>
                    <a:pt x="109" y="75"/>
                  </a:cubicBezTo>
                  <a:cubicBezTo>
                    <a:pt x="113" y="83"/>
                    <a:pt x="109" y="90"/>
                    <a:pt x="109" y="97"/>
                  </a:cubicBezTo>
                  <a:cubicBezTo>
                    <a:pt x="98" y="147"/>
                    <a:pt x="147" y="165"/>
                    <a:pt x="158" y="202"/>
                  </a:cubicBezTo>
                  <a:cubicBezTo>
                    <a:pt x="166" y="202"/>
                    <a:pt x="173" y="199"/>
                    <a:pt x="176" y="199"/>
                  </a:cubicBezTo>
                  <a:cubicBezTo>
                    <a:pt x="214" y="199"/>
                    <a:pt x="214" y="240"/>
                    <a:pt x="225" y="266"/>
                  </a:cubicBezTo>
                  <a:cubicBezTo>
                    <a:pt x="244" y="251"/>
                    <a:pt x="263" y="221"/>
                    <a:pt x="247" y="206"/>
                  </a:cubicBezTo>
                  <a:cubicBezTo>
                    <a:pt x="169" y="138"/>
                    <a:pt x="143" y="0"/>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1933919" y="-2764248"/>
              <a:ext cx="9550" cy="7544"/>
            </a:xfrm>
            <a:custGeom>
              <a:avLst/>
              <a:gdLst/>
              <a:ahLst/>
              <a:cxnLst/>
              <a:rect l="l" t="t" r="r" b="b"/>
              <a:pathLst>
                <a:path w="200" h="158" extrusionOk="0">
                  <a:moveTo>
                    <a:pt x="60" y="1"/>
                  </a:moveTo>
                  <a:cubicBezTo>
                    <a:pt x="56" y="1"/>
                    <a:pt x="49" y="4"/>
                    <a:pt x="46" y="4"/>
                  </a:cubicBezTo>
                  <a:lnTo>
                    <a:pt x="38" y="4"/>
                  </a:lnTo>
                  <a:cubicBezTo>
                    <a:pt x="15" y="4"/>
                    <a:pt x="8" y="23"/>
                    <a:pt x="4" y="42"/>
                  </a:cubicBezTo>
                  <a:cubicBezTo>
                    <a:pt x="1" y="64"/>
                    <a:pt x="8" y="98"/>
                    <a:pt x="30" y="98"/>
                  </a:cubicBezTo>
                  <a:cubicBezTo>
                    <a:pt x="34" y="98"/>
                    <a:pt x="38" y="94"/>
                    <a:pt x="38" y="94"/>
                  </a:cubicBezTo>
                  <a:cubicBezTo>
                    <a:pt x="87" y="94"/>
                    <a:pt x="117" y="132"/>
                    <a:pt x="150" y="150"/>
                  </a:cubicBezTo>
                  <a:cubicBezTo>
                    <a:pt x="158" y="154"/>
                    <a:pt x="165" y="158"/>
                    <a:pt x="169" y="158"/>
                  </a:cubicBezTo>
                  <a:cubicBezTo>
                    <a:pt x="180" y="158"/>
                    <a:pt x="187" y="154"/>
                    <a:pt x="191" y="143"/>
                  </a:cubicBezTo>
                  <a:cubicBezTo>
                    <a:pt x="199" y="128"/>
                    <a:pt x="199" y="109"/>
                    <a:pt x="184" y="106"/>
                  </a:cubicBezTo>
                  <a:cubicBezTo>
                    <a:pt x="143" y="83"/>
                    <a:pt x="109" y="64"/>
                    <a:pt x="117" y="12"/>
                  </a:cubicBezTo>
                  <a:cubicBezTo>
                    <a:pt x="105" y="4"/>
                    <a:pt x="91"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1938741" y="-2629832"/>
              <a:ext cx="6303" cy="12367"/>
            </a:xfrm>
            <a:custGeom>
              <a:avLst/>
              <a:gdLst/>
              <a:ahLst/>
              <a:cxnLst/>
              <a:rect l="l" t="t" r="r" b="b"/>
              <a:pathLst>
                <a:path w="132" h="259" extrusionOk="0">
                  <a:moveTo>
                    <a:pt x="83" y="1"/>
                  </a:moveTo>
                  <a:cubicBezTo>
                    <a:pt x="53" y="1"/>
                    <a:pt x="38" y="30"/>
                    <a:pt x="35" y="65"/>
                  </a:cubicBezTo>
                  <a:cubicBezTo>
                    <a:pt x="26" y="91"/>
                    <a:pt x="45" y="113"/>
                    <a:pt x="35" y="143"/>
                  </a:cubicBezTo>
                  <a:cubicBezTo>
                    <a:pt x="0" y="225"/>
                    <a:pt x="16" y="258"/>
                    <a:pt x="90" y="258"/>
                  </a:cubicBezTo>
                  <a:cubicBezTo>
                    <a:pt x="102" y="258"/>
                    <a:pt x="116" y="258"/>
                    <a:pt x="131" y="255"/>
                  </a:cubicBezTo>
                  <a:cubicBezTo>
                    <a:pt x="102" y="244"/>
                    <a:pt x="57" y="236"/>
                    <a:pt x="94" y="191"/>
                  </a:cubicBezTo>
                  <a:cubicBezTo>
                    <a:pt x="64" y="158"/>
                    <a:pt x="94" y="124"/>
                    <a:pt x="98" y="91"/>
                  </a:cubicBezTo>
                  <a:cubicBezTo>
                    <a:pt x="64" y="56"/>
                    <a:pt x="90" y="34"/>
                    <a:pt x="116" y="8"/>
                  </a:cubicBezTo>
                  <a:cubicBezTo>
                    <a:pt x="102" y="4"/>
                    <a:pt x="90"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790315" y="-2792611"/>
              <a:ext cx="10219" cy="8213"/>
            </a:xfrm>
            <a:custGeom>
              <a:avLst/>
              <a:gdLst/>
              <a:ahLst/>
              <a:cxnLst/>
              <a:rect l="l" t="t" r="r" b="b"/>
              <a:pathLst>
                <a:path w="214" h="172" extrusionOk="0">
                  <a:moveTo>
                    <a:pt x="138" y="1"/>
                  </a:moveTo>
                  <a:cubicBezTo>
                    <a:pt x="131" y="53"/>
                    <a:pt x="112" y="75"/>
                    <a:pt x="71" y="75"/>
                  </a:cubicBezTo>
                  <a:cubicBezTo>
                    <a:pt x="57" y="75"/>
                    <a:pt x="34" y="71"/>
                    <a:pt x="7" y="64"/>
                  </a:cubicBezTo>
                  <a:lnTo>
                    <a:pt x="7" y="64"/>
                  </a:lnTo>
                  <a:cubicBezTo>
                    <a:pt x="0" y="120"/>
                    <a:pt x="52" y="132"/>
                    <a:pt x="75" y="165"/>
                  </a:cubicBezTo>
                  <a:cubicBezTo>
                    <a:pt x="86" y="168"/>
                    <a:pt x="97" y="172"/>
                    <a:pt x="109" y="172"/>
                  </a:cubicBezTo>
                  <a:cubicBezTo>
                    <a:pt x="119" y="172"/>
                    <a:pt x="131" y="168"/>
                    <a:pt x="142" y="165"/>
                  </a:cubicBezTo>
                  <a:cubicBezTo>
                    <a:pt x="214" y="82"/>
                    <a:pt x="214" y="82"/>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740894" y="-2433484"/>
              <a:ext cx="8786" cy="8452"/>
            </a:xfrm>
            <a:custGeom>
              <a:avLst/>
              <a:gdLst/>
              <a:ahLst/>
              <a:cxnLst/>
              <a:rect l="l" t="t" r="r" b="b"/>
              <a:pathLst>
                <a:path w="184" h="177" extrusionOk="0">
                  <a:moveTo>
                    <a:pt x="116" y="0"/>
                  </a:moveTo>
                  <a:cubicBezTo>
                    <a:pt x="79" y="0"/>
                    <a:pt x="68" y="35"/>
                    <a:pt x="42" y="49"/>
                  </a:cubicBezTo>
                  <a:cubicBezTo>
                    <a:pt x="4" y="79"/>
                    <a:pt x="0" y="120"/>
                    <a:pt x="26" y="150"/>
                  </a:cubicBezTo>
                  <a:cubicBezTo>
                    <a:pt x="42" y="169"/>
                    <a:pt x="57" y="176"/>
                    <a:pt x="76" y="176"/>
                  </a:cubicBezTo>
                  <a:cubicBezTo>
                    <a:pt x="94" y="176"/>
                    <a:pt x="113" y="169"/>
                    <a:pt x="131" y="154"/>
                  </a:cubicBezTo>
                  <a:cubicBezTo>
                    <a:pt x="154" y="139"/>
                    <a:pt x="183" y="120"/>
                    <a:pt x="176" y="83"/>
                  </a:cubicBezTo>
                  <a:lnTo>
                    <a:pt x="176" y="83"/>
                  </a:lnTo>
                  <a:cubicBezTo>
                    <a:pt x="165" y="90"/>
                    <a:pt x="154" y="102"/>
                    <a:pt x="143" y="102"/>
                  </a:cubicBezTo>
                  <a:cubicBezTo>
                    <a:pt x="135" y="102"/>
                    <a:pt x="128" y="97"/>
                    <a:pt x="121" y="90"/>
                  </a:cubicBezTo>
                  <a:cubicBezTo>
                    <a:pt x="90" y="57"/>
                    <a:pt x="102" y="26"/>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279294" y="-2893268"/>
              <a:ext cx="7353" cy="10935"/>
            </a:xfrm>
            <a:custGeom>
              <a:avLst/>
              <a:gdLst/>
              <a:ahLst/>
              <a:cxnLst/>
              <a:rect l="l" t="t" r="r" b="b"/>
              <a:pathLst>
                <a:path w="154" h="229" extrusionOk="0">
                  <a:moveTo>
                    <a:pt x="0" y="0"/>
                  </a:moveTo>
                  <a:cubicBezTo>
                    <a:pt x="12" y="15"/>
                    <a:pt x="23" y="30"/>
                    <a:pt x="15" y="49"/>
                  </a:cubicBezTo>
                  <a:cubicBezTo>
                    <a:pt x="64" y="104"/>
                    <a:pt x="64" y="187"/>
                    <a:pt x="131" y="228"/>
                  </a:cubicBezTo>
                  <a:cubicBezTo>
                    <a:pt x="154" y="71"/>
                    <a:pt x="146" y="6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167368" y="-2719602"/>
              <a:ext cx="15949" cy="8929"/>
            </a:xfrm>
            <a:custGeom>
              <a:avLst/>
              <a:gdLst/>
              <a:ahLst/>
              <a:cxnLst/>
              <a:rect l="l" t="t" r="r" b="b"/>
              <a:pathLst>
                <a:path w="334" h="187" extrusionOk="0">
                  <a:moveTo>
                    <a:pt x="23" y="0"/>
                  </a:moveTo>
                  <a:lnTo>
                    <a:pt x="23" y="0"/>
                  </a:lnTo>
                  <a:cubicBezTo>
                    <a:pt x="0" y="56"/>
                    <a:pt x="37" y="101"/>
                    <a:pt x="49" y="154"/>
                  </a:cubicBezTo>
                  <a:cubicBezTo>
                    <a:pt x="56" y="173"/>
                    <a:pt x="75" y="183"/>
                    <a:pt x="94" y="187"/>
                  </a:cubicBezTo>
                  <a:lnTo>
                    <a:pt x="109" y="187"/>
                  </a:lnTo>
                  <a:cubicBezTo>
                    <a:pt x="146" y="187"/>
                    <a:pt x="206" y="161"/>
                    <a:pt x="254" y="131"/>
                  </a:cubicBezTo>
                  <a:cubicBezTo>
                    <a:pt x="292" y="105"/>
                    <a:pt x="322" y="78"/>
                    <a:pt x="333" y="52"/>
                  </a:cubicBezTo>
                  <a:lnTo>
                    <a:pt x="333" y="52"/>
                  </a:lnTo>
                  <a:cubicBezTo>
                    <a:pt x="299" y="90"/>
                    <a:pt x="254" y="113"/>
                    <a:pt x="206" y="123"/>
                  </a:cubicBezTo>
                  <a:cubicBezTo>
                    <a:pt x="180" y="131"/>
                    <a:pt x="157" y="135"/>
                    <a:pt x="139" y="135"/>
                  </a:cubicBezTo>
                  <a:cubicBezTo>
                    <a:pt x="94" y="135"/>
                    <a:pt x="71" y="113"/>
                    <a:pt x="49" y="49"/>
                  </a:cubicBezTo>
                  <a:cubicBezTo>
                    <a:pt x="42" y="34"/>
                    <a:pt x="30" y="16"/>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122961" y="-2891502"/>
              <a:ext cx="8261" cy="6303"/>
            </a:xfrm>
            <a:custGeom>
              <a:avLst/>
              <a:gdLst/>
              <a:ahLst/>
              <a:cxnLst/>
              <a:rect l="l" t="t" r="r" b="b"/>
              <a:pathLst>
                <a:path w="173" h="132" extrusionOk="0">
                  <a:moveTo>
                    <a:pt x="99" y="0"/>
                  </a:moveTo>
                  <a:cubicBezTo>
                    <a:pt x="76" y="0"/>
                    <a:pt x="49" y="15"/>
                    <a:pt x="31" y="31"/>
                  </a:cubicBezTo>
                  <a:cubicBezTo>
                    <a:pt x="1" y="53"/>
                    <a:pt x="20" y="83"/>
                    <a:pt x="46" y="112"/>
                  </a:cubicBezTo>
                  <a:cubicBezTo>
                    <a:pt x="61" y="124"/>
                    <a:pt x="76" y="131"/>
                    <a:pt x="90" y="131"/>
                  </a:cubicBezTo>
                  <a:cubicBezTo>
                    <a:pt x="106" y="131"/>
                    <a:pt x="125" y="120"/>
                    <a:pt x="143" y="101"/>
                  </a:cubicBezTo>
                  <a:cubicBezTo>
                    <a:pt x="166" y="79"/>
                    <a:pt x="173" y="45"/>
                    <a:pt x="147" y="19"/>
                  </a:cubicBezTo>
                  <a:cubicBezTo>
                    <a:pt x="132" y="8"/>
                    <a:pt x="116" y="0"/>
                    <a:pt x="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284260" y="-2669846"/>
              <a:ext cx="14277" cy="7783"/>
            </a:xfrm>
            <a:custGeom>
              <a:avLst/>
              <a:gdLst/>
              <a:ahLst/>
              <a:cxnLst/>
              <a:rect l="l" t="t" r="r" b="b"/>
              <a:pathLst>
                <a:path w="299" h="163" extrusionOk="0">
                  <a:moveTo>
                    <a:pt x="299" y="1"/>
                  </a:moveTo>
                  <a:cubicBezTo>
                    <a:pt x="242" y="50"/>
                    <a:pt x="179" y="76"/>
                    <a:pt x="112" y="76"/>
                  </a:cubicBezTo>
                  <a:cubicBezTo>
                    <a:pt x="85" y="76"/>
                    <a:pt x="59" y="73"/>
                    <a:pt x="33" y="65"/>
                  </a:cubicBezTo>
                  <a:cubicBezTo>
                    <a:pt x="11" y="95"/>
                    <a:pt x="0" y="125"/>
                    <a:pt x="4" y="162"/>
                  </a:cubicBezTo>
                  <a:lnTo>
                    <a:pt x="11" y="162"/>
                  </a:lnTo>
                  <a:cubicBezTo>
                    <a:pt x="37" y="162"/>
                    <a:pt x="59" y="151"/>
                    <a:pt x="82" y="135"/>
                  </a:cubicBezTo>
                  <a:cubicBezTo>
                    <a:pt x="104" y="121"/>
                    <a:pt x="127" y="109"/>
                    <a:pt x="153" y="109"/>
                  </a:cubicBezTo>
                  <a:lnTo>
                    <a:pt x="175" y="109"/>
                  </a:lnTo>
                  <a:cubicBezTo>
                    <a:pt x="250" y="109"/>
                    <a:pt x="280" y="65"/>
                    <a:pt x="2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435103" y="-2517762"/>
              <a:ext cx="6972" cy="13465"/>
            </a:xfrm>
            <a:custGeom>
              <a:avLst/>
              <a:gdLst/>
              <a:ahLst/>
              <a:cxnLst/>
              <a:rect l="l" t="t" r="r" b="b"/>
              <a:pathLst>
                <a:path w="146" h="282" extrusionOk="0">
                  <a:moveTo>
                    <a:pt x="146" y="1"/>
                  </a:moveTo>
                  <a:lnTo>
                    <a:pt x="146" y="1"/>
                  </a:lnTo>
                  <a:cubicBezTo>
                    <a:pt x="64" y="28"/>
                    <a:pt x="11" y="80"/>
                    <a:pt x="7" y="173"/>
                  </a:cubicBezTo>
                  <a:cubicBezTo>
                    <a:pt x="0" y="263"/>
                    <a:pt x="78" y="256"/>
                    <a:pt x="131" y="282"/>
                  </a:cubicBezTo>
                  <a:cubicBezTo>
                    <a:pt x="135" y="263"/>
                    <a:pt x="138" y="247"/>
                    <a:pt x="146" y="233"/>
                  </a:cubicBezTo>
                  <a:cubicBezTo>
                    <a:pt x="131" y="214"/>
                    <a:pt x="116" y="207"/>
                    <a:pt x="97" y="207"/>
                  </a:cubicBezTo>
                  <a:cubicBezTo>
                    <a:pt x="78" y="207"/>
                    <a:pt x="59" y="214"/>
                    <a:pt x="37" y="218"/>
                  </a:cubicBezTo>
                  <a:cubicBezTo>
                    <a:pt x="52" y="125"/>
                    <a:pt x="86" y="57"/>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238038" y="-2852251"/>
              <a:ext cx="13227" cy="10410"/>
            </a:xfrm>
            <a:custGeom>
              <a:avLst/>
              <a:gdLst/>
              <a:ahLst/>
              <a:cxnLst/>
              <a:rect l="l" t="t" r="r" b="b"/>
              <a:pathLst>
                <a:path w="277" h="218" extrusionOk="0">
                  <a:moveTo>
                    <a:pt x="183" y="1"/>
                  </a:moveTo>
                  <a:lnTo>
                    <a:pt x="183" y="1"/>
                  </a:lnTo>
                  <a:cubicBezTo>
                    <a:pt x="171" y="94"/>
                    <a:pt x="119" y="151"/>
                    <a:pt x="33" y="184"/>
                  </a:cubicBezTo>
                  <a:cubicBezTo>
                    <a:pt x="23" y="192"/>
                    <a:pt x="11" y="199"/>
                    <a:pt x="4" y="206"/>
                  </a:cubicBezTo>
                  <a:lnTo>
                    <a:pt x="0" y="210"/>
                  </a:lnTo>
                  <a:cubicBezTo>
                    <a:pt x="11" y="218"/>
                    <a:pt x="23" y="218"/>
                    <a:pt x="33" y="218"/>
                  </a:cubicBezTo>
                  <a:cubicBezTo>
                    <a:pt x="82" y="218"/>
                    <a:pt x="112" y="173"/>
                    <a:pt x="157" y="158"/>
                  </a:cubicBezTo>
                  <a:cubicBezTo>
                    <a:pt x="273" y="117"/>
                    <a:pt x="276" y="75"/>
                    <a:pt x="1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830855" y="-2760476"/>
              <a:ext cx="8977" cy="8452"/>
            </a:xfrm>
            <a:custGeom>
              <a:avLst/>
              <a:gdLst/>
              <a:ahLst/>
              <a:cxnLst/>
              <a:rect l="l" t="t" r="r" b="b"/>
              <a:pathLst>
                <a:path w="188" h="177" extrusionOk="0">
                  <a:moveTo>
                    <a:pt x="116" y="0"/>
                  </a:moveTo>
                  <a:cubicBezTo>
                    <a:pt x="113" y="4"/>
                    <a:pt x="105" y="8"/>
                    <a:pt x="102" y="15"/>
                  </a:cubicBezTo>
                  <a:cubicBezTo>
                    <a:pt x="113" y="101"/>
                    <a:pt x="26" y="45"/>
                    <a:pt x="0" y="87"/>
                  </a:cubicBezTo>
                  <a:cubicBezTo>
                    <a:pt x="31" y="127"/>
                    <a:pt x="83" y="131"/>
                    <a:pt x="116" y="168"/>
                  </a:cubicBezTo>
                  <a:cubicBezTo>
                    <a:pt x="121" y="176"/>
                    <a:pt x="124" y="176"/>
                    <a:pt x="128" y="176"/>
                  </a:cubicBezTo>
                  <a:cubicBezTo>
                    <a:pt x="143" y="176"/>
                    <a:pt x="154" y="154"/>
                    <a:pt x="169" y="146"/>
                  </a:cubicBezTo>
                  <a:cubicBezTo>
                    <a:pt x="188" y="82"/>
                    <a:pt x="143" y="45"/>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207717" y="-2781915"/>
              <a:ext cx="11794" cy="4202"/>
            </a:xfrm>
            <a:custGeom>
              <a:avLst/>
              <a:gdLst/>
              <a:ahLst/>
              <a:cxnLst/>
              <a:rect l="l" t="t" r="r" b="b"/>
              <a:pathLst>
                <a:path w="247" h="88" extrusionOk="0">
                  <a:moveTo>
                    <a:pt x="116" y="1"/>
                  </a:moveTo>
                  <a:cubicBezTo>
                    <a:pt x="68" y="1"/>
                    <a:pt x="26" y="23"/>
                    <a:pt x="0" y="72"/>
                  </a:cubicBezTo>
                  <a:cubicBezTo>
                    <a:pt x="12" y="65"/>
                    <a:pt x="23" y="65"/>
                    <a:pt x="30" y="65"/>
                  </a:cubicBezTo>
                  <a:cubicBezTo>
                    <a:pt x="49" y="65"/>
                    <a:pt x="64" y="68"/>
                    <a:pt x="79" y="75"/>
                  </a:cubicBezTo>
                  <a:cubicBezTo>
                    <a:pt x="102" y="83"/>
                    <a:pt x="124" y="87"/>
                    <a:pt x="147" y="87"/>
                  </a:cubicBezTo>
                  <a:cubicBezTo>
                    <a:pt x="180" y="87"/>
                    <a:pt x="214" y="75"/>
                    <a:pt x="247" y="53"/>
                  </a:cubicBezTo>
                  <a:cubicBezTo>
                    <a:pt x="202" y="20"/>
                    <a:pt x="157"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082755" y="-2888637"/>
              <a:ext cx="10171" cy="13465"/>
            </a:xfrm>
            <a:custGeom>
              <a:avLst/>
              <a:gdLst/>
              <a:ahLst/>
              <a:cxnLst/>
              <a:rect l="l" t="t" r="r" b="b"/>
              <a:pathLst>
                <a:path w="213" h="282" extrusionOk="0">
                  <a:moveTo>
                    <a:pt x="4" y="0"/>
                  </a:moveTo>
                  <a:cubicBezTo>
                    <a:pt x="0" y="150"/>
                    <a:pt x="112" y="214"/>
                    <a:pt x="213" y="281"/>
                  </a:cubicBezTo>
                  <a:lnTo>
                    <a:pt x="213" y="277"/>
                  </a:lnTo>
                  <a:cubicBezTo>
                    <a:pt x="157" y="247"/>
                    <a:pt x="187" y="169"/>
                    <a:pt x="131" y="135"/>
                  </a:cubicBezTo>
                  <a:cubicBezTo>
                    <a:pt x="49" y="128"/>
                    <a:pt x="59" y="34"/>
                    <a:pt x="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543686" y="-2545744"/>
              <a:ext cx="7783" cy="6828"/>
            </a:xfrm>
            <a:custGeom>
              <a:avLst/>
              <a:gdLst/>
              <a:ahLst/>
              <a:cxnLst/>
              <a:rect l="l" t="t" r="r" b="b"/>
              <a:pathLst>
                <a:path w="163" h="143" extrusionOk="0">
                  <a:moveTo>
                    <a:pt x="68" y="0"/>
                  </a:moveTo>
                  <a:cubicBezTo>
                    <a:pt x="57" y="0"/>
                    <a:pt x="46" y="4"/>
                    <a:pt x="39" y="15"/>
                  </a:cubicBezTo>
                  <a:cubicBezTo>
                    <a:pt x="1" y="48"/>
                    <a:pt x="23" y="83"/>
                    <a:pt x="54" y="112"/>
                  </a:cubicBezTo>
                  <a:cubicBezTo>
                    <a:pt x="68" y="127"/>
                    <a:pt x="87" y="143"/>
                    <a:pt x="106" y="143"/>
                  </a:cubicBezTo>
                  <a:cubicBezTo>
                    <a:pt x="117" y="143"/>
                    <a:pt x="125" y="138"/>
                    <a:pt x="132" y="131"/>
                  </a:cubicBezTo>
                  <a:cubicBezTo>
                    <a:pt x="162" y="101"/>
                    <a:pt x="154" y="60"/>
                    <a:pt x="132" y="26"/>
                  </a:cubicBezTo>
                  <a:cubicBezTo>
                    <a:pt x="109" y="19"/>
                    <a:pt x="87"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1939410" y="-2789030"/>
              <a:ext cx="8929" cy="6781"/>
            </a:xfrm>
            <a:custGeom>
              <a:avLst/>
              <a:gdLst/>
              <a:ahLst/>
              <a:cxnLst/>
              <a:rect l="l" t="t" r="r" b="b"/>
              <a:pathLst>
                <a:path w="187" h="142" extrusionOk="0">
                  <a:moveTo>
                    <a:pt x="108" y="0"/>
                  </a:moveTo>
                  <a:cubicBezTo>
                    <a:pt x="93" y="0"/>
                    <a:pt x="75" y="4"/>
                    <a:pt x="67" y="19"/>
                  </a:cubicBezTo>
                  <a:cubicBezTo>
                    <a:pt x="49" y="49"/>
                    <a:pt x="0" y="83"/>
                    <a:pt x="49" y="127"/>
                  </a:cubicBezTo>
                  <a:cubicBezTo>
                    <a:pt x="59" y="138"/>
                    <a:pt x="67" y="142"/>
                    <a:pt x="78" y="142"/>
                  </a:cubicBezTo>
                  <a:cubicBezTo>
                    <a:pt x="97" y="142"/>
                    <a:pt x="112" y="124"/>
                    <a:pt x="127" y="112"/>
                  </a:cubicBezTo>
                  <a:cubicBezTo>
                    <a:pt x="153" y="83"/>
                    <a:pt x="187" y="52"/>
                    <a:pt x="149" y="15"/>
                  </a:cubicBezTo>
                  <a:cubicBezTo>
                    <a:pt x="142" y="4"/>
                    <a:pt x="123" y="0"/>
                    <a:pt x="1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613640" y="-2563077"/>
              <a:ext cx="17190" cy="4871"/>
            </a:xfrm>
            <a:custGeom>
              <a:avLst/>
              <a:gdLst/>
              <a:ahLst/>
              <a:cxnLst/>
              <a:rect l="l" t="t" r="r" b="b"/>
              <a:pathLst>
                <a:path w="360" h="102" extrusionOk="0">
                  <a:moveTo>
                    <a:pt x="263" y="1"/>
                  </a:moveTo>
                  <a:lnTo>
                    <a:pt x="229" y="35"/>
                  </a:lnTo>
                  <a:cubicBezTo>
                    <a:pt x="158" y="71"/>
                    <a:pt x="68" y="53"/>
                    <a:pt x="1" y="94"/>
                  </a:cubicBezTo>
                  <a:lnTo>
                    <a:pt x="1" y="97"/>
                  </a:lnTo>
                  <a:cubicBezTo>
                    <a:pt x="16" y="102"/>
                    <a:pt x="30" y="102"/>
                    <a:pt x="46" y="102"/>
                  </a:cubicBezTo>
                  <a:cubicBezTo>
                    <a:pt x="91" y="102"/>
                    <a:pt x="132" y="94"/>
                    <a:pt x="177" y="87"/>
                  </a:cubicBezTo>
                  <a:cubicBezTo>
                    <a:pt x="218" y="75"/>
                    <a:pt x="259" y="68"/>
                    <a:pt x="304" y="68"/>
                  </a:cubicBezTo>
                  <a:cubicBezTo>
                    <a:pt x="315" y="68"/>
                    <a:pt x="326" y="68"/>
                    <a:pt x="337" y="71"/>
                  </a:cubicBezTo>
                  <a:cubicBezTo>
                    <a:pt x="344" y="71"/>
                    <a:pt x="352" y="45"/>
                    <a:pt x="360" y="35"/>
                  </a:cubicBezTo>
                  <a:cubicBezTo>
                    <a:pt x="356" y="27"/>
                    <a:pt x="352" y="19"/>
                    <a:pt x="344" y="16"/>
                  </a:cubicBezTo>
                  <a:cubicBezTo>
                    <a:pt x="318" y="8"/>
                    <a:pt x="289" y="4"/>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255945" y="-2850102"/>
              <a:ext cx="7926" cy="8643"/>
            </a:xfrm>
            <a:custGeom>
              <a:avLst/>
              <a:gdLst/>
              <a:ahLst/>
              <a:cxnLst/>
              <a:rect l="l" t="t" r="r" b="b"/>
              <a:pathLst>
                <a:path w="166" h="181" extrusionOk="0">
                  <a:moveTo>
                    <a:pt x="117" y="1"/>
                  </a:moveTo>
                  <a:cubicBezTo>
                    <a:pt x="106" y="38"/>
                    <a:pt x="84" y="42"/>
                    <a:pt x="58" y="42"/>
                  </a:cubicBezTo>
                  <a:lnTo>
                    <a:pt x="39" y="42"/>
                  </a:lnTo>
                  <a:cubicBezTo>
                    <a:pt x="23" y="42"/>
                    <a:pt x="8" y="42"/>
                    <a:pt x="1" y="49"/>
                  </a:cubicBezTo>
                  <a:cubicBezTo>
                    <a:pt x="27" y="98"/>
                    <a:pt x="20" y="173"/>
                    <a:pt x="98" y="180"/>
                  </a:cubicBezTo>
                  <a:cubicBezTo>
                    <a:pt x="87" y="139"/>
                    <a:pt x="128" y="124"/>
                    <a:pt x="147" y="98"/>
                  </a:cubicBezTo>
                  <a:cubicBezTo>
                    <a:pt x="132" y="83"/>
                    <a:pt x="125" y="64"/>
                    <a:pt x="139" y="42"/>
                  </a:cubicBezTo>
                  <a:cubicBezTo>
                    <a:pt x="165" y="12"/>
                    <a:pt x="132" y="12"/>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251790" y="-2845471"/>
              <a:ext cx="13800" cy="4154"/>
            </a:xfrm>
            <a:custGeom>
              <a:avLst/>
              <a:gdLst/>
              <a:ahLst/>
              <a:cxnLst/>
              <a:rect l="l" t="t" r="r" b="b"/>
              <a:pathLst>
                <a:path w="289" h="87" extrusionOk="0">
                  <a:moveTo>
                    <a:pt x="60" y="1"/>
                  </a:moveTo>
                  <a:cubicBezTo>
                    <a:pt x="41" y="27"/>
                    <a:pt x="0" y="42"/>
                    <a:pt x="11" y="83"/>
                  </a:cubicBezTo>
                  <a:cubicBezTo>
                    <a:pt x="23" y="87"/>
                    <a:pt x="38" y="87"/>
                    <a:pt x="49" y="87"/>
                  </a:cubicBezTo>
                  <a:cubicBezTo>
                    <a:pt x="83" y="87"/>
                    <a:pt x="116" y="83"/>
                    <a:pt x="150" y="76"/>
                  </a:cubicBezTo>
                  <a:cubicBezTo>
                    <a:pt x="180" y="72"/>
                    <a:pt x="213" y="64"/>
                    <a:pt x="247" y="64"/>
                  </a:cubicBezTo>
                  <a:cubicBezTo>
                    <a:pt x="258" y="64"/>
                    <a:pt x="273" y="68"/>
                    <a:pt x="288" y="68"/>
                  </a:cubicBezTo>
                  <a:lnTo>
                    <a:pt x="288" y="64"/>
                  </a:lnTo>
                  <a:cubicBezTo>
                    <a:pt x="269" y="57"/>
                    <a:pt x="247" y="45"/>
                    <a:pt x="224" y="38"/>
                  </a:cubicBezTo>
                  <a:lnTo>
                    <a:pt x="209" y="38"/>
                  </a:lnTo>
                  <a:cubicBezTo>
                    <a:pt x="187" y="38"/>
                    <a:pt x="164" y="31"/>
                    <a:pt x="142" y="19"/>
                  </a:cubicBezTo>
                  <a:cubicBezTo>
                    <a:pt x="119" y="12"/>
                    <a:pt x="97"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255372" y="-2602519"/>
              <a:ext cx="10219" cy="9502"/>
            </a:xfrm>
            <a:custGeom>
              <a:avLst/>
              <a:gdLst/>
              <a:ahLst/>
              <a:cxnLst/>
              <a:rect l="l" t="t" r="r" b="b"/>
              <a:pathLst>
                <a:path w="214" h="199" extrusionOk="0">
                  <a:moveTo>
                    <a:pt x="146" y="0"/>
                  </a:moveTo>
                  <a:cubicBezTo>
                    <a:pt x="127" y="79"/>
                    <a:pt x="56" y="90"/>
                    <a:pt x="1" y="116"/>
                  </a:cubicBezTo>
                  <a:cubicBezTo>
                    <a:pt x="72" y="147"/>
                    <a:pt x="142" y="173"/>
                    <a:pt x="213" y="199"/>
                  </a:cubicBezTo>
                  <a:cubicBezTo>
                    <a:pt x="187" y="165"/>
                    <a:pt x="113" y="131"/>
                    <a:pt x="213" y="102"/>
                  </a:cubicBezTo>
                  <a:cubicBezTo>
                    <a:pt x="168" y="83"/>
                    <a:pt x="150" y="49"/>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033907" y="-2534141"/>
              <a:ext cx="7783" cy="12558"/>
            </a:xfrm>
            <a:custGeom>
              <a:avLst/>
              <a:gdLst/>
              <a:ahLst/>
              <a:cxnLst/>
              <a:rect l="l" t="t" r="r" b="b"/>
              <a:pathLst>
                <a:path w="163" h="263" extrusionOk="0">
                  <a:moveTo>
                    <a:pt x="65" y="0"/>
                  </a:moveTo>
                  <a:cubicBezTo>
                    <a:pt x="50" y="26"/>
                    <a:pt x="35" y="52"/>
                    <a:pt x="20" y="83"/>
                  </a:cubicBezTo>
                  <a:cubicBezTo>
                    <a:pt x="28" y="102"/>
                    <a:pt x="16" y="116"/>
                    <a:pt x="5" y="131"/>
                  </a:cubicBezTo>
                  <a:cubicBezTo>
                    <a:pt x="5" y="146"/>
                    <a:pt x="1" y="161"/>
                    <a:pt x="1" y="172"/>
                  </a:cubicBezTo>
                  <a:cubicBezTo>
                    <a:pt x="20" y="169"/>
                    <a:pt x="35" y="164"/>
                    <a:pt x="42" y="164"/>
                  </a:cubicBezTo>
                  <a:cubicBezTo>
                    <a:pt x="95" y="164"/>
                    <a:pt x="57" y="228"/>
                    <a:pt x="65" y="262"/>
                  </a:cubicBezTo>
                  <a:cubicBezTo>
                    <a:pt x="162" y="195"/>
                    <a:pt x="39" y="90"/>
                    <a:pt x="106" y="15"/>
                  </a:cubicBezTo>
                  <a:cubicBezTo>
                    <a:pt x="95" y="12"/>
                    <a:pt x="80" y="4"/>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063655" y="-2787407"/>
              <a:ext cx="10362" cy="13036"/>
            </a:xfrm>
            <a:custGeom>
              <a:avLst/>
              <a:gdLst/>
              <a:ahLst/>
              <a:cxnLst/>
              <a:rect l="l" t="t" r="r" b="b"/>
              <a:pathLst>
                <a:path w="217" h="273" extrusionOk="0">
                  <a:moveTo>
                    <a:pt x="71" y="0"/>
                  </a:moveTo>
                  <a:lnTo>
                    <a:pt x="71" y="0"/>
                  </a:lnTo>
                  <a:cubicBezTo>
                    <a:pt x="18" y="56"/>
                    <a:pt x="0" y="149"/>
                    <a:pt x="41" y="190"/>
                  </a:cubicBezTo>
                  <a:cubicBezTo>
                    <a:pt x="71" y="224"/>
                    <a:pt x="113" y="247"/>
                    <a:pt x="153" y="265"/>
                  </a:cubicBezTo>
                  <a:cubicBezTo>
                    <a:pt x="161" y="269"/>
                    <a:pt x="165" y="273"/>
                    <a:pt x="172" y="273"/>
                  </a:cubicBezTo>
                  <a:cubicBezTo>
                    <a:pt x="187" y="273"/>
                    <a:pt x="202" y="261"/>
                    <a:pt x="217" y="247"/>
                  </a:cubicBezTo>
                  <a:cubicBezTo>
                    <a:pt x="213" y="242"/>
                    <a:pt x="206" y="235"/>
                    <a:pt x="198" y="232"/>
                  </a:cubicBezTo>
                  <a:cubicBezTo>
                    <a:pt x="194" y="235"/>
                    <a:pt x="191" y="235"/>
                    <a:pt x="187" y="235"/>
                  </a:cubicBezTo>
                  <a:cubicBezTo>
                    <a:pt x="172" y="235"/>
                    <a:pt x="161" y="224"/>
                    <a:pt x="149" y="213"/>
                  </a:cubicBezTo>
                  <a:lnTo>
                    <a:pt x="149" y="209"/>
                  </a:lnTo>
                  <a:cubicBezTo>
                    <a:pt x="142" y="172"/>
                    <a:pt x="63" y="209"/>
                    <a:pt x="71" y="135"/>
                  </a:cubicBezTo>
                  <a:cubicBezTo>
                    <a:pt x="75" y="93"/>
                    <a:pt x="56" y="45"/>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729816" y="-2764582"/>
              <a:ext cx="9884" cy="5205"/>
            </a:xfrm>
            <a:custGeom>
              <a:avLst/>
              <a:gdLst/>
              <a:ahLst/>
              <a:cxnLst/>
              <a:rect l="l" t="t" r="r" b="b"/>
              <a:pathLst>
                <a:path w="207" h="109" extrusionOk="0">
                  <a:moveTo>
                    <a:pt x="75" y="0"/>
                  </a:moveTo>
                  <a:cubicBezTo>
                    <a:pt x="53" y="0"/>
                    <a:pt x="27" y="11"/>
                    <a:pt x="1" y="49"/>
                  </a:cubicBezTo>
                  <a:cubicBezTo>
                    <a:pt x="53" y="68"/>
                    <a:pt x="101" y="86"/>
                    <a:pt x="150" y="105"/>
                  </a:cubicBezTo>
                  <a:cubicBezTo>
                    <a:pt x="153" y="109"/>
                    <a:pt x="161" y="109"/>
                    <a:pt x="165" y="109"/>
                  </a:cubicBezTo>
                  <a:cubicBezTo>
                    <a:pt x="180" y="109"/>
                    <a:pt x="191" y="101"/>
                    <a:pt x="195" y="90"/>
                  </a:cubicBezTo>
                  <a:cubicBezTo>
                    <a:pt x="206" y="68"/>
                    <a:pt x="195" y="52"/>
                    <a:pt x="176" y="42"/>
                  </a:cubicBezTo>
                  <a:cubicBezTo>
                    <a:pt x="142" y="23"/>
                    <a:pt x="108"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597214" y="-2568616"/>
              <a:ext cx="7019" cy="7401"/>
            </a:xfrm>
            <a:custGeom>
              <a:avLst/>
              <a:gdLst/>
              <a:ahLst/>
              <a:cxnLst/>
              <a:rect l="l" t="t" r="r" b="b"/>
              <a:pathLst>
                <a:path w="147" h="155" extrusionOk="0">
                  <a:moveTo>
                    <a:pt x="61" y="1"/>
                  </a:moveTo>
                  <a:cubicBezTo>
                    <a:pt x="57" y="1"/>
                    <a:pt x="53" y="1"/>
                    <a:pt x="50" y="4"/>
                  </a:cubicBezTo>
                  <a:cubicBezTo>
                    <a:pt x="16" y="8"/>
                    <a:pt x="19" y="42"/>
                    <a:pt x="16" y="68"/>
                  </a:cubicBezTo>
                  <a:cubicBezTo>
                    <a:pt x="16" y="91"/>
                    <a:pt x="23" y="113"/>
                    <a:pt x="0" y="132"/>
                  </a:cubicBezTo>
                  <a:cubicBezTo>
                    <a:pt x="8" y="135"/>
                    <a:pt x="12" y="143"/>
                    <a:pt x="16" y="151"/>
                  </a:cubicBezTo>
                  <a:cubicBezTo>
                    <a:pt x="27" y="154"/>
                    <a:pt x="38" y="154"/>
                    <a:pt x="45" y="154"/>
                  </a:cubicBezTo>
                  <a:cubicBezTo>
                    <a:pt x="90" y="154"/>
                    <a:pt x="117" y="113"/>
                    <a:pt x="147" y="83"/>
                  </a:cubicBezTo>
                  <a:cubicBezTo>
                    <a:pt x="143" y="79"/>
                    <a:pt x="139" y="72"/>
                    <a:pt x="131" y="68"/>
                  </a:cubicBezTo>
                  <a:cubicBezTo>
                    <a:pt x="124" y="65"/>
                    <a:pt x="105" y="61"/>
                    <a:pt x="105" y="53"/>
                  </a:cubicBezTo>
                  <a:cubicBezTo>
                    <a:pt x="102" y="23"/>
                    <a:pt x="87"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1863201" y="-2777761"/>
              <a:ext cx="7688" cy="7115"/>
            </a:xfrm>
            <a:custGeom>
              <a:avLst/>
              <a:gdLst/>
              <a:ahLst/>
              <a:cxnLst/>
              <a:rect l="l" t="t" r="r" b="b"/>
              <a:pathLst>
                <a:path w="161" h="149" extrusionOk="0">
                  <a:moveTo>
                    <a:pt x="56" y="0"/>
                  </a:moveTo>
                  <a:cubicBezTo>
                    <a:pt x="49" y="4"/>
                    <a:pt x="45" y="7"/>
                    <a:pt x="41" y="11"/>
                  </a:cubicBezTo>
                  <a:cubicBezTo>
                    <a:pt x="41" y="22"/>
                    <a:pt x="41" y="37"/>
                    <a:pt x="37" y="45"/>
                  </a:cubicBezTo>
                  <a:cubicBezTo>
                    <a:pt x="11" y="82"/>
                    <a:pt x="0" y="123"/>
                    <a:pt x="49" y="138"/>
                  </a:cubicBezTo>
                  <a:cubicBezTo>
                    <a:pt x="59" y="142"/>
                    <a:pt x="78" y="149"/>
                    <a:pt x="97" y="149"/>
                  </a:cubicBezTo>
                  <a:cubicBezTo>
                    <a:pt x="116" y="149"/>
                    <a:pt x="131" y="145"/>
                    <a:pt x="142" y="127"/>
                  </a:cubicBezTo>
                  <a:cubicBezTo>
                    <a:pt x="161" y="85"/>
                    <a:pt x="138" y="56"/>
                    <a:pt x="97" y="37"/>
                  </a:cubicBezTo>
                  <a:cubicBezTo>
                    <a:pt x="82" y="30"/>
                    <a:pt x="67" y="11"/>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166461" y="-2915615"/>
              <a:ext cx="6972" cy="8786"/>
            </a:xfrm>
            <a:custGeom>
              <a:avLst/>
              <a:gdLst/>
              <a:ahLst/>
              <a:cxnLst/>
              <a:rect l="l" t="t" r="r" b="b"/>
              <a:pathLst>
                <a:path w="146" h="184" extrusionOk="0">
                  <a:moveTo>
                    <a:pt x="18" y="1"/>
                  </a:moveTo>
                  <a:cubicBezTo>
                    <a:pt x="0" y="65"/>
                    <a:pt x="15" y="124"/>
                    <a:pt x="33" y="184"/>
                  </a:cubicBezTo>
                  <a:cubicBezTo>
                    <a:pt x="49" y="177"/>
                    <a:pt x="68" y="173"/>
                    <a:pt x="82" y="165"/>
                  </a:cubicBezTo>
                  <a:cubicBezTo>
                    <a:pt x="37" y="101"/>
                    <a:pt x="112" y="87"/>
                    <a:pt x="130" y="53"/>
                  </a:cubicBezTo>
                  <a:cubicBezTo>
                    <a:pt x="146" y="4"/>
                    <a:pt x="104" y="16"/>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268407" y="-2685508"/>
              <a:ext cx="9168" cy="14134"/>
            </a:xfrm>
            <a:custGeom>
              <a:avLst/>
              <a:gdLst/>
              <a:ahLst/>
              <a:cxnLst/>
              <a:rect l="l" t="t" r="r" b="b"/>
              <a:pathLst>
                <a:path w="192" h="296" extrusionOk="0">
                  <a:moveTo>
                    <a:pt x="165" y="1"/>
                  </a:moveTo>
                  <a:cubicBezTo>
                    <a:pt x="98" y="42"/>
                    <a:pt x="139" y="131"/>
                    <a:pt x="83" y="180"/>
                  </a:cubicBezTo>
                  <a:cubicBezTo>
                    <a:pt x="86" y="239"/>
                    <a:pt x="27" y="254"/>
                    <a:pt x="0" y="296"/>
                  </a:cubicBezTo>
                  <a:cubicBezTo>
                    <a:pt x="49" y="296"/>
                    <a:pt x="79" y="239"/>
                    <a:pt x="127" y="239"/>
                  </a:cubicBezTo>
                  <a:lnTo>
                    <a:pt x="146" y="239"/>
                  </a:lnTo>
                  <a:cubicBezTo>
                    <a:pt x="157" y="239"/>
                    <a:pt x="169" y="217"/>
                    <a:pt x="162" y="206"/>
                  </a:cubicBezTo>
                  <a:cubicBezTo>
                    <a:pt x="109" y="135"/>
                    <a:pt x="191" y="68"/>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570951" y="-2429186"/>
              <a:ext cx="7353" cy="5396"/>
            </a:xfrm>
            <a:custGeom>
              <a:avLst/>
              <a:gdLst/>
              <a:ahLst/>
              <a:cxnLst/>
              <a:rect l="l" t="t" r="r" b="b"/>
              <a:pathLst>
                <a:path w="154" h="113" extrusionOk="0">
                  <a:moveTo>
                    <a:pt x="101" y="0"/>
                  </a:moveTo>
                  <a:cubicBezTo>
                    <a:pt x="90" y="0"/>
                    <a:pt x="75" y="4"/>
                    <a:pt x="64" y="4"/>
                  </a:cubicBezTo>
                  <a:cubicBezTo>
                    <a:pt x="42" y="26"/>
                    <a:pt x="19" y="49"/>
                    <a:pt x="0" y="71"/>
                  </a:cubicBezTo>
                  <a:cubicBezTo>
                    <a:pt x="16" y="86"/>
                    <a:pt x="30" y="109"/>
                    <a:pt x="52" y="109"/>
                  </a:cubicBezTo>
                  <a:cubicBezTo>
                    <a:pt x="64" y="112"/>
                    <a:pt x="75" y="112"/>
                    <a:pt x="86" y="112"/>
                  </a:cubicBezTo>
                  <a:cubicBezTo>
                    <a:pt x="120" y="112"/>
                    <a:pt x="146" y="105"/>
                    <a:pt x="150" y="60"/>
                  </a:cubicBezTo>
                  <a:cubicBezTo>
                    <a:pt x="154" y="15"/>
                    <a:pt x="131"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00545" y="-2773893"/>
              <a:ext cx="10601" cy="7926"/>
            </a:xfrm>
            <a:custGeom>
              <a:avLst/>
              <a:gdLst/>
              <a:ahLst/>
              <a:cxnLst/>
              <a:rect l="l" t="t" r="r" b="b"/>
              <a:pathLst>
                <a:path w="222" h="166" extrusionOk="0">
                  <a:moveTo>
                    <a:pt x="61" y="1"/>
                  </a:moveTo>
                  <a:cubicBezTo>
                    <a:pt x="38" y="1"/>
                    <a:pt x="19" y="16"/>
                    <a:pt x="11" y="49"/>
                  </a:cubicBezTo>
                  <a:cubicBezTo>
                    <a:pt x="0" y="87"/>
                    <a:pt x="8" y="128"/>
                    <a:pt x="45" y="150"/>
                  </a:cubicBezTo>
                  <a:cubicBezTo>
                    <a:pt x="61" y="161"/>
                    <a:pt x="79" y="166"/>
                    <a:pt x="97" y="166"/>
                  </a:cubicBezTo>
                  <a:cubicBezTo>
                    <a:pt x="128" y="166"/>
                    <a:pt x="154" y="150"/>
                    <a:pt x="180" y="135"/>
                  </a:cubicBezTo>
                  <a:cubicBezTo>
                    <a:pt x="221" y="109"/>
                    <a:pt x="199" y="83"/>
                    <a:pt x="180" y="61"/>
                  </a:cubicBezTo>
                  <a:cubicBezTo>
                    <a:pt x="176" y="64"/>
                    <a:pt x="176" y="76"/>
                    <a:pt x="168" y="80"/>
                  </a:cubicBezTo>
                  <a:cubicBezTo>
                    <a:pt x="146" y="102"/>
                    <a:pt x="116" y="132"/>
                    <a:pt x="87" y="132"/>
                  </a:cubicBezTo>
                  <a:cubicBezTo>
                    <a:pt x="79" y="132"/>
                    <a:pt x="68" y="128"/>
                    <a:pt x="56" y="121"/>
                  </a:cubicBezTo>
                  <a:cubicBezTo>
                    <a:pt x="8" y="76"/>
                    <a:pt x="68" y="42"/>
                    <a:pt x="97" y="12"/>
                  </a:cubicBezTo>
                  <a:cubicBezTo>
                    <a:pt x="87" y="4"/>
                    <a:pt x="71"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1933202" y="-2631789"/>
              <a:ext cx="11460" cy="13418"/>
            </a:xfrm>
            <a:custGeom>
              <a:avLst/>
              <a:gdLst/>
              <a:ahLst/>
              <a:cxnLst/>
              <a:rect l="l" t="t" r="r" b="b"/>
              <a:pathLst>
                <a:path w="240" h="281" extrusionOk="0">
                  <a:moveTo>
                    <a:pt x="76" y="1"/>
                  </a:moveTo>
                  <a:cubicBezTo>
                    <a:pt x="60" y="1"/>
                    <a:pt x="38" y="16"/>
                    <a:pt x="0" y="49"/>
                  </a:cubicBezTo>
                  <a:lnTo>
                    <a:pt x="64" y="49"/>
                  </a:lnTo>
                  <a:cubicBezTo>
                    <a:pt x="143" y="49"/>
                    <a:pt x="146" y="123"/>
                    <a:pt x="180" y="165"/>
                  </a:cubicBezTo>
                  <a:cubicBezTo>
                    <a:pt x="224" y="210"/>
                    <a:pt x="165" y="240"/>
                    <a:pt x="162" y="280"/>
                  </a:cubicBezTo>
                  <a:cubicBezTo>
                    <a:pt x="221" y="258"/>
                    <a:pt x="240" y="221"/>
                    <a:pt x="214" y="161"/>
                  </a:cubicBezTo>
                  <a:cubicBezTo>
                    <a:pt x="198" y="120"/>
                    <a:pt x="169" y="90"/>
                    <a:pt x="143" y="61"/>
                  </a:cubicBezTo>
                  <a:cubicBezTo>
                    <a:pt x="109" y="19"/>
                    <a:pt x="94"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1869456" y="-2802400"/>
              <a:ext cx="9646" cy="9454"/>
            </a:xfrm>
            <a:custGeom>
              <a:avLst/>
              <a:gdLst/>
              <a:ahLst/>
              <a:cxnLst/>
              <a:rect l="l" t="t" r="r" b="b"/>
              <a:pathLst>
                <a:path w="202" h="198" extrusionOk="0">
                  <a:moveTo>
                    <a:pt x="138" y="0"/>
                  </a:moveTo>
                  <a:cubicBezTo>
                    <a:pt x="71" y="4"/>
                    <a:pt x="0" y="116"/>
                    <a:pt x="7" y="198"/>
                  </a:cubicBezTo>
                  <a:cubicBezTo>
                    <a:pt x="45" y="104"/>
                    <a:pt x="67" y="75"/>
                    <a:pt x="116" y="75"/>
                  </a:cubicBezTo>
                  <a:cubicBezTo>
                    <a:pt x="135" y="75"/>
                    <a:pt x="157" y="78"/>
                    <a:pt x="187" y="85"/>
                  </a:cubicBezTo>
                  <a:cubicBezTo>
                    <a:pt x="202" y="41"/>
                    <a:pt x="198" y="0"/>
                    <a:pt x="1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1904791" y="-2898807"/>
              <a:ext cx="8595" cy="7879"/>
            </a:xfrm>
            <a:custGeom>
              <a:avLst/>
              <a:gdLst/>
              <a:ahLst/>
              <a:cxnLst/>
              <a:rect l="l" t="t" r="r" b="b"/>
              <a:pathLst>
                <a:path w="180" h="165" extrusionOk="0">
                  <a:moveTo>
                    <a:pt x="116" y="1"/>
                  </a:moveTo>
                  <a:cubicBezTo>
                    <a:pt x="90" y="41"/>
                    <a:pt x="0" y="1"/>
                    <a:pt x="4" y="82"/>
                  </a:cubicBezTo>
                  <a:cubicBezTo>
                    <a:pt x="7" y="86"/>
                    <a:pt x="11" y="90"/>
                    <a:pt x="19" y="97"/>
                  </a:cubicBezTo>
                  <a:cubicBezTo>
                    <a:pt x="30" y="82"/>
                    <a:pt x="41" y="79"/>
                    <a:pt x="52" y="79"/>
                  </a:cubicBezTo>
                  <a:cubicBezTo>
                    <a:pt x="74" y="79"/>
                    <a:pt x="93" y="97"/>
                    <a:pt x="109" y="113"/>
                  </a:cubicBezTo>
                  <a:cubicBezTo>
                    <a:pt x="131" y="135"/>
                    <a:pt x="93" y="146"/>
                    <a:pt x="83" y="165"/>
                  </a:cubicBezTo>
                  <a:cubicBezTo>
                    <a:pt x="176" y="120"/>
                    <a:pt x="179" y="90"/>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001915" y="-2876508"/>
              <a:ext cx="13274" cy="11794"/>
            </a:xfrm>
            <a:custGeom>
              <a:avLst/>
              <a:gdLst/>
              <a:ahLst/>
              <a:cxnLst/>
              <a:rect l="l" t="t" r="r" b="b"/>
              <a:pathLst>
                <a:path w="278" h="247" extrusionOk="0">
                  <a:moveTo>
                    <a:pt x="0" y="0"/>
                  </a:moveTo>
                  <a:cubicBezTo>
                    <a:pt x="45" y="157"/>
                    <a:pt x="143" y="243"/>
                    <a:pt x="277" y="247"/>
                  </a:cubicBezTo>
                  <a:cubicBezTo>
                    <a:pt x="176" y="176"/>
                    <a:pt x="60" y="12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047277" y="-2528793"/>
              <a:ext cx="10935" cy="8786"/>
            </a:xfrm>
            <a:custGeom>
              <a:avLst/>
              <a:gdLst/>
              <a:ahLst/>
              <a:cxnLst/>
              <a:rect l="l" t="t" r="r" b="b"/>
              <a:pathLst>
                <a:path w="229" h="184" extrusionOk="0">
                  <a:moveTo>
                    <a:pt x="1" y="0"/>
                  </a:moveTo>
                  <a:cubicBezTo>
                    <a:pt x="1" y="71"/>
                    <a:pt x="23" y="124"/>
                    <a:pt x="101" y="124"/>
                  </a:cubicBezTo>
                  <a:lnTo>
                    <a:pt x="113" y="124"/>
                  </a:lnTo>
                  <a:cubicBezTo>
                    <a:pt x="162" y="124"/>
                    <a:pt x="184" y="154"/>
                    <a:pt x="214" y="183"/>
                  </a:cubicBezTo>
                  <a:cubicBezTo>
                    <a:pt x="218" y="147"/>
                    <a:pt x="225" y="105"/>
                    <a:pt x="229" y="68"/>
                  </a:cubicBezTo>
                  <a:lnTo>
                    <a:pt x="229" y="68"/>
                  </a:lnTo>
                  <a:cubicBezTo>
                    <a:pt x="203" y="75"/>
                    <a:pt x="177" y="90"/>
                    <a:pt x="146" y="90"/>
                  </a:cubicBezTo>
                  <a:cubicBezTo>
                    <a:pt x="136" y="90"/>
                    <a:pt x="128" y="90"/>
                    <a:pt x="117" y="83"/>
                  </a:cubicBezTo>
                  <a:lnTo>
                    <a:pt x="113" y="83"/>
                  </a:lnTo>
                  <a:cubicBezTo>
                    <a:pt x="57" y="83"/>
                    <a:pt x="39" y="26"/>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1986396" y="-2877224"/>
              <a:ext cx="13800" cy="11842"/>
            </a:xfrm>
            <a:custGeom>
              <a:avLst/>
              <a:gdLst/>
              <a:ahLst/>
              <a:cxnLst/>
              <a:rect l="l" t="t" r="r" b="b"/>
              <a:pathLst>
                <a:path w="289" h="248" extrusionOk="0">
                  <a:moveTo>
                    <a:pt x="213" y="1"/>
                  </a:moveTo>
                  <a:cubicBezTo>
                    <a:pt x="217" y="42"/>
                    <a:pt x="225" y="82"/>
                    <a:pt x="177" y="98"/>
                  </a:cubicBezTo>
                  <a:cubicBezTo>
                    <a:pt x="143" y="109"/>
                    <a:pt x="143" y="146"/>
                    <a:pt x="117" y="161"/>
                  </a:cubicBezTo>
                  <a:cubicBezTo>
                    <a:pt x="75" y="187"/>
                    <a:pt x="12" y="180"/>
                    <a:pt x="1" y="247"/>
                  </a:cubicBezTo>
                  <a:cubicBezTo>
                    <a:pt x="127" y="239"/>
                    <a:pt x="180" y="124"/>
                    <a:pt x="255" y="49"/>
                  </a:cubicBezTo>
                  <a:cubicBezTo>
                    <a:pt x="289" y="20"/>
                    <a:pt x="236" y="15"/>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137763" y="-2608583"/>
              <a:ext cx="6685" cy="8643"/>
            </a:xfrm>
            <a:custGeom>
              <a:avLst/>
              <a:gdLst/>
              <a:ahLst/>
              <a:cxnLst/>
              <a:rect l="l" t="t" r="r" b="b"/>
              <a:pathLst>
                <a:path w="140" h="181" extrusionOk="0">
                  <a:moveTo>
                    <a:pt x="109" y="1"/>
                  </a:moveTo>
                  <a:cubicBezTo>
                    <a:pt x="102" y="1"/>
                    <a:pt x="90" y="4"/>
                    <a:pt x="79" y="8"/>
                  </a:cubicBezTo>
                  <a:cubicBezTo>
                    <a:pt x="5" y="38"/>
                    <a:pt x="0" y="75"/>
                    <a:pt x="72" y="180"/>
                  </a:cubicBezTo>
                  <a:cubicBezTo>
                    <a:pt x="79" y="127"/>
                    <a:pt x="90" y="86"/>
                    <a:pt x="128" y="56"/>
                  </a:cubicBezTo>
                  <a:cubicBezTo>
                    <a:pt x="135" y="49"/>
                    <a:pt x="139" y="23"/>
                    <a:pt x="131" y="12"/>
                  </a:cubicBezTo>
                  <a:cubicBezTo>
                    <a:pt x="128" y="4"/>
                    <a:pt x="117"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2258428" y="-2609490"/>
              <a:ext cx="10219" cy="7401"/>
            </a:xfrm>
            <a:custGeom>
              <a:avLst/>
              <a:gdLst/>
              <a:ahLst/>
              <a:cxnLst/>
              <a:rect l="l" t="t" r="r" b="b"/>
              <a:pathLst>
                <a:path w="214" h="155" extrusionOk="0">
                  <a:moveTo>
                    <a:pt x="1" y="1"/>
                  </a:moveTo>
                  <a:cubicBezTo>
                    <a:pt x="5" y="27"/>
                    <a:pt x="8" y="53"/>
                    <a:pt x="12" y="83"/>
                  </a:cubicBezTo>
                  <a:cubicBezTo>
                    <a:pt x="15" y="83"/>
                    <a:pt x="20" y="87"/>
                    <a:pt x="23" y="91"/>
                  </a:cubicBezTo>
                  <a:cubicBezTo>
                    <a:pt x="38" y="110"/>
                    <a:pt x="27" y="136"/>
                    <a:pt x="34" y="154"/>
                  </a:cubicBezTo>
                  <a:cubicBezTo>
                    <a:pt x="46" y="139"/>
                    <a:pt x="65" y="136"/>
                    <a:pt x="79" y="136"/>
                  </a:cubicBezTo>
                  <a:cubicBezTo>
                    <a:pt x="91" y="136"/>
                    <a:pt x="105" y="139"/>
                    <a:pt x="117" y="139"/>
                  </a:cubicBezTo>
                  <a:cubicBezTo>
                    <a:pt x="132" y="143"/>
                    <a:pt x="143" y="146"/>
                    <a:pt x="158" y="146"/>
                  </a:cubicBezTo>
                  <a:cubicBezTo>
                    <a:pt x="177" y="146"/>
                    <a:pt x="195" y="139"/>
                    <a:pt x="210" y="117"/>
                  </a:cubicBezTo>
                  <a:lnTo>
                    <a:pt x="214" y="117"/>
                  </a:lnTo>
                  <a:cubicBezTo>
                    <a:pt x="195" y="94"/>
                    <a:pt x="169" y="91"/>
                    <a:pt x="146" y="83"/>
                  </a:cubicBezTo>
                  <a:cubicBezTo>
                    <a:pt x="127" y="94"/>
                    <a:pt x="113" y="98"/>
                    <a:pt x="101" y="98"/>
                  </a:cubicBezTo>
                  <a:cubicBezTo>
                    <a:pt x="53" y="98"/>
                    <a:pt x="57" y="3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2846182" y="-2796527"/>
              <a:ext cx="15041" cy="7019"/>
            </a:xfrm>
            <a:custGeom>
              <a:avLst/>
              <a:gdLst/>
              <a:ahLst/>
              <a:cxnLst/>
              <a:rect l="l" t="t" r="r" b="b"/>
              <a:pathLst>
                <a:path w="315" h="147" extrusionOk="0">
                  <a:moveTo>
                    <a:pt x="101" y="0"/>
                  </a:moveTo>
                  <a:cubicBezTo>
                    <a:pt x="64" y="0"/>
                    <a:pt x="38" y="23"/>
                    <a:pt x="0" y="79"/>
                  </a:cubicBezTo>
                  <a:cubicBezTo>
                    <a:pt x="7" y="75"/>
                    <a:pt x="11" y="71"/>
                    <a:pt x="19" y="67"/>
                  </a:cubicBezTo>
                  <a:cubicBezTo>
                    <a:pt x="45" y="52"/>
                    <a:pt x="71" y="45"/>
                    <a:pt x="97" y="45"/>
                  </a:cubicBezTo>
                  <a:cubicBezTo>
                    <a:pt x="142" y="45"/>
                    <a:pt x="187" y="64"/>
                    <a:pt x="232" y="83"/>
                  </a:cubicBezTo>
                  <a:cubicBezTo>
                    <a:pt x="277" y="101"/>
                    <a:pt x="247" y="127"/>
                    <a:pt x="258" y="142"/>
                  </a:cubicBezTo>
                  <a:cubicBezTo>
                    <a:pt x="258" y="142"/>
                    <a:pt x="262" y="142"/>
                    <a:pt x="262" y="146"/>
                  </a:cubicBezTo>
                  <a:cubicBezTo>
                    <a:pt x="299" y="109"/>
                    <a:pt x="314" y="79"/>
                    <a:pt x="250" y="52"/>
                  </a:cubicBezTo>
                  <a:cubicBezTo>
                    <a:pt x="221" y="41"/>
                    <a:pt x="187" y="26"/>
                    <a:pt x="157" y="12"/>
                  </a:cubicBezTo>
                  <a:cubicBezTo>
                    <a:pt x="135" y="4"/>
                    <a:pt x="116"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2563120" y="-2513083"/>
              <a:ext cx="6637" cy="6303"/>
            </a:xfrm>
            <a:custGeom>
              <a:avLst/>
              <a:gdLst/>
              <a:ahLst/>
              <a:cxnLst/>
              <a:rect l="l" t="t" r="r" b="b"/>
              <a:pathLst>
                <a:path w="139" h="132" extrusionOk="0">
                  <a:moveTo>
                    <a:pt x="87" y="1"/>
                  </a:moveTo>
                  <a:cubicBezTo>
                    <a:pt x="71" y="1"/>
                    <a:pt x="53" y="8"/>
                    <a:pt x="38" y="23"/>
                  </a:cubicBezTo>
                  <a:cubicBezTo>
                    <a:pt x="16" y="49"/>
                    <a:pt x="1" y="79"/>
                    <a:pt x="31" y="113"/>
                  </a:cubicBezTo>
                  <a:cubicBezTo>
                    <a:pt x="42" y="123"/>
                    <a:pt x="53" y="132"/>
                    <a:pt x="68" y="132"/>
                  </a:cubicBezTo>
                  <a:cubicBezTo>
                    <a:pt x="79" y="132"/>
                    <a:pt x="94" y="127"/>
                    <a:pt x="102" y="116"/>
                  </a:cubicBezTo>
                  <a:cubicBezTo>
                    <a:pt x="135" y="87"/>
                    <a:pt x="139" y="45"/>
                    <a:pt x="113" y="11"/>
                  </a:cubicBezTo>
                  <a:cubicBezTo>
                    <a:pt x="105" y="4"/>
                    <a:pt x="98"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2559921" y="-2546126"/>
              <a:ext cx="6303" cy="7544"/>
            </a:xfrm>
            <a:custGeom>
              <a:avLst/>
              <a:gdLst/>
              <a:ahLst/>
              <a:cxnLst/>
              <a:rect l="l" t="t" r="r" b="b"/>
              <a:pathLst>
                <a:path w="132" h="158" extrusionOk="0">
                  <a:moveTo>
                    <a:pt x="49" y="1"/>
                  </a:moveTo>
                  <a:cubicBezTo>
                    <a:pt x="42" y="1"/>
                    <a:pt x="35" y="4"/>
                    <a:pt x="31" y="12"/>
                  </a:cubicBezTo>
                  <a:cubicBezTo>
                    <a:pt x="1" y="53"/>
                    <a:pt x="9" y="98"/>
                    <a:pt x="49" y="135"/>
                  </a:cubicBezTo>
                  <a:cubicBezTo>
                    <a:pt x="57" y="143"/>
                    <a:pt x="72" y="158"/>
                    <a:pt x="83" y="158"/>
                  </a:cubicBezTo>
                  <a:cubicBezTo>
                    <a:pt x="91" y="158"/>
                    <a:pt x="94" y="154"/>
                    <a:pt x="102" y="146"/>
                  </a:cubicBezTo>
                  <a:cubicBezTo>
                    <a:pt x="132" y="101"/>
                    <a:pt x="102" y="61"/>
                    <a:pt x="80" y="20"/>
                  </a:cubicBezTo>
                  <a:cubicBezTo>
                    <a:pt x="72" y="8"/>
                    <a:pt x="61"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2586518" y="-2502530"/>
              <a:ext cx="7401" cy="6446"/>
            </a:xfrm>
            <a:custGeom>
              <a:avLst/>
              <a:gdLst/>
              <a:ahLst/>
              <a:cxnLst/>
              <a:rect l="l" t="t" r="r" b="b"/>
              <a:pathLst>
                <a:path w="155" h="135" extrusionOk="0">
                  <a:moveTo>
                    <a:pt x="98" y="0"/>
                  </a:moveTo>
                  <a:cubicBezTo>
                    <a:pt x="83" y="11"/>
                    <a:pt x="72" y="33"/>
                    <a:pt x="46" y="33"/>
                  </a:cubicBezTo>
                  <a:cubicBezTo>
                    <a:pt x="42" y="33"/>
                    <a:pt x="38" y="33"/>
                    <a:pt x="35" y="30"/>
                  </a:cubicBezTo>
                  <a:cubicBezTo>
                    <a:pt x="1" y="52"/>
                    <a:pt x="28" y="85"/>
                    <a:pt x="20" y="112"/>
                  </a:cubicBezTo>
                  <a:cubicBezTo>
                    <a:pt x="35" y="127"/>
                    <a:pt x="50" y="135"/>
                    <a:pt x="68" y="135"/>
                  </a:cubicBezTo>
                  <a:cubicBezTo>
                    <a:pt x="80" y="135"/>
                    <a:pt x="87" y="135"/>
                    <a:pt x="98" y="130"/>
                  </a:cubicBezTo>
                  <a:cubicBezTo>
                    <a:pt x="151" y="85"/>
                    <a:pt x="154" y="41"/>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1895910" y="-2749254"/>
              <a:ext cx="6637" cy="6303"/>
            </a:xfrm>
            <a:custGeom>
              <a:avLst/>
              <a:gdLst/>
              <a:ahLst/>
              <a:cxnLst/>
              <a:rect l="l" t="t" r="r" b="b"/>
              <a:pathLst>
                <a:path w="139" h="132" extrusionOk="0">
                  <a:moveTo>
                    <a:pt x="98" y="4"/>
                  </a:moveTo>
                  <a:cubicBezTo>
                    <a:pt x="68" y="16"/>
                    <a:pt x="27" y="1"/>
                    <a:pt x="1" y="35"/>
                  </a:cubicBezTo>
                  <a:cubicBezTo>
                    <a:pt x="4" y="45"/>
                    <a:pt x="4" y="57"/>
                    <a:pt x="12" y="68"/>
                  </a:cubicBezTo>
                  <a:cubicBezTo>
                    <a:pt x="27" y="94"/>
                    <a:pt x="45" y="132"/>
                    <a:pt x="76" y="132"/>
                  </a:cubicBezTo>
                  <a:cubicBezTo>
                    <a:pt x="80" y="132"/>
                    <a:pt x="87" y="132"/>
                    <a:pt x="90" y="128"/>
                  </a:cubicBezTo>
                  <a:cubicBezTo>
                    <a:pt x="139" y="109"/>
                    <a:pt x="128" y="61"/>
                    <a:pt x="113" y="19"/>
                  </a:cubicBezTo>
                  <a:lnTo>
                    <a:pt x="98" y="4"/>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1906940" y="-2770503"/>
              <a:ext cx="7163" cy="5253"/>
            </a:xfrm>
            <a:custGeom>
              <a:avLst/>
              <a:gdLst/>
              <a:ahLst/>
              <a:cxnLst/>
              <a:rect l="l" t="t" r="r" b="b"/>
              <a:pathLst>
                <a:path w="150" h="110" extrusionOk="0">
                  <a:moveTo>
                    <a:pt x="78" y="1"/>
                  </a:moveTo>
                  <a:cubicBezTo>
                    <a:pt x="60" y="1"/>
                    <a:pt x="41" y="5"/>
                    <a:pt x="23" y="9"/>
                  </a:cubicBezTo>
                  <a:cubicBezTo>
                    <a:pt x="7" y="42"/>
                    <a:pt x="0" y="76"/>
                    <a:pt x="23" y="98"/>
                  </a:cubicBezTo>
                  <a:cubicBezTo>
                    <a:pt x="33" y="106"/>
                    <a:pt x="45" y="109"/>
                    <a:pt x="60" y="109"/>
                  </a:cubicBezTo>
                  <a:cubicBezTo>
                    <a:pt x="78" y="109"/>
                    <a:pt x="101" y="98"/>
                    <a:pt x="116" y="87"/>
                  </a:cubicBezTo>
                  <a:cubicBezTo>
                    <a:pt x="135" y="72"/>
                    <a:pt x="150" y="38"/>
                    <a:pt x="123" y="16"/>
                  </a:cubicBezTo>
                  <a:cubicBezTo>
                    <a:pt x="112" y="5"/>
                    <a:pt x="93" y="1"/>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2776420" y="-2811377"/>
              <a:ext cx="11842" cy="5969"/>
            </a:xfrm>
            <a:custGeom>
              <a:avLst/>
              <a:gdLst/>
              <a:ahLst/>
              <a:cxnLst/>
              <a:rect l="l" t="t" r="r" b="b"/>
              <a:pathLst>
                <a:path w="248" h="125" extrusionOk="0">
                  <a:moveTo>
                    <a:pt x="180" y="1"/>
                  </a:moveTo>
                  <a:cubicBezTo>
                    <a:pt x="158" y="23"/>
                    <a:pt x="135" y="42"/>
                    <a:pt x="113" y="42"/>
                  </a:cubicBezTo>
                  <a:cubicBezTo>
                    <a:pt x="98" y="42"/>
                    <a:pt x="83" y="35"/>
                    <a:pt x="64" y="16"/>
                  </a:cubicBezTo>
                  <a:cubicBezTo>
                    <a:pt x="38" y="42"/>
                    <a:pt x="1" y="76"/>
                    <a:pt x="38" y="109"/>
                  </a:cubicBezTo>
                  <a:cubicBezTo>
                    <a:pt x="49" y="121"/>
                    <a:pt x="57" y="124"/>
                    <a:pt x="64" y="124"/>
                  </a:cubicBezTo>
                  <a:cubicBezTo>
                    <a:pt x="87" y="124"/>
                    <a:pt x="102" y="98"/>
                    <a:pt x="120" y="83"/>
                  </a:cubicBezTo>
                  <a:cubicBezTo>
                    <a:pt x="125" y="77"/>
                    <a:pt x="133" y="75"/>
                    <a:pt x="141" y="75"/>
                  </a:cubicBezTo>
                  <a:cubicBezTo>
                    <a:pt x="148" y="75"/>
                    <a:pt x="155" y="76"/>
                    <a:pt x="161" y="76"/>
                  </a:cubicBezTo>
                  <a:cubicBezTo>
                    <a:pt x="247" y="68"/>
                    <a:pt x="214" y="35"/>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2329480" y="-2899715"/>
              <a:ext cx="7019" cy="5014"/>
            </a:xfrm>
            <a:custGeom>
              <a:avLst/>
              <a:gdLst/>
              <a:ahLst/>
              <a:cxnLst/>
              <a:rect l="l" t="t" r="r" b="b"/>
              <a:pathLst>
                <a:path w="147" h="105" extrusionOk="0">
                  <a:moveTo>
                    <a:pt x="90" y="1"/>
                  </a:moveTo>
                  <a:cubicBezTo>
                    <a:pt x="72" y="1"/>
                    <a:pt x="50" y="4"/>
                    <a:pt x="35" y="8"/>
                  </a:cubicBezTo>
                  <a:cubicBezTo>
                    <a:pt x="1" y="11"/>
                    <a:pt x="19" y="53"/>
                    <a:pt x="19" y="79"/>
                  </a:cubicBezTo>
                  <a:cubicBezTo>
                    <a:pt x="16" y="101"/>
                    <a:pt x="27" y="105"/>
                    <a:pt x="42" y="105"/>
                  </a:cubicBezTo>
                  <a:lnTo>
                    <a:pt x="68" y="105"/>
                  </a:lnTo>
                  <a:cubicBezTo>
                    <a:pt x="98" y="105"/>
                    <a:pt x="113" y="82"/>
                    <a:pt x="135" y="64"/>
                  </a:cubicBezTo>
                  <a:cubicBezTo>
                    <a:pt x="140" y="60"/>
                    <a:pt x="143" y="56"/>
                    <a:pt x="147" y="49"/>
                  </a:cubicBezTo>
                  <a:cubicBezTo>
                    <a:pt x="140" y="11"/>
                    <a:pt x="113"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1834694" y="-2788696"/>
              <a:ext cx="9502" cy="4536"/>
            </a:xfrm>
            <a:custGeom>
              <a:avLst/>
              <a:gdLst/>
              <a:ahLst/>
              <a:cxnLst/>
              <a:rect l="l" t="t" r="r" b="b"/>
              <a:pathLst>
                <a:path w="199" h="95" extrusionOk="0">
                  <a:moveTo>
                    <a:pt x="109" y="0"/>
                  </a:moveTo>
                  <a:cubicBezTo>
                    <a:pt x="98" y="0"/>
                    <a:pt x="87" y="0"/>
                    <a:pt x="72" y="5"/>
                  </a:cubicBezTo>
                  <a:cubicBezTo>
                    <a:pt x="5" y="16"/>
                    <a:pt x="1" y="50"/>
                    <a:pt x="50" y="94"/>
                  </a:cubicBezTo>
                  <a:cubicBezTo>
                    <a:pt x="80" y="79"/>
                    <a:pt x="109" y="64"/>
                    <a:pt x="143" y="64"/>
                  </a:cubicBezTo>
                  <a:cubicBezTo>
                    <a:pt x="158" y="64"/>
                    <a:pt x="176" y="68"/>
                    <a:pt x="199" y="79"/>
                  </a:cubicBezTo>
                  <a:cubicBezTo>
                    <a:pt x="192" y="19"/>
                    <a:pt x="154"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2256088" y="-2610206"/>
              <a:ext cx="8261" cy="6303"/>
            </a:xfrm>
            <a:custGeom>
              <a:avLst/>
              <a:gdLst/>
              <a:ahLst/>
              <a:cxnLst/>
              <a:rect l="l" t="t" r="r" b="b"/>
              <a:pathLst>
                <a:path w="173" h="132" extrusionOk="0">
                  <a:moveTo>
                    <a:pt x="0" y="1"/>
                  </a:moveTo>
                  <a:cubicBezTo>
                    <a:pt x="34" y="30"/>
                    <a:pt x="49" y="80"/>
                    <a:pt x="97" y="98"/>
                  </a:cubicBezTo>
                  <a:cubicBezTo>
                    <a:pt x="120" y="106"/>
                    <a:pt x="146" y="109"/>
                    <a:pt x="165" y="132"/>
                  </a:cubicBezTo>
                  <a:cubicBezTo>
                    <a:pt x="173" y="38"/>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2700211" y="-2773320"/>
              <a:ext cx="8261" cy="5730"/>
            </a:xfrm>
            <a:custGeom>
              <a:avLst/>
              <a:gdLst/>
              <a:ahLst/>
              <a:cxnLst/>
              <a:rect l="l" t="t" r="r" b="b"/>
              <a:pathLst>
                <a:path w="173" h="120" extrusionOk="0">
                  <a:moveTo>
                    <a:pt x="90" y="0"/>
                  </a:moveTo>
                  <a:cubicBezTo>
                    <a:pt x="61" y="30"/>
                    <a:pt x="1" y="64"/>
                    <a:pt x="49" y="109"/>
                  </a:cubicBezTo>
                  <a:cubicBezTo>
                    <a:pt x="61" y="116"/>
                    <a:pt x="72" y="120"/>
                    <a:pt x="80" y="120"/>
                  </a:cubicBezTo>
                  <a:cubicBezTo>
                    <a:pt x="109" y="120"/>
                    <a:pt x="139" y="90"/>
                    <a:pt x="161" y="68"/>
                  </a:cubicBezTo>
                  <a:cubicBezTo>
                    <a:pt x="169" y="64"/>
                    <a:pt x="169" y="52"/>
                    <a:pt x="173" y="49"/>
                  </a:cubicBezTo>
                  <a:cubicBezTo>
                    <a:pt x="150" y="19"/>
                    <a:pt x="124" y="8"/>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2777661" y="-2528267"/>
              <a:ext cx="9502" cy="7735"/>
            </a:xfrm>
            <a:custGeom>
              <a:avLst/>
              <a:gdLst/>
              <a:ahLst/>
              <a:cxnLst/>
              <a:rect l="l" t="t" r="r" b="b"/>
              <a:pathLst>
                <a:path w="199" h="162" extrusionOk="0">
                  <a:moveTo>
                    <a:pt x="90" y="1"/>
                  </a:moveTo>
                  <a:lnTo>
                    <a:pt x="90" y="1"/>
                  </a:lnTo>
                  <a:cubicBezTo>
                    <a:pt x="71" y="64"/>
                    <a:pt x="1" y="117"/>
                    <a:pt x="101" y="162"/>
                  </a:cubicBezTo>
                  <a:cubicBezTo>
                    <a:pt x="120" y="127"/>
                    <a:pt x="146" y="127"/>
                    <a:pt x="176" y="127"/>
                  </a:cubicBezTo>
                  <a:lnTo>
                    <a:pt x="199" y="127"/>
                  </a:lnTo>
                  <a:cubicBezTo>
                    <a:pt x="154" y="98"/>
                    <a:pt x="135" y="46"/>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2146358" y="-2633747"/>
              <a:ext cx="6303" cy="5396"/>
            </a:xfrm>
            <a:custGeom>
              <a:avLst/>
              <a:gdLst/>
              <a:ahLst/>
              <a:cxnLst/>
              <a:rect l="l" t="t" r="r" b="b"/>
              <a:pathLst>
                <a:path w="132" h="113" extrusionOk="0">
                  <a:moveTo>
                    <a:pt x="76" y="0"/>
                  </a:moveTo>
                  <a:cubicBezTo>
                    <a:pt x="50" y="0"/>
                    <a:pt x="28" y="19"/>
                    <a:pt x="1" y="42"/>
                  </a:cubicBezTo>
                  <a:cubicBezTo>
                    <a:pt x="31" y="90"/>
                    <a:pt x="42" y="112"/>
                    <a:pt x="65" y="112"/>
                  </a:cubicBezTo>
                  <a:cubicBezTo>
                    <a:pt x="80" y="112"/>
                    <a:pt x="99" y="97"/>
                    <a:pt x="132" y="75"/>
                  </a:cubicBezTo>
                  <a:lnTo>
                    <a:pt x="132" y="42"/>
                  </a:lnTo>
                  <a:cubicBezTo>
                    <a:pt x="113" y="12"/>
                    <a:pt x="95"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1938025" y="-2771745"/>
              <a:ext cx="7735" cy="4727"/>
            </a:xfrm>
            <a:custGeom>
              <a:avLst/>
              <a:gdLst/>
              <a:ahLst/>
              <a:cxnLst/>
              <a:rect l="l" t="t" r="r" b="b"/>
              <a:pathLst>
                <a:path w="162" h="99" extrusionOk="0">
                  <a:moveTo>
                    <a:pt x="106" y="1"/>
                  </a:moveTo>
                  <a:cubicBezTo>
                    <a:pt x="79" y="1"/>
                    <a:pt x="53" y="23"/>
                    <a:pt x="23" y="35"/>
                  </a:cubicBezTo>
                  <a:cubicBezTo>
                    <a:pt x="4" y="45"/>
                    <a:pt x="1" y="71"/>
                    <a:pt x="16" y="83"/>
                  </a:cubicBezTo>
                  <a:cubicBezTo>
                    <a:pt x="27" y="94"/>
                    <a:pt x="42" y="98"/>
                    <a:pt x="56" y="98"/>
                  </a:cubicBezTo>
                  <a:cubicBezTo>
                    <a:pt x="83" y="98"/>
                    <a:pt x="109" y="79"/>
                    <a:pt x="135" y="64"/>
                  </a:cubicBezTo>
                  <a:cubicBezTo>
                    <a:pt x="151" y="57"/>
                    <a:pt x="161" y="27"/>
                    <a:pt x="146" y="16"/>
                  </a:cubicBezTo>
                  <a:cubicBezTo>
                    <a:pt x="132" y="4"/>
                    <a:pt x="120" y="1"/>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2425887" y="-2506159"/>
              <a:ext cx="6160" cy="7544"/>
            </a:xfrm>
            <a:custGeom>
              <a:avLst/>
              <a:gdLst/>
              <a:ahLst/>
              <a:cxnLst/>
              <a:rect l="l" t="t" r="r" b="b"/>
              <a:pathLst>
                <a:path w="129" h="158" extrusionOk="0">
                  <a:moveTo>
                    <a:pt x="35" y="1"/>
                  </a:moveTo>
                  <a:cubicBezTo>
                    <a:pt x="31" y="9"/>
                    <a:pt x="23" y="16"/>
                    <a:pt x="20" y="20"/>
                  </a:cubicBezTo>
                  <a:cubicBezTo>
                    <a:pt x="84" y="72"/>
                    <a:pt x="20" y="99"/>
                    <a:pt x="1" y="135"/>
                  </a:cubicBezTo>
                  <a:cubicBezTo>
                    <a:pt x="20" y="154"/>
                    <a:pt x="35" y="158"/>
                    <a:pt x="50" y="158"/>
                  </a:cubicBezTo>
                  <a:cubicBezTo>
                    <a:pt x="73" y="158"/>
                    <a:pt x="95" y="144"/>
                    <a:pt x="118" y="121"/>
                  </a:cubicBezTo>
                  <a:cubicBezTo>
                    <a:pt x="99" y="76"/>
                    <a:pt x="128" y="1"/>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2360899" y="-2519338"/>
              <a:ext cx="6494" cy="5396"/>
            </a:xfrm>
            <a:custGeom>
              <a:avLst/>
              <a:gdLst/>
              <a:ahLst/>
              <a:cxnLst/>
              <a:rect l="l" t="t" r="r" b="b"/>
              <a:pathLst>
                <a:path w="136" h="113" extrusionOk="0">
                  <a:moveTo>
                    <a:pt x="61" y="1"/>
                  </a:moveTo>
                  <a:cubicBezTo>
                    <a:pt x="1" y="8"/>
                    <a:pt x="27" y="56"/>
                    <a:pt x="20" y="90"/>
                  </a:cubicBezTo>
                  <a:cubicBezTo>
                    <a:pt x="39" y="106"/>
                    <a:pt x="53" y="113"/>
                    <a:pt x="68" y="113"/>
                  </a:cubicBezTo>
                  <a:cubicBezTo>
                    <a:pt x="94" y="113"/>
                    <a:pt x="113" y="94"/>
                    <a:pt x="136" y="75"/>
                  </a:cubicBezTo>
                  <a:cubicBezTo>
                    <a:pt x="136" y="27"/>
                    <a:pt x="11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2744284" y="-2625534"/>
              <a:ext cx="7019" cy="6303"/>
            </a:xfrm>
            <a:custGeom>
              <a:avLst/>
              <a:gdLst/>
              <a:ahLst/>
              <a:cxnLst/>
              <a:rect l="l" t="t" r="r" b="b"/>
              <a:pathLst>
                <a:path w="147" h="132" extrusionOk="0">
                  <a:moveTo>
                    <a:pt x="97" y="1"/>
                  </a:moveTo>
                  <a:cubicBezTo>
                    <a:pt x="68" y="34"/>
                    <a:pt x="35" y="68"/>
                    <a:pt x="0" y="97"/>
                  </a:cubicBezTo>
                  <a:cubicBezTo>
                    <a:pt x="12" y="109"/>
                    <a:pt x="19" y="120"/>
                    <a:pt x="30" y="132"/>
                  </a:cubicBezTo>
                  <a:cubicBezTo>
                    <a:pt x="135" y="113"/>
                    <a:pt x="135" y="113"/>
                    <a:pt x="147" y="19"/>
                  </a:cubicBezTo>
                  <a:cubicBezTo>
                    <a:pt x="142" y="11"/>
                    <a:pt x="135" y="8"/>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2335687" y="-2706948"/>
              <a:ext cx="11842" cy="6494"/>
            </a:xfrm>
            <a:custGeom>
              <a:avLst/>
              <a:gdLst/>
              <a:ahLst/>
              <a:cxnLst/>
              <a:rect l="l" t="t" r="r" b="b"/>
              <a:pathLst>
                <a:path w="248" h="136" extrusionOk="0">
                  <a:moveTo>
                    <a:pt x="247" y="1"/>
                  </a:moveTo>
                  <a:lnTo>
                    <a:pt x="247" y="1"/>
                  </a:lnTo>
                  <a:cubicBezTo>
                    <a:pt x="232" y="12"/>
                    <a:pt x="220" y="23"/>
                    <a:pt x="210" y="31"/>
                  </a:cubicBezTo>
                  <a:cubicBezTo>
                    <a:pt x="198" y="57"/>
                    <a:pt x="172" y="57"/>
                    <a:pt x="146" y="65"/>
                  </a:cubicBezTo>
                  <a:cubicBezTo>
                    <a:pt x="101" y="94"/>
                    <a:pt x="49" y="98"/>
                    <a:pt x="0" y="113"/>
                  </a:cubicBezTo>
                  <a:cubicBezTo>
                    <a:pt x="41" y="127"/>
                    <a:pt x="79" y="135"/>
                    <a:pt x="108" y="135"/>
                  </a:cubicBezTo>
                  <a:cubicBezTo>
                    <a:pt x="172" y="135"/>
                    <a:pt x="210" y="101"/>
                    <a:pt x="236" y="23"/>
                  </a:cubicBezTo>
                  <a:cubicBezTo>
                    <a:pt x="239" y="15"/>
                    <a:pt x="243" y="8"/>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2008361" y="-2899189"/>
              <a:ext cx="9025" cy="6494"/>
            </a:xfrm>
            <a:custGeom>
              <a:avLst/>
              <a:gdLst/>
              <a:ahLst/>
              <a:cxnLst/>
              <a:rect l="l" t="t" r="r" b="b"/>
              <a:pathLst>
                <a:path w="189" h="136" extrusionOk="0">
                  <a:moveTo>
                    <a:pt x="124" y="0"/>
                  </a:moveTo>
                  <a:cubicBezTo>
                    <a:pt x="61" y="12"/>
                    <a:pt x="45" y="71"/>
                    <a:pt x="9" y="109"/>
                  </a:cubicBezTo>
                  <a:lnTo>
                    <a:pt x="1" y="113"/>
                  </a:lnTo>
                  <a:cubicBezTo>
                    <a:pt x="31" y="121"/>
                    <a:pt x="57" y="124"/>
                    <a:pt x="87" y="131"/>
                  </a:cubicBezTo>
                  <a:cubicBezTo>
                    <a:pt x="90" y="128"/>
                    <a:pt x="94" y="128"/>
                    <a:pt x="98" y="128"/>
                  </a:cubicBezTo>
                  <a:cubicBezTo>
                    <a:pt x="106" y="128"/>
                    <a:pt x="113" y="131"/>
                    <a:pt x="121" y="131"/>
                  </a:cubicBezTo>
                  <a:cubicBezTo>
                    <a:pt x="128" y="131"/>
                    <a:pt x="139" y="135"/>
                    <a:pt x="147" y="135"/>
                  </a:cubicBezTo>
                  <a:cubicBezTo>
                    <a:pt x="161" y="135"/>
                    <a:pt x="173" y="131"/>
                    <a:pt x="188" y="109"/>
                  </a:cubicBezTo>
                  <a:cubicBezTo>
                    <a:pt x="106" y="109"/>
                    <a:pt x="102" y="61"/>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2048137" y="-2819542"/>
              <a:ext cx="6781" cy="4823"/>
            </a:xfrm>
            <a:custGeom>
              <a:avLst/>
              <a:gdLst/>
              <a:ahLst/>
              <a:cxnLst/>
              <a:rect l="l" t="t" r="r" b="b"/>
              <a:pathLst>
                <a:path w="142" h="101" extrusionOk="0">
                  <a:moveTo>
                    <a:pt x="105" y="0"/>
                  </a:moveTo>
                  <a:cubicBezTo>
                    <a:pt x="97" y="0"/>
                    <a:pt x="86" y="4"/>
                    <a:pt x="79" y="4"/>
                  </a:cubicBezTo>
                  <a:cubicBezTo>
                    <a:pt x="67" y="7"/>
                    <a:pt x="60" y="7"/>
                    <a:pt x="49" y="7"/>
                  </a:cubicBezTo>
                  <a:cubicBezTo>
                    <a:pt x="41" y="7"/>
                    <a:pt x="34" y="7"/>
                    <a:pt x="26" y="4"/>
                  </a:cubicBezTo>
                  <a:cubicBezTo>
                    <a:pt x="23" y="7"/>
                    <a:pt x="15" y="15"/>
                    <a:pt x="12" y="18"/>
                  </a:cubicBezTo>
                  <a:cubicBezTo>
                    <a:pt x="0" y="41"/>
                    <a:pt x="0" y="60"/>
                    <a:pt x="7" y="82"/>
                  </a:cubicBezTo>
                  <a:cubicBezTo>
                    <a:pt x="30" y="97"/>
                    <a:pt x="45" y="101"/>
                    <a:pt x="64" y="101"/>
                  </a:cubicBezTo>
                  <a:cubicBezTo>
                    <a:pt x="102" y="101"/>
                    <a:pt x="124" y="63"/>
                    <a:pt x="142" y="18"/>
                  </a:cubicBezTo>
                  <a:cubicBezTo>
                    <a:pt x="131" y="4"/>
                    <a:pt x="119" y="0"/>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2572193" y="-2772079"/>
              <a:ext cx="10744" cy="8070"/>
            </a:xfrm>
            <a:custGeom>
              <a:avLst/>
              <a:gdLst/>
              <a:ahLst/>
              <a:cxnLst/>
              <a:rect l="l" t="t" r="r" b="b"/>
              <a:pathLst>
                <a:path w="225" h="169" extrusionOk="0">
                  <a:moveTo>
                    <a:pt x="149" y="0"/>
                  </a:moveTo>
                  <a:cubicBezTo>
                    <a:pt x="183" y="42"/>
                    <a:pt x="191" y="86"/>
                    <a:pt x="149" y="123"/>
                  </a:cubicBezTo>
                  <a:cubicBezTo>
                    <a:pt x="135" y="135"/>
                    <a:pt x="120" y="142"/>
                    <a:pt x="101" y="142"/>
                  </a:cubicBezTo>
                  <a:cubicBezTo>
                    <a:pt x="78" y="142"/>
                    <a:pt x="56" y="131"/>
                    <a:pt x="34" y="116"/>
                  </a:cubicBezTo>
                  <a:cubicBezTo>
                    <a:pt x="30" y="112"/>
                    <a:pt x="24" y="112"/>
                    <a:pt x="18" y="112"/>
                  </a:cubicBezTo>
                  <a:cubicBezTo>
                    <a:pt x="12" y="112"/>
                    <a:pt x="6" y="112"/>
                    <a:pt x="0" y="112"/>
                  </a:cubicBezTo>
                  <a:cubicBezTo>
                    <a:pt x="45" y="150"/>
                    <a:pt x="82" y="168"/>
                    <a:pt x="116" y="168"/>
                  </a:cubicBezTo>
                  <a:cubicBezTo>
                    <a:pt x="161" y="168"/>
                    <a:pt x="194" y="135"/>
                    <a:pt x="217" y="64"/>
                  </a:cubicBezTo>
                  <a:cubicBezTo>
                    <a:pt x="225" y="34"/>
                    <a:pt x="199" y="19"/>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2082612" y="-2902007"/>
              <a:ext cx="5587" cy="13418"/>
            </a:xfrm>
            <a:custGeom>
              <a:avLst/>
              <a:gdLst/>
              <a:ahLst/>
              <a:cxnLst/>
              <a:rect l="l" t="t" r="r" b="b"/>
              <a:pathLst>
                <a:path w="117" h="281" extrusionOk="0">
                  <a:moveTo>
                    <a:pt x="101" y="0"/>
                  </a:moveTo>
                  <a:cubicBezTo>
                    <a:pt x="91" y="0"/>
                    <a:pt x="79" y="11"/>
                    <a:pt x="75" y="26"/>
                  </a:cubicBezTo>
                  <a:cubicBezTo>
                    <a:pt x="42" y="108"/>
                    <a:pt x="1" y="190"/>
                    <a:pt x="1" y="280"/>
                  </a:cubicBezTo>
                  <a:lnTo>
                    <a:pt x="4" y="280"/>
                  </a:lnTo>
                  <a:cubicBezTo>
                    <a:pt x="49" y="251"/>
                    <a:pt x="27" y="183"/>
                    <a:pt x="65" y="149"/>
                  </a:cubicBezTo>
                  <a:cubicBezTo>
                    <a:pt x="83" y="101"/>
                    <a:pt x="101" y="52"/>
                    <a:pt x="117" y="4"/>
                  </a:cubicBezTo>
                  <a:cubicBezTo>
                    <a:pt x="113" y="4"/>
                    <a:pt x="109"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1832354" y="-2785688"/>
              <a:ext cx="7163" cy="4345"/>
            </a:xfrm>
            <a:custGeom>
              <a:avLst/>
              <a:gdLst/>
              <a:ahLst/>
              <a:cxnLst/>
              <a:rect l="l" t="t" r="r" b="b"/>
              <a:pathLst>
                <a:path w="150" h="91" extrusionOk="0">
                  <a:moveTo>
                    <a:pt x="94" y="1"/>
                  </a:moveTo>
                  <a:cubicBezTo>
                    <a:pt x="60" y="1"/>
                    <a:pt x="31" y="16"/>
                    <a:pt x="1" y="31"/>
                  </a:cubicBezTo>
                  <a:lnTo>
                    <a:pt x="1" y="65"/>
                  </a:lnTo>
                  <a:cubicBezTo>
                    <a:pt x="38" y="80"/>
                    <a:pt x="64" y="91"/>
                    <a:pt x="83" y="91"/>
                  </a:cubicBezTo>
                  <a:cubicBezTo>
                    <a:pt x="109" y="91"/>
                    <a:pt x="124" y="68"/>
                    <a:pt x="150" y="16"/>
                  </a:cubicBezTo>
                  <a:cubicBezTo>
                    <a:pt x="127" y="5"/>
                    <a:pt x="109"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738029" y="-2626107"/>
              <a:ext cx="6637" cy="6876"/>
            </a:xfrm>
            <a:custGeom>
              <a:avLst/>
              <a:gdLst/>
              <a:ahLst/>
              <a:cxnLst/>
              <a:rect l="l" t="t" r="r" b="b"/>
              <a:pathLst>
                <a:path w="139" h="144" extrusionOk="0">
                  <a:moveTo>
                    <a:pt x="64" y="1"/>
                  </a:moveTo>
                  <a:cubicBezTo>
                    <a:pt x="45" y="1"/>
                    <a:pt x="23" y="4"/>
                    <a:pt x="0" y="13"/>
                  </a:cubicBezTo>
                  <a:cubicBezTo>
                    <a:pt x="4" y="20"/>
                    <a:pt x="11" y="23"/>
                    <a:pt x="16" y="31"/>
                  </a:cubicBezTo>
                  <a:cubicBezTo>
                    <a:pt x="56" y="68"/>
                    <a:pt x="94" y="106"/>
                    <a:pt x="131" y="144"/>
                  </a:cubicBezTo>
                  <a:cubicBezTo>
                    <a:pt x="139" y="46"/>
                    <a:pt x="120"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124011" y="-2922348"/>
              <a:ext cx="7210" cy="7306"/>
            </a:xfrm>
            <a:custGeom>
              <a:avLst/>
              <a:gdLst/>
              <a:ahLst/>
              <a:cxnLst/>
              <a:rect l="l" t="t" r="r" b="b"/>
              <a:pathLst>
                <a:path w="151" h="153" extrusionOk="0">
                  <a:moveTo>
                    <a:pt x="68" y="0"/>
                  </a:moveTo>
                  <a:cubicBezTo>
                    <a:pt x="49" y="4"/>
                    <a:pt x="34" y="11"/>
                    <a:pt x="16" y="14"/>
                  </a:cubicBezTo>
                  <a:cubicBezTo>
                    <a:pt x="0" y="45"/>
                    <a:pt x="45" y="67"/>
                    <a:pt x="31" y="97"/>
                  </a:cubicBezTo>
                  <a:cubicBezTo>
                    <a:pt x="53" y="116"/>
                    <a:pt x="68" y="135"/>
                    <a:pt x="90" y="145"/>
                  </a:cubicBezTo>
                  <a:cubicBezTo>
                    <a:pt x="102" y="149"/>
                    <a:pt x="112" y="153"/>
                    <a:pt x="121" y="153"/>
                  </a:cubicBezTo>
                  <a:cubicBezTo>
                    <a:pt x="138" y="153"/>
                    <a:pt x="150" y="145"/>
                    <a:pt x="147" y="112"/>
                  </a:cubicBezTo>
                  <a:cubicBezTo>
                    <a:pt x="94" y="93"/>
                    <a:pt x="76" y="49"/>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739652" y="-2619279"/>
              <a:ext cx="9884" cy="6637"/>
            </a:xfrm>
            <a:custGeom>
              <a:avLst/>
              <a:gdLst/>
              <a:ahLst/>
              <a:cxnLst/>
              <a:rect l="l" t="t" r="r" b="b"/>
              <a:pathLst>
                <a:path w="207" h="139" extrusionOk="0">
                  <a:moveTo>
                    <a:pt x="165" y="1"/>
                  </a:moveTo>
                  <a:cubicBezTo>
                    <a:pt x="113" y="27"/>
                    <a:pt x="90" y="101"/>
                    <a:pt x="27" y="101"/>
                  </a:cubicBezTo>
                  <a:cubicBezTo>
                    <a:pt x="19" y="101"/>
                    <a:pt x="8" y="101"/>
                    <a:pt x="0" y="97"/>
                  </a:cubicBezTo>
                  <a:lnTo>
                    <a:pt x="0" y="101"/>
                  </a:lnTo>
                  <a:cubicBezTo>
                    <a:pt x="19" y="127"/>
                    <a:pt x="42" y="139"/>
                    <a:pt x="60" y="139"/>
                  </a:cubicBezTo>
                  <a:cubicBezTo>
                    <a:pt x="90" y="139"/>
                    <a:pt x="121" y="120"/>
                    <a:pt x="147" y="105"/>
                  </a:cubicBezTo>
                  <a:cubicBezTo>
                    <a:pt x="207" y="79"/>
                    <a:pt x="173" y="37"/>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205234" y="-2836016"/>
              <a:ext cx="13609" cy="6494"/>
            </a:xfrm>
            <a:custGeom>
              <a:avLst/>
              <a:gdLst/>
              <a:ahLst/>
              <a:cxnLst/>
              <a:rect l="l" t="t" r="r" b="b"/>
              <a:pathLst>
                <a:path w="285" h="136" extrusionOk="0">
                  <a:moveTo>
                    <a:pt x="102" y="1"/>
                  </a:moveTo>
                  <a:cubicBezTo>
                    <a:pt x="64" y="1"/>
                    <a:pt x="31" y="9"/>
                    <a:pt x="0" y="38"/>
                  </a:cubicBezTo>
                  <a:cubicBezTo>
                    <a:pt x="19" y="42"/>
                    <a:pt x="34" y="46"/>
                    <a:pt x="53" y="49"/>
                  </a:cubicBezTo>
                  <a:cubicBezTo>
                    <a:pt x="68" y="38"/>
                    <a:pt x="83" y="31"/>
                    <a:pt x="102" y="31"/>
                  </a:cubicBezTo>
                  <a:cubicBezTo>
                    <a:pt x="117" y="31"/>
                    <a:pt x="131" y="38"/>
                    <a:pt x="150" y="49"/>
                  </a:cubicBezTo>
                  <a:lnTo>
                    <a:pt x="165" y="49"/>
                  </a:lnTo>
                  <a:cubicBezTo>
                    <a:pt x="217" y="49"/>
                    <a:pt x="240" y="99"/>
                    <a:pt x="266" y="135"/>
                  </a:cubicBezTo>
                  <a:cubicBezTo>
                    <a:pt x="285" y="80"/>
                    <a:pt x="259" y="31"/>
                    <a:pt x="214" y="20"/>
                  </a:cubicBezTo>
                  <a:cubicBezTo>
                    <a:pt x="176" y="12"/>
                    <a:pt x="139" y="1"/>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003156" y="-2603760"/>
              <a:ext cx="9168" cy="11794"/>
            </a:xfrm>
            <a:custGeom>
              <a:avLst/>
              <a:gdLst/>
              <a:ahLst/>
              <a:cxnLst/>
              <a:rect l="l" t="t" r="r" b="b"/>
              <a:pathLst>
                <a:path w="192" h="247" extrusionOk="0">
                  <a:moveTo>
                    <a:pt x="83" y="0"/>
                  </a:moveTo>
                  <a:cubicBezTo>
                    <a:pt x="75" y="0"/>
                    <a:pt x="67" y="4"/>
                    <a:pt x="60" y="12"/>
                  </a:cubicBezTo>
                  <a:cubicBezTo>
                    <a:pt x="38" y="26"/>
                    <a:pt x="23" y="45"/>
                    <a:pt x="0" y="64"/>
                  </a:cubicBezTo>
                  <a:lnTo>
                    <a:pt x="7" y="64"/>
                  </a:lnTo>
                  <a:cubicBezTo>
                    <a:pt x="26" y="60"/>
                    <a:pt x="45" y="60"/>
                    <a:pt x="57" y="60"/>
                  </a:cubicBezTo>
                  <a:cubicBezTo>
                    <a:pt x="124" y="60"/>
                    <a:pt x="146" y="97"/>
                    <a:pt x="142" y="191"/>
                  </a:cubicBezTo>
                  <a:cubicBezTo>
                    <a:pt x="142" y="206"/>
                    <a:pt x="146" y="228"/>
                    <a:pt x="150" y="247"/>
                  </a:cubicBezTo>
                  <a:cubicBezTo>
                    <a:pt x="191" y="150"/>
                    <a:pt x="176" y="71"/>
                    <a:pt x="109" y="12"/>
                  </a:cubicBezTo>
                  <a:cubicBezTo>
                    <a:pt x="102" y="4"/>
                    <a:pt x="90"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288940" y="-2668223"/>
              <a:ext cx="6303" cy="6828"/>
            </a:xfrm>
            <a:custGeom>
              <a:avLst/>
              <a:gdLst/>
              <a:ahLst/>
              <a:cxnLst/>
              <a:rect l="l" t="t" r="r" b="b"/>
              <a:pathLst>
                <a:path w="132" h="143" extrusionOk="0">
                  <a:moveTo>
                    <a:pt x="38" y="1"/>
                  </a:moveTo>
                  <a:cubicBezTo>
                    <a:pt x="31" y="5"/>
                    <a:pt x="23" y="8"/>
                    <a:pt x="19" y="12"/>
                  </a:cubicBezTo>
                  <a:cubicBezTo>
                    <a:pt x="53" y="49"/>
                    <a:pt x="23" y="72"/>
                    <a:pt x="0" y="94"/>
                  </a:cubicBezTo>
                  <a:cubicBezTo>
                    <a:pt x="23" y="110"/>
                    <a:pt x="38" y="143"/>
                    <a:pt x="64" y="143"/>
                  </a:cubicBezTo>
                  <a:cubicBezTo>
                    <a:pt x="76" y="143"/>
                    <a:pt x="86" y="139"/>
                    <a:pt x="102" y="128"/>
                  </a:cubicBezTo>
                  <a:cubicBezTo>
                    <a:pt x="98" y="91"/>
                    <a:pt x="109" y="61"/>
                    <a:pt x="131" y="31"/>
                  </a:cubicBezTo>
                  <a:cubicBezTo>
                    <a:pt x="102" y="16"/>
                    <a:pt x="64" y="27"/>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429420" y="-2506637"/>
              <a:ext cx="7544" cy="6972"/>
            </a:xfrm>
            <a:custGeom>
              <a:avLst/>
              <a:gdLst/>
              <a:ahLst/>
              <a:cxnLst/>
              <a:rect l="l" t="t" r="r" b="b"/>
              <a:pathLst>
                <a:path w="158" h="146" extrusionOk="0">
                  <a:moveTo>
                    <a:pt x="27" y="0"/>
                  </a:moveTo>
                  <a:cubicBezTo>
                    <a:pt x="19" y="14"/>
                    <a:pt x="16" y="30"/>
                    <a:pt x="12" y="49"/>
                  </a:cubicBezTo>
                  <a:cubicBezTo>
                    <a:pt x="30" y="82"/>
                    <a:pt x="1" y="145"/>
                    <a:pt x="68" y="145"/>
                  </a:cubicBezTo>
                  <a:lnTo>
                    <a:pt x="75" y="145"/>
                  </a:lnTo>
                  <a:cubicBezTo>
                    <a:pt x="94" y="109"/>
                    <a:pt x="158" y="82"/>
                    <a:pt x="94" y="30"/>
                  </a:cubicBezTo>
                  <a:lnTo>
                    <a:pt x="94" y="30"/>
                  </a:lnTo>
                  <a:cubicBezTo>
                    <a:pt x="83" y="41"/>
                    <a:pt x="71" y="45"/>
                    <a:pt x="64" y="45"/>
                  </a:cubicBezTo>
                  <a:cubicBezTo>
                    <a:pt x="45" y="45"/>
                    <a:pt x="45" y="4"/>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338027" y="-2720700"/>
              <a:ext cx="12033" cy="3629"/>
            </a:xfrm>
            <a:custGeom>
              <a:avLst/>
              <a:gdLst/>
              <a:ahLst/>
              <a:cxnLst/>
              <a:rect l="l" t="t" r="r" b="b"/>
              <a:pathLst>
                <a:path w="252" h="76" extrusionOk="0">
                  <a:moveTo>
                    <a:pt x="109" y="1"/>
                  </a:moveTo>
                  <a:cubicBezTo>
                    <a:pt x="76" y="1"/>
                    <a:pt x="38" y="8"/>
                    <a:pt x="0" y="23"/>
                  </a:cubicBezTo>
                  <a:cubicBezTo>
                    <a:pt x="19" y="46"/>
                    <a:pt x="45" y="46"/>
                    <a:pt x="67" y="57"/>
                  </a:cubicBezTo>
                  <a:cubicBezTo>
                    <a:pt x="98" y="53"/>
                    <a:pt x="128" y="46"/>
                    <a:pt x="157" y="46"/>
                  </a:cubicBezTo>
                  <a:cubicBezTo>
                    <a:pt x="188" y="46"/>
                    <a:pt x="217" y="53"/>
                    <a:pt x="247" y="75"/>
                  </a:cubicBezTo>
                  <a:cubicBezTo>
                    <a:pt x="251" y="61"/>
                    <a:pt x="247" y="46"/>
                    <a:pt x="233" y="39"/>
                  </a:cubicBezTo>
                  <a:cubicBezTo>
                    <a:pt x="191" y="12"/>
                    <a:pt x="150"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1827723" y="-2766922"/>
              <a:ext cx="5444" cy="6303"/>
            </a:xfrm>
            <a:custGeom>
              <a:avLst/>
              <a:gdLst/>
              <a:ahLst/>
              <a:cxnLst/>
              <a:rect l="l" t="t" r="r" b="b"/>
              <a:pathLst>
                <a:path w="114" h="132" extrusionOk="0">
                  <a:moveTo>
                    <a:pt x="53" y="1"/>
                  </a:moveTo>
                  <a:cubicBezTo>
                    <a:pt x="49" y="1"/>
                    <a:pt x="42" y="1"/>
                    <a:pt x="39" y="4"/>
                  </a:cubicBezTo>
                  <a:cubicBezTo>
                    <a:pt x="1" y="23"/>
                    <a:pt x="4" y="53"/>
                    <a:pt x="16" y="83"/>
                  </a:cubicBezTo>
                  <a:cubicBezTo>
                    <a:pt x="20" y="94"/>
                    <a:pt x="20" y="105"/>
                    <a:pt x="20" y="117"/>
                  </a:cubicBezTo>
                  <a:cubicBezTo>
                    <a:pt x="23" y="120"/>
                    <a:pt x="27" y="124"/>
                    <a:pt x="34" y="132"/>
                  </a:cubicBezTo>
                  <a:cubicBezTo>
                    <a:pt x="46" y="127"/>
                    <a:pt x="65" y="124"/>
                    <a:pt x="75" y="117"/>
                  </a:cubicBezTo>
                  <a:cubicBezTo>
                    <a:pt x="113" y="94"/>
                    <a:pt x="113" y="65"/>
                    <a:pt x="91" y="31"/>
                  </a:cubicBezTo>
                  <a:cubicBezTo>
                    <a:pt x="83" y="15"/>
                    <a:pt x="72"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169708" y="-2916332"/>
              <a:ext cx="4871" cy="9502"/>
            </a:xfrm>
            <a:custGeom>
              <a:avLst/>
              <a:gdLst/>
              <a:ahLst/>
              <a:cxnLst/>
              <a:rect l="l" t="t" r="r" b="b"/>
              <a:pathLst>
                <a:path w="102" h="199" extrusionOk="0">
                  <a:moveTo>
                    <a:pt x="68" y="1"/>
                  </a:moveTo>
                  <a:cubicBezTo>
                    <a:pt x="68" y="54"/>
                    <a:pt x="1" y="76"/>
                    <a:pt x="5" y="132"/>
                  </a:cubicBezTo>
                  <a:cubicBezTo>
                    <a:pt x="46" y="132"/>
                    <a:pt x="19" y="199"/>
                    <a:pt x="60" y="199"/>
                  </a:cubicBezTo>
                  <a:lnTo>
                    <a:pt x="101" y="199"/>
                  </a:lnTo>
                  <a:cubicBezTo>
                    <a:pt x="83" y="139"/>
                    <a:pt x="68" y="80"/>
                    <a:pt x="86" y="16"/>
                  </a:cubicBezTo>
                  <a:cubicBezTo>
                    <a:pt x="79" y="12"/>
                    <a:pt x="75" y="4"/>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164694" y="-2913132"/>
              <a:ext cx="7019" cy="5826"/>
            </a:xfrm>
            <a:custGeom>
              <a:avLst/>
              <a:gdLst/>
              <a:ahLst/>
              <a:cxnLst/>
              <a:rect l="l" t="t" r="r" b="b"/>
              <a:pathLst>
                <a:path w="147" h="122" extrusionOk="0">
                  <a:moveTo>
                    <a:pt x="93" y="1"/>
                  </a:moveTo>
                  <a:cubicBezTo>
                    <a:pt x="75" y="35"/>
                    <a:pt x="0" y="49"/>
                    <a:pt x="45" y="113"/>
                  </a:cubicBezTo>
                  <a:cubicBezTo>
                    <a:pt x="57" y="117"/>
                    <a:pt x="71" y="121"/>
                    <a:pt x="83" y="121"/>
                  </a:cubicBezTo>
                  <a:cubicBezTo>
                    <a:pt x="101" y="121"/>
                    <a:pt x="120" y="113"/>
                    <a:pt x="131" y="87"/>
                  </a:cubicBezTo>
                  <a:cubicBezTo>
                    <a:pt x="146" y="49"/>
                    <a:pt x="120" y="23"/>
                    <a:pt x="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278053" y="-2851678"/>
              <a:ext cx="5587" cy="6255"/>
            </a:xfrm>
            <a:custGeom>
              <a:avLst/>
              <a:gdLst/>
              <a:ahLst/>
              <a:cxnLst/>
              <a:rect l="l" t="t" r="r" b="b"/>
              <a:pathLst>
                <a:path w="117" h="131" extrusionOk="0">
                  <a:moveTo>
                    <a:pt x="67" y="0"/>
                  </a:moveTo>
                  <a:cubicBezTo>
                    <a:pt x="57" y="0"/>
                    <a:pt x="45" y="8"/>
                    <a:pt x="34" y="18"/>
                  </a:cubicBezTo>
                  <a:cubicBezTo>
                    <a:pt x="0" y="56"/>
                    <a:pt x="27" y="90"/>
                    <a:pt x="41" y="120"/>
                  </a:cubicBezTo>
                  <a:cubicBezTo>
                    <a:pt x="53" y="127"/>
                    <a:pt x="60" y="131"/>
                    <a:pt x="67" y="131"/>
                  </a:cubicBezTo>
                  <a:cubicBezTo>
                    <a:pt x="76" y="131"/>
                    <a:pt x="83" y="127"/>
                    <a:pt x="83" y="120"/>
                  </a:cubicBezTo>
                  <a:cubicBezTo>
                    <a:pt x="94" y="86"/>
                    <a:pt x="117" y="49"/>
                    <a:pt x="90" y="11"/>
                  </a:cubicBezTo>
                  <a:cubicBezTo>
                    <a:pt x="86" y="4"/>
                    <a:pt x="79"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136140" y="-2868486"/>
              <a:ext cx="8070" cy="9884"/>
            </a:xfrm>
            <a:custGeom>
              <a:avLst/>
              <a:gdLst/>
              <a:ahLst/>
              <a:cxnLst/>
              <a:rect l="l" t="t" r="r" b="b"/>
              <a:pathLst>
                <a:path w="169" h="207" extrusionOk="0">
                  <a:moveTo>
                    <a:pt x="71" y="1"/>
                  </a:moveTo>
                  <a:lnTo>
                    <a:pt x="71" y="1"/>
                  </a:lnTo>
                  <a:cubicBezTo>
                    <a:pt x="0" y="61"/>
                    <a:pt x="97" y="101"/>
                    <a:pt x="83" y="158"/>
                  </a:cubicBezTo>
                  <a:cubicBezTo>
                    <a:pt x="78" y="177"/>
                    <a:pt x="90" y="191"/>
                    <a:pt x="113" y="203"/>
                  </a:cubicBezTo>
                  <a:cubicBezTo>
                    <a:pt x="120" y="203"/>
                    <a:pt x="128" y="206"/>
                    <a:pt x="135" y="206"/>
                  </a:cubicBezTo>
                  <a:cubicBezTo>
                    <a:pt x="146" y="206"/>
                    <a:pt x="157" y="203"/>
                    <a:pt x="168" y="199"/>
                  </a:cubicBezTo>
                  <a:cubicBezTo>
                    <a:pt x="165" y="199"/>
                    <a:pt x="165" y="195"/>
                    <a:pt x="165" y="195"/>
                  </a:cubicBezTo>
                  <a:cubicBezTo>
                    <a:pt x="150" y="124"/>
                    <a:pt x="64" y="83"/>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006212" y="-2596789"/>
              <a:ext cx="5205" cy="5587"/>
            </a:xfrm>
            <a:custGeom>
              <a:avLst/>
              <a:gdLst/>
              <a:ahLst/>
              <a:cxnLst/>
              <a:rect l="l" t="t" r="r" b="b"/>
              <a:pathLst>
                <a:path w="109" h="117" extrusionOk="0">
                  <a:moveTo>
                    <a:pt x="16" y="1"/>
                  </a:moveTo>
                  <a:lnTo>
                    <a:pt x="16" y="1"/>
                  </a:lnTo>
                  <a:cubicBezTo>
                    <a:pt x="0" y="71"/>
                    <a:pt x="35" y="105"/>
                    <a:pt x="98" y="116"/>
                  </a:cubicBezTo>
                  <a:cubicBezTo>
                    <a:pt x="109" y="8"/>
                    <a:pt x="109" y="8"/>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343757" y="-2718694"/>
              <a:ext cx="5587" cy="8595"/>
            </a:xfrm>
            <a:custGeom>
              <a:avLst/>
              <a:gdLst/>
              <a:ahLst/>
              <a:cxnLst/>
              <a:rect l="l" t="t" r="r" b="b"/>
              <a:pathLst>
                <a:path w="117" h="180" extrusionOk="0">
                  <a:moveTo>
                    <a:pt x="39" y="0"/>
                  </a:moveTo>
                  <a:lnTo>
                    <a:pt x="39" y="0"/>
                  </a:lnTo>
                  <a:cubicBezTo>
                    <a:pt x="1" y="75"/>
                    <a:pt x="30" y="131"/>
                    <a:pt x="91" y="180"/>
                  </a:cubicBezTo>
                  <a:cubicBezTo>
                    <a:pt x="94" y="154"/>
                    <a:pt x="98" y="123"/>
                    <a:pt x="106" y="97"/>
                  </a:cubicBezTo>
                  <a:cubicBezTo>
                    <a:pt x="117" y="41"/>
                    <a:pt x="65" y="30"/>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118281" y="-2587859"/>
              <a:ext cx="10935" cy="5396"/>
            </a:xfrm>
            <a:custGeom>
              <a:avLst/>
              <a:gdLst/>
              <a:ahLst/>
              <a:cxnLst/>
              <a:rect l="l" t="t" r="r" b="b"/>
              <a:pathLst>
                <a:path w="229" h="113" extrusionOk="0">
                  <a:moveTo>
                    <a:pt x="1" y="0"/>
                  </a:moveTo>
                  <a:cubicBezTo>
                    <a:pt x="30" y="75"/>
                    <a:pt x="86" y="112"/>
                    <a:pt x="153" y="112"/>
                  </a:cubicBezTo>
                  <a:cubicBezTo>
                    <a:pt x="180" y="112"/>
                    <a:pt x="202" y="109"/>
                    <a:pt x="228" y="101"/>
                  </a:cubicBezTo>
                  <a:cubicBezTo>
                    <a:pt x="217" y="90"/>
                    <a:pt x="206" y="78"/>
                    <a:pt x="194" y="71"/>
                  </a:cubicBezTo>
                  <a:cubicBezTo>
                    <a:pt x="184" y="75"/>
                    <a:pt x="168" y="75"/>
                    <a:pt x="158" y="75"/>
                  </a:cubicBezTo>
                  <a:cubicBezTo>
                    <a:pt x="97" y="75"/>
                    <a:pt x="53" y="3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899758" y="-2756942"/>
              <a:ext cx="6637" cy="8643"/>
            </a:xfrm>
            <a:custGeom>
              <a:avLst/>
              <a:gdLst/>
              <a:ahLst/>
              <a:cxnLst/>
              <a:rect l="l" t="t" r="r" b="b"/>
              <a:pathLst>
                <a:path w="139" h="181" extrusionOk="0">
                  <a:moveTo>
                    <a:pt x="1" y="1"/>
                  </a:moveTo>
                  <a:cubicBezTo>
                    <a:pt x="8" y="5"/>
                    <a:pt x="12" y="13"/>
                    <a:pt x="20" y="16"/>
                  </a:cubicBezTo>
                  <a:cubicBezTo>
                    <a:pt x="42" y="39"/>
                    <a:pt x="46" y="68"/>
                    <a:pt x="34" y="98"/>
                  </a:cubicBezTo>
                  <a:cubicBezTo>
                    <a:pt x="49" y="125"/>
                    <a:pt x="68" y="154"/>
                    <a:pt x="83" y="180"/>
                  </a:cubicBezTo>
                  <a:cubicBezTo>
                    <a:pt x="139" y="98"/>
                    <a:pt x="128" y="57"/>
                    <a:pt x="20" y="8"/>
                  </a:cubicBezTo>
                  <a:cubicBezTo>
                    <a:pt x="12" y="5"/>
                    <a:pt x="8"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1819701" y="-2661060"/>
              <a:ext cx="6160" cy="6255"/>
            </a:xfrm>
            <a:custGeom>
              <a:avLst/>
              <a:gdLst/>
              <a:ahLst/>
              <a:cxnLst/>
              <a:rect l="l" t="t" r="r" b="b"/>
              <a:pathLst>
                <a:path w="129" h="131" extrusionOk="0">
                  <a:moveTo>
                    <a:pt x="83" y="1"/>
                  </a:moveTo>
                  <a:cubicBezTo>
                    <a:pt x="76" y="23"/>
                    <a:pt x="64" y="41"/>
                    <a:pt x="42" y="53"/>
                  </a:cubicBezTo>
                  <a:cubicBezTo>
                    <a:pt x="28" y="60"/>
                    <a:pt x="1" y="60"/>
                    <a:pt x="5" y="86"/>
                  </a:cubicBezTo>
                  <a:cubicBezTo>
                    <a:pt x="9" y="113"/>
                    <a:pt x="35" y="120"/>
                    <a:pt x="57" y="124"/>
                  </a:cubicBezTo>
                  <a:cubicBezTo>
                    <a:pt x="72" y="124"/>
                    <a:pt x="87" y="127"/>
                    <a:pt x="102" y="131"/>
                  </a:cubicBezTo>
                  <a:cubicBezTo>
                    <a:pt x="117" y="117"/>
                    <a:pt x="128" y="101"/>
                    <a:pt x="121" y="82"/>
                  </a:cubicBezTo>
                  <a:cubicBezTo>
                    <a:pt x="87" y="64"/>
                    <a:pt x="121" y="23"/>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175056" y="-2910076"/>
              <a:ext cx="8643" cy="3820"/>
            </a:xfrm>
            <a:custGeom>
              <a:avLst/>
              <a:gdLst/>
              <a:ahLst/>
              <a:cxnLst/>
              <a:rect l="l" t="t" r="r" b="b"/>
              <a:pathLst>
                <a:path w="181" h="80" extrusionOk="0">
                  <a:moveTo>
                    <a:pt x="117" y="1"/>
                  </a:moveTo>
                  <a:cubicBezTo>
                    <a:pt x="86" y="38"/>
                    <a:pt x="30" y="12"/>
                    <a:pt x="1" y="45"/>
                  </a:cubicBezTo>
                  <a:cubicBezTo>
                    <a:pt x="34" y="68"/>
                    <a:pt x="72" y="80"/>
                    <a:pt x="108" y="80"/>
                  </a:cubicBezTo>
                  <a:cubicBezTo>
                    <a:pt x="131" y="80"/>
                    <a:pt x="153" y="75"/>
                    <a:pt x="180" y="68"/>
                  </a:cubicBezTo>
                  <a:lnTo>
                    <a:pt x="172" y="68"/>
                  </a:lnTo>
                  <a:cubicBezTo>
                    <a:pt x="131" y="68"/>
                    <a:pt x="158" y="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290372" y="-2897232"/>
              <a:ext cx="7210" cy="6303"/>
            </a:xfrm>
            <a:custGeom>
              <a:avLst/>
              <a:gdLst/>
              <a:ahLst/>
              <a:cxnLst/>
              <a:rect l="l" t="t" r="r" b="b"/>
              <a:pathLst>
                <a:path w="151" h="132" extrusionOk="0">
                  <a:moveTo>
                    <a:pt x="116" y="1"/>
                  </a:moveTo>
                  <a:lnTo>
                    <a:pt x="16" y="102"/>
                  </a:lnTo>
                  <a:cubicBezTo>
                    <a:pt x="1" y="117"/>
                    <a:pt x="4" y="120"/>
                    <a:pt x="49" y="132"/>
                  </a:cubicBezTo>
                  <a:cubicBezTo>
                    <a:pt x="87" y="132"/>
                    <a:pt x="94" y="83"/>
                    <a:pt x="132" y="83"/>
                  </a:cubicBezTo>
                  <a:cubicBezTo>
                    <a:pt x="139" y="75"/>
                    <a:pt x="142" y="72"/>
                    <a:pt x="150" y="64"/>
                  </a:cubicBezTo>
                  <a:cubicBezTo>
                    <a:pt x="128" y="49"/>
                    <a:pt x="128" y="23"/>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298203" y="-2772652"/>
              <a:ext cx="10219" cy="7019"/>
            </a:xfrm>
            <a:custGeom>
              <a:avLst/>
              <a:gdLst/>
              <a:ahLst/>
              <a:cxnLst/>
              <a:rect l="l" t="t" r="r" b="b"/>
              <a:pathLst>
                <a:path w="214" h="147" extrusionOk="0">
                  <a:moveTo>
                    <a:pt x="108" y="1"/>
                  </a:moveTo>
                  <a:cubicBezTo>
                    <a:pt x="101" y="1"/>
                    <a:pt x="90" y="5"/>
                    <a:pt x="79" y="12"/>
                  </a:cubicBezTo>
                  <a:cubicBezTo>
                    <a:pt x="34" y="35"/>
                    <a:pt x="0" y="61"/>
                    <a:pt x="41" y="113"/>
                  </a:cubicBezTo>
                  <a:lnTo>
                    <a:pt x="41" y="117"/>
                  </a:lnTo>
                  <a:cubicBezTo>
                    <a:pt x="49" y="109"/>
                    <a:pt x="53" y="106"/>
                    <a:pt x="60" y="98"/>
                  </a:cubicBezTo>
                  <a:lnTo>
                    <a:pt x="60" y="95"/>
                  </a:lnTo>
                  <a:cubicBezTo>
                    <a:pt x="63" y="61"/>
                    <a:pt x="71" y="35"/>
                    <a:pt x="86" y="35"/>
                  </a:cubicBezTo>
                  <a:cubicBezTo>
                    <a:pt x="97" y="35"/>
                    <a:pt x="113" y="46"/>
                    <a:pt x="135" y="72"/>
                  </a:cubicBezTo>
                  <a:cubicBezTo>
                    <a:pt x="153" y="98"/>
                    <a:pt x="180" y="121"/>
                    <a:pt x="206" y="147"/>
                  </a:cubicBezTo>
                  <a:cubicBezTo>
                    <a:pt x="213" y="98"/>
                    <a:pt x="161" y="87"/>
                    <a:pt x="149" y="50"/>
                  </a:cubicBezTo>
                  <a:cubicBezTo>
                    <a:pt x="142" y="28"/>
                    <a:pt x="135"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123629" y="-2446185"/>
              <a:ext cx="7163" cy="5826"/>
            </a:xfrm>
            <a:custGeom>
              <a:avLst/>
              <a:gdLst/>
              <a:ahLst/>
              <a:cxnLst/>
              <a:rect l="l" t="t" r="r" b="b"/>
              <a:pathLst>
                <a:path w="150" h="122" extrusionOk="0">
                  <a:moveTo>
                    <a:pt x="68" y="1"/>
                  </a:moveTo>
                  <a:cubicBezTo>
                    <a:pt x="34" y="1"/>
                    <a:pt x="18" y="39"/>
                    <a:pt x="0" y="121"/>
                  </a:cubicBezTo>
                  <a:cubicBezTo>
                    <a:pt x="34" y="57"/>
                    <a:pt x="104" y="72"/>
                    <a:pt x="149" y="39"/>
                  </a:cubicBezTo>
                  <a:cubicBezTo>
                    <a:pt x="113" y="13"/>
                    <a:pt x="86"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684310" y="-2421546"/>
              <a:ext cx="6637" cy="5062"/>
            </a:xfrm>
            <a:custGeom>
              <a:avLst/>
              <a:gdLst/>
              <a:ahLst/>
              <a:cxnLst/>
              <a:rect l="l" t="t" r="r" b="b"/>
              <a:pathLst>
                <a:path w="139" h="106" extrusionOk="0">
                  <a:moveTo>
                    <a:pt x="8" y="1"/>
                  </a:moveTo>
                  <a:cubicBezTo>
                    <a:pt x="1" y="76"/>
                    <a:pt x="4" y="106"/>
                    <a:pt x="38" y="106"/>
                  </a:cubicBezTo>
                  <a:cubicBezTo>
                    <a:pt x="53" y="106"/>
                    <a:pt x="75" y="99"/>
                    <a:pt x="109" y="87"/>
                  </a:cubicBezTo>
                  <a:cubicBezTo>
                    <a:pt x="120" y="83"/>
                    <a:pt x="128" y="72"/>
                    <a:pt x="139" y="68"/>
                  </a:cubicBezTo>
                  <a:lnTo>
                    <a:pt x="139" y="64"/>
                  </a:lnTo>
                  <a:cubicBezTo>
                    <a:pt x="105" y="27"/>
                    <a:pt x="35" y="54"/>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774080" y="-2814003"/>
              <a:ext cx="6303" cy="4632"/>
            </a:xfrm>
            <a:custGeom>
              <a:avLst/>
              <a:gdLst/>
              <a:ahLst/>
              <a:cxnLst/>
              <a:rect l="l" t="t" r="r" b="b"/>
              <a:pathLst>
                <a:path w="132" h="97" extrusionOk="0">
                  <a:moveTo>
                    <a:pt x="53" y="0"/>
                  </a:moveTo>
                  <a:cubicBezTo>
                    <a:pt x="38" y="0"/>
                    <a:pt x="23" y="7"/>
                    <a:pt x="0" y="22"/>
                  </a:cubicBezTo>
                  <a:cubicBezTo>
                    <a:pt x="15" y="37"/>
                    <a:pt x="26" y="52"/>
                    <a:pt x="15" y="71"/>
                  </a:cubicBezTo>
                  <a:cubicBezTo>
                    <a:pt x="34" y="90"/>
                    <a:pt x="49" y="97"/>
                    <a:pt x="64" y="97"/>
                  </a:cubicBezTo>
                  <a:cubicBezTo>
                    <a:pt x="86" y="97"/>
                    <a:pt x="109" y="78"/>
                    <a:pt x="131" y="56"/>
                  </a:cubicBezTo>
                  <a:cubicBezTo>
                    <a:pt x="105" y="30"/>
                    <a:pt x="83"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126494" y="-2504679"/>
              <a:ext cx="10171" cy="4345"/>
            </a:xfrm>
            <a:custGeom>
              <a:avLst/>
              <a:gdLst/>
              <a:ahLst/>
              <a:cxnLst/>
              <a:rect l="l" t="t" r="r" b="b"/>
              <a:pathLst>
                <a:path w="213" h="91" extrusionOk="0">
                  <a:moveTo>
                    <a:pt x="195" y="0"/>
                  </a:moveTo>
                  <a:cubicBezTo>
                    <a:pt x="142" y="49"/>
                    <a:pt x="71" y="56"/>
                    <a:pt x="0" y="63"/>
                  </a:cubicBezTo>
                  <a:cubicBezTo>
                    <a:pt x="26" y="82"/>
                    <a:pt x="52" y="90"/>
                    <a:pt x="78" y="90"/>
                  </a:cubicBezTo>
                  <a:cubicBezTo>
                    <a:pt x="105" y="90"/>
                    <a:pt x="135" y="82"/>
                    <a:pt x="161" y="75"/>
                  </a:cubicBezTo>
                  <a:cubicBezTo>
                    <a:pt x="206" y="63"/>
                    <a:pt x="213" y="37"/>
                    <a:pt x="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422974" y="-2925977"/>
              <a:ext cx="5921" cy="5062"/>
            </a:xfrm>
            <a:custGeom>
              <a:avLst/>
              <a:gdLst/>
              <a:ahLst/>
              <a:cxnLst/>
              <a:rect l="l" t="t" r="r" b="b"/>
              <a:pathLst>
                <a:path w="124" h="106" extrusionOk="0">
                  <a:moveTo>
                    <a:pt x="7" y="1"/>
                  </a:moveTo>
                  <a:lnTo>
                    <a:pt x="7" y="1"/>
                  </a:lnTo>
                  <a:cubicBezTo>
                    <a:pt x="0" y="61"/>
                    <a:pt x="23" y="106"/>
                    <a:pt x="71" y="106"/>
                  </a:cubicBezTo>
                  <a:lnTo>
                    <a:pt x="79" y="106"/>
                  </a:lnTo>
                  <a:cubicBezTo>
                    <a:pt x="124" y="102"/>
                    <a:pt x="109" y="72"/>
                    <a:pt x="90" y="49"/>
                  </a:cubicBezTo>
                  <a:cubicBezTo>
                    <a:pt x="67" y="23"/>
                    <a:pt x="41" y="9"/>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072632" y="-2879182"/>
              <a:ext cx="7926" cy="4011"/>
            </a:xfrm>
            <a:custGeom>
              <a:avLst/>
              <a:gdLst/>
              <a:ahLst/>
              <a:cxnLst/>
              <a:rect l="l" t="t" r="r" b="b"/>
              <a:pathLst>
                <a:path w="166" h="84" extrusionOk="0">
                  <a:moveTo>
                    <a:pt x="49" y="0"/>
                  </a:moveTo>
                  <a:cubicBezTo>
                    <a:pt x="13" y="0"/>
                    <a:pt x="4" y="38"/>
                    <a:pt x="1" y="79"/>
                  </a:cubicBezTo>
                  <a:lnTo>
                    <a:pt x="1" y="83"/>
                  </a:lnTo>
                  <a:cubicBezTo>
                    <a:pt x="65" y="83"/>
                    <a:pt x="109" y="38"/>
                    <a:pt x="166" y="19"/>
                  </a:cubicBezTo>
                  <a:lnTo>
                    <a:pt x="166" y="16"/>
                  </a:lnTo>
                  <a:lnTo>
                    <a:pt x="121" y="16"/>
                  </a:lnTo>
                  <a:cubicBezTo>
                    <a:pt x="109" y="16"/>
                    <a:pt x="99" y="16"/>
                    <a:pt x="87" y="11"/>
                  </a:cubicBezTo>
                  <a:cubicBezTo>
                    <a:pt x="72" y="4"/>
                    <a:pt x="61"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282541" y="-2713728"/>
              <a:ext cx="8117" cy="4727"/>
            </a:xfrm>
            <a:custGeom>
              <a:avLst/>
              <a:gdLst/>
              <a:ahLst/>
              <a:cxnLst/>
              <a:rect l="l" t="t" r="r" b="b"/>
              <a:pathLst>
                <a:path w="170" h="99" extrusionOk="0">
                  <a:moveTo>
                    <a:pt x="87" y="0"/>
                  </a:moveTo>
                  <a:cubicBezTo>
                    <a:pt x="72" y="0"/>
                    <a:pt x="54" y="12"/>
                    <a:pt x="35" y="34"/>
                  </a:cubicBezTo>
                  <a:cubicBezTo>
                    <a:pt x="23" y="45"/>
                    <a:pt x="13" y="57"/>
                    <a:pt x="1" y="64"/>
                  </a:cubicBezTo>
                  <a:cubicBezTo>
                    <a:pt x="57" y="83"/>
                    <a:pt x="117" y="68"/>
                    <a:pt x="170" y="98"/>
                  </a:cubicBezTo>
                  <a:cubicBezTo>
                    <a:pt x="154" y="83"/>
                    <a:pt x="135" y="64"/>
                    <a:pt x="128" y="45"/>
                  </a:cubicBezTo>
                  <a:cubicBezTo>
                    <a:pt x="117" y="12"/>
                    <a:pt x="10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775703" y="-2815675"/>
              <a:ext cx="7926" cy="4345"/>
            </a:xfrm>
            <a:custGeom>
              <a:avLst/>
              <a:gdLst/>
              <a:ahLst/>
              <a:cxnLst/>
              <a:rect l="l" t="t" r="r" b="b"/>
              <a:pathLst>
                <a:path w="166" h="91" extrusionOk="0">
                  <a:moveTo>
                    <a:pt x="105" y="1"/>
                  </a:moveTo>
                  <a:cubicBezTo>
                    <a:pt x="79" y="1"/>
                    <a:pt x="49" y="5"/>
                    <a:pt x="1" y="13"/>
                  </a:cubicBezTo>
                  <a:cubicBezTo>
                    <a:pt x="4" y="35"/>
                    <a:pt x="23" y="46"/>
                    <a:pt x="34" y="57"/>
                  </a:cubicBezTo>
                  <a:cubicBezTo>
                    <a:pt x="57" y="42"/>
                    <a:pt x="72" y="35"/>
                    <a:pt x="87" y="35"/>
                  </a:cubicBezTo>
                  <a:cubicBezTo>
                    <a:pt x="117" y="35"/>
                    <a:pt x="139" y="65"/>
                    <a:pt x="165" y="91"/>
                  </a:cubicBezTo>
                  <a:cubicBezTo>
                    <a:pt x="161" y="23"/>
                    <a:pt x="154"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058689" y="-2819399"/>
              <a:ext cx="6494" cy="4536"/>
            </a:xfrm>
            <a:custGeom>
              <a:avLst/>
              <a:gdLst/>
              <a:ahLst/>
              <a:cxnLst/>
              <a:rect l="l" t="t" r="r" b="b"/>
              <a:pathLst>
                <a:path w="136" h="95" extrusionOk="0">
                  <a:moveTo>
                    <a:pt x="53" y="1"/>
                  </a:moveTo>
                  <a:cubicBezTo>
                    <a:pt x="35" y="15"/>
                    <a:pt x="19" y="31"/>
                    <a:pt x="0" y="46"/>
                  </a:cubicBezTo>
                  <a:cubicBezTo>
                    <a:pt x="16" y="83"/>
                    <a:pt x="38" y="94"/>
                    <a:pt x="68" y="94"/>
                  </a:cubicBezTo>
                  <a:cubicBezTo>
                    <a:pt x="90" y="94"/>
                    <a:pt x="113" y="87"/>
                    <a:pt x="135" y="87"/>
                  </a:cubicBezTo>
                  <a:cubicBezTo>
                    <a:pt x="113" y="65"/>
                    <a:pt x="90" y="38"/>
                    <a:pt x="68" y="15"/>
                  </a:cubicBezTo>
                  <a:lnTo>
                    <a:pt x="61" y="8"/>
                  </a:lnTo>
                  <a:lnTo>
                    <a:pt x="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769066" y="-2522203"/>
              <a:ext cx="5730" cy="5587"/>
            </a:xfrm>
            <a:custGeom>
              <a:avLst/>
              <a:gdLst/>
              <a:ahLst/>
              <a:cxnLst/>
              <a:rect l="l" t="t" r="r" b="b"/>
              <a:pathLst>
                <a:path w="120" h="117" extrusionOk="0">
                  <a:moveTo>
                    <a:pt x="19" y="0"/>
                  </a:moveTo>
                  <a:cubicBezTo>
                    <a:pt x="60" y="45"/>
                    <a:pt x="38" y="83"/>
                    <a:pt x="0" y="116"/>
                  </a:cubicBezTo>
                  <a:lnTo>
                    <a:pt x="19" y="116"/>
                  </a:lnTo>
                  <a:cubicBezTo>
                    <a:pt x="38" y="116"/>
                    <a:pt x="52" y="109"/>
                    <a:pt x="67" y="102"/>
                  </a:cubicBezTo>
                  <a:cubicBezTo>
                    <a:pt x="93" y="94"/>
                    <a:pt x="119" y="76"/>
                    <a:pt x="116" y="45"/>
                  </a:cubicBezTo>
                  <a:cubicBezTo>
                    <a:pt x="112" y="19"/>
                    <a:pt x="86" y="12"/>
                    <a:pt x="64" y="4"/>
                  </a:cubicBezTo>
                  <a:cubicBezTo>
                    <a:pt x="48" y="0"/>
                    <a:pt x="33"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763575" y="-2417774"/>
              <a:ext cx="5396" cy="5396"/>
            </a:xfrm>
            <a:custGeom>
              <a:avLst/>
              <a:gdLst/>
              <a:ahLst/>
              <a:cxnLst/>
              <a:rect l="l" t="t" r="r" b="b"/>
              <a:pathLst>
                <a:path w="113" h="113" extrusionOk="0">
                  <a:moveTo>
                    <a:pt x="90" y="11"/>
                  </a:moveTo>
                  <a:lnTo>
                    <a:pt x="90" y="11"/>
                  </a:lnTo>
                  <a:cubicBezTo>
                    <a:pt x="64" y="34"/>
                    <a:pt x="8" y="1"/>
                    <a:pt x="4" y="60"/>
                  </a:cubicBezTo>
                  <a:cubicBezTo>
                    <a:pt x="1" y="90"/>
                    <a:pt x="16" y="113"/>
                    <a:pt x="46" y="113"/>
                  </a:cubicBezTo>
                  <a:lnTo>
                    <a:pt x="57" y="113"/>
                  </a:lnTo>
                  <a:cubicBezTo>
                    <a:pt x="87" y="87"/>
                    <a:pt x="113" y="56"/>
                    <a:pt x="90" y="1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
            <p:cNvSpPr/>
            <p:nvPr/>
          </p:nvSpPr>
          <p:spPr>
            <a:xfrm>
              <a:off x="-1901592" y="-2714588"/>
              <a:ext cx="7210" cy="4679"/>
            </a:xfrm>
            <a:custGeom>
              <a:avLst/>
              <a:gdLst/>
              <a:ahLst/>
              <a:cxnLst/>
              <a:rect l="l" t="t" r="r" b="b"/>
              <a:pathLst>
                <a:path w="151" h="98" extrusionOk="0">
                  <a:moveTo>
                    <a:pt x="19" y="0"/>
                  </a:moveTo>
                  <a:cubicBezTo>
                    <a:pt x="11" y="4"/>
                    <a:pt x="7" y="11"/>
                    <a:pt x="0" y="15"/>
                  </a:cubicBezTo>
                  <a:cubicBezTo>
                    <a:pt x="33" y="71"/>
                    <a:pt x="94" y="75"/>
                    <a:pt x="146" y="97"/>
                  </a:cubicBezTo>
                  <a:lnTo>
                    <a:pt x="150" y="97"/>
                  </a:lnTo>
                  <a:cubicBezTo>
                    <a:pt x="138" y="26"/>
                    <a:pt x="94"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
            <p:cNvSpPr/>
            <p:nvPr/>
          </p:nvSpPr>
          <p:spPr>
            <a:xfrm>
              <a:off x="-1810055" y="-2584994"/>
              <a:ext cx="4727" cy="4679"/>
            </a:xfrm>
            <a:custGeom>
              <a:avLst/>
              <a:gdLst/>
              <a:ahLst/>
              <a:cxnLst/>
              <a:rect l="l" t="t" r="r" b="b"/>
              <a:pathLst>
                <a:path w="99" h="98" extrusionOk="0">
                  <a:moveTo>
                    <a:pt x="12" y="0"/>
                  </a:moveTo>
                  <a:cubicBezTo>
                    <a:pt x="0" y="18"/>
                    <a:pt x="12" y="37"/>
                    <a:pt x="19" y="56"/>
                  </a:cubicBezTo>
                  <a:cubicBezTo>
                    <a:pt x="23" y="78"/>
                    <a:pt x="35" y="97"/>
                    <a:pt x="57" y="97"/>
                  </a:cubicBezTo>
                  <a:lnTo>
                    <a:pt x="64" y="97"/>
                  </a:lnTo>
                  <a:cubicBezTo>
                    <a:pt x="87" y="94"/>
                    <a:pt x="83" y="63"/>
                    <a:pt x="90" y="49"/>
                  </a:cubicBezTo>
                  <a:cubicBezTo>
                    <a:pt x="98" y="7"/>
                    <a:pt x="79"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1915678" y="-2891884"/>
              <a:ext cx="9263" cy="6685"/>
            </a:xfrm>
            <a:custGeom>
              <a:avLst/>
              <a:gdLst/>
              <a:ahLst/>
              <a:cxnLst/>
              <a:rect l="l" t="t" r="r" b="b"/>
              <a:pathLst>
                <a:path w="194" h="140" extrusionOk="0">
                  <a:moveTo>
                    <a:pt x="0" y="1"/>
                  </a:moveTo>
                  <a:lnTo>
                    <a:pt x="0" y="1"/>
                  </a:lnTo>
                  <a:cubicBezTo>
                    <a:pt x="49" y="113"/>
                    <a:pt x="59" y="139"/>
                    <a:pt x="119" y="139"/>
                  </a:cubicBezTo>
                  <a:cubicBezTo>
                    <a:pt x="138" y="139"/>
                    <a:pt x="164" y="135"/>
                    <a:pt x="194" y="132"/>
                  </a:cubicBezTo>
                  <a:cubicBezTo>
                    <a:pt x="119" y="106"/>
                    <a:pt x="49" y="68"/>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245201" y="-2598412"/>
              <a:ext cx="5062" cy="5396"/>
            </a:xfrm>
            <a:custGeom>
              <a:avLst/>
              <a:gdLst/>
              <a:ahLst/>
              <a:cxnLst/>
              <a:rect l="l" t="t" r="r" b="b"/>
              <a:pathLst>
                <a:path w="106" h="113" extrusionOk="0">
                  <a:moveTo>
                    <a:pt x="45" y="0"/>
                  </a:moveTo>
                  <a:cubicBezTo>
                    <a:pt x="34" y="0"/>
                    <a:pt x="19" y="4"/>
                    <a:pt x="0" y="16"/>
                  </a:cubicBezTo>
                  <a:cubicBezTo>
                    <a:pt x="42" y="49"/>
                    <a:pt x="42" y="79"/>
                    <a:pt x="0" y="113"/>
                  </a:cubicBezTo>
                  <a:lnTo>
                    <a:pt x="30" y="113"/>
                  </a:lnTo>
                  <a:cubicBezTo>
                    <a:pt x="52" y="113"/>
                    <a:pt x="79" y="113"/>
                    <a:pt x="105" y="102"/>
                  </a:cubicBezTo>
                  <a:cubicBezTo>
                    <a:pt x="71" y="79"/>
                    <a:pt x="94"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307180" y="-2877750"/>
              <a:ext cx="5444" cy="6303"/>
            </a:xfrm>
            <a:custGeom>
              <a:avLst/>
              <a:gdLst/>
              <a:ahLst/>
              <a:cxnLst/>
              <a:rect l="l" t="t" r="r" b="b"/>
              <a:pathLst>
                <a:path w="114" h="132" extrusionOk="0">
                  <a:moveTo>
                    <a:pt x="91" y="0"/>
                  </a:moveTo>
                  <a:cubicBezTo>
                    <a:pt x="27" y="31"/>
                    <a:pt x="1" y="71"/>
                    <a:pt x="54" y="131"/>
                  </a:cubicBezTo>
                  <a:cubicBezTo>
                    <a:pt x="80" y="109"/>
                    <a:pt x="113" y="93"/>
                    <a:pt x="110" y="53"/>
                  </a:cubicBezTo>
                  <a:cubicBezTo>
                    <a:pt x="102" y="34"/>
                    <a:pt x="94" y="19"/>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237370" y="-2642485"/>
              <a:ext cx="6876" cy="4679"/>
            </a:xfrm>
            <a:custGeom>
              <a:avLst/>
              <a:gdLst/>
              <a:ahLst/>
              <a:cxnLst/>
              <a:rect l="l" t="t" r="r" b="b"/>
              <a:pathLst>
                <a:path w="144" h="98" extrusionOk="0">
                  <a:moveTo>
                    <a:pt x="72" y="0"/>
                  </a:moveTo>
                  <a:cubicBezTo>
                    <a:pt x="61" y="0"/>
                    <a:pt x="50" y="7"/>
                    <a:pt x="42" y="19"/>
                  </a:cubicBezTo>
                  <a:cubicBezTo>
                    <a:pt x="31" y="42"/>
                    <a:pt x="0" y="64"/>
                    <a:pt x="31" y="90"/>
                  </a:cubicBezTo>
                  <a:cubicBezTo>
                    <a:pt x="38" y="94"/>
                    <a:pt x="50" y="97"/>
                    <a:pt x="57" y="97"/>
                  </a:cubicBezTo>
                  <a:cubicBezTo>
                    <a:pt x="72" y="97"/>
                    <a:pt x="83" y="90"/>
                    <a:pt x="90" y="75"/>
                  </a:cubicBezTo>
                  <a:cubicBezTo>
                    <a:pt x="98" y="56"/>
                    <a:pt x="143" y="38"/>
                    <a:pt x="102" y="11"/>
                  </a:cubicBezTo>
                  <a:cubicBezTo>
                    <a:pt x="95" y="4"/>
                    <a:pt x="83"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326280" y="-2714827"/>
              <a:ext cx="6494" cy="7926"/>
            </a:xfrm>
            <a:custGeom>
              <a:avLst/>
              <a:gdLst/>
              <a:ahLst/>
              <a:cxnLst/>
              <a:rect l="l" t="t" r="r" b="b"/>
              <a:pathLst>
                <a:path w="136" h="166" extrusionOk="0">
                  <a:moveTo>
                    <a:pt x="16" y="1"/>
                  </a:moveTo>
                  <a:lnTo>
                    <a:pt x="1" y="16"/>
                  </a:lnTo>
                  <a:cubicBezTo>
                    <a:pt x="9" y="23"/>
                    <a:pt x="13" y="28"/>
                    <a:pt x="16" y="35"/>
                  </a:cubicBezTo>
                  <a:cubicBezTo>
                    <a:pt x="39" y="76"/>
                    <a:pt x="9" y="128"/>
                    <a:pt x="50" y="166"/>
                  </a:cubicBezTo>
                  <a:cubicBezTo>
                    <a:pt x="135" y="95"/>
                    <a:pt x="61" y="50"/>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736596" y="-2433484"/>
              <a:ext cx="5062" cy="4871"/>
            </a:xfrm>
            <a:custGeom>
              <a:avLst/>
              <a:gdLst/>
              <a:ahLst/>
              <a:cxnLst/>
              <a:rect l="l" t="t" r="r" b="b"/>
              <a:pathLst>
                <a:path w="106" h="102" extrusionOk="0">
                  <a:moveTo>
                    <a:pt x="38" y="0"/>
                  </a:moveTo>
                  <a:cubicBezTo>
                    <a:pt x="12" y="26"/>
                    <a:pt x="0" y="57"/>
                    <a:pt x="31" y="90"/>
                  </a:cubicBezTo>
                  <a:cubicBezTo>
                    <a:pt x="38" y="97"/>
                    <a:pt x="45" y="102"/>
                    <a:pt x="53" y="102"/>
                  </a:cubicBezTo>
                  <a:cubicBezTo>
                    <a:pt x="64" y="102"/>
                    <a:pt x="75" y="90"/>
                    <a:pt x="86" y="83"/>
                  </a:cubicBezTo>
                  <a:cubicBezTo>
                    <a:pt x="105" y="35"/>
                    <a:pt x="83" y="12"/>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076357" y="-2906495"/>
              <a:ext cx="9550" cy="3963"/>
            </a:xfrm>
            <a:custGeom>
              <a:avLst/>
              <a:gdLst/>
              <a:ahLst/>
              <a:cxnLst/>
              <a:rect l="l" t="t" r="r" b="b"/>
              <a:pathLst>
                <a:path w="200" h="83" extrusionOk="0">
                  <a:moveTo>
                    <a:pt x="132" y="0"/>
                  </a:moveTo>
                  <a:cubicBezTo>
                    <a:pt x="79" y="0"/>
                    <a:pt x="34" y="34"/>
                    <a:pt x="1" y="83"/>
                  </a:cubicBezTo>
                  <a:cubicBezTo>
                    <a:pt x="42" y="79"/>
                    <a:pt x="75" y="38"/>
                    <a:pt x="120" y="38"/>
                  </a:cubicBezTo>
                  <a:cubicBezTo>
                    <a:pt x="132" y="38"/>
                    <a:pt x="143" y="41"/>
                    <a:pt x="154" y="49"/>
                  </a:cubicBezTo>
                  <a:lnTo>
                    <a:pt x="158" y="49"/>
                  </a:lnTo>
                  <a:cubicBezTo>
                    <a:pt x="165" y="49"/>
                    <a:pt x="184" y="27"/>
                    <a:pt x="199" y="19"/>
                  </a:cubicBezTo>
                  <a:lnTo>
                    <a:pt x="199" y="15"/>
                  </a:lnTo>
                  <a:cubicBezTo>
                    <a:pt x="172" y="5"/>
                    <a:pt x="150"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751446" y="-2739227"/>
              <a:ext cx="4536" cy="7163"/>
            </a:xfrm>
            <a:custGeom>
              <a:avLst/>
              <a:gdLst/>
              <a:ahLst/>
              <a:cxnLst/>
              <a:rect l="l" t="t" r="r" b="b"/>
              <a:pathLst>
                <a:path w="95" h="150" extrusionOk="0">
                  <a:moveTo>
                    <a:pt x="76" y="0"/>
                  </a:moveTo>
                  <a:cubicBezTo>
                    <a:pt x="5" y="82"/>
                    <a:pt x="1" y="101"/>
                    <a:pt x="68" y="139"/>
                  </a:cubicBezTo>
                  <a:cubicBezTo>
                    <a:pt x="76" y="142"/>
                    <a:pt x="83" y="146"/>
                    <a:pt x="90" y="149"/>
                  </a:cubicBezTo>
                  <a:cubicBezTo>
                    <a:pt x="72" y="127"/>
                    <a:pt x="72" y="105"/>
                    <a:pt x="95" y="82"/>
                  </a:cubicBezTo>
                  <a:cubicBezTo>
                    <a:pt x="87" y="56"/>
                    <a:pt x="83" y="3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745525" y="-2620902"/>
              <a:ext cx="5921" cy="6637"/>
            </a:xfrm>
            <a:custGeom>
              <a:avLst/>
              <a:gdLst/>
              <a:ahLst/>
              <a:cxnLst/>
              <a:rect l="l" t="t" r="r" b="b"/>
              <a:pathLst>
                <a:path w="124" h="139" extrusionOk="0">
                  <a:moveTo>
                    <a:pt x="26" y="0"/>
                  </a:moveTo>
                  <a:lnTo>
                    <a:pt x="26" y="0"/>
                  </a:lnTo>
                  <a:cubicBezTo>
                    <a:pt x="4" y="113"/>
                    <a:pt x="0" y="139"/>
                    <a:pt x="64" y="139"/>
                  </a:cubicBezTo>
                  <a:cubicBezTo>
                    <a:pt x="79" y="139"/>
                    <a:pt x="97" y="135"/>
                    <a:pt x="123" y="135"/>
                  </a:cubicBezTo>
                  <a:lnTo>
                    <a:pt x="123" y="131"/>
                  </a:lnTo>
                  <a:cubicBezTo>
                    <a:pt x="113" y="124"/>
                    <a:pt x="101" y="105"/>
                    <a:pt x="90" y="105"/>
                  </a:cubicBezTo>
                  <a:lnTo>
                    <a:pt x="83" y="105"/>
                  </a:lnTo>
                  <a:cubicBezTo>
                    <a:pt x="23" y="105"/>
                    <a:pt x="49" y="64"/>
                    <a:pt x="56" y="35"/>
                  </a:cubicBezTo>
                  <a:cubicBezTo>
                    <a:pt x="45" y="23"/>
                    <a:pt x="38" y="12"/>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856019" y="-2516282"/>
              <a:ext cx="4345" cy="5730"/>
            </a:xfrm>
            <a:custGeom>
              <a:avLst/>
              <a:gdLst/>
              <a:ahLst/>
              <a:cxnLst/>
              <a:rect l="l" t="t" r="r" b="b"/>
              <a:pathLst>
                <a:path w="91" h="120" extrusionOk="0">
                  <a:moveTo>
                    <a:pt x="49" y="0"/>
                  </a:moveTo>
                  <a:cubicBezTo>
                    <a:pt x="42" y="0"/>
                    <a:pt x="38" y="4"/>
                    <a:pt x="30" y="7"/>
                  </a:cubicBezTo>
                  <a:cubicBezTo>
                    <a:pt x="1" y="42"/>
                    <a:pt x="1" y="75"/>
                    <a:pt x="23" y="112"/>
                  </a:cubicBezTo>
                  <a:cubicBezTo>
                    <a:pt x="23" y="112"/>
                    <a:pt x="30" y="112"/>
                    <a:pt x="46" y="120"/>
                  </a:cubicBezTo>
                  <a:cubicBezTo>
                    <a:pt x="60" y="78"/>
                    <a:pt x="90" y="49"/>
                    <a:pt x="60" y="7"/>
                  </a:cubicBezTo>
                  <a:cubicBezTo>
                    <a:pt x="60" y="4"/>
                    <a:pt x="53"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134898" y="-2959163"/>
              <a:ext cx="7879" cy="5396"/>
            </a:xfrm>
            <a:custGeom>
              <a:avLst/>
              <a:gdLst/>
              <a:ahLst/>
              <a:cxnLst/>
              <a:rect l="l" t="t" r="r" b="b"/>
              <a:pathLst>
                <a:path w="165" h="113" extrusionOk="0">
                  <a:moveTo>
                    <a:pt x="79" y="0"/>
                  </a:moveTo>
                  <a:cubicBezTo>
                    <a:pt x="61" y="0"/>
                    <a:pt x="38" y="4"/>
                    <a:pt x="0" y="12"/>
                  </a:cubicBezTo>
                  <a:lnTo>
                    <a:pt x="0" y="16"/>
                  </a:lnTo>
                  <a:cubicBezTo>
                    <a:pt x="23" y="23"/>
                    <a:pt x="49" y="23"/>
                    <a:pt x="68" y="45"/>
                  </a:cubicBezTo>
                  <a:lnTo>
                    <a:pt x="71" y="45"/>
                  </a:lnTo>
                  <a:cubicBezTo>
                    <a:pt x="113" y="53"/>
                    <a:pt x="139" y="83"/>
                    <a:pt x="165" y="113"/>
                  </a:cubicBezTo>
                  <a:cubicBezTo>
                    <a:pt x="135" y="27"/>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46576" y="-2731539"/>
              <a:ext cx="7544" cy="2674"/>
            </a:xfrm>
            <a:custGeom>
              <a:avLst/>
              <a:gdLst/>
              <a:ahLst/>
              <a:cxnLst/>
              <a:rect l="l" t="t" r="r" b="b"/>
              <a:pathLst>
                <a:path w="158" h="56" extrusionOk="0">
                  <a:moveTo>
                    <a:pt x="60" y="0"/>
                  </a:moveTo>
                  <a:cubicBezTo>
                    <a:pt x="41" y="0"/>
                    <a:pt x="26" y="0"/>
                    <a:pt x="7" y="4"/>
                  </a:cubicBezTo>
                  <a:cubicBezTo>
                    <a:pt x="0" y="33"/>
                    <a:pt x="15" y="56"/>
                    <a:pt x="38" y="56"/>
                  </a:cubicBezTo>
                  <a:cubicBezTo>
                    <a:pt x="41" y="56"/>
                    <a:pt x="45" y="56"/>
                    <a:pt x="48" y="52"/>
                  </a:cubicBezTo>
                  <a:cubicBezTo>
                    <a:pt x="86" y="45"/>
                    <a:pt x="127" y="56"/>
                    <a:pt x="157" y="22"/>
                  </a:cubicBezTo>
                  <a:cubicBezTo>
                    <a:pt x="123" y="7"/>
                    <a:pt x="90"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304459" y="-2882381"/>
              <a:ext cx="5014" cy="7210"/>
            </a:xfrm>
            <a:custGeom>
              <a:avLst/>
              <a:gdLst/>
              <a:ahLst/>
              <a:cxnLst/>
              <a:rect l="l" t="t" r="r" b="b"/>
              <a:pathLst>
                <a:path w="105" h="151" extrusionOk="0">
                  <a:moveTo>
                    <a:pt x="15" y="0"/>
                  </a:moveTo>
                  <a:cubicBezTo>
                    <a:pt x="8" y="0"/>
                    <a:pt x="1" y="7"/>
                    <a:pt x="1" y="30"/>
                  </a:cubicBezTo>
                  <a:cubicBezTo>
                    <a:pt x="1" y="56"/>
                    <a:pt x="11" y="78"/>
                    <a:pt x="34" y="97"/>
                  </a:cubicBezTo>
                  <a:cubicBezTo>
                    <a:pt x="37" y="116"/>
                    <a:pt x="45" y="131"/>
                    <a:pt x="53" y="150"/>
                  </a:cubicBezTo>
                  <a:cubicBezTo>
                    <a:pt x="68" y="142"/>
                    <a:pt x="82" y="138"/>
                    <a:pt x="97" y="131"/>
                  </a:cubicBezTo>
                  <a:lnTo>
                    <a:pt x="101" y="128"/>
                  </a:lnTo>
                  <a:cubicBezTo>
                    <a:pt x="105" y="83"/>
                    <a:pt x="19" y="75"/>
                    <a:pt x="49" y="15"/>
                  </a:cubicBezTo>
                  <a:cubicBezTo>
                    <a:pt x="37" y="7"/>
                    <a:pt x="27"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649500" y="-2823506"/>
              <a:ext cx="5587" cy="5253"/>
            </a:xfrm>
            <a:custGeom>
              <a:avLst/>
              <a:gdLst/>
              <a:ahLst/>
              <a:cxnLst/>
              <a:rect l="l" t="t" r="r" b="b"/>
              <a:pathLst>
                <a:path w="117" h="110" extrusionOk="0">
                  <a:moveTo>
                    <a:pt x="83" y="1"/>
                  </a:moveTo>
                  <a:cubicBezTo>
                    <a:pt x="57" y="30"/>
                    <a:pt x="27" y="56"/>
                    <a:pt x="1" y="83"/>
                  </a:cubicBezTo>
                  <a:cubicBezTo>
                    <a:pt x="12" y="106"/>
                    <a:pt x="27" y="109"/>
                    <a:pt x="46" y="109"/>
                  </a:cubicBezTo>
                  <a:cubicBezTo>
                    <a:pt x="53" y="109"/>
                    <a:pt x="64" y="109"/>
                    <a:pt x="75" y="106"/>
                  </a:cubicBezTo>
                  <a:cubicBezTo>
                    <a:pt x="86" y="101"/>
                    <a:pt x="98" y="101"/>
                    <a:pt x="109" y="101"/>
                  </a:cubicBezTo>
                  <a:lnTo>
                    <a:pt x="117" y="101"/>
                  </a:lnTo>
                  <a:cubicBezTo>
                    <a:pt x="109" y="75"/>
                    <a:pt x="91" y="49"/>
                    <a:pt x="98" y="20"/>
                  </a:cubicBezTo>
                  <a:cubicBezTo>
                    <a:pt x="94" y="12"/>
                    <a:pt x="91" y="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146358" y="-2635896"/>
              <a:ext cx="7067" cy="4154"/>
            </a:xfrm>
            <a:custGeom>
              <a:avLst/>
              <a:gdLst/>
              <a:ahLst/>
              <a:cxnLst/>
              <a:rect l="l" t="t" r="r" b="b"/>
              <a:pathLst>
                <a:path w="148" h="87" extrusionOk="0">
                  <a:moveTo>
                    <a:pt x="80" y="0"/>
                  </a:moveTo>
                  <a:cubicBezTo>
                    <a:pt x="35" y="0"/>
                    <a:pt x="5" y="30"/>
                    <a:pt x="1" y="87"/>
                  </a:cubicBezTo>
                  <a:cubicBezTo>
                    <a:pt x="28" y="64"/>
                    <a:pt x="50" y="45"/>
                    <a:pt x="76" y="45"/>
                  </a:cubicBezTo>
                  <a:cubicBezTo>
                    <a:pt x="95" y="45"/>
                    <a:pt x="113" y="57"/>
                    <a:pt x="132" y="87"/>
                  </a:cubicBezTo>
                  <a:cubicBezTo>
                    <a:pt x="147" y="45"/>
                    <a:pt x="144" y="4"/>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341942" y="-2719602"/>
              <a:ext cx="7163" cy="5587"/>
            </a:xfrm>
            <a:custGeom>
              <a:avLst/>
              <a:gdLst/>
              <a:ahLst/>
              <a:cxnLst/>
              <a:rect l="l" t="t" r="r" b="b"/>
              <a:pathLst>
                <a:path w="150" h="117" extrusionOk="0">
                  <a:moveTo>
                    <a:pt x="82" y="0"/>
                  </a:moveTo>
                  <a:cubicBezTo>
                    <a:pt x="56" y="8"/>
                    <a:pt x="30" y="11"/>
                    <a:pt x="1" y="19"/>
                  </a:cubicBezTo>
                  <a:cubicBezTo>
                    <a:pt x="27" y="49"/>
                    <a:pt x="79" y="60"/>
                    <a:pt x="68" y="116"/>
                  </a:cubicBezTo>
                  <a:cubicBezTo>
                    <a:pt x="94" y="90"/>
                    <a:pt x="120" y="64"/>
                    <a:pt x="149" y="34"/>
                  </a:cubicBezTo>
                  <a:cubicBezTo>
                    <a:pt x="127" y="23"/>
                    <a:pt x="101" y="23"/>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796188" y="-2777427"/>
              <a:ext cx="6064" cy="4488"/>
            </a:xfrm>
            <a:custGeom>
              <a:avLst/>
              <a:gdLst/>
              <a:ahLst/>
              <a:cxnLst/>
              <a:rect l="l" t="t" r="r" b="b"/>
              <a:pathLst>
                <a:path w="127" h="94" extrusionOk="0">
                  <a:moveTo>
                    <a:pt x="33" y="0"/>
                  </a:moveTo>
                  <a:cubicBezTo>
                    <a:pt x="23" y="0"/>
                    <a:pt x="15" y="4"/>
                    <a:pt x="11" y="19"/>
                  </a:cubicBezTo>
                  <a:cubicBezTo>
                    <a:pt x="0" y="52"/>
                    <a:pt x="30" y="71"/>
                    <a:pt x="49" y="94"/>
                  </a:cubicBezTo>
                  <a:cubicBezTo>
                    <a:pt x="127" y="83"/>
                    <a:pt x="82" y="41"/>
                    <a:pt x="67" y="7"/>
                  </a:cubicBezTo>
                  <a:cubicBezTo>
                    <a:pt x="56" y="7"/>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004780" y="-2882047"/>
              <a:ext cx="7163" cy="5587"/>
            </a:xfrm>
            <a:custGeom>
              <a:avLst/>
              <a:gdLst/>
              <a:ahLst/>
              <a:cxnLst/>
              <a:rect l="l" t="t" r="r" b="b"/>
              <a:pathLst>
                <a:path w="150" h="117" extrusionOk="0">
                  <a:moveTo>
                    <a:pt x="109" y="0"/>
                  </a:moveTo>
                  <a:lnTo>
                    <a:pt x="109" y="0"/>
                  </a:lnTo>
                  <a:cubicBezTo>
                    <a:pt x="94" y="12"/>
                    <a:pt x="83" y="31"/>
                    <a:pt x="64" y="34"/>
                  </a:cubicBezTo>
                  <a:cubicBezTo>
                    <a:pt x="1" y="60"/>
                    <a:pt x="31" y="86"/>
                    <a:pt x="60" y="116"/>
                  </a:cubicBezTo>
                  <a:cubicBezTo>
                    <a:pt x="75" y="79"/>
                    <a:pt x="150" y="64"/>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185752" y="-2922014"/>
              <a:ext cx="5921" cy="8070"/>
            </a:xfrm>
            <a:custGeom>
              <a:avLst/>
              <a:gdLst/>
              <a:ahLst/>
              <a:cxnLst/>
              <a:rect l="l" t="t" r="r" b="b"/>
              <a:pathLst>
                <a:path w="124" h="169" extrusionOk="0">
                  <a:moveTo>
                    <a:pt x="123" y="0"/>
                  </a:moveTo>
                  <a:cubicBezTo>
                    <a:pt x="11" y="60"/>
                    <a:pt x="1" y="83"/>
                    <a:pt x="63" y="168"/>
                  </a:cubicBezTo>
                  <a:cubicBezTo>
                    <a:pt x="68" y="109"/>
                    <a:pt x="68" y="42"/>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635939" y="-2705181"/>
              <a:ext cx="4871" cy="8834"/>
            </a:xfrm>
            <a:custGeom>
              <a:avLst/>
              <a:gdLst/>
              <a:ahLst/>
              <a:cxnLst/>
              <a:rect l="l" t="t" r="r" b="b"/>
              <a:pathLst>
                <a:path w="102" h="185" extrusionOk="0">
                  <a:moveTo>
                    <a:pt x="87" y="1"/>
                  </a:moveTo>
                  <a:cubicBezTo>
                    <a:pt x="71" y="1"/>
                    <a:pt x="60" y="9"/>
                    <a:pt x="53" y="20"/>
                  </a:cubicBezTo>
                  <a:cubicBezTo>
                    <a:pt x="34" y="35"/>
                    <a:pt x="19" y="54"/>
                    <a:pt x="0" y="68"/>
                  </a:cubicBezTo>
                  <a:cubicBezTo>
                    <a:pt x="26" y="109"/>
                    <a:pt x="23" y="169"/>
                    <a:pt x="83" y="185"/>
                  </a:cubicBezTo>
                  <a:cubicBezTo>
                    <a:pt x="53" y="121"/>
                    <a:pt x="12" y="57"/>
                    <a:pt x="102" y="5"/>
                  </a:cubicBezTo>
                  <a:cubicBezTo>
                    <a:pt x="98" y="1"/>
                    <a:pt x="90"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575965" y="-2461847"/>
              <a:ext cx="8117" cy="6637"/>
            </a:xfrm>
            <a:custGeom>
              <a:avLst/>
              <a:gdLst/>
              <a:ahLst/>
              <a:cxnLst/>
              <a:rect l="l" t="t" r="r" b="b"/>
              <a:pathLst>
                <a:path w="170" h="139" extrusionOk="0">
                  <a:moveTo>
                    <a:pt x="4" y="1"/>
                  </a:moveTo>
                  <a:cubicBezTo>
                    <a:pt x="0" y="45"/>
                    <a:pt x="45" y="60"/>
                    <a:pt x="60" y="90"/>
                  </a:cubicBezTo>
                  <a:cubicBezTo>
                    <a:pt x="79" y="123"/>
                    <a:pt x="94" y="139"/>
                    <a:pt x="113" y="139"/>
                  </a:cubicBezTo>
                  <a:cubicBezTo>
                    <a:pt x="131" y="139"/>
                    <a:pt x="150" y="123"/>
                    <a:pt x="169" y="101"/>
                  </a:cubicBezTo>
                  <a:lnTo>
                    <a:pt x="169" y="97"/>
                  </a:lnTo>
                  <a:cubicBezTo>
                    <a:pt x="157" y="97"/>
                    <a:pt x="143" y="101"/>
                    <a:pt x="131" y="101"/>
                  </a:cubicBezTo>
                  <a:cubicBezTo>
                    <a:pt x="105" y="101"/>
                    <a:pt x="83" y="94"/>
                    <a:pt x="71" y="60"/>
                  </a:cubicBezTo>
                  <a:cubicBezTo>
                    <a:pt x="60" y="27"/>
                    <a:pt x="26" y="23"/>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160970" y="-2502196"/>
              <a:ext cx="7926" cy="5205"/>
            </a:xfrm>
            <a:custGeom>
              <a:avLst/>
              <a:gdLst/>
              <a:ahLst/>
              <a:cxnLst/>
              <a:rect l="l" t="t" r="r" b="b"/>
              <a:pathLst>
                <a:path w="166" h="109" extrusionOk="0">
                  <a:moveTo>
                    <a:pt x="68" y="0"/>
                  </a:moveTo>
                  <a:cubicBezTo>
                    <a:pt x="34" y="0"/>
                    <a:pt x="15" y="34"/>
                    <a:pt x="1" y="109"/>
                  </a:cubicBezTo>
                  <a:cubicBezTo>
                    <a:pt x="23" y="52"/>
                    <a:pt x="60" y="34"/>
                    <a:pt x="110" y="34"/>
                  </a:cubicBezTo>
                  <a:cubicBezTo>
                    <a:pt x="124" y="34"/>
                    <a:pt x="143" y="38"/>
                    <a:pt x="165" y="42"/>
                  </a:cubicBezTo>
                  <a:cubicBezTo>
                    <a:pt x="120" y="16"/>
                    <a:pt x="91"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1825908" y="-2607007"/>
              <a:ext cx="7544" cy="3820"/>
            </a:xfrm>
            <a:custGeom>
              <a:avLst/>
              <a:gdLst/>
              <a:ahLst/>
              <a:cxnLst/>
              <a:rect l="l" t="t" r="r" b="b"/>
              <a:pathLst>
                <a:path w="158" h="80" extrusionOk="0">
                  <a:moveTo>
                    <a:pt x="113" y="1"/>
                  </a:moveTo>
                  <a:cubicBezTo>
                    <a:pt x="94" y="23"/>
                    <a:pt x="71" y="39"/>
                    <a:pt x="49" y="39"/>
                  </a:cubicBezTo>
                  <a:cubicBezTo>
                    <a:pt x="34" y="39"/>
                    <a:pt x="18" y="31"/>
                    <a:pt x="1" y="16"/>
                  </a:cubicBezTo>
                  <a:lnTo>
                    <a:pt x="1" y="16"/>
                  </a:lnTo>
                  <a:cubicBezTo>
                    <a:pt x="4" y="68"/>
                    <a:pt x="27" y="80"/>
                    <a:pt x="56" y="80"/>
                  </a:cubicBezTo>
                  <a:cubicBezTo>
                    <a:pt x="75" y="80"/>
                    <a:pt x="97" y="72"/>
                    <a:pt x="116" y="68"/>
                  </a:cubicBezTo>
                  <a:cubicBezTo>
                    <a:pt x="158" y="61"/>
                    <a:pt x="135" y="23"/>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213590" y="-2821023"/>
              <a:ext cx="4488" cy="7210"/>
            </a:xfrm>
            <a:custGeom>
              <a:avLst/>
              <a:gdLst/>
              <a:ahLst/>
              <a:cxnLst/>
              <a:rect l="l" t="t" r="r" b="b"/>
              <a:pathLst>
                <a:path w="94" h="151" extrusionOk="0">
                  <a:moveTo>
                    <a:pt x="26" y="1"/>
                  </a:moveTo>
                  <a:cubicBezTo>
                    <a:pt x="23" y="27"/>
                    <a:pt x="18" y="49"/>
                    <a:pt x="0" y="68"/>
                  </a:cubicBezTo>
                  <a:lnTo>
                    <a:pt x="0" y="99"/>
                  </a:lnTo>
                  <a:cubicBezTo>
                    <a:pt x="26" y="117"/>
                    <a:pt x="52" y="135"/>
                    <a:pt x="78" y="151"/>
                  </a:cubicBezTo>
                  <a:cubicBezTo>
                    <a:pt x="82" y="147"/>
                    <a:pt x="90" y="139"/>
                    <a:pt x="94" y="135"/>
                  </a:cubicBezTo>
                  <a:cubicBezTo>
                    <a:pt x="41" y="106"/>
                    <a:pt x="63" y="38"/>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351254" y="-2899858"/>
              <a:ext cx="6828" cy="6446"/>
            </a:xfrm>
            <a:custGeom>
              <a:avLst/>
              <a:gdLst/>
              <a:ahLst/>
              <a:cxnLst/>
              <a:rect l="l" t="t" r="r" b="b"/>
              <a:pathLst>
                <a:path w="143" h="135" extrusionOk="0">
                  <a:moveTo>
                    <a:pt x="65" y="0"/>
                  </a:moveTo>
                  <a:cubicBezTo>
                    <a:pt x="35" y="30"/>
                    <a:pt x="1" y="59"/>
                    <a:pt x="68" y="90"/>
                  </a:cubicBezTo>
                  <a:cubicBezTo>
                    <a:pt x="91" y="101"/>
                    <a:pt x="109" y="116"/>
                    <a:pt x="128" y="135"/>
                  </a:cubicBezTo>
                  <a:cubicBezTo>
                    <a:pt x="143" y="90"/>
                    <a:pt x="80" y="75"/>
                    <a:pt x="94" y="33"/>
                  </a:cubicBezTo>
                  <a:cubicBezTo>
                    <a:pt x="91" y="30"/>
                    <a:pt x="83" y="23"/>
                    <a:pt x="83" y="14"/>
                  </a:cubicBezTo>
                  <a:lnTo>
                    <a:pt x="72" y="7"/>
                  </a:lnTo>
                  <a:lnTo>
                    <a:pt x="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138862" y="-2525259"/>
              <a:ext cx="7783" cy="3820"/>
            </a:xfrm>
            <a:custGeom>
              <a:avLst/>
              <a:gdLst/>
              <a:ahLst/>
              <a:cxnLst/>
              <a:rect l="l" t="t" r="r" b="b"/>
              <a:pathLst>
                <a:path w="163" h="80" extrusionOk="0">
                  <a:moveTo>
                    <a:pt x="1" y="1"/>
                  </a:moveTo>
                  <a:cubicBezTo>
                    <a:pt x="13" y="57"/>
                    <a:pt x="28" y="80"/>
                    <a:pt x="76" y="80"/>
                  </a:cubicBezTo>
                  <a:cubicBezTo>
                    <a:pt x="99" y="80"/>
                    <a:pt x="125" y="76"/>
                    <a:pt x="162" y="68"/>
                  </a:cubicBezTo>
                  <a:cubicBezTo>
                    <a:pt x="113" y="38"/>
                    <a:pt x="39" y="57"/>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581838" y="-2502530"/>
              <a:ext cx="3772" cy="6637"/>
            </a:xfrm>
            <a:custGeom>
              <a:avLst/>
              <a:gdLst/>
              <a:ahLst/>
              <a:cxnLst/>
              <a:rect l="l" t="t" r="r" b="b"/>
              <a:pathLst>
                <a:path w="79" h="139" extrusionOk="0">
                  <a:moveTo>
                    <a:pt x="0" y="0"/>
                  </a:moveTo>
                  <a:cubicBezTo>
                    <a:pt x="56" y="41"/>
                    <a:pt x="53" y="85"/>
                    <a:pt x="0" y="130"/>
                  </a:cubicBezTo>
                  <a:cubicBezTo>
                    <a:pt x="15" y="135"/>
                    <a:pt x="26" y="138"/>
                    <a:pt x="37" y="138"/>
                  </a:cubicBezTo>
                  <a:cubicBezTo>
                    <a:pt x="56" y="138"/>
                    <a:pt x="68" y="127"/>
                    <a:pt x="71" y="101"/>
                  </a:cubicBezTo>
                  <a:cubicBezTo>
                    <a:pt x="79" y="49"/>
                    <a:pt x="71"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1903932" y="-2895083"/>
              <a:ext cx="5396" cy="4154"/>
            </a:xfrm>
            <a:custGeom>
              <a:avLst/>
              <a:gdLst/>
              <a:ahLst/>
              <a:cxnLst/>
              <a:rect l="l" t="t" r="r" b="b"/>
              <a:pathLst>
                <a:path w="113" h="87" extrusionOk="0">
                  <a:moveTo>
                    <a:pt x="34" y="1"/>
                  </a:moveTo>
                  <a:cubicBezTo>
                    <a:pt x="23" y="1"/>
                    <a:pt x="12" y="4"/>
                    <a:pt x="1" y="19"/>
                  </a:cubicBezTo>
                  <a:cubicBezTo>
                    <a:pt x="20" y="38"/>
                    <a:pt x="23" y="61"/>
                    <a:pt x="1" y="83"/>
                  </a:cubicBezTo>
                  <a:cubicBezTo>
                    <a:pt x="20" y="83"/>
                    <a:pt x="42" y="87"/>
                    <a:pt x="65" y="87"/>
                  </a:cubicBezTo>
                  <a:cubicBezTo>
                    <a:pt x="75" y="68"/>
                    <a:pt x="113" y="57"/>
                    <a:pt x="91" y="35"/>
                  </a:cubicBezTo>
                  <a:cubicBezTo>
                    <a:pt x="75" y="19"/>
                    <a:pt x="56"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360135" y="-2515757"/>
              <a:ext cx="6303" cy="3772"/>
            </a:xfrm>
            <a:custGeom>
              <a:avLst/>
              <a:gdLst/>
              <a:ahLst/>
              <a:cxnLst/>
              <a:rect l="l" t="t" r="r" b="b"/>
              <a:pathLst>
                <a:path w="132" h="79" extrusionOk="0">
                  <a:moveTo>
                    <a:pt x="120" y="0"/>
                  </a:moveTo>
                  <a:lnTo>
                    <a:pt x="120" y="0"/>
                  </a:lnTo>
                  <a:cubicBezTo>
                    <a:pt x="97" y="19"/>
                    <a:pt x="78" y="38"/>
                    <a:pt x="52" y="38"/>
                  </a:cubicBezTo>
                  <a:cubicBezTo>
                    <a:pt x="37" y="38"/>
                    <a:pt x="23" y="31"/>
                    <a:pt x="4" y="15"/>
                  </a:cubicBezTo>
                  <a:lnTo>
                    <a:pt x="4" y="15"/>
                  </a:lnTo>
                  <a:cubicBezTo>
                    <a:pt x="0" y="67"/>
                    <a:pt x="37" y="79"/>
                    <a:pt x="75" y="79"/>
                  </a:cubicBezTo>
                  <a:lnTo>
                    <a:pt x="86" y="79"/>
                  </a:lnTo>
                  <a:cubicBezTo>
                    <a:pt x="131" y="75"/>
                    <a:pt x="131" y="34"/>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292664" y="-2668032"/>
              <a:ext cx="6303" cy="4345"/>
            </a:xfrm>
            <a:custGeom>
              <a:avLst/>
              <a:gdLst/>
              <a:ahLst/>
              <a:cxnLst/>
              <a:rect l="l" t="t" r="r" b="b"/>
              <a:pathLst>
                <a:path w="132" h="91" extrusionOk="0">
                  <a:moveTo>
                    <a:pt x="23" y="1"/>
                  </a:moveTo>
                  <a:cubicBezTo>
                    <a:pt x="15" y="1"/>
                    <a:pt x="7" y="4"/>
                    <a:pt x="0" y="8"/>
                  </a:cubicBezTo>
                  <a:cubicBezTo>
                    <a:pt x="26" y="35"/>
                    <a:pt x="52" y="64"/>
                    <a:pt x="78" y="90"/>
                  </a:cubicBezTo>
                  <a:cubicBezTo>
                    <a:pt x="101" y="68"/>
                    <a:pt x="131" y="45"/>
                    <a:pt x="97" y="8"/>
                  </a:cubicBezTo>
                  <a:lnTo>
                    <a:pt x="97" y="8"/>
                  </a:lnTo>
                  <a:cubicBezTo>
                    <a:pt x="94" y="12"/>
                    <a:pt x="86" y="12"/>
                    <a:pt x="82" y="12"/>
                  </a:cubicBezTo>
                  <a:cubicBezTo>
                    <a:pt x="75" y="12"/>
                    <a:pt x="64" y="8"/>
                    <a:pt x="52" y="8"/>
                  </a:cubicBezTo>
                  <a:cubicBezTo>
                    <a:pt x="45" y="4"/>
                    <a:pt x="33"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147218" y="-2631789"/>
              <a:ext cx="7163" cy="5062"/>
            </a:xfrm>
            <a:custGeom>
              <a:avLst/>
              <a:gdLst/>
              <a:ahLst/>
              <a:cxnLst/>
              <a:rect l="l" t="t" r="r" b="b"/>
              <a:pathLst>
                <a:path w="150" h="106" extrusionOk="0">
                  <a:moveTo>
                    <a:pt x="19" y="1"/>
                  </a:moveTo>
                  <a:lnTo>
                    <a:pt x="19" y="1"/>
                  </a:lnTo>
                  <a:cubicBezTo>
                    <a:pt x="1" y="49"/>
                    <a:pt x="19" y="87"/>
                    <a:pt x="68" y="101"/>
                  </a:cubicBezTo>
                  <a:cubicBezTo>
                    <a:pt x="75" y="101"/>
                    <a:pt x="83" y="106"/>
                    <a:pt x="91" y="106"/>
                  </a:cubicBezTo>
                  <a:cubicBezTo>
                    <a:pt x="124" y="106"/>
                    <a:pt x="146" y="79"/>
                    <a:pt x="150" y="34"/>
                  </a:cubicBezTo>
                  <a:lnTo>
                    <a:pt x="150" y="34"/>
                  </a:lnTo>
                  <a:cubicBezTo>
                    <a:pt x="117" y="56"/>
                    <a:pt x="98" y="71"/>
                    <a:pt x="83" y="71"/>
                  </a:cubicBezTo>
                  <a:cubicBezTo>
                    <a:pt x="60" y="71"/>
                    <a:pt x="49" y="49"/>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295004" y="-2671756"/>
              <a:ext cx="7019" cy="4345"/>
            </a:xfrm>
            <a:custGeom>
              <a:avLst/>
              <a:gdLst/>
              <a:ahLst/>
              <a:cxnLst/>
              <a:rect l="l" t="t" r="r" b="b"/>
              <a:pathLst>
                <a:path w="147" h="91" extrusionOk="0">
                  <a:moveTo>
                    <a:pt x="1" y="0"/>
                  </a:moveTo>
                  <a:cubicBezTo>
                    <a:pt x="23" y="27"/>
                    <a:pt x="38" y="53"/>
                    <a:pt x="49" y="86"/>
                  </a:cubicBezTo>
                  <a:cubicBezTo>
                    <a:pt x="56" y="82"/>
                    <a:pt x="64" y="79"/>
                    <a:pt x="72" y="79"/>
                  </a:cubicBezTo>
                  <a:cubicBezTo>
                    <a:pt x="82" y="79"/>
                    <a:pt x="94" y="82"/>
                    <a:pt x="101" y="86"/>
                  </a:cubicBezTo>
                  <a:cubicBezTo>
                    <a:pt x="113" y="86"/>
                    <a:pt x="124" y="90"/>
                    <a:pt x="131" y="90"/>
                  </a:cubicBezTo>
                  <a:cubicBezTo>
                    <a:pt x="135" y="90"/>
                    <a:pt x="143" y="90"/>
                    <a:pt x="146" y="86"/>
                  </a:cubicBezTo>
                  <a:cubicBezTo>
                    <a:pt x="120" y="60"/>
                    <a:pt x="90" y="34"/>
                    <a:pt x="64" y="8"/>
                  </a:cubicBezTo>
                  <a:lnTo>
                    <a:pt x="64" y="4"/>
                  </a:lnTo>
                  <a:lnTo>
                    <a:pt x="8" y="4"/>
                  </a:lnTo>
                  <a:cubicBezTo>
                    <a:pt x="4" y="4"/>
                    <a:pt x="1" y="1"/>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112599" y="-2693721"/>
              <a:ext cx="3438" cy="5539"/>
            </a:xfrm>
            <a:custGeom>
              <a:avLst/>
              <a:gdLst/>
              <a:ahLst/>
              <a:cxnLst/>
              <a:rect l="l" t="t" r="r" b="b"/>
              <a:pathLst>
                <a:path w="72" h="116" extrusionOk="0">
                  <a:moveTo>
                    <a:pt x="20" y="0"/>
                  </a:moveTo>
                  <a:cubicBezTo>
                    <a:pt x="16" y="0"/>
                    <a:pt x="8" y="0"/>
                    <a:pt x="4" y="4"/>
                  </a:cubicBezTo>
                  <a:cubicBezTo>
                    <a:pt x="4" y="45"/>
                    <a:pt x="1" y="90"/>
                    <a:pt x="49" y="116"/>
                  </a:cubicBezTo>
                  <a:cubicBezTo>
                    <a:pt x="72" y="90"/>
                    <a:pt x="53" y="60"/>
                    <a:pt x="68" y="38"/>
                  </a:cubicBezTo>
                  <a:cubicBezTo>
                    <a:pt x="53" y="23"/>
                    <a:pt x="42" y="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840118" y="-2789794"/>
              <a:ext cx="6828" cy="7926"/>
            </a:xfrm>
            <a:custGeom>
              <a:avLst/>
              <a:gdLst/>
              <a:ahLst/>
              <a:cxnLst/>
              <a:rect l="l" t="t" r="r" b="b"/>
              <a:pathLst>
                <a:path w="143" h="166" extrusionOk="0">
                  <a:moveTo>
                    <a:pt x="131" y="1"/>
                  </a:moveTo>
                  <a:cubicBezTo>
                    <a:pt x="127" y="9"/>
                    <a:pt x="120" y="12"/>
                    <a:pt x="116" y="20"/>
                  </a:cubicBezTo>
                  <a:cubicBezTo>
                    <a:pt x="108" y="61"/>
                    <a:pt x="82" y="91"/>
                    <a:pt x="53" y="117"/>
                  </a:cubicBezTo>
                  <a:lnTo>
                    <a:pt x="49" y="121"/>
                  </a:lnTo>
                  <a:cubicBezTo>
                    <a:pt x="34" y="135"/>
                    <a:pt x="19" y="151"/>
                    <a:pt x="1" y="166"/>
                  </a:cubicBezTo>
                  <a:cubicBezTo>
                    <a:pt x="11" y="162"/>
                    <a:pt x="19" y="158"/>
                    <a:pt x="27" y="158"/>
                  </a:cubicBezTo>
                  <a:cubicBezTo>
                    <a:pt x="90" y="128"/>
                    <a:pt x="142" y="91"/>
                    <a:pt x="135" y="5"/>
                  </a:cubicBezTo>
                  <a:cubicBezTo>
                    <a:pt x="135" y="1"/>
                    <a:pt x="131"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133466" y="-2949852"/>
              <a:ext cx="7163" cy="5730"/>
            </a:xfrm>
            <a:custGeom>
              <a:avLst/>
              <a:gdLst/>
              <a:ahLst/>
              <a:cxnLst/>
              <a:rect l="l" t="t" r="r" b="b"/>
              <a:pathLst>
                <a:path w="150" h="120" extrusionOk="0">
                  <a:moveTo>
                    <a:pt x="150" y="0"/>
                  </a:moveTo>
                  <a:cubicBezTo>
                    <a:pt x="101" y="41"/>
                    <a:pt x="64" y="90"/>
                    <a:pt x="5" y="112"/>
                  </a:cubicBezTo>
                  <a:lnTo>
                    <a:pt x="0" y="112"/>
                  </a:lnTo>
                  <a:cubicBezTo>
                    <a:pt x="15" y="116"/>
                    <a:pt x="27" y="119"/>
                    <a:pt x="38" y="119"/>
                  </a:cubicBezTo>
                  <a:cubicBezTo>
                    <a:pt x="105" y="119"/>
                    <a:pt x="127" y="56"/>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760853" y="-2417249"/>
              <a:ext cx="4297" cy="5253"/>
            </a:xfrm>
            <a:custGeom>
              <a:avLst/>
              <a:gdLst/>
              <a:ahLst/>
              <a:cxnLst/>
              <a:rect l="l" t="t" r="r" b="b"/>
              <a:pathLst>
                <a:path w="90" h="110" extrusionOk="0">
                  <a:moveTo>
                    <a:pt x="33" y="0"/>
                  </a:moveTo>
                  <a:cubicBezTo>
                    <a:pt x="56" y="45"/>
                    <a:pt x="30" y="76"/>
                    <a:pt x="0" y="102"/>
                  </a:cubicBezTo>
                  <a:cubicBezTo>
                    <a:pt x="15" y="105"/>
                    <a:pt x="26" y="109"/>
                    <a:pt x="41" y="109"/>
                  </a:cubicBezTo>
                  <a:cubicBezTo>
                    <a:pt x="60" y="109"/>
                    <a:pt x="78" y="98"/>
                    <a:pt x="82" y="71"/>
                  </a:cubicBezTo>
                  <a:cubicBezTo>
                    <a:pt x="86" y="45"/>
                    <a:pt x="90"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2256995" y="-2610206"/>
              <a:ext cx="5587" cy="5396"/>
            </a:xfrm>
            <a:custGeom>
              <a:avLst/>
              <a:gdLst/>
              <a:ahLst/>
              <a:cxnLst/>
              <a:rect l="l" t="t" r="r" b="b"/>
              <a:pathLst>
                <a:path w="117" h="113" extrusionOk="0">
                  <a:moveTo>
                    <a:pt x="19" y="1"/>
                  </a:moveTo>
                  <a:cubicBezTo>
                    <a:pt x="12" y="4"/>
                    <a:pt x="8" y="8"/>
                    <a:pt x="1" y="16"/>
                  </a:cubicBezTo>
                  <a:cubicBezTo>
                    <a:pt x="27" y="46"/>
                    <a:pt x="23" y="113"/>
                    <a:pt x="71" y="113"/>
                  </a:cubicBezTo>
                  <a:cubicBezTo>
                    <a:pt x="83" y="113"/>
                    <a:pt x="97" y="109"/>
                    <a:pt x="116" y="98"/>
                  </a:cubicBezTo>
                  <a:cubicBezTo>
                    <a:pt x="68" y="80"/>
                    <a:pt x="53" y="30"/>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2121146" y="-2701743"/>
              <a:ext cx="4154" cy="4488"/>
            </a:xfrm>
            <a:custGeom>
              <a:avLst/>
              <a:gdLst/>
              <a:ahLst/>
              <a:cxnLst/>
              <a:rect l="l" t="t" r="r" b="b"/>
              <a:pathLst>
                <a:path w="87" h="94" extrusionOk="0">
                  <a:moveTo>
                    <a:pt x="78" y="0"/>
                  </a:moveTo>
                  <a:lnTo>
                    <a:pt x="78" y="0"/>
                  </a:lnTo>
                  <a:cubicBezTo>
                    <a:pt x="42" y="23"/>
                    <a:pt x="11" y="34"/>
                    <a:pt x="0" y="94"/>
                  </a:cubicBezTo>
                  <a:cubicBezTo>
                    <a:pt x="52" y="75"/>
                    <a:pt x="87" y="6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2303551" y="-2881665"/>
              <a:ext cx="5396" cy="5396"/>
            </a:xfrm>
            <a:custGeom>
              <a:avLst/>
              <a:gdLst/>
              <a:ahLst/>
              <a:cxnLst/>
              <a:rect l="l" t="t" r="r" b="b"/>
              <a:pathLst>
                <a:path w="113" h="113" extrusionOk="0">
                  <a:moveTo>
                    <a:pt x="30" y="0"/>
                  </a:moveTo>
                  <a:lnTo>
                    <a:pt x="30" y="0"/>
                  </a:lnTo>
                  <a:cubicBezTo>
                    <a:pt x="0" y="60"/>
                    <a:pt x="86" y="68"/>
                    <a:pt x="82" y="113"/>
                  </a:cubicBezTo>
                  <a:cubicBezTo>
                    <a:pt x="112" y="78"/>
                    <a:pt x="108" y="41"/>
                    <a:pt x="97" y="0"/>
                  </a:cubicBezTo>
                  <a:lnTo>
                    <a:pt x="97" y="0"/>
                  </a:lnTo>
                  <a:cubicBezTo>
                    <a:pt x="86" y="11"/>
                    <a:pt x="75" y="18"/>
                    <a:pt x="63" y="18"/>
                  </a:cubicBezTo>
                  <a:cubicBezTo>
                    <a:pt x="52" y="18"/>
                    <a:pt x="41" y="11"/>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2060981" y="-2819399"/>
              <a:ext cx="4871" cy="6112"/>
            </a:xfrm>
            <a:custGeom>
              <a:avLst/>
              <a:gdLst/>
              <a:ahLst/>
              <a:cxnLst/>
              <a:rect l="l" t="t" r="r" b="b"/>
              <a:pathLst>
                <a:path w="102" h="128" extrusionOk="0">
                  <a:moveTo>
                    <a:pt x="86" y="1"/>
                  </a:moveTo>
                  <a:cubicBezTo>
                    <a:pt x="30" y="4"/>
                    <a:pt x="0" y="34"/>
                    <a:pt x="0" y="94"/>
                  </a:cubicBezTo>
                  <a:lnTo>
                    <a:pt x="0" y="127"/>
                  </a:lnTo>
                  <a:cubicBezTo>
                    <a:pt x="7" y="98"/>
                    <a:pt x="22" y="68"/>
                    <a:pt x="48" y="46"/>
                  </a:cubicBezTo>
                  <a:cubicBezTo>
                    <a:pt x="67" y="31"/>
                    <a:pt x="83" y="15"/>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1825908" y="-2608249"/>
              <a:ext cx="5396" cy="3104"/>
            </a:xfrm>
            <a:custGeom>
              <a:avLst/>
              <a:gdLst/>
              <a:ahLst/>
              <a:cxnLst/>
              <a:rect l="l" t="t" r="r" b="b"/>
              <a:pathLst>
                <a:path w="113" h="65" extrusionOk="0">
                  <a:moveTo>
                    <a:pt x="63" y="1"/>
                  </a:moveTo>
                  <a:cubicBezTo>
                    <a:pt x="41" y="1"/>
                    <a:pt x="18" y="20"/>
                    <a:pt x="1" y="42"/>
                  </a:cubicBezTo>
                  <a:cubicBezTo>
                    <a:pt x="18" y="57"/>
                    <a:pt x="34" y="65"/>
                    <a:pt x="49" y="65"/>
                  </a:cubicBezTo>
                  <a:cubicBezTo>
                    <a:pt x="71" y="65"/>
                    <a:pt x="94" y="49"/>
                    <a:pt x="113" y="27"/>
                  </a:cubicBezTo>
                  <a:cubicBezTo>
                    <a:pt x="97" y="8"/>
                    <a:pt x="79" y="1"/>
                    <a:pt x="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2036724" y="-2825272"/>
              <a:ext cx="7163" cy="4297"/>
            </a:xfrm>
            <a:custGeom>
              <a:avLst/>
              <a:gdLst/>
              <a:ahLst/>
              <a:cxnLst/>
              <a:rect l="l" t="t" r="r" b="b"/>
              <a:pathLst>
                <a:path w="150" h="90" extrusionOk="0">
                  <a:moveTo>
                    <a:pt x="37" y="0"/>
                  </a:moveTo>
                  <a:cubicBezTo>
                    <a:pt x="27" y="0"/>
                    <a:pt x="15" y="4"/>
                    <a:pt x="1" y="8"/>
                  </a:cubicBezTo>
                  <a:cubicBezTo>
                    <a:pt x="64" y="12"/>
                    <a:pt x="87" y="86"/>
                    <a:pt x="150" y="90"/>
                  </a:cubicBezTo>
                  <a:lnTo>
                    <a:pt x="150" y="86"/>
                  </a:lnTo>
                  <a:cubicBezTo>
                    <a:pt x="124" y="38"/>
                    <a:pt x="90"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2588428" y="-2501145"/>
              <a:ext cx="3581" cy="4345"/>
            </a:xfrm>
            <a:custGeom>
              <a:avLst/>
              <a:gdLst/>
              <a:ahLst/>
              <a:cxnLst/>
              <a:rect l="l" t="t" r="r" b="b"/>
              <a:pathLst>
                <a:path w="75" h="91" extrusionOk="0">
                  <a:moveTo>
                    <a:pt x="63" y="1"/>
                  </a:moveTo>
                  <a:cubicBezTo>
                    <a:pt x="23" y="1"/>
                    <a:pt x="0" y="30"/>
                    <a:pt x="4" y="68"/>
                  </a:cubicBezTo>
                  <a:cubicBezTo>
                    <a:pt x="4" y="87"/>
                    <a:pt x="15" y="91"/>
                    <a:pt x="23" y="91"/>
                  </a:cubicBezTo>
                  <a:cubicBezTo>
                    <a:pt x="34" y="91"/>
                    <a:pt x="49" y="87"/>
                    <a:pt x="60" y="83"/>
                  </a:cubicBezTo>
                  <a:cubicBezTo>
                    <a:pt x="68" y="56"/>
                    <a:pt x="41" y="23"/>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2063512" y="-2920247"/>
              <a:ext cx="3963" cy="3056"/>
            </a:xfrm>
            <a:custGeom>
              <a:avLst/>
              <a:gdLst/>
              <a:ahLst/>
              <a:cxnLst/>
              <a:rect l="l" t="t" r="r" b="b"/>
              <a:pathLst>
                <a:path w="83" h="64" extrusionOk="0">
                  <a:moveTo>
                    <a:pt x="34" y="1"/>
                  </a:moveTo>
                  <a:cubicBezTo>
                    <a:pt x="27" y="1"/>
                    <a:pt x="20" y="5"/>
                    <a:pt x="12" y="12"/>
                  </a:cubicBezTo>
                  <a:cubicBezTo>
                    <a:pt x="1" y="27"/>
                    <a:pt x="5" y="41"/>
                    <a:pt x="15" y="53"/>
                  </a:cubicBezTo>
                  <a:cubicBezTo>
                    <a:pt x="23" y="60"/>
                    <a:pt x="34" y="64"/>
                    <a:pt x="46" y="64"/>
                  </a:cubicBezTo>
                  <a:cubicBezTo>
                    <a:pt x="53" y="64"/>
                    <a:pt x="65" y="60"/>
                    <a:pt x="72" y="49"/>
                  </a:cubicBezTo>
                  <a:cubicBezTo>
                    <a:pt x="83" y="38"/>
                    <a:pt x="75" y="23"/>
                    <a:pt x="60" y="12"/>
                  </a:cubicBezTo>
                  <a:cubicBezTo>
                    <a:pt x="53" y="8"/>
                    <a:pt x="4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2299684" y="-2767304"/>
              <a:ext cx="3438" cy="8117"/>
            </a:xfrm>
            <a:custGeom>
              <a:avLst/>
              <a:gdLst/>
              <a:ahLst/>
              <a:cxnLst/>
              <a:rect l="l" t="t" r="r" b="b"/>
              <a:pathLst>
                <a:path w="72" h="170" extrusionOk="0">
                  <a:moveTo>
                    <a:pt x="72" y="1"/>
                  </a:moveTo>
                  <a:cubicBezTo>
                    <a:pt x="16" y="46"/>
                    <a:pt x="1" y="102"/>
                    <a:pt x="9" y="170"/>
                  </a:cubicBezTo>
                  <a:cubicBezTo>
                    <a:pt x="49" y="121"/>
                    <a:pt x="58" y="6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2834579" y="-2762099"/>
              <a:ext cx="5396" cy="4727"/>
            </a:xfrm>
            <a:custGeom>
              <a:avLst/>
              <a:gdLst/>
              <a:ahLst/>
              <a:cxnLst/>
              <a:rect l="l" t="t" r="r" b="b"/>
              <a:pathLst>
                <a:path w="113" h="99" extrusionOk="0">
                  <a:moveTo>
                    <a:pt x="64" y="0"/>
                  </a:moveTo>
                  <a:cubicBezTo>
                    <a:pt x="19" y="0"/>
                    <a:pt x="7" y="45"/>
                    <a:pt x="0" y="98"/>
                  </a:cubicBezTo>
                  <a:cubicBezTo>
                    <a:pt x="26" y="53"/>
                    <a:pt x="75" y="42"/>
                    <a:pt x="112" y="16"/>
                  </a:cubicBezTo>
                  <a:cubicBezTo>
                    <a:pt x="94" y="4"/>
                    <a:pt x="75"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1856946" y="-2761526"/>
              <a:ext cx="5539" cy="6303"/>
            </a:xfrm>
            <a:custGeom>
              <a:avLst/>
              <a:gdLst/>
              <a:ahLst/>
              <a:cxnLst/>
              <a:rect l="l" t="t" r="r" b="b"/>
              <a:pathLst>
                <a:path w="116" h="132" extrusionOk="0">
                  <a:moveTo>
                    <a:pt x="67" y="0"/>
                  </a:moveTo>
                  <a:lnTo>
                    <a:pt x="67" y="0"/>
                  </a:lnTo>
                  <a:cubicBezTo>
                    <a:pt x="71" y="37"/>
                    <a:pt x="75" y="75"/>
                    <a:pt x="26" y="86"/>
                  </a:cubicBezTo>
                  <a:cubicBezTo>
                    <a:pt x="7" y="90"/>
                    <a:pt x="0" y="109"/>
                    <a:pt x="4" y="131"/>
                  </a:cubicBezTo>
                  <a:cubicBezTo>
                    <a:pt x="26" y="119"/>
                    <a:pt x="49" y="112"/>
                    <a:pt x="67" y="97"/>
                  </a:cubicBezTo>
                  <a:cubicBezTo>
                    <a:pt x="116" y="67"/>
                    <a:pt x="112" y="33"/>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298920" y="-2889878"/>
              <a:ext cx="5396" cy="4297"/>
            </a:xfrm>
            <a:custGeom>
              <a:avLst/>
              <a:gdLst/>
              <a:ahLst/>
              <a:cxnLst/>
              <a:rect l="l" t="t" r="r" b="b"/>
              <a:pathLst>
                <a:path w="113" h="90" extrusionOk="0">
                  <a:moveTo>
                    <a:pt x="33" y="0"/>
                  </a:moveTo>
                  <a:cubicBezTo>
                    <a:pt x="23" y="0"/>
                    <a:pt x="11" y="4"/>
                    <a:pt x="0" y="11"/>
                  </a:cubicBezTo>
                  <a:cubicBezTo>
                    <a:pt x="30" y="26"/>
                    <a:pt x="52" y="49"/>
                    <a:pt x="49" y="83"/>
                  </a:cubicBezTo>
                  <a:lnTo>
                    <a:pt x="49" y="90"/>
                  </a:lnTo>
                  <a:cubicBezTo>
                    <a:pt x="60" y="78"/>
                    <a:pt x="75" y="67"/>
                    <a:pt x="86" y="52"/>
                  </a:cubicBezTo>
                  <a:cubicBezTo>
                    <a:pt x="97" y="41"/>
                    <a:pt x="105" y="30"/>
                    <a:pt x="112" y="19"/>
                  </a:cubicBezTo>
                  <a:cubicBezTo>
                    <a:pt x="97" y="15"/>
                    <a:pt x="83" y="11"/>
                    <a:pt x="64" y="7"/>
                  </a:cubicBezTo>
                  <a:cubicBezTo>
                    <a:pt x="52" y="4"/>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146693" y="-2540253"/>
              <a:ext cx="4488" cy="3104"/>
            </a:xfrm>
            <a:custGeom>
              <a:avLst/>
              <a:gdLst/>
              <a:ahLst/>
              <a:cxnLst/>
              <a:rect l="l" t="t" r="r" b="b"/>
              <a:pathLst>
                <a:path w="94" h="65" extrusionOk="0">
                  <a:moveTo>
                    <a:pt x="61" y="1"/>
                  </a:moveTo>
                  <a:cubicBezTo>
                    <a:pt x="42" y="1"/>
                    <a:pt x="20" y="16"/>
                    <a:pt x="1" y="20"/>
                  </a:cubicBezTo>
                  <a:cubicBezTo>
                    <a:pt x="12" y="54"/>
                    <a:pt x="23" y="64"/>
                    <a:pt x="38" y="64"/>
                  </a:cubicBezTo>
                  <a:cubicBezTo>
                    <a:pt x="57" y="64"/>
                    <a:pt x="75" y="38"/>
                    <a:pt x="94" y="20"/>
                  </a:cubicBezTo>
                  <a:cubicBezTo>
                    <a:pt x="83" y="9"/>
                    <a:pt x="72"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2208959" y="-2778525"/>
              <a:ext cx="5921" cy="7735"/>
            </a:xfrm>
            <a:custGeom>
              <a:avLst/>
              <a:gdLst/>
              <a:ahLst/>
              <a:cxnLst/>
              <a:rect l="l" t="t" r="r" b="b"/>
              <a:pathLst>
                <a:path w="124" h="162" extrusionOk="0">
                  <a:moveTo>
                    <a:pt x="26" y="1"/>
                  </a:moveTo>
                  <a:cubicBezTo>
                    <a:pt x="16" y="16"/>
                    <a:pt x="0" y="34"/>
                    <a:pt x="16" y="49"/>
                  </a:cubicBezTo>
                  <a:cubicBezTo>
                    <a:pt x="49" y="83"/>
                    <a:pt x="49" y="124"/>
                    <a:pt x="60" y="161"/>
                  </a:cubicBezTo>
                  <a:cubicBezTo>
                    <a:pt x="123" y="94"/>
                    <a:pt x="26" y="56"/>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2773698" y="-2520580"/>
              <a:ext cx="4679" cy="5587"/>
            </a:xfrm>
            <a:custGeom>
              <a:avLst/>
              <a:gdLst/>
              <a:ahLst/>
              <a:cxnLst/>
              <a:rect l="l" t="t" r="r" b="b"/>
              <a:pathLst>
                <a:path w="98" h="117" extrusionOk="0">
                  <a:moveTo>
                    <a:pt x="18" y="1"/>
                  </a:moveTo>
                  <a:lnTo>
                    <a:pt x="18" y="1"/>
                  </a:lnTo>
                  <a:cubicBezTo>
                    <a:pt x="0" y="42"/>
                    <a:pt x="11" y="82"/>
                    <a:pt x="45" y="113"/>
                  </a:cubicBezTo>
                  <a:cubicBezTo>
                    <a:pt x="49" y="113"/>
                    <a:pt x="52" y="116"/>
                    <a:pt x="56" y="116"/>
                  </a:cubicBezTo>
                  <a:cubicBezTo>
                    <a:pt x="71" y="116"/>
                    <a:pt x="85" y="94"/>
                    <a:pt x="97" y="82"/>
                  </a:cubicBezTo>
                  <a:cubicBezTo>
                    <a:pt x="49" y="79"/>
                    <a:pt x="41" y="30"/>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128118" y="-2680303"/>
              <a:ext cx="4871" cy="3915"/>
            </a:xfrm>
            <a:custGeom>
              <a:avLst/>
              <a:gdLst/>
              <a:ahLst/>
              <a:cxnLst/>
              <a:rect l="l" t="t" r="r" b="b"/>
              <a:pathLst>
                <a:path w="102" h="82" extrusionOk="0">
                  <a:moveTo>
                    <a:pt x="102" y="0"/>
                  </a:moveTo>
                  <a:lnTo>
                    <a:pt x="102" y="0"/>
                  </a:lnTo>
                  <a:cubicBezTo>
                    <a:pt x="72" y="4"/>
                    <a:pt x="53" y="37"/>
                    <a:pt x="27" y="37"/>
                  </a:cubicBezTo>
                  <a:cubicBezTo>
                    <a:pt x="23" y="37"/>
                    <a:pt x="19" y="33"/>
                    <a:pt x="15" y="33"/>
                  </a:cubicBezTo>
                  <a:lnTo>
                    <a:pt x="0" y="49"/>
                  </a:lnTo>
                  <a:cubicBezTo>
                    <a:pt x="23" y="75"/>
                    <a:pt x="41" y="82"/>
                    <a:pt x="53" y="82"/>
                  </a:cubicBezTo>
                  <a:cubicBezTo>
                    <a:pt x="83" y="82"/>
                    <a:pt x="90" y="4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541872" y="-2535382"/>
              <a:ext cx="3581" cy="3056"/>
            </a:xfrm>
            <a:custGeom>
              <a:avLst/>
              <a:gdLst/>
              <a:ahLst/>
              <a:cxnLst/>
              <a:rect l="l" t="t" r="r" b="b"/>
              <a:pathLst>
                <a:path w="75" h="64" extrusionOk="0">
                  <a:moveTo>
                    <a:pt x="35" y="0"/>
                  </a:moveTo>
                  <a:cubicBezTo>
                    <a:pt x="27" y="0"/>
                    <a:pt x="23" y="0"/>
                    <a:pt x="23" y="4"/>
                  </a:cubicBezTo>
                  <a:cubicBezTo>
                    <a:pt x="1" y="30"/>
                    <a:pt x="4" y="45"/>
                    <a:pt x="16" y="56"/>
                  </a:cubicBezTo>
                  <a:cubicBezTo>
                    <a:pt x="23" y="64"/>
                    <a:pt x="30" y="64"/>
                    <a:pt x="38" y="64"/>
                  </a:cubicBezTo>
                  <a:cubicBezTo>
                    <a:pt x="45" y="64"/>
                    <a:pt x="53" y="60"/>
                    <a:pt x="64" y="52"/>
                  </a:cubicBezTo>
                  <a:cubicBezTo>
                    <a:pt x="75" y="38"/>
                    <a:pt x="71" y="23"/>
                    <a:pt x="61" y="11"/>
                  </a:cubicBezTo>
                  <a:cubicBezTo>
                    <a:pt x="49" y="0"/>
                    <a:pt x="42"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2747817" y="-2745482"/>
              <a:ext cx="4823" cy="6303"/>
            </a:xfrm>
            <a:custGeom>
              <a:avLst/>
              <a:gdLst/>
              <a:ahLst/>
              <a:cxnLst/>
              <a:rect l="l" t="t" r="r" b="b"/>
              <a:pathLst>
                <a:path w="101" h="132" extrusionOk="0">
                  <a:moveTo>
                    <a:pt x="101" y="0"/>
                  </a:moveTo>
                  <a:lnTo>
                    <a:pt x="101" y="0"/>
                  </a:lnTo>
                  <a:cubicBezTo>
                    <a:pt x="26" y="11"/>
                    <a:pt x="4" y="68"/>
                    <a:pt x="0" y="131"/>
                  </a:cubicBezTo>
                  <a:lnTo>
                    <a:pt x="4" y="131"/>
                  </a:lnTo>
                  <a:cubicBezTo>
                    <a:pt x="48" y="101"/>
                    <a:pt x="56" y="37"/>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2899758" y="-2746962"/>
              <a:ext cx="4536" cy="3104"/>
            </a:xfrm>
            <a:custGeom>
              <a:avLst/>
              <a:gdLst/>
              <a:ahLst/>
              <a:cxnLst/>
              <a:rect l="l" t="t" r="r" b="b"/>
              <a:pathLst>
                <a:path w="95" h="65" extrusionOk="0">
                  <a:moveTo>
                    <a:pt x="83" y="1"/>
                  </a:moveTo>
                  <a:lnTo>
                    <a:pt x="83" y="1"/>
                  </a:lnTo>
                  <a:cubicBezTo>
                    <a:pt x="53" y="20"/>
                    <a:pt x="4" y="1"/>
                    <a:pt x="1" y="54"/>
                  </a:cubicBezTo>
                  <a:cubicBezTo>
                    <a:pt x="12" y="54"/>
                    <a:pt x="23" y="54"/>
                    <a:pt x="34" y="58"/>
                  </a:cubicBezTo>
                  <a:cubicBezTo>
                    <a:pt x="46" y="61"/>
                    <a:pt x="53" y="65"/>
                    <a:pt x="64" y="65"/>
                  </a:cubicBezTo>
                  <a:cubicBezTo>
                    <a:pt x="83" y="65"/>
                    <a:pt x="94" y="54"/>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1906606" y="-2891120"/>
              <a:ext cx="2722" cy="5730"/>
            </a:xfrm>
            <a:custGeom>
              <a:avLst/>
              <a:gdLst/>
              <a:ahLst/>
              <a:cxnLst/>
              <a:rect l="l" t="t" r="r" b="b"/>
              <a:pathLst>
                <a:path w="57" h="120" extrusionOk="0">
                  <a:moveTo>
                    <a:pt x="42" y="0"/>
                  </a:moveTo>
                  <a:cubicBezTo>
                    <a:pt x="12" y="0"/>
                    <a:pt x="0" y="19"/>
                    <a:pt x="8" y="52"/>
                  </a:cubicBezTo>
                  <a:cubicBezTo>
                    <a:pt x="12" y="75"/>
                    <a:pt x="16" y="93"/>
                    <a:pt x="4" y="116"/>
                  </a:cubicBezTo>
                  <a:cubicBezTo>
                    <a:pt x="12" y="119"/>
                    <a:pt x="16" y="119"/>
                    <a:pt x="19" y="119"/>
                  </a:cubicBezTo>
                  <a:cubicBezTo>
                    <a:pt x="45" y="119"/>
                    <a:pt x="45" y="93"/>
                    <a:pt x="42" y="71"/>
                  </a:cubicBezTo>
                  <a:cubicBezTo>
                    <a:pt x="38" y="45"/>
                    <a:pt x="31" y="23"/>
                    <a:pt x="57" y="4"/>
                  </a:cubicBezTo>
                  <a:cubicBezTo>
                    <a:pt x="49" y="0"/>
                    <a:pt x="45"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1822184" y="-2780292"/>
              <a:ext cx="5253" cy="5539"/>
            </a:xfrm>
            <a:custGeom>
              <a:avLst/>
              <a:gdLst/>
              <a:ahLst/>
              <a:cxnLst/>
              <a:rect l="l" t="t" r="r" b="b"/>
              <a:pathLst>
                <a:path w="110" h="116" extrusionOk="0">
                  <a:moveTo>
                    <a:pt x="1" y="0"/>
                  </a:moveTo>
                  <a:lnTo>
                    <a:pt x="1" y="4"/>
                  </a:lnTo>
                  <a:cubicBezTo>
                    <a:pt x="42" y="31"/>
                    <a:pt x="57" y="79"/>
                    <a:pt x="83" y="116"/>
                  </a:cubicBezTo>
                  <a:cubicBezTo>
                    <a:pt x="109" y="41"/>
                    <a:pt x="61" y="19"/>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2284117" y="-2894176"/>
              <a:ext cx="5921" cy="3247"/>
            </a:xfrm>
            <a:custGeom>
              <a:avLst/>
              <a:gdLst/>
              <a:ahLst/>
              <a:cxnLst/>
              <a:rect l="l" t="t" r="r" b="b"/>
              <a:pathLst>
                <a:path w="124" h="68" extrusionOk="0">
                  <a:moveTo>
                    <a:pt x="19" y="0"/>
                  </a:moveTo>
                  <a:cubicBezTo>
                    <a:pt x="11" y="8"/>
                    <a:pt x="8" y="11"/>
                    <a:pt x="1" y="19"/>
                  </a:cubicBezTo>
                  <a:lnTo>
                    <a:pt x="4" y="19"/>
                  </a:lnTo>
                  <a:cubicBezTo>
                    <a:pt x="42" y="38"/>
                    <a:pt x="79" y="53"/>
                    <a:pt x="116" y="68"/>
                  </a:cubicBezTo>
                  <a:cubicBezTo>
                    <a:pt x="124" y="49"/>
                    <a:pt x="113" y="34"/>
                    <a:pt x="101" y="19"/>
                  </a:cubicBezTo>
                  <a:cubicBezTo>
                    <a:pt x="79" y="11"/>
                    <a:pt x="56"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2179688" y="-2909503"/>
              <a:ext cx="3772" cy="3438"/>
            </a:xfrm>
            <a:custGeom>
              <a:avLst/>
              <a:gdLst/>
              <a:ahLst/>
              <a:cxnLst/>
              <a:rect l="l" t="t" r="r" b="b"/>
              <a:pathLst>
                <a:path w="79" h="72" extrusionOk="0">
                  <a:moveTo>
                    <a:pt x="15" y="0"/>
                  </a:moveTo>
                  <a:cubicBezTo>
                    <a:pt x="12" y="0"/>
                    <a:pt x="4" y="0"/>
                    <a:pt x="0" y="4"/>
                  </a:cubicBezTo>
                  <a:cubicBezTo>
                    <a:pt x="12" y="26"/>
                    <a:pt x="8" y="63"/>
                    <a:pt x="45" y="68"/>
                  </a:cubicBezTo>
                  <a:lnTo>
                    <a:pt x="48" y="71"/>
                  </a:lnTo>
                  <a:cubicBezTo>
                    <a:pt x="75" y="71"/>
                    <a:pt x="71" y="37"/>
                    <a:pt x="79" y="23"/>
                  </a:cubicBezTo>
                  <a:cubicBezTo>
                    <a:pt x="60" y="15"/>
                    <a:pt x="38"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1896435" y="-2750830"/>
              <a:ext cx="5396" cy="3247"/>
            </a:xfrm>
            <a:custGeom>
              <a:avLst/>
              <a:gdLst/>
              <a:ahLst/>
              <a:cxnLst/>
              <a:rect l="l" t="t" r="r" b="b"/>
              <a:pathLst>
                <a:path w="113" h="68" extrusionOk="0">
                  <a:moveTo>
                    <a:pt x="94" y="0"/>
                  </a:moveTo>
                  <a:cubicBezTo>
                    <a:pt x="91" y="0"/>
                    <a:pt x="87" y="4"/>
                    <a:pt x="82" y="4"/>
                  </a:cubicBezTo>
                  <a:cubicBezTo>
                    <a:pt x="49" y="11"/>
                    <a:pt x="1" y="11"/>
                    <a:pt x="12" y="68"/>
                  </a:cubicBezTo>
                  <a:cubicBezTo>
                    <a:pt x="38" y="34"/>
                    <a:pt x="79" y="49"/>
                    <a:pt x="109" y="37"/>
                  </a:cubicBezTo>
                  <a:cubicBezTo>
                    <a:pt x="113" y="15"/>
                    <a:pt x="109"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744284" y="-2625725"/>
              <a:ext cx="4679" cy="4871"/>
            </a:xfrm>
            <a:custGeom>
              <a:avLst/>
              <a:gdLst/>
              <a:ahLst/>
              <a:cxnLst/>
              <a:rect l="l" t="t" r="r" b="b"/>
              <a:pathLst>
                <a:path w="98" h="102" extrusionOk="0">
                  <a:moveTo>
                    <a:pt x="68" y="1"/>
                  </a:moveTo>
                  <a:cubicBezTo>
                    <a:pt x="12" y="1"/>
                    <a:pt x="12" y="60"/>
                    <a:pt x="0" y="101"/>
                  </a:cubicBezTo>
                  <a:cubicBezTo>
                    <a:pt x="35" y="72"/>
                    <a:pt x="68" y="38"/>
                    <a:pt x="97" y="5"/>
                  </a:cubicBezTo>
                  <a:cubicBezTo>
                    <a:pt x="87" y="1"/>
                    <a:pt x="75"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399624" y="-2801350"/>
              <a:ext cx="19530" cy="21249"/>
            </a:xfrm>
            <a:custGeom>
              <a:avLst/>
              <a:gdLst/>
              <a:ahLst/>
              <a:cxnLst/>
              <a:rect l="l" t="t" r="r" b="b"/>
              <a:pathLst>
                <a:path w="409" h="445" extrusionOk="0">
                  <a:moveTo>
                    <a:pt x="232" y="228"/>
                  </a:moveTo>
                  <a:cubicBezTo>
                    <a:pt x="267" y="254"/>
                    <a:pt x="258" y="284"/>
                    <a:pt x="244" y="315"/>
                  </a:cubicBezTo>
                  <a:cubicBezTo>
                    <a:pt x="203" y="299"/>
                    <a:pt x="199" y="265"/>
                    <a:pt x="203" y="232"/>
                  </a:cubicBezTo>
                  <a:cubicBezTo>
                    <a:pt x="203" y="232"/>
                    <a:pt x="214" y="228"/>
                    <a:pt x="222" y="228"/>
                  </a:cubicBezTo>
                  <a:close/>
                  <a:moveTo>
                    <a:pt x="218" y="1"/>
                  </a:moveTo>
                  <a:cubicBezTo>
                    <a:pt x="188" y="1"/>
                    <a:pt x="162" y="8"/>
                    <a:pt x="136" y="19"/>
                  </a:cubicBezTo>
                  <a:cubicBezTo>
                    <a:pt x="110" y="27"/>
                    <a:pt x="83" y="34"/>
                    <a:pt x="53" y="34"/>
                  </a:cubicBezTo>
                  <a:lnTo>
                    <a:pt x="49" y="34"/>
                  </a:lnTo>
                  <a:cubicBezTo>
                    <a:pt x="49" y="45"/>
                    <a:pt x="46" y="56"/>
                    <a:pt x="42" y="68"/>
                  </a:cubicBezTo>
                  <a:cubicBezTo>
                    <a:pt x="1" y="265"/>
                    <a:pt x="5" y="270"/>
                    <a:pt x="165" y="377"/>
                  </a:cubicBezTo>
                  <a:cubicBezTo>
                    <a:pt x="173" y="367"/>
                    <a:pt x="184" y="363"/>
                    <a:pt x="196" y="363"/>
                  </a:cubicBezTo>
                  <a:cubicBezTo>
                    <a:pt x="206" y="363"/>
                    <a:pt x="218" y="370"/>
                    <a:pt x="229" y="382"/>
                  </a:cubicBezTo>
                  <a:cubicBezTo>
                    <a:pt x="244" y="374"/>
                    <a:pt x="255" y="374"/>
                    <a:pt x="267" y="374"/>
                  </a:cubicBezTo>
                  <a:cubicBezTo>
                    <a:pt x="293" y="374"/>
                    <a:pt x="311" y="385"/>
                    <a:pt x="326" y="415"/>
                  </a:cubicBezTo>
                  <a:cubicBezTo>
                    <a:pt x="337" y="422"/>
                    <a:pt x="348" y="434"/>
                    <a:pt x="360" y="445"/>
                  </a:cubicBezTo>
                  <a:cubicBezTo>
                    <a:pt x="379" y="427"/>
                    <a:pt x="405" y="411"/>
                    <a:pt x="393" y="382"/>
                  </a:cubicBezTo>
                  <a:cubicBezTo>
                    <a:pt x="389" y="322"/>
                    <a:pt x="319" y="355"/>
                    <a:pt x="300" y="310"/>
                  </a:cubicBezTo>
                  <a:cubicBezTo>
                    <a:pt x="308" y="288"/>
                    <a:pt x="319" y="281"/>
                    <a:pt x="334" y="281"/>
                  </a:cubicBezTo>
                  <a:cubicBezTo>
                    <a:pt x="345" y="281"/>
                    <a:pt x="356" y="288"/>
                    <a:pt x="367" y="292"/>
                  </a:cubicBezTo>
                  <a:cubicBezTo>
                    <a:pt x="379" y="296"/>
                    <a:pt x="389" y="299"/>
                    <a:pt x="401" y="299"/>
                  </a:cubicBezTo>
                  <a:lnTo>
                    <a:pt x="408" y="299"/>
                  </a:lnTo>
                  <a:cubicBezTo>
                    <a:pt x="393" y="239"/>
                    <a:pt x="330" y="187"/>
                    <a:pt x="393" y="120"/>
                  </a:cubicBezTo>
                  <a:lnTo>
                    <a:pt x="393" y="116"/>
                  </a:lnTo>
                  <a:cubicBezTo>
                    <a:pt x="334" y="105"/>
                    <a:pt x="303" y="56"/>
                    <a:pt x="267" y="19"/>
                  </a:cubicBezTo>
                  <a:cubicBezTo>
                    <a:pt x="258" y="11"/>
                    <a:pt x="251" y="8"/>
                    <a:pt x="248" y="4"/>
                  </a:cubicBezTo>
                  <a:cubicBezTo>
                    <a:pt x="236" y="1"/>
                    <a:pt x="229" y="1"/>
                    <a:pt x="2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382482" y="-2795285"/>
              <a:ext cx="21297" cy="23397"/>
            </a:xfrm>
            <a:custGeom>
              <a:avLst/>
              <a:gdLst/>
              <a:ahLst/>
              <a:cxnLst/>
              <a:rect l="l" t="t" r="r" b="b"/>
              <a:pathLst>
                <a:path w="446" h="490" extrusionOk="0">
                  <a:moveTo>
                    <a:pt x="337" y="0"/>
                  </a:moveTo>
                  <a:cubicBezTo>
                    <a:pt x="326" y="0"/>
                    <a:pt x="315" y="12"/>
                    <a:pt x="296" y="26"/>
                  </a:cubicBezTo>
                  <a:cubicBezTo>
                    <a:pt x="348" y="112"/>
                    <a:pt x="348" y="112"/>
                    <a:pt x="266" y="135"/>
                  </a:cubicBezTo>
                  <a:cubicBezTo>
                    <a:pt x="251" y="138"/>
                    <a:pt x="240" y="135"/>
                    <a:pt x="229" y="154"/>
                  </a:cubicBezTo>
                  <a:cubicBezTo>
                    <a:pt x="177" y="240"/>
                    <a:pt x="161" y="266"/>
                    <a:pt x="113" y="266"/>
                  </a:cubicBezTo>
                  <a:cubicBezTo>
                    <a:pt x="94" y="266"/>
                    <a:pt x="72" y="258"/>
                    <a:pt x="34" y="255"/>
                  </a:cubicBezTo>
                  <a:lnTo>
                    <a:pt x="34" y="255"/>
                  </a:lnTo>
                  <a:cubicBezTo>
                    <a:pt x="46" y="284"/>
                    <a:pt x="20" y="300"/>
                    <a:pt x="1" y="318"/>
                  </a:cubicBezTo>
                  <a:cubicBezTo>
                    <a:pt x="49" y="345"/>
                    <a:pt x="20" y="404"/>
                    <a:pt x="49" y="434"/>
                  </a:cubicBezTo>
                  <a:cubicBezTo>
                    <a:pt x="91" y="441"/>
                    <a:pt x="124" y="475"/>
                    <a:pt x="169" y="479"/>
                  </a:cubicBezTo>
                  <a:cubicBezTo>
                    <a:pt x="195" y="483"/>
                    <a:pt x="222" y="490"/>
                    <a:pt x="248" y="490"/>
                  </a:cubicBezTo>
                  <a:cubicBezTo>
                    <a:pt x="277" y="490"/>
                    <a:pt x="303" y="483"/>
                    <a:pt x="330" y="452"/>
                  </a:cubicBezTo>
                  <a:lnTo>
                    <a:pt x="363" y="419"/>
                  </a:lnTo>
                  <a:cubicBezTo>
                    <a:pt x="352" y="412"/>
                    <a:pt x="341" y="400"/>
                    <a:pt x="330" y="400"/>
                  </a:cubicBezTo>
                  <a:cubicBezTo>
                    <a:pt x="326" y="400"/>
                    <a:pt x="322" y="404"/>
                    <a:pt x="322" y="404"/>
                  </a:cubicBezTo>
                  <a:cubicBezTo>
                    <a:pt x="308" y="407"/>
                    <a:pt x="289" y="419"/>
                    <a:pt x="274" y="419"/>
                  </a:cubicBezTo>
                  <a:cubicBezTo>
                    <a:pt x="266" y="419"/>
                    <a:pt x="258" y="415"/>
                    <a:pt x="255" y="400"/>
                  </a:cubicBezTo>
                  <a:cubicBezTo>
                    <a:pt x="248" y="371"/>
                    <a:pt x="206" y="329"/>
                    <a:pt x="251" y="300"/>
                  </a:cubicBezTo>
                  <a:cubicBezTo>
                    <a:pt x="300" y="273"/>
                    <a:pt x="263" y="243"/>
                    <a:pt x="258" y="202"/>
                  </a:cubicBezTo>
                  <a:lnTo>
                    <a:pt x="258" y="202"/>
                  </a:lnTo>
                  <a:cubicBezTo>
                    <a:pt x="322" y="224"/>
                    <a:pt x="393" y="206"/>
                    <a:pt x="442" y="266"/>
                  </a:cubicBezTo>
                  <a:lnTo>
                    <a:pt x="446" y="273"/>
                  </a:lnTo>
                  <a:lnTo>
                    <a:pt x="446" y="236"/>
                  </a:lnTo>
                  <a:cubicBezTo>
                    <a:pt x="434" y="228"/>
                    <a:pt x="427" y="217"/>
                    <a:pt x="415" y="206"/>
                  </a:cubicBezTo>
                  <a:cubicBezTo>
                    <a:pt x="393" y="154"/>
                    <a:pt x="375" y="98"/>
                    <a:pt x="363" y="38"/>
                  </a:cubicBezTo>
                  <a:cubicBezTo>
                    <a:pt x="356" y="15"/>
                    <a:pt x="348" y="0"/>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2397810" y="-2744241"/>
              <a:ext cx="31133" cy="15376"/>
            </a:xfrm>
            <a:custGeom>
              <a:avLst/>
              <a:gdLst/>
              <a:ahLst/>
              <a:cxnLst/>
              <a:rect l="l" t="t" r="r" b="b"/>
              <a:pathLst>
                <a:path w="652" h="322" extrusionOk="0">
                  <a:moveTo>
                    <a:pt x="329" y="56"/>
                  </a:moveTo>
                  <a:cubicBezTo>
                    <a:pt x="359" y="56"/>
                    <a:pt x="393" y="64"/>
                    <a:pt x="408" y="101"/>
                  </a:cubicBezTo>
                  <a:cubicBezTo>
                    <a:pt x="419" y="139"/>
                    <a:pt x="441" y="184"/>
                    <a:pt x="408" y="210"/>
                  </a:cubicBezTo>
                  <a:cubicBezTo>
                    <a:pt x="386" y="225"/>
                    <a:pt x="355" y="236"/>
                    <a:pt x="329" y="236"/>
                  </a:cubicBezTo>
                  <a:cubicBezTo>
                    <a:pt x="310" y="236"/>
                    <a:pt x="288" y="232"/>
                    <a:pt x="270" y="218"/>
                  </a:cubicBezTo>
                  <a:cubicBezTo>
                    <a:pt x="255" y="228"/>
                    <a:pt x="239" y="247"/>
                    <a:pt x="225" y="251"/>
                  </a:cubicBezTo>
                  <a:cubicBezTo>
                    <a:pt x="202" y="254"/>
                    <a:pt x="176" y="262"/>
                    <a:pt x="153" y="262"/>
                  </a:cubicBezTo>
                  <a:cubicBezTo>
                    <a:pt x="131" y="262"/>
                    <a:pt x="113" y="254"/>
                    <a:pt x="105" y="228"/>
                  </a:cubicBezTo>
                  <a:cubicBezTo>
                    <a:pt x="86" y="180"/>
                    <a:pt x="116" y="128"/>
                    <a:pt x="161" y="101"/>
                  </a:cubicBezTo>
                  <a:cubicBezTo>
                    <a:pt x="202" y="79"/>
                    <a:pt x="251" y="61"/>
                    <a:pt x="299" y="56"/>
                  </a:cubicBezTo>
                  <a:close/>
                  <a:moveTo>
                    <a:pt x="527" y="150"/>
                  </a:moveTo>
                  <a:cubicBezTo>
                    <a:pt x="534" y="150"/>
                    <a:pt x="550" y="150"/>
                    <a:pt x="561" y="158"/>
                  </a:cubicBezTo>
                  <a:cubicBezTo>
                    <a:pt x="595" y="173"/>
                    <a:pt x="617" y="206"/>
                    <a:pt x="598" y="244"/>
                  </a:cubicBezTo>
                  <a:cubicBezTo>
                    <a:pt x="584" y="277"/>
                    <a:pt x="561" y="288"/>
                    <a:pt x="543" y="288"/>
                  </a:cubicBezTo>
                  <a:cubicBezTo>
                    <a:pt x="512" y="288"/>
                    <a:pt x="479" y="266"/>
                    <a:pt x="441" y="254"/>
                  </a:cubicBezTo>
                  <a:cubicBezTo>
                    <a:pt x="475" y="213"/>
                    <a:pt x="475" y="150"/>
                    <a:pt x="527" y="150"/>
                  </a:cubicBezTo>
                  <a:close/>
                  <a:moveTo>
                    <a:pt x="270" y="1"/>
                  </a:moveTo>
                  <a:cubicBezTo>
                    <a:pt x="225" y="1"/>
                    <a:pt x="187" y="30"/>
                    <a:pt x="153" y="71"/>
                  </a:cubicBezTo>
                  <a:cubicBezTo>
                    <a:pt x="131" y="97"/>
                    <a:pt x="101" y="123"/>
                    <a:pt x="68" y="142"/>
                  </a:cubicBezTo>
                  <a:cubicBezTo>
                    <a:pt x="1" y="180"/>
                    <a:pt x="37" y="251"/>
                    <a:pt x="41" y="299"/>
                  </a:cubicBezTo>
                  <a:cubicBezTo>
                    <a:pt x="45" y="315"/>
                    <a:pt x="60" y="322"/>
                    <a:pt x="82" y="322"/>
                  </a:cubicBezTo>
                  <a:cubicBezTo>
                    <a:pt x="101" y="322"/>
                    <a:pt x="124" y="315"/>
                    <a:pt x="142" y="307"/>
                  </a:cubicBezTo>
                  <a:cubicBezTo>
                    <a:pt x="168" y="299"/>
                    <a:pt x="191" y="299"/>
                    <a:pt x="220" y="296"/>
                  </a:cubicBezTo>
                  <a:lnTo>
                    <a:pt x="262" y="296"/>
                  </a:lnTo>
                  <a:cubicBezTo>
                    <a:pt x="351" y="296"/>
                    <a:pt x="438" y="315"/>
                    <a:pt x="527" y="315"/>
                  </a:cubicBezTo>
                  <a:lnTo>
                    <a:pt x="531" y="315"/>
                  </a:lnTo>
                  <a:cubicBezTo>
                    <a:pt x="576" y="315"/>
                    <a:pt x="613" y="303"/>
                    <a:pt x="632" y="266"/>
                  </a:cubicBezTo>
                  <a:cubicBezTo>
                    <a:pt x="651" y="228"/>
                    <a:pt x="632" y="195"/>
                    <a:pt x="606" y="161"/>
                  </a:cubicBezTo>
                  <a:cubicBezTo>
                    <a:pt x="576" y="116"/>
                    <a:pt x="527" y="97"/>
                    <a:pt x="490" y="64"/>
                  </a:cubicBezTo>
                  <a:cubicBezTo>
                    <a:pt x="460" y="30"/>
                    <a:pt x="456" y="19"/>
                    <a:pt x="430" y="19"/>
                  </a:cubicBezTo>
                  <a:cubicBezTo>
                    <a:pt x="422" y="19"/>
                    <a:pt x="412" y="23"/>
                    <a:pt x="400" y="23"/>
                  </a:cubicBezTo>
                  <a:cubicBezTo>
                    <a:pt x="389" y="27"/>
                    <a:pt x="374" y="27"/>
                    <a:pt x="363" y="27"/>
                  </a:cubicBezTo>
                  <a:cubicBezTo>
                    <a:pt x="351" y="27"/>
                    <a:pt x="344" y="27"/>
                    <a:pt x="333" y="19"/>
                  </a:cubicBezTo>
                  <a:cubicBezTo>
                    <a:pt x="310" y="8"/>
                    <a:pt x="288" y="1"/>
                    <a:pt x="2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2454585" y="-2754029"/>
              <a:ext cx="22013" cy="21297"/>
            </a:xfrm>
            <a:custGeom>
              <a:avLst/>
              <a:gdLst/>
              <a:ahLst/>
              <a:cxnLst/>
              <a:rect l="l" t="t" r="r" b="b"/>
              <a:pathLst>
                <a:path w="461" h="446" extrusionOk="0">
                  <a:moveTo>
                    <a:pt x="315" y="0"/>
                  </a:moveTo>
                  <a:cubicBezTo>
                    <a:pt x="296" y="0"/>
                    <a:pt x="270" y="19"/>
                    <a:pt x="251" y="26"/>
                  </a:cubicBezTo>
                  <a:cubicBezTo>
                    <a:pt x="188" y="45"/>
                    <a:pt x="124" y="75"/>
                    <a:pt x="60" y="97"/>
                  </a:cubicBezTo>
                  <a:cubicBezTo>
                    <a:pt x="31" y="109"/>
                    <a:pt x="12" y="123"/>
                    <a:pt x="8" y="153"/>
                  </a:cubicBezTo>
                  <a:cubicBezTo>
                    <a:pt x="1" y="209"/>
                    <a:pt x="150" y="423"/>
                    <a:pt x="206" y="433"/>
                  </a:cubicBezTo>
                  <a:lnTo>
                    <a:pt x="217" y="433"/>
                  </a:lnTo>
                  <a:cubicBezTo>
                    <a:pt x="225" y="433"/>
                    <a:pt x="236" y="433"/>
                    <a:pt x="240" y="430"/>
                  </a:cubicBezTo>
                  <a:cubicBezTo>
                    <a:pt x="266" y="415"/>
                    <a:pt x="288" y="407"/>
                    <a:pt x="310" y="407"/>
                  </a:cubicBezTo>
                  <a:cubicBezTo>
                    <a:pt x="341" y="407"/>
                    <a:pt x="371" y="418"/>
                    <a:pt x="400" y="433"/>
                  </a:cubicBezTo>
                  <a:cubicBezTo>
                    <a:pt x="412" y="441"/>
                    <a:pt x="423" y="445"/>
                    <a:pt x="431" y="445"/>
                  </a:cubicBezTo>
                  <a:cubicBezTo>
                    <a:pt x="453" y="445"/>
                    <a:pt x="460" y="423"/>
                    <a:pt x="453" y="385"/>
                  </a:cubicBezTo>
                  <a:cubicBezTo>
                    <a:pt x="441" y="314"/>
                    <a:pt x="400" y="261"/>
                    <a:pt x="360" y="206"/>
                  </a:cubicBezTo>
                  <a:lnTo>
                    <a:pt x="345" y="221"/>
                  </a:lnTo>
                  <a:cubicBezTo>
                    <a:pt x="389" y="276"/>
                    <a:pt x="303" y="310"/>
                    <a:pt x="322" y="363"/>
                  </a:cubicBezTo>
                  <a:lnTo>
                    <a:pt x="318" y="363"/>
                  </a:lnTo>
                  <a:cubicBezTo>
                    <a:pt x="214" y="363"/>
                    <a:pt x="143" y="318"/>
                    <a:pt x="127" y="239"/>
                  </a:cubicBezTo>
                  <a:cubicBezTo>
                    <a:pt x="105" y="224"/>
                    <a:pt x="64" y="228"/>
                    <a:pt x="83" y="179"/>
                  </a:cubicBezTo>
                  <a:cubicBezTo>
                    <a:pt x="101" y="127"/>
                    <a:pt x="146" y="101"/>
                    <a:pt x="184" y="97"/>
                  </a:cubicBezTo>
                  <a:cubicBezTo>
                    <a:pt x="203" y="97"/>
                    <a:pt x="221" y="93"/>
                    <a:pt x="240" y="93"/>
                  </a:cubicBezTo>
                  <a:cubicBezTo>
                    <a:pt x="266" y="93"/>
                    <a:pt x="292" y="97"/>
                    <a:pt x="315" y="119"/>
                  </a:cubicBezTo>
                  <a:cubicBezTo>
                    <a:pt x="341" y="93"/>
                    <a:pt x="378" y="71"/>
                    <a:pt x="352" y="26"/>
                  </a:cubicBezTo>
                  <a:cubicBezTo>
                    <a:pt x="341" y="7"/>
                    <a:pt x="329" y="0"/>
                    <a:pt x="3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2428179" y="-2816725"/>
              <a:ext cx="15758" cy="12367"/>
            </a:xfrm>
            <a:custGeom>
              <a:avLst/>
              <a:gdLst/>
              <a:ahLst/>
              <a:cxnLst/>
              <a:rect l="l" t="t" r="r" b="b"/>
              <a:pathLst>
                <a:path w="330" h="259" extrusionOk="0">
                  <a:moveTo>
                    <a:pt x="124" y="1"/>
                  </a:moveTo>
                  <a:cubicBezTo>
                    <a:pt x="87" y="1"/>
                    <a:pt x="53" y="4"/>
                    <a:pt x="38" y="19"/>
                  </a:cubicBezTo>
                  <a:cubicBezTo>
                    <a:pt x="1" y="49"/>
                    <a:pt x="1" y="158"/>
                    <a:pt x="38" y="202"/>
                  </a:cubicBezTo>
                  <a:cubicBezTo>
                    <a:pt x="68" y="236"/>
                    <a:pt x="143" y="259"/>
                    <a:pt x="206" y="259"/>
                  </a:cubicBezTo>
                  <a:cubicBezTo>
                    <a:pt x="247" y="259"/>
                    <a:pt x="285" y="251"/>
                    <a:pt x="307" y="233"/>
                  </a:cubicBezTo>
                  <a:cubicBezTo>
                    <a:pt x="330" y="214"/>
                    <a:pt x="300" y="79"/>
                    <a:pt x="259" y="35"/>
                  </a:cubicBezTo>
                  <a:cubicBezTo>
                    <a:pt x="244" y="12"/>
                    <a:pt x="180"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2403731" y="-2802782"/>
              <a:ext cx="20246" cy="27361"/>
            </a:xfrm>
            <a:custGeom>
              <a:avLst/>
              <a:gdLst/>
              <a:ahLst/>
              <a:cxnLst/>
              <a:rect l="l" t="t" r="r" b="b"/>
              <a:pathLst>
                <a:path w="424" h="573" extrusionOk="0">
                  <a:moveTo>
                    <a:pt x="102" y="0"/>
                  </a:moveTo>
                  <a:cubicBezTo>
                    <a:pt x="98" y="79"/>
                    <a:pt x="46" y="154"/>
                    <a:pt x="57" y="236"/>
                  </a:cubicBezTo>
                  <a:cubicBezTo>
                    <a:pt x="68" y="311"/>
                    <a:pt x="1" y="389"/>
                    <a:pt x="72" y="460"/>
                  </a:cubicBezTo>
                  <a:cubicBezTo>
                    <a:pt x="83" y="445"/>
                    <a:pt x="94" y="441"/>
                    <a:pt x="102" y="441"/>
                  </a:cubicBezTo>
                  <a:cubicBezTo>
                    <a:pt x="125" y="441"/>
                    <a:pt x="139" y="464"/>
                    <a:pt x="154" y="479"/>
                  </a:cubicBezTo>
                  <a:cubicBezTo>
                    <a:pt x="184" y="512"/>
                    <a:pt x="154" y="535"/>
                    <a:pt x="135" y="557"/>
                  </a:cubicBezTo>
                  <a:cubicBezTo>
                    <a:pt x="196" y="538"/>
                    <a:pt x="225" y="528"/>
                    <a:pt x="255" y="528"/>
                  </a:cubicBezTo>
                  <a:cubicBezTo>
                    <a:pt x="289" y="528"/>
                    <a:pt x="318" y="542"/>
                    <a:pt x="382" y="572"/>
                  </a:cubicBezTo>
                  <a:cubicBezTo>
                    <a:pt x="334" y="516"/>
                    <a:pt x="423" y="490"/>
                    <a:pt x="412" y="445"/>
                  </a:cubicBezTo>
                  <a:cubicBezTo>
                    <a:pt x="397" y="415"/>
                    <a:pt x="379" y="404"/>
                    <a:pt x="353" y="404"/>
                  </a:cubicBezTo>
                  <a:cubicBezTo>
                    <a:pt x="341" y="404"/>
                    <a:pt x="330" y="404"/>
                    <a:pt x="315" y="412"/>
                  </a:cubicBezTo>
                  <a:cubicBezTo>
                    <a:pt x="322" y="445"/>
                    <a:pt x="304" y="464"/>
                    <a:pt x="274" y="464"/>
                  </a:cubicBezTo>
                  <a:lnTo>
                    <a:pt x="266" y="464"/>
                  </a:lnTo>
                  <a:cubicBezTo>
                    <a:pt x="232" y="460"/>
                    <a:pt x="263" y="423"/>
                    <a:pt x="251" y="407"/>
                  </a:cubicBezTo>
                  <a:cubicBezTo>
                    <a:pt x="91" y="300"/>
                    <a:pt x="87" y="295"/>
                    <a:pt x="128" y="98"/>
                  </a:cubicBezTo>
                  <a:cubicBezTo>
                    <a:pt x="132" y="86"/>
                    <a:pt x="135" y="75"/>
                    <a:pt x="135" y="64"/>
                  </a:cubicBezTo>
                  <a:cubicBezTo>
                    <a:pt x="147" y="34"/>
                    <a:pt x="120" y="19"/>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2365149" y="-2761049"/>
              <a:ext cx="17906" cy="22060"/>
            </a:xfrm>
            <a:custGeom>
              <a:avLst/>
              <a:gdLst/>
              <a:ahLst/>
              <a:cxnLst/>
              <a:rect l="l" t="t" r="r" b="b"/>
              <a:pathLst>
                <a:path w="375" h="462" extrusionOk="0">
                  <a:moveTo>
                    <a:pt x="281" y="1"/>
                  </a:moveTo>
                  <a:cubicBezTo>
                    <a:pt x="269" y="1"/>
                    <a:pt x="254" y="4"/>
                    <a:pt x="243" y="16"/>
                  </a:cubicBezTo>
                  <a:cubicBezTo>
                    <a:pt x="214" y="46"/>
                    <a:pt x="183" y="80"/>
                    <a:pt x="150" y="102"/>
                  </a:cubicBezTo>
                  <a:cubicBezTo>
                    <a:pt x="7" y="214"/>
                    <a:pt x="0" y="311"/>
                    <a:pt x="131" y="431"/>
                  </a:cubicBezTo>
                  <a:cubicBezTo>
                    <a:pt x="154" y="449"/>
                    <a:pt x="176" y="461"/>
                    <a:pt x="195" y="461"/>
                  </a:cubicBezTo>
                  <a:cubicBezTo>
                    <a:pt x="217" y="461"/>
                    <a:pt x="236" y="449"/>
                    <a:pt x="259" y="427"/>
                  </a:cubicBezTo>
                  <a:lnTo>
                    <a:pt x="240" y="427"/>
                  </a:lnTo>
                  <a:cubicBezTo>
                    <a:pt x="161" y="427"/>
                    <a:pt x="109" y="379"/>
                    <a:pt x="68" y="315"/>
                  </a:cubicBezTo>
                  <a:cubicBezTo>
                    <a:pt x="57" y="300"/>
                    <a:pt x="68" y="289"/>
                    <a:pt x="75" y="278"/>
                  </a:cubicBezTo>
                  <a:cubicBezTo>
                    <a:pt x="75" y="225"/>
                    <a:pt x="120" y="211"/>
                    <a:pt x="146" y="180"/>
                  </a:cubicBezTo>
                  <a:cubicBezTo>
                    <a:pt x="154" y="135"/>
                    <a:pt x="187" y="128"/>
                    <a:pt x="225" y="125"/>
                  </a:cubicBezTo>
                  <a:cubicBezTo>
                    <a:pt x="232" y="106"/>
                    <a:pt x="236" y="68"/>
                    <a:pt x="247" y="68"/>
                  </a:cubicBezTo>
                  <a:cubicBezTo>
                    <a:pt x="251" y="65"/>
                    <a:pt x="251" y="65"/>
                    <a:pt x="254" y="65"/>
                  </a:cubicBezTo>
                  <a:cubicBezTo>
                    <a:pt x="281" y="65"/>
                    <a:pt x="281" y="99"/>
                    <a:pt x="292" y="121"/>
                  </a:cubicBezTo>
                  <a:cubicBezTo>
                    <a:pt x="295" y="128"/>
                    <a:pt x="303" y="135"/>
                    <a:pt x="311" y="147"/>
                  </a:cubicBezTo>
                  <a:cubicBezTo>
                    <a:pt x="314" y="143"/>
                    <a:pt x="318" y="143"/>
                    <a:pt x="321" y="143"/>
                  </a:cubicBezTo>
                  <a:cubicBezTo>
                    <a:pt x="330" y="143"/>
                    <a:pt x="330" y="151"/>
                    <a:pt x="326" y="161"/>
                  </a:cubicBezTo>
                  <a:cubicBezTo>
                    <a:pt x="330" y="169"/>
                    <a:pt x="337" y="173"/>
                    <a:pt x="344" y="180"/>
                  </a:cubicBezTo>
                  <a:cubicBezTo>
                    <a:pt x="374" y="113"/>
                    <a:pt x="307" y="72"/>
                    <a:pt x="299" y="12"/>
                  </a:cubicBezTo>
                  <a:cubicBezTo>
                    <a:pt x="299" y="4"/>
                    <a:pt x="292" y="1"/>
                    <a:pt x="2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2361615" y="-2753361"/>
              <a:ext cx="14373" cy="8977"/>
            </a:xfrm>
            <a:custGeom>
              <a:avLst/>
              <a:gdLst/>
              <a:ahLst/>
              <a:cxnLst/>
              <a:rect l="l" t="t" r="r" b="b"/>
              <a:pathLst>
                <a:path w="301" h="188" extrusionOk="0">
                  <a:moveTo>
                    <a:pt x="252" y="0"/>
                  </a:moveTo>
                  <a:cubicBezTo>
                    <a:pt x="229" y="23"/>
                    <a:pt x="207" y="50"/>
                    <a:pt x="185" y="50"/>
                  </a:cubicBezTo>
                  <a:cubicBezTo>
                    <a:pt x="169" y="50"/>
                    <a:pt x="154" y="38"/>
                    <a:pt x="135" y="12"/>
                  </a:cubicBezTo>
                  <a:lnTo>
                    <a:pt x="132" y="12"/>
                  </a:lnTo>
                  <a:cubicBezTo>
                    <a:pt x="128" y="12"/>
                    <a:pt x="121" y="16"/>
                    <a:pt x="113" y="23"/>
                  </a:cubicBezTo>
                  <a:cubicBezTo>
                    <a:pt x="109" y="27"/>
                    <a:pt x="99" y="31"/>
                    <a:pt x="90" y="31"/>
                  </a:cubicBezTo>
                  <a:cubicBezTo>
                    <a:pt x="83" y="31"/>
                    <a:pt x="76" y="27"/>
                    <a:pt x="72" y="19"/>
                  </a:cubicBezTo>
                  <a:cubicBezTo>
                    <a:pt x="46" y="50"/>
                    <a:pt x="1" y="64"/>
                    <a:pt x="1" y="117"/>
                  </a:cubicBezTo>
                  <a:cubicBezTo>
                    <a:pt x="16" y="102"/>
                    <a:pt x="31" y="98"/>
                    <a:pt x="46" y="98"/>
                  </a:cubicBezTo>
                  <a:cubicBezTo>
                    <a:pt x="76" y="98"/>
                    <a:pt x="102" y="121"/>
                    <a:pt x="109" y="139"/>
                  </a:cubicBezTo>
                  <a:cubicBezTo>
                    <a:pt x="132" y="176"/>
                    <a:pt x="154" y="188"/>
                    <a:pt x="180" y="188"/>
                  </a:cubicBezTo>
                  <a:cubicBezTo>
                    <a:pt x="203" y="188"/>
                    <a:pt x="225" y="180"/>
                    <a:pt x="252" y="169"/>
                  </a:cubicBezTo>
                  <a:cubicBezTo>
                    <a:pt x="256" y="169"/>
                    <a:pt x="263" y="176"/>
                    <a:pt x="266" y="184"/>
                  </a:cubicBezTo>
                  <a:lnTo>
                    <a:pt x="300" y="117"/>
                  </a:lnTo>
                  <a:cubicBezTo>
                    <a:pt x="289" y="83"/>
                    <a:pt x="278" y="50"/>
                    <a:pt x="270" y="19"/>
                  </a:cubicBezTo>
                  <a:cubicBezTo>
                    <a:pt x="263" y="12"/>
                    <a:pt x="256" y="8"/>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2439782" y="-2784016"/>
              <a:ext cx="8834" cy="9263"/>
            </a:xfrm>
            <a:custGeom>
              <a:avLst/>
              <a:gdLst/>
              <a:ahLst/>
              <a:cxnLst/>
              <a:rect l="l" t="t" r="r" b="b"/>
              <a:pathLst>
                <a:path w="185" h="194" extrusionOk="0">
                  <a:moveTo>
                    <a:pt x="72" y="0"/>
                  </a:moveTo>
                  <a:cubicBezTo>
                    <a:pt x="64" y="0"/>
                    <a:pt x="61" y="4"/>
                    <a:pt x="53" y="4"/>
                  </a:cubicBezTo>
                  <a:cubicBezTo>
                    <a:pt x="0" y="33"/>
                    <a:pt x="12" y="104"/>
                    <a:pt x="5" y="161"/>
                  </a:cubicBezTo>
                  <a:cubicBezTo>
                    <a:pt x="16" y="171"/>
                    <a:pt x="27" y="183"/>
                    <a:pt x="35" y="190"/>
                  </a:cubicBezTo>
                  <a:cubicBezTo>
                    <a:pt x="45" y="194"/>
                    <a:pt x="57" y="194"/>
                    <a:pt x="68" y="194"/>
                  </a:cubicBezTo>
                  <a:cubicBezTo>
                    <a:pt x="98" y="194"/>
                    <a:pt x="124" y="190"/>
                    <a:pt x="150" y="179"/>
                  </a:cubicBezTo>
                  <a:cubicBezTo>
                    <a:pt x="184" y="142"/>
                    <a:pt x="176" y="104"/>
                    <a:pt x="169" y="64"/>
                  </a:cubicBezTo>
                  <a:cubicBezTo>
                    <a:pt x="139" y="37"/>
                    <a:pt x="102"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2362475" y="-2748681"/>
              <a:ext cx="13991" cy="8022"/>
            </a:xfrm>
            <a:custGeom>
              <a:avLst/>
              <a:gdLst/>
              <a:ahLst/>
              <a:cxnLst/>
              <a:rect l="l" t="t" r="r" b="b"/>
              <a:pathLst>
                <a:path w="293" h="168" extrusionOk="0">
                  <a:moveTo>
                    <a:pt x="64" y="0"/>
                  </a:moveTo>
                  <a:cubicBezTo>
                    <a:pt x="49" y="0"/>
                    <a:pt x="34" y="4"/>
                    <a:pt x="19" y="19"/>
                  </a:cubicBezTo>
                  <a:cubicBezTo>
                    <a:pt x="12" y="30"/>
                    <a:pt x="1" y="41"/>
                    <a:pt x="12" y="56"/>
                  </a:cubicBezTo>
                  <a:cubicBezTo>
                    <a:pt x="53" y="120"/>
                    <a:pt x="105" y="168"/>
                    <a:pt x="184" y="168"/>
                  </a:cubicBezTo>
                  <a:lnTo>
                    <a:pt x="213" y="168"/>
                  </a:lnTo>
                  <a:cubicBezTo>
                    <a:pt x="239" y="168"/>
                    <a:pt x="251" y="149"/>
                    <a:pt x="270" y="135"/>
                  </a:cubicBezTo>
                  <a:cubicBezTo>
                    <a:pt x="281" y="120"/>
                    <a:pt x="292" y="104"/>
                    <a:pt x="284" y="86"/>
                  </a:cubicBezTo>
                  <a:cubicBezTo>
                    <a:pt x="281" y="78"/>
                    <a:pt x="274" y="71"/>
                    <a:pt x="270" y="71"/>
                  </a:cubicBezTo>
                  <a:cubicBezTo>
                    <a:pt x="243" y="82"/>
                    <a:pt x="221" y="90"/>
                    <a:pt x="198" y="90"/>
                  </a:cubicBezTo>
                  <a:cubicBezTo>
                    <a:pt x="172" y="90"/>
                    <a:pt x="150" y="78"/>
                    <a:pt x="127" y="41"/>
                  </a:cubicBezTo>
                  <a:cubicBezTo>
                    <a:pt x="120" y="23"/>
                    <a:pt x="94"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2416385" y="-2731539"/>
              <a:ext cx="10744" cy="9502"/>
            </a:xfrm>
            <a:custGeom>
              <a:avLst/>
              <a:gdLst/>
              <a:ahLst/>
              <a:cxnLst/>
              <a:rect l="l" t="t" r="r" b="b"/>
              <a:pathLst>
                <a:path w="225" h="199" extrusionOk="0">
                  <a:moveTo>
                    <a:pt x="202" y="0"/>
                  </a:moveTo>
                  <a:cubicBezTo>
                    <a:pt x="199" y="0"/>
                    <a:pt x="199" y="0"/>
                    <a:pt x="199" y="4"/>
                  </a:cubicBezTo>
                  <a:cubicBezTo>
                    <a:pt x="150" y="37"/>
                    <a:pt x="83" y="7"/>
                    <a:pt x="34" y="49"/>
                  </a:cubicBezTo>
                  <a:cubicBezTo>
                    <a:pt x="0" y="78"/>
                    <a:pt x="8" y="123"/>
                    <a:pt x="4" y="164"/>
                  </a:cubicBezTo>
                  <a:cubicBezTo>
                    <a:pt x="0" y="183"/>
                    <a:pt x="16" y="198"/>
                    <a:pt x="31" y="198"/>
                  </a:cubicBezTo>
                  <a:cubicBezTo>
                    <a:pt x="38" y="198"/>
                    <a:pt x="45" y="194"/>
                    <a:pt x="49" y="190"/>
                  </a:cubicBezTo>
                  <a:cubicBezTo>
                    <a:pt x="98" y="145"/>
                    <a:pt x="154" y="112"/>
                    <a:pt x="202" y="75"/>
                  </a:cubicBezTo>
                  <a:cubicBezTo>
                    <a:pt x="221" y="64"/>
                    <a:pt x="225" y="41"/>
                    <a:pt x="217" y="22"/>
                  </a:cubicBezTo>
                  <a:cubicBezTo>
                    <a:pt x="217" y="11"/>
                    <a:pt x="210" y="0"/>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2386923" y="-2803498"/>
              <a:ext cx="14850" cy="7879"/>
            </a:xfrm>
            <a:custGeom>
              <a:avLst/>
              <a:gdLst/>
              <a:ahLst/>
              <a:cxnLst/>
              <a:rect l="l" t="t" r="r" b="b"/>
              <a:pathLst>
                <a:path w="311" h="165" extrusionOk="0">
                  <a:moveTo>
                    <a:pt x="221" y="1"/>
                  </a:moveTo>
                  <a:cubicBezTo>
                    <a:pt x="206" y="1"/>
                    <a:pt x="187" y="4"/>
                    <a:pt x="168" y="15"/>
                  </a:cubicBezTo>
                  <a:cubicBezTo>
                    <a:pt x="120" y="53"/>
                    <a:pt x="60" y="56"/>
                    <a:pt x="1" y="64"/>
                  </a:cubicBezTo>
                  <a:cubicBezTo>
                    <a:pt x="37" y="101"/>
                    <a:pt x="68" y="150"/>
                    <a:pt x="127" y="161"/>
                  </a:cubicBezTo>
                  <a:lnTo>
                    <a:pt x="127" y="165"/>
                  </a:lnTo>
                  <a:cubicBezTo>
                    <a:pt x="184" y="105"/>
                    <a:pt x="244" y="60"/>
                    <a:pt x="311" y="19"/>
                  </a:cubicBezTo>
                  <a:lnTo>
                    <a:pt x="311" y="15"/>
                  </a:lnTo>
                  <a:cubicBezTo>
                    <a:pt x="280" y="15"/>
                    <a:pt x="251"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2398860" y="-2810470"/>
              <a:ext cx="13036" cy="7735"/>
            </a:xfrm>
            <a:custGeom>
              <a:avLst/>
              <a:gdLst/>
              <a:ahLst/>
              <a:cxnLst/>
              <a:rect l="l" t="t" r="r" b="b"/>
              <a:pathLst>
                <a:path w="273" h="162" extrusionOk="0">
                  <a:moveTo>
                    <a:pt x="232" y="1"/>
                  </a:moveTo>
                  <a:cubicBezTo>
                    <a:pt x="112" y="1"/>
                    <a:pt x="41" y="53"/>
                    <a:pt x="0" y="161"/>
                  </a:cubicBezTo>
                  <a:lnTo>
                    <a:pt x="4" y="161"/>
                  </a:lnTo>
                  <a:cubicBezTo>
                    <a:pt x="49" y="142"/>
                    <a:pt x="97" y="109"/>
                    <a:pt x="142" y="109"/>
                  </a:cubicBezTo>
                  <a:cubicBezTo>
                    <a:pt x="172" y="109"/>
                    <a:pt x="202" y="124"/>
                    <a:pt x="232" y="161"/>
                  </a:cubicBezTo>
                  <a:cubicBezTo>
                    <a:pt x="206" y="102"/>
                    <a:pt x="202" y="45"/>
                    <a:pt x="273" y="4"/>
                  </a:cubicBezTo>
                  <a:cubicBezTo>
                    <a:pt x="258" y="1"/>
                    <a:pt x="242"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2427463" y="-2737460"/>
              <a:ext cx="8643" cy="7926"/>
            </a:xfrm>
            <a:custGeom>
              <a:avLst/>
              <a:gdLst/>
              <a:ahLst/>
              <a:cxnLst/>
              <a:rect l="l" t="t" r="r" b="b"/>
              <a:pathLst>
                <a:path w="181" h="166" extrusionOk="0">
                  <a:moveTo>
                    <a:pt x="79" y="0"/>
                  </a:moveTo>
                  <a:cubicBezTo>
                    <a:pt x="61" y="0"/>
                    <a:pt x="46" y="4"/>
                    <a:pt x="27" y="19"/>
                  </a:cubicBezTo>
                  <a:cubicBezTo>
                    <a:pt x="1" y="60"/>
                    <a:pt x="16" y="105"/>
                    <a:pt x="42" y="131"/>
                  </a:cubicBezTo>
                  <a:cubicBezTo>
                    <a:pt x="61" y="150"/>
                    <a:pt x="83" y="165"/>
                    <a:pt x="109" y="165"/>
                  </a:cubicBezTo>
                  <a:cubicBezTo>
                    <a:pt x="124" y="165"/>
                    <a:pt x="139" y="157"/>
                    <a:pt x="154" y="143"/>
                  </a:cubicBezTo>
                  <a:cubicBezTo>
                    <a:pt x="180" y="105"/>
                    <a:pt x="180" y="57"/>
                    <a:pt x="143" y="26"/>
                  </a:cubicBezTo>
                  <a:cubicBezTo>
                    <a:pt x="124" y="12"/>
                    <a:pt x="101"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2439591" y="-2775469"/>
              <a:ext cx="7544" cy="12510"/>
            </a:xfrm>
            <a:custGeom>
              <a:avLst/>
              <a:gdLst/>
              <a:ahLst/>
              <a:cxnLst/>
              <a:rect l="l" t="t" r="r" b="b"/>
              <a:pathLst>
                <a:path w="158" h="262" extrusionOk="0">
                  <a:moveTo>
                    <a:pt x="146" y="0"/>
                  </a:moveTo>
                  <a:cubicBezTo>
                    <a:pt x="120" y="11"/>
                    <a:pt x="94" y="15"/>
                    <a:pt x="64" y="15"/>
                  </a:cubicBezTo>
                  <a:cubicBezTo>
                    <a:pt x="53" y="15"/>
                    <a:pt x="41" y="15"/>
                    <a:pt x="31" y="11"/>
                  </a:cubicBezTo>
                  <a:lnTo>
                    <a:pt x="31" y="11"/>
                  </a:lnTo>
                  <a:cubicBezTo>
                    <a:pt x="31" y="53"/>
                    <a:pt x="1" y="94"/>
                    <a:pt x="34" y="135"/>
                  </a:cubicBezTo>
                  <a:cubicBezTo>
                    <a:pt x="49" y="154"/>
                    <a:pt x="31" y="180"/>
                    <a:pt x="15" y="194"/>
                  </a:cubicBezTo>
                  <a:cubicBezTo>
                    <a:pt x="53" y="202"/>
                    <a:pt x="75" y="221"/>
                    <a:pt x="79" y="262"/>
                  </a:cubicBezTo>
                  <a:lnTo>
                    <a:pt x="83" y="262"/>
                  </a:lnTo>
                  <a:cubicBezTo>
                    <a:pt x="113" y="228"/>
                    <a:pt x="158" y="199"/>
                    <a:pt x="127" y="146"/>
                  </a:cubicBezTo>
                  <a:cubicBezTo>
                    <a:pt x="94" y="90"/>
                    <a:pt x="113" y="45"/>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2398717" y="-2805265"/>
              <a:ext cx="10935" cy="5539"/>
            </a:xfrm>
            <a:custGeom>
              <a:avLst/>
              <a:gdLst/>
              <a:ahLst/>
              <a:cxnLst/>
              <a:rect l="l" t="t" r="r" b="b"/>
              <a:pathLst>
                <a:path w="229" h="116" extrusionOk="0">
                  <a:moveTo>
                    <a:pt x="139" y="0"/>
                  </a:moveTo>
                  <a:cubicBezTo>
                    <a:pt x="94" y="0"/>
                    <a:pt x="46" y="33"/>
                    <a:pt x="1" y="52"/>
                  </a:cubicBezTo>
                  <a:cubicBezTo>
                    <a:pt x="15" y="71"/>
                    <a:pt x="42" y="86"/>
                    <a:pt x="30" y="116"/>
                  </a:cubicBezTo>
                  <a:lnTo>
                    <a:pt x="34" y="116"/>
                  </a:lnTo>
                  <a:cubicBezTo>
                    <a:pt x="64" y="116"/>
                    <a:pt x="91" y="109"/>
                    <a:pt x="117" y="101"/>
                  </a:cubicBezTo>
                  <a:cubicBezTo>
                    <a:pt x="143" y="90"/>
                    <a:pt x="169" y="83"/>
                    <a:pt x="199" y="83"/>
                  </a:cubicBezTo>
                  <a:cubicBezTo>
                    <a:pt x="210" y="83"/>
                    <a:pt x="217" y="83"/>
                    <a:pt x="229" y="86"/>
                  </a:cubicBezTo>
                  <a:lnTo>
                    <a:pt x="229" y="52"/>
                  </a:lnTo>
                  <a:cubicBezTo>
                    <a:pt x="199" y="15"/>
                    <a:pt x="169"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2372120" y="-2803880"/>
              <a:ext cx="14850" cy="9884"/>
            </a:xfrm>
            <a:custGeom>
              <a:avLst/>
              <a:gdLst/>
              <a:ahLst/>
              <a:cxnLst/>
              <a:rect l="l" t="t" r="r" b="b"/>
              <a:pathLst>
                <a:path w="311" h="207" extrusionOk="0">
                  <a:moveTo>
                    <a:pt x="15" y="42"/>
                  </a:moveTo>
                  <a:cubicBezTo>
                    <a:pt x="12" y="42"/>
                    <a:pt x="12" y="46"/>
                    <a:pt x="12" y="46"/>
                  </a:cubicBezTo>
                  <a:cubicBezTo>
                    <a:pt x="12" y="46"/>
                    <a:pt x="15" y="46"/>
                    <a:pt x="15" y="42"/>
                  </a:cubicBezTo>
                  <a:close/>
                  <a:moveTo>
                    <a:pt x="75" y="1"/>
                  </a:moveTo>
                  <a:cubicBezTo>
                    <a:pt x="53" y="1"/>
                    <a:pt x="27" y="9"/>
                    <a:pt x="1" y="23"/>
                  </a:cubicBezTo>
                  <a:lnTo>
                    <a:pt x="1" y="27"/>
                  </a:lnTo>
                  <a:lnTo>
                    <a:pt x="8" y="35"/>
                  </a:lnTo>
                  <a:lnTo>
                    <a:pt x="15" y="42"/>
                  </a:lnTo>
                  <a:cubicBezTo>
                    <a:pt x="31" y="46"/>
                    <a:pt x="49" y="49"/>
                    <a:pt x="64" y="57"/>
                  </a:cubicBezTo>
                  <a:cubicBezTo>
                    <a:pt x="150" y="61"/>
                    <a:pt x="217" y="109"/>
                    <a:pt x="240" y="180"/>
                  </a:cubicBezTo>
                  <a:cubicBezTo>
                    <a:pt x="243" y="192"/>
                    <a:pt x="262" y="199"/>
                    <a:pt x="274" y="206"/>
                  </a:cubicBezTo>
                  <a:lnTo>
                    <a:pt x="277" y="206"/>
                  </a:lnTo>
                  <a:cubicBezTo>
                    <a:pt x="270" y="166"/>
                    <a:pt x="310" y="106"/>
                    <a:pt x="281" y="94"/>
                  </a:cubicBezTo>
                  <a:cubicBezTo>
                    <a:pt x="214" y="64"/>
                    <a:pt x="15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2451576" y="-2749589"/>
              <a:ext cx="12033" cy="6972"/>
            </a:xfrm>
            <a:custGeom>
              <a:avLst/>
              <a:gdLst/>
              <a:ahLst/>
              <a:cxnLst/>
              <a:rect l="l" t="t" r="r" b="b"/>
              <a:pathLst>
                <a:path w="252" h="146" extrusionOk="0">
                  <a:moveTo>
                    <a:pt x="177" y="0"/>
                  </a:moveTo>
                  <a:cubicBezTo>
                    <a:pt x="158" y="0"/>
                    <a:pt x="140" y="4"/>
                    <a:pt x="121" y="4"/>
                  </a:cubicBezTo>
                  <a:cubicBezTo>
                    <a:pt x="83" y="8"/>
                    <a:pt x="38" y="34"/>
                    <a:pt x="20" y="86"/>
                  </a:cubicBezTo>
                  <a:cubicBezTo>
                    <a:pt x="1" y="135"/>
                    <a:pt x="42" y="131"/>
                    <a:pt x="64" y="146"/>
                  </a:cubicBezTo>
                  <a:cubicBezTo>
                    <a:pt x="106" y="123"/>
                    <a:pt x="95" y="78"/>
                    <a:pt x="109" y="52"/>
                  </a:cubicBezTo>
                  <a:cubicBezTo>
                    <a:pt x="113" y="49"/>
                    <a:pt x="121" y="49"/>
                    <a:pt x="125" y="49"/>
                  </a:cubicBezTo>
                  <a:cubicBezTo>
                    <a:pt x="143" y="49"/>
                    <a:pt x="158" y="56"/>
                    <a:pt x="173" y="64"/>
                  </a:cubicBezTo>
                  <a:cubicBezTo>
                    <a:pt x="188" y="71"/>
                    <a:pt x="199" y="78"/>
                    <a:pt x="218" y="78"/>
                  </a:cubicBezTo>
                  <a:cubicBezTo>
                    <a:pt x="229" y="78"/>
                    <a:pt x="240" y="75"/>
                    <a:pt x="252" y="64"/>
                  </a:cubicBezTo>
                  <a:lnTo>
                    <a:pt x="252" y="26"/>
                  </a:lnTo>
                  <a:cubicBezTo>
                    <a:pt x="229" y="4"/>
                    <a:pt x="203" y="0"/>
                    <a:pt x="1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442456" y="-2766540"/>
              <a:ext cx="8786" cy="8929"/>
            </a:xfrm>
            <a:custGeom>
              <a:avLst/>
              <a:gdLst/>
              <a:ahLst/>
              <a:cxnLst/>
              <a:rect l="l" t="t" r="r" b="b"/>
              <a:pathLst>
                <a:path w="184" h="187" extrusionOk="0">
                  <a:moveTo>
                    <a:pt x="38" y="0"/>
                  </a:moveTo>
                  <a:cubicBezTo>
                    <a:pt x="12" y="0"/>
                    <a:pt x="1" y="15"/>
                    <a:pt x="16" y="60"/>
                  </a:cubicBezTo>
                  <a:cubicBezTo>
                    <a:pt x="27" y="86"/>
                    <a:pt x="38" y="109"/>
                    <a:pt x="49" y="131"/>
                  </a:cubicBezTo>
                  <a:cubicBezTo>
                    <a:pt x="64" y="157"/>
                    <a:pt x="75" y="187"/>
                    <a:pt x="101" y="187"/>
                  </a:cubicBezTo>
                  <a:cubicBezTo>
                    <a:pt x="109" y="187"/>
                    <a:pt x="120" y="183"/>
                    <a:pt x="135" y="176"/>
                  </a:cubicBezTo>
                  <a:cubicBezTo>
                    <a:pt x="180" y="146"/>
                    <a:pt x="184" y="112"/>
                    <a:pt x="143" y="75"/>
                  </a:cubicBezTo>
                  <a:lnTo>
                    <a:pt x="139" y="75"/>
                  </a:lnTo>
                  <a:cubicBezTo>
                    <a:pt x="128" y="86"/>
                    <a:pt x="113" y="93"/>
                    <a:pt x="101" y="93"/>
                  </a:cubicBezTo>
                  <a:cubicBezTo>
                    <a:pt x="87" y="93"/>
                    <a:pt x="72" y="86"/>
                    <a:pt x="61" y="75"/>
                  </a:cubicBezTo>
                  <a:cubicBezTo>
                    <a:pt x="38" y="52"/>
                    <a:pt x="56" y="30"/>
                    <a:pt x="75" y="7"/>
                  </a:cubicBezTo>
                  <a:cubicBezTo>
                    <a:pt x="61" y="4"/>
                    <a:pt x="49"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366725" y="-2782632"/>
              <a:ext cx="7688" cy="10028"/>
            </a:xfrm>
            <a:custGeom>
              <a:avLst/>
              <a:gdLst/>
              <a:ahLst/>
              <a:cxnLst/>
              <a:rect l="l" t="t" r="r" b="b"/>
              <a:pathLst>
                <a:path w="161" h="210" extrusionOk="0">
                  <a:moveTo>
                    <a:pt x="112" y="1"/>
                  </a:moveTo>
                  <a:cubicBezTo>
                    <a:pt x="71" y="46"/>
                    <a:pt x="108" y="128"/>
                    <a:pt x="33" y="154"/>
                  </a:cubicBezTo>
                  <a:lnTo>
                    <a:pt x="0" y="187"/>
                  </a:lnTo>
                  <a:cubicBezTo>
                    <a:pt x="33" y="195"/>
                    <a:pt x="67" y="203"/>
                    <a:pt x="101" y="210"/>
                  </a:cubicBezTo>
                  <a:lnTo>
                    <a:pt x="116" y="210"/>
                  </a:lnTo>
                  <a:cubicBezTo>
                    <a:pt x="135" y="210"/>
                    <a:pt x="153" y="203"/>
                    <a:pt x="145" y="176"/>
                  </a:cubicBezTo>
                  <a:cubicBezTo>
                    <a:pt x="127" y="120"/>
                    <a:pt x="161" y="57"/>
                    <a:pt x="116" y="8"/>
                  </a:cubicBez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417817" y="-2777761"/>
              <a:ext cx="7401" cy="5873"/>
            </a:xfrm>
            <a:custGeom>
              <a:avLst/>
              <a:gdLst/>
              <a:ahLst/>
              <a:cxnLst/>
              <a:rect l="l" t="t" r="r" b="b"/>
              <a:pathLst>
                <a:path w="155" h="123" extrusionOk="0">
                  <a:moveTo>
                    <a:pt x="87" y="0"/>
                  </a:moveTo>
                  <a:cubicBezTo>
                    <a:pt x="75" y="0"/>
                    <a:pt x="61" y="7"/>
                    <a:pt x="49" y="18"/>
                  </a:cubicBezTo>
                  <a:cubicBezTo>
                    <a:pt x="23" y="40"/>
                    <a:pt x="1" y="67"/>
                    <a:pt x="23" y="108"/>
                  </a:cubicBezTo>
                  <a:cubicBezTo>
                    <a:pt x="38" y="119"/>
                    <a:pt x="53" y="123"/>
                    <a:pt x="72" y="123"/>
                  </a:cubicBezTo>
                  <a:cubicBezTo>
                    <a:pt x="87" y="123"/>
                    <a:pt x="101" y="119"/>
                    <a:pt x="116" y="108"/>
                  </a:cubicBezTo>
                  <a:cubicBezTo>
                    <a:pt x="154" y="82"/>
                    <a:pt x="132" y="48"/>
                    <a:pt x="113" y="18"/>
                  </a:cubicBezTo>
                  <a:cubicBezTo>
                    <a:pt x="106" y="4"/>
                    <a:pt x="98"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442981" y="-2787072"/>
              <a:ext cx="11317" cy="10744"/>
            </a:xfrm>
            <a:custGeom>
              <a:avLst/>
              <a:gdLst/>
              <a:ahLst/>
              <a:cxnLst/>
              <a:rect l="l" t="t" r="r" b="b"/>
              <a:pathLst>
                <a:path w="237" h="225" extrusionOk="0">
                  <a:moveTo>
                    <a:pt x="94" y="0"/>
                  </a:moveTo>
                  <a:cubicBezTo>
                    <a:pt x="79" y="83"/>
                    <a:pt x="0" y="142"/>
                    <a:pt x="72" y="225"/>
                  </a:cubicBezTo>
                  <a:cubicBezTo>
                    <a:pt x="79" y="168"/>
                    <a:pt x="67" y="97"/>
                    <a:pt x="120" y="68"/>
                  </a:cubicBezTo>
                  <a:cubicBezTo>
                    <a:pt x="128" y="68"/>
                    <a:pt x="131" y="64"/>
                    <a:pt x="139" y="64"/>
                  </a:cubicBezTo>
                  <a:cubicBezTo>
                    <a:pt x="169" y="64"/>
                    <a:pt x="206" y="101"/>
                    <a:pt x="236" y="128"/>
                  </a:cubicBezTo>
                  <a:cubicBezTo>
                    <a:pt x="232" y="42"/>
                    <a:pt x="150" y="42"/>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387830" y="-2781533"/>
              <a:ext cx="7735" cy="7879"/>
            </a:xfrm>
            <a:custGeom>
              <a:avLst/>
              <a:gdLst/>
              <a:ahLst/>
              <a:cxnLst/>
              <a:rect l="l" t="t" r="r" b="b"/>
              <a:pathLst>
                <a:path w="162" h="165" extrusionOk="0">
                  <a:moveTo>
                    <a:pt x="79" y="0"/>
                  </a:moveTo>
                  <a:lnTo>
                    <a:pt x="79" y="0"/>
                  </a:lnTo>
                  <a:cubicBezTo>
                    <a:pt x="90" y="45"/>
                    <a:pt x="1" y="71"/>
                    <a:pt x="49" y="127"/>
                  </a:cubicBezTo>
                  <a:cubicBezTo>
                    <a:pt x="56" y="127"/>
                    <a:pt x="68" y="124"/>
                    <a:pt x="75" y="124"/>
                  </a:cubicBezTo>
                  <a:cubicBezTo>
                    <a:pt x="90" y="124"/>
                    <a:pt x="101" y="131"/>
                    <a:pt x="109" y="150"/>
                  </a:cubicBezTo>
                  <a:cubicBezTo>
                    <a:pt x="116" y="161"/>
                    <a:pt x="124" y="164"/>
                    <a:pt x="128" y="164"/>
                  </a:cubicBezTo>
                  <a:cubicBezTo>
                    <a:pt x="139" y="164"/>
                    <a:pt x="150" y="153"/>
                    <a:pt x="161" y="146"/>
                  </a:cubicBezTo>
                  <a:cubicBezTo>
                    <a:pt x="132" y="116"/>
                    <a:pt x="161" y="57"/>
                    <a:pt x="113" y="30"/>
                  </a:cubicBezTo>
                  <a:cubicBezTo>
                    <a:pt x="101" y="19"/>
                    <a:pt x="90" y="7"/>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448520" y="-2747297"/>
              <a:ext cx="11651" cy="4679"/>
            </a:xfrm>
            <a:custGeom>
              <a:avLst/>
              <a:gdLst/>
              <a:ahLst/>
              <a:cxnLst/>
              <a:rect l="l" t="t" r="r" b="b"/>
              <a:pathLst>
                <a:path w="244" h="98" extrusionOk="0">
                  <a:moveTo>
                    <a:pt x="61" y="1"/>
                  </a:moveTo>
                  <a:cubicBezTo>
                    <a:pt x="57" y="1"/>
                    <a:pt x="49" y="1"/>
                    <a:pt x="45" y="4"/>
                  </a:cubicBezTo>
                  <a:cubicBezTo>
                    <a:pt x="31" y="30"/>
                    <a:pt x="42" y="75"/>
                    <a:pt x="0" y="98"/>
                  </a:cubicBezTo>
                  <a:lnTo>
                    <a:pt x="12" y="98"/>
                  </a:lnTo>
                  <a:cubicBezTo>
                    <a:pt x="38" y="98"/>
                    <a:pt x="61" y="87"/>
                    <a:pt x="87" y="80"/>
                  </a:cubicBezTo>
                  <a:cubicBezTo>
                    <a:pt x="109" y="68"/>
                    <a:pt x="135" y="61"/>
                    <a:pt x="157" y="61"/>
                  </a:cubicBezTo>
                  <a:cubicBezTo>
                    <a:pt x="176" y="61"/>
                    <a:pt x="195" y="65"/>
                    <a:pt x="218" y="80"/>
                  </a:cubicBezTo>
                  <a:lnTo>
                    <a:pt x="233" y="65"/>
                  </a:lnTo>
                  <a:cubicBezTo>
                    <a:pt x="244" y="23"/>
                    <a:pt x="202" y="30"/>
                    <a:pt x="188" y="16"/>
                  </a:cubicBezTo>
                  <a:cubicBezTo>
                    <a:pt x="176" y="27"/>
                    <a:pt x="165" y="30"/>
                    <a:pt x="154" y="30"/>
                  </a:cubicBezTo>
                  <a:cubicBezTo>
                    <a:pt x="135" y="30"/>
                    <a:pt x="124" y="23"/>
                    <a:pt x="109" y="16"/>
                  </a:cubicBezTo>
                  <a:cubicBezTo>
                    <a:pt x="94" y="8"/>
                    <a:pt x="79"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363764" y="-2794044"/>
              <a:ext cx="6685" cy="10075"/>
            </a:xfrm>
            <a:custGeom>
              <a:avLst/>
              <a:gdLst/>
              <a:ahLst/>
              <a:cxnLst/>
              <a:rect l="l" t="t" r="r" b="b"/>
              <a:pathLst>
                <a:path w="140" h="211" extrusionOk="0">
                  <a:moveTo>
                    <a:pt x="99" y="0"/>
                  </a:moveTo>
                  <a:cubicBezTo>
                    <a:pt x="1" y="31"/>
                    <a:pt x="50" y="120"/>
                    <a:pt x="23" y="180"/>
                  </a:cubicBezTo>
                  <a:cubicBezTo>
                    <a:pt x="35" y="191"/>
                    <a:pt x="42" y="202"/>
                    <a:pt x="54" y="210"/>
                  </a:cubicBezTo>
                  <a:cubicBezTo>
                    <a:pt x="50" y="135"/>
                    <a:pt x="140" y="83"/>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429229" y="-2790463"/>
              <a:ext cx="7019" cy="7163"/>
            </a:xfrm>
            <a:custGeom>
              <a:avLst/>
              <a:gdLst/>
              <a:ahLst/>
              <a:cxnLst/>
              <a:rect l="l" t="t" r="r" b="b"/>
              <a:pathLst>
                <a:path w="147" h="150" extrusionOk="0">
                  <a:moveTo>
                    <a:pt x="79" y="0"/>
                  </a:moveTo>
                  <a:cubicBezTo>
                    <a:pt x="0" y="79"/>
                    <a:pt x="0" y="79"/>
                    <a:pt x="60" y="149"/>
                  </a:cubicBezTo>
                  <a:cubicBezTo>
                    <a:pt x="116" y="105"/>
                    <a:pt x="146" y="6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401009" y="-2781724"/>
              <a:ext cx="6064" cy="5587"/>
            </a:xfrm>
            <a:custGeom>
              <a:avLst/>
              <a:gdLst/>
              <a:ahLst/>
              <a:cxnLst/>
              <a:rect l="l" t="t" r="r" b="b"/>
              <a:pathLst>
                <a:path w="127" h="117" extrusionOk="0">
                  <a:moveTo>
                    <a:pt x="45" y="0"/>
                  </a:moveTo>
                  <a:cubicBezTo>
                    <a:pt x="37" y="0"/>
                    <a:pt x="26" y="4"/>
                    <a:pt x="15" y="19"/>
                  </a:cubicBezTo>
                  <a:cubicBezTo>
                    <a:pt x="30" y="53"/>
                    <a:pt x="0" y="116"/>
                    <a:pt x="71" y="116"/>
                  </a:cubicBezTo>
                  <a:lnTo>
                    <a:pt x="78" y="116"/>
                  </a:lnTo>
                  <a:cubicBezTo>
                    <a:pt x="97" y="94"/>
                    <a:pt x="127" y="71"/>
                    <a:pt x="97" y="38"/>
                  </a:cubicBezTo>
                  <a:cubicBezTo>
                    <a:pt x="82" y="23"/>
                    <a:pt x="68"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430471" y="-2790463"/>
              <a:ext cx="5062" cy="7163"/>
            </a:xfrm>
            <a:custGeom>
              <a:avLst/>
              <a:gdLst/>
              <a:ahLst/>
              <a:cxnLst/>
              <a:rect l="l" t="t" r="r" b="b"/>
              <a:pathLst>
                <a:path w="106" h="150" extrusionOk="0">
                  <a:moveTo>
                    <a:pt x="105" y="0"/>
                  </a:moveTo>
                  <a:lnTo>
                    <a:pt x="105" y="0"/>
                  </a:lnTo>
                  <a:cubicBezTo>
                    <a:pt x="60" y="4"/>
                    <a:pt x="4" y="4"/>
                    <a:pt x="4" y="64"/>
                  </a:cubicBezTo>
                  <a:cubicBezTo>
                    <a:pt x="0" y="113"/>
                    <a:pt x="34" y="146"/>
                    <a:pt x="86" y="149"/>
                  </a:cubicBezTo>
                  <a:cubicBezTo>
                    <a:pt x="26" y="79"/>
                    <a:pt x="26" y="79"/>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349630" y="-2747774"/>
              <a:ext cx="3295" cy="5539"/>
            </a:xfrm>
            <a:custGeom>
              <a:avLst/>
              <a:gdLst/>
              <a:ahLst/>
              <a:cxnLst/>
              <a:rect l="l" t="t" r="r" b="b"/>
              <a:pathLst>
                <a:path w="69" h="116" extrusionOk="0">
                  <a:moveTo>
                    <a:pt x="49" y="0"/>
                  </a:moveTo>
                  <a:lnTo>
                    <a:pt x="15" y="67"/>
                  </a:lnTo>
                  <a:cubicBezTo>
                    <a:pt x="23" y="85"/>
                    <a:pt x="12" y="101"/>
                    <a:pt x="1" y="116"/>
                  </a:cubicBezTo>
                  <a:cubicBezTo>
                    <a:pt x="12" y="112"/>
                    <a:pt x="19" y="108"/>
                    <a:pt x="27" y="104"/>
                  </a:cubicBezTo>
                  <a:cubicBezTo>
                    <a:pt x="64" y="82"/>
                    <a:pt x="68" y="56"/>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497942" y="-2708380"/>
              <a:ext cx="32709" cy="32183"/>
            </a:xfrm>
            <a:custGeom>
              <a:avLst/>
              <a:gdLst/>
              <a:ahLst/>
              <a:cxnLst/>
              <a:rect l="l" t="t" r="r" b="b"/>
              <a:pathLst>
                <a:path w="685" h="674" extrusionOk="0">
                  <a:moveTo>
                    <a:pt x="531" y="0"/>
                  </a:moveTo>
                  <a:cubicBezTo>
                    <a:pt x="505" y="0"/>
                    <a:pt x="475" y="12"/>
                    <a:pt x="452" y="31"/>
                  </a:cubicBezTo>
                  <a:cubicBezTo>
                    <a:pt x="393" y="76"/>
                    <a:pt x="340" y="124"/>
                    <a:pt x="352" y="214"/>
                  </a:cubicBezTo>
                  <a:cubicBezTo>
                    <a:pt x="355" y="236"/>
                    <a:pt x="340" y="281"/>
                    <a:pt x="321" y="281"/>
                  </a:cubicBezTo>
                  <a:cubicBezTo>
                    <a:pt x="314" y="281"/>
                    <a:pt x="311" y="278"/>
                    <a:pt x="303" y="270"/>
                  </a:cubicBezTo>
                  <a:cubicBezTo>
                    <a:pt x="258" y="221"/>
                    <a:pt x="214" y="207"/>
                    <a:pt x="169" y="207"/>
                  </a:cubicBezTo>
                  <a:cubicBezTo>
                    <a:pt x="112" y="207"/>
                    <a:pt x="57" y="229"/>
                    <a:pt x="0" y="240"/>
                  </a:cubicBezTo>
                  <a:cubicBezTo>
                    <a:pt x="71" y="259"/>
                    <a:pt x="90" y="341"/>
                    <a:pt x="157" y="367"/>
                  </a:cubicBezTo>
                  <a:cubicBezTo>
                    <a:pt x="180" y="375"/>
                    <a:pt x="206" y="378"/>
                    <a:pt x="195" y="412"/>
                  </a:cubicBezTo>
                  <a:cubicBezTo>
                    <a:pt x="187" y="431"/>
                    <a:pt x="187" y="457"/>
                    <a:pt x="157" y="464"/>
                  </a:cubicBezTo>
                  <a:lnTo>
                    <a:pt x="146" y="464"/>
                  </a:lnTo>
                  <a:cubicBezTo>
                    <a:pt x="127" y="464"/>
                    <a:pt x="112" y="457"/>
                    <a:pt x="105" y="435"/>
                  </a:cubicBezTo>
                  <a:cubicBezTo>
                    <a:pt x="101" y="416"/>
                    <a:pt x="86" y="404"/>
                    <a:pt x="71" y="404"/>
                  </a:cubicBezTo>
                  <a:cubicBezTo>
                    <a:pt x="67" y="404"/>
                    <a:pt x="60" y="404"/>
                    <a:pt x="52" y="409"/>
                  </a:cubicBezTo>
                  <a:cubicBezTo>
                    <a:pt x="30" y="423"/>
                    <a:pt x="38" y="453"/>
                    <a:pt x="45" y="471"/>
                  </a:cubicBezTo>
                  <a:cubicBezTo>
                    <a:pt x="60" y="516"/>
                    <a:pt x="109" y="539"/>
                    <a:pt x="112" y="592"/>
                  </a:cubicBezTo>
                  <a:lnTo>
                    <a:pt x="116" y="592"/>
                  </a:lnTo>
                  <a:cubicBezTo>
                    <a:pt x="131" y="573"/>
                    <a:pt x="146" y="558"/>
                    <a:pt x="164" y="543"/>
                  </a:cubicBezTo>
                  <a:cubicBezTo>
                    <a:pt x="172" y="532"/>
                    <a:pt x="183" y="521"/>
                    <a:pt x="195" y="509"/>
                  </a:cubicBezTo>
                  <a:cubicBezTo>
                    <a:pt x="258" y="367"/>
                    <a:pt x="273" y="378"/>
                    <a:pt x="385" y="375"/>
                  </a:cubicBezTo>
                  <a:cubicBezTo>
                    <a:pt x="389" y="371"/>
                    <a:pt x="389" y="371"/>
                    <a:pt x="393" y="371"/>
                  </a:cubicBezTo>
                  <a:cubicBezTo>
                    <a:pt x="471" y="371"/>
                    <a:pt x="546" y="445"/>
                    <a:pt x="576" y="532"/>
                  </a:cubicBezTo>
                  <a:cubicBezTo>
                    <a:pt x="595" y="584"/>
                    <a:pt x="546" y="625"/>
                    <a:pt x="557" y="673"/>
                  </a:cubicBezTo>
                  <a:cubicBezTo>
                    <a:pt x="598" y="644"/>
                    <a:pt x="621" y="599"/>
                    <a:pt x="635" y="550"/>
                  </a:cubicBezTo>
                  <a:cubicBezTo>
                    <a:pt x="651" y="506"/>
                    <a:pt x="580" y="513"/>
                    <a:pt x="580" y="476"/>
                  </a:cubicBezTo>
                  <a:cubicBezTo>
                    <a:pt x="580" y="412"/>
                    <a:pt x="501" y="412"/>
                    <a:pt x="490" y="356"/>
                  </a:cubicBezTo>
                  <a:cubicBezTo>
                    <a:pt x="635" y="307"/>
                    <a:pt x="685" y="218"/>
                    <a:pt x="625" y="117"/>
                  </a:cubicBezTo>
                  <a:lnTo>
                    <a:pt x="625" y="117"/>
                  </a:lnTo>
                  <a:cubicBezTo>
                    <a:pt x="625" y="244"/>
                    <a:pt x="595" y="292"/>
                    <a:pt x="516" y="300"/>
                  </a:cubicBezTo>
                  <a:lnTo>
                    <a:pt x="490" y="300"/>
                  </a:lnTo>
                  <a:cubicBezTo>
                    <a:pt x="452" y="300"/>
                    <a:pt x="419" y="288"/>
                    <a:pt x="404" y="244"/>
                  </a:cubicBezTo>
                  <a:cubicBezTo>
                    <a:pt x="378" y="184"/>
                    <a:pt x="397" y="109"/>
                    <a:pt x="441" y="68"/>
                  </a:cubicBezTo>
                  <a:cubicBezTo>
                    <a:pt x="464" y="50"/>
                    <a:pt x="486" y="42"/>
                    <a:pt x="509" y="42"/>
                  </a:cubicBezTo>
                  <a:cubicBezTo>
                    <a:pt x="531" y="42"/>
                    <a:pt x="554" y="50"/>
                    <a:pt x="576" y="68"/>
                  </a:cubicBezTo>
                  <a:cubicBezTo>
                    <a:pt x="595" y="83"/>
                    <a:pt x="606" y="102"/>
                    <a:pt x="625" y="117"/>
                  </a:cubicBezTo>
                  <a:cubicBezTo>
                    <a:pt x="647" y="68"/>
                    <a:pt x="617" y="31"/>
                    <a:pt x="580" y="12"/>
                  </a:cubicBezTo>
                  <a:cubicBezTo>
                    <a:pt x="564" y="5"/>
                    <a:pt x="550" y="0"/>
                    <a:pt x="5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534709" y="-2732112"/>
              <a:ext cx="18909" cy="29844"/>
            </a:xfrm>
            <a:custGeom>
              <a:avLst/>
              <a:gdLst/>
              <a:ahLst/>
              <a:cxnLst/>
              <a:rect l="l" t="t" r="r" b="b"/>
              <a:pathLst>
                <a:path w="396" h="625" extrusionOk="0">
                  <a:moveTo>
                    <a:pt x="266" y="0"/>
                  </a:moveTo>
                  <a:cubicBezTo>
                    <a:pt x="235" y="90"/>
                    <a:pt x="183" y="154"/>
                    <a:pt x="94" y="154"/>
                  </a:cubicBezTo>
                  <a:cubicBezTo>
                    <a:pt x="78" y="154"/>
                    <a:pt x="68" y="150"/>
                    <a:pt x="56" y="150"/>
                  </a:cubicBezTo>
                  <a:lnTo>
                    <a:pt x="49" y="150"/>
                  </a:lnTo>
                  <a:cubicBezTo>
                    <a:pt x="34" y="150"/>
                    <a:pt x="19" y="161"/>
                    <a:pt x="0" y="165"/>
                  </a:cubicBezTo>
                  <a:lnTo>
                    <a:pt x="0" y="169"/>
                  </a:lnTo>
                  <a:cubicBezTo>
                    <a:pt x="49" y="191"/>
                    <a:pt x="82" y="225"/>
                    <a:pt x="86" y="281"/>
                  </a:cubicBezTo>
                  <a:cubicBezTo>
                    <a:pt x="90" y="281"/>
                    <a:pt x="94" y="285"/>
                    <a:pt x="94" y="285"/>
                  </a:cubicBezTo>
                  <a:cubicBezTo>
                    <a:pt x="149" y="300"/>
                    <a:pt x="194" y="348"/>
                    <a:pt x="180" y="393"/>
                  </a:cubicBezTo>
                  <a:cubicBezTo>
                    <a:pt x="172" y="416"/>
                    <a:pt x="165" y="423"/>
                    <a:pt x="154" y="423"/>
                  </a:cubicBezTo>
                  <a:cubicBezTo>
                    <a:pt x="142" y="423"/>
                    <a:pt x="131" y="416"/>
                    <a:pt x="116" y="408"/>
                  </a:cubicBezTo>
                  <a:cubicBezTo>
                    <a:pt x="104" y="401"/>
                    <a:pt x="90" y="393"/>
                    <a:pt x="78" y="393"/>
                  </a:cubicBezTo>
                  <a:cubicBezTo>
                    <a:pt x="75" y="393"/>
                    <a:pt x="71" y="393"/>
                    <a:pt x="68" y="397"/>
                  </a:cubicBezTo>
                  <a:cubicBezTo>
                    <a:pt x="78" y="427"/>
                    <a:pt x="71" y="453"/>
                    <a:pt x="49" y="479"/>
                  </a:cubicBezTo>
                  <a:cubicBezTo>
                    <a:pt x="68" y="520"/>
                    <a:pt x="42" y="554"/>
                    <a:pt x="34" y="592"/>
                  </a:cubicBezTo>
                  <a:cubicBezTo>
                    <a:pt x="45" y="602"/>
                    <a:pt x="56" y="614"/>
                    <a:pt x="64" y="625"/>
                  </a:cubicBezTo>
                  <a:cubicBezTo>
                    <a:pt x="75" y="614"/>
                    <a:pt x="86" y="602"/>
                    <a:pt x="97" y="595"/>
                  </a:cubicBezTo>
                  <a:cubicBezTo>
                    <a:pt x="116" y="554"/>
                    <a:pt x="127" y="535"/>
                    <a:pt x="142" y="535"/>
                  </a:cubicBezTo>
                  <a:cubicBezTo>
                    <a:pt x="157" y="535"/>
                    <a:pt x="176" y="558"/>
                    <a:pt x="213" y="610"/>
                  </a:cubicBezTo>
                  <a:cubicBezTo>
                    <a:pt x="269" y="535"/>
                    <a:pt x="292" y="449"/>
                    <a:pt x="288" y="356"/>
                  </a:cubicBezTo>
                  <a:cubicBezTo>
                    <a:pt x="288" y="318"/>
                    <a:pt x="303" y="292"/>
                    <a:pt x="258" y="273"/>
                  </a:cubicBezTo>
                  <a:cubicBezTo>
                    <a:pt x="202" y="251"/>
                    <a:pt x="243" y="206"/>
                    <a:pt x="243" y="173"/>
                  </a:cubicBezTo>
                  <a:cubicBezTo>
                    <a:pt x="243" y="143"/>
                    <a:pt x="261" y="135"/>
                    <a:pt x="288" y="135"/>
                  </a:cubicBezTo>
                  <a:cubicBezTo>
                    <a:pt x="296" y="135"/>
                    <a:pt x="303" y="135"/>
                    <a:pt x="314" y="139"/>
                  </a:cubicBezTo>
                  <a:lnTo>
                    <a:pt x="333" y="139"/>
                  </a:lnTo>
                  <a:cubicBezTo>
                    <a:pt x="370" y="139"/>
                    <a:pt x="396" y="116"/>
                    <a:pt x="396" y="68"/>
                  </a:cubicBezTo>
                  <a:lnTo>
                    <a:pt x="396" y="68"/>
                  </a:lnTo>
                  <a:cubicBezTo>
                    <a:pt x="359" y="90"/>
                    <a:pt x="337" y="102"/>
                    <a:pt x="322" y="102"/>
                  </a:cubicBezTo>
                  <a:cubicBezTo>
                    <a:pt x="296" y="102"/>
                    <a:pt x="288" y="76"/>
                    <a:pt x="2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516182" y="-2677486"/>
              <a:ext cx="19148" cy="21631"/>
            </a:xfrm>
            <a:custGeom>
              <a:avLst/>
              <a:gdLst/>
              <a:ahLst/>
              <a:cxnLst/>
              <a:rect l="l" t="t" r="r" b="b"/>
              <a:pathLst>
                <a:path w="401" h="453" extrusionOk="0">
                  <a:moveTo>
                    <a:pt x="232" y="0"/>
                  </a:moveTo>
                  <a:cubicBezTo>
                    <a:pt x="214" y="0"/>
                    <a:pt x="195" y="16"/>
                    <a:pt x="177" y="34"/>
                  </a:cubicBezTo>
                  <a:cubicBezTo>
                    <a:pt x="109" y="105"/>
                    <a:pt x="57" y="191"/>
                    <a:pt x="1" y="269"/>
                  </a:cubicBezTo>
                  <a:cubicBezTo>
                    <a:pt x="12" y="266"/>
                    <a:pt x="23" y="262"/>
                    <a:pt x="35" y="262"/>
                  </a:cubicBezTo>
                  <a:cubicBezTo>
                    <a:pt x="49" y="262"/>
                    <a:pt x="65" y="269"/>
                    <a:pt x="75" y="281"/>
                  </a:cubicBezTo>
                  <a:cubicBezTo>
                    <a:pt x="98" y="295"/>
                    <a:pt x="113" y="318"/>
                    <a:pt x="106" y="348"/>
                  </a:cubicBezTo>
                  <a:cubicBezTo>
                    <a:pt x="98" y="378"/>
                    <a:pt x="75" y="378"/>
                    <a:pt x="53" y="378"/>
                  </a:cubicBezTo>
                  <a:cubicBezTo>
                    <a:pt x="35" y="378"/>
                    <a:pt x="16" y="385"/>
                    <a:pt x="1" y="400"/>
                  </a:cubicBezTo>
                  <a:cubicBezTo>
                    <a:pt x="53" y="408"/>
                    <a:pt x="102" y="430"/>
                    <a:pt x="147" y="452"/>
                  </a:cubicBezTo>
                  <a:lnTo>
                    <a:pt x="151" y="452"/>
                  </a:lnTo>
                  <a:cubicBezTo>
                    <a:pt x="151" y="445"/>
                    <a:pt x="154" y="438"/>
                    <a:pt x="158" y="430"/>
                  </a:cubicBezTo>
                  <a:cubicBezTo>
                    <a:pt x="184" y="352"/>
                    <a:pt x="199" y="318"/>
                    <a:pt x="237" y="318"/>
                  </a:cubicBezTo>
                  <a:cubicBezTo>
                    <a:pt x="263" y="318"/>
                    <a:pt x="296" y="333"/>
                    <a:pt x="344" y="352"/>
                  </a:cubicBezTo>
                  <a:cubicBezTo>
                    <a:pt x="371" y="295"/>
                    <a:pt x="382" y="236"/>
                    <a:pt x="363" y="173"/>
                  </a:cubicBezTo>
                  <a:lnTo>
                    <a:pt x="363" y="173"/>
                  </a:lnTo>
                  <a:cubicBezTo>
                    <a:pt x="344" y="199"/>
                    <a:pt x="330" y="228"/>
                    <a:pt x="304" y="243"/>
                  </a:cubicBezTo>
                  <a:cubicBezTo>
                    <a:pt x="277" y="259"/>
                    <a:pt x="244" y="277"/>
                    <a:pt x="214" y="277"/>
                  </a:cubicBezTo>
                  <a:cubicBezTo>
                    <a:pt x="199" y="277"/>
                    <a:pt x="180" y="273"/>
                    <a:pt x="165" y="262"/>
                  </a:cubicBezTo>
                  <a:cubicBezTo>
                    <a:pt x="143" y="247"/>
                    <a:pt x="158" y="116"/>
                    <a:pt x="180" y="94"/>
                  </a:cubicBezTo>
                  <a:cubicBezTo>
                    <a:pt x="203" y="68"/>
                    <a:pt x="225" y="53"/>
                    <a:pt x="251" y="53"/>
                  </a:cubicBezTo>
                  <a:cubicBezTo>
                    <a:pt x="270" y="53"/>
                    <a:pt x="292" y="64"/>
                    <a:pt x="315" y="90"/>
                  </a:cubicBezTo>
                  <a:cubicBezTo>
                    <a:pt x="337" y="109"/>
                    <a:pt x="356" y="124"/>
                    <a:pt x="344" y="157"/>
                  </a:cubicBezTo>
                  <a:cubicBezTo>
                    <a:pt x="352" y="161"/>
                    <a:pt x="356" y="169"/>
                    <a:pt x="363" y="173"/>
                  </a:cubicBezTo>
                  <a:cubicBezTo>
                    <a:pt x="397" y="135"/>
                    <a:pt x="401" y="98"/>
                    <a:pt x="349" y="71"/>
                  </a:cubicBezTo>
                  <a:cubicBezTo>
                    <a:pt x="322" y="57"/>
                    <a:pt x="300" y="38"/>
                    <a:pt x="274" y="19"/>
                  </a:cubicBezTo>
                  <a:cubicBezTo>
                    <a:pt x="259" y="8"/>
                    <a:pt x="248"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542063" y="-2674096"/>
              <a:ext cx="18622" cy="19148"/>
            </a:xfrm>
            <a:custGeom>
              <a:avLst/>
              <a:gdLst/>
              <a:ahLst/>
              <a:cxnLst/>
              <a:rect l="l" t="t" r="r" b="b"/>
              <a:pathLst>
                <a:path w="390" h="401" extrusionOk="0">
                  <a:moveTo>
                    <a:pt x="281" y="0"/>
                  </a:moveTo>
                  <a:lnTo>
                    <a:pt x="281" y="0"/>
                  </a:lnTo>
                  <a:cubicBezTo>
                    <a:pt x="251" y="64"/>
                    <a:pt x="289" y="112"/>
                    <a:pt x="315" y="165"/>
                  </a:cubicBezTo>
                  <a:cubicBezTo>
                    <a:pt x="308" y="229"/>
                    <a:pt x="285" y="251"/>
                    <a:pt x="218" y="251"/>
                  </a:cubicBezTo>
                  <a:cubicBezTo>
                    <a:pt x="203" y="251"/>
                    <a:pt x="188" y="251"/>
                    <a:pt x="165" y="247"/>
                  </a:cubicBezTo>
                  <a:cubicBezTo>
                    <a:pt x="151" y="262"/>
                    <a:pt x="136" y="281"/>
                    <a:pt x="117" y="281"/>
                  </a:cubicBezTo>
                  <a:cubicBezTo>
                    <a:pt x="106" y="281"/>
                    <a:pt x="98" y="277"/>
                    <a:pt x="83" y="262"/>
                  </a:cubicBezTo>
                  <a:lnTo>
                    <a:pt x="83" y="266"/>
                  </a:lnTo>
                  <a:cubicBezTo>
                    <a:pt x="57" y="269"/>
                    <a:pt x="65" y="329"/>
                    <a:pt x="34" y="329"/>
                  </a:cubicBezTo>
                  <a:cubicBezTo>
                    <a:pt x="27" y="329"/>
                    <a:pt x="16" y="326"/>
                    <a:pt x="1" y="311"/>
                  </a:cubicBezTo>
                  <a:lnTo>
                    <a:pt x="1" y="311"/>
                  </a:lnTo>
                  <a:cubicBezTo>
                    <a:pt x="5" y="322"/>
                    <a:pt x="1" y="341"/>
                    <a:pt x="5" y="345"/>
                  </a:cubicBezTo>
                  <a:cubicBezTo>
                    <a:pt x="57" y="374"/>
                    <a:pt x="106" y="400"/>
                    <a:pt x="162" y="400"/>
                  </a:cubicBezTo>
                  <a:cubicBezTo>
                    <a:pt x="180" y="400"/>
                    <a:pt x="199" y="397"/>
                    <a:pt x="218" y="393"/>
                  </a:cubicBezTo>
                  <a:cubicBezTo>
                    <a:pt x="319" y="363"/>
                    <a:pt x="326" y="259"/>
                    <a:pt x="386" y="198"/>
                  </a:cubicBezTo>
                  <a:cubicBezTo>
                    <a:pt x="389" y="195"/>
                    <a:pt x="382" y="176"/>
                    <a:pt x="379" y="169"/>
                  </a:cubicBezTo>
                  <a:cubicBezTo>
                    <a:pt x="341" y="112"/>
                    <a:pt x="330" y="45"/>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545405" y="-2676579"/>
              <a:ext cx="18384" cy="15901"/>
            </a:xfrm>
            <a:custGeom>
              <a:avLst/>
              <a:gdLst/>
              <a:ahLst/>
              <a:cxnLst/>
              <a:rect l="l" t="t" r="r" b="b"/>
              <a:pathLst>
                <a:path w="385" h="333" extrusionOk="0">
                  <a:moveTo>
                    <a:pt x="171" y="0"/>
                  </a:moveTo>
                  <a:cubicBezTo>
                    <a:pt x="157" y="0"/>
                    <a:pt x="145" y="4"/>
                    <a:pt x="131" y="4"/>
                  </a:cubicBezTo>
                  <a:cubicBezTo>
                    <a:pt x="116" y="7"/>
                    <a:pt x="101" y="7"/>
                    <a:pt x="90" y="7"/>
                  </a:cubicBezTo>
                  <a:lnTo>
                    <a:pt x="64" y="7"/>
                  </a:lnTo>
                  <a:cubicBezTo>
                    <a:pt x="75" y="60"/>
                    <a:pt x="0" y="79"/>
                    <a:pt x="11" y="135"/>
                  </a:cubicBezTo>
                  <a:cubicBezTo>
                    <a:pt x="45" y="90"/>
                    <a:pt x="78" y="79"/>
                    <a:pt x="112" y="79"/>
                  </a:cubicBezTo>
                  <a:cubicBezTo>
                    <a:pt x="164" y="79"/>
                    <a:pt x="221" y="112"/>
                    <a:pt x="273" y="128"/>
                  </a:cubicBezTo>
                  <a:cubicBezTo>
                    <a:pt x="273" y="135"/>
                    <a:pt x="273" y="150"/>
                    <a:pt x="269" y="150"/>
                  </a:cubicBezTo>
                  <a:cubicBezTo>
                    <a:pt x="179" y="169"/>
                    <a:pt x="176" y="250"/>
                    <a:pt x="153" y="314"/>
                  </a:cubicBezTo>
                  <a:cubicBezTo>
                    <a:pt x="168" y="329"/>
                    <a:pt x="176" y="333"/>
                    <a:pt x="187" y="333"/>
                  </a:cubicBezTo>
                  <a:cubicBezTo>
                    <a:pt x="206" y="333"/>
                    <a:pt x="221" y="314"/>
                    <a:pt x="235" y="299"/>
                  </a:cubicBezTo>
                  <a:cubicBezTo>
                    <a:pt x="239" y="236"/>
                    <a:pt x="250" y="214"/>
                    <a:pt x="284" y="214"/>
                  </a:cubicBezTo>
                  <a:cubicBezTo>
                    <a:pt x="292" y="214"/>
                    <a:pt x="306" y="214"/>
                    <a:pt x="318" y="217"/>
                  </a:cubicBezTo>
                  <a:cubicBezTo>
                    <a:pt x="333" y="221"/>
                    <a:pt x="344" y="224"/>
                    <a:pt x="355" y="224"/>
                  </a:cubicBezTo>
                  <a:cubicBezTo>
                    <a:pt x="366" y="224"/>
                    <a:pt x="373" y="221"/>
                    <a:pt x="385" y="217"/>
                  </a:cubicBezTo>
                  <a:cubicBezTo>
                    <a:pt x="359" y="164"/>
                    <a:pt x="321" y="116"/>
                    <a:pt x="351" y="52"/>
                  </a:cubicBezTo>
                  <a:cubicBezTo>
                    <a:pt x="306" y="15"/>
                    <a:pt x="250" y="19"/>
                    <a:pt x="198" y="4"/>
                  </a:cubicBezTo>
                  <a:cubicBezTo>
                    <a:pt x="190" y="4"/>
                    <a:pt x="179" y="0"/>
                    <a:pt x="1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509927" y="-2655903"/>
              <a:ext cx="16856" cy="15758"/>
            </a:xfrm>
            <a:custGeom>
              <a:avLst/>
              <a:gdLst/>
              <a:ahLst/>
              <a:cxnLst/>
              <a:rect l="l" t="t" r="r" b="b"/>
              <a:pathLst>
                <a:path w="353" h="330" extrusionOk="0">
                  <a:moveTo>
                    <a:pt x="16" y="0"/>
                  </a:moveTo>
                  <a:cubicBezTo>
                    <a:pt x="1" y="102"/>
                    <a:pt x="4" y="192"/>
                    <a:pt x="120" y="236"/>
                  </a:cubicBezTo>
                  <a:cubicBezTo>
                    <a:pt x="132" y="244"/>
                    <a:pt x="143" y="259"/>
                    <a:pt x="154" y="270"/>
                  </a:cubicBezTo>
                  <a:cubicBezTo>
                    <a:pt x="184" y="307"/>
                    <a:pt x="210" y="330"/>
                    <a:pt x="232" y="330"/>
                  </a:cubicBezTo>
                  <a:cubicBezTo>
                    <a:pt x="258" y="330"/>
                    <a:pt x="281" y="307"/>
                    <a:pt x="308" y="259"/>
                  </a:cubicBezTo>
                  <a:cubicBezTo>
                    <a:pt x="326" y="233"/>
                    <a:pt x="352" y="202"/>
                    <a:pt x="348" y="166"/>
                  </a:cubicBezTo>
                  <a:lnTo>
                    <a:pt x="348" y="166"/>
                  </a:lnTo>
                  <a:cubicBezTo>
                    <a:pt x="330" y="184"/>
                    <a:pt x="315" y="199"/>
                    <a:pt x="296" y="214"/>
                  </a:cubicBezTo>
                  <a:cubicBezTo>
                    <a:pt x="292" y="225"/>
                    <a:pt x="289" y="240"/>
                    <a:pt x="281" y="244"/>
                  </a:cubicBezTo>
                  <a:cubicBezTo>
                    <a:pt x="258" y="255"/>
                    <a:pt x="244" y="292"/>
                    <a:pt x="221" y="292"/>
                  </a:cubicBezTo>
                  <a:cubicBezTo>
                    <a:pt x="218" y="292"/>
                    <a:pt x="218" y="288"/>
                    <a:pt x="213" y="288"/>
                  </a:cubicBezTo>
                  <a:cubicBezTo>
                    <a:pt x="184" y="281"/>
                    <a:pt x="173" y="244"/>
                    <a:pt x="184" y="214"/>
                  </a:cubicBezTo>
                  <a:cubicBezTo>
                    <a:pt x="199" y="173"/>
                    <a:pt x="132" y="139"/>
                    <a:pt x="180" y="98"/>
                  </a:cubicBezTo>
                  <a:cubicBezTo>
                    <a:pt x="177" y="90"/>
                    <a:pt x="173" y="83"/>
                    <a:pt x="165" y="79"/>
                  </a:cubicBezTo>
                  <a:cubicBezTo>
                    <a:pt x="151" y="76"/>
                    <a:pt x="128" y="64"/>
                    <a:pt x="113" y="64"/>
                  </a:cubicBezTo>
                  <a:cubicBezTo>
                    <a:pt x="109" y="64"/>
                    <a:pt x="106" y="64"/>
                    <a:pt x="101" y="68"/>
                  </a:cubicBezTo>
                  <a:cubicBezTo>
                    <a:pt x="87" y="76"/>
                    <a:pt x="72" y="79"/>
                    <a:pt x="64" y="79"/>
                  </a:cubicBezTo>
                  <a:cubicBezTo>
                    <a:pt x="38" y="79"/>
                    <a:pt x="38" y="45"/>
                    <a:pt x="34" y="16"/>
                  </a:cubicBezTo>
                  <a:cubicBezTo>
                    <a:pt x="30" y="9"/>
                    <a:pt x="23" y="5"/>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544928" y="-2672807"/>
              <a:ext cx="12558" cy="11412"/>
            </a:xfrm>
            <a:custGeom>
              <a:avLst/>
              <a:gdLst/>
              <a:ahLst/>
              <a:cxnLst/>
              <a:rect l="l" t="t" r="r" b="b"/>
              <a:pathLst>
                <a:path w="263" h="239" extrusionOk="0">
                  <a:moveTo>
                    <a:pt x="102" y="0"/>
                  </a:moveTo>
                  <a:cubicBezTo>
                    <a:pt x="68" y="0"/>
                    <a:pt x="35" y="11"/>
                    <a:pt x="1" y="56"/>
                  </a:cubicBezTo>
                  <a:lnTo>
                    <a:pt x="1" y="85"/>
                  </a:lnTo>
                  <a:cubicBezTo>
                    <a:pt x="57" y="112"/>
                    <a:pt x="143" y="112"/>
                    <a:pt x="109" y="216"/>
                  </a:cubicBezTo>
                  <a:cubicBezTo>
                    <a:pt x="106" y="220"/>
                    <a:pt x="132" y="232"/>
                    <a:pt x="143" y="239"/>
                  </a:cubicBezTo>
                  <a:lnTo>
                    <a:pt x="143" y="235"/>
                  </a:lnTo>
                  <a:cubicBezTo>
                    <a:pt x="166" y="171"/>
                    <a:pt x="169" y="90"/>
                    <a:pt x="259" y="71"/>
                  </a:cubicBezTo>
                  <a:cubicBezTo>
                    <a:pt x="263" y="71"/>
                    <a:pt x="263" y="56"/>
                    <a:pt x="263" y="49"/>
                  </a:cubicBezTo>
                  <a:cubicBezTo>
                    <a:pt x="211" y="33"/>
                    <a:pt x="154"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544928" y="-2726191"/>
              <a:ext cx="10266" cy="14468"/>
            </a:xfrm>
            <a:custGeom>
              <a:avLst/>
              <a:gdLst/>
              <a:ahLst/>
              <a:cxnLst/>
              <a:rect l="l" t="t" r="r" b="b"/>
              <a:pathLst>
                <a:path w="215" h="303" extrusionOk="0">
                  <a:moveTo>
                    <a:pt x="151" y="0"/>
                  </a:moveTo>
                  <a:cubicBezTo>
                    <a:pt x="139" y="0"/>
                    <a:pt x="128" y="4"/>
                    <a:pt x="117" y="15"/>
                  </a:cubicBezTo>
                  <a:cubicBezTo>
                    <a:pt x="102" y="30"/>
                    <a:pt x="87" y="33"/>
                    <a:pt x="72" y="33"/>
                  </a:cubicBezTo>
                  <a:cubicBezTo>
                    <a:pt x="61" y="33"/>
                    <a:pt x="49" y="33"/>
                    <a:pt x="39" y="30"/>
                  </a:cubicBezTo>
                  <a:cubicBezTo>
                    <a:pt x="31" y="26"/>
                    <a:pt x="20" y="26"/>
                    <a:pt x="9" y="26"/>
                  </a:cubicBezTo>
                  <a:lnTo>
                    <a:pt x="1" y="26"/>
                  </a:lnTo>
                  <a:cubicBezTo>
                    <a:pt x="46" y="56"/>
                    <a:pt x="42" y="90"/>
                    <a:pt x="1" y="123"/>
                  </a:cubicBezTo>
                  <a:cubicBezTo>
                    <a:pt x="68" y="164"/>
                    <a:pt x="80" y="232"/>
                    <a:pt x="83" y="303"/>
                  </a:cubicBezTo>
                  <a:lnTo>
                    <a:pt x="87" y="303"/>
                  </a:lnTo>
                  <a:cubicBezTo>
                    <a:pt x="99" y="254"/>
                    <a:pt x="143" y="239"/>
                    <a:pt x="180" y="221"/>
                  </a:cubicBezTo>
                  <a:cubicBezTo>
                    <a:pt x="177" y="176"/>
                    <a:pt x="91" y="206"/>
                    <a:pt x="121" y="127"/>
                  </a:cubicBezTo>
                  <a:cubicBezTo>
                    <a:pt x="139" y="75"/>
                    <a:pt x="184" y="71"/>
                    <a:pt x="214" y="45"/>
                  </a:cubicBezTo>
                  <a:lnTo>
                    <a:pt x="214" y="41"/>
                  </a:lnTo>
                  <a:cubicBezTo>
                    <a:pt x="196" y="23"/>
                    <a:pt x="173" y="0"/>
                    <a:pt x="1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487580" y="-2657336"/>
              <a:ext cx="10935" cy="8977"/>
            </a:xfrm>
            <a:custGeom>
              <a:avLst/>
              <a:gdLst/>
              <a:ahLst/>
              <a:cxnLst/>
              <a:rect l="l" t="t" r="r" b="b"/>
              <a:pathLst>
                <a:path w="229" h="188" extrusionOk="0">
                  <a:moveTo>
                    <a:pt x="109" y="1"/>
                  </a:moveTo>
                  <a:cubicBezTo>
                    <a:pt x="59" y="42"/>
                    <a:pt x="0" y="83"/>
                    <a:pt x="45" y="161"/>
                  </a:cubicBezTo>
                  <a:cubicBezTo>
                    <a:pt x="49" y="169"/>
                    <a:pt x="56" y="173"/>
                    <a:pt x="64" y="177"/>
                  </a:cubicBezTo>
                  <a:cubicBezTo>
                    <a:pt x="82" y="184"/>
                    <a:pt x="97" y="187"/>
                    <a:pt x="116" y="187"/>
                  </a:cubicBezTo>
                  <a:cubicBezTo>
                    <a:pt x="157" y="187"/>
                    <a:pt x="190" y="165"/>
                    <a:pt x="206" y="120"/>
                  </a:cubicBezTo>
                  <a:cubicBezTo>
                    <a:pt x="228" y="46"/>
                    <a:pt x="164" y="2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512601" y="-2766731"/>
              <a:ext cx="9311" cy="8977"/>
            </a:xfrm>
            <a:custGeom>
              <a:avLst/>
              <a:gdLst/>
              <a:ahLst/>
              <a:cxnLst/>
              <a:rect l="l" t="t" r="r" b="b"/>
              <a:pathLst>
                <a:path w="195" h="188" extrusionOk="0">
                  <a:moveTo>
                    <a:pt x="68" y="0"/>
                  </a:moveTo>
                  <a:cubicBezTo>
                    <a:pt x="27" y="0"/>
                    <a:pt x="34" y="61"/>
                    <a:pt x="8" y="83"/>
                  </a:cubicBezTo>
                  <a:cubicBezTo>
                    <a:pt x="5" y="87"/>
                    <a:pt x="5" y="97"/>
                    <a:pt x="0" y="105"/>
                  </a:cubicBezTo>
                  <a:cubicBezTo>
                    <a:pt x="8" y="135"/>
                    <a:pt x="23" y="165"/>
                    <a:pt x="50" y="187"/>
                  </a:cubicBezTo>
                  <a:cubicBezTo>
                    <a:pt x="83" y="173"/>
                    <a:pt x="124" y="187"/>
                    <a:pt x="150" y="154"/>
                  </a:cubicBezTo>
                  <a:cubicBezTo>
                    <a:pt x="195" y="90"/>
                    <a:pt x="180" y="49"/>
                    <a:pt x="105" y="11"/>
                  </a:cubicBezTo>
                  <a:cubicBezTo>
                    <a:pt x="90" y="4"/>
                    <a:pt x="7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509020" y="-2662349"/>
              <a:ext cx="10028" cy="7210"/>
            </a:xfrm>
            <a:custGeom>
              <a:avLst/>
              <a:gdLst/>
              <a:ahLst/>
              <a:cxnLst/>
              <a:rect l="l" t="t" r="r" b="b"/>
              <a:pathLst>
                <a:path w="210" h="151" extrusionOk="0">
                  <a:moveTo>
                    <a:pt x="87" y="1"/>
                  </a:moveTo>
                  <a:cubicBezTo>
                    <a:pt x="49" y="1"/>
                    <a:pt x="34" y="35"/>
                    <a:pt x="8" y="113"/>
                  </a:cubicBezTo>
                  <a:cubicBezTo>
                    <a:pt x="4" y="121"/>
                    <a:pt x="1" y="128"/>
                    <a:pt x="1" y="135"/>
                  </a:cubicBezTo>
                  <a:cubicBezTo>
                    <a:pt x="4" y="140"/>
                    <a:pt x="11" y="144"/>
                    <a:pt x="15" y="151"/>
                  </a:cubicBezTo>
                  <a:cubicBezTo>
                    <a:pt x="34" y="140"/>
                    <a:pt x="49" y="135"/>
                    <a:pt x="68" y="135"/>
                  </a:cubicBezTo>
                  <a:cubicBezTo>
                    <a:pt x="82" y="135"/>
                    <a:pt x="98" y="140"/>
                    <a:pt x="113" y="140"/>
                  </a:cubicBezTo>
                  <a:cubicBezTo>
                    <a:pt x="124" y="144"/>
                    <a:pt x="139" y="144"/>
                    <a:pt x="154" y="144"/>
                  </a:cubicBezTo>
                  <a:cubicBezTo>
                    <a:pt x="168" y="144"/>
                    <a:pt x="180" y="144"/>
                    <a:pt x="194" y="135"/>
                  </a:cubicBezTo>
                  <a:cubicBezTo>
                    <a:pt x="210" y="102"/>
                    <a:pt x="206" y="68"/>
                    <a:pt x="194" y="35"/>
                  </a:cubicBezTo>
                  <a:cubicBezTo>
                    <a:pt x="146" y="16"/>
                    <a:pt x="113"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496557" y="-2712678"/>
              <a:ext cx="7783" cy="8261"/>
            </a:xfrm>
            <a:custGeom>
              <a:avLst/>
              <a:gdLst/>
              <a:ahLst/>
              <a:cxnLst/>
              <a:rect l="l" t="t" r="r" b="b"/>
              <a:pathLst>
                <a:path w="163" h="173" extrusionOk="0">
                  <a:moveTo>
                    <a:pt x="68" y="1"/>
                  </a:moveTo>
                  <a:cubicBezTo>
                    <a:pt x="28" y="1"/>
                    <a:pt x="12" y="38"/>
                    <a:pt x="9" y="83"/>
                  </a:cubicBezTo>
                  <a:cubicBezTo>
                    <a:pt x="1" y="147"/>
                    <a:pt x="35" y="173"/>
                    <a:pt x="95" y="173"/>
                  </a:cubicBezTo>
                  <a:lnTo>
                    <a:pt x="102" y="173"/>
                  </a:lnTo>
                  <a:cubicBezTo>
                    <a:pt x="158" y="117"/>
                    <a:pt x="162" y="64"/>
                    <a:pt x="102" y="9"/>
                  </a:cubicBezTo>
                  <a:cubicBezTo>
                    <a:pt x="90" y="5"/>
                    <a:pt x="8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522055" y="-2735168"/>
              <a:ext cx="8404" cy="7926"/>
            </a:xfrm>
            <a:custGeom>
              <a:avLst/>
              <a:gdLst/>
              <a:ahLst/>
              <a:cxnLst/>
              <a:rect l="l" t="t" r="r" b="b"/>
              <a:pathLst>
                <a:path w="176" h="166" extrusionOk="0">
                  <a:moveTo>
                    <a:pt x="83" y="1"/>
                  </a:moveTo>
                  <a:cubicBezTo>
                    <a:pt x="60" y="1"/>
                    <a:pt x="38" y="23"/>
                    <a:pt x="1" y="64"/>
                  </a:cubicBezTo>
                  <a:cubicBezTo>
                    <a:pt x="23" y="140"/>
                    <a:pt x="31" y="166"/>
                    <a:pt x="57" y="166"/>
                  </a:cubicBezTo>
                  <a:cubicBezTo>
                    <a:pt x="72" y="166"/>
                    <a:pt x="94" y="154"/>
                    <a:pt x="131" y="132"/>
                  </a:cubicBezTo>
                  <a:cubicBezTo>
                    <a:pt x="158" y="106"/>
                    <a:pt x="176" y="83"/>
                    <a:pt x="143" y="46"/>
                  </a:cubicBezTo>
                  <a:cubicBezTo>
                    <a:pt x="117" y="16"/>
                    <a:pt x="101"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502096" y="-2654280"/>
              <a:ext cx="8786" cy="8595"/>
            </a:xfrm>
            <a:custGeom>
              <a:avLst/>
              <a:gdLst/>
              <a:ahLst/>
              <a:cxnLst/>
              <a:rect l="l" t="t" r="r" b="b"/>
              <a:pathLst>
                <a:path w="184" h="180" extrusionOk="0">
                  <a:moveTo>
                    <a:pt x="54" y="1"/>
                  </a:moveTo>
                  <a:cubicBezTo>
                    <a:pt x="35" y="16"/>
                    <a:pt x="20" y="30"/>
                    <a:pt x="1" y="45"/>
                  </a:cubicBezTo>
                  <a:cubicBezTo>
                    <a:pt x="9" y="49"/>
                    <a:pt x="13" y="56"/>
                    <a:pt x="16" y="64"/>
                  </a:cubicBezTo>
                  <a:cubicBezTo>
                    <a:pt x="35" y="68"/>
                    <a:pt x="49" y="68"/>
                    <a:pt x="68" y="71"/>
                  </a:cubicBezTo>
                  <a:cubicBezTo>
                    <a:pt x="35" y="142"/>
                    <a:pt x="110" y="146"/>
                    <a:pt x="132" y="180"/>
                  </a:cubicBezTo>
                  <a:cubicBezTo>
                    <a:pt x="151" y="165"/>
                    <a:pt x="166" y="150"/>
                    <a:pt x="184" y="132"/>
                  </a:cubicBezTo>
                  <a:cubicBezTo>
                    <a:pt x="170" y="56"/>
                    <a:pt x="117" y="23"/>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546169" y="-2668748"/>
              <a:ext cx="8117" cy="10410"/>
            </a:xfrm>
            <a:custGeom>
              <a:avLst/>
              <a:gdLst/>
              <a:ahLst/>
              <a:cxnLst/>
              <a:rect l="l" t="t" r="r" b="b"/>
              <a:pathLst>
                <a:path w="170" h="218" extrusionOk="0">
                  <a:moveTo>
                    <a:pt x="27" y="0"/>
                  </a:moveTo>
                  <a:lnTo>
                    <a:pt x="27" y="0"/>
                  </a:lnTo>
                  <a:cubicBezTo>
                    <a:pt x="1" y="50"/>
                    <a:pt x="35" y="79"/>
                    <a:pt x="61" y="109"/>
                  </a:cubicBezTo>
                  <a:cubicBezTo>
                    <a:pt x="87" y="135"/>
                    <a:pt x="128" y="154"/>
                    <a:pt x="87" y="199"/>
                  </a:cubicBezTo>
                  <a:cubicBezTo>
                    <a:pt x="102" y="214"/>
                    <a:pt x="113" y="217"/>
                    <a:pt x="120" y="217"/>
                  </a:cubicBezTo>
                  <a:cubicBezTo>
                    <a:pt x="151" y="217"/>
                    <a:pt x="143" y="157"/>
                    <a:pt x="169" y="154"/>
                  </a:cubicBezTo>
                  <a:cubicBezTo>
                    <a:pt x="158" y="147"/>
                    <a:pt x="132" y="135"/>
                    <a:pt x="135" y="131"/>
                  </a:cubicBezTo>
                  <a:cubicBezTo>
                    <a:pt x="169" y="27"/>
                    <a:pt x="83" y="27"/>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539389" y="-2705850"/>
              <a:ext cx="7783" cy="6828"/>
            </a:xfrm>
            <a:custGeom>
              <a:avLst/>
              <a:gdLst/>
              <a:ahLst/>
              <a:cxnLst/>
              <a:rect l="l" t="t" r="r" b="b"/>
              <a:pathLst>
                <a:path w="163" h="143" extrusionOk="0">
                  <a:moveTo>
                    <a:pt x="147" y="90"/>
                  </a:moveTo>
                  <a:cubicBezTo>
                    <a:pt x="147" y="94"/>
                    <a:pt x="150" y="94"/>
                    <a:pt x="150" y="94"/>
                  </a:cubicBezTo>
                  <a:lnTo>
                    <a:pt x="154" y="94"/>
                  </a:lnTo>
                  <a:cubicBezTo>
                    <a:pt x="150" y="90"/>
                    <a:pt x="150" y="90"/>
                    <a:pt x="147" y="90"/>
                  </a:cubicBezTo>
                  <a:close/>
                  <a:moveTo>
                    <a:pt x="50" y="0"/>
                  </a:moveTo>
                  <a:cubicBezTo>
                    <a:pt x="35" y="0"/>
                    <a:pt x="16" y="4"/>
                    <a:pt x="1" y="8"/>
                  </a:cubicBezTo>
                  <a:cubicBezTo>
                    <a:pt x="9" y="56"/>
                    <a:pt x="42" y="90"/>
                    <a:pt x="45" y="142"/>
                  </a:cubicBezTo>
                  <a:cubicBezTo>
                    <a:pt x="76" y="131"/>
                    <a:pt x="102" y="120"/>
                    <a:pt x="132" y="109"/>
                  </a:cubicBezTo>
                  <a:cubicBezTo>
                    <a:pt x="135" y="101"/>
                    <a:pt x="143" y="97"/>
                    <a:pt x="147" y="90"/>
                  </a:cubicBezTo>
                  <a:cubicBezTo>
                    <a:pt x="150" y="86"/>
                    <a:pt x="158" y="82"/>
                    <a:pt x="162" y="75"/>
                  </a:cubicBezTo>
                  <a:cubicBezTo>
                    <a:pt x="154" y="64"/>
                    <a:pt x="143" y="52"/>
                    <a:pt x="132" y="42"/>
                  </a:cubicBezTo>
                  <a:cubicBezTo>
                    <a:pt x="106" y="15"/>
                    <a:pt x="80"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517567" y="-2758709"/>
              <a:ext cx="8929" cy="5778"/>
            </a:xfrm>
            <a:custGeom>
              <a:avLst/>
              <a:gdLst/>
              <a:ahLst/>
              <a:cxnLst/>
              <a:rect l="l" t="t" r="r" b="b"/>
              <a:pathLst>
                <a:path w="187" h="121" extrusionOk="0">
                  <a:moveTo>
                    <a:pt x="37" y="0"/>
                  </a:moveTo>
                  <a:cubicBezTo>
                    <a:pt x="52" y="38"/>
                    <a:pt x="0" y="76"/>
                    <a:pt x="23" y="102"/>
                  </a:cubicBezTo>
                  <a:cubicBezTo>
                    <a:pt x="33" y="117"/>
                    <a:pt x="45" y="120"/>
                    <a:pt x="59" y="120"/>
                  </a:cubicBezTo>
                  <a:cubicBezTo>
                    <a:pt x="71" y="120"/>
                    <a:pt x="82" y="117"/>
                    <a:pt x="94" y="117"/>
                  </a:cubicBezTo>
                  <a:cubicBezTo>
                    <a:pt x="104" y="112"/>
                    <a:pt x="116" y="112"/>
                    <a:pt x="127" y="112"/>
                  </a:cubicBezTo>
                  <a:lnTo>
                    <a:pt x="142" y="112"/>
                  </a:lnTo>
                  <a:cubicBezTo>
                    <a:pt x="157" y="117"/>
                    <a:pt x="172" y="117"/>
                    <a:pt x="187" y="117"/>
                  </a:cubicBezTo>
                  <a:cubicBezTo>
                    <a:pt x="154" y="90"/>
                    <a:pt x="168" y="50"/>
                    <a:pt x="154" y="19"/>
                  </a:cubicBezTo>
                  <a:lnTo>
                    <a:pt x="94" y="19"/>
                  </a:lnTo>
                  <a:cubicBezTo>
                    <a:pt x="75" y="19"/>
                    <a:pt x="56" y="16"/>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510261" y="-2759425"/>
              <a:ext cx="7735" cy="6303"/>
            </a:xfrm>
            <a:custGeom>
              <a:avLst/>
              <a:gdLst/>
              <a:ahLst/>
              <a:cxnLst/>
              <a:rect l="l" t="t" r="r" b="b"/>
              <a:pathLst>
                <a:path w="162" h="132" extrusionOk="0">
                  <a:moveTo>
                    <a:pt x="101" y="1"/>
                  </a:moveTo>
                  <a:lnTo>
                    <a:pt x="101" y="1"/>
                  </a:lnTo>
                  <a:cubicBezTo>
                    <a:pt x="75" y="34"/>
                    <a:pt x="34" y="20"/>
                    <a:pt x="1" y="34"/>
                  </a:cubicBezTo>
                  <a:cubicBezTo>
                    <a:pt x="15" y="65"/>
                    <a:pt x="1" y="105"/>
                    <a:pt x="34" y="132"/>
                  </a:cubicBezTo>
                  <a:cubicBezTo>
                    <a:pt x="161" y="127"/>
                    <a:pt x="161" y="124"/>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540821" y="-2706232"/>
              <a:ext cx="7735" cy="8834"/>
            </a:xfrm>
            <a:custGeom>
              <a:avLst/>
              <a:gdLst/>
              <a:ahLst/>
              <a:cxnLst/>
              <a:rect l="l" t="t" r="r" b="b"/>
              <a:pathLst>
                <a:path w="162" h="185" extrusionOk="0">
                  <a:moveTo>
                    <a:pt x="13" y="0"/>
                  </a:moveTo>
                  <a:cubicBezTo>
                    <a:pt x="1" y="34"/>
                    <a:pt x="1" y="68"/>
                    <a:pt x="8" y="102"/>
                  </a:cubicBezTo>
                  <a:cubicBezTo>
                    <a:pt x="16" y="147"/>
                    <a:pt x="46" y="180"/>
                    <a:pt x="91" y="184"/>
                  </a:cubicBezTo>
                  <a:lnTo>
                    <a:pt x="98" y="184"/>
                  </a:lnTo>
                  <a:cubicBezTo>
                    <a:pt x="136" y="184"/>
                    <a:pt x="162" y="162"/>
                    <a:pt x="162" y="117"/>
                  </a:cubicBezTo>
                  <a:lnTo>
                    <a:pt x="162" y="117"/>
                  </a:lnTo>
                  <a:cubicBezTo>
                    <a:pt x="132" y="128"/>
                    <a:pt x="106" y="139"/>
                    <a:pt x="75" y="150"/>
                  </a:cubicBezTo>
                  <a:cubicBezTo>
                    <a:pt x="72" y="98"/>
                    <a:pt x="39" y="64"/>
                    <a:pt x="31" y="16"/>
                  </a:cubicBezTo>
                  <a:cubicBezTo>
                    <a:pt x="23" y="12"/>
                    <a:pt x="20" y="5"/>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508351" y="-2655903"/>
              <a:ext cx="9025" cy="3820"/>
            </a:xfrm>
            <a:custGeom>
              <a:avLst/>
              <a:gdLst/>
              <a:ahLst/>
              <a:cxnLst/>
              <a:rect l="l" t="t" r="r" b="b"/>
              <a:pathLst>
                <a:path w="189" h="80" extrusionOk="0">
                  <a:moveTo>
                    <a:pt x="54" y="0"/>
                  </a:moveTo>
                  <a:cubicBezTo>
                    <a:pt x="35" y="0"/>
                    <a:pt x="20" y="5"/>
                    <a:pt x="1" y="16"/>
                  </a:cubicBezTo>
                  <a:cubicBezTo>
                    <a:pt x="5" y="45"/>
                    <a:pt x="5" y="79"/>
                    <a:pt x="31" y="79"/>
                  </a:cubicBezTo>
                  <a:cubicBezTo>
                    <a:pt x="39" y="79"/>
                    <a:pt x="54" y="76"/>
                    <a:pt x="68" y="68"/>
                  </a:cubicBezTo>
                  <a:cubicBezTo>
                    <a:pt x="73" y="64"/>
                    <a:pt x="76" y="64"/>
                    <a:pt x="80" y="64"/>
                  </a:cubicBezTo>
                  <a:cubicBezTo>
                    <a:pt x="95" y="64"/>
                    <a:pt x="118" y="76"/>
                    <a:pt x="132" y="79"/>
                  </a:cubicBezTo>
                  <a:cubicBezTo>
                    <a:pt x="151" y="64"/>
                    <a:pt x="166" y="50"/>
                    <a:pt x="185" y="35"/>
                  </a:cubicBezTo>
                  <a:cubicBezTo>
                    <a:pt x="188" y="23"/>
                    <a:pt x="188" y="12"/>
                    <a:pt x="180" y="0"/>
                  </a:cubicBezTo>
                  <a:cubicBezTo>
                    <a:pt x="166" y="9"/>
                    <a:pt x="154" y="9"/>
                    <a:pt x="140" y="9"/>
                  </a:cubicBezTo>
                  <a:cubicBezTo>
                    <a:pt x="125" y="9"/>
                    <a:pt x="110" y="9"/>
                    <a:pt x="99" y="5"/>
                  </a:cubicBezTo>
                  <a:cubicBezTo>
                    <a:pt x="84" y="5"/>
                    <a:pt x="68"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2540964" y="-2711771"/>
              <a:ext cx="9502" cy="7926"/>
            </a:xfrm>
            <a:custGeom>
              <a:avLst/>
              <a:gdLst/>
              <a:ahLst/>
              <a:cxnLst/>
              <a:rect l="l" t="t" r="r" b="b"/>
              <a:pathLst>
                <a:path w="199" h="166" extrusionOk="0">
                  <a:moveTo>
                    <a:pt x="0" y="1"/>
                  </a:moveTo>
                  <a:cubicBezTo>
                    <a:pt x="4" y="38"/>
                    <a:pt x="11" y="79"/>
                    <a:pt x="16" y="116"/>
                  </a:cubicBezTo>
                  <a:cubicBezTo>
                    <a:pt x="23" y="121"/>
                    <a:pt x="26" y="128"/>
                    <a:pt x="34" y="132"/>
                  </a:cubicBezTo>
                  <a:cubicBezTo>
                    <a:pt x="49" y="128"/>
                    <a:pt x="68" y="124"/>
                    <a:pt x="83" y="124"/>
                  </a:cubicBezTo>
                  <a:cubicBezTo>
                    <a:pt x="113" y="124"/>
                    <a:pt x="139" y="139"/>
                    <a:pt x="165" y="166"/>
                  </a:cubicBezTo>
                  <a:cubicBezTo>
                    <a:pt x="173" y="128"/>
                    <a:pt x="199" y="94"/>
                    <a:pt x="180" y="53"/>
                  </a:cubicBezTo>
                  <a:lnTo>
                    <a:pt x="180" y="53"/>
                  </a:lnTo>
                  <a:cubicBezTo>
                    <a:pt x="168" y="79"/>
                    <a:pt x="150" y="98"/>
                    <a:pt x="128" y="98"/>
                  </a:cubicBezTo>
                  <a:cubicBezTo>
                    <a:pt x="113" y="98"/>
                    <a:pt x="101" y="94"/>
                    <a:pt x="83" y="83"/>
                  </a:cubicBezTo>
                  <a:cubicBezTo>
                    <a:pt x="56" y="57"/>
                    <a:pt x="30" y="3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2493835" y="-2680160"/>
              <a:ext cx="9120" cy="8261"/>
            </a:xfrm>
            <a:custGeom>
              <a:avLst/>
              <a:gdLst/>
              <a:ahLst/>
              <a:cxnLst/>
              <a:rect l="l" t="t" r="r" b="b"/>
              <a:pathLst>
                <a:path w="191" h="173" extrusionOk="0">
                  <a:moveTo>
                    <a:pt x="26" y="1"/>
                  </a:moveTo>
                  <a:cubicBezTo>
                    <a:pt x="7" y="23"/>
                    <a:pt x="0" y="46"/>
                    <a:pt x="7" y="75"/>
                  </a:cubicBezTo>
                  <a:cubicBezTo>
                    <a:pt x="33" y="172"/>
                    <a:pt x="120" y="158"/>
                    <a:pt x="190" y="165"/>
                  </a:cubicBezTo>
                  <a:lnTo>
                    <a:pt x="190" y="161"/>
                  </a:lnTo>
                  <a:cubicBezTo>
                    <a:pt x="168" y="142"/>
                    <a:pt x="150" y="124"/>
                    <a:pt x="128" y="105"/>
                  </a:cubicBezTo>
                  <a:cubicBezTo>
                    <a:pt x="112" y="113"/>
                    <a:pt x="101" y="116"/>
                    <a:pt x="94" y="116"/>
                  </a:cubicBezTo>
                  <a:cubicBezTo>
                    <a:pt x="75" y="116"/>
                    <a:pt x="64" y="105"/>
                    <a:pt x="56" y="87"/>
                  </a:cubicBezTo>
                  <a:cubicBezTo>
                    <a:pt x="45" y="56"/>
                    <a:pt x="38" y="27"/>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2484763" y="-2676245"/>
              <a:ext cx="13465" cy="5969"/>
            </a:xfrm>
            <a:custGeom>
              <a:avLst/>
              <a:gdLst/>
              <a:ahLst/>
              <a:cxnLst/>
              <a:rect l="l" t="t" r="r" b="b"/>
              <a:pathLst>
                <a:path w="282" h="125" extrusionOk="0">
                  <a:moveTo>
                    <a:pt x="281" y="0"/>
                  </a:moveTo>
                  <a:lnTo>
                    <a:pt x="281" y="0"/>
                  </a:lnTo>
                  <a:cubicBezTo>
                    <a:pt x="229" y="68"/>
                    <a:pt x="162" y="90"/>
                    <a:pt x="90" y="90"/>
                  </a:cubicBezTo>
                  <a:cubicBezTo>
                    <a:pt x="61" y="90"/>
                    <a:pt x="31" y="86"/>
                    <a:pt x="0" y="79"/>
                  </a:cubicBezTo>
                  <a:lnTo>
                    <a:pt x="0" y="83"/>
                  </a:lnTo>
                  <a:cubicBezTo>
                    <a:pt x="23" y="117"/>
                    <a:pt x="50" y="124"/>
                    <a:pt x="76" y="124"/>
                  </a:cubicBezTo>
                  <a:cubicBezTo>
                    <a:pt x="90" y="124"/>
                    <a:pt x="105" y="121"/>
                    <a:pt x="121" y="117"/>
                  </a:cubicBezTo>
                  <a:cubicBezTo>
                    <a:pt x="139" y="112"/>
                    <a:pt x="154" y="112"/>
                    <a:pt x="169" y="112"/>
                  </a:cubicBezTo>
                  <a:cubicBezTo>
                    <a:pt x="180" y="112"/>
                    <a:pt x="188" y="112"/>
                    <a:pt x="199" y="117"/>
                  </a:cubicBezTo>
                  <a:cubicBezTo>
                    <a:pt x="225" y="79"/>
                    <a:pt x="281" y="60"/>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532417" y="-2703892"/>
              <a:ext cx="7019" cy="3247"/>
            </a:xfrm>
            <a:custGeom>
              <a:avLst/>
              <a:gdLst/>
              <a:ahLst/>
              <a:cxnLst/>
              <a:rect l="l" t="t" r="r" b="b"/>
              <a:pathLst>
                <a:path w="147" h="68" extrusionOk="0">
                  <a:moveTo>
                    <a:pt x="79" y="1"/>
                  </a:moveTo>
                  <a:cubicBezTo>
                    <a:pt x="75" y="1"/>
                    <a:pt x="72" y="1"/>
                    <a:pt x="64" y="4"/>
                  </a:cubicBezTo>
                  <a:lnTo>
                    <a:pt x="49" y="4"/>
                  </a:lnTo>
                  <a:cubicBezTo>
                    <a:pt x="38" y="11"/>
                    <a:pt x="27" y="23"/>
                    <a:pt x="16" y="34"/>
                  </a:cubicBezTo>
                  <a:cubicBezTo>
                    <a:pt x="12" y="41"/>
                    <a:pt x="4" y="45"/>
                    <a:pt x="1" y="49"/>
                  </a:cubicBezTo>
                  <a:cubicBezTo>
                    <a:pt x="4" y="49"/>
                    <a:pt x="4" y="49"/>
                    <a:pt x="8" y="53"/>
                  </a:cubicBezTo>
                  <a:cubicBezTo>
                    <a:pt x="34" y="56"/>
                    <a:pt x="64" y="68"/>
                    <a:pt x="91" y="68"/>
                  </a:cubicBezTo>
                  <a:cubicBezTo>
                    <a:pt x="109" y="68"/>
                    <a:pt x="132" y="60"/>
                    <a:pt x="146" y="34"/>
                  </a:cubicBezTo>
                  <a:cubicBezTo>
                    <a:pt x="132" y="8"/>
                    <a:pt x="106"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522581" y="-2746055"/>
              <a:ext cx="4488" cy="4011"/>
            </a:xfrm>
            <a:custGeom>
              <a:avLst/>
              <a:gdLst/>
              <a:ahLst/>
              <a:cxnLst/>
              <a:rect l="l" t="t" r="r" b="b"/>
              <a:pathLst>
                <a:path w="94" h="84" extrusionOk="0">
                  <a:moveTo>
                    <a:pt x="42" y="1"/>
                  </a:moveTo>
                  <a:cubicBezTo>
                    <a:pt x="34" y="1"/>
                    <a:pt x="26" y="1"/>
                    <a:pt x="23" y="9"/>
                  </a:cubicBezTo>
                  <a:cubicBezTo>
                    <a:pt x="15" y="31"/>
                    <a:pt x="0" y="49"/>
                    <a:pt x="23" y="72"/>
                  </a:cubicBezTo>
                  <a:cubicBezTo>
                    <a:pt x="30" y="80"/>
                    <a:pt x="38" y="83"/>
                    <a:pt x="45" y="83"/>
                  </a:cubicBezTo>
                  <a:cubicBezTo>
                    <a:pt x="52" y="83"/>
                    <a:pt x="64" y="76"/>
                    <a:pt x="68" y="68"/>
                  </a:cubicBezTo>
                  <a:cubicBezTo>
                    <a:pt x="83" y="49"/>
                    <a:pt x="94" y="27"/>
                    <a:pt x="71" y="12"/>
                  </a:cubicBezTo>
                  <a:cubicBezTo>
                    <a:pt x="60" y="4"/>
                    <a:pt x="52"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2491686" y="-2712296"/>
              <a:ext cx="3581" cy="7879"/>
            </a:xfrm>
            <a:custGeom>
              <a:avLst/>
              <a:gdLst/>
              <a:ahLst/>
              <a:cxnLst/>
              <a:rect l="l" t="t" r="r" b="b"/>
              <a:pathLst>
                <a:path w="75" h="165" extrusionOk="0">
                  <a:moveTo>
                    <a:pt x="0" y="1"/>
                  </a:moveTo>
                  <a:cubicBezTo>
                    <a:pt x="60" y="56"/>
                    <a:pt x="56" y="109"/>
                    <a:pt x="0" y="165"/>
                  </a:cubicBezTo>
                  <a:lnTo>
                    <a:pt x="4" y="165"/>
                  </a:lnTo>
                  <a:cubicBezTo>
                    <a:pt x="60" y="165"/>
                    <a:pt x="75" y="127"/>
                    <a:pt x="75" y="82"/>
                  </a:cubicBezTo>
                  <a:cubicBezTo>
                    <a:pt x="75" y="34"/>
                    <a:pt x="60" y="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2547554" y="-2724950"/>
              <a:ext cx="4823" cy="4679"/>
            </a:xfrm>
            <a:custGeom>
              <a:avLst/>
              <a:gdLst/>
              <a:ahLst/>
              <a:cxnLst/>
              <a:rect l="l" t="t" r="r" b="b"/>
              <a:pathLst>
                <a:path w="101" h="98" extrusionOk="0">
                  <a:moveTo>
                    <a:pt x="56" y="0"/>
                  </a:moveTo>
                  <a:cubicBezTo>
                    <a:pt x="0" y="60"/>
                    <a:pt x="4" y="71"/>
                    <a:pt x="56" y="97"/>
                  </a:cubicBezTo>
                  <a:cubicBezTo>
                    <a:pt x="97" y="64"/>
                    <a:pt x="101" y="3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2488821" y="-2657336"/>
              <a:ext cx="6446" cy="7735"/>
            </a:xfrm>
            <a:custGeom>
              <a:avLst/>
              <a:gdLst/>
              <a:ahLst/>
              <a:cxnLst/>
              <a:rect l="l" t="t" r="r" b="b"/>
              <a:pathLst>
                <a:path w="135" h="162" extrusionOk="0">
                  <a:moveTo>
                    <a:pt x="135" y="1"/>
                  </a:moveTo>
                  <a:lnTo>
                    <a:pt x="135" y="1"/>
                  </a:lnTo>
                  <a:cubicBezTo>
                    <a:pt x="15" y="46"/>
                    <a:pt x="0" y="80"/>
                    <a:pt x="71" y="161"/>
                  </a:cubicBezTo>
                  <a:cubicBezTo>
                    <a:pt x="26" y="83"/>
                    <a:pt x="85" y="42"/>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2530077" y="-2706566"/>
              <a:ext cx="5539" cy="4297"/>
            </a:xfrm>
            <a:custGeom>
              <a:avLst/>
              <a:gdLst/>
              <a:ahLst/>
              <a:cxnLst/>
              <a:rect l="l" t="t" r="r" b="b"/>
              <a:pathLst>
                <a:path w="116" h="90" extrusionOk="0">
                  <a:moveTo>
                    <a:pt x="45" y="0"/>
                  </a:moveTo>
                  <a:cubicBezTo>
                    <a:pt x="30" y="0"/>
                    <a:pt x="19" y="19"/>
                    <a:pt x="0" y="60"/>
                  </a:cubicBezTo>
                  <a:lnTo>
                    <a:pt x="15" y="60"/>
                  </a:lnTo>
                  <a:cubicBezTo>
                    <a:pt x="23" y="57"/>
                    <a:pt x="26" y="57"/>
                    <a:pt x="30" y="57"/>
                  </a:cubicBezTo>
                  <a:cubicBezTo>
                    <a:pt x="57" y="57"/>
                    <a:pt x="83" y="64"/>
                    <a:pt x="97" y="90"/>
                  </a:cubicBezTo>
                  <a:cubicBezTo>
                    <a:pt x="105" y="86"/>
                    <a:pt x="109" y="79"/>
                    <a:pt x="116" y="75"/>
                  </a:cubicBezTo>
                  <a:cubicBezTo>
                    <a:pt x="79" y="23"/>
                    <a:pt x="60"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2515848" y="-2761717"/>
              <a:ext cx="5635" cy="3963"/>
            </a:xfrm>
            <a:custGeom>
              <a:avLst/>
              <a:gdLst/>
              <a:ahLst/>
              <a:cxnLst/>
              <a:rect l="l" t="t" r="r" b="b"/>
              <a:pathLst>
                <a:path w="118" h="83" extrusionOk="0">
                  <a:moveTo>
                    <a:pt x="68" y="0"/>
                  </a:moveTo>
                  <a:cubicBezTo>
                    <a:pt x="46" y="23"/>
                    <a:pt x="23" y="41"/>
                    <a:pt x="1" y="63"/>
                  </a:cubicBezTo>
                  <a:cubicBezTo>
                    <a:pt x="20" y="79"/>
                    <a:pt x="39" y="82"/>
                    <a:pt x="58" y="82"/>
                  </a:cubicBezTo>
                  <a:lnTo>
                    <a:pt x="118" y="82"/>
                  </a:lnTo>
                  <a:cubicBezTo>
                    <a:pt x="91" y="60"/>
                    <a:pt x="76" y="3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2518665" y="-2664641"/>
              <a:ext cx="3295" cy="6303"/>
            </a:xfrm>
            <a:custGeom>
              <a:avLst/>
              <a:gdLst/>
              <a:ahLst/>
              <a:cxnLst/>
              <a:rect l="l" t="t" r="r" b="b"/>
              <a:pathLst>
                <a:path w="69" h="132" extrusionOk="0">
                  <a:moveTo>
                    <a:pt x="53" y="0"/>
                  </a:moveTo>
                  <a:lnTo>
                    <a:pt x="53" y="0"/>
                  </a:lnTo>
                  <a:cubicBezTo>
                    <a:pt x="30" y="23"/>
                    <a:pt x="15" y="45"/>
                    <a:pt x="8" y="79"/>
                  </a:cubicBezTo>
                  <a:cubicBezTo>
                    <a:pt x="1" y="113"/>
                    <a:pt x="8" y="131"/>
                    <a:pt x="42" y="131"/>
                  </a:cubicBezTo>
                  <a:lnTo>
                    <a:pt x="53" y="131"/>
                  </a:lnTo>
                  <a:cubicBezTo>
                    <a:pt x="4" y="87"/>
                    <a:pt x="68" y="45"/>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2655373" y="-2765489"/>
              <a:ext cx="26072" cy="44503"/>
            </a:xfrm>
            <a:custGeom>
              <a:avLst/>
              <a:gdLst/>
              <a:ahLst/>
              <a:cxnLst/>
              <a:rect l="l" t="t" r="r" b="b"/>
              <a:pathLst>
                <a:path w="546" h="932" extrusionOk="0">
                  <a:moveTo>
                    <a:pt x="340" y="385"/>
                  </a:moveTo>
                  <a:cubicBezTo>
                    <a:pt x="348" y="385"/>
                    <a:pt x="355" y="389"/>
                    <a:pt x="363" y="389"/>
                  </a:cubicBezTo>
                  <a:cubicBezTo>
                    <a:pt x="374" y="389"/>
                    <a:pt x="385" y="393"/>
                    <a:pt x="393" y="397"/>
                  </a:cubicBezTo>
                  <a:cubicBezTo>
                    <a:pt x="385" y="404"/>
                    <a:pt x="381" y="411"/>
                    <a:pt x="371" y="419"/>
                  </a:cubicBezTo>
                  <a:cubicBezTo>
                    <a:pt x="359" y="430"/>
                    <a:pt x="348" y="446"/>
                    <a:pt x="333" y="446"/>
                  </a:cubicBezTo>
                  <a:cubicBezTo>
                    <a:pt x="329" y="446"/>
                    <a:pt x="321" y="446"/>
                    <a:pt x="318" y="442"/>
                  </a:cubicBezTo>
                  <a:cubicBezTo>
                    <a:pt x="310" y="434"/>
                    <a:pt x="307" y="419"/>
                    <a:pt x="310" y="411"/>
                  </a:cubicBezTo>
                  <a:cubicBezTo>
                    <a:pt x="314" y="389"/>
                    <a:pt x="326" y="385"/>
                    <a:pt x="340" y="385"/>
                  </a:cubicBezTo>
                  <a:close/>
                  <a:moveTo>
                    <a:pt x="202" y="1"/>
                  </a:moveTo>
                  <a:cubicBezTo>
                    <a:pt x="195" y="16"/>
                    <a:pt x="180" y="30"/>
                    <a:pt x="180" y="38"/>
                  </a:cubicBezTo>
                  <a:cubicBezTo>
                    <a:pt x="214" y="173"/>
                    <a:pt x="157" y="277"/>
                    <a:pt x="86" y="382"/>
                  </a:cubicBezTo>
                  <a:cubicBezTo>
                    <a:pt x="26" y="472"/>
                    <a:pt x="52" y="595"/>
                    <a:pt x="4" y="692"/>
                  </a:cubicBezTo>
                  <a:cubicBezTo>
                    <a:pt x="26" y="670"/>
                    <a:pt x="45" y="647"/>
                    <a:pt x="67" y="625"/>
                  </a:cubicBezTo>
                  <a:cubicBezTo>
                    <a:pt x="119" y="532"/>
                    <a:pt x="164" y="498"/>
                    <a:pt x="209" y="498"/>
                  </a:cubicBezTo>
                  <a:cubicBezTo>
                    <a:pt x="258" y="498"/>
                    <a:pt x="307" y="535"/>
                    <a:pt x="366" y="584"/>
                  </a:cubicBezTo>
                  <a:cubicBezTo>
                    <a:pt x="374" y="587"/>
                    <a:pt x="378" y="595"/>
                    <a:pt x="381" y="599"/>
                  </a:cubicBezTo>
                  <a:cubicBezTo>
                    <a:pt x="389" y="618"/>
                    <a:pt x="326" y="801"/>
                    <a:pt x="303" y="808"/>
                  </a:cubicBezTo>
                  <a:cubicBezTo>
                    <a:pt x="258" y="823"/>
                    <a:pt x="228" y="860"/>
                    <a:pt x="195" y="890"/>
                  </a:cubicBezTo>
                  <a:lnTo>
                    <a:pt x="131" y="827"/>
                  </a:lnTo>
                  <a:cubicBezTo>
                    <a:pt x="57" y="823"/>
                    <a:pt x="52" y="748"/>
                    <a:pt x="19" y="707"/>
                  </a:cubicBezTo>
                  <a:lnTo>
                    <a:pt x="19" y="707"/>
                  </a:lnTo>
                  <a:cubicBezTo>
                    <a:pt x="0" y="815"/>
                    <a:pt x="23" y="879"/>
                    <a:pt x="97" y="905"/>
                  </a:cubicBezTo>
                  <a:cubicBezTo>
                    <a:pt x="150" y="927"/>
                    <a:pt x="209" y="924"/>
                    <a:pt x="266" y="932"/>
                  </a:cubicBezTo>
                  <a:lnTo>
                    <a:pt x="269" y="932"/>
                  </a:lnTo>
                  <a:cubicBezTo>
                    <a:pt x="299" y="932"/>
                    <a:pt x="276" y="868"/>
                    <a:pt x="307" y="849"/>
                  </a:cubicBezTo>
                  <a:cubicBezTo>
                    <a:pt x="310" y="842"/>
                    <a:pt x="318" y="834"/>
                    <a:pt x="321" y="830"/>
                  </a:cubicBezTo>
                  <a:cubicBezTo>
                    <a:pt x="400" y="820"/>
                    <a:pt x="426" y="752"/>
                    <a:pt x="478" y="707"/>
                  </a:cubicBezTo>
                  <a:cubicBezTo>
                    <a:pt x="452" y="692"/>
                    <a:pt x="419" y="715"/>
                    <a:pt x="393" y="681"/>
                  </a:cubicBezTo>
                  <a:cubicBezTo>
                    <a:pt x="423" y="663"/>
                    <a:pt x="449" y="636"/>
                    <a:pt x="478" y="636"/>
                  </a:cubicBezTo>
                  <a:cubicBezTo>
                    <a:pt x="494" y="636"/>
                    <a:pt x="509" y="644"/>
                    <a:pt x="528" y="658"/>
                  </a:cubicBezTo>
                  <a:cubicBezTo>
                    <a:pt x="528" y="550"/>
                    <a:pt x="419" y="494"/>
                    <a:pt x="397" y="397"/>
                  </a:cubicBezTo>
                  <a:cubicBezTo>
                    <a:pt x="430" y="337"/>
                    <a:pt x="483" y="304"/>
                    <a:pt x="546" y="277"/>
                  </a:cubicBezTo>
                  <a:cubicBezTo>
                    <a:pt x="535" y="273"/>
                    <a:pt x="523" y="266"/>
                    <a:pt x="512" y="266"/>
                  </a:cubicBezTo>
                  <a:lnTo>
                    <a:pt x="505" y="266"/>
                  </a:lnTo>
                  <a:cubicBezTo>
                    <a:pt x="471" y="270"/>
                    <a:pt x="445" y="273"/>
                    <a:pt x="419" y="273"/>
                  </a:cubicBezTo>
                  <a:cubicBezTo>
                    <a:pt x="284" y="273"/>
                    <a:pt x="232" y="202"/>
                    <a:pt x="217" y="35"/>
                  </a:cubicBezTo>
                  <a:cubicBezTo>
                    <a:pt x="217" y="23"/>
                    <a:pt x="209" y="12"/>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2645776" y="-2771554"/>
              <a:ext cx="22204" cy="19291"/>
            </a:xfrm>
            <a:custGeom>
              <a:avLst/>
              <a:gdLst/>
              <a:ahLst/>
              <a:cxnLst/>
              <a:rect l="l" t="t" r="r" b="b"/>
              <a:pathLst>
                <a:path w="465" h="404" extrusionOk="0">
                  <a:moveTo>
                    <a:pt x="270" y="0"/>
                  </a:moveTo>
                  <a:cubicBezTo>
                    <a:pt x="159" y="0"/>
                    <a:pt x="69" y="34"/>
                    <a:pt x="2" y="129"/>
                  </a:cubicBezTo>
                  <a:lnTo>
                    <a:pt x="2" y="129"/>
                  </a:lnTo>
                  <a:cubicBezTo>
                    <a:pt x="2" y="129"/>
                    <a:pt x="1" y="128"/>
                    <a:pt x="1" y="128"/>
                  </a:cubicBezTo>
                  <a:lnTo>
                    <a:pt x="1" y="131"/>
                  </a:lnTo>
                  <a:cubicBezTo>
                    <a:pt x="1" y="131"/>
                    <a:pt x="2" y="130"/>
                    <a:pt x="2" y="129"/>
                  </a:cubicBezTo>
                  <a:lnTo>
                    <a:pt x="2" y="129"/>
                  </a:lnTo>
                  <a:cubicBezTo>
                    <a:pt x="9" y="140"/>
                    <a:pt x="16" y="151"/>
                    <a:pt x="16" y="162"/>
                  </a:cubicBezTo>
                  <a:cubicBezTo>
                    <a:pt x="31" y="329"/>
                    <a:pt x="83" y="400"/>
                    <a:pt x="218" y="400"/>
                  </a:cubicBezTo>
                  <a:cubicBezTo>
                    <a:pt x="244" y="400"/>
                    <a:pt x="270" y="397"/>
                    <a:pt x="304" y="393"/>
                  </a:cubicBezTo>
                  <a:lnTo>
                    <a:pt x="311" y="393"/>
                  </a:lnTo>
                  <a:cubicBezTo>
                    <a:pt x="322" y="393"/>
                    <a:pt x="334" y="400"/>
                    <a:pt x="345" y="404"/>
                  </a:cubicBezTo>
                  <a:cubicBezTo>
                    <a:pt x="356" y="400"/>
                    <a:pt x="371" y="400"/>
                    <a:pt x="375" y="393"/>
                  </a:cubicBezTo>
                  <a:cubicBezTo>
                    <a:pt x="394" y="348"/>
                    <a:pt x="394" y="292"/>
                    <a:pt x="457" y="292"/>
                  </a:cubicBezTo>
                  <a:lnTo>
                    <a:pt x="465" y="292"/>
                  </a:lnTo>
                  <a:cubicBezTo>
                    <a:pt x="461" y="243"/>
                    <a:pt x="416" y="202"/>
                    <a:pt x="442" y="150"/>
                  </a:cubicBezTo>
                  <a:cubicBezTo>
                    <a:pt x="439" y="146"/>
                    <a:pt x="434" y="143"/>
                    <a:pt x="434" y="139"/>
                  </a:cubicBezTo>
                  <a:cubicBezTo>
                    <a:pt x="382" y="101"/>
                    <a:pt x="394" y="5"/>
                    <a:pt x="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2609151" y="-2792611"/>
              <a:ext cx="15758" cy="18097"/>
            </a:xfrm>
            <a:custGeom>
              <a:avLst/>
              <a:gdLst/>
              <a:ahLst/>
              <a:cxnLst/>
              <a:rect l="l" t="t" r="r" b="b"/>
              <a:pathLst>
                <a:path w="330" h="379" extrusionOk="0">
                  <a:moveTo>
                    <a:pt x="269" y="1"/>
                  </a:moveTo>
                  <a:cubicBezTo>
                    <a:pt x="247" y="1"/>
                    <a:pt x="232" y="23"/>
                    <a:pt x="214" y="42"/>
                  </a:cubicBezTo>
                  <a:cubicBezTo>
                    <a:pt x="210" y="49"/>
                    <a:pt x="202" y="49"/>
                    <a:pt x="195" y="49"/>
                  </a:cubicBezTo>
                  <a:cubicBezTo>
                    <a:pt x="188" y="49"/>
                    <a:pt x="180" y="49"/>
                    <a:pt x="172" y="45"/>
                  </a:cubicBezTo>
                  <a:cubicBezTo>
                    <a:pt x="165" y="42"/>
                    <a:pt x="157" y="42"/>
                    <a:pt x="150" y="42"/>
                  </a:cubicBezTo>
                  <a:cubicBezTo>
                    <a:pt x="57" y="45"/>
                    <a:pt x="0" y="124"/>
                    <a:pt x="34" y="213"/>
                  </a:cubicBezTo>
                  <a:cubicBezTo>
                    <a:pt x="60" y="277"/>
                    <a:pt x="98" y="333"/>
                    <a:pt x="154" y="378"/>
                  </a:cubicBezTo>
                  <a:cubicBezTo>
                    <a:pt x="180" y="356"/>
                    <a:pt x="198" y="325"/>
                    <a:pt x="240" y="325"/>
                  </a:cubicBezTo>
                  <a:lnTo>
                    <a:pt x="250" y="325"/>
                  </a:lnTo>
                  <a:cubicBezTo>
                    <a:pt x="284" y="325"/>
                    <a:pt x="303" y="299"/>
                    <a:pt x="303" y="262"/>
                  </a:cubicBezTo>
                  <a:cubicBezTo>
                    <a:pt x="295" y="258"/>
                    <a:pt x="292" y="251"/>
                    <a:pt x="288" y="247"/>
                  </a:cubicBezTo>
                  <a:cubicBezTo>
                    <a:pt x="277" y="247"/>
                    <a:pt x="266" y="255"/>
                    <a:pt x="255" y="255"/>
                  </a:cubicBezTo>
                  <a:cubicBezTo>
                    <a:pt x="247" y="255"/>
                    <a:pt x="240" y="251"/>
                    <a:pt x="236" y="239"/>
                  </a:cubicBezTo>
                  <a:cubicBezTo>
                    <a:pt x="232" y="228"/>
                    <a:pt x="240" y="199"/>
                    <a:pt x="255" y="191"/>
                  </a:cubicBezTo>
                  <a:cubicBezTo>
                    <a:pt x="262" y="184"/>
                    <a:pt x="269" y="180"/>
                    <a:pt x="273" y="180"/>
                  </a:cubicBezTo>
                  <a:cubicBezTo>
                    <a:pt x="292" y="180"/>
                    <a:pt x="303" y="202"/>
                    <a:pt x="318" y="213"/>
                  </a:cubicBezTo>
                  <a:cubicBezTo>
                    <a:pt x="329" y="168"/>
                    <a:pt x="292" y="135"/>
                    <a:pt x="295" y="90"/>
                  </a:cubicBezTo>
                  <a:cubicBezTo>
                    <a:pt x="303" y="60"/>
                    <a:pt x="314" y="23"/>
                    <a:pt x="288" y="4"/>
                  </a:cubicBezTo>
                  <a:cubicBezTo>
                    <a:pt x="281" y="1"/>
                    <a:pt x="273" y="1"/>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621853" y="-2751021"/>
              <a:ext cx="14707" cy="15232"/>
            </a:xfrm>
            <a:custGeom>
              <a:avLst/>
              <a:gdLst/>
              <a:ahLst/>
              <a:cxnLst/>
              <a:rect l="l" t="t" r="r" b="b"/>
              <a:pathLst>
                <a:path w="308" h="319" extrusionOk="0">
                  <a:moveTo>
                    <a:pt x="113" y="1"/>
                  </a:moveTo>
                  <a:cubicBezTo>
                    <a:pt x="109" y="46"/>
                    <a:pt x="87" y="64"/>
                    <a:pt x="64" y="90"/>
                  </a:cubicBezTo>
                  <a:cubicBezTo>
                    <a:pt x="1" y="161"/>
                    <a:pt x="9" y="265"/>
                    <a:pt x="68" y="303"/>
                  </a:cubicBezTo>
                  <a:cubicBezTo>
                    <a:pt x="87" y="315"/>
                    <a:pt x="109" y="318"/>
                    <a:pt x="132" y="318"/>
                  </a:cubicBezTo>
                  <a:cubicBezTo>
                    <a:pt x="180" y="318"/>
                    <a:pt x="233" y="296"/>
                    <a:pt x="259" y="255"/>
                  </a:cubicBezTo>
                  <a:cubicBezTo>
                    <a:pt x="307" y="184"/>
                    <a:pt x="300" y="143"/>
                    <a:pt x="225" y="82"/>
                  </a:cubicBezTo>
                  <a:cubicBezTo>
                    <a:pt x="192" y="56"/>
                    <a:pt x="158" y="34"/>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611825" y="-2794044"/>
              <a:ext cx="24687" cy="19530"/>
            </a:xfrm>
            <a:custGeom>
              <a:avLst/>
              <a:gdLst/>
              <a:ahLst/>
              <a:cxnLst/>
              <a:rect l="l" t="t" r="r" b="b"/>
              <a:pathLst>
                <a:path w="517" h="409" extrusionOk="0">
                  <a:moveTo>
                    <a:pt x="314" y="0"/>
                  </a:moveTo>
                  <a:cubicBezTo>
                    <a:pt x="247" y="0"/>
                    <a:pt x="191" y="27"/>
                    <a:pt x="127" y="45"/>
                  </a:cubicBezTo>
                  <a:cubicBezTo>
                    <a:pt x="71" y="57"/>
                    <a:pt x="0" y="195"/>
                    <a:pt x="26" y="232"/>
                  </a:cubicBezTo>
                  <a:cubicBezTo>
                    <a:pt x="79" y="300"/>
                    <a:pt x="105" y="393"/>
                    <a:pt x="210" y="408"/>
                  </a:cubicBezTo>
                  <a:cubicBezTo>
                    <a:pt x="154" y="363"/>
                    <a:pt x="116" y="307"/>
                    <a:pt x="90" y="243"/>
                  </a:cubicBezTo>
                  <a:cubicBezTo>
                    <a:pt x="56" y="154"/>
                    <a:pt x="113" y="75"/>
                    <a:pt x="206" y="72"/>
                  </a:cubicBezTo>
                  <a:cubicBezTo>
                    <a:pt x="213" y="72"/>
                    <a:pt x="221" y="72"/>
                    <a:pt x="228" y="75"/>
                  </a:cubicBezTo>
                  <a:cubicBezTo>
                    <a:pt x="236" y="79"/>
                    <a:pt x="244" y="79"/>
                    <a:pt x="251" y="79"/>
                  </a:cubicBezTo>
                  <a:cubicBezTo>
                    <a:pt x="258" y="79"/>
                    <a:pt x="266" y="79"/>
                    <a:pt x="270" y="72"/>
                  </a:cubicBezTo>
                  <a:cubicBezTo>
                    <a:pt x="288" y="53"/>
                    <a:pt x="303" y="31"/>
                    <a:pt x="325" y="31"/>
                  </a:cubicBezTo>
                  <a:cubicBezTo>
                    <a:pt x="329" y="31"/>
                    <a:pt x="337" y="31"/>
                    <a:pt x="344" y="34"/>
                  </a:cubicBezTo>
                  <a:cubicBezTo>
                    <a:pt x="370" y="53"/>
                    <a:pt x="359" y="90"/>
                    <a:pt x="351" y="120"/>
                  </a:cubicBezTo>
                  <a:cubicBezTo>
                    <a:pt x="348" y="165"/>
                    <a:pt x="385" y="198"/>
                    <a:pt x="374" y="243"/>
                  </a:cubicBezTo>
                  <a:cubicBezTo>
                    <a:pt x="363" y="255"/>
                    <a:pt x="351" y="266"/>
                    <a:pt x="344" y="277"/>
                  </a:cubicBezTo>
                  <a:cubicBezTo>
                    <a:pt x="348" y="281"/>
                    <a:pt x="351" y="288"/>
                    <a:pt x="359" y="292"/>
                  </a:cubicBezTo>
                  <a:cubicBezTo>
                    <a:pt x="404" y="269"/>
                    <a:pt x="401" y="195"/>
                    <a:pt x="456" y="188"/>
                  </a:cubicBezTo>
                  <a:cubicBezTo>
                    <a:pt x="516" y="180"/>
                    <a:pt x="501" y="139"/>
                    <a:pt x="490" y="109"/>
                  </a:cubicBezTo>
                  <a:cubicBezTo>
                    <a:pt x="468" y="34"/>
                    <a:pt x="404"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2627535" y="-2787980"/>
              <a:ext cx="11078" cy="12367"/>
            </a:xfrm>
            <a:custGeom>
              <a:avLst/>
              <a:gdLst/>
              <a:ahLst/>
              <a:cxnLst/>
              <a:rect l="l" t="t" r="r" b="b"/>
              <a:pathLst>
                <a:path w="232" h="259" extrusionOk="0">
                  <a:moveTo>
                    <a:pt x="97" y="1"/>
                  </a:moveTo>
                  <a:cubicBezTo>
                    <a:pt x="75" y="1"/>
                    <a:pt x="52" y="4"/>
                    <a:pt x="45" y="45"/>
                  </a:cubicBezTo>
                  <a:cubicBezTo>
                    <a:pt x="41" y="79"/>
                    <a:pt x="19" y="105"/>
                    <a:pt x="0" y="131"/>
                  </a:cubicBezTo>
                  <a:cubicBezTo>
                    <a:pt x="7" y="154"/>
                    <a:pt x="7" y="173"/>
                    <a:pt x="0" y="192"/>
                  </a:cubicBezTo>
                  <a:cubicBezTo>
                    <a:pt x="49" y="225"/>
                    <a:pt x="109" y="236"/>
                    <a:pt x="161" y="259"/>
                  </a:cubicBezTo>
                  <a:cubicBezTo>
                    <a:pt x="232" y="102"/>
                    <a:pt x="232" y="102"/>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2645776" y="-2778859"/>
              <a:ext cx="25928" cy="14468"/>
            </a:xfrm>
            <a:custGeom>
              <a:avLst/>
              <a:gdLst/>
              <a:ahLst/>
              <a:cxnLst/>
              <a:rect l="l" t="t" r="r" b="b"/>
              <a:pathLst>
                <a:path w="543" h="303" extrusionOk="0">
                  <a:moveTo>
                    <a:pt x="382" y="1"/>
                  </a:moveTo>
                  <a:cubicBezTo>
                    <a:pt x="375" y="113"/>
                    <a:pt x="293" y="124"/>
                    <a:pt x="222" y="124"/>
                  </a:cubicBezTo>
                  <a:lnTo>
                    <a:pt x="188" y="124"/>
                  </a:lnTo>
                  <a:cubicBezTo>
                    <a:pt x="75" y="124"/>
                    <a:pt x="42" y="194"/>
                    <a:pt x="5" y="277"/>
                  </a:cubicBezTo>
                  <a:cubicBezTo>
                    <a:pt x="5" y="281"/>
                    <a:pt x="1" y="281"/>
                    <a:pt x="1" y="284"/>
                  </a:cubicBezTo>
                  <a:cubicBezTo>
                    <a:pt x="68" y="187"/>
                    <a:pt x="158" y="153"/>
                    <a:pt x="270" y="153"/>
                  </a:cubicBezTo>
                  <a:lnTo>
                    <a:pt x="289" y="153"/>
                  </a:lnTo>
                  <a:cubicBezTo>
                    <a:pt x="394" y="158"/>
                    <a:pt x="382" y="254"/>
                    <a:pt x="434" y="292"/>
                  </a:cubicBezTo>
                  <a:cubicBezTo>
                    <a:pt x="434" y="296"/>
                    <a:pt x="439" y="299"/>
                    <a:pt x="442" y="303"/>
                  </a:cubicBezTo>
                  <a:cubicBezTo>
                    <a:pt x="442" y="292"/>
                    <a:pt x="446" y="277"/>
                    <a:pt x="442" y="270"/>
                  </a:cubicBezTo>
                  <a:cubicBezTo>
                    <a:pt x="382" y="105"/>
                    <a:pt x="382" y="105"/>
                    <a:pt x="536" y="75"/>
                  </a:cubicBezTo>
                  <a:cubicBezTo>
                    <a:pt x="539" y="75"/>
                    <a:pt x="543" y="71"/>
                    <a:pt x="543" y="68"/>
                  </a:cubicBezTo>
                  <a:cubicBezTo>
                    <a:pt x="491" y="45"/>
                    <a:pt x="431" y="34"/>
                    <a:pt x="3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2655230" y="-2739227"/>
              <a:ext cx="13083" cy="13227"/>
            </a:xfrm>
            <a:custGeom>
              <a:avLst/>
              <a:gdLst/>
              <a:ahLst/>
              <a:cxnLst/>
              <a:rect l="l" t="t" r="r" b="b"/>
              <a:pathLst>
                <a:path w="274" h="277" extrusionOk="0">
                  <a:moveTo>
                    <a:pt x="206" y="0"/>
                  </a:moveTo>
                  <a:cubicBezTo>
                    <a:pt x="184" y="0"/>
                    <a:pt x="158" y="18"/>
                    <a:pt x="154" y="53"/>
                  </a:cubicBezTo>
                  <a:cubicBezTo>
                    <a:pt x="147" y="90"/>
                    <a:pt x="135" y="101"/>
                    <a:pt x="121" y="101"/>
                  </a:cubicBezTo>
                  <a:cubicBezTo>
                    <a:pt x="102" y="101"/>
                    <a:pt x="83" y="90"/>
                    <a:pt x="64" y="75"/>
                  </a:cubicBezTo>
                  <a:cubicBezTo>
                    <a:pt x="42" y="97"/>
                    <a:pt x="23" y="120"/>
                    <a:pt x="1" y="142"/>
                  </a:cubicBezTo>
                  <a:cubicBezTo>
                    <a:pt x="4" y="146"/>
                    <a:pt x="9" y="153"/>
                    <a:pt x="16" y="157"/>
                  </a:cubicBezTo>
                  <a:cubicBezTo>
                    <a:pt x="49" y="198"/>
                    <a:pt x="54" y="273"/>
                    <a:pt x="128" y="277"/>
                  </a:cubicBezTo>
                  <a:lnTo>
                    <a:pt x="132" y="270"/>
                  </a:lnTo>
                  <a:lnTo>
                    <a:pt x="132" y="206"/>
                  </a:lnTo>
                  <a:cubicBezTo>
                    <a:pt x="116" y="187"/>
                    <a:pt x="94" y="165"/>
                    <a:pt x="132" y="153"/>
                  </a:cubicBezTo>
                  <a:cubicBezTo>
                    <a:pt x="166" y="146"/>
                    <a:pt x="192" y="135"/>
                    <a:pt x="221" y="113"/>
                  </a:cubicBezTo>
                  <a:cubicBezTo>
                    <a:pt x="237" y="97"/>
                    <a:pt x="273" y="105"/>
                    <a:pt x="266" y="68"/>
                  </a:cubicBezTo>
                  <a:cubicBezTo>
                    <a:pt x="263" y="34"/>
                    <a:pt x="237" y="4"/>
                    <a:pt x="2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2572909" y="-2772795"/>
              <a:ext cx="9837" cy="7544"/>
            </a:xfrm>
            <a:custGeom>
              <a:avLst/>
              <a:gdLst/>
              <a:ahLst/>
              <a:cxnLst/>
              <a:rect l="l" t="t" r="r" b="b"/>
              <a:pathLst>
                <a:path w="206" h="158" extrusionOk="0">
                  <a:moveTo>
                    <a:pt x="150" y="0"/>
                  </a:moveTo>
                  <a:cubicBezTo>
                    <a:pt x="75" y="4"/>
                    <a:pt x="15" y="31"/>
                    <a:pt x="0" y="112"/>
                  </a:cubicBezTo>
                  <a:cubicBezTo>
                    <a:pt x="7" y="116"/>
                    <a:pt x="12" y="120"/>
                    <a:pt x="15" y="127"/>
                  </a:cubicBezTo>
                  <a:cubicBezTo>
                    <a:pt x="21" y="127"/>
                    <a:pt x="27" y="127"/>
                    <a:pt x="33" y="127"/>
                  </a:cubicBezTo>
                  <a:cubicBezTo>
                    <a:pt x="39" y="127"/>
                    <a:pt x="45" y="127"/>
                    <a:pt x="49" y="131"/>
                  </a:cubicBezTo>
                  <a:cubicBezTo>
                    <a:pt x="71" y="146"/>
                    <a:pt x="93" y="157"/>
                    <a:pt x="116" y="157"/>
                  </a:cubicBezTo>
                  <a:cubicBezTo>
                    <a:pt x="135" y="157"/>
                    <a:pt x="150" y="150"/>
                    <a:pt x="164" y="138"/>
                  </a:cubicBezTo>
                  <a:cubicBezTo>
                    <a:pt x="206" y="101"/>
                    <a:pt x="198" y="57"/>
                    <a:pt x="164" y="15"/>
                  </a:cubicBezTo>
                  <a:lnTo>
                    <a:pt x="157" y="8"/>
                  </a:lnTo>
                  <a:lnTo>
                    <a:pt x="15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2635366" y="-2704942"/>
              <a:ext cx="9120" cy="9120"/>
            </a:xfrm>
            <a:custGeom>
              <a:avLst/>
              <a:gdLst/>
              <a:ahLst/>
              <a:cxnLst/>
              <a:rect l="l" t="t" r="r" b="b"/>
              <a:pathLst>
                <a:path w="191" h="191" extrusionOk="0">
                  <a:moveTo>
                    <a:pt x="90" y="0"/>
                  </a:moveTo>
                  <a:cubicBezTo>
                    <a:pt x="0" y="52"/>
                    <a:pt x="41" y="116"/>
                    <a:pt x="71" y="180"/>
                  </a:cubicBezTo>
                  <a:cubicBezTo>
                    <a:pt x="90" y="187"/>
                    <a:pt x="104" y="190"/>
                    <a:pt x="116" y="190"/>
                  </a:cubicBezTo>
                  <a:cubicBezTo>
                    <a:pt x="138" y="190"/>
                    <a:pt x="153" y="180"/>
                    <a:pt x="161" y="142"/>
                  </a:cubicBezTo>
                  <a:cubicBezTo>
                    <a:pt x="190" y="49"/>
                    <a:pt x="187" y="37"/>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2627869" y="-2712821"/>
              <a:ext cx="10887" cy="5539"/>
            </a:xfrm>
            <a:custGeom>
              <a:avLst/>
              <a:gdLst/>
              <a:ahLst/>
              <a:cxnLst/>
              <a:rect l="l" t="t" r="r" b="b"/>
              <a:pathLst>
                <a:path w="228" h="116" extrusionOk="0">
                  <a:moveTo>
                    <a:pt x="209" y="0"/>
                  </a:moveTo>
                  <a:cubicBezTo>
                    <a:pt x="187" y="0"/>
                    <a:pt x="168" y="4"/>
                    <a:pt x="145" y="12"/>
                  </a:cubicBezTo>
                  <a:cubicBezTo>
                    <a:pt x="127" y="15"/>
                    <a:pt x="104" y="23"/>
                    <a:pt x="82" y="23"/>
                  </a:cubicBezTo>
                  <a:cubicBezTo>
                    <a:pt x="71" y="23"/>
                    <a:pt x="59" y="19"/>
                    <a:pt x="48" y="15"/>
                  </a:cubicBezTo>
                  <a:lnTo>
                    <a:pt x="48" y="15"/>
                  </a:lnTo>
                  <a:cubicBezTo>
                    <a:pt x="0" y="64"/>
                    <a:pt x="0" y="90"/>
                    <a:pt x="56" y="105"/>
                  </a:cubicBezTo>
                  <a:cubicBezTo>
                    <a:pt x="78" y="112"/>
                    <a:pt x="97" y="116"/>
                    <a:pt x="116" y="116"/>
                  </a:cubicBezTo>
                  <a:cubicBezTo>
                    <a:pt x="168" y="116"/>
                    <a:pt x="202" y="79"/>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2597214" y="-2722801"/>
              <a:ext cx="9168" cy="6972"/>
            </a:xfrm>
            <a:custGeom>
              <a:avLst/>
              <a:gdLst/>
              <a:ahLst/>
              <a:cxnLst/>
              <a:rect l="l" t="t" r="r" b="b"/>
              <a:pathLst>
                <a:path w="192" h="146" extrusionOk="0">
                  <a:moveTo>
                    <a:pt x="98" y="0"/>
                  </a:moveTo>
                  <a:cubicBezTo>
                    <a:pt x="5" y="38"/>
                    <a:pt x="0" y="49"/>
                    <a:pt x="61" y="131"/>
                  </a:cubicBezTo>
                  <a:cubicBezTo>
                    <a:pt x="79" y="142"/>
                    <a:pt x="95" y="145"/>
                    <a:pt x="105" y="145"/>
                  </a:cubicBezTo>
                  <a:cubicBezTo>
                    <a:pt x="143" y="145"/>
                    <a:pt x="162" y="112"/>
                    <a:pt x="173" y="78"/>
                  </a:cubicBezTo>
                  <a:cubicBezTo>
                    <a:pt x="191" y="23"/>
                    <a:pt x="131" y="1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2590959" y="-2750496"/>
              <a:ext cx="9502" cy="5253"/>
            </a:xfrm>
            <a:custGeom>
              <a:avLst/>
              <a:gdLst/>
              <a:ahLst/>
              <a:cxnLst/>
              <a:rect l="l" t="t" r="r" b="b"/>
              <a:pathLst>
                <a:path w="199" h="110" extrusionOk="0">
                  <a:moveTo>
                    <a:pt x="173" y="1"/>
                  </a:moveTo>
                  <a:cubicBezTo>
                    <a:pt x="131" y="4"/>
                    <a:pt x="76" y="4"/>
                    <a:pt x="19" y="16"/>
                  </a:cubicBezTo>
                  <a:cubicBezTo>
                    <a:pt x="0" y="19"/>
                    <a:pt x="8" y="57"/>
                    <a:pt x="12" y="79"/>
                  </a:cubicBezTo>
                  <a:cubicBezTo>
                    <a:pt x="12" y="94"/>
                    <a:pt x="23" y="109"/>
                    <a:pt x="34" y="109"/>
                  </a:cubicBezTo>
                  <a:cubicBezTo>
                    <a:pt x="38" y="109"/>
                    <a:pt x="38" y="109"/>
                    <a:pt x="42" y="105"/>
                  </a:cubicBezTo>
                  <a:cubicBezTo>
                    <a:pt x="90" y="94"/>
                    <a:pt x="139" y="75"/>
                    <a:pt x="188" y="57"/>
                  </a:cubicBezTo>
                  <a:cubicBezTo>
                    <a:pt x="199" y="53"/>
                    <a:pt x="199" y="30"/>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2588667" y="-2772986"/>
              <a:ext cx="7067" cy="7353"/>
            </a:xfrm>
            <a:custGeom>
              <a:avLst/>
              <a:gdLst/>
              <a:ahLst/>
              <a:cxnLst/>
              <a:rect l="l" t="t" r="r" b="b"/>
              <a:pathLst>
                <a:path w="148" h="154" extrusionOk="0">
                  <a:moveTo>
                    <a:pt x="87" y="1"/>
                  </a:moveTo>
                  <a:lnTo>
                    <a:pt x="87" y="1"/>
                  </a:lnTo>
                  <a:cubicBezTo>
                    <a:pt x="65" y="16"/>
                    <a:pt x="113" y="64"/>
                    <a:pt x="65" y="64"/>
                  </a:cubicBezTo>
                  <a:lnTo>
                    <a:pt x="54" y="64"/>
                  </a:lnTo>
                  <a:cubicBezTo>
                    <a:pt x="35" y="71"/>
                    <a:pt x="20" y="75"/>
                    <a:pt x="1" y="83"/>
                  </a:cubicBezTo>
                  <a:cubicBezTo>
                    <a:pt x="20" y="97"/>
                    <a:pt x="35" y="113"/>
                    <a:pt x="50" y="131"/>
                  </a:cubicBezTo>
                  <a:cubicBezTo>
                    <a:pt x="83" y="142"/>
                    <a:pt x="102" y="154"/>
                    <a:pt x="117" y="154"/>
                  </a:cubicBezTo>
                  <a:cubicBezTo>
                    <a:pt x="143" y="154"/>
                    <a:pt x="143" y="124"/>
                    <a:pt x="135" y="49"/>
                  </a:cubicBezTo>
                  <a:cubicBezTo>
                    <a:pt x="147" y="4"/>
                    <a:pt x="106" y="12"/>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2574724" y="-2774944"/>
              <a:ext cx="8977" cy="7544"/>
            </a:xfrm>
            <a:custGeom>
              <a:avLst/>
              <a:gdLst/>
              <a:ahLst/>
              <a:cxnLst/>
              <a:rect l="l" t="t" r="r" b="b"/>
              <a:pathLst>
                <a:path w="188" h="158" extrusionOk="0">
                  <a:moveTo>
                    <a:pt x="109" y="0"/>
                  </a:moveTo>
                  <a:cubicBezTo>
                    <a:pt x="95" y="0"/>
                    <a:pt x="79" y="8"/>
                    <a:pt x="68" y="15"/>
                  </a:cubicBezTo>
                  <a:cubicBezTo>
                    <a:pt x="31" y="45"/>
                    <a:pt x="0" y="102"/>
                    <a:pt x="38" y="157"/>
                  </a:cubicBezTo>
                  <a:cubicBezTo>
                    <a:pt x="53" y="76"/>
                    <a:pt x="113" y="49"/>
                    <a:pt x="188" y="45"/>
                  </a:cubicBezTo>
                  <a:cubicBezTo>
                    <a:pt x="169" y="15"/>
                    <a:pt x="139"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2583796" y="-2765155"/>
              <a:ext cx="5921" cy="5062"/>
            </a:xfrm>
            <a:custGeom>
              <a:avLst/>
              <a:gdLst/>
              <a:ahLst/>
              <a:cxnLst/>
              <a:rect l="l" t="t" r="r" b="b"/>
              <a:pathLst>
                <a:path w="124" h="106" extrusionOk="0">
                  <a:moveTo>
                    <a:pt x="56" y="1"/>
                  </a:moveTo>
                  <a:cubicBezTo>
                    <a:pt x="19" y="1"/>
                    <a:pt x="15" y="50"/>
                    <a:pt x="0" y="83"/>
                  </a:cubicBezTo>
                  <a:cubicBezTo>
                    <a:pt x="15" y="98"/>
                    <a:pt x="30" y="106"/>
                    <a:pt x="49" y="106"/>
                  </a:cubicBezTo>
                  <a:cubicBezTo>
                    <a:pt x="71" y="106"/>
                    <a:pt x="94" y="87"/>
                    <a:pt x="112" y="68"/>
                  </a:cubicBezTo>
                  <a:cubicBezTo>
                    <a:pt x="123" y="46"/>
                    <a:pt x="109" y="31"/>
                    <a:pt x="97" y="16"/>
                  </a:cubicBezTo>
                  <a:cubicBezTo>
                    <a:pt x="78" y="9"/>
                    <a:pt x="64"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2600413" y="-2723565"/>
              <a:ext cx="7926" cy="7067"/>
            </a:xfrm>
            <a:custGeom>
              <a:avLst/>
              <a:gdLst/>
              <a:ahLst/>
              <a:cxnLst/>
              <a:rect l="l" t="t" r="r" b="b"/>
              <a:pathLst>
                <a:path w="166" h="148" extrusionOk="0">
                  <a:moveTo>
                    <a:pt x="120" y="1"/>
                  </a:moveTo>
                  <a:cubicBezTo>
                    <a:pt x="83" y="1"/>
                    <a:pt x="49" y="35"/>
                    <a:pt x="0" y="39"/>
                  </a:cubicBezTo>
                  <a:cubicBezTo>
                    <a:pt x="45" y="87"/>
                    <a:pt x="64" y="143"/>
                    <a:pt x="128" y="147"/>
                  </a:cubicBezTo>
                  <a:cubicBezTo>
                    <a:pt x="67" y="65"/>
                    <a:pt x="72" y="54"/>
                    <a:pt x="165" y="16"/>
                  </a:cubicBezTo>
                  <a:cubicBezTo>
                    <a:pt x="146" y="4"/>
                    <a:pt x="135"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2586279" y="-2770694"/>
              <a:ext cx="7163" cy="9550"/>
            </a:xfrm>
            <a:custGeom>
              <a:avLst/>
              <a:gdLst/>
              <a:ahLst/>
              <a:cxnLst/>
              <a:rect l="l" t="t" r="r" b="b"/>
              <a:pathLst>
                <a:path w="150" h="200" extrusionOk="0">
                  <a:moveTo>
                    <a:pt x="85" y="1"/>
                  </a:moveTo>
                  <a:cubicBezTo>
                    <a:pt x="93" y="76"/>
                    <a:pt x="93" y="106"/>
                    <a:pt x="67" y="106"/>
                  </a:cubicBezTo>
                  <a:cubicBezTo>
                    <a:pt x="52" y="106"/>
                    <a:pt x="33" y="94"/>
                    <a:pt x="0" y="83"/>
                  </a:cubicBezTo>
                  <a:lnTo>
                    <a:pt x="0" y="83"/>
                  </a:lnTo>
                  <a:cubicBezTo>
                    <a:pt x="4" y="128"/>
                    <a:pt x="26" y="162"/>
                    <a:pt x="52" y="199"/>
                  </a:cubicBezTo>
                  <a:cubicBezTo>
                    <a:pt x="67" y="166"/>
                    <a:pt x="71" y="117"/>
                    <a:pt x="108" y="117"/>
                  </a:cubicBezTo>
                  <a:cubicBezTo>
                    <a:pt x="116" y="117"/>
                    <a:pt x="130" y="125"/>
                    <a:pt x="149" y="132"/>
                  </a:cubicBezTo>
                  <a:cubicBezTo>
                    <a:pt x="146" y="80"/>
                    <a:pt x="119" y="39"/>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2625577" y="-2715161"/>
              <a:ext cx="10028" cy="3438"/>
            </a:xfrm>
            <a:custGeom>
              <a:avLst/>
              <a:gdLst/>
              <a:ahLst/>
              <a:cxnLst/>
              <a:rect l="l" t="t" r="r" b="b"/>
              <a:pathLst>
                <a:path w="210" h="72" extrusionOk="0">
                  <a:moveTo>
                    <a:pt x="180" y="1"/>
                  </a:moveTo>
                  <a:cubicBezTo>
                    <a:pt x="176" y="1"/>
                    <a:pt x="173" y="1"/>
                    <a:pt x="165" y="4"/>
                  </a:cubicBezTo>
                  <a:cubicBezTo>
                    <a:pt x="109" y="12"/>
                    <a:pt x="49" y="27"/>
                    <a:pt x="0" y="64"/>
                  </a:cubicBezTo>
                  <a:cubicBezTo>
                    <a:pt x="11" y="68"/>
                    <a:pt x="23" y="72"/>
                    <a:pt x="34" y="72"/>
                  </a:cubicBezTo>
                  <a:cubicBezTo>
                    <a:pt x="56" y="72"/>
                    <a:pt x="79" y="64"/>
                    <a:pt x="97" y="61"/>
                  </a:cubicBezTo>
                  <a:cubicBezTo>
                    <a:pt x="120" y="53"/>
                    <a:pt x="139" y="49"/>
                    <a:pt x="161" y="49"/>
                  </a:cubicBezTo>
                  <a:lnTo>
                    <a:pt x="180" y="49"/>
                  </a:lnTo>
                  <a:cubicBezTo>
                    <a:pt x="195" y="30"/>
                    <a:pt x="210"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2612207" y="-2722085"/>
              <a:ext cx="3820" cy="4823"/>
            </a:xfrm>
            <a:custGeom>
              <a:avLst/>
              <a:gdLst/>
              <a:ahLst/>
              <a:cxnLst/>
              <a:rect l="l" t="t" r="r" b="b"/>
              <a:pathLst>
                <a:path w="80" h="101" extrusionOk="0">
                  <a:moveTo>
                    <a:pt x="57" y="0"/>
                  </a:moveTo>
                  <a:cubicBezTo>
                    <a:pt x="12" y="8"/>
                    <a:pt x="19" y="52"/>
                    <a:pt x="0" y="75"/>
                  </a:cubicBezTo>
                  <a:cubicBezTo>
                    <a:pt x="0" y="78"/>
                    <a:pt x="0" y="82"/>
                    <a:pt x="5" y="101"/>
                  </a:cubicBezTo>
                  <a:cubicBezTo>
                    <a:pt x="50" y="86"/>
                    <a:pt x="79" y="68"/>
                    <a:pt x="79" y="23"/>
                  </a:cubicBezTo>
                  <a:cubicBezTo>
                    <a:pt x="76" y="15"/>
                    <a:pt x="64"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2636608" y="-2735168"/>
              <a:ext cx="6446" cy="3820"/>
            </a:xfrm>
            <a:custGeom>
              <a:avLst/>
              <a:gdLst/>
              <a:ahLst/>
              <a:cxnLst/>
              <a:rect l="l" t="t" r="r" b="b"/>
              <a:pathLst>
                <a:path w="135" h="80" extrusionOk="0">
                  <a:moveTo>
                    <a:pt x="85" y="1"/>
                  </a:moveTo>
                  <a:cubicBezTo>
                    <a:pt x="56" y="1"/>
                    <a:pt x="30" y="28"/>
                    <a:pt x="0" y="46"/>
                  </a:cubicBezTo>
                  <a:cubicBezTo>
                    <a:pt x="26" y="80"/>
                    <a:pt x="59" y="57"/>
                    <a:pt x="85" y="72"/>
                  </a:cubicBezTo>
                  <a:cubicBezTo>
                    <a:pt x="101" y="57"/>
                    <a:pt x="116" y="42"/>
                    <a:pt x="135" y="23"/>
                  </a:cubicBezTo>
                  <a:cubicBezTo>
                    <a:pt x="116" y="9"/>
                    <a:pt x="101" y="1"/>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2627535" y="-2789555"/>
              <a:ext cx="6112" cy="7879"/>
            </a:xfrm>
            <a:custGeom>
              <a:avLst/>
              <a:gdLst/>
              <a:ahLst/>
              <a:cxnLst/>
              <a:rect l="l" t="t" r="r" b="b"/>
              <a:pathLst>
                <a:path w="128" h="165" extrusionOk="0">
                  <a:moveTo>
                    <a:pt x="97" y="0"/>
                  </a:moveTo>
                  <a:cubicBezTo>
                    <a:pt x="0" y="15"/>
                    <a:pt x="12" y="97"/>
                    <a:pt x="0" y="164"/>
                  </a:cubicBezTo>
                  <a:cubicBezTo>
                    <a:pt x="19" y="138"/>
                    <a:pt x="41" y="112"/>
                    <a:pt x="45" y="78"/>
                  </a:cubicBezTo>
                  <a:cubicBezTo>
                    <a:pt x="52" y="37"/>
                    <a:pt x="75" y="34"/>
                    <a:pt x="97" y="34"/>
                  </a:cubicBezTo>
                  <a:lnTo>
                    <a:pt x="128" y="34"/>
                  </a:lnTo>
                  <a:cubicBezTo>
                    <a:pt x="116" y="23"/>
                    <a:pt x="109" y="11"/>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2589908" y="-2773177"/>
              <a:ext cx="3820" cy="4202"/>
            </a:xfrm>
            <a:custGeom>
              <a:avLst/>
              <a:gdLst/>
              <a:ahLst/>
              <a:cxnLst/>
              <a:rect l="l" t="t" r="r" b="b"/>
              <a:pathLst>
                <a:path w="80" h="88" extrusionOk="0">
                  <a:moveTo>
                    <a:pt x="12" y="1"/>
                  </a:moveTo>
                  <a:cubicBezTo>
                    <a:pt x="1" y="34"/>
                    <a:pt x="1" y="61"/>
                    <a:pt x="27" y="87"/>
                  </a:cubicBezTo>
                  <a:cubicBezTo>
                    <a:pt x="46" y="79"/>
                    <a:pt x="61" y="75"/>
                    <a:pt x="80" y="68"/>
                  </a:cubicBezTo>
                  <a:cubicBezTo>
                    <a:pt x="80" y="23"/>
                    <a:pt x="61"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2589526" y="-2774562"/>
              <a:ext cx="6255" cy="4679"/>
            </a:xfrm>
            <a:custGeom>
              <a:avLst/>
              <a:gdLst/>
              <a:ahLst/>
              <a:cxnLst/>
              <a:rect l="l" t="t" r="r" b="b"/>
              <a:pathLst>
                <a:path w="131" h="98" extrusionOk="0">
                  <a:moveTo>
                    <a:pt x="19" y="0"/>
                  </a:moveTo>
                  <a:cubicBezTo>
                    <a:pt x="4" y="0"/>
                    <a:pt x="1" y="11"/>
                    <a:pt x="4" y="30"/>
                  </a:cubicBezTo>
                  <a:lnTo>
                    <a:pt x="12" y="30"/>
                  </a:lnTo>
                  <a:cubicBezTo>
                    <a:pt x="53" y="30"/>
                    <a:pt x="72" y="52"/>
                    <a:pt x="72" y="97"/>
                  </a:cubicBezTo>
                  <a:lnTo>
                    <a:pt x="83" y="97"/>
                  </a:lnTo>
                  <a:cubicBezTo>
                    <a:pt x="131" y="97"/>
                    <a:pt x="83" y="49"/>
                    <a:pt x="105" y="34"/>
                  </a:cubicBezTo>
                  <a:cubicBezTo>
                    <a:pt x="79" y="23"/>
                    <a:pt x="57" y="11"/>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584130" y="-2761956"/>
              <a:ext cx="5873" cy="3295"/>
            </a:xfrm>
            <a:custGeom>
              <a:avLst/>
              <a:gdLst/>
              <a:ahLst/>
              <a:cxnLst/>
              <a:rect l="l" t="t" r="r" b="b"/>
              <a:pathLst>
                <a:path w="123" h="69" extrusionOk="0">
                  <a:moveTo>
                    <a:pt x="119" y="1"/>
                  </a:moveTo>
                  <a:cubicBezTo>
                    <a:pt x="101" y="20"/>
                    <a:pt x="78" y="39"/>
                    <a:pt x="56" y="39"/>
                  </a:cubicBezTo>
                  <a:cubicBezTo>
                    <a:pt x="37" y="39"/>
                    <a:pt x="22" y="31"/>
                    <a:pt x="7" y="16"/>
                  </a:cubicBezTo>
                  <a:lnTo>
                    <a:pt x="7" y="16"/>
                  </a:lnTo>
                  <a:cubicBezTo>
                    <a:pt x="0" y="54"/>
                    <a:pt x="18" y="68"/>
                    <a:pt x="48" y="68"/>
                  </a:cubicBezTo>
                  <a:lnTo>
                    <a:pt x="56" y="68"/>
                  </a:lnTo>
                  <a:cubicBezTo>
                    <a:pt x="93" y="65"/>
                    <a:pt x="123" y="46"/>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419775" y="-2651606"/>
              <a:ext cx="47177" cy="30751"/>
            </a:xfrm>
            <a:custGeom>
              <a:avLst/>
              <a:gdLst/>
              <a:ahLst/>
              <a:cxnLst/>
              <a:rect l="l" t="t" r="r" b="b"/>
              <a:pathLst>
                <a:path w="988" h="644" extrusionOk="0">
                  <a:moveTo>
                    <a:pt x="120" y="214"/>
                  </a:moveTo>
                  <a:cubicBezTo>
                    <a:pt x="116" y="214"/>
                    <a:pt x="113" y="214"/>
                    <a:pt x="109" y="217"/>
                  </a:cubicBezTo>
                  <a:lnTo>
                    <a:pt x="120" y="217"/>
                  </a:lnTo>
                  <a:cubicBezTo>
                    <a:pt x="124" y="217"/>
                    <a:pt x="128" y="217"/>
                    <a:pt x="131" y="214"/>
                  </a:cubicBezTo>
                  <a:close/>
                  <a:moveTo>
                    <a:pt x="270" y="0"/>
                  </a:moveTo>
                  <a:cubicBezTo>
                    <a:pt x="173" y="0"/>
                    <a:pt x="87" y="34"/>
                    <a:pt x="0" y="79"/>
                  </a:cubicBezTo>
                  <a:cubicBezTo>
                    <a:pt x="68" y="102"/>
                    <a:pt x="87" y="172"/>
                    <a:pt x="131" y="214"/>
                  </a:cubicBezTo>
                  <a:cubicBezTo>
                    <a:pt x="135" y="217"/>
                    <a:pt x="139" y="217"/>
                    <a:pt x="142" y="217"/>
                  </a:cubicBezTo>
                  <a:cubicBezTo>
                    <a:pt x="169" y="217"/>
                    <a:pt x="180" y="195"/>
                    <a:pt x="195" y="180"/>
                  </a:cubicBezTo>
                  <a:cubicBezTo>
                    <a:pt x="191" y="162"/>
                    <a:pt x="191" y="146"/>
                    <a:pt x="187" y="131"/>
                  </a:cubicBezTo>
                  <a:cubicBezTo>
                    <a:pt x="176" y="45"/>
                    <a:pt x="187" y="79"/>
                    <a:pt x="262" y="53"/>
                  </a:cubicBezTo>
                  <a:cubicBezTo>
                    <a:pt x="285" y="45"/>
                    <a:pt x="299" y="41"/>
                    <a:pt x="314" y="41"/>
                  </a:cubicBezTo>
                  <a:cubicBezTo>
                    <a:pt x="371" y="41"/>
                    <a:pt x="385" y="86"/>
                    <a:pt x="411" y="131"/>
                  </a:cubicBezTo>
                  <a:cubicBezTo>
                    <a:pt x="434" y="128"/>
                    <a:pt x="453" y="124"/>
                    <a:pt x="471" y="124"/>
                  </a:cubicBezTo>
                  <a:cubicBezTo>
                    <a:pt x="501" y="124"/>
                    <a:pt x="535" y="131"/>
                    <a:pt x="580" y="157"/>
                  </a:cubicBezTo>
                  <a:cubicBezTo>
                    <a:pt x="625" y="180"/>
                    <a:pt x="692" y="146"/>
                    <a:pt x="718" y="214"/>
                  </a:cubicBezTo>
                  <a:cubicBezTo>
                    <a:pt x="733" y="210"/>
                    <a:pt x="744" y="206"/>
                    <a:pt x="752" y="206"/>
                  </a:cubicBezTo>
                  <a:cubicBezTo>
                    <a:pt x="793" y="206"/>
                    <a:pt x="793" y="251"/>
                    <a:pt x="793" y="285"/>
                  </a:cubicBezTo>
                  <a:cubicBezTo>
                    <a:pt x="801" y="359"/>
                    <a:pt x="868" y="416"/>
                    <a:pt x="856" y="498"/>
                  </a:cubicBezTo>
                  <a:cubicBezTo>
                    <a:pt x="853" y="528"/>
                    <a:pt x="935" y="521"/>
                    <a:pt x="920" y="576"/>
                  </a:cubicBezTo>
                  <a:cubicBezTo>
                    <a:pt x="920" y="599"/>
                    <a:pt x="916" y="621"/>
                    <a:pt x="916" y="643"/>
                  </a:cubicBezTo>
                  <a:lnTo>
                    <a:pt x="920" y="643"/>
                  </a:lnTo>
                  <a:cubicBezTo>
                    <a:pt x="976" y="588"/>
                    <a:pt x="987" y="524"/>
                    <a:pt x="954" y="453"/>
                  </a:cubicBezTo>
                  <a:cubicBezTo>
                    <a:pt x="916" y="374"/>
                    <a:pt x="882" y="292"/>
                    <a:pt x="837" y="217"/>
                  </a:cubicBezTo>
                  <a:cubicBezTo>
                    <a:pt x="811" y="172"/>
                    <a:pt x="775" y="112"/>
                    <a:pt x="707" y="112"/>
                  </a:cubicBezTo>
                  <a:cubicBezTo>
                    <a:pt x="696" y="112"/>
                    <a:pt x="680" y="117"/>
                    <a:pt x="666" y="120"/>
                  </a:cubicBezTo>
                  <a:lnTo>
                    <a:pt x="654" y="120"/>
                  </a:lnTo>
                  <a:cubicBezTo>
                    <a:pt x="644" y="120"/>
                    <a:pt x="628" y="117"/>
                    <a:pt x="625" y="112"/>
                  </a:cubicBezTo>
                  <a:cubicBezTo>
                    <a:pt x="554" y="31"/>
                    <a:pt x="453" y="34"/>
                    <a:pt x="363" y="12"/>
                  </a:cubicBezTo>
                  <a:cubicBezTo>
                    <a:pt x="330" y="5"/>
                    <a:pt x="299"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426221" y="-2620902"/>
              <a:ext cx="51809" cy="21106"/>
            </a:xfrm>
            <a:custGeom>
              <a:avLst/>
              <a:gdLst/>
              <a:ahLst/>
              <a:cxnLst/>
              <a:rect l="l" t="t" r="r" b="b"/>
              <a:pathLst>
                <a:path w="1085" h="442" extrusionOk="0">
                  <a:moveTo>
                    <a:pt x="1051" y="0"/>
                  </a:moveTo>
                  <a:cubicBezTo>
                    <a:pt x="1033" y="26"/>
                    <a:pt x="1003" y="38"/>
                    <a:pt x="972" y="49"/>
                  </a:cubicBezTo>
                  <a:cubicBezTo>
                    <a:pt x="988" y="68"/>
                    <a:pt x="999" y="90"/>
                    <a:pt x="972" y="109"/>
                  </a:cubicBezTo>
                  <a:cubicBezTo>
                    <a:pt x="946" y="124"/>
                    <a:pt x="932" y="139"/>
                    <a:pt x="932" y="180"/>
                  </a:cubicBezTo>
                  <a:cubicBezTo>
                    <a:pt x="936" y="247"/>
                    <a:pt x="853" y="322"/>
                    <a:pt x="775" y="322"/>
                  </a:cubicBezTo>
                  <a:cubicBezTo>
                    <a:pt x="767" y="322"/>
                    <a:pt x="760" y="322"/>
                    <a:pt x="753" y="318"/>
                  </a:cubicBezTo>
                  <a:lnTo>
                    <a:pt x="737" y="318"/>
                  </a:lnTo>
                  <a:cubicBezTo>
                    <a:pt x="719" y="318"/>
                    <a:pt x="711" y="326"/>
                    <a:pt x="696" y="333"/>
                  </a:cubicBezTo>
                  <a:cubicBezTo>
                    <a:pt x="674" y="349"/>
                    <a:pt x="618" y="363"/>
                    <a:pt x="584" y="363"/>
                  </a:cubicBezTo>
                  <a:cubicBezTo>
                    <a:pt x="573" y="363"/>
                    <a:pt x="569" y="363"/>
                    <a:pt x="562" y="359"/>
                  </a:cubicBezTo>
                  <a:cubicBezTo>
                    <a:pt x="510" y="344"/>
                    <a:pt x="461" y="326"/>
                    <a:pt x="412" y="307"/>
                  </a:cubicBezTo>
                  <a:cubicBezTo>
                    <a:pt x="360" y="299"/>
                    <a:pt x="311" y="292"/>
                    <a:pt x="277" y="244"/>
                  </a:cubicBezTo>
                  <a:cubicBezTo>
                    <a:pt x="270" y="251"/>
                    <a:pt x="259" y="259"/>
                    <a:pt x="248" y="259"/>
                  </a:cubicBezTo>
                  <a:cubicBezTo>
                    <a:pt x="240" y="259"/>
                    <a:pt x="232" y="259"/>
                    <a:pt x="229" y="254"/>
                  </a:cubicBezTo>
                  <a:cubicBezTo>
                    <a:pt x="192" y="232"/>
                    <a:pt x="169" y="221"/>
                    <a:pt x="154" y="221"/>
                  </a:cubicBezTo>
                  <a:cubicBezTo>
                    <a:pt x="132" y="221"/>
                    <a:pt x="120" y="244"/>
                    <a:pt x="94" y="299"/>
                  </a:cubicBezTo>
                  <a:cubicBezTo>
                    <a:pt x="49" y="262"/>
                    <a:pt x="91" y="214"/>
                    <a:pt x="83" y="176"/>
                  </a:cubicBezTo>
                  <a:lnTo>
                    <a:pt x="83" y="176"/>
                  </a:lnTo>
                  <a:lnTo>
                    <a:pt x="68" y="192"/>
                  </a:lnTo>
                  <a:cubicBezTo>
                    <a:pt x="46" y="232"/>
                    <a:pt x="1" y="266"/>
                    <a:pt x="27" y="314"/>
                  </a:cubicBezTo>
                  <a:cubicBezTo>
                    <a:pt x="46" y="337"/>
                    <a:pt x="65" y="344"/>
                    <a:pt x="87" y="344"/>
                  </a:cubicBezTo>
                  <a:cubicBezTo>
                    <a:pt x="109" y="344"/>
                    <a:pt x="135" y="337"/>
                    <a:pt x="161" y="333"/>
                  </a:cubicBezTo>
                  <a:cubicBezTo>
                    <a:pt x="192" y="330"/>
                    <a:pt x="218" y="330"/>
                    <a:pt x="248" y="330"/>
                  </a:cubicBezTo>
                  <a:cubicBezTo>
                    <a:pt x="322" y="330"/>
                    <a:pt x="394" y="340"/>
                    <a:pt x="465" y="371"/>
                  </a:cubicBezTo>
                  <a:cubicBezTo>
                    <a:pt x="520" y="393"/>
                    <a:pt x="580" y="442"/>
                    <a:pt x="636" y="442"/>
                  </a:cubicBezTo>
                  <a:cubicBezTo>
                    <a:pt x="674" y="442"/>
                    <a:pt x="711" y="423"/>
                    <a:pt x="745" y="378"/>
                  </a:cubicBezTo>
                  <a:cubicBezTo>
                    <a:pt x="760" y="359"/>
                    <a:pt x="801" y="366"/>
                    <a:pt x="824" y="356"/>
                  </a:cubicBezTo>
                  <a:cubicBezTo>
                    <a:pt x="872" y="333"/>
                    <a:pt x="939" y="330"/>
                    <a:pt x="962" y="266"/>
                  </a:cubicBezTo>
                  <a:cubicBezTo>
                    <a:pt x="984" y="206"/>
                    <a:pt x="1010" y="150"/>
                    <a:pt x="1048" y="94"/>
                  </a:cubicBezTo>
                  <a:cubicBezTo>
                    <a:pt x="1067" y="68"/>
                    <a:pt x="1085" y="35"/>
                    <a:pt x="10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449046" y="-2612355"/>
              <a:ext cx="23063" cy="32518"/>
            </a:xfrm>
            <a:custGeom>
              <a:avLst/>
              <a:gdLst/>
              <a:ahLst/>
              <a:cxnLst/>
              <a:rect l="l" t="t" r="r" b="b"/>
              <a:pathLst>
                <a:path w="483" h="681" extrusionOk="0">
                  <a:moveTo>
                    <a:pt x="239" y="1"/>
                  </a:moveTo>
                  <a:cubicBezTo>
                    <a:pt x="221" y="1"/>
                    <a:pt x="202" y="27"/>
                    <a:pt x="184" y="42"/>
                  </a:cubicBezTo>
                  <a:lnTo>
                    <a:pt x="184" y="46"/>
                  </a:lnTo>
                  <a:cubicBezTo>
                    <a:pt x="206" y="57"/>
                    <a:pt x="244" y="49"/>
                    <a:pt x="232" y="94"/>
                  </a:cubicBezTo>
                  <a:cubicBezTo>
                    <a:pt x="307" y="117"/>
                    <a:pt x="363" y="158"/>
                    <a:pt x="396" y="232"/>
                  </a:cubicBezTo>
                  <a:cubicBezTo>
                    <a:pt x="430" y="304"/>
                    <a:pt x="423" y="349"/>
                    <a:pt x="363" y="389"/>
                  </a:cubicBezTo>
                  <a:cubicBezTo>
                    <a:pt x="367" y="427"/>
                    <a:pt x="344" y="453"/>
                    <a:pt x="318" y="465"/>
                  </a:cubicBezTo>
                  <a:cubicBezTo>
                    <a:pt x="255" y="491"/>
                    <a:pt x="217" y="536"/>
                    <a:pt x="184" y="596"/>
                  </a:cubicBezTo>
                  <a:cubicBezTo>
                    <a:pt x="172" y="618"/>
                    <a:pt x="154" y="636"/>
                    <a:pt x="135" y="636"/>
                  </a:cubicBezTo>
                  <a:cubicBezTo>
                    <a:pt x="120" y="636"/>
                    <a:pt x="101" y="622"/>
                    <a:pt x="90" y="588"/>
                  </a:cubicBezTo>
                  <a:cubicBezTo>
                    <a:pt x="75" y="546"/>
                    <a:pt x="42" y="532"/>
                    <a:pt x="4" y="520"/>
                  </a:cubicBezTo>
                  <a:lnTo>
                    <a:pt x="1" y="520"/>
                  </a:lnTo>
                  <a:cubicBezTo>
                    <a:pt x="27" y="573"/>
                    <a:pt x="64" y="618"/>
                    <a:pt x="109" y="658"/>
                  </a:cubicBezTo>
                  <a:cubicBezTo>
                    <a:pt x="120" y="674"/>
                    <a:pt x="132" y="681"/>
                    <a:pt x="142" y="681"/>
                  </a:cubicBezTo>
                  <a:cubicBezTo>
                    <a:pt x="154" y="681"/>
                    <a:pt x="165" y="674"/>
                    <a:pt x="176" y="651"/>
                  </a:cubicBezTo>
                  <a:cubicBezTo>
                    <a:pt x="217" y="591"/>
                    <a:pt x="281" y="551"/>
                    <a:pt x="333" y="501"/>
                  </a:cubicBezTo>
                  <a:cubicBezTo>
                    <a:pt x="382" y="453"/>
                    <a:pt x="482" y="423"/>
                    <a:pt x="468" y="322"/>
                  </a:cubicBezTo>
                  <a:cubicBezTo>
                    <a:pt x="456" y="270"/>
                    <a:pt x="453" y="218"/>
                    <a:pt x="453" y="161"/>
                  </a:cubicBezTo>
                  <a:cubicBezTo>
                    <a:pt x="453" y="117"/>
                    <a:pt x="438" y="87"/>
                    <a:pt x="401" y="87"/>
                  </a:cubicBezTo>
                  <a:cubicBezTo>
                    <a:pt x="393" y="87"/>
                    <a:pt x="386" y="91"/>
                    <a:pt x="378" y="91"/>
                  </a:cubicBezTo>
                  <a:cubicBezTo>
                    <a:pt x="367" y="94"/>
                    <a:pt x="359" y="94"/>
                    <a:pt x="351" y="94"/>
                  </a:cubicBezTo>
                  <a:cubicBezTo>
                    <a:pt x="318" y="94"/>
                    <a:pt x="289" y="75"/>
                    <a:pt x="281" y="49"/>
                  </a:cubicBezTo>
                  <a:cubicBezTo>
                    <a:pt x="266" y="16"/>
                    <a:pt x="255" y="1"/>
                    <a:pt x="2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438875" y="-2695536"/>
              <a:ext cx="21631" cy="18622"/>
            </a:xfrm>
            <a:custGeom>
              <a:avLst/>
              <a:gdLst/>
              <a:ahLst/>
              <a:cxnLst/>
              <a:rect l="l" t="t" r="r" b="b"/>
              <a:pathLst>
                <a:path w="453" h="390" extrusionOk="0">
                  <a:moveTo>
                    <a:pt x="322" y="1"/>
                  </a:moveTo>
                  <a:cubicBezTo>
                    <a:pt x="214" y="31"/>
                    <a:pt x="154" y="140"/>
                    <a:pt x="49" y="176"/>
                  </a:cubicBezTo>
                  <a:cubicBezTo>
                    <a:pt x="34" y="180"/>
                    <a:pt x="0" y="207"/>
                    <a:pt x="49" y="218"/>
                  </a:cubicBezTo>
                  <a:cubicBezTo>
                    <a:pt x="128" y="233"/>
                    <a:pt x="79" y="266"/>
                    <a:pt x="60" y="297"/>
                  </a:cubicBezTo>
                  <a:cubicBezTo>
                    <a:pt x="68" y="323"/>
                    <a:pt x="86" y="345"/>
                    <a:pt x="76" y="375"/>
                  </a:cubicBezTo>
                  <a:lnTo>
                    <a:pt x="83" y="382"/>
                  </a:lnTo>
                  <a:lnTo>
                    <a:pt x="90" y="390"/>
                  </a:lnTo>
                  <a:cubicBezTo>
                    <a:pt x="146" y="352"/>
                    <a:pt x="169" y="297"/>
                    <a:pt x="154" y="240"/>
                  </a:cubicBezTo>
                  <a:cubicBezTo>
                    <a:pt x="138" y="180"/>
                    <a:pt x="150" y="158"/>
                    <a:pt x="202" y="135"/>
                  </a:cubicBezTo>
                  <a:cubicBezTo>
                    <a:pt x="214" y="132"/>
                    <a:pt x="225" y="132"/>
                    <a:pt x="233" y="132"/>
                  </a:cubicBezTo>
                  <a:cubicBezTo>
                    <a:pt x="266" y="132"/>
                    <a:pt x="285" y="158"/>
                    <a:pt x="303" y="188"/>
                  </a:cubicBezTo>
                  <a:cubicBezTo>
                    <a:pt x="314" y="199"/>
                    <a:pt x="314" y="214"/>
                    <a:pt x="322" y="229"/>
                  </a:cubicBezTo>
                  <a:lnTo>
                    <a:pt x="371" y="180"/>
                  </a:lnTo>
                  <a:cubicBezTo>
                    <a:pt x="412" y="150"/>
                    <a:pt x="423" y="102"/>
                    <a:pt x="452" y="64"/>
                  </a:cubicBezTo>
                  <a:cubicBezTo>
                    <a:pt x="419" y="27"/>
                    <a:pt x="352" y="50"/>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439066" y="-2677677"/>
              <a:ext cx="14707" cy="16283"/>
            </a:xfrm>
            <a:custGeom>
              <a:avLst/>
              <a:gdLst/>
              <a:ahLst/>
              <a:cxnLst/>
              <a:rect l="l" t="t" r="r" b="b"/>
              <a:pathLst>
                <a:path w="308" h="341" extrusionOk="0">
                  <a:moveTo>
                    <a:pt x="80" y="1"/>
                  </a:moveTo>
                  <a:cubicBezTo>
                    <a:pt x="68" y="23"/>
                    <a:pt x="53" y="49"/>
                    <a:pt x="42" y="72"/>
                  </a:cubicBezTo>
                  <a:cubicBezTo>
                    <a:pt x="1" y="135"/>
                    <a:pt x="38" y="184"/>
                    <a:pt x="90" y="195"/>
                  </a:cubicBezTo>
                  <a:cubicBezTo>
                    <a:pt x="139" y="203"/>
                    <a:pt x="142" y="225"/>
                    <a:pt x="158" y="266"/>
                  </a:cubicBezTo>
                  <a:cubicBezTo>
                    <a:pt x="177" y="318"/>
                    <a:pt x="206" y="341"/>
                    <a:pt x="247" y="341"/>
                  </a:cubicBezTo>
                  <a:cubicBezTo>
                    <a:pt x="266" y="341"/>
                    <a:pt x="285" y="337"/>
                    <a:pt x="307" y="330"/>
                  </a:cubicBezTo>
                  <a:lnTo>
                    <a:pt x="307" y="326"/>
                  </a:lnTo>
                  <a:cubicBezTo>
                    <a:pt x="251" y="318"/>
                    <a:pt x="187" y="326"/>
                    <a:pt x="214" y="232"/>
                  </a:cubicBezTo>
                  <a:cubicBezTo>
                    <a:pt x="225" y="206"/>
                    <a:pt x="199" y="184"/>
                    <a:pt x="180" y="169"/>
                  </a:cubicBezTo>
                  <a:cubicBezTo>
                    <a:pt x="154" y="147"/>
                    <a:pt x="154" y="124"/>
                    <a:pt x="173" y="98"/>
                  </a:cubicBezTo>
                  <a:cubicBezTo>
                    <a:pt x="147" y="72"/>
                    <a:pt x="120" y="46"/>
                    <a:pt x="94" y="16"/>
                  </a:cubicBezTo>
                  <a:lnTo>
                    <a:pt x="87" y="8"/>
                  </a:lnTo>
                  <a:lnTo>
                    <a:pt x="8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423881" y="-2641578"/>
              <a:ext cx="7019" cy="26788"/>
            </a:xfrm>
            <a:custGeom>
              <a:avLst/>
              <a:gdLst/>
              <a:ahLst/>
              <a:cxnLst/>
              <a:rect l="l" t="t" r="r" b="b"/>
              <a:pathLst>
                <a:path w="147" h="561" extrusionOk="0">
                  <a:moveTo>
                    <a:pt x="53" y="0"/>
                  </a:moveTo>
                  <a:cubicBezTo>
                    <a:pt x="12" y="64"/>
                    <a:pt x="0" y="123"/>
                    <a:pt x="31" y="202"/>
                  </a:cubicBezTo>
                  <a:cubicBezTo>
                    <a:pt x="76" y="314"/>
                    <a:pt x="42" y="441"/>
                    <a:pt x="49" y="561"/>
                  </a:cubicBezTo>
                  <a:cubicBezTo>
                    <a:pt x="57" y="553"/>
                    <a:pt x="64" y="549"/>
                    <a:pt x="68" y="542"/>
                  </a:cubicBezTo>
                  <a:cubicBezTo>
                    <a:pt x="102" y="475"/>
                    <a:pt x="109" y="407"/>
                    <a:pt x="86" y="333"/>
                  </a:cubicBezTo>
                  <a:cubicBezTo>
                    <a:pt x="76" y="302"/>
                    <a:pt x="79" y="273"/>
                    <a:pt x="98" y="247"/>
                  </a:cubicBezTo>
                  <a:cubicBezTo>
                    <a:pt x="98" y="216"/>
                    <a:pt x="64" y="187"/>
                    <a:pt x="116" y="164"/>
                  </a:cubicBezTo>
                  <a:cubicBezTo>
                    <a:pt x="146" y="149"/>
                    <a:pt x="146" y="116"/>
                    <a:pt x="138" y="86"/>
                  </a:cubicBezTo>
                  <a:cubicBezTo>
                    <a:pt x="131" y="82"/>
                    <a:pt x="128" y="82"/>
                    <a:pt x="124" y="82"/>
                  </a:cubicBezTo>
                  <a:cubicBezTo>
                    <a:pt x="112" y="82"/>
                    <a:pt x="105" y="86"/>
                    <a:pt x="94" y="90"/>
                  </a:cubicBezTo>
                  <a:cubicBezTo>
                    <a:pt x="86" y="97"/>
                    <a:pt x="76" y="101"/>
                    <a:pt x="64" y="101"/>
                  </a:cubicBezTo>
                  <a:cubicBezTo>
                    <a:pt x="38" y="67"/>
                    <a:pt x="71" y="41"/>
                    <a:pt x="71" y="11"/>
                  </a:cubicBezTo>
                  <a:cubicBezTo>
                    <a:pt x="71" y="7"/>
                    <a:pt x="68" y="4"/>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441024" y="-2696777"/>
              <a:ext cx="17572" cy="15423"/>
            </a:xfrm>
            <a:custGeom>
              <a:avLst/>
              <a:gdLst/>
              <a:ahLst/>
              <a:cxnLst/>
              <a:rect l="l" t="t" r="r" b="b"/>
              <a:pathLst>
                <a:path w="368" h="323" extrusionOk="0">
                  <a:moveTo>
                    <a:pt x="326" y="1"/>
                  </a:moveTo>
                  <a:cubicBezTo>
                    <a:pt x="318" y="1"/>
                    <a:pt x="314" y="1"/>
                    <a:pt x="307" y="9"/>
                  </a:cubicBezTo>
                  <a:cubicBezTo>
                    <a:pt x="233" y="64"/>
                    <a:pt x="131" y="90"/>
                    <a:pt x="71" y="180"/>
                  </a:cubicBezTo>
                  <a:cubicBezTo>
                    <a:pt x="12" y="278"/>
                    <a:pt x="0" y="270"/>
                    <a:pt x="105" y="323"/>
                  </a:cubicBezTo>
                  <a:cubicBezTo>
                    <a:pt x="124" y="292"/>
                    <a:pt x="173" y="259"/>
                    <a:pt x="94" y="244"/>
                  </a:cubicBezTo>
                  <a:cubicBezTo>
                    <a:pt x="45" y="233"/>
                    <a:pt x="79" y="206"/>
                    <a:pt x="94" y="202"/>
                  </a:cubicBezTo>
                  <a:cubicBezTo>
                    <a:pt x="199" y="166"/>
                    <a:pt x="259" y="57"/>
                    <a:pt x="367" y="27"/>
                  </a:cubicBezTo>
                  <a:cubicBezTo>
                    <a:pt x="356" y="16"/>
                    <a:pt x="340" y="1"/>
                    <a:pt x="3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423499" y="-2695727"/>
              <a:ext cx="17333" cy="10457"/>
            </a:xfrm>
            <a:custGeom>
              <a:avLst/>
              <a:gdLst/>
              <a:ahLst/>
              <a:cxnLst/>
              <a:rect l="l" t="t" r="r" b="b"/>
              <a:pathLst>
                <a:path w="363" h="219" extrusionOk="0">
                  <a:moveTo>
                    <a:pt x="37" y="1"/>
                  </a:moveTo>
                  <a:cubicBezTo>
                    <a:pt x="26" y="1"/>
                    <a:pt x="11" y="1"/>
                    <a:pt x="0" y="5"/>
                  </a:cubicBezTo>
                  <a:cubicBezTo>
                    <a:pt x="30" y="54"/>
                    <a:pt x="97" y="31"/>
                    <a:pt x="130" y="68"/>
                  </a:cubicBezTo>
                  <a:lnTo>
                    <a:pt x="142" y="68"/>
                  </a:lnTo>
                  <a:cubicBezTo>
                    <a:pt x="243" y="68"/>
                    <a:pt x="284" y="154"/>
                    <a:pt x="340" y="218"/>
                  </a:cubicBezTo>
                  <a:lnTo>
                    <a:pt x="344" y="218"/>
                  </a:lnTo>
                  <a:cubicBezTo>
                    <a:pt x="363" y="162"/>
                    <a:pt x="329" y="117"/>
                    <a:pt x="314" y="65"/>
                  </a:cubicBezTo>
                  <a:cubicBezTo>
                    <a:pt x="306" y="46"/>
                    <a:pt x="292" y="31"/>
                    <a:pt x="269" y="31"/>
                  </a:cubicBezTo>
                  <a:lnTo>
                    <a:pt x="261" y="31"/>
                  </a:lnTo>
                  <a:cubicBezTo>
                    <a:pt x="254" y="31"/>
                    <a:pt x="243" y="35"/>
                    <a:pt x="235" y="35"/>
                  </a:cubicBezTo>
                  <a:cubicBezTo>
                    <a:pt x="202" y="35"/>
                    <a:pt x="168" y="23"/>
                    <a:pt x="138" y="16"/>
                  </a:cubicBezTo>
                  <a:cubicBezTo>
                    <a:pt x="104" y="9"/>
                    <a:pt x="71"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423881" y="-2647833"/>
              <a:ext cx="10410" cy="11078"/>
            </a:xfrm>
            <a:custGeom>
              <a:avLst/>
              <a:gdLst/>
              <a:ahLst/>
              <a:cxnLst/>
              <a:rect l="l" t="t" r="r" b="b"/>
              <a:pathLst>
                <a:path w="218" h="232" extrusionOk="0">
                  <a:moveTo>
                    <a:pt x="86" y="0"/>
                  </a:moveTo>
                  <a:cubicBezTo>
                    <a:pt x="0" y="26"/>
                    <a:pt x="57" y="86"/>
                    <a:pt x="53" y="131"/>
                  </a:cubicBezTo>
                  <a:lnTo>
                    <a:pt x="64" y="131"/>
                  </a:lnTo>
                  <a:cubicBezTo>
                    <a:pt x="68" y="135"/>
                    <a:pt x="71" y="138"/>
                    <a:pt x="71" y="142"/>
                  </a:cubicBezTo>
                  <a:cubicBezTo>
                    <a:pt x="71" y="172"/>
                    <a:pt x="38" y="198"/>
                    <a:pt x="64" y="232"/>
                  </a:cubicBezTo>
                  <a:cubicBezTo>
                    <a:pt x="76" y="232"/>
                    <a:pt x="86" y="228"/>
                    <a:pt x="94" y="221"/>
                  </a:cubicBezTo>
                  <a:cubicBezTo>
                    <a:pt x="105" y="217"/>
                    <a:pt x="112" y="213"/>
                    <a:pt x="124" y="213"/>
                  </a:cubicBezTo>
                  <a:cubicBezTo>
                    <a:pt x="128" y="213"/>
                    <a:pt x="131" y="213"/>
                    <a:pt x="138" y="217"/>
                  </a:cubicBezTo>
                  <a:cubicBezTo>
                    <a:pt x="143" y="209"/>
                    <a:pt x="146" y="202"/>
                    <a:pt x="150" y="195"/>
                  </a:cubicBezTo>
                  <a:cubicBezTo>
                    <a:pt x="165" y="157"/>
                    <a:pt x="83" y="150"/>
                    <a:pt x="120" y="112"/>
                  </a:cubicBezTo>
                  <a:cubicBezTo>
                    <a:pt x="128" y="105"/>
                    <a:pt x="135" y="101"/>
                    <a:pt x="138" y="101"/>
                  </a:cubicBezTo>
                  <a:cubicBezTo>
                    <a:pt x="150" y="101"/>
                    <a:pt x="161" y="112"/>
                    <a:pt x="173" y="119"/>
                  </a:cubicBezTo>
                  <a:cubicBezTo>
                    <a:pt x="180" y="127"/>
                    <a:pt x="188" y="135"/>
                    <a:pt x="195" y="138"/>
                  </a:cubicBezTo>
                  <a:cubicBezTo>
                    <a:pt x="199" y="135"/>
                    <a:pt x="202" y="135"/>
                    <a:pt x="206" y="135"/>
                  </a:cubicBezTo>
                  <a:lnTo>
                    <a:pt x="217" y="135"/>
                  </a:lnTo>
                  <a:cubicBezTo>
                    <a:pt x="173" y="93"/>
                    <a:pt x="154" y="23"/>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414761" y="-2678393"/>
              <a:ext cx="8595" cy="9884"/>
            </a:xfrm>
            <a:custGeom>
              <a:avLst/>
              <a:gdLst/>
              <a:ahLst/>
              <a:cxnLst/>
              <a:rect l="l" t="t" r="r" b="b"/>
              <a:pathLst>
                <a:path w="180" h="207" extrusionOk="0">
                  <a:moveTo>
                    <a:pt x="172" y="0"/>
                  </a:moveTo>
                  <a:cubicBezTo>
                    <a:pt x="157" y="23"/>
                    <a:pt x="131" y="27"/>
                    <a:pt x="109" y="35"/>
                  </a:cubicBezTo>
                  <a:cubicBezTo>
                    <a:pt x="86" y="79"/>
                    <a:pt x="60" y="113"/>
                    <a:pt x="11" y="131"/>
                  </a:cubicBezTo>
                  <a:cubicBezTo>
                    <a:pt x="8" y="139"/>
                    <a:pt x="4" y="143"/>
                    <a:pt x="0" y="150"/>
                  </a:cubicBezTo>
                  <a:cubicBezTo>
                    <a:pt x="11" y="166"/>
                    <a:pt x="19" y="180"/>
                    <a:pt x="11" y="199"/>
                  </a:cubicBezTo>
                  <a:cubicBezTo>
                    <a:pt x="30" y="202"/>
                    <a:pt x="49" y="207"/>
                    <a:pt x="68" y="207"/>
                  </a:cubicBezTo>
                  <a:cubicBezTo>
                    <a:pt x="112" y="207"/>
                    <a:pt x="154" y="184"/>
                    <a:pt x="149" y="135"/>
                  </a:cubicBezTo>
                  <a:cubicBezTo>
                    <a:pt x="146" y="83"/>
                    <a:pt x="180" y="50"/>
                    <a:pt x="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423881" y="-2615745"/>
              <a:ext cx="10935" cy="9168"/>
            </a:xfrm>
            <a:custGeom>
              <a:avLst/>
              <a:gdLst/>
              <a:ahLst/>
              <a:cxnLst/>
              <a:rect l="l" t="t" r="r" b="b"/>
              <a:pathLst>
                <a:path w="229" h="192" extrusionOk="0">
                  <a:moveTo>
                    <a:pt x="68" y="1"/>
                  </a:moveTo>
                  <a:cubicBezTo>
                    <a:pt x="64" y="8"/>
                    <a:pt x="57" y="12"/>
                    <a:pt x="49" y="20"/>
                  </a:cubicBezTo>
                  <a:cubicBezTo>
                    <a:pt x="60" y="39"/>
                    <a:pt x="49" y="53"/>
                    <a:pt x="34" y="68"/>
                  </a:cubicBezTo>
                  <a:cubicBezTo>
                    <a:pt x="42" y="106"/>
                    <a:pt x="0" y="154"/>
                    <a:pt x="45" y="191"/>
                  </a:cubicBezTo>
                  <a:cubicBezTo>
                    <a:pt x="71" y="136"/>
                    <a:pt x="83" y="113"/>
                    <a:pt x="105" y="113"/>
                  </a:cubicBezTo>
                  <a:cubicBezTo>
                    <a:pt x="120" y="113"/>
                    <a:pt x="143" y="124"/>
                    <a:pt x="180" y="146"/>
                  </a:cubicBezTo>
                  <a:cubicBezTo>
                    <a:pt x="183" y="151"/>
                    <a:pt x="191" y="151"/>
                    <a:pt x="199" y="151"/>
                  </a:cubicBezTo>
                  <a:cubicBezTo>
                    <a:pt x="210" y="151"/>
                    <a:pt x="221" y="143"/>
                    <a:pt x="228" y="136"/>
                  </a:cubicBezTo>
                  <a:cubicBezTo>
                    <a:pt x="225" y="132"/>
                    <a:pt x="221" y="124"/>
                    <a:pt x="214" y="120"/>
                  </a:cubicBezTo>
                  <a:lnTo>
                    <a:pt x="199" y="120"/>
                  </a:lnTo>
                  <a:cubicBezTo>
                    <a:pt x="180" y="120"/>
                    <a:pt x="165" y="110"/>
                    <a:pt x="157" y="94"/>
                  </a:cubicBezTo>
                  <a:cubicBezTo>
                    <a:pt x="146" y="42"/>
                    <a:pt x="102" y="3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450096" y="-2711389"/>
              <a:ext cx="7544" cy="5587"/>
            </a:xfrm>
            <a:custGeom>
              <a:avLst/>
              <a:gdLst/>
              <a:ahLst/>
              <a:cxnLst/>
              <a:rect l="l" t="t" r="r" b="b"/>
              <a:pathLst>
                <a:path w="158" h="117" extrusionOk="0">
                  <a:moveTo>
                    <a:pt x="67" y="1"/>
                  </a:moveTo>
                  <a:cubicBezTo>
                    <a:pt x="52" y="1"/>
                    <a:pt x="37" y="8"/>
                    <a:pt x="19" y="19"/>
                  </a:cubicBezTo>
                  <a:cubicBezTo>
                    <a:pt x="30" y="49"/>
                    <a:pt x="26" y="75"/>
                    <a:pt x="0" y="98"/>
                  </a:cubicBezTo>
                  <a:cubicBezTo>
                    <a:pt x="11" y="113"/>
                    <a:pt x="23" y="116"/>
                    <a:pt x="33" y="116"/>
                  </a:cubicBezTo>
                  <a:lnTo>
                    <a:pt x="52" y="116"/>
                  </a:lnTo>
                  <a:cubicBezTo>
                    <a:pt x="59" y="116"/>
                    <a:pt x="64" y="113"/>
                    <a:pt x="71" y="113"/>
                  </a:cubicBezTo>
                  <a:cubicBezTo>
                    <a:pt x="75" y="113"/>
                    <a:pt x="78" y="113"/>
                    <a:pt x="82" y="116"/>
                  </a:cubicBezTo>
                  <a:cubicBezTo>
                    <a:pt x="97" y="86"/>
                    <a:pt x="157" y="105"/>
                    <a:pt x="149" y="53"/>
                  </a:cubicBezTo>
                  <a:cubicBezTo>
                    <a:pt x="127" y="19"/>
                    <a:pt x="101"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424407" y="-2668223"/>
              <a:ext cx="7879" cy="6303"/>
            </a:xfrm>
            <a:custGeom>
              <a:avLst/>
              <a:gdLst/>
              <a:ahLst/>
              <a:cxnLst/>
              <a:rect l="l" t="t" r="r" b="b"/>
              <a:pathLst>
                <a:path w="165" h="132" extrusionOk="0">
                  <a:moveTo>
                    <a:pt x="97" y="1"/>
                  </a:moveTo>
                  <a:cubicBezTo>
                    <a:pt x="64" y="16"/>
                    <a:pt x="11" y="12"/>
                    <a:pt x="42" y="79"/>
                  </a:cubicBezTo>
                  <a:cubicBezTo>
                    <a:pt x="60" y="117"/>
                    <a:pt x="11" y="110"/>
                    <a:pt x="0" y="128"/>
                  </a:cubicBezTo>
                  <a:lnTo>
                    <a:pt x="0" y="132"/>
                  </a:lnTo>
                  <a:cubicBezTo>
                    <a:pt x="82" y="128"/>
                    <a:pt x="131" y="98"/>
                    <a:pt x="165" y="34"/>
                  </a:cubicBezTo>
                  <a:lnTo>
                    <a:pt x="165" y="34"/>
                  </a:lnTo>
                  <a:cubicBezTo>
                    <a:pt x="154" y="46"/>
                    <a:pt x="142" y="49"/>
                    <a:pt x="139" y="49"/>
                  </a:cubicBezTo>
                  <a:cubicBezTo>
                    <a:pt x="116" y="49"/>
                    <a:pt x="116" y="8"/>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454776" y="-2606434"/>
              <a:ext cx="7544" cy="10219"/>
            </a:xfrm>
            <a:custGeom>
              <a:avLst/>
              <a:gdLst/>
              <a:ahLst/>
              <a:cxnLst/>
              <a:rect l="l" t="t" r="r" b="b"/>
              <a:pathLst>
                <a:path w="158" h="214" extrusionOk="0">
                  <a:moveTo>
                    <a:pt x="154" y="1"/>
                  </a:moveTo>
                  <a:cubicBezTo>
                    <a:pt x="113" y="72"/>
                    <a:pt x="0" y="105"/>
                    <a:pt x="38" y="213"/>
                  </a:cubicBezTo>
                  <a:lnTo>
                    <a:pt x="42" y="213"/>
                  </a:lnTo>
                  <a:cubicBezTo>
                    <a:pt x="72" y="139"/>
                    <a:pt x="147" y="90"/>
                    <a:pt x="157" y="4"/>
                  </a:cubicBezTo>
                  <a:cubicBezTo>
                    <a:pt x="154" y="4"/>
                    <a:pt x="154" y="4"/>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419775" y="-2671231"/>
              <a:ext cx="5969" cy="5396"/>
            </a:xfrm>
            <a:custGeom>
              <a:avLst/>
              <a:gdLst/>
              <a:ahLst/>
              <a:cxnLst/>
              <a:rect l="l" t="t" r="r" b="b"/>
              <a:pathLst>
                <a:path w="125" h="113" extrusionOk="0">
                  <a:moveTo>
                    <a:pt x="105" y="0"/>
                  </a:moveTo>
                  <a:cubicBezTo>
                    <a:pt x="75" y="26"/>
                    <a:pt x="26" y="30"/>
                    <a:pt x="0" y="64"/>
                  </a:cubicBezTo>
                  <a:cubicBezTo>
                    <a:pt x="19" y="71"/>
                    <a:pt x="19" y="112"/>
                    <a:pt x="42" y="112"/>
                  </a:cubicBezTo>
                  <a:cubicBezTo>
                    <a:pt x="45" y="112"/>
                    <a:pt x="57" y="109"/>
                    <a:pt x="68" y="97"/>
                  </a:cubicBezTo>
                  <a:cubicBezTo>
                    <a:pt x="83" y="83"/>
                    <a:pt x="102" y="64"/>
                    <a:pt x="116" y="49"/>
                  </a:cubicBezTo>
                  <a:cubicBezTo>
                    <a:pt x="124" y="30"/>
                    <a:pt x="116" y="16"/>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395136" y="-2674287"/>
              <a:ext cx="5205" cy="4345"/>
            </a:xfrm>
            <a:custGeom>
              <a:avLst/>
              <a:gdLst/>
              <a:ahLst/>
              <a:cxnLst/>
              <a:rect l="l" t="t" r="r" b="b"/>
              <a:pathLst>
                <a:path w="109" h="91" extrusionOk="0">
                  <a:moveTo>
                    <a:pt x="64" y="1"/>
                  </a:moveTo>
                  <a:cubicBezTo>
                    <a:pt x="52" y="1"/>
                    <a:pt x="38" y="9"/>
                    <a:pt x="23" y="23"/>
                  </a:cubicBezTo>
                  <a:cubicBezTo>
                    <a:pt x="16" y="35"/>
                    <a:pt x="0" y="53"/>
                    <a:pt x="23" y="71"/>
                  </a:cubicBezTo>
                  <a:cubicBezTo>
                    <a:pt x="34" y="83"/>
                    <a:pt x="45" y="90"/>
                    <a:pt x="60" y="90"/>
                  </a:cubicBezTo>
                  <a:cubicBezTo>
                    <a:pt x="68" y="90"/>
                    <a:pt x="79" y="87"/>
                    <a:pt x="86" y="80"/>
                  </a:cubicBezTo>
                  <a:cubicBezTo>
                    <a:pt x="109" y="61"/>
                    <a:pt x="105" y="38"/>
                    <a:pt x="90" y="16"/>
                  </a:cubicBezTo>
                  <a:cubicBezTo>
                    <a:pt x="83" y="4"/>
                    <a:pt x="71"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453725" y="-2596263"/>
              <a:ext cx="5396" cy="8786"/>
            </a:xfrm>
            <a:custGeom>
              <a:avLst/>
              <a:gdLst/>
              <a:ahLst/>
              <a:cxnLst/>
              <a:rect l="l" t="t" r="r" b="b"/>
              <a:pathLst>
                <a:path w="113" h="184" extrusionOk="0">
                  <a:moveTo>
                    <a:pt x="16" y="0"/>
                  </a:moveTo>
                  <a:cubicBezTo>
                    <a:pt x="1" y="83"/>
                    <a:pt x="50" y="131"/>
                    <a:pt x="99" y="183"/>
                  </a:cubicBezTo>
                  <a:lnTo>
                    <a:pt x="102" y="183"/>
                  </a:lnTo>
                  <a:cubicBezTo>
                    <a:pt x="106" y="176"/>
                    <a:pt x="109" y="173"/>
                    <a:pt x="113" y="169"/>
                  </a:cubicBezTo>
                  <a:cubicBezTo>
                    <a:pt x="91" y="105"/>
                    <a:pt x="61" y="52"/>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447470" y="-2610923"/>
              <a:ext cx="7210" cy="4727"/>
            </a:xfrm>
            <a:custGeom>
              <a:avLst/>
              <a:gdLst/>
              <a:ahLst/>
              <a:cxnLst/>
              <a:rect l="l" t="t" r="r" b="b"/>
              <a:pathLst>
                <a:path w="151" h="99" extrusionOk="0">
                  <a:moveTo>
                    <a:pt x="151" y="12"/>
                  </a:moveTo>
                  <a:cubicBezTo>
                    <a:pt x="94" y="27"/>
                    <a:pt x="12" y="0"/>
                    <a:pt x="1" y="95"/>
                  </a:cubicBezTo>
                  <a:lnTo>
                    <a:pt x="4" y="98"/>
                  </a:lnTo>
                  <a:cubicBezTo>
                    <a:pt x="57" y="79"/>
                    <a:pt x="113" y="68"/>
                    <a:pt x="151" y="16"/>
                  </a:cubicBezTo>
                  <a:lnTo>
                    <a:pt x="151"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452245" y="-2706757"/>
              <a:ext cx="6064" cy="4345"/>
            </a:xfrm>
            <a:custGeom>
              <a:avLst/>
              <a:gdLst/>
              <a:ahLst/>
              <a:cxnLst/>
              <a:rect l="l" t="t" r="r" b="b"/>
              <a:pathLst>
                <a:path w="127" h="91" extrusionOk="0">
                  <a:moveTo>
                    <a:pt x="45" y="1"/>
                  </a:moveTo>
                  <a:cubicBezTo>
                    <a:pt x="45" y="30"/>
                    <a:pt x="0" y="68"/>
                    <a:pt x="49" y="87"/>
                  </a:cubicBezTo>
                  <a:cubicBezTo>
                    <a:pt x="56" y="90"/>
                    <a:pt x="64" y="90"/>
                    <a:pt x="71" y="90"/>
                  </a:cubicBezTo>
                  <a:cubicBezTo>
                    <a:pt x="101" y="90"/>
                    <a:pt x="116" y="61"/>
                    <a:pt x="123" y="30"/>
                  </a:cubicBezTo>
                  <a:cubicBezTo>
                    <a:pt x="123" y="27"/>
                    <a:pt x="127" y="23"/>
                    <a:pt x="127" y="19"/>
                  </a:cubicBezTo>
                  <a:cubicBezTo>
                    <a:pt x="123" y="16"/>
                    <a:pt x="120" y="16"/>
                    <a:pt x="116" y="16"/>
                  </a:cubicBezTo>
                  <a:cubicBezTo>
                    <a:pt x="109" y="16"/>
                    <a:pt x="104" y="19"/>
                    <a:pt x="97" y="19"/>
                  </a:cubicBezTo>
                  <a:lnTo>
                    <a:pt x="78" y="19"/>
                  </a:lnTo>
                  <a:cubicBezTo>
                    <a:pt x="68" y="19"/>
                    <a:pt x="56" y="16"/>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449428" y="-2714063"/>
              <a:ext cx="6685" cy="5205"/>
            </a:xfrm>
            <a:custGeom>
              <a:avLst/>
              <a:gdLst/>
              <a:ahLst/>
              <a:cxnLst/>
              <a:rect l="l" t="t" r="r" b="b"/>
              <a:pathLst>
                <a:path w="140" h="109" extrusionOk="0">
                  <a:moveTo>
                    <a:pt x="87" y="0"/>
                  </a:moveTo>
                  <a:cubicBezTo>
                    <a:pt x="61" y="30"/>
                    <a:pt x="1" y="12"/>
                    <a:pt x="5" y="75"/>
                  </a:cubicBezTo>
                  <a:cubicBezTo>
                    <a:pt x="23" y="64"/>
                    <a:pt x="38" y="57"/>
                    <a:pt x="53" y="57"/>
                  </a:cubicBezTo>
                  <a:cubicBezTo>
                    <a:pt x="87" y="57"/>
                    <a:pt x="113" y="75"/>
                    <a:pt x="135" y="109"/>
                  </a:cubicBezTo>
                  <a:cubicBezTo>
                    <a:pt x="140" y="64"/>
                    <a:pt x="109" y="38"/>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409413" y="-2685317"/>
              <a:ext cx="5014" cy="6972"/>
            </a:xfrm>
            <a:custGeom>
              <a:avLst/>
              <a:gdLst/>
              <a:ahLst/>
              <a:cxnLst/>
              <a:rect l="l" t="t" r="r" b="b"/>
              <a:pathLst>
                <a:path w="105" h="146" extrusionOk="0">
                  <a:moveTo>
                    <a:pt x="49" y="0"/>
                  </a:moveTo>
                  <a:lnTo>
                    <a:pt x="49" y="0"/>
                  </a:lnTo>
                  <a:cubicBezTo>
                    <a:pt x="53" y="49"/>
                    <a:pt x="0" y="105"/>
                    <a:pt x="60" y="145"/>
                  </a:cubicBezTo>
                  <a:lnTo>
                    <a:pt x="64" y="145"/>
                  </a:lnTo>
                  <a:cubicBezTo>
                    <a:pt x="68" y="97"/>
                    <a:pt x="105" y="45"/>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2564887" y="-2836350"/>
              <a:ext cx="28984" cy="27361"/>
            </a:xfrm>
            <a:custGeom>
              <a:avLst/>
              <a:gdLst/>
              <a:ahLst/>
              <a:cxnLst/>
              <a:rect l="l" t="t" r="r" b="b"/>
              <a:pathLst>
                <a:path w="607" h="573" extrusionOk="0">
                  <a:moveTo>
                    <a:pt x="120" y="229"/>
                  </a:moveTo>
                  <a:cubicBezTo>
                    <a:pt x="139" y="229"/>
                    <a:pt x="153" y="247"/>
                    <a:pt x="158" y="263"/>
                  </a:cubicBezTo>
                  <a:cubicBezTo>
                    <a:pt x="176" y="303"/>
                    <a:pt x="184" y="348"/>
                    <a:pt x="198" y="404"/>
                  </a:cubicBezTo>
                  <a:cubicBezTo>
                    <a:pt x="139" y="375"/>
                    <a:pt x="105" y="341"/>
                    <a:pt x="82" y="299"/>
                  </a:cubicBezTo>
                  <a:cubicBezTo>
                    <a:pt x="68" y="277"/>
                    <a:pt x="75" y="247"/>
                    <a:pt x="105" y="232"/>
                  </a:cubicBezTo>
                  <a:cubicBezTo>
                    <a:pt x="108" y="232"/>
                    <a:pt x="116" y="229"/>
                    <a:pt x="120" y="229"/>
                  </a:cubicBezTo>
                  <a:close/>
                  <a:moveTo>
                    <a:pt x="161" y="1"/>
                  </a:moveTo>
                  <a:cubicBezTo>
                    <a:pt x="79" y="11"/>
                    <a:pt x="49" y="45"/>
                    <a:pt x="86" y="124"/>
                  </a:cubicBezTo>
                  <a:cubicBezTo>
                    <a:pt x="105" y="158"/>
                    <a:pt x="116" y="195"/>
                    <a:pt x="64" y="221"/>
                  </a:cubicBezTo>
                  <a:cubicBezTo>
                    <a:pt x="1" y="251"/>
                    <a:pt x="15" y="299"/>
                    <a:pt x="49" y="344"/>
                  </a:cubicBezTo>
                  <a:cubicBezTo>
                    <a:pt x="120" y="344"/>
                    <a:pt x="142" y="420"/>
                    <a:pt x="195" y="446"/>
                  </a:cubicBezTo>
                  <a:cubicBezTo>
                    <a:pt x="213" y="453"/>
                    <a:pt x="203" y="479"/>
                    <a:pt x="191" y="498"/>
                  </a:cubicBezTo>
                  <a:cubicBezTo>
                    <a:pt x="176" y="520"/>
                    <a:pt x="135" y="535"/>
                    <a:pt x="150" y="572"/>
                  </a:cubicBezTo>
                  <a:cubicBezTo>
                    <a:pt x="180" y="550"/>
                    <a:pt x="195" y="509"/>
                    <a:pt x="236" y="509"/>
                  </a:cubicBezTo>
                  <a:lnTo>
                    <a:pt x="247" y="509"/>
                  </a:lnTo>
                  <a:lnTo>
                    <a:pt x="281" y="475"/>
                  </a:lnTo>
                  <a:cubicBezTo>
                    <a:pt x="232" y="434"/>
                    <a:pt x="270" y="404"/>
                    <a:pt x="292" y="375"/>
                  </a:cubicBezTo>
                  <a:cubicBezTo>
                    <a:pt x="303" y="359"/>
                    <a:pt x="318" y="352"/>
                    <a:pt x="329" y="352"/>
                  </a:cubicBezTo>
                  <a:cubicBezTo>
                    <a:pt x="344" y="352"/>
                    <a:pt x="363" y="363"/>
                    <a:pt x="378" y="378"/>
                  </a:cubicBezTo>
                  <a:cubicBezTo>
                    <a:pt x="393" y="356"/>
                    <a:pt x="412" y="348"/>
                    <a:pt x="427" y="348"/>
                  </a:cubicBezTo>
                  <a:cubicBezTo>
                    <a:pt x="445" y="348"/>
                    <a:pt x="460" y="359"/>
                    <a:pt x="479" y="382"/>
                  </a:cubicBezTo>
                  <a:cubicBezTo>
                    <a:pt x="494" y="401"/>
                    <a:pt x="505" y="412"/>
                    <a:pt x="517" y="412"/>
                  </a:cubicBezTo>
                  <a:cubicBezTo>
                    <a:pt x="539" y="412"/>
                    <a:pt x="553" y="386"/>
                    <a:pt x="569" y="367"/>
                  </a:cubicBezTo>
                  <a:cubicBezTo>
                    <a:pt x="606" y="325"/>
                    <a:pt x="602" y="292"/>
                    <a:pt x="543" y="281"/>
                  </a:cubicBezTo>
                  <a:cubicBezTo>
                    <a:pt x="539" y="277"/>
                    <a:pt x="531" y="277"/>
                    <a:pt x="527" y="277"/>
                  </a:cubicBezTo>
                  <a:cubicBezTo>
                    <a:pt x="498" y="277"/>
                    <a:pt x="479" y="299"/>
                    <a:pt x="453" y="311"/>
                  </a:cubicBezTo>
                  <a:cubicBezTo>
                    <a:pt x="434" y="292"/>
                    <a:pt x="453" y="277"/>
                    <a:pt x="453" y="258"/>
                  </a:cubicBezTo>
                  <a:cubicBezTo>
                    <a:pt x="453" y="225"/>
                    <a:pt x="527" y="258"/>
                    <a:pt x="501" y="210"/>
                  </a:cubicBezTo>
                  <a:cubicBezTo>
                    <a:pt x="490" y="184"/>
                    <a:pt x="467" y="173"/>
                    <a:pt x="445" y="173"/>
                  </a:cubicBezTo>
                  <a:cubicBezTo>
                    <a:pt x="434" y="173"/>
                    <a:pt x="422" y="176"/>
                    <a:pt x="412" y="180"/>
                  </a:cubicBezTo>
                  <a:cubicBezTo>
                    <a:pt x="396" y="173"/>
                    <a:pt x="386" y="161"/>
                    <a:pt x="374" y="146"/>
                  </a:cubicBezTo>
                  <a:cubicBezTo>
                    <a:pt x="363" y="135"/>
                    <a:pt x="355" y="128"/>
                    <a:pt x="341" y="128"/>
                  </a:cubicBezTo>
                  <a:cubicBezTo>
                    <a:pt x="337" y="128"/>
                    <a:pt x="337" y="132"/>
                    <a:pt x="333" y="132"/>
                  </a:cubicBezTo>
                  <a:cubicBezTo>
                    <a:pt x="318" y="154"/>
                    <a:pt x="322" y="191"/>
                    <a:pt x="273" y="199"/>
                  </a:cubicBezTo>
                  <a:cubicBezTo>
                    <a:pt x="262" y="165"/>
                    <a:pt x="262" y="132"/>
                    <a:pt x="265" y="94"/>
                  </a:cubicBezTo>
                  <a:lnTo>
                    <a:pt x="265" y="94"/>
                  </a:lnTo>
                  <a:cubicBezTo>
                    <a:pt x="258" y="98"/>
                    <a:pt x="255" y="98"/>
                    <a:pt x="251" y="98"/>
                  </a:cubicBezTo>
                  <a:cubicBezTo>
                    <a:pt x="191" y="98"/>
                    <a:pt x="180" y="42"/>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2546885" y="-2833151"/>
              <a:ext cx="13131" cy="31276"/>
            </a:xfrm>
            <a:custGeom>
              <a:avLst/>
              <a:gdLst/>
              <a:ahLst/>
              <a:cxnLst/>
              <a:rect l="l" t="t" r="r" b="b"/>
              <a:pathLst>
                <a:path w="275" h="655" extrusionOk="0">
                  <a:moveTo>
                    <a:pt x="218" y="1"/>
                  </a:moveTo>
                  <a:cubicBezTo>
                    <a:pt x="247" y="31"/>
                    <a:pt x="237" y="75"/>
                    <a:pt x="214" y="91"/>
                  </a:cubicBezTo>
                  <a:cubicBezTo>
                    <a:pt x="166" y="124"/>
                    <a:pt x="173" y="169"/>
                    <a:pt x="166" y="214"/>
                  </a:cubicBezTo>
                  <a:cubicBezTo>
                    <a:pt x="225" y="225"/>
                    <a:pt x="229" y="258"/>
                    <a:pt x="192" y="300"/>
                  </a:cubicBezTo>
                  <a:cubicBezTo>
                    <a:pt x="176" y="319"/>
                    <a:pt x="162" y="345"/>
                    <a:pt x="140" y="345"/>
                  </a:cubicBezTo>
                  <a:cubicBezTo>
                    <a:pt x="128" y="345"/>
                    <a:pt x="117" y="334"/>
                    <a:pt x="102" y="315"/>
                  </a:cubicBezTo>
                  <a:cubicBezTo>
                    <a:pt x="83" y="292"/>
                    <a:pt x="68" y="281"/>
                    <a:pt x="50" y="281"/>
                  </a:cubicBezTo>
                  <a:cubicBezTo>
                    <a:pt x="35" y="281"/>
                    <a:pt x="16" y="289"/>
                    <a:pt x="1" y="311"/>
                  </a:cubicBezTo>
                  <a:cubicBezTo>
                    <a:pt x="9" y="322"/>
                    <a:pt x="5" y="334"/>
                    <a:pt x="1" y="345"/>
                  </a:cubicBezTo>
                  <a:cubicBezTo>
                    <a:pt x="16" y="356"/>
                    <a:pt x="31" y="371"/>
                    <a:pt x="45" y="379"/>
                  </a:cubicBezTo>
                  <a:cubicBezTo>
                    <a:pt x="76" y="393"/>
                    <a:pt x="132" y="415"/>
                    <a:pt x="124" y="431"/>
                  </a:cubicBezTo>
                  <a:cubicBezTo>
                    <a:pt x="102" y="502"/>
                    <a:pt x="188" y="580"/>
                    <a:pt x="102" y="640"/>
                  </a:cubicBezTo>
                  <a:cubicBezTo>
                    <a:pt x="102" y="644"/>
                    <a:pt x="106" y="651"/>
                    <a:pt x="109" y="655"/>
                  </a:cubicBezTo>
                  <a:lnTo>
                    <a:pt x="117" y="655"/>
                  </a:lnTo>
                  <a:cubicBezTo>
                    <a:pt x="143" y="648"/>
                    <a:pt x="166" y="636"/>
                    <a:pt x="176" y="599"/>
                  </a:cubicBezTo>
                  <a:cubicBezTo>
                    <a:pt x="195" y="517"/>
                    <a:pt x="184" y="420"/>
                    <a:pt x="214" y="353"/>
                  </a:cubicBezTo>
                  <a:cubicBezTo>
                    <a:pt x="266" y="251"/>
                    <a:pt x="270" y="154"/>
                    <a:pt x="274" y="49"/>
                  </a:cubicBezTo>
                  <a:cubicBezTo>
                    <a:pt x="274" y="4"/>
                    <a:pt x="259" y="1"/>
                    <a:pt x="2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2553666" y="-2816725"/>
              <a:ext cx="15805" cy="16856"/>
            </a:xfrm>
            <a:custGeom>
              <a:avLst/>
              <a:gdLst/>
              <a:ahLst/>
              <a:cxnLst/>
              <a:rect l="l" t="t" r="r" b="b"/>
              <a:pathLst>
                <a:path w="331" h="353" extrusionOk="0">
                  <a:moveTo>
                    <a:pt x="143" y="1"/>
                  </a:moveTo>
                  <a:lnTo>
                    <a:pt x="143" y="1"/>
                  </a:lnTo>
                  <a:cubicBezTo>
                    <a:pt x="147" y="42"/>
                    <a:pt x="132" y="49"/>
                    <a:pt x="109" y="49"/>
                  </a:cubicBezTo>
                  <a:lnTo>
                    <a:pt x="61" y="49"/>
                  </a:lnTo>
                  <a:lnTo>
                    <a:pt x="46" y="64"/>
                  </a:lnTo>
                  <a:lnTo>
                    <a:pt x="12" y="98"/>
                  </a:lnTo>
                  <a:cubicBezTo>
                    <a:pt x="1" y="154"/>
                    <a:pt x="8" y="202"/>
                    <a:pt x="57" y="247"/>
                  </a:cubicBezTo>
                  <a:cubicBezTo>
                    <a:pt x="106" y="289"/>
                    <a:pt x="61" y="300"/>
                    <a:pt x="27" y="311"/>
                  </a:cubicBezTo>
                  <a:cubicBezTo>
                    <a:pt x="35" y="315"/>
                    <a:pt x="38" y="323"/>
                    <a:pt x="42" y="330"/>
                  </a:cubicBezTo>
                  <a:cubicBezTo>
                    <a:pt x="49" y="333"/>
                    <a:pt x="53" y="337"/>
                    <a:pt x="61" y="341"/>
                  </a:cubicBezTo>
                  <a:lnTo>
                    <a:pt x="72" y="341"/>
                  </a:lnTo>
                  <a:cubicBezTo>
                    <a:pt x="83" y="341"/>
                    <a:pt x="94" y="345"/>
                    <a:pt x="102" y="349"/>
                  </a:cubicBezTo>
                  <a:cubicBezTo>
                    <a:pt x="113" y="349"/>
                    <a:pt x="125" y="352"/>
                    <a:pt x="135" y="352"/>
                  </a:cubicBezTo>
                  <a:cubicBezTo>
                    <a:pt x="143" y="352"/>
                    <a:pt x="151" y="352"/>
                    <a:pt x="158" y="349"/>
                  </a:cubicBezTo>
                  <a:cubicBezTo>
                    <a:pt x="120" y="281"/>
                    <a:pt x="91" y="206"/>
                    <a:pt x="42" y="147"/>
                  </a:cubicBezTo>
                  <a:cubicBezTo>
                    <a:pt x="53" y="135"/>
                    <a:pt x="64" y="132"/>
                    <a:pt x="75" y="132"/>
                  </a:cubicBezTo>
                  <a:cubicBezTo>
                    <a:pt x="91" y="132"/>
                    <a:pt x="98" y="139"/>
                    <a:pt x="106" y="150"/>
                  </a:cubicBezTo>
                  <a:cubicBezTo>
                    <a:pt x="113" y="169"/>
                    <a:pt x="113" y="195"/>
                    <a:pt x="143" y="195"/>
                  </a:cubicBezTo>
                  <a:cubicBezTo>
                    <a:pt x="177" y="195"/>
                    <a:pt x="147" y="161"/>
                    <a:pt x="161" y="154"/>
                  </a:cubicBezTo>
                  <a:cubicBezTo>
                    <a:pt x="173" y="150"/>
                    <a:pt x="180" y="150"/>
                    <a:pt x="192" y="150"/>
                  </a:cubicBezTo>
                  <a:cubicBezTo>
                    <a:pt x="210" y="150"/>
                    <a:pt x="225" y="158"/>
                    <a:pt x="232" y="184"/>
                  </a:cubicBezTo>
                  <a:cubicBezTo>
                    <a:pt x="240" y="221"/>
                    <a:pt x="240" y="259"/>
                    <a:pt x="244" y="296"/>
                  </a:cubicBezTo>
                  <a:cubicBezTo>
                    <a:pt x="330" y="236"/>
                    <a:pt x="244" y="158"/>
                    <a:pt x="266" y="87"/>
                  </a:cubicBezTo>
                  <a:cubicBezTo>
                    <a:pt x="274" y="71"/>
                    <a:pt x="218" y="49"/>
                    <a:pt x="187" y="35"/>
                  </a:cubicBezTo>
                  <a:cubicBezTo>
                    <a:pt x="173" y="27"/>
                    <a:pt x="158" y="12"/>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2574007" y="-2871494"/>
              <a:ext cx="9359" cy="13943"/>
            </a:xfrm>
            <a:custGeom>
              <a:avLst/>
              <a:gdLst/>
              <a:ahLst/>
              <a:cxnLst/>
              <a:rect l="l" t="t" r="r" b="b"/>
              <a:pathLst>
                <a:path w="196" h="292" extrusionOk="0">
                  <a:moveTo>
                    <a:pt x="90" y="0"/>
                  </a:moveTo>
                  <a:cubicBezTo>
                    <a:pt x="23" y="0"/>
                    <a:pt x="16" y="60"/>
                    <a:pt x="1" y="109"/>
                  </a:cubicBezTo>
                  <a:cubicBezTo>
                    <a:pt x="23" y="131"/>
                    <a:pt x="16" y="157"/>
                    <a:pt x="8" y="183"/>
                  </a:cubicBezTo>
                  <a:cubicBezTo>
                    <a:pt x="1" y="224"/>
                    <a:pt x="12" y="262"/>
                    <a:pt x="46" y="292"/>
                  </a:cubicBezTo>
                  <a:cubicBezTo>
                    <a:pt x="87" y="266"/>
                    <a:pt x="132" y="250"/>
                    <a:pt x="124" y="187"/>
                  </a:cubicBezTo>
                  <a:cubicBezTo>
                    <a:pt x="120" y="150"/>
                    <a:pt x="161" y="127"/>
                    <a:pt x="180" y="97"/>
                  </a:cubicBezTo>
                  <a:cubicBezTo>
                    <a:pt x="195" y="38"/>
                    <a:pt x="176" y="15"/>
                    <a:pt x="116" y="4"/>
                  </a:cubicBezTo>
                  <a:cubicBezTo>
                    <a:pt x="106" y="4"/>
                    <a:pt x="98" y="0"/>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2562547" y="-2819924"/>
              <a:ext cx="10935" cy="19148"/>
            </a:xfrm>
            <a:custGeom>
              <a:avLst/>
              <a:gdLst/>
              <a:ahLst/>
              <a:cxnLst/>
              <a:rect l="l" t="t" r="r" b="b"/>
              <a:pathLst>
                <a:path w="229" h="401" extrusionOk="0">
                  <a:moveTo>
                    <a:pt x="0" y="0"/>
                  </a:moveTo>
                  <a:cubicBezTo>
                    <a:pt x="30" y="26"/>
                    <a:pt x="56" y="57"/>
                    <a:pt x="90" y="90"/>
                  </a:cubicBezTo>
                  <a:cubicBezTo>
                    <a:pt x="82" y="90"/>
                    <a:pt x="75" y="90"/>
                    <a:pt x="67" y="86"/>
                  </a:cubicBezTo>
                  <a:lnTo>
                    <a:pt x="45" y="86"/>
                  </a:lnTo>
                  <a:cubicBezTo>
                    <a:pt x="30" y="86"/>
                    <a:pt x="19" y="90"/>
                    <a:pt x="19" y="116"/>
                  </a:cubicBezTo>
                  <a:cubicBezTo>
                    <a:pt x="82" y="131"/>
                    <a:pt x="90" y="165"/>
                    <a:pt x="49" y="214"/>
                  </a:cubicBezTo>
                  <a:cubicBezTo>
                    <a:pt x="67" y="251"/>
                    <a:pt x="45" y="277"/>
                    <a:pt x="30" y="307"/>
                  </a:cubicBezTo>
                  <a:cubicBezTo>
                    <a:pt x="23" y="329"/>
                    <a:pt x="26" y="363"/>
                    <a:pt x="45" y="363"/>
                  </a:cubicBezTo>
                  <a:lnTo>
                    <a:pt x="49" y="363"/>
                  </a:lnTo>
                  <a:cubicBezTo>
                    <a:pt x="59" y="359"/>
                    <a:pt x="67" y="356"/>
                    <a:pt x="75" y="356"/>
                  </a:cubicBezTo>
                  <a:cubicBezTo>
                    <a:pt x="101" y="356"/>
                    <a:pt x="120" y="367"/>
                    <a:pt x="142" y="378"/>
                  </a:cubicBezTo>
                  <a:cubicBezTo>
                    <a:pt x="161" y="390"/>
                    <a:pt x="183" y="400"/>
                    <a:pt x="202" y="400"/>
                  </a:cubicBezTo>
                  <a:cubicBezTo>
                    <a:pt x="213" y="400"/>
                    <a:pt x="221" y="400"/>
                    <a:pt x="228" y="397"/>
                  </a:cubicBezTo>
                  <a:cubicBezTo>
                    <a:pt x="224" y="390"/>
                    <a:pt x="221" y="382"/>
                    <a:pt x="213" y="378"/>
                  </a:cubicBezTo>
                  <a:cubicBezTo>
                    <a:pt x="172" y="329"/>
                    <a:pt x="112" y="300"/>
                    <a:pt x="101" y="228"/>
                  </a:cubicBezTo>
                  <a:cubicBezTo>
                    <a:pt x="86" y="191"/>
                    <a:pt x="127" y="176"/>
                    <a:pt x="142" y="154"/>
                  </a:cubicBezTo>
                  <a:cubicBezTo>
                    <a:pt x="154" y="135"/>
                    <a:pt x="164" y="109"/>
                    <a:pt x="146" y="102"/>
                  </a:cubicBezTo>
                  <a:cubicBezTo>
                    <a:pt x="93" y="76"/>
                    <a:pt x="71"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547745" y="-2783682"/>
              <a:ext cx="13227" cy="12892"/>
            </a:xfrm>
            <a:custGeom>
              <a:avLst/>
              <a:gdLst/>
              <a:ahLst/>
              <a:cxnLst/>
              <a:rect l="l" t="t" r="r" b="b"/>
              <a:pathLst>
                <a:path w="277" h="270" extrusionOk="0">
                  <a:moveTo>
                    <a:pt x="127" y="0"/>
                  </a:moveTo>
                  <a:cubicBezTo>
                    <a:pt x="90" y="0"/>
                    <a:pt x="56" y="15"/>
                    <a:pt x="30" y="49"/>
                  </a:cubicBezTo>
                  <a:cubicBezTo>
                    <a:pt x="8" y="75"/>
                    <a:pt x="1" y="105"/>
                    <a:pt x="23" y="131"/>
                  </a:cubicBezTo>
                  <a:cubicBezTo>
                    <a:pt x="53" y="164"/>
                    <a:pt x="71" y="202"/>
                    <a:pt x="79" y="243"/>
                  </a:cubicBezTo>
                  <a:cubicBezTo>
                    <a:pt x="82" y="262"/>
                    <a:pt x="94" y="269"/>
                    <a:pt x="108" y="269"/>
                  </a:cubicBezTo>
                  <a:cubicBezTo>
                    <a:pt x="120" y="269"/>
                    <a:pt x="135" y="262"/>
                    <a:pt x="146" y="259"/>
                  </a:cubicBezTo>
                  <a:cubicBezTo>
                    <a:pt x="108" y="232"/>
                    <a:pt x="94" y="183"/>
                    <a:pt x="75" y="146"/>
                  </a:cubicBezTo>
                  <a:cubicBezTo>
                    <a:pt x="53" y="109"/>
                    <a:pt x="71" y="71"/>
                    <a:pt x="105" y="41"/>
                  </a:cubicBezTo>
                  <a:cubicBezTo>
                    <a:pt x="113" y="34"/>
                    <a:pt x="124" y="30"/>
                    <a:pt x="131" y="30"/>
                  </a:cubicBezTo>
                  <a:cubicBezTo>
                    <a:pt x="150" y="30"/>
                    <a:pt x="168" y="45"/>
                    <a:pt x="187" y="57"/>
                  </a:cubicBezTo>
                  <a:cubicBezTo>
                    <a:pt x="232" y="75"/>
                    <a:pt x="225" y="105"/>
                    <a:pt x="202" y="138"/>
                  </a:cubicBezTo>
                  <a:cubicBezTo>
                    <a:pt x="180" y="176"/>
                    <a:pt x="198" y="232"/>
                    <a:pt x="146" y="259"/>
                  </a:cubicBezTo>
                  <a:cubicBezTo>
                    <a:pt x="165" y="266"/>
                    <a:pt x="176" y="266"/>
                    <a:pt x="187" y="266"/>
                  </a:cubicBezTo>
                  <a:cubicBezTo>
                    <a:pt x="243" y="266"/>
                    <a:pt x="220" y="187"/>
                    <a:pt x="239" y="157"/>
                  </a:cubicBezTo>
                  <a:cubicBezTo>
                    <a:pt x="270" y="116"/>
                    <a:pt x="277" y="57"/>
                    <a:pt x="206" y="23"/>
                  </a:cubicBezTo>
                  <a:cubicBezTo>
                    <a:pt x="176" y="7"/>
                    <a:pt x="150"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548461" y="-2833151"/>
              <a:ext cx="13418" cy="11699"/>
            </a:xfrm>
            <a:custGeom>
              <a:avLst/>
              <a:gdLst/>
              <a:ahLst/>
              <a:cxnLst/>
              <a:rect l="l" t="t" r="r" b="b"/>
              <a:pathLst>
                <a:path w="281" h="245" extrusionOk="0">
                  <a:moveTo>
                    <a:pt x="251" y="1"/>
                  </a:moveTo>
                  <a:lnTo>
                    <a:pt x="251" y="1"/>
                  </a:lnTo>
                  <a:cubicBezTo>
                    <a:pt x="199" y="20"/>
                    <a:pt x="146" y="39"/>
                    <a:pt x="94" y="39"/>
                  </a:cubicBezTo>
                  <a:cubicBezTo>
                    <a:pt x="64" y="39"/>
                    <a:pt x="34" y="34"/>
                    <a:pt x="0" y="16"/>
                  </a:cubicBezTo>
                  <a:lnTo>
                    <a:pt x="0" y="16"/>
                  </a:lnTo>
                  <a:cubicBezTo>
                    <a:pt x="4" y="23"/>
                    <a:pt x="4" y="31"/>
                    <a:pt x="4" y="39"/>
                  </a:cubicBezTo>
                  <a:cubicBezTo>
                    <a:pt x="11" y="53"/>
                    <a:pt x="23" y="68"/>
                    <a:pt x="30" y="79"/>
                  </a:cubicBezTo>
                  <a:cubicBezTo>
                    <a:pt x="42" y="94"/>
                    <a:pt x="52" y="106"/>
                    <a:pt x="68" y="113"/>
                  </a:cubicBezTo>
                  <a:cubicBezTo>
                    <a:pt x="78" y="109"/>
                    <a:pt x="90" y="106"/>
                    <a:pt x="101" y="106"/>
                  </a:cubicBezTo>
                  <a:cubicBezTo>
                    <a:pt x="123" y="106"/>
                    <a:pt x="146" y="117"/>
                    <a:pt x="157" y="143"/>
                  </a:cubicBezTo>
                  <a:cubicBezTo>
                    <a:pt x="183" y="191"/>
                    <a:pt x="109" y="158"/>
                    <a:pt x="109" y="191"/>
                  </a:cubicBezTo>
                  <a:cubicBezTo>
                    <a:pt x="109" y="210"/>
                    <a:pt x="90" y="225"/>
                    <a:pt x="109" y="244"/>
                  </a:cubicBezTo>
                  <a:cubicBezTo>
                    <a:pt x="135" y="232"/>
                    <a:pt x="154" y="210"/>
                    <a:pt x="183" y="210"/>
                  </a:cubicBezTo>
                  <a:cubicBezTo>
                    <a:pt x="187" y="210"/>
                    <a:pt x="195" y="210"/>
                    <a:pt x="199" y="214"/>
                  </a:cubicBezTo>
                  <a:cubicBezTo>
                    <a:pt x="206" y="169"/>
                    <a:pt x="199" y="124"/>
                    <a:pt x="247" y="91"/>
                  </a:cubicBezTo>
                  <a:cubicBezTo>
                    <a:pt x="270" y="75"/>
                    <a:pt x="280" y="31"/>
                    <a:pt x="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583653" y="-2866337"/>
              <a:ext cx="11842" cy="10601"/>
            </a:xfrm>
            <a:custGeom>
              <a:avLst/>
              <a:gdLst/>
              <a:ahLst/>
              <a:cxnLst/>
              <a:rect l="l" t="t" r="r" b="b"/>
              <a:pathLst>
                <a:path w="248" h="222" extrusionOk="0">
                  <a:moveTo>
                    <a:pt x="203" y="1"/>
                  </a:moveTo>
                  <a:cubicBezTo>
                    <a:pt x="184" y="38"/>
                    <a:pt x="184" y="87"/>
                    <a:pt x="147" y="116"/>
                  </a:cubicBezTo>
                  <a:cubicBezTo>
                    <a:pt x="117" y="109"/>
                    <a:pt x="113" y="61"/>
                    <a:pt x="75" y="61"/>
                  </a:cubicBezTo>
                  <a:lnTo>
                    <a:pt x="68" y="61"/>
                  </a:lnTo>
                  <a:cubicBezTo>
                    <a:pt x="38" y="64"/>
                    <a:pt x="20" y="79"/>
                    <a:pt x="4" y="106"/>
                  </a:cubicBezTo>
                  <a:cubicBezTo>
                    <a:pt x="1" y="116"/>
                    <a:pt x="4" y="132"/>
                    <a:pt x="16" y="135"/>
                  </a:cubicBezTo>
                  <a:cubicBezTo>
                    <a:pt x="72" y="150"/>
                    <a:pt x="109" y="191"/>
                    <a:pt x="158" y="218"/>
                  </a:cubicBezTo>
                  <a:cubicBezTo>
                    <a:pt x="158" y="218"/>
                    <a:pt x="161" y="221"/>
                    <a:pt x="165" y="221"/>
                  </a:cubicBezTo>
                  <a:cubicBezTo>
                    <a:pt x="187" y="221"/>
                    <a:pt x="221" y="195"/>
                    <a:pt x="248" y="184"/>
                  </a:cubicBezTo>
                  <a:cubicBezTo>
                    <a:pt x="214" y="154"/>
                    <a:pt x="203" y="116"/>
                    <a:pt x="210" y="75"/>
                  </a:cubicBezTo>
                  <a:cubicBezTo>
                    <a:pt x="218" y="49"/>
                    <a:pt x="225" y="23"/>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564028" y="-2856358"/>
              <a:ext cx="6303" cy="6876"/>
            </a:xfrm>
            <a:custGeom>
              <a:avLst/>
              <a:gdLst/>
              <a:ahLst/>
              <a:cxnLst/>
              <a:rect l="l" t="t" r="r" b="b"/>
              <a:pathLst>
                <a:path w="132" h="144" extrusionOk="0">
                  <a:moveTo>
                    <a:pt x="68" y="1"/>
                  </a:moveTo>
                  <a:cubicBezTo>
                    <a:pt x="54" y="1"/>
                    <a:pt x="42" y="4"/>
                    <a:pt x="28" y="19"/>
                  </a:cubicBezTo>
                  <a:cubicBezTo>
                    <a:pt x="1" y="54"/>
                    <a:pt x="28" y="90"/>
                    <a:pt x="50" y="121"/>
                  </a:cubicBezTo>
                  <a:cubicBezTo>
                    <a:pt x="61" y="135"/>
                    <a:pt x="72" y="143"/>
                    <a:pt x="87" y="143"/>
                  </a:cubicBezTo>
                  <a:cubicBezTo>
                    <a:pt x="90" y="143"/>
                    <a:pt x="95" y="139"/>
                    <a:pt x="102" y="139"/>
                  </a:cubicBezTo>
                  <a:cubicBezTo>
                    <a:pt x="109" y="106"/>
                    <a:pt x="121" y="76"/>
                    <a:pt x="132" y="42"/>
                  </a:cubicBezTo>
                  <a:cubicBezTo>
                    <a:pt x="113" y="19"/>
                    <a:pt x="9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571859" y="-2866910"/>
              <a:ext cx="7353" cy="10075"/>
            </a:xfrm>
            <a:custGeom>
              <a:avLst/>
              <a:gdLst/>
              <a:ahLst/>
              <a:cxnLst/>
              <a:rect l="l" t="t" r="r" b="b"/>
              <a:pathLst>
                <a:path w="154" h="211" extrusionOk="0">
                  <a:moveTo>
                    <a:pt x="135" y="1"/>
                  </a:moveTo>
                  <a:cubicBezTo>
                    <a:pt x="116" y="31"/>
                    <a:pt x="75" y="54"/>
                    <a:pt x="79" y="91"/>
                  </a:cubicBezTo>
                  <a:cubicBezTo>
                    <a:pt x="87" y="154"/>
                    <a:pt x="42" y="170"/>
                    <a:pt x="1" y="196"/>
                  </a:cubicBezTo>
                  <a:cubicBezTo>
                    <a:pt x="23" y="207"/>
                    <a:pt x="42" y="211"/>
                    <a:pt x="57" y="211"/>
                  </a:cubicBezTo>
                  <a:cubicBezTo>
                    <a:pt x="87" y="211"/>
                    <a:pt x="109" y="192"/>
                    <a:pt x="120" y="144"/>
                  </a:cubicBezTo>
                  <a:cubicBezTo>
                    <a:pt x="131" y="95"/>
                    <a:pt x="154" y="50"/>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2551183" y="-2801923"/>
              <a:ext cx="9932" cy="5253"/>
            </a:xfrm>
            <a:custGeom>
              <a:avLst/>
              <a:gdLst/>
              <a:ahLst/>
              <a:cxnLst/>
              <a:rect l="l" t="t" r="r" b="b"/>
              <a:pathLst>
                <a:path w="208" h="110" extrusionOk="0">
                  <a:moveTo>
                    <a:pt x="203" y="1"/>
                  </a:moveTo>
                  <a:cubicBezTo>
                    <a:pt x="170" y="5"/>
                    <a:pt x="147" y="39"/>
                    <a:pt x="117" y="39"/>
                  </a:cubicBezTo>
                  <a:lnTo>
                    <a:pt x="106" y="39"/>
                  </a:lnTo>
                  <a:cubicBezTo>
                    <a:pt x="99" y="42"/>
                    <a:pt x="91" y="42"/>
                    <a:pt x="83" y="42"/>
                  </a:cubicBezTo>
                  <a:cubicBezTo>
                    <a:pt x="73" y="42"/>
                    <a:pt x="61" y="39"/>
                    <a:pt x="50" y="39"/>
                  </a:cubicBezTo>
                  <a:cubicBezTo>
                    <a:pt x="42" y="35"/>
                    <a:pt x="31" y="31"/>
                    <a:pt x="20" y="31"/>
                  </a:cubicBezTo>
                  <a:lnTo>
                    <a:pt x="9" y="31"/>
                  </a:lnTo>
                  <a:cubicBezTo>
                    <a:pt x="1" y="87"/>
                    <a:pt x="23" y="109"/>
                    <a:pt x="57" y="109"/>
                  </a:cubicBezTo>
                  <a:cubicBezTo>
                    <a:pt x="68" y="109"/>
                    <a:pt x="83" y="106"/>
                    <a:pt x="99" y="102"/>
                  </a:cubicBezTo>
                  <a:cubicBezTo>
                    <a:pt x="147" y="87"/>
                    <a:pt x="185" y="49"/>
                    <a:pt x="2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2609868" y="-2857933"/>
              <a:ext cx="5921" cy="4823"/>
            </a:xfrm>
            <a:custGeom>
              <a:avLst/>
              <a:gdLst/>
              <a:ahLst/>
              <a:cxnLst/>
              <a:rect l="l" t="t" r="r" b="b"/>
              <a:pathLst>
                <a:path w="124" h="101" extrusionOk="0">
                  <a:moveTo>
                    <a:pt x="75" y="0"/>
                  </a:moveTo>
                  <a:cubicBezTo>
                    <a:pt x="60" y="0"/>
                    <a:pt x="46" y="4"/>
                    <a:pt x="30" y="15"/>
                  </a:cubicBezTo>
                  <a:cubicBezTo>
                    <a:pt x="12" y="37"/>
                    <a:pt x="1" y="60"/>
                    <a:pt x="27" y="87"/>
                  </a:cubicBezTo>
                  <a:cubicBezTo>
                    <a:pt x="38" y="97"/>
                    <a:pt x="49" y="101"/>
                    <a:pt x="60" y="101"/>
                  </a:cubicBezTo>
                  <a:cubicBezTo>
                    <a:pt x="72" y="101"/>
                    <a:pt x="82" y="94"/>
                    <a:pt x="98" y="82"/>
                  </a:cubicBezTo>
                  <a:cubicBezTo>
                    <a:pt x="116" y="60"/>
                    <a:pt x="124" y="37"/>
                    <a:pt x="101" y="4"/>
                  </a:cubicBezTo>
                  <a:cubicBezTo>
                    <a:pt x="94" y="0"/>
                    <a:pt x="82"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2559157" y="-2854400"/>
              <a:ext cx="5062" cy="5969"/>
            </a:xfrm>
            <a:custGeom>
              <a:avLst/>
              <a:gdLst/>
              <a:ahLst/>
              <a:cxnLst/>
              <a:rect l="l" t="t" r="r" b="b"/>
              <a:pathLst>
                <a:path w="106" h="125" extrusionOk="0">
                  <a:moveTo>
                    <a:pt x="30" y="1"/>
                  </a:moveTo>
                  <a:cubicBezTo>
                    <a:pt x="19" y="35"/>
                    <a:pt x="7" y="65"/>
                    <a:pt x="0" y="98"/>
                  </a:cubicBezTo>
                  <a:cubicBezTo>
                    <a:pt x="15" y="113"/>
                    <a:pt x="33" y="125"/>
                    <a:pt x="49" y="125"/>
                  </a:cubicBezTo>
                  <a:cubicBezTo>
                    <a:pt x="64" y="125"/>
                    <a:pt x="75" y="117"/>
                    <a:pt x="83" y="98"/>
                  </a:cubicBezTo>
                  <a:cubicBezTo>
                    <a:pt x="97" y="61"/>
                    <a:pt x="105"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2552424" y="-2833294"/>
              <a:ext cx="4154" cy="6446"/>
            </a:xfrm>
            <a:custGeom>
              <a:avLst/>
              <a:gdLst/>
              <a:ahLst/>
              <a:cxnLst/>
              <a:rect l="l" t="t" r="r" b="b"/>
              <a:pathLst>
                <a:path w="87" h="135" extrusionOk="0">
                  <a:moveTo>
                    <a:pt x="54" y="0"/>
                  </a:moveTo>
                  <a:cubicBezTo>
                    <a:pt x="35" y="0"/>
                    <a:pt x="20" y="15"/>
                    <a:pt x="4" y="30"/>
                  </a:cubicBezTo>
                  <a:cubicBezTo>
                    <a:pt x="1" y="68"/>
                    <a:pt x="1" y="101"/>
                    <a:pt x="12" y="135"/>
                  </a:cubicBezTo>
                  <a:cubicBezTo>
                    <a:pt x="61" y="127"/>
                    <a:pt x="57" y="90"/>
                    <a:pt x="72" y="68"/>
                  </a:cubicBezTo>
                  <a:cubicBezTo>
                    <a:pt x="76" y="68"/>
                    <a:pt x="76" y="64"/>
                    <a:pt x="80" y="64"/>
                  </a:cubicBezTo>
                  <a:cubicBezTo>
                    <a:pt x="87" y="56"/>
                    <a:pt x="87" y="49"/>
                    <a:pt x="87" y="42"/>
                  </a:cubicBezTo>
                  <a:cubicBezTo>
                    <a:pt x="87" y="34"/>
                    <a:pt x="87" y="26"/>
                    <a:pt x="83" y="19"/>
                  </a:cubicBezTo>
                  <a:cubicBezTo>
                    <a:pt x="72" y="7"/>
                    <a:pt x="61"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600413" y="-2863472"/>
              <a:ext cx="5587" cy="4536"/>
            </a:xfrm>
            <a:custGeom>
              <a:avLst/>
              <a:gdLst/>
              <a:ahLst/>
              <a:cxnLst/>
              <a:rect l="l" t="t" r="r" b="b"/>
              <a:pathLst>
                <a:path w="117" h="95" extrusionOk="0">
                  <a:moveTo>
                    <a:pt x="64" y="1"/>
                  </a:moveTo>
                  <a:cubicBezTo>
                    <a:pt x="34" y="1"/>
                    <a:pt x="15" y="11"/>
                    <a:pt x="5" y="46"/>
                  </a:cubicBezTo>
                  <a:cubicBezTo>
                    <a:pt x="0" y="64"/>
                    <a:pt x="5" y="86"/>
                    <a:pt x="27" y="90"/>
                  </a:cubicBezTo>
                  <a:cubicBezTo>
                    <a:pt x="34" y="94"/>
                    <a:pt x="41" y="94"/>
                    <a:pt x="45" y="94"/>
                  </a:cubicBezTo>
                  <a:cubicBezTo>
                    <a:pt x="94" y="94"/>
                    <a:pt x="86" y="34"/>
                    <a:pt x="117" y="8"/>
                  </a:cubicBezTo>
                  <a:cubicBezTo>
                    <a:pt x="98" y="4"/>
                    <a:pt x="79"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564028" y="-2814433"/>
              <a:ext cx="5778" cy="4727"/>
            </a:xfrm>
            <a:custGeom>
              <a:avLst/>
              <a:gdLst/>
              <a:ahLst/>
              <a:cxnLst/>
              <a:rect l="l" t="t" r="r" b="b"/>
              <a:pathLst>
                <a:path w="121" h="99" extrusionOk="0">
                  <a:moveTo>
                    <a:pt x="50" y="1"/>
                  </a:moveTo>
                  <a:lnTo>
                    <a:pt x="50" y="1"/>
                  </a:lnTo>
                  <a:cubicBezTo>
                    <a:pt x="16" y="50"/>
                    <a:pt x="1" y="87"/>
                    <a:pt x="80" y="99"/>
                  </a:cubicBezTo>
                  <a:cubicBezTo>
                    <a:pt x="121" y="50"/>
                    <a:pt x="113" y="16"/>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594015" y="-2866337"/>
              <a:ext cx="6160" cy="3247"/>
            </a:xfrm>
            <a:custGeom>
              <a:avLst/>
              <a:gdLst/>
              <a:ahLst/>
              <a:cxnLst/>
              <a:rect l="l" t="t" r="r" b="b"/>
              <a:pathLst>
                <a:path w="129" h="68" extrusionOk="0">
                  <a:moveTo>
                    <a:pt x="42" y="1"/>
                  </a:moveTo>
                  <a:cubicBezTo>
                    <a:pt x="35" y="1"/>
                    <a:pt x="28" y="4"/>
                    <a:pt x="20" y="11"/>
                  </a:cubicBezTo>
                  <a:cubicBezTo>
                    <a:pt x="5" y="19"/>
                    <a:pt x="1" y="38"/>
                    <a:pt x="12" y="49"/>
                  </a:cubicBezTo>
                  <a:cubicBezTo>
                    <a:pt x="23" y="64"/>
                    <a:pt x="35" y="68"/>
                    <a:pt x="46" y="68"/>
                  </a:cubicBezTo>
                  <a:cubicBezTo>
                    <a:pt x="64" y="68"/>
                    <a:pt x="90" y="53"/>
                    <a:pt x="128" y="42"/>
                  </a:cubicBezTo>
                  <a:cubicBezTo>
                    <a:pt x="87" y="30"/>
                    <a:pt x="68"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529361" y="-2809563"/>
              <a:ext cx="4154" cy="3438"/>
            </a:xfrm>
            <a:custGeom>
              <a:avLst/>
              <a:gdLst/>
              <a:ahLst/>
              <a:cxnLst/>
              <a:rect l="l" t="t" r="r" b="b"/>
              <a:pathLst>
                <a:path w="87" h="72" extrusionOk="0">
                  <a:moveTo>
                    <a:pt x="30" y="0"/>
                  </a:moveTo>
                  <a:cubicBezTo>
                    <a:pt x="23" y="0"/>
                    <a:pt x="15" y="4"/>
                    <a:pt x="11" y="11"/>
                  </a:cubicBezTo>
                  <a:cubicBezTo>
                    <a:pt x="0" y="30"/>
                    <a:pt x="4" y="49"/>
                    <a:pt x="19" y="64"/>
                  </a:cubicBezTo>
                  <a:cubicBezTo>
                    <a:pt x="27" y="68"/>
                    <a:pt x="37" y="71"/>
                    <a:pt x="45" y="71"/>
                  </a:cubicBezTo>
                  <a:cubicBezTo>
                    <a:pt x="56" y="71"/>
                    <a:pt x="64" y="68"/>
                    <a:pt x="71" y="60"/>
                  </a:cubicBezTo>
                  <a:cubicBezTo>
                    <a:pt x="87" y="42"/>
                    <a:pt x="68" y="26"/>
                    <a:pt x="56" y="16"/>
                  </a:cubicBezTo>
                  <a:cubicBezTo>
                    <a:pt x="49" y="8"/>
                    <a:pt x="37"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46826" y="-2920629"/>
              <a:ext cx="29844" cy="25928"/>
            </a:xfrm>
            <a:custGeom>
              <a:avLst/>
              <a:gdLst/>
              <a:ahLst/>
              <a:cxnLst/>
              <a:rect l="l" t="t" r="r" b="b"/>
              <a:pathLst>
                <a:path w="625" h="543" extrusionOk="0">
                  <a:moveTo>
                    <a:pt x="277" y="405"/>
                  </a:moveTo>
                  <a:cubicBezTo>
                    <a:pt x="322" y="416"/>
                    <a:pt x="367" y="427"/>
                    <a:pt x="416" y="442"/>
                  </a:cubicBezTo>
                  <a:lnTo>
                    <a:pt x="416" y="449"/>
                  </a:lnTo>
                  <a:cubicBezTo>
                    <a:pt x="416" y="484"/>
                    <a:pt x="389" y="487"/>
                    <a:pt x="367" y="491"/>
                  </a:cubicBezTo>
                  <a:cubicBezTo>
                    <a:pt x="356" y="494"/>
                    <a:pt x="344" y="494"/>
                    <a:pt x="333" y="494"/>
                  </a:cubicBezTo>
                  <a:cubicBezTo>
                    <a:pt x="307" y="494"/>
                    <a:pt x="285" y="487"/>
                    <a:pt x="273" y="453"/>
                  </a:cubicBezTo>
                  <a:cubicBezTo>
                    <a:pt x="266" y="439"/>
                    <a:pt x="251" y="420"/>
                    <a:pt x="277" y="405"/>
                  </a:cubicBezTo>
                  <a:close/>
                  <a:moveTo>
                    <a:pt x="169" y="1"/>
                  </a:moveTo>
                  <a:cubicBezTo>
                    <a:pt x="139" y="1"/>
                    <a:pt x="120" y="23"/>
                    <a:pt x="116" y="68"/>
                  </a:cubicBezTo>
                  <a:cubicBezTo>
                    <a:pt x="120" y="72"/>
                    <a:pt x="120" y="72"/>
                    <a:pt x="124" y="72"/>
                  </a:cubicBezTo>
                  <a:cubicBezTo>
                    <a:pt x="135" y="72"/>
                    <a:pt x="150" y="61"/>
                    <a:pt x="161" y="54"/>
                  </a:cubicBezTo>
                  <a:cubicBezTo>
                    <a:pt x="173" y="42"/>
                    <a:pt x="184" y="35"/>
                    <a:pt x="195" y="35"/>
                  </a:cubicBezTo>
                  <a:cubicBezTo>
                    <a:pt x="206" y="35"/>
                    <a:pt x="218" y="46"/>
                    <a:pt x="228" y="76"/>
                  </a:cubicBezTo>
                  <a:cubicBezTo>
                    <a:pt x="176" y="91"/>
                    <a:pt x="124" y="109"/>
                    <a:pt x="102" y="166"/>
                  </a:cubicBezTo>
                  <a:cubicBezTo>
                    <a:pt x="105" y="180"/>
                    <a:pt x="109" y="196"/>
                    <a:pt x="124" y="229"/>
                  </a:cubicBezTo>
                  <a:cubicBezTo>
                    <a:pt x="150" y="109"/>
                    <a:pt x="266" y="154"/>
                    <a:pt x="322" y="91"/>
                  </a:cubicBezTo>
                  <a:lnTo>
                    <a:pt x="322" y="91"/>
                  </a:lnTo>
                  <a:cubicBezTo>
                    <a:pt x="307" y="144"/>
                    <a:pt x="218" y="177"/>
                    <a:pt x="277" y="251"/>
                  </a:cubicBezTo>
                  <a:cubicBezTo>
                    <a:pt x="285" y="263"/>
                    <a:pt x="270" y="270"/>
                    <a:pt x="262" y="270"/>
                  </a:cubicBezTo>
                  <a:lnTo>
                    <a:pt x="259" y="270"/>
                  </a:lnTo>
                  <a:cubicBezTo>
                    <a:pt x="247" y="266"/>
                    <a:pt x="236" y="266"/>
                    <a:pt x="225" y="266"/>
                  </a:cubicBezTo>
                  <a:cubicBezTo>
                    <a:pt x="154" y="266"/>
                    <a:pt x="210" y="330"/>
                    <a:pt x="214" y="375"/>
                  </a:cubicBezTo>
                  <a:cubicBezTo>
                    <a:pt x="206" y="375"/>
                    <a:pt x="202" y="371"/>
                    <a:pt x="195" y="371"/>
                  </a:cubicBezTo>
                  <a:cubicBezTo>
                    <a:pt x="176" y="371"/>
                    <a:pt x="158" y="379"/>
                    <a:pt x="139" y="386"/>
                  </a:cubicBezTo>
                  <a:cubicBezTo>
                    <a:pt x="120" y="394"/>
                    <a:pt x="102" y="401"/>
                    <a:pt x="79" y="401"/>
                  </a:cubicBezTo>
                  <a:cubicBezTo>
                    <a:pt x="64" y="401"/>
                    <a:pt x="49" y="394"/>
                    <a:pt x="35" y="382"/>
                  </a:cubicBezTo>
                  <a:cubicBezTo>
                    <a:pt x="27" y="394"/>
                    <a:pt x="19" y="401"/>
                    <a:pt x="16" y="413"/>
                  </a:cubicBezTo>
                  <a:cubicBezTo>
                    <a:pt x="12" y="416"/>
                    <a:pt x="8" y="423"/>
                    <a:pt x="1" y="427"/>
                  </a:cubicBezTo>
                  <a:lnTo>
                    <a:pt x="4" y="427"/>
                  </a:lnTo>
                  <a:cubicBezTo>
                    <a:pt x="87" y="502"/>
                    <a:pt x="214" y="543"/>
                    <a:pt x="326" y="543"/>
                  </a:cubicBezTo>
                  <a:cubicBezTo>
                    <a:pt x="382" y="543"/>
                    <a:pt x="434" y="536"/>
                    <a:pt x="475" y="513"/>
                  </a:cubicBezTo>
                  <a:cubicBezTo>
                    <a:pt x="528" y="465"/>
                    <a:pt x="576" y="416"/>
                    <a:pt x="625" y="368"/>
                  </a:cubicBezTo>
                  <a:lnTo>
                    <a:pt x="621" y="363"/>
                  </a:lnTo>
                  <a:cubicBezTo>
                    <a:pt x="599" y="368"/>
                    <a:pt x="576" y="368"/>
                    <a:pt x="558" y="371"/>
                  </a:cubicBezTo>
                  <a:cubicBezTo>
                    <a:pt x="565" y="308"/>
                    <a:pt x="494" y="282"/>
                    <a:pt x="494" y="225"/>
                  </a:cubicBezTo>
                  <a:cubicBezTo>
                    <a:pt x="490" y="199"/>
                    <a:pt x="501" y="173"/>
                    <a:pt x="479" y="151"/>
                  </a:cubicBezTo>
                  <a:cubicBezTo>
                    <a:pt x="445" y="196"/>
                    <a:pt x="456" y="259"/>
                    <a:pt x="416" y="308"/>
                  </a:cubicBezTo>
                  <a:cubicBezTo>
                    <a:pt x="385" y="274"/>
                    <a:pt x="389" y="222"/>
                    <a:pt x="349" y="206"/>
                  </a:cubicBezTo>
                  <a:cubicBezTo>
                    <a:pt x="330" y="196"/>
                    <a:pt x="322" y="180"/>
                    <a:pt x="337" y="162"/>
                  </a:cubicBezTo>
                  <a:cubicBezTo>
                    <a:pt x="349" y="151"/>
                    <a:pt x="356" y="135"/>
                    <a:pt x="367" y="135"/>
                  </a:cubicBezTo>
                  <a:cubicBezTo>
                    <a:pt x="375" y="135"/>
                    <a:pt x="382" y="139"/>
                    <a:pt x="389" y="147"/>
                  </a:cubicBezTo>
                  <a:cubicBezTo>
                    <a:pt x="397" y="154"/>
                    <a:pt x="408" y="158"/>
                    <a:pt x="416" y="158"/>
                  </a:cubicBezTo>
                  <a:cubicBezTo>
                    <a:pt x="423" y="158"/>
                    <a:pt x="430" y="154"/>
                    <a:pt x="438" y="154"/>
                  </a:cubicBezTo>
                  <a:cubicBezTo>
                    <a:pt x="445" y="151"/>
                    <a:pt x="456" y="147"/>
                    <a:pt x="464" y="147"/>
                  </a:cubicBezTo>
                  <a:cubicBezTo>
                    <a:pt x="468" y="147"/>
                    <a:pt x="472" y="151"/>
                    <a:pt x="479" y="151"/>
                  </a:cubicBezTo>
                  <a:cubicBezTo>
                    <a:pt x="498" y="91"/>
                    <a:pt x="472" y="61"/>
                    <a:pt x="411" y="54"/>
                  </a:cubicBezTo>
                  <a:cubicBezTo>
                    <a:pt x="389" y="42"/>
                    <a:pt x="363" y="39"/>
                    <a:pt x="349" y="20"/>
                  </a:cubicBezTo>
                  <a:cubicBezTo>
                    <a:pt x="330" y="35"/>
                    <a:pt x="311" y="42"/>
                    <a:pt x="296" y="42"/>
                  </a:cubicBezTo>
                  <a:cubicBezTo>
                    <a:pt x="266" y="42"/>
                    <a:pt x="236" y="23"/>
                    <a:pt x="210" y="13"/>
                  </a:cubicBezTo>
                  <a:cubicBezTo>
                    <a:pt x="195" y="5"/>
                    <a:pt x="180"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677720" y="-2898473"/>
              <a:ext cx="33425" cy="29892"/>
            </a:xfrm>
            <a:custGeom>
              <a:avLst/>
              <a:gdLst/>
              <a:ahLst/>
              <a:cxnLst/>
              <a:rect l="l" t="t" r="r" b="b"/>
              <a:pathLst>
                <a:path w="700" h="626" extrusionOk="0">
                  <a:moveTo>
                    <a:pt x="349" y="1"/>
                  </a:moveTo>
                  <a:cubicBezTo>
                    <a:pt x="330" y="1"/>
                    <a:pt x="307" y="4"/>
                    <a:pt x="281" y="8"/>
                  </a:cubicBezTo>
                  <a:cubicBezTo>
                    <a:pt x="199" y="30"/>
                    <a:pt x="161" y="128"/>
                    <a:pt x="72" y="128"/>
                  </a:cubicBezTo>
                  <a:lnTo>
                    <a:pt x="64" y="128"/>
                  </a:lnTo>
                  <a:cubicBezTo>
                    <a:pt x="61" y="128"/>
                    <a:pt x="49" y="146"/>
                    <a:pt x="49" y="154"/>
                  </a:cubicBezTo>
                  <a:cubicBezTo>
                    <a:pt x="46" y="285"/>
                    <a:pt x="1" y="415"/>
                    <a:pt x="54" y="546"/>
                  </a:cubicBezTo>
                  <a:cubicBezTo>
                    <a:pt x="76" y="603"/>
                    <a:pt x="94" y="625"/>
                    <a:pt x="128" y="625"/>
                  </a:cubicBezTo>
                  <a:cubicBezTo>
                    <a:pt x="150" y="625"/>
                    <a:pt x="177" y="614"/>
                    <a:pt x="218" y="587"/>
                  </a:cubicBezTo>
                  <a:cubicBezTo>
                    <a:pt x="203" y="569"/>
                    <a:pt x="188" y="554"/>
                    <a:pt x="166" y="546"/>
                  </a:cubicBezTo>
                  <a:cubicBezTo>
                    <a:pt x="98" y="517"/>
                    <a:pt x="68" y="475"/>
                    <a:pt x="90" y="401"/>
                  </a:cubicBezTo>
                  <a:cubicBezTo>
                    <a:pt x="109" y="352"/>
                    <a:pt x="83" y="292"/>
                    <a:pt x="106" y="240"/>
                  </a:cubicBezTo>
                  <a:cubicBezTo>
                    <a:pt x="161" y="158"/>
                    <a:pt x="192" y="56"/>
                    <a:pt x="323" y="53"/>
                  </a:cubicBezTo>
                  <a:lnTo>
                    <a:pt x="330" y="53"/>
                  </a:lnTo>
                  <a:cubicBezTo>
                    <a:pt x="506" y="53"/>
                    <a:pt x="621" y="173"/>
                    <a:pt x="603" y="352"/>
                  </a:cubicBezTo>
                  <a:cubicBezTo>
                    <a:pt x="603" y="370"/>
                    <a:pt x="599" y="389"/>
                    <a:pt x="595" y="408"/>
                  </a:cubicBezTo>
                  <a:cubicBezTo>
                    <a:pt x="614" y="438"/>
                    <a:pt x="565" y="457"/>
                    <a:pt x="580" y="491"/>
                  </a:cubicBezTo>
                  <a:cubicBezTo>
                    <a:pt x="603" y="460"/>
                    <a:pt x="637" y="453"/>
                    <a:pt x="666" y="434"/>
                  </a:cubicBezTo>
                  <a:cubicBezTo>
                    <a:pt x="685" y="420"/>
                    <a:pt x="700" y="404"/>
                    <a:pt x="692" y="375"/>
                  </a:cubicBezTo>
                  <a:cubicBezTo>
                    <a:pt x="655" y="240"/>
                    <a:pt x="610" y="113"/>
                    <a:pt x="475" y="38"/>
                  </a:cubicBezTo>
                  <a:cubicBezTo>
                    <a:pt x="435" y="16"/>
                    <a:pt x="394" y="1"/>
                    <a:pt x="3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674521" y="-2887013"/>
              <a:ext cx="17381" cy="18240"/>
            </a:xfrm>
            <a:custGeom>
              <a:avLst/>
              <a:gdLst/>
              <a:ahLst/>
              <a:cxnLst/>
              <a:rect l="l" t="t" r="r" b="b"/>
              <a:pathLst>
                <a:path w="364" h="382" extrusionOk="0">
                  <a:moveTo>
                    <a:pt x="39" y="0"/>
                  </a:moveTo>
                  <a:cubicBezTo>
                    <a:pt x="16" y="52"/>
                    <a:pt x="42" y="112"/>
                    <a:pt x="23" y="161"/>
                  </a:cubicBezTo>
                  <a:cubicBezTo>
                    <a:pt x="1" y="235"/>
                    <a:pt x="31" y="277"/>
                    <a:pt x="99" y="306"/>
                  </a:cubicBezTo>
                  <a:cubicBezTo>
                    <a:pt x="121" y="314"/>
                    <a:pt x="136" y="329"/>
                    <a:pt x="151" y="347"/>
                  </a:cubicBezTo>
                  <a:cubicBezTo>
                    <a:pt x="188" y="366"/>
                    <a:pt x="225" y="382"/>
                    <a:pt x="263" y="382"/>
                  </a:cubicBezTo>
                  <a:cubicBezTo>
                    <a:pt x="293" y="382"/>
                    <a:pt x="323" y="374"/>
                    <a:pt x="353" y="347"/>
                  </a:cubicBezTo>
                  <a:lnTo>
                    <a:pt x="345" y="344"/>
                  </a:lnTo>
                  <a:cubicBezTo>
                    <a:pt x="311" y="247"/>
                    <a:pt x="311" y="243"/>
                    <a:pt x="363" y="157"/>
                  </a:cubicBezTo>
                  <a:cubicBezTo>
                    <a:pt x="356" y="153"/>
                    <a:pt x="353" y="153"/>
                    <a:pt x="345" y="153"/>
                  </a:cubicBezTo>
                  <a:cubicBezTo>
                    <a:pt x="330" y="153"/>
                    <a:pt x="319" y="168"/>
                    <a:pt x="304" y="183"/>
                  </a:cubicBezTo>
                  <a:cubicBezTo>
                    <a:pt x="293" y="198"/>
                    <a:pt x="282" y="213"/>
                    <a:pt x="267" y="213"/>
                  </a:cubicBezTo>
                  <a:cubicBezTo>
                    <a:pt x="256" y="213"/>
                    <a:pt x="248" y="209"/>
                    <a:pt x="233" y="198"/>
                  </a:cubicBezTo>
                  <a:cubicBezTo>
                    <a:pt x="225" y="213"/>
                    <a:pt x="218" y="225"/>
                    <a:pt x="211" y="239"/>
                  </a:cubicBezTo>
                  <a:cubicBezTo>
                    <a:pt x="203" y="258"/>
                    <a:pt x="192" y="280"/>
                    <a:pt x="173" y="280"/>
                  </a:cubicBezTo>
                  <a:cubicBezTo>
                    <a:pt x="173" y="280"/>
                    <a:pt x="170" y="280"/>
                    <a:pt x="166" y="277"/>
                  </a:cubicBezTo>
                  <a:cubicBezTo>
                    <a:pt x="132" y="265"/>
                    <a:pt x="144" y="235"/>
                    <a:pt x="158" y="209"/>
                  </a:cubicBezTo>
                  <a:cubicBezTo>
                    <a:pt x="166" y="194"/>
                    <a:pt x="173" y="183"/>
                    <a:pt x="158" y="168"/>
                  </a:cubicBezTo>
                  <a:lnTo>
                    <a:pt x="154" y="168"/>
                  </a:lnTo>
                  <a:cubicBezTo>
                    <a:pt x="136" y="168"/>
                    <a:pt x="128" y="183"/>
                    <a:pt x="125" y="198"/>
                  </a:cubicBezTo>
                  <a:cubicBezTo>
                    <a:pt x="117" y="213"/>
                    <a:pt x="113" y="228"/>
                    <a:pt x="94" y="228"/>
                  </a:cubicBezTo>
                  <a:lnTo>
                    <a:pt x="87" y="228"/>
                  </a:lnTo>
                  <a:cubicBezTo>
                    <a:pt x="39" y="187"/>
                    <a:pt x="80" y="138"/>
                    <a:pt x="91" y="104"/>
                  </a:cubicBezTo>
                  <a:cubicBezTo>
                    <a:pt x="117" y="23"/>
                    <a:pt x="125" y="26"/>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617173" y="-2920056"/>
              <a:ext cx="14134" cy="18431"/>
            </a:xfrm>
            <a:custGeom>
              <a:avLst/>
              <a:gdLst/>
              <a:ahLst/>
              <a:cxnLst/>
              <a:rect l="l" t="t" r="r" b="b"/>
              <a:pathLst>
                <a:path w="296" h="386" extrusionOk="0">
                  <a:moveTo>
                    <a:pt x="191" y="1"/>
                  </a:moveTo>
                  <a:cubicBezTo>
                    <a:pt x="172" y="1"/>
                    <a:pt x="149" y="4"/>
                    <a:pt x="120" y="8"/>
                  </a:cubicBezTo>
                  <a:cubicBezTo>
                    <a:pt x="165" y="68"/>
                    <a:pt x="112" y="142"/>
                    <a:pt x="94" y="161"/>
                  </a:cubicBezTo>
                  <a:cubicBezTo>
                    <a:pt x="42" y="221"/>
                    <a:pt x="45" y="296"/>
                    <a:pt x="0" y="351"/>
                  </a:cubicBezTo>
                  <a:lnTo>
                    <a:pt x="4" y="356"/>
                  </a:lnTo>
                  <a:cubicBezTo>
                    <a:pt x="11" y="359"/>
                    <a:pt x="15" y="367"/>
                    <a:pt x="19" y="370"/>
                  </a:cubicBezTo>
                  <a:cubicBezTo>
                    <a:pt x="26" y="374"/>
                    <a:pt x="30" y="382"/>
                    <a:pt x="37" y="385"/>
                  </a:cubicBezTo>
                  <a:lnTo>
                    <a:pt x="68" y="385"/>
                  </a:lnTo>
                  <a:cubicBezTo>
                    <a:pt x="120" y="341"/>
                    <a:pt x="191" y="318"/>
                    <a:pt x="199" y="236"/>
                  </a:cubicBezTo>
                  <a:cubicBezTo>
                    <a:pt x="202" y="210"/>
                    <a:pt x="221" y="199"/>
                    <a:pt x="247" y="199"/>
                  </a:cubicBezTo>
                  <a:cubicBezTo>
                    <a:pt x="258" y="199"/>
                    <a:pt x="269" y="202"/>
                    <a:pt x="284" y="206"/>
                  </a:cubicBezTo>
                  <a:cubicBezTo>
                    <a:pt x="295" y="150"/>
                    <a:pt x="199" y="168"/>
                    <a:pt x="221" y="90"/>
                  </a:cubicBezTo>
                  <a:cubicBezTo>
                    <a:pt x="239" y="23"/>
                    <a:pt x="235" y="1"/>
                    <a:pt x="1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613974" y="-2910602"/>
              <a:ext cx="10362" cy="17715"/>
            </a:xfrm>
            <a:custGeom>
              <a:avLst/>
              <a:gdLst/>
              <a:ahLst/>
              <a:cxnLst/>
              <a:rect l="l" t="t" r="r" b="b"/>
              <a:pathLst>
                <a:path w="217" h="371" extrusionOk="0">
                  <a:moveTo>
                    <a:pt x="180" y="1"/>
                  </a:moveTo>
                  <a:cubicBezTo>
                    <a:pt x="154" y="1"/>
                    <a:pt x="135" y="12"/>
                    <a:pt x="132" y="38"/>
                  </a:cubicBezTo>
                  <a:cubicBezTo>
                    <a:pt x="124" y="120"/>
                    <a:pt x="53" y="143"/>
                    <a:pt x="1" y="187"/>
                  </a:cubicBezTo>
                  <a:cubicBezTo>
                    <a:pt x="23" y="198"/>
                    <a:pt x="49" y="198"/>
                    <a:pt x="53" y="236"/>
                  </a:cubicBezTo>
                  <a:cubicBezTo>
                    <a:pt x="60" y="292"/>
                    <a:pt x="82" y="348"/>
                    <a:pt x="150" y="370"/>
                  </a:cubicBezTo>
                  <a:cubicBezTo>
                    <a:pt x="165" y="333"/>
                    <a:pt x="150" y="303"/>
                    <a:pt x="124" y="277"/>
                  </a:cubicBezTo>
                  <a:cubicBezTo>
                    <a:pt x="105" y="258"/>
                    <a:pt x="79" y="229"/>
                    <a:pt x="98" y="210"/>
                  </a:cubicBezTo>
                  <a:cubicBezTo>
                    <a:pt x="154" y="150"/>
                    <a:pt x="150" y="56"/>
                    <a:pt x="217" y="8"/>
                  </a:cubicBezTo>
                  <a:cubicBezTo>
                    <a:pt x="202" y="4"/>
                    <a:pt x="191"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608626" y="-2880806"/>
              <a:ext cx="10362" cy="7735"/>
            </a:xfrm>
            <a:custGeom>
              <a:avLst/>
              <a:gdLst/>
              <a:ahLst/>
              <a:cxnLst/>
              <a:rect l="l" t="t" r="r" b="b"/>
              <a:pathLst>
                <a:path w="217" h="162" extrusionOk="0">
                  <a:moveTo>
                    <a:pt x="56" y="0"/>
                  </a:moveTo>
                  <a:cubicBezTo>
                    <a:pt x="27" y="0"/>
                    <a:pt x="1" y="31"/>
                    <a:pt x="4" y="76"/>
                  </a:cubicBezTo>
                  <a:cubicBezTo>
                    <a:pt x="23" y="53"/>
                    <a:pt x="46" y="31"/>
                    <a:pt x="68" y="31"/>
                  </a:cubicBezTo>
                  <a:cubicBezTo>
                    <a:pt x="82" y="31"/>
                    <a:pt x="94" y="38"/>
                    <a:pt x="105" y="53"/>
                  </a:cubicBezTo>
                  <a:cubicBezTo>
                    <a:pt x="146" y="95"/>
                    <a:pt x="87" y="113"/>
                    <a:pt x="68" y="139"/>
                  </a:cubicBezTo>
                  <a:cubicBezTo>
                    <a:pt x="105" y="154"/>
                    <a:pt x="132" y="162"/>
                    <a:pt x="154" y="162"/>
                  </a:cubicBezTo>
                  <a:cubicBezTo>
                    <a:pt x="203" y="162"/>
                    <a:pt x="217" y="117"/>
                    <a:pt x="210" y="0"/>
                  </a:cubicBezTo>
                  <a:lnTo>
                    <a:pt x="203" y="0"/>
                  </a:lnTo>
                  <a:cubicBezTo>
                    <a:pt x="187" y="0"/>
                    <a:pt x="177" y="5"/>
                    <a:pt x="161" y="12"/>
                  </a:cubicBezTo>
                  <a:cubicBezTo>
                    <a:pt x="146" y="16"/>
                    <a:pt x="135" y="19"/>
                    <a:pt x="120" y="19"/>
                  </a:cubicBezTo>
                  <a:cubicBezTo>
                    <a:pt x="109" y="19"/>
                    <a:pt x="94" y="16"/>
                    <a:pt x="79" y="8"/>
                  </a:cubicBezTo>
                  <a:cubicBezTo>
                    <a:pt x="72" y="5"/>
                    <a:pt x="64"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615407" y="-2901672"/>
              <a:ext cx="8595" cy="14134"/>
            </a:xfrm>
            <a:custGeom>
              <a:avLst/>
              <a:gdLst/>
              <a:ahLst/>
              <a:cxnLst/>
              <a:rect l="l" t="t" r="r" b="b"/>
              <a:pathLst>
                <a:path w="180" h="296" extrusionOk="0">
                  <a:moveTo>
                    <a:pt x="0" y="0"/>
                  </a:moveTo>
                  <a:cubicBezTo>
                    <a:pt x="34" y="97"/>
                    <a:pt x="105" y="183"/>
                    <a:pt x="98" y="296"/>
                  </a:cubicBezTo>
                  <a:cubicBezTo>
                    <a:pt x="124" y="258"/>
                    <a:pt x="139" y="210"/>
                    <a:pt x="180" y="183"/>
                  </a:cubicBezTo>
                  <a:cubicBezTo>
                    <a:pt x="112" y="161"/>
                    <a:pt x="90" y="105"/>
                    <a:pt x="83" y="49"/>
                  </a:cubicBezTo>
                  <a:cubicBezTo>
                    <a:pt x="79" y="11"/>
                    <a:pt x="53" y="11"/>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685551" y="-2869728"/>
              <a:ext cx="5921" cy="6303"/>
            </a:xfrm>
            <a:custGeom>
              <a:avLst/>
              <a:gdLst/>
              <a:ahLst/>
              <a:cxnLst/>
              <a:rect l="l" t="t" r="r" b="b"/>
              <a:pathLst>
                <a:path w="124" h="132" extrusionOk="0">
                  <a:moveTo>
                    <a:pt x="38" y="1"/>
                  </a:moveTo>
                  <a:cubicBezTo>
                    <a:pt x="27" y="1"/>
                    <a:pt x="19" y="1"/>
                    <a:pt x="11" y="4"/>
                  </a:cubicBezTo>
                  <a:cubicBezTo>
                    <a:pt x="0" y="38"/>
                    <a:pt x="11" y="64"/>
                    <a:pt x="30" y="87"/>
                  </a:cubicBezTo>
                  <a:cubicBezTo>
                    <a:pt x="42" y="105"/>
                    <a:pt x="56" y="132"/>
                    <a:pt x="79" y="132"/>
                  </a:cubicBezTo>
                  <a:cubicBezTo>
                    <a:pt x="83" y="132"/>
                    <a:pt x="87" y="127"/>
                    <a:pt x="90" y="124"/>
                  </a:cubicBezTo>
                  <a:cubicBezTo>
                    <a:pt x="123" y="105"/>
                    <a:pt x="116" y="64"/>
                    <a:pt x="97" y="34"/>
                  </a:cubicBezTo>
                  <a:cubicBezTo>
                    <a:pt x="87" y="12"/>
                    <a:pt x="64"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608435" y="-2879373"/>
              <a:ext cx="6828" cy="5253"/>
            </a:xfrm>
            <a:custGeom>
              <a:avLst/>
              <a:gdLst/>
              <a:ahLst/>
              <a:cxnLst/>
              <a:rect l="l" t="t" r="r" b="b"/>
              <a:pathLst>
                <a:path w="143" h="110" extrusionOk="0">
                  <a:moveTo>
                    <a:pt x="64" y="1"/>
                  </a:moveTo>
                  <a:cubicBezTo>
                    <a:pt x="42" y="1"/>
                    <a:pt x="19" y="23"/>
                    <a:pt x="0" y="46"/>
                  </a:cubicBezTo>
                  <a:cubicBezTo>
                    <a:pt x="8" y="49"/>
                    <a:pt x="11" y="53"/>
                    <a:pt x="16" y="60"/>
                  </a:cubicBezTo>
                  <a:cubicBezTo>
                    <a:pt x="30" y="75"/>
                    <a:pt x="49" y="91"/>
                    <a:pt x="64" y="105"/>
                  </a:cubicBezTo>
                  <a:lnTo>
                    <a:pt x="64" y="109"/>
                  </a:lnTo>
                  <a:cubicBezTo>
                    <a:pt x="83" y="83"/>
                    <a:pt x="142" y="65"/>
                    <a:pt x="101" y="23"/>
                  </a:cubicBezTo>
                  <a:cubicBezTo>
                    <a:pt x="90" y="8"/>
                    <a:pt x="78"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624145" y="-2903105"/>
              <a:ext cx="7926" cy="7019"/>
            </a:xfrm>
            <a:custGeom>
              <a:avLst/>
              <a:gdLst/>
              <a:ahLst/>
              <a:cxnLst/>
              <a:rect l="l" t="t" r="r" b="b"/>
              <a:pathLst>
                <a:path w="166" h="147" extrusionOk="0">
                  <a:moveTo>
                    <a:pt x="150" y="1"/>
                  </a:moveTo>
                  <a:cubicBezTo>
                    <a:pt x="101" y="49"/>
                    <a:pt x="53" y="98"/>
                    <a:pt x="0" y="146"/>
                  </a:cubicBezTo>
                  <a:lnTo>
                    <a:pt x="12" y="146"/>
                  </a:lnTo>
                  <a:cubicBezTo>
                    <a:pt x="31" y="146"/>
                    <a:pt x="45" y="135"/>
                    <a:pt x="60" y="124"/>
                  </a:cubicBezTo>
                  <a:cubicBezTo>
                    <a:pt x="75" y="117"/>
                    <a:pt x="90" y="105"/>
                    <a:pt x="109" y="105"/>
                  </a:cubicBezTo>
                  <a:cubicBezTo>
                    <a:pt x="116" y="105"/>
                    <a:pt x="124" y="105"/>
                    <a:pt x="135" y="109"/>
                  </a:cubicBezTo>
                  <a:cubicBezTo>
                    <a:pt x="138" y="113"/>
                    <a:pt x="143" y="113"/>
                    <a:pt x="143" y="113"/>
                  </a:cubicBezTo>
                  <a:cubicBezTo>
                    <a:pt x="161" y="113"/>
                    <a:pt x="157" y="86"/>
                    <a:pt x="146" y="75"/>
                  </a:cubicBezTo>
                  <a:cubicBezTo>
                    <a:pt x="112" y="41"/>
                    <a:pt x="154" y="34"/>
                    <a:pt x="165" y="15"/>
                  </a:cubicBezTo>
                  <a:cubicBezTo>
                    <a:pt x="161" y="12"/>
                    <a:pt x="157" y="4"/>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610918" y="-2876508"/>
              <a:ext cx="5587" cy="5205"/>
            </a:xfrm>
            <a:custGeom>
              <a:avLst/>
              <a:gdLst/>
              <a:ahLst/>
              <a:cxnLst/>
              <a:rect l="l" t="t" r="r" b="b"/>
              <a:pathLst>
                <a:path w="117" h="109" extrusionOk="0">
                  <a:moveTo>
                    <a:pt x="68" y="0"/>
                  </a:moveTo>
                  <a:cubicBezTo>
                    <a:pt x="60" y="15"/>
                    <a:pt x="56" y="34"/>
                    <a:pt x="37" y="41"/>
                  </a:cubicBezTo>
                  <a:cubicBezTo>
                    <a:pt x="11" y="53"/>
                    <a:pt x="0" y="75"/>
                    <a:pt x="18" y="98"/>
                  </a:cubicBezTo>
                  <a:cubicBezTo>
                    <a:pt x="26" y="105"/>
                    <a:pt x="37" y="109"/>
                    <a:pt x="49" y="109"/>
                  </a:cubicBezTo>
                  <a:cubicBezTo>
                    <a:pt x="60" y="109"/>
                    <a:pt x="71" y="105"/>
                    <a:pt x="78" y="101"/>
                  </a:cubicBezTo>
                  <a:cubicBezTo>
                    <a:pt x="94" y="86"/>
                    <a:pt x="104" y="64"/>
                    <a:pt x="116" y="45"/>
                  </a:cubicBezTo>
                  <a:cubicBezTo>
                    <a:pt x="101" y="31"/>
                    <a:pt x="82" y="15"/>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658047" y="-2875076"/>
              <a:ext cx="8070" cy="4679"/>
            </a:xfrm>
            <a:custGeom>
              <a:avLst/>
              <a:gdLst/>
              <a:ahLst/>
              <a:cxnLst/>
              <a:rect l="l" t="t" r="r" b="b"/>
              <a:pathLst>
                <a:path w="169" h="98" extrusionOk="0">
                  <a:moveTo>
                    <a:pt x="168" y="1"/>
                  </a:moveTo>
                  <a:cubicBezTo>
                    <a:pt x="161" y="4"/>
                    <a:pt x="157" y="11"/>
                    <a:pt x="149" y="15"/>
                  </a:cubicBezTo>
                  <a:cubicBezTo>
                    <a:pt x="86" y="15"/>
                    <a:pt x="41" y="53"/>
                    <a:pt x="0" y="94"/>
                  </a:cubicBezTo>
                  <a:lnTo>
                    <a:pt x="8" y="97"/>
                  </a:lnTo>
                  <a:cubicBezTo>
                    <a:pt x="60" y="68"/>
                    <a:pt x="149" y="90"/>
                    <a:pt x="1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610775" y="-2892934"/>
              <a:ext cx="5253" cy="5396"/>
            </a:xfrm>
            <a:custGeom>
              <a:avLst/>
              <a:gdLst/>
              <a:ahLst/>
              <a:cxnLst/>
              <a:rect l="l" t="t" r="r" b="b"/>
              <a:pathLst>
                <a:path w="110" h="113" extrusionOk="0">
                  <a:moveTo>
                    <a:pt x="83" y="0"/>
                  </a:moveTo>
                  <a:lnTo>
                    <a:pt x="83" y="0"/>
                  </a:lnTo>
                  <a:cubicBezTo>
                    <a:pt x="42" y="27"/>
                    <a:pt x="27" y="75"/>
                    <a:pt x="1" y="113"/>
                  </a:cubicBezTo>
                  <a:cubicBezTo>
                    <a:pt x="60" y="97"/>
                    <a:pt x="109" y="75"/>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462607" y="-2873118"/>
              <a:ext cx="17524" cy="20771"/>
            </a:xfrm>
            <a:custGeom>
              <a:avLst/>
              <a:gdLst/>
              <a:ahLst/>
              <a:cxnLst/>
              <a:rect l="l" t="t" r="r" b="b"/>
              <a:pathLst>
                <a:path w="367" h="435" extrusionOk="0">
                  <a:moveTo>
                    <a:pt x="169" y="1"/>
                  </a:moveTo>
                  <a:cubicBezTo>
                    <a:pt x="161" y="1"/>
                    <a:pt x="154" y="1"/>
                    <a:pt x="142" y="4"/>
                  </a:cubicBezTo>
                  <a:cubicBezTo>
                    <a:pt x="150" y="12"/>
                    <a:pt x="154" y="19"/>
                    <a:pt x="161" y="23"/>
                  </a:cubicBezTo>
                  <a:cubicBezTo>
                    <a:pt x="206" y="49"/>
                    <a:pt x="206" y="49"/>
                    <a:pt x="169" y="72"/>
                  </a:cubicBezTo>
                  <a:cubicBezTo>
                    <a:pt x="154" y="79"/>
                    <a:pt x="172" y="105"/>
                    <a:pt x="154" y="105"/>
                  </a:cubicBezTo>
                  <a:lnTo>
                    <a:pt x="142" y="105"/>
                  </a:lnTo>
                  <a:cubicBezTo>
                    <a:pt x="109" y="150"/>
                    <a:pt x="109" y="213"/>
                    <a:pt x="45" y="236"/>
                  </a:cubicBezTo>
                  <a:cubicBezTo>
                    <a:pt x="45" y="248"/>
                    <a:pt x="0" y="258"/>
                    <a:pt x="45" y="270"/>
                  </a:cubicBezTo>
                  <a:cubicBezTo>
                    <a:pt x="79" y="236"/>
                    <a:pt x="120" y="243"/>
                    <a:pt x="161" y="240"/>
                  </a:cubicBezTo>
                  <a:lnTo>
                    <a:pt x="161" y="240"/>
                  </a:lnTo>
                  <a:cubicBezTo>
                    <a:pt x="172" y="284"/>
                    <a:pt x="146" y="300"/>
                    <a:pt x="112" y="315"/>
                  </a:cubicBezTo>
                  <a:cubicBezTo>
                    <a:pt x="75" y="329"/>
                    <a:pt x="38" y="352"/>
                    <a:pt x="75" y="400"/>
                  </a:cubicBezTo>
                  <a:cubicBezTo>
                    <a:pt x="83" y="405"/>
                    <a:pt x="90" y="412"/>
                    <a:pt x="94" y="415"/>
                  </a:cubicBezTo>
                  <a:lnTo>
                    <a:pt x="120" y="415"/>
                  </a:lnTo>
                  <a:cubicBezTo>
                    <a:pt x="150" y="415"/>
                    <a:pt x="180" y="419"/>
                    <a:pt x="206" y="431"/>
                  </a:cubicBezTo>
                  <a:lnTo>
                    <a:pt x="236" y="431"/>
                  </a:lnTo>
                  <a:cubicBezTo>
                    <a:pt x="243" y="434"/>
                    <a:pt x="251" y="434"/>
                    <a:pt x="259" y="434"/>
                  </a:cubicBezTo>
                  <a:cubicBezTo>
                    <a:pt x="269" y="434"/>
                    <a:pt x="281" y="431"/>
                    <a:pt x="288" y="419"/>
                  </a:cubicBezTo>
                  <a:cubicBezTo>
                    <a:pt x="281" y="405"/>
                    <a:pt x="266" y="386"/>
                    <a:pt x="273" y="378"/>
                  </a:cubicBezTo>
                  <a:cubicBezTo>
                    <a:pt x="366" y="296"/>
                    <a:pt x="337" y="203"/>
                    <a:pt x="307" y="105"/>
                  </a:cubicBezTo>
                  <a:cubicBezTo>
                    <a:pt x="262" y="72"/>
                    <a:pt x="240"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469578" y="-2908644"/>
              <a:ext cx="14659" cy="15232"/>
            </a:xfrm>
            <a:custGeom>
              <a:avLst/>
              <a:gdLst/>
              <a:ahLst/>
              <a:cxnLst/>
              <a:rect l="l" t="t" r="r" b="b"/>
              <a:pathLst>
                <a:path w="307" h="319" extrusionOk="0">
                  <a:moveTo>
                    <a:pt x="188" y="0"/>
                  </a:moveTo>
                  <a:cubicBezTo>
                    <a:pt x="176" y="0"/>
                    <a:pt x="161" y="5"/>
                    <a:pt x="146" y="12"/>
                  </a:cubicBezTo>
                  <a:cubicBezTo>
                    <a:pt x="165" y="31"/>
                    <a:pt x="180" y="53"/>
                    <a:pt x="191" y="79"/>
                  </a:cubicBezTo>
                  <a:cubicBezTo>
                    <a:pt x="210" y="124"/>
                    <a:pt x="198" y="150"/>
                    <a:pt x="153" y="169"/>
                  </a:cubicBezTo>
                  <a:cubicBezTo>
                    <a:pt x="143" y="172"/>
                    <a:pt x="131" y="172"/>
                    <a:pt x="124" y="172"/>
                  </a:cubicBezTo>
                  <a:cubicBezTo>
                    <a:pt x="94" y="172"/>
                    <a:pt x="83" y="146"/>
                    <a:pt x="75" y="117"/>
                  </a:cubicBezTo>
                  <a:cubicBezTo>
                    <a:pt x="68" y="98"/>
                    <a:pt x="68" y="79"/>
                    <a:pt x="64" y="60"/>
                  </a:cubicBezTo>
                  <a:cubicBezTo>
                    <a:pt x="41" y="79"/>
                    <a:pt x="46" y="109"/>
                    <a:pt x="34" y="131"/>
                  </a:cubicBezTo>
                  <a:cubicBezTo>
                    <a:pt x="1" y="191"/>
                    <a:pt x="19" y="225"/>
                    <a:pt x="83" y="229"/>
                  </a:cubicBezTo>
                  <a:cubicBezTo>
                    <a:pt x="139" y="233"/>
                    <a:pt x="172" y="259"/>
                    <a:pt x="198" y="319"/>
                  </a:cubicBezTo>
                  <a:cubicBezTo>
                    <a:pt x="225" y="266"/>
                    <a:pt x="243" y="221"/>
                    <a:pt x="270" y="188"/>
                  </a:cubicBezTo>
                  <a:cubicBezTo>
                    <a:pt x="307" y="139"/>
                    <a:pt x="288" y="105"/>
                    <a:pt x="262" y="64"/>
                  </a:cubicBezTo>
                  <a:cubicBezTo>
                    <a:pt x="243" y="27"/>
                    <a:pt x="221" y="0"/>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466570" y="-2873643"/>
              <a:ext cx="6876" cy="15949"/>
            </a:xfrm>
            <a:custGeom>
              <a:avLst/>
              <a:gdLst/>
              <a:ahLst/>
              <a:cxnLst/>
              <a:rect l="l" t="t" r="r" b="b"/>
              <a:pathLst>
                <a:path w="144" h="334" extrusionOk="0">
                  <a:moveTo>
                    <a:pt x="80" y="0"/>
                  </a:moveTo>
                  <a:cubicBezTo>
                    <a:pt x="57" y="34"/>
                    <a:pt x="38" y="67"/>
                    <a:pt x="16" y="102"/>
                  </a:cubicBezTo>
                  <a:cubicBezTo>
                    <a:pt x="23" y="131"/>
                    <a:pt x="5" y="154"/>
                    <a:pt x="1" y="180"/>
                  </a:cubicBezTo>
                  <a:cubicBezTo>
                    <a:pt x="5" y="206"/>
                    <a:pt x="9" y="236"/>
                    <a:pt x="12" y="262"/>
                  </a:cubicBezTo>
                  <a:cubicBezTo>
                    <a:pt x="46" y="266"/>
                    <a:pt x="54" y="307"/>
                    <a:pt x="76" y="318"/>
                  </a:cubicBezTo>
                  <a:cubicBezTo>
                    <a:pt x="87" y="326"/>
                    <a:pt x="106" y="333"/>
                    <a:pt x="117" y="333"/>
                  </a:cubicBezTo>
                  <a:cubicBezTo>
                    <a:pt x="135" y="333"/>
                    <a:pt x="143" y="321"/>
                    <a:pt x="128" y="281"/>
                  </a:cubicBezTo>
                  <a:cubicBezTo>
                    <a:pt x="83" y="269"/>
                    <a:pt x="128" y="259"/>
                    <a:pt x="128" y="247"/>
                  </a:cubicBezTo>
                  <a:cubicBezTo>
                    <a:pt x="117" y="232"/>
                    <a:pt x="140" y="202"/>
                    <a:pt x="121" y="198"/>
                  </a:cubicBezTo>
                  <a:cubicBezTo>
                    <a:pt x="31" y="183"/>
                    <a:pt x="98" y="154"/>
                    <a:pt x="113" y="131"/>
                  </a:cubicBezTo>
                  <a:cubicBezTo>
                    <a:pt x="121" y="83"/>
                    <a:pt x="95" y="45"/>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461222" y="-2881474"/>
              <a:ext cx="13800" cy="13370"/>
            </a:xfrm>
            <a:custGeom>
              <a:avLst/>
              <a:gdLst/>
              <a:ahLst/>
              <a:cxnLst/>
              <a:rect l="l" t="t" r="r" b="b"/>
              <a:pathLst>
                <a:path w="289" h="280" extrusionOk="0">
                  <a:moveTo>
                    <a:pt x="1" y="0"/>
                  </a:moveTo>
                  <a:lnTo>
                    <a:pt x="1" y="0"/>
                  </a:lnTo>
                  <a:cubicBezTo>
                    <a:pt x="35" y="45"/>
                    <a:pt x="5" y="90"/>
                    <a:pt x="1" y="135"/>
                  </a:cubicBezTo>
                  <a:cubicBezTo>
                    <a:pt x="13" y="142"/>
                    <a:pt x="23" y="153"/>
                    <a:pt x="31" y="164"/>
                  </a:cubicBezTo>
                  <a:cubicBezTo>
                    <a:pt x="50" y="127"/>
                    <a:pt x="61" y="116"/>
                    <a:pt x="68" y="116"/>
                  </a:cubicBezTo>
                  <a:cubicBezTo>
                    <a:pt x="87" y="116"/>
                    <a:pt x="95" y="176"/>
                    <a:pt x="113" y="179"/>
                  </a:cubicBezTo>
                  <a:cubicBezTo>
                    <a:pt x="125" y="176"/>
                    <a:pt x="132" y="176"/>
                    <a:pt x="140" y="176"/>
                  </a:cubicBezTo>
                  <a:cubicBezTo>
                    <a:pt x="211" y="176"/>
                    <a:pt x="233" y="247"/>
                    <a:pt x="278" y="280"/>
                  </a:cubicBezTo>
                  <a:cubicBezTo>
                    <a:pt x="289" y="254"/>
                    <a:pt x="289" y="228"/>
                    <a:pt x="270" y="205"/>
                  </a:cubicBezTo>
                  <a:cubicBezTo>
                    <a:pt x="192" y="123"/>
                    <a:pt x="113" y="41"/>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449953" y="-2868152"/>
              <a:ext cx="7879" cy="15041"/>
            </a:xfrm>
            <a:custGeom>
              <a:avLst/>
              <a:gdLst/>
              <a:ahLst/>
              <a:cxnLst/>
              <a:rect l="l" t="t" r="r" b="b"/>
              <a:pathLst>
                <a:path w="165" h="315" extrusionOk="0">
                  <a:moveTo>
                    <a:pt x="42" y="1"/>
                  </a:moveTo>
                  <a:lnTo>
                    <a:pt x="42" y="1"/>
                  </a:lnTo>
                  <a:cubicBezTo>
                    <a:pt x="72" y="99"/>
                    <a:pt x="101" y="192"/>
                    <a:pt x="8" y="274"/>
                  </a:cubicBezTo>
                  <a:cubicBezTo>
                    <a:pt x="1" y="282"/>
                    <a:pt x="16" y="301"/>
                    <a:pt x="23" y="315"/>
                  </a:cubicBezTo>
                  <a:cubicBezTo>
                    <a:pt x="158" y="248"/>
                    <a:pt x="165" y="94"/>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466570" y="-2908119"/>
              <a:ext cx="7019" cy="7735"/>
            </a:xfrm>
            <a:custGeom>
              <a:avLst/>
              <a:gdLst/>
              <a:ahLst/>
              <a:cxnLst/>
              <a:rect l="l" t="t" r="r" b="b"/>
              <a:pathLst>
                <a:path w="147" h="162" extrusionOk="0">
                  <a:moveTo>
                    <a:pt x="83" y="1"/>
                  </a:moveTo>
                  <a:cubicBezTo>
                    <a:pt x="54" y="20"/>
                    <a:pt x="28" y="34"/>
                    <a:pt x="1" y="49"/>
                  </a:cubicBezTo>
                  <a:cubicBezTo>
                    <a:pt x="5" y="68"/>
                    <a:pt x="5" y="87"/>
                    <a:pt x="12" y="106"/>
                  </a:cubicBezTo>
                  <a:cubicBezTo>
                    <a:pt x="20" y="135"/>
                    <a:pt x="31" y="161"/>
                    <a:pt x="61" y="161"/>
                  </a:cubicBezTo>
                  <a:cubicBezTo>
                    <a:pt x="68" y="161"/>
                    <a:pt x="80" y="161"/>
                    <a:pt x="90" y="158"/>
                  </a:cubicBezTo>
                  <a:cubicBezTo>
                    <a:pt x="135" y="139"/>
                    <a:pt x="147" y="113"/>
                    <a:pt x="128" y="68"/>
                  </a:cubicBezTo>
                  <a:cubicBezTo>
                    <a:pt x="117" y="42"/>
                    <a:pt x="102" y="20"/>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468480" y="-2865096"/>
              <a:ext cx="10362" cy="15041"/>
            </a:xfrm>
            <a:custGeom>
              <a:avLst/>
              <a:gdLst/>
              <a:ahLst/>
              <a:cxnLst/>
              <a:rect l="l" t="t" r="r" b="b"/>
              <a:pathLst>
                <a:path w="217" h="315" extrusionOk="0">
                  <a:moveTo>
                    <a:pt x="41" y="1"/>
                  </a:moveTo>
                  <a:cubicBezTo>
                    <a:pt x="0" y="42"/>
                    <a:pt x="4" y="83"/>
                    <a:pt x="30" y="128"/>
                  </a:cubicBezTo>
                  <a:cubicBezTo>
                    <a:pt x="56" y="173"/>
                    <a:pt x="94" y="210"/>
                    <a:pt x="123" y="251"/>
                  </a:cubicBezTo>
                  <a:cubicBezTo>
                    <a:pt x="138" y="273"/>
                    <a:pt x="130" y="311"/>
                    <a:pt x="165" y="315"/>
                  </a:cubicBezTo>
                  <a:lnTo>
                    <a:pt x="168" y="315"/>
                  </a:lnTo>
                  <a:cubicBezTo>
                    <a:pt x="206" y="315"/>
                    <a:pt x="202" y="273"/>
                    <a:pt x="217" y="247"/>
                  </a:cubicBezTo>
                  <a:cubicBezTo>
                    <a:pt x="213" y="244"/>
                    <a:pt x="206" y="237"/>
                    <a:pt x="198" y="232"/>
                  </a:cubicBezTo>
                  <a:cubicBezTo>
                    <a:pt x="120" y="214"/>
                    <a:pt x="78" y="158"/>
                    <a:pt x="52" y="83"/>
                  </a:cubicBezTo>
                  <a:cubicBezTo>
                    <a:pt x="49" y="57"/>
                    <a:pt x="45" y="27"/>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454059" y="-2895799"/>
              <a:ext cx="7879" cy="7353"/>
            </a:xfrm>
            <a:custGeom>
              <a:avLst/>
              <a:gdLst/>
              <a:ahLst/>
              <a:cxnLst/>
              <a:rect l="l" t="t" r="r" b="b"/>
              <a:pathLst>
                <a:path w="165" h="154" extrusionOk="0">
                  <a:moveTo>
                    <a:pt x="38" y="0"/>
                  </a:moveTo>
                  <a:cubicBezTo>
                    <a:pt x="20" y="0"/>
                    <a:pt x="1" y="16"/>
                    <a:pt x="1" y="31"/>
                  </a:cubicBezTo>
                  <a:cubicBezTo>
                    <a:pt x="8" y="72"/>
                    <a:pt x="30" y="109"/>
                    <a:pt x="42" y="147"/>
                  </a:cubicBezTo>
                  <a:cubicBezTo>
                    <a:pt x="46" y="150"/>
                    <a:pt x="49" y="154"/>
                    <a:pt x="57" y="154"/>
                  </a:cubicBezTo>
                  <a:cubicBezTo>
                    <a:pt x="72" y="154"/>
                    <a:pt x="98" y="143"/>
                    <a:pt x="113" y="139"/>
                  </a:cubicBezTo>
                  <a:cubicBezTo>
                    <a:pt x="102" y="109"/>
                    <a:pt x="94" y="83"/>
                    <a:pt x="83" y="57"/>
                  </a:cubicBezTo>
                  <a:cubicBezTo>
                    <a:pt x="102" y="45"/>
                    <a:pt x="120" y="45"/>
                    <a:pt x="139" y="42"/>
                  </a:cubicBezTo>
                  <a:cubicBezTo>
                    <a:pt x="142" y="38"/>
                    <a:pt x="142" y="38"/>
                    <a:pt x="147" y="38"/>
                  </a:cubicBezTo>
                  <a:cubicBezTo>
                    <a:pt x="150" y="34"/>
                    <a:pt x="158" y="31"/>
                    <a:pt x="165" y="23"/>
                  </a:cubicBezTo>
                  <a:cubicBezTo>
                    <a:pt x="147" y="5"/>
                    <a:pt x="124" y="5"/>
                    <a:pt x="106" y="5"/>
                  </a:cubicBezTo>
                  <a:lnTo>
                    <a:pt x="72" y="5"/>
                  </a:lnTo>
                  <a:cubicBezTo>
                    <a:pt x="64" y="5"/>
                    <a:pt x="53" y="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467955" y="-2881474"/>
              <a:ext cx="8404" cy="6972"/>
            </a:xfrm>
            <a:custGeom>
              <a:avLst/>
              <a:gdLst/>
              <a:ahLst/>
              <a:cxnLst/>
              <a:rect l="l" t="t" r="r" b="b"/>
              <a:pathLst>
                <a:path w="176" h="146" extrusionOk="0">
                  <a:moveTo>
                    <a:pt x="142" y="0"/>
                  </a:moveTo>
                  <a:cubicBezTo>
                    <a:pt x="4" y="45"/>
                    <a:pt x="0" y="48"/>
                    <a:pt x="75" y="131"/>
                  </a:cubicBezTo>
                  <a:cubicBezTo>
                    <a:pt x="90" y="138"/>
                    <a:pt x="105" y="142"/>
                    <a:pt x="119" y="145"/>
                  </a:cubicBezTo>
                  <a:cubicBezTo>
                    <a:pt x="127" y="142"/>
                    <a:pt x="135" y="138"/>
                    <a:pt x="142" y="135"/>
                  </a:cubicBezTo>
                  <a:cubicBezTo>
                    <a:pt x="146" y="90"/>
                    <a:pt x="176" y="45"/>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450096" y="-2894749"/>
              <a:ext cx="7353" cy="6494"/>
            </a:xfrm>
            <a:custGeom>
              <a:avLst/>
              <a:gdLst/>
              <a:ahLst/>
              <a:cxnLst/>
              <a:rect l="l" t="t" r="r" b="b"/>
              <a:pathLst>
                <a:path w="154" h="136" extrusionOk="0">
                  <a:moveTo>
                    <a:pt x="82" y="1"/>
                  </a:moveTo>
                  <a:cubicBezTo>
                    <a:pt x="75" y="9"/>
                    <a:pt x="67" y="12"/>
                    <a:pt x="64" y="16"/>
                  </a:cubicBezTo>
                  <a:cubicBezTo>
                    <a:pt x="59" y="16"/>
                    <a:pt x="59" y="16"/>
                    <a:pt x="56" y="20"/>
                  </a:cubicBezTo>
                  <a:cubicBezTo>
                    <a:pt x="37" y="23"/>
                    <a:pt x="19" y="23"/>
                    <a:pt x="0" y="35"/>
                  </a:cubicBezTo>
                  <a:cubicBezTo>
                    <a:pt x="11" y="61"/>
                    <a:pt x="19" y="87"/>
                    <a:pt x="30" y="117"/>
                  </a:cubicBezTo>
                  <a:cubicBezTo>
                    <a:pt x="41" y="125"/>
                    <a:pt x="52" y="135"/>
                    <a:pt x="67" y="135"/>
                  </a:cubicBezTo>
                  <a:cubicBezTo>
                    <a:pt x="71" y="135"/>
                    <a:pt x="75" y="135"/>
                    <a:pt x="82" y="132"/>
                  </a:cubicBezTo>
                  <a:cubicBezTo>
                    <a:pt x="116" y="95"/>
                    <a:pt x="154" y="57"/>
                    <a:pt x="112" y="1"/>
                  </a:cubicBezTo>
                  <a:lnTo>
                    <a:pt x="112" y="1"/>
                  </a:lnTo>
                  <a:cubicBezTo>
                    <a:pt x="109" y="5"/>
                    <a:pt x="104" y="5"/>
                    <a:pt x="97" y="5"/>
                  </a:cubicBezTo>
                  <a:cubicBezTo>
                    <a:pt x="94" y="5"/>
                    <a:pt x="86" y="5"/>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466904" y="-2875219"/>
              <a:ext cx="4679" cy="6446"/>
            </a:xfrm>
            <a:custGeom>
              <a:avLst/>
              <a:gdLst/>
              <a:ahLst/>
              <a:cxnLst/>
              <a:rect l="l" t="t" r="r" b="b"/>
              <a:pathLst>
                <a:path w="98" h="135" extrusionOk="0">
                  <a:moveTo>
                    <a:pt x="53" y="0"/>
                  </a:moveTo>
                  <a:cubicBezTo>
                    <a:pt x="8" y="37"/>
                    <a:pt x="1" y="82"/>
                    <a:pt x="23" y="135"/>
                  </a:cubicBezTo>
                  <a:cubicBezTo>
                    <a:pt x="45" y="100"/>
                    <a:pt x="64" y="67"/>
                    <a:pt x="87" y="33"/>
                  </a:cubicBezTo>
                  <a:cubicBezTo>
                    <a:pt x="90" y="26"/>
                    <a:pt x="94" y="22"/>
                    <a:pt x="97" y="14"/>
                  </a:cubicBezTo>
                  <a:cubicBezTo>
                    <a:pt x="83" y="11"/>
                    <a:pt x="68" y="7"/>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446228" y="-2894749"/>
              <a:ext cx="4154" cy="6303"/>
            </a:xfrm>
            <a:custGeom>
              <a:avLst/>
              <a:gdLst/>
              <a:ahLst/>
              <a:cxnLst/>
              <a:rect l="l" t="t" r="r" b="b"/>
              <a:pathLst>
                <a:path w="87" h="132" extrusionOk="0">
                  <a:moveTo>
                    <a:pt x="31" y="1"/>
                  </a:moveTo>
                  <a:cubicBezTo>
                    <a:pt x="73" y="57"/>
                    <a:pt x="35" y="95"/>
                    <a:pt x="1" y="132"/>
                  </a:cubicBezTo>
                  <a:lnTo>
                    <a:pt x="5" y="132"/>
                  </a:lnTo>
                  <a:cubicBezTo>
                    <a:pt x="61" y="132"/>
                    <a:pt x="73" y="87"/>
                    <a:pt x="80" y="42"/>
                  </a:cubicBezTo>
                  <a:cubicBezTo>
                    <a:pt x="87" y="16"/>
                    <a:pt x="73"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452818" y="-2853158"/>
              <a:ext cx="5587" cy="2769"/>
            </a:xfrm>
            <a:custGeom>
              <a:avLst/>
              <a:gdLst/>
              <a:ahLst/>
              <a:cxnLst/>
              <a:rect l="l" t="t" r="r" b="b"/>
              <a:pathLst>
                <a:path w="117" h="58" extrusionOk="0">
                  <a:moveTo>
                    <a:pt x="83" y="1"/>
                  </a:moveTo>
                  <a:cubicBezTo>
                    <a:pt x="76" y="13"/>
                    <a:pt x="64" y="16"/>
                    <a:pt x="54" y="16"/>
                  </a:cubicBezTo>
                  <a:cubicBezTo>
                    <a:pt x="46" y="16"/>
                    <a:pt x="38" y="16"/>
                    <a:pt x="31" y="13"/>
                  </a:cubicBezTo>
                  <a:lnTo>
                    <a:pt x="1" y="13"/>
                  </a:lnTo>
                  <a:cubicBezTo>
                    <a:pt x="9" y="46"/>
                    <a:pt x="27" y="57"/>
                    <a:pt x="49" y="57"/>
                  </a:cubicBezTo>
                  <a:cubicBezTo>
                    <a:pt x="61" y="57"/>
                    <a:pt x="72" y="57"/>
                    <a:pt x="87" y="49"/>
                  </a:cubicBezTo>
                  <a:cubicBezTo>
                    <a:pt x="116" y="39"/>
                    <a:pt x="98" y="16"/>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587377" y="-2639859"/>
              <a:ext cx="16617" cy="13465"/>
            </a:xfrm>
            <a:custGeom>
              <a:avLst/>
              <a:gdLst/>
              <a:ahLst/>
              <a:cxnLst/>
              <a:rect l="l" t="t" r="r" b="b"/>
              <a:pathLst>
                <a:path w="348" h="282" extrusionOk="0">
                  <a:moveTo>
                    <a:pt x="169" y="1"/>
                  </a:moveTo>
                  <a:cubicBezTo>
                    <a:pt x="86" y="1"/>
                    <a:pt x="64" y="91"/>
                    <a:pt x="1" y="117"/>
                  </a:cubicBezTo>
                  <a:cubicBezTo>
                    <a:pt x="56" y="170"/>
                    <a:pt x="60" y="270"/>
                    <a:pt x="161" y="282"/>
                  </a:cubicBezTo>
                  <a:lnTo>
                    <a:pt x="172" y="282"/>
                  </a:lnTo>
                  <a:cubicBezTo>
                    <a:pt x="239" y="282"/>
                    <a:pt x="277" y="211"/>
                    <a:pt x="337" y="196"/>
                  </a:cubicBezTo>
                  <a:cubicBezTo>
                    <a:pt x="348" y="188"/>
                    <a:pt x="348" y="177"/>
                    <a:pt x="344" y="166"/>
                  </a:cubicBezTo>
                  <a:cubicBezTo>
                    <a:pt x="337" y="140"/>
                    <a:pt x="333" y="109"/>
                    <a:pt x="326" y="83"/>
                  </a:cubicBezTo>
                  <a:cubicBezTo>
                    <a:pt x="288" y="35"/>
                    <a:pt x="232" y="20"/>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579164" y="-2623958"/>
              <a:ext cx="15567" cy="13991"/>
            </a:xfrm>
            <a:custGeom>
              <a:avLst/>
              <a:gdLst/>
              <a:ahLst/>
              <a:cxnLst/>
              <a:rect l="l" t="t" r="r" b="b"/>
              <a:pathLst>
                <a:path w="326" h="293" extrusionOk="0">
                  <a:moveTo>
                    <a:pt x="135" y="1"/>
                  </a:moveTo>
                  <a:cubicBezTo>
                    <a:pt x="124" y="9"/>
                    <a:pt x="116" y="16"/>
                    <a:pt x="101" y="16"/>
                  </a:cubicBezTo>
                  <a:lnTo>
                    <a:pt x="86" y="16"/>
                  </a:lnTo>
                  <a:cubicBezTo>
                    <a:pt x="67" y="35"/>
                    <a:pt x="45" y="57"/>
                    <a:pt x="23" y="80"/>
                  </a:cubicBezTo>
                  <a:cubicBezTo>
                    <a:pt x="31" y="113"/>
                    <a:pt x="0" y="143"/>
                    <a:pt x="19" y="177"/>
                  </a:cubicBezTo>
                  <a:cubicBezTo>
                    <a:pt x="57" y="233"/>
                    <a:pt x="124" y="247"/>
                    <a:pt x="169" y="292"/>
                  </a:cubicBezTo>
                  <a:cubicBezTo>
                    <a:pt x="202" y="270"/>
                    <a:pt x="172" y="240"/>
                    <a:pt x="176" y="206"/>
                  </a:cubicBezTo>
                  <a:lnTo>
                    <a:pt x="176" y="206"/>
                  </a:lnTo>
                  <a:cubicBezTo>
                    <a:pt x="195" y="229"/>
                    <a:pt x="214" y="240"/>
                    <a:pt x="236" y="240"/>
                  </a:cubicBezTo>
                  <a:cubicBezTo>
                    <a:pt x="250" y="240"/>
                    <a:pt x="269" y="233"/>
                    <a:pt x="284" y="211"/>
                  </a:cubicBezTo>
                  <a:cubicBezTo>
                    <a:pt x="326" y="173"/>
                    <a:pt x="300" y="125"/>
                    <a:pt x="314" y="80"/>
                  </a:cubicBezTo>
                  <a:cubicBezTo>
                    <a:pt x="277" y="20"/>
                    <a:pt x="224" y="1"/>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578782" y="-2646258"/>
              <a:ext cx="19482" cy="10553"/>
            </a:xfrm>
            <a:custGeom>
              <a:avLst/>
              <a:gdLst/>
              <a:ahLst/>
              <a:cxnLst/>
              <a:rect l="l" t="t" r="r" b="b"/>
              <a:pathLst>
                <a:path w="408" h="221" extrusionOk="0">
                  <a:moveTo>
                    <a:pt x="11" y="117"/>
                  </a:moveTo>
                  <a:lnTo>
                    <a:pt x="7" y="121"/>
                  </a:lnTo>
                  <a:lnTo>
                    <a:pt x="15" y="121"/>
                  </a:lnTo>
                  <a:lnTo>
                    <a:pt x="11" y="117"/>
                  </a:lnTo>
                  <a:close/>
                  <a:moveTo>
                    <a:pt x="261" y="0"/>
                  </a:moveTo>
                  <a:cubicBezTo>
                    <a:pt x="250" y="0"/>
                    <a:pt x="239" y="0"/>
                    <a:pt x="228" y="5"/>
                  </a:cubicBezTo>
                  <a:cubicBezTo>
                    <a:pt x="269" y="60"/>
                    <a:pt x="220" y="83"/>
                    <a:pt x="190" y="102"/>
                  </a:cubicBezTo>
                  <a:cubicBezTo>
                    <a:pt x="164" y="117"/>
                    <a:pt x="142" y="128"/>
                    <a:pt x="116" y="128"/>
                  </a:cubicBezTo>
                  <a:cubicBezTo>
                    <a:pt x="93" y="128"/>
                    <a:pt x="71" y="117"/>
                    <a:pt x="49" y="86"/>
                  </a:cubicBezTo>
                  <a:cubicBezTo>
                    <a:pt x="41" y="94"/>
                    <a:pt x="37" y="98"/>
                    <a:pt x="30" y="102"/>
                  </a:cubicBezTo>
                  <a:cubicBezTo>
                    <a:pt x="26" y="109"/>
                    <a:pt x="18" y="112"/>
                    <a:pt x="15" y="121"/>
                  </a:cubicBezTo>
                  <a:cubicBezTo>
                    <a:pt x="7" y="124"/>
                    <a:pt x="4" y="128"/>
                    <a:pt x="0" y="135"/>
                  </a:cubicBezTo>
                  <a:cubicBezTo>
                    <a:pt x="52" y="154"/>
                    <a:pt x="108" y="169"/>
                    <a:pt x="146" y="217"/>
                  </a:cubicBezTo>
                  <a:cubicBezTo>
                    <a:pt x="180" y="188"/>
                    <a:pt x="235" y="221"/>
                    <a:pt x="261" y="169"/>
                  </a:cubicBezTo>
                  <a:cubicBezTo>
                    <a:pt x="265" y="90"/>
                    <a:pt x="273" y="68"/>
                    <a:pt x="325" y="68"/>
                  </a:cubicBezTo>
                  <a:cubicBezTo>
                    <a:pt x="337" y="68"/>
                    <a:pt x="351" y="68"/>
                    <a:pt x="366" y="72"/>
                  </a:cubicBezTo>
                  <a:lnTo>
                    <a:pt x="373" y="72"/>
                  </a:lnTo>
                  <a:cubicBezTo>
                    <a:pt x="389" y="72"/>
                    <a:pt x="396" y="64"/>
                    <a:pt x="407" y="57"/>
                  </a:cubicBezTo>
                  <a:cubicBezTo>
                    <a:pt x="359" y="42"/>
                    <a:pt x="318" y="0"/>
                    <a:pt x="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576490" y="-2649075"/>
              <a:ext cx="10601" cy="8929"/>
            </a:xfrm>
            <a:custGeom>
              <a:avLst/>
              <a:gdLst/>
              <a:ahLst/>
              <a:cxnLst/>
              <a:rect l="l" t="t" r="r" b="b"/>
              <a:pathLst>
                <a:path w="222" h="187" extrusionOk="0">
                  <a:moveTo>
                    <a:pt x="82" y="0"/>
                  </a:moveTo>
                  <a:cubicBezTo>
                    <a:pt x="34" y="37"/>
                    <a:pt x="15" y="90"/>
                    <a:pt x="1" y="145"/>
                  </a:cubicBezTo>
                  <a:cubicBezTo>
                    <a:pt x="23" y="176"/>
                    <a:pt x="45" y="187"/>
                    <a:pt x="68" y="187"/>
                  </a:cubicBezTo>
                  <a:cubicBezTo>
                    <a:pt x="94" y="187"/>
                    <a:pt x="116" y="176"/>
                    <a:pt x="142" y="161"/>
                  </a:cubicBezTo>
                  <a:cubicBezTo>
                    <a:pt x="172" y="142"/>
                    <a:pt x="221" y="119"/>
                    <a:pt x="180" y="64"/>
                  </a:cubicBezTo>
                  <a:cubicBezTo>
                    <a:pt x="154" y="37"/>
                    <a:pt x="124" y="7"/>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566320" y="-2643584"/>
              <a:ext cx="9502" cy="7879"/>
            </a:xfrm>
            <a:custGeom>
              <a:avLst/>
              <a:gdLst/>
              <a:ahLst/>
              <a:cxnLst/>
              <a:rect l="l" t="t" r="r" b="b"/>
              <a:pathLst>
                <a:path w="199" h="165" extrusionOk="0">
                  <a:moveTo>
                    <a:pt x="146" y="1"/>
                  </a:moveTo>
                  <a:cubicBezTo>
                    <a:pt x="135" y="8"/>
                    <a:pt x="128" y="16"/>
                    <a:pt x="112" y="16"/>
                  </a:cubicBezTo>
                  <a:lnTo>
                    <a:pt x="105" y="16"/>
                  </a:lnTo>
                  <a:cubicBezTo>
                    <a:pt x="90" y="12"/>
                    <a:pt x="76" y="12"/>
                    <a:pt x="64" y="12"/>
                  </a:cubicBezTo>
                  <a:cubicBezTo>
                    <a:pt x="12" y="12"/>
                    <a:pt x="4" y="34"/>
                    <a:pt x="0" y="113"/>
                  </a:cubicBezTo>
                  <a:cubicBezTo>
                    <a:pt x="26" y="158"/>
                    <a:pt x="76" y="151"/>
                    <a:pt x="112" y="165"/>
                  </a:cubicBezTo>
                  <a:cubicBezTo>
                    <a:pt x="191" y="124"/>
                    <a:pt x="199" y="106"/>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587377" y="-2634272"/>
              <a:ext cx="12367" cy="14134"/>
            </a:xfrm>
            <a:custGeom>
              <a:avLst/>
              <a:gdLst/>
              <a:ahLst/>
              <a:cxnLst/>
              <a:rect l="l" t="t" r="r" b="b"/>
              <a:pathLst>
                <a:path w="259" h="296" extrusionOk="0">
                  <a:moveTo>
                    <a:pt x="1" y="0"/>
                  </a:moveTo>
                  <a:cubicBezTo>
                    <a:pt x="8" y="79"/>
                    <a:pt x="34" y="146"/>
                    <a:pt x="113" y="187"/>
                  </a:cubicBezTo>
                  <a:cubicBezTo>
                    <a:pt x="150" y="206"/>
                    <a:pt x="203" y="236"/>
                    <a:pt x="195" y="296"/>
                  </a:cubicBezTo>
                  <a:cubicBezTo>
                    <a:pt x="217" y="273"/>
                    <a:pt x="239" y="251"/>
                    <a:pt x="258" y="232"/>
                  </a:cubicBezTo>
                  <a:cubicBezTo>
                    <a:pt x="217" y="220"/>
                    <a:pt x="187" y="198"/>
                    <a:pt x="161" y="165"/>
                  </a:cubicBezTo>
                  <a:cubicBezTo>
                    <a:pt x="60" y="153"/>
                    <a:pt x="56" y="53"/>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571859" y="-2638236"/>
              <a:ext cx="10935" cy="6303"/>
            </a:xfrm>
            <a:custGeom>
              <a:avLst/>
              <a:gdLst/>
              <a:ahLst/>
              <a:cxnLst/>
              <a:rect l="l" t="t" r="r" b="b"/>
              <a:pathLst>
                <a:path w="229" h="132" extrusionOk="0">
                  <a:moveTo>
                    <a:pt x="116" y="1"/>
                  </a:moveTo>
                  <a:cubicBezTo>
                    <a:pt x="90" y="53"/>
                    <a:pt x="35" y="20"/>
                    <a:pt x="1" y="49"/>
                  </a:cubicBezTo>
                  <a:cubicBezTo>
                    <a:pt x="8" y="75"/>
                    <a:pt x="12" y="106"/>
                    <a:pt x="19" y="132"/>
                  </a:cubicBezTo>
                  <a:cubicBezTo>
                    <a:pt x="75" y="72"/>
                    <a:pt x="169" y="101"/>
                    <a:pt x="228" y="53"/>
                  </a:cubicBezTo>
                  <a:cubicBezTo>
                    <a:pt x="192" y="39"/>
                    <a:pt x="142" y="46"/>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579690" y="-2630548"/>
              <a:ext cx="8452" cy="7353"/>
            </a:xfrm>
            <a:custGeom>
              <a:avLst/>
              <a:gdLst/>
              <a:ahLst/>
              <a:cxnLst/>
              <a:rect l="l" t="t" r="r" b="b"/>
              <a:pathLst>
                <a:path w="177" h="154" extrusionOk="0">
                  <a:moveTo>
                    <a:pt x="176" y="1"/>
                  </a:moveTo>
                  <a:cubicBezTo>
                    <a:pt x="116" y="16"/>
                    <a:pt x="78" y="87"/>
                    <a:pt x="11" y="87"/>
                  </a:cubicBezTo>
                  <a:lnTo>
                    <a:pt x="0" y="87"/>
                  </a:lnTo>
                  <a:cubicBezTo>
                    <a:pt x="26" y="120"/>
                    <a:pt x="56" y="142"/>
                    <a:pt x="97" y="154"/>
                  </a:cubicBezTo>
                  <a:lnTo>
                    <a:pt x="112" y="154"/>
                  </a:lnTo>
                  <a:cubicBezTo>
                    <a:pt x="127" y="154"/>
                    <a:pt x="135" y="147"/>
                    <a:pt x="146" y="139"/>
                  </a:cubicBezTo>
                  <a:cubicBezTo>
                    <a:pt x="127" y="87"/>
                    <a:pt x="154" y="45"/>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588667" y="-2640719"/>
              <a:ext cx="10601" cy="6494"/>
            </a:xfrm>
            <a:custGeom>
              <a:avLst/>
              <a:gdLst/>
              <a:ahLst/>
              <a:cxnLst/>
              <a:rect l="l" t="t" r="r" b="b"/>
              <a:pathLst>
                <a:path w="222" h="136" extrusionOk="0">
                  <a:moveTo>
                    <a:pt x="169" y="1"/>
                  </a:moveTo>
                  <a:cubicBezTo>
                    <a:pt x="99" y="1"/>
                    <a:pt x="46" y="31"/>
                    <a:pt x="9" y="94"/>
                  </a:cubicBezTo>
                  <a:cubicBezTo>
                    <a:pt x="1" y="109"/>
                    <a:pt x="16" y="124"/>
                    <a:pt x="28" y="135"/>
                  </a:cubicBezTo>
                  <a:cubicBezTo>
                    <a:pt x="91" y="109"/>
                    <a:pt x="113" y="19"/>
                    <a:pt x="196" y="19"/>
                  </a:cubicBezTo>
                  <a:lnTo>
                    <a:pt x="207" y="19"/>
                  </a:lnTo>
                  <a:cubicBezTo>
                    <a:pt x="211" y="12"/>
                    <a:pt x="214" y="8"/>
                    <a:pt x="222" y="5"/>
                  </a:cubicBezTo>
                  <a:lnTo>
                    <a:pt x="214" y="5"/>
                  </a:lnTo>
                  <a:cubicBezTo>
                    <a:pt x="199" y="1"/>
                    <a:pt x="185"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567227" y="-2620186"/>
              <a:ext cx="5778" cy="9502"/>
            </a:xfrm>
            <a:custGeom>
              <a:avLst/>
              <a:gdLst/>
              <a:ahLst/>
              <a:cxnLst/>
              <a:rect l="l" t="t" r="r" b="b"/>
              <a:pathLst>
                <a:path w="121" h="199" extrusionOk="0">
                  <a:moveTo>
                    <a:pt x="64" y="1"/>
                  </a:moveTo>
                  <a:cubicBezTo>
                    <a:pt x="50" y="46"/>
                    <a:pt x="76" y="94"/>
                    <a:pt x="34" y="132"/>
                  </a:cubicBezTo>
                  <a:cubicBezTo>
                    <a:pt x="42" y="165"/>
                    <a:pt x="16" y="180"/>
                    <a:pt x="0" y="199"/>
                  </a:cubicBezTo>
                  <a:cubicBezTo>
                    <a:pt x="57" y="172"/>
                    <a:pt x="121" y="68"/>
                    <a:pt x="113" y="23"/>
                  </a:cubicBezTo>
                  <a:cubicBezTo>
                    <a:pt x="109" y="8"/>
                    <a:pt x="95"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554382" y="-2631598"/>
              <a:ext cx="5062" cy="4679"/>
            </a:xfrm>
            <a:custGeom>
              <a:avLst/>
              <a:gdLst/>
              <a:ahLst/>
              <a:cxnLst/>
              <a:rect l="l" t="t" r="r" b="b"/>
              <a:pathLst>
                <a:path w="106" h="98" extrusionOk="0">
                  <a:moveTo>
                    <a:pt x="106" y="7"/>
                  </a:moveTo>
                  <a:cubicBezTo>
                    <a:pt x="68" y="19"/>
                    <a:pt x="16" y="0"/>
                    <a:pt x="5" y="60"/>
                  </a:cubicBezTo>
                  <a:cubicBezTo>
                    <a:pt x="1" y="83"/>
                    <a:pt x="16" y="97"/>
                    <a:pt x="38" y="97"/>
                  </a:cubicBezTo>
                  <a:lnTo>
                    <a:pt x="42" y="97"/>
                  </a:lnTo>
                  <a:cubicBezTo>
                    <a:pt x="98" y="97"/>
                    <a:pt x="87" y="41"/>
                    <a:pt x="106"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581170" y="-2620186"/>
              <a:ext cx="5635" cy="11842"/>
            </a:xfrm>
            <a:custGeom>
              <a:avLst/>
              <a:gdLst/>
              <a:ahLst/>
              <a:cxnLst/>
              <a:rect l="l" t="t" r="r" b="b"/>
              <a:pathLst>
                <a:path w="118" h="248" extrusionOk="0">
                  <a:moveTo>
                    <a:pt x="65" y="1"/>
                  </a:moveTo>
                  <a:cubicBezTo>
                    <a:pt x="1" y="90"/>
                    <a:pt x="9" y="127"/>
                    <a:pt x="109" y="247"/>
                  </a:cubicBezTo>
                  <a:lnTo>
                    <a:pt x="113" y="247"/>
                  </a:lnTo>
                  <a:cubicBezTo>
                    <a:pt x="117" y="191"/>
                    <a:pt x="57" y="154"/>
                    <a:pt x="61" y="98"/>
                  </a:cubicBezTo>
                  <a:cubicBezTo>
                    <a:pt x="42" y="64"/>
                    <a:pt x="73" y="3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571142" y="-2614122"/>
              <a:ext cx="5921" cy="5062"/>
            </a:xfrm>
            <a:custGeom>
              <a:avLst/>
              <a:gdLst/>
              <a:ahLst/>
              <a:cxnLst/>
              <a:rect l="l" t="t" r="r" b="b"/>
              <a:pathLst>
                <a:path w="124" h="106" extrusionOk="0">
                  <a:moveTo>
                    <a:pt x="8" y="0"/>
                  </a:moveTo>
                  <a:cubicBezTo>
                    <a:pt x="4" y="34"/>
                    <a:pt x="34" y="64"/>
                    <a:pt x="1" y="86"/>
                  </a:cubicBezTo>
                  <a:cubicBezTo>
                    <a:pt x="4" y="94"/>
                    <a:pt x="12" y="98"/>
                    <a:pt x="15" y="105"/>
                  </a:cubicBezTo>
                  <a:lnTo>
                    <a:pt x="27" y="105"/>
                  </a:lnTo>
                  <a:cubicBezTo>
                    <a:pt x="53" y="105"/>
                    <a:pt x="64" y="83"/>
                    <a:pt x="82" y="72"/>
                  </a:cubicBezTo>
                  <a:cubicBezTo>
                    <a:pt x="98" y="53"/>
                    <a:pt x="124" y="38"/>
                    <a:pt x="116" y="5"/>
                  </a:cubicBezTo>
                  <a:lnTo>
                    <a:pt x="116" y="5"/>
                  </a:lnTo>
                  <a:cubicBezTo>
                    <a:pt x="101" y="27"/>
                    <a:pt x="82" y="34"/>
                    <a:pt x="68" y="34"/>
                  </a:cubicBezTo>
                  <a:cubicBezTo>
                    <a:pt x="46" y="34"/>
                    <a:pt x="27" y="23"/>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577732" y="-2649075"/>
              <a:ext cx="5205" cy="7688"/>
            </a:xfrm>
            <a:custGeom>
              <a:avLst/>
              <a:gdLst/>
              <a:ahLst/>
              <a:cxnLst/>
              <a:rect l="l" t="t" r="r" b="b"/>
              <a:pathLst>
                <a:path w="109" h="161" extrusionOk="0">
                  <a:moveTo>
                    <a:pt x="108" y="0"/>
                  </a:moveTo>
                  <a:cubicBezTo>
                    <a:pt x="15" y="19"/>
                    <a:pt x="1" y="82"/>
                    <a:pt x="8" y="161"/>
                  </a:cubicBezTo>
                  <a:cubicBezTo>
                    <a:pt x="15" y="157"/>
                    <a:pt x="19" y="153"/>
                    <a:pt x="27" y="145"/>
                  </a:cubicBezTo>
                  <a:cubicBezTo>
                    <a:pt x="41" y="90"/>
                    <a:pt x="60" y="37"/>
                    <a:pt x="1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575965" y="-2610015"/>
              <a:ext cx="5587" cy="4154"/>
            </a:xfrm>
            <a:custGeom>
              <a:avLst/>
              <a:gdLst/>
              <a:ahLst/>
              <a:cxnLst/>
              <a:rect l="l" t="t" r="r" b="b"/>
              <a:pathLst>
                <a:path w="117" h="87" extrusionOk="0">
                  <a:moveTo>
                    <a:pt x="102" y="0"/>
                  </a:moveTo>
                  <a:cubicBezTo>
                    <a:pt x="71" y="4"/>
                    <a:pt x="57" y="42"/>
                    <a:pt x="26" y="42"/>
                  </a:cubicBezTo>
                  <a:cubicBezTo>
                    <a:pt x="19" y="42"/>
                    <a:pt x="12" y="42"/>
                    <a:pt x="4" y="34"/>
                  </a:cubicBezTo>
                  <a:lnTo>
                    <a:pt x="0" y="34"/>
                  </a:lnTo>
                  <a:cubicBezTo>
                    <a:pt x="19" y="68"/>
                    <a:pt x="31" y="86"/>
                    <a:pt x="45" y="86"/>
                  </a:cubicBezTo>
                  <a:cubicBezTo>
                    <a:pt x="64" y="86"/>
                    <a:pt x="83" y="64"/>
                    <a:pt x="116" y="19"/>
                  </a:cubicBezTo>
                  <a:cubicBezTo>
                    <a:pt x="113" y="12"/>
                    <a:pt x="105" y="8"/>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539150" y="-3025202"/>
              <a:ext cx="36624" cy="33043"/>
            </a:xfrm>
            <a:custGeom>
              <a:avLst/>
              <a:gdLst/>
              <a:ahLst/>
              <a:cxnLst/>
              <a:rect l="l" t="t" r="r" b="b"/>
              <a:pathLst>
                <a:path w="767" h="692" extrusionOk="0">
                  <a:moveTo>
                    <a:pt x="161" y="1"/>
                  </a:moveTo>
                  <a:cubicBezTo>
                    <a:pt x="149" y="1"/>
                    <a:pt x="138" y="19"/>
                    <a:pt x="130" y="38"/>
                  </a:cubicBezTo>
                  <a:cubicBezTo>
                    <a:pt x="123" y="57"/>
                    <a:pt x="135" y="91"/>
                    <a:pt x="97" y="91"/>
                  </a:cubicBezTo>
                  <a:cubicBezTo>
                    <a:pt x="56" y="94"/>
                    <a:pt x="48" y="113"/>
                    <a:pt x="56" y="150"/>
                  </a:cubicBezTo>
                  <a:cubicBezTo>
                    <a:pt x="67" y="195"/>
                    <a:pt x="40" y="232"/>
                    <a:pt x="26" y="274"/>
                  </a:cubicBezTo>
                  <a:cubicBezTo>
                    <a:pt x="11" y="326"/>
                    <a:pt x="0" y="374"/>
                    <a:pt x="45" y="423"/>
                  </a:cubicBezTo>
                  <a:cubicBezTo>
                    <a:pt x="71" y="453"/>
                    <a:pt x="71" y="490"/>
                    <a:pt x="59" y="535"/>
                  </a:cubicBezTo>
                  <a:cubicBezTo>
                    <a:pt x="40" y="621"/>
                    <a:pt x="40" y="633"/>
                    <a:pt x="112" y="633"/>
                  </a:cubicBezTo>
                  <a:lnTo>
                    <a:pt x="254" y="633"/>
                  </a:lnTo>
                  <a:cubicBezTo>
                    <a:pt x="325" y="633"/>
                    <a:pt x="399" y="636"/>
                    <a:pt x="475" y="659"/>
                  </a:cubicBezTo>
                  <a:cubicBezTo>
                    <a:pt x="523" y="674"/>
                    <a:pt x="583" y="692"/>
                    <a:pt x="632" y="692"/>
                  </a:cubicBezTo>
                  <a:cubicBezTo>
                    <a:pt x="635" y="692"/>
                    <a:pt x="639" y="692"/>
                    <a:pt x="642" y="688"/>
                  </a:cubicBezTo>
                  <a:cubicBezTo>
                    <a:pt x="695" y="688"/>
                    <a:pt x="684" y="591"/>
                    <a:pt x="706" y="539"/>
                  </a:cubicBezTo>
                  <a:cubicBezTo>
                    <a:pt x="710" y="531"/>
                    <a:pt x="718" y="528"/>
                    <a:pt x="725" y="524"/>
                  </a:cubicBezTo>
                  <a:cubicBezTo>
                    <a:pt x="766" y="490"/>
                    <a:pt x="755" y="453"/>
                    <a:pt x="725" y="415"/>
                  </a:cubicBezTo>
                  <a:cubicBezTo>
                    <a:pt x="687" y="457"/>
                    <a:pt x="668" y="517"/>
                    <a:pt x="654" y="565"/>
                  </a:cubicBezTo>
                  <a:cubicBezTo>
                    <a:pt x="639" y="610"/>
                    <a:pt x="624" y="624"/>
                    <a:pt x="606" y="624"/>
                  </a:cubicBezTo>
                  <a:cubicBezTo>
                    <a:pt x="590" y="624"/>
                    <a:pt x="575" y="617"/>
                    <a:pt x="556" y="607"/>
                  </a:cubicBezTo>
                  <a:cubicBezTo>
                    <a:pt x="489" y="569"/>
                    <a:pt x="415" y="588"/>
                    <a:pt x="347" y="565"/>
                  </a:cubicBezTo>
                  <a:cubicBezTo>
                    <a:pt x="314" y="576"/>
                    <a:pt x="284" y="580"/>
                    <a:pt x="258" y="580"/>
                  </a:cubicBezTo>
                  <a:cubicBezTo>
                    <a:pt x="171" y="580"/>
                    <a:pt x="119" y="531"/>
                    <a:pt x="85" y="427"/>
                  </a:cubicBezTo>
                  <a:cubicBezTo>
                    <a:pt x="37" y="367"/>
                    <a:pt x="45" y="307"/>
                    <a:pt x="75" y="243"/>
                  </a:cubicBezTo>
                  <a:cubicBezTo>
                    <a:pt x="93" y="210"/>
                    <a:pt x="108" y="176"/>
                    <a:pt x="104" y="136"/>
                  </a:cubicBezTo>
                  <a:cubicBezTo>
                    <a:pt x="119" y="136"/>
                    <a:pt x="130" y="139"/>
                    <a:pt x="142" y="143"/>
                  </a:cubicBezTo>
                  <a:cubicBezTo>
                    <a:pt x="157" y="146"/>
                    <a:pt x="168" y="150"/>
                    <a:pt x="179" y="150"/>
                  </a:cubicBezTo>
                  <a:cubicBezTo>
                    <a:pt x="194" y="150"/>
                    <a:pt x="209" y="143"/>
                    <a:pt x="220" y="127"/>
                  </a:cubicBezTo>
                  <a:cubicBezTo>
                    <a:pt x="235" y="109"/>
                    <a:pt x="242" y="101"/>
                    <a:pt x="254" y="101"/>
                  </a:cubicBezTo>
                  <a:cubicBezTo>
                    <a:pt x="276" y="101"/>
                    <a:pt x="295" y="131"/>
                    <a:pt x="314" y="136"/>
                  </a:cubicBezTo>
                  <a:cubicBezTo>
                    <a:pt x="321" y="98"/>
                    <a:pt x="340" y="83"/>
                    <a:pt x="354" y="83"/>
                  </a:cubicBezTo>
                  <a:cubicBezTo>
                    <a:pt x="370" y="83"/>
                    <a:pt x="389" y="94"/>
                    <a:pt x="399" y="113"/>
                  </a:cubicBezTo>
                  <a:cubicBezTo>
                    <a:pt x="418" y="139"/>
                    <a:pt x="437" y="162"/>
                    <a:pt x="463" y="184"/>
                  </a:cubicBezTo>
                  <a:lnTo>
                    <a:pt x="471" y="188"/>
                  </a:lnTo>
                  <a:lnTo>
                    <a:pt x="478" y="195"/>
                  </a:lnTo>
                  <a:cubicBezTo>
                    <a:pt x="511" y="176"/>
                    <a:pt x="489" y="146"/>
                    <a:pt x="497" y="120"/>
                  </a:cubicBezTo>
                  <a:cubicBezTo>
                    <a:pt x="426" y="91"/>
                    <a:pt x="362" y="27"/>
                    <a:pt x="284" y="27"/>
                  </a:cubicBezTo>
                  <a:cubicBezTo>
                    <a:pt x="261" y="27"/>
                    <a:pt x="242" y="31"/>
                    <a:pt x="220" y="41"/>
                  </a:cubicBezTo>
                  <a:lnTo>
                    <a:pt x="216" y="41"/>
                  </a:lnTo>
                  <a:cubicBezTo>
                    <a:pt x="205" y="41"/>
                    <a:pt x="197" y="34"/>
                    <a:pt x="190" y="23"/>
                  </a:cubicBezTo>
                  <a:cubicBezTo>
                    <a:pt x="179" y="8"/>
                    <a:pt x="171" y="1"/>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524013" y="-3019472"/>
              <a:ext cx="20007" cy="24114"/>
            </a:xfrm>
            <a:custGeom>
              <a:avLst/>
              <a:gdLst/>
              <a:ahLst/>
              <a:cxnLst/>
              <a:rect l="l" t="t" r="r" b="b"/>
              <a:pathLst>
                <a:path w="419" h="505" extrusionOk="0">
                  <a:moveTo>
                    <a:pt x="180" y="0"/>
                  </a:moveTo>
                  <a:cubicBezTo>
                    <a:pt x="172" y="26"/>
                    <a:pt x="194" y="56"/>
                    <a:pt x="161" y="75"/>
                  </a:cubicBezTo>
                  <a:cubicBezTo>
                    <a:pt x="172" y="90"/>
                    <a:pt x="184" y="101"/>
                    <a:pt x="194" y="112"/>
                  </a:cubicBezTo>
                  <a:cubicBezTo>
                    <a:pt x="202" y="116"/>
                    <a:pt x="213" y="116"/>
                    <a:pt x="225" y="116"/>
                  </a:cubicBezTo>
                  <a:lnTo>
                    <a:pt x="239" y="116"/>
                  </a:lnTo>
                  <a:cubicBezTo>
                    <a:pt x="273" y="116"/>
                    <a:pt x="303" y="123"/>
                    <a:pt x="277" y="187"/>
                  </a:cubicBezTo>
                  <a:cubicBezTo>
                    <a:pt x="270" y="202"/>
                    <a:pt x="289" y="228"/>
                    <a:pt x="311" y="240"/>
                  </a:cubicBezTo>
                  <a:cubicBezTo>
                    <a:pt x="341" y="254"/>
                    <a:pt x="359" y="277"/>
                    <a:pt x="329" y="303"/>
                  </a:cubicBezTo>
                  <a:cubicBezTo>
                    <a:pt x="322" y="307"/>
                    <a:pt x="315" y="311"/>
                    <a:pt x="311" y="311"/>
                  </a:cubicBezTo>
                  <a:cubicBezTo>
                    <a:pt x="296" y="311"/>
                    <a:pt x="289" y="292"/>
                    <a:pt x="281" y="277"/>
                  </a:cubicBezTo>
                  <a:cubicBezTo>
                    <a:pt x="277" y="269"/>
                    <a:pt x="273" y="262"/>
                    <a:pt x="270" y="254"/>
                  </a:cubicBezTo>
                  <a:cubicBezTo>
                    <a:pt x="258" y="243"/>
                    <a:pt x="244" y="235"/>
                    <a:pt x="229" y="235"/>
                  </a:cubicBezTo>
                  <a:cubicBezTo>
                    <a:pt x="221" y="235"/>
                    <a:pt x="213" y="240"/>
                    <a:pt x="206" y="243"/>
                  </a:cubicBezTo>
                  <a:cubicBezTo>
                    <a:pt x="176" y="266"/>
                    <a:pt x="206" y="285"/>
                    <a:pt x="213" y="303"/>
                  </a:cubicBezTo>
                  <a:cubicBezTo>
                    <a:pt x="221" y="318"/>
                    <a:pt x="232" y="333"/>
                    <a:pt x="244" y="347"/>
                  </a:cubicBezTo>
                  <a:cubicBezTo>
                    <a:pt x="236" y="359"/>
                    <a:pt x="229" y="359"/>
                    <a:pt x="221" y="359"/>
                  </a:cubicBezTo>
                  <a:lnTo>
                    <a:pt x="206" y="359"/>
                  </a:lnTo>
                  <a:cubicBezTo>
                    <a:pt x="199" y="356"/>
                    <a:pt x="194" y="356"/>
                    <a:pt x="191" y="356"/>
                  </a:cubicBezTo>
                  <a:cubicBezTo>
                    <a:pt x="187" y="356"/>
                    <a:pt x="180" y="356"/>
                    <a:pt x="176" y="359"/>
                  </a:cubicBezTo>
                  <a:cubicBezTo>
                    <a:pt x="161" y="382"/>
                    <a:pt x="150" y="389"/>
                    <a:pt x="142" y="389"/>
                  </a:cubicBezTo>
                  <a:cubicBezTo>
                    <a:pt x="124" y="389"/>
                    <a:pt x="109" y="363"/>
                    <a:pt x="94" y="344"/>
                  </a:cubicBezTo>
                  <a:cubicBezTo>
                    <a:pt x="72" y="347"/>
                    <a:pt x="53" y="359"/>
                    <a:pt x="30" y="359"/>
                  </a:cubicBezTo>
                  <a:lnTo>
                    <a:pt x="11" y="359"/>
                  </a:lnTo>
                  <a:cubicBezTo>
                    <a:pt x="1" y="392"/>
                    <a:pt x="45" y="411"/>
                    <a:pt x="30" y="445"/>
                  </a:cubicBezTo>
                  <a:cubicBezTo>
                    <a:pt x="98" y="468"/>
                    <a:pt x="172" y="449"/>
                    <a:pt x="239" y="487"/>
                  </a:cubicBezTo>
                  <a:cubicBezTo>
                    <a:pt x="258" y="497"/>
                    <a:pt x="273" y="504"/>
                    <a:pt x="289" y="504"/>
                  </a:cubicBezTo>
                  <a:cubicBezTo>
                    <a:pt x="307" y="504"/>
                    <a:pt x="322" y="490"/>
                    <a:pt x="337" y="445"/>
                  </a:cubicBezTo>
                  <a:cubicBezTo>
                    <a:pt x="351" y="397"/>
                    <a:pt x="370" y="337"/>
                    <a:pt x="408" y="295"/>
                  </a:cubicBezTo>
                  <a:cubicBezTo>
                    <a:pt x="415" y="273"/>
                    <a:pt x="419" y="251"/>
                    <a:pt x="408" y="228"/>
                  </a:cubicBezTo>
                  <a:cubicBezTo>
                    <a:pt x="351" y="187"/>
                    <a:pt x="318" y="120"/>
                    <a:pt x="289" y="64"/>
                  </a:cubicBezTo>
                  <a:cubicBezTo>
                    <a:pt x="258" y="11"/>
                    <a:pt x="221" y="7"/>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515418" y="-3021286"/>
              <a:ext cx="12319" cy="12749"/>
            </a:xfrm>
            <a:custGeom>
              <a:avLst/>
              <a:gdLst/>
              <a:ahLst/>
              <a:cxnLst/>
              <a:rect l="l" t="t" r="r" b="b"/>
              <a:pathLst>
                <a:path w="258" h="267" extrusionOk="0">
                  <a:moveTo>
                    <a:pt x="101" y="1"/>
                  </a:moveTo>
                  <a:cubicBezTo>
                    <a:pt x="71" y="1"/>
                    <a:pt x="33" y="12"/>
                    <a:pt x="0" y="38"/>
                  </a:cubicBezTo>
                  <a:cubicBezTo>
                    <a:pt x="41" y="45"/>
                    <a:pt x="78" y="49"/>
                    <a:pt x="109" y="102"/>
                  </a:cubicBezTo>
                  <a:cubicBezTo>
                    <a:pt x="138" y="158"/>
                    <a:pt x="171" y="225"/>
                    <a:pt x="228" y="266"/>
                  </a:cubicBezTo>
                  <a:cubicBezTo>
                    <a:pt x="258" y="228"/>
                    <a:pt x="250" y="184"/>
                    <a:pt x="239" y="147"/>
                  </a:cubicBezTo>
                  <a:cubicBezTo>
                    <a:pt x="216" y="49"/>
                    <a:pt x="168" y="1"/>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562213" y="-2931468"/>
              <a:ext cx="11842" cy="16808"/>
            </a:xfrm>
            <a:custGeom>
              <a:avLst/>
              <a:gdLst/>
              <a:ahLst/>
              <a:cxnLst/>
              <a:rect l="l" t="t" r="r" b="b"/>
              <a:pathLst>
                <a:path w="248" h="352" extrusionOk="0">
                  <a:moveTo>
                    <a:pt x="139" y="0"/>
                  </a:moveTo>
                  <a:cubicBezTo>
                    <a:pt x="90" y="0"/>
                    <a:pt x="60" y="52"/>
                    <a:pt x="16" y="64"/>
                  </a:cubicBezTo>
                  <a:cubicBezTo>
                    <a:pt x="0" y="67"/>
                    <a:pt x="0" y="90"/>
                    <a:pt x="8" y="105"/>
                  </a:cubicBezTo>
                  <a:cubicBezTo>
                    <a:pt x="68" y="205"/>
                    <a:pt x="128" y="307"/>
                    <a:pt x="247" y="352"/>
                  </a:cubicBezTo>
                  <a:cubicBezTo>
                    <a:pt x="199" y="284"/>
                    <a:pt x="147" y="217"/>
                    <a:pt x="94" y="146"/>
                  </a:cubicBezTo>
                  <a:cubicBezTo>
                    <a:pt x="71" y="116"/>
                    <a:pt x="71" y="112"/>
                    <a:pt x="131" y="105"/>
                  </a:cubicBezTo>
                  <a:cubicBezTo>
                    <a:pt x="128" y="67"/>
                    <a:pt x="165" y="41"/>
                    <a:pt x="169" y="7"/>
                  </a:cubicBezTo>
                  <a:lnTo>
                    <a:pt x="169" y="4"/>
                  </a:lnTo>
                  <a:cubicBezTo>
                    <a:pt x="157" y="0"/>
                    <a:pt x="147"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551851" y="-2927935"/>
              <a:ext cx="11842" cy="9884"/>
            </a:xfrm>
            <a:custGeom>
              <a:avLst/>
              <a:gdLst/>
              <a:ahLst/>
              <a:cxnLst/>
              <a:rect l="l" t="t" r="r" b="b"/>
              <a:pathLst>
                <a:path w="248" h="207" extrusionOk="0">
                  <a:moveTo>
                    <a:pt x="146" y="1"/>
                  </a:moveTo>
                  <a:cubicBezTo>
                    <a:pt x="142" y="9"/>
                    <a:pt x="135" y="12"/>
                    <a:pt x="131" y="16"/>
                  </a:cubicBezTo>
                  <a:cubicBezTo>
                    <a:pt x="79" y="23"/>
                    <a:pt x="30" y="31"/>
                    <a:pt x="0" y="79"/>
                  </a:cubicBezTo>
                  <a:cubicBezTo>
                    <a:pt x="26" y="121"/>
                    <a:pt x="49" y="162"/>
                    <a:pt x="60" y="207"/>
                  </a:cubicBezTo>
                  <a:cubicBezTo>
                    <a:pt x="90" y="207"/>
                    <a:pt x="105" y="188"/>
                    <a:pt x="113" y="162"/>
                  </a:cubicBezTo>
                  <a:cubicBezTo>
                    <a:pt x="131" y="143"/>
                    <a:pt x="149" y="121"/>
                    <a:pt x="168" y="105"/>
                  </a:cubicBezTo>
                  <a:cubicBezTo>
                    <a:pt x="247" y="53"/>
                    <a:pt x="194" y="27"/>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558823" y="-2926455"/>
              <a:ext cx="10219" cy="11794"/>
            </a:xfrm>
            <a:custGeom>
              <a:avLst/>
              <a:gdLst/>
              <a:ahLst/>
              <a:cxnLst/>
              <a:rect l="l" t="t" r="r" b="b"/>
              <a:pathLst>
                <a:path w="214" h="247" extrusionOk="0">
                  <a:moveTo>
                    <a:pt x="60" y="0"/>
                  </a:moveTo>
                  <a:cubicBezTo>
                    <a:pt x="0" y="7"/>
                    <a:pt x="0" y="11"/>
                    <a:pt x="23" y="41"/>
                  </a:cubicBezTo>
                  <a:cubicBezTo>
                    <a:pt x="76" y="112"/>
                    <a:pt x="128" y="179"/>
                    <a:pt x="176" y="247"/>
                  </a:cubicBezTo>
                  <a:cubicBezTo>
                    <a:pt x="214" y="235"/>
                    <a:pt x="214" y="205"/>
                    <a:pt x="206" y="176"/>
                  </a:cubicBezTo>
                  <a:cubicBezTo>
                    <a:pt x="195" y="131"/>
                    <a:pt x="172" y="90"/>
                    <a:pt x="146" y="48"/>
                  </a:cubicBezTo>
                  <a:cubicBezTo>
                    <a:pt x="124" y="33"/>
                    <a:pt x="109"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546503" y="-2928794"/>
              <a:ext cx="8070" cy="8786"/>
            </a:xfrm>
            <a:custGeom>
              <a:avLst/>
              <a:gdLst/>
              <a:ahLst/>
              <a:cxnLst/>
              <a:rect l="l" t="t" r="r" b="b"/>
              <a:pathLst>
                <a:path w="169" h="184" extrusionOk="0">
                  <a:moveTo>
                    <a:pt x="75" y="1"/>
                  </a:moveTo>
                  <a:cubicBezTo>
                    <a:pt x="64" y="1"/>
                    <a:pt x="53" y="8"/>
                    <a:pt x="34" y="19"/>
                  </a:cubicBezTo>
                  <a:cubicBezTo>
                    <a:pt x="82" y="45"/>
                    <a:pt x="135" y="71"/>
                    <a:pt x="56" y="123"/>
                  </a:cubicBezTo>
                  <a:cubicBezTo>
                    <a:pt x="37" y="139"/>
                    <a:pt x="19" y="161"/>
                    <a:pt x="1" y="180"/>
                  </a:cubicBezTo>
                  <a:cubicBezTo>
                    <a:pt x="8" y="184"/>
                    <a:pt x="11" y="184"/>
                    <a:pt x="15" y="184"/>
                  </a:cubicBezTo>
                  <a:cubicBezTo>
                    <a:pt x="53" y="184"/>
                    <a:pt x="68" y="139"/>
                    <a:pt x="98" y="127"/>
                  </a:cubicBezTo>
                  <a:cubicBezTo>
                    <a:pt x="127" y="116"/>
                    <a:pt x="168" y="101"/>
                    <a:pt x="142" y="63"/>
                  </a:cubicBezTo>
                  <a:cubicBezTo>
                    <a:pt x="124" y="41"/>
                    <a:pt x="109"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555051" y="-2903821"/>
              <a:ext cx="5539" cy="4488"/>
            </a:xfrm>
            <a:custGeom>
              <a:avLst/>
              <a:gdLst/>
              <a:ahLst/>
              <a:cxnLst/>
              <a:rect l="l" t="t" r="r" b="b"/>
              <a:pathLst>
                <a:path w="116" h="94" extrusionOk="0">
                  <a:moveTo>
                    <a:pt x="71" y="1"/>
                  </a:moveTo>
                  <a:cubicBezTo>
                    <a:pt x="52" y="1"/>
                    <a:pt x="37" y="11"/>
                    <a:pt x="23" y="19"/>
                  </a:cubicBezTo>
                  <a:cubicBezTo>
                    <a:pt x="4" y="34"/>
                    <a:pt x="0" y="61"/>
                    <a:pt x="19" y="79"/>
                  </a:cubicBezTo>
                  <a:cubicBezTo>
                    <a:pt x="30" y="90"/>
                    <a:pt x="45" y="94"/>
                    <a:pt x="59" y="94"/>
                  </a:cubicBezTo>
                  <a:cubicBezTo>
                    <a:pt x="71" y="94"/>
                    <a:pt x="86" y="90"/>
                    <a:pt x="93" y="83"/>
                  </a:cubicBezTo>
                  <a:cubicBezTo>
                    <a:pt x="116" y="68"/>
                    <a:pt x="104" y="34"/>
                    <a:pt x="97" y="8"/>
                  </a:cubicBezTo>
                  <a:cubicBezTo>
                    <a:pt x="90" y="4"/>
                    <a:pt x="78"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554143" y="-2931850"/>
              <a:ext cx="9263" cy="4679"/>
            </a:xfrm>
            <a:custGeom>
              <a:avLst/>
              <a:gdLst/>
              <a:ahLst/>
              <a:cxnLst/>
              <a:rect l="l" t="t" r="r" b="b"/>
              <a:pathLst>
                <a:path w="194" h="98" extrusionOk="0">
                  <a:moveTo>
                    <a:pt x="59" y="1"/>
                  </a:moveTo>
                  <a:cubicBezTo>
                    <a:pt x="40" y="1"/>
                    <a:pt x="22" y="4"/>
                    <a:pt x="0" y="12"/>
                  </a:cubicBezTo>
                  <a:lnTo>
                    <a:pt x="0" y="15"/>
                  </a:lnTo>
                  <a:cubicBezTo>
                    <a:pt x="59" y="42"/>
                    <a:pt x="130" y="42"/>
                    <a:pt x="179" y="98"/>
                  </a:cubicBezTo>
                  <a:cubicBezTo>
                    <a:pt x="183" y="94"/>
                    <a:pt x="190" y="91"/>
                    <a:pt x="194" y="83"/>
                  </a:cubicBezTo>
                  <a:cubicBezTo>
                    <a:pt x="157" y="38"/>
                    <a:pt x="116" y="1"/>
                    <a:pt x="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509593" y="-2839024"/>
              <a:ext cx="36863" cy="25737"/>
            </a:xfrm>
            <a:custGeom>
              <a:avLst/>
              <a:gdLst/>
              <a:ahLst/>
              <a:cxnLst/>
              <a:rect l="l" t="t" r="r" b="b"/>
              <a:pathLst>
                <a:path w="772" h="539" extrusionOk="0">
                  <a:moveTo>
                    <a:pt x="375" y="0"/>
                  </a:moveTo>
                  <a:cubicBezTo>
                    <a:pt x="282" y="0"/>
                    <a:pt x="192" y="23"/>
                    <a:pt x="113" y="83"/>
                  </a:cubicBezTo>
                  <a:cubicBezTo>
                    <a:pt x="91" y="101"/>
                    <a:pt x="76" y="120"/>
                    <a:pt x="87" y="139"/>
                  </a:cubicBezTo>
                  <a:cubicBezTo>
                    <a:pt x="125" y="198"/>
                    <a:pt x="102" y="221"/>
                    <a:pt x="46" y="243"/>
                  </a:cubicBezTo>
                  <a:cubicBezTo>
                    <a:pt x="23" y="251"/>
                    <a:pt x="1" y="274"/>
                    <a:pt x="9" y="307"/>
                  </a:cubicBezTo>
                  <a:cubicBezTo>
                    <a:pt x="20" y="292"/>
                    <a:pt x="39" y="281"/>
                    <a:pt x="54" y="281"/>
                  </a:cubicBezTo>
                  <a:cubicBezTo>
                    <a:pt x="61" y="281"/>
                    <a:pt x="68" y="285"/>
                    <a:pt x="76" y="296"/>
                  </a:cubicBezTo>
                  <a:cubicBezTo>
                    <a:pt x="94" y="326"/>
                    <a:pt x="61" y="352"/>
                    <a:pt x="42" y="371"/>
                  </a:cubicBezTo>
                  <a:cubicBezTo>
                    <a:pt x="61" y="381"/>
                    <a:pt x="91" y="386"/>
                    <a:pt x="102" y="400"/>
                  </a:cubicBezTo>
                  <a:cubicBezTo>
                    <a:pt x="136" y="468"/>
                    <a:pt x="184" y="479"/>
                    <a:pt x="241" y="479"/>
                  </a:cubicBezTo>
                  <a:cubicBezTo>
                    <a:pt x="270" y="479"/>
                    <a:pt x="301" y="476"/>
                    <a:pt x="334" y="476"/>
                  </a:cubicBezTo>
                  <a:lnTo>
                    <a:pt x="334" y="468"/>
                  </a:lnTo>
                  <a:cubicBezTo>
                    <a:pt x="327" y="464"/>
                    <a:pt x="323" y="460"/>
                    <a:pt x="319" y="457"/>
                  </a:cubicBezTo>
                  <a:cubicBezTo>
                    <a:pt x="233" y="445"/>
                    <a:pt x="211" y="352"/>
                    <a:pt x="139" y="322"/>
                  </a:cubicBezTo>
                  <a:cubicBezTo>
                    <a:pt x="125" y="314"/>
                    <a:pt x="128" y="285"/>
                    <a:pt x="139" y="281"/>
                  </a:cubicBezTo>
                  <a:cubicBezTo>
                    <a:pt x="199" y="262"/>
                    <a:pt x="144" y="221"/>
                    <a:pt x="158" y="191"/>
                  </a:cubicBezTo>
                  <a:cubicBezTo>
                    <a:pt x="170" y="180"/>
                    <a:pt x="180" y="172"/>
                    <a:pt x="192" y="162"/>
                  </a:cubicBezTo>
                  <a:cubicBezTo>
                    <a:pt x="196" y="146"/>
                    <a:pt x="203" y="127"/>
                    <a:pt x="206" y="109"/>
                  </a:cubicBezTo>
                  <a:cubicBezTo>
                    <a:pt x="244" y="98"/>
                    <a:pt x="267" y="38"/>
                    <a:pt x="308" y="38"/>
                  </a:cubicBezTo>
                  <a:cubicBezTo>
                    <a:pt x="319" y="38"/>
                    <a:pt x="334" y="45"/>
                    <a:pt x="353" y="60"/>
                  </a:cubicBezTo>
                  <a:cubicBezTo>
                    <a:pt x="394" y="49"/>
                    <a:pt x="431" y="45"/>
                    <a:pt x="468" y="45"/>
                  </a:cubicBezTo>
                  <a:cubicBezTo>
                    <a:pt x="520" y="45"/>
                    <a:pt x="570" y="57"/>
                    <a:pt x="618" y="90"/>
                  </a:cubicBezTo>
                  <a:cubicBezTo>
                    <a:pt x="663" y="120"/>
                    <a:pt x="641" y="146"/>
                    <a:pt x="633" y="176"/>
                  </a:cubicBezTo>
                  <a:cubicBezTo>
                    <a:pt x="670" y="221"/>
                    <a:pt x="677" y="274"/>
                    <a:pt x="682" y="326"/>
                  </a:cubicBezTo>
                  <a:cubicBezTo>
                    <a:pt x="651" y="471"/>
                    <a:pt x="610" y="505"/>
                    <a:pt x="416" y="516"/>
                  </a:cubicBezTo>
                  <a:cubicBezTo>
                    <a:pt x="446" y="531"/>
                    <a:pt x="480" y="538"/>
                    <a:pt x="510" y="538"/>
                  </a:cubicBezTo>
                  <a:cubicBezTo>
                    <a:pt x="592" y="538"/>
                    <a:pt x="667" y="490"/>
                    <a:pt x="696" y="408"/>
                  </a:cubicBezTo>
                  <a:cubicBezTo>
                    <a:pt x="704" y="389"/>
                    <a:pt x="712" y="367"/>
                    <a:pt x="722" y="359"/>
                  </a:cubicBezTo>
                  <a:cubicBezTo>
                    <a:pt x="772" y="329"/>
                    <a:pt x="756" y="303"/>
                    <a:pt x="730" y="274"/>
                  </a:cubicBezTo>
                  <a:cubicBezTo>
                    <a:pt x="693" y="236"/>
                    <a:pt x="663" y="191"/>
                    <a:pt x="682" y="139"/>
                  </a:cubicBezTo>
                  <a:cubicBezTo>
                    <a:pt x="700" y="98"/>
                    <a:pt x="693" y="72"/>
                    <a:pt x="663" y="41"/>
                  </a:cubicBezTo>
                  <a:cubicBezTo>
                    <a:pt x="641" y="15"/>
                    <a:pt x="615" y="5"/>
                    <a:pt x="584" y="5"/>
                  </a:cubicBezTo>
                  <a:cubicBezTo>
                    <a:pt x="577" y="5"/>
                    <a:pt x="565" y="5"/>
                    <a:pt x="558" y="8"/>
                  </a:cubicBezTo>
                  <a:cubicBezTo>
                    <a:pt x="543" y="12"/>
                    <a:pt x="532" y="12"/>
                    <a:pt x="517" y="12"/>
                  </a:cubicBezTo>
                  <a:cubicBezTo>
                    <a:pt x="491" y="12"/>
                    <a:pt x="461" y="5"/>
                    <a:pt x="435" y="5"/>
                  </a:cubicBezTo>
                  <a:cubicBezTo>
                    <a:pt x="413" y="0"/>
                    <a:pt x="394" y="0"/>
                    <a:pt x="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493692" y="-2823506"/>
              <a:ext cx="16665" cy="9120"/>
            </a:xfrm>
            <a:custGeom>
              <a:avLst/>
              <a:gdLst/>
              <a:ahLst/>
              <a:cxnLst/>
              <a:rect l="l" t="t" r="r" b="b"/>
              <a:pathLst>
                <a:path w="349" h="191" extrusionOk="0">
                  <a:moveTo>
                    <a:pt x="349" y="1"/>
                  </a:moveTo>
                  <a:cubicBezTo>
                    <a:pt x="308" y="53"/>
                    <a:pt x="289" y="79"/>
                    <a:pt x="255" y="79"/>
                  </a:cubicBezTo>
                  <a:cubicBezTo>
                    <a:pt x="229" y="79"/>
                    <a:pt x="187" y="61"/>
                    <a:pt x="117" y="30"/>
                  </a:cubicBezTo>
                  <a:cubicBezTo>
                    <a:pt x="106" y="94"/>
                    <a:pt x="16" y="79"/>
                    <a:pt x="4" y="143"/>
                  </a:cubicBezTo>
                  <a:lnTo>
                    <a:pt x="1" y="151"/>
                  </a:lnTo>
                  <a:cubicBezTo>
                    <a:pt x="23" y="169"/>
                    <a:pt x="49" y="187"/>
                    <a:pt x="83" y="191"/>
                  </a:cubicBezTo>
                  <a:cubicBezTo>
                    <a:pt x="277" y="180"/>
                    <a:pt x="318" y="146"/>
                    <a:pt x="3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509163" y="-2825654"/>
              <a:ext cx="4106" cy="4345"/>
            </a:xfrm>
            <a:custGeom>
              <a:avLst/>
              <a:gdLst/>
              <a:ahLst/>
              <a:cxnLst/>
              <a:rect l="l" t="t" r="r" b="b"/>
              <a:pathLst>
                <a:path w="86" h="91" extrusionOk="0">
                  <a:moveTo>
                    <a:pt x="45" y="1"/>
                  </a:moveTo>
                  <a:cubicBezTo>
                    <a:pt x="30" y="1"/>
                    <a:pt x="11" y="12"/>
                    <a:pt x="0" y="27"/>
                  </a:cubicBezTo>
                  <a:cubicBezTo>
                    <a:pt x="7" y="49"/>
                    <a:pt x="11" y="75"/>
                    <a:pt x="33" y="91"/>
                  </a:cubicBezTo>
                  <a:cubicBezTo>
                    <a:pt x="52" y="72"/>
                    <a:pt x="85" y="46"/>
                    <a:pt x="67" y="16"/>
                  </a:cubicBezTo>
                  <a:cubicBezTo>
                    <a:pt x="59" y="5"/>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721221" y="-2901481"/>
              <a:ext cx="13036" cy="10410"/>
            </a:xfrm>
            <a:custGeom>
              <a:avLst/>
              <a:gdLst/>
              <a:ahLst/>
              <a:cxnLst/>
              <a:rect l="l" t="t" r="r" b="b"/>
              <a:pathLst>
                <a:path w="273" h="218" extrusionOk="0">
                  <a:moveTo>
                    <a:pt x="168" y="0"/>
                  </a:moveTo>
                  <a:cubicBezTo>
                    <a:pt x="153" y="0"/>
                    <a:pt x="142" y="15"/>
                    <a:pt x="130" y="30"/>
                  </a:cubicBezTo>
                  <a:cubicBezTo>
                    <a:pt x="97" y="79"/>
                    <a:pt x="59" y="119"/>
                    <a:pt x="0" y="135"/>
                  </a:cubicBezTo>
                  <a:lnTo>
                    <a:pt x="33" y="169"/>
                  </a:lnTo>
                  <a:lnTo>
                    <a:pt x="37" y="169"/>
                  </a:lnTo>
                  <a:cubicBezTo>
                    <a:pt x="49" y="169"/>
                    <a:pt x="56" y="164"/>
                    <a:pt x="67" y="164"/>
                  </a:cubicBezTo>
                  <a:cubicBezTo>
                    <a:pt x="78" y="161"/>
                    <a:pt x="85" y="157"/>
                    <a:pt x="97" y="157"/>
                  </a:cubicBezTo>
                  <a:cubicBezTo>
                    <a:pt x="112" y="157"/>
                    <a:pt x="127" y="169"/>
                    <a:pt x="135" y="202"/>
                  </a:cubicBezTo>
                  <a:cubicBezTo>
                    <a:pt x="138" y="209"/>
                    <a:pt x="142" y="214"/>
                    <a:pt x="145" y="217"/>
                  </a:cubicBezTo>
                  <a:cubicBezTo>
                    <a:pt x="172" y="183"/>
                    <a:pt x="168" y="131"/>
                    <a:pt x="220" y="116"/>
                  </a:cubicBezTo>
                  <a:cubicBezTo>
                    <a:pt x="242" y="112"/>
                    <a:pt x="273" y="105"/>
                    <a:pt x="265" y="75"/>
                  </a:cubicBezTo>
                  <a:cubicBezTo>
                    <a:pt x="258" y="34"/>
                    <a:pt x="213" y="22"/>
                    <a:pt x="183" y="4"/>
                  </a:cubicBezTo>
                  <a:cubicBezTo>
                    <a:pt x="180" y="0"/>
                    <a:pt x="172"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728049" y="-2895083"/>
              <a:ext cx="8452" cy="11985"/>
            </a:xfrm>
            <a:custGeom>
              <a:avLst/>
              <a:gdLst/>
              <a:ahLst/>
              <a:cxnLst/>
              <a:rect l="l" t="t" r="r" b="b"/>
              <a:pathLst>
                <a:path w="177" h="251" extrusionOk="0">
                  <a:moveTo>
                    <a:pt x="143" y="1"/>
                  </a:moveTo>
                  <a:cubicBezTo>
                    <a:pt x="113" y="23"/>
                    <a:pt x="79" y="42"/>
                    <a:pt x="45" y="42"/>
                  </a:cubicBezTo>
                  <a:cubicBezTo>
                    <a:pt x="35" y="42"/>
                    <a:pt x="23" y="38"/>
                    <a:pt x="12" y="35"/>
                  </a:cubicBezTo>
                  <a:cubicBezTo>
                    <a:pt x="1" y="57"/>
                    <a:pt x="1" y="80"/>
                    <a:pt x="12" y="102"/>
                  </a:cubicBezTo>
                  <a:cubicBezTo>
                    <a:pt x="49" y="135"/>
                    <a:pt x="23" y="202"/>
                    <a:pt x="76" y="232"/>
                  </a:cubicBezTo>
                  <a:cubicBezTo>
                    <a:pt x="98" y="237"/>
                    <a:pt x="121" y="251"/>
                    <a:pt x="143" y="251"/>
                  </a:cubicBezTo>
                  <a:cubicBezTo>
                    <a:pt x="147" y="251"/>
                    <a:pt x="154" y="247"/>
                    <a:pt x="158" y="247"/>
                  </a:cubicBezTo>
                  <a:cubicBezTo>
                    <a:pt x="94" y="173"/>
                    <a:pt x="139" y="102"/>
                    <a:pt x="176" y="35"/>
                  </a:cubicBezTo>
                  <a:lnTo>
                    <a:pt x="14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723608" y="-2893985"/>
              <a:ext cx="8834" cy="10887"/>
            </a:xfrm>
            <a:custGeom>
              <a:avLst/>
              <a:gdLst/>
              <a:ahLst/>
              <a:cxnLst/>
              <a:rect l="l" t="t" r="r" b="b"/>
              <a:pathLst>
                <a:path w="185" h="228" extrusionOk="0">
                  <a:moveTo>
                    <a:pt x="147" y="0"/>
                  </a:moveTo>
                  <a:cubicBezTo>
                    <a:pt x="135" y="0"/>
                    <a:pt x="128" y="4"/>
                    <a:pt x="117" y="7"/>
                  </a:cubicBezTo>
                  <a:cubicBezTo>
                    <a:pt x="106" y="7"/>
                    <a:pt x="99" y="12"/>
                    <a:pt x="87" y="12"/>
                  </a:cubicBezTo>
                  <a:lnTo>
                    <a:pt x="83" y="12"/>
                  </a:lnTo>
                  <a:cubicBezTo>
                    <a:pt x="46" y="79"/>
                    <a:pt x="1" y="150"/>
                    <a:pt x="65" y="224"/>
                  </a:cubicBezTo>
                  <a:cubicBezTo>
                    <a:pt x="68" y="228"/>
                    <a:pt x="76" y="228"/>
                    <a:pt x="80" y="228"/>
                  </a:cubicBezTo>
                  <a:cubicBezTo>
                    <a:pt x="91" y="228"/>
                    <a:pt x="102" y="221"/>
                    <a:pt x="113" y="209"/>
                  </a:cubicBezTo>
                  <a:cubicBezTo>
                    <a:pt x="109" y="195"/>
                    <a:pt x="102" y="176"/>
                    <a:pt x="99" y="161"/>
                  </a:cubicBezTo>
                  <a:cubicBezTo>
                    <a:pt x="80" y="79"/>
                    <a:pt x="99" y="52"/>
                    <a:pt x="185" y="45"/>
                  </a:cubicBezTo>
                  <a:cubicBezTo>
                    <a:pt x="177" y="12"/>
                    <a:pt x="162"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730007" y="-2890212"/>
              <a:ext cx="5587" cy="8595"/>
            </a:xfrm>
            <a:custGeom>
              <a:avLst/>
              <a:gdLst/>
              <a:ahLst/>
              <a:cxnLst/>
              <a:rect l="l" t="t" r="r" b="b"/>
              <a:pathLst>
                <a:path w="117" h="180" extrusionOk="0">
                  <a:moveTo>
                    <a:pt x="53" y="0"/>
                  </a:moveTo>
                  <a:cubicBezTo>
                    <a:pt x="23" y="45"/>
                    <a:pt x="38" y="104"/>
                    <a:pt x="0" y="145"/>
                  </a:cubicBezTo>
                  <a:cubicBezTo>
                    <a:pt x="23" y="153"/>
                    <a:pt x="50" y="157"/>
                    <a:pt x="64" y="179"/>
                  </a:cubicBezTo>
                  <a:lnTo>
                    <a:pt x="68" y="179"/>
                  </a:lnTo>
                  <a:cubicBezTo>
                    <a:pt x="83" y="164"/>
                    <a:pt x="98" y="145"/>
                    <a:pt x="117" y="130"/>
                  </a:cubicBezTo>
                  <a:cubicBezTo>
                    <a:pt x="64" y="100"/>
                    <a:pt x="90" y="33"/>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732824" y="-2881665"/>
              <a:ext cx="6064" cy="6064"/>
            </a:xfrm>
            <a:custGeom>
              <a:avLst/>
              <a:gdLst/>
              <a:ahLst/>
              <a:cxnLst/>
              <a:rect l="l" t="t" r="r" b="b"/>
              <a:pathLst>
                <a:path w="127" h="127" extrusionOk="0">
                  <a:moveTo>
                    <a:pt x="123" y="0"/>
                  </a:moveTo>
                  <a:cubicBezTo>
                    <a:pt x="104" y="23"/>
                    <a:pt x="82" y="49"/>
                    <a:pt x="59" y="49"/>
                  </a:cubicBezTo>
                  <a:cubicBezTo>
                    <a:pt x="45" y="49"/>
                    <a:pt x="30" y="41"/>
                    <a:pt x="14" y="15"/>
                  </a:cubicBezTo>
                  <a:cubicBezTo>
                    <a:pt x="11" y="49"/>
                    <a:pt x="7" y="82"/>
                    <a:pt x="0" y="127"/>
                  </a:cubicBezTo>
                  <a:cubicBezTo>
                    <a:pt x="67" y="97"/>
                    <a:pt x="116" y="68"/>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718929" y="-2891120"/>
              <a:ext cx="5921" cy="7163"/>
            </a:xfrm>
            <a:custGeom>
              <a:avLst/>
              <a:gdLst/>
              <a:ahLst/>
              <a:cxnLst/>
              <a:rect l="l" t="t" r="r" b="b"/>
              <a:pathLst>
                <a:path w="124" h="150" extrusionOk="0">
                  <a:moveTo>
                    <a:pt x="97" y="0"/>
                  </a:moveTo>
                  <a:lnTo>
                    <a:pt x="97" y="0"/>
                  </a:lnTo>
                  <a:cubicBezTo>
                    <a:pt x="53" y="19"/>
                    <a:pt x="34" y="67"/>
                    <a:pt x="1" y="101"/>
                  </a:cubicBezTo>
                  <a:cubicBezTo>
                    <a:pt x="4" y="116"/>
                    <a:pt x="11" y="135"/>
                    <a:pt x="15" y="149"/>
                  </a:cubicBezTo>
                  <a:cubicBezTo>
                    <a:pt x="42" y="123"/>
                    <a:pt x="45" y="78"/>
                    <a:pt x="94" y="64"/>
                  </a:cubicBezTo>
                  <a:cubicBezTo>
                    <a:pt x="124" y="56"/>
                    <a:pt x="120" y="26"/>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732155" y="-2883289"/>
              <a:ext cx="5205" cy="3963"/>
            </a:xfrm>
            <a:custGeom>
              <a:avLst/>
              <a:gdLst/>
              <a:ahLst/>
              <a:cxnLst/>
              <a:rect l="l" t="t" r="r" b="b"/>
              <a:pathLst>
                <a:path w="109" h="83" extrusionOk="0">
                  <a:moveTo>
                    <a:pt x="45" y="0"/>
                  </a:moveTo>
                  <a:cubicBezTo>
                    <a:pt x="31" y="16"/>
                    <a:pt x="16" y="34"/>
                    <a:pt x="0" y="49"/>
                  </a:cubicBezTo>
                  <a:cubicBezTo>
                    <a:pt x="16" y="75"/>
                    <a:pt x="31" y="83"/>
                    <a:pt x="45" y="83"/>
                  </a:cubicBezTo>
                  <a:cubicBezTo>
                    <a:pt x="68" y="83"/>
                    <a:pt x="90" y="57"/>
                    <a:pt x="109" y="34"/>
                  </a:cubicBezTo>
                  <a:cubicBezTo>
                    <a:pt x="95" y="12"/>
                    <a:pt x="68" y="8"/>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27476" y="-2895417"/>
              <a:ext cx="6303" cy="2340"/>
            </a:xfrm>
            <a:custGeom>
              <a:avLst/>
              <a:gdLst/>
              <a:ahLst/>
              <a:cxnLst/>
              <a:rect l="l" t="t" r="r" b="b"/>
              <a:pathLst>
                <a:path w="132" h="49" extrusionOk="0">
                  <a:moveTo>
                    <a:pt x="78" y="0"/>
                  </a:moveTo>
                  <a:cubicBezTo>
                    <a:pt x="49" y="0"/>
                    <a:pt x="23" y="11"/>
                    <a:pt x="0" y="42"/>
                  </a:cubicBezTo>
                  <a:cubicBezTo>
                    <a:pt x="11" y="45"/>
                    <a:pt x="23" y="49"/>
                    <a:pt x="33" y="49"/>
                  </a:cubicBezTo>
                  <a:cubicBezTo>
                    <a:pt x="67" y="49"/>
                    <a:pt x="101" y="30"/>
                    <a:pt x="131" y="8"/>
                  </a:cubicBezTo>
                  <a:cubicBezTo>
                    <a:pt x="112" y="4"/>
                    <a:pt x="97"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600413" y="-2689615"/>
              <a:ext cx="14659" cy="18575"/>
            </a:xfrm>
            <a:custGeom>
              <a:avLst/>
              <a:gdLst/>
              <a:ahLst/>
              <a:cxnLst/>
              <a:rect l="l" t="t" r="r" b="b"/>
              <a:pathLst>
                <a:path w="307" h="389" extrusionOk="0">
                  <a:moveTo>
                    <a:pt x="157" y="0"/>
                  </a:moveTo>
                  <a:cubicBezTo>
                    <a:pt x="101" y="0"/>
                    <a:pt x="60" y="30"/>
                    <a:pt x="34" y="87"/>
                  </a:cubicBezTo>
                  <a:cubicBezTo>
                    <a:pt x="0" y="161"/>
                    <a:pt x="41" y="325"/>
                    <a:pt x="112" y="366"/>
                  </a:cubicBezTo>
                  <a:cubicBezTo>
                    <a:pt x="128" y="374"/>
                    <a:pt x="146" y="389"/>
                    <a:pt x="165" y="389"/>
                  </a:cubicBezTo>
                  <a:cubicBezTo>
                    <a:pt x="176" y="389"/>
                    <a:pt x="184" y="385"/>
                    <a:pt x="191" y="374"/>
                  </a:cubicBezTo>
                  <a:cubicBezTo>
                    <a:pt x="224" y="311"/>
                    <a:pt x="281" y="254"/>
                    <a:pt x="274" y="173"/>
                  </a:cubicBezTo>
                  <a:lnTo>
                    <a:pt x="274" y="173"/>
                  </a:lnTo>
                  <a:cubicBezTo>
                    <a:pt x="258" y="191"/>
                    <a:pt x="240" y="206"/>
                    <a:pt x="224" y="221"/>
                  </a:cubicBezTo>
                  <a:cubicBezTo>
                    <a:pt x="195" y="232"/>
                    <a:pt x="195" y="296"/>
                    <a:pt x="162" y="296"/>
                  </a:cubicBezTo>
                  <a:cubicBezTo>
                    <a:pt x="150" y="296"/>
                    <a:pt x="143" y="292"/>
                    <a:pt x="128" y="280"/>
                  </a:cubicBezTo>
                  <a:cubicBezTo>
                    <a:pt x="57" y="235"/>
                    <a:pt x="38" y="146"/>
                    <a:pt x="79" y="75"/>
                  </a:cubicBezTo>
                  <a:cubicBezTo>
                    <a:pt x="86" y="64"/>
                    <a:pt x="98" y="52"/>
                    <a:pt x="109" y="45"/>
                  </a:cubicBezTo>
                  <a:cubicBezTo>
                    <a:pt x="124" y="42"/>
                    <a:pt x="139" y="38"/>
                    <a:pt x="154" y="38"/>
                  </a:cubicBezTo>
                  <a:cubicBezTo>
                    <a:pt x="221" y="38"/>
                    <a:pt x="266" y="87"/>
                    <a:pt x="307" y="142"/>
                  </a:cubicBezTo>
                  <a:cubicBezTo>
                    <a:pt x="303" y="56"/>
                    <a:pt x="269" y="19"/>
                    <a:pt x="191" y="4"/>
                  </a:cubicBezTo>
                  <a:cubicBezTo>
                    <a:pt x="180" y="0"/>
                    <a:pt x="169"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613067" y="-2692671"/>
              <a:ext cx="10935" cy="8977"/>
            </a:xfrm>
            <a:custGeom>
              <a:avLst/>
              <a:gdLst/>
              <a:ahLst/>
              <a:cxnLst/>
              <a:rect l="l" t="t" r="r" b="b"/>
              <a:pathLst>
                <a:path w="229" h="188" extrusionOk="0">
                  <a:moveTo>
                    <a:pt x="108" y="1"/>
                  </a:moveTo>
                  <a:cubicBezTo>
                    <a:pt x="79" y="1"/>
                    <a:pt x="52" y="27"/>
                    <a:pt x="23" y="83"/>
                  </a:cubicBezTo>
                  <a:cubicBezTo>
                    <a:pt x="15" y="94"/>
                    <a:pt x="8" y="109"/>
                    <a:pt x="0" y="120"/>
                  </a:cubicBezTo>
                  <a:cubicBezTo>
                    <a:pt x="52" y="165"/>
                    <a:pt x="97" y="187"/>
                    <a:pt x="135" y="187"/>
                  </a:cubicBezTo>
                  <a:cubicBezTo>
                    <a:pt x="180" y="187"/>
                    <a:pt x="213" y="154"/>
                    <a:pt x="228" y="90"/>
                  </a:cubicBezTo>
                  <a:cubicBezTo>
                    <a:pt x="217" y="80"/>
                    <a:pt x="206" y="64"/>
                    <a:pt x="194" y="57"/>
                  </a:cubicBezTo>
                  <a:cubicBezTo>
                    <a:pt x="161" y="20"/>
                    <a:pt x="131"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614547" y="-2697302"/>
              <a:ext cx="12415" cy="10362"/>
            </a:xfrm>
            <a:custGeom>
              <a:avLst/>
              <a:gdLst/>
              <a:ahLst/>
              <a:cxnLst/>
              <a:rect l="l" t="t" r="r" b="b"/>
              <a:pathLst>
                <a:path w="260" h="217" extrusionOk="0">
                  <a:moveTo>
                    <a:pt x="170" y="1"/>
                  </a:moveTo>
                  <a:cubicBezTo>
                    <a:pt x="158" y="1"/>
                    <a:pt x="151" y="4"/>
                    <a:pt x="144" y="15"/>
                  </a:cubicBezTo>
                  <a:cubicBezTo>
                    <a:pt x="91" y="72"/>
                    <a:pt x="1" y="117"/>
                    <a:pt x="31" y="217"/>
                  </a:cubicBezTo>
                  <a:cubicBezTo>
                    <a:pt x="39" y="206"/>
                    <a:pt x="46" y="191"/>
                    <a:pt x="54" y="180"/>
                  </a:cubicBezTo>
                  <a:cubicBezTo>
                    <a:pt x="83" y="124"/>
                    <a:pt x="110" y="98"/>
                    <a:pt x="139" y="98"/>
                  </a:cubicBezTo>
                  <a:cubicBezTo>
                    <a:pt x="162" y="98"/>
                    <a:pt x="192" y="117"/>
                    <a:pt x="225" y="154"/>
                  </a:cubicBezTo>
                  <a:cubicBezTo>
                    <a:pt x="237" y="161"/>
                    <a:pt x="248" y="177"/>
                    <a:pt x="259" y="187"/>
                  </a:cubicBezTo>
                  <a:cubicBezTo>
                    <a:pt x="256" y="135"/>
                    <a:pt x="251" y="91"/>
                    <a:pt x="225" y="46"/>
                  </a:cubicBezTo>
                  <a:cubicBezTo>
                    <a:pt x="211" y="20"/>
                    <a:pt x="188" y="1"/>
                    <a:pt x="1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595256" y="-2687800"/>
              <a:ext cx="9502" cy="8786"/>
            </a:xfrm>
            <a:custGeom>
              <a:avLst/>
              <a:gdLst/>
              <a:ahLst/>
              <a:cxnLst/>
              <a:rect l="l" t="t" r="r" b="b"/>
              <a:pathLst>
                <a:path w="199" h="184" extrusionOk="0">
                  <a:moveTo>
                    <a:pt x="46" y="0"/>
                  </a:moveTo>
                  <a:cubicBezTo>
                    <a:pt x="31" y="0"/>
                    <a:pt x="16" y="4"/>
                    <a:pt x="1" y="7"/>
                  </a:cubicBezTo>
                  <a:cubicBezTo>
                    <a:pt x="9" y="11"/>
                    <a:pt x="12" y="14"/>
                    <a:pt x="20" y="18"/>
                  </a:cubicBezTo>
                  <a:cubicBezTo>
                    <a:pt x="132" y="63"/>
                    <a:pt x="132" y="63"/>
                    <a:pt x="116" y="183"/>
                  </a:cubicBezTo>
                  <a:cubicBezTo>
                    <a:pt x="132" y="168"/>
                    <a:pt x="150" y="153"/>
                    <a:pt x="166" y="135"/>
                  </a:cubicBezTo>
                  <a:cubicBezTo>
                    <a:pt x="177" y="123"/>
                    <a:pt x="188" y="116"/>
                    <a:pt x="199" y="104"/>
                  </a:cubicBezTo>
                  <a:cubicBezTo>
                    <a:pt x="158" y="49"/>
                    <a:pt x="113"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522581" y="-2917716"/>
              <a:ext cx="6303" cy="6303"/>
            </a:xfrm>
            <a:custGeom>
              <a:avLst/>
              <a:gdLst/>
              <a:ahLst/>
              <a:cxnLst/>
              <a:rect l="l" t="t" r="r" b="b"/>
              <a:pathLst>
                <a:path w="132" h="132" extrusionOk="0">
                  <a:moveTo>
                    <a:pt x="75" y="0"/>
                  </a:moveTo>
                  <a:cubicBezTo>
                    <a:pt x="64" y="7"/>
                    <a:pt x="49" y="15"/>
                    <a:pt x="38" y="26"/>
                  </a:cubicBezTo>
                  <a:cubicBezTo>
                    <a:pt x="7" y="45"/>
                    <a:pt x="0" y="71"/>
                    <a:pt x="15" y="101"/>
                  </a:cubicBezTo>
                  <a:cubicBezTo>
                    <a:pt x="26" y="119"/>
                    <a:pt x="42" y="131"/>
                    <a:pt x="60" y="131"/>
                  </a:cubicBezTo>
                  <a:cubicBezTo>
                    <a:pt x="68" y="131"/>
                    <a:pt x="75" y="131"/>
                    <a:pt x="83" y="127"/>
                  </a:cubicBezTo>
                  <a:cubicBezTo>
                    <a:pt x="131" y="109"/>
                    <a:pt x="94" y="74"/>
                    <a:pt x="97" y="48"/>
                  </a:cubicBezTo>
                  <a:cubicBezTo>
                    <a:pt x="102" y="30"/>
                    <a:pt x="86" y="15"/>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521530" y="-2921680"/>
              <a:ext cx="5062" cy="4011"/>
            </a:xfrm>
            <a:custGeom>
              <a:avLst/>
              <a:gdLst/>
              <a:ahLst/>
              <a:cxnLst/>
              <a:rect l="l" t="t" r="r" b="b"/>
              <a:pathLst>
                <a:path w="106" h="84" extrusionOk="0">
                  <a:moveTo>
                    <a:pt x="53" y="0"/>
                  </a:moveTo>
                  <a:cubicBezTo>
                    <a:pt x="46" y="0"/>
                    <a:pt x="38" y="4"/>
                    <a:pt x="35" y="9"/>
                  </a:cubicBezTo>
                  <a:cubicBezTo>
                    <a:pt x="1" y="42"/>
                    <a:pt x="35" y="61"/>
                    <a:pt x="53" y="83"/>
                  </a:cubicBezTo>
                  <a:cubicBezTo>
                    <a:pt x="72" y="61"/>
                    <a:pt x="106" y="45"/>
                    <a:pt x="72" y="9"/>
                  </a:cubicBezTo>
                  <a:cubicBezTo>
                    <a:pt x="68" y="4"/>
                    <a:pt x="61"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529027" y="-2909885"/>
              <a:ext cx="3438" cy="3438"/>
            </a:xfrm>
            <a:custGeom>
              <a:avLst/>
              <a:gdLst/>
              <a:ahLst/>
              <a:cxnLst/>
              <a:rect l="l" t="t" r="r" b="b"/>
              <a:pathLst>
                <a:path w="72" h="72" extrusionOk="0">
                  <a:moveTo>
                    <a:pt x="20" y="0"/>
                  </a:moveTo>
                  <a:cubicBezTo>
                    <a:pt x="1" y="15"/>
                    <a:pt x="1" y="34"/>
                    <a:pt x="8" y="53"/>
                  </a:cubicBezTo>
                  <a:cubicBezTo>
                    <a:pt x="16" y="64"/>
                    <a:pt x="27" y="71"/>
                    <a:pt x="38" y="71"/>
                  </a:cubicBezTo>
                  <a:cubicBezTo>
                    <a:pt x="46" y="71"/>
                    <a:pt x="49" y="71"/>
                    <a:pt x="57" y="67"/>
                  </a:cubicBezTo>
                  <a:cubicBezTo>
                    <a:pt x="72" y="57"/>
                    <a:pt x="68" y="41"/>
                    <a:pt x="64" y="26"/>
                  </a:cubicBezTo>
                  <a:cubicBezTo>
                    <a:pt x="57" y="12"/>
                    <a:pt x="46"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604520" y="-2585758"/>
              <a:ext cx="16808" cy="23445"/>
            </a:xfrm>
            <a:custGeom>
              <a:avLst/>
              <a:gdLst/>
              <a:ahLst/>
              <a:cxnLst/>
              <a:rect l="l" t="t" r="r" b="b"/>
              <a:pathLst>
                <a:path w="352" h="491" extrusionOk="0">
                  <a:moveTo>
                    <a:pt x="75" y="1"/>
                  </a:moveTo>
                  <a:cubicBezTo>
                    <a:pt x="53" y="1"/>
                    <a:pt x="53" y="16"/>
                    <a:pt x="49" y="31"/>
                  </a:cubicBezTo>
                  <a:cubicBezTo>
                    <a:pt x="41" y="94"/>
                    <a:pt x="60" y="158"/>
                    <a:pt x="38" y="218"/>
                  </a:cubicBezTo>
                  <a:cubicBezTo>
                    <a:pt x="1" y="311"/>
                    <a:pt x="38" y="393"/>
                    <a:pt x="72" y="476"/>
                  </a:cubicBezTo>
                  <a:cubicBezTo>
                    <a:pt x="98" y="479"/>
                    <a:pt x="127" y="483"/>
                    <a:pt x="153" y="491"/>
                  </a:cubicBezTo>
                  <a:cubicBezTo>
                    <a:pt x="176" y="472"/>
                    <a:pt x="169" y="450"/>
                    <a:pt x="169" y="427"/>
                  </a:cubicBezTo>
                  <a:cubicBezTo>
                    <a:pt x="172" y="401"/>
                    <a:pt x="169" y="367"/>
                    <a:pt x="203" y="363"/>
                  </a:cubicBezTo>
                  <a:cubicBezTo>
                    <a:pt x="206" y="360"/>
                    <a:pt x="210" y="360"/>
                    <a:pt x="214" y="360"/>
                  </a:cubicBezTo>
                  <a:cubicBezTo>
                    <a:pt x="240" y="360"/>
                    <a:pt x="255" y="382"/>
                    <a:pt x="258" y="412"/>
                  </a:cubicBezTo>
                  <a:cubicBezTo>
                    <a:pt x="258" y="420"/>
                    <a:pt x="277" y="424"/>
                    <a:pt x="284" y="427"/>
                  </a:cubicBezTo>
                  <a:cubicBezTo>
                    <a:pt x="318" y="379"/>
                    <a:pt x="352" y="319"/>
                    <a:pt x="292" y="274"/>
                  </a:cubicBezTo>
                  <a:cubicBezTo>
                    <a:pt x="229" y="229"/>
                    <a:pt x="198" y="162"/>
                    <a:pt x="158" y="98"/>
                  </a:cubicBezTo>
                  <a:cubicBezTo>
                    <a:pt x="153" y="65"/>
                    <a:pt x="64" y="94"/>
                    <a:pt x="105" y="27"/>
                  </a:cubicBezTo>
                  <a:cubicBezTo>
                    <a:pt x="113" y="16"/>
                    <a:pt x="91"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627869" y="-2578596"/>
              <a:ext cx="25164" cy="20007"/>
            </a:xfrm>
            <a:custGeom>
              <a:avLst/>
              <a:gdLst/>
              <a:ahLst/>
              <a:cxnLst/>
              <a:rect l="l" t="t" r="r" b="b"/>
              <a:pathLst>
                <a:path w="527" h="419" extrusionOk="0">
                  <a:moveTo>
                    <a:pt x="381" y="1"/>
                  </a:moveTo>
                  <a:cubicBezTo>
                    <a:pt x="344" y="60"/>
                    <a:pt x="302" y="75"/>
                    <a:pt x="269" y="101"/>
                  </a:cubicBezTo>
                  <a:cubicBezTo>
                    <a:pt x="243" y="120"/>
                    <a:pt x="254" y="146"/>
                    <a:pt x="295" y="150"/>
                  </a:cubicBezTo>
                  <a:cubicBezTo>
                    <a:pt x="321" y="153"/>
                    <a:pt x="310" y="165"/>
                    <a:pt x="314" y="180"/>
                  </a:cubicBezTo>
                  <a:cubicBezTo>
                    <a:pt x="328" y="236"/>
                    <a:pt x="273" y="243"/>
                    <a:pt x="250" y="274"/>
                  </a:cubicBezTo>
                  <a:cubicBezTo>
                    <a:pt x="224" y="292"/>
                    <a:pt x="198" y="300"/>
                    <a:pt x="176" y="300"/>
                  </a:cubicBezTo>
                  <a:cubicBezTo>
                    <a:pt x="142" y="300"/>
                    <a:pt x="112" y="281"/>
                    <a:pt x="86" y="243"/>
                  </a:cubicBezTo>
                  <a:cubicBezTo>
                    <a:pt x="75" y="232"/>
                    <a:pt x="59" y="213"/>
                    <a:pt x="78" y="206"/>
                  </a:cubicBezTo>
                  <a:cubicBezTo>
                    <a:pt x="104" y="187"/>
                    <a:pt x="138" y="169"/>
                    <a:pt x="119" y="135"/>
                  </a:cubicBezTo>
                  <a:cubicBezTo>
                    <a:pt x="112" y="124"/>
                    <a:pt x="104" y="117"/>
                    <a:pt x="97" y="117"/>
                  </a:cubicBezTo>
                  <a:cubicBezTo>
                    <a:pt x="78" y="117"/>
                    <a:pt x="59" y="139"/>
                    <a:pt x="41" y="143"/>
                  </a:cubicBezTo>
                  <a:lnTo>
                    <a:pt x="37" y="146"/>
                  </a:lnTo>
                  <a:cubicBezTo>
                    <a:pt x="30" y="146"/>
                    <a:pt x="26" y="143"/>
                    <a:pt x="19" y="143"/>
                  </a:cubicBezTo>
                  <a:lnTo>
                    <a:pt x="19" y="143"/>
                  </a:lnTo>
                  <a:cubicBezTo>
                    <a:pt x="0" y="203"/>
                    <a:pt x="71" y="236"/>
                    <a:pt x="67" y="292"/>
                  </a:cubicBezTo>
                  <a:cubicBezTo>
                    <a:pt x="78" y="322"/>
                    <a:pt x="48" y="374"/>
                    <a:pt x="104" y="374"/>
                  </a:cubicBezTo>
                  <a:lnTo>
                    <a:pt x="119" y="374"/>
                  </a:lnTo>
                  <a:cubicBezTo>
                    <a:pt x="127" y="360"/>
                    <a:pt x="127" y="341"/>
                    <a:pt x="145" y="341"/>
                  </a:cubicBezTo>
                  <a:cubicBezTo>
                    <a:pt x="149" y="341"/>
                    <a:pt x="157" y="341"/>
                    <a:pt x="164" y="344"/>
                  </a:cubicBezTo>
                  <a:cubicBezTo>
                    <a:pt x="209" y="367"/>
                    <a:pt x="258" y="386"/>
                    <a:pt x="299" y="419"/>
                  </a:cubicBezTo>
                  <a:cubicBezTo>
                    <a:pt x="366" y="378"/>
                    <a:pt x="456" y="396"/>
                    <a:pt x="527" y="360"/>
                  </a:cubicBezTo>
                  <a:cubicBezTo>
                    <a:pt x="512" y="344"/>
                    <a:pt x="497" y="341"/>
                    <a:pt x="482" y="341"/>
                  </a:cubicBezTo>
                  <a:cubicBezTo>
                    <a:pt x="452" y="341"/>
                    <a:pt x="426" y="355"/>
                    <a:pt x="396" y="360"/>
                  </a:cubicBezTo>
                  <a:cubicBezTo>
                    <a:pt x="381" y="360"/>
                    <a:pt x="362" y="363"/>
                    <a:pt x="347" y="363"/>
                  </a:cubicBezTo>
                  <a:cubicBezTo>
                    <a:pt x="336" y="363"/>
                    <a:pt x="325" y="363"/>
                    <a:pt x="314" y="355"/>
                  </a:cubicBezTo>
                  <a:cubicBezTo>
                    <a:pt x="328" y="303"/>
                    <a:pt x="426" y="288"/>
                    <a:pt x="389" y="248"/>
                  </a:cubicBezTo>
                  <a:cubicBezTo>
                    <a:pt x="318" y="172"/>
                    <a:pt x="370" y="105"/>
                    <a:pt x="3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626819" y="-2586618"/>
              <a:ext cx="11460" cy="11651"/>
            </a:xfrm>
            <a:custGeom>
              <a:avLst/>
              <a:gdLst/>
              <a:ahLst/>
              <a:cxnLst/>
              <a:rect l="l" t="t" r="r" b="b"/>
              <a:pathLst>
                <a:path w="240" h="244" extrusionOk="0">
                  <a:moveTo>
                    <a:pt x="161" y="0"/>
                  </a:moveTo>
                  <a:cubicBezTo>
                    <a:pt x="131" y="12"/>
                    <a:pt x="105" y="26"/>
                    <a:pt x="79" y="57"/>
                  </a:cubicBezTo>
                  <a:cubicBezTo>
                    <a:pt x="75" y="64"/>
                    <a:pt x="71" y="64"/>
                    <a:pt x="68" y="64"/>
                  </a:cubicBezTo>
                  <a:cubicBezTo>
                    <a:pt x="56" y="64"/>
                    <a:pt x="56" y="38"/>
                    <a:pt x="49" y="34"/>
                  </a:cubicBezTo>
                  <a:cubicBezTo>
                    <a:pt x="19" y="71"/>
                    <a:pt x="0" y="112"/>
                    <a:pt x="11" y="161"/>
                  </a:cubicBezTo>
                  <a:cubicBezTo>
                    <a:pt x="68" y="195"/>
                    <a:pt x="123" y="232"/>
                    <a:pt x="194" y="243"/>
                  </a:cubicBezTo>
                  <a:cubicBezTo>
                    <a:pt x="191" y="187"/>
                    <a:pt x="123" y="214"/>
                    <a:pt x="116" y="169"/>
                  </a:cubicBezTo>
                  <a:cubicBezTo>
                    <a:pt x="123" y="150"/>
                    <a:pt x="142" y="131"/>
                    <a:pt x="161" y="131"/>
                  </a:cubicBezTo>
                  <a:lnTo>
                    <a:pt x="183" y="131"/>
                  </a:lnTo>
                  <a:cubicBezTo>
                    <a:pt x="225" y="131"/>
                    <a:pt x="236" y="105"/>
                    <a:pt x="236" y="64"/>
                  </a:cubicBezTo>
                  <a:cubicBezTo>
                    <a:pt x="239" y="12"/>
                    <a:pt x="165" y="49"/>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623763" y="-2570383"/>
              <a:ext cx="8213" cy="6112"/>
            </a:xfrm>
            <a:custGeom>
              <a:avLst/>
              <a:gdLst/>
              <a:ahLst/>
              <a:cxnLst/>
              <a:rect l="l" t="t" r="r" b="b"/>
              <a:pathLst>
                <a:path w="172" h="128" extrusionOk="0">
                  <a:moveTo>
                    <a:pt x="112" y="0"/>
                  </a:moveTo>
                  <a:cubicBezTo>
                    <a:pt x="97" y="45"/>
                    <a:pt x="78" y="79"/>
                    <a:pt x="37" y="79"/>
                  </a:cubicBezTo>
                  <a:cubicBezTo>
                    <a:pt x="26" y="79"/>
                    <a:pt x="15" y="76"/>
                    <a:pt x="0" y="71"/>
                  </a:cubicBezTo>
                  <a:lnTo>
                    <a:pt x="0" y="71"/>
                  </a:lnTo>
                  <a:cubicBezTo>
                    <a:pt x="26" y="109"/>
                    <a:pt x="56" y="128"/>
                    <a:pt x="90" y="128"/>
                  </a:cubicBezTo>
                  <a:cubicBezTo>
                    <a:pt x="112" y="128"/>
                    <a:pt x="138" y="120"/>
                    <a:pt x="164" y="102"/>
                  </a:cubicBezTo>
                  <a:cubicBezTo>
                    <a:pt x="146" y="71"/>
                    <a:pt x="172" y="23"/>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609677" y="-2975733"/>
              <a:ext cx="15376" cy="15185"/>
            </a:xfrm>
            <a:custGeom>
              <a:avLst/>
              <a:gdLst/>
              <a:ahLst/>
              <a:cxnLst/>
              <a:rect l="l" t="t" r="r" b="b"/>
              <a:pathLst>
                <a:path w="322" h="318" extrusionOk="0">
                  <a:moveTo>
                    <a:pt x="157" y="0"/>
                  </a:moveTo>
                  <a:cubicBezTo>
                    <a:pt x="146" y="0"/>
                    <a:pt x="131" y="4"/>
                    <a:pt x="116" y="7"/>
                  </a:cubicBezTo>
                  <a:cubicBezTo>
                    <a:pt x="116" y="19"/>
                    <a:pt x="75" y="33"/>
                    <a:pt x="116" y="42"/>
                  </a:cubicBezTo>
                  <a:cubicBezTo>
                    <a:pt x="142" y="45"/>
                    <a:pt x="138" y="64"/>
                    <a:pt x="146" y="75"/>
                  </a:cubicBezTo>
                  <a:lnTo>
                    <a:pt x="149" y="75"/>
                  </a:lnTo>
                  <a:cubicBezTo>
                    <a:pt x="161" y="75"/>
                    <a:pt x="168" y="68"/>
                    <a:pt x="176" y="59"/>
                  </a:cubicBezTo>
                  <a:cubicBezTo>
                    <a:pt x="183" y="52"/>
                    <a:pt x="191" y="45"/>
                    <a:pt x="202" y="45"/>
                  </a:cubicBezTo>
                  <a:cubicBezTo>
                    <a:pt x="209" y="45"/>
                    <a:pt x="213" y="49"/>
                    <a:pt x="221" y="56"/>
                  </a:cubicBezTo>
                  <a:cubicBezTo>
                    <a:pt x="247" y="86"/>
                    <a:pt x="213" y="104"/>
                    <a:pt x="199" y="123"/>
                  </a:cubicBezTo>
                  <a:cubicBezTo>
                    <a:pt x="187" y="146"/>
                    <a:pt x="187" y="180"/>
                    <a:pt x="149" y="180"/>
                  </a:cubicBezTo>
                  <a:cubicBezTo>
                    <a:pt x="146" y="180"/>
                    <a:pt x="138" y="180"/>
                    <a:pt x="131" y="176"/>
                  </a:cubicBezTo>
                  <a:cubicBezTo>
                    <a:pt x="135" y="142"/>
                    <a:pt x="168" y="112"/>
                    <a:pt x="146" y="75"/>
                  </a:cubicBezTo>
                  <a:lnTo>
                    <a:pt x="146" y="75"/>
                  </a:lnTo>
                  <a:cubicBezTo>
                    <a:pt x="86" y="97"/>
                    <a:pt x="112" y="187"/>
                    <a:pt x="49" y="206"/>
                  </a:cubicBezTo>
                  <a:cubicBezTo>
                    <a:pt x="56" y="251"/>
                    <a:pt x="19" y="261"/>
                    <a:pt x="0" y="288"/>
                  </a:cubicBezTo>
                  <a:cubicBezTo>
                    <a:pt x="26" y="311"/>
                    <a:pt x="56" y="318"/>
                    <a:pt x="82" y="318"/>
                  </a:cubicBezTo>
                  <a:cubicBezTo>
                    <a:pt x="101" y="318"/>
                    <a:pt x="123" y="314"/>
                    <a:pt x="142" y="311"/>
                  </a:cubicBezTo>
                  <a:cubicBezTo>
                    <a:pt x="161" y="306"/>
                    <a:pt x="180" y="306"/>
                    <a:pt x="199" y="306"/>
                  </a:cubicBezTo>
                  <a:lnTo>
                    <a:pt x="225" y="306"/>
                  </a:lnTo>
                  <a:cubicBezTo>
                    <a:pt x="239" y="306"/>
                    <a:pt x="251" y="299"/>
                    <a:pt x="261" y="288"/>
                  </a:cubicBezTo>
                  <a:cubicBezTo>
                    <a:pt x="280" y="235"/>
                    <a:pt x="322" y="187"/>
                    <a:pt x="295" y="127"/>
                  </a:cubicBezTo>
                  <a:cubicBezTo>
                    <a:pt x="288" y="116"/>
                    <a:pt x="288" y="104"/>
                    <a:pt x="295" y="94"/>
                  </a:cubicBezTo>
                  <a:cubicBezTo>
                    <a:pt x="254" y="52"/>
                    <a:pt x="217"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616123" y="-2977356"/>
              <a:ext cx="16617" cy="18431"/>
            </a:xfrm>
            <a:custGeom>
              <a:avLst/>
              <a:gdLst/>
              <a:ahLst/>
              <a:cxnLst/>
              <a:rect l="l" t="t" r="r" b="b"/>
              <a:pathLst>
                <a:path w="348" h="386" extrusionOk="0">
                  <a:moveTo>
                    <a:pt x="79" y="0"/>
                  </a:moveTo>
                  <a:cubicBezTo>
                    <a:pt x="75" y="0"/>
                    <a:pt x="75" y="0"/>
                    <a:pt x="75" y="4"/>
                  </a:cubicBezTo>
                  <a:cubicBezTo>
                    <a:pt x="70" y="4"/>
                    <a:pt x="66" y="4"/>
                    <a:pt x="61" y="4"/>
                  </a:cubicBezTo>
                  <a:cubicBezTo>
                    <a:pt x="37" y="4"/>
                    <a:pt x="15" y="6"/>
                    <a:pt x="15" y="38"/>
                  </a:cubicBezTo>
                  <a:cubicBezTo>
                    <a:pt x="12" y="109"/>
                    <a:pt x="1" y="176"/>
                    <a:pt x="23" y="243"/>
                  </a:cubicBezTo>
                  <a:cubicBezTo>
                    <a:pt x="49" y="333"/>
                    <a:pt x="135" y="385"/>
                    <a:pt x="221" y="385"/>
                  </a:cubicBezTo>
                  <a:cubicBezTo>
                    <a:pt x="266" y="385"/>
                    <a:pt x="311" y="371"/>
                    <a:pt x="348" y="340"/>
                  </a:cubicBezTo>
                  <a:lnTo>
                    <a:pt x="334" y="340"/>
                  </a:lnTo>
                  <a:cubicBezTo>
                    <a:pt x="315" y="340"/>
                    <a:pt x="296" y="340"/>
                    <a:pt x="277" y="345"/>
                  </a:cubicBezTo>
                  <a:cubicBezTo>
                    <a:pt x="258" y="348"/>
                    <a:pt x="236" y="352"/>
                    <a:pt x="217" y="352"/>
                  </a:cubicBezTo>
                  <a:cubicBezTo>
                    <a:pt x="191" y="352"/>
                    <a:pt x="161" y="345"/>
                    <a:pt x="135" y="322"/>
                  </a:cubicBezTo>
                  <a:cubicBezTo>
                    <a:pt x="120" y="311"/>
                    <a:pt x="109" y="295"/>
                    <a:pt x="113" y="273"/>
                  </a:cubicBezTo>
                  <a:cubicBezTo>
                    <a:pt x="109" y="269"/>
                    <a:pt x="105" y="262"/>
                    <a:pt x="101" y="255"/>
                  </a:cubicBezTo>
                  <a:cubicBezTo>
                    <a:pt x="49" y="131"/>
                    <a:pt x="49" y="120"/>
                    <a:pt x="150" y="45"/>
                  </a:cubicBezTo>
                  <a:lnTo>
                    <a:pt x="150" y="41"/>
                  </a:lnTo>
                  <a:cubicBezTo>
                    <a:pt x="120" y="41"/>
                    <a:pt x="109"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609008" y="-2979505"/>
              <a:ext cx="15758" cy="8261"/>
            </a:xfrm>
            <a:custGeom>
              <a:avLst/>
              <a:gdLst/>
              <a:ahLst/>
              <a:cxnLst/>
              <a:rect l="l" t="t" r="r" b="b"/>
              <a:pathLst>
                <a:path w="330" h="173" extrusionOk="0">
                  <a:moveTo>
                    <a:pt x="229" y="0"/>
                  </a:moveTo>
                  <a:cubicBezTo>
                    <a:pt x="218" y="0"/>
                    <a:pt x="211" y="0"/>
                    <a:pt x="199" y="4"/>
                  </a:cubicBezTo>
                  <a:cubicBezTo>
                    <a:pt x="132" y="31"/>
                    <a:pt x="57" y="38"/>
                    <a:pt x="1" y="86"/>
                  </a:cubicBezTo>
                  <a:lnTo>
                    <a:pt x="1" y="90"/>
                  </a:lnTo>
                  <a:lnTo>
                    <a:pt x="12" y="98"/>
                  </a:lnTo>
                  <a:lnTo>
                    <a:pt x="20" y="105"/>
                  </a:lnTo>
                  <a:cubicBezTo>
                    <a:pt x="23" y="109"/>
                    <a:pt x="28" y="109"/>
                    <a:pt x="31" y="109"/>
                  </a:cubicBezTo>
                  <a:cubicBezTo>
                    <a:pt x="42" y="109"/>
                    <a:pt x="50" y="102"/>
                    <a:pt x="61" y="98"/>
                  </a:cubicBezTo>
                  <a:cubicBezTo>
                    <a:pt x="68" y="90"/>
                    <a:pt x="80" y="83"/>
                    <a:pt x="87" y="83"/>
                  </a:cubicBezTo>
                  <a:cubicBezTo>
                    <a:pt x="90" y="83"/>
                    <a:pt x="98" y="86"/>
                    <a:pt x="102" y="86"/>
                  </a:cubicBezTo>
                  <a:cubicBezTo>
                    <a:pt x="117" y="83"/>
                    <a:pt x="132" y="79"/>
                    <a:pt x="143" y="79"/>
                  </a:cubicBezTo>
                  <a:cubicBezTo>
                    <a:pt x="203" y="79"/>
                    <a:pt x="240" y="131"/>
                    <a:pt x="281" y="173"/>
                  </a:cubicBezTo>
                  <a:cubicBezTo>
                    <a:pt x="330" y="135"/>
                    <a:pt x="330" y="86"/>
                    <a:pt x="300" y="42"/>
                  </a:cubicBezTo>
                  <a:cubicBezTo>
                    <a:pt x="285" y="16"/>
                    <a:pt x="255"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597214" y="-2969859"/>
              <a:ext cx="6303" cy="8070"/>
            </a:xfrm>
            <a:custGeom>
              <a:avLst/>
              <a:gdLst/>
              <a:ahLst/>
              <a:cxnLst/>
              <a:rect l="l" t="t" r="r" b="b"/>
              <a:pathLst>
                <a:path w="132" h="169" extrusionOk="0">
                  <a:moveTo>
                    <a:pt x="53" y="0"/>
                  </a:moveTo>
                  <a:cubicBezTo>
                    <a:pt x="45" y="0"/>
                    <a:pt x="38" y="0"/>
                    <a:pt x="34" y="4"/>
                  </a:cubicBezTo>
                  <a:cubicBezTo>
                    <a:pt x="61" y="64"/>
                    <a:pt x="19" y="112"/>
                    <a:pt x="0" y="165"/>
                  </a:cubicBezTo>
                  <a:cubicBezTo>
                    <a:pt x="5" y="169"/>
                    <a:pt x="8" y="169"/>
                    <a:pt x="12" y="169"/>
                  </a:cubicBezTo>
                  <a:cubicBezTo>
                    <a:pt x="42" y="169"/>
                    <a:pt x="57" y="143"/>
                    <a:pt x="76" y="124"/>
                  </a:cubicBezTo>
                  <a:cubicBezTo>
                    <a:pt x="98" y="102"/>
                    <a:pt x="131" y="79"/>
                    <a:pt x="121" y="41"/>
                  </a:cubicBezTo>
                  <a:cubicBezTo>
                    <a:pt x="109" y="8"/>
                    <a:pt x="79"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807123" y="-2764439"/>
              <a:ext cx="12367" cy="11126"/>
            </a:xfrm>
            <a:custGeom>
              <a:avLst/>
              <a:gdLst/>
              <a:ahLst/>
              <a:cxnLst/>
              <a:rect l="l" t="t" r="r" b="b"/>
              <a:pathLst>
                <a:path w="259" h="233" extrusionOk="0">
                  <a:moveTo>
                    <a:pt x="23" y="1"/>
                  </a:moveTo>
                  <a:cubicBezTo>
                    <a:pt x="16" y="1"/>
                    <a:pt x="8" y="5"/>
                    <a:pt x="0" y="13"/>
                  </a:cubicBezTo>
                  <a:cubicBezTo>
                    <a:pt x="5" y="49"/>
                    <a:pt x="42" y="75"/>
                    <a:pt x="31" y="117"/>
                  </a:cubicBezTo>
                  <a:cubicBezTo>
                    <a:pt x="16" y="177"/>
                    <a:pt x="53" y="206"/>
                    <a:pt x="98" y="232"/>
                  </a:cubicBezTo>
                  <a:cubicBezTo>
                    <a:pt x="188" y="214"/>
                    <a:pt x="259" y="110"/>
                    <a:pt x="247" y="16"/>
                  </a:cubicBezTo>
                  <a:cubicBezTo>
                    <a:pt x="236" y="13"/>
                    <a:pt x="221" y="1"/>
                    <a:pt x="214" y="1"/>
                  </a:cubicBezTo>
                  <a:lnTo>
                    <a:pt x="210" y="1"/>
                  </a:lnTo>
                  <a:cubicBezTo>
                    <a:pt x="199" y="35"/>
                    <a:pt x="180" y="42"/>
                    <a:pt x="162" y="42"/>
                  </a:cubicBezTo>
                  <a:cubicBezTo>
                    <a:pt x="154" y="42"/>
                    <a:pt x="143" y="39"/>
                    <a:pt x="135" y="39"/>
                  </a:cubicBezTo>
                  <a:cubicBezTo>
                    <a:pt x="128" y="39"/>
                    <a:pt x="121" y="35"/>
                    <a:pt x="113" y="35"/>
                  </a:cubicBezTo>
                  <a:cubicBezTo>
                    <a:pt x="105" y="35"/>
                    <a:pt x="95" y="39"/>
                    <a:pt x="87" y="42"/>
                  </a:cubicBezTo>
                  <a:cubicBezTo>
                    <a:pt x="83" y="46"/>
                    <a:pt x="79" y="46"/>
                    <a:pt x="76" y="46"/>
                  </a:cubicBezTo>
                  <a:cubicBezTo>
                    <a:pt x="60" y="46"/>
                    <a:pt x="57" y="35"/>
                    <a:pt x="50" y="23"/>
                  </a:cubicBezTo>
                  <a:cubicBezTo>
                    <a:pt x="42" y="13"/>
                    <a:pt x="34"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789981" y="-2792993"/>
              <a:ext cx="6303" cy="4011"/>
            </a:xfrm>
            <a:custGeom>
              <a:avLst/>
              <a:gdLst/>
              <a:ahLst/>
              <a:cxnLst/>
              <a:rect l="l" t="t" r="r" b="b"/>
              <a:pathLst>
                <a:path w="132" h="84" extrusionOk="0">
                  <a:moveTo>
                    <a:pt x="76" y="1"/>
                  </a:moveTo>
                  <a:cubicBezTo>
                    <a:pt x="38" y="1"/>
                    <a:pt x="12" y="16"/>
                    <a:pt x="0" y="72"/>
                  </a:cubicBezTo>
                  <a:cubicBezTo>
                    <a:pt x="27" y="79"/>
                    <a:pt x="50" y="83"/>
                    <a:pt x="64" y="83"/>
                  </a:cubicBezTo>
                  <a:cubicBezTo>
                    <a:pt x="105" y="83"/>
                    <a:pt x="124" y="61"/>
                    <a:pt x="131" y="9"/>
                  </a:cubicBezTo>
                  <a:cubicBezTo>
                    <a:pt x="112" y="5"/>
                    <a:pt x="94"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75847" y="-2965228"/>
              <a:ext cx="10028" cy="14516"/>
            </a:xfrm>
            <a:custGeom>
              <a:avLst/>
              <a:gdLst/>
              <a:ahLst/>
              <a:cxnLst/>
              <a:rect l="l" t="t" r="r" b="b"/>
              <a:pathLst>
                <a:path w="210" h="304" extrusionOk="0">
                  <a:moveTo>
                    <a:pt x="157" y="1"/>
                  </a:moveTo>
                  <a:lnTo>
                    <a:pt x="157" y="1"/>
                  </a:lnTo>
                  <a:cubicBezTo>
                    <a:pt x="135" y="86"/>
                    <a:pt x="56" y="105"/>
                    <a:pt x="0" y="154"/>
                  </a:cubicBezTo>
                  <a:cubicBezTo>
                    <a:pt x="33" y="198"/>
                    <a:pt x="82" y="236"/>
                    <a:pt x="49" y="303"/>
                  </a:cubicBezTo>
                  <a:cubicBezTo>
                    <a:pt x="161" y="225"/>
                    <a:pt x="209" y="10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1433" y="-2957922"/>
              <a:ext cx="9502" cy="9359"/>
            </a:xfrm>
            <a:custGeom>
              <a:avLst/>
              <a:gdLst/>
              <a:ahLst/>
              <a:cxnLst/>
              <a:rect l="l" t="t" r="r" b="b"/>
              <a:pathLst>
                <a:path w="199" h="196" extrusionOk="0">
                  <a:moveTo>
                    <a:pt x="117" y="1"/>
                  </a:moveTo>
                  <a:cubicBezTo>
                    <a:pt x="9" y="50"/>
                    <a:pt x="1" y="83"/>
                    <a:pt x="68" y="180"/>
                  </a:cubicBezTo>
                  <a:cubicBezTo>
                    <a:pt x="80" y="192"/>
                    <a:pt x="90" y="195"/>
                    <a:pt x="102" y="195"/>
                  </a:cubicBezTo>
                  <a:cubicBezTo>
                    <a:pt x="128" y="195"/>
                    <a:pt x="143" y="166"/>
                    <a:pt x="166" y="150"/>
                  </a:cubicBezTo>
                  <a:cubicBezTo>
                    <a:pt x="199" y="83"/>
                    <a:pt x="150" y="45"/>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3343" y="-2959832"/>
              <a:ext cx="7544" cy="10505"/>
            </a:xfrm>
            <a:custGeom>
              <a:avLst/>
              <a:gdLst/>
              <a:ahLst/>
              <a:cxnLst/>
              <a:rect l="l" t="t" r="r" b="b"/>
              <a:pathLst>
                <a:path w="158" h="220" extrusionOk="0">
                  <a:moveTo>
                    <a:pt x="82" y="0"/>
                  </a:moveTo>
                  <a:cubicBezTo>
                    <a:pt x="68" y="0"/>
                    <a:pt x="60" y="23"/>
                    <a:pt x="41" y="75"/>
                  </a:cubicBezTo>
                  <a:cubicBezTo>
                    <a:pt x="0" y="198"/>
                    <a:pt x="0" y="198"/>
                    <a:pt x="108" y="220"/>
                  </a:cubicBezTo>
                  <a:cubicBezTo>
                    <a:pt x="41" y="123"/>
                    <a:pt x="49" y="90"/>
                    <a:pt x="157" y="41"/>
                  </a:cubicBezTo>
                  <a:cubicBezTo>
                    <a:pt x="120" y="14"/>
                    <a:pt x="97"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639329" y="-2858506"/>
              <a:ext cx="16856" cy="15423"/>
            </a:xfrm>
            <a:custGeom>
              <a:avLst/>
              <a:gdLst/>
              <a:ahLst/>
              <a:cxnLst/>
              <a:rect l="l" t="t" r="r" b="b"/>
              <a:pathLst>
                <a:path w="353" h="323" extrusionOk="0">
                  <a:moveTo>
                    <a:pt x="150" y="1"/>
                  </a:moveTo>
                  <a:cubicBezTo>
                    <a:pt x="131" y="1"/>
                    <a:pt x="113" y="4"/>
                    <a:pt x="97" y="20"/>
                  </a:cubicBezTo>
                  <a:cubicBezTo>
                    <a:pt x="45" y="64"/>
                    <a:pt x="1" y="117"/>
                    <a:pt x="16" y="188"/>
                  </a:cubicBezTo>
                  <a:cubicBezTo>
                    <a:pt x="27" y="259"/>
                    <a:pt x="71" y="311"/>
                    <a:pt x="150" y="323"/>
                  </a:cubicBezTo>
                  <a:cubicBezTo>
                    <a:pt x="120" y="278"/>
                    <a:pt x="87" y="233"/>
                    <a:pt x="135" y="184"/>
                  </a:cubicBezTo>
                  <a:cubicBezTo>
                    <a:pt x="147" y="173"/>
                    <a:pt x="158" y="169"/>
                    <a:pt x="169" y="169"/>
                  </a:cubicBezTo>
                  <a:cubicBezTo>
                    <a:pt x="202" y="169"/>
                    <a:pt x="247" y="203"/>
                    <a:pt x="285" y="263"/>
                  </a:cubicBezTo>
                  <a:cubicBezTo>
                    <a:pt x="352" y="206"/>
                    <a:pt x="337" y="147"/>
                    <a:pt x="299" y="83"/>
                  </a:cubicBezTo>
                  <a:cubicBezTo>
                    <a:pt x="288" y="61"/>
                    <a:pt x="259" y="49"/>
                    <a:pt x="266" y="16"/>
                  </a:cubicBezTo>
                  <a:lnTo>
                    <a:pt x="259" y="9"/>
                  </a:lnTo>
                  <a:lnTo>
                    <a:pt x="251" y="1"/>
                  </a:lnTo>
                  <a:cubicBezTo>
                    <a:pt x="240" y="4"/>
                    <a:pt x="228" y="9"/>
                    <a:pt x="218" y="9"/>
                  </a:cubicBezTo>
                  <a:cubicBezTo>
                    <a:pt x="206" y="9"/>
                    <a:pt x="195" y="4"/>
                    <a:pt x="184" y="4"/>
                  </a:cubicBezTo>
                  <a:cubicBezTo>
                    <a:pt x="173" y="1"/>
                    <a:pt x="161"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642529" y="-2860655"/>
              <a:ext cx="22681" cy="20819"/>
            </a:xfrm>
            <a:custGeom>
              <a:avLst/>
              <a:gdLst/>
              <a:ahLst/>
              <a:cxnLst/>
              <a:rect l="l" t="t" r="r" b="b"/>
              <a:pathLst>
                <a:path w="475" h="436" extrusionOk="0">
                  <a:moveTo>
                    <a:pt x="176" y="1"/>
                  </a:moveTo>
                  <a:cubicBezTo>
                    <a:pt x="120" y="1"/>
                    <a:pt x="94" y="42"/>
                    <a:pt x="64" y="147"/>
                  </a:cubicBezTo>
                  <a:cubicBezTo>
                    <a:pt x="57" y="162"/>
                    <a:pt x="52" y="177"/>
                    <a:pt x="49" y="192"/>
                  </a:cubicBezTo>
                  <a:cubicBezTo>
                    <a:pt x="0" y="315"/>
                    <a:pt x="97" y="368"/>
                    <a:pt x="176" y="420"/>
                  </a:cubicBezTo>
                  <a:cubicBezTo>
                    <a:pt x="187" y="431"/>
                    <a:pt x="198" y="435"/>
                    <a:pt x="209" y="435"/>
                  </a:cubicBezTo>
                  <a:cubicBezTo>
                    <a:pt x="243" y="435"/>
                    <a:pt x="273" y="401"/>
                    <a:pt x="303" y="382"/>
                  </a:cubicBezTo>
                  <a:cubicBezTo>
                    <a:pt x="337" y="368"/>
                    <a:pt x="371" y="349"/>
                    <a:pt x="408" y="330"/>
                  </a:cubicBezTo>
                  <a:cubicBezTo>
                    <a:pt x="426" y="323"/>
                    <a:pt x="442" y="315"/>
                    <a:pt x="449" y="296"/>
                  </a:cubicBezTo>
                  <a:cubicBezTo>
                    <a:pt x="475" y="229"/>
                    <a:pt x="408" y="91"/>
                    <a:pt x="333" y="61"/>
                  </a:cubicBezTo>
                  <a:lnTo>
                    <a:pt x="333" y="61"/>
                  </a:lnTo>
                  <a:cubicBezTo>
                    <a:pt x="326" y="94"/>
                    <a:pt x="355" y="106"/>
                    <a:pt x="366" y="128"/>
                  </a:cubicBezTo>
                  <a:cubicBezTo>
                    <a:pt x="404" y="192"/>
                    <a:pt x="419" y="251"/>
                    <a:pt x="352" y="308"/>
                  </a:cubicBezTo>
                  <a:cubicBezTo>
                    <a:pt x="321" y="341"/>
                    <a:pt x="288" y="371"/>
                    <a:pt x="243" y="371"/>
                  </a:cubicBezTo>
                  <a:cubicBezTo>
                    <a:pt x="236" y="371"/>
                    <a:pt x="225" y="371"/>
                    <a:pt x="217" y="368"/>
                  </a:cubicBezTo>
                  <a:cubicBezTo>
                    <a:pt x="138" y="356"/>
                    <a:pt x="94" y="304"/>
                    <a:pt x="83" y="233"/>
                  </a:cubicBezTo>
                  <a:cubicBezTo>
                    <a:pt x="68" y="162"/>
                    <a:pt x="112" y="109"/>
                    <a:pt x="164" y="65"/>
                  </a:cubicBezTo>
                  <a:cubicBezTo>
                    <a:pt x="180" y="49"/>
                    <a:pt x="198" y="46"/>
                    <a:pt x="217" y="46"/>
                  </a:cubicBezTo>
                  <a:cubicBezTo>
                    <a:pt x="228" y="46"/>
                    <a:pt x="240" y="46"/>
                    <a:pt x="251" y="49"/>
                  </a:cubicBezTo>
                  <a:cubicBezTo>
                    <a:pt x="262" y="49"/>
                    <a:pt x="273" y="54"/>
                    <a:pt x="285" y="54"/>
                  </a:cubicBezTo>
                  <a:cubicBezTo>
                    <a:pt x="295" y="54"/>
                    <a:pt x="307" y="49"/>
                    <a:pt x="318" y="46"/>
                  </a:cubicBezTo>
                  <a:cubicBezTo>
                    <a:pt x="254" y="16"/>
                    <a:pt x="209" y="1"/>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1885357" y="-2728197"/>
              <a:ext cx="12176" cy="11269"/>
            </a:xfrm>
            <a:custGeom>
              <a:avLst/>
              <a:gdLst/>
              <a:ahLst/>
              <a:cxnLst/>
              <a:rect l="l" t="t" r="r" b="b"/>
              <a:pathLst>
                <a:path w="255" h="236" extrusionOk="0">
                  <a:moveTo>
                    <a:pt x="116" y="1"/>
                  </a:moveTo>
                  <a:cubicBezTo>
                    <a:pt x="86" y="1"/>
                    <a:pt x="60" y="12"/>
                    <a:pt x="38" y="39"/>
                  </a:cubicBezTo>
                  <a:cubicBezTo>
                    <a:pt x="0" y="87"/>
                    <a:pt x="16" y="139"/>
                    <a:pt x="45" y="188"/>
                  </a:cubicBezTo>
                  <a:cubicBezTo>
                    <a:pt x="64" y="218"/>
                    <a:pt x="97" y="236"/>
                    <a:pt x="135" y="236"/>
                  </a:cubicBezTo>
                  <a:cubicBezTo>
                    <a:pt x="138" y="236"/>
                    <a:pt x="147" y="236"/>
                    <a:pt x="154" y="232"/>
                  </a:cubicBezTo>
                  <a:cubicBezTo>
                    <a:pt x="142" y="203"/>
                    <a:pt x="147" y="177"/>
                    <a:pt x="169" y="158"/>
                  </a:cubicBezTo>
                  <a:cubicBezTo>
                    <a:pt x="169" y="154"/>
                    <a:pt x="173" y="154"/>
                    <a:pt x="173" y="154"/>
                  </a:cubicBezTo>
                  <a:cubicBezTo>
                    <a:pt x="254" y="143"/>
                    <a:pt x="195" y="72"/>
                    <a:pt x="221" y="39"/>
                  </a:cubicBezTo>
                  <a:cubicBezTo>
                    <a:pt x="183" y="12"/>
                    <a:pt x="147"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1877144" y="-2726382"/>
              <a:ext cx="10219" cy="9693"/>
            </a:xfrm>
            <a:custGeom>
              <a:avLst/>
              <a:gdLst/>
              <a:ahLst/>
              <a:cxnLst/>
              <a:rect l="l" t="t" r="r" b="b"/>
              <a:pathLst>
                <a:path w="214" h="203" extrusionOk="0">
                  <a:moveTo>
                    <a:pt x="49" y="1"/>
                  </a:moveTo>
                  <a:lnTo>
                    <a:pt x="49" y="1"/>
                  </a:lnTo>
                  <a:cubicBezTo>
                    <a:pt x="23" y="34"/>
                    <a:pt x="82" y="105"/>
                    <a:pt x="1" y="116"/>
                  </a:cubicBezTo>
                  <a:lnTo>
                    <a:pt x="1" y="120"/>
                  </a:lnTo>
                  <a:cubicBezTo>
                    <a:pt x="4" y="135"/>
                    <a:pt x="8" y="150"/>
                    <a:pt x="15" y="158"/>
                  </a:cubicBezTo>
                  <a:cubicBezTo>
                    <a:pt x="27" y="172"/>
                    <a:pt x="42" y="202"/>
                    <a:pt x="60" y="202"/>
                  </a:cubicBezTo>
                  <a:cubicBezTo>
                    <a:pt x="68" y="202"/>
                    <a:pt x="75" y="194"/>
                    <a:pt x="82" y="172"/>
                  </a:cubicBezTo>
                  <a:cubicBezTo>
                    <a:pt x="94" y="150"/>
                    <a:pt x="213" y="131"/>
                    <a:pt x="101" y="82"/>
                  </a:cubicBezTo>
                  <a:cubicBezTo>
                    <a:pt x="97" y="79"/>
                    <a:pt x="97" y="60"/>
                    <a:pt x="97" y="53"/>
                  </a:cubicBezTo>
                  <a:cubicBezTo>
                    <a:pt x="94" y="23"/>
                    <a:pt x="75" y="8"/>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432476" y="-2916141"/>
              <a:ext cx="22395" cy="16808"/>
            </a:xfrm>
            <a:custGeom>
              <a:avLst/>
              <a:gdLst/>
              <a:ahLst/>
              <a:cxnLst/>
              <a:rect l="l" t="t" r="r" b="b"/>
              <a:pathLst>
                <a:path w="469" h="352" extrusionOk="0">
                  <a:moveTo>
                    <a:pt x="173" y="0"/>
                  </a:moveTo>
                  <a:cubicBezTo>
                    <a:pt x="132" y="0"/>
                    <a:pt x="87" y="8"/>
                    <a:pt x="49" y="38"/>
                  </a:cubicBezTo>
                  <a:cubicBezTo>
                    <a:pt x="46" y="41"/>
                    <a:pt x="42" y="41"/>
                    <a:pt x="39" y="41"/>
                  </a:cubicBezTo>
                  <a:cubicBezTo>
                    <a:pt x="31" y="41"/>
                    <a:pt x="20" y="31"/>
                    <a:pt x="9" y="23"/>
                  </a:cubicBezTo>
                  <a:cubicBezTo>
                    <a:pt x="4" y="27"/>
                    <a:pt x="1" y="31"/>
                    <a:pt x="1" y="31"/>
                  </a:cubicBezTo>
                  <a:cubicBezTo>
                    <a:pt x="39" y="120"/>
                    <a:pt x="39" y="233"/>
                    <a:pt x="158" y="262"/>
                  </a:cubicBezTo>
                  <a:cubicBezTo>
                    <a:pt x="169" y="266"/>
                    <a:pt x="188" y="274"/>
                    <a:pt x="184" y="281"/>
                  </a:cubicBezTo>
                  <a:cubicBezTo>
                    <a:pt x="135" y="337"/>
                    <a:pt x="154" y="345"/>
                    <a:pt x="180" y="345"/>
                  </a:cubicBezTo>
                  <a:lnTo>
                    <a:pt x="211" y="345"/>
                  </a:lnTo>
                  <a:cubicBezTo>
                    <a:pt x="222" y="345"/>
                    <a:pt x="229" y="345"/>
                    <a:pt x="233" y="348"/>
                  </a:cubicBezTo>
                  <a:cubicBezTo>
                    <a:pt x="237" y="348"/>
                    <a:pt x="237" y="352"/>
                    <a:pt x="237" y="352"/>
                  </a:cubicBezTo>
                  <a:cubicBezTo>
                    <a:pt x="256" y="337"/>
                    <a:pt x="233" y="288"/>
                    <a:pt x="263" y="288"/>
                  </a:cubicBezTo>
                  <a:lnTo>
                    <a:pt x="266" y="288"/>
                  </a:lnTo>
                  <a:cubicBezTo>
                    <a:pt x="278" y="292"/>
                    <a:pt x="285" y="292"/>
                    <a:pt x="292" y="292"/>
                  </a:cubicBezTo>
                  <a:cubicBezTo>
                    <a:pt x="360" y="292"/>
                    <a:pt x="382" y="233"/>
                    <a:pt x="413" y="191"/>
                  </a:cubicBezTo>
                  <a:cubicBezTo>
                    <a:pt x="468" y="105"/>
                    <a:pt x="420" y="8"/>
                    <a:pt x="318" y="8"/>
                  </a:cubicBezTo>
                  <a:lnTo>
                    <a:pt x="308" y="8"/>
                  </a:lnTo>
                  <a:cubicBezTo>
                    <a:pt x="285" y="8"/>
                    <a:pt x="263" y="8"/>
                    <a:pt x="240" y="5"/>
                  </a:cubicBezTo>
                  <a:cubicBezTo>
                    <a:pt x="218" y="5"/>
                    <a:pt x="196" y="0"/>
                    <a:pt x="1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395327" y="-2922730"/>
              <a:ext cx="12749" cy="13274"/>
            </a:xfrm>
            <a:custGeom>
              <a:avLst/>
              <a:gdLst/>
              <a:ahLst/>
              <a:cxnLst/>
              <a:rect l="l" t="t" r="r" b="b"/>
              <a:pathLst>
                <a:path w="267" h="278" extrusionOk="0">
                  <a:moveTo>
                    <a:pt x="218" y="0"/>
                  </a:moveTo>
                  <a:cubicBezTo>
                    <a:pt x="210" y="8"/>
                    <a:pt x="206" y="12"/>
                    <a:pt x="203" y="19"/>
                  </a:cubicBezTo>
                  <a:cubicBezTo>
                    <a:pt x="213" y="49"/>
                    <a:pt x="206" y="75"/>
                    <a:pt x="184" y="101"/>
                  </a:cubicBezTo>
                  <a:cubicBezTo>
                    <a:pt x="187" y="138"/>
                    <a:pt x="142" y="124"/>
                    <a:pt x="132" y="146"/>
                  </a:cubicBezTo>
                  <a:lnTo>
                    <a:pt x="132" y="150"/>
                  </a:lnTo>
                  <a:cubicBezTo>
                    <a:pt x="79" y="183"/>
                    <a:pt x="34" y="224"/>
                    <a:pt x="1" y="277"/>
                  </a:cubicBezTo>
                  <a:cubicBezTo>
                    <a:pt x="8" y="273"/>
                    <a:pt x="16" y="269"/>
                    <a:pt x="23" y="266"/>
                  </a:cubicBezTo>
                  <a:cubicBezTo>
                    <a:pt x="94" y="224"/>
                    <a:pt x="173" y="195"/>
                    <a:pt x="255" y="191"/>
                  </a:cubicBezTo>
                  <a:cubicBezTo>
                    <a:pt x="258" y="188"/>
                    <a:pt x="263" y="183"/>
                    <a:pt x="266" y="183"/>
                  </a:cubicBezTo>
                  <a:cubicBezTo>
                    <a:pt x="221" y="127"/>
                    <a:pt x="258" y="57"/>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434434" y="-2928460"/>
              <a:ext cx="7926" cy="13418"/>
            </a:xfrm>
            <a:custGeom>
              <a:avLst/>
              <a:gdLst/>
              <a:ahLst/>
              <a:cxnLst/>
              <a:rect l="l" t="t" r="r" b="b"/>
              <a:pathLst>
                <a:path w="166" h="281" extrusionOk="0">
                  <a:moveTo>
                    <a:pt x="102" y="1"/>
                  </a:moveTo>
                  <a:cubicBezTo>
                    <a:pt x="95" y="20"/>
                    <a:pt x="87" y="42"/>
                    <a:pt x="98" y="56"/>
                  </a:cubicBezTo>
                  <a:cubicBezTo>
                    <a:pt x="143" y="128"/>
                    <a:pt x="102" y="158"/>
                    <a:pt x="38" y="177"/>
                  </a:cubicBezTo>
                  <a:cubicBezTo>
                    <a:pt x="23" y="180"/>
                    <a:pt x="12" y="191"/>
                    <a:pt x="1" y="203"/>
                  </a:cubicBezTo>
                  <a:cubicBezTo>
                    <a:pt x="16" y="229"/>
                    <a:pt x="35" y="255"/>
                    <a:pt x="50" y="281"/>
                  </a:cubicBezTo>
                  <a:cubicBezTo>
                    <a:pt x="64" y="255"/>
                    <a:pt x="76" y="225"/>
                    <a:pt x="98" y="206"/>
                  </a:cubicBezTo>
                  <a:cubicBezTo>
                    <a:pt x="166" y="139"/>
                    <a:pt x="166" y="72"/>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434434" y="-2933092"/>
              <a:ext cx="4871" cy="4871"/>
            </a:xfrm>
            <a:custGeom>
              <a:avLst/>
              <a:gdLst/>
              <a:ahLst/>
              <a:cxnLst/>
              <a:rect l="l" t="t" r="r" b="b"/>
              <a:pathLst>
                <a:path w="102" h="102" extrusionOk="0">
                  <a:moveTo>
                    <a:pt x="1" y="1"/>
                  </a:moveTo>
                  <a:cubicBezTo>
                    <a:pt x="35" y="34"/>
                    <a:pt x="12" y="64"/>
                    <a:pt x="1" y="98"/>
                  </a:cubicBezTo>
                  <a:cubicBezTo>
                    <a:pt x="5" y="101"/>
                    <a:pt x="9" y="101"/>
                    <a:pt x="12" y="101"/>
                  </a:cubicBezTo>
                  <a:cubicBezTo>
                    <a:pt x="23" y="101"/>
                    <a:pt x="35" y="98"/>
                    <a:pt x="42" y="91"/>
                  </a:cubicBezTo>
                  <a:cubicBezTo>
                    <a:pt x="53" y="86"/>
                    <a:pt x="64" y="82"/>
                    <a:pt x="72" y="82"/>
                  </a:cubicBezTo>
                  <a:cubicBezTo>
                    <a:pt x="83" y="82"/>
                    <a:pt x="95" y="86"/>
                    <a:pt x="102" y="98"/>
                  </a:cubicBezTo>
                  <a:cubicBezTo>
                    <a:pt x="95" y="41"/>
                    <a:pt x="57" y="12"/>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136856" y="-2539345"/>
              <a:ext cx="13943" cy="12749"/>
            </a:xfrm>
            <a:custGeom>
              <a:avLst/>
              <a:gdLst/>
              <a:ahLst/>
              <a:cxnLst/>
              <a:rect l="l" t="t" r="r" b="b"/>
              <a:pathLst>
                <a:path w="292" h="267" extrusionOk="0">
                  <a:moveTo>
                    <a:pt x="90" y="1"/>
                  </a:moveTo>
                  <a:lnTo>
                    <a:pt x="90" y="4"/>
                  </a:lnTo>
                  <a:cubicBezTo>
                    <a:pt x="83" y="9"/>
                    <a:pt x="79" y="12"/>
                    <a:pt x="71" y="19"/>
                  </a:cubicBezTo>
                  <a:cubicBezTo>
                    <a:pt x="67" y="35"/>
                    <a:pt x="12" y="49"/>
                    <a:pt x="60" y="71"/>
                  </a:cubicBezTo>
                  <a:cubicBezTo>
                    <a:pt x="93" y="87"/>
                    <a:pt x="105" y="87"/>
                    <a:pt x="98" y="132"/>
                  </a:cubicBezTo>
                  <a:cubicBezTo>
                    <a:pt x="86" y="192"/>
                    <a:pt x="71" y="233"/>
                    <a:pt x="0" y="237"/>
                  </a:cubicBezTo>
                  <a:cubicBezTo>
                    <a:pt x="26" y="247"/>
                    <a:pt x="49" y="266"/>
                    <a:pt x="71" y="266"/>
                  </a:cubicBezTo>
                  <a:cubicBezTo>
                    <a:pt x="83" y="266"/>
                    <a:pt x="90" y="263"/>
                    <a:pt x="98" y="247"/>
                  </a:cubicBezTo>
                  <a:cubicBezTo>
                    <a:pt x="116" y="221"/>
                    <a:pt x="135" y="211"/>
                    <a:pt x="154" y="211"/>
                  </a:cubicBezTo>
                  <a:cubicBezTo>
                    <a:pt x="172" y="211"/>
                    <a:pt x="188" y="218"/>
                    <a:pt x="210" y="221"/>
                  </a:cubicBezTo>
                  <a:cubicBezTo>
                    <a:pt x="221" y="225"/>
                    <a:pt x="233" y="225"/>
                    <a:pt x="243" y="225"/>
                  </a:cubicBezTo>
                  <a:cubicBezTo>
                    <a:pt x="269" y="225"/>
                    <a:pt x="292" y="214"/>
                    <a:pt x="285" y="166"/>
                  </a:cubicBezTo>
                  <a:cubicBezTo>
                    <a:pt x="266" y="61"/>
                    <a:pt x="176" y="3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161686" y="-2549898"/>
              <a:ext cx="8786" cy="7544"/>
            </a:xfrm>
            <a:custGeom>
              <a:avLst/>
              <a:gdLst/>
              <a:ahLst/>
              <a:cxnLst/>
              <a:rect l="l" t="t" r="r" b="b"/>
              <a:pathLst>
                <a:path w="184" h="158" extrusionOk="0">
                  <a:moveTo>
                    <a:pt x="94" y="1"/>
                  </a:moveTo>
                  <a:cubicBezTo>
                    <a:pt x="72" y="1"/>
                    <a:pt x="57" y="20"/>
                    <a:pt x="38" y="31"/>
                  </a:cubicBezTo>
                  <a:cubicBezTo>
                    <a:pt x="4" y="65"/>
                    <a:pt x="1" y="99"/>
                    <a:pt x="35" y="135"/>
                  </a:cubicBezTo>
                  <a:cubicBezTo>
                    <a:pt x="46" y="151"/>
                    <a:pt x="61" y="158"/>
                    <a:pt x="75" y="158"/>
                  </a:cubicBezTo>
                  <a:cubicBezTo>
                    <a:pt x="94" y="158"/>
                    <a:pt x="109" y="147"/>
                    <a:pt x="120" y="132"/>
                  </a:cubicBezTo>
                  <a:cubicBezTo>
                    <a:pt x="139" y="102"/>
                    <a:pt x="184" y="73"/>
                    <a:pt x="135" y="23"/>
                  </a:cubicBezTo>
                  <a:cubicBezTo>
                    <a:pt x="116" y="9"/>
                    <a:pt x="106"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615216" y="-2491834"/>
              <a:ext cx="13752" cy="10935"/>
            </a:xfrm>
            <a:custGeom>
              <a:avLst/>
              <a:gdLst/>
              <a:ahLst/>
              <a:cxnLst/>
              <a:rect l="l" t="t" r="r" b="b"/>
              <a:pathLst>
                <a:path w="288" h="229" extrusionOk="0">
                  <a:moveTo>
                    <a:pt x="23" y="180"/>
                  </a:moveTo>
                  <a:cubicBezTo>
                    <a:pt x="23" y="180"/>
                    <a:pt x="27" y="180"/>
                    <a:pt x="27" y="184"/>
                  </a:cubicBezTo>
                  <a:lnTo>
                    <a:pt x="27" y="180"/>
                  </a:lnTo>
                  <a:close/>
                  <a:moveTo>
                    <a:pt x="176" y="1"/>
                  </a:moveTo>
                  <a:cubicBezTo>
                    <a:pt x="150" y="8"/>
                    <a:pt x="124" y="8"/>
                    <a:pt x="97" y="15"/>
                  </a:cubicBezTo>
                  <a:cubicBezTo>
                    <a:pt x="30" y="37"/>
                    <a:pt x="1" y="105"/>
                    <a:pt x="23" y="180"/>
                  </a:cubicBezTo>
                  <a:cubicBezTo>
                    <a:pt x="34" y="175"/>
                    <a:pt x="49" y="172"/>
                    <a:pt x="60" y="172"/>
                  </a:cubicBezTo>
                  <a:cubicBezTo>
                    <a:pt x="68" y="172"/>
                    <a:pt x="75" y="175"/>
                    <a:pt x="75" y="180"/>
                  </a:cubicBezTo>
                  <a:cubicBezTo>
                    <a:pt x="90" y="217"/>
                    <a:pt x="108" y="228"/>
                    <a:pt x="131" y="228"/>
                  </a:cubicBezTo>
                  <a:cubicBezTo>
                    <a:pt x="146" y="228"/>
                    <a:pt x="161" y="225"/>
                    <a:pt x="172" y="220"/>
                  </a:cubicBezTo>
                  <a:cubicBezTo>
                    <a:pt x="187" y="217"/>
                    <a:pt x="202" y="213"/>
                    <a:pt x="213" y="213"/>
                  </a:cubicBezTo>
                  <a:lnTo>
                    <a:pt x="225" y="213"/>
                  </a:lnTo>
                  <a:cubicBezTo>
                    <a:pt x="288" y="123"/>
                    <a:pt x="277" y="79"/>
                    <a:pt x="176" y="4"/>
                  </a:cubicBezTo>
                  <a:lnTo>
                    <a:pt x="1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616839" y="-2477748"/>
              <a:ext cx="9502" cy="11126"/>
            </a:xfrm>
            <a:custGeom>
              <a:avLst/>
              <a:gdLst/>
              <a:ahLst/>
              <a:cxnLst/>
              <a:rect l="l" t="t" r="r" b="b"/>
              <a:pathLst>
                <a:path w="199" h="233" extrusionOk="0">
                  <a:moveTo>
                    <a:pt x="75" y="1"/>
                  </a:moveTo>
                  <a:cubicBezTo>
                    <a:pt x="30" y="4"/>
                    <a:pt x="49" y="42"/>
                    <a:pt x="42" y="68"/>
                  </a:cubicBezTo>
                  <a:cubicBezTo>
                    <a:pt x="87" y="116"/>
                    <a:pt x="19" y="109"/>
                    <a:pt x="12" y="132"/>
                  </a:cubicBezTo>
                  <a:cubicBezTo>
                    <a:pt x="30" y="165"/>
                    <a:pt x="1" y="199"/>
                    <a:pt x="8" y="232"/>
                  </a:cubicBezTo>
                  <a:lnTo>
                    <a:pt x="27" y="232"/>
                  </a:lnTo>
                  <a:cubicBezTo>
                    <a:pt x="139" y="232"/>
                    <a:pt x="199" y="139"/>
                    <a:pt x="161" y="20"/>
                  </a:cubicBezTo>
                  <a:lnTo>
                    <a:pt x="161" y="20"/>
                  </a:lnTo>
                  <a:cubicBezTo>
                    <a:pt x="147" y="30"/>
                    <a:pt x="135" y="34"/>
                    <a:pt x="128" y="34"/>
                  </a:cubicBezTo>
                  <a:cubicBezTo>
                    <a:pt x="109" y="34"/>
                    <a:pt x="90" y="20"/>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615932" y="-2483669"/>
              <a:ext cx="11842" cy="7544"/>
            </a:xfrm>
            <a:custGeom>
              <a:avLst/>
              <a:gdLst/>
              <a:ahLst/>
              <a:cxnLst/>
              <a:rect l="l" t="t" r="r" b="b"/>
              <a:pathLst>
                <a:path w="248" h="158" extrusionOk="0">
                  <a:moveTo>
                    <a:pt x="75" y="1"/>
                  </a:moveTo>
                  <a:cubicBezTo>
                    <a:pt x="64" y="1"/>
                    <a:pt x="49" y="4"/>
                    <a:pt x="38" y="9"/>
                  </a:cubicBezTo>
                  <a:lnTo>
                    <a:pt x="42" y="9"/>
                  </a:lnTo>
                  <a:cubicBezTo>
                    <a:pt x="45" y="49"/>
                    <a:pt x="0" y="94"/>
                    <a:pt x="56" y="125"/>
                  </a:cubicBezTo>
                  <a:cubicBezTo>
                    <a:pt x="71" y="144"/>
                    <a:pt x="90" y="158"/>
                    <a:pt x="109" y="158"/>
                  </a:cubicBezTo>
                  <a:cubicBezTo>
                    <a:pt x="116" y="158"/>
                    <a:pt x="128" y="154"/>
                    <a:pt x="142" y="144"/>
                  </a:cubicBezTo>
                  <a:cubicBezTo>
                    <a:pt x="161" y="94"/>
                    <a:pt x="247" y="117"/>
                    <a:pt x="240" y="42"/>
                  </a:cubicBezTo>
                  <a:lnTo>
                    <a:pt x="228" y="42"/>
                  </a:lnTo>
                  <a:cubicBezTo>
                    <a:pt x="217" y="42"/>
                    <a:pt x="202" y="46"/>
                    <a:pt x="187" y="49"/>
                  </a:cubicBezTo>
                  <a:cubicBezTo>
                    <a:pt x="176" y="54"/>
                    <a:pt x="161" y="57"/>
                    <a:pt x="146" y="57"/>
                  </a:cubicBezTo>
                  <a:cubicBezTo>
                    <a:pt x="123" y="57"/>
                    <a:pt x="105" y="46"/>
                    <a:pt x="90" y="9"/>
                  </a:cubicBezTo>
                  <a:cubicBezTo>
                    <a:pt x="90" y="4"/>
                    <a:pt x="8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105437" y="-2787645"/>
              <a:ext cx="11985" cy="7544"/>
            </a:xfrm>
            <a:custGeom>
              <a:avLst/>
              <a:gdLst/>
              <a:ahLst/>
              <a:cxnLst/>
              <a:rect l="l" t="t" r="r" b="b"/>
              <a:pathLst>
                <a:path w="251" h="158" extrusionOk="0">
                  <a:moveTo>
                    <a:pt x="90" y="1"/>
                  </a:moveTo>
                  <a:cubicBezTo>
                    <a:pt x="82" y="9"/>
                    <a:pt x="72" y="16"/>
                    <a:pt x="63" y="20"/>
                  </a:cubicBezTo>
                  <a:cubicBezTo>
                    <a:pt x="15" y="54"/>
                    <a:pt x="1" y="109"/>
                    <a:pt x="37" y="140"/>
                  </a:cubicBezTo>
                  <a:cubicBezTo>
                    <a:pt x="53" y="154"/>
                    <a:pt x="68" y="158"/>
                    <a:pt x="79" y="158"/>
                  </a:cubicBezTo>
                  <a:cubicBezTo>
                    <a:pt x="113" y="158"/>
                    <a:pt x="135" y="121"/>
                    <a:pt x="165" y="102"/>
                  </a:cubicBezTo>
                  <a:cubicBezTo>
                    <a:pt x="251" y="42"/>
                    <a:pt x="142" y="46"/>
                    <a:pt x="142" y="20"/>
                  </a:cubicBezTo>
                  <a:cubicBezTo>
                    <a:pt x="124" y="12"/>
                    <a:pt x="108" y="9"/>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101139" y="-2791513"/>
              <a:ext cx="5730" cy="4823"/>
            </a:xfrm>
            <a:custGeom>
              <a:avLst/>
              <a:gdLst/>
              <a:ahLst/>
              <a:cxnLst/>
              <a:rect l="l" t="t" r="r" b="b"/>
              <a:pathLst>
                <a:path w="120" h="101" extrusionOk="0">
                  <a:moveTo>
                    <a:pt x="113" y="0"/>
                  </a:moveTo>
                  <a:lnTo>
                    <a:pt x="113" y="0"/>
                  </a:lnTo>
                  <a:cubicBezTo>
                    <a:pt x="56" y="11"/>
                    <a:pt x="37" y="56"/>
                    <a:pt x="0" y="82"/>
                  </a:cubicBezTo>
                  <a:cubicBezTo>
                    <a:pt x="18" y="90"/>
                    <a:pt x="34" y="93"/>
                    <a:pt x="52" y="101"/>
                  </a:cubicBezTo>
                  <a:cubicBezTo>
                    <a:pt x="71" y="71"/>
                    <a:pt x="120" y="56"/>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298012" y="-2909503"/>
              <a:ext cx="13943" cy="18575"/>
            </a:xfrm>
            <a:custGeom>
              <a:avLst/>
              <a:gdLst/>
              <a:ahLst/>
              <a:cxnLst/>
              <a:rect l="l" t="t" r="r" b="b"/>
              <a:pathLst>
                <a:path w="292" h="389" extrusionOk="0">
                  <a:moveTo>
                    <a:pt x="190" y="0"/>
                  </a:moveTo>
                  <a:cubicBezTo>
                    <a:pt x="266" y="116"/>
                    <a:pt x="97" y="168"/>
                    <a:pt x="123" y="273"/>
                  </a:cubicBezTo>
                  <a:cubicBezTo>
                    <a:pt x="127" y="277"/>
                    <a:pt x="116" y="287"/>
                    <a:pt x="109" y="287"/>
                  </a:cubicBezTo>
                  <a:cubicBezTo>
                    <a:pt x="0" y="292"/>
                    <a:pt x="56" y="344"/>
                    <a:pt x="78" y="389"/>
                  </a:cubicBezTo>
                  <a:cubicBezTo>
                    <a:pt x="168" y="359"/>
                    <a:pt x="216" y="284"/>
                    <a:pt x="261" y="209"/>
                  </a:cubicBezTo>
                  <a:cubicBezTo>
                    <a:pt x="269" y="153"/>
                    <a:pt x="280" y="97"/>
                    <a:pt x="292" y="41"/>
                  </a:cubicBezTo>
                  <a:cubicBezTo>
                    <a:pt x="269" y="18"/>
                    <a:pt x="247" y="0"/>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318211" y="-2909169"/>
              <a:ext cx="11842" cy="11269"/>
            </a:xfrm>
            <a:custGeom>
              <a:avLst/>
              <a:gdLst/>
              <a:ahLst/>
              <a:cxnLst/>
              <a:rect l="l" t="t" r="r" b="b"/>
              <a:pathLst>
                <a:path w="248" h="236" extrusionOk="0">
                  <a:moveTo>
                    <a:pt x="123" y="0"/>
                  </a:moveTo>
                  <a:cubicBezTo>
                    <a:pt x="87" y="0"/>
                    <a:pt x="56" y="11"/>
                    <a:pt x="30" y="49"/>
                  </a:cubicBezTo>
                  <a:cubicBezTo>
                    <a:pt x="1" y="90"/>
                    <a:pt x="11" y="168"/>
                    <a:pt x="49" y="168"/>
                  </a:cubicBezTo>
                  <a:lnTo>
                    <a:pt x="68" y="168"/>
                  </a:lnTo>
                  <a:cubicBezTo>
                    <a:pt x="128" y="168"/>
                    <a:pt x="146" y="221"/>
                    <a:pt x="191" y="236"/>
                  </a:cubicBezTo>
                  <a:cubicBezTo>
                    <a:pt x="173" y="202"/>
                    <a:pt x="247" y="206"/>
                    <a:pt x="225" y="165"/>
                  </a:cubicBezTo>
                  <a:lnTo>
                    <a:pt x="191" y="165"/>
                  </a:lnTo>
                  <a:cubicBezTo>
                    <a:pt x="187" y="168"/>
                    <a:pt x="180" y="168"/>
                    <a:pt x="173" y="168"/>
                  </a:cubicBezTo>
                  <a:cubicBezTo>
                    <a:pt x="161" y="168"/>
                    <a:pt x="150" y="165"/>
                    <a:pt x="146" y="146"/>
                  </a:cubicBezTo>
                  <a:cubicBezTo>
                    <a:pt x="146" y="120"/>
                    <a:pt x="165" y="116"/>
                    <a:pt x="184" y="116"/>
                  </a:cubicBezTo>
                  <a:lnTo>
                    <a:pt x="210" y="116"/>
                  </a:lnTo>
                  <a:cubicBezTo>
                    <a:pt x="221" y="105"/>
                    <a:pt x="232" y="90"/>
                    <a:pt x="225" y="68"/>
                  </a:cubicBezTo>
                  <a:cubicBezTo>
                    <a:pt x="206" y="45"/>
                    <a:pt x="142" y="61"/>
                    <a:pt x="161" y="4"/>
                  </a:cubicBezTo>
                  <a:cubicBezTo>
                    <a:pt x="146" y="0"/>
                    <a:pt x="135"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298920" y="-2915090"/>
              <a:ext cx="9311" cy="13274"/>
            </a:xfrm>
            <a:custGeom>
              <a:avLst/>
              <a:gdLst/>
              <a:ahLst/>
              <a:cxnLst/>
              <a:rect l="l" t="t" r="r" b="b"/>
              <a:pathLst>
                <a:path w="195" h="278" extrusionOk="0">
                  <a:moveTo>
                    <a:pt x="120" y="1"/>
                  </a:moveTo>
                  <a:cubicBezTo>
                    <a:pt x="109" y="1"/>
                    <a:pt x="94" y="16"/>
                    <a:pt x="78" y="16"/>
                  </a:cubicBezTo>
                  <a:cubicBezTo>
                    <a:pt x="75" y="16"/>
                    <a:pt x="71" y="12"/>
                    <a:pt x="68" y="12"/>
                  </a:cubicBezTo>
                  <a:cubicBezTo>
                    <a:pt x="64" y="19"/>
                    <a:pt x="56" y="23"/>
                    <a:pt x="52" y="31"/>
                  </a:cubicBezTo>
                  <a:cubicBezTo>
                    <a:pt x="78" y="117"/>
                    <a:pt x="0" y="188"/>
                    <a:pt x="15" y="278"/>
                  </a:cubicBezTo>
                  <a:cubicBezTo>
                    <a:pt x="42" y="237"/>
                    <a:pt x="56" y="199"/>
                    <a:pt x="112" y="195"/>
                  </a:cubicBezTo>
                  <a:cubicBezTo>
                    <a:pt x="123" y="195"/>
                    <a:pt x="172" y="180"/>
                    <a:pt x="157" y="166"/>
                  </a:cubicBezTo>
                  <a:cubicBezTo>
                    <a:pt x="109" y="121"/>
                    <a:pt x="154" y="102"/>
                    <a:pt x="168" y="72"/>
                  </a:cubicBezTo>
                  <a:cubicBezTo>
                    <a:pt x="195" y="23"/>
                    <a:pt x="172"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309998" y="-2906304"/>
              <a:ext cx="8786" cy="10553"/>
            </a:xfrm>
            <a:custGeom>
              <a:avLst/>
              <a:gdLst/>
              <a:ahLst/>
              <a:cxnLst/>
              <a:rect l="l" t="t" r="r" b="b"/>
              <a:pathLst>
                <a:path w="184" h="221" extrusionOk="0">
                  <a:moveTo>
                    <a:pt x="94" y="1"/>
                  </a:moveTo>
                  <a:cubicBezTo>
                    <a:pt x="79" y="1"/>
                    <a:pt x="68" y="4"/>
                    <a:pt x="53" y="8"/>
                  </a:cubicBezTo>
                  <a:cubicBezTo>
                    <a:pt x="60" y="30"/>
                    <a:pt x="49" y="45"/>
                    <a:pt x="38" y="56"/>
                  </a:cubicBezTo>
                  <a:cubicBezTo>
                    <a:pt x="49" y="71"/>
                    <a:pt x="60" y="86"/>
                    <a:pt x="53" y="105"/>
                  </a:cubicBezTo>
                  <a:cubicBezTo>
                    <a:pt x="75" y="146"/>
                    <a:pt x="1" y="142"/>
                    <a:pt x="19" y="176"/>
                  </a:cubicBezTo>
                  <a:lnTo>
                    <a:pt x="19" y="206"/>
                  </a:lnTo>
                  <a:cubicBezTo>
                    <a:pt x="30" y="213"/>
                    <a:pt x="46" y="220"/>
                    <a:pt x="53" y="220"/>
                  </a:cubicBezTo>
                  <a:lnTo>
                    <a:pt x="60" y="220"/>
                  </a:lnTo>
                  <a:cubicBezTo>
                    <a:pt x="79" y="158"/>
                    <a:pt x="143" y="153"/>
                    <a:pt x="184" y="127"/>
                  </a:cubicBezTo>
                  <a:cubicBezTo>
                    <a:pt x="172" y="68"/>
                    <a:pt x="105" y="94"/>
                    <a:pt x="86" y="49"/>
                  </a:cubicBezTo>
                  <a:cubicBezTo>
                    <a:pt x="94" y="27"/>
                    <a:pt x="135" y="41"/>
                    <a:pt x="131" y="4"/>
                  </a:cubicBezTo>
                  <a:cubicBezTo>
                    <a:pt x="120" y="4"/>
                    <a:pt x="105"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310714" y="-2918480"/>
              <a:ext cx="11078" cy="9550"/>
            </a:xfrm>
            <a:custGeom>
              <a:avLst/>
              <a:gdLst/>
              <a:ahLst/>
              <a:cxnLst/>
              <a:rect l="l" t="t" r="r" b="b"/>
              <a:pathLst>
                <a:path w="232" h="200" extrusionOk="0">
                  <a:moveTo>
                    <a:pt x="195" y="1"/>
                  </a:moveTo>
                  <a:cubicBezTo>
                    <a:pt x="154" y="1"/>
                    <a:pt x="139" y="46"/>
                    <a:pt x="113" y="68"/>
                  </a:cubicBezTo>
                  <a:cubicBezTo>
                    <a:pt x="105" y="76"/>
                    <a:pt x="97" y="80"/>
                    <a:pt x="90" y="80"/>
                  </a:cubicBezTo>
                  <a:cubicBezTo>
                    <a:pt x="83" y="80"/>
                    <a:pt x="75" y="76"/>
                    <a:pt x="68" y="68"/>
                  </a:cubicBezTo>
                  <a:cubicBezTo>
                    <a:pt x="30" y="102"/>
                    <a:pt x="8" y="147"/>
                    <a:pt x="1" y="199"/>
                  </a:cubicBezTo>
                  <a:cubicBezTo>
                    <a:pt x="75" y="154"/>
                    <a:pt x="146" y="109"/>
                    <a:pt x="232" y="99"/>
                  </a:cubicBezTo>
                  <a:cubicBezTo>
                    <a:pt x="202" y="72"/>
                    <a:pt x="180" y="46"/>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305700" y="-2895417"/>
              <a:ext cx="8213" cy="4488"/>
            </a:xfrm>
            <a:custGeom>
              <a:avLst/>
              <a:gdLst/>
              <a:ahLst/>
              <a:cxnLst/>
              <a:rect l="l" t="t" r="r" b="b"/>
              <a:pathLst>
                <a:path w="172" h="94" extrusionOk="0">
                  <a:moveTo>
                    <a:pt x="75" y="0"/>
                  </a:moveTo>
                  <a:cubicBezTo>
                    <a:pt x="49" y="0"/>
                    <a:pt x="30" y="19"/>
                    <a:pt x="18" y="37"/>
                  </a:cubicBezTo>
                  <a:cubicBezTo>
                    <a:pt x="0" y="64"/>
                    <a:pt x="30" y="71"/>
                    <a:pt x="41" y="87"/>
                  </a:cubicBezTo>
                  <a:lnTo>
                    <a:pt x="41" y="94"/>
                  </a:lnTo>
                  <a:lnTo>
                    <a:pt x="45" y="94"/>
                  </a:lnTo>
                  <a:cubicBezTo>
                    <a:pt x="53" y="90"/>
                    <a:pt x="60" y="87"/>
                    <a:pt x="71" y="87"/>
                  </a:cubicBezTo>
                  <a:cubicBezTo>
                    <a:pt x="86" y="87"/>
                    <a:pt x="105" y="94"/>
                    <a:pt x="123" y="94"/>
                  </a:cubicBezTo>
                  <a:cubicBezTo>
                    <a:pt x="157" y="94"/>
                    <a:pt x="172" y="68"/>
                    <a:pt x="161" y="37"/>
                  </a:cubicBezTo>
                  <a:cubicBezTo>
                    <a:pt x="153" y="8"/>
                    <a:pt x="120" y="11"/>
                    <a:pt x="94" y="4"/>
                  </a:cubicBezTo>
                  <a:cubicBezTo>
                    <a:pt x="86" y="0"/>
                    <a:pt x="82"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302167" y="-2918480"/>
              <a:ext cx="6828" cy="5253"/>
            </a:xfrm>
            <a:custGeom>
              <a:avLst/>
              <a:gdLst/>
              <a:ahLst/>
              <a:cxnLst/>
              <a:rect l="l" t="t" r="r" b="b"/>
              <a:pathLst>
                <a:path w="143" h="110" extrusionOk="0">
                  <a:moveTo>
                    <a:pt x="20" y="1"/>
                  </a:moveTo>
                  <a:cubicBezTo>
                    <a:pt x="1" y="46"/>
                    <a:pt x="23" y="72"/>
                    <a:pt x="53" y="99"/>
                  </a:cubicBezTo>
                  <a:cubicBezTo>
                    <a:pt x="65" y="106"/>
                    <a:pt x="75" y="109"/>
                    <a:pt x="87" y="109"/>
                  </a:cubicBezTo>
                  <a:cubicBezTo>
                    <a:pt x="98" y="109"/>
                    <a:pt x="110" y="106"/>
                    <a:pt x="120" y="102"/>
                  </a:cubicBezTo>
                  <a:cubicBezTo>
                    <a:pt x="124" y="94"/>
                    <a:pt x="132" y="90"/>
                    <a:pt x="136" y="83"/>
                  </a:cubicBezTo>
                  <a:cubicBezTo>
                    <a:pt x="143" y="61"/>
                    <a:pt x="132" y="49"/>
                    <a:pt x="120" y="35"/>
                  </a:cubicBezTo>
                  <a:lnTo>
                    <a:pt x="110" y="35"/>
                  </a:lnTo>
                  <a:cubicBezTo>
                    <a:pt x="75" y="35"/>
                    <a:pt x="53"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291280" y="-2706757"/>
              <a:ext cx="22395" cy="16474"/>
            </a:xfrm>
            <a:custGeom>
              <a:avLst/>
              <a:gdLst/>
              <a:ahLst/>
              <a:cxnLst/>
              <a:rect l="l" t="t" r="r" b="b"/>
              <a:pathLst>
                <a:path w="469" h="345" extrusionOk="0">
                  <a:moveTo>
                    <a:pt x="135" y="1"/>
                  </a:moveTo>
                  <a:cubicBezTo>
                    <a:pt x="125" y="49"/>
                    <a:pt x="91" y="79"/>
                    <a:pt x="53" y="113"/>
                  </a:cubicBezTo>
                  <a:cubicBezTo>
                    <a:pt x="39" y="131"/>
                    <a:pt x="20" y="150"/>
                    <a:pt x="1" y="173"/>
                  </a:cubicBezTo>
                  <a:cubicBezTo>
                    <a:pt x="42" y="165"/>
                    <a:pt x="65" y="158"/>
                    <a:pt x="80" y="158"/>
                  </a:cubicBezTo>
                  <a:cubicBezTo>
                    <a:pt x="98" y="158"/>
                    <a:pt x="98" y="168"/>
                    <a:pt x="94" y="184"/>
                  </a:cubicBezTo>
                  <a:cubicBezTo>
                    <a:pt x="80" y="254"/>
                    <a:pt x="132" y="292"/>
                    <a:pt x="151" y="344"/>
                  </a:cubicBezTo>
                  <a:cubicBezTo>
                    <a:pt x="169" y="311"/>
                    <a:pt x="177" y="270"/>
                    <a:pt x="232" y="270"/>
                  </a:cubicBezTo>
                  <a:lnTo>
                    <a:pt x="237" y="270"/>
                  </a:lnTo>
                  <a:cubicBezTo>
                    <a:pt x="240" y="270"/>
                    <a:pt x="248" y="273"/>
                    <a:pt x="251" y="273"/>
                  </a:cubicBezTo>
                  <a:cubicBezTo>
                    <a:pt x="296" y="273"/>
                    <a:pt x="341" y="262"/>
                    <a:pt x="367" y="221"/>
                  </a:cubicBezTo>
                  <a:cubicBezTo>
                    <a:pt x="371" y="213"/>
                    <a:pt x="375" y="210"/>
                    <a:pt x="379" y="206"/>
                  </a:cubicBezTo>
                  <a:cubicBezTo>
                    <a:pt x="382" y="202"/>
                    <a:pt x="386" y="199"/>
                    <a:pt x="389" y="199"/>
                  </a:cubicBezTo>
                  <a:cubicBezTo>
                    <a:pt x="394" y="199"/>
                    <a:pt x="397" y="199"/>
                    <a:pt x="401" y="206"/>
                  </a:cubicBezTo>
                  <a:lnTo>
                    <a:pt x="405" y="206"/>
                  </a:lnTo>
                  <a:cubicBezTo>
                    <a:pt x="423" y="225"/>
                    <a:pt x="408" y="232"/>
                    <a:pt x="394" y="247"/>
                  </a:cubicBezTo>
                  <a:cubicBezTo>
                    <a:pt x="371" y="262"/>
                    <a:pt x="367" y="292"/>
                    <a:pt x="386" y="303"/>
                  </a:cubicBezTo>
                  <a:cubicBezTo>
                    <a:pt x="394" y="311"/>
                    <a:pt x="401" y="311"/>
                    <a:pt x="408" y="311"/>
                  </a:cubicBezTo>
                  <a:cubicBezTo>
                    <a:pt x="427" y="311"/>
                    <a:pt x="431" y="289"/>
                    <a:pt x="439" y="270"/>
                  </a:cubicBezTo>
                  <a:cubicBezTo>
                    <a:pt x="442" y="262"/>
                    <a:pt x="446" y="254"/>
                    <a:pt x="449" y="247"/>
                  </a:cubicBezTo>
                  <a:cubicBezTo>
                    <a:pt x="468" y="154"/>
                    <a:pt x="449" y="123"/>
                    <a:pt x="363" y="97"/>
                  </a:cubicBezTo>
                  <a:cubicBezTo>
                    <a:pt x="285" y="75"/>
                    <a:pt x="210" y="42"/>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296437" y="-2694485"/>
              <a:ext cx="9168" cy="8308"/>
            </a:xfrm>
            <a:custGeom>
              <a:avLst/>
              <a:gdLst/>
              <a:ahLst/>
              <a:cxnLst/>
              <a:rect l="l" t="t" r="r" b="b"/>
              <a:pathLst>
                <a:path w="192" h="174" extrusionOk="0">
                  <a:moveTo>
                    <a:pt x="147" y="1"/>
                  </a:moveTo>
                  <a:cubicBezTo>
                    <a:pt x="135" y="1"/>
                    <a:pt x="124" y="1"/>
                    <a:pt x="124" y="5"/>
                  </a:cubicBezTo>
                  <a:cubicBezTo>
                    <a:pt x="109" y="73"/>
                    <a:pt x="31" y="46"/>
                    <a:pt x="0" y="87"/>
                  </a:cubicBezTo>
                  <a:cubicBezTo>
                    <a:pt x="19" y="144"/>
                    <a:pt x="53" y="173"/>
                    <a:pt x="94" y="173"/>
                  </a:cubicBezTo>
                  <a:cubicBezTo>
                    <a:pt x="112" y="173"/>
                    <a:pt x="135" y="166"/>
                    <a:pt x="161" y="151"/>
                  </a:cubicBezTo>
                  <a:cubicBezTo>
                    <a:pt x="165" y="136"/>
                    <a:pt x="173" y="121"/>
                    <a:pt x="176" y="102"/>
                  </a:cubicBezTo>
                  <a:cubicBezTo>
                    <a:pt x="154" y="84"/>
                    <a:pt x="165" y="68"/>
                    <a:pt x="180" y="50"/>
                  </a:cubicBezTo>
                  <a:cubicBezTo>
                    <a:pt x="191" y="35"/>
                    <a:pt x="183" y="9"/>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286791" y="-2686415"/>
              <a:ext cx="10553" cy="9502"/>
            </a:xfrm>
            <a:custGeom>
              <a:avLst/>
              <a:gdLst/>
              <a:ahLst/>
              <a:cxnLst/>
              <a:rect l="l" t="t" r="r" b="b"/>
              <a:pathLst>
                <a:path w="221" h="199" extrusionOk="0">
                  <a:moveTo>
                    <a:pt x="75" y="1"/>
                  </a:moveTo>
                  <a:cubicBezTo>
                    <a:pt x="49" y="53"/>
                    <a:pt x="0" y="98"/>
                    <a:pt x="41" y="165"/>
                  </a:cubicBezTo>
                  <a:cubicBezTo>
                    <a:pt x="53" y="139"/>
                    <a:pt x="49" y="106"/>
                    <a:pt x="86" y="79"/>
                  </a:cubicBezTo>
                  <a:cubicBezTo>
                    <a:pt x="98" y="113"/>
                    <a:pt x="112" y="142"/>
                    <a:pt x="138" y="165"/>
                  </a:cubicBezTo>
                  <a:cubicBezTo>
                    <a:pt x="154" y="180"/>
                    <a:pt x="169" y="199"/>
                    <a:pt x="188" y="199"/>
                  </a:cubicBezTo>
                  <a:cubicBezTo>
                    <a:pt x="191" y="199"/>
                    <a:pt x="198" y="195"/>
                    <a:pt x="210" y="191"/>
                  </a:cubicBezTo>
                  <a:cubicBezTo>
                    <a:pt x="210" y="187"/>
                    <a:pt x="217" y="184"/>
                    <a:pt x="217" y="180"/>
                  </a:cubicBezTo>
                  <a:cubicBezTo>
                    <a:pt x="221" y="142"/>
                    <a:pt x="183" y="161"/>
                    <a:pt x="169" y="150"/>
                  </a:cubicBezTo>
                  <a:cubicBezTo>
                    <a:pt x="154" y="142"/>
                    <a:pt x="146" y="128"/>
                    <a:pt x="146" y="113"/>
                  </a:cubicBezTo>
                  <a:cubicBezTo>
                    <a:pt x="150" y="56"/>
                    <a:pt x="105" y="34"/>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293237" y="-2676245"/>
              <a:ext cx="4871" cy="4727"/>
            </a:xfrm>
            <a:custGeom>
              <a:avLst/>
              <a:gdLst/>
              <a:ahLst/>
              <a:cxnLst/>
              <a:rect l="l" t="t" r="r" b="b"/>
              <a:pathLst>
                <a:path w="102" h="99" extrusionOk="0">
                  <a:moveTo>
                    <a:pt x="68" y="0"/>
                  </a:moveTo>
                  <a:cubicBezTo>
                    <a:pt x="45" y="8"/>
                    <a:pt x="12" y="5"/>
                    <a:pt x="4" y="38"/>
                  </a:cubicBezTo>
                  <a:cubicBezTo>
                    <a:pt x="1" y="64"/>
                    <a:pt x="12" y="83"/>
                    <a:pt x="27" y="98"/>
                  </a:cubicBezTo>
                  <a:cubicBezTo>
                    <a:pt x="38" y="90"/>
                    <a:pt x="49" y="79"/>
                    <a:pt x="64" y="76"/>
                  </a:cubicBezTo>
                  <a:cubicBezTo>
                    <a:pt x="90" y="68"/>
                    <a:pt x="102" y="53"/>
                    <a:pt x="98" y="27"/>
                  </a:cubicBezTo>
                  <a:cubicBezTo>
                    <a:pt x="98" y="12"/>
                    <a:pt x="87"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458500" y="-2826896"/>
              <a:ext cx="9837" cy="9693"/>
            </a:xfrm>
            <a:custGeom>
              <a:avLst/>
              <a:gdLst/>
              <a:ahLst/>
              <a:cxnLst/>
              <a:rect l="l" t="t" r="r" b="b"/>
              <a:pathLst>
                <a:path w="206" h="203" extrusionOk="0">
                  <a:moveTo>
                    <a:pt x="161" y="1"/>
                  </a:moveTo>
                  <a:cubicBezTo>
                    <a:pt x="139" y="4"/>
                    <a:pt x="123" y="27"/>
                    <a:pt x="101" y="27"/>
                  </a:cubicBezTo>
                  <a:cubicBezTo>
                    <a:pt x="97" y="27"/>
                    <a:pt x="90" y="27"/>
                    <a:pt x="86" y="23"/>
                  </a:cubicBezTo>
                  <a:cubicBezTo>
                    <a:pt x="34" y="72"/>
                    <a:pt x="0" y="120"/>
                    <a:pt x="52" y="188"/>
                  </a:cubicBezTo>
                  <a:cubicBezTo>
                    <a:pt x="75" y="195"/>
                    <a:pt x="94" y="203"/>
                    <a:pt x="113" y="203"/>
                  </a:cubicBezTo>
                  <a:cubicBezTo>
                    <a:pt x="135" y="203"/>
                    <a:pt x="154" y="195"/>
                    <a:pt x="173" y="169"/>
                  </a:cubicBezTo>
                  <a:cubicBezTo>
                    <a:pt x="206" y="120"/>
                    <a:pt x="191" y="68"/>
                    <a:pt x="199" y="15"/>
                  </a:cubicBezTo>
                  <a:cubicBezTo>
                    <a:pt x="199" y="4"/>
                    <a:pt x="180" y="1"/>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456017" y="-2828519"/>
              <a:ext cx="8786" cy="13656"/>
            </a:xfrm>
            <a:custGeom>
              <a:avLst/>
              <a:gdLst/>
              <a:ahLst/>
              <a:cxnLst/>
              <a:rect l="l" t="t" r="r" b="b"/>
              <a:pathLst>
                <a:path w="184" h="286" extrusionOk="0">
                  <a:moveTo>
                    <a:pt x="131" y="1"/>
                  </a:moveTo>
                  <a:cubicBezTo>
                    <a:pt x="124" y="1"/>
                    <a:pt x="116" y="1"/>
                    <a:pt x="105" y="4"/>
                  </a:cubicBezTo>
                  <a:cubicBezTo>
                    <a:pt x="76" y="12"/>
                    <a:pt x="57" y="38"/>
                    <a:pt x="34" y="57"/>
                  </a:cubicBezTo>
                  <a:cubicBezTo>
                    <a:pt x="38" y="61"/>
                    <a:pt x="45" y="61"/>
                    <a:pt x="49" y="61"/>
                  </a:cubicBezTo>
                  <a:cubicBezTo>
                    <a:pt x="71" y="61"/>
                    <a:pt x="87" y="38"/>
                    <a:pt x="109" y="35"/>
                  </a:cubicBezTo>
                  <a:lnTo>
                    <a:pt x="113" y="35"/>
                  </a:lnTo>
                  <a:cubicBezTo>
                    <a:pt x="128" y="35"/>
                    <a:pt x="147" y="38"/>
                    <a:pt x="147" y="49"/>
                  </a:cubicBezTo>
                  <a:cubicBezTo>
                    <a:pt x="139" y="102"/>
                    <a:pt x="154" y="154"/>
                    <a:pt x="121" y="203"/>
                  </a:cubicBezTo>
                  <a:cubicBezTo>
                    <a:pt x="102" y="229"/>
                    <a:pt x="83" y="237"/>
                    <a:pt x="61" y="237"/>
                  </a:cubicBezTo>
                  <a:cubicBezTo>
                    <a:pt x="42" y="237"/>
                    <a:pt x="23" y="229"/>
                    <a:pt x="0" y="222"/>
                  </a:cubicBezTo>
                  <a:lnTo>
                    <a:pt x="0" y="222"/>
                  </a:lnTo>
                  <a:cubicBezTo>
                    <a:pt x="19" y="256"/>
                    <a:pt x="42" y="285"/>
                    <a:pt x="71" y="285"/>
                  </a:cubicBezTo>
                  <a:cubicBezTo>
                    <a:pt x="83" y="285"/>
                    <a:pt x="98" y="282"/>
                    <a:pt x="113" y="263"/>
                  </a:cubicBezTo>
                  <a:cubicBezTo>
                    <a:pt x="169" y="211"/>
                    <a:pt x="183" y="132"/>
                    <a:pt x="183" y="57"/>
                  </a:cubicBezTo>
                  <a:cubicBezTo>
                    <a:pt x="183" y="16"/>
                    <a:pt x="161"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194872" y="-2775660"/>
              <a:ext cx="19673" cy="16474"/>
            </a:xfrm>
            <a:custGeom>
              <a:avLst/>
              <a:gdLst/>
              <a:ahLst/>
              <a:cxnLst/>
              <a:rect l="l" t="t" r="r" b="b"/>
              <a:pathLst>
                <a:path w="412" h="345" extrusionOk="0">
                  <a:moveTo>
                    <a:pt x="244" y="1"/>
                  </a:moveTo>
                  <a:cubicBezTo>
                    <a:pt x="199" y="1"/>
                    <a:pt x="147" y="23"/>
                    <a:pt x="105" y="72"/>
                  </a:cubicBezTo>
                  <a:cubicBezTo>
                    <a:pt x="0" y="184"/>
                    <a:pt x="8" y="229"/>
                    <a:pt x="150" y="310"/>
                  </a:cubicBezTo>
                  <a:cubicBezTo>
                    <a:pt x="169" y="318"/>
                    <a:pt x="183" y="341"/>
                    <a:pt x="206" y="341"/>
                  </a:cubicBezTo>
                  <a:cubicBezTo>
                    <a:pt x="214" y="341"/>
                    <a:pt x="218" y="337"/>
                    <a:pt x="221" y="337"/>
                  </a:cubicBezTo>
                  <a:cubicBezTo>
                    <a:pt x="206" y="307"/>
                    <a:pt x="169" y="274"/>
                    <a:pt x="232" y="262"/>
                  </a:cubicBezTo>
                  <a:cubicBezTo>
                    <a:pt x="259" y="258"/>
                    <a:pt x="270" y="229"/>
                    <a:pt x="304" y="229"/>
                  </a:cubicBezTo>
                  <a:lnTo>
                    <a:pt x="311" y="229"/>
                  </a:lnTo>
                  <a:cubicBezTo>
                    <a:pt x="292" y="277"/>
                    <a:pt x="251" y="303"/>
                    <a:pt x="221" y="337"/>
                  </a:cubicBezTo>
                  <a:cubicBezTo>
                    <a:pt x="232" y="341"/>
                    <a:pt x="247" y="345"/>
                    <a:pt x="259" y="345"/>
                  </a:cubicBezTo>
                  <a:cubicBezTo>
                    <a:pt x="273" y="345"/>
                    <a:pt x="285" y="337"/>
                    <a:pt x="288" y="322"/>
                  </a:cubicBezTo>
                  <a:cubicBezTo>
                    <a:pt x="304" y="281"/>
                    <a:pt x="349" y="281"/>
                    <a:pt x="371" y="255"/>
                  </a:cubicBezTo>
                  <a:cubicBezTo>
                    <a:pt x="359" y="203"/>
                    <a:pt x="411" y="158"/>
                    <a:pt x="385" y="105"/>
                  </a:cubicBezTo>
                  <a:lnTo>
                    <a:pt x="385" y="105"/>
                  </a:lnTo>
                  <a:cubicBezTo>
                    <a:pt x="375" y="117"/>
                    <a:pt x="363" y="124"/>
                    <a:pt x="352" y="124"/>
                  </a:cubicBezTo>
                  <a:cubicBezTo>
                    <a:pt x="330" y="124"/>
                    <a:pt x="311" y="109"/>
                    <a:pt x="285" y="105"/>
                  </a:cubicBezTo>
                  <a:cubicBezTo>
                    <a:pt x="304" y="83"/>
                    <a:pt x="318" y="72"/>
                    <a:pt x="333" y="72"/>
                  </a:cubicBezTo>
                  <a:cubicBezTo>
                    <a:pt x="352" y="72"/>
                    <a:pt x="371" y="86"/>
                    <a:pt x="385" y="105"/>
                  </a:cubicBezTo>
                  <a:cubicBezTo>
                    <a:pt x="359" y="38"/>
                    <a:pt x="304" y="1"/>
                    <a:pt x="2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207717" y="-2779432"/>
              <a:ext cx="16426" cy="11126"/>
            </a:xfrm>
            <a:custGeom>
              <a:avLst/>
              <a:gdLst/>
              <a:ahLst/>
              <a:cxnLst/>
              <a:rect l="l" t="t" r="r" b="b"/>
              <a:pathLst>
                <a:path w="344" h="233" extrusionOk="0">
                  <a:moveTo>
                    <a:pt x="247" y="1"/>
                  </a:moveTo>
                  <a:cubicBezTo>
                    <a:pt x="214" y="23"/>
                    <a:pt x="180" y="35"/>
                    <a:pt x="147" y="35"/>
                  </a:cubicBezTo>
                  <a:cubicBezTo>
                    <a:pt x="124" y="35"/>
                    <a:pt x="102" y="31"/>
                    <a:pt x="79" y="23"/>
                  </a:cubicBezTo>
                  <a:cubicBezTo>
                    <a:pt x="64" y="16"/>
                    <a:pt x="49" y="13"/>
                    <a:pt x="30" y="13"/>
                  </a:cubicBezTo>
                  <a:cubicBezTo>
                    <a:pt x="23" y="13"/>
                    <a:pt x="12" y="13"/>
                    <a:pt x="0" y="20"/>
                  </a:cubicBezTo>
                  <a:cubicBezTo>
                    <a:pt x="0" y="75"/>
                    <a:pt x="97" y="113"/>
                    <a:pt x="34" y="180"/>
                  </a:cubicBezTo>
                  <a:cubicBezTo>
                    <a:pt x="45" y="196"/>
                    <a:pt x="57" y="199"/>
                    <a:pt x="68" y="199"/>
                  </a:cubicBezTo>
                  <a:cubicBezTo>
                    <a:pt x="86" y="199"/>
                    <a:pt x="102" y="192"/>
                    <a:pt x="120" y="188"/>
                  </a:cubicBezTo>
                  <a:cubicBezTo>
                    <a:pt x="128" y="188"/>
                    <a:pt x="138" y="184"/>
                    <a:pt x="150" y="184"/>
                  </a:cubicBezTo>
                  <a:cubicBezTo>
                    <a:pt x="157" y="184"/>
                    <a:pt x="161" y="188"/>
                    <a:pt x="164" y="199"/>
                  </a:cubicBezTo>
                  <a:cubicBezTo>
                    <a:pt x="164" y="225"/>
                    <a:pt x="173" y="232"/>
                    <a:pt x="180" y="232"/>
                  </a:cubicBezTo>
                  <a:cubicBezTo>
                    <a:pt x="191" y="232"/>
                    <a:pt x="206" y="225"/>
                    <a:pt x="214" y="218"/>
                  </a:cubicBezTo>
                  <a:cubicBezTo>
                    <a:pt x="262" y="192"/>
                    <a:pt x="314" y="154"/>
                    <a:pt x="330" y="98"/>
                  </a:cubicBezTo>
                  <a:cubicBezTo>
                    <a:pt x="344" y="42"/>
                    <a:pt x="266" y="42"/>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263919" y="-2671422"/>
              <a:ext cx="25164" cy="17381"/>
            </a:xfrm>
            <a:custGeom>
              <a:avLst/>
              <a:gdLst/>
              <a:ahLst/>
              <a:cxnLst/>
              <a:rect l="l" t="t" r="r" b="b"/>
              <a:pathLst>
                <a:path w="527" h="364" extrusionOk="0">
                  <a:moveTo>
                    <a:pt x="202" y="1"/>
                  </a:moveTo>
                  <a:cubicBezTo>
                    <a:pt x="49" y="106"/>
                    <a:pt x="0" y="255"/>
                    <a:pt x="68" y="360"/>
                  </a:cubicBezTo>
                  <a:lnTo>
                    <a:pt x="104" y="360"/>
                  </a:lnTo>
                  <a:cubicBezTo>
                    <a:pt x="108" y="360"/>
                    <a:pt x="116" y="363"/>
                    <a:pt x="123" y="363"/>
                  </a:cubicBezTo>
                  <a:cubicBezTo>
                    <a:pt x="138" y="363"/>
                    <a:pt x="153" y="360"/>
                    <a:pt x="164" y="344"/>
                  </a:cubicBezTo>
                  <a:cubicBezTo>
                    <a:pt x="164" y="325"/>
                    <a:pt x="149" y="325"/>
                    <a:pt x="146" y="318"/>
                  </a:cubicBezTo>
                  <a:cubicBezTo>
                    <a:pt x="108" y="277"/>
                    <a:pt x="120" y="168"/>
                    <a:pt x="146" y="168"/>
                  </a:cubicBezTo>
                  <a:lnTo>
                    <a:pt x="149" y="168"/>
                  </a:lnTo>
                  <a:cubicBezTo>
                    <a:pt x="157" y="173"/>
                    <a:pt x="164" y="177"/>
                    <a:pt x="175" y="177"/>
                  </a:cubicBezTo>
                  <a:cubicBezTo>
                    <a:pt x="187" y="177"/>
                    <a:pt x="198" y="173"/>
                    <a:pt x="209" y="173"/>
                  </a:cubicBezTo>
                  <a:cubicBezTo>
                    <a:pt x="220" y="168"/>
                    <a:pt x="232" y="165"/>
                    <a:pt x="242" y="165"/>
                  </a:cubicBezTo>
                  <a:cubicBezTo>
                    <a:pt x="269" y="165"/>
                    <a:pt x="287" y="177"/>
                    <a:pt x="299" y="221"/>
                  </a:cubicBezTo>
                  <a:cubicBezTo>
                    <a:pt x="299" y="232"/>
                    <a:pt x="310" y="247"/>
                    <a:pt x="325" y="247"/>
                  </a:cubicBezTo>
                  <a:cubicBezTo>
                    <a:pt x="329" y="247"/>
                    <a:pt x="337" y="244"/>
                    <a:pt x="340" y="240"/>
                  </a:cubicBezTo>
                  <a:cubicBezTo>
                    <a:pt x="359" y="229"/>
                    <a:pt x="359" y="206"/>
                    <a:pt x="347" y="187"/>
                  </a:cubicBezTo>
                  <a:cubicBezTo>
                    <a:pt x="337" y="161"/>
                    <a:pt x="314" y="135"/>
                    <a:pt x="359" y="116"/>
                  </a:cubicBezTo>
                  <a:cubicBezTo>
                    <a:pt x="382" y="168"/>
                    <a:pt x="396" y="191"/>
                    <a:pt x="430" y="191"/>
                  </a:cubicBezTo>
                  <a:cubicBezTo>
                    <a:pt x="452" y="191"/>
                    <a:pt x="482" y="184"/>
                    <a:pt x="527" y="168"/>
                  </a:cubicBezTo>
                  <a:cubicBezTo>
                    <a:pt x="508" y="135"/>
                    <a:pt x="467" y="120"/>
                    <a:pt x="463" y="75"/>
                  </a:cubicBezTo>
                  <a:cubicBezTo>
                    <a:pt x="463" y="68"/>
                    <a:pt x="463" y="46"/>
                    <a:pt x="456" y="46"/>
                  </a:cubicBezTo>
                  <a:cubicBezTo>
                    <a:pt x="456" y="46"/>
                    <a:pt x="456" y="49"/>
                    <a:pt x="452" y="49"/>
                  </a:cubicBezTo>
                  <a:cubicBezTo>
                    <a:pt x="437" y="56"/>
                    <a:pt x="426" y="61"/>
                    <a:pt x="415" y="61"/>
                  </a:cubicBezTo>
                  <a:cubicBezTo>
                    <a:pt x="370" y="61"/>
                    <a:pt x="347" y="4"/>
                    <a:pt x="303" y="1"/>
                  </a:cubicBezTo>
                  <a:lnTo>
                    <a:pt x="295" y="1"/>
                  </a:lnTo>
                  <a:cubicBezTo>
                    <a:pt x="284" y="1"/>
                    <a:pt x="273" y="4"/>
                    <a:pt x="265" y="4"/>
                  </a:cubicBezTo>
                  <a:cubicBezTo>
                    <a:pt x="254" y="8"/>
                    <a:pt x="242" y="8"/>
                    <a:pt x="232" y="8"/>
                  </a:cubicBezTo>
                  <a:lnTo>
                    <a:pt x="220" y="8"/>
                  </a:lnTo>
                  <a:cubicBezTo>
                    <a:pt x="213" y="8"/>
                    <a:pt x="209" y="4"/>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562404" y="-2694628"/>
              <a:ext cx="12176" cy="9837"/>
            </a:xfrm>
            <a:custGeom>
              <a:avLst/>
              <a:gdLst/>
              <a:ahLst/>
              <a:cxnLst/>
              <a:rect l="l" t="t" r="r" b="b"/>
              <a:pathLst>
                <a:path w="255" h="206" extrusionOk="0">
                  <a:moveTo>
                    <a:pt x="218" y="0"/>
                  </a:moveTo>
                  <a:lnTo>
                    <a:pt x="218" y="4"/>
                  </a:lnTo>
                  <a:cubicBezTo>
                    <a:pt x="199" y="109"/>
                    <a:pt x="158" y="157"/>
                    <a:pt x="75" y="157"/>
                  </a:cubicBezTo>
                  <a:cubicBezTo>
                    <a:pt x="53" y="157"/>
                    <a:pt x="30" y="154"/>
                    <a:pt x="4" y="150"/>
                  </a:cubicBezTo>
                  <a:lnTo>
                    <a:pt x="1" y="150"/>
                  </a:lnTo>
                  <a:cubicBezTo>
                    <a:pt x="1" y="192"/>
                    <a:pt x="20" y="206"/>
                    <a:pt x="46" y="206"/>
                  </a:cubicBezTo>
                  <a:cubicBezTo>
                    <a:pt x="56" y="206"/>
                    <a:pt x="68" y="202"/>
                    <a:pt x="79" y="199"/>
                  </a:cubicBezTo>
                  <a:cubicBezTo>
                    <a:pt x="109" y="192"/>
                    <a:pt x="135" y="173"/>
                    <a:pt x="161" y="161"/>
                  </a:cubicBezTo>
                  <a:cubicBezTo>
                    <a:pt x="247" y="124"/>
                    <a:pt x="255" y="105"/>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567418" y="-2697828"/>
              <a:ext cx="5969" cy="10410"/>
            </a:xfrm>
            <a:custGeom>
              <a:avLst/>
              <a:gdLst/>
              <a:ahLst/>
              <a:cxnLst/>
              <a:rect l="l" t="t" r="r" b="b"/>
              <a:pathLst>
                <a:path w="125" h="218" extrusionOk="0">
                  <a:moveTo>
                    <a:pt x="125" y="0"/>
                  </a:moveTo>
                  <a:cubicBezTo>
                    <a:pt x="4" y="57"/>
                    <a:pt x="1" y="105"/>
                    <a:pt x="106" y="217"/>
                  </a:cubicBezTo>
                  <a:lnTo>
                    <a:pt x="109" y="217"/>
                  </a:lnTo>
                  <a:cubicBezTo>
                    <a:pt x="76" y="143"/>
                    <a:pt x="31" y="67"/>
                    <a:pt x="125" y="4"/>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561497" y="-2698735"/>
              <a:ext cx="9502" cy="4297"/>
            </a:xfrm>
            <a:custGeom>
              <a:avLst/>
              <a:gdLst/>
              <a:ahLst/>
              <a:cxnLst/>
              <a:rect l="l" t="t" r="r" b="b"/>
              <a:pathLst>
                <a:path w="199" h="90" extrusionOk="0">
                  <a:moveTo>
                    <a:pt x="94" y="0"/>
                  </a:moveTo>
                  <a:cubicBezTo>
                    <a:pt x="68" y="0"/>
                    <a:pt x="37" y="8"/>
                    <a:pt x="1" y="19"/>
                  </a:cubicBezTo>
                  <a:lnTo>
                    <a:pt x="1" y="23"/>
                  </a:lnTo>
                  <a:cubicBezTo>
                    <a:pt x="71" y="31"/>
                    <a:pt x="146" y="27"/>
                    <a:pt x="199" y="90"/>
                  </a:cubicBezTo>
                  <a:lnTo>
                    <a:pt x="199" y="86"/>
                  </a:lnTo>
                  <a:cubicBezTo>
                    <a:pt x="168" y="27"/>
                    <a:pt x="142"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862799" y="-2501480"/>
              <a:ext cx="13800" cy="15041"/>
            </a:xfrm>
            <a:custGeom>
              <a:avLst/>
              <a:gdLst/>
              <a:ahLst/>
              <a:cxnLst/>
              <a:rect l="l" t="t" r="r" b="b"/>
              <a:pathLst>
                <a:path w="289" h="315" extrusionOk="0">
                  <a:moveTo>
                    <a:pt x="169" y="1"/>
                  </a:moveTo>
                  <a:cubicBezTo>
                    <a:pt x="131" y="1"/>
                    <a:pt x="90" y="8"/>
                    <a:pt x="60" y="37"/>
                  </a:cubicBezTo>
                  <a:cubicBezTo>
                    <a:pt x="72" y="49"/>
                    <a:pt x="83" y="56"/>
                    <a:pt x="90" y="72"/>
                  </a:cubicBezTo>
                  <a:cubicBezTo>
                    <a:pt x="101" y="90"/>
                    <a:pt x="109" y="116"/>
                    <a:pt x="83" y="131"/>
                  </a:cubicBezTo>
                  <a:cubicBezTo>
                    <a:pt x="79" y="131"/>
                    <a:pt x="75" y="135"/>
                    <a:pt x="72" y="135"/>
                  </a:cubicBezTo>
                  <a:cubicBezTo>
                    <a:pt x="53" y="135"/>
                    <a:pt x="41" y="113"/>
                    <a:pt x="27" y="101"/>
                  </a:cubicBezTo>
                  <a:lnTo>
                    <a:pt x="27" y="101"/>
                  </a:lnTo>
                  <a:cubicBezTo>
                    <a:pt x="0" y="191"/>
                    <a:pt x="23" y="265"/>
                    <a:pt x="109" y="315"/>
                  </a:cubicBezTo>
                  <a:cubicBezTo>
                    <a:pt x="150" y="307"/>
                    <a:pt x="184" y="281"/>
                    <a:pt x="224" y="270"/>
                  </a:cubicBezTo>
                  <a:cubicBezTo>
                    <a:pt x="288" y="251"/>
                    <a:pt x="284" y="184"/>
                    <a:pt x="284" y="127"/>
                  </a:cubicBezTo>
                  <a:cubicBezTo>
                    <a:pt x="284" y="68"/>
                    <a:pt x="266" y="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861558" y="-2499713"/>
              <a:ext cx="3963" cy="4727"/>
            </a:xfrm>
            <a:custGeom>
              <a:avLst/>
              <a:gdLst/>
              <a:ahLst/>
              <a:cxnLst/>
              <a:rect l="l" t="t" r="r" b="b"/>
              <a:pathLst>
                <a:path w="83" h="99" extrusionOk="0">
                  <a:moveTo>
                    <a:pt x="34" y="0"/>
                  </a:moveTo>
                  <a:cubicBezTo>
                    <a:pt x="12" y="16"/>
                    <a:pt x="8" y="42"/>
                    <a:pt x="1" y="64"/>
                  </a:cubicBezTo>
                  <a:cubicBezTo>
                    <a:pt x="15" y="76"/>
                    <a:pt x="27" y="98"/>
                    <a:pt x="46" y="98"/>
                  </a:cubicBezTo>
                  <a:cubicBezTo>
                    <a:pt x="49" y="98"/>
                    <a:pt x="53" y="94"/>
                    <a:pt x="57" y="94"/>
                  </a:cubicBezTo>
                  <a:cubicBezTo>
                    <a:pt x="83" y="79"/>
                    <a:pt x="75" y="53"/>
                    <a:pt x="64" y="35"/>
                  </a:cubicBezTo>
                  <a:cubicBezTo>
                    <a:pt x="57" y="19"/>
                    <a:pt x="46" y="12"/>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854586" y="-2893125"/>
              <a:ext cx="6446" cy="9359"/>
            </a:xfrm>
            <a:custGeom>
              <a:avLst/>
              <a:gdLst/>
              <a:ahLst/>
              <a:cxnLst/>
              <a:rect l="l" t="t" r="r" b="b"/>
              <a:pathLst>
                <a:path w="135" h="196" extrusionOk="0">
                  <a:moveTo>
                    <a:pt x="52" y="1"/>
                  </a:moveTo>
                  <a:cubicBezTo>
                    <a:pt x="8" y="27"/>
                    <a:pt x="16" y="75"/>
                    <a:pt x="0" y="113"/>
                  </a:cubicBezTo>
                  <a:cubicBezTo>
                    <a:pt x="34" y="132"/>
                    <a:pt x="12" y="177"/>
                    <a:pt x="45" y="196"/>
                  </a:cubicBezTo>
                  <a:cubicBezTo>
                    <a:pt x="71" y="173"/>
                    <a:pt x="97" y="154"/>
                    <a:pt x="120" y="132"/>
                  </a:cubicBezTo>
                  <a:cubicBezTo>
                    <a:pt x="135" y="68"/>
                    <a:pt x="57" y="53"/>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866190" y="-2888493"/>
              <a:ext cx="3820" cy="4011"/>
            </a:xfrm>
            <a:custGeom>
              <a:avLst/>
              <a:gdLst/>
              <a:ahLst/>
              <a:cxnLst/>
              <a:rect l="l" t="t" r="r" b="b"/>
              <a:pathLst>
                <a:path w="80" h="84" extrusionOk="0">
                  <a:moveTo>
                    <a:pt x="0" y="1"/>
                  </a:moveTo>
                  <a:lnTo>
                    <a:pt x="0" y="9"/>
                  </a:lnTo>
                  <a:lnTo>
                    <a:pt x="0" y="64"/>
                  </a:lnTo>
                  <a:cubicBezTo>
                    <a:pt x="12" y="76"/>
                    <a:pt x="23" y="83"/>
                    <a:pt x="34" y="83"/>
                  </a:cubicBezTo>
                  <a:cubicBezTo>
                    <a:pt x="41" y="83"/>
                    <a:pt x="49" y="80"/>
                    <a:pt x="57" y="68"/>
                  </a:cubicBezTo>
                  <a:cubicBezTo>
                    <a:pt x="79" y="35"/>
                    <a:pt x="49" y="31"/>
                    <a:pt x="26" y="20"/>
                  </a:cubicBezTo>
                  <a:cubicBezTo>
                    <a:pt x="19" y="16"/>
                    <a:pt x="8" y="9"/>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475451" y="-2781915"/>
              <a:ext cx="11651" cy="15949"/>
            </a:xfrm>
            <a:custGeom>
              <a:avLst/>
              <a:gdLst/>
              <a:ahLst/>
              <a:cxnLst/>
              <a:rect l="l" t="t" r="r" b="b"/>
              <a:pathLst>
                <a:path w="244" h="334" extrusionOk="0">
                  <a:moveTo>
                    <a:pt x="164" y="1"/>
                  </a:moveTo>
                  <a:cubicBezTo>
                    <a:pt x="127" y="1"/>
                    <a:pt x="90" y="15"/>
                    <a:pt x="75" y="49"/>
                  </a:cubicBezTo>
                  <a:cubicBezTo>
                    <a:pt x="38" y="124"/>
                    <a:pt x="0" y="203"/>
                    <a:pt x="49" y="292"/>
                  </a:cubicBezTo>
                  <a:cubicBezTo>
                    <a:pt x="60" y="307"/>
                    <a:pt x="52" y="329"/>
                    <a:pt x="79" y="334"/>
                  </a:cubicBezTo>
                  <a:lnTo>
                    <a:pt x="83" y="334"/>
                  </a:lnTo>
                  <a:cubicBezTo>
                    <a:pt x="105" y="334"/>
                    <a:pt x="127" y="318"/>
                    <a:pt x="127" y="296"/>
                  </a:cubicBezTo>
                  <a:cubicBezTo>
                    <a:pt x="131" y="248"/>
                    <a:pt x="157" y="210"/>
                    <a:pt x="191" y="180"/>
                  </a:cubicBezTo>
                  <a:cubicBezTo>
                    <a:pt x="146" y="172"/>
                    <a:pt x="116" y="135"/>
                    <a:pt x="75" y="109"/>
                  </a:cubicBezTo>
                  <a:cubicBezTo>
                    <a:pt x="109" y="57"/>
                    <a:pt x="150" y="27"/>
                    <a:pt x="206" y="27"/>
                  </a:cubicBezTo>
                  <a:cubicBezTo>
                    <a:pt x="217" y="27"/>
                    <a:pt x="228" y="31"/>
                    <a:pt x="243" y="31"/>
                  </a:cubicBezTo>
                  <a:cubicBezTo>
                    <a:pt x="224" y="12"/>
                    <a:pt x="195"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471918" y="-2780674"/>
              <a:ext cx="9502" cy="7401"/>
            </a:xfrm>
            <a:custGeom>
              <a:avLst/>
              <a:gdLst/>
              <a:ahLst/>
              <a:cxnLst/>
              <a:rect l="l" t="t" r="r" b="b"/>
              <a:pathLst>
                <a:path w="199" h="155" extrusionOk="0">
                  <a:moveTo>
                    <a:pt x="132" y="1"/>
                  </a:moveTo>
                  <a:cubicBezTo>
                    <a:pt x="76" y="1"/>
                    <a:pt x="35" y="31"/>
                    <a:pt x="1" y="83"/>
                  </a:cubicBezTo>
                  <a:cubicBezTo>
                    <a:pt x="42" y="109"/>
                    <a:pt x="72" y="146"/>
                    <a:pt x="117" y="154"/>
                  </a:cubicBezTo>
                  <a:cubicBezTo>
                    <a:pt x="192" y="120"/>
                    <a:pt x="199" y="94"/>
                    <a:pt x="169" y="5"/>
                  </a:cubicBezTo>
                  <a:cubicBezTo>
                    <a:pt x="154" y="5"/>
                    <a:pt x="143"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746958" y="-2745291"/>
              <a:ext cx="7544" cy="11651"/>
            </a:xfrm>
            <a:custGeom>
              <a:avLst/>
              <a:gdLst/>
              <a:ahLst/>
              <a:cxnLst/>
              <a:rect l="l" t="t" r="r" b="b"/>
              <a:pathLst>
                <a:path w="158" h="244" extrusionOk="0">
                  <a:moveTo>
                    <a:pt x="117" y="0"/>
                  </a:moveTo>
                  <a:lnTo>
                    <a:pt x="117" y="0"/>
                  </a:lnTo>
                  <a:cubicBezTo>
                    <a:pt x="109" y="0"/>
                    <a:pt x="105" y="4"/>
                    <a:pt x="98" y="11"/>
                  </a:cubicBezTo>
                  <a:cubicBezTo>
                    <a:pt x="131" y="109"/>
                    <a:pt x="56" y="153"/>
                    <a:pt x="1" y="209"/>
                  </a:cubicBezTo>
                  <a:cubicBezTo>
                    <a:pt x="30" y="213"/>
                    <a:pt x="53" y="243"/>
                    <a:pt x="86" y="243"/>
                  </a:cubicBezTo>
                  <a:lnTo>
                    <a:pt x="94" y="243"/>
                  </a:lnTo>
                  <a:cubicBezTo>
                    <a:pt x="91" y="213"/>
                    <a:pt x="72" y="190"/>
                    <a:pt x="101" y="161"/>
                  </a:cubicBezTo>
                  <a:cubicBezTo>
                    <a:pt x="153" y="109"/>
                    <a:pt x="158" y="71"/>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747674" y="-2745482"/>
              <a:ext cx="6972" cy="10219"/>
            </a:xfrm>
            <a:custGeom>
              <a:avLst/>
              <a:gdLst/>
              <a:ahLst/>
              <a:cxnLst/>
              <a:rect l="l" t="t" r="r" b="b"/>
              <a:pathLst>
                <a:path w="146" h="214" extrusionOk="0">
                  <a:moveTo>
                    <a:pt x="98" y="0"/>
                  </a:moveTo>
                  <a:cubicBezTo>
                    <a:pt x="53" y="37"/>
                    <a:pt x="45" y="101"/>
                    <a:pt x="1" y="131"/>
                  </a:cubicBezTo>
                  <a:cubicBezTo>
                    <a:pt x="4" y="161"/>
                    <a:pt x="8" y="187"/>
                    <a:pt x="16" y="213"/>
                  </a:cubicBezTo>
                  <a:cubicBezTo>
                    <a:pt x="71" y="157"/>
                    <a:pt x="146" y="113"/>
                    <a:pt x="113" y="15"/>
                  </a:cubicBezTo>
                  <a:lnTo>
                    <a:pt x="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738363" y="-2744575"/>
              <a:ext cx="3915" cy="4488"/>
            </a:xfrm>
            <a:custGeom>
              <a:avLst/>
              <a:gdLst/>
              <a:ahLst/>
              <a:cxnLst/>
              <a:rect l="l" t="t" r="r" b="b"/>
              <a:pathLst>
                <a:path w="82" h="94" extrusionOk="0">
                  <a:moveTo>
                    <a:pt x="18" y="0"/>
                  </a:moveTo>
                  <a:cubicBezTo>
                    <a:pt x="0" y="37"/>
                    <a:pt x="7" y="82"/>
                    <a:pt x="33" y="94"/>
                  </a:cubicBezTo>
                  <a:lnTo>
                    <a:pt x="49" y="94"/>
                  </a:lnTo>
                  <a:cubicBezTo>
                    <a:pt x="71" y="94"/>
                    <a:pt x="71" y="52"/>
                    <a:pt x="82" y="34"/>
                  </a:cubicBezTo>
                  <a:cubicBezTo>
                    <a:pt x="68" y="11"/>
                    <a:pt x="41" y="8"/>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647351" y="-2935623"/>
              <a:ext cx="32183" cy="17572"/>
            </a:xfrm>
            <a:custGeom>
              <a:avLst/>
              <a:gdLst/>
              <a:ahLst/>
              <a:cxnLst/>
              <a:rect l="l" t="t" r="r" b="b"/>
              <a:pathLst>
                <a:path w="674" h="368" extrusionOk="0">
                  <a:moveTo>
                    <a:pt x="265" y="1"/>
                  </a:moveTo>
                  <a:cubicBezTo>
                    <a:pt x="176" y="1"/>
                    <a:pt x="79" y="57"/>
                    <a:pt x="30" y="132"/>
                  </a:cubicBezTo>
                  <a:cubicBezTo>
                    <a:pt x="1" y="162"/>
                    <a:pt x="23" y="188"/>
                    <a:pt x="34" y="214"/>
                  </a:cubicBezTo>
                  <a:cubicBezTo>
                    <a:pt x="41" y="237"/>
                    <a:pt x="53" y="256"/>
                    <a:pt x="75" y="256"/>
                  </a:cubicBezTo>
                  <a:cubicBezTo>
                    <a:pt x="82" y="256"/>
                    <a:pt x="86" y="256"/>
                    <a:pt x="94" y="251"/>
                  </a:cubicBezTo>
                  <a:cubicBezTo>
                    <a:pt x="127" y="244"/>
                    <a:pt x="105" y="218"/>
                    <a:pt x="105" y="196"/>
                  </a:cubicBezTo>
                  <a:cubicBezTo>
                    <a:pt x="105" y="180"/>
                    <a:pt x="82" y="162"/>
                    <a:pt x="105" y="147"/>
                  </a:cubicBezTo>
                  <a:lnTo>
                    <a:pt x="108" y="147"/>
                  </a:lnTo>
                  <a:cubicBezTo>
                    <a:pt x="146" y="147"/>
                    <a:pt x="131" y="177"/>
                    <a:pt x="139" y="196"/>
                  </a:cubicBezTo>
                  <a:cubicBezTo>
                    <a:pt x="142" y="206"/>
                    <a:pt x="153" y="218"/>
                    <a:pt x="161" y="218"/>
                  </a:cubicBezTo>
                  <a:cubicBezTo>
                    <a:pt x="165" y="218"/>
                    <a:pt x="169" y="218"/>
                    <a:pt x="172" y="214"/>
                  </a:cubicBezTo>
                  <a:cubicBezTo>
                    <a:pt x="195" y="188"/>
                    <a:pt x="210" y="180"/>
                    <a:pt x="225" y="180"/>
                  </a:cubicBezTo>
                  <a:cubicBezTo>
                    <a:pt x="247" y="180"/>
                    <a:pt x="265" y="196"/>
                    <a:pt x="284" y="214"/>
                  </a:cubicBezTo>
                  <a:cubicBezTo>
                    <a:pt x="299" y="233"/>
                    <a:pt x="318" y="251"/>
                    <a:pt x="341" y="251"/>
                  </a:cubicBezTo>
                  <a:cubicBezTo>
                    <a:pt x="355" y="222"/>
                    <a:pt x="352" y="192"/>
                    <a:pt x="326" y="170"/>
                  </a:cubicBezTo>
                  <a:lnTo>
                    <a:pt x="315" y="170"/>
                  </a:lnTo>
                  <a:cubicBezTo>
                    <a:pt x="281" y="170"/>
                    <a:pt x="265" y="147"/>
                    <a:pt x="262" y="106"/>
                  </a:cubicBezTo>
                  <a:cubicBezTo>
                    <a:pt x="296" y="106"/>
                    <a:pt x="326" y="106"/>
                    <a:pt x="360" y="102"/>
                  </a:cubicBezTo>
                  <a:cubicBezTo>
                    <a:pt x="386" y="132"/>
                    <a:pt x="453" y="87"/>
                    <a:pt x="453" y="166"/>
                  </a:cubicBezTo>
                  <a:cubicBezTo>
                    <a:pt x="449" y="237"/>
                    <a:pt x="430" y="285"/>
                    <a:pt x="360" y="301"/>
                  </a:cubicBezTo>
                  <a:lnTo>
                    <a:pt x="360" y="334"/>
                  </a:lnTo>
                  <a:cubicBezTo>
                    <a:pt x="374" y="353"/>
                    <a:pt x="400" y="356"/>
                    <a:pt x="422" y="368"/>
                  </a:cubicBezTo>
                  <a:cubicBezTo>
                    <a:pt x="460" y="330"/>
                    <a:pt x="512" y="337"/>
                    <a:pt x="553" y="308"/>
                  </a:cubicBezTo>
                  <a:cubicBezTo>
                    <a:pt x="617" y="266"/>
                    <a:pt x="621" y="278"/>
                    <a:pt x="591" y="206"/>
                  </a:cubicBezTo>
                  <a:cubicBezTo>
                    <a:pt x="595" y="203"/>
                    <a:pt x="598" y="203"/>
                    <a:pt x="602" y="203"/>
                  </a:cubicBezTo>
                  <a:cubicBezTo>
                    <a:pt x="636" y="203"/>
                    <a:pt x="647" y="240"/>
                    <a:pt x="674" y="251"/>
                  </a:cubicBezTo>
                  <a:cubicBezTo>
                    <a:pt x="658" y="177"/>
                    <a:pt x="587" y="139"/>
                    <a:pt x="553" y="80"/>
                  </a:cubicBezTo>
                  <a:cubicBezTo>
                    <a:pt x="543" y="61"/>
                    <a:pt x="509" y="39"/>
                    <a:pt x="472" y="39"/>
                  </a:cubicBezTo>
                  <a:cubicBezTo>
                    <a:pt x="464" y="39"/>
                    <a:pt x="456" y="39"/>
                    <a:pt x="453" y="42"/>
                  </a:cubicBezTo>
                  <a:lnTo>
                    <a:pt x="422" y="42"/>
                  </a:lnTo>
                  <a:cubicBezTo>
                    <a:pt x="393" y="42"/>
                    <a:pt x="367" y="31"/>
                    <a:pt x="333" y="16"/>
                  </a:cubicBezTo>
                  <a:cubicBezTo>
                    <a:pt x="310" y="9"/>
                    <a:pt x="288" y="1"/>
                    <a:pt x="2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654848" y="-2925786"/>
              <a:ext cx="23397" cy="24878"/>
            </a:xfrm>
            <a:custGeom>
              <a:avLst/>
              <a:gdLst/>
              <a:ahLst/>
              <a:cxnLst/>
              <a:rect l="l" t="t" r="r" b="b"/>
              <a:pathLst>
                <a:path w="490" h="521" extrusionOk="0">
                  <a:moveTo>
                    <a:pt x="153" y="0"/>
                  </a:moveTo>
                  <a:cubicBezTo>
                    <a:pt x="124" y="27"/>
                    <a:pt x="105" y="45"/>
                    <a:pt x="82" y="60"/>
                  </a:cubicBezTo>
                  <a:cubicBezTo>
                    <a:pt x="1" y="247"/>
                    <a:pt x="23" y="356"/>
                    <a:pt x="184" y="521"/>
                  </a:cubicBezTo>
                  <a:cubicBezTo>
                    <a:pt x="187" y="509"/>
                    <a:pt x="195" y="502"/>
                    <a:pt x="203" y="490"/>
                  </a:cubicBezTo>
                  <a:cubicBezTo>
                    <a:pt x="217" y="502"/>
                    <a:pt x="232" y="509"/>
                    <a:pt x="247" y="509"/>
                  </a:cubicBezTo>
                  <a:cubicBezTo>
                    <a:pt x="270" y="509"/>
                    <a:pt x="288" y="502"/>
                    <a:pt x="307" y="494"/>
                  </a:cubicBezTo>
                  <a:cubicBezTo>
                    <a:pt x="326" y="487"/>
                    <a:pt x="344" y="479"/>
                    <a:pt x="363" y="479"/>
                  </a:cubicBezTo>
                  <a:cubicBezTo>
                    <a:pt x="370" y="479"/>
                    <a:pt x="374" y="483"/>
                    <a:pt x="382" y="483"/>
                  </a:cubicBezTo>
                  <a:cubicBezTo>
                    <a:pt x="378" y="438"/>
                    <a:pt x="322" y="374"/>
                    <a:pt x="393" y="374"/>
                  </a:cubicBezTo>
                  <a:cubicBezTo>
                    <a:pt x="404" y="374"/>
                    <a:pt x="415" y="374"/>
                    <a:pt x="427" y="378"/>
                  </a:cubicBezTo>
                  <a:lnTo>
                    <a:pt x="430" y="378"/>
                  </a:lnTo>
                  <a:cubicBezTo>
                    <a:pt x="438" y="378"/>
                    <a:pt x="453" y="371"/>
                    <a:pt x="445" y="359"/>
                  </a:cubicBezTo>
                  <a:cubicBezTo>
                    <a:pt x="386" y="285"/>
                    <a:pt x="475" y="252"/>
                    <a:pt x="490" y="199"/>
                  </a:cubicBezTo>
                  <a:lnTo>
                    <a:pt x="490" y="199"/>
                  </a:lnTo>
                  <a:cubicBezTo>
                    <a:pt x="434" y="262"/>
                    <a:pt x="318" y="217"/>
                    <a:pt x="292" y="337"/>
                  </a:cubicBezTo>
                  <a:cubicBezTo>
                    <a:pt x="277" y="304"/>
                    <a:pt x="273" y="288"/>
                    <a:pt x="270" y="274"/>
                  </a:cubicBezTo>
                  <a:cubicBezTo>
                    <a:pt x="258" y="255"/>
                    <a:pt x="251" y="221"/>
                    <a:pt x="236" y="217"/>
                  </a:cubicBezTo>
                  <a:cubicBezTo>
                    <a:pt x="131" y="180"/>
                    <a:pt x="146" y="95"/>
                    <a:pt x="1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627201" y="-2925977"/>
              <a:ext cx="17906" cy="23111"/>
            </a:xfrm>
            <a:custGeom>
              <a:avLst/>
              <a:gdLst/>
              <a:ahLst/>
              <a:cxnLst/>
              <a:rect l="l" t="t" r="r" b="b"/>
              <a:pathLst>
                <a:path w="375" h="484" extrusionOk="0">
                  <a:moveTo>
                    <a:pt x="180" y="1"/>
                  </a:moveTo>
                  <a:cubicBezTo>
                    <a:pt x="176" y="1"/>
                    <a:pt x="173" y="1"/>
                    <a:pt x="169" y="4"/>
                  </a:cubicBezTo>
                  <a:cubicBezTo>
                    <a:pt x="199" y="76"/>
                    <a:pt x="195" y="64"/>
                    <a:pt x="131" y="106"/>
                  </a:cubicBezTo>
                  <a:cubicBezTo>
                    <a:pt x="90" y="135"/>
                    <a:pt x="38" y="128"/>
                    <a:pt x="0" y="166"/>
                  </a:cubicBezTo>
                  <a:cubicBezTo>
                    <a:pt x="61" y="173"/>
                    <a:pt x="87" y="203"/>
                    <a:pt x="68" y="263"/>
                  </a:cubicBezTo>
                  <a:cubicBezTo>
                    <a:pt x="90" y="285"/>
                    <a:pt x="79" y="311"/>
                    <a:pt x="83" y="337"/>
                  </a:cubicBezTo>
                  <a:cubicBezTo>
                    <a:pt x="83" y="394"/>
                    <a:pt x="154" y="420"/>
                    <a:pt x="147" y="483"/>
                  </a:cubicBezTo>
                  <a:cubicBezTo>
                    <a:pt x="165" y="480"/>
                    <a:pt x="188" y="480"/>
                    <a:pt x="210" y="475"/>
                  </a:cubicBezTo>
                  <a:cubicBezTo>
                    <a:pt x="255" y="420"/>
                    <a:pt x="252" y="345"/>
                    <a:pt x="304" y="285"/>
                  </a:cubicBezTo>
                  <a:cubicBezTo>
                    <a:pt x="322" y="266"/>
                    <a:pt x="375" y="192"/>
                    <a:pt x="330" y="132"/>
                  </a:cubicBezTo>
                  <a:cubicBezTo>
                    <a:pt x="281" y="125"/>
                    <a:pt x="281" y="72"/>
                    <a:pt x="252" y="49"/>
                  </a:cubicBezTo>
                  <a:cubicBezTo>
                    <a:pt x="225" y="38"/>
                    <a:pt x="214"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650933" y="-2929367"/>
              <a:ext cx="20771" cy="16665"/>
            </a:xfrm>
            <a:custGeom>
              <a:avLst/>
              <a:gdLst/>
              <a:ahLst/>
              <a:cxnLst/>
              <a:rect l="l" t="t" r="r" b="b"/>
              <a:pathLst>
                <a:path w="435" h="349" extrusionOk="0">
                  <a:moveTo>
                    <a:pt x="105" y="1"/>
                  </a:moveTo>
                  <a:lnTo>
                    <a:pt x="105" y="1"/>
                  </a:lnTo>
                  <a:cubicBezTo>
                    <a:pt x="38" y="20"/>
                    <a:pt x="23" y="83"/>
                    <a:pt x="0" y="135"/>
                  </a:cubicBezTo>
                  <a:cubicBezTo>
                    <a:pt x="23" y="120"/>
                    <a:pt x="42" y="102"/>
                    <a:pt x="71" y="75"/>
                  </a:cubicBezTo>
                  <a:lnTo>
                    <a:pt x="71" y="75"/>
                  </a:lnTo>
                  <a:cubicBezTo>
                    <a:pt x="64" y="170"/>
                    <a:pt x="49" y="255"/>
                    <a:pt x="154" y="292"/>
                  </a:cubicBezTo>
                  <a:cubicBezTo>
                    <a:pt x="169" y="296"/>
                    <a:pt x="176" y="330"/>
                    <a:pt x="188" y="349"/>
                  </a:cubicBezTo>
                  <a:cubicBezTo>
                    <a:pt x="210" y="292"/>
                    <a:pt x="262" y="274"/>
                    <a:pt x="314" y="259"/>
                  </a:cubicBezTo>
                  <a:cubicBezTo>
                    <a:pt x="304" y="229"/>
                    <a:pt x="292" y="218"/>
                    <a:pt x="281" y="218"/>
                  </a:cubicBezTo>
                  <a:cubicBezTo>
                    <a:pt x="270" y="218"/>
                    <a:pt x="259" y="225"/>
                    <a:pt x="247" y="237"/>
                  </a:cubicBezTo>
                  <a:cubicBezTo>
                    <a:pt x="236" y="244"/>
                    <a:pt x="221" y="255"/>
                    <a:pt x="210" y="255"/>
                  </a:cubicBezTo>
                  <a:cubicBezTo>
                    <a:pt x="206" y="255"/>
                    <a:pt x="206" y="255"/>
                    <a:pt x="202" y="251"/>
                  </a:cubicBezTo>
                  <a:cubicBezTo>
                    <a:pt x="206" y="206"/>
                    <a:pt x="225" y="184"/>
                    <a:pt x="255" y="184"/>
                  </a:cubicBezTo>
                  <a:cubicBezTo>
                    <a:pt x="266" y="184"/>
                    <a:pt x="281" y="188"/>
                    <a:pt x="296" y="196"/>
                  </a:cubicBezTo>
                  <a:cubicBezTo>
                    <a:pt x="322" y="206"/>
                    <a:pt x="352" y="225"/>
                    <a:pt x="382" y="225"/>
                  </a:cubicBezTo>
                  <a:cubicBezTo>
                    <a:pt x="397" y="225"/>
                    <a:pt x="416" y="218"/>
                    <a:pt x="435" y="203"/>
                  </a:cubicBezTo>
                  <a:lnTo>
                    <a:pt x="435" y="170"/>
                  </a:lnTo>
                  <a:cubicBezTo>
                    <a:pt x="419" y="158"/>
                    <a:pt x="390" y="165"/>
                    <a:pt x="385" y="143"/>
                  </a:cubicBezTo>
                  <a:cubicBezTo>
                    <a:pt x="382" y="125"/>
                    <a:pt x="408" y="128"/>
                    <a:pt x="416" y="120"/>
                  </a:cubicBezTo>
                  <a:cubicBezTo>
                    <a:pt x="393" y="120"/>
                    <a:pt x="374" y="102"/>
                    <a:pt x="359" y="83"/>
                  </a:cubicBezTo>
                  <a:cubicBezTo>
                    <a:pt x="340" y="65"/>
                    <a:pt x="322" y="49"/>
                    <a:pt x="300" y="49"/>
                  </a:cubicBezTo>
                  <a:cubicBezTo>
                    <a:pt x="285" y="49"/>
                    <a:pt x="270" y="57"/>
                    <a:pt x="247" y="83"/>
                  </a:cubicBezTo>
                  <a:cubicBezTo>
                    <a:pt x="244" y="87"/>
                    <a:pt x="240" y="87"/>
                    <a:pt x="236" y="87"/>
                  </a:cubicBezTo>
                  <a:cubicBezTo>
                    <a:pt x="228" y="87"/>
                    <a:pt x="217" y="75"/>
                    <a:pt x="214" y="65"/>
                  </a:cubicBezTo>
                  <a:cubicBezTo>
                    <a:pt x="206" y="46"/>
                    <a:pt x="221" y="16"/>
                    <a:pt x="183" y="16"/>
                  </a:cubicBezTo>
                  <a:lnTo>
                    <a:pt x="180" y="16"/>
                  </a:lnTo>
                  <a:cubicBezTo>
                    <a:pt x="157" y="31"/>
                    <a:pt x="180" y="49"/>
                    <a:pt x="180" y="65"/>
                  </a:cubicBezTo>
                  <a:cubicBezTo>
                    <a:pt x="180" y="87"/>
                    <a:pt x="202" y="113"/>
                    <a:pt x="169" y="120"/>
                  </a:cubicBezTo>
                  <a:cubicBezTo>
                    <a:pt x="161" y="125"/>
                    <a:pt x="157" y="125"/>
                    <a:pt x="150" y="125"/>
                  </a:cubicBezTo>
                  <a:cubicBezTo>
                    <a:pt x="128" y="125"/>
                    <a:pt x="116" y="106"/>
                    <a:pt x="109" y="83"/>
                  </a:cubicBezTo>
                  <a:cubicBezTo>
                    <a:pt x="98" y="57"/>
                    <a:pt x="76" y="3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567227" y="-2754459"/>
              <a:ext cx="12892" cy="12224"/>
            </a:xfrm>
            <a:custGeom>
              <a:avLst/>
              <a:gdLst/>
              <a:ahLst/>
              <a:cxnLst/>
              <a:rect l="l" t="t" r="r" b="b"/>
              <a:pathLst>
                <a:path w="270" h="256" extrusionOk="0">
                  <a:moveTo>
                    <a:pt x="87" y="1"/>
                  </a:moveTo>
                  <a:cubicBezTo>
                    <a:pt x="68" y="1"/>
                    <a:pt x="50" y="9"/>
                    <a:pt x="31" y="23"/>
                  </a:cubicBezTo>
                  <a:cubicBezTo>
                    <a:pt x="0" y="50"/>
                    <a:pt x="23" y="158"/>
                    <a:pt x="139" y="180"/>
                  </a:cubicBezTo>
                  <a:cubicBezTo>
                    <a:pt x="135" y="177"/>
                    <a:pt x="128" y="173"/>
                    <a:pt x="124" y="170"/>
                  </a:cubicBezTo>
                  <a:cubicBezTo>
                    <a:pt x="113" y="154"/>
                    <a:pt x="105" y="144"/>
                    <a:pt x="124" y="132"/>
                  </a:cubicBezTo>
                  <a:cubicBezTo>
                    <a:pt x="139" y="125"/>
                    <a:pt x="150" y="121"/>
                    <a:pt x="162" y="121"/>
                  </a:cubicBezTo>
                  <a:cubicBezTo>
                    <a:pt x="180" y="121"/>
                    <a:pt x="195" y="128"/>
                    <a:pt x="210" y="144"/>
                  </a:cubicBezTo>
                  <a:cubicBezTo>
                    <a:pt x="221" y="154"/>
                    <a:pt x="236" y="173"/>
                    <a:pt x="207" y="188"/>
                  </a:cubicBezTo>
                  <a:cubicBezTo>
                    <a:pt x="195" y="192"/>
                    <a:pt x="184" y="196"/>
                    <a:pt x="176" y="196"/>
                  </a:cubicBezTo>
                  <a:cubicBezTo>
                    <a:pt x="162" y="196"/>
                    <a:pt x="150" y="192"/>
                    <a:pt x="139" y="180"/>
                  </a:cubicBezTo>
                  <a:cubicBezTo>
                    <a:pt x="64" y="196"/>
                    <a:pt x="76" y="199"/>
                    <a:pt x="76" y="203"/>
                  </a:cubicBezTo>
                  <a:cubicBezTo>
                    <a:pt x="95" y="241"/>
                    <a:pt x="113" y="256"/>
                    <a:pt x="131" y="256"/>
                  </a:cubicBezTo>
                  <a:cubicBezTo>
                    <a:pt x="162" y="256"/>
                    <a:pt x="191" y="230"/>
                    <a:pt x="210" y="211"/>
                  </a:cubicBezTo>
                  <a:cubicBezTo>
                    <a:pt x="244" y="180"/>
                    <a:pt x="270" y="121"/>
                    <a:pt x="188" y="91"/>
                  </a:cubicBezTo>
                  <a:cubicBezTo>
                    <a:pt x="169" y="84"/>
                    <a:pt x="162" y="46"/>
                    <a:pt x="143" y="28"/>
                  </a:cubicBezTo>
                  <a:cubicBezTo>
                    <a:pt x="128" y="9"/>
                    <a:pt x="10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16709" y="-2758327"/>
              <a:ext cx="13083" cy="12176"/>
            </a:xfrm>
            <a:custGeom>
              <a:avLst/>
              <a:gdLst/>
              <a:ahLst/>
              <a:cxnLst/>
              <a:rect l="l" t="t" r="r" b="b"/>
              <a:pathLst>
                <a:path w="274" h="255" extrusionOk="0">
                  <a:moveTo>
                    <a:pt x="139" y="0"/>
                  </a:moveTo>
                  <a:cubicBezTo>
                    <a:pt x="116" y="0"/>
                    <a:pt x="94" y="15"/>
                    <a:pt x="57" y="37"/>
                  </a:cubicBezTo>
                  <a:cubicBezTo>
                    <a:pt x="23" y="60"/>
                    <a:pt x="0" y="82"/>
                    <a:pt x="8" y="123"/>
                  </a:cubicBezTo>
                  <a:cubicBezTo>
                    <a:pt x="19" y="199"/>
                    <a:pt x="113" y="187"/>
                    <a:pt x="147" y="251"/>
                  </a:cubicBezTo>
                  <a:lnTo>
                    <a:pt x="147" y="254"/>
                  </a:lnTo>
                  <a:cubicBezTo>
                    <a:pt x="157" y="254"/>
                    <a:pt x="169" y="202"/>
                    <a:pt x="192" y="191"/>
                  </a:cubicBezTo>
                  <a:cubicBezTo>
                    <a:pt x="202" y="180"/>
                    <a:pt x="214" y="172"/>
                    <a:pt x="225" y="161"/>
                  </a:cubicBezTo>
                  <a:cubicBezTo>
                    <a:pt x="221" y="149"/>
                    <a:pt x="210" y="139"/>
                    <a:pt x="210" y="135"/>
                  </a:cubicBezTo>
                  <a:cubicBezTo>
                    <a:pt x="214" y="127"/>
                    <a:pt x="218" y="127"/>
                    <a:pt x="218" y="127"/>
                  </a:cubicBezTo>
                  <a:cubicBezTo>
                    <a:pt x="225" y="127"/>
                    <a:pt x="228" y="131"/>
                    <a:pt x="232" y="135"/>
                  </a:cubicBezTo>
                  <a:cubicBezTo>
                    <a:pt x="244" y="142"/>
                    <a:pt x="251" y="146"/>
                    <a:pt x="259" y="146"/>
                  </a:cubicBezTo>
                  <a:cubicBezTo>
                    <a:pt x="266" y="146"/>
                    <a:pt x="270" y="142"/>
                    <a:pt x="273" y="142"/>
                  </a:cubicBezTo>
                  <a:cubicBezTo>
                    <a:pt x="251" y="123"/>
                    <a:pt x="251" y="97"/>
                    <a:pt x="240" y="75"/>
                  </a:cubicBezTo>
                  <a:cubicBezTo>
                    <a:pt x="187" y="23"/>
                    <a:pt x="165"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1887506" y="-2497039"/>
              <a:ext cx="15614" cy="12033"/>
            </a:xfrm>
            <a:custGeom>
              <a:avLst/>
              <a:gdLst/>
              <a:ahLst/>
              <a:cxnLst/>
              <a:rect l="l" t="t" r="r" b="b"/>
              <a:pathLst>
                <a:path w="327" h="252" extrusionOk="0">
                  <a:moveTo>
                    <a:pt x="192" y="1"/>
                  </a:moveTo>
                  <a:cubicBezTo>
                    <a:pt x="139" y="1"/>
                    <a:pt x="83" y="20"/>
                    <a:pt x="57" y="49"/>
                  </a:cubicBezTo>
                  <a:cubicBezTo>
                    <a:pt x="0" y="105"/>
                    <a:pt x="35" y="154"/>
                    <a:pt x="68" y="203"/>
                  </a:cubicBezTo>
                  <a:cubicBezTo>
                    <a:pt x="97" y="165"/>
                    <a:pt x="116" y="146"/>
                    <a:pt x="131" y="146"/>
                  </a:cubicBezTo>
                  <a:cubicBezTo>
                    <a:pt x="150" y="146"/>
                    <a:pt x="165" y="162"/>
                    <a:pt x="195" y="191"/>
                  </a:cubicBezTo>
                  <a:cubicBezTo>
                    <a:pt x="232" y="229"/>
                    <a:pt x="187" y="232"/>
                    <a:pt x="180" y="251"/>
                  </a:cubicBezTo>
                  <a:cubicBezTo>
                    <a:pt x="240" y="248"/>
                    <a:pt x="307" y="244"/>
                    <a:pt x="318" y="165"/>
                  </a:cubicBezTo>
                  <a:cubicBezTo>
                    <a:pt x="326" y="110"/>
                    <a:pt x="322" y="49"/>
                    <a:pt x="259" y="15"/>
                  </a:cubicBezTo>
                  <a:cubicBezTo>
                    <a:pt x="240" y="8"/>
                    <a:pt x="218" y="1"/>
                    <a:pt x="1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1884306" y="-2490067"/>
              <a:ext cx="7879" cy="5062"/>
            </a:xfrm>
            <a:custGeom>
              <a:avLst/>
              <a:gdLst/>
              <a:ahLst/>
              <a:cxnLst/>
              <a:rect l="l" t="t" r="r" b="b"/>
              <a:pathLst>
                <a:path w="165" h="106" extrusionOk="0">
                  <a:moveTo>
                    <a:pt x="64" y="0"/>
                  </a:moveTo>
                  <a:cubicBezTo>
                    <a:pt x="49" y="0"/>
                    <a:pt x="30" y="19"/>
                    <a:pt x="1" y="57"/>
                  </a:cubicBezTo>
                  <a:cubicBezTo>
                    <a:pt x="27" y="90"/>
                    <a:pt x="61" y="105"/>
                    <a:pt x="102" y="105"/>
                  </a:cubicBezTo>
                  <a:lnTo>
                    <a:pt x="113" y="105"/>
                  </a:lnTo>
                  <a:cubicBezTo>
                    <a:pt x="120" y="86"/>
                    <a:pt x="165" y="83"/>
                    <a:pt x="128" y="45"/>
                  </a:cubicBezTo>
                  <a:cubicBezTo>
                    <a:pt x="98" y="16"/>
                    <a:pt x="83"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561879" y="-2428852"/>
              <a:ext cx="8117" cy="5778"/>
            </a:xfrm>
            <a:custGeom>
              <a:avLst/>
              <a:gdLst/>
              <a:ahLst/>
              <a:cxnLst/>
              <a:rect l="l" t="t" r="r" b="b"/>
              <a:pathLst>
                <a:path w="170" h="121" extrusionOk="0">
                  <a:moveTo>
                    <a:pt x="113" y="0"/>
                  </a:moveTo>
                  <a:cubicBezTo>
                    <a:pt x="98" y="0"/>
                    <a:pt x="83" y="0"/>
                    <a:pt x="68" y="8"/>
                  </a:cubicBezTo>
                  <a:cubicBezTo>
                    <a:pt x="35" y="31"/>
                    <a:pt x="1" y="50"/>
                    <a:pt x="35" y="98"/>
                  </a:cubicBezTo>
                  <a:cubicBezTo>
                    <a:pt x="68" y="112"/>
                    <a:pt x="95" y="121"/>
                    <a:pt x="113" y="121"/>
                  </a:cubicBezTo>
                  <a:cubicBezTo>
                    <a:pt x="154" y="121"/>
                    <a:pt x="162" y="86"/>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547076" y="-2432051"/>
              <a:ext cx="5969" cy="4679"/>
            </a:xfrm>
            <a:custGeom>
              <a:avLst/>
              <a:gdLst/>
              <a:ahLst/>
              <a:cxnLst/>
              <a:rect l="l" t="t" r="r" b="b"/>
              <a:pathLst>
                <a:path w="125" h="98" extrusionOk="0">
                  <a:moveTo>
                    <a:pt x="42" y="0"/>
                  </a:moveTo>
                  <a:cubicBezTo>
                    <a:pt x="35" y="5"/>
                    <a:pt x="27" y="5"/>
                    <a:pt x="20" y="5"/>
                  </a:cubicBezTo>
                  <a:cubicBezTo>
                    <a:pt x="16" y="5"/>
                    <a:pt x="9" y="5"/>
                    <a:pt x="1" y="0"/>
                  </a:cubicBezTo>
                  <a:lnTo>
                    <a:pt x="1" y="0"/>
                  </a:lnTo>
                  <a:cubicBezTo>
                    <a:pt x="23" y="38"/>
                    <a:pt x="46" y="60"/>
                    <a:pt x="49" y="98"/>
                  </a:cubicBezTo>
                  <a:cubicBezTo>
                    <a:pt x="68" y="72"/>
                    <a:pt x="125" y="64"/>
                    <a:pt x="99" y="19"/>
                  </a:cubicBezTo>
                  <a:cubicBezTo>
                    <a:pt x="91" y="5"/>
                    <a:pt x="80"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117231" y="-2686988"/>
              <a:ext cx="16999" cy="12749"/>
            </a:xfrm>
            <a:custGeom>
              <a:avLst/>
              <a:gdLst/>
              <a:ahLst/>
              <a:cxnLst/>
              <a:rect l="l" t="t" r="r" b="b"/>
              <a:pathLst>
                <a:path w="356" h="267" extrusionOk="0">
                  <a:moveTo>
                    <a:pt x="91" y="1"/>
                  </a:moveTo>
                  <a:cubicBezTo>
                    <a:pt x="49" y="1"/>
                    <a:pt x="34" y="23"/>
                    <a:pt x="27" y="73"/>
                  </a:cubicBezTo>
                  <a:cubicBezTo>
                    <a:pt x="23" y="95"/>
                    <a:pt x="15" y="110"/>
                    <a:pt x="1" y="125"/>
                  </a:cubicBezTo>
                  <a:cubicBezTo>
                    <a:pt x="46" y="110"/>
                    <a:pt x="75" y="102"/>
                    <a:pt x="98" y="102"/>
                  </a:cubicBezTo>
                  <a:cubicBezTo>
                    <a:pt x="131" y="102"/>
                    <a:pt x="146" y="128"/>
                    <a:pt x="169" y="207"/>
                  </a:cubicBezTo>
                  <a:cubicBezTo>
                    <a:pt x="184" y="252"/>
                    <a:pt x="232" y="218"/>
                    <a:pt x="236" y="263"/>
                  </a:cubicBezTo>
                  <a:cubicBezTo>
                    <a:pt x="236" y="267"/>
                    <a:pt x="240" y="267"/>
                    <a:pt x="240" y="267"/>
                  </a:cubicBezTo>
                  <a:cubicBezTo>
                    <a:pt x="248" y="267"/>
                    <a:pt x="277" y="233"/>
                    <a:pt x="300" y="222"/>
                  </a:cubicBezTo>
                  <a:cubicBezTo>
                    <a:pt x="341" y="192"/>
                    <a:pt x="355" y="162"/>
                    <a:pt x="315" y="113"/>
                  </a:cubicBezTo>
                  <a:cubicBezTo>
                    <a:pt x="266" y="54"/>
                    <a:pt x="214" y="23"/>
                    <a:pt x="136" y="9"/>
                  </a:cubicBezTo>
                  <a:cubicBezTo>
                    <a:pt x="117" y="5"/>
                    <a:pt x="101" y="1"/>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123868" y="-2686559"/>
              <a:ext cx="4011" cy="3247"/>
            </a:xfrm>
            <a:custGeom>
              <a:avLst/>
              <a:gdLst/>
              <a:ahLst/>
              <a:cxnLst/>
              <a:rect l="l" t="t" r="r" b="b"/>
              <a:pathLst>
                <a:path w="84" h="68" extrusionOk="0">
                  <a:moveTo>
                    <a:pt x="23" y="0"/>
                  </a:moveTo>
                  <a:cubicBezTo>
                    <a:pt x="20" y="0"/>
                    <a:pt x="13" y="0"/>
                    <a:pt x="9" y="4"/>
                  </a:cubicBezTo>
                  <a:cubicBezTo>
                    <a:pt x="1" y="19"/>
                    <a:pt x="1" y="33"/>
                    <a:pt x="13" y="49"/>
                  </a:cubicBezTo>
                  <a:cubicBezTo>
                    <a:pt x="20" y="59"/>
                    <a:pt x="28" y="67"/>
                    <a:pt x="42" y="67"/>
                  </a:cubicBezTo>
                  <a:cubicBezTo>
                    <a:pt x="46" y="67"/>
                    <a:pt x="54" y="67"/>
                    <a:pt x="61" y="59"/>
                  </a:cubicBezTo>
                  <a:cubicBezTo>
                    <a:pt x="80" y="49"/>
                    <a:pt x="83" y="30"/>
                    <a:pt x="61" y="14"/>
                  </a:cubicBezTo>
                  <a:cubicBezTo>
                    <a:pt x="50" y="7"/>
                    <a:pt x="39"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814620" y="-3006102"/>
              <a:ext cx="5969" cy="6828"/>
            </a:xfrm>
            <a:custGeom>
              <a:avLst/>
              <a:gdLst/>
              <a:ahLst/>
              <a:cxnLst/>
              <a:rect l="l" t="t" r="r" b="b"/>
              <a:pathLst>
                <a:path w="125" h="143" extrusionOk="0">
                  <a:moveTo>
                    <a:pt x="76" y="0"/>
                  </a:moveTo>
                  <a:cubicBezTo>
                    <a:pt x="50" y="0"/>
                    <a:pt x="31" y="12"/>
                    <a:pt x="19" y="45"/>
                  </a:cubicBezTo>
                  <a:cubicBezTo>
                    <a:pt x="12" y="67"/>
                    <a:pt x="0" y="94"/>
                    <a:pt x="27" y="117"/>
                  </a:cubicBezTo>
                  <a:cubicBezTo>
                    <a:pt x="42" y="135"/>
                    <a:pt x="60" y="143"/>
                    <a:pt x="76" y="143"/>
                  </a:cubicBezTo>
                  <a:cubicBezTo>
                    <a:pt x="95" y="143"/>
                    <a:pt x="109" y="135"/>
                    <a:pt x="124" y="120"/>
                  </a:cubicBezTo>
                  <a:cubicBezTo>
                    <a:pt x="23" y="94"/>
                    <a:pt x="109" y="45"/>
                    <a:pt x="109" y="8"/>
                  </a:cubicBezTo>
                  <a:cubicBezTo>
                    <a:pt x="98" y="0"/>
                    <a:pt x="87"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813569" y="-3005720"/>
              <a:ext cx="7783" cy="5396"/>
            </a:xfrm>
            <a:custGeom>
              <a:avLst/>
              <a:gdLst/>
              <a:ahLst/>
              <a:cxnLst/>
              <a:rect l="l" t="t" r="r" b="b"/>
              <a:pathLst>
                <a:path w="163" h="113" extrusionOk="0">
                  <a:moveTo>
                    <a:pt x="87" y="0"/>
                  </a:moveTo>
                  <a:cubicBezTo>
                    <a:pt x="87" y="37"/>
                    <a:pt x="1" y="86"/>
                    <a:pt x="102" y="112"/>
                  </a:cubicBezTo>
                  <a:cubicBezTo>
                    <a:pt x="132" y="101"/>
                    <a:pt x="162" y="101"/>
                    <a:pt x="158" y="56"/>
                  </a:cubicBezTo>
                  <a:cubicBezTo>
                    <a:pt x="154" y="15"/>
                    <a:pt x="117" y="11"/>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341274" y="-2914851"/>
              <a:ext cx="17429" cy="12892"/>
            </a:xfrm>
            <a:custGeom>
              <a:avLst/>
              <a:gdLst/>
              <a:ahLst/>
              <a:cxnLst/>
              <a:rect l="l" t="t" r="r" b="b"/>
              <a:pathLst>
                <a:path w="365" h="270" extrusionOk="0">
                  <a:moveTo>
                    <a:pt x="121" y="0"/>
                  </a:moveTo>
                  <a:cubicBezTo>
                    <a:pt x="80" y="18"/>
                    <a:pt x="61" y="59"/>
                    <a:pt x="20" y="59"/>
                  </a:cubicBezTo>
                  <a:cubicBezTo>
                    <a:pt x="13" y="59"/>
                    <a:pt x="9" y="56"/>
                    <a:pt x="1" y="56"/>
                  </a:cubicBezTo>
                  <a:lnTo>
                    <a:pt x="1" y="56"/>
                  </a:lnTo>
                  <a:cubicBezTo>
                    <a:pt x="28" y="108"/>
                    <a:pt x="76" y="63"/>
                    <a:pt x="102" y="112"/>
                  </a:cubicBezTo>
                  <a:cubicBezTo>
                    <a:pt x="61" y="138"/>
                    <a:pt x="42" y="175"/>
                    <a:pt x="83" y="216"/>
                  </a:cubicBezTo>
                  <a:cubicBezTo>
                    <a:pt x="173" y="232"/>
                    <a:pt x="256" y="269"/>
                    <a:pt x="349" y="269"/>
                  </a:cubicBezTo>
                  <a:lnTo>
                    <a:pt x="364" y="269"/>
                  </a:lnTo>
                  <a:cubicBezTo>
                    <a:pt x="353" y="250"/>
                    <a:pt x="337" y="235"/>
                    <a:pt x="337" y="216"/>
                  </a:cubicBezTo>
                  <a:cubicBezTo>
                    <a:pt x="330" y="130"/>
                    <a:pt x="207" y="145"/>
                    <a:pt x="207" y="59"/>
                  </a:cubicBezTo>
                  <a:cubicBezTo>
                    <a:pt x="188" y="67"/>
                    <a:pt x="173" y="75"/>
                    <a:pt x="162" y="75"/>
                  </a:cubicBezTo>
                  <a:cubicBezTo>
                    <a:pt x="135" y="75"/>
                    <a:pt x="121" y="45"/>
                    <a:pt x="1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347290" y="-2904537"/>
              <a:ext cx="11651" cy="10075"/>
            </a:xfrm>
            <a:custGeom>
              <a:avLst/>
              <a:gdLst/>
              <a:ahLst/>
              <a:cxnLst/>
              <a:rect l="l" t="t" r="r" b="b"/>
              <a:pathLst>
                <a:path w="244" h="211" extrusionOk="0">
                  <a:moveTo>
                    <a:pt x="209" y="0"/>
                  </a:moveTo>
                  <a:lnTo>
                    <a:pt x="209" y="0"/>
                  </a:lnTo>
                  <a:cubicBezTo>
                    <a:pt x="180" y="23"/>
                    <a:pt x="157" y="76"/>
                    <a:pt x="123" y="76"/>
                  </a:cubicBezTo>
                  <a:cubicBezTo>
                    <a:pt x="116" y="76"/>
                    <a:pt x="109" y="71"/>
                    <a:pt x="101" y="68"/>
                  </a:cubicBezTo>
                  <a:cubicBezTo>
                    <a:pt x="86" y="60"/>
                    <a:pt x="75" y="57"/>
                    <a:pt x="64" y="57"/>
                  </a:cubicBezTo>
                  <a:cubicBezTo>
                    <a:pt x="30" y="57"/>
                    <a:pt x="23" y="94"/>
                    <a:pt x="0" y="112"/>
                  </a:cubicBezTo>
                  <a:cubicBezTo>
                    <a:pt x="0" y="121"/>
                    <a:pt x="8" y="128"/>
                    <a:pt x="11" y="131"/>
                  </a:cubicBezTo>
                  <a:cubicBezTo>
                    <a:pt x="23" y="128"/>
                    <a:pt x="34" y="124"/>
                    <a:pt x="42" y="124"/>
                  </a:cubicBezTo>
                  <a:cubicBezTo>
                    <a:pt x="78" y="124"/>
                    <a:pt x="82" y="173"/>
                    <a:pt x="94" y="210"/>
                  </a:cubicBezTo>
                  <a:cubicBezTo>
                    <a:pt x="157" y="143"/>
                    <a:pt x="243" y="109"/>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324800" y="-2908262"/>
              <a:ext cx="5730" cy="6637"/>
            </a:xfrm>
            <a:custGeom>
              <a:avLst/>
              <a:gdLst/>
              <a:ahLst/>
              <a:cxnLst/>
              <a:rect l="l" t="t" r="r" b="b"/>
              <a:pathLst>
                <a:path w="120" h="139" extrusionOk="0">
                  <a:moveTo>
                    <a:pt x="52" y="0"/>
                  </a:moveTo>
                  <a:cubicBezTo>
                    <a:pt x="0" y="33"/>
                    <a:pt x="60" y="94"/>
                    <a:pt x="19" y="131"/>
                  </a:cubicBezTo>
                  <a:cubicBezTo>
                    <a:pt x="30" y="135"/>
                    <a:pt x="42" y="138"/>
                    <a:pt x="49" y="138"/>
                  </a:cubicBezTo>
                  <a:cubicBezTo>
                    <a:pt x="68" y="138"/>
                    <a:pt x="82" y="131"/>
                    <a:pt x="97" y="116"/>
                  </a:cubicBezTo>
                  <a:cubicBezTo>
                    <a:pt x="120" y="60"/>
                    <a:pt x="90" y="3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125587" y="-2438497"/>
              <a:ext cx="12701" cy="13274"/>
            </a:xfrm>
            <a:custGeom>
              <a:avLst/>
              <a:gdLst/>
              <a:ahLst/>
              <a:cxnLst/>
              <a:rect l="l" t="t" r="r" b="b"/>
              <a:pathLst>
                <a:path w="266" h="278" extrusionOk="0">
                  <a:moveTo>
                    <a:pt x="183" y="0"/>
                  </a:moveTo>
                  <a:cubicBezTo>
                    <a:pt x="176" y="0"/>
                    <a:pt x="164" y="5"/>
                    <a:pt x="161" y="12"/>
                  </a:cubicBezTo>
                  <a:cubicBezTo>
                    <a:pt x="127" y="76"/>
                    <a:pt x="49" y="95"/>
                    <a:pt x="7" y="154"/>
                  </a:cubicBezTo>
                  <a:cubicBezTo>
                    <a:pt x="0" y="188"/>
                    <a:pt x="23" y="202"/>
                    <a:pt x="41" y="221"/>
                  </a:cubicBezTo>
                  <a:cubicBezTo>
                    <a:pt x="67" y="247"/>
                    <a:pt x="90" y="278"/>
                    <a:pt x="119" y="278"/>
                  </a:cubicBezTo>
                  <a:cubicBezTo>
                    <a:pt x="135" y="278"/>
                    <a:pt x="149" y="270"/>
                    <a:pt x="164" y="259"/>
                  </a:cubicBezTo>
                  <a:cubicBezTo>
                    <a:pt x="213" y="221"/>
                    <a:pt x="266" y="184"/>
                    <a:pt x="213" y="113"/>
                  </a:cubicBezTo>
                  <a:cubicBezTo>
                    <a:pt x="206" y="98"/>
                    <a:pt x="198" y="76"/>
                    <a:pt x="206" y="57"/>
                  </a:cubicBezTo>
                  <a:cubicBezTo>
                    <a:pt x="213" y="38"/>
                    <a:pt x="221" y="19"/>
                    <a:pt x="202" y="5"/>
                  </a:cubicBezTo>
                  <a:cubicBezTo>
                    <a:pt x="198" y="0"/>
                    <a:pt x="190" y="0"/>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409222" y="-2963461"/>
              <a:ext cx="25164" cy="15614"/>
            </a:xfrm>
            <a:custGeom>
              <a:avLst/>
              <a:gdLst/>
              <a:ahLst/>
              <a:cxnLst/>
              <a:rect l="l" t="t" r="r" b="b"/>
              <a:pathLst>
                <a:path w="527" h="327" extrusionOk="0">
                  <a:moveTo>
                    <a:pt x="258" y="1"/>
                  </a:moveTo>
                  <a:cubicBezTo>
                    <a:pt x="250" y="1"/>
                    <a:pt x="228" y="23"/>
                    <a:pt x="217" y="31"/>
                  </a:cubicBezTo>
                  <a:cubicBezTo>
                    <a:pt x="221" y="109"/>
                    <a:pt x="224" y="132"/>
                    <a:pt x="187" y="132"/>
                  </a:cubicBezTo>
                  <a:cubicBezTo>
                    <a:pt x="172" y="132"/>
                    <a:pt x="150" y="128"/>
                    <a:pt x="119" y="125"/>
                  </a:cubicBezTo>
                  <a:cubicBezTo>
                    <a:pt x="112" y="125"/>
                    <a:pt x="105" y="121"/>
                    <a:pt x="97" y="121"/>
                  </a:cubicBezTo>
                  <a:cubicBezTo>
                    <a:pt x="93" y="121"/>
                    <a:pt x="90" y="121"/>
                    <a:pt x="86" y="125"/>
                  </a:cubicBezTo>
                  <a:lnTo>
                    <a:pt x="71" y="125"/>
                  </a:lnTo>
                  <a:cubicBezTo>
                    <a:pt x="67" y="121"/>
                    <a:pt x="64" y="121"/>
                    <a:pt x="60" y="121"/>
                  </a:cubicBezTo>
                  <a:cubicBezTo>
                    <a:pt x="41" y="121"/>
                    <a:pt x="30" y="128"/>
                    <a:pt x="26" y="154"/>
                  </a:cubicBezTo>
                  <a:cubicBezTo>
                    <a:pt x="26" y="180"/>
                    <a:pt x="0" y="218"/>
                    <a:pt x="45" y="233"/>
                  </a:cubicBezTo>
                  <a:lnTo>
                    <a:pt x="52" y="233"/>
                  </a:lnTo>
                  <a:cubicBezTo>
                    <a:pt x="86" y="326"/>
                    <a:pt x="176" y="308"/>
                    <a:pt x="247" y="326"/>
                  </a:cubicBezTo>
                  <a:cubicBezTo>
                    <a:pt x="280" y="285"/>
                    <a:pt x="355" y="256"/>
                    <a:pt x="299" y="184"/>
                  </a:cubicBezTo>
                  <a:lnTo>
                    <a:pt x="295" y="184"/>
                  </a:lnTo>
                  <a:cubicBezTo>
                    <a:pt x="280" y="218"/>
                    <a:pt x="276" y="259"/>
                    <a:pt x="228" y="259"/>
                  </a:cubicBezTo>
                  <a:lnTo>
                    <a:pt x="221" y="259"/>
                  </a:lnTo>
                  <a:cubicBezTo>
                    <a:pt x="213" y="259"/>
                    <a:pt x="198" y="240"/>
                    <a:pt x="202" y="237"/>
                  </a:cubicBezTo>
                  <a:cubicBezTo>
                    <a:pt x="221" y="195"/>
                    <a:pt x="258" y="184"/>
                    <a:pt x="295" y="180"/>
                  </a:cubicBezTo>
                  <a:cubicBezTo>
                    <a:pt x="311" y="166"/>
                    <a:pt x="325" y="154"/>
                    <a:pt x="333" y="135"/>
                  </a:cubicBezTo>
                  <a:cubicBezTo>
                    <a:pt x="344" y="106"/>
                    <a:pt x="355" y="83"/>
                    <a:pt x="370" y="83"/>
                  </a:cubicBezTo>
                  <a:cubicBezTo>
                    <a:pt x="381" y="83"/>
                    <a:pt x="392" y="94"/>
                    <a:pt x="415" y="125"/>
                  </a:cubicBezTo>
                  <a:cubicBezTo>
                    <a:pt x="433" y="151"/>
                    <a:pt x="445" y="158"/>
                    <a:pt x="456" y="158"/>
                  </a:cubicBezTo>
                  <a:cubicBezTo>
                    <a:pt x="486" y="158"/>
                    <a:pt x="497" y="94"/>
                    <a:pt x="527" y="83"/>
                  </a:cubicBezTo>
                  <a:cubicBezTo>
                    <a:pt x="497" y="31"/>
                    <a:pt x="426" y="68"/>
                    <a:pt x="397" y="16"/>
                  </a:cubicBezTo>
                  <a:cubicBezTo>
                    <a:pt x="366" y="31"/>
                    <a:pt x="340" y="57"/>
                    <a:pt x="314" y="57"/>
                  </a:cubicBezTo>
                  <a:cubicBezTo>
                    <a:pt x="292" y="57"/>
                    <a:pt x="273" y="42"/>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407981" y="-2977356"/>
              <a:ext cx="16092" cy="12701"/>
            </a:xfrm>
            <a:custGeom>
              <a:avLst/>
              <a:gdLst/>
              <a:ahLst/>
              <a:cxnLst/>
              <a:rect l="l" t="t" r="r" b="b"/>
              <a:pathLst>
                <a:path w="337" h="266" extrusionOk="0">
                  <a:moveTo>
                    <a:pt x="191" y="0"/>
                  </a:moveTo>
                  <a:cubicBezTo>
                    <a:pt x="131" y="0"/>
                    <a:pt x="75" y="19"/>
                    <a:pt x="26" y="57"/>
                  </a:cubicBezTo>
                  <a:cubicBezTo>
                    <a:pt x="0" y="86"/>
                    <a:pt x="12" y="112"/>
                    <a:pt x="38" y="135"/>
                  </a:cubicBezTo>
                  <a:cubicBezTo>
                    <a:pt x="90" y="195"/>
                    <a:pt x="154" y="243"/>
                    <a:pt x="240" y="243"/>
                  </a:cubicBezTo>
                  <a:cubicBezTo>
                    <a:pt x="254" y="255"/>
                    <a:pt x="269" y="266"/>
                    <a:pt x="285" y="266"/>
                  </a:cubicBezTo>
                  <a:cubicBezTo>
                    <a:pt x="299" y="266"/>
                    <a:pt x="311" y="255"/>
                    <a:pt x="321" y="224"/>
                  </a:cubicBezTo>
                  <a:cubicBezTo>
                    <a:pt x="281" y="214"/>
                    <a:pt x="240" y="206"/>
                    <a:pt x="198" y="191"/>
                  </a:cubicBezTo>
                  <a:cubicBezTo>
                    <a:pt x="169" y="180"/>
                    <a:pt x="150" y="157"/>
                    <a:pt x="161" y="120"/>
                  </a:cubicBezTo>
                  <a:cubicBezTo>
                    <a:pt x="169" y="90"/>
                    <a:pt x="176" y="60"/>
                    <a:pt x="209" y="60"/>
                  </a:cubicBezTo>
                  <a:cubicBezTo>
                    <a:pt x="217" y="60"/>
                    <a:pt x="221" y="60"/>
                    <a:pt x="228" y="64"/>
                  </a:cubicBezTo>
                  <a:cubicBezTo>
                    <a:pt x="247" y="67"/>
                    <a:pt x="262" y="71"/>
                    <a:pt x="276" y="71"/>
                  </a:cubicBezTo>
                  <a:cubicBezTo>
                    <a:pt x="299" y="71"/>
                    <a:pt x="318" y="64"/>
                    <a:pt x="337" y="45"/>
                  </a:cubicBezTo>
                  <a:cubicBezTo>
                    <a:pt x="295" y="15"/>
                    <a:pt x="243" y="0"/>
                    <a:pt x="1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401248" y="-2973775"/>
              <a:ext cx="15280" cy="13083"/>
            </a:xfrm>
            <a:custGeom>
              <a:avLst/>
              <a:gdLst/>
              <a:ahLst/>
              <a:cxnLst/>
              <a:rect l="l" t="t" r="r" b="b"/>
              <a:pathLst>
                <a:path w="320" h="274" extrusionOk="0">
                  <a:moveTo>
                    <a:pt x="266" y="1"/>
                  </a:moveTo>
                  <a:lnTo>
                    <a:pt x="266" y="1"/>
                  </a:lnTo>
                  <a:cubicBezTo>
                    <a:pt x="237" y="23"/>
                    <a:pt x="252" y="56"/>
                    <a:pt x="230" y="71"/>
                  </a:cubicBezTo>
                  <a:cubicBezTo>
                    <a:pt x="192" y="97"/>
                    <a:pt x="237" y="127"/>
                    <a:pt x="225" y="153"/>
                  </a:cubicBezTo>
                  <a:cubicBezTo>
                    <a:pt x="222" y="165"/>
                    <a:pt x="218" y="168"/>
                    <a:pt x="211" y="168"/>
                  </a:cubicBezTo>
                  <a:cubicBezTo>
                    <a:pt x="199" y="168"/>
                    <a:pt x="188" y="158"/>
                    <a:pt x="180" y="149"/>
                  </a:cubicBezTo>
                  <a:cubicBezTo>
                    <a:pt x="170" y="180"/>
                    <a:pt x="158" y="191"/>
                    <a:pt x="144" y="191"/>
                  </a:cubicBezTo>
                  <a:cubicBezTo>
                    <a:pt x="128" y="191"/>
                    <a:pt x="113" y="180"/>
                    <a:pt x="99" y="168"/>
                  </a:cubicBezTo>
                  <a:cubicBezTo>
                    <a:pt x="95" y="202"/>
                    <a:pt x="1" y="184"/>
                    <a:pt x="50" y="247"/>
                  </a:cubicBezTo>
                  <a:cubicBezTo>
                    <a:pt x="61" y="239"/>
                    <a:pt x="83" y="217"/>
                    <a:pt x="91" y="217"/>
                  </a:cubicBezTo>
                  <a:cubicBezTo>
                    <a:pt x="106" y="258"/>
                    <a:pt x="125" y="273"/>
                    <a:pt x="147" y="273"/>
                  </a:cubicBezTo>
                  <a:cubicBezTo>
                    <a:pt x="173" y="273"/>
                    <a:pt x="199" y="247"/>
                    <a:pt x="230" y="232"/>
                  </a:cubicBezTo>
                  <a:cubicBezTo>
                    <a:pt x="319" y="168"/>
                    <a:pt x="289" y="86"/>
                    <a:pt x="2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520623" y="-2628399"/>
              <a:ext cx="19339" cy="16092"/>
            </a:xfrm>
            <a:custGeom>
              <a:avLst/>
              <a:gdLst/>
              <a:ahLst/>
              <a:cxnLst/>
              <a:rect l="l" t="t" r="r" b="b"/>
              <a:pathLst>
                <a:path w="405" h="337" extrusionOk="0">
                  <a:moveTo>
                    <a:pt x="42" y="209"/>
                  </a:moveTo>
                  <a:cubicBezTo>
                    <a:pt x="43" y="211"/>
                    <a:pt x="45" y="212"/>
                    <a:pt x="46" y="213"/>
                  </a:cubicBezTo>
                  <a:lnTo>
                    <a:pt x="46" y="213"/>
                  </a:lnTo>
                  <a:cubicBezTo>
                    <a:pt x="46" y="212"/>
                    <a:pt x="46" y="211"/>
                    <a:pt x="45" y="209"/>
                  </a:cubicBezTo>
                  <a:close/>
                  <a:moveTo>
                    <a:pt x="270" y="0"/>
                  </a:moveTo>
                  <a:cubicBezTo>
                    <a:pt x="244" y="0"/>
                    <a:pt x="221" y="19"/>
                    <a:pt x="199" y="30"/>
                  </a:cubicBezTo>
                  <a:cubicBezTo>
                    <a:pt x="168" y="45"/>
                    <a:pt x="135" y="52"/>
                    <a:pt x="101" y="61"/>
                  </a:cubicBezTo>
                  <a:cubicBezTo>
                    <a:pt x="11" y="83"/>
                    <a:pt x="1" y="109"/>
                    <a:pt x="42" y="209"/>
                  </a:cubicBezTo>
                  <a:cubicBezTo>
                    <a:pt x="27" y="68"/>
                    <a:pt x="150" y="94"/>
                    <a:pt x="225" y="61"/>
                  </a:cubicBezTo>
                  <a:cubicBezTo>
                    <a:pt x="236" y="57"/>
                    <a:pt x="244" y="52"/>
                    <a:pt x="254" y="52"/>
                  </a:cubicBezTo>
                  <a:cubicBezTo>
                    <a:pt x="280" y="52"/>
                    <a:pt x="303" y="71"/>
                    <a:pt x="322" y="97"/>
                  </a:cubicBezTo>
                  <a:cubicBezTo>
                    <a:pt x="356" y="131"/>
                    <a:pt x="393" y="165"/>
                    <a:pt x="337" y="214"/>
                  </a:cubicBezTo>
                  <a:cubicBezTo>
                    <a:pt x="333" y="218"/>
                    <a:pt x="330" y="225"/>
                    <a:pt x="322" y="228"/>
                  </a:cubicBezTo>
                  <a:cubicBezTo>
                    <a:pt x="296" y="273"/>
                    <a:pt x="262" y="285"/>
                    <a:pt x="225" y="285"/>
                  </a:cubicBezTo>
                  <a:cubicBezTo>
                    <a:pt x="199" y="285"/>
                    <a:pt x="168" y="281"/>
                    <a:pt x="139" y="277"/>
                  </a:cubicBezTo>
                  <a:cubicBezTo>
                    <a:pt x="135" y="273"/>
                    <a:pt x="128" y="266"/>
                    <a:pt x="123" y="262"/>
                  </a:cubicBezTo>
                  <a:lnTo>
                    <a:pt x="116" y="262"/>
                  </a:lnTo>
                  <a:cubicBezTo>
                    <a:pt x="81" y="262"/>
                    <a:pt x="69" y="232"/>
                    <a:pt x="46" y="213"/>
                  </a:cubicBezTo>
                  <a:lnTo>
                    <a:pt x="46" y="213"/>
                  </a:lnTo>
                  <a:cubicBezTo>
                    <a:pt x="61" y="269"/>
                    <a:pt x="76" y="337"/>
                    <a:pt x="142" y="337"/>
                  </a:cubicBezTo>
                  <a:cubicBezTo>
                    <a:pt x="150" y="337"/>
                    <a:pt x="158" y="337"/>
                    <a:pt x="168" y="333"/>
                  </a:cubicBezTo>
                  <a:cubicBezTo>
                    <a:pt x="206" y="326"/>
                    <a:pt x="247" y="326"/>
                    <a:pt x="285" y="311"/>
                  </a:cubicBezTo>
                  <a:cubicBezTo>
                    <a:pt x="325" y="296"/>
                    <a:pt x="385" y="292"/>
                    <a:pt x="393" y="225"/>
                  </a:cubicBezTo>
                  <a:cubicBezTo>
                    <a:pt x="404" y="142"/>
                    <a:pt x="367" y="79"/>
                    <a:pt x="311" y="19"/>
                  </a:cubicBezTo>
                  <a:cubicBezTo>
                    <a:pt x="296" y="4"/>
                    <a:pt x="285"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571524" y="-2674955"/>
              <a:ext cx="11508" cy="9693"/>
            </a:xfrm>
            <a:custGeom>
              <a:avLst/>
              <a:gdLst/>
              <a:ahLst/>
              <a:cxnLst/>
              <a:rect l="l" t="t" r="r" b="b"/>
              <a:pathLst>
                <a:path w="241" h="203" extrusionOk="0">
                  <a:moveTo>
                    <a:pt x="124" y="0"/>
                  </a:moveTo>
                  <a:cubicBezTo>
                    <a:pt x="117" y="0"/>
                    <a:pt x="106" y="0"/>
                    <a:pt x="98" y="4"/>
                  </a:cubicBezTo>
                  <a:cubicBezTo>
                    <a:pt x="20" y="49"/>
                    <a:pt x="1" y="85"/>
                    <a:pt x="42" y="142"/>
                  </a:cubicBezTo>
                  <a:cubicBezTo>
                    <a:pt x="64" y="180"/>
                    <a:pt x="117" y="202"/>
                    <a:pt x="166" y="202"/>
                  </a:cubicBezTo>
                  <a:cubicBezTo>
                    <a:pt x="188" y="202"/>
                    <a:pt x="211" y="194"/>
                    <a:pt x="225" y="180"/>
                  </a:cubicBezTo>
                  <a:cubicBezTo>
                    <a:pt x="240" y="168"/>
                    <a:pt x="237" y="138"/>
                    <a:pt x="240" y="116"/>
                  </a:cubicBezTo>
                  <a:cubicBezTo>
                    <a:pt x="214" y="63"/>
                    <a:pt x="192"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572575" y="-2675337"/>
              <a:ext cx="15232" cy="12367"/>
            </a:xfrm>
            <a:custGeom>
              <a:avLst/>
              <a:gdLst/>
              <a:ahLst/>
              <a:cxnLst/>
              <a:rect l="l" t="t" r="r" b="b"/>
              <a:pathLst>
                <a:path w="319" h="259" extrusionOk="0">
                  <a:moveTo>
                    <a:pt x="83" y="0"/>
                  </a:moveTo>
                  <a:cubicBezTo>
                    <a:pt x="57" y="0"/>
                    <a:pt x="34" y="15"/>
                    <a:pt x="23" y="41"/>
                  </a:cubicBezTo>
                  <a:cubicBezTo>
                    <a:pt x="0" y="79"/>
                    <a:pt x="8" y="116"/>
                    <a:pt x="31" y="150"/>
                  </a:cubicBezTo>
                  <a:cubicBezTo>
                    <a:pt x="86" y="232"/>
                    <a:pt x="176" y="247"/>
                    <a:pt x="262" y="259"/>
                  </a:cubicBezTo>
                  <a:lnTo>
                    <a:pt x="269" y="259"/>
                  </a:lnTo>
                  <a:cubicBezTo>
                    <a:pt x="307" y="259"/>
                    <a:pt x="311" y="221"/>
                    <a:pt x="314" y="195"/>
                  </a:cubicBezTo>
                  <a:cubicBezTo>
                    <a:pt x="319" y="161"/>
                    <a:pt x="281" y="146"/>
                    <a:pt x="262" y="124"/>
                  </a:cubicBezTo>
                  <a:cubicBezTo>
                    <a:pt x="259" y="146"/>
                    <a:pt x="262" y="176"/>
                    <a:pt x="247" y="188"/>
                  </a:cubicBezTo>
                  <a:cubicBezTo>
                    <a:pt x="233" y="202"/>
                    <a:pt x="210" y="210"/>
                    <a:pt x="188" y="210"/>
                  </a:cubicBezTo>
                  <a:cubicBezTo>
                    <a:pt x="139" y="210"/>
                    <a:pt x="86" y="188"/>
                    <a:pt x="64" y="150"/>
                  </a:cubicBezTo>
                  <a:cubicBezTo>
                    <a:pt x="23" y="93"/>
                    <a:pt x="42" y="57"/>
                    <a:pt x="120" y="12"/>
                  </a:cubicBezTo>
                  <a:cubicBezTo>
                    <a:pt x="105" y="4"/>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886006" y="-2537722"/>
              <a:ext cx="15376" cy="12367"/>
            </a:xfrm>
            <a:custGeom>
              <a:avLst/>
              <a:gdLst/>
              <a:ahLst/>
              <a:cxnLst/>
              <a:rect l="l" t="t" r="r" b="b"/>
              <a:pathLst>
                <a:path w="322" h="259" extrusionOk="0">
                  <a:moveTo>
                    <a:pt x="180" y="1"/>
                  </a:moveTo>
                  <a:cubicBezTo>
                    <a:pt x="146" y="1"/>
                    <a:pt x="120" y="20"/>
                    <a:pt x="94" y="60"/>
                  </a:cubicBezTo>
                  <a:cubicBezTo>
                    <a:pt x="79" y="87"/>
                    <a:pt x="79" y="124"/>
                    <a:pt x="38" y="124"/>
                  </a:cubicBezTo>
                  <a:cubicBezTo>
                    <a:pt x="34" y="124"/>
                    <a:pt x="30" y="120"/>
                    <a:pt x="27" y="120"/>
                  </a:cubicBezTo>
                  <a:lnTo>
                    <a:pt x="23" y="120"/>
                  </a:lnTo>
                  <a:cubicBezTo>
                    <a:pt x="1" y="120"/>
                    <a:pt x="1" y="146"/>
                    <a:pt x="4" y="165"/>
                  </a:cubicBezTo>
                  <a:cubicBezTo>
                    <a:pt x="4" y="180"/>
                    <a:pt x="11" y="187"/>
                    <a:pt x="23" y="187"/>
                  </a:cubicBezTo>
                  <a:cubicBezTo>
                    <a:pt x="27" y="187"/>
                    <a:pt x="30" y="184"/>
                    <a:pt x="34" y="184"/>
                  </a:cubicBezTo>
                  <a:cubicBezTo>
                    <a:pt x="46" y="177"/>
                    <a:pt x="53" y="172"/>
                    <a:pt x="56" y="172"/>
                  </a:cubicBezTo>
                  <a:cubicBezTo>
                    <a:pt x="68" y="172"/>
                    <a:pt x="75" y="184"/>
                    <a:pt x="90" y="194"/>
                  </a:cubicBezTo>
                  <a:cubicBezTo>
                    <a:pt x="139" y="236"/>
                    <a:pt x="206" y="225"/>
                    <a:pt x="262" y="255"/>
                  </a:cubicBezTo>
                  <a:cubicBezTo>
                    <a:pt x="266" y="258"/>
                    <a:pt x="270" y="258"/>
                    <a:pt x="273" y="258"/>
                  </a:cubicBezTo>
                  <a:cubicBezTo>
                    <a:pt x="296" y="258"/>
                    <a:pt x="322" y="239"/>
                    <a:pt x="315" y="229"/>
                  </a:cubicBezTo>
                  <a:cubicBezTo>
                    <a:pt x="284" y="168"/>
                    <a:pt x="315" y="87"/>
                    <a:pt x="251" y="37"/>
                  </a:cubicBezTo>
                  <a:cubicBezTo>
                    <a:pt x="229" y="11"/>
                    <a:pt x="203"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406930" y="-2945602"/>
              <a:ext cx="16474" cy="11269"/>
            </a:xfrm>
            <a:custGeom>
              <a:avLst/>
              <a:gdLst/>
              <a:ahLst/>
              <a:cxnLst/>
              <a:rect l="l" t="t" r="r" b="b"/>
              <a:pathLst>
                <a:path w="345" h="236" extrusionOk="0">
                  <a:moveTo>
                    <a:pt x="195" y="1"/>
                  </a:moveTo>
                  <a:cubicBezTo>
                    <a:pt x="173" y="1"/>
                    <a:pt x="150" y="12"/>
                    <a:pt x="132" y="16"/>
                  </a:cubicBezTo>
                  <a:cubicBezTo>
                    <a:pt x="102" y="20"/>
                    <a:pt x="90" y="57"/>
                    <a:pt x="102" y="75"/>
                  </a:cubicBezTo>
                  <a:cubicBezTo>
                    <a:pt x="132" y="132"/>
                    <a:pt x="106" y="143"/>
                    <a:pt x="57" y="146"/>
                  </a:cubicBezTo>
                  <a:cubicBezTo>
                    <a:pt x="35" y="146"/>
                    <a:pt x="19" y="165"/>
                    <a:pt x="1" y="180"/>
                  </a:cubicBezTo>
                  <a:cubicBezTo>
                    <a:pt x="1" y="184"/>
                    <a:pt x="1" y="184"/>
                    <a:pt x="4" y="184"/>
                  </a:cubicBezTo>
                  <a:lnTo>
                    <a:pt x="38" y="184"/>
                  </a:lnTo>
                  <a:cubicBezTo>
                    <a:pt x="68" y="184"/>
                    <a:pt x="102" y="191"/>
                    <a:pt x="128" y="222"/>
                  </a:cubicBezTo>
                  <a:cubicBezTo>
                    <a:pt x="132" y="191"/>
                    <a:pt x="135" y="177"/>
                    <a:pt x="135" y="154"/>
                  </a:cubicBezTo>
                  <a:cubicBezTo>
                    <a:pt x="184" y="161"/>
                    <a:pt x="154" y="236"/>
                    <a:pt x="202" y="236"/>
                  </a:cubicBezTo>
                  <a:cubicBezTo>
                    <a:pt x="206" y="236"/>
                    <a:pt x="210" y="232"/>
                    <a:pt x="214" y="232"/>
                  </a:cubicBezTo>
                  <a:cubicBezTo>
                    <a:pt x="247" y="218"/>
                    <a:pt x="210" y="154"/>
                    <a:pt x="266" y="151"/>
                  </a:cubicBezTo>
                  <a:cubicBezTo>
                    <a:pt x="292" y="124"/>
                    <a:pt x="318" y="98"/>
                    <a:pt x="344" y="68"/>
                  </a:cubicBezTo>
                  <a:cubicBezTo>
                    <a:pt x="307" y="49"/>
                    <a:pt x="259" y="65"/>
                    <a:pt x="228" y="20"/>
                  </a:cubicBezTo>
                  <a:cubicBezTo>
                    <a:pt x="218" y="4"/>
                    <a:pt x="206" y="1"/>
                    <a:pt x="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2397476" y="-2959498"/>
              <a:ext cx="14134" cy="11651"/>
            </a:xfrm>
            <a:custGeom>
              <a:avLst/>
              <a:gdLst/>
              <a:ahLst/>
              <a:cxnLst/>
              <a:rect l="l" t="t" r="r" b="b"/>
              <a:pathLst>
                <a:path w="296" h="244" extrusionOk="0">
                  <a:moveTo>
                    <a:pt x="124" y="0"/>
                  </a:moveTo>
                  <a:cubicBezTo>
                    <a:pt x="109" y="0"/>
                    <a:pt x="98" y="23"/>
                    <a:pt x="87" y="52"/>
                  </a:cubicBezTo>
                  <a:cubicBezTo>
                    <a:pt x="79" y="71"/>
                    <a:pt x="65" y="83"/>
                    <a:pt x="49" y="97"/>
                  </a:cubicBezTo>
                  <a:lnTo>
                    <a:pt x="53" y="97"/>
                  </a:lnTo>
                  <a:lnTo>
                    <a:pt x="53" y="101"/>
                  </a:lnTo>
                  <a:cubicBezTo>
                    <a:pt x="109" y="173"/>
                    <a:pt x="34" y="202"/>
                    <a:pt x="1" y="243"/>
                  </a:cubicBezTo>
                  <a:cubicBezTo>
                    <a:pt x="65" y="243"/>
                    <a:pt x="120" y="199"/>
                    <a:pt x="158" y="168"/>
                  </a:cubicBezTo>
                  <a:cubicBezTo>
                    <a:pt x="206" y="131"/>
                    <a:pt x="296" y="97"/>
                    <a:pt x="281" y="0"/>
                  </a:cubicBezTo>
                  <a:lnTo>
                    <a:pt x="281" y="0"/>
                  </a:lnTo>
                  <a:cubicBezTo>
                    <a:pt x="251" y="11"/>
                    <a:pt x="240" y="75"/>
                    <a:pt x="210" y="75"/>
                  </a:cubicBezTo>
                  <a:cubicBezTo>
                    <a:pt x="199" y="75"/>
                    <a:pt x="187" y="68"/>
                    <a:pt x="169" y="42"/>
                  </a:cubicBezTo>
                  <a:cubicBezTo>
                    <a:pt x="146" y="11"/>
                    <a:pt x="135"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2414618" y="-2932232"/>
              <a:ext cx="8452" cy="8643"/>
            </a:xfrm>
            <a:custGeom>
              <a:avLst/>
              <a:gdLst/>
              <a:ahLst/>
              <a:cxnLst/>
              <a:rect l="l" t="t" r="r" b="b"/>
              <a:pathLst>
                <a:path w="177" h="181" extrusionOk="0">
                  <a:moveTo>
                    <a:pt x="79" y="1"/>
                  </a:moveTo>
                  <a:cubicBezTo>
                    <a:pt x="61" y="1"/>
                    <a:pt x="46" y="20"/>
                    <a:pt x="31" y="35"/>
                  </a:cubicBezTo>
                  <a:cubicBezTo>
                    <a:pt x="12" y="54"/>
                    <a:pt x="5" y="76"/>
                    <a:pt x="1" y="102"/>
                  </a:cubicBezTo>
                  <a:cubicBezTo>
                    <a:pt x="46" y="162"/>
                    <a:pt x="113" y="162"/>
                    <a:pt x="177" y="180"/>
                  </a:cubicBezTo>
                  <a:cubicBezTo>
                    <a:pt x="173" y="177"/>
                    <a:pt x="165" y="169"/>
                    <a:pt x="162" y="166"/>
                  </a:cubicBezTo>
                  <a:cubicBezTo>
                    <a:pt x="109" y="132"/>
                    <a:pt x="128" y="80"/>
                    <a:pt x="128" y="35"/>
                  </a:cubicBezTo>
                  <a:cubicBezTo>
                    <a:pt x="124" y="28"/>
                    <a:pt x="117" y="23"/>
                    <a:pt x="113" y="16"/>
                  </a:cubicBezTo>
                  <a:cubicBezTo>
                    <a:pt x="101" y="5"/>
                    <a:pt x="91"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2413185" y="-2937007"/>
              <a:ext cx="6303" cy="6446"/>
            </a:xfrm>
            <a:custGeom>
              <a:avLst/>
              <a:gdLst/>
              <a:ahLst/>
              <a:cxnLst/>
              <a:rect l="l" t="t" r="r" b="b"/>
              <a:pathLst>
                <a:path w="132" h="135" extrusionOk="0">
                  <a:moveTo>
                    <a:pt x="132" y="0"/>
                  </a:moveTo>
                  <a:cubicBezTo>
                    <a:pt x="68" y="26"/>
                    <a:pt x="19" y="64"/>
                    <a:pt x="1" y="135"/>
                  </a:cubicBezTo>
                  <a:cubicBezTo>
                    <a:pt x="16" y="120"/>
                    <a:pt x="31" y="101"/>
                    <a:pt x="49" y="101"/>
                  </a:cubicBezTo>
                  <a:cubicBezTo>
                    <a:pt x="61" y="101"/>
                    <a:pt x="71" y="105"/>
                    <a:pt x="83" y="116"/>
                  </a:cubicBezTo>
                  <a:cubicBezTo>
                    <a:pt x="121" y="90"/>
                    <a:pt x="94" y="34"/>
                    <a:pt x="132" y="4"/>
                  </a:cubicBezTo>
                  <a:lnTo>
                    <a:pt x="13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2039589" y="-2936482"/>
              <a:ext cx="45744" cy="41781"/>
            </a:xfrm>
            <a:custGeom>
              <a:avLst/>
              <a:gdLst/>
              <a:ahLst/>
              <a:cxnLst/>
              <a:rect l="l" t="t" r="r" b="b"/>
              <a:pathLst>
                <a:path w="958" h="875" extrusionOk="0">
                  <a:moveTo>
                    <a:pt x="464" y="0"/>
                  </a:moveTo>
                  <a:cubicBezTo>
                    <a:pt x="453" y="0"/>
                    <a:pt x="442" y="5"/>
                    <a:pt x="438" y="12"/>
                  </a:cubicBezTo>
                  <a:cubicBezTo>
                    <a:pt x="382" y="105"/>
                    <a:pt x="259" y="67"/>
                    <a:pt x="199" y="150"/>
                  </a:cubicBezTo>
                  <a:cubicBezTo>
                    <a:pt x="199" y="150"/>
                    <a:pt x="199" y="153"/>
                    <a:pt x="195" y="153"/>
                  </a:cubicBezTo>
                  <a:cubicBezTo>
                    <a:pt x="192" y="153"/>
                    <a:pt x="184" y="150"/>
                    <a:pt x="180" y="146"/>
                  </a:cubicBezTo>
                  <a:cubicBezTo>
                    <a:pt x="173" y="146"/>
                    <a:pt x="169" y="143"/>
                    <a:pt x="161" y="143"/>
                  </a:cubicBezTo>
                  <a:cubicBezTo>
                    <a:pt x="150" y="143"/>
                    <a:pt x="139" y="150"/>
                    <a:pt x="132" y="169"/>
                  </a:cubicBezTo>
                  <a:cubicBezTo>
                    <a:pt x="97" y="247"/>
                    <a:pt x="116" y="352"/>
                    <a:pt x="27" y="400"/>
                  </a:cubicBezTo>
                  <a:cubicBezTo>
                    <a:pt x="19" y="404"/>
                    <a:pt x="19" y="415"/>
                    <a:pt x="27" y="423"/>
                  </a:cubicBezTo>
                  <a:cubicBezTo>
                    <a:pt x="120" y="490"/>
                    <a:pt x="23" y="528"/>
                    <a:pt x="1" y="576"/>
                  </a:cubicBezTo>
                  <a:cubicBezTo>
                    <a:pt x="75" y="636"/>
                    <a:pt x="75" y="636"/>
                    <a:pt x="68" y="695"/>
                  </a:cubicBezTo>
                  <a:cubicBezTo>
                    <a:pt x="106" y="714"/>
                    <a:pt x="169" y="685"/>
                    <a:pt x="165" y="763"/>
                  </a:cubicBezTo>
                  <a:cubicBezTo>
                    <a:pt x="180" y="790"/>
                    <a:pt x="142" y="808"/>
                    <a:pt x="150" y="838"/>
                  </a:cubicBezTo>
                  <a:lnTo>
                    <a:pt x="154" y="838"/>
                  </a:lnTo>
                  <a:cubicBezTo>
                    <a:pt x="165" y="838"/>
                    <a:pt x="173" y="830"/>
                    <a:pt x="180" y="823"/>
                  </a:cubicBezTo>
                  <a:cubicBezTo>
                    <a:pt x="192" y="816"/>
                    <a:pt x="199" y="808"/>
                    <a:pt x="206" y="808"/>
                  </a:cubicBezTo>
                  <a:cubicBezTo>
                    <a:pt x="214" y="808"/>
                    <a:pt x="221" y="816"/>
                    <a:pt x="232" y="826"/>
                  </a:cubicBezTo>
                  <a:cubicBezTo>
                    <a:pt x="296" y="842"/>
                    <a:pt x="359" y="875"/>
                    <a:pt x="427" y="875"/>
                  </a:cubicBezTo>
                  <a:cubicBezTo>
                    <a:pt x="442" y="875"/>
                    <a:pt x="456" y="871"/>
                    <a:pt x="472" y="868"/>
                  </a:cubicBezTo>
                  <a:cubicBezTo>
                    <a:pt x="516" y="860"/>
                    <a:pt x="561" y="857"/>
                    <a:pt x="606" y="849"/>
                  </a:cubicBezTo>
                  <a:cubicBezTo>
                    <a:pt x="685" y="830"/>
                    <a:pt x="734" y="778"/>
                    <a:pt x="775" y="714"/>
                  </a:cubicBezTo>
                  <a:cubicBezTo>
                    <a:pt x="748" y="700"/>
                    <a:pt x="725" y="681"/>
                    <a:pt x="699" y="666"/>
                  </a:cubicBezTo>
                  <a:lnTo>
                    <a:pt x="699" y="666"/>
                  </a:lnTo>
                  <a:cubicBezTo>
                    <a:pt x="703" y="733"/>
                    <a:pt x="689" y="763"/>
                    <a:pt x="632" y="763"/>
                  </a:cubicBezTo>
                  <a:cubicBezTo>
                    <a:pt x="606" y="763"/>
                    <a:pt x="573" y="755"/>
                    <a:pt x="528" y="748"/>
                  </a:cubicBezTo>
                  <a:cubicBezTo>
                    <a:pt x="542" y="688"/>
                    <a:pt x="610" y="685"/>
                    <a:pt x="644" y="633"/>
                  </a:cubicBezTo>
                  <a:lnTo>
                    <a:pt x="644" y="633"/>
                  </a:lnTo>
                  <a:cubicBezTo>
                    <a:pt x="640" y="633"/>
                    <a:pt x="640" y="636"/>
                    <a:pt x="636" y="636"/>
                  </a:cubicBezTo>
                  <a:cubicBezTo>
                    <a:pt x="551" y="636"/>
                    <a:pt x="539" y="583"/>
                    <a:pt x="565" y="505"/>
                  </a:cubicBezTo>
                  <a:cubicBezTo>
                    <a:pt x="561" y="505"/>
                    <a:pt x="561" y="502"/>
                    <a:pt x="558" y="502"/>
                  </a:cubicBezTo>
                  <a:cubicBezTo>
                    <a:pt x="546" y="502"/>
                    <a:pt x="532" y="505"/>
                    <a:pt x="520" y="512"/>
                  </a:cubicBezTo>
                  <a:cubicBezTo>
                    <a:pt x="506" y="516"/>
                    <a:pt x="490" y="520"/>
                    <a:pt x="479" y="520"/>
                  </a:cubicBezTo>
                  <a:cubicBezTo>
                    <a:pt x="464" y="520"/>
                    <a:pt x="449" y="509"/>
                    <a:pt x="438" y="479"/>
                  </a:cubicBezTo>
                  <a:cubicBezTo>
                    <a:pt x="427" y="431"/>
                    <a:pt x="401" y="412"/>
                    <a:pt x="371" y="412"/>
                  </a:cubicBezTo>
                  <a:cubicBezTo>
                    <a:pt x="352" y="412"/>
                    <a:pt x="330" y="419"/>
                    <a:pt x="307" y="431"/>
                  </a:cubicBezTo>
                  <a:cubicBezTo>
                    <a:pt x="296" y="438"/>
                    <a:pt x="289" y="445"/>
                    <a:pt x="273" y="445"/>
                  </a:cubicBezTo>
                  <a:cubicBezTo>
                    <a:pt x="270" y="445"/>
                    <a:pt x="266" y="445"/>
                    <a:pt x="259" y="441"/>
                  </a:cubicBezTo>
                  <a:cubicBezTo>
                    <a:pt x="266" y="386"/>
                    <a:pt x="285" y="348"/>
                    <a:pt x="341" y="348"/>
                  </a:cubicBezTo>
                  <a:cubicBezTo>
                    <a:pt x="352" y="348"/>
                    <a:pt x="363" y="348"/>
                    <a:pt x="375" y="352"/>
                  </a:cubicBezTo>
                  <a:cubicBezTo>
                    <a:pt x="456" y="371"/>
                    <a:pt x="542" y="367"/>
                    <a:pt x="587" y="453"/>
                  </a:cubicBezTo>
                  <a:cubicBezTo>
                    <a:pt x="599" y="476"/>
                    <a:pt x="610" y="486"/>
                    <a:pt x="621" y="486"/>
                  </a:cubicBezTo>
                  <a:cubicBezTo>
                    <a:pt x="632" y="486"/>
                    <a:pt x="644" y="479"/>
                    <a:pt x="663" y="464"/>
                  </a:cubicBezTo>
                  <a:cubicBezTo>
                    <a:pt x="692" y="441"/>
                    <a:pt x="748" y="471"/>
                    <a:pt x="797" y="423"/>
                  </a:cubicBezTo>
                  <a:lnTo>
                    <a:pt x="797" y="423"/>
                  </a:lnTo>
                  <a:cubicBezTo>
                    <a:pt x="789" y="502"/>
                    <a:pt x="756" y="550"/>
                    <a:pt x="760" y="610"/>
                  </a:cubicBezTo>
                  <a:cubicBezTo>
                    <a:pt x="763" y="647"/>
                    <a:pt x="767" y="662"/>
                    <a:pt x="778" y="662"/>
                  </a:cubicBezTo>
                  <a:cubicBezTo>
                    <a:pt x="793" y="662"/>
                    <a:pt x="808" y="640"/>
                    <a:pt x="827" y="633"/>
                  </a:cubicBezTo>
                  <a:cubicBezTo>
                    <a:pt x="846" y="576"/>
                    <a:pt x="875" y="520"/>
                    <a:pt x="887" y="464"/>
                  </a:cubicBezTo>
                  <a:cubicBezTo>
                    <a:pt x="894" y="426"/>
                    <a:pt x="958" y="367"/>
                    <a:pt x="860" y="345"/>
                  </a:cubicBezTo>
                  <a:cubicBezTo>
                    <a:pt x="853" y="345"/>
                    <a:pt x="827" y="281"/>
                    <a:pt x="872" y="255"/>
                  </a:cubicBezTo>
                  <a:cubicBezTo>
                    <a:pt x="838" y="221"/>
                    <a:pt x="820" y="172"/>
                    <a:pt x="782" y="139"/>
                  </a:cubicBezTo>
                  <a:cubicBezTo>
                    <a:pt x="767" y="127"/>
                    <a:pt x="760" y="105"/>
                    <a:pt x="741" y="105"/>
                  </a:cubicBezTo>
                  <a:lnTo>
                    <a:pt x="730" y="105"/>
                  </a:lnTo>
                  <a:cubicBezTo>
                    <a:pt x="651" y="105"/>
                    <a:pt x="584" y="72"/>
                    <a:pt x="520" y="23"/>
                  </a:cubicBezTo>
                  <a:cubicBezTo>
                    <a:pt x="509" y="12"/>
                    <a:pt x="487" y="0"/>
                    <a:pt x="4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2040831" y="-2905206"/>
              <a:ext cx="4488" cy="3008"/>
            </a:xfrm>
            <a:custGeom>
              <a:avLst/>
              <a:gdLst/>
              <a:ahLst/>
              <a:cxnLst/>
              <a:rect l="l" t="t" r="r" b="b"/>
              <a:pathLst>
                <a:path w="94" h="63" extrusionOk="0">
                  <a:moveTo>
                    <a:pt x="30" y="0"/>
                  </a:moveTo>
                  <a:cubicBezTo>
                    <a:pt x="19" y="0"/>
                    <a:pt x="11" y="4"/>
                    <a:pt x="1" y="7"/>
                  </a:cubicBezTo>
                  <a:cubicBezTo>
                    <a:pt x="11" y="37"/>
                    <a:pt x="27" y="63"/>
                    <a:pt x="49" y="63"/>
                  </a:cubicBezTo>
                  <a:cubicBezTo>
                    <a:pt x="64" y="63"/>
                    <a:pt x="75" y="56"/>
                    <a:pt x="94" y="40"/>
                  </a:cubicBezTo>
                  <a:cubicBezTo>
                    <a:pt x="75" y="22"/>
                    <a:pt x="53"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2027270" y="-2919865"/>
              <a:ext cx="28268" cy="19816"/>
            </a:xfrm>
            <a:custGeom>
              <a:avLst/>
              <a:gdLst/>
              <a:ahLst/>
              <a:cxnLst/>
              <a:rect l="l" t="t" r="r" b="b"/>
              <a:pathLst>
                <a:path w="592" h="415" extrusionOk="0">
                  <a:moveTo>
                    <a:pt x="83" y="0"/>
                  </a:moveTo>
                  <a:cubicBezTo>
                    <a:pt x="27" y="0"/>
                    <a:pt x="8" y="38"/>
                    <a:pt x="1" y="93"/>
                  </a:cubicBezTo>
                  <a:cubicBezTo>
                    <a:pt x="8" y="97"/>
                    <a:pt x="12" y="97"/>
                    <a:pt x="15" y="97"/>
                  </a:cubicBezTo>
                  <a:cubicBezTo>
                    <a:pt x="31" y="97"/>
                    <a:pt x="38" y="90"/>
                    <a:pt x="49" y="83"/>
                  </a:cubicBezTo>
                  <a:cubicBezTo>
                    <a:pt x="72" y="71"/>
                    <a:pt x="94" y="64"/>
                    <a:pt x="113" y="64"/>
                  </a:cubicBezTo>
                  <a:cubicBezTo>
                    <a:pt x="143" y="64"/>
                    <a:pt x="169" y="83"/>
                    <a:pt x="180" y="131"/>
                  </a:cubicBezTo>
                  <a:cubicBezTo>
                    <a:pt x="191" y="161"/>
                    <a:pt x="206" y="172"/>
                    <a:pt x="221" y="172"/>
                  </a:cubicBezTo>
                  <a:cubicBezTo>
                    <a:pt x="232" y="172"/>
                    <a:pt x="248" y="168"/>
                    <a:pt x="262" y="164"/>
                  </a:cubicBezTo>
                  <a:cubicBezTo>
                    <a:pt x="274" y="157"/>
                    <a:pt x="288" y="154"/>
                    <a:pt x="300" y="154"/>
                  </a:cubicBezTo>
                  <a:lnTo>
                    <a:pt x="307" y="154"/>
                  </a:lnTo>
                  <a:lnTo>
                    <a:pt x="307" y="157"/>
                  </a:lnTo>
                  <a:cubicBezTo>
                    <a:pt x="281" y="235"/>
                    <a:pt x="293" y="288"/>
                    <a:pt x="378" y="288"/>
                  </a:cubicBezTo>
                  <a:cubicBezTo>
                    <a:pt x="382" y="288"/>
                    <a:pt x="382" y="285"/>
                    <a:pt x="386" y="285"/>
                  </a:cubicBezTo>
                  <a:lnTo>
                    <a:pt x="386" y="285"/>
                  </a:lnTo>
                  <a:cubicBezTo>
                    <a:pt x="352" y="337"/>
                    <a:pt x="284" y="340"/>
                    <a:pt x="270" y="400"/>
                  </a:cubicBezTo>
                  <a:cubicBezTo>
                    <a:pt x="315" y="407"/>
                    <a:pt x="348" y="415"/>
                    <a:pt x="374" y="415"/>
                  </a:cubicBezTo>
                  <a:cubicBezTo>
                    <a:pt x="431" y="415"/>
                    <a:pt x="445" y="385"/>
                    <a:pt x="441" y="318"/>
                  </a:cubicBezTo>
                  <a:lnTo>
                    <a:pt x="441" y="318"/>
                  </a:lnTo>
                  <a:cubicBezTo>
                    <a:pt x="467" y="333"/>
                    <a:pt x="490" y="352"/>
                    <a:pt x="517" y="366"/>
                  </a:cubicBezTo>
                  <a:cubicBezTo>
                    <a:pt x="539" y="344"/>
                    <a:pt x="591" y="337"/>
                    <a:pt x="569" y="285"/>
                  </a:cubicBezTo>
                  <a:lnTo>
                    <a:pt x="569" y="285"/>
                  </a:lnTo>
                  <a:cubicBezTo>
                    <a:pt x="550" y="292"/>
                    <a:pt x="535" y="314"/>
                    <a:pt x="520" y="314"/>
                  </a:cubicBezTo>
                  <a:cubicBezTo>
                    <a:pt x="509" y="314"/>
                    <a:pt x="505" y="299"/>
                    <a:pt x="502" y="262"/>
                  </a:cubicBezTo>
                  <a:cubicBezTo>
                    <a:pt x="498" y="202"/>
                    <a:pt x="531" y="154"/>
                    <a:pt x="539" y="75"/>
                  </a:cubicBezTo>
                  <a:lnTo>
                    <a:pt x="539" y="75"/>
                  </a:lnTo>
                  <a:cubicBezTo>
                    <a:pt x="490" y="123"/>
                    <a:pt x="434" y="93"/>
                    <a:pt x="405" y="116"/>
                  </a:cubicBezTo>
                  <a:cubicBezTo>
                    <a:pt x="386" y="131"/>
                    <a:pt x="374" y="138"/>
                    <a:pt x="363" y="138"/>
                  </a:cubicBezTo>
                  <a:cubicBezTo>
                    <a:pt x="352" y="138"/>
                    <a:pt x="341" y="128"/>
                    <a:pt x="329" y="105"/>
                  </a:cubicBezTo>
                  <a:cubicBezTo>
                    <a:pt x="284" y="19"/>
                    <a:pt x="198" y="23"/>
                    <a:pt x="117" y="4"/>
                  </a:cubicBezTo>
                  <a:cubicBezTo>
                    <a:pt x="105" y="0"/>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1992460" y="-2886870"/>
              <a:ext cx="16856" cy="17381"/>
            </a:xfrm>
            <a:custGeom>
              <a:avLst/>
              <a:gdLst/>
              <a:ahLst/>
              <a:cxnLst/>
              <a:rect l="l" t="t" r="r" b="b"/>
              <a:pathLst>
                <a:path w="353" h="364" extrusionOk="0">
                  <a:moveTo>
                    <a:pt x="52" y="1"/>
                  </a:moveTo>
                  <a:cubicBezTo>
                    <a:pt x="42" y="1"/>
                    <a:pt x="26" y="1"/>
                    <a:pt x="16" y="4"/>
                  </a:cubicBezTo>
                  <a:cubicBezTo>
                    <a:pt x="23" y="30"/>
                    <a:pt x="0" y="65"/>
                    <a:pt x="30" y="87"/>
                  </a:cubicBezTo>
                  <a:cubicBezTo>
                    <a:pt x="61" y="98"/>
                    <a:pt x="105" y="105"/>
                    <a:pt x="64" y="154"/>
                  </a:cubicBezTo>
                  <a:lnTo>
                    <a:pt x="68" y="158"/>
                  </a:lnTo>
                  <a:cubicBezTo>
                    <a:pt x="83" y="177"/>
                    <a:pt x="94" y="210"/>
                    <a:pt x="113" y="214"/>
                  </a:cubicBezTo>
                  <a:cubicBezTo>
                    <a:pt x="206" y="225"/>
                    <a:pt x="221" y="296"/>
                    <a:pt x="244" y="363"/>
                  </a:cubicBezTo>
                  <a:cubicBezTo>
                    <a:pt x="270" y="348"/>
                    <a:pt x="270" y="311"/>
                    <a:pt x="304" y="300"/>
                  </a:cubicBezTo>
                  <a:cubicBezTo>
                    <a:pt x="352" y="284"/>
                    <a:pt x="344" y="244"/>
                    <a:pt x="340" y="203"/>
                  </a:cubicBezTo>
                  <a:cubicBezTo>
                    <a:pt x="281" y="180"/>
                    <a:pt x="228" y="161"/>
                    <a:pt x="192" y="94"/>
                  </a:cubicBezTo>
                  <a:cubicBezTo>
                    <a:pt x="165" y="46"/>
                    <a:pt x="120"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2010653" y="-2902389"/>
              <a:ext cx="9168" cy="8452"/>
            </a:xfrm>
            <a:custGeom>
              <a:avLst/>
              <a:gdLst/>
              <a:ahLst/>
              <a:cxnLst/>
              <a:rect l="l" t="t" r="r" b="b"/>
              <a:pathLst>
                <a:path w="192" h="177" extrusionOk="0">
                  <a:moveTo>
                    <a:pt x="169" y="0"/>
                  </a:moveTo>
                  <a:cubicBezTo>
                    <a:pt x="128" y="64"/>
                    <a:pt x="79" y="116"/>
                    <a:pt x="0" y="135"/>
                  </a:cubicBezTo>
                  <a:cubicBezTo>
                    <a:pt x="19" y="146"/>
                    <a:pt x="34" y="161"/>
                    <a:pt x="52" y="172"/>
                  </a:cubicBezTo>
                  <a:cubicBezTo>
                    <a:pt x="52" y="172"/>
                    <a:pt x="52" y="176"/>
                    <a:pt x="57" y="176"/>
                  </a:cubicBezTo>
                  <a:cubicBezTo>
                    <a:pt x="93" y="138"/>
                    <a:pt x="109" y="79"/>
                    <a:pt x="172" y="67"/>
                  </a:cubicBezTo>
                  <a:cubicBezTo>
                    <a:pt x="187" y="45"/>
                    <a:pt x="191" y="23"/>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2252554" y="-2477557"/>
              <a:ext cx="4918" cy="2913"/>
            </a:xfrm>
            <a:custGeom>
              <a:avLst/>
              <a:gdLst/>
              <a:ahLst/>
              <a:cxnLst/>
              <a:rect l="l" t="t" r="r" b="b"/>
              <a:pathLst>
                <a:path w="103" h="61" extrusionOk="0">
                  <a:moveTo>
                    <a:pt x="61" y="0"/>
                  </a:moveTo>
                  <a:cubicBezTo>
                    <a:pt x="42" y="0"/>
                    <a:pt x="23" y="11"/>
                    <a:pt x="1" y="23"/>
                  </a:cubicBezTo>
                  <a:cubicBezTo>
                    <a:pt x="23" y="45"/>
                    <a:pt x="42" y="60"/>
                    <a:pt x="65" y="60"/>
                  </a:cubicBezTo>
                  <a:cubicBezTo>
                    <a:pt x="72" y="60"/>
                    <a:pt x="83" y="56"/>
                    <a:pt x="91" y="52"/>
                  </a:cubicBezTo>
                  <a:cubicBezTo>
                    <a:pt x="99" y="49"/>
                    <a:pt x="102" y="26"/>
                    <a:pt x="99" y="23"/>
                  </a:cubicBezTo>
                  <a:cubicBezTo>
                    <a:pt x="87" y="7"/>
                    <a:pt x="76"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2244485" y="-2474549"/>
              <a:ext cx="5396" cy="6112"/>
            </a:xfrm>
            <a:custGeom>
              <a:avLst/>
              <a:gdLst/>
              <a:ahLst/>
              <a:cxnLst/>
              <a:rect l="l" t="t" r="r" b="b"/>
              <a:pathLst>
                <a:path w="113" h="128" extrusionOk="0">
                  <a:moveTo>
                    <a:pt x="113" y="1"/>
                  </a:moveTo>
                  <a:lnTo>
                    <a:pt x="113" y="1"/>
                  </a:lnTo>
                  <a:cubicBezTo>
                    <a:pt x="60" y="31"/>
                    <a:pt x="1" y="53"/>
                    <a:pt x="56" y="127"/>
                  </a:cubicBezTo>
                  <a:cubicBezTo>
                    <a:pt x="71" y="87"/>
                    <a:pt x="79" y="38"/>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2294288" y="-2878466"/>
              <a:ext cx="14134" cy="9502"/>
            </a:xfrm>
            <a:custGeom>
              <a:avLst/>
              <a:gdLst/>
              <a:ahLst/>
              <a:cxnLst/>
              <a:rect l="l" t="t" r="r" b="b"/>
              <a:pathLst>
                <a:path w="296" h="199" extrusionOk="0">
                  <a:moveTo>
                    <a:pt x="131" y="1"/>
                  </a:moveTo>
                  <a:cubicBezTo>
                    <a:pt x="128" y="30"/>
                    <a:pt x="128" y="56"/>
                    <a:pt x="128" y="75"/>
                  </a:cubicBezTo>
                  <a:cubicBezTo>
                    <a:pt x="120" y="79"/>
                    <a:pt x="112" y="79"/>
                    <a:pt x="109" y="79"/>
                  </a:cubicBezTo>
                  <a:cubicBezTo>
                    <a:pt x="86" y="79"/>
                    <a:pt x="71" y="68"/>
                    <a:pt x="60" y="56"/>
                  </a:cubicBezTo>
                  <a:cubicBezTo>
                    <a:pt x="45" y="46"/>
                    <a:pt x="31" y="34"/>
                    <a:pt x="12" y="34"/>
                  </a:cubicBezTo>
                  <a:lnTo>
                    <a:pt x="0" y="34"/>
                  </a:lnTo>
                  <a:cubicBezTo>
                    <a:pt x="53" y="75"/>
                    <a:pt x="60" y="135"/>
                    <a:pt x="67" y="198"/>
                  </a:cubicBezTo>
                  <a:cubicBezTo>
                    <a:pt x="86" y="168"/>
                    <a:pt x="98" y="131"/>
                    <a:pt x="131" y="131"/>
                  </a:cubicBezTo>
                  <a:cubicBezTo>
                    <a:pt x="138" y="131"/>
                    <a:pt x="154" y="135"/>
                    <a:pt x="169" y="142"/>
                  </a:cubicBezTo>
                  <a:cubicBezTo>
                    <a:pt x="176" y="150"/>
                    <a:pt x="183" y="150"/>
                    <a:pt x="191" y="150"/>
                  </a:cubicBezTo>
                  <a:cubicBezTo>
                    <a:pt x="206" y="150"/>
                    <a:pt x="217" y="135"/>
                    <a:pt x="224" y="113"/>
                  </a:cubicBezTo>
                  <a:cubicBezTo>
                    <a:pt x="240" y="79"/>
                    <a:pt x="269" y="60"/>
                    <a:pt x="295" y="38"/>
                  </a:cubicBezTo>
                  <a:lnTo>
                    <a:pt x="295" y="38"/>
                  </a:lnTo>
                  <a:cubicBezTo>
                    <a:pt x="292" y="38"/>
                    <a:pt x="292" y="41"/>
                    <a:pt x="288" y="41"/>
                  </a:cubicBezTo>
                  <a:cubicBezTo>
                    <a:pt x="266" y="46"/>
                    <a:pt x="247" y="49"/>
                    <a:pt x="236" y="49"/>
                  </a:cubicBezTo>
                  <a:cubicBezTo>
                    <a:pt x="214" y="49"/>
                    <a:pt x="198" y="38"/>
                    <a:pt x="161" y="4"/>
                  </a:cubicBezTo>
                  <a:cubicBezTo>
                    <a:pt x="161" y="1"/>
                    <a:pt x="157"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1827723" y="-2780292"/>
              <a:ext cx="9550" cy="10887"/>
            </a:xfrm>
            <a:custGeom>
              <a:avLst/>
              <a:gdLst/>
              <a:ahLst/>
              <a:cxnLst/>
              <a:rect l="l" t="t" r="r" b="b"/>
              <a:pathLst>
                <a:path w="200" h="228" extrusionOk="0">
                  <a:moveTo>
                    <a:pt x="117" y="4"/>
                  </a:moveTo>
                  <a:cubicBezTo>
                    <a:pt x="72" y="19"/>
                    <a:pt x="1" y="0"/>
                    <a:pt x="4" y="83"/>
                  </a:cubicBezTo>
                  <a:cubicBezTo>
                    <a:pt x="135" y="127"/>
                    <a:pt x="135" y="135"/>
                    <a:pt x="53" y="228"/>
                  </a:cubicBezTo>
                  <a:cubicBezTo>
                    <a:pt x="128" y="228"/>
                    <a:pt x="146" y="154"/>
                    <a:pt x="199" y="116"/>
                  </a:cubicBezTo>
                  <a:cubicBezTo>
                    <a:pt x="173" y="79"/>
                    <a:pt x="158" y="31"/>
                    <a:pt x="117"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1828057" y="-2776376"/>
              <a:ext cx="6828" cy="6972"/>
            </a:xfrm>
            <a:custGeom>
              <a:avLst/>
              <a:gdLst/>
              <a:ahLst/>
              <a:cxnLst/>
              <a:rect l="l" t="t" r="r" b="b"/>
              <a:pathLst>
                <a:path w="143" h="146" extrusionOk="0">
                  <a:moveTo>
                    <a:pt x="11" y="1"/>
                  </a:moveTo>
                  <a:cubicBezTo>
                    <a:pt x="1" y="56"/>
                    <a:pt x="23" y="106"/>
                    <a:pt x="60" y="146"/>
                  </a:cubicBezTo>
                  <a:cubicBezTo>
                    <a:pt x="142" y="53"/>
                    <a:pt x="142" y="45"/>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2628968" y="-2517189"/>
              <a:ext cx="13083" cy="13609"/>
            </a:xfrm>
            <a:custGeom>
              <a:avLst/>
              <a:gdLst/>
              <a:ahLst/>
              <a:cxnLst/>
              <a:rect l="l" t="t" r="r" b="b"/>
              <a:pathLst>
                <a:path w="274" h="285" extrusionOk="0">
                  <a:moveTo>
                    <a:pt x="142" y="0"/>
                  </a:moveTo>
                  <a:cubicBezTo>
                    <a:pt x="116" y="30"/>
                    <a:pt x="90" y="49"/>
                    <a:pt x="71" y="71"/>
                  </a:cubicBezTo>
                  <a:cubicBezTo>
                    <a:pt x="1" y="161"/>
                    <a:pt x="30" y="232"/>
                    <a:pt x="135" y="277"/>
                  </a:cubicBezTo>
                  <a:cubicBezTo>
                    <a:pt x="150" y="280"/>
                    <a:pt x="161" y="285"/>
                    <a:pt x="168" y="285"/>
                  </a:cubicBezTo>
                  <a:cubicBezTo>
                    <a:pt x="206" y="285"/>
                    <a:pt x="172" y="221"/>
                    <a:pt x="206" y="209"/>
                  </a:cubicBezTo>
                  <a:cubicBezTo>
                    <a:pt x="273" y="187"/>
                    <a:pt x="247" y="131"/>
                    <a:pt x="217" y="90"/>
                  </a:cubicBezTo>
                  <a:cubicBezTo>
                    <a:pt x="199" y="61"/>
                    <a:pt x="172" y="38"/>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2403874" y="-2929176"/>
              <a:ext cx="17524" cy="13465"/>
            </a:xfrm>
            <a:custGeom>
              <a:avLst/>
              <a:gdLst/>
              <a:ahLst/>
              <a:cxnLst/>
              <a:rect l="l" t="t" r="r" b="b"/>
              <a:pathLst>
                <a:path w="367" h="282" extrusionOk="0">
                  <a:moveTo>
                    <a:pt x="78" y="0"/>
                  </a:moveTo>
                  <a:cubicBezTo>
                    <a:pt x="75" y="0"/>
                    <a:pt x="71" y="4"/>
                    <a:pt x="68" y="4"/>
                  </a:cubicBezTo>
                  <a:cubicBezTo>
                    <a:pt x="78" y="35"/>
                    <a:pt x="83" y="61"/>
                    <a:pt x="49" y="61"/>
                  </a:cubicBezTo>
                  <a:cubicBezTo>
                    <a:pt x="42" y="61"/>
                    <a:pt x="38" y="61"/>
                    <a:pt x="30" y="57"/>
                  </a:cubicBezTo>
                  <a:cubicBezTo>
                    <a:pt x="23" y="57"/>
                    <a:pt x="15" y="49"/>
                    <a:pt x="7" y="49"/>
                  </a:cubicBezTo>
                  <a:cubicBezTo>
                    <a:pt x="4" y="49"/>
                    <a:pt x="0" y="53"/>
                    <a:pt x="0" y="68"/>
                  </a:cubicBezTo>
                  <a:cubicBezTo>
                    <a:pt x="19" y="87"/>
                    <a:pt x="33" y="102"/>
                    <a:pt x="49" y="121"/>
                  </a:cubicBezTo>
                  <a:lnTo>
                    <a:pt x="52" y="121"/>
                  </a:lnTo>
                  <a:cubicBezTo>
                    <a:pt x="60" y="121"/>
                    <a:pt x="71" y="116"/>
                    <a:pt x="83" y="113"/>
                  </a:cubicBezTo>
                  <a:cubicBezTo>
                    <a:pt x="90" y="109"/>
                    <a:pt x="101" y="105"/>
                    <a:pt x="109" y="105"/>
                  </a:cubicBezTo>
                  <a:cubicBezTo>
                    <a:pt x="116" y="105"/>
                    <a:pt x="120" y="109"/>
                    <a:pt x="123" y="109"/>
                  </a:cubicBezTo>
                  <a:cubicBezTo>
                    <a:pt x="128" y="116"/>
                    <a:pt x="128" y="121"/>
                    <a:pt x="128" y="131"/>
                  </a:cubicBezTo>
                  <a:cubicBezTo>
                    <a:pt x="128" y="143"/>
                    <a:pt x="123" y="154"/>
                    <a:pt x="120" y="169"/>
                  </a:cubicBezTo>
                  <a:cubicBezTo>
                    <a:pt x="112" y="188"/>
                    <a:pt x="135" y="255"/>
                    <a:pt x="164" y="255"/>
                  </a:cubicBezTo>
                  <a:cubicBezTo>
                    <a:pt x="168" y="255"/>
                    <a:pt x="172" y="251"/>
                    <a:pt x="172" y="251"/>
                  </a:cubicBezTo>
                  <a:cubicBezTo>
                    <a:pt x="187" y="247"/>
                    <a:pt x="199" y="244"/>
                    <a:pt x="209" y="244"/>
                  </a:cubicBezTo>
                  <a:cubicBezTo>
                    <a:pt x="247" y="244"/>
                    <a:pt x="273" y="278"/>
                    <a:pt x="311" y="281"/>
                  </a:cubicBezTo>
                  <a:cubicBezTo>
                    <a:pt x="321" y="259"/>
                    <a:pt x="366" y="273"/>
                    <a:pt x="363" y="236"/>
                  </a:cubicBezTo>
                  <a:cubicBezTo>
                    <a:pt x="363" y="206"/>
                    <a:pt x="266" y="199"/>
                    <a:pt x="340" y="157"/>
                  </a:cubicBezTo>
                  <a:cubicBezTo>
                    <a:pt x="340" y="154"/>
                    <a:pt x="344" y="154"/>
                    <a:pt x="344" y="150"/>
                  </a:cubicBezTo>
                  <a:cubicBezTo>
                    <a:pt x="333" y="139"/>
                    <a:pt x="325" y="131"/>
                    <a:pt x="314" y="121"/>
                  </a:cubicBezTo>
                  <a:cubicBezTo>
                    <a:pt x="295" y="131"/>
                    <a:pt x="277" y="135"/>
                    <a:pt x="254" y="135"/>
                  </a:cubicBezTo>
                  <a:cubicBezTo>
                    <a:pt x="202" y="135"/>
                    <a:pt x="142" y="102"/>
                    <a:pt x="120" y="45"/>
                  </a:cubicBezTo>
                  <a:cubicBezTo>
                    <a:pt x="109" y="19"/>
                    <a:pt x="105"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2407646" y="-2917573"/>
              <a:ext cx="7544" cy="5253"/>
            </a:xfrm>
            <a:custGeom>
              <a:avLst/>
              <a:gdLst/>
              <a:ahLst/>
              <a:cxnLst/>
              <a:rect l="l" t="t" r="r" b="b"/>
              <a:pathLst>
                <a:path w="158" h="110" extrusionOk="0">
                  <a:moveTo>
                    <a:pt x="83" y="1"/>
                  </a:moveTo>
                  <a:cubicBezTo>
                    <a:pt x="64" y="1"/>
                    <a:pt x="38" y="12"/>
                    <a:pt x="0" y="30"/>
                  </a:cubicBezTo>
                  <a:cubicBezTo>
                    <a:pt x="5" y="30"/>
                    <a:pt x="8" y="27"/>
                    <a:pt x="12" y="27"/>
                  </a:cubicBezTo>
                  <a:cubicBezTo>
                    <a:pt x="38" y="27"/>
                    <a:pt x="53" y="49"/>
                    <a:pt x="72" y="68"/>
                  </a:cubicBezTo>
                  <a:cubicBezTo>
                    <a:pt x="86" y="90"/>
                    <a:pt x="102" y="109"/>
                    <a:pt x="128" y="109"/>
                  </a:cubicBezTo>
                  <a:cubicBezTo>
                    <a:pt x="139" y="109"/>
                    <a:pt x="147" y="109"/>
                    <a:pt x="157" y="102"/>
                  </a:cubicBezTo>
                  <a:cubicBezTo>
                    <a:pt x="124" y="30"/>
                    <a:pt x="112"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2407121" y="-2926311"/>
              <a:ext cx="5587" cy="4871"/>
            </a:xfrm>
            <a:custGeom>
              <a:avLst/>
              <a:gdLst/>
              <a:ahLst/>
              <a:cxnLst/>
              <a:rect l="l" t="t" r="r" b="b"/>
              <a:pathLst>
                <a:path w="117" h="102" extrusionOk="0">
                  <a:moveTo>
                    <a:pt x="16" y="1"/>
                  </a:moveTo>
                  <a:cubicBezTo>
                    <a:pt x="8" y="1"/>
                    <a:pt x="1" y="8"/>
                    <a:pt x="5" y="30"/>
                  </a:cubicBezTo>
                  <a:lnTo>
                    <a:pt x="5" y="42"/>
                  </a:lnTo>
                  <a:cubicBezTo>
                    <a:pt x="8" y="45"/>
                    <a:pt x="16" y="53"/>
                    <a:pt x="20" y="56"/>
                  </a:cubicBezTo>
                  <a:cubicBezTo>
                    <a:pt x="34" y="90"/>
                    <a:pt x="46" y="101"/>
                    <a:pt x="61" y="101"/>
                  </a:cubicBezTo>
                  <a:cubicBezTo>
                    <a:pt x="79" y="101"/>
                    <a:pt x="98" y="75"/>
                    <a:pt x="117" y="61"/>
                  </a:cubicBezTo>
                  <a:cubicBezTo>
                    <a:pt x="101" y="42"/>
                    <a:pt x="87" y="27"/>
                    <a:pt x="68" y="8"/>
                  </a:cubicBezTo>
                  <a:cubicBezTo>
                    <a:pt x="68" y="11"/>
                    <a:pt x="65" y="11"/>
                    <a:pt x="61" y="11"/>
                  </a:cubicBezTo>
                  <a:cubicBezTo>
                    <a:pt x="57" y="11"/>
                    <a:pt x="49" y="8"/>
                    <a:pt x="39" y="4"/>
                  </a:cubicBezTo>
                  <a:cubicBezTo>
                    <a:pt x="31" y="1"/>
                    <a:pt x="23"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1999623" y="-2877033"/>
              <a:ext cx="9884" cy="5205"/>
            </a:xfrm>
            <a:custGeom>
              <a:avLst/>
              <a:gdLst/>
              <a:ahLst/>
              <a:cxnLst/>
              <a:rect l="l" t="t" r="r" b="b"/>
              <a:pathLst>
                <a:path w="207" h="109" extrusionOk="0">
                  <a:moveTo>
                    <a:pt x="143" y="0"/>
                  </a:moveTo>
                  <a:cubicBezTo>
                    <a:pt x="98" y="11"/>
                    <a:pt x="54" y="11"/>
                    <a:pt x="1" y="19"/>
                  </a:cubicBezTo>
                  <a:cubicBezTo>
                    <a:pt x="12" y="90"/>
                    <a:pt x="90" y="64"/>
                    <a:pt x="132" y="94"/>
                  </a:cubicBezTo>
                  <a:cubicBezTo>
                    <a:pt x="143" y="105"/>
                    <a:pt x="154" y="109"/>
                    <a:pt x="166" y="109"/>
                  </a:cubicBezTo>
                  <a:cubicBezTo>
                    <a:pt x="173" y="109"/>
                    <a:pt x="185" y="105"/>
                    <a:pt x="192" y="94"/>
                  </a:cubicBezTo>
                  <a:cubicBezTo>
                    <a:pt x="207" y="78"/>
                    <a:pt x="207" y="56"/>
                    <a:pt x="199" y="42"/>
                  </a:cubicBezTo>
                  <a:cubicBezTo>
                    <a:pt x="192" y="23"/>
                    <a:pt x="185" y="8"/>
                    <a:pt x="1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1995516" y="-2882716"/>
              <a:ext cx="8117" cy="5539"/>
            </a:xfrm>
            <a:custGeom>
              <a:avLst/>
              <a:gdLst/>
              <a:ahLst/>
              <a:cxnLst/>
              <a:rect l="l" t="t" r="r" b="b"/>
              <a:pathLst>
                <a:path w="170" h="116" extrusionOk="0">
                  <a:moveTo>
                    <a:pt x="94" y="0"/>
                  </a:moveTo>
                  <a:cubicBezTo>
                    <a:pt x="72" y="37"/>
                    <a:pt x="1" y="63"/>
                    <a:pt x="76" y="116"/>
                  </a:cubicBezTo>
                  <a:lnTo>
                    <a:pt x="80" y="116"/>
                  </a:lnTo>
                  <a:cubicBezTo>
                    <a:pt x="94" y="97"/>
                    <a:pt x="109" y="82"/>
                    <a:pt x="128" y="67"/>
                  </a:cubicBezTo>
                  <a:cubicBezTo>
                    <a:pt x="169" y="18"/>
                    <a:pt x="125" y="11"/>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2519190" y="-2858650"/>
              <a:ext cx="8595" cy="6112"/>
            </a:xfrm>
            <a:custGeom>
              <a:avLst/>
              <a:gdLst/>
              <a:ahLst/>
              <a:cxnLst/>
              <a:rect l="l" t="t" r="r" b="b"/>
              <a:pathLst>
                <a:path w="180" h="128" extrusionOk="0">
                  <a:moveTo>
                    <a:pt x="83" y="0"/>
                  </a:moveTo>
                  <a:cubicBezTo>
                    <a:pt x="67" y="0"/>
                    <a:pt x="49" y="4"/>
                    <a:pt x="34" y="19"/>
                  </a:cubicBezTo>
                  <a:cubicBezTo>
                    <a:pt x="12" y="41"/>
                    <a:pt x="0" y="79"/>
                    <a:pt x="41" y="120"/>
                  </a:cubicBezTo>
                  <a:lnTo>
                    <a:pt x="45" y="120"/>
                  </a:lnTo>
                  <a:cubicBezTo>
                    <a:pt x="53" y="120"/>
                    <a:pt x="64" y="120"/>
                    <a:pt x="75" y="124"/>
                  </a:cubicBezTo>
                  <a:cubicBezTo>
                    <a:pt x="86" y="128"/>
                    <a:pt x="98" y="128"/>
                    <a:pt x="109" y="128"/>
                  </a:cubicBezTo>
                  <a:cubicBezTo>
                    <a:pt x="124" y="128"/>
                    <a:pt x="138" y="124"/>
                    <a:pt x="157" y="109"/>
                  </a:cubicBezTo>
                  <a:cubicBezTo>
                    <a:pt x="180" y="86"/>
                    <a:pt x="169" y="52"/>
                    <a:pt x="146" y="30"/>
                  </a:cubicBezTo>
                  <a:cubicBezTo>
                    <a:pt x="128" y="12"/>
                    <a:pt x="105"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2497942" y="-2878657"/>
              <a:ext cx="6303" cy="4536"/>
            </a:xfrm>
            <a:custGeom>
              <a:avLst/>
              <a:gdLst/>
              <a:ahLst/>
              <a:cxnLst/>
              <a:rect l="l" t="t" r="r" b="b"/>
              <a:pathLst>
                <a:path w="132" h="95" extrusionOk="0">
                  <a:moveTo>
                    <a:pt x="49" y="0"/>
                  </a:moveTo>
                  <a:cubicBezTo>
                    <a:pt x="41" y="0"/>
                    <a:pt x="26" y="0"/>
                    <a:pt x="15" y="12"/>
                  </a:cubicBezTo>
                  <a:cubicBezTo>
                    <a:pt x="7" y="31"/>
                    <a:pt x="0" y="53"/>
                    <a:pt x="23" y="68"/>
                  </a:cubicBezTo>
                  <a:cubicBezTo>
                    <a:pt x="41" y="79"/>
                    <a:pt x="64" y="94"/>
                    <a:pt x="86" y="94"/>
                  </a:cubicBezTo>
                  <a:cubicBezTo>
                    <a:pt x="93" y="94"/>
                    <a:pt x="105" y="90"/>
                    <a:pt x="112" y="83"/>
                  </a:cubicBezTo>
                  <a:cubicBezTo>
                    <a:pt x="131" y="68"/>
                    <a:pt x="116" y="42"/>
                    <a:pt x="97" y="23"/>
                  </a:cubicBezTo>
                  <a:cubicBezTo>
                    <a:pt x="83" y="8"/>
                    <a:pt x="67"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1979042" y="-2727433"/>
              <a:ext cx="29796" cy="22681"/>
            </a:xfrm>
            <a:custGeom>
              <a:avLst/>
              <a:gdLst/>
              <a:ahLst/>
              <a:cxnLst/>
              <a:rect l="l" t="t" r="r" b="b"/>
              <a:pathLst>
                <a:path w="624" h="475" extrusionOk="0">
                  <a:moveTo>
                    <a:pt x="97" y="0"/>
                  </a:moveTo>
                  <a:cubicBezTo>
                    <a:pt x="45" y="11"/>
                    <a:pt x="11" y="45"/>
                    <a:pt x="0" y="97"/>
                  </a:cubicBezTo>
                  <a:cubicBezTo>
                    <a:pt x="11" y="130"/>
                    <a:pt x="7" y="164"/>
                    <a:pt x="4" y="198"/>
                  </a:cubicBezTo>
                  <a:cubicBezTo>
                    <a:pt x="0" y="318"/>
                    <a:pt x="30" y="418"/>
                    <a:pt x="146" y="475"/>
                  </a:cubicBezTo>
                  <a:cubicBezTo>
                    <a:pt x="164" y="441"/>
                    <a:pt x="135" y="411"/>
                    <a:pt x="130" y="377"/>
                  </a:cubicBezTo>
                  <a:cubicBezTo>
                    <a:pt x="130" y="355"/>
                    <a:pt x="112" y="318"/>
                    <a:pt x="142" y="306"/>
                  </a:cubicBezTo>
                  <a:cubicBezTo>
                    <a:pt x="153" y="303"/>
                    <a:pt x="161" y="303"/>
                    <a:pt x="172" y="303"/>
                  </a:cubicBezTo>
                  <a:cubicBezTo>
                    <a:pt x="194" y="303"/>
                    <a:pt x="216" y="314"/>
                    <a:pt x="235" y="337"/>
                  </a:cubicBezTo>
                  <a:cubicBezTo>
                    <a:pt x="261" y="363"/>
                    <a:pt x="239" y="407"/>
                    <a:pt x="277" y="430"/>
                  </a:cubicBezTo>
                  <a:cubicBezTo>
                    <a:pt x="314" y="399"/>
                    <a:pt x="303" y="366"/>
                    <a:pt x="295" y="332"/>
                  </a:cubicBezTo>
                  <a:cubicBezTo>
                    <a:pt x="292" y="299"/>
                    <a:pt x="299" y="277"/>
                    <a:pt x="329" y="277"/>
                  </a:cubicBezTo>
                  <a:cubicBezTo>
                    <a:pt x="337" y="277"/>
                    <a:pt x="340" y="277"/>
                    <a:pt x="344" y="280"/>
                  </a:cubicBezTo>
                  <a:cubicBezTo>
                    <a:pt x="359" y="232"/>
                    <a:pt x="284" y="220"/>
                    <a:pt x="299" y="172"/>
                  </a:cubicBezTo>
                  <a:lnTo>
                    <a:pt x="299" y="172"/>
                  </a:lnTo>
                  <a:cubicBezTo>
                    <a:pt x="344" y="194"/>
                    <a:pt x="382" y="206"/>
                    <a:pt x="411" y="206"/>
                  </a:cubicBezTo>
                  <a:cubicBezTo>
                    <a:pt x="449" y="206"/>
                    <a:pt x="478" y="187"/>
                    <a:pt x="516" y="149"/>
                  </a:cubicBezTo>
                  <a:cubicBezTo>
                    <a:pt x="546" y="198"/>
                    <a:pt x="561" y="216"/>
                    <a:pt x="579" y="216"/>
                  </a:cubicBezTo>
                  <a:cubicBezTo>
                    <a:pt x="591" y="216"/>
                    <a:pt x="606" y="209"/>
                    <a:pt x="624" y="198"/>
                  </a:cubicBezTo>
                  <a:cubicBezTo>
                    <a:pt x="620" y="127"/>
                    <a:pt x="613" y="56"/>
                    <a:pt x="561" y="0"/>
                  </a:cubicBezTo>
                  <a:cubicBezTo>
                    <a:pt x="556" y="18"/>
                    <a:pt x="546" y="26"/>
                    <a:pt x="530" y="26"/>
                  </a:cubicBezTo>
                  <a:cubicBezTo>
                    <a:pt x="520" y="26"/>
                    <a:pt x="508" y="23"/>
                    <a:pt x="497" y="18"/>
                  </a:cubicBezTo>
                  <a:cubicBezTo>
                    <a:pt x="486" y="15"/>
                    <a:pt x="475" y="11"/>
                    <a:pt x="463" y="11"/>
                  </a:cubicBezTo>
                  <a:cubicBezTo>
                    <a:pt x="444" y="11"/>
                    <a:pt x="430" y="23"/>
                    <a:pt x="418" y="52"/>
                  </a:cubicBezTo>
                  <a:cubicBezTo>
                    <a:pt x="415" y="59"/>
                    <a:pt x="408" y="63"/>
                    <a:pt x="396" y="63"/>
                  </a:cubicBezTo>
                  <a:cubicBezTo>
                    <a:pt x="382" y="63"/>
                    <a:pt x="359" y="56"/>
                    <a:pt x="337" y="49"/>
                  </a:cubicBezTo>
                  <a:cubicBezTo>
                    <a:pt x="314" y="41"/>
                    <a:pt x="287" y="33"/>
                    <a:pt x="265" y="33"/>
                  </a:cubicBezTo>
                  <a:lnTo>
                    <a:pt x="261" y="33"/>
                  </a:lnTo>
                  <a:cubicBezTo>
                    <a:pt x="228" y="49"/>
                    <a:pt x="198" y="67"/>
                    <a:pt x="168" y="67"/>
                  </a:cubicBezTo>
                  <a:cubicBezTo>
                    <a:pt x="142" y="67"/>
                    <a:pt x="116" y="49"/>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1966580" y="-2733019"/>
              <a:ext cx="15423" cy="8595"/>
            </a:xfrm>
            <a:custGeom>
              <a:avLst/>
              <a:gdLst/>
              <a:ahLst/>
              <a:cxnLst/>
              <a:rect l="l" t="t" r="r" b="b"/>
              <a:pathLst>
                <a:path w="323" h="180" extrusionOk="0">
                  <a:moveTo>
                    <a:pt x="240" y="27"/>
                  </a:moveTo>
                  <a:cubicBezTo>
                    <a:pt x="243" y="31"/>
                    <a:pt x="243" y="31"/>
                    <a:pt x="247" y="35"/>
                  </a:cubicBezTo>
                  <a:cubicBezTo>
                    <a:pt x="247" y="31"/>
                    <a:pt x="243" y="31"/>
                    <a:pt x="240" y="27"/>
                  </a:cubicBezTo>
                  <a:close/>
                  <a:moveTo>
                    <a:pt x="53" y="1"/>
                  </a:moveTo>
                  <a:cubicBezTo>
                    <a:pt x="45" y="9"/>
                    <a:pt x="38" y="12"/>
                    <a:pt x="34" y="16"/>
                  </a:cubicBezTo>
                  <a:cubicBezTo>
                    <a:pt x="53" y="68"/>
                    <a:pt x="8" y="106"/>
                    <a:pt x="0" y="150"/>
                  </a:cubicBezTo>
                  <a:lnTo>
                    <a:pt x="4" y="150"/>
                  </a:lnTo>
                  <a:cubicBezTo>
                    <a:pt x="26" y="150"/>
                    <a:pt x="53" y="158"/>
                    <a:pt x="76" y="166"/>
                  </a:cubicBezTo>
                  <a:cubicBezTo>
                    <a:pt x="98" y="173"/>
                    <a:pt x="121" y="180"/>
                    <a:pt x="135" y="180"/>
                  </a:cubicBezTo>
                  <a:cubicBezTo>
                    <a:pt x="147" y="180"/>
                    <a:pt x="154" y="176"/>
                    <a:pt x="157" y="169"/>
                  </a:cubicBezTo>
                  <a:cubicBezTo>
                    <a:pt x="169" y="140"/>
                    <a:pt x="183" y="128"/>
                    <a:pt x="202" y="128"/>
                  </a:cubicBezTo>
                  <a:cubicBezTo>
                    <a:pt x="214" y="128"/>
                    <a:pt x="225" y="132"/>
                    <a:pt x="236" y="135"/>
                  </a:cubicBezTo>
                  <a:cubicBezTo>
                    <a:pt x="247" y="140"/>
                    <a:pt x="259" y="143"/>
                    <a:pt x="269" y="143"/>
                  </a:cubicBezTo>
                  <a:cubicBezTo>
                    <a:pt x="285" y="143"/>
                    <a:pt x="295" y="135"/>
                    <a:pt x="300" y="117"/>
                  </a:cubicBezTo>
                  <a:cubicBezTo>
                    <a:pt x="304" y="87"/>
                    <a:pt x="322" y="64"/>
                    <a:pt x="314" y="35"/>
                  </a:cubicBezTo>
                  <a:lnTo>
                    <a:pt x="247" y="35"/>
                  </a:lnTo>
                  <a:cubicBezTo>
                    <a:pt x="233" y="38"/>
                    <a:pt x="214" y="42"/>
                    <a:pt x="199" y="42"/>
                  </a:cubicBezTo>
                  <a:cubicBezTo>
                    <a:pt x="147" y="42"/>
                    <a:pt x="98" y="23"/>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1983149" y="-2744432"/>
              <a:ext cx="9646" cy="9550"/>
            </a:xfrm>
            <a:custGeom>
              <a:avLst/>
              <a:gdLst/>
              <a:ahLst/>
              <a:cxnLst/>
              <a:rect l="l" t="t" r="r" b="b"/>
              <a:pathLst>
                <a:path w="202" h="200" extrusionOk="0">
                  <a:moveTo>
                    <a:pt x="67" y="1"/>
                  </a:moveTo>
                  <a:cubicBezTo>
                    <a:pt x="0" y="8"/>
                    <a:pt x="23" y="68"/>
                    <a:pt x="4" y="109"/>
                  </a:cubicBezTo>
                  <a:lnTo>
                    <a:pt x="7" y="109"/>
                  </a:lnTo>
                  <a:cubicBezTo>
                    <a:pt x="26" y="127"/>
                    <a:pt x="45" y="154"/>
                    <a:pt x="71" y="172"/>
                  </a:cubicBezTo>
                  <a:cubicBezTo>
                    <a:pt x="90" y="188"/>
                    <a:pt x="109" y="199"/>
                    <a:pt x="123" y="199"/>
                  </a:cubicBezTo>
                  <a:cubicBezTo>
                    <a:pt x="145" y="199"/>
                    <a:pt x="164" y="180"/>
                    <a:pt x="176" y="146"/>
                  </a:cubicBezTo>
                  <a:cubicBezTo>
                    <a:pt x="194" y="113"/>
                    <a:pt x="202" y="75"/>
                    <a:pt x="168" y="42"/>
                  </a:cubicBezTo>
                  <a:cubicBezTo>
                    <a:pt x="145" y="15"/>
                    <a:pt x="119" y="1"/>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1964049" y="-2737985"/>
              <a:ext cx="9311" cy="6972"/>
            </a:xfrm>
            <a:custGeom>
              <a:avLst/>
              <a:gdLst/>
              <a:ahLst/>
              <a:cxnLst/>
              <a:rect l="l" t="t" r="r" b="b"/>
              <a:pathLst>
                <a:path w="195" h="146" extrusionOk="0">
                  <a:moveTo>
                    <a:pt x="97" y="0"/>
                  </a:moveTo>
                  <a:cubicBezTo>
                    <a:pt x="56" y="0"/>
                    <a:pt x="37" y="30"/>
                    <a:pt x="0" y="105"/>
                  </a:cubicBezTo>
                  <a:cubicBezTo>
                    <a:pt x="45" y="127"/>
                    <a:pt x="94" y="146"/>
                    <a:pt x="146" y="146"/>
                  </a:cubicBezTo>
                  <a:cubicBezTo>
                    <a:pt x="161" y="146"/>
                    <a:pt x="180" y="142"/>
                    <a:pt x="194" y="139"/>
                  </a:cubicBezTo>
                  <a:cubicBezTo>
                    <a:pt x="190" y="135"/>
                    <a:pt x="190" y="135"/>
                    <a:pt x="187" y="131"/>
                  </a:cubicBezTo>
                  <a:cubicBezTo>
                    <a:pt x="164" y="116"/>
                    <a:pt x="116" y="109"/>
                    <a:pt x="180" y="71"/>
                  </a:cubicBezTo>
                  <a:cubicBezTo>
                    <a:pt x="194" y="64"/>
                    <a:pt x="187" y="37"/>
                    <a:pt x="180" y="19"/>
                  </a:cubicBezTo>
                  <a:cubicBezTo>
                    <a:pt x="142" y="8"/>
                    <a:pt x="116"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1974411" y="-2732303"/>
              <a:ext cx="10410" cy="8117"/>
            </a:xfrm>
            <a:custGeom>
              <a:avLst/>
              <a:gdLst/>
              <a:ahLst/>
              <a:cxnLst/>
              <a:rect l="l" t="t" r="r" b="b"/>
              <a:pathLst>
                <a:path w="218" h="170" extrusionOk="0">
                  <a:moveTo>
                    <a:pt x="198" y="1"/>
                  </a:moveTo>
                  <a:lnTo>
                    <a:pt x="198" y="1"/>
                  </a:lnTo>
                  <a:cubicBezTo>
                    <a:pt x="176" y="12"/>
                    <a:pt x="150" y="12"/>
                    <a:pt x="135" y="30"/>
                  </a:cubicBezTo>
                  <a:cubicBezTo>
                    <a:pt x="109" y="91"/>
                    <a:pt x="45" y="75"/>
                    <a:pt x="0" y="102"/>
                  </a:cubicBezTo>
                  <a:cubicBezTo>
                    <a:pt x="19" y="151"/>
                    <a:pt x="45" y="169"/>
                    <a:pt x="71" y="169"/>
                  </a:cubicBezTo>
                  <a:cubicBezTo>
                    <a:pt x="101" y="169"/>
                    <a:pt x="131" y="151"/>
                    <a:pt x="164" y="135"/>
                  </a:cubicBezTo>
                  <a:cubicBezTo>
                    <a:pt x="172" y="91"/>
                    <a:pt x="217" y="53"/>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1958558" y="-2737078"/>
              <a:ext cx="7735" cy="5730"/>
            </a:xfrm>
            <a:custGeom>
              <a:avLst/>
              <a:gdLst/>
              <a:ahLst/>
              <a:cxnLst/>
              <a:rect l="l" t="t" r="r" b="b"/>
              <a:pathLst>
                <a:path w="162" h="120" extrusionOk="0">
                  <a:moveTo>
                    <a:pt x="65" y="0"/>
                  </a:moveTo>
                  <a:cubicBezTo>
                    <a:pt x="72" y="18"/>
                    <a:pt x="79" y="45"/>
                    <a:pt x="65" y="52"/>
                  </a:cubicBezTo>
                  <a:cubicBezTo>
                    <a:pt x="1" y="90"/>
                    <a:pt x="49" y="97"/>
                    <a:pt x="72" y="112"/>
                  </a:cubicBezTo>
                  <a:cubicBezTo>
                    <a:pt x="75" y="116"/>
                    <a:pt x="79" y="116"/>
                    <a:pt x="79" y="120"/>
                  </a:cubicBezTo>
                  <a:lnTo>
                    <a:pt x="146" y="120"/>
                  </a:lnTo>
                  <a:lnTo>
                    <a:pt x="162" y="104"/>
                  </a:lnTo>
                  <a:cubicBezTo>
                    <a:pt x="127" y="71"/>
                    <a:pt x="132"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1974411" y="-2731730"/>
              <a:ext cx="6446" cy="4345"/>
            </a:xfrm>
            <a:custGeom>
              <a:avLst/>
              <a:gdLst/>
              <a:ahLst/>
              <a:cxnLst/>
              <a:rect l="l" t="t" r="r" b="b"/>
              <a:pathLst>
                <a:path w="135" h="91" extrusionOk="0">
                  <a:moveTo>
                    <a:pt x="135" y="18"/>
                  </a:moveTo>
                  <a:lnTo>
                    <a:pt x="135" y="18"/>
                  </a:lnTo>
                  <a:cubicBezTo>
                    <a:pt x="86" y="41"/>
                    <a:pt x="11" y="0"/>
                    <a:pt x="0" y="90"/>
                  </a:cubicBezTo>
                  <a:cubicBezTo>
                    <a:pt x="45" y="63"/>
                    <a:pt x="109" y="79"/>
                    <a:pt x="135" y="1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865139" y="-2883480"/>
              <a:ext cx="8786" cy="6637"/>
            </a:xfrm>
            <a:custGeom>
              <a:avLst/>
              <a:gdLst/>
              <a:ahLst/>
              <a:cxnLst/>
              <a:rect l="l" t="t" r="r" b="b"/>
              <a:pathLst>
                <a:path w="184" h="139" extrusionOk="0">
                  <a:moveTo>
                    <a:pt x="57" y="1"/>
                  </a:moveTo>
                  <a:cubicBezTo>
                    <a:pt x="38" y="1"/>
                    <a:pt x="19" y="20"/>
                    <a:pt x="1" y="46"/>
                  </a:cubicBezTo>
                  <a:cubicBezTo>
                    <a:pt x="64" y="56"/>
                    <a:pt x="98" y="90"/>
                    <a:pt x="124" y="139"/>
                  </a:cubicBezTo>
                  <a:cubicBezTo>
                    <a:pt x="184" y="83"/>
                    <a:pt x="124" y="56"/>
                    <a:pt x="94" y="23"/>
                  </a:cubicBezTo>
                  <a:cubicBezTo>
                    <a:pt x="80" y="8"/>
                    <a:pt x="68"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859409" y="-2892361"/>
              <a:ext cx="4871" cy="4679"/>
            </a:xfrm>
            <a:custGeom>
              <a:avLst/>
              <a:gdLst/>
              <a:ahLst/>
              <a:cxnLst/>
              <a:rect l="l" t="t" r="r" b="b"/>
              <a:pathLst>
                <a:path w="102" h="98" extrusionOk="0">
                  <a:moveTo>
                    <a:pt x="56" y="0"/>
                  </a:moveTo>
                  <a:lnTo>
                    <a:pt x="56" y="0"/>
                  </a:lnTo>
                  <a:cubicBezTo>
                    <a:pt x="1" y="90"/>
                    <a:pt x="4" y="93"/>
                    <a:pt x="101" y="97"/>
                  </a:cubicBezTo>
                  <a:cubicBezTo>
                    <a:pt x="68" y="75"/>
                    <a:pt x="94" y="23"/>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173480" y="-2920056"/>
              <a:ext cx="4918" cy="3247"/>
            </a:xfrm>
            <a:custGeom>
              <a:avLst/>
              <a:gdLst/>
              <a:ahLst/>
              <a:cxnLst/>
              <a:rect l="l" t="t" r="r" b="b"/>
              <a:pathLst>
                <a:path w="103" h="68" extrusionOk="0">
                  <a:moveTo>
                    <a:pt x="68" y="1"/>
                  </a:moveTo>
                  <a:cubicBezTo>
                    <a:pt x="58" y="1"/>
                    <a:pt x="49" y="4"/>
                    <a:pt x="42" y="11"/>
                  </a:cubicBezTo>
                  <a:cubicBezTo>
                    <a:pt x="23" y="19"/>
                    <a:pt x="16" y="45"/>
                    <a:pt x="1" y="60"/>
                  </a:cubicBezTo>
                  <a:cubicBezTo>
                    <a:pt x="13" y="68"/>
                    <a:pt x="23" y="68"/>
                    <a:pt x="35" y="68"/>
                  </a:cubicBezTo>
                  <a:cubicBezTo>
                    <a:pt x="46" y="68"/>
                    <a:pt x="58" y="68"/>
                    <a:pt x="68" y="64"/>
                  </a:cubicBezTo>
                  <a:cubicBezTo>
                    <a:pt x="75" y="49"/>
                    <a:pt x="102" y="27"/>
                    <a:pt x="98" y="19"/>
                  </a:cubicBezTo>
                  <a:cubicBezTo>
                    <a:pt x="91" y="8"/>
                    <a:pt x="8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166843" y="-2918815"/>
              <a:ext cx="4297" cy="3247"/>
            </a:xfrm>
            <a:custGeom>
              <a:avLst/>
              <a:gdLst/>
              <a:ahLst/>
              <a:cxnLst/>
              <a:rect l="l" t="t" r="r" b="b"/>
              <a:pathLst>
                <a:path w="90" h="68" extrusionOk="0">
                  <a:moveTo>
                    <a:pt x="41" y="1"/>
                  </a:moveTo>
                  <a:cubicBezTo>
                    <a:pt x="38" y="1"/>
                    <a:pt x="31" y="4"/>
                    <a:pt x="23" y="4"/>
                  </a:cubicBezTo>
                  <a:cubicBezTo>
                    <a:pt x="12" y="19"/>
                    <a:pt x="0" y="30"/>
                    <a:pt x="8" y="53"/>
                  </a:cubicBezTo>
                  <a:cubicBezTo>
                    <a:pt x="15" y="56"/>
                    <a:pt x="19" y="64"/>
                    <a:pt x="26" y="68"/>
                  </a:cubicBezTo>
                  <a:lnTo>
                    <a:pt x="90" y="68"/>
                  </a:lnTo>
                  <a:cubicBezTo>
                    <a:pt x="79" y="42"/>
                    <a:pt x="79"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438493" y="-2928460"/>
              <a:ext cx="4345" cy="7019"/>
            </a:xfrm>
            <a:custGeom>
              <a:avLst/>
              <a:gdLst/>
              <a:ahLst/>
              <a:cxnLst/>
              <a:rect l="l" t="t" r="r" b="b"/>
              <a:pathLst>
                <a:path w="91" h="147" extrusionOk="0">
                  <a:moveTo>
                    <a:pt x="86" y="1"/>
                  </a:moveTo>
                  <a:lnTo>
                    <a:pt x="86" y="1"/>
                  </a:lnTo>
                  <a:cubicBezTo>
                    <a:pt x="0" y="23"/>
                    <a:pt x="0" y="23"/>
                    <a:pt x="26" y="146"/>
                  </a:cubicBezTo>
                  <a:cubicBezTo>
                    <a:pt x="34" y="146"/>
                    <a:pt x="41" y="142"/>
                    <a:pt x="45" y="139"/>
                  </a:cubicBezTo>
                  <a:cubicBezTo>
                    <a:pt x="90" y="101"/>
                    <a:pt x="49" y="42"/>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117613" y="-2596454"/>
              <a:ext cx="5444" cy="3629"/>
            </a:xfrm>
            <a:custGeom>
              <a:avLst/>
              <a:gdLst/>
              <a:ahLst/>
              <a:cxnLst/>
              <a:rect l="l" t="t" r="r" b="b"/>
              <a:pathLst>
                <a:path w="114" h="76" extrusionOk="0">
                  <a:moveTo>
                    <a:pt x="54" y="1"/>
                  </a:moveTo>
                  <a:cubicBezTo>
                    <a:pt x="16" y="1"/>
                    <a:pt x="13" y="38"/>
                    <a:pt x="1" y="68"/>
                  </a:cubicBezTo>
                  <a:cubicBezTo>
                    <a:pt x="16" y="72"/>
                    <a:pt x="27" y="75"/>
                    <a:pt x="39" y="75"/>
                  </a:cubicBezTo>
                  <a:cubicBezTo>
                    <a:pt x="61" y="75"/>
                    <a:pt x="80" y="68"/>
                    <a:pt x="94" y="53"/>
                  </a:cubicBezTo>
                  <a:cubicBezTo>
                    <a:pt x="113" y="30"/>
                    <a:pt x="80" y="20"/>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300543" y="-2870110"/>
              <a:ext cx="6112" cy="2769"/>
            </a:xfrm>
            <a:custGeom>
              <a:avLst/>
              <a:gdLst/>
              <a:ahLst/>
              <a:cxnLst/>
              <a:rect l="l" t="t" r="r" b="b"/>
              <a:pathLst>
                <a:path w="128" h="58" extrusionOk="0">
                  <a:moveTo>
                    <a:pt x="60" y="1"/>
                  </a:moveTo>
                  <a:cubicBezTo>
                    <a:pt x="49" y="1"/>
                    <a:pt x="31" y="5"/>
                    <a:pt x="0" y="9"/>
                  </a:cubicBezTo>
                  <a:cubicBezTo>
                    <a:pt x="19" y="42"/>
                    <a:pt x="31" y="57"/>
                    <a:pt x="49" y="57"/>
                  </a:cubicBezTo>
                  <a:cubicBezTo>
                    <a:pt x="64" y="57"/>
                    <a:pt x="86" y="46"/>
                    <a:pt x="128" y="31"/>
                  </a:cubicBezTo>
                  <a:cubicBezTo>
                    <a:pt x="94" y="9"/>
                    <a:pt x="83"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206476" y="-2834536"/>
              <a:ext cx="12367" cy="20151"/>
            </a:xfrm>
            <a:custGeom>
              <a:avLst/>
              <a:gdLst/>
              <a:ahLst/>
              <a:cxnLst/>
              <a:rect l="l" t="t" r="r" b="b"/>
              <a:pathLst>
                <a:path w="259" h="422" extrusionOk="0">
                  <a:moveTo>
                    <a:pt x="128" y="0"/>
                  </a:moveTo>
                  <a:cubicBezTo>
                    <a:pt x="109" y="0"/>
                    <a:pt x="94" y="7"/>
                    <a:pt x="79" y="18"/>
                  </a:cubicBezTo>
                  <a:lnTo>
                    <a:pt x="79" y="23"/>
                  </a:lnTo>
                  <a:cubicBezTo>
                    <a:pt x="68" y="52"/>
                    <a:pt x="0" y="37"/>
                    <a:pt x="16" y="86"/>
                  </a:cubicBezTo>
                  <a:cubicBezTo>
                    <a:pt x="26" y="112"/>
                    <a:pt x="45" y="123"/>
                    <a:pt x="68" y="123"/>
                  </a:cubicBezTo>
                  <a:cubicBezTo>
                    <a:pt x="79" y="123"/>
                    <a:pt x="90" y="120"/>
                    <a:pt x="105" y="116"/>
                  </a:cubicBezTo>
                  <a:lnTo>
                    <a:pt x="109" y="116"/>
                  </a:lnTo>
                  <a:cubicBezTo>
                    <a:pt x="112" y="116"/>
                    <a:pt x="121" y="120"/>
                    <a:pt x="124" y="123"/>
                  </a:cubicBezTo>
                  <a:cubicBezTo>
                    <a:pt x="135" y="130"/>
                    <a:pt x="135" y="153"/>
                    <a:pt x="128" y="153"/>
                  </a:cubicBezTo>
                  <a:cubicBezTo>
                    <a:pt x="38" y="157"/>
                    <a:pt x="98" y="180"/>
                    <a:pt x="121" y="198"/>
                  </a:cubicBezTo>
                  <a:cubicBezTo>
                    <a:pt x="143" y="217"/>
                    <a:pt x="150" y="243"/>
                    <a:pt x="135" y="269"/>
                  </a:cubicBezTo>
                  <a:cubicBezTo>
                    <a:pt x="128" y="280"/>
                    <a:pt x="121" y="284"/>
                    <a:pt x="116" y="284"/>
                  </a:cubicBezTo>
                  <a:cubicBezTo>
                    <a:pt x="102" y="284"/>
                    <a:pt x="94" y="265"/>
                    <a:pt x="83" y="258"/>
                  </a:cubicBezTo>
                  <a:cubicBezTo>
                    <a:pt x="76" y="258"/>
                    <a:pt x="71" y="254"/>
                    <a:pt x="68" y="254"/>
                  </a:cubicBezTo>
                  <a:cubicBezTo>
                    <a:pt x="53" y="254"/>
                    <a:pt x="53" y="277"/>
                    <a:pt x="45" y="287"/>
                  </a:cubicBezTo>
                  <a:cubicBezTo>
                    <a:pt x="116" y="337"/>
                    <a:pt x="68" y="377"/>
                    <a:pt x="19" y="415"/>
                  </a:cubicBezTo>
                  <a:cubicBezTo>
                    <a:pt x="49" y="418"/>
                    <a:pt x="71" y="422"/>
                    <a:pt x="86" y="422"/>
                  </a:cubicBezTo>
                  <a:cubicBezTo>
                    <a:pt x="138" y="422"/>
                    <a:pt x="138" y="404"/>
                    <a:pt x="147" y="332"/>
                  </a:cubicBezTo>
                  <a:cubicBezTo>
                    <a:pt x="150" y="332"/>
                    <a:pt x="157" y="329"/>
                    <a:pt x="161" y="329"/>
                  </a:cubicBezTo>
                  <a:cubicBezTo>
                    <a:pt x="173" y="329"/>
                    <a:pt x="183" y="332"/>
                    <a:pt x="191" y="337"/>
                  </a:cubicBezTo>
                  <a:cubicBezTo>
                    <a:pt x="202" y="340"/>
                    <a:pt x="214" y="340"/>
                    <a:pt x="225" y="340"/>
                  </a:cubicBezTo>
                  <a:cubicBezTo>
                    <a:pt x="236" y="340"/>
                    <a:pt x="247" y="337"/>
                    <a:pt x="259" y="325"/>
                  </a:cubicBezTo>
                  <a:cubicBezTo>
                    <a:pt x="199" y="265"/>
                    <a:pt x="138" y="202"/>
                    <a:pt x="199" y="104"/>
                  </a:cubicBezTo>
                  <a:cubicBezTo>
                    <a:pt x="214" y="78"/>
                    <a:pt x="199" y="45"/>
                    <a:pt x="176" y="23"/>
                  </a:cubicBezTo>
                  <a:lnTo>
                    <a:pt x="176" y="18"/>
                  </a:lnTo>
                  <a:cubicBezTo>
                    <a:pt x="157" y="7"/>
                    <a:pt x="143" y="0"/>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212206" y="-2822073"/>
              <a:ext cx="7019" cy="7544"/>
            </a:xfrm>
            <a:custGeom>
              <a:avLst/>
              <a:gdLst/>
              <a:ahLst/>
              <a:cxnLst/>
              <a:rect l="l" t="t" r="r" b="b"/>
              <a:pathLst>
                <a:path w="147" h="158" extrusionOk="0">
                  <a:moveTo>
                    <a:pt x="53" y="0"/>
                  </a:moveTo>
                  <a:cubicBezTo>
                    <a:pt x="34" y="0"/>
                    <a:pt x="16" y="8"/>
                    <a:pt x="1" y="23"/>
                  </a:cubicBezTo>
                  <a:cubicBezTo>
                    <a:pt x="34" y="60"/>
                    <a:pt x="12" y="128"/>
                    <a:pt x="65" y="157"/>
                  </a:cubicBezTo>
                  <a:cubicBezTo>
                    <a:pt x="124" y="124"/>
                    <a:pt x="113" y="53"/>
                    <a:pt x="146" y="8"/>
                  </a:cubicBezTo>
                  <a:lnTo>
                    <a:pt x="146" y="8"/>
                  </a:lnTo>
                  <a:cubicBezTo>
                    <a:pt x="139" y="12"/>
                    <a:pt x="132" y="12"/>
                    <a:pt x="124" y="12"/>
                  </a:cubicBezTo>
                  <a:cubicBezTo>
                    <a:pt x="113" y="12"/>
                    <a:pt x="101" y="8"/>
                    <a:pt x="87" y="8"/>
                  </a:cubicBezTo>
                  <a:cubicBezTo>
                    <a:pt x="75" y="4"/>
                    <a:pt x="65"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1907322" y="-2713919"/>
              <a:ext cx="12701" cy="9502"/>
            </a:xfrm>
            <a:custGeom>
              <a:avLst/>
              <a:gdLst/>
              <a:ahLst/>
              <a:cxnLst/>
              <a:rect l="l" t="t" r="r" b="b"/>
              <a:pathLst>
                <a:path w="266" h="199" extrusionOk="0">
                  <a:moveTo>
                    <a:pt x="120" y="1"/>
                  </a:moveTo>
                  <a:cubicBezTo>
                    <a:pt x="83" y="9"/>
                    <a:pt x="53" y="31"/>
                    <a:pt x="27" y="61"/>
                  </a:cubicBezTo>
                  <a:cubicBezTo>
                    <a:pt x="8" y="80"/>
                    <a:pt x="1" y="102"/>
                    <a:pt x="15" y="124"/>
                  </a:cubicBezTo>
                  <a:cubicBezTo>
                    <a:pt x="46" y="166"/>
                    <a:pt x="86" y="199"/>
                    <a:pt x="136" y="199"/>
                  </a:cubicBezTo>
                  <a:lnTo>
                    <a:pt x="139" y="199"/>
                  </a:lnTo>
                  <a:cubicBezTo>
                    <a:pt x="184" y="199"/>
                    <a:pt x="225" y="177"/>
                    <a:pt x="229" y="116"/>
                  </a:cubicBezTo>
                  <a:cubicBezTo>
                    <a:pt x="229" y="94"/>
                    <a:pt x="251" y="90"/>
                    <a:pt x="266" y="83"/>
                  </a:cubicBezTo>
                  <a:cubicBezTo>
                    <a:pt x="214" y="61"/>
                    <a:pt x="153" y="57"/>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036533" y="-2900097"/>
              <a:ext cx="8070" cy="5969"/>
            </a:xfrm>
            <a:custGeom>
              <a:avLst/>
              <a:gdLst/>
              <a:ahLst/>
              <a:cxnLst/>
              <a:rect l="l" t="t" r="r" b="b"/>
              <a:pathLst>
                <a:path w="169" h="125" extrusionOk="0">
                  <a:moveTo>
                    <a:pt x="101" y="1"/>
                  </a:moveTo>
                  <a:lnTo>
                    <a:pt x="101" y="1"/>
                  </a:lnTo>
                  <a:cubicBezTo>
                    <a:pt x="78" y="19"/>
                    <a:pt x="60" y="42"/>
                    <a:pt x="33" y="57"/>
                  </a:cubicBezTo>
                  <a:cubicBezTo>
                    <a:pt x="0" y="72"/>
                    <a:pt x="7" y="98"/>
                    <a:pt x="33" y="117"/>
                  </a:cubicBezTo>
                  <a:cubicBezTo>
                    <a:pt x="45" y="124"/>
                    <a:pt x="56" y="124"/>
                    <a:pt x="68" y="124"/>
                  </a:cubicBezTo>
                  <a:cubicBezTo>
                    <a:pt x="105" y="124"/>
                    <a:pt x="146" y="102"/>
                    <a:pt x="168" y="64"/>
                  </a:cubicBezTo>
                  <a:cubicBezTo>
                    <a:pt x="157" y="54"/>
                    <a:pt x="150" y="46"/>
                    <a:pt x="142" y="46"/>
                  </a:cubicBezTo>
                  <a:cubicBezTo>
                    <a:pt x="135" y="46"/>
                    <a:pt x="128" y="54"/>
                    <a:pt x="116" y="61"/>
                  </a:cubicBezTo>
                  <a:cubicBezTo>
                    <a:pt x="109" y="68"/>
                    <a:pt x="101" y="76"/>
                    <a:pt x="90" y="76"/>
                  </a:cubicBezTo>
                  <a:lnTo>
                    <a:pt x="86" y="76"/>
                  </a:lnTo>
                  <a:cubicBezTo>
                    <a:pt x="78" y="46"/>
                    <a:pt x="116" y="28"/>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250406" y="-2859557"/>
              <a:ext cx="15949" cy="15949"/>
            </a:xfrm>
            <a:custGeom>
              <a:avLst/>
              <a:gdLst/>
              <a:ahLst/>
              <a:cxnLst/>
              <a:rect l="l" t="t" r="r" b="b"/>
              <a:pathLst>
                <a:path w="334" h="334" extrusionOk="0">
                  <a:moveTo>
                    <a:pt x="161" y="0"/>
                  </a:moveTo>
                  <a:cubicBezTo>
                    <a:pt x="90" y="53"/>
                    <a:pt x="57" y="135"/>
                    <a:pt x="1" y="199"/>
                  </a:cubicBezTo>
                  <a:cubicBezTo>
                    <a:pt x="16" y="210"/>
                    <a:pt x="49" y="210"/>
                    <a:pt x="23" y="240"/>
                  </a:cubicBezTo>
                  <a:cubicBezTo>
                    <a:pt x="9" y="262"/>
                    <a:pt x="16" y="281"/>
                    <a:pt x="31" y="296"/>
                  </a:cubicBezTo>
                  <a:lnTo>
                    <a:pt x="42" y="296"/>
                  </a:lnTo>
                  <a:cubicBezTo>
                    <a:pt x="68" y="296"/>
                    <a:pt x="90" y="307"/>
                    <a:pt x="113" y="314"/>
                  </a:cubicBezTo>
                  <a:cubicBezTo>
                    <a:pt x="135" y="326"/>
                    <a:pt x="158" y="333"/>
                    <a:pt x="180" y="333"/>
                  </a:cubicBezTo>
                  <a:lnTo>
                    <a:pt x="195" y="333"/>
                  </a:lnTo>
                  <a:cubicBezTo>
                    <a:pt x="188" y="314"/>
                    <a:pt x="184" y="300"/>
                    <a:pt x="177" y="281"/>
                  </a:cubicBezTo>
                  <a:cubicBezTo>
                    <a:pt x="173" y="270"/>
                    <a:pt x="173" y="259"/>
                    <a:pt x="169" y="251"/>
                  </a:cubicBezTo>
                  <a:cubicBezTo>
                    <a:pt x="139" y="173"/>
                    <a:pt x="139" y="157"/>
                    <a:pt x="195" y="157"/>
                  </a:cubicBezTo>
                  <a:lnTo>
                    <a:pt x="229" y="157"/>
                  </a:lnTo>
                  <a:cubicBezTo>
                    <a:pt x="237" y="157"/>
                    <a:pt x="251" y="169"/>
                    <a:pt x="263" y="169"/>
                  </a:cubicBezTo>
                  <a:cubicBezTo>
                    <a:pt x="270" y="169"/>
                    <a:pt x="273" y="165"/>
                    <a:pt x="278" y="147"/>
                  </a:cubicBezTo>
                  <a:cubicBezTo>
                    <a:pt x="282" y="98"/>
                    <a:pt x="334" y="71"/>
                    <a:pt x="326" y="16"/>
                  </a:cubicBezTo>
                  <a:lnTo>
                    <a:pt x="237" y="16"/>
                  </a:lnTo>
                  <a:cubicBezTo>
                    <a:pt x="211" y="16"/>
                    <a:pt x="188" y="12"/>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242002" y="-2848479"/>
              <a:ext cx="8977" cy="6112"/>
            </a:xfrm>
            <a:custGeom>
              <a:avLst/>
              <a:gdLst/>
              <a:ahLst/>
              <a:cxnLst/>
              <a:rect l="l" t="t" r="r" b="b"/>
              <a:pathLst>
                <a:path w="188" h="128" extrusionOk="0">
                  <a:moveTo>
                    <a:pt x="139" y="1"/>
                  </a:moveTo>
                  <a:cubicBezTo>
                    <a:pt x="90" y="1"/>
                    <a:pt x="49" y="41"/>
                    <a:pt x="1" y="49"/>
                  </a:cubicBezTo>
                  <a:cubicBezTo>
                    <a:pt x="8" y="68"/>
                    <a:pt x="12" y="82"/>
                    <a:pt x="19" y="101"/>
                  </a:cubicBezTo>
                  <a:cubicBezTo>
                    <a:pt x="42" y="108"/>
                    <a:pt x="64" y="120"/>
                    <a:pt x="83" y="127"/>
                  </a:cubicBezTo>
                  <a:lnTo>
                    <a:pt x="87" y="127"/>
                  </a:lnTo>
                  <a:cubicBezTo>
                    <a:pt x="94" y="120"/>
                    <a:pt x="106" y="113"/>
                    <a:pt x="116" y="105"/>
                  </a:cubicBezTo>
                  <a:cubicBezTo>
                    <a:pt x="113" y="56"/>
                    <a:pt x="187" y="60"/>
                    <a:pt x="180" y="11"/>
                  </a:cubicBezTo>
                  <a:cubicBezTo>
                    <a:pt x="165" y="4"/>
                    <a:pt x="154"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651124" y="-2819542"/>
              <a:ext cx="10266" cy="7163"/>
            </a:xfrm>
            <a:custGeom>
              <a:avLst/>
              <a:gdLst/>
              <a:ahLst/>
              <a:cxnLst/>
              <a:rect l="l" t="t" r="r" b="b"/>
              <a:pathLst>
                <a:path w="215" h="150" extrusionOk="0">
                  <a:moveTo>
                    <a:pt x="35" y="0"/>
                  </a:moveTo>
                  <a:lnTo>
                    <a:pt x="1" y="34"/>
                  </a:lnTo>
                  <a:cubicBezTo>
                    <a:pt x="4" y="94"/>
                    <a:pt x="72" y="94"/>
                    <a:pt x="98" y="135"/>
                  </a:cubicBezTo>
                  <a:cubicBezTo>
                    <a:pt x="106" y="138"/>
                    <a:pt x="109" y="142"/>
                    <a:pt x="117" y="149"/>
                  </a:cubicBezTo>
                  <a:cubicBezTo>
                    <a:pt x="206" y="108"/>
                    <a:pt x="214" y="75"/>
                    <a:pt x="151" y="18"/>
                  </a:cubicBezTo>
                  <a:lnTo>
                    <a:pt x="143" y="18"/>
                  </a:lnTo>
                  <a:cubicBezTo>
                    <a:pt x="132" y="18"/>
                    <a:pt x="120" y="18"/>
                    <a:pt x="109" y="23"/>
                  </a:cubicBezTo>
                  <a:cubicBezTo>
                    <a:pt x="98" y="26"/>
                    <a:pt x="87" y="26"/>
                    <a:pt x="80" y="26"/>
                  </a:cubicBezTo>
                  <a:cubicBezTo>
                    <a:pt x="61" y="26"/>
                    <a:pt x="46" y="23"/>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645585" y="-2819542"/>
              <a:ext cx="5778" cy="7879"/>
            </a:xfrm>
            <a:custGeom>
              <a:avLst/>
              <a:gdLst/>
              <a:ahLst/>
              <a:cxnLst/>
              <a:rect l="l" t="t" r="r" b="b"/>
              <a:pathLst>
                <a:path w="121" h="165" extrusionOk="0">
                  <a:moveTo>
                    <a:pt x="68" y="0"/>
                  </a:moveTo>
                  <a:cubicBezTo>
                    <a:pt x="53" y="0"/>
                    <a:pt x="42" y="11"/>
                    <a:pt x="35" y="18"/>
                  </a:cubicBezTo>
                  <a:cubicBezTo>
                    <a:pt x="98" y="75"/>
                    <a:pt x="90" y="108"/>
                    <a:pt x="1" y="149"/>
                  </a:cubicBezTo>
                  <a:cubicBezTo>
                    <a:pt x="16" y="161"/>
                    <a:pt x="27" y="164"/>
                    <a:pt x="38" y="164"/>
                  </a:cubicBezTo>
                  <a:cubicBezTo>
                    <a:pt x="64" y="164"/>
                    <a:pt x="83" y="135"/>
                    <a:pt x="98" y="112"/>
                  </a:cubicBezTo>
                  <a:cubicBezTo>
                    <a:pt x="116" y="78"/>
                    <a:pt x="121" y="37"/>
                    <a:pt x="83" y="7"/>
                  </a:cubicBezTo>
                  <a:cubicBezTo>
                    <a:pt x="79" y="4"/>
                    <a:pt x="71"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651840" y="-2817967"/>
              <a:ext cx="5396" cy="4871"/>
            </a:xfrm>
            <a:custGeom>
              <a:avLst/>
              <a:gdLst/>
              <a:ahLst/>
              <a:cxnLst/>
              <a:rect l="l" t="t" r="r" b="b"/>
              <a:pathLst>
                <a:path w="113" h="102" extrusionOk="0">
                  <a:moveTo>
                    <a:pt x="16" y="1"/>
                  </a:moveTo>
                  <a:cubicBezTo>
                    <a:pt x="1" y="75"/>
                    <a:pt x="23" y="97"/>
                    <a:pt x="113" y="102"/>
                  </a:cubicBezTo>
                  <a:cubicBezTo>
                    <a:pt x="87" y="61"/>
                    <a:pt x="19" y="6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626628" y="-2804215"/>
              <a:ext cx="5730" cy="4011"/>
            </a:xfrm>
            <a:custGeom>
              <a:avLst/>
              <a:gdLst/>
              <a:ahLst/>
              <a:cxnLst/>
              <a:rect l="l" t="t" r="r" b="b"/>
              <a:pathLst>
                <a:path w="120" h="84" extrusionOk="0">
                  <a:moveTo>
                    <a:pt x="52" y="0"/>
                  </a:moveTo>
                  <a:cubicBezTo>
                    <a:pt x="19" y="0"/>
                    <a:pt x="4" y="23"/>
                    <a:pt x="0" y="56"/>
                  </a:cubicBezTo>
                  <a:cubicBezTo>
                    <a:pt x="15" y="75"/>
                    <a:pt x="30" y="83"/>
                    <a:pt x="45" y="83"/>
                  </a:cubicBezTo>
                  <a:cubicBezTo>
                    <a:pt x="71" y="83"/>
                    <a:pt x="90" y="64"/>
                    <a:pt x="112" y="45"/>
                  </a:cubicBezTo>
                  <a:cubicBezTo>
                    <a:pt x="119" y="4"/>
                    <a:pt x="93" y="4"/>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627010" y="-2802066"/>
              <a:ext cx="6494" cy="3438"/>
            </a:xfrm>
            <a:custGeom>
              <a:avLst/>
              <a:gdLst/>
              <a:ahLst/>
              <a:cxnLst/>
              <a:rect l="l" t="t" r="r" b="b"/>
              <a:pathLst>
                <a:path w="136" h="72" extrusionOk="0">
                  <a:moveTo>
                    <a:pt x="120" y="0"/>
                  </a:moveTo>
                  <a:lnTo>
                    <a:pt x="120" y="0"/>
                  </a:lnTo>
                  <a:cubicBezTo>
                    <a:pt x="98" y="19"/>
                    <a:pt x="79" y="38"/>
                    <a:pt x="53" y="38"/>
                  </a:cubicBezTo>
                  <a:cubicBezTo>
                    <a:pt x="38" y="38"/>
                    <a:pt x="23" y="30"/>
                    <a:pt x="8" y="11"/>
                  </a:cubicBezTo>
                  <a:lnTo>
                    <a:pt x="8" y="11"/>
                  </a:lnTo>
                  <a:cubicBezTo>
                    <a:pt x="1" y="64"/>
                    <a:pt x="27" y="71"/>
                    <a:pt x="57" y="71"/>
                  </a:cubicBezTo>
                  <a:lnTo>
                    <a:pt x="91" y="71"/>
                  </a:lnTo>
                  <a:cubicBezTo>
                    <a:pt x="135" y="64"/>
                    <a:pt x="127" y="30"/>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041738" y="-2532517"/>
              <a:ext cx="9168" cy="8070"/>
            </a:xfrm>
            <a:custGeom>
              <a:avLst/>
              <a:gdLst/>
              <a:ahLst/>
              <a:cxnLst/>
              <a:rect l="l" t="t" r="r" b="b"/>
              <a:pathLst>
                <a:path w="192" h="169" extrusionOk="0">
                  <a:moveTo>
                    <a:pt x="132" y="0"/>
                  </a:moveTo>
                  <a:cubicBezTo>
                    <a:pt x="125" y="0"/>
                    <a:pt x="116" y="4"/>
                    <a:pt x="106" y="18"/>
                  </a:cubicBezTo>
                  <a:cubicBezTo>
                    <a:pt x="68" y="63"/>
                    <a:pt x="42" y="120"/>
                    <a:pt x="1" y="161"/>
                  </a:cubicBezTo>
                  <a:cubicBezTo>
                    <a:pt x="12" y="168"/>
                    <a:pt x="20" y="168"/>
                    <a:pt x="30" y="168"/>
                  </a:cubicBezTo>
                  <a:cubicBezTo>
                    <a:pt x="61" y="168"/>
                    <a:pt x="87" y="153"/>
                    <a:pt x="113" y="146"/>
                  </a:cubicBezTo>
                  <a:cubicBezTo>
                    <a:pt x="132" y="130"/>
                    <a:pt x="151" y="112"/>
                    <a:pt x="169" y="97"/>
                  </a:cubicBezTo>
                  <a:cubicBezTo>
                    <a:pt x="180" y="82"/>
                    <a:pt x="192" y="68"/>
                    <a:pt x="184" y="49"/>
                  </a:cubicBezTo>
                  <a:cubicBezTo>
                    <a:pt x="161" y="45"/>
                    <a:pt x="151"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049569" y="-2538963"/>
              <a:ext cx="8213" cy="10028"/>
            </a:xfrm>
            <a:custGeom>
              <a:avLst/>
              <a:gdLst/>
              <a:ahLst/>
              <a:cxnLst/>
              <a:rect l="l" t="t" r="r" b="b"/>
              <a:pathLst>
                <a:path w="172" h="210" extrusionOk="0">
                  <a:moveTo>
                    <a:pt x="132" y="1"/>
                  </a:moveTo>
                  <a:lnTo>
                    <a:pt x="132" y="1"/>
                  </a:lnTo>
                  <a:cubicBezTo>
                    <a:pt x="71" y="46"/>
                    <a:pt x="1" y="86"/>
                    <a:pt x="49" y="180"/>
                  </a:cubicBezTo>
                  <a:cubicBezTo>
                    <a:pt x="76" y="207"/>
                    <a:pt x="109" y="210"/>
                    <a:pt x="147" y="210"/>
                  </a:cubicBezTo>
                  <a:cubicBezTo>
                    <a:pt x="155" y="210"/>
                    <a:pt x="163" y="210"/>
                    <a:pt x="172" y="210"/>
                  </a:cubicBezTo>
                  <a:cubicBezTo>
                    <a:pt x="105" y="146"/>
                    <a:pt x="101" y="75"/>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19442" y="-2661060"/>
              <a:ext cx="7019" cy="5396"/>
            </a:xfrm>
            <a:custGeom>
              <a:avLst/>
              <a:gdLst/>
              <a:ahLst/>
              <a:cxnLst/>
              <a:rect l="l" t="t" r="r" b="b"/>
              <a:pathLst>
                <a:path w="147" h="113" extrusionOk="0">
                  <a:moveTo>
                    <a:pt x="20" y="1"/>
                  </a:moveTo>
                  <a:cubicBezTo>
                    <a:pt x="12" y="34"/>
                    <a:pt x="4" y="68"/>
                    <a:pt x="1" y="101"/>
                  </a:cubicBezTo>
                  <a:cubicBezTo>
                    <a:pt x="46" y="105"/>
                    <a:pt x="87" y="108"/>
                    <a:pt x="128" y="113"/>
                  </a:cubicBezTo>
                  <a:cubicBezTo>
                    <a:pt x="146" y="19"/>
                    <a:pt x="79" y="12"/>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127927" y="-2930943"/>
              <a:ext cx="10744" cy="9311"/>
            </a:xfrm>
            <a:custGeom>
              <a:avLst/>
              <a:gdLst/>
              <a:ahLst/>
              <a:cxnLst/>
              <a:rect l="l" t="t" r="r" b="b"/>
              <a:pathLst>
                <a:path w="225" h="195" extrusionOk="0">
                  <a:moveTo>
                    <a:pt x="135" y="1"/>
                  </a:moveTo>
                  <a:cubicBezTo>
                    <a:pt x="113" y="1"/>
                    <a:pt x="90" y="8"/>
                    <a:pt x="72" y="11"/>
                  </a:cubicBezTo>
                  <a:cubicBezTo>
                    <a:pt x="19" y="19"/>
                    <a:pt x="30" y="64"/>
                    <a:pt x="19" y="101"/>
                  </a:cubicBezTo>
                  <a:cubicBezTo>
                    <a:pt x="1" y="172"/>
                    <a:pt x="72" y="161"/>
                    <a:pt x="98" y="194"/>
                  </a:cubicBezTo>
                  <a:cubicBezTo>
                    <a:pt x="116" y="191"/>
                    <a:pt x="131" y="184"/>
                    <a:pt x="150" y="180"/>
                  </a:cubicBezTo>
                  <a:cubicBezTo>
                    <a:pt x="158" y="172"/>
                    <a:pt x="165" y="161"/>
                    <a:pt x="172" y="153"/>
                  </a:cubicBezTo>
                  <a:cubicBezTo>
                    <a:pt x="225" y="113"/>
                    <a:pt x="184" y="64"/>
                    <a:pt x="176" y="27"/>
                  </a:cubicBezTo>
                  <a:cubicBezTo>
                    <a:pt x="168" y="8"/>
                    <a:pt x="153"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124919" y="-2939729"/>
              <a:ext cx="8595" cy="7544"/>
            </a:xfrm>
            <a:custGeom>
              <a:avLst/>
              <a:gdLst/>
              <a:ahLst/>
              <a:cxnLst/>
              <a:rect l="l" t="t" r="r" b="b"/>
              <a:pathLst>
                <a:path w="180" h="158" extrusionOk="0">
                  <a:moveTo>
                    <a:pt x="87" y="1"/>
                  </a:moveTo>
                  <a:lnTo>
                    <a:pt x="87" y="1"/>
                  </a:lnTo>
                  <a:cubicBezTo>
                    <a:pt x="0" y="102"/>
                    <a:pt x="5" y="117"/>
                    <a:pt x="140" y="158"/>
                  </a:cubicBezTo>
                  <a:cubicBezTo>
                    <a:pt x="180" y="50"/>
                    <a:pt x="180" y="50"/>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1973694" y="-2714254"/>
              <a:ext cx="25212" cy="12319"/>
            </a:xfrm>
            <a:custGeom>
              <a:avLst/>
              <a:gdLst/>
              <a:ahLst/>
              <a:cxnLst/>
              <a:rect l="l" t="t" r="r" b="b"/>
              <a:pathLst>
                <a:path w="528" h="258" extrusionOk="0">
                  <a:moveTo>
                    <a:pt x="217" y="1"/>
                  </a:moveTo>
                  <a:cubicBezTo>
                    <a:pt x="187" y="1"/>
                    <a:pt x="180" y="23"/>
                    <a:pt x="183" y="56"/>
                  </a:cubicBezTo>
                  <a:cubicBezTo>
                    <a:pt x="191" y="90"/>
                    <a:pt x="202" y="123"/>
                    <a:pt x="165" y="154"/>
                  </a:cubicBezTo>
                  <a:cubicBezTo>
                    <a:pt x="127" y="131"/>
                    <a:pt x="149" y="87"/>
                    <a:pt x="123" y="61"/>
                  </a:cubicBezTo>
                  <a:cubicBezTo>
                    <a:pt x="104" y="38"/>
                    <a:pt x="82" y="27"/>
                    <a:pt x="60" y="27"/>
                  </a:cubicBezTo>
                  <a:cubicBezTo>
                    <a:pt x="49" y="27"/>
                    <a:pt x="41" y="27"/>
                    <a:pt x="30" y="30"/>
                  </a:cubicBezTo>
                  <a:cubicBezTo>
                    <a:pt x="0" y="42"/>
                    <a:pt x="18" y="79"/>
                    <a:pt x="18" y="101"/>
                  </a:cubicBezTo>
                  <a:cubicBezTo>
                    <a:pt x="23" y="135"/>
                    <a:pt x="52" y="165"/>
                    <a:pt x="34" y="199"/>
                  </a:cubicBezTo>
                  <a:cubicBezTo>
                    <a:pt x="101" y="232"/>
                    <a:pt x="168" y="258"/>
                    <a:pt x="239" y="258"/>
                  </a:cubicBezTo>
                  <a:cubicBezTo>
                    <a:pt x="287" y="258"/>
                    <a:pt x="340" y="244"/>
                    <a:pt x="389" y="210"/>
                  </a:cubicBezTo>
                  <a:cubicBezTo>
                    <a:pt x="400" y="202"/>
                    <a:pt x="408" y="199"/>
                    <a:pt x="415" y="199"/>
                  </a:cubicBezTo>
                  <a:cubicBezTo>
                    <a:pt x="437" y="199"/>
                    <a:pt x="456" y="213"/>
                    <a:pt x="479" y="218"/>
                  </a:cubicBezTo>
                  <a:cubicBezTo>
                    <a:pt x="512" y="206"/>
                    <a:pt x="527" y="187"/>
                    <a:pt x="508" y="150"/>
                  </a:cubicBezTo>
                  <a:lnTo>
                    <a:pt x="508" y="150"/>
                  </a:lnTo>
                  <a:cubicBezTo>
                    <a:pt x="505" y="154"/>
                    <a:pt x="501" y="154"/>
                    <a:pt x="497" y="154"/>
                  </a:cubicBezTo>
                  <a:cubicBezTo>
                    <a:pt x="482" y="154"/>
                    <a:pt x="475" y="146"/>
                    <a:pt x="463" y="135"/>
                  </a:cubicBezTo>
                  <a:lnTo>
                    <a:pt x="460" y="135"/>
                  </a:lnTo>
                  <a:cubicBezTo>
                    <a:pt x="441" y="135"/>
                    <a:pt x="422" y="158"/>
                    <a:pt x="404" y="158"/>
                  </a:cubicBezTo>
                  <a:cubicBezTo>
                    <a:pt x="392" y="158"/>
                    <a:pt x="385" y="146"/>
                    <a:pt x="382" y="113"/>
                  </a:cubicBezTo>
                  <a:cubicBezTo>
                    <a:pt x="377" y="94"/>
                    <a:pt x="329" y="83"/>
                    <a:pt x="292" y="83"/>
                  </a:cubicBezTo>
                  <a:lnTo>
                    <a:pt x="277" y="83"/>
                  </a:lnTo>
                  <a:cubicBezTo>
                    <a:pt x="220" y="83"/>
                    <a:pt x="220" y="49"/>
                    <a:pt x="232" y="4"/>
                  </a:cubicBezTo>
                  <a:cubicBezTo>
                    <a:pt x="228" y="1"/>
                    <a:pt x="225" y="1"/>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575583" y="-2464187"/>
              <a:ext cx="9693" cy="7210"/>
            </a:xfrm>
            <a:custGeom>
              <a:avLst/>
              <a:gdLst/>
              <a:ahLst/>
              <a:cxnLst/>
              <a:rect l="l" t="t" r="r" b="b"/>
              <a:pathLst>
                <a:path w="203" h="151" extrusionOk="0">
                  <a:moveTo>
                    <a:pt x="30" y="0"/>
                  </a:moveTo>
                  <a:cubicBezTo>
                    <a:pt x="11" y="0"/>
                    <a:pt x="11" y="31"/>
                    <a:pt x="0" y="50"/>
                  </a:cubicBezTo>
                  <a:cubicBezTo>
                    <a:pt x="18" y="72"/>
                    <a:pt x="52" y="76"/>
                    <a:pt x="63" y="109"/>
                  </a:cubicBezTo>
                  <a:cubicBezTo>
                    <a:pt x="75" y="143"/>
                    <a:pt x="97" y="150"/>
                    <a:pt x="123" y="150"/>
                  </a:cubicBezTo>
                  <a:cubicBezTo>
                    <a:pt x="135" y="150"/>
                    <a:pt x="149" y="146"/>
                    <a:pt x="161" y="146"/>
                  </a:cubicBezTo>
                  <a:cubicBezTo>
                    <a:pt x="202" y="45"/>
                    <a:pt x="202" y="45"/>
                    <a:pt x="105" y="34"/>
                  </a:cubicBezTo>
                  <a:cubicBezTo>
                    <a:pt x="86" y="31"/>
                    <a:pt x="71" y="19"/>
                    <a:pt x="56" y="12"/>
                  </a:cubicBezTo>
                  <a:cubicBezTo>
                    <a:pt x="45" y="5"/>
                    <a:pt x="37"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558823" y="-2465763"/>
              <a:ext cx="8261" cy="6972"/>
            </a:xfrm>
            <a:custGeom>
              <a:avLst/>
              <a:gdLst/>
              <a:ahLst/>
              <a:cxnLst/>
              <a:rect l="l" t="t" r="r" b="b"/>
              <a:pathLst>
                <a:path w="173" h="146" extrusionOk="0">
                  <a:moveTo>
                    <a:pt x="60" y="0"/>
                  </a:moveTo>
                  <a:cubicBezTo>
                    <a:pt x="34" y="0"/>
                    <a:pt x="12" y="11"/>
                    <a:pt x="8" y="38"/>
                  </a:cubicBezTo>
                  <a:cubicBezTo>
                    <a:pt x="0" y="71"/>
                    <a:pt x="4" y="116"/>
                    <a:pt x="23" y="135"/>
                  </a:cubicBezTo>
                  <a:cubicBezTo>
                    <a:pt x="31" y="142"/>
                    <a:pt x="45" y="145"/>
                    <a:pt x="60" y="145"/>
                  </a:cubicBezTo>
                  <a:cubicBezTo>
                    <a:pt x="79" y="145"/>
                    <a:pt x="102" y="138"/>
                    <a:pt x="112" y="123"/>
                  </a:cubicBezTo>
                  <a:cubicBezTo>
                    <a:pt x="131" y="97"/>
                    <a:pt x="150" y="74"/>
                    <a:pt x="172" y="52"/>
                  </a:cubicBezTo>
                  <a:cubicBezTo>
                    <a:pt x="143" y="33"/>
                    <a:pt x="112" y="11"/>
                    <a:pt x="79" y="4"/>
                  </a:cubicBezTo>
                  <a:cubicBezTo>
                    <a:pt x="76" y="0"/>
                    <a:pt x="68"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620229" y="-2483287"/>
              <a:ext cx="6972" cy="8786"/>
            </a:xfrm>
            <a:custGeom>
              <a:avLst/>
              <a:gdLst/>
              <a:ahLst/>
              <a:cxnLst/>
              <a:rect l="l" t="t" r="r" b="b"/>
              <a:pathLst>
                <a:path w="146" h="184" extrusionOk="0">
                  <a:moveTo>
                    <a:pt x="132" y="1"/>
                  </a:moveTo>
                  <a:lnTo>
                    <a:pt x="132" y="5"/>
                  </a:lnTo>
                  <a:cubicBezTo>
                    <a:pt x="109" y="27"/>
                    <a:pt x="87" y="27"/>
                    <a:pt x="61" y="27"/>
                  </a:cubicBezTo>
                  <a:lnTo>
                    <a:pt x="49" y="27"/>
                  </a:lnTo>
                  <a:cubicBezTo>
                    <a:pt x="30" y="27"/>
                    <a:pt x="16" y="27"/>
                    <a:pt x="1" y="34"/>
                  </a:cubicBezTo>
                  <a:cubicBezTo>
                    <a:pt x="16" y="101"/>
                    <a:pt x="38" y="162"/>
                    <a:pt x="113" y="184"/>
                  </a:cubicBezTo>
                  <a:cubicBezTo>
                    <a:pt x="120" y="158"/>
                    <a:pt x="101" y="120"/>
                    <a:pt x="146" y="117"/>
                  </a:cubicBezTo>
                  <a:cubicBezTo>
                    <a:pt x="90" y="86"/>
                    <a:pt x="135" y="4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058116" y="-2786022"/>
              <a:ext cx="12319" cy="9884"/>
            </a:xfrm>
            <a:custGeom>
              <a:avLst/>
              <a:gdLst/>
              <a:ahLst/>
              <a:cxnLst/>
              <a:rect l="l" t="t" r="r" b="b"/>
              <a:pathLst>
                <a:path w="258" h="207" extrusionOk="0">
                  <a:moveTo>
                    <a:pt x="71" y="1"/>
                  </a:moveTo>
                  <a:cubicBezTo>
                    <a:pt x="0" y="56"/>
                    <a:pt x="23" y="120"/>
                    <a:pt x="33" y="180"/>
                  </a:cubicBezTo>
                  <a:lnTo>
                    <a:pt x="33" y="184"/>
                  </a:lnTo>
                  <a:cubicBezTo>
                    <a:pt x="45" y="195"/>
                    <a:pt x="56" y="206"/>
                    <a:pt x="71" y="206"/>
                  </a:cubicBezTo>
                  <a:cubicBezTo>
                    <a:pt x="75" y="206"/>
                    <a:pt x="78" y="206"/>
                    <a:pt x="82" y="203"/>
                  </a:cubicBezTo>
                  <a:cubicBezTo>
                    <a:pt x="86" y="94"/>
                    <a:pt x="171" y="87"/>
                    <a:pt x="250" y="72"/>
                  </a:cubicBezTo>
                  <a:cubicBezTo>
                    <a:pt x="258" y="49"/>
                    <a:pt x="247" y="34"/>
                    <a:pt x="232" y="20"/>
                  </a:cubicBezTo>
                  <a:cubicBezTo>
                    <a:pt x="209" y="42"/>
                    <a:pt x="190" y="49"/>
                    <a:pt x="168" y="49"/>
                  </a:cubicBezTo>
                  <a:cubicBezTo>
                    <a:pt x="135" y="49"/>
                    <a:pt x="101" y="27"/>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054249" y="-2782632"/>
              <a:ext cx="8117" cy="7019"/>
            </a:xfrm>
            <a:custGeom>
              <a:avLst/>
              <a:gdLst/>
              <a:ahLst/>
              <a:cxnLst/>
              <a:rect l="l" t="t" r="r" b="b"/>
              <a:pathLst>
                <a:path w="170" h="147" extrusionOk="0">
                  <a:moveTo>
                    <a:pt x="169" y="1"/>
                  </a:moveTo>
                  <a:lnTo>
                    <a:pt x="169" y="1"/>
                  </a:lnTo>
                  <a:cubicBezTo>
                    <a:pt x="90" y="16"/>
                    <a:pt x="5" y="23"/>
                    <a:pt x="1" y="132"/>
                  </a:cubicBezTo>
                  <a:cubicBezTo>
                    <a:pt x="9" y="135"/>
                    <a:pt x="16" y="142"/>
                    <a:pt x="20" y="147"/>
                  </a:cubicBezTo>
                  <a:cubicBezTo>
                    <a:pt x="80" y="109"/>
                    <a:pt x="158" y="87"/>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40500" y="-2789555"/>
              <a:ext cx="5969" cy="5396"/>
            </a:xfrm>
            <a:custGeom>
              <a:avLst/>
              <a:gdLst/>
              <a:ahLst/>
              <a:cxnLst/>
              <a:rect l="l" t="t" r="r" b="b"/>
              <a:pathLst>
                <a:path w="125" h="113" extrusionOk="0">
                  <a:moveTo>
                    <a:pt x="83" y="0"/>
                  </a:moveTo>
                  <a:cubicBezTo>
                    <a:pt x="49" y="0"/>
                    <a:pt x="38" y="41"/>
                    <a:pt x="19" y="71"/>
                  </a:cubicBezTo>
                  <a:cubicBezTo>
                    <a:pt x="0" y="104"/>
                    <a:pt x="9" y="112"/>
                    <a:pt x="23" y="112"/>
                  </a:cubicBezTo>
                  <a:lnTo>
                    <a:pt x="35" y="112"/>
                  </a:lnTo>
                  <a:cubicBezTo>
                    <a:pt x="38" y="108"/>
                    <a:pt x="42" y="108"/>
                    <a:pt x="45" y="108"/>
                  </a:cubicBezTo>
                  <a:cubicBezTo>
                    <a:pt x="49" y="108"/>
                    <a:pt x="53" y="108"/>
                    <a:pt x="53" y="112"/>
                  </a:cubicBezTo>
                  <a:lnTo>
                    <a:pt x="61" y="112"/>
                  </a:lnTo>
                  <a:cubicBezTo>
                    <a:pt x="90" y="86"/>
                    <a:pt x="116" y="56"/>
                    <a:pt x="124" y="15"/>
                  </a:cubicBezTo>
                  <a:cubicBezTo>
                    <a:pt x="105" y="4"/>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051193" y="-2790463"/>
              <a:ext cx="4154" cy="2722"/>
            </a:xfrm>
            <a:custGeom>
              <a:avLst/>
              <a:gdLst/>
              <a:ahLst/>
              <a:cxnLst/>
              <a:rect l="l" t="t" r="r" b="b"/>
              <a:pathLst>
                <a:path w="87" h="57" extrusionOk="0">
                  <a:moveTo>
                    <a:pt x="26" y="0"/>
                  </a:moveTo>
                  <a:cubicBezTo>
                    <a:pt x="19" y="0"/>
                    <a:pt x="16" y="4"/>
                    <a:pt x="9" y="11"/>
                  </a:cubicBezTo>
                  <a:cubicBezTo>
                    <a:pt x="0" y="15"/>
                    <a:pt x="0" y="23"/>
                    <a:pt x="0" y="30"/>
                  </a:cubicBezTo>
                  <a:cubicBezTo>
                    <a:pt x="4" y="53"/>
                    <a:pt x="16" y="56"/>
                    <a:pt x="35" y="56"/>
                  </a:cubicBezTo>
                  <a:lnTo>
                    <a:pt x="53" y="56"/>
                  </a:lnTo>
                  <a:cubicBezTo>
                    <a:pt x="64" y="56"/>
                    <a:pt x="76" y="53"/>
                    <a:pt x="87" y="49"/>
                  </a:cubicBezTo>
                  <a:cubicBezTo>
                    <a:pt x="79" y="42"/>
                    <a:pt x="71" y="30"/>
                    <a:pt x="61" y="23"/>
                  </a:cubicBezTo>
                  <a:cubicBezTo>
                    <a:pt x="49" y="15"/>
                    <a:pt x="42"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316396" y="-2551808"/>
              <a:ext cx="8404" cy="6494"/>
            </a:xfrm>
            <a:custGeom>
              <a:avLst/>
              <a:gdLst/>
              <a:ahLst/>
              <a:cxnLst/>
              <a:rect l="l" t="t" r="r" b="b"/>
              <a:pathLst>
                <a:path w="176" h="136" extrusionOk="0">
                  <a:moveTo>
                    <a:pt x="85" y="1"/>
                  </a:moveTo>
                  <a:cubicBezTo>
                    <a:pt x="67" y="1"/>
                    <a:pt x="49" y="8"/>
                    <a:pt x="33" y="27"/>
                  </a:cubicBezTo>
                  <a:cubicBezTo>
                    <a:pt x="0" y="56"/>
                    <a:pt x="7" y="82"/>
                    <a:pt x="37" y="113"/>
                  </a:cubicBezTo>
                  <a:cubicBezTo>
                    <a:pt x="56" y="127"/>
                    <a:pt x="71" y="135"/>
                    <a:pt x="85" y="135"/>
                  </a:cubicBezTo>
                  <a:cubicBezTo>
                    <a:pt x="108" y="135"/>
                    <a:pt x="130" y="120"/>
                    <a:pt x="149" y="105"/>
                  </a:cubicBezTo>
                  <a:cubicBezTo>
                    <a:pt x="172" y="82"/>
                    <a:pt x="175" y="45"/>
                    <a:pt x="146" y="27"/>
                  </a:cubicBezTo>
                  <a:cubicBezTo>
                    <a:pt x="127" y="11"/>
                    <a:pt x="104" y="1"/>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082421" y="-2902580"/>
              <a:ext cx="24162" cy="20389"/>
            </a:xfrm>
            <a:custGeom>
              <a:avLst/>
              <a:gdLst/>
              <a:ahLst/>
              <a:cxnLst/>
              <a:rect l="l" t="t" r="r" b="b"/>
              <a:pathLst>
                <a:path w="506" h="427" extrusionOk="0">
                  <a:moveTo>
                    <a:pt x="356" y="1"/>
                  </a:moveTo>
                  <a:lnTo>
                    <a:pt x="356" y="23"/>
                  </a:lnTo>
                  <a:cubicBezTo>
                    <a:pt x="359" y="83"/>
                    <a:pt x="359" y="106"/>
                    <a:pt x="340" y="106"/>
                  </a:cubicBezTo>
                  <a:cubicBezTo>
                    <a:pt x="330" y="106"/>
                    <a:pt x="307" y="98"/>
                    <a:pt x="277" y="83"/>
                  </a:cubicBezTo>
                  <a:cubicBezTo>
                    <a:pt x="254" y="75"/>
                    <a:pt x="236" y="71"/>
                    <a:pt x="218" y="71"/>
                  </a:cubicBezTo>
                  <a:cubicBezTo>
                    <a:pt x="199" y="71"/>
                    <a:pt x="180" y="75"/>
                    <a:pt x="157" y="87"/>
                  </a:cubicBezTo>
                  <a:cubicBezTo>
                    <a:pt x="173" y="116"/>
                    <a:pt x="195" y="135"/>
                    <a:pt x="218" y="147"/>
                  </a:cubicBezTo>
                  <a:cubicBezTo>
                    <a:pt x="236" y="158"/>
                    <a:pt x="266" y="158"/>
                    <a:pt x="254" y="192"/>
                  </a:cubicBezTo>
                  <a:cubicBezTo>
                    <a:pt x="244" y="218"/>
                    <a:pt x="221" y="221"/>
                    <a:pt x="202" y="221"/>
                  </a:cubicBezTo>
                  <a:lnTo>
                    <a:pt x="195" y="221"/>
                  </a:lnTo>
                  <a:cubicBezTo>
                    <a:pt x="142" y="218"/>
                    <a:pt x="102" y="187"/>
                    <a:pt x="61" y="161"/>
                  </a:cubicBezTo>
                  <a:cubicBezTo>
                    <a:pt x="23" y="195"/>
                    <a:pt x="45" y="263"/>
                    <a:pt x="0" y="292"/>
                  </a:cubicBezTo>
                  <a:cubicBezTo>
                    <a:pt x="52" y="326"/>
                    <a:pt x="42" y="420"/>
                    <a:pt x="124" y="427"/>
                  </a:cubicBezTo>
                  <a:cubicBezTo>
                    <a:pt x="131" y="378"/>
                    <a:pt x="176" y="341"/>
                    <a:pt x="165" y="285"/>
                  </a:cubicBezTo>
                  <a:cubicBezTo>
                    <a:pt x="165" y="277"/>
                    <a:pt x="169" y="263"/>
                    <a:pt x="180" y="263"/>
                  </a:cubicBezTo>
                  <a:lnTo>
                    <a:pt x="187" y="263"/>
                  </a:lnTo>
                  <a:cubicBezTo>
                    <a:pt x="199" y="270"/>
                    <a:pt x="209" y="273"/>
                    <a:pt x="221" y="273"/>
                  </a:cubicBezTo>
                  <a:cubicBezTo>
                    <a:pt x="266" y="273"/>
                    <a:pt x="285" y="229"/>
                    <a:pt x="299" y="195"/>
                  </a:cubicBezTo>
                  <a:cubicBezTo>
                    <a:pt x="330" y="135"/>
                    <a:pt x="427" y="165"/>
                    <a:pt x="434" y="83"/>
                  </a:cubicBezTo>
                  <a:cubicBezTo>
                    <a:pt x="456" y="94"/>
                    <a:pt x="479" y="106"/>
                    <a:pt x="506" y="116"/>
                  </a:cubicBezTo>
                  <a:cubicBezTo>
                    <a:pt x="479" y="45"/>
                    <a:pt x="404" y="42"/>
                    <a:pt x="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704651" y="-2615889"/>
              <a:ext cx="8117" cy="6972"/>
            </a:xfrm>
            <a:custGeom>
              <a:avLst/>
              <a:gdLst/>
              <a:ahLst/>
              <a:cxnLst/>
              <a:rect l="l" t="t" r="r" b="b"/>
              <a:pathLst>
                <a:path w="170" h="146" extrusionOk="0">
                  <a:moveTo>
                    <a:pt x="112" y="0"/>
                  </a:moveTo>
                  <a:cubicBezTo>
                    <a:pt x="94" y="52"/>
                    <a:pt x="38" y="34"/>
                    <a:pt x="8" y="56"/>
                  </a:cubicBezTo>
                  <a:cubicBezTo>
                    <a:pt x="0" y="60"/>
                    <a:pt x="0" y="71"/>
                    <a:pt x="0" y="78"/>
                  </a:cubicBezTo>
                  <a:cubicBezTo>
                    <a:pt x="8" y="109"/>
                    <a:pt x="30" y="127"/>
                    <a:pt x="60" y="142"/>
                  </a:cubicBezTo>
                  <a:cubicBezTo>
                    <a:pt x="68" y="142"/>
                    <a:pt x="75" y="146"/>
                    <a:pt x="83" y="146"/>
                  </a:cubicBezTo>
                  <a:cubicBezTo>
                    <a:pt x="94" y="146"/>
                    <a:pt x="105" y="139"/>
                    <a:pt x="116" y="120"/>
                  </a:cubicBezTo>
                  <a:cubicBezTo>
                    <a:pt x="128" y="94"/>
                    <a:pt x="150" y="71"/>
                    <a:pt x="169" y="49"/>
                  </a:cubicBezTo>
                  <a:cubicBezTo>
                    <a:pt x="154" y="30"/>
                    <a:pt x="116"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127067" y="-2873977"/>
              <a:ext cx="6112" cy="7879"/>
            </a:xfrm>
            <a:custGeom>
              <a:avLst/>
              <a:gdLst/>
              <a:ahLst/>
              <a:cxnLst/>
              <a:rect l="l" t="t" r="r" b="b"/>
              <a:pathLst>
                <a:path w="128" h="165" extrusionOk="0">
                  <a:moveTo>
                    <a:pt x="28" y="0"/>
                  </a:moveTo>
                  <a:cubicBezTo>
                    <a:pt x="1" y="26"/>
                    <a:pt x="9" y="59"/>
                    <a:pt x="9" y="86"/>
                  </a:cubicBezTo>
                  <a:cubicBezTo>
                    <a:pt x="12" y="138"/>
                    <a:pt x="23" y="164"/>
                    <a:pt x="50" y="164"/>
                  </a:cubicBezTo>
                  <a:cubicBezTo>
                    <a:pt x="68" y="164"/>
                    <a:pt x="95" y="153"/>
                    <a:pt x="128" y="135"/>
                  </a:cubicBezTo>
                  <a:cubicBezTo>
                    <a:pt x="121" y="71"/>
                    <a:pt x="106" y="11"/>
                    <a:pt x="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041022" y="-2824890"/>
              <a:ext cx="11842" cy="8213"/>
            </a:xfrm>
            <a:custGeom>
              <a:avLst/>
              <a:gdLst/>
              <a:ahLst/>
              <a:cxnLst/>
              <a:rect l="l" t="t" r="r" b="b"/>
              <a:pathLst>
                <a:path w="248" h="172" extrusionOk="0">
                  <a:moveTo>
                    <a:pt x="91" y="0"/>
                  </a:moveTo>
                  <a:cubicBezTo>
                    <a:pt x="72" y="18"/>
                    <a:pt x="53" y="37"/>
                    <a:pt x="34" y="59"/>
                  </a:cubicBezTo>
                  <a:cubicBezTo>
                    <a:pt x="1" y="104"/>
                    <a:pt x="27" y="138"/>
                    <a:pt x="60" y="161"/>
                  </a:cubicBezTo>
                  <a:cubicBezTo>
                    <a:pt x="72" y="168"/>
                    <a:pt x="83" y="172"/>
                    <a:pt x="91" y="172"/>
                  </a:cubicBezTo>
                  <a:cubicBezTo>
                    <a:pt x="105" y="172"/>
                    <a:pt x="120" y="164"/>
                    <a:pt x="136" y="157"/>
                  </a:cubicBezTo>
                  <a:cubicBezTo>
                    <a:pt x="150" y="149"/>
                    <a:pt x="169" y="146"/>
                    <a:pt x="184" y="146"/>
                  </a:cubicBezTo>
                  <a:lnTo>
                    <a:pt x="195" y="146"/>
                  </a:lnTo>
                  <a:cubicBezTo>
                    <a:pt x="222" y="146"/>
                    <a:pt x="248" y="119"/>
                    <a:pt x="240" y="82"/>
                  </a:cubicBezTo>
                  <a:cubicBezTo>
                    <a:pt x="177" y="78"/>
                    <a:pt x="154" y="4"/>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048519" y="-2818683"/>
              <a:ext cx="10410" cy="8452"/>
            </a:xfrm>
            <a:custGeom>
              <a:avLst/>
              <a:gdLst/>
              <a:ahLst/>
              <a:cxnLst/>
              <a:rect l="l" t="t" r="r" b="b"/>
              <a:pathLst>
                <a:path w="218" h="177" extrusionOk="0">
                  <a:moveTo>
                    <a:pt x="150" y="0"/>
                  </a:moveTo>
                  <a:cubicBezTo>
                    <a:pt x="132" y="45"/>
                    <a:pt x="110" y="83"/>
                    <a:pt x="72" y="83"/>
                  </a:cubicBezTo>
                  <a:cubicBezTo>
                    <a:pt x="53" y="83"/>
                    <a:pt x="38" y="79"/>
                    <a:pt x="15" y="64"/>
                  </a:cubicBezTo>
                  <a:lnTo>
                    <a:pt x="15" y="64"/>
                  </a:lnTo>
                  <a:cubicBezTo>
                    <a:pt x="1" y="124"/>
                    <a:pt x="20" y="154"/>
                    <a:pt x="79" y="157"/>
                  </a:cubicBezTo>
                  <a:cubicBezTo>
                    <a:pt x="98" y="157"/>
                    <a:pt x="117" y="173"/>
                    <a:pt x="132" y="176"/>
                  </a:cubicBezTo>
                  <a:cubicBezTo>
                    <a:pt x="154" y="154"/>
                    <a:pt x="191" y="165"/>
                    <a:pt x="217" y="143"/>
                  </a:cubicBezTo>
                  <a:cubicBezTo>
                    <a:pt x="180" y="102"/>
                    <a:pt x="188" y="38"/>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614547" y="-2832960"/>
              <a:ext cx="4727" cy="3104"/>
            </a:xfrm>
            <a:custGeom>
              <a:avLst/>
              <a:gdLst/>
              <a:ahLst/>
              <a:cxnLst/>
              <a:rect l="l" t="t" r="r" b="b"/>
              <a:pathLst>
                <a:path w="99" h="65" extrusionOk="0">
                  <a:moveTo>
                    <a:pt x="42" y="0"/>
                  </a:moveTo>
                  <a:cubicBezTo>
                    <a:pt x="31" y="0"/>
                    <a:pt x="23" y="4"/>
                    <a:pt x="13" y="12"/>
                  </a:cubicBezTo>
                  <a:cubicBezTo>
                    <a:pt x="1" y="30"/>
                    <a:pt x="13" y="42"/>
                    <a:pt x="23" y="49"/>
                  </a:cubicBezTo>
                  <a:cubicBezTo>
                    <a:pt x="35" y="57"/>
                    <a:pt x="46" y="64"/>
                    <a:pt x="57" y="64"/>
                  </a:cubicBezTo>
                  <a:cubicBezTo>
                    <a:pt x="65" y="64"/>
                    <a:pt x="76" y="61"/>
                    <a:pt x="83" y="49"/>
                  </a:cubicBezTo>
                  <a:cubicBezTo>
                    <a:pt x="99" y="35"/>
                    <a:pt x="87" y="19"/>
                    <a:pt x="76" y="12"/>
                  </a:cubicBezTo>
                  <a:cubicBezTo>
                    <a:pt x="65" y="4"/>
                    <a:pt x="54"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295386" y="-2768545"/>
              <a:ext cx="9168" cy="10075"/>
            </a:xfrm>
            <a:custGeom>
              <a:avLst/>
              <a:gdLst/>
              <a:ahLst/>
              <a:cxnLst/>
              <a:rect l="l" t="t" r="r" b="b"/>
              <a:pathLst>
                <a:path w="192" h="211" extrusionOk="0">
                  <a:moveTo>
                    <a:pt x="38" y="1"/>
                  </a:moveTo>
                  <a:cubicBezTo>
                    <a:pt x="27" y="1"/>
                    <a:pt x="20" y="4"/>
                    <a:pt x="4" y="9"/>
                  </a:cubicBezTo>
                  <a:cubicBezTo>
                    <a:pt x="4" y="12"/>
                    <a:pt x="4" y="12"/>
                    <a:pt x="1" y="12"/>
                  </a:cubicBezTo>
                  <a:cubicBezTo>
                    <a:pt x="27" y="65"/>
                    <a:pt x="4" y="143"/>
                    <a:pt x="90" y="161"/>
                  </a:cubicBezTo>
                  <a:cubicBezTo>
                    <a:pt x="113" y="169"/>
                    <a:pt x="38" y="188"/>
                    <a:pt x="80" y="206"/>
                  </a:cubicBezTo>
                  <a:cubicBezTo>
                    <a:pt x="83" y="206"/>
                    <a:pt x="87" y="211"/>
                    <a:pt x="87" y="211"/>
                  </a:cubicBezTo>
                  <a:cubicBezTo>
                    <a:pt x="106" y="211"/>
                    <a:pt x="132" y="180"/>
                    <a:pt x="125" y="169"/>
                  </a:cubicBezTo>
                  <a:cubicBezTo>
                    <a:pt x="106" y="132"/>
                    <a:pt x="192" y="125"/>
                    <a:pt x="143" y="94"/>
                  </a:cubicBezTo>
                  <a:cubicBezTo>
                    <a:pt x="102" y="72"/>
                    <a:pt x="90"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623285" y="-2473450"/>
              <a:ext cx="6828" cy="3104"/>
            </a:xfrm>
            <a:custGeom>
              <a:avLst/>
              <a:gdLst/>
              <a:ahLst/>
              <a:cxnLst/>
              <a:rect l="l" t="t" r="r" b="b"/>
              <a:pathLst>
                <a:path w="143" h="65" extrusionOk="0">
                  <a:moveTo>
                    <a:pt x="53" y="0"/>
                  </a:moveTo>
                  <a:cubicBezTo>
                    <a:pt x="39" y="0"/>
                    <a:pt x="20" y="4"/>
                    <a:pt x="1" y="23"/>
                  </a:cubicBezTo>
                  <a:cubicBezTo>
                    <a:pt x="42" y="26"/>
                    <a:pt x="68" y="64"/>
                    <a:pt x="102" y="64"/>
                  </a:cubicBezTo>
                  <a:cubicBezTo>
                    <a:pt x="117" y="64"/>
                    <a:pt x="128" y="60"/>
                    <a:pt x="143" y="42"/>
                  </a:cubicBezTo>
                  <a:cubicBezTo>
                    <a:pt x="117" y="30"/>
                    <a:pt x="91"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076500" y="-2898616"/>
              <a:ext cx="22156" cy="23206"/>
            </a:xfrm>
            <a:custGeom>
              <a:avLst/>
              <a:gdLst/>
              <a:ahLst/>
              <a:cxnLst/>
              <a:rect l="l" t="t" r="r" b="b"/>
              <a:pathLst>
                <a:path w="464" h="486" extrusionOk="0">
                  <a:moveTo>
                    <a:pt x="310" y="0"/>
                  </a:moveTo>
                  <a:cubicBezTo>
                    <a:pt x="303" y="82"/>
                    <a:pt x="206" y="52"/>
                    <a:pt x="175" y="112"/>
                  </a:cubicBezTo>
                  <a:cubicBezTo>
                    <a:pt x="161" y="146"/>
                    <a:pt x="142" y="190"/>
                    <a:pt x="97" y="190"/>
                  </a:cubicBezTo>
                  <a:cubicBezTo>
                    <a:pt x="85" y="190"/>
                    <a:pt x="75" y="187"/>
                    <a:pt x="63" y="180"/>
                  </a:cubicBezTo>
                  <a:lnTo>
                    <a:pt x="56" y="180"/>
                  </a:lnTo>
                  <a:cubicBezTo>
                    <a:pt x="45" y="180"/>
                    <a:pt x="41" y="194"/>
                    <a:pt x="41" y="202"/>
                  </a:cubicBezTo>
                  <a:cubicBezTo>
                    <a:pt x="52" y="258"/>
                    <a:pt x="7" y="295"/>
                    <a:pt x="0" y="344"/>
                  </a:cubicBezTo>
                  <a:cubicBezTo>
                    <a:pt x="56" y="378"/>
                    <a:pt x="26" y="456"/>
                    <a:pt x="82" y="486"/>
                  </a:cubicBezTo>
                  <a:cubicBezTo>
                    <a:pt x="85" y="445"/>
                    <a:pt x="94" y="407"/>
                    <a:pt x="130" y="407"/>
                  </a:cubicBezTo>
                  <a:cubicBezTo>
                    <a:pt x="142" y="407"/>
                    <a:pt x="153" y="411"/>
                    <a:pt x="168" y="418"/>
                  </a:cubicBezTo>
                  <a:cubicBezTo>
                    <a:pt x="180" y="423"/>
                    <a:pt x="190" y="423"/>
                    <a:pt x="202" y="423"/>
                  </a:cubicBezTo>
                  <a:lnTo>
                    <a:pt x="247" y="423"/>
                  </a:lnTo>
                  <a:lnTo>
                    <a:pt x="247" y="418"/>
                  </a:lnTo>
                  <a:cubicBezTo>
                    <a:pt x="325" y="347"/>
                    <a:pt x="437" y="306"/>
                    <a:pt x="463" y="187"/>
                  </a:cubicBezTo>
                  <a:cubicBezTo>
                    <a:pt x="463" y="183"/>
                    <a:pt x="463" y="183"/>
                    <a:pt x="460" y="180"/>
                  </a:cubicBezTo>
                  <a:lnTo>
                    <a:pt x="463" y="180"/>
                  </a:lnTo>
                  <a:cubicBezTo>
                    <a:pt x="415" y="172"/>
                    <a:pt x="399" y="142"/>
                    <a:pt x="422" y="101"/>
                  </a:cubicBezTo>
                  <a:cubicBezTo>
                    <a:pt x="449" y="52"/>
                    <a:pt x="415" y="45"/>
                    <a:pt x="382" y="33"/>
                  </a:cubicBezTo>
                  <a:cubicBezTo>
                    <a:pt x="355" y="23"/>
                    <a:pt x="332" y="11"/>
                    <a:pt x="3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054583" y="-2890976"/>
              <a:ext cx="4488" cy="6303"/>
            </a:xfrm>
            <a:custGeom>
              <a:avLst/>
              <a:gdLst/>
              <a:ahLst/>
              <a:cxnLst/>
              <a:rect l="l" t="t" r="r" b="b"/>
              <a:pathLst>
                <a:path w="94" h="132" extrusionOk="0">
                  <a:moveTo>
                    <a:pt x="38" y="1"/>
                  </a:moveTo>
                  <a:cubicBezTo>
                    <a:pt x="27" y="1"/>
                    <a:pt x="12" y="12"/>
                    <a:pt x="4" y="20"/>
                  </a:cubicBezTo>
                  <a:lnTo>
                    <a:pt x="1" y="20"/>
                  </a:lnTo>
                  <a:cubicBezTo>
                    <a:pt x="4" y="23"/>
                    <a:pt x="4" y="23"/>
                    <a:pt x="4" y="27"/>
                  </a:cubicBezTo>
                  <a:cubicBezTo>
                    <a:pt x="8" y="61"/>
                    <a:pt x="16" y="98"/>
                    <a:pt x="19" y="132"/>
                  </a:cubicBezTo>
                  <a:cubicBezTo>
                    <a:pt x="94" y="101"/>
                    <a:pt x="68" y="49"/>
                    <a:pt x="42" y="4"/>
                  </a:cubicBezTo>
                  <a:cubicBezTo>
                    <a:pt x="42" y="1"/>
                    <a:pt x="38"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161352" y="-2500620"/>
              <a:ext cx="13991" cy="12367"/>
            </a:xfrm>
            <a:custGeom>
              <a:avLst/>
              <a:gdLst/>
              <a:ahLst/>
              <a:cxnLst/>
              <a:rect l="l" t="t" r="r" b="b"/>
              <a:pathLst>
                <a:path w="293" h="259" extrusionOk="0">
                  <a:moveTo>
                    <a:pt x="118" y="1"/>
                  </a:moveTo>
                  <a:cubicBezTo>
                    <a:pt x="68" y="1"/>
                    <a:pt x="31" y="19"/>
                    <a:pt x="9" y="76"/>
                  </a:cubicBezTo>
                  <a:cubicBezTo>
                    <a:pt x="13" y="109"/>
                    <a:pt x="1" y="143"/>
                    <a:pt x="20" y="176"/>
                  </a:cubicBezTo>
                  <a:cubicBezTo>
                    <a:pt x="46" y="225"/>
                    <a:pt x="102" y="259"/>
                    <a:pt x="154" y="259"/>
                  </a:cubicBezTo>
                  <a:cubicBezTo>
                    <a:pt x="170" y="259"/>
                    <a:pt x="180" y="259"/>
                    <a:pt x="192" y="252"/>
                  </a:cubicBezTo>
                  <a:cubicBezTo>
                    <a:pt x="285" y="199"/>
                    <a:pt x="292" y="158"/>
                    <a:pt x="230" y="68"/>
                  </a:cubicBezTo>
                  <a:cubicBezTo>
                    <a:pt x="211" y="45"/>
                    <a:pt x="192" y="28"/>
                    <a:pt x="173" y="9"/>
                  </a:cubicBezTo>
                  <a:cubicBezTo>
                    <a:pt x="151" y="5"/>
                    <a:pt x="132" y="1"/>
                    <a:pt x="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1965529" y="-2720318"/>
              <a:ext cx="18813" cy="12558"/>
            </a:xfrm>
            <a:custGeom>
              <a:avLst/>
              <a:gdLst/>
              <a:ahLst/>
              <a:cxnLst/>
              <a:rect l="l" t="t" r="r" b="b"/>
              <a:pathLst>
                <a:path w="394" h="263" extrusionOk="0">
                  <a:moveTo>
                    <a:pt x="233" y="0"/>
                  </a:moveTo>
                  <a:cubicBezTo>
                    <a:pt x="195" y="38"/>
                    <a:pt x="166" y="57"/>
                    <a:pt x="128" y="57"/>
                  </a:cubicBezTo>
                  <a:cubicBezTo>
                    <a:pt x="99" y="57"/>
                    <a:pt x="61" y="45"/>
                    <a:pt x="16" y="23"/>
                  </a:cubicBezTo>
                  <a:lnTo>
                    <a:pt x="16" y="23"/>
                  </a:lnTo>
                  <a:cubicBezTo>
                    <a:pt x="1" y="71"/>
                    <a:pt x="76" y="83"/>
                    <a:pt x="61" y="131"/>
                  </a:cubicBezTo>
                  <a:cubicBezTo>
                    <a:pt x="80" y="150"/>
                    <a:pt x="106" y="165"/>
                    <a:pt x="128" y="165"/>
                  </a:cubicBezTo>
                  <a:cubicBezTo>
                    <a:pt x="132" y="165"/>
                    <a:pt x="139" y="165"/>
                    <a:pt x="143" y="161"/>
                  </a:cubicBezTo>
                  <a:cubicBezTo>
                    <a:pt x="158" y="157"/>
                    <a:pt x="169" y="157"/>
                    <a:pt x="180" y="157"/>
                  </a:cubicBezTo>
                  <a:cubicBezTo>
                    <a:pt x="240" y="157"/>
                    <a:pt x="270" y="202"/>
                    <a:pt x="289" y="262"/>
                  </a:cubicBezTo>
                  <a:lnTo>
                    <a:pt x="292" y="262"/>
                  </a:lnTo>
                  <a:cubicBezTo>
                    <a:pt x="315" y="191"/>
                    <a:pt x="394" y="135"/>
                    <a:pt x="341" y="49"/>
                  </a:cubicBezTo>
                  <a:lnTo>
                    <a:pt x="341" y="49"/>
                  </a:lnTo>
                  <a:cubicBezTo>
                    <a:pt x="323" y="60"/>
                    <a:pt x="308" y="67"/>
                    <a:pt x="296" y="67"/>
                  </a:cubicBezTo>
                  <a:cubicBezTo>
                    <a:pt x="278" y="67"/>
                    <a:pt x="263" y="49"/>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433384" y="-2517906"/>
              <a:ext cx="11508" cy="13418"/>
            </a:xfrm>
            <a:custGeom>
              <a:avLst/>
              <a:gdLst/>
              <a:ahLst/>
              <a:cxnLst/>
              <a:rect l="l" t="t" r="r" b="b"/>
              <a:pathLst>
                <a:path w="241" h="281" extrusionOk="0">
                  <a:moveTo>
                    <a:pt x="136" y="0"/>
                  </a:moveTo>
                  <a:cubicBezTo>
                    <a:pt x="128" y="0"/>
                    <a:pt x="121" y="4"/>
                    <a:pt x="110" y="4"/>
                  </a:cubicBezTo>
                  <a:cubicBezTo>
                    <a:pt x="50" y="60"/>
                    <a:pt x="16" y="128"/>
                    <a:pt x="1" y="221"/>
                  </a:cubicBezTo>
                  <a:cubicBezTo>
                    <a:pt x="23" y="217"/>
                    <a:pt x="42" y="210"/>
                    <a:pt x="61" y="210"/>
                  </a:cubicBezTo>
                  <a:cubicBezTo>
                    <a:pt x="80" y="210"/>
                    <a:pt x="95" y="217"/>
                    <a:pt x="110" y="236"/>
                  </a:cubicBezTo>
                  <a:cubicBezTo>
                    <a:pt x="128" y="240"/>
                    <a:pt x="128" y="281"/>
                    <a:pt x="147" y="281"/>
                  </a:cubicBezTo>
                  <a:cubicBezTo>
                    <a:pt x="154" y="281"/>
                    <a:pt x="166" y="277"/>
                    <a:pt x="177" y="266"/>
                  </a:cubicBezTo>
                  <a:cubicBezTo>
                    <a:pt x="180" y="262"/>
                    <a:pt x="188" y="255"/>
                    <a:pt x="192" y="247"/>
                  </a:cubicBezTo>
                  <a:cubicBezTo>
                    <a:pt x="144" y="172"/>
                    <a:pt x="192" y="120"/>
                    <a:pt x="241" y="71"/>
                  </a:cubicBezTo>
                  <a:cubicBezTo>
                    <a:pt x="211" y="38"/>
                    <a:pt x="185" y="0"/>
                    <a:pt x="1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426555" y="-2514515"/>
              <a:ext cx="12510" cy="14182"/>
            </a:xfrm>
            <a:custGeom>
              <a:avLst/>
              <a:gdLst/>
              <a:ahLst/>
              <a:cxnLst/>
              <a:rect l="l" t="t" r="r" b="b"/>
              <a:pathLst>
                <a:path w="262" h="297" extrusionOk="0">
                  <a:moveTo>
                    <a:pt x="98" y="0"/>
                  </a:moveTo>
                  <a:cubicBezTo>
                    <a:pt x="49" y="49"/>
                    <a:pt x="1" y="101"/>
                    <a:pt x="49" y="176"/>
                  </a:cubicBezTo>
                  <a:lnTo>
                    <a:pt x="64" y="176"/>
                  </a:lnTo>
                  <a:cubicBezTo>
                    <a:pt x="142" y="176"/>
                    <a:pt x="113" y="251"/>
                    <a:pt x="132" y="296"/>
                  </a:cubicBezTo>
                  <a:cubicBezTo>
                    <a:pt x="180" y="284"/>
                    <a:pt x="217" y="258"/>
                    <a:pt x="236" y="217"/>
                  </a:cubicBezTo>
                  <a:cubicBezTo>
                    <a:pt x="262" y="169"/>
                    <a:pt x="191" y="150"/>
                    <a:pt x="194" y="124"/>
                  </a:cubicBezTo>
                  <a:cubicBezTo>
                    <a:pt x="199" y="64"/>
                    <a:pt x="168" y="57"/>
                    <a:pt x="124" y="45"/>
                  </a:cubicBezTo>
                  <a:cubicBezTo>
                    <a:pt x="113" y="45"/>
                    <a:pt x="105" y="1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540248" y="-2467911"/>
              <a:ext cx="11603" cy="7163"/>
            </a:xfrm>
            <a:custGeom>
              <a:avLst/>
              <a:gdLst/>
              <a:ahLst/>
              <a:cxnLst/>
              <a:rect l="l" t="t" r="r" b="b"/>
              <a:pathLst>
                <a:path w="243" h="150" extrusionOk="0">
                  <a:moveTo>
                    <a:pt x="68" y="0"/>
                  </a:moveTo>
                  <a:cubicBezTo>
                    <a:pt x="41" y="0"/>
                    <a:pt x="19" y="23"/>
                    <a:pt x="1" y="49"/>
                  </a:cubicBezTo>
                  <a:cubicBezTo>
                    <a:pt x="30" y="93"/>
                    <a:pt x="63" y="150"/>
                    <a:pt x="116" y="150"/>
                  </a:cubicBezTo>
                  <a:cubicBezTo>
                    <a:pt x="135" y="150"/>
                    <a:pt x="153" y="142"/>
                    <a:pt x="176" y="131"/>
                  </a:cubicBezTo>
                  <a:cubicBezTo>
                    <a:pt x="165" y="71"/>
                    <a:pt x="210" y="56"/>
                    <a:pt x="243" y="33"/>
                  </a:cubicBezTo>
                  <a:cubicBezTo>
                    <a:pt x="236" y="23"/>
                    <a:pt x="225" y="19"/>
                    <a:pt x="213" y="19"/>
                  </a:cubicBezTo>
                  <a:cubicBezTo>
                    <a:pt x="202" y="19"/>
                    <a:pt x="187" y="23"/>
                    <a:pt x="176" y="26"/>
                  </a:cubicBezTo>
                  <a:cubicBezTo>
                    <a:pt x="165" y="30"/>
                    <a:pt x="153" y="33"/>
                    <a:pt x="142" y="33"/>
                  </a:cubicBezTo>
                  <a:cubicBezTo>
                    <a:pt x="131" y="33"/>
                    <a:pt x="120" y="30"/>
                    <a:pt x="108" y="19"/>
                  </a:cubicBezTo>
                  <a:cubicBezTo>
                    <a:pt x="94" y="4"/>
                    <a:pt x="7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532417" y="-2466336"/>
              <a:ext cx="5587" cy="4727"/>
            </a:xfrm>
            <a:custGeom>
              <a:avLst/>
              <a:gdLst/>
              <a:ahLst/>
              <a:cxnLst/>
              <a:rect l="l" t="t" r="r" b="b"/>
              <a:pathLst>
                <a:path w="117" h="99" extrusionOk="0">
                  <a:moveTo>
                    <a:pt x="79" y="0"/>
                  </a:moveTo>
                  <a:lnTo>
                    <a:pt x="79" y="0"/>
                  </a:lnTo>
                  <a:cubicBezTo>
                    <a:pt x="46" y="23"/>
                    <a:pt x="1" y="38"/>
                    <a:pt x="12" y="98"/>
                  </a:cubicBezTo>
                  <a:cubicBezTo>
                    <a:pt x="68" y="86"/>
                    <a:pt x="117" y="72"/>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128834" y="-2512749"/>
              <a:ext cx="9120" cy="6160"/>
            </a:xfrm>
            <a:custGeom>
              <a:avLst/>
              <a:gdLst/>
              <a:ahLst/>
              <a:cxnLst/>
              <a:rect l="l" t="t" r="r" b="b"/>
              <a:pathLst>
                <a:path w="191" h="129" extrusionOk="0">
                  <a:moveTo>
                    <a:pt x="109" y="1"/>
                  </a:moveTo>
                  <a:cubicBezTo>
                    <a:pt x="65" y="1"/>
                    <a:pt x="46" y="49"/>
                    <a:pt x="1" y="53"/>
                  </a:cubicBezTo>
                  <a:cubicBezTo>
                    <a:pt x="8" y="61"/>
                    <a:pt x="15" y="72"/>
                    <a:pt x="27" y="80"/>
                  </a:cubicBezTo>
                  <a:cubicBezTo>
                    <a:pt x="38" y="90"/>
                    <a:pt x="46" y="128"/>
                    <a:pt x="65" y="128"/>
                  </a:cubicBezTo>
                  <a:cubicBezTo>
                    <a:pt x="68" y="128"/>
                    <a:pt x="75" y="120"/>
                    <a:pt x="82" y="109"/>
                  </a:cubicBezTo>
                  <a:cubicBezTo>
                    <a:pt x="101" y="87"/>
                    <a:pt x="191" y="61"/>
                    <a:pt x="117" y="4"/>
                  </a:cubicBezTo>
                  <a:lnTo>
                    <a:pt x="1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069242" y="-2734452"/>
              <a:ext cx="11317" cy="8308"/>
            </a:xfrm>
            <a:custGeom>
              <a:avLst/>
              <a:gdLst/>
              <a:ahLst/>
              <a:cxnLst/>
              <a:rect l="l" t="t" r="r" b="b"/>
              <a:pathLst>
                <a:path w="237" h="174" extrusionOk="0">
                  <a:moveTo>
                    <a:pt x="90" y="1"/>
                  </a:moveTo>
                  <a:cubicBezTo>
                    <a:pt x="61" y="1"/>
                    <a:pt x="38" y="20"/>
                    <a:pt x="28" y="72"/>
                  </a:cubicBezTo>
                  <a:cubicBezTo>
                    <a:pt x="23" y="87"/>
                    <a:pt x="12" y="106"/>
                    <a:pt x="1" y="120"/>
                  </a:cubicBezTo>
                  <a:cubicBezTo>
                    <a:pt x="28" y="158"/>
                    <a:pt x="61" y="173"/>
                    <a:pt x="95" y="173"/>
                  </a:cubicBezTo>
                  <a:cubicBezTo>
                    <a:pt x="109" y="173"/>
                    <a:pt x="121" y="173"/>
                    <a:pt x="132" y="170"/>
                  </a:cubicBezTo>
                  <a:cubicBezTo>
                    <a:pt x="180" y="158"/>
                    <a:pt x="221" y="120"/>
                    <a:pt x="230" y="75"/>
                  </a:cubicBezTo>
                  <a:cubicBezTo>
                    <a:pt x="237" y="27"/>
                    <a:pt x="177" y="31"/>
                    <a:pt x="147" y="16"/>
                  </a:cubicBezTo>
                  <a:cubicBezTo>
                    <a:pt x="125" y="5"/>
                    <a:pt x="106"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1931054" y="-2629497"/>
              <a:ext cx="6446" cy="5587"/>
            </a:xfrm>
            <a:custGeom>
              <a:avLst/>
              <a:gdLst/>
              <a:ahLst/>
              <a:cxnLst/>
              <a:rect l="l" t="t" r="r" b="b"/>
              <a:pathLst>
                <a:path w="135" h="117" extrusionOk="0">
                  <a:moveTo>
                    <a:pt x="19" y="1"/>
                  </a:moveTo>
                  <a:cubicBezTo>
                    <a:pt x="0" y="94"/>
                    <a:pt x="19" y="113"/>
                    <a:pt x="135" y="117"/>
                  </a:cubicBezTo>
                  <a:cubicBezTo>
                    <a:pt x="101" y="75"/>
                    <a:pt x="98"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1935685" y="-2625534"/>
              <a:ext cx="4154" cy="5587"/>
            </a:xfrm>
            <a:custGeom>
              <a:avLst/>
              <a:gdLst/>
              <a:ahLst/>
              <a:cxnLst/>
              <a:rect l="l" t="t" r="r" b="b"/>
              <a:pathLst>
                <a:path w="87" h="117" extrusionOk="0">
                  <a:moveTo>
                    <a:pt x="34" y="1"/>
                  </a:moveTo>
                  <a:cubicBezTo>
                    <a:pt x="30" y="34"/>
                    <a:pt x="0" y="68"/>
                    <a:pt x="30" y="101"/>
                  </a:cubicBezTo>
                  <a:cubicBezTo>
                    <a:pt x="41" y="105"/>
                    <a:pt x="52" y="116"/>
                    <a:pt x="64" y="116"/>
                  </a:cubicBezTo>
                  <a:cubicBezTo>
                    <a:pt x="64" y="116"/>
                    <a:pt x="67" y="116"/>
                    <a:pt x="67" y="113"/>
                  </a:cubicBezTo>
                  <a:cubicBezTo>
                    <a:pt x="79" y="71"/>
                    <a:pt x="86" y="23"/>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83976" y="-2424029"/>
              <a:ext cx="8834" cy="5587"/>
            </a:xfrm>
            <a:custGeom>
              <a:avLst/>
              <a:gdLst/>
              <a:ahLst/>
              <a:cxnLst/>
              <a:rect l="l" t="t" r="r" b="b"/>
              <a:pathLst>
                <a:path w="185" h="117" extrusionOk="0">
                  <a:moveTo>
                    <a:pt x="61" y="1"/>
                  </a:moveTo>
                  <a:cubicBezTo>
                    <a:pt x="46" y="1"/>
                    <a:pt x="20" y="42"/>
                    <a:pt x="1" y="53"/>
                  </a:cubicBezTo>
                  <a:cubicBezTo>
                    <a:pt x="28" y="106"/>
                    <a:pt x="98" y="79"/>
                    <a:pt x="132" y="116"/>
                  </a:cubicBezTo>
                  <a:cubicBezTo>
                    <a:pt x="185" y="49"/>
                    <a:pt x="90" y="49"/>
                    <a:pt x="76" y="11"/>
                  </a:cubicBezTo>
                  <a:cubicBezTo>
                    <a:pt x="72" y="4"/>
                    <a:pt x="68"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336260" y="-2714254"/>
              <a:ext cx="6160" cy="2531"/>
            </a:xfrm>
            <a:custGeom>
              <a:avLst/>
              <a:gdLst/>
              <a:ahLst/>
              <a:cxnLst/>
              <a:rect l="l" t="t" r="r" b="b"/>
              <a:pathLst>
                <a:path w="129" h="53" extrusionOk="0">
                  <a:moveTo>
                    <a:pt x="1" y="1"/>
                  </a:moveTo>
                  <a:cubicBezTo>
                    <a:pt x="35" y="38"/>
                    <a:pt x="75" y="53"/>
                    <a:pt x="125" y="53"/>
                  </a:cubicBezTo>
                  <a:lnTo>
                    <a:pt x="128" y="53"/>
                  </a:lnTo>
                  <a:cubicBezTo>
                    <a:pt x="125" y="53"/>
                    <a:pt x="125" y="49"/>
                    <a:pt x="120" y="49"/>
                  </a:cubicBezTo>
                  <a:cubicBezTo>
                    <a:pt x="91" y="19"/>
                    <a:pt x="57"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400675" y="-2938440"/>
              <a:ext cx="16617" cy="15758"/>
            </a:xfrm>
            <a:custGeom>
              <a:avLst/>
              <a:gdLst/>
              <a:ahLst/>
              <a:cxnLst/>
              <a:rect l="l" t="t" r="r" b="b"/>
              <a:pathLst>
                <a:path w="348" h="330" extrusionOk="0">
                  <a:moveTo>
                    <a:pt x="135" y="1"/>
                  </a:moveTo>
                  <a:cubicBezTo>
                    <a:pt x="79" y="4"/>
                    <a:pt x="116" y="68"/>
                    <a:pt x="83" y="82"/>
                  </a:cubicBezTo>
                  <a:cubicBezTo>
                    <a:pt x="87" y="105"/>
                    <a:pt x="90" y="127"/>
                    <a:pt x="90" y="150"/>
                  </a:cubicBezTo>
                  <a:cubicBezTo>
                    <a:pt x="90" y="165"/>
                    <a:pt x="79" y="172"/>
                    <a:pt x="71" y="172"/>
                  </a:cubicBezTo>
                  <a:cubicBezTo>
                    <a:pt x="68" y="172"/>
                    <a:pt x="61" y="168"/>
                    <a:pt x="56" y="168"/>
                  </a:cubicBezTo>
                  <a:cubicBezTo>
                    <a:pt x="38" y="158"/>
                    <a:pt x="30" y="153"/>
                    <a:pt x="23" y="153"/>
                  </a:cubicBezTo>
                  <a:cubicBezTo>
                    <a:pt x="11" y="153"/>
                    <a:pt x="8" y="165"/>
                    <a:pt x="1" y="198"/>
                  </a:cubicBezTo>
                  <a:cubicBezTo>
                    <a:pt x="4" y="198"/>
                    <a:pt x="8" y="194"/>
                    <a:pt x="11" y="194"/>
                  </a:cubicBezTo>
                  <a:cubicBezTo>
                    <a:pt x="38" y="194"/>
                    <a:pt x="42" y="213"/>
                    <a:pt x="53" y="239"/>
                  </a:cubicBezTo>
                  <a:cubicBezTo>
                    <a:pt x="75" y="296"/>
                    <a:pt x="135" y="329"/>
                    <a:pt x="187" y="329"/>
                  </a:cubicBezTo>
                  <a:cubicBezTo>
                    <a:pt x="210" y="329"/>
                    <a:pt x="228" y="325"/>
                    <a:pt x="247" y="315"/>
                  </a:cubicBezTo>
                  <a:cubicBezTo>
                    <a:pt x="254" y="270"/>
                    <a:pt x="266" y="236"/>
                    <a:pt x="303" y="236"/>
                  </a:cubicBezTo>
                  <a:cubicBezTo>
                    <a:pt x="315" y="236"/>
                    <a:pt x="330" y="239"/>
                    <a:pt x="348" y="251"/>
                  </a:cubicBezTo>
                  <a:cubicBezTo>
                    <a:pt x="315" y="135"/>
                    <a:pt x="251" y="46"/>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388881" y="-2927219"/>
              <a:ext cx="5539" cy="5396"/>
            </a:xfrm>
            <a:custGeom>
              <a:avLst/>
              <a:gdLst/>
              <a:ahLst/>
              <a:cxnLst/>
              <a:rect l="l" t="t" r="r" b="b"/>
              <a:pathLst>
                <a:path w="116" h="113" extrusionOk="0">
                  <a:moveTo>
                    <a:pt x="56" y="1"/>
                  </a:moveTo>
                  <a:cubicBezTo>
                    <a:pt x="19" y="1"/>
                    <a:pt x="7" y="35"/>
                    <a:pt x="0" y="80"/>
                  </a:cubicBezTo>
                  <a:cubicBezTo>
                    <a:pt x="11" y="90"/>
                    <a:pt x="19" y="98"/>
                    <a:pt x="30" y="109"/>
                  </a:cubicBezTo>
                  <a:cubicBezTo>
                    <a:pt x="30" y="109"/>
                    <a:pt x="30" y="113"/>
                    <a:pt x="33" y="113"/>
                  </a:cubicBezTo>
                  <a:lnTo>
                    <a:pt x="68" y="113"/>
                  </a:lnTo>
                  <a:cubicBezTo>
                    <a:pt x="71" y="106"/>
                    <a:pt x="75" y="102"/>
                    <a:pt x="83" y="94"/>
                  </a:cubicBezTo>
                  <a:cubicBezTo>
                    <a:pt x="71" y="64"/>
                    <a:pt x="116" y="46"/>
                    <a:pt x="101" y="16"/>
                  </a:cubicBezTo>
                  <a:cubicBezTo>
                    <a:pt x="83" y="4"/>
                    <a:pt x="68"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900808" y="-2756178"/>
              <a:ext cx="3247" cy="4679"/>
            </a:xfrm>
            <a:custGeom>
              <a:avLst/>
              <a:gdLst/>
              <a:ahLst/>
              <a:cxnLst/>
              <a:rect l="l" t="t" r="r" b="b"/>
              <a:pathLst>
                <a:path w="68" h="98" extrusionOk="0">
                  <a:moveTo>
                    <a:pt x="42" y="0"/>
                  </a:moveTo>
                  <a:cubicBezTo>
                    <a:pt x="23" y="15"/>
                    <a:pt x="4" y="30"/>
                    <a:pt x="0" y="56"/>
                  </a:cubicBezTo>
                  <a:cubicBezTo>
                    <a:pt x="0" y="86"/>
                    <a:pt x="7" y="97"/>
                    <a:pt x="23" y="97"/>
                  </a:cubicBezTo>
                  <a:cubicBezTo>
                    <a:pt x="30" y="97"/>
                    <a:pt x="42" y="94"/>
                    <a:pt x="56" y="82"/>
                  </a:cubicBezTo>
                  <a:cubicBezTo>
                    <a:pt x="68" y="52"/>
                    <a:pt x="64" y="23"/>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906729" y="-2752310"/>
              <a:ext cx="5062" cy="3104"/>
            </a:xfrm>
            <a:custGeom>
              <a:avLst/>
              <a:gdLst/>
              <a:ahLst/>
              <a:cxnLst/>
              <a:rect l="l" t="t" r="r" b="b"/>
              <a:pathLst>
                <a:path w="106" h="65" extrusionOk="0">
                  <a:moveTo>
                    <a:pt x="9" y="1"/>
                  </a:moveTo>
                  <a:cubicBezTo>
                    <a:pt x="9" y="1"/>
                    <a:pt x="5" y="1"/>
                    <a:pt x="1" y="9"/>
                  </a:cubicBezTo>
                  <a:cubicBezTo>
                    <a:pt x="1" y="13"/>
                    <a:pt x="12" y="23"/>
                    <a:pt x="16" y="35"/>
                  </a:cubicBezTo>
                  <a:cubicBezTo>
                    <a:pt x="31" y="42"/>
                    <a:pt x="42" y="65"/>
                    <a:pt x="61" y="65"/>
                  </a:cubicBezTo>
                  <a:cubicBezTo>
                    <a:pt x="64" y="65"/>
                    <a:pt x="72" y="65"/>
                    <a:pt x="76" y="61"/>
                  </a:cubicBezTo>
                  <a:cubicBezTo>
                    <a:pt x="90" y="50"/>
                    <a:pt x="105" y="20"/>
                    <a:pt x="64" y="16"/>
                  </a:cubicBezTo>
                  <a:cubicBezTo>
                    <a:pt x="61" y="16"/>
                    <a:pt x="57" y="20"/>
                    <a:pt x="50" y="20"/>
                  </a:cubicBezTo>
                  <a:cubicBezTo>
                    <a:pt x="42" y="20"/>
                    <a:pt x="35" y="16"/>
                    <a:pt x="23" y="9"/>
                  </a:cubicBezTo>
                  <a:cubicBezTo>
                    <a:pt x="19" y="5"/>
                    <a:pt x="16" y="1"/>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459598" y="-2559496"/>
              <a:ext cx="11699" cy="9168"/>
            </a:xfrm>
            <a:custGeom>
              <a:avLst/>
              <a:gdLst/>
              <a:ahLst/>
              <a:cxnLst/>
              <a:rect l="l" t="t" r="r" b="b"/>
              <a:pathLst>
                <a:path w="245" h="192" extrusionOk="0">
                  <a:moveTo>
                    <a:pt x="106" y="0"/>
                  </a:moveTo>
                  <a:cubicBezTo>
                    <a:pt x="83" y="0"/>
                    <a:pt x="65" y="8"/>
                    <a:pt x="46" y="19"/>
                  </a:cubicBezTo>
                  <a:cubicBezTo>
                    <a:pt x="20" y="38"/>
                    <a:pt x="1" y="57"/>
                    <a:pt x="8" y="94"/>
                  </a:cubicBezTo>
                  <a:cubicBezTo>
                    <a:pt x="20" y="153"/>
                    <a:pt x="68" y="172"/>
                    <a:pt x="113" y="188"/>
                  </a:cubicBezTo>
                  <a:cubicBezTo>
                    <a:pt x="124" y="191"/>
                    <a:pt x="132" y="191"/>
                    <a:pt x="136" y="191"/>
                  </a:cubicBezTo>
                  <a:cubicBezTo>
                    <a:pt x="165" y="191"/>
                    <a:pt x="184" y="176"/>
                    <a:pt x="203" y="150"/>
                  </a:cubicBezTo>
                  <a:cubicBezTo>
                    <a:pt x="173" y="112"/>
                    <a:pt x="244" y="60"/>
                    <a:pt x="188" y="27"/>
                  </a:cubicBezTo>
                  <a:cubicBezTo>
                    <a:pt x="162" y="12"/>
                    <a:pt x="132" y="0"/>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138862" y="-2958447"/>
              <a:ext cx="8643" cy="12558"/>
            </a:xfrm>
            <a:custGeom>
              <a:avLst/>
              <a:gdLst/>
              <a:ahLst/>
              <a:cxnLst/>
              <a:rect l="l" t="t" r="r" b="b"/>
              <a:pathLst>
                <a:path w="181" h="263" extrusionOk="0">
                  <a:moveTo>
                    <a:pt x="83" y="1"/>
                  </a:moveTo>
                  <a:cubicBezTo>
                    <a:pt x="68" y="16"/>
                    <a:pt x="50" y="30"/>
                    <a:pt x="35" y="49"/>
                  </a:cubicBezTo>
                  <a:cubicBezTo>
                    <a:pt x="39" y="106"/>
                    <a:pt x="28" y="158"/>
                    <a:pt x="1" y="210"/>
                  </a:cubicBezTo>
                  <a:cubicBezTo>
                    <a:pt x="20" y="240"/>
                    <a:pt x="50" y="251"/>
                    <a:pt x="83" y="263"/>
                  </a:cubicBezTo>
                  <a:cubicBezTo>
                    <a:pt x="95" y="232"/>
                    <a:pt x="102" y="191"/>
                    <a:pt x="125" y="173"/>
                  </a:cubicBezTo>
                  <a:cubicBezTo>
                    <a:pt x="180" y="135"/>
                    <a:pt x="166" y="90"/>
                    <a:pt x="151" y="42"/>
                  </a:cubicBezTo>
                  <a:lnTo>
                    <a:pt x="151" y="30"/>
                  </a:lnTo>
                  <a:cubicBezTo>
                    <a:pt x="132" y="8"/>
                    <a:pt x="106" y="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143111" y="-2956298"/>
              <a:ext cx="6112" cy="7879"/>
            </a:xfrm>
            <a:custGeom>
              <a:avLst/>
              <a:gdLst/>
              <a:ahLst/>
              <a:cxnLst/>
              <a:rect l="l" t="t" r="r" b="b"/>
              <a:pathLst>
                <a:path w="128" h="165" extrusionOk="0">
                  <a:moveTo>
                    <a:pt x="109" y="1"/>
                  </a:moveTo>
                  <a:cubicBezTo>
                    <a:pt x="64" y="1"/>
                    <a:pt x="41" y="49"/>
                    <a:pt x="0" y="68"/>
                  </a:cubicBezTo>
                  <a:cubicBezTo>
                    <a:pt x="64" y="75"/>
                    <a:pt x="53" y="139"/>
                    <a:pt x="90" y="165"/>
                  </a:cubicBezTo>
                  <a:cubicBezTo>
                    <a:pt x="117" y="113"/>
                    <a:pt x="128" y="61"/>
                    <a:pt x="124" y="4"/>
                  </a:cubicBezTo>
                  <a:cubicBezTo>
                    <a:pt x="117" y="1"/>
                    <a:pt x="112"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2718738" y="-2549325"/>
              <a:ext cx="13609" cy="12749"/>
            </a:xfrm>
            <a:custGeom>
              <a:avLst/>
              <a:gdLst/>
              <a:ahLst/>
              <a:cxnLst/>
              <a:rect l="l" t="t" r="r" b="b"/>
              <a:pathLst>
                <a:path w="285" h="267" extrusionOk="0">
                  <a:moveTo>
                    <a:pt x="164" y="1"/>
                  </a:moveTo>
                  <a:cubicBezTo>
                    <a:pt x="161" y="4"/>
                    <a:pt x="154" y="8"/>
                    <a:pt x="150" y="11"/>
                  </a:cubicBezTo>
                  <a:cubicBezTo>
                    <a:pt x="161" y="30"/>
                    <a:pt x="176" y="53"/>
                    <a:pt x="138" y="61"/>
                  </a:cubicBezTo>
                  <a:cubicBezTo>
                    <a:pt x="120" y="64"/>
                    <a:pt x="101" y="83"/>
                    <a:pt x="78" y="83"/>
                  </a:cubicBezTo>
                  <a:cubicBezTo>
                    <a:pt x="71" y="83"/>
                    <a:pt x="60" y="79"/>
                    <a:pt x="52" y="68"/>
                  </a:cubicBezTo>
                  <a:cubicBezTo>
                    <a:pt x="41" y="56"/>
                    <a:pt x="60" y="42"/>
                    <a:pt x="67" y="27"/>
                  </a:cubicBezTo>
                  <a:cubicBezTo>
                    <a:pt x="56" y="19"/>
                    <a:pt x="41" y="11"/>
                    <a:pt x="30" y="11"/>
                  </a:cubicBezTo>
                  <a:cubicBezTo>
                    <a:pt x="19" y="11"/>
                    <a:pt x="11" y="19"/>
                    <a:pt x="11" y="42"/>
                  </a:cubicBezTo>
                  <a:cubicBezTo>
                    <a:pt x="11" y="83"/>
                    <a:pt x="19" y="123"/>
                    <a:pt x="0" y="161"/>
                  </a:cubicBezTo>
                  <a:cubicBezTo>
                    <a:pt x="41" y="236"/>
                    <a:pt x="60" y="266"/>
                    <a:pt x="86" y="266"/>
                  </a:cubicBezTo>
                  <a:cubicBezTo>
                    <a:pt x="105" y="266"/>
                    <a:pt x="128" y="251"/>
                    <a:pt x="164" y="228"/>
                  </a:cubicBezTo>
                  <a:cubicBezTo>
                    <a:pt x="161" y="225"/>
                    <a:pt x="157" y="225"/>
                    <a:pt x="150" y="225"/>
                  </a:cubicBezTo>
                  <a:cubicBezTo>
                    <a:pt x="146" y="225"/>
                    <a:pt x="142" y="225"/>
                    <a:pt x="138" y="228"/>
                  </a:cubicBezTo>
                  <a:lnTo>
                    <a:pt x="128" y="228"/>
                  </a:lnTo>
                  <a:cubicBezTo>
                    <a:pt x="120" y="228"/>
                    <a:pt x="116" y="225"/>
                    <a:pt x="116" y="221"/>
                  </a:cubicBezTo>
                  <a:cubicBezTo>
                    <a:pt x="116" y="165"/>
                    <a:pt x="164" y="135"/>
                    <a:pt x="198" y="106"/>
                  </a:cubicBezTo>
                  <a:cubicBezTo>
                    <a:pt x="206" y="97"/>
                    <a:pt x="213" y="97"/>
                    <a:pt x="217" y="97"/>
                  </a:cubicBezTo>
                  <a:cubicBezTo>
                    <a:pt x="243" y="97"/>
                    <a:pt x="258" y="132"/>
                    <a:pt x="277" y="146"/>
                  </a:cubicBezTo>
                  <a:cubicBezTo>
                    <a:pt x="285" y="64"/>
                    <a:pt x="250" y="1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2713246" y="-2544693"/>
              <a:ext cx="7735" cy="6303"/>
            </a:xfrm>
            <a:custGeom>
              <a:avLst/>
              <a:gdLst/>
              <a:ahLst/>
              <a:cxnLst/>
              <a:rect l="l" t="t" r="r" b="b"/>
              <a:pathLst>
                <a:path w="162" h="132" extrusionOk="0">
                  <a:moveTo>
                    <a:pt x="102" y="0"/>
                  </a:moveTo>
                  <a:cubicBezTo>
                    <a:pt x="98" y="0"/>
                    <a:pt x="91" y="0"/>
                    <a:pt x="83" y="9"/>
                  </a:cubicBezTo>
                  <a:cubicBezTo>
                    <a:pt x="49" y="38"/>
                    <a:pt x="1" y="68"/>
                    <a:pt x="1" y="124"/>
                  </a:cubicBezTo>
                  <a:cubicBezTo>
                    <a:pt x="1" y="128"/>
                    <a:pt x="5" y="131"/>
                    <a:pt x="13" y="131"/>
                  </a:cubicBezTo>
                  <a:lnTo>
                    <a:pt x="23" y="131"/>
                  </a:lnTo>
                  <a:cubicBezTo>
                    <a:pt x="27" y="128"/>
                    <a:pt x="31" y="128"/>
                    <a:pt x="35" y="128"/>
                  </a:cubicBezTo>
                  <a:cubicBezTo>
                    <a:pt x="42" y="128"/>
                    <a:pt x="46" y="128"/>
                    <a:pt x="49" y="131"/>
                  </a:cubicBezTo>
                  <a:cubicBezTo>
                    <a:pt x="98" y="121"/>
                    <a:pt x="132" y="87"/>
                    <a:pt x="162" y="49"/>
                  </a:cubicBezTo>
                  <a:cubicBezTo>
                    <a:pt x="143" y="35"/>
                    <a:pt x="128"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2182219" y="-2561645"/>
              <a:ext cx="5921" cy="4679"/>
            </a:xfrm>
            <a:custGeom>
              <a:avLst/>
              <a:gdLst/>
              <a:ahLst/>
              <a:cxnLst/>
              <a:rect l="l" t="t" r="r" b="b"/>
              <a:pathLst>
                <a:path w="124" h="98" extrusionOk="0">
                  <a:moveTo>
                    <a:pt x="65" y="0"/>
                  </a:moveTo>
                  <a:cubicBezTo>
                    <a:pt x="53" y="0"/>
                    <a:pt x="46" y="0"/>
                    <a:pt x="34" y="8"/>
                  </a:cubicBezTo>
                  <a:cubicBezTo>
                    <a:pt x="23" y="34"/>
                    <a:pt x="1" y="60"/>
                    <a:pt x="23" y="86"/>
                  </a:cubicBezTo>
                  <a:cubicBezTo>
                    <a:pt x="31" y="94"/>
                    <a:pt x="39" y="98"/>
                    <a:pt x="49" y="98"/>
                  </a:cubicBezTo>
                  <a:cubicBezTo>
                    <a:pt x="65" y="98"/>
                    <a:pt x="84" y="86"/>
                    <a:pt x="98" y="76"/>
                  </a:cubicBezTo>
                  <a:cubicBezTo>
                    <a:pt x="124" y="60"/>
                    <a:pt x="113" y="34"/>
                    <a:pt x="98" y="19"/>
                  </a:cubicBezTo>
                  <a:cubicBezTo>
                    <a:pt x="87" y="8"/>
                    <a:pt x="75"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2330005" y="-2706948"/>
              <a:ext cx="4345" cy="3104"/>
            </a:xfrm>
            <a:custGeom>
              <a:avLst/>
              <a:gdLst/>
              <a:ahLst/>
              <a:cxnLst/>
              <a:rect l="l" t="t" r="r" b="b"/>
              <a:pathLst>
                <a:path w="91" h="65" extrusionOk="0">
                  <a:moveTo>
                    <a:pt x="46" y="1"/>
                  </a:moveTo>
                  <a:cubicBezTo>
                    <a:pt x="42" y="1"/>
                    <a:pt x="34" y="1"/>
                    <a:pt x="27" y="8"/>
                  </a:cubicBezTo>
                  <a:cubicBezTo>
                    <a:pt x="1" y="23"/>
                    <a:pt x="12" y="46"/>
                    <a:pt x="27" y="65"/>
                  </a:cubicBezTo>
                  <a:cubicBezTo>
                    <a:pt x="53" y="57"/>
                    <a:pt x="79" y="57"/>
                    <a:pt x="91" y="31"/>
                  </a:cubicBezTo>
                  <a:cubicBezTo>
                    <a:pt x="79" y="20"/>
                    <a:pt x="65"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1866066" y="-2797768"/>
              <a:ext cx="8261" cy="9502"/>
            </a:xfrm>
            <a:custGeom>
              <a:avLst/>
              <a:gdLst/>
              <a:ahLst/>
              <a:cxnLst/>
              <a:rect l="l" t="t" r="r" b="b"/>
              <a:pathLst>
                <a:path w="173" h="199" extrusionOk="0">
                  <a:moveTo>
                    <a:pt x="30" y="0"/>
                  </a:moveTo>
                  <a:lnTo>
                    <a:pt x="30" y="0"/>
                  </a:lnTo>
                  <a:cubicBezTo>
                    <a:pt x="60" y="71"/>
                    <a:pt x="52" y="123"/>
                    <a:pt x="0" y="168"/>
                  </a:cubicBezTo>
                  <a:cubicBezTo>
                    <a:pt x="15" y="190"/>
                    <a:pt x="34" y="198"/>
                    <a:pt x="48" y="198"/>
                  </a:cubicBezTo>
                  <a:cubicBezTo>
                    <a:pt x="71" y="198"/>
                    <a:pt x="97" y="183"/>
                    <a:pt x="119" y="172"/>
                  </a:cubicBezTo>
                  <a:cubicBezTo>
                    <a:pt x="172" y="145"/>
                    <a:pt x="161" y="101"/>
                    <a:pt x="150" y="52"/>
                  </a:cubicBezTo>
                  <a:lnTo>
                    <a:pt x="150" y="52"/>
                  </a:lnTo>
                  <a:cubicBezTo>
                    <a:pt x="142" y="56"/>
                    <a:pt x="138" y="56"/>
                    <a:pt x="135" y="56"/>
                  </a:cubicBezTo>
                  <a:cubicBezTo>
                    <a:pt x="97" y="56"/>
                    <a:pt x="71" y="26"/>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2605570" y="-2531849"/>
              <a:ext cx="5205" cy="4871"/>
            </a:xfrm>
            <a:custGeom>
              <a:avLst/>
              <a:gdLst/>
              <a:ahLst/>
              <a:cxnLst/>
              <a:rect l="l" t="t" r="r" b="b"/>
              <a:pathLst>
                <a:path w="109" h="102" extrusionOk="0">
                  <a:moveTo>
                    <a:pt x="45" y="1"/>
                  </a:moveTo>
                  <a:cubicBezTo>
                    <a:pt x="41" y="1"/>
                    <a:pt x="37" y="4"/>
                    <a:pt x="34" y="9"/>
                  </a:cubicBezTo>
                  <a:cubicBezTo>
                    <a:pt x="0" y="42"/>
                    <a:pt x="26" y="68"/>
                    <a:pt x="49" y="94"/>
                  </a:cubicBezTo>
                  <a:cubicBezTo>
                    <a:pt x="52" y="94"/>
                    <a:pt x="56" y="98"/>
                    <a:pt x="56" y="102"/>
                  </a:cubicBezTo>
                  <a:cubicBezTo>
                    <a:pt x="82" y="76"/>
                    <a:pt x="108" y="54"/>
                    <a:pt x="71" y="16"/>
                  </a:cubicBezTo>
                  <a:cubicBezTo>
                    <a:pt x="63" y="12"/>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2227915" y="-2697111"/>
              <a:ext cx="15232" cy="15758"/>
            </a:xfrm>
            <a:custGeom>
              <a:avLst/>
              <a:gdLst/>
              <a:ahLst/>
              <a:cxnLst/>
              <a:rect l="l" t="t" r="r" b="b"/>
              <a:pathLst>
                <a:path w="319" h="330" extrusionOk="0">
                  <a:moveTo>
                    <a:pt x="188" y="0"/>
                  </a:moveTo>
                  <a:cubicBezTo>
                    <a:pt x="169" y="16"/>
                    <a:pt x="147" y="19"/>
                    <a:pt x="125" y="26"/>
                  </a:cubicBezTo>
                  <a:cubicBezTo>
                    <a:pt x="57" y="45"/>
                    <a:pt x="12" y="83"/>
                    <a:pt x="9" y="161"/>
                  </a:cubicBezTo>
                  <a:cubicBezTo>
                    <a:pt x="1" y="235"/>
                    <a:pt x="49" y="277"/>
                    <a:pt x="109" y="311"/>
                  </a:cubicBezTo>
                  <a:cubicBezTo>
                    <a:pt x="132" y="322"/>
                    <a:pt x="158" y="322"/>
                    <a:pt x="184" y="330"/>
                  </a:cubicBezTo>
                  <a:lnTo>
                    <a:pt x="188" y="330"/>
                  </a:lnTo>
                  <a:cubicBezTo>
                    <a:pt x="221" y="277"/>
                    <a:pt x="318" y="273"/>
                    <a:pt x="300" y="180"/>
                  </a:cubicBezTo>
                  <a:lnTo>
                    <a:pt x="300" y="180"/>
                  </a:lnTo>
                  <a:cubicBezTo>
                    <a:pt x="259" y="209"/>
                    <a:pt x="237" y="228"/>
                    <a:pt x="221" y="228"/>
                  </a:cubicBezTo>
                  <a:cubicBezTo>
                    <a:pt x="199" y="228"/>
                    <a:pt x="188" y="206"/>
                    <a:pt x="158" y="157"/>
                  </a:cubicBezTo>
                  <a:cubicBezTo>
                    <a:pt x="151" y="142"/>
                    <a:pt x="135" y="139"/>
                    <a:pt x="125" y="131"/>
                  </a:cubicBezTo>
                  <a:lnTo>
                    <a:pt x="80" y="87"/>
                  </a:lnTo>
                  <a:lnTo>
                    <a:pt x="80" y="87"/>
                  </a:lnTo>
                  <a:cubicBezTo>
                    <a:pt x="102" y="90"/>
                    <a:pt x="121" y="94"/>
                    <a:pt x="139" y="94"/>
                  </a:cubicBezTo>
                  <a:cubicBezTo>
                    <a:pt x="177" y="94"/>
                    <a:pt x="211" y="83"/>
                    <a:pt x="237" y="52"/>
                  </a:cubicBezTo>
                  <a:cubicBezTo>
                    <a:pt x="218" y="34"/>
                    <a:pt x="203" y="19"/>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1908372" y="-2572866"/>
              <a:ext cx="4679" cy="4297"/>
            </a:xfrm>
            <a:custGeom>
              <a:avLst/>
              <a:gdLst/>
              <a:ahLst/>
              <a:cxnLst/>
              <a:rect l="l" t="t" r="r" b="b"/>
              <a:pathLst>
                <a:path w="98" h="90" extrusionOk="0">
                  <a:moveTo>
                    <a:pt x="53" y="0"/>
                  </a:moveTo>
                  <a:cubicBezTo>
                    <a:pt x="53" y="0"/>
                    <a:pt x="49" y="0"/>
                    <a:pt x="49" y="4"/>
                  </a:cubicBezTo>
                  <a:cubicBezTo>
                    <a:pt x="30" y="4"/>
                    <a:pt x="15" y="23"/>
                    <a:pt x="1" y="33"/>
                  </a:cubicBezTo>
                  <a:cubicBezTo>
                    <a:pt x="8" y="49"/>
                    <a:pt x="11" y="71"/>
                    <a:pt x="27" y="83"/>
                  </a:cubicBezTo>
                  <a:cubicBezTo>
                    <a:pt x="34" y="90"/>
                    <a:pt x="41" y="90"/>
                    <a:pt x="49" y="90"/>
                  </a:cubicBezTo>
                  <a:cubicBezTo>
                    <a:pt x="63" y="90"/>
                    <a:pt x="79" y="83"/>
                    <a:pt x="86" y="71"/>
                  </a:cubicBezTo>
                  <a:cubicBezTo>
                    <a:pt x="94" y="64"/>
                    <a:pt x="97" y="49"/>
                    <a:pt x="97" y="41"/>
                  </a:cubicBezTo>
                  <a:cubicBezTo>
                    <a:pt x="90" y="23"/>
                    <a:pt x="75"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2224143" y="-2694628"/>
              <a:ext cx="11651" cy="8452"/>
            </a:xfrm>
            <a:custGeom>
              <a:avLst/>
              <a:gdLst/>
              <a:ahLst/>
              <a:cxnLst/>
              <a:rect l="l" t="t" r="r" b="b"/>
              <a:pathLst>
                <a:path w="244" h="177" extrusionOk="0">
                  <a:moveTo>
                    <a:pt x="158" y="0"/>
                  </a:moveTo>
                  <a:cubicBezTo>
                    <a:pt x="132" y="31"/>
                    <a:pt x="98" y="42"/>
                    <a:pt x="60" y="42"/>
                  </a:cubicBezTo>
                  <a:cubicBezTo>
                    <a:pt x="42" y="42"/>
                    <a:pt x="23" y="38"/>
                    <a:pt x="1" y="35"/>
                  </a:cubicBezTo>
                  <a:lnTo>
                    <a:pt x="1" y="35"/>
                  </a:lnTo>
                  <a:lnTo>
                    <a:pt x="46" y="79"/>
                  </a:lnTo>
                  <a:cubicBezTo>
                    <a:pt x="56" y="87"/>
                    <a:pt x="72" y="90"/>
                    <a:pt x="79" y="105"/>
                  </a:cubicBezTo>
                  <a:cubicBezTo>
                    <a:pt x="109" y="154"/>
                    <a:pt x="120" y="176"/>
                    <a:pt x="142" y="176"/>
                  </a:cubicBezTo>
                  <a:cubicBezTo>
                    <a:pt x="158" y="176"/>
                    <a:pt x="180" y="157"/>
                    <a:pt x="221" y="128"/>
                  </a:cubicBezTo>
                  <a:cubicBezTo>
                    <a:pt x="244" y="64"/>
                    <a:pt x="194" y="35"/>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1923175" y="-2728197"/>
              <a:ext cx="3915" cy="3438"/>
            </a:xfrm>
            <a:custGeom>
              <a:avLst/>
              <a:gdLst/>
              <a:ahLst/>
              <a:cxnLst/>
              <a:rect l="l" t="t" r="r" b="b"/>
              <a:pathLst>
                <a:path w="82" h="72" extrusionOk="0">
                  <a:moveTo>
                    <a:pt x="45" y="1"/>
                  </a:moveTo>
                  <a:cubicBezTo>
                    <a:pt x="33" y="1"/>
                    <a:pt x="26" y="8"/>
                    <a:pt x="19" y="16"/>
                  </a:cubicBezTo>
                  <a:cubicBezTo>
                    <a:pt x="4" y="34"/>
                    <a:pt x="0" y="49"/>
                    <a:pt x="11" y="68"/>
                  </a:cubicBezTo>
                  <a:cubicBezTo>
                    <a:pt x="19" y="72"/>
                    <a:pt x="26" y="72"/>
                    <a:pt x="33" y="72"/>
                  </a:cubicBezTo>
                  <a:cubicBezTo>
                    <a:pt x="45" y="72"/>
                    <a:pt x="56" y="68"/>
                    <a:pt x="64" y="61"/>
                  </a:cubicBezTo>
                  <a:cubicBezTo>
                    <a:pt x="82" y="46"/>
                    <a:pt x="82" y="27"/>
                    <a:pt x="67" y="12"/>
                  </a:cubicBezTo>
                  <a:cubicBezTo>
                    <a:pt x="59" y="5"/>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2716780" y="-2549325"/>
              <a:ext cx="6494" cy="4011"/>
            </a:xfrm>
            <a:custGeom>
              <a:avLst/>
              <a:gdLst/>
              <a:ahLst/>
              <a:cxnLst/>
              <a:rect l="l" t="t" r="r" b="b"/>
              <a:pathLst>
                <a:path w="136" h="84" extrusionOk="0">
                  <a:moveTo>
                    <a:pt x="75" y="1"/>
                  </a:moveTo>
                  <a:cubicBezTo>
                    <a:pt x="56" y="1"/>
                    <a:pt x="42" y="16"/>
                    <a:pt x="26" y="27"/>
                  </a:cubicBezTo>
                  <a:cubicBezTo>
                    <a:pt x="19" y="42"/>
                    <a:pt x="0" y="56"/>
                    <a:pt x="11" y="68"/>
                  </a:cubicBezTo>
                  <a:cubicBezTo>
                    <a:pt x="19" y="79"/>
                    <a:pt x="30" y="83"/>
                    <a:pt x="37" y="83"/>
                  </a:cubicBezTo>
                  <a:cubicBezTo>
                    <a:pt x="60" y="83"/>
                    <a:pt x="79" y="64"/>
                    <a:pt x="97" y="61"/>
                  </a:cubicBezTo>
                  <a:cubicBezTo>
                    <a:pt x="135" y="53"/>
                    <a:pt x="120" y="30"/>
                    <a:pt x="109" y="11"/>
                  </a:cubicBezTo>
                  <a:cubicBezTo>
                    <a:pt x="97" y="4"/>
                    <a:pt x="87"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2250024" y="-2597696"/>
              <a:ext cx="6828" cy="4679"/>
            </a:xfrm>
            <a:custGeom>
              <a:avLst/>
              <a:gdLst/>
              <a:ahLst/>
              <a:cxnLst/>
              <a:rect l="l" t="t" r="r" b="b"/>
              <a:pathLst>
                <a:path w="143" h="98" extrusionOk="0">
                  <a:moveTo>
                    <a:pt x="101" y="1"/>
                  </a:moveTo>
                  <a:cubicBezTo>
                    <a:pt x="1" y="30"/>
                    <a:pt x="75" y="64"/>
                    <a:pt x="101" y="98"/>
                  </a:cubicBezTo>
                  <a:cubicBezTo>
                    <a:pt x="143" y="64"/>
                    <a:pt x="143" y="34"/>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2772838" y="-2522203"/>
              <a:ext cx="6685" cy="5587"/>
            </a:xfrm>
            <a:custGeom>
              <a:avLst/>
              <a:gdLst/>
              <a:ahLst/>
              <a:cxnLst/>
              <a:rect l="l" t="t" r="r" b="b"/>
              <a:pathLst>
                <a:path w="140" h="117" extrusionOk="0">
                  <a:moveTo>
                    <a:pt x="75" y="0"/>
                  </a:moveTo>
                  <a:cubicBezTo>
                    <a:pt x="45" y="0"/>
                    <a:pt x="19" y="0"/>
                    <a:pt x="0" y="35"/>
                  </a:cubicBezTo>
                  <a:cubicBezTo>
                    <a:pt x="23" y="64"/>
                    <a:pt x="31" y="113"/>
                    <a:pt x="79" y="116"/>
                  </a:cubicBezTo>
                  <a:cubicBezTo>
                    <a:pt x="117" y="83"/>
                    <a:pt x="139" y="4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2744475" y="-2624627"/>
              <a:ext cx="12749" cy="10171"/>
            </a:xfrm>
            <a:custGeom>
              <a:avLst/>
              <a:gdLst/>
              <a:ahLst/>
              <a:cxnLst/>
              <a:rect l="l" t="t" r="r" b="b"/>
              <a:pathLst>
                <a:path w="267" h="213" extrusionOk="0">
                  <a:moveTo>
                    <a:pt x="151" y="0"/>
                  </a:moveTo>
                  <a:cubicBezTo>
                    <a:pt x="139" y="94"/>
                    <a:pt x="139" y="94"/>
                    <a:pt x="34" y="113"/>
                  </a:cubicBezTo>
                  <a:cubicBezTo>
                    <a:pt x="27" y="142"/>
                    <a:pt x="1" y="183"/>
                    <a:pt x="61" y="183"/>
                  </a:cubicBezTo>
                  <a:lnTo>
                    <a:pt x="68" y="183"/>
                  </a:lnTo>
                  <a:cubicBezTo>
                    <a:pt x="79" y="183"/>
                    <a:pt x="91" y="202"/>
                    <a:pt x="101" y="209"/>
                  </a:cubicBezTo>
                  <a:cubicBezTo>
                    <a:pt x="109" y="213"/>
                    <a:pt x="120" y="213"/>
                    <a:pt x="128" y="213"/>
                  </a:cubicBezTo>
                  <a:cubicBezTo>
                    <a:pt x="191" y="213"/>
                    <a:pt x="214" y="139"/>
                    <a:pt x="266" y="113"/>
                  </a:cubicBezTo>
                  <a:cubicBezTo>
                    <a:pt x="229" y="75"/>
                    <a:pt x="191" y="37"/>
                    <a:pt x="1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2385347" y="-2801923"/>
              <a:ext cx="19482" cy="19339"/>
            </a:xfrm>
            <a:custGeom>
              <a:avLst/>
              <a:gdLst/>
              <a:ahLst/>
              <a:cxnLst/>
              <a:rect l="l" t="t" r="r" b="b"/>
              <a:pathLst>
                <a:path w="408" h="405" extrusionOk="0">
                  <a:moveTo>
                    <a:pt x="161" y="244"/>
                  </a:moveTo>
                  <a:cubicBezTo>
                    <a:pt x="169" y="244"/>
                    <a:pt x="177" y="248"/>
                    <a:pt x="188" y="255"/>
                  </a:cubicBezTo>
                  <a:cubicBezTo>
                    <a:pt x="195" y="259"/>
                    <a:pt x="203" y="263"/>
                    <a:pt x="214" y="263"/>
                  </a:cubicBezTo>
                  <a:lnTo>
                    <a:pt x="229" y="263"/>
                  </a:lnTo>
                  <a:cubicBezTo>
                    <a:pt x="240" y="263"/>
                    <a:pt x="247" y="266"/>
                    <a:pt x="247" y="285"/>
                  </a:cubicBezTo>
                  <a:cubicBezTo>
                    <a:pt x="247" y="319"/>
                    <a:pt x="221" y="319"/>
                    <a:pt x="199" y="319"/>
                  </a:cubicBezTo>
                  <a:lnTo>
                    <a:pt x="188" y="319"/>
                  </a:lnTo>
                  <a:cubicBezTo>
                    <a:pt x="173" y="319"/>
                    <a:pt x="154" y="341"/>
                    <a:pt x="135" y="341"/>
                  </a:cubicBezTo>
                  <a:cubicBezTo>
                    <a:pt x="128" y="341"/>
                    <a:pt x="116" y="334"/>
                    <a:pt x="113" y="311"/>
                  </a:cubicBezTo>
                  <a:cubicBezTo>
                    <a:pt x="121" y="296"/>
                    <a:pt x="132" y="285"/>
                    <a:pt x="135" y="274"/>
                  </a:cubicBezTo>
                  <a:cubicBezTo>
                    <a:pt x="143" y="251"/>
                    <a:pt x="151" y="244"/>
                    <a:pt x="161" y="244"/>
                  </a:cubicBezTo>
                  <a:close/>
                  <a:moveTo>
                    <a:pt x="292" y="1"/>
                  </a:moveTo>
                  <a:cubicBezTo>
                    <a:pt x="292" y="5"/>
                    <a:pt x="289" y="5"/>
                    <a:pt x="289" y="5"/>
                  </a:cubicBezTo>
                  <a:cubicBezTo>
                    <a:pt x="259" y="35"/>
                    <a:pt x="273" y="113"/>
                    <a:pt x="221" y="113"/>
                  </a:cubicBezTo>
                  <a:cubicBezTo>
                    <a:pt x="211" y="113"/>
                    <a:pt x="195" y="109"/>
                    <a:pt x="173" y="98"/>
                  </a:cubicBezTo>
                  <a:lnTo>
                    <a:pt x="169" y="98"/>
                  </a:lnTo>
                  <a:cubicBezTo>
                    <a:pt x="158" y="98"/>
                    <a:pt x="158" y="120"/>
                    <a:pt x="154" y="132"/>
                  </a:cubicBezTo>
                  <a:cubicBezTo>
                    <a:pt x="147" y="158"/>
                    <a:pt x="139" y="170"/>
                    <a:pt x="132" y="170"/>
                  </a:cubicBezTo>
                  <a:cubicBezTo>
                    <a:pt x="121" y="170"/>
                    <a:pt x="109" y="132"/>
                    <a:pt x="94" y="132"/>
                  </a:cubicBezTo>
                  <a:lnTo>
                    <a:pt x="94" y="132"/>
                  </a:lnTo>
                  <a:cubicBezTo>
                    <a:pt x="31" y="199"/>
                    <a:pt x="94" y="251"/>
                    <a:pt x="109" y="311"/>
                  </a:cubicBezTo>
                  <a:lnTo>
                    <a:pt x="102" y="311"/>
                  </a:lnTo>
                  <a:cubicBezTo>
                    <a:pt x="90" y="311"/>
                    <a:pt x="80" y="308"/>
                    <a:pt x="68" y="304"/>
                  </a:cubicBezTo>
                  <a:cubicBezTo>
                    <a:pt x="57" y="300"/>
                    <a:pt x="46" y="293"/>
                    <a:pt x="35" y="293"/>
                  </a:cubicBezTo>
                  <a:cubicBezTo>
                    <a:pt x="20" y="293"/>
                    <a:pt x="9" y="300"/>
                    <a:pt x="1" y="322"/>
                  </a:cubicBezTo>
                  <a:cubicBezTo>
                    <a:pt x="20" y="367"/>
                    <a:pt x="90" y="334"/>
                    <a:pt x="94" y="394"/>
                  </a:cubicBezTo>
                  <a:cubicBezTo>
                    <a:pt x="132" y="397"/>
                    <a:pt x="154" y="405"/>
                    <a:pt x="173" y="405"/>
                  </a:cubicBezTo>
                  <a:cubicBezTo>
                    <a:pt x="221" y="405"/>
                    <a:pt x="237" y="379"/>
                    <a:pt x="289" y="293"/>
                  </a:cubicBezTo>
                  <a:cubicBezTo>
                    <a:pt x="300" y="274"/>
                    <a:pt x="311" y="277"/>
                    <a:pt x="326" y="274"/>
                  </a:cubicBezTo>
                  <a:cubicBezTo>
                    <a:pt x="408" y="251"/>
                    <a:pt x="408" y="251"/>
                    <a:pt x="356" y="165"/>
                  </a:cubicBezTo>
                  <a:lnTo>
                    <a:pt x="356" y="165"/>
                  </a:lnTo>
                  <a:cubicBezTo>
                    <a:pt x="341" y="177"/>
                    <a:pt x="326" y="188"/>
                    <a:pt x="308" y="188"/>
                  </a:cubicBezTo>
                  <a:cubicBezTo>
                    <a:pt x="296" y="188"/>
                    <a:pt x="285" y="180"/>
                    <a:pt x="273" y="162"/>
                  </a:cubicBezTo>
                  <a:cubicBezTo>
                    <a:pt x="255" y="125"/>
                    <a:pt x="296" y="120"/>
                    <a:pt x="318" y="109"/>
                  </a:cubicBezTo>
                  <a:cubicBezTo>
                    <a:pt x="371" y="91"/>
                    <a:pt x="349" y="49"/>
                    <a:pt x="341" y="16"/>
                  </a:cubicBezTo>
                  <a:cubicBezTo>
                    <a:pt x="326" y="8"/>
                    <a:pt x="308" y="5"/>
                    <a:pt x="2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2390122" y="-2790463"/>
              <a:ext cx="3247" cy="4154"/>
            </a:xfrm>
            <a:custGeom>
              <a:avLst/>
              <a:gdLst/>
              <a:ahLst/>
              <a:cxnLst/>
              <a:rect l="l" t="t" r="r" b="b"/>
              <a:pathLst>
                <a:path w="68" h="87" extrusionOk="0">
                  <a:moveTo>
                    <a:pt x="23" y="0"/>
                  </a:moveTo>
                  <a:cubicBezTo>
                    <a:pt x="15" y="0"/>
                    <a:pt x="4" y="4"/>
                    <a:pt x="4" y="4"/>
                  </a:cubicBezTo>
                  <a:cubicBezTo>
                    <a:pt x="0" y="37"/>
                    <a:pt x="4" y="71"/>
                    <a:pt x="45" y="87"/>
                  </a:cubicBezTo>
                  <a:cubicBezTo>
                    <a:pt x="59" y="56"/>
                    <a:pt x="68" y="26"/>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2392653" y="-2784016"/>
              <a:ext cx="4297" cy="3390"/>
            </a:xfrm>
            <a:custGeom>
              <a:avLst/>
              <a:gdLst/>
              <a:ahLst/>
              <a:cxnLst/>
              <a:rect l="l" t="t" r="r" b="b"/>
              <a:pathLst>
                <a:path w="90" h="71" extrusionOk="0">
                  <a:moveTo>
                    <a:pt x="50" y="0"/>
                  </a:moveTo>
                  <a:cubicBezTo>
                    <a:pt x="38" y="0"/>
                    <a:pt x="27" y="4"/>
                    <a:pt x="19" y="14"/>
                  </a:cubicBezTo>
                  <a:cubicBezTo>
                    <a:pt x="31" y="30"/>
                    <a:pt x="0" y="67"/>
                    <a:pt x="34" y="71"/>
                  </a:cubicBezTo>
                  <a:lnTo>
                    <a:pt x="42" y="71"/>
                  </a:lnTo>
                  <a:cubicBezTo>
                    <a:pt x="72" y="71"/>
                    <a:pt x="90" y="52"/>
                    <a:pt x="83" y="19"/>
                  </a:cubicBezTo>
                  <a:cubicBezTo>
                    <a:pt x="72" y="7"/>
                    <a:pt x="60"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2373171" y="-2801159"/>
              <a:ext cx="14134" cy="15710"/>
            </a:xfrm>
            <a:custGeom>
              <a:avLst/>
              <a:gdLst/>
              <a:ahLst/>
              <a:cxnLst/>
              <a:rect l="l" t="t" r="r" b="b"/>
              <a:pathLst>
                <a:path w="296" h="329" extrusionOk="0">
                  <a:moveTo>
                    <a:pt x="86" y="0"/>
                  </a:moveTo>
                  <a:lnTo>
                    <a:pt x="86" y="0"/>
                  </a:lnTo>
                  <a:cubicBezTo>
                    <a:pt x="94" y="33"/>
                    <a:pt x="116" y="75"/>
                    <a:pt x="63" y="93"/>
                  </a:cubicBezTo>
                  <a:cubicBezTo>
                    <a:pt x="41" y="104"/>
                    <a:pt x="0" y="109"/>
                    <a:pt x="18" y="146"/>
                  </a:cubicBezTo>
                  <a:cubicBezTo>
                    <a:pt x="30" y="164"/>
                    <a:pt x="41" y="172"/>
                    <a:pt x="53" y="172"/>
                  </a:cubicBezTo>
                  <a:cubicBezTo>
                    <a:pt x="71" y="172"/>
                    <a:pt x="86" y="161"/>
                    <a:pt x="101" y="149"/>
                  </a:cubicBezTo>
                  <a:cubicBezTo>
                    <a:pt x="120" y="135"/>
                    <a:pt x="131" y="123"/>
                    <a:pt x="142" y="123"/>
                  </a:cubicBezTo>
                  <a:cubicBezTo>
                    <a:pt x="153" y="123"/>
                    <a:pt x="161" y="138"/>
                    <a:pt x="168" y="161"/>
                  </a:cubicBezTo>
                  <a:cubicBezTo>
                    <a:pt x="180" y="221"/>
                    <a:pt x="198" y="277"/>
                    <a:pt x="220" y="329"/>
                  </a:cubicBezTo>
                  <a:cubicBezTo>
                    <a:pt x="247" y="269"/>
                    <a:pt x="198" y="180"/>
                    <a:pt x="296" y="149"/>
                  </a:cubicBezTo>
                  <a:cubicBezTo>
                    <a:pt x="284" y="142"/>
                    <a:pt x="265" y="135"/>
                    <a:pt x="262" y="123"/>
                  </a:cubicBezTo>
                  <a:cubicBezTo>
                    <a:pt x="239" y="52"/>
                    <a:pt x="172" y="4"/>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2372646" y="-2785688"/>
              <a:ext cx="11317" cy="10457"/>
            </a:xfrm>
            <a:custGeom>
              <a:avLst/>
              <a:gdLst/>
              <a:ahLst/>
              <a:cxnLst/>
              <a:rect l="l" t="t" r="r" b="b"/>
              <a:pathLst>
                <a:path w="237" h="219" extrusionOk="0">
                  <a:moveTo>
                    <a:pt x="52" y="1"/>
                  </a:moveTo>
                  <a:lnTo>
                    <a:pt x="52" y="1"/>
                  </a:lnTo>
                  <a:cubicBezTo>
                    <a:pt x="57" y="42"/>
                    <a:pt x="94" y="72"/>
                    <a:pt x="45" y="99"/>
                  </a:cubicBezTo>
                  <a:cubicBezTo>
                    <a:pt x="0" y="128"/>
                    <a:pt x="42" y="170"/>
                    <a:pt x="49" y="199"/>
                  </a:cubicBezTo>
                  <a:cubicBezTo>
                    <a:pt x="52" y="214"/>
                    <a:pt x="60" y="218"/>
                    <a:pt x="68" y="218"/>
                  </a:cubicBezTo>
                  <a:cubicBezTo>
                    <a:pt x="83" y="218"/>
                    <a:pt x="102" y="206"/>
                    <a:pt x="116" y="203"/>
                  </a:cubicBezTo>
                  <a:cubicBezTo>
                    <a:pt x="116" y="203"/>
                    <a:pt x="120" y="199"/>
                    <a:pt x="124" y="199"/>
                  </a:cubicBezTo>
                  <a:cubicBezTo>
                    <a:pt x="135" y="199"/>
                    <a:pt x="146" y="211"/>
                    <a:pt x="157" y="218"/>
                  </a:cubicBezTo>
                  <a:cubicBezTo>
                    <a:pt x="232" y="192"/>
                    <a:pt x="195" y="110"/>
                    <a:pt x="236" y="65"/>
                  </a:cubicBezTo>
                  <a:cubicBezTo>
                    <a:pt x="187" y="5"/>
                    <a:pt x="116" y="23"/>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2393751" y="-2741567"/>
              <a:ext cx="17047" cy="9884"/>
            </a:xfrm>
            <a:custGeom>
              <a:avLst/>
              <a:gdLst/>
              <a:ahLst/>
              <a:cxnLst/>
              <a:rect l="l" t="t" r="r" b="b"/>
              <a:pathLst>
                <a:path w="357" h="207" extrusionOk="0">
                  <a:moveTo>
                    <a:pt x="214" y="0"/>
                  </a:moveTo>
                  <a:cubicBezTo>
                    <a:pt x="166" y="5"/>
                    <a:pt x="117" y="23"/>
                    <a:pt x="76" y="45"/>
                  </a:cubicBezTo>
                  <a:cubicBezTo>
                    <a:pt x="31" y="72"/>
                    <a:pt x="1" y="124"/>
                    <a:pt x="20" y="172"/>
                  </a:cubicBezTo>
                  <a:cubicBezTo>
                    <a:pt x="28" y="198"/>
                    <a:pt x="46" y="206"/>
                    <a:pt x="68" y="206"/>
                  </a:cubicBezTo>
                  <a:cubicBezTo>
                    <a:pt x="91" y="206"/>
                    <a:pt x="117" y="198"/>
                    <a:pt x="140" y="195"/>
                  </a:cubicBezTo>
                  <a:cubicBezTo>
                    <a:pt x="154" y="191"/>
                    <a:pt x="170" y="172"/>
                    <a:pt x="185" y="162"/>
                  </a:cubicBezTo>
                  <a:cubicBezTo>
                    <a:pt x="173" y="150"/>
                    <a:pt x="162" y="139"/>
                    <a:pt x="154" y="128"/>
                  </a:cubicBezTo>
                  <a:cubicBezTo>
                    <a:pt x="140" y="102"/>
                    <a:pt x="144" y="75"/>
                    <a:pt x="166" y="57"/>
                  </a:cubicBezTo>
                  <a:cubicBezTo>
                    <a:pt x="170" y="49"/>
                    <a:pt x="177" y="45"/>
                    <a:pt x="185" y="45"/>
                  </a:cubicBezTo>
                  <a:cubicBezTo>
                    <a:pt x="188" y="45"/>
                    <a:pt x="192" y="49"/>
                    <a:pt x="196" y="53"/>
                  </a:cubicBezTo>
                  <a:cubicBezTo>
                    <a:pt x="214" y="75"/>
                    <a:pt x="207" y="94"/>
                    <a:pt x="199" y="117"/>
                  </a:cubicBezTo>
                  <a:cubicBezTo>
                    <a:pt x="192" y="131"/>
                    <a:pt x="188" y="146"/>
                    <a:pt x="185" y="162"/>
                  </a:cubicBezTo>
                  <a:cubicBezTo>
                    <a:pt x="203" y="176"/>
                    <a:pt x="225" y="180"/>
                    <a:pt x="244" y="180"/>
                  </a:cubicBezTo>
                  <a:cubicBezTo>
                    <a:pt x="270" y="180"/>
                    <a:pt x="301" y="169"/>
                    <a:pt x="323" y="154"/>
                  </a:cubicBezTo>
                  <a:cubicBezTo>
                    <a:pt x="356" y="128"/>
                    <a:pt x="334" y="83"/>
                    <a:pt x="323" y="45"/>
                  </a:cubicBezTo>
                  <a:cubicBezTo>
                    <a:pt x="308" y="8"/>
                    <a:pt x="274" y="0"/>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2376752" y="-2737078"/>
              <a:ext cx="8404" cy="6637"/>
            </a:xfrm>
            <a:custGeom>
              <a:avLst/>
              <a:gdLst/>
              <a:ahLst/>
              <a:cxnLst/>
              <a:rect l="l" t="t" r="r" b="b"/>
              <a:pathLst>
                <a:path w="176" h="139" extrusionOk="0">
                  <a:moveTo>
                    <a:pt x="86" y="0"/>
                  </a:moveTo>
                  <a:cubicBezTo>
                    <a:pt x="34" y="0"/>
                    <a:pt x="34" y="63"/>
                    <a:pt x="0" y="104"/>
                  </a:cubicBezTo>
                  <a:cubicBezTo>
                    <a:pt x="38" y="116"/>
                    <a:pt x="71" y="138"/>
                    <a:pt x="102" y="138"/>
                  </a:cubicBezTo>
                  <a:cubicBezTo>
                    <a:pt x="120" y="138"/>
                    <a:pt x="143" y="127"/>
                    <a:pt x="157" y="94"/>
                  </a:cubicBezTo>
                  <a:cubicBezTo>
                    <a:pt x="176" y="56"/>
                    <a:pt x="154" y="23"/>
                    <a:pt x="120" y="8"/>
                  </a:cubicBezTo>
                  <a:cubicBezTo>
                    <a:pt x="109" y="0"/>
                    <a:pt x="93"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2448520" y="-2744432"/>
              <a:ext cx="12558" cy="7735"/>
            </a:xfrm>
            <a:custGeom>
              <a:avLst/>
              <a:gdLst/>
              <a:ahLst/>
              <a:cxnLst/>
              <a:rect l="l" t="t" r="r" b="b"/>
              <a:pathLst>
                <a:path w="263" h="162" extrusionOk="0">
                  <a:moveTo>
                    <a:pt x="157" y="1"/>
                  </a:moveTo>
                  <a:cubicBezTo>
                    <a:pt x="135" y="1"/>
                    <a:pt x="109" y="8"/>
                    <a:pt x="87" y="20"/>
                  </a:cubicBezTo>
                  <a:cubicBezTo>
                    <a:pt x="61" y="27"/>
                    <a:pt x="38" y="38"/>
                    <a:pt x="12" y="38"/>
                  </a:cubicBezTo>
                  <a:lnTo>
                    <a:pt x="0" y="38"/>
                  </a:lnTo>
                  <a:cubicBezTo>
                    <a:pt x="16" y="117"/>
                    <a:pt x="87" y="162"/>
                    <a:pt x="191" y="162"/>
                  </a:cubicBezTo>
                  <a:lnTo>
                    <a:pt x="195" y="162"/>
                  </a:lnTo>
                  <a:cubicBezTo>
                    <a:pt x="176" y="109"/>
                    <a:pt x="262" y="75"/>
                    <a:pt x="218" y="20"/>
                  </a:cubicBezTo>
                  <a:cubicBezTo>
                    <a:pt x="195" y="5"/>
                    <a:pt x="176"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2358177" y="-2755128"/>
              <a:ext cx="8786" cy="4154"/>
            </a:xfrm>
            <a:custGeom>
              <a:avLst/>
              <a:gdLst/>
              <a:ahLst/>
              <a:cxnLst/>
              <a:rect l="l" t="t" r="r" b="b"/>
              <a:pathLst>
                <a:path w="184" h="87" extrusionOk="0">
                  <a:moveTo>
                    <a:pt x="79" y="1"/>
                  </a:moveTo>
                  <a:cubicBezTo>
                    <a:pt x="41" y="4"/>
                    <a:pt x="8" y="11"/>
                    <a:pt x="0" y="56"/>
                  </a:cubicBezTo>
                  <a:cubicBezTo>
                    <a:pt x="4" y="64"/>
                    <a:pt x="11" y="68"/>
                    <a:pt x="18" y="68"/>
                  </a:cubicBezTo>
                  <a:cubicBezTo>
                    <a:pt x="27" y="68"/>
                    <a:pt x="37" y="64"/>
                    <a:pt x="41" y="60"/>
                  </a:cubicBezTo>
                  <a:cubicBezTo>
                    <a:pt x="49" y="53"/>
                    <a:pt x="56" y="49"/>
                    <a:pt x="60" y="49"/>
                  </a:cubicBezTo>
                  <a:lnTo>
                    <a:pt x="63" y="49"/>
                  </a:lnTo>
                  <a:cubicBezTo>
                    <a:pt x="82" y="75"/>
                    <a:pt x="97" y="87"/>
                    <a:pt x="113" y="87"/>
                  </a:cubicBezTo>
                  <a:cubicBezTo>
                    <a:pt x="135" y="87"/>
                    <a:pt x="157" y="60"/>
                    <a:pt x="180" y="37"/>
                  </a:cubicBezTo>
                  <a:cubicBezTo>
                    <a:pt x="184" y="27"/>
                    <a:pt x="184" y="19"/>
                    <a:pt x="175" y="19"/>
                  </a:cubicBezTo>
                  <a:cubicBezTo>
                    <a:pt x="172" y="19"/>
                    <a:pt x="168" y="19"/>
                    <a:pt x="165" y="23"/>
                  </a:cubicBezTo>
                  <a:lnTo>
                    <a:pt x="146" y="23"/>
                  </a:lnTo>
                  <a:cubicBezTo>
                    <a:pt x="123" y="23"/>
                    <a:pt x="101" y="1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2354453" y="-2757993"/>
              <a:ext cx="4154" cy="4011"/>
            </a:xfrm>
            <a:custGeom>
              <a:avLst/>
              <a:gdLst/>
              <a:ahLst/>
              <a:cxnLst/>
              <a:rect l="l" t="t" r="r" b="b"/>
              <a:pathLst>
                <a:path w="87" h="84" extrusionOk="0">
                  <a:moveTo>
                    <a:pt x="30" y="1"/>
                  </a:moveTo>
                  <a:cubicBezTo>
                    <a:pt x="27" y="1"/>
                    <a:pt x="27" y="1"/>
                    <a:pt x="23" y="4"/>
                  </a:cubicBezTo>
                  <a:cubicBezTo>
                    <a:pt x="12" y="4"/>
                    <a:pt x="8" y="42"/>
                    <a:pt x="1" y="61"/>
                  </a:cubicBezTo>
                  <a:cubicBezTo>
                    <a:pt x="23" y="71"/>
                    <a:pt x="45" y="83"/>
                    <a:pt x="68" y="83"/>
                  </a:cubicBezTo>
                  <a:lnTo>
                    <a:pt x="87" y="83"/>
                  </a:lnTo>
                  <a:cubicBezTo>
                    <a:pt x="79" y="71"/>
                    <a:pt x="71" y="64"/>
                    <a:pt x="68" y="57"/>
                  </a:cubicBezTo>
                  <a:cubicBezTo>
                    <a:pt x="57" y="35"/>
                    <a:pt x="57"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380859" y="-2802639"/>
              <a:ext cx="9502" cy="8834"/>
            </a:xfrm>
            <a:custGeom>
              <a:avLst/>
              <a:gdLst/>
              <a:ahLst/>
              <a:cxnLst/>
              <a:rect l="l" t="t" r="r" b="b"/>
              <a:pathLst>
                <a:path w="199" h="185" extrusionOk="0">
                  <a:moveTo>
                    <a:pt x="184" y="1"/>
                  </a:moveTo>
                  <a:cubicBezTo>
                    <a:pt x="117" y="42"/>
                    <a:pt x="57" y="87"/>
                    <a:pt x="0" y="147"/>
                  </a:cubicBezTo>
                  <a:cubicBezTo>
                    <a:pt x="15" y="147"/>
                    <a:pt x="27" y="185"/>
                    <a:pt x="38" y="185"/>
                  </a:cubicBezTo>
                  <a:cubicBezTo>
                    <a:pt x="45" y="185"/>
                    <a:pt x="53" y="173"/>
                    <a:pt x="60" y="147"/>
                  </a:cubicBezTo>
                  <a:cubicBezTo>
                    <a:pt x="64" y="135"/>
                    <a:pt x="64" y="113"/>
                    <a:pt x="75" y="113"/>
                  </a:cubicBezTo>
                  <a:lnTo>
                    <a:pt x="79" y="113"/>
                  </a:lnTo>
                  <a:cubicBezTo>
                    <a:pt x="101" y="124"/>
                    <a:pt x="117" y="128"/>
                    <a:pt x="127" y="128"/>
                  </a:cubicBezTo>
                  <a:cubicBezTo>
                    <a:pt x="179" y="128"/>
                    <a:pt x="165" y="50"/>
                    <a:pt x="195" y="20"/>
                  </a:cubicBezTo>
                  <a:cubicBezTo>
                    <a:pt x="195" y="20"/>
                    <a:pt x="195" y="16"/>
                    <a:pt x="198" y="16"/>
                  </a:cubicBezTo>
                  <a:lnTo>
                    <a:pt x="191" y="9"/>
                  </a:lnTo>
                  <a:lnTo>
                    <a:pt x="18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440642" y="-2766206"/>
              <a:ext cx="4823" cy="4154"/>
            </a:xfrm>
            <a:custGeom>
              <a:avLst/>
              <a:gdLst/>
              <a:ahLst/>
              <a:cxnLst/>
              <a:rect l="l" t="t" r="r" b="b"/>
              <a:pathLst>
                <a:path w="101" h="87" extrusionOk="0">
                  <a:moveTo>
                    <a:pt x="37" y="0"/>
                  </a:moveTo>
                  <a:cubicBezTo>
                    <a:pt x="18" y="23"/>
                    <a:pt x="0" y="45"/>
                    <a:pt x="23" y="68"/>
                  </a:cubicBezTo>
                  <a:cubicBezTo>
                    <a:pt x="34" y="79"/>
                    <a:pt x="49" y="86"/>
                    <a:pt x="63" y="86"/>
                  </a:cubicBezTo>
                  <a:cubicBezTo>
                    <a:pt x="75" y="86"/>
                    <a:pt x="90" y="79"/>
                    <a:pt x="101" y="68"/>
                  </a:cubicBezTo>
                  <a:cubicBezTo>
                    <a:pt x="97" y="27"/>
                    <a:pt x="75" y="8"/>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488678" y="-2690856"/>
              <a:ext cx="19148" cy="18957"/>
            </a:xfrm>
            <a:custGeom>
              <a:avLst/>
              <a:gdLst/>
              <a:ahLst/>
              <a:cxnLst/>
              <a:rect l="l" t="t" r="r" b="b"/>
              <a:pathLst>
                <a:path w="401" h="397" extrusionOk="0">
                  <a:moveTo>
                    <a:pt x="199" y="4"/>
                  </a:moveTo>
                  <a:cubicBezTo>
                    <a:pt x="195" y="4"/>
                    <a:pt x="195" y="4"/>
                    <a:pt x="191" y="8"/>
                  </a:cubicBezTo>
                  <a:cubicBezTo>
                    <a:pt x="79" y="11"/>
                    <a:pt x="64" y="0"/>
                    <a:pt x="1" y="142"/>
                  </a:cubicBezTo>
                  <a:cubicBezTo>
                    <a:pt x="4" y="146"/>
                    <a:pt x="12" y="146"/>
                    <a:pt x="15" y="146"/>
                  </a:cubicBezTo>
                  <a:cubicBezTo>
                    <a:pt x="23" y="146"/>
                    <a:pt x="30" y="142"/>
                    <a:pt x="38" y="139"/>
                  </a:cubicBezTo>
                  <a:cubicBezTo>
                    <a:pt x="49" y="131"/>
                    <a:pt x="56" y="127"/>
                    <a:pt x="64" y="127"/>
                  </a:cubicBezTo>
                  <a:cubicBezTo>
                    <a:pt x="72" y="127"/>
                    <a:pt x="75" y="131"/>
                    <a:pt x="79" y="131"/>
                  </a:cubicBezTo>
                  <a:cubicBezTo>
                    <a:pt x="82" y="154"/>
                    <a:pt x="87" y="180"/>
                    <a:pt x="90" y="206"/>
                  </a:cubicBezTo>
                  <a:cubicBezTo>
                    <a:pt x="94" y="235"/>
                    <a:pt x="161" y="243"/>
                    <a:pt x="113" y="296"/>
                  </a:cubicBezTo>
                  <a:cubicBezTo>
                    <a:pt x="98" y="314"/>
                    <a:pt x="87" y="318"/>
                    <a:pt x="72" y="318"/>
                  </a:cubicBezTo>
                  <a:cubicBezTo>
                    <a:pt x="60" y="318"/>
                    <a:pt x="49" y="314"/>
                    <a:pt x="38" y="311"/>
                  </a:cubicBezTo>
                  <a:cubicBezTo>
                    <a:pt x="30" y="311"/>
                    <a:pt x="20" y="306"/>
                    <a:pt x="8" y="306"/>
                  </a:cubicBezTo>
                  <a:lnTo>
                    <a:pt x="1" y="306"/>
                  </a:lnTo>
                  <a:cubicBezTo>
                    <a:pt x="8" y="314"/>
                    <a:pt x="12" y="322"/>
                    <a:pt x="20" y="329"/>
                  </a:cubicBezTo>
                  <a:cubicBezTo>
                    <a:pt x="42" y="348"/>
                    <a:pt x="60" y="366"/>
                    <a:pt x="82" y="385"/>
                  </a:cubicBezTo>
                  <a:cubicBezTo>
                    <a:pt x="113" y="392"/>
                    <a:pt x="143" y="396"/>
                    <a:pt x="172" y="396"/>
                  </a:cubicBezTo>
                  <a:cubicBezTo>
                    <a:pt x="244" y="396"/>
                    <a:pt x="311" y="374"/>
                    <a:pt x="363" y="306"/>
                  </a:cubicBezTo>
                  <a:cubicBezTo>
                    <a:pt x="352" y="258"/>
                    <a:pt x="401" y="217"/>
                    <a:pt x="382" y="165"/>
                  </a:cubicBezTo>
                  <a:cubicBezTo>
                    <a:pt x="352" y="78"/>
                    <a:pt x="277" y="4"/>
                    <a:pt x="19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479940" y="-2706423"/>
              <a:ext cx="11842" cy="12415"/>
            </a:xfrm>
            <a:custGeom>
              <a:avLst/>
              <a:gdLst/>
              <a:ahLst/>
              <a:cxnLst/>
              <a:rect l="l" t="t" r="r" b="b"/>
              <a:pathLst>
                <a:path w="248" h="260" extrusionOk="0">
                  <a:moveTo>
                    <a:pt x="132" y="1"/>
                  </a:moveTo>
                  <a:cubicBezTo>
                    <a:pt x="109" y="1"/>
                    <a:pt x="87" y="9"/>
                    <a:pt x="64" y="27"/>
                  </a:cubicBezTo>
                  <a:cubicBezTo>
                    <a:pt x="20" y="68"/>
                    <a:pt x="1" y="143"/>
                    <a:pt x="27" y="203"/>
                  </a:cubicBezTo>
                  <a:cubicBezTo>
                    <a:pt x="42" y="247"/>
                    <a:pt x="75" y="259"/>
                    <a:pt x="113" y="259"/>
                  </a:cubicBezTo>
                  <a:lnTo>
                    <a:pt x="139" y="259"/>
                  </a:lnTo>
                  <a:cubicBezTo>
                    <a:pt x="218" y="251"/>
                    <a:pt x="248" y="203"/>
                    <a:pt x="248" y="76"/>
                  </a:cubicBezTo>
                  <a:cubicBezTo>
                    <a:pt x="229" y="61"/>
                    <a:pt x="218" y="42"/>
                    <a:pt x="199" y="27"/>
                  </a:cubicBezTo>
                  <a:cubicBezTo>
                    <a:pt x="177" y="9"/>
                    <a:pt x="154"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490111" y="-2684840"/>
              <a:ext cx="9168" cy="9168"/>
            </a:xfrm>
            <a:custGeom>
              <a:avLst/>
              <a:gdLst/>
              <a:ahLst/>
              <a:cxnLst/>
              <a:rect l="l" t="t" r="r" b="b"/>
              <a:pathLst>
                <a:path w="192" h="192" extrusionOk="0">
                  <a:moveTo>
                    <a:pt x="94" y="1"/>
                  </a:moveTo>
                  <a:cubicBezTo>
                    <a:pt x="86" y="1"/>
                    <a:pt x="79" y="5"/>
                    <a:pt x="68" y="13"/>
                  </a:cubicBezTo>
                  <a:cubicBezTo>
                    <a:pt x="60" y="16"/>
                    <a:pt x="53" y="20"/>
                    <a:pt x="45" y="20"/>
                  </a:cubicBezTo>
                  <a:cubicBezTo>
                    <a:pt x="42" y="20"/>
                    <a:pt x="34" y="20"/>
                    <a:pt x="31" y="16"/>
                  </a:cubicBezTo>
                  <a:cubicBezTo>
                    <a:pt x="19" y="28"/>
                    <a:pt x="8" y="39"/>
                    <a:pt x="0" y="50"/>
                  </a:cubicBezTo>
                  <a:cubicBezTo>
                    <a:pt x="42" y="83"/>
                    <a:pt x="12" y="140"/>
                    <a:pt x="31" y="180"/>
                  </a:cubicBezTo>
                  <a:lnTo>
                    <a:pt x="38" y="180"/>
                  </a:lnTo>
                  <a:cubicBezTo>
                    <a:pt x="50" y="180"/>
                    <a:pt x="60" y="185"/>
                    <a:pt x="68" y="185"/>
                  </a:cubicBezTo>
                  <a:cubicBezTo>
                    <a:pt x="79" y="188"/>
                    <a:pt x="90" y="192"/>
                    <a:pt x="102" y="192"/>
                  </a:cubicBezTo>
                  <a:cubicBezTo>
                    <a:pt x="117" y="192"/>
                    <a:pt x="128" y="188"/>
                    <a:pt x="143" y="170"/>
                  </a:cubicBezTo>
                  <a:cubicBezTo>
                    <a:pt x="191" y="117"/>
                    <a:pt x="124" y="109"/>
                    <a:pt x="120" y="80"/>
                  </a:cubicBezTo>
                  <a:cubicBezTo>
                    <a:pt x="117" y="54"/>
                    <a:pt x="112" y="28"/>
                    <a:pt x="109" y="5"/>
                  </a:cubicBezTo>
                  <a:cubicBezTo>
                    <a:pt x="105" y="5"/>
                    <a:pt x="102"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492450" y="-2682452"/>
              <a:ext cx="4727" cy="7879"/>
            </a:xfrm>
            <a:custGeom>
              <a:avLst/>
              <a:gdLst/>
              <a:ahLst/>
              <a:cxnLst/>
              <a:rect l="l" t="t" r="r" b="b"/>
              <a:pathLst>
                <a:path w="99" h="165" extrusionOk="0">
                  <a:moveTo>
                    <a:pt x="49" y="0"/>
                  </a:moveTo>
                  <a:cubicBezTo>
                    <a:pt x="31" y="15"/>
                    <a:pt x="16" y="30"/>
                    <a:pt x="1" y="49"/>
                  </a:cubicBezTo>
                  <a:cubicBezTo>
                    <a:pt x="9" y="75"/>
                    <a:pt x="16" y="104"/>
                    <a:pt x="27" y="135"/>
                  </a:cubicBezTo>
                  <a:cubicBezTo>
                    <a:pt x="35" y="153"/>
                    <a:pt x="46" y="164"/>
                    <a:pt x="65" y="164"/>
                  </a:cubicBezTo>
                  <a:cubicBezTo>
                    <a:pt x="72" y="164"/>
                    <a:pt x="83" y="161"/>
                    <a:pt x="99" y="153"/>
                  </a:cubicBezTo>
                  <a:cubicBezTo>
                    <a:pt x="91" y="146"/>
                    <a:pt x="87" y="138"/>
                    <a:pt x="80" y="130"/>
                  </a:cubicBezTo>
                  <a:cubicBezTo>
                    <a:pt x="61" y="90"/>
                    <a:pt x="91" y="33"/>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540821" y="-2724042"/>
              <a:ext cx="10457" cy="16999"/>
            </a:xfrm>
            <a:custGeom>
              <a:avLst/>
              <a:gdLst/>
              <a:ahLst/>
              <a:cxnLst/>
              <a:rect l="l" t="t" r="r" b="b"/>
              <a:pathLst>
                <a:path w="219" h="356" extrusionOk="0">
                  <a:moveTo>
                    <a:pt x="128" y="0"/>
                  </a:moveTo>
                  <a:cubicBezTo>
                    <a:pt x="98" y="26"/>
                    <a:pt x="53" y="30"/>
                    <a:pt x="35" y="82"/>
                  </a:cubicBezTo>
                  <a:cubicBezTo>
                    <a:pt x="5" y="161"/>
                    <a:pt x="91" y="131"/>
                    <a:pt x="94" y="176"/>
                  </a:cubicBezTo>
                  <a:cubicBezTo>
                    <a:pt x="57" y="194"/>
                    <a:pt x="13" y="209"/>
                    <a:pt x="1" y="258"/>
                  </a:cubicBezTo>
                  <a:cubicBezTo>
                    <a:pt x="27" y="288"/>
                    <a:pt x="53" y="314"/>
                    <a:pt x="80" y="340"/>
                  </a:cubicBezTo>
                  <a:cubicBezTo>
                    <a:pt x="98" y="351"/>
                    <a:pt x="110" y="355"/>
                    <a:pt x="125" y="355"/>
                  </a:cubicBezTo>
                  <a:cubicBezTo>
                    <a:pt x="147" y="355"/>
                    <a:pt x="165" y="336"/>
                    <a:pt x="177" y="310"/>
                  </a:cubicBezTo>
                  <a:cubicBezTo>
                    <a:pt x="199" y="284"/>
                    <a:pt x="206" y="258"/>
                    <a:pt x="196" y="228"/>
                  </a:cubicBezTo>
                  <a:cubicBezTo>
                    <a:pt x="120" y="176"/>
                    <a:pt x="218" y="153"/>
                    <a:pt x="214" y="112"/>
                  </a:cubicBezTo>
                  <a:cubicBezTo>
                    <a:pt x="210" y="56"/>
                    <a:pt x="177" y="22"/>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535091" y="-2718694"/>
              <a:ext cx="9693" cy="6781"/>
            </a:xfrm>
            <a:custGeom>
              <a:avLst/>
              <a:gdLst/>
              <a:ahLst/>
              <a:cxnLst/>
              <a:rect l="l" t="t" r="r" b="b"/>
              <a:pathLst>
                <a:path w="203" h="142" extrusionOk="0">
                  <a:moveTo>
                    <a:pt x="94" y="0"/>
                  </a:moveTo>
                  <a:cubicBezTo>
                    <a:pt x="98" y="41"/>
                    <a:pt x="0" y="64"/>
                    <a:pt x="76" y="116"/>
                  </a:cubicBezTo>
                  <a:cubicBezTo>
                    <a:pt x="79" y="112"/>
                    <a:pt x="83" y="112"/>
                    <a:pt x="86" y="112"/>
                  </a:cubicBezTo>
                  <a:cubicBezTo>
                    <a:pt x="98" y="112"/>
                    <a:pt x="112" y="120"/>
                    <a:pt x="124" y="127"/>
                  </a:cubicBezTo>
                  <a:cubicBezTo>
                    <a:pt x="139" y="135"/>
                    <a:pt x="150" y="142"/>
                    <a:pt x="162" y="142"/>
                  </a:cubicBezTo>
                  <a:cubicBezTo>
                    <a:pt x="173" y="142"/>
                    <a:pt x="180" y="135"/>
                    <a:pt x="188" y="112"/>
                  </a:cubicBezTo>
                  <a:cubicBezTo>
                    <a:pt x="202" y="67"/>
                    <a:pt x="157" y="19"/>
                    <a:pt x="102" y="4"/>
                  </a:cubicBezTo>
                  <a:cubicBezTo>
                    <a:pt x="102" y="4"/>
                    <a:pt x="98"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509402" y="-2674955"/>
              <a:ext cx="10601" cy="10744"/>
            </a:xfrm>
            <a:custGeom>
              <a:avLst/>
              <a:gdLst/>
              <a:ahLst/>
              <a:cxnLst/>
              <a:rect l="l" t="t" r="r" b="b"/>
              <a:pathLst>
                <a:path w="222" h="225" extrusionOk="0">
                  <a:moveTo>
                    <a:pt x="109" y="0"/>
                  </a:moveTo>
                  <a:cubicBezTo>
                    <a:pt x="83" y="0"/>
                    <a:pt x="61" y="15"/>
                    <a:pt x="38" y="41"/>
                  </a:cubicBezTo>
                  <a:cubicBezTo>
                    <a:pt x="16" y="63"/>
                    <a:pt x="1" y="194"/>
                    <a:pt x="23" y="209"/>
                  </a:cubicBezTo>
                  <a:cubicBezTo>
                    <a:pt x="38" y="220"/>
                    <a:pt x="57" y="224"/>
                    <a:pt x="72" y="224"/>
                  </a:cubicBezTo>
                  <a:cubicBezTo>
                    <a:pt x="102" y="224"/>
                    <a:pt x="135" y="206"/>
                    <a:pt x="162" y="190"/>
                  </a:cubicBezTo>
                  <a:cubicBezTo>
                    <a:pt x="188" y="175"/>
                    <a:pt x="202" y="146"/>
                    <a:pt x="221" y="120"/>
                  </a:cubicBezTo>
                  <a:cubicBezTo>
                    <a:pt x="214" y="116"/>
                    <a:pt x="210" y="108"/>
                    <a:pt x="202" y="104"/>
                  </a:cubicBezTo>
                  <a:cubicBezTo>
                    <a:pt x="184" y="123"/>
                    <a:pt x="169" y="153"/>
                    <a:pt x="121" y="153"/>
                  </a:cubicBezTo>
                  <a:cubicBezTo>
                    <a:pt x="135" y="108"/>
                    <a:pt x="109" y="56"/>
                    <a:pt x="173" y="37"/>
                  </a:cubicBezTo>
                  <a:cubicBezTo>
                    <a:pt x="150" y="11"/>
                    <a:pt x="128"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518474" y="-2664976"/>
              <a:ext cx="7688" cy="6637"/>
            </a:xfrm>
            <a:custGeom>
              <a:avLst/>
              <a:gdLst/>
              <a:ahLst/>
              <a:cxnLst/>
              <a:rect l="l" t="t" r="r" b="b"/>
              <a:pathLst>
                <a:path w="161" h="139" extrusionOk="0">
                  <a:moveTo>
                    <a:pt x="83" y="0"/>
                  </a:moveTo>
                  <a:cubicBezTo>
                    <a:pt x="71" y="0"/>
                    <a:pt x="60" y="4"/>
                    <a:pt x="49" y="7"/>
                  </a:cubicBezTo>
                  <a:cubicBezTo>
                    <a:pt x="64" y="52"/>
                    <a:pt x="0" y="94"/>
                    <a:pt x="49" y="138"/>
                  </a:cubicBezTo>
                  <a:cubicBezTo>
                    <a:pt x="64" y="123"/>
                    <a:pt x="83" y="116"/>
                    <a:pt x="101" y="116"/>
                  </a:cubicBezTo>
                  <a:cubicBezTo>
                    <a:pt x="123" y="116"/>
                    <a:pt x="146" y="116"/>
                    <a:pt x="154" y="86"/>
                  </a:cubicBezTo>
                  <a:cubicBezTo>
                    <a:pt x="161" y="56"/>
                    <a:pt x="146" y="33"/>
                    <a:pt x="123" y="19"/>
                  </a:cubicBezTo>
                  <a:cubicBezTo>
                    <a:pt x="113" y="7"/>
                    <a:pt x="97"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504197" y="-2673236"/>
              <a:ext cx="5062" cy="5587"/>
            </a:xfrm>
            <a:custGeom>
              <a:avLst/>
              <a:gdLst/>
              <a:ahLst/>
              <a:cxnLst/>
              <a:rect l="l" t="t" r="r" b="b"/>
              <a:pathLst>
                <a:path w="106" h="117" extrusionOk="0">
                  <a:moveTo>
                    <a:pt x="64" y="1"/>
                  </a:moveTo>
                  <a:cubicBezTo>
                    <a:pt x="0" y="20"/>
                    <a:pt x="26" y="72"/>
                    <a:pt x="12" y="117"/>
                  </a:cubicBezTo>
                  <a:cubicBezTo>
                    <a:pt x="60" y="117"/>
                    <a:pt x="75" y="87"/>
                    <a:pt x="93" y="68"/>
                  </a:cubicBezTo>
                  <a:cubicBezTo>
                    <a:pt x="105" y="35"/>
                    <a:pt x="86" y="20"/>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534184" y="-2666408"/>
              <a:ext cx="7163" cy="4345"/>
            </a:xfrm>
            <a:custGeom>
              <a:avLst/>
              <a:gdLst/>
              <a:ahLst/>
              <a:cxnLst/>
              <a:rect l="l" t="t" r="r" b="b"/>
              <a:pathLst>
                <a:path w="150" h="91" extrusionOk="0">
                  <a:moveTo>
                    <a:pt x="49" y="1"/>
                  </a:moveTo>
                  <a:cubicBezTo>
                    <a:pt x="15" y="1"/>
                    <a:pt x="4" y="23"/>
                    <a:pt x="0" y="86"/>
                  </a:cubicBezTo>
                  <a:cubicBezTo>
                    <a:pt x="23" y="90"/>
                    <a:pt x="38" y="90"/>
                    <a:pt x="53" y="90"/>
                  </a:cubicBezTo>
                  <a:cubicBezTo>
                    <a:pt x="120" y="90"/>
                    <a:pt x="143" y="68"/>
                    <a:pt x="150" y="4"/>
                  </a:cubicBezTo>
                  <a:lnTo>
                    <a:pt x="150" y="4"/>
                  </a:lnTo>
                  <a:cubicBezTo>
                    <a:pt x="138" y="8"/>
                    <a:pt x="131" y="11"/>
                    <a:pt x="120" y="11"/>
                  </a:cubicBezTo>
                  <a:cubicBezTo>
                    <a:pt x="109" y="11"/>
                    <a:pt x="98" y="8"/>
                    <a:pt x="83" y="4"/>
                  </a:cubicBezTo>
                  <a:cubicBezTo>
                    <a:pt x="71" y="1"/>
                    <a:pt x="57"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503672" y="-2651224"/>
              <a:ext cx="7879" cy="9311"/>
            </a:xfrm>
            <a:custGeom>
              <a:avLst/>
              <a:gdLst/>
              <a:ahLst/>
              <a:cxnLst/>
              <a:rect l="l" t="t" r="r" b="b"/>
              <a:pathLst>
                <a:path w="165" h="195" extrusionOk="0">
                  <a:moveTo>
                    <a:pt x="49" y="0"/>
                  </a:moveTo>
                  <a:lnTo>
                    <a:pt x="49" y="0"/>
                  </a:lnTo>
                  <a:cubicBezTo>
                    <a:pt x="1" y="41"/>
                    <a:pt x="68" y="75"/>
                    <a:pt x="53" y="116"/>
                  </a:cubicBezTo>
                  <a:cubicBezTo>
                    <a:pt x="42" y="146"/>
                    <a:pt x="53" y="183"/>
                    <a:pt x="82" y="190"/>
                  </a:cubicBezTo>
                  <a:cubicBezTo>
                    <a:pt x="87" y="190"/>
                    <a:pt x="87" y="194"/>
                    <a:pt x="90" y="194"/>
                  </a:cubicBezTo>
                  <a:cubicBezTo>
                    <a:pt x="113" y="194"/>
                    <a:pt x="127" y="157"/>
                    <a:pt x="150" y="146"/>
                  </a:cubicBezTo>
                  <a:cubicBezTo>
                    <a:pt x="158" y="142"/>
                    <a:pt x="161" y="127"/>
                    <a:pt x="165" y="116"/>
                  </a:cubicBezTo>
                  <a:cubicBezTo>
                    <a:pt x="143" y="82"/>
                    <a:pt x="68" y="78"/>
                    <a:pt x="101" y="7"/>
                  </a:cubicBezTo>
                  <a:cubicBezTo>
                    <a:pt x="82" y="4"/>
                    <a:pt x="68" y="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652174" y="-2741758"/>
              <a:ext cx="15376" cy="18813"/>
            </a:xfrm>
            <a:custGeom>
              <a:avLst/>
              <a:gdLst/>
              <a:ahLst/>
              <a:cxnLst/>
              <a:rect l="l" t="t" r="r" b="b"/>
              <a:pathLst>
                <a:path w="322" h="394" extrusionOk="0">
                  <a:moveTo>
                    <a:pt x="142" y="1"/>
                  </a:moveTo>
                  <a:cubicBezTo>
                    <a:pt x="97" y="1"/>
                    <a:pt x="52" y="35"/>
                    <a:pt x="0" y="128"/>
                  </a:cubicBezTo>
                  <a:cubicBezTo>
                    <a:pt x="19" y="143"/>
                    <a:pt x="38" y="154"/>
                    <a:pt x="57" y="154"/>
                  </a:cubicBezTo>
                  <a:cubicBezTo>
                    <a:pt x="71" y="154"/>
                    <a:pt x="83" y="143"/>
                    <a:pt x="90" y="106"/>
                  </a:cubicBezTo>
                  <a:cubicBezTo>
                    <a:pt x="94" y="71"/>
                    <a:pt x="120" y="53"/>
                    <a:pt x="142" y="53"/>
                  </a:cubicBezTo>
                  <a:lnTo>
                    <a:pt x="147" y="53"/>
                  </a:lnTo>
                  <a:cubicBezTo>
                    <a:pt x="173" y="57"/>
                    <a:pt x="199" y="87"/>
                    <a:pt x="202" y="121"/>
                  </a:cubicBezTo>
                  <a:cubicBezTo>
                    <a:pt x="209" y="158"/>
                    <a:pt x="173" y="150"/>
                    <a:pt x="157" y="166"/>
                  </a:cubicBezTo>
                  <a:cubicBezTo>
                    <a:pt x="128" y="188"/>
                    <a:pt x="102" y="199"/>
                    <a:pt x="68" y="206"/>
                  </a:cubicBezTo>
                  <a:cubicBezTo>
                    <a:pt x="30" y="218"/>
                    <a:pt x="52" y="240"/>
                    <a:pt x="68" y="259"/>
                  </a:cubicBezTo>
                  <a:cubicBezTo>
                    <a:pt x="75" y="251"/>
                    <a:pt x="90" y="244"/>
                    <a:pt x="97" y="244"/>
                  </a:cubicBezTo>
                  <a:cubicBezTo>
                    <a:pt x="105" y="244"/>
                    <a:pt x="113" y="247"/>
                    <a:pt x="120" y="263"/>
                  </a:cubicBezTo>
                  <a:cubicBezTo>
                    <a:pt x="131" y="307"/>
                    <a:pt x="97" y="315"/>
                    <a:pt x="68" y="323"/>
                  </a:cubicBezTo>
                  <a:lnTo>
                    <a:pt x="64" y="330"/>
                  </a:lnTo>
                  <a:lnTo>
                    <a:pt x="128" y="393"/>
                  </a:lnTo>
                  <a:cubicBezTo>
                    <a:pt x="161" y="363"/>
                    <a:pt x="191" y="326"/>
                    <a:pt x="236" y="311"/>
                  </a:cubicBezTo>
                  <a:cubicBezTo>
                    <a:pt x="259" y="304"/>
                    <a:pt x="322" y="121"/>
                    <a:pt x="314" y="102"/>
                  </a:cubicBezTo>
                  <a:cubicBezTo>
                    <a:pt x="311" y="98"/>
                    <a:pt x="307" y="90"/>
                    <a:pt x="299" y="87"/>
                  </a:cubicBezTo>
                  <a:cubicBezTo>
                    <a:pt x="240" y="38"/>
                    <a:pt x="191"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640762" y="-2747106"/>
              <a:ext cx="4202" cy="2913"/>
            </a:xfrm>
            <a:custGeom>
              <a:avLst/>
              <a:gdLst/>
              <a:ahLst/>
              <a:cxnLst/>
              <a:rect l="l" t="t" r="r" b="b"/>
              <a:pathLst>
                <a:path w="88" h="61" extrusionOk="0">
                  <a:moveTo>
                    <a:pt x="34" y="0"/>
                  </a:moveTo>
                  <a:cubicBezTo>
                    <a:pt x="20" y="0"/>
                    <a:pt x="8" y="4"/>
                    <a:pt x="4" y="26"/>
                  </a:cubicBezTo>
                  <a:cubicBezTo>
                    <a:pt x="1" y="34"/>
                    <a:pt x="4" y="49"/>
                    <a:pt x="12" y="57"/>
                  </a:cubicBezTo>
                  <a:cubicBezTo>
                    <a:pt x="15" y="61"/>
                    <a:pt x="23" y="61"/>
                    <a:pt x="27" y="61"/>
                  </a:cubicBezTo>
                  <a:cubicBezTo>
                    <a:pt x="42" y="61"/>
                    <a:pt x="53" y="45"/>
                    <a:pt x="65" y="34"/>
                  </a:cubicBezTo>
                  <a:cubicBezTo>
                    <a:pt x="75" y="26"/>
                    <a:pt x="79" y="19"/>
                    <a:pt x="87" y="12"/>
                  </a:cubicBezTo>
                  <a:cubicBezTo>
                    <a:pt x="79" y="8"/>
                    <a:pt x="68" y="4"/>
                    <a:pt x="57" y="4"/>
                  </a:cubicBezTo>
                  <a:cubicBezTo>
                    <a:pt x="49" y="4"/>
                    <a:pt x="42"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598073" y="-2784016"/>
              <a:ext cx="4106" cy="3581"/>
            </a:xfrm>
            <a:custGeom>
              <a:avLst/>
              <a:gdLst/>
              <a:ahLst/>
              <a:cxnLst/>
              <a:rect l="l" t="t" r="r" b="b"/>
              <a:pathLst>
                <a:path w="86" h="75" extrusionOk="0">
                  <a:moveTo>
                    <a:pt x="41" y="0"/>
                  </a:moveTo>
                  <a:cubicBezTo>
                    <a:pt x="37" y="0"/>
                    <a:pt x="30" y="4"/>
                    <a:pt x="23" y="11"/>
                  </a:cubicBezTo>
                  <a:cubicBezTo>
                    <a:pt x="8" y="19"/>
                    <a:pt x="0" y="48"/>
                    <a:pt x="4" y="59"/>
                  </a:cubicBezTo>
                  <a:cubicBezTo>
                    <a:pt x="8" y="71"/>
                    <a:pt x="15" y="75"/>
                    <a:pt x="23" y="75"/>
                  </a:cubicBezTo>
                  <a:cubicBezTo>
                    <a:pt x="34" y="75"/>
                    <a:pt x="45" y="67"/>
                    <a:pt x="56" y="67"/>
                  </a:cubicBezTo>
                  <a:cubicBezTo>
                    <a:pt x="63" y="56"/>
                    <a:pt x="75" y="45"/>
                    <a:pt x="86" y="33"/>
                  </a:cubicBezTo>
                  <a:cubicBezTo>
                    <a:pt x="71" y="22"/>
                    <a:pt x="60"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648975" y="-2730154"/>
              <a:ext cx="3104" cy="3820"/>
            </a:xfrm>
            <a:custGeom>
              <a:avLst/>
              <a:gdLst/>
              <a:ahLst/>
              <a:cxnLst/>
              <a:rect l="l" t="t" r="r" b="b"/>
              <a:pathLst>
                <a:path w="65" h="80" extrusionOk="0">
                  <a:moveTo>
                    <a:pt x="30" y="1"/>
                  </a:moveTo>
                  <a:cubicBezTo>
                    <a:pt x="23" y="1"/>
                    <a:pt x="8" y="8"/>
                    <a:pt x="1" y="16"/>
                  </a:cubicBezTo>
                  <a:lnTo>
                    <a:pt x="1" y="80"/>
                  </a:lnTo>
                  <a:cubicBezTo>
                    <a:pt x="30" y="72"/>
                    <a:pt x="64" y="64"/>
                    <a:pt x="53" y="20"/>
                  </a:cubicBezTo>
                  <a:cubicBezTo>
                    <a:pt x="46" y="4"/>
                    <a:pt x="38"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2420682" y="-2646067"/>
              <a:ext cx="45601" cy="42497"/>
            </a:xfrm>
            <a:custGeom>
              <a:avLst/>
              <a:gdLst/>
              <a:ahLst/>
              <a:cxnLst/>
              <a:rect l="l" t="t" r="r" b="b"/>
              <a:pathLst>
                <a:path w="955" h="890" extrusionOk="0">
                  <a:moveTo>
                    <a:pt x="337" y="1"/>
                  </a:moveTo>
                  <a:cubicBezTo>
                    <a:pt x="311" y="1"/>
                    <a:pt x="292" y="12"/>
                    <a:pt x="278" y="56"/>
                  </a:cubicBezTo>
                  <a:cubicBezTo>
                    <a:pt x="273" y="64"/>
                    <a:pt x="270" y="64"/>
                    <a:pt x="263" y="64"/>
                  </a:cubicBezTo>
                  <a:lnTo>
                    <a:pt x="244" y="64"/>
                  </a:lnTo>
                  <a:cubicBezTo>
                    <a:pt x="240" y="60"/>
                    <a:pt x="233" y="60"/>
                    <a:pt x="225" y="60"/>
                  </a:cubicBezTo>
                  <a:cubicBezTo>
                    <a:pt x="221" y="60"/>
                    <a:pt x="218" y="60"/>
                    <a:pt x="214" y="64"/>
                  </a:cubicBezTo>
                  <a:cubicBezTo>
                    <a:pt x="218" y="172"/>
                    <a:pt x="199" y="277"/>
                    <a:pt x="116" y="360"/>
                  </a:cubicBezTo>
                  <a:cubicBezTo>
                    <a:pt x="139" y="360"/>
                    <a:pt x="158" y="363"/>
                    <a:pt x="206" y="367"/>
                  </a:cubicBezTo>
                  <a:cubicBezTo>
                    <a:pt x="150" y="396"/>
                    <a:pt x="132" y="445"/>
                    <a:pt x="90" y="445"/>
                  </a:cubicBezTo>
                  <a:lnTo>
                    <a:pt x="87" y="445"/>
                  </a:lnTo>
                  <a:cubicBezTo>
                    <a:pt x="23" y="438"/>
                    <a:pt x="71" y="370"/>
                    <a:pt x="38" y="344"/>
                  </a:cubicBezTo>
                  <a:lnTo>
                    <a:pt x="31" y="341"/>
                  </a:lnTo>
                  <a:cubicBezTo>
                    <a:pt x="12" y="367"/>
                    <a:pt x="9" y="396"/>
                    <a:pt x="19" y="427"/>
                  </a:cubicBezTo>
                  <a:cubicBezTo>
                    <a:pt x="42" y="501"/>
                    <a:pt x="35" y="569"/>
                    <a:pt x="1" y="636"/>
                  </a:cubicBezTo>
                  <a:cubicBezTo>
                    <a:pt x="35" y="666"/>
                    <a:pt x="79" y="677"/>
                    <a:pt x="90" y="729"/>
                  </a:cubicBezTo>
                  <a:cubicBezTo>
                    <a:pt x="98" y="745"/>
                    <a:pt x="113" y="755"/>
                    <a:pt x="132" y="755"/>
                  </a:cubicBezTo>
                  <a:lnTo>
                    <a:pt x="147" y="755"/>
                  </a:lnTo>
                  <a:cubicBezTo>
                    <a:pt x="173" y="729"/>
                    <a:pt x="214" y="722"/>
                    <a:pt x="228" y="681"/>
                  </a:cubicBezTo>
                  <a:lnTo>
                    <a:pt x="218" y="681"/>
                  </a:lnTo>
                  <a:cubicBezTo>
                    <a:pt x="135" y="681"/>
                    <a:pt x="116" y="624"/>
                    <a:pt x="143" y="472"/>
                  </a:cubicBezTo>
                  <a:lnTo>
                    <a:pt x="143" y="472"/>
                  </a:lnTo>
                  <a:cubicBezTo>
                    <a:pt x="206" y="505"/>
                    <a:pt x="199" y="588"/>
                    <a:pt x="266" y="624"/>
                  </a:cubicBezTo>
                  <a:cubicBezTo>
                    <a:pt x="292" y="595"/>
                    <a:pt x="311" y="543"/>
                    <a:pt x="359" y="543"/>
                  </a:cubicBezTo>
                  <a:cubicBezTo>
                    <a:pt x="371" y="543"/>
                    <a:pt x="382" y="546"/>
                    <a:pt x="401" y="553"/>
                  </a:cubicBezTo>
                  <a:lnTo>
                    <a:pt x="408" y="553"/>
                  </a:lnTo>
                  <a:cubicBezTo>
                    <a:pt x="427" y="553"/>
                    <a:pt x="430" y="517"/>
                    <a:pt x="412" y="494"/>
                  </a:cubicBezTo>
                  <a:cubicBezTo>
                    <a:pt x="394" y="467"/>
                    <a:pt x="385" y="438"/>
                    <a:pt x="420" y="427"/>
                  </a:cubicBezTo>
                  <a:cubicBezTo>
                    <a:pt x="468" y="415"/>
                    <a:pt x="490" y="355"/>
                    <a:pt x="539" y="355"/>
                  </a:cubicBezTo>
                  <a:cubicBezTo>
                    <a:pt x="547" y="355"/>
                    <a:pt x="551" y="355"/>
                    <a:pt x="558" y="360"/>
                  </a:cubicBezTo>
                  <a:cubicBezTo>
                    <a:pt x="580" y="363"/>
                    <a:pt x="592" y="396"/>
                    <a:pt x="580" y="400"/>
                  </a:cubicBezTo>
                  <a:cubicBezTo>
                    <a:pt x="513" y="441"/>
                    <a:pt x="542" y="543"/>
                    <a:pt x="453" y="569"/>
                  </a:cubicBezTo>
                  <a:cubicBezTo>
                    <a:pt x="397" y="584"/>
                    <a:pt x="401" y="598"/>
                    <a:pt x="430" y="666"/>
                  </a:cubicBezTo>
                  <a:cubicBezTo>
                    <a:pt x="442" y="688"/>
                    <a:pt x="438" y="719"/>
                    <a:pt x="420" y="741"/>
                  </a:cubicBezTo>
                  <a:cubicBezTo>
                    <a:pt x="412" y="748"/>
                    <a:pt x="404" y="752"/>
                    <a:pt x="401" y="752"/>
                  </a:cubicBezTo>
                  <a:cubicBezTo>
                    <a:pt x="390" y="752"/>
                    <a:pt x="378" y="741"/>
                    <a:pt x="363" y="733"/>
                  </a:cubicBezTo>
                  <a:cubicBezTo>
                    <a:pt x="356" y="726"/>
                    <a:pt x="349" y="726"/>
                    <a:pt x="337" y="726"/>
                  </a:cubicBezTo>
                  <a:cubicBezTo>
                    <a:pt x="326" y="726"/>
                    <a:pt x="311" y="729"/>
                    <a:pt x="300" y="733"/>
                  </a:cubicBezTo>
                  <a:cubicBezTo>
                    <a:pt x="285" y="736"/>
                    <a:pt x="273" y="741"/>
                    <a:pt x="259" y="741"/>
                  </a:cubicBezTo>
                  <a:cubicBezTo>
                    <a:pt x="247" y="741"/>
                    <a:pt x="240" y="736"/>
                    <a:pt x="228" y="733"/>
                  </a:cubicBezTo>
                  <a:lnTo>
                    <a:pt x="228" y="733"/>
                  </a:lnTo>
                  <a:cubicBezTo>
                    <a:pt x="233" y="789"/>
                    <a:pt x="273" y="808"/>
                    <a:pt x="296" y="834"/>
                  </a:cubicBezTo>
                  <a:cubicBezTo>
                    <a:pt x="345" y="853"/>
                    <a:pt x="394" y="871"/>
                    <a:pt x="446" y="886"/>
                  </a:cubicBezTo>
                  <a:cubicBezTo>
                    <a:pt x="453" y="890"/>
                    <a:pt x="457" y="890"/>
                    <a:pt x="468" y="890"/>
                  </a:cubicBezTo>
                  <a:cubicBezTo>
                    <a:pt x="502" y="890"/>
                    <a:pt x="558" y="876"/>
                    <a:pt x="580" y="860"/>
                  </a:cubicBezTo>
                  <a:cubicBezTo>
                    <a:pt x="595" y="853"/>
                    <a:pt x="603" y="845"/>
                    <a:pt x="621" y="845"/>
                  </a:cubicBezTo>
                  <a:lnTo>
                    <a:pt x="637" y="845"/>
                  </a:lnTo>
                  <a:cubicBezTo>
                    <a:pt x="644" y="849"/>
                    <a:pt x="651" y="849"/>
                    <a:pt x="659" y="849"/>
                  </a:cubicBezTo>
                  <a:cubicBezTo>
                    <a:pt x="737" y="849"/>
                    <a:pt x="820" y="774"/>
                    <a:pt x="816" y="707"/>
                  </a:cubicBezTo>
                  <a:cubicBezTo>
                    <a:pt x="816" y="666"/>
                    <a:pt x="830" y="651"/>
                    <a:pt x="856" y="636"/>
                  </a:cubicBezTo>
                  <a:cubicBezTo>
                    <a:pt x="883" y="617"/>
                    <a:pt x="872" y="595"/>
                    <a:pt x="856" y="576"/>
                  </a:cubicBezTo>
                  <a:cubicBezTo>
                    <a:pt x="830" y="498"/>
                    <a:pt x="887" y="483"/>
                    <a:pt x="939" y="460"/>
                  </a:cubicBezTo>
                  <a:cubicBezTo>
                    <a:pt x="954" y="405"/>
                    <a:pt x="872" y="412"/>
                    <a:pt x="875" y="382"/>
                  </a:cubicBezTo>
                  <a:cubicBezTo>
                    <a:pt x="887" y="300"/>
                    <a:pt x="820" y="243"/>
                    <a:pt x="812" y="169"/>
                  </a:cubicBezTo>
                  <a:cubicBezTo>
                    <a:pt x="812" y="135"/>
                    <a:pt x="812" y="90"/>
                    <a:pt x="771" y="90"/>
                  </a:cubicBezTo>
                  <a:cubicBezTo>
                    <a:pt x="763" y="90"/>
                    <a:pt x="752" y="94"/>
                    <a:pt x="737" y="98"/>
                  </a:cubicBezTo>
                  <a:cubicBezTo>
                    <a:pt x="711" y="30"/>
                    <a:pt x="644" y="64"/>
                    <a:pt x="599" y="41"/>
                  </a:cubicBezTo>
                  <a:cubicBezTo>
                    <a:pt x="554" y="15"/>
                    <a:pt x="520" y="8"/>
                    <a:pt x="490" y="8"/>
                  </a:cubicBezTo>
                  <a:cubicBezTo>
                    <a:pt x="472" y="8"/>
                    <a:pt x="453" y="12"/>
                    <a:pt x="430" y="15"/>
                  </a:cubicBezTo>
                  <a:lnTo>
                    <a:pt x="423" y="15"/>
                  </a:lnTo>
                  <a:cubicBezTo>
                    <a:pt x="412" y="15"/>
                    <a:pt x="397" y="12"/>
                    <a:pt x="382" y="8"/>
                  </a:cubicBezTo>
                  <a:cubicBezTo>
                    <a:pt x="367" y="4"/>
                    <a:pt x="352"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420873" y="-2643058"/>
              <a:ext cx="10601" cy="14182"/>
            </a:xfrm>
            <a:custGeom>
              <a:avLst/>
              <a:gdLst/>
              <a:ahLst/>
              <a:cxnLst/>
              <a:rect l="l" t="t" r="r" b="b"/>
              <a:pathLst>
                <a:path w="222" h="297" extrusionOk="0">
                  <a:moveTo>
                    <a:pt x="75" y="1"/>
                  </a:moveTo>
                  <a:cubicBezTo>
                    <a:pt x="72" y="1"/>
                    <a:pt x="65" y="5"/>
                    <a:pt x="57" y="12"/>
                  </a:cubicBezTo>
                  <a:cubicBezTo>
                    <a:pt x="20" y="50"/>
                    <a:pt x="102" y="57"/>
                    <a:pt x="87" y="95"/>
                  </a:cubicBezTo>
                  <a:cubicBezTo>
                    <a:pt x="83" y="102"/>
                    <a:pt x="80" y="109"/>
                    <a:pt x="75" y="117"/>
                  </a:cubicBezTo>
                  <a:cubicBezTo>
                    <a:pt x="83" y="147"/>
                    <a:pt x="83" y="180"/>
                    <a:pt x="53" y="195"/>
                  </a:cubicBezTo>
                  <a:cubicBezTo>
                    <a:pt x="1" y="218"/>
                    <a:pt x="35" y="247"/>
                    <a:pt x="35" y="278"/>
                  </a:cubicBezTo>
                  <a:lnTo>
                    <a:pt x="42" y="281"/>
                  </a:lnTo>
                  <a:cubicBezTo>
                    <a:pt x="49" y="274"/>
                    <a:pt x="61" y="270"/>
                    <a:pt x="72" y="270"/>
                  </a:cubicBezTo>
                  <a:cubicBezTo>
                    <a:pt x="91" y="270"/>
                    <a:pt x="106" y="281"/>
                    <a:pt x="120" y="297"/>
                  </a:cubicBezTo>
                  <a:cubicBezTo>
                    <a:pt x="203" y="214"/>
                    <a:pt x="222" y="109"/>
                    <a:pt x="218" y="1"/>
                  </a:cubicBezTo>
                  <a:lnTo>
                    <a:pt x="218" y="1"/>
                  </a:lnTo>
                  <a:cubicBezTo>
                    <a:pt x="203" y="16"/>
                    <a:pt x="192" y="38"/>
                    <a:pt x="165" y="38"/>
                  </a:cubicBezTo>
                  <a:cubicBezTo>
                    <a:pt x="162" y="38"/>
                    <a:pt x="158" y="38"/>
                    <a:pt x="154" y="35"/>
                  </a:cubicBezTo>
                  <a:cubicBezTo>
                    <a:pt x="151" y="38"/>
                    <a:pt x="147" y="38"/>
                    <a:pt x="143" y="38"/>
                  </a:cubicBezTo>
                  <a:lnTo>
                    <a:pt x="132" y="38"/>
                  </a:lnTo>
                  <a:cubicBezTo>
                    <a:pt x="125" y="35"/>
                    <a:pt x="117" y="27"/>
                    <a:pt x="110" y="19"/>
                  </a:cubicBezTo>
                  <a:cubicBezTo>
                    <a:pt x="98" y="12"/>
                    <a:pt x="87"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411371" y="-2649648"/>
              <a:ext cx="11269" cy="6637"/>
            </a:xfrm>
            <a:custGeom>
              <a:avLst/>
              <a:gdLst/>
              <a:ahLst/>
              <a:cxnLst/>
              <a:rect l="l" t="t" r="r" b="b"/>
              <a:pathLst>
                <a:path w="236" h="139" extrusionOk="0">
                  <a:moveTo>
                    <a:pt x="138" y="0"/>
                  </a:moveTo>
                  <a:cubicBezTo>
                    <a:pt x="123" y="0"/>
                    <a:pt x="109" y="4"/>
                    <a:pt x="86" y="12"/>
                  </a:cubicBezTo>
                  <a:cubicBezTo>
                    <a:pt x="11" y="38"/>
                    <a:pt x="0" y="4"/>
                    <a:pt x="11" y="90"/>
                  </a:cubicBezTo>
                  <a:cubicBezTo>
                    <a:pt x="15" y="105"/>
                    <a:pt x="15" y="121"/>
                    <a:pt x="19" y="139"/>
                  </a:cubicBezTo>
                  <a:cubicBezTo>
                    <a:pt x="23" y="135"/>
                    <a:pt x="26" y="135"/>
                    <a:pt x="30" y="135"/>
                  </a:cubicBezTo>
                  <a:cubicBezTo>
                    <a:pt x="38" y="135"/>
                    <a:pt x="45" y="135"/>
                    <a:pt x="49" y="139"/>
                  </a:cubicBezTo>
                  <a:lnTo>
                    <a:pt x="68" y="139"/>
                  </a:lnTo>
                  <a:cubicBezTo>
                    <a:pt x="75" y="139"/>
                    <a:pt x="78" y="139"/>
                    <a:pt x="83" y="131"/>
                  </a:cubicBezTo>
                  <a:cubicBezTo>
                    <a:pt x="97" y="87"/>
                    <a:pt x="116" y="76"/>
                    <a:pt x="142" y="76"/>
                  </a:cubicBezTo>
                  <a:cubicBezTo>
                    <a:pt x="157" y="76"/>
                    <a:pt x="172" y="79"/>
                    <a:pt x="187" y="83"/>
                  </a:cubicBezTo>
                  <a:cubicBezTo>
                    <a:pt x="202" y="87"/>
                    <a:pt x="217" y="90"/>
                    <a:pt x="228" y="90"/>
                  </a:cubicBezTo>
                  <a:lnTo>
                    <a:pt x="235" y="90"/>
                  </a:lnTo>
                  <a:cubicBezTo>
                    <a:pt x="209" y="45"/>
                    <a:pt x="195"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381050" y="-2624102"/>
              <a:ext cx="5205" cy="5539"/>
            </a:xfrm>
            <a:custGeom>
              <a:avLst/>
              <a:gdLst/>
              <a:ahLst/>
              <a:cxnLst/>
              <a:rect l="l" t="t" r="r" b="b"/>
              <a:pathLst>
                <a:path w="109" h="116" extrusionOk="0">
                  <a:moveTo>
                    <a:pt x="109" y="0"/>
                  </a:moveTo>
                  <a:lnTo>
                    <a:pt x="109" y="0"/>
                  </a:lnTo>
                  <a:cubicBezTo>
                    <a:pt x="57" y="23"/>
                    <a:pt x="0" y="38"/>
                    <a:pt x="26" y="116"/>
                  </a:cubicBezTo>
                  <a:cubicBezTo>
                    <a:pt x="57" y="105"/>
                    <a:pt x="87" y="93"/>
                    <a:pt x="105" y="67"/>
                  </a:cubicBezTo>
                  <a:cubicBezTo>
                    <a:pt x="105" y="45"/>
                    <a:pt x="109" y="23"/>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415143" y="-2629115"/>
              <a:ext cx="22729" cy="22920"/>
            </a:xfrm>
            <a:custGeom>
              <a:avLst/>
              <a:gdLst/>
              <a:ahLst/>
              <a:cxnLst/>
              <a:rect l="l" t="t" r="r" b="b"/>
              <a:pathLst>
                <a:path w="476" h="480" extrusionOk="0">
                  <a:moveTo>
                    <a:pt x="423" y="0"/>
                  </a:moveTo>
                  <a:cubicBezTo>
                    <a:pt x="374" y="0"/>
                    <a:pt x="352" y="60"/>
                    <a:pt x="304" y="72"/>
                  </a:cubicBezTo>
                  <a:cubicBezTo>
                    <a:pt x="269" y="83"/>
                    <a:pt x="278" y="112"/>
                    <a:pt x="296" y="139"/>
                  </a:cubicBezTo>
                  <a:cubicBezTo>
                    <a:pt x="314" y="162"/>
                    <a:pt x="311" y="198"/>
                    <a:pt x="292" y="198"/>
                  </a:cubicBezTo>
                  <a:lnTo>
                    <a:pt x="285" y="198"/>
                  </a:lnTo>
                  <a:cubicBezTo>
                    <a:pt x="266" y="191"/>
                    <a:pt x="255" y="188"/>
                    <a:pt x="243" y="188"/>
                  </a:cubicBezTo>
                  <a:cubicBezTo>
                    <a:pt x="195" y="188"/>
                    <a:pt x="176" y="240"/>
                    <a:pt x="150" y="269"/>
                  </a:cubicBezTo>
                  <a:cubicBezTo>
                    <a:pt x="83" y="233"/>
                    <a:pt x="90" y="150"/>
                    <a:pt x="27" y="117"/>
                  </a:cubicBezTo>
                  <a:lnTo>
                    <a:pt x="27" y="117"/>
                  </a:lnTo>
                  <a:cubicBezTo>
                    <a:pt x="0" y="269"/>
                    <a:pt x="19" y="326"/>
                    <a:pt x="102" y="326"/>
                  </a:cubicBezTo>
                  <a:lnTo>
                    <a:pt x="112" y="326"/>
                  </a:lnTo>
                  <a:cubicBezTo>
                    <a:pt x="98" y="367"/>
                    <a:pt x="57" y="374"/>
                    <a:pt x="31" y="400"/>
                  </a:cubicBezTo>
                  <a:cubicBezTo>
                    <a:pt x="38" y="404"/>
                    <a:pt x="42" y="412"/>
                    <a:pt x="45" y="416"/>
                  </a:cubicBezTo>
                  <a:cubicBezTo>
                    <a:pt x="79" y="464"/>
                    <a:pt x="128" y="471"/>
                    <a:pt x="180" y="479"/>
                  </a:cubicBezTo>
                  <a:cubicBezTo>
                    <a:pt x="157" y="453"/>
                    <a:pt x="117" y="434"/>
                    <a:pt x="112" y="378"/>
                  </a:cubicBezTo>
                  <a:lnTo>
                    <a:pt x="112" y="378"/>
                  </a:lnTo>
                  <a:cubicBezTo>
                    <a:pt x="124" y="381"/>
                    <a:pt x="131" y="386"/>
                    <a:pt x="143" y="386"/>
                  </a:cubicBezTo>
                  <a:cubicBezTo>
                    <a:pt x="157" y="386"/>
                    <a:pt x="169" y="381"/>
                    <a:pt x="184" y="378"/>
                  </a:cubicBezTo>
                  <a:cubicBezTo>
                    <a:pt x="195" y="374"/>
                    <a:pt x="210" y="371"/>
                    <a:pt x="221" y="371"/>
                  </a:cubicBezTo>
                  <a:cubicBezTo>
                    <a:pt x="233" y="371"/>
                    <a:pt x="240" y="371"/>
                    <a:pt x="247" y="378"/>
                  </a:cubicBezTo>
                  <a:cubicBezTo>
                    <a:pt x="262" y="386"/>
                    <a:pt x="274" y="397"/>
                    <a:pt x="285" y="397"/>
                  </a:cubicBezTo>
                  <a:cubicBezTo>
                    <a:pt x="288" y="397"/>
                    <a:pt x="296" y="393"/>
                    <a:pt x="304" y="386"/>
                  </a:cubicBezTo>
                  <a:cubicBezTo>
                    <a:pt x="322" y="364"/>
                    <a:pt x="326" y="333"/>
                    <a:pt x="314" y="311"/>
                  </a:cubicBezTo>
                  <a:cubicBezTo>
                    <a:pt x="285" y="243"/>
                    <a:pt x="281" y="229"/>
                    <a:pt x="337" y="214"/>
                  </a:cubicBezTo>
                  <a:cubicBezTo>
                    <a:pt x="426" y="188"/>
                    <a:pt x="397" y="86"/>
                    <a:pt x="464" y="45"/>
                  </a:cubicBezTo>
                  <a:cubicBezTo>
                    <a:pt x="476" y="41"/>
                    <a:pt x="464" y="8"/>
                    <a:pt x="442" y="5"/>
                  </a:cubicBezTo>
                  <a:cubicBezTo>
                    <a:pt x="435" y="0"/>
                    <a:pt x="431" y="0"/>
                    <a:pt x="4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452818" y="-2610206"/>
              <a:ext cx="15423" cy="22013"/>
            </a:xfrm>
            <a:custGeom>
              <a:avLst/>
              <a:gdLst/>
              <a:ahLst/>
              <a:cxnLst/>
              <a:rect l="l" t="t" r="r" b="b"/>
              <a:pathLst>
                <a:path w="323" h="461" extrusionOk="0">
                  <a:moveTo>
                    <a:pt x="263" y="1"/>
                  </a:moveTo>
                  <a:cubicBezTo>
                    <a:pt x="225" y="53"/>
                    <a:pt x="169" y="64"/>
                    <a:pt x="116" y="83"/>
                  </a:cubicBezTo>
                  <a:cubicBezTo>
                    <a:pt x="106" y="169"/>
                    <a:pt x="31" y="218"/>
                    <a:pt x="1" y="292"/>
                  </a:cubicBezTo>
                  <a:cubicBezTo>
                    <a:pt x="42" y="344"/>
                    <a:pt x="72" y="397"/>
                    <a:pt x="94" y="461"/>
                  </a:cubicBezTo>
                  <a:cubicBezTo>
                    <a:pt x="158" y="430"/>
                    <a:pt x="263" y="449"/>
                    <a:pt x="251" y="326"/>
                  </a:cubicBezTo>
                  <a:cubicBezTo>
                    <a:pt x="251" y="315"/>
                    <a:pt x="289" y="296"/>
                    <a:pt x="311" y="282"/>
                  </a:cubicBezTo>
                  <a:cubicBezTo>
                    <a:pt x="304" y="273"/>
                    <a:pt x="300" y="270"/>
                    <a:pt x="296" y="263"/>
                  </a:cubicBezTo>
                  <a:lnTo>
                    <a:pt x="281" y="263"/>
                  </a:lnTo>
                  <a:cubicBezTo>
                    <a:pt x="128" y="263"/>
                    <a:pt x="116" y="244"/>
                    <a:pt x="199" y="102"/>
                  </a:cubicBezTo>
                  <a:cubicBezTo>
                    <a:pt x="214" y="75"/>
                    <a:pt x="233" y="49"/>
                    <a:pt x="266" y="49"/>
                  </a:cubicBezTo>
                  <a:lnTo>
                    <a:pt x="311" y="49"/>
                  </a:lnTo>
                  <a:cubicBezTo>
                    <a:pt x="323" y="4"/>
                    <a:pt x="285" y="1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448855" y="-2598078"/>
              <a:ext cx="18766" cy="16140"/>
            </a:xfrm>
            <a:custGeom>
              <a:avLst/>
              <a:gdLst/>
              <a:ahLst/>
              <a:cxnLst/>
              <a:rect l="l" t="t" r="r" b="b"/>
              <a:pathLst>
                <a:path w="393" h="338" extrusionOk="0">
                  <a:moveTo>
                    <a:pt x="392" y="1"/>
                  </a:moveTo>
                  <a:lnTo>
                    <a:pt x="392" y="1"/>
                  </a:lnTo>
                  <a:cubicBezTo>
                    <a:pt x="352" y="5"/>
                    <a:pt x="329" y="45"/>
                    <a:pt x="295" y="45"/>
                  </a:cubicBezTo>
                  <a:cubicBezTo>
                    <a:pt x="288" y="45"/>
                    <a:pt x="285" y="45"/>
                    <a:pt x="277" y="42"/>
                  </a:cubicBezTo>
                  <a:cubicBezTo>
                    <a:pt x="262" y="35"/>
                    <a:pt x="243" y="31"/>
                    <a:pt x="228" y="28"/>
                  </a:cubicBezTo>
                  <a:cubicBezTo>
                    <a:pt x="206" y="42"/>
                    <a:pt x="168" y="61"/>
                    <a:pt x="168" y="72"/>
                  </a:cubicBezTo>
                  <a:cubicBezTo>
                    <a:pt x="180" y="195"/>
                    <a:pt x="75" y="176"/>
                    <a:pt x="11" y="207"/>
                  </a:cubicBezTo>
                  <a:cubicBezTo>
                    <a:pt x="7" y="211"/>
                    <a:pt x="4" y="214"/>
                    <a:pt x="0" y="221"/>
                  </a:cubicBezTo>
                  <a:cubicBezTo>
                    <a:pt x="38" y="233"/>
                    <a:pt x="71" y="247"/>
                    <a:pt x="86" y="289"/>
                  </a:cubicBezTo>
                  <a:cubicBezTo>
                    <a:pt x="97" y="323"/>
                    <a:pt x="116" y="337"/>
                    <a:pt x="131" y="337"/>
                  </a:cubicBezTo>
                  <a:cubicBezTo>
                    <a:pt x="150" y="337"/>
                    <a:pt x="168" y="319"/>
                    <a:pt x="180" y="297"/>
                  </a:cubicBezTo>
                  <a:cubicBezTo>
                    <a:pt x="213" y="237"/>
                    <a:pt x="251" y="192"/>
                    <a:pt x="314" y="166"/>
                  </a:cubicBezTo>
                  <a:cubicBezTo>
                    <a:pt x="340" y="154"/>
                    <a:pt x="363" y="128"/>
                    <a:pt x="359" y="90"/>
                  </a:cubicBezTo>
                  <a:cubicBezTo>
                    <a:pt x="340" y="57"/>
                    <a:pt x="392" y="38"/>
                    <a:pt x="3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441931" y="-2607867"/>
              <a:ext cx="13465" cy="14134"/>
            </a:xfrm>
            <a:custGeom>
              <a:avLst/>
              <a:gdLst/>
              <a:ahLst/>
              <a:cxnLst/>
              <a:rect l="l" t="t" r="r" b="b"/>
              <a:pathLst>
                <a:path w="282" h="296" extrusionOk="0">
                  <a:moveTo>
                    <a:pt x="50" y="0"/>
                  </a:moveTo>
                  <a:cubicBezTo>
                    <a:pt x="64" y="41"/>
                    <a:pt x="1" y="105"/>
                    <a:pt x="83" y="131"/>
                  </a:cubicBezTo>
                  <a:cubicBezTo>
                    <a:pt x="143" y="138"/>
                    <a:pt x="162" y="176"/>
                    <a:pt x="132" y="247"/>
                  </a:cubicBezTo>
                  <a:cubicBezTo>
                    <a:pt x="140" y="250"/>
                    <a:pt x="143" y="250"/>
                    <a:pt x="150" y="250"/>
                  </a:cubicBezTo>
                  <a:cubicBezTo>
                    <a:pt x="184" y="250"/>
                    <a:pt x="207" y="210"/>
                    <a:pt x="247" y="206"/>
                  </a:cubicBezTo>
                  <a:lnTo>
                    <a:pt x="247" y="206"/>
                  </a:lnTo>
                  <a:cubicBezTo>
                    <a:pt x="247" y="243"/>
                    <a:pt x="195" y="262"/>
                    <a:pt x="214" y="295"/>
                  </a:cubicBezTo>
                  <a:cubicBezTo>
                    <a:pt x="274" y="255"/>
                    <a:pt x="281" y="210"/>
                    <a:pt x="247" y="138"/>
                  </a:cubicBezTo>
                  <a:cubicBezTo>
                    <a:pt x="214" y="64"/>
                    <a:pt x="158" y="23"/>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434625" y="-2689280"/>
              <a:ext cx="20437" cy="21488"/>
            </a:xfrm>
            <a:custGeom>
              <a:avLst/>
              <a:gdLst/>
              <a:ahLst/>
              <a:cxnLst/>
              <a:rect l="l" t="t" r="r" b="b"/>
              <a:pathLst>
                <a:path w="428" h="450" extrusionOk="0">
                  <a:moveTo>
                    <a:pt x="144" y="1"/>
                  </a:moveTo>
                  <a:cubicBezTo>
                    <a:pt x="136" y="1"/>
                    <a:pt x="125" y="1"/>
                    <a:pt x="113" y="4"/>
                  </a:cubicBezTo>
                  <a:cubicBezTo>
                    <a:pt x="61" y="27"/>
                    <a:pt x="49" y="49"/>
                    <a:pt x="65" y="109"/>
                  </a:cubicBezTo>
                  <a:cubicBezTo>
                    <a:pt x="80" y="166"/>
                    <a:pt x="57" y="221"/>
                    <a:pt x="1" y="259"/>
                  </a:cubicBezTo>
                  <a:cubicBezTo>
                    <a:pt x="27" y="289"/>
                    <a:pt x="54" y="315"/>
                    <a:pt x="80" y="341"/>
                  </a:cubicBezTo>
                  <a:cubicBezTo>
                    <a:pt x="91" y="352"/>
                    <a:pt x="106" y="363"/>
                    <a:pt x="117" y="375"/>
                  </a:cubicBezTo>
                  <a:cubicBezTo>
                    <a:pt x="125" y="356"/>
                    <a:pt x="132" y="337"/>
                    <a:pt x="151" y="337"/>
                  </a:cubicBezTo>
                  <a:cubicBezTo>
                    <a:pt x="158" y="337"/>
                    <a:pt x="162" y="337"/>
                    <a:pt x="173" y="341"/>
                  </a:cubicBezTo>
                  <a:cubicBezTo>
                    <a:pt x="192" y="352"/>
                    <a:pt x="214" y="367"/>
                    <a:pt x="214" y="390"/>
                  </a:cubicBezTo>
                  <a:cubicBezTo>
                    <a:pt x="214" y="420"/>
                    <a:pt x="184" y="416"/>
                    <a:pt x="166" y="427"/>
                  </a:cubicBezTo>
                  <a:cubicBezTo>
                    <a:pt x="180" y="442"/>
                    <a:pt x="199" y="449"/>
                    <a:pt x="214" y="449"/>
                  </a:cubicBezTo>
                  <a:cubicBezTo>
                    <a:pt x="229" y="449"/>
                    <a:pt x="241" y="446"/>
                    <a:pt x="256" y="435"/>
                  </a:cubicBezTo>
                  <a:cubicBezTo>
                    <a:pt x="263" y="427"/>
                    <a:pt x="270" y="427"/>
                    <a:pt x="278" y="427"/>
                  </a:cubicBezTo>
                  <a:cubicBezTo>
                    <a:pt x="293" y="427"/>
                    <a:pt x="304" y="435"/>
                    <a:pt x="311" y="442"/>
                  </a:cubicBezTo>
                  <a:cubicBezTo>
                    <a:pt x="337" y="408"/>
                    <a:pt x="386" y="404"/>
                    <a:pt x="416" y="378"/>
                  </a:cubicBezTo>
                  <a:cubicBezTo>
                    <a:pt x="420" y="371"/>
                    <a:pt x="424" y="367"/>
                    <a:pt x="427" y="359"/>
                  </a:cubicBezTo>
                  <a:cubicBezTo>
                    <a:pt x="416" y="349"/>
                    <a:pt x="405" y="341"/>
                    <a:pt x="398" y="326"/>
                  </a:cubicBezTo>
                  <a:cubicBezTo>
                    <a:pt x="363" y="273"/>
                    <a:pt x="360" y="199"/>
                    <a:pt x="274" y="180"/>
                  </a:cubicBezTo>
                  <a:cubicBezTo>
                    <a:pt x="259" y="180"/>
                    <a:pt x="222" y="139"/>
                    <a:pt x="233" y="98"/>
                  </a:cubicBezTo>
                  <a:cubicBezTo>
                    <a:pt x="225" y="83"/>
                    <a:pt x="225" y="68"/>
                    <a:pt x="214" y="57"/>
                  </a:cubicBezTo>
                  <a:cubicBezTo>
                    <a:pt x="196" y="27"/>
                    <a:pt x="177" y="1"/>
                    <a:pt x="1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421207" y="-2692480"/>
              <a:ext cx="14659" cy="16474"/>
            </a:xfrm>
            <a:custGeom>
              <a:avLst/>
              <a:gdLst/>
              <a:ahLst/>
              <a:cxnLst/>
              <a:rect l="l" t="t" r="r" b="b"/>
              <a:pathLst>
                <a:path w="307" h="345" extrusionOk="0">
                  <a:moveTo>
                    <a:pt x="82" y="0"/>
                  </a:moveTo>
                  <a:cubicBezTo>
                    <a:pt x="53" y="38"/>
                    <a:pt x="42" y="86"/>
                    <a:pt x="1" y="116"/>
                  </a:cubicBezTo>
                  <a:cubicBezTo>
                    <a:pt x="15" y="131"/>
                    <a:pt x="20" y="147"/>
                    <a:pt x="20" y="169"/>
                  </a:cubicBezTo>
                  <a:cubicBezTo>
                    <a:pt x="12" y="199"/>
                    <a:pt x="30" y="225"/>
                    <a:pt x="60" y="228"/>
                  </a:cubicBezTo>
                  <a:lnTo>
                    <a:pt x="68" y="228"/>
                  </a:lnTo>
                  <a:cubicBezTo>
                    <a:pt x="94" y="228"/>
                    <a:pt x="87" y="199"/>
                    <a:pt x="94" y="180"/>
                  </a:cubicBezTo>
                  <a:cubicBezTo>
                    <a:pt x="101" y="157"/>
                    <a:pt x="117" y="150"/>
                    <a:pt x="135" y="150"/>
                  </a:cubicBezTo>
                  <a:lnTo>
                    <a:pt x="150" y="150"/>
                  </a:lnTo>
                  <a:cubicBezTo>
                    <a:pt x="180" y="157"/>
                    <a:pt x="172" y="188"/>
                    <a:pt x="165" y="206"/>
                  </a:cubicBezTo>
                  <a:cubicBezTo>
                    <a:pt x="165" y="221"/>
                    <a:pt x="161" y="240"/>
                    <a:pt x="150" y="251"/>
                  </a:cubicBezTo>
                  <a:cubicBezTo>
                    <a:pt x="132" y="273"/>
                    <a:pt x="105" y="281"/>
                    <a:pt x="132" y="322"/>
                  </a:cubicBezTo>
                  <a:cubicBezTo>
                    <a:pt x="143" y="340"/>
                    <a:pt x="154" y="345"/>
                    <a:pt x="165" y="345"/>
                  </a:cubicBezTo>
                  <a:cubicBezTo>
                    <a:pt x="180" y="345"/>
                    <a:pt x="195" y="333"/>
                    <a:pt x="210" y="330"/>
                  </a:cubicBezTo>
                  <a:lnTo>
                    <a:pt x="244" y="330"/>
                  </a:lnTo>
                  <a:cubicBezTo>
                    <a:pt x="266" y="322"/>
                    <a:pt x="292" y="318"/>
                    <a:pt x="307" y="295"/>
                  </a:cubicBezTo>
                  <a:cubicBezTo>
                    <a:pt x="247" y="255"/>
                    <a:pt x="300" y="199"/>
                    <a:pt x="296" y="150"/>
                  </a:cubicBezTo>
                  <a:lnTo>
                    <a:pt x="292" y="150"/>
                  </a:lnTo>
                  <a:cubicBezTo>
                    <a:pt x="236" y="86"/>
                    <a:pt x="19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424072" y="-2686988"/>
              <a:ext cx="14516" cy="14898"/>
            </a:xfrm>
            <a:custGeom>
              <a:avLst/>
              <a:gdLst/>
              <a:ahLst/>
              <a:cxnLst/>
              <a:rect l="l" t="t" r="r" b="b"/>
              <a:pathLst>
                <a:path w="304" h="312" extrusionOk="0">
                  <a:moveTo>
                    <a:pt x="61" y="1"/>
                  </a:moveTo>
                  <a:lnTo>
                    <a:pt x="12" y="50"/>
                  </a:lnTo>
                  <a:cubicBezTo>
                    <a:pt x="1" y="91"/>
                    <a:pt x="38" y="132"/>
                    <a:pt x="53" y="132"/>
                  </a:cubicBezTo>
                  <a:cubicBezTo>
                    <a:pt x="139" y="151"/>
                    <a:pt x="142" y="225"/>
                    <a:pt x="177" y="278"/>
                  </a:cubicBezTo>
                  <a:cubicBezTo>
                    <a:pt x="184" y="293"/>
                    <a:pt x="195" y="301"/>
                    <a:pt x="206" y="311"/>
                  </a:cubicBezTo>
                  <a:cubicBezTo>
                    <a:pt x="255" y="293"/>
                    <a:pt x="281" y="259"/>
                    <a:pt x="304" y="215"/>
                  </a:cubicBezTo>
                  <a:lnTo>
                    <a:pt x="270" y="215"/>
                  </a:lnTo>
                  <a:cubicBezTo>
                    <a:pt x="255" y="218"/>
                    <a:pt x="240" y="230"/>
                    <a:pt x="225" y="230"/>
                  </a:cubicBezTo>
                  <a:cubicBezTo>
                    <a:pt x="214" y="230"/>
                    <a:pt x="203" y="225"/>
                    <a:pt x="192" y="207"/>
                  </a:cubicBezTo>
                  <a:cubicBezTo>
                    <a:pt x="165" y="166"/>
                    <a:pt x="192" y="158"/>
                    <a:pt x="210" y="136"/>
                  </a:cubicBezTo>
                  <a:cubicBezTo>
                    <a:pt x="221" y="125"/>
                    <a:pt x="225" y="106"/>
                    <a:pt x="225" y="91"/>
                  </a:cubicBezTo>
                  <a:cubicBezTo>
                    <a:pt x="232" y="73"/>
                    <a:pt x="240" y="42"/>
                    <a:pt x="210" y="35"/>
                  </a:cubicBezTo>
                  <a:lnTo>
                    <a:pt x="195" y="35"/>
                  </a:lnTo>
                  <a:cubicBezTo>
                    <a:pt x="177" y="35"/>
                    <a:pt x="161" y="42"/>
                    <a:pt x="154" y="65"/>
                  </a:cubicBezTo>
                  <a:cubicBezTo>
                    <a:pt x="147" y="84"/>
                    <a:pt x="154" y="113"/>
                    <a:pt x="128" y="113"/>
                  </a:cubicBezTo>
                  <a:lnTo>
                    <a:pt x="120" y="113"/>
                  </a:lnTo>
                  <a:cubicBezTo>
                    <a:pt x="90" y="110"/>
                    <a:pt x="72" y="84"/>
                    <a:pt x="80" y="54"/>
                  </a:cubicBezTo>
                  <a:cubicBezTo>
                    <a:pt x="80" y="32"/>
                    <a:pt x="75" y="16"/>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431712" y="-2673045"/>
              <a:ext cx="11985" cy="10983"/>
            </a:xfrm>
            <a:custGeom>
              <a:avLst/>
              <a:gdLst/>
              <a:ahLst/>
              <a:cxnLst/>
              <a:rect l="l" t="t" r="r" b="b"/>
              <a:pathLst>
                <a:path w="251" h="230" extrusionOk="0">
                  <a:moveTo>
                    <a:pt x="19" y="1"/>
                  </a:moveTo>
                  <a:cubicBezTo>
                    <a:pt x="0" y="27"/>
                    <a:pt x="0" y="50"/>
                    <a:pt x="26" y="72"/>
                  </a:cubicBezTo>
                  <a:cubicBezTo>
                    <a:pt x="45" y="87"/>
                    <a:pt x="71" y="109"/>
                    <a:pt x="60" y="135"/>
                  </a:cubicBezTo>
                  <a:cubicBezTo>
                    <a:pt x="33" y="229"/>
                    <a:pt x="97" y="221"/>
                    <a:pt x="153" y="229"/>
                  </a:cubicBezTo>
                  <a:cubicBezTo>
                    <a:pt x="164" y="211"/>
                    <a:pt x="213" y="218"/>
                    <a:pt x="195" y="180"/>
                  </a:cubicBezTo>
                  <a:cubicBezTo>
                    <a:pt x="164" y="113"/>
                    <a:pt x="217" y="117"/>
                    <a:pt x="250" y="102"/>
                  </a:cubicBezTo>
                  <a:cubicBezTo>
                    <a:pt x="243" y="95"/>
                    <a:pt x="232" y="87"/>
                    <a:pt x="217" y="87"/>
                  </a:cubicBezTo>
                  <a:cubicBezTo>
                    <a:pt x="209" y="87"/>
                    <a:pt x="202" y="87"/>
                    <a:pt x="195" y="95"/>
                  </a:cubicBezTo>
                  <a:cubicBezTo>
                    <a:pt x="180" y="106"/>
                    <a:pt x="168" y="109"/>
                    <a:pt x="153" y="109"/>
                  </a:cubicBezTo>
                  <a:cubicBezTo>
                    <a:pt x="138" y="109"/>
                    <a:pt x="119" y="102"/>
                    <a:pt x="105" y="87"/>
                  </a:cubicBezTo>
                  <a:lnTo>
                    <a:pt x="90" y="87"/>
                  </a:lnTo>
                  <a:cubicBezTo>
                    <a:pt x="60" y="87"/>
                    <a:pt x="67" y="54"/>
                    <a:pt x="56" y="35"/>
                  </a:cubicBezTo>
                  <a:cubicBezTo>
                    <a:pt x="45" y="23"/>
                    <a:pt x="30" y="12"/>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557772" y="-2812046"/>
              <a:ext cx="9168" cy="10171"/>
            </a:xfrm>
            <a:custGeom>
              <a:avLst/>
              <a:gdLst/>
              <a:ahLst/>
              <a:cxnLst/>
              <a:rect l="l" t="t" r="r" b="b"/>
              <a:pathLst>
                <a:path w="192" h="213" extrusionOk="0">
                  <a:moveTo>
                    <a:pt x="87" y="0"/>
                  </a:moveTo>
                  <a:cubicBezTo>
                    <a:pt x="46" y="0"/>
                    <a:pt x="31" y="41"/>
                    <a:pt x="1" y="63"/>
                  </a:cubicBezTo>
                  <a:cubicBezTo>
                    <a:pt x="12" y="135"/>
                    <a:pt x="72" y="164"/>
                    <a:pt x="113" y="213"/>
                  </a:cubicBezTo>
                  <a:cubicBezTo>
                    <a:pt x="147" y="202"/>
                    <a:pt x="192" y="191"/>
                    <a:pt x="143" y="149"/>
                  </a:cubicBezTo>
                  <a:cubicBezTo>
                    <a:pt x="94" y="104"/>
                    <a:pt x="87" y="56"/>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561640" y="-2825463"/>
              <a:ext cx="6255" cy="8452"/>
            </a:xfrm>
            <a:custGeom>
              <a:avLst/>
              <a:gdLst/>
              <a:ahLst/>
              <a:cxnLst/>
              <a:rect l="l" t="t" r="r" b="b"/>
              <a:pathLst>
                <a:path w="131" h="177" extrusionOk="0">
                  <a:moveTo>
                    <a:pt x="52" y="1"/>
                  </a:moveTo>
                  <a:cubicBezTo>
                    <a:pt x="48" y="1"/>
                    <a:pt x="40" y="4"/>
                    <a:pt x="37" y="4"/>
                  </a:cubicBezTo>
                  <a:cubicBezTo>
                    <a:pt x="7" y="19"/>
                    <a:pt x="0" y="49"/>
                    <a:pt x="14" y="71"/>
                  </a:cubicBezTo>
                  <a:cubicBezTo>
                    <a:pt x="37" y="113"/>
                    <a:pt x="71" y="147"/>
                    <a:pt x="130" y="176"/>
                  </a:cubicBezTo>
                  <a:cubicBezTo>
                    <a:pt x="116" y="120"/>
                    <a:pt x="108" y="75"/>
                    <a:pt x="90" y="35"/>
                  </a:cubicBezTo>
                  <a:cubicBezTo>
                    <a:pt x="85" y="19"/>
                    <a:pt x="71"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553809" y="-2819542"/>
              <a:ext cx="6972" cy="5921"/>
            </a:xfrm>
            <a:custGeom>
              <a:avLst/>
              <a:gdLst/>
              <a:ahLst/>
              <a:cxnLst/>
              <a:rect l="l" t="t" r="r" b="b"/>
              <a:pathLst>
                <a:path w="146" h="124" extrusionOk="0">
                  <a:moveTo>
                    <a:pt x="97" y="0"/>
                  </a:moveTo>
                  <a:cubicBezTo>
                    <a:pt x="86" y="0"/>
                    <a:pt x="71" y="7"/>
                    <a:pt x="60" y="23"/>
                  </a:cubicBezTo>
                  <a:cubicBezTo>
                    <a:pt x="38" y="52"/>
                    <a:pt x="0" y="82"/>
                    <a:pt x="49" y="123"/>
                  </a:cubicBezTo>
                  <a:lnTo>
                    <a:pt x="64" y="108"/>
                  </a:lnTo>
                  <a:cubicBezTo>
                    <a:pt x="83" y="75"/>
                    <a:pt x="109" y="45"/>
                    <a:pt x="146" y="26"/>
                  </a:cubicBezTo>
                  <a:cubicBezTo>
                    <a:pt x="131" y="11"/>
                    <a:pt x="112"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
            <p:cNvSpPr/>
            <p:nvPr/>
          </p:nvSpPr>
          <p:spPr>
            <a:xfrm>
              <a:off x="-2551660" y="-2810470"/>
              <a:ext cx="10171" cy="10410"/>
            </a:xfrm>
            <a:custGeom>
              <a:avLst/>
              <a:gdLst/>
              <a:ahLst/>
              <a:cxnLst/>
              <a:rect l="l" t="t" r="r" b="b"/>
              <a:pathLst>
                <a:path w="213" h="218" extrusionOk="0">
                  <a:moveTo>
                    <a:pt x="33" y="1"/>
                  </a:moveTo>
                  <a:cubicBezTo>
                    <a:pt x="22" y="1"/>
                    <a:pt x="11" y="4"/>
                    <a:pt x="0" y="16"/>
                  </a:cubicBezTo>
                  <a:cubicBezTo>
                    <a:pt x="49" y="75"/>
                    <a:pt x="78" y="150"/>
                    <a:pt x="116" y="218"/>
                  </a:cubicBezTo>
                  <a:lnTo>
                    <a:pt x="127" y="218"/>
                  </a:lnTo>
                  <a:cubicBezTo>
                    <a:pt x="157" y="218"/>
                    <a:pt x="180" y="184"/>
                    <a:pt x="213" y="180"/>
                  </a:cubicBezTo>
                  <a:lnTo>
                    <a:pt x="209" y="180"/>
                  </a:lnTo>
                  <a:cubicBezTo>
                    <a:pt x="206" y="176"/>
                    <a:pt x="202" y="169"/>
                    <a:pt x="202" y="165"/>
                  </a:cubicBezTo>
                  <a:cubicBezTo>
                    <a:pt x="198" y="128"/>
                    <a:pt x="198" y="90"/>
                    <a:pt x="190" y="53"/>
                  </a:cubicBezTo>
                  <a:cubicBezTo>
                    <a:pt x="183" y="27"/>
                    <a:pt x="168" y="19"/>
                    <a:pt x="150" y="19"/>
                  </a:cubicBezTo>
                  <a:cubicBezTo>
                    <a:pt x="138" y="19"/>
                    <a:pt x="131" y="19"/>
                    <a:pt x="119" y="23"/>
                  </a:cubicBezTo>
                  <a:cubicBezTo>
                    <a:pt x="105" y="30"/>
                    <a:pt x="135" y="64"/>
                    <a:pt x="101" y="64"/>
                  </a:cubicBezTo>
                  <a:cubicBezTo>
                    <a:pt x="71" y="64"/>
                    <a:pt x="71" y="38"/>
                    <a:pt x="64" y="19"/>
                  </a:cubicBezTo>
                  <a:cubicBezTo>
                    <a:pt x="56" y="8"/>
                    <a:pt x="49" y="1"/>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
            <p:cNvSpPr/>
            <p:nvPr/>
          </p:nvSpPr>
          <p:spPr>
            <a:xfrm>
              <a:off x="-2550801" y="-2818301"/>
              <a:ext cx="4345" cy="3915"/>
            </a:xfrm>
            <a:custGeom>
              <a:avLst/>
              <a:gdLst/>
              <a:ahLst/>
              <a:cxnLst/>
              <a:rect l="l" t="t" r="r" b="b"/>
              <a:pathLst>
                <a:path w="91" h="82" extrusionOk="0">
                  <a:moveTo>
                    <a:pt x="83" y="0"/>
                  </a:moveTo>
                  <a:cubicBezTo>
                    <a:pt x="46" y="19"/>
                    <a:pt x="20" y="49"/>
                    <a:pt x="1" y="82"/>
                  </a:cubicBezTo>
                  <a:lnTo>
                    <a:pt x="49" y="82"/>
                  </a:lnTo>
                  <a:cubicBezTo>
                    <a:pt x="72" y="82"/>
                    <a:pt x="87" y="75"/>
                    <a:pt x="83" y="34"/>
                  </a:cubicBezTo>
                  <a:cubicBezTo>
                    <a:pt x="87" y="23"/>
                    <a:pt x="91" y="11"/>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545262" y="-2782297"/>
              <a:ext cx="8643" cy="10983"/>
            </a:xfrm>
            <a:custGeom>
              <a:avLst/>
              <a:gdLst/>
              <a:ahLst/>
              <a:cxnLst/>
              <a:rect l="l" t="t" r="r" b="b"/>
              <a:pathLst>
                <a:path w="181" h="230" extrusionOk="0">
                  <a:moveTo>
                    <a:pt x="79" y="1"/>
                  </a:moveTo>
                  <a:cubicBezTo>
                    <a:pt x="72" y="1"/>
                    <a:pt x="61" y="5"/>
                    <a:pt x="53" y="12"/>
                  </a:cubicBezTo>
                  <a:cubicBezTo>
                    <a:pt x="19" y="42"/>
                    <a:pt x="1" y="80"/>
                    <a:pt x="23" y="117"/>
                  </a:cubicBezTo>
                  <a:cubicBezTo>
                    <a:pt x="42" y="154"/>
                    <a:pt x="56" y="203"/>
                    <a:pt x="94" y="230"/>
                  </a:cubicBezTo>
                  <a:cubicBezTo>
                    <a:pt x="146" y="203"/>
                    <a:pt x="128" y="147"/>
                    <a:pt x="150" y="109"/>
                  </a:cubicBezTo>
                  <a:cubicBezTo>
                    <a:pt x="173" y="76"/>
                    <a:pt x="180" y="46"/>
                    <a:pt x="135" y="28"/>
                  </a:cubicBezTo>
                  <a:cubicBezTo>
                    <a:pt x="116" y="16"/>
                    <a:pt x="98"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631498" y="-2914183"/>
              <a:ext cx="7544" cy="8261"/>
            </a:xfrm>
            <a:custGeom>
              <a:avLst/>
              <a:gdLst/>
              <a:ahLst/>
              <a:cxnLst/>
              <a:rect l="l" t="t" r="r" b="b"/>
              <a:pathLst>
                <a:path w="158" h="173" extrusionOk="0">
                  <a:moveTo>
                    <a:pt x="46" y="0"/>
                  </a:moveTo>
                  <a:cubicBezTo>
                    <a:pt x="35" y="0"/>
                    <a:pt x="28" y="16"/>
                    <a:pt x="16" y="27"/>
                  </a:cubicBezTo>
                  <a:cubicBezTo>
                    <a:pt x="1" y="45"/>
                    <a:pt x="9" y="61"/>
                    <a:pt x="28" y="71"/>
                  </a:cubicBezTo>
                  <a:cubicBezTo>
                    <a:pt x="68" y="87"/>
                    <a:pt x="64" y="139"/>
                    <a:pt x="95" y="173"/>
                  </a:cubicBezTo>
                  <a:cubicBezTo>
                    <a:pt x="135" y="124"/>
                    <a:pt x="124" y="61"/>
                    <a:pt x="158" y="16"/>
                  </a:cubicBezTo>
                  <a:cubicBezTo>
                    <a:pt x="151" y="16"/>
                    <a:pt x="147" y="12"/>
                    <a:pt x="143" y="12"/>
                  </a:cubicBezTo>
                  <a:cubicBezTo>
                    <a:pt x="135" y="12"/>
                    <a:pt x="124" y="16"/>
                    <a:pt x="117" y="19"/>
                  </a:cubicBezTo>
                  <a:cubicBezTo>
                    <a:pt x="109" y="19"/>
                    <a:pt x="102" y="23"/>
                    <a:pt x="95" y="23"/>
                  </a:cubicBezTo>
                  <a:cubicBezTo>
                    <a:pt x="87" y="23"/>
                    <a:pt x="76" y="19"/>
                    <a:pt x="68" y="12"/>
                  </a:cubicBezTo>
                  <a:cubicBezTo>
                    <a:pt x="61" y="4"/>
                    <a:pt x="54"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634889" y="-2901338"/>
              <a:ext cx="7926" cy="4345"/>
            </a:xfrm>
            <a:custGeom>
              <a:avLst/>
              <a:gdLst/>
              <a:ahLst/>
              <a:cxnLst/>
              <a:rect l="l" t="t" r="r" b="b"/>
              <a:pathLst>
                <a:path w="166" h="91" extrusionOk="0">
                  <a:moveTo>
                    <a:pt x="27" y="1"/>
                  </a:moveTo>
                  <a:cubicBezTo>
                    <a:pt x="1" y="16"/>
                    <a:pt x="16" y="35"/>
                    <a:pt x="23" y="49"/>
                  </a:cubicBezTo>
                  <a:cubicBezTo>
                    <a:pt x="35" y="83"/>
                    <a:pt x="57" y="90"/>
                    <a:pt x="83" y="90"/>
                  </a:cubicBezTo>
                  <a:cubicBezTo>
                    <a:pt x="94" y="90"/>
                    <a:pt x="106" y="90"/>
                    <a:pt x="117" y="87"/>
                  </a:cubicBezTo>
                  <a:cubicBezTo>
                    <a:pt x="139" y="83"/>
                    <a:pt x="166" y="80"/>
                    <a:pt x="166" y="45"/>
                  </a:cubicBezTo>
                  <a:lnTo>
                    <a:pt x="166" y="38"/>
                  </a:lnTo>
                  <a:cubicBezTo>
                    <a:pt x="117" y="23"/>
                    <a:pt x="72" y="12"/>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672707" y="-2895990"/>
              <a:ext cx="24687" cy="25403"/>
            </a:xfrm>
            <a:custGeom>
              <a:avLst/>
              <a:gdLst/>
              <a:ahLst/>
              <a:cxnLst/>
              <a:rect l="l" t="t" r="r" b="b"/>
              <a:pathLst>
                <a:path w="517" h="532" extrusionOk="0">
                  <a:moveTo>
                    <a:pt x="158" y="203"/>
                  </a:moveTo>
                  <a:cubicBezTo>
                    <a:pt x="180" y="233"/>
                    <a:pt x="173" y="259"/>
                    <a:pt x="165" y="289"/>
                  </a:cubicBezTo>
                  <a:cubicBezTo>
                    <a:pt x="87" y="266"/>
                    <a:pt x="113" y="237"/>
                    <a:pt x="158" y="203"/>
                  </a:cubicBezTo>
                  <a:close/>
                  <a:moveTo>
                    <a:pt x="218" y="1"/>
                  </a:moveTo>
                  <a:cubicBezTo>
                    <a:pt x="87" y="4"/>
                    <a:pt x="56" y="106"/>
                    <a:pt x="1" y="188"/>
                  </a:cubicBezTo>
                  <a:cubicBezTo>
                    <a:pt x="87" y="214"/>
                    <a:pt x="79" y="211"/>
                    <a:pt x="53" y="292"/>
                  </a:cubicBezTo>
                  <a:cubicBezTo>
                    <a:pt x="42" y="326"/>
                    <a:pt x="1" y="375"/>
                    <a:pt x="49" y="416"/>
                  </a:cubicBezTo>
                  <a:lnTo>
                    <a:pt x="56" y="416"/>
                  </a:lnTo>
                  <a:cubicBezTo>
                    <a:pt x="75" y="416"/>
                    <a:pt x="79" y="401"/>
                    <a:pt x="87" y="386"/>
                  </a:cubicBezTo>
                  <a:cubicBezTo>
                    <a:pt x="90" y="371"/>
                    <a:pt x="98" y="356"/>
                    <a:pt x="116" y="356"/>
                  </a:cubicBezTo>
                  <a:lnTo>
                    <a:pt x="120" y="356"/>
                  </a:lnTo>
                  <a:cubicBezTo>
                    <a:pt x="135" y="371"/>
                    <a:pt x="128" y="382"/>
                    <a:pt x="120" y="397"/>
                  </a:cubicBezTo>
                  <a:cubicBezTo>
                    <a:pt x="106" y="423"/>
                    <a:pt x="94" y="453"/>
                    <a:pt x="128" y="465"/>
                  </a:cubicBezTo>
                  <a:cubicBezTo>
                    <a:pt x="132" y="468"/>
                    <a:pt x="135" y="468"/>
                    <a:pt x="135" y="468"/>
                  </a:cubicBezTo>
                  <a:cubicBezTo>
                    <a:pt x="154" y="468"/>
                    <a:pt x="165" y="446"/>
                    <a:pt x="173" y="427"/>
                  </a:cubicBezTo>
                  <a:cubicBezTo>
                    <a:pt x="180" y="413"/>
                    <a:pt x="187" y="401"/>
                    <a:pt x="195" y="386"/>
                  </a:cubicBezTo>
                  <a:cubicBezTo>
                    <a:pt x="165" y="360"/>
                    <a:pt x="142" y="330"/>
                    <a:pt x="165" y="289"/>
                  </a:cubicBezTo>
                  <a:lnTo>
                    <a:pt x="165" y="289"/>
                  </a:lnTo>
                  <a:cubicBezTo>
                    <a:pt x="191" y="315"/>
                    <a:pt x="273" y="326"/>
                    <a:pt x="195" y="386"/>
                  </a:cubicBezTo>
                  <a:cubicBezTo>
                    <a:pt x="210" y="397"/>
                    <a:pt x="218" y="401"/>
                    <a:pt x="229" y="401"/>
                  </a:cubicBezTo>
                  <a:cubicBezTo>
                    <a:pt x="244" y="401"/>
                    <a:pt x="255" y="386"/>
                    <a:pt x="266" y="371"/>
                  </a:cubicBezTo>
                  <a:cubicBezTo>
                    <a:pt x="281" y="356"/>
                    <a:pt x="292" y="341"/>
                    <a:pt x="307" y="341"/>
                  </a:cubicBezTo>
                  <a:cubicBezTo>
                    <a:pt x="315" y="341"/>
                    <a:pt x="318" y="341"/>
                    <a:pt x="325" y="345"/>
                  </a:cubicBezTo>
                  <a:cubicBezTo>
                    <a:pt x="273" y="431"/>
                    <a:pt x="273" y="435"/>
                    <a:pt x="307" y="532"/>
                  </a:cubicBezTo>
                  <a:cubicBezTo>
                    <a:pt x="348" y="491"/>
                    <a:pt x="393" y="453"/>
                    <a:pt x="456" y="453"/>
                  </a:cubicBezTo>
                  <a:cubicBezTo>
                    <a:pt x="453" y="449"/>
                    <a:pt x="446" y="442"/>
                    <a:pt x="442" y="439"/>
                  </a:cubicBezTo>
                  <a:cubicBezTo>
                    <a:pt x="423" y="416"/>
                    <a:pt x="389" y="394"/>
                    <a:pt x="408" y="360"/>
                  </a:cubicBezTo>
                  <a:cubicBezTo>
                    <a:pt x="412" y="349"/>
                    <a:pt x="420" y="345"/>
                    <a:pt x="430" y="345"/>
                  </a:cubicBezTo>
                  <a:cubicBezTo>
                    <a:pt x="438" y="345"/>
                    <a:pt x="446" y="349"/>
                    <a:pt x="453" y="352"/>
                  </a:cubicBezTo>
                  <a:cubicBezTo>
                    <a:pt x="460" y="356"/>
                    <a:pt x="468" y="356"/>
                    <a:pt x="479" y="356"/>
                  </a:cubicBezTo>
                  <a:lnTo>
                    <a:pt x="490" y="356"/>
                  </a:lnTo>
                  <a:cubicBezTo>
                    <a:pt x="494" y="337"/>
                    <a:pt x="498" y="318"/>
                    <a:pt x="498" y="300"/>
                  </a:cubicBezTo>
                  <a:cubicBezTo>
                    <a:pt x="516" y="121"/>
                    <a:pt x="401" y="1"/>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654132" y="-2879516"/>
              <a:ext cx="5778" cy="5157"/>
            </a:xfrm>
            <a:custGeom>
              <a:avLst/>
              <a:gdLst/>
              <a:ahLst/>
              <a:cxnLst/>
              <a:rect l="l" t="t" r="r" b="b"/>
              <a:pathLst>
                <a:path w="121" h="108" extrusionOk="0">
                  <a:moveTo>
                    <a:pt x="41" y="0"/>
                  </a:moveTo>
                  <a:cubicBezTo>
                    <a:pt x="31" y="0"/>
                    <a:pt x="23" y="4"/>
                    <a:pt x="19" y="15"/>
                  </a:cubicBezTo>
                  <a:cubicBezTo>
                    <a:pt x="0" y="49"/>
                    <a:pt x="34" y="71"/>
                    <a:pt x="53" y="94"/>
                  </a:cubicBezTo>
                  <a:cubicBezTo>
                    <a:pt x="57" y="97"/>
                    <a:pt x="64" y="104"/>
                    <a:pt x="67" y="108"/>
                  </a:cubicBezTo>
                  <a:cubicBezTo>
                    <a:pt x="75" y="104"/>
                    <a:pt x="79" y="97"/>
                    <a:pt x="86" y="94"/>
                  </a:cubicBezTo>
                  <a:cubicBezTo>
                    <a:pt x="71" y="60"/>
                    <a:pt x="120" y="41"/>
                    <a:pt x="101" y="11"/>
                  </a:cubicBezTo>
                  <a:lnTo>
                    <a:pt x="90" y="11"/>
                  </a:lnTo>
                  <a:cubicBezTo>
                    <a:pt x="79" y="11"/>
                    <a:pt x="71" y="11"/>
                    <a:pt x="64" y="7"/>
                  </a:cubicBezTo>
                  <a:cubicBezTo>
                    <a:pt x="57" y="4"/>
                    <a:pt x="49"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462798" y="-2875076"/>
              <a:ext cx="10028" cy="7735"/>
            </a:xfrm>
            <a:custGeom>
              <a:avLst/>
              <a:gdLst/>
              <a:ahLst/>
              <a:cxnLst/>
              <a:rect l="l" t="t" r="r" b="b"/>
              <a:pathLst>
                <a:path w="210" h="162" extrusionOk="0">
                  <a:moveTo>
                    <a:pt x="34" y="1"/>
                  </a:moveTo>
                  <a:cubicBezTo>
                    <a:pt x="27" y="4"/>
                    <a:pt x="19" y="8"/>
                    <a:pt x="11" y="11"/>
                  </a:cubicBezTo>
                  <a:cubicBezTo>
                    <a:pt x="8" y="19"/>
                    <a:pt x="4" y="23"/>
                    <a:pt x="1" y="30"/>
                  </a:cubicBezTo>
                  <a:cubicBezTo>
                    <a:pt x="16" y="75"/>
                    <a:pt x="42" y="113"/>
                    <a:pt x="34" y="161"/>
                  </a:cubicBezTo>
                  <a:cubicBezTo>
                    <a:pt x="49" y="139"/>
                    <a:pt x="68" y="132"/>
                    <a:pt x="90" y="132"/>
                  </a:cubicBezTo>
                  <a:cubicBezTo>
                    <a:pt x="109" y="132"/>
                    <a:pt x="128" y="139"/>
                    <a:pt x="146" y="146"/>
                  </a:cubicBezTo>
                  <a:lnTo>
                    <a:pt x="158" y="146"/>
                  </a:lnTo>
                  <a:cubicBezTo>
                    <a:pt x="176" y="146"/>
                    <a:pt x="158" y="120"/>
                    <a:pt x="173" y="113"/>
                  </a:cubicBezTo>
                  <a:cubicBezTo>
                    <a:pt x="210" y="90"/>
                    <a:pt x="210" y="90"/>
                    <a:pt x="165" y="64"/>
                  </a:cubicBezTo>
                  <a:cubicBezTo>
                    <a:pt x="146" y="68"/>
                    <a:pt x="132" y="75"/>
                    <a:pt x="113" y="75"/>
                  </a:cubicBezTo>
                  <a:cubicBezTo>
                    <a:pt x="94" y="75"/>
                    <a:pt x="75" y="64"/>
                    <a:pt x="64" y="30"/>
                  </a:cubicBezTo>
                  <a:cubicBezTo>
                    <a:pt x="56" y="19"/>
                    <a:pt x="46" y="8"/>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465997" y="-2861897"/>
              <a:ext cx="11651" cy="7926"/>
            </a:xfrm>
            <a:custGeom>
              <a:avLst/>
              <a:gdLst/>
              <a:ahLst/>
              <a:cxnLst/>
              <a:rect l="l" t="t" r="r" b="b"/>
              <a:pathLst>
                <a:path w="244" h="166" extrusionOk="0">
                  <a:moveTo>
                    <a:pt x="232" y="5"/>
                  </a:moveTo>
                  <a:lnTo>
                    <a:pt x="232" y="5"/>
                  </a:lnTo>
                  <a:cubicBezTo>
                    <a:pt x="191" y="8"/>
                    <a:pt x="150" y="1"/>
                    <a:pt x="116" y="35"/>
                  </a:cubicBezTo>
                  <a:cubicBezTo>
                    <a:pt x="131" y="75"/>
                    <a:pt x="123" y="87"/>
                    <a:pt x="105" y="87"/>
                  </a:cubicBezTo>
                  <a:cubicBezTo>
                    <a:pt x="94" y="87"/>
                    <a:pt x="75" y="80"/>
                    <a:pt x="64" y="72"/>
                  </a:cubicBezTo>
                  <a:cubicBezTo>
                    <a:pt x="42" y="61"/>
                    <a:pt x="34" y="20"/>
                    <a:pt x="0" y="16"/>
                  </a:cubicBezTo>
                  <a:lnTo>
                    <a:pt x="0" y="16"/>
                  </a:lnTo>
                  <a:cubicBezTo>
                    <a:pt x="26" y="91"/>
                    <a:pt x="68" y="147"/>
                    <a:pt x="146" y="165"/>
                  </a:cubicBezTo>
                  <a:cubicBezTo>
                    <a:pt x="109" y="117"/>
                    <a:pt x="146" y="94"/>
                    <a:pt x="183" y="80"/>
                  </a:cubicBezTo>
                  <a:cubicBezTo>
                    <a:pt x="217" y="65"/>
                    <a:pt x="243" y="49"/>
                    <a:pt x="232"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465090" y="-2868820"/>
              <a:ext cx="9263" cy="6972"/>
            </a:xfrm>
            <a:custGeom>
              <a:avLst/>
              <a:gdLst/>
              <a:ahLst/>
              <a:cxnLst/>
              <a:rect l="l" t="t" r="r" b="b"/>
              <a:pathLst>
                <a:path w="194" h="146" extrusionOk="0">
                  <a:moveTo>
                    <a:pt x="138" y="1"/>
                  </a:moveTo>
                  <a:cubicBezTo>
                    <a:pt x="116" y="1"/>
                    <a:pt x="97" y="8"/>
                    <a:pt x="82" y="30"/>
                  </a:cubicBezTo>
                  <a:cubicBezTo>
                    <a:pt x="67" y="53"/>
                    <a:pt x="0" y="82"/>
                    <a:pt x="90" y="97"/>
                  </a:cubicBezTo>
                  <a:cubicBezTo>
                    <a:pt x="109" y="101"/>
                    <a:pt x="86" y="131"/>
                    <a:pt x="97" y="146"/>
                  </a:cubicBezTo>
                  <a:cubicBezTo>
                    <a:pt x="161" y="123"/>
                    <a:pt x="161" y="60"/>
                    <a:pt x="194" y="15"/>
                  </a:cubicBezTo>
                  <a:cubicBezTo>
                    <a:pt x="176" y="8"/>
                    <a:pt x="157" y="1"/>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459742" y="-2875983"/>
              <a:ext cx="4823" cy="4536"/>
            </a:xfrm>
            <a:custGeom>
              <a:avLst/>
              <a:gdLst/>
              <a:ahLst/>
              <a:cxnLst/>
              <a:rect l="l" t="t" r="r" b="b"/>
              <a:pathLst>
                <a:path w="101" h="95" extrusionOk="0">
                  <a:moveTo>
                    <a:pt x="37" y="1"/>
                  </a:moveTo>
                  <a:cubicBezTo>
                    <a:pt x="30" y="1"/>
                    <a:pt x="19" y="12"/>
                    <a:pt x="0" y="49"/>
                  </a:cubicBezTo>
                  <a:cubicBezTo>
                    <a:pt x="11" y="83"/>
                    <a:pt x="30" y="94"/>
                    <a:pt x="49" y="94"/>
                  </a:cubicBezTo>
                  <a:cubicBezTo>
                    <a:pt x="68" y="94"/>
                    <a:pt x="82" y="87"/>
                    <a:pt x="101" y="83"/>
                  </a:cubicBezTo>
                  <a:cubicBezTo>
                    <a:pt x="94" y="79"/>
                    <a:pt x="90" y="72"/>
                    <a:pt x="82" y="64"/>
                  </a:cubicBezTo>
                  <a:cubicBezTo>
                    <a:pt x="64" y="61"/>
                    <a:pt x="56"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578448" y="-2615554"/>
              <a:ext cx="7353" cy="7544"/>
            </a:xfrm>
            <a:custGeom>
              <a:avLst/>
              <a:gdLst/>
              <a:ahLst/>
              <a:cxnLst/>
              <a:rect l="l" t="t" r="r" b="b"/>
              <a:pathLst>
                <a:path w="154" h="158" extrusionOk="0">
                  <a:moveTo>
                    <a:pt x="4" y="1"/>
                  </a:moveTo>
                  <a:cubicBezTo>
                    <a:pt x="0" y="57"/>
                    <a:pt x="60" y="94"/>
                    <a:pt x="56" y="150"/>
                  </a:cubicBezTo>
                  <a:cubicBezTo>
                    <a:pt x="64" y="158"/>
                    <a:pt x="71" y="158"/>
                    <a:pt x="78" y="158"/>
                  </a:cubicBezTo>
                  <a:cubicBezTo>
                    <a:pt x="109" y="158"/>
                    <a:pt x="123" y="120"/>
                    <a:pt x="154" y="116"/>
                  </a:cubicBezTo>
                  <a:cubicBezTo>
                    <a:pt x="109" y="71"/>
                    <a:pt x="42" y="57"/>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537431" y="-3020379"/>
              <a:ext cx="22729" cy="18097"/>
            </a:xfrm>
            <a:custGeom>
              <a:avLst/>
              <a:gdLst/>
              <a:ahLst/>
              <a:cxnLst/>
              <a:rect l="l" t="t" r="r" b="b"/>
              <a:pathLst>
                <a:path w="476" h="379" extrusionOk="0">
                  <a:moveTo>
                    <a:pt x="218" y="0"/>
                  </a:moveTo>
                  <a:cubicBezTo>
                    <a:pt x="206" y="0"/>
                    <a:pt x="199" y="8"/>
                    <a:pt x="184" y="26"/>
                  </a:cubicBezTo>
                  <a:cubicBezTo>
                    <a:pt x="173" y="42"/>
                    <a:pt x="158" y="49"/>
                    <a:pt x="143" y="49"/>
                  </a:cubicBezTo>
                  <a:cubicBezTo>
                    <a:pt x="132" y="49"/>
                    <a:pt x="121" y="45"/>
                    <a:pt x="106" y="42"/>
                  </a:cubicBezTo>
                  <a:cubicBezTo>
                    <a:pt x="94" y="38"/>
                    <a:pt x="83" y="35"/>
                    <a:pt x="68" y="35"/>
                  </a:cubicBezTo>
                  <a:cubicBezTo>
                    <a:pt x="72" y="75"/>
                    <a:pt x="57" y="109"/>
                    <a:pt x="39" y="142"/>
                  </a:cubicBezTo>
                  <a:cubicBezTo>
                    <a:pt x="9" y="206"/>
                    <a:pt x="1" y="266"/>
                    <a:pt x="49" y="326"/>
                  </a:cubicBezTo>
                  <a:cubicBezTo>
                    <a:pt x="83" y="299"/>
                    <a:pt x="117" y="277"/>
                    <a:pt x="154" y="277"/>
                  </a:cubicBezTo>
                  <a:cubicBezTo>
                    <a:pt x="177" y="277"/>
                    <a:pt x="203" y="285"/>
                    <a:pt x="229" y="311"/>
                  </a:cubicBezTo>
                  <a:cubicBezTo>
                    <a:pt x="237" y="318"/>
                    <a:pt x="248" y="326"/>
                    <a:pt x="256" y="326"/>
                  </a:cubicBezTo>
                  <a:cubicBezTo>
                    <a:pt x="304" y="333"/>
                    <a:pt x="304" y="333"/>
                    <a:pt x="292" y="378"/>
                  </a:cubicBezTo>
                  <a:lnTo>
                    <a:pt x="311" y="378"/>
                  </a:lnTo>
                  <a:cubicBezTo>
                    <a:pt x="334" y="378"/>
                    <a:pt x="353" y="366"/>
                    <a:pt x="375" y="363"/>
                  </a:cubicBezTo>
                  <a:cubicBezTo>
                    <a:pt x="375" y="307"/>
                    <a:pt x="390" y="251"/>
                    <a:pt x="435" y="221"/>
                  </a:cubicBezTo>
                  <a:cubicBezTo>
                    <a:pt x="475" y="199"/>
                    <a:pt x="461" y="161"/>
                    <a:pt x="475" y="131"/>
                  </a:cubicBezTo>
                  <a:cubicBezTo>
                    <a:pt x="465" y="120"/>
                    <a:pt x="453" y="109"/>
                    <a:pt x="442" y="94"/>
                  </a:cubicBezTo>
                  <a:lnTo>
                    <a:pt x="435" y="87"/>
                  </a:lnTo>
                  <a:lnTo>
                    <a:pt x="427" y="83"/>
                  </a:lnTo>
                  <a:lnTo>
                    <a:pt x="427" y="83"/>
                  </a:lnTo>
                  <a:cubicBezTo>
                    <a:pt x="449" y="142"/>
                    <a:pt x="390" y="173"/>
                    <a:pt x="368" y="214"/>
                  </a:cubicBezTo>
                  <a:cubicBezTo>
                    <a:pt x="363" y="221"/>
                    <a:pt x="360" y="221"/>
                    <a:pt x="360" y="221"/>
                  </a:cubicBezTo>
                  <a:cubicBezTo>
                    <a:pt x="349" y="221"/>
                    <a:pt x="337" y="195"/>
                    <a:pt x="330" y="180"/>
                  </a:cubicBezTo>
                  <a:cubicBezTo>
                    <a:pt x="311" y="183"/>
                    <a:pt x="292" y="192"/>
                    <a:pt x="278" y="192"/>
                  </a:cubicBezTo>
                  <a:cubicBezTo>
                    <a:pt x="263" y="192"/>
                    <a:pt x="251" y="187"/>
                    <a:pt x="251" y="173"/>
                  </a:cubicBezTo>
                  <a:cubicBezTo>
                    <a:pt x="244" y="142"/>
                    <a:pt x="251" y="97"/>
                    <a:pt x="300" y="97"/>
                  </a:cubicBezTo>
                  <a:lnTo>
                    <a:pt x="311" y="97"/>
                  </a:lnTo>
                  <a:cubicBezTo>
                    <a:pt x="323" y="68"/>
                    <a:pt x="296" y="52"/>
                    <a:pt x="278" y="35"/>
                  </a:cubicBezTo>
                  <a:cubicBezTo>
                    <a:pt x="259" y="30"/>
                    <a:pt x="240" y="0"/>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535091" y="-3007200"/>
              <a:ext cx="13274" cy="9693"/>
            </a:xfrm>
            <a:custGeom>
              <a:avLst/>
              <a:gdLst/>
              <a:ahLst/>
              <a:cxnLst/>
              <a:rect l="l" t="t" r="r" b="b"/>
              <a:pathLst>
                <a:path w="278" h="203" extrusionOk="0">
                  <a:moveTo>
                    <a:pt x="128" y="38"/>
                  </a:moveTo>
                  <a:cubicBezTo>
                    <a:pt x="147" y="61"/>
                    <a:pt x="162" y="83"/>
                    <a:pt x="180" y="106"/>
                  </a:cubicBezTo>
                  <a:cubicBezTo>
                    <a:pt x="173" y="113"/>
                    <a:pt x="169" y="121"/>
                    <a:pt x="165" y="121"/>
                  </a:cubicBezTo>
                  <a:lnTo>
                    <a:pt x="162" y="121"/>
                  </a:lnTo>
                  <a:cubicBezTo>
                    <a:pt x="109" y="121"/>
                    <a:pt x="128" y="76"/>
                    <a:pt x="109" y="50"/>
                  </a:cubicBezTo>
                  <a:cubicBezTo>
                    <a:pt x="117" y="46"/>
                    <a:pt x="120" y="42"/>
                    <a:pt x="128" y="38"/>
                  </a:cubicBezTo>
                  <a:close/>
                  <a:moveTo>
                    <a:pt x="105" y="1"/>
                  </a:moveTo>
                  <a:cubicBezTo>
                    <a:pt x="68" y="1"/>
                    <a:pt x="34" y="23"/>
                    <a:pt x="0" y="50"/>
                  </a:cubicBezTo>
                  <a:cubicBezTo>
                    <a:pt x="34" y="154"/>
                    <a:pt x="86" y="203"/>
                    <a:pt x="173" y="203"/>
                  </a:cubicBezTo>
                  <a:cubicBezTo>
                    <a:pt x="199" y="203"/>
                    <a:pt x="229" y="199"/>
                    <a:pt x="262" y="188"/>
                  </a:cubicBezTo>
                  <a:cubicBezTo>
                    <a:pt x="277" y="154"/>
                    <a:pt x="233" y="135"/>
                    <a:pt x="243" y="102"/>
                  </a:cubicBezTo>
                  <a:cubicBezTo>
                    <a:pt x="255" y="57"/>
                    <a:pt x="255" y="57"/>
                    <a:pt x="207" y="50"/>
                  </a:cubicBezTo>
                  <a:cubicBezTo>
                    <a:pt x="199" y="50"/>
                    <a:pt x="188" y="42"/>
                    <a:pt x="180" y="35"/>
                  </a:cubicBezTo>
                  <a:cubicBezTo>
                    <a:pt x="154" y="9"/>
                    <a:pt x="128"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524156" y="-3021286"/>
              <a:ext cx="8213" cy="11508"/>
            </a:xfrm>
            <a:custGeom>
              <a:avLst/>
              <a:gdLst/>
              <a:ahLst/>
              <a:cxnLst/>
              <a:rect l="l" t="t" r="r" b="b"/>
              <a:pathLst>
                <a:path w="172" h="241" extrusionOk="0">
                  <a:moveTo>
                    <a:pt x="40" y="1"/>
                  </a:moveTo>
                  <a:cubicBezTo>
                    <a:pt x="26" y="1"/>
                    <a:pt x="7" y="16"/>
                    <a:pt x="0" y="54"/>
                  </a:cubicBezTo>
                  <a:cubicBezTo>
                    <a:pt x="18" y="71"/>
                    <a:pt x="45" y="87"/>
                    <a:pt x="33" y="116"/>
                  </a:cubicBezTo>
                  <a:cubicBezTo>
                    <a:pt x="40" y="143"/>
                    <a:pt x="59" y="169"/>
                    <a:pt x="52" y="199"/>
                  </a:cubicBezTo>
                  <a:cubicBezTo>
                    <a:pt x="59" y="214"/>
                    <a:pt x="71" y="240"/>
                    <a:pt x="82" y="240"/>
                  </a:cubicBezTo>
                  <a:cubicBezTo>
                    <a:pt x="82" y="240"/>
                    <a:pt x="85" y="240"/>
                    <a:pt x="90" y="233"/>
                  </a:cubicBezTo>
                  <a:cubicBezTo>
                    <a:pt x="112" y="192"/>
                    <a:pt x="171" y="161"/>
                    <a:pt x="149" y="102"/>
                  </a:cubicBezTo>
                  <a:cubicBezTo>
                    <a:pt x="123" y="80"/>
                    <a:pt x="104" y="57"/>
                    <a:pt x="85" y="31"/>
                  </a:cubicBezTo>
                  <a:cubicBezTo>
                    <a:pt x="75" y="12"/>
                    <a:pt x="56" y="1"/>
                    <a:pt x="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519572" y="-3014124"/>
              <a:ext cx="12749" cy="11842"/>
            </a:xfrm>
            <a:custGeom>
              <a:avLst/>
              <a:gdLst/>
              <a:ahLst/>
              <a:cxnLst/>
              <a:rect l="l" t="t" r="r" b="b"/>
              <a:pathLst>
                <a:path w="267" h="248" extrusionOk="0">
                  <a:moveTo>
                    <a:pt x="101" y="0"/>
                  </a:moveTo>
                  <a:cubicBezTo>
                    <a:pt x="87" y="30"/>
                    <a:pt x="101" y="68"/>
                    <a:pt x="61" y="90"/>
                  </a:cubicBezTo>
                  <a:cubicBezTo>
                    <a:pt x="16" y="120"/>
                    <a:pt x="1" y="176"/>
                    <a:pt x="1" y="232"/>
                  </a:cubicBezTo>
                  <a:cubicBezTo>
                    <a:pt x="20" y="218"/>
                    <a:pt x="34" y="206"/>
                    <a:pt x="49" y="206"/>
                  </a:cubicBezTo>
                  <a:cubicBezTo>
                    <a:pt x="65" y="206"/>
                    <a:pt x="75" y="218"/>
                    <a:pt x="83" y="247"/>
                  </a:cubicBezTo>
                  <a:cubicBezTo>
                    <a:pt x="87" y="244"/>
                    <a:pt x="94" y="244"/>
                    <a:pt x="98" y="244"/>
                  </a:cubicBezTo>
                  <a:cubicBezTo>
                    <a:pt x="101" y="244"/>
                    <a:pt x="106" y="244"/>
                    <a:pt x="113" y="247"/>
                  </a:cubicBezTo>
                  <a:lnTo>
                    <a:pt x="128" y="247"/>
                  </a:lnTo>
                  <a:cubicBezTo>
                    <a:pt x="136" y="247"/>
                    <a:pt x="143" y="247"/>
                    <a:pt x="151" y="235"/>
                  </a:cubicBezTo>
                  <a:cubicBezTo>
                    <a:pt x="139" y="221"/>
                    <a:pt x="128" y="206"/>
                    <a:pt x="120" y="191"/>
                  </a:cubicBezTo>
                  <a:cubicBezTo>
                    <a:pt x="113" y="173"/>
                    <a:pt x="83" y="154"/>
                    <a:pt x="113" y="131"/>
                  </a:cubicBezTo>
                  <a:cubicBezTo>
                    <a:pt x="120" y="128"/>
                    <a:pt x="128" y="123"/>
                    <a:pt x="136" y="123"/>
                  </a:cubicBezTo>
                  <a:cubicBezTo>
                    <a:pt x="151" y="123"/>
                    <a:pt x="165" y="131"/>
                    <a:pt x="177" y="142"/>
                  </a:cubicBezTo>
                  <a:cubicBezTo>
                    <a:pt x="180" y="150"/>
                    <a:pt x="184" y="157"/>
                    <a:pt x="188" y="165"/>
                  </a:cubicBezTo>
                  <a:cubicBezTo>
                    <a:pt x="196" y="180"/>
                    <a:pt x="203" y="199"/>
                    <a:pt x="218" y="199"/>
                  </a:cubicBezTo>
                  <a:cubicBezTo>
                    <a:pt x="222" y="199"/>
                    <a:pt x="229" y="195"/>
                    <a:pt x="236" y="191"/>
                  </a:cubicBezTo>
                  <a:cubicBezTo>
                    <a:pt x="266" y="165"/>
                    <a:pt x="248" y="142"/>
                    <a:pt x="218" y="128"/>
                  </a:cubicBezTo>
                  <a:cubicBezTo>
                    <a:pt x="196" y="116"/>
                    <a:pt x="177" y="90"/>
                    <a:pt x="184" y="75"/>
                  </a:cubicBezTo>
                  <a:cubicBezTo>
                    <a:pt x="210" y="11"/>
                    <a:pt x="180" y="4"/>
                    <a:pt x="146" y="4"/>
                  </a:cubicBezTo>
                  <a:lnTo>
                    <a:pt x="132" y="4"/>
                  </a:lnTo>
                  <a:cubicBezTo>
                    <a:pt x="120" y="4"/>
                    <a:pt x="109" y="4"/>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519572" y="-3004335"/>
              <a:ext cx="4011" cy="3438"/>
            </a:xfrm>
            <a:custGeom>
              <a:avLst/>
              <a:gdLst/>
              <a:ahLst/>
              <a:cxnLst/>
              <a:rect l="l" t="t" r="r" b="b"/>
              <a:pathLst>
                <a:path w="84" h="72" extrusionOk="0">
                  <a:moveTo>
                    <a:pt x="49" y="1"/>
                  </a:moveTo>
                  <a:cubicBezTo>
                    <a:pt x="34" y="1"/>
                    <a:pt x="20" y="13"/>
                    <a:pt x="1" y="27"/>
                  </a:cubicBezTo>
                  <a:cubicBezTo>
                    <a:pt x="16" y="46"/>
                    <a:pt x="31" y="72"/>
                    <a:pt x="49" y="72"/>
                  </a:cubicBezTo>
                  <a:cubicBezTo>
                    <a:pt x="57" y="72"/>
                    <a:pt x="68" y="65"/>
                    <a:pt x="83" y="42"/>
                  </a:cubicBezTo>
                  <a:cubicBezTo>
                    <a:pt x="75" y="13"/>
                    <a:pt x="65"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556149" y="-2931134"/>
              <a:ext cx="10601" cy="7019"/>
            </a:xfrm>
            <a:custGeom>
              <a:avLst/>
              <a:gdLst/>
              <a:ahLst/>
              <a:cxnLst/>
              <a:rect l="l" t="t" r="r" b="b"/>
              <a:pathLst>
                <a:path w="222" h="147" extrusionOk="0">
                  <a:moveTo>
                    <a:pt x="42" y="0"/>
                  </a:moveTo>
                  <a:cubicBezTo>
                    <a:pt x="38" y="34"/>
                    <a:pt x="1" y="60"/>
                    <a:pt x="4" y="98"/>
                  </a:cubicBezTo>
                  <a:lnTo>
                    <a:pt x="20" y="98"/>
                  </a:lnTo>
                  <a:cubicBezTo>
                    <a:pt x="53" y="98"/>
                    <a:pt x="68" y="131"/>
                    <a:pt x="90" y="146"/>
                  </a:cubicBezTo>
                  <a:cubicBezTo>
                    <a:pt x="120" y="98"/>
                    <a:pt x="169" y="90"/>
                    <a:pt x="221" y="83"/>
                  </a:cubicBezTo>
                  <a:cubicBezTo>
                    <a:pt x="172" y="27"/>
                    <a:pt x="101" y="27"/>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502096" y="-2837258"/>
              <a:ext cx="15614" cy="20580"/>
            </a:xfrm>
            <a:custGeom>
              <a:avLst/>
              <a:gdLst/>
              <a:ahLst/>
              <a:cxnLst/>
              <a:rect l="l" t="t" r="r" b="b"/>
              <a:pathLst>
                <a:path w="327" h="431" extrusionOk="0">
                  <a:moveTo>
                    <a:pt x="151" y="1"/>
                  </a:moveTo>
                  <a:cubicBezTo>
                    <a:pt x="110" y="1"/>
                    <a:pt x="87" y="61"/>
                    <a:pt x="49" y="72"/>
                  </a:cubicBezTo>
                  <a:cubicBezTo>
                    <a:pt x="94" y="98"/>
                    <a:pt x="136" y="125"/>
                    <a:pt x="177" y="151"/>
                  </a:cubicBezTo>
                  <a:cubicBezTo>
                    <a:pt x="206" y="165"/>
                    <a:pt x="214" y="192"/>
                    <a:pt x="192" y="214"/>
                  </a:cubicBezTo>
                  <a:cubicBezTo>
                    <a:pt x="180" y="225"/>
                    <a:pt x="170" y="229"/>
                    <a:pt x="158" y="229"/>
                  </a:cubicBezTo>
                  <a:cubicBezTo>
                    <a:pt x="147" y="229"/>
                    <a:pt x="132" y="221"/>
                    <a:pt x="128" y="203"/>
                  </a:cubicBezTo>
                  <a:cubicBezTo>
                    <a:pt x="110" y="158"/>
                    <a:pt x="57" y="161"/>
                    <a:pt x="35" y="125"/>
                  </a:cubicBezTo>
                  <a:cubicBezTo>
                    <a:pt x="23" y="135"/>
                    <a:pt x="13" y="143"/>
                    <a:pt x="1" y="154"/>
                  </a:cubicBezTo>
                  <a:cubicBezTo>
                    <a:pt x="35" y="169"/>
                    <a:pt x="76" y="173"/>
                    <a:pt x="65" y="229"/>
                  </a:cubicBezTo>
                  <a:cubicBezTo>
                    <a:pt x="61" y="259"/>
                    <a:pt x="72" y="292"/>
                    <a:pt x="99" y="318"/>
                  </a:cubicBezTo>
                  <a:cubicBezTo>
                    <a:pt x="113" y="308"/>
                    <a:pt x="125" y="289"/>
                    <a:pt x="139" y="289"/>
                  </a:cubicBezTo>
                  <a:lnTo>
                    <a:pt x="151" y="289"/>
                  </a:lnTo>
                  <a:cubicBezTo>
                    <a:pt x="177" y="300"/>
                    <a:pt x="170" y="326"/>
                    <a:pt x="166" y="349"/>
                  </a:cubicBezTo>
                  <a:cubicBezTo>
                    <a:pt x="158" y="367"/>
                    <a:pt x="151" y="382"/>
                    <a:pt x="147" y="401"/>
                  </a:cubicBezTo>
                  <a:cubicBezTo>
                    <a:pt x="151" y="408"/>
                    <a:pt x="158" y="416"/>
                    <a:pt x="162" y="420"/>
                  </a:cubicBezTo>
                  <a:cubicBezTo>
                    <a:pt x="166" y="423"/>
                    <a:pt x="170" y="427"/>
                    <a:pt x="177" y="431"/>
                  </a:cubicBezTo>
                  <a:lnTo>
                    <a:pt x="180" y="431"/>
                  </a:lnTo>
                  <a:cubicBezTo>
                    <a:pt x="192" y="367"/>
                    <a:pt x="282" y="382"/>
                    <a:pt x="293" y="318"/>
                  </a:cubicBezTo>
                  <a:cubicBezTo>
                    <a:pt x="304" y="308"/>
                    <a:pt x="315" y="300"/>
                    <a:pt x="327" y="289"/>
                  </a:cubicBezTo>
                  <a:cubicBezTo>
                    <a:pt x="323" y="285"/>
                    <a:pt x="319" y="285"/>
                    <a:pt x="311" y="285"/>
                  </a:cubicBezTo>
                  <a:cubicBezTo>
                    <a:pt x="304" y="285"/>
                    <a:pt x="296" y="285"/>
                    <a:pt x="289" y="289"/>
                  </a:cubicBezTo>
                  <a:cubicBezTo>
                    <a:pt x="278" y="292"/>
                    <a:pt x="270" y="292"/>
                    <a:pt x="263" y="292"/>
                  </a:cubicBezTo>
                  <a:cubicBezTo>
                    <a:pt x="251" y="292"/>
                    <a:pt x="241" y="289"/>
                    <a:pt x="233" y="277"/>
                  </a:cubicBezTo>
                  <a:cubicBezTo>
                    <a:pt x="244" y="263"/>
                    <a:pt x="259" y="244"/>
                    <a:pt x="274" y="229"/>
                  </a:cubicBezTo>
                  <a:cubicBezTo>
                    <a:pt x="285" y="218"/>
                    <a:pt x="301" y="206"/>
                    <a:pt x="319" y="195"/>
                  </a:cubicBezTo>
                  <a:lnTo>
                    <a:pt x="319" y="173"/>
                  </a:lnTo>
                  <a:cubicBezTo>
                    <a:pt x="267" y="158"/>
                    <a:pt x="229" y="135"/>
                    <a:pt x="251" y="68"/>
                  </a:cubicBezTo>
                  <a:cubicBezTo>
                    <a:pt x="251" y="61"/>
                    <a:pt x="251" y="53"/>
                    <a:pt x="248" y="49"/>
                  </a:cubicBezTo>
                  <a:cubicBezTo>
                    <a:pt x="244" y="46"/>
                    <a:pt x="237" y="38"/>
                    <a:pt x="229" y="35"/>
                  </a:cubicBezTo>
                  <a:cubicBezTo>
                    <a:pt x="218" y="30"/>
                    <a:pt x="203" y="27"/>
                    <a:pt x="196" y="23"/>
                  </a:cubicBezTo>
                  <a:cubicBezTo>
                    <a:pt x="177" y="8"/>
                    <a:pt x="162"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492785" y="-2836923"/>
              <a:ext cx="14898" cy="14229"/>
            </a:xfrm>
            <a:custGeom>
              <a:avLst/>
              <a:gdLst/>
              <a:ahLst/>
              <a:cxnLst/>
              <a:rect l="l" t="t" r="r" b="b"/>
              <a:pathLst>
                <a:path w="312" h="298" extrusionOk="0">
                  <a:moveTo>
                    <a:pt x="116" y="1"/>
                  </a:moveTo>
                  <a:cubicBezTo>
                    <a:pt x="79" y="1"/>
                    <a:pt x="42" y="5"/>
                    <a:pt x="1" y="16"/>
                  </a:cubicBezTo>
                  <a:cubicBezTo>
                    <a:pt x="8" y="20"/>
                    <a:pt x="23" y="23"/>
                    <a:pt x="34" y="28"/>
                  </a:cubicBezTo>
                  <a:cubicBezTo>
                    <a:pt x="42" y="31"/>
                    <a:pt x="49" y="35"/>
                    <a:pt x="53" y="42"/>
                  </a:cubicBezTo>
                  <a:cubicBezTo>
                    <a:pt x="56" y="46"/>
                    <a:pt x="56" y="54"/>
                    <a:pt x="56" y="61"/>
                  </a:cubicBezTo>
                  <a:cubicBezTo>
                    <a:pt x="34" y="128"/>
                    <a:pt x="72" y="151"/>
                    <a:pt x="124" y="166"/>
                  </a:cubicBezTo>
                  <a:cubicBezTo>
                    <a:pt x="132" y="170"/>
                    <a:pt x="135" y="170"/>
                    <a:pt x="142" y="173"/>
                  </a:cubicBezTo>
                  <a:cubicBezTo>
                    <a:pt x="135" y="177"/>
                    <a:pt x="132" y="180"/>
                    <a:pt x="124" y="188"/>
                  </a:cubicBezTo>
                  <a:cubicBezTo>
                    <a:pt x="106" y="199"/>
                    <a:pt x="90" y="211"/>
                    <a:pt x="79" y="222"/>
                  </a:cubicBezTo>
                  <a:cubicBezTo>
                    <a:pt x="64" y="237"/>
                    <a:pt x="49" y="256"/>
                    <a:pt x="38" y="270"/>
                  </a:cubicBezTo>
                  <a:cubicBezTo>
                    <a:pt x="46" y="282"/>
                    <a:pt x="56" y="285"/>
                    <a:pt x="68" y="285"/>
                  </a:cubicBezTo>
                  <a:cubicBezTo>
                    <a:pt x="75" y="285"/>
                    <a:pt x="83" y="285"/>
                    <a:pt x="94" y="282"/>
                  </a:cubicBezTo>
                  <a:cubicBezTo>
                    <a:pt x="101" y="278"/>
                    <a:pt x="109" y="278"/>
                    <a:pt x="116" y="278"/>
                  </a:cubicBezTo>
                  <a:cubicBezTo>
                    <a:pt x="124" y="278"/>
                    <a:pt x="128" y="278"/>
                    <a:pt x="132" y="282"/>
                  </a:cubicBezTo>
                  <a:cubicBezTo>
                    <a:pt x="139" y="278"/>
                    <a:pt x="142" y="278"/>
                    <a:pt x="146" y="278"/>
                  </a:cubicBezTo>
                  <a:cubicBezTo>
                    <a:pt x="161" y="278"/>
                    <a:pt x="173" y="285"/>
                    <a:pt x="187" y="289"/>
                  </a:cubicBezTo>
                  <a:cubicBezTo>
                    <a:pt x="195" y="289"/>
                    <a:pt x="206" y="297"/>
                    <a:pt x="218" y="297"/>
                  </a:cubicBezTo>
                  <a:cubicBezTo>
                    <a:pt x="221" y="297"/>
                    <a:pt x="225" y="293"/>
                    <a:pt x="229" y="293"/>
                  </a:cubicBezTo>
                  <a:cubicBezTo>
                    <a:pt x="184" y="180"/>
                    <a:pt x="184" y="180"/>
                    <a:pt x="281" y="132"/>
                  </a:cubicBezTo>
                  <a:cubicBezTo>
                    <a:pt x="289" y="102"/>
                    <a:pt x="311" y="76"/>
                    <a:pt x="266" y="46"/>
                  </a:cubicBezTo>
                  <a:cubicBezTo>
                    <a:pt x="218" y="13"/>
                    <a:pt x="168"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488153" y="-2830668"/>
              <a:ext cx="11126" cy="10935"/>
            </a:xfrm>
            <a:custGeom>
              <a:avLst/>
              <a:gdLst/>
              <a:ahLst/>
              <a:cxnLst/>
              <a:rect l="l" t="t" r="r" b="b"/>
              <a:pathLst>
                <a:path w="233" h="229" extrusionOk="0">
                  <a:moveTo>
                    <a:pt x="184" y="1"/>
                  </a:moveTo>
                  <a:cubicBezTo>
                    <a:pt x="87" y="49"/>
                    <a:pt x="87" y="49"/>
                    <a:pt x="132" y="162"/>
                  </a:cubicBezTo>
                  <a:cubicBezTo>
                    <a:pt x="128" y="162"/>
                    <a:pt x="124" y="166"/>
                    <a:pt x="121" y="166"/>
                  </a:cubicBezTo>
                  <a:cubicBezTo>
                    <a:pt x="109" y="166"/>
                    <a:pt x="98" y="158"/>
                    <a:pt x="90" y="158"/>
                  </a:cubicBezTo>
                  <a:cubicBezTo>
                    <a:pt x="76" y="154"/>
                    <a:pt x="64" y="147"/>
                    <a:pt x="49" y="147"/>
                  </a:cubicBezTo>
                  <a:cubicBezTo>
                    <a:pt x="45" y="147"/>
                    <a:pt x="42" y="147"/>
                    <a:pt x="35" y="151"/>
                  </a:cubicBezTo>
                  <a:cubicBezTo>
                    <a:pt x="23" y="162"/>
                    <a:pt x="12" y="170"/>
                    <a:pt x="1" y="180"/>
                  </a:cubicBezTo>
                  <a:cubicBezTo>
                    <a:pt x="71" y="211"/>
                    <a:pt x="113" y="229"/>
                    <a:pt x="139" y="229"/>
                  </a:cubicBezTo>
                  <a:cubicBezTo>
                    <a:pt x="173" y="229"/>
                    <a:pt x="192" y="203"/>
                    <a:pt x="233" y="151"/>
                  </a:cubicBezTo>
                  <a:cubicBezTo>
                    <a:pt x="228" y="99"/>
                    <a:pt x="221" y="46"/>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503672" y="-2829904"/>
              <a:ext cx="9311" cy="12701"/>
            </a:xfrm>
            <a:custGeom>
              <a:avLst/>
              <a:gdLst/>
              <a:ahLst/>
              <a:cxnLst/>
              <a:rect l="l" t="t" r="r" b="b"/>
              <a:pathLst>
                <a:path w="195" h="266" extrusionOk="0">
                  <a:moveTo>
                    <a:pt x="34" y="0"/>
                  </a:moveTo>
                  <a:lnTo>
                    <a:pt x="34" y="0"/>
                  </a:lnTo>
                  <a:cubicBezTo>
                    <a:pt x="20" y="30"/>
                    <a:pt x="75" y="71"/>
                    <a:pt x="15" y="90"/>
                  </a:cubicBezTo>
                  <a:cubicBezTo>
                    <a:pt x="4" y="94"/>
                    <a:pt x="1" y="123"/>
                    <a:pt x="15" y="131"/>
                  </a:cubicBezTo>
                  <a:cubicBezTo>
                    <a:pt x="87" y="161"/>
                    <a:pt x="109" y="254"/>
                    <a:pt x="195" y="266"/>
                  </a:cubicBezTo>
                  <a:cubicBezTo>
                    <a:pt x="191" y="262"/>
                    <a:pt x="184" y="254"/>
                    <a:pt x="180" y="247"/>
                  </a:cubicBezTo>
                  <a:cubicBezTo>
                    <a:pt x="161" y="221"/>
                    <a:pt x="120" y="209"/>
                    <a:pt x="132" y="164"/>
                  </a:cubicBezTo>
                  <a:cubicBezTo>
                    <a:pt x="105" y="138"/>
                    <a:pt x="94" y="105"/>
                    <a:pt x="98" y="75"/>
                  </a:cubicBezTo>
                  <a:cubicBezTo>
                    <a:pt x="109" y="19"/>
                    <a:pt x="68" y="15"/>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500425" y="-2833867"/>
              <a:ext cx="8595" cy="7544"/>
            </a:xfrm>
            <a:custGeom>
              <a:avLst/>
              <a:gdLst/>
              <a:ahLst/>
              <a:cxnLst/>
              <a:rect l="l" t="t" r="r" b="b"/>
              <a:pathLst>
                <a:path w="180" h="158" extrusionOk="0">
                  <a:moveTo>
                    <a:pt x="14" y="1"/>
                  </a:moveTo>
                  <a:cubicBezTo>
                    <a:pt x="11" y="19"/>
                    <a:pt x="4" y="38"/>
                    <a:pt x="0" y="54"/>
                  </a:cubicBezTo>
                  <a:cubicBezTo>
                    <a:pt x="22" y="90"/>
                    <a:pt x="75" y="87"/>
                    <a:pt x="93" y="132"/>
                  </a:cubicBezTo>
                  <a:cubicBezTo>
                    <a:pt x="97" y="150"/>
                    <a:pt x="112" y="158"/>
                    <a:pt x="123" y="158"/>
                  </a:cubicBezTo>
                  <a:cubicBezTo>
                    <a:pt x="135" y="158"/>
                    <a:pt x="145" y="154"/>
                    <a:pt x="157" y="143"/>
                  </a:cubicBezTo>
                  <a:cubicBezTo>
                    <a:pt x="179" y="121"/>
                    <a:pt x="171" y="94"/>
                    <a:pt x="142" y="80"/>
                  </a:cubicBezTo>
                  <a:cubicBezTo>
                    <a:pt x="101" y="54"/>
                    <a:pt x="59" y="27"/>
                    <a:pt x="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719836" y="-2891884"/>
              <a:ext cx="5587" cy="5587"/>
            </a:xfrm>
            <a:custGeom>
              <a:avLst/>
              <a:gdLst/>
              <a:ahLst/>
              <a:cxnLst/>
              <a:rect l="l" t="t" r="r" b="b"/>
              <a:pathLst>
                <a:path w="117" h="117" extrusionOk="0">
                  <a:moveTo>
                    <a:pt x="106" y="1"/>
                  </a:moveTo>
                  <a:cubicBezTo>
                    <a:pt x="20" y="8"/>
                    <a:pt x="1" y="35"/>
                    <a:pt x="20" y="117"/>
                  </a:cubicBezTo>
                  <a:cubicBezTo>
                    <a:pt x="53" y="83"/>
                    <a:pt x="72" y="35"/>
                    <a:pt x="116" y="16"/>
                  </a:cubicBezTo>
                  <a:cubicBezTo>
                    <a:pt x="113" y="13"/>
                    <a:pt x="109" y="8"/>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598646" y="-2687466"/>
              <a:ext cx="9693" cy="11985"/>
            </a:xfrm>
            <a:custGeom>
              <a:avLst/>
              <a:gdLst/>
              <a:ahLst/>
              <a:cxnLst/>
              <a:rect l="l" t="t" r="r" b="b"/>
              <a:pathLst>
                <a:path w="203" h="251" extrusionOk="0">
                  <a:moveTo>
                    <a:pt x="72" y="0"/>
                  </a:moveTo>
                  <a:cubicBezTo>
                    <a:pt x="61" y="7"/>
                    <a:pt x="49" y="19"/>
                    <a:pt x="42" y="30"/>
                  </a:cubicBezTo>
                  <a:cubicBezTo>
                    <a:pt x="1" y="101"/>
                    <a:pt x="20" y="190"/>
                    <a:pt x="91" y="235"/>
                  </a:cubicBezTo>
                  <a:cubicBezTo>
                    <a:pt x="106" y="247"/>
                    <a:pt x="113" y="251"/>
                    <a:pt x="125" y="251"/>
                  </a:cubicBezTo>
                  <a:cubicBezTo>
                    <a:pt x="158" y="251"/>
                    <a:pt x="158" y="187"/>
                    <a:pt x="187" y="176"/>
                  </a:cubicBezTo>
                  <a:cubicBezTo>
                    <a:pt x="203" y="56"/>
                    <a:pt x="203" y="56"/>
                    <a:pt x="91" y="11"/>
                  </a:cubicBezTo>
                  <a:cubicBezTo>
                    <a:pt x="83" y="7"/>
                    <a:pt x="80" y="4"/>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608435" y="-2975589"/>
              <a:ext cx="5730" cy="9693"/>
            </a:xfrm>
            <a:custGeom>
              <a:avLst/>
              <a:gdLst/>
              <a:ahLst/>
              <a:cxnLst/>
              <a:rect l="l" t="t" r="r" b="b"/>
              <a:pathLst>
                <a:path w="120" h="203" extrusionOk="0">
                  <a:moveTo>
                    <a:pt x="75" y="1"/>
                  </a:moveTo>
                  <a:cubicBezTo>
                    <a:pt x="68" y="1"/>
                    <a:pt x="56" y="8"/>
                    <a:pt x="49" y="16"/>
                  </a:cubicBezTo>
                  <a:cubicBezTo>
                    <a:pt x="38" y="20"/>
                    <a:pt x="30" y="27"/>
                    <a:pt x="19" y="27"/>
                  </a:cubicBezTo>
                  <a:cubicBezTo>
                    <a:pt x="16" y="27"/>
                    <a:pt x="11" y="27"/>
                    <a:pt x="8" y="23"/>
                  </a:cubicBezTo>
                  <a:lnTo>
                    <a:pt x="8" y="23"/>
                  </a:lnTo>
                  <a:cubicBezTo>
                    <a:pt x="38" y="79"/>
                    <a:pt x="0" y="146"/>
                    <a:pt x="23" y="203"/>
                  </a:cubicBezTo>
                  <a:cubicBezTo>
                    <a:pt x="86" y="184"/>
                    <a:pt x="60" y="94"/>
                    <a:pt x="120" y="72"/>
                  </a:cubicBezTo>
                  <a:cubicBezTo>
                    <a:pt x="112" y="61"/>
                    <a:pt x="116" y="42"/>
                    <a:pt x="90" y="39"/>
                  </a:cubicBezTo>
                  <a:cubicBezTo>
                    <a:pt x="49" y="30"/>
                    <a:pt x="90" y="16"/>
                    <a:pt x="90" y="4"/>
                  </a:cubicBezTo>
                  <a:cubicBezTo>
                    <a:pt x="86" y="4"/>
                    <a:pt x="78"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603421" y="-2973584"/>
              <a:ext cx="5587" cy="6446"/>
            </a:xfrm>
            <a:custGeom>
              <a:avLst/>
              <a:gdLst/>
              <a:ahLst/>
              <a:cxnLst/>
              <a:rect l="l" t="t" r="r" b="b"/>
              <a:pathLst>
                <a:path w="117" h="135" extrusionOk="0">
                  <a:moveTo>
                    <a:pt x="71" y="0"/>
                  </a:moveTo>
                  <a:cubicBezTo>
                    <a:pt x="60" y="0"/>
                    <a:pt x="52" y="7"/>
                    <a:pt x="45" y="14"/>
                  </a:cubicBezTo>
                  <a:cubicBezTo>
                    <a:pt x="37" y="23"/>
                    <a:pt x="30" y="30"/>
                    <a:pt x="18" y="30"/>
                  </a:cubicBezTo>
                  <a:lnTo>
                    <a:pt x="15" y="30"/>
                  </a:lnTo>
                  <a:cubicBezTo>
                    <a:pt x="37" y="67"/>
                    <a:pt x="4" y="97"/>
                    <a:pt x="0" y="131"/>
                  </a:cubicBezTo>
                  <a:cubicBezTo>
                    <a:pt x="7" y="135"/>
                    <a:pt x="15" y="135"/>
                    <a:pt x="18" y="135"/>
                  </a:cubicBezTo>
                  <a:cubicBezTo>
                    <a:pt x="56" y="135"/>
                    <a:pt x="56" y="101"/>
                    <a:pt x="68" y="78"/>
                  </a:cubicBezTo>
                  <a:cubicBezTo>
                    <a:pt x="82" y="59"/>
                    <a:pt x="116" y="41"/>
                    <a:pt x="90" y="11"/>
                  </a:cubicBezTo>
                  <a:cubicBezTo>
                    <a:pt x="82" y="4"/>
                    <a:pt x="78" y="0"/>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610918" y="-2965944"/>
              <a:ext cx="3915" cy="4011"/>
            </a:xfrm>
            <a:custGeom>
              <a:avLst/>
              <a:gdLst/>
              <a:ahLst/>
              <a:cxnLst/>
              <a:rect l="l" t="t" r="r" b="b"/>
              <a:pathLst>
                <a:path w="82" h="84" extrusionOk="0">
                  <a:moveTo>
                    <a:pt x="49" y="1"/>
                  </a:moveTo>
                  <a:cubicBezTo>
                    <a:pt x="30" y="1"/>
                    <a:pt x="11" y="4"/>
                    <a:pt x="4" y="34"/>
                  </a:cubicBezTo>
                  <a:cubicBezTo>
                    <a:pt x="0" y="56"/>
                    <a:pt x="11" y="72"/>
                    <a:pt x="26" y="83"/>
                  </a:cubicBezTo>
                  <a:cubicBezTo>
                    <a:pt x="45" y="56"/>
                    <a:pt x="82" y="46"/>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613783" y="-2975207"/>
              <a:ext cx="7210" cy="10887"/>
            </a:xfrm>
            <a:custGeom>
              <a:avLst/>
              <a:gdLst/>
              <a:ahLst/>
              <a:cxnLst/>
              <a:rect l="l" t="t" r="r" b="b"/>
              <a:pathLst>
                <a:path w="151" h="228" extrusionOk="0">
                  <a:moveTo>
                    <a:pt x="101" y="0"/>
                  </a:moveTo>
                  <a:cubicBezTo>
                    <a:pt x="0" y="75"/>
                    <a:pt x="0" y="86"/>
                    <a:pt x="52" y="210"/>
                  </a:cubicBezTo>
                  <a:cubicBezTo>
                    <a:pt x="56" y="217"/>
                    <a:pt x="60" y="224"/>
                    <a:pt x="64" y="228"/>
                  </a:cubicBezTo>
                  <a:cubicBezTo>
                    <a:pt x="71" y="198"/>
                    <a:pt x="90" y="195"/>
                    <a:pt x="109" y="195"/>
                  </a:cubicBezTo>
                  <a:lnTo>
                    <a:pt x="135" y="195"/>
                  </a:lnTo>
                  <a:cubicBezTo>
                    <a:pt x="112" y="138"/>
                    <a:pt x="150" y="71"/>
                    <a:pt x="120" y="15"/>
                  </a:cubicBezTo>
                  <a:lnTo>
                    <a:pt x="112" y="8"/>
                  </a:lnTo>
                  <a:lnTo>
                    <a:pt x="10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635223" y="-2850437"/>
              <a:ext cx="9502" cy="7544"/>
            </a:xfrm>
            <a:custGeom>
              <a:avLst/>
              <a:gdLst/>
              <a:ahLst/>
              <a:cxnLst/>
              <a:rect l="l" t="t" r="r" b="b"/>
              <a:pathLst>
                <a:path w="199" h="158" extrusionOk="0">
                  <a:moveTo>
                    <a:pt x="83" y="0"/>
                  </a:moveTo>
                  <a:cubicBezTo>
                    <a:pt x="72" y="0"/>
                    <a:pt x="61" y="4"/>
                    <a:pt x="49" y="15"/>
                  </a:cubicBezTo>
                  <a:cubicBezTo>
                    <a:pt x="1" y="64"/>
                    <a:pt x="34" y="109"/>
                    <a:pt x="64" y="154"/>
                  </a:cubicBezTo>
                  <a:cubicBezTo>
                    <a:pt x="72" y="157"/>
                    <a:pt x="83" y="157"/>
                    <a:pt x="90" y="157"/>
                  </a:cubicBezTo>
                  <a:cubicBezTo>
                    <a:pt x="135" y="157"/>
                    <a:pt x="168" y="127"/>
                    <a:pt x="199" y="94"/>
                  </a:cubicBezTo>
                  <a:cubicBezTo>
                    <a:pt x="161" y="34"/>
                    <a:pt x="116"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391220" y="-2921871"/>
              <a:ext cx="6112" cy="4011"/>
            </a:xfrm>
            <a:custGeom>
              <a:avLst/>
              <a:gdLst/>
              <a:ahLst/>
              <a:cxnLst/>
              <a:rect l="l" t="t" r="r" b="b"/>
              <a:pathLst>
                <a:path w="128" h="84" extrusionOk="0">
                  <a:moveTo>
                    <a:pt x="82" y="1"/>
                  </a:moveTo>
                  <a:cubicBezTo>
                    <a:pt x="79" y="1"/>
                    <a:pt x="79" y="1"/>
                    <a:pt x="75" y="4"/>
                  </a:cubicBezTo>
                  <a:cubicBezTo>
                    <a:pt x="1" y="46"/>
                    <a:pt x="98" y="53"/>
                    <a:pt x="98" y="83"/>
                  </a:cubicBezTo>
                  <a:cubicBezTo>
                    <a:pt x="120" y="57"/>
                    <a:pt x="127" y="3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311287" y="-2903630"/>
              <a:ext cx="4154" cy="2531"/>
            </a:xfrm>
            <a:custGeom>
              <a:avLst/>
              <a:gdLst/>
              <a:ahLst/>
              <a:cxnLst/>
              <a:rect l="l" t="t" r="r" b="b"/>
              <a:pathLst>
                <a:path w="87" h="53" extrusionOk="0">
                  <a:moveTo>
                    <a:pt x="39" y="0"/>
                  </a:moveTo>
                  <a:cubicBezTo>
                    <a:pt x="20" y="0"/>
                    <a:pt x="1" y="4"/>
                    <a:pt x="1" y="30"/>
                  </a:cubicBezTo>
                  <a:cubicBezTo>
                    <a:pt x="5" y="49"/>
                    <a:pt x="16" y="52"/>
                    <a:pt x="28" y="52"/>
                  </a:cubicBezTo>
                  <a:cubicBezTo>
                    <a:pt x="35" y="52"/>
                    <a:pt x="42" y="52"/>
                    <a:pt x="46" y="49"/>
                  </a:cubicBezTo>
                  <a:lnTo>
                    <a:pt x="80" y="49"/>
                  </a:lnTo>
                  <a:cubicBezTo>
                    <a:pt x="87" y="30"/>
                    <a:pt x="76" y="15"/>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186803" y="-2764773"/>
              <a:ext cx="6781" cy="5253"/>
            </a:xfrm>
            <a:custGeom>
              <a:avLst/>
              <a:gdLst/>
              <a:ahLst/>
              <a:cxnLst/>
              <a:rect l="l" t="t" r="r" b="b"/>
              <a:pathLst>
                <a:path w="142" h="110" extrusionOk="0">
                  <a:moveTo>
                    <a:pt x="135" y="1"/>
                  </a:moveTo>
                  <a:cubicBezTo>
                    <a:pt x="101" y="1"/>
                    <a:pt x="90" y="30"/>
                    <a:pt x="63" y="34"/>
                  </a:cubicBezTo>
                  <a:cubicBezTo>
                    <a:pt x="0" y="46"/>
                    <a:pt x="37" y="79"/>
                    <a:pt x="52" y="109"/>
                  </a:cubicBezTo>
                  <a:cubicBezTo>
                    <a:pt x="82" y="75"/>
                    <a:pt x="123" y="49"/>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181311" y="-2772270"/>
              <a:ext cx="4871" cy="2531"/>
            </a:xfrm>
            <a:custGeom>
              <a:avLst/>
              <a:gdLst/>
              <a:ahLst/>
              <a:cxnLst/>
              <a:rect l="l" t="t" r="r" b="b"/>
              <a:pathLst>
                <a:path w="102" h="53" extrusionOk="0">
                  <a:moveTo>
                    <a:pt x="49" y="1"/>
                  </a:moveTo>
                  <a:cubicBezTo>
                    <a:pt x="34" y="1"/>
                    <a:pt x="20" y="12"/>
                    <a:pt x="1" y="34"/>
                  </a:cubicBezTo>
                  <a:cubicBezTo>
                    <a:pt x="27" y="38"/>
                    <a:pt x="46" y="53"/>
                    <a:pt x="68" y="53"/>
                  </a:cubicBezTo>
                  <a:cubicBezTo>
                    <a:pt x="79" y="53"/>
                    <a:pt x="91" y="46"/>
                    <a:pt x="101" y="34"/>
                  </a:cubicBezTo>
                  <a:cubicBezTo>
                    <a:pt x="87" y="15"/>
                    <a:pt x="68"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565938" y="-2697684"/>
              <a:ext cx="13943" cy="10601"/>
            </a:xfrm>
            <a:custGeom>
              <a:avLst/>
              <a:gdLst/>
              <a:ahLst/>
              <a:cxnLst/>
              <a:rect l="l" t="t" r="r" b="b"/>
              <a:pathLst>
                <a:path w="292" h="222" extrusionOk="0">
                  <a:moveTo>
                    <a:pt x="94" y="1"/>
                  </a:moveTo>
                  <a:cubicBezTo>
                    <a:pt x="0" y="64"/>
                    <a:pt x="45" y="140"/>
                    <a:pt x="78" y="214"/>
                  </a:cubicBezTo>
                  <a:cubicBezTo>
                    <a:pt x="104" y="218"/>
                    <a:pt x="127" y="221"/>
                    <a:pt x="149" y="221"/>
                  </a:cubicBezTo>
                  <a:cubicBezTo>
                    <a:pt x="232" y="221"/>
                    <a:pt x="273" y="173"/>
                    <a:pt x="292" y="68"/>
                  </a:cubicBezTo>
                  <a:cubicBezTo>
                    <a:pt x="239" y="5"/>
                    <a:pt x="164" y="9"/>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632740" y="-2931468"/>
              <a:ext cx="7019" cy="10219"/>
            </a:xfrm>
            <a:custGeom>
              <a:avLst/>
              <a:gdLst/>
              <a:ahLst/>
              <a:cxnLst/>
              <a:rect l="l" t="t" r="r" b="b"/>
              <a:pathLst>
                <a:path w="147" h="214" extrusionOk="0">
                  <a:moveTo>
                    <a:pt x="54" y="15"/>
                  </a:moveTo>
                  <a:cubicBezTo>
                    <a:pt x="31" y="34"/>
                    <a:pt x="31" y="60"/>
                    <a:pt x="20" y="83"/>
                  </a:cubicBezTo>
                  <a:cubicBezTo>
                    <a:pt x="46" y="105"/>
                    <a:pt x="49" y="135"/>
                    <a:pt x="35" y="164"/>
                  </a:cubicBezTo>
                  <a:cubicBezTo>
                    <a:pt x="27" y="172"/>
                    <a:pt x="1" y="169"/>
                    <a:pt x="4" y="187"/>
                  </a:cubicBezTo>
                  <a:cubicBezTo>
                    <a:pt x="9" y="209"/>
                    <a:pt x="38" y="202"/>
                    <a:pt x="54" y="214"/>
                  </a:cubicBezTo>
                  <a:cubicBezTo>
                    <a:pt x="124" y="198"/>
                    <a:pt x="143" y="150"/>
                    <a:pt x="147" y="79"/>
                  </a:cubicBezTo>
                  <a:cubicBezTo>
                    <a:pt x="147" y="0"/>
                    <a:pt x="80" y="45"/>
                    <a:pt x="54" y="1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634889" y="-2930752"/>
              <a:ext cx="4727" cy="3247"/>
            </a:xfrm>
            <a:custGeom>
              <a:avLst/>
              <a:gdLst/>
              <a:ahLst/>
              <a:cxnLst/>
              <a:rect l="l" t="t" r="r" b="b"/>
              <a:pathLst>
                <a:path w="99" h="68" extrusionOk="0">
                  <a:moveTo>
                    <a:pt x="99" y="0"/>
                  </a:moveTo>
                  <a:cubicBezTo>
                    <a:pt x="65" y="4"/>
                    <a:pt x="35" y="4"/>
                    <a:pt x="1" y="4"/>
                  </a:cubicBezTo>
                  <a:cubicBezTo>
                    <a:pt x="4" y="45"/>
                    <a:pt x="20" y="68"/>
                    <a:pt x="54" y="68"/>
                  </a:cubicBezTo>
                  <a:lnTo>
                    <a:pt x="65" y="68"/>
                  </a:lnTo>
                  <a:cubicBezTo>
                    <a:pt x="76" y="45"/>
                    <a:pt x="76" y="19"/>
                    <a:pt x="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562213" y="-2748681"/>
              <a:ext cx="6303" cy="3581"/>
            </a:xfrm>
            <a:custGeom>
              <a:avLst/>
              <a:gdLst/>
              <a:ahLst/>
              <a:cxnLst/>
              <a:rect l="l" t="t" r="r" b="b"/>
              <a:pathLst>
                <a:path w="132" h="75" extrusionOk="0">
                  <a:moveTo>
                    <a:pt x="57" y="0"/>
                  </a:moveTo>
                  <a:cubicBezTo>
                    <a:pt x="45" y="0"/>
                    <a:pt x="34" y="4"/>
                    <a:pt x="19" y="11"/>
                  </a:cubicBezTo>
                  <a:cubicBezTo>
                    <a:pt x="0" y="23"/>
                    <a:pt x="8" y="33"/>
                    <a:pt x="19" y="49"/>
                  </a:cubicBezTo>
                  <a:cubicBezTo>
                    <a:pt x="23" y="52"/>
                    <a:pt x="30" y="56"/>
                    <a:pt x="34" y="59"/>
                  </a:cubicBezTo>
                  <a:cubicBezTo>
                    <a:pt x="45" y="71"/>
                    <a:pt x="57" y="75"/>
                    <a:pt x="71" y="75"/>
                  </a:cubicBezTo>
                  <a:cubicBezTo>
                    <a:pt x="79" y="75"/>
                    <a:pt x="90" y="71"/>
                    <a:pt x="102" y="67"/>
                  </a:cubicBezTo>
                  <a:cubicBezTo>
                    <a:pt x="131" y="52"/>
                    <a:pt x="116" y="33"/>
                    <a:pt x="105" y="23"/>
                  </a:cubicBezTo>
                  <a:cubicBezTo>
                    <a:pt x="90" y="7"/>
                    <a:pt x="75"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399768" y="-2954866"/>
              <a:ext cx="4679" cy="3820"/>
            </a:xfrm>
            <a:custGeom>
              <a:avLst/>
              <a:gdLst/>
              <a:ahLst/>
              <a:cxnLst/>
              <a:rect l="l" t="t" r="r" b="b"/>
              <a:pathLst>
                <a:path w="98" h="80" extrusionOk="0">
                  <a:moveTo>
                    <a:pt x="97" y="0"/>
                  </a:moveTo>
                  <a:cubicBezTo>
                    <a:pt x="60" y="4"/>
                    <a:pt x="23" y="15"/>
                    <a:pt x="4" y="57"/>
                  </a:cubicBezTo>
                  <a:cubicBezTo>
                    <a:pt x="0" y="60"/>
                    <a:pt x="15" y="79"/>
                    <a:pt x="23" y="79"/>
                  </a:cubicBezTo>
                  <a:lnTo>
                    <a:pt x="30" y="79"/>
                  </a:lnTo>
                  <a:cubicBezTo>
                    <a:pt x="78" y="79"/>
                    <a:pt x="82" y="38"/>
                    <a:pt x="97" y="4"/>
                  </a:cubicBezTo>
                  <a:lnTo>
                    <a:pt x="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515991" y="-2625916"/>
              <a:ext cx="11460" cy="10744"/>
            </a:xfrm>
            <a:custGeom>
              <a:avLst/>
              <a:gdLst/>
              <a:ahLst/>
              <a:cxnLst/>
              <a:rect l="l" t="t" r="r" b="b"/>
              <a:pathLst>
                <a:path w="240" h="225" extrusionOk="0">
                  <a:moveTo>
                    <a:pt x="154" y="113"/>
                  </a:moveTo>
                  <a:cubicBezTo>
                    <a:pt x="154" y="117"/>
                    <a:pt x="154" y="117"/>
                    <a:pt x="150" y="117"/>
                  </a:cubicBezTo>
                  <a:cubicBezTo>
                    <a:pt x="154" y="117"/>
                    <a:pt x="154" y="113"/>
                    <a:pt x="154" y="113"/>
                  </a:cubicBezTo>
                  <a:close/>
                  <a:moveTo>
                    <a:pt x="157" y="0"/>
                  </a:moveTo>
                  <a:cubicBezTo>
                    <a:pt x="147" y="0"/>
                    <a:pt x="139" y="5"/>
                    <a:pt x="128" y="9"/>
                  </a:cubicBezTo>
                  <a:cubicBezTo>
                    <a:pt x="71" y="64"/>
                    <a:pt x="0" y="113"/>
                    <a:pt x="26" y="210"/>
                  </a:cubicBezTo>
                  <a:cubicBezTo>
                    <a:pt x="31" y="214"/>
                    <a:pt x="38" y="221"/>
                    <a:pt x="42" y="225"/>
                  </a:cubicBezTo>
                  <a:cubicBezTo>
                    <a:pt x="64" y="195"/>
                    <a:pt x="83" y="169"/>
                    <a:pt x="113" y="135"/>
                  </a:cubicBezTo>
                  <a:cubicBezTo>
                    <a:pt x="128" y="173"/>
                    <a:pt x="150" y="188"/>
                    <a:pt x="176" y="188"/>
                  </a:cubicBezTo>
                  <a:cubicBezTo>
                    <a:pt x="191" y="188"/>
                    <a:pt x="210" y="184"/>
                    <a:pt x="225" y="176"/>
                  </a:cubicBezTo>
                  <a:cubicBezTo>
                    <a:pt x="233" y="173"/>
                    <a:pt x="236" y="166"/>
                    <a:pt x="240" y="162"/>
                  </a:cubicBezTo>
                  <a:cubicBezTo>
                    <a:pt x="210" y="150"/>
                    <a:pt x="180" y="140"/>
                    <a:pt x="154" y="113"/>
                  </a:cubicBezTo>
                  <a:cubicBezTo>
                    <a:pt x="150" y="109"/>
                    <a:pt x="147" y="109"/>
                    <a:pt x="143" y="105"/>
                  </a:cubicBezTo>
                  <a:cubicBezTo>
                    <a:pt x="169" y="79"/>
                    <a:pt x="206" y="76"/>
                    <a:pt x="225" y="45"/>
                  </a:cubicBezTo>
                  <a:cubicBezTo>
                    <a:pt x="206" y="19"/>
                    <a:pt x="183"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519381" y="-2625534"/>
              <a:ext cx="9502" cy="9693"/>
            </a:xfrm>
            <a:custGeom>
              <a:avLst/>
              <a:gdLst/>
              <a:ahLst/>
              <a:cxnLst/>
              <a:rect l="l" t="t" r="r" b="b"/>
              <a:pathLst>
                <a:path w="199" h="203" extrusionOk="0">
                  <a:moveTo>
                    <a:pt x="199" y="1"/>
                  </a:moveTo>
                  <a:lnTo>
                    <a:pt x="199" y="1"/>
                  </a:lnTo>
                  <a:cubicBezTo>
                    <a:pt x="124" y="34"/>
                    <a:pt x="1" y="8"/>
                    <a:pt x="16" y="149"/>
                  </a:cubicBezTo>
                  <a:cubicBezTo>
                    <a:pt x="42" y="168"/>
                    <a:pt x="53" y="202"/>
                    <a:pt x="90" y="202"/>
                  </a:cubicBezTo>
                  <a:lnTo>
                    <a:pt x="97" y="202"/>
                  </a:lnTo>
                  <a:cubicBezTo>
                    <a:pt x="71" y="105"/>
                    <a:pt x="142" y="56"/>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514033" y="-2619470"/>
              <a:ext cx="8786" cy="4679"/>
            </a:xfrm>
            <a:custGeom>
              <a:avLst/>
              <a:gdLst/>
              <a:ahLst/>
              <a:cxnLst/>
              <a:rect l="l" t="t" r="r" b="b"/>
              <a:pathLst>
                <a:path w="184" h="98" extrusionOk="0">
                  <a:moveTo>
                    <a:pt x="72" y="0"/>
                  </a:moveTo>
                  <a:cubicBezTo>
                    <a:pt x="42" y="34"/>
                    <a:pt x="23" y="60"/>
                    <a:pt x="1" y="90"/>
                  </a:cubicBezTo>
                  <a:cubicBezTo>
                    <a:pt x="30" y="94"/>
                    <a:pt x="61" y="98"/>
                    <a:pt x="87" y="98"/>
                  </a:cubicBezTo>
                  <a:cubicBezTo>
                    <a:pt x="124" y="98"/>
                    <a:pt x="158" y="86"/>
                    <a:pt x="184" y="41"/>
                  </a:cubicBezTo>
                  <a:lnTo>
                    <a:pt x="184" y="41"/>
                  </a:lnTo>
                  <a:cubicBezTo>
                    <a:pt x="169" y="49"/>
                    <a:pt x="150" y="53"/>
                    <a:pt x="135" y="53"/>
                  </a:cubicBezTo>
                  <a:cubicBezTo>
                    <a:pt x="109" y="53"/>
                    <a:pt x="87" y="38"/>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509163" y="-2623767"/>
              <a:ext cx="7306" cy="5587"/>
            </a:xfrm>
            <a:custGeom>
              <a:avLst/>
              <a:gdLst/>
              <a:ahLst/>
              <a:cxnLst/>
              <a:rect l="l" t="t" r="r" b="b"/>
              <a:pathLst>
                <a:path w="153" h="117" extrusionOk="0">
                  <a:moveTo>
                    <a:pt x="82" y="0"/>
                  </a:moveTo>
                  <a:cubicBezTo>
                    <a:pt x="63" y="31"/>
                    <a:pt x="26" y="34"/>
                    <a:pt x="0" y="60"/>
                  </a:cubicBezTo>
                  <a:cubicBezTo>
                    <a:pt x="4" y="64"/>
                    <a:pt x="7" y="64"/>
                    <a:pt x="11" y="68"/>
                  </a:cubicBezTo>
                  <a:cubicBezTo>
                    <a:pt x="37" y="95"/>
                    <a:pt x="67" y="105"/>
                    <a:pt x="97" y="117"/>
                  </a:cubicBezTo>
                  <a:cubicBezTo>
                    <a:pt x="153" y="68"/>
                    <a:pt x="116" y="34"/>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409222" y="-2938249"/>
              <a:ext cx="12892" cy="9837"/>
            </a:xfrm>
            <a:custGeom>
              <a:avLst/>
              <a:gdLst/>
              <a:ahLst/>
              <a:cxnLst/>
              <a:rect l="l" t="t" r="r" b="b"/>
              <a:pathLst>
                <a:path w="270" h="206" extrusionOk="0">
                  <a:moveTo>
                    <a:pt x="183" y="0"/>
                  </a:moveTo>
                  <a:cubicBezTo>
                    <a:pt x="183" y="23"/>
                    <a:pt x="180" y="37"/>
                    <a:pt x="176" y="68"/>
                  </a:cubicBezTo>
                  <a:cubicBezTo>
                    <a:pt x="150" y="37"/>
                    <a:pt x="116" y="30"/>
                    <a:pt x="86" y="30"/>
                  </a:cubicBezTo>
                  <a:lnTo>
                    <a:pt x="49" y="30"/>
                  </a:lnTo>
                  <a:cubicBezTo>
                    <a:pt x="11" y="60"/>
                    <a:pt x="38" y="116"/>
                    <a:pt x="0" y="142"/>
                  </a:cubicBezTo>
                  <a:cubicBezTo>
                    <a:pt x="4" y="149"/>
                    <a:pt x="11" y="154"/>
                    <a:pt x="15" y="161"/>
                  </a:cubicBezTo>
                  <a:cubicBezTo>
                    <a:pt x="38" y="146"/>
                    <a:pt x="49" y="120"/>
                    <a:pt x="75" y="112"/>
                  </a:cubicBezTo>
                  <a:cubicBezTo>
                    <a:pt x="112" y="127"/>
                    <a:pt x="97" y="206"/>
                    <a:pt x="142" y="206"/>
                  </a:cubicBezTo>
                  <a:cubicBezTo>
                    <a:pt x="150" y="206"/>
                    <a:pt x="164" y="202"/>
                    <a:pt x="180" y="194"/>
                  </a:cubicBezTo>
                  <a:cubicBezTo>
                    <a:pt x="187" y="161"/>
                    <a:pt x="190" y="149"/>
                    <a:pt x="202" y="149"/>
                  </a:cubicBezTo>
                  <a:cubicBezTo>
                    <a:pt x="209" y="149"/>
                    <a:pt x="217" y="154"/>
                    <a:pt x="235" y="164"/>
                  </a:cubicBezTo>
                  <a:cubicBezTo>
                    <a:pt x="240" y="164"/>
                    <a:pt x="247" y="168"/>
                    <a:pt x="250" y="168"/>
                  </a:cubicBezTo>
                  <a:cubicBezTo>
                    <a:pt x="258" y="168"/>
                    <a:pt x="269" y="161"/>
                    <a:pt x="269" y="146"/>
                  </a:cubicBezTo>
                  <a:cubicBezTo>
                    <a:pt x="269" y="123"/>
                    <a:pt x="266" y="101"/>
                    <a:pt x="262" y="78"/>
                  </a:cubicBezTo>
                  <a:cubicBezTo>
                    <a:pt x="258" y="78"/>
                    <a:pt x="254" y="82"/>
                    <a:pt x="250" y="82"/>
                  </a:cubicBezTo>
                  <a:cubicBezTo>
                    <a:pt x="202" y="82"/>
                    <a:pt x="232" y="7"/>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409413" y="-2932901"/>
              <a:ext cx="9502" cy="8595"/>
            </a:xfrm>
            <a:custGeom>
              <a:avLst/>
              <a:gdLst/>
              <a:ahLst/>
              <a:cxnLst/>
              <a:rect l="l" t="t" r="r" b="b"/>
              <a:pathLst>
                <a:path w="199" h="180" extrusionOk="0">
                  <a:moveTo>
                    <a:pt x="79" y="0"/>
                  </a:moveTo>
                  <a:cubicBezTo>
                    <a:pt x="53" y="8"/>
                    <a:pt x="42" y="34"/>
                    <a:pt x="19" y="49"/>
                  </a:cubicBezTo>
                  <a:cubicBezTo>
                    <a:pt x="19" y="94"/>
                    <a:pt x="0" y="146"/>
                    <a:pt x="53" y="180"/>
                  </a:cubicBezTo>
                  <a:lnTo>
                    <a:pt x="53" y="168"/>
                  </a:lnTo>
                  <a:cubicBezTo>
                    <a:pt x="49" y="146"/>
                    <a:pt x="56" y="139"/>
                    <a:pt x="64" y="139"/>
                  </a:cubicBezTo>
                  <a:cubicBezTo>
                    <a:pt x="71" y="139"/>
                    <a:pt x="79" y="139"/>
                    <a:pt x="87" y="142"/>
                  </a:cubicBezTo>
                  <a:cubicBezTo>
                    <a:pt x="97" y="146"/>
                    <a:pt x="105" y="149"/>
                    <a:pt x="109" y="149"/>
                  </a:cubicBezTo>
                  <a:cubicBezTo>
                    <a:pt x="113" y="149"/>
                    <a:pt x="116" y="149"/>
                    <a:pt x="116" y="146"/>
                  </a:cubicBezTo>
                  <a:cubicBezTo>
                    <a:pt x="116" y="131"/>
                    <a:pt x="120" y="127"/>
                    <a:pt x="123" y="127"/>
                  </a:cubicBezTo>
                  <a:cubicBezTo>
                    <a:pt x="131" y="127"/>
                    <a:pt x="139" y="135"/>
                    <a:pt x="146" y="135"/>
                  </a:cubicBezTo>
                  <a:cubicBezTo>
                    <a:pt x="154" y="139"/>
                    <a:pt x="158" y="139"/>
                    <a:pt x="165" y="139"/>
                  </a:cubicBezTo>
                  <a:cubicBezTo>
                    <a:pt x="199" y="139"/>
                    <a:pt x="194" y="113"/>
                    <a:pt x="184" y="82"/>
                  </a:cubicBezTo>
                  <a:lnTo>
                    <a:pt x="184" y="82"/>
                  </a:lnTo>
                  <a:cubicBezTo>
                    <a:pt x="168" y="90"/>
                    <a:pt x="154" y="94"/>
                    <a:pt x="146" y="94"/>
                  </a:cubicBezTo>
                  <a:cubicBezTo>
                    <a:pt x="101" y="94"/>
                    <a:pt x="116" y="15"/>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1963189" y="-2714063"/>
              <a:ext cx="11460" cy="7353"/>
            </a:xfrm>
            <a:custGeom>
              <a:avLst/>
              <a:gdLst/>
              <a:ahLst/>
              <a:cxnLst/>
              <a:rect l="l" t="t" r="r" b="b"/>
              <a:pathLst>
                <a:path w="240" h="154" extrusionOk="0">
                  <a:moveTo>
                    <a:pt x="12" y="0"/>
                  </a:moveTo>
                  <a:lnTo>
                    <a:pt x="12" y="0"/>
                  </a:lnTo>
                  <a:cubicBezTo>
                    <a:pt x="0" y="45"/>
                    <a:pt x="0" y="79"/>
                    <a:pt x="57" y="79"/>
                  </a:cubicBezTo>
                  <a:lnTo>
                    <a:pt x="72" y="79"/>
                  </a:lnTo>
                  <a:cubicBezTo>
                    <a:pt x="109" y="79"/>
                    <a:pt x="157" y="90"/>
                    <a:pt x="162" y="109"/>
                  </a:cubicBezTo>
                  <a:cubicBezTo>
                    <a:pt x="165" y="142"/>
                    <a:pt x="172" y="154"/>
                    <a:pt x="184" y="154"/>
                  </a:cubicBezTo>
                  <a:cubicBezTo>
                    <a:pt x="202" y="154"/>
                    <a:pt x="221" y="131"/>
                    <a:pt x="240" y="131"/>
                  </a:cubicBezTo>
                  <a:cubicBezTo>
                    <a:pt x="221" y="71"/>
                    <a:pt x="191" y="26"/>
                    <a:pt x="131" y="26"/>
                  </a:cubicBezTo>
                  <a:cubicBezTo>
                    <a:pt x="120" y="26"/>
                    <a:pt x="109" y="26"/>
                    <a:pt x="94" y="30"/>
                  </a:cubicBezTo>
                  <a:cubicBezTo>
                    <a:pt x="90" y="34"/>
                    <a:pt x="83" y="34"/>
                    <a:pt x="79" y="34"/>
                  </a:cubicBezTo>
                  <a:cubicBezTo>
                    <a:pt x="57" y="34"/>
                    <a:pt x="31" y="19"/>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379999" y="-2790272"/>
              <a:ext cx="6494" cy="4632"/>
            </a:xfrm>
            <a:custGeom>
              <a:avLst/>
              <a:gdLst/>
              <a:ahLst/>
              <a:cxnLst/>
              <a:rect l="l" t="t" r="r" b="b"/>
              <a:pathLst>
                <a:path w="136" h="97" extrusionOk="0">
                  <a:moveTo>
                    <a:pt x="49" y="0"/>
                  </a:moveTo>
                  <a:cubicBezTo>
                    <a:pt x="39" y="0"/>
                    <a:pt x="31" y="7"/>
                    <a:pt x="23" y="30"/>
                  </a:cubicBezTo>
                  <a:cubicBezTo>
                    <a:pt x="20" y="41"/>
                    <a:pt x="9" y="52"/>
                    <a:pt x="1" y="67"/>
                  </a:cubicBezTo>
                  <a:cubicBezTo>
                    <a:pt x="4" y="90"/>
                    <a:pt x="16" y="97"/>
                    <a:pt x="23" y="97"/>
                  </a:cubicBezTo>
                  <a:cubicBezTo>
                    <a:pt x="42" y="97"/>
                    <a:pt x="61" y="75"/>
                    <a:pt x="76" y="75"/>
                  </a:cubicBezTo>
                  <a:lnTo>
                    <a:pt x="87" y="75"/>
                  </a:lnTo>
                  <a:cubicBezTo>
                    <a:pt x="109" y="75"/>
                    <a:pt x="135" y="75"/>
                    <a:pt x="135" y="41"/>
                  </a:cubicBezTo>
                  <a:cubicBezTo>
                    <a:pt x="135" y="22"/>
                    <a:pt x="128" y="19"/>
                    <a:pt x="117" y="19"/>
                  </a:cubicBezTo>
                  <a:lnTo>
                    <a:pt x="102" y="19"/>
                  </a:lnTo>
                  <a:cubicBezTo>
                    <a:pt x="91" y="19"/>
                    <a:pt x="83" y="15"/>
                    <a:pt x="76" y="11"/>
                  </a:cubicBezTo>
                  <a:cubicBezTo>
                    <a:pt x="65" y="4"/>
                    <a:pt x="57"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387114" y="-2739466"/>
              <a:ext cx="3629" cy="5635"/>
            </a:xfrm>
            <a:custGeom>
              <a:avLst/>
              <a:gdLst/>
              <a:ahLst/>
              <a:cxnLst/>
              <a:rect l="l" t="t" r="r" b="b"/>
              <a:pathLst>
                <a:path w="76" h="118" extrusionOk="0">
                  <a:moveTo>
                    <a:pt x="46" y="1"/>
                  </a:moveTo>
                  <a:cubicBezTo>
                    <a:pt x="38" y="1"/>
                    <a:pt x="31" y="5"/>
                    <a:pt x="27" y="13"/>
                  </a:cubicBezTo>
                  <a:cubicBezTo>
                    <a:pt x="5" y="31"/>
                    <a:pt x="1" y="58"/>
                    <a:pt x="15" y="84"/>
                  </a:cubicBezTo>
                  <a:cubicBezTo>
                    <a:pt x="23" y="95"/>
                    <a:pt x="34" y="106"/>
                    <a:pt x="46" y="118"/>
                  </a:cubicBezTo>
                  <a:cubicBezTo>
                    <a:pt x="49" y="102"/>
                    <a:pt x="53" y="87"/>
                    <a:pt x="60" y="73"/>
                  </a:cubicBezTo>
                  <a:cubicBezTo>
                    <a:pt x="68" y="50"/>
                    <a:pt x="75" y="31"/>
                    <a:pt x="57" y="9"/>
                  </a:cubicBezTo>
                  <a:cubicBezTo>
                    <a:pt x="53" y="5"/>
                    <a:pt x="49"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419632" y="-2630214"/>
              <a:ext cx="8786" cy="5396"/>
            </a:xfrm>
            <a:custGeom>
              <a:avLst/>
              <a:gdLst/>
              <a:ahLst/>
              <a:cxnLst/>
              <a:rect l="l" t="t" r="r" b="b"/>
              <a:pathLst>
                <a:path w="184" h="113" extrusionOk="0">
                  <a:moveTo>
                    <a:pt x="46" y="1"/>
                  </a:moveTo>
                  <a:cubicBezTo>
                    <a:pt x="35" y="1"/>
                    <a:pt x="23" y="5"/>
                    <a:pt x="16" y="12"/>
                  </a:cubicBezTo>
                  <a:cubicBezTo>
                    <a:pt x="49" y="38"/>
                    <a:pt x="1" y="106"/>
                    <a:pt x="65" y="113"/>
                  </a:cubicBezTo>
                  <a:lnTo>
                    <a:pt x="68" y="113"/>
                  </a:lnTo>
                  <a:cubicBezTo>
                    <a:pt x="110" y="113"/>
                    <a:pt x="128" y="64"/>
                    <a:pt x="184" y="35"/>
                  </a:cubicBezTo>
                  <a:cubicBezTo>
                    <a:pt x="136" y="31"/>
                    <a:pt x="117" y="28"/>
                    <a:pt x="94" y="28"/>
                  </a:cubicBezTo>
                  <a:cubicBezTo>
                    <a:pt x="80" y="12"/>
                    <a:pt x="65"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447279" y="-2607867"/>
              <a:ext cx="9359" cy="10219"/>
            </a:xfrm>
            <a:custGeom>
              <a:avLst/>
              <a:gdLst/>
              <a:ahLst/>
              <a:cxnLst/>
              <a:rect l="l" t="t" r="r" b="b"/>
              <a:pathLst>
                <a:path w="196" h="214" extrusionOk="0">
                  <a:moveTo>
                    <a:pt x="150" y="0"/>
                  </a:moveTo>
                  <a:cubicBezTo>
                    <a:pt x="117" y="0"/>
                    <a:pt x="98" y="26"/>
                    <a:pt x="83" y="53"/>
                  </a:cubicBezTo>
                  <a:cubicBezTo>
                    <a:pt x="0" y="195"/>
                    <a:pt x="12" y="214"/>
                    <a:pt x="165" y="214"/>
                  </a:cubicBezTo>
                  <a:lnTo>
                    <a:pt x="180" y="214"/>
                  </a:lnTo>
                  <a:cubicBezTo>
                    <a:pt x="188" y="188"/>
                    <a:pt x="165" y="154"/>
                    <a:pt x="195" y="131"/>
                  </a:cubicBezTo>
                  <a:cubicBezTo>
                    <a:pt x="113" y="105"/>
                    <a:pt x="176" y="41"/>
                    <a:pt x="1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439400" y="-2601611"/>
              <a:ext cx="5253" cy="5539"/>
            </a:xfrm>
            <a:custGeom>
              <a:avLst/>
              <a:gdLst/>
              <a:ahLst/>
              <a:cxnLst/>
              <a:rect l="l" t="t" r="r" b="b"/>
              <a:pathLst>
                <a:path w="110" h="116" extrusionOk="0">
                  <a:moveTo>
                    <a:pt x="30" y="0"/>
                  </a:moveTo>
                  <a:cubicBezTo>
                    <a:pt x="0" y="23"/>
                    <a:pt x="23" y="57"/>
                    <a:pt x="15" y="83"/>
                  </a:cubicBezTo>
                  <a:cubicBezTo>
                    <a:pt x="19" y="90"/>
                    <a:pt x="23" y="93"/>
                    <a:pt x="30" y="102"/>
                  </a:cubicBezTo>
                  <a:cubicBezTo>
                    <a:pt x="45" y="105"/>
                    <a:pt x="64" y="109"/>
                    <a:pt x="79" y="116"/>
                  </a:cubicBezTo>
                  <a:cubicBezTo>
                    <a:pt x="109" y="45"/>
                    <a:pt x="90" y="7"/>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429086" y="-2673236"/>
              <a:ext cx="4727" cy="4345"/>
            </a:xfrm>
            <a:custGeom>
              <a:avLst/>
              <a:gdLst/>
              <a:ahLst/>
              <a:cxnLst/>
              <a:rect l="l" t="t" r="r" b="b"/>
              <a:pathLst>
                <a:path w="99" h="91" extrusionOk="0">
                  <a:moveTo>
                    <a:pt x="35" y="1"/>
                  </a:moveTo>
                  <a:cubicBezTo>
                    <a:pt x="16" y="1"/>
                    <a:pt x="9" y="20"/>
                    <a:pt x="1" y="39"/>
                  </a:cubicBezTo>
                  <a:cubicBezTo>
                    <a:pt x="12" y="58"/>
                    <a:pt x="5" y="91"/>
                    <a:pt x="35" y="91"/>
                  </a:cubicBezTo>
                  <a:lnTo>
                    <a:pt x="50" y="91"/>
                  </a:lnTo>
                  <a:cubicBezTo>
                    <a:pt x="68" y="80"/>
                    <a:pt x="98" y="84"/>
                    <a:pt x="98" y="54"/>
                  </a:cubicBezTo>
                  <a:cubicBezTo>
                    <a:pt x="98" y="31"/>
                    <a:pt x="76" y="16"/>
                    <a:pt x="57" y="5"/>
                  </a:cubicBezTo>
                  <a:cubicBezTo>
                    <a:pt x="46" y="1"/>
                    <a:pt x="42"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665926" y="-2882238"/>
              <a:ext cx="6303" cy="4679"/>
            </a:xfrm>
            <a:custGeom>
              <a:avLst/>
              <a:gdLst/>
              <a:ahLst/>
              <a:cxnLst/>
              <a:rect l="l" t="t" r="r" b="b"/>
              <a:pathLst>
                <a:path w="132" h="98" extrusionOk="0">
                  <a:moveTo>
                    <a:pt x="23" y="1"/>
                  </a:moveTo>
                  <a:cubicBezTo>
                    <a:pt x="0" y="42"/>
                    <a:pt x="23" y="72"/>
                    <a:pt x="53" y="98"/>
                  </a:cubicBezTo>
                  <a:cubicBezTo>
                    <a:pt x="131" y="38"/>
                    <a:pt x="49" y="27"/>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668600" y="-2886345"/>
              <a:ext cx="4536" cy="4154"/>
            </a:xfrm>
            <a:custGeom>
              <a:avLst/>
              <a:gdLst/>
              <a:ahLst/>
              <a:cxnLst/>
              <a:rect l="l" t="t" r="r" b="b"/>
              <a:pathLst>
                <a:path w="95" h="87" extrusionOk="0">
                  <a:moveTo>
                    <a:pt x="72" y="1"/>
                  </a:moveTo>
                  <a:lnTo>
                    <a:pt x="72" y="1"/>
                  </a:lnTo>
                  <a:cubicBezTo>
                    <a:pt x="27" y="35"/>
                    <a:pt x="1" y="64"/>
                    <a:pt x="79" y="87"/>
                  </a:cubicBezTo>
                  <a:cubicBezTo>
                    <a:pt x="87" y="57"/>
                    <a:pt x="94" y="3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525828" y="-3015747"/>
              <a:ext cx="4536" cy="4536"/>
            </a:xfrm>
            <a:custGeom>
              <a:avLst/>
              <a:gdLst/>
              <a:ahLst/>
              <a:cxnLst/>
              <a:rect l="l" t="t" r="r" b="b"/>
              <a:pathLst>
                <a:path w="95" h="95" extrusionOk="0">
                  <a:moveTo>
                    <a:pt x="57" y="0"/>
                  </a:moveTo>
                  <a:cubicBezTo>
                    <a:pt x="8" y="0"/>
                    <a:pt x="1" y="45"/>
                    <a:pt x="8" y="76"/>
                  </a:cubicBezTo>
                  <a:cubicBezTo>
                    <a:pt x="8" y="90"/>
                    <a:pt x="20" y="95"/>
                    <a:pt x="35" y="95"/>
                  </a:cubicBezTo>
                  <a:cubicBezTo>
                    <a:pt x="49" y="95"/>
                    <a:pt x="68" y="86"/>
                    <a:pt x="87" y="83"/>
                  </a:cubicBezTo>
                  <a:cubicBezTo>
                    <a:pt x="94" y="53"/>
                    <a:pt x="75" y="27"/>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529934" y="-3005385"/>
              <a:ext cx="3438" cy="3963"/>
            </a:xfrm>
            <a:custGeom>
              <a:avLst/>
              <a:gdLst/>
              <a:ahLst/>
              <a:cxnLst/>
              <a:rect l="l" t="t" r="r" b="b"/>
              <a:pathLst>
                <a:path w="72" h="83" extrusionOk="0">
                  <a:moveTo>
                    <a:pt x="20" y="0"/>
                  </a:moveTo>
                  <a:cubicBezTo>
                    <a:pt x="12" y="4"/>
                    <a:pt x="9" y="8"/>
                    <a:pt x="1" y="12"/>
                  </a:cubicBezTo>
                  <a:cubicBezTo>
                    <a:pt x="20" y="38"/>
                    <a:pt x="1" y="83"/>
                    <a:pt x="54" y="83"/>
                  </a:cubicBezTo>
                  <a:lnTo>
                    <a:pt x="57" y="83"/>
                  </a:lnTo>
                  <a:cubicBezTo>
                    <a:pt x="61" y="83"/>
                    <a:pt x="65" y="75"/>
                    <a:pt x="72" y="68"/>
                  </a:cubicBezTo>
                  <a:cubicBezTo>
                    <a:pt x="54" y="45"/>
                    <a:pt x="39" y="23"/>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497942" y="-2823506"/>
              <a:ext cx="4297" cy="5396"/>
            </a:xfrm>
            <a:custGeom>
              <a:avLst/>
              <a:gdLst/>
              <a:ahLst/>
              <a:cxnLst/>
              <a:rect l="l" t="t" r="r" b="b"/>
              <a:pathLst>
                <a:path w="90" h="113" extrusionOk="0">
                  <a:moveTo>
                    <a:pt x="52" y="1"/>
                  </a:moveTo>
                  <a:cubicBezTo>
                    <a:pt x="38" y="1"/>
                    <a:pt x="26" y="20"/>
                    <a:pt x="12" y="30"/>
                  </a:cubicBezTo>
                  <a:cubicBezTo>
                    <a:pt x="0" y="75"/>
                    <a:pt x="41" y="87"/>
                    <a:pt x="60" y="113"/>
                  </a:cubicBezTo>
                  <a:cubicBezTo>
                    <a:pt x="64" y="94"/>
                    <a:pt x="71" y="79"/>
                    <a:pt x="79" y="61"/>
                  </a:cubicBezTo>
                  <a:cubicBezTo>
                    <a:pt x="83" y="38"/>
                    <a:pt x="90" y="12"/>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26" name="Google Shape;1626;p2"/>
          <p:cNvPicPr preferRelativeResize="0"/>
          <p:nvPr/>
        </p:nvPicPr>
        <p:blipFill>
          <a:blip r:embed="rId5">
            <a:alphaModFix/>
          </a:blip>
          <a:stretch>
            <a:fillRect/>
          </a:stretch>
        </p:blipFill>
        <p:spPr>
          <a:xfrm>
            <a:off x="-241175" y="1261098"/>
            <a:ext cx="1657621" cy="2621300"/>
          </a:xfrm>
          <a:prstGeom prst="rect">
            <a:avLst/>
          </a:prstGeom>
          <a:noFill/>
          <a:ln>
            <a:noFill/>
          </a:ln>
        </p:spPr>
      </p:pic>
      <p:grpSp>
        <p:nvGrpSpPr>
          <p:cNvPr id="1627" name="Google Shape;1627;p2"/>
          <p:cNvGrpSpPr/>
          <p:nvPr/>
        </p:nvGrpSpPr>
        <p:grpSpPr>
          <a:xfrm rot="3986152">
            <a:off x="-750931" y="3479471"/>
            <a:ext cx="2720231" cy="2027163"/>
            <a:chOff x="-4641153" y="2973535"/>
            <a:chExt cx="1609891" cy="1199719"/>
          </a:xfrm>
        </p:grpSpPr>
        <p:sp>
          <p:nvSpPr>
            <p:cNvPr id="1628" name="Google Shape;1628;p2"/>
            <p:cNvSpPr/>
            <p:nvPr/>
          </p:nvSpPr>
          <p:spPr>
            <a:xfrm>
              <a:off x="-3710648" y="3222886"/>
              <a:ext cx="468571" cy="253505"/>
            </a:xfrm>
            <a:custGeom>
              <a:avLst/>
              <a:gdLst/>
              <a:ahLst/>
              <a:cxnLst/>
              <a:rect l="l" t="t" r="r" b="b"/>
              <a:pathLst>
                <a:path w="9813" h="5309" extrusionOk="0">
                  <a:moveTo>
                    <a:pt x="9813" y="1"/>
                  </a:moveTo>
                  <a:lnTo>
                    <a:pt x="9813" y="1"/>
                  </a:lnTo>
                  <a:cubicBezTo>
                    <a:pt x="9630" y="38"/>
                    <a:pt x="9495" y="46"/>
                    <a:pt x="9372" y="86"/>
                  </a:cubicBezTo>
                  <a:cubicBezTo>
                    <a:pt x="9117" y="169"/>
                    <a:pt x="8867" y="270"/>
                    <a:pt x="8617" y="360"/>
                  </a:cubicBezTo>
                  <a:cubicBezTo>
                    <a:pt x="8587" y="370"/>
                    <a:pt x="8550" y="382"/>
                    <a:pt x="8520" y="382"/>
                  </a:cubicBezTo>
                  <a:cubicBezTo>
                    <a:pt x="8508" y="382"/>
                    <a:pt x="8501" y="382"/>
                    <a:pt x="8493" y="378"/>
                  </a:cubicBezTo>
                  <a:cubicBezTo>
                    <a:pt x="8460" y="367"/>
                    <a:pt x="8426" y="363"/>
                    <a:pt x="8396" y="363"/>
                  </a:cubicBezTo>
                  <a:cubicBezTo>
                    <a:pt x="8306" y="363"/>
                    <a:pt x="8224" y="400"/>
                    <a:pt x="8139" y="423"/>
                  </a:cubicBezTo>
                  <a:cubicBezTo>
                    <a:pt x="8044" y="449"/>
                    <a:pt x="7948" y="467"/>
                    <a:pt x="7851" y="486"/>
                  </a:cubicBezTo>
                  <a:cubicBezTo>
                    <a:pt x="7739" y="509"/>
                    <a:pt x="7618" y="505"/>
                    <a:pt x="7518" y="554"/>
                  </a:cubicBezTo>
                  <a:cubicBezTo>
                    <a:pt x="7211" y="692"/>
                    <a:pt x="6878" y="684"/>
                    <a:pt x="6557" y="759"/>
                  </a:cubicBezTo>
                  <a:cubicBezTo>
                    <a:pt x="6300" y="819"/>
                    <a:pt x="6034" y="841"/>
                    <a:pt x="5768" y="876"/>
                  </a:cubicBezTo>
                  <a:cubicBezTo>
                    <a:pt x="5667" y="890"/>
                    <a:pt x="5559" y="916"/>
                    <a:pt x="5454" y="916"/>
                  </a:cubicBezTo>
                  <a:cubicBezTo>
                    <a:pt x="5420" y="916"/>
                    <a:pt x="5391" y="912"/>
                    <a:pt x="5357" y="905"/>
                  </a:cubicBezTo>
                  <a:cubicBezTo>
                    <a:pt x="5313" y="894"/>
                    <a:pt x="5271" y="890"/>
                    <a:pt x="5230" y="890"/>
                  </a:cubicBezTo>
                  <a:cubicBezTo>
                    <a:pt x="5163" y="890"/>
                    <a:pt x="5096" y="902"/>
                    <a:pt x="5025" y="916"/>
                  </a:cubicBezTo>
                  <a:cubicBezTo>
                    <a:pt x="4860" y="950"/>
                    <a:pt x="4699" y="1033"/>
                    <a:pt x="4528" y="1033"/>
                  </a:cubicBezTo>
                  <a:cubicBezTo>
                    <a:pt x="4471" y="1033"/>
                    <a:pt x="4411" y="1025"/>
                    <a:pt x="4352" y="998"/>
                  </a:cubicBezTo>
                  <a:cubicBezTo>
                    <a:pt x="4340" y="995"/>
                    <a:pt x="4329" y="995"/>
                    <a:pt x="4318" y="995"/>
                  </a:cubicBezTo>
                  <a:cubicBezTo>
                    <a:pt x="4281" y="995"/>
                    <a:pt x="4240" y="1010"/>
                    <a:pt x="4202" y="1014"/>
                  </a:cubicBezTo>
                  <a:cubicBezTo>
                    <a:pt x="4086" y="1036"/>
                    <a:pt x="3967" y="1059"/>
                    <a:pt x="3840" y="1081"/>
                  </a:cubicBezTo>
                  <a:cubicBezTo>
                    <a:pt x="3802" y="1033"/>
                    <a:pt x="3765" y="983"/>
                    <a:pt x="3731" y="938"/>
                  </a:cubicBezTo>
                  <a:cubicBezTo>
                    <a:pt x="3589" y="965"/>
                    <a:pt x="3529" y="991"/>
                    <a:pt x="3465" y="1062"/>
                  </a:cubicBezTo>
                  <a:cubicBezTo>
                    <a:pt x="3436" y="1092"/>
                    <a:pt x="3410" y="1148"/>
                    <a:pt x="3379" y="1148"/>
                  </a:cubicBezTo>
                  <a:cubicBezTo>
                    <a:pt x="3227" y="1159"/>
                    <a:pt x="3077" y="1223"/>
                    <a:pt x="2927" y="1223"/>
                  </a:cubicBezTo>
                  <a:cubicBezTo>
                    <a:pt x="2898" y="1223"/>
                    <a:pt x="2872" y="1223"/>
                    <a:pt x="2841" y="1216"/>
                  </a:cubicBezTo>
                  <a:cubicBezTo>
                    <a:pt x="2793" y="1208"/>
                    <a:pt x="2744" y="1200"/>
                    <a:pt x="2696" y="1200"/>
                  </a:cubicBezTo>
                  <a:cubicBezTo>
                    <a:pt x="2610" y="1200"/>
                    <a:pt x="2527" y="1219"/>
                    <a:pt x="2437" y="1268"/>
                  </a:cubicBezTo>
                  <a:cubicBezTo>
                    <a:pt x="2494" y="1331"/>
                    <a:pt x="2535" y="1380"/>
                    <a:pt x="2591" y="1440"/>
                  </a:cubicBezTo>
                  <a:cubicBezTo>
                    <a:pt x="2280" y="1578"/>
                    <a:pt x="2042" y="1787"/>
                    <a:pt x="1754" y="1914"/>
                  </a:cubicBezTo>
                  <a:cubicBezTo>
                    <a:pt x="1712" y="1930"/>
                    <a:pt x="1686" y="1985"/>
                    <a:pt x="1657" y="2023"/>
                  </a:cubicBezTo>
                  <a:cubicBezTo>
                    <a:pt x="1548" y="2172"/>
                    <a:pt x="1455" y="2333"/>
                    <a:pt x="1335" y="2464"/>
                  </a:cubicBezTo>
                  <a:cubicBezTo>
                    <a:pt x="1197" y="2617"/>
                    <a:pt x="1043" y="2755"/>
                    <a:pt x="879" y="2875"/>
                  </a:cubicBezTo>
                  <a:cubicBezTo>
                    <a:pt x="770" y="2953"/>
                    <a:pt x="767" y="3017"/>
                    <a:pt x="864" y="3118"/>
                  </a:cubicBezTo>
                  <a:cubicBezTo>
                    <a:pt x="651" y="3293"/>
                    <a:pt x="688" y="3593"/>
                    <a:pt x="501" y="3787"/>
                  </a:cubicBezTo>
                  <a:cubicBezTo>
                    <a:pt x="464" y="3825"/>
                    <a:pt x="490" y="3914"/>
                    <a:pt x="472" y="3978"/>
                  </a:cubicBezTo>
                  <a:cubicBezTo>
                    <a:pt x="412" y="4165"/>
                    <a:pt x="348" y="4352"/>
                    <a:pt x="289" y="4539"/>
                  </a:cubicBezTo>
                  <a:cubicBezTo>
                    <a:pt x="277" y="4572"/>
                    <a:pt x="270" y="4625"/>
                    <a:pt x="247" y="4636"/>
                  </a:cubicBezTo>
                  <a:cubicBezTo>
                    <a:pt x="109" y="4688"/>
                    <a:pt x="135" y="4811"/>
                    <a:pt x="113" y="4920"/>
                  </a:cubicBezTo>
                  <a:cubicBezTo>
                    <a:pt x="87" y="5039"/>
                    <a:pt x="45" y="5159"/>
                    <a:pt x="1" y="5298"/>
                  </a:cubicBezTo>
                  <a:cubicBezTo>
                    <a:pt x="34" y="5301"/>
                    <a:pt x="60" y="5308"/>
                    <a:pt x="79" y="5308"/>
                  </a:cubicBezTo>
                  <a:cubicBezTo>
                    <a:pt x="87" y="5308"/>
                    <a:pt x="94" y="5305"/>
                    <a:pt x="98" y="5301"/>
                  </a:cubicBezTo>
                  <a:cubicBezTo>
                    <a:pt x="176" y="5204"/>
                    <a:pt x="262" y="5107"/>
                    <a:pt x="277" y="4972"/>
                  </a:cubicBezTo>
                  <a:cubicBezTo>
                    <a:pt x="284" y="4924"/>
                    <a:pt x="284" y="4868"/>
                    <a:pt x="311" y="4834"/>
                  </a:cubicBezTo>
                  <a:cubicBezTo>
                    <a:pt x="475" y="4613"/>
                    <a:pt x="535" y="4348"/>
                    <a:pt x="629" y="4097"/>
                  </a:cubicBezTo>
                  <a:cubicBezTo>
                    <a:pt x="670" y="3993"/>
                    <a:pt x="688" y="3881"/>
                    <a:pt x="737" y="3780"/>
                  </a:cubicBezTo>
                  <a:cubicBezTo>
                    <a:pt x="796" y="3652"/>
                    <a:pt x="875" y="3533"/>
                    <a:pt x="939" y="3410"/>
                  </a:cubicBezTo>
                  <a:cubicBezTo>
                    <a:pt x="1189" y="2890"/>
                    <a:pt x="1567" y="2472"/>
                    <a:pt x="2008" y="2113"/>
                  </a:cubicBezTo>
                  <a:cubicBezTo>
                    <a:pt x="2157" y="1993"/>
                    <a:pt x="2314" y="1873"/>
                    <a:pt x="2482" y="1787"/>
                  </a:cubicBezTo>
                  <a:cubicBezTo>
                    <a:pt x="2688" y="1683"/>
                    <a:pt x="2920" y="1626"/>
                    <a:pt x="3129" y="1526"/>
                  </a:cubicBezTo>
                  <a:cubicBezTo>
                    <a:pt x="3376" y="1409"/>
                    <a:pt x="3626" y="1350"/>
                    <a:pt x="3903" y="1350"/>
                  </a:cubicBezTo>
                  <a:cubicBezTo>
                    <a:pt x="4097" y="1347"/>
                    <a:pt x="4303" y="1350"/>
                    <a:pt x="4475" y="1219"/>
                  </a:cubicBezTo>
                  <a:cubicBezTo>
                    <a:pt x="4490" y="1208"/>
                    <a:pt x="4512" y="1204"/>
                    <a:pt x="4535" y="1204"/>
                  </a:cubicBezTo>
                  <a:lnTo>
                    <a:pt x="4613" y="1204"/>
                  </a:lnTo>
                  <a:cubicBezTo>
                    <a:pt x="4635" y="1204"/>
                    <a:pt x="4662" y="1208"/>
                    <a:pt x="4685" y="1208"/>
                  </a:cubicBezTo>
                  <a:lnTo>
                    <a:pt x="4756" y="1208"/>
                  </a:lnTo>
                  <a:cubicBezTo>
                    <a:pt x="4789" y="1208"/>
                    <a:pt x="4826" y="1208"/>
                    <a:pt x="4860" y="1200"/>
                  </a:cubicBezTo>
                  <a:cubicBezTo>
                    <a:pt x="5054" y="1174"/>
                    <a:pt x="5249" y="1129"/>
                    <a:pt x="5443" y="1107"/>
                  </a:cubicBezTo>
                  <a:cubicBezTo>
                    <a:pt x="5660" y="1085"/>
                    <a:pt x="5884" y="1107"/>
                    <a:pt x="6098" y="1055"/>
                  </a:cubicBezTo>
                  <a:cubicBezTo>
                    <a:pt x="6314" y="1002"/>
                    <a:pt x="6561" y="1092"/>
                    <a:pt x="6748" y="909"/>
                  </a:cubicBezTo>
                  <a:cubicBezTo>
                    <a:pt x="6752" y="905"/>
                    <a:pt x="6755" y="905"/>
                    <a:pt x="6762" y="905"/>
                  </a:cubicBezTo>
                  <a:cubicBezTo>
                    <a:pt x="6778" y="905"/>
                    <a:pt x="6797" y="909"/>
                    <a:pt x="6811" y="912"/>
                  </a:cubicBezTo>
                  <a:cubicBezTo>
                    <a:pt x="6841" y="912"/>
                    <a:pt x="6871" y="916"/>
                    <a:pt x="6901" y="916"/>
                  </a:cubicBezTo>
                  <a:cubicBezTo>
                    <a:pt x="7125" y="916"/>
                    <a:pt x="7327" y="845"/>
                    <a:pt x="7506" y="703"/>
                  </a:cubicBezTo>
                  <a:cubicBezTo>
                    <a:pt x="7570" y="745"/>
                    <a:pt x="7626" y="771"/>
                    <a:pt x="7690" y="771"/>
                  </a:cubicBezTo>
                  <a:cubicBezTo>
                    <a:pt x="7735" y="771"/>
                    <a:pt x="7780" y="755"/>
                    <a:pt x="7828" y="729"/>
                  </a:cubicBezTo>
                  <a:cubicBezTo>
                    <a:pt x="7910" y="681"/>
                    <a:pt x="8018" y="677"/>
                    <a:pt x="8112" y="651"/>
                  </a:cubicBezTo>
                  <a:cubicBezTo>
                    <a:pt x="8220" y="617"/>
                    <a:pt x="8325" y="572"/>
                    <a:pt x="8434" y="546"/>
                  </a:cubicBezTo>
                  <a:cubicBezTo>
                    <a:pt x="8542" y="520"/>
                    <a:pt x="8662" y="520"/>
                    <a:pt x="8767" y="486"/>
                  </a:cubicBezTo>
                  <a:cubicBezTo>
                    <a:pt x="8964" y="419"/>
                    <a:pt x="9159" y="333"/>
                    <a:pt x="9357" y="258"/>
                  </a:cubicBezTo>
                  <a:cubicBezTo>
                    <a:pt x="9476" y="213"/>
                    <a:pt x="9600" y="180"/>
                    <a:pt x="9716" y="131"/>
                  </a:cubicBezTo>
                  <a:cubicBezTo>
                    <a:pt x="9745" y="120"/>
                    <a:pt x="9761" y="75"/>
                    <a:pt x="9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3765083" y="3003857"/>
              <a:ext cx="479267" cy="157671"/>
            </a:xfrm>
            <a:custGeom>
              <a:avLst/>
              <a:gdLst/>
              <a:ahLst/>
              <a:cxnLst/>
              <a:rect l="l" t="t" r="r" b="b"/>
              <a:pathLst>
                <a:path w="10037" h="3302" extrusionOk="0">
                  <a:moveTo>
                    <a:pt x="9959" y="1"/>
                  </a:moveTo>
                  <a:cubicBezTo>
                    <a:pt x="9907" y="1"/>
                    <a:pt x="9865" y="27"/>
                    <a:pt x="9824" y="49"/>
                  </a:cubicBezTo>
                  <a:cubicBezTo>
                    <a:pt x="9622" y="154"/>
                    <a:pt x="9409" y="237"/>
                    <a:pt x="9215" y="349"/>
                  </a:cubicBezTo>
                  <a:cubicBezTo>
                    <a:pt x="9036" y="449"/>
                    <a:pt x="8837" y="468"/>
                    <a:pt x="8654" y="535"/>
                  </a:cubicBezTo>
                  <a:cubicBezTo>
                    <a:pt x="8449" y="610"/>
                    <a:pt x="8254" y="700"/>
                    <a:pt x="8026" y="718"/>
                  </a:cubicBezTo>
                  <a:cubicBezTo>
                    <a:pt x="7809" y="734"/>
                    <a:pt x="7600" y="820"/>
                    <a:pt x="7387" y="865"/>
                  </a:cubicBezTo>
                  <a:cubicBezTo>
                    <a:pt x="7140" y="917"/>
                    <a:pt x="6890" y="969"/>
                    <a:pt x="6639" y="1003"/>
                  </a:cubicBezTo>
                  <a:cubicBezTo>
                    <a:pt x="6363" y="1040"/>
                    <a:pt x="6082" y="1048"/>
                    <a:pt x="5806" y="1077"/>
                  </a:cubicBezTo>
                  <a:cubicBezTo>
                    <a:pt x="5495" y="1111"/>
                    <a:pt x="5192" y="1189"/>
                    <a:pt x="4878" y="1189"/>
                  </a:cubicBezTo>
                  <a:lnTo>
                    <a:pt x="4793" y="1189"/>
                  </a:lnTo>
                  <a:cubicBezTo>
                    <a:pt x="4785" y="1189"/>
                    <a:pt x="4778" y="1186"/>
                    <a:pt x="4766" y="1186"/>
                  </a:cubicBezTo>
                  <a:cubicBezTo>
                    <a:pt x="4688" y="1186"/>
                    <a:pt x="4621" y="1208"/>
                    <a:pt x="4572" y="1286"/>
                  </a:cubicBezTo>
                  <a:cubicBezTo>
                    <a:pt x="4546" y="1328"/>
                    <a:pt x="4505" y="1350"/>
                    <a:pt x="4460" y="1350"/>
                  </a:cubicBezTo>
                  <a:cubicBezTo>
                    <a:pt x="4434" y="1350"/>
                    <a:pt x="4407" y="1343"/>
                    <a:pt x="4385" y="1328"/>
                  </a:cubicBezTo>
                  <a:cubicBezTo>
                    <a:pt x="4348" y="1302"/>
                    <a:pt x="4310" y="1294"/>
                    <a:pt x="4277" y="1294"/>
                  </a:cubicBezTo>
                  <a:cubicBezTo>
                    <a:pt x="4236" y="1294"/>
                    <a:pt x="4198" y="1302"/>
                    <a:pt x="4157" y="1309"/>
                  </a:cubicBezTo>
                  <a:cubicBezTo>
                    <a:pt x="3910" y="1358"/>
                    <a:pt x="3660" y="1410"/>
                    <a:pt x="3410" y="1459"/>
                  </a:cubicBezTo>
                  <a:cubicBezTo>
                    <a:pt x="3357" y="1466"/>
                    <a:pt x="3294" y="1459"/>
                    <a:pt x="3245" y="1477"/>
                  </a:cubicBezTo>
                  <a:cubicBezTo>
                    <a:pt x="2901" y="1605"/>
                    <a:pt x="2554" y="1724"/>
                    <a:pt x="2221" y="1874"/>
                  </a:cubicBezTo>
                  <a:cubicBezTo>
                    <a:pt x="1892" y="2023"/>
                    <a:pt x="1574" y="2199"/>
                    <a:pt x="1253" y="2367"/>
                  </a:cubicBezTo>
                  <a:cubicBezTo>
                    <a:pt x="1099" y="2445"/>
                    <a:pt x="942" y="2528"/>
                    <a:pt x="796" y="2621"/>
                  </a:cubicBezTo>
                  <a:cubicBezTo>
                    <a:pt x="602" y="2752"/>
                    <a:pt x="415" y="2890"/>
                    <a:pt x="228" y="3032"/>
                  </a:cubicBezTo>
                  <a:cubicBezTo>
                    <a:pt x="146" y="3099"/>
                    <a:pt x="75" y="3178"/>
                    <a:pt x="0" y="3253"/>
                  </a:cubicBezTo>
                  <a:cubicBezTo>
                    <a:pt x="11" y="3268"/>
                    <a:pt x="23" y="3287"/>
                    <a:pt x="38" y="3301"/>
                  </a:cubicBezTo>
                  <a:cubicBezTo>
                    <a:pt x="146" y="3234"/>
                    <a:pt x="266" y="3178"/>
                    <a:pt x="366" y="3099"/>
                  </a:cubicBezTo>
                  <a:cubicBezTo>
                    <a:pt x="628" y="2894"/>
                    <a:pt x="879" y="2681"/>
                    <a:pt x="1189" y="2550"/>
                  </a:cubicBezTo>
                  <a:cubicBezTo>
                    <a:pt x="1219" y="2535"/>
                    <a:pt x="1253" y="2520"/>
                    <a:pt x="1282" y="2506"/>
                  </a:cubicBezTo>
                  <a:cubicBezTo>
                    <a:pt x="1481" y="2390"/>
                    <a:pt x="1679" y="2278"/>
                    <a:pt x="1910" y="2236"/>
                  </a:cubicBezTo>
                  <a:cubicBezTo>
                    <a:pt x="1936" y="2233"/>
                    <a:pt x="1955" y="2202"/>
                    <a:pt x="1981" y="2192"/>
                  </a:cubicBezTo>
                  <a:cubicBezTo>
                    <a:pt x="2359" y="1967"/>
                    <a:pt x="2740" y="1754"/>
                    <a:pt x="3178" y="1668"/>
                  </a:cubicBezTo>
                  <a:cubicBezTo>
                    <a:pt x="3215" y="1660"/>
                    <a:pt x="3253" y="1627"/>
                    <a:pt x="3286" y="1627"/>
                  </a:cubicBezTo>
                  <a:cubicBezTo>
                    <a:pt x="3290" y="1627"/>
                    <a:pt x="3294" y="1627"/>
                    <a:pt x="3297" y="1631"/>
                  </a:cubicBezTo>
                  <a:cubicBezTo>
                    <a:pt x="3335" y="1638"/>
                    <a:pt x="3368" y="1642"/>
                    <a:pt x="3406" y="1642"/>
                  </a:cubicBezTo>
                  <a:cubicBezTo>
                    <a:pt x="3532" y="1642"/>
                    <a:pt x="3649" y="1593"/>
                    <a:pt x="3772" y="1555"/>
                  </a:cubicBezTo>
                  <a:cubicBezTo>
                    <a:pt x="3925" y="1511"/>
                    <a:pt x="4090" y="1470"/>
                    <a:pt x="4247" y="1470"/>
                  </a:cubicBezTo>
                  <a:lnTo>
                    <a:pt x="4255" y="1470"/>
                  </a:lnTo>
                  <a:cubicBezTo>
                    <a:pt x="4412" y="1470"/>
                    <a:pt x="4564" y="1519"/>
                    <a:pt x="4740" y="1548"/>
                  </a:cubicBezTo>
                  <a:cubicBezTo>
                    <a:pt x="4744" y="1493"/>
                    <a:pt x="4744" y="1462"/>
                    <a:pt x="4744" y="1433"/>
                  </a:cubicBezTo>
                  <a:cubicBezTo>
                    <a:pt x="4864" y="1369"/>
                    <a:pt x="4990" y="1346"/>
                    <a:pt x="5121" y="1346"/>
                  </a:cubicBezTo>
                  <a:cubicBezTo>
                    <a:pt x="5152" y="1346"/>
                    <a:pt x="5185" y="1346"/>
                    <a:pt x="5219" y="1350"/>
                  </a:cubicBezTo>
                  <a:lnTo>
                    <a:pt x="5237" y="1350"/>
                  </a:lnTo>
                  <a:cubicBezTo>
                    <a:pt x="5304" y="1350"/>
                    <a:pt x="5372" y="1320"/>
                    <a:pt x="5439" y="1302"/>
                  </a:cubicBezTo>
                  <a:cubicBezTo>
                    <a:pt x="5480" y="1294"/>
                    <a:pt x="5518" y="1268"/>
                    <a:pt x="5559" y="1264"/>
                  </a:cubicBezTo>
                  <a:cubicBezTo>
                    <a:pt x="5828" y="1234"/>
                    <a:pt x="6094" y="1205"/>
                    <a:pt x="6363" y="1179"/>
                  </a:cubicBezTo>
                  <a:cubicBezTo>
                    <a:pt x="6505" y="1163"/>
                    <a:pt x="6655" y="1171"/>
                    <a:pt x="6793" y="1137"/>
                  </a:cubicBezTo>
                  <a:cubicBezTo>
                    <a:pt x="7114" y="1058"/>
                    <a:pt x="7447" y="1036"/>
                    <a:pt x="7768" y="958"/>
                  </a:cubicBezTo>
                  <a:cubicBezTo>
                    <a:pt x="7951" y="913"/>
                    <a:pt x="8135" y="883"/>
                    <a:pt x="8310" y="808"/>
                  </a:cubicBezTo>
                  <a:cubicBezTo>
                    <a:pt x="8415" y="763"/>
                    <a:pt x="8527" y="734"/>
                    <a:pt x="8635" y="722"/>
                  </a:cubicBezTo>
                  <a:cubicBezTo>
                    <a:pt x="8781" y="711"/>
                    <a:pt x="8889" y="622"/>
                    <a:pt x="9013" y="565"/>
                  </a:cubicBezTo>
                  <a:cubicBezTo>
                    <a:pt x="9282" y="442"/>
                    <a:pt x="9555" y="330"/>
                    <a:pt x="9821" y="203"/>
                  </a:cubicBezTo>
                  <a:cubicBezTo>
                    <a:pt x="9899" y="165"/>
                    <a:pt x="9955" y="90"/>
                    <a:pt x="10037" y="20"/>
                  </a:cubicBezTo>
                  <a:cubicBezTo>
                    <a:pt x="10007" y="4"/>
                    <a:pt x="9981" y="1"/>
                    <a:pt x="9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3740444" y="3189700"/>
              <a:ext cx="369537" cy="182978"/>
            </a:xfrm>
            <a:custGeom>
              <a:avLst/>
              <a:gdLst/>
              <a:ahLst/>
              <a:cxnLst/>
              <a:rect l="l" t="t" r="r" b="b"/>
              <a:pathLst>
                <a:path w="7739" h="3832" extrusionOk="0">
                  <a:moveTo>
                    <a:pt x="7600" y="1"/>
                  </a:moveTo>
                  <a:cubicBezTo>
                    <a:pt x="7555" y="1"/>
                    <a:pt x="7510" y="15"/>
                    <a:pt x="7476" y="23"/>
                  </a:cubicBezTo>
                  <a:cubicBezTo>
                    <a:pt x="7293" y="63"/>
                    <a:pt x="7114" y="97"/>
                    <a:pt x="6924" y="113"/>
                  </a:cubicBezTo>
                  <a:cubicBezTo>
                    <a:pt x="6520" y="146"/>
                    <a:pt x="6120" y="217"/>
                    <a:pt x="5716" y="258"/>
                  </a:cubicBezTo>
                  <a:cubicBezTo>
                    <a:pt x="5528" y="280"/>
                    <a:pt x="5338" y="284"/>
                    <a:pt x="5152" y="341"/>
                  </a:cubicBezTo>
                  <a:cubicBezTo>
                    <a:pt x="5066" y="363"/>
                    <a:pt x="4972" y="404"/>
                    <a:pt x="4886" y="404"/>
                  </a:cubicBezTo>
                  <a:lnTo>
                    <a:pt x="4852" y="404"/>
                  </a:lnTo>
                  <a:cubicBezTo>
                    <a:pt x="4800" y="396"/>
                    <a:pt x="4743" y="393"/>
                    <a:pt x="4691" y="393"/>
                  </a:cubicBezTo>
                  <a:cubicBezTo>
                    <a:pt x="4381" y="393"/>
                    <a:pt x="4082" y="498"/>
                    <a:pt x="3775" y="531"/>
                  </a:cubicBezTo>
                  <a:cubicBezTo>
                    <a:pt x="3637" y="550"/>
                    <a:pt x="3499" y="561"/>
                    <a:pt x="3383" y="572"/>
                  </a:cubicBezTo>
                  <a:cubicBezTo>
                    <a:pt x="3286" y="632"/>
                    <a:pt x="3204" y="699"/>
                    <a:pt x="3114" y="741"/>
                  </a:cubicBezTo>
                  <a:cubicBezTo>
                    <a:pt x="2830" y="867"/>
                    <a:pt x="2535" y="972"/>
                    <a:pt x="2258" y="1114"/>
                  </a:cubicBezTo>
                  <a:cubicBezTo>
                    <a:pt x="1967" y="1260"/>
                    <a:pt x="1727" y="1488"/>
                    <a:pt x="1484" y="1701"/>
                  </a:cubicBezTo>
                  <a:cubicBezTo>
                    <a:pt x="1271" y="1885"/>
                    <a:pt x="1080" y="2094"/>
                    <a:pt x="879" y="2292"/>
                  </a:cubicBezTo>
                  <a:cubicBezTo>
                    <a:pt x="785" y="2385"/>
                    <a:pt x="699" y="2475"/>
                    <a:pt x="647" y="2609"/>
                  </a:cubicBezTo>
                  <a:cubicBezTo>
                    <a:pt x="599" y="2744"/>
                    <a:pt x="504" y="2871"/>
                    <a:pt x="404" y="2976"/>
                  </a:cubicBezTo>
                  <a:cubicBezTo>
                    <a:pt x="209" y="3177"/>
                    <a:pt x="120" y="3432"/>
                    <a:pt x="15" y="3679"/>
                  </a:cubicBezTo>
                  <a:cubicBezTo>
                    <a:pt x="0" y="3716"/>
                    <a:pt x="19" y="3769"/>
                    <a:pt x="23" y="3831"/>
                  </a:cubicBezTo>
                  <a:cubicBezTo>
                    <a:pt x="217" y="3667"/>
                    <a:pt x="254" y="3436"/>
                    <a:pt x="382" y="3253"/>
                  </a:cubicBezTo>
                  <a:cubicBezTo>
                    <a:pt x="542" y="3017"/>
                    <a:pt x="680" y="2759"/>
                    <a:pt x="868" y="2542"/>
                  </a:cubicBezTo>
                  <a:cubicBezTo>
                    <a:pt x="1122" y="2247"/>
                    <a:pt x="1391" y="1963"/>
                    <a:pt x="1686" y="1709"/>
                  </a:cubicBezTo>
                  <a:cubicBezTo>
                    <a:pt x="1865" y="1552"/>
                    <a:pt x="2064" y="1417"/>
                    <a:pt x="2254" y="1275"/>
                  </a:cubicBezTo>
                  <a:cubicBezTo>
                    <a:pt x="2288" y="1252"/>
                    <a:pt x="2329" y="1238"/>
                    <a:pt x="2370" y="1222"/>
                  </a:cubicBezTo>
                  <a:cubicBezTo>
                    <a:pt x="2545" y="1159"/>
                    <a:pt x="2733" y="1118"/>
                    <a:pt x="2897" y="1024"/>
                  </a:cubicBezTo>
                  <a:cubicBezTo>
                    <a:pt x="3051" y="938"/>
                    <a:pt x="3208" y="871"/>
                    <a:pt x="3375" y="812"/>
                  </a:cubicBezTo>
                  <a:cubicBezTo>
                    <a:pt x="3727" y="688"/>
                    <a:pt x="4093" y="639"/>
                    <a:pt x="4460" y="587"/>
                  </a:cubicBezTo>
                  <a:cubicBezTo>
                    <a:pt x="4617" y="565"/>
                    <a:pt x="4781" y="594"/>
                    <a:pt x="4931" y="512"/>
                  </a:cubicBezTo>
                  <a:cubicBezTo>
                    <a:pt x="4957" y="498"/>
                    <a:pt x="4998" y="498"/>
                    <a:pt x="5031" y="494"/>
                  </a:cubicBezTo>
                  <a:cubicBezTo>
                    <a:pt x="5178" y="482"/>
                    <a:pt x="5319" y="467"/>
                    <a:pt x="5466" y="456"/>
                  </a:cubicBezTo>
                  <a:cubicBezTo>
                    <a:pt x="5678" y="437"/>
                    <a:pt x="5892" y="419"/>
                    <a:pt x="6104" y="396"/>
                  </a:cubicBezTo>
                  <a:cubicBezTo>
                    <a:pt x="6127" y="396"/>
                    <a:pt x="6146" y="385"/>
                    <a:pt x="6168" y="382"/>
                  </a:cubicBezTo>
                  <a:cubicBezTo>
                    <a:pt x="6332" y="351"/>
                    <a:pt x="6505" y="284"/>
                    <a:pt x="6665" y="284"/>
                  </a:cubicBezTo>
                  <a:cubicBezTo>
                    <a:pt x="6684" y="284"/>
                    <a:pt x="6703" y="288"/>
                    <a:pt x="6722" y="288"/>
                  </a:cubicBezTo>
                  <a:cubicBezTo>
                    <a:pt x="6767" y="292"/>
                    <a:pt x="6811" y="296"/>
                    <a:pt x="6856" y="296"/>
                  </a:cubicBezTo>
                  <a:cubicBezTo>
                    <a:pt x="6986" y="296"/>
                    <a:pt x="7107" y="270"/>
                    <a:pt x="7226" y="206"/>
                  </a:cubicBezTo>
                  <a:cubicBezTo>
                    <a:pt x="7238" y="202"/>
                    <a:pt x="7245" y="198"/>
                    <a:pt x="7255" y="198"/>
                  </a:cubicBezTo>
                  <a:cubicBezTo>
                    <a:pt x="7271" y="198"/>
                    <a:pt x="7282" y="202"/>
                    <a:pt x="7297" y="202"/>
                  </a:cubicBezTo>
                  <a:cubicBezTo>
                    <a:pt x="7308" y="206"/>
                    <a:pt x="7323" y="206"/>
                    <a:pt x="7334" y="206"/>
                  </a:cubicBezTo>
                  <a:lnTo>
                    <a:pt x="7353" y="206"/>
                  </a:lnTo>
                  <a:cubicBezTo>
                    <a:pt x="7488" y="184"/>
                    <a:pt x="7630" y="191"/>
                    <a:pt x="7738" y="79"/>
                  </a:cubicBezTo>
                  <a:cubicBezTo>
                    <a:pt x="7700" y="19"/>
                    <a:pt x="7652" y="1"/>
                    <a:pt x="7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3736004" y="3232340"/>
              <a:ext cx="234071" cy="203893"/>
            </a:xfrm>
            <a:custGeom>
              <a:avLst/>
              <a:gdLst/>
              <a:ahLst/>
              <a:cxnLst/>
              <a:rect l="l" t="t" r="r" b="b"/>
              <a:pathLst>
                <a:path w="4902" h="4270" extrusionOk="0">
                  <a:moveTo>
                    <a:pt x="4538" y="0"/>
                  </a:moveTo>
                  <a:cubicBezTo>
                    <a:pt x="4389" y="0"/>
                    <a:pt x="4247" y="45"/>
                    <a:pt x="4109" y="109"/>
                  </a:cubicBezTo>
                  <a:cubicBezTo>
                    <a:pt x="4067" y="128"/>
                    <a:pt x="4027" y="157"/>
                    <a:pt x="3993" y="157"/>
                  </a:cubicBezTo>
                  <a:cubicBezTo>
                    <a:pt x="3982" y="157"/>
                    <a:pt x="3974" y="157"/>
                    <a:pt x="3967" y="150"/>
                  </a:cubicBezTo>
                  <a:cubicBezTo>
                    <a:pt x="3918" y="124"/>
                    <a:pt x="3874" y="117"/>
                    <a:pt x="3829" y="117"/>
                  </a:cubicBezTo>
                  <a:cubicBezTo>
                    <a:pt x="3750" y="117"/>
                    <a:pt x="3675" y="143"/>
                    <a:pt x="3596" y="154"/>
                  </a:cubicBezTo>
                  <a:cubicBezTo>
                    <a:pt x="3548" y="162"/>
                    <a:pt x="3492" y="180"/>
                    <a:pt x="3444" y="180"/>
                  </a:cubicBezTo>
                  <a:cubicBezTo>
                    <a:pt x="3429" y="180"/>
                    <a:pt x="3410" y="176"/>
                    <a:pt x="3399" y="172"/>
                  </a:cubicBezTo>
                  <a:cubicBezTo>
                    <a:pt x="3376" y="165"/>
                    <a:pt x="3361" y="165"/>
                    <a:pt x="3342" y="165"/>
                  </a:cubicBezTo>
                  <a:cubicBezTo>
                    <a:pt x="3279" y="165"/>
                    <a:pt x="3234" y="210"/>
                    <a:pt x="3189" y="240"/>
                  </a:cubicBezTo>
                  <a:cubicBezTo>
                    <a:pt x="3107" y="300"/>
                    <a:pt x="2965" y="400"/>
                    <a:pt x="2894" y="442"/>
                  </a:cubicBezTo>
                  <a:cubicBezTo>
                    <a:pt x="2714" y="543"/>
                    <a:pt x="2497" y="573"/>
                    <a:pt x="2356" y="748"/>
                  </a:cubicBezTo>
                  <a:cubicBezTo>
                    <a:pt x="2303" y="812"/>
                    <a:pt x="2228" y="868"/>
                    <a:pt x="2138" y="868"/>
                  </a:cubicBezTo>
                  <a:cubicBezTo>
                    <a:pt x="2116" y="868"/>
                    <a:pt x="2090" y="864"/>
                    <a:pt x="2068" y="857"/>
                  </a:cubicBezTo>
                  <a:cubicBezTo>
                    <a:pt x="1989" y="1051"/>
                    <a:pt x="1989" y="1051"/>
                    <a:pt x="1836" y="1144"/>
                  </a:cubicBezTo>
                  <a:cubicBezTo>
                    <a:pt x="1798" y="1167"/>
                    <a:pt x="1765" y="1193"/>
                    <a:pt x="1735" y="1223"/>
                  </a:cubicBezTo>
                  <a:cubicBezTo>
                    <a:pt x="1593" y="1346"/>
                    <a:pt x="1462" y="1481"/>
                    <a:pt x="1317" y="1597"/>
                  </a:cubicBezTo>
                  <a:cubicBezTo>
                    <a:pt x="1182" y="1701"/>
                    <a:pt x="1148" y="1889"/>
                    <a:pt x="984" y="1967"/>
                  </a:cubicBezTo>
                  <a:cubicBezTo>
                    <a:pt x="954" y="1982"/>
                    <a:pt x="961" y="2057"/>
                    <a:pt x="943" y="2101"/>
                  </a:cubicBezTo>
                  <a:cubicBezTo>
                    <a:pt x="924" y="2158"/>
                    <a:pt x="913" y="2229"/>
                    <a:pt x="872" y="2270"/>
                  </a:cubicBezTo>
                  <a:cubicBezTo>
                    <a:pt x="782" y="2360"/>
                    <a:pt x="685" y="2434"/>
                    <a:pt x="647" y="2569"/>
                  </a:cubicBezTo>
                  <a:cubicBezTo>
                    <a:pt x="613" y="2685"/>
                    <a:pt x="561" y="2808"/>
                    <a:pt x="483" y="2898"/>
                  </a:cubicBezTo>
                  <a:cubicBezTo>
                    <a:pt x="371" y="3025"/>
                    <a:pt x="382" y="3190"/>
                    <a:pt x="311" y="3331"/>
                  </a:cubicBezTo>
                  <a:cubicBezTo>
                    <a:pt x="173" y="3597"/>
                    <a:pt x="102" y="3896"/>
                    <a:pt x="8" y="4180"/>
                  </a:cubicBezTo>
                  <a:cubicBezTo>
                    <a:pt x="1" y="4202"/>
                    <a:pt x="35" y="4239"/>
                    <a:pt x="53" y="4270"/>
                  </a:cubicBezTo>
                  <a:cubicBezTo>
                    <a:pt x="68" y="4262"/>
                    <a:pt x="83" y="4258"/>
                    <a:pt x="102" y="4251"/>
                  </a:cubicBezTo>
                  <a:cubicBezTo>
                    <a:pt x="113" y="4191"/>
                    <a:pt x="120" y="4127"/>
                    <a:pt x="139" y="4068"/>
                  </a:cubicBezTo>
                  <a:cubicBezTo>
                    <a:pt x="173" y="3975"/>
                    <a:pt x="214" y="3885"/>
                    <a:pt x="254" y="3795"/>
                  </a:cubicBezTo>
                  <a:cubicBezTo>
                    <a:pt x="292" y="3701"/>
                    <a:pt x="337" y="3611"/>
                    <a:pt x="375" y="3522"/>
                  </a:cubicBezTo>
                  <a:cubicBezTo>
                    <a:pt x="411" y="3428"/>
                    <a:pt x="487" y="3324"/>
                    <a:pt x="468" y="3242"/>
                  </a:cubicBezTo>
                  <a:cubicBezTo>
                    <a:pt x="438" y="3107"/>
                    <a:pt x="573" y="3095"/>
                    <a:pt x="587" y="3010"/>
                  </a:cubicBezTo>
                  <a:cubicBezTo>
                    <a:pt x="587" y="3002"/>
                    <a:pt x="587" y="2995"/>
                    <a:pt x="591" y="2988"/>
                  </a:cubicBezTo>
                  <a:cubicBezTo>
                    <a:pt x="718" y="2669"/>
                    <a:pt x="932" y="2400"/>
                    <a:pt x="1129" y="2127"/>
                  </a:cubicBezTo>
                  <a:cubicBezTo>
                    <a:pt x="1241" y="1974"/>
                    <a:pt x="1384" y="1844"/>
                    <a:pt x="1510" y="1705"/>
                  </a:cubicBezTo>
                  <a:cubicBezTo>
                    <a:pt x="1746" y="1444"/>
                    <a:pt x="2000" y="1204"/>
                    <a:pt x="2292" y="1010"/>
                  </a:cubicBezTo>
                  <a:cubicBezTo>
                    <a:pt x="2378" y="950"/>
                    <a:pt x="2457" y="871"/>
                    <a:pt x="2550" y="827"/>
                  </a:cubicBezTo>
                  <a:cubicBezTo>
                    <a:pt x="2793" y="718"/>
                    <a:pt x="3040" y="621"/>
                    <a:pt x="3290" y="528"/>
                  </a:cubicBezTo>
                  <a:cubicBezTo>
                    <a:pt x="3429" y="476"/>
                    <a:pt x="3574" y="445"/>
                    <a:pt x="3713" y="393"/>
                  </a:cubicBezTo>
                  <a:cubicBezTo>
                    <a:pt x="3813" y="356"/>
                    <a:pt x="3910" y="288"/>
                    <a:pt x="4015" y="288"/>
                  </a:cubicBezTo>
                  <a:cubicBezTo>
                    <a:pt x="4057" y="288"/>
                    <a:pt x="4101" y="300"/>
                    <a:pt x="4146" y="326"/>
                  </a:cubicBezTo>
                  <a:cubicBezTo>
                    <a:pt x="4150" y="326"/>
                    <a:pt x="4153" y="329"/>
                    <a:pt x="4157" y="329"/>
                  </a:cubicBezTo>
                  <a:cubicBezTo>
                    <a:pt x="4176" y="329"/>
                    <a:pt x="4206" y="311"/>
                    <a:pt x="4229" y="303"/>
                  </a:cubicBezTo>
                  <a:cubicBezTo>
                    <a:pt x="4336" y="262"/>
                    <a:pt x="4445" y="243"/>
                    <a:pt x="4557" y="243"/>
                  </a:cubicBezTo>
                  <a:cubicBezTo>
                    <a:pt x="4598" y="243"/>
                    <a:pt x="4643" y="243"/>
                    <a:pt x="4688" y="251"/>
                  </a:cubicBezTo>
                  <a:cubicBezTo>
                    <a:pt x="4703" y="251"/>
                    <a:pt x="4722" y="255"/>
                    <a:pt x="4737" y="255"/>
                  </a:cubicBezTo>
                  <a:cubicBezTo>
                    <a:pt x="4763" y="255"/>
                    <a:pt x="4789" y="251"/>
                    <a:pt x="4812" y="240"/>
                  </a:cubicBezTo>
                  <a:cubicBezTo>
                    <a:pt x="4849" y="225"/>
                    <a:pt x="4890" y="191"/>
                    <a:pt x="4897" y="157"/>
                  </a:cubicBezTo>
                  <a:cubicBezTo>
                    <a:pt x="4902" y="131"/>
                    <a:pt x="4860" y="83"/>
                    <a:pt x="4830" y="68"/>
                  </a:cubicBezTo>
                  <a:cubicBezTo>
                    <a:pt x="4733" y="19"/>
                    <a:pt x="4636"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4152622" y="3570410"/>
              <a:ext cx="204465" cy="348097"/>
            </a:xfrm>
            <a:custGeom>
              <a:avLst/>
              <a:gdLst/>
              <a:ahLst/>
              <a:cxnLst/>
              <a:rect l="l" t="t" r="r" b="b"/>
              <a:pathLst>
                <a:path w="4282" h="7290" extrusionOk="0">
                  <a:moveTo>
                    <a:pt x="4169" y="1"/>
                  </a:moveTo>
                  <a:cubicBezTo>
                    <a:pt x="4150" y="53"/>
                    <a:pt x="4131" y="97"/>
                    <a:pt x="4120" y="142"/>
                  </a:cubicBezTo>
                  <a:cubicBezTo>
                    <a:pt x="4060" y="385"/>
                    <a:pt x="4005" y="625"/>
                    <a:pt x="3945" y="868"/>
                  </a:cubicBezTo>
                  <a:cubicBezTo>
                    <a:pt x="3911" y="1017"/>
                    <a:pt x="3840" y="1170"/>
                    <a:pt x="3840" y="1320"/>
                  </a:cubicBezTo>
                  <a:cubicBezTo>
                    <a:pt x="3840" y="1586"/>
                    <a:pt x="3686" y="1791"/>
                    <a:pt x="3627" y="2034"/>
                  </a:cubicBezTo>
                  <a:cubicBezTo>
                    <a:pt x="3541" y="2378"/>
                    <a:pt x="3391" y="2707"/>
                    <a:pt x="3260" y="3040"/>
                  </a:cubicBezTo>
                  <a:cubicBezTo>
                    <a:pt x="3215" y="3152"/>
                    <a:pt x="3275" y="3320"/>
                    <a:pt x="3100" y="3368"/>
                  </a:cubicBezTo>
                  <a:cubicBezTo>
                    <a:pt x="3058" y="3612"/>
                    <a:pt x="2909" y="3806"/>
                    <a:pt x="2801" y="4023"/>
                  </a:cubicBezTo>
                  <a:cubicBezTo>
                    <a:pt x="2689" y="4243"/>
                    <a:pt x="2580" y="4467"/>
                    <a:pt x="2464" y="4685"/>
                  </a:cubicBezTo>
                  <a:cubicBezTo>
                    <a:pt x="2397" y="4808"/>
                    <a:pt x="2326" y="4928"/>
                    <a:pt x="2240" y="5040"/>
                  </a:cubicBezTo>
                  <a:cubicBezTo>
                    <a:pt x="2109" y="5216"/>
                    <a:pt x="1964" y="5380"/>
                    <a:pt x="1825" y="5552"/>
                  </a:cubicBezTo>
                  <a:cubicBezTo>
                    <a:pt x="1597" y="5839"/>
                    <a:pt x="1381" y="6135"/>
                    <a:pt x="1081" y="6360"/>
                  </a:cubicBezTo>
                  <a:cubicBezTo>
                    <a:pt x="1070" y="6370"/>
                    <a:pt x="1062" y="6382"/>
                    <a:pt x="1055" y="6393"/>
                  </a:cubicBezTo>
                  <a:cubicBezTo>
                    <a:pt x="805" y="6710"/>
                    <a:pt x="487" y="6950"/>
                    <a:pt x="143" y="7152"/>
                  </a:cubicBezTo>
                  <a:cubicBezTo>
                    <a:pt x="90" y="7185"/>
                    <a:pt x="49" y="7234"/>
                    <a:pt x="1" y="7275"/>
                  </a:cubicBezTo>
                  <a:cubicBezTo>
                    <a:pt x="27" y="7286"/>
                    <a:pt x="49" y="7290"/>
                    <a:pt x="68" y="7290"/>
                  </a:cubicBezTo>
                  <a:cubicBezTo>
                    <a:pt x="147" y="7290"/>
                    <a:pt x="206" y="7234"/>
                    <a:pt x="273" y="7200"/>
                  </a:cubicBezTo>
                  <a:cubicBezTo>
                    <a:pt x="389" y="7140"/>
                    <a:pt x="501" y="7073"/>
                    <a:pt x="618" y="7014"/>
                  </a:cubicBezTo>
                  <a:cubicBezTo>
                    <a:pt x="632" y="6991"/>
                    <a:pt x="648" y="6957"/>
                    <a:pt x="670" y="6938"/>
                  </a:cubicBezTo>
                  <a:cubicBezTo>
                    <a:pt x="700" y="6916"/>
                    <a:pt x="748" y="6920"/>
                    <a:pt x="771" y="6898"/>
                  </a:cubicBezTo>
                  <a:cubicBezTo>
                    <a:pt x="846" y="6823"/>
                    <a:pt x="910" y="6741"/>
                    <a:pt x="980" y="6666"/>
                  </a:cubicBezTo>
                  <a:cubicBezTo>
                    <a:pt x="1062" y="6587"/>
                    <a:pt x="1160" y="6524"/>
                    <a:pt x="1234" y="6438"/>
                  </a:cubicBezTo>
                  <a:cubicBezTo>
                    <a:pt x="1407" y="6239"/>
                    <a:pt x="1560" y="6027"/>
                    <a:pt x="1735" y="5832"/>
                  </a:cubicBezTo>
                  <a:cubicBezTo>
                    <a:pt x="1937" y="5615"/>
                    <a:pt x="2147" y="5402"/>
                    <a:pt x="2307" y="5148"/>
                  </a:cubicBezTo>
                  <a:cubicBezTo>
                    <a:pt x="2513" y="4834"/>
                    <a:pt x="2767" y="4554"/>
                    <a:pt x="2868" y="4176"/>
                  </a:cubicBezTo>
                  <a:cubicBezTo>
                    <a:pt x="2883" y="4120"/>
                    <a:pt x="2958" y="4079"/>
                    <a:pt x="3013" y="4027"/>
                  </a:cubicBezTo>
                  <a:cubicBezTo>
                    <a:pt x="3006" y="4005"/>
                    <a:pt x="2991" y="3967"/>
                    <a:pt x="2977" y="3933"/>
                  </a:cubicBezTo>
                  <a:cubicBezTo>
                    <a:pt x="3130" y="3743"/>
                    <a:pt x="3265" y="3548"/>
                    <a:pt x="3301" y="3298"/>
                  </a:cubicBezTo>
                  <a:cubicBezTo>
                    <a:pt x="3317" y="3182"/>
                    <a:pt x="3350" y="3051"/>
                    <a:pt x="3417" y="2958"/>
                  </a:cubicBezTo>
                  <a:cubicBezTo>
                    <a:pt x="3552" y="2775"/>
                    <a:pt x="3646" y="2583"/>
                    <a:pt x="3664" y="2352"/>
                  </a:cubicBezTo>
                  <a:cubicBezTo>
                    <a:pt x="3664" y="2326"/>
                    <a:pt x="3675" y="2292"/>
                    <a:pt x="3694" y="2278"/>
                  </a:cubicBezTo>
                  <a:cubicBezTo>
                    <a:pt x="3791" y="2183"/>
                    <a:pt x="3776" y="2053"/>
                    <a:pt x="3803" y="1941"/>
                  </a:cubicBezTo>
                  <a:cubicBezTo>
                    <a:pt x="3825" y="1855"/>
                    <a:pt x="3829" y="1765"/>
                    <a:pt x="3862" y="1690"/>
                  </a:cubicBezTo>
                  <a:cubicBezTo>
                    <a:pt x="3933" y="1541"/>
                    <a:pt x="3989" y="1388"/>
                    <a:pt x="4031" y="1219"/>
                  </a:cubicBezTo>
                  <a:cubicBezTo>
                    <a:pt x="4076" y="1022"/>
                    <a:pt x="4184" y="842"/>
                    <a:pt x="4162" y="618"/>
                  </a:cubicBezTo>
                  <a:cubicBezTo>
                    <a:pt x="4146" y="490"/>
                    <a:pt x="4217" y="356"/>
                    <a:pt x="4255" y="228"/>
                  </a:cubicBezTo>
                  <a:cubicBezTo>
                    <a:pt x="4281" y="135"/>
                    <a:pt x="4259" y="64"/>
                    <a:pt x="4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3737961" y="3137413"/>
              <a:ext cx="441831" cy="168176"/>
            </a:xfrm>
            <a:custGeom>
              <a:avLst/>
              <a:gdLst/>
              <a:ahLst/>
              <a:cxnLst/>
              <a:rect l="l" t="t" r="r" b="b"/>
              <a:pathLst>
                <a:path w="9253" h="3522" extrusionOk="0">
                  <a:moveTo>
                    <a:pt x="9237" y="0"/>
                  </a:moveTo>
                  <a:cubicBezTo>
                    <a:pt x="8871" y="78"/>
                    <a:pt x="8535" y="239"/>
                    <a:pt x="8157" y="288"/>
                  </a:cubicBezTo>
                  <a:cubicBezTo>
                    <a:pt x="7843" y="333"/>
                    <a:pt x="7548" y="490"/>
                    <a:pt x="7219" y="504"/>
                  </a:cubicBezTo>
                  <a:cubicBezTo>
                    <a:pt x="7133" y="512"/>
                    <a:pt x="7046" y="561"/>
                    <a:pt x="6965" y="561"/>
                  </a:cubicBezTo>
                  <a:lnTo>
                    <a:pt x="6950" y="561"/>
                  </a:lnTo>
                  <a:cubicBezTo>
                    <a:pt x="6920" y="557"/>
                    <a:pt x="6894" y="557"/>
                    <a:pt x="6863" y="557"/>
                  </a:cubicBezTo>
                  <a:cubicBezTo>
                    <a:pt x="6654" y="557"/>
                    <a:pt x="6456" y="616"/>
                    <a:pt x="6251" y="647"/>
                  </a:cubicBezTo>
                  <a:cubicBezTo>
                    <a:pt x="6052" y="677"/>
                    <a:pt x="5858" y="699"/>
                    <a:pt x="5660" y="718"/>
                  </a:cubicBezTo>
                  <a:cubicBezTo>
                    <a:pt x="5428" y="740"/>
                    <a:pt x="5197" y="755"/>
                    <a:pt x="4965" y="773"/>
                  </a:cubicBezTo>
                  <a:cubicBezTo>
                    <a:pt x="4946" y="777"/>
                    <a:pt x="4927" y="796"/>
                    <a:pt x="4909" y="804"/>
                  </a:cubicBezTo>
                  <a:cubicBezTo>
                    <a:pt x="4815" y="822"/>
                    <a:pt x="4718" y="856"/>
                    <a:pt x="4621" y="860"/>
                  </a:cubicBezTo>
                  <a:cubicBezTo>
                    <a:pt x="4386" y="875"/>
                    <a:pt x="4146" y="871"/>
                    <a:pt x="3918" y="972"/>
                  </a:cubicBezTo>
                  <a:cubicBezTo>
                    <a:pt x="3854" y="1001"/>
                    <a:pt x="3787" y="1024"/>
                    <a:pt x="3713" y="1024"/>
                  </a:cubicBezTo>
                  <a:cubicBezTo>
                    <a:pt x="3682" y="1024"/>
                    <a:pt x="3649" y="1020"/>
                    <a:pt x="3615" y="1009"/>
                  </a:cubicBezTo>
                  <a:cubicBezTo>
                    <a:pt x="3604" y="1006"/>
                    <a:pt x="3592" y="1006"/>
                    <a:pt x="3582" y="1006"/>
                  </a:cubicBezTo>
                  <a:cubicBezTo>
                    <a:pt x="3525" y="1006"/>
                    <a:pt x="3454" y="1039"/>
                    <a:pt x="3395" y="1058"/>
                  </a:cubicBezTo>
                  <a:cubicBezTo>
                    <a:pt x="3365" y="1065"/>
                    <a:pt x="3339" y="1096"/>
                    <a:pt x="3309" y="1096"/>
                  </a:cubicBezTo>
                  <a:cubicBezTo>
                    <a:pt x="3118" y="1110"/>
                    <a:pt x="2938" y="1148"/>
                    <a:pt x="2778" y="1267"/>
                  </a:cubicBezTo>
                  <a:cubicBezTo>
                    <a:pt x="2707" y="1323"/>
                    <a:pt x="2614" y="1338"/>
                    <a:pt x="2528" y="1372"/>
                  </a:cubicBezTo>
                  <a:cubicBezTo>
                    <a:pt x="2493" y="1383"/>
                    <a:pt x="2453" y="1379"/>
                    <a:pt x="2426" y="1398"/>
                  </a:cubicBezTo>
                  <a:cubicBezTo>
                    <a:pt x="2206" y="1562"/>
                    <a:pt x="1974" y="1697"/>
                    <a:pt x="1705" y="1760"/>
                  </a:cubicBezTo>
                  <a:cubicBezTo>
                    <a:pt x="1679" y="1764"/>
                    <a:pt x="1656" y="1791"/>
                    <a:pt x="1634" y="1809"/>
                  </a:cubicBezTo>
                  <a:cubicBezTo>
                    <a:pt x="1436" y="1955"/>
                    <a:pt x="1282" y="2157"/>
                    <a:pt x="1058" y="2273"/>
                  </a:cubicBezTo>
                  <a:cubicBezTo>
                    <a:pt x="1036" y="2288"/>
                    <a:pt x="1018" y="2314"/>
                    <a:pt x="1002" y="2336"/>
                  </a:cubicBezTo>
                  <a:cubicBezTo>
                    <a:pt x="861" y="2549"/>
                    <a:pt x="662" y="2714"/>
                    <a:pt x="468" y="2871"/>
                  </a:cubicBezTo>
                  <a:cubicBezTo>
                    <a:pt x="266" y="3032"/>
                    <a:pt x="169" y="3259"/>
                    <a:pt x="26" y="3458"/>
                  </a:cubicBezTo>
                  <a:cubicBezTo>
                    <a:pt x="15" y="3473"/>
                    <a:pt x="8" y="3495"/>
                    <a:pt x="0" y="3513"/>
                  </a:cubicBezTo>
                  <a:cubicBezTo>
                    <a:pt x="15" y="3513"/>
                    <a:pt x="31" y="3518"/>
                    <a:pt x="45" y="3521"/>
                  </a:cubicBezTo>
                  <a:cubicBezTo>
                    <a:pt x="60" y="3506"/>
                    <a:pt x="76" y="3495"/>
                    <a:pt x="86" y="3477"/>
                  </a:cubicBezTo>
                  <a:cubicBezTo>
                    <a:pt x="269" y="3230"/>
                    <a:pt x="445" y="2975"/>
                    <a:pt x="688" y="2773"/>
                  </a:cubicBezTo>
                  <a:cubicBezTo>
                    <a:pt x="883" y="2613"/>
                    <a:pt x="1044" y="2414"/>
                    <a:pt x="1230" y="2247"/>
                  </a:cubicBezTo>
                  <a:cubicBezTo>
                    <a:pt x="1335" y="2150"/>
                    <a:pt x="1470" y="2090"/>
                    <a:pt x="1582" y="2003"/>
                  </a:cubicBezTo>
                  <a:cubicBezTo>
                    <a:pt x="1847" y="1794"/>
                    <a:pt x="2139" y="1641"/>
                    <a:pt x="2453" y="1536"/>
                  </a:cubicBezTo>
                  <a:cubicBezTo>
                    <a:pt x="2643" y="1472"/>
                    <a:pt x="2826" y="1417"/>
                    <a:pt x="2995" y="1301"/>
                  </a:cubicBezTo>
                  <a:cubicBezTo>
                    <a:pt x="3066" y="1248"/>
                    <a:pt x="3163" y="1226"/>
                    <a:pt x="3252" y="1208"/>
                  </a:cubicBezTo>
                  <a:cubicBezTo>
                    <a:pt x="3507" y="1158"/>
                    <a:pt x="3765" y="1122"/>
                    <a:pt x="4019" y="1077"/>
                  </a:cubicBezTo>
                  <a:cubicBezTo>
                    <a:pt x="4108" y="1061"/>
                    <a:pt x="4194" y="1020"/>
                    <a:pt x="4284" y="1017"/>
                  </a:cubicBezTo>
                  <a:cubicBezTo>
                    <a:pt x="4629" y="994"/>
                    <a:pt x="4969" y="946"/>
                    <a:pt x="5305" y="878"/>
                  </a:cubicBezTo>
                  <a:cubicBezTo>
                    <a:pt x="5319" y="875"/>
                    <a:pt x="5338" y="875"/>
                    <a:pt x="5354" y="875"/>
                  </a:cubicBezTo>
                  <a:cubicBezTo>
                    <a:pt x="5380" y="875"/>
                    <a:pt x="5406" y="878"/>
                    <a:pt x="5432" y="878"/>
                  </a:cubicBezTo>
                  <a:cubicBezTo>
                    <a:pt x="5458" y="882"/>
                    <a:pt x="5485" y="886"/>
                    <a:pt x="5511" y="886"/>
                  </a:cubicBezTo>
                  <a:cubicBezTo>
                    <a:pt x="5526" y="886"/>
                    <a:pt x="5540" y="886"/>
                    <a:pt x="5552" y="882"/>
                  </a:cubicBezTo>
                  <a:cubicBezTo>
                    <a:pt x="5764" y="849"/>
                    <a:pt x="5974" y="785"/>
                    <a:pt x="6187" y="766"/>
                  </a:cubicBezTo>
                  <a:cubicBezTo>
                    <a:pt x="6558" y="732"/>
                    <a:pt x="6931" y="706"/>
                    <a:pt x="7293" y="613"/>
                  </a:cubicBezTo>
                  <a:cubicBezTo>
                    <a:pt x="7522" y="553"/>
                    <a:pt x="7746" y="485"/>
                    <a:pt x="7974" y="433"/>
                  </a:cubicBezTo>
                  <a:cubicBezTo>
                    <a:pt x="8097" y="404"/>
                    <a:pt x="8224" y="389"/>
                    <a:pt x="8347" y="366"/>
                  </a:cubicBezTo>
                  <a:cubicBezTo>
                    <a:pt x="8407" y="355"/>
                    <a:pt x="8468" y="337"/>
                    <a:pt x="8527" y="314"/>
                  </a:cubicBezTo>
                  <a:cubicBezTo>
                    <a:pt x="8599" y="292"/>
                    <a:pt x="8669" y="254"/>
                    <a:pt x="8740" y="239"/>
                  </a:cubicBezTo>
                  <a:cubicBezTo>
                    <a:pt x="8882" y="206"/>
                    <a:pt x="9185" y="78"/>
                    <a:pt x="9253" y="11"/>
                  </a:cubicBezTo>
                  <a:cubicBezTo>
                    <a:pt x="9249" y="7"/>
                    <a:pt x="9241" y="0"/>
                    <a:pt x="92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3675457" y="3106328"/>
              <a:ext cx="316487" cy="80220"/>
            </a:xfrm>
            <a:custGeom>
              <a:avLst/>
              <a:gdLst/>
              <a:ahLst/>
              <a:cxnLst/>
              <a:rect l="l" t="t" r="r" b="b"/>
              <a:pathLst>
                <a:path w="6628" h="1680" extrusionOk="0">
                  <a:moveTo>
                    <a:pt x="6598" y="1"/>
                  </a:moveTo>
                  <a:cubicBezTo>
                    <a:pt x="6415" y="53"/>
                    <a:pt x="6235" y="113"/>
                    <a:pt x="6051" y="158"/>
                  </a:cubicBezTo>
                  <a:cubicBezTo>
                    <a:pt x="5663" y="247"/>
                    <a:pt x="5263" y="289"/>
                    <a:pt x="4871" y="341"/>
                  </a:cubicBezTo>
                  <a:cubicBezTo>
                    <a:pt x="4516" y="393"/>
                    <a:pt x="4157" y="404"/>
                    <a:pt x="3801" y="460"/>
                  </a:cubicBezTo>
                  <a:cubicBezTo>
                    <a:pt x="3510" y="505"/>
                    <a:pt x="3218" y="561"/>
                    <a:pt x="2920" y="576"/>
                  </a:cubicBezTo>
                  <a:cubicBezTo>
                    <a:pt x="2882" y="576"/>
                    <a:pt x="2841" y="603"/>
                    <a:pt x="2799" y="606"/>
                  </a:cubicBezTo>
                  <a:cubicBezTo>
                    <a:pt x="2530" y="629"/>
                    <a:pt x="2276" y="752"/>
                    <a:pt x="2000" y="752"/>
                  </a:cubicBezTo>
                  <a:cubicBezTo>
                    <a:pt x="1978" y="752"/>
                    <a:pt x="1951" y="752"/>
                    <a:pt x="1925" y="748"/>
                  </a:cubicBezTo>
                  <a:lnTo>
                    <a:pt x="1917" y="748"/>
                  </a:lnTo>
                  <a:cubicBezTo>
                    <a:pt x="1884" y="748"/>
                    <a:pt x="1854" y="763"/>
                    <a:pt x="1824" y="774"/>
                  </a:cubicBezTo>
                  <a:cubicBezTo>
                    <a:pt x="1517" y="883"/>
                    <a:pt x="1207" y="984"/>
                    <a:pt x="908" y="1107"/>
                  </a:cubicBezTo>
                  <a:cubicBezTo>
                    <a:pt x="658" y="1212"/>
                    <a:pt x="418" y="1346"/>
                    <a:pt x="175" y="1469"/>
                  </a:cubicBezTo>
                  <a:cubicBezTo>
                    <a:pt x="112" y="1503"/>
                    <a:pt x="59" y="1555"/>
                    <a:pt x="0" y="1604"/>
                  </a:cubicBezTo>
                  <a:cubicBezTo>
                    <a:pt x="45" y="1652"/>
                    <a:pt x="85" y="1679"/>
                    <a:pt x="127" y="1679"/>
                  </a:cubicBezTo>
                  <a:cubicBezTo>
                    <a:pt x="153" y="1679"/>
                    <a:pt x="180" y="1664"/>
                    <a:pt x="202" y="1638"/>
                  </a:cubicBezTo>
                  <a:cubicBezTo>
                    <a:pt x="303" y="1526"/>
                    <a:pt x="430" y="1469"/>
                    <a:pt x="572" y="1428"/>
                  </a:cubicBezTo>
                  <a:cubicBezTo>
                    <a:pt x="677" y="1395"/>
                    <a:pt x="781" y="1357"/>
                    <a:pt x="886" y="1316"/>
                  </a:cubicBezTo>
                  <a:cubicBezTo>
                    <a:pt x="953" y="1290"/>
                    <a:pt x="1017" y="1260"/>
                    <a:pt x="1080" y="1231"/>
                  </a:cubicBezTo>
                  <a:cubicBezTo>
                    <a:pt x="1184" y="1178"/>
                    <a:pt x="1286" y="1107"/>
                    <a:pt x="1398" y="1074"/>
                  </a:cubicBezTo>
                  <a:cubicBezTo>
                    <a:pt x="1645" y="1002"/>
                    <a:pt x="1888" y="917"/>
                    <a:pt x="2157" y="905"/>
                  </a:cubicBezTo>
                  <a:cubicBezTo>
                    <a:pt x="2388" y="894"/>
                    <a:pt x="2639" y="894"/>
                    <a:pt x="2785" y="722"/>
                  </a:cubicBezTo>
                  <a:cubicBezTo>
                    <a:pt x="2927" y="722"/>
                    <a:pt x="3054" y="726"/>
                    <a:pt x="3173" y="726"/>
                  </a:cubicBezTo>
                  <a:cubicBezTo>
                    <a:pt x="3234" y="726"/>
                    <a:pt x="3293" y="722"/>
                    <a:pt x="3353" y="722"/>
                  </a:cubicBezTo>
                  <a:lnTo>
                    <a:pt x="3368" y="722"/>
                  </a:lnTo>
                  <a:cubicBezTo>
                    <a:pt x="3372" y="722"/>
                    <a:pt x="3375" y="726"/>
                    <a:pt x="3382" y="726"/>
                  </a:cubicBezTo>
                  <a:cubicBezTo>
                    <a:pt x="3401" y="726"/>
                    <a:pt x="3424" y="722"/>
                    <a:pt x="3435" y="710"/>
                  </a:cubicBezTo>
                  <a:cubicBezTo>
                    <a:pt x="3520" y="632"/>
                    <a:pt x="3619" y="625"/>
                    <a:pt x="3719" y="625"/>
                  </a:cubicBezTo>
                  <a:cubicBezTo>
                    <a:pt x="3739" y="625"/>
                    <a:pt x="3759" y="626"/>
                    <a:pt x="3779" y="626"/>
                  </a:cubicBezTo>
                  <a:cubicBezTo>
                    <a:pt x="3791" y="626"/>
                    <a:pt x="3804" y="625"/>
                    <a:pt x="3817" y="625"/>
                  </a:cubicBezTo>
                  <a:cubicBezTo>
                    <a:pt x="3951" y="617"/>
                    <a:pt x="4078" y="569"/>
                    <a:pt x="4212" y="569"/>
                  </a:cubicBezTo>
                  <a:cubicBezTo>
                    <a:pt x="4246" y="569"/>
                    <a:pt x="4280" y="572"/>
                    <a:pt x="4314" y="580"/>
                  </a:cubicBezTo>
                  <a:lnTo>
                    <a:pt x="4324" y="580"/>
                  </a:lnTo>
                  <a:cubicBezTo>
                    <a:pt x="4347" y="580"/>
                    <a:pt x="4374" y="569"/>
                    <a:pt x="4400" y="565"/>
                  </a:cubicBezTo>
                  <a:cubicBezTo>
                    <a:pt x="4676" y="524"/>
                    <a:pt x="4945" y="453"/>
                    <a:pt x="5230" y="449"/>
                  </a:cubicBezTo>
                  <a:cubicBezTo>
                    <a:pt x="5371" y="449"/>
                    <a:pt x="5518" y="415"/>
                    <a:pt x="5659" y="389"/>
                  </a:cubicBezTo>
                  <a:cubicBezTo>
                    <a:pt x="5711" y="382"/>
                    <a:pt x="5760" y="344"/>
                    <a:pt x="5809" y="344"/>
                  </a:cubicBezTo>
                  <a:cubicBezTo>
                    <a:pt x="6044" y="341"/>
                    <a:pt x="6265" y="273"/>
                    <a:pt x="6470" y="168"/>
                  </a:cubicBezTo>
                  <a:cubicBezTo>
                    <a:pt x="6531" y="142"/>
                    <a:pt x="6575" y="94"/>
                    <a:pt x="6627" y="53"/>
                  </a:cubicBezTo>
                  <a:cubicBezTo>
                    <a:pt x="6617" y="34"/>
                    <a:pt x="6609" y="20"/>
                    <a:pt x="6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3544478" y="3029212"/>
              <a:ext cx="273894" cy="73965"/>
            </a:xfrm>
            <a:custGeom>
              <a:avLst/>
              <a:gdLst/>
              <a:ahLst/>
              <a:cxnLst/>
              <a:rect l="l" t="t" r="r" b="b"/>
              <a:pathLst>
                <a:path w="5736" h="1549" extrusionOk="0">
                  <a:moveTo>
                    <a:pt x="5682" y="1"/>
                  </a:moveTo>
                  <a:cubicBezTo>
                    <a:pt x="5660" y="1"/>
                    <a:pt x="5641" y="4"/>
                    <a:pt x="5623" y="12"/>
                  </a:cubicBezTo>
                  <a:cubicBezTo>
                    <a:pt x="5548" y="49"/>
                    <a:pt x="5477" y="101"/>
                    <a:pt x="5402" y="139"/>
                  </a:cubicBezTo>
                  <a:cubicBezTo>
                    <a:pt x="5227" y="225"/>
                    <a:pt x="5088" y="374"/>
                    <a:pt x="4890" y="423"/>
                  </a:cubicBezTo>
                  <a:cubicBezTo>
                    <a:pt x="4677" y="475"/>
                    <a:pt x="4471" y="558"/>
                    <a:pt x="4259" y="617"/>
                  </a:cubicBezTo>
                  <a:cubicBezTo>
                    <a:pt x="3862" y="726"/>
                    <a:pt x="3465" y="827"/>
                    <a:pt x="3070" y="928"/>
                  </a:cubicBezTo>
                  <a:cubicBezTo>
                    <a:pt x="3047" y="935"/>
                    <a:pt x="3025" y="935"/>
                    <a:pt x="3006" y="939"/>
                  </a:cubicBezTo>
                  <a:cubicBezTo>
                    <a:pt x="2756" y="976"/>
                    <a:pt x="2501" y="1014"/>
                    <a:pt x="2251" y="1059"/>
                  </a:cubicBezTo>
                  <a:cubicBezTo>
                    <a:pt x="2192" y="1069"/>
                    <a:pt x="2139" y="1114"/>
                    <a:pt x="2079" y="1119"/>
                  </a:cubicBezTo>
                  <a:cubicBezTo>
                    <a:pt x="1855" y="1133"/>
                    <a:pt x="1631" y="1133"/>
                    <a:pt x="1406" y="1152"/>
                  </a:cubicBezTo>
                  <a:cubicBezTo>
                    <a:pt x="1294" y="1159"/>
                    <a:pt x="1178" y="1193"/>
                    <a:pt x="1066" y="1208"/>
                  </a:cubicBezTo>
                  <a:cubicBezTo>
                    <a:pt x="969" y="1223"/>
                    <a:pt x="868" y="1234"/>
                    <a:pt x="770" y="1245"/>
                  </a:cubicBezTo>
                  <a:cubicBezTo>
                    <a:pt x="666" y="1260"/>
                    <a:pt x="561" y="1279"/>
                    <a:pt x="456" y="1286"/>
                  </a:cubicBezTo>
                  <a:cubicBezTo>
                    <a:pt x="318" y="1298"/>
                    <a:pt x="177" y="1305"/>
                    <a:pt x="1" y="1321"/>
                  </a:cubicBezTo>
                  <a:cubicBezTo>
                    <a:pt x="53" y="1417"/>
                    <a:pt x="87" y="1481"/>
                    <a:pt x="120" y="1548"/>
                  </a:cubicBezTo>
                  <a:cubicBezTo>
                    <a:pt x="370" y="1500"/>
                    <a:pt x="595" y="1451"/>
                    <a:pt x="823" y="1402"/>
                  </a:cubicBezTo>
                  <a:cubicBezTo>
                    <a:pt x="939" y="1380"/>
                    <a:pt x="1058" y="1331"/>
                    <a:pt x="1171" y="1331"/>
                  </a:cubicBezTo>
                  <a:lnTo>
                    <a:pt x="1200" y="1331"/>
                  </a:lnTo>
                  <a:cubicBezTo>
                    <a:pt x="1227" y="1331"/>
                    <a:pt x="1257" y="1335"/>
                    <a:pt x="1283" y="1335"/>
                  </a:cubicBezTo>
                  <a:cubicBezTo>
                    <a:pt x="1424" y="1335"/>
                    <a:pt x="1567" y="1309"/>
                    <a:pt x="1705" y="1279"/>
                  </a:cubicBezTo>
                  <a:cubicBezTo>
                    <a:pt x="1843" y="1253"/>
                    <a:pt x="1982" y="1226"/>
                    <a:pt x="2124" y="1226"/>
                  </a:cubicBezTo>
                  <a:cubicBezTo>
                    <a:pt x="2195" y="1226"/>
                    <a:pt x="2262" y="1234"/>
                    <a:pt x="2333" y="1249"/>
                  </a:cubicBezTo>
                  <a:cubicBezTo>
                    <a:pt x="2337" y="1249"/>
                    <a:pt x="2344" y="1253"/>
                    <a:pt x="2352" y="1253"/>
                  </a:cubicBezTo>
                  <a:cubicBezTo>
                    <a:pt x="2389" y="1253"/>
                    <a:pt x="2434" y="1226"/>
                    <a:pt x="2475" y="1212"/>
                  </a:cubicBezTo>
                  <a:cubicBezTo>
                    <a:pt x="2523" y="1200"/>
                    <a:pt x="2573" y="1178"/>
                    <a:pt x="2621" y="1174"/>
                  </a:cubicBezTo>
                  <a:cubicBezTo>
                    <a:pt x="2946" y="1148"/>
                    <a:pt x="3256" y="1077"/>
                    <a:pt x="3552" y="935"/>
                  </a:cubicBezTo>
                  <a:cubicBezTo>
                    <a:pt x="3582" y="920"/>
                    <a:pt x="3619" y="905"/>
                    <a:pt x="3653" y="902"/>
                  </a:cubicBezTo>
                  <a:cubicBezTo>
                    <a:pt x="3929" y="886"/>
                    <a:pt x="4198" y="867"/>
                    <a:pt x="4426" y="684"/>
                  </a:cubicBezTo>
                  <a:cubicBezTo>
                    <a:pt x="4471" y="651"/>
                    <a:pt x="4535" y="651"/>
                    <a:pt x="4591" y="632"/>
                  </a:cubicBezTo>
                  <a:cubicBezTo>
                    <a:pt x="4704" y="591"/>
                    <a:pt x="4823" y="565"/>
                    <a:pt x="4928" y="505"/>
                  </a:cubicBezTo>
                  <a:cubicBezTo>
                    <a:pt x="5028" y="453"/>
                    <a:pt x="5118" y="396"/>
                    <a:pt x="5230" y="367"/>
                  </a:cubicBezTo>
                  <a:cubicBezTo>
                    <a:pt x="5432" y="315"/>
                    <a:pt x="5596" y="187"/>
                    <a:pt x="5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4164560" y="3754630"/>
              <a:ext cx="233689" cy="247775"/>
            </a:xfrm>
            <a:custGeom>
              <a:avLst/>
              <a:gdLst/>
              <a:ahLst/>
              <a:cxnLst/>
              <a:rect l="l" t="t" r="r" b="b"/>
              <a:pathLst>
                <a:path w="4894" h="5189" extrusionOk="0">
                  <a:moveTo>
                    <a:pt x="4800" y="0"/>
                  </a:moveTo>
                  <a:cubicBezTo>
                    <a:pt x="4778" y="49"/>
                    <a:pt x="4744" y="97"/>
                    <a:pt x="4733" y="150"/>
                  </a:cubicBezTo>
                  <a:cubicBezTo>
                    <a:pt x="4699" y="352"/>
                    <a:pt x="4591" y="520"/>
                    <a:pt x="4483" y="688"/>
                  </a:cubicBezTo>
                  <a:cubicBezTo>
                    <a:pt x="4464" y="718"/>
                    <a:pt x="4438" y="744"/>
                    <a:pt x="4426" y="778"/>
                  </a:cubicBezTo>
                  <a:cubicBezTo>
                    <a:pt x="4258" y="1246"/>
                    <a:pt x="3970" y="1649"/>
                    <a:pt x="3708" y="2067"/>
                  </a:cubicBezTo>
                  <a:cubicBezTo>
                    <a:pt x="3611" y="2224"/>
                    <a:pt x="3510" y="2381"/>
                    <a:pt x="3380" y="2505"/>
                  </a:cubicBezTo>
                  <a:cubicBezTo>
                    <a:pt x="3256" y="2625"/>
                    <a:pt x="3151" y="2752"/>
                    <a:pt x="3058" y="2890"/>
                  </a:cubicBezTo>
                  <a:cubicBezTo>
                    <a:pt x="2980" y="3006"/>
                    <a:pt x="2909" y="3140"/>
                    <a:pt x="2800" y="3219"/>
                  </a:cubicBezTo>
                  <a:cubicBezTo>
                    <a:pt x="2520" y="3417"/>
                    <a:pt x="2311" y="3686"/>
                    <a:pt x="2064" y="3915"/>
                  </a:cubicBezTo>
                  <a:cubicBezTo>
                    <a:pt x="1989" y="3985"/>
                    <a:pt x="1895" y="4038"/>
                    <a:pt x="1821" y="4112"/>
                  </a:cubicBezTo>
                  <a:cubicBezTo>
                    <a:pt x="1593" y="4326"/>
                    <a:pt x="1343" y="4509"/>
                    <a:pt x="1058" y="4643"/>
                  </a:cubicBezTo>
                  <a:cubicBezTo>
                    <a:pt x="718" y="4807"/>
                    <a:pt x="375" y="4957"/>
                    <a:pt x="30" y="5114"/>
                  </a:cubicBezTo>
                  <a:cubicBezTo>
                    <a:pt x="19" y="5121"/>
                    <a:pt x="16" y="5148"/>
                    <a:pt x="0" y="5189"/>
                  </a:cubicBezTo>
                  <a:cubicBezTo>
                    <a:pt x="180" y="5137"/>
                    <a:pt x="348" y="5114"/>
                    <a:pt x="490" y="5040"/>
                  </a:cubicBezTo>
                  <a:cubicBezTo>
                    <a:pt x="782" y="4890"/>
                    <a:pt x="1062" y="4733"/>
                    <a:pt x="1365" y="4610"/>
                  </a:cubicBezTo>
                  <a:cubicBezTo>
                    <a:pt x="1402" y="4595"/>
                    <a:pt x="1436" y="4561"/>
                    <a:pt x="1469" y="4538"/>
                  </a:cubicBezTo>
                  <a:cubicBezTo>
                    <a:pt x="1600" y="4434"/>
                    <a:pt x="1731" y="4326"/>
                    <a:pt x="1869" y="4229"/>
                  </a:cubicBezTo>
                  <a:cubicBezTo>
                    <a:pt x="1981" y="4146"/>
                    <a:pt x="2112" y="4086"/>
                    <a:pt x="2217" y="3993"/>
                  </a:cubicBezTo>
                  <a:cubicBezTo>
                    <a:pt x="2295" y="3922"/>
                    <a:pt x="2337" y="3802"/>
                    <a:pt x="2416" y="3727"/>
                  </a:cubicBezTo>
                  <a:cubicBezTo>
                    <a:pt x="2602" y="3548"/>
                    <a:pt x="2789" y="3376"/>
                    <a:pt x="2954" y="3174"/>
                  </a:cubicBezTo>
                  <a:cubicBezTo>
                    <a:pt x="3144" y="2931"/>
                    <a:pt x="3380" y="2729"/>
                    <a:pt x="3548" y="2464"/>
                  </a:cubicBezTo>
                  <a:cubicBezTo>
                    <a:pt x="3600" y="2378"/>
                    <a:pt x="3679" y="2303"/>
                    <a:pt x="3742" y="2221"/>
                  </a:cubicBezTo>
                  <a:cubicBezTo>
                    <a:pt x="3891" y="2008"/>
                    <a:pt x="4060" y="1802"/>
                    <a:pt x="4183" y="1574"/>
                  </a:cubicBezTo>
                  <a:cubicBezTo>
                    <a:pt x="4281" y="1403"/>
                    <a:pt x="4336" y="1204"/>
                    <a:pt x="4438" y="1032"/>
                  </a:cubicBezTo>
                  <a:cubicBezTo>
                    <a:pt x="4535" y="875"/>
                    <a:pt x="4598" y="692"/>
                    <a:pt x="4714" y="557"/>
                  </a:cubicBezTo>
                  <a:cubicBezTo>
                    <a:pt x="4856" y="385"/>
                    <a:pt x="4893" y="214"/>
                    <a:pt x="4849" y="16"/>
                  </a:cubicBezTo>
                  <a:cubicBezTo>
                    <a:pt x="4833" y="8"/>
                    <a:pt x="4815" y="4"/>
                    <a:pt x="4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3745983" y="3094391"/>
              <a:ext cx="202460" cy="89292"/>
            </a:xfrm>
            <a:custGeom>
              <a:avLst/>
              <a:gdLst/>
              <a:ahLst/>
              <a:cxnLst/>
              <a:rect l="l" t="t" r="r" b="b"/>
              <a:pathLst>
                <a:path w="4240" h="1870" extrusionOk="0">
                  <a:moveTo>
                    <a:pt x="3981" y="0"/>
                  </a:moveTo>
                  <a:cubicBezTo>
                    <a:pt x="3832" y="41"/>
                    <a:pt x="3664" y="52"/>
                    <a:pt x="3536" y="127"/>
                  </a:cubicBezTo>
                  <a:cubicBezTo>
                    <a:pt x="3481" y="161"/>
                    <a:pt x="3424" y="168"/>
                    <a:pt x="3368" y="168"/>
                  </a:cubicBezTo>
                  <a:cubicBezTo>
                    <a:pt x="3339" y="168"/>
                    <a:pt x="3308" y="168"/>
                    <a:pt x="3279" y="165"/>
                  </a:cubicBezTo>
                  <a:cubicBezTo>
                    <a:pt x="3249" y="161"/>
                    <a:pt x="3219" y="161"/>
                    <a:pt x="3193" y="161"/>
                  </a:cubicBezTo>
                  <a:cubicBezTo>
                    <a:pt x="3159" y="161"/>
                    <a:pt x="3125" y="165"/>
                    <a:pt x="3092" y="172"/>
                  </a:cubicBezTo>
                  <a:cubicBezTo>
                    <a:pt x="2908" y="232"/>
                    <a:pt x="2722" y="273"/>
                    <a:pt x="2542" y="340"/>
                  </a:cubicBezTo>
                  <a:cubicBezTo>
                    <a:pt x="2411" y="389"/>
                    <a:pt x="2288" y="460"/>
                    <a:pt x="2157" y="523"/>
                  </a:cubicBezTo>
                  <a:cubicBezTo>
                    <a:pt x="2030" y="584"/>
                    <a:pt x="1903" y="651"/>
                    <a:pt x="1772" y="699"/>
                  </a:cubicBezTo>
                  <a:cubicBezTo>
                    <a:pt x="1645" y="748"/>
                    <a:pt x="1536" y="826"/>
                    <a:pt x="1413" y="882"/>
                  </a:cubicBezTo>
                  <a:cubicBezTo>
                    <a:pt x="1148" y="1005"/>
                    <a:pt x="894" y="1159"/>
                    <a:pt x="647" y="1319"/>
                  </a:cubicBezTo>
                  <a:cubicBezTo>
                    <a:pt x="463" y="1439"/>
                    <a:pt x="296" y="1581"/>
                    <a:pt x="123" y="1716"/>
                  </a:cubicBezTo>
                  <a:cubicBezTo>
                    <a:pt x="82" y="1750"/>
                    <a:pt x="53" y="1802"/>
                    <a:pt x="0" y="1869"/>
                  </a:cubicBezTo>
                  <a:lnTo>
                    <a:pt x="60" y="1869"/>
                  </a:lnTo>
                  <a:cubicBezTo>
                    <a:pt x="172" y="1869"/>
                    <a:pt x="191" y="1850"/>
                    <a:pt x="280" y="1779"/>
                  </a:cubicBezTo>
                  <a:cubicBezTo>
                    <a:pt x="486" y="1615"/>
                    <a:pt x="696" y="1454"/>
                    <a:pt x="901" y="1293"/>
                  </a:cubicBezTo>
                  <a:cubicBezTo>
                    <a:pt x="924" y="1279"/>
                    <a:pt x="953" y="1274"/>
                    <a:pt x="979" y="1260"/>
                  </a:cubicBezTo>
                  <a:cubicBezTo>
                    <a:pt x="1148" y="1185"/>
                    <a:pt x="1331" y="1129"/>
                    <a:pt x="1473" y="1020"/>
                  </a:cubicBezTo>
                  <a:cubicBezTo>
                    <a:pt x="1578" y="942"/>
                    <a:pt x="1657" y="845"/>
                    <a:pt x="1783" y="845"/>
                  </a:cubicBezTo>
                  <a:cubicBezTo>
                    <a:pt x="1809" y="845"/>
                    <a:pt x="1840" y="848"/>
                    <a:pt x="1873" y="860"/>
                  </a:cubicBezTo>
                  <a:lnTo>
                    <a:pt x="1876" y="860"/>
                  </a:lnTo>
                  <a:cubicBezTo>
                    <a:pt x="1899" y="860"/>
                    <a:pt x="1933" y="826"/>
                    <a:pt x="1963" y="808"/>
                  </a:cubicBezTo>
                  <a:cubicBezTo>
                    <a:pt x="2280" y="639"/>
                    <a:pt x="2602" y="475"/>
                    <a:pt x="2957" y="392"/>
                  </a:cubicBezTo>
                  <a:cubicBezTo>
                    <a:pt x="3211" y="337"/>
                    <a:pt x="3469" y="284"/>
                    <a:pt x="3724" y="235"/>
                  </a:cubicBezTo>
                  <a:cubicBezTo>
                    <a:pt x="3734" y="232"/>
                    <a:pt x="3750" y="232"/>
                    <a:pt x="3760" y="232"/>
                  </a:cubicBezTo>
                  <a:cubicBezTo>
                    <a:pt x="3802" y="232"/>
                    <a:pt x="3847" y="243"/>
                    <a:pt x="3888" y="247"/>
                  </a:cubicBezTo>
                  <a:cubicBezTo>
                    <a:pt x="3959" y="251"/>
                    <a:pt x="4034" y="270"/>
                    <a:pt x="4109" y="270"/>
                  </a:cubicBezTo>
                  <a:cubicBezTo>
                    <a:pt x="4150" y="270"/>
                    <a:pt x="4195" y="265"/>
                    <a:pt x="4240" y="243"/>
                  </a:cubicBezTo>
                  <a:cubicBezTo>
                    <a:pt x="4176" y="157"/>
                    <a:pt x="4119" y="82"/>
                    <a:pt x="4060" y="4"/>
                  </a:cubicBezTo>
                  <a:cubicBezTo>
                    <a:pt x="4045" y="4"/>
                    <a:pt x="4026" y="0"/>
                    <a:pt x="40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4292912" y="4096997"/>
              <a:ext cx="259235" cy="74442"/>
            </a:xfrm>
            <a:custGeom>
              <a:avLst/>
              <a:gdLst/>
              <a:ahLst/>
              <a:cxnLst/>
              <a:rect l="l" t="t" r="r" b="b"/>
              <a:pathLst>
                <a:path w="5429" h="1559" extrusionOk="0">
                  <a:moveTo>
                    <a:pt x="5428" y="0"/>
                  </a:moveTo>
                  <a:lnTo>
                    <a:pt x="5428" y="0"/>
                  </a:lnTo>
                  <a:cubicBezTo>
                    <a:pt x="5242" y="71"/>
                    <a:pt x="5088" y="116"/>
                    <a:pt x="4942" y="183"/>
                  </a:cubicBezTo>
                  <a:cubicBezTo>
                    <a:pt x="4763" y="266"/>
                    <a:pt x="4591" y="366"/>
                    <a:pt x="4412" y="449"/>
                  </a:cubicBezTo>
                  <a:cubicBezTo>
                    <a:pt x="4202" y="546"/>
                    <a:pt x="3989" y="639"/>
                    <a:pt x="3772" y="725"/>
                  </a:cubicBezTo>
                  <a:cubicBezTo>
                    <a:pt x="3518" y="827"/>
                    <a:pt x="3287" y="991"/>
                    <a:pt x="3002" y="1020"/>
                  </a:cubicBezTo>
                  <a:cubicBezTo>
                    <a:pt x="2890" y="1032"/>
                    <a:pt x="2785" y="1084"/>
                    <a:pt x="2673" y="1110"/>
                  </a:cubicBezTo>
                  <a:cubicBezTo>
                    <a:pt x="2378" y="1177"/>
                    <a:pt x="2083" y="1275"/>
                    <a:pt x="1784" y="1293"/>
                  </a:cubicBezTo>
                  <a:cubicBezTo>
                    <a:pt x="1571" y="1305"/>
                    <a:pt x="1365" y="1343"/>
                    <a:pt x="1163" y="1379"/>
                  </a:cubicBezTo>
                  <a:cubicBezTo>
                    <a:pt x="1051" y="1398"/>
                    <a:pt x="943" y="1410"/>
                    <a:pt x="834" y="1410"/>
                  </a:cubicBezTo>
                  <a:cubicBezTo>
                    <a:pt x="789" y="1410"/>
                    <a:pt x="744" y="1410"/>
                    <a:pt x="696" y="1405"/>
                  </a:cubicBezTo>
                  <a:cubicBezTo>
                    <a:pt x="640" y="1402"/>
                    <a:pt x="584" y="1398"/>
                    <a:pt x="532" y="1398"/>
                  </a:cubicBezTo>
                  <a:cubicBezTo>
                    <a:pt x="397" y="1398"/>
                    <a:pt x="259" y="1410"/>
                    <a:pt x="124" y="1413"/>
                  </a:cubicBezTo>
                  <a:cubicBezTo>
                    <a:pt x="68" y="1413"/>
                    <a:pt x="1" y="1417"/>
                    <a:pt x="16" y="1503"/>
                  </a:cubicBezTo>
                  <a:cubicBezTo>
                    <a:pt x="23" y="1548"/>
                    <a:pt x="49" y="1559"/>
                    <a:pt x="80" y="1559"/>
                  </a:cubicBezTo>
                  <a:cubicBezTo>
                    <a:pt x="97" y="1559"/>
                    <a:pt x="116" y="1555"/>
                    <a:pt x="135" y="1555"/>
                  </a:cubicBezTo>
                  <a:cubicBezTo>
                    <a:pt x="330" y="1536"/>
                    <a:pt x="524" y="1517"/>
                    <a:pt x="718" y="1503"/>
                  </a:cubicBezTo>
                  <a:cubicBezTo>
                    <a:pt x="823" y="1491"/>
                    <a:pt x="927" y="1488"/>
                    <a:pt x="1032" y="1481"/>
                  </a:cubicBezTo>
                  <a:cubicBezTo>
                    <a:pt x="1249" y="1462"/>
                    <a:pt x="1466" y="1447"/>
                    <a:pt x="1679" y="1424"/>
                  </a:cubicBezTo>
                  <a:cubicBezTo>
                    <a:pt x="1735" y="1417"/>
                    <a:pt x="1795" y="1369"/>
                    <a:pt x="1843" y="1369"/>
                  </a:cubicBezTo>
                  <a:lnTo>
                    <a:pt x="1859" y="1369"/>
                  </a:lnTo>
                  <a:cubicBezTo>
                    <a:pt x="1900" y="1379"/>
                    <a:pt x="1941" y="1383"/>
                    <a:pt x="1978" y="1383"/>
                  </a:cubicBezTo>
                  <a:cubicBezTo>
                    <a:pt x="2071" y="1383"/>
                    <a:pt x="2161" y="1360"/>
                    <a:pt x="2243" y="1338"/>
                  </a:cubicBezTo>
                  <a:cubicBezTo>
                    <a:pt x="2647" y="1241"/>
                    <a:pt x="3051" y="1133"/>
                    <a:pt x="3439" y="998"/>
                  </a:cubicBezTo>
                  <a:cubicBezTo>
                    <a:pt x="3817" y="867"/>
                    <a:pt x="4198" y="744"/>
                    <a:pt x="4550" y="542"/>
                  </a:cubicBezTo>
                  <a:cubicBezTo>
                    <a:pt x="4740" y="437"/>
                    <a:pt x="4947" y="363"/>
                    <a:pt x="5148" y="273"/>
                  </a:cubicBezTo>
                  <a:cubicBezTo>
                    <a:pt x="5261" y="225"/>
                    <a:pt x="5346" y="146"/>
                    <a:pt x="5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4078896" y="3741785"/>
              <a:ext cx="110875" cy="158864"/>
            </a:xfrm>
            <a:custGeom>
              <a:avLst/>
              <a:gdLst/>
              <a:ahLst/>
              <a:cxnLst/>
              <a:rect l="l" t="t" r="r" b="b"/>
              <a:pathLst>
                <a:path w="2322" h="3327" extrusionOk="0">
                  <a:moveTo>
                    <a:pt x="2142" y="0"/>
                  </a:moveTo>
                  <a:cubicBezTo>
                    <a:pt x="2105" y="131"/>
                    <a:pt x="2068" y="259"/>
                    <a:pt x="2027" y="385"/>
                  </a:cubicBezTo>
                  <a:cubicBezTo>
                    <a:pt x="2016" y="423"/>
                    <a:pt x="1997" y="464"/>
                    <a:pt x="1978" y="497"/>
                  </a:cubicBezTo>
                  <a:cubicBezTo>
                    <a:pt x="1937" y="561"/>
                    <a:pt x="1885" y="621"/>
                    <a:pt x="1851" y="688"/>
                  </a:cubicBezTo>
                  <a:cubicBezTo>
                    <a:pt x="1735" y="905"/>
                    <a:pt x="1649" y="1140"/>
                    <a:pt x="1511" y="1342"/>
                  </a:cubicBezTo>
                  <a:cubicBezTo>
                    <a:pt x="1253" y="1712"/>
                    <a:pt x="1025" y="2101"/>
                    <a:pt x="707" y="2434"/>
                  </a:cubicBezTo>
                  <a:cubicBezTo>
                    <a:pt x="494" y="2654"/>
                    <a:pt x="334" y="2923"/>
                    <a:pt x="90" y="3121"/>
                  </a:cubicBezTo>
                  <a:cubicBezTo>
                    <a:pt x="42" y="3159"/>
                    <a:pt x="34" y="3252"/>
                    <a:pt x="12" y="3323"/>
                  </a:cubicBezTo>
                  <a:cubicBezTo>
                    <a:pt x="210" y="3249"/>
                    <a:pt x="363" y="3103"/>
                    <a:pt x="475" y="2942"/>
                  </a:cubicBezTo>
                  <a:cubicBezTo>
                    <a:pt x="786" y="2505"/>
                    <a:pt x="1205" y="2146"/>
                    <a:pt x="1459" y="1667"/>
                  </a:cubicBezTo>
                  <a:cubicBezTo>
                    <a:pt x="1474" y="1641"/>
                    <a:pt x="1503" y="1627"/>
                    <a:pt x="1514" y="1604"/>
                  </a:cubicBezTo>
                  <a:cubicBezTo>
                    <a:pt x="1600" y="1436"/>
                    <a:pt x="1743" y="1308"/>
                    <a:pt x="1799" y="1114"/>
                  </a:cubicBezTo>
                  <a:cubicBezTo>
                    <a:pt x="1847" y="954"/>
                    <a:pt x="1885" y="748"/>
                    <a:pt x="2094" y="677"/>
                  </a:cubicBezTo>
                  <a:cubicBezTo>
                    <a:pt x="2124" y="666"/>
                    <a:pt x="2135" y="591"/>
                    <a:pt x="2150" y="546"/>
                  </a:cubicBezTo>
                  <a:cubicBezTo>
                    <a:pt x="2165" y="490"/>
                    <a:pt x="2173" y="426"/>
                    <a:pt x="2195" y="374"/>
                  </a:cubicBezTo>
                  <a:cubicBezTo>
                    <a:pt x="2218" y="307"/>
                    <a:pt x="2259" y="247"/>
                    <a:pt x="2285" y="180"/>
                  </a:cubicBezTo>
                  <a:cubicBezTo>
                    <a:pt x="2322" y="67"/>
                    <a:pt x="2307" y="49"/>
                    <a:pt x="2142" y="0"/>
                  </a:cubicBezTo>
                  <a:close/>
                  <a:moveTo>
                    <a:pt x="12" y="3323"/>
                  </a:moveTo>
                  <a:cubicBezTo>
                    <a:pt x="8" y="3323"/>
                    <a:pt x="4" y="3323"/>
                    <a:pt x="1" y="3327"/>
                  </a:cubicBezTo>
                  <a:lnTo>
                    <a:pt x="12" y="3327"/>
                  </a:lnTo>
                  <a:lnTo>
                    <a:pt x="12" y="33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3959092" y="3916168"/>
              <a:ext cx="108393" cy="123052"/>
            </a:xfrm>
            <a:custGeom>
              <a:avLst/>
              <a:gdLst/>
              <a:ahLst/>
              <a:cxnLst/>
              <a:rect l="l" t="t" r="r" b="b"/>
              <a:pathLst>
                <a:path w="2270" h="2577" extrusionOk="0">
                  <a:moveTo>
                    <a:pt x="2183" y="0"/>
                  </a:moveTo>
                  <a:cubicBezTo>
                    <a:pt x="2153" y="0"/>
                    <a:pt x="2127" y="16"/>
                    <a:pt x="2105" y="38"/>
                  </a:cubicBezTo>
                  <a:cubicBezTo>
                    <a:pt x="2033" y="116"/>
                    <a:pt x="1970" y="199"/>
                    <a:pt x="1899" y="280"/>
                  </a:cubicBezTo>
                  <a:cubicBezTo>
                    <a:pt x="1719" y="494"/>
                    <a:pt x="1656" y="796"/>
                    <a:pt x="1383" y="939"/>
                  </a:cubicBezTo>
                  <a:cubicBezTo>
                    <a:pt x="1379" y="943"/>
                    <a:pt x="1375" y="953"/>
                    <a:pt x="1372" y="958"/>
                  </a:cubicBezTo>
                  <a:cubicBezTo>
                    <a:pt x="1342" y="1141"/>
                    <a:pt x="1174" y="1219"/>
                    <a:pt x="1073" y="1346"/>
                  </a:cubicBezTo>
                  <a:cubicBezTo>
                    <a:pt x="965" y="1484"/>
                    <a:pt x="826" y="1604"/>
                    <a:pt x="744" y="1754"/>
                  </a:cubicBezTo>
                  <a:cubicBezTo>
                    <a:pt x="673" y="1892"/>
                    <a:pt x="583" y="2016"/>
                    <a:pt x="460" y="2086"/>
                  </a:cubicBezTo>
                  <a:cubicBezTo>
                    <a:pt x="269" y="2202"/>
                    <a:pt x="146" y="2378"/>
                    <a:pt x="0" y="2531"/>
                  </a:cubicBezTo>
                  <a:cubicBezTo>
                    <a:pt x="4" y="2546"/>
                    <a:pt x="11" y="2561"/>
                    <a:pt x="15" y="2576"/>
                  </a:cubicBezTo>
                  <a:cubicBezTo>
                    <a:pt x="71" y="2561"/>
                    <a:pt x="138" y="2557"/>
                    <a:pt x="183" y="2523"/>
                  </a:cubicBezTo>
                  <a:cubicBezTo>
                    <a:pt x="292" y="2442"/>
                    <a:pt x="378" y="2337"/>
                    <a:pt x="490" y="2266"/>
                  </a:cubicBezTo>
                  <a:cubicBezTo>
                    <a:pt x="594" y="2195"/>
                    <a:pt x="617" y="2090"/>
                    <a:pt x="673" y="1997"/>
                  </a:cubicBezTo>
                  <a:cubicBezTo>
                    <a:pt x="725" y="1907"/>
                    <a:pt x="867" y="1881"/>
                    <a:pt x="942" y="1798"/>
                  </a:cubicBezTo>
                  <a:cubicBezTo>
                    <a:pt x="1110" y="1619"/>
                    <a:pt x="1260" y="1421"/>
                    <a:pt x="1413" y="1227"/>
                  </a:cubicBezTo>
                  <a:cubicBezTo>
                    <a:pt x="1510" y="1107"/>
                    <a:pt x="1619" y="995"/>
                    <a:pt x="1693" y="864"/>
                  </a:cubicBezTo>
                  <a:cubicBezTo>
                    <a:pt x="1727" y="804"/>
                    <a:pt x="1738" y="744"/>
                    <a:pt x="1809" y="707"/>
                  </a:cubicBezTo>
                  <a:cubicBezTo>
                    <a:pt x="1862" y="681"/>
                    <a:pt x="1910" y="629"/>
                    <a:pt x="1943" y="580"/>
                  </a:cubicBezTo>
                  <a:cubicBezTo>
                    <a:pt x="2019" y="475"/>
                    <a:pt x="2086" y="367"/>
                    <a:pt x="2153" y="258"/>
                  </a:cubicBezTo>
                  <a:cubicBezTo>
                    <a:pt x="2195" y="191"/>
                    <a:pt x="2231" y="116"/>
                    <a:pt x="2269" y="53"/>
                  </a:cubicBezTo>
                  <a:cubicBezTo>
                    <a:pt x="2235" y="16"/>
                    <a:pt x="2209" y="0"/>
                    <a:pt x="2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3970552" y="3573801"/>
              <a:ext cx="50711" cy="163544"/>
            </a:xfrm>
            <a:custGeom>
              <a:avLst/>
              <a:gdLst/>
              <a:ahLst/>
              <a:cxnLst/>
              <a:rect l="l" t="t" r="r" b="b"/>
              <a:pathLst>
                <a:path w="1062" h="3425" extrusionOk="0">
                  <a:moveTo>
                    <a:pt x="972" y="0"/>
                  </a:moveTo>
                  <a:cubicBezTo>
                    <a:pt x="954" y="35"/>
                    <a:pt x="924" y="68"/>
                    <a:pt x="917" y="105"/>
                  </a:cubicBezTo>
                  <a:cubicBezTo>
                    <a:pt x="875" y="408"/>
                    <a:pt x="820" y="711"/>
                    <a:pt x="748" y="1013"/>
                  </a:cubicBezTo>
                  <a:cubicBezTo>
                    <a:pt x="700" y="1212"/>
                    <a:pt x="613" y="1395"/>
                    <a:pt x="610" y="1608"/>
                  </a:cubicBezTo>
                  <a:cubicBezTo>
                    <a:pt x="606" y="1776"/>
                    <a:pt x="427" y="1907"/>
                    <a:pt x="461" y="2102"/>
                  </a:cubicBezTo>
                  <a:cubicBezTo>
                    <a:pt x="464" y="2120"/>
                    <a:pt x="423" y="2143"/>
                    <a:pt x="412" y="2165"/>
                  </a:cubicBezTo>
                  <a:cubicBezTo>
                    <a:pt x="386" y="2207"/>
                    <a:pt x="356" y="2247"/>
                    <a:pt x="344" y="2296"/>
                  </a:cubicBezTo>
                  <a:cubicBezTo>
                    <a:pt x="277" y="2554"/>
                    <a:pt x="218" y="2816"/>
                    <a:pt x="80" y="3051"/>
                  </a:cubicBezTo>
                  <a:cubicBezTo>
                    <a:pt x="23" y="3149"/>
                    <a:pt x="1" y="3283"/>
                    <a:pt x="90" y="3425"/>
                  </a:cubicBezTo>
                  <a:cubicBezTo>
                    <a:pt x="142" y="3301"/>
                    <a:pt x="169" y="3197"/>
                    <a:pt x="221" y="3104"/>
                  </a:cubicBezTo>
                  <a:cubicBezTo>
                    <a:pt x="356" y="2861"/>
                    <a:pt x="453" y="2610"/>
                    <a:pt x="475" y="2329"/>
                  </a:cubicBezTo>
                  <a:cubicBezTo>
                    <a:pt x="475" y="2300"/>
                    <a:pt x="494" y="2251"/>
                    <a:pt x="513" y="2243"/>
                  </a:cubicBezTo>
                  <a:cubicBezTo>
                    <a:pt x="610" y="2217"/>
                    <a:pt x="587" y="2135"/>
                    <a:pt x="610" y="2072"/>
                  </a:cubicBezTo>
                  <a:cubicBezTo>
                    <a:pt x="647" y="1967"/>
                    <a:pt x="677" y="1858"/>
                    <a:pt x="711" y="1750"/>
                  </a:cubicBezTo>
                  <a:cubicBezTo>
                    <a:pt x="778" y="1556"/>
                    <a:pt x="846" y="1361"/>
                    <a:pt x="913" y="1167"/>
                  </a:cubicBezTo>
                  <a:cubicBezTo>
                    <a:pt x="920" y="1148"/>
                    <a:pt x="932" y="1122"/>
                    <a:pt x="924" y="1108"/>
                  </a:cubicBezTo>
                  <a:cubicBezTo>
                    <a:pt x="857" y="977"/>
                    <a:pt x="939" y="868"/>
                    <a:pt x="969" y="749"/>
                  </a:cubicBezTo>
                  <a:cubicBezTo>
                    <a:pt x="1014" y="573"/>
                    <a:pt x="1032" y="390"/>
                    <a:pt x="1055" y="210"/>
                  </a:cubicBezTo>
                  <a:cubicBezTo>
                    <a:pt x="1062" y="143"/>
                    <a:pt x="1036" y="71"/>
                    <a:pt x="1025" y="4"/>
                  </a:cubicBezTo>
                  <a:cubicBezTo>
                    <a:pt x="1010" y="4"/>
                    <a:pt x="991" y="0"/>
                    <a:pt x="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4270947" y="3900602"/>
              <a:ext cx="194247" cy="84518"/>
            </a:xfrm>
            <a:custGeom>
              <a:avLst/>
              <a:gdLst/>
              <a:ahLst/>
              <a:cxnLst/>
              <a:rect l="l" t="t" r="r" b="b"/>
              <a:pathLst>
                <a:path w="4068" h="1770" extrusionOk="0">
                  <a:moveTo>
                    <a:pt x="4023" y="1"/>
                  </a:moveTo>
                  <a:cubicBezTo>
                    <a:pt x="4026" y="1"/>
                    <a:pt x="4026" y="5"/>
                    <a:pt x="4026" y="5"/>
                  </a:cubicBezTo>
                  <a:cubicBezTo>
                    <a:pt x="4030" y="5"/>
                    <a:pt x="4030" y="1"/>
                    <a:pt x="4034" y="1"/>
                  </a:cubicBezTo>
                  <a:close/>
                  <a:moveTo>
                    <a:pt x="4026" y="5"/>
                  </a:moveTo>
                  <a:cubicBezTo>
                    <a:pt x="3944" y="50"/>
                    <a:pt x="3850" y="87"/>
                    <a:pt x="3780" y="147"/>
                  </a:cubicBezTo>
                  <a:cubicBezTo>
                    <a:pt x="3578" y="308"/>
                    <a:pt x="3402" y="510"/>
                    <a:pt x="3186" y="640"/>
                  </a:cubicBezTo>
                  <a:cubicBezTo>
                    <a:pt x="2838" y="850"/>
                    <a:pt x="2464" y="1022"/>
                    <a:pt x="2094" y="1194"/>
                  </a:cubicBezTo>
                  <a:cubicBezTo>
                    <a:pt x="1858" y="1298"/>
                    <a:pt x="1608" y="1381"/>
                    <a:pt x="1361" y="1459"/>
                  </a:cubicBezTo>
                  <a:cubicBezTo>
                    <a:pt x="1185" y="1515"/>
                    <a:pt x="1002" y="1553"/>
                    <a:pt x="823" y="1583"/>
                  </a:cubicBezTo>
                  <a:cubicBezTo>
                    <a:pt x="636" y="1616"/>
                    <a:pt x="445" y="1620"/>
                    <a:pt x="258" y="1650"/>
                  </a:cubicBezTo>
                  <a:cubicBezTo>
                    <a:pt x="169" y="1661"/>
                    <a:pt x="86" y="1698"/>
                    <a:pt x="1" y="1721"/>
                  </a:cubicBezTo>
                  <a:cubicBezTo>
                    <a:pt x="1" y="1740"/>
                    <a:pt x="4" y="1755"/>
                    <a:pt x="4" y="1769"/>
                  </a:cubicBezTo>
                  <a:cubicBezTo>
                    <a:pt x="98" y="1762"/>
                    <a:pt x="195" y="1762"/>
                    <a:pt x="288" y="1750"/>
                  </a:cubicBezTo>
                  <a:cubicBezTo>
                    <a:pt x="355" y="1743"/>
                    <a:pt x="422" y="1713"/>
                    <a:pt x="490" y="1713"/>
                  </a:cubicBezTo>
                  <a:lnTo>
                    <a:pt x="517" y="1713"/>
                  </a:lnTo>
                  <a:cubicBezTo>
                    <a:pt x="550" y="1721"/>
                    <a:pt x="588" y="1721"/>
                    <a:pt x="621" y="1721"/>
                  </a:cubicBezTo>
                  <a:cubicBezTo>
                    <a:pt x="954" y="1721"/>
                    <a:pt x="1249" y="1541"/>
                    <a:pt x="1578" y="1519"/>
                  </a:cubicBezTo>
                  <a:cubicBezTo>
                    <a:pt x="1597" y="1519"/>
                    <a:pt x="1619" y="1508"/>
                    <a:pt x="1638" y="1496"/>
                  </a:cubicBezTo>
                  <a:cubicBezTo>
                    <a:pt x="2116" y="1284"/>
                    <a:pt x="2594" y="1070"/>
                    <a:pt x="3069" y="858"/>
                  </a:cubicBezTo>
                  <a:cubicBezTo>
                    <a:pt x="3186" y="805"/>
                    <a:pt x="3290" y="745"/>
                    <a:pt x="3376" y="637"/>
                  </a:cubicBezTo>
                  <a:cubicBezTo>
                    <a:pt x="3440" y="551"/>
                    <a:pt x="3540" y="457"/>
                    <a:pt x="3641" y="431"/>
                  </a:cubicBezTo>
                  <a:cubicBezTo>
                    <a:pt x="3840" y="379"/>
                    <a:pt x="3918" y="196"/>
                    <a:pt x="4064" y="91"/>
                  </a:cubicBezTo>
                  <a:cubicBezTo>
                    <a:pt x="4068" y="87"/>
                    <a:pt x="4042" y="39"/>
                    <a:pt x="4026"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4605818" y="4088784"/>
              <a:ext cx="170515" cy="73010"/>
            </a:xfrm>
            <a:custGeom>
              <a:avLst/>
              <a:gdLst/>
              <a:ahLst/>
              <a:cxnLst/>
              <a:rect l="l" t="t" r="r" b="b"/>
              <a:pathLst>
                <a:path w="3571" h="1529" extrusionOk="0">
                  <a:moveTo>
                    <a:pt x="1" y="0"/>
                  </a:moveTo>
                  <a:lnTo>
                    <a:pt x="1" y="0"/>
                  </a:lnTo>
                  <a:cubicBezTo>
                    <a:pt x="161" y="169"/>
                    <a:pt x="277" y="355"/>
                    <a:pt x="479" y="355"/>
                  </a:cubicBezTo>
                  <a:cubicBezTo>
                    <a:pt x="498" y="355"/>
                    <a:pt x="513" y="355"/>
                    <a:pt x="532" y="352"/>
                  </a:cubicBezTo>
                  <a:cubicBezTo>
                    <a:pt x="658" y="433"/>
                    <a:pt x="756" y="505"/>
                    <a:pt x="860" y="561"/>
                  </a:cubicBezTo>
                  <a:cubicBezTo>
                    <a:pt x="1033" y="662"/>
                    <a:pt x="1208" y="759"/>
                    <a:pt x="1388" y="845"/>
                  </a:cubicBezTo>
                  <a:cubicBezTo>
                    <a:pt x="1597" y="942"/>
                    <a:pt x="1814" y="1025"/>
                    <a:pt x="2027" y="1111"/>
                  </a:cubicBezTo>
                  <a:cubicBezTo>
                    <a:pt x="2232" y="1189"/>
                    <a:pt x="2434" y="1268"/>
                    <a:pt x="2640" y="1342"/>
                  </a:cubicBezTo>
                  <a:cubicBezTo>
                    <a:pt x="2677" y="1358"/>
                    <a:pt x="2715" y="1368"/>
                    <a:pt x="2756" y="1368"/>
                  </a:cubicBezTo>
                  <a:lnTo>
                    <a:pt x="2767" y="1368"/>
                  </a:lnTo>
                  <a:cubicBezTo>
                    <a:pt x="2778" y="1365"/>
                    <a:pt x="2793" y="1365"/>
                    <a:pt x="2804" y="1365"/>
                  </a:cubicBezTo>
                  <a:cubicBezTo>
                    <a:pt x="2943" y="1365"/>
                    <a:pt x="3066" y="1410"/>
                    <a:pt x="3186" y="1484"/>
                  </a:cubicBezTo>
                  <a:cubicBezTo>
                    <a:pt x="3234" y="1518"/>
                    <a:pt x="3286" y="1529"/>
                    <a:pt x="3339" y="1529"/>
                  </a:cubicBezTo>
                  <a:cubicBezTo>
                    <a:pt x="3417" y="1529"/>
                    <a:pt x="3496" y="1499"/>
                    <a:pt x="3571" y="1451"/>
                  </a:cubicBezTo>
                  <a:cubicBezTo>
                    <a:pt x="3515" y="1410"/>
                    <a:pt x="3458" y="1391"/>
                    <a:pt x="3403" y="1372"/>
                  </a:cubicBezTo>
                  <a:cubicBezTo>
                    <a:pt x="3170" y="1286"/>
                    <a:pt x="2913" y="1320"/>
                    <a:pt x="2689" y="1196"/>
                  </a:cubicBezTo>
                  <a:cubicBezTo>
                    <a:pt x="2610" y="1151"/>
                    <a:pt x="2516" y="1133"/>
                    <a:pt x="2430" y="1103"/>
                  </a:cubicBezTo>
                  <a:cubicBezTo>
                    <a:pt x="2228" y="1032"/>
                    <a:pt x="2027" y="954"/>
                    <a:pt x="1821" y="890"/>
                  </a:cubicBezTo>
                  <a:cubicBezTo>
                    <a:pt x="1537" y="800"/>
                    <a:pt x="1305" y="599"/>
                    <a:pt x="1007" y="538"/>
                  </a:cubicBezTo>
                  <a:cubicBezTo>
                    <a:pt x="924" y="523"/>
                    <a:pt x="853" y="449"/>
                    <a:pt x="779" y="400"/>
                  </a:cubicBezTo>
                  <a:cubicBezTo>
                    <a:pt x="703" y="352"/>
                    <a:pt x="640" y="288"/>
                    <a:pt x="562" y="247"/>
                  </a:cubicBezTo>
                  <a:cubicBezTo>
                    <a:pt x="442" y="180"/>
                    <a:pt x="311" y="124"/>
                    <a:pt x="184" y="60"/>
                  </a:cubicBezTo>
                  <a:cubicBezTo>
                    <a:pt x="161" y="49"/>
                    <a:pt x="139" y="26"/>
                    <a:pt x="113" y="19"/>
                  </a:cubicBezTo>
                  <a:cubicBezTo>
                    <a:pt x="87" y="7"/>
                    <a:pt x="56" y="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3496633" y="3219305"/>
              <a:ext cx="103379" cy="20580"/>
            </a:xfrm>
            <a:custGeom>
              <a:avLst/>
              <a:gdLst/>
              <a:ahLst/>
              <a:cxnLst/>
              <a:rect l="l" t="t" r="r" b="b"/>
              <a:pathLst>
                <a:path w="2165" h="431" extrusionOk="0">
                  <a:moveTo>
                    <a:pt x="1880" y="0"/>
                  </a:moveTo>
                  <a:cubicBezTo>
                    <a:pt x="1638" y="35"/>
                    <a:pt x="1399" y="71"/>
                    <a:pt x="1155" y="109"/>
                  </a:cubicBezTo>
                  <a:cubicBezTo>
                    <a:pt x="1062" y="124"/>
                    <a:pt x="965" y="169"/>
                    <a:pt x="879" y="169"/>
                  </a:cubicBezTo>
                  <a:cubicBezTo>
                    <a:pt x="864" y="169"/>
                    <a:pt x="849" y="169"/>
                    <a:pt x="834" y="166"/>
                  </a:cubicBezTo>
                  <a:cubicBezTo>
                    <a:pt x="808" y="161"/>
                    <a:pt x="781" y="157"/>
                    <a:pt x="755" y="157"/>
                  </a:cubicBezTo>
                  <a:cubicBezTo>
                    <a:pt x="669" y="157"/>
                    <a:pt x="595" y="184"/>
                    <a:pt x="509" y="188"/>
                  </a:cubicBezTo>
                  <a:cubicBezTo>
                    <a:pt x="400" y="195"/>
                    <a:pt x="288" y="206"/>
                    <a:pt x="176" y="206"/>
                  </a:cubicBezTo>
                  <a:cubicBezTo>
                    <a:pt x="68" y="210"/>
                    <a:pt x="4" y="251"/>
                    <a:pt x="1" y="401"/>
                  </a:cubicBezTo>
                  <a:cubicBezTo>
                    <a:pt x="68" y="412"/>
                    <a:pt x="124" y="430"/>
                    <a:pt x="176" y="430"/>
                  </a:cubicBezTo>
                  <a:lnTo>
                    <a:pt x="195" y="430"/>
                  </a:lnTo>
                  <a:cubicBezTo>
                    <a:pt x="400" y="412"/>
                    <a:pt x="602" y="382"/>
                    <a:pt x="808" y="359"/>
                  </a:cubicBezTo>
                  <a:cubicBezTo>
                    <a:pt x="1178" y="314"/>
                    <a:pt x="1552" y="278"/>
                    <a:pt x="1925" y="228"/>
                  </a:cubicBezTo>
                  <a:cubicBezTo>
                    <a:pt x="2004" y="218"/>
                    <a:pt x="2079" y="180"/>
                    <a:pt x="2165" y="150"/>
                  </a:cubicBezTo>
                  <a:cubicBezTo>
                    <a:pt x="2079" y="49"/>
                    <a:pt x="1985" y="0"/>
                    <a:pt x="19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3952693" y="3413170"/>
              <a:ext cx="42736" cy="148216"/>
            </a:xfrm>
            <a:custGeom>
              <a:avLst/>
              <a:gdLst/>
              <a:ahLst/>
              <a:cxnLst/>
              <a:rect l="l" t="t" r="r" b="b"/>
              <a:pathLst>
                <a:path w="895" h="3104" extrusionOk="0">
                  <a:moveTo>
                    <a:pt x="894" y="0"/>
                  </a:moveTo>
                  <a:lnTo>
                    <a:pt x="894" y="0"/>
                  </a:lnTo>
                  <a:cubicBezTo>
                    <a:pt x="774" y="26"/>
                    <a:pt x="770" y="105"/>
                    <a:pt x="752" y="169"/>
                  </a:cubicBezTo>
                  <a:cubicBezTo>
                    <a:pt x="632" y="550"/>
                    <a:pt x="505" y="931"/>
                    <a:pt x="393" y="1316"/>
                  </a:cubicBezTo>
                  <a:cubicBezTo>
                    <a:pt x="329" y="1541"/>
                    <a:pt x="277" y="1768"/>
                    <a:pt x="236" y="1996"/>
                  </a:cubicBezTo>
                  <a:cubicBezTo>
                    <a:pt x="217" y="2082"/>
                    <a:pt x="258" y="2176"/>
                    <a:pt x="239" y="2258"/>
                  </a:cubicBezTo>
                  <a:cubicBezTo>
                    <a:pt x="184" y="2471"/>
                    <a:pt x="105" y="2673"/>
                    <a:pt x="38" y="2883"/>
                  </a:cubicBezTo>
                  <a:cubicBezTo>
                    <a:pt x="15" y="2957"/>
                    <a:pt x="1" y="3032"/>
                    <a:pt x="60" y="3103"/>
                  </a:cubicBezTo>
                  <a:cubicBezTo>
                    <a:pt x="206" y="2871"/>
                    <a:pt x="221" y="2819"/>
                    <a:pt x="247" y="2610"/>
                  </a:cubicBezTo>
                  <a:cubicBezTo>
                    <a:pt x="255" y="2538"/>
                    <a:pt x="270" y="2471"/>
                    <a:pt x="284" y="2400"/>
                  </a:cubicBezTo>
                  <a:cubicBezTo>
                    <a:pt x="360" y="2045"/>
                    <a:pt x="430" y="1686"/>
                    <a:pt x="513" y="1331"/>
                  </a:cubicBezTo>
                  <a:cubicBezTo>
                    <a:pt x="565" y="1114"/>
                    <a:pt x="591" y="878"/>
                    <a:pt x="700" y="688"/>
                  </a:cubicBezTo>
                  <a:cubicBezTo>
                    <a:pt x="819" y="471"/>
                    <a:pt x="812" y="236"/>
                    <a:pt x="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3913204" y="3397985"/>
              <a:ext cx="40492" cy="127827"/>
            </a:xfrm>
            <a:custGeom>
              <a:avLst/>
              <a:gdLst/>
              <a:ahLst/>
              <a:cxnLst/>
              <a:rect l="l" t="t" r="r" b="b"/>
              <a:pathLst>
                <a:path w="848" h="2677" extrusionOk="0">
                  <a:moveTo>
                    <a:pt x="763" y="1"/>
                  </a:moveTo>
                  <a:cubicBezTo>
                    <a:pt x="606" y="184"/>
                    <a:pt x="606" y="184"/>
                    <a:pt x="624" y="411"/>
                  </a:cubicBezTo>
                  <a:cubicBezTo>
                    <a:pt x="628" y="449"/>
                    <a:pt x="601" y="490"/>
                    <a:pt x="587" y="528"/>
                  </a:cubicBezTo>
                  <a:cubicBezTo>
                    <a:pt x="564" y="573"/>
                    <a:pt x="523" y="613"/>
                    <a:pt x="516" y="658"/>
                  </a:cubicBezTo>
                  <a:cubicBezTo>
                    <a:pt x="467" y="1010"/>
                    <a:pt x="269" y="1317"/>
                    <a:pt x="235" y="1676"/>
                  </a:cubicBezTo>
                  <a:cubicBezTo>
                    <a:pt x="209" y="1941"/>
                    <a:pt x="112" y="2199"/>
                    <a:pt x="33" y="2452"/>
                  </a:cubicBezTo>
                  <a:cubicBezTo>
                    <a:pt x="0" y="2554"/>
                    <a:pt x="26" y="2614"/>
                    <a:pt x="104" y="2677"/>
                  </a:cubicBezTo>
                  <a:cubicBezTo>
                    <a:pt x="216" y="2561"/>
                    <a:pt x="209" y="2408"/>
                    <a:pt x="228" y="2277"/>
                  </a:cubicBezTo>
                  <a:cubicBezTo>
                    <a:pt x="295" y="1791"/>
                    <a:pt x="444" y="1327"/>
                    <a:pt x="616" y="868"/>
                  </a:cubicBezTo>
                  <a:cubicBezTo>
                    <a:pt x="658" y="748"/>
                    <a:pt x="710" y="618"/>
                    <a:pt x="699" y="498"/>
                  </a:cubicBezTo>
                  <a:cubicBezTo>
                    <a:pt x="691" y="404"/>
                    <a:pt x="706" y="349"/>
                    <a:pt x="747" y="270"/>
                  </a:cubicBezTo>
                  <a:cubicBezTo>
                    <a:pt x="789" y="192"/>
                    <a:pt x="848" y="97"/>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3150159" y="3104179"/>
              <a:ext cx="90343" cy="69667"/>
            </a:xfrm>
            <a:custGeom>
              <a:avLst/>
              <a:gdLst/>
              <a:ahLst/>
              <a:cxnLst/>
              <a:rect l="l" t="t" r="r" b="b"/>
              <a:pathLst>
                <a:path w="1892" h="1459" extrusionOk="0">
                  <a:moveTo>
                    <a:pt x="1854" y="1"/>
                  </a:moveTo>
                  <a:cubicBezTo>
                    <a:pt x="1806" y="27"/>
                    <a:pt x="1757" y="49"/>
                    <a:pt x="1712" y="79"/>
                  </a:cubicBezTo>
                  <a:cubicBezTo>
                    <a:pt x="1402" y="274"/>
                    <a:pt x="1159" y="558"/>
                    <a:pt x="837" y="745"/>
                  </a:cubicBezTo>
                  <a:cubicBezTo>
                    <a:pt x="583" y="894"/>
                    <a:pt x="359" y="1096"/>
                    <a:pt x="124" y="1279"/>
                  </a:cubicBezTo>
                  <a:cubicBezTo>
                    <a:pt x="79" y="1316"/>
                    <a:pt x="41" y="1369"/>
                    <a:pt x="0" y="1414"/>
                  </a:cubicBezTo>
                  <a:cubicBezTo>
                    <a:pt x="7" y="1428"/>
                    <a:pt x="15" y="1443"/>
                    <a:pt x="22" y="1459"/>
                  </a:cubicBezTo>
                  <a:cubicBezTo>
                    <a:pt x="74" y="1447"/>
                    <a:pt x="142" y="1451"/>
                    <a:pt x="183" y="1421"/>
                  </a:cubicBezTo>
                  <a:cubicBezTo>
                    <a:pt x="493" y="1190"/>
                    <a:pt x="800" y="954"/>
                    <a:pt x="1111" y="719"/>
                  </a:cubicBezTo>
                  <a:cubicBezTo>
                    <a:pt x="1159" y="677"/>
                    <a:pt x="1204" y="629"/>
                    <a:pt x="1256" y="591"/>
                  </a:cubicBezTo>
                  <a:cubicBezTo>
                    <a:pt x="1439" y="453"/>
                    <a:pt x="1630" y="318"/>
                    <a:pt x="1813" y="177"/>
                  </a:cubicBezTo>
                  <a:cubicBezTo>
                    <a:pt x="1854" y="146"/>
                    <a:pt x="1869" y="87"/>
                    <a:pt x="1891" y="38"/>
                  </a:cubicBezTo>
                  <a:cubicBezTo>
                    <a:pt x="1880" y="27"/>
                    <a:pt x="1869" y="12"/>
                    <a:pt x="1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3883647" y="3212190"/>
              <a:ext cx="68760" cy="117465"/>
            </a:xfrm>
            <a:custGeom>
              <a:avLst/>
              <a:gdLst/>
              <a:ahLst/>
              <a:cxnLst/>
              <a:rect l="l" t="t" r="r" b="b"/>
              <a:pathLst>
                <a:path w="1440" h="2460" extrusionOk="0">
                  <a:moveTo>
                    <a:pt x="1395" y="1"/>
                  </a:moveTo>
                  <a:cubicBezTo>
                    <a:pt x="1339" y="63"/>
                    <a:pt x="1276" y="123"/>
                    <a:pt x="1227" y="191"/>
                  </a:cubicBezTo>
                  <a:cubicBezTo>
                    <a:pt x="1130" y="322"/>
                    <a:pt x="1041" y="456"/>
                    <a:pt x="955" y="594"/>
                  </a:cubicBezTo>
                  <a:cubicBezTo>
                    <a:pt x="831" y="781"/>
                    <a:pt x="704" y="972"/>
                    <a:pt x="592" y="1167"/>
                  </a:cubicBezTo>
                  <a:cubicBezTo>
                    <a:pt x="480" y="1369"/>
                    <a:pt x="390" y="1581"/>
                    <a:pt x="274" y="1783"/>
                  </a:cubicBezTo>
                  <a:cubicBezTo>
                    <a:pt x="147" y="1997"/>
                    <a:pt x="54" y="2217"/>
                    <a:pt x="1" y="2460"/>
                  </a:cubicBezTo>
                  <a:lnTo>
                    <a:pt x="9" y="2460"/>
                  </a:lnTo>
                  <a:cubicBezTo>
                    <a:pt x="113" y="2460"/>
                    <a:pt x="170" y="2382"/>
                    <a:pt x="188" y="2295"/>
                  </a:cubicBezTo>
                  <a:cubicBezTo>
                    <a:pt x="251" y="2049"/>
                    <a:pt x="427" y="1858"/>
                    <a:pt x="491" y="1604"/>
                  </a:cubicBezTo>
                  <a:cubicBezTo>
                    <a:pt x="547" y="1379"/>
                    <a:pt x="708" y="1178"/>
                    <a:pt x="839" y="976"/>
                  </a:cubicBezTo>
                  <a:cubicBezTo>
                    <a:pt x="1014" y="703"/>
                    <a:pt x="1205" y="441"/>
                    <a:pt x="1384" y="172"/>
                  </a:cubicBezTo>
                  <a:cubicBezTo>
                    <a:pt x="1414" y="131"/>
                    <a:pt x="1422" y="79"/>
                    <a:pt x="1440" y="30"/>
                  </a:cubicBezTo>
                  <a:cubicBezTo>
                    <a:pt x="1426" y="19"/>
                    <a:pt x="1410" y="8"/>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3241552" y="3172748"/>
              <a:ext cx="87669" cy="50567"/>
            </a:xfrm>
            <a:custGeom>
              <a:avLst/>
              <a:gdLst/>
              <a:ahLst/>
              <a:cxnLst/>
              <a:rect l="l" t="t" r="r" b="b"/>
              <a:pathLst>
                <a:path w="1836" h="1059" extrusionOk="0">
                  <a:moveTo>
                    <a:pt x="1776" y="0"/>
                  </a:moveTo>
                  <a:cubicBezTo>
                    <a:pt x="1574" y="116"/>
                    <a:pt x="1376" y="232"/>
                    <a:pt x="1174" y="351"/>
                  </a:cubicBezTo>
                  <a:cubicBezTo>
                    <a:pt x="1163" y="356"/>
                    <a:pt x="1159" y="374"/>
                    <a:pt x="1148" y="382"/>
                  </a:cubicBezTo>
                  <a:cubicBezTo>
                    <a:pt x="1099" y="430"/>
                    <a:pt x="1055" y="482"/>
                    <a:pt x="994" y="516"/>
                  </a:cubicBezTo>
                  <a:cubicBezTo>
                    <a:pt x="725" y="684"/>
                    <a:pt x="430" y="800"/>
                    <a:pt x="127" y="901"/>
                  </a:cubicBezTo>
                  <a:cubicBezTo>
                    <a:pt x="87" y="916"/>
                    <a:pt x="56" y="957"/>
                    <a:pt x="0" y="1006"/>
                  </a:cubicBezTo>
                  <a:cubicBezTo>
                    <a:pt x="87" y="1039"/>
                    <a:pt x="157" y="1058"/>
                    <a:pt x="217" y="1058"/>
                  </a:cubicBezTo>
                  <a:cubicBezTo>
                    <a:pt x="270" y="1058"/>
                    <a:pt x="314" y="1043"/>
                    <a:pt x="351" y="1006"/>
                  </a:cubicBezTo>
                  <a:cubicBezTo>
                    <a:pt x="497" y="863"/>
                    <a:pt x="670" y="804"/>
                    <a:pt x="853" y="748"/>
                  </a:cubicBezTo>
                  <a:cubicBezTo>
                    <a:pt x="901" y="732"/>
                    <a:pt x="942" y="706"/>
                    <a:pt x="984" y="680"/>
                  </a:cubicBezTo>
                  <a:cubicBezTo>
                    <a:pt x="1193" y="549"/>
                    <a:pt x="1383" y="385"/>
                    <a:pt x="1619" y="292"/>
                  </a:cubicBezTo>
                  <a:cubicBezTo>
                    <a:pt x="1727" y="251"/>
                    <a:pt x="1805" y="142"/>
                    <a:pt x="1836" y="11"/>
                  </a:cubicBezTo>
                  <a:cubicBezTo>
                    <a:pt x="1809" y="4"/>
                    <a:pt x="1795" y="0"/>
                    <a:pt x="1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4027804" y="4044854"/>
              <a:ext cx="65513" cy="50042"/>
            </a:xfrm>
            <a:custGeom>
              <a:avLst/>
              <a:gdLst/>
              <a:ahLst/>
              <a:cxnLst/>
              <a:rect l="l" t="t" r="r" b="b"/>
              <a:pathLst>
                <a:path w="1372" h="1048" extrusionOk="0">
                  <a:moveTo>
                    <a:pt x="1357" y="1"/>
                  </a:moveTo>
                  <a:lnTo>
                    <a:pt x="1357" y="1"/>
                  </a:lnTo>
                  <a:cubicBezTo>
                    <a:pt x="1289" y="30"/>
                    <a:pt x="1226" y="45"/>
                    <a:pt x="1174" y="83"/>
                  </a:cubicBezTo>
                  <a:cubicBezTo>
                    <a:pt x="991" y="218"/>
                    <a:pt x="808" y="359"/>
                    <a:pt x="624" y="501"/>
                  </a:cubicBezTo>
                  <a:cubicBezTo>
                    <a:pt x="426" y="663"/>
                    <a:pt x="228" y="823"/>
                    <a:pt x="0" y="1010"/>
                  </a:cubicBezTo>
                  <a:cubicBezTo>
                    <a:pt x="63" y="1029"/>
                    <a:pt x="97" y="1048"/>
                    <a:pt x="119" y="1048"/>
                  </a:cubicBezTo>
                  <a:cubicBezTo>
                    <a:pt x="123" y="1048"/>
                    <a:pt x="127" y="1044"/>
                    <a:pt x="130" y="1044"/>
                  </a:cubicBezTo>
                  <a:cubicBezTo>
                    <a:pt x="206" y="1010"/>
                    <a:pt x="287" y="972"/>
                    <a:pt x="355" y="924"/>
                  </a:cubicBezTo>
                  <a:cubicBezTo>
                    <a:pt x="654" y="699"/>
                    <a:pt x="953" y="472"/>
                    <a:pt x="1252" y="247"/>
                  </a:cubicBezTo>
                  <a:cubicBezTo>
                    <a:pt x="1323" y="192"/>
                    <a:pt x="1372" y="128"/>
                    <a:pt x="1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3847548" y="3815320"/>
              <a:ext cx="46079" cy="89865"/>
            </a:xfrm>
            <a:custGeom>
              <a:avLst/>
              <a:gdLst/>
              <a:ahLst/>
              <a:cxnLst/>
              <a:rect l="l" t="t" r="r" b="b"/>
              <a:pathLst>
                <a:path w="965" h="1882" extrusionOk="0">
                  <a:moveTo>
                    <a:pt x="863" y="1"/>
                  </a:moveTo>
                  <a:cubicBezTo>
                    <a:pt x="823" y="94"/>
                    <a:pt x="756" y="176"/>
                    <a:pt x="767" y="239"/>
                  </a:cubicBezTo>
                  <a:cubicBezTo>
                    <a:pt x="789" y="333"/>
                    <a:pt x="740" y="389"/>
                    <a:pt x="711" y="456"/>
                  </a:cubicBezTo>
                  <a:cubicBezTo>
                    <a:pt x="670" y="553"/>
                    <a:pt x="610" y="639"/>
                    <a:pt x="561" y="733"/>
                  </a:cubicBezTo>
                  <a:cubicBezTo>
                    <a:pt x="494" y="856"/>
                    <a:pt x="460" y="1006"/>
                    <a:pt x="370" y="1107"/>
                  </a:cubicBezTo>
                  <a:cubicBezTo>
                    <a:pt x="168" y="1324"/>
                    <a:pt x="161" y="1612"/>
                    <a:pt x="0" y="1881"/>
                  </a:cubicBezTo>
                  <a:cubicBezTo>
                    <a:pt x="123" y="1847"/>
                    <a:pt x="173" y="1787"/>
                    <a:pt x="206" y="1724"/>
                  </a:cubicBezTo>
                  <a:cubicBezTo>
                    <a:pt x="307" y="1537"/>
                    <a:pt x="404" y="1354"/>
                    <a:pt x="490" y="1159"/>
                  </a:cubicBezTo>
                  <a:cubicBezTo>
                    <a:pt x="594" y="924"/>
                    <a:pt x="696" y="684"/>
                    <a:pt x="845" y="472"/>
                  </a:cubicBezTo>
                  <a:cubicBezTo>
                    <a:pt x="965" y="307"/>
                    <a:pt x="965" y="236"/>
                    <a:pt x="8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3260318" y="2979982"/>
              <a:ext cx="58255" cy="45363"/>
            </a:xfrm>
            <a:custGeom>
              <a:avLst/>
              <a:gdLst/>
              <a:ahLst/>
              <a:cxnLst/>
              <a:rect l="l" t="t" r="r" b="b"/>
              <a:pathLst>
                <a:path w="1220" h="950" extrusionOk="0">
                  <a:moveTo>
                    <a:pt x="1141" y="0"/>
                  </a:moveTo>
                  <a:cubicBezTo>
                    <a:pt x="1103" y="30"/>
                    <a:pt x="1066" y="56"/>
                    <a:pt x="1036" y="86"/>
                  </a:cubicBezTo>
                  <a:cubicBezTo>
                    <a:pt x="853" y="266"/>
                    <a:pt x="628" y="385"/>
                    <a:pt x="423" y="530"/>
                  </a:cubicBezTo>
                  <a:cubicBezTo>
                    <a:pt x="311" y="613"/>
                    <a:pt x="195" y="695"/>
                    <a:pt x="90" y="785"/>
                  </a:cubicBezTo>
                  <a:cubicBezTo>
                    <a:pt x="57" y="811"/>
                    <a:pt x="45" y="867"/>
                    <a:pt x="0" y="949"/>
                  </a:cubicBezTo>
                  <a:cubicBezTo>
                    <a:pt x="147" y="882"/>
                    <a:pt x="255" y="849"/>
                    <a:pt x="337" y="789"/>
                  </a:cubicBezTo>
                  <a:cubicBezTo>
                    <a:pt x="427" y="721"/>
                    <a:pt x="490" y="625"/>
                    <a:pt x="569" y="546"/>
                  </a:cubicBezTo>
                  <a:cubicBezTo>
                    <a:pt x="602" y="512"/>
                    <a:pt x="651" y="490"/>
                    <a:pt x="692" y="463"/>
                  </a:cubicBezTo>
                  <a:cubicBezTo>
                    <a:pt x="771" y="404"/>
                    <a:pt x="849" y="347"/>
                    <a:pt x="928" y="288"/>
                  </a:cubicBezTo>
                  <a:cubicBezTo>
                    <a:pt x="1025" y="213"/>
                    <a:pt x="1118" y="131"/>
                    <a:pt x="1220" y="59"/>
                  </a:cubicBezTo>
                  <a:cubicBezTo>
                    <a:pt x="1193" y="41"/>
                    <a:pt x="1167" y="23"/>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3233721" y="3003713"/>
              <a:ext cx="71100" cy="51952"/>
            </a:xfrm>
            <a:custGeom>
              <a:avLst/>
              <a:gdLst/>
              <a:ahLst/>
              <a:cxnLst/>
              <a:rect l="l" t="t" r="r" b="b"/>
              <a:pathLst>
                <a:path w="1489" h="1088" extrusionOk="0">
                  <a:moveTo>
                    <a:pt x="1369" y="0"/>
                  </a:moveTo>
                  <a:cubicBezTo>
                    <a:pt x="1353" y="7"/>
                    <a:pt x="1339" y="19"/>
                    <a:pt x="1320" y="26"/>
                  </a:cubicBezTo>
                  <a:cubicBezTo>
                    <a:pt x="1309" y="30"/>
                    <a:pt x="1301" y="45"/>
                    <a:pt x="1291" y="52"/>
                  </a:cubicBezTo>
                  <a:cubicBezTo>
                    <a:pt x="1039" y="247"/>
                    <a:pt x="786" y="442"/>
                    <a:pt x="535" y="632"/>
                  </a:cubicBezTo>
                  <a:cubicBezTo>
                    <a:pt x="359" y="770"/>
                    <a:pt x="180" y="904"/>
                    <a:pt x="1" y="1039"/>
                  </a:cubicBezTo>
                  <a:cubicBezTo>
                    <a:pt x="8" y="1054"/>
                    <a:pt x="16" y="1073"/>
                    <a:pt x="23" y="1087"/>
                  </a:cubicBezTo>
                  <a:cubicBezTo>
                    <a:pt x="31" y="1087"/>
                    <a:pt x="40" y="1087"/>
                    <a:pt x="48" y="1087"/>
                  </a:cubicBezTo>
                  <a:cubicBezTo>
                    <a:pt x="62" y="1087"/>
                    <a:pt x="76" y="1087"/>
                    <a:pt x="89" y="1087"/>
                  </a:cubicBezTo>
                  <a:cubicBezTo>
                    <a:pt x="122" y="1087"/>
                    <a:pt x="152" y="1085"/>
                    <a:pt x="165" y="1070"/>
                  </a:cubicBezTo>
                  <a:cubicBezTo>
                    <a:pt x="378" y="808"/>
                    <a:pt x="708" y="680"/>
                    <a:pt x="932" y="433"/>
                  </a:cubicBezTo>
                  <a:cubicBezTo>
                    <a:pt x="1141" y="423"/>
                    <a:pt x="1193" y="198"/>
                    <a:pt x="1380" y="123"/>
                  </a:cubicBezTo>
                  <a:cubicBezTo>
                    <a:pt x="1417" y="109"/>
                    <a:pt x="1455" y="86"/>
                    <a:pt x="1488" y="64"/>
                  </a:cubicBezTo>
                  <a:cubicBezTo>
                    <a:pt x="1448" y="41"/>
                    <a:pt x="1410" y="23"/>
                    <a:pt x="1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3753146" y="3184686"/>
              <a:ext cx="74681" cy="64319"/>
            </a:xfrm>
            <a:custGeom>
              <a:avLst/>
              <a:gdLst/>
              <a:ahLst/>
              <a:cxnLst/>
              <a:rect l="l" t="t" r="r" b="b"/>
              <a:pathLst>
                <a:path w="1564" h="1347" extrusionOk="0">
                  <a:moveTo>
                    <a:pt x="1563" y="1"/>
                  </a:moveTo>
                  <a:cubicBezTo>
                    <a:pt x="1519" y="8"/>
                    <a:pt x="1496" y="8"/>
                    <a:pt x="1481" y="16"/>
                  </a:cubicBezTo>
                  <a:cubicBezTo>
                    <a:pt x="1253" y="158"/>
                    <a:pt x="1066" y="352"/>
                    <a:pt x="838" y="490"/>
                  </a:cubicBezTo>
                  <a:cubicBezTo>
                    <a:pt x="722" y="561"/>
                    <a:pt x="632" y="681"/>
                    <a:pt x="532" y="778"/>
                  </a:cubicBezTo>
                  <a:cubicBezTo>
                    <a:pt x="483" y="823"/>
                    <a:pt x="434" y="860"/>
                    <a:pt x="389" y="905"/>
                  </a:cubicBezTo>
                  <a:cubicBezTo>
                    <a:pt x="263" y="1036"/>
                    <a:pt x="139" y="1167"/>
                    <a:pt x="1" y="1305"/>
                  </a:cubicBezTo>
                  <a:cubicBezTo>
                    <a:pt x="42" y="1331"/>
                    <a:pt x="75" y="1346"/>
                    <a:pt x="109" y="1346"/>
                  </a:cubicBezTo>
                  <a:cubicBezTo>
                    <a:pt x="150" y="1346"/>
                    <a:pt x="192" y="1320"/>
                    <a:pt x="237" y="1267"/>
                  </a:cubicBezTo>
                  <a:cubicBezTo>
                    <a:pt x="285" y="1215"/>
                    <a:pt x="322" y="1155"/>
                    <a:pt x="371" y="1107"/>
                  </a:cubicBezTo>
                  <a:cubicBezTo>
                    <a:pt x="475" y="998"/>
                    <a:pt x="610" y="917"/>
                    <a:pt x="681" y="774"/>
                  </a:cubicBezTo>
                  <a:cubicBezTo>
                    <a:pt x="700" y="737"/>
                    <a:pt x="737" y="707"/>
                    <a:pt x="770" y="684"/>
                  </a:cubicBezTo>
                  <a:cubicBezTo>
                    <a:pt x="984" y="527"/>
                    <a:pt x="1201" y="375"/>
                    <a:pt x="1417" y="218"/>
                  </a:cubicBezTo>
                  <a:cubicBezTo>
                    <a:pt x="1459" y="187"/>
                    <a:pt x="1496" y="154"/>
                    <a:pt x="1526" y="116"/>
                  </a:cubicBezTo>
                  <a:cubicBezTo>
                    <a:pt x="1545" y="90"/>
                    <a:pt x="1548" y="49"/>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3957850" y="3927771"/>
              <a:ext cx="49660" cy="52382"/>
            </a:xfrm>
            <a:custGeom>
              <a:avLst/>
              <a:gdLst/>
              <a:ahLst/>
              <a:cxnLst/>
              <a:rect l="l" t="t" r="r" b="b"/>
              <a:pathLst>
                <a:path w="1040" h="1097" extrusionOk="0">
                  <a:moveTo>
                    <a:pt x="983" y="1"/>
                  </a:moveTo>
                  <a:cubicBezTo>
                    <a:pt x="878" y="1"/>
                    <a:pt x="823" y="75"/>
                    <a:pt x="763" y="146"/>
                  </a:cubicBezTo>
                  <a:cubicBezTo>
                    <a:pt x="564" y="382"/>
                    <a:pt x="363" y="621"/>
                    <a:pt x="168" y="860"/>
                  </a:cubicBezTo>
                  <a:cubicBezTo>
                    <a:pt x="112" y="927"/>
                    <a:pt x="67" y="1002"/>
                    <a:pt x="0" y="1096"/>
                  </a:cubicBezTo>
                  <a:cubicBezTo>
                    <a:pt x="187" y="1074"/>
                    <a:pt x="235" y="1040"/>
                    <a:pt x="325" y="909"/>
                  </a:cubicBezTo>
                  <a:cubicBezTo>
                    <a:pt x="389" y="822"/>
                    <a:pt x="449" y="737"/>
                    <a:pt x="520" y="658"/>
                  </a:cubicBezTo>
                  <a:cubicBezTo>
                    <a:pt x="684" y="464"/>
                    <a:pt x="852" y="273"/>
                    <a:pt x="1020" y="82"/>
                  </a:cubicBezTo>
                  <a:cubicBezTo>
                    <a:pt x="1032" y="68"/>
                    <a:pt x="1032" y="45"/>
                    <a:pt x="1039" y="8"/>
                  </a:cubicBezTo>
                  <a:cubicBezTo>
                    <a:pt x="1020" y="4"/>
                    <a:pt x="1002" y="1"/>
                    <a:pt x="9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4430527" y="4159789"/>
              <a:ext cx="73774" cy="10982"/>
            </a:xfrm>
            <a:custGeom>
              <a:avLst/>
              <a:gdLst/>
              <a:ahLst/>
              <a:cxnLst/>
              <a:rect l="l" t="t" r="r" b="b"/>
              <a:pathLst>
                <a:path w="1545" h="230" extrusionOk="0">
                  <a:moveTo>
                    <a:pt x="240" y="1"/>
                  </a:moveTo>
                  <a:cubicBezTo>
                    <a:pt x="162" y="1"/>
                    <a:pt x="83" y="16"/>
                    <a:pt x="1" y="61"/>
                  </a:cubicBezTo>
                  <a:cubicBezTo>
                    <a:pt x="221" y="166"/>
                    <a:pt x="453" y="218"/>
                    <a:pt x="692" y="218"/>
                  </a:cubicBezTo>
                  <a:cubicBezTo>
                    <a:pt x="748" y="218"/>
                    <a:pt x="804" y="214"/>
                    <a:pt x="860" y="207"/>
                  </a:cubicBezTo>
                  <a:cubicBezTo>
                    <a:pt x="886" y="207"/>
                    <a:pt x="912" y="202"/>
                    <a:pt x="943" y="202"/>
                  </a:cubicBezTo>
                  <a:cubicBezTo>
                    <a:pt x="969" y="202"/>
                    <a:pt x="995" y="207"/>
                    <a:pt x="1021" y="207"/>
                  </a:cubicBezTo>
                  <a:cubicBezTo>
                    <a:pt x="1167" y="214"/>
                    <a:pt x="1313" y="229"/>
                    <a:pt x="1462" y="229"/>
                  </a:cubicBezTo>
                  <a:cubicBezTo>
                    <a:pt x="1488" y="229"/>
                    <a:pt x="1518" y="176"/>
                    <a:pt x="1544" y="147"/>
                  </a:cubicBezTo>
                  <a:cubicBezTo>
                    <a:pt x="1537" y="132"/>
                    <a:pt x="1530" y="117"/>
                    <a:pt x="1522" y="102"/>
                  </a:cubicBezTo>
                  <a:cubicBezTo>
                    <a:pt x="1473" y="113"/>
                    <a:pt x="1421" y="117"/>
                    <a:pt x="1369" y="117"/>
                  </a:cubicBezTo>
                  <a:cubicBezTo>
                    <a:pt x="1313" y="117"/>
                    <a:pt x="1257" y="109"/>
                    <a:pt x="1197" y="106"/>
                  </a:cubicBezTo>
                  <a:cubicBezTo>
                    <a:pt x="1140" y="102"/>
                    <a:pt x="1085" y="98"/>
                    <a:pt x="1025" y="98"/>
                  </a:cubicBezTo>
                  <a:cubicBezTo>
                    <a:pt x="957" y="98"/>
                    <a:pt x="886" y="102"/>
                    <a:pt x="819" y="124"/>
                  </a:cubicBezTo>
                  <a:cubicBezTo>
                    <a:pt x="808" y="128"/>
                    <a:pt x="797" y="128"/>
                    <a:pt x="790" y="128"/>
                  </a:cubicBezTo>
                  <a:cubicBezTo>
                    <a:pt x="737" y="128"/>
                    <a:pt x="674" y="98"/>
                    <a:pt x="617" y="83"/>
                  </a:cubicBezTo>
                  <a:cubicBezTo>
                    <a:pt x="494" y="42"/>
                    <a:pt x="367" y="1"/>
                    <a:pt x="2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3729223" y="3481022"/>
              <a:ext cx="23589" cy="69429"/>
            </a:xfrm>
            <a:custGeom>
              <a:avLst/>
              <a:gdLst/>
              <a:ahLst/>
              <a:cxnLst/>
              <a:rect l="l" t="t" r="r" b="b"/>
              <a:pathLst>
                <a:path w="494" h="1454" extrusionOk="0">
                  <a:moveTo>
                    <a:pt x="445" y="0"/>
                  </a:moveTo>
                  <a:cubicBezTo>
                    <a:pt x="337" y="284"/>
                    <a:pt x="247" y="512"/>
                    <a:pt x="157" y="744"/>
                  </a:cubicBezTo>
                  <a:cubicBezTo>
                    <a:pt x="76" y="965"/>
                    <a:pt x="0" y="1189"/>
                    <a:pt x="34" y="1454"/>
                  </a:cubicBezTo>
                  <a:cubicBezTo>
                    <a:pt x="150" y="1379"/>
                    <a:pt x="150" y="1379"/>
                    <a:pt x="165" y="1289"/>
                  </a:cubicBezTo>
                  <a:cubicBezTo>
                    <a:pt x="195" y="1148"/>
                    <a:pt x="225" y="1005"/>
                    <a:pt x="266" y="863"/>
                  </a:cubicBezTo>
                  <a:cubicBezTo>
                    <a:pt x="333" y="635"/>
                    <a:pt x="416" y="411"/>
                    <a:pt x="479" y="183"/>
                  </a:cubicBezTo>
                  <a:cubicBezTo>
                    <a:pt x="494" y="142"/>
                    <a:pt x="464" y="94"/>
                    <a:pt x="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3748514" y="3557231"/>
              <a:ext cx="23111" cy="73535"/>
            </a:xfrm>
            <a:custGeom>
              <a:avLst/>
              <a:gdLst/>
              <a:ahLst/>
              <a:cxnLst/>
              <a:rect l="l" t="t" r="r" b="b"/>
              <a:pathLst>
                <a:path w="484" h="1540" extrusionOk="0">
                  <a:moveTo>
                    <a:pt x="386" y="0"/>
                  </a:moveTo>
                  <a:cubicBezTo>
                    <a:pt x="333" y="187"/>
                    <a:pt x="263" y="351"/>
                    <a:pt x="252" y="523"/>
                  </a:cubicBezTo>
                  <a:cubicBezTo>
                    <a:pt x="244" y="710"/>
                    <a:pt x="195" y="875"/>
                    <a:pt x="132" y="1051"/>
                  </a:cubicBezTo>
                  <a:cubicBezTo>
                    <a:pt x="83" y="1193"/>
                    <a:pt x="1" y="1353"/>
                    <a:pt x="132" y="1540"/>
                  </a:cubicBezTo>
                  <a:cubicBezTo>
                    <a:pt x="166" y="1472"/>
                    <a:pt x="188" y="1439"/>
                    <a:pt x="199" y="1398"/>
                  </a:cubicBezTo>
                  <a:cubicBezTo>
                    <a:pt x="259" y="1215"/>
                    <a:pt x="202" y="1001"/>
                    <a:pt x="341" y="837"/>
                  </a:cubicBezTo>
                  <a:cubicBezTo>
                    <a:pt x="323" y="632"/>
                    <a:pt x="390" y="445"/>
                    <a:pt x="449" y="258"/>
                  </a:cubicBezTo>
                  <a:cubicBezTo>
                    <a:pt x="476" y="168"/>
                    <a:pt x="483" y="78"/>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3913204" y="3329607"/>
              <a:ext cx="30846" cy="73439"/>
            </a:xfrm>
            <a:custGeom>
              <a:avLst/>
              <a:gdLst/>
              <a:ahLst/>
              <a:cxnLst/>
              <a:rect l="l" t="t" r="r" b="b"/>
              <a:pathLst>
                <a:path w="646" h="1538" extrusionOk="0">
                  <a:moveTo>
                    <a:pt x="613" y="1"/>
                  </a:moveTo>
                  <a:cubicBezTo>
                    <a:pt x="613" y="4"/>
                    <a:pt x="616" y="9"/>
                    <a:pt x="616" y="12"/>
                  </a:cubicBezTo>
                  <a:cubicBezTo>
                    <a:pt x="616" y="9"/>
                    <a:pt x="620" y="4"/>
                    <a:pt x="620" y="1"/>
                  </a:cubicBezTo>
                  <a:close/>
                  <a:moveTo>
                    <a:pt x="616" y="12"/>
                  </a:moveTo>
                  <a:cubicBezTo>
                    <a:pt x="538" y="195"/>
                    <a:pt x="456" y="378"/>
                    <a:pt x="377" y="561"/>
                  </a:cubicBezTo>
                  <a:cubicBezTo>
                    <a:pt x="276" y="801"/>
                    <a:pt x="179" y="1044"/>
                    <a:pt x="82" y="1287"/>
                  </a:cubicBezTo>
                  <a:cubicBezTo>
                    <a:pt x="52" y="1369"/>
                    <a:pt x="30" y="1455"/>
                    <a:pt x="0" y="1537"/>
                  </a:cubicBezTo>
                  <a:cubicBezTo>
                    <a:pt x="63" y="1534"/>
                    <a:pt x="112" y="1515"/>
                    <a:pt x="127" y="1481"/>
                  </a:cubicBezTo>
                  <a:cubicBezTo>
                    <a:pt x="175" y="1380"/>
                    <a:pt x="194" y="1265"/>
                    <a:pt x="254" y="1167"/>
                  </a:cubicBezTo>
                  <a:cubicBezTo>
                    <a:pt x="456" y="842"/>
                    <a:pt x="504" y="461"/>
                    <a:pt x="635" y="113"/>
                  </a:cubicBezTo>
                  <a:cubicBezTo>
                    <a:pt x="646" y="83"/>
                    <a:pt x="628" y="46"/>
                    <a:pt x="616" y="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3370955" y="3173656"/>
              <a:ext cx="65036" cy="21249"/>
            </a:xfrm>
            <a:custGeom>
              <a:avLst/>
              <a:gdLst/>
              <a:ahLst/>
              <a:cxnLst/>
              <a:rect l="l" t="t" r="r" b="b"/>
              <a:pathLst>
                <a:path w="1362" h="445" extrusionOk="0">
                  <a:moveTo>
                    <a:pt x="0" y="415"/>
                  </a:moveTo>
                  <a:lnTo>
                    <a:pt x="0" y="422"/>
                  </a:lnTo>
                  <a:cubicBezTo>
                    <a:pt x="4" y="418"/>
                    <a:pt x="4" y="418"/>
                    <a:pt x="7" y="415"/>
                  </a:cubicBezTo>
                  <a:close/>
                  <a:moveTo>
                    <a:pt x="1346" y="0"/>
                  </a:moveTo>
                  <a:cubicBezTo>
                    <a:pt x="1218" y="30"/>
                    <a:pt x="1092" y="75"/>
                    <a:pt x="965" y="82"/>
                  </a:cubicBezTo>
                  <a:cubicBezTo>
                    <a:pt x="673" y="101"/>
                    <a:pt x="407" y="198"/>
                    <a:pt x="142" y="299"/>
                  </a:cubicBezTo>
                  <a:cubicBezTo>
                    <a:pt x="90" y="318"/>
                    <a:pt x="52" y="373"/>
                    <a:pt x="7" y="415"/>
                  </a:cubicBezTo>
                  <a:cubicBezTo>
                    <a:pt x="45" y="437"/>
                    <a:pt x="83" y="444"/>
                    <a:pt x="119" y="444"/>
                  </a:cubicBezTo>
                  <a:cubicBezTo>
                    <a:pt x="198" y="444"/>
                    <a:pt x="276" y="404"/>
                    <a:pt x="359" y="385"/>
                  </a:cubicBezTo>
                  <a:cubicBezTo>
                    <a:pt x="572" y="325"/>
                    <a:pt x="773" y="220"/>
                    <a:pt x="998" y="187"/>
                  </a:cubicBezTo>
                  <a:cubicBezTo>
                    <a:pt x="1125" y="168"/>
                    <a:pt x="1241" y="93"/>
                    <a:pt x="1361" y="40"/>
                  </a:cubicBezTo>
                  <a:cubicBezTo>
                    <a:pt x="1357" y="30"/>
                    <a:pt x="1353" y="14"/>
                    <a:pt x="1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4047668" y="4016491"/>
              <a:ext cx="55008" cy="43596"/>
            </a:xfrm>
            <a:custGeom>
              <a:avLst/>
              <a:gdLst/>
              <a:ahLst/>
              <a:cxnLst/>
              <a:rect l="l" t="t" r="r" b="b"/>
              <a:pathLst>
                <a:path w="1152" h="913" extrusionOk="0">
                  <a:moveTo>
                    <a:pt x="1152" y="1"/>
                  </a:moveTo>
                  <a:lnTo>
                    <a:pt x="1152" y="1"/>
                  </a:lnTo>
                  <a:cubicBezTo>
                    <a:pt x="767" y="292"/>
                    <a:pt x="386" y="579"/>
                    <a:pt x="1" y="871"/>
                  </a:cubicBezTo>
                  <a:cubicBezTo>
                    <a:pt x="8" y="886"/>
                    <a:pt x="16" y="901"/>
                    <a:pt x="23" y="912"/>
                  </a:cubicBezTo>
                  <a:cubicBezTo>
                    <a:pt x="106" y="883"/>
                    <a:pt x="195" y="864"/>
                    <a:pt x="263" y="815"/>
                  </a:cubicBezTo>
                  <a:cubicBezTo>
                    <a:pt x="506" y="643"/>
                    <a:pt x="745" y="464"/>
                    <a:pt x="980" y="284"/>
                  </a:cubicBezTo>
                  <a:cubicBezTo>
                    <a:pt x="1070" y="217"/>
                    <a:pt x="1152" y="142"/>
                    <a:pt x="1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3279418" y="2973535"/>
              <a:ext cx="38964" cy="27313"/>
            </a:xfrm>
            <a:custGeom>
              <a:avLst/>
              <a:gdLst/>
              <a:ahLst/>
              <a:cxnLst/>
              <a:rect l="l" t="t" r="r" b="b"/>
              <a:pathLst>
                <a:path w="816" h="572" extrusionOk="0">
                  <a:moveTo>
                    <a:pt x="655" y="1"/>
                  </a:moveTo>
                  <a:cubicBezTo>
                    <a:pt x="566" y="71"/>
                    <a:pt x="471" y="139"/>
                    <a:pt x="378" y="206"/>
                  </a:cubicBezTo>
                  <a:cubicBezTo>
                    <a:pt x="233" y="303"/>
                    <a:pt x="102" y="404"/>
                    <a:pt x="0" y="572"/>
                  </a:cubicBezTo>
                  <a:cubicBezTo>
                    <a:pt x="53" y="561"/>
                    <a:pt x="95" y="561"/>
                    <a:pt x="128" y="539"/>
                  </a:cubicBezTo>
                  <a:cubicBezTo>
                    <a:pt x="247" y="468"/>
                    <a:pt x="364" y="385"/>
                    <a:pt x="479" y="311"/>
                  </a:cubicBezTo>
                  <a:cubicBezTo>
                    <a:pt x="580" y="244"/>
                    <a:pt x="681" y="187"/>
                    <a:pt x="752" y="79"/>
                  </a:cubicBezTo>
                  <a:cubicBezTo>
                    <a:pt x="771" y="49"/>
                    <a:pt x="793" y="23"/>
                    <a:pt x="8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4479614" y="3957042"/>
              <a:ext cx="72007" cy="25737"/>
            </a:xfrm>
            <a:custGeom>
              <a:avLst/>
              <a:gdLst/>
              <a:ahLst/>
              <a:cxnLst/>
              <a:rect l="l" t="t" r="r" b="b"/>
              <a:pathLst>
                <a:path w="1508" h="539" extrusionOk="0">
                  <a:moveTo>
                    <a:pt x="12" y="0"/>
                  </a:moveTo>
                  <a:cubicBezTo>
                    <a:pt x="8" y="16"/>
                    <a:pt x="4" y="26"/>
                    <a:pt x="1" y="38"/>
                  </a:cubicBezTo>
                  <a:cubicBezTo>
                    <a:pt x="91" y="97"/>
                    <a:pt x="177" y="183"/>
                    <a:pt x="274" y="202"/>
                  </a:cubicBezTo>
                  <a:cubicBezTo>
                    <a:pt x="565" y="266"/>
                    <a:pt x="841" y="356"/>
                    <a:pt x="1114" y="471"/>
                  </a:cubicBezTo>
                  <a:cubicBezTo>
                    <a:pt x="1190" y="505"/>
                    <a:pt x="1271" y="539"/>
                    <a:pt x="1357" y="539"/>
                  </a:cubicBezTo>
                  <a:cubicBezTo>
                    <a:pt x="1406" y="539"/>
                    <a:pt x="1455" y="528"/>
                    <a:pt x="1507" y="497"/>
                  </a:cubicBezTo>
                  <a:cubicBezTo>
                    <a:pt x="1111" y="273"/>
                    <a:pt x="636" y="262"/>
                    <a:pt x="236" y="45"/>
                  </a:cubicBezTo>
                  <a:cubicBezTo>
                    <a:pt x="172" y="12"/>
                    <a:pt x="87"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3163529" y="3086894"/>
              <a:ext cx="61932" cy="45697"/>
            </a:xfrm>
            <a:custGeom>
              <a:avLst/>
              <a:gdLst/>
              <a:ahLst/>
              <a:cxnLst/>
              <a:rect l="l" t="t" r="r" b="b"/>
              <a:pathLst>
                <a:path w="1297" h="957" extrusionOk="0">
                  <a:moveTo>
                    <a:pt x="1296" y="0"/>
                  </a:moveTo>
                  <a:cubicBezTo>
                    <a:pt x="825" y="261"/>
                    <a:pt x="430" y="610"/>
                    <a:pt x="0" y="908"/>
                  </a:cubicBezTo>
                  <a:cubicBezTo>
                    <a:pt x="4" y="924"/>
                    <a:pt x="7" y="938"/>
                    <a:pt x="11" y="953"/>
                  </a:cubicBezTo>
                  <a:lnTo>
                    <a:pt x="40" y="953"/>
                  </a:lnTo>
                  <a:cubicBezTo>
                    <a:pt x="52" y="953"/>
                    <a:pt x="59" y="957"/>
                    <a:pt x="71" y="957"/>
                  </a:cubicBezTo>
                  <a:cubicBezTo>
                    <a:pt x="82" y="957"/>
                    <a:pt x="93" y="953"/>
                    <a:pt x="104" y="950"/>
                  </a:cubicBezTo>
                  <a:cubicBezTo>
                    <a:pt x="183" y="893"/>
                    <a:pt x="254" y="830"/>
                    <a:pt x="332" y="774"/>
                  </a:cubicBezTo>
                  <a:cubicBezTo>
                    <a:pt x="546" y="620"/>
                    <a:pt x="763" y="479"/>
                    <a:pt x="968" y="322"/>
                  </a:cubicBezTo>
                  <a:cubicBezTo>
                    <a:pt x="1087" y="228"/>
                    <a:pt x="1184" y="108"/>
                    <a:pt x="1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3321343" y="3187551"/>
              <a:ext cx="59306" cy="23971"/>
            </a:xfrm>
            <a:custGeom>
              <a:avLst/>
              <a:gdLst/>
              <a:ahLst/>
              <a:cxnLst/>
              <a:rect l="l" t="t" r="r" b="b"/>
              <a:pathLst>
                <a:path w="1242" h="502" extrusionOk="0">
                  <a:moveTo>
                    <a:pt x="1156" y="1"/>
                  </a:moveTo>
                  <a:cubicBezTo>
                    <a:pt x="1140" y="1"/>
                    <a:pt x="1130" y="4"/>
                    <a:pt x="1114" y="8"/>
                  </a:cubicBezTo>
                  <a:cubicBezTo>
                    <a:pt x="778" y="113"/>
                    <a:pt x="445" y="217"/>
                    <a:pt x="112" y="325"/>
                  </a:cubicBezTo>
                  <a:cubicBezTo>
                    <a:pt x="48" y="344"/>
                    <a:pt x="0" y="386"/>
                    <a:pt x="45" y="501"/>
                  </a:cubicBezTo>
                  <a:cubicBezTo>
                    <a:pt x="449" y="363"/>
                    <a:pt x="852" y="232"/>
                    <a:pt x="1242" y="23"/>
                  </a:cubicBezTo>
                  <a:cubicBezTo>
                    <a:pt x="1211" y="8"/>
                    <a:pt x="1185" y="1"/>
                    <a:pt x="1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3827206" y="3233248"/>
              <a:ext cx="34332" cy="49851"/>
            </a:xfrm>
            <a:custGeom>
              <a:avLst/>
              <a:gdLst/>
              <a:ahLst/>
              <a:cxnLst/>
              <a:rect l="l" t="t" r="r" b="b"/>
              <a:pathLst>
                <a:path w="719" h="1044" extrusionOk="0">
                  <a:moveTo>
                    <a:pt x="718" y="0"/>
                  </a:moveTo>
                  <a:lnTo>
                    <a:pt x="718" y="0"/>
                  </a:lnTo>
                  <a:cubicBezTo>
                    <a:pt x="430" y="310"/>
                    <a:pt x="154" y="632"/>
                    <a:pt x="0" y="1043"/>
                  </a:cubicBezTo>
                  <a:cubicBezTo>
                    <a:pt x="228" y="950"/>
                    <a:pt x="273" y="711"/>
                    <a:pt x="415" y="550"/>
                  </a:cubicBezTo>
                  <a:cubicBezTo>
                    <a:pt x="554" y="393"/>
                    <a:pt x="703" y="232"/>
                    <a:pt x="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3863974" y="3434944"/>
              <a:ext cx="22729" cy="64319"/>
            </a:xfrm>
            <a:custGeom>
              <a:avLst/>
              <a:gdLst/>
              <a:ahLst/>
              <a:cxnLst/>
              <a:rect l="l" t="t" r="r" b="b"/>
              <a:pathLst>
                <a:path w="476" h="1347" extrusionOk="0">
                  <a:moveTo>
                    <a:pt x="400" y="1"/>
                  </a:moveTo>
                  <a:cubicBezTo>
                    <a:pt x="378" y="56"/>
                    <a:pt x="360" y="105"/>
                    <a:pt x="341" y="150"/>
                  </a:cubicBezTo>
                  <a:cubicBezTo>
                    <a:pt x="262" y="374"/>
                    <a:pt x="172" y="595"/>
                    <a:pt x="105" y="826"/>
                  </a:cubicBezTo>
                  <a:cubicBezTo>
                    <a:pt x="56" y="988"/>
                    <a:pt x="41" y="1163"/>
                    <a:pt x="12" y="1331"/>
                  </a:cubicBezTo>
                  <a:cubicBezTo>
                    <a:pt x="56" y="1271"/>
                    <a:pt x="113" y="1212"/>
                    <a:pt x="142" y="1145"/>
                  </a:cubicBezTo>
                  <a:cubicBezTo>
                    <a:pt x="180" y="1069"/>
                    <a:pt x="191" y="988"/>
                    <a:pt x="217" y="909"/>
                  </a:cubicBezTo>
                  <a:cubicBezTo>
                    <a:pt x="292" y="662"/>
                    <a:pt x="367" y="412"/>
                    <a:pt x="449" y="169"/>
                  </a:cubicBezTo>
                  <a:cubicBezTo>
                    <a:pt x="475" y="94"/>
                    <a:pt x="460" y="53"/>
                    <a:pt x="400" y="1"/>
                  </a:cubicBezTo>
                  <a:close/>
                  <a:moveTo>
                    <a:pt x="12" y="1331"/>
                  </a:moveTo>
                  <a:lnTo>
                    <a:pt x="12" y="1331"/>
                  </a:lnTo>
                  <a:cubicBezTo>
                    <a:pt x="8" y="1335"/>
                    <a:pt x="4" y="1338"/>
                    <a:pt x="1" y="1346"/>
                  </a:cubicBezTo>
                  <a:lnTo>
                    <a:pt x="8" y="1346"/>
                  </a:lnTo>
                  <a:cubicBezTo>
                    <a:pt x="8" y="1342"/>
                    <a:pt x="12" y="1335"/>
                    <a:pt x="12" y="1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3876484" y="3343025"/>
              <a:ext cx="23302" cy="51045"/>
            </a:xfrm>
            <a:custGeom>
              <a:avLst/>
              <a:gdLst/>
              <a:ahLst/>
              <a:cxnLst/>
              <a:rect l="l" t="t" r="r" b="b"/>
              <a:pathLst>
                <a:path w="488" h="1069" extrusionOk="0">
                  <a:moveTo>
                    <a:pt x="434" y="0"/>
                  </a:moveTo>
                  <a:cubicBezTo>
                    <a:pt x="386" y="60"/>
                    <a:pt x="322" y="113"/>
                    <a:pt x="300" y="180"/>
                  </a:cubicBezTo>
                  <a:cubicBezTo>
                    <a:pt x="195" y="468"/>
                    <a:pt x="101" y="759"/>
                    <a:pt x="1" y="1051"/>
                  </a:cubicBezTo>
                  <a:cubicBezTo>
                    <a:pt x="30" y="1062"/>
                    <a:pt x="53" y="1069"/>
                    <a:pt x="72" y="1069"/>
                  </a:cubicBezTo>
                  <a:cubicBezTo>
                    <a:pt x="135" y="1069"/>
                    <a:pt x="161" y="1017"/>
                    <a:pt x="180" y="965"/>
                  </a:cubicBezTo>
                  <a:cubicBezTo>
                    <a:pt x="247" y="782"/>
                    <a:pt x="308" y="594"/>
                    <a:pt x="370" y="404"/>
                  </a:cubicBezTo>
                  <a:cubicBezTo>
                    <a:pt x="412" y="280"/>
                    <a:pt x="449" y="154"/>
                    <a:pt x="487" y="30"/>
                  </a:cubicBezTo>
                  <a:cubicBezTo>
                    <a:pt x="468" y="19"/>
                    <a:pt x="449" y="11"/>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3360450" y="3204120"/>
              <a:ext cx="36815" cy="16474"/>
            </a:xfrm>
            <a:custGeom>
              <a:avLst/>
              <a:gdLst/>
              <a:ahLst/>
              <a:cxnLst/>
              <a:rect l="l" t="t" r="r" b="b"/>
              <a:pathLst>
                <a:path w="771" h="345" extrusionOk="0">
                  <a:moveTo>
                    <a:pt x="550" y="1"/>
                  </a:moveTo>
                  <a:cubicBezTo>
                    <a:pt x="337" y="1"/>
                    <a:pt x="165" y="117"/>
                    <a:pt x="1" y="244"/>
                  </a:cubicBezTo>
                  <a:cubicBezTo>
                    <a:pt x="8" y="311"/>
                    <a:pt x="34" y="345"/>
                    <a:pt x="79" y="345"/>
                  </a:cubicBezTo>
                  <a:cubicBezTo>
                    <a:pt x="91" y="345"/>
                    <a:pt x="105" y="341"/>
                    <a:pt x="117" y="337"/>
                  </a:cubicBezTo>
                  <a:cubicBezTo>
                    <a:pt x="303" y="282"/>
                    <a:pt x="491" y="218"/>
                    <a:pt x="670" y="151"/>
                  </a:cubicBezTo>
                  <a:cubicBezTo>
                    <a:pt x="707" y="135"/>
                    <a:pt x="729" y="83"/>
                    <a:pt x="771" y="39"/>
                  </a:cubicBezTo>
                  <a:cubicBezTo>
                    <a:pt x="693" y="13"/>
                    <a:pt x="621"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3769381" y="3472236"/>
              <a:ext cx="24114" cy="70383"/>
            </a:xfrm>
            <a:custGeom>
              <a:avLst/>
              <a:gdLst/>
              <a:ahLst/>
              <a:cxnLst/>
              <a:rect l="l" t="t" r="r" b="b"/>
              <a:pathLst>
                <a:path w="505" h="1474" extrusionOk="0">
                  <a:moveTo>
                    <a:pt x="427" y="0"/>
                  </a:moveTo>
                  <a:cubicBezTo>
                    <a:pt x="367" y="217"/>
                    <a:pt x="311" y="435"/>
                    <a:pt x="251" y="651"/>
                  </a:cubicBezTo>
                  <a:cubicBezTo>
                    <a:pt x="244" y="681"/>
                    <a:pt x="225" y="711"/>
                    <a:pt x="213" y="740"/>
                  </a:cubicBezTo>
                  <a:cubicBezTo>
                    <a:pt x="184" y="823"/>
                    <a:pt x="146" y="909"/>
                    <a:pt x="132" y="995"/>
                  </a:cubicBezTo>
                  <a:cubicBezTo>
                    <a:pt x="120" y="1054"/>
                    <a:pt x="135" y="1096"/>
                    <a:pt x="75" y="1156"/>
                  </a:cubicBezTo>
                  <a:cubicBezTo>
                    <a:pt x="1" y="1230"/>
                    <a:pt x="56" y="1403"/>
                    <a:pt x="158" y="1473"/>
                  </a:cubicBezTo>
                  <a:cubicBezTo>
                    <a:pt x="176" y="1306"/>
                    <a:pt x="184" y="1141"/>
                    <a:pt x="221" y="980"/>
                  </a:cubicBezTo>
                  <a:cubicBezTo>
                    <a:pt x="255" y="812"/>
                    <a:pt x="315" y="647"/>
                    <a:pt x="370" y="479"/>
                  </a:cubicBezTo>
                  <a:cubicBezTo>
                    <a:pt x="423" y="326"/>
                    <a:pt x="505" y="180"/>
                    <a:pt x="487" y="16"/>
                  </a:cubicBezTo>
                  <a:cubicBezTo>
                    <a:pt x="464" y="12"/>
                    <a:pt x="446" y="5"/>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3781509" y="3186835"/>
              <a:ext cx="34332" cy="33759"/>
            </a:xfrm>
            <a:custGeom>
              <a:avLst/>
              <a:gdLst/>
              <a:ahLst/>
              <a:cxnLst/>
              <a:rect l="l" t="t" r="r" b="b"/>
              <a:pathLst>
                <a:path w="719" h="707" extrusionOk="0">
                  <a:moveTo>
                    <a:pt x="692" y="4"/>
                  </a:moveTo>
                  <a:cubicBezTo>
                    <a:pt x="658" y="8"/>
                    <a:pt x="617" y="0"/>
                    <a:pt x="598" y="19"/>
                  </a:cubicBezTo>
                  <a:cubicBezTo>
                    <a:pt x="419" y="183"/>
                    <a:pt x="239" y="352"/>
                    <a:pt x="68" y="527"/>
                  </a:cubicBezTo>
                  <a:cubicBezTo>
                    <a:pt x="23" y="572"/>
                    <a:pt x="1" y="636"/>
                    <a:pt x="86" y="707"/>
                  </a:cubicBezTo>
                  <a:cubicBezTo>
                    <a:pt x="337" y="523"/>
                    <a:pt x="527" y="288"/>
                    <a:pt x="718" y="52"/>
                  </a:cubicBezTo>
                  <a:cubicBezTo>
                    <a:pt x="710" y="34"/>
                    <a:pt x="700" y="19"/>
                    <a:pt x="692"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4447144" y="3936701"/>
              <a:ext cx="78262" cy="22013"/>
            </a:xfrm>
            <a:custGeom>
              <a:avLst/>
              <a:gdLst/>
              <a:ahLst/>
              <a:cxnLst/>
              <a:rect l="l" t="t" r="r" b="b"/>
              <a:pathLst>
                <a:path w="1639" h="461" extrusionOk="0">
                  <a:moveTo>
                    <a:pt x="39" y="0"/>
                  </a:moveTo>
                  <a:cubicBezTo>
                    <a:pt x="27" y="0"/>
                    <a:pt x="16" y="12"/>
                    <a:pt x="1" y="15"/>
                  </a:cubicBezTo>
                  <a:cubicBezTo>
                    <a:pt x="1" y="49"/>
                    <a:pt x="1" y="83"/>
                    <a:pt x="4" y="124"/>
                  </a:cubicBezTo>
                  <a:lnTo>
                    <a:pt x="53" y="124"/>
                  </a:lnTo>
                  <a:cubicBezTo>
                    <a:pt x="61" y="124"/>
                    <a:pt x="68" y="120"/>
                    <a:pt x="75" y="120"/>
                  </a:cubicBezTo>
                  <a:cubicBezTo>
                    <a:pt x="98" y="120"/>
                    <a:pt x="120" y="124"/>
                    <a:pt x="139" y="128"/>
                  </a:cubicBezTo>
                  <a:cubicBezTo>
                    <a:pt x="334" y="180"/>
                    <a:pt x="528" y="243"/>
                    <a:pt x="726" y="292"/>
                  </a:cubicBezTo>
                  <a:cubicBezTo>
                    <a:pt x="977" y="356"/>
                    <a:pt x="1227" y="408"/>
                    <a:pt x="1481" y="460"/>
                  </a:cubicBezTo>
                  <a:lnTo>
                    <a:pt x="1496" y="460"/>
                  </a:lnTo>
                  <a:cubicBezTo>
                    <a:pt x="1533" y="460"/>
                    <a:pt x="1578" y="438"/>
                    <a:pt x="1638" y="423"/>
                  </a:cubicBezTo>
                  <a:cubicBezTo>
                    <a:pt x="1593" y="389"/>
                    <a:pt x="1583" y="374"/>
                    <a:pt x="1571" y="374"/>
                  </a:cubicBezTo>
                  <a:cubicBezTo>
                    <a:pt x="1302" y="340"/>
                    <a:pt x="1029" y="333"/>
                    <a:pt x="767" y="225"/>
                  </a:cubicBezTo>
                  <a:cubicBezTo>
                    <a:pt x="536" y="124"/>
                    <a:pt x="285" y="7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3800753" y="3763511"/>
              <a:ext cx="22108" cy="47750"/>
            </a:xfrm>
            <a:custGeom>
              <a:avLst/>
              <a:gdLst/>
              <a:ahLst/>
              <a:cxnLst/>
              <a:rect l="l" t="t" r="r" b="b"/>
              <a:pathLst>
                <a:path w="463" h="1000" extrusionOk="0">
                  <a:moveTo>
                    <a:pt x="415" y="1"/>
                  </a:moveTo>
                  <a:cubicBezTo>
                    <a:pt x="399" y="20"/>
                    <a:pt x="381" y="31"/>
                    <a:pt x="373" y="50"/>
                  </a:cubicBezTo>
                  <a:cubicBezTo>
                    <a:pt x="314" y="173"/>
                    <a:pt x="284" y="330"/>
                    <a:pt x="190" y="420"/>
                  </a:cubicBezTo>
                  <a:cubicBezTo>
                    <a:pt x="48" y="547"/>
                    <a:pt x="30" y="701"/>
                    <a:pt x="4" y="861"/>
                  </a:cubicBezTo>
                  <a:cubicBezTo>
                    <a:pt x="0" y="895"/>
                    <a:pt x="18" y="932"/>
                    <a:pt x="33" y="999"/>
                  </a:cubicBezTo>
                  <a:cubicBezTo>
                    <a:pt x="239" y="678"/>
                    <a:pt x="347" y="360"/>
                    <a:pt x="463" y="42"/>
                  </a:cubicBezTo>
                  <a:cubicBezTo>
                    <a:pt x="463" y="39"/>
                    <a:pt x="433" y="20"/>
                    <a:pt x="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3792922" y="3255356"/>
              <a:ext cx="34285" cy="51283"/>
            </a:xfrm>
            <a:custGeom>
              <a:avLst/>
              <a:gdLst/>
              <a:ahLst/>
              <a:cxnLst/>
              <a:rect l="l" t="t" r="r" b="b"/>
              <a:pathLst>
                <a:path w="718" h="1074" extrusionOk="0">
                  <a:moveTo>
                    <a:pt x="718" y="1"/>
                  </a:moveTo>
                  <a:lnTo>
                    <a:pt x="718" y="1"/>
                  </a:lnTo>
                  <a:cubicBezTo>
                    <a:pt x="486" y="281"/>
                    <a:pt x="277" y="577"/>
                    <a:pt x="71" y="872"/>
                  </a:cubicBezTo>
                  <a:cubicBezTo>
                    <a:pt x="38" y="920"/>
                    <a:pt x="23" y="984"/>
                    <a:pt x="0" y="1040"/>
                  </a:cubicBezTo>
                  <a:cubicBezTo>
                    <a:pt x="23" y="1051"/>
                    <a:pt x="41" y="1062"/>
                    <a:pt x="64" y="1074"/>
                  </a:cubicBezTo>
                  <a:cubicBezTo>
                    <a:pt x="187" y="898"/>
                    <a:pt x="321" y="729"/>
                    <a:pt x="430" y="546"/>
                  </a:cubicBezTo>
                  <a:cubicBezTo>
                    <a:pt x="535" y="371"/>
                    <a:pt x="711" y="232"/>
                    <a:pt x="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4098331" y="4065912"/>
              <a:ext cx="46795" cy="22156"/>
            </a:xfrm>
            <a:custGeom>
              <a:avLst/>
              <a:gdLst/>
              <a:ahLst/>
              <a:cxnLst/>
              <a:rect l="l" t="t" r="r" b="b"/>
              <a:pathLst>
                <a:path w="980" h="464" extrusionOk="0">
                  <a:moveTo>
                    <a:pt x="875" y="1"/>
                  </a:moveTo>
                  <a:cubicBezTo>
                    <a:pt x="584" y="1"/>
                    <a:pt x="135" y="236"/>
                    <a:pt x="0" y="464"/>
                  </a:cubicBezTo>
                  <a:cubicBezTo>
                    <a:pt x="329" y="315"/>
                    <a:pt x="632" y="172"/>
                    <a:pt x="979" y="12"/>
                  </a:cubicBezTo>
                  <a:cubicBezTo>
                    <a:pt x="950" y="5"/>
                    <a:pt x="912" y="1"/>
                    <a:pt x="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3835037" y="3356204"/>
              <a:ext cx="22681" cy="52525"/>
            </a:xfrm>
            <a:custGeom>
              <a:avLst/>
              <a:gdLst/>
              <a:ahLst/>
              <a:cxnLst/>
              <a:rect l="l" t="t" r="r" b="b"/>
              <a:pathLst>
                <a:path w="475" h="1100" extrusionOk="0">
                  <a:moveTo>
                    <a:pt x="415" y="1"/>
                  </a:moveTo>
                  <a:cubicBezTo>
                    <a:pt x="198" y="289"/>
                    <a:pt x="116" y="636"/>
                    <a:pt x="11" y="972"/>
                  </a:cubicBezTo>
                  <a:cubicBezTo>
                    <a:pt x="0" y="1007"/>
                    <a:pt x="34" y="1059"/>
                    <a:pt x="49" y="1100"/>
                  </a:cubicBezTo>
                  <a:cubicBezTo>
                    <a:pt x="94" y="1010"/>
                    <a:pt x="146" y="920"/>
                    <a:pt x="180" y="823"/>
                  </a:cubicBezTo>
                  <a:cubicBezTo>
                    <a:pt x="254" y="610"/>
                    <a:pt x="321" y="394"/>
                    <a:pt x="392" y="177"/>
                  </a:cubicBezTo>
                  <a:cubicBezTo>
                    <a:pt x="411" y="120"/>
                    <a:pt x="475" y="75"/>
                    <a:pt x="422" y="8"/>
                  </a:cubicBezTo>
                  <a:lnTo>
                    <a:pt x="4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3922181" y="3527244"/>
              <a:ext cx="15041" cy="40922"/>
            </a:xfrm>
            <a:custGeom>
              <a:avLst/>
              <a:gdLst/>
              <a:ahLst/>
              <a:cxnLst/>
              <a:rect l="l" t="t" r="r" b="b"/>
              <a:pathLst>
                <a:path w="315" h="857" extrusionOk="0">
                  <a:moveTo>
                    <a:pt x="218" y="0"/>
                  </a:moveTo>
                  <a:cubicBezTo>
                    <a:pt x="64" y="277"/>
                    <a:pt x="35" y="553"/>
                    <a:pt x="1" y="856"/>
                  </a:cubicBezTo>
                  <a:cubicBezTo>
                    <a:pt x="192" y="740"/>
                    <a:pt x="315" y="247"/>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3057190" y="3076532"/>
              <a:ext cx="25928" cy="26263"/>
            </a:xfrm>
            <a:custGeom>
              <a:avLst/>
              <a:gdLst/>
              <a:ahLst/>
              <a:cxnLst/>
              <a:rect l="l" t="t" r="r" b="b"/>
              <a:pathLst>
                <a:path w="543" h="550" extrusionOk="0">
                  <a:moveTo>
                    <a:pt x="513" y="0"/>
                  </a:moveTo>
                  <a:lnTo>
                    <a:pt x="513" y="0"/>
                  </a:lnTo>
                  <a:cubicBezTo>
                    <a:pt x="468" y="19"/>
                    <a:pt x="412" y="23"/>
                    <a:pt x="382" y="52"/>
                  </a:cubicBezTo>
                  <a:cubicBezTo>
                    <a:pt x="255" y="176"/>
                    <a:pt x="135" y="303"/>
                    <a:pt x="16" y="434"/>
                  </a:cubicBezTo>
                  <a:cubicBezTo>
                    <a:pt x="1" y="452"/>
                    <a:pt x="23" y="501"/>
                    <a:pt x="27" y="549"/>
                  </a:cubicBezTo>
                  <a:cubicBezTo>
                    <a:pt x="303" y="471"/>
                    <a:pt x="543" y="199"/>
                    <a:pt x="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3878251" y="3832653"/>
              <a:ext cx="25737" cy="45888"/>
            </a:xfrm>
            <a:custGeom>
              <a:avLst/>
              <a:gdLst/>
              <a:ahLst/>
              <a:cxnLst/>
              <a:rect l="l" t="t" r="r" b="b"/>
              <a:pathLst>
                <a:path w="539" h="961" extrusionOk="0">
                  <a:moveTo>
                    <a:pt x="502" y="0"/>
                  </a:moveTo>
                  <a:cubicBezTo>
                    <a:pt x="434" y="0"/>
                    <a:pt x="400" y="41"/>
                    <a:pt x="374" y="105"/>
                  </a:cubicBezTo>
                  <a:cubicBezTo>
                    <a:pt x="340" y="190"/>
                    <a:pt x="307" y="276"/>
                    <a:pt x="258" y="355"/>
                  </a:cubicBezTo>
                  <a:cubicBezTo>
                    <a:pt x="143" y="538"/>
                    <a:pt x="67" y="740"/>
                    <a:pt x="12" y="949"/>
                  </a:cubicBezTo>
                  <a:cubicBezTo>
                    <a:pt x="41" y="920"/>
                    <a:pt x="75" y="890"/>
                    <a:pt x="101" y="856"/>
                  </a:cubicBezTo>
                  <a:cubicBezTo>
                    <a:pt x="292" y="598"/>
                    <a:pt x="419" y="307"/>
                    <a:pt x="538" y="4"/>
                  </a:cubicBezTo>
                  <a:cubicBezTo>
                    <a:pt x="528" y="0"/>
                    <a:pt x="512" y="0"/>
                    <a:pt x="502" y="0"/>
                  </a:cubicBezTo>
                  <a:close/>
                  <a:moveTo>
                    <a:pt x="12" y="949"/>
                  </a:moveTo>
                  <a:lnTo>
                    <a:pt x="12" y="949"/>
                  </a:lnTo>
                  <a:cubicBezTo>
                    <a:pt x="8" y="953"/>
                    <a:pt x="4" y="957"/>
                    <a:pt x="0" y="961"/>
                  </a:cubicBezTo>
                  <a:lnTo>
                    <a:pt x="8" y="961"/>
                  </a:lnTo>
                  <a:cubicBezTo>
                    <a:pt x="8" y="957"/>
                    <a:pt x="8" y="953"/>
                    <a:pt x="12" y="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3803140" y="3165395"/>
              <a:ext cx="32565" cy="36672"/>
            </a:xfrm>
            <a:custGeom>
              <a:avLst/>
              <a:gdLst/>
              <a:ahLst/>
              <a:cxnLst/>
              <a:rect l="l" t="t" r="r" b="b"/>
              <a:pathLst>
                <a:path w="682" h="768" extrusionOk="0">
                  <a:moveTo>
                    <a:pt x="682" y="1"/>
                  </a:moveTo>
                  <a:cubicBezTo>
                    <a:pt x="334" y="225"/>
                    <a:pt x="50" y="543"/>
                    <a:pt x="1" y="767"/>
                  </a:cubicBezTo>
                  <a:cubicBezTo>
                    <a:pt x="229" y="501"/>
                    <a:pt x="566" y="375"/>
                    <a:pt x="6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3900741" y="3618113"/>
              <a:ext cx="13800" cy="42115"/>
            </a:xfrm>
            <a:custGeom>
              <a:avLst/>
              <a:gdLst/>
              <a:ahLst/>
              <a:cxnLst/>
              <a:rect l="l" t="t" r="r" b="b"/>
              <a:pathLst>
                <a:path w="289" h="882" extrusionOk="0">
                  <a:moveTo>
                    <a:pt x="288" y="0"/>
                  </a:moveTo>
                  <a:cubicBezTo>
                    <a:pt x="172" y="112"/>
                    <a:pt x="26" y="590"/>
                    <a:pt x="0" y="882"/>
                  </a:cubicBezTo>
                  <a:cubicBezTo>
                    <a:pt x="150" y="837"/>
                    <a:pt x="195" y="725"/>
                    <a:pt x="221" y="601"/>
                  </a:cubicBezTo>
                  <a:cubicBezTo>
                    <a:pt x="247" y="471"/>
                    <a:pt x="262" y="337"/>
                    <a:pt x="281" y="206"/>
                  </a:cubicBezTo>
                  <a:cubicBezTo>
                    <a:pt x="288" y="149"/>
                    <a:pt x="284" y="97"/>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4216846" y="4003264"/>
              <a:ext cx="49135" cy="16856"/>
            </a:xfrm>
            <a:custGeom>
              <a:avLst/>
              <a:gdLst/>
              <a:ahLst/>
              <a:cxnLst/>
              <a:rect l="l" t="t" r="r" b="b"/>
              <a:pathLst>
                <a:path w="1029" h="353" extrusionOk="0">
                  <a:moveTo>
                    <a:pt x="912" y="0"/>
                  </a:moveTo>
                  <a:cubicBezTo>
                    <a:pt x="886" y="0"/>
                    <a:pt x="864" y="4"/>
                    <a:pt x="845" y="8"/>
                  </a:cubicBezTo>
                  <a:cubicBezTo>
                    <a:pt x="662" y="61"/>
                    <a:pt x="478" y="113"/>
                    <a:pt x="299" y="173"/>
                  </a:cubicBezTo>
                  <a:cubicBezTo>
                    <a:pt x="191" y="210"/>
                    <a:pt x="79" y="244"/>
                    <a:pt x="7" y="345"/>
                  </a:cubicBezTo>
                  <a:cubicBezTo>
                    <a:pt x="362" y="292"/>
                    <a:pt x="711" y="202"/>
                    <a:pt x="1028" y="19"/>
                  </a:cubicBezTo>
                  <a:cubicBezTo>
                    <a:pt x="987" y="8"/>
                    <a:pt x="949" y="0"/>
                    <a:pt x="912" y="0"/>
                  </a:cubicBezTo>
                  <a:close/>
                  <a:moveTo>
                    <a:pt x="0" y="345"/>
                  </a:moveTo>
                  <a:lnTo>
                    <a:pt x="0" y="352"/>
                  </a:lnTo>
                  <a:cubicBezTo>
                    <a:pt x="4" y="352"/>
                    <a:pt x="4" y="349"/>
                    <a:pt x="7" y="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3779361" y="3711607"/>
              <a:ext cx="16951" cy="40014"/>
            </a:xfrm>
            <a:custGeom>
              <a:avLst/>
              <a:gdLst/>
              <a:ahLst/>
              <a:cxnLst/>
              <a:rect l="l" t="t" r="r" b="b"/>
              <a:pathLst>
                <a:path w="355" h="838" extrusionOk="0">
                  <a:moveTo>
                    <a:pt x="355" y="1"/>
                  </a:moveTo>
                  <a:lnTo>
                    <a:pt x="355" y="1"/>
                  </a:lnTo>
                  <a:cubicBezTo>
                    <a:pt x="303" y="27"/>
                    <a:pt x="247" y="38"/>
                    <a:pt x="225" y="71"/>
                  </a:cubicBezTo>
                  <a:cubicBezTo>
                    <a:pt x="184" y="128"/>
                    <a:pt x="165" y="199"/>
                    <a:pt x="142" y="263"/>
                  </a:cubicBezTo>
                  <a:cubicBezTo>
                    <a:pt x="113" y="352"/>
                    <a:pt x="90" y="442"/>
                    <a:pt x="63" y="532"/>
                  </a:cubicBezTo>
                  <a:cubicBezTo>
                    <a:pt x="45" y="599"/>
                    <a:pt x="11" y="666"/>
                    <a:pt x="4" y="734"/>
                  </a:cubicBezTo>
                  <a:cubicBezTo>
                    <a:pt x="1" y="763"/>
                    <a:pt x="41" y="801"/>
                    <a:pt x="60" y="838"/>
                  </a:cubicBezTo>
                  <a:cubicBezTo>
                    <a:pt x="79" y="834"/>
                    <a:pt x="97" y="834"/>
                    <a:pt x="116" y="830"/>
                  </a:cubicBezTo>
                  <a:cubicBezTo>
                    <a:pt x="153" y="699"/>
                    <a:pt x="191" y="568"/>
                    <a:pt x="228" y="434"/>
                  </a:cubicBezTo>
                  <a:cubicBezTo>
                    <a:pt x="265" y="296"/>
                    <a:pt x="307" y="158"/>
                    <a:pt x="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3923757" y="3686825"/>
              <a:ext cx="18909" cy="41638"/>
            </a:xfrm>
            <a:custGeom>
              <a:avLst/>
              <a:gdLst/>
              <a:ahLst/>
              <a:cxnLst/>
              <a:rect l="l" t="t" r="r" b="b"/>
              <a:pathLst>
                <a:path w="396" h="872" extrusionOk="0">
                  <a:moveTo>
                    <a:pt x="266" y="0"/>
                  </a:moveTo>
                  <a:cubicBezTo>
                    <a:pt x="199" y="243"/>
                    <a:pt x="131" y="445"/>
                    <a:pt x="90" y="658"/>
                  </a:cubicBezTo>
                  <a:cubicBezTo>
                    <a:pt x="78" y="721"/>
                    <a:pt x="0" y="799"/>
                    <a:pt x="90" y="871"/>
                  </a:cubicBezTo>
                  <a:cubicBezTo>
                    <a:pt x="154" y="732"/>
                    <a:pt x="228" y="606"/>
                    <a:pt x="273" y="463"/>
                  </a:cubicBezTo>
                  <a:cubicBezTo>
                    <a:pt x="314" y="328"/>
                    <a:pt x="396" y="18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3757587" y="3643802"/>
              <a:ext cx="14707" cy="39442"/>
            </a:xfrm>
            <a:custGeom>
              <a:avLst/>
              <a:gdLst/>
              <a:ahLst/>
              <a:cxnLst/>
              <a:rect l="l" t="t" r="r" b="b"/>
              <a:pathLst>
                <a:path w="308" h="826" extrusionOk="0">
                  <a:moveTo>
                    <a:pt x="202" y="0"/>
                  </a:moveTo>
                  <a:lnTo>
                    <a:pt x="202" y="0"/>
                  </a:lnTo>
                  <a:cubicBezTo>
                    <a:pt x="128" y="270"/>
                    <a:pt x="0" y="527"/>
                    <a:pt x="16" y="826"/>
                  </a:cubicBezTo>
                  <a:cubicBezTo>
                    <a:pt x="116" y="785"/>
                    <a:pt x="157" y="718"/>
                    <a:pt x="168" y="628"/>
                  </a:cubicBezTo>
                  <a:cubicBezTo>
                    <a:pt x="191" y="418"/>
                    <a:pt x="307" y="217"/>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4499240" y="4100388"/>
              <a:ext cx="44646" cy="16092"/>
            </a:xfrm>
            <a:custGeom>
              <a:avLst/>
              <a:gdLst/>
              <a:ahLst/>
              <a:cxnLst/>
              <a:rect l="l" t="t" r="r" b="b"/>
              <a:pathLst>
                <a:path w="935" h="337" extrusionOk="0">
                  <a:moveTo>
                    <a:pt x="0" y="0"/>
                  </a:moveTo>
                  <a:lnTo>
                    <a:pt x="0" y="0"/>
                  </a:lnTo>
                  <a:cubicBezTo>
                    <a:pt x="314" y="101"/>
                    <a:pt x="588" y="325"/>
                    <a:pt x="935" y="337"/>
                  </a:cubicBezTo>
                  <a:cubicBezTo>
                    <a:pt x="912" y="288"/>
                    <a:pt x="886" y="243"/>
                    <a:pt x="849" y="225"/>
                  </a:cubicBezTo>
                  <a:cubicBezTo>
                    <a:pt x="580" y="86"/>
                    <a:pt x="281" y="6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3353478" y="3096874"/>
              <a:ext cx="34667" cy="15567"/>
            </a:xfrm>
            <a:custGeom>
              <a:avLst/>
              <a:gdLst/>
              <a:ahLst/>
              <a:cxnLst/>
              <a:rect l="l" t="t" r="r" b="b"/>
              <a:pathLst>
                <a:path w="726" h="326" extrusionOk="0">
                  <a:moveTo>
                    <a:pt x="718" y="0"/>
                  </a:moveTo>
                  <a:cubicBezTo>
                    <a:pt x="587" y="0"/>
                    <a:pt x="471" y="45"/>
                    <a:pt x="359" y="87"/>
                  </a:cubicBezTo>
                  <a:cubicBezTo>
                    <a:pt x="247" y="128"/>
                    <a:pt x="138" y="173"/>
                    <a:pt x="15" y="173"/>
                  </a:cubicBezTo>
                  <a:lnTo>
                    <a:pt x="0" y="173"/>
                  </a:lnTo>
                  <a:cubicBezTo>
                    <a:pt x="4" y="280"/>
                    <a:pt x="19" y="325"/>
                    <a:pt x="67" y="325"/>
                  </a:cubicBezTo>
                  <a:cubicBezTo>
                    <a:pt x="86" y="325"/>
                    <a:pt x="109" y="318"/>
                    <a:pt x="138" y="311"/>
                  </a:cubicBezTo>
                  <a:cubicBezTo>
                    <a:pt x="318" y="251"/>
                    <a:pt x="490" y="173"/>
                    <a:pt x="662" y="97"/>
                  </a:cubicBezTo>
                  <a:cubicBezTo>
                    <a:pt x="685" y="90"/>
                    <a:pt x="695" y="49"/>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3983922" y="3984164"/>
              <a:ext cx="25928" cy="25976"/>
            </a:xfrm>
            <a:custGeom>
              <a:avLst/>
              <a:gdLst/>
              <a:ahLst/>
              <a:cxnLst/>
              <a:rect l="l" t="t" r="r" b="b"/>
              <a:pathLst>
                <a:path w="543" h="544" extrusionOk="0">
                  <a:moveTo>
                    <a:pt x="535" y="0"/>
                  </a:moveTo>
                  <a:lnTo>
                    <a:pt x="535" y="0"/>
                  </a:lnTo>
                  <a:cubicBezTo>
                    <a:pt x="337" y="120"/>
                    <a:pt x="158" y="259"/>
                    <a:pt x="1" y="449"/>
                  </a:cubicBezTo>
                  <a:cubicBezTo>
                    <a:pt x="46" y="483"/>
                    <a:pt x="75" y="509"/>
                    <a:pt x="116" y="543"/>
                  </a:cubicBezTo>
                  <a:cubicBezTo>
                    <a:pt x="198" y="445"/>
                    <a:pt x="270" y="356"/>
                    <a:pt x="344" y="277"/>
                  </a:cubicBezTo>
                  <a:cubicBezTo>
                    <a:pt x="419" y="195"/>
                    <a:pt x="543" y="150"/>
                    <a:pt x="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3911628" y="3896877"/>
              <a:ext cx="22013" cy="27361"/>
            </a:xfrm>
            <a:custGeom>
              <a:avLst/>
              <a:gdLst/>
              <a:ahLst/>
              <a:cxnLst/>
              <a:rect l="l" t="t" r="r" b="b"/>
              <a:pathLst>
                <a:path w="461" h="573" extrusionOk="0">
                  <a:moveTo>
                    <a:pt x="381" y="1"/>
                  </a:moveTo>
                  <a:cubicBezTo>
                    <a:pt x="259" y="184"/>
                    <a:pt x="146" y="360"/>
                    <a:pt x="0" y="572"/>
                  </a:cubicBezTo>
                  <a:lnTo>
                    <a:pt x="102" y="572"/>
                  </a:lnTo>
                  <a:cubicBezTo>
                    <a:pt x="120" y="572"/>
                    <a:pt x="131" y="572"/>
                    <a:pt x="135" y="565"/>
                  </a:cubicBezTo>
                  <a:cubicBezTo>
                    <a:pt x="243" y="412"/>
                    <a:pt x="352" y="255"/>
                    <a:pt x="452" y="94"/>
                  </a:cubicBezTo>
                  <a:cubicBezTo>
                    <a:pt x="460" y="83"/>
                    <a:pt x="411" y="38"/>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3392204" y="3215580"/>
              <a:ext cx="25403" cy="10362"/>
            </a:xfrm>
            <a:custGeom>
              <a:avLst/>
              <a:gdLst/>
              <a:ahLst/>
              <a:cxnLst/>
              <a:rect l="l" t="t" r="r" b="b"/>
              <a:pathLst>
                <a:path w="532" h="217" extrusionOk="0">
                  <a:moveTo>
                    <a:pt x="340" y="0"/>
                  </a:moveTo>
                  <a:cubicBezTo>
                    <a:pt x="221" y="0"/>
                    <a:pt x="105" y="37"/>
                    <a:pt x="0" y="127"/>
                  </a:cubicBezTo>
                  <a:cubicBezTo>
                    <a:pt x="60" y="187"/>
                    <a:pt x="131" y="217"/>
                    <a:pt x="217" y="217"/>
                  </a:cubicBezTo>
                  <a:cubicBezTo>
                    <a:pt x="273" y="217"/>
                    <a:pt x="333" y="206"/>
                    <a:pt x="404" y="180"/>
                  </a:cubicBezTo>
                  <a:cubicBezTo>
                    <a:pt x="475" y="149"/>
                    <a:pt x="531" y="116"/>
                    <a:pt x="486" y="15"/>
                  </a:cubicBezTo>
                  <a:cubicBezTo>
                    <a:pt x="438" y="8"/>
                    <a:pt x="389" y="0"/>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3842773" y="3288256"/>
              <a:ext cx="18097" cy="25881"/>
            </a:xfrm>
            <a:custGeom>
              <a:avLst/>
              <a:gdLst/>
              <a:ahLst/>
              <a:cxnLst/>
              <a:rect l="l" t="t" r="r" b="b"/>
              <a:pathLst>
                <a:path w="379" h="542" extrusionOk="0">
                  <a:moveTo>
                    <a:pt x="278" y="0"/>
                  </a:moveTo>
                  <a:cubicBezTo>
                    <a:pt x="263" y="0"/>
                    <a:pt x="252" y="0"/>
                    <a:pt x="248" y="7"/>
                  </a:cubicBezTo>
                  <a:cubicBezTo>
                    <a:pt x="177" y="104"/>
                    <a:pt x="106" y="202"/>
                    <a:pt x="57" y="310"/>
                  </a:cubicBezTo>
                  <a:cubicBezTo>
                    <a:pt x="1" y="426"/>
                    <a:pt x="23" y="475"/>
                    <a:pt x="117" y="542"/>
                  </a:cubicBezTo>
                  <a:cubicBezTo>
                    <a:pt x="199" y="373"/>
                    <a:pt x="282" y="205"/>
                    <a:pt x="379" y="4"/>
                  </a:cubicBezTo>
                  <a:lnTo>
                    <a:pt x="319" y="4"/>
                  </a:lnTo>
                  <a:cubicBezTo>
                    <a:pt x="304" y="0"/>
                    <a:pt x="289"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4403549" y="3981347"/>
              <a:ext cx="36958" cy="7544"/>
            </a:xfrm>
            <a:custGeom>
              <a:avLst/>
              <a:gdLst/>
              <a:ahLst/>
              <a:cxnLst/>
              <a:rect l="l" t="t" r="r" b="b"/>
              <a:pathLst>
                <a:path w="774" h="158" extrusionOk="0">
                  <a:moveTo>
                    <a:pt x="0" y="0"/>
                  </a:moveTo>
                  <a:lnTo>
                    <a:pt x="0" y="0"/>
                  </a:lnTo>
                  <a:cubicBezTo>
                    <a:pt x="180" y="109"/>
                    <a:pt x="329" y="157"/>
                    <a:pt x="504" y="157"/>
                  </a:cubicBezTo>
                  <a:cubicBezTo>
                    <a:pt x="587" y="157"/>
                    <a:pt x="677" y="145"/>
                    <a:pt x="774" y="123"/>
                  </a:cubicBezTo>
                  <a:cubicBezTo>
                    <a:pt x="693" y="35"/>
                    <a:pt x="601" y="30"/>
                    <a:pt x="512" y="30"/>
                  </a:cubicBezTo>
                  <a:cubicBezTo>
                    <a:pt x="502" y="30"/>
                    <a:pt x="492" y="30"/>
                    <a:pt x="482" y="30"/>
                  </a:cubicBezTo>
                  <a:cubicBezTo>
                    <a:pt x="446" y="30"/>
                    <a:pt x="411" y="29"/>
                    <a:pt x="378" y="22"/>
                  </a:cubicBezTo>
                  <a:cubicBezTo>
                    <a:pt x="300" y="3"/>
                    <a:pt x="218" y="1"/>
                    <a:pt x="136" y="1"/>
                  </a:cubicBezTo>
                  <a:cubicBezTo>
                    <a:pt x="113" y="1"/>
                    <a:pt x="90" y="1"/>
                    <a:pt x="67" y="1"/>
                  </a:cubicBezTo>
                  <a:cubicBezTo>
                    <a:pt x="45" y="1"/>
                    <a:pt x="23" y="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4292196" y="3949354"/>
              <a:ext cx="39298" cy="5587"/>
            </a:xfrm>
            <a:custGeom>
              <a:avLst/>
              <a:gdLst/>
              <a:ahLst/>
              <a:cxnLst/>
              <a:rect l="l" t="t" r="r" b="b"/>
              <a:pathLst>
                <a:path w="823" h="117" extrusionOk="0">
                  <a:moveTo>
                    <a:pt x="823" y="4"/>
                  </a:moveTo>
                  <a:cubicBezTo>
                    <a:pt x="543" y="16"/>
                    <a:pt x="266" y="1"/>
                    <a:pt x="1" y="101"/>
                  </a:cubicBezTo>
                  <a:cubicBezTo>
                    <a:pt x="34" y="98"/>
                    <a:pt x="72" y="98"/>
                    <a:pt x="105" y="98"/>
                  </a:cubicBezTo>
                  <a:cubicBezTo>
                    <a:pt x="165" y="98"/>
                    <a:pt x="229" y="101"/>
                    <a:pt x="289" y="106"/>
                  </a:cubicBezTo>
                  <a:cubicBezTo>
                    <a:pt x="348" y="113"/>
                    <a:pt x="412" y="117"/>
                    <a:pt x="472" y="117"/>
                  </a:cubicBezTo>
                  <a:cubicBezTo>
                    <a:pt x="591" y="117"/>
                    <a:pt x="710" y="94"/>
                    <a:pt x="82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3890952" y="3582921"/>
              <a:ext cx="11126" cy="33234"/>
            </a:xfrm>
            <a:custGeom>
              <a:avLst/>
              <a:gdLst/>
              <a:ahLst/>
              <a:cxnLst/>
              <a:rect l="l" t="t" r="r" b="b"/>
              <a:pathLst>
                <a:path w="233" h="696" extrusionOk="0">
                  <a:moveTo>
                    <a:pt x="180" y="1"/>
                  </a:moveTo>
                  <a:cubicBezTo>
                    <a:pt x="117" y="247"/>
                    <a:pt x="64" y="456"/>
                    <a:pt x="1" y="696"/>
                  </a:cubicBezTo>
                  <a:cubicBezTo>
                    <a:pt x="192" y="613"/>
                    <a:pt x="202" y="598"/>
                    <a:pt x="210" y="463"/>
                  </a:cubicBezTo>
                  <a:cubicBezTo>
                    <a:pt x="218" y="363"/>
                    <a:pt x="233" y="262"/>
                    <a:pt x="233" y="158"/>
                  </a:cubicBezTo>
                  <a:cubicBezTo>
                    <a:pt x="233" y="116"/>
                    <a:pt x="207" y="7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4186859" y="3917744"/>
              <a:ext cx="34285" cy="17572"/>
            </a:xfrm>
            <a:custGeom>
              <a:avLst/>
              <a:gdLst/>
              <a:ahLst/>
              <a:cxnLst/>
              <a:rect l="l" t="t" r="r" b="b"/>
              <a:pathLst>
                <a:path w="718" h="368" extrusionOk="0">
                  <a:moveTo>
                    <a:pt x="718" y="1"/>
                  </a:moveTo>
                  <a:cubicBezTo>
                    <a:pt x="718" y="1"/>
                    <a:pt x="714" y="1"/>
                    <a:pt x="714" y="5"/>
                  </a:cubicBezTo>
                  <a:lnTo>
                    <a:pt x="718" y="1"/>
                  </a:lnTo>
                  <a:close/>
                  <a:moveTo>
                    <a:pt x="714" y="5"/>
                  </a:moveTo>
                  <a:cubicBezTo>
                    <a:pt x="430" y="31"/>
                    <a:pt x="135" y="173"/>
                    <a:pt x="0" y="368"/>
                  </a:cubicBezTo>
                  <a:cubicBezTo>
                    <a:pt x="266" y="270"/>
                    <a:pt x="523" y="207"/>
                    <a:pt x="714"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3881307" y="3539707"/>
              <a:ext cx="11842" cy="38248"/>
            </a:xfrm>
            <a:custGeom>
              <a:avLst/>
              <a:gdLst/>
              <a:ahLst/>
              <a:cxnLst/>
              <a:rect l="l" t="t" r="r" b="b"/>
              <a:pathLst>
                <a:path w="248" h="801" extrusionOk="0">
                  <a:moveTo>
                    <a:pt x="218" y="0"/>
                  </a:moveTo>
                  <a:cubicBezTo>
                    <a:pt x="105" y="173"/>
                    <a:pt x="0" y="640"/>
                    <a:pt x="31" y="801"/>
                  </a:cubicBezTo>
                  <a:cubicBezTo>
                    <a:pt x="57" y="782"/>
                    <a:pt x="90" y="771"/>
                    <a:pt x="98" y="749"/>
                  </a:cubicBezTo>
                  <a:cubicBezTo>
                    <a:pt x="147" y="561"/>
                    <a:pt x="199" y="371"/>
                    <a:pt x="236" y="180"/>
                  </a:cubicBezTo>
                  <a:cubicBezTo>
                    <a:pt x="247" y="131"/>
                    <a:pt x="225" y="76"/>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3959665" y="3910963"/>
              <a:ext cx="26501" cy="33998"/>
            </a:xfrm>
            <a:custGeom>
              <a:avLst/>
              <a:gdLst/>
              <a:ahLst/>
              <a:cxnLst/>
              <a:rect l="l" t="t" r="r" b="b"/>
              <a:pathLst>
                <a:path w="555" h="712" extrusionOk="0">
                  <a:moveTo>
                    <a:pt x="502" y="1"/>
                  </a:moveTo>
                  <a:cubicBezTo>
                    <a:pt x="445" y="80"/>
                    <a:pt x="390" y="158"/>
                    <a:pt x="333" y="232"/>
                  </a:cubicBezTo>
                  <a:cubicBezTo>
                    <a:pt x="273" y="315"/>
                    <a:pt x="214" y="394"/>
                    <a:pt x="135" y="461"/>
                  </a:cubicBezTo>
                  <a:cubicBezTo>
                    <a:pt x="71" y="513"/>
                    <a:pt x="45" y="610"/>
                    <a:pt x="1" y="685"/>
                  </a:cubicBezTo>
                  <a:cubicBezTo>
                    <a:pt x="16" y="693"/>
                    <a:pt x="31" y="700"/>
                    <a:pt x="45" y="711"/>
                  </a:cubicBezTo>
                  <a:cubicBezTo>
                    <a:pt x="236" y="498"/>
                    <a:pt x="449" y="300"/>
                    <a:pt x="554" y="27"/>
                  </a:cubicBezTo>
                  <a:cubicBezTo>
                    <a:pt x="539" y="16"/>
                    <a:pt x="520" y="8"/>
                    <a:pt x="5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4184567" y="4105736"/>
              <a:ext cx="31467" cy="10600"/>
            </a:xfrm>
            <a:custGeom>
              <a:avLst/>
              <a:gdLst/>
              <a:ahLst/>
              <a:cxnLst/>
              <a:rect l="l" t="t" r="r" b="b"/>
              <a:pathLst>
                <a:path w="659" h="222" extrusionOk="0">
                  <a:moveTo>
                    <a:pt x="659" y="0"/>
                  </a:moveTo>
                  <a:cubicBezTo>
                    <a:pt x="461" y="38"/>
                    <a:pt x="292" y="64"/>
                    <a:pt x="124" y="105"/>
                  </a:cubicBezTo>
                  <a:cubicBezTo>
                    <a:pt x="79" y="116"/>
                    <a:pt x="45" y="173"/>
                    <a:pt x="0" y="213"/>
                  </a:cubicBezTo>
                  <a:cubicBezTo>
                    <a:pt x="23" y="218"/>
                    <a:pt x="45" y="221"/>
                    <a:pt x="71" y="221"/>
                  </a:cubicBezTo>
                  <a:cubicBezTo>
                    <a:pt x="266" y="221"/>
                    <a:pt x="554" y="123"/>
                    <a:pt x="6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4490310" y="3920275"/>
              <a:ext cx="39489" cy="15949"/>
            </a:xfrm>
            <a:custGeom>
              <a:avLst/>
              <a:gdLst/>
              <a:ahLst/>
              <a:cxnLst/>
              <a:rect l="l" t="t" r="r" b="b"/>
              <a:pathLst>
                <a:path w="827" h="334" extrusionOk="0">
                  <a:moveTo>
                    <a:pt x="15" y="1"/>
                  </a:moveTo>
                  <a:cubicBezTo>
                    <a:pt x="11" y="19"/>
                    <a:pt x="4" y="42"/>
                    <a:pt x="1" y="60"/>
                  </a:cubicBezTo>
                  <a:cubicBezTo>
                    <a:pt x="116" y="116"/>
                    <a:pt x="239" y="165"/>
                    <a:pt x="348" y="228"/>
                  </a:cubicBezTo>
                  <a:cubicBezTo>
                    <a:pt x="472" y="299"/>
                    <a:pt x="550" y="333"/>
                    <a:pt x="684" y="333"/>
                  </a:cubicBezTo>
                  <a:cubicBezTo>
                    <a:pt x="725" y="333"/>
                    <a:pt x="770" y="329"/>
                    <a:pt x="827" y="325"/>
                  </a:cubicBezTo>
                  <a:cubicBezTo>
                    <a:pt x="542" y="210"/>
                    <a:pt x="280" y="10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3281901" y="3148444"/>
              <a:ext cx="36815" cy="19004"/>
            </a:xfrm>
            <a:custGeom>
              <a:avLst/>
              <a:gdLst/>
              <a:ahLst/>
              <a:cxnLst/>
              <a:rect l="l" t="t" r="r" b="b"/>
              <a:pathLst>
                <a:path w="771" h="398" extrusionOk="0">
                  <a:moveTo>
                    <a:pt x="752" y="1"/>
                  </a:moveTo>
                  <a:lnTo>
                    <a:pt x="752" y="1"/>
                  </a:lnTo>
                  <a:cubicBezTo>
                    <a:pt x="501" y="124"/>
                    <a:pt x="259" y="240"/>
                    <a:pt x="0" y="363"/>
                  </a:cubicBezTo>
                  <a:cubicBezTo>
                    <a:pt x="30" y="389"/>
                    <a:pt x="60" y="397"/>
                    <a:pt x="83" y="397"/>
                  </a:cubicBezTo>
                  <a:cubicBezTo>
                    <a:pt x="120" y="397"/>
                    <a:pt x="154" y="378"/>
                    <a:pt x="187" y="356"/>
                  </a:cubicBezTo>
                  <a:cubicBezTo>
                    <a:pt x="221" y="337"/>
                    <a:pt x="251" y="318"/>
                    <a:pt x="288" y="318"/>
                  </a:cubicBezTo>
                  <a:lnTo>
                    <a:pt x="326" y="318"/>
                  </a:lnTo>
                  <a:cubicBezTo>
                    <a:pt x="411" y="318"/>
                    <a:pt x="505" y="299"/>
                    <a:pt x="546" y="199"/>
                  </a:cubicBezTo>
                  <a:cubicBezTo>
                    <a:pt x="583" y="102"/>
                    <a:pt x="770" y="173"/>
                    <a:pt x="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4002687" y="3963441"/>
              <a:ext cx="25403" cy="25928"/>
            </a:xfrm>
            <a:custGeom>
              <a:avLst/>
              <a:gdLst/>
              <a:ahLst/>
              <a:cxnLst/>
              <a:rect l="l" t="t" r="r" b="b"/>
              <a:pathLst>
                <a:path w="532" h="543" extrusionOk="0">
                  <a:moveTo>
                    <a:pt x="532" y="1"/>
                  </a:moveTo>
                  <a:lnTo>
                    <a:pt x="532" y="1"/>
                  </a:lnTo>
                  <a:cubicBezTo>
                    <a:pt x="311" y="177"/>
                    <a:pt x="132" y="315"/>
                    <a:pt x="1" y="543"/>
                  </a:cubicBezTo>
                  <a:lnTo>
                    <a:pt x="64" y="543"/>
                  </a:lnTo>
                  <a:cubicBezTo>
                    <a:pt x="75" y="543"/>
                    <a:pt x="87" y="543"/>
                    <a:pt x="94" y="536"/>
                  </a:cubicBezTo>
                  <a:cubicBezTo>
                    <a:pt x="232" y="420"/>
                    <a:pt x="371" y="304"/>
                    <a:pt x="501" y="180"/>
                  </a:cubicBezTo>
                  <a:cubicBezTo>
                    <a:pt x="524" y="154"/>
                    <a:pt x="517" y="94"/>
                    <a:pt x="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3930728" y="3876536"/>
              <a:ext cx="25881" cy="33616"/>
            </a:xfrm>
            <a:custGeom>
              <a:avLst/>
              <a:gdLst/>
              <a:ahLst/>
              <a:cxnLst/>
              <a:rect l="l" t="t" r="r" b="b"/>
              <a:pathLst>
                <a:path w="542" h="704" extrusionOk="0">
                  <a:moveTo>
                    <a:pt x="542" y="1"/>
                  </a:moveTo>
                  <a:lnTo>
                    <a:pt x="542" y="1"/>
                  </a:lnTo>
                  <a:cubicBezTo>
                    <a:pt x="329" y="16"/>
                    <a:pt x="273" y="176"/>
                    <a:pt x="214" y="281"/>
                  </a:cubicBezTo>
                  <a:cubicBezTo>
                    <a:pt x="150" y="397"/>
                    <a:pt x="0" y="482"/>
                    <a:pt x="26" y="703"/>
                  </a:cubicBezTo>
                  <a:cubicBezTo>
                    <a:pt x="210" y="453"/>
                    <a:pt x="367" y="240"/>
                    <a:pt x="5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4125118" y="4047003"/>
              <a:ext cx="40349" cy="20962"/>
            </a:xfrm>
            <a:custGeom>
              <a:avLst/>
              <a:gdLst/>
              <a:ahLst/>
              <a:cxnLst/>
              <a:rect l="l" t="t" r="r" b="b"/>
              <a:pathLst>
                <a:path w="845" h="439" extrusionOk="0">
                  <a:moveTo>
                    <a:pt x="808" y="0"/>
                  </a:moveTo>
                  <a:cubicBezTo>
                    <a:pt x="553" y="135"/>
                    <a:pt x="303" y="281"/>
                    <a:pt x="30" y="366"/>
                  </a:cubicBezTo>
                  <a:cubicBezTo>
                    <a:pt x="15" y="371"/>
                    <a:pt x="11" y="401"/>
                    <a:pt x="1" y="416"/>
                  </a:cubicBezTo>
                  <a:cubicBezTo>
                    <a:pt x="20" y="423"/>
                    <a:pt x="30" y="438"/>
                    <a:pt x="42" y="438"/>
                  </a:cubicBezTo>
                  <a:cubicBezTo>
                    <a:pt x="315" y="359"/>
                    <a:pt x="569" y="236"/>
                    <a:pt x="800" y="75"/>
                  </a:cubicBezTo>
                  <a:cubicBezTo>
                    <a:pt x="823" y="61"/>
                    <a:pt x="831" y="30"/>
                    <a:pt x="845" y="8"/>
                  </a:cubicBezTo>
                  <a:cubicBezTo>
                    <a:pt x="834" y="4"/>
                    <a:pt x="823" y="0"/>
                    <a:pt x="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3816653" y="3330514"/>
              <a:ext cx="15519" cy="26071"/>
            </a:xfrm>
            <a:custGeom>
              <a:avLst/>
              <a:gdLst/>
              <a:ahLst/>
              <a:cxnLst/>
              <a:rect l="l" t="t" r="r" b="b"/>
              <a:pathLst>
                <a:path w="325" h="546" extrusionOk="0">
                  <a:moveTo>
                    <a:pt x="194" y="1"/>
                  </a:moveTo>
                  <a:cubicBezTo>
                    <a:pt x="138" y="187"/>
                    <a:pt x="0" y="337"/>
                    <a:pt x="30" y="539"/>
                  </a:cubicBezTo>
                  <a:lnTo>
                    <a:pt x="37" y="546"/>
                  </a:lnTo>
                  <a:cubicBezTo>
                    <a:pt x="209" y="411"/>
                    <a:pt x="232" y="202"/>
                    <a:pt x="325" y="12"/>
                  </a:cubicBezTo>
                  <a:cubicBezTo>
                    <a:pt x="266" y="8"/>
                    <a:pt x="228" y="4"/>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4226348" y="4116097"/>
              <a:ext cx="39346" cy="9311"/>
            </a:xfrm>
            <a:custGeom>
              <a:avLst/>
              <a:gdLst/>
              <a:ahLst/>
              <a:cxnLst/>
              <a:rect l="l" t="t" r="r" b="b"/>
              <a:pathLst>
                <a:path w="824" h="195" extrusionOk="0">
                  <a:moveTo>
                    <a:pt x="696" y="1"/>
                  </a:moveTo>
                  <a:cubicBezTo>
                    <a:pt x="525" y="30"/>
                    <a:pt x="356" y="82"/>
                    <a:pt x="180" y="82"/>
                  </a:cubicBezTo>
                  <a:cubicBezTo>
                    <a:pt x="154" y="82"/>
                    <a:pt x="128" y="82"/>
                    <a:pt x="102" y="79"/>
                  </a:cubicBezTo>
                  <a:cubicBezTo>
                    <a:pt x="68" y="79"/>
                    <a:pt x="35" y="127"/>
                    <a:pt x="1" y="149"/>
                  </a:cubicBezTo>
                  <a:cubicBezTo>
                    <a:pt x="9" y="165"/>
                    <a:pt x="16" y="180"/>
                    <a:pt x="20" y="194"/>
                  </a:cubicBezTo>
                  <a:cubicBezTo>
                    <a:pt x="263" y="158"/>
                    <a:pt x="502" y="120"/>
                    <a:pt x="741" y="79"/>
                  </a:cubicBezTo>
                  <a:cubicBezTo>
                    <a:pt x="763" y="75"/>
                    <a:pt x="779" y="49"/>
                    <a:pt x="823" y="11"/>
                  </a:cubicBezTo>
                  <a:cubicBezTo>
                    <a:pt x="771" y="8"/>
                    <a:pt x="737" y="1"/>
                    <a:pt x="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4352695" y="4166760"/>
              <a:ext cx="30751" cy="6494"/>
            </a:xfrm>
            <a:custGeom>
              <a:avLst/>
              <a:gdLst/>
              <a:ahLst/>
              <a:cxnLst/>
              <a:rect l="l" t="t" r="r" b="b"/>
              <a:pathLst>
                <a:path w="644" h="136" extrusionOk="0">
                  <a:moveTo>
                    <a:pt x="273" y="1"/>
                  </a:moveTo>
                  <a:cubicBezTo>
                    <a:pt x="191" y="1"/>
                    <a:pt x="102" y="27"/>
                    <a:pt x="0" y="87"/>
                  </a:cubicBezTo>
                  <a:cubicBezTo>
                    <a:pt x="112" y="124"/>
                    <a:pt x="214" y="135"/>
                    <a:pt x="311" y="135"/>
                  </a:cubicBezTo>
                  <a:cubicBezTo>
                    <a:pt x="423" y="135"/>
                    <a:pt x="535" y="117"/>
                    <a:pt x="643" y="101"/>
                  </a:cubicBezTo>
                  <a:cubicBezTo>
                    <a:pt x="524" y="53"/>
                    <a:pt x="404"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3082545" y="3052084"/>
              <a:ext cx="22013" cy="22490"/>
            </a:xfrm>
            <a:custGeom>
              <a:avLst/>
              <a:gdLst/>
              <a:ahLst/>
              <a:cxnLst/>
              <a:rect l="l" t="t" r="r" b="b"/>
              <a:pathLst>
                <a:path w="461" h="471" extrusionOk="0">
                  <a:moveTo>
                    <a:pt x="461" y="0"/>
                  </a:moveTo>
                  <a:cubicBezTo>
                    <a:pt x="199" y="52"/>
                    <a:pt x="45" y="202"/>
                    <a:pt x="1" y="471"/>
                  </a:cubicBezTo>
                  <a:cubicBezTo>
                    <a:pt x="180" y="303"/>
                    <a:pt x="352" y="198"/>
                    <a:pt x="4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3855952" y="3313372"/>
              <a:ext cx="14516" cy="28984"/>
            </a:xfrm>
            <a:custGeom>
              <a:avLst/>
              <a:gdLst/>
              <a:ahLst/>
              <a:cxnLst/>
              <a:rect l="l" t="t" r="r" b="b"/>
              <a:pathLst>
                <a:path w="304" h="607" extrusionOk="0">
                  <a:moveTo>
                    <a:pt x="247" y="1"/>
                  </a:moveTo>
                  <a:cubicBezTo>
                    <a:pt x="35" y="341"/>
                    <a:pt x="1" y="472"/>
                    <a:pt x="113" y="606"/>
                  </a:cubicBezTo>
                  <a:cubicBezTo>
                    <a:pt x="180" y="430"/>
                    <a:pt x="244" y="281"/>
                    <a:pt x="292" y="132"/>
                  </a:cubicBezTo>
                  <a:cubicBezTo>
                    <a:pt x="304" y="102"/>
                    <a:pt x="266" y="57"/>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3278893" y="3060297"/>
              <a:ext cx="34523" cy="22156"/>
            </a:xfrm>
            <a:custGeom>
              <a:avLst/>
              <a:gdLst/>
              <a:ahLst/>
              <a:cxnLst/>
              <a:rect l="l" t="t" r="r" b="b"/>
              <a:pathLst>
                <a:path w="723" h="464" extrusionOk="0">
                  <a:moveTo>
                    <a:pt x="722" y="0"/>
                  </a:moveTo>
                  <a:lnTo>
                    <a:pt x="722" y="0"/>
                  </a:lnTo>
                  <a:cubicBezTo>
                    <a:pt x="457" y="78"/>
                    <a:pt x="308" y="333"/>
                    <a:pt x="49" y="385"/>
                  </a:cubicBezTo>
                  <a:cubicBezTo>
                    <a:pt x="34" y="389"/>
                    <a:pt x="27" y="418"/>
                    <a:pt x="1" y="463"/>
                  </a:cubicBezTo>
                  <a:cubicBezTo>
                    <a:pt x="277" y="404"/>
                    <a:pt x="644" y="168"/>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4443897" y="4089119"/>
              <a:ext cx="39824" cy="9502"/>
            </a:xfrm>
            <a:custGeom>
              <a:avLst/>
              <a:gdLst/>
              <a:ahLst/>
              <a:cxnLst/>
              <a:rect l="l" t="t" r="r" b="b"/>
              <a:pathLst>
                <a:path w="834" h="199" extrusionOk="0">
                  <a:moveTo>
                    <a:pt x="195" y="0"/>
                  </a:moveTo>
                  <a:cubicBezTo>
                    <a:pt x="131" y="0"/>
                    <a:pt x="60" y="19"/>
                    <a:pt x="0" y="45"/>
                  </a:cubicBezTo>
                  <a:cubicBezTo>
                    <a:pt x="243" y="64"/>
                    <a:pt x="460" y="199"/>
                    <a:pt x="703" y="199"/>
                  </a:cubicBezTo>
                  <a:cubicBezTo>
                    <a:pt x="747" y="199"/>
                    <a:pt x="789" y="195"/>
                    <a:pt x="834" y="184"/>
                  </a:cubicBezTo>
                  <a:cubicBezTo>
                    <a:pt x="647" y="165"/>
                    <a:pt x="471" y="117"/>
                    <a:pt x="303" y="27"/>
                  </a:cubicBezTo>
                  <a:cubicBezTo>
                    <a:pt x="269" y="8"/>
                    <a:pt x="232" y="0"/>
                    <a:pt x="1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4444661" y="4011811"/>
              <a:ext cx="26167" cy="9359"/>
            </a:xfrm>
            <a:custGeom>
              <a:avLst/>
              <a:gdLst/>
              <a:ahLst/>
              <a:cxnLst/>
              <a:rect l="l" t="t" r="r" b="b"/>
              <a:pathLst>
                <a:path w="548" h="196" extrusionOk="0">
                  <a:moveTo>
                    <a:pt x="102" y="1"/>
                  </a:moveTo>
                  <a:cubicBezTo>
                    <a:pt x="68" y="1"/>
                    <a:pt x="35" y="4"/>
                    <a:pt x="1" y="16"/>
                  </a:cubicBezTo>
                  <a:cubicBezTo>
                    <a:pt x="125" y="132"/>
                    <a:pt x="252" y="196"/>
                    <a:pt x="401" y="196"/>
                  </a:cubicBezTo>
                  <a:cubicBezTo>
                    <a:pt x="446" y="196"/>
                    <a:pt x="494" y="192"/>
                    <a:pt x="547" y="177"/>
                  </a:cubicBezTo>
                  <a:cubicBezTo>
                    <a:pt x="532" y="147"/>
                    <a:pt x="521" y="102"/>
                    <a:pt x="510" y="102"/>
                  </a:cubicBezTo>
                  <a:cubicBezTo>
                    <a:pt x="371" y="99"/>
                    <a:pt x="24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3895250" y="3814270"/>
              <a:ext cx="19148" cy="34285"/>
            </a:xfrm>
            <a:custGeom>
              <a:avLst/>
              <a:gdLst/>
              <a:ahLst/>
              <a:cxnLst/>
              <a:rect l="l" t="t" r="r" b="b"/>
              <a:pathLst>
                <a:path w="401" h="718" extrusionOk="0">
                  <a:moveTo>
                    <a:pt x="375" y="0"/>
                  </a:moveTo>
                  <a:cubicBezTo>
                    <a:pt x="248" y="176"/>
                    <a:pt x="173" y="378"/>
                    <a:pt x="106" y="580"/>
                  </a:cubicBezTo>
                  <a:cubicBezTo>
                    <a:pt x="91" y="625"/>
                    <a:pt x="1" y="654"/>
                    <a:pt x="73" y="718"/>
                  </a:cubicBezTo>
                  <a:cubicBezTo>
                    <a:pt x="117" y="665"/>
                    <a:pt x="188" y="620"/>
                    <a:pt x="199" y="561"/>
                  </a:cubicBezTo>
                  <a:cubicBezTo>
                    <a:pt x="225" y="411"/>
                    <a:pt x="311" y="299"/>
                    <a:pt x="379" y="172"/>
                  </a:cubicBezTo>
                  <a:cubicBezTo>
                    <a:pt x="401" y="127"/>
                    <a:pt x="379" y="59"/>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3316711" y="3083456"/>
              <a:ext cx="33425" cy="13131"/>
            </a:xfrm>
            <a:custGeom>
              <a:avLst/>
              <a:gdLst/>
              <a:ahLst/>
              <a:cxnLst/>
              <a:rect l="l" t="t" r="r" b="b"/>
              <a:pathLst>
                <a:path w="700" h="275" extrusionOk="0">
                  <a:moveTo>
                    <a:pt x="700" y="1"/>
                  </a:moveTo>
                  <a:cubicBezTo>
                    <a:pt x="621" y="9"/>
                    <a:pt x="576" y="1"/>
                    <a:pt x="553" y="19"/>
                  </a:cubicBezTo>
                  <a:cubicBezTo>
                    <a:pt x="453" y="113"/>
                    <a:pt x="322" y="135"/>
                    <a:pt x="195" y="173"/>
                  </a:cubicBezTo>
                  <a:cubicBezTo>
                    <a:pt x="135" y="192"/>
                    <a:pt x="82" y="225"/>
                    <a:pt x="1" y="263"/>
                  </a:cubicBezTo>
                  <a:cubicBezTo>
                    <a:pt x="46" y="270"/>
                    <a:pt x="91" y="274"/>
                    <a:pt x="131" y="274"/>
                  </a:cubicBezTo>
                  <a:cubicBezTo>
                    <a:pt x="326" y="274"/>
                    <a:pt x="486" y="192"/>
                    <a:pt x="7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4227256" y="3934886"/>
              <a:ext cx="34905" cy="12893"/>
            </a:xfrm>
            <a:custGeom>
              <a:avLst/>
              <a:gdLst/>
              <a:ahLst/>
              <a:cxnLst/>
              <a:rect l="l" t="t" r="r" b="b"/>
              <a:pathLst>
                <a:path w="731" h="270" extrusionOk="0">
                  <a:moveTo>
                    <a:pt x="730" y="1"/>
                  </a:moveTo>
                  <a:cubicBezTo>
                    <a:pt x="506" y="109"/>
                    <a:pt x="233" y="87"/>
                    <a:pt x="1" y="270"/>
                  </a:cubicBezTo>
                  <a:cubicBezTo>
                    <a:pt x="409" y="210"/>
                    <a:pt x="670" y="117"/>
                    <a:pt x="7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3255113" y="3174706"/>
              <a:ext cx="21774" cy="10744"/>
            </a:xfrm>
            <a:custGeom>
              <a:avLst/>
              <a:gdLst/>
              <a:ahLst/>
              <a:cxnLst/>
              <a:rect l="l" t="t" r="r" b="b"/>
              <a:pathLst>
                <a:path w="456" h="225" extrusionOk="0">
                  <a:moveTo>
                    <a:pt x="456" y="1"/>
                  </a:moveTo>
                  <a:cubicBezTo>
                    <a:pt x="243" y="1"/>
                    <a:pt x="83" y="75"/>
                    <a:pt x="0" y="220"/>
                  </a:cubicBezTo>
                  <a:cubicBezTo>
                    <a:pt x="30" y="225"/>
                    <a:pt x="60" y="225"/>
                    <a:pt x="86" y="225"/>
                  </a:cubicBezTo>
                  <a:cubicBezTo>
                    <a:pt x="240" y="225"/>
                    <a:pt x="333" y="165"/>
                    <a:pt x="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3200869" y="3141663"/>
              <a:ext cx="19339" cy="16665"/>
            </a:xfrm>
            <a:custGeom>
              <a:avLst/>
              <a:gdLst/>
              <a:ahLst/>
              <a:cxnLst/>
              <a:rect l="l" t="t" r="r" b="b"/>
              <a:pathLst>
                <a:path w="405" h="349" extrusionOk="0">
                  <a:moveTo>
                    <a:pt x="378" y="1"/>
                  </a:moveTo>
                  <a:lnTo>
                    <a:pt x="378" y="1"/>
                  </a:lnTo>
                  <a:cubicBezTo>
                    <a:pt x="217" y="94"/>
                    <a:pt x="72" y="172"/>
                    <a:pt x="1" y="348"/>
                  </a:cubicBezTo>
                  <a:cubicBezTo>
                    <a:pt x="382" y="184"/>
                    <a:pt x="404" y="165"/>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4192971" y="4082911"/>
              <a:ext cx="26501" cy="8213"/>
            </a:xfrm>
            <a:custGeom>
              <a:avLst/>
              <a:gdLst/>
              <a:ahLst/>
              <a:cxnLst/>
              <a:rect l="l" t="t" r="r" b="b"/>
              <a:pathLst>
                <a:path w="555" h="172" extrusionOk="0">
                  <a:moveTo>
                    <a:pt x="449" y="0"/>
                  </a:moveTo>
                  <a:cubicBezTo>
                    <a:pt x="281" y="0"/>
                    <a:pt x="135" y="68"/>
                    <a:pt x="1" y="168"/>
                  </a:cubicBezTo>
                  <a:cubicBezTo>
                    <a:pt x="16" y="172"/>
                    <a:pt x="35" y="172"/>
                    <a:pt x="50" y="172"/>
                  </a:cubicBezTo>
                  <a:cubicBezTo>
                    <a:pt x="237" y="172"/>
                    <a:pt x="394" y="82"/>
                    <a:pt x="554" y="7"/>
                  </a:cubicBezTo>
                  <a:cubicBezTo>
                    <a:pt x="521" y="0"/>
                    <a:pt x="483" y="0"/>
                    <a:pt x="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4641153" y="4063429"/>
              <a:ext cx="23063" cy="17524"/>
            </a:xfrm>
            <a:custGeom>
              <a:avLst/>
              <a:gdLst/>
              <a:ahLst/>
              <a:cxnLst/>
              <a:rect l="l" t="t" r="r" b="b"/>
              <a:pathLst>
                <a:path w="483" h="367" extrusionOk="0">
                  <a:moveTo>
                    <a:pt x="1" y="0"/>
                  </a:moveTo>
                  <a:lnTo>
                    <a:pt x="1" y="0"/>
                  </a:lnTo>
                  <a:cubicBezTo>
                    <a:pt x="20" y="179"/>
                    <a:pt x="142" y="184"/>
                    <a:pt x="218" y="240"/>
                  </a:cubicBezTo>
                  <a:cubicBezTo>
                    <a:pt x="285" y="292"/>
                    <a:pt x="337" y="367"/>
                    <a:pt x="438" y="367"/>
                  </a:cubicBezTo>
                  <a:cubicBezTo>
                    <a:pt x="453" y="367"/>
                    <a:pt x="468" y="367"/>
                    <a:pt x="482" y="363"/>
                  </a:cubicBezTo>
                  <a:cubicBezTo>
                    <a:pt x="334" y="251"/>
                    <a:pt x="184" y="13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3908095" y="3667725"/>
              <a:ext cx="9693" cy="17142"/>
            </a:xfrm>
            <a:custGeom>
              <a:avLst/>
              <a:gdLst/>
              <a:ahLst/>
              <a:cxnLst/>
              <a:rect l="l" t="t" r="r" b="b"/>
              <a:pathLst>
                <a:path w="203" h="359" extrusionOk="0">
                  <a:moveTo>
                    <a:pt x="98" y="0"/>
                  </a:moveTo>
                  <a:cubicBezTo>
                    <a:pt x="90" y="0"/>
                    <a:pt x="83" y="4"/>
                    <a:pt x="76" y="4"/>
                  </a:cubicBezTo>
                  <a:cubicBezTo>
                    <a:pt x="54" y="109"/>
                    <a:pt x="31" y="221"/>
                    <a:pt x="1" y="359"/>
                  </a:cubicBezTo>
                  <a:cubicBezTo>
                    <a:pt x="169" y="325"/>
                    <a:pt x="166" y="205"/>
                    <a:pt x="192" y="112"/>
                  </a:cubicBezTo>
                  <a:cubicBezTo>
                    <a:pt x="203" y="67"/>
                    <a:pt x="18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3785616" y="3600397"/>
              <a:ext cx="8070" cy="25403"/>
            </a:xfrm>
            <a:custGeom>
              <a:avLst/>
              <a:gdLst/>
              <a:ahLst/>
              <a:cxnLst/>
              <a:rect l="l" t="t" r="r" b="b"/>
              <a:pathLst>
                <a:path w="169" h="532" extrusionOk="0">
                  <a:moveTo>
                    <a:pt x="105" y="1"/>
                  </a:moveTo>
                  <a:cubicBezTo>
                    <a:pt x="71" y="135"/>
                    <a:pt x="34" y="266"/>
                    <a:pt x="8" y="401"/>
                  </a:cubicBezTo>
                  <a:cubicBezTo>
                    <a:pt x="1" y="442"/>
                    <a:pt x="27" y="487"/>
                    <a:pt x="37" y="532"/>
                  </a:cubicBezTo>
                  <a:lnTo>
                    <a:pt x="82" y="532"/>
                  </a:lnTo>
                  <a:cubicBezTo>
                    <a:pt x="109" y="359"/>
                    <a:pt x="139" y="187"/>
                    <a:pt x="168" y="19"/>
                  </a:cubicBezTo>
                  <a:cubicBezTo>
                    <a:pt x="150" y="12"/>
                    <a:pt x="127" y="8"/>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4125500" y="4019165"/>
              <a:ext cx="28650" cy="15949"/>
            </a:xfrm>
            <a:custGeom>
              <a:avLst/>
              <a:gdLst/>
              <a:ahLst/>
              <a:cxnLst/>
              <a:rect l="l" t="t" r="r" b="b"/>
              <a:pathLst>
                <a:path w="600" h="334" extrusionOk="0">
                  <a:moveTo>
                    <a:pt x="566" y="0"/>
                  </a:moveTo>
                  <a:cubicBezTo>
                    <a:pt x="371" y="68"/>
                    <a:pt x="185" y="154"/>
                    <a:pt x="1" y="333"/>
                  </a:cubicBezTo>
                  <a:cubicBezTo>
                    <a:pt x="135" y="277"/>
                    <a:pt x="233" y="236"/>
                    <a:pt x="326" y="191"/>
                  </a:cubicBezTo>
                  <a:cubicBezTo>
                    <a:pt x="420" y="150"/>
                    <a:pt x="509" y="105"/>
                    <a:pt x="599" y="60"/>
                  </a:cubicBezTo>
                  <a:cubicBezTo>
                    <a:pt x="588" y="42"/>
                    <a:pt x="577" y="19"/>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3173556" y="3087562"/>
              <a:ext cx="23779" cy="20771"/>
            </a:xfrm>
            <a:custGeom>
              <a:avLst/>
              <a:gdLst/>
              <a:ahLst/>
              <a:cxnLst/>
              <a:rect l="l" t="t" r="r" b="b"/>
              <a:pathLst>
                <a:path w="498" h="435" extrusionOk="0">
                  <a:moveTo>
                    <a:pt x="460" y="1"/>
                  </a:moveTo>
                  <a:cubicBezTo>
                    <a:pt x="322" y="109"/>
                    <a:pt x="180" y="211"/>
                    <a:pt x="41" y="323"/>
                  </a:cubicBezTo>
                  <a:cubicBezTo>
                    <a:pt x="19" y="341"/>
                    <a:pt x="15" y="390"/>
                    <a:pt x="4" y="423"/>
                  </a:cubicBezTo>
                  <a:cubicBezTo>
                    <a:pt x="64" y="397"/>
                    <a:pt x="131" y="382"/>
                    <a:pt x="183" y="341"/>
                  </a:cubicBezTo>
                  <a:cubicBezTo>
                    <a:pt x="277" y="270"/>
                    <a:pt x="355" y="184"/>
                    <a:pt x="442" y="102"/>
                  </a:cubicBezTo>
                  <a:cubicBezTo>
                    <a:pt x="464" y="83"/>
                    <a:pt x="479" y="57"/>
                    <a:pt x="497" y="38"/>
                  </a:cubicBezTo>
                  <a:cubicBezTo>
                    <a:pt x="486" y="23"/>
                    <a:pt x="471" y="12"/>
                    <a:pt x="460" y="1"/>
                  </a:cubicBezTo>
                  <a:close/>
                  <a:moveTo>
                    <a:pt x="4" y="423"/>
                  </a:moveTo>
                  <a:lnTo>
                    <a:pt x="4" y="423"/>
                  </a:lnTo>
                  <a:cubicBezTo>
                    <a:pt x="4" y="427"/>
                    <a:pt x="0" y="427"/>
                    <a:pt x="0" y="427"/>
                  </a:cubicBezTo>
                  <a:lnTo>
                    <a:pt x="0" y="435"/>
                  </a:lnTo>
                  <a:cubicBezTo>
                    <a:pt x="0" y="431"/>
                    <a:pt x="4" y="427"/>
                    <a:pt x="4" y="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3780984" y="3364942"/>
              <a:ext cx="12749" cy="28650"/>
            </a:xfrm>
            <a:custGeom>
              <a:avLst/>
              <a:gdLst/>
              <a:ahLst/>
              <a:cxnLst/>
              <a:rect l="l" t="t" r="r" b="b"/>
              <a:pathLst>
                <a:path w="267" h="600" extrusionOk="0">
                  <a:moveTo>
                    <a:pt x="218" y="1"/>
                  </a:moveTo>
                  <a:cubicBezTo>
                    <a:pt x="83" y="169"/>
                    <a:pt x="45" y="386"/>
                    <a:pt x="1" y="599"/>
                  </a:cubicBezTo>
                  <a:cubicBezTo>
                    <a:pt x="90" y="408"/>
                    <a:pt x="180" y="218"/>
                    <a:pt x="266" y="31"/>
                  </a:cubicBezTo>
                  <a:cubicBezTo>
                    <a:pt x="251" y="20"/>
                    <a:pt x="232" y="9"/>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3872187" y="3512251"/>
              <a:ext cx="10600" cy="19482"/>
            </a:xfrm>
            <a:custGeom>
              <a:avLst/>
              <a:gdLst/>
              <a:ahLst/>
              <a:cxnLst/>
              <a:rect l="l" t="t" r="r" b="b"/>
              <a:pathLst>
                <a:path w="222" h="408" extrusionOk="0">
                  <a:moveTo>
                    <a:pt x="109" y="0"/>
                  </a:moveTo>
                  <a:cubicBezTo>
                    <a:pt x="64" y="142"/>
                    <a:pt x="34" y="251"/>
                    <a:pt x="0" y="363"/>
                  </a:cubicBezTo>
                  <a:cubicBezTo>
                    <a:pt x="8" y="378"/>
                    <a:pt x="16" y="392"/>
                    <a:pt x="23" y="408"/>
                  </a:cubicBezTo>
                  <a:cubicBezTo>
                    <a:pt x="68" y="385"/>
                    <a:pt x="142" y="370"/>
                    <a:pt x="154" y="337"/>
                  </a:cubicBezTo>
                  <a:cubicBezTo>
                    <a:pt x="176" y="239"/>
                    <a:pt x="221" y="127"/>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3930585" y="3728415"/>
              <a:ext cx="11174" cy="18050"/>
            </a:xfrm>
            <a:custGeom>
              <a:avLst/>
              <a:gdLst/>
              <a:ahLst/>
              <a:cxnLst/>
              <a:rect l="l" t="t" r="r" b="b"/>
              <a:pathLst>
                <a:path w="234" h="378" extrusionOk="0">
                  <a:moveTo>
                    <a:pt x="229" y="0"/>
                  </a:moveTo>
                  <a:cubicBezTo>
                    <a:pt x="64" y="0"/>
                    <a:pt x="80" y="161"/>
                    <a:pt x="16" y="251"/>
                  </a:cubicBezTo>
                  <a:cubicBezTo>
                    <a:pt x="1" y="277"/>
                    <a:pt x="31" y="337"/>
                    <a:pt x="42" y="377"/>
                  </a:cubicBezTo>
                  <a:cubicBezTo>
                    <a:pt x="80" y="351"/>
                    <a:pt x="135" y="337"/>
                    <a:pt x="150" y="299"/>
                  </a:cubicBezTo>
                  <a:cubicBezTo>
                    <a:pt x="188" y="202"/>
                    <a:pt x="207" y="101"/>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4380915" y="4125027"/>
              <a:ext cx="19864" cy="6637"/>
            </a:xfrm>
            <a:custGeom>
              <a:avLst/>
              <a:gdLst/>
              <a:ahLst/>
              <a:cxnLst/>
              <a:rect l="l" t="t" r="r" b="b"/>
              <a:pathLst>
                <a:path w="416" h="139" extrusionOk="0">
                  <a:moveTo>
                    <a:pt x="206" y="0"/>
                  </a:moveTo>
                  <a:cubicBezTo>
                    <a:pt x="143" y="0"/>
                    <a:pt x="75" y="33"/>
                    <a:pt x="1" y="93"/>
                  </a:cubicBezTo>
                  <a:cubicBezTo>
                    <a:pt x="143" y="109"/>
                    <a:pt x="255" y="123"/>
                    <a:pt x="415" y="138"/>
                  </a:cubicBezTo>
                  <a:cubicBezTo>
                    <a:pt x="348" y="45"/>
                    <a:pt x="281" y="0"/>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4579603" y="4061280"/>
              <a:ext cx="16521" cy="10410"/>
            </a:xfrm>
            <a:custGeom>
              <a:avLst/>
              <a:gdLst/>
              <a:ahLst/>
              <a:cxnLst/>
              <a:rect l="l" t="t" r="r" b="b"/>
              <a:pathLst>
                <a:path w="346" h="218" extrusionOk="0">
                  <a:moveTo>
                    <a:pt x="95" y="0"/>
                  </a:moveTo>
                  <a:cubicBezTo>
                    <a:pt x="65" y="0"/>
                    <a:pt x="35" y="8"/>
                    <a:pt x="1" y="19"/>
                  </a:cubicBezTo>
                  <a:cubicBezTo>
                    <a:pt x="91" y="90"/>
                    <a:pt x="166" y="157"/>
                    <a:pt x="248" y="214"/>
                  </a:cubicBezTo>
                  <a:cubicBezTo>
                    <a:pt x="252" y="214"/>
                    <a:pt x="256" y="217"/>
                    <a:pt x="263" y="217"/>
                  </a:cubicBezTo>
                  <a:cubicBezTo>
                    <a:pt x="285" y="217"/>
                    <a:pt x="327" y="202"/>
                    <a:pt x="334" y="184"/>
                  </a:cubicBezTo>
                  <a:cubicBezTo>
                    <a:pt x="345" y="162"/>
                    <a:pt x="334" y="109"/>
                    <a:pt x="311" y="94"/>
                  </a:cubicBezTo>
                  <a:cubicBezTo>
                    <a:pt x="248" y="49"/>
                    <a:pt x="180"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3974992" y="3896877"/>
              <a:ext cx="16617" cy="19673"/>
            </a:xfrm>
            <a:custGeom>
              <a:avLst/>
              <a:gdLst/>
              <a:ahLst/>
              <a:cxnLst/>
              <a:rect l="l" t="t" r="r" b="b"/>
              <a:pathLst>
                <a:path w="348" h="412" extrusionOk="0">
                  <a:moveTo>
                    <a:pt x="325" y="1"/>
                  </a:moveTo>
                  <a:cubicBezTo>
                    <a:pt x="269" y="1"/>
                    <a:pt x="217" y="16"/>
                    <a:pt x="195" y="49"/>
                  </a:cubicBezTo>
                  <a:cubicBezTo>
                    <a:pt x="120" y="151"/>
                    <a:pt x="64" y="266"/>
                    <a:pt x="0" y="378"/>
                  </a:cubicBezTo>
                  <a:cubicBezTo>
                    <a:pt x="0" y="382"/>
                    <a:pt x="19" y="401"/>
                    <a:pt x="26" y="408"/>
                  </a:cubicBezTo>
                  <a:cubicBezTo>
                    <a:pt x="135" y="274"/>
                    <a:pt x="243" y="139"/>
                    <a:pt x="348" y="4"/>
                  </a:cubicBezTo>
                  <a:cubicBezTo>
                    <a:pt x="340" y="4"/>
                    <a:pt x="333" y="1"/>
                    <a:pt x="325" y="1"/>
                  </a:cubicBezTo>
                  <a:close/>
                  <a:moveTo>
                    <a:pt x="26" y="408"/>
                  </a:moveTo>
                  <a:lnTo>
                    <a:pt x="26" y="412"/>
                  </a:lnTo>
                  <a:lnTo>
                    <a:pt x="30" y="412"/>
                  </a:lnTo>
                  <a:cubicBezTo>
                    <a:pt x="30" y="412"/>
                    <a:pt x="26" y="412"/>
                    <a:pt x="26" y="4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3226559" y="3161623"/>
              <a:ext cx="19339" cy="12415"/>
            </a:xfrm>
            <a:custGeom>
              <a:avLst/>
              <a:gdLst/>
              <a:ahLst/>
              <a:cxnLst/>
              <a:rect l="l" t="t" r="r" b="b"/>
              <a:pathLst>
                <a:path w="405" h="260" extrusionOk="0">
                  <a:moveTo>
                    <a:pt x="404" y="1"/>
                  </a:moveTo>
                  <a:lnTo>
                    <a:pt x="404" y="1"/>
                  </a:lnTo>
                  <a:cubicBezTo>
                    <a:pt x="180" y="39"/>
                    <a:pt x="15" y="144"/>
                    <a:pt x="0" y="259"/>
                  </a:cubicBezTo>
                  <a:cubicBezTo>
                    <a:pt x="139" y="177"/>
                    <a:pt x="303" y="154"/>
                    <a:pt x="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4147274" y="4098382"/>
              <a:ext cx="19196" cy="7401"/>
            </a:xfrm>
            <a:custGeom>
              <a:avLst/>
              <a:gdLst/>
              <a:ahLst/>
              <a:cxnLst/>
              <a:rect l="l" t="t" r="r" b="b"/>
              <a:pathLst>
                <a:path w="402" h="155" extrusionOk="0">
                  <a:moveTo>
                    <a:pt x="330" y="1"/>
                  </a:moveTo>
                  <a:cubicBezTo>
                    <a:pt x="218" y="1"/>
                    <a:pt x="120" y="49"/>
                    <a:pt x="1" y="147"/>
                  </a:cubicBezTo>
                  <a:cubicBezTo>
                    <a:pt x="31" y="151"/>
                    <a:pt x="57" y="154"/>
                    <a:pt x="83" y="154"/>
                  </a:cubicBezTo>
                  <a:cubicBezTo>
                    <a:pt x="225" y="154"/>
                    <a:pt x="315" y="80"/>
                    <a:pt x="401" y="5"/>
                  </a:cubicBezTo>
                  <a:cubicBezTo>
                    <a:pt x="379" y="1"/>
                    <a:pt x="353" y="1"/>
                    <a:pt x="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3145193" y="3066887"/>
              <a:ext cx="24162" cy="17333"/>
            </a:xfrm>
            <a:custGeom>
              <a:avLst/>
              <a:gdLst/>
              <a:ahLst/>
              <a:cxnLst/>
              <a:rect l="l" t="t" r="r" b="b"/>
              <a:pathLst>
                <a:path w="506" h="363" extrusionOk="0">
                  <a:moveTo>
                    <a:pt x="479" y="0"/>
                  </a:moveTo>
                  <a:cubicBezTo>
                    <a:pt x="319" y="120"/>
                    <a:pt x="162" y="240"/>
                    <a:pt x="1" y="363"/>
                  </a:cubicBezTo>
                  <a:cubicBezTo>
                    <a:pt x="172" y="251"/>
                    <a:pt x="389" y="209"/>
                    <a:pt x="505" y="38"/>
                  </a:cubicBezTo>
                  <a:cubicBezTo>
                    <a:pt x="498" y="26"/>
                    <a:pt x="486" y="11"/>
                    <a:pt x="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3764940" y="3684819"/>
              <a:ext cx="7926" cy="19148"/>
            </a:xfrm>
            <a:custGeom>
              <a:avLst/>
              <a:gdLst/>
              <a:ahLst/>
              <a:cxnLst/>
              <a:rect l="l" t="t" r="r" b="b"/>
              <a:pathLst>
                <a:path w="166" h="401" extrusionOk="0">
                  <a:moveTo>
                    <a:pt x="136" y="1"/>
                  </a:moveTo>
                  <a:cubicBezTo>
                    <a:pt x="13" y="139"/>
                    <a:pt x="1" y="236"/>
                    <a:pt x="91" y="401"/>
                  </a:cubicBezTo>
                  <a:cubicBezTo>
                    <a:pt x="165" y="244"/>
                    <a:pt x="165" y="232"/>
                    <a:pt x="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3911294" y="3788723"/>
              <a:ext cx="13943" cy="25737"/>
            </a:xfrm>
            <a:custGeom>
              <a:avLst/>
              <a:gdLst/>
              <a:ahLst/>
              <a:cxnLst/>
              <a:rect l="l" t="t" r="r" b="b"/>
              <a:pathLst>
                <a:path w="292" h="539" extrusionOk="0">
                  <a:moveTo>
                    <a:pt x="278" y="0"/>
                  </a:moveTo>
                  <a:lnTo>
                    <a:pt x="278" y="0"/>
                  </a:lnTo>
                  <a:cubicBezTo>
                    <a:pt x="173" y="195"/>
                    <a:pt x="87" y="352"/>
                    <a:pt x="0" y="509"/>
                  </a:cubicBezTo>
                  <a:cubicBezTo>
                    <a:pt x="16" y="516"/>
                    <a:pt x="31" y="527"/>
                    <a:pt x="45" y="539"/>
                  </a:cubicBezTo>
                  <a:cubicBezTo>
                    <a:pt x="121" y="375"/>
                    <a:pt x="292" y="262"/>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
            <p:cNvSpPr/>
            <p:nvPr/>
          </p:nvSpPr>
          <p:spPr>
            <a:xfrm>
              <a:off x="-3781175" y="3463641"/>
              <a:ext cx="10218" cy="23302"/>
            </a:xfrm>
            <a:custGeom>
              <a:avLst/>
              <a:gdLst/>
              <a:ahLst/>
              <a:cxnLst/>
              <a:rect l="l" t="t" r="r" b="b"/>
              <a:pathLst>
                <a:path w="214" h="488" extrusionOk="0">
                  <a:moveTo>
                    <a:pt x="143" y="1"/>
                  </a:moveTo>
                  <a:cubicBezTo>
                    <a:pt x="94" y="154"/>
                    <a:pt x="46" y="311"/>
                    <a:pt x="1" y="468"/>
                  </a:cubicBezTo>
                  <a:cubicBezTo>
                    <a:pt x="16" y="476"/>
                    <a:pt x="31" y="484"/>
                    <a:pt x="46" y="487"/>
                  </a:cubicBezTo>
                  <a:cubicBezTo>
                    <a:pt x="98" y="371"/>
                    <a:pt x="154" y="259"/>
                    <a:pt x="199" y="144"/>
                  </a:cubicBezTo>
                  <a:cubicBezTo>
                    <a:pt x="214" y="102"/>
                    <a:pt x="199" y="50"/>
                    <a:pt x="199" y="5"/>
                  </a:cubicBezTo>
                  <a:cubicBezTo>
                    <a:pt x="180" y="5"/>
                    <a:pt x="162"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
            <p:cNvSpPr/>
            <p:nvPr/>
          </p:nvSpPr>
          <p:spPr>
            <a:xfrm>
              <a:off x="-4239718" y="4017159"/>
              <a:ext cx="22920" cy="5443"/>
            </a:xfrm>
            <a:custGeom>
              <a:avLst/>
              <a:gdLst/>
              <a:ahLst/>
              <a:cxnLst/>
              <a:rect l="l" t="t" r="r" b="b"/>
              <a:pathLst>
                <a:path w="480" h="114" extrusionOk="0">
                  <a:moveTo>
                    <a:pt x="479" y="54"/>
                  </a:moveTo>
                  <a:cubicBezTo>
                    <a:pt x="479" y="54"/>
                    <a:pt x="479" y="58"/>
                    <a:pt x="475" y="58"/>
                  </a:cubicBezTo>
                  <a:cubicBezTo>
                    <a:pt x="479" y="58"/>
                    <a:pt x="479" y="61"/>
                    <a:pt x="479" y="61"/>
                  </a:cubicBezTo>
                  <a:lnTo>
                    <a:pt x="479" y="54"/>
                  </a:lnTo>
                  <a:close/>
                  <a:moveTo>
                    <a:pt x="434" y="1"/>
                  </a:moveTo>
                  <a:cubicBezTo>
                    <a:pt x="322" y="1"/>
                    <a:pt x="206" y="9"/>
                    <a:pt x="94" y="23"/>
                  </a:cubicBezTo>
                  <a:cubicBezTo>
                    <a:pt x="75" y="23"/>
                    <a:pt x="56" y="58"/>
                    <a:pt x="1" y="110"/>
                  </a:cubicBezTo>
                  <a:cubicBezTo>
                    <a:pt x="38" y="113"/>
                    <a:pt x="72" y="113"/>
                    <a:pt x="105" y="113"/>
                  </a:cubicBezTo>
                  <a:cubicBezTo>
                    <a:pt x="248" y="113"/>
                    <a:pt x="363" y="91"/>
                    <a:pt x="475" y="58"/>
                  </a:cubicBezTo>
                  <a:cubicBezTo>
                    <a:pt x="460" y="35"/>
                    <a:pt x="446"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3845399" y="3786240"/>
              <a:ext cx="13227" cy="15710"/>
            </a:xfrm>
            <a:custGeom>
              <a:avLst/>
              <a:gdLst/>
              <a:ahLst/>
              <a:cxnLst/>
              <a:rect l="l" t="t" r="r" b="b"/>
              <a:pathLst>
                <a:path w="277" h="329" extrusionOk="0">
                  <a:moveTo>
                    <a:pt x="168" y="0"/>
                  </a:moveTo>
                  <a:lnTo>
                    <a:pt x="168" y="0"/>
                  </a:lnTo>
                  <a:cubicBezTo>
                    <a:pt x="112" y="104"/>
                    <a:pt x="64" y="206"/>
                    <a:pt x="0" y="329"/>
                  </a:cubicBezTo>
                  <a:cubicBezTo>
                    <a:pt x="224" y="232"/>
                    <a:pt x="277" y="12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4013574" y="3940091"/>
              <a:ext cx="14707" cy="14850"/>
            </a:xfrm>
            <a:custGeom>
              <a:avLst/>
              <a:gdLst/>
              <a:ahLst/>
              <a:cxnLst/>
              <a:rect l="l" t="t" r="r" b="b"/>
              <a:pathLst>
                <a:path w="308" h="311" extrusionOk="0">
                  <a:moveTo>
                    <a:pt x="308" y="0"/>
                  </a:moveTo>
                  <a:lnTo>
                    <a:pt x="308" y="0"/>
                  </a:lnTo>
                  <a:cubicBezTo>
                    <a:pt x="203" y="105"/>
                    <a:pt x="101" y="210"/>
                    <a:pt x="1" y="311"/>
                  </a:cubicBezTo>
                  <a:cubicBezTo>
                    <a:pt x="169" y="281"/>
                    <a:pt x="277" y="172"/>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3803474" y="3311987"/>
              <a:ext cx="10935" cy="14277"/>
            </a:xfrm>
            <a:custGeom>
              <a:avLst/>
              <a:gdLst/>
              <a:ahLst/>
              <a:cxnLst/>
              <a:rect l="l" t="t" r="r" b="b"/>
              <a:pathLst>
                <a:path w="229" h="299" extrusionOk="0">
                  <a:moveTo>
                    <a:pt x="184" y="0"/>
                  </a:moveTo>
                  <a:cubicBezTo>
                    <a:pt x="4" y="149"/>
                    <a:pt x="1" y="171"/>
                    <a:pt x="109" y="299"/>
                  </a:cubicBezTo>
                  <a:cubicBezTo>
                    <a:pt x="228" y="135"/>
                    <a:pt x="228" y="13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3792778" y="3637547"/>
              <a:ext cx="7879" cy="20580"/>
            </a:xfrm>
            <a:custGeom>
              <a:avLst/>
              <a:gdLst/>
              <a:ahLst/>
              <a:cxnLst/>
              <a:rect l="l" t="t" r="r" b="b"/>
              <a:pathLst>
                <a:path w="165" h="431" extrusionOk="0">
                  <a:moveTo>
                    <a:pt x="147" y="0"/>
                  </a:moveTo>
                  <a:lnTo>
                    <a:pt x="147" y="0"/>
                  </a:lnTo>
                  <a:cubicBezTo>
                    <a:pt x="1" y="139"/>
                    <a:pt x="49" y="292"/>
                    <a:pt x="38" y="430"/>
                  </a:cubicBezTo>
                  <a:cubicBezTo>
                    <a:pt x="94" y="303"/>
                    <a:pt x="165" y="180"/>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4039073" y="4007180"/>
              <a:ext cx="16426" cy="12940"/>
            </a:xfrm>
            <a:custGeom>
              <a:avLst/>
              <a:gdLst/>
              <a:ahLst/>
              <a:cxnLst/>
              <a:rect l="l" t="t" r="r" b="b"/>
              <a:pathLst>
                <a:path w="344" h="271" extrusionOk="0">
                  <a:moveTo>
                    <a:pt x="318" y="1"/>
                  </a:moveTo>
                  <a:cubicBezTo>
                    <a:pt x="214" y="72"/>
                    <a:pt x="109" y="146"/>
                    <a:pt x="0" y="218"/>
                  </a:cubicBezTo>
                  <a:cubicBezTo>
                    <a:pt x="12" y="236"/>
                    <a:pt x="23" y="251"/>
                    <a:pt x="34" y="270"/>
                  </a:cubicBezTo>
                  <a:cubicBezTo>
                    <a:pt x="183" y="255"/>
                    <a:pt x="262" y="143"/>
                    <a:pt x="344" y="39"/>
                  </a:cubicBezTo>
                  <a:cubicBezTo>
                    <a:pt x="337" y="27"/>
                    <a:pt x="329" y="16"/>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3215529" y="3121847"/>
              <a:ext cx="18813" cy="12224"/>
            </a:xfrm>
            <a:custGeom>
              <a:avLst/>
              <a:gdLst/>
              <a:ahLst/>
              <a:cxnLst/>
              <a:rect l="l" t="t" r="r" b="b"/>
              <a:pathLst>
                <a:path w="394" h="256" extrusionOk="0">
                  <a:moveTo>
                    <a:pt x="394" y="0"/>
                  </a:moveTo>
                  <a:cubicBezTo>
                    <a:pt x="248" y="53"/>
                    <a:pt x="68" y="53"/>
                    <a:pt x="1" y="255"/>
                  </a:cubicBezTo>
                  <a:cubicBezTo>
                    <a:pt x="165" y="199"/>
                    <a:pt x="296" y="128"/>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3924855" y="3821575"/>
              <a:ext cx="12940" cy="21488"/>
            </a:xfrm>
            <a:custGeom>
              <a:avLst/>
              <a:gdLst/>
              <a:ahLst/>
              <a:cxnLst/>
              <a:rect l="l" t="t" r="r" b="b"/>
              <a:pathLst>
                <a:path w="271" h="450" extrusionOk="0">
                  <a:moveTo>
                    <a:pt x="270" y="1"/>
                  </a:moveTo>
                  <a:cubicBezTo>
                    <a:pt x="135" y="116"/>
                    <a:pt x="1" y="239"/>
                    <a:pt x="30" y="449"/>
                  </a:cubicBezTo>
                  <a:cubicBezTo>
                    <a:pt x="109" y="299"/>
                    <a:pt x="187" y="150"/>
                    <a:pt x="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4120821" y="4087877"/>
              <a:ext cx="18097" cy="7354"/>
            </a:xfrm>
            <a:custGeom>
              <a:avLst/>
              <a:gdLst/>
              <a:ahLst/>
              <a:cxnLst/>
              <a:rect l="l" t="t" r="r" b="b"/>
              <a:pathLst>
                <a:path w="379" h="154" extrusionOk="0">
                  <a:moveTo>
                    <a:pt x="288" y="0"/>
                  </a:moveTo>
                  <a:cubicBezTo>
                    <a:pt x="168" y="0"/>
                    <a:pt x="78" y="60"/>
                    <a:pt x="0" y="150"/>
                  </a:cubicBezTo>
                  <a:cubicBezTo>
                    <a:pt x="15" y="150"/>
                    <a:pt x="30" y="154"/>
                    <a:pt x="45" y="154"/>
                  </a:cubicBezTo>
                  <a:cubicBezTo>
                    <a:pt x="168" y="154"/>
                    <a:pt x="280" y="112"/>
                    <a:pt x="378" y="12"/>
                  </a:cubicBezTo>
                  <a:cubicBezTo>
                    <a:pt x="348" y="4"/>
                    <a:pt x="318" y="0"/>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4334836" y="3954368"/>
              <a:ext cx="20055" cy="4679"/>
            </a:xfrm>
            <a:custGeom>
              <a:avLst/>
              <a:gdLst/>
              <a:ahLst/>
              <a:cxnLst/>
              <a:rect l="l" t="t" r="r" b="b"/>
              <a:pathLst>
                <a:path w="420" h="98" extrusionOk="0">
                  <a:moveTo>
                    <a:pt x="225" y="1"/>
                  </a:moveTo>
                  <a:cubicBezTo>
                    <a:pt x="146" y="1"/>
                    <a:pt x="75" y="19"/>
                    <a:pt x="0" y="46"/>
                  </a:cubicBezTo>
                  <a:cubicBezTo>
                    <a:pt x="83" y="60"/>
                    <a:pt x="164" y="98"/>
                    <a:pt x="254" y="98"/>
                  </a:cubicBezTo>
                  <a:cubicBezTo>
                    <a:pt x="307" y="98"/>
                    <a:pt x="359" y="82"/>
                    <a:pt x="419" y="41"/>
                  </a:cubicBezTo>
                  <a:cubicBezTo>
                    <a:pt x="347" y="12"/>
                    <a:pt x="28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3747225" y="3443539"/>
              <a:ext cx="11078" cy="18575"/>
            </a:xfrm>
            <a:custGeom>
              <a:avLst/>
              <a:gdLst/>
              <a:ahLst/>
              <a:cxnLst/>
              <a:rect l="l" t="t" r="r" b="b"/>
              <a:pathLst>
                <a:path w="232" h="389" extrusionOk="0">
                  <a:moveTo>
                    <a:pt x="232" y="0"/>
                  </a:moveTo>
                  <a:lnTo>
                    <a:pt x="232" y="0"/>
                  </a:lnTo>
                  <a:cubicBezTo>
                    <a:pt x="15" y="82"/>
                    <a:pt x="0" y="202"/>
                    <a:pt x="86" y="389"/>
                  </a:cubicBezTo>
                  <a:cubicBezTo>
                    <a:pt x="135" y="254"/>
                    <a:pt x="175" y="146"/>
                    <a:pt x="2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4467486" y="4079282"/>
              <a:ext cx="18814" cy="9359"/>
            </a:xfrm>
            <a:custGeom>
              <a:avLst/>
              <a:gdLst/>
              <a:ahLst/>
              <a:cxnLst/>
              <a:rect l="l" t="t" r="r" b="b"/>
              <a:pathLst>
                <a:path w="394" h="196" extrusionOk="0">
                  <a:moveTo>
                    <a:pt x="1" y="1"/>
                  </a:moveTo>
                  <a:lnTo>
                    <a:pt x="1" y="1"/>
                  </a:lnTo>
                  <a:cubicBezTo>
                    <a:pt x="16" y="46"/>
                    <a:pt x="16" y="106"/>
                    <a:pt x="46" y="128"/>
                  </a:cubicBezTo>
                  <a:cubicBezTo>
                    <a:pt x="98" y="173"/>
                    <a:pt x="199" y="196"/>
                    <a:pt x="296" y="196"/>
                  </a:cubicBezTo>
                  <a:cubicBezTo>
                    <a:pt x="330" y="196"/>
                    <a:pt x="363" y="192"/>
                    <a:pt x="394" y="188"/>
                  </a:cubicBezTo>
                  <a:cubicBezTo>
                    <a:pt x="247" y="117"/>
                    <a:pt x="125" y="6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3825392" y="3742692"/>
              <a:ext cx="11269" cy="21774"/>
            </a:xfrm>
            <a:custGeom>
              <a:avLst/>
              <a:gdLst/>
              <a:ahLst/>
              <a:cxnLst/>
              <a:rect l="l" t="t" r="r" b="b"/>
              <a:pathLst>
                <a:path w="236" h="456" extrusionOk="0">
                  <a:moveTo>
                    <a:pt x="224" y="0"/>
                  </a:moveTo>
                  <a:cubicBezTo>
                    <a:pt x="224" y="7"/>
                    <a:pt x="220" y="11"/>
                    <a:pt x="220" y="15"/>
                  </a:cubicBezTo>
                  <a:cubicBezTo>
                    <a:pt x="224" y="11"/>
                    <a:pt x="232" y="7"/>
                    <a:pt x="235" y="4"/>
                  </a:cubicBezTo>
                  <a:lnTo>
                    <a:pt x="224" y="0"/>
                  </a:lnTo>
                  <a:close/>
                  <a:moveTo>
                    <a:pt x="220" y="15"/>
                  </a:moveTo>
                  <a:lnTo>
                    <a:pt x="220" y="15"/>
                  </a:lnTo>
                  <a:cubicBezTo>
                    <a:pt x="56" y="161"/>
                    <a:pt x="0" y="310"/>
                    <a:pt x="59" y="456"/>
                  </a:cubicBezTo>
                  <a:cubicBezTo>
                    <a:pt x="116" y="307"/>
                    <a:pt x="168" y="161"/>
                    <a:pt x="220" y="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3778835" y="3576666"/>
              <a:ext cx="10600" cy="16283"/>
            </a:xfrm>
            <a:custGeom>
              <a:avLst/>
              <a:gdLst/>
              <a:ahLst/>
              <a:cxnLst/>
              <a:rect l="l" t="t" r="r" b="b"/>
              <a:pathLst>
                <a:path w="222" h="341" extrusionOk="0">
                  <a:moveTo>
                    <a:pt x="94" y="1"/>
                  </a:moveTo>
                  <a:cubicBezTo>
                    <a:pt x="4" y="213"/>
                    <a:pt x="0" y="236"/>
                    <a:pt x="86" y="341"/>
                  </a:cubicBezTo>
                  <a:cubicBezTo>
                    <a:pt x="113" y="221"/>
                    <a:pt x="221" y="120"/>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4061897" y="4026471"/>
              <a:ext cx="12319" cy="9502"/>
            </a:xfrm>
            <a:custGeom>
              <a:avLst/>
              <a:gdLst/>
              <a:ahLst/>
              <a:cxnLst/>
              <a:rect l="l" t="t" r="r" b="b"/>
              <a:pathLst>
                <a:path w="258" h="199" extrusionOk="0">
                  <a:moveTo>
                    <a:pt x="257" y="1"/>
                  </a:moveTo>
                  <a:lnTo>
                    <a:pt x="257" y="1"/>
                  </a:lnTo>
                  <a:cubicBezTo>
                    <a:pt x="168" y="72"/>
                    <a:pt x="82" y="135"/>
                    <a:pt x="0" y="199"/>
                  </a:cubicBezTo>
                  <a:cubicBezTo>
                    <a:pt x="243" y="139"/>
                    <a:pt x="243" y="139"/>
                    <a:pt x="2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4496900" y="3992950"/>
              <a:ext cx="17190" cy="6971"/>
            </a:xfrm>
            <a:custGeom>
              <a:avLst/>
              <a:gdLst/>
              <a:ahLst/>
              <a:cxnLst/>
              <a:rect l="l" t="t" r="r" b="b"/>
              <a:pathLst>
                <a:path w="360" h="146" extrusionOk="0">
                  <a:moveTo>
                    <a:pt x="0" y="0"/>
                  </a:moveTo>
                  <a:cubicBezTo>
                    <a:pt x="63" y="97"/>
                    <a:pt x="116" y="146"/>
                    <a:pt x="191" y="146"/>
                  </a:cubicBezTo>
                  <a:cubicBezTo>
                    <a:pt x="239" y="146"/>
                    <a:pt x="292" y="127"/>
                    <a:pt x="359" y="93"/>
                  </a:cubicBezTo>
                  <a:cubicBezTo>
                    <a:pt x="273" y="75"/>
                    <a:pt x="217" y="67"/>
                    <a:pt x="165" y="52"/>
                  </a:cubicBezTo>
                  <a:cubicBezTo>
                    <a:pt x="113" y="37"/>
                    <a:pt x="60"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4330730" y="3984355"/>
              <a:ext cx="17190" cy="5205"/>
            </a:xfrm>
            <a:custGeom>
              <a:avLst/>
              <a:gdLst/>
              <a:ahLst/>
              <a:cxnLst/>
              <a:rect l="l" t="t" r="r" b="b"/>
              <a:pathLst>
                <a:path w="360" h="109" extrusionOk="0">
                  <a:moveTo>
                    <a:pt x="359" y="1"/>
                  </a:moveTo>
                  <a:cubicBezTo>
                    <a:pt x="239" y="15"/>
                    <a:pt x="120" y="30"/>
                    <a:pt x="0" y="46"/>
                  </a:cubicBezTo>
                  <a:cubicBezTo>
                    <a:pt x="4" y="60"/>
                    <a:pt x="4" y="72"/>
                    <a:pt x="8" y="86"/>
                  </a:cubicBezTo>
                  <a:cubicBezTo>
                    <a:pt x="68" y="90"/>
                    <a:pt x="127" y="108"/>
                    <a:pt x="187" y="108"/>
                  </a:cubicBezTo>
                  <a:cubicBezTo>
                    <a:pt x="251" y="108"/>
                    <a:pt x="306" y="86"/>
                    <a:pt x="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3754196" y="3308931"/>
              <a:ext cx="14850" cy="18575"/>
            </a:xfrm>
            <a:custGeom>
              <a:avLst/>
              <a:gdLst/>
              <a:ahLst/>
              <a:cxnLst/>
              <a:rect l="l" t="t" r="r" b="b"/>
              <a:pathLst>
                <a:path w="311" h="389" extrusionOk="0">
                  <a:moveTo>
                    <a:pt x="262" y="0"/>
                  </a:moveTo>
                  <a:cubicBezTo>
                    <a:pt x="217" y="56"/>
                    <a:pt x="150" y="109"/>
                    <a:pt x="138" y="173"/>
                  </a:cubicBezTo>
                  <a:cubicBezTo>
                    <a:pt x="128" y="247"/>
                    <a:pt x="0" y="292"/>
                    <a:pt x="83" y="385"/>
                  </a:cubicBezTo>
                  <a:cubicBezTo>
                    <a:pt x="157" y="269"/>
                    <a:pt x="236" y="150"/>
                    <a:pt x="311" y="34"/>
                  </a:cubicBezTo>
                  <a:cubicBezTo>
                    <a:pt x="295" y="23"/>
                    <a:pt x="277" y="11"/>
                    <a:pt x="262" y="0"/>
                  </a:cubicBezTo>
                  <a:close/>
                  <a:moveTo>
                    <a:pt x="83" y="385"/>
                  </a:moveTo>
                  <a:lnTo>
                    <a:pt x="79" y="389"/>
                  </a:lnTo>
                  <a:lnTo>
                    <a:pt x="83" y="389"/>
                  </a:lnTo>
                  <a:lnTo>
                    <a:pt x="83" y="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4554057" y="4076465"/>
              <a:ext cx="18240" cy="7544"/>
            </a:xfrm>
            <a:custGeom>
              <a:avLst/>
              <a:gdLst/>
              <a:ahLst/>
              <a:cxnLst/>
              <a:rect l="l" t="t" r="r" b="b"/>
              <a:pathLst>
                <a:path w="382" h="158" extrusionOk="0">
                  <a:moveTo>
                    <a:pt x="106" y="1"/>
                  </a:moveTo>
                  <a:cubicBezTo>
                    <a:pt x="71" y="1"/>
                    <a:pt x="38" y="4"/>
                    <a:pt x="1" y="15"/>
                  </a:cubicBezTo>
                  <a:cubicBezTo>
                    <a:pt x="106" y="79"/>
                    <a:pt x="176" y="158"/>
                    <a:pt x="281" y="158"/>
                  </a:cubicBezTo>
                  <a:cubicBezTo>
                    <a:pt x="311" y="158"/>
                    <a:pt x="345" y="150"/>
                    <a:pt x="382" y="135"/>
                  </a:cubicBezTo>
                  <a:cubicBezTo>
                    <a:pt x="296" y="68"/>
                    <a:pt x="22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3811878" y="3596864"/>
              <a:ext cx="6494" cy="18050"/>
            </a:xfrm>
            <a:custGeom>
              <a:avLst/>
              <a:gdLst/>
              <a:ahLst/>
              <a:cxnLst/>
              <a:rect l="l" t="t" r="r" b="b"/>
              <a:pathLst>
                <a:path w="136" h="378" extrusionOk="0">
                  <a:moveTo>
                    <a:pt x="135" y="0"/>
                  </a:moveTo>
                  <a:cubicBezTo>
                    <a:pt x="1" y="127"/>
                    <a:pt x="12" y="247"/>
                    <a:pt x="9" y="363"/>
                  </a:cubicBezTo>
                  <a:cubicBezTo>
                    <a:pt x="31" y="366"/>
                    <a:pt x="54" y="370"/>
                    <a:pt x="76" y="378"/>
                  </a:cubicBezTo>
                  <a:cubicBezTo>
                    <a:pt x="94" y="266"/>
                    <a:pt x="109" y="15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4056072" y="3981347"/>
              <a:ext cx="13991" cy="13561"/>
            </a:xfrm>
            <a:custGeom>
              <a:avLst/>
              <a:gdLst/>
              <a:ahLst/>
              <a:cxnLst/>
              <a:rect l="l" t="t" r="r" b="b"/>
              <a:pathLst>
                <a:path w="293" h="284" extrusionOk="0">
                  <a:moveTo>
                    <a:pt x="292" y="0"/>
                  </a:moveTo>
                  <a:cubicBezTo>
                    <a:pt x="177" y="101"/>
                    <a:pt x="91" y="176"/>
                    <a:pt x="1" y="254"/>
                  </a:cubicBezTo>
                  <a:cubicBezTo>
                    <a:pt x="23" y="269"/>
                    <a:pt x="35" y="284"/>
                    <a:pt x="39" y="284"/>
                  </a:cubicBezTo>
                  <a:cubicBezTo>
                    <a:pt x="135" y="221"/>
                    <a:pt x="256" y="179"/>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3750090" y="3377453"/>
              <a:ext cx="8929" cy="17381"/>
            </a:xfrm>
            <a:custGeom>
              <a:avLst/>
              <a:gdLst/>
              <a:ahLst/>
              <a:cxnLst/>
              <a:rect l="l" t="t" r="r" b="b"/>
              <a:pathLst>
                <a:path w="187" h="364" extrusionOk="0">
                  <a:moveTo>
                    <a:pt x="165" y="1"/>
                  </a:moveTo>
                  <a:lnTo>
                    <a:pt x="165" y="1"/>
                  </a:lnTo>
                  <a:cubicBezTo>
                    <a:pt x="56" y="116"/>
                    <a:pt x="0" y="221"/>
                    <a:pt x="52" y="359"/>
                  </a:cubicBezTo>
                  <a:lnTo>
                    <a:pt x="52" y="359"/>
                  </a:lnTo>
                  <a:cubicBezTo>
                    <a:pt x="133" y="263"/>
                    <a:pt x="187" y="159"/>
                    <a:pt x="165" y="1"/>
                  </a:cubicBezTo>
                  <a:close/>
                  <a:moveTo>
                    <a:pt x="52" y="359"/>
                  </a:moveTo>
                  <a:cubicBezTo>
                    <a:pt x="51" y="361"/>
                    <a:pt x="50" y="362"/>
                    <a:pt x="49" y="363"/>
                  </a:cubicBezTo>
                  <a:lnTo>
                    <a:pt x="52" y="360"/>
                  </a:lnTo>
                  <a:cubicBezTo>
                    <a:pt x="52" y="359"/>
                    <a:pt x="52" y="359"/>
                    <a:pt x="52" y="3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3791871" y="3501507"/>
              <a:ext cx="8977" cy="18622"/>
            </a:xfrm>
            <a:custGeom>
              <a:avLst/>
              <a:gdLst/>
              <a:ahLst/>
              <a:cxnLst/>
              <a:rect l="l" t="t" r="r" b="b"/>
              <a:pathLst>
                <a:path w="188" h="390" extrusionOk="0">
                  <a:moveTo>
                    <a:pt x="150" y="1"/>
                  </a:moveTo>
                  <a:cubicBezTo>
                    <a:pt x="150" y="5"/>
                    <a:pt x="154" y="8"/>
                    <a:pt x="154" y="12"/>
                  </a:cubicBezTo>
                  <a:cubicBezTo>
                    <a:pt x="158" y="8"/>
                    <a:pt x="158" y="5"/>
                    <a:pt x="158" y="5"/>
                  </a:cubicBezTo>
                  <a:lnTo>
                    <a:pt x="150" y="1"/>
                  </a:lnTo>
                  <a:close/>
                  <a:moveTo>
                    <a:pt x="154" y="12"/>
                  </a:moveTo>
                  <a:cubicBezTo>
                    <a:pt x="94" y="120"/>
                    <a:pt x="1" y="225"/>
                    <a:pt x="90" y="389"/>
                  </a:cubicBezTo>
                  <a:cubicBezTo>
                    <a:pt x="128" y="270"/>
                    <a:pt x="158" y="172"/>
                    <a:pt x="184" y="75"/>
                  </a:cubicBezTo>
                  <a:cubicBezTo>
                    <a:pt x="187" y="57"/>
                    <a:pt x="168" y="34"/>
                    <a:pt x="154" y="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3249622" y="3109145"/>
              <a:ext cx="15758" cy="9550"/>
            </a:xfrm>
            <a:custGeom>
              <a:avLst/>
              <a:gdLst/>
              <a:ahLst/>
              <a:cxnLst/>
              <a:rect l="l" t="t" r="r" b="b"/>
              <a:pathLst>
                <a:path w="330" h="200" extrusionOk="0">
                  <a:moveTo>
                    <a:pt x="304" y="1"/>
                  </a:moveTo>
                  <a:cubicBezTo>
                    <a:pt x="203" y="54"/>
                    <a:pt x="102" y="106"/>
                    <a:pt x="1" y="158"/>
                  </a:cubicBezTo>
                  <a:cubicBezTo>
                    <a:pt x="9" y="173"/>
                    <a:pt x="16" y="185"/>
                    <a:pt x="27" y="199"/>
                  </a:cubicBezTo>
                  <a:cubicBezTo>
                    <a:pt x="128" y="147"/>
                    <a:pt x="229" y="99"/>
                    <a:pt x="330" y="50"/>
                  </a:cubicBezTo>
                  <a:cubicBezTo>
                    <a:pt x="318" y="35"/>
                    <a:pt x="311" y="16"/>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3990177" y="3916359"/>
              <a:ext cx="16474" cy="16808"/>
            </a:xfrm>
            <a:custGeom>
              <a:avLst/>
              <a:gdLst/>
              <a:ahLst/>
              <a:cxnLst/>
              <a:rect l="l" t="t" r="r" b="b"/>
              <a:pathLst>
                <a:path w="345" h="352" extrusionOk="0">
                  <a:moveTo>
                    <a:pt x="322" y="0"/>
                  </a:moveTo>
                  <a:cubicBezTo>
                    <a:pt x="101" y="0"/>
                    <a:pt x="105" y="236"/>
                    <a:pt x="1" y="352"/>
                  </a:cubicBezTo>
                  <a:cubicBezTo>
                    <a:pt x="116" y="236"/>
                    <a:pt x="229" y="119"/>
                    <a:pt x="344" y="4"/>
                  </a:cubicBezTo>
                  <a:cubicBezTo>
                    <a:pt x="337" y="0"/>
                    <a:pt x="329" y="0"/>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4360383" y="3984546"/>
              <a:ext cx="14516" cy="4823"/>
            </a:xfrm>
            <a:custGeom>
              <a:avLst/>
              <a:gdLst/>
              <a:ahLst/>
              <a:cxnLst/>
              <a:rect l="l" t="t" r="r" b="b"/>
              <a:pathLst>
                <a:path w="304" h="101" extrusionOk="0">
                  <a:moveTo>
                    <a:pt x="135" y="0"/>
                  </a:moveTo>
                  <a:cubicBezTo>
                    <a:pt x="94" y="0"/>
                    <a:pt x="64" y="34"/>
                    <a:pt x="1" y="101"/>
                  </a:cubicBezTo>
                  <a:cubicBezTo>
                    <a:pt x="120" y="97"/>
                    <a:pt x="214" y="94"/>
                    <a:pt x="304" y="90"/>
                  </a:cubicBezTo>
                  <a:cubicBezTo>
                    <a:pt x="218" y="30"/>
                    <a:pt x="173"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3234629" y="3135790"/>
              <a:ext cx="15041" cy="9646"/>
            </a:xfrm>
            <a:custGeom>
              <a:avLst/>
              <a:gdLst/>
              <a:ahLst/>
              <a:cxnLst/>
              <a:rect l="l" t="t" r="r" b="b"/>
              <a:pathLst>
                <a:path w="315" h="202" extrusionOk="0">
                  <a:moveTo>
                    <a:pt x="315" y="0"/>
                  </a:moveTo>
                  <a:cubicBezTo>
                    <a:pt x="211" y="53"/>
                    <a:pt x="106" y="105"/>
                    <a:pt x="1" y="157"/>
                  </a:cubicBezTo>
                  <a:cubicBezTo>
                    <a:pt x="9" y="172"/>
                    <a:pt x="20" y="188"/>
                    <a:pt x="27" y="202"/>
                  </a:cubicBezTo>
                  <a:cubicBezTo>
                    <a:pt x="158" y="202"/>
                    <a:pt x="240" y="109"/>
                    <a:pt x="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3851654" y="3813506"/>
              <a:ext cx="8452" cy="14564"/>
            </a:xfrm>
            <a:custGeom>
              <a:avLst/>
              <a:gdLst/>
              <a:ahLst/>
              <a:cxnLst/>
              <a:rect l="l" t="t" r="r" b="b"/>
              <a:pathLst>
                <a:path w="177" h="305" extrusionOk="0">
                  <a:moveTo>
                    <a:pt x="176" y="1"/>
                  </a:moveTo>
                  <a:lnTo>
                    <a:pt x="176" y="1"/>
                  </a:lnTo>
                  <a:cubicBezTo>
                    <a:pt x="15" y="57"/>
                    <a:pt x="4" y="165"/>
                    <a:pt x="0" y="304"/>
                  </a:cubicBezTo>
                  <a:cubicBezTo>
                    <a:pt x="124" y="229"/>
                    <a:pt x="157" y="132"/>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3766516" y="3341210"/>
              <a:ext cx="9502" cy="16856"/>
            </a:xfrm>
            <a:custGeom>
              <a:avLst/>
              <a:gdLst/>
              <a:ahLst/>
              <a:cxnLst/>
              <a:rect l="l" t="t" r="r" b="b"/>
              <a:pathLst>
                <a:path w="199" h="353" extrusionOk="0">
                  <a:moveTo>
                    <a:pt x="198" y="1"/>
                  </a:moveTo>
                  <a:lnTo>
                    <a:pt x="198" y="1"/>
                  </a:lnTo>
                  <a:cubicBezTo>
                    <a:pt x="56" y="68"/>
                    <a:pt x="1" y="177"/>
                    <a:pt x="19" y="352"/>
                  </a:cubicBezTo>
                  <a:cubicBezTo>
                    <a:pt x="90" y="214"/>
                    <a:pt x="142" y="109"/>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3831169" y="3765517"/>
              <a:ext cx="8308" cy="13800"/>
            </a:xfrm>
            <a:custGeom>
              <a:avLst/>
              <a:gdLst/>
              <a:ahLst/>
              <a:cxnLst/>
              <a:rect l="l" t="t" r="r" b="b"/>
              <a:pathLst>
                <a:path w="174" h="289" extrusionOk="0">
                  <a:moveTo>
                    <a:pt x="106" y="0"/>
                  </a:moveTo>
                  <a:lnTo>
                    <a:pt x="106" y="0"/>
                  </a:lnTo>
                  <a:cubicBezTo>
                    <a:pt x="1" y="135"/>
                    <a:pt x="1" y="135"/>
                    <a:pt x="20" y="288"/>
                  </a:cubicBezTo>
                  <a:cubicBezTo>
                    <a:pt x="162" y="161"/>
                    <a:pt x="173" y="12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3772246" y="3434753"/>
              <a:ext cx="9502" cy="18814"/>
            </a:xfrm>
            <a:custGeom>
              <a:avLst/>
              <a:gdLst/>
              <a:ahLst/>
              <a:cxnLst/>
              <a:rect l="l" t="t" r="r" b="b"/>
              <a:pathLst>
                <a:path w="199" h="394" extrusionOk="0">
                  <a:moveTo>
                    <a:pt x="158" y="0"/>
                  </a:moveTo>
                  <a:cubicBezTo>
                    <a:pt x="64" y="98"/>
                    <a:pt x="1" y="207"/>
                    <a:pt x="61" y="393"/>
                  </a:cubicBezTo>
                  <a:cubicBezTo>
                    <a:pt x="113" y="247"/>
                    <a:pt x="158" y="135"/>
                    <a:pt x="199" y="23"/>
                  </a:cubicBezTo>
                  <a:cubicBezTo>
                    <a:pt x="184" y="16"/>
                    <a:pt x="173" y="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4445712" y="4115715"/>
              <a:ext cx="12893" cy="5778"/>
            </a:xfrm>
            <a:custGeom>
              <a:avLst/>
              <a:gdLst/>
              <a:ahLst/>
              <a:cxnLst/>
              <a:rect l="l" t="t" r="r" b="b"/>
              <a:pathLst>
                <a:path w="270" h="121" extrusionOk="0">
                  <a:moveTo>
                    <a:pt x="270" y="0"/>
                  </a:moveTo>
                  <a:lnTo>
                    <a:pt x="270" y="0"/>
                  </a:lnTo>
                  <a:cubicBezTo>
                    <a:pt x="180" y="9"/>
                    <a:pt x="90" y="16"/>
                    <a:pt x="0" y="23"/>
                  </a:cubicBezTo>
                  <a:cubicBezTo>
                    <a:pt x="61" y="87"/>
                    <a:pt x="95" y="121"/>
                    <a:pt x="128" y="121"/>
                  </a:cubicBezTo>
                  <a:cubicBezTo>
                    <a:pt x="162" y="121"/>
                    <a:pt x="195" y="83"/>
                    <a:pt x="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3199628" y="3075959"/>
              <a:ext cx="13656" cy="10601"/>
            </a:xfrm>
            <a:custGeom>
              <a:avLst/>
              <a:gdLst/>
              <a:ahLst/>
              <a:cxnLst/>
              <a:rect l="l" t="t" r="r" b="b"/>
              <a:pathLst>
                <a:path w="286" h="222" extrusionOk="0">
                  <a:moveTo>
                    <a:pt x="285" y="1"/>
                  </a:moveTo>
                  <a:lnTo>
                    <a:pt x="285" y="1"/>
                  </a:lnTo>
                  <a:cubicBezTo>
                    <a:pt x="191" y="76"/>
                    <a:pt x="94" y="147"/>
                    <a:pt x="1" y="221"/>
                  </a:cubicBezTo>
                  <a:cubicBezTo>
                    <a:pt x="139" y="202"/>
                    <a:pt x="244" y="140"/>
                    <a:pt x="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3756679" y="3394786"/>
              <a:ext cx="9120" cy="16092"/>
            </a:xfrm>
            <a:custGeom>
              <a:avLst/>
              <a:gdLst/>
              <a:ahLst/>
              <a:cxnLst/>
              <a:rect l="l" t="t" r="r" b="b"/>
              <a:pathLst>
                <a:path w="191" h="337" extrusionOk="0">
                  <a:moveTo>
                    <a:pt x="187" y="0"/>
                  </a:moveTo>
                  <a:cubicBezTo>
                    <a:pt x="187" y="1"/>
                    <a:pt x="187" y="1"/>
                    <a:pt x="186" y="2"/>
                  </a:cubicBezTo>
                  <a:lnTo>
                    <a:pt x="186" y="2"/>
                  </a:lnTo>
                  <a:cubicBezTo>
                    <a:pt x="188" y="1"/>
                    <a:pt x="189" y="1"/>
                    <a:pt x="190" y="0"/>
                  </a:cubicBezTo>
                  <a:close/>
                  <a:moveTo>
                    <a:pt x="186" y="2"/>
                  </a:moveTo>
                  <a:cubicBezTo>
                    <a:pt x="42" y="67"/>
                    <a:pt x="59" y="218"/>
                    <a:pt x="0" y="337"/>
                  </a:cubicBezTo>
                  <a:cubicBezTo>
                    <a:pt x="120" y="333"/>
                    <a:pt x="123" y="247"/>
                    <a:pt x="146" y="176"/>
                  </a:cubicBezTo>
                  <a:cubicBezTo>
                    <a:pt x="168" y="120"/>
                    <a:pt x="176" y="61"/>
                    <a:pt x="186" y="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3772771" y="3551883"/>
              <a:ext cx="8070" cy="12129"/>
            </a:xfrm>
            <a:custGeom>
              <a:avLst/>
              <a:gdLst/>
              <a:ahLst/>
              <a:cxnLst/>
              <a:rect l="l" t="t" r="r" b="b"/>
              <a:pathLst>
                <a:path w="169" h="254" extrusionOk="0">
                  <a:moveTo>
                    <a:pt x="120" y="0"/>
                  </a:moveTo>
                  <a:lnTo>
                    <a:pt x="120" y="0"/>
                  </a:lnTo>
                  <a:cubicBezTo>
                    <a:pt x="1" y="56"/>
                    <a:pt x="1" y="154"/>
                    <a:pt x="20" y="254"/>
                  </a:cubicBezTo>
                  <a:cubicBezTo>
                    <a:pt x="90" y="187"/>
                    <a:pt x="169" y="119"/>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4516000" y="4092891"/>
              <a:ext cx="16426" cy="6781"/>
            </a:xfrm>
            <a:custGeom>
              <a:avLst/>
              <a:gdLst/>
              <a:ahLst/>
              <a:cxnLst/>
              <a:rect l="l" t="t" r="r" b="b"/>
              <a:pathLst>
                <a:path w="344" h="142" extrusionOk="0">
                  <a:moveTo>
                    <a:pt x="90" y="0"/>
                  </a:moveTo>
                  <a:cubicBezTo>
                    <a:pt x="64" y="0"/>
                    <a:pt x="37" y="11"/>
                    <a:pt x="0" y="45"/>
                  </a:cubicBezTo>
                  <a:cubicBezTo>
                    <a:pt x="86" y="64"/>
                    <a:pt x="146" y="142"/>
                    <a:pt x="228" y="142"/>
                  </a:cubicBezTo>
                  <a:cubicBezTo>
                    <a:pt x="261" y="142"/>
                    <a:pt x="299" y="131"/>
                    <a:pt x="344" y="97"/>
                  </a:cubicBezTo>
                  <a:cubicBezTo>
                    <a:pt x="261" y="71"/>
                    <a:pt x="206" y="60"/>
                    <a:pt x="164" y="30"/>
                  </a:cubicBezTo>
                  <a:cubicBezTo>
                    <a:pt x="138" y="16"/>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4499765" y="3949545"/>
              <a:ext cx="14468" cy="8261"/>
            </a:xfrm>
            <a:custGeom>
              <a:avLst/>
              <a:gdLst/>
              <a:ahLst/>
              <a:cxnLst/>
              <a:rect l="l" t="t" r="r" b="b"/>
              <a:pathLst>
                <a:path w="303" h="173" extrusionOk="0">
                  <a:moveTo>
                    <a:pt x="90" y="0"/>
                  </a:moveTo>
                  <a:cubicBezTo>
                    <a:pt x="64" y="0"/>
                    <a:pt x="33" y="4"/>
                    <a:pt x="0" y="19"/>
                  </a:cubicBezTo>
                  <a:cubicBezTo>
                    <a:pt x="94" y="68"/>
                    <a:pt x="187" y="120"/>
                    <a:pt x="280" y="173"/>
                  </a:cubicBezTo>
                  <a:cubicBezTo>
                    <a:pt x="288" y="157"/>
                    <a:pt x="295" y="142"/>
                    <a:pt x="303" y="128"/>
                  </a:cubicBezTo>
                  <a:cubicBezTo>
                    <a:pt x="243" y="64"/>
                    <a:pt x="183"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4295777" y="3981156"/>
              <a:ext cx="13800" cy="5587"/>
            </a:xfrm>
            <a:custGeom>
              <a:avLst/>
              <a:gdLst/>
              <a:ahLst/>
              <a:cxnLst/>
              <a:rect l="l" t="t" r="r" b="b"/>
              <a:pathLst>
                <a:path w="289" h="117" extrusionOk="0">
                  <a:moveTo>
                    <a:pt x="288" y="0"/>
                  </a:moveTo>
                  <a:lnTo>
                    <a:pt x="288" y="0"/>
                  </a:lnTo>
                  <a:cubicBezTo>
                    <a:pt x="173" y="18"/>
                    <a:pt x="87" y="30"/>
                    <a:pt x="0" y="41"/>
                  </a:cubicBezTo>
                  <a:cubicBezTo>
                    <a:pt x="5" y="68"/>
                    <a:pt x="12" y="90"/>
                    <a:pt x="16" y="116"/>
                  </a:cubicBezTo>
                  <a:cubicBezTo>
                    <a:pt x="31" y="113"/>
                    <a:pt x="45" y="113"/>
                    <a:pt x="61" y="113"/>
                  </a:cubicBezTo>
                  <a:lnTo>
                    <a:pt x="109" y="113"/>
                  </a:lnTo>
                  <a:cubicBezTo>
                    <a:pt x="169" y="113"/>
                    <a:pt x="233" y="101"/>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3892719" y="3753197"/>
              <a:ext cx="11842" cy="18622"/>
            </a:xfrm>
            <a:custGeom>
              <a:avLst/>
              <a:gdLst/>
              <a:ahLst/>
              <a:cxnLst/>
              <a:rect l="l" t="t" r="r" b="b"/>
              <a:pathLst>
                <a:path w="248" h="390" extrusionOk="0">
                  <a:moveTo>
                    <a:pt x="203" y="1"/>
                  </a:moveTo>
                  <a:cubicBezTo>
                    <a:pt x="146" y="127"/>
                    <a:pt x="46" y="232"/>
                    <a:pt x="1" y="367"/>
                  </a:cubicBezTo>
                  <a:cubicBezTo>
                    <a:pt x="15" y="374"/>
                    <a:pt x="30" y="382"/>
                    <a:pt x="42" y="389"/>
                  </a:cubicBezTo>
                  <a:cubicBezTo>
                    <a:pt x="113" y="266"/>
                    <a:pt x="180" y="146"/>
                    <a:pt x="247" y="27"/>
                  </a:cubicBezTo>
                  <a:cubicBezTo>
                    <a:pt x="232" y="20"/>
                    <a:pt x="217" y="8"/>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3843823" y="3408681"/>
              <a:ext cx="11126" cy="15375"/>
            </a:xfrm>
            <a:custGeom>
              <a:avLst/>
              <a:gdLst/>
              <a:ahLst/>
              <a:cxnLst/>
              <a:rect l="l" t="t" r="r" b="b"/>
              <a:pathLst>
                <a:path w="233" h="322" extrusionOk="0">
                  <a:moveTo>
                    <a:pt x="233" y="1"/>
                  </a:moveTo>
                  <a:cubicBezTo>
                    <a:pt x="199" y="8"/>
                    <a:pt x="147" y="1"/>
                    <a:pt x="135" y="20"/>
                  </a:cubicBezTo>
                  <a:cubicBezTo>
                    <a:pt x="87" y="109"/>
                    <a:pt x="53" y="203"/>
                    <a:pt x="0" y="322"/>
                  </a:cubicBezTo>
                  <a:cubicBezTo>
                    <a:pt x="121" y="289"/>
                    <a:pt x="169" y="244"/>
                    <a:pt x="154" y="161"/>
                  </a:cubicBezTo>
                  <a:cubicBezTo>
                    <a:pt x="143" y="83"/>
                    <a:pt x="173" y="38"/>
                    <a:pt x="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4515666" y="3909197"/>
              <a:ext cx="14707" cy="8452"/>
            </a:xfrm>
            <a:custGeom>
              <a:avLst/>
              <a:gdLst/>
              <a:ahLst/>
              <a:cxnLst/>
              <a:rect l="l" t="t" r="r" b="b"/>
              <a:pathLst>
                <a:path w="308" h="177" extrusionOk="0">
                  <a:moveTo>
                    <a:pt x="90" y="0"/>
                  </a:moveTo>
                  <a:cubicBezTo>
                    <a:pt x="64" y="0"/>
                    <a:pt x="35" y="8"/>
                    <a:pt x="0" y="19"/>
                  </a:cubicBezTo>
                  <a:cubicBezTo>
                    <a:pt x="131" y="83"/>
                    <a:pt x="218" y="131"/>
                    <a:pt x="307" y="176"/>
                  </a:cubicBezTo>
                  <a:cubicBezTo>
                    <a:pt x="236" y="128"/>
                    <a:pt x="214"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4025178" y="3958666"/>
              <a:ext cx="10028" cy="14325"/>
            </a:xfrm>
            <a:custGeom>
              <a:avLst/>
              <a:gdLst/>
              <a:ahLst/>
              <a:cxnLst/>
              <a:rect l="l" t="t" r="r" b="b"/>
              <a:pathLst>
                <a:path w="210" h="300" extrusionOk="0">
                  <a:moveTo>
                    <a:pt x="210" y="0"/>
                  </a:moveTo>
                  <a:lnTo>
                    <a:pt x="210" y="0"/>
                  </a:lnTo>
                  <a:cubicBezTo>
                    <a:pt x="75" y="41"/>
                    <a:pt x="1" y="153"/>
                    <a:pt x="8" y="299"/>
                  </a:cubicBezTo>
                  <a:cubicBezTo>
                    <a:pt x="83" y="187"/>
                    <a:pt x="143" y="101"/>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3975183" y="3950787"/>
              <a:ext cx="10362" cy="13465"/>
            </a:xfrm>
            <a:custGeom>
              <a:avLst/>
              <a:gdLst/>
              <a:ahLst/>
              <a:cxnLst/>
              <a:rect l="l" t="t" r="r" b="b"/>
              <a:pathLst>
                <a:path w="217" h="282" extrusionOk="0">
                  <a:moveTo>
                    <a:pt x="184" y="0"/>
                  </a:moveTo>
                  <a:cubicBezTo>
                    <a:pt x="90" y="61"/>
                    <a:pt x="1" y="131"/>
                    <a:pt x="20" y="281"/>
                  </a:cubicBezTo>
                  <a:cubicBezTo>
                    <a:pt x="82" y="199"/>
                    <a:pt x="150" y="121"/>
                    <a:pt x="217" y="38"/>
                  </a:cubicBezTo>
                  <a:cubicBezTo>
                    <a:pt x="206" y="26"/>
                    <a:pt x="195" y="12"/>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3950926" y="3866890"/>
              <a:ext cx="10410" cy="14325"/>
            </a:xfrm>
            <a:custGeom>
              <a:avLst/>
              <a:gdLst/>
              <a:ahLst/>
              <a:cxnLst/>
              <a:rect l="l" t="t" r="r" b="b"/>
              <a:pathLst>
                <a:path w="218" h="300" extrusionOk="0">
                  <a:moveTo>
                    <a:pt x="218" y="1"/>
                  </a:moveTo>
                  <a:lnTo>
                    <a:pt x="218" y="1"/>
                  </a:lnTo>
                  <a:cubicBezTo>
                    <a:pt x="143" y="101"/>
                    <a:pt x="72" y="199"/>
                    <a:pt x="1" y="300"/>
                  </a:cubicBezTo>
                  <a:cubicBezTo>
                    <a:pt x="113" y="229"/>
                    <a:pt x="218" y="151"/>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4520106" y="3981681"/>
              <a:ext cx="14659" cy="8261"/>
            </a:xfrm>
            <a:custGeom>
              <a:avLst/>
              <a:gdLst/>
              <a:ahLst/>
              <a:cxnLst/>
              <a:rect l="l" t="t" r="r" b="b"/>
              <a:pathLst>
                <a:path w="307" h="173" extrusionOk="0">
                  <a:moveTo>
                    <a:pt x="0" y="0"/>
                  </a:moveTo>
                  <a:cubicBezTo>
                    <a:pt x="131" y="124"/>
                    <a:pt x="187" y="172"/>
                    <a:pt x="232" y="172"/>
                  </a:cubicBezTo>
                  <a:cubicBezTo>
                    <a:pt x="258" y="172"/>
                    <a:pt x="280" y="157"/>
                    <a:pt x="307" y="135"/>
                  </a:cubicBezTo>
                  <a:cubicBezTo>
                    <a:pt x="209" y="94"/>
                    <a:pt x="116" y="4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4482814" y="4075892"/>
              <a:ext cx="15375" cy="6494"/>
            </a:xfrm>
            <a:custGeom>
              <a:avLst/>
              <a:gdLst/>
              <a:ahLst/>
              <a:cxnLst/>
              <a:rect l="l" t="t" r="r" b="b"/>
              <a:pathLst>
                <a:path w="322" h="136" extrusionOk="0">
                  <a:moveTo>
                    <a:pt x="1" y="1"/>
                  </a:moveTo>
                  <a:lnTo>
                    <a:pt x="1" y="1"/>
                  </a:lnTo>
                  <a:cubicBezTo>
                    <a:pt x="64" y="94"/>
                    <a:pt x="120" y="136"/>
                    <a:pt x="180" y="136"/>
                  </a:cubicBezTo>
                  <a:cubicBezTo>
                    <a:pt x="225" y="136"/>
                    <a:pt x="270" y="113"/>
                    <a:pt x="322" y="72"/>
                  </a:cubicBezTo>
                  <a:cubicBezTo>
                    <a:pt x="221" y="49"/>
                    <a:pt x="120" y="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3817035" y="3717146"/>
              <a:ext cx="9311" cy="12701"/>
            </a:xfrm>
            <a:custGeom>
              <a:avLst/>
              <a:gdLst/>
              <a:ahLst/>
              <a:cxnLst/>
              <a:rect l="l" t="t" r="r" b="b"/>
              <a:pathLst>
                <a:path w="195" h="266" extrusionOk="0">
                  <a:moveTo>
                    <a:pt x="146" y="0"/>
                  </a:moveTo>
                  <a:lnTo>
                    <a:pt x="146" y="0"/>
                  </a:lnTo>
                  <a:cubicBezTo>
                    <a:pt x="105" y="75"/>
                    <a:pt x="67" y="150"/>
                    <a:pt x="0" y="266"/>
                  </a:cubicBezTo>
                  <a:cubicBezTo>
                    <a:pt x="176" y="214"/>
                    <a:pt x="195" y="124"/>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4421407" y="4122162"/>
              <a:ext cx="13227" cy="4679"/>
            </a:xfrm>
            <a:custGeom>
              <a:avLst/>
              <a:gdLst/>
              <a:ahLst/>
              <a:cxnLst/>
              <a:rect l="l" t="t" r="r" b="b"/>
              <a:pathLst>
                <a:path w="277" h="98" extrusionOk="0">
                  <a:moveTo>
                    <a:pt x="164" y="0"/>
                  </a:moveTo>
                  <a:cubicBezTo>
                    <a:pt x="112" y="0"/>
                    <a:pt x="57" y="19"/>
                    <a:pt x="0" y="38"/>
                  </a:cubicBezTo>
                  <a:cubicBezTo>
                    <a:pt x="86" y="57"/>
                    <a:pt x="169" y="75"/>
                    <a:pt x="254" y="98"/>
                  </a:cubicBezTo>
                  <a:cubicBezTo>
                    <a:pt x="262" y="75"/>
                    <a:pt x="269" y="57"/>
                    <a:pt x="276" y="34"/>
                  </a:cubicBezTo>
                  <a:cubicBezTo>
                    <a:pt x="243" y="12"/>
                    <a:pt x="206" y="0"/>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4084817" y="4042371"/>
              <a:ext cx="16139" cy="5396"/>
            </a:xfrm>
            <a:custGeom>
              <a:avLst/>
              <a:gdLst/>
              <a:ahLst/>
              <a:cxnLst/>
              <a:rect l="l" t="t" r="r" b="b"/>
              <a:pathLst>
                <a:path w="338" h="113" extrusionOk="0">
                  <a:moveTo>
                    <a:pt x="1" y="101"/>
                  </a:moveTo>
                  <a:lnTo>
                    <a:pt x="1" y="105"/>
                  </a:lnTo>
                  <a:cubicBezTo>
                    <a:pt x="5" y="105"/>
                    <a:pt x="5" y="101"/>
                    <a:pt x="5" y="101"/>
                  </a:cubicBezTo>
                  <a:close/>
                  <a:moveTo>
                    <a:pt x="263" y="1"/>
                  </a:moveTo>
                  <a:cubicBezTo>
                    <a:pt x="151" y="1"/>
                    <a:pt x="73" y="27"/>
                    <a:pt x="5" y="101"/>
                  </a:cubicBezTo>
                  <a:cubicBezTo>
                    <a:pt x="35" y="109"/>
                    <a:pt x="65" y="113"/>
                    <a:pt x="91" y="113"/>
                  </a:cubicBezTo>
                  <a:cubicBezTo>
                    <a:pt x="173" y="113"/>
                    <a:pt x="248" y="82"/>
                    <a:pt x="337" y="4"/>
                  </a:cubicBezTo>
                  <a:cubicBezTo>
                    <a:pt x="311" y="1"/>
                    <a:pt x="285"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3799702" y="3548493"/>
              <a:ext cx="6637" cy="15375"/>
            </a:xfrm>
            <a:custGeom>
              <a:avLst/>
              <a:gdLst/>
              <a:ahLst/>
              <a:cxnLst/>
              <a:rect l="l" t="t" r="r" b="b"/>
              <a:pathLst>
                <a:path w="139" h="322" extrusionOk="0">
                  <a:moveTo>
                    <a:pt x="139" y="0"/>
                  </a:moveTo>
                  <a:cubicBezTo>
                    <a:pt x="0" y="90"/>
                    <a:pt x="23" y="180"/>
                    <a:pt x="56" y="321"/>
                  </a:cubicBezTo>
                  <a:cubicBezTo>
                    <a:pt x="86" y="194"/>
                    <a:pt x="108" y="11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4405363" y="4021839"/>
              <a:ext cx="13465" cy="4345"/>
            </a:xfrm>
            <a:custGeom>
              <a:avLst/>
              <a:gdLst/>
              <a:ahLst/>
              <a:cxnLst/>
              <a:rect l="l" t="t" r="r" b="b"/>
              <a:pathLst>
                <a:path w="282" h="91" extrusionOk="0">
                  <a:moveTo>
                    <a:pt x="1" y="1"/>
                  </a:moveTo>
                  <a:cubicBezTo>
                    <a:pt x="45" y="56"/>
                    <a:pt x="87" y="90"/>
                    <a:pt x="142" y="90"/>
                  </a:cubicBezTo>
                  <a:cubicBezTo>
                    <a:pt x="180" y="90"/>
                    <a:pt x="228" y="72"/>
                    <a:pt x="281" y="27"/>
                  </a:cubicBezTo>
                  <a:cubicBezTo>
                    <a:pt x="165" y="15"/>
                    <a:pt x="8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4543170" y="3971128"/>
              <a:ext cx="8977" cy="7210"/>
            </a:xfrm>
            <a:custGeom>
              <a:avLst/>
              <a:gdLst/>
              <a:ahLst/>
              <a:cxnLst/>
              <a:rect l="l" t="t" r="r" b="b"/>
              <a:pathLst>
                <a:path w="188" h="151" extrusionOk="0">
                  <a:moveTo>
                    <a:pt x="72" y="1"/>
                  </a:moveTo>
                  <a:cubicBezTo>
                    <a:pt x="50" y="1"/>
                    <a:pt x="27" y="4"/>
                    <a:pt x="0" y="9"/>
                  </a:cubicBezTo>
                  <a:cubicBezTo>
                    <a:pt x="50" y="45"/>
                    <a:pt x="102" y="87"/>
                    <a:pt x="180" y="150"/>
                  </a:cubicBezTo>
                  <a:cubicBezTo>
                    <a:pt x="188" y="27"/>
                    <a:pt x="135" y="1"/>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3900025" y="3848697"/>
              <a:ext cx="8261" cy="12176"/>
            </a:xfrm>
            <a:custGeom>
              <a:avLst/>
              <a:gdLst/>
              <a:ahLst/>
              <a:cxnLst/>
              <a:rect l="l" t="t" r="r" b="b"/>
              <a:pathLst>
                <a:path w="173" h="255" extrusionOk="0">
                  <a:moveTo>
                    <a:pt x="173" y="0"/>
                  </a:moveTo>
                  <a:cubicBezTo>
                    <a:pt x="45" y="38"/>
                    <a:pt x="0" y="128"/>
                    <a:pt x="11" y="254"/>
                  </a:cubicBezTo>
                  <a:cubicBezTo>
                    <a:pt x="131" y="213"/>
                    <a:pt x="154" y="109"/>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4313253" y="4167667"/>
              <a:ext cx="10410" cy="3629"/>
            </a:xfrm>
            <a:custGeom>
              <a:avLst/>
              <a:gdLst/>
              <a:ahLst/>
              <a:cxnLst/>
              <a:rect l="l" t="t" r="r" b="b"/>
              <a:pathLst>
                <a:path w="218" h="76" extrusionOk="0">
                  <a:moveTo>
                    <a:pt x="218" y="1"/>
                  </a:moveTo>
                  <a:lnTo>
                    <a:pt x="218" y="1"/>
                  </a:lnTo>
                  <a:cubicBezTo>
                    <a:pt x="183" y="4"/>
                    <a:pt x="150" y="11"/>
                    <a:pt x="116" y="15"/>
                  </a:cubicBezTo>
                  <a:cubicBezTo>
                    <a:pt x="79" y="20"/>
                    <a:pt x="38" y="20"/>
                    <a:pt x="0" y="20"/>
                  </a:cubicBezTo>
                  <a:cubicBezTo>
                    <a:pt x="57" y="56"/>
                    <a:pt x="90" y="75"/>
                    <a:pt x="116" y="75"/>
                  </a:cubicBezTo>
                  <a:cubicBezTo>
                    <a:pt x="147" y="75"/>
                    <a:pt x="169" y="49"/>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3870372" y="3499215"/>
              <a:ext cx="12319" cy="12511"/>
            </a:xfrm>
            <a:custGeom>
              <a:avLst/>
              <a:gdLst/>
              <a:ahLst/>
              <a:cxnLst/>
              <a:rect l="l" t="t" r="r" b="b"/>
              <a:pathLst>
                <a:path w="258" h="262" extrusionOk="0">
                  <a:moveTo>
                    <a:pt x="135" y="0"/>
                  </a:moveTo>
                  <a:cubicBezTo>
                    <a:pt x="138" y="0"/>
                    <a:pt x="138" y="0"/>
                    <a:pt x="142" y="4"/>
                  </a:cubicBezTo>
                  <a:lnTo>
                    <a:pt x="142" y="0"/>
                  </a:lnTo>
                  <a:close/>
                  <a:moveTo>
                    <a:pt x="142" y="4"/>
                  </a:moveTo>
                  <a:lnTo>
                    <a:pt x="142" y="4"/>
                  </a:lnTo>
                  <a:cubicBezTo>
                    <a:pt x="112" y="86"/>
                    <a:pt x="0" y="168"/>
                    <a:pt x="153" y="262"/>
                  </a:cubicBezTo>
                  <a:cubicBezTo>
                    <a:pt x="175" y="165"/>
                    <a:pt x="258" y="79"/>
                    <a:pt x="142"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4354127" y="3954368"/>
              <a:ext cx="10410" cy="3629"/>
            </a:xfrm>
            <a:custGeom>
              <a:avLst/>
              <a:gdLst/>
              <a:ahLst/>
              <a:cxnLst/>
              <a:rect l="l" t="t" r="r" b="b"/>
              <a:pathLst>
                <a:path w="218" h="76" extrusionOk="0">
                  <a:moveTo>
                    <a:pt x="1" y="1"/>
                  </a:moveTo>
                  <a:lnTo>
                    <a:pt x="1" y="1"/>
                  </a:lnTo>
                  <a:cubicBezTo>
                    <a:pt x="38" y="46"/>
                    <a:pt x="79" y="75"/>
                    <a:pt x="120" y="75"/>
                  </a:cubicBezTo>
                  <a:cubicBezTo>
                    <a:pt x="150" y="75"/>
                    <a:pt x="184" y="56"/>
                    <a:pt x="218" y="15"/>
                  </a:cubicBezTo>
                  <a:cubicBezTo>
                    <a:pt x="142" y="12"/>
                    <a:pt x="71"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3193182" y="3113682"/>
              <a:ext cx="9693" cy="9263"/>
            </a:xfrm>
            <a:custGeom>
              <a:avLst/>
              <a:gdLst/>
              <a:ahLst/>
              <a:cxnLst/>
              <a:rect l="l" t="t" r="r" b="b"/>
              <a:pathLst>
                <a:path w="203" h="194" extrusionOk="0">
                  <a:moveTo>
                    <a:pt x="195" y="30"/>
                  </a:moveTo>
                  <a:lnTo>
                    <a:pt x="195" y="33"/>
                  </a:lnTo>
                  <a:cubicBezTo>
                    <a:pt x="199" y="30"/>
                    <a:pt x="199" y="30"/>
                    <a:pt x="202" y="30"/>
                  </a:cubicBezTo>
                  <a:close/>
                  <a:moveTo>
                    <a:pt x="195" y="33"/>
                  </a:moveTo>
                  <a:cubicBezTo>
                    <a:pt x="128" y="59"/>
                    <a:pt x="0" y="0"/>
                    <a:pt x="4" y="194"/>
                  </a:cubicBezTo>
                  <a:cubicBezTo>
                    <a:pt x="64" y="97"/>
                    <a:pt x="183" y="142"/>
                    <a:pt x="195" y="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3183536" y="3107761"/>
              <a:ext cx="10028" cy="7353"/>
            </a:xfrm>
            <a:custGeom>
              <a:avLst/>
              <a:gdLst/>
              <a:ahLst/>
              <a:cxnLst/>
              <a:rect l="l" t="t" r="r" b="b"/>
              <a:pathLst>
                <a:path w="210" h="154" extrusionOk="0">
                  <a:moveTo>
                    <a:pt x="209" y="4"/>
                  </a:moveTo>
                  <a:cubicBezTo>
                    <a:pt x="209" y="4"/>
                    <a:pt x="206" y="7"/>
                    <a:pt x="206" y="12"/>
                  </a:cubicBezTo>
                  <a:lnTo>
                    <a:pt x="209" y="12"/>
                  </a:lnTo>
                  <a:lnTo>
                    <a:pt x="209" y="4"/>
                  </a:lnTo>
                  <a:close/>
                  <a:moveTo>
                    <a:pt x="142" y="0"/>
                  </a:moveTo>
                  <a:cubicBezTo>
                    <a:pt x="78" y="0"/>
                    <a:pt x="49" y="42"/>
                    <a:pt x="0" y="154"/>
                  </a:cubicBezTo>
                  <a:cubicBezTo>
                    <a:pt x="101" y="154"/>
                    <a:pt x="161" y="94"/>
                    <a:pt x="206" y="12"/>
                  </a:cubicBezTo>
                  <a:cubicBezTo>
                    <a:pt x="180" y="4"/>
                    <a:pt x="161"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4537822" y="4055407"/>
              <a:ext cx="9884" cy="5396"/>
            </a:xfrm>
            <a:custGeom>
              <a:avLst/>
              <a:gdLst/>
              <a:ahLst/>
              <a:cxnLst/>
              <a:rect l="l" t="t" r="r" b="b"/>
              <a:pathLst>
                <a:path w="207" h="113" extrusionOk="0">
                  <a:moveTo>
                    <a:pt x="95" y="0"/>
                  </a:moveTo>
                  <a:cubicBezTo>
                    <a:pt x="68" y="0"/>
                    <a:pt x="38" y="7"/>
                    <a:pt x="1" y="30"/>
                  </a:cubicBezTo>
                  <a:cubicBezTo>
                    <a:pt x="80" y="64"/>
                    <a:pt x="128" y="90"/>
                    <a:pt x="176" y="112"/>
                  </a:cubicBezTo>
                  <a:cubicBezTo>
                    <a:pt x="185" y="97"/>
                    <a:pt x="195" y="83"/>
                    <a:pt x="207" y="68"/>
                  </a:cubicBezTo>
                  <a:cubicBezTo>
                    <a:pt x="173" y="38"/>
                    <a:pt x="147"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4562604" y="4039506"/>
              <a:ext cx="10410" cy="8261"/>
            </a:xfrm>
            <a:custGeom>
              <a:avLst/>
              <a:gdLst/>
              <a:ahLst/>
              <a:cxnLst/>
              <a:rect l="l" t="t" r="r" b="b"/>
              <a:pathLst>
                <a:path w="218" h="173" extrusionOk="0">
                  <a:moveTo>
                    <a:pt x="26" y="0"/>
                  </a:moveTo>
                  <a:cubicBezTo>
                    <a:pt x="19" y="12"/>
                    <a:pt x="8" y="26"/>
                    <a:pt x="0" y="42"/>
                  </a:cubicBezTo>
                  <a:cubicBezTo>
                    <a:pt x="57" y="75"/>
                    <a:pt x="116" y="113"/>
                    <a:pt x="217" y="173"/>
                  </a:cubicBezTo>
                  <a:cubicBezTo>
                    <a:pt x="176" y="19"/>
                    <a:pt x="71" y="57"/>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3805289" y="3691075"/>
              <a:ext cx="6876" cy="9884"/>
            </a:xfrm>
            <a:custGeom>
              <a:avLst/>
              <a:gdLst/>
              <a:ahLst/>
              <a:cxnLst/>
              <a:rect l="l" t="t" r="r" b="b"/>
              <a:pathLst>
                <a:path w="144" h="207" extrusionOk="0">
                  <a:moveTo>
                    <a:pt x="61" y="1"/>
                  </a:moveTo>
                  <a:cubicBezTo>
                    <a:pt x="46" y="56"/>
                    <a:pt x="28" y="113"/>
                    <a:pt x="1" y="206"/>
                  </a:cubicBezTo>
                  <a:cubicBezTo>
                    <a:pt x="121" y="146"/>
                    <a:pt x="143" y="91"/>
                    <a:pt x="117" y="15"/>
                  </a:cubicBezTo>
                  <a:cubicBezTo>
                    <a:pt x="99" y="12"/>
                    <a:pt x="80"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4451776" y="4056983"/>
              <a:ext cx="13609" cy="5635"/>
            </a:xfrm>
            <a:custGeom>
              <a:avLst/>
              <a:gdLst/>
              <a:ahLst/>
              <a:cxnLst/>
              <a:rect l="l" t="t" r="r" b="b"/>
              <a:pathLst>
                <a:path w="285" h="118" extrusionOk="0">
                  <a:moveTo>
                    <a:pt x="120" y="0"/>
                  </a:moveTo>
                  <a:cubicBezTo>
                    <a:pt x="91" y="0"/>
                    <a:pt x="57" y="16"/>
                    <a:pt x="1" y="35"/>
                  </a:cubicBezTo>
                  <a:cubicBezTo>
                    <a:pt x="98" y="64"/>
                    <a:pt x="172" y="83"/>
                    <a:pt x="284" y="117"/>
                  </a:cubicBezTo>
                  <a:cubicBezTo>
                    <a:pt x="203" y="35"/>
                    <a:pt x="169"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3830071" y="3677323"/>
              <a:ext cx="6446" cy="11126"/>
            </a:xfrm>
            <a:custGeom>
              <a:avLst/>
              <a:gdLst/>
              <a:ahLst/>
              <a:cxnLst/>
              <a:rect l="l" t="t" r="r" b="b"/>
              <a:pathLst>
                <a:path w="135" h="233" extrusionOk="0">
                  <a:moveTo>
                    <a:pt x="135" y="1"/>
                  </a:moveTo>
                  <a:lnTo>
                    <a:pt x="135" y="1"/>
                  </a:lnTo>
                  <a:cubicBezTo>
                    <a:pt x="0" y="65"/>
                    <a:pt x="34" y="151"/>
                    <a:pt x="23" y="218"/>
                  </a:cubicBezTo>
                  <a:cubicBezTo>
                    <a:pt x="38" y="222"/>
                    <a:pt x="53" y="225"/>
                    <a:pt x="68" y="232"/>
                  </a:cubicBezTo>
                  <a:cubicBezTo>
                    <a:pt x="87" y="165"/>
                    <a:pt x="105" y="10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4527985" y="3932403"/>
              <a:ext cx="8070" cy="5969"/>
            </a:xfrm>
            <a:custGeom>
              <a:avLst/>
              <a:gdLst/>
              <a:ahLst/>
              <a:cxnLst/>
              <a:rect l="l" t="t" r="r" b="b"/>
              <a:pathLst>
                <a:path w="169" h="125" extrusionOk="0">
                  <a:moveTo>
                    <a:pt x="12" y="1"/>
                  </a:moveTo>
                  <a:cubicBezTo>
                    <a:pt x="1" y="97"/>
                    <a:pt x="38" y="124"/>
                    <a:pt x="91" y="124"/>
                  </a:cubicBezTo>
                  <a:cubicBezTo>
                    <a:pt x="117" y="124"/>
                    <a:pt x="139" y="120"/>
                    <a:pt x="169" y="116"/>
                  </a:cubicBezTo>
                  <a:cubicBezTo>
                    <a:pt x="120" y="79"/>
                    <a:pt x="72" y="45"/>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3904895" y="3860826"/>
              <a:ext cx="6876" cy="8977"/>
            </a:xfrm>
            <a:custGeom>
              <a:avLst/>
              <a:gdLst/>
              <a:ahLst/>
              <a:cxnLst/>
              <a:rect l="l" t="t" r="r" b="b"/>
              <a:pathLst>
                <a:path w="144" h="188" extrusionOk="0">
                  <a:moveTo>
                    <a:pt x="106" y="0"/>
                  </a:moveTo>
                  <a:lnTo>
                    <a:pt x="106" y="4"/>
                  </a:lnTo>
                  <a:cubicBezTo>
                    <a:pt x="110" y="4"/>
                    <a:pt x="110" y="4"/>
                    <a:pt x="113" y="0"/>
                  </a:cubicBezTo>
                  <a:close/>
                  <a:moveTo>
                    <a:pt x="106" y="4"/>
                  </a:moveTo>
                  <a:cubicBezTo>
                    <a:pt x="50" y="45"/>
                    <a:pt x="1" y="90"/>
                    <a:pt x="35" y="188"/>
                  </a:cubicBezTo>
                  <a:cubicBezTo>
                    <a:pt x="128" y="143"/>
                    <a:pt x="144" y="83"/>
                    <a:pt x="106"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3160712" y="3048503"/>
              <a:ext cx="10744" cy="9837"/>
            </a:xfrm>
            <a:custGeom>
              <a:avLst/>
              <a:gdLst/>
              <a:ahLst/>
              <a:cxnLst/>
              <a:rect l="l" t="t" r="r" b="b"/>
              <a:pathLst>
                <a:path w="225" h="206" extrusionOk="0">
                  <a:moveTo>
                    <a:pt x="225" y="1"/>
                  </a:moveTo>
                  <a:cubicBezTo>
                    <a:pt x="138" y="64"/>
                    <a:pt x="71" y="120"/>
                    <a:pt x="0" y="172"/>
                  </a:cubicBezTo>
                  <a:lnTo>
                    <a:pt x="34" y="206"/>
                  </a:lnTo>
                  <a:cubicBezTo>
                    <a:pt x="79" y="127"/>
                    <a:pt x="202" y="135"/>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3300142" y="3169692"/>
              <a:ext cx="8834" cy="4679"/>
            </a:xfrm>
            <a:custGeom>
              <a:avLst/>
              <a:gdLst/>
              <a:ahLst/>
              <a:cxnLst/>
              <a:rect l="l" t="t" r="r" b="b"/>
              <a:pathLst>
                <a:path w="185" h="98" extrusionOk="0">
                  <a:moveTo>
                    <a:pt x="65" y="1"/>
                  </a:moveTo>
                  <a:cubicBezTo>
                    <a:pt x="31" y="1"/>
                    <a:pt x="5" y="23"/>
                    <a:pt x="1" y="97"/>
                  </a:cubicBezTo>
                  <a:cubicBezTo>
                    <a:pt x="68" y="75"/>
                    <a:pt x="128" y="53"/>
                    <a:pt x="184" y="34"/>
                  </a:cubicBezTo>
                  <a:cubicBezTo>
                    <a:pt x="170" y="34"/>
                    <a:pt x="147" y="27"/>
                    <a:pt x="128" y="19"/>
                  </a:cubicBezTo>
                  <a:cubicBezTo>
                    <a:pt x="106" y="8"/>
                    <a:pt x="84"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4397150" y="4126411"/>
              <a:ext cx="8452" cy="3677"/>
            </a:xfrm>
            <a:custGeom>
              <a:avLst/>
              <a:gdLst/>
              <a:ahLst/>
              <a:cxnLst/>
              <a:rect l="l" t="t" r="r" b="b"/>
              <a:pathLst>
                <a:path w="177" h="77" extrusionOk="0">
                  <a:moveTo>
                    <a:pt x="20" y="1"/>
                  </a:moveTo>
                  <a:cubicBezTo>
                    <a:pt x="15" y="1"/>
                    <a:pt x="8" y="38"/>
                    <a:pt x="1" y="76"/>
                  </a:cubicBezTo>
                  <a:cubicBezTo>
                    <a:pt x="72" y="64"/>
                    <a:pt x="120" y="57"/>
                    <a:pt x="169" y="49"/>
                  </a:cubicBezTo>
                  <a:cubicBezTo>
                    <a:pt x="172" y="38"/>
                    <a:pt x="172" y="27"/>
                    <a:pt x="177" y="16"/>
                  </a:cubicBezTo>
                  <a:cubicBezTo>
                    <a:pt x="124" y="9"/>
                    <a:pt x="72"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3792444" y="3524523"/>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4381631" y="4023988"/>
              <a:ext cx="9502" cy="4679"/>
            </a:xfrm>
            <a:custGeom>
              <a:avLst/>
              <a:gdLst/>
              <a:ahLst/>
              <a:cxnLst/>
              <a:rect l="l" t="t" r="r" b="b"/>
              <a:pathLst>
                <a:path w="199" h="98" extrusionOk="0">
                  <a:moveTo>
                    <a:pt x="188" y="1"/>
                  </a:moveTo>
                  <a:cubicBezTo>
                    <a:pt x="124" y="11"/>
                    <a:pt x="61" y="23"/>
                    <a:pt x="1" y="30"/>
                  </a:cubicBezTo>
                  <a:cubicBezTo>
                    <a:pt x="1" y="53"/>
                    <a:pt x="4" y="75"/>
                    <a:pt x="9" y="98"/>
                  </a:cubicBezTo>
                  <a:cubicBezTo>
                    <a:pt x="71" y="82"/>
                    <a:pt x="135" y="68"/>
                    <a:pt x="199" y="49"/>
                  </a:cubicBezTo>
                  <a:cubicBezTo>
                    <a:pt x="195" y="34"/>
                    <a:pt x="192" y="19"/>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3877200" y="3804767"/>
              <a:ext cx="8118" cy="9550"/>
            </a:xfrm>
            <a:custGeom>
              <a:avLst/>
              <a:gdLst/>
              <a:ahLst/>
              <a:cxnLst/>
              <a:rect l="l" t="t" r="r" b="b"/>
              <a:pathLst>
                <a:path w="170" h="200" extrusionOk="0">
                  <a:moveTo>
                    <a:pt x="128" y="1"/>
                  </a:moveTo>
                  <a:lnTo>
                    <a:pt x="128" y="1"/>
                  </a:lnTo>
                  <a:cubicBezTo>
                    <a:pt x="87" y="65"/>
                    <a:pt x="42" y="132"/>
                    <a:pt x="1" y="199"/>
                  </a:cubicBezTo>
                  <a:cubicBezTo>
                    <a:pt x="98" y="177"/>
                    <a:pt x="169" y="132"/>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4288614" y="4125027"/>
              <a:ext cx="9311" cy="3390"/>
            </a:xfrm>
            <a:custGeom>
              <a:avLst/>
              <a:gdLst/>
              <a:ahLst/>
              <a:cxnLst/>
              <a:rect l="l" t="t" r="r" b="b"/>
              <a:pathLst>
                <a:path w="195" h="71" extrusionOk="0">
                  <a:moveTo>
                    <a:pt x="105" y="0"/>
                  </a:moveTo>
                  <a:cubicBezTo>
                    <a:pt x="68" y="0"/>
                    <a:pt x="38" y="26"/>
                    <a:pt x="0" y="71"/>
                  </a:cubicBezTo>
                  <a:cubicBezTo>
                    <a:pt x="79" y="64"/>
                    <a:pt x="138" y="56"/>
                    <a:pt x="195" y="49"/>
                  </a:cubicBezTo>
                  <a:cubicBezTo>
                    <a:pt x="161" y="15"/>
                    <a:pt x="135"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3854901" y="3755871"/>
              <a:ext cx="4679" cy="9502"/>
            </a:xfrm>
            <a:custGeom>
              <a:avLst/>
              <a:gdLst/>
              <a:ahLst/>
              <a:cxnLst/>
              <a:rect l="l" t="t" r="r" b="b"/>
              <a:pathLst>
                <a:path w="98" h="199" extrusionOk="0">
                  <a:moveTo>
                    <a:pt x="57" y="0"/>
                  </a:moveTo>
                  <a:cubicBezTo>
                    <a:pt x="39" y="64"/>
                    <a:pt x="20" y="128"/>
                    <a:pt x="1" y="188"/>
                  </a:cubicBezTo>
                  <a:cubicBezTo>
                    <a:pt x="13" y="191"/>
                    <a:pt x="27" y="195"/>
                    <a:pt x="39" y="199"/>
                  </a:cubicBezTo>
                  <a:cubicBezTo>
                    <a:pt x="57" y="139"/>
                    <a:pt x="80" y="76"/>
                    <a:pt x="98" y="12"/>
                  </a:cubicBezTo>
                  <a:cubicBezTo>
                    <a:pt x="83" y="8"/>
                    <a:pt x="72"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3846831" y="3622362"/>
              <a:ext cx="5205" cy="9502"/>
            </a:xfrm>
            <a:custGeom>
              <a:avLst/>
              <a:gdLst/>
              <a:ahLst/>
              <a:cxnLst/>
              <a:rect l="l" t="t" r="r" b="b"/>
              <a:pathLst>
                <a:path w="109" h="199" extrusionOk="0">
                  <a:moveTo>
                    <a:pt x="60" y="1"/>
                  </a:moveTo>
                  <a:cubicBezTo>
                    <a:pt x="41" y="64"/>
                    <a:pt x="19" y="124"/>
                    <a:pt x="1" y="187"/>
                  </a:cubicBezTo>
                  <a:cubicBezTo>
                    <a:pt x="11" y="191"/>
                    <a:pt x="27" y="195"/>
                    <a:pt x="37" y="198"/>
                  </a:cubicBezTo>
                  <a:cubicBezTo>
                    <a:pt x="63" y="139"/>
                    <a:pt x="86" y="79"/>
                    <a:pt x="108" y="19"/>
                  </a:cubicBezTo>
                  <a:cubicBezTo>
                    <a:pt x="94" y="12"/>
                    <a:pt x="79"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3959283" y="3884558"/>
              <a:ext cx="6971" cy="7544"/>
            </a:xfrm>
            <a:custGeom>
              <a:avLst/>
              <a:gdLst/>
              <a:ahLst/>
              <a:cxnLst/>
              <a:rect l="l" t="t" r="r" b="b"/>
              <a:pathLst>
                <a:path w="146" h="158" extrusionOk="0">
                  <a:moveTo>
                    <a:pt x="146" y="0"/>
                  </a:moveTo>
                  <a:lnTo>
                    <a:pt x="146" y="0"/>
                  </a:lnTo>
                  <a:cubicBezTo>
                    <a:pt x="90" y="57"/>
                    <a:pt x="53" y="95"/>
                    <a:pt x="1" y="150"/>
                  </a:cubicBezTo>
                  <a:cubicBezTo>
                    <a:pt x="23" y="154"/>
                    <a:pt x="45" y="157"/>
                    <a:pt x="60" y="157"/>
                  </a:cubicBezTo>
                  <a:cubicBezTo>
                    <a:pt x="146" y="157"/>
                    <a:pt x="142" y="9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3817561" y="3733524"/>
              <a:ext cx="6637" cy="9359"/>
            </a:xfrm>
            <a:custGeom>
              <a:avLst/>
              <a:gdLst/>
              <a:ahLst/>
              <a:cxnLst/>
              <a:rect l="l" t="t" r="r" b="b"/>
              <a:pathLst>
                <a:path w="139" h="196" extrusionOk="0">
                  <a:moveTo>
                    <a:pt x="139" y="1"/>
                  </a:moveTo>
                  <a:cubicBezTo>
                    <a:pt x="0" y="57"/>
                    <a:pt x="11" y="118"/>
                    <a:pt x="64" y="188"/>
                  </a:cubicBezTo>
                  <a:cubicBezTo>
                    <a:pt x="86" y="132"/>
                    <a:pt x="105" y="80"/>
                    <a:pt x="139" y="1"/>
                  </a:cubicBezTo>
                  <a:close/>
                  <a:moveTo>
                    <a:pt x="64" y="188"/>
                  </a:moveTo>
                  <a:cubicBezTo>
                    <a:pt x="64" y="188"/>
                    <a:pt x="64" y="192"/>
                    <a:pt x="60" y="192"/>
                  </a:cubicBezTo>
                  <a:lnTo>
                    <a:pt x="71" y="196"/>
                  </a:lnTo>
                  <a:cubicBezTo>
                    <a:pt x="68" y="192"/>
                    <a:pt x="68" y="188"/>
                    <a:pt x="64" y="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4593307" y="3935937"/>
              <a:ext cx="7019" cy="4918"/>
            </a:xfrm>
            <a:custGeom>
              <a:avLst/>
              <a:gdLst/>
              <a:ahLst/>
              <a:cxnLst/>
              <a:rect l="l" t="t" r="r" b="b"/>
              <a:pathLst>
                <a:path w="147" h="103" extrusionOk="0">
                  <a:moveTo>
                    <a:pt x="64" y="1"/>
                  </a:moveTo>
                  <a:cubicBezTo>
                    <a:pt x="49" y="1"/>
                    <a:pt x="27" y="9"/>
                    <a:pt x="1" y="28"/>
                  </a:cubicBezTo>
                  <a:cubicBezTo>
                    <a:pt x="60" y="61"/>
                    <a:pt x="101" y="80"/>
                    <a:pt x="146" y="102"/>
                  </a:cubicBezTo>
                  <a:cubicBezTo>
                    <a:pt x="127" y="54"/>
                    <a:pt x="11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4082669" y="4009519"/>
              <a:ext cx="7067" cy="5587"/>
            </a:xfrm>
            <a:custGeom>
              <a:avLst/>
              <a:gdLst/>
              <a:ahLst/>
              <a:cxnLst/>
              <a:rect l="l" t="t" r="r" b="b"/>
              <a:pathLst>
                <a:path w="148" h="117" extrusionOk="0">
                  <a:moveTo>
                    <a:pt x="117" y="0"/>
                  </a:moveTo>
                  <a:cubicBezTo>
                    <a:pt x="80" y="30"/>
                    <a:pt x="38" y="61"/>
                    <a:pt x="1" y="90"/>
                  </a:cubicBezTo>
                  <a:cubicBezTo>
                    <a:pt x="5" y="97"/>
                    <a:pt x="12" y="105"/>
                    <a:pt x="16" y="116"/>
                  </a:cubicBezTo>
                  <a:cubicBezTo>
                    <a:pt x="61" y="90"/>
                    <a:pt x="102" y="64"/>
                    <a:pt x="147" y="42"/>
                  </a:cubicBezTo>
                  <a:cubicBezTo>
                    <a:pt x="135" y="26"/>
                    <a:pt x="128" y="12"/>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4266840" y="4125886"/>
              <a:ext cx="7019" cy="2913"/>
            </a:xfrm>
            <a:custGeom>
              <a:avLst/>
              <a:gdLst/>
              <a:ahLst/>
              <a:cxnLst/>
              <a:rect l="l" t="t" r="r" b="b"/>
              <a:pathLst>
                <a:path w="147" h="61" extrusionOk="0">
                  <a:moveTo>
                    <a:pt x="5" y="1"/>
                  </a:moveTo>
                  <a:cubicBezTo>
                    <a:pt x="5" y="12"/>
                    <a:pt x="0" y="23"/>
                    <a:pt x="0" y="34"/>
                  </a:cubicBezTo>
                  <a:cubicBezTo>
                    <a:pt x="45" y="46"/>
                    <a:pt x="94" y="53"/>
                    <a:pt x="139" y="60"/>
                  </a:cubicBezTo>
                  <a:cubicBezTo>
                    <a:pt x="143" y="46"/>
                    <a:pt x="143" y="27"/>
                    <a:pt x="146" y="12"/>
                  </a:cubicBezTo>
                  <a:cubicBezTo>
                    <a:pt x="98" y="8"/>
                    <a:pt x="53" y="5"/>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4224725" y="4093607"/>
              <a:ext cx="8643" cy="3056"/>
            </a:xfrm>
            <a:custGeom>
              <a:avLst/>
              <a:gdLst/>
              <a:ahLst/>
              <a:cxnLst/>
              <a:rect l="l" t="t" r="r" b="b"/>
              <a:pathLst>
                <a:path w="181" h="64" extrusionOk="0">
                  <a:moveTo>
                    <a:pt x="1" y="1"/>
                  </a:moveTo>
                  <a:lnTo>
                    <a:pt x="1" y="41"/>
                  </a:lnTo>
                  <a:cubicBezTo>
                    <a:pt x="60" y="49"/>
                    <a:pt x="120" y="56"/>
                    <a:pt x="180" y="63"/>
                  </a:cubicBezTo>
                  <a:lnTo>
                    <a:pt x="1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4071734" y="4004506"/>
              <a:ext cx="4871" cy="4345"/>
            </a:xfrm>
            <a:custGeom>
              <a:avLst/>
              <a:gdLst/>
              <a:ahLst/>
              <a:cxnLst/>
              <a:rect l="l" t="t" r="r" b="b"/>
              <a:pathLst>
                <a:path w="102" h="91" extrusionOk="0">
                  <a:moveTo>
                    <a:pt x="101" y="0"/>
                  </a:moveTo>
                  <a:cubicBezTo>
                    <a:pt x="4" y="8"/>
                    <a:pt x="4" y="8"/>
                    <a:pt x="1" y="90"/>
                  </a:cubicBezTo>
                  <a:cubicBezTo>
                    <a:pt x="34" y="61"/>
                    <a:pt x="63" y="35"/>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4470112" y="4002930"/>
              <a:ext cx="6971" cy="2913"/>
            </a:xfrm>
            <a:custGeom>
              <a:avLst/>
              <a:gdLst/>
              <a:ahLst/>
              <a:cxnLst/>
              <a:rect l="l" t="t" r="r" b="b"/>
              <a:pathLst>
                <a:path w="146" h="61" extrusionOk="0">
                  <a:moveTo>
                    <a:pt x="0" y="0"/>
                  </a:moveTo>
                  <a:lnTo>
                    <a:pt x="0" y="60"/>
                  </a:lnTo>
                  <a:cubicBezTo>
                    <a:pt x="49" y="56"/>
                    <a:pt x="97" y="52"/>
                    <a:pt x="145" y="49"/>
                  </a:cubicBezTo>
                  <a:lnTo>
                    <a:pt x="145" y="11"/>
                  </a:lnTo>
                  <a:cubicBezTo>
                    <a:pt x="97" y="7"/>
                    <a:pt x="49"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3757443" y="3327458"/>
              <a:ext cx="7210" cy="9168"/>
            </a:xfrm>
            <a:custGeom>
              <a:avLst/>
              <a:gdLst/>
              <a:ahLst/>
              <a:cxnLst/>
              <a:rect l="l" t="t" r="r" b="b"/>
              <a:pathLst>
                <a:path w="151" h="192" extrusionOk="0">
                  <a:moveTo>
                    <a:pt x="147" y="1"/>
                  </a:moveTo>
                  <a:cubicBezTo>
                    <a:pt x="147" y="1"/>
                    <a:pt x="147" y="4"/>
                    <a:pt x="143" y="4"/>
                  </a:cubicBezTo>
                  <a:cubicBezTo>
                    <a:pt x="147" y="4"/>
                    <a:pt x="151" y="1"/>
                    <a:pt x="151" y="1"/>
                  </a:cubicBezTo>
                  <a:close/>
                  <a:moveTo>
                    <a:pt x="143" y="4"/>
                  </a:moveTo>
                  <a:lnTo>
                    <a:pt x="143" y="4"/>
                  </a:lnTo>
                  <a:cubicBezTo>
                    <a:pt x="98" y="57"/>
                    <a:pt x="49" y="106"/>
                    <a:pt x="1" y="158"/>
                  </a:cubicBezTo>
                  <a:cubicBezTo>
                    <a:pt x="20" y="169"/>
                    <a:pt x="35" y="180"/>
                    <a:pt x="53" y="192"/>
                  </a:cubicBezTo>
                  <a:cubicBezTo>
                    <a:pt x="83" y="128"/>
                    <a:pt x="113" y="68"/>
                    <a:pt x="14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4139396" y="4068586"/>
              <a:ext cx="8070" cy="6112"/>
            </a:xfrm>
            <a:custGeom>
              <a:avLst/>
              <a:gdLst/>
              <a:ahLst/>
              <a:cxnLst/>
              <a:rect l="l" t="t" r="r" b="b"/>
              <a:pathLst>
                <a:path w="169" h="128" extrusionOk="0">
                  <a:moveTo>
                    <a:pt x="146" y="1"/>
                  </a:moveTo>
                  <a:cubicBezTo>
                    <a:pt x="98" y="35"/>
                    <a:pt x="49" y="64"/>
                    <a:pt x="0" y="94"/>
                  </a:cubicBezTo>
                  <a:cubicBezTo>
                    <a:pt x="5" y="106"/>
                    <a:pt x="12" y="116"/>
                    <a:pt x="19" y="128"/>
                  </a:cubicBezTo>
                  <a:cubicBezTo>
                    <a:pt x="72" y="98"/>
                    <a:pt x="120" y="68"/>
                    <a:pt x="169" y="38"/>
                  </a:cubicBezTo>
                  <a:cubicBezTo>
                    <a:pt x="162" y="27"/>
                    <a:pt x="153" y="16"/>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3784709" y="3492053"/>
              <a:ext cx="5587" cy="9693"/>
            </a:xfrm>
            <a:custGeom>
              <a:avLst/>
              <a:gdLst/>
              <a:ahLst/>
              <a:cxnLst/>
              <a:rect l="l" t="t" r="r" b="b"/>
              <a:pathLst>
                <a:path w="117" h="203" extrusionOk="0">
                  <a:moveTo>
                    <a:pt x="116" y="1"/>
                  </a:moveTo>
                  <a:lnTo>
                    <a:pt x="116" y="1"/>
                  </a:lnTo>
                  <a:cubicBezTo>
                    <a:pt x="15" y="34"/>
                    <a:pt x="8" y="109"/>
                    <a:pt x="8" y="187"/>
                  </a:cubicBezTo>
                  <a:cubicBezTo>
                    <a:pt x="45" y="124"/>
                    <a:pt x="79" y="64"/>
                    <a:pt x="116" y="1"/>
                  </a:cubicBezTo>
                  <a:close/>
                  <a:moveTo>
                    <a:pt x="8" y="187"/>
                  </a:moveTo>
                  <a:cubicBezTo>
                    <a:pt x="4" y="191"/>
                    <a:pt x="4" y="195"/>
                    <a:pt x="0" y="199"/>
                  </a:cubicBezTo>
                  <a:lnTo>
                    <a:pt x="8" y="203"/>
                  </a:lnTo>
                  <a:lnTo>
                    <a:pt x="8" y="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4640054" y="4015058"/>
              <a:ext cx="5730" cy="5061"/>
            </a:xfrm>
            <a:custGeom>
              <a:avLst/>
              <a:gdLst/>
              <a:ahLst/>
              <a:cxnLst/>
              <a:rect l="l" t="t" r="r" b="b"/>
              <a:pathLst>
                <a:path w="120" h="106" extrusionOk="0">
                  <a:moveTo>
                    <a:pt x="19" y="0"/>
                  </a:moveTo>
                  <a:lnTo>
                    <a:pt x="19" y="0"/>
                  </a:lnTo>
                  <a:cubicBezTo>
                    <a:pt x="0" y="67"/>
                    <a:pt x="11" y="105"/>
                    <a:pt x="56" y="105"/>
                  </a:cubicBezTo>
                  <a:cubicBezTo>
                    <a:pt x="75" y="105"/>
                    <a:pt x="93" y="102"/>
                    <a:pt x="119" y="90"/>
                  </a:cubicBezTo>
                  <a:cubicBezTo>
                    <a:pt x="86" y="60"/>
                    <a:pt x="52" y="3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4322565" y="4026136"/>
              <a:ext cx="8308" cy="3581"/>
            </a:xfrm>
            <a:custGeom>
              <a:avLst/>
              <a:gdLst/>
              <a:ahLst/>
              <a:cxnLst/>
              <a:rect l="l" t="t" r="r" b="b"/>
              <a:pathLst>
                <a:path w="174" h="75" extrusionOk="0">
                  <a:moveTo>
                    <a:pt x="1" y="0"/>
                  </a:moveTo>
                  <a:cubicBezTo>
                    <a:pt x="16" y="56"/>
                    <a:pt x="38" y="75"/>
                    <a:pt x="64" y="75"/>
                  </a:cubicBezTo>
                  <a:cubicBezTo>
                    <a:pt x="99" y="75"/>
                    <a:pt x="135" y="41"/>
                    <a:pt x="173" y="11"/>
                  </a:cubicBezTo>
                  <a:cubicBezTo>
                    <a:pt x="117" y="8"/>
                    <a:pt x="57"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4278635" y="4022364"/>
              <a:ext cx="5587" cy="2531"/>
            </a:xfrm>
            <a:custGeom>
              <a:avLst/>
              <a:gdLst/>
              <a:ahLst/>
              <a:cxnLst/>
              <a:rect l="l" t="t" r="r" b="b"/>
              <a:pathLst>
                <a:path w="117" h="53" extrusionOk="0">
                  <a:moveTo>
                    <a:pt x="117" y="1"/>
                  </a:moveTo>
                  <a:cubicBezTo>
                    <a:pt x="79" y="4"/>
                    <a:pt x="42" y="12"/>
                    <a:pt x="0" y="16"/>
                  </a:cubicBezTo>
                  <a:cubicBezTo>
                    <a:pt x="5" y="27"/>
                    <a:pt x="5" y="38"/>
                    <a:pt x="5" y="53"/>
                  </a:cubicBezTo>
                  <a:lnTo>
                    <a:pt x="117" y="53"/>
                  </a:lnTo>
                  <a:lnTo>
                    <a:pt x="1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4563702" y="3957758"/>
              <a:ext cx="7019" cy="6303"/>
            </a:xfrm>
            <a:custGeom>
              <a:avLst/>
              <a:gdLst/>
              <a:ahLst/>
              <a:cxnLst/>
              <a:rect l="l" t="t" r="r" b="b"/>
              <a:pathLst>
                <a:path w="147" h="132" extrusionOk="0">
                  <a:moveTo>
                    <a:pt x="54" y="1"/>
                  </a:moveTo>
                  <a:cubicBezTo>
                    <a:pt x="46" y="1"/>
                    <a:pt x="42" y="1"/>
                    <a:pt x="35" y="4"/>
                  </a:cubicBezTo>
                  <a:lnTo>
                    <a:pt x="1" y="4"/>
                  </a:lnTo>
                  <a:cubicBezTo>
                    <a:pt x="49" y="56"/>
                    <a:pt x="83" y="94"/>
                    <a:pt x="116" y="132"/>
                  </a:cubicBezTo>
                  <a:cubicBezTo>
                    <a:pt x="128" y="124"/>
                    <a:pt x="139" y="113"/>
                    <a:pt x="147" y="105"/>
                  </a:cubicBezTo>
                  <a:cubicBezTo>
                    <a:pt x="125" y="72"/>
                    <a:pt x="99" y="37"/>
                    <a:pt x="72" y="8"/>
                  </a:cubicBezTo>
                  <a:cubicBezTo>
                    <a:pt x="68" y="4"/>
                    <a:pt x="61"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3094148" y="3076198"/>
              <a:ext cx="6494" cy="6064"/>
            </a:xfrm>
            <a:custGeom>
              <a:avLst/>
              <a:gdLst/>
              <a:ahLst/>
              <a:cxnLst/>
              <a:rect l="l" t="t" r="r" b="b"/>
              <a:pathLst>
                <a:path w="136" h="127" extrusionOk="0">
                  <a:moveTo>
                    <a:pt x="105" y="0"/>
                  </a:moveTo>
                  <a:cubicBezTo>
                    <a:pt x="72" y="30"/>
                    <a:pt x="35" y="59"/>
                    <a:pt x="0" y="93"/>
                  </a:cubicBezTo>
                  <a:cubicBezTo>
                    <a:pt x="9" y="104"/>
                    <a:pt x="16" y="116"/>
                    <a:pt x="27" y="127"/>
                  </a:cubicBezTo>
                  <a:cubicBezTo>
                    <a:pt x="61" y="97"/>
                    <a:pt x="98" y="63"/>
                    <a:pt x="135" y="33"/>
                  </a:cubicBezTo>
                  <a:cubicBezTo>
                    <a:pt x="124" y="23"/>
                    <a:pt x="117" y="11"/>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4332879" y="4026136"/>
              <a:ext cx="10362" cy="3247"/>
            </a:xfrm>
            <a:custGeom>
              <a:avLst/>
              <a:gdLst/>
              <a:ahLst/>
              <a:cxnLst/>
              <a:rect l="l" t="t" r="r" b="b"/>
              <a:pathLst>
                <a:path w="217" h="68" extrusionOk="0">
                  <a:moveTo>
                    <a:pt x="213" y="0"/>
                  </a:moveTo>
                  <a:cubicBezTo>
                    <a:pt x="149" y="8"/>
                    <a:pt x="87" y="15"/>
                    <a:pt x="1" y="23"/>
                  </a:cubicBezTo>
                  <a:cubicBezTo>
                    <a:pt x="42" y="53"/>
                    <a:pt x="79" y="68"/>
                    <a:pt x="109" y="68"/>
                  </a:cubicBezTo>
                  <a:cubicBezTo>
                    <a:pt x="149" y="68"/>
                    <a:pt x="184" y="41"/>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3854901" y="3663571"/>
              <a:ext cx="5253" cy="5587"/>
            </a:xfrm>
            <a:custGeom>
              <a:avLst/>
              <a:gdLst/>
              <a:ahLst/>
              <a:cxnLst/>
              <a:rect l="l" t="t" r="r" b="b"/>
              <a:pathLst>
                <a:path w="110" h="117" extrusionOk="0">
                  <a:moveTo>
                    <a:pt x="91" y="1"/>
                  </a:moveTo>
                  <a:cubicBezTo>
                    <a:pt x="61" y="27"/>
                    <a:pt x="31" y="53"/>
                    <a:pt x="1" y="80"/>
                  </a:cubicBezTo>
                  <a:cubicBezTo>
                    <a:pt x="13" y="91"/>
                    <a:pt x="23" y="106"/>
                    <a:pt x="35" y="117"/>
                  </a:cubicBezTo>
                  <a:cubicBezTo>
                    <a:pt x="61" y="83"/>
                    <a:pt x="87" y="53"/>
                    <a:pt x="109" y="20"/>
                  </a:cubicBezTo>
                  <a:cubicBezTo>
                    <a:pt x="106" y="16"/>
                    <a:pt x="98" y="8"/>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3817226" y="3638597"/>
              <a:ext cx="3104" cy="6828"/>
            </a:xfrm>
            <a:custGeom>
              <a:avLst/>
              <a:gdLst/>
              <a:ahLst/>
              <a:cxnLst/>
              <a:rect l="l" t="t" r="r" b="b"/>
              <a:pathLst>
                <a:path w="65" h="143" extrusionOk="0">
                  <a:moveTo>
                    <a:pt x="19" y="1"/>
                  </a:moveTo>
                  <a:cubicBezTo>
                    <a:pt x="12" y="46"/>
                    <a:pt x="9" y="94"/>
                    <a:pt x="1" y="139"/>
                  </a:cubicBezTo>
                  <a:cubicBezTo>
                    <a:pt x="12" y="139"/>
                    <a:pt x="27" y="143"/>
                    <a:pt x="38" y="143"/>
                  </a:cubicBezTo>
                  <a:cubicBezTo>
                    <a:pt x="45" y="98"/>
                    <a:pt x="53" y="49"/>
                    <a:pt x="64" y="4"/>
                  </a:cubicBezTo>
                  <a:cubicBezTo>
                    <a:pt x="49" y="4"/>
                    <a:pt x="35" y="4"/>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4349496" y="4128560"/>
              <a:ext cx="8261" cy="3438"/>
            </a:xfrm>
            <a:custGeom>
              <a:avLst/>
              <a:gdLst/>
              <a:ahLst/>
              <a:cxnLst/>
              <a:rect l="l" t="t" r="r" b="b"/>
              <a:pathLst>
                <a:path w="173" h="72" extrusionOk="0">
                  <a:moveTo>
                    <a:pt x="161" y="1"/>
                  </a:moveTo>
                  <a:cubicBezTo>
                    <a:pt x="109" y="12"/>
                    <a:pt x="57" y="23"/>
                    <a:pt x="0" y="38"/>
                  </a:cubicBezTo>
                  <a:cubicBezTo>
                    <a:pt x="4" y="49"/>
                    <a:pt x="9" y="61"/>
                    <a:pt x="9" y="71"/>
                  </a:cubicBezTo>
                  <a:cubicBezTo>
                    <a:pt x="64" y="64"/>
                    <a:pt x="116" y="57"/>
                    <a:pt x="173" y="45"/>
                  </a:cubicBezTo>
                  <a:cubicBezTo>
                    <a:pt x="169" y="31"/>
                    <a:pt x="166" y="16"/>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4312680" y="4128369"/>
              <a:ext cx="6255" cy="3295"/>
            </a:xfrm>
            <a:custGeom>
              <a:avLst/>
              <a:gdLst/>
              <a:ahLst/>
              <a:cxnLst/>
              <a:rect l="l" t="t" r="r" b="b"/>
              <a:pathLst>
                <a:path w="131" h="69" extrusionOk="0">
                  <a:moveTo>
                    <a:pt x="7" y="1"/>
                  </a:moveTo>
                  <a:cubicBezTo>
                    <a:pt x="7" y="13"/>
                    <a:pt x="4" y="27"/>
                    <a:pt x="0" y="42"/>
                  </a:cubicBezTo>
                  <a:cubicBezTo>
                    <a:pt x="37" y="49"/>
                    <a:pt x="78" y="61"/>
                    <a:pt x="116" y="68"/>
                  </a:cubicBezTo>
                  <a:cubicBezTo>
                    <a:pt x="119" y="49"/>
                    <a:pt x="123" y="31"/>
                    <a:pt x="130" y="13"/>
                  </a:cubicBezTo>
                  <a:cubicBezTo>
                    <a:pt x="90" y="8"/>
                    <a:pt x="49" y="5"/>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3880734" y="3878493"/>
              <a:ext cx="3390" cy="7736"/>
            </a:xfrm>
            <a:custGeom>
              <a:avLst/>
              <a:gdLst/>
              <a:ahLst/>
              <a:cxnLst/>
              <a:rect l="l" t="t" r="r" b="b"/>
              <a:pathLst>
                <a:path w="71" h="162" extrusionOk="0">
                  <a:moveTo>
                    <a:pt x="52" y="1"/>
                  </a:moveTo>
                  <a:lnTo>
                    <a:pt x="52" y="8"/>
                  </a:lnTo>
                  <a:cubicBezTo>
                    <a:pt x="52" y="4"/>
                    <a:pt x="56" y="4"/>
                    <a:pt x="60" y="1"/>
                  </a:cubicBezTo>
                  <a:close/>
                  <a:moveTo>
                    <a:pt x="52" y="8"/>
                  </a:moveTo>
                  <a:lnTo>
                    <a:pt x="52" y="8"/>
                  </a:lnTo>
                  <a:cubicBezTo>
                    <a:pt x="0" y="65"/>
                    <a:pt x="0" y="68"/>
                    <a:pt x="71" y="161"/>
                  </a:cubicBezTo>
                  <a:cubicBezTo>
                    <a:pt x="64" y="94"/>
                    <a:pt x="56" y="49"/>
                    <a:pt x="52"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 name="Google Shape;1831;p2"/>
          <p:cNvGrpSpPr/>
          <p:nvPr/>
        </p:nvGrpSpPr>
        <p:grpSpPr>
          <a:xfrm rot="10127166">
            <a:off x="-699258" y="-793317"/>
            <a:ext cx="2949567" cy="2274983"/>
            <a:chOff x="-2397619" y="4693681"/>
            <a:chExt cx="1518689" cy="1171355"/>
          </a:xfrm>
        </p:grpSpPr>
        <p:sp>
          <p:nvSpPr>
            <p:cNvPr id="1832" name="Google Shape;1832;p2"/>
            <p:cNvSpPr/>
            <p:nvPr/>
          </p:nvSpPr>
          <p:spPr>
            <a:xfrm>
              <a:off x="-1668667" y="4892321"/>
              <a:ext cx="385390" cy="328663"/>
            </a:xfrm>
            <a:custGeom>
              <a:avLst/>
              <a:gdLst/>
              <a:ahLst/>
              <a:cxnLst/>
              <a:rect l="l" t="t" r="r" b="b"/>
              <a:pathLst>
                <a:path w="8071" h="6883" extrusionOk="0">
                  <a:moveTo>
                    <a:pt x="5742" y="1"/>
                  </a:moveTo>
                  <a:cubicBezTo>
                    <a:pt x="5712" y="1"/>
                    <a:pt x="5679" y="16"/>
                    <a:pt x="5638" y="42"/>
                  </a:cubicBezTo>
                  <a:cubicBezTo>
                    <a:pt x="5477" y="144"/>
                    <a:pt x="5301" y="230"/>
                    <a:pt x="5122" y="297"/>
                  </a:cubicBezTo>
                  <a:cubicBezTo>
                    <a:pt x="4961" y="356"/>
                    <a:pt x="4789" y="387"/>
                    <a:pt x="4620" y="427"/>
                  </a:cubicBezTo>
                  <a:cubicBezTo>
                    <a:pt x="4576" y="439"/>
                    <a:pt x="4520" y="442"/>
                    <a:pt x="4490" y="472"/>
                  </a:cubicBezTo>
                  <a:cubicBezTo>
                    <a:pt x="4277" y="685"/>
                    <a:pt x="4011" y="820"/>
                    <a:pt x="3783" y="1044"/>
                  </a:cubicBezTo>
                  <a:cubicBezTo>
                    <a:pt x="3750" y="977"/>
                    <a:pt x="3720" y="921"/>
                    <a:pt x="3683" y="850"/>
                  </a:cubicBezTo>
                  <a:cubicBezTo>
                    <a:pt x="3571" y="943"/>
                    <a:pt x="3526" y="1048"/>
                    <a:pt x="3495" y="1186"/>
                  </a:cubicBezTo>
                  <a:cubicBezTo>
                    <a:pt x="3466" y="1355"/>
                    <a:pt x="3324" y="1481"/>
                    <a:pt x="3252" y="1638"/>
                  </a:cubicBezTo>
                  <a:cubicBezTo>
                    <a:pt x="3238" y="1661"/>
                    <a:pt x="3181" y="1669"/>
                    <a:pt x="3145" y="1680"/>
                  </a:cubicBezTo>
                  <a:cubicBezTo>
                    <a:pt x="3062" y="1714"/>
                    <a:pt x="3014" y="1758"/>
                    <a:pt x="2943" y="1871"/>
                  </a:cubicBezTo>
                  <a:cubicBezTo>
                    <a:pt x="2972" y="1919"/>
                    <a:pt x="3002" y="1967"/>
                    <a:pt x="3032" y="2016"/>
                  </a:cubicBezTo>
                  <a:cubicBezTo>
                    <a:pt x="2965" y="2121"/>
                    <a:pt x="2905" y="2214"/>
                    <a:pt x="2845" y="2311"/>
                  </a:cubicBezTo>
                  <a:cubicBezTo>
                    <a:pt x="2823" y="2352"/>
                    <a:pt x="2781" y="2394"/>
                    <a:pt x="2781" y="2435"/>
                  </a:cubicBezTo>
                  <a:cubicBezTo>
                    <a:pt x="2781" y="2682"/>
                    <a:pt x="2587" y="2820"/>
                    <a:pt x="2472" y="2999"/>
                  </a:cubicBezTo>
                  <a:cubicBezTo>
                    <a:pt x="2415" y="3089"/>
                    <a:pt x="2367" y="3175"/>
                    <a:pt x="2348" y="3287"/>
                  </a:cubicBezTo>
                  <a:cubicBezTo>
                    <a:pt x="2325" y="3410"/>
                    <a:pt x="2239" y="3527"/>
                    <a:pt x="2176" y="3639"/>
                  </a:cubicBezTo>
                  <a:cubicBezTo>
                    <a:pt x="2053" y="3859"/>
                    <a:pt x="1941" y="4087"/>
                    <a:pt x="1799" y="4293"/>
                  </a:cubicBezTo>
                  <a:cubicBezTo>
                    <a:pt x="1623" y="4547"/>
                    <a:pt x="1514" y="4842"/>
                    <a:pt x="1283" y="5063"/>
                  </a:cubicBezTo>
                  <a:cubicBezTo>
                    <a:pt x="1208" y="5134"/>
                    <a:pt x="1171" y="5242"/>
                    <a:pt x="1111" y="5332"/>
                  </a:cubicBezTo>
                  <a:cubicBezTo>
                    <a:pt x="1062" y="5411"/>
                    <a:pt x="1009" y="5489"/>
                    <a:pt x="954" y="5563"/>
                  </a:cubicBezTo>
                  <a:cubicBezTo>
                    <a:pt x="883" y="5653"/>
                    <a:pt x="797" y="5728"/>
                    <a:pt x="790" y="5855"/>
                  </a:cubicBezTo>
                  <a:cubicBezTo>
                    <a:pt x="790" y="5893"/>
                    <a:pt x="755" y="5930"/>
                    <a:pt x="729" y="5960"/>
                  </a:cubicBezTo>
                  <a:cubicBezTo>
                    <a:pt x="565" y="6151"/>
                    <a:pt x="389" y="6334"/>
                    <a:pt x="229" y="6528"/>
                  </a:cubicBezTo>
                  <a:cubicBezTo>
                    <a:pt x="150" y="6626"/>
                    <a:pt x="94" y="6738"/>
                    <a:pt x="0" y="6883"/>
                  </a:cubicBezTo>
                  <a:cubicBezTo>
                    <a:pt x="83" y="6864"/>
                    <a:pt x="127" y="6869"/>
                    <a:pt x="150" y="6846"/>
                  </a:cubicBezTo>
                  <a:cubicBezTo>
                    <a:pt x="232" y="6760"/>
                    <a:pt x="303" y="6662"/>
                    <a:pt x="386" y="6573"/>
                  </a:cubicBezTo>
                  <a:cubicBezTo>
                    <a:pt x="520" y="6427"/>
                    <a:pt x="662" y="6285"/>
                    <a:pt x="790" y="6136"/>
                  </a:cubicBezTo>
                  <a:cubicBezTo>
                    <a:pt x="857" y="6053"/>
                    <a:pt x="897" y="5953"/>
                    <a:pt x="957" y="5867"/>
                  </a:cubicBezTo>
                  <a:cubicBezTo>
                    <a:pt x="1021" y="5780"/>
                    <a:pt x="1096" y="5702"/>
                    <a:pt x="1163" y="5620"/>
                  </a:cubicBezTo>
                  <a:cubicBezTo>
                    <a:pt x="1219" y="5545"/>
                    <a:pt x="1261" y="5451"/>
                    <a:pt x="1331" y="5396"/>
                  </a:cubicBezTo>
                  <a:cubicBezTo>
                    <a:pt x="1432" y="5317"/>
                    <a:pt x="1447" y="5223"/>
                    <a:pt x="1421" y="5104"/>
                  </a:cubicBezTo>
                  <a:cubicBezTo>
                    <a:pt x="1634" y="4980"/>
                    <a:pt x="1776" y="4801"/>
                    <a:pt x="1847" y="4566"/>
                  </a:cubicBezTo>
                  <a:cubicBezTo>
                    <a:pt x="1851" y="4547"/>
                    <a:pt x="1854" y="4517"/>
                    <a:pt x="1866" y="4509"/>
                  </a:cubicBezTo>
                  <a:cubicBezTo>
                    <a:pt x="2090" y="4409"/>
                    <a:pt x="2101" y="4162"/>
                    <a:pt x="2221" y="3990"/>
                  </a:cubicBezTo>
                  <a:cubicBezTo>
                    <a:pt x="2337" y="3822"/>
                    <a:pt x="2396" y="3616"/>
                    <a:pt x="2494" y="3433"/>
                  </a:cubicBezTo>
                  <a:cubicBezTo>
                    <a:pt x="2584" y="3268"/>
                    <a:pt x="2688" y="3115"/>
                    <a:pt x="2781" y="2954"/>
                  </a:cubicBezTo>
                  <a:cubicBezTo>
                    <a:pt x="2823" y="2880"/>
                    <a:pt x="2845" y="2794"/>
                    <a:pt x="2879" y="2715"/>
                  </a:cubicBezTo>
                  <a:cubicBezTo>
                    <a:pt x="2893" y="2682"/>
                    <a:pt x="2905" y="2637"/>
                    <a:pt x="2931" y="2622"/>
                  </a:cubicBezTo>
                  <a:cubicBezTo>
                    <a:pt x="3107" y="2513"/>
                    <a:pt x="3174" y="2334"/>
                    <a:pt x="3245" y="2166"/>
                  </a:cubicBezTo>
                  <a:cubicBezTo>
                    <a:pt x="3338" y="1923"/>
                    <a:pt x="3481" y="1724"/>
                    <a:pt x="3671" y="1545"/>
                  </a:cubicBezTo>
                  <a:cubicBezTo>
                    <a:pt x="3828" y="1400"/>
                    <a:pt x="3959" y="1217"/>
                    <a:pt x="4123" y="1070"/>
                  </a:cubicBezTo>
                  <a:cubicBezTo>
                    <a:pt x="4258" y="951"/>
                    <a:pt x="4419" y="858"/>
                    <a:pt x="4576" y="768"/>
                  </a:cubicBezTo>
                  <a:cubicBezTo>
                    <a:pt x="5047" y="506"/>
                    <a:pt x="5544" y="319"/>
                    <a:pt x="6086" y="278"/>
                  </a:cubicBezTo>
                  <a:cubicBezTo>
                    <a:pt x="6221" y="270"/>
                    <a:pt x="6352" y="237"/>
                    <a:pt x="6482" y="233"/>
                  </a:cubicBezTo>
                  <a:cubicBezTo>
                    <a:pt x="6494" y="230"/>
                    <a:pt x="6509" y="230"/>
                    <a:pt x="6520" y="230"/>
                  </a:cubicBezTo>
                  <a:cubicBezTo>
                    <a:pt x="6613" y="230"/>
                    <a:pt x="6706" y="248"/>
                    <a:pt x="6800" y="248"/>
                  </a:cubicBezTo>
                  <a:cubicBezTo>
                    <a:pt x="6942" y="248"/>
                    <a:pt x="7084" y="263"/>
                    <a:pt x="7227" y="263"/>
                  </a:cubicBezTo>
                  <a:cubicBezTo>
                    <a:pt x="7334" y="263"/>
                    <a:pt x="7446" y="256"/>
                    <a:pt x="7555" y="225"/>
                  </a:cubicBezTo>
                  <a:cubicBezTo>
                    <a:pt x="7567" y="222"/>
                    <a:pt x="7574" y="222"/>
                    <a:pt x="7581" y="222"/>
                  </a:cubicBezTo>
                  <a:cubicBezTo>
                    <a:pt x="7615" y="222"/>
                    <a:pt x="7656" y="237"/>
                    <a:pt x="7690" y="244"/>
                  </a:cubicBezTo>
                  <a:cubicBezTo>
                    <a:pt x="7720" y="256"/>
                    <a:pt x="7753" y="256"/>
                    <a:pt x="7783" y="256"/>
                  </a:cubicBezTo>
                  <a:cubicBezTo>
                    <a:pt x="7873" y="256"/>
                    <a:pt x="7959" y="230"/>
                    <a:pt x="8045" y="199"/>
                  </a:cubicBezTo>
                  <a:cubicBezTo>
                    <a:pt x="8056" y="196"/>
                    <a:pt x="8060" y="154"/>
                    <a:pt x="8071" y="118"/>
                  </a:cubicBezTo>
                  <a:cubicBezTo>
                    <a:pt x="7936" y="102"/>
                    <a:pt x="7817" y="99"/>
                    <a:pt x="7701" y="80"/>
                  </a:cubicBezTo>
                  <a:cubicBezTo>
                    <a:pt x="7641" y="73"/>
                    <a:pt x="7581" y="46"/>
                    <a:pt x="7525" y="46"/>
                  </a:cubicBezTo>
                  <a:cubicBezTo>
                    <a:pt x="7484" y="46"/>
                    <a:pt x="7443" y="57"/>
                    <a:pt x="7406" y="102"/>
                  </a:cubicBezTo>
                  <a:cubicBezTo>
                    <a:pt x="7398" y="106"/>
                    <a:pt x="7387" y="109"/>
                    <a:pt x="7376" y="109"/>
                  </a:cubicBezTo>
                  <a:cubicBezTo>
                    <a:pt x="7353" y="109"/>
                    <a:pt x="7327" y="102"/>
                    <a:pt x="7308" y="102"/>
                  </a:cubicBezTo>
                  <a:cubicBezTo>
                    <a:pt x="7122" y="91"/>
                    <a:pt x="6935" y="83"/>
                    <a:pt x="6748" y="65"/>
                  </a:cubicBezTo>
                  <a:cubicBezTo>
                    <a:pt x="6696" y="61"/>
                    <a:pt x="6639" y="23"/>
                    <a:pt x="6594" y="23"/>
                  </a:cubicBezTo>
                  <a:cubicBezTo>
                    <a:pt x="6583" y="23"/>
                    <a:pt x="6576" y="23"/>
                    <a:pt x="6568" y="28"/>
                  </a:cubicBezTo>
                  <a:cubicBezTo>
                    <a:pt x="6497" y="57"/>
                    <a:pt x="6426" y="65"/>
                    <a:pt x="6352" y="65"/>
                  </a:cubicBezTo>
                  <a:cubicBezTo>
                    <a:pt x="6314" y="65"/>
                    <a:pt x="6273" y="61"/>
                    <a:pt x="6232" y="61"/>
                  </a:cubicBezTo>
                  <a:cubicBezTo>
                    <a:pt x="6195" y="57"/>
                    <a:pt x="6154" y="54"/>
                    <a:pt x="6112" y="54"/>
                  </a:cubicBezTo>
                  <a:cubicBezTo>
                    <a:pt x="6026" y="54"/>
                    <a:pt x="5940" y="65"/>
                    <a:pt x="5858" y="113"/>
                  </a:cubicBezTo>
                  <a:cubicBezTo>
                    <a:pt x="5824" y="39"/>
                    <a:pt x="5791" y="1"/>
                    <a:pt x="5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2155240" y="5356069"/>
              <a:ext cx="284399" cy="324366"/>
            </a:xfrm>
            <a:custGeom>
              <a:avLst/>
              <a:gdLst/>
              <a:ahLst/>
              <a:cxnLst/>
              <a:rect l="l" t="t" r="r" b="b"/>
              <a:pathLst>
                <a:path w="5956" h="6793" extrusionOk="0">
                  <a:moveTo>
                    <a:pt x="5847" y="1"/>
                  </a:moveTo>
                  <a:cubicBezTo>
                    <a:pt x="5825" y="1"/>
                    <a:pt x="5802" y="9"/>
                    <a:pt x="5776" y="19"/>
                  </a:cubicBezTo>
                  <a:cubicBezTo>
                    <a:pt x="5671" y="76"/>
                    <a:pt x="5566" y="140"/>
                    <a:pt x="5462" y="195"/>
                  </a:cubicBezTo>
                  <a:cubicBezTo>
                    <a:pt x="5241" y="307"/>
                    <a:pt x="5021" y="423"/>
                    <a:pt x="4793" y="516"/>
                  </a:cubicBezTo>
                  <a:cubicBezTo>
                    <a:pt x="4639" y="577"/>
                    <a:pt x="4490" y="621"/>
                    <a:pt x="4348" y="718"/>
                  </a:cubicBezTo>
                  <a:cubicBezTo>
                    <a:pt x="4027" y="935"/>
                    <a:pt x="3682" y="1122"/>
                    <a:pt x="3349" y="1324"/>
                  </a:cubicBezTo>
                  <a:cubicBezTo>
                    <a:pt x="3301" y="1351"/>
                    <a:pt x="3260" y="1384"/>
                    <a:pt x="3215" y="1414"/>
                  </a:cubicBezTo>
                  <a:cubicBezTo>
                    <a:pt x="3189" y="1429"/>
                    <a:pt x="3156" y="1459"/>
                    <a:pt x="3133" y="1459"/>
                  </a:cubicBezTo>
                  <a:cubicBezTo>
                    <a:pt x="3133" y="1459"/>
                    <a:pt x="3130" y="1459"/>
                    <a:pt x="3130" y="1455"/>
                  </a:cubicBezTo>
                  <a:cubicBezTo>
                    <a:pt x="3095" y="1441"/>
                    <a:pt x="3066" y="1432"/>
                    <a:pt x="3043" y="1432"/>
                  </a:cubicBezTo>
                  <a:cubicBezTo>
                    <a:pt x="2946" y="1432"/>
                    <a:pt x="2909" y="1541"/>
                    <a:pt x="2842" y="1598"/>
                  </a:cubicBezTo>
                  <a:cubicBezTo>
                    <a:pt x="2744" y="1676"/>
                    <a:pt x="2659" y="1765"/>
                    <a:pt x="2564" y="1851"/>
                  </a:cubicBezTo>
                  <a:lnTo>
                    <a:pt x="2554" y="1851"/>
                  </a:lnTo>
                  <a:cubicBezTo>
                    <a:pt x="2318" y="1851"/>
                    <a:pt x="2240" y="2083"/>
                    <a:pt x="2083" y="2195"/>
                  </a:cubicBezTo>
                  <a:cubicBezTo>
                    <a:pt x="1918" y="2311"/>
                    <a:pt x="1813" y="2517"/>
                    <a:pt x="1682" y="2685"/>
                  </a:cubicBezTo>
                  <a:cubicBezTo>
                    <a:pt x="1649" y="2726"/>
                    <a:pt x="1645" y="2793"/>
                    <a:pt x="1574" y="2793"/>
                  </a:cubicBezTo>
                  <a:lnTo>
                    <a:pt x="1555" y="2793"/>
                  </a:lnTo>
                  <a:cubicBezTo>
                    <a:pt x="1541" y="2793"/>
                    <a:pt x="1510" y="2838"/>
                    <a:pt x="1507" y="2864"/>
                  </a:cubicBezTo>
                  <a:cubicBezTo>
                    <a:pt x="1443" y="3168"/>
                    <a:pt x="1313" y="3432"/>
                    <a:pt x="1073" y="3634"/>
                  </a:cubicBezTo>
                  <a:cubicBezTo>
                    <a:pt x="1039" y="3665"/>
                    <a:pt x="1021" y="3709"/>
                    <a:pt x="984" y="3765"/>
                  </a:cubicBezTo>
                  <a:cubicBezTo>
                    <a:pt x="1054" y="3761"/>
                    <a:pt x="1103" y="3761"/>
                    <a:pt x="1170" y="3761"/>
                  </a:cubicBezTo>
                  <a:cubicBezTo>
                    <a:pt x="1137" y="3840"/>
                    <a:pt x="1111" y="3908"/>
                    <a:pt x="1080" y="3971"/>
                  </a:cubicBezTo>
                  <a:cubicBezTo>
                    <a:pt x="1028" y="4087"/>
                    <a:pt x="987" y="4199"/>
                    <a:pt x="965" y="4329"/>
                  </a:cubicBezTo>
                  <a:cubicBezTo>
                    <a:pt x="939" y="4472"/>
                    <a:pt x="860" y="4603"/>
                    <a:pt x="815" y="4745"/>
                  </a:cubicBezTo>
                  <a:cubicBezTo>
                    <a:pt x="718" y="5062"/>
                    <a:pt x="565" y="5358"/>
                    <a:pt x="426" y="5661"/>
                  </a:cubicBezTo>
                  <a:cubicBezTo>
                    <a:pt x="340" y="5851"/>
                    <a:pt x="277" y="6046"/>
                    <a:pt x="202" y="6240"/>
                  </a:cubicBezTo>
                  <a:cubicBezTo>
                    <a:pt x="154" y="6367"/>
                    <a:pt x="109" y="6494"/>
                    <a:pt x="64" y="6622"/>
                  </a:cubicBezTo>
                  <a:cubicBezTo>
                    <a:pt x="45" y="6674"/>
                    <a:pt x="0" y="6734"/>
                    <a:pt x="86" y="6793"/>
                  </a:cubicBezTo>
                  <a:cubicBezTo>
                    <a:pt x="259" y="6711"/>
                    <a:pt x="266" y="6535"/>
                    <a:pt x="318" y="6401"/>
                  </a:cubicBezTo>
                  <a:cubicBezTo>
                    <a:pt x="468" y="6042"/>
                    <a:pt x="576" y="5668"/>
                    <a:pt x="718" y="5305"/>
                  </a:cubicBezTo>
                  <a:cubicBezTo>
                    <a:pt x="811" y="5055"/>
                    <a:pt x="932" y="4816"/>
                    <a:pt x="1036" y="4573"/>
                  </a:cubicBezTo>
                  <a:cubicBezTo>
                    <a:pt x="1058" y="4528"/>
                    <a:pt x="1089" y="4486"/>
                    <a:pt x="1092" y="4442"/>
                  </a:cubicBezTo>
                  <a:cubicBezTo>
                    <a:pt x="1129" y="4169"/>
                    <a:pt x="1282" y="3934"/>
                    <a:pt x="1372" y="3679"/>
                  </a:cubicBezTo>
                  <a:cubicBezTo>
                    <a:pt x="1432" y="3511"/>
                    <a:pt x="1496" y="3347"/>
                    <a:pt x="1555" y="3178"/>
                  </a:cubicBezTo>
                  <a:cubicBezTo>
                    <a:pt x="1570" y="3141"/>
                    <a:pt x="1577" y="3085"/>
                    <a:pt x="1604" y="3070"/>
                  </a:cubicBezTo>
                  <a:cubicBezTo>
                    <a:pt x="1824" y="2958"/>
                    <a:pt x="1858" y="2697"/>
                    <a:pt x="2034" y="2547"/>
                  </a:cubicBezTo>
                  <a:cubicBezTo>
                    <a:pt x="2112" y="2479"/>
                    <a:pt x="2176" y="2393"/>
                    <a:pt x="2247" y="2315"/>
                  </a:cubicBezTo>
                  <a:cubicBezTo>
                    <a:pt x="2438" y="2105"/>
                    <a:pt x="2650" y="1926"/>
                    <a:pt x="2897" y="1784"/>
                  </a:cubicBezTo>
                  <a:cubicBezTo>
                    <a:pt x="3234" y="1589"/>
                    <a:pt x="3548" y="1358"/>
                    <a:pt x="3880" y="1163"/>
                  </a:cubicBezTo>
                  <a:cubicBezTo>
                    <a:pt x="4229" y="965"/>
                    <a:pt x="4583" y="786"/>
                    <a:pt x="4942" y="606"/>
                  </a:cubicBezTo>
                  <a:cubicBezTo>
                    <a:pt x="5114" y="516"/>
                    <a:pt x="5305" y="464"/>
                    <a:pt x="5440" y="315"/>
                  </a:cubicBezTo>
                  <a:cubicBezTo>
                    <a:pt x="5462" y="289"/>
                    <a:pt x="5514" y="297"/>
                    <a:pt x="5552" y="281"/>
                  </a:cubicBezTo>
                  <a:cubicBezTo>
                    <a:pt x="5652" y="247"/>
                    <a:pt x="5754" y="211"/>
                    <a:pt x="5851" y="169"/>
                  </a:cubicBezTo>
                  <a:cubicBezTo>
                    <a:pt x="5899" y="147"/>
                    <a:pt x="5956" y="117"/>
                    <a:pt x="5918" y="45"/>
                  </a:cubicBezTo>
                  <a:cubicBezTo>
                    <a:pt x="5899" y="12"/>
                    <a:pt x="5873" y="1"/>
                    <a:pt x="58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1845390" y="4739569"/>
              <a:ext cx="304597" cy="367007"/>
            </a:xfrm>
            <a:custGeom>
              <a:avLst/>
              <a:gdLst/>
              <a:ahLst/>
              <a:cxnLst/>
              <a:rect l="l" t="t" r="r" b="b"/>
              <a:pathLst>
                <a:path w="6379" h="7686" extrusionOk="0">
                  <a:moveTo>
                    <a:pt x="6348" y="1"/>
                  </a:moveTo>
                  <a:cubicBezTo>
                    <a:pt x="6258" y="42"/>
                    <a:pt x="6161" y="75"/>
                    <a:pt x="6075" y="124"/>
                  </a:cubicBezTo>
                  <a:cubicBezTo>
                    <a:pt x="5885" y="236"/>
                    <a:pt x="5697" y="351"/>
                    <a:pt x="5518" y="479"/>
                  </a:cubicBezTo>
                  <a:cubicBezTo>
                    <a:pt x="5380" y="572"/>
                    <a:pt x="5257" y="684"/>
                    <a:pt x="5129" y="793"/>
                  </a:cubicBezTo>
                  <a:cubicBezTo>
                    <a:pt x="4872" y="1014"/>
                    <a:pt x="4606" y="1231"/>
                    <a:pt x="4363" y="1469"/>
                  </a:cubicBezTo>
                  <a:cubicBezTo>
                    <a:pt x="4116" y="1709"/>
                    <a:pt x="3889" y="1974"/>
                    <a:pt x="3656" y="2228"/>
                  </a:cubicBezTo>
                  <a:cubicBezTo>
                    <a:pt x="3623" y="2266"/>
                    <a:pt x="3608" y="2325"/>
                    <a:pt x="3582" y="2370"/>
                  </a:cubicBezTo>
                  <a:cubicBezTo>
                    <a:pt x="3451" y="2572"/>
                    <a:pt x="3320" y="2774"/>
                    <a:pt x="3193" y="2976"/>
                  </a:cubicBezTo>
                  <a:cubicBezTo>
                    <a:pt x="3152" y="3036"/>
                    <a:pt x="3107" y="3092"/>
                    <a:pt x="3126" y="3178"/>
                  </a:cubicBezTo>
                  <a:cubicBezTo>
                    <a:pt x="3140" y="3253"/>
                    <a:pt x="3100" y="3312"/>
                    <a:pt x="3025" y="3327"/>
                  </a:cubicBezTo>
                  <a:cubicBezTo>
                    <a:pt x="2931" y="3346"/>
                    <a:pt x="2890" y="3410"/>
                    <a:pt x="2864" y="3488"/>
                  </a:cubicBezTo>
                  <a:cubicBezTo>
                    <a:pt x="2759" y="3795"/>
                    <a:pt x="2565" y="4057"/>
                    <a:pt x="2412" y="4340"/>
                  </a:cubicBezTo>
                  <a:cubicBezTo>
                    <a:pt x="2288" y="4573"/>
                    <a:pt x="2184" y="4815"/>
                    <a:pt x="2057" y="5047"/>
                  </a:cubicBezTo>
                  <a:cubicBezTo>
                    <a:pt x="1941" y="5256"/>
                    <a:pt x="1806" y="5454"/>
                    <a:pt x="1675" y="5656"/>
                  </a:cubicBezTo>
                  <a:cubicBezTo>
                    <a:pt x="1560" y="5829"/>
                    <a:pt x="1410" y="5981"/>
                    <a:pt x="1320" y="6165"/>
                  </a:cubicBezTo>
                  <a:cubicBezTo>
                    <a:pt x="1227" y="6359"/>
                    <a:pt x="1081" y="6497"/>
                    <a:pt x="942" y="6650"/>
                  </a:cubicBezTo>
                  <a:cubicBezTo>
                    <a:pt x="819" y="6793"/>
                    <a:pt x="733" y="6957"/>
                    <a:pt x="583" y="7077"/>
                  </a:cubicBezTo>
                  <a:cubicBezTo>
                    <a:pt x="416" y="7211"/>
                    <a:pt x="269" y="7368"/>
                    <a:pt x="109" y="7511"/>
                  </a:cubicBezTo>
                  <a:cubicBezTo>
                    <a:pt x="57" y="7556"/>
                    <a:pt x="0" y="7585"/>
                    <a:pt x="8" y="7686"/>
                  </a:cubicBezTo>
                  <a:cubicBezTo>
                    <a:pt x="98" y="7641"/>
                    <a:pt x="184" y="7615"/>
                    <a:pt x="243" y="7563"/>
                  </a:cubicBezTo>
                  <a:cubicBezTo>
                    <a:pt x="449" y="7372"/>
                    <a:pt x="644" y="7170"/>
                    <a:pt x="845" y="6980"/>
                  </a:cubicBezTo>
                  <a:cubicBezTo>
                    <a:pt x="939" y="6890"/>
                    <a:pt x="1051" y="6826"/>
                    <a:pt x="1115" y="6703"/>
                  </a:cubicBezTo>
                  <a:cubicBezTo>
                    <a:pt x="1159" y="6609"/>
                    <a:pt x="1227" y="6519"/>
                    <a:pt x="1301" y="6445"/>
                  </a:cubicBezTo>
                  <a:cubicBezTo>
                    <a:pt x="1429" y="6318"/>
                    <a:pt x="1518" y="6165"/>
                    <a:pt x="1623" y="6022"/>
                  </a:cubicBezTo>
                  <a:cubicBezTo>
                    <a:pt x="1806" y="5765"/>
                    <a:pt x="1941" y="5484"/>
                    <a:pt x="2120" y="5230"/>
                  </a:cubicBezTo>
                  <a:cubicBezTo>
                    <a:pt x="2198" y="5118"/>
                    <a:pt x="2243" y="4983"/>
                    <a:pt x="2307" y="4864"/>
                  </a:cubicBezTo>
                  <a:cubicBezTo>
                    <a:pt x="2423" y="4635"/>
                    <a:pt x="2543" y="4411"/>
                    <a:pt x="2662" y="4187"/>
                  </a:cubicBezTo>
                  <a:cubicBezTo>
                    <a:pt x="2681" y="4154"/>
                    <a:pt x="2714" y="4128"/>
                    <a:pt x="2737" y="4097"/>
                  </a:cubicBezTo>
                  <a:cubicBezTo>
                    <a:pt x="2778" y="4038"/>
                    <a:pt x="2834" y="3985"/>
                    <a:pt x="2857" y="3918"/>
                  </a:cubicBezTo>
                  <a:cubicBezTo>
                    <a:pt x="2902" y="3769"/>
                    <a:pt x="2973" y="3638"/>
                    <a:pt x="3092" y="3533"/>
                  </a:cubicBezTo>
                  <a:cubicBezTo>
                    <a:pt x="3118" y="3541"/>
                    <a:pt x="3148" y="3552"/>
                    <a:pt x="3197" y="3570"/>
                  </a:cubicBezTo>
                  <a:cubicBezTo>
                    <a:pt x="3230" y="3402"/>
                    <a:pt x="3242" y="3245"/>
                    <a:pt x="3302" y="3107"/>
                  </a:cubicBezTo>
                  <a:cubicBezTo>
                    <a:pt x="3357" y="2968"/>
                    <a:pt x="3447" y="2837"/>
                    <a:pt x="3540" y="2718"/>
                  </a:cubicBezTo>
                  <a:cubicBezTo>
                    <a:pt x="3638" y="2599"/>
                    <a:pt x="3750" y="2494"/>
                    <a:pt x="3773" y="2330"/>
                  </a:cubicBezTo>
                  <a:cubicBezTo>
                    <a:pt x="3776" y="2296"/>
                    <a:pt x="3825" y="2270"/>
                    <a:pt x="3847" y="2240"/>
                  </a:cubicBezTo>
                  <a:cubicBezTo>
                    <a:pt x="4075" y="1885"/>
                    <a:pt x="4396" y="1623"/>
                    <a:pt x="4722" y="1369"/>
                  </a:cubicBezTo>
                  <a:cubicBezTo>
                    <a:pt x="4744" y="1350"/>
                    <a:pt x="4778" y="1343"/>
                    <a:pt x="4789" y="1324"/>
                  </a:cubicBezTo>
                  <a:cubicBezTo>
                    <a:pt x="4905" y="1133"/>
                    <a:pt x="5074" y="998"/>
                    <a:pt x="5241" y="864"/>
                  </a:cubicBezTo>
                  <a:cubicBezTo>
                    <a:pt x="5268" y="841"/>
                    <a:pt x="5290" y="819"/>
                    <a:pt x="5316" y="796"/>
                  </a:cubicBezTo>
                  <a:cubicBezTo>
                    <a:pt x="5537" y="572"/>
                    <a:pt x="5814" y="427"/>
                    <a:pt x="6083" y="270"/>
                  </a:cubicBezTo>
                  <a:cubicBezTo>
                    <a:pt x="6187" y="210"/>
                    <a:pt x="6280" y="124"/>
                    <a:pt x="6378" y="49"/>
                  </a:cubicBezTo>
                  <a:cubicBezTo>
                    <a:pt x="6367" y="30"/>
                    <a:pt x="6359" y="15"/>
                    <a:pt x="63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1653292" y="4833637"/>
              <a:ext cx="289556" cy="264201"/>
            </a:xfrm>
            <a:custGeom>
              <a:avLst/>
              <a:gdLst/>
              <a:ahLst/>
              <a:cxnLst/>
              <a:rect l="l" t="t" r="r" b="b"/>
              <a:pathLst>
                <a:path w="6064" h="5533" extrusionOk="0">
                  <a:moveTo>
                    <a:pt x="5932" y="4"/>
                  </a:moveTo>
                  <a:cubicBezTo>
                    <a:pt x="5678" y="8"/>
                    <a:pt x="5424" y="1"/>
                    <a:pt x="5178" y="98"/>
                  </a:cubicBezTo>
                  <a:cubicBezTo>
                    <a:pt x="5054" y="150"/>
                    <a:pt x="4912" y="184"/>
                    <a:pt x="4781" y="184"/>
                  </a:cubicBezTo>
                  <a:lnTo>
                    <a:pt x="4762" y="184"/>
                  </a:lnTo>
                  <a:cubicBezTo>
                    <a:pt x="4631" y="184"/>
                    <a:pt x="4523" y="229"/>
                    <a:pt x="4411" y="277"/>
                  </a:cubicBezTo>
                  <a:cubicBezTo>
                    <a:pt x="4168" y="386"/>
                    <a:pt x="3917" y="479"/>
                    <a:pt x="3682" y="602"/>
                  </a:cubicBezTo>
                  <a:cubicBezTo>
                    <a:pt x="3409" y="741"/>
                    <a:pt x="3125" y="871"/>
                    <a:pt x="2897" y="1077"/>
                  </a:cubicBezTo>
                  <a:cubicBezTo>
                    <a:pt x="2676" y="1271"/>
                    <a:pt x="2482" y="1492"/>
                    <a:pt x="2269" y="1697"/>
                  </a:cubicBezTo>
                  <a:cubicBezTo>
                    <a:pt x="2202" y="1765"/>
                    <a:pt x="2116" y="1813"/>
                    <a:pt x="2030" y="1877"/>
                  </a:cubicBezTo>
                  <a:cubicBezTo>
                    <a:pt x="1977" y="1975"/>
                    <a:pt x="1917" y="2090"/>
                    <a:pt x="1858" y="2210"/>
                  </a:cubicBezTo>
                  <a:cubicBezTo>
                    <a:pt x="1697" y="2508"/>
                    <a:pt x="1454" y="2767"/>
                    <a:pt x="1368" y="3107"/>
                  </a:cubicBezTo>
                  <a:cubicBezTo>
                    <a:pt x="1346" y="3196"/>
                    <a:pt x="1267" y="3271"/>
                    <a:pt x="1208" y="3350"/>
                  </a:cubicBezTo>
                  <a:cubicBezTo>
                    <a:pt x="1096" y="3492"/>
                    <a:pt x="1024" y="3657"/>
                    <a:pt x="939" y="3817"/>
                  </a:cubicBezTo>
                  <a:cubicBezTo>
                    <a:pt x="763" y="4157"/>
                    <a:pt x="561" y="4482"/>
                    <a:pt x="392" y="4827"/>
                  </a:cubicBezTo>
                  <a:cubicBezTo>
                    <a:pt x="311" y="4987"/>
                    <a:pt x="216" y="5133"/>
                    <a:pt x="119" y="5279"/>
                  </a:cubicBezTo>
                  <a:cubicBezTo>
                    <a:pt x="75" y="5342"/>
                    <a:pt x="0" y="5432"/>
                    <a:pt x="78" y="5529"/>
                  </a:cubicBezTo>
                  <a:cubicBezTo>
                    <a:pt x="209" y="5473"/>
                    <a:pt x="254" y="5346"/>
                    <a:pt x="321" y="5234"/>
                  </a:cubicBezTo>
                  <a:cubicBezTo>
                    <a:pt x="344" y="5200"/>
                    <a:pt x="340" y="5148"/>
                    <a:pt x="366" y="5125"/>
                  </a:cubicBezTo>
                  <a:cubicBezTo>
                    <a:pt x="497" y="5013"/>
                    <a:pt x="564" y="4879"/>
                    <a:pt x="613" y="4711"/>
                  </a:cubicBezTo>
                  <a:cubicBezTo>
                    <a:pt x="661" y="4546"/>
                    <a:pt x="796" y="4404"/>
                    <a:pt x="889" y="4254"/>
                  </a:cubicBezTo>
                  <a:cubicBezTo>
                    <a:pt x="901" y="4240"/>
                    <a:pt x="916" y="4225"/>
                    <a:pt x="927" y="4206"/>
                  </a:cubicBezTo>
                  <a:cubicBezTo>
                    <a:pt x="1017" y="4026"/>
                    <a:pt x="1110" y="3843"/>
                    <a:pt x="1200" y="3664"/>
                  </a:cubicBezTo>
                  <a:cubicBezTo>
                    <a:pt x="1263" y="3540"/>
                    <a:pt x="1323" y="3421"/>
                    <a:pt x="1387" y="3298"/>
                  </a:cubicBezTo>
                  <a:cubicBezTo>
                    <a:pt x="1402" y="3267"/>
                    <a:pt x="1413" y="3234"/>
                    <a:pt x="1436" y="3215"/>
                  </a:cubicBezTo>
                  <a:cubicBezTo>
                    <a:pt x="1562" y="3110"/>
                    <a:pt x="1593" y="2957"/>
                    <a:pt x="1667" y="2827"/>
                  </a:cubicBezTo>
                  <a:cubicBezTo>
                    <a:pt x="1839" y="2524"/>
                    <a:pt x="2011" y="2217"/>
                    <a:pt x="2243" y="1952"/>
                  </a:cubicBezTo>
                  <a:cubicBezTo>
                    <a:pt x="2352" y="1828"/>
                    <a:pt x="2467" y="1713"/>
                    <a:pt x="2594" y="1608"/>
                  </a:cubicBezTo>
                  <a:cubicBezTo>
                    <a:pt x="2733" y="1495"/>
                    <a:pt x="2833" y="1347"/>
                    <a:pt x="2953" y="1212"/>
                  </a:cubicBezTo>
                  <a:cubicBezTo>
                    <a:pt x="2980" y="1181"/>
                    <a:pt x="3006" y="1152"/>
                    <a:pt x="3039" y="1129"/>
                  </a:cubicBezTo>
                  <a:cubicBezTo>
                    <a:pt x="3230" y="1010"/>
                    <a:pt x="3420" y="886"/>
                    <a:pt x="3618" y="781"/>
                  </a:cubicBezTo>
                  <a:cubicBezTo>
                    <a:pt x="3944" y="610"/>
                    <a:pt x="4288" y="475"/>
                    <a:pt x="4635" y="355"/>
                  </a:cubicBezTo>
                  <a:cubicBezTo>
                    <a:pt x="4893" y="265"/>
                    <a:pt x="5166" y="232"/>
                    <a:pt x="5428" y="172"/>
                  </a:cubicBezTo>
                  <a:cubicBezTo>
                    <a:pt x="5633" y="127"/>
                    <a:pt x="5850" y="172"/>
                    <a:pt x="6063" y="60"/>
                  </a:cubicBezTo>
                  <a:cubicBezTo>
                    <a:pt x="6011" y="34"/>
                    <a:pt x="5970" y="4"/>
                    <a:pt x="5932" y="4"/>
                  </a:cubicBezTo>
                  <a:close/>
                  <a:moveTo>
                    <a:pt x="75" y="5529"/>
                  </a:moveTo>
                  <a:lnTo>
                    <a:pt x="82" y="5533"/>
                  </a:lnTo>
                  <a:lnTo>
                    <a:pt x="78" y="5529"/>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1566721" y="4858085"/>
              <a:ext cx="256704" cy="140528"/>
            </a:xfrm>
            <a:custGeom>
              <a:avLst/>
              <a:gdLst/>
              <a:ahLst/>
              <a:cxnLst/>
              <a:rect l="l" t="t" r="r" b="b"/>
              <a:pathLst>
                <a:path w="5376" h="2943" extrusionOk="0">
                  <a:moveTo>
                    <a:pt x="4150" y="0"/>
                  </a:moveTo>
                  <a:cubicBezTo>
                    <a:pt x="4108" y="0"/>
                    <a:pt x="4063" y="5"/>
                    <a:pt x="4022" y="19"/>
                  </a:cubicBezTo>
                  <a:cubicBezTo>
                    <a:pt x="3948" y="45"/>
                    <a:pt x="3865" y="57"/>
                    <a:pt x="3783" y="57"/>
                  </a:cubicBezTo>
                  <a:cubicBezTo>
                    <a:pt x="3746" y="57"/>
                    <a:pt x="3708" y="53"/>
                    <a:pt x="3674" y="50"/>
                  </a:cubicBezTo>
                  <a:lnTo>
                    <a:pt x="3634" y="50"/>
                  </a:lnTo>
                  <a:cubicBezTo>
                    <a:pt x="3522" y="50"/>
                    <a:pt x="3432" y="102"/>
                    <a:pt x="3334" y="143"/>
                  </a:cubicBezTo>
                  <a:cubicBezTo>
                    <a:pt x="3312" y="150"/>
                    <a:pt x="3286" y="154"/>
                    <a:pt x="3263" y="154"/>
                  </a:cubicBezTo>
                  <a:cubicBezTo>
                    <a:pt x="3230" y="154"/>
                    <a:pt x="3192" y="150"/>
                    <a:pt x="3158" y="150"/>
                  </a:cubicBezTo>
                  <a:cubicBezTo>
                    <a:pt x="3125" y="146"/>
                    <a:pt x="3080" y="131"/>
                    <a:pt x="3054" y="131"/>
                  </a:cubicBezTo>
                  <a:cubicBezTo>
                    <a:pt x="3043" y="131"/>
                    <a:pt x="3035" y="131"/>
                    <a:pt x="3028" y="135"/>
                  </a:cubicBezTo>
                  <a:cubicBezTo>
                    <a:pt x="2904" y="251"/>
                    <a:pt x="2725" y="217"/>
                    <a:pt x="2587" y="300"/>
                  </a:cubicBezTo>
                  <a:cubicBezTo>
                    <a:pt x="2433" y="386"/>
                    <a:pt x="2273" y="457"/>
                    <a:pt x="2112" y="535"/>
                  </a:cubicBezTo>
                  <a:cubicBezTo>
                    <a:pt x="2078" y="554"/>
                    <a:pt x="2041" y="573"/>
                    <a:pt x="2011" y="595"/>
                  </a:cubicBezTo>
                  <a:cubicBezTo>
                    <a:pt x="1884" y="692"/>
                    <a:pt x="1873" y="700"/>
                    <a:pt x="1723" y="700"/>
                  </a:cubicBezTo>
                  <a:lnTo>
                    <a:pt x="1674" y="700"/>
                  </a:lnTo>
                  <a:cubicBezTo>
                    <a:pt x="1667" y="819"/>
                    <a:pt x="1574" y="887"/>
                    <a:pt x="1481" y="916"/>
                  </a:cubicBezTo>
                  <a:cubicBezTo>
                    <a:pt x="1274" y="980"/>
                    <a:pt x="1174" y="1163"/>
                    <a:pt x="1020" y="1283"/>
                  </a:cubicBezTo>
                  <a:cubicBezTo>
                    <a:pt x="960" y="1328"/>
                    <a:pt x="826" y="1421"/>
                    <a:pt x="744" y="1470"/>
                  </a:cubicBezTo>
                  <a:cubicBezTo>
                    <a:pt x="688" y="1507"/>
                    <a:pt x="617" y="1533"/>
                    <a:pt x="613" y="1630"/>
                  </a:cubicBezTo>
                  <a:cubicBezTo>
                    <a:pt x="609" y="1690"/>
                    <a:pt x="557" y="1746"/>
                    <a:pt x="527" y="1799"/>
                  </a:cubicBezTo>
                  <a:cubicBezTo>
                    <a:pt x="467" y="1899"/>
                    <a:pt x="377" y="1986"/>
                    <a:pt x="392" y="2124"/>
                  </a:cubicBezTo>
                  <a:cubicBezTo>
                    <a:pt x="400" y="2165"/>
                    <a:pt x="347" y="2198"/>
                    <a:pt x="310" y="2232"/>
                  </a:cubicBezTo>
                  <a:cubicBezTo>
                    <a:pt x="135" y="2397"/>
                    <a:pt x="0" y="2595"/>
                    <a:pt x="18" y="2853"/>
                  </a:cubicBezTo>
                  <a:cubicBezTo>
                    <a:pt x="23" y="2886"/>
                    <a:pt x="52" y="2935"/>
                    <a:pt x="78" y="2943"/>
                  </a:cubicBezTo>
                  <a:lnTo>
                    <a:pt x="86" y="2943"/>
                  </a:lnTo>
                  <a:cubicBezTo>
                    <a:pt x="116" y="2943"/>
                    <a:pt x="157" y="2920"/>
                    <a:pt x="180" y="2898"/>
                  </a:cubicBezTo>
                  <a:cubicBezTo>
                    <a:pt x="206" y="2871"/>
                    <a:pt x="220" y="2826"/>
                    <a:pt x="228" y="2789"/>
                  </a:cubicBezTo>
                  <a:cubicBezTo>
                    <a:pt x="269" y="2647"/>
                    <a:pt x="332" y="2517"/>
                    <a:pt x="437" y="2405"/>
                  </a:cubicBezTo>
                  <a:cubicBezTo>
                    <a:pt x="456" y="2386"/>
                    <a:pt x="486" y="2360"/>
                    <a:pt x="486" y="2344"/>
                  </a:cubicBezTo>
                  <a:cubicBezTo>
                    <a:pt x="460" y="2165"/>
                    <a:pt x="601" y="2091"/>
                    <a:pt x="696" y="1986"/>
                  </a:cubicBezTo>
                  <a:cubicBezTo>
                    <a:pt x="789" y="1881"/>
                    <a:pt x="867" y="1761"/>
                    <a:pt x="960" y="1660"/>
                  </a:cubicBezTo>
                  <a:cubicBezTo>
                    <a:pt x="1132" y="1473"/>
                    <a:pt x="1305" y="1290"/>
                    <a:pt x="1484" y="1114"/>
                  </a:cubicBezTo>
                  <a:cubicBezTo>
                    <a:pt x="1551" y="1047"/>
                    <a:pt x="1648" y="1010"/>
                    <a:pt x="1731" y="954"/>
                  </a:cubicBezTo>
                  <a:cubicBezTo>
                    <a:pt x="2004" y="763"/>
                    <a:pt x="2302" y="621"/>
                    <a:pt x="2613" y="509"/>
                  </a:cubicBezTo>
                  <a:cubicBezTo>
                    <a:pt x="2781" y="445"/>
                    <a:pt x="2946" y="367"/>
                    <a:pt x="3121" y="322"/>
                  </a:cubicBezTo>
                  <a:cubicBezTo>
                    <a:pt x="3427" y="243"/>
                    <a:pt x="3734" y="150"/>
                    <a:pt x="4055" y="150"/>
                  </a:cubicBezTo>
                  <a:lnTo>
                    <a:pt x="4063" y="150"/>
                  </a:lnTo>
                  <a:cubicBezTo>
                    <a:pt x="4071" y="150"/>
                    <a:pt x="4078" y="150"/>
                    <a:pt x="4082" y="154"/>
                  </a:cubicBezTo>
                  <a:lnTo>
                    <a:pt x="4100" y="154"/>
                  </a:lnTo>
                  <a:cubicBezTo>
                    <a:pt x="4127" y="154"/>
                    <a:pt x="4153" y="143"/>
                    <a:pt x="4176" y="128"/>
                  </a:cubicBezTo>
                  <a:cubicBezTo>
                    <a:pt x="4202" y="117"/>
                    <a:pt x="4228" y="102"/>
                    <a:pt x="4257" y="102"/>
                  </a:cubicBezTo>
                  <a:cubicBezTo>
                    <a:pt x="4280" y="102"/>
                    <a:pt x="4302" y="109"/>
                    <a:pt x="4329" y="128"/>
                  </a:cubicBezTo>
                  <a:cubicBezTo>
                    <a:pt x="4359" y="146"/>
                    <a:pt x="4396" y="154"/>
                    <a:pt x="4437" y="154"/>
                  </a:cubicBezTo>
                  <a:cubicBezTo>
                    <a:pt x="4493" y="154"/>
                    <a:pt x="4553" y="143"/>
                    <a:pt x="4605" y="143"/>
                  </a:cubicBezTo>
                  <a:cubicBezTo>
                    <a:pt x="4699" y="143"/>
                    <a:pt x="4796" y="135"/>
                    <a:pt x="4890" y="131"/>
                  </a:cubicBezTo>
                  <a:cubicBezTo>
                    <a:pt x="4957" y="131"/>
                    <a:pt x="5028" y="128"/>
                    <a:pt x="5099" y="128"/>
                  </a:cubicBezTo>
                  <a:lnTo>
                    <a:pt x="5170" y="128"/>
                  </a:lnTo>
                  <a:cubicBezTo>
                    <a:pt x="5226" y="131"/>
                    <a:pt x="5285" y="146"/>
                    <a:pt x="5346" y="157"/>
                  </a:cubicBezTo>
                  <a:cubicBezTo>
                    <a:pt x="5353" y="146"/>
                    <a:pt x="5364" y="131"/>
                    <a:pt x="5375" y="120"/>
                  </a:cubicBezTo>
                  <a:cubicBezTo>
                    <a:pt x="5356" y="98"/>
                    <a:pt x="5334" y="53"/>
                    <a:pt x="5311" y="50"/>
                  </a:cubicBezTo>
                  <a:cubicBezTo>
                    <a:pt x="5099" y="38"/>
                    <a:pt x="4882" y="12"/>
                    <a:pt x="4669" y="12"/>
                  </a:cubicBezTo>
                  <a:cubicBezTo>
                    <a:pt x="4602" y="12"/>
                    <a:pt x="4531" y="15"/>
                    <a:pt x="4464" y="19"/>
                  </a:cubicBezTo>
                  <a:cubicBezTo>
                    <a:pt x="4448" y="23"/>
                    <a:pt x="4433" y="23"/>
                    <a:pt x="4419" y="23"/>
                  </a:cubicBezTo>
                  <a:cubicBezTo>
                    <a:pt x="4374" y="23"/>
                    <a:pt x="4329" y="15"/>
                    <a:pt x="4284" y="12"/>
                  </a:cubicBezTo>
                  <a:cubicBezTo>
                    <a:pt x="4239" y="5"/>
                    <a:pt x="4194" y="0"/>
                    <a:pt x="4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1115340" y="4717413"/>
              <a:ext cx="236410" cy="20055"/>
            </a:xfrm>
            <a:custGeom>
              <a:avLst/>
              <a:gdLst/>
              <a:ahLst/>
              <a:cxnLst/>
              <a:rect l="l" t="t" r="r" b="b"/>
              <a:pathLst>
                <a:path w="4951" h="420" extrusionOk="0">
                  <a:moveTo>
                    <a:pt x="1" y="1"/>
                  </a:moveTo>
                  <a:cubicBezTo>
                    <a:pt x="23" y="102"/>
                    <a:pt x="79" y="147"/>
                    <a:pt x="169" y="154"/>
                  </a:cubicBezTo>
                  <a:cubicBezTo>
                    <a:pt x="296" y="165"/>
                    <a:pt x="438" y="151"/>
                    <a:pt x="542" y="206"/>
                  </a:cubicBezTo>
                  <a:cubicBezTo>
                    <a:pt x="734" y="308"/>
                    <a:pt x="927" y="274"/>
                    <a:pt x="1118" y="304"/>
                  </a:cubicBezTo>
                  <a:cubicBezTo>
                    <a:pt x="1223" y="318"/>
                    <a:pt x="1327" y="327"/>
                    <a:pt x="1429" y="327"/>
                  </a:cubicBezTo>
                  <a:cubicBezTo>
                    <a:pt x="1481" y="327"/>
                    <a:pt x="1537" y="327"/>
                    <a:pt x="1589" y="322"/>
                  </a:cubicBezTo>
                  <a:lnTo>
                    <a:pt x="1608" y="322"/>
                  </a:lnTo>
                  <a:cubicBezTo>
                    <a:pt x="1683" y="322"/>
                    <a:pt x="1754" y="344"/>
                    <a:pt x="1829" y="356"/>
                  </a:cubicBezTo>
                  <a:cubicBezTo>
                    <a:pt x="1903" y="367"/>
                    <a:pt x="1981" y="401"/>
                    <a:pt x="2057" y="401"/>
                  </a:cubicBezTo>
                  <a:cubicBezTo>
                    <a:pt x="2094" y="401"/>
                    <a:pt x="2128" y="394"/>
                    <a:pt x="2165" y="375"/>
                  </a:cubicBezTo>
                  <a:cubicBezTo>
                    <a:pt x="2173" y="371"/>
                    <a:pt x="2183" y="371"/>
                    <a:pt x="2195" y="371"/>
                  </a:cubicBezTo>
                  <a:cubicBezTo>
                    <a:pt x="2210" y="371"/>
                    <a:pt x="2228" y="375"/>
                    <a:pt x="2240" y="379"/>
                  </a:cubicBezTo>
                  <a:cubicBezTo>
                    <a:pt x="2337" y="408"/>
                    <a:pt x="2430" y="420"/>
                    <a:pt x="2520" y="420"/>
                  </a:cubicBezTo>
                  <a:cubicBezTo>
                    <a:pt x="2632" y="420"/>
                    <a:pt x="2744" y="401"/>
                    <a:pt x="2861" y="371"/>
                  </a:cubicBezTo>
                  <a:cubicBezTo>
                    <a:pt x="2897" y="363"/>
                    <a:pt x="2939" y="360"/>
                    <a:pt x="2980" y="360"/>
                  </a:cubicBezTo>
                  <a:cubicBezTo>
                    <a:pt x="3054" y="360"/>
                    <a:pt x="3130" y="371"/>
                    <a:pt x="3197" y="386"/>
                  </a:cubicBezTo>
                  <a:cubicBezTo>
                    <a:pt x="3268" y="405"/>
                    <a:pt x="3335" y="412"/>
                    <a:pt x="3406" y="412"/>
                  </a:cubicBezTo>
                  <a:cubicBezTo>
                    <a:pt x="3563" y="412"/>
                    <a:pt x="3713" y="371"/>
                    <a:pt x="3870" y="327"/>
                  </a:cubicBezTo>
                  <a:cubicBezTo>
                    <a:pt x="3896" y="349"/>
                    <a:pt x="3922" y="375"/>
                    <a:pt x="3937" y="389"/>
                  </a:cubicBezTo>
                  <a:cubicBezTo>
                    <a:pt x="4000" y="360"/>
                    <a:pt x="4060" y="315"/>
                    <a:pt x="4112" y="315"/>
                  </a:cubicBezTo>
                  <a:lnTo>
                    <a:pt x="4120" y="315"/>
                  </a:lnTo>
                  <a:cubicBezTo>
                    <a:pt x="4172" y="318"/>
                    <a:pt x="4224" y="322"/>
                    <a:pt x="4274" y="322"/>
                  </a:cubicBezTo>
                  <a:cubicBezTo>
                    <a:pt x="4457" y="322"/>
                    <a:pt x="4633" y="289"/>
                    <a:pt x="4807" y="248"/>
                  </a:cubicBezTo>
                  <a:lnTo>
                    <a:pt x="4950" y="98"/>
                  </a:lnTo>
                  <a:lnTo>
                    <a:pt x="4950" y="98"/>
                  </a:lnTo>
                  <a:cubicBezTo>
                    <a:pt x="4868" y="113"/>
                    <a:pt x="4790" y="128"/>
                    <a:pt x="4707" y="135"/>
                  </a:cubicBezTo>
                  <a:cubicBezTo>
                    <a:pt x="4476" y="165"/>
                    <a:pt x="4240" y="180"/>
                    <a:pt x="4008" y="203"/>
                  </a:cubicBezTo>
                  <a:cubicBezTo>
                    <a:pt x="3843" y="218"/>
                    <a:pt x="3679" y="255"/>
                    <a:pt x="3515" y="255"/>
                  </a:cubicBezTo>
                  <a:cubicBezTo>
                    <a:pt x="3455" y="255"/>
                    <a:pt x="3391" y="248"/>
                    <a:pt x="3327" y="237"/>
                  </a:cubicBezTo>
                  <a:cubicBezTo>
                    <a:pt x="3290" y="289"/>
                    <a:pt x="3246" y="304"/>
                    <a:pt x="3204" y="304"/>
                  </a:cubicBezTo>
                  <a:cubicBezTo>
                    <a:pt x="3167" y="304"/>
                    <a:pt x="3130" y="292"/>
                    <a:pt x="3096" y="282"/>
                  </a:cubicBezTo>
                  <a:cubicBezTo>
                    <a:pt x="3058" y="274"/>
                    <a:pt x="3021" y="263"/>
                    <a:pt x="2987" y="263"/>
                  </a:cubicBezTo>
                  <a:cubicBezTo>
                    <a:pt x="2838" y="263"/>
                    <a:pt x="2688" y="266"/>
                    <a:pt x="2542" y="266"/>
                  </a:cubicBezTo>
                  <a:cubicBezTo>
                    <a:pt x="2352" y="266"/>
                    <a:pt x="2161" y="259"/>
                    <a:pt x="1974" y="232"/>
                  </a:cubicBezTo>
                  <a:cubicBezTo>
                    <a:pt x="1914" y="225"/>
                    <a:pt x="1855" y="225"/>
                    <a:pt x="1795" y="225"/>
                  </a:cubicBezTo>
                  <a:lnTo>
                    <a:pt x="1623" y="225"/>
                  </a:lnTo>
                  <a:cubicBezTo>
                    <a:pt x="1507" y="225"/>
                    <a:pt x="1388" y="218"/>
                    <a:pt x="1272" y="173"/>
                  </a:cubicBezTo>
                  <a:cubicBezTo>
                    <a:pt x="1141" y="120"/>
                    <a:pt x="984" y="128"/>
                    <a:pt x="838" y="106"/>
                  </a:cubicBezTo>
                  <a:cubicBezTo>
                    <a:pt x="606" y="75"/>
                    <a:pt x="375" y="39"/>
                    <a:pt x="142" y="4"/>
                  </a:cubicBezTo>
                  <a:cubicBezTo>
                    <a:pt x="97" y="1"/>
                    <a:pt x="53"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1724726" y="4814155"/>
              <a:ext cx="301159" cy="329905"/>
            </a:xfrm>
            <a:custGeom>
              <a:avLst/>
              <a:gdLst/>
              <a:ahLst/>
              <a:cxnLst/>
              <a:rect l="l" t="t" r="r" b="b"/>
              <a:pathLst>
                <a:path w="6307" h="6909" extrusionOk="0">
                  <a:moveTo>
                    <a:pt x="6307" y="1"/>
                  </a:moveTo>
                  <a:cubicBezTo>
                    <a:pt x="6288" y="5"/>
                    <a:pt x="6265" y="1"/>
                    <a:pt x="6247" y="9"/>
                  </a:cubicBezTo>
                  <a:cubicBezTo>
                    <a:pt x="6027" y="64"/>
                    <a:pt x="5794" y="68"/>
                    <a:pt x="5582" y="188"/>
                  </a:cubicBezTo>
                  <a:cubicBezTo>
                    <a:pt x="5376" y="307"/>
                    <a:pt x="5163" y="423"/>
                    <a:pt x="4924" y="472"/>
                  </a:cubicBezTo>
                  <a:cubicBezTo>
                    <a:pt x="4897" y="480"/>
                    <a:pt x="4868" y="483"/>
                    <a:pt x="4849" y="499"/>
                  </a:cubicBezTo>
                  <a:cubicBezTo>
                    <a:pt x="4669" y="656"/>
                    <a:pt x="4438" y="718"/>
                    <a:pt x="4240" y="842"/>
                  </a:cubicBezTo>
                  <a:cubicBezTo>
                    <a:pt x="4217" y="857"/>
                    <a:pt x="4188" y="868"/>
                    <a:pt x="4172" y="887"/>
                  </a:cubicBezTo>
                  <a:cubicBezTo>
                    <a:pt x="4023" y="1104"/>
                    <a:pt x="3825" y="1261"/>
                    <a:pt x="3604" y="1396"/>
                  </a:cubicBezTo>
                  <a:cubicBezTo>
                    <a:pt x="3578" y="1410"/>
                    <a:pt x="3567" y="1451"/>
                    <a:pt x="3544" y="1474"/>
                  </a:cubicBezTo>
                  <a:cubicBezTo>
                    <a:pt x="3489" y="1537"/>
                    <a:pt x="3439" y="1616"/>
                    <a:pt x="3369" y="1660"/>
                  </a:cubicBezTo>
                  <a:cubicBezTo>
                    <a:pt x="3204" y="1758"/>
                    <a:pt x="3111" y="1900"/>
                    <a:pt x="3032" y="2064"/>
                  </a:cubicBezTo>
                  <a:cubicBezTo>
                    <a:pt x="3018" y="2091"/>
                    <a:pt x="2984" y="2102"/>
                    <a:pt x="2965" y="2128"/>
                  </a:cubicBezTo>
                  <a:cubicBezTo>
                    <a:pt x="2924" y="2184"/>
                    <a:pt x="2853" y="2244"/>
                    <a:pt x="2849" y="2304"/>
                  </a:cubicBezTo>
                  <a:cubicBezTo>
                    <a:pt x="2842" y="2419"/>
                    <a:pt x="2778" y="2490"/>
                    <a:pt x="2707" y="2558"/>
                  </a:cubicBezTo>
                  <a:cubicBezTo>
                    <a:pt x="2539" y="2723"/>
                    <a:pt x="2461" y="2932"/>
                    <a:pt x="2367" y="3137"/>
                  </a:cubicBezTo>
                  <a:cubicBezTo>
                    <a:pt x="2330" y="3220"/>
                    <a:pt x="2266" y="3290"/>
                    <a:pt x="2214" y="3369"/>
                  </a:cubicBezTo>
                  <a:cubicBezTo>
                    <a:pt x="2202" y="3384"/>
                    <a:pt x="2180" y="3392"/>
                    <a:pt x="2173" y="3410"/>
                  </a:cubicBezTo>
                  <a:cubicBezTo>
                    <a:pt x="2071" y="3604"/>
                    <a:pt x="1978" y="3803"/>
                    <a:pt x="1877" y="3997"/>
                  </a:cubicBezTo>
                  <a:cubicBezTo>
                    <a:pt x="1791" y="4165"/>
                    <a:pt x="1705" y="4329"/>
                    <a:pt x="1612" y="4491"/>
                  </a:cubicBezTo>
                  <a:cubicBezTo>
                    <a:pt x="1500" y="4685"/>
                    <a:pt x="1354" y="4857"/>
                    <a:pt x="1291" y="5074"/>
                  </a:cubicBezTo>
                  <a:cubicBezTo>
                    <a:pt x="1264" y="5156"/>
                    <a:pt x="1186" y="5216"/>
                    <a:pt x="1148" y="5294"/>
                  </a:cubicBezTo>
                  <a:cubicBezTo>
                    <a:pt x="1022" y="5575"/>
                    <a:pt x="778" y="5780"/>
                    <a:pt x="632" y="6042"/>
                  </a:cubicBezTo>
                  <a:cubicBezTo>
                    <a:pt x="453" y="6356"/>
                    <a:pt x="199" y="6595"/>
                    <a:pt x="1" y="6891"/>
                  </a:cubicBezTo>
                  <a:cubicBezTo>
                    <a:pt x="1" y="6894"/>
                    <a:pt x="4" y="6902"/>
                    <a:pt x="4" y="6909"/>
                  </a:cubicBezTo>
                  <a:cubicBezTo>
                    <a:pt x="87" y="6872"/>
                    <a:pt x="307" y="6651"/>
                    <a:pt x="382" y="6539"/>
                  </a:cubicBezTo>
                  <a:cubicBezTo>
                    <a:pt x="423" y="6479"/>
                    <a:pt x="479" y="6431"/>
                    <a:pt x="524" y="6375"/>
                  </a:cubicBezTo>
                  <a:cubicBezTo>
                    <a:pt x="561" y="6334"/>
                    <a:pt x="603" y="6285"/>
                    <a:pt x="632" y="6236"/>
                  </a:cubicBezTo>
                  <a:cubicBezTo>
                    <a:pt x="696" y="6135"/>
                    <a:pt x="752" y="6027"/>
                    <a:pt x="823" y="5930"/>
                  </a:cubicBezTo>
                  <a:cubicBezTo>
                    <a:pt x="950" y="5750"/>
                    <a:pt x="1084" y="5575"/>
                    <a:pt x="1215" y="5399"/>
                  </a:cubicBezTo>
                  <a:cubicBezTo>
                    <a:pt x="1425" y="5111"/>
                    <a:pt x="1578" y="4793"/>
                    <a:pt x="1739" y="4479"/>
                  </a:cubicBezTo>
                  <a:cubicBezTo>
                    <a:pt x="1829" y="4296"/>
                    <a:pt x="1956" y="4136"/>
                    <a:pt x="2060" y="3960"/>
                  </a:cubicBezTo>
                  <a:cubicBezTo>
                    <a:pt x="2102" y="3896"/>
                    <a:pt x="2102" y="3806"/>
                    <a:pt x="2143" y="3743"/>
                  </a:cubicBezTo>
                  <a:cubicBezTo>
                    <a:pt x="2322" y="3470"/>
                    <a:pt x="2483" y="3190"/>
                    <a:pt x="2621" y="2894"/>
                  </a:cubicBezTo>
                  <a:cubicBezTo>
                    <a:pt x="2654" y="2819"/>
                    <a:pt x="2718" y="2756"/>
                    <a:pt x="2767" y="2681"/>
                  </a:cubicBezTo>
                  <a:cubicBezTo>
                    <a:pt x="2894" y="2472"/>
                    <a:pt x="3018" y="2262"/>
                    <a:pt x="3148" y="2057"/>
                  </a:cubicBezTo>
                  <a:cubicBezTo>
                    <a:pt x="3193" y="1982"/>
                    <a:pt x="3249" y="1907"/>
                    <a:pt x="3320" y="1859"/>
                  </a:cubicBezTo>
                  <a:cubicBezTo>
                    <a:pt x="3481" y="1755"/>
                    <a:pt x="3593" y="1612"/>
                    <a:pt x="3717" y="1470"/>
                  </a:cubicBezTo>
                  <a:cubicBezTo>
                    <a:pt x="3918" y="1227"/>
                    <a:pt x="4154" y="1025"/>
                    <a:pt x="4426" y="865"/>
                  </a:cubicBezTo>
                  <a:cubicBezTo>
                    <a:pt x="4543" y="797"/>
                    <a:pt x="4643" y="700"/>
                    <a:pt x="4763" y="640"/>
                  </a:cubicBezTo>
                  <a:cubicBezTo>
                    <a:pt x="4980" y="535"/>
                    <a:pt x="5208" y="464"/>
                    <a:pt x="5418" y="349"/>
                  </a:cubicBezTo>
                  <a:cubicBezTo>
                    <a:pt x="5679" y="207"/>
                    <a:pt x="5963" y="143"/>
                    <a:pt x="6247" y="68"/>
                  </a:cubicBezTo>
                  <a:cubicBezTo>
                    <a:pt x="6265" y="61"/>
                    <a:pt x="6281" y="54"/>
                    <a:pt x="6299" y="45"/>
                  </a:cubicBezTo>
                  <a:cubicBezTo>
                    <a:pt x="6303" y="31"/>
                    <a:pt x="6303" y="16"/>
                    <a:pt x="63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1729883" y="4826522"/>
              <a:ext cx="179253" cy="252215"/>
            </a:xfrm>
            <a:custGeom>
              <a:avLst/>
              <a:gdLst/>
              <a:ahLst/>
              <a:cxnLst/>
              <a:rect l="l" t="t" r="r" b="b"/>
              <a:pathLst>
                <a:path w="3754" h="5282" extrusionOk="0">
                  <a:moveTo>
                    <a:pt x="3709" y="0"/>
                  </a:moveTo>
                  <a:lnTo>
                    <a:pt x="3709" y="0"/>
                  </a:lnTo>
                  <a:cubicBezTo>
                    <a:pt x="3649" y="38"/>
                    <a:pt x="3581" y="64"/>
                    <a:pt x="3533" y="109"/>
                  </a:cubicBezTo>
                  <a:cubicBezTo>
                    <a:pt x="3338" y="276"/>
                    <a:pt x="3136" y="441"/>
                    <a:pt x="2957" y="628"/>
                  </a:cubicBezTo>
                  <a:cubicBezTo>
                    <a:pt x="2744" y="845"/>
                    <a:pt x="2546" y="1080"/>
                    <a:pt x="2344" y="1312"/>
                  </a:cubicBezTo>
                  <a:cubicBezTo>
                    <a:pt x="2322" y="1334"/>
                    <a:pt x="2296" y="1361"/>
                    <a:pt x="2288" y="1391"/>
                  </a:cubicBezTo>
                  <a:cubicBezTo>
                    <a:pt x="2206" y="1667"/>
                    <a:pt x="1982" y="1862"/>
                    <a:pt x="1858" y="2108"/>
                  </a:cubicBezTo>
                  <a:cubicBezTo>
                    <a:pt x="1839" y="2146"/>
                    <a:pt x="1806" y="2172"/>
                    <a:pt x="1787" y="2205"/>
                  </a:cubicBezTo>
                  <a:cubicBezTo>
                    <a:pt x="1671" y="2464"/>
                    <a:pt x="1522" y="2699"/>
                    <a:pt x="1380" y="2942"/>
                  </a:cubicBezTo>
                  <a:cubicBezTo>
                    <a:pt x="1208" y="3233"/>
                    <a:pt x="1069" y="3544"/>
                    <a:pt x="905" y="3835"/>
                  </a:cubicBezTo>
                  <a:cubicBezTo>
                    <a:pt x="718" y="4165"/>
                    <a:pt x="546" y="4501"/>
                    <a:pt x="329" y="4811"/>
                  </a:cubicBezTo>
                  <a:cubicBezTo>
                    <a:pt x="228" y="4957"/>
                    <a:pt x="112" y="5095"/>
                    <a:pt x="0" y="5237"/>
                  </a:cubicBezTo>
                  <a:cubicBezTo>
                    <a:pt x="12" y="5252"/>
                    <a:pt x="26" y="5267"/>
                    <a:pt x="38" y="5282"/>
                  </a:cubicBezTo>
                  <a:cubicBezTo>
                    <a:pt x="90" y="5248"/>
                    <a:pt x="150" y="5226"/>
                    <a:pt x="195" y="5185"/>
                  </a:cubicBezTo>
                  <a:cubicBezTo>
                    <a:pt x="359" y="5039"/>
                    <a:pt x="493" y="4871"/>
                    <a:pt x="576" y="4662"/>
                  </a:cubicBezTo>
                  <a:cubicBezTo>
                    <a:pt x="595" y="4620"/>
                    <a:pt x="643" y="4591"/>
                    <a:pt x="669" y="4549"/>
                  </a:cubicBezTo>
                  <a:cubicBezTo>
                    <a:pt x="740" y="4429"/>
                    <a:pt x="823" y="4317"/>
                    <a:pt x="875" y="4191"/>
                  </a:cubicBezTo>
                  <a:cubicBezTo>
                    <a:pt x="976" y="3944"/>
                    <a:pt x="1133" y="3730"/>
                    <a:pt x="1264" y="3499"/>
                  </a:cubicBezTo>
                  <a:cubicBezTo>
                    <a:pt x="1278" y="3476"/>
                    <a:pt x="1301" y="3458"/>
                    <a:pt x="1305" y="3432"/>
                  </a:cubicBezTo>
                  <a:cubicBezTo>
                    <a:pt x="1331" y="3267"/>
                    <a:pt x="1454" y="3155"/>
                    <a:pt x="1518" y="3009"/>
                  </a:cubicBezTo>
                  <a:cubicBezTo>
                    <a:pt x="1570" y="2897"/>
                    <a:pt x="1596" y="2766"/>
                    <a:pt x="1727" y="2707"/>
                  </a:cubicBezTo>
                  <a:cubicBezTo>
                    <a:pt x="1746" y="2699"/>
                    <a:pt x="1758" y="2662"/>
                    <a:pt x="1768" y="2639"/>
                  </a:cubicBezTo>
                  <a:cubicBezTo>
                    <a:pt x="1832" y="2482"/>
                    <a:pt x="1892" y="2325"/>
                    <a:pt x="1967" y="2138"/>
                  </a:cubicBezTo>
                  <a:cubicBezTo>
                    <a:pt x="2165" y="2071"/>
                    <a:pt x="2255" y="1850"/>
                    <a:pt x="2344" y="1648"/>
                  </a:cubicBezTo>
                  <a:cubicBezTo>
                    <a:pt x="2448" y="1420"/>
                    <a:pt x="2605" y="1234"/>
                    <a:pt x="2759" y="1043"/>
                  </a:cubicBezTo>
                  <a:cubicBezTo>
                    <a:pt x="2826" y="957"/>
                    <a:pt x="2924" y="894"/>
                    <a:pt x="3006" y="818"/>
                  </a:cubicBezTo>
                  <a:cubicBezTo>
                    <a:pt x="3054" y="773"/>
                    <a:pt x="3103" y="729"/>
                    <a:pt x="3148" y="676"/>
                  </a:cubicBezTo>
                  <a:cubicBezTo>
                    <a:pt x="3223" y="602"/>
                    <a:pt x="3293" y="523"/>
                    <a:pt x="3357" y="441"/>
                  </a:cubicBezTo>
                  <a:cubicBezTo>
                    <a:pt x="3443" y="333"/>
                    <a:pt x="3537" y="240"/>
                    <a:pt x="3671" y="190"/>
                  </a:cubicBezTo>
                  <a:cubicBezTo>
                    <a:pt x="3749" y="161"/>
                    <a:pt x="3754" y="97"/>
                    <a:pt x="37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1828773" y="4909846"/>
              <a:ext cx="158387" cy="218552"/>
            </a:xfrm>
            <a:custGeom>
              <a:avLst/>
              <a:gdLst/>
              <a:ahLst/>
              <a:cxnLst/>
              <a:rect l="l" t="t" r="r" b="b"/>
              <a:pathLst>
                <a:path w="3317" h="4577" extrusionOk="0">
                  <a:moveTo>
                    <a:pt x="3156" y="1"/>
                  </a:moveTo>
                  <a:cubicBezTo>
                    <a:pt x="3084" y="154"/>
                    <a:pt x="3028" y="274"/>
                    <a:pt x="2968" y="393"/>
                  </a:cubicBezTo>
                  <a:cubicBezTo>
                    <a:pt x="2923" y="479"/>
                    <a:pt x="2871" y="565"/>
                    <a:pt x="2823" y="655"/>
                  </a:cubicBezTo>
                  <a:cubicBezTo>
                    <a:pt x="2778" y="737"/>
                    <a:pt x="2737" y="819"/>
                    <a:pt x="2688" y="898"/>
                  </a:cubicBezTo>
                  <a:cubicBezTo>
                    <a:pt x="2632" y="995"/>
                    <a:pt x="2564" y="1081"/>
                    <a:pt x="2516" y="1178"/>
                  </a:cubicBezTo>
                  <a:cubicBezTo>
                    <a:pt x="2426" y="1369"/>
                    <a:pt x="2344" y="1567"/>
                    <a:pt x="2254" y="1757"/>
                  </a:cubicBezTo>
                  <a:cubicBezTo>
                    <a:pt x="2228" y="1806"/>
                    <a:pt x="2172" y="1840"/>
                    <a:pt x="2142" y="1888"/>
                  </a:cubicBezTo>
                  <a:cubicBezTo>
                    <a:pt x="2015" y="2094"/>
                    <a:pt x="1895" y="2299"/>
                    <a:pt x="1776" y="2509"/>
                  </a:cubicBezTo>
                  <a:cubicBezTo>
                    <a:pt x="1765" y="2524"/>
                    <a:pt x="1753" y="2543"/>
                    <a:pt x="1743" y="2561"/>
                  </a:cubicBezTo>
                  <a:cubicBezTo>
                    <a:pt x="1514" y="2872"/>
                    <a:pt x="1286" y="3189"/>
                    <a:pt x="1055" y="3500"/>
                  </a:cubicBezTo>
                  <a:cubicBezTo>
                    <a:pt x="927" y="3664"/>
                    <a:pt x="785" y="3814"/>
                    <a:pt x="666" y="3982"/>
                  </a:cubicBezTo>
                  <a:cubicBezTo>
                    <a:pt x="554" y="4142"/>
                    <a:pt x="370" y="4209"/>
                    <a:pt x="235" y="4337"/>
                  </a:cubicBezTo>
                  <a:cubicBezTo>
                    <a:pt x="176" y="4389"/>
                    <a:pt x="105" y="4430"/>
                    <a:pt x="49" y="4483"/>
                  </a:cubicBezTo>
                  <a:cubicBezTo>
                    <a:pt x="23" y="4505"/>
                    <a:pt x="16" y="4546"/>
                    <a:pt x="0" y="4576"/>
                  </a:cubicBezTo>
                  <a:cubicBezTo>
                    <a:pt x="209" y="4523"/>
                    <a:pt x="382" y="4419"/>
                    <a:pt x="497" y="4262"/>
                  </a:cubicBezTo>
                  <a:cubicBezTo>
                    <a:pt x="561" y="4173"/>
                    <a:pt x="644" y="4116"/>
                    <a:pt x="725" y="4045"/>
                  </a:cubicBezTo>
                  <a:cubicBezTo>
                    <a:pt x="811" y="3974"/>
                    <a:pt x="879" y="3877"/>
                    <a:pt x="950" y="3791"/>
                  </a:cubicBezTo>
                  <a:cubicBezTo>
                    <a:pt x="987" y="3750"/>
                    <a:pt x="1010" y="3694"/>
                    <a:pt x="1055" y="3668"/>
                  </a:cubicBezTo>
                  <a:cubicBezTo>
                    <a:pt x="1298" y="3533"/>
                    <a:pt x="1410" y="3302"/>
                    <a:pt x="1518" y="3066"/>
                  </a:cubicBezTo>
                  <a:cubicBezTo>
                    <a:pt x="1529" y="3036"/>
                    <a:pt x="1555" y="3010"/>
                    <a:pt x="1581" y="2987"/>
                  </a:cubicBezTo>
                  <a:cubicBezTo>
                    <a:pt x="1810" y="2778"/>
                    <a:pt x="1978" y="2527"/>
                    <a:pt x="2116" y="2251"/>
                  </a:cubicBezTo>
                  <a:cubicBezTo>
                    <a:pt x="2135" y="2210"/>
                    <a:pt x="2172" y="2176"/>
                    <a:pt x="2198" y="2139"/>
                  </a:cubicBezTo>
                  <a:cubicBezTo>
                    <a:pt x="2228" y="2101"/>
                    <a:pt x="2277" y="2068"/>
                    <a:pt x="2281" y="2027"/>
                  </a:cubicBezTo>
                  <a:cubicBezTo>
                    <a:pt x="2340" y="1657"/>
                    <a:pt x="2643" y="1406"/>
                    <a:pt x="2748" y="1059"/>
                  </a:cubicBezTo>
                  <a:cubicBezTo>
                    <a:pt x="2782" y="950"/>
                    <a:pt x="2875" y="857"/>
                    <a:pt x="2942" y="755"/>
                  </a:cubicBezTo>
                  <a:cubicBezTo>
                    <a:pt x="3062" y="572"/>
                    <a:pt x="3185" y="389"/>
                    <a:pt x="3316" y="187"/>
                  </a:cubicBezTo>
                  <a:cubicBezTo>
                    <a:pt x="3271" y="135"/>
                    <a:pt x="3227" y="83"/>
                    <a:pt x="3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2254273" y="5724317"/>
              <a:ext cx="91585" cy="140719"/>
            </a:xfrm>
            <a:custGeom>
              <a:avLst/>
              <a:gdLst/>
              <a:ahLst/>
              <a:cxnLst/>
              <a:rect l="l" t="t" r="r" b="b"/>
              <a:pathLst>
                <a:path w="1918" h="2947" extrusionOk="0">
                  <a:moveTo>
                    <a:pt x="1812" y="1"/>
                  </a:moveTo>
                  <a:cubicBezTo>
                    <a:pt x="1753" y="113"/>
                    <a:pt x="1689" y="214"/>
                    <a:pt x="1641" y="318"/>
                  </a:cubicBezTo>
                  <a:cubicBezTo>
                    <a:pt x="1465" y="726"/>
                    <a:pt x="1252" y="1111"/>
                    <a:pt x="994" y="1470"/>
                  </a:cubicBezTo>
                  <a:cubicBezTo>
                    <a:pt x="930" y="1563"/>
                    <a:pt x="889" y="1672"/>
                    <a:pt x="834" y="1769"/>
                  </a:cubicBezTo>
                  <a:cubicBezTo>
                    <a:pt x="789" y="1843"/>
                    <a:pt x="751" y="1926"/>
                    <a:pt x="699" y="1993"/>
                  </a:cubicBezTo>
                  <a:cubicBezTo>
                    <a:pt x="542" y="2176"/>
                    <a:pt x="377" y="2348"/>
                    <a:pt x="224" y="2535"/>
                  </a:cubicBezTo>
                  <a:cubicBezTo>
                    <a:pt x="142" y="2636"/>
                    <a:pt x="71" y="2749"/>
                    <a:pt x="0" y="2857"/>
                  </a:cubicBezTo>
                  <a:lnTo>
                    <a:pt x="93" y="2947"/>
                  </a:lnTo>
                  <a:cubicBezTo>
                    <a:pt x="127" y="2920"/>
                    <a:pt x="157" y="2894"/>
                    <a:pt x="187" y="2864"/>
                  </a:cubicBezTo>
                  <a:cubicBezTo>
                    <a:pt x="392" y="2651"/>
                    <a:pt x="556" y="2390"/>
                    <a:pt x="736" y="2150"/>
                  </a:cubicBezTo>
                  <a:cubicBezTo>
                    <a:pt x="844" y="2000"/>
                    <a:pt x="953" y="1848"/>
                    <a:pt x="1061" y="1698"/>
                  </a:cubicBezTo>
                  <a:cubicBezTo>
                    <a:pt x="1069" y="1691"/>
                    <a:pt x="1080" y="1679"/>
                    <a:pt x="1087" y="1668"/>
                  </a:cubicBezTo>
                  <a:cubicBezTo>
                    <a:pt x="1270" y="1332"/>
                    <a:pt x="1453" y="991"/>
                    <a:pt x="1633" y="651"/>
                  </a:cubicBezTo>
                  <a:cubicBezTo>
                    <a:pt x="1708" y="516"/>
                    <a:pt x="1772" y="375"/>
                    <a:pt x="1854" y="247"/>
                  </a:cubicBezTo>
                  <a:cubicBezTo>
                    <a:pt x="1917" y="154"/>
                    <a:pt x="1891" y="90"/>
                    <a:pt x="18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673299" y="4764733"/>
              <a:ext cx="145876" cy="150890"/>
            </a:xfrm>
            <a:custGeom>
              <a:avLst/>
              <a:gdLst/>
              <a:ahLst/>
              <a:cxnLst/>
              <a:rect l="l" t="t" r="r" b="b"/>
              <a:pathLst>
                <a:path w="3055" h="3160" extrusionOk="0">
                  <a:moveTo>
                    <a:pt x="3054" y="0"/>
                  </a:moveTo>
                  <a:lnTo>
                    <a:pt x="3054" y="0"/>
                  </a:lnTo>
                  <a:cubicBezTo>
                    <a:pt x="2976" y="26"/>
                    <a:pt x="2920" y="31"/>
                    <a:pt x="2875" y="57"/>
                  </a:cubicBezTo>
                  <a:cubicBezTo>
                    <a:pt x="2695" y="161"/>
                    <a:pt x="2512" y="259"/>
                    <a:pt x="2344" y="378"/>
                  </a:cubicBezTo>
                  <a:cubicBezTo>
                    <a:pt x="2120" y="542"/>
                    <a:pt x="1891" y="707"/>
                    <a:pt x="1694" y="901"/>
                  </a:cubicBezTo>
                  <a:cubicBezTo>
                    <a:pt x="1600" y="987"/>
                    <a:pt x="1496" y="1058"/>
                    <a:pt x="1410" y="1152"/>
                  </a:cubicBezTo>
                  <a:cubicBezTo>
                    <a:pt x="1320" y="1249"/>
                    <a:pt x="1215" y="1335"/>
                    <a:pt x="1118" y="1429"/>
                  </a:cubicBezTo>
                  <a:cubicBezTo>
                    <a:pt x="1021" y="1518"/>
                    <a:pt x="913" y="1604"/>
                    <a:pt x="823" y="1701"/>
                  </a:cubicBezTo>
                  <a:cubicBezTo>
                    <a:pt x="703" y="1836"/>
                    <a:pt x="599" y="1986"/>
                    <a:pt x="486" y="2124"/>
                  </a:cubicBezTo>
                  <a:cubicBezTo>
                    <a:pt x="397" y="2236"/>
                    <a:pt x="423" y="2397"/>
                    <a:pt x="292" y="2502"/>
                  </a:cubicBezTo>
                  <a:cubicBezTo>
                    <a:pt x="180" y="2588"/>
                    <a:pt x="112" y="2729"/>
                    <a:pt x="26" y="2849"/>
                  </a:cubicBezTo>
                  <a:cubicBezTo>
                    <a:pt x="12" y="2868"/>
                    <a:pt x="7" y="2897"/>
                    <a:pt x="0" y="2916"/>
                  </a:cubicBezTo>
                  <a:cubicBezTo>
                    <a:pt x="49" y="2999"/>
                    <a:pt x="93" y="3073"/>
                    <a:pt x="146" y="3159"/>
                  </a:cubicBezTo>
                  <a:cubicBezTo>
                    <a:pt x="240" y="3073"/>
                    <a:pt x="240" y="2954"/>
                    <a:pt x="273" y="2849"/>
                  </a:cubicBezTo>
                  <a:cubicBezTo>
                    <a:pt x="288" y="2800"/>
                    <a:pt x="292" y="2745"/>
                    <a:pt x="318" y="2703"/>
                  </a:cubicBezTo>
                  <a:cubicBezTo>
                    <a:pt x="452" y="2494"/>
                    <a:pt x="587" y="2288"/>
                    <a:pt x="725" y="2086"/>
                  </a:cubicBezTo>
                  <a:cubicBezTo>
                    <a:pt x="923" y="1803"/>
                    <a:pt x="1178" y="1574"/>
                    <a:pt x="1439" y="1358"/>
                  </a:cubicBezTo>
                  <a:cubicBezTo>
                    <a:pt x="1465" y="1335"/>
                    <a:pt x="1515" y="1316"/>
                    <a:pt x="1515" y="1294"/>
                  </a:cubicBezTo>
                  <a:cubicBezTo>
                    <a:pt x="1529" y="1115"/>
                    <a:pt x="1667" y="1077"/>
                    <a:pt x="1794" y="1002"/>
                  </a:cubicBezTo>
                  <a:cubicBezTo>
                    <a:pt x="1941" y="913"/>
                    <a:pt x="2053" y="771"/>
                    <a:pt x="2179" y="651"/>
                  </a:cubicBezTo>
                  <a:cubicBezTo>
                    <a:pt x="2198" y="632"/>
                    <a:pt x="2213" y="609"/>
                    <a:pt x="2236" y="595"/>
                  </a:cubicBezTo>
                  <a:cubicBezTo>
                    <a:pt x="2449" y="468"/>
                    <a:pt x="2662" y="340"/>
                    <a:pt x="2878" y="217"/>
                  </a:cubicBezTo>
                  <a:cubicBezTo>
                    <a:pt x="2987" y="157"/>
                    <a:pt x="2998" y="150"/>
                    <a:pt x="30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957574" y="4755279"/>
              <a:ext cx="47034" cy="11460"/>
            </a:xfrm>
            <a:custGeom>
              <a:avLst/>
              <a:gdLst/>
              <a:ahLst/>
              <a:cxnLst/>
              <a:rect l="l" t="t" r="r" b="b"/>
              <a:pathLst>
                <a:path w="985" h="240" extrusionOk="0">
                  <a:moveTo>
                    <a:pt x="984" y="0"/>
                  </a:moveTo>
                  <a:lnTo>
                    <a:pt x="984" y="0"/>
                  </a:lnTo>
                  <a:cubicBezTo>
                    <a:pt x="894" y="5"/>
                    <a:pt x="808" y="8"/>
                    <a:pt x="718" y="19"/>
                  </a:cubicBezTo>
                  <a:cubicBezTo>
                    <a:pt x="648" y="27"/>
                    <a:pt x="580" y="53"/>
                    <a:pt x="509" y="64"/>
                  </a:cubicBezTo>
                  <a:cubicBezTo>
                    <a:pt x="483" y="67"/>
                    <a:pt x="457" y="72"/>
                    <a:pt x="435" y="72"/>
                  </a:cubicBezTo>
                  <a:cubicBezTo>
                    <a:pt x="420" y="72"/>
                    <a:pt x="404" y="67"/>
                    <a:pt x="394" y="67"/>
                  </a:cubicBezTo>
                  <a:cubicBezTo>
                    <a:pt x="266" y="60"/>
                    <a:pt x="140" y="49"/>
                    <a:pt x="16" y="38"/>
                  </a:cubicBezTo>
                  <a:lnTo>
                    <a:pt x="16" y="38"/>
                  </a:lnTo>
                  <a:cubicBezTo>
                    <a:pt x="1" y="195"/>
                    <a:pt x="9" y="217"/>
                    <a:pt x="125" y="221"/>
                  </a:cubicBezTo>
                  <a:lnTo>
                    <a:pt x="140" y="221"/>
                  </a:lnTo>
                  <a:cubicBezTo>
                    <a:pt x="169" y="221"/>
                    <a:pt x="199" y="217"/>
                    <a:pt x="230" y="217"/>
                  </a:cubicBezTo>
                  <a:cubicBezTo>
                    <a:pt x="256" y="214"/>
                    <a:pt x="285" y="210"/>
                    <a:pt x="315" y="210"/>
                  </a:cubicBezTo>
                  <a:lnTo>
                    <a:pt x="323" y="210"/>
                  </a:lnTo>
                  <a:cubicBezTo>
                    <a:pt x="378" y="210"/>
                    <a:pt x="435" y="229"/>
                    <a:pt x="491" y="232"/>
                  </a:cubicBezTo>
                  <a:cubicBezTo>
                    <a:pt x="517" y="232"/>
                    <a:pt x="554" y="240"/>
                    <a:pt x="584" y="240"/>
                  </a:cubicBezTo>
                  <a:cubicBezTo>
                    <a:pt x="603" y="240"/>
                    <a:pt x="618" y="236"/>
                    <a:pt x="625" y="229"/>
                  </a:cubicBezTo>
                  <a:cubicBezTo>
                    <a:pt x="696" y="146"/>
                    <a:pt x="786" y="117"/>
                    <a:pt x="875" y="109"/>
                  </a:cubicBezTo>
                  <a:lnTo>
                    <a:pt x="9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2187041" y="5180445"/>
              <a:ext cx="206567" cy="128782"/>
            </a:xfrm>
            <a:custGeom>
              <a:avLst/>
              <a:gdLst/>
              <a:ahLst/>
              <a:cxnLst/>
              <a:rect l="l" t="t" r="r" b="b"/>
              <a:pathLst>
                <a:path w="4326" h="2697" extrusionOk="0">
                  <a:moveTo>
                    <a:pt x="4326" y="0"/>
                  </a:moveTo>
                  <a:lnTo>
                    <a:pt x="4326" y="0"/>
                  </a:lnTo>
                  <a:cubicBezTo>
                    <a:pt x="4258" y="27"/>
                    <a:pt x="4184" y="42"/>
                    <a:pt x="4120" y="76"/>
                  </a:cubicBezTo>
                  <a:cubicBezTo>
                    <a:pt x="3694" y="285"/>
                    <a:pt x="3272" y="498"/>
                    <a:pt x="2845" y="714"/>
                  </a:cubicBezTo>
                  <a:cubicBezTo>
                    <a:pt x="2711" y="782"/>
                    <a:pt x="2584" y="868"/>
                    <a:pt x="2457" y="950"/>
                  </a:cubicBezTo>
                  <a:cubicBezTo>
                    <a:pt x="2229" y="1096"/>
                    <a:pt x="2005" y="1253"/>
                    <a:pt x="1772" y="1395"/>
                  </a:cubicBezTo>
                  <a:cubicBezTo>
                    <a:pt x="1563" y="1518"/>
                    <a:pt x="1343" y="1630"/>
                    <a:pt x="1130" y="1746"/>
                  </a:cubicBezTo>
                  <a:cubicBezTo>
                    <a:pt x="1108" y="1761"/>
                    <a:pt x="1085" y="1777"/>
                    <a:pt x="1066" y="1795"/>
                  </a:cubicBezTo>
                  <a:cubicBezTo>
                    <a:pt x="786" y="2064"/>
                    <a:pt x="446" y="2251"/>
                    <a:pt x="135" y="2479"/>
                  </a:cubicBezTo>
                  <a:cubicBezTo>
                    <a:pt x="61" y="2535"/>
                    <a:pt x="12" y="2591"/>
                    <a:pt x="1" y="2696"/>
                  </a:cubicBezTo>
                  <a:cubicBezTo>
                    <a:pt x="143" y="2659"/>
                    <a:pt x="255" y="2614"/>
                    <a:pt x="352" y="2505"/>
                  </a:cubicBezTo>
                  <a:cubicBezTo>
                    <a:pt x="472" y="2367"/>
                    <a:pt x="603" y="2225"/>
                    <a:pt x="790" y="2162"/>
                  </a:cubicBezTo>
                  <a:cubicBezTo>
                    <a:pt x="1118" y="1822"/>
                    <a:pt x="1556" y="1634"/>
                    <a:pt x="1941" y="1377"/>
                  </a:cubicBezTo>
                  <a:cubicBezTo>
                    <a:pt x="2248" y="1171"/>
                    <a:pt x="2580" y="995"/>
                    <a:pt x="2898" y="804"/>
                  </a:cubicBezTo>
                  <a:cubicBezTo>
                    <a:pt x="2973" y="759"/>
                    <a:pt x="3044" y="704"/>
                    <a:pt x="3115" y="655"/>
                  </a:cubicBezTo>
                  <a:cubicBezTo>
                    <a:pt x="3152" y="633"/>
                    <a:pt x="3194" y="599"/>
                    <a:pt x="3235" y="595"/>
                  </a:cubicBezTo>
                  <a:cubicBezTo>
                    <a:pt x="3432" y="566"/>
                    <a:pt x="3589" y="453"/>
                    <a:pt x="3758" y="364"/>
                  </a:cubicBezTo>
                  <a:cubicBezTo>
                    <a:pt x="3900" y="288"/>
                    <a:pt x="4049" y="236"/>
                    <a:pt x="4191" y="165"/>
                  </a:cubicBezTo>
                  <a:cubicBezTo>
                    <a:pt x="4248" y="135"/>
                    <a:pt x="4296" y="76"/>
                    <a:pt x="43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1123362" y="4743867"/>
              <a:ext cx="159055" cy="21822"/>
            </a:xfrm>
            <a:custGeom>
              <a:avLst/>
              <a:gdLst/>
              <a:ahLst/>
              <a:cxnLst/>
              <a:rect l="l" t="t" r="r" b="b"/>
              <a:pathLst>
                <a:path w="3331" h="457" extrusionOk="0">
                  <a:moveTo>
                    <a:pt x="105" y="0"/>
                  </a:moveTo>
                  <a:cubicBezTo>
                    <a:pt x="75" y="0"/>
                    <a:pt x="41" y="11"/>
                    <a:pt x="12" y="15"/>
                  </a:cubicBezTo>
                  <a:cubicBezTo>
                    <a:pt x="8" y="30"/>
                    <a:pt x="4" y="45"/>
                    <a:pt x="1" y="64"/>
                  </a:cubicBezTo>
                  <a:cubicBezTo>
                    <a:pt x="56" y="94"/>
                    <a:pt x="108" y="139"/>
                    <a:pt x="169" y="157"/>
                  </a:cubicBezTo>
                  <a:cubicBezTo>
                    <a:pt x="333" y="202"/>
                    <a:pt x="501" y="251"/>
                    <a:pt x="674" y="270"/>
                  </a:cubicBezTo>
                  <a:cubicBezTo>
                    <a:pt x="789" y="284"/>
                    <a:pt x="909" y="251"/>
                    <a:pt x="1002" y="356"/>
                  </a:cubicBezTo>
                  <a:cubicBezTo>
                    <a:pt x="1014" y="366"/>
                    <a:pt x="1040" y="366"/>
                    <a:pt x="1059" y="366"/>
                  </a:cubicBezTo>
                  <a:cubicBezTo>
                    <a:pt x="1252" y="378"/>
                    <a:pt x="1447" y="385"/>
                    <a:pt x="1642" y="392"/>
                  </a:cubicBezTo>
                  <a:cubicBezTo>
                    <a:pt x="1746" y="401"/>
                    <a:pt x="1854" y="411"/>
                    <a:pt x="1959" y="418"/>
                  </a:cubicBezTo>
                  <a:cubicBezTo>
                    <a:pt x="1992" y="418"/>
                    <a:pt x="2030" y="434"/>
                    <a:pt x="2068" y="434"/>
                  </a:cubicBezTo>
                  <a:cubicBezTo>
                    <a:pt x="2094" y="434"/>
                    <a:pt x="2120" y="427"/>
                    <a:pt x="2146" y="392"/>
                  </a:cubicBezTo>
                  <a:cubicBezTo>
                    <a:pt x="2149" y="385"/>
                    <a:pt x="2168" y="382"/>
                    <a:pt x="2187" y="382"/>
                  </a:cubicBezTo>
                  <a:cubicBezTo>
                    <a:pt x="2202" y="382"/>
                    <a:pt x="2221" y="382"/>
                    <a:pt x="2236" y="389"/>
                  </a:cubicBezTo>
                  <a:cubicBezTo>
                    <a:pt x="2393" y="434"/>
                    <a:pt x="2550" y="456"/>
                    <a:pt x="2707" y="456"/>
                  </a:cubicBezTo>
                  <a:cubicBezTo>
                    <a:pt x="2804" y="456"/>
                    <a:pt x="2905" y="449"/>
                    <a:pt x="3002" y="434"/>
                  </a:cubicBezTo>
                  <a:cubicBezTo>
                    <a:pt x="3039" y="430"/>
                    <a:pt x="3074" y="430"/>
                    <a:pt x="3110" y="430"/>
                  </a:cubicBezTo>
                  <a:lnTo>
                    <a:pt x="3215" y="430"/>
                  </a:lnTo>
                  <a:cubicBezTo>
                    <a:pt x="3248" y="434"/>
                    <a:pt x="3286" y="434"/>
                    <a:pt x="3327" y="434"/>
                  </a:cubicBezTo>
                  <a:lnTo>
                    <a:pt x="3331" y="434"/>
                  </a:lnTo>
                  <a:cubicBezTo>
                    <a:pt x="3253" y="325"/>
                    <a:pt x="3152" y="288"/>
                    <a:pt x="3058" y="288"/>
                  </a:cubicBezTo>
                  <a:cubicBezTo>
                    <a:pt x="3039" y="288"/>
                    <a:pt x="3021" y="292"/>
                    <a:pt x="3006" y="296"/>
                  </a:cubicBezTo>
                  <a:cubicBezTo>
                    <a:pt x="2927" y="306"/>
                    <a:pt x="2853" y="311"/>
                    <a:pt x="2774" y="311"/>
                  </a:cubicBezTo>
                  <a:cubicBezTo>
                    <a:pt x="2598" y="311"/>
                    <a:pt x="2423" y="284"/>
                    <a:pt x="2247" y="261"/>
                  </a:cubicBezTo>
                  <a:cubicBezTo>
                    <a:pt x="2239" y="261"/>
                    <a:pt x="2228" y="258"/>
                    <a:pt x="2221" y="258"/>
                  </a:cubicBezTo>
                  <a:cubicBezTo>
                    <a:pt x="2184" y="258"/>
                    <a:pt x="2146" y="270"/>
                    <a:pt x="2109" y="273"/>
                  </a:cubicBezTo>
                  <a:cubicBezTo>
                    <a:pt x="2090" y="277"/>
                    <a:pt x="2060" y="299"/>
                    <a:pt x="2045" y="299"/>
                  </a:cubicBezTo>
                  <a:cubicBezTo>
                    <a:pt x="2042" y="299"/>
                    <a:pt x="2042" y="299"/>
                    <a:pt x="2037" y="296"/>
                  </a:cubicBezTo>
                  <a:cubicBezTo>
                    <a:pt x="1985" y="266"/>
                    <a:pt x="1930" y="254"/>
                    <a:pt x="1873" y="254"/>
                  </a:cubicBezTo>
                  <a:cubicBezTo>
                    <a:pt x="1835" y="254"/>
                    <a:pt x="1799" y="258"/>
                    <a:pt x="1761" y="261"/>
                  </a:cubicBezTo>
                  <a:cubicBezTo>
                    <a:pt x="1723" y="266"/>
                    <a:pt x="1687" y="273"/>
                    <a:pt x="1652" y="273"/>
                  </a:cubicBezTo>
                  <a:cubicBezTo>
                    <a:pt x="1619" y="273"/>
                    <a:pt x="1585" y="270"/>
                    <a:pt x="1552" y="254"/>
                  </a:cubicBezTo>
                  <a:cubicBezTo>
                    <a:pt x="1364" y="187"/>
                    <a:pt x="1171" y="194"/>
                    <a:pt x="980" y="168"/>
                  </a:cubicBezTo>
                  <a:cubicBezTo>
                    <a:pt x="692" y="127"/>
                    <a:pt x="408" y="68"/>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2381957" y="5651642"/>
              <a:ext cx="55963" cy="91489"/>
            </a:xfrm>
            <a:custGeom>
              <a:avLst/>
              <a:gdLst/>
              <a:ahLst/>
              <a:cxnLst/>
              <a:rect l="l" t="t" r="r" b="b"/>
              <a:pathLst>
                <a:path w="1172" h="1916" extrusionOk="0">
                  <a:moveTo>
                    <a:pt x="1126" y="1"/>
                  </a:moveTo>
                  <a:lnTo>
                    <a:pt x="1126" y="1"/>
                  </a:lnTo>
                  <a:cubicBezTo>
                    <a:pt x="1074" y="106"/>
                    <a:pt x="1022" y="180"/>
                    <a:pt x="999" y="263"/>
                  </a:cubicBezTo>
                  <a:cubicBezTo>
                    <a:pt x="932" y="517"/>
                    <a:pt x="775" y="715"/>
                    <a:pt x="644" y="936"/>
                  </a:cubicBezTo>
                  <a:cubicBezTo>
                    <a:pt x="551" y="1093"/>
                    <a:pt x="457" y="1257"/>
                    <a:pt x="345" y="1403"/>
                  </a:cubicBezTo>
                  <a:cubicBezTo>
                    <a:pt x="233" y="1545"/>
                    <a:pt x="117" y="1688"/>
                    <a:pt x="1" y="1826"/>
                  </a:cubicBezTo>
                  <a:lnTo>
                    <a:pt x="95" y="1916"/>
                  </a:lnTo>
                  <a:cubicBezTo>
                    <a:pt x="225" y="1747"/>
                    <a:pt x="356" y="1579"/>
                    <a:pt x="472" y="1400"/>
                  </a:cubicBezTo>
                  <a:cubicBezTo>
                    <a:pt x="625" y="1175"/>
                    <a:pt x="741" y="925"/>
                    <a:pt x="880" y="689"/>
                  </a:cubicBezTo>
                  <a:cubicBezTo>
                    <a:pt x="932" y="596"/>
                    <a:pt x="1006" y="517"/>
                    <a:pt x="1063" y="427"/>
                  </a:cubicBezTo>
                  <a:cubicBezTo>
                    <a:pt x="1149" y="293"/>
                    <a:pt x="1171" y="154"/>
                    <a:pt x="11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2131126" y="5325032"/>
              <a:ext cx="179588" cy="139239"/>
            </a:xfrm>
            <a:custGeom>
              <a:avLst/>
              <a:gdLst/>
              <a:ahLst/>
              <a:cxnLst/>
              <a:rect l="l" t="t" r="r" b="b"/>
              <a:pathLst>
                <a:path w="3761" h="2916" extrusionOk="0">
                  <a:moveTo>
                    <a:pt x="3682" y="0"/>
                  </a:moveTo>
                  <a:cubicBezTo>
                    <a:pt x="3629" y="0"/>
                    <a:pt x="3584" y="23"/>
                    <a:pt x="3544" y="45"/>
                  </a:cubicBezTo>
                  <a:cubicBezTo>
                    <a:pt x="3263" y="214"/>
                    <a:pt x="2983" y="378"/>
                    <a:pt x="2703" y="538"/>
                  </a:cubicBezTo>
                  <a:cubicBezTo>
                    <a:pt x="2527" y="640"/>
                    <a:pt x="2347" y="730"/>
                    <a:pt x="2176" y="830"/>
                  </a:cubicBezTo>
                  <a:cubicBezTo>
                    <a:pt x="2007" y="931"/>
                    <a:pt x="1854" y="1066"/>
                    <a:pt x="1674" y="1140"/>
                  </a:cubicBezTo>
                  <a:cubicBezTo>
                    <a:pt x="1507" y="1211"/>
                    <a:pt x="1386" y="1335"/>
                    <a:pt x="1245" y="1436"/>
                  </a:cubicBezTo>
                  <a:cubicBezTo>
                    <a:pt x="1099" y="1541"/>
                    <a:pt x="924" y="1627"/>
                    <a:pt x="819" y="1768"/>
                  </a:cubicBezTo>
                  <a:cubicBezTo>
                    <a:pt x="636" y="2004"/>
                    <a:pt x="377" y="2176"/>
                    <a:pt x="239" y="2449"/>
                  </a:cubicBezTo>
                  <a:cubicBezTo>
                    <a:pt x="187" y="2553"/>
                    <a:pt x="94" y="2640"/>
                    <a:pt x="34" y="2741"/>
                  </a:cubicBezTo>
                  <a:cubicBezTo>
                    <a:pt x="4" y="2786"/>
                    <a:pt x="8" y="2845"/>
                    <a:pt x="0" y="2902"/>
                  </a:cubicBezTo>
                  <a:cubicBezTo>
                    <a:pt x="15" y="2905"/>
                    <a:pt x="34" y="2909"/>
                    <a:pt x="49" y="2916"/>
                  </a:cubicBezTo>
                  <a:cubicBezTo>
                    <a:pt x="183" y="2606"/>
                    <a:pt x="411" y="2363"/>
                    <a:pt x="639" y="2120"/>
                  </a:cubicBezTo>
                  <a:cubicBezTo>
                    <a:pt x="789" y="1960"/>
                    <a:pt x="950" y="1817"/>
                    <a:pt x="1114" y="1672"/>
                  </a:cubicBezTo>
                  <a:cubicBezTo>
                    <a:pt x="1439" y="1380"/>
                    <a:pt x="1809" y="1166"/>
                    <a:pt x="2183" y="957"/>
                  </a:cubicBezTo>
                  <a:cubicBezTo>
                    <a:pt x="2276" y="905"/>
                    <a:pt x="2366" y="845"/>
                    <a:pt x="2456" y="790"/>
                  </a:cubicBezTo>
                  <a:cubicBezTo>
                    <a:pt x="2651" y="662"/>
                    <a:pt x="2826" y="509"/>
                    <a:pt x="3032" y="416"/>
                  </a:cubicBezTo>
                  <a:cubicBezTo>
                    <a:pt x="3256" y="314"/>
                    <a:pt x="3432" y="120"/>
                    <a:pt x="3682" y="76"/>
                  </a:cubicBezTo>
                  <a:cubicBezTo>
                    <a:pt x="3705" y="72"/>
                    <a:pt x="3719" y="45"/>
                    <a:pt x="3760" y="15"/>
                  </a:cubicBezTo>
                  <a:cubicBezTo>
                    <a:pt x="3731" y="5"/>
                    <a:pt x="3705" y="0"/>
                    <a:pt x="36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1616381" y="5001955"/>
              <a:ext cx="50042" cy="87478"/>
            </a:xfrm>
            <a:custGeom>
              <a:avLst/>
              <a:gdLst/>
              <a:ahLst/>
              <a:cxnLst/>
              <a:rect l="l" t="t" r="r" b="b"/>
              <a:pathLst>
                <a:path w="1048" h="1832" extrusionOk="0">
                  <a:moveTo>
                    <a:pt x="951" y="1"/>
                  </a:moveTo>
                  <a:cubicBezTo>
                    <a:pt x="883" y="1"/>
                    <a:pt x="846" y="42"/>
                    <a:pt x="816" y="109"/>
                  </a:cubicBezTo>
                  <a:cubicBezTo>
                    <a:pt x="778" y="206"/>
                    <a:pt x="730" y="300"/>
                    <a:pt x="685" y="396"/>
                  </a:cubicBezTo>
                  <a:cubicBezTo>
                    <a:pt x="644" y="486"/>
                    <a:pt x="573" y="558"/>
                    <a:pt x="550" y="670"/>
                  </a:cubicBezTo>
                  <a:cubicBezTo>
                    <a:pt x="535" y="767"/>
                    <a:pt x="442" y="845"/>
                    <a:pt x="390" y="935"/>
                  </a:cubicBezTo>
                  <a:cubicBezTo>
                    <a:pt x="270" y="1133"/>
                    <a:pt x="158" y="1331"/>
                    <a:pt x="42" y="1533"/>
                  </a:cubicBezTo>
                  <a:cubicBezTo>
                    <a:pt x="1" y="1604"/>
                    <a:pt x="12" y="1713"/>
                    <a:pt x="71" y="1832"/>
                  </a:cubicBezTo>
                  <a:cubicBezTo>
                    <a:pt x="128" y="1769"/>
                    <a:pt x="192" y="1716"/>
                    <a:pt x="225" y="1652"/>
                  </a:cubicBezTo>
                  <a:cubicBezTo>
                    <a:pt x="397" y="1343"/>
                    <a:pt x="561" y="1029"/>
                    <a:pt x="730" y="715"/>
                  </a:cubicBezTo>
                  <a:cubicBezTo>
                    <a:pt x="823" y="543"/>
                    <a:pt x="920" y="378"/>
                    <a:pt x="1006" y="203"/>
                  </a:cubicBezTo>
                  <a:cubicBezTo>
                    <a:pt x="1032" y="154"/>
                    <a:pt x="1032" y="90"/>
                    <a:pt x="1047" y="20"/>
                  </a:cubicBezTo>
                  <a:cubicBezTo>
                    <a:pt x="1010" y="4"/>
                    <a:pt x="980" y="1"/>
                    <a:pt x="9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2280011" y="5712523"/>
              <a:ext cx="79981" cy="126633"/>
            </a:xfrm>
            <a:custGeom>
              <a:avLst/>
              <a:gdLst/>
              <a:ahLst/>
              <a:cxnLst/>
              <a:rect l="l" t="t" r="r" b="b"/>
              <a:pathLst>
                <a:path w="1675" h="2652" extrusionOk="0">
                  <a:moveTo>
                    <a:pt x="1556" y="1"/>
                  </a:moveTo>
                  <a:cubicBezTo>
                    <a:pt x="1492" y="158"/>
                    <a:pt x="1428" y="315"/>
                    <a:pt x="1364" y="468"/>
                  </a:cubicBezTo>
                  <a:cubicBezTo>
                    <a:pt x="1347" y="506"/>
                    <a:pt x="1316" y="536"/>
                    <a:pt x="1302" y="570"/>
                  </a:cubicBezTo>
                  <a:cubicBezTo>
                    <a:pt x="1238" y="689"/>
                    <a:pt x="1181" y="808"/>
                    <a:pt x="1122" y="928"/>
                  </a:cubicBezTo>
                  <a:cubicBezTo>
                    <a:pt x="1095" y="973"/>
                    <a:pt x="1069" y="1014"/>
                    <a:pt x="1043" y="1059"/>
                  </a:cubicBezTo>
                  <a:cubicBezTo>
                    <a:pt x="898" y="1276"/>
                    <a:pt x="696" y="1462"/>
                    <a:pt x="643" y="1740"/>
                  </a:cubicBezTo>
                  <a:cubicBezTo>
                    <a:pt x="640" y="1758"/>
                    <a:pt x="629" y="1781"/>
                    <a:pt x="614" y="1788"/>
                  </a:cubicBezTo>
                  <a:cubicBezTo>
                    <a:pt x="449" y="1848"/>
                    <a:pt x="419" y="2031"/>
                    <a:pt x="303" y="2143"/>
                  </a:cubicBezTo>
                  <a:cubicBezTo>
                    <a:pt x="195" y="2247"/>
                    <a:pt x="120" y="2386"/>
                    <a:pt x="34" y="2513"/>
                  </a:cubicBezTo>
                  <a:cubicBezTo>
                    <a:pt x="15" y="2535"/>
                    <a:pt x="8" y="2561"/>
                    <a:pt x="1" y="2592"/>
                  </a:cubicBezTo>
                  <a:lnTo>
                    <a:pt x="64" y="2651"/>
                  </a:lnTo>
                  <a:cubicBezTo>
                    <a:pt x="360" y="2240"/>
                    <a:pt x="674" y="1836"/>
                    <a:pt x="943" y="1407"/>
                  </a:cubicBezTo>
                  <a:cubicBezTo>
                    <a:pt x="1212" y="977"/>
                    <a:pt x="1485" y="543"/>
                    <a:pt x="1675" y="54"/>
                  </a:cubicBezTo>
                  <a:cubicBezTo>
                    <a:pt x="1634" y="35"/>
                    <a:pt x="1604" y="20"/>
                    <a:pt x="15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268666" y="4697263"/>
              <a:ext cx="143918" cy="21822"/>
            </a:xfrm>
            <a:custGeom>
              <a:avLst/>
              <a:gdLst/>
              <a:ahLst/>
              <a:cxnLst/>
              <a:rect l="l" t="t" r="r" b="b"/>
              <a:pathLst>
                <a:path w="3014" h="457" extrusionOk="0">
                  <a:moveTo>
                    <a:pt x="124" y="0"/>
                  </a:moveTo>
                  <a:cubicBezTo>
                    <a:pt x="83" y="0"/>
                    <a:pt x="38" y="16"/>
                    <a:pt x="1" y="76"/>
                  </a:cubicBezTo>
                  <a:cubicBezTo>
                    <a:pt x="203" y="83"/>
                    <a:pt x="378" y="150"/>
                    <a:pt x="572" y="150"/>
                  </a:cubicBezTo>
                  <a:cubicBezTo>
                    <a:pt x="606" y="150"/>
                    <a:pt x="639" y="150"/>
                    <a:pt x="674" y="143"/>
                  </a:cubicBezTo>
                  <a:cubicBezTo>
                    <a:pt x="711" y="138"/>
                    <a:pt x="748" y="135"/>
                    <a:pt x="786" y="135"/>
                  </a:cubicBezTo>
                  <a:cubicBezTo>
                    <a:pt x="953" y="135"/>
                    <a:pt x="1129" y="180"/>
                    <a:pt x="1302" y="206"/>
                  </a:cubicBezTo>
                  <a:cubicBezTo>
                    <a:pt x="1642" y="259"/>
                    <a:pt x="1982" y="318"/>
                    <a:pt x="2318" y="378"/>
                  </a:cubicBezTo>
                  <a:cubicBezTo>
                    <a:pt x="2385" y="390"/>
                    <a:pt x="2453" y="400"/>
                    <a:pt x="2516" y="416"/>
                  </a:cubicBezTo>
                  <a:cubicBezTo>
                    <a:pt x="2618" y="445"/>
                    <a:pt x="2680" y="457"/>
                    <a:pt x="2756" y="457"/>
                  </a:cubicBezTo>
                  <a:cubicBezTo>
                    <a:pt x="2819" y="457"/>
                    <a:pt x="2894" y="445"/>
                    <a:pt x="3013" y="426"/>
                  </a:cubicBezTo>
                  <a:cubicBezTo>
                    <a:pt x="2972" y="348"/>
                    <a:pt x="2901" y="333"/>
                    <a:pt x="2830" y="330"/>
                  </a:cubicBezTo>
                  <a:cubicBezTo>
                    <a:pt x="2625" y="314"/>
                    <a:pt x="2416" y="311"/>
                    <a:pt x="2209" y="288"/>
                  </a:cubicBezTo>
                  <a:cubicBezTo>
                    <a:pt x="2131" y="278"/>
                    <a:pt x="2064" y="206"/>
                    <a:pt x="1982" y="191"/>
                  </a:cubicBezTo>
                  <a:cubicBezTo>
                    <a:pt x="1769" y="150"/>
                    <a:pt x="1548" y="116"/>
                    <a:pt x="1331" y="94"/>
                  </a:cubicBezTo>
                  <a:cubicBezTo>
                    <a:pt x="953" y="60"/>
                    <a:pt x="577" y="34"/>
                    <a:pt x="195" y="8"/>
                  </a:cubicBezTo>
                  <a:cubicBezTo>
                    <a:pt x="173" y="8"/>
                    <a:pt x="150"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1293639" y="4722284"/>
              <a:ext cx="123195" cy="20532"/>
            </a:xfrm>
            <a:custGeom>
              <a:avLst/>
              <a:gdLst/>
              <a:ahLst/>
              <a:cxnLst/>
              <a:rect l="l" t="t" r="r" b="b"/>
              <a:pathLst>
                <a:path w="2580" h="430" extrusionOk="0">
                  <a:moveTo>
                    <a:pt x="202" y="0"/>
                  </a:moveTo>
                  <a:cubicBezTo>
                    <a:pt x="153" y="0"/>
                    <a:pt x="101" y="15"/>
                    <a:pt x="1" y="52"/>
                  </a:cubicBezTo>
                  <a:cubicBezTo>
                    <a:pt x="37" y="123"/>
                    <a:pt x="94" y="138"/>
                    <a:pt x="153" y="138"/>
                  </a:cubicBezTo>
                  <a:cubicBezTo>
                    <a:pt x="184" y="138"/>
                    <a:pt x="213" y="135"/>
                    <a:pt x="243" y="130"/>
                  </a:cubicBezTo>
                  <a:lnTo>
                    <a:pt x="299" y="130"/>
                  </a:lnTo>
                  <a:cubicBezTo>
                    <a:pt x="355" y="130"/>
                    <a:pt x="400" y="142"/>
                    <a:pt x="460" y="168"/>
                  </a:cubicBezTo>
                  <a:cubicBezTo>
                    <a:pt x="561" y="220"/>
                    <a:pt x="696" y="220"/>
                    <a:pt x="815" y="225"/>
                  </a:cubicBezTo>
                  <a:cubicBezTo>
                    <a:pt x="1275" y="235"/>
                    <a:pt x="1735" y="265"/>
                    <a:pt x="2187" y="377"/>
                  </a:cubicBezTo>
                  <a:cubicBezTo>
                    <a:pt x="2270" y="396"/>
                    <a:pt x="2359" y="430"/>
                    <a:pt x="2453" y="430"/>
                  </a:cubicBezTo>
                  <a:cubicBezTo>
                    <a:pt x="2494" y="430"/>
                    <a:pt x="2539" y="426"/>
                    <a:pt x="2580" y="408"/>
                  </a:cubicBezTo>
                  <a:cubicBezTo>
                    <a:pt x="2553" y="314"/>
                    <a:pt x="2508" y="273"/>
                    <a:pt x="2408" y="265"/>
                  </a:cubicBezTo>
                  <a:cubicBezTo>
                    <a:pt x="2157" y="247"/>
                    <a:pt x="1895" y="242"/>
                    <a:pt x="1656" y="172"/>
                  </a:cubicBezTo>
                  <a:cubicBezTo>
                    <a:pt x="1327" y="75"/>
                    <a:pt x="991" y="142"/>
                    <a:pt x="665" y="63"/>
                  </a:cubicBezTo>
                  <a:cubicBezTo>
                    <a:pt x="658" y="63"/>
                    <a:pt x="647" y="59"/>
                    <a:pt x="639" y="59"/>
                  </a:cubicBezTo>
                  <a:cubicBezTo>
                    <a:pt x="606" y="59"/>
                    <a:pt x="565" y="78"/>
                    <a:pt x="527" y="78"/>
                  </a:cubicBezTo>
                  <a:cubicBezTo>
                    <a:pt x="505" y="78"/>
                    <a:pt x="486" y="82"/>
                    <a:pt x="467" y="82"/>
                  </a:cubicBezTo>
                  <a:cubicBezTo>
                    <a:pt x="445" y="82"/>
                    <a:pt x="427" y="78"/>
                    <a:pt x="412" y="71"/>
                  </a:cubicBezTo>
                  <a:cubicBezTo>
                    <a:pt x="307" y="23"/>
                    <a:pt x="258" y="0"/>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1835936" y="5283824"/>
              <a:ext cx="91632" cy="56775"/>
            </a:xfrm>
            <a:custGeom>
              <a:avLst/>
              <a:gdLst/>
              <a:ahLst/>
              <a:cxnLst/>
              <a:rect l="l" t="t" r="r" b="b"/>
              <a:pathLst>
                <a:path w="1919" h="1189" extrusionOk="0">
                  <a:moveTo>
                    <a:pt x="1888" y="0"/>
                  </a:moveTo>
                  <a:cubicBezTo>
                    <a:pt x="1833" y="23"/>
                    <a:pt x="1776" y="38"/>
                    <a:pt x="1728" y="67"/>
                  </a:cubicBezTo>
                  <a:cubicBezTo>
                    <a:pt x="1485" y="209"/>
                    <a:pt x="1231" y="333"/>
                    <a:pt x="1010" y="504"/>
                  </a:cubicBezTo>
                  <a:cubicBezTo>
                    <a:pt x="734" y="721"/>
                    <a:pt x="401" y="834"/>
                    <a:pt x="121" y="1039"/>
                  </a:cubicBezTo>
                  <a:cubicBezTo>
                    <a:pt x="76" y="1070"/>
                    <a:pt x="38" y="1106"/>
                    <a:pt x="1" y="1137"/>
                  </a:cubicBezTo>
                  <a:cubicBezTo>
                    <a:pt x="4" y="1155"/>
                    <a:pt x="12" y="1170"/>
                    <a:pt x="19" y="1185"/>
                  </a:cubicBezTo>
                  <a:cubicBezTo>
                    <a:pt x="71" y="1182"/>
                    <a:pt x="128" y="1189"/>
                    <a:pt x="169" y="1166"/>
                  </a:cubicBezTo>
                  <a:cubicBezTo>
                    <a:pt x="359" y="1054"/>
                    <a:pt x="542" y="935"/>
                    <a:pt x="730" y="818"/>
                  </a:cubicBezTo>
                  <a:cubicBezTo>
                    <a:pt x="782" y="785"/>
                    <a:pt x="839" y="766"/>
                    <a:pt x="891" y="733"/>
                  </a:cubicBezTo>
                  <a:cubicBezTo>
                    <a:pt x="1205" y="546"/>
                    <a:pt x="1522" y="359"/>
                    <a:pt x="1833" y="164"/>
                  </a:cubicBezTo>
                  <a:cubicBezTo>
                    <a:pt x="1874" y="142"/>
                    <a:pt x="1893" y="83"/>
                    <a:pt x="1919" y="38"/>
                  </a:cubicBezTo>
                  <a:cubicBezTo>
                    <a:pt x="1907" y="26"/>
                    <a:pt x="1896" y="11"/>
                    <a:pt x="18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1477667" y="4693681"/>
              <a:ext cx="126442" cy="21488"/>
            </a:xfrm>
            <a:custGeom>
              <a:avLst/>
              <a:gdLst/>
              <a:ahLst/>
              <a:cxnLst/>
              <a:rect l="l" t="t" r="r" b="b"/>
              <a:pathLst>
                <a:path w="2648" h="450" extrusionOk="0">
                  <a:moveTo>
                    <a:pt x="2314" y="1"/>
                  </a:moveTo>
                  <a:cubicBezTo>
                    <a:pt x="2195" y="1"/>
                    <a:pt x="2078" y="8"/>
                    <a:pt x="1955" y="27"/>
                  </a:cubicBezTo>
                  <a:cubicBezTo>
                    <a:pt x="1742" y="61"/>
                    <a:pt x="1522" y="65"/>
                    <a:pt x="1305" y="94"/>
                  </a:cubicBezTo>
                  <a:cubicBezTo>
                    <a:pt x="1096" y="124"/>
                    <a:pt x="886" y="169"/>
                    <a:pt x="677" y="210"/>
                  </a:cubicBezTo>
                  <a:cubicBezTo>
                    <a:pt x="527" y="240"/>
                    <a:pt x="378" y="274"/>
                    <a:pt x="228" y="311"/>
                  </a:cubicBezTo>
                  <a:cubicBezTo>
                    <a:pt x="149" y="330"/>
                    <a:pt x="75" y="363"/>
                    <a:pt x="0" y="393"/>
                  </a:cubicBezTo>
                  <a:cubicBezTo>
                    <a:pt x="4" y="408"/>
                    <a:pt x="8" y="427"/>
                    <a:pt x="11" y="442"/>
                  </a:cubicBezTo>
                  <a:cubicBezTo>
                    <a:pt x="42" y="446"/>
                    <a:pt x="75" y="449"/>
                    <a:pt x="105" y="449"/>
                  </a:cubicBezTo>
                  <a:cubicBezTo>
                    <a:pt x="123" y="449"/>
                    <a:pt x="139" y="446"/>
                    <a:pt x="154" y="442"/>
                  </a:cubicBezTo>
                  <a:cubicBezTo>
                    <a:pt x="453" y="379"/>
                    <a:pt x="751" y="300"/>
                    <a:pt x="1051" y="244"/>
                  </a:cubicBezTo>
                  <a:cubicBezTo>
                    <a:pt x="1238" y="206"/>
                    <a:pt x="1432" y="151"/>
                    <a:pt x="1615" y="151"/>
                  </a:cubicBezTo>
                  <a:cubicBezTo>
                    <a:pt x="1652" y="151"/>
                    <a:pt x="1690" y="154"/>
                    <a:pt x="1724" y="158"/>
                  </a:cubicBezTo>
                  <a:cubicBezTo>
                    <a:pt x="1764" y="161"/>
                    <a:pt x="1806" y="165"/>
                    <a:pt x="1847" y="165"/>
                  </a:cubicBezTo>
                  <a:cubicBezTo>
                    <a:pt x="1929" y="165"/>
                    <a:pt x="2007" y="154"/>
                    <a:pt x="2090" y="146"/>
                  </a:cubicBezTo>
                  <a:cubicBezTo>
                    <a:pt x="2168" y="135"/>
                    <a:pt x="2251" y="128"/>
                    <a:pt x="2329" y="128"/>
                  </a:cubicBezTo>
                  <a:cubicBezTo>
                    <a:pt x="2366" y="128"/>
                    <a:pt x="2404" y="128"/>
                    <a:pt x="2437" y="135"/>
                  </a:cubicBezTo>
                  <a:lnTo>
                    <a:pt x="2475" y="135"/>
                  </a:lnTo>
                  <a:cubicBezTo>
                    <a:pt x="2546" y="135"/>
                    <a:pt x="2617" y="109"/>
                    <a:pt x="2647" y="27"/>
                  </a:cubicBezTo>
                  <a:cubicBezTo>
                    <a:pt x="2535" y="8"/>
                    <a:pt x="2426" y="1"/>
                    <a:pt x="23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2057066" y="5351772"/>
              <a:ext cx="111926" cy="64892"/>
            </a:xfrm>
            <a:custGeom>
              <a:avLst/>
              <a:gdLst/>
              <a:ahLst/>
              <a:cxnLst/>
              <a:rect l="l" t="t" r="r" b="b"/>
              <a:pathLst>
                <a:path w="2344" h="1359" extrusionOk="0">
                  <a:moveTo>
                    <a:pt x="2195" y="1"/>
                  </a:moveTo>
                  <a:cubicBezTo>
                    <a:pt x="2086" y="1"/>
                    <a:pt x="2000" y="31"/>
                    <a:pt x="1926" y="95"/>
                  </a:cubicBezTo>
                  <a:cubicBezTo>
                    <a:pt x="1719" y="285"/>
                    <a:pt x="1466" y="405"/>
                    <a:pt x="1231" y="544"/>
                  </a:cubicBezTo>
                  <a:cubicBezTo>
                    <a:pt x="965" y="704"/>
                    <a:pt x="722" y="913"/>
                    <a:pt x="423" y="1007"/>
                  </a:cubicBezTo>
                  <a:cubicBezTo>
                    <a:pt x="228" y="1070"/>
                    <a:pt x="135" y="1224"/>
                    <a:pt x="1" y="1351"/>
                  </a:cubicBezTo>
                  <a:cubicBezTo>
                    <a:pt x="23" y="1358"/>
                    <a:pt x="42" y="1358"/>
                    <a:pt x="56" y="1358"/>
                  </a:cubicBezTo>
                  <a:cubicBezTo>
                    <a:pt x="146" y="1358"/>
                    <a:pt x="213" y="1302"/>
                    <a:pt x="289" y="1257"/>
                  </a:cubicBezTo>
                  <a:cubicBezTo>
                    <a:pt x="542" y="1093"/>
                    <a:pt x="796" y="932"/>
                    <a:pt x="1051" y="772"/>
                  </a:cubicBezTo>
                  <a:cubicBezTo>
                    <a:pt x="1338" y="596"/>
                    <a:pt x="1630" y="416"/>
                    <a:pt x="1921" y="244"/>
                  </a:cubicBezTo>
                  <a:cubicBezTo>
                    <a:pt x="2049" y="170"/>
                    <a:pt x="2183" y="102"/>
                    <a:pt x="2344" y="16"/>
                  </a:cubicBezTo>
                  <a:cubicBezTo>
                    <a:pt x="2288" y="5"/>
                    <a:pt x="2240" y="1"/>
                    <a:pt x="2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2129741" y="5233829"/>
              <a:ext cx="107008" cy="69285"/>
            </a:xfrm>
            <a:custGeom>
              <a:avLst/>
              <a:gdLst/>
              <a:ahLst/>
              <a:cxnLst/>
              <a:rect l="l" t="t" r="r" b="b"/>
              <a:pathLst>
                <a:path w="2241" h="1451" extrusionOk="0">
                  <a:moveTo>
                    <a:pt x="2214" y="0"/>
                  </a:moveTo>
                  <a:cubicBezTo>
                    <a:pt x="2142" y="31"/>
                    <a:pt x="2064" y="49"/>
                    <a:pt x="2001" y="86"/>
                  </a:cubicBezTo>
                  <a:cubicBezTo>
                    <a:pt x="1799" y="206"/>
                    <a:pt x="1604" y="329"/>
                    <a:pt x="1402" y="452"/>
                  </a:cubicBezTo>
                  <a:cubicBezTo>
                    <a:pt x="1205" y="573"/>
                    <a:pt x="1007" y="685"/>
                    <a:pt x="808" y="808"/>
                  </a:cubicBezTo>
                  <a:cubicBezTo>
                    <a:pt x="572" y="957"/>
                    <a:pt x="341" y="1114"/>
                    <a:pt x="106" y="1268"/>
                  </a:cubicBezTo>
                  <a:cubicBezTo>
                    <a:pt x="39" y="1313"/>
                    <a:pt x="1" y="1368"/>
                    <a:pt x="34" y="1451"/>
                  </a:cubicBezTo>
                  <a:cubicBezTo>
                    <a:pt x="360" y="1242"/>
                    <a:pt x="681" y="1028"/>
                    <a:pt x="1007" y="823"/>
                  </a:cubicBezTo>
                  <a:cubicBezTo>
                    <a:pt x="1268" y="659"/>
                    <a:pt x="1533" y="505"/>
                    <a:pt x="1795" y="345"/>
                  </a:cubicBezTo>
                  <a:cubicBezTo>
                    <a:pt x="1918" y="273"/>
                    <a:pt x="2038" y="202"/>
                    <a:pt x="2158" y="124"/>
                  </a:cubicBezTo>
                  <a:cubicBezTo>
                    <a:pt x="2192" y="105"/>
                    <a:pt x="2214" y="67"/>
                    <a:pt x="2240" y="34"/>
                  </a:cubicBezTo>
                  <a:cubicBezTo>
                    <a:pt x="2229" y="23"/>
                    <a:pt x="2221" y="12"/>
                    <a:pt x="2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743110" y="5220794"/>
              <a:ext cx="72341" cy="60738"/>
            </a:xfrm>
            <a:custGeom>
              <a:avLst/>
              <a:gdLst/>
              <a:ahLst/>
              <a:cxnLst/>
              <a:rect l="l" t="t" r="r" b="b"/>
              <a:pathLst>
                <a:path w="1515" h="1272" extrusionOk="0">
                  <a:moveTo>
                    <a:pt x="1514" y="0"/>
                  </a:moveTo>
                  <a:cubicBezTo>
                    <a:pt x="1455" y="35"/>
                    <a:pt x="1407" y="45"/>
                    <a:pt x="1376" y="75"/>
                  </a:cubicBezTo>
                  <a:cubicBezTo>
                    <a:pt x="1186" y="304"/>
                    <a:pt x="980" y="523"/>
                    <a:pt x="737" y="703"/>
                  </a:cubicBezTo>
                  <a:cubicBezTo>
                    <a:pt x="689" y="741"/>
                    <a:pt x="625" y="763"/>
                    <a:pt x="565" y="793"/>
                  </a:cubicBezTo>
                  <a:cubicBezTo>
                    <a:pt x="554" y="797"/>
                    <a:pt x="539" y="797"/>
                    <a:pt x="527" y="804"/>
                  </a:cubicBezTo>
                  <a:cubicBezTo>
                    <a:pt x="356" y="939"/>
                    <a:pt x="184" y="1073"/>
                    <a:pt x="12" y="1212"/>
                  </a:cubicBezTo>
                  <a:cubicBezTo>
                    <a:pt x="4" y="1215"/>
                    <a:pt x="4" y="1234"/>
                    <a:pt x="1" y="1268"/>
                  </a:cubicBezTo>
                  <a:cubicBezTo>
                    <a:pt x="23" y="1272"/>
                    <a:pt x="46" y="1272"/>
                    <a:pt x="68" y="1272"/>
                  </a:cubicBezTo>
                  <a:cubicBezTo>
                    <a:pt x="169" y="1272"/>
                    <a:pt x="263" y="1238"/>
                    <a:pt x="326" y="1174"/>
                  </a:cubicBezTo>
                  <a:cubicBezTo>
                    <a:pt x="491" y="999"/>
                    <a:pt x="696" y="890"/>
                    <a:pt x="883" y="752"/>
                  </a:cubicBezTo>
                  <a:cubicBezTo>
                    <a:pt x="920" y="722"/>
                    <a:pt x="962" y="696"/>
                    <a:pt x="991" y="658"/>
                  </a:cubicBezTo>
                  <a:cubicBezTo>
                    <a:pt x="1103" y="520"/>
                    <a:pt x="1219" y="385"/>
                    <a:pt x="1391" y="311"/>
                  </a:cubicBezTo>
                  <a:cubicBezTo>
                    <a:pt x="1485" y="270"/>
                    <a:pt x="1511" y="169"/>
                    <a:pt x="15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2190241" y="5335919"/>
              <a:ext cx="76973" cy="81079"/>
            </a:xfrm>
            <a:custGeom>
              <a:avLst/>
              <a:gdLst/>
              <a:ahLst/>
              <a:cxnLst/>
              <a:rect l="l" t="t" r="r" b="b"/>
              <a:pathLst>
                <a:path w="1612" h="1698" extrusionOk="0">
                  <a:moveTo>
                    <a:pt x="1612" y="1"/>
                  </a:moveTo>
                  <a:cubicBezTo>
                    <a:pt x="1570" y="15"/>
                    <a:pt x="1534" y="23"/>
                    <a:pt x="1503" y="46"/>
                  </a:cubicBezTo>
                  <a:cubicBezTo>
                    <a:pt x="1246" y="229"/>
                    <a:pt x="999" y="423"/>
                    <a:pt x="797" y="666"/>
                  </a:cubicBezTo>
                  <a:cubicBezTo>
                    <a:pt x="561" y="938"/>
                    <a:pt x="330" y="1212"/>
                    <a:pt x="102" y="1488"/>
                  </a:cubicBezTo>
                  <a:cubicBezTo>
                    <a:pt x="57" y="1544"/>
                    <a:pt x="38" y="1619"/>
                    <a:pt x="12" y="1690"/>
                  </a:cubicBezTo>
                  <a:cubicBezTo>
                    <a:pt x="68" y="1653"/>
                    <a:pt x="135" y="1623"/>
                    <a:pt x="169" y="1571"/>
                  </a:cubicBezTo>
                  <a:cubicBezTo>
                    <a:pt x="345" y="1316"/>
                    <a:pt x="557" y="1095"/>
                    <a:pt x="775" y="883"/>
                  </a:cubicBezTo>
                  <a:cubicBezTo>
                    <a:pt x="838" y="823"/>
                    <a:pt x="871" y="737"/>
                    <a:pt x="935" y="681"/>
                  </a:cubicBezTo>
                  <a:cubicBezTo>
                    <a:pt x="1099" y="535"/>
                    <a:pt x="1268" y="397"/>
                    <a:pt x="1444" y="270"/>
                  </a:cubicBezTo>
                  <a:cubicBezTo>
                    <a:pt x="1567" y="180"/>
                    <a:pt x="1604" y="139"/>
                    <a:pt x="1612" y="1"/>
                  </a:cubicBezTo>
                  <a:close/>
                  <a:moveTo>
                    <a:pt x="12" y="1690"/>
                  </a:moveTo>
                  <a:cubicBezTo>
                    <a:pt x="8" y="1690"/>
                    <a:pt x="5" y="1694"/>
                    <a:pt x="0" y="1697"/>
                  </a:cubicBezTo>
                  <a:lnTo>
                    <a:pt x="8" y="1697"/>
                  </a:lnTo>
                  <a:cubicBezTo>
                    <a:pt x="8" y="1694"/>
                    <a:pt x="12" y="1690"/>
                    <a:pt x="12" y="169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2109352" y="5268830"/>
              <a:ext cx="106244" cy="64797"/>
            </a:xfrm>
            <a:custGeom>
              <a:avLst/>
              <a:gdLst/>
              <a:ahLst/>
              <a:cxnLst/>
              <a:rect l="l" t="t" r="r" b="b"/>
              <a:pathLst>
                <a:path w="2225" h="1357" extrusionOk="0">
                  <a:moveTo>
                    <a:pt x="2138" y="0"/>
                  </a:moveTo>
                  <a:cubicBezTo>
                    <a:pt x="2127" y="0"/>
                    <a:pt x="2119" y="4"/>
                    <a:pt x="2112" y="7"/>
                  </a:cubicBezTo>
                  <a:cubicBezTo>
                    <a:pt x="1962" y="97"/>
                    <a:pt x="1817" y="195"/>
                    <a:pt x="1671" y="288"/>
                  </a:cubicBezTo>
                  <a:cubicBezTo>
                    <a:pt x="1555" y="359"/>
                    <a:pt x="1439" y="423"/>
                    <a:pt x="1323" y="490"/>
                  </a:cubicBezTo>
                  <a:cubicBezTo>
                    <a:pt x="946" y="718"/>
                    <a:pt x="568" y="946"/>
                    <a:pt x="190" y="1177"/>
                  </a:cubicBezTo>
                  <a:cubicBezTo>
                    <a:pt x="123" y="1215"/>
                    <a:pt x="67" y="1267"/>
                    <a:pt x="0" y="1316"/>
                  </a:cubicBezTo>
                  <a:cubicBezTo>
                    <a:pt x="30" y="1342"/>
                    <a:pt x="41" y="1357"/>
                    <a:pt x="49" y="1357"/>
                  </a:cubicBezTo>
                  <a:cubicBezTo>
                    <a:pt x="86" y="1346"/>
                    <a:pt x="128" y="1339"/>
                    <a:pt x="157" y="1320"/>
                  </a:cubicBezTo>
                  <a:cubicBezTo>
                    <a:pt x="849" y="901"/>
                    <a:pt x="1536" y="475"/>
                    <a:pt x="2224" y="52"/>
                  </a:cubicBezTo>
                  <a:cubicBezTo>
                    <a:pt x="2221" y="38"/>
                    <a:pt x="2213" y="23"/>
                    <a:pt x="2209" y="7"/>
                  </a:cubicBezTo>
                  <a:cubicBezTo>
                    <a:pt x="2186" y="7"/>
                    <a:pt x="2160" y="0"/>
                    <a:pt x="2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1930194" y="5136181"/>
              <a:ext cx="94306" cy="53957"/>
            </a:xfrm>
            <a:custGeom>
              <a:avLst/>
              <a:gdLst/>
              <a:ahLst/>
              <a:cxnLst/>
              <a:rect l="l" t="t" r="r" b="b"/>
              <a:pathLst>
                <a:path w="1975" h="1130" extrusionOk="0">
                  <a:moveTo>
                    <a:pt x="1975" y="1"/>
                  </a:moveTo>
                  <a:lnTo>
                    <a:pt x="1975" y="1"/>
                  </a:lnTo>
                  <a:cubicBezTo>
                    <a:pt x="1888" y="8"/>
                    <a:pt x="1836" y="1"/>
                    <a:pt x="1799" y="19"/>
                  </a:cubicBezTo>
                  <a:cubicBezTo>
                    <a:pt x="1683" y="83"/>
                    <a:pt x="1571" y="154"/>
                    <a:pt x="1459" y="225"/>
                  </a:cubicBezTo>
                  <a:cubicBezTo>
                    <a:pt x="1260" y="356"/>
                    <a:pt x="1077" y="509"/>
                    <a:pt x="857" y="610"/>
                  </a:cubicBezTo>
                  <a:cubicBezTo>
                    <a:pt x="753" y="655"/>
                    <a:pt x="663" y="725"/>
                    <a:pt x="565" y="782"/>
                  </a:cubicBezTo>
                  <a:cubicBezTo>
                    <a:pt x="379" y="887"/>
                    <a:pt x="188" y="984"/>
                    <a:pt x="1" y="1084"/>
                  </a:cubicBezTo>
                  <a:cubicBezTo>
                    <a:pt x="4" y="1100"/>
                    <a:pt x="9" y="1115"/>
                    <a:pt x="9" y="1129"/>
                  </a:cubicBezTo>
                  <a:cubicBezTo>
                    <a:pt x="83" y="1115"/>
                    <a:pt x="161" y="1111"/>
                    <a:pt x="229" y="1084"/>
                  </a:cubicBezTo>
                  <a:cubicBezTo>
                    <a:pt x="371" y="1025"/>
                    <a:pt x="506" y="961"/>
                    <a:pt x="629" y="856"/>
                  </a:cubicBezTo>
                  <a:cubicBezTo>
                    <a:pt x="760" y="748"/>
                    <a:pt x="920" y="673"/>
                    <a:pt x="1070" y="584"/>
                  </a:cubicBezTo>
                  <a:cubicBezTo>
                    <a:pt x="1148" y="535"/>
                    <a:pt x="1227" y="487"/>
                    <a:pt x="1305" y="438"/>
                  </a:cubicBezTo>
                  <a:cubicBezTo>
                    <a:pt x="1347" y="411"/>
                    <a:pt x="1381" y="375"/>
                    <a:pt x="1422" y="359"/>
                  </a:cubicBezTo>
                  <a:cubicBezTo>
                    <a:pt x="1519" y="315"/>
                    <a:pt x="1627" y="296"/>
                    <a:pt x="1717" y="240"/>
                  </a:cubicBezTo>
                  <a:cubicBezTo>
                    <a:pt x="1799" y="187"/>
                    <a:pt x="1862" y="106"/>
                    <a:pt x="19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2271081" y="5670408"/>
              <a:ext cx="56249" cy="109157"/>
            </a:xfrm>
            <a:custGeom>
              <a:avLst/>
              <a:gdLst/>
              <a:ahLst/>
              <a:cxnLst/>
              <a:rect l="l" t="t" r="r" b="b"/>
              <a:pathLst>
                <a:path w="1178" h="2286" extrusionOk="0">
                  <a:moveTo>
                    <a:pt x="1177" y="1"/>
                  </a:moveTo>
                  <a:lnTo>
                    <a:pt x="1177" y="1"/>
                  </a:lnTo>
                  <a:cubicBezTo>
                    <a:pt x="1047" y="109"/>
                    <a:pt x="991" y="258"/>
                    <a:pt x="965" y="405"/>
                  </a:cubicBezTo>
                  <a:cubicBezTo>
                    <a:pt x="913" y="681"/>
                    <a:pt x="793" y="931"/>
                    <a:pt x="673" y="1174"/>
                  </a:cubicBezTo>
                  <a:cubicBezTo>
                    <a:pt x="501" y="1507"/>
                    <a:pt x="288" y="1818"/>
                    <a:pt x="94" y="2135"/>
                  </a:cubicBezTo>
                  <a:cubicBezTo>
                    <a:pt x="64" y="2180"/>
                    <a:pt x="0" y="2221"/>
                    <a:pt x="68" y="2282"/>
                  </a:cubicBezTo>
                  <a:cubicBezTo>
                    <a:pt x="165" y="2147"/>
                    <a:pt x="266" y="2016"/>
                    <a:pt x="359" y="1878"/>
                  </a:cubicBezTo>
                  <a:cubicBezTo>
                    <a:pt x="460" y="1724"/>
                    <a:pt x="554" y="1567"/>
                    <a:pt x="644" y="1407"/>
                  </a:cubicBezTo>
                  <a:cubicBezTo>
                    <a:pt x="841" y="1040"/>
                    <a:pt x="1051" y="677"/>
                    <a:pt x="1118" y="258"/>
                  </a:cubicBezTo>
                  <a:cubicBezTo>
                    <a:pt x="1133" y="173"/>
                    <a:pt x="1170" y="91"/>
                    <a:pt x="1177" y="1"/>
                  </a:cubicBezTo>
                  <a:close/>
                  <a:moveTo>
                    <a:pt x="68" y="2282"/>
                  </a:moveTo>
                  <a:lnTo>
                    <a:pt x="68" y="2285"/>
                  </a:lnTo>
                  <a:lnTo>
                    <a:pt x="71" y="2285"/>
                  </a:lnTo>
                  <a:lnTo>
                    <a:pt x="68" y="228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2112074" y="5420532"/>
              <a:ext cx="53241" cy="63746"/>
            </a:xfrm>
            <a:custGeom>
              <a:avLst/>
              <a:gdLst/>
              <a:ahLst/>
              <a:cxnLst/>
              <a:rect l="l" t="t" r="r" b="b"/>
              <a:pathLst>
                <a:path w="1115" h="1335" extrusionOk="0">
                  <a:moveTo>
                    <a:pt x="996" y="1"/>
                  </a:moveTo>
                  <a:cubicBezTo>
                    <a:pt x="987" y="1"/>
                    <a:pt x="980" y="1"/>
                    <a:pt x="973" y="4"/>
                  </a:cubicBezTo>
                  <a:cubicBezTo>
                    <a:pt x="872" y="79"/>
                    <a:pt x="775" y="158"/>
                    <a:pt x="685" y="243"/>
                  </a:cubicBezTo>
                  <a:cubicBezTo>
                    <a:pt x="603" y="322"/>
                    <a:pt x="543" y="423"/>
                    <a:pt x="457" y="494"/>
                  </a:cubicBezTo>
                  <a:cubicBezTo>
                    <a:pt x="281" y="640"/>
                    <a:pt x="202" y="860"/>
                    <a:pt x="45" y="1021"/>
                  </a:cubicBezTo>
                  <a:cubicBezTo>
                    <a:pt x="5" y="1062"/>
                    <a:pt x="9" y="1155"/>
                    <a:pt x="1" y="1226"/>
                  </a:cubicBezTo>
                  <a:cubicBezTo>
                    <a:pt x="1" y="1252"/>
                    <a:pt x="28" y="1283"/>
                    <a:pt x="50" y="1335"/>
                  </a:cubicBezTo>
                  <a:cubicBezTo>
                    <a:pt x="221" y="1095"/>
                    <a:pt x="307" y="826"/>
                    <a:pt x="513" y="636"/>
                  </a:cubicBezTo>
                  <a:cubicBezTo>
                    <a:pt x="711" y="453"/>
                    <a:pt x="894" y="251"/>
                    <a:pt x="1115" y="23"/>
                  </a:cubicBezTo>
                  <a:cubicBezTo>
                    <a:pt x="1066" y="15"/>
                    <a:pt x="1025" y="1"/>
                    <a:pt x="9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2352495" y="5707366"/>
              <a:ext cx="43644" cy="63221"/>
            </a:xfrm>
            <a:custGeom>
              <a:avLst/>
              <a:gdLst/>
              <a:ahLst/>
              <a:cxnLst/>
              <a:rect l="l" t="t" r="r" b="b"/>
              <a:pathLst>
                <a:path w="914" h="1324" extrusionOk="0">
                  <a:moveTo>
                    <a:pt x="894" y="0"/>
                  </a:moveTo>
                  <a:cubicBezTo>
                    <a:pt x="860" y="31"/>
                    <a:pt x="823" y="53"/>
                    <a:pt x="801" y="90"/>
                  </a:cubicBezTo>
                  <a:cubicBezTo>
                    <a:pt x="651" y="319"/>
                    <a:pt x="513" y="557"/>
                    <a:pt x="360" y="785"/>
                  </a:cubicBezTo>
                  <a:cubicBezTo>
                    <a:pt x="263" y="928"/>
                    <a:pt x="151" y="1063"/>
                    <a:pt x="42" y="1197"/>
                  </a:cubicBezTo>
                  <a:cubicBezTo>
                    <a:pt x="27" y="1211"/>
                    <a:pt x="12" y="1230"/>
                    <a:pt x="1" y="1249"/>
                  </a:cubicBezTo>
                  <a:lnTo>
                    <a:pt x="83" y="1324"/>
                  </a:lnTo>
                  <a:cubicBezTo>
                    <a:pt x="274" y="1066"/>
                    <a:pt x="465" y="804"/>
                    <a:pt x="648" y="539"/>
                  </a:cubicBezTo>
                  <a:cubicBezTo>
                    <a:pt x="741" y="400"/>
                    <a:pt x="819" y="251"/>
                    <a:pt x="898" y="105"/>
                  </a:cubicBezTo>
                  <a:cubicBezTo>
                    <a:pt x="913" y="79"/>
                    <a:pt x="898" y="38"/>
                    <a:pt x="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1913959" y="5169367"/>
              <a:ext cx="95213" cy="56488"/>
            </a:xfrm>
            <a:custGeom>
              <a:avLst/>
              <a:gdLst/>
              <a:ahLst/>
              <a:cxnLst/>
              <a:rect l="l" t="t" r="r" b="b"/>
              <a:pathLst>
                <a:path w="1994" h="1183" extrusionOk="0">
                  <a:moveTo>
                    <a:pt x="1952" y="1"/>
                  </a:moveTo>
                  <a:cubicBezTo>
                    <a:pt x="1773" y="109"/>
                    <a:pt x="1593" y="218"/>
                    <a:pt x="1410" y="326"/>
                  </a:cubicBezTo>
                  <a:cubicBezTo>
                    <a:pt x="1156" y="479"/>
                    <a:pt x="898" y="632"/>
                    <a:pt x="641" y="786"/>
                  </a:cubicBezTo>
                  <a:cubicBezTo>
                    <a:pt x="629" y="793"/>
                    <a:pt x="615" y="798"/>
                    <a:pt x="603" y="805"/>
                  </a:cubicBezTo>
                  <a:cubicBezTo>
                    <a:pt x="484" y="946"/>
                    <a:pt x="311" y="991"/>
                    <a:pt x="147" y="1055"/>
                  </a:cubicBezTo>
                  <a:cubicBezTo>
                    <a:pt x="106" y="1074"/>
                    <a:pt x="73" y="1115"/>
                    <a:pt x="1" y="1174"/>
                  </a:cubicBezTo>
                  <a:cubicBezTo>
                    <a:pt x="54" y="1179"/>
                    <a:pt x="83" y="1182"/>
                    <a:pt x="106" y="1182"/>
                  </a:cubicBezTo>
                  <a:cubicBezTo>
                    <a:pt x="113" y="1182"/>
                    <a:pt x="121" y="1182"/>
                    <a:pt x="125" y="1179"/>
                  </a:cubicBezTo>
                  <a:cubicBezTo>
                    <a:pt x="311" y="1089"/>
                    <a:pt x="536" y="1033"/>
                    <a:pt x="670" y="891"/>
                  </a:cubicBezTo>
                  <a:cubicBezTo>
                    <a:pt x="801" y="753"/>
                    <a:pt x="1018" y="786"/>
                    <a:pt x="1100" y="606"/>
                  </a:cubicBezTo>
                  <a:cubicBezTo>
                    <a:pt x="1396" y="494"/>
                    <a:pt x="1620" y="251"/>
                    <a:pt x="1923" y="154"/>
                  </a:cubicBezTo>
                  <a:cubicBezTo>
                    <a:pt x="1957" y="143"/>
                    <a:pt x="1971" y="75"/>
                    <a:pt x="1993" y="35"/>
                  </a:cubicBezTo>
                  <a:cubicBezTo>
                    <a:pt x="1979" y="23"/>
                    <a:pt x="1967" y="12"/>
                    <a:pt x="19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1550152" y="4780634"/>
              <a:ext cx="81796" cy="44264"/>
            </a:xfrm>
            <a:custGeom>
              <a:avLst/>
              <a:gdLst/>
              <a:ahLst/>
              <a:cxnLst/>
              <a:rect l="l" t="t" r="r" b="b"/>
              <a:pathLst>
                <a:path w="1713" h="927" extrusionOk="0">
                  <a:moveTo>
                    <a:pt x="1694" y="0"/>
                  </a:moveTo>
                  <a:cubicBezTo>
                    <a:pt x="1522" y="71"/>
                    <a:pt x="1365" y="138"/>
                    <a:pt x="1208" y="202"/>
                  </a:cubicBezTo>
                  <a:cubicBezTo>
                    <a:pt x="1152" y="228"/>
                    <a:pt x="1100" y="259"/>
                    <a:pt x="1044" y="285"/>
                  </a:cubicBezTo>
                  <a:cubicBezTo>
                    <a:pt x="924" y="337"/>
                    <a:pt x="789" y="374"/>
                    <a:pt x="685" y="452"/>
                  </a:cubicBezTo>
                  <a:cubicBezTo>
                    <a:pt x="483" y="606"/>
                    <a:pt x="247" y="703"/>
                    <a:pt x="45" y="852"/>
                  </a:cubicBezTo>
                  <a:cubicBezTo>
                    <a:pt x="30" y="860"/>
                    <a:pt x="23" y="882"/>
                    <a:pt x="0" y="920"/>
                  </a:cubicBezTo>
                  <a:cubicBezTo>
                    <a:pt x="38" y="923"/>
                    <a:pt x="68" y="927"/>
                    <a:pt x="90" y="927"/>
                  </a:cubicBezTo>
                  <a:lnTo>
                    <a:pt x="116" y="927"/>
                  </a:lnTo>
                  <a:cubicBezTo>
                    <a:pt x="161" y="913"/>
                    <a:pt x="202" y="890"/>
                    <a:pt x="244" y="864"/>
                  </a:cubicBezTo>
                  <a:cubicBezTo>
                    <a:pt x="453" y="730"/>
                    <a:pt x="666" y="595"/>
                    <a:pt x="879" y="460"/>
                  </a:cubicBezTo>
                  <a:cubicBezTo>
                    <a:pt x="913" y="438"/>
                    <a:pt x="950" y="416"/>
                    <a:pt x="987" y="416"/>
                  </a:cubicBezTo>
                  <a:cubicBezTo>
                    <a:pt x="1137" y="404"/>
                    <a:pt x="1257" y="311"/>
                    <a:pt x="1391" y="259"/>
                  </a:cubicBezTo>
                  <a:cubicBezTo>
                    <a:pt x="1451" y="232"/>
                    <a:pt x="1515" y="221"/>
                    <a:pt x="1578" y="195"/>
                  </a:cubicBezTo>
                  <a:cubicBezTo>
                    <a:pt x="1686" y="154"/>
                    <a:pt x="1712" y="105"/>
                    <a:pt x="16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2222567" y="5335203"/>
              <a:ext cx="49708" cy="59879"/>
            </a:xfrm>
            <a:custGeom>
              <a:avLst/>
              <a:gdLst/>
              <a:ahLst/>
              <a:cxnLst/>
              <a:rect l="l" t="t" r="r" b="b"/>
              <a:pathLst>
                <a:path w="1041" h="1254" extrusionOk="0">
                  <a:moveTo>
                    <a:pt x="1041" y="1"/>
                  </a:moveTo>
                  <a:lnTo>
                    <a:pt x="1041" y="1"/>
                  </a:lnTo>
                  <a:cubicBezTo>
                    <a:pt x="999" y="20"/>
                    <a:pt x="955" y="30"/>
                    <a:pt x="924" y="56"/>
                  </a:cubicBezTo>
                  <a:cubicBezTo>
                    <a:pt x="570" y="386"/>
                    <a:pt x="282" y="767"/>
                    <a:pt x="13" y="1163"/>
                  </a:cubicBezTo>
                  <a:cubicBezTo>
                    <a:pt x="1" y="1182"/>
                    <a:pt x="13" y="1212"/>
                    <a:pt x="13" y="1253"/>
                  </a:cubicBezTo>
                  <a:cubicBezTo>
                    <a:pt x="139" y="1208"/>
                    <a:pt x="214" y="1126"/>
                    <a:pt x="266" y="1029"/>
                  </a:cubicBezTo>
                  <a:cubicBezTo>
                    <a:pt x="397" y="793"/>
                    <a:pt x="584" y="603"/>
                    <a:pt x="779" y="420"/>
                  </a:cubicBezTo>
                  <a:cubicBezTo>
                    <a:pt x="902" y="308"/>
                    <a:pt x="1007" y="184"/>
                    <a:pt x="10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1279553" y="4901967"/>
              <a:ext cx="67709" cy="10266"/>
            </a:xfrm>
            <a:custGeom>
              <a:avLst/>
              <a:gdLst/>
              <a:ahLst/>
              <a:cxnLst/>
              <a:rect l="l" t="t" r="r" b="b"/>
              <a:pathLst>
                <a:path w="1418" h="215" extrusionOk="0">
                  <a:moveTo>
                    <a:pt x="1" y="1"/>
                  </a:moveTo>
                  <a:cubicBezTo>
                    <a:pt x="75" y="50"/>
                    <a:pt x="109" y="91"/>
                    <a:pt x="146" y="95"/>
                  </a:cubicBezTo>
                  <a:cubicBezTo>
                    <a:pt x="370" y="117"/>
                    <a:pt x="595" y="125"/>
                    <a:pt x="819" y="143"/>
                  </a:cubicBezTo>
                  <a:cubicBezTo>
                    <a:pt x="957" y="154"/>
                    <a:pt x="1096" y="180"/>
                    <a:pt x="1231" y="203"/>
                  </a:cubicBezTo>
                  <a:cubicBezTo>
                    <a:pt x="1257" y="211"/>
                    <a:pt x="1276" y="214"/>
                    <a:pt x="1290" y="214"/>
                  </a:cubicBezTo>
                  <a:cubicBezTo>
                    <a:pt x="1324" y="214"/>
                    <a:pt x="1347" y="199"/>
                    <a:pt x="1417" y="143"/>
                  </a:cubicBezTo>
                  <a:cubicBezTo>
                    <a:pt x="1200" y="23"/>
                    <a:pt x="976" y="12"/>
                    <a:pt x="752" y="9"/>
                  </a:cubicBezTo>
                  <a:cubicBezTo>
                    <a:pt x="520" y="1"/>
                    <a:pt x="289"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1204967" y="4909129"/>
              <a:ext cx="68808" cy="15614"/>
            </a:xfrm>
            <a:custGeom>
              <a:avLst/>
              <a:gdLst/>
              <a:ahLst/>
              <a:cxnLst/>
              <a:rect l="l" t="t" r="r" b="b"/>
              <a:pathLst>
                <a:path w="1441" h="327" extrusionOk="0">
                  <a:moveTo>
                    <a:pt x="1" y="1"/>
                  </a:moveTo>
                  <a:cubicBezTo>
                    <a:pt x="35" y="113"/>
                    <a:pt x="117" y="139"/>
                    <a:pt x="203" y="142"/>
                  </a:cubicBezTo>
                  <a:cubicBezTo>
                    <a:pt x="390" y="158"/>
                    <a:pt x="580" y="161"/>
                    <a:pt x="753" y="251"/>
                  </a:cubicBezTo>
                  <a:cubicBezTo>
                    <a:pt x="790" y="240"/>
                    <a:pt x="827" y="232"/>
                    <a:pt x="865" y="232"/>
                  </a:cubicBezTo>
                  <a:cubicBezTo>
                    <a:pt x="1014" y="232"/>
                    <a:pt x="1149" y="311"/>
                    <a:pt x="1294" y="322"/>
                  </a:cubicBezTo>
                  <a:cubicBezTo>
                    <a:pt x="1298" y="326"/>
                    <a:pt x="1306" y="326"/>
                    <a:pt x="1310" y="326"/>
                  </a:cubicBezTo>
                  <a:cubicBezTo>
                    <a:pt x="1343" y="326"/>
                    <a:pt x="1381" y="318"/>
                    <a:pt x="1441" y="315"/>
                  </a:cubicBezTo>
                  <a:cubicBezTo>
                    <a:pt x="1324" y="135"/>
                    <a:pt x="1153" y="150"/>
                    <a:pt x="1010" y="142"/>
                  </a:cubicBezTo>
                  <a:cubicBezTo>
                    <a:pt x="835" y="139"/>
                    <a:pt x="674" y="120"/>
                    <a:pt x="506" y="64"/>
                  </a:cubicBezTo>
                  <a:cubicBezTo>
                    <a:pt x="352" y="12"/>
                    <a:pt x="180" y="1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1351273" y="4693872"/>
              <a:ext cx="74824" cy="6303"/>
            </a:xfrm>
            <a:custGeom>
              <a:avLst/>
              <a:gdLst/>
              <a:ahLst/>
              <a:cxnLst/>
              <a:rect l="l" t="t" r="r" b="b"/>
              <a:pathLst>
                <a:path w="1567" h="132" extrusionOk="0">
                  <a:moveTo>
                    <a:pt x="0" y="16"/>
                  </a:moveTo>
                  <a:lnTo>
                    <a:pt x="0" y="23"/>
                  </a:lnTo>
                  <a:lnTo>
                    <a:pt x="11" y="23"/>
                  </a:lnTo>
                  <a:cubicBezTo>
                    <a:pt x="7" y="19"/>
                    <a:pt x="4" y="16"/>
                    <a:pt x="0" y="16"/>
                  </a:cubicBezTo>
                  <a:close/>
                  <a:moveTo>
                    <a:pt x="1282" y="0"/>
                  </a:moveTo>
                  <a:cubicBezTo>
                    <a:pt x="1046" y="0"/>
                    <a:pt x="811" y="0"/>
                    <a:pt x="575" y="4"/>
                  </a:cubicBezTo>
                  <a:cubicBezTo>
                    <a:pt x="389" y="8"/>
                    <a:pt x="198" y="16"/>
                    <a:pt x="11" y="23"/>
                  </a:cubicBezTo>
                  <a:cubicBezTo>
                    <a:pt x="37" y="42"/>
                    <a:pt x="64" y="75"/>
                    <a:pt x="93" y="75"/>
                  </a:cubicBezTo>
                  <a:cubicBezTo>
                    <a:pt x="355" y="79"/>
                    <a:pt x="616" y="131"/>
                    <a:pt x="878" y="131"/>
                  </a:cubicBezTo>
                  <a:cubicBezTo>
                    <a:pt x="972" y="131"/>
                    <a:pt x="1061" y="124"/>
                    <a:pt x="1155" y="109"/>
                  </a:cubicBezTo>
                  <a:cubicBezTo>
                    <a:pt x="1185" y="102"/>
                    <a:pt x="1218" y="102"/>
                    <a:pt x="1248" y="102"/>
                  </a:cubicBezTo>
                  <a:cubicBezTo>
                    <a:pt x="1278" y="102"/>
                    <a:pt x="1308" y="102"/>
                    <a:pt x="1338" y="105"/>
                  </a:cubicBezTo>
                  <a:lnTo>
                    <a:pt x="1472" y="105"/>
                  </a:lnTo>
                  <a:cubicBezTo>
                    <a:pt x="1506" y="102"/>
                    <a:pt x="1540" y="68"/>
                    <a:pt x="1566" y="12"/>
                  </a:cubicBezTo>
                  <a:cubicBezTo>
                    <a:pt x="1484" y="8"/>
                    <a:pt x="1398" y="0"/>
                    <a:pt x="13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2239853" y="5314861"/>
              <a:ext cx="47511" cy="52716"/>
            </a:xfrm>
            <a:custGeom>
              <a:avLst/>
              <a:gdLst/>
              <a:ahLst/>
              <a:cxnLst/>
              <a:rect l="l" t="t" r="r" b="b"/>
              <a:pathLst>
                <a:path w="995" h="1104" extrusionOk="0">
                  <a:moveTo>
                    <a:pt x="950" y="1"/>
                  </a:moveTo>
                  <a:cubicBezTo>
                    <a:pt x="741" y="120"/>
                    <a:pt x="599" y="322"/>
                    <a:pt x="442" y="498"/>
                  </a:cubicBezTo>
                  <a:cubicBezTo>
                    <a:pt x="277" y="677"/>
                    <a:pt x="147" y="882"/>
                    <a:pt x="0" y="1088"/>
                  </a:cubicBezTo>
                  <a:cubicBezTo>
                    <a:pt x="23" y="1100"/>
                    <a:pt x="42" y="1103"/>
                    <a:pt x="61" y="1103"/>
                  </a:cubicBezTo>
                  <a:cubicBezTo>
                    <a:pt x="113" y="1103"/>
                    <a:pt x="150" y="1065"/>
                    <a:pt x="165" y="1029"/>
                  </a:cubicBezTo>
                  <a:cubicBezTo>
                    <a:pt x="273" y="763"/>
                    <a:pt x="513" y="617"/>
                    <a:pt x="696" y="420"/>
                  </a:cubicBezTo>
                  <a:cubicBezTo>
                    <a:pt x="801" y="299"/>
                    <a:pt x="894" y="165"/>
                    <a:pt x="994" y="42"/>
                  </a:cubicBezTo>
                  <a:cubicBezTo>
                    <a:pt x="980" y="27"/>
                    <a:pt x="965" y="16"/>
                    <a:pt x="9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1689391" y="5097646"/>
              <a:ext cx="40397" cy="50901"/>
            </a:xfrm>
            <a:custGeom>
              <a:avLst/>
              <a:gdLst/>
              <a:ahLst/>
              <a:cxnLst/>
              <a:rect l="l" t="t" r="r" b="b"/>
              <a:pathLst>
                <a:path w="846" h="1066" extrusionOk="0">
                  <a:moveTo>
                    <a:pt x="831" y="0"/>
                  </a:moveTo>
                  <a:lnTo>
                    <a:pt x="831" y="4"/>
                  </a:lnTo>
                  <a:lnTo>
                    <a:pt x="838" y="4"/>
                  </a:lnTo>
                  <a:lnTo>
                    <a:pt x="831" y="0"/>
                  </a:lnTo>
                  <a:close/>
                  <a:moveTo>
                    <a:pt x="831" y="4"/>
                  </a:moveTo>
                  <a:lnTo>
                    <a:pt x="831" y="4"/>
                  </a:lnTo>
                  <a:cubicBezTo>
                    <a:pt x="779" y="30"/>
                    <a:pt x="718" y="45"/>
                    <a:pt x="681" y="86"/>
                  </a:cubicBezTo>
                  <a:cubicBezTo>
                    <a:pt x="501" y="284"/>
                    <a:pt x="318" y="483"/>
                    <a:pt x="203" y="729"/>
                  </a:cubicBezTo>
                  <a:cubicBezTo>
                    <a:pt x="151" y="842"/>
                    <a:pt x="68" y="935"/>
                    <a:pt x="1" y="1039"/>
                  </a:cubicBezTo>
                  <a:cubicBezTo>
                    <a:pt x="8" y="1047"/>
                    <a:pt x="20" y="1058"/>
                    <a:pt x="30" y="1066"/>
                  </a:cubicBezTo>
                  <a:cubicBezTo>
                    <a:pt x="116" y="976"/>
                    <a:pt x="221" y="901"/>
                    <a:pt x="282" y="797"/>
                  </a:cubicBezTo>
                  <a:cubicBezTo>
                    <a:pt x="394" y="613"/>
                    <a:pt x="554" y="471"/>
                    <a:pt x="681" y="303"/>
                  </a:cubicBezTo>
                  <a:cubicBezTo>
                    <a:pt x="748" y="214"/>
                    <a:pt x="846" y="138"/>
                    <a:pt x="831"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1915535" y="5110825"/>
              <a:ext cx="64844" cy="38439"/>
            </a:xfrm>
            <a:custGeom>
              <a:avLst/>
              <a:gdLst/>
              <a:ahLst/>
              <a:cxnLst/>
              <a:rect l="l" t="t" r="r" b="b"/>
              <a:pathLst>
                <a:path w="1358" h="805" extrusionOk="0">
                  <a:moveTo>
                    <a:pt x="1357" y="0"/>
                  </a:moveTo>
                  <a:lnTo>
                    <a:pt x="1357" y="0"/>
                  </a:lnTo>
                  <a:cubicBezTo>
                    <a:pt x="1174" y="31"/>
                    <a:pt x="1040" y="113"/>
                    <a:pt x="905" y="202"/>
                  </a:cubicBezTo>
                  <a:cubicBezTo>
                    <a:pt x="662" y="367"/>
                    <a:pt x="401" y="502"/>
                    <a:pt x="151" y="651"/>
                  </a:cubicBezTo>
                  <a:cubicBezTo>
                    <a:pt x="98" y="685"/>
                    <a:pt x="56" y="733"/>
                    <a:pt x="1" y="782"/>
                  </a:cubicBezTo>
                  <a:cubicBezTo>
                    <a:pt x="30" y="797"/>
                    <a:pt x="56" y="804"/>
                    <a:pt x="79" y="804"/>
                  </a:cubicBezTo>
                  <a:cubicBezTo>
                    <a:pt x="132" y="804"/>
                    <a:pt x="168" y="767"/>
                    <a:pt x="199" y="737"/>
                  </a:cubicBezTo>
                  <a:cubicBezTo>
                    <a:pt x="330" y="610"/>
                    <a:pt x="491" y="528"/>
                    <a:pt x="662" y="490"/>
                  </a:cubicBezTo>
                  <a:cubicBezTo>
                    <a:pt x="782" y="464"/>
                    <a:pt x="868" y="397"/>
                    <a:pt x="962" y="330"/>
                  </a:cubicBezTo>
                  <a:cubicBezTo>
                    <a:pt x="1066" y="255"/>
                    <a:pt x="1178" y="180"/>
                    <a:pt x="1286" y="102"/>
                  </a:cubicBezTo>
                  <a:cubicBezTo>
                    <a:pt x="1312" y="79"/>
                    <a:pt x="1328" y="42"/>
                    <a:pt x="13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1837177" y="5257752"/>
              <a:ext cx="61454" cy="39298"/>
            </a:xfrm>
            <a:custGeom>
              <a:avLst/>
              <a:gdLst/>
              <a:ahLst/>
              <a:cxnLst/>
              <a:rect l="l" t="t" r="r" b="b"/>
              <a:pathLst>
                <a:path w="1287" h="823" extrusionOk="0">
                  <a:moveTo>
                    <a:pt x="1249" y="1"/>
                  </a:moveTo>
                  <a:cubicBezTo>
                    <a:pt x="838" y="273"/>
                    <a:pt x="394" y="501"/>
                    <a:pt x="1" y="822"/>
                  </a:cubicBezTo>
                  <a:cubicBezTo>
                    <a:pt x="132" y="763"/>
                    <a:pt x="273" y="718"/>
                    <a:pt x="397" y="643"/>
                  </a:cubicBezTo>
                  <a:cubicBezTo>
                    <a:pt x="606" y="520"/>
                    <a:pt x="808" y="377"/>
                    <a:pt x="1013" y="247"/>
                  </a:cubicBezTo>
                  <a:cubicBezTo>
                    <a:pt x="1092" y="198"/>
                    <a:pt x="1174" y="158"/>
                    <a:pt x="1249" y="105"/>
                  </a:cubicBezTo>
                  <a:cubicBezTo>
                    <a:pt x="1268" y="90"/>
                    <a:pt x="1272" y="53"/>
                    <a:pt x="1286" y="27"/>
                  </a:cubicBezTo>
                  <a:cubicBezTo>
                    <a:pt x="1272" y="19"/>
                    <a:pt x="1260" y="8"/>
                    <a:pt x="12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1692017" y="5146877"/>
              <a:ext cx="40158" cy="44694"/>
            </a:xfrm>
            <a:custGeom>
              <a:avLst/>
              <a:gdLst/>
              <a:ahLst/>
              <a:cxnLst/>
              <a:rect l="l" t="t" r="r" b="b"/>
              <a:pathLst>
                <a:path w="841" h="936" extrusionOk="0">
                  <a:moveTo>
                    <a:pt x="744" y="1"/>
                  </a:moveTo>
                  <a:cubicBezTo>
                    <a:pt x="710" y="1"/>
                    <a:pt x="684" y="23"/>
                    <a:pt x="661" y="49"/>
                  </a:cubicBezTo>
                  <a:cubicBezTo>
                    <a:pt x="452" y="304"/>
                    <a:pt x="242" y="562"/>
                    <a:pt x="33" y="820"/>
                  </a:cubicBezTo>
                  <a:cubicBezTo>
                    <a:pt x="11" y="850"/>
                    <a:pt x="0" y="891"/>
                    <a:pt x="4" y="936"/>
                  </a:cubicBezTo>
                  <a:cubicBezTo>
                    <a:pt x="321" y="670"/>
                    <a:pt x="579" y="356"/>
                    <a:pt x="841" y="49"/>
                  </a:cubicBezTo>
                  <a:cubicBezTo>
                    <a:pt x="803" y="16"/>
                    <a:pt x="770" y="1"/>
                    <a:pt x="7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1467688" y="4728157"/>
              <a:ext cx="55724" cy="13943"/>
            </a:xfrm>
            <a:custGeom>
              <a:avLst/>
              <a:gdLst/>
              <a:ahLst/>
              <a:cxnLst/>
              <a:rect l="l" t="t" r="r" b="b"/>
              <a:pathLst>
                <a:path w="1167" h="292" extrusionOk="0">
                  <a:moveTo>
                    <a:pt x="1129" y="0"/>
                  </a:moveTo>
                  <a:cubicBezTo>
                    <a:pt x="730" y="0"/>
                    <a:pt x="367" y="128"/>
                    <a:pt x="1" y="266"/>
                  </a:cubicBezTo>
                  <a:cubicBezTo>
                    <a:pt x="61" y="285"/>
                    <a:pt x="120" y="292"/>
                    <a:pt x="176" y="292"/>
                  </a:cubicBezTo>
                  <a:cubicBezTo>
                    <a:pt x="318" y="292"/>
                    <a:pt x="456" y="240"/>
                    <a:pt x="591" y="195"/>
                  </a:cubicBezTo>
                  <a:cubicBezTo>
                    <a:pt x="782" y="124"/>
                    <a:pt x="1010" y="169"/>
                    <a:pt x="11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2291757" y="5489626"/>
              <a:ext cx="28220" cy="65895"/>
            </a:xfrm>
            <a:custGeom>
              <a:avLst/>
              <a:gdLst/>
              <a:ahLst/>
              <a:cxnLst/>
              <a:rect l="l" t="t" r="r" b="b"/>
              <a:pathLst>
                <a:path w="591" h="1380" extrusionOk="0">
                  <a:moveTo>
                    <a:pt x="504" y="0"/>
                  </a:moveTo>
                  <a:cubicBezTo>
                    <a:pt x="459" y="75"/>
                    <a:pt x="426" y="124"/>
                    <a:pt x="404" y="176"/>
                  </a:cubicBezTo>
                  <a:cubicBezTo>
                    <a:pt x="258" y="568"/>
                    <a:pt x="116" y="968"/>
                    <a:pt x="0" y="1380"/>
                  </a:cubicBezTo>
                  <a:cubicBezTo>
                    <a:pt x="18" y="1361"/>
                    <a:pt x="40" y="1342"/>
                    <a:pt x="52" y="1316"/>
                  </a:cubicBezTo>
                  <a:cubicBezTo>
                    <a:pt x="206" y="983"/>
                    <a:pt x="359" y="647"/>
                    <a:pt x="508" y="310"/>
                  </a:cubicBezTo>
                  <a:cubicBezTo>
                    <a:pt x="542" y="228"/>
                    <a:pt x="590" y="138"/>
                    <a:pt x="5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1272438" y="4765641"/>
              <a:ext cx="63221" cy="8404"/>
            </a:xfrm>
            <a:custGeom>
              <a:avLst/>
              <a:gdLst/>
              <a:ahLst/>
              <a:cxnLst/>
              <a:rect l="l" t="t" r="r" b="b"/>
              <a:pathLst>
                <a:path w="1324" h="176" extrusionOk="0">
                  <a:moveTo>
                    <a:pt x="1324" y="119"/>
                  </a:moveTo>
                  <a:cubicBezTo>
                    <a:pt x="1317" y="119"/>
                    <a:pt x="1313" y="119"/>
                    <a:pt x="1310" y="124"/>
                  </a:cubicBezTo>
                  <a:cubicBezTo>
                    <a:pt x="1313" y="124"/>
                    <a:pt x="1317" y="124"/>
                    <a:pt x="1320" y="128"/>
                  </a:cubicBezTo>
                  <a:lnTo>
                    <a:pt x="1324" y="119"/>
                  </a:lnTo>
                  <a:close/>
                  <a:moveTo>
                    <a:pt x="1" y="0"/>
                  </a:moveTo>
                  <a:cubicBezTo>
                    <a:pt x="28" y="71"/>
                    <a:pt x="61" y="97"/>
                    <a:pt x="132" y="102"/>
                  </a:cubicBezTo>
                  <a:cubicBezTo>
                    <a:pt x="378" y="116"/>
                    <a:pt x="622" y="138"/>
                    <a:pt x="865" y="157"/>
                  </a:cubicBezTo>
                  <a:cubicBezTo>
                    <a:pt x="932" y="161"/>
                    <a:pt x="999" y="176"/>
                    <a:pt x="1063" y="176"/>
                  </a:cubicBezTo>
                  <a:lnTo>
                    <a:pt x="1096" y="176"/>
                  </a:lnTo>
                  <a:cubicBezTo>
                    <a:pt x="1167" y="169"/>
                    <a:pt x="1239" y="142"/>
                    <a:pt x="1310" y="124"/>
                  </a:cubicBezTo>
                  <a:cubicBezTo>
                    <a:pt x="1149" y="90"/>
                    <a:pt x="992" y="45"/>
                    <a:pt x="831" y="26"/>
                  </a:cubicBezTo>
                  <a:cubicBezTo>
                    <a:pt x="606" y="7"/>
                    <a:pt x="378" y="7"/>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1349172" y="4721376"/>
              <a:ext cx="51283" cy="8070"/>
            </a:xfrm>
            <a:custGeom>
              <a:avLst/>
              <a:gdLst/>
              <a:ahLst/>
              <a:cxnLst/>
              <a:rect l="l" t="t" r="r" b="b"/>
              <a:pathLst>
                <a:path w="1074" h="169" extrusionOk="0">
                  <a:moveTo>
                    <a:pt x="199" y="0"/>
                  </a:moveTo>
                  <a:cubicBezTo>
                    <a:pt x="135" y="0"/>
                    <a:pt x="68" y="37"/>
                    <a:pt x="1" y="56"/>
                  </a:cubicBezTo>
                  <a:cubicBezTo>
                    <a:pt x="5" y="75"/>
                    <a:pt x="5" y="94"/>
                    <a:pt x="5" y="113"/>
                  </a:cubicBezTo>
                  <a:cubicBezTo>
                    <a:pt x="132" y="120"/>
                    <a:pt x="255" y="135"/>
                    <a:pt x="379" y="142"/>
                  </a:cubicBezTo>
                  <a:cubicBezTo>
                    <a:pt x="565" y="154"/>
                    <a:pt x="748" y="161"/>
                    <a:pt x="935" y="168"/>
                  </a:cubicBezTo>
                  <a:lnTo>
                    <a:pt x="950" y="168"/>
                  </a:lnTo>
                  <a:cubicBezTo>
                    <a:pt x="1014" y="168"/>
                    <a:pt x="1074" y="154"/>
                    <a:pt x="1074" y="42"/>
                  </a:cubicBezTo>
                  <a:cubicBezTo>
                    <a:pt x="782" y="26"/>
                    <a:pt x="494" y="8"/>
                    <a:pt x="2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1655297" y="5114598"/>
              <a:ext cx="25594" cy="28936"/>
            </a:xfrm>
            <a:custGeom>
              <a:avLst/>
              <a:gdLst/>
              <a:ahLst/>
              <a:cxnLst/>
              <a:rect l="l" t="t" r="r" b="b"/>
              <a:pathLst>
                <a:path w="536" h="606" extrusionOk="0">
                  <a:moveTo>
                    <a:pt x="453" y="0"/>
                  </a:moveTo>
                  <a:cubicBezTo>
                    <a:pt x="229" y="135"/>
                    <a:pt x="20" y="280"/>
                    <a:pt x="1" y="606"/>
                  </a:cubicBezTo>
                  <a:cubicBezTo>
                    <a:pt x="57" y="587"/>
                    <a:pt x="109" y="584"/>
                    <a:pt x="135" y="558"/>
                  </a:cubicBezTo>
                  <a:cubicBezTo>
                    <a:pt x="258" y="423"/>
                    <a:pt x="379" y="280"/>
                    <a:pt x="494" y="135"/>
                  </a:cubicBezTo>
                  <a:cubicBezTo>
                    <a:pt x="536" y="86"/>
                    <a:pt x="520" y="38"/>
                    <a:pt x="4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
            <p:cNvSpPr/>
            <p:nvPr/>
          </p:nvSpPr>
          <p:spPr>
            <a:xfrm>
              <a:off x="-2022972" y="5205609"/>
              <a:ext cx="56106" cy="28650"/>
            </a:xfrm>
            <a:custGeom>
              <a:avLst/>
              <a:gdLst/>
              <a:ahLst/>
              <a:cxnLst/>
              <a:rect l="l" t="t" r="r" b="b"/>
              <a:pathLst>
                <a:path w="1175" h="600" extrusionOk="0">
                  <a:moveTo>
                    <a:pt x="1174" y="1"/>
                  </a:moveTo>
                  <a:lnTo>
                    <a:pt x="1174" y="1"/>
                  </a:lnTo>
                  <a:cubicBezTo>
                    <a:pt x="796" y="180"/>
                    <a:pt x="419" y="360"/>
                    <a:pt x="1" y="558"/>
                  </a:cubicBezTo>
                  <a:cubicBezTo>
                    <a:pt x="60" y="588"/>
                    <a:pt x="105" y="599"/>
                    <a:pt x="146" y="599"/>
                  </a:cubicBezTo>
                  <a:cubicBezTo>
                    <a:pt x="191" y="599"/>
                    <a:pt x="229" y="584"/>
                    <a:pt x="262" y="569"/>
                  </a:cubicBezTo>
                  <a:cubicBezTo>
                    <a:pt x="456" y="483"/>
                    <a:pt x="651" y="397"/>
                    <a:pt x="838" y="300"/>
                  </a:cubicBezTo>
                  <a:cubicBezTo>
                    <a:pt x="972" y="232"/>
                    <a:pt x="1114" y="173"/>
                    <a:pt x="11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
            <p:cNvSpPr/>
            <p:nvPr/>
          </p:nvSpPr>
          <p:spPr>
            <a:xfrm>
              <a:off x="-2397619" y="5648681"/>
              <a:ext cx="41781" cy="67662"/>
            </a:xfrm>
            <a:custGeom>
              <a:avLst/>
              <a:gdLst/>
              <a:ahLst/>
              <a:cxnLst/>
              <a:rect l="l" t="t" r="r" b="b"/>
              <a:pathLst>
                <a:path w="875" h="1417" extrusionOk="0">
                  <a:moveTo>
                    <a:pt x="875" y="0"/>
                  </a:moveTo>
                  <a:lnTo>
                    <a:pt x="875" y="0"/>
                  </a:lnTo>
                  <a:cubicBezTo>
                    <a:pt x="687" y="213"/>
                    <a:pt x="628" y="497"/>
                    <a:pt x="441" y="718"/>
                  </a:cubicBezTo>
                  <a:cubicBezTo>
                    <a:pt x="266" y="927"/>
                    <a:pt x="146" y="1181"/>
                    <a:pt x="0" y="1417"/>
                  </a:cubicBezTo>
                  <a:cubicBezTo>
                    <a:pt x="370" y="1129"/>
                    <a:pt x="512" y="695"/>
                    <a:pt x="763" y="337"/>
                  </a:cubicBezTo>
                  <a:cubicBezTo>
                    <a:pt x="830" y="242"/>
                    <a:pt x="856" y="12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1273297" y="4862764"/>
              <a:ext cx="66611" cy="13370"/>
            </a:xfrm>
            <a:custGeom>
              <a:avLst/>
              <a:gdLst/>
              <a:ahLst/>
              <a:cxnLst/>
              <a:rect l="l" t="t" r="r" b="b"/>
              <a:pathLst>
                <a:path w="1395" h="280" extrusionOk="0">
                  <a:moveTo>
                    <a:pt x="8" y="0"/>
                  </a:moveTo>
                  <a:cubicBezTo>
                    <a:pt x="4" y="19"/>
                    <a:pt x="1" y="41"/>
                    <a:pt x="1" y="59"/>
                  </a:cubicBezTo>
                  <a:cubicBezTo>
                    <a:pt x="139" y="135"/>
                    <a:pt x="296" y="112"/>
                    <a:pt x="449" y="119"/>
                  </a:cubicBezTo>
                  <a:cubicBezTo>
                    <a:pt x="614" y="127"/>
                    <a:pt x="778" y="135"/>
                    <a:pt x="943" y="161"/>
                  </a:cubicBezTo>
                  <a:cubicBezTo>
                    <a:pt x="1092" y="187"/>
                    <a:pt x="1242" y="239"/>
                    <a:pt x="1395" y="280"/>
                  </a:cubicBezTo>
                  <a:cubicBezTo>
                    <a:pt x="1373" y="183"/>
                    <a:pt x="1275" y="90"/>
                    <a:pt x="1189" y="90"/>
                  </a:cubicBezTo>
                  <a:cubicBezTo>
                    <a:pt x="1174" y="90"/>
                    <a:pt x="1159" y="90"/>
                    <a:pt x="1145" y="97"/>
                  </a:cubicBezTo>
                  <a:cubicBezTo>
                    <a:pt x="1122" y="109"/>
                    <a:pt x="1100" y="112"/>
                    <a:pt x="1085" y="112"/>
                  </a:cubicBezTo>
                  <a:cubicBezTo>
                    <a:pt x="1047" y="112"/>
                    <a:pt x="1021" y="97"/>
                    <a:pt x="983" y="90"/>
                  </a:cubicBezTo>
                  <a:cubicBezTo>
                    <a:pt x="901" y="71"/>
                    <a:pt x="815" y="78"/>
                    <a:pt x="729" y="74"/>
                  </a:cubicBezTo>
                  <a:lnTo>
                    <a:pt x="640" y="74"/>
                  </a:lnTo>
                  <a:cubicBezTo>
                    <a:pt x="427" y="52"/>
                    <a:pt x="217" y="26"/>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170568" y="5303067"/>
              <a:ext cx="42306" cy="28793"/>
            </a:xfrm>
            <a:custGeom>
              <a:avLst/>
              <a:gdLst/>
              <a:ahLst/>
              <a:cxnLst/>
              <a:rect l="l" t="t" r="r" b="b"/>
              <a:pathLst>
                <a:path w="886" h="603" extrusionOk="0">
                  <a:moveTo>
                    <a:pt x="886" y="1"/>
                  </a:moveTo>
                  <a:lnTo>
                    <a:pt x="886" y="1"/>
                  </a:lnTo>
                  <a:cubicBezTo>
                    <a:pt x="822" y="8"/>
                    <a:pt x="751" y="1"/>
                    <a:pt x="703" y="30"/>
                  </a:cubicBezTo>
                  <a:cubicBezTo>
                    <a:pt x="508" y="151"/>
                    <a:pt x="321" y="277"/>
                    <a:pt x="142" y="412"/>
                  </a:cubicBezTo>
                  <a:cubicBezTo>
                    <a:pt x="90" y="449"/>
                    <a:pt x="64" y="517"/>
                    <a:pt x="0" y="603"/>
                  </a:cubicBezTo>
                  <a:cubicBezTo>
                    <a:pt x="86" y="591"/>
                    <a:pt x="131" y="599"/>
                    <a:pt x="164" y="580"/>
                  </a:cubicBezTo>
                  <a:cubicBezTo>
                    <a:pt x="239" y="539"/>
                    <a:pt x="314" y="494"/>
                    <a:pt x="378" y="438"/>
                  </a:cubicBezTo>
                  <a:cubicBezTo>
                    <a:pt x="549" y="296"/>
                    <a:pt x="718" y="146"/>
                    <a:pt x="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1944089" y="5324698"/>
              <a:ext cx="54817" cy="25881"/>
            </a:xfrm>
            <a:custGeom>
              <a:avLst/>
              <a:gdLst/>
              <a:ahLst/>
              <a:cxnLst/>
              <a:rect l="l" t="t" r="r" b="b"/>
              <a:pathLst>
                <a:path w="1148" h="542" extrusionOk="0">
                  <a:moveTo>
                    <a:pt x="984" y="0"/>
                  </a:moveTo>
                  <a:cubicBezTo>
                    <a:pt x="845" y="0"/>
                    <a:pt x="759" y="71"/>
                    <a:pt x="659" y="240"/>
                  </a:cubicBezTo>
                  <a:cubicBezTo>
                    <a:pt x="397" y="250"/>
                    <a:pt x="195" y="385"/>
                    <a:pt x="0" y="542"/>
                  </a:cubicBezTo>
                  <a:cubicBezTo>
                    <a:pt x="83" y="523"/>
                    <a:pt x="173" y="519"/>
                    <a:pt x="243" y="486"/>
                  </a:cubicBezTo>
                  <a:cubicBezTo>
                    <a:pt x="542" y="340"/>
                    <a:pt x="830" y="187"/>
                    <a:pt x="1148" y="22"/>
                  </a:cubicBezTo>
                  <a:cubicBezTo>
                    <a:pt x="1085" y="7"/>
                    <a:pt x="1032" y="0"/>
                    <a:pt x="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1523698" y="4745824"/>
              <a:ext cx="39633" cy="19864"/>
            </a:xfrm>
            <a:custGeom>
              <a:avLst/>
              <a:gdLst/>
              <a:ahLst/>
              <a:cxnLst/>
              <a:rect l="l" t="t" r="r" b="b"/>
              <a:pathLst>
                <a:path w="830" h="416" extrusionOk="0">
                  <a:moveTo>
                    <a:pt x="732" y="1"/>
                  </a:moveTo>
                  <a:cubicBezTo>
                    <a:pt x="714" y="1"/>
                    <a:pt x="695" y="4"/>
                    <a:pt x="676" y="11"/>
                  </a:cubicBezTo>
                  <a:cubicBezTo>
                    <a:pt x="463" y="105"/>
                    <a:pt x="254" y="198"/>
                    <a:pt x="48" y="299"/>
                  </a:cubicBezTo>
                  <a:cubicBezTo>
                    <a:pt x="26" y="310"/>
                    <a:pt x="14" y="351"/>
                    <a:pt x="0" y="377"/>
                  </a:cubicBezTo>
                  <a:cubicBezTo>
                    <a:pt x="11" y="389"/>
                    <a:pt x="22" y="404"/>
                    <a:pt x="33" y="415"/>
                  </a:cubicBezTo>
                  <a:cubicBezTo>
                    <a:pt x="310" y="333"/>
                    <a:pt x="583" y="247"/>
                    <a:pt x="830" y="90"/>
                  </a:cubicBezTo>
                  <a:cubicBezTo>
                    <a:pt x="807" y="23"/>
                    <a:pt x="770" y="1"/>
                    <a:pt x="7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1460000" y="4765784"/>
              <a:ext cx="55867" cy="14134"/>
            </a:xfrm>
            <a:custGeom>
              <a:avLst/>
              <a:gdLst/>
              <a:ahLst/>
              <a:cxnLst/>
              <a:rect l="l" t="t" r="r" b="b"/>
              <a:pathLst>
                <a:path w="1170" h="296" extrusionOk="0">
                  <a:moveTo>
                    <a:pt x="1054" y="1"/>
                  </a:moveTo>
                  <a:cubicBezTo>
                    <a:pt x="1032" y="1"/>
                    <a:pt x="1009" y="1"/>
                    <a:pt x="991" y="9"/>
                  </a:cubicBezTo>
                  <a:cubicBezTo>
                    <a:pt x="659" y="83"/>
                    <a:pt x="326" y="169"/>
                    <a:pt x="0" y="270"/>
                  </a:cubicBezTo>
                  <a:cubicBezTo>
                    <a:pt x="53" y="289"/>
                    <a:pt x="101" y="296"/>
                    <a:pt x="154" y="296"/>
                  </a:cubicBezTo>
                  <a:cubicBezTo>
                    <a:pt x="300" y="296"/>
                    <a:pt x="438" y="233"/>
                    <a:pt x="580" y="211"/>
                  </a:cubicBezTo>
                  <a:cubicBezTo>
                    <a:pt x="778" y="177"/>
                    <a:pt x="973" y="116"/>
                    <a:pt x="1170" y="72"/>
                  </a:cubicBezTo>
                  <a:cubicBezTo>
                    <a:pt x="1166" y="49"/>
                    <a:pt x="1163" y="27"/>
                    <a:pt x="1163" y="4"/>
                  </a:cubicBezTo>
                  <a:lnTo>
                    <a:pt x="1159" y="4"/>
                  </a:lnTo>
                  <a:cubicBezTo>
                    <a:pt x="1144" y="4"/>
                    <a:pt x="1125" y="4"/>
                    <a:pt x="1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68085" y="5687741"/>
              <a:ext cx="16426" cy="31849"/>
            </a:xfrm>
            <a:custGeom>
              <a:avLst/>
              <a:gdLst/>
              <a:ahLst/>
              <a:cxnLst/>
              <a:rect l="l" t="t" r="r" b="b"/>
              <a:pathLst>
                <a:path w="344" h="667" extrusionOk="0">
                  <a:moveTo>
                    <a:pt x="314" y="0"/>
                  </a:moveTo>
                  <a:cubicBezTo>
                    <a:pt x="161" y="87"/>
                    <a:pt x="142" y="206"/>
                    <a:pt x="105" y="311"/>
                  </a:cubicBezTo>
                  <a:cubicBezTo>
                    <a:pt x="67" y="416"/>
                    <a:pt x="41" y="523"/>
                    <a:pt x="0" y="654"/>
                  </a:cubicBezTo>
                  <a:cubicBezTo>
                    <a:pt x="30" y="658"/>
                    <a:pt x="64" y="666"/>
                    <a:pt x="86" y="666"/>
                  </a:cubicBezTo>
                  <a:cubicBezTo>
                    <a:pt x="102" y="666"/>
                    <a:pt x="112" y="662"/>
                    <a:pt x="119" y="654"/>
                  </a:cubicBezTo>
                  <a:cubicBezTo>
                    <a:pt x="164" y="618"/>
                    <a:pt x="202" y="565"/>
                    <a:pt x="224" y="513"/>
                  </a:cubicBezTo>
                  <a:cubicBezTo>
                    <a:pt x="269" y="401"/>
                    <a:pt x="307" y="288"/>
                    <a:pt x="333" y="173"/>
                  </a:cubicBezTo>
                  <a:cubicBezTo>
                    <a:pt x="344" y="124"/>
                    <a:pt x="321" y="71"/>
                    <a:pt x="3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003347" y="5241135"/>
              <a:ext cx="55008" cy="27743"/>
            </a:xfrm>
            <a:custGeom>
              <a:avLst/>
              <a:gdLst/>
              <a:ahLst/>
              <a:cxnLst/>
              <a:rect l="l" t="t" r="r" b="b"/>
              <a:pathLst>
                <a:path w="1152" h="581" extrusionOk="0">
                  <a:moveTo>
                    <a:pt x="1152" y="1"/>
                  </a:moveTo>
                  <a:lnTo>
                    <a:pt x="1152" y="1"/>
                  </a:lnTo>
                  <a:cubicBezTo>
                    <a:pt x="767" y="184"/>
                    <a:pt x="404" y="359"/>
                    <a:pt x="1" y="554"/>
                  </a:cubicBezTo>
                  <a:cubicBezTo>
                    <a:pt x="45" y="573"/>
                    <a:pt x="83" y="580"/>
                    <a:pt x="116" y="580"/>
                  </a:cubicBezTo>
                  <a:cubicBezTo>
                    <a:pt x="218" y="580"/>
                    <a:pt x="280" y="520"/>
                    <a:pt x="348" y="494"/>
                  </a:cubicBezTo>
                  <a:cubicBezTo>
                    <a:pt x="554" y="411"/>
                    <a:pt x="744" y="307"/>
                    <a:pt x="946" y="214"/>
                  </a:cubicBezTo>
                  <a:cubicBezTo>
                    <a:pt x="1036" y="173"/>
                    <a:pt x="1129" y="142"/>
                    <a:pt x="11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1351846" y="4761677"/>
              <a:ext cx="52334" cy="6494"/>
            </a:xfrm>
            <a:custGeom>
              <a:avLst/>
              <a:gdLst/>
              <a:ahLst/>
              <a:cxnLst/>
              <a:rect l="l" t="t" r="r" b="b"/>
              <a:pathLst>
                <a:path w="1096" h="136" extrusionOk="0">
                  <a:moveTo>
                    <a:pt x="435" y="1"/>
                  </a:moveTo>
                  <a:cubicBezTo>
                    <a:pt x="292" y="1"/>
                    <a:pt x="147" y="16"/>
                    <a:pt x="0" y="54"/>
                  </a:cubicBezTo>
                  <a:lnTo>
                    <a:pt x="4" y="64"/>
                  </a:lnTo>
                  <a:cubicBezTo>
                    <a:pt x="23" y="98"/>
                    <a:pt x="49" y="106"/>
                    <a:pt x="76" y="106"/>
                  </a:cubicBezTo>
                  <a:cubicBezTo>
                    <a:pt x="90" y="106"/>
                    <a:pt x="102" y="102"/>
                    <a:pt x="116" y="102"/>
                  </a:cubicBezTo>
                  <a:cubicBezTo>
                    <a:pt x="131" y="98"/>
                    <a:pt x="147" y="98"/>
                    <a:pt x="157" y="98"/>
                  </a:cubicBezTo>
                  <a:lnTo>
                    <a:pt x="165" y="98"/>
                  </a:lnTo>
                  <a:cubicBezTo>
                    <a:pt x="378" y="106"/>
                    <a:pt x="595" y="128"/>
                    <a:pt x="808" y="135"/>
                  </a:cubicBezTo>
                  <a:lnTo>
                    <a:pt x="838" y="135"/>
                  </a:lnTo>
                  <a:cubicBezTo>
                    <a:pt x="924" y="135"/>
                    <a:pt x="1010" y="121"/>
                    <a:pt x="1096" y="117"/>
                  </a:cubicBezTo>
                  <a:cubicBezTo>
                    <a:pt x="1063" y="87"/>
                    <a:pt x="1032" y="42"/>
                    <a:pt x="995" y="38"/>
                  </a:cubicBezTo>
                  <a:cubicBezTo>
                    <a:pt x="808" y="23"/>
                    <a:pt x="621" y="1"/>
                    <a:pt x="4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81311" y="5594915"/>
              <a:ext cx="21631" cy="48800"/>
            </a:xfrm>
            <a:custGeom>
              <a:avLst/>
              <a:gdLst/>
              <a:ahLst/>
              <a:cxnLst/>
              <a:rect l="l" t="t" r="r" b="b"/>
              <a:pathLst>
                <a:path w="453" h="1022" extrusionOk="0">
                  <a:moveTo>
                    <a:pt x="401" y="0"/>
                  </a:moveTo>
                  <a:cubicBezTo>
                    <a:pt x="367" y="79"/>
                    <a:pt x="329" y="162"/>
                    <a:pt x="292" y="240"/>
                  </a:cubicBezTo>
                  <a:cubicBezTo>
                    <a:pt x="217" y="397"/>
                    <a:pt x="146" y="550"/>
                    <a:pt x="139" y="730"/>
                  </a:cubicBezTo>
                  <a:cubicBezTo>
                    <a:pt x="139" y="778"/>
                    <a:pt x="105" y="827"/>
                    <a:pt x="82" y="871"/>
                  </a:cubicBezTo>
                  <a:cubicBezTo>
                    <a:pt x="60" y="924"/>
                    <a:pt x="30" y="973"/>
                    <a:pt x="1" y="1021"/>
                  </a:cubicBezTo>
                  <a:cubicBezTo>
                    <a:pt x="146" y="969"/>
                    <a:pt x="180" y="857"/>
                    <a:pt x="210" y="748"/>
                  </a:cubicBezTo>
                  <a:cubicBezTo>
                    <a:pt x="277" y="502"/>
                    <a:pt x="427" y="277"/>
                    <a:pt x="453" y="19"/>
                  </a:cubicBezTo>
                  <a:cubicBezTo>
                    <a:pt x="434" y="12"/>
                    <a:pt x="419" y="5"/>
                    <a:pt x="4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087244" y="5323599"/>
              <a:ext cx="76257" cy="47368"/>
            </a:xfrm>
            <a:custGeom>
              <a:avLst/>
              <a:gdLst/>
              <a:ahLst/>
              <a:cxnLst/>
              <a:rect l="l" t="t" r="r" b="b"/>
              <a:pathLst>
                <a:path w="1597" h="992" extrusionOk="0">
                  <a:moveTo>
                    <a:pt x="1597" y="1"/>
                  </a:moveTo>
                  <a:cubicBezTo>
                    <a:pt x="1552" y="12"/>
                    <a:pt x="1499" y="16"/>
                    <a:pt x="1462" y="38"/>
                  </a:cubicBezTo>
                  <a:cubicBezTo>
                    <a:pt x="1017" y="311"/>
                    <a:pt x="576" y="587"/>
                    <a:pt x="136" y="865"/>
                  </a:cubicBezTo>
                  <a:cubicBezTo>
                    <a:pt x="98" y="891"/>
                    <a:pt x="1" y="898"/>
                    <a:pt x="57" y="987"/>
                  </a:cubicBezTo>
                  <a:cubicBezTo>
                    <a:pt x="288" y="842"/>
                    <a:pt x="517" y="692"/>
                    <a:pt x="748" y="546"/>
                  </a:cubicBezTo>
                  <a:cubicBezTo>
                    <a:pt x="1033" y="371"/>
                    <a:pt x="1316" y="202"/>
                    <a:pt x="1597" y="1"/>
                  </a:cubicBezTo>
                  <a:close/>
                  <a:moveTo>
                    <a:pt x="57" y="987"/>
                  </a:moveTo>
                  <a:lnTo>
                    <a:pt x="57" y="991"/>
                  </a:lnTo>
                  <a:lnTo>
                    <a:pt x="60" y="991"/>
                  </a:lnTo>
                  <a:cubicBezTo>
                    <a:pt x="60" y="991"/>
                    <a:pt x="60" y="987"/>
                    <a:pt x="57" y="98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310189" y="5669691"/>
              <a:ext cx="20962" cy="37532"/>
            </a:xfrm>
            <a:custGeom>
              <a:avLst/>
              <a:gdLst/>
              <a:ahLst/>
              <a:cxnLst/>
              <a:rect l="l" t="t" r="r" b="b"/>
              <a:pathLst>
                <a:path w="439" h="786" extrusionOk="0">
                  <a:moveTo>
                    <a:pt x="382" y="1"/>
                  </a:moveTo>
                  <a:cubicBezTo>
                    <a:pt x="352" y="23"/>
                    <a:pt x="311" y="38"/>
                    <a:pt x="300" y="64"/>
                  </a:cubicBezTo>
                  <a:cubicBezTo>
                    <a:pt x="202" y="263"/>
                    <a:pt x="105" y="457"/>
                    <a:pt x="19" y="659"/>
                  </a:cubicBezTo>
                  <a:cubicBezTo>
                    <a:pt x="0" y="692"/>
                    <a:pt x="12" y="741"/>
                    <a:pt x="12" y="782"/>
                  </a:cubicBezTo>
                  <a:cubicBezTo>
                    <a:pt x="173" y="741"/>
                    <a:pt x="191" y="584"/>
                    <a:pt x="266" y="475"/>
                  </a:cubicBezTo>
                  <a:cubicBezTo>
                    <a:pt x="304" y="427"/>
                    <a:pt x="319" y="363"/>
                    <a:pt x="352" y="315"/>
                  </a:cubicBezTo>
                  <a:cubicBezTo>
                    <a:pt x="419" y="221"/>
                    <a:pt x="438" y="124"/>
                    <a:pt x="382" y="1"/>
                  </a:cubicBezTo>
                  <a:close/>
                  <a:moveTo>
                    <a:pt x="12" y="782"/>
                  </a:moveTo>
                  <a:cubicBezTo>
                    <a:pt x="12" y="786"/>
                    <a:pt x="12" y="786"/>
                    <a:pt x="8" y="786"/>
                  </a:cubicBezTo>
                  <a:lnTo>
                    <a:pt x="12" y="786"/>
                  </a:lnTo>
                  <a:lnTo>
                    <a:pt x="12" y="78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295529" y="5436242"/>
              <a:ext cx="20915" cy="38439"/>
            </a:xfrm>
            <a:custGeom>
              <a:avLst/>
              <a:gdLst/>
              <a:ahLst/>
              <a:cxnLst/>
              <a:rect l="l" t="t" r="r" b="b"/>
              <a:pathLst>
                <a:path w="438" h="805" extrusionOk="0">
                  <a:moveTo>
                    <a:pt x="404" y="0"/>
                  </a:moveTo>
                  <a:cubicBezTo>
                    <a:pt x="389" y="12"/>
                    <a:pt x="374" y="23"/>
                    <a:pt x="366" y="38"/>
                  </a:cubicBezTo>
                  <a:cubicBezTo>
                    <a:pt x="250" y="277"/>
                    <a:pt x="138" y="516"/>
                    <a:pt x="0" y="804"/>
                  </a:cubicBezTo>
                  <a:cubicBezTo>
                    <a:pt x="86" y="782"/>
                    <a:pt x="138" y="782"/>
                    <a:pt x="150" y="759"/>
                  </a:cubicBezTo>
                  <a:cubicBezTo>
                    <a:pt x="214" y="643"/>
                    <a:pt x="273" y="520"/>
                    <a:pt x="329" y="397"/>
                  </a:cubicBezTo>
                  <a:cubicBezTo>
                    <a:pt x="359" y="322"/>
                    <a:pt x="385" y="243"/>
                    <a:pt x="407" y="169"/>
                  </a:cubicBezTo>
                  <a:cubicBezTo>
                    <a:pt x="423" y="116"/>
                    <a:pt x="426" y="60"/>
                    <a:pt x="438" y="8"/>
                  </a:cubicBezTo>
                  <a:cubicBezTo>
                    <a:pt x="426" y="4"/>
                    <a:pt x="415" y="4"/>
                    <a:pt x="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1168009" y="4738519"/>
              <a:ext cx="39680" cy="8929"/>
            </a:xfrm>
            <a:custGeom>
              <a:avLst/>
              <a:gdLst/>
              <a:ahLst/>
              <a:cxnLst/>
              <a:rect l="l" t="t" r="r" b="b"/>
              <a:pathLst>
                <a:path w="831" h="187" extrusionOk="0">
                  <a:moveTo>
                    <a:pt x="169" y="0"/>
                  </a:moveTo>
                  <a:cubicBezTo>
                    <a:pt x="117" y="0"/>
                    <a:pt x="61" y="4"/>
                    <a:pt x="1" y="11"/>
                  </a:cubicBezTo>
                  <a:cubicBezTo>
                    <a:pt x="117" y="120"/>
                    <a:pt x="356" y="187"/>
                    <a:pt x="554" y="187"/>
                  </a:cubicBezTo>
                  <a:cubicBezTo>
                    <a:pt x="667" y="187"/>
                    <a:pt x="767" y="164"/>
                    <a:pt x="831" y="120"/>
                  </a:cubicBezTo>
                  <a:cubicBezTo>
                    <a:pt x="607" y="56"/>
                    <a:pt x="401" y="0"/>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1870363" y="5340216"/>
              <a:ext cx="31276" cy="15375"/>
            </a:xfrm>
            <a:custGeom>
              <a:avLst/>
              <a:gdLst/>
              <a:ahLst/>
              <a:cxnLst/>
              <a:rect l="l" t="t" r="r" b="b"/>
              <a:pathLst>
                <a:path w="655" h="322" extrusionOk="0">
                  <a:moveTo>
                    <a:pt x="561" y="1"/>
                  </a:moveTo>
                  <a:lnTo>
                    <a:pt x="557" y="4"/>
                  </a:lnTo>
                  <a:cubicBezTo>
                    <a:pt x="400" y="60"/>
                    <a:pt x="247" y="124"/>
                    <a:pt x="94" y="191"/>
                  </a:cubicBezTo>
                  <a:cubicBezTo>
                    <a:pt x="57" y="210"/>
                    <a:pt x="34" y="255"/>
                    <a:pt x="0" y="288"/>
                  </a:cubicBezTo>
                  <a:cubicBezTo>
                    <a:pt x="38" y="310"/>
                    <a:pt x="90" y="322"/>
                    <a:pt x="142" y="322"/>
                  </a:cubicBezTo>
                  <a:cubicBezTo>
                    <a:pt x="311" y="322"/>
                    <a:pt x="528" y="213"/>
                    <a:pt x="654" y="53"/>
                  </a:cubicBezTo>
                  <a:cubicBezTo>
                    <a:pt x="618" y="34"/>
                    <a:pt x="583" y="1"/>
                    <a:pt x="5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1534824" y="4720803"/>
              <a:ext cx="43452" cy="16283"/>
            </a:xfrm>
            <a:custGeom>
              <a:avLst/>
              <a:gdLst/>
              <a:ahLst/>
              <a:cxnLst/>
              <a:rect l="l" t="t" r="r" b="b"/>
              <a:pathLst>
                <a:path w="910" h="341" extrusionOk="0">
                  <a:moveTo>
                    <a:pt x="835" y="1"/>
                  </a:moveTo>
                  <a:cubicBezTo>
                    <a:pt x="614" y="1"/>
                    <a:pt x="285" y="135"/>
                    <a:pt x="1" y="337"/>
                  </a:cubicBezTo>
                  <a:cubicBezTo>
                    <a:pt x="20" y="337"/>
                    <a:pt x="38" y="341"/>
                    <a:pt x="57" y="341"/>
                  </a:cubicBezTo>
                  <a:cubicBezTo>
                    <a:pt x="394" y="341"/>
                    <a:pt x="614" y="109"/>
                    <a:pt x="909" y="9"/>
                  </a:cubicBezTo>
                  <a:cubicBezTo>
                    <a:pt x="887" y="4"/>
                    <a:pt x="861" y="1"/>
                    <a:pt x="8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1096766" y="4790996"/>
              <a:ext cx="41781" cy="9311"/>
            </a:xfrm>
            <a:custGeom>
              <a:avLst/>
              <a:gdLst/>
              <a:ahLst/>
              <a:cxnLst/>
              <a:rect l="l" t="t" r="r" b="b"/>
              <a:pathLst>
                <a:path w="875" h="195" extrusionOk="0">
                  <a:moveTo>
                    <a:pt x="243" y="0"/>
                  </a:moveTo>
                  <a:cubicBezTo>
                    <a:pt x="135" y="0"/>
                    <a:pt x="49" y="11"/>
                    <a:pt x="0" y="33"/>
                  </a:cubicBezTo>
                  <a:cubicBezTo>
                    <a:pt x="86" y="64"/>
                    <a:pt x="135" y="82"/>
                    <a:pt x="184" y="97"/>
                  </a:cubicBezTo>
                  <a:cubicBezTo>
                    <a:pt x="307" y="127"/>
                    <a:pt x="426" y="157"/>
                    <a:pt x="554" y="183"/>
                  </a:cubicBezTo>
                  <a:cubicBezTo>
                    <a:pt x="588" y="187"/>
                    <a:pt x="621" y="194"/>
                    <a:pt x="655" y="194"/>
                  </a:cubicBezTo>
                  <a:cubicBezTo>
                    <a:pt x="737" y="194"/>
                    <a:pt x="812" y="168"/>
                    <a:pt x="875" y="86"/>
                  </a:cubicBezTo>
                  <a:cubicBezTo>
                    <a:pt x="700" y="37"/>
                    <a:pt x="441" y="0"/>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66306" y="5449230"/>
              <a:ext cx="19721" cy="33998"/>
            </a:xfrm>
            <a:custGeom>
              <a:avLst/>
              <a:gdLst/>
              <a:ahLst/>
              <a:cxnLst/>
              <a:rect l="l" t="t" r="r" b="b"/>
              <a:pathLst>
                <a:path w="413" h="712" extrusionOk="0">
                  <a:moveTo>
                    <a:pt x="263" y="1"/>
                  </a:moveTo>
                  <a:cubicBezTo>
                    <a:pt x="244" y="248"/>
                    <a:pt x="1" y="420"/>
                    <a:pt x="42" y="711"/>
                  </a:cubicBezTo>
                  <a:cubicBezTo>
                    <a:pt x="83" y="678"/>
                    <a:pt x="125" y="663"/>
                    <a:pt x="140" y="637"/>
                  </a:cubicBezTo>
                  <a:cubicBezTo>
                    <a:pt x="222" y="461"/>
                    <a:pt x="304" y="289"/>
                    <a:pt x="375" y="109"/>
                  </a:cubicBezTo>
                  <a:cubicBezTo>
                    <a:pt x="413" y="23"/>
                    <a:pt x="368" y="1"/>
                    <a:pt x="2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8585" y="5779660"/>
              <a:ext cx="30608" cy="39346"/>
            </a:xfrm>
            <a:custGeom>
              <a:avLst/>
              <a:gdLst/>
              <a:ahLst/>
              <a:cxnLst/>
              <a:rect l="l" t="t" r="r" b="b"/>
              <a:pathLst>
                <a:path w="641" h="824" extrusionOk="0">
                  <a:moveTo>
                    <a:pt x="640" y="1"/>
                  </a:moveTo>
                  <a:lnTo>
                    <a:pt x="640" y="1"/>
                  </a:lnTo>
                  <a:cubicBezTo>
                    <a:pt x="592" y="30"/>
                    <a:pt x="532" y="49"/>
                    <a:pt x="497" y="90"/>
                  </a:cubicBezTo>
                  <a:cubicBezTo>
                    <a:pt x="375" y="247"/>
                    <a:pt x="262" y="412"/>
                    <a:pt x="147" y="577"/>
                  </a:cubicBezTo>
                  <a:cubicBezTo>
                    <a:pt x="94" y="651"/>
                    <a:pt x="42" y="729"/>
                    <a:pt x="0" y="815"/>
                  </a:cubicBezTo>
                  <a:lnTo>
                    <a:pt x="12" y="823"/>
                  </a:lnTo>
                  <a:cubicBezTo>
                    <a:pt x="150" y="726"/>
                    <a:pt x="240" y="587"/>
                    <a:pt x="345" y="456"/>
                  </a:cubicBezTo>
                  <a:cubicBezTo>
                    <a:pt x="457" y="311"/>
                    <a:pt x="584" y="184"/>
                    <a:pt x="6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1028053" y="4795246"/>
              <a:ext cx="39489" cy="8643"/>
            </a:xfrm>
            <a:custGeom>
              <a:avLst/>
              <a:gdLst/>
              <a:ahLst/>
              <a:cxnLst/>
              <a:rect l="l" t="t" r="r" b="b"/>
              <a:pathLst>
                <a:path w="827" h="181" extrusionOk="0">
                  <a:moveTo>
                    <a:pt x="1" y="1"/>
                  </a:moveTo>
                  <a:lnTo>
                    <a:pt x="1" y="1"/>
                  </a:lnTo>
                  <a:cubicBezTo>
                    <a:pt x="113" y="180"/>
                    <a:pt x="270" y="158"/>
                    <a:pt x="408" y="169"/>
                  </a:cubicBezTo>
                  <a:cubicBezTo>
                    <a:pt x="434" y="169"/>
                    <a:pt x="460" y="172"/>
                    <a:pt x="486" y="172"/>
                  </a:cubicBezTo>
                  <a:cubicBezTo>
                    <a:pt x="598" y="172"/>
                    <a:pt x="711" y="158"/>
                    <a:pt x="826" y="150"/>
                  </a:cubicBezTo>
                  <a:cubicBezTo>
                    <a:pt x="808" y="87"/>
                    <a:pt x="764" y="79"/>
                    <a:pt x="714" y="79"/>
                  </a:cubicBezTo>
                  <a:lnTo>
                    <a:pt x="640" y="79"/>
                  </a:lnTo>
                  <a:cubicBezTo>
                    <a:pt x="438" y="42"/>
                    <a:pt x="236" y="27"/>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236797" y="5398758"/>
              <a:ext cx="21631" cy="26310"/>
            </a:xfrm>
            <a:custGeom>
              <a:avLst/>
              <a:gdLst/>
              <a:ahLst/>
              <a:cxnLst/>
              <a:rect l="l" t="t" r="r" b="b"/>
              <a:pathLst>
                <a:path w="453" h="551" extrusionOk="0">
                  <a:moveTo>
                    <a:pt x="378" y="0"/>
                  </a:moveTo>
                  <a:cubicBezTo>
                    <a:pt x="187" y="0"/>
                    <a:pt x="97" y="143"/>
                    <a:pt x="0" y="550"/>
                  </a:cubicBezTo>
                  <a:cubicBezTo>
                    <a:pt x="164" y="509"/>
                    <a:pt x="150" y="355"/>
                    <a:pt x="228" y="273"/>
                  </a:cubicBezTo>
                  <a:cubicBezTo>
                    <a:pt x="307" y="195"/>
                    <a:pt x="374" y="102"/>
                    <a:pt x="452" y="8"/>
                  </a:cubicBezTo>
                  <a:cubicBezTo>
                    <a:pt x="426" y="4"/>
                    <a:pt x="400" y="0"/>
                    <a:pt x="3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1122646" y="4923598"/>
              <a:ext cx="37675" cy="9502"/>
            </a:xfrm>
            <a:custGeom>
              <a:avLst/>
              <a:gdLst/>
              <a:ahLst/>
              <a:cxnLst/>
              <a:rect l="l" t="t" r="r" b="b"/>
              <a:pathLst>
                <a:path w="789" h="199" extrusionOk="0">
                  <a:moveTo>
                    <a:pt x="0" y="1"/>
                  </a:moveTo>
                  <a:lnTo>
                    <a:pt x="0" y="1"/>
                  </a:lnTo>
                  <a:cubicBezTo>
                    <a:pt x="154" y="165"/>
                    <a:pt x="371" y="135"/>
                    <a:pt x="561" y="187"/>
                  </a:cubicBezTo>
                  <a:cubicBezTo>
                    <a:pt x="587" y="195"/>
                    <a:pt x="609" y="198"/>
                    <a:pt x="632" y="198"/>
                  </a:cubicBezTo>
                  <a:cubicBezTo>
                    <a:pt x="688" y="198"/>
                    <a:pt x="740" y="176"/>
                    <a:pt x="789" y="124"/>
                  </a:cubicBezTo>
                  <a:cubicBezTo>
                    <a:pt x="531" y="8"/>
                    <a:pt x="262" y="30"/>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04184" y="5677570"/>
              <a:ext cx="14898" cy="30560"/>
            </a:xfrm>
            <a:custGeom>
              <a:avLst/>
              <a:gdLst/>
              <a:ahLst/>
              <a:cxnLst/>
              <a:rect l="l" t="t" r="r" b="b"/>
              <a:pathLst>
                <a:path w="312" h="640" extrusionOk="0">
                  <a:moveTo>
                    <a:pt x="311" y="1"/>
                  </a:moveTo>
                  <a:cubicBezTo>
                    <a:pt x="125" y="79"/>
                    <a:pt x="128" y="270"/>
                    <a:pt x="61" y="415"/>
                  </a:cubicBezTo>
                  <a:cubicBezTo>
                    <a:pt x="31" y="475"/>
                    <a:pt x="1" y="569"/>
                    <a:pt x="125" y="640"/>
                  </a:cubicBezTo>
                  <a:cubicBezTo>
                    <a:pt x="233" y="427"/>
                    <a:pt x="270" y="213"/>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1752564" y="5082128"/>
              <a:ext cx="26072" cy="27647"/>
            </a:xfrm>
            <a:custGeom>
              <a:avLst/>
              <a:gdLst/>
              <a:ahLst/>
              <a:cxnLst/>
              <a:rect l="l" t="t" r="r" b="b"/>
              <a:pathLst>
                <a:path w="546" h="579" extrusionOk="0">
                  <a:moveTo>
                    <a:pt x="401" y="0"/>
                  </a:moveTo>
                  <a:cubicBezTo>
                    <a:pt x="318" y="228"/>
                    <a:pt x="90" y="340"/>
                    <a:pt x="0" y="579"/>
                  </a:cubicBezTo>
                  <a:cubicBezTo>
                    <a:pt x="53" y="568"/>
                    <a:pt x="90" y="575"/>
                    <a:pt x="109" y="557"/>
                  </a:cubicBezTo>
                  <a:cubicBezTo>
                    <a:pt x="232" y="434"/>
                    <a:pt x="359" y="306"/>
                    <a:pt x="475" y="172"/>
                  </a:cubicBezTo>
                  <a:cubicBezTo>
                    <a:pt x="546" y="86"/>
                    <a:pt x="528" y="60"/>
                    <a:pt x="4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2228584" y="5460690"/>
              <a:ext cx="20007" cy="38104"/>
            </a:xfrm>
            <a:custGeom>
              <a:avLst/>
              <a:gdLst/>
              <a:ahLst/>
              <a:cxnLst/>
              <a:rect l="l" t="t" r="r" b="b"/>
              <a:pathLst>
                <a:path w="419" h="798" extrusionOk="0">
                  <a:moveTo>
                    <a:pt x="273" y="0"/>
                  </a:moveTo>
                  <a:cubicBezTo>
                    <a:pt x="254" y="64"/>
                    <a:pt x="235" y="120"/>
                    <a:pt x="220" y="176"/>
                  </a:cubicBezTo>
                  <a:cubicBezTo>
                    <a:pt x="194" y="277"/>
                    <a:pt x="168" y="378"/>
                    <a:pt x="97" y="464"/>
                  </a:cubicBezTo>
                  <a:cubicBezTo>
                    <a:pt x="34" y="546"/>
                    <a:pt x="0" y="647"/>
                    <a:pt x="56" y="797"/>
                  </a:cubicBezTo>
                  <a:cubicBezTo>
                    <a:pt x="161" y="587"/>
                    <a:pt x="254" y="416"/>
                    <a:pt x="329" y="240"/>
                  </a:cubicBezTo>
                  <a:cubicBezTo>
                    <a:pt x="359" y="165"/>
                    <a:pt x="418" y="61"/>
                    <a:pt x="2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2314104" y="5562445"/>
              <a:ext cx="17858" cy="46795"/>
            </a:xfrm>
            <a:custGeom>
              <a:avLst/>
              <a:gdLst/>
              <a:ahLst/>
              <a:cxnLst/>
              <a:rect l="l" t="t" r="r" b="b"/>
              <a:pathLst>
                <a:path w="374" h="980" extrusionOk="0">
                  <a:moveTo>
                    <a:pt x="374" y="0"/>
                  </a:moveTo>
                  <a:lnTo>
                    <a:pt x="374" y="0"/>
                  </a:lnTo>
                  <a:cubicBezTo>
                    <a:pt x="325" y="116"/>
                    <a:pt x="277" y="232"/>
                    <a:pt x="229" y="352"/>
                  </a:cubicBezTo>
                  <a:cubicBezTo>
                    <a:pt x="165" y="505"/>
                    <a:pt x="98" y="654"/>
                    <a:pt x="37" y="811"/>
                  </a:cubicBezTo>
                  <a:cubicBezTo>
                    <a:pt x="19" y="864"/>
                    <a:pt x="15" y="923"/>
                    <a:pt x="1" y="980"/>
                  </a:cubicBezTo>
                  <a:cubicBezTo>
                    <a:pt x="154" y="849"/>
                    <a:pt x="367" y="285"/>
                    <a:pt x="3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2263250" y="5377318"/>
              <a:ext cx="26644" cy="30035"/>
            </a:xfrm>
            <a:custGeom>
              <a:avLst/>
              <a:gdLst/>
              <a:ahLst/>
              <a:cxnLst/>
              <a:rect l="l" t="t" r="r" b="b"/>
              <a:pathLst>
                <a:path w="558" h="629" extrusionOk="0">
                  <a:moveTo>
                    <a:pt x="558" y="1"/>
                  </a:moveTo>
                  <a:lnTo>
                    <a:pt x="558" y="1"/>
                  </a:lnTo>
                  <a:cubicBezTo>
                    <a:pt x="385" y="57"/>
                    <a:pt x="202" y="211"/>
                    <a:pt x="154" y="359"/>
                  </a:cubicBezTo>
                  <a:cubicBezTo>
                    <a:pt x="124" y="449"/>
                    <a:pt x="1" y="509"/>
                    <a:pt x="68" y="629"/>
                  </a:cubicBezTo>
                  <a:cubicBezTo>
                    <a:pt x="80" y="629"/>
                    <a:pt x="87" y="625"/>
                    <a:pt x="98" y="625"/>
                  </a:cubicBezTo>
                  <a:cubicBezTo>
                    <a:pt x="247" y="420"/>
                    <a:pt x="401" y="21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630324" y="5088908"/>
              <a:ext cx="15423" cy="20532"/>
            </a:xfrm>
            <a:custGeom>
              <a:avLst/>
              <a:gdLst/>
              <a:ahLst/>
              <a:cxnLst/>
              <a:rect l="l" t="t" r="r" b="b"/>
              <a:pathLst>
                <a:path w="323" h="430" extrusionOk="0">
                  <a:moveTo>
                    <a:pt x="270" y="0"/>
                  </a:moveTo>
                  <a:cubicBezTo>
                    <a:pt x="106" y="83"/>
                    <a:pt x="35" y="221"/>
                    <a:pt x="1" y="389"/>
                  </a:cubicBezTo>
                  <a:cubicBezTo>
                    <a:pt x="31" y="419"/>
                    <a:pt x="57" y="430"/>
                    <a:pt x="80" y="430"/>
                  </a:cubicBezTo>
                  <a:cubicBezTo>
                    <a:pt x="113" y="430"/>
                    <a:pt x="144" y="400"/>
                    <a:pt x="173" y="370"/>
                  </a:cubicBezTo>
                  <a:cubicBezTo>
                    <a:pt x="289" y="243"/>
                    <a:pt x="323" y="119"/>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2310189" y="5480888"/>
              <a:ext cx="17906" cy="40540"/>
            </a:xfrm>
            <a:custGeom>
              <a:avLst/>
              <a:gdLst/>
              <a:ahLst/>
              <a:cxnLst/>
              <a:rect l="l" t="t" r="r" b="b"/>
              <a:pathLst>
                <a:path w="375" h="849" extrusionOk="0">
                  <a:moveTo>
                    <a:pt x="345" y="0"/>
                  </a:moveTo>
                  <a:cubicBezTo>
                    <a:pt x="307" y="45"/>
                    <a:pt x="262" y="86"/>
                    <a:pt x="243" y="135"/>
                  </a:cubicBezTo>
                  <a:cubicBezTo>
                    <a:pt x="154" y="366"/>
                    <a:pt x="72" y="606"/>
                    <a:pt x="0" y="849"/>
                  </a:cubicBezTo>
                  <a:cubicBezTo>
                    <a:pt x="131" y="744"/>
                    <a:pt x="162" y="583"/>
                    <a:pt x="233" y="452"/>
                  </a:cubicBezTo>
                  <a:cubicBezTo>
                    <a:pt x="300" y="318"/>
                    <a:pt x="330" y="168"/>
                    <a:pt x="374" y="22"/>
                  </a:cubicBezTo>
                  <a:cubicBezTo>
                    <a:pt x="364" y="15"/>
                    <a:pt x="356" y="7"/>
                    <a:pt x="3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408048" y="4723859"/>
              <a:ext cx="26979" cy="8452"/>
            </a:xfrm>
            <a:custGeom>
              <a:avLst/>
              <a:gdLst/>
              <a:ahLst/>
              <a:cxnLst/>
              <a:rect l="l" t="t" r="r" b="b"/>
              <a:pathLst>
                <a:path w="565" h="177" extrusionOk="0">
                  <a:moveTo>
                    <a:pt x="382" y="0"/>
                  </a:moveTo>
                  <a:cubicBezTo>
                    <a:pt x="269" y="8"/>
                    <a:pt x="161" y="35"/>
                    <a:pt x="49" y="64"/>
                  </a:cubicBezTo>
                  <a:cubicBezTo>
                    <a:pt x="34" y="68"/>
                    <a:pt x="26" y="116"/>
                    <a:pt x="0" y="176"/>
                  </a:cubicBezTo>
                  <a:cubicBezTo>
                    <a:pt x="213" y="161"/>
                    <a:pt x="389" y="147"/>
                    <a:pt x="565" y="131"/>
                  </a:cubicBezTo>
                  <a:cubicBezTo>
                    <a:pt x="539" y="38"/>
                    <a:pt x="508" y="0"/>
                    <a:pt x="4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1129283" y="4784406"/>
              <a:ext cx="32040" cy="10028"/>
            </a:xfrm>
            <a:custGeom>
              <a:avLst/>
              <a:gdLst/>
              <a:ahLst/>
              <a:cxnLst/>
              <a:rect l="l" t="t" r="r" b="b"/>
              <a:pathLst>
                <a:path w="671" h="210" extrusionOk="0">
                  <a:moveTo>
                    <a:pt x="1" y="0"/>
                  </a:moveTo>
                  <a:lnTo>
                    <a:pt x="1" y="0"/>
                  </a:lnTo>
                  <a:cubicBezTo>
                    <a:pt x="53" y="49"/>
                    <a:pt x="84" y="85"/>
                    <a:pt x="120" y="101"/>
                  </a:cubicBezTo>
                  <a:cubicBezTo>
                    <a:pt x="210" y="135"/>
                    <a:pt x="304" y="161"/>
                    <a:pt x="398" y="190"/>
                  </a:cubicBezTo>
                  <a:cubicBezTo>
                    <a:pt x="439" y="202"/>
                    <a:pt x="468" y="209"/>
                    <a:pt x="491" y="209"/>
                  </a:cubicBezTo>
                  <a:cubicBezTo>
                    <a:pt x="543" y="209"/>
                    <a:pt x="581" y="175"/>
                    <a:pt x="670" y="85"/>
                  </a:cubicBezTo>
                  <a:cubicBezTo>
                    <a:pt x="442" y="56"/>
                    <a:pt x="237" y="3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1171208" y="4778629"/>
              <a:ext cx="36624" cy="8118"/>
            </a:xfrm>
            <a:custGeom>
              <a:avLst/>
              <a:gdLst/>
              <a:ahLst/>
              <a:cxnLst/>
              <a:rect l="l" t="t" r="r" b="b"/>
              <a:pathLst>
                <a:path w="767" h="170" extrusionOk="0">
                  <a:moveTo>
                    <a:pt x="135" y="1"/>
                  </a:moveTo>
                  <a:cubicBezTo>
                    <a:pt x="83" y="1"/>
                    <a:pt x="38" y="4"/>
                    <a:pt x="1" y="13"/>
                  </a:cubicBezTo>
                  <a:cubicBezTo>
                    <a:pt x="64" y="49"/>
                    <a:pt x="106" y="87"/>
                    <a:pt x="150" y="94"/>
                  </a:cubicBezTo>
                  <a:cubicBezTo>
                    <a:pt x="334" y="125"/>
                    <a:pt x="517" y="147"/>
                    <a:pt x="700" y="170"/>
                  </a:cubicBezTo>
                  <a:lnTo>
                    <a:pt x="703" y="170"/>
                  </a:lnTo>
                  <a:cubicBezTo>
                    <a:pt x="722" y="170"/>
                    <a:pt x="744" y="147"/>
                    <a:pt x="767" y="132"/>
                  </a:cubicBezTo>
                  <a:cubicBezTo>
                    <a:pt x="662" y="61"/>
                    <a:pt x="352"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326758" y="5616307"/>
              <a:ext cx="14468" cy="30274"/>
            </a:xfrm>
            <a:custGeom>
              <a:avLst/>
              <a:gdLst/>
              <a:ahLst/>
              <a:cxnLst/>
              <a:rect l="l" t="t" r="r" b="b"/>
              <a:pathLst>
                <a:path w="303" h="634" extrusionOk="0">
                  <a:moveTo>
                    <a:pt x="258" y="1"/>
                  </a:moveTo>
                  <a:cubicBezTo>
                    <a:pt x="240" y="1"/>
                    <a:pt x="221" y="9"/>
                    <a:pt x="198" y="12"/>
                  </a:cubicBezTo>
                  <a:cubicBezTo>
                    <a:pt x="195" y="12"/>
                    <a:pt x="187" y="20"/>
                    <a:pt x="187" y="23"/>
                  </a:cubicBezTo>
                  <a:cubicBezTo>
                    <a:pt x="123" y="222"/>
                    <a:pt x="60" y="420"/>
                    <a:pt x="0" y="614"/>
                  </a:cubicBezTo>
                  <a:cubicBezTo>
                    <a:pt x="19" y="622"/>
                    <a:pt x="33" y="625"/>
                    <a:pt x="52" y="633"/>
                  </a:cubicBezTo>
                  <a:cubicBezTo>
                    <a:pt x="131" y="465"/>
                    <a:pt x="213" y="297"/>
                    <a:pt x="288" y="128"/>
                  </a:cubicBezTo>
                  <a:cubicBezTo>
                    <a:pt x="299" y="106"/>
                    <a:pt x="302" y="76"/>
                    <a:pt x="302" y="54"/>
                  </a:cubicBezTo>
                  <a:cubicBezTo>
                    <a:pt x="302" y="35"/>
                    <a:pt x="288" y="9"/>
                    <a:pt x="273" y="5"/>
                  </a:cubicBezTo>
                  <a:cubicBezTo>
                    <a:pt x="269" y="5"/>
                    <a:pt x="262"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1732748" y="5166168"/>
              <a:ext cx="29844" cy="26501"/>
            </a:xfrm>
            <a:custGeom>
              <a:avLst/>
              <a:gdLst/>
              <a:ahLst/>
              <a:cxnLst/>
              <a:rect l="l" t="t" r="r" b="b"/>
              <a:pathLst>
                <a:path w="625" h="555" extrusionOk="0">
                  <a:moveTo>
                    <a:pt x="580" y="1"/>
                  </a:moveTo>
                  <a:lnTo>
                    <a:pt x="580" y="1"/>
                  </a:lnTo>
                  <a:cubicBezTo>
                    <a:pt x="382" y="184"/>
                    <a:pt x="195" y="356"/>
                    <a:pt x="1" y="535"/>
                  </a:cubicBezTo>
                  <a:cubicBezTo>
                    <a:pt x="27" y="546"/>
                    <a:pt x="46" y="554"/>
                    <a:pt x="64" y="554"/>
                  </a:cubicBezTo>
                  <a:cubicBezTo>
                    <a:pt x="105" y="554"/>
                    <a:pt x="131" y="520"/>
                    <a:pt x="153" y="487"/>
                  </a:cubicBezTo>
                  <a:cubicBezTo>
                    <a:pt x="180" y="456"/>
                    <a:pt x="206" y="423"/>
                    <a:pt x="243" y="423"/>
                  </a:cubicBezTo>
                  <a:lnTo>
                    <a:pt x="248" y="423"/>
                  </a:lnTo>
                  <a:cubicBezTo>
                    <a:pt x="363" y="423"/>
                    <a:pt x="412" y="322"/>
                    <a:pt x="438" y="240"/>
                  </a:cubicBezTo>
                  <a:cubicBezTo>
                    <a:pt x="467" y="154"/>
                    <a:pt x="624" y="142"/>
                    <a:pt x="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1960659" y="5192430"/>
              <a:ext cx="25737" cy="12893"/>
            </a:xfrm>
            <a:custGeom>
              <a:avLst/>
              <a:gdLst/>
              <a:ahLst/>
              <a:cxnLst/>
              <a:rect l="l" t="t" r="r" b="b"/>
              <a:pathLst>
                <a:path w="539" h="270" extrusionOk="0">
                  <a:moveTo>
                    <a:pt x="426" y="0"/>
                  </a:moveTo>
                  <a:cubicBezTo>
                    <a:pt x="423" y="0"/>
                    <a:pt x="418" y="4"/>
                    <a:pt x="418" y="4"/>
                  </a:cubicBezTo>
                  <a:cubicBezTo>
                    <a:pt x="295" y="101"/>
                    <a:pt x="109" y="105"/>
                    <a:pt x="0" y="270"/>
                  </a:cubicBezTo>
                  <a:lnTo>
                    <a:pt x="33" y="270"/>
                  </a:lnTo>
                  <a:cubicBezTo>
                    <a:pt x="206" y="270"/>
                    <a:pt x="295" y="225"/>
                    <a:pt x="538" y="45"/>
                  </a:cubicBezTo>
                  <a:cubicBezTo>
                    <a:pt x="490" y="27"/>
                    <a:pt x="449" y="0"/>
                    <a:pt x="4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139339" y="5511925"/>
              <a:ext cx="14277" cy="30035"/>
            </a:xfrm>
            <a:custGeom>
              <a:avLst/>
              <a:gdLst/>
              <a:ahLst/>
              <a:cxnLst/>
              <a:rect l="l" t="t" r="r" b="b"/>
              <a:pathLst>
                <a:path w="299" h="629" extrusionOk="0">
                  <a:moveTo>
                    <a:pt x="254" y="0"/>
                  </a:moveTo>
                  <a:cubicBezTo>
                    <a:pt x="247" y="0"/>
                    <a:pt x="240" y="0"/>
                    <a:pt x="240" y="4"/>
                  </a:cubicBezTo>
                  <a:cubicBezTo>
                    <a:pt x="164" y="120"/>
                    <a:pt x="83" y="232"/>
                    <a:pt x="30" y="356"/>
                  </a:cubicBezTo>
                  <a:cubicBezTo>
                    <a:pt x="0" y="434"/>
                    <a:pt x="11" y="532"/>
                    <a:pt x="7" y="621"/>
                  </a:cubicBezTo>
                  <a:cubicBezTo>
                    <a:pt x="30" y="613"/>
                    <a:pt x="64" y="606"/>
                    <a:pt x="67" y="591"/>
                  </a:cubicBezTo>
                  <a:cubicBezTo>
                    <a:pt x="145" y="397"/>
                    <a:pt x="221" y="206"/>
                    <a:pt x="299" y="4"/>
                  </a:cubicBezTo>
                  <a:cubicBezTo>
                    <a:pt x="292" y="4"/>
                    <a:pt x="285" y="4"/>
                    <a:pt x="273" y="0"/>
                  </a:cubicBezTo>
                  <a:close/>
                  <a:moveTo>
                    <a:pt x="7" y="621"/>
                  </a:moveTo>
                  <a:cubicBezTo>
                    <a:pt x="7" y="625"/>
                    <a:pt x="4" y="625"/>
                    <a:pt x="4" y="625"/>
                  </a:cubicBezTo>
                  <a:lnTo>
                    <a:pt x="7" y="628"/>
                  </a:lnTo>
                  <a:lnTo>
                    <a:pt x="7" y="62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131508" y="5483753"/>
              <a:ext cx="18622" cy="21440"/>
            </a:xfrm>
            <a:custGeom>
              <a:avLst/>
              <a:gdLst/>
              <a:ahLst/>
              <a:cxnLst/>
              <a:rect l="l" t="t" r="r" b="b"/>
              <a:pathLst>
                <a:path w="390" h="449" extrusionOk="0">
                  <a:moveTo>
                    <a:pt x="390" y="0"/>
                  </a:moveTo>
                  <a:lnTo>
                    <a:pt x="390" y="0"/>
                  </a:lnTo>
                  <a:cubicBezTo>
                    <a:pt x="307" y="7"/>
                    <a:pt x="266" y="14"/>
                    <a:pt x="221" y="18"/>
                  </a:cubicBezTo>
                  <a:cubicBezTo>
                    <a:pt x="195" y="101"/>
                    <a:pt x="180" y="180"/>
                    <a:pt x="147" y="250"/>
                  </a:cubicBezTo>
                  <a:cubicBezTo>
                    <a:pt x="116" y="310"/>
                    <a:pt x="64" y="363"/>
                    <a:pt x="0" y="449"/>
                  </a:cubicBezTo>
                  <a:cubicBezTo>
                    <a:pt x="157" y="415"/>
                    <a:pt x="273" y="392"/>
                    <a:pt x="300" y="232"/>
                  </a:cubicBezTo>
                  <a:cubicBezTo>
                    <a:pt x="311" y="164"/>
                    <a:pt x="348" y="101"/>
                    <a:pt x="3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1378777" y="4761677"/>
              <a:ext cx="27122" cy="6112"/>
            </a:xfrm>
            <a:custGeom>
              <a:avLst/>
              <a:gdLst/>
              <a:ahLst/>
              <a:cxnLst/>
              <a:rect l="l" t="t" r="r" b="b"/>
              <a:pathLst>
                <a:path w="568" h="128" extrusionOk="0">
                  <a:moveTo>
                    <a:pt x="340" y="1"/>
                  </a:moveTo>
                  <a:cubicBezTo>
                    <a:pt x="303" y="1"/>
                    <a:pt x="262" y="5"/>
                    <a:pt x="221" y="9"/>
                  </a:cubicBezTo>
                  <a:cubicBezTo>
                    <a:pt x="176" y="12"/>
                    <a:pt x="135" y="12"/>
                    <a:pt x="93" y="12"/>
                  </a:cubicBezTo>
                  <a:lnTo>
                    <a:pt x="34" y="12"/>
                  </a:lnTo>
                  <a:cubicBezTo>
                    <a:pt x="26" y="38"/>
                    <a:pt x="15" y="76"/>
                    <a:pt x="0" y="128"/>
                  </a:cubicBezTo>
                  <a:cubicBezTo>
                    <a:pt x="30" y="124"/>
                    <a:pt x="57" y="124"/>
                    <a:pt x="86" y="124"/>
                  </a:cubicBezTo>
                  <a:cubicBezTo>
                    <a:pt x="119" y="124"/>
                    <a:pt x="150" y="124"/>
                    <a:pt x="183" y="128"/>
                  </a:cubicBezTo>
                  <a:lnTo>
                    <a:pt x="276" y="128"/>
                  </a:lnTo>
                  <a:cubicBezTo>
                    <a:pt x="378" y="128"/>
                    <a:pt x="475" y="117"/>
                    <a:pt x="568" y="64"/>
                  </a:cubicBezTo>
                  <a:lnTo>
                    <a:pt x="564" y="54"/>
                  </a:lnTo>
                  <a:cubicBezTo>
                    <a:pt x="494" y="12"/>
                    <a:pt x="419" y="1"/>
                    <a:pt x="3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1971928" y="5165451"/>
              <a:ext cx="26310" cy="13275"/>
            </a:xfrm>
            <a:custGeom>
              <a:avLst/>
              <a:gdLst/>
              <a:ahLst/>
              <a:cxnLst/>
              <a:rect l="l" t="t" r="r" b="b"/>
              <a:pathLst>
                <a:path w="551" h="278" extrusionOk="0">
                  <a:moveTo>
                    <a:pt x="452" y="0"/>
                  </a:moveTo>
                  <a:cubicBezTo>
                    <a:pt x="449" y="0"/>
                    <a:pt x="449" y="0"/>
                    <a:pt x="445" y="5"/>
                  </a:cubicBezTo>
                  <a:cubicBezTo>
                    <a:pt x="292" y="83"/>
                    <a:pt x="124" y="143"/>
                    <a:pt x="0" y="278"/>
                  </a:cubicBezTo>
                  <a:cubicBezTo>
                    <a:pt x="206" y="269"/>
                    <a:pt x="371" y="169"/>
                    <a:pt x="550" y="38"/>
                  </a:cubicBezTo>
                  <a:cubicBezTo>
                    <a:pt x="509" y="23"/>
                    <a:pt x="475" y="0"/>
                    <a:pt x="4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1881967" y="5308797"/>
              <a:ext cx="27170" cy="12176"/>
            </a:xfrm>
            <a:custGeom>
              <a:avLst/>
              <a:gdLst/>
              <a:ahLst/>
              <a:cxnLst/>
              <a:rect l="l" t="t" r="r" b="b"/>
              <a:pathLst>
                <a:path w="569" h="255" extrusionOk="0">
                  <a:moveTo>
                    <a:pt x="426" y="0"/>
                  </a:moveTo>
                  <a:cubicBezTo>
                    <a:pt x="247" y="0"/>
                    <a:pt x="109" y="86"/>
                    <a:pt x="0" y="255"/>
                  </a:cubicBezTo>
                  <a:cubicBezTo>
                    <a:pt x="210" y="228"/>
                    <a:pt x="363" y="112"/>
                    <a:pt x="569" y="15"/>
                  </a:cubicBezTo>
                  <a:cubicBezTo>
                    <a:pt x="520" y="4"/>
                    <a:pt x="471" y="0"/>
                    <a:pt x="4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379302" y="4722045"/>
              <a:ext cx="27647" cy="6303"/>
            </a:xfrm>
            <a:custGeom>
              <a:avLst/>
              <a:gdLst/>
              <a:ahLst/>
              <a:cxnLst/>
              <a:rect l="l" t="t" r="r" b="b"/>
              <a:pathLst>
                <a:path w="579" h="132" extrusionOk="0">
                  <a:moveTo>
                    <a:pt x="322" y="1"/>
                  </a:moveTo>
                  <a:cubicBezTo>
                    <a:pt x="243" y="1"/>
                    <a:pt x="138" y="12"/>
                    <a:pt x="0" y="38"/>
                  </a:cubicBezTo>
                  <a:cubicBezTo>
                    <a:pt x="41" y="76"/>
                    <a:pt x="71" y="121"/>
                    <a:pt x="97" y="125"/>
                  </a:cubicBezTo>
                  <a:cubicBezTo>
                    <a:pt x="251" y="132"/>
                    <a:pt x="400" y="128"/>
                    <a:pt x="579" y="132"/>
                  </a:cubicBezTo>
                  <a:cubicBezTo>
                    <a:pt x="531" y="38"/>
                    <a:pt x="460" y="1"/>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810724" y="5139714"/>
              <a:ext cx="31419" cy="22777"/>
            </a:xfrm>
            <a:custGeom>
              <a:avLst/>
              <a:gdLst/>
              <a:ahLst/>
              <a:cxnLst/>
              <a:rect l="l" t="t" r="r" b="b"/>
              <a:pathLst>
                <a:path w="658" h="477" extrusionOk="0">
                  <a:moveTo>
                    <a:pt x="658" y="1"/>
                  </a:moveTo>
                  <a:lnTo>
                    <a:pt x="658" y="1"/>
                  </a:lnTo>
                  <a:cubicBezTo>
                    <a:pt x="609" y="9"/>
                    <a:pt x="580" y="5"/>
                    <a:pt x="572" y="16"/>
                  </a:cubicBezTo>
                  <a:cubicBezTo>
                    <a:pt x="433" y="225"/>
                    <a:pt x="161" y="267"/>
                    <a:pt x="0" y="476"/>
                  </a:cubicBezTo>
                  <a:cubicBezTo>
                    <a:pt x="176" y="465"/>
                    <a:pt x="508" y="225"/>
                    <a:pt x="6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2200411" y="5416951"/>
              <a:ext cx="12749" cy="23111"/>
            </a:xfrm>
            <a:custGeom>
              <a:avLst/>
              <a:gdLst/>
              <a:ahLst/>
              <a:cxnLst/>
              <a:rect l="l" t="t" r="r" b="b"/>
              <a:pathLst>
                <a:path w="267" h="484" extrusionOk="0">
                  <a:moveTo>
                    <a:pt x="213" y="0"/>
                  </a:moveTo>
                  <a:cubicBezTo>
                    <a:pt x="213" y="0"/>
                    <a:pt x="218" y="4"/>
                    <a:pt x="218" y="9"/>
                  </a:cubicBezTo>
                  <a:cubicBezTo>
                    <a:pt x="218" y="4"/>
                    <a:pt x="221" y="4"/>
                    <a:pt x="221" y="0"/>
                  </a:cubicBezTo>
                  <a:close/>
                  <a:moveTo>
                    <a:pt x="218" y="9"/>
                  </a:moveTo>
                  <a:cubicBezTo>
                    <a:pt x="34" y="259"/>
                    <a:pt x="1" y="349"/>
                    <a:pt x="46" y="483"/>
                  </a:cubicBezTo>
                  <a:cubicBezTo>
                    <a:pt x="168" y="385"/>
                    <a:pt x="255" y="273"/>
                    <a:pt x="263" y="116"/>
                  </a:cubicBezTo>
                  <a:cubicBezTo>
                    <a:pt x="266" y="83"/>
                    <a:pt x="236" y="45"/>
                    <a:pt x="218"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242909" y="5503521"/>
              <a:ext cx="14373" cy="33425"/>
            </a:xfrm>
            <a:custGeom>
              <a:avLst/>
              <a:gdLst/>
              <a:ahLst/>
              <a:cxnLst/>
              <a:rect l="l" t="t" r="r" b="b"/>
              <a:pathLst>
                <a:path w="301" h="700" extrusionOk="0">
                  <a:moveTo>
                    <a:pt x="237" y="1"/>
                  </a:moveTo>
                  <a:cubicBezTo>
                    <a:pt x="158" y="229"/>
                    <a:pt x="80" y="456"/>
                    <a:pt x="1" y="685"/>
                  </a:cubicBezTo>
                  <a:cubicBezTo>
                    <a:pt x="12" y="689"/>
                    <a:pt x="27" y="696"/>
                    <a:pt x="42" y="700"/>
                  </a:cubicBezTo>
                  <a:cubicBezTo>
                    <a:pt x="161" y="487"/>
                    <a:pt x="244" y="263"/>
                    <a:pt x="300" y="23"/>
                  </a:cubicBezTo>
                  <a:cubicBezTo>
                    <a:pt x="282" y="16"/>
                    <a:pt x="256" y="8"/>
                    <a:pt x="2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290516" y="5629581"/>
              <a:ext cx="13943" cy="30703"/>
            </a:xfrm>
            <a:custGeom>
              <a:avLst/>
              <a:gdLst/>
              <a:ahLst/>
              <a:cxnLst/>
              <a:rect l="l" t="t" r="r" b="b"/>
              <a:pathLst>
                <a:path w="292" h="643" extrusionOk="0">
                  <a:moveTo>
                    <a:pt x="243" y="0"/>
                  </a:moveTo>
                  <a:cubicBezTo>
                    <a:pt x="161" y="209"/>
                    <a:pt x="78" y="418"/>
                    <a:pt x="0" y="624"/>
                  </a:cubicBezTo>
                  <a:cubicBezTo>
                    <a:pt x="11" y="632"/>
                    <a:pt x="26" y="635"/>
                    <a:pt x="41" y="642"/>
                  </a:cubicBezTo>
                  <a:cubicBezTo>
                    <a:pt x="56" y="632"/>
                    <a:pt x="86" y="628"/>
                    <a:pt x="90" y="613"/>
                  </a:cubicBezTo>
                  <a:cubicBezTo>
                    <a:pt x="157" y="456"/>
                    <a:pt x="221" y="302"/>
                    <a:pt x="276" y="142"/>
                  </a:cubicBezTo>
                  <a:cubicBezTo>
                    <a:pt x="292" y="104"/>
                    <a:pt x="280" y="56"/>
                    <a:pt x="284" y="11"/>
                  </a:cubicBezTo>
                  <a:cubicBezTo>
                    <a:pt x="269" y="7"/>
                    <a:pt x="258" y="4"/>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1776869" y="5111398"/>
              <a:ext cx="22777" cy="24830"/>
            </a:xfrm>
            <a:custGeom>
              <a:avLst/>
              <a:gdLst/>
              <a:ahLst/>
              <a:cxnLst/>
              <a:rect l="l" t="t" r="r" b="b"/>
              <a:pathLst>
                <a:path w="477" h="520" extrusionOk="0">
                  <a:moveTo>
                    <a:pt x="476" y="0"/>
                  </a:moveTo>
                  <a:cubicBezTo>
                    <a:pt x="413" y="56"/>
                    <a:pt x="368" y="93"/>
                    <a:pt x="330" y="138"/>
                  </a:cubicBezTo>
                  <a:cubicBezTo>
                    <a:pt x="252" y="235"/>
                    <a:pt x="188" y="344"/>
                    <a:pt x="68" y="400"/>
                  </a:cubicBezTo>
                  <a:cubicBezTo>
                    <a:pt x="46" y="411"/>
                    <a:pt x="38" y="452"/>
                    <a:pt x="1" y="520"/>
                  </a:cubicBezTo>
                  <a:cubicBezTo>
                    <a:pt x="300" y="374"/>
                    <a:pt x="420" y="235"/>
                    <a:pt x="4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1714173" y="5196489"/>
              <a:ext cx="16999" cy="15423"/>
            </a:xfrm>
            <a:custGeom>
              <a:avLst/>
              <a:gdLst/>
              <a:ahLst/>
              <a:cxnLst/>
              <a:rect l="l" t="t" r="r" b="b"/>
              <a:pathLst>
                <a:path w="356" h="323" extrusionOk="0">
                  <a:moveTo>
                    <a:pt x="356" y="1"/>
                  </a:moveTo>
                  <a:lnTo>
                    <a:pt x="356" y="1"/>
                  </a:lnTo>
                  <a:cubicBezTo>
                    <a:pt x="195" y="20"/>
                    <a:pt x="75" y="135"/>
                    <a:pt x="0" y="323"/>
                  </a:cubicBezTo>
                  <a:cubicBezTo>
                    <a:pt x="221" y="263"/>
                    <a:pt x="299" y="195"/>
                    <a:pt x="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262534" y="5679719"/>
              <a:ext cx="13656" cy="30703"/>
            </a:xfrm>
            <a:custGeom>
              <a:avLst/>
              <a:gdLst/>
              <a:ahLst/>
              <a:cxnLst/>
              <a:rect l="l" t="t" r="r" b="b"/>
              <a:pathLst>
                <a:path w="286" h="643" extrusionOk="0">
                  <a:moveTo>
                    <a:pt x="258" y="1"/>
                  </a:moveTo>
                  <a:cubicBezTo>
                    <a:pt x="173" y="210"/>
                    <a:pt x="87" y="419"/>
                    <a:pt x="1" y="629"/>
                  </a:cubicBezTo>
                  <a:cubicBezTo>
                    <a:pt x="12" y="632"/>
                    <a:pt x="27" y="639"/>
                    <a:pt x="39" y="643"/>
                  </a:cubicBezTo>
                  <a:cubicBezTo>
                    <a:pt x="161" y="445"/>
                    <a:pt x="277" y="247"/>
                    <a:pt x="285" y="4"/>
                  </a:cubicBezTo>
                  <a:cubicBezTo>
                    <a:pt x="277" y="4"/>
                    <a:pt x="266"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157198" y="5562970"/>
              <a:ext cx="11651" cy="25928"/>
            </a:xfrm>
            <a:custGeom>
              <a:avLst/>
              <a:gdLst/>
              <a:ahLst/>
              <a:cxnLst/>
              <a:rect l="l" t="t" r="r" b="b"/>
              <a:pathLst>
                <a:path w="244" h="543" extrusionOk="0">
                  <a:moveTo>
                    <a:pt x="236" y="1"/>
                  </a:moveTo>
                  <a:lnTo>
                    <a:pt x="236" y="4"/>
                  </a:lnTo>
                  <a:lnTo>
                    <a:pt x="243" y="4"/>
                  </a:lnTo>
                  <a:lnTo>
                    <a:pt x="236" y="1"/>
                  </a:lnTo>
                  <a:close/>
                  <a:moveTo>
                    <a:pt x="236" y="4"/>
                  </a:moveTo>
                  <a:lnTo>
                    <a:pt x="236" y="4"/>
                  </a:lnTo>
                  <a:cubicBezTo>
                    <a:pt x="217" y="8"/>
                    <a:pt x="195" y="12"/>
                    <a:pt x="188" y="23"/>
                  </a:cubicBezTo>
                  <a:cubicBezTo>
                    <a:pt x="90" y="180"/>
                    <a:pt x="0" y="344"/>
                    <a:pt x="19" y="543"/>
                  </a:cubicBezTo>
                  <a:cubicBezTo>
                    <a:pt x="112" y="371"/>
                    <a:pt x="232" y="214"/>
                    <a:pt x="236"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339459" y="5562445"/>
              <a:ext cx="14516" cy="30369"/>
            </a:xfrm>
            <a:custGeom>
              <a:avLst/>
              <a:gdLst/>
              <a:ahLst/>
              <a:cxnLst/>
              <a:rect l="l" t="t" r="r" b="b"/>
              <a:pathLst>
                <a:path w="304" h="636" extrusionOk="0">
                  <a:moveTo>
                    <a:pt x="259" y="0"/>
                  </a:moveTo>
                  <a:cubicBezTo>
                    <a:pt x="154" y="198"/>
                    <a:pt x="97" y="411"/>
                    <a:pt x="1" y="609"/>
                  </a:cubicBezTo>
                  <a:cubicBezTo>
                    <a:pt x="27" y="617"/>
                    <a:pt x="53" y="628"/>
                    <a:pt x="79" y="635"/>
                  </a:cubicBezTo>
                  <a:cubicBezTo>
                    <a:pt x="154" y="430"/>
                    <a:pt x="228" y="225"/>
                    <a:pt x="304" y="19"/>
                  </a:cubicBezTo>
                  <a:cubicBezTo>
                    <a:pt x="289" y="12"/>
                    <a:pt x="273" y="4"/>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1760777" y="5234689"/>
              <a:ext cx="20962" cy="12176"/>
            </a:xfrm>
            <a:custGeom>
              <a:avLst/>
              <a:gdLst/>
              <a:ahLst/>
              <a:cxnLst/>
              <a:rect l="l" t="t" r="r" b="b"/>
              <a:pathLst>
                <a:path w="439" h="255" extrusionOk="0">
                  <a:moveTo>
                    <a:pt x="438" y="1"/>
                  </a:moveTo>
                  <a:cubicBezTo>
                    <a:pt x="259" y="1"/>
                    <a:pt x="139" y="102"/>
                    <a:pt x="0" y="210"/>
                  </a:cubicBezTo>
                  <a:cubicBezTo>
                    <a:pt x="45" y="237"/>
                    <a:pt x="79" y="255"/>
                    <a:pt x="112" y="255"/>
                  </a:cubicBezTo>
                  <a:cubicBezTo>
                    <a:pt x="180" y="255"/>
                    <a:pt x="251" y="188"/>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155097" y="5419672"/>
              <a:ext cx="17047" cy="26788"/>
            </a:xfrm>
            <a:custGeom>
              <a:avLst/>
              <a:gdLst/>
              <a:ahLst/>
              <a:cxnLst/>
              <a:rect l="l" t="t" r="r" b="b"/>
              <a:pathLst>
                <a:path w="357" h="561" extrusionOk="0">
                  <a:moveTo>
                    <a:pt x="349" y="0"/>
                  </a:moveTo>
                  <a:lnTo>
                    <a:pt x="349" y="7"/>
                  </a:lnTo>
                  <a:cubicBezTo>
                    <a:pt x="349" y="7"/>
                    <a:pt x="353" y="4"/>
                    <a:pt x="356" y="4"/>
                  </a:cubicBezTo>
                  <a:lnTo>
                    <a:pt x="349" y="0"/>
                  </a:lnTo>
                  <a:close/>
                  <a:moveTo>
                    <a:pt x="349" y="7"/>
                  </a:moveTo>
                  <a:lnTo>
                    <a:pt x="349" y="7"/>
                  </a:lnTo>
                  <a:cubicBezTo>
                    <a:pt x="173" y="138"/>
                    <a:pt x="4" y="407"/>
                    <a:pt x="1" y="561"/>
                  </a:cubicBezTo>
                  <a:lnTo>
                    <a:pt x="23" y="561"/>
                  </a:lnTo>
                  <a:cubicBezTo>
                    <a:pt x="31" y="561"/>
                    <a:pt x="35" y="561"/>
                    <a:pt x="35" y="557"/>
                  </a:cubicBezTo>
                  <a:cubicBezTo>
                    <a:pt x="139" y="396"/>
                    <a:pt x="240" y="235"/>
                    <a:pt x="341" y="71"/>
                  </a:cubicBezTo>
                  <a:cubicBezTo>
                    <a:pt x="353" y="56"/>
                    <a:pt x="349" y="30"/>
                    <a:pt x="349"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1049302" y="4794529"/>
              <a:ext cx="18432" cy="7401"/>
            </a:xfrm>
            <a:custGeom>
              <a:avLst/>
              <a:gdLst/>
              <a:ahLst/>
              <a:cxnLst/>
              <a:rect l="l" t="t" r="r" b="b"/>
              <a:pathLst>
                <a:path w="386" h="155" extrusionOk="0">
                  <a:moveTo>
                    <a:pt x="49" y="1"/>
                  </a:moveTo>
                  <a:cubicBezTo>
                    <a:pt x="1" y="90"/>
                    <a:pt x="57" y="132"/>
                    <a:pt x="105" y="139"/>
                  </a:cubicBezTo>
                  <a:cubicBezTo>
                    <a:pt x="143" y="142"/>
                    <a:pt x="184" y="154"/>
                    <a:pt x="229" y="154"/>
                  </a:cubicBezTo>
                  <a:cubicBezTo>
                    <a:pt x="281" y="154"/>
                    <a:pt x="337" y="135"/>
                    <a:pt x="386" y="61"/>
                  </a:cubicBezTo>
                  <a:cubicBezTo>
                    <a:pt x="255" y="38"/>
                    <a:pt x="150" y="16"/>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1149768" y="4879859"/>
              <a:ext cx="23780" cy="7736"/>
            </a:xfrm>
            <a:custGeom>
              <a:avLst/>
              <a:gdLst/>
              <a:ahLst/>
              <a:cxnLst/>
              <a:rect l="l" t="t" r="r" b="b"/>
              <a:pathLst>
                <a:path w="498" h="162" extrusionOk="0">
                  <a:moveTo>
                    <a:pt x="7" y="1"/>
                  </a:moveTo>
                  <a:cubicBezTo>
                    <a:pt x="4" y="20"/>
                    <a:pt x="4" y="42"/>
                    <a:pt x="0" y="60"/>
                  </a:cubicBezTo>
                  <a:cubicBezTo>
                    <a:pt x="161" y="94"/>
                    <a:pt x="321" y="127"/>
                    <a:pt x="482" y="161"/>
                  </a:cubicBezTo>
                  <a:cubicBezTo>
                    <a:pt x="490" y="150"/>
                    <a:pt x="494" y="135"/>
                    <a:pt x="497" y="124"/>
                  </a:cubicBezTo>
                  <a:cubicBezTo>
                    <a:pt x="464" y="101"/>
                    <a:pt x="430" y="60"/>
                    <a:pt x="392" y="53"/>
                  </a:cubicBezTo>
                  <a:cubicBezTo>
                    <a:pt x="266" y="30"/>
                    <a:pt x="138" y="15"/>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1939267" y="5150124"/>
              <a:ext cx="22156" cy="13418"/>
            </a:xfrm>
            <a:custGeom>
              <a:avLst/>
              <a:gdLst/>
              <a:ahLst/>
              <a:cxnLst/>
              <a:rect l="l" t="t" r="r" b="b"/>
              <a:pathLst>
                <a:path w="464" h="281" extrusionOk="0">
                  <a:moveTo>
                    <a:pt x="464" y="0"/>
                  </a:moveTo>
                  <a:cubicBezTo>
                    <a:pt x="221" y="67"/>
                    <a:pt x="72" y="161"/>
                    <a:pt x="1" y="281"/>
                  </a:cubicBezTo>
                  <a:cubicBezTo>
                    <a:pt x="158" y="209"/>
                    <a:pt x="337" y="195"/>
                    <a:pt x="4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1819128" y="5240944"/>
              <a:ext cx="25928" cy="14516"/>
            </a:xfrm>
            <a:custGeom>
              <a:avLst/>
              <a:gdLst/>
              <a:ahLst/>
              <a:cxnLst/>
              <a:rect l="l" t="t" r="r" b="b"/>
              <a:pathLst>
                <a:path w="543" h="304" extrusionOk="0">
                  <a:moveTo>
                    <a:pt x="535" y="5"/>
                  </a:moveTo>
                  <a:lnTo>
                    <a:pt x="531" y="8"/>
                  </a:lnTo>
                  <a:lnTo>
                    <a:pt x="542" y="8"/>
                  </a:lnTo>
                  <a:lnTo>
                    <a:pt x="535" y="5"/>
                  </a:lnTo>
                  <a:close/>
                  <a:moveTo>
                    <a:pt x="460" y="1"/>
                  </a:moveTo>
                  <a:cubicBezTo>
                    <a:pt x="449" y="1"/>
                    <a:pt x="437" y="1"/>
                    <a:pt x="430" y="5"/>
                  </a:cubicBezTo>
                  <a:cubicBezTo>
                    <a:pt x="285" y="87"/>
                    <a:pt x="142" y="177"/>
                    <a:pt x="0" y="263"/>
                  </a:cubicBezTo>
                  <a:cubicBezTo>
                    <a:pt x="7" y="277"/>
                    <a:pt x="11" y="289"/>
                    <a:pt x="19" y="303"/>
                  </a:cubicBezTo>
                  <a:cubicBezTo>
                    <a:pt x="45" y="296"/>
                    <a:pt x="71" y="293"/>
                    <a:pt x="94" y="281"/>
                  </a:cubicBezTo>
                  <a:cubicBezTo>
                    <a:pt x="195" y="232"/>
                    <a:pt x="299" y="191"/>
                    <a:pt x="397" y="136"/>
                  </a:cubicBezTo>
                  <a:cubicBezTo>
                    <a:pt x="449" y="106"/>
                    <a:pt x="487" y="49"/>
                    <a:pt x="531" y="8"/>
                  </a:cubicBezTo>
                  <a:cubicBezTo>
                    <a:pt x="509" y="5"/>
                    <a:pt x="482" y="1"/>
                    <a:pt x="4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1359677" y="4805082"/>
              <a:ext cx="28602" cy="3963"/>
            </a:xfrm>
            <a:custGeom>
              <a:avLst/>
              <a:gdLst/>
              <a:ahLst/>
              <a:cxnLst/>
              <a:rect l="l" t="t" r="r" b="b"/>
              <a:pathLst>
                <a:path w="599" h="83" extrusionOk="0">
                  <a:moveTo>
                    <a:pt x="213" y="0"/>
                  </a:moveTo>
                  <a:cubicBezTo>
                    <a:pt x="142" y="0"/>
                    <a:pt x="71" y="8"/>
                    <a:pt x="0" y="26"/>
                  </a:cubicBezTo>
                  <a:cubicBezTo>
                    <a:pt x="4" y="45"/>
                    <a:pt x="7" y="64"/>
                    <a:pt x="11" y="83"/>
                  </a:cubicBezTo>
                  <a:cubicBezTo>
                    <a:pt x="206" y="71"/>
                    <a:pt x="404" y="61"/>
                    <a:pt x="599" y="49"/>
                  </a:cubicBezTo>
                  <a:cubicBezTo>
                    <a:pt x="471" y="23"/>
                    <a:pt x="340" y="0"/>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1196754" y="4773137"/>
              <a:ext cx="18623" cy="7544"/>
            </a:xfrm>
            <a:custGeom>
              <a:avLst/>
              <a:gdLst/>
              <a:ahLst/>
              <a:cxnLst/>
              <a:rect l="l" t="t" r="r" b="b"/>
              <a:pathLst>
                <a:path w="390" h="158" extrusionOk="0">
                  <a:moveTo>
                    <a:pt x="1" y="0"/>
                  </a:moveTo>
                  <a:cubicBezTo>
                    <a:pt x="72" y="142"/>
                    <a:pt x="188" y="142"/>
                    <a:pt x="282" y="157"/>
                  </a:cubicBezTo>
                  <a:lnTo>
                    <a:pt x="285" y="157"/>
                  </a:lnTo>
                  <a:cubicBezTo>
                    <a:pt x="315" y="157"/>
                    <a:pt x="353" y="97"/>
                    <a:pt x="389" y="67"/>
                  </a:cubicBezTo>
                  <a:cubicBezTo>
                    <a:pt x="379" y="57"/>
                    <a:pt x="367" y="45"/>
                    <a:pt x="356" y="30"/>
                  </a:cubicBezTo>
                  <a:cubicBezTo>
                    <a:pt x="248" y="23"/>
                    <a:pt x="139" y="12"/>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988612" y="4797585"/>
              <a:ext cx="19148" cy="6446"/>
            </a:xfrm>
            <a:custGeom>
              <a:avLst/>
              <a:gdLst/>
              <a:ahLst/>
              <a:cxnLst/>
              <a:rect l="l" t="t" r="r" b="b"/>
              <a:pathLst>
                <a:path w="401" h="135" extrusionOk="0">
                  <a:moveTo>
                    <a:pt x="296" y="0"/>
                  </a:moveTo>
                  <a:cubicBezTo>
                    <a:pt x="281" y="4"/>
                    <a:pt x="262" y="4"/>
                    <a:pt x="243" y="4"/>
                  </a:cubicBezTo>
                  <a:lnTo>
                    <a:pt x="154" y="4"/>
                  </a:lnTo>
                  <a:cubicBezTo>
                    <a:pt x="90" y="4"/>
                    <a:pt x="34" y="16"/>
                    <a:pt x="0" y="101"/>
                  </a:cubicBezTo>
                  <a:cubicBezTo>
                    <a:pt x="98" y="116"/>
                    <a:pt x="195" y="135"/>
                    <a:pt x="292" y="135"/>
                  </a:cubicBezTo>
                  <a:cubicBezTo>
                    <a:pt x="330" y="135"/>
                    <a:pt x="364" y="90"/>
                    <a:pt x="400" y="68"/>
                  </a:cubicBezTo>
                  <a:cubicBezTo>
                    <a:pt x="367" y="45"/>
                    <a:pt x="330" y="0"/>
                    <a:pt x="3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1923557" y="5301443"/>
              <a:ext cx="19864" cy="8834"/>
            </a:xfrm>
            <a:custGeom>
              <a:avLst/>
              <a:gdLst/>
              <a:ahLst/>
              <a:cxnLst/>
              <a:rect l="l" t="t" r="r" b="b"/>
              <a:pathLst>
                <a:path w="416" h="185" extrusionOk="0">
                  <a:moveTo>
                    <a:pt x="415" y="1"/>
                  </a:moveTo>
                  <a:lnTo>
                    <a:pt x="415" y="1"/>
                  </a:lnTo>
                  <a:cubicBezTo>
                    <a:pt x="269" y="20"/>
                    <a:pt x="124" y="50"/>
                    <a:pt x="0" y="177"/>
                  </a:cubicBezTo>
                  <a:cubicBezTo>
                    <a:pt x="22" y="185"/>
                    <a:pt x="45" y="185"/>
                    <a:pt x="72" y="185"/>
                  </a:cubicBezTo>
                  <a:cubicBezTo>
                    <a:pt x="179" y="185"/>
                    <a:pt x="292" y="125"/>
                    <a:pt x="4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1734515" y="5217403"/>
              <a:ext cx="17333" cy="12893"/>
            </a:xfrm>
            <a:custGeom>
              <a:avLst/>
              <a:gdLst/>
              <a:ahLst/>
              <a:cxnLst/>
              <a:rect l="l" t="t" r="r" b="b"/>
              <a:pathLst>
                <a:path w="363" h="270" extrusionOk="0">
                  <a:moveTo>
                    <a:pt x="329" y="1"/>
                  </a:moveTo>
                  <a:cubicBezTo>
                    <a:pt x="224" y="1"/>
                    <a:pt x="97" y="106"/>
                    <a:pt x="0" y="270"/>
                  </a:cubicBezTo>
                  <a:cubicBezTo>
                    <a:pt x="164" y="236"/>
                    <a:pt x="247" y="97"/>
                    <a:pt x="363" y="4"/>
                  </a:cubicBezTo>
                  <a:cubicBezTo>
                    <a:pt x="352" y="4"/>
                    <a:pt x="340" y="1"/>
                    <a:pt x="3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1847539" y="5257943"/>
              <a:ext cx="23111" cy="15710"/>
            </a:xfrm>
            <a:custGeom>
              <a:avLst/>
              <a:gdLst/>
              <a:ahLst/>
              <a:cxnLst/>
              <a:rect l="l" t="t" r="r" b="b"/>
              <a:pathLst>
                <a:path w="484" h="329" extrusionOk="0">
                  <a:moveTo>
                    <a:pt x="483" y="0"/>
                  </a:moveTo>
                  <a:cubicBezTo>
                    <a:pt x="323" y="97"/>
                    <a:pt x="162" y="194"/>
                    <a:pt x="0" y="292"/>
                  </a:cubicBezTo>
                  <a:cubicBezTo>
                    <a:pt x="9" y="303"/>
                    <a:pt x="16" y="318"/>
                    <a:pt x="23" y="329"/>
                  </a:cubicBezTo>
                  <a:cubicBezTo>
                    <a:pt x="214" y="284"/>
                    <a:pt x="326" y="109"/>
                    <a:pt x="4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1272438" y="4837552"/>
              <a:ext cx="22920" cy="4727"/>
            </a:xfrm>
            <a:custGeom>
              <a:avLst/>
              <a:gdLst/>
              <a:ahLst/>
              <a:cxnLst/>
              <a:rect l="l" t="t" r="r" b="b"/>
              <a:pathLst>
                <a:path w="480" h="99" extrusionOk="0">
                  <a:moveTo>
                    <a:pt x="16" y="0"/>
                  </a:moveTo>
                  <a:cubicBezTo>
                    <a:pt x="9" y="19"/>
                    <a:pt x="5" y="35"/>
                    <a:pt x="1" y="53"/>
                  </a:cubicBezTo>
                  <a:cubicBezTo>
                    <a:pt x="42" y="68"/>
                    <a:pt x="80" y="98"/>
                    <a:pt x="121" y="98"/>
                  </a:cubicBezTo>
                  <a:lnTo>
                    <a:pt x="143" y="98"/>
                  </a:lnTo>
                  <a:cubicBezTo>
                    <a:pt x="255" y="98"/>
                    <a:pt x="368" y="90"/>
                    <a:pt x="480" y="87"/>
                  </a:cubicBezTo>
                  <a:lnTo>
                    <a:pt x="480" y="38"/>
                  </a:lnTo>
                  <a:cubicBezTo>
                    <a:pt x="323" y="26"/>
                    <a:pt x="169" y="16"/>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1892519" y="5286116"/>
              <a:ext cx="18622" cy="10266"/>
            </a:xfrm>
            <a:custGeom>
              <a:avLst/>
              <a:gdLst/>
              <a:ahLst/>
              <a:cxnLst/>
              <a:rect l="l" t="t" r="r" b="b"/>
              <a:pathLst>
                <a:path w="390" h="215" extrusionOk="0">
                  <a:moveTo>
                    <a:pt x="371" y="1"/>
                  </a:moveTo>
                  <a:cubicBezTo>
                    <a:pt x="214" y="1"/>
                    <a:pt x="113" y="83"/>
                    <a:pt x="0" y="214"/>
                  </a:cubicBezTo>
                  <a:cubicBezTo>
                    <a:pt x="270" y="150"/>
                    <a:pt x="270" y="150"/>
                    <a:pt x="3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38480" y="5401050"/>
              <a:ext cx="18288" cy="18814"/>
            </a:xfrm>
            <a:custGeom>
              <a:avLst/>
              <a:gdLst/>
              <a:ahLst/>
              <a:cxnLst/>
              <a:rect l="l" t="t" r="r" b="b"/>
              <a:pathLst>
                <a:path w="383" h="394" extrusionOk="0">
                  <a:moveTo>
                    <a:pt x="382" y="1"/>
                  </a:moveTo>
                  <a:cubicBezTo>
                    <a:pt x="255" y="124"/>
                    <a:pt x="91" y="214"/>
                    <a:pt x="8" y="386"/>
                  </a:cubicBezTo>
                  <a:cubicBezTo>
                    <a:pt x="195" y="323"/>
                    <a:pt x="281" y="150"/>
                    <a:pt x="382" y="1"/>
                  </a:cubicBezTo>
                  <a:close/>
                  <a:moveTo>
                    <a:pt x="8" y="386"/>
                  </a:moveTo>
                  <a:cubicBezTo>
                    <a:pt x="8" y="390"/>
                    <a:pt x="5" y="390"/>
                    <a:pt x="1" y="390"/>
                  </a:cubicBezTo>
                  <a:lnTo>
                    <a:pt x="8" y="394"/>
                  </a:lnTo>
                  <a:lnTo>
                    <a:pt x="8" y="386"/>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210582" y="5633306"/>
              <a:ext cx="9502" cy="22347"/>
            </a:xfrm>
            <a:custGeom>
              <a:avLst/>
              <a:gdLst/>
              <a:ahLst/>
              <a:cxnLst/>
              <a:rect l="l" t="t" r="r" b="b"/>
              <a:pathLst>
                <a:path w="199" h="468" extrusionOk="0">
                  <a:moveTo>
                    <a:pt x="198" y="0"/>
                  </a:moveTo>
                  <a:lnTo>
                    <a:pt x="198" y="0"/>
                  </a:lnTo>
                  <a:cubicBezTo>
                    <a:pt x="23" y="128"/>
                    <a:pt x="0" y="288"/>
                    <a:pt x="38" y="468"/>
                  </a:cubicBezTo>
                  <a:cubicBezTo>
                    <a:pt x="90" y="322"/>
                    <a:pt x="139" y="172"/>
                    <a:pt x="1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1397734" y="4763301"/>
              <a:ext cx="13609" cy="7019"/>
            </a:xfrm>
            <a:custGeom>
              <a:avLst/>
              <a:gdLst/>
              <a:ahLst/>
              <a:cxnLst/>
              <a:rect l="l" t="t" r="r" b="b"/>
              <a:pathLst>
                <a:path w="285" h="147" extrusionOk="0">
                  <a:moveTo>
                    <a:pt x="176" y="1"/>
                  </a:moveTo>
                  <a:cubicBezTo>
                    <a:pt x="140" y="1"/>
                    <a:pt x="87" y="27"/>
                    <a:pt x="1" y="72"/>
                  </a:cubicBezTo>
                  <a:cubicBezTo>
                    <a:pt x="57" y="124"/>
                    <a:pt x="83" y="146"/>
                    <a:pt x="128" y="146"/>
                  </a:cubicBezTo>
                  <a:cubicBezTo>
                    <a:pt x="162" y="146"/>
                    <a:pt x="207" y="132"/>
                    <a:pt x="285" y="113"/>
                  </a:cubicBezTo>
                  <a:cubicBezTo>
                    <a:pt x="247" y="34"/>
                    <a:pt x="221" y="1"/>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1115149" y="4886639"/>
              <a:ext cx="20055" cy="4489"/>
            </a:xfrm>
            <a:custGeom>
              <a:avLst/>
              <a:gdLst/>
              <a:ahLst/>
              <a:cxnLst/>
              <a:rect l="l" t="t" r="r" b="b"/>
              <a:pathLst>
                <a:path w="420" h="94" extrusionOk="0">
                  <a:moveTo>
                    <a:pt x="135" y="1"/>
                  </a:moveTo>
                  <a:cubicBezTo>
                    <a:pt x="93" y="1"/>
                    <a:pt x="49" y="12"/>
                    <a:pt x="0" y="35"/>
                  </a:cubicBezTo>
                  <a:cubicBezTo>
                    <a:pt x="98" y="83"/>
                    <a:pt x="188" y="94"/>
                    <a:pt x="273" y="94"/>
                  </a:cubicBezTo>
                  <a:cubicBezTo>
                    <a:pt x="322" y="94"/>
                    <a:pt x="371" y="90"/>
                    <a:pt x="419" y="87"/>
                  </a:cubicBezTo>
                  <a:cubicBezTo>
                    <a:pt x="329" y="61"/>
                    <a:pt x="243"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1773240" y="5213488"/>
              <a:ext cx="17142" cy="12176"/>
            </a:xfrm>
            <a:custGeom>
              <a:avLst/>
              <a:gdLst/>
              <a:ahLst/>
              <a:cxnLst/>
              <a:rect l="l" t="t" r="r" b="b"/>
              <a:pathLst>
                <a:path w="359" h="255" extrusionOk="0">
                  <a:moveTo>
                    <a:pt x="340" y="0"/>
                  </a:moveTo>
                  <a:cubicBezTo>
                    <a:pt x="154" y="0"/>
                    <a:pt x="93" y="146"/>
                    <a:pt x="0" y="255"/>
                  </a:cubicBezTo>
                  <a:cubicBezTo>
                    <a:pt x="145" y="214"/>
                    <a:pt x="254" y="124"/>
                    <a:pt x="3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149558" y="5477641"/>
              <a:ext cx="12224" cy="14325"/>
            </a:xfrm>
            <a:custGeom>
              <a:avLst/>
              <a:gdLst/>
              <a:ahLst/>
              <a:cxnLst/>
              <a:rect l="l" t="t" r="r" b="b"/>
              <a:pathLst>
                <a:path w="256" h="300" extrusionOk="0">
                  <a:moveTo>
                    <a:pt x="255" y="1"/>
                  </a:moveTo>
                  <a:cubicBezTo>
                    <a:pt x="35" y="75"/>
                    <a:pt x="1" y="128"/>
                    <a:pt x="57" y="300"/>
                  </a:cubicBezTo>
                  <a:cubicBezTo>
                    <a:pt x="128" y="195"/>
                    <a:pt x="185" y="109"/>
                    <a:pt x="2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248782" y="5428554"/>
              <a:ext cx="9311" cy="12749"/>
            </a:xfrm>
            <a:custGeom>
              <a:avLst/>
              <a:gdLst/>
              <a:ahLst/>
              <a:cxnLst/>
              <a:rect l="l" t="t" r="r" b="b"/>
              <a:pathLst>
                <a:path w="195" h="267" extrusionOk="0">
                  <a:moveTo>
                    <a:pt x="187" y="1"/>
                  </a:moveTo>
                  <a:cubicBezTo>
                    <a:pt x="4" y="1"/>
                    <a:pt x="65" y="180"/>
                    <a:pt x="1" y="266"/>
                  </a:cubicBezTo>
                  <a:cubicBezTo>
                    <a:pt x="165" y="247"/>
                    <a:pt x="109" y="80"/>
                    <a:pt x="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1302759" y="4858801"/>
              <a:ext cx="19005" cy="5730"/>
            </a:xfrm>
            <a:custGeom>
              <a:avLst/>
              <a:gdLst/>
              <a:ahLst/>
              <a:cxnLst/>
              <a:rect l="l" t="t" r="r" b="b"/>
              <a:pathLst>
                <a:path w="398" h="120" extrusionOk="0">
                  <a:moveTo>
                    <a:pt x="192" y="0"/>
                  </a:moveTo>
                  <a:cubicBezTo>
                    <a:pt x="132" y="0"/>
                    <a:pt x="71" y="35"/>
                    <a:pt x="1" y="109"/>
                  </a:cubicBezTo>
                  <a:cubicBezTo>
                    <a:pt x="150" y="113"/>
                    <a:pt x="259" y="116"/>
                    <a:pt x="397" y="120"/>
                  </a:cubicBezTo>
                  <a:cubicBezTo>
                    <a:pt x="322" y="45"/>
                    <a:pt x="25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146120" y="5541721"/>
              <a:ext cx="10744" cy="21488"/>
            </a:xfrm>
            <a:custGeom>
              <a:avLst/>
              <a:gdLst/>
              <a:ahLst/>
              <a:cxnLst/>
              <a:rect l="l" t="t" r="r" b="b"/>
              <a:pathLst>
                <a:path w="225" h="450" extrusionOk="0">
                  <a:moveTo>
                    <a:pt x="146" y="1"/>
                  </a:moveTo>
                  <a:cubicBezTo>
                    <a:pt x="146" y="4"/>
                    <a:pt x="146" y="4"/>
                    <a:pt x="149" y="8"/>
                  </a:cubicBezTo>
                  <a:lnTo>
                    <a:pt x="149" y="4"/>
                  </a:lnTo>
                  <a:lnTo>
                    <a:pt x="146" y="1"/>
                  </a:lnTo>
                  <a:close/>
                  <a:moveTo>
                    <a:pt x="149" y="8"/>
                  </a:moveTo>
                  <a:lnTo>
                    <a:pt x="149" y="8"/>
                  </a:lnTo>
                  <a:cubicBezTo>
                    <a:pt x="101" y="98"/>
                    <a:pt x="52" y="187"/>
                    <a:pt x="15" y="281"/>
                  </a:cubicBezTo>
                  <a:cubicBezTo>
                    <a:pt x="0" y="329"/>
                    <a:pt x="8" y="382"/>
                    <a:pt x="11" y="434"/>
                  </a:cubicBezTo>
                  <a:cubicBezTo>
                    <a:pt x="75" y="296"/>
                    <a:pt x="225" y="187"/>
                    <a:pt x="149" y="8"/>
                  </a:cubicBezTo>
                  <a:close/>
                  <a:moveTo>
                    <a:pt x="11" y="434"/>
                  </a:moveTo>
                  <a:cubicBezTo>
                    <a:pt x="8" y="438"/>
                    <a:pt x="4" y="441"/>
                    <a:pt x="4" y="446"/>
                  </a:cubicBezTo>
                  <a:lnTo>
                    <a:pt x="8" y="449"/>
                  </a:lnTo>
                  <a:cubicBezTo>
                    <a:pt x="11" y="441"/>
                    <a:pt x="11" y="438"/>
                    <a:pt x="11" y="4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1172449" y="4876850"/>
              <a:ext cx="14468" cy="5539"/>
            </a:xfrm>
            <a:custGeom>
              <a:avLst/>
              <a:gdLst/>
              <a:ahLst/>
              <a:cxnLst/>
              <a:rect l="l" t="t" r="r" b="b"/>
              <a:pathLst>
                <a:path w="303" h="116" extrusionOk="0">
                  <a:moveTo>
                    <a:pt x="82" y="0"/>
                  </a:moveTo>
                  <a:cubicBezTo>
                    <a:pt x="60" y="0"/>
                    <a:pt x="30" y="4"/>
                    <a:pt x="1" y="4"/>
                  </a:cubicBezTo>
                  <a:cubicBezTo>
                    <a:pt x="37" y="101"/>
                    <a:pt x="105" y="112"/>
                    <a:pt x="176" y="112"/>
                  </a:cubicBezTo>
                  <a:lnTo>
                    <a:pt x="210" y="112"/>
                  </a:lnTo>
                  <a:cubicBezTo>
                    <a:pt x="221" y="112"/>
                    <a:pt x="232" y="109"/>
                    <a:pt x="244" y="109"/>
                  </a:cubicBezTo>
                  <a:cubicBezTo>
                    <a:pt x="262" y="109"/>
                    <a:pt x="284" y="112"/>
                    <a:pt x="303" y="116"/>
                  </a:cubicBezTo>
                  <a:cubicBezTo>
                    <a:pt x="247" y="19"/>
                    <a:pt x="225"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1418935" y="4808807"/>
              <a:ext cx="19339" cy="6112"/>
            </a:xfrm>
            <a:custGeom>
              <a:avLst/>
              <a:gdLst/>
              <a:ahLst/>
              <a:cxnLst/>
              <a:rect l="l" t="t" r="r" b="b"/>
              <a:pathLst>
                <a:path w="405" h="128" extrusionOk="0">
                  <a:moveTo>
                    <a:pt x="400" y="50"/>
                  </a:moveTo>
                  <a:lnTo>
                    <a:pt x="404" y="53"/>
                  </a:lnTo>
                  <a:lnTo>
                    <a:pt x="404" y="50"/>
                  </a:lnTo>
                  <a:close/>
                  <a:moveTo>
                    <a:pt x="332" y="0"/>
                  </a:moveTo>
                  <a:cubicBezTo>
                    <a:pt x="314" y="0"/>
                    <a:pt x="292" y="9"/>
                    <a:pt x="273" y="16"/>
                  </a:cubicBezTo>
                  <a:cubicBezTo>
                    <a:pt x="251" y="19"/>
                    <a:pt x="232" y="27"/>
                    <a:pt x="209" y="27"/>
                  </a:cubicBezTo>
                  <a:cubicBezTo>
                    <a:pt x="206" y="27"/>
                    <a:pt x="198" y="27"/>
                    <a:pt x="194" y="23"/>
                  </a:cubicBezTo>
                  <a:lnTo>
                    <a:pt x="172" y="23"/>
                  </a:lnTo>
                  <a:cubicBezTo>
                    <a:pt x="116" y="23"/>
                    <a:pt x="56" y="57"/>
                    <a:pt x="0" y="72"/>
                  </a:cubicBezTo>
                  <a:cubicBezTo>
                    <a:pt x="4" y="90"/>
                    <a:pt x="8" y="109"/>
                    <a:pt x="11" y="128"/>
                  </a:cubicBezTo>
                  <a:cubicBezTo>
                    <a:pt x="142" y="102"/>
                    <a:pt x="270" y="76"/>
                    <a:pt x="400" y="50"/>
                  </a:cubicBezTo>
                  <a:cubicBezTo>
                    <a:pt x="382" y="12"/>
                    <a:pt x="359" y="0"/>
                    <a:pt x="3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355885" y="5624711"/>
              <a:ext cx="11126" cy="18097"/>
            </a:xfrm>
            <a:custGeom>
              <a:avLst/>
              <a:gdLst/>
              <a:ahLst/>
              <a:cxnLst/>
              <a:rect l="l" t="t" r="r" b="b"/>
              <a:pathLst>
                <a:path w="233" h="379" extrusionOk="0">
                  <a:moveTo>
                    <a:pt x="154" y="1"/>
                  </a:moveTo>
                  <a:cubicBezTo>
                    <a:pt x="49" y="113"/>
                    <a:pt x="1" y="233"/>
                    <a:pt x="23" y="378"/>
                  </a:cubicBezTo>
                  <a:cubicBezTo>
                    <a:pt x="172" y="356"/>
                    <a:pt x="34" y="244"/>
                    <a:pt x="91" y="188"/>
                  </a:cubicBezTo>
                  <a:cubicBezTo>
                    <a:pt x="132" y="147"/>
                    <a:pt x="232" y="109"/>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1143895" y="4854838"/>
              <a:ext cx="17381" cy="5825"/>
            </a:xfrm>
            <a:custGeom>
              <a:avLst/>
              <a:gdLst/>
              <a:ahLst/>
              <a:cxnLst/>
              <a:rect l="l" t="t" r="r" b="b"/>
              <a:pathLst>
                <a:path w="364" h="122" extrusionOk="0">
                  <a:moveTo>
                    <a:pt x="154" y="1"/>
                  </a:moveTo>
                  <a:cubicBezTo>
                    <a:pt x="109" y="1"/>
                    <a:pt x="60" y="13"/>
                    <a:pt x="0" y="39"/>
                  </a:cubicBezTo>
                  <a:cubicBezTo>
                    <a:pt x="146" y="73"/>
                    <a:pt x="247" y="95"/>
                    <a:pt x="352" y="121"/>
                  </a:cubicBezTo>
                  <a:cubicBezTo>
                    <a:pt x="355" y="99"/>
                    <a:pt x="359" y="76"/>
                    <a:pt x="363" y="57"/>
                  </a:cubicBezTo>
                  <a:cubicBezTo>
                    <a:pt x="300" y="31"/>
                    <a:pt x="236"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1358627" y="4833637"/>
              <a:ext cx="17190" cy="4871"/>
            </a:xfrm>
            <a:custGeom>
              <a:avLst/>
              <a:gdLst/>
              <a:ahLst/>
              <a:cxnLst/>
              <a:rect l="l" t="t" r="r" b="b"/>
              <a:pathLst>
                <a:path w="360" h="102" extrusionOk="0">
                  <a:moveTo>
                    <a:pt x="184" y="1"/>
                  </a:moveTo>
                  <a:cubicBezTo>
                    <a:pt x="128" y="1"/>
                    <a:pt x="68" y="19"/>
                    <a:pt x="1" y="46"/>
                  </a:cubicBezTo>
                  <a:cubicBezTo>
                    <a:pt x="72" y="86"/>
                    <a:pt x="135" y="101"/>
                    <a:pt x="199" y="101"/>
                  </a:cubicBezTo>
                  <a:cubicBezTo>
                    <a:pt x="255" y="101"/>
                    <a:pt x="307" y="91"/>
                    <a:pt x="360" y="72"/>
                  </a:cubicBezTo>
                  <a:cubicBezTo>
                    <a:pt x="303" y="23"/>
                    <a:pt x="247"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1234715" y="4841133"/>
              <a:ext cx="17333" cy="4536"/>
            </a:xfrm>
            <a:custGeom>
              <a:avLst/>
              <a:gdLst/>
              <a:ahLst/>
              <a:cxnLst/>
              <a:rect l="l" t="t" r="r" b="b"/>
              <a:pathLst>
                <a:path w="363" h="95" extrusionOk="0">
                  <a:moveTo>
                    <a:pt x="0" y="12"/>
                  </a:moveTo>
                  <a:lnTo>
                    <a:pt x="0" y="19"/>
                  </a:lnTo>
                  <a:lnTo>
                    <a:pt x="4" y="19"/>
                  </a:lnTo>
                  <a:cubicBezTo>
                    <a:pt x="4" y="15"/>
                    <a:pt x="0" y="15"/>
                    <a:pt x="0" y="12"/>
                  </a:cubicBezTo>
                  <a:close/>
                  <a:moveTo>
                    <a:pt x="164" y="1"/>
                  </a:moveTo>
                  <a:cubicBezTo>
                    <a:pt x="112" y="1"/>
                    <a:pt x="56" y="12"/>
                    <a:pt x="4" y="19"/>
                  </a:cubicBezTo>
                  <a:cubicBezTo>
                    <a:pt x="18" y="38"/>
                    <a:pt x="33" y="64"/>
                    <a:pt x="52" y="68"/>
                  </a:cubicBezTo>
                  <a:cubicBezTo>
                    <a:pt x="146" y="79"/>
                    <a:pt x="242" y="86"/>
                    <a:pt x="363" y="94"/>
                  </a:cubicBezTo>
                  <a:cubicBezTo>
                    <a:pt x="299" y="19"/>
                    <a:pt x="232"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1771091" y="5177437"/>
              <a:ext cx="13036" cy="11985"/>
            </a:xfrm>
            <a:custGeom>
              <a:avLst/>
              <a:gdLst/>
              <a:ahLst/>
              <a:cxnLst/>
              <a:rect l="l" t="t" r="r" b="b"/>
              <a:pathLst>
                <a:path w="273" h="251" extrusionOk="0">
                  <a:moveTo>
                    <a:pt x="247" y="0"/>
                  </a:moveTo>
                  <a:cubicBezTo>
                    <a:pt x="164" y="71"/>
                    <a:pt x="82" y="142"/>
                    <a:pt x="0" y="213"/>
                  </a:cubicBezTo>
                  <a:cubicBezTo>
                    <a:pt x="11" y="225"/>
                    <a:pt x="26" y="239"/>
                    <a:pt x="37" y="251"/>
                  </a:cubicBezTo>
                  <a:cubicBezTo>
                    <a:pt x="116" y="180"/>
                    <a:pt x="194" y="108"/>
                    <a:pt x="273" y="37"/>
                  </a:cubicBezTo>
                  <a:cubicBezTo>
                    <a:pt x="261" y="27"/>
                    <a:pt x="254" y="11"/>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187041" y="5650591"/>
              <a:ext cx="8452" cy="12893"/>
            </a:xfrm>
            <a:custGeom>
              <a:avLst/>
              <a:gdLst/>
              <a:ahLst/>
              <a:cxnLst/>
              <a:rect l="l" t="t" r="r" b="b"/>
              <a:pathLst>
                <a:path w="177" h="270" extrusionOk="0">
                  <a:moveTo>
                    <a:pt x="176" y="1"/>
                  </a:moveTo>
                  <a:lnTo>
                    <a:pt x="176" y="1"/>
                  </a:lnTo>
                  <a:cubicBezTo>
                    <a:pt x="12" y="72"/>
                    <a:pt x="1" y="106"/>
                    <a:pt x="95" y="270"/>
                  </a:cubicBezTo>
                  <a:cubicBezTo>
                    <a:pt x="117" y="192"/>
                    <a:pt x="143" y="109"/>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1753089" y="5199927"/>
              <a:ext cx="13274" cy="10553"/>
            </a:xfrm>
            <a:custGeom>
              <a:avLst/>
              <a:gdLst/>
              <a:ahLst/>
              <a:cxnLst/>
              <a:rect l="l" t="t" r="r" b="b"/>
              <a:pathLst>
                <a:path w="278" h="221" extrusionOk="0">
                  <a:moveTo>
                    <a:pt x="247" y="1"/>
                  </a:moveTo>
                  <a:cubicBezTo>
                    <a:pt x="165" y="75"/>
                    <a:pt x="82" y="146"/>
                    <a:pt x="1" y="220"/>
                  </a:cubicBezTo>
                  <a:cubicBezTo>
                    <a:pt x="124" y="194"/>
                    <a:pt x="232" y="153"/>
                    <a:pt x="277" y="37"/>
                  </a:cubicBezTo>
                  <a:cubicBezTo>
                    <a:pt x="265" y="27"/>
                    <a:pt x="258" y="11"/>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161495" y="5510302"/>
              <a:ext cx="7926" cy="15614"/>
            </a:xfrm>
            <a:custGeom>
              <a:avLst/>
              <a:gdLst/>
              <a:ahLst/>
              <a:cxnLst/>
              <a:rect l="l" t="t" r="r" b="b"/>
              <a:pathLst>
                <a:path w="166" h="327" extrusionOk="0">
                  <a:moveTo>
                    <a:pt x="94" y="0"/>
                  </a:moveTo>
                  <a:cubicBezTo>
                    <a:pt x="60" y="105"/>
                    <a:pt x="31" y="207"/>
                    <a:pt x="0" y="311"/>
                  </a:cubicBezTo>
                  <a:cubicBezTo>
                    <a:pt x="16" y="314"/>
                    <a:pt x="34" y="319"/>
                    <a:pt x="49" y="326"/>
                  </a:cubicBezTo>
                  <a:cubicBezTo>
                    <a:pt x="86" y="225"/>
                    <a:pt x="124" y="124"/>
                    <a:pt x="165" y="23"/>
                  </a:cubicBezTo>
                  <a:cubicBezTo>
                    <a:pt x="138" y="16"/>
                    <a:pt x="116" y="8"/>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1385223" y="4805989"/>
              <a:ext cx="17763" cy="4154"/>
            </a:xfrm>
            <a:custGeom>
              <a:avLst/>
              <a:gdLst/>
              <a:ahLst/>
              <a:cxnLst/>
              <a:rect l="l" t="t" r="r" b="b"/>
              <a:pathLst>
                <a:path w="372" h="87" extrusionOk="0">
                  <a:moveTo>
                    <a:pt x="195" y="0"/>
                  </a:moveTo>
                  <a:cubicBezTo>
                    <a:pt x="124" y="0"/>
                    <a:pt x="61" y="30"/>
                    <a:pt x="1" y="86"/>
                  </a:cubicBezTo>
                  <a:cubicBezTo>
                    <a:pt x="113" y="75"/>
                    <a:pt x="225" y="68"/>
                    <a:pt x="371" y="52"/>
                  </a:cubicBezTo>
                  <a:cubicBezTo>
                    <a:pt x="307" y="19"/>
                    <a:pt x="251" y="0"/>
                    <a:pt x="1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1300467" y="4834162"/>
              <a:ext cx="18097" cy="4345"/>
            </a:xfrm>
            <a:custGeom>
              <a:avLst/>
              <a:gdLst/>
              <a:ahLst/>
              <a:cxnLst/>
              <a:rect l="l" t="t" r="r" b="b"/>
              <a:pathLst>
                <a:path w="379" h="91" extrusionOk="0">
                  <a:moveTo>
                    <a:pt x="166" y="1"/>
                  </a:moveTo>
                  <a:cubicBezTo>
                    <a:pt x="110" y="1"/>
                    <a:pt x="57" y="19"/>
                    <a:pt x="1" y="38"/>
                  </a:cubicBezTo>
                  <a:cubicBezTo>
                    <a:pt x="5" y="53"/>
                    <a:pt x="5" y="68"/>
                    <a:pt x="9" y="83"/>
                  </a:cubicBezTo>
                  <a:cubicBezTo>
                    <a:pt x="121" y="83"/>
                    <a:pt x="233" y="87"/>
                    <a:pt x="379" y="90"/>
                  </a:cubicBezTo>
                  <a:cubicBezTo>
                    <a:pt x="304" y="23"/>
                    <a:pt x="233" y="1"/>
                    <a:pt x="1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1817361" y="5210814"/>
              <a:ext cx="13991" cy="8452"/>
            </a:xfrm>
            <a:custGeom>
              <a:avLst/>
              <a:gdLst/>
              <a:ahLst/>
              <a:cxnLst/>
              <a:rect l="l" t="t" r="r" b="b"/>
              <a:pathLst>
                <a:path w="293" h="177" extrusionOk="0">
                  <a:moveTo>
                    <a:pt x="293" y="0"/>
                  </a:moveTo>
                  <a:cubicBezTo>
                    <a:pt x="195" y="56"/>
                    <a:pt x="101" y="116"/>
                    <a:pt x="1" y="176"/>
                  </a:cubicBezTo>
                  <a:lnTo>
                    <a:pt x="27" y="176"/>
                  </a:lnTo>
                  <a:cubicBezTo>
                    <a:pt x="150" y="176"/>
                    <a:pt x="232" y="109"/>
                    <a:pt x="2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1341484" y="4834019"/>
              <a:ext cx="17333" cy="4489"/>
            </a:xfrm>
            <a:custGeom>
              <a:avLst/>
              <a:gdLst/>
              <a:ahLst/>
              <a:cxnLst/>
              <a:rect l="l" t="t" r="r" b="b"/>
              <a:pathLst>
                <a:path w="363" h="94" extrusionOk="0">
                  <a:moveTo>
                    <a:pt x="158" y="0"/>
                  </a:moveTo>
                  <a:cubicBezTo>
                    <a:pt x="101" y="0"/>
                    <a:pt x="49" y="15"/>
                    <a:pt x="1" y="64"/>
                  </a:cubicBezTo>
                  <a:cubicBezTo>
                    <a:pt x="56" y="71"/>
                    <a:pt x="113" y="86"/>
                    <a:pt x="173" y="90"/>
                  </a:cubicBezTo>
                  <a:cubicBezTo>
                    <a:pt x="195" y="90"/>
                    <a:pt x="221" y="93"/>
                    <a:pt x="247" y="93"/>
                  </a:cubicBezTo>
                  <a:cubicBezTo>
                    <a:pt x="292" y="93"/>
                    <a:pt x="333" y="83"/>
                    <a:pt x="363" y="15"/>
                  </a:cubicBezTo>
                  <a:lnTo>
                    <a:pt x="333" y="15"/>
                  </a:lnTo>
                  <a:cubicBezTo>
                    <a:pt x="303" y="15"/>
                    <a:pt x="273" y="11"/>
                    <a:pt x="244" y="7"/>
                  </a:cubicBezTo>
                  <a:cubicBezTo>
                    <a:pt x="213" y="4"/>
                    <a:pt x="184" y="0"/>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1196754" y="4872219"/>
              <a:ext cx="12415" cy="4823"/>
            </a:xfrm>
            <a:custGeom>
              <a:avLst/>
              <a:gdLst/>
              <a:ahLst/>
              <a:cxnLst/>
              <a:rect l="l" t="t" r="r" b="b"/>
              <a:pathLst>
                <a:path w="260" h="101" extrusionOk="0">
                  <a:moveTo>
                    <a:pt x="117" y="0"/>
                  </a:moveTo>
                  <a:cubicBezTo>
                    <a:pt x="80" y="0"/>
                    <a:pt x="39" y="15"/>
                    <a:pt x="1" y="52"/>
                  </a:cubicBezTo>
                  <a:cubicBezTo>
                    <a:pt x="39" y="90"/>
                    <a:pt x="72" y="101"/>
                    <a:pt x="110" y="101"/>
                  </a:cubicBezTo>
                  <a:cubicBezTo>
                    <a:pt x="162" y="101"/>
                    <a:pt x="210" y="75"/>
                    <a:pt x="259" y="52"/>
                  </a:cubicBezTo>
                  <a:cubicBezTo>
                    <a:pt x="210" y="26"/>
                    <a:pt x="165"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1299560" y="4762776"/>
              <a:ext cx="17381" cy="4679"/>
            </a:xfrm>
            <a:custGeom>
              <a:avLst/>
              <a:gdLst/>
              <a:ahLst/>
              <a:cxnLst/>
              <a:rect l="l" t="t" r="r" b="b"/>
              <a:pathLst>
                <a:path w="364" h="98" extrusionOk="0">
                  <a:moveTo>
                    <a:pt x="363" y="0"/>
                  </a:moveTo>
                  <a:lnTo>
                    <a:pt x="363" y="0"/>
                  </a:lnTo>
                  <a:cubicBezTo>
                    <a:pt x="240" y="5"/>
                    <a:pt x="143" y="0"/>
                    <a:pt x="49" y="15"/>
                  </a:cubicBezTo>
                  <a:cubicBezTo>
                    <a:pt x="30" y="15"/>
                    <a:pt x="16" y="64"/>
                    <a:pt x="1" y="94"/>
                  </a:cubicBezTo>
                  <a:cubicBezTo>
                    <a:pt x="30" y="67"/>
                    <a:pt x="61" y="57"/>
                    <a:pt x="91" y="57"/>
                  </a:cubicBezTo>
                  <a:cubicBezTo>
                    <a:pt x="113" y="57"/>
                    <a:pt x="139" y="64"/>
                    <a:pt x="165" y="79"/>
                  </a:cubicBezTo>
                  <a:cubicBezTo>
                    <a:pt x="187" y="94"/>
                    <a:pt x="206" y="98"/>
                    <a:pt x="225" y="98"/>
                  </a:cubicBezTo>
                  <a:cubicBezTo>
                    <a:pt x="270" y="98"/>
                    <a:pt x="315" y="64"/>
                    <a:pt x="3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166127" y="5449659"/>
              <a:ext cx="9502" cy="12319"/>
            </a:xfrm>
            <a:custGeom>
              <a:avLst/>
              <a:gdLst/>
              <a:ahLst/>
              <a:cxnLst/>
              <a:rect l="l" t="t" r="r" b="b"/>
              <a:pathLst>
                <a:path w="199" h="258" extrusionOk="0">
                  <a:moveTo>
                    <a:pt x="191" y="0"/>
                  </a:moveTo>
                  <a:lnTo>
                    <a:pt x="191" y="0"/>
                  </a:lnTo>
                  <a:cubicBezTo>
                    <a:pt x="128" y="86"/>
                    <a:pt x="64" y="171"/>
                    <a:pt x="0" y="257"/>
                  </a:cubicBezTo>
                  <a:cubicBezTo>
                    <a:pt x="146" y="231"/>
                    <a:pt x="199" y="138"/>
                    <a:pt x="1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177205" y="5471959"/>
              <a:ext cx="5587" cy="17858"/>
            </a:xfrm>
            <a:custGeom>
              <a:avLst/>
              <a:gdLst/>
              <a:ahLst/>
              <a:cxnLst/>
              <a:rect l="l" t="t" r="r" b="b"/>
              <a:pathLst>
                <a:path w="117" h="374" extrusionOk="0">
                  <a:moveTo>
                    <a:pt x="117" y="0"/>
                  </a:moveTo>
                  <a:lnTo>
                    <a:pt x="117" y="0"/>
                  </a:lnTo>
                  <a:cubicBezTo>
                    <a:pt x="1" y="131"/>
                    <a:pt x="46" y="261"/>
                    <a:pt x="12" y="374"/>
                  </a:cubicBezTo>
                  <a:cubicBezTo>
                    <a:pt x="101" y="277"/>
                    <a:pt x="105" y="157"/>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52889" y="5662577"/>
              <a:ext cx="8977" cy="17381"/>
            </a:xfrm>
            <a:custGeom>
              <a:avLst/>
              <a:gdLst/>
              <a:ahLst/>
              <a:cxnLst/>
              <a:rect l="l" t="t" r="r" b="b"/>
              <a:pathLst>
                <a:path w="188" h="364" extrusionOk="0">
                  <a:moveTo>
                    <a:pt x="135" y="1"/>
                  </a:moveTo>
                  <a:lnTo>
                    <a:pt x="135" y="1"/>
                  </a:lnTo>
                  <a:cubicBezTo>
                    <a:pt x="132" y="153"/>
                    <a:pt x="1" y="229"/>
                    <a:pt x="56" y="360"/>
                  </a:cubicBezTo>
                  <a:cubicBezTo>
                    <a:pt x="64" y="360"/>
                    <a:pt x="75" y="363"/>
                    <a:pt x="83" y="363"/>
                  </a:cubicBezTo>
                  <a:cubicBezTo>
                    <a:pt x="187" y="165"/>
                    <a:pt x="187" y="165"/>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100471" y="5370920"/>
              <a:ext cx="16140" cy="11985"/>
            </a:xfrm>
            <a:custGeom>
              <a:avLst/>
              <a:gdLst/>
              <a:ahLst/>
              <a:cxnLst/>
              <a:rect l="l" t="t" r="r" b="b"/>
              <a:pathLst>
                <a:path w="338" h="251" extrusionOk="0">
                  <a:moveTo>
                    <a:pt x="330" y="0"/>
                  </a:moveTo>
                  <a:cubicBezTo>
                    <a:pt x="330" y="0"/>
                    <a:pt x="326" y="4"/>
                    <a:pt x="323" y="4"/>
                  </a:cubicBezTo>
                  <a:cubicBezTo>
                    <a:pt x="326" y="4"/>
                    <a:pt x="334" y="0"/>
                    <a:pt x="337" y="0"/>
                  </a:cubicBezTo>
                  <a:close/>
                  <a:moveTo>
                    <a:pt x="323" y="4"/>
                  </a:moveTo>
                  <a:cubicBezTo>
                    <a:pt x="195" y="60"/>
                    <a:pt x="76" y="124"/>
                    <a:pt x="1" y="250"/>
                  </a:cubicBezTo>
                  <a:cubicBezTo>
                    <a:pt x="109" y="169"/>
                    <a:pt x="214" y="86"/>
                    <a:pt x="323"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115798" y="5385722"/>
              <a:ext cx="12558" cy="9836"/>
            </a:xfrm>
            <a:custGeom>
              <a:avLst/>
              <a:gdLst/>
              <a:ahLst/>
              <a:cxnLst/>
              <a:rect l="l" t="t" r="r" b="b"/>
              <a:pathLst>
                <a:path w="263" h="206" extrusionOk="0">
                  <a:moveTo>
                    <a:pt x="263" y="0"/>
                  </a:moveTo>
                  <a:lnTo>
                    <a:pt x="263" y="0"/>
                  </a:lnTo>
                  <a:cubicBezTo>
                    <a:pt x="116" y="26"/>
                    <a:pt x="83" y="52"/>
                    <a:pt x="1" y="206"/>
                  </a:cubicBezTo>
                  <a:cubicBezTo>
                    <a:pt x="106" y="124"/>
                    <a:pt x="176" y="68"/>
                    <a:pt x="2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65924" y="5583694"/>
              <a:ext cx="6494" cy="11078"/>
            </a:xfrm>
            <a:custGeom>
              <a:avLst/>
              <a:gdLst/>
              <a:ahLst/>
              <a:cxnLst/>
              <a:rect l="l" t="t" r="r" b="b"/>
              <a:pathLst>
                <a:path w="136" h="232" extrusionOk="0">
                  <a:moveTo>
                    <a:pt x="94" y="0"/>
                  </a:moveTo>
                  <a:cubicBezTo>
                    <a:pt x="20" y="49"/>
                    <a:pt x="31" y="138"/>
                    <a:pt x="1" y="209"/>
                  </a:cubicBezTo>
                  <a:cubicBezTo>
                    <a:pt x="20" y="217"/>
                    <a:pt x="38" y="224"/>
                    <a:pt x="57" y="232"/>
                  </a:cubicBezTo>
                  <a:cubicBezTo>
                    <a:pt x="83" y="161"/>
                    <a:pt x="110" y="90"/>
                    <a:pt x="136" y="19"/>
                  </a:cubicBezTo>
                  <a:cubicBezTo>
                    <a:pt x="120" y="11"/>
                    <a:pt x="105" y="4"/>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213065" y="5446603"/>
              <a:ext cx="7019" cy="9502"/>
            </a:xfrm>
            <a:custGeom>
              <a:avLst/>
              <a:gdLst/>
              <a:ahLst/>
              <a:cxnLst/>
              <a:rect l="l" t="t" r="r" b="b"/>
              <a:pathLst>
                <a:path w="147" h="199" extrusionOk="0">
                  <a:moveTo>
                    <a:pt x="116" y="0"/>
                  </a:moveTo>
                  <a:cubicBezTo>
                    <a:pt x="75" y="56"/>
                    <a:pt x="38" y="112"/>
                    <a:pt x="0" y="168"/>
                  </a:cubicBezTo>
                  <a:cubicBezTo>
                    <a:pt x="15" y="180"/>
                    <a:pt x="30" y="191"/>
                    <a:pt x="45" y="199"/>
                  </a:cubicBezTo>
                  <a:cubicBezTo>
                    <a:pt x="79" y="142"/>
                    <a:pt x="112" y="83"/>
                    <a:pt x="146" y="23"/>
                  </a:cubicBezTo>
                  <a:cubicBezTo>
                    <a:pt x="135" y="16"/>
                    <a:pt x="128" y="11"/>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1190642" y="4848439"/>
              <a:ext cx="15041" cy="4154"/>
            </a:xfrm>
            <a:custGeom>
              <a:avLst/>
              <a:gdLst/>
              <a:ahLst/>
              <a:cxnLst/>
              <a:rect l="l" t="t" r="r" b="b"/>
              <a:pathLst>
                <a:path w="315" h="87" extrusionOk="0">
                  <a:moveTo>
                    <a:pt x="123" y="0"/>
                  </a:moveTo>
                  <a:cubicBezTo>
                    <a:pt x="86" y="0"/>
                    <a:pt x="49" y="12"/>
                    <a:pt x="0" y="45"/>
                  </a:cubicBezTo>
                  <a:cubicBezTo>
                    <a:pt x="113" y="60"/>
                    <a:pt x="191" y="72"/>
                    <a:pt x="314" y="86"/>
                  </a:cubicBezTo>
                  <a:cubicBezTo>
                    <a:pt x="243" y="38"/>
                    <a:pt x="187"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89859" y="5501229"/>
              <a:ext cx="9120" cy="12558"/>
            </a:xfrm>
            <a:custGeom>
              <a:avLst/>
              <a:gdLst/>
              <a:ahLst/>
              <a:cxnLst/>
              <a:rect l="l" t="t" r="r" b="b"/>
              <a:pathLst>
                <a:path w="191" h="263" extrusionOk="0">
                  <a:moveTo>
                    <a:pt x="146" y="0"/>
                  </a:moveTo>
                  <a:cubicBezTo>
                    <a:pt x="97" y="78"/>
                    <a:pt x="49" y="157"/>
                    <a:pt x="0" y="235"/>
                  </a:cubicBezTo>
                  <a:cubicBezTo>
                    <a:pt x="15" y="243"/>
                    <a:pt x="26" y="250"/>
                    <a:pt x="42" y="262"/>
                  </a:cubicBezTo>
                  <a:cubicBezTo>
                    <a:pt x="90" y="183"/>
                    <a:pt x="139" y="105"/>
                    <a:pt x="191" y="26"/>
                  </a:cubicBezTo>
                  <a:cubicBezTo>
                    <a:pt x="176" y="15"/>
                    <a:pt x="161" y="7"/>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180977" y="5563830"/>
              <a:ext cx="7210" cy="11174"/>
            </a:xfrm>
            <a:custGeom>
              <a:avLst/>
              <a:gdLst/>
              <a:ahLst/>
              <a:cxnLst/>
              <a:rect l="l" t="t" r="r" b="b"/>
              <a:pathLst>
                <a:path w="151" h="234" extrusionOk="0">
                  <a:moveTo>
                    <a:pt x="117" y="1"/>
                  </a:moveTo>
                  <a:cubicBezTo>
                    <a:pt x="80" y="73"/>
                    <a:pt x="42" y="140"/>
                    <a:pt x="1" y="211"/>
                  </a:cubicBezTo>
                  <a:cubicBezTo>
                    <a:pt x="20" y="218"/>
                    <a:pt x="39" y="225"/>
                    <a:pt x="53" y="233"/>
                  </a:cubicBezTo>
                  <a:cubicBezTo>
                    <a:pt x="87" y="162"/>
                    <a:pt x="120" y="87"/>
                    <a:pt x="151" y="16"/>
                  </a:cubicBezTo>
                  <a:cubicBezTo>
                    <a:pt x="139" y="12"/>
                    <a:pt x="128" y="5"/>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237895" y="5631157"/>
              <a:ext cx="6828" cy="9693"/>
            </a:xfrm>
            <a:custGeom>
              <a:avLst/>
              <a:gdLst/>
              <a:ahLst/>
              <a:cxnLst/>
              <a:rect l="l" t="t" r="r" b="b"/>
              <a:pathLst>
                <a:path w="143" h="203" extrusionOk="0">
                  <a:moveTo>
                    <a:pt x="142" y="0"/>
                  </a:moveTo>
                  <a:cubicBezTo>
                    <a:pt x="1" y="57"/>
                    <a:pt x="1" y="57"/>
                    <a:pt x="53" y="202"/>
                  </a:cubicBezTo>
                  <a:cubicBezTo>
                    <a:pt x="83" y="143"/>
                    <a:pt x="109" y="79"/>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317160" y="5525104"/>
              <a:ext cx="7401" cy="10266"/>
            </a:xfrm>
            <a:custGeom>
              <a:avLst/>
              <a:gdLst/>
              <a:ahLst/>
              <a:cxnLst/>
              <a:rect l="l" t="t" r="r" b="b"/>
              <a:pathLst>
                <a:path w="155" h="215" extrusionOk="0">
                  <a:moveTo>
                    <a:pt x="91" y="1"/>
                  </a:moveTo>
                  <a:cubicBezTo>
                    <a:pt x="61" y="68"/>
                    <a:pt x="31" y="132"/>
                    <a:pt x="1" y="195"/>
                  </a:cubicBezTo>
                  <a:cubicBezTo>
                    <a:pt x="12" y="203"/>
                    <a:pt x="27" y="211"/>
                    <a:pt x="39" y="214"/>
                  </a:cubicBezTo>
                  <a:cubicBezTo>
                    <a:pt x="87" y="158"/>
                    <a:pt x="132" y="102"/>
                    <a:pt x="154" y="31"/>
                  </a:cubicBezTo>
                  <a:cubicBezTo>
                    <a:pt x="132" y="20"/>
                    <a:pt x="113" y="12"/>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1209408" y="4770989"/>
              <a:ext cx="10935" cy="5396"/>
            </a:xfrm>
            <a:custGeom>
              <a:avLst/>
              <a:gdLst/>
              <a:ahLst/>
              <a:cxnLst/>
              <a:rect l="l" t="t" r="r" b="b"/>
              <a:pathLst>
                <a:path w="229" h="113" extrusionOk="0">
                  <a:moveTo>
                    <a:pt x="4" y="7"/>
                  </a:moveTo>
                  <a:lnTo>
                    <a:pt x="0" y="16"/>
                  </a:lnTo>
                  <a:lnTo>
                    <a:pt x="4" y="16"/>
                  </a:lnTo>
                  <a:lnTo>
                    <a:pt x="4" y="7"/>
                  </a:lnTo>
                  <a:close/>
                  <a:moveTo>
                    <a:pt x="124" y="0"/>
                  </a:moveTo>
                  <a:cubicBezTo>
                    <a:pt x="105" y="0"/>
                    <a:pt x="87" y="4"/>
                    <a:pt x="64" y="7"/>
                  </a:cubicBezTo>
                  <a:cubicBezTo>
                    <a:pt x="45" y="12"/>
                    <a:pt x="26" y="16"/>
                    <a:pt x="8" y="16"/>
                  </a:cubicBezTo>
                  <a:lnTo>
                    <a:pt x="4" y="16"/>
                  </a:lnTo>
                  <a:cubicBezTo>
                    <a:pt x="23" y="103"/>
                    <a:pt x="78" y="111"/>
                    <a:pt x="141" y="111"/>
                  </a:cubicBezTo>
                  <a:cubicBezTo>
                    <a:pt x="155" y="111"/>
                    <a:pt x="169" y="110"/>
                    <a:pt x="183" y="110"/>
                  </a:cubicBezTo>
                  <a:cubicBezTo>
                    <a:pt x="198" y="110"/>
                    <a:pt x="213" y="111"/>
                    <a:pt x="228" y="112"/>
                  </a:cubicBezTo>
                  <a:cubicBezTo>
                    <a:pt x="214" y="23"/>
                    <a:pt x="173"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306751" y="5770778"/>
              <a:ext cx="6781" cy="9264"/>
            </a:xfrm>
            <a:custGeom>
              <a:avLst/>
              <a:gdLst/>
              <a:ahLst/>
              <a:cxnLst/>
              <a:rect l="l" t="t" r="r" b="b"/>
              <a:pathLst>
                <a:path w="142" h="194" extrusionOk="0">
                  <a:moveTo>
                    <a:pt x="142" y="0"/>
                  </a:moveTo>
                  <a:cubicBezTo>
                    <a:pt x="97" y="63"/>
                    <a:pt x="49" y="127"/>
                    <a:pt x="0" y="194"/>
                  </a:cubicBezTo>
                  <a:cubicBezTo>
                    <a:pt x="93" y="164"/>
                    <a:pt x="142" y="101"/>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1783793" y="5228290"/>
              <a:ext cx="10028" cy="6637"/>
            </a:xfrm>
            <a:custGeom>
              <a:avLst/>
              <a:gdLst/>
              <a:ahLst/>
              <a:cxnLst/>
              <a:rect l="l" t="t" r="r" b="b"/>
              <a:pathLst>
                <a:path w="210" h="139" extrusionOk="0">
                  <a:moveTo>
                    <a:pt x="0" y="131"/>
                  </a:moveTo>
                  <a:lnTo>
                    <a:pt x="0" y="139"/>
                  </a:lnTo>
                  <a:cubicBezTo>
                    <a:pt x="0" y="135"/>
                    <a:pt x="0" y="135"/>
                    <a:pt x="4" y="135"/>
                  </a:cubicBezTo>
                  <a:cubicBezTo>
                    <a:pt x="0" y="135"/>
                    <a:pt x="0" y="131"/>
                    <a:pt x="0" y="131"/>
                  </a:cubicBezTo>
                  <a:close/>
                  <a:moveTo>
                    <a:pt x="128" y="0"/>
                  </a:moveTo>
                  <a:cubicBezTo>
                    <a:pt x="45" y="0"/>
                    <a:pt x="42" y="94"/>
                    <a:pt x="4" y="135"/>
                  </a:cubicBezTo>
                  <a:cubicBezTo>
                    <a:pt x="16" y="135"/>
                    <a:pt x="23" y="139"/>
                    <a:pt x="30" y="139"/>
                  </a:cubicBezTo>
                  <a:cubicBezTo>
                    <a:pt x="109" y="139"/>
                    <a:pt x="116" y="38"/>
                    <a:pt x="209" y="23"/>
                  </a:cubicBezTo>
                  <a:cubicBezTo>
                    <a:pt x="176" y="8"/>
                    <a:pt x="150" y="0"/>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1793581" y="5234546"/>
              <a:ext cx="9837" cy="6828"/>
            </a:xfrm>
            <a:custGeom>
              <a:avLst/>
              <a:gdLst/>
              <a:ahLst/>
              <a:cxnLst/>
              <a:rect l="l" t="t" r="r" b="b"/>
              <a:pathLst>
                <a:path w="206" h="143" extrusionOk="0">
                  <a:moveTo>
                    <a:pt x="205" y="0"/>
                  </a:moveTo>
                  <a:cubicBezTo>
                    <a:pt x="205" y="4"/>
                    <a:pt x="205" y="4"/>
                    <a:pt x="202" y="8"/>
                  </a:cubicBezTo>
                  <a:lnTo>
                    <a:pt x="205" y="8"/>
                  </a:lnTo>
                  <a:lnTo>
                    <a:pt x="205" y="0"/>
                  </a:lnTo>
                  <a:close/>
                  <a:moveTo>
                    <a:pt x="202" y="8"/>
                  </a:moveTo>
                  <a:cubicBezTo>
                    <a:pt x="52" y="11"/>
                    <a:pt x="22" y="30"/>
                    <a:pt x="7" y="139"/>
                  </a:cubicBezTo>
                  <a:cubicBezTo>
                    <a:pt x="93" y="128"/>
                    <a:pt x="168" y="97"/>
                    <a:pt x="202" y="8"/>
                  </a:cubicBezTo>
                  <a:close/>
                  <a:moveTo>
                    <a:pt x="0" y="139"/>
                  </a:moveTo>
                  <a:lnTo>
                    <a:pt x="7" y="142"/>
                  </a:lnTo>
                  <a:lnTo>
                    <a:pt x="7" y="139"/>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1934301" y="5230248"/>
              <a:ext cx="10075" cy="6160"/>
            </a:xfrm>
            <a:custGeom>
              <a:avLst/>
              <a:gdLst/>
              <a:ahLst/>
              <a:cxnLst/>
              <a:rect l="l" t="t" r="r" b="b"/>
              <a:pathLst>
                <a:path w="211" h="129" extrusionOk="0">
                  <a:moveTo>
                    <a:pt x="211" y="1"/>
                  </a:moveTo>
                  <a:lnTo>
                    <a:pt x="211" y="1"/>
                  </a:lnTo>
                  <a:cubicBezTo>
                    <a:pt x="135" y="38"/>
                    <a:pt x="83" y="64"/>
                    <a:pt x="1" y="106"/>
                  </a:cubicBezTo>
                  <a:cubicBezTo>
                    <a:pt x="38" y="120"/>
                    <a:pt x="73" y="128"/>
                    <a:pt x="99" y="128"/>
                  </a:cubicBezTo>
                  <a:cubicBezTo>
                    <a:pt x="158" y="128"/>
                    <a:pt x="192" y="90"/>
                    <a:pt x="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1062529" y="4892178"/>
              <a:ext cx="9932" cy="4345"/>
            </a:xfrm>
            <a:custGeom>
              <a:avLst/>
              <a:gdLst/>
              <a:ahLst/>
              <a:cxnLst/>
              <a:rect l="l" t="t" r="r" b="b"/>
              <a:pathLst>
                <a:path w="208" h="91" extrusionOk="0">
                  <a:moveTo>
                    <a:pt x="9" y="0"/>
                  </a:moveTo>
                  <a:cubicBezTo>
                    <a:pt x="5" y="19"/>
                    <a:pt x="5" y="38"/>
                    <a:pt x="1" y="57"/>
                  </a:cubicBezTo>
                  <a:cubicBezTo>
                    <a:pt x="28" y="79"/>
                    <a:pt x="54" y="90"/>
                    <a:pt x="80" y="90"/>
                  </a:cubicBezTo>
                  <a:cubicBezTo>
                    <a:pt x="117" y="90"/>
                    <a:pt x="154" y="71"/>
                    <a:pt x="207" y="23"/>
                  </a:cubicBezTo>
                  <a:cubicBezTo>
                    <a:pt x="117" y="12"/>
                    <a:pt x="64" y="8"/>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1066779" y="4866298"/>
              <a:ext cx="10935" cy="3438"/>
            </a:xfrm>
            <a:custGeom>
              <a:avLst/>
              <a:gdLst/>
              <a:ahLst/>
              <a:cxnLst/>
              <a:rect l="l" t="t" r="r" b="b"/>
              <a:pathLst>
                <a:path w="229" h="72" extrusionOk="0">
                  <a:moveTo>
                    <a:pt x="112" y="0"/>
                  </a:moveTo>
                  <a:cubicBezTo>
                    <a:pt x="79" y="0"/>
                    <a:pt x="41" y="12"/>
                    <a:pt x="0" y="53"/>
                  </a:cubicBezTo>
                  <a:cubicBezTo>
                    <a:pt x="98" y="61"/>
                    <a:pt x="162" y="68"/>
                    <a:pt x="224" y="71"/>
                  </a:cubicBezTo>
                  <a:cubicBezTo>
                    <a:pt x="229" y="61"/>
                    <a:pt x="229" y="45"/>
                    <a:pt x="229" y="30"/>
                  </a:cubicBezTo>
                  <a:cubicBezTo>
                    <a:pt x="191" y="23"/>
                    <a:pt x="157"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1853985" y="5234546"/>
              <a:ext cx="11842" cy="6828"/>
            </a:xfrm>
            <a:custGeom>
              <a:avLst/>
              <a:gdLst/>
              <a:ahLst/>
              <a:cxnLst/>
              <a:rect l="l" t="t" r="r" b="b"/>
              <a:pathLst>
                <a:path w="248" h="143" extrusionOk="0">
                  <a:moveTo>
                    <a:pt x="225" y="0"/>
                  </a:moveTo>
                  <a:cubicBezTo>
                    <a:pt x="158" y="45"/>
                    <a:pt x="87" y="87"/>
                    <a:pt x="1" y="139"/>
                  </a:cubicBezTo>
                  <a:cubicBezTo>
                    <a:pt x="13" y="142"/>
                    <a:pt x="23" y="142"/>
                    <a:pt x="39" y="142"/>
                  </a:cubicBezTo>
                  <a:cubicBezTo>
                    <a:pt x="135" y="142"/>
                    <a:pt x="170" y="52"/>
                    <a:pt x="248" y="45"/>
                  </a:cubicBezTo>
                  <a:cubicBezTo>
                    <a:pt x="240" y="30"/>
                    <a:pt x="233" y="16"/>
                    <a:pt x="2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1697795" y="5152607"/>
              <a:ext cx="6685" cy="7163"/>
            </a:xfrm>
            <a:custGeom>
              <a:avLst/>
              <a:gdLst/>
              <a:ahLst/>
              <a:cxnLst/>
              <a:rect l="l" t="t" r="r" b="b"/>
              <a:pathLst>
                <a:path w="140" h="150" extrusionOk="0">
                  <a:moveTo>
                    <a:pt x="87" y="0"/>
                  </a:moveTo>
                  <a:cubicBezTo>
                    <a:pt x="1" y="0"/>
                    <a:pt x="35" y="112"/>
                    <a:pt x="20" y="150"/>
                  </a:cubicBezTo>
                  <a:cubicBezTo>
                    <a:pt x="57" y="109"/>
                    <a:pt x="94" y="64"/>
                    <a:pt x="139" y="12"/>
                  </a:cubicBezTo>
                  <a:cubicBezTo>
                    <a:pt x="117" y="5"/>
                    <a:pt x="10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1211891" y="4842900"/>
              <a:ext cx="9693" cy="4871"/>
            </a:xfrm>
            <a:custGeom>
              <a:avLst/>
              <a:gdLst/>
              <a:ahLst/>
              <a:cxnLst/>
              <a:rect l="l" t="t" r="r" b="b"/>
              <a:pathLst>
                <a:path w="203" h="102" extrusionOk="0">
                  <a:moveTo>
                    <a:pt x="0" y="1"/>
                  </a:moveTo>
                  <a:lnTo>
                    <a:pt x="0" y="1"/>
                  </a:lnTo>
                  <a:cubicBezTo>
                    <a:pt x="42" y="76"/>
                    <a:pt x="56" y="102"/>
                    <a:pt x="97" y="102"/>
                  </a:cubicBezTo>
                  <a:cubicBezTo>
                    <a:pt x="120" y="102"/>
                    <a:pt x="150" y="94"/>
                    <a:pt x="202" y="80"/>
                  </a:cubicBezTo>
                  <a:cubicBezTo>
                    <a:pt x="128" y="49"/>
                    <a:pt x="71" y="3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1108035" y="4831870"/>
              <a:ext cx="8786" cy="2340"/>
            </a:xfrm>
            <a:custGeom>
              <a:avLst/>
              <a:gdLst/>
              <a:ahLst/>
              <a:cxnLst/>
              <a:rect l="l" t="t" r="r" b="b"/>
              <a:pathLst>
                <a:path w="184" h="49" extrusionOk="0">
                  <a:moveTo>
                    <a:pt x="1" y="0"/>
                  </a:moveTo>
                  <a:lnTo>
                    <a:pt x="1" y="49"/>
                  </a:lnTo>
                  <a:lnTo>
                    <a:pt x="184" y="49"/>
                  </a:lnTo>
                  <a:lnTo>
                    <a:pt x="184" y="11"/>
                  </a:lnTo>
                  <a:cubicBezTo>
                    <a:pt x="124" y="7"/>
                    <a:pt x="65" y="4"/>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90707" y="5750389"/>
              <a:ext cx="5921" cy="6685"/>
            </a:xfrm>
            <a:custGeom>
              <a:avLst/>
              <a:gdLst/>
              <a:ahLst/>
              <a:cxnLst/>
              <a:rect l="l" t="t" r="r" b="b"/>
              <a:pathLst>
                <a:path w="124" h="140" extrusionOk="0">
                  <a:moveTo>
                    <a:pt x="94" y="1"/>
                  </a:moveTo>
                  <a:cubicBezTo>
                    <a:pt x="63" y="34"/>
                    <a:pt x="30" y="72"/>
                    <a:pt x="0" y="109"/>
                  </a:cubicBezTo>
                  <a:cubicBezTo>
                    <a:pt x="11" y="120"/>
                    <a:pt x="23" y="127"/>
                    <a:pt x="34" y="139"/>
                  </a:cubicBezTo>
                  <a:cubicBezTo>
                    <a:pt x="63" y="101"/>
                    <a:pt x="94" y="64"/>
                    <a:pt x="123" y="27"/>
                  </a:cubicBezTo>
                  <a:cubicBezTo>
                    <a:pt x="116" y="15"/>
                    <a:pt x="105" y="8"/>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172907" y="5549218"/>
              <a:ext cx="4488" cy="5921"/>
            </a:xfrm>
            <a:custGeom>
              <a:avLst/>
              <a:gdLst/>
              <a:ahLst/>
              <a:cxnLst/>
              <a:rect l="l" t="t" r="r" b="b"/>
              <a:pathLst>
                <a:path w="94" h="124" extrusionOk="0">
                  <a:moveTo>
                    <a:pt x="15" y="1"/>
                  </a:moveTo>
                  <a:cubicBezTo>
                    <a:pt x="11" y="38"/>
                    <a:pt x="4" y="72"/>
                    <a:pt x="1" y="109"/>
                  </a:cubicBezTo>
                  <a:cubicBezTo>
                    <a:pt x="15" y="113"/>
                    <a:pt x="30" y="117"/>
                    <a:pt x="49" y="124"/>
                  </a:cubicBezTo>
                  <a:cubicBezTo>
                    <a:pt x="63" y="91"/>
                    <a:pt x="79" y="57"/>
                    <a:pt x="94" y="23"/>
                  </a:cubicBezTo>
                  <a:cubicBezTo>
                    <a:pt x="68" y="15"/>
                    <a:pt x="41" y="8"/>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1947289" y="5318586"/>
              <a:ext cx="7353" cy="5253"/>
            </a:xfrm>
            <a:custGeom>
              <a:avLst/>
              <a:gdLst/>
              <a:ahLst/>
              <a:cxnLst/>
              <a:rect l="l" t="t" r="r" b="b"/>
              <a:pathLst>
                <a:path w="154" h="110" extrusionOk="0">
                  <a:moveTo>
                    <a:pt x="135" y="1"/>
                  </a:moveTo>
                  <a:cubicBezTo>
                    <a:pt x="90" y="31"/>
                    <a:pt x="45" y="57"/>
                    <a:pt x="0" y="83"/>
                  </a:cubicBezTo>
                  <a:cubicBezTo>
                    <a:pt x="4" y="95"/>
                    <a:pt x="12" y="102"/>
                    <a:pt x="15" y="109"/>
                  </a:cubicBezTo>
                  <a:cubicBezTo>
                    <a:pt x="60" y="83"/>
                    <a:pt x="109" y="54"/>
                    <a:pt x="153" y="28"/>
                  </a:cubicBezTo>
                  <a:cubicBezTo>
                    <a:pt x="150" y="19"/>
                    <a:pt x="143" y="9"/>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004398" y="5315052"/>
              <a:ext cx="7544" cy="5396"/>
            </a:xfrm>
            <a:custGeom>
              <a:avLst/>
              <a:gdLst/>
              <a:ahLst/>
              <a:cxnLst/>
              <a:rect l="l" t="t" r="r" b="b"/>
              <a:pathLst>
                <a:path w="158" h="113" extrusionOk="0">
                  <a:moveTo>
                    <a:pt x="145" y="0"/>
                  </a:moveTo>
                  <a:cubicBezTo>
                    <a:pt x="97" y="30"/>
                    <a:pt x="49" y="52"/>
                    <a:pt x="0" y="79"/>
                  </a:cubicBezTo>
                  <a:cubicBezTo>
                    <a:pt x="4" y="90"/>
                    <a:pt x="7" y="102"/>
                    <a:pt x="11" y="112"/>
                  </a:cubicBezTo>
                  <a:cubicBezTo>
                    <a:pt x="60" y="83"/>
                    <a:pt x="109" y="52"/>
                    <a:pt x="157" y="26"/>
                  </a:cubicBezTo>
                  <a:cubicBezTo>
                    <a:pt x="154" y="19"/>
                    <a:pt x="150" y="7"/>
                    <a:pt x="1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399310" y="4807565"/>
              <a:ext cx="9359" cy="3629"/>
            </a:xfrm>
            <a:custGeom>
              <a:avLst/>
              <a:gdLst/>
              <a:ahLst/>
              <a:cxnLst/>
              <a:rect l="l" t="t" r="r" b="b"/>
              <a:pathLst>
                <a:path w="196" h="76" extrusionOk="0">
                  <a:moveTo>
                    <a:pt x="183" y="0"/>
                  </a:moveTo>
                  <a:cubicBezTo>
                    <a:pt x="120" y="26"/>
                    <a:pt x="60" y="49"/>
                    <a:pt x="0" y="76"/>
                  </a:cubicBezTo>
                  <a:cubicBezTo>
                    <a:pt x="64" y="68"/>
                    <a:pt x="128" y="64"/>
                    <a:pt x="195" y="61"/>
                  </a:cubicBezTo>
                  <a:cubicBezTo>
                    <a:pt x="191" y="38"/>
                    <a:pt x="187" y="19"/>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244934" y="4840608"/>
              <a:ext cx="10266" cy="2722"/>
            </a:xfrm>
            <a:custGeom>
              <a:avLst/>
              <a:gdLst/>
              <a:ahLst/>
              <a:cxnLst/>
              <a:rect l="l" t="t" r="r" b="b"/>
              <a:pathLst>
                <a:path w="215" h="57" extrusionOk="0">
                  <a:moveTo>
                    <a:pt x="214" y="23"/>
                  </a:moveTo>
                  <a:cubicBezTo>
                    <a:pt x="210" y="23"/>
                    <a:pt x="203" y="26"/>
                    <a:pt x="199" y="26"/>
                  </a:cubicBezTo>
                  <a:cubicBezTo>
                    <a:pt x="203" y="26"/>
                    <a:pt x="206" y="30"/>
                    <a:pt x="214" y="30"/>
                  </a:cubicBezTo>
                  <a:lnTo>
                    <a:pt x="214" y="23"/>
                  </a:lnTo>
                  <a:close/>
                  <a:moveTo>
                    <a:pt x="106" y="0"/>
                  </a:moveTo>
                  <a:cubicBezTo>
                    <a:pt x="68" y="0"/>
                    <a:pt x="35" y="15"/>
                    <a:pt x="1" y="57"/>
                  </a:cubicBezTo>
                  <a:cubicBezTo>
                    <a:pt x="64" y="45"/>
                    <a:pt x="132" y="38"/>
                    <a:pt x="199" y="26"/>
                  </a:cubicBezTo>
                  <a:cubicBezTo>
                    <a:pt x="165" y="12"/>
                    <a:pt x="135" y="0"/>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2264301" y="5407162"/>
              <a:ext cx="6446" cy="4871"/>
            </a:xfrm>
            <a:custGeom>
              <a:avLst/>
              <a:gdLst/>
              <a:ahLst/>
              <a:cxnLst/>
              <a:rect l="l" t="t" r="r" b="b"/>
              <a:pathLst>
                <a:path w="135" h="102" extrusionOk="0">
                  <a:moveTo>
                    <a:pt x="120" y="0"/>
                  </a:moveTo>
                  <a:cubicBezTo>
                    <a:pt x="109" y="0"/>
                    <a:pt x="102" y="4"/>
                    <a:pt x="90" y="4"/>
                  </a:cubicBezTo>
                  <a:cubicBezTo>
                    <a:pt x="60" y="34"/>
                    <a:pt x="31" y="67"/>
                    <a:pt x="0" y="101"/>
                  </a:cubicBezTo>
                  <a:lnTo>
                    <a:pt x="34" y="101"/>
                  </a:lnTo>
                  <a:cubicBezTo>
                    <a:pt x="105" y="101"/>
                    <a:pt x="135" y="71"/>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850929" y="5301300"/>
              <a:ext cx="6637" cy="4679"/>
            </a:xfrm>
            <a:custGeom>
              <a:avLst/>
              <a:gdLst/>
              <a:ahLst/>
              <a:cxnLst/>
              <a:rect l="l" t="t" r="r" b="b"/>
              <a:pathLst>
                <a:path w="139" h="98" extrusionOk="0">
                  <a:moveTo>
                    <a:pt x="116" y="0"/>
                  </a:moveTo>
                  <a:cubicBezTo>
                    <a:pt x="80" y="23"/>
                    <a:pt x="38" y="41"/>
                    <a:pt x="1" y="64"/>
                  </a:cubicBezTo>
                  <a:cubicBezTo>
                    <a:pt x="4" y="76"/>
                    <a:pt x="12" y="86"/>
                    <a:pt x="19" y="98"/>
                  </a:cubicBezTo>
                  <a:cubicBezTo>
                    <a:pt x="61" y="79"/>
                    <a:pt x="98" y="57"/>
                    <a:pt x="139" y="38"/>
                  </a:cubicBezTo>
                  <a:cubicBezTo>
                    <a:pt x="132" y="23"/>
                    <a:pt x="124" y="12"/>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42848" y="5236121"/>
              <a:ext cx="5587" cy="4727"/>
            </a:xfrm>
            <a:custGeom>
              <a:avLst/>
              <a:gdLst/>
              <a:ahLst/>
              <a:cxnLst/>
              <a:rect l="l" t="t" r="r" b="b"/>
              <a:pathLst>
                <a:path w="117" h="99" extrusionOk="0">
                  <a:moveTo>
                    <a:pt x="86" y="1"/>
                  </a:moveTo>
                  <a:cubicBezTo>
                    <a:pt x="60" y="23"/>
                    <a:pt x="31" y="42"/>
                    <a:pt x="0" y="61"/>
                  </a:cubicBezTo>
                  <a:cubicBezTo>
                    <a:pt x="5" y="72"/>
                    <a:pt x="12" y="87"/>
                    <a:pt x="19" y="98"/>
                  </a:cubicBezTo>
                  <a:cubicBezTo>
                    <a:pt x="53" y="83"/>
                    <a:pt x="83" y="64"/>
                    <a:pt x="117" y="50"/>
                  </a:cubicBezTo>
                  <a:cubicBezTo>
                    <a:pt x="109" y="35"/>
                    <a:pt x="98" y="16"/>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1069453" y="4837934"/>
              <a:ext cx="5730" cy="3581"/>
            </a:xfrm>
            <a:custGeom>
              <a:avLst/>
              <a:gdLst/>
              <a:ahLst/>
              <a:cxnLst/>
              <a:rect l="l" t="t" r="r" b="b"/>
              <a:pathLst>
                <a:path w="120" h="75" extrusionOk="0">
                  <a:moveTo>
                    <a:pt x="101" y="1"/>
                  </a:moveTo>
                  <a:cubicBezTo>
                    <a:pt x="68" y="15"/>
                    <a:pt x="34" y="34"/>
                    <a:pt x="0" y="53"/>
                  </a:cubicBezTo>
                  <a:cubicBezTo>
                    <a:pt x="4" y="60"/>
                    <a:pt x="8" y="68"/>
                    <a:pt x="8" y="75"/>
                  </a:cubicBezTo>
                  <a:cubicBezTo>
                    <a:pt x="45" y="63"/>
                    <a:pt x="83" y="53"/>
                    <a:pt x="120" y="41"/>
                  </a:cubicBezTo>
                  <a:cubicBezTo>
                    <a:pt x="113" y="30"/>
                    <a:pt x="105" y="15"/>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1103880" y="4861666"/>
              <a:ext cx="6637" cy="3247"/>
            </a:xfrm>
            <a:custGeom>
              <a:avLst/>
              <a:gdLst/>
              <a:ahLst/>
              <a:cxnLst/>
              <a:rect l="l" t="t" r="r" b="b"/>
              <a:pathLst>
                <a:path w="139" h="68" extrusionOk="0">
                  <a:moveTo>
                    <a:pt x="11" y="1"/>
                  </a:moveTo>
                  <a:cubicBezTo>
                    <a:pt x="7" y="15"/>
                    <a:pt x="4" y="27"/>
                    <a:pt x="0" y="42"/>
                  </a:cubicBezTo>
                  <a:cubicBezTo>
                    <a:pt x="41" y="49"/>
                    <a:pt x="86" y="60"/>
                    <a:pt x="127" y="68"/>
                  </a:cubicBezTo>
                  <a:cubicBezTo>
                    <a:pt x="131" y="56"/>
                    <a:pt x="135" y="45"/>
                    <a:pt x="138" y="34"/>
                  </a:cubicBezTo>
                  <a:cubicBezTo>
                    <a:pt x="97" y="23"/>
                    <a:pt x="52" y="1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348007" y="5613490"/>
              <a:ext cx="4154" cy="7163"/>
            </a:xfrm>
            <a:custGeom>
              <a:avLst/>
              <a:gdLst/>
              <a:ahLst/>
              <a:cxnLst/>
              <a:rect l="l" t="t" r="r" b="b"/>
              <a:pathLst>
                <a:path w="87" h="150" extrusionOk="0">
                  <a:moveTo>
                    <a:pt x="52" y="1"/>
                  </a:moveTo>
                  <a:cubicBezTo>
                    <a:pt x="38" y="42"/>
                    <a:pt x="19" y="82"/>
                    <a:pt x="0" y="127"/>
                  </a:cubicBezTo>
                  <a:cubicBezTo>
                    <a:pt x="26" y="135"/>
                    <a:pt x="52" y="142"/>
                    <a:pt x="79" y="150"/>
                  </a:cubicBezTo>
                  <a:cubicBezTo>
                    <a:pt x="83" y="105"/>
                    <a:pt x="83" y="60"/>
                    <a:pt x="86" y="15"/>
                  </a:cubicBezTo>
                  <a:cubicBezTo>
                    <a:pt x="75" y="8"/>
                    <a:pt x="64" y="4"/>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93249" y="5599403"/>
              <a:ext cx="3438" cy="6828"/>
            </a:xfrm>
            <a:custGeom>
              <a:avLst/>
              <a:gdLst/>
              <a:ahLst/>
              <a:cxnLst/>
              <a:rect l="l" t="t" r="r" b="b"/>
              <a:pathLst>
                <a:path w="72" h="143" extrusionOk="0">
                  <a:moveTo>
                    <a:pt x="30" y="0"/>
                  </a:moveTo>
                  <a:cubicBezTo>
                    <a:pt x="23" y="45"/>
                    <a:pt x="11" y="86"/>
                    <a:pt x="1" y="131"/>
                  </a:cubicBezTo>
                  <a:cubicBezTo>
                    <a:pt x="18" y="135"/>
                    <a:pt x="41" y="139"/>
                    <a:pt x="60" y="142"/>
                  </a:cubicBezTo>
                  <a:cubicBezTo>
                    <a:pt x="63" y="97"/>
                    <a:pt x="68" y="52"/>
                    <a:pt x="71" y="8"/>
                  </a:cubicBezTo>
                  <a:cubicBezTo>
                    <a:pt x="60" y="4"/>
                    <a:pt x="45" y="4"/>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 name="Google Shape;2005;p2"/>
          <p:cNvGrpSpPr/>
          <p:nvPr/>
        </p:nvGrpSpPr>
        <p:grpSpPr>
          <a:xfrm>
            <a:off x="-533411" y="-224512"/>
            <a:ext cx="1445232" cy="1137359"/>
            <a:chOff x="-4494751" y="-1199146"/>
            <a:chExt cx="896602" cy="705602"/>
          </a:xfrm>
        </p:grpSpPr>
        <p:sp>
          <p:nvSpPr>
            <p:cNvPr id="2006" name="Google Shape;2006;p2"/>
            <p:cNvSpPr/>
            <p:nvPr/>
          </p:nvSpPr>
          <p:spPr>
            <a:xfrm>
              <a:off x="-3866839" y="-670076"/>
              <a:ext cx="60929" cy="48562"/>
            </a:xfrm>
            <a:custGeom>
              <a:avLst/>
              <a:gdLst/>
              <a:ahLst/>
              <a:cxnLst/>
              <a:rect l="l" t="t" r="r" b="b"/>
              <a:pathLst>
                <a:path w="1276" h="1017" extrusionOk="0">
                  <a:moveTo>
                    <a:pt x="737" y="78"/>
                  </a:moveTo>
                  <a:cubicBezTo>
                    <a:pt x="760" y="78"/>
                    <a:pt x="778" y="85"/>
                    <a:pt x="801" y="100"/>
                  </a:cubicBezTo>
                  <a:cubicBezTo>
                    <a:pt x="812" y="108"/>
                    <a:pt x="827" y="123"/>
                    <a:pt x="815" y="142"/>
                  </a:cubicBezTo>
                  <a:cubicBezTo>
                    <a:pt x="808" y="153"/>
                    <a:pt x="796" y="161"/>
                    <a:pt x="789" y="161"/>
                  </a:cubicBezTo>
                  <a:cubicBezTo>
                    <a:pt x="782" y="161"/>
                    <a:pt x="774" y="157"/>
                    <a:pt x="770" y="145"/>
                  </a:cubicBezTo>
                  <a:cubicBezTo>
                    <a:pt x="763" y="121"/>
                    <a:pt x="745" y="121"/>
                    <a:pt x="726" y="121"/>
                  </a:cubicBezTo>
                  <a:cubicBezTo>
                    <a:pt x="708" y="121"/>
                    <a:pt x="690" y="121"/>
                    <a:pt x="684" y="97"/>
                  </a:cubicBezTo>
                  <a:cubicBezTo>
                    <a:pt x="703" y="82"/>
                    <a:pt x="718" y="78"/>
                    <a:pt x="737" y="78"/>
                  </a:cubicBezTo>
                  <a:close/>
                  <a:moveTo>
                    <a:pt x="146" y="407"/>
                  </a:moveTo>
                  <a:cubicBezTo>
                    <a:pt x="184" y="407"/>
                    <a:pt x="213" y="449"/>
                    <a:pt x="251" y="459"/>
                  </a:cubicBezTo>
                  <a:cubicBezTo>
                    <a:pt x="255" y="459"/>
                    <a:pt x="255" y="459"/>
                    <a:pt x="258" y="463"/>
                  </a:cubicBezTo>
                  <a:cubicBezTo>
                    <a:pt x="258" y="463"/>
                    <a:pt x="255" y="459"/>
                    <a:pt x="251" y="459"/>
                  </a:cubicBezTo>
                  <a:lnTo>
                    <a:pt x="247" y="459"/>
                  </a:lnTo>
                  <a:cubicBezTo>
                    <a:pt x="225" y="459"/>
                    <a:pt x="210" y="475"/>
                    <a:pt x="195" y="493"/>
                  </a:cubicBezTo>
                  <a:cubicBezTo>
                    <a:pt x="180" y="508"/>
                    <a:pt x="168" y="527"/>
                    <a:pt x="150" y="527"/>
                  </a:cubicBezTo>
                  <a:cubicBezTo>
                    <a:pt x="139" y="527"/>
                    <a:pt x="124" y="519"/>
                    <a:pt x="109" y="504"/>
                  </a:cubicBezTo>
                  <a:cubicBezTo>
                    <a:pt x="87" y="482"/>
                    <a:pt x="98" y="426"/>
                    <a:pt x="113" y="418"/>
                  </a:cubicBezTo>
                  <a:cubicBezTo>
                    <a:pt x="124" y="411"/>
                    <a:pt x="135" y="407"/>
                    <a:pt x="146" y="407"/>
                  </a:cubicBezTo>
                  <a:close/>
                  <a:moveTo>
                    <a:pt x="894" y="261"/>
                  </a:moveTo>
                  <a:cubicBezTo>
                    <a:pt x="965" y="265"/>
                    <a:pt x="1058" y="373"/>
                    <a:pt x="1062" y="456"/>
                  </a:cubicBezTo>
                  <a:cubicBezTo>
                    <a:pt x="1066" y="545"/>
                    <a:pt x="1058" y="549"/>
                    <a:pt x="894" y="553"/>
                  </a:cubicBezTo>
                  <a:lnTo>
                    <a:pt x="891" y="553"/>
                  </a:lnTo>
                  <a:cubicBezTo>
                    <a:pt x="796" y="553"/>
                    <a:pt x="756" y="508"/>
                    <a:pt x="760" y="411"/>
                  </a:cubicBezTo>
                  <a:cubicBezTo>
                    <a:pt x="760" y="351"/>
                    <a:pt x="838" y="261"/>
                    <a:pt x="894" y="261"/>
                  </a:cubicBezTo>
                  <a:close/>
                  <a:moveTo>
                    <a:pt x="393" y="489"/>
                  </a:moveTo>
                  <a:cubicBezTo>
                    <a:pt x="401" y="489"/>
                    <a:pt x="408" y="489"/>
                    <a:pt x="415" y="493"/>
                  </a:cubicBezTo>
                  <a:cubicBezTo>
                    <a:pt x="479" y="519"/>
                    <a:pt x="482" y="568"/>
                    <a:pt x="460" y="639"/>
                  </a:cubicBezTo>
                  <a:cubicBezTo>
                    <a:pt x="397" y="616"/>
                    <a:pt x="344" y="598"/>
                    <a:pt x="352" y="527"/>
                  </a:cubicBezTo>
                  <a:cubicBezTo>
                    <a:pt x="356" y="501"/>
                    <a:pt x="375" y="489"/>
                    <a:pt x="393" y="489"/>
                  </a:cubicBezTo>
                  <a:close/>
                  <a:moveTo>
                    <a:pt x="546" y="0"/>
                  </a:moveTo>
                  <a:cubicBezTo>
                    <a:pt x="550" y="48"/>
                    <a:pt x="613" y="56"/>
                    <a:pt x="621" y="100"/>
                  </a:cubicBezTo>
                  <a:cubicBezTo>
                    <a:pt x="595" y="127"/>
                    <a:pt x="569" y="130"/>
                    <a:pt x="543" y="130"/>
                  </a:cubicBezTo>
                  <a:cubicBezTo>
                    <a:pt x="532" y="130"/>
                    <a:pt x="520" y="130"/>
                    <a:pt x="505" y="127"/>
                  </a:cubicBezTo>
                  <a:lnTo>
                    <a:pt x="446" y="127"/>
                  </a:lnTo>
                  <a:cubicBezTo>
                    <a:pt x="352" y="145"/>
                    <a:pt x="404" y="187"/>
                    <a:pt x="434" y="224"/>
                  </a:cubicBezTo>
                  <a:cubicBezTo>
                    <a:pt x="468" y="209"/>
                    <a:pt x="501" y="194"/>
                    <a:pt x="539" y="179"/>
                  </a:cubicBezTo>
                  <a:cubicBezTo>
                    <a:pt x="550" y="175"/>
                    <a:pt x="569" y="171"/>
                    <a:pt x="584" y="171"/>
                  </a:cubicBezTo>
                  <a:cubicBezTo>
                    <a:pt x="599" y="171"/>
                    <a:pt x="610" y="175"/>
                    <a:pt x="610" y="183"/>
                  </a:cubicBezTo>
                  <a:cubicBezTo>
                    <a:pt x="606" y="228"/>
                    <a:pt x="625" y="257"/>
                    <a:pt x="629" y="295"/>
                  </a:cubicBezTo>
                  <a:cubicBezTo>
                    <a:pt x="629" y="302"/>
                    <a:pt x="603" y="318"/>
                    <a:pt x="580" y="318"/>
                  </a:cubicBezTo>
                  <a:cubicBezTo>
                    <a:pt x="572" y="318"/>
                    <a:pt x="565" y="314"/>
                    <a:pt x="558" y="310"/>
                  </a:cubicBezTo>
                  <a:cubicBezTo>
                    <a:pt x="539" y="302"/>
                    <a:pt x="524" y="299"/>
                    <a:pt x="513" y="299"/>
                  </a:cubicBezTo>
                  <a:cubicBezTo>
                    <a:pt x="472" y="299"/>
                    <a:pt x="460" y="336"/>
                    <a:pt x="442" y="377"/>
                  </a:cubicBezTo>
                  <a:cubicBezTo>
                    <a:pt x="434" y="396"/>
                    <a:pt x="415" y="411"/>
                    <a:pt x="397" y="411"/>
                  </a:cubicBezTo>
                  <a:cubicBezTo>
                    <a:pt x="389" y="411"/>
                    <a:pt x="382" y="411"/>
                    <a:pt x="375" y="407"/>
                  </a:cubicBezTo>
                  <a:cubicBezTo>
                    <a:pt x="348" y="392"/>
                    <a:pt x="315" y="373"/>
                    <a:pt x="352" y="336"/>
                  </a:cubicBezTo>
                  <a:lnTo>
                    <a:pt x="359" y="336"/>
                  </a:lnTo>
                  <a:cubicBezTo>
                    <a:pt x="363" y="336"/>
                    <a:pt x="370" y="336"/>
                    <a:pt x="375" y="340"/>
                  </a:cubicBezTo>
                  <a:cubicBezTo>
                    <a:pt x="382" y="340"/>
                    <a:pt x="386" y="344"/>
                    <a:pt x="393" y="344"/>
                  </a:cubicBezTo>
                  <a:lnTo>
                    <a:pt x="397" y="340"/>
                  </a:lnTo>
                  <a:cubicBezTo>
                    <a:pt x="446" y="314"/>
                    <a:pt x="423" y="265"/>
                    <a:pt x="434" y="224"/>
                  </a:cubicBezTo>
                  <a:lnTo>
                    <a:pt x="420" y="224"/>
                  </a:lnTo>
                  <a:cubicBezTo>
                    <a:pt x="325" y="224"/>
                    <a:pt x="337" y="153"/>
                    <a:pt x="341" y="85"/>
                  </a:cubicBezTo>
                  <a:lnTo>
                    <a:pt x="333" y="85"/>
                  </a:lnTo>
                  <a:cubicBezTo>
                    <a:pt x="281" y="85"/>
                    <a:pt x="236" y="71"/>
                    <a:pt x="210" y="14"/>
                  </a:cubicBezTo>
                  <a:cubicBezTo>
                    <a:pt x="165" y="33"/>
                    <a:pt x="142" y="56"/>
                    <a:pt x="161" y="112"/>
                  </a:cubicBezTo>
                  <a:cubicBezTo>
                    <a:pt x="180" y="168"/>
                    <a:pt x="191" y="228"/>
                    <a:pt x="132" y="269"/>
                  </a:cubicBezTo>
                  <a:cubicBezTo>
                    <a:pt x="56" y="295"/>
                    <a:pt x="61" y="359"/>
                    <a:pt x="56" y="418"/>
                  </a:cubicBezTo>
                  <a:cubicBezTo>
                    <a:pt x="45" y="545"/>
                    <a:pt x="53" y="673"/>
                    <a:pt x="1" y="792"/>
                  </a:cubicBezTo>
                  <a:cubicBezTo>
                    <a:pt x="27" y="792"/>
                    <a:pt x="53" y="796"/>
                    <a:pt x="64" y="830"/>
                  </a:cubicBezTo>
                  <a:cubicBezTo>
                    <a:pt x="106" y="863"/>
                    <a:pt x="87" y="927"/>
                    <a:pt x="124" y="964"/>
                  </a:cubicBezTo>
                  <a:cubicBezTo>
                    <a:pt x="128" y="964"/>
                    <a:pt x="132" y="968"/>
                    <a:pt x="135" y="968"/>
                  </a:cubicBezTo>
                  <a:cubicBezTo>
                    <a:pt x="150" y="968"/>
                    <a:pt x="161" y="960"/>
                    <a:pt x="176" y="956"/>
                  </a:cubicBezTo>
                  <a:cubicBezTo>
                    <a:pt x="187" y="949"/>
                    <a:pt x="199" y="946"/>
                    <a:pt x="213" y="946"/>
                  </a:cubicBezTo>
                  <a:cubicBezTo>
                    <a:pt x="225" y="946"/>
                    <a:pt x="240" y="949"/>
                    <a:pt x="251" y="972"/>
                  </a:cubicBezTo>
                  <a:cubicBezTo>
                    <a:pt x="273" y="975"/>
                    <a:pt x="296" y="975"/>
                    <a:pt x="318" y="975"/>
                  </a:cubicBezTo>
                  <a:cubicBezTo>
                    <a:pt x="281" y="927"/>
                    <a:pt x="281" y="844"/>
                    <a:pt x="195" y="830"/>
                  </a:cubicBezTo>
                  <a:cubicBezTo>
                    <a:pt x="158" y="825"/>
                    <a:pt x="158" y="624"/>
                    <a:pt x="191" y="598"/>
                  </a:cubicBezTo>
                  <a:cubicBezTo>
                    <a:pt x="202" y="587"/>
                    <a:pt x="210" y="583"/>
                    <a:pt x="221" y="583"/>
                  </a:cubicBezTo>
                  <a:cubicBezTo>
                    <a:pt x="244" y="583"/>
                    <a:pt x="258" y="606"/>
                    <a:pt x="263" y="628"/>
                  </a:cubicBezTo>
                  <a:cubicBezTo>
                    <a:pt x="277" y="691"/>
                    <a:pt x="299" y="747"/>
                    <a:pt x="363" y="781"/>
                  </a:cubicBezTo>
                  <a:cubicBezTo>
                    <a:pt x="408" y="766"/>
                    <a:pt x="397" y="687"/>
                    <a:pt x="453" y="687"/>
                  </a:cubicBezTo>
                  <a:lnTo>
                    <a:pt x="468" y="687"/>
                  </a:lnTo>
                  <a:cubicBezTo>
                    <a:pt x="498" y="702"/>
                    <a:pt x="524" y="728"/>
                    <a:pt x="561" y="728"/>
                  </a:cubicBezTo>
                  <a:lnTo>
                    <a:pt x="565" y="728"/>
                  </a:lnTo>
                  <a:cubicBezTo>
                    <a:pt x="565" y="706"/>
                    <a:pt x="572" y="684"/>
                    <a:pt x="565" y="665"/>
                  </a:cubicBezTo>
                  <a:cubicBezTo>
                    <a:pt x="535" y="594"/>
                    <a:pt x="550" y="553"/>
                    <a:pt x="625" y="527"/>
                  </a:cubicBezTo>
                  <a:cubicBezTo>
                    <a:pt x="636" y="523"/>
                    <a:pt x="647" y="523"/>
                    <a:pt x="655" y="523"/>
                  </a:cubicBezTo>
                  <a:cubicBezTo>
                    <a:pt x="684" y="523"/>
                    <a:pt x="696" y="545"/>
                    <a:pt x="707" y="575"/>
                  </a:cubicBezTo>
                  <a:cubicBezTo>
                    <a:pt x="722" y="639"/>
                    <a:pt x="726" y="695"/>
                    <a:pt x="644" y="710"/>
                  </a:cubicBezTo>
                  <a:cubicBezTo>
                    <a:pt x="629" y="713"/>
                    <a:pt x="613" y="725"/>
                    <a:pt x="599" y="732"/>
                  </a:cubicBezTo>
                  <a:cubicBezTo>
                    <a:pt x="543" y="785"/>
                    <a:pt x="639" y="815"/>
                    <a:pt x="621" y="863"/>
                  </a:cubicBezTo>
                  <a:cubicBezTo>
                    <a:pt x="632" y="875"/>
                    <a:pt x="644" y="889"/>
                    <a:pt x="655" y="901"/>
                  </a:cubicBezTo>
                  <a:cubicBezTo>
                    <a:pt x="700" y="859"/>
                    <a:pt x="729" y="841"/>
                    <a:pt x="752" y="841"/>
                  </a:cubicBezTo>
                  <a:cubicBezTo>
                    <a:pt x="778" y="841"/>
                    <a:pt x="793" y="875"/>
                    <a:pt x="815" y="942"/>
                  </a:cubicBezTo>
                  <a:cubicBezTo>
                    <a:pt x="838" y="934"/>
                    <a:pt x="860" y="923"/>
                    <a:pt x="883" y="915"/>
                  </a:cubicBezTo>
                  <a:cubicBezTo>
                    <a:pt x="875" y="870"/>
                    <a:pt x="815" y="844"/>
                    <a:pt x="857" y="785"/>
                  </a:cubicBezTo>
                  <a:cubicBezTo>
                    <a:pt x="872" y="763"/>
                    <a:pt x="886" y="758"/>
                    <a:pt x="901" y="758"/>
                  </a:cubicBezTo>
                  <a:cubicBezTo>
                    <a:pt x="920" y="758"/>
                    <a:pt x="943" y="770"/>
                    <a:pt x="958" y="773"/>
                  </a:cubicBezTo>
                  <a:cubicBezTo>
                    <a:pt x="1021" y="785"/>
                    <a:pt x="1062" y="815"/>
                    <a:pt x="969" y="852"/>
                  </a:cubicBezTo>
                  <a:cubicBezTo>
                    <a:pt x="927" y="870"/>
                    <a:pt x="1003" y="949"/>
                    <a:pt x="935" y="949"/>
                  </a:cubicBezTo>
                  <a:lnTo>
                    <a:pt x="917" y="949"/>
                  </a:lnTo>
                  <a:cubicBezTo>
                    <a:pt x="924" y="972"/>
                    <a:pt x="935" y="994"/>
                    <a:pt x="943" y="1016"/>
                  </a:cubicBezTo>
                  <a:cubicBezTo>
                    <a:pt x="969" y="1016"/>
                    <a:pt x="1006" y="1013"/>
                    <a:pt x="1006" y="982"/>
                  </a:cubicBezTo>
                  <a:cubicBezTo>
                    <a:pt x="1006" y="908"/>
                    <a:pt x="1058" y="878"/>
                    <a:pt x="1107" y="841"/>
                  </a:cubicBezTo>
                  <a:cubicBezTo>
                    <a:pt x="1110" y="837"/>
                    <a:pt x="1115" y="833"/>
                    <a:pt x="1122" y="830"/>
                  </a:cubicBezTo>
                  <a:cubicBezTo>
                    <a:pt x="1227" y="758"/>
                    <a:pt x="1275" y="680"/>
                    <a:pt x="1215" y="545"/>
                  </a:cubicBezTo>
                  <a:cubicBezTo>
                    <a:pt x="1178" y="467"/>
                    <a:pt x="1122" y="385"/>
                    <a:pt x="1144" y="280"/>
                  </a:cubicBezTo>
                  <a:cubicBezTo>
                    <a:pt x="1148" y="257"/>
                    <a:pt x="1144" y="183"/>
                    <a:pt x="1088" y="171"/>
                  </a:cubicBezTo>
                  <a:cubicBezTo>
                    <a:pt x="958" y="153"/>
                    <a:pt x="868" y="11"/>
                    <a:pt x="729" y="11"/>
                  </a:cubicBezTo>
                  <a:cubicBezTo>
                    <a:pt x="707" y="11"/>
                    <a:pt x="684" y="14"/>
                    <a:pt x="658" y="26"/>
                  </a:cubicBezTo>
                  <a:lnTo>
                    <a:pt x="655" y="26"/>
                  </a:lnTo>
                  <a:cubicBezTo>
                    <a:pt x="644" y="26"/>
                    <a:pt x="629" y="11"/>
                    <a:pt x="613" y="4"/>
                  </a:cubicBezTo>
                  <a:cubicBezTo>
                    <a:pt x="591" y="0"/>
                    <a:pt x="569" y="0"/>
                    <a:pt x="5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3657646" y="-633022"/>
              <a:ext cx="32327" cy="25785"/>
            </a:xfrm>
            <a:custGeom>
              <a:avLst/>
              <a:gdLst/>
              <a:ahLst/>
              <a:cxnLst/>
              <a:rect l="l" t="t" r="r" b="b"/>
              <a:pathLst>
                <a:path w="677" h="540" extrusionOk="0">
                  <a:moveTo>
                    <a:pt x="247" y="16"/>
                  </a:moveTo>
                  <a:cubicBezTo>
                    <a:pt x="64" y="87"/>
                    <a:pt x="0" y="203"/>
                    <a:pt x="61" y="363"/>
                  </a:cubicBezTo>
                  <a:cubicBezTo>
                    <a:pt x="102" y="468"/>
                    <a:pt x="228" y="539"/>
                    <a:pt x="348" y="539"/>
                  </a:cubicBezTo>
                  <a:cubicBezTo>
                    <a:pt x="378" y="539"/>
                    <a:pt x="412" y="532"/>
                    <a:pt x="442" y="520"/>
                  </a:cubicBezTo>
                  <a:cubicBezTo>
                    <a:pt x="610" y="458"/>
                    <a:pt x="677" y="301"/>
                    <a:pt x="606" y="136"/>
                  </a:cubicBezTo>
                  <a:lnTo>
                    <a:pt x="573" y="136"/>
                  </a:lnTo>
                  <a:cubicBezTo>
                    <a:pt x="532" y="154"/>
                    <a:pt x="497" y="206"/>
                    <a:pt x="449" y="206"/>
                  </a:cubicBezTo>
                  <a:cubicBezTo>
                    <a:pt x="435" y="206"/>
                    <a:pt x="419" y="199"/>
                    <a:pt x="397" y="188"/>
                  </a:cubicBezTo>
                  <a:cubicBezTo>
                    <a:pt x="371" y="166"/>
                    <a:pt x="333" y="144"/>
                    <a:pt x="345" y="113"/>
                  </a:cubicBezTo>
                  <a:cubicBezTo>
                    <a:pt x="390" y="1"/>
                    <a:pt x="304" y="23"/>
                    <a:pt x="247" y="1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3808679" y="-1052458"/>
              <a:ext cx="32040" cy="35192"/>
            </a:xfrm>
            <a:custGeom>
              <a:avLst/>
              <a:gdLst/>
              <a:ahLst/>
              <a:cxnLst/>
              <a:rect l="l" t="t" r="r" b="b"/>
              <a:pathLst>
                <a:path w="671" h="737" extrusionOk="0">
                  <a:moveTo>
                    <a:pt x="308" y="1"/>
                  </a:moveTo>
                  <a:cubicBezTo>
                    <a:pt x="199" y="38"/>
                    <a:pt x="68" y="31"/>
                    <a:pt x="1" y="146"/>
                  </a:cubicBezTo>
                  <a:cubicBezTo>
                    <a:pt x="35" y="153"/>
                    <a:pt x="80" y="143"/>
                    <a:pt x="99" y="188"/>
                  </a:cubicBezTo>
                  <a:cubicBezTo>
                    <a:pt x="113" y="184"/>
                    <a:pt x="136" y="172"/>
                    <a:pt x="151" y="172"/>
                  </a:cubicBezTo>
                  <a:cubicBezTo>
                    <a:pt x="158" y="172"/>
                    <a:pt x="166" y="176"/>
                    <a:pt x="170" y="188"/>
                  </a:cubicBezTo>
                  <a:cubicBezTo>
                    <a:pt x="180" y="251"/>
                    <a:pt x="211" y="277"/>
                    <a:pt x="263" y="315"/>
                  </a:cubicBezTo>
                  <a:cubicBezTo>
                    <a:pt x="308" y="345"/>
                    <a:pt x="244" y="352"/>
                    <a:pt x="218" y="360"/>
                  </a:cubicBezTo>
                  <a:lnTo>
                    <a:pt x="218" y="393"/>
                  </a:lnTo>
                  <a:cubicBezTo>
                    <a:pt x="256" y="412"/>
                    <a:pt x="289" y="431"/>
                    <a:pt x="349" y="457"/>
                  </a:cubicBezTo>
                  <a:cubicBezTo>
                    <a:pt x="259" y="475"/>
                    <a:pt x="225" y="520"/>
                    <a:pt x="237" y="591"/>
                  </a:cubicBezTo>
                  <a:cubicBezTo>
                    <a:pt x="263" y="588"/>
                    <a:pt x="274" y="543"/>
                    <a:pt x="301" y="543"/>
                  </a:cubicBezTo>
                  <a:cubicBezTo>
                    <a:pt x="304" y="543"/>
                    <a:pt x="308" y="546"/>
                    <a:pt x="311" y="546"/>
                  </a:cubicBezTo>
                  <a:cubicBezTo>
                    <a:pt x="360" y="572"/>
                    <a:pt x="327" y="624"/>
                    <a:pt x="330" y="666"/>
                  </a:cubicBezTo>
                  <a:cubicBezTo>
                    <a:pt x="379" y="666"/>
                    <a:pt x="431" y="666"/>
                    <a:pt x="427" y="737"/>
                  </a:cubicBezTo>
                  <a:cubicBezTo>
                    <a:pt x="536" y="696"/>
                    <a:pt x="629" y="640"/>
                    <a:pt x="670" y="520"/>
                  </a:cubicBezTo>
                  <a:lnTo>
                    <a:pt x="663" y="520"/>
                  </a:lnTo>
                  <a:cubicBezTo>
                    <a:pt x="615" y="520"/>
                    <a:pt x="610" y="467"/>
                    <a:pt x="577" y="449"/>
                  </a:cubicBezTo>
                  <a:cubicBezTo>
                    <a:pt x="562" y="464"/>
                    <a:pt x="551" y="472"/>
                    <a:pt x="539" y="472"/>
                  </a:cubicBezTo>
                  <a:cubicBezTo>
                    <a:pt x="528" y="472"/>
                    <a:pt x="520" y="460"/>
                    <a:pt x="525" y="434"/>
                  </a:cubicBezTo>
                  <a:cubicBezTo>
                    <a:pt x="525" y="400"/>
                    <a:pt x="562" y="371"/>
                    <a:pt x="570" y="333"/>
                  </a:cubicBezTo>
                  <a:cubicBezTo>
                    <a:pt x="577" y="277"/>
                    <a:pt x="581" y="214"/>
                    <a:pt x="494" y="214"/>
                  </a:cubicBezTo>
                  <a:cubicBezTo>
                    <a:pt x="476" y="240"/>
                    <a:pt x="461" y="274"/>
                    <a:pt x="439" y="292"/>
                  </a:cubicBezTo>
                  <a:cubicBezTo>
                    <a:pt x="390" y="333"/>
                    <a:pt x="394" y="348"/>
                    <a:pt x="453" y="363"/>
                  </a:cubicBezTo>
                  <a:cubicBezTo>
                    <a:pt x="502" y="374"/>
                    <a:pt x="484" y="419"/>
                    <a:pt x="472" y="441"/>
                  </a:cubicBezTo>
                  <a:cubicBezTo>
                    <a:pt x="465" y="449"/>
                    <a:pt x="458" y="457"/>
                    <a:pt x="450" y="457"/>
                  </a:cubicBezTo>
                  <a:cubicBezTo>
                    <a:pt x="431" y="457"/>
                    <a:pt x="413" y="438"/>
                    <a:pt x="401" y="431"/>
                  </a:cubicBezTo>
                  <a:cubicBezTo>
                    <a:pt x="311" y="363"/>
                    <a:pt x="341" y="292"/>
                    <a:pt x="491" y="214"/>
                  </a:cubicBezTo>
                  <a:lnTo>
                    <a:pt x="494" y="210"/>
                  </a:lnTo>
                  <a:cubicBezTo>
                    <a:pt x="520" y="180"/>
                    <a:pt x="543" y="146"/>
                    <a:pt x="570" y="113"/>
                  </a:cubicBezTo>
                  <a:cubicBezTo>
                    <a:pt x="570" y="72"/>
                    <a:pt x="551" y="49"/>
                    <a:pt x="506" y="46"/>
                  </a:cubicBezTo>
                  <a:cubicBezTo>
                    <a:pt x="435" y="60"/>
                    <a:pt x="435" y="60"/>
                    <a:pt x="405" y="135"/>
                  </a:cubicBezTo>
                  <a:cubicBezTo>
                    <a:pt x="363" y="109"/>
                    <a:pt x="368" y="53"/>
                    <a:pt x="341" y="23"/>
                  </a:cubicBezTo>
                  <a:cubicBezTo>
                    <a:pt x="330" y="15"/>
                    <a:pt x="319" y="12"/>
                    <a:pt x="3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4137438" y="-630491"/>
              <a:ext cx="34475" cy="42020"/>
            </a:xfrm>
            <a:custGeom>
              <a:avLst/>
              <a:gdLst/>
              <a:ahLst/>
              <a:cxnLst/>
              <a:rect l="l" t="t" r="r" b="b"/>
              <a:pathLst>
                <a:path w="722" h="880" extrusionOk="0">
                  <a:moveTo>
                    <a:pt x="426" y="1"/>
                  </a:moveTo>
                  <a:cubicBezTo>
                    <a:pt x="390" y="1"/>
                    <a:pt x="348" y="12"/>
                    <a:pt x="307" y="41"/>
                  </a:cubicBezTo>
                  <a:cubicBezTo>
                    <a:pt x="285" y="79"/>
                    <a:pt x="259" y="91"/>
                    <a:pt x="228" y="91"/>
                  </a:cubicBezTo>
                  <a:cubicBezTo>
                    <a:pt x="191" y="91"/>
                    <a:pt x="147" y="68"/>
                    <a:pt x="105" y="64"/>
                  </a:cubicBezTo>
                  <a:cubicBezTo>
                    <a:pt x="86" y="117"/>
                    <a:pt x="23" y="113"/>
                    <a:pt x="0" y="158"/>
                  </a:cubicBezTo>
                  <a:cubicBezTo>
                    <a:pt x="19" y="161"/>
                    <a:pt x="42" y="161"/>
                    <a:pt x="64" y="161"/>
                  </a:cubicBezTo>
                  <a:cubicBezTo>
                    <a:pt x="68" y="165"/>
                    <a:pt x="76" y="165"/>
                    <a:pt x="79" y="165"/>
                  </a:cubicBezTo>
                  <a:cubicBezTo>
                    <a:pt x="86" y="165"/>
                    <a:pt x="98" y="161"/>
                    <a:pt x="105" y="158"/>
                  </a:cubicBezTo>
                  <a:cubicBezTo>
                    <a:pt x="116" y="153"/>
                    <a:pt x="124" y="150"/>
                    <a:pt x="135" y="150"/>
                  </a:cubicBezTo>
                  <a:cubicBezTo>
                    <a:pt x="147" y="150"/>
                    <a:pt x="154" y="153"/>
                    <a:pt x="165" y="169"/>
                  </a:cubicBezTo>
                  <a:cubicBezTo>
                    <a:pt x="176" y="161"/>
                    <a:pt x="191" y="158"/>
                    <a:pt x="202" y="158"/>
                  </a:cubicBezTo>
                  <a:cubicBezTo>
                    <a:pt x="247" y="158"/>
                    <a:pt x="281" y="210"/>
                    <a:pt x="326" y="213"/>
                  </a:cubicBezTo>
                  <a:cubicBezTo>
                    <a:pt x="333" y="210"/>
                    <a:pt x="337" y="206"/>
                    <a:pt x="340" y="206"/>
                  </a:cubicBezTo>
                  <a:cubicBezTo>
                    <a:pt x="352" y="206"/>
                    <a:pt x="363" y="217"/>
                    <a:pt x="374" y="225"/>
                  </a:cubicBezTo>
                  <a:cubicBezTo>
                    <a:pt x="382" y="236"/>
                    <a:pt x="393" y="243"/>
                    <a:pt x="408" y="243"/>
                  </a:cubicBezTo>
                  <a:cubicBezTo>
                    <a:pt x="416" y="243"/>
                    <a:pt x="423" y="240"/>
                    <a:pt x="430" y="236"/>
                  </a:cubicBezTo>
                  <a:cubicBezTo>
                    <a:pt x="442" y="229"/>
                    <a:pt x="453" y="229"/>
                    <a:pt x="461" y="229"/>
                  </a:cubicBezTo>
                  <a:cubicBezTo>
                    <a:pt x="494" y="229"/>
                    <a:pt x="513" y="258"/>
                    <a:pt x="509" y="300"/>
                  </a:cubicBezTo>
                  <a:cubicBezTo>
                    <a:pt x="505" y="341"/>
                    <a:pt x="494" y="389"/>
                    <a:pt x="445" y="389"/>
                  </a:cubicBezTo>
                  <a:cubicBezTo>
                    <a:pt x="438" y="389"/>
                    <a:pt x="426" y="386"/>
                    <a:pt x="416" y="382"/>
                  </a:cubicBezTo>
                  <a:lnTo>
                    <a:pt x="382" y="382"/>
                  </a:lnTo>
                  <a:cubicBezTo>
                    <a:pt x="382" y="393"/>
                    <a:pt x="378" y="405"/>
                    <a:pt x="378" y="415"/>
                  </a:cubicBezTo>
                  <a:cubicBezTo>
                    <a:pt x="378" y="467"/>
                    <a:pt x="333" y="509"/>
                    <a:pt x="337" y="569"/>
                  </a:cubicBezTo>
                  <a:cubicBezTo>
                    <a:pt x="340" y="624"/>
                    <a:pt x="423" y="677"/>
                    <a:pt x="337" y="741"/>
                  </a:cubicBezTo>
                  <a:cubicBezTo>
                    <a:pt x="288" y="774"/>
                    <a:pt x="228" y="774"/>
                    <a:pt x="176" y="812"/>
                  </a:cubicBezTo>
                  <a:cubicBezTo>
                    <a:pt x="195" y="831"/>
                    <a:pt x="217" y="834"/>
                    <a:pt x="243" y="834"/>
                  </a:cubicBezTo>
                  <a:cubicBezTo>
                    <a:pt x="259" y="834"/>
                    <a:pt x="273" y="834"/>
                    <a:pt x="288" y="831"/>
                  </a:cubicBezTo>
                  <a:cubicBezTo>
                    <a:pt x="304" y="831"/>
                    <a:pt x="318" y="826"/>
                    <a:pt x="333" y="826"/>
                  </a:cubicBezTo>
                  <a:cubicBezTo>
                    <a:pt x="363" y="826"/>
                    <a:pt x="393" y="838"/>
                    <a:pt x="416" y="879"/>
                  </a:cubicBezTo>
                  <a:cubicBezTo>
                    <a:pt x="487" y="876"/>
                    <a:pt x="557" y="876"/>
                    <a:pt x="592" y="797"/>
                  </a:cubicBezTo>
                  <a:cubicBezTo>
                    <a:pt x="561" y="781"/>
                    <a:pt x="554" y="755"/>
                    <a:pt x="557" y="722"/>
                  </a:cubicBezTo>
                  <a:cubicBezTo>
                    <a:pt x="487" y="714"/>
                    <a:pt x="471" y="658"/>
                    <a:pt x="471" y="610"/>
                  </a:cubicBezTo>
                  <a:cubicBezTo>
                    <a:pt x="468" y="580"/>
                    <a:pt x="475" y="572"/>
                    <a:pt x="487" y="572"/>
                  </a:cubicBezTo>
                  <a:cubicBezTo>
                    <a:pt x="497" y="572"/>
                    <a:pt x="520" y="588"/>
                    <a:pt x="531" y="591"/>
                  </a:cubicBezTo>
                  <a:cubicBezTo>
                    <a:pt x="547" y="524"/>
                    <a:pt x="587" y="464"/>
                    <a:pt x="580" y="393"/>
                  </a:cubicBezTo>
                  <a:cubicBezTo>
                    <a:pt x="595" y="318"/>
                    <a:pt x="561" y="203"/>
                    <a:pt x="681" y="203"/>
                  </a:cubicBezTo>
                  <a:cubicBezTo>
                    <a:pt x="692" y="203"/>
                    <a:pt x="707" y="203"/>
                    <a:pt x="722" y="206"/>
                  </a:cubicBezTo>
                  <a:lnTo>
                    <a:pt x="722" y="172"/>
                  </a:lnTo>
                  <a:cubicBezTo>
                    <a:pt x="688" y="139"/>
                    <a:pt x="659" y="94"/>
                    <a:pt x="618" y="72"/>
                  </a:cubicBezTo>
                  <a:cubicBezTo>
                    <a:pt x="557" y="34"/>
                    <a:pt x="494" y="1"/>
                    <a:pt x="4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3906137" y="-555906"/>
              <a:ext cx="38630" cy="24161"/>
            </a:xfrm>
            <a:custGeom>
              <a:avLst/>
              <a:gdLst/>
              <a:ahLst/>
              <a:cxnLst/>
              <a:rect l="l" t="t" r="r" b="b"/>
              <a:pathLst>
                <a:path w="809" h="506" extrusionOk="0">
                  <a:moveTo>
                    <a:pt x="278" y="229"/>
                  </a:moveTo>
                  <a:cubicBezTo>
                    <a:pt x="311" y="229"/>
                    <a:pt x="327" y="251"/>
                    <a:pt x="330" y="285"/>
                  </a:cubicBezTo>
                  <a:cubicBezTo>
                    <a:pt x="330" y="308"/>
                    <a:pt x="311" y="326"/>
                    <a:pt x="289" y="330"/>
                  </a:cubicBezTo>
                  <a:cubicBezTo>
                    <a:pt x="256" y="330"/>
                    <a:pt x="248" y="304"/>
                    <a:pt x="240" y="278"/>
                  </a:cubicBezTo>
                  <a:cubicBezTo>
                    <a:pt x="237" y="256"/>
                    <a:pt x="244" y="229"/>
                    <a:pt x="270" y="229"/>
                  </a:cubicBezTo>
                  <a:close/>
                  <a:moveTo>
                    <a:pt x="458" y="1"/>
                  </a:moveTo>
                  <a:cubicBezTo>
                    <a:pt x="450" y="31"/>
                    <a:pt x="405" y="23"/>
                    <a:pt x="405" y="68"/>
                  </a:cubicBezTo>
                  <a:cubicBezTo>
                    <a:pt x="401" y="109"/>
                    <a:pt x="390" y="125"/>
                    <a:pt x="375" y="125"/>
                  </a:cubicBezTo>
                  <a:cubicBezTo>
                    <a:pt x="356" y="125"/>
                    <a:pt x="337" y="109"/>
                    <a:pt x="315" y="91"/>
                  </a:cubicBezTo>
                  <a:cubicBezTo>
                    <a:pt x="296" y="87"/>
                    <a:pt x="282" y="87"/>
                    <a:pt x="266" y="87"/>
                  </a:cubicBezTo>
                  <a:cubicBezTo>
                    <a:pt x="196" y="91"/>
                    <a:pt x="144" y="154"/>
                    <a:pt x="121" y="192"/>
                  </a:cubicBezTo>
                  <a:cubicBezTo>
                    <a:pt x="91" y="251"/>
                    <a:pt x="23" y="274"/>
                    <a:pt x="1" y="330"/>
                  </a:cubicBezTo>
                  <a:cubicBezTo>
                    <a:pt x="46" y="382"/>
                    <a:pt x="5" y="457"/>
                    <a:pt x="54" y="506"/>
                  </a:cubicBezTo>
                  <a:cubicBezTo>
                    <a:pt x="94" y="465"/>
                    <a:pt x="61" y="397"/>
                    <a:pt x="117" y="360"/>
                  </a:cubicBezTo>
                  <a:cubicBezTo>
                    <a:pt x="147" y="382"/>
                    <a:pt x="151" y="431"/>
                    <a:pt x="196" y="442"/>
                  </a:cubicBezTo>
                  <a:cubicBezTo>
                    <a:pt x="206" y="449"/>
                    <a:pt x="222" y="453"/>
                    <a:pt x="233" y="453"/>
                  </a:cubicBezTo>
                  <a:cubicBezTo>
                    <a:pt x="256" y="453"/>
                    <a:pt x="278" y="446"/>
                    <a:pt x="296" y="439"/>
                  </a:cubicBezTo>
                  <a:cubicBezTo>
                    <a:pt x="319" y="435"/>
                    <a:pt x="341" y="427"/>
                    <a:pt x="360" y="427"/>
                  </a:cubicBezTo>
                  <a:cubicBezTo>
                    <a:pt x="382" y="427"/>
                    <a:pt x="405" y="435"/>
                    <a:pt x="423" y="457"/>
                  </a:cubicBezTo>
                  <a:lnTo>
                    <a:pt x="427" y="457"/>
                  </a:lnTo>
                  <a:cubicBezTo>
                    <a:pt x="465" y="457"/>
                    <a:pt x="491" y="483"/>
                    <a:pt x="520" y="498"/>
                  </a:cubicBezTo>
                  <a:lnTo>
                    <a:pt x="532" y="498"/>
                  </a:lnTo>
                  <a:cubicBezTo>
                    <a:pt x="596" y="498"/>
                    <a:pt x="615" y="427"/>
                    <a:pt x="663" y="401"/>
                  </a:cubicBezTo>
                  <a:cubicBezTo>
                    <a:pt x="708" y="379"/>
                    <a:pt x="637" y="345"/>
                    <a:pt x="599" y="337"/>
                  </a:cubicBezTo>
                  <a:cubicBezTo>
                    <a:pt x="580" y="360"/>
                    <a:pt x="570" y="390"/>
                    <a:pt x="543" y="390"/>
                  </a:cubicBezTo>
                  <a:cubicBezTo>
                    <a:pt x="532" y="390"/>
                    <a:pt x="525" y="386"/>
                    <a:pt x="513" y="379"/>
                  </a:cubicBezTo>
                  <a:cubicBezTo>
                    <a:pt x="491" y="363"/>
                    <a:pt x="476" y="334"/>
                    <a:pt x="487" y="308"/>
                  </a:cubicBezTo>
                  <a:cubicBezTo>
                    <a:pt x="498" y="289"/>
                    <a:pt x="510" y="282"/>
                    <a:pt x="520" y="282"/>
                  </a:cubicBezTo>
                  <a:cubicBezTo>
                    <a:pt x="532" y="282"/>
                    <a:pt x="543" y="285"/>
                    <a:pt x="554" y="292"/>
                  </a:cubicBezTo>
                  <a:cubicBezTo>
                    <a:pt x="565" y="300"/>
                    <a:pt x="580" y="308"/>
                    <a:pt x="592" y="308"/>
                  </a:cubicBezTo>
                  <a:lnTo>
                    <a:pt x="596" y="304"/>
                  </a:lnTo>
                  <a:lnTo>
                    <a:pt x="599" y="304"/>
                  </a:lnTo>
                  <a:cubicBezTo>
                    <a:pt x="610" y="282"/>
                    <a:pt x="629" y="274"/>
                    <a:pt x="648" y="274"/>
                  </a:cubicBezTo>
                  <a:cubicBezTo>
                    <a:pt x="677" y="274"/>
                    <a:pt x="704" y="292"/>
                    <a:pt x="711" y="296"/>
                  </a:cubicBezTo>
                  <a:cubicBezTo>
                    <a:pt x="727" y="315"/>
                    <a:pt x="741" y="323"/>
                    <a:pt x="749" y="323"/>
                  </a:cubicBezTo>
                  <a:cubicBezTo>
                    <a:pt x="767" y="323"/>
                    <a:pt x="775" y="292"/>
                    <a:pt x="786" y="274"/>
                  </a:cubicBezTo>
                  <a:cubicBezTo>
                    <a:pt x="805" y="237"/>
                    <a:pt x="808" y="188"/>
                    <a:pt x="767" y="188"/>
                  </a:cubicBezTo>
                  <a:lnTo>
                    <a:pt x="734" y="188"/>
                  </a:lnTo>
                  <a:cubicBezTo>
                    <a:pt x="651" y="188"/>
                    <a:pt x="625" y="121"/>
                    <a:pt x="580" y="72"/>
                  </a:cubicBezTo>
                  <a:lnTo>
                    <a:pt x="577" y="72"/>
                  </a:lnTo>
                  <a:cubicBezTo>
                    <a:pt x="551" y="72"/>
                    <a:pt x="536" y="54"/>
                    <a:pt x="520" y="35"/>
                  </a:cubicBezTo>
                  <a:cubicBezTo>
                    <a:pt x="506" y="16"/>
                    <a:pt x="491" y="1"/>
                    <a:pt x="4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3871661" y="-618029"/>
              <a:ext cx="31993" cy="30799"/>
            </a:xfrm>
            <a:custGeom>
              <a:avLst/>
              <a:gdLst/>
              <a:ahLst/>
              <a:cxnLst/>
              <a:rect l="l" t="t" r="r" b="b"/>
              <a:pathLst>
                <a:path w="670" h="645" extrusionOk="0">
                  <a:moveTo>
                    <a:pt x="468" y="1"/>
                  </a:moveTo>
                  <a:cubicBezTo>
                    <a:pt x="453" y="1"/>
                    <a:pt x="431" y="5"/>
                    <a:pt x="412" y="20"/>
                  </a:cubicBezTo>
                  <a:lnTo>
                    <a:pt x="400" y="20"/>
                  </a:lnTo>
                  <a:cubicBezTo>
                    <a:pt x="397" y="20"/>
                    <a:pt x="390" y="20"/>
                    <a:pt x="382" y="16"/>
                  </a:cubicBezTo>
                  <a:lnTo>
                    <a:pt x="359" y="16"/>
                  </a:lnTo>
                  <a:cubicBezTo>
                    <a:pt x="330" y="16"/>
                    <a:pt x="314" y="27"/>
                    <a:pt x="364" y="83"/>
                  </a:cubicBezTo>
                  <a:cubicBezTo>
                    <a:pt x="367" y="87"/>
                    <a:pt x="400" y="184"/>
                    <a:pt x="322" y="184"/>
                  </a:cubicBezTo>
                  <a:lnTo>
                    <a:pt x="300" y="184"/>
                  </a:lnTo>
                  <a:cubicBezTo>
                    <a:pt x="300" y="180"/>
                    <a:pt x="296" y="180"/>
                    <a:pt x="296" y="180"/>
                  </a:cubicBezTo>
                  <a:cubicBezTo>
                    <a:pt x="266" y="180"/>
                    <a:pt x="243" y="214"/>
                    <a:pt x="221" y="233"/>
                  </a:cubicBezTo>
                  <a:cubicBezTo>
                    <a:pt x="195" y="248"/>
                    <a:pt x="180" y="293"/>
                    <a:pt x="154" y="293"/>
                  </a:cubicBezTo>
                  <a:cubicBezTo>
                    <a:pt x="139" y="293"/>
                    <a:pt x="120" y="282"/>
                    <a:pt x="98" y="244"/>
                  </a:cubicBezTo>
                  <a:cubicBezTo>
                    <a:pt x="94" y="233"/>
                    <a:pt x="83" y="229"/>
                    <a:pt x="76" y="229"/>
                  </a:cubicBezTo>
                  <a:cubicBezTo>
                    <a:pt x="42" y="229"/>
                    <a:pt x="0" y="274"/>
                    <a:pt x="12" y="323"/>
                  </a:cubicBezTo>
                  <a:cubicBezTo>
                    <a:pt x="23" y="368"/>
                    <a:pt x="19" y="408"/>
                    <a:pt x="19" y="453"/>
                  </a:cubicBezTo>
                  <a:cubicBezTo>
                    <a:pt x="105" y="581"/>
                    <a:pt x="202" y="644"/>
                    <a:pt x="326" y="644"/>
                  </a:cubicBezTo>
                  <a:cubicBezTo>
                    <a:pt x="371" y="644"/>
                    <a:pt x="419" y="637"/>
                    <a:pt x="471" y="618"/>
                  </a:cubicBezTo>
                  <a:cubicBezTo>
                    <a:pt x="487" y="599"/>
                    <a:pt x="498" y="577"/>
                    <a:pt x="513" y="558"/>
                  </a:cubicBezTo>
                  <a:cubicBezTo>
                    <a:pt x="468" y="543"/>
                    <a:pt x="423" y="528"/>
                    <a:pt x="378" y="513"/>
                  </a:cubicBezTo>
                  <a:cubicBezTo>
                    <a:pt x="367" y="532"/>
                    <a:pt x="348" y="532"/>
                    <a:pt x="330" y="532"/>
                  </a:cubicBezTo>
                  <a:lnTo>
                    <a:pt x="288" y="532"/>
                  </a:lnTo>
                  <a:cubicBezTo>
                    <a:pt x="266" y="532"/>
                    <a:pt x="243" y="536"/>
                    <a:pt x="229" y="562"/>
                  </a:cubicBezTo>
                  <a:cubicBezTo>
                    <a:pt x="233" y="498"/>
                    <a:pt x="233" y="439"/>
                    <a:pt x="288" y="416"/>
                  </a:cubicBezTo>
                  <a:cubicBezTo>
                    <a:pt x="296" y="413"/>
                    <a:pt x="303" y="408"/>
                    <a:pt x="311" y="408"/>
                  </a:cubicBezTo>
                  <a:cubicBezTo>
                    <a:pt x="345" y="408"/>
                    <a:pt x="367" y="446"/>
                    <a:pt x="382" y="480"/>
                  </a:cubicBezTo>
                  <a:cubicBezTo>
                    <a:pt x="468" y="465"/>
                    <a:pt x="397" y="349"/>
                    <a:pt x="479" y="330"/>
                  </a:cubicBezTo>
                  <a:cubicBezTo>
                    <a:pt x="438" y="158"/>
                    <a:pt x="573" y="188"/>
                    <a:pt x="666" y="166"/>
                  </a:cubicBezTo>
                  <a:cubicBezTo>
                    <a:pt x="666" y="144"/>
                    <a:pt x="666" y="121"/>
                    <a:pt x="670" y="102"/>
                  </a:cubicBezTo>
                  <a:cubicBezTo>
                    <a:pt x="647" y="87"/>
                    <a:pt x="625" y="76"/>
                    <a:pt x="606" y="65"/>
                  </a:cubicBezTo>
                  <a:cubicBezTo>
                    <a:pt x="557" y="42"/>
                    <a:pt x="521" y="1"/>
                    <a:pt x="4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4160119" y="-1034074"/>
              <a:ext cx="26644" cy="34858"/>
            </a:xfrm>
            <a:custGeom>
              <a:avLst/>
              <a:gdLst/>
              <a:ahLst/>
              <a:cxnLst/>
              <a:rect l="l" t="t" r="r" b="b"/>
              <a:pathLst>
                <a:path w="558" h="730" extrusionOk="0">
                  <a:moveTo>
                    <a:pt x="199" y="352"/>
                  </a:moveTo>
                  <a:cubicBezTo>
                    <a:pt x="311" y="441"/>
                    <a:pt x="308" y="505"/>
                    <a:pt x="165" y="603"/>
                  </a:cubicBezTo>
                  <a:cubicBezTo>
                    <a:pt x="229" y="509"/>
                    <a:pt x="285" y="434"/>
                    <a:pt x="199" y="352"/>
                  </a:cubicBezTo>
                  <a:close/>
                  <a:moveTo>
                    <a:pt x="300" y="1"/>
                  </a:moveTo>
                  <a:cubicBezTo>
                    <a:pt x="240" y="27"/>
                    <a:pt x="195" y="75"/>
                    <a:pt x="151" y="120"/>
                  </a:cubicBezTo>
                  <a:cubicBezTo>
                    <a:pt x="68" y="199"/>
                    <a:pt x="1" y="472"/>
                    <a:pt x="46" y="539"/>
                  </a:cubicBezTo>
                  <a:cubicBezTo>
                    <a:pt x="106" y="625"/>
                    <a:pt x="203" y="670"/>
                    <a:pt x="292" y="719"/>
                  </a:cubicBezTo>
                  <a:cubicBezTo>
                    <a:pt x="308" y="729"/>
                    <a:pt x="322" y="729"/>
                    <a:pt x="337" y="729"/>
                  </a:cubicBezTo>
                  <a:cubicBezTo>
                    <a:pt x="394" y="729"/>
                    <a:pt x="442" y="677"/>
                    <a:pt x="494" y="648"/>
                  </a:cubicBezTo>
                  <a:cubicBezTo>
                    <a:pt x="479" y="588"/>
                    <a:pt x="363" y="513"/>
                    <a:pt x="517" y="479"/>
                  </a:cubicBezTo>
                  <a:cubicBezTo>
                    <a:pt x="551" y="472"/>
                    <a:pt x="558" y="457"/>
                    <a:pt x="528" y="441"/>
                  </a:cubicBezTo>
                  <a:cubicBezTo>
                    <a:pt x="457" y="405"/>
                    <a:pt x="501" y="348"/>
                    <a:pt x="501" y="303"/>
                  </a:cubicBezTo>
                  <a:cubicBezTo>
                    <a:pt x="498" y="300"/>
                    <a:pt x="494" y="300"/>
                    <a:pt x="491" y="300"/>
                  </a:cubicBezTo>
                  <a:cubicBezTo>
                    <a:pt x="475" y="300"/>
                    <a:pt x="465" y="311"/>
                    <a:pt x="453" y="318"/>
                  </a:cubicBezTo>
                  <a:cubicBezTo>
                    <a:pt x="442" y="326"/>
                    <a:pt x="430" y="337"/>
                    <a:pt x="416" y="337"/>
                  </a:cubicBezTo>
                  <a:lnTo>
                    <a:pt x="412" y="337"/>
                  </a:lnTo>
                  <a:cubicBezTo>
                    <a:pt x="412" y="334"/>
                    <a:pt x="412" y="334"/>
                    <a:pt x="408" y="334"/>
                  </a:cubicBezTo>
                  <a:cubicBezTo>
                    <a:pt x="375" y="334"/>
                    <a:pt x="352" y="363"/>
                    <a:pt x="322" y="374"/>
                  </a:cubicBezTo>
                  <a:cubicBezTo>
                    <a:pt x="304" y="311"/>
                    <a:pt x="322" y="266"/>
                    <a:pt x="367" y="217"/>
                  </a:cubicBezTo>
                  <a:cubicBezTo>
                    <a:pt x="408" y="177"/>
                    <a:pt x="394" y="150"/>
                    <a:pt x="330" y="150"/>
                  </a:cubicBezTo>
                  <a:lnTo>
                    <a:pt x="304" y="150"/>
                  </a:lnTo>
                  <a:cubicBezTo>
                    <a:pt x="266" y="150"/>
                    <a:pt x="263" y="132"/>
                    <a:pt x="266" y="105"/>
                  </a:cubicBezTo>
                  <a:cubicBezTo>
                    <a:pt x="273" y="72"/>
                    <a:pt x="289" y="34"/>
                    <a:pt x="3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4129225" y="-1068311"/>
              <a:ext cx="27743" cy="32852"/>
            </a:xfrm>
            <a:custGeom>
              <a:avLst/>
              <a:gdLst/>
              <a:ahLst/>
              <a:cxnLst/>
              <a:rect l="l" t="t" r="r" b="b"/>
              <a:pathLst>
                <a:path w="581" h="688" extrusionOk="0">
                  <a:moveTo>
                    <a:pt x="202" y="0"/>
                  </a:moveTo>
                  <a:cubicBezTo>
                    <a:pt x="180" y="0"/>
                    <a:pt x="154" y="11"/>
                    <a:pt x="135" y="22"/>
                  </a:cubicBezTo>
                  <a:lnTo>
                    <a:pt x="132" y="22"/>
                  </a:lnTo>
                  <a:cubicBezTo>
                    <a:pt x="128" y="56"/>
                    <a:pt x="135" y="97"/>
                    <a:pt x="90" y="116"/>
                  </a:cubicBezTo>
                  <a:cubicBezTo>
                    <a:pt x="1" y="347"/>
                    <a:pt x="90" y="530"/>
                    <a:pt x="251" y="687"/>
                  </a:cubicBezTo>
                  <a:lnTo>
                    <a:pt x="254" y="687"/>
                  </a:lnTo>
                  <a:cubicBezTo>
                    <a:pt x="263" y="673"/>
                    <a:pt x="228" y="606"/>
                    <a:pt x="251" y="606"/>
                  </a:cubicBezTo>
                  <a:cubicBezTo>
                    <a:pt x="258" y="606"/>
                    <a:pt x="277" y="616"/>
                    <a:pt x="307" y="639"/>
                  </a:cubicBezTo>
                  <a:cubicBezTo>
                    <a:pt x="330" y="620"/>
                    <a:pt x="352" y="613"/>
                    <a:pt x="378" y="613"/>
                  </a:cubicBezTo>
                  <a:cubicBezTo>
                    <a:pt x="411" y="613"/>
                    <a:pt x="449" y="632"/>
                    <a:pt x="487" y="639"/>
                  </a:cubicBezTo>
                  <a:cubicBezTo>
                    <a:pt x="509" y="580"/>
                    <a:pt x="453" y="546"/>
                    <a:pt x="442" y="497"/>
                  </a:cubicBezTo>
                  <a:cubicBezTo>
                    <a:pt x="460" y="478"/>
                    <a:pt x="479" y="475"/>
                    <a:pt x="498" y="475"/>
                  </a:cubicBezTo>
                  <a:lnTo>
                    <a:pt x="516" y="475"/>
                  </a:lnTo>
                  <a:cubicBezTo>
                    <a:pt x="520" y="475"/>
                    <a:pt x="527" y="478"/>
                    <a:pt x="532" y="478"/>
                  </a:cubicBezTo>
                  <a:cubicBezTo>
                    <a:pt x="546" y="478"/>
                    <a:pt x="561" y="475"/>
                    <a:pt x="572" y="467"/>
                  </a:cubicBezTo>
                  <a:cubicBezTo>
                    <a:pt x="580" y="411"/>
                    <a:pt x="554" y="363"/>
                    <a:pt x="509" y="333"/>
                  </a:cubicBezTo>
                  <a:cubicBezTo>
                    <a:pt x="490" y="321"/>
                    <a:pt x="475" y="318"/>
                    <a:pt x="460" y="318"/>
                  </a:cubicBezTo>
                  <a:cubicBezTo>
                    <a:pt x="420" y="318"/>
                    <a:pt x="415" y="378"/>
                    <a:pt x="393" y="411"/>
                  </a:cubicBezTo>
                  <a:cubicBezTo>
                    <a:pt x="341" y="381"/>
                    <a:pt x="352" y="340"/>
                    <a:pt x="378" y="302"/>
                  </a:cubicBezTo>
                  <a:cubicBezTo>
                    <a:pt x="389" y="250"/>
                    <a:pt x="218" y="228"/>
                    <a:pt x="363" y="153"/>
                  </a:cubicBezTo>
                  <a:cubicBezTo>
                    <a:pt x="401" y="131"/>
                    <a:pt x="363" y="104"/>
                    <a:pt x="333" y="104"/>
                  </a:cubicBezTo>
                  <a:lnTo>
                    <a:pt x="322" y="104"/>
                  </a:lnTo>
                  <a:cubicBezTo>
                    <a:pt x="303" y="112"/>
                    <a:pt x="285" y="119"/>
                    <a:pt x="277" y="119"/>
                  </a:cubicBezTo>
                  <a:cubicBezTo>
                    <a:pt x="251" y="119"/>
                    <a:pt x="247" y="101"/>
                    <a:pt x="247" y="49"/>
                  </a:cubicBezTo>
                  <a:cubicBezTo>
                    <a:pt x="247" y="14"/>
                    <a:pt x="228"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3749756" y="-577298"/>
              <a:ext cx="31276" cy="25546"/>
            </a:xfrm>
            <a:custGeom>
              <a:avLst/>
              <a:gdLst/>
              <a:ahLst/>
              <a:cxnLst/>
              <a:rect l="l" t="t" r="r" b="b"/>
              <a:pathLst>
                <a:path w="655" h="535" extrusionOk="0">
                  <a:moveTo>
                    <a:pt x="83" y="0"/>
                  </a:moveTo>
                  <a:cubicBezTo>
                    <a:pt x="1" y="4"/>
                    <a:pt x="19" y="71"/>
                    <a:pt x="9" y="120"/>
                  </a:cubicBezTo>
                  <a:cubicBezTo>
                    <a:pt x="1" y="165"/>
                    <a:pt x="23" y="210"/>
                    <a:pt x="16" y="247"/>
                  </a:cubicBezTo>
                  <a:cubicBezTo>
                    <a:pt x="4" y="326"/>
                    <a:pt x="4" y="359"/>
                    <a:pt x="61" y="400"/>
                  </a:cubicBezTo>
                  <a:cubicBezTo>
                    <a:pt x="105" y="430"/>
                    <a:pt x="150" y="457"/>
                    <a:pt x="192" y="494"/>
                  </a:cubicBezTo>
                  <a:cubicBezTo>
                    <a:pt x="218" y="520"/>
                    <a:pt x="247" y="535"/>
                    <a:pt x="273" y="535"/>
                  </a:cubicBezTo>
                  <a:cubicBezTo>
                    <a:pt x="304" y="535"/>
                    <a:pt x="330" y="524"/>
                    <a:pt x="356" y="490"/>
                  </a:cubicBezTo>
                  <a:cubicBezTo>
                    <a:pt x="337" y="464"/>
                    <a:pt x="304" y="442"/>
                    <a:pt x="304" y="416"/>
                  </a:cubicBezTo>
                  <a:cubicBezTo>
                    <a:pt x="300" y="374"/>
                    <a:pt x="337" y="345"/>
                    <a:pt x="375" y="340"/>
                  </a:cubicBezTo>
                  <a:lnTo>
                    <a:pt x="378" y="340"/>
                  </a:lnTo>
                  <a:cubicBezTo>
                    <a:pt x="412" y="340"/>
                    <a:pt x="416" y="382"/>
                    <a:pt x="430" y="408"/>
                  </a:cubicBezTo>
                  <a:cubicBezTo>
                    <a:pt x="461" y="464"/>
                    <a:pt x="442" y="486"/>
                    <a:pt x="382" y="486"/>
                  </a:cubicBezTo>
                  <a:cubicBezTo>
                    <a:pt x="420" y="505"/>
                    <a:pt x="457" y="513"/>
                    <a:pt x="490" y="513"/>
                  </a:cubicBezTo>
                  <a:cubicBezTo>
                    <a:pt x="573" y="513"/>
                    <a:pt x="632" y="464"/>
                    <a:pt x="655" y="371"/>
                  </a:cubicBezTo>
                  <a:cubicBezTo>
                    <a:pt x="644" y="326"/>
                    <a:pt x="587" y="295"/>
                    <a:pt x="599" y="236"/>
                  </a:cubicBezTo>
                  <a:lnTo>
                    <a:pt x="592" y="236"/>
                  </a:lnTo>
                  <a:cubicBezTo>
                    <a:pt x="580" y="236"/>
                    <a:pt x="565" y="236"/>
                    <a:pt x="554" y="240"/>
                  </a:cubicBezTo>
                  <a:cubicBezTo>
                    <a:pt x="539" y="243"/>
                    <a:pt x="528" y="247"/>
                    <a:pt x="513" y="247"/>
                  </a:cubicBezTo>
                  <a:cubicBezTo>
                    <a:pt x="498" y="247"/>
                    <a:pt x="483" y="243"/>
                    <a:pt x="468" y="228"/>
                  </a:cubicBezTo>
                  <a:lnTo>
                    <a:pt x="461" y="228"/>
                  </a:lnTo>
                  <a:cubicBezTo>
                    <a:pt x="442" y="228"/>
                    <a:pt x="427" y="221"/>
                    <a:pt x="408" y="217"/>
                  </a:cubicBezTo>
                  <a:cubicBezTo>
                    <a:pt x="390" y="210"/>
                    <a:pt x="371" y="206"/>
                    <a:pt x="356" y="206"/>
                  </a:cubicBezTo>
                  <a:cubicBezTo>
                    <a:pt x="323" y="206"/>
                    <a:pt x="292" y="228"/>
                    <a:pt x="285" y="326"/>
                  </a:cubicBezTo>
                  <a:cubicBezTo>
                    <a:pt x="270" y="259"/>
                    <a:pt x="255" y="225"/>
                    <a:pt x="255" y="195"/>
                  </a:cubicBezTo>
                  <a:cubicBezTo>
                    <a:pt x="255" y="124"/>
                    <a:pt x="247" y="64"/>
                    <a:pt x="173" y="64"/>
                  </a:cubicBezTo>
                  <a:cubicBezTo>
                    <a:pt x="161" y="64"/>
                    <a:pt x="147" y="64"/>
                    <a:pt x="132" y="68"/>
                  </a:cubicBezTo>
                  <a:lnTo>
                    <a:pt x="121" y="68"/>
                  </a:lnTo>
                  <a:cubicBezTo>
                    <a:pt x="90" y="68"/>
                    <a:pt x="87" y="31"/>
                    <a:pt x="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4147609" y="-1034218"/>
              <a:ext cx="23445" cy="31085"/>
            </a:xfrm>
            <a:custGeom>
              <a:avLst/>
              <a:gdLst/>
              <a:ahLst/>
              <a:cxnLst/>
              <a:rect l="l" t="t" r="r" b="b"/>
              <a:pathLst>
                <a:path w="491" h="651" extrusionOk="0">
                  <a:moveTo>
                    <a:pt x="105" y="0"/>
                  </a:moveTo>
                  <a:cubicBezTo>
                    <a:pt x="82" y="0"/>
                    <a:pt x="60" y="0"/>
                    <a:pt x="38" y="4"/>
                  </a:cubicBezTo>
                  <a:cubicBezTo>
                    <a:pt x="27" y="37"/>
                    <a:pt x="11" y="75"/>
                    <a:pt x="4" y="108"/>
                  </a:cubicBezTo>
                  <a:cubicBezTo>
                    <a:pt x="1" y="135"/>
                    <a:pt x="4" y="153"/>
                    <a:pt x="42" y="153"/>
                  </a:cubicBezTo>
                  <a:lnTo>
                    <a:pt x="68" y="153"/>
                  </a:lnTo>
                  <a:cubicBezTo>
                    <a:pt x="132" y="153"/>
                    <a:pt x="146" y="180"/>
                    <a:pt x="105" y="220"/>
                  </a:cubicBezTo>
                  <a:cubicBezTo>
                    <a:pt x="60" y="269"/>
                    <a:pt x="42" y="314"/>
                    <a:pt x="60" y="377"/>
                  </a:cubicBezTo>
                  <a:cubicBezTo>
                    <a:pt x="90" y="366"/>
                    <a:pt x="113" y="337"/>
                    <a:pt x="146" y="337"/>
                  </a:cubicBezTo>
                  <a:cubicBezTo>
                    <a:pt x="150" y="337"/>
                    <a:pt x="150" y="337"/>
                    <a:pt x="150" y="340"/>
                  </a:cubicBezTo>
                  <a:lnTo>
                    <a:pt x="154" y="340"/>
                  </a:lnTo>
                  <a:cubicBezTo>
                    <a:pt x="168" y="340"/>
                    <a:pt x="180" y="329"/>
                    <a:pt x="191" y="321"/>
                  </a:cubicBezTo>
                  <a:cubicBezTo>
                    <a:pt x="203" y="314"/>
                    <a:pt x="213" y="303"/>
                    <a:pt x="229" y="303"/>
                  </a:cubicBezTo>
                  <a:cubicBezTo>
                    <a:pt x="232" y="303"/>
                    <a:pt x="236" y="303"/>
                    <a:pt x="239" y="306"/>
                  </a:cubicBezTo>
                  <a:cubicBezTo>
                    <a:pt x="239" y="351"/>
                    <a:pt x="195" y="408"/>
                    <a:pt x="266" y="444"/>
                  </a:cubicBezTo>
                  <a:cubicBezTo>
                    <a:pt x="296" y="460"/>
                    <a:pt x="289" y="475"/>
                    <a:pt x="255" y="482"/>
                  </a:cubicBezTo>
                  <a:cubicBezTo>
                    <a:pt x="101" y="516"/>
                    <a:pt x="217" y="591"/>
                    <a:pt x="232" y="651"/>
                  </a:cubicBezTo>
                  <a:cubicBezTo>
                    <a:pt x="281" y="639"/>
                    <a:pt x="325" y="624"/>
                    <a:pt x="370" y="609"/>
                  </a:cubicBezTo>
                  <a:cubicBezTo>
                    <a:pt x="307" y="494"/>
                    <a:pt x="468" y="486"/>
                    <a:pt x="479" y="396"/>
                  </a:cubicBezTo>
                  <a:cubicBezTo>
                    <a:pt x="491" y="295"/>
                    <a:pt x="441" y="187"/>
                    <a:pt x="374" y="108"/>
                  </a:cubicBezTo>
                  <a:cubicBezTo>
                    <a:pt x="296" y="15"/>
                    <a:pt x="206" y="0"/>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4093174" y="-1066926"/>
              <a:ext cx="23254" cy="30942"/>
            </a:xfrm>
            <a:custGeom>
              <a:avLst/>
              <a:gdLst/>
              <a:ahLst/>
              <a:cxnLst/>
              <a:rect l="l" t="t" r="r" b="b"/>
              <a:pathLst>
                <a:path w="487" h="648" extrusionOk="0">
                  <a:moveTo>
                    <a:pt x="277" y="1"/>
                  </a:moveTo>
                  <a:lnTo>
                    <a:pt x="277" y="1"/>
                  </a:lnTo>
                  <a:cubicBezTo>
                    <a:pt x="333" y="135"/>
                    <a:pt x="236" y="128"/>
                    <a:pt x="158" y="142"/>
                  </a:cubicBezTo>
                  <a:cubicBezTo>
                    <a:pt x="143" y="165"/>
                    <a:pt x="124" y="169"/>
                    <a:pt x="105" y="169"/>
                  </a:cubicBezTo>
                  <a:lnTo>
                    <a:pt x="53" y="169"/>
                  </a:lnTo>
                  <a:cubicBezTo>
                    <a:pt x="41" y="169"/>
                    <a:pt x="34" y="165"/>
                    <a:pt x="27" y="165"/>
                  </a:cubicBezTo>
                  <a:cubicBezTo>
                    <a:pt x="34" y="210"/>
                    <a:pt x="41" y="255"/>
                    <a:pt x="49" y="299"/>
                  </a:cubicBezTo>
                  <a:cubicBezTo>
                    <a:pt x="72" y="304"/>
                    <a:pt x="105" y="318"/>
                    <a:pt x="101" y="326"/>
                  </a:cubicBezTo>
                  <a:cubicBezTo>
                    <a:pt x="60" y="375"/>
                    <a:pt x="101" y="449"/>
                    <a:pt x="53" y="491"/>
                  </a:cubicBezTo>
                  <a:cubicBezTo>
                    <a:pt x="27" y="509"/>
                    <a:pt x="5" y="524"/>
                    <a:pt x="1" y="558"/>
                  </a:cubicBezTo>
                  <a:lnTo>
                    <a:pt x="1" y="561"/>
                  </a:lnTo>
                  <a:cubicBezTo>
                    <a:pt x="68" y="603"/>
                    <a:pt x="150" y="613"/>
                    <a:pt x="225" y="640"/>
                  </a:cubicBezTo>
                  <a:cubicBezTo>
                    <a:pt x="333" y="584"/>
                    <a:pt x="341" y="453"/>
                    <a:pt x="412" y="363"/>
                  </a:cubicBezTo>
                  <a:cubicBezTo>
                    <a:pt x="441" y="326"/>
                    <a:pt x="464" y="273"/>
                    <a:pt x="486" y="225"/>
                  </a:cubicBezTo>
                  <a:cubicBezTo>
                    <a:pt x="457" y="192"/>
                    <a:pt x="423" y="158"/>
                    <a:pt x="393" y="124"/>
                  </a:cubicBezTo>
                  <a:cubicBezTo>
                    <a:pt x="348" y="94"/>
                    <a:pt x="348" y="27"/>
                    <a:pt x="277" y="1"/>
                  </a:cubicBezTo>
                  <a:close/>
                  <a:moveTo>
                    <a:pt x="225" y="640"/>
                  </a:moveTo>
                  <a:lnTo>
                    <a:pt x="225" y="640"/>
                  </a:lnTo>
                  <a:cubicBezTo>
                    <a:pt x="225" y="644"/>
                    <a:pt x="229" y="648"/>
                    <a:pt x="229" y="648"/>
                  </a:cubicBezTo>
                  <a:lnTo>
                    <a:pt x="229" y="644"/>
                  </a:lnTo>
                  <a:lnTo>
                    <a:pt x="225" y="64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3961813" y="-1174507"/>
              <a:ext cx="32900" cy="25355"/>
            </a:xfrm>
            <a:custGeom>
              <a:avLst/>
              <a:gdLst/>
              <a:ahLst/>
              <a:cxnLst/>
              <a:rect l="l" t="t" r="r" b="b"/>
              <a:pathLst>
                <a:path w="689" h="531" extrusionOk="0">
                  <a:moveTo>
                    <a:pt x="304" y="0"/>
                  </a:moveTo>
                  <a:cubicBezTo>
                    <a:pt x="240" y="18"/>
                    <a:pt x="173" y="37"/>
                    <a:pt x="106" y="56"/>
                  </a:cubicBezTo>
                  <a:cubicBezTo>
                    <a:pt x="1" y="202"/>
                    <a:pt x="12" y="347"/>
                    <a:pt x="109" y="489"/>
                  </a:cubicBezTo>
                  <a:cubicBezTo>
                    <a:pt x="135" y="437"/>
                    <a:pt x="57" y="351"/>
                    <a:pt x="124" y="336"/>
                  </a:cubicBezTo>
                  <a:cubicBezTo>
                    <a:pt x="132" y="332"/>
                    <a:pt x="139" y="332"/>
                    <a:pt x="147" y="332"/>
                  </a:cubicBezTo>
                  <a:cubicBezTo>
                    <a:pt x="211" y="332"/>
                    <a:pt x="195" y="426"/>
                    <a:pt x="221" y="471"/>
                  </a:cubicBezTo>
                  <a:cubicBezTo>
                    <a:pt x="233" y="485"/>
                    <a:pt x="244" y="493"/>
                    <a:pt x="259" y="493"/>
                  </a:cubicBezTo>
                  <a:cubicBezTo>
                    <a:pt x="266" y="493"/>
                    <a:pt x="273" y="489"/>
                    <a:pt x="281" y="489"/>
                  </a:cubicBezTo>
                  <a:cubicBezTo>
                    <a:pt x="304" y="441"/>
                    <a:pt x="206" y="388"/>
                    <a:pt x="270" y="359"/>
                  </a:cubicBezTo>
                  <a:cubicBezTo>
                    <a:pt x="281" y="354"/>
                    <a:pt x="311" y="351"/>
                    <a:pt x="341" y="351"/>
                  </a:cubicBezTo>
                  <a:cubicBezTo>
                    <a:pt x="360" y="351"/>
                    <a:pt x="378" y="351"/>
                    <a:pt x="390" y="359"/>
                  </a:cubicBezTo>
                  <a:cubicBezTo>
                    <a:pt x="438" y="385"/>
                    <a:pt x="363" y="430"/>
                    <a:pt x="375" y="471"/>
                  </a:cubicBezTo>
                  <a:cubicBezTo>
                    <a:pt x="382" y="475"/>
                    <a:pt x="386" y="475"/>
                    <a:pt x="394" y="475"/>
                  </a:cubicBezTo>
                  <a:cubicBezTo>
                    <a:pt x="404" y="475"/>
                    <a:pt x="420" y="467"/>
                    <a:pt x="430" y="463"/>
                  </a:cubicBezTo>
                  <a:cubicBezTo>
                    <a:pt x="446" y="456"/>
                    <a:pt x="457" y="449"/>
                    <a:pt x="468" y="449"/>
                  </a:cubicBezTo>
                  <a:cubicBezTo>
                    <a:pt x="483" y="449"/>
                    <a:pt x="494" y="456"/>
                    <a:pt x="509" y="478"/>
                  </a:cubicBezTo>
                  <a:cubicBezTo>
                    <a:pt x="513" y="504"/>
                    <a:pt x="532" y="508"/>
                    <a:pt x="547" y="508"/>
                  </a:cubicBezTo>
                  <a:lnTo>
                    <a:pt x="569" y="508"/>
                  </a:lnTo>
                  <a:cubicBezTo>
                    <a:pt x="577" y="508"/>
                    <a:pt x="584" y="504"/>
                    <a:pt x="592" y="504"/>
                  </a:cubicBezTo>
                  <a:cubicBezTo>
                    <a:pt x="610" y="504"/>
                    <a:pt x="625" y="511"/>
                    <a:pt x="632" y="530"/>
                  </a:cubicBezTo>
                  <a:cubicBezTo>
                    <a:pt x="689" y="501"/>
                    <a:pt x="670" y="441"/>
                    <a:pt x="677" y="392"/>
                  </a:cubicBezTo>
                  <a:cubicBezTo>
                    <a:pt x="670" y="373"/>
                    <a:pt x="659" y="362"/>
                    <a:pt x="644" y="362"/>
                  </a:cubicBezTo>
                  <a:cubicBezTo>
                    <a:pt x="640" y="362"/>
                    <a:pt x="637" y="362"/>
                    <a:pt x="629" y="366"/>
                  </a:cubicBezTo>
                  <a:cubicBezTo>
                    <a:pt x="606" y="377"/>
                    <a:pt x="587" y="381"/>
                    <a:pt x="573" y="381"/>
                  </a:cubicBezTo>
                  <a:cubicBezTo>
                    <a:pt x="525" y="381"/>
                    <a:pt x="506" y="328"/>
                    <a:pt x="487" y="280"/>
                  </a:cubicBezTo>
                  <a:cubicBezTo>
                    <a:pt x="461" y="265"/>
                    <a:pt x="457" y="239"/>
                    <a:pt x="461" y="209"/>
                  </a:cubicBezTo>
                  <a:lnTo>
                    <a:pt x="461" y="209"/>
                  </a:lnTo>
                  <a:cubicBezTo>
                    <a:pt x="438" y="216"/>
                    <a:pt x="416" y="231"/>
                    <a:pt x="394" y="231"/>
                  </a:cubicBezTo>
                  <a:cubicBezTo>
                    <a:pt x="382" y="231"/>
                    <a:pt x="368" y="228"/>
                    <a:pt x="356" y="213"/>
                  </a:cubicBezTo>
                  <a:cubicBezTo>
                    <a:pt x="318" y="171"/>
                    <a:pt x="345" y="142"/>
                    <a:pt x="371" y="116"/>
                  </a:cubicBezTo>
                  <a:cubicBezTo>
                    <a:pt x="394" y="97"/>
                    <a:pt x="401" y="71"/>
                    <a:pt x="404" y="40"/>
                  </a:cubicBezTo>
                  <a:lnTo>
                    <a:pt x="404" y="40"/>
                  </a:lnTo>
                  <a:cubicBezTo>
                    <a:pt x="394" y="52"/>
                    <a:pt x="382" y="56"/>
                    <a:pt x="371" y="56"/>
                  </a:cubicBezTo>
                  <a:cubicBezTo>
                    <a:pt x="341" y="56"/>
                    <a:pt x="330" y="14"/>
                    <a:pt x="3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4146367" y="-622995"/>
              <a:ext cx="28793" cy="25546"/>
            </a:xfrm>
            <a:custGeom>
              <a:avLst/>
              <a:gdLst/>
              <a:ahLst/>
              <a:cxnLst/>
              <a:rect l="l" t="t" r="r" b="b"/>
              <a:pathLst>
                <a:path w="603" h="535" extrusionOk="0">
                  <a:moveTo>
                    <a:pt x="187" y="1"/>
                  </a:moveTo>
                  <a:cubicBezTo>
                    <a:pt x="79" y="172"/>
                    <a:pt x="1" y="341"/>
                    <a:pt x="154" y="528"/>
                  </a:cubicBezTo>
                  <a:cubicBezTo>
                    <a:pt x="169" y="520"/>
                    <a:pt x="184" y="517"/>
                    <a:pt x="199" y="517"/>
                  </a:cubicBezTo>
                  <a:cubicBezTo>
                    <a:pt x="213" y="517"/>
                    <a:pt x="232" y="520"/>
                    <a:pt x="251" y="535"/>
                  </a:cubicBezTo>
                  <a:cubicBezTo>
                    <a:pt x="266" y="475"/>
                    <a:pt x="277" y="412"/>
                    <a:pt x="360" y="408"/>
                  </a:cubicBezTo>
                  <a:cubicBezTo>
                    <a:pt x="386" y="370"/>
                    <a:pt x="397" y="315"/>
                    <a:pt x="456" y="315"/>
                  </a:cubicBezTo>
                  <a:lnTo>
                    <a:pt x="465" y="315"/>
                  </a:lnTo>
                  <a:cubicBezTo>
                    <a:pt x="472" y="229"/>
                    <a:pt x="475" y="195"/>
                    <a:pt x="498" y="195"/>
                  </a:cubicBezTo>
                  <a:cubicBezTo>
                    <a:pt x="513" y="195"/>
                    <a:pt x="535" y="206"/>
                    <a:pt x="569" y="225"/>
                  </a:cubicBezTo>
                  <a:lnTo>
                    <a:pt x="603" y="225"/>
                  </a:lnTo>
                  <a:cubicBezTo>
                    <a:pt x="599" y="198"/>
                    <a:pt x="599" y="169"/>
                    <a:pt x="569" y="161"/>
                  </a:cubicBezTo>
                  <a:cubicBezTo>
                    <a:pt x="505" y="146"/>
                    <a:pt x="509" y="105"/>
                    <a:pt x="513" y="56"/>
                  </a:cubicBezTo>
                  <a:cubicBezTo>
                    <a:pt x="468" y="53"/>
                    <a:pt x="434" y="1"/>
                    <a:pt x="389" y="1"/>
                  </a:cubicBezTo>
                  <a:cubicBezTo>
                    <a:pt x="378" y="1"/>
                    <a:pt x="363" y="4"/>
                    <a:pt x="352" y="12"/>
                  </a:cubicBezTo>
                  <a:cubicBezTo>
                    <a:pt x="337" y="30"/>
                    <a:pt x="326" y="49"/>
                    <a:pt x="315" y="68"/>
                  </a:cubicBezTo>
                  <a:cubicBezTo>
                    <a:pt x="303" y="91"/>
                    <a:pt x="285" y="105"/>
                    <a:pt x="266" y="105"/>
                  </a:cubicBezTo>
                  <a:cubicBezTo>
                    <a:pt x="258" y="105"/>
                    <a:pt x="247" y="101"/>
                    <a:pt x="236" y="91"/>
                  </a:cubicBezTo>
                  <a:cubicBezTo>
                    <a:pt x="199" y="60"/>
                    <a:pt x="244" y="34"/>
                    <a:pt x="251" y="4"/>
                  </a:cubicBezTo>
                  <a:cubicBezTo>
                    <a:pt x="229" y="4"/>
                    <a:pt x="206" y="4"/>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4112990" y="-1061244"/>
              <a:ext cx="30751" cy="33664"/>
            </a:xfrm>
            <a:custGeom>
              <a:avLst/>
              <a:gdLst/>
              <a:ahLst/>
              <a:cxnLst/>
              <a:rect l="l" t="t" r="r" b="b"/>
              <a:pathLst>
                <a:path w="644" h="705" extrusionOk="0">
                  <a:moveTo>
                    <a:pt x="244" y="1"/>
                  </a:moveTo>
                  <a:cubicBezTo>
                    <a:pt x="187" y="73"/>
                    <a:pt x="102" y="99"/>
                    <a:pt x="38" y="154"/>
                  </a:cubicBezTo>
                  <a:cubicBezTo>
                    <a:pt x="12" y="192"/>
                    <a:pt x="1" y="233"/>
                    <a:pt x="53" y="263"/>
                  </a:cubicBezTo>
                  <a:cubicBezTo>
                    <a:pt x="75" y="230"/>
                    <a:pt x="80" y="170"/>
                    <a:pt x="120" y="170"/>
                  </a:cubicBezTo>
                  <a:cubicBezTo>
                    <a:pt x="135" y="170"/>
                    <a:pt x="150" y="173"/>
                    <a:pt x="169" y="185"/>
                  </a:cubicBezTo>
                  <a:cubicBezTo>
                    <a:pt x="214" y="215"/>
                    <a:pt x="240" y="263"/>
                    <a:pt x="232" y="319"/>
                  </a:cubicBezTo>
                  <a:cubicBezTo>
                    <a:pt x="221" y="327"/>
                    <a:pt x="206" y="330"/>
                    <a:pt x="192" y="330"/>
                  </a:cubicBezTo>
                  <a:cubicBezTo>
                    <a:pt x="187" y="330"/>
                    <a:pt x="180" y="327"/>
                    <a:pt x="176" y="327"/>
                  </a:cubicBezTo>
                  <a:lnTo>
                    <a:pt x="158" y="327"/>
                  </a:lnTo>
                  <a:cubicBezTo>
                    <a:pt x="139" y="327"/>
                    <a:pt x="120" y="330"/>
                    <a:pt x="102" y="349"/>
                  </a:cubicBezTo>
                  <a:cubicBezTo>
                    <a:pt x="113" y="398"/>
                    <a:pt x="169" y="432"/>
                    <a:pt x="147" y="491"/>
                  </a:cubicBezTo>
                  <a:cubicBezTo>
                    <a:pt x="158" y="491"/>
                    <a:pt x="169" y="491"/>
                    <a:pt x="180" y="494"/>
                  </a:cubicBezTo>
                  <a:cubicBezTo>
                    <a:pt x="255" y="499"/>
                    <a:pt x="304" y="577"/>
                    <a:pt x="378" y="577"/>
                  </a:cubicBezTo>
                  <a:lnTo>
                    <a:pt x="401" y="577"/>
                  </a:lnTo>
                  <a:lnTo>
                    <a:pt x="401" y="641"/>
                  </a:lnTo>
                  <a:cubicBezTo>
                    <a:pt x="378" y="663"/>
                    <a:pt x="356" y="682"/>
                    <a:pt x="333" y="704"/>
                  </a:cubicBezTo>
                  <a:lnTo>
                    <a:pt x="352" y="704"/>
                  </a:lnTo>
                  <a:cubicBezTo>
                    <a:pt x="420" y="704"/>
                    <a:pt x="472" y="670"/>
                    <a:pt x="532" y="648"/>
                  </a:cubicBezTo>
                  <a:cubicBezTo>
                    <a:pt x="532" y="647"/>
                    <a:pt x="532" y="647"/>
                    <a:pt x="532" y="647"/>
                  </a:cubicBezTo>
                  <a:lnTo>
                    <a:pt x="532" y="647"/>
                  </a:lnTo>
                  <a:cubicBezTo>
                    <a:pt x="532" y="644"/>
                    <a:pt x="536" y="644"/>
                    <a:pt x="539" y="641"/>
                  </a:cubicBezTo>
                  <a:lnTo>
                    <a:pt x="539" y="641"/>
                  </a:lnTo>
                  <a:cubicBezTo>
                    <a:pt x="536" y="641"/>
                    <a:pt x="533" y="643"/>
                    <a:pt x="532" y="647"/>
                  </a:cubicBezTo>
                  <a:lnTo>
                    <a:pt x="532" y="647"/>
                  </a:lnTo>
                  <a:cubicBezTo>
                    <a:pt x="540" y="581"/>
                    <a:pt x="599" y="580"/>
                    <a:pt x="640" y="558"/>
                  </a:cubicBezTo>
                  <a:cubicBezTo>
                    <a:pt x="640" y="547"/>
                    <a:pt x="640" y="539"/>
                    <a:pt x="644" y="529"/>
                  </a:cubicBezTo>
                  <a:cubicBezTo>
                    <a:pt x="644" y="529"/>
                    <a:pt x="640" y="525"/>
                    <a:pt x="640" y="521"/>
                  </a:cubicBezTo>
                  <a:cubicBezTo>
                    <a:pt x="565" y="494"/>
                    <a:pt x="483" y="484"/>
                    <a:pt x="416" y="442"/>
                  </a:cubicBezTo>
                  <a:cubicBezTo>
                    <a:pt x="404" y="461"/>
                    <a:pt x="394" y="480"/>
                    <a:pt x="356" y="487"/>
                  </a:cubicBezTo>
                  <a:cubicBezTo>
                    <a:pt x="363" y="405"/>
                    <a:pt x="363" y="330"/>
                    <a:pt x="326" y="248"/>
                  </a:cubicBezTo>
                  <a:cubicBezTo>
                    <a:pt x="296" y="192"/>
                    <a:pt x="349" y="173"/>
                    <a:pt x="404" y="173"/>
                  </a:cubicBezTo>
                  <a:cubicBezTo>
                    <a:pt x="427" y="173"/>
                    <a:pt x="446" y="177"/>
                    <a:pt x="464" y="180"/>
                  </a:cubicBezTo>
                  <a:cubicBezTo>
                    <a:pt x="456" y="136"/>
                    <a:pt x="449" y="91"/>
                    <a:pt x="442" y="46"/>
                  </a:cubicBezTo>
                  <a:lnTo>
                    <a:pt x="416" y="46"/>
                  </a:lnTo>
                  <a:cubicBezTo>
                    <a:pt x="401" y="46"/>
                    <a:pt x="385" y="46"/>
                    <a:pt x="371" y="50"/>
                  </a:cubicBezTo>
                  <a:cubicBezTo>
                    <a:pt x="356" y="50"/>
                    <a:pt x="341" y="54"/>
                    <a:pt x="330" y="54"/>
                  </a:cubicBezTo>
                  <a:cubicBezTo>
                    <a:pt x="296" y="54"/>
                    <a:pt x="266" y="42"/>
                    <a:pt x="2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4066911" y="-1129956"/>
              <a:ext cx="23589" cy="19339"/>
            </a:xfrm>
            <a:custGeom>
              <a:avLst/>
              <a:gdLst/>
              <a:ahLst/>
              <a:cxnLst/>
              <a:rect l="l" t="t" r="r" b="b"/>
              <a:pathLst>
                <a:path w="494" h="405" extrusionOk="0">
                  <a:moveTo>
                    <a:pt x="266" y="1"/>
                  </a:moveTo>
                  <a:cubicBezTo>
                    <a:pt x="224" y="1"/>
                    <a:pt x="187" y="9"/>
                    <a:pt x="146" y="16"/>
                  </a:cubicBezTo>
                  <a:cubicBezTo>
                    <a:pt x="71" y="39"/>
                    <a:pt x="19" y="91"/>
                    <a:pt x="15" y="154"/>
                  </a:cubicBezTo>
                  <a:cubicBezTo>
                    <a:pt x="0" y="315"/>
                    <a:pt x="86" y="405"/>
                    <a:pt x="232" y="405"/>
                  </a:cubicBezTo>
                  <a:cubicBezTo>
                    <a:pt x="266" y="405"/>
                    <a:pt x="303" y="397"/>
                    <a:pt x="340" y="390"/>
                  </a:cubicBezTo>
                  <a:cubicBezTo>
                    <a:pt x="321" y="274"/>
                    <a:pt x="464" y="282"/>
                    <a:pt x="483" y="196"/>
                  </a:cubicBezTo>
                  <a:cubicBezTo>
                    <a:pt x="493" y="139"/>
                    <a:pt x="456" y="99"/>
                    <a:pt x="426" y="68"/>
                  </a:cubicBezTo>
                  <a:cubicBezTo>
                    <a:pt x="378" y="16"/>
                    <a:pt x="326" y="1"/>
                    <a:pt x="2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3803809" y="-1101211"/>
              <a:ext cx="24687" cy="34332"/>
            </a:xfrm>
            <a:custGeom>
              <a:avLst/>
              <a:gdLst/>
              <a:ahLst/>
              <a:cxnLst/>
              <a:rect l="l" t="t" r="r" b="b"/>
              <a:pathLst>
                <a:path w="517" h="719" extrusionOk="0">
                  <a:moveTo>
                    <a:pt x="273" y="1"/>
                  </a:moveTo>
                  <a:cubicBezTo>
                    <a:pt x="225" y="106"/>
                    <a:pt x="123" y="102"/>
                    <a:pt x="34" y="117"/>
                  </a:cubicBezTo>
                  <a:cubicBezTo>
                    <a:pt x="34" y="143"/>
                    <a:pt x="42" y="184"/>
                    <a:pt x="60" y="184"/>
                  </a:cubicBezTo>
                  <a:lnTo>
                    <a:pt x="64" y="184"/>
                  </a:lnTo>
                  <a:cubicBezTo>
                    <a:pt x="75" y="180"/>
                    <a:pt x="86" y="180"/>
                    <a:pt x="94" y="180"/>
                  </a:cubicBezTo>
                  <a:cubicBezTo>
                    <a:pt x="176" y="180"/>
                    <a:pt x="191" y="274"/>
                    <a:pt x="254" y="296"/>
                  </a:cubicBezTo>
                  <a:cubicBezTo>
                    <a:pt x="269" y="296"/>
                    <a:pt x="295" y="289"/>
                    <a:pt x="311" y="289"/>
                  </a:cubicBezTo>
                  <a:cubicBezTo>
                    <a:pt x="318" y="289"/>
                    <a:pt x="325" y="289"/>
                    <a:pt x="322" y="296"/>
                  </a:cubicBezTo>
                  <a:cubicBezTo>
                    <a:pt x="299" y="379"/>
                    <a:pt x="359" y="468"/>
                    <a:pt x="303" y="543"/>
                  </a:cubicBezTo>
                  <a:cubicBezTo>
                    <a:pt x="295" y="554"/>
                    <a:pt x="284" y="558"/>
                    <a:pt x="273" y="558"/>
                  </a:cubicBezTo>
                  <a:cubicBezTo>
                    <a:pt x="254" y="558"/>
                    <a:pt x="235" y="543"/>
                    <a:pt x="221" y="524"/>
                  </a:cubicBezTo>
                  <a:cubicBezTo>
                    <a:pt x="202" y="502"/>
                    <a:pt x="172" y="513"/>
                    <a:pt x="146" y="494"/>
                  </a:cubicBezTo>
                  <a:cubicBezTo>
                    <a:pt x="180" y="439"/>
                    <a:pt x="217" y="386"/>
                    <a:pt x="251" y="334"/>
                  </a:cubicBezTo>
                  <a:lnTo>
                    <a:pt x="251" y="334"/>
                  </a:lnTo>
                  <a:cubicBezTo>
                    <a:pt x="217" y="341"/>
                    <a:pt x="187" y="349"/>
                    <a:pt x="157" y="349"/>
                  </a:cubicBezTo>
                  <a:cubicBezTo>
                    <a:pt x="104" y="349"/>
                    <a:pt x="56" y="322"/>
                    <a:pt x="26" y="251"/>
                  </a:cubicBezTo>
                  <a:cubicBezTo>
                    <a:pt x="11" y="274"/>
                    <a:pt x="0" y="289"/>
                    <a:pt x="0" y="289"/>
                  </a:cubicBezTo>
                  <a:cubicBezTo>
                    <a:pt x="127" y="397"/>
                    <a:pt x="78" y="524"/>
                    <a:pt x="34" y="648"/>
                  </a:cubicBezTo>
                  <a:cubicBezTo>
                    <a:pt x="78" y="651"/>
                    <a:pt x="112" y="674"/>
                    <a:pt x="131" y="719"/>
                  </a:cubicBezTo>
                  <a:cubicBezTo>
                    <a:pt x="138" y="715"/>
                    <a:pt x="146" y="711"/>
                    <a:pt x="154" y="708"/>
                  </a:cubicBezTo>
                  <a:cubicBezTo>
                    <a:pt x="176" y="693"/>
                    <a:pt x="191" y="670"/>
                    <a:pt x="202" y="636"/>
                  </a:cubicBezTo>
                  <a:cubicBezTo>
                    <a:pt x="206" y="618"/>
                    <a:pt x="213" y="607"/>
                    <a:pt x="228" y="607"/>
                  </a:cubicBezTo>
                  <a:cubicBezTo>
                    <a:pt x="235" y="607"/>
                    <a:pt x="247" y="614"/>
                    <a:pt x="258" y="622"/>
                  </a:cubicBezTo>
                  <a:cubicBezTo>
                    <a:pt x="280" y="633"/>
                    <a:pt x="295" y="641"/>
                    <a:pt x="311" y="641"/>
                  </a:cubicBezTo>
                  <a:cubicBezTo>
                    <a:pt x="348" y="641"/>
                    <a:pt x="378" y="607"/>
                    <a:pt x="400" y="573"/>
                  </a:cubicBezTo>
                  <a:cubicBezTo>
                    <a:pt x="356" y="528"/>
                    <a:pt x="356" y="484"/>
                    <a:pt x="408" y="442"/>
                  </a:cubicBezTo>
                  <a:cubicBezTo>
                    <a:pt x="415" y="405"/>
                    <a:pt x="404" y="353"/>
                    <a:pt x="452" y="353"/>
                  </a:cubicBezTo>
                  <a:cubicBezTo>
                    <a:pt x="460" y="353"/>
                    <a:pt x="471" y="356"/>
                    <a:pt x="486" y="360"/>
                  </a:cubicBezTo>
                  <a:lnTo>
                    <a:pt x="494" y="360"/>
                  </a:lnTo>
                  <a:cubicBezTo>
                    <a:pt x="513" y="360"/>
                    <a:pt x="516" y="334"/>
                    <a:pt x="516" y="315"/>
                  </a:cubicBezTo>
                  <a:cubicBezTo>
                    <a:pt x="501" y="277"/>
                    <a:pt x="468" y="277"/>
                    <a:pt x="434" y="277"/>
                  </a:cubicBezTo>
                  <a:cubicBezTo>
                    <a:pt x="348" y="270"/>
                    <a:pt x="322" y="210"/>
                    <a:pt x="348" y="139"/>
                  </a:cubicBezTo>
                  <a:cubicBezTo>
                    <a:pt x="378" y="57"/>
                    <a:pt x="356" y="16"/>
                    <a:pt x="2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4122779" y="-1081586"/>
              <a:ext cx="29271" cy="27743"/>
            </a:xfrm>
            <a:custGeom>
              <a:avLst/>
              <a:gdLst/>
              <a:ahLst/>
              <a:cxnLst/>
              <a:rect l="l" t="t" r="r" b="b"/>
              <a:pathLst>
                <a:path w="613" h="581" extrusionOk="0">
                  <a:moveTo>
                    <a:pt x="456" y="1"/>
                  </a:moveTo>
                  <a:cubicBezTo>
                    <a:pt x="243" y="1"/>
                    <a:pt x="86" y="102"/>
                    <a:pt x="0" y="300"/>
                  </a:cubicBezTo>
                  <a:cubicBezTo>
                    <a:pt x="19" y="289"/>
                    <a:pt x="45" y="278"/>
                    <a:pt x="67" y="278"/>
                  </a:cubicBezTo>
                  <a:cubicBezTo>
                    <a:pt x="93" y="278"/>
                    <a:pt x="112" y="292"/>
                    <a:pt x="112" y="327"/>
                  </a:cubicBezTo>
                  <a:cubicBezTo>
                    <a:pt x="112" y="379"/>
                    <a:pt x="116" y="397"/>
                    <a:pt x="142" y="397"/>
                  </a:cubicBezTo>
                  <a:cubicBezTo>
                    <a:pt x="150" y="397"/>
                    <a:pt x="168" y="390"/>
                    <a:pt x="187" y="382"/>
                  </a:cubicBezTo>
                  <a:lnTo>
                    <a:pt x="198" y="382"/>
                  </a:lnTo>
                  <a:cubicBezTo>
                    <a:pt x="228" y="382"/>
                    <a:pt x="266" y="409"/>
                    <a:pt x="228" y="431"/>
                  </a:cubicBezTo>
                  <a:cubicBezTo>
                    <a:pt x="83" y="506"/>
                    <a:pt x="254" y="528"/>
                    <a:pt x="243" y="580"/>
                  </a:cubicBezTo>
                  <a:cubicBezTo>
                    <a:pt x="307" y="525"/>
                    <a:pt x="392" y="499"/>
                    <a:pt x="449" y="427"/>
                  </a:cubicBezTo>
                  <a:cubicBezTo>
                    <a:pt x="464" y="405"/>
                    <a:pt x="475" y="387"/>
                    <a:pt x="486" y="364"/>
                  </a:cubicBezTo>
                  <a:cubicBezTo>
                    <a:pt x="535" y="304"/>
                    <a:pt x="535" y="304"/>
                    <a:pt x="471" y="225"/>
                  </a:cubicBezTo>
                  <a:cubicBezTo>
                    <a:pt x="542" y="214"/>
                    <a:pt x="613" y="203"/>
                    <a:pt x="602" y="106"/>
                  </a:cubicBezTo>
                  <a:lnTo>
                    <a:pt x="602" y="106"/>
                  </a:lnTo>
                  <a:cubicBezTo>
                    <a:pt x="490" y="121"/>
                    <a:pt x="397" y="158"/>
                    <a:pt x="359" y="270"/>
                  </a:cubicBezTo>
                  <a:cubicBezTo>
                    <a:pt x="288" y="266"/>
                    <a:pt x="314" y="196"/>
                    <a:pt x="280" y="170"/>
                  </a:cubicBezTo>
                  <a:cubicBezTo>
                    <a:pt x="273" y="170"/>
                    <a:pt x="269" y="166"/>
                    <a:pt x="262" y="166"/>
                  </a:cubicBezTo>
                  <a:cubicBezTo>
                    <a:pt x="206" y="199"/>
                    <a:pt x="295" y="256"/>
                    <a:pt x="240" y="292"/>
                  </a:cubicBezTo>
                  <a:cubicBezTo>
                    <a:pt x="183" y="285"/>
                    <a:pt x="138" y="240"/>
                    <a:pt x="157" y="188"/>
                  </a:cubicBezTo>
                  <a:cubicBezTo>
                    <a:pt x="168" y="158"/>
                    <a:pt x="183" y="95"/>
                    <a:pt x="243" y="95"/>
                  </a:cubicBezTo>
                  <a:cubicBezTo>
                    <a:pt x="254" y="95"/>
                    <a:pt x="266" y="99"/>
                    <a:pt x="285" y="106"/>
                  </a:cubicBezTo>
                  <a:cubicBezTo>
                    <a:pt x="295" y="109"/>
                    <a:pt x="307" y="113"/>
                    <a:pt x="318" y="113"/>
                  </a:cubicBezTo>
                  <a:cubicBezTo>
                    <a:pt x="352" y="113"/>
                    <a:pt x="378" y="91"/>
                    <a:pt x="407" y="73"/>
                  </a:cubicBezTo>
                  <a:cubicBezTo>
                    <a:pt x="433" y="54"/>
                    <a:pt x="464" y="35"/>
                    <a:pt x="497" y="35"/>
                  </a:cubicBezTo>
                  <a:lnTo>
                    <a:pt x="509" y="35"/>
                  </a:lnTo>
                  <a:lnTo>
                    <a:pt x="50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3690307" y="-515891"/>
              <a:ext cx="27026" cy="18049"/>
            </a:xfrm>
            <a:custGeom>
              <a:avLst/>
              <a:gdLst/>
              <a:ahLst/>
              <a:cxnLst/>
              <a:rect l="l" t="t" r="r" b="b"/>
              <a:pathLst>
                <a:path w="566" h="378" extrusionOk="0">
                  <a:moveTo>
                    <a:pt x="337" y="4"/>
                  </a:moveTo>
                  <a:cubicBezTo>
                    <a:pt x="120" y="4"/>
                    <a:pt x="87" y="191"/>
                    <a:pt x="1" y="344"/>
                  </a:cubicBezTo>
                  <a:cubicBezTo>
                    <a:pt x="184" y="355"/>
                    <a:pt x="352" y="367"/>
                    <a:pt x="520" y="378"/>
                  </a:cubicBezTo>
                  <a:cubicBezTo>
                    <a:pt x="565" y="258"/>
                    <a:pt x="486" y="184"/>
                    <a:pt x="412" y="116"/>
                  </a:cubicBezTo>
                  <a:cubicBezTo>
                    <a:pt x="438" y="64"/>
                    <a:pt x="491" y="68"/>
                    <a:pt x="524" y="30"/>
                  </a:cubicBezTo>
                  <a:cubicBezTo>
                    <a:pt x="460" y="1"/>
                    <a:pt x="401" y="15"/>
                    <a:pt x="344" y="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3881975" y="-554999"/>
              <a:ext cx="28029" cy="30608"/>
            </a:xfrm>
            <a:custGeom>
              <a:avLst/>
              <a:gdLst/>
              <a:ahLst/>
              <a:cxnLst/>
              <a:rect l="l" t="t" r="r" b="b"/>
              <a:pathLst>
                <a:path w="587" h="641" extrusionOk="0">
                  <a:moveTo>
                    <a:pt x="430" y="1"/>
                  </a:moveTo>
                  <a:cubicBezTo>
                    <a:pt x="400" y="1"/>
                    <a:pt x="366" y="16"/>
                    <a:pt x="333" y="49"/>
                  </a:cubicBezTo>
                  <a:cubicBezTo>
                    <a:pt x="302" y="80"/>
                    <a:pt x="280" y="87"/>
                    <a:pt x="254" y="87"/>
                  </a:cubicBezTo>
                  <a:cubicBezTo>
                    <a:pt x="216" y="87"/>
                    <a:pt x="179" y="61"/>
                    <a:pt x="142" y="57"/>
                  </a:cubicBezTo>
                  <a:cubicBezTo>
                    <a:pt x="119" y="57"/>
                    <a:pt x="97" y="53"/>
                    <a:pt x="74" y="53"/>
                  </a:cubicBezTo>
                  <a:cubicBezTo>
                    <a:pt x="119" y="102"/>
                    <a:pt x="145" y="169"/>
                    <a:pt x="228" y="169"/>
                  </a:cubicBezTo>
                  <a:lnTo>
                    <a:pt x="261" y="169"/>
                  </a:lnTo>
                  <a:cubicBezTo>
                    <a:pt x="302" y="169"/>
                    <a:pt x="299" y="218"/>
                    <a:pt x="280" y="255"/>
                  </a:cubicBezTo>
                  <a:cubicBezTo>
                    <a:pt x="269" y="273"/>
                    <a:pt x="261" y="304"/>
                    <a:pt x="243" y="304"/>
                  </a:cubicBezTo>
                  <a:cubicBezTo>
                    <a:pt x="235" y="304"/>
                    <a:pt x="221" y="296"/>
                    <a:pt x="205" y="277"/>
                  </a:cubicBezTo>
                  <a:cubicBezTo>
                    <a:pt x="198" y="273"/>
                    <a:pt x="171" y="255"/>
                    <a:pt x="142" y="255"/>
                  </a:cubicBezTo>
                  <a:cubicBezTo>
                    <a:pt x="123" y="255"/>
                    <a:pt x="104" y="263"/>
                    <a:pt x="93" y="285"/>
                  </a:cubicBezTo>
                  <a:lnTo>
                    <a:pt x="93" y="318"/>
                  </a:lnTo>
                  <a:cubicBezTo>
                    <a:pt x="131" y="326"/>
                    <a:pt x="202" y="360"/>
                    <a:pt x="157" y="382"/>
                  </a:cubicBezTo>
                  <a:cubicBezTo>
                    <a:pt x="109" y="408"/>
                    <a:pt x="90" y="479"/>
                    <a:pt x="26" y="479"/>
                  </a:cubicBezTo>
                  <a:lnTo>
                    <a:pt x="14" y="479"/>
                  </a:lnTo>
                  <a:cubicBezTo>
                    <a:pt x="11" y="520"/>
                    <a:pt x="4" y="565"/>
                    <a:pt x="0" y="606"/>
                  </a:cubicBezTo>
                  <a:cubicBezTo>
                    <a:pt x="4" y="618"/>
                    <a:pt x="4" y="629"/>
                    <a:pt x="4" y="640"/>
                  </a:cubicBezTo>
                  <a:cubicBezTo>
                    <a:pt x="52" y="591"/>
                    <a:pt x="78" y="506"/>
                    <a:pt x="149" y="506"/>
                  </a:cubicBezTo>
                  <a:cubicBezTo>
                    <a:pt x="171" y="506"/>
                    <a:pt x="194" y="513"/>
                    <a:pt x="228" y="532"/>
                  </a:cubicBezTo>
                  <a:cubicBezTo>
                    <a:pt x="250" y="532"/>
                    <a:pt x="340" y="453"/>
                    <a:pt x="333" y="434"/>
                  </a:cubicBezTo>
                  <a:cubicBezTo>
                    <a:pt x="292" y="307"/>
                    <a:pt x="381" y="315"/>
                    <a:pt x="456" y="285"/>
                  </a:cubicBezTo>
                  <a:cubicBezTo>
                    <a:pt x="561" y="247"/>
                    <a:pt x="587" y="165"/>
                    <a:pt x="535" y="75"/>
                  </a:cubicBezTo>
                  <a:cubicBezTo>
                    <a:pt x="508" y="30"/>
                    <a:pt x="475" y="1"/>
                    <a:pt x="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3889902" y="-975151"/>
              <a:ext cx="28125" cy="28220"/>
            </a:xfrm>
            <a:custGeom>
              <a:avLst/>
              <a:gdLst/>
              <a:ahLst/>
              <a:cxnLst/>
              <a:rect l="l" t="t" r="r" b="b"/>
              <a:pathLst>
                <a:path w="589" h="591" extrusionOk="0">
                  <a:moveTo>
                    <a:pt x="375" y="479"/>
                  </a:moveTo>
                  <a:cubicBezTo>
                    <a:pt x="390" y="482"/>
                    <a:pt x="405" y="490"/>
                    <a:pt x="420" y="497"/>
                  </a:cubicBezTo>
                  <a:cubicBezTo>
                    <a:pt x="405" y="486"/>
                    <a:pt x="390" y="479"/>
                    <a:pt x="375" y="479"/>
                  </a:cubicBezTo>
                  <a:close/>
                  <a:moveTo>
                    <a:pt x="349" y="0"/>
                  </a:moveTo>
                  <a:cubicBezTo>
                    <a:pt x="387" y="113"/>
                    <a:pt x="390" y="131"/>
                    <a:pt x="297" y="131"/>
                  </a:cubicBezTo>
                  <a:lnTo>
                    <a:pt x="225" y="131"/>
                  </a:lnTo>
                  <a:cubicBezTo>
                    <a:pt x="185" y="131"/>
                    <a:pt x="180" y="149"/>
                    <a:pt x="173" y="183"/>
                  </a:cubicBezTo>
                  <a:cubicBezTo>
                    <a:pt x="177" y="232"/>
                    <a:pt x="154" y="277"/>
                    <a:pt x="128" y="318"/>
                  </a:cubicBezTo>
                  <a:cubicBezTo>
                    <a:pt x="106" y="356"/>
                    <a:pt x="118" y="374"/>
                    <a:pt x="158" y="382"/>
                  </a:cubicBezTo>
                  <a:cubicBezTo>
                    <a:pt x="180" y="333"/>
                    <a:pt x="244" y="366"/>
                    <a:pt x="263" y="322"/>
                  </a:cubicBezTo>
                  <a:cubicBezTo>
                    <a:pt x="256" y="314"/>
                    <a:pt x="244" y="311"/>
                    <a:pt x="237" y="303"/>
                  </a:cubicBezTo>
                  <a:cubicBezTo>
                    <a:pt x="222" y="288"/>
                    <a:pt x="207" y="261"/>
                    <a:pt x="237" y="254"/>
                  </a:cubicBezTo>
                  <a:cubicBezTo>
                    <a:pt x="248" y="251"/>
                    <a:pt x="256" y="251"/>
                    <a:pt x="267" y="251"/>
                  </a:cubicBezTo>
                  <a:cubicBezTo>
                    <a:pt x="323" y="251"/>
                    <a:pt x="364" y="306"/>
                    <a:pt x="416" y="322"/>
                  </a:cubicBezTo>
                  <a:cubicBezTo>
                    <a:pt x="427" y="325"/>
                    <a:pt x="427" y="363"/>
                    <a:pt x="409" y="378"/>
                  </a:cubicBezTo>
                  <a:cubicBezTo>
                    <a:pt x="398" y="385"/>
                    <a:pt x="387" y="389"/>
                    <a:pt x="375" y="389"/>
                  </a:cubicBezTo>
                  <a:cubicBezTo>
                    <a:pt x="364" y="389"/>
                    <a:pt x="349" y="385"/>
                    <a:pt x="337" y="370"/>
                  </a:cubicBezTo>
                  <a:cubicBezTo>
                    <a:pt x="323" y="356"/>
                    <a:pt x="311" y="340"/>
                    <a:pt x="297" y="322"/>
                  </a:cubicBezTo>
                  <a:lnTo>
                    <a:pt x="297" y="322"/>
                  </a:lnTo>
                  <a:cubicBezTo>
                    <a:pt x="301" y="401"/>
                    <a:pt x="263" y="415"/>
                    <a:pt x="218" y="415"/>
                  </a:cubicBezTo>
                  <a:cubicBezTo>
                    <a:pt x="199" y="415"/>
                    <a:pt x="177" y="415"/>
                    <a:pt x="158" y="411"/>
                  </a:cubicBezTo>
                  <a:cubicBezTo>
                    <a:pt x="151" y="415"/>
                    <a:pt x="144" y="415"/>
                    <a:pt x="136" y="415"/>
                  </a:cubicBezTo>
                  <a:cubicBezTo>
                    <a:pt x="80" y="415"/>
                    <a:pt x="57" y="340"/>
                    <a:pt x="1" y="337"/>
                  </a:cubicBezTo>
                  <a:lnTo>
                    <a:pt x="1" y="337"/>
                  </a:lnTo>
                  <a:cubicBezTo>
                    <a:pt x="35" y="523"/>
                    <a:pt x="192" y="542"/>
                    <a:pt x="334" y="584"/>
                  </a:cubicBezTo>
                  <a:cubicBezTo>
                    <a:pt x="353" y="591"/>
                    <a:pt x="371" y="591"/>
                    <a:pt x="382" y="591"/>
                  </a:cubicBezTo>
                  <a:cubicBezTo>
                    <a:pt x="432" y="591"/>
                    <a:pt x="427" y="549"/>
                    <a:pt x="420" y="497"/>
                  </a:cubicBezTo>
                  <a:cubicBezTo>
                    <a:pt x="409" y="494"/>
                    <a:pt x="398" y="494"/>
                    <a:pt x="387" y="494"/>
                  </a:cubicBezTo>
                  <a:cubicBezTo>
                    <a:pt x="364" y="494"/>
                    <a:pt x="337" y="501"/>
                    <a:pt x="315" y="505"/>
                  </a:cubicBezTo>
                  <a:cubicBezTo>
                    <a:pt x="293" y="513"/>
                    <a:pt x="267" y="520"/>
                    <a:pt x="244" y="520"/>
                  </a:cubicBezTo>
                  <a:cubicBezTo>
                    <a:pt x="218" y="520"/>
                    <a:pt x="196" y="513"/>
                    <a:pt x="170" y="494"/>
                  </a:cubicBezTo>
                  <a:cubicBezTo>
                    <a:pt x="214" y="468"/>
                    <a:pt x="244" y="453"/>
                    <a:pt x="282" y="453"/>
                  </a:cubicBezTo>
                  <a:cubicBezTo>
                    <a:pt x="308" y="453"/>
                    <a:pt x="334" y="460"/>
                    <a:pt x="371" y="475"/>
                  </a:cubicBezTo>
                  <a:cubicBezTo>
                    <a:pt x="390" y="479"/>
                    <a:pt x="405" y="482"/>
                    <a:pt x="420" y="497"/>
                  </a:cubicBezTo>
                  <a:lnTo>
                    <a:pt x="446" y="497"/>
                  </a:lnTo>
                  <a:cubicBezTo>
                    <a:pt x="472" y="497"/>
                    <a:pt x="494" y="497"/>
                    <a:pt x="510" y="471"/>
                  </a:cubicBezTo>
                  <a:cubicBezTo>
                    <a:pt x="589" y="344"/>
                    <a:pt x="494" y="71"/>
                    <a:pt x="3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4014434" y="-917899"/>
              <a:ext cx="23923" cy="25260"/>
            </a:xfrm>
            <a:custGeom>
              <a:avLst/>
              <a:gdLst/>
              <a:ahLst/>
              <a:cxnLst/>
              <a:rect l="l" t="t" r="r" b="b"/>
              <a:pathLst>
                <a:path w="501" h="529" extrusionOk="0">
                  <a:moveTo>
                    <a:pt x="176" y="1"/>
                  </a:moveTo>
                  <a:cubicBezTo>
                    <a:pt x="164" y="1"/>
                    <a:pt x="153" y="1"/>
                    <a:pt x="138" y="4"/>
                  </a:cubicBezTo>
                  <a:cubicBezTo>
                    <a:pt x="138" y="102"/>
                    <a:pt x="19" y="83"/>
                    <a:pt x="0" y="161"/>
                  </a:cubicBezTo>
                  <a:cubicBezTo>
                    <a:pt x="45" y="161"/>
                    <a:pt x="60" y="188"/>
                    <a:pt x="57" y="229"/>
                  </a:cubicBezTo>
                  <a:cubicBezTo>
                    <a:pt x="112" y="274"/>
                    <a:pt x="150" y="327"/>
                    <a:pt x="142" y="401"/>
                  </a:cubicBezTo>
                  <a:cubicBezTo>
                    <a:pt x="142" y="449"/>
                    <a:pt x="112" y="465"/>
                    <a:pt x="67" y="465"/>
                  </a:cubicBezTo>
                  <a:cubicBezTo>
                    <a:pt x="105" y="513"/>
                    <a:pt x="142" y="528"/>
                    <a:pt x="187" y="528"/>
                  </a:cubicBezTo>
                  <a:cubicBezTo>
                    <a:pt x="232" y="528"/>
                    <a:pt x="281" y="510"/>
                    <a:pt x="326" y="494"/>
                  </a:cubicBezTo>
                  <a:cubicBezTo>
                    <a:pt x="400" y="472"/>
                    <a:pt x="438" y="386"/>
                    <a:pt x="404" y="318"/>
                  </a:cubicBezTo>
                  <a:cubicBezTo>
                    <a:pt x="366" y="233"/>
                    <a:pt x="501" y="270"/>
                    <a:pt x="464" y="192"/>
                  </a:cubicBezTo>
                  <a:lnTo>
                    <a:pt x="452" y="192"/>
                  </a:lnTo>
                  <a:cubicBezTo>
                    <a:pt x="393" y="192"/>
                    <a:pt x="329" y="180"/>
                    <a:pt x="295" y="113"/>
                  </a:cubicBezTo>
                  <a:cubicBezTo>
                    <a:pt x="262" y="65"/>
                    <a:pt x="240" y="1"/>
                    <a:pt x="1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3836517" y="-1024811"/>
              <a:ext cx="26167" cy="20962"/>
            </a:xfrm>
            <a:custGeom>
              <a:avLst/>
              <a:gdLst/>
              <a:ahLst/>
              <a:cxnLst/>
              <a:rect l="l" t="t" r="r" b="b"/>
              <a:pathLst>
                <a:path w="548" h="439" extrusionOk="0">
                  <a:moveTo>
                    <a:pt x="113" y="1"/>
                  </a:moveTo>
                  <a:cubicBezTo>
                    <a:pt x="80" y="1"/>
                    <a:pt x="54" y="16"/>
                    <a:pt x="27" y="31"/>
                  </a:cubicBezTo>
                  <a:cubicBezTo>
                    <a:pt x="23" y="76"/>
                    <a:pt x="20" y="121"/>
                    <a:pt x="16" y="162"/>
                  </a:cubicBezTo>
                  <a:cubicBezTo>
                    <a:pt x="1" y="281"/>
                    <a:pt x="76" y="326"/>
                    <a:pt x="177" y="345"/>
                  </a:cubicBezTo>
                  <a:cubicBezTo>
                    <a:pt x="166" y="378"/>
                    <a:pt x="102" y="356"/>
                    <a:pt x="117" y="409"/>
                  </a:cubicBezTo>
                  <a:cubicBezTo>
                    <a:pt x="125" y="427"/>
                    <a:pt x="147" y="438"/>
                    <a:pt x="166" y="438"/>
                  </a:cubicBezTo>
                  <a:cubicBezTo>
                    <a:pt x="173" y="438"/>
                    <a:pt x="180" y="438"/>
                    <a:pt x="184" y="431"/>
                  </a:cubicBezTo>
                  <a:cubicBezTo>
                    <a:pt x="214" y="397"/>
                    <a:pt x="248" y="397"/>
                    <a:pt x="285" y="397"/>
                  </a:cubicBezTo>
                  <a:lnTo>
                    <a:pt x="292" y="397"/>
                  </a:lnTo>
                  <a:cubicBezTo>
                    <a:pt x="318" y="397"/>
                    <a:pt x="345" y="397"/>
                    <a:pt x="368" y="382"/>
                  </a:cubicBezTo>
                  <a:cubicBezTo>
                    <a:pt x="371" y="359"/>
                    <a:pt x="371" y="337"/>
                    <a:pt x="375" y="319"/>
                  </a:cubicBezTo>
                  <a:cubicBezTo>
                    <a:pt x="341" y="297"/>
                    <a:pt x="326" y="263"/>
                    <a:pt x="356" y="237"/>
                  </a:cubicBezTo>
                  <a:cubicBezTo>
                    <a:pt x="368" y="229"/>
                    <a:pt x="375" y="225"/>
                    <a:pt x="382" y="225"/>
                  </a:cubicBezTo>
                  <a:cubicBezTo>
                    <a:pt x="397" y="225"/>
                    <a:pt x="413" y="233"/>
                    <a:pt x="423" y="240"/>
                  </a:cubicBezTo>
                  <a:cubicBezTo>
                    <a:pt x="439" y="247"/>
                    <a:pt x="453" y="259"/>
                    <a:pt x="468" y="259"/>
                  </a:cubicBezTo>
                  <a:cubicBezTo>
                    <a:pt x="468" y="259"/>
                    <a:pt x="472" y="259"/>
                    <a:pt x="475" y="255"/>
                  </a:cubicBezTo>
                  <a:cubicBezTo>
                    <a:pt x="547" y="207"/>
                    <a:pt x="502" y="147"/>
                    <a:pt x="487" y="90"/>
                  </a:cubicBezTo>
                  <a:lnTo>
                    <a:pt x="487" y="87"/>
                  </a:lnTo>
                  <a:cubicBezTo>
                    <a:pt x="475" y="80"/>
                    <a:pt x="465" y="68"/>
                    <a:pt x="453" y="57"/>
                  </a:cubicBezTo>
                  <a:lnTo>
                    <a:pt x="446" y="57"/>
                  </a:lnTo>
                  <a:cubicBezTo>
                    <a:pt x="416" y="57"/>
                    <a:pt x="394" y="72"/>
                    <a:pt x="375" y="102"/>
                  </a:cubicBezTo>
                  <a:cubicBezTo>
                    <a:pt x="368" y="113"/>
                    <a:pt x="349" y="128"/>
                    <a:pt x="337" y="128"/>
                  </a:cubicBezTo>
                  <a:cubicBezTo>
                    <a:pt x="334" y="128"/>
                    <a:pt x="330" y="124"/>
                    <a:pt x="330" y="117"/>
                  </a:cubicBezTo>
                  <a:cubicBezTo>
                    <a:pt x="323" y="68"/>
                    <a:pt x="300" y="57"/>
                    <a:pt x="278" y="57"/>
                  </a:cubicBezTo>
                  <a:cubicBezTo>
                    <a:pt x="259" y="57"/>
                    <a:pt x="233" y="68"/>
                    <a:pt x="211" y="72"/>
                  </a:cubicBezTo>
                  <a:lnTo>
                    <a:pt x="203" y="72"/>
                  </a:lnTo>
                  <a:cubicBezTo>
                    <a:pt x="184" y="72"/>
                    <a:pt x="177" y="53"/>
                    <a:pt x="173" y="35"/>
                  </a:cubicBezTo>
                  <a:cubicBezTo>
                    <a:pt x="166" y="16"/>
                    <a:pt x="158" y="1"/>
                    <a:pt x="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3874001" y="-624952"/>
              <a:ext cx="22061" cy="28602"/>
            </a:xfrm>
            <a:custGeom>
              <a:avLst/>
              <a:gdLst/>
              <a:ahLst/>
              <a:cxnLst/>
              <a:rect l="l" t="t" r="r" b="b"/>
              <a:pathLst>
                <a:path w="462" h="599" extrusionOk="0">
                  <a:moveTo>
                    <a:pt x="363" y="1"/>
                  </a:moveTo>
                  <a:cubicBezTo>
                    <a:pt x="349" y="1"/>
                    <a:pt x="337" y="4"/>
                    <a:pt x="326" y="11"/>
                  </a:cubicBezTo>
                  <a:cubicBezTo>
                    <a:pt x="311" y="15"/>
                    <a:pt x="300" y="23"/>
                    <a:pt x="285" y="23"/>
                  </a:cubicBezTo>
                  <a:cubicBezTo>
                    <a:pt x="282" y="23"/>
                    <a:pt x="278" y="19"/>
                    <a:pt x="274" y="19"/>
                  </a:cubicBezTo>
                  <a:cubicBezTo>
                    <a:pt x="225" y="49"/>
                    <a:pt x="180" y="79"/>
                    <a:pt x="132" y="109"/>
                  </a:cubicBezTo>
                  <a:cubicBezTo>
                    <a:pt x="80" y="135"/>
                    <a:pt x="80" y="210"/>
                    <a:pt x="23" y="232"/>
                  </a:cubicBezTo>
                  <a:cubicBezTo>
                    <a:pt x="16" y="356"/>
                    <a:pt x="9" y="475"/>
                    <a:pt x="1" y="598"/>
                  </a:cubicBezTo>
                  <a:lnTo>
                    <a:pt x="68" y="598"/>
                  </a:lnTo>
                  <a:cubicBezTo>
                    <a:pt x="68" y="553"/>
                    <a:pt x="72" y="513"/>
                    <a:pt x="61" y="468"/>
                  </a:cubicBezTo>
                  <a:cubicBezTo>
                    <a:pt x="49" y="419"/>
                    <a:pt x="91" y="374"/>
                    <a:pt x="125" y="374"/>
                  </a:cubicBezTo>
                  <a:cubicBezTo>
                    <a:pt x="132" y="374"/>
                    <a:pt x="143" y="378"/>
                    <a:pt x="147" y="389"/>
                  </a:cubicBezTo>
                  <a:cubicBezTo>
                    <a:pt x="169" y="427"/>
                    <a:pt x="188" y="438"/>
                    <a:pt x="203" y="438"/>
                  </a:cubicBezTo>
                  <a:cubicBezTo>
                    <a:pt x="229" y="438"/>
                    <a:pt x="244" y="393"/>
                    <a:pt x="270" y="378"/>
                  </a:cubicBezTo>
                  <a:cubicBezTo>
                    <a:pt x="292" y="359"/>
                    <a:pt x="315" y="325"/>
                    <a:pt x="345" y="325"/>
                  </a:cubicBezTo>
                  <a:cubicBezTo>
                    <a:pt x="345" y="325"/>
                    <a:pt x="349" y="325"/>
                    <a:pt x="349" y="329"/>
                  </a:cubicBezTo>
                  <a:lnTo>
                    <a:pt x="371" y="329"/>
                  </a:lnTo>
                  <a:cubicBezTo>
                    <a:pt x="449" y="329"/>
                    <a:pt x="416" y="232"/>
                    <a:pt x="413" y="228"/>
                  </a:cubicBezTo>
                  <a:cubicBezTo>
                    <a:pt x="363" y="172"/>
                    <a:pt x="379" y="161"/>
                    <a:pt x="408" y="161"/>
                  </a:cubicBezTo>
                  <a:lnTo>
                    <a:pt x="431" y="161"/>
                  </a:lnTo>
                  <a:cubicBezTo>
                    <a:pt x="439" y="165"/>
                    <a:pt x="446" y="165"/>
                    <a:pt x="449" y="165"/>
                  </a:cubicBezTo>
                  <a:lnTo>
                    <a:pt x="461" y="165"/>
                  </a:lnTo>
                  <a:cubicBezTo>
                    <a:pt x="461" y="127"/>
                    <a:pt x="449" y="105"/>
                    <a:pt x="408" y="94"/>
                  </a:cubicBezTo>
                  <a:cubicBezTo>
                    <a:pt x="363" y="79"/>
                    <a:pt x="363" y="53"/>
                    <a:pt x="401" y="27"/>
                  </a:cubicBezTo>
                  <a:cubicBezTo>
                    <a:pt x="390" y="4"/>
                    <a:pt x="375" y="1"/>
                    <a:pt x="3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3724973" y="-536424"/>
              <a:ext cx="36147" cy="20771"/>
            </a:xfrm>
            <a:custGeom>
              <a:avLst/>
              <a:gdLst/>
              <a:ahLst/>
              <a:cxnLst/>
              <a:rect l="l" t="t" r="r" b="b"/>
              <a:pathLst>
                <a:path w="757" h="435" extrusionOk="0">
                  <a:moveTo>
                    <a:pt x="162" y="184"/>
                  </a:moveTo>
                  <a:lnTo>
                    <a:pt x="162" y="184"/>
                  </a:lnTo>
                  <a:cubicBezTo>
                    <a:pt x="237" y="188"/>
                    <a:pt x="285" y="191"/>
                    <a:pt x="356" y="195"/>
                  </a:cubicBezTo>
                  <a:cubicBezTo>
                    <a:pt x="327" y="229"/>
                    <a:pt x="301" y="243"/>
                    <a:pt x="275" y="243"/>
                  </a:cubicBezTo>
                  <a:cubicBezTo>
                    <a:pt x="237" y="243"/>
                    <a:pt x="203" y="217"/>
                    <a:pt x="162" y="184"/>
                  </a:cubicBezTo>
                  <a:close/>
                  <a:moveTo>
                    <a:pt x="35" y="0"/>
                  </a:moveTo>
                  <a:cubicBezTo>
                    <a:pt x="1" y="27"/>
                    <a:pt x="5" y="64"/>
                    <a:pt x="5" y="101"/>
                  </a:cubicBezTo>
                  <a:lnTo>
                    <a:pt x="16" y="101"/>
                  </a:lnTo>
                  <a:cubicBezTo>
                    <a:pt x="158" y="101"/>
                    <a:pt x="118" y="236"/>
                    <a:pt x="154" y="311"/>
                  </a:cubicBezTo>
                  <a:cubicBezTo>
                    <a:pt x="199" y="300"/>
                    <a:pt x="241" y="292"/>
                    <a:pt x="282" y="292"/>
                  </a:cubicBezTo>
                  <a:cubicBezTo>
                    <a:pt x="390" y="292"/>
                    <a:pt x="472" y="341"/>
                    <a:pt x="510" y="434"/>
                  </a:cubicBezTo>
                  <a:cubicBezTo>
                    <a:pt x="539" y="423"/>
                    <a:pt x="566" y="389"/>
                    <a:pt x="599" y="389"/>
                  </a:cubicBezTo>
                  <a:cubicBezTo>
                    <a:pt x="615" y="389"/>
                    <a:pt x="629" y="393"/>
                    <a:pt x="644" y="408"/>
                  </a:cubicBezTo>
                  <a:cubicBezTo>
                    <a:pt x="712" y="363"/>
                    <a:pt x="712" y="288"/>
                    <a:pt x="723" y="217"/>
                  </a:cubicBezTo>
                  <a:cubicBezTo>
                    <a:pt x="756" y="143"/>
                    <a:pt x="727" y="90"/>
                    <a:pt x="667" y="45"/>
                  </a:cubicBezTo>
                  <a:cubicBezTo>
                    <a:pt x="596" y="165"/>
                    <a:pt x="570" y="210"/>
                    <a:pt x="517" y="210"/>
                  </a:cubicBezTo>
                  <a:cubicBezTo>
                    <a:pt x="484" y="210"/>
                    <a:pt x="439" y="191"/>
                    <a:pt x="360" y="157"/>
                  </a:cubicBezTo>
                  <a:cubicBezTo>
                    <a:pt x="330" y="146"/>
                    <a:pt x="308" y="120"/>
                    <a:pt x="301" y="86"/>
                  </a:cubicBezTo>
                  <a:cubicBezTo>
                    <a:pt x="215" y="45"/>
                    <a:pt x="118" y="49"/>
                    <a:pt x="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4411045" y="-1061244"/>
              <a:ext cx="20198" cy="23445"/>
            </a:xfrm>
            <a:custGeom>
              <a:avLst/>
              <a:gdLst/>
              <a:ahLst/>
              <a:cxnLst/>
              <a:rect l="l" t="t" r="r" b="b"/>
              <a:pathLst>
                <a:path w="423" h="491" extrusionOk="0">
                  <a:moveTo>
                    <a:pt x="269" y="1"/>
                  </a:moveTo>
                  <a:cubicBezTo>
                    <a:pt x="194" y="1"/>
                    <a:pt x="135" y="46"/>
                    <a:pt x="64" y="151"/>
                  </a:cubicBezTo>
                  <a:cubicBezTo>
                    <a:pt x="70" y="151"/>
                    <a:pt x="76" y="152"/>
                    <a:pt x="83" y="152"/>
                  </a:cubicBezTo>
                  <a:cubicBezTo>
                    <a:pt x="85" y="152"/>
                    <a:pt x="87" y="152"/>
                    <a:pt x="89" y="152"/>
                  </a:cubicBezTo>
                  <a:cubicBezTo>
                    <a:pt x="118" y="152"/>
                    <a:pt x="147" y="153"/>
                    <a:pt x="154" y="196"/>
                  </a:cubicBezTo>
                  <a:cubicBezTo>
                    <a:pt x="157" y="259"/>
                    <a:pt x="90" y="256"/>
                    <a:pt x="52" y="282"/>
                  </a:cubicBezTo>
                  <a:cubicBezTo>
                    <a:pt x="0" y="382"/>
                    <a:pt x="94" y="427"/>
                    <a:pt x="142" y="476"/>
                  </a:cubicBezTo>
                  <a:cubicBezTo>
                    <a:pt x="154" y="487"/>
                    <a:pt x="172" y="491"/>
                    <a:pt x="199" y="491"/>
                  </a:cubicBezTo>
                  <a:cubicBezTo>
                    <a:pt x="266" y="491"/>
                    <a:pt x="366" y="450"/>
                    <a:pt x="411" y="405"/>
                  </a:cubicBezTo>
                  <a:lnTo>
                    <a:pt x="411" y="405"/>
                  </a:lnTo>
                  <a:cubicBezTo>
                    <a:pt x="385" y="416"/>
                    <a:pt x="370" y="424"/>
                    <a:pt x="356" y="424"/>
                  </a:cubicBezTo>
                  <a:cubicBezTo>
                    <a:pt x="306" y="424"/>
                    <a:pt x="337" y="330"/>
                    <a:pt x="311" y="304"/>
                  </a:cubicBezTo>
                  <a:lnTo>
                    <a:pt x="311" y="304"/>
                  </a:lnTo>
                  <a:cubicBezTo>
                    <a:pt x="344" y="315"/>
                    <a:pt x="378" y="327"/>
                    <a:pt x="415" y="337"/>
                  </a:cubicBezTo>
                  <a:cubicBezTo>
                    <a:pt x="423" y="259"/>
                    <a:pt x="373" y="180"/>
                    <a:pt x="415" y="99"/>
                  </a:cubicBezTo>
                  <a:cubicBezTo>
                    <a:pt x="423" y="84"/>
                    <a:pt x="385" y="73"/>
                    <a:pt x="363" y="68"/>
                  </a:cubicBezTo>
                  <a:lnTo>
                    <a:pt x="363" y="68"/>
                  </a:lnTo>
                  <a:cubicBezTo>
                    <a:pt x="356" y="110"/>
                    <a:pt x="373" y="154"/>
                    <a:pt x="329" y="188"/>
                  </a:cubicBezTo>
                  <a:cubicBezTo>
                    <a:pt x="269" y="147"/>
                    <a:pt x="284" y="106"/>
                    <a:pt x="333" y="65"/>
                  </a:cubicBezTo>
                  <a:cubicBezTo>
                    <a:pt x="344" y="39"/>
                    <a:pt x="370" y="39"/>
                    <a:pt x="396" y="39"/>
                  </a:cubicBezTo>
                  <a:lnTo>
                    <a:pt x="400" y="39"/>
                  </a:lnTo>
                  <a:cubicBezTo>
                    <a:pt x="351" y="13"/>
                    <a:pt x="306" y="1"/>
                    <a:pt x="2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3839908" y="-1050691"/>
              <a:ext cx="20962" cy="27408"/>
            </a:xfrm>
            <a:custGeom>
              <a:avLst/>
              <a:gdLst/>
              <a:ahLst/>
              <a:cxnLst/>
              <a:rect l="l" t="t" r="r" b="b"/>
              <a:pathLst>
                <a:path w="439" h="574" extrusionOk="0">
                  <a:moveTo>
                    <a:pt x="1" y="1"/>
                  </a:moveTo>
                  <a:cubicBezTo>
                    <a:pt x="13" y="31"/>
                    <a:pt x="39" y="35"/>
                    <a:pt x="65" y="42"/>
                  </a:cubicBezTo>
                  <a:cubicBezTo>
                    <a:pt x="143" y="87"/>
                    <a:pt x="206" y="135"/>
                    <a:pt x="154" y="240"/>
                  </a:cubicBezTo>
                  <a:cubicBezTo>
                    <a:pt x="229" y="318"/>
                    <a:pt x="192" y="378"/>
                    <a:pt x="125" y="427"/>
                  </a:cubicBezTo>
                  <a:cubicBezTo>
                    <a:pt x="68" y="468"/>
                    <a:pt x="49" y="506"/>
                    <a:pt x="83" y="554"/>
                  </a:cubicBezTo>
                  <a:cubicBezTo>
                    <a:pt x="83" y="558"/>
                    <a:pt x="87" y="558"/>
                    <a:pt x="87" y="561"/>
                  </a:cubicBezTo>
                  <a:cubicBezTo>
                    <a:pt x="91" y="565"/>
                    <a:pt x="94" y="569"/>
                    <a:pt x="98" y="573"/>
                  </a:cubicBezTo>
                  <a:cubicBezTo>
                    <a:pt x="125" y="558"/>
                    <a:pt x="151" y="543"/>
                    <a:pt x="184" y="543"/>
                  </a:cubicBezTo>
                  <a:lnTo>
                    <a:pt x="196" y="543"/>
                  </a:lnTo>
                  <a:cubicBezTo>
                    <a:pt x="214" y="520"/>
                    <a:pt x="237" y="513"/>
                    <a:pt x="259" y="513"/>
                  </a:cubicBezTo>
                  <a:cubicBezTo>
                    <a:pt x="270" y="513"/>
                    <a:pt x="282" y="517"/>
                    <a:pt x="293" y="517"/>
                  </a:cubicBezTo>
                  <a:cubicBezTo>
                    <a:pt x="304" y="520"/>
                    <a:pt x="315" y="520"/>
                    <a:pt x="322" y="520"/>
                  </a:cubicBezTo>
                  <a:lnTo>
                    <a:pt x="367" y="520"/>
                  </a:lnTo>
                  <a:cubicBezTo>
                    <a:pt x="408" y="520"/>
                    <a:pt x="439" y="509"/>
                    <a:pt x="412" y="438"/>
                  </a:cubicBezTo>
                  <a:cubicBezTo>
                    <a:pt x="401" y="404"/>
                    <a:pt x="408" y="363"/>
                    <a:pt x="408" y="326"/>
                  </a:cubicBezTo>
                  <a:cubicBezTo>
                    <a:pt x="401" y="263"/>
                    <a:pt x="322" y="263"/>
                    <a:pt x="304" y="211"/>
                  </a:cubicBezTo>
                  <a:cubicBezTo>
                    <a:pt x="304" y="151"/>
                    <a:pt x="397" y="147"/>
                    <a:pt x="375" y="64"/>
                  </a:cubicBezTo>
                  <a:lnTo>
                    <a:pt x="375" y="64"/>
                  </a:lnTo>
                  <a:cubicBezTo>
                    <a:pt x="356" y="72"/>
                    <a:pt x="337" y="76"/>
                    <a:pt x="319" y="76"/>
                  </a:cubicBezTo>
                  <a:cubicBezTo>
                    <a:pt x="270" y="76"/>
                    <a:pt x="225" y="57"/>
                    <a:pt x="177" y="38"/>
                  </a:cubicBezTo>
                  <a:cubicBezTo>
                    <a:pt x="132" y="20"/>
                    <a:pt x="83" y="1"/>
                    <a:pt x="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3760452" y="-685643"/>
              <a:ext cx="23063" cy="18575"/>
            </a:xfrm>
            <a:custGeom>
              <a:avLst/>
              <a:gdLst/>
              <a:ahLst/>
              <a:cxnLst/>
              <a:rect l="l" t="t" r="r" b="b"/>
              <a:pathLst>
                <a:path w="483" h="389" extrusionOk="0">
                  <a:moveTo>
                    <a:pt x="124" y="0"/>
                  </a:moveTo>
                  <a:cubicBezTo>
                    <a:pt x="116" y="0"/>
                    <a:pt x="112" y="0"/>
                    <a:pt x="109" y="4"/>
                  </a:cubicBezTo>
                  <a:cubicBezTo>
                    <a:pt x="0" y="90"/>
                    <a:pt x="34" y="304"/>
                    <a:pt x="161" y="382"/>
                  </a:cubicBezTo>
                  <a:cubicBezTo>
                    <a:pt x="183" y="385"/>
                    <a:pt x="202" y="389"/>
                    <a:pt x="221" y="389"/>
                  </a:cubicBezTo>
                  <a:cubicBezTo>
                    <a:pt x="251" y="389"/>
                    <a:pt x="281" y="385"/>
                    <a:pt x="311" y="378"/>
                  </a:cubicBezTo>
                  <a:cubicBezTo>
                    <a:pt x="340" y="374"/>
                    <a:pt x="371" y="371"/>
                    <a:pt x="400" y="371"/>
                  </a:cubicBezTo>
                  <a:lnTo>
                    <a:pt x="442" y="371"/>
                  </a:lnTo>
                  <a:cubicBezTo>
                    <a:pt x="483" y="371"/>
                    <a:pt x="468" y="322"/>
                    <a:pt x="438" y="295"/>
                  </a:cubicBezTo>
                  <a:cubicBezTo>
                    <a:pt x="412" y="314"/>
                    <a:pt x="397" y="322"/>
                    <a:pt x="382" y="322"/>
                  </a:cubicBezTo>
                  <a:cubicBezTo>
                    <a:pt x="359" y="322"/>
                    <a:pt x="356" y="295"/>
                    <a:pt x="367" y="247"/>
                  </a:cubicBezTo>
                  <a:cubicBezTo>
                    <a:pt x="378" y="199"/>
                    <a:pt x="449" y="191"/>
                    <a:pt x="449" y="131"/>
                  </a:cubicBezTo>
                  <a:lnTo>
                    <a:pt x="449" y="131"/>
                  </a:lnTo>
                  <a:cubicBezTo>
                    <a:pt x="430" y="135"/>
                    <a:pt x="416" y="138"/>
                    <a:pt x="400" y="138"/>
                  </a:cubicBezTo>
                  <a:cubicBezTo>
                    <a:pt x="359" y="138"/>
                    <a:pt x="326" y="124"/>
                    <a:pt x="318" y="86"/>
                  </a:cubicBezTo>
                  <a:cubicBezTo>
                    <a:pt x="295" y="4"/>
                    <a:pt x="236" y="23"/>
                    <a:pt x="188" y="16"/>
                  </a:cubicBezTo>
                  <a:cubicBezTo>
                    <a:pt x="165" y="12"/>
                    <a:pt x="138" y="0"/>
                    <a:pt x="1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4087444" y="-888580"/>
              <a:ext cx="21106" cy="20915"/>
            </a:xfrm>
            <a:custGeom>
              <a:avLst/>
              <a:gdLst/>
              <a:ahLst/>
              <a:cxnLst/>
              <a:rect l="l" t="t" r="r" b="b"/>
              <a:pathLst>
                <a:path w="442" h="438" extrusionOk="0">
                  <a:moveTo>
                    <a:pt x="135" y="60"/>
                  </a:moveTo>
                  <a:cubicBezTo>
                    <a:pt x="135" y="60"/>
                    <a:pt x="138" y="60"/>
                    <a:pt x="142" y="63"/>
                  </a:cubicBezTo>
                  <a:cubicBezTo>
                    <a:pt x="176" y="75"/>
                    <a:pt x="195" y="101"/>
                    <a:pt x="191" y="139"/>
                  </a:cubicBezTo>
                  <a:cubicBezTo>
                    <a:pt x="191" y="158"/>
                    <a:pt x="180" y="175"/>
                    <a:pt x="161" y="175"/>
                  </a:cubicBezTo>
                  <a:cubicBezTo>
                    <a:pt x="157" y="175"/>
                    <a:pt x="154" y="175"/>
                    <a:pt x="150" y="172"/>
                  </a:cubicBezTo>
                  <a:cubicBezTo>
                    <a:pt x="116" y="161"/>
                    <a:pt x="101" y="135"/>
                    <a:pt x="101" y="97"/>
                  </a:cubicBezTo>
                  <a:cubicBezTo>
                    <a:pt x="105" y="79"/>
                    <a:pt x="116" y="60"/>
                    <a:pt x="135" y="60"/>
                  </a:cubicBezTo>
                  <a:close/>
                  <a:moveTo>
                    <a:pt x="173" y="1"/>
                  </a:moveTo>
                  <a:cubicBezTo>
                    <a:pt x="101" y="1"/>
                    <a:pt x="56" y="41"/>
                    <a:pt x="34" y="113"/>
                  </a:cubicBezTo>
                  <a:cubicBezTo>
                    <a:pt x="0" y="228"/>
                    <a:pt x="42" y="337"/>
                    <a:pt x="120" y="415"/>
                  </a:cubicBezTo>
                  <a:cubicBezTo>
                    <a:pt x="131" y="430"/>
                    <a:pt x="146" y="437"/>
                    <a:pt x="157" y="437"/>
                  </a:cubicBezTo>
                  <a:cubicBezTo>
                    <a:pt x="202" y="437"/>
                    <a:pt x="240" y="370"/>
                    <a:pt x="285" y="367"/>
                  </a:cubicBezTo>
                  <a:cubicBezTo>
                    <a:pt x="299" y="367"/>
                    <a:pt x="307" y="344"/>
                    <a:pt x="318" y="332"/>
                  </a:cubicBezTo>
                  <a:cubicBezTo>
                    <a:pt x="292" y="322"/>
                    <a:pt x="251" y="318"/>
                    <a:pt x="266" y="273"/>
                  </a:cubicBezTo>
                  <a:cubicBezTo>
                    <a:pt x="280" y="225"/>
                    <a:pt x="311" y="194"/>
                    <a:pt x="359" y="194"/>
                  </a:cubicBezTo>
                  <a:cubicBezTo>
                    <a:pt x="366" y="194"/>
                    <a:pt x="378" y="198"/>
                    <a:pt x="389" y="198"/>
                  </a:cubicBezTo>
                  <a:cubicBezTo>
                    <a:pt x="392" y="184"/>
                    <a:pt x="389" y="165"/>
                    <a:pt x="397" y="149"/>
                  </a:cubicBezTo>
                  <a:cubicBezTo>
                    <a:pt x="430" y="34"/>
                    <a:pt x="442" y="1"/>
                    <a:pt x="385" y="1"/>
                  </a:cubicBezTo>
                  <a:cubicBezTo>
                    <a:pt x="359" y="1"/>
                    <a:pt x="325" y="8"/>
                    <a:pt x="273" y="15"/>
                  </a:cubicBezTo>
                  <a:lnTo>
                    <a:pt x="266" y="15"/>
                  </a:lnTo>
                  <a:cubicBezTo>
                    <a:pt x="247" y="15"/>
                    <a:pt x="228" y="8"/>
                    <a:pt x="209" y="4"/>
                  </a:cubicBezTo>
                  <a:cubicBezTo>
                    <a:pt x="199" y="4"/>
                    <a:pt x="183" y="1"/>
                    <a:pt x="1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3910387" y="-627626"/>
              <a:ext cx="20962" cy="30751"/>
            </a:xfrm>
            <a:custGeom>
              <a:avLst/>
              <a:gdLst/>
              <a:ahLst/>
              <a:cxnLst/>
              <a:rect l="l" t="t" r="r" b="b"/>
              <a:pathLst>
                <a:path w="439" h="644" extrusionOk="0">
                  <a:moveTo>
                    <a:pt x="371" y="0"/>
                  </a:moveTo>
                  <a:cubicBezTo>
                    <a:pt x="326" y="0"/>
                    <a:pt x="281" y="49"/>
                    <a:pt x="240" y="57"/>
                  </a:cubicBezTo>
                  <a:cubicBezTo>
                    <a:pt x="236" y="93"/>
                    <a:pt x="243" y="135"/>
                    <a:pt x="206" y="157"/>
                  </a:cubicBezTo>
                  <a:cubicBezTo>
                    <a:pt x="198" y="165"/>
                    <a:pt x="195" y="165"/>
                    <a:pt x="188" y="165"/>
                  </a:cubicBezTo>
                  <a:cubicBezTo>
                    <a:pt x="161" y="165"/>
                    <a:pt x="161" y="116"/>
                    <a:pt x="135" y="116"/>
                  </a:cubicBezTo>
                  <a:lnTo>
                    <a:pt x="90" y="161"/>
                  </a:lnTo>
                  <a:cubicBezTo>
                    <a:pt x="0" y="258"/>
                    <a:pt x="4" y="273"/>
                    <a:pt x="135" y="333"/>
                  </a:cubicBezTo>
                  <a:cubicBezTo>
                    <a:pt x="109" y="378"/>
                    <a:pt x="76" y="423"/>
                    <a:pt x="76" y="479"/>
                  </a:cubicBezTo>
                  <a:cubicBezTo>
                    <a:pt x="64" y="538"/>
                    <a:pt x="102" y="587"/>
                    <a:pt x="109" y="643"/>
                  </a:cubicBezTo>
                  <a:lnTo>
                    <a:pt x="138" y="643"/>
                  </a:lnTo>
                  <a:cubicBezTo>
                    <a:pt x="124" y="572"/>
                    <a:pt x="183" y="535"/>
                    <a:pt x="214" y="486"/>
                  </a:cubicBezTo>
                  <a:cubicBezTo>
                    <a:pt x="120" y="438"/>
                    <a:pt x="161" y="385"/>
                    <a:pt x="221" y="314"/>
                  </a:cubicBezTo>
                  <a:cubicBezTo>
                    <a:pt x="233" y="371"/>
                    <a:pt x="240" y="412"/>
                    <a:pt x="247" y="457"/>
                  </a:cubicBezTo>
                  <a:cubicBezTo>
                    <a:pt x="295" y="415"/>
                    <a:pt x="337" y="367"/>
                    <a:pt x="408" y="367"/>
                  </a:cubicBezTo>
                  <a:lnTo>
                    <a:pt x="419" y="367"/>
                  </a:lnTo>
                  <a:cubicBezTo>
                    <a:pt x="355" y="318"/>
                    <a:pt x="345" y="262"/>
                    <a:pt x="397" y="198"/>
                  </a:cubicBezTo>
                  <a:cubicBezTo>
                    <a:pt x="292" y="116"/>
                    <a:pt x="404" y="105"/>
                    <a:pt x="438" y="67"/>
                  </a:cubicBezTo>
                  <a:cubicBezTo>
                    <a:pt x="419" y="19"/>
                    <a:pt x="393" y="0"/>
                    <a:pt x="3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3893626" y="-593199"/>
              <a:ext cx="20914" cy="23254"/>
            </a:xfrm>
            <a:custGeom>
              <a:avLst/>
              <a:gdLst/>
              <a:ahLst/>
              <a:cxnLst/>
              <a:rect l="l" t="t" r="r" b="b"/>
              <a:pathLst>
                <a:path w="438" h="487" extrusionOk="0">
                  <a:moveTo>
                    <a:pt x="128" y="0"/>
                  </a:moveTo>
                  <a:cubicBezTo>
                    <a:pt x="91" y="45"/>
                    <a:pt x="132" y="150"/>
                    <a:pt x="61" y="150"/>
                  </a:cubicBezTo>
                  <a:cubicBezTo>
                    <a:pt x="46" y="150"/>
                    <a:pt x="27" y="147"/>
                    <a:pt x="1" y="135"/>
                  </a:cubicBezTo>
                  <a:lnTo>
                    <a:pt x="1" y="135"/>
                  </a:lnTo>
                  <a:cubicBezTo>
                    <a:pt x="20" y="184"/>
                    <a:pt x="49" y="225"/>
                    <a:pt x="42" y="278"/>
                  </a:cubicBezTo>
                  <a:cubicBezTo>
                    <a:pt x="49" y="285"/>
                    <a:pt x="65" y="288"/>
                    <a:pt x="79" y="296"/>
                  </a:cubicBezTo>
                  <a:cubicBezTo>
                    <a:pt x="91" y="274"/>
                    <a:pt x="91" y="244"/>
                    <a:pt x="106" y="233"/>
                  </a:cubicBezTo>
                  <a:cubicBezTo>
                    <a:pt x="188" y="300"/>
                    <a:pt x="214" y="386"/>
                    <a:pt x="214" y="483"/>
                  </a:cubicBezTo>
                  <a:cubicBezTo>
                    <a:pt x="222" y="487"/>
                    <a:pt x="229" y="487"/>
                    <a:pt x="236" y="487"/>
                  </a:cubicBezTo>
                  <a:cubicBezTo>
                    <a:pt x="337" y="487"/>
                    <a:pt x="341" y="359"/>
                    <a:pt x="420" y="330"/>
                  </a:cubicBezTo>
                  <a:cubicBezTo>
                    <a:pt x="438" y="202"/>
                    <a:pt x="393" y="109"/>
                    <a:pt x="277" y="53"/>
                  </a:cubicBezTo>
                  <a:cubicBezTo>
                    <a:pt x="271" y="53"/>
                    <a:pt x="265" y="53"/>
                    <a:pt x="258" y="53"/>
                  </a:cubicBezTo>
                  <a:cubicBezTo>
                    <a:pt x="208" y="53"/>
                    <a:pt x="158" y="51"/>
                    <a:pt x="1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3848121" y="-896268"/>
              <a:ext cx="19004" cy="18432"/>
            </a:xfrm>
            <a:custGeom>
              <a:avLst/>
              <a:gdLst/>
              <a:ahLst/>
              <a:cxnLst/>
              <a:rect l="l" t="t" r="r" b="b"/>
              <a:pathLst>
                <a:path w="398" h="386" extrusionOk="0">
                  <a:moveTo>
                    <a:pt x="199" y="0"/>
                  </a:moveTo>
                  <a:cubicBezTo>
                    <a:pt x="80" y="0"/>
                    <a:pt x="12" y="41"/>
                    <a:pt x="5" y="120"/>
                  </a:cubicBezTo>
                  <a:cubicBezTo>
                    <a:pt x="1" y="188"/>
                    <a:pt x="135" y="386"/>
                    <a:pt x="188" y="386"/>
                  </a:cubicBezTo>
                  <a:cubicBezTo>
                    <a:pt x="233" y="386"/>
                    <a:pt x="394" y="224"/>
                    <a:pt x="397" y="179"/>
                  </a:cubicBezTo>
                  <a:cubicBezTo>
                    <a:pt x="397" y="150"/>
                    <a:pt x="278" y="5"/>
                    <a:pt x="2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3682285" y="-597830"/>
              <a:ext cx="27886" cy="27743"/>
            </a:xfrm>
            <a:custGeom>
              <a:avLst/>
              <a:gdLst/>
              <a:ahLst/>
              <a:cxnLst/>
              <a:rect l="l" t="t" r="r" b="b"/>
              <a:pathLst>
                <a:path w="584" h="581" extrusionOk="0">
                  <a:moveTo>
                    <a:pt x="154" y="1"/>
                  </a:moveTo>
                  <a:lnTo>
                    <a:pt x="154" y="1"/>
                  </a:lnTo>
                  <a:cubicBezTo>
                    <a:pt x="169" y="45"/>
                    <a:pt x="210" y="75"/>
                    <a:pt x="214" y="131"/>
                  </a:cubicBezTo>
                  <a:cubicBezTo>
                    <a:pt x="218" y="232"/>
                    <a:pt x="199" y="266"/>
                    <a:pt x="106" y="266"/>
                  </a:cubicBezTo>
                  <a:lnTo>
                    <a:pt x="68" y="266"/>
                  </a:lnTo>
                  <a:cubicBezTo>
                    <a:pt x="27" y="266"/>
                    <a:pt x="4" y="277"/>
                    <a:pt x="1" y="318"/>
                  </a:cubicBezTo>
                  <a:cubicBezTo>
                    <a:pt x="19" y="322"/>
                    <a:pt x="53" y="326"/>
                    <a:pt x="45" y="349"/>
                  </a:cubicBezTo>
                  <a:cubicBezTo>
                    <a:pt x="19" y="427"/>
                    <a:pt x="87" y="434"/>
                    <a:pt x="124" y="461"/>
                  </a:cubicBezTo>
                  <a:cubicBezTo>
                    <a:pt x="124" y="411"/>
                    <a:pt x="102" y="359"/>
                    <a:pt x="184" y="359"/>
                  </a:cubicBezTo>
                  <a:lnTo>
                    <a:pt x="199" y="359"/>
                  </a:lnTo>
                  <a:cubicBezTo>
                    <a:pt x="214" y="359"/>
                    <a:pt x="228" y="359"/>
                    <a:pt x="244" y="356"/>
                  </a:cubicBezTo>
                  <a:cubicBezTo>
                    <a:pt x="259" y="356"/>
                    <a:pt x="273" y="352"/>
                    <a:pt x="289" y="352"/>
                  </a:cubicBezTo>
                  <a:cubicBezTo>
                    <a:pt x="307" y="352"/>
                    <a:pt x="326" y="356"/>
                    <a:pt x="345" y="363"/>
                  </a:cubicBezTo>
                  <a:cubicBezTo>
                    <a:pt x="487" y="416"/>
                    <a:pt x="498" y="430"/>
                    <a:pt x="446" y="580"/>
                  </a:cubicBezTo>
                  <a:cubicBezTo>
                    <a:pt x="524" y="576"/>
                    <a:pt x="502" y="475"/>
                    <a:pt x="561" y="453"/>
                  </a:cubicBezTo>
                  <a:cubicBezTo>
                    <a:pt x="584" y="375"/>
                    <a:pt x="490" y="330"/>
                    <a:pt x="506" y="254"/>
                  </a:cubicBezTo>
                  <a:cubicBezTo>
                    <a:pt x="483" y="187"/>
                    <a:pt x="483" y="124"/>
                    <a:pt x="520" y="61"/>
                  </a:cubicBezTo>
                  <a:lnTo>
                    <a:pt x="520" y="61"/>
                  </a:lnTo>
                  <a:cubicBezTo>
                    <a:pt x="449" y="71"/>
                    <a:pt x="449" y="131"/>
                    <a:pt x="435" y="184"/>
                  </a:cubicBezTo>
                  <a:cubicBezTo>
                    <a:pt x="427" y="210"/>
                    <a:pt x="401" y="240"/>
                    <a:pt x="378" y="240"/>
                  </a:cubicBezTo>
                  <a:cubicBezTo>
                    <a:pt x="371" y="240"/>
                    <a:pt x="363" y="236"/>
                    <a:pt x="356" y="228"/>
                  </a:cubicBezTo>
                  <a:cubicBezTo>
                    <a:pt x="330" y="187"/>
                    <a:pt x="255" y="147"/>
                    <a:pt x="289" y="94"/>
                  </a:cubicBezTo>
                  <a:cubicBezTo>
                    <a:pt x="318" y="53"/>
                    <a:pt x="349" y="49"/>
                    <a:pt x="278" y="38"/>
                  </a:cubicBezTo>
                  <a:cubicBezTo>
                    <a:pt x="233" y="35"/>
                    <a:pt x="195" y="16"/>
                    <a:pt x="1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3654781" y="-599263"/>
              <a:ext cx="21965" cy="21488"/>
            </a:xfrm>
            <a:custGeom>
              <a:avLst/>
              <a:gdLst/>
              <a:ahLst/>
              <a:cxnLst/>
              <a:rect l="l" t="t" r="r" b="b"/>
              <a:pathLst>
                <a:path w="460" h="450" extrusionOk="0">
                  <a:moveTo>
                    <a:pt x="173" y="1"/>
                  </a:moveTo>
                  <a:cubicBezTo>
                    <a:pt x="123" y="42"/>
                    <a:pt x="34" y="12"/>
                    <a:pt x="1" y="91"/>
                  </a:cubicBezTo>
                  <a:cubicBezTo>
                    <a:pt x="11" y="91"/>
                    <a:pt x="27" y="91"/>
                    <a:pt x="38" y="94"/>
                  </a:cubicBezTo>
                  <a:cubicBezTo>
                    <a:pt x="68" y="98"/>
                    <a:pt x="105" y="109"/>
                    <a:pt x="94" y="139"/>
                  </a:cubicBezTo>
                  <a:cubicBezTo>
                    <a:pt x="61" y="255"/>
                    <a:pt x="187" y="300"/>
                    <a:pt x="199" y="405"/>
                  </a:cubicBezTo>
                  <a:cubicBezTo>
                    <a:pt x="199" y="434"/>
                    <a:pt x="236" y="449"/>
                    <a:pt x="280" y="449"/>
                  </a:cubicBezTo>
                  <a:cubicBezTo>
                    <a:pt x="318" y="449"/>
                    <a:pt x="363" y="434"/>
                    <a:pt x="382" y="408"/>
                  </a:cubicBezTo>
                  <a:cubicBezTo>
                    <a:pt x="408" y="379"/>
                    <a:pt x="415" y="337"/>
                    <a:pt x="453" y="318"/>
                  </a:cubicBezTo>
                  <a:cubicBezTo>
                    <a:pt x="456" y="311"/>
                    <a:pt x="456" y="300"/>
                    <a:pt x="460" y="289"/>
                  </a:cubicBezTo>
                  <a:cubicBezTo>
                    <a:pt x="385" y="225"/>
                    <a:pt x="322" y="154"/>
                    <a:pt x="337" y="49"/>
                  </a:cubicBezTo>
                  <a:lnTo>
                    <a:pt x="337" y="46"/>
                  </a:lnTo>
                  <a:cubicBezTo>
                    <a:pt x="337" y="49"/>
                    <a:pt x="333" y="49"/>
                    <a:pt x="333" y="49"/>
                  </a:cubicBezTo>
                  <a:cubicBezTo>
                    <a:pt x="330" y="49"/>
                    <a:pt x="330" y="46"/>
                    <a:pt x="325" y="46"/>
                  </a:cubicBezTo>
                  <a:lnTo>
                    <a:pt x="322" y="46"/>
                  </a:lnTo>
                  <a:cubicBezTo>
                    <a:pt x="315" y="46"/>
                    <a:pt x="311" y="49"/>
                    <a:pt x="307" y="49"/>
                  </a:cubicBezTo>
                  <a:cubicBezTo>
                    <a:pt x="285" y="68"/>
                    <a:pt x="266" y="83"/>
                    <a:pt x="247" y="83"/>
                  </a:cubicBezTo>
                  <a:cubicBezTo>
                    <a:pt x="228" y="83"/>
                    <a:pt x="218" y="68"/>
                    <a:pt x="210" y="27"/>
                  </a:cubicBezTo>
                  <a:cubicBezTo>
                    <a:pt x="206" y="15"/>
                    <a:pt x="184" y="8"/>
                    <a:pt x="1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3743835" y="-593199"/>
              <a:ext cx="29844" cy="18240"/>
            </a:xfrm>
            <a:custGeom>
              <a:avLst/>
              <a:gdLst/>
              <a:ahLst/>
              <a:cxnLst/>
              <a:rect l="l" t="t" r="r" b="b"/>
              <a:pathLst>
                <a:path w="625" h="382" extrusionOk="0">
                  <a:moveTo>
                    <a:pt x="378" y="0"/>
                  </a:moveTo>
                  <a:cubicBezTo>
                    <a:pt x="311" y="64"/>
                    <a:pt x="254" y="109"/>
                    <a:pt x="168" y="121"/>
                  </a:cubicBezTo>
                  <a:cubicBezTo>
                    <a:pt x="104" y="128"/>
                    <a:pt x="34" y="169"/>
                    <a:pt x="0" y="240"/>
                  </a:cubicBezTo>
                  <a:cubicBezTo>
                    <a:pt x="60" y="304"/>
                    <a:pt x="86" y="330"/>
                    <a:pt x="123" y="330"/>
                  </a:cubicBezTo>
                  <a:cubicBezTo>
                    <a:pt x="157" y="330"/>
                    <a:pt x="194" y="314"/>
                    <a:pt x="269" y="281"/>
                  </a:cubicBezTo>
                  <a:cubicBezTo>
                    <a:pt x="269" y="278"/>
                    <a:pt x="273" y="278"/>
                    <a:pt x="277" y="278"/>
                  </a:cubicBezTo>
                  <a:cubicBezTo>
                    <a:pt x="292" y="278"/>
                    <a:pt x="292" y="307"/>
                    <a:pt x="292" y="326"/>
                  </a:cubicBezTo>
                  <a:cubicBezTo>
                    <a:pt x="314" y="326"/>
                    <a:pt x="333" y="330"/>
                    <a:pt x="356" y="330"/>
                  </a:cubicBezTo>
                  <a:cubicBezTo>
                    <a:pt x="430" y="296"/>
                    <a:pt x="348" y="244"/>
                    <a:pt x="370" y="202"/>
                  </a:cubicBezTo>
                  <a:lnTo>
                    <a:pt x="370" y="202"/>
                  </a:lnTo>
                  <a:cubicBezTo>
                    <a:pt x="508" y="270"/>
                    <a:pt x="513" y="274"/>
                    <a:pt x="471" y="367"/>
                  </a:cubicBezTo>
                  <a:cubicBezTo>
                    <a:pt x="475" y="375"/>
                    <a:pt x="479" y="378"/>
                    <a:pt x="482" y="382"/>
                  </a:cubicBezTo>
                  <a:cubicBezTo>
                    <a:pt x="505" y="382"/>
                    <a:pt x="527" y="371"/>
                    <a:pt x="546" y="364"/>
                  </a:cubicBezTo>
                  <a:cubicBezTo>
                    <a:pt x="565" y="352"/>
                    <a:pt x="587" y="345"/>
                    <a:pt x="610" y="345"/>
                  </a:cubicBezTo>
                  <a:lnTo>
                    <a:pt x="625" y="345"/>
                  </a:lnTo>
                  <a:cubicBezTo>
                    <a:pt x="575" y="207"/>
                    <a:pt x="423" y="150"/>
                    <a:pt x="3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4012142" y="-785058"/>
              <a:ext cx="27552" cy="24639"/>
            </a:xfrm>
            <a:custGeom>
              <a:avLst/>
              <a:gdLst/>
              <a:ahLst/>
              <a:cxnLst/>
              <a:rect l="l" t="t" r="r" b="b"/>
              <a:pathLst>
                <a:path w="577" h="516" extrusionOk="0">
                  <a:moveTo>
                    <a:pt x="105" y="0"/>
                  </a:moveTo>
                  <a:cubicBezTo>
                    <a:pt x="31" y="38"/>
                    <a:pt x="1" y="109"/>
                    <a:pt x="79" y="146"/>
                  </a:cubicBezTo>
                  <a:cubicBezTo>
                    <a:pt x="180" y="191"/>
                    <a:pt x="169" y="273"/>
                    <a:pt x="173" y="345"/>
                  </a:cubicBezTo>
                  <a:cubicBezTo>
                    <a:pt x="173" y="400"/>
                    <a:pt x="173" y="445"/>
                    <a:pt x="210" y="516"/>
                  </a:cubicBezTo>
                  <a:cubicBezTo>
                    <a:pt x="273" y="326"/>
                    <a:pt x="427" y="355"/>
                    <a:pt x="576" y="348"/>
                  </a:cubicBezTo>
                  <a:cubicBezTo>
                    <a:pt x="464" y="255"/>
                    <a:pt x="464" y="255"/>
                    <a:pt x="461" y="188"/>
                  </a:cubicBezTo>
                  <a:lnTo>
                    <a:pt x="438" y="188"/>
                  </a:lnTo>
                  <a:cubicBezTo>
                    <a:pt x="371" y="188"/>
                    <a:pt x="352" y="131"/>
                    <a:pt x="333" y="79"/>
                  </a:cubicBezTo>
                  <a:cubicBezTo>
                    <a:pt x="330" y="79"/>
                    <a:pt x="326" y="75"/>
                    <a:pt x="323" y="75"/>
                  </a:cubicBezTo>
                  <a:cubicBezTo>
                    <a:pt x="307" y="75"/>
                    <a:pt x="296" y="83"/>
                    <a:pt x="281" y="90"/>
                  </a:cubicBezTo>
                  <a:cubicBezTo>
                    <a:pt x="266" y="98"/>
                    <a:pt x="255" y="105"/>
                    <a:pt x="240" y="105"/>
                  </a:cubicBezTo>
                  <a:cubicBezTo>
                    <a:pt x="225" y="105"/>
                    <a:pt x="210" y="98"/>
                    <a:pt x="199" y="75"/>
                  </a:cubicBezTo>
                  <a:cubicBezTo>
                    <a:pt x="150" y="67"/>
                    <a:pt x="121" y="45"/>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3865263" y="-736162"/>
              <a:ext cx="20962" cy="30751"/>
            </a:xfrm>
            <a:custGeom>
              <a:avLst/>
              <a:gdLst/>
              <a:ahLst/>
              <a:cxnLst/>
              <a:rect l="l" t="t" r="r" b="b"/>
              <a:pathLst>
                <a:path w="439" h="644" extrusionOk="0">
                  <a:moveTo>
                    <a:pt x="102" y="1"/>
                  </a:moveTo>
                  <a:cubicBezTo>
                    <a:pt x="83" y="1"/>
                    <a:pt x="61" y="1"/>
                    <a:pt x="42" y="4"/>
                  </a:cubicBezTo>
                  <a:cubicBezTo>
                    <a:pt x="28" y="34"/>
                    <a:pt x="16" y="64"/>
                    <a:pt x="1" y="94"/>
                  </a:cubicBezTo>
                  <a:cubicBezTo>
                    <a:pt x="9" y="120"/>
                    <a:pt x="28" y="142"/>
                    <a:pt x="50" y="158"/>
                  </a:cubicBezTo>
                  <a:cubicBezTo>
                    <a:pt x="102" y="187"/>
                    <a:pt x="162" y="210"/>
                    <a:pt x="102" y="285"/>
                  </a:cubicBezTo>
                  <a:cubicBezTo>
                    <a:pt x="91" y="299"/>
                    <a:pt x="135" y="322"/>
                    <a:pt x="128" y="352"/>
                  </a:cubicBezTo>
                  <a:cubicBezTo>
                    <a:pt x="121" y="356"/>
                    <a:pt x="117" y="356"/>
                    <a:pt x="113" y="356"/>
                  </a:cubicBezTo>
                  <a:cubicBezTo>
                    <a:pt x="102" y="356"/>
                    <a:pt x="91" y="352"/>
                    <a:pt x="80" y="344"/>
                  </a:cubicBezTo>
                  <a:cubicBezTo>
                    <a:pt x="68" y="341"/>
                    <a:pt x="57" y="333"/>
                    <a:pt x="50" y="333"/>
                  </a:cubicBezTo>
                  <a:cubicBezTo>
                    <a:pt x="39" y="333"/>
                    <a:pt x="28" y="341"/>
                    <a:pt x="16" y="359"/>
                  </a:cubicBezTo>
                  <a:cubicBezTo>
                    <a:pt x="28" y="382"/>
                    <a:pt x="35" y="404"/>
                    <a:pt x="46" y="427"/>
                  </a:cubicBezTo>
                  <a:cubicBezTo>
                    <a:pt x="91" y="420"/>
                    <a:pt x="121" y="411"/>
                    <a:pt x="143" y="411"/>
                  </a:cubicBezTo>
                  <a:cubicBezTo>
                    <a:pt x="199" y="411"/>
                    <a:pt x="211" y="446"/>
                    <a:pt x="248" y="554"/>
                  </a:cubicBezTo>
                  <a:cubicBezTo>
                    <a:pt x="256" y="584"/>
                    <a:pt x="278" y="610"/>
                    <a:pt x="292" y="639"/>
                  </a:cubicBezTo>
                  <a:lnTo>
                    <a:pt x="297" y="644"/>
                  </a:lnTo>
                  <a:cubicBezTo>
                    <a:pt x="345" y="613"/>
                    <a:pt x="390" y="584"/>
                    <a:pt x="439" y="554"/>
                  </a:cubicBezTo>
                  <a:lnTo>
                    <a:pt x="431" y="546"/>
                  </a:lnTo>
                  <a:cubicBezTo>
                    <a:pt x="423" y="539"/>
                    <a:pt x="416" y="532"/>
                    <a:pt x="413" y="524"/>
                  </a:cubicBezTo>
                  <a:cubicBezTo>
                    <a:pt x="397" y="516"/>
                    <a:pt x="379" y="520"/>
                    <a:pt x="360" y="516"/>
                  </a:cubicBezTo>
                  <a:cubicBezTo>
                    <a:pt x="266" y="516"/>
                    <a:pt x="266" y="468"/>
                    <a:pt x="315" y="411"/>
                  </a:cubicBezTo>
                  <a:cubicBezTo>
                    <a:pt x="349" y="370"/>
                    <a:pt x="379" y="337"/>
                    <a:pt x="387" y="285"/>
                  </a:cubicBezTo>
                  <a:cubicBezTo>
                    <a:pt x="382" y="266"/>
                    <a:pt x="390" y="236"/>
                    <a:pt x="368" y="236"/>
                  </a:cubicBezTo>
                  <a:cubicBezTo>
                    <a:pt x="364" y="236"/>
                    <a:pt x="356" y="240"/>
                    <a:pt x="345" y="244"/>
                  </a:cubicBezTo>
                  <a:cubicBezTo>
                    <a:pt x="292" y="266"/>
                    <a:pt x="289" y="341"/>
                    <a:pt x="233" y="356"/>
                  </a:cubicBezTo>
                  <a:cubicBezTo>
                    <a:pt x="162" y="225"/>
                    <a:pt x="166" y="202"/>
                    <a:pt x="304" y="79"/>
                  </a:cubicBezTo>
                  <a:cubicBezTo>
                    <a:pt x="248" y="19"/>
                    <a:pt x="177" y="1"/>
                    <a:pt x="1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3749756" y="-519807"/>
              <a:ext cx="32900" cy="18240"/>
            </a:xfrm>
            <a:custGeom>
              <a:avLst/>
              <a:gdLst/>
              <a:ahLst/>
              <a:cxnLst/>
              <a:rect l="l" t="t" r="r" b="b"/>
              <a:pathLst>
                <a:path w="689" h="382" extrusionOk="0">
                  <a:moveTo>
                    <a:pt x="487" y="135"/>
                  </a:moveTo>
                  <a:cubicBezTo>
                    <a:pt x="520" y="135"/>
                    <a:pt x="539" y="190"/>
                    <a:pt x="573" y="206"/>
                  </a:cubicBezTo>
                  <a:cubicBezTo>
                    <a:pt x="532" y="221"/>
                    <a:pt x="498" y="232"/>
                    <a:pt x="468" y="262"/>
                  </a:cubicBezTo>
                  <a:cubicBezTo>
                    <a:pt x="457" y="221"/>
                    <a:pt x="420" y="172"/>
                    <a:pt x="461" y="146"/>
                  </a:cubicBezTo>
                  <a:cubicBezTo>
                    <a:pt x="468" y="138"/>
                    <a:pt x="480" y="135"/>
                    <a:pt x="487" y="135"/>
                  </a:cubicBezTo>
                  <a:close/>
                  <a:moveTo>
                    <a:pt x="169" y="0"/>
                  </a:moveTo>
                  <a:cubicBezTo>
                    <a:pt x="105" y="0"/>
                    <a:pt x="45" y="23"/>
                    <a:pt x="4" y="86"/>
                  </a:cubicBezTo>
                  <a:cubicBezTo>
                    <a:pt x="1" y="97"/>
                    <a:pt x="1" y="109"/>
                    <a:pt x="1" y="120"/>
                  </a:cubicBezTo>
                  <a:cubicBezTo>
                    <a:pt x="76" y="86"/>
                    <a:pt x="116" y="68"/>
                    <a:pt x="147" y="68"/>
                  </a:cubicBezTo>
                  <a:cubicBezTo>
                    <a:pt x="188" y="68"/>
                    <a:pt x="210" y="97"/>
                    <a:pt x="262" y="168"/>
                  </a:cubicBezTo>
                  <a:cubicBezTo>
                    <a:pt x="333" y="225"/>
                    <a:pt x="359" y="288"/>
                    <a:pt x="281" y="363"/>
                  </a:cubicBezTo>
                  <a:cubicBezTo>
                    <a:pt x="382" y="370"/>
                    <a:pt x="480" y="374"/>
                    <a:pt x="577" y="382"/>
                  </a:cubicBezTo>
                  <a:cubicBezTo>
                    <a:pt x="565" y="347"/>
                    <a:pt x="472" y="321"/>
                    <a:pt x="569" y="277"/>
                  </a:cubicBezTo>
                  <a:cubicBezTo>
                    <a:pt x="614" y="254"/>
                    <a:pt x="651" y="225"/>
                    <a:pt x="689" y="195"/>
                  </a:cubicBezTo>
                  <a:cubicBezTo>
                    <a:pt x="610" y="183"/>
                    <a:pt x="565" y="105"/>
                    <a:pt x="494" y="78"/>
                  </a:cubicBezTo>
                  <a:cubicBezTo>
                    <a:pt x="412" y="56"/>
                    <a:pt x="330" y="30"/>
                    <a:pt x="247" y="7"/>
                  </a:cubicBezTo>
                  <a:cubicBezTo>
                    <a:pt x="221" y="4"/>
                    <a:pt x="195"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4494751" y="-891779"/>
              <a:ext cx="28220" cy="15375"/>
            </a:xfrm>
            <a:custGeom>
              <a:avLst/>
              <a:gdLst/>
              <a:ahLst/>
              <a:cxnLst/>
              <a:rect l="l" t="t" r="r" b="b"/>
              <a:pathLst>
                <a:path w="591" h="322" extrusionOk="0">
                  <a:moveTo>
                    <a:pt x="183" y="0"/>
                  </a:moveTo>
                  <a:cubicBezTo>
                    <a:pt x="138" y="0"/>
                    <a:pt x="97" y="18"/>
                    <a:pt x="68" y="52"/>
                  </a:cubicBezTo>
                  <a:cubicBezTo>
                    <a:pt x="0" y="130"/>
                    <a:pt x="45" y="190"/>
                    <a:pt x="101" y="251"/>
                  </a:cubicBezTo>
                  <a:cubicBezTo>
                    <a:pt x="138" y="287"/>
                    <a:pt x="172" y="321"/>
                    <a:pt x="209" y="321"/>
                  </a:cubicBezTo>
                  <a:cubicBezTo>
                    <a:pt x="232" y="321"/>
                    <a:pt x="258" y="310"/>
                    <a:pt x="287" y="277"/>
                  </a:cubicBezTo>
                  <a:cubicBezTo>
                    <a:pt x="292" y="273"/>
                    <a:pt x="295" y="273"/>
                    <a:pt x="299" y="273"/>
                  </a:cubicBezTo>
                  <a:lnTo>
                    <a:pt x="310" y="273"/>
                  </a:lnTo>
                  <a:cubicBezTo>
                    <a:pt x="314" y="277"/>
                    <a:pt x="314" y="277"/>
                    <a:pt x="318" y="277"/>
                  </a:cubicBezTo>
                  <a:lnTo>
                    <a:pt x="321" y="277"/>
                  </a:lnTo>
                  <a:lnTo>
                    <a:pt x="321" y="273"/>
                  </a:lnTo>
                  <a:cubicBezTo>
                    <a:pt x="318" y="228"/>
                    <a:pt x="261" y="220"/>
                    <a:pt x="251" y="168"/>
                  </a:cubicBezTo>
                  <a:lnTo>
                    <a:pt x="251" y="168"/>
                  </a:lnTo>
                  <a:cubicBezTo>
                    <a:pt x="318" y="180"/>
                    <a:pt x="373" y="202"/>
                    <a:pt x="422" y="247"/>
                  </a:cubicBezTo>
                  <a:cubicBezTo>
                    <a:pt x="471" y="251"/>
                    <a:pt x="523" y="251"/>
                    <a:pt x="516" y="321"/>
                  </a:cubicBezTo>
                  <a:cubicBezTo>
                    <a:pt x="591" y="157"/>
                    <a:pt x="579" y="138"/>
                    <a:pt x="422" y="116"/>
                  </a:cubicBezTo>
                  <a:cubicBezTo>
                    <a:pt x="373" y="108"/>
                    <a:pt x="340" y="97"/>
                    <a:pt x="310" y="59"/>
                  </a:cubicBezTo>
                  <a:cubicBezTo>
                    <a:pt x="273" y="18"/>
                    <a:pt x="228" y="0"/>
                    <a:pt x="1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3813836" y="-870578"/>
              <a:ext cx="20628" cy="22729"/>
            </a:xfrm>
            <a:custGeom>
              <a:avLst/>
              <a:gdLst/>
              <a:ahLst/>
              <a:cxnLst/>
              <a:rect l="l" t="t" r="r" b="b"/>
              <a:pathLst>
                <a:path w="432" h="476" extrusionOk="0">
                  <a:moveTo>
                    <a:pt x="229" y="0"/>
                  </a:moveTo>
                  <a:cubicBezTo>
                    <a:pt x="173" y="0"/>
                    <a:pt x="117" y="16"/>
                    <a:pt x="87" y="42"/>
                  </a:cubicBezTo>
                  <a:cubicBezTo>
                    <a:pt x="23" y="98"/>
                    <a:pt x="0" y="274"/>
                    <a:pt x="45" y="348"/>
                  </a:cubicBezTo>
                  <a:cubicBezTo>
                    <a:pt x="98" y="435"/>
                    <a:pt x="150" y="476"/>
                    <a:pt x="225" y="476"/>
                  </a:cubicBezTo>
                  <a:cubicBezTo>
                    <a:pt x="259" y="476"/>
                    <a:pt x="296" y="468"/>
                    <a:pt x="341" y="453"/>
                  </a:cubicBezTo>
                  <a:cubicBezTo>
                    <a:pt x="270" y="449"/>
                    <a:pt x="278" y="400"/>
                    <a:pt x="281" y="352"/>
                  </a:cubicBezTo>
                  <a:lnTo>
                    <a:pt x="281" y="352"/>
                  </a:lnTo>
                  <a:cubicBezTo>
                    <a:pt x="255" y="364"/>
                    <a:pt x="233" y="371"/>
                    <a:pt x="214" y="371"/>
                  </a:cubicBezTo>
                  <a:cubicBezTo>
                    <a:pt x="165" y="371"/>
                    <a:pt x="135" y="326"/>
                    <a:pt x="128" y="269"/>
                  </a:cubicBezTo>
                  <a:cubicBezTo>
                    <a:pt x="117" y="202"/>
                    <a:pt x="165" y="184"/>
                    <a:pt x="225" y="184"/>
                  </a:cubicBezTo>
                  <a:lnTo>
                    <a:pt x="262" y="184"/>
                  </a:lnTo>
                  <a:cubicBezTo>
                    <a:pt x="292" y="184"/>
                    <a:pt x="319" y="176"/>
                    <a:pt x="326" y="139"/>
                  </a:cubicBezTo>
                  <a:cubicBezTo>
                    <a:pt x="326" y="131"/>
                    <a:pt x="337" y="117"/>
                    <a:pt x="341" y="117"/>
                  </a:cubicBezTo>
                  <a:cubicBezTo>
                    <a:pt x="364" y="124"/>
                    <a:pt x="352" y="147"/>
                    <a:pt x="364" y="157"/>
                  </a:cubicBezTo>
                  <a:cubicBezTo>
                    <a:pt x="375" y="165"/>
                    <a:pt x="382" y="173"/>
                    <a:pt x="390" y="173"/>
                  </a:cubicBezTo>
                  <a:cubicBezTo>
                    <a:pt x="409" y="173"/>
                    <a:pt x="416" y="139"/>
                    <a:pt x="431" y="124"/>
                  </a:cubicBezTo>
                  <a:cubicBezTo>
                    <a:pt x="431" y="90"/>
                    <a:pt x="419" y="60"/>
                    <a:pt x="390" y="42"/>
                  </a:cubicBezTo>
                  <a:cubicBezTo>
                    <a:pt x="348" y="16"/>
                    <a:pt x="288" y="0"/>
                    <a:pt x="2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4021405" y="-729907"/>
              <a:ext cx="22538" cy="20007"/>
            </a:xfrm>
            <a:custGeom>
              <a:avLst/>
              <a:gdLst/>
              <a:ahLst/>
              <a:cxnLst/>
              <a:rect l="l" t="t" r="r" b="b"/>
              <a:pathLst>
                <a:path w="472" h="419" extrusionOk="0">
                  <a:moveTo>
                    <a:pt x="258" y="1"/>
                  </a:moveTo>
                  <a:cubicBezTo>
                    <a:pt x="239" y="45"/>
                    <a:pt x="176" y="15"/>
                    <a:pt x="158" y="60"/>
                  </a:cubicBezTo>
                  <a:cubicBezTo>
                    <a:pt x="187" y="116"/>
                    <a:pt x="258" y="116"/>
                    <a:pt x="310" y="165"/>
                  </a:cubicBezTo>
                  <a:cubicBezTo>
                    <a:pt x="258" y="225"/>
                    <a:pt x="184" y="277"/>
                    <a:pt x="184" y="370"/>
                  </a:cubicBezTo>
                  <a:cubicBezTo>
                    <a:pt x="161" y="296"/>
                    <a:pt x="98" y="217"/>
                    <a:pt x="229" y="176"/>
                  </a:cubicBezTo>
                  <a:cubicBezTo>
                    <a:pt x="210" y="165"/>
                    <a:pt x="191" y="161"/>
                    <a:pt x="176" y="161"/>
                  </a:cubicBezTo>
                  <a:cubicBezTo>
                    <a:pt x="153" y="161"/>
                    <a:pt x="131" y="168"/>
                    <a:pt x="108" y="176"/>
                  </a:cubicBezTo>
                  <a:cubicBezTo>
                    <a:pt x="86" y="180"/>
                    <a:pt x="68" y="187"/>
                    <a:pt x="46" y="187"/>
                  </a:cubicBezTo>
                  <a:cubicBezTo>
                    <a:pt x="34" y="187"/>
                    <a:pt x="27" y="187"/>
                    <a:pt x="15" y="184"/>
                  </a:cubicBezTo>
                  <a:lnTo>
                    <a:pt x="15" y="184"/>
                  </a:lnTo>
                  <a:cubicBezTo>
                    <a:pt x="8" y="247"/>
                    <a:pt x="1" y="315"/>
                    <a:pt x="72" y="351"/>
                  </a:cubicBezTo>
                  <a:cubicBezTo>
                    <a:pt x="101" y="404"/>
                    <a:pt x="135" y="419"/>
                    <a:pt x="176" y="419"/>
                  </a:cubicBezTo>
                  <a:cubicBezTo>
                    <a:pt x="217" y="419"/>
                    <a:pt x="258" y="408"/>
                    <a:pt x="299" y="404"/>
                  </a:cubicBezTo>
                  <a:lnTo>
                    <a:pt x="299" y="396"/>
                  </a:lnTo>
                  <a:cubicBezTo>
                    <a:pt x="307" y="333"/>
                    <a:pt x="341" y="307"/>
                    <a:pt x="400" y="307"/>
                  </a:cubicBezTo>
                  <a:lnTo>
                    <a:pt x="404" y="307"/>
                  </a:lnTo>
                  <a:cubicBezTo>
                    <a:pt x="419" y="284"/>
                    <a:pt x="430" y="262"/>
                    <a:pt x="445" y="244"/>
                  </a:cubicBezTo>
                  <a:cubicBezTo>
                    <a:pt x="472" y="94"/>
                    <a:pt x="464" y="82"/>
                    <a:pt x="333" y="34"/>
                  </a:cubicBezTo>
                  <a:cubicBezTo>
                    <a:pt x="307" y="27"/>
                    <a:pt x="284" y="11"/>
                    <a:pt x="2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4073883" y="-543921"/>
              <a:ext cx="16283" cy="17142"/>
            </a:xfrm>
            <a:custGeom>
              <a:avLst/>
              <a:gdLst/>
              <a:ahLst/>
              <a:cxnLst/>
              <a:rect l="l" t="t" r="r" b="b"/>
              <a:pathLst>
                <a:path w="341" h="359" extrusionOk="0">
                  <a:moveTo>
                    <a:pt x="180" y="0"/>
                  </a:moveTo>
                  <a:cubicBezTo>
                    <a:pt x="79" y="0"/>
                    <a:pt x="11" y="67"/>
                    <a:pt x="4" y="169"/>
                  </a:cubicBezTo>
                  <a:cubicBezTo>
                    <a:pt x="1" y="277"/>
                    <a:pt x="53" y="352"/>
                    <a:pt x="142" y="359"/>
                  </a:cubicBezTo>
                  <a:lnTo>
                    <a:pt x="165" y="359"/>
                  </a:lnTo>
                  <a:cubicBezTo>
                    <a:pt x="265" y="359"/>
                    <a:pt x="325" y="300"/>
                    <a:pt x="333" y="188"/>
                  </a:cubicBezTo>
                  <a:cubicBezTo>
                    <a:pt x="341" y="105"/>
                    <a:pt x="258" y="5"/>
                    <a:pt x="18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3726215" y="-521812"/>
              <a:ext cx="32040" cy="21488"/>
            </a:xfrm>
            <a:custGeom>
              <a:avLst/>
              <a:gdLst/>
              <a:ahLst/>
              <a:cxnLst/>
              <a:rect l="l" t="t" r="r" b="b"/>
              <a:pathLst>
                <a:path w="671" h="450" extrusionOk="0">
                  <a:moveTo>
                    <a:pt x="72" y="1"/>
                  </a:moveTo>
                  <a:cubicBezTo>
                    <a:pt x="49" y="42"/>
                    <a:pt x="23" y="80"/>
                    <a:pt x="1" y="120"/>
                  </a:cubicBezTo>
                  <a:cubicBezTo>
                    <a:pt x="72" y="147"/>
                    <a:pt x="117" y="225"/>
                    <a:pt x="196" y="237"/>
                  </a:cubicBezTo>
                  <a:cubicBezTo>
                    <a:pt x="285" y="277"/>
                    <a:pt x="390" y="304"/>
                    <a:pt x="345" y="439"/>
                  </a:cubicBezTo>
                  <a:cubicBezTo>
                    <a:pt x="394" y="446"/>
                    <a:pt x="431" y="450"/>
                    <a:pt x="458" y="450"/>
                  </a:cubicBezTo>
                  <a:cubicBezTo>
                    <a:pt x="539" y="450"/>
                    <a:pt x="543" y="416"/>
                    <a:pt x="570" y="285"/>
                  </a:cubicBezTo>
                  <a:cubicBezTo>
                    <a:pt x="581" y="210"/>
                    <a:pt x="618" y="154"/>
                    <a:pt x="670" y="102"/>
                  </a:cubicBezTo>
                  <a:cubicBezTo>
                    <a:pt x="655" y="87"/>
                    <a:pt x="641" y="83"/>
                    <a:pt x="625" y="83"/>
                  </a:cubicBezTo>
                  <a:cubicBezTo>
                    <a:pt x="592" y="83"/>
                    <a:pt x="565" y="117"/>
                    <a:pt x="536" y="128"/>
                  </a:cubicBezTo>
                  <a:cubicBezTo>
                    <a:pt x="532" y="136"/>
                    <a:pt x="532" y="147"/>
                    <a:pt x="532" y="158"/>
                  </a:cubicBezTo>
                  <a:cubicBezTo>
                    <a:pt x="476" y="214"/>
                    <a:pt x="401" y="214"/>
                    <a:pt x="334" y="225"/>
                  </a:cubicBezTo>
                  <a:lnTo>
                    <a:pt x="327" y="225"/>
                  </a:lnTo>
                  <a:cubicBezTo>
                    <a:pt x="289" y="225"/>
                    <a:pt x="270" y="188"/>
                    <a:pt x="301" y="147"/>
                  </a:cubicBezTo>
                  <a:cubicBezTo>
                    <a:pt x="214" y="147"/>
                    <a:pt x="144" y="125"/>
                    <a:pt x="113" y="35"/>
                  </a:cubicBezTo>
                  <a:cubicBezTo>
                    <a:pt x="106" y="16"/>
                    <a:pt x="94" y="5"/>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3935026" y="-931078"/>
              <a:ext cx="24496" cy="19148"/>
            </a:xfrm>
            <a:custGeom>
              <a:avLst/>
              <a:gdLst/>
              <a:ahLst/>
              <a:cxnLst/>
              <a:rect l="l" t="t" r="r" b="b"/>
              <a:pathLst>
                <a:path w="513" h="401" extrusionOk="0">
                  <a:moveTo>
                    <a:pt x="278" y="1"/>
                  </a:moveTo>
                  <a:cubicBezTo>
                    <a:pt x="233" y="53"/>
                    <a:pt x="188" y="106"/>
                    <a:pt x="191" y="184"/>
                  </a:cubicBezTo>
                  <a:cubicBezTo>
                    <a:pt x="124" y="168"/>
                    <a:pt x="76" y="146"/>
                    <a:pt x="19" y="146"/>
                  </a:cubicBezTo>
                  <a:lnTo>
                    <a:pt x="4" y="146"/>
                  </a:lnTo>
                  <a:cubicBezTo>
                    <a:pt x="0" y="158"/>
                    <a:pt x="0" y="168"/>
                    <a:pt x="0" y="180"/>
                  </a:cubicBezTo>
                  <a:cubicBezTo>
                    <a:pt x="4" y="187"/>
                    <a:pt x="8" y="206"/>
                    <a:pt x="16" y="206"/>
                  </a:cubicBezTo>
                  <a:cubicBezTo>
                    <a:pt x="157" y="232"/>
                    <a:pt x="251" y="356"/>
                    <a:pt x="382" y="401"/>
                  </a:cubicBezTo>
                  <a:cubicBezTo>
                    <a:pt x="359" y="318"/>
                    <a:pt x="356" y="236"/>
                    <a:pt x="416" y="158"/>
                  </a:cubicBezTo>
                  <a:cubicBezTo>
                    <a:pt x="442" y="176"/>
                    <a:pt x="471" y="195"/>
                    <a:pt x="497" y="210"/>
                  </a:cubicBezTo>
                  <a:cubicBezTo>
                    <a:pt x="513" y="83"/>
                    <a:pt x="487" y="42"/>
                    <a:pt x="371" y="8"/>
                  </a:cubicBezTo>
                  <a:cubicBezTo>
                    <a:pt x="340" y="1"/>
                    <a:pt x="307" y="1"/>
                    <a:pt x="2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3797553" y="-1077049"/>
              <a:ext cx="28746" cy="13752"/>
            </a:xfrm>
            <a:custGeom>
              <a:avLst/>
              <a:gdLst/>
              <a:ahLst/>
              <a:cxnLst/>
              <a:rect l="l" t="t" r="r" b="b"/>
              <a:pathLst>
                <a:path w="602" h="288" extrusionOk="0">
                  <a:moveTo>
                    <a:pt x="449" y="0"/>
                  </a:moveTo>
                  <a:cubicBezTo>
                    <a:pt x="404" y="0"/>
                    <a:pt x="366" y="30"/>
                    <a:pt x="337" y="71"/>
                  </a:cubicBezTo>
                  <a:cubicBezTo>
                    <a:pt x="314" y="71"/>
                    <a:pt x="292" y="67"/>
                    <a:pt x="269" y="67"/>
                  </a:cubicBezTo>
                  <a:cubicBezTo>
                    <a:pt x="247" y="101"/>
                    <a:pt x="217" y="135"/>
                    <a:pt x="180" y="135"/>
                  </a:cubicBezTo>
                  <a:cubicBezTo>
                    <a:pt x="164" y="135"/>
                    <a:pt x="149" y="127"/>
                    <a:pt x="127" y="116"/>
                  </a:cubicBezTo>
                  <a:cubicBezTo>
                    <a:pt x="116" y="108"/>
                    <a:pt x="104" y="101"/>
                    <a:pt x="97" y="101"/>
                  </a:cubicBezTo>
                  <a:cubicBezTo>
                    <a:pt x="82" y="101"/>
                    <a:pt x="75" y="112"/>
                    <a:pt x="71" y="130"/>
                  </a:cubicBezTo>
                  <a:cubicBezTo>
                    <a:pt x="60" y="164"/>
                    <a:pt x="45" y="187"/>
                    <a:pt x="23" y="202"/>
                  </a:cubicBezTo>
                  <a:cubicBezTo>
                    <a:pt x="15" y="205"/>
                    <a:pt x="7" y="209"/>
                    <a:pt x="0" y="213"/>
                  </a:cubicBezTo>
                  <a:cubicBezTo>
                    <a:pt x="63" y="261"/>
                    <a:pt x="123" y="287"/>
                    <a:pt x="194" y="287"/>
                  </a:cubicBezTo>
                  <a:cubicBezTo>
                    <a:pt x="235" y="287"/>
                    <a:pt x="277" y="280"/>
                    <a:pt x="325" y="261"/>
                  </a:cubicBezTo>
                  <a:cubicBezTo>
                    <a:pt x="452" y="209"/>
                    <a:pt x="531" y="127"/>
                    <a:pt x="601" y="22"/>
                  </a:cubicBezTo>
                  <a:lnTo>
                    <a:pt x="553" y="22"/>
                  </a:lnTo>
                  <a:cubicBezTo>
                    <a:pt x="534" y="22"/>
                    <a:pt x="520" y="18"/>
                    <a:pt x="505" y="14"/>
                  </a:cubicBezTo>
                  <a:cubicBezTo>
                    <a:pt x="486" y="4"/>
                    <a:pt x="467" y="0"/>
                    <a:pt x="4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3886130" y="-615689"/>
              <a:ext cx="15232" cy="38248"/>
            </a:xfrm>
            <a:custGeom>
              <a:avLst/>
              <a:gdLst/>
              <a:ahLst/>
              <a:cxnLst/>
              <a:rect l="l" t="t" r="r" b="b"/>
              <a:pathLst>
                <a:path w="319" h="801" extrusionOk="0">
                  <a:moveTo>
                    <a:pt x="222" y="0"/>
                  </a:moveTo>
                  <a:cubicBezTo>
                    <a:pt x="184" y="0"/>
                    <a:pt x="146" y="31"/>
                    <a:pt x="113" y="31"/>
                  </a:cubicBezTo>
                  <a:cubicBezTo>
                    <a:pt x="146" y="87"/>
                    <a:pt x="146" y="135"/>
                    <a:pt x="72" y="162"/>
                  </a:cubicBezTo>
                  <a:cubicBezTo>
                    <a:pt x="61" y="252"/>
                    <a:pt x="87" y="341"/>
                    <a:pt x="39" y="431"/>
                  </a:cubicBezTo>
                  <a:cubicBezTo>
                    <a:pt x="1" y="505"/>
                    <a:pt x="109" y="476"/>
                    <a:pt x="120" y="524"/>
                  </a:cubicBezTo>
                  <a:cubicBezTo>
                    <a:pt x="236" y="580"/>
                    <a:pt x="281" y="673"/>
                    <a:pt x="263" y="801"/>
                  </a:cubicBezTo>
                  <a:cubicBezTo>
                    <a:pt x="319" y="678"/>
                    <a:pt x="311" y="614"/>
                    <a:pt x="218" y="535"/>
                  </a:cubicBezTo>
                  <a:cubicBezTo>
                    <a:pt x="177" y="498"/>
                    <a:pt x="124" y="471"/>
                    <a:pt x="94" y="423"/>
                  </a:cubicBezTo>
                  <a:cubicBezTo>
                    <a:pt x="109" y="409"/>
                    <a:pt x="124" y="401"/>
                    <a:pt x="139" y="401"/>
                  </a:cubicBezTo>
                  <a:cubicBezTo>
                    <a:pt x="154" y="401"/>
                    <a:pt x="169" y="404"/>
                    <a:pt x="180" y="409"/>
                  </a:cubicBezTo>
                  <a:cubicBezTo>
                    <a:pt x="196" y="416"/>
                    <a:pt x="206" y="419"/>
                    <a:pt x="218" y="419"/>
                  </a:cubicBezTo>
                  <a:cubicBezTo>
                    <a:pt x="232" y="419"/>
                    <a:pt x="244" y="416"/>
                    <a:pt x="255" y="404"/>
                  </a:cubicBezTo>
                  <a:cubicBezTo>
                    <a:pt x="263" y="281"/>
                    <a:pt x="270" y="162"/>
                    <a:pt x="277" y="38"/>
                  </a:cubicBezTo>
                  <a:cubicBezTo>
                    <a:pt x="258" y="8"/>
                    <a:pt x="240" y="0"/>
                    <a:pt x="2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4265408" y="-589761"/>
              <a:ext cx="16474" cy="16426"/>
            </a:xfrm>
            <a:custGeom>
              <a:avLst/>
              <a:gdLst/>
              <a:ahLst/>
              <a:cxnLst/>
              <a:rect l="l" t="t" r="r" b="b"/>
              <a:pathLst>
                <a:path w="345" h="344" extrusionOk="0">
                  <a:moveTo>
                    <a:pt x="71" y="0"/>
                  </a:moveTo>
                  <a:cubicBezTo>
                    <a:pt x="49" y="0"/>
                    <a:pt x="27" y="0"/>
                    <a:pt x="1" y="4"/>
                  </a:cubicBezTo>
                  <a:cubicBezTo>
                    <a:pt x="23" y="71"/>
                    <a:pt x="15" y="135"/>
                    <a:pt x="8" y="194"/>
                  </a:cubicBezTo>
                  <a:cubicBezTo>
                    <a:pt x="4" y="250"/>
                    <a:pt x="15" y="299"/>
                    <a:pt x="71" y="329"/>
                  </a:cubicBezTo>
                  <a:cubicBezTo>
                    <a:pt x="87" y="340"/>
                    <a:pt x="97" y="344"/>
                    <a:pt x="109" y="344"/>
                  </a:cubicBezTo>
                  <a:cubicBezTo>
                    <a:pt x="139" y="344"/>
                    <a:pt x="158" y="314"/>
                    <a:pt x="180" y="292"/>
                  </a:cubicBezTo>
                  <a:cubicBezTo>
                    <a:pt x="191" y="280"/>
                    <a:pt x="217" y="273"/>
                    <a:pt x="239" y="273"/>
                  </a:cubicBezTo>
                  <a:cubicBezTo>
                    <a:pt x="292" y="269"/>
                    <a:pt x="344" y="247"/>
                    <a:pt x="333" y="187"/>
                  </a:cubicBezTo>
                  <a:cubicBezTo>
                    <a:pt x="325" y="135"/>
                    <a:pt x="333" y="67"/>
                    <a:pt x="258" y="37"/>
                  </a:cubicBezTo>
                  <a:cubicBezTo>
                    <a:pt x="199" y="15"/>
                    <a:pt x="139" y="0"/>
                    <a:pt x="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3810255" y="-1095672"/>
              <a:ext cx="18622" cy="25403"/>
            </a:xfrm>
            <a:custGeom>
              <a:avLst/>
              <a:gdLst/>
              <a:ahLst/>
              <a:cxnLst/>
              <a:rect l="l" t="t" r="r" b="b"/>
              <a:pathLst>
                <a:path w="390" h="532" extrusionOk="0">
                  <a:moveTo>
                    <a:pt x="161" y="1"/>
                  </a:moveTo>
                  <a:cubicBezTo>
                    <a:pt x="94" y="1"/>
                    <a:pt x="113" y="72"/>
                    <a:pt x="87" y="102"/>
                  </a:cubicBezTo>
                  <a:cubicBezTo>
                    <a:pt x="12" y="173"/>
                    <a:pt x="1" y="211"/>
                    <a:pt x="46" y="304"/>
                  </a:cubicBezTo>
                  <a:cubicBezTo>
                    <a:pt x="56" y="330"/>
                    <a:pt x="82" y="352"/>
                    <a:pt x="72" y="378"/>
                  </a:cubicBezTo>
                  <a:cubicBezTo>
                    <a:pt x="27" y="480"/>
                    <a:pt x="113" y="494"/>
                    <a:pt x="169" y="532"/>
                  </a:cubicBezTo>
                  <a:cubicBezTo>
                    <a:pt x="213" y="408"/>
                    <a:pt x="262" y="281"/>
                    <a:pt x="135" y="173"/>
                  </a:cubicBezTo>
                  <a:cubicBezTo>
                    <a:pt x="135" y="173"/>
                    <a:pt x="146" y="158"/>
                    <a:pt x="161" y="135"/>
                  </a:cubicBezTo>
                  <a:cubicBezTo>
                    <a:pt x="191" y="206"/>
                    <a:pt x="239" y="233"/>
                    <a:pt x="292" y="233"/>
                  </a:cubicBezTo>
                  <a:cubicBezTo>
                    <a:pt x="322" y="233"/>
                    <a:pt x="352" y="225"/>
                    <a:pt x="386" y="218"/>
                  </a:cubicBezTo>
                  <a:cubicBezTo>
                    <a:pt x="386" y="206"/>
                    <a:pt x="386" y="192"/>
                    <a:pt x="389" y="180"/>
                  </a:cubicBezTo>
                  <a:cubicBezTo>
                    <a:pt x="326" y="158"/>
                    <a:pt x="311" y="64"/>
                    <a:pt x="229" y="64"/>
                  </a:cubicBezTo>
                  <a:cubicBezTo>
                    <a:pt x="221" y="64"/>
                    <a:pt x="210" y="64"/>
                    <a:pt x="199" y="68"/>
                  </a:cubicBezTo>
                  <a:lnTo>
                    <a:pt x="195" y="68"/>
                  </a:lnTo>
                  <a:cubicBezTo>
                    <a:pt x="177" y="68"/>
                    <a:pt x="169" y="27"/>
                    <a:pt x="1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4275579" y="-849330"/>
              <a:ext cx="25403" cy="20055"/>
            </a:xfrm>
            <a:custGeom>
              <a:avLst/>
              <a:gdLst/>
              <a:ahLst/>
              <a:cxnLst/>
              <a:rect l="l" t="t" r="r" b="b"/>
              <a:pathLst>
                <a:path w="532" h="420" extrusionOk="0">
                  <a:moveTo>
                    <a:pt x="221" y="4"/>
                  </a:moveTo>
                  <a:lnTo>
                    <a:pt x="221" y="12"/>
                  </a:lnTo>
                  <a:cubicBezTo>
                    <a:pt x="228" y="94"/>
                    <a:pt x="266" y="183"/>
                    <a:pt x="146" y="221"/>
                  </a:cubicBezTo>
                  <a:cubicBezTo>
                    <a:pt x="120" y="225"/>
                    <a:pt x="127" y="247"/>
                    <a:pt x="143" y="269"/>
                  </a:cubicBezTo>
                  <a:cubicBezTo>
                    <a:pt x="165" y="311"/>
                    <a:pt x="150" y="330"/>
                    <a:pt x="127" y="330"/>
                  </a:cubicBezTo>
                  <a:cubicBezTo>
                    <a:pt x="116" y="330"/>
                    <a:pt x="105" y="326"/>
                    <a:pt x="98" y="318"/>
                  </a:cubicBezTo>
                  <a:cubicBezTo>
                    <a:pt x="83" y="295"/>
                    <a:pt x="67" y="288"/>
                    <a:pt x="57" y="288"/>
                  </a:cubicBezTo>
                  <a:cubicBezTo>
                    <a:pt x="38" y="288"/>
                    <a:pt x="19" y="311"/>
                    <a:pt x="0" y="322"/>
                  </a:cubicBezTo>
                  <a:cubicBezTo>
                    <a:pt x="64" y="393"/>
                    <a:pt x="176" y="337"/>
                    <a:pt x="236" y="416"/>
                  </a:cubicBezTo>
                  <a:cubicBezTo>
                    <a:pt x="240" y="419"/>
                    <a:pt x="243" y="419"/>
                    <a:pt x="247" y="419"/>
                  </a:cubicBezTo>
                  <a:cubicBezTo>
                    <a:pt x="258" y="419"/>
                    <a:pt x="273" y="412"/>
                    <a:pt x="277" y="400"/>
                  </a:cubicBezTo>
                  <a:cubicBezTo>
                    <a:pt x="292" y="340"/>
                    <a:pt x="322" y="318"/>
                    <a:pt x="359" y="318"/>
                  </a:cubicBezTo>
                  <a:cubicBezTo>
                    <a:pt x="385" y="318"/>
                    <a:pt x="415" y="333"/>
                    <a:pt x="449" y="348"/>
                  </a:cubicBezTo>
                  <a:lnTo>
                    <a:pt x="467" y="348"/>
                  </a:lnTo>
                  <a:cubicBezTo>
                    <a:pt x="483" y="348"/>
                    <a:pt x="502" y="345"/>
                    <a:pt x="512" y="337"/>
                  </a:cubicBezTo>
                  <a:cubicBezTo>
                    <a:pt x="531" y="322"/>
                    <a:pt x="528" y="288"/>
                    <a:pt x="505" y="281"/>
                  </a:cubicBezTo>
                  <a:cubicBezTo>
                    <a:pt x="412" y="243"/>
                    <a:pt x="460" y="143"/>
                    <a:pt x="415" y="83"/>
                  </a:cubicBezTo>
                  <a:lnTo>
                    <a:pt x="381" y="83"/>
                  </a:lnTo>
                  <a:cubicBezTo>
                    <a:pt x="374" y="112"/>
                    <a:pt x="371" y="154"/>
                    <a:pt x="340" y="154"/>
                  </a:cubicBezTo>
                  <a:cubicBezTo>
                    <a:pt x="336" y="154"/>
                    <a:pt x="333" y="154"/>
                    <a:pt x="326" y="150"/>
                  </a:cubicBezTo>
                  <a:cubicBezTo>
                    <a:pt x="295" y="138"/>
                    <a:pt x="255" y="79"/>
                    <a:pt x="322" y="42"/>
                  </a:cubicBezTo>
                  <a:cubicBezTo>
                    <a:pt x="300" y="0"/>
                    <a:pt x="258" y="8"/>
                    <a:pt x="221" y="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4399442" y="-928929"/>
              <a:ext cx="21965" cy="17906"/>
            </a:xfrm>
            <a:custGeom>
              <a:avLst/>
              <a:gdLst/>
              <a:ahLst/>
              <a:cxnLst/>
              <a:rect l="l" t="t" r="r" b="b"/>
              <a:pathLst>
                <a:path w="460" h="375" extrusionOk="0">
                  <a:moveTo>
                    <a:pt x="206" y="0"/>
                  </a:moveTo>
                  <a:cubicBezTo>
                    <a:pt x="153" y="0"/>
                    <a:pt x="108" y="42"/>
                    <a:pt x="63" y="75"/>
                  </a:cubicBezTo>
                  <a:cubicBezTo>
                    <a:pt x="0" y="123"/>
                    <a:pt x="11" y="240"/>
                    <a:pt x="68" y="322"/>
                  </a:cubicBezTo>
                  <a:cubicBezTo>
                    <a:pt x="94" y="359"/>
                    <a:pt x="120" y="375"/>
                    <a:pt x="146" y="375"/>
                  </a:cubicBezTo>
                  <a:cubicBezTo>
                    <a:pt x="183" y="375"/>
                    <a:pt x="220" y="344"/>
                    <a:pt x="258" y="318"/>
                  </a:cubicBezTo>
                  <a:cubicBezTo>
                    <a:pt x="168" y="266"/>
                    <a:pt x="261" y="202"/>
                    <a:pt x="239" y="142"/>
                  </a:cubicBezTo>
                  <a:lnTo>
                    <a:pt x="239" y="142"/>
                  </a:lnTo>
                  <a:cubicBezTo>
                    <a:pt x="251" y="161"/>
                    <a:pt x="265" y="165"/>
                    <a:pt x="284" y="165"/>
                  </a:cubicBezTo>
                  <a:lnTo>
                    <a:pt x="322" y="165"/>
                  </a:lnTo>
                  <a:cubicBezTo>
                    <a:pt x="340" y="165"/>
                    <a:pt x="359" y="168"/>
                    <a:pt x="366" y="191"/>
                  </a:cubicBezTo>
                  <a:cubicBezTo>
                    <a:pt x="460" y="87"/>
                    <a:pt x="332" y="87"/>
                    <a:pt x="292" y="45"/>
                  </a:cubicBezTo>
                  <a:cubicBezTo>
                    <a:pt x="261" y="16"/>
                    <a:pt x="232" y="0"/>
                    <a:pt x="2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4186716" y="-548218"/>
              <a:ext cx="16999" cy="15041"/>
            </a:xfrm>
            <a:custGeom>
              <a:avLst/>
              <a:gdLst/>
              <a:ahLst/>
              <a:cxnLst/>
              <a:rect l="l" t="t" r="r" b="b"/>
              <a:pathLst>
                <a:path w="356" h="315" extrusionOk="0">
                  <a:moveTo>
                    <a:pt x="184" y="0"/>
                  </a:moveTo>
                  <a:cubicBezTo>
                    <a:pt x="102" y="5"/>
                    <a:pt x="1" y="90"/>
                    <a:pt x="1" y="157"/>
                  </a:cubicBezTo>
                  <a:cubicBezTo>
                    <a:pt x="1" y="214"/>
                    <a:pt x="90" y="314"/>
                    <a:pt x="143" y="314"/>
                  </a:cubicBezTo>
                  <a:cubicBezTo>
                    <a:pt x="237" y="311"/>
                    <a:pt x="356" y="210"/>
                    <a:pt x="349" y="139"/>
                  </a:cubicBezTo>
                  <a:cubicBezTo>
                    <a:pt x="345" y="87"/>
                    <a:pt x="244" y="0"/>
                    <a:pt x="1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3998390" y="-570708"/>
              <a:ext cx="19673" cy="17381"/>
            </a:xfrm>
            <a:custGeom>
              <a:avLst/>
              <a:gdLst/>
              <a:ahLst/>
              <a:cxnLst/>
              <a:rect l="l" t="t" r="r" b="b"/>
              <a:pathLst>
                <a:path w="412" h="364" extrusionOk="0">
                  <a:moveTo>
                    <a:pt x="192" y="0"/>
                  </a:moveTo>
                  <a:cubicBezTo>
                    <a:pt x="147" y="0"/>
                    <a:pt x="102" y="31"/>
                    <a:pt x="19" y="87"/>
                  </a:cubicBezTo>
                  <a:cubicBezTo>
                    <a:pt x="0" y="352"/>
                    <a:pt x="0" y="352"/>
                    <a:pt x="199" y="364"/>
                  </a:cubicBezTo>
                  <a:cubicBezTo>
                    <a:pt x="161" y="314"/>
                    <a:pt x="71" y="296"/>
                    <a:pt x="124" y="202"/>
                  </a:cubicBezTo>
                  <a:cubicBezTo>
                    <a:pt x="150" y="157"/>
                    <a:pt x="173" y="135"/>
                    <a:pt x="199" y="135"/>
                  </a:cubicBezTo>
                  <a:cubicBezTo>
                    <a:pt x="221" y="135"/>
                    <a:pt x="244" y="150"/>
                    <a:pt x="273" y="180"/>
                  </a:cubicBezTo>
                  <a:cubicBezTo>
                    <a:pt x="311" y="218"/>
                    <a:pt x="288" y="278"/>
                    <a:pt x="337" y="307"/>
                  </a:cubicBezTo>
                  <a:cubicBezTo>
                    <a:pt x="401" y="288"/>
                    <a:pt x="411" y="236"/>
                    <a:pt x="411" y="180"/>
                  </a:cubicBezTo>
                  <a:cubicBezTo>
                    <a:pt x="404" y="157"/>
                    <a:pt x="393" y="135"/>
                    <a:pt x="382" y="109"/>
                  </a:cubicBezTo>
                  <a:cubicBezTo>
                    <a:pt x="288" y="34"/>
                    <a:pt x="240" y="0"/>
                    <a:pt x="1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3952693" y="-709231"/>
              <a:ext cx="17715" cy="22920"/>
            </a:xfrm>
            <a:custGeom>
              <a:avLst/>
              <a:gdLst/>
              <a:ahLst/>
              <a:cxnLst/>
              <a:rect l="l" t="t" r="r" b="b"/>
              <a:pathLst>
                <a:path w="371" h="480" extrusionOk="0">
                  <a:moveTo>
                    <a:pt x="158" y="1"/>
                  </a:moveTo>
                  <a:cubicBezTo>
                    <a:pt x="127" y="1"/>
                    <a:pt x="101" y="16"/>
                    <a:pt x="82" y="46"/>
                  </a:cubicBezTo>
                  <a:cubicBezTo>
                    <a:pt x="46" y="98"/>
                    <a:pt x="1" y="158"/>
                    <a:pt x="79" y="214"/>
                  </a:cubicBezTo>
                  <a:cubicBezTo>
                    <a:pt x="124" y="244"/>
                    <a:pt x="116" y="274"/>
                    <a:pt x="94" y="311"/>
                  </a:cubicBezTo>
                  <a:cubicBezTo>
                    <a:pt x="169" y="349"/>
                    <a:pt x="195" y="401"/>
                    <a:pt x="150" y="479"/>
                  </a:cubicBezTo>
                  <a:cubicBezTo>
                    <a:pt x="251" y="427"/>
                    <a:pt x="370" y="389"/>
                    <a:pt x="270" y="237"/>
                  </a:cubicBezTo>
                  <a:cubicBezTo>
                    <a:pt x="258" y="225"/>
                    <a:pt x="270" y="192"/>
                    <a:pt x="281" y="177"/>
                  </a:cubicBezTo>
                  <a:cubicBezTo>
                    <a:pt x="326" y="91"/>
                    <a:pt x="266" y="57"/>
                    <a:pt x="210" y="20"/>
                  </a:cubicBezTo>
                  <a:cubicBezTo>
                    <a:pt x="191" y="8"/>
                    <a:pt x="172" y="1"/>
                    <a:pt x="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3677462" y="-581022"/>
              <a:ext cx="18957" cy="13561"/>
            </a:xfrm>
            <a:custGeom>
              <a:avLst/>
              <a:gdLst/>
              <a:ahLst/>
              <a:cxnLst/>
              <a:rect l="l" t="t" r="r" b="b"/>
              <a:pathLst>
                <a:path w="397" h="284" extrusionOk="0">
                  <a:moveTo>
                    <a:pt x="188" y="0"/>
                  </a:moveTo>
                  <a:cubicBezTo>
                    <a:pt x="172" y="0"/>
                    <a:pt x="158" y="4"/>
                    <a:pt x="143" y="4"/>
                  </a:cubicBezTo>
                  <a:cubicBezTo>
                    <a:pt x="127" y="7"/>
                    <a:pt x="113" y="7"/>
                    <a:pt x="98" y="7"/>
                  </a:cubicBezTo>
                  <a:lnTo>
                    <a:pt x="83" y="7"/>
                  </a:lnTo>
                  <a:cubicBezTo>
                    <a:pt x="1" y="7"/>
                    <a:pt x="23" y="59"/>
                    <a:pt x="23" y="109"/>
                  </a:cubicBezTo>
                  <a:cubicBezTo>
                    <a:pt x="91" y="235"/>
                    <a:pt x="117" y="284"/>
                    <a:pt x="172" y="284"/>
                  </a:cubicBezTo>
                  <a:cubicBezTo>
                    <a:pt x="210" y="284"/>
                    <a:pt x="258" y="261"/>
                    <a:pt x="345" y="228"/>
                  </a:cubicBezTo>
                  <a:cubicBezTo>
                    <a:pt x="397" y="78"/>
                    <a:pt x="386" y="64"/>
                    <a:pt x="244" y="11"/>
                  </a:cubicBezTo>
                  <a:cubicBezTo>
                    <a:pt x="225" y="4"/>
                    <a:pt x="206" y="0"/>
                    <a:pt x="1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3905230" y="-608192"/>
              <a:ext cx="24878" cy="22204"/>
            </a:xfrm>
            <a:custGeom>
              <a:avLst/>
              <a:gdLst/>
              <a:ahLst/>
              <a:cxnLst/>
              <a:rect l="l" t="t" r="r" b="b"/>
              <a:pathLst>
                <a:path w="521" h="465" extrusionOk="0">
                  <a:moveTo>
                    <a:pt x="439" y="0"/>
                  </a:moveTo>
                  <a:cubicBezTo>
                    <a:pt x="427" y="68"/>
                    <a:pt x="401" y="121"/>
                    <a:pt x="322" y="135"/>
                  </a:cubicBezTo>
                  <a:cubicBezTo>
                    <a:pt x="289" y="143"/>
                    <a:pt x="251" y="169"/>
                    <a:pt x="232" y="199"/>
                  </a:cubicBezTo>
                  <a:cubicBezTo>
                    <a:pt x="206" y="252"/>
                    <a:pt x="173" y="270"/>
                    <a:pt x="139" y="270"/>
                  </a:cubicBezTo>
                  <a:cubicBezTo>
                    <a:pt x="106" y="270"/>
                    <a:pt x="68" y="255"/>
                    <a:pt x="30" y="236"/>
                  </a:cubicBezTo>
                  <a:lnTo>
                    <a:pt x="1" y="236"/>
                  </a:lnTo>
                  <a:cubicBezTo>
                    <a:pt x="30" y="285"/>
                    <a:pt x="53" y="345"/>
                    <a:pt x="113" y="345"/>
                  </a:cubicBezTo>
                  <a:cubicBezTo>
                    <a:pt x="132" y="345"/>
                    <a:pt x="151" y="337"/>
                    <a:pt x="177" y="326"/>
                  </a:cubicBezTo>
                  <a:cubicBezTo>
                    <a:pt x="192" y="322"/>
                    <a:pt x="206" y="319"/>
                    <a:pt x="218" y="319"/>
                  </a:cubicBezTo>
                  <a:cubicBezTo>
                    <a:pt x="259" y="319"/>
                    <a:pt x="270" y="367"/>
                    <a:pt x="244" y="449"/>
                  </a:cubicBezTo>
                  <a:cubicBezTo>
                    <a:pt x="270" y="461"/>
                    <a:pt x="289" y="464"/>
                    <a:pt x="304" y="464"/>
                  </a:cubicBezTo>
                  <a:cubicBezTo>
                    <a:pt x="375" y="464"/>
                    <a:pt x="334" y="359"/>
                    <a:pt x="371" y="314"/>
                  </a:cubicBezTo>
                  <a:lnTo>
                    <a:pt x="371" y="314"/>
                  </a:lnTo>
                  <a:cubicBezTo>
                    <a:pt x="401" y="365"/>
                    <a:pt x="451" y="367"/>
                    <a:pt x="501" y="367"/>
                  </a:cubicBezTo>
                  <a:cubicBezTo>
                    <a:pt x="508" y="367"/>
                    <a:pt x="514" y="367"/>
                    <a:pt x="520" y="367"/>
                  </a:cubicBezTo>
                  <a:cubicBezTo>
                    <a:pt x="509" y="319"/>
                    <a:pt x="401" y="348"/>
                    <a:pt x="439" y="274"/>
                  </a:cubicBezTo>
                  <a:cubicBezTo>
                    <a:pt x="487" y="184"/>
                    <a:pt x="461" y="95"/>
                    <a:pt x="472" y="5"/>
                  </a:cubicBezTo>
                  <a:cubicBezTo>
                    <a:pt x="461" y="0"/>
                    <a:pt x="449" y="0"/>
                    <a:pt x="4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3937365" y="-915750"/>
              <a:ext cx="25451" cy="13275"/>
            </a:xfrm>
            <a:custGeom>
              <a:avLst/>
              <a:gdLst/>
              <a:ahLst/>
              <a:cxnLst/>
              <a:rect l="l" t="t" r="r" b="b"/>
              <a:pathLst>
                <a:path w="533" h="278" extrusionOk="0">
                  <a:moveTo>
                    <a:pt x="83" y="1"/>
                  </a:moveTo>
                  <a:cubicBezTo>
                    <a:pt x="61" y="1"/>
                    <a:pt x="31" y="12"/>
                    <a:pt x="5" y="20"/>
                  </a:cubicBezTo>
                  <a:cubicBezTo>
                    <a:pt x="5" y="54"/>
                    <a:pt x="1" y="87"/>
                    <a:pt x="1" y="121"/>
                  </a:cubicBezTo>
                  <a:cubicBezTo>
                    <a:pt x="75" y="221"/>
                    <a:pt x="184" y="278"/>
                    <a:pt x="289" y="278"/>
                  </a:cubicBezTo>
                  <a:cubicBezTo>
                    <a:pt x="379" y="278"/>
                    <a:pt x="468" y="237"/>
                    <a:pt x="532" y="158"/>
                  </a:cubicBezTo>
                  <a:cubicBezTo>
                    <a:pt x="498" y="151"/>
                    <a:pt x="449" y="158"/>
                    <a:pt x="423" y="139"/>
                  </a:cubicBezTo>
                  <a:cubicBezTo>
                    <a:pt x="375" y="102"/>
                    <a:pt x="327" y="90"/>
                    <a:pt x="274" y="90"/>
                  </a:cubicBezTo>
                  <a:cubicBezTo>
                    <a:pt x="244" y="90"/>
                    <a:pt x="214" y="94"/>
                    <a:pt x="180" y="99"/>
                  </a:cubicBezTo>
                  <a:cubicBezTo>
                    <a:pt x="165" y="102"/>
                    <a:pt x="151" y="106"/>
                    <a:pt x="139" y="106"/>
                  </a:cubicBezTo>
                  <a:cubicBezTo>
                    <a:pt x="120" y="106"/>
                    <a:pt x="109" y="94"/>
                    <a:pt x="117" y="46"/>
                  </a:cubicBezTo>
                  <a:cubicBezTo>
                    <a:pt x="117" y="31"/>
                    <a:pt x="113" y="20"/>
                    <a:pt x="109" y="12"/>
                  </a:cubicBezTo>
                  <a:cubicBezTo>
                    <a:pt x="106" y="9"/>
                    <a:pt x="98" y="4"/>
                    <a:pt x="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4082430" y="-1058188"/>
              <a:ext cx="20724" cy="22395"/>
            </a:xfrm>
            <a:custGeom>
              <a:avLst/>
              <a:gdLst/>
              <a:ahLst/>
              <a:cxnLst/>
              <a:rect l="l" t="t" r="r" b="b"/>
              <a:pathLst>
                <a:path w="434" h="469" extrusionOk="0">
                  <a:moveTo>
                    <a:pt x="318" y="1"/>
                  </a:moveTo>
                  <a:cubicBezTo>
                    <a:pt x="295" y="1"/>
                    <a:pt x="284" y="42"/>
                    <a:pt x="261" y="42"/>
                  </a:cubicBezTo>
                  <a:cubicBezTo>
                    <a:pt x="239" y="90"/>
                    <a:pt x="216" y="143"/>
                    <a:pt x="187" y="180"/>
                  </a:cubicBezTo>
                  <a:cubicBezTo>
                    <a:pt x="116" y="270"/>
                    <a:pt x="108" y="401"/>
                    <a:pt x="0" y="457"/>
                  </a:cubicBezTo>
                  <a:lnTo>
                    <a:pt x="4" y="461"/>
                  </a:lnTo>
                  <a:cubicBezTo>
                    <a:pt x="49" y="465"/>
                    <a:pt x="90" y="465"/>
                    <a:pt x="135" y="468"/>
                  </a:cubicBezTo>
                  <a:cubicBezTo>
                    <a:pt x="258" y="446"/>
                    <a:pt x="273" y="278"/>
                    <a:pt x="422" y="278"/>
                  </a:cubicBezTo>
                  <a:lnTo>
                    <a:pt x="434" y="278"/>
                  </a:lnTo>
                  <a:cubicBezTo>
                    <a:pt x="363" y="225"/>
                    <a:pt x="329" y="180"/>
                    <a:pt x="373" y="113"/>
                  </a:cubicBezTo>
                  <a:cubicBezTo>
                    <a:pt x="400" y="72"/>
                    <a:pt x="366" y="42"/>
                    <a:pt x="340" y="16"/>
                  </a:cubicBezTo>
                  <a:cubicBezTo>
                    <a:pt x="329" y="4"/>
                    <a:pt x="321"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4136196" y="-610866"/>
              <a:ext cx="18957" cy="22395"/>
            </a:xfrm>
            <a:custGeom>
              <a:avLst/>
              <a:gdLst/>
              <a:ahLst/>
              <a:cxnLst/>
              <a:rect l="l" t="t" r="r" b="b"/>
              <a:pathLst>
                <a:path w="397" h="469" extrusionOk="0">
                  <a:moveTo>
                    <a:pt x="337" y="1"/>
                  </a:moveTo>
                  <a:cubicBezTo>
                    <a:pt x="296" y="1"/>
                    <a:pt x="285" y="49"/>
                    <a:pt x="252" y="61"/>
                  </a:cubicBezTo>
                  <a:lnTo>
                    <a:pt x="243" y="61"/>
                  </a:lnTo>
                  <a:cubicBezTo>
                    <a:pt x="184" y="61"/>
                    <a:pt x="173" y="116"/>
                    <a:pt x="147" y="154"/>
                  </a:cubicBezTo>
                  <a:cubicBezTo>
                    <a:pt x="173" y="177"/>
                    <a:pt x="229" y="206"/>
                    <a:pt x="188" y="232"/>
                  </a:cubicBezTo>
                  <a:cubicBezTo>
                    <a:pt x="157" y="247"/>
                    <a:pt x="135" y="315"/>
                    <a:pt x="95" y="315"/>
                  </a:cubicBezTo>
                  <a:cubicBezTo>
                    <a:pt x="76" y="315"/>
                    <a:pt x="60" y="303"/>
                    <a:pt x="38" y="281"/>
                  </a:cubicBezTo>
                  <a:cubicBezTo>
                    <a:pt x="34" y="308"/>
                    <a:pt x="31" y="334"/>
                    <a:pt x="0" y="344"/>
                  </a:cubicBezTo>
                  <a:cubicBezTo>
                    <a:pt x="19" y="389"/>
                    <a:pt x="83" y="393"/>
                    <a:pt x="95" y="449"/>
                  </a:cubicBezTo>
                  <a:cubicBezTo>
                    <a:pt x="150" y="465"/>
                    <a:pt x="207" y="468"/>
                    <a:pt x="262" y="468"/>
                  </a:cubicBezTo>
                  <a:lnTo>
                    <a:pt x="390" y="468"/>
                  </a:lnTo>
                  <a:cubicBezTo>
                    <a:pt x="367" y="427"/>
                    <a:pt x="337" y="415"/>
                    <a:pt x="307" y="415"/>
                  </a:cubicBezTo>
                  <a:cubicBezTo>
                    <a:pt x="292" y="415"/>
                    <a:pt x="278" y="420"/>
                    <a:pt x="262" y="420"/>
                  </a:cubicBezTo>
                  <a:cubicBezTo>
                    <a:pt x="247" y="423"/>
                    <a:pt x="233" y="423"/>
                    <a:pt x="217" y="423"/>
                  </a:cubicBezTo>
                  <a:cubicBezTo>
                    <a:pt x="191" y="423"/>
                    <a:pt x="169" y="420"/>
                    <a:pt x="150" y="401"/>
                  </a:cubicBezTo>
                  <a:cubicBezTo>
                    <a:pt x="202" y="363"/>
                    <a:pt x="262" y="363"/>
                    <a:pt x="311" y="330"/>
                  </a:cubicBezTo>
                  <a:cubicBezTo>
                    <a:pt x="397" y="266"/>
                    <a:pt x="314" y="213"/>
                    <a:pt x="311" y="158"/>
                  </a:cubicBezTo>
                  <a:cubicBezTo>
                    <a:pt x="307" y="98"/>
                    <a:pt x="352" y="56"/>
                    <a:pt x="352" y="4"/>
                  </a:cubicBezTo>
                  <a:cubicBezTo>
                    <a:pt x="348" y="1"/>
                    <a:pt x="345" y="1"/>
                    <a:pt x="3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4155105" y="-830421"/>
              <a:ext cx="21106" cy="15805"/>
            </a:xfrm>
            <a:custGeom>
              <a:avLst/>
              <a:gdLst/>
              <a:ahLst/>
              <a:cxnLst/>
              <a:rect l="l" t="t" r="r" b="b"/>
              <a:pathLst>
                <a:path w="442" h="331" extrusionOk="0">
                  <a:moveTo>
                    <a:pt x="154" y="1"/>
                  </a:moveTo>
                  <a:cubicBezTo>
                    <a:pt x="116" y="61"/>
                    <a:pt x="87" y="124"/>
                    <a:pt x="42" y="173"/>
                  </a:cubicBezTo>
                  <a:cubicBezTo>
                    <a:pt x="1" y="218"/>
                    <a:pt x="20" y="251"/>
                    <a:pt x="34" y="289"/>
                  </a:cubicBezTo>
                  <a:cubicBezTo>
                    <a:pt x="68" y="303"/>
                    <a:pt x="94" y="330"/>
                    <a:pt x="127" y="330"/>
                  </a:cubicBezTo>
                  <a:lnTo>
                    <a:pt x="132" y="330"/>
                  </a:lnTo>
                  <a:cubicBezTo>
                    <a:pt x="161" y="315"/>
                    <a:pt x="142" y="292"/>
                    <a:pt x="146" y="274"/>
                  </a:cubicBezTo>
                  <a:cubicBezTo>
                    <a:pt x="150" y="248"/>
                    <a:pt x="158" y="236"/>
                    <a:pt x="168" y="236"/>
                  </a:cubicBezTo>
                  <a:cubicBezTo>
                    <a:pt x="177" y="236"/>
                    <a:pt x="191" y="248"/>
                    <a:pt x="203" y="266"/>
                  </a:cubicBezTo>
                  <a:cubicBezTo>
                    <a:pt x="247" y="236"/>
                    <a:pt x="296" y="206"/>
                    <a:pt x="341" y="177"/>
                  </a:cubicBezTo>
                  <a:cubicBezTo>
                    <a:pt x="337" y="113"/>
                    <a:pt x="360" y="83"/>
                    <a:pt x="412" y="83"/>
                  </a:cubicBezTo>
                  <a:cubicBezTo>
                    <a:pt x="419" y="83"/>
                    <a:pt x="430" y="83"/>
                    <a:pt x="441" y="87"/>
                  </a:cubicBezTo>
                  <a:cubicBezTo>
                    <a:pt x="434" y="53"/>
                    <a:pt x="412" y="30"/>
                    <a:pt x="386" y="16"/>
                  </a:cubicBezTo>
                  <a:cubicBezTo>
                    <a:pt x="363" y="12"/>
                    <a:pt x="341" y="12"/>
                    <a:pt x="318" y="8"/>
                  </a:cubicBezTo>
                  <a:cubicBezTo>
                    <a:pt x="284" y="4"/>
                    <a:pt x="251" y="4"/>
                    <a:pt x="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3799511" y="-536233"/>
              <a:ext cx="28793" cy="22538"/>
            </a:xfrm>
            <a:custGeom>
              <a:avLst/>
              <a:gdLst/>
              <a:ahLst/>
              <a:cxnLst/>
              <a:rect l="l" t="t" r="r" b="b"/>
              <a:pathLst>
                <a:path w="603" h="472" extrusionOk="0">
                  <a:moveTo>
                    <a:pt x="485" y="1"/>
                  </a:moveTo>
                  <a:cubicBezTo>
                    <a:pt x="441" y="1"/>
                    <a:pt x="418" y="30"/>
                    <a:pt x="404" y="68"/>
                  </a:cubicBezTo>
                  <a:cubicBezTo>
                    <a:pt x="389" y="101"/>
                    <a:pt x="385" y="139"/>
                    <a:pt x="370" y="176"/>
                  </a:cubicBezTo>
                  <a:cubicBezTo>
                    <a:pt x="336" y="262"/>
                    <a:pt x="292" y="303"/>
                    <a:pt x="239" y="303"/>
                  </a:cubicBezTo>
                  <a:cubicBezTo>
                    <a:pt x="198" y="303"/>
                    <a:pt x="149" y="277"/>
                    <a:pt x="97" y="228"/>
                  </a:cubicBezTo>
                  <a:cubicBezTo>
                    <a:pt x="82" y="213"/>
                    <a:pt x="71" y="191"/>
                    <a:pt x="56" y="180"/>
                  </a:cubicBezTo>
                  <a:cubicBezTo>
                    <a:pt x="48" y="176"/>
                    <a:pt x="41" y="172"/>
                    <a:pt x="37" y="172"/>
                  </a:cubicBezTo>
                  <a:cubicBezTo>
                    <a:pt x="22" y="172"/>
                    <a:pt x="11" y="180"/>
                    <a:pt x="0" y="194"/>
                  </a:cubicBezTo>
                  <a:cubicBezTo>
                    <a:pt x="59" y="220"/>
                    <a:pt x="64" y="307"/>
                    <a:pt x="142" y="318"/>
                  </a:cubicBezTo>
                  <a:cubicBezTo>
                    <a:pt x="157" y="322"/>
                    <a:pt x="145" y="355"/>
                    <a:pt x="123" y="367"/>
                  </a:cubicBezTo>
                  <a:cubicBezTo>
                    <a:pt x="131" y="400"/>
                    <a:pt x="157" y="434"/>
                    <a:pt x="149" y="472"/>
                  </a:cubicBezTo>
                  <a:cubicBezTo>
                    <a:pt x="190" y="449"/>
                    <a:pt x="235" y="438"/>
                    <a:pt x="258" y="385"/>
                  </a:cubicBezTo>
                  <a:cubicBezTo>
                    <a:pt x="276" y="337"/>
                    <a:pt x="328" y="333"/>
                    <a:pt x="373" y="333"/>
                  </a:cubicBezTo>
                  <a:lnTo>
                    <a:pt x="396" y="333"/>
                  </a:lnTo>
                  <a:cubicBezTo>
                    <a:pt x="418" y="333"/>
                    <a:pt x="418" y="367"/>
                    <a:pt x="418" y="389"/>
                  </a:cubicBezTo>
                  <a:cubicBezTo>
                    <a:pt x="441" y="377"/>
                    <a:pt x="463" y="351"/>
                    <a:pt x="449" y="337"/>
                  </a:cubicBezTo>
                  <a:cubicBezTo>
                    <a:pt x="344" y="213"/>
                    <a:pt x="430" y="194"/>
                    <a:pt x="535" y="176"/>
                  </a:cubicBezTo>
                  <a:cubicBezTo>
                    <a:pt x="587" y="168"/>
                    <a:pt x="602" y="131"/>
                    <a:pt x="575" y="79"/>
                  </a:cubicBezTo>
                  <a:cubicBezTo>
                    <a:pt x="557" y="37"/>
                    <a:pt x="542" y="1"/>
                    <a:pt x="4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3687824" y="-599072"/>
              <a:ext cx="15949" cy="16474"/>
            </a:xfrm>
            <a:custGeom>
              <a:avLst/>
              <a:gdLst/>
              <a:ahLst/>
              <a:cxnLst/>
              <a:rect l="l" t="t" r="r" b="b"/>
              <a:pathLst>
                <a:path w="334" h="345" extrusionOk="0">
                  <a:moveTo>
                    <a:pt x="158" y="0"/>
                  </a:moveTo>
                  <a:cubicBezTo>
                    <a:pt x="128" y="0"/>
                    <a:pt x="102" y="8"/>
                    <a:pt x="80" y="42"/>
                  </a:cubicBezTo>
                  <a:cubicBezTo>
                    <a:pt x="27" y="109"/>
                    <a:pt x="1" y="184"/>
                    <a:pt x="75" y="262"/>
                  </a:cubicBezTo>
                  <a:cubicBezTo>
                    <a:pt x="98" y="280"/>
                    <a:pt x="83" y="325"/>
                    <a:pt x="117" y="344"/>
                  </a:cubicBezTo>
                  <a:cubicBezTo>
                    <a:pt x="120" y="303"/>
                    <a:pt x="143" y="292"/>
                    <a:pt x="184" y="292"/>
                  </a:cubicBezTo>
                  <a:lnTo>
                    <a:pt x="222" y="292"/>
                  </a:lnTo>
                  <a:cubicBezTo>
                    <a:pt x="315" y="292"/>
                    <a:pt x="334" y="258"/>
                    <a:pt x="330" y="157"/>
                  </a:cubicBezTo>
                  <a:cubicBezTo>
                    <a:pt x="326" y="101"/>
                    <a:pt x="285" y="71"/>
                    <a:pt x="270" y="27"/>
                  </a:cubicBezTo>
                  <a:cubicBezTo>
                    <a:pt x="232" y="16"/>
                    <a:pt x="195" y="0"/>
                    <a:pt x="1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3793829" y="-1102787"/>
              <a:ext cx="20198" cy="16617"/>
            </a:xfrm>
            <a:custGeom>
              <a:avLst/>
              <a:gdLst/>
              <a:ahLst/>
              <a:cxnLst/>
              <a:rect l="l" t="t" r="r" b="b"/>
              <a:pathLst>
                <a:path w="423" h="348" extrusionOk="0">
                  <a:moveTo>
                    <a:pt x="109" y="1"/>
                  </a:moveTo>
                  <a:cubicBezTo>
                    <a:pt x="75" y="1"/>
                    <a:pt x="38" y="8"/>
                    <a:pt x="0" y="30"/>
                  </a:cubicBezTo>
                  <a:cubicBezTo>
                    <a:pt x="19" y="34"/>
                    <a:pt x="42" y="34"/>
                    <a:pt x="64" y="34"/>
                  </a:cubicBezTo>
                  <a:cubicBezTo>
                    <a:pt x="147" y="49"/>
                    <a:pt x="169" y="90"/>
                    <a:pt x="139" y="172"/>
                  </a:cubicBezTo>
                  <a:cubicBezTo>
                    <a:pt x="113" y="243"/>
                    <a:pt x="139" y="303"/>
                    <a:pt x="225" y="310"/>
                  </a:cubicBezTo>
                  <a:cubicBezTo>
                    <a:pt x="259" y="310"/>
                    <a:pt x="292" y="310"/>
                    <a:pt x="307" y="348"/>
                  </a:cubicBezTo>
                  <a:cubicBezTo>
                    <a:pt x="359" y="281"/>
                    <a:pt x="419" y="217"/>
                    <a:pt x="423" y="124"/>
                  </a:cubicBezTo>
                  <a:cubicBezTo>
                    <a:pt x="378" y="120"/>
                    <a:pt x="356" y="98"/>
                    <a:pt x="356" y="56"/>
                  </a:cubicBezTo>
                  <a:cubicBezTo>
                    <a:pt x="273" y="46"/>
                    <a:pt x="195" y="1"/>
                    <a:pt x="1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3784518" y="-1096913"/>
              <a:ext cx="18240" cy="19339"/>
            </a:xfrm>
            <a:custGeom>
              <a:avLst/>
              <a:gdLst/>
              <a:ahLst/>
              <a:cxnLst/>
              <a:rect l="l" t="t" r="r" b="b"/>
              <a:pathLst>
                <a:path w="382" h="405" extrusionOk="0">
                  <a:moveTo>
                    <a:pt x="228" y="1"/>
                  </a:moveTo>
                  <a:cubicBezTo>
                    <a:pt x="224" y="94"/>
                    <a:pt x="164" y="158"/>
                    <a:pt x="112" y="225"/>
                  </a:cubicBezTo>
                  <a:cubicBezTo>
                    <a:pt x="112" y="244"/>
                    <a:pt x="109" y="270"/>
                    <a:pt x="90" y="270"/>
                  </a:cubicBezTo>
                  <a:lnTo>
                    <a:pt x="82" y="270"/>
                  </a:lnTo>
                  <a:cubicBezTo>
                    <a:pt x="67" y="266"/>
                    <a:pt x="56" y="263"/>
                    <a:pt x="48" y="263"/>
                  </a:cubicBezTo>
                  <a:cubicBezTo>
                    <a:pt x="0" y="263"/>
                    <a:pt x="11" y="315"/>
                    <a:pt x="4" y="352"/>
                  </a:cubicBezTo>
                  <a:lnTo>
                    <a:pt x="37" y="386"/>
                  </a:lnTo>
                  <a:cubicBezTo>
                    <a:pt x="71" y="356"/>
                    <a:pt x="101" y="349"/>
                    <a:pt x="135" y="349"/>
                  </a:cubicBezTo>
                  <a:cubicBezTo>
                    <a:pt x="202" y="349"/>
                    <a:pt x="266" y="394"/>
                    <a:pt x="333" y="404"/>
                  </a:cubicBezTo>
                  <a:cubicBezTo>
                    <a:pt x="347" y="281"/>
                    <a:pt x="381" y="154"/>
                    <a:pt x="295" y="38"/>
                  </a:cubicBezTo>
                  <a:cubicBezTo>
                    <a:pt x="292" y="30"/>
                    <a:pt x="299" y="16"/>
                    <a:pt x="299" y="4"/>
                  </a:cubicBezTo>
                  <a:cubicBezTo>
                    <a:pt x="273" y="4"/>
                    <a:pt x="250"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4150808" y="-845223"/>
              <a:ext cx="23589" cy="15614"/>
            </a:xfrm>
            <a:custGeom>
              <a:avLst/>
              <a:gdLst/>
              <a:ahLst/>
              <a:cxnLst/>
              <a:rect l="l" t="t" r="r" b="b"/>
              <a:pathLst>
                <a:path w="494" h="327" extrusionOk="0">
                  <a:moveTo>
                    <a:pt x="273" y="0"/>
                  </a:moveTo>
                  <a:cubicBezTo>
                    <a:pt x="206" y="38"/>
                    <a:pt x="165" y="131"/>
                    <a:pt x="131" y="139"/>
                  </a:cubicBezTo>
                  <a:cubicBezTo>
                    <a:pt x="0" y="169"/>
                    <a:pt x="34" y="236"/>
                    <a:pt x="64" y="311"/>
                  </a:cubicBezTo>
                  <a:lnTo>
                    <a:pt x="127" y="311"/>
                  </a:lnTo>
                  <a:cubicBezTo>
                    <a:pt x="135" y="281"/>
                    <a:pt x="123" y="232"/>
                    <a:pt x="161" y="228"/>
                  </a:cubicBezTo>
                  <a:lnTo>
                    <a:pt x="172" y="228"/>
                  </a:lnTo>
                  <a:cubicBezTo>
                    <a:pt x="221" y="228"/>
                    <a:pt x="228" y="277"/>
                    <a:pt x="228" y="318"/>
                  </a:cubicBezTo>
                  <a:cubicBezTo>
                    <a:pt x="251" y="322"/>
                    <a:pt x="273" y="322"/>
                    <a:pt x="296" y="326"/>
                  </a:cubicBezTo>
                  <a:cubicBezTo>
                    <a:pt x="385" y="285"/>
                    <a:pt x="479" y="244"/>
                    <a:pt x="494" y="124"/>
                  </a:cubicBezTo>
                  <a:cubicBezTo>
                    <a:pt x="482" y="120"/>
                    <a:pt x="471" y="120"/>
                    <a:pt x="460" y="120"/>
                  </a:cubicBezTo>
                  <a:cubicBezTo>
                    <a:pt x="385" y="120"/>
                    <a:pt x="325" y="165"/>
                    <a:pt x="262" y="187"/>
                  </a:cubicBezTo>
                  <a:cubicBezTo>
                    <a:pt x="251" y="120"/>
                    <a:pt x="318" y="68"/>
                    <a:pt x="2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4357518" y="-890920"/>
              <a:ext cx="14898" cy="27361"/>
            </a:xfrm>
            <a:custGeom>
              <a:avLst/>
              <a:gdLst/>
              <a:ahLst/>
              <a:cxnLst/>
              <a:rect l="l" t="t" r="r" b="b"/>
              <a:pathLst>
                <a:path w="312" h="573" extrusionOk="0">
                  <a:moveTo>
                    <a:pt x="142" y="0"/>
                  </a:moveTo>
                  <a:cubicBezTo>
                    <a:pt x="34" y="109"/>
                    <a:pt x="1" y="266"/>
                    <a:pt x="53" y="386"/>
                  </a:cubicBezTo>
                  <a:cubicBezTo>
                    <a:pt x="75" y="431"/>
                    <a:pt x="142" y="423"/>
                    <a:pt x="146" y="490"/>
                  </a:cubicBezTo>
                  <a:cubicBezTo>
                    <a:pt x="150" y="543"/>
                    <a:pt x="161" y="573"/>
                    <a:pt x="184" y="573"/>
                  </a:cubicBezTo>
                  <a:cubicBezTo>
                    <a:pt x="199" y="573"/>
                    <a:pt x="221" y="550"/>
                    <a:pt x="244" y="509"/>
                  </a:cubicBezTo>
                  <a:cubicBezTo>
                    <a:pt x="258" y="479"/>
                    <a:pt x="281" y="476"/>
                    <a:pt x="311" y="471"/>
                  </a:cubicBezTo>
                  <a:cubicBezTo>
                    <a:pt x="296" y="460"/>
                    <a:pt x="270" y="445"/>
                    <a:pt x="266" y="431"/>
                  </a:cubicBezTo>
                  <a:cubicBezTo>
                    <a:pt x="262" y="419"/>
                    <a:pt x="258" y="416"/>
                    <a:pt x="251" y="416"/>
                  </a:cubicBezTo>
                  <a:cubicBezTo>
                    <a:pt x="244" y="416"/>
                    <a:pt x="232" y="419"/>
                    <a:pt x="221" y="426"/>
                  </a:cubicBezTo>
                  <a:cubicBezTo>
                    <a:pt x="210" y="434"/>
                    <a:pt x="203" y="442"/>
                    <a:pt x="194" y="442"/>
                  </a:cubicBezTo>
                  <a:cubicBezTo>
                    <a:pt x="184" y="442"/>
                    <a:pt x="180" y="431"/>
                    <a:pt x="184" y="400"/>
                  </a:cubicBezTo>
                  <a:cubicBezTo>
                    <a:pt x="187" y="348"/>
                    <a:pt x="161" y="274"/>
                    <a:pt x="258" y="269"/>
                  </a:cubicBezTo>
                  <a:lnTo>
                    <a:pt x="258" y="240"/>
                  </a:lnTo>
                  <a:cubicBezTo>
                    <a:pt x="150" y="191"/>
                    <a:pt x="142" y="172"/>
                    <a:pt x="203" y="67"/>
                  </a:cubicBezTo>
                  <a:cubicBezTo>
                    <a:pt x="184" y="45"/>
                    <a:pt x="161" y="23"/>
                    <a:pt x="1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3947345" y="-1178279"/>
              <a:ext cx="23636" cy="17142"/>
            </a:xfrm>
            <a:custGeom>
              <a:avLst/>
              <a:gdLst/>
              <a:ahLst/>
              <a:cxnLst/>
              <a:rect l="l" t="t" r="r" b="b"/>
              <a:pathLst>
                <a:path w="495" h="359" extrusionOk="0">
                  <a:moveTo>
                    <a:pt x="146" y="0"/>
                  </a:moveTo>
                  <a:cubicBezTo>
                    <a:pt x="139" y="0"/>
                    <a:pt x="135" y="4"/>
                    <a:pt x="127" y="12"/>
                  </a:cubicBezTo>
                  <a:cubicBezTo>
                    <a:pt x="113" y="45"/>
                    <a:pt x="101" y="57"/>
                    <a:pt x="91" y="57"/>
                  </a:cubicBezTo>
                  <a:cubicBezTo>
                    <a:pt x="75" y="57"/>
                    <a:pt x="65" y="45"/>
                    <a:pt x="53" y="34"/>
                  </a:cubicBezTo>
                  <a:cubicBezTo>
                    <a:pt x="42" y="22"/>
                    <a:pt x="30" y="15"/>
                    <a:pt x="20" y="15"/>
                  </a:cubicBezTo>
                  <a:cubicBezTo>
                    <a:pt x="15" y="15"/>
                    <a:pt x="12" y="15"/>
                    <a:pt x="8" y="19"/>
                  </a:cubicBezTo>
                  <a:cubicBezTo>
                    <a:pt x="8" y="38"/>
                    <a:pt x="4" y="60"/>
                    <a:pt x="1" y="79"/>
                  </a:cubicBezTo>
                  <a:cubicBezTo>
                    <a:pt x="27" y="93"/>
                    <a:pt x="38" y="135"/>
                    <a:pt x="68" y="135"/>
                  </a:cubicBezTo>
                  <a:cubicBezTo>
                    <a:pt x="79" y="135"/>
                    <a:pt x="91" y="131"/>
                    <a:pt x="101" y="119"/>
                  </a:cubicBezTo>
                  <a:cubicBezTo>
                    <a:pt x="150" y="169"/>
                    <a:pt x="161" y="224"/>
                    <a:pt x="158" y="288"/>
                  </a:cubicBezTo>
                  <a:cubicBezTo>
                    <a:pt x="154" y="318"/>
                    <a:pt x="158" y="344"/>
                    <a:pt x="184" y="359"/>
                  </a:cubicBezTo>
                  <a:lnTo>
                    <a:pt x="248" y="359"/>
                  </a:lnTo>
                  <a:cubicBezTo>
                    <a:pt x="258" y="258"/>
                    <a:pt x="311" y="236"/>
                    <a:pt x="371" y="236"/>
                  </a:cubicBezTo>
                  <a:cubicBezTo>
                    <a:pt x="389" y="236"/>
                    <a:pt x="408" y="240"/>
                    <a:pt x="427" y="240"/>
                  </a:cubicBezTo>
                  <a:cubicBezTo>
                    <a:pt x="446" y="243"/>
                    <a:pt x="464" y="243"/>
                    <a:pt x="483" y="243"/>
                  </a:cubicBezTo>
                  <a:lnTo>
                    <a:pt x="486" y="243"/>
                  </a:lnTo>
                  <a:lnTo>
                    <a:pt x="494" y="247"/>
                  </a:lnTo>
                  <a:cubicBezTo>
                    <a:pt x="460" y="198"/>
                    <a:pt x="457" y="135"/>
                    <a:pt x="401" y="105"/>
                  </a:cubicBezTo>
                  <a:cubicBezTo>
                    <a:pt x="367" y="127"/>
                    <a:pt x="334" y="142"/>
                    <a:pt x="303" y="142"/>
                  </a:cubicBezTo>
                  <a:cubicBezTo>
                    <a:pt x="266" y="142"/>
                    <a:pt x="236" y="119"/>
                    <a:pt x="210" y="60"/>
                  </a:cubicBezTo>
                  <a:cubicBezTo>
                    <a:pt x="203" y="38"/>
                    <a:pt x="169" y="0"/>
                    <a:pt x="1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3889663" y="-655512"/>
              <a:ext cx="16283" cy="12749"/>
            </a:xfrm>
            <a:custGeom>
              <a:avLst/>
              <a:gdLst/>
              <a:ahLst/>
              <a:cxnLst/>
              <a:rect l="l" t="t" r="r" b="b"/>
              <a:pathLst>
                <a:path w="341" h="267" extrusionOk="0">
                  <a:moveTo>
                    <a:pt x="172" y="1"/>
                  </a:moveTo>
                  <a:cubicBezTo>
                    <a:pt x="101" y="5"/>
                    <a:pt x="0" y="91"/>
                    <a:pt x="15" y="147"/>
                  </a:cubicBezTo>
                  <a:cubicBezTo>
                    <a:pt x="34" y="206"/>
                    <a:pt x="82" y="263"/>
                    <a:pt x="142" y="263"/>
                  </a:cubicBezTo>
                  <a:cubicBezTo>
                    <a:pt x="149" y="263"/>
                    <a:pt x="161" y="259"/>
                    <a:pt x="168" y="259"/>
                  </a:cubicBezTo>
                  <a:cubicBezTo>
                    <a:pt x="172" y="256"/>
                    <a:pt x="180" y="256"/>
                    <a:pt x="187" y="256"/>
                  </a:cubicBezTo>
                  <a:cubicBezTo>
                    <a:pt x="198" y="256"/>
                    <a:pt x="213" y="259"/>
                    <a:pt x="228" y="263"/>
                  </a:cubicBezTo>
                  <a:cubicBezTo>
                    <a:pt x="243" y="263"/>
                    <a:pt x="258" y="266"/>
                    <a:pt x="273" y="266"/>
                  </a:cubicBezTo>
                  <a:cubicBezTo>
                    <a:pt x="310" y="266"/>
                    <a:pt x="340" y="248"/>
                    <a:pt x="332" y="166"/>
                  </a:cubicBezTo>
                  <a:cubicBezTo>
                    <a:pt x="325" y="61"/>
                    <a:pt x="284" y="9"/>
                    <a:pt x="175" y="5"/>
                  </a:cubicBezTo>
                  <a:lnTo>
                    <a:pt x="17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4067293" y="-614782"/>
              <a:ext cx="15567" cy="15757"/>
            </a:xfrm>
            <a:custGeom>
              <a:avLst/>
              <a:gdLst/>
              <a:ahLst/>
              <a:cxnLst/>
              <a:rect l="l" t="t" r="r" b="b"/>
              <a:pathLst>
                <a:path w="326" h="330" extrusionOk="0">
                  <a:moveTo>
                    <a:pt x="127" y="0"/>
                  </a:moveTo>
                  <a:cubicBezTo>
                    <a:pt x="56" y="0"/>
                    <a:pt x="30" y="64"/>
                    <a:pt x="1" y="124"/>
                  </a:cubicBezTo>
                  <a:cubicBezTo>
                    <a:pt x="60" y="176"/>
                    <a:pt x="146" y="221"/>
                    <a:pt x="117" y="329"/>
                  </a:cubicBezTo>
                  <a:cubicBezTo>
                    <a:pt x="232" y="314"/>
                    <a:pt x="322" y="247"/>
                    <a:pt x="326" y="161"/>
                  </a:cubicBezTo>
                  <a:cubicBezTo>
                    <a:pt x="326" y="57"/>
                    <a:pt x="244" y="31"/>
                    <a:pt x="165" y="4"/>
                  </a:cubicBezTo>
                  <a:cubicBezTo>
                    <a:pt x="150" y="0"/>
                    <a:pt x="139" y="0"/>
                    <a:pt x="1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4117765" y="-981072"/>
              <a:ext cx="18909" cy="20580"/>
            </a:xfrm>
            <a:custGeom>
              <a:avLst/>
              <a:gdLst/>
              <a:ahLst/>
              <a:cxnLst/>
              <a:rect l="l" t="t" r="r" b="b"/>
              <a:pathLst>
                <a:path w="396" h="431" extrusionOk="0">
                  <a:moveTo>
                    <a:pt x="168" y="31"/>
                  </a:moveTo>
                  <a:lnTo>
                    <a:pt x="168" y="31"/>
                  </a:lnTo>
                  <a:cubicBezTo>
                    <a:pt x="206" y="38"/>
                    <a:pt x="242" y="27"/>
                    <a:pt x="276" y="49"/>
                  </a:cubicBezTo>
                  <a:cubicBezTo>
                    <a:pt x="242" y="87"/>
                    <a:pt x="228" y="106"/>
                    <a:pt x="213" y="106"/>
                  </a:cubicBezTo>
                  <a:cubicBezTo>
                    <a:pt x="198" y="106"/>
                    <a:pt x="190" y="83"/>
                    <a:pt x="168" y="31"/>
                  </a:cubicBezTo>
                  <a:close/>
                  <a:moveTo>
                    <a:pt x="261" y="1"/>
                  </a:moveTo>
                  <a:cubicBezTo>
                    <a:pt x="235" y="1"/>
                    <a:pt x="202" y="12"/>
                    <a:pt x="168" y="31"/>
                  </a:cubicBezTo>
                  <a:cubicBezTo>
                    <a:pt x="63" y="64"/>
                    <a:pt x="0" y="132"/>
                    <a:pt x="18" y="247"/>
                  </a:cubicBezTo>
                  <a:cubicBezTo>
                    <a:pt x="37" y="345"/>
                    <a:pt x="82" y="430"/>
                    <a:pt x="202" y="430"/>
                  </a:cubicBezTo>
                  <a:cubicBezTo>
                    <a:pt x="206" y="430"/>
                    <a:pt x="206" y="430"/>
                    <a:pt x="209" y="427"/>
                  </a:cubicBezTo>
                  <a:cubicBezTo>
                    <a:pt x="171" y="385"/>
                    <a:pt x="112" y="349"/>
                    <a:pt x="130" y="281"/>
                  </a:cubicBezTo>
                  <a:cubicBezTo>
                    <a:pt x="142" y="240"/>
                    <a:pt x="175" y="233"/>
                    <a:pt x="213" y="233"/>
                  </a:cubicBezTo>
                  <a:lnTo>
                    <a:pt x="254" y="233"/>
                  </a:lnTo>
                  <a:cubicBezTo>
                    <a:pt x="261" y="147"/>
                    <a:pt x="337" y="139"/>
                    <a:pt x="396" y="113"/>
                  </a:cubicBezTo>
                  <a:cubicBezTo>
                    <a:pt x="363" y="45"/>
                    <a:pt x="318" y="1"/>
                    <a:pt x="2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4386979" y="-882707"/>
              <a:ext cx="16283" cy="15758"/>
            </a:xfrm>
            <a:custGeom>
              <a:avLst/>
              <a:gdLst/>
              <a:ahLst/>
              <a:cxnLst/>
              <a:rect l="l" t="t" r="r" b="b"/>
              <a:pathLst>
                <a:path w="341" h="330" extrusionOk="0">
                  <a:moveTo>
                    <a:pt x="183" y="0"/>
                  </a:moveTo>
                  <a:cubicBezTo>
                    <a:pt x="166" y="0"/>
                    <a:pt x="143" y="8"/>
                    <a:pt x="121" y="19"/>
                  </a:cubicBezTo>
                  <a:cubicBezTo>
                    <a:pt x="45" y="52"/>
                    <a:pt x="0" y="199"/>
                    <a:pt x="42" y="285"/>
                  </a:cubicBezTo>
                  <a:cubicBezTo>
                    <a:pt x="49" y="304"/>
                    <a:pt x="64" y="330"/>
                    <a:pt x="79" y="330"/>
                  </a:cubicBezTo>
                  <a:lnTo>
                    <a:pt x="83" y="330"/>
                  </a:lnTo>
                  <a:cubicBezTo>
                    <a:pt x="102" y="322"/>
                    <a:pt x="121" y="322"/>
                    <a:pt x="139" y="322"/>
                  </a:cubicBezTo>
                  <a:lnTo>
                    <a:pt x="195" y="322"/>
                  </a:lnTo>
                  <a:cubicBezTo>
                    <a:pt x="236" y="322"/>
                    <a:pt x="278" y="314"/>
                    <a:pt x="304" y="262"/>
                  </a:cubicBezTo>
                  <a:cubicBezTo>
                    <a:pt x="176" y="236"/>
                    <a:pt x="247" y="142"/>
                    <a:pt x="236" y="71"/>
                  </a:cubicBezTo>
                  <a:cubicBezTo>
                    <a:pt x="259" y="71"/>
                    <a:pt x="273" y="87"/>
                    <a:pt x="285" y="102"/>
                  </a:cubicBezTo>
                  <a:cubicBezTo>
                    <a:pt x="296" y="116"/>
                    <a:pt x="307" y="128"/>
                    <a:pt x="326" y="131"/>
                  </a:cubicBezTo>
                  <a:lnTo>
                    <a:pt x="340" y="131"/>
                  </a:lnTo>
                  <a:cubicBezTo>
                    <a:pt x="296" y="45"/>
                    <a:pt x="244" y="0"/>
                    <a:pt x="1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3976807" y="-705268"/>
              <a:ext cx="19721" cy="22872"/>
            </a:xfrm>
            <a:custGeom>
              <a:avLst/>
              <a:gdLst/>
              <a:ahLst/>
              <a:cxnLst/>
              <a:rect l="l" t="t" r="r" b="b"/>
              <a:pathLst>
                <a:path w="413" h="479" extrusionOk="0">
                  <a:moveTo>
                    <a:pt x="356" y="228"/>
                  </a:moveTo>
                  <a:lnTo>
                    <a:pt x="356" y="235"/>
                  </a:lnTo>
                  <a:lnTo>
                    <a:pt x="360" y="235"/>
                  </a:lnTo>
                  <a:cubicBezTo>
                    <a:pt x="360" y="232"/>
                    <a:pt x="360" y="232"/>
                    <a:pt x="356" y="228"/>
                  </a:cubicBezTo>
                  <a:close/>
                  <a:moveTo>
                    <a:pt x="188" y="0"/>
                  </a:moveTo>
                  <a:cubicBezTo>
                    <a:pt x="169" y="45"/>
                    <a:pt x="143" y="75"/>
                    <a:pt x="106" y="75"/>
                  </a:cubicBezTo>
                  <a:cubicBezTo>
                    <a:pt x="90" y="75"/>
                    <a:pt x="72" y="71"/>
                    <a:pt x="49" y="60"/>
                  </a:cubicBezTo>
                  <a:cubicBezTo>
                    <a:pt x="1" y="123"/>
                    <a:pt x="4" y="202"/>
                    <a:pt x="4" y="280"/>
                  </a:cubicBezTo>
                  <a:cubicBezTo>
                    <a:pt x="4" y="299"/>
                    <a:pt x="12" y="333"/>
                    <a:pt x="38" y="333"/>
                  </a:cubicBezTo>
                  <a:cubicBezTo>
                    <a:pt x="42" y="333"/>
                    <a:pt x="46" y="333"/>
                    <a:pt x="49" y="329"/>
                  </a:cubicBezTo>
                  <a:cubicBezTo>
                    <a:pt x="76" y="318"/>
                    <a:pt x="61" y="280"/>
                    <a:pt x="64" y="254"/>
                  </a:cubicBezTo>
                  <a:cubicBezTo>
                    <a:pt x="31" y="217"/>
                    <a:pt x="27" y="161"/>
                    <a:pt x="64" y="146"/>
                  </a:cubicBezTo>
                  <a:cubicBezTo>
                    <a:pt x="76" y="142"/>
                    <a:pt x="83" y="142"/>
                    <a:pt x="94" y="142"/>
                  </a:cubicBezTo>
                  <a:cubicBezTo>
                    <a:pt x="135" y="142"/>
                    <a:pt x="176" y="168"/>
                    <a:pt x="214" y="191"/>
                  </a:cubicBezTo>
                  <a:cubicBezTo>
                    <a:pt x="199" y="202"/>
                    <a:pt x="184" y="217"/>
                    <a:pt x="169" y="232"/>
                  </a:cubicBezTo>
                  <a:cubicBezTo>
                    <a:pt x="211" y="254"/>
                    <a:pt x="166" y="277"/>
                    <a:pt x="169" y="299"/>
                  </a:cubicBezTo>
                  <a:lnTo>
                    <a:pt x="173" y="299"/>
                  </a:lnTo>
                  <a:cubicBezTo>
                    <a:pt x="184" y="299"/>
                    <a:pt x="199" y="296"/>
                    <a:pt x="214" y="292"/>
                  </a:cubicBezTo>
                  <a:cubicBezTo>
                    <a:pt x="229" y="288"/>
                    <a:pt x="240" y="284"/>
                    <a:pt x="251" y="284"/>
                  </a:cubicBezTo>
                  <a:cubicBezTo>
                    <a:pt x="273" y="284"/>
                    <a:pt x="289" y="299"/>
                    <a:pt x="270" y="366"/>
                  </a:cubicBezTo>
                  <a:cubicBezTo>
                    <a:pt x="259" y="404"/>
                    <a:pt x="333" y="427"/>
                    <a:pt x="323" y="479"/>
                  </a:cubicBezTo>
                  <a:cubicBezTo>
                    <a:pt x="333" y="475"/>
                    <a:pt x="341" y="475"/>
                    <a:pt x="352" y="475"/>
                  </a:cubicBezTo>
                  <a:cubicBezTo>
                    <a:pt x="412" y="401"/>
                    <a:pt x="408" y="325"/>
                    <a:pt x="341" y="262"/>
                  </a:cubicBezTo>
                  <a:cubicBezTo>
                    <a:pt x="273" y="194"/>
                    <a:pt x="270" y="123"/>
                    <a:pt x="281" y="42"/>
                  </a:cubicBezTo>
                  <a:cubicBezTo>
                    <a:pt x="251" y="26"/>
                    <a:pt x="225" y="0"/>
                    <a:pt x="1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3655354" y="-594774"/>
              <a:ext cx="22204" cy="22681"/>
            </a:xfrm>
            <a:custGeom>
              <a:avLst/>
              <a:gdLst/>
              <a:ahLst/>
              <a:cxnLst/>
              <a:rect l="l" t="t" r="r" b="b"/>
              <a:pathLst>
                <a:path w="465" h="475" extrusionOk="0">
                  <a:moveTo>
                    <a:pt x="50" y="0"/>
                  </a:moveTo>
                  <a:cubicBezTo>
                    <a:pt x="46" y="64"/>
                    <a:pt x="42" y="131"/>
                    <a:pt x="39" y="198"/>
                  </a:cubicBezTo>
                  <a:cubicBezTo>
                    <a:pt x="16" y="232"/>
                    <a:pt x="1" y="273"/>
                    <a:pt x="54" y="288"/>
                  </a:cubicBezTo>
                  <a:cubicBezTo>
                    <a:pt x="113" y="303"/>
                    <a:pt x="135" y="347"/>
                    <a:pt x="170" y="385"/>
                  </a:cubicBezTo>
                  <a:cubicBezTo>
                    <a:pt x="154" y="400"/>
                    <a:pt x="140" y="400"/>
                    <a:pt x="125" y="400"/>
                  </a:cubicBezTo>
                  <a:lnTo>
                    <a:pt x="87" y="400"/>
                  </a:lnTo>
                  <a:cubicBezTo>
                    <a:pt x="99" y="411"/>
                    <a:pt x="109" y="423"/>
                    <a:pt x="121" y="437"/>
                  </a:cubicBezTo>
                  <a:cubicBezTo>
                    <a:pt x="162" y="449"/>
                    <a:pt x="207" y="464"/>
                    <a:pt x="252" y="475"/>
                  </a:cubicBezTo>
                  <a:cubicBezTo>
                    <a:pt x="274" y="445"/>
                    <a:pt x="308" y="423"/>
                    <a:pt x="342" y="423"/>
                  </a:cubicBezTo>
                  <a:lnTo>
                    <a:pt x="375" y="423"/>
                  </a:lnTo>
                  <a:cubicBezTo>
                    <a:pt x="449" y="423"/>
                    <a:pt x="446" y="366"/>
                    <a:pt x="454" y="307"/>
                  </a:cubicBezTo>
                  <a:cubicBezTo>
                    <a:pt x="454" y="280"/>
                    <a:pt x="461" y="251"/>
                    <a:pt x="465" y="224"/>
                  </a:cubicBezTo>
                  <a:lnTo>
                    <a:pt x="465" y="224"/>
                  </a:lnTo>
                  <a:cubicBezTo>
                    <a:pt x="427" y="243"/>
                    <a:pt x="420" y="285"/>
                    <a:pt x="394" y="314"/>
                  </a:cubicBezTo>
                  <a:cubicBezTo>
                    <a:pt x="375" y="340"/>
                    <a:pt x="330" y="355"/>
                    <a:pt x="292" y="355"/>
                  </a:cubicBezTo>
                  <a:cubicBezTo>
                    <a:pt x="248" y="355"/>
                    <a:pt x="211" y="340"/>
                    <a:pt x="211" y="311"/>
                  </a:cubicBezTo>
                  <a:cubicBezTo>
                    <a:pt x="199" y="206"/>
                    <a:pt x="73" y="161"/>
                    <a:pt x="106" y="45"/>
                  </a:cubicBezTo>
                  <a:cubicBezTo>
                    <a:pt x="117" y="15"/>
                    <a:pt x="80" y="4"/>
                    <a:pt x="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3966111" y="-718829"/>
              <a:ext cx="16521" cy="36290"/>
            </a:xfrm>
            <a:custGeom>
              <a:avLst/>
              <a:gdLst/>
              <a:ahLst/>
              <a:cxnLst/>
              <a:rect l="l" t="t" r="r" b="b"/>
              <a:pathLst>
                <a:path w="346" h="760" extrusionOk="0">
                  <a:moveTo>
                    <a:pt x="117" y="0"/>
                  </a:moveTo>
                  <a:cubicBezTo>
                    <a:pt x="113" y="0"/>
                    <a:pt x="113" y="4"/>
                    <a:pt x="109" y="4"/>
                  </a:cubicBezTo>
                  <a:cubicBezTo>
                    <a:pt x="117" y="60"/>
                    <a:pt x="102" y="105"/>
                    <a:pt x="42" y="131"/>
                  </a:cubicBezTo>
                  <a:cubicBezTo>
                    <a:pt x="31" y="150"/>
                    <a:pt x="16" y="169"/>
                    <a:pt x="1" y="191"/>
                  </a:cubicBezTo>
                  <a:cubicBezTo>
                    <a:pt x="109" y="240"/>
                    <a:pt x="125" y="276"/>
                    <a:pt x="57" y="326"/>
                  </a:cubicBezTo>
                  <a:cubicBezTo>
                    <a:pt x="46" y="407"/>
                    <a:pt x="49" y="478"/>
                    <a:pt x="117" y="546"/>
                  </a:cubicBezTo>
                  <a:cubicBezTo>
                    <a:pt x="184" y="609"/>
                    <a:pt x="188" y="685"/>
                    <a:pt x="128" y="759"/>
                  </a:cubicBezTo>
                  <a:lnTo>
                    <a:pt x="136" y="759"/>
                  </a:lnTo>
                  <a:cubicBezTo>
                    <a:pt x="199" y="759"/>
                    <a:pt x="196" y="707"/>
                    <a:pt x="203" y="662"/>
                  </a:cubicBezTo>
                  <a:cubicBezTo>
                    <a:pt x="211" y="606"/>
                    <a:pt x="233" y="580"/>
                    <a:pt x="266" y="580"/>
                  </a:cubicBezTo>
                  <a:cubicBezTo>
                    <a:pt x="285" y="580"/>
                    <a:pt x="308" y="590"/>
                    <a:pt x="337" y="609"/>
                  </a:cubicBezTo>
                  <a:cubicBezTo>
                    <a:pt x="337" y="576"/>
                    <a:pt x="341" y="542"/>
                    <a:pt x="345" y="509"/>
                  </a:cubicBezTo>
                  <a:cubicBezTo>
                    <a:pt x="315" y="509"/>
                    <a:pt x="282" y="505"/>
                    <a:pt x="248" y="505"/>
                  </a:cubicBezTo>
                  <a:cubicBezTo>
                    <a:pt x="214" y="505"/>
                    <a:pt x="177" y="509"/>
                    <a:pt x="136" y="519"/>
                  </a:cubicBezTo>
                  <a:lnTo>
                    <a:pt x="132" y="519"/>
                  </a:lnTo>
                  <a:lnTo>
                    <a:pt x="132" y="512"/>
                  </a:lnTo>
                  <a:cubicBezTo>
                    <a:pt x="199" y="326"/>
                    <a:pt x="162" y="161"/>
                    <a:pt x="1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
            <p:cNvSpPr/>
            <p:nvPr/>
          </p:nvSpPr>
          <p:spPr>
            <a:xfrm>
              <a:off x="-3853994" y="-1050835"/>
              <a:ext cx="17190" cy="15567"/>
            </a:xfrm>
            <a:custGeom>
              <a:avLst/>
              <a:gdLst/>
              <a:ahLst/>
              <a:cxnLst/>
              <a:rect l="l" t="t" r="r" b="b"/>
              <a:pathLst>
                <a:path w="360" h="326" extrusionOk="0">
                  <a:moveTo>
                    <a:pt x="258" y="0"/>
                  </a:moveTo>
                  <a:cubicBezTo>
                    <a:pt x="206" y="0"/>
                    <a:pt x="158" y="30"/>
                    <a:pt x="109" y="52"/>
                  </a:cubicBezTo>
                  <a:cubicBezTo>
                    <a:pt x="12" y="109"/>
                    <a:pt x="1" y="221"/>
                    <a:pt x="75" y="321"/>
                  </a:cubicBezTo>
                  <a:cubicBezTo>
                    <a:pt x="94" y="321"/>
                    <a:pt x="117" y="326"/>
                    <a:pt x="135" y="326"/>
                  </a:cubicBezTo>
                  <a:cubicBezTo>
                    <a:pt x="184" y="326"/>
                    <a:pt x="225" y="311"/>
                    <a:pt x="210" y="224"/>
                  </a:cubicBezTo>
                  <a:cubicBezTo>
                    <a:pt x="195" y="169"/>
                    <a:pt x="232" y="161"/>
                    <a:pt x="266" y="146"/>
                  </a:cubicBezTo>
                  <a:cubicBezTo>
                    <a:pt x="311" y="127"/>
                    <a:pt x="356" y="109"/>
                    <a:pt x="360" y="45"/>
                  </a:cubicBezTo>
                  <a:cubicBezTo>
                    <a:pt x="334" y="38"/>
                    <a:pt x="308" y="34"/>
                    <a:pt x="296" y="4"/>
                  </a:cubicBezTo>
                  <a:cubicBezTo>
                    <a:pt x="285" y="4"/>
                    <a:pt x="270" y="0"/>
                    <a:pt x="2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
            <p:cNvSpPr/>
            <p:nvPr/>
          </p:nvSpPr>
          <p:spPr>
            <a:xfrm>
              <a:off x="-4003595" y="-792555"/>
              <a:ext cx="19530" cy="16808"/>
            </a:xfrm>
            <a:custGeom>
              <a:avLst/>
              <a:gdLst/>
              <a:ahLst/>
              <a:cxnLst/>
              <a:rect l="l" t="t" r="r" b="b"/>
              <a:pathLst>
                <a:path w="409" h="352" extrusionOk="0">
                  <a:moveTo>
                    <a:pt x="65" y="0"/>
                  </a:moveTo>
                  <a:cubicBezTo>
                    <a:pt x="31" y="0"/>
                    <a:pt x="5" y="12"/>
                    <a:pt x="1" y="60"/>
                  </a:cubicBezTo>
                  <a:cubicBezTo>
                    <a:pt x="27" y="57"/>
                    <a:pt x="54" y="48"/>
                    <a:pt x="76" y="48"/>
                  </a:cubicBezTo>
                  <a:cubicBezTo>
                    <a:pt x="121" y="48"/>
                    <a:pt x="154" y="67"/>
                    <a:pt x="162" y="138"/>
                  </a:cubicBezTo>
                  <a:cubicBezTo>
                    <a:pt x="199" y="205"/>
                    <a:pt x="240" y="277"/>
                    <a:pt x="278" y="345"/>
                  </a:cubicBezTo>
                  <a:lnTo>
                    <a:pt x="293" y="345"/>
                  </a:lnTo>
                  <a:cubicBezTo>
                    <a:pt x="304" y="345"/>
                    <a:pt x="315" y="345"/>
                    <a:pt x="327" y="348"/>
                  </a:cubicBezTo>
                  <a:cubicBezTo>
                    <a:pt x="337" y="348"/>
                    <a:pt x="349" y="352"/>
                    <a:pt x="360" y="352"/>
                  </a:cubicBezTo>
                  <a:cubicBezTo>
                    <a:pt x="386" y="352"/>
                    <a:pt x="408" y="340"/>
                    <a:pt x="405" y="300"/>
                  </a:cubicBezTo>
                  <a:cubicBezTo>
                    <a:pt x="401" y="224"/>
                    <a:pt x="311" y="161"/>
                    <a:pt x="386" y="71"/>
                  </a:cubicBezTo>
                  <a:cubicBezTo>
                    <a:pt x="394" y="64"/>
                    <a:pt x="363" y="26"/>
                    <a:pt x="337" y="26"/>
                  </a:cubicBezTo>
                  <a:lnTo>
                    <a:pt x="330" y="26"/>
                  </a:lnTo>
                  <a:cubicBezTo>
                    <a:pt x="308" y="38"/>
                    <a:pt x="285" y="41"/>
                    <a:pt x="263" y="41"/>
                  </a:cubicBezTo>
                  <a:cubicBezTo>
                    <a:pt x="206" y="41"/>
                    <a:pt x="151" y="15"/>
                    <a:pt x="94" y="4"/>
                  </a:cubicBezTo>
                  <a:cubicBezTo>
                    <a:pt x="83" y="0"/>
                    <a:pt x="76" y="0"/>
                    <a:pt x="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4094033" y="-1078148"/>
              <a:ext cx="19673" cy="18050"/>
            </a:xfrm>
            <a:custGeom>
              <a:avLst/>
              <a:gdLst/>
              <a:ahLst/>
              <a:cxnLst/>
              <a:rect l="l" t="t" r="r" b="b"/>
              <a:pathLst>
                <a:path w="412" h="378" extrusionOk="0">
                  <a:moveTo>
                    <a:pt x="142" y="1"/>
                  </a:moveTo>
                  <a:cubicBezTo>
                    <a:pt x="131" y="1"/>
                    <a:pt x="119" y="1"/>
                    <a:pt x="109" y="4"/>
                  </a:cubicBezTo>
                  <a:lnTo>
                    <a:pt x="4" y="4"/>
                  </a:lnTo>
                  <a:cubicBezTo>
                    <a:pt x="4" y="15"/>
                    <a:pt x="0" y="23"/>
                    <a:pt x="0" y="34"/>
                  </a:cubicBezTo>
                  <a:cubicBezTo>
                    <a:pt x="33" y="37"/>
                    <a:pt x="86" y="34"/>
                    <a:pt x="86" y="63"/>
                  </a:cubicBezTo>
                  <a:cubicBezTo>
                    <a:pt x="82" y="165"/>
                    <a:pt x="280" y="236"/>
                    <a:pt x="135" y="359"/>
                  </a:cubicBezTo>
                  <a:cubicBezTo>
                    <a:pt x="149" y="367"/>
                    <a:pt x="164" y="370"/>
                    <a:pt x="176" y="377"/>
                  </a:cubicBezTo>
                  <a:cubicBezTo>
                    <a:pt x="254" y="363"/>
                    <a:pt x="351" y="370"/>
                    <a:pt x="295" y="236"/>
                  </a:cubicBezTo>
                  <a:lnTo>
                    <a:pt x="295" y="236"/>
                  </a:lnTo>
                  <a:cubicBezTo>
                    <a:pt x="366" y="262"/>
                    <a:pt x="366" y="329"/>
                    <a:pt x="411" y="359"/>
                  </a:cubicBezTo>
                  <a:cubicBezTo>
                    <a:pt x="400" y="213"/>
                    <a:pt x="295" y="127"/>
                    <a:pt x="206" y="30"/>
                  </a:cubicBezTo>
                  <a:cubicBezTo>
                    <a:pt x="183" y="8"/>
                    <a:pt x="161" y="1"/>
                    <a:pt x="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3890379" y="-812037"/>
              <a:ext cx="18957" cy="14516"/>
            </a:xfrm>
            <a:custGeom>
              <a:avLst/>
              <a:gdLst/>
              <a:ahLst/>
              <a:cxnLst/>
              <a:rect l="l" t="t" r="r" b="b"/>
              <a:pathLst>
                <a:path w="397" h="304" extrusionOk="0">
                  <a:moveTo>
                    <a:pt x="217" y="1"/>
                  </a:moveTo>
                  <a:cubicBezTo>
                    <a:pt x="138" y="1"/>
                    <a:pt x="90" y="80"/>
                    <a:pt x="23" y="106"/>
                  </a:cubicBezTo>
                  <a:cubicBezTo>
                    <a:pt x="0" y="113"/>
                    <a:pt x="0" y="154"/>
                    <a:pt x="19" y="158"/>
                  </a:cubicBezTo>
                  <a:cubicBezTo>
                    <a:pt x="93" y="184"/>
                    <a:pt x="67" y="292"/>
                    <a:pt x="154" y="304"/>
                  </a:cubicBezTo>
                  <a:cubicBezTo>
                    <a:pt x="116" y="177"/>
                    <a:pt x="224" y="195"/>
                    <a:pt x="288" y="184"/>
                  </a:cubicBezTo>
                  <a:lnTo>
                    <a:pt x="295" y="184"/>
                  </a:lnTo>
                  <a:cubicBezTo>
                    <a:pt x="307" y="184"/>
                    <a:pt x="314" y="187"/>
                    <a:pt x="325" y="187"/>
                  </a:cubicBezTo>
                  <a:cubicBezTo>
                    <a:pt x="337" y="192"/>
                    <a:pt x="347" y="195"/>
                    <a:pt x="359" y="195"/>
                  </a:cubicBezTo>
                  <a:cubicBezTo>
                    <a:pt x="370" y="195"/>
                    <a:pt x="381" y="192"/>
                    <a:pt x="392" y="187"/>
                  </a:cubicBezTo>
                  <a:cubicBezTo>
                    <a:pt x="397" y="94"/>
                    <a:pt x="352" y="42"/>
                    <a:pt x="262" y="12"/>
                  </a:cubicBezTo>
                  <a:cubicBezTo>
                    <a:pt x="247" y="4"/>
                    <a:pt x="232" y="1"/>
                    <a:pt x="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4226874" y="-1040330"/>
              <a:ext cx="18432" cy="14134"/>
            </a:xfrm>
            <a:custGeom>
              <a:avLst/>
              <a:gdLst/>
              <a:ahLst/>
              <a:cxnLst/>
              <a:rect l="l" t="t" r="r" b="b"/>
              <a:pathLst>
                <a:path w="386" h="296" extrusionOk="0">
                  <a:moveTo>
                    <a:pt x="229" y="1"/>
                  </a:moveTo>
                  <a:cubicBezTo>
                    <a:pt x="158" y="1"/>
                    <a:pt x="83" y="16"/>
                    <a:pt x="8" y="34"/>
                  </a:cubicBezTo>
                  <a:cubicBezTo>
                    <a:pt x="1" y="83"/>
                    <a:pt x="31" y="124"/>
                    <a:pt x="31" y="177"/>
                  </a:cubicBezTo>
                  <a:cubicBezTo>
                    <a:pt x="27" y="263"/>
                    <a:pt x="113" y="270"/>
                    <a:pt x="169" y="289"/>
                  </a:cubicBezTo>
                  <a:cubicBezTo>
                    <a:pt x="180" y="292"/>
                    <a:pt x="188" y="296"/>
                    <a:pt x="195" y="296"/>
                  </a:cubicBezTo>
                  <a:cubicBezTo>
                    <a:pt x="244" y="296"/>
                    <a:pt x="229" y="229"/>
                    <a:pt x="248" y="199"/>
                  </a:cubicBezTo>
                  <a:cubicBezTo>
                    <a:pt x="262" y="165"/>
                    <a:pt x="274" y="124"/>
                    <a:pt x="315" y="106"/>
                  </a:cubicBezTo>
                  <a:cubicBezTo>
                    <a:pt x="303" y="87"/>
                    <a:pt x="289" y="79"/>
                    <a:pt x="277" y="79"/>
                  </a:cubicBezTo>
                  <a:cubicBezTo>
                    <a:pt x="267" y="79"/>
                    <a:pt x="255" y="83"/>
                    <a:pt x="244" y="91"/>
                  </a:cubicBezTo>
                  <a:cubicBezTo>
                    <a:pt x="229" y="98"/>
                    <a:pt x="214" y="106"/>
                    <a:pt x="203" y="106"/>
                  </a:cubicBezTo>
                  <a:cubicBezTo>
                    <a:pt x="191" y="106"/>
                    <a:pt x="184" y="101"/>
                    <a:pt x="172" y="98"/>
                  </a:cubicBezTo>
                  <a:cubicBezTo>
                    <a:pt x="210" y="61"/>
                    <a:pt x="240" y="38"/>
                    <a:pt x="274" y="38"/>
                  </a:cubicBezTo>
                  <a:cubicBezTo>
                    <a:pt x="296" y="38"/>
                    <a:pt x="322" y="49"/>
                    <a:pt x="348" y="79"/>
                  </a:cubicBezTo>
                  <a:cubicBezTo>
                    <a:pt x="386" y="46"/>
                    <a:pt x="379" y="23"/>
                    <a:pt x="334" y="12"/>
                  </a:cubicBezTo>
                  <a:cubicBezTo>
                    <a:pt x="300" y="4"/>
                    <a:pt x="267" y="1"/>
                    <a:pt x="2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3938607" y="-1167010"/>
              <a:ext cx="18766" cy="13752"/>
            </a:xfrm>
            <a:custGeom>
              <a:avLst/>
              <a:gdLst/>
              <a:ahLst/>
              <a:cxnLst/>
              <a:rect l="l" t="t" r="r" b="b"/>
              <a:pathLst>
                <a:path w="393" h="288" extrusionOk="0">
                  <a:moveTo>
                    <a:pt x="188" y="0"/>
                  </a:moveTo>
                  <a:cubicBezTo>
                    <a:pt x="128" y="0"/>
                    <a:pt x="75" y="22"/>
                    <a:pt x="65" y="123"/>
                  </a:cubicBezTo>
                  <a:lnTo>
                    <a:pt x="1" y="123"/>
                  </a:lnTo>
                  <a:cubicBezTo>
                    <a:pt x="20" y="171"/>
                    <a:pt x="39" y="224"/>
                    <a:pt x="87" y="224"/>
                  </a:cubicBezTo>
                  <a:cubicBezTo>
                    <a:pt x="101" y="224"/>
                    <a:pt x="120" y="220"/>
                    <a:pt x="143" y="209"/>
                  </a:cubicBezTo>
                  <a:cubicBezTo>
                    <a:pt x="151" y="205"/>
                    <a:pt x="154" y="205"/>
                    <a:pt x="158" y="205"/>
                  </a:cubicBezTo>
                  <a:cubicBezTo>
                    <a:pt x="173" y="205"/>
                    <a:pt x="184" y="216"/>
                    <a:pt x="191" y="235"/>
                  </a:cubicBezTo>
                  <a:cubicBezTo>
                    <a:pt x="232" y="257"/>
                    <a:pt x="274" y="287"/>
                    <a:pt x="315" y="287"/>
                  </a:cubicBezTo>
                  <a:cubicBezTo>
                    <a:pt x="337" y="287"/>
                    <a:pt x="363" y="276"/>
                    <a:pt x="389" y="247"/>
                  </a:cubicBezTo>
                  <a:cubicBezTo>
                    <a:pt x="389" y="235"/>
                    <a:pt x="393" y="224"/>
                    <a:pt x="393" y="213"/>
                  </a:cubicBezTo>
                  <a:lnTo>
                    <a:pt x="379" y="213"/>
                  </a:lnTo>
                  <a:cubicBezTo>
                    <a:pt x="367" y="209"/>
                    <a:pt x="360" y="209"/>
                    <a:pt x="353" y="209"/>
                  </a:cubicBezTo>
                  <a:lnTo>
                    <a:pt x="337" y="209"/>
                  </a:lnTo>
                  <a:cubicBezTo>
                    <a:pt x="315" y="209"/>
                    <a:pt x="289" y="209"/>
                    <a:pt x="281" y="183"/>
                  </a:cubicBezTo>
                  <a:cubicBezTo>
                    <a:pt x="263" y="138"/>
                    <a:pt x="330" y="142"/>
                    <a:pt x="337" y="104"/>
                  </a:cubicBezTo>
                  <a:cubicBezTo>
                    <a:pt x="341" y="67"/>
                    <a:pt x="315" y="40"/>
                    <a:pt x="303" y="7"/>
                  </a:cubicBezTo>
                  <a:lnTo>
                    <a:pt x="300" y="7"/>
                  </a:lnTo>
                  <a:cubicBezTo>
                    <a:pt x="281" y="7"/>
                    <a:pt x="263" y="7"/>
                    <a:pt x="244" y="4"/>
                  </a:cubicBezTo>
                  <a:cubicBezTo>
                    <a:pt x="225" y="4"/>
                    <a:pt x="206" y="0"/>
                    <a:pt x="1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3999106" y="-1063345"/>
              <a:ext cx="17715" cy="19673"/>
            </a:xfrm>
            <a:custGeom>
              <a:avLst/>
              <a:gdLst/>
              <a:ahLst/>
              <a:cxnLst/>
              <a:rect l="l" t="t" r="r" b="b"/>
              <a:pathLst>
                <a:path w="371" h="412" extrusionOk="0">
                  <a:moveTo>
                    <a:pt x="112" y="0"/>
                  </a:moveTo>
                  <a:cubicBezTo>
                    <a:pt x="90" y="0"/>
                    <a:pt x="79" y="19"/>
                    <a:pt x="72" y="53"/>
                  </a:cubicBezTo>
                  <a:cubicBezTo>
                    <a:pt x="50" y="98"/>
                    <a:pt x="23" y="143"/>
                    <a:pt x="0" y="184"/>
                  </a:cubicBezTo>
                  <a:cubicBezTo>
                    <a:pt x="53" y="255"/>
                    <a:pt x="60" y="352"/>
                    <a:pt x="150" y="412"/>
                  </a:cubicBezTo>
                  <a:cubicBezTo>
                    <a:pt x="176" y="363"/>
                    <a:pt x="221" y="337"/>
                    <a:pt x="259" y="300"/>
                  </a:cubicBezTo>
                  <a:cubicBezTo>
                    <a:pt x="184" y="292"/>
                    <a:pt x="154" y="247"/>
                    <a:pt x="172" y="176"/>
                  </a:cubicBezTo>
                  <a:cubicBezTo>
                    <a:pt x="180" y="139"/>
                    <a:pt x="202" y="131"/>
                    <a:pt x="229" y="131"/>
                  </a:cubicBezTo>
                  <a:cubicBezTo>
                    <a:pt x="240" y="131"/>
                    <a:pt x="247" y="135"/>
                    <a:pt x="259" y="135"/>
                  </a:cubicBezTo>
                  <a:cubicBezTo>
                    <a:pt x="269" y="135"/>
                    <a:pt x="277" y="139"/>
                    <a:pt x="288" y="139"/>
                  </a:cubicBezTo>
                  <a:lnTo>
                    <a:pt x="292" y="139"/>
                  </a:lnTo>
                  <a:cubicBezTo>
                    <a:pt x="296" y="135"/>
                    <a:pt x="300" y="135"/>
                    <a:pt x="307" y="135"/>
                  </a:cubicBezTo>
                  <a:cubicBezTo>
                    <a:pt x="329" y="135"/>
                    <a:pt x="348" y="139"/>
                    <a:pt x="371" y="139"/>
                  </a:cubicBezTo>
                  <a:cubicBezTo>
                    <a:pt x="300" y="98"/>
                    <a:pt x="225" y="57"/>
                    <a:pt x="150" y="12"/>
                  </a:cubicBezTo>
                  <a:cubicBezTo>
                    <a:pt x="135" y="5"/>
                    <a:pt x="120" y="0"/>
                    <a:pt x="1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3918074" y="-628343"/>
              <a:ext cx="15949" cy="23636"/>
            </a:xfrm>
            <a:custGeom>
              <a:avLst/>
              <a:gdLst/>
              <a:ahLst/>
              <a:cxnLst/>
              <a:rect l="l" t="t" r="r" b="b"/>
              <a:pathLst>
                <a:path w="334" h="495" extrusionOk="0">
                  <a:moveTo>
                    <a:pt x="195" y="1"/>
                  </a:moveTo>
                  <a:cubicBezTo>
                    <a:pt x="142" y="1"/>
                    <a:pt x="102" y="41"/>
                    <a:pt x="64" y="79"/>
                  </a:cubicBezTo>
                  <a:cubicBezTo>
                    <a:pt x="1" y="139"/>
                    <a:pt x="80" y="172"/>
                    <a:pt x="106" y="213"/>
                  </a:cubicBezTo>
                  <a:cubicBezTo>
                    <a:pt x="124" y="239"/>
                    <a:pt x="154" y="262"/>
                    <a:pt x="150" y="296"/>
                  </a:cubicBezTo>
                  <a:cubicBezTo>
                    <a:pt x="135" y="386"/>
                    <a:pt x="192" y="438"/>
                    <a:pt x="237" y="494"/>
                  </a:cubicBezTo>
                  <a:cubicBezTo>
                    <a:pt x="237" y="438"/>
                    <a:pt x="270" y="393"/>
                    <a:pt x="296" y="348"/>
                  </a:cubicBezTo>
                  <a:cubicBezTo>
                    <a:pt x="165" y="288"/>
                    <a:pt x="161" y="273"/>
                    <a:pt x="251" y="176"/>
                  </a:cubicBezTo>
                  <a:lnTo>
                    <a:pt x="296" y="131"/>
                  </a:lnTo>
                  <a:cubicBezTo>
                    <a:pt x="311" y="108"/>
                    <a:pt x="322" y="90"/>
                    <a:pt x="333" y="68"/>
                  </a:cubicBezTo>
                  <a:cubicBezTo>
                    <a:pt x="311" y="53"/>
                    <a:pt x="285" y="41"/>
                    <a:pt x="263" y="27"/>
                  </a:cubicBezTo>
                  <a:cubicBezTo>
                    <a:pt x="240" y="8"/>
                    <a:pt x="214" y="1"/>
                    <a:pt x="1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4288471" y="-692423"/>
              <a:ext cx="14564" cy="12510"/>
            </a:xfrm>
            <a:custGeom>
              <a:avLst/>
              <a:gdLst/>
              <a:ahLst/>
              <a:cxnLst/>
              <a:rect l="l" t="t" r="r" b="b"/>
              <a:pathLst>
                <a:path w="305" h="262" extrusionOk="0">
                  <a:moveTo>
                    <a:pt x="166" y="1"/>
                  </a:moveTo>
                  <a:cubicBezTo>
                    <a:pt x="109" y="1"/>
                    <a:pt x="61" y="71"/>
                    <a:pt x="1" y="232"/>
                  </a:cubicBezTo>
                  <a:cubicBezTo>
                    <a:pt x="61" y="254"/>
                    <a:pt x="117" y="262"/>
                    <a:pt x="161" y="262"/>
                  </a:cubicBezTo>
                  <a:cubicBezTo>
                    <a:pt x="237" y="262"/>
                    <a:pt x="289" y="236"/>
                    <a:pt x="296" y="180"/>
                  </a:cubicBezTo>
                  <a:cubicBezTo>
                    <a:pt x="304" y="113"/>
                    <a:pt x="278" y="49"/>
                    <a:pt x="218" y="15"/>
                  </a:cubicBezTo>
                  <a:cubicBezTo>
                    <a:pt x="199" y="4"/>
                    <a:pt x="184"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4156538" y="-584651"/>
              <a:ext cx="13609" cy="15280"/>
            </a:xfrm>
            <a:custGeom>
              <a:avLst/>
              <a:gdLst/>
              <a:ahLst/>
              <a:cxnLst/>
              <a:rect l="l" t="t" r="r" b="b"/>
              <a:pathLst>
                <a:path w="285" h="320" extrusionOk="0">
                  <a:moveTo>
                    <a:pt x="64" y="1"/>
                  </a:moveTo>
                  <a:cubicBezTo>
                    <a:pt x="23" y="1"/>
                    <a:pt x="15" y="61"/>
                    <a:pt x="19" y="95"/>
                  </a:cubicBezTo>
                  <a:cubicBezTo>
                    <a:pt x="27" y="169"/>
                    <a:pt x="0" y="259"/>
                    <a:pt x="76" y="315"/>
                  </a:cubicBezTo>
                  <a:lnTo>
                    <a:pt x="79" y="319"/>
                  </a:lnTo>
                  <a:cubicBezTo>
                    <a:pt x="112" y="319"/>
                    <a:pt x="266" y="192"/>
                    <a:pt x="269" y="162"/>
                  </a:cubicBezTo>
                  <a:cubicBezTo>
                    <a:pt x="285" y="83"/>
                    <a:pt x="236" y="39"/>
                    <a:pt x="117" y="23"/>
                  </a:cubicBezTo>
                  <a:cubicBezTo>
                    <a:pt x="94" y="9"/>
                    <a:pt x="79"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4089401" y="-752063"/>
              <a:ext cx="13800" cy="15614"/>
            </a:xfrm>
            <a:custGeom>
              <a:avLst/>
              <a:gdLst/>
              <a:ahLst/>
              <a:cxnLst/>
              <a:rect l="l" t="t" r="r" b="b"/>
              <a:pathLst>
                <a:path w="289" h="327" extrusionOk="0">
                  <a:moveTo>
                    <a:pt x="112" y="1"/>
                  </a:moveTo>
                  <a:cubicBezTo>
                    <a:pt x="101" y="1"/>
                    <a:pt x="86" y="4"/>
                    <a:pt x="71" y="8"/>
                  </a:cubicBezTo>
                  <a:cubicBezTo>
                    <a:pt x="30" y="27"/>
                    <a:pt x="45" y="68"/>
                    <a:pt x="34" y="102"/>
                  </a:cubicBezTo>
                  <a:cubicBezTo>
                    <a:pt x="0" y="210"/>
                    <a:pt x="75" y="259"/>
                    <a:pt x="142" y="326"/>
                  </a:cubicBezTo>
                  <a:cubicBezTo>
                    <a:pt x="198" y="273"/>
                    <a:pt x="240" y="221"/>
                    <a:pt x="269" y="161"/>
                  </a:cubicBezTo>
                  <a:cubicBezTo>
                    <a:pt x="288" y="125"/>
                    <a:pt x="288" y="80"/>
                    <a:pt x="250" y="61"/>
                  </a:cubicBezTo>
                  <a:cubicBezTo>
                    <a:pt x="205" y="42"/>
                    <a:pt x="164" y="1"/>
                    <a:pt x="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3941281" y="-1155789"/>
              <a:ext cx="22204" cy="12701"/>
            </a:xfrm>
            <a:custGeom>
              <a:avLst/>
              <a:gdLst/>
              <a:ahLst/>
              <a:cxnLst/>
              <a:rect l="l" t="t" r="r" b="b"/>
              <a:pathLst>
                <a:path w="465" h="266" extrusionOk="0">
                  <a:moveTo>
                    <a:pt x="247" y="0"/>
                  </a:moveTo>
                  <a:lnTo>
                    <a:pt x="247" y="0"/>
                  </a:lnTo>
                  <a:cubicBezTo>
                    <a:pt x="240" y="49"/>
                    <a:pt x="259" y="109"/>
                    <a:pt x="202" y="138"/>
                  </a:cubicBezTo>
                  <a:cubicBezTo>
                    <a:pt x="195" y="119"/>
                    <a:pt x="180" y="112"/>
                    <a:pt x="162" y="112"/>
                  </a:cubicBezTo>
                  <a:cubicBezTo>
                    <a:pt x="154" y="112"/>
                    <a:pt x="147" y="116"/>
                    <a:pt x="139" y="116"/>
                  </a:cubicBezTo>
                  <a:lnTo>
                    <a:pt x="117" y="116"/>
                  </a:lnTo>
                  <a:cubicBezTo>
                    <a:pt x="102" y="116"/>
                    <a:pt x="83" y="112"/>
                    <a:pt x="79" y="86"/>
                  </a:cubicBezTo>
                  <a:cubicBezTo>
                    <a:pt x="31" y="101"/>
                    <a:pt x="53" y="172"/>
                    <a:pt x="0" y="183"/>
                  </a:cubicBezTo>
                  <a:cubicBezTo>
                    <a:pt x="45" y="240"/>
                    <a:pt x="109" y="209"/>
                    <a:pt x="162" y="228"/>
                  </a:cubicBezTo>
                  <a:cubicBezTo>
                    <a:pt x="202" y="243"/>
                    <a:pt x="244" y="266"/>
                    <a:pt x="288" y="266"/>
                  </a:cubicBezTo>
                  <a:lnTo>
                    <a:pt x="304" y="266"/>
                  </a:lnTo>
                  <a:cubicBezTo>
                    <a:pt x="374" y="195"/>
                    <a:pt x="464" y="131"/>
                    <a:pt x="445" y="12"/>
                  </a:cubicBezTo>
                  <a:lnTo>
                    <a:pt x="445" y="12"/>
                  </a:lnTo>
                  <a:cubicBezTo>
                    <a:pt x="419" y="41"/>
                    <a:pt x="393" y="52"/>
                    <a:pt x="371" y="52"/>
                  </a:cubicBezTo>
                  <a:cubicBezTo>
                    <a:pt x="330" y="52"/>
                    <a:pt x="288" y="22"/>
                    <a:pt x="2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3896969" y="-586800"/>
              <a:ext cx="13561" cy="17190"/>
            </a:xfrm>
            <a:custGeom>
              <a:avLst/>
              <a:gdLst/>
              <a:ahLst/>
              <a:cxnLst/>
              <a:rect l="l" t="t" r="r" b="b"/>
              <a:pathLst>
                <a:path w="284" h="360" extrusionOk="0">
                  <a:moveTo>
                    <a:pt x="71" y="1"/>
                  </a:moveTo>
                  <a:cubicBezTo>
                    <a:pt x="14" y="39"/>
                    <a:pt x="37" y="99"/>
                    <a:pt x="26" y="151"/>
                  </a:cubicBezTo>
                  <a:cubicBezTo>
                    <a:pt x="0" y="278"/>
                    <a:pt x="78" y="360"/>
                    <a:pt x="198" y="360"/>
                  </a:cubicBezTo>
                  <a:cubicBezTo>
                    <a:pt x="224" y="360"/>
                    <a:pt x="254" y="356"/>
                    <a:pt x="284" y="349"/>
                  </a:cubicBezTo>
                  <a:cubicBezTo>
                    <a:pt x="284" y="252"/>
                    <a:pt x="258" y="166"/>
                    <a:pt x="176" y="99"/>
                  </a:cubicBezTo>
                  <a:cubicBezTo>
                    <a:pt x="161" y="110"/>
                    <a:pt x="161" y="140"/>
                    <a:pt x="149" y="162"/>
                  </a:cubicBezTo>
                  <a:cubicBezTo>
                    <a:pt x="142" y="173"/>
                    <a:pt x="131" y="180"/>
                    <a:pt x="109" y="180"/>
                  </a:cubicBezTo>
                  <a:lnTo>
                    <a:pt x="97" y="180"/>
                  </a:lnTo>
                  <a:cubicBezTo>
                    <a:pt x="104" y="166"/>
                    <a:pt x="109" y="154"/>
                    <a:pt x="112" y="144"/>
                  </a:cubicBezTo>
                  <a:cubicBezTo>
                    <a:pt x="119" y="91"/>
                    <a:pt x="90" y="50"/>
                    <a:pt x="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3729032" y="-583553"/>
              <a:ext cx="16999" cy="19864"/>
            </a:xfrm>
            <a:custGeom>
              <a:avLst/>
              <a:gdLst/>
              <a:ahLst/>
              <a:cxnLst/>
              <a:rect l="l" t="t" r="r" b="b"/>
              <a:pathLst>
                <a:path w="356" h="416" extrusionOk="0">
                  <a:moveTo>
                    <a:pt x="337" y="277"/>
                  </a:moveTo>
                  <a:lnTo>
                    <a:pt x="337" y="296"/>
                  </a:lnTo>
                  <a:cubicBezTo>
                    <a:pt x="341" y="292"/>
                    <a:pt x="341" y="288"/>
                    <a:pt x="337" y="277"/>
                  </a:cubicBezTo>
                  <a:close/>
                  <a:moveTo>
                    <a:pt x="60" y="0"/>
                  </a:moveTo>
                  <a:lnTo>
                    <a:pt x="60" y="0"/>
                  </a:lnTo>
                  <a:cubicBezTo>
                    <a:pt x="38" y="42"/>
                    <a:pt x="120" y="94"/>
                    <a:pt x="46" y="128"/>
                  </a:cubicBezTo>
                  <a:cubicBezTo>
                    <a:pt x="1" y="251"/>
                    <a:pt x="120" y="288"/>
                    <a:pt x="165" y="367"/>
                  </a:cubicBezTo>
                  <a:lnTo>
                    <a:pt x="169" y="367"/>
                  </a:lnTo>
                  <a:cubicBezTo>
                    <a:pt x="180" y="367"/>
                    <a:pt x="191" y="378"/>
                    <a:pt x="203" y="393"/>
                  </a:cubicBezTo>
                  <a:cubicBezTo>
                    <a:pt x="210" y="404"/>
                    <a:pt x="221" y="416"/>
                    <a:pt x="232" y="416"/>
                  </a:cubicBezTo>
                  <a:cubicBezTo>
                    <a:pt x="243" y="416"/>
                    <a:pt x="251" y="412"/>
                    <a:pt x="265" y="397"/>
                  </a:cubicBezTo>
                  <a:cubicBezTo>
                    <a:pt x="307" y="345"/>
                    <a:pt x="247" y="333"/>
                    <a:pt x="225" y="314"/>
                  </a:cubicBezTo>
                  <a:cubicBezTo>
                    <a:pt x="203" y="296"/>
                    <a:pt x="172" y="285"/>
                    <a:pt x="206" y="255"/>
                  </a:cubicBezTo>
                  <a:cubicBezTo>
                    <a:pt x="221" y="243"/>
                    <a:pt x="232" y="225"/>
                    <a:pt x="251" y="225"/>
                  </a:cubicBezTo>
                  <a:cubicBezTo>
                    <a:pt x="258" y="225"/>
                    <a:pt x="270" y="233"/>
                    <a:pt x="281" y="251"/>
                  </a:cubicBezTo>
                  <a:cubicBezTo>
                    <a:pt x="292" y="274"/>
                    <a:pt x="315" y="277"/>
                    <a:pt x="337" y="277"/>
                  </a:cubicBezTo>
                  <a:cubicBezTo>
                    <a:pt x="337" y="233"/>
                    <a:pt x="355" y="184"/>
                    <a:pt x="315" y="143"/>
                  </a:cubicBezTo>
                  <a:lnTo>
                    <a:pt x="300" y="143"/>
                  </a:lnTo>
                  <a:cubicBezTo>
                    <a:pt x="277" y="143"/>
                    <a:pt x="255" y="150"/>
                    <a:pt x="236" y="162"/>
                  </a:cubicBezTo>
                  <a:cubicBezTo>
                    <a:pt x="217" y="169"/>
                    <a:pt x="195" y="180"/>
                    <a:pt x="172" y="180"/>
                  </a:cubicBezTo>
                  <a:cubicBezTo>
                    <a:pt x="169" y="180"/>
                    <a:pt x="161" y="180"/>
                    <a:pt x="158" y="176"/>
                  </a:cubicBezTo>
                  <a:cubicBezTo>
                    <a:pt x="158" y="173"/>
                    <a:pt x="161" y="169"/>
                    <a:pt x="161" y="165"/>
                  </a:cubicBezTo>
                  <a:cubicBezTo>
                    <a:pt x="203" y="72"/>
                    <a:pt x="198" y="68"/>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4350737" y="-892352"/>
              <a:ext cx="17190" cy="14850"/>
            </a:xfrm>
            <a:custGeom>
              <a:avLst/>
              <a:gdLst/>
              <a:ahLst/>
              <a:cxnLst/>
              <a:rect l="l" t="t" r="r" b="b"/>
              <a:pathLst>
                <a:path w="360" h="311" extrusionOk="0">
                  <a:moveTo>
                    <a:pt x="109" y="1"/>
                  </a:moveTo>
                  <a:cubicBezTo>
                    <a:pt x="71" y="1"/>
                    <a:pt x="35" y="8"/>
                    <a:pt x="0" y="30"/>
                  </a:cubicBezTo>
                  <a:cubicBezTo>
                    <a:pt x="19" y="53"/>
                    <a:pt x="42" y="75"/>
                    <a:pt x="61" y="97"/>
                  </a:cubicBezTo>
                  <a:cubicBezTo>
                    <a:pt x="102" y="147"/>
                    <a:pt x="109" y="210"/>
                    <a:pt x="116" y="270"/>
                  </a:cubicBezTo>
                  <a:lnTo>
                    <a:pt x="116" y="299"/>
                  </a:lnTo>
                  <a:cubicBezTo>
                    <a:pt x="131" y="307"/>
                    <a:pt x="147" y="311"/>
                    <a:pt x="161" y="311"/>
                  </a:cubicBezTo>
                  <a:cubicBezTo>
                    <a:pt x="247" y="311"/>
                    <a:pt x="281" y="206"/>
                    <a:pt x="356" y="184"/>
                  </a:cubicBezTo>
                  <a:cubicBezTo>
                    <a:pt x="359" y="147"/>
                    <a:pt x="337" y="116"/>
                    <a:pt x="326" y="83"/>
                  </a:cubicBezTo>
                  <a:cubicBezTo>
                    <a:pt x="266" y="75"/>
                    <a:pt x="195" y="87"/>
                    <a:pt x="169" y="8"/>
                  </a:cubicBezTo>
                  <a:cubicBezTo>
                    <a:pt x="147" y="4"/>
                    <a:pt x="128" y="1"/>
                    <a:pt x="1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3745792" y="-581786"/>
              <a:ext cx="18575" cy="20055"/>
            </a:xfrm>
            <a:custGeom>
              <a:avLst/>
              <a:gdLst/>
              <a:ahLst/>
              <a:cxnLst/>
              <a:rect l="l" t="t" r="r" b="b"/>
              <a:pathLst>
                <a:path w="389" h="420" extrusionOk="0">
                  <a:moveTo>
                    <a:pt x="41" y="1"/>
                  </a:moveTo>
                  <a:cubicBezTo>
                    <a:pt x="26" y="31"/>
                    <a:pt x="0" y="57"/>
                    <a:pt x="0" y="94"/>
                  </a:cubicBezTo>
                  <a:cubicBezTo>
                    <a:pt x="4" y="125"/>
                    <a:pt x="7" y="162"/>
                    <a:pt x="38" y="162"/>
                  </a:cubicBezTo>
                  <a:lnTo>
                    <a:pt x="49" y="162"/>
                  </a:lnTo>
                  <a:cubicBezTo>
                    <a:pt x="64" y="158"/>
                    <a:pt x="78" y="158"/>
                    <a:pt x="90" y="158"/>
                  </a:cubicBezTo>
                  <a:cubicBezTo>
                    <a:pt x="164" y="158"/>
                    <a:pt x="172" y="218"/>
                    <a:pt x="172" y="289"/>
                  </a:cubicBezTo>
                  <a:cubicBezTo>
                    <a:pt x="172" y="319"/>
                    <a:pt x="187" y="353"/>
                    <a:pt x="202" y="420"/>
                  </a:cubicBezTo>
                  <a:cubicBezTo>
                    <a:pt x="209" y="322"/>
                    <a:pt x="240" y="300"/>
                    <a:pt x="273" y="300"/>
                  </a:cubicBezTo>
                  <a:cubicBezTo>
                    <a:pt x="288" y="300"/>
                    <a:pt x="307" y="304"/>
                    <a:pt x="325" y="311"/>
                  </a:cubicBezTo>
                  <a:cubicBezTo>
                    <a:pt x="344" y="315"/>
                    <a:pt x="359" y="322"/>
                    <a:pt x="378" y="322"/>
                  </a:cubicBezTo>
                  <a:lnTo>
                    <a:pt x="385" y="322"/>
                  </a:lnTo>
                  <a:cubicBezTo>
                    <a:pt x="389" y="251"/>
                    <a:pt x="310" y="222"/>
                    <a:pt x="310" y="151"/>
                  </a:cubicBezTo>
                  <a:cubicBezTo>
                    <a:pt x="310" y="125"/>
                    <a:pt x="302" y="102"/>
                    <a:pt x="333" y="87"/>
                  </a:cubicBezTo>
                  <a:cubicBezTo>
                    <a:pt x="333" y="68"/>
                    <a:pt x="333" y="39"/>
                    <a:pt x="318" y="39"/>
                  </a:cubicBezTo>
                  <a:cubicBezTo>
                    <a:pt x="314" y="39"/>
                    <a:pt x="310" y="39"/>
                    <a:pt x="310" y="42"/>
                  </a:cubicBezTo>
                  <a:cubicBezTo>
                    <a:pt x="235" y="75"/>
                    <a:pt x="198" y="91"/>
                    <a:pt x="164" y="91"/>
                  </a:cubicBezTo>
                  <a:cubicBezTo>
                    <a:pt x="127" y="91"/>
                    <a:pt x="101" y="65"/>
                    <a:pt x="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3673881" y="-517181"/>
              <a:ext cx="16283" cy="19912"/>
            </a:xfrm>
            <a:custGeom>
              <a:avLst/>
              <a:gdLst/>
              <a:ahLst/>
              <a:cxnLst/>
              <a:rect l="l" t="t" r="r" b="b"/>
              <a:pathLst>
                <a:path w="341" h="417" extrusionOk="0">
                  <a:moveTo>
                    <a:pt x="102" y="1"/>
                  </a:moveTo>
                  <a:cubicBezTo>
                    <a:pt x="68" y="1"/>
                    <a:pt x="34" y="9"/>
                    <a:pt x="0" y="31"/>
                  </a:cubicBezTo>
                  <a:cubicBezTo>
                    <a:pt x="57" y="42"/>
                    <a:pt x="116" y="28"/>
                    <a:pt x="180" y="57"/>
                  </a:cubicBezTo>
                  <a:cubicBezTo>
                    <a:pt x="147" y="95"/>
                    <a:pt x="94" y="91"/>
                    <a:pt x="68" y="143"/>
                  </a:cubicBezTo>
                  <a:cubicBezTo>
                    <a:pt x="142" y="211"/>
                    <a:pt x="221" y="285"/>
                    <a:pt x="176" y="405"/>
                  </a:cubicBezTo>
                  <a:cubicBezTo>
                    <a:pt x="228" y="409"/>
                    <a:pt x="285" y="413"/>
                    <a:pt x="340" y="416"/>
                  </a:cubicBezTo>
                  <a:cubicBezTo>
                    <a:pt x="333" y="382"/>
                    <a:pt x="330" y="345"/>
                    <a:pt x="311" y="323"/>
                  </a:cubicBezTo>
                  <a:cubicBezTo>
                    <a:pt x="262" y="259"/>
                    <a:pt x="277" y="203"/>
                    <a:pt x="326" y="143"/>
                  </a:cubicBezTo>
                  <a:lnTo>
                    <a:pt x="311" y="143"/>
                  </a:lnTo>
                  <a:cubicBezTo>
                    <a:pt x="288" y="143"/>
                    <a:pt x="273" y="154"/>
                    <a:pt x="259" y="166"/>
                  </a:cubicBezTo>
                  <a:cubicBezTo>
                    <a:pt x="244" y="177"/>
                    <a:pt x="228" y="188"/>
                    <a:pt x="214" y="188"/>
                  </a:cubicBezTo>
                  <a:lnTo>
                    <a:pt x="199" y="188"/>
                  </a:lnTo>
                  <a:cubicBezTo>
                    <a:pt x="173" y="73"/>
                    <a:pt x="285" y="102"/>
                    <a:pt x="330" y="57"/>
                  </a:cubicBezTo>
                  <a:cubicBezTo>
                    <a:pt x="251" y="46"/>
                    <a:pt x="180" y="1"/>
                    <a:pt x="1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4483721" y="-598881"/>
              <a:ext cx="16139" cy="12367"/>
            </a:xfrm>
            <a:custGeom>
              <a:avLst/>
              <a:gdLst/>
              <a:ahLst/>
              <a:cxnLst/>
              <a:rect l="l" t="t" r="r" b="b"/>
              <a:pathLst>
                <a:path w="338" h="259" extrusionOk="0">
                  <a:moveTo>
                    <a:pt x="199" y="0"/>
                  </a:moveTo>
                  <a:cubicBezTo>
                    <a:pt x="106" y="0"/>
                    <a:pt x="56" y="64"/>
                    <a:pt x="27" y="142"/>
                  </a:cubicBezTo>
                  <a:cubicBezTo>
                    <a:pt x="1" y="206"/>
                    <a:pt x="27" y="243"/>
                    <a:pt x="90" y="258"/>
                  </a:cubicBezTo>
                  <a:cubicBezTo>
                    <a:pt x="64" y="191"/>
                    <a:pt x="116" y="172"/>
                    <a:pt x="146" y="172"/>
                  </a:cubicBezTo>
                  <a:cubicBezTo>
                    <a:pt x="158" y="172"/>
                    <a:pt x="165" y="176"/>
                    <a:pt x="165" y="180"/>
                  </a:cubicBezTo>
                  <a:cubicBezTo>
                    <a:pt x="184" y="228"/>
                    <a:pt x="213" y="236"/>
                    <a:pt x="247" y="236"/>
                  </a:cubicBezTo>
                  <a:lnTo>
                    <a:pt x="292" y="236"/>
                  </a:lnTo>
                  <a:cubicBezTo>
                    <a:pt x="303" y="236"/>
                    <a:pt x="315" y="236"/>
                    <a:pt x="325" y="240"/>
                  </a:cubicBezTo>
                  <a:cubicBezTo>
                    <a:pt x="325" y="195"/>
                    <a:pt x="337" y="150"/>
                    <a:pt x="325" y="109"/>
                  </a:cubicBezTo>
                  <a:cubicBezTo>
                    <a:pt x="315" y="49"/>
                    <a:pt x="273" y="4"/>
                    <a:pt x="2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4250080" y="-861792"/>
              <a:ext cx="13991" cy="21774"/>
            </a:xfrm>
            <a:custGeom>
              <a:avLst/>
              <a:gdLst/>
              <a:ahLst/>
              <a:cxnLst/>
              <a:rect l="l" t="t" r="r" b="b"/>
              <a:pathLst>
                <a:path w="293" h="456" extrusionOk="0">
                  <a:moveTo>
                    <a:pt x="142" y="0"/>
                  </a:moveTo>
                  <a:cubicBezTo>
                    <a:pt x="132" y="0"/>
                    <a:pt x="125" y="4"/>
                    <a:pt x="116" y="15"/>
                  </a:cubicBezTo>
                  <a:cubicBezTo>
                    <a:pt x="72" y="68"/>
                    <a:pt x="16" y="127"/>
                    <a:pt x="4" y="190"/>
                  </a:cubicBezTo>
                  <a:cubicBezTo>
                    <a:pt x="1" y="213"/>
                    <a:pt x="12" y="216"/>
                    <a:pt x="30" y="216"/>
                  </a:cubicBezTo>
                  <a:lnTo>
                    <a:pt x="75" y="216"/>
                  </a:lnTo>
                  <a:cubicBezTo>
                    <a:pt x="90" y="216"/>
                    <a:pt x="102" y="216"/>
                    <a:pt x="113" y="228"/>
                  </a:cubicBezTo>
                  <a:cubicBezTo>
                    <a:pt x="102" y="251"/>
                    <a:pt x="87" y="277"/>
                    <a:pt x="87" y="299"/>
                  </a:cubicBezTo>
                  <a:cubicBezTo>
                    <a:pt x="83" y="351"/>
                    <a:pt x="49" y="408"/>
                    <a:pt x="106" y="452"/>
                  </a:cubicBezTo>
                  <a:cubicBezTo>
                    <a:pt x="113" y="452"/>
                    <a:pt x="120" y="456"/>
                    <a:pt x="128" y="456"/>
                  </a:cubicBezTo>
                  <a:cubicBezTo>
                    <a:pt x="132" y="456"/>
                    <a:pt x="135" y="456"/>
                    <a:pt x="135" y="452"/>
                  </a:cubicBezTo>
                  <a:cubicBezTo>
                    <a:pt x="184" y="415"/>
                    <a:pt x="165" y="359"/>
                    <a:pt x="169" y="306"/>
                  </a:cubicBezTo>
                  <a:cubicBezTo>
                    <a:pt x="169" y="216"/>
                    <a:pt x="142" y="116"/>
                    <a:pt x="292" y="108"/>
                  </a:cubicBezTo>
                  <a:cubicBezTo>
                    <a:pt x="203" y="30"/>
                    <a:pt x="169" y="0"/>
                    <a:pt x="1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3897733" y="-534084"/>
              <a:ext cx="16474" cy="11460"/>
            </a:xfrm>
            <a:custGeom>
              <a:avLst/>
              <a:gdLst/>
              <a:ahLst/>
              <a:cxnLst/>
              <a:rect l="l" t="t" r="r" b="b"/>
              <a:pathLst>
                <a:path w="345" h="240" extrusionOk="0">
                  <a:moveTo>
                    <a:pt x="247" y="0"/>
                  </a:moveTo>
                  <a:cubicBezTo>
                    <a:pt x="192" y="11"/>
                    <a:pt x="135" y="23"/>
                    <a:pt x="80" y="23"/>
                  </a:cubicBezTo>
                  <a:cubicBezTo>
                    <a:pt x="57" y="23"/>
                    <a:pt x="38" y="23"/>
                    <a:pt x="16" y="18"/>
                  </a:cubicBezTo>
                  <a:lnTo>
                    <a:pt x="16" y="18"/>
                  </a:lnTo>
                  <a:cubicBezTo>
                    <a:pt x="1" y="86"/>
                    <a:pt x="23" y="146"/>
                    <a:pt x="68" y="194"/>
                  </a:cubicBezTo>
                  <a:cubicBezTo>
                    <a:pt x="90" y="239"/>
                    <a:pt x="135" y="220"/>
                    <a:pt x="169" y="236"/>
                  </a:cubicBezTo>
                  <a:lnTo>
                    <a:pt x="169" y="220"/>
                  </a:lnTo>
                  <a:cubicBezTo>
                    <a:pt x="192" y="175"/>
                    <a:pt x="232" y="168"/>
                    <a:pt x="274" y="168"/>
                  </a:cubicBezTo>
                  <a:lnTo>
                    <a:pt x="330" y="168"/>
                  </a:lnTo>
                  <a:cubicBezTo>
                    <a:pt x="334" y="127"/>
                    <a:pt x="341" y="82"/>
                    <a:pt x="344" y="41"/>
                  </a:cubicBezTo>
                  <a:cubicBezTo>
                    <a:pt x="315" y="26"/>
                    <a:pt x="289" y="0"/>
                    <a:pt x="2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3808249" y="-865039"/>
              <a:ext cx="19291" cy="12176"/>
            </a:xfrm>
            <a:custGeom>
              <a:avLst/>
              <a:gdLst/>
              <a:ahLst/>
              <a:cxnLst/>
              <a:rect l="l" t="t" r="r" b="b"/>
              <a:pathLst>
                <a:path w="404" h="255" extrusionOk="0">
                  <a:moveTo>
                    <a:pt x="224" y="1"/>
                  </a:moveTo>
                  <a:cubicBezTo>
                    <a:pt x="220" y="1"/>
                    <a:pt x="209" y="15"/>
                    <a:pt x="209" y="23"/>
                  </a:cubicBezTo>
                  <a:cubicBezTo>
                    <a:pt x="202" y="60"/>
                    <a:pt x="175" y="68"/>
                    <a:pt x="145" y="68"/>
                  </a:cubicBezTo>
                  <a:lnTo>
                    <a:pt x="108" y="68"/>
                  </a:lnTo>
                  <a:cubicBezTo>
                    <a:pt x="48" y="68"/>
                    <a:pt x="0" y="86"/>
                    <a:pt x="11" y="153"/>
                  </a:cubicBezTo>
                  <a:cubicBezTo>
                    <a:pt x="18" y="210"/>
                    <a:pt x="48" y="255"/>
                    <a:pt x="97" y="255"/>
                  </a:cubicBezTo>
                  <a:cubicBezTo>
                    <a:pt x="116" y="255"/>
                    <a:pt x="138" y="248"/>
                    <a:pt x="164" y="236"/>
                  </a:cubicBezTo>
                  <a:cubicBezTo>
                    <a:pt x="175" y="221"/>
                    <a:pt x="183" y="191"/>
                    <a:pt x="202" y="191"/>
                  </a:cubicBezTo>
                  <a:cubicBezTo>
                    <a:pt x="209" y="191"/>
                    <a:pt x="216" y="195"/>
                    <a:pt x="228" y="206"/>
                  </a:cubicBezTo>
                  <a:cubicBezTo>
                    <a:pt x="235" y="214"/>
                    <a:pt x="239" y="248"/>
                    <a:pt x="247" y="248"/>
                  </a:cubicBezTo>
                  <a:cubicBezTo>
                    <a:pt x="250" y="248"/>
                    <a:pt x="254" y="240"/>
                    <a:pt x="258" y="225"/>
                  </a:cubicBezTo>
                  <a:cubicBezTo>
                    <a:pt x="269" y="169"/>
                    <a:pt x="276" y="127"/>
                    <a:pt x="310" y="127"/>
                  </a:cubicBezTo>
                  <a:cubicBezTo>
                    <a:pt x="325" y="127"/>
                    <a:pt x="344" y="136"/>
                    <a:pt x="373" y="153"/>
                  </a:cubicBezTo>
                  <a:cubicBezTo>
                    <a:pt x="377" y="153"/>
                    <a:pt x="392" y="131"/>
                    <a:pt x="404" y="120"/>
                  </a:cubicBezTo>
                  <a:cubicBezTo>
                    <a:pt x="362" y="94"/>
                    <a:pt x="362" y="31"/>
                    <a:pt x="314" y="8"/>
                  </a:cubicBezTo>
                  <a:cubicBezTo>
                    <a:pt x="299" y="23"/>
                    <a:pt x="292" y="57"/>
                    <a:pt x="273" y="57"/>
                  </a:cubicBezTo>
                  <a:cubicBezTo>
                    <a:pt x="265" y="57"/>
                    <a:pt x="258" y="49"/>
                    <a:pt x="247" y="41"/>
                  </a:cubicBezTo>
                  <a:cubicBezTo>
                    <a:pt x="235" y="31"/>
                    <a:pt x="247" y="8"/>
                    <a:pt x="2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3938607" y="-922530"/>
              <a:ext cx="27934" cy="14325"/>
            </a:xfrm>
            <a:custGeom>
              <a:avLst/>
              <a:gdLst/>
              <a:ahLst/>
              <a:cxnLst/>
              <a:rect l="l" t="t" r="r" b="b"/>
              <a:pathLst>
                <a:path w="585" h="300" extrusionOk="0">
                  <a:moveTo>
                    <a:pt x="75" y="1"/>
                  </a:moveTo>
                  <a:cubicBezTo>
                    <a:pt x="16" y="23"/>
                    <a:pt x="61" y="106"/>
                    <a:pt x="1" y="128"/>
                  </a:cubicBezTo>
                  <a:cubicBezTo>
                    <a:pt x="12" y="139"/>
                    <a:pt x="23" y="151"/>
                    <a:pt x="31" y="162"/>
                  </a:cubicBezTo>
                  <a:cubicBezTo>
                    <a:pt x="57" y="154"/>
                    <a:pt x="87" y="143"/>
                    <a:pt x="109" y="143"/>
                  </a:cubicBezTo>
                  <a:lnTo>
                    <a:pt x="120" y="143"/>
                  </a:lnTo>
                  <a:cubicBezTo>
                    <a:pt x="128" y="146"/>
                    <a:pt x="132" y="146"/>
                    <a:pt x="135" y="154"/>
                  </a:cubicBezTo>
                  <a:cubicBezTo>
                    <a:pt x="139" y="162"/>
                    <a:pt x="143" y="173"/>
                    <a:pt x="143" y="188"/>
                  </a:cubicBezTo>
                  <a:cubicBezTo>
                    <a:pt x="135" y="236"/>
                    <a:pt x="146" y="248"/>
                    <a:pt x="165" y="248"/>
                  </a:cubicBezTo>
                  <a:cubicBezTo>
                    <a:pt x="177" y="248"/>
                    <a:pt x="191" y="244"/>
                    <a:pt x="206" y="241"/>
                  </a:cubicBezTo>
                  <a:cubicBezTo>
                    <a:pt x="240" y="236"/>
                    <a:pt x="270" y="232"/>
                    <a:pt x="300" y="232"/>
                  </a:cubicBezTo>
                  <a:cubicBezTo>
                    <a:pt x="353" y="232"/>
                    <a:pt x="401" y="244"/>
                    <a:pt x="449" y="281"/>
                  </a:cubicBezTo>
                  <a:cubicBezTo>
                    <a:pt x="475" y="300"/>
                    <a:pt x="524" y="293"/>
                    <a:pt x="558" y="300"/>
                  </a:cubicBezTo>
                  <a:cubicBezTo>
                    <a:pt x="577" y="293"/>
                    <a:pt x="584" y="281"/>
                    <a:pt x="584" y="263"/>
                  </a:cubicBezTo>
                  <a:cubicBezTo>
                    <a:pt x="550" y="241"/>
                    <a:pt x="510" y="222"/>
                    <a:pt x="465" y="222"/>
                  </a:cubicBezTo>
                  <a:lnTo>
                    <a:pt x="457" y="222"/>
                  </a:lnTo>
                  <a:cubicBezTo>
                    <a:pt x="326" y="177"/>
                    <a:pt x="232" y="53"/>
                    <a:pt x="91" y="27"/>
                  </a:cubicBezTo>
                  <a:cubicBezTo>
                    <a:pt x="83" y="27"/>
                    <a:pt x="79" y="8"/>
                    <a:pt x="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3665668" y="-514459"/>
              <a:ext cx="16617" cy="17524"/>
            </a:xfrm>
            <a:custGeom>
              <a:avLst/>
              <a:gdLst/>
              <a:ahLst/>
              <a:cxnLst/>
              <a:rect l="l" t="t" r="r" b="b"/>
              <a:pathLst>
                <a:path w="348" h="367" extrusionOk="0">
                  <a:moveTo>
                    <a:pt x="158" y="0"/>
                  </a:moveTo>
                  <a:cubicBezTo>
                    <a:pt x="113" y="45"/>
                    <a:pt x="1" y="16"/>
                    <a:pt x="27" y="131"/>
                  </a:cubicBezTo>
                  <a:lnTo>
                    <a:pt x="42" y="131"/>
                  </a:lnTo>
                  <a:cubicBezTo>
                    <a:pt x="56" y="131"/>
                    <a:pt x="72" y="120"/>
                    <a:pt x="87" y="109"/>
                  </a:cubicBezTo>
                  <a:cubicBezTo>
                    <a:pt x="101" y="97"/>
                    <a:pt x="116" y="86"/>
                    <a:pt x="139" y="86"/>
                  </a:cubicBezTo>
                  <a:lnTo>
                    <a:pt x="154" y="86"/>
                  </a:lnTo>
                  <a:cubicBezTo>
                    <a:pt x="105" y="146"/>
                    <a:pt x="90" y="202"/>
                    <a:pt x="139" y="266"/>
                  </a:cubicBezTo>
                  <a:cubicBezTo>
                    <a:pt x="158" y="288"/>
                    <a:pt x="161" y="325"/>
                    <a:pt x="168" y="359"/>
                  </a:cubicBezTo>
                  <a:cubicBezTo>
                    <a:pt x="221" y="359"/>
                    <a:pt x="277" y="363"/>
                    <a:pt x="329" y="366"/>
                  </a:cubicBezTo>
                  <a:cubicBezTo>
                    <a:pt x="325" y="285"/>
                    <a:pt x="337" y="195"/>
                    <a:pt x="232" y="157"/>
                  </a:cubicBezTo>
                  <a:cubicBezTo>
                    <a:pt x="176" y="135"/>
                    <a:pt x="184" y="78"/>
                    <a:pt x="191" y="30"/>
                  </a:cubicBezTo>
                  <a:cubicBezTo>
                    <a:pt x="187" y="11"/>
                    <a:pt x="176" y="0"/>
                    <a:pt x="161" y="0"/>
                  </a:cubicBezTo>
                  <a:close/>
                  <a:moveTo>
                    <a:pt x="348" y="325"/>
                  </a:moveTo>
                  <a:cubicBezTo>
                    <a:pt x="344" y="340"/>
                    <a:pt x="337" y="352"/>
                    <a:pt x="329" y="366"/>
                  </a:cubicBezTo>
                  <a:cubicBezTo>
                    <a:pt x="344" y="356"/>
                    <a:pt x="348" y="340"/>
                    <a:pt x="348" y="32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4349830" y="-883614"/>
              <a:ext cx="17906" cy="15423"/>
            </a:xfrm>
            <a:custGeom>
              <a:avLst/>
              <a:gdLst/>
              <a:ahLst/>
              <a:cxnLst/>
              <a:rect l="l" t="t" r="r" b="b"/>
              <a:pathLst>
                <a:path w="375" h="323" extrusionOk="0">
                  <a:moveTo>
                    <a:pt x="337" y="1"/>
                  </a:moveTo>
                  <a:lnTo>
                    <a:pt x="337" y="1"/>
                  </a:lnTo>
                  <a:cubicBezTo>
                    <a:pt x="262" y="23"/>
                    <a:pt x="228" y="128"/>
                    <a:pt x="142" y="128"/>
                  </a:cubicBezTo>
                  <a:cubicBezTo>
                    <a:pt x="128" y="128"/>
                    <a:pt x="112" y="124"/>
                    <a:pt x="97" y="116"/>
                  </a:cubicBezTo>
                  <a:cubicBezTo>
                    <a:pt x="0" y="121"/>
                    <a:pt x="26" y="195"/>
                    <a:pt x="23" y="247"/>
                  </a:cubicBezTo>
                  <a:cubicBezTo>
                    <a:pt x="19" y="278"/>
                    <a:pt x="23" y="289"/>
                    <a:pt x="33" y="289"/>
                  </a:cubicBezTo>
                  <a:cubicBezTo>
                    <a:pt x="42" y="289"/>
                    <a:pt x="49" y="281"/>
                    <a:pt x="60" y="273"/>
                  </a:cubicBezTo>
                  <a:cubicBezTo>
                    <a:pt x="71" y="266"/>
                    <a:pt x="83" y="263"/>
                    <a:pt x="90" y="263"/>
                  </a:cubicBezTo>
                  <a:cubicBezTo>
                    <a:pt x="97" y="263"/>
                    <a:pt x="101" y="266"/>
                    <a:pt x="105" y="278"/>
                  </a:cubicBezTo>
                  <a:cubicBezTo>
                    <a:pt x="109" y="292"/>
                    <a:pt x="135" y="307"/>
                    <a:pt x="150" y="318"/>
                  </a:cubicBezTo>
                  <a:lnTo>
                    <a:pt x="150" y="323"/>
                  </a:lnTo>
                  <a:cubicBezTo>
                    <a:pt x="195" y="304"/>
                    <a:pt x="199" y="237"/>
                    <a:pt x="254" y="228"/>
                  </a:cubicBezTo>
                  <a:cubicBezTo>
                    <a:pt x="344" y="176"/>
                    <a:pt x="374" y="102"/>
                    <a:pt x="3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3959092" y="-1158702"/>
              <a:ext cx="18240" cy="12415"/>
            </a:xfrm>
            <a:custGeom>
              <a:avLst/>
              <a:gdLst/>
              <a:ahLst/>
              <a:cxnLst/>
              <a:rect l="l" t="t" r="r" b="b"/>
              <a:pathLst>
                <a:path w="382" h="260" extrusionOk="0">
                  <a:moveTo>
                    <a:pt x="90" y="1"/>
                  </a:moveTo>
                  <a:cubicBezTo>
                    <a:pt x="82" y="1"/>
                    <a:pt x="75" y="1"/>
                    <a:pt x="67" y="5"/>
                  </a:cubicBezTo>
                  <a:cubicBezTo>
                    <a:pt x="0" y="20"/>
                    <a:pt x="78" y="106"/>
                    <a:pt x="52" y="158"/>
                  </a:cubicBezTo>
                  <a:cubicBezTo>
                    <a:pt x="104" y="214"/>
                    <a:pt x="161" y="259"/>
                    <a:pt x="235" y="259"/>
                  </a:cubicBezTo>
                  <a:cubicBezTo>
                    <a:pt x="258" y="259"/>
                    <a:pt x="284" y="256"/>
                    <a:pt x="314" y="241"/>
                  </a:cubicBezTo>
                  <a:cubicBezTo>
                    <a:pt x="329" y="207"/>
                    <a:pt x="273" y="173"/>
                    <a:pt x="318" y="140"/>
                  </a:cubicBezTo>
                  <a:cubicBezTo>
                    <a:pt x="306" y="99"/>
                    <a:pt x="381" y="54"/>
                    <a:pt x="333" y="28"/>
                  </a:cubicBezTo>
                  <a:cubicBezTo>
                    <a:pt x="321" y="20"/>
                    <a:pt x="303" y="20"/>
                    <a:pt x="284" y="20"/>
                  </a:cubicBezTo>
                  <a:cubicBezTo>
                    <a:pt x="254" y="20"/>
                    <a:pt x="224" y="23"/>
                    <a:pt x="213" y="28"/>
                  </a:cubicBezTo>
                  <a:cubicBezTo>
                    <a:pt x="149" y="57"/>
                    <a:pt x="247" y="110"/>
                    <a:pt x="224" y="158"/>
                  </a:cubicBezTo>
                  <a:cubicBezTo>
                    <a:pt x="216" y="158"/>
                    <a:pt x="209" y="162"/>
                    <a:pt x="202" y="162"/>
                  </a:cubicBezTo>
                  <a:cubicBezTo>
                    <a:pt x="187" y="162"/>
                    <a:pt x="176" y="154"/>
                    <a:pt x="164" y="140"/>
                  </a:cubicBezTo>
                  <a:cubicBezTo>
                    <a:pt x="138" y="95"/>
                    <a:pt x="154" y="1"/>
                    <a:pt x="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3926956" y="-565695"/>
              <a:ext cx="13227" cy="12176"/>
            </a:xfrm>
            <a:custGeom>
              <a:avLst/>
              <a:gdLst/>
              <a:ahLst/>
              <a:cxnLst/>
              <a:rect l="l" t="t" r="r" b="b"/>
              <a:pathLst>
                <a:path w="277" h="255" extrusionOk="0">
                  <a:moveTo>
                    <a:pt x="153" y="0"/>
                  </a:moveTo>
                  <a:cubicBezTo>
                    <a:pt x="104" y="0"/>
                    <a:pt x="14" y="75"/>
                    <a:pt x="7" y="120"/>
                  </a:cubicBezTo>
                  <a:cubicBezTo>
                    <a:pt x="0" y="173"/>
                    <a:pt x="74" y="243"/>
                    <a:pt x="149" y="254"/>
                  </a:cubicBezTo>
                  <a:lnTo>
                    <a:pt x="171" y="254"/>
                  </a:lnTo>
                  <a:cubicBezTo>
                    <a:pt x="235" y="254"/>
                    <a:pt x="258" y="214"/>
                    <a:pt x="266" y="150"/>
                  </a:cubicBezTo>
                  <a:cubicBezTo>
                    <a:pt x="276" y="71"/>
                    <a:pt x="231" y="26"/>
                    <a:pt x="1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4004454" y="-926637"/>
              <a:ext cx="17142" cy="12892"/>
            </a:xfrm>
            <a:custGeom>
              <a:avLst/>
              <a:gdLst/>
              <a:ahLst/>
              <a:cxnLst/>
              <a:rect l="l" t="t" r="r" b="b"/>
              <a:pathLst>
                <a:path w="359" h="270" extrusionOk="0">
                  <a:moveTo>
                    <a:pt x="135" y="1"/>
                  </a:moveTo>
                  <a:cubicBezTo>
                    <a:pt x="131" y="23"/>
                    <a:pt x="127" y="57"/>
                    <a:pt x="105" y="57"/>
                  </a:cubicBezTo>
                  <a:cubicBezTo>
                    <a:pt x="101" y="57"/>
                    <a:pt x="98" y="57"/>
                    <a:pt x="94" y="53"/>
                  </a:cubicBezTo>
                  <a:cubicBezTo>
                    <a:pt x="86" y="49"/>
                    <a:pt x="75" y="49"/>
                    <a:pt x="67" y="49"/>
                  </a:cubicBezTo>
                  <a:cubicBezTo>
                    <a:pt x="38" y="49"/>
                    <a:pt x="27" y="83"/>
                    <a:pt x="0" y="91"/>
                  </a:cubicBezTo>
                  <a:cubicBezTo>
                    <a:pt x="49" y="143"/>
                    <a:pt x="135" y="151"/>
                    <a:pt x="157" y="232"/>
                  </a:cubicBezTo>
                  <a:cubicBezTo>
                    <a:pt x="191" y="259"/>
                    <a:pt x="221" y="270"/>
                    <a:pt x="243" y="270"/>
                  </a:cubicBezTo>
                  <a:cubicBezTo>
                    <a:pt x="300" y="270"/>
                    <a:pt x="329" y="206"/>
                    <a:pt x="359" y="147"/>
                  </a:cubicBezTo>
                  <a:cubicBezTo>
                    <a:pt x="345" y="143"/>
                    <a:pt x="319" y="139"/>
                    <a:pt x="314" y="132"/>
                  </a:cubicBezTo>
                  <a:cubicBezTo>
                    <a:pt x="300" y="27"/>
                    <a:pt x="217" y="13"/>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3749947" y="-516608"/>
              <a:ext cx="14182" cy="13991"/>
            </a:xfrm>
            <a:custGeom>
              <a:avLst/>
              <a:gdLst/>
              <a:ahLst/>
              <a:cxnLst/>
              <a:rect l="l" t="t" r="r" b="b"/>
              <a:pathLst>
                <a:path w="297" h="293" extrusionOk="0">
                  <a:moveTo>
                    <a:pt x="151" y="1"/>
                  </a:moveTo>
                  <a:cubicBezTo>
                    <a:pt x="120" y="1"/>
                    <a:pt x="80" y="19"/>
                    <a:pt x="5" y="53"/>
                  </a:cubicBezTo>
                  <a:cubicBezTo>
                    <a:pt x="5" y="64"/>
                    <a:pt x="5" y="71"/>
                    <a:pt x="1" y="83"/>
                  </a:cubicBezTo>
                  <a:cubicBezTo>
                    <a:pt x="57" y="142"/>
                    <a:pt x="128" y="191"/>
                    <a:pt x="120" y="285"/>
                  </a:cubicBezTo>
                  <a:cubicBezTo>
                    <a:pt x="154" y="288"/>
                    <a:pt x="188" y="288"/>
                    <a:pt x="222" y="292"/>
                  </a:cubicBezTo>
                  <a:cubicBezTo>
                    <a:pt x="296" y="240"/>
                    <a:pt x="259" y="165"/>
                    <a:pt x="266" y="101"/>
                  </a:cubicBezTo>
                  <a:cubicBezTo>
                    <a:pt x="214" y="30"/>
                    <a:pt x="192" y="1"/>
                    <a:pt x="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4112083" y="-611773"/>
              <a:ext cx="11269" cy="19339"/>
            </a:xfrm>
            <a:custGeom>
              <a:avLst/>
              <a:gdLst/>
              <a:ahLst/>
              <a:cxnLst/>
              <a:rect l="l" t="t" r="r" b="b"/>
              <a:pathLst>
                <a:path w="236" h="405" extrusionOk="0">
                  <a:moveTo>
                    <a:pt x="49" y="1"/>
                  </a:moveTo>
                  <a:cubicBezTo>
                    <a:pt x="56" y="72"/>
                    <a:pt x="16" y="132"/>
                    <a:pt x="0" y="199"/>
                  </a:cubicBezTo>
                  <a:cubicBezTo>
                    <a:pt x="75" y="229"/>
                    <a:pt x="64" y="277"/>
                    <a:pt x="26" y="330"/>
                  </a:cubicBezTo>
                  <a:cubicBezTo>
                    <a:pt x="23" y="363"/>
                    <a:pt x="30" y="389"/>
                    <a:pt x="61" y="405"/>
                  </a:cubicBezTo>
                  <a:lnTo>
                    <a:pt x="83" y="405"/>
                  </a:lnTo>
                  <a:cubicBezTo>
                    <a:pt x="146" y="405"/>
                    <a:pt x="187" y="375"/>
                    <a:pt x="195" y="308"/>
                  </a:cubicBezTo>
                  <a:cubicBezTo>
                    <a:pt x="191" y="259"/>
                    <a:pt x="209" y="218"/>
                    <a:pt x="236" y="180"/>
                  </a:cubicBezTo>
                  <a:lnTo>
                    <a:pt x="225" y="180"/>
                  </a:lnTo>
                  <a:cubicBezTo>
                    <a:pt x="157" y="180"/>
                    <a:pt x="128" y="143"/>
                    <a:pt x="142" y="75"/>
                  </a:cubicBezTo>
                  <a:lnTo>
                    <a:pt x="128" y="75"/>
                  </a:lnTo>
                  <a:cubicBezTo>
                    <a:pt x="109" y="75"/>
                    <a:pt x="101" y="57"/>
                    <a:pt x="94" y="39"/>
                  </a:cubicBezTo>
                  <a:cubicBezTo>
                    <a:pt x="90" y="20"/>
                    <a:pt x="83" y="1"/>
                    <a:pt x="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3857527" y="-732438"/>
              <a:ext cx="15901" cy="13274"/>
            </a:xfrm>
            <a:custGeom>
              <a:avLst/>
              <a:gdLst/>
              <a:ahLst/>
              <a:cxnLst/>
              <a:rect l="l" t="t" r="r" b="b"/>
              <a:pathLst>
                <a:path w="333" h="278" extrusionOk="0">
                  <a:moveTo>
                    <a:pt x="142" y="1"/>
                  </a:moveTo>
                  <a:cubicBezTo>
                    <a:pt x="4" y="124"/>
                    <a:pt x="0" y="147"/>
                    <a:pt x="71" y="278"/>
                  </a:cubicBezTo>
                  <a:cubicBezTo>
                    <a:pt x="127" y="263"/>
                    <a:pt x="130" y="188"/>
                    <a:pt x="183" y="166"/>
                  </a:cubicBezTo>
                  <a:cubicBezTo>
                    <a:pt x="194" y="162"/>
                    <a:pt x="202" y="158"/>
                    <a:pt x="206" y="158"/>
                  </a:cubicBezTo>
                  <a:cubicBezTo>
                    <a:pt x="228" y="158"/>
                    <a:pt x="220" y="188"/>
                    <a:pt x="225" y="207"/>
                  </a:cubicBezTo>
                  <a:lnTo>
                    <a:pt x="235" y="207"/>
                  </a:lnTo>
                  <a:cubicBezTo>
                    <a:pt x="273" y="207"/>
                    <a:pt x="299" y="185"/>
                    <a:pt x="332" y="176"/>
                  </a:cubicBezTo>
                  <a:cubicBezTo>
                    <a:pt x="318" y="64"/>
                    <a:pt x="228" y="35"/>
                    <a:pt x="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3852561" y="-724034"/>
              <a:ext cx="15949" cy="13991"/>
            </a:xfrm>
            <a:custGeom>
              <a:avLst/>
              <a:gdLst/>
              <a:ahLst/>
              <a:cxnLst/>
              <a:rect l="l" t="t" r="r" b="b"/>
              <a:pathLst>
                <a:path w="334" h="293" extrusionOk="0">
                  <a:moveTo>
                    <a:pt x="228" y="0"/>
                  </a:moveTo>
                  <a:lnTo>
                    <a:pt x="228" y="0"/>
                  </a:lnTo>
                  <a:cubicBezTo>
                    <a:pt x="195" y="9"/>
                    <a:pt x="169" y="31"/>
                    <a:pt x="131" y="31"/>
                  </a:cubicBezTo>
                  <a:lnTo>
                    <a:pt x="121" y="31"/>
                  </a:lnTo>
                  <a:cubicBezTo>
                    <a:pt x="113" y="83"/>
                    <a:pt x="83" y="116"/>
                    <a:pt x="49" y="157"/>
                  </a:cubicBezTo>
                  <a:cubicBezTo>
                    <a:pt x="0" y="214"/>
                    <a:pt x="0" y="262"/>
                    <a:pt x="94" y="262"/>
                  </a:cubicBezTo>
                  <a:cubicBezTo>
                    <a:pt x="113" y="266"/>
                    <a:pt x="131" y="262"/>
                    <a:pt x="147" y="270"/>
                  </a:cubicBezTo>
                  <a:cubicBezTo>
                    <a:pt x="154" y="273"/>
                    <a:pt x="161" y="281"/>
                    <a:pt x="165" y="292"/>
                  </a:cubicBezTo>
                  <a:cubicBezTo>
                    <a:pt x="202" y="288"/>
                    <a:pt x="262" y="255"/>
                    <a:pt x="259" y="247"/>
                  </a:cubicBezTo>
                  <a:cubicBezTo>
                    <a:pt x="206" y="169"/>
                    <a:pt x="333" y="68"/>
                    <a:pt x="2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3896491" y="-624427"/>
              <a:ext cx="17381" cy="16474"/>
            </a:xfrm>
            <a:custGeom>
              <a:avLst/>
              <a:gdLst/>
              <a:ahLst/>
              <a:cxnLst/>
              <a:rect l="l" t="t" r="r" b="b"/>
              <a:pathLst>
                <a:path w="364" h="345" extrusionOk="0">
                  <a:moveTo>
                    <a:pt x="147" y="0"/>
                  </a:moveTo>
                  <a:cubicBezTo>
                    <a:pt x="113" y="38"/>
                    <a:pt x="1" y="49"/>
                    <a:pt x="106" y="131"/>
                  </a:cubicBezTo>
                  <a:cubicBezTo>
                    <a:pt x="173" y="169"/>
                    <a:pt x="199" y="225"/>
                    <a:pt x="192" y="304"/>
                  </a:cubicBezTo>
                  <a:cubicBezTo>
                    <a:pt x="214" y="314"/>
                    <a:pt x="237" y="330"/>
                    <a:pt x="256" y="340"/>
                  </a:cubicBezTo>
                  <a:cubicBezTo>
                    <a:pt x="266" y="340"/>
                    <a:pt x="278" y="340"/>
                    <a:pt x="289" y="345"/>
                  </a:cubicBezTo>
                  <a:cubicBezTo>
                    <a:pt x="363" y="318"/>
                    <a:pt x="363" y="270"/>
                    <a:pt x="330" y="214"/>
                  </a:cubicBezTo>
                  <a:cubicBezTo>
                    <a:pt x="263" y="147"/>
                    <a:pt x="282" y="8"/>
                    <a:pt x="1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3939323" y="-933226"/>
              <a:ext cx="17572" cy="10935"/>
            </a:xfrm>
            <a:custGeom>
              <a:avLst/>
              <a:gdLst/>
              <a:ahLst/>
              <a:cxnLst/>
              <a:rect l="l" t="t" r="r" b="b"/>
              <a:pathLst>
                <a:path w="368" h="229" extrusionOk="0">
                  <a:moveTo>
                    <a:pt x="150" y="1"/>
                  </a:moveTo>
                  <a:cubicBezTo>
                    <a:pt x="106" y="1"/>
                    <a:pt x="64" y="53"/>
                    <a:pt x="16" y="56"/>
                  </a:cubicBezTo>
                  <a:cubicBezTo>
                    <a:pt x="1" y="56"/>
                    <a:pt x="49" y="113"/>
                    <a:pt x="57" y="151"/>
                  </a:cubicBezTo>
                  <a:cubicBezTo>
                    <a:pt x="68" y="165"/>
                    <a:pt x="80" y="177"/>
                    <a:pt x="94" y="191"/>
                  </a:cubicBezTo>
                  <a:lnTo>
                    <a:pt x="109" y="191"/>
                  </a:lnTo>
                  <a:cubicBezTo>
                    <a:pt x="166" y="191"/>
                    <a:pt x="214" y="213"/>
                    <a:pt x="281" y="229"/>
                  </a:cubicBezTo>
                  <a:cubicBezTo>
                    <a:pt x="278" y="151"/>
                    <a:pt x="323" y="98"/>
                    <a:pt x="368" y="46"/>
                  </a:cubicBezTo>
                  <a:cubicBezTo>
                    <a:pt x="304" y="11"/>
                    <a:pt x="233" y="27"/>
                    <a:pt x="166" y="4"/>
                  </a:cubicBezTo>
                  <a:cubicBezTo>
                    <a:pt x="161" y="4"/>
                    <a:pt x="154"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3770622" y="-802535"/>
              <a:ext cx="18432" cy="13227"/>
            </a:xfrm>
            <a:custGeom>
              <a:avLst/>
              <a:gdLst/>
              <a:ahLst/>
              <a:cxnLst/>
              <a:rect l="l" t="t" r="r" b="b"/>
              <a:pathLst>
                <a:path w="386" h="277" extrusionOk="0">
                  <a:moveTo>
                    <a:pt x="101" y="0"/>
                  </a:moveTo>
                  <a:cubicBezTo>
                    <a:pt x="53" y="15"/>
                    <a:pt x="19" y="45"/>
                    <a:pt x="1" y="90"/>
                  </a:cubicBezTo>
                  <a:cubicBezTo>
                    <a:pt x="127" y="112"/>
                    <a:pt x="228" y="179"/>
                    <a:pt x="315" y="276"/>
                  </a:cubicBezTo>
                  <a:cubicBezTo>
                    <a:pt x="385" y="202"/>
                    <a:pt x="382" y="123"/>
                    <a:pt x="329" y="45"/>
                  </a:cubicBezTo>
                  <a:lnTo>
                    <a:pt x="307" y="45"/>
                  </a:lnTo>
                  <a:cubicBezTo>
                    <a:pt x="236" y="45"/>
                    <a:pt x="172" y="7"/>
                    <a:pt x="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3772580" y="-798285"/>
              <a:ext cx="16999" cy="11269"/>
            </a:xfrm>
            <a:custGeom>
              <a:avLst/>
              <a:gdLst/>
              <a:ahLst/>
              <a:cxnLst/>
              <a:rect l="l" t="t" r="r" b="b"/>
              <a:pathLst>
                <a:path w="356" h="236" extrusionOk="0">
                  <a:moveTo>
                    <a:pt x="42" y="1"/>
                  </a:moveTo>
                  <a:cubicBezTo>
                    <a:pt x="26" y="27"/>
                    <a:pt x="0" y="46"/>
                    <a:pt x="11" y="75"/>
                  </a:cubicBezTo>
                  <a:cubicBezTo>
                    <a:pt x="52" y="180"/>
                    <a:pt x="120" y="236"/>
                    <a:pt x="202" y="236"/>
                  </a:cubicBezTo>
                  <a:cubicBezTo>
                    <a:pt x="247" y="236"/>
                    <a:pt x="299" y="218"/>
                    <a:pt x="356" y="187"/>
                  </a:cubicBezTo>
                  <a:cubicBezTo>
                    <a:pt x="269" y="90"/>
                    <a:pt x="168" y="23"/>
                    <a:pt x="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3835610" y="-629966"/>
              <a:ext cx="13465" cy="15757"/>
            </a:xfrm>
            <a:custGeom>
              <a:avLst/>
              <a:gdLst/>
              <a:ahLst/>
              <a:cxnLst/>
              <a:rect l="l" t="t" r="r" b="b"/>
              <a:pathLst>
                <a:path w="282" h="330" extrusionOk="0">
                  <a:moveTo>
                    <a:pt x="98" y="1"/>
                  </a:moveTo>
                  <a:cubicBezTo>
                    <a:pt x="75" y="1"/>
                    <a:pt x="46" y="19"/>
                    <a:pt x="1" y="61"/>
                  </a:cubicBezTo>
                  <a:cubicBezTo>
                    <a:pt x="23" y="124"/>
                    <a:pt x="57" y="187"/>
                    <a:pt x="53" y="263"/>
                  </a:cubicBezTo>
                  <a:cubicBezTo>
                    <a:pt x="53" y="273"/>
                    <a:pt x="49" y="285"/>
                    <a:pt x="49" y="296"/>
                  </a:cubicBezTo>
                  <a:cubicBezTo>
                    <a:pt x="61" y="296"/>
                    <a:pt x="68" y="292"/>
                    <a:pt x="75" y="289"/>
                  </a:cubicBezTo>
                  <a:cubicBezTo>
                    <a:pt x="87" y="285"/>
                    <a:pt x="94" y="281"/>
                    <a:pt x="102" y="281"/>
                  </a:cubicBezTo>
                  <a:cubicBezTo>
                    <a:pt x="109" y="281"/>
                    <a:pt x="116" y="285"/>
                    <a:pt x="124" y="292"/>
                  </a:cubicBezTo>
                  <a:cubicBezTo>
                    <a:pt x="147" y="318"/>
                    <a:pt x="165" y="330"/>
                    <a:pt x="187" y="330"/>
                  </a:cubicBezTo>
                  <a:cubicBezTo>
                    <a:pt x="221" y="330"/>
                    <a:pt x="251" y="296"/>
                    <a:pt x="281" y="273"/>
                  </a:cubicBezTo>
                  <a:lnTo>
                    <a:pt x="281" y="270"/>
                  </a:lnTo>
                  <a:cubicBezTo>
                    <a:pt x="247" y="210"/>
                    <a:pt x="154" y="192"/>
                    <a:pt x="161" y="102"/>
                  </a:cubicBezTo>
                  <a:cubicBezTo>
                    <a:pt x="139" y="35"/>
                    <a:pt x="124" y="1"/>
                    <a:pt x="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3800753" y="-705841"/>
              <a:ext cx="19100" cy="8643"/>
            </a:xfrm>
            <a:custGeom>
              <a:avLst/>
              <a:gdLst/>
              <a:ahLst/>
              <a:cxnLst/>
              <a:rect l="l" t="t" r="r" b="b"/>
              <a:pathLst>
                <a:path w="400" h="181" extrusionOk="0">
                  <a:moveTo>
                    <a:pt x="366" y="1"/>
                  </a:moveTo>
                  <a:cubicBezTo>
                    <a:pt x="325" y="9"/>
                    <a:pt x="280" y="16"/>
                    <a:pt x="235" y="23"/>
                  </a:cubicBezTo>
                  <a:cubicBezTo>
                    <a:pt x="231" y="35"/>
                    <a:pt x="231" y="46"/>
                    <a:pt x="228" y="54"/>
                  </a:cubicBezTo>
                  <a:cubicBezTo>
                    <a:pt x="216" y="42"/>
                    <a:pt x="202" y="38"/>
                    <a:pt x="187" y="38"/>
                  </a:cubicBezTo>
                  <a:cubicBezTo>
                    <a:pt x="171" y="38"/>
                    <a:pt x="157" y="42"/>
                    <a:pt x="145" y="46"/>
                  </a:cubicBezTo>
                  <a:cubicBezTo>
                    <a:pt x="130" y="49"/>
                    <a:pt x="116" y="54"/>
                    <a:pt x="101" y="54"/>
                  </a:cubicBezTo>
                  <a:cubicBezTo>
                    <a:pt x="90" y="54"/>
                    <a:pt x="78" y="54"/>
                    <a:pt x="67" y="46"/>
                  </a:cubicBezTo>
                  <a:cubicBezTo>
                    <a:pt x="48" y="46"/>
                    <a:pt x="26" y="42"/>
                    <a:pt x="4" y="42"/>
                  </a:cubicBezTo>
                  <a:lnTo>
                    <a:pt x="0" y="42"/>
                  </a:lnTo>
                  <a:cubicBezTo>
                    <a:pt x="45" y="158"/>
                    <a:pt x="142" y="180"/>
                    <a:pt x="239" y="180"/>
                  </a:cubicBezTo>
                  <a:lnTo>
                    <a:pt x="295" y="180"/>
                  </a:lnTo>
                  <a:cubicBezTo>
                    <a:pt x="373" y="173"/>
                    <a:pt x="399" y="83"/>
                    <a:pt x="3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3802567" y="-715486"/>
              <a:ext cx="15185" cy="12224"/>
            </a:xfrm>
            <a:custGeom>
              <a:avLst/>
              <a:gdLst/>
              <a:ahLst/>
              <a:cxnLst/>
              <a:rect l="l" t="t" r="r" b="b"/>
              <a:pathLst>
                <a:path w="318" h="256" extrusionOk="0">
                  <a:moveTo>
                    <a:pt x="235" y="1"/>
                  </a:moveTo>
                  <a:cubicBezTo>
                    <a:pt x="199" y="1"/>
                    <a:pt x="165" y="42"/>
                    <a:pt x="131" y="49"/>
                  </a:cubicBezTo>
                  <a:cubicBezTo>
                    <a:pt x="16" y="80"/>
                    <a:pt x="0" y="109"/>
                    <a:pt x="38" y="244"/>
                  </a:cubicBezTo>
                  <a:lnTo>
                    <a:pt x="42" y="244"/>
                  </a:lnTo>
                  <a:cubicBezTo>
                    <a:pt x="78" y="199"/>
                    <a:pt x="68" y="132"/>
                    <a:pt x="112" y="91"/>
                  </a:cubicBezTo>
                  <a:lnTo>
                    <a:pt x="112" y="91"/>
                  </a:lnTo>
                  <a:cubicBezTo>
                    <a:pt x="176" y="154"/>
                    <a:pt x="128" y="199"/>
                    <a:pt x="105" y="248"/>
                  </a:cubicBezTo>
                  <a:cubicBezTo>
                    <a:pt x="116" y="256"/>
                    <a:pt x="128" y="256"/>
                    <a:pt x="139" y="256"/>
                  </a:cubicBezTo>
                  <a:cubicBezTo>
                    <a:pt x="154" y="256"/>
                    <a:pt x="168" y="251"/>
                    <a:pt x="183" y="248"/>
                  </a:cubicBezTo>
                  <a:cubicBezTo>
                    <a:pt x="195" y="244"/>
                    <a:pt x="209" y="240"/>
                    <a:pt x="225" y="240"/>
                  </a:cubicBezTo>
                  <a:cubicBezTo>
                    <a:pt x="240" y="240"/>
                    <a:pt x="254" y="244"/>
                    <a:pt x="266" y="256"/>
                  </a:cubicBezTo>
                  <a:cubicBezTo>
                    <a:pt x="269" y="248"/>
                    <a:pt x="269" y="237"/>
                    <a:pt x="273" y="225"/>
                  </a:cubicBezTo>
                  <a:cubicBezTo>
                    <a:pt x="318" y="162"/>
                    <a:pt x="266" y="94"/>
                    <a:pt x="285" y="27"/>
                  </a:cubicBezTo>
                  <a:cubicBezTo>
                    <a:pt x="266" y="9"/>
                    <a:pt x="251" y="1"/>
                    <a:pt x="2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4019830" y="-941439"/>
              <a:ext cx="17190" cy="11317"/>
            </a:xfrm>
            <a:custGeom>
              <a:avLst/>
              <a:gdLst/>
              <a:ahLst/>
              <a:cxnLst/>
              <a:rect l="l" t="t" r="r" b="b"/>
              <a:pathLst>
                <a:path w="360" h="237" extrusionOk="0">
                  <a:moveTo>
                    <a:pt x="117" y="0"/>
                  </a:moveTo>
                  <a:cubicBezTo>
                    <a:pt x="102" y="0"/>
                    <a:pt x="87" y="4"/>
                    <a:pt x="72" y="12"/>
                  </a:cubicBezTo>
                  <a:cubicBezTo>
                    <a:pt x="13" y="35"/>
                    <a:pt x="1" y="76"/>
                    <a:pt x="16" y="128"/>
                  </a:cubicBezTo>
                  <a:cubicBezTo>
                    <a:pt x="31" y="176"/>
                    <a:pt x="49" y="225"/>
                    <a:pt x="102" y="225"/>
                  </a:cubicBezTo>
                  <a:cubicBezTo>
                    <a:pt x="109" y="225"/>
                    <a:pt x="120" y="221"/>
                    <a:pt x="128" y="218"/>
                  </a:cubicBezTo>
                  <a:cubicBezTo>
                    <a:pt x="158" y="210"/>
                    <a:pt x="188" y="202"/>
                    <a:pt x="214" y="202"/>
                  </a:cubicBezTo>
                  <a:cubicBezTo>
                    <a:pt x="244" y="202"/>
                    <a:pt x="270" y="214"/>
                    <a:pt x="300" y="236"/>
                  </a:cubicBezTo>
                  <a:cubicBezTo>
                    <a:pt x="356" y="221"/>
                    <a:pt x="360" y="183"/>
                    <a:pt x="341" y="139"/>
                  </a:cubicBezTo>
                  <a:cubicBezTo>
                    <a:pt x="270" y="128"/>
                    <a:pt x="180" y="154"/>
                    <a:pt x="165" y="38"/>
                  </a:cubicBezTo>
                  <a:cubicBezTo>
                    <a:pt x="162" y="12"/>
                    <a:pt x="143" y="0"/>
                    <a:pt x="1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3727265" y="-510543"/>
              <a:ext cx="19721" cy="9693"/>
            </a:xfrm>
            <a:custGeom>
              <a:avLst/>
              <a:gdLst/>
              <a:ahLst/>
              <a:cxnLst/>
              <a:rect l="l" t="t" r="r" b="b"/>
              <a:pathLst>
                <a:path w="413" h="203" extrusionOk="0">
                  <a:moveTo>
                    <a:pt x="218" y="1"/>
                  </a:moveTo>
                  <a:cubicBezTo>
                    <a:pt x="180" y="31"/>
                    <a:pt x="143" y="60"/>
                    <a:pt x="98" y="83"/>
                  </a:cubicBezTo>
                  <a:cubicBezTo>
                    <a:pt x="1" y="127"/>
                    <a:pt x="94" y="153"/>
                    <a:pt x="106" y="188"/>
                  </a:cubicBezTo>
                  <a:cubicBezTo>
                    <a:pt x="195" y="195"/>
                    <a:pt x="281" y="198"/>
                    <a:pt x="367" y="203"/>
                  </a:cubicBezTo>
                  <a:cubicBezTo>
                    <a:pt x="412" y="68"/>
                    <a:pt x="307" y="41"/>
                    <a:pt x="2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3892003" y="-974626"/>
              <a:ext cx="10553" cy="19291"/>
            </a:xfrm>
            <a:custGeom>
              <a:avLst/>
              <a:gdLst/>
              <a:ahLst/>
              <a:cxnLst/>
              <a:rect l="l" t="t" r="r" b="b"/>
              <a:pathLst>
                <a:path w="221" h="404" extrusionOk="0">
                  <a:moveTo>
                    <a:pt x="131" y="0"/>
                  </a:moveTo>
                  <a:cubicBezTo>
                    <a:pt x="75" y="102"/>
                    <a:pt x="0" y="198"/>
                    <a:pt x="45" y="326"/>
                  </a:cubicBezTo>
                  <a:cubicBezTo>
                    <a:pt x="101" y="329"/>
                    <a:pt x="124" y="404"/>
                    <a:pt x="180" y="404"/>
                  </a:cubicBezTo>
                  <a:cubicBezTo>
                    <a:pt x="188" y="404"/>
                    <a:pt x="195" y="404"/>
                    <a:pt x="202" y="400"/>
                  </a:cubicBezTo>
                  <a:lnTo>
                    <a:pt x="202" y="371"/>
                  </a:lnTo>
                  <a:cubicBezTo>
                    <a:pt x="162" y="363"/>
                    <a:pt x="150" y="345"/>
                    <a:pt x="172" y="307"/>
                  </a:cubicBezTo>
                  <a:cubicBezTo>
                    <a:pt x="198" y="266"/>
                    <a:pt x="221" y="221"/>
                    <a:pt x="217" y="172"/>
                  </a:cubicBezTo>
                  <a:cubicBezTo>
                    <a:pt x="131" y="135"/>
                    <a:pt x="191" y="53"/>
                    <a:pt x="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3975565" y="-722792"/>
              <a:ext cx="15041" cy="13465"/>
            </a:xfrm>
            <a:custGeom>
              <a:avLst/>
              <a:gdLst/>
              <a:ahLst/>
              <a:cxnLst/>
              <a:rect l="l" t="t" r="r" b="b"/>
              <a:pathLst>
                <a:path w="315" h="282" extrusionOk="0">
                  <a:moveTo>
                    <a:pt x="150" y="1"/>
                  </a:moveTo>
                  <a:cubicBezTo>
                    <a:pt x="121" y="1"/>
                    <a:pt x="87" y="16"/>
                    <a:pt x="61" y="45"/>
                  </a:cubicBezTo>
                  <a:cubicBezTo>
                    <a:pt x="1" y="102"/>
                    <a:pt x="35" y="180"/>
                    <a:pt x="28" y="244"/>
                  </a:cubicBezTo>
                  <a:cubicBezTo>
                    <a:pt x="28" y="270"/>
                    <a:pt x="72" y="281"/>
                    <a:pt x="121" y="281"/>
                  </a:cubicBezTo>
                  <a:cubicBezTo>
                    <a:pt x="143" y="281"/>
                    <a:pt x="166" y="278"/>
                    <a:pt x="185" y="274"/>
                  </a:cubicBezTo>
                  <a:lnTo>
                    <a:pt x="199" y="274"/>
                  </a:lnTo>
                  <a:cubicBezTo>
                    <a:pt x="214" y="252"/>
                    <a:pt x="229" y="233"/>
                    <a:pt x="240" y="214"/>
                  </a:cubicBezTo>
                  <a:cubicBezTo>
                    <a:pt x="158" y="202"/>
                    <a:pt x="162" y="140"/>
                    <a:pt x="180" y="90"/>
                  </a:cubicBezTo>
                  <a:cubicBezTo>
                    <a:pt x="192" y="68"/>
                    <a:pt x="203" y="61"/>
                    <a:pt x="214" y="61"/>
                  </a:cubicBezTo>
                  <a:cubicBezTo>
                    <a:pt x="225" y="61"/>
                    <a:pt x="237" y="68"/>
                    <a:pt x="252" y="72"/>
                  </a:cubicBezTo>
                  <a:cubicBezTo>
                    <a:pt x="263" y="79"/>
                    <a:pt x="278" y="87"/>
                    <a:pt x="289" y="87"/>
                  </a:cubicBezTo>
                  <a:cubicBezTo>
                    <a:pt x="292" y="87"/>
                    <a:pt x="297" y="83"/>
                    <a:pt x="300" y="83"/>
                  </a:cubicBezTo>
                  <a:cubicBezTo>
                    <a:pt x="304" y="83"/>
                    <a:pt x="304" y="83"/>
                    <a:pt x="307" y="79"/>
                  </a:cubicBezTo>
                  <a:lnTo>
                    <a:pt x="315" y="83"/>
                  </a:lnTo>
                  <a:cubicBezTo>
                    <a:pt x="300" y="50"/>
                    <a:pt x="266" y="38"/>
                    <a:pt x="237" y="27"/>
                  </a:cubicBezTo>
                  <a:cubicBezTo>
                    <a:pt x="211" y="12"/>
                    <a:pt x="180"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3718718" y="-554282"/>
              <a:ext cx="20055" cy="13991"/>
            </a:xfrm>
            <a:custGeom>
              <a:avLst/>
              <a:gdLst/>
              <a:ahLst/>
              <a:cxnLst/>
              <a:rect l="l" t="t" r="r" b="b"/>
              <a:pathLst>
                <a:path w="420" h="293" extrusionOk="0">
                  <a:moveTo>
                    <a:pt x="192" y="1"/>
                  </a:moveTo>
                  <a:cubicBezTo>
                    <a:pt x="170" y="1"/>
                    <a:pt x="151" y="8"/>
                    <a:pt x="128" y="15"/>
                  </a:cubicBezTo>
                  <a:cubicBezTo>
                    <a:pt x="106" y="20"/>
                    <a:pt x="84" y="27"/>
                    <a:pt x="65" y="27"/>
                  </a:cubicBezTo>
                  <a:cubicBezTo>
                    <a:pt x="42" y="113"/>
                    <a:pt x="1" y="199"/>
                    <a:pt x="46" y="289"/>
                  </a:cubicBezTo>
                  <a:lnTo>
                    <a:pt x="65" y="289"/>
                  </a:lnTo>
                  <a:lnTo>
                    <a:pt x="80" y="292"/>
                  </a:lnTo>
                  <a:cubicBezTo>
                    <a:pt x="151" y="180"/>
                    <a:pt x="184" y="135"/>
                    <a:pt x="241" y="135"/>
                  </a:cubicBezTo>
                  <a:cubicBezTo>
                    <a:pt x="278" y="135"/>
                    <a:pt x="319" y="150"/>
                    <a:pt x="382" y="180"/>
                  </a:cubicBezTo>
                  <a:lnTo>
                    <a:pt x="420" y="180"/>
                  </a:lnTo>
                  <a:cubicBezTo>
                    <a:pt x="394" y="101"/>
                    <a:pt x="270" y="120"/>
                    <a:pt x="267" y="94"/>
                  </a:cubicBezTo>
                  <a:cubicBezTo>
                    <a:pt x="251" y="20"/>
                    <a:pt x="225" y="1"/>
                    <a:pt x="1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3785091" y="-1047062"/>
              <a:ext cx="12558" cy="17142"/>
            </a:xfrm>
            <a:custGeom>
              <a:avLst/>
              <a:gdLst/>
              <a:ahLst/>
              <a:cxnLst/>
              <a:rect l="l" t="t" r="r" b="b"/>
              <a:pathLst>
                <a:path w="263" h="359" extrusionOk="0">
                  <a:moveTo>
                    <a:pt x="76" y="0"/>
                  </a:moveTo>
                  <a:cubicBezTo>
                    <a:pt x="49" y="33"/>
                    <a:pt x="26" y="67"/>
                    <a:pt x="0" y="97"/>
                  </a:cubicBezTo>
                  <a:lnTo>
                    <a:pt x="0" y="101"/>
                  </a:lnTo>
                  <a:cubicBezTo>
                    <a:pt x="87" y="101"/>
                    <a:pt x="83" y="164"/>
                    <a:pt x="76" y="220"/>
                  </a:cubicBezTo>
                  <a:cubicBezTo>
                    <a:pt x="68" y="258"/>
                    <a:pt x="31" y="287"/>
                    <a:pt x="31" y="321"/>
                  </a:cubicBezTo>
                  <a:cubicBezTo>
                    <a:pt x="26" y="347"/>
                    <a:pt x="34" y="359"/>
                    <a:pt x="45" y="359"/>
                  </a:cubicBezTo>
                  <a:cubicBezTo>
                    <a:pt x="57" y="359"/>
                    <a:pt x="68" y="351"/>
                    <a:pt x="83" y="336"/>
                  </a:cubicBezTo>
                  <a:cubicBezTo>
                    <a:pt x="105" y="302"/>
                    <a:pt x="131" y="276"/>
                    <a:pt x="157" y="276"/>
                  </a:cubicBezTo>
                  <a:cubicBezTo>
                    <a:pt x="176" y="276"/>
                    <a:pt x="199" y="287"/>
                    <a:pt x="221" y="318"/>
                  </a:cubicBezTo>
                  <a:cubicBezTo>
                    <a:pt x="244" y="299"/>
                    <a:pt x="262" y="276"/>
                    <a:pt x="251" y="250"/>
                  </a:cubicBezTo>
                  <a:cubicBezTo>
                    <a:pt x="214" y="175"/>
                    <a:pt x="157" y="112"/>
                    <a:pt x="147" y="26"/>
                  </a:cubicBezTo>
                  <a:cubicBezTo>
                    <a:pt x="147" y="14"/>
                    <a:pt x="98" y="7"/>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4018922" y="-713147"/>
              <a:ext cx="19673" cy="10982"/>
            </a:xfrm>
            <a:custGeom>
              <a:avLst/>
              <a:gdLst/>
              <a:ahLst/>
              <a:cxnLst/>
              <a:rect l="l" t="t" r="r" b="b"/>
              <a:pathLst>
                <a:path w="412" h="230" extrusionOk="0">
                  <a:moveTo>
                    <a:pt x="20" y="0"/>
                  </a:moveTo>
                  <a:cubicBezTo>
                    <a:pt x="20" y="50"/>
                    <a:pt x="1" y="98"/>
                    <a:pt x="27" y="154"/>
                  </a:cubicBezTo>
                  <a:cubicBezTo>
                    <a:pt x="79" y="135"/>
                    <a:pt x="135" y="124"/>
                    <a:pt x="191" y="124"/>
                  </a:cubicBezTo>
                  <a:lnTo>
                    <a:pt x="225" y="124"/>
                  </a:lnTo>
                  <a:cubicBezTo>
                    <a:pt x="240" y="199"/>
                    <a:pt x="143" y="157"/>
                    <a:pt x="151" y="214"/>
                  </a:cubicBezTo>
                  <a:cubicBezTo>
                    <a:pt x="180" y="221"/>
                    <a:pt x="206" y="229"/>
                    <a:pt x="232" y="229"/>
                  </a:cubicBezTo>
                  <a:cubicBezTo>
                    <a:pt x="322" y="229"/>
                    <a:pt x="382" y="173"/>
                    <a:pt x="412" y="60"/>
                  </a:cubicBezTo>
                  <a:lnTo>
                    <a:pt x="412" y="60"/>
                  </a:lnTo>
                  <a:cubicBezTo>
                    <a:pt x="382" y="72"/>
                    <a:pt x="348" y="86"/>
                    <a:pt x="315" y="86"/>
                  </a:cubicBezTo>
                  <a:cubicBezTo>
                    <a:pt x="292" y="86"/>
                    <a:pt x="270" y="79"/>
                    <a:pt x="247" y="53"/>
                  </a:cubicBezTo>
                  <a:cubicBezTo>
                    <a:pt x="206" y="57"/>
                    <a:pt x="165" y="68"/>
                    <a:pt x="124" y="68"/>
                  </a:cubicBezTo>
                  <a:cubicBezTo>
                    <a:pt x="83" y="68"/>
                    <a:pt x="49" y="53"/>
                    <a:pt x="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4000539" y="-934611"/>
              <a:ext cx="20389" cy="15041"/>
            </a:xfrm>
            <a:custGeom>
              <a:avLst/>
              <a:gdLst/>
              <a:ahLst/>
              <a:cxnLst/>
              <a:rect l="l" t="t" r="r" b="b"/>
              <a:pathLst>
                <a:path w="427" h="315" extrusionOk="0">
                  <a:moveTo>
                    <a:pt x="1" y="0"/>
                  </a:moveTo>
                  <a:lnTo>
                    <a:pt x="1" y="0"/>
                  </a:lnTo>
                  <a:cubicBezTo>
                    <a:pt x="42" y="49"/>
                    <a:pt x="4" y="119"/>
                    <a:pt x="53" y="168"/>
                  </a:cubicBezTo>
                  <a:cubicBezTo>
                    <a:pt x="135" y="180"/>
                    <a:pt x="218" y="194"/>
                    <a:pt x="232" y="299"/>
                  </a:cubicBezTo>
                  <a:cubicBezTo>
                    <a:pt x="237" y="306"/>
                    <a:pt x="263" y="310"/>
                    <a:pt x="277" y="314"/>
                  </a:cubicBezTo>
                  <a:cubicBezTo>
                    <a:pt x="427" y="258"/>
                    <a:pt x="285" y="183"/>
                    <a:pt x="289" y="116"/>
                  </a:cubicBezTo>
                  <a:lnTo>
                    <a:pt x="289" y="116"/>
                  </a:lnTo>
                  <a:cubicBezTo>
                    <a:pt x="263" y="123"/>
                    <a:pt x="240" y="145"/>
                    <a:pt x="214" y="145"/>
                  </a:cubicBezTo>
                  <a:cubicBezTo>
                    <a:pt x="202" y="145"/>
                    <a:pt x="187" y="138"/>
                    <a:pt x="176" y="127"/>
                  </a:cubicBezTo>
                  <a:cubicBezTo>
                    <a:pt x="150" y="97"/>
                    <a:pt x="192" y="75"/>
                    <a:pt x="195" y="45"/>
                  </a:cubicBezTo>
                  <a:lnTo>
                    <a:pt x="176" y="45"/>
                  </a:lnTo>
                  <a:cubicBezTo>
                    <a:pt x="116" y="45"/>
                    <a:pt x="61" y="11"/>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4110650" y="-620846"/>
              <a:ext cx="11460" cy="13084"/>
            </a:xfrm>
            <a:custGeom>
              <a:avLst/>
              <a:gdLst/>
              <a:ahLst/>
              <a:cxnLst/>
              <a:rect l="l" t="t" r="r" b="b"/>
              <a:pathLst>
                <a:path w="240" h="274" extrusionOk="0">
                  <a:moveTo>
                    <a:pt x="120" y="1"/>
                  </a:moveTo>
                  <a:cubicBezTo>
                    <a:pt x="0" y="1"/>
                    <a:pt x="34" y="116"/>
                    <a:pt x="19" y="191"/>
                  </a:cubicBezTo>
                  <a:lnTo>
                    <a:pt x="31" y="191"/>
                  </a:lnTo>
                  <a:cubicBezTo>
                    <a:pt x="53" y="191"/>
                    <a:pt x="60" y="210"/>
                    <a:pt x="64" y="229"/>
                  </a:cubicBezTo>
                  <a:cubicBezTo>
                    <a:pt x="71" y="247"/>
                    <a:pt x="79" y="265"/>
                    <a:pt x="98" y="265"/>
                  </a:cubicBezTo>
                  <a:lnTo>
                    <a:pt x="112" y="265"/>
                  </a:lnTo>
                  <a:cubicBezTo>
                    <a:pt x="146" y="265"/>
                    <a:pt x="176" y="270"/>
                    <a:pt x="210" y="273"/>
                  </a:cubicBezTo>
                  <a:cubicBezTo>
                    <a:pt x="221" y="262"/>
                    <a:pt x="228" y="251"/>
                    <a:pt x="240" y="239"/>
                  </a:cubicBezTo>
                  <a:cubicBezTo>
                    <a:pt x="232" y="217"/>
                    <a:pt x="224" y="198"/>
                    <a:pt x="214" y="176"/>
                  </a:cubicBezTo>
                  <a:cubicBezTo>
                    <a:pt x="153" y="131"/>
                    <a:pt x="224" y="46"/>
                    <a:pt x="161" y="4"/>
                  </a:cubicBezTo>
                  <a:cubicBezTo>
                    <a:pt x="146" y="1"/>
                    <a:pt x="131" y="1"/>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3863448" y="-1085310"/>
              <a:ext cx="16999" cy="10218"/>
            </a:xfrm>
            <a:custGeom>
              <a:avLst/>
              <a:gdLst/>
              <a:ahLst/>
              <a:cxnLst/>
              <a:rect l="l" t="t" r="r" b="b"/>
              <a:pathLst>
                <a:path w="356" h="214" extrusionOk="0">
                  <a:moveTo>
                    <a:pt x="254" y="1"/>
                  </a:moveTo>
                  <a:cubicBezTo>
                    <a:pt x="232" y="1"/>
                    <a:pt x="206" y="12"/>
                    <a:pt x="187" y="27"/>
                  </a:cubicBezTo>
                  <a:cubicBezTo>
                    <a:pt x="131" y="68"/>
                    <a:pt x="49" y="75"/>
                    <a:pt x="1" y="203"/>
                  </a:cubicBezTo>
                  <a:cubicBezTo>
                    <a:pt x="45" y="161"/>
                    <a:pt x="79" y="146"/>
                    <a:pt x="113" y="146"/>
                  </a:cubicBezTo>
                  <a:cubicBezTo>
                    <a:pt x="150" y="146"/>
                    <a:pt x="184" y="173"/>
                    <a:pt x="221" y="191"/>
                  </a:cubicBezTo>
                  <a:cubicBezTo>
                    <a:pt x="240" y="203"/>
                    <a:pt x="262" y="213"/>
                    <a:pt x="285" y="213"/>
                  </a:cubicBezTo>
                  <a:cubicBezTo>
                    <a:pt x="296" y="213"/>
                    <a:pt x="311" y="206"/>
                    <a:pt x="318" y="187"/>
                  </a:cubicBezTo>
                  <a:cubicBezTo>
                    <a:pt x="341" y="143"/>
                    <a:pt x="356" y="83"/>
                    <a:pt x="318" y="34"/>
                  </a:cubicBezTo>
                  <a:cubicBezTo>
                    <a:pt x="299" y="8"/>
                    <a:pt x="277" y="1"/>
                    <a:pt x="2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3813120" y="-1038897"/>
              <a:ext cx="10028" cy="16999"/>
            </a:xfrm>
            <a:custGeom>
              <a:avLst/>
              <a:gdLst/>
              <a:ahLst/>
              <a:cxnLst/>
              <a:rect l="l" t="t" r="r" b="b"/>
              <a:pathLst>
                <a:path w="210" h="356" extrusionOk="0">
                  <a:moveTo>
                    <a:pt x="150" y="0"/>
                  </a:moveTo>
                  <a:cubicBezTo>
                    <a:pt x="124" y="19"/>
                    <a:pt x="102" y="49"/>
                    <a:pt x="72" y="49"/>
                  </a:cubicBezTo>
                  <a:cubicBezTo>
                    <a:pt x="53" y="49"/>
                    <a:pt x="38" y="42"/>
                    <a:pt x="19" y="23"/>
                  </a:cubicBezTo>
                  <a:lnTo>
                    <a:pt x="12" y="31"/>
                  </a:lnTo>
                  <a:cubicBezTo>
                    <a:pt x="4" y="131"/>
                    <a:pt x="1" y="233"/>
                    <a:pt x="72" y="322"/>
                  </a:cubicBezTo>
                  <a:cubicBezTo>
                    <a:pt x="90" y="333"/>
                    <a:pt x="109" y="345"/>
                    <a:pt x="128" y="356"/>
                  </a:cubicBezTo>
                  <a:cubicBezTo>
                    <a:pt x="132" y="330"/>
                    <a:pt x="139" y="307"/>
                    <a:pt x="165" y="296"/>
                  </a:cubicBezTo>
                  <a:cubicBezTo>
                    <a:pt x="106" y="221"/>
                    <a:pt x="184" y="188"/>
                    <a:pt x="210" y="135"/>
                  </a:cubicBezTo>
                  <a:lnTo>
                    <a:pt x="210" y="102"/>
                  </a:lnTo>
                  <a:cubicBezTo>
                    <a:pt x="169" y="83"/>
                    <a:pt x="147" y="45"/>
                    <a:pt x="1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3950353" y="-750821"/>
              <a:ext cx="15757" cy="8309"/>
            </a:xfrm>
            <a:custGeom>
              <a:avLst/>
              <a:gdLst/>
              <a:ahLst/>
              <a:cxnLst/>
              <a:rect l="l" t="t" r="r" b="b"/>
              <a:pathLst>
                <a:path w="330" h="174" extrusionOk="0">
                  <a:moveTo>
                    <a:pt x="67" y="1"/>
                  </a:moveTo>
                  <a:cubicBezTo>
                    <a:pt x="49" y="1"/>
                    <a:pt x="30" y="4"/>
                    <a:pt x="7" y="4"/>
                  </a:cubicBezTo>
                  <a:cubicBezTo>
                    <a:pt x="26" y="68"/>
                    <a:pt x="0" y="173"/>
                    <a:pt x="83" y="173"/>
                  </a:cubicBezTo>
                  <a:lnTo>
                    <a:pt x="198" y="173"/>
                  </a:lnTo>
                  <a:cubicBezTo>
                    <a:pt x="243" y="173"/>
                    <a:pt x="288" y="169"/>
                    <a:pt x="329" y="139"/>
                  </a:cubicBezTo>
                  <a:cubicBezTo>
                    <a:pt x="164" y="27"/>
                    <a:pt x="128" y="1"/>
                    <a:pt x="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4370744" y="-754689"/>
              <a:ext cx="15423" cy="13418"/>
            </a:xfrm>
            <a:custGeom>
              <a:avLst/>
              <a:gdLst/>
              <a:ahLst/>
              <a:cxnLst/>
              <a:rect l="l" t="t" r="r" b="b"/>
              <a:pathLst>
                <a:path w="323" h="281" extrusionOk="0">
                  <a:moveTo>
                    <a:pt x="38" y="0"/>
                  </a:moveTo>
                  <a:cubicBezTo>
                    <a:pt x="0" y="71"/>
                    <a:pt x="95" y="127"/>
                    <a:pt x="57" y="202"/>
                  </a:cubicBezTo>
                  <a:cubicBezTo>
                    <a:pt x="128" y="254"/>
                    <a:pt x="176" y="280"/>
                    <a:pt x="214" y="280"/>
                  </a:cubicBezTo>
                  <a:cubicBezTo>
                    <a:pt x="252" y="280"/>
                    <a:pt x="281" y="258"/>
                    <a:pt x="323" y="216"/>
                  </a:cubicBezTo>
                  <a:cubicBezTo>
                    <a:pt x="292" y="213"/>
                    <a:pt x="266" y="209"/>
                    <a:pt x="255" y="180"/>
                  </a:cubicBezTo>
                  <a:cubicBezTo>
                    <a:pt x="184" y="119"/>
                    <a:pt x="140" y="23"/>
                    <a:pt x="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4323233" y="-918376"/>
              <a:ext cx="11842" cy="10553"/>
            </a:xfrm>
            <a:custGeom>
              <a:avLst/>
              <a:gdLst/>
              <a:ahLst/>
              <a:cxnLst/>
              <a:rect l="l" t="t" r="r" b="b"/>
              <a:pathLst>
                <a:path w="248" h="221" extrusionOk="0">
                  <a:moveTo>
                    <a:pt x="120" y="0"/>
                  </a:moveTo>
                  <a:cubicBezTo>
                    <a:pt x="60" y="0"/>
                    <a:pt x="4" y="33"/>
                    <a:pt x="4" y="101"/>
                  </a:cubicBezTo>
                  <a:cubicBezTo>
                    <a:pt x="0" y="176"/>
                    <a:pt x="64" y="206"/>
                    <a:pt x="135" y="221"/>
                  </a:cubicBezTo>
                  <a:cubicBezTo>
                    <a:pt x="176" y="202"/>
                    <a:pt x="247" y="206"/>
                    <a:pt x="239" y="142"/>
                  </a:cubicBezTo>
                  <a:cubicBezTo>
                    <a:pt x="228" y="82"/>
                    <a:pt x="206" y="4"/>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3824150" y="-1037847"/>
              <a:ext cx="14468" cy="17190"/>
            </a:xfrm>
            <a:custGeom>
              <a:avLst/>
              <a:gdLst/>
              <a:ahLst/>
              <a:cxnLst/>
              <a:rect l="l" t="t" r="r" b="b"/>
              <a:pathLst>
                <a:path w="303" h="360" extrusionOk="0">
                  <a:moveTo>
                    <a:pt x="216" y="1"/>
                  </a:moveTo>
                  <a:cubicBezTo>
                    <a:pt x="206" y="72"/>
                    <a:pt x="202" y="102"/>
                    <a:pt x="180" y="102"/>
                  </a:cubicBezTo>
                  <a:cubicBezTo>
                    <a:pt x="164" y="102"/>
                    <a:pt x="138" y="87"/>
                    <a:pt x="97" y="61"/>
                  </a:cubicBezTo>
                  <a:cubicBezTo>
                    <a:pt x="90" y="57"/>
                    <a:pt x="86" y="57"/>
                    <a:pt x="78" y="57"/>
                  </a:cubicBezTo>
                  <a:cubicBezTo>
                    <a:pt x="78" y="94"/>
                    <a:pt x="71" y="135"/>
                    <a:pt x="82" y="169"/>
                  </a:cubicBezTo>
                  <a:cubicBezTo>
                    <a:pt x="109" y="240"/>
                    <a:pt x="78" y="251"/>
                    <a:pt x="37" y="251"/>
                  </a:cubicBezTo>
                  <a:lnTo>
                    <a:pt x="0" y="251"/>
                  </a:lnTo>
                  <a:cubicBezTo>
                    <a:pt x="45" y="326"/>
                    <a:pt x="149" y="251"/>
                    <a:pt x="194" y="330"/>
                  </a:cubicBezTo>
                  <a:cubicBezTo>
                    <a:pt x="206" y="341"/>
                    <a:pt x="216" y="353"/>
                    <a:pt x="228" y="360"/>
                  </a:cubicBezTo>
                  <a:cubicBezTo>
                    <a:pt x="228" y="326"/>
                    <a:pt x="228" y="285"/>
                    <a:pt x="258" y="285"/>
                  </a:cubicBezTo>
                  <a:cubicBezTo>
                    <a:pt x="269" y="285"/>
                    <a:pt x="284" y="289"/>
                    <a:pt x="303" y="300"/>
                  </a:cubicBezTo>
                  <a:cubicBezTo>
                    <a:pt x="232" y="211"/>
                    <a:pt x="235" y="109"/>
                    <a:pt x="243" y="9"/>
                  </a:cubicBezTo>
                  <a:cubicBezTo>
                    <a:pt x="235" y="4"/>
                    <a:pt x="224" y="1"/>
                    <a:pt x="2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3849171" y="-595538"/>
              <a:ext cx="14707" cy="18288"/>
            </a:xfrm>
            <a:custGeom>
              <a:avLst/>
              <a:gdLst/>
              <a:ahLst/>
              <a:cxnLst/>
              <a:rect l="l" t="t" r="r" b="b"/>
              <a:pathLst>
                <a:path w="308" h="383" extrusionOk="0">
                  <a:moveTo>
                    <a:pt x="307" y="1"/>
                  </a:moveTo>
                  <a:lnTo>
                    <a:pt x="307" y="1"/>
                  </a:lnTo>
                  <a:cubicBezTo>
                    <a:pt x="255" y="20"/>
                    <a:pt x="207" y="57"/>
                    <a:pt x="146" y="57"/>
                  </a:cubicBezTo>
                  <a:lnTo>
                    <a:pt x="128" y="57"/>
                  </a:lnTo>
                  <a:cubicBezTo>
                    <a:pt x="94" y="57"/>
                    <a:pt x="68" y="72"/>
                    <a:pt x="42" y="87"/>
                  </a:cubicBezTo>
                  <a:cubicBezTo>
                    <a:pt x="27" y="106"/>
                    <a:pt x="16" y="128"/>
                    <a:pt x="0" y="147"/>
                  </a:cubicBezTo>
                  <a:lnTo>
                    <a:pt x="34" y="147"/>
                  </a:lnTo>
                  <a:cubicBezTo>
                    <a:pt x="157" y="147"/>
                    <a:pt x="202" y="237"/>
                    <a:pt x="214" y="382"/>
                  </a:cubicBezTo>
                  <a:cubicBezTo>
                    <a:pt x="307" y="244"/>
                    <a:pt x="191" y="94"/>
                    <a:pt x="3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3850413" y="-1048734"/>
              <a:ext cx="20389" cy="16856"/>
            </a:xfrm>
            <a:custGeom>
              <a:avLst/>
              <a:gdLst/>
              <a:ahLst/>
              <a:cxnLst/>
              <a:rect l="l" t="t" r="r" b="b"/>
              <a:pathLst>
                <a:path w="427" h="353" extrusionOk="0">
                  <a:moveTo>
                    <a:pt x="285" y="1"/>
                  </a:moveTo>
                  <a:cubicBezTo>
                    <a:pt x="281" y="65"/>
                    <a:pt x="236" y="83"/>
                    <a:pt x="191" y="102"/>
                  </a:cubicBezTo>
                  <a:cubicBezTo>
                    <a:pt x="157" y="117"/>
                    <a:pt x="120" y="125"/>
                    <a:pt x="135" y="180"/>
                  </a:cubicBezTo>
                  <a:cubicBezTo>
                    <a:pt x="150" y="267"/>
                    <a:pt x="109" y="282"/>
                    <a:pt x="60" y="282"/>
                  </a:cubicBezTo>
                  <a:cubicBezTo>
                    <a:pt x="42" y="282"/>
                    <a:pt x="19" y="277"/>
                    <a:pt x="0" y="277"/>
                  </a:cubicBezTo>
                  <a:cubicBezTo>
                    <a:pt x="4" y="345"/>
                    <a:pt x="38" y="349"/>
                    <a:pt x="79" y="349"/>
                  </a:cubicBezTo>
                  <a:lnTo>
                    <a:pt x="109" y="349"/>
                  </a:lnTo>
                  <a:cubicBezTo>
                    <a:pt x="116" y="349"/>
                    <a:pt x="124" y="349"/>
                    <a:pt x="131" y="353"/>
                  </a:cubicBezTo>
                  <a:cubicBezTo>
                    <a:pt x="143" y="341"/>
                    <a:pt x="154" y="330"/>
                    <a:pt x="165" y="322"/>
                  </a:cubicBezTo>
                  <a:cubicBezTo>
                    <a:pt x="176" y="263"/>
                    <a:pt x="269" y="240"/>
                    <a:pt x="228" y="147"/>
                  </a:cubicBezTo>
                  <a:cubicBezTo>
                    <a:pt x="225" y="139"/>
                    <a:pt x="233" y="132"/>
                    <a:pt x="251" y="132"/>
                  </a:cubicBezTo>
                  <a:cubicBezTo>
                    <a:pt x="281" y="132"/>
                    <a:pt x="340" y="154"/>
                    <a:pt x="371" y="203"/>
                  </a:cubicBezTo>
                  <a:lnTo>
                    <a:pt x="374" y="199"/>
                  </a:lnTo>
                  <a:cubicBezTo>
                    <a:pt x="426" y="94"/>
                    <a:pt x="363" y="46"/>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4145842" y="-826457"/>
              <a:ext cx="13609" cy="16092"/>
            </a:xfrm>
            <a:custGeom>
              <a:avLst/>
              <a:gdLst/>
              <a:ahLst/>
              <a:cxnLst/>
              <a:rect l="l" t="t" r="r" b="b"/>
              <a:pathLst>
                <a:path w="285" h="337" extrusionOk="0">
                  <a:moveTo>
                    <a:pt x="218" y="0"/>
                  </a:moveTo>
                  <a:cubicBezTo>
                    <a:pt x="166" y="0"/>
                    <a:pt x="143" y="30"/>
                    <a:pt x="147" y="94"/>
                  </a:cubicBezTo>
                  <a:cubicBezTo>
                    <a:pt x="176" y="116"/>
                    <a:pt x="184" y="168"/>
                    <a:pt x="162" y="168"/>
                  </a:cubicBezTo>
                  <a:lnTo>
                    <a:pt x="147" y="168"/>
                  </a:lnTo>
                  <a:cubicBezTo>
                    <a:pt x="68" y="168"/>
                    <a:pt x="83" y="261"/>
                    <a:pt x="35" y="284"/>
                  </a:cubicBezTo>
                  <a:cubicBezTo>
                    <a:pt x="23" y="296"/>
                    <a:pt x="12" y="306"/>
                    <a:pt x="1" y="314"/>
                  </a:cubicBezTo>
                  <a:cubicBezTo>
                    <a:pt x="19" y="329"/>
                    <a:pt x="42" y="337"/>
                    <a:pt x="64" y="337"/>
                  </a:cubicBezTo>
                  <a:cubicBezTo>
                    <a:pt x="87" y="337"/>
                    <a:pt x="105" y="329"/>
                    <a:pt x="113" y="306"/>
                  </a:cubicBezTo>
                  <a:cubicBezTo>
                    <a:pt x="121" y="273"/>
                    <a:pt x="131" y="261"/>
                    <a:pt x="143" y="261"/>
                  </a:cubicBezTo>
                  <a:cubicBezTo>
                    <a:pt x="150" y="261"/>
                    <a:pt x="162" y="270"/>
                    <a:pt x="173" y="280"/>
                  </a:cubicBezTo>
                  <a:cubicBezTo>
                    <a:pt x="180" y="287"/>
                    <a:pt x="188" y="296"/>
                    <a:pt x="195" y="296"/>
                  </a:cubicBezTo>
                  <a:lnTo>
                    <a:pt x="229" y="296"/>
                  </a:lnTo>
                  <a:cubicBezTo>
                    <a:pt x="229" y="206"/>
                    <a:pt x="266" y="123"/>
                    <a:pt x="285" y="37"/>
                  </a:cubicBezTo>
                  <a:cubicBezTo>
                    <a:pt x="270" y="26"/>
                    <a:pt x="259" y="15"/>
                    <a:pt x="247" y="4"/>
                  </a:cubicBezTo>
                  <a:cubicBezTo>
                    <a:pt x="236" y="0"/>
                    <a:pt x="225" y="0"/>
                    <a:pt x="2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3842534" y="-611391"/>
              <a:ext cx="12176" cy="18623"/>
            </a:xfrm>
            <a:custGeom>
              <a:avLst/>
              <a:gdLst/>
              <a:ahLst/>
              <a:cxnLst/>
              <a:rect l="l" t="t" r="r" b="b"/>
              <a:pathLst>
                <a:path w="255" h="390" extrusionOk="0">
                  <a:moveTo>
                    <a:pt x="127" y="0"/>
                  </a:moveTo>
                  <a:lnTo>
                    <a:pt x="127" y="0"/>
                  </a:lnTo>
                  <a:cubicBezTo>
                    <a:pt x="108" y="5"/>
                    <a:pt x="94" y="15"/>
                    <a:pt x="86" y="34"/>
                  </a:cubicBezTo>
                  <a:cubicBezTo>
                    <a:pt x="135" y="109"/>
                    <a:pt x="149" y="176"/>
                    <a:pt x="75" y="251"/>
                  </a:cubicBezTo>
                  <a:cubicBezTo>
                    <a:pt x="37" y="285"/>
                    <a:pt x="23" y="341"/>
                    <a:pt x="0" y="389"/>
                  </a:cubicBezTo>
                  <a:lnTo>
                    <a:pt x="7" y="389"/>
                  </a:lnTo>
                  <a:cubicBezTo>
                    <a:pt x="68" y="389"/>
                    <a:pt x="116" y="352"/>
                    <a:pt x="168" y="333"/>
                  </a:cubicBezTo>
                  <a:cubicBezTo>
                    <a:pt x="254" y="202"/>
                    <a:pt x="247" y="143"/>
                    <a:pt x="135" y="45"/>
                  </a:cubicBezTo>
                  <a:cubicBezTo>
                    <a:pt x="123" y="38"/>
                    <a:pt x="127" y="15"/>
                    <a:pt x="1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4374135" y="-763809"/>
              <a:ext cx="18432" cy="18766"/>
            </a:xfrm>
            <a:custGeom>
              <a:avLst/>
              <a:gdLst/>
              <a:ahLst/>
              <a:cxnLst/>
              <a:rect l="l" t="t" r="r" b="b"/>
              <a:pathLst>
                <a:path w="386" h="393" extrusionOk="0">
                  <a:moveTo>
                    <a:pt x="318" y="0"/>
                  </a:moveTo>
                  <a:cubicBezTo>
                    <a:pt x="202" y="0"/>
                    <a:pt x="90" y="57"/>
                    <a:pt x="45" y="153"/>
                  </a:cubicBezTo>
                  <a:cubicBezTo>
                    <a:pt x="1" y="250"/>
                    <a:pt x="57" y="326"/>
                    <a:pt x="128" y="393"/>
                  </a:cubicBezTo>
                  <a:cubicBezTo>
                    <a:pt x="166" y="318"/>
                    <a:pt x="71" y="262"/>
                    <a:pt x="109" y="191"/>
                  </a:cubicBezTo>
                  <a:cubicBezTo>
                    <a:pt x="109" y="169"/>
                    <a:pt x="121" y="135"/>
                    <a:pt x="132" y="135"/>
                  </a:cubicBezTo>
                  <a:lnTo>
                    <a:pt x="135" y="138"/>
                  </a:lnTo>
                  <a:cubicBezTo>
                    <a:pt x="154" y="150"/>
                    <a:pt x="173" y="157"/>
                    <a:pt x="188" y="157"/>
                  </a:cubicBezTo>
                  <a:cubicBezTo>
                    <a:pt x="233" y="157"/>
                    <a:pt x="251" y="101"/>
                    <a:pt x="281" y="71"/>
                  </a:cubicBezTo>
                  <a:cubicBezTo>
                    <a:pt x="304" y="30"/>
                    <a:pt x="349" y="26"/>
                    <a:pt x="385" y="7"/>
                  </a:cubicBezTo>
                  <a:cubicBezTo>
                    <a:pt x="363" y="4"/>
                    <a:pt x="341" y="0"/>
                    <a:pt x="3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3707831" y="-545687"/>
              <a:ext cx="16856" cy="19339"/>
            </a:xfrm>
            <a:custGeom>
              <a:avLst/>
              <a:gdLst/>
              <a:ahLst/>
              <a:cxnLst/>
              <a:rect l="l" t="t" r="r" b="b"/>
              <a:pathLst>
                <a:path w="353" h="405" extrusionOk="0">
                  <a:moveTo>
                    <a:pt x="154" y="0"/>
                  </a:moveTo>
                  <a:cubicBezTo>
                    <a:pt x="162" y="15"/>
                    <a:pt x="170" y="30"/>
                    <a:pt x="180" y="42"/>
                  </a:cubicBezTo>
                  <a:cubicBezTo>
                    <a:pt x="218" y="94"/>
                    <a:pt x="308" y="127"/>
                    <a:pt x="248" y="206"/>
                  </a:cubicBezTo>
                  <a:cubicBezTo>
                    <a:pt x="211" y="258"/>
                    <a:pt x="185" y="351"/>
                    <a:pt x="113" y="351"/>
                  </a:cubicBezTo>
                  <a:cubicBezTo>
                    <a:pt x="91" y="351"/>
                    <a:pt x="68" y="344"/>
                    <a:pt x="39" y="325"/>
                  </a:cubicBezTo>
                  <a:cubicBezTo>
                    <a:pt x="31" y="325"/>
                    <a:pt x="13" y="344"/>
                    <a:pt x="1" y="351"/>
                  </a:cubicBezTo>
                  <a:cubicBezTo>
                    <a:pt x="80" y="385"/>
                    <a:pt x="125" y="404"/>
                    <a:pt x="158" y="404"/>
                  </a:cubicBezTo>
                  <a:cubicBezTo>
                    <a:pt x="211" y="404"/>
                    <a:pt x="237" y="359"/>
                    <a:pt x="308" y="239"/>
                  </a:cubicBezTo>
                  <a:cubicBezTo>
                    <a:pt x="337" y="228"/>
                    <a:pt x="342" y="202"/>
                    <a:pt x="345" y="172"/>
                  </a:cubicBezTo>
                  <a:cubicBezTo>
                    <a:pt x="353" y="64"/>
                    <a:pt x="266" y="37"/>
                    <a:pt x="1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4103010" y="-609434"/>
              <a:ext cx="10744" cy="16092"/>
            </a:xfrm>
            <a:custGeom>
              <a:avLst/>
              <a:gdLst/>
              <a:ahLst/>
              <a:cxnLst/>
              <a:rect l="l" t="t" r="r" b="b"/>
              <a:pathLst>
                <a:path w="225" h="337" extrusionOk="0">
                  <a:moveTo>
                    <a:pt x="80" y="0"/>
                  </a:moveTo>
                  <a:cubicBezTo>
                    <a:pt x="68" y="12"/>
                    <a:pt x="61" y="23"/>
                    <a:pt x="50" y="34"/>
                  </a:cubicBezTo>
                  <a:cubicBezTo>
                    <a:pt x="46" y="64"/>
                    <a:pt x="46" y="98"/>
                    <a:pt x="46" y="131"/>
                  </a:cubicBezTo>
                  <a:cubicBezTo>
                    <a:pt x="19" y="169"/>
                    <a:pt x="1" y="210"/>
                    <a:pt x="5" y="259"/>
                  </a:cubicBezTo>
                  <a:cubicBezTo>
                    <a:pt x="12" y="259"/>
                    <a:pt x="23" y="255"/>
                    <a:pt x="31" y="255"/>
                  </a:cubicBezTo>
                  <a:cubicBezTo>
                    <a:pt x="87" y="255"/>
                    <a:pt x="113" y="318"/>
                    <a:pt x="162" y="337"/>
                  </a:cubicBezTo>
                  <a:cubicBezTo>
                    <a:pt x="225" y="228"/>
                    <a:pt x="218" y="135"/>
                    <a:pt x="117" y="53"/>
                  </a:cubicBezTo>
                  <a:cubicBezTo>
                    <a:pt x="98" y="42"/>
                    <a:pt x="90" y="19"/>
                    <a:pt x="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3911628" y="-553757"/>
              <a:ext cx="20532" cy="13656"/>
            </a:xfrm>
            <a:custGeom>
              <a:avLst/>
              <a:gdLst/>
              <a:ahLst/>
              <a:cxnLst/>
              <a:rect l="l" t="t" r="r" b="b"/>
              <a:pathLst>
                <a:path w="430" h="286" extrusionOk="0">
                  <a:moveTo>
                    <a:pt x="348" y="1"/>
                  </a:moveTo>
                  <a:cubicBezTo>
                    <a:pt x="299" y="1"/>
                    <a:pt x="259" y="27"/>
                    <a:pt x="221" y="49"/>
                  </a:cubicBezTo>
                  <a:cubicBezTo>
                    <a:pt x="180" y="76"/>
                    <a:pt x="142" y="102"/>
                    <a:pt x="94" y="102"/>
                  </a:cubicBezTo>
                  <a:lnTo>
                    <a:pt x="83" y="102"/>
                  </a:lnTo>
                  <a:cubicBezTo>
                    <a:pt x="116" y="158"/>
                    <a:pt x="0" y="244"/>
                    <a:pt x="116" y="285"/>
                  </a:cubicBezTo>
                  <a:cubicBezTo>
                    <a:pt x="138" y="229"/>
                    <a:pt x="206" y="206"/>
                    <a:pt x="236" y="147"/>
                  </a:cubicBezTo>
                  <a:cubicBezTo>
                    <a:pt x="259" y="109"/>
                    <a:pt x="311" y="46"/>
                    <a:pt x="381" y="42"/>
                  </a:cubicBezTo>
                  <a:cubicBezTo>
                    <a:pt x="385" y="38"/>
                    <a:pt x="389" y="38"/>
                    <a:pt x="393" y="38"/>
                  </a:cubicBezTo>
                  <a:cubicBezTo>
                    <a:pt x="404" y="38"/>
                    <a:pt x="416" y="42"/>
                    <a:pt x="430" y="46"/>
                  </a:cubicBezTo>
                  <a:cubicBezTo>
                    <a:pt x="419" y="35"/>
                    <a:pt x="411" y="16"/>
                    <a:pt x="397" y="12"/>
                  </a:cubicBezTo>
                  <a:cubicBezTo>
                    <a:pt x="381" y="4"/>
                    <a:pt x="363" y="1"/>
                    <a:pt x="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4090309" y="-631017"/>
              <a:ext cx="10935" cy="12893"/>
            </a:xfrm>
            <a:custGeom>
              <a:avLst/>
              <a:gdLst/>
              <a:ahLst/>
              <a:cxnLst/>
              <a:rect l="l" t="t" r="r" b="b"/>
              <a:pathLst>
                <a:path w="229" h="270" extrusionOk="0">
                  <a:moveTo>
                    <a:pt x="105" y="0"/>
                  </a:moveTo>
                  <a:cubicBezTo>
                    <a:pt x="76" y="0"/>
                    <a:pt x="45" y="15"/>
                    <a:pt x="12" y="34"/>
                  </a:cubicBezTo>
                  <a:cubicBezTo>
                    <a:pt x="26" y="41"/>
                    <a:pt x="41" y="45"/>
                    <a:pt x="57" y="52"/>
                  </a:cubicBezTo>
                  <a:cubicBezTo>
                    <a:pt x="34" y="109"/>
                    <a:pt x="19" y="169"/>
                    <a:pt x="31" y="232"/>
                  </a:cubicBezTo>
                  <a:lnTo>
                    <a:pt x="0" y="232"/>
                  </a:lnTo>
                  <a:cubicBezTo>
                    <a:pt x="8" y="243"/>
                    <a:pt x="19" y="259"/>
                    <a:pt x="31" y="269"/>
                  </a:cubicBezTo>
                  <a:cubicBezTo>
                    <a:pt x="57" y="262"/>
                    <a:pt x="83" y="259"/>
                    <a:pt x="109" y="251"/>
                  </a:cubicBezTo>
                  <a:cubicBezTo>
                    <a:pt x="202" y="224"/>
                    <a:pt x="228" y="150"/>
                    <a:pt x="198" y="75"/>
                  </a:cubicBezTo>
                  <a:cubicBezTo>
                    <a:pt x="180" y="23"/>
                    <a:pt x="146" y="0"/>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4118338" y="-1039422"/>
              <a:ext cx="15375" cy="9884"/>
            </a:xfrm>
            <a:custGeom>
              <a:avLst/>
              <a:gdLst/>
              <a:ahLst/>
              <a:cxnLst/>
              <a:rect l="l" t="t" r="r" b="b"/>
              <a:pathLst>
                <a:path w="322" h="207" extrusionOk="0">
                  <a:moveTo>
                    <a:pt x="23" y="1"/>
                  </a:moveTo>
                  <a:cubicBezTo>
                    <a:pt x="0" y="1"/>
                    <a:pt x="35" y="68"/>
                    <a:pt x="26" y="82"/>
                  </a:cubicBezTo>
                  <a:lnTo>
                    <a:pt x="23" y="82"/>
                  </a:lnTo>
                  <a:cubicBezTo>
                    <a:pt x="109" y="154"/>
                    <a:pt x="214" y="172"/>
                    <a:pt x="311" y="206"/>
                  </a:cubicBezTo>
                  <a:lnTo>
                    <a:pt x="314" y="202"/>
                  </a:lnTo>
                  <a:cubicBezTo>
                    <a:pt x="322" y="146"/>
                    <a:pt x="322" y="90"/>
                    <a:pt x="292" y="37"/>
                  </a:cubicBezTo>
                  <a:cubicBezTo>
                    <a:pt x="281" y="34"/>
                    <a:pt x="270" y="34"/>
                    <a:pt x="259" y="34"/>
                  </a:cubicBezTo>
                  <a:cubicBezTo>
                    <a:pt x="221" y="27"/>
                    <a:pt x="183" y="8"/>
                    <a:pt x="150" y="8"/>
                  </a:cubicBezTo>
                  <a:cubicBezTo>
                    <a:pt x="124" y="8"/>
                    <a:pt x="102" y="15"/>
                    <a:pt x="79" y="34"/>
                  </a:cubicBezTo>
                  <a:cubicBezTo>
                    <a:pt x="49" y="11"/>
                    <a:pt x="30" y="1"/>
                    <a:pt x="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3645852" y="-633691"/>
              <a:ext cx="16092" cy="10553"/>
            </a:xfrm>
            <a:custGeom>
              <a:avLst/>
              <a:gdLst/>
              <a:ahLst/>
              <a:cxnLst/>
              <a:rect l="l" t="t" r="r" b="b"/>
              <a:pathLst>
                <a:path w="337" h="221" extrusionOk="0">
                  <a:moveTo>
                    <a:pt x="109" y="1"/>
                  </a:moveTo>
                  <a:cubicBezTo>
                    <a:pt x="71" y="1"/>
                    <a:pt x="38" y="8"/>
                    <a:pt x="0" y="30"/>
                  </a:cubicBezTo>
                  <a:cubicBezTo>
                    <a:pt x="57" y="37"/>
                    <a:pt x="143" y="15"/>
                    <a:pt x="98" y="127"/>
                  </a:cubicBezTo>
                  <a:cubicBezTo>
                    <a:pt x="86" y="158"/>
                    <a:pt x="124" y="180"/>
                    <a:pt x="150" y="202"/>
                  </a:cubicBezTo>
                  <a:cubicBezTo>
                    <a:pt x="172" y="213"/>
                    <a:pt x="188" y="220"/>
                    <a:pt x="202" y="220"/>
                  </a:cubicBezTo>
                  <a:cubicBezTo>
                    <a:pt x="250" y="220"/>
                    <a:pt x="285" y="168"/>
                    <a:pt x="326" y="150"/>
                  </a:cubicBezTo>
                  <a:cubicBezTo>
                    <a:pt x="337" y="97"/>
                    <a:pt x="281" y="86"/>
                    <a:pt x="262" y="49"/>
                  </a:cubicBezTo>
                  <a:cubicBezTo>
                    <a:pt x="214" y="19"/>
                    <a:pt x="161" y="1"/>
                    <a:pt x="1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3792444" y="-520380"/>
              <a:ext cx="12940" cy="13131"/>
            </a:xfrm>
            <a:custGeom>
              <a:avLst/>
              <a:gdLst/>
              <a:ahLst/>
              <a:cxnLst/>
              <a:rect l="l" t="t" r="r" b="b"/>
              <a:pathLst>
                <a:path w="271" h="275" extrusionOk="0">
                  <a:moveTo>
                    <a:pt x="225" y="1"/>
                  </a:moveTo>
                  <a:cubicBezTo>
                    <a:pt x="180" y="1"/>
                    <a:pt x="128" y="5"/>
                    <a:pt x="110" y="53"/>
                  </a:cubicBezTo>
                  <a:cubicBezTo>
                    <a:pt x="87" y="106"/>
                    <a:pt x="42" y="117"/>
                    <a:pt x="1" y="140"/>
                  </a:cubicBezTo>
                  <a:cubicBezTo>
                    <a:pt x="35" y="173"/>
                    <a:pt x="73" y="202"/>
                    <a:pt x="102" y="240"/>
                  </a:cubicBezTo>
                  <a:cubicBezTo>
                    <a:pt x="125" y="263"/>
                    <a:pt x="147" y="274"/>
                    <a:pt x="162" y="274"/>
                  </a:cubicBezTo>
                  <a:cubicBezTo>
                    <a:pt x="188" y="274"/>
                    <a:pt x="211" y="252"/>
                    <a:pt x="230" y="221"/>
                  </a:cubicBezTo>
                  <a:cubicBezTo>
                    <a:pt x="192" y="154"/>
                    <a:pt x="180" y="90"/>
                    <a:pt x="270" y="53"/>
                  </a:cubicBezTo>
                  <a:lnTo>
                    <a:pt x="270" y="53"/>
                  </a:lnTo>
                  <a:cubicBezTo>
                    <a:pt x="270" y="55"/>
                    <a:pt x="270" y="56"/>
                    <a:pt x="270" y="57"/>
                  </a:cubicBezTo>
                  <a:lnTo>
                    <a:pt x="270" y="53"/>
                  </a:lnTo>
                  <a:cubicBezTo>
                    <a:pt x="270" y="53"/>
                    <a:pt x="270" y="53"/>
                    <a:pt x="270" y="53"/>
                  </a:cubicBezTo>
                  <a:lnTo>
                    <a:pt x="270" y="53"/>
                  </a:lnTo>
                  <a:cubicBezTo>
                    <a:pt x="270" y="31"/>
                    <a:pt x="2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3805050" y="-792412"/>
              <a:ext cx="11269" cy="11651"/>
            </a:xfrm>
            <a:custGeom>
              <a:avLst/>
              <a:gdLst/>
              <a:ahLst/>
              <a:cxnLst/>
              <a:rect l="l" t="t" r="r" b="b"/>
              <a:pathLst>
                <a:path w="236" h="244" extrusionOk="0">
                  <a:moveTo>
                    <a:pt x="142" y="1"/>
                  </a:moveTo>
                  <a:cubicBezTo>
                    <a:pt x="108" y="1"/>
                    <a:pt x="63" y="35"/>
                    <a:pt x="7" y="95"/>
                  </a:cubicBezTo>
                  <a:cubicBezTo>
                    <a:pt x="4" y="121"/>
                    <a:pt x="4" y="143"/>
                    <a:pt x="0" y="166"/>
                  </a:cubicBezTo>
                  <a:cubicBezTo>
                    <a:pt x="34" y="225"/>
                    <a:pt x="86" y="244"/>
                    <a:pt x="146" y="244"/>
                  </a:cubicBezTo>
                  <a:cubicBezTo>
                    <a:pt x="161" y="244"/>
                    <a:pt x="180" y="244"/>
                    <a:pt x="198" y="240"/>
                  </a:cubicBezTo>
                  <a:cubicBezTo>
                    <a:pt x="194" y="229"/>
                    <a:pt x="191" y="218"/>
                    <a:pt x="194" y="207"/>
                  </a:cubicBezTo>
                  <a:cubicBezTo>
                    <a:pt x="198" y="162"/>
                    <a:pt x="104" y="192"/>
                    <a:pt x="130" y="135"/>
                  </a:cubicBezTo>
                  <a:cubicBezTo>
                    <a:pt x="142" y="113"/>
                    <a:pt x="161" y="109"/>
                    <a:pt x="183" y="109"/>
                  </a:cubicBezTo>
                  <a:cubicBezTo>
                    <a:pt x="202" y="109"/>
                    <a:pt x="220" y="113"/>
                    <a:pt x="235" y="113"/>
                  </a:cubicBezTo>
                  <a:cubicBezTo>
                    <a:pt x="209" y="38"/>
                    <a:pt x="180" y="1"/>
                    <a:pt x="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3800991" y="-859309"/>
              <a:ext cx="15949" cy="11078"/>
            </a:xfrm>
            <a:custGeom>
              <a:avLst/>
              <a:gdLst/>
              <a:ahLst/>
              <a:cxnLst/>
              <a:rect l="l" t="t" r="r" b="b"/>
              <a:pathLst>
                <a:path w="334" h="232" extrusionOk="0">
                  <a:moveTo>
                    <a:pt x="252" y="0"/>
                  </a:moveTo>
                  <a:cubicBezTo>
                    <a:pt x="240" y="11"/>
                    <a:pt x="225" y="33"/>
                    <a:pt x="221" y="33"/>
                  </a:cubicBezTo>
                  <a:cubicBezTo>
                    <a:pt x="192" y="16"/>
                    <a:pt x="173" y="7"/>
                    <a:pt x="158" y="7"/>
                  </a:cubicBezTo>
                  <a:cubicBezTo>
                    <a:pt x="124" y="7"/>
                    <a:pt x="117" y="49"/>
                    <a:pt x="106" y="105"/>
                  </a:cubicBezTo>
                  <a:cubicBezTo>
                    <a:pt x="102" y="120"/>
                    <a:pt x="98" y="128"/>
                    <a:pt x="95" y="128"/>
                  </a:cubicBezTo>
                  <a:cubicBezTo>
                    <a:pt x="87" y="128"/>
                    <a:pt x="83" y="94"/>
                    <a:pt x="76" y="86"/>
                  </a:cubicBezTo>
                  <a:cubicBezTo>
                    <a:pt x="64" y="75"/>
                    <a:pt x="57" y="71"/>
                    <a:pt x="50" y="71"/>
                  </a:cubicBezTo>
                  <a:cubicBezTo>
                    <a:pt x="31" y="71"/>
                    <a:pt x="23" y="101"/>
                    <a:pt x="12" y="116"/>
                  </a:cubicBezTo>
                  <a:cubicBezTo>
                    <a:pt x="9" y="164"/>
                    <a:pt x="1" y="213"/>
                    <a:pt x="72" y="217"/>
                  </a:cubicBezTo>
                  <a:cubicBezTo>
                    <a:pt x="83" y="225"/>
                    <a:pt x="106" y="232"/>
                    <a:pt x="113" y="232"/>
                  </a:cubicBezTo>
                  <a:lnTo>
                    <a:pt x="117" y="232"/>
                  </a:lnTo>
                  <a:cubicBezTo>
                    <a:pt x="173" y="173"/>
                    <a:pt x="214" y="101"/>
                    <a:pt x="300" y="68"/>
                  </a:cubicBezTo>
                  <a:cubicBezTo>
                    <a:pt x="333" y="56"/>
                    <a:pt x="297" y="4"/>
                    <a:pt x="2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3794020" y="-1060146"/>
              <a:ext cx="9693" cy="14182"/>
            </a:xfrm>
            <a:custGeom>
              <a:avLst/>
              <a:gdLst/>
              <a:ahLst/>
              <a:cxnLst/>
              <a:rect l="l" t="t" r="r" b="b"/>
              <a:pathLst>
                <a:path w="203" h="297" extrusionOk="0">
                  <a:moveTo>
                    <a:pt x="75" y="0"/>
                  </a:moveTo>
                  <a:cubicBezTo>
                    <a:pt x="4" y="0"/>
                    <a:pt x="20" y="45"/>
                    <a:pt x="20" y="87"/>
                  </a:cubicBezTo>
                  <a:cubicBezTo>
                    <a:pt x="20" y="109"/>
                    <a:pt x="8" y="135"/>
                    <a:pt x="1" y="162"/>
                  </a:cubicBezTo>
                  <a:cubicBezTo>
                    <a:pt x="16" y="165"/>
                    <a:pt x="27" y="173"/>
                    <a:pt x="34" y="184"/>
                  </a:cubicBezTo>
                  <a:cubicBezTo>
                    <a:pt x="61" y="214"/>
                    <a:pt x="56" y="270"/>
                    <a:pt x="98" y="296"/>
                  </a:cubicBezTo>
                  <a:cubicBezTo>
                    <a:pt x="128" y="221"/>
                    <a:pt x="128" y="221"/>
                    <a:pt x="199" y="207"/>
                  </a:cubicBezTo>
                  <a:cubicBezTo>
                    <a:pt x="199" y="195"/>
                    <a:pt x="199" y="188"/>
                    <a:pt x="203" y="176"/>
                  </a:cubicBezTo>
                  <a:cubicBezTo>
                    <a:pt x="191" y="154"/>
                    <a:pt x="184" y="128"/>
                    <a:pt x="173" y="102"/>
                  </a:cubicBezTo>
                  <a:cubicBezTo>
                    <a:pt x="184" y="27"/>
                    <a:pt x="146" y="0"/>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3884888" y="-803633"/>
              <a:ext cx="16474" cy="8452"/>
            </a:xfrm>
            <a:custGeom>
              <a:avLst/>
              <a:gdLst/>
              <a:ahLst/>
              <a:cxnLst/>
              <a:rect l="l" t="t" r="r" b="b"/>
              <a:pathLst>
                <a:path w="345" h="177" extrusionOk="0">
                  <a:moveTo>
                    <a:pt x="173" y="8"/>
                  </a:moveTo>
                  <a:cubicBezTo>
                    <a:pt x="109" y="19"/>
                    <a:pt x="1" y="1"/>
                    <a:pt x="39" y="128"/>
                  </a:cubicBezTo>
                  <a:cubicBezTo>
                    <a:pt x="61" y="161"/>
                    <a:pt x="94" y="176"/>
                    <a:pt x="128" y="176"/>
                  </a:cubicBezTo>
                  <a:cubicBezTo>
                    <a:pt x="147" y="176"/>
                    <a:pt x="170" y="168"/>
                    <a:pt x="184" y="161"/>
                  </a:cubicBezTo>
                  <a:cubicBezTo>
                    <a:pt x="244" y="139"/>
                    <a:pt x="345" y="120"/>
                    <a:pt x="277" y="11"/>
                  </a:cubicBezTo>
                  <a:lnTo>
                    <a:pt x="277" y="11"/>
                  </a:lnTo>
                  <a:cubicBezTo>
                    <a:pt x="266" y="16"/>
                    <a:pt x="255" y="19"/>
                    <a:pt x="244" y="19"/>
                  </a:cubicBezTo>
                  <a:cubicBezTo>
                    <a:pt x="232" y="19"/>
                    <a:pt x="222" y="16"/>
                    <a:pt x="210" y="11"/>
                  </a:cubicBezTo>
                  <a:cubicBezTo>
                    <a:pt x="199" y="11"/>
                    <a:pt x="192" y="8"/>
                    <a:pt x="180" y="8"/>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3844157" y="-1039231"/>
              <a:ext cx="15185" cy="22204"/>
            </a:xfrm>
            <a:custGeom>
              <a:avLst/>
              <a:gdLst/>
              <a:ahLst/>
              <a:cxnLst/>
              <a:rect l="l" t="t" r="r" b="b"/>
              <a:pathLst>
                <a:path w="318" h="465" extrusionOk="0">
                  <a:moveTo>
                    <a:pt x="243" y="0"/>
                  </a:moveTo>
                  <a:lnTo>
                    <a:pt x="240" y="4"/>
                  </a:lnTo>
                  <a:cubicBezTo>
                    <a:pt x="243" y="109"/>
                    <a:pt x="198" y="128"/>
                    <a:pt x="142" y="128"/>
                  </a:cubicBezTo>
                  <a:cubicBezTo>
                    <a:pt x="128" y="128"/>
                    <a:pt x="112" y="123"/>
                    <a:pt x="97" y="123"/>
                  </a:cubicBezTo>
                  <a:cubicBezTo>
                    <a:pt x="83" y="123"/>
                    <a:pt x="64" y="120"/>
                    <a:pt x="49" y="120"/>
                  </a:cubicBezTo>
                  <a:cubicBezTo>
                    <a:pt x="45" y="120"/>
                    <a:pt x="38" y="120"/>
                    <a:pt x="34" y="123"/>
                  </a:cubicBezTo>
                  <a:cubicBezTo>
                    <a:pt x="23" y="131"/>
                    <a:pt x="12" y="142"/>
                    <a:pt x="0" y="154"/>
                  </a:cubicBezTo>
                  <a:cubicBezTo>
                    <a:pt x="15" y="213"/>
                    <a:pt x="138" y="183"/>
                    <a:pt x="112" y="277"/>
                  </a:cubicBezTo>
                  <a:cubicBezTo>
                    <a:pt x="86" y="359"/>
                    <a:pt x="135" y="408"/>
                    <a:pt x="176" y="464"/>
                  </a:cubicBezTo>
                  <a:cubicBezTo>
                    <a:pt x="180" y="423"/>
                    <a:pt x="183" y="378"/>
                    <a:pt x="187" y="333"/>
                  </a:cubicBezTo>
                  <a:cubicBezTo>
                    <a:pt x="183" y="329"/>
                    <a:pt x="180" y="325"/>
                    <a:pt x="176" y="321"/>
                  </a:cubicBezTo>
                  <a:cubicBezTo>
                    <a:pt x="176" y="318"/>
                    <a:pt x="172" y="318"/>
                    <a:pt x="172" y="314"/>
                  </a:cubicBezTo>
                  <a:cubicBezTo>
                    <a:pt x="138" y="266"/>
                    <a:pt x="157" y="228"/>
                    <a:pt x="214" y="187"/>
                  </a:cubicBezTo>
                  <a:cubicBezTo>
                    <a:pt x="281" y="138"/>
                    <a:pt x="318" y="78"/>
                    <a:pt x="2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3995000" y="-564310"/>
              <a:ext cx="12701" cy="11173"/>
            </a:xfrm>
            <a:custGeom>
              <a:avLst/>
              <a:gdLst/>
              <a:ahLst/>
              <a:cxnLst/>
              <a:rect l="l" t="t" r="r" b="b"/>
              <a:pathLst>
                <a:path w="266" h="234" extrusionOk="0">
                  <a:moveTo>
                    <a:pt x="128" y="1"/>
                  </a:moveTo>
                  <a:cubicBezTo>
                    <a:pt x="102" y="1"/>
                    <a:pt x="79" y="23"/>
                    <a:pt x="53" y="68"/>
                  </a:cubicBezTo>
                  <a:cubicBezTo>
                    <a:pt x="0" y="162"/>
                    <a:pt x="90" y="180"/>
                    <a:pt x="128" y="230"/>
                  </a:cubicBezTo>
                  <a:cubicBezTo>
                    <a:pt x="143" y="233"/>
                    <a:pt x="157" y="233"/>
                    <a:pt x="169" y="233"/>
                  </a:cubicBezTo>
                  <a:cubicBezTo>
                    <a:pt x="210" y="233"/>
                    <a:pt x="243" y="218"/>
                    <a:pt x="266" y="173"/>
                  </a:cubicBezTo>
                  <a:cubicBezTo>
                    <a:pt x="217" y="144"/>
                    <a:pt x="240" y="84"/>
                    <a:pt x="202" y="46"/>
                  </a:cubicBezTo>
                  <a:cubicBezTo>
                    <a:pt x="173" y="16"/>
                    <a:pt x="150" y="1"/>
                    <a:pt x="1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4358568" y="-761852"/>
              <a:ext cx="9836" cy="17524"/>
            </a:xfrm>
            <a:custGeom>
              <a:avLst/>
              <a:gdLst/>
              <a:ahLst/>
              <a:cxnLst/>
              <a:rect l="l" t="t" r="r" b="b"/>
              <a:pathLst>
                <a:path w="206" h="367" extrusionOk="0">
                  <a:moveTo>
                    <a:pt x="90" y="0"/>
                  </a:moveTo>
                  <a:lnTo>
                    <a:pt x="90" y="0"/>
                  </a:lnTo>
                  <a:cubicBezTo>
                    <a:pt x="68" y="23"/>
                    <a:pt x="42" y="45"/>
                    <a:pt x="19" y="64"/>
                  </a:cubicBezTo>
                  <a:cubicBezTo>
                    <a:pt x="90" y="138"/>
                    <a:pt x="86" y="213"/>
                    <a:pt x="0" y="330"/>
                  </a:cubicBezTo>
                  <a:cubicBezTo>
                    <a:pt x="11" y="359"/>
                    <a:pt x="37" y="363"/>
                    <a:pt x="68" y="366"/>
                  </a:cubicBezTo>
                  <a:cubicBezTo>
                    <a:pt x="199" y="288"/>
                    <a:pt x="206" y="154"/>
                    <a:pt x="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4146701" y="-596398"/>
              <a:ext cx="10218" cy="12702"/>
            </a:xfrm>
            <a:custGeom>
              <a:avLst/>
              <a:gdLst/>
              <a:ahLst/>
              <a:cxnLst/>
              <a:rect l="l" t="t" r="r" b="b"/>
              <a:pathLst>
                <a:path w="214" h="266" extrusionOk="0">
                  <a:moveTo>
                    <a:pt x="123" y="0"/>
                  </a:moveTo>
                  <a:lnTo>
                    <a:pt x="123" y="0"/>
                  </a:lnTo>
                  <a:cubicBezTo>
                    <a:pt x="94" y="31"/>
                    <a:pt x="53" y="53"/>
                    <a:pt x="30" y="86"/>
                  </a:cubicBezTo>
                  <a:cubicBezTo>
                    <a:pt x="1" y="146"/>
                    <a:pt x="15" y="198"/>
                    <a:pt x="79" y="232"/>
                  </a:cubicBezTo>
                  <a:cubicBezTo>
                    <a:pt x="105" y="247"/>
                    <a:pt x="135" y="266"/>
                    <a:pt x="161" y="266"/>
                  </a:cubicBezTo>
                  <a:cubicBezTo>
                    <a:pt x="180" y="266"/>
                    <a:pt x="198" y="251"/>
                    <a:pt x="210" y="206"/>
                  </a:cubicBezTo>
                  <a:cubicBezTo>
                    <a:pt x="213" y="150"/>
                    <a:pt x="172" y="101"/>
                    <a:pt x="191" y="41"/>
                  </a:cubicBezTo>
                  <a:lnTo>
                    <a:pt x="191" y="41"/>
                  </a:lnTo>
                  <a:cubicBezTo>
                    <a:pt x="176" y="45"/>
                    <a:pt x="161" y="53"/>
                    <a:pt x="146" y="53"/>
                  </a:cubicBezTo>
                  <a:cubicBezTo>
                    <a:pt x="131" y="53"/>
                    <a:pt x="120" y="41"/>
                    <a:pt x="1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3943430" y="-597639"/>
              <a:ext cx="12033" cy="8786"/>
            </a:xfrm>
            <a:custGeom>
              <a:avLst/>
              <a:gdLst/>
              <a:ahLst/>
              <a:cxnLst/>
              <a:rect l="l" t="t" r="r" b="b"/>
              <a:pathLst>
                <a:path w="252" h="184" extrusionOk="0">
                  <a:moveTo>
                    <a:pt x="90" y="0"/>
                  </a:moveTo>
                  <a:cubicBezTo>
                    <a:pt x="64" y="0"/>
                    <a:pt x="38" y="12"/>
                    <a:pt x="16" y="45"/>
                  </a:cubicBezTo>
                  <a:cubicBezTo>
                    <a:pt x="1" y="71"/>
                    <a:pt x="16" y="157"/>
                    <a:pt x="79" y="176"/>
                  </a:cubicBezTo>
                  <a:cubicBezTo>
                    <a:pt x="95" y="180"/>
                    <a:pt x="105" y="183"/>
                    <a:pt x="117" y="183"/>
                  </a:cubicBezTo>
                  <a:cubicBezTo>
                    <a:pt x="199" y="183"/>
                    <a:pt x="202" y="83"/>
                    <a:pt x="252" y="26"/>
                  </a:cubicBezTo>
                  <a:lnTo>
                    <a:pt x="244" y="26"/>
                  </a:lnTo>
                  <a:cubicBezTo>
                    <a:pt x="218" y="26"/>
                    <a:pt x="192" y="19"/>
                    <a:pt x="166" y="15"/>
                  </a:cubicBezTo>
                  <a:cubicBezTo>
                    <a:pt x="140" y="8"/>
                    <a:pt x="117" y="0"/>
                    <a:pt x="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3751522" y="-687457"/>
              <a:ext cx="18766" cy="10075"/>
            </a:xfrm>
            <a:custGeom>
              <a:avLst/>
              <a:gdLst/>
              <a:ahLst/>
              <a:cxnLst/>
              <a:rect l="l" t="t" r="r" b="b"/>
              <a:pathLst>
                <a:path w="393" h="211" extrusionOk="0">
                  <a:moveTo>
                    <a:pt x="94" y="1"/>
                  </a:moveTo>
                  <a:cubicBezTo>
                    <a:pt x="60" y="1"/>
                    <a:pt x="30" y="16"/>
                    <a:pt x="1" y="54"/>
                  </a:cubicBezTo>
                  <a:cubicBezTo>
                    <a:pt x="49" y="61"/>
                    <a:pt x="108" y="42"/>
                    <a:pt x="131" y="124"/>
                  </a:cubicBezTo>
                  <a:cubicBezTo>
                    <a:pt x="139" y="162"/>
                    <a:pt x="172" y="176"/>
                    <a:pt x="213" y="176"/>
                  </a:cubicBezTo>
                  <a:cubicBezTo>
                    <a:pt x="229" y="176"/>
                    <a:pt x="243" y="173"/>
                    <a:pt x="262" y="169"/>
                  </a:cubicBezTo>
                  <a:lnTo>
                    <a:pt x="273" y="169"/>
                  </a:lnTo>
                  <a:cubicBezTo>
                    <a:pt x="318" y="169"/>
                    <a:pt x="355" y="192"/>
                    <a:pt x="393" y="211"/>
                  </a:cubicBezTo>
                  <a:cubicBezTo>
                    <a:pt x="378" y="150"/>
                    <a:pt x="378" y="76"/>
                    <a:pt x="307" y="76"/>
                  </a:cubicBezTo>
                  <a:cubicBezTo>
                    <a:pt x="292" y="76"/>
                    <a:pt x="277" y="80"/>
                    <a:pt x="255" y="87"/>
                  </a:cubicBezTo>
                  <a:lnTo>
                    <a:pt x="247" y="87"/>
                  </a:lnTo>
                  <a:cubicBezTo>
                    <a:pt x="225" y="87"/>
                    <a:pt x="213" y="54"/>
                    <a:pt x="195" y="42"/>
                  </a:cubicBezTo>
                  <a:cubicBezTo>
                    <a:pt x="161" y="16"/>
                    <a:pt x="127" y="1"/>
                    <a:pt x="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3752812" y="-674374"/>
              <a:ext cx="21296" cy="10553"/>
            </a:xfrm>
            <a:custGeom>
              <a:avLst/>
              <a:gdLst/>
              <a:ahLst/>
              <a:cxnLst/>
              <a:rect l="l" t="t" r="r" b="b"/>
              <a:pathLst>
                <a:path w="446" h="221" extrusionOk="0">
                  <a:moveTo>
                    <a:pt x="315" y="0"/>
                  </a:moveTo>
                  <a:cubicBezTo>
                    <a:pt x="300" y="0"/>
                    <a:pt x="285" y="30"/>
                    <a:pt x="278" y="59"/>
                  </a:cubicBezTo>
                  <a:cubicBezTo>
                    <a:pt x="308" y="86"/>
                    <a:pt x="323" y="135"/>
                    <a:pt x="282" y="135"/>
                  </a:cubicBezTo>
                  <a:lnTo>
                    <a:pt x="240" y="135"/>
                  </a:lnTo>
                  <a:cubicBezTo>
                    <a:pt x="211" y="135"/>
                    <a:pt x="180" y="138"/>
                    <a:pt x="151" y="142"/>
                  </a:cubicBezTo>
                  <a:cubicBezTo>
                    <a:pt x="121" y="149"/>
                    <a:pt x="91" y="153"/>
                    <a:pt x="61" y="153"/>
                  </a:cubicBezTo>
                  <a:cubicBezTo>
                    <a:pt x="42" y="153"/>
                    <a:pt x="23" y="149"/>
                    <a:pt x="1" y="146"/>
                  </a:cubicBezTo>
                  <a:lnTo>
                    <a:pt x="1" y="146"/>
                  </a:lnTo>
                  <a:cubicBezTo>
                    <a:pt x="42" y="183"/>
                    <a:pt x="87" y="187"/>
                    <a:pt x="135" y="187"/>
                  </a:cubicBezTo>
                  <a:lnTo>
                    <a:pt x="154" y="187"/>
                  </a:lnTo>
                  <a:cubicBezTo>
                    <a:pt x="180" y="187"/>
                    <a:pt x="211" y="187"/>
                    <a:pt x="233" y="194"/>
                  </a:cubicBezTo>
                  <a:cubicBezTo>
                    <a:pt x="285" y="213"/>
                    <a:pt x="319" y="220"/>
                    <a:pt x="345" y="220"/>
                  </a:cubicBezTo>
                  <a:cubicBezTo>
                    <a:pt x="394" y="220"/>
                    <a:pt x="413" y="183"/>
                    <a:pt x="446" y="75"/>
                  </a:cubicBezTo>
                  <a:lnTo>
                    <a:pt x="446" y="75"/>
                  </a:lnTo>
                  <a:cubicBezTo>
                    <a:pt x="423" y="86"/>
                    <a:pt x="401" y="108"/>
                    <a:pt x="379" y="108"/>
                  </a:cubicBezTo>
                  <a:cubicBezTo>
                    <a:pt x="364" y="108"/>
                    <a:pt x="353" y="97"/>
                    <a:pt x="342" y="52"/>
                  </a:cubicBezTo>
                  <a:cubicBezTo>
                    <a:pt x="334" y="15"/>
                    <a:pt x="323" y="0"/>
                    <a:pt x="3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3743500" y="-679387"/>
              <a:ext cx="13083" cy="10171"/>
            </a:xfrm>
            <a:custGeom>
              <a:avLst/>
              <a:gdLst/>
              <a:ahLst/>
              <a:cxnLst/>
              <a:rect l="l" t="t" r="r" b="b"/>
              <a:pathLst>
                <a:path w="274" h="213" extrusionOk="0">
                  <a:moveTo>
                    <a:pt x="94" y="0"/>
                  </a:moveTo>
                  <a:cubicBezTo>
                    <a:pt x="94" y="60"/>
                    <a:pt x="23" y="68"/>
                    <a:pt x="12" y="116"/>
                  </a:cubicBezTo>
                  <a:cubicBezTo>
                    <a:pt x="1" y="164"/>
                    <a:pt x="4" y="191"/>
                    <a:pt x="27" y="191"/>
                  </a:cubicBezTo>
                  <a:cubicBezTo>
                    <a:pt x="42" y="191"/>
                    <a:pt x="57" y="183"/>
                    <a:pt x="83" y="164"/>
                  </a:cubicBezTo>
                  <a:cubicBezTo>
                    <a:pt x="90" y="135"/>
                    <a:pt x="105" y="105"/>
                    <a:pt x="120" y="105"/>
                  </a:cubicBezTo>
                  <a:cubicBezTo>
                    <a:pt x="128" y="105"/>
                    <a:pt x="139" y="120"/>
                    <a:pt x="147" y="157"/>
                  </a:cubicBezTo>
                  <a:cubicBezTo>
                    <a:pt x="158" y="202"/>
                    <a:pt x="169" y="213"/>
                    <a:pt x="184" y="213"/>
                  </a:cubicBezTo>
                  <a:cubicBezTo>
                    <a:pt x="206" y="213"/>
                    <a:pt x="228" y="191"/>
                    <a:pt x="251" y="180"/>
                  </a:cubicBezTo>
                  <a:cubicBezTo>
                    <a:pt x="273" y="128"/>
                    <a:pt x="259" y="83"/>
                    <a:pt x="225" y="42"/>
                  </a:cubicBezTo>
                  <a:cubicBezTo>
                    <a:pt x="187" y="23"/>
                    <a:pt x="150" y="0"/>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4395145" y="-1059430"/>
              <a:ext cx="10887" cy="16140"/>
            </a:xfrm>
            <a:custGeom>
              <a:avLst/>
              <a:gdLst/>
              <a:ahLst/>
              <a:cxnLst/>
              <a:rect l="l" t="t" r="r" b="b"/>
              <a:pathLst>
                <a:path w="228" h="338" extrusionOk="0">
                  <a:moveTo>
                    <a:pt x="63" y="1"/>
                  </a:moveTo>
                  <a:cubicBezTo>
                    <a:pt x="37" y="1"/>
                    <a:pt x="11" y="1"/>
                    <a:pt x="0" y="27"/>
                  </a:cubicBezTo>
                  <a:cubicBezTo>
                    <a:pt x="11" y="30"/>
                    <a:pt x="18" y="30"/>
                    <a:pt x="30" y="30"/>
                  </a:cubicBezTo>
                  <a:cubicBezTo>
                    <a:pt x="52" y="35"/>
                    <a:pt x="90" y="46"/>
                    <a:pt x="82" y="61"/>
                  </a:cubicBezTo>
                  <a:cubicBezTo>
                    <a:pt x="40" y="142"/>
                    <a:pt x="90" y="221"/>
                    <a:pt x="82" y="299"/>
                  </a:cubicBezTo>
                  <a:cubicBezTo>
                    <a:pt x="90" y="311"/>
                    <a:pt x="101" y="322"/>
                    <a:pt x="108" y="334"/>
                  </a:cubicBezTo>
                  <a:lnTo>
                    <a:pt x="116" y="337"/>
                  </a:lnTo>
                  <a:cubicBezTo>
                    <a:pt x="135" y="299"/>
                    <a:pt x="149" y="259"/>
                    <a:pt x="180" y="232"/>
                  </a:cubicBezTo>
                  <a:cubicBezTo>
                    <a:pt x="228" y="192"/>
                    <a:pt x="213" y="150"/>
                    <a:pt x="190" y="109"/>
                  </a:cubicBezTo>
                  <a:cubicBezTo>
                    <a:pt x="164" y="53"/>
                    <a:pt x="138" y="4"/>
                    <a:pt x="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3918074" y="-923581"/>
              <a:ext cx="8977" cy="13609"/>
            </a:xfrm>
            <a:custGeom>
              <a:avLst/>
              <a:gdLst/>
              <a:ahLst/>
              <a:cxnLst/>
              <a:rect l="l" t="t" r="r" b="b"/>
              <a:pathLst>
                <a:path w="188" h="285" extrusionOk="0">
                  <a:moveTo>
                    <a:pt x="61" y="1"/>
                  </a:moveTo>
                  <a:cubicBezTo>
                    <a:pt x="1" y="79"/>
                    <a:pt x="4" y="161"/>
                    <a:pt x="27" y="244"/>
                  </a:cubicBezTo>
                  <a:lnTo>
                    <a:pt x="35" y="244"/>
                  </a:lnTo>
                  <a:cubicBezTo>
                    <a:pt x="80" y="244"/>
                    <a:pt x="120" y="263"/>
                    <a:pt x="154" y="285"/>
                  </a:cubicBezTo>
                  <a:cubicBezTo>
                    <a:pt x="161" y="210"/>
                    <a:pt x="187" y="128"/>
                    <a:pt x="142" y="53"/>
                  </a:cubicBezTo>
                  <a:cubicBezTo>
                    <a:pt x="116" y="38"/>
                    <a:pt x="87" y="19"/>
                    <a:pt x="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4020689" y="-727090"/>
              <a:ext cx="14134" cy="14898"/>
            </a:xfrm>
            <a:custGeom>
              <a:avLst/>
              <a:gdLst/>
              <a:ahLst/>
              <a:cxnLst/>
              <a:rect l="l" t="t" r="r" b="b"/>
              <a:pathLst>
                <a:path w="296" h="312" extrusionOk="0">
                  <a:moveTo>
                    <a:pt x="143" y="1"/>
                  </a:moveTo>
                  <a:cubicBezTo>
                    <a:pt x="109" y="28"/>
                    <a:pt x="79" y="61"/>
                    <a:pt x="34" y="61"/>
                  </a:cubicBezTo>
                  <a:cubicBezTo>
                    <a:pt x="22" y="61"/>
                    <a:pt x="15" y="61"/>
                    <a:pt x="4" y="57"/>
                  </a:cubicBezTo>
                  <a:cubicBezTo>
                    <a:pt x="4" y="80"/>
                    <a:pt x="4" y="102"/>
                    <a:pt x="0" y="125"/>
                  </a:cubicBezTo>
                  <a:cubicBezTo>
                    <a:pt x="12" y="128"/>
                    <a:pt x="19" y="128"/>
                    <a:pt x="31" y="128"/>
                  </a:cubicBezTo>
                  <a:cubicBezTo>
                    <a:pt x="53" y="128"/>
                    <a:pt x="71" y="121"/>
                    <a:pt x="93" y="117"/>
                  </a:cubicBezTo>
                  <a:cubicBezTo>
                    <a:pt x="116" y="109"/>
                    <a:pt x="138" y="102"/>
                    <a:pt x="161" y="102"/>
                  </a:cubicBezTo>
                  <a:cubicBezTo>
                    <a:pt x="176" y="102"/>
                    <a:pt x="195" y="106"/>
                    <a:pt x="214" y="117"/>
                  </a:cubicBezTo>
                  <a:cubicBezTo>
                    <a:pt x="83" y="158"/>
                    <a:pt x="146" y="237"/>
                    <a:pt x="169" y="311"/>
                  </a:cubicBezTo>
                  <a:cubicBezTo>
                    <a:pt x="169" y="218"/>
                    <a:pt x="243" y="166"/>
                    <a:pt x="295" y="106"/>
                  </a:cubicBezTo>
                  <a:cubicBezTo>
                    <a:pt x="243" y="57"/>
                    <a:pt x="172" y="57"/>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4005170" y="-868430"/>
              <a:ext cx="9884" cy="9693"/>
            </a:xfrm>
            <a:custGeom>
              <a:avLst/>
              <a:gdLst/>
              <a:ahLst/>
              <a:cxnLst/>
              <a:rect l="l" t="t" r="r" b="b"/>
              <a:pathLst>
                <a:path w="207" h="203" extrusionOk="0">
                  <a:moveTo>
                    <a:pt x="42" y="0"/>
                  </a:moveTo>
                  <a:cubicBezTo>
                    <a:pt x="42" y="45"/>
                    <a:pt x="27" y="90"/>
                    <a:pt x="1" y="128"/>
                  </a:cubicBezTo>
                  <a:cubicBezTo>
                    <a:pt x="20" y="176"/>
                    <a:pt x="49" y="202"/>
                    <a:pt x="90" y="202"/>
                  </a:cubicBezTo>
                  <a:cubicBezTo>
                    <a:pt x="109" y="202"/>
                    <a:pt x="124" y="198"/>
                    <a:pt x="142" y="191"/>
                  </a:cubicBezTo>
                  <a:cubicBezTo>
                    <a:pt x="191" y="172"/>
                    <a:pt x="206" y="131"/>
                    <a:pt x="199" y="83"/>
                  </a:cubicBezTo>
                  <a:cubicBezTo>
                    <a:pt x="187" y="15"/>
                    <a:pt x="135" y="0"/>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4016917" y="-910211"/>
              <a:ext cx="9264" cy="14516"/>
            </a:xfrm>
            <a:custGeom>
              <a:avLst/>
              <a:gdLst/>
              <a:ahLst/>
              <a:cxnLst/>
              <a:rect l="l" t="t" r="r" b="b"/>
              <a:pathLst>
                <a:path w="194" h="304" extrusionOk="0">
                  <a:moveTo>
                    <a:pt x="52" y="0"/>
                  </a:moveTo>
                  <a:cubicBezTo>
                    <a:pt x="37" y="19"/>
                    <a:pt x="19" y="38"/>
                    <a:pt x="4" y="57"/>
                  </a:cubicBezTo>
                  <a:cubicBezTo>
                    <a:pt x="4" y="102"/>
                    <a:pt x="4" y="147"/>
                    <a:pt x="0" y="192"/>
                  </a:cubicBezTo>
                  <a:cubicBezTo>
                    <a:pt x="59" y="210"/>
                    <a:pt x="52" y="300"/>
                    <a:pt x="119" y="304"/>
                  </a:cubicBezTo>
                  <a:cubicBezTo>
                    <a:pt x="164" y="304"/>
                    <a:pt x="194" y="288"/>
                    <a:pt x="194" y="240"/>
                  </a:cubicBezTo>
                  <a:cubicBezTo>
                    <a:pt x="131" y="199"/>
                    <a:pt x="93" y="147"/>
                    <a:pt x="109" y="68"/>
                  </a:cubicBezTo>
                  <a:cubicBezTo>
                    <a:pt x="112" y="27"/>
                    <a:pt x="97" y="0"/>
                    <a:pt x="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4389653" y="-1054225"/>
              <a:ext cx="10410" cy="13800"/>
            </a:xfrm>
            <a:custGeom>
              <a:avLst/>
              <a:gdLst/>
              <a:ahLst/>
              <a:cxnLst/>
              <a:rect l="l" t="t" r="r" b="b"/>
              <a:pathLst>
                <a:path w="218" h="289" extrusionOk="0">
                  <a:moveTo>
                    <a:pt x="75" y="0"/>
                  </a:moveTo>
                  <a:cubicBezTo>
                    <a:pt x="98" y="41"/>
                    <a:pt x="113" y="83"/>
                    <a:pt x="65" y="123"/>
                  </a:cubicBezTo>
                  <a:cubicBezTo>
                    <a:pt x="34" y="150"/>
                    <a:pt x="20" y="190"/>
                    <a:pt x="1" y="228"/>
                  </a:cubicBezTo>
                  <a:cubicBezTo>
                    <a:pt x="8" y="228"/>
                    <a:pt x="15" y="228"/>
                    <a:pt x="22" y="228"/>
                  </a:cubicBezTo>
                  <a:cubicBezTo>
                    <a:pt x="41" y="228"/>
                    <a:pt x="59" y="230"/>
                    <a:pt x="75" y="243"/>
                  </a:cubicBezTo>
                  <a:cubicBezTo>
                    <a:pt x="94" y="258"/>
                    <a:pt x="105" y="288"/>
                    <a:pt x="124" y="288"/>
                  </a:cubicBezTo>
                  <a:cubicBezTo>
                    <a:pt x="132" y="288"/>
                    <a:pt x="139" y="285"/>
                    <a:pt x="150" y="273"/>
                  </a:cubicBezTo>
                  <a:cubicBezTo>
                    <a:pt x="177" y="251"/>
                    <a:pt x="210" y="202"/>
                    <a:pt x="210" y="202"/>
                  </a:cubicBezTo>
                  <a:cubicBezTo>
                    <a:pt x="146" y="146"/>
                    <a:pt x="217" y="0"/>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4112417" y="-969994"/>
              <a:ext cx="11794" cy="9502"/>
            </a:xfrm>
            <a:custGeom>
              <a:avLst/>
              <a:gdLst/>
              <a:ahLst/>
              <a:cxnLst/>
              <a:rect l="l" t="t" r="r" b="b"/>
              <a:pathLst>
                <a:path w="247" h="199" extrusionOk="0">
                  <a:moveTo>
                    <a:pt x="101" y="1"/>
                  </a:moveTo>
                  <a:cubicBezTo>
                    <a:pt x="63" y="1"/>
                    <a:pt x="30" y="8"/>
                    <a:pt x="18" y="49"/>
                  </a:cubicBezTo>
                  <a:cubicBezTo>
                    <a:pt x="0" y="117"/>
                    <a:pt x="59" y="153"/>
                    <a:pt x="97" y="195"/>
                  </a:cubicBezTo>
                  <a:cubicBezTo>
                    <a:pt x="101" y="198"/>
                    <a:pt x="104" y="198"/>
                    <a:pt x="104" y="198"/>
                  </a:cubicBezTo>
                  <a:cubicBezTo>
                    <a:pt x="157" y="198"/>
                    <a:pt x="198" y="176"/>
                    <a:pt x="232" y="143"/>
                  </a:cubicBezTo>
                  <a:cubicBezTo>
                    <a:pt x="247" y="68"/>
                    <a:pt x="168" y="49"/>
                    <a:pt x="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3788481" y="-1030684"/>
              <a:ext cx="14134" cy="16617"/>
            </a:xfrm>
            <a:custGeom>
              <a:avLst/>
              <a:gdLst/>
              <a:ahLst/>
              <a:cxnLst/>
              <a:rect l="l" t="t" r="r" b="b"/>
              <a:pathLst>
                <a:path w="296" h="348" extrusionOk="0">
                  <a:moveTo>
                    <a:pt x="285" y="1"/>
                  </a:moveTo>
                  <a:lnTo>
                    <a:pt x="285" y="1"/>
                  </a:lnTo>
                  <a:cubicBezTo>
                    <a:pt x="254" y="11"/>
                    <a:pt x="251" y="38"/>
                    <a:pt x="247" y="64"/>
                  </a:cubicBezTo>
                  <a:cubicBezTo>
                    <a:pt x="206" y="184"/>
                    <a:pt x="113" y="240"/>
                    <a:pt x="4" y="281"/>
                  </a:cubicBezTo>
                  <a:cubicBezTo>
                    <a:pt x="1" y="303"/>
                    <a:pt x="1" y="325"/>
                    <a:pt x="1" y="348"/>
                  </a:cubicBezTo>
                  <a:cubicBezTo>
                    <a:pt x="61" y="303"/>
                    <a:pt x="128" y="277"/>
                    <a:pt x="202" y="277"/>
                  </a:cubicBezTo>
                  <a:cubicBezTo>
                    <a:pt x="232" y="277"/>
                    <a:pt x="262" y="281"/>
                    <a:pt x="296" y="292"/>
                  </a:cubicBezTo>
                  <a:cubicBezTo>
                    <a:pt x="228" y="187"/>
                    <a:pt x="296" y="94"/>
                    <a:pt x="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4277345" y="-849330"/>
              <a:ext cx="14468" cy="15758"/>
            </a:xfrm>
            <a:custGeom>
              <a:avLst/>
              <a:gdLst/>
              <a:ahLst/>
              <a:cxnLst/>
              <a:rect l="l" t="t" r="r" b="b"/>
              <a:pathLst>
                <a:path w="303" h="330" extrusionOk="0">
                  <a:moveTo>
                    <a:pt x="194" y="0"/>
                  </a:moveTo>
                  <a:lnTo>
                    <a:pt x="194" y="4"/>
                  </a:lnTo>
                  <a:cubicBezTo>
                    <a:pt x="247" y="143"/>
                    <a:pt x="142" y="180"/>
                    <a:pt x="49" y="225"/>
                  </a:cubicBezTo>
                  <a:cubicBezTo>
                    <a:pt x="56" y="259"/>
                    <a:pt x="0" y="285"/>
                    <a:pt x="37" y="322"/>
                  </a:cubicBezTo>
                  <a:cubicBezTo>
                    <a:pt x="56" y="311"/>
                    <a:pt x="75" y="288"/>
                    <a:pt x="94" y="288"/>
                  </a:cubicBezTo>
                  <a:cubicBezTo>
                    <a:pt x="104" y="288"/>
                    <a:pt x="120" y="295"/>
                    <a:pt x="135" y="318"/>
                  </a:cubicBezTo>
                  <a:cubicBezTo>
                    <a:pt x="142" y="326"/>
                    <a:pt x="153" y="330"/>
                    <a:pt x="164" y="330"/>
                  </a:cubicBezTo>
                  <a:cubicBezTo>
                    <a:pt x="187" y="330"/>
                    <a:pt x="202" y="311"/>
                    <a:pt x="180" y="269"/>
                  </a:cubicBezTo>
                  <a:cubicBezTo>
                    <a:pt x="164" y="247"/>
                    <a:pt x="157" y="225"/>
                    <a:pt x="183" y="221"/>
                  </a:cubicBezTo>
                  <a:cubicBezTo>
                    <a:pt x="303" y="183"/>
                    <a:pt x="265" y="94"/>
                    <a:pt x="258" y="12"/>
                  </a:cubicBezTo>
                  <a:lnTo>
                    <a:pt x="258" y="4"/>
                  </a:lnTo>
                  <a:cubicBezTo>
                    <a:pt x="235" y="4"/>
                    <a:pt x="216" y="4"/>
                    <a:pt x="1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3851320" y="-670315"/>
              <a:ext cx="14182" cy="10982"/>
            </a:xfrm>
            <a:custGeom>
              <a:avLst/>
              <a:gdLst/>
              <a:ahLst/>
              <a:cxnLst/>
              <a:rect l="l" t="t" r="r" b="b"/>
              <a:pathLst>
                <a:path w="297" h="230" extrusionOk="0">
                  <a:moveTo>
                    <a:pt x="157" y="1"/>
                  </a:moveTo>
                  <a:cubicBezTo>
                    <a:pt x="150" y="42"/>
                    <a:pt x="135" y="53"/>
                    <a:pt x="113" y="53"/>
                  </a:cubicBezTo>
                  <a:cubicBezTo>
                    <a:pt x="102" y="53"/>
                    <a:pt x="90" y="53"/>
                    <a:pt x="79" y="50"/>
                  </a:cubicBezTo>
                  <a:cubicBezTo>
                    <a:pt x="68" y="45"/>
                    <a:pt x="57" y="45"/>
                    <a:pt x="45" y="45"/>
                  </a:cubicBezTo>
                  <a:cubicBezTo>
                    <a:pt x="34" y="45"/>
                    <a:pt x="23" y="50"/>
                    <a:pt x="16" y="57"/>
                  </a:cubicBezTo>
                  <a:lnTo>
                    <a:pt x="16" y="90"/>
                  </a:lnTo>
                  <a:cubicBezTo>
                    <a:pt x="12" y="158"/>
                    <a:pt x="0" y="229"/>
                    <a:pt x="95" y="229"/>
                  </a:cubicBezTo>
                  <a:lnTo>
                    <a:pt x="109" y="229"/>
                  </a:lnTo>
                  <a:cubicBezTo>
                    <a:pt x="79" y="192"/>
                    <a:pt x="27" y="150"/>
                    <a:pt x="121" y="132"/>
                  </a:cubicBezTo>
                  <a:lnTo>
                    <a:pt x="180" y="132"/>
                  </a:lnTo>
                  <a:cubicBezTo>
                    <a:pt x="195" y="135"/>
                    <a:pt x="207" y="135"/>
                    <a:pt x="218" y="135"/>
                  </a:cubicBezTo>
                  <a:cubicBezTo>
                    <a:pt x="244" y="135"/>
                    <a:pt x="270" y="132"/>
                    <a:pt x="296" y="105"/>
                  </a:cubicBezTo>
                  <a:cubicBezTo>
                    <a:pt x="288" y="61"/>
                    <a:pt x="225" y="53"/>
                    <a:pt x="221" y="5"/>
                  </a:cubicBezTo>
                  <a:cubicBezTo>
                    <a:pt x="199" y="5"/>
                    <a:pt x="176" y="1"/>
                    <a:pt x="1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3991800" y="-1057090"/>
              <a:ext cx="13657" cy="8070"/>
            </a:xfrm>
            <a:custGeom>
              <a:avLst/>
              <a:gdLst/>
              <a:ahLst/>
              <a:cxnLst/>
              <a:rect l="l" t="t" r="r" b="b"/>
              <a:pathLst>
                <a:path w="286" h="169" extrusionOk="0">
                  <a:moveTo>
                    <a:pt x="76" y="0"/>
                  </a:moveTo>
                  <a:cubicBezTo>
                    <a:pt x="49" y="0"/>
                    <a:pt x="27" y="8"/>
                    <a:pt x="19" y="45"/>
                  </a:cubicBezTo>
                  <a:cubicBezTo>
                    <a:pt x="1" y="116"/>
                    <a:pt x="31" y="161"/>
                    <a:pt x="106" y="169"/>
                  </a:cubicBezTo>
                  <a:cubicBezTo>
                    <a:pt x="150" y="138"/>
                    <a:pt x="195" y="112"/>
                    <a:pt x="240" y="79"/>
                  </a:cubicBezTo>
                  <a:cubicBezTo>
                    <a:pt x="285" y="41"/>
                    <a:pt x="244" y="26"/>
                    <a:pt x="218" y="8"/>
                  </a:cubicBezTo>
                  <a:cubicBezTo>
                    <a:pt x="195" y="8"/>
                    <a:pt x="176" y="4"/>
                    <a:pt x="154" y="4"/>
                  </a:cubicBezTo>
                  <a:cubicBezTo>
                    <a:pt x="147" y="4"/>
                    <a:pt x="143" y="4"/>
                    <a:pt x="139" y="8"/>
                  </a:cubicBezTo>
                  <a:lnTo>
                    <a:pt x="135" y="8"/>
                  </a:lnTo>
                  <a:cubicBezTo>
                    <a:pt x="124" y="8"/>
                    <a:pt x="116" y="4"/>
                    <a:pt x="106" y="4"/>
                  </a:cubicBezTo>
                  <a:cubicBezTo>
                    <a:pt x="94" y="4"/>
                    <a:pt x="87"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4103344" y="-626385"/>
              <a:ext cx="14516" cy="13943"/>
            </a:xfrm>
            <a:custGeom>
              <a:avLst/>
              <a:gdLst/>
              <a:ahLst/>
              <a:cxnLst/>
              <a:rect l="l" t="t" r="r" b="b"/>
              <a:pathLst>
                <a:path w="304" h="292" extrusionOk="0">
                  <a:moveTo>
                    <a:pt x="244" y="0"/>
                  </a:moveTo>
                  <a:lnTo>
                    <a:pt x="244" y="0"/>
                  </a:lnTo>
                  <a:cubicBezTo>
                    <a:pt x="150" y="12"/>
                    <a:pt x="187" y="86"/>
                    <a:pt x="173" y="139"/>
                  </a:cubicBezTo>
                  <a:cubicBezTo>
                    <a:pt x="165" y="172"/>
                    <a:pt x="154" y="206"/>
                    <a:pt x="116" y="210"/>
                  </a:cubicBezTo>
                  <a:lnTo>
                    <a:pt x="109" y="210"/>
                  </a:lnTo>
                  <a:cubicBezTo>
                    <a:pt x="71" y="210"/>
                    <a:pt x="75" y="172"/>
                    <a:pt x="71" y="143"/>
                  </a:cubicBezTo>
                  <a:cubicBezTo>
                    <a:pt x="71" y="101"/>
                    <a:pt x="45" y="90"/>
                    <a:pt x="8" y="86"/>
                  </a:cubicBezTo>
                  <a:lnTo>
                    <a:pt x="8" y="120"/>
                  </a:lnTo>
                  <a:cubicBezTo>
                    <a:pt x="71" y="162"/>
                    <a:pt x="0" y="247"/>
                    <a:pt x="61" y="292"/>
                  </a:cubicBezTo>
                  <a:cubicBezTo>
                    <a:pt x="83" y="258"/>
                    <a:pt x="113" y="251"/>
                    <a:pt x="142" y="251"/>
                  </a:cubicBezTo>
                  <a:lnTo>
                    <a:pt x="165" y="251"/>
                  </a:lnTo>
                  <a:cubicBezTo>
                    <a:pt x="173" y="255"/>
                    <a:pt x="180" y="255"/>
                    <a:pt x="187" y="255"/>
                  </a:cubicBezTo>
                  <a:lnTo>
                    <a:pt x="199" y="255"/>
                  </a:lnTo>
                  <a:cubicBezTo>
                    <a:pt x="259" y="247"/>
                    <a:pt x="281" y="217"/>
                    <a:pt x="304" y="172"/>
                  </a:cubicBezTo>
                  <a:cubicBezTo>
                    <a:pt x="292" y="162"/>
                    <a:pt x="281" y="146"/>
                    <a:pt x="273" y="135"/>
                  </a:cubicBezTo>
                  <a:cubicBezTo>
                    <a:pt x="206" y="105"/>
                    <a:pt x="210" y="57"/>
                    <a:pt x="2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3870754" y="-705650"/>
              <a:ext cx="20055" cy="10982"/>
            </a:xfrm>
            <a:custGeom>
              <a:avLst/>
              <a:gdLst/>
              <a:ahLst/>
              <a:cxnLst/>
              <a:rect l="l" t="t" r="r" b="b"/>
              <a:pathLst>
                <a:path w="420" h="230" extrusionOk="0">
                  <a:moveTo>
                    <a:pt x="407" y="0"/>
                  </a:moveTo>
                  <a:cubicBezTo>
                    <a:pt x="311" y="27"/>
                    <a:pt x="210" y="53"/>
                    <a:pt x="112" y="79"/>
                  </a:cubicBezTo>
                  <a:lnTo>
                    <a:pt x="105" y="86"/>
                  </a:lnTo>
                  <a:cubicBezTo>
                    <a:pt x="131" y="169"/>
                    <a:pt x="0" y="117"/>
                    <a:pt x="19" y="229"/>
                  </a:cubicBezTo>
                  <a:cubicBezTo>
                    <a:pt x="26" y="217"/>
                    <a:pt x="38" y="214"/>
                    <a:pt x="53" y="214"/>
                  </a:cubicBezTo>
                  <a:cubicBezTo>
                    <a:pt x="64" y="214"/>
                    <a:pt x="79" y="217"/>
                    <a:pt x="90" y="221"/>
                  </a:cubicBezTo>
                  <a:cubicBezTo>
                    <a:pt x="105" y="225"/>
                    <a:pt x="116" y="229"/>
                    <a:pt x="131" y="229"/>
                  </a:cubicBezTo>
                  <a:cubicBezTo>
                    <a:pt x="157" y="229"/>
                    <a:pt x="172" y="207"/>
                    <a:pt x="161" y="124"/>
                  </a:cubicBezTo>
                  <a:cubicBezTo>
                    <a:pt x="161" y="105"/>
                    <a:pt x="191" y="90"/>
                    <a:pt x="217" y="90"/>
                  </a:cubicBezTo>
                  <a:cubicBezTo>
                    <a:pt x="221" y="90"/>
                    <a:pt x="224" y="90"/>
                    <a:pt x="232" y="95"/>
                  </a:cubicBezTo>
                  <a:cubicBezTo>
                    <a:pt x="266" y="102"/>
                    <a:pt x="303" y="117"/>
                    <a:pt x="337" y="131"/>
                  </a:cubicBezTo>
                  <a:cubicBezTo>
                    <a:pt x="329" y="68"/>
                    <a:pt x="419" y="64"/>
                    <a:pt x="412" y="5"/>
                  </a:cubicBezTo>
                  <a:lnTo>
                    <a:pt x="4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4105636" y="-975724"/>
              <a:ext cx="9836" cy="12558"/>
            </a:xfrm>
            <a:custGeom>
              <a:avLst/>
              <a:gdLst/>
              <a:ahLst/>
              <a:cxnLst/>
              <a:rect l="l" t="t" r="r" b="b"/>
              <a:pathLst>
                <a:path w="206" h="263" extrusionOk="0">
                  <a:moveTo>
                    <a:pt x="142" y="1"/>
                  </a:moveTo>
                  <a:lnTo>
                    <a:pt x="142" y="1"/>
                  </a:lnTo>
                  <a:cubicBezTo>
                    <a:pt x="83" y="27"/>
                    <a:pt x="7" y="35"/>
                    <a:pt x="0" y="121"/>
                  </a:cubicBezTo>
                  <a:cubicBezTo>
                    <a:pt x="26" y="169"/>
                    <a:pt x="105" y="188"/>
                    <a:pt x="90" y="263"/>
                  </a:cubicBezTo>
                  <a:cubicBezTo>
                    <a:pt x="205" y="192"/>
                    <a:pt x="202" y="102"/>
                    <a:pt x="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3885748" y="-976774"/>
              <a:ext cx="14516" cy="10409"/>
            </a:xfrm>
            <a:custGeom>
              <a:avLst/>
              <a:gdLst/>
              <a:ahLst/>
              <a:cxnLst/>
              <a:rect l="l" t="t" r="r" b="b"/>
              <a:pathLst>
                <a:path w="304" h="218" extrusionOk="0">
                  <a:moveTo>
                    <a:pt x="57" y="0"/>
                  </a:moveTo>
                  <a:cubicBezTo>
                    <a:pt x="41" y="0"/>
                    <a:pt x="31" y="12"/>
                    <a:pt x="31" y="45"/>
                  </a:cubicBezTo>
                  <a:cubicBezTo>
                    <a:pt x="60" y="98"/>
                    <a:pt x="0" y="180"/>
                    <a:pt x="86" y="217"/>
                  </a:cubicBezTo>
                  <a:cubicBezTo>
                    <a:pt x="93" y="183"/>
                    <a:pt x="98" y="165"/>
                    <a:pt x="138" y="165"/>
                  </a:cubicBezTo>
                  <a:lnTo>
                    <a:pt x="210" y="165"/>
                  </a:lnTo>
                  <a:cubicBezTo>
                    <a:pt x="303" y="165"/>
                    <a:pt x="300" y="147"/>
                    <a:pt x="262" y="34"/>
                  </a:cubicBezTo>
                  <a:lnTo>
                    <a:pt x="247" y="31"/>
                  </a:lnTo>
                  <a:lnTo>
                    <a:pt x="232" y="31"/>
                  </a:lnTo>
                  <a:cubicBezTo>
                    <a:pt x="210" y="71"/>
                    <a:pt x="191" y="90"/>
                    <a:pt x="172" y="90"/>
                  </a:cubicBezTo>
                  <a:cubicBezTo>
                    <a:pt x="153" y="90"/>
                    <a:pt x="131" y="68"/>
                    <a:pt x="101" y="19"/>
                  </a:cubicBezTo>
                  <a:lnTo>
                    <a:pt x="101" y="16"/>
                  </a:lnTo>
                  <a:cubicBezTo>
                    <a:pt x="86" y="8"/>
                    <a:pt x="71" y="0"/>
                    <a:pt x="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4134907" y="-824691"/>
              <a:ext cx="10553" cy="12367"/>
            </a:xfrm>
            <a:custGeom>
              <a:avLst/>
              <a:gdLst/>
              <a:ahLst/>
              <a:cxnLst/>
              <a:rect l="l" t="t" r="r" b="b"/>
              <a:pathLst>
                <a:path w="221" h="259" extrusionOk="0">
                  <a:moveTo>
                    <a:pt x="56" y="0"/>
                  </a:moveTo>
                  <a:cubicBezTo>
                    <a:pt x="37" y="86"/>
                    <a:pt x="0" y="169"/>
                    <a:pt x="0" y="259"/>
                  </a:cubicBezTo>
                  <a:cubicBezTo>
                    <a:pt x="59" y="188"/>
                    <a:pt x="202" y="214"/>
                    <a:pt x="220" y="76"/>
                  </a:cubicBezTo>
                  <a:lnTo>
                    <a:pt x="220" y="76"/>
                  </a:lnTo>
                  <a:cubicBezTo>
                    <a:pt x="209" y="79"/>
                    <a:pt x="202" y="79"/>
                    <a:pt x="194" y="79"/>
                  </a:cubicBezTo>
                  <a:cubicBezTo>
                    <a:pt x="135" y="79"/>
                    <a:pt x="116" y="4"/>
                    <a:pt x="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4005314" y="-790263"/>
              <a:ext cx="9454" cy="10266"/>
            </a:xfrm>
            <a:custGeom>
              <a:avLst/>
              <a:gdLst/>
              <a:ahLst/>
              <a:cxnLst/>
              <a:rect l="l" t="t" r="r" b="b"/>
              <a:pathLst>
                <a:path w="198" h="215" extrusionOk="0">
                  <a:moveTo>
                    <a:pt x="112" y="0"/>
                  </a:moveTo>
                  <a:cubicBezTo>
                    <a:pt x="90" y="0"/>
                    <a:pt x="63" y="9"/>
                    <a:pt x="37" y="12"/>
                  </a:cubicBezTo>
                  <a:cubicBezTo>
                    <a:pt x="26" y="23"/>
                    <a:pt x="11" y="35"/>
                    <a:pt x="0" y="42"/>
                  </a:cubicBezTo>
                  <a:cubicBezTo>
                    <a:pt x="0" y="79"/>
                    <a:pt x="15" y="105"/>
                    <a:pt x="45" y="124"/>
                  </a:cubicBezTo>
                  <a:cubicBezTo>
                    <a:pt x="67" y="135"/>
                    <a:pt x="97" y="157"/>
                    <a:pt x="56" y="184"/>
                  </a:cubicBezTo>
                  <a:cubicBezTo>
                    <a:pt x="67" y="207"/>
                    <a:pt x="82" y="214"/>
                    <a:pt x="97" y="214"/>
                  </a:cubicBezTo>
                  <a:cubicBezTo>
                    <a:pt x="112" y="214"/>
                    <a:pt x="123" y="207"/>
                    <a:pt x="138" y="199"/>
                  </a:cubicBezTo>
                  <a:cubicBezTo>
                    <a:pt x="153" y="192"/>
                    <a:pt x="164" y="184"/>
                    <a:pt x="180" y="184"/>
                  </a:cubicBezTo>
                  <a:cubicBezTo>
                    <a:pt x="183" y="184"/>
                    <a:pt x="187" y="188"/>
                    <a:pt x="190" y="188"/>
                  </a:cubicBezTo>
                  <a:cubicBezTo>
                    <a:pt x="194" y="154"/>
                    <a:pt x="194" y="124"/>
                    <a:pt x="198" y="90"/>
                  </a:cubicBezTo>
                  <a:cubicBezTo>
                    <a:pt x="190" y="19"/>
                    <a:pt x="157" y="0"/>
                    <a:pt x="1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3646950" y="-604993"/>
              <a:ext cx="11985" cy="9693"/>
            </a:xfrm>
            <a:custGeom>
              <a:avLst/>
              <a:gdLst/>
              <a:ahLst/>
              <a:cxnLst/>
              <a:rect l="l" t="t" r="r" b="b"/>
              <a:pathLst>
                <a:path w="251" h="203" extrusionOk="0">
                  <a:moveTo>
                    <a:pt x="57" y="1"/>
                  </a:moveTo>
                  <a:cubicBezTo>
                    <a:pt x="1" y="1"/>
                    <a:pt x="20" y="76"/>
                    <a:pt x="9" y="121"/>
                  </a:cubicBezTo>
                  <a:cubicBezTo>
                    <a:pt x="20" y="128"/>
                    <a:pt x="42" y="135"/>
                    <a:pt x="46" y="147"/>
                  </a:cubicBezTo>
                  <a:cubicBezTo>
                    <a:pt x="54" y="188"/>
                    <a:pt x="64" y="203"/>
                    <a:pt x="83" y="203"/>
                  </a:cubicBezTo>
                  <a:cubicBezTo>
                    <a:pt x="102" y="203"/>
                    <a:pt x="121" y="188"/>
                    <a:pt x="143" y="169"/>
                  </a:cubicBezTo>
                  <a:cubicBezTo>
                    <a:pt x="147" y="169"/>
                    <a:pt x="151" y="166"/>
                    <a:pt x="158" y="166"/>
                  </a:cubicBezTo>
                  <a:lnTo>
                    <a:pt x="161" y="166"/>
                  </a:lnTo>
                  <a:cubicBezTo>
                    <a:pt x="166" y="166"/>
                    <a:pt x="166" y="169"/>
                    <a:pt x="169" y="169"/>
                  </a:cubicBezTo>
                  <a:cubicBezTo>
                    <a:pt x="169" y="169"/>
                    <a:pt x="173" y="169"/>
                    <a:pt x="173" y="166"/>
                  </a:cubicBezTo>
                  <a:cubicBezTo>
                    <a:pt x="251" y="61"/>
                    <a:pt x="143" y="23"/>
                    <a:pt x="90" y="9"/>
                  </a:cubicBezTo>
                  <a:cubicBezTo>
                    <a:pt x="80" y="1"/>
                    <a:pt x="68" y="1"/>
                    <a:pt x="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3727600" y="-531601"/>
              <a:ext cx="10171" cy="11508"/>
            </a:xfrm>
            <a:custGeom>
              <a:avLst/>
              <a:gdLst/>
              <a:ahLst/>
              <a:cxnLst/>
              <a:rect l="l" t="t" r="r" b="b"/>
              <a:pathLst>
                <a:path w="213" h="241" extrusionOk="0">
                  <a:moveTo>
                    <a:pt x="60" y="0"/>
                  </a:moveTo>
                  <a:cubicBezTo>
                    <a:pt x="60" y="71"/>
                    <a:pt x="0" y="158"/>
                    <a:pt x="101" y="206"/>
                  </a:cubicBezTo>
                  <a:cubicBezTo>
                    <a:pt x="123" y="210"/>
                    <a:pt x="135" y="221"/>
                    <a:pt x="142" y="240"/>
                  </a:cubicBezTo>
                  <a:cubicBezTo>
                    <a:pt x="168" y="240"/>
                    <a:pt x="195" y="236"/>
                    <a:pt x="209" y="210"/>
                  </a:cubicBezTo>
                  <a:cubicBezTo>
                    <a:pt x="173" y="135"/>
                    <a:pt x="213" y="0"/>
                    <a:pt x="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3878967" y="-730623"/>
              <a:ext cx="8643" cy="15948"/>
            </a:xfrm>
            <a:custGeom>
              <a:avLst/>
              <a:gdLst/>
              <a:ahLst/>
              <a:cxnLst/>
              <a:rect l="l" t="t" r="r" b="b"/>
              <a:pathLst>
                <a:path w="181" h="334" extrusionOk="0">
                  <a:moveTo>
                    <a:pt x="153" y="0"/>
                  </a:moveTo>
                  <a:cubicBezTo>
                    <a:pt x="108" y="42"/>
                    <a:pt x="30" y="4"/>
                    <a:pt x="1" y="75"/>
                  </a:cubicBezTo>
                  <a:cubicBezTo>
                    <a:pt x="38" y="102"/>
                    <a:pt x="98" y="105"/>
                    <a:pt x="56" y="180"/>
                  </a:cubicBezTo>
                  <a:cubicBezTo>
                    <a:pt x="27" y="225"/>
                    <a:pt x="23" y="281"/>
                    <a:pt x="60" y="333"/>
                  </a:cubicBezTo>
                  <a:lnTo>
                    <a:pt x="72" y="326"/>
                  </a:lnTo>
                  <a:cubicBezTo>
                    <a:pt x="82" y="292"/>
                    <a:pt x="105" y="277"/>
                    <a:pt x="135" y="266"/>
                  </a:cubicBezTo>
                  <a:cubicBezTo>
                    <a:pt x="180" y="183"/>
                    <a:pt x="113" y="90"/>
                    <a:pt x="158" y="8"/>
                  </a:cubicBezTo>
                  <a:lnTo>
                    <a:pt x="1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3890236" y="-985513"/>
              <a:ext cx="10600" cy="10935"/>
            </a:xfrm>
            <a:custGeom>
              <a:avLst/>
              <a:gdLst/>
              <a:ahLst/>
              <a:cxnLst/>
              <a:rect l="l" t="t" r="r" b="b"/>
              <a:pathLst>
                <a:path w="222" h="229" extrusionOk="0">
                  <a:moveTo>
                    <a:pt x="221" y="0"/>
                  </a:moveTo>
                  <a:lnTo>
                    <a:pt x="221" y="0"/>
                  </a:lnTo>
                  <a:cubicBezTo>
                    <a:pt x="143" y="16"/>
                    <a:pt x="80" y="26"/>
                    <a:pt x="1" y="45"/>
                  </a:cubicBezTo>
                  <a:cubicBezTo>
                    <a:pt x="49" y="105"/>
                    <a:pt x="117" y="150"/>
                    <a:pt x="94" y="228"/>
                  </a:cubicBezTo>
                  <a:lnTo>
                    <a:pt x="125" y="228"/>
                  </a:lnTo>
                  <a:cubicBezTo>
                    <a:pt x="125" y="195"/>
                    <a:pt x="135" y="183"/>
                    <a:pt x="151" y="183"/>
                  </a:cubicBezTo>
                  <a:cubicBezTo>
                    <a:pt x="165" y="183"/>
                    <a:pt x="180" y="191"/>
                    <a:pt x="195" y="199"/>
                  </a:cubicBezTo>
                  <a:cubicBezTo>
                    <a:pt x="195" y="135"/>
                    <a:pt x="203" y="71"/>
                    <a:pt x="2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3850747" y="-675472"/>
              <a:ext cx="10410" cy="7927"/>
            </a:xfrm>
            <a:custGeom>
              <a:avLst/>
              <a:gdLst/>
              <a:ahLst/>
              <a:cxnLst/>
              <a:rect l="l" t="t" r="r" b="b"/>
              <a:pathLst>
                <a:path w="218" h="166" extrusionOk="0">
                  <a:moveTo>
                    <a:pt x="112" y="1"/>
                  </a:moveTo>
                  <a:cubicBezTo>
                    <a:pt x="22" y="1"/>
                    <a:pt x="0" y="46"/>
                    <a:pt x="4" y="165"/>
                  </a:cubicBezTo>
                  <a:cubicBezTo>
                    <a:pt x="11" y="158"/>
                    <a:pt x="22" y="153"/>
                    <a:pt x="33" y="153"/>
                  </a:cubicBezTo>
                  <a:cubicBezTo>
                    <a:pt x="45" y="153"/>
                    <a:pt x="56" y="153"/>
                    <a:pt x="67" y="158"/>
                  </a:cubicBezTo>
                  <a:cubicBezTo>
                    <a:pt x="78" y="161"/>
                    <a:pt x="90" y="161"/>
                    <a:pt x="101" y="161"/>
                  </a:cubicBezTo>
                  <a:cubicBezTo>
                    <a:pt x="123" y="161"/>
                    <a:pt x="138" y="150"/>
                    <a:pt x="145" y="109"/>
                  </a:cubicBezTo>
                  <a:cubicBezTo>
                    <a:pt x="164" y="75"/>
                    <a:pt x="176" y="30"/>
                    <a:pt x="217" y="12"/>
                  </a:cubicBezTo>
                  <a:cubicBezTo>
                    <a:pt x="176" y="4"/>
                    <a:pt x="142" y="1"/>
                    <a:pt x="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3968737" y="-691755"/>
              <a:ext cx="7879" cy="13131"/>
            </a:xfrm>
            <a:custGeom>
              <a:avLst/>
              <a:gdLst/>
              <a:ahLst/>
              <a:cxnLst/>
              <a:rect l="l" t="t" r="r" b="b"/>
              <a:pathLst>
                <a:path w="165" h="275" extrusionOk="0">
                  <a:moveTo>
                    <a:pt x="82" y="1"/>
                  </a:moveTo>
                  <a:cubicBezTo>
                    <a:pt x="71" y="1"/>
                    <a:pt x="60" y="5"/>
                    <a:pt x="45" y="9"/>
                  </a:cubicBezTo>
                  <a:cubicBezTo>
                    <a:pt x="30" y="13"/>
                    <a:pt x="15" y="16"/>
                    <a:pt x="4" y="16"/>
                  </a:cubicBezTo>
                  <a:lnTo>
                    <a:pt x="0" y="16"/>
                  </a:lnTo>
                  <a:cubicBezTo>
                    <a:pt x="26" y="99"/>
                    <a:pt x="0" y="188"/>
                    <a:pt x="49" y="275"/>
                  </a:cubicBezTo>
                  <a:cubicBezTo>
                    <a:pt x="86" y="244"/>
                    <a:pt x="120" y="222"/>
                    <a:pt x="154" y="196"/>
                  </a:cubicBezTo>
                  <a:cubicBezTo>
                    <a:pt x="164" y="144"/>
                    <a:pt x="90" y="121"/>
                    <a:pt x="101" y="83"/>
                  </a:cubicBezTo>
                  <a:cubicBezTo>
                    <a:pt x="120" y="16"/>
                    <a:pt x="104" y="1"/>
                    <a:pt x="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3903606" y="-538764"/>
              <a:ext cx="9168" cy="13991"/>
            </a:xfrm>
            <a:custGeom>
              <a:avLst/>
              <a:gdLst/>
              <a:ahLst/>
              <a:cxnLst/>
              <a:rect l="l" t="t" r="r" b="b"/>
              <a:pathLst>
                <a:path w="192" h="293" extrusionOk="0">
                  <a:moveTo>
                    <a:pt x="64" y="1"/>
                  </a:moveTo>
                  <a:cubicBezTo>
                    <a:pt x="8" y="38"/>
                    <a:pt x="41" y="106"/>
                    <a:pt x="1" y="147"/>
                  </a:cubicBezTo>
                  <a:cubicBezTo>
                    <a:pt x="34" y="233"/>
                    <a:pt x="101" y="278"/>
                    <a:pt x="191" y="292"/>
                  </a:cubicBezTo>
                  <a:cubicBezTo>
                    <a:pt x="146" y="244"/>
                    <a:pt x="124" y="184"/>
                    <a:pt x="139" y="116"/>
                  </a:cubicBezTo>
                  <a:cubicBezTo>
                    <a:pt x="139" y="106"/>
                    <a:pt x="143" y="94"/>
                    <a:pt x="143" y="83"/>
                  </a:cubicBezTo>
                  <a:cubicBezTo>
                    <a:pt x="98" y="72"/>
                    <a:pt x="94" y="23"/>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4479614" y="-880033"/>
              <a:ext cx="11651" cy="9168"/>
            </a:xfrm>
            <a:custGeom>
              <a:avLst/>
              <a:gdLst/>
              <a:ahLst/>
              <a:cxnLst/>
              <a:rect l="l" t="t" r="r" b="b"/>
              <a:pathLst>
                <a:path w="244" h="192" extrusionOk="0">
                  <a:moveTo>
                    <a:pt x="105" y="1"/>
                  </a:moveTo>
                  <a:cubicBezTo>
                    <a:pt x="91" y="31"/>
                    <a:pt x="75" y="46"/>
                    <a:pt x="53" y="46"/>
                  </a:cubicBezTo>
                  <a:cubicBezTo>
                    <a:pt x="38" y="46"/>
                    <a:pt x="23" y="38"/>
                    <a:pt x="4" y="27"/>
                  </a:cubicBezTo>
                  <a:lnTo>
                    <a:pt x="4" y="31"/>
                  </a:lnTo>
                  <a:cubicBezTo>
                    <a:pt x="1" y="68"/>
                    <a:pt x="20" y="101"/>
                    <a:pt x="46" y="127"/>
                  </a:cubicBezTo>
                  <a:cubicBezTo>
                    <a:pt x="60" y="150"/>
                    <a:pt x="68" y="191"/>
                    <a:pt x="94" y="191"/>
                  </a:cubicBezTo>
                  <a:cubicBezTo>
                    <a:pt x="101" y="191"/>
                    <a:pt x="109" y="188"/>
                    <a:pt x="120" y="180"/>
                  </a:cubicBezTo>
                  <a:cubicBezTo>
                    <a:pt x="150" y="153"/>
                    <a:pt x="244" y="162"/>
                    <a:pt x="199" y="75"/>
                  </a:cubicBezTo>
                  <a:cubicBezTo>
                    <a:pt x="206" y="5"/>
                    <a:pt x="154" y="5"/>
                    <a:pt x="1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4108167" y="-597257"/>
              <a:ext cx="12940" cy="8404"/>
            </a:xfrm>
            <a:custGeom>
              <a:avLst/>
              <a:gdLst/>
              <a:ahLst/>
              <a:cxnLst/>
              <a:rect l="l" t="t" r="r" b="b"/>
              <a:pathLst>
                <a:path w="271" h="176" extrusionOk="0">
                  <a:moveTo>
                    <a:pt x="139" y="0"/>
                  </a:moveTo>
                  <a:cubicBezTo>
                    <a:pt x="131" y="0"/>
                    <a:pt x="120" y="4"/>
                    <a:pt x="113" y="4"/>
                  </a:cubicBezTo>
                  <a:cubicBezTo>
                    <a:pt x="105" y="71"/>
                    <a:pt x="64" y="101"/>
                    <a:pt x="1" y="101"/>
                  </a:cubicBezTo>
                  <a:cubicBezTo>
                    <a:pt x="12" y="157"/>
                    <a:pt x="41" y="175"/>
                    <a:pt x="75" y="175"/>
                  </a:cubicBezTo>
                  <a:cubicBezTo>
                    <a:pt x="101" y="175"/>
                    <a:pt x="127" y="164"/>
                    <a:pt x="150" y="157"/>
                  </a:cubicBezTo>
                  <a:cubicBezTo>
                    <a:pt x="191" y="146"/>
                    <a:pt x="240" y="123"/>
                    <a:pt x="270" y="82"/>
                  </a:cubicBezTo>
                  <a:cubicBezTo>
                    <a:pt x="221" y="63"/>
                    <a:pt x="195" y="0"/>
                    <a:pt x="1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3776878" y="-1104219"/>
              <a:ext cx="10410" cy="7544"/>
            </a:xfrm>
            <a:custGeom>
              <a:avLst/>
              <a:gdLst/>
              <a:ahLst/>
              <a:cxnLst/>
              <a:rect l="l" t="t" r="r" b="b"/>
              <a:pathLst>
                <a:path w="218" h="158" extrusionOk="0">
                  <a:moveTo>
                    <a:pt x="98" y="0"/>
                  </a:moveTo>
                  <a:cubicBezTo>
                    <a:pt x="72" y="0"/>
                    <a:pt x="56" y="23"/>
                    <a:pt x="53" y="64"/>
                  </a:cubicBezTo>
                  <a:cubicBezTo>
                    <a:pt x="53" y="90"/>
                    <a:pt x="23" y="83"/>
                    <a:pt x="1" y="86"/>
                  </a:cubicBezTo>
                  <a:cubicBezTo>
                    <a:pt x="1" y="128"/>
                    <a:pt x="23" y="150"/>
                    <a:pt x="68" y="154"/>
                  </a:cubicBezTo>
                  <a:cubicBezTo>
                    <a:pt x="90" y="154"/>
                    <a:pt x="113" y="157"/>
                    <a:pt x="139" y="157"/>
                  </a:cubicBezTo>
                  <a:lnTo>
                    <a:pt x="146" y="157"/>
                  </a:lnTo>
                  <a:cubicBezTo>
                    <a:pt x="213" y="157"/>
                    <a:pt x="213" y="94"/>
                    <a:pt x="213" y="57"/>
                  </a:cubicBezTo>
                  <a:cubicBezTo>
                    <a:pt x="218" y="15"/>
                    <a:pt x="158" y="19"/>
                    <a:pt x="124" y="4"/>
                  </a:cubicBezTo>
                  <a:cubicBezTo>
                    <a:pt x="116" y="0"/>
                    <a:pt x="106" y="0"/>
                    <a:pt x="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3799511" y="-1020704"/>
              <a:ext cx="11412" cy="7735"/>
            </a:xfrm>
            <a:custGeom>
              <a:avLst/>
              <a:gdLst/>
              <a:ahLst/>
              <a:cxnLst/>
              <a:rect l="l" t="t" r="r" b="b"/>
              <a:pathLst>
                <a:path w="239" h="162" extrusionOk="0">
                  <a:moveTo>
                    <a:pt x="138" y="1"/>
                  </a:moveTo>
                  <a:cubicBezTo>
                    <a:pt x="127" y="23"/>
                    <a:pt x="109" y="27"/>
                    <a:pt x="86" y="27"/>
                  </a:cubicBezTo>
                  <a:lnTo>
                    <a:pt x="71" y="27"/>
                  </a:lnTo>
                  <a:cubicBezTo>
                    <a:pt x="48" y="49"/>
                    <a:pt x="26" y="68"/>
                    <a:pt x="0" y="90"/>
                  </a:cubicBezTo>
                  <a:cubicBezTo>
                    <a:pt x="56" y="106"/>
                    <a:pt x="104" y="161"/>
                    <a:pt x="164" y="161"/>
                  </a:cubicBezTo>
                  <a:cubicBezTo>
                    <a:pt x="183" y="161"/>
                    <a:pt x="205" y="154"/>
                    <a:pt x="232" y="139"/>
                  </a:cubicBezTo>
                  <a:cubicBezTo>
                    <a:pt x="232" y="116"/>
                    <a:pt x="232" y="94"/>
                    <a:pt x="235" y="72"/>
                  </a:cubicBezTo>
                  <a:cubicBezTo>
                    <a:pt x="239" y="1"/>
                    <a:pt x="187" y="1"/>
                    <a:pt x="1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4153864" y="-816669"/>
              <a:ext cx="17715" cy="10791"/>
            </a:xfrm>
            <a:custGeom>
              <a:avLst/>
              <a:gdLst/>
              <a:ahLst/>
              <a:cxnLst/>
              <a:rect l="l" t="t" r="r" b="b"/>
              <a:pathLst>
                <a:path w="371" h="226" extrusionOk="0">
                  <a:moveTo>
                    <a:pt x="8" y="1"/>
                  </a:moveTo>
                  <a:cubicBezTo>
                    <a:pt x="1" y="105"/>
                    <a:pt x="116" y="127"/>
                    <a:pt x="146" y="206"/>
                  </a:cubicBezTo>
                  <a:cubicBezTo>
                    <a:pt x="154" y="217"/>
                    <a:pt x="161" y="225"/>
                    <a:pt x="169" y="225"/>
                  </a:cubicBezTo>
                  <a:cubicBezTo>
                    <a:pt x="180" y="225"/>
                    <a:pt x="187" y="217"/>
                    <a:pt x="199" y="206"/>
                  </a:cubicBezTo>
                  <a:cubicBezTo>
                    <a:pt x="244" y="154"/>
                    <a:pt x="334" y="161"/>
                    <a:pt x="370" y="91"/>
                  </a:cubicBezTo>
                  <a:lnTo>
                    <a:pt x="363" y="91"/>
                  </a:lnTo>
                  <a:cubicBezTo>
                    <a:pt x="356" y="91"/>
                    <a:pt x="348" y="82"/>
                    <a:pt x="341" y="75"/>
                  </a:cubicBezTo>
                  <a:cubicBezTo>
                    <a:pt x="330" y="65"/>
                    <a:pt x="318" y="56"/>
                    <a:pt x="311" y="56"/>
                  </a:cubicBezTo>
                  <a:cubicBezTo>
                    <a:pt x="299" y="56"/>
                    <a:pt x="289" y="68"/>
                    <a:pt x="281" y="101"/>
                  </a:cubicBezTo>
                  <a:cubicBezTo>
                    <a:pt x="273" y="124"/>
                    <a:pt x="255" y="132"/>
                    <a:pt x="232" y="132"/>
                  </a:cubicBezTo>
                  <a:cubicBezTo>
                    <a:pt x="210" y="132"/>
                    <a:pt x="187" y="124"/>
                    <a:pt x="169" y="109"/>
                  </a:cubicBezTo>
                  <a:cubicBezTo>
                    <a:pt x="124" y="109"/>
                    <a:pt x="101" y="87"/>
                    <a:pt x="106" y="42"/>
                  </a:cubicBezTo>
                  <a:lnTo>
                    <a:pt x="101" y="42"/>
                  </a:lnTo>
                  <a:cubicBezTo>
                    <a:pt x="68" y="42"/>
                    <a:pt x="42" y="15"/>
                    <a:pt x="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3721726" y="-572857"/>
              <a:ext cx="8834" cy="13274"/>
            </a:xfrm>
            <a:custGeom>
              <a:avLst/>
              <a:gdLst/>
              <a:ahLst/>
              <a:cxnLst/>
              <a:rect l="l" t="t" r="r" b="b"/>
              <a:pathLst>
                <a:path w="185" h="278" extrusionOk="0">
                  <a:moveTo>
                    <a:pt x="98" y="1"/>
                  </a:moveTo>
                  <a:cubicBezTo>
                    <a:pt x="79" y="1"/>
                    <a:pt x="68" y="19"/>
                    <a:pt x="53" y="31"/>
                  </a:cubicBezTo>
                  <a:cubicBezTo>
                    <a:pt x="19" y="61"/>
                    <a:pt x="50" y="72"/>
                    <a:pt x="72" y="90"/>
                  </a:cubicBezTo>
                  <a:cubicBezTo>
                    <a:pt x="94" y="109"/>
                    <a:pt x="154" y="121"/>
                    <a:pt x="112" y="173"/>
                  </a:cubicBezTo>
                  <a:cubicBezTo>
                    <a:pt x="98" y="188"/>
                    <a:pt x="90" y="192"/>
                    <a:pt x="79" y="192"/>
                  </a:cubicBezTo>
                  <a:cubicBezTo>
                    <a:pt x="68" y="192"/>
                    <a:pt x="57" y="180"/>
                    <a:pt x="50" y="169"/>
                  </a:cubicBezTo>
                  <a:cubicBezTo>
                    <a:pt x="38" y="154"/>
                    <a:pt x="27" y="143"/>
                    <a:pt x="16" y="143"/>
                  </a:cubicBezTo>
                  <a:lnTo>
                    <a:pt x="12" y="143"/>
                  </a:lnTo>
                  <a:cubicBezTo>
                    <a:pt x="0" y="202"/>
                    <a:pt x="57" y="233"/>
                    <a:pt x="68" y="278"/>
                  </a:cubicBezTo>
                  <a:cubicBezTo>
                    <a:pt x="169" y="240"/>
                    <a:pt x="180" y="158"/>
                    <a:pt x="184" y="72"/>
                  </a:cubicBezTo>
                  <a:lnTo>
                    <a:pt x="184" y="53"/>
                  </a:lnTo>
                  <a:cubicBezTo>
                    <a:pt x="162" y="53"/>
                    <a:pt x="139" y="50"/>
                    <a:pt x="128" y="27"/>
                  </a:cubicBezTo>
                  <a:cubicBezTo>
                    <a:pt x="117" y="9"/>
                    <a:pt x="105" y="1"/>
                    <a:pt x="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3807008" y="-1024811"/>
              <a:ext cx="10887" cy="8452"/>
            </a:xfrm>
            <a:custGeom>
              <a:avLst/>
              <a:gdLst/>
              <a:ahLst/>
              <a:cxnLst/>
              <a:rect l="l" t="t" r="r" b="b"/>
              <a:pathLst>
                <a:path w="228" h="177" extrusionOk="0">
                  <a:moveTo>
                    <a:pt x="37" y="1"/>
                  </a:moveTo>
                  <a:cubicBezTo>
                    <a:pt x="11" y="12"/>
                    <a:pt x="4" y="35"/>
                    <a:pt x="0" y="61"/>
                  </a:cubicBezTo>
                  <a:cubicBezTo>
                    <a:pt x="52" y="102"/>
                    <a:pt x="104" y="140"/>
                    <a:pt x="157" y="176"/>
                  </a:cubicBezTo>
                  <a:cubicBezTo>
                    <a:pt x="183" y="154"/>
                    <a:pt x="205" y="135"/>
                    <a:pt x="228" y="113"/>
                  </a:cubicBezTo>
                  <a:cubicBezTo>
                    <a:pt x="216" y="80"/>
                    <a:pt x="194" y="50"/>
                    <a:pt x="202" y="12"/>
                  </a:cubicBezTo>
                  <a:cubicBezTo>
                    <a:pt x="145" y="9"/>
                    <a:pt x="93" y="5"/>
                    <a:pt x="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4480665" y="-590668"/>
              <a:ext cx="12511" cy="8452"/>
            </a:xfrm>
            <a:custGeom>
              <a:avLst/>
              <a:gdLst/>
              <a:ahLst/>
              <a:cxnLst/>
              <a:rect l="l" t="t" r="r" b="b"/>
              <a:pathLst>
                <a:path w="262" h="177" extrusionOk="0">
                  <a:moveTo>
                    <a:pt x="82" y="0"/>
                  </a:moveTo>
                  <a:cubicBezTo>
                    <a:pt x="52" y="0"/>
                    <a:pt x="0" y="19"/>
                    <a:pt x="26" y="86"/>
                  </a:cubicBezTo>
                  <a:cubicBezTo>
                    <a:pt x="52" y="135"/>
                    <a:pt x="109" y="109"/>
                    <a:pt x="142" y="135"/>
                  </a:cubicBezTo>
                  <a:cubicBezTo>
                    <a:pt x="176" y="165"/>
                    <a:pt x="199" y="176"/>
                    <a:pt x="217" y="176"/>
                  </a:cubicBezTo>
                  <a:cubicBezTo>
                    <a:pt x="254" y="176"/>
                    <a:pt x="254" y="123"/>
                    <a:pt x="261" y="68"/>
                  </a:cubicBezTo>
                  <a:cubicBezTo>
                    <a:pt x="251" y="64"/>
                    <a:pt x="239" y="64"/>
                    <a:pt x="228" y="64"/>
                  </a:cubicBezTo>
                  <a:lnTo>
                    <a:pt x="183" y="64"/>
                  </a:lnTo>
                  <a:cubicBezTo>
                    <a:pt x="149" y="64"/>
                    <a:pt x="120" y="56"/>
                    <a:pt x="101" y="8"/>
                  </a:cubicBezTo>
                  <a:cubicBezTo>
                    <a:pt x="101" y="4"/>
                    <a:pt x="94" y="0"/>
                    <a:pt x="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3693172" y="-537522"/>
              <a:ext cx="10744" cy="14182"/>
            </a:xfrm>
            <a:custGeom>
              <a:avLst/>
              <a:gdLst/>
              <a:ahLst/>
              <a:cxnLst/>
              <a:rect l="l" t="t" r="r" b="b"/>
              <a:pathLst>
                <a:path w="225" h="297" extrusionOk="0">
                  <a:moveTo>
                    <a:pt x="38" y="1"/>
                  </a:moveTo>
                  <a:cubicBezTo>
                    <a:pt x="35" y="31"/>
                    <a:pt x="30" y="57"/>
                    <a:pt x="1" y="68"/>
                  </a:cubicBezTo>
                  <a:cubicBezTo>
                    <a:pt x="61" y="113"/>
                    <a:pt x="90" y="166"/>
                    <a:pt x="57" y="240"/>
                  </a:cubicBezTo>
                  <a:cubicBezTo>
                    <a:pt x="61" y="237"/>
                    <a:pt x="64" y="237"/>
                    <a:pt x="64" y="237"/>
                  </a:cubicBezTo>
                  <a:cubicBezTo>
                    <a:pt x="87" y="237"/>
                    <a:pt x="98" y="252"/>
                    <a:pt x="109" y="266"/>
                  </a:cubicBezTo>
                  <a:cubicBezTo>
                    <a:pt x="120" y="282"/>
                    <a:pt x="135" y="297"/>
                    <a:pt x="154" y="297"/>
                  </a:cubicBezTo>
                  <a:lnTo>
                    <a:pt x="158" y="297"/>
                  </a:lnTo>
                  <a:cubicBezTo>
                    <a:pt x="225" y="154"/>
                    <a:pt x="109" y="87"/>
                    <a:pt x="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3658887" y="-586370"/>
              <a:ext cx="11651" cy="10744"/>
            </a:xfrm>
            <a:custGeom>
              <a:avLst/>
              <a:gdLst/>
              <a:ahLst/>
              <a:cxnLst/>
              <a:rect l="l" t="t" r="r" b="b"/>
              <a:pathLst>
                <a:path w="244" h="225" extrusionOk="0">
                  <a:moveTo>
                    <a:pt x="57" y="0"/>
                  </a:moveTo>
                  <a:cubicBezTo>
                    <a:pt x="45" y="0"/>
                    <a:pt x="30" y="4"/>
                    <a:pt x="16" y="14"/>
                  </a:cubicBezTo>
                  <a:cubicBezTo>
                    <a:pt x="0" y="90"/>
                    <a:pt x="94" y="135"/>
                    <a:pt x="71" y="213"/>
                  </a:cubicBezTo>
                  <a:cubicBezTo>
                    <a:pt x="102" y="216"/>
                    <a:pt x="131" y="221"/>
                    <a:pt x="161" y="224"/>
                  </a:cubicBezTo>
                  <a:lnTo>
                    <a:pt x="199" y="224"/>
                  </a:lnTo>
                  <a:cubicBezTo>
                    <a:pt x="214" y="224"/>
                    <a:pt x="228" y="224"/>
                    <a:pt x="244" y="209"/>
                  </a:cubicBezTo>
                  <a:cubicBezTo>
                    <a:pt x="209" y="171"/>
                    <a:pt x="187" y="127"/>
                    <a:pt x="128" y="112"/>
                  </a:cubicBezTo>
                  <a:cubicBezTo>
                    <a:pt x="75" y="97"/>
                    <a:pt x="90" y="56"/>
                    <a:pt x="113" y="22"/>
                  </a:cubicBezTo>
                  <a:cubicBezTo>
                    <a:pt x="94" y="7"/>
                    <a:pt x="75" y="0"/>
                    <a:pt x="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3785091" y="-606043"/>
              <a:ext cx="11842" cy="7735"/>
            </a:xfrm>
            <a:custGeom>
              <a:avLst/>
              <a:gdLst/>
              <a:ahLst/>
              <a:cxnLst/>
              <a:rect l="l" t="t" r="r" b="b"/>
              <a:pathLst>
                <a:path w="248" h="162" extrusionOk="0">
                  <a:moveTo>
                    <a:pt x="173" y="0"/>
                  </a:moveTo>
                  <a:cubicBezTo>
                    <a:pt x="109" y="19"/>
                    <a:pt x="38" y="27"/>
                    <a:pt x="0" y="86"/>
                  </a:cubicBezTo>
                  <a:cubicBezTo>
                    <a:pt x="12" y="102"/>
                    <a:pt x="19" y="112"/>
                    <a:pt x="31" y="124"/>
                  </a:cubicBezTo>
                  <a:cubicBezTo>
                    <a:pt x="53" y="150"/>
                    <a:pt x="71" y="162"/>
                    <a:pt x="90" y="162"/>
                  </a:cubicBezTo>
                  <a:cubicBezTo>
                    <a:pt x="128" y="162"/>
                    <a:pt x="154" y="117"/>
                    <a:pt x="188" y="94"/>
                  </a:cubicBezTo>
                  <a:cubicBezTo>
                    <a:pt x="247" y="53"/>
                    <a:pt x="214" y="23"/>
                    <a:pt x="1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3870611" y="-630491"/>
              <a:ext cx="9693" cy="10791"/>
            </a:xfrm>
            <a:custGeom>
              <a:avLst/>
              <a:gdLst/>
              <a:ahLst/>
              <a:cxnLst/>
              <a:rect l="l" t="t" r="r" b="b"/>
              <a:pathLst>
                <a:path w="203" h="226" extrusionOk="0">
                  <a:moveTo>
                    <a:pt x="143" y="1"/>
                  </a:moveTo>
                  <a:cubicBezTo>
                    <a:pt x="90" y="38"/>
                    <a:pt x="68" y="105"/>
                    <a:pt x="1" y="124"/>
                  </a:cubicBezTo>
                  <a:cubicBezTo>
                    <a:pt x="20" y="158"/>
                    <a:pt x="42" y="191"/>
                    <a:pt x="61" y="225"/>
                  </a:cubicBezTo>
                  <a:cubicBezTo>
                    <a:pt x="109" y="195"/>
                    <a:pt x="154" y="165"/>
                    <a:pt x="203" y="135"/>
                  </a:cubicBezTo>
                  <a:cubicBezTo>
                    <a:pt x="166" y="98"/>
                    <a:pt x="185" y="34"/>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4005552" y="-934850"/>
              <a:ext cx="7544" cy="12558"/>
            </a:xfrm>
            <a:custGeom>
              <a:avLst/>
              <a:gdLst/>
              <a:ahLst/>
              <a:cxnLst/>
              <a:rect l="l" t="t" r="r" b="b"/>
              <a:pathLst>
                <a:path w="158" h="263" extrusionOk="0">
                  <a:moveTo>
                    <a:pt x="42" y="1"/>
                  </a:moveTo>
                  <a:cubicBezTo>
                    <a:pt x="61" y="45"/>
                    <a:pt x="57" y="83"/>
                    <a:pt x="1" y="98"/>
                  </a:cubicBezTo>
                  <a:cubicBezTo>
                    <a:pt x="31" y="150"/>
                    <a:pt x="31" y="207"/>
                    <a:pt x="23" y="263"/>
                  </a:cubicBezTo>
                  <a:cubicBezTo>
                    <a:pt x="50" y="255"/>
                    <a:pt x="61" y="221"/>
                    <a:pt x="90" y="221"/>
                  </a:cubicBezTo>
                  <a:cubicBezTo>
                    <a:pt x="98" y="221"/>
                    <a:pt x="109" y="221"/>
                    <a:pt x="117" y="225"/>
                  </a:cubicBezTo>
                  <a:cubicBezTo>
                    <a:pt x="121" y="229"/>
                    <a:pt x="124" y="229"/>
                    <a:pt x="128" y="229"/>
                  </a:cubicBezTo>
                  <a:cubicBezTo>
                    <a:pt x="150" y="229"/>
                    <a:pt x="154" y="195"/>
                    <a:pt x="158" y="173"/>
                  </a:cubicBezTo>
                  <a:cubicBezTo>
                    <a:pt x="109" y="124"/>
                    <a:pt x="147" y="54"/>
                    <a:pt x="106" y="5"/>
                  </a:cubicBezTo>
                  <a:cubicBezTo>
                    <a:pt x="83" y="1"/>
                    <a:pt x="61" y="1"/>
                    <a:pt x="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3755295" y="-515700"/>
              <a:ext cx="8118" cy="12510"/>
            </a:xfrm>
            <a:custGeom>
              <a:avLst/>
              <a:gdLst/>
              <a:ahLst/>
              <a:cxnLst/>
              <a:rect l="l" t="t" r="r" b="b"/>
              <a:pathLst>
                <a:path w="170" h="262" extrusionOk="0">
                  <a:moveTo>
                    <a:pt x="102" y="0"/>
                  </a:moveTo>
                  <a:cubicBezTo>
                    <a:pt x="46" y="0"/>
                    <a:pt x="23" y="37"/>
                    <a:pt x="12" y="90"/>
                  </a:cubicBezTo>
                  <a:cubicBezTo>
                    <a:pt x="1" y="157"/>
                    <a:pt x="80" y="191"/>
                    <a:pt x="68" y="254"/>
                  </a:cubicBezTo>
                  <a:cubicBezTo>
                    <a:pt x="102" y="258"/>
                    <a:pt x="135" y="261"/>
                    <a:pt x="169" y="261"/>
                  </a:cubicBezTo>
                  <a:cubicBezTo>
                    <a:pt x="169" y="221"/>
                    <a:pt x="154" y="187"/>
                    <a:pt x="120" y="168"/>
                  </a:cubicBezTo>
                  <a:cubicBezTo>
                    <a:pt x="57" y="135"/>
                    <a:pt x="98" y="101"/>
                    <a:pt x="113" y="64"/>
                  </a:cubicBezTo>
                  <a:cubicBezTo>
                    <a:pt x="117" y="52"/>
                    <a:pt x="117" y="45"/>
                    <a:pt x="117" y="34"/>
                  </a:cubicBezTo>
                  <a:cubicBezTo>
                    <a:pt x="117" y="23"/>
                    <a:pt x="117" y="11"/>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3765800" y="-809888"/>
              <a:ext cx="10887" cy="9502"/>
            </a:xfrm>
            <a:custGeom>
              <a:avLst/>
              <a:gdLst/>
              <a:ahLst/>
              <a:cxnLst/>
              <a:rect l="l" t="t" r="r" b="b"/>
              <a:pathLst>
                <a:path w="228" h="199" extrusionOk="0">
                  <a:moveTo>
                    <a:pt x="165" y="1"/>
                  </a:moveTo>
                  <a:cubicBezTo>
                    <a:pt x="127" y="83"/>
                    <a:pt x="57" y="113"/>
                    <a:pt x="0" y="154"/>
                  </a:cubicBezTo>
                  <a:cubicBezTo>
                    <a:pt x="71" y="161"/>
                    <a:pt x="135" y="199"/>
                    <a:pt x="206" y="199"/>
                  </a:cubicBezTo>
                  <a:lnTo>
                    <a:pt x="228" y="199"/>
                  </a:lnTo>
                  <a:cubicBezTo>
                    <a:pt x="221" y="135"/>
                    <a:pt x="206" y="71"/>
                    <a:pt x="1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3957850" y="-1180619"/>
              <a:ext cx="10935" cy="8786"/>
            </a:xfrm>
            <a:custGeom>
              <a:avLst/>
              <a:gdLst/>
              <a:ahLst/>
              <a:cxnLst/>
              <a:rect l="l" t="t" r="r" b="b"/>
              <a:pathLst>
                <a:path w="229" h="184" extrusionOk="0">
                  <a:moveTo>
                    <a:pt x="146" y="1"/>
                  </a:moveTo>
                  <a:cubicBezTo>
                    <a:pt x="135" y="1"/>
                    <a:pt x="120" y="8"/>
                    <a:pt x="109" y="27"/>
                  </a:cubicBezTo>
                  <a:cubicBezTo>
                    <a:pt x="75" y="71"/>
                    <a:pt x="0" y="106"/>
                    <a:pt x="23" y="184"/>
                  </a:cubicBezTo>
                  <a:cubicBezTo>
                    <a:pt x="90" y="165"/>
                    <a:pt x="157" y="146"/>
                    <a:pt x="221" y="128"/>
                  </a:cubicBezTo>
                  <a:cubicBezTo>
                    <a:pt x="224" y="109"/>
                    <a:pt x="228" y="87"/>
                    <a:pt x="228" y="68"/>
                  </a:cubicBezTo>
                  <a:cubicBezTo>
                    <a:pt x="206" y="38"/>
                    <a:pt x="176" y="1"/>
                    <a:pt x="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3723302" y="-540530"/>
              <a:ext cx="12701" cy="8261"/>
            </a:xfrm>
            <a:custGeom>
              <a:avLst/>
              <a:gdLst/>
              <a:ahLst/>
              <a:cxnLst/>
              <a:rect l="l" t="t" r="r" b="b"/>
              <a:pathLst>
                <a:path w="266" h="173" extrusionOk="0">
                  <a:moveTo>
                    <a:pt x="142" y="1"/>
                  </a:moveTo>
                  <a:cubicBezTo>
                    <a:pt x="116" y="12"/>
                    <a:pt x="90" y="27"/>
                    <a:pt x="60" y="27"/>
                  </a:cubicBezTo>
                  <a:lnTo>
                    <a:pt x="38" y="27"/>
                  </a:lnTo>
                  <a:cubicBezTo>
                    <a:pt x="11" y="38"/>
                    <a:pt x="4" y="60"/>
                    <a:pt x="0" y="86"/>
                  </a:cubicBezTo>
                  <a:cubicBezTo>
                    <a:pt x="83" y="135"/>
                    <a:pt x="180" y="131"/>
                    <a:pt x="266" y="172"/>
                  </a:cubicBezTo>
                  <a:cubicBezTo>
                    <a:pt x="247" y="113"/>
                    <a:pt x="164" y="79"/>
                    <a:pt x="176" y="4"/>
                  </a:cubicBezTo>
                  <a:lnTo>
                    <a:pt x="16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4380915" y="-750439"/>
              <a:ext cx="9168" cy="7163"/>
            </a:xfrm>
            <a:custGeom>
              <a:avLst/>
              <a:gdLst/>
              <a:ahLst/>
              <a:cxnLst/>
              <a:rect l="l" t="t" r="r" b="b"/>
              <a:pathLst>
                <a:path w="192" h="150" extrusionOk="0">
                  <a:moveTo>
                    <a:pt x="68" y="1"/>
                  </a:moveTo>
                  <a:cubicBezTo>
                    <a:pt x="27" y="1"/>
                    <a:pt x="12" y="23"/>
                    <a:pt x="8" y="60"/>
                  </a:cubicBezTo>
                  <a:cubicBezTo>
                    <a:pt x="1" y="143"/>
                    <a:pt x="79" y="124"/>
                    <a:pt x="117" y="150"/>
                  </a:cubicBezTo>
                  <a:cubicBezTo>
                    <a:pt x="146" y="139"/>
                    <a:pt x="191" y="146"/>
                    <a:pt x="180" y="98"/>
                  </a:cubicBezTo>
                  <a:cubicBezTo>
                    <a:pt x="169" y="38"/>
                    <a:pt x="139"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3723493" y="-553041"/>
              <a:ext cx="7879" cy="13800"/>
            </a:xfrm>
            <a:custGeom>
              <a:avLst/>
              <a:gdLst/>
              <a:ahLst/>
              <a:cxnLst/>
              <a:rect l="l" t="t" r="r" b="b"/>
              <a:pathLst>
                <a:path w="165" h="289" extrusionOk="0">
                  <a:moveTo>
                    <a:pt x="165" y="1"/>
                  </a:moveTo>
                  <a:lnTo>
                    <a:pt x="165" y="1"/>
                  </a:lnTo>
                  <a:cubicBezTo>
                    <a:pt x="123" y="42"/>
                    <a:pt x="0" y="34"/>
                    <a:pt x="53" y="128"/>
                  </a:cubicBezTo>
                  <a:cubicBezTo>
                    <a:pt x="90" y="196"/>
                    <a:pt x="49" y="236"/>
                    <a:pt x="42" y="289"/>
                  </a:cubicBezTo>
                  <a:lnTo>
                    <a:pt x="64" y="289"/>
                  </a:lnTo>
                  <a:cubicBezTo>
                    <a:pt x="94" y="289"/>
                    <a:pt x="120" y="274"/>
                    <a:pt x="146" y="263"/>
                  </a:cubicBezTo>
                  <a:cubicBezTo>
                    <a:pt x="101" y="173"/>
                    <a:pt x="142" y="87"/>
                    <a:pt x="1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3694222" y="-657995"/>
              <a:ext cx="8595" cy="8070"/>
            </a:xfrm>
            <a:custGeom>
              <a:avLst/>
              <a:gdLst/>
              <a:ahLst/>
              <a:cxnLst/>
              <a:rect l="l" t="t" r="r" b="b"/>
              <a:pathLst>
                <a:path w="180" h="169" extrusionOk="0">
                  <a:moveTo>
                    <a:pt x="68" y="1"/>
                  </a:moveTo>
                  <a:cubicBezTo>
                    <a:pt x="19" y="1"/>
                    <a:pt x="49" y="68"/>
                    <a:pt x="23" y="94"/>
                  </a:cubicBezTo>
                  <a:cubicBezTo>
                    <a:pt x="15" y="128"/>
                    <a:pt x="0" y="169"/>
                    <a:pt x="64" y="169"/>
                  </a:cubicBezTo>
                  <a:lnTo>
                    <a:pt x="71" y="169"/>
                  </a:lnTo>
                  <a:cubicBezTo>
                    <a:pt x="120" y="169"/>
                    <a:pt x="150" y="154"/>
                    <a:pt x="161" y="98"/>
                  </a:cubicBezTo>
                  <a:cubicBezTo>
                    <a:pt x="180" y="23"/>
                    <a:pt x="124" y="8"/>
                    <a:pt x="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4007128" y="-718304"/>
              <a:ext cx="12749" cy="9311"/>
            </a:xfrm>
            <a:custGeom>
              <a:avLst/>
              <a:gdLst/>
              <a:ahLst/>
              <a:cxnLst/>
              <a:rect l="l" t="t" r="r" b="b"/>
              <a:pathLst>
                <a:path w="267" h="195" extrusionOk="0">
                  <a:moveTo>
                    <a:pt x="146" y="1"/>
                  </a:moveTo>
                  <a:cubicBezTo>
                    <a:pt x="131" y="19"/>
                    <a:pt x="120" y="41"/>
                    <a:pt x="105" y="64"/>
                  </a:cubicBezTo>
                  <a:cubicBezTo>
                    <a:pt x="109" y="124"/>
                    <a:pt x="90" y="158"/>
                    <a:pt x="38" y="158"/>
                  </a:cubicBezTo>
                  <a:cubicBezTo>
                    <a:pt x="26" y="158"/>
                    <a:pt x="16" y="158"/>
                    <a:pt x="0" y="153"/>
                  </a:cubicBezTo>
                  <a:lnTo>
                    <a:pt x="0" y="161"/>
                  </a:lnTo>
                  <a:cubicBezTo>
                    <a:pt x="23" y="187"/>
                    <a:pt x="45" y="194"/>
                    <a:pt x="68" y="194"/>
                  </a:cubicBezTo>
                  <a:cubicBezTo>
                    <a:pt x="101" y="194"/>
                    <a:pt x="135" y="180"/>
                    <a:pt x="165" y="168"/>
                  </a:cubicBezTo>
                  <a:cubicBezTo>
                    <a:pt x="266" y="37"/>
                    <a:pt x="266" y="37"/>
                    <a:pt x="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4275197" y="-849521"/>
              <a:ext cx="9646" cy="10935"/>
            </a:xfrm>
            <a:custGeom>
              <a:avLst/>
              <a:gdLst/>
              <a:ahLst/>
              <a:cxnLst/>
              <a:rect l="l" t="t" r="r" b="b"/>
              <a:pathLst>
                <a:path w="202" h="229" extrusionOk="0">
                  <a:moveTo>
                    <a:pt x="116" y="1"/>
                  </a:moveTo>
                  <a:cubicBezTo>
                    <a:pt x="71" y="75"/>
                    <a:pt x="0" y="132"/>
                    <a:pt x="4" y="229"/>
                  </a:cubicBezTo>
                  <a:cubicBezTo>
                    <a:pt x="97" y="184"/>
                    <a:pt x="202" y="147"/>
                    <a:pt x="149" y="8"/>
                  </a:cubicBezTo>
                  <a:lnTo>
                    <a:pt x="149" y="4"/>
                  </a:lnTo>
                  <a:cubicBezTo>
                    <a:pt x="138" y="4"/>
                    <a:pt x="127" y="4"/>
                    <a:pt x="1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3855044" y="-709709"/>
              <a:ext cx="11842" cy="10362"/>
            </a:xfrm>
            <a:custGeom>
              <a:avLst/>
              <a:gdLst/>
              <a:ahLst/>
              <a:cxnLst/>
              <a:rect l="l" t="t" r="r" b="b"/>
              <a:pathLst>
                <a:path w="248" h="217" extrusionOk="0">
                  <a:moveTo>
                    <a:pt x="225" y="0"/>
                  </a:moveTo>
                  <a:cubicBezTo>
                    <a:pt x="176" y="30"/>
                    <a:pt x="131" y="59"/>
                    <a:pt x="83" y="90"/>
                  </a:cubicBezTo>
                  <a:cubicBezTo>
                    <a:pt x="90" y="149"/>
                    <a:pt x="0" y="153"/>
                    <a:pt x="8" y="216"/>
                  </a:cubicBezTo>
                  <a:cubicBezTo>
                    <a:pt x="49" y="198"/>
                    <a:pt x="86" y="171"/>
                    <a:pt x="128" y="168"/>
                  </a:cubicBezTo>
                  <a:cubicBezTo>
                    <a:pt x="247" y="157"/>
                    <a:pt x="247" y="90"/>
                    <a:pt x="2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4237235" y="-674756"/>
              <a:ext cx="12033" cy="8977"/>
            </a:xfrm>
            <a:custGeom>
              <a:avLst/>
              <a:gdLst/>
              <a:ahLst/>
              <a:cxnLst/>
              <a:rect l="l" t="t" r="r" b="b"/>
              <a:pathLst>
                <a:path w="252" h="188" extrusionOk="0">
                  <a:moveTo>
                    <a:pt x="177" y="0"/>
                  </a:moveTo>
                  <a:lnTo>
                    <a:pt x="177" y="0"/>
                  </a:lnTo>
                  <a:cubicBezTo>
                    <a:pt x="143" y="26"/>
                    <a:pt x="128" y="90"/>
                    <a:pt x="80" y="90"/>
                  </a:cubicBezTo>
                  <a:cubicBezTo>
                    <a:pt x="65" y="90"/>
                    <a:pt x="49" y="83"/>
                    <a:pt x="27" y="71"/>
                  </a:cubicBezTo>
                  <a:cubicBezTo>
                    <a:pt x="16" y="71"/>
                    <a:pt x="4" y="105"/>
                    <a:pt x="1" y="124"/>
                  </a:cubicBezTo>
                  <a:cubicBezTo>
                    <a:pt x="23" y="150"/>
                    <a:pt x="53" y="188"/>
                    <a:pt x="83" y="188"/>
                  </a:cubicBezTo>
                  <a:cubicBezTo>
                    <a:pt x="94" y="188"/>
                    <a:pt x="106" y="183"/>
                    <a:pt x="117" y="172"/>
                  </a:cubicBezTo>
                  <a:cubicBezTo>
                    <a:pt x="158" y="131"/>
                    <a:pt x="251" y="86"/>
                    <a:pt x="1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3659222" y="-594965"/>
              <a:ext cx="6303" cy="9693"/>
            </a:xfrm>
            <a:custGeom>
              <a:avLst/>
              <a:gdLst/>
              <a:ahLst/>
              <a:cxnLst/>
              <a:rect l="l" t="t" r="r" b="b"/>
              <a:pathLst>
                <a:path w="132" h="203" extrusionOk="0">
                  <a:moveTo>
                    <a:pt x="37" y="1"/>
                  </a:moveTo>
                  <a:cubicBezTo>
                    <a:pt x="0" y="64"/>
                    <a:pt x="0" y="127"/>
                    <a:pt x="23" y="194"/>
                  </a:cubicBezTo>
                  <a:cubicBezTo>
                    <a:pt x="37" y="184"/>
                    <a:pt x="52" y="180"/>
                    <a:pt x="64" y="180"/>
                  </a:cubicBezTo>
                  <a:cubicBezTo>
                    <a:pt x="82" y="180"/>
                    <a:pt x="101" y="187"/>
                    <a:pt x="120" y="202"/>
                  </a:cubicBezTo>
                  <a:cubicBezTo>
                    <a:pt x="123" y="135"/>
                    <a:pt x="127" y="68"/>
                    <a:pt x="131" y="4"/>
                  </a:cubicBezTo>
                  <a:cubicBezTo>
                    <a:pt x="120" y="1"/>
                    <a:pt x="104" y="1"/>
                    <a:pt x="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3884315" y="-559774"/>
              <a:ext cx="10218" cy="7544"/>
            </a:xfrm>
            <a:custGeom>
              <a:avLst/>
              <a:gdLst/>
              <a:ahLst/>
              <a:cxnLst/>
              <a:rect l="l" t="t" r="r" b="b"/>
              <a:pathLst>
                <a:path w="214" h="158" extrusionOk="0">
                  <a:moveTo>
                    <a:pt x="45" y="0"/>
                  </a:moveTo>
                  <a:cubicBezTo>
                    <a:pt x="11" y="0"/>
                    <a:pt x="1" y="45"/>
                    <a:pt x="1" y="82"/>
                  </a:cubicBezTo>
                  <a:lnTo>
                    <a:pt x="8" y="82"/>
                  </a:lnTo>
                  <a:cubicBezTo>
                    <a:pt x="34" y="82"/>
                    <a:pt x="49" y="97"/>
                    <a:pt x="63" y="116"/>
                  </a:cubicBezTo>
                  <a:cubicBezTo>
                    <a:pt x="79" y="135"/>
                    <a:pt x="94" y="153"/>
                    <a:pt x="120" y="153"/>
                  </a:cubicBezTo>
                  <a:lnTo>
                    <a:pt x="123" y="153"/>
                  </a:lnTo>
                  <a:cubicBezTo>
                    <a:pt x="146" y="153"/>
                    <a:pt x="168" y="157"/>
                    <a:pt x="191" y="157"/>
                  </a:cubicBezTo>
                  <a:cubicBezTo>
                    <a:pt x="213" y="49"/>
                    <a:pt x="127" y="26"/>
                    <a:pt x="60" y="4"/>
                  </a:cubicBezTo>
                  <a:cubicBezTo>
                    <a:pt x="53" y="0"/>
                    <a:pt x="49" y="0"/>
                    <a:pt x="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4068726" y="-608861"/>
              <a:ext cx="8452" cy="9836"/>
            </a:xfrm>
            <a:custGeom>
              <a:avLst/>
              <a:gdLst/>
              <a:ahLst/>
              <a:cxnLst/>
              <a:rect l="l" t="t" r="r" b="b"/>
              <a:pathLst>
                <a:path w="177" h="206" extrusionOk="0">
                  <a:moveTo>
                    <a:pt x="31" y="0"/>
                  </a:moveTo>
                  <a:lnTo>
                    <a:pt x="31" y="0"/>
                  </a:lnTo>
                  <a:cubicBezTo>
                    <a:pt x="0" y="168"/>
                    <a:pt x="0" y="168"/>
                    <a:pt x="147" y="205"/>
                  </a:cubicBezTo>
                  <a:cubicBezTo>
                    <a:pt x="176" y="97"/>
                    <a:pt x="90" y="52"/>
                    <a:pt x="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3657264" y="-513074"/>
              <a:ext cx="10218" cy="16139"/>
            </a:xfrm>
            <a:custGeom>
              <a:avLst/>
              <a:gdLst/>
              <a:ahLst/>
              <a:cxnLst/>
              <a:rect l="l" t="t" r="r" b="b"/>
              <a:pathLst>
                <a:path w="214" h="338" extrusionOk="0">
                  <a:moveTo>
                    <a:pt x="15" y="1"/>
                  </a:moveTo>
                  <a:lnTo>
                    <a:pt x="15" y="1"/>
                  </a:lnTo>
                  <a:cubicBezTo>
                    <a:pt x="8" y="49"/>
                    <a:pt x="0" y="106"/>
                    <a:pt x="56" y="128"/>
                  </a:cubicBezTo>
                  <a:cubicBezTo>
                    <a:pt x="161" y="166"/>
                    <a:pt x="149" y="256"/>
                    <a:pt x="153" y="337"/>
                  </a:cubicBezTo>
                  <a:cubicBezTo>
                    <a:pt x="161" y="323"/>
                    <a:pt x="168" y="311"/>
                    <a:pt x="172" y="296"/>
                  </a:cubicBezTo>
                  <a:cubicBezTo>
                    <a:pt x="213" y="177"/>
                    <a:pt x="168" y="99"/>
                    <a:pt x="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3876150" y="-715104"/>
              <a:ext cx="10792" cy="13800"/>
            </a:xfrm>
            <a:custGeom>
              <a:avLst/>
              <a:gdLst/>
              <a:ahLst/>
              <a:cxnLst/>
              <a:rect l="l" t="t" r="r" b="b"/>
              <a:pathLst>
                <a:path w="226" h="289" extrusionOk="0">
                  <a:moveTo>
                    <a:pt x="13" y="1"/>
                  </a:moveTo>
                  <a:lnTo>
                    <a:pt x="1" y="8"/>
                  </a:lnTo>
                  <a:cubicBezTo>
                    <a:pt x="16" y="53"/>
                    <a:pt x="16" y="105"/>
                    <a:pt x="42" y="143"/>
                  </a:cubicBezTo>
                  <a:cubicBezTo>
                    <a:pt x="80" y="198"/>
                    <a:pt x="99" y="288"/>
                    <a:pt x="184" y="288"/>
                  </a:cubicBezTo>
                  <a:cubicBezTo>
                    <a:pt x="196" y="288"/>
                    <a:pt x="206" y="284"/>
                    <a:pt x="218" y="284"/>
                  </a:cubicBezTo>
                  <a:lnTo>
                    <a:pt x="225" y="277"/>
                  </a:lnTo>
                  <a:cubicBezTo>
                    <a:pt x="203" y="255"/>
                    <a:pt x="180" y="232"/>
                    <a:pt x="162" y="210"/>
                  </a:cubicBezTo>
                  <a:cubicBezTo>
                    <a:pt x="102" y="169"/>
                    <a:pt x="87" y="105"/>
                    <a:pt x="72" y="38"/>
                  </a:cubicBezTo>
                  <a:cubicBezTo>
                    <a:pt x="61" y="12"/>
                    <a:pt x="39" y="5"/>
                    <a:pt x="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4240244" y="-676761"/>
              <a:ext cx="11460" cy="7974"/>
            </a:xfrm>
            <a:custGeom>
              <a:avLst/>
              <a:gdLst/>
              <a:ahLst/>
              <a:cxnLst/>
              <a:rect l="l" t="t" r="r" b="b"/>
              <a:pathLst>
                <a:path w="240" h="167" extrusionOk="0">
                  <a:moveTo>
                    <a:pt x="150" y="1"/>
                  </a:moveTo>
                  <a:cubicBezTo>
                    <a:pt x="128" y="1"/>
                    <a:pt x="105" y="9"/>
                    <a:pt x="83" y="28"/>
                  </a:cubicBezTo>
                  <a:cubicBezTo>
                    <a:pt x="49" y="61"/>
                    <a:pt x="0" y="109"/>
                    <a:pt x="64" y="166"/>
                  </a:cubicBezTo>
                  <a:cubicBezTo>
                    <a:pt x="67" y="147"/>
                    <a:pt x="79" y="113"/>
                    <a:pt x="90" y="113"/>
                  </a:cubicBezTo>
                  <a:cubicBezTo>
                    <a:pt x="112" y="125"/>
                    <a:pt x="128" y="132"/>
                    <a:pt x="143" y="132"/>
                  </a:cubicBezTo>
                  <a:cubicBezTo>
                    <a:pt x="191" y="132"/>
                    <a:pt x="206" y="68"/>
                    <a:pt x="240" y="42"/>
                  </a:cubicBezTo>
                  <a:cubicBezTo>
                    <a:pt x="210" y="16"/>
                    <a:pt x="180"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4391420" y="-922148"/>
              <a:ext cx="9502" cy="8404"/>
            </a:xfrm>
            <a:custGeom>
              <a:avLst/>
              <a:gdLst/>
              <a:ahLst/>
              <a:cxnLst/>
              <a:rect l="l" t="t" r="r" b="b"/>
              <a:pathLst>
                <a:path w="199" h="176" extrusionOk="0">
                  <a:moveTo>
                    <a:pt x="71" y="0"/>
                  </a:moveTo>
                  <a:cubicBezTo>
                    <a:pt x="93" y="60"/>
                    <a:pt x="0" y="124"/>
                    <a:pt x="90" y="176"/>
                  </a:cubicBezTo>
                  <a:cubicBezTo>
                    <a:pt x="146" y="150"/>
                    <a:pt x="191" y="116"/>
                    <a:pt x="198" y="49"/>
                  </a:cubicBezTo>
                  <a:cubicBezTo>
                    <a:pt x="191" y="26"/>
                    <a:pt x="172" y="23"/>
                    <a:pt x="154" y="23"/>
                  </a:cubicBezTo>
                  <a:lnTo>
                    <a:pt x="116" y="23"/>
                  </a:lnTo>
                  <a:cubicBezTo>
                    <a:pt x="97" y="23"/>
                    <a:pt x="83" y="19"/>
                    <a:pt x="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3788672" y="-609625"/>
              <a:ext cx="11842" cy="7735"/>
            </a:xfrm>
            <a:custGeom>
              <a:avLst/>
              <a:gdLst/>
              <a:ahLst/>
              <a:cxnLst/>
              <a:rect l="l" t="t" r="r" b="b"/>
              <a:pathLst>
                <a:path w="248" h="162" extrusionOk="0">
                  <a:moveTo>
                    <a:pt x="146" y="1"/>
                  </a:moveTo>
                  <a:cubicBezTo>
                    <a:pt x="120" y="1"/>
                    <a:pt x="94" y="12"/>
                    <a:pt x="65" y="35"/>
                  </a:cubicBezTo>
                  <a:cubicBezTo>
                    <a:pt x="1" y="83"/>
                    <a:pt x="31" y="125"/>
                    <a:pt x="75" y="161"/>
                  </a:cubicBezTo>
                  <a:cubicBezTo>
                    <a:pt x="113" y="102"/>
                    <a:pt x="184" y="94"/>
                    <a:pt x="248" y="75"/>
                  </a:cubicBezTo>
                  <a:cubicBezTo>
                    <a:pt x="218" y="27"/>
                    <a:pt x="184" y="1"/>
                    <a:pt x="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3932352" y="-748291"/>
              <a:ext cx="8261" cy="6112"/>
            </a:xfrm>
            <a:custGeom>
              <a:avLst/>
              <a:gdLst/>
              <a:ahLst/>
              <a:cxnLst/>
              <a:rect l="l" t="t" r="r" b="b"/>
              <a:pathLst>
                <a:path w="173" h="128" extrusionOk="0">
                  <a:moveTo>
                    <a:pt x="91" y="1"/>
                  </a:moveTo>
                  <a:cubicBezTo>
                    <a:pt x="57" y="1"/>
                    <a:pt x="20" y="15"/>
                    <a:pt x="8" y="63"/>
                  </a:cubicBezTo>
                  <a:cubicBezTo>
                    <a:pt x="1" y="108"/>
                    <a:pt x="27" y="124"/>
                    <a:pt x="65" y="127"/>
                  </a:cubicBezTo>
                  <a:lnTo>
                    <a:pt x="75" y="127"/>
                  </a:lnTo>
                  <a:cubicBezTo>
                    <a:pt x="120" y="127"/>
                    <a:pt x="154" y="108"/>
                    <a:pt x="161" y="63"/>
                  </a:cubicBezTo>
                  <a:cubicBezTo>
                    <a:pt x="172" y="19"/>
                    <a:pt x="146" y="4"/>
                    <a:pt x="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3609275" y="-498558"/>
              <a:ext cx="11126" cy="5014"/>
            </a:xfrm>
            <a:custGeom>
              <a:avLst/>
              <a:gdLst/>
              <a:ahLst/>
              <a:cxnLst/>
              <a:rect l="l" t="t" r="r" b="b"/>
              <a:pathLst>
                <a:path w="233" h="105" extrusionOk="0">
                  <a:moveTo>
                    <a:pt x="102" y="0"/>
                  </a:moveTo>
                  <a:cubicBezTo>
                    <a:pt x="68" y="0"/>
                    <a:pt x="42" y="33"/>
                    <a:pt x="0" y="94"/>
                  </a:cubicBezTo>
                  <a:cubicBezTo>
                    <a:pt x="53" y="97"/>
                    <a:pt x="102" y="101"/>
                    <a:pt x="150" y="104"/>
                  </a:cubicBezTo>
                  <a:lnTo>
                    <a:pt x="165" y="104"/>
                  </a:lnTo>
                  <a:cubicBezTo>
                    <a:pt x="184" y="104"/>
                    <a:pt x="202" y="104"/>
                    <a:pt x="233" y="101"/>
                  </a:cubicBezTo>
                  <a:cubicBezTo>
                    <a:pt x="173" y="33"/>
                    <a:pt x="135" y="0"/>
                    <a:pt x="1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3782799" y="-1080296"/>
              <a:ext cx="14182" cy="6637"/>
            </a:xfrm>
            <a:custGeom>
              <a:avLst/>
              <a:gdLst/>
              <a:ahLst/>
              <a:cxnLst/>
              <a:rect l="l" t="t" r="r" b="b"/>
              <a:pathLst>
                <a:path w="297" h="139" extrusionOk="0">
                  <a:moveTo>
                    <a:pt x="99" y="1"/>
                  </a:moveTo>
                  <a:cubicBezTo>
                    <a:pt x="65" y="1"/>
                    <a:pt x="35" y="8"/>
                    <a:pt x="1" y="38"/>
                  </a:cubicBezTo>
                  <a:cubicBezTo>
                    <a:pt x="12" y="72"/>
                    <a:pt x="35" y="101"/>
                    <a:pt x="28" y="139"/>
                  </a:cubicBezTo>
                  <a:cubicBezTo>
                    <a:pt x="57" y="98"/>
                    <a:pt x="95" y="68"/>
                    <a:pt x="140" y="68"/>
                  </a:cubicBezTo>
                  <a:cubicBezTo>
                    <a:pt x="158" y="68"/>
                    <a:pt x="177" y="72"/>
                    <a:pt x="196" y="82"/>
                  </a:cubicBezTo>
                  <a:cubicBezTo>
                    <a:pt x="211" y="86"/>
                    <a:pt x="225" y="90"/>
                    <a:pt x="244" y="90"/>
                  </a:cubicBezTo>
                  <a:lnTo>
                    <a:pt x="292" y="90"/>
                  </a:lnTo>
                  <a:cubicBezTo>
                    <a:pt x="292" y="79"/>
                    <a:pt x="292" y="68"/>
                    <a:pt x="297" y="56"/>
                  </a:cubicBezTo>
                  <a:cubicBezTo>
                    <a:pt x="230" y="46"/>
                    <a:pt x="166" y="1"/>
                    <a:pt x="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3803474" y="-526969"/>
              <a:ext cx="11508" cy="8261"/>
            </a:xfrm>
            <a:custGeom>
              <a:avLst/>
              <a:gdLst/>
              <a:ahLst/>
              <a:cxnLst/>
              <a:rect l="l" t="t" r="r" b="b"/>
              <a:pathLst>
                <a:path w="241" h="173" extrusionOk="0">
                  <a:moveTo>
                    <a:pt x="83" y="0"/>
                  </a:moveTo>
                  <a:cubicBezTo>
                    <a:pt x="61" y="34"/>
                    <a:pt x="1" y="45"/>
                    <a:pt x="35" y="113"/>
                  </a:cubicBezTo>
                  <a:cubicBezTo>
                    <a:pt x="49" y="147"/>
                    <a:pt x="68" y="154"/>
                    <a:pt x="87" y="154"/>
                  </a:cubicBezTo>
                  <a:cubicBezTo>
                    <a:pt x="102" y="154"/>
                    <a:pt x="120" y="147"/>
                    <a:pt x="139" y="143"/>
                  </a:cubicBezTo>
                  <a:lnTo>
                    <a:pt x="158" y="143"/>
                  </a:lnTo>
                  <a:cubicBezTo>
                    <a:pt x="176" y="143"/>
                    <a:pt x="195" y="150"/>
                    <a:pt x="206" y="173"/>
                  </a:cubicBezTo>
                  <a:cubicBezTo>
                    <a:pt x="228" y="161"/>
                    <a:pt x="240" y="128"/>
                    <a:pt x="225" y="124"/>
                  </a:cubicBezTo>
                  <a:cubicBezTo>
                    <a:pt x="147" y="113"/>
                    <a:pt x="142" y="26"/>
                    <a:pt x="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4339134" y="-563021"/>
              <a:ext cx="6494" cy="7163"/>
            </a:xfrm>
            <a:custGeom>
              <a:avLst/>
              <a:gdLst/>
              <a:ahLst/>
              <a:cxnLst/>
              <a:rect l="l" t="t" r="r" b="b"/>
              <a:pathLst>
                <a:path w="136" h="150" extrusionOk="0">
                  <a:moveTo>
                    <a:pt x="64" y="1"/>
                  </a:moveTo>
                  <a:cubicBezTo>
                    <a:pt x="11" y="1"/>
                    <a:pt x="4" y="41"/>
                    <a:pt x="4" y="86"/>
                  </a:cubicBezTo>
                  <a:cubicBezTo>
                    <a:pt x="4" y="113"/>
                    <a:pt x="1" y="150"/>
                    <a:pt x="34" y="150"/>
                  </a:cubicBezTo>
                  <a:lnTo>
                    <a:pt x="49" y="150"/>
                  </a:lnTo>
                  <a:cubicBezTo>
                    <a:pt x="94" y="139"/>
                    <a:pt x="135" y="124"/>
                    <a:pt x="135" y="64"/>
                  </a:cubicBezTo>
                  <a:cubicBezTo>
                    <a:pt x="135" y="23"/>
                    <a:pt x="116" y="4"/>
                    <a:pt x="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4003404" y="-573048"/>
              <a:ext cx="6112" cy="9025"/>
            </a:xfrm>
            <a:custGeom>
              <a:avLst/>
              <a:gdLst/>
              <a:ahLst/>
              <a:cxnLst/>
              <a:rect l="l" t="t" r="r" b="b"/>
              <a:pathLst>
                <a:path w="128" h="189" extrusionOk="0">
                  <a:moveTo>
                    <a:pt x="57" y="1"/>
                  </a:moveTo>
                  <a:cubicBezTo>
                    <a:pt x="35" y="1"/>
                    <a:pt x="9" y="9"/>
                    <a:pt x="12" y="31"/>
                  </a:cubicBezTo>
                  <a:cubicBezTo>
                    <a:pt x="23" y="83"/>
                    <a:pt x="1" y="147"/>
                    <a:pt x="50" y="180"/>
                  </a:cubicBezTo>
                  <a:cubicBezTo>
                    <a:pt x="53" y="184"/>
                    <a:pt x="61" y="188"/>
                    <a:pt x="64" y="188"/>
                  </a:cubicBezTo>
                  <a:cubicBezTo>
                    <a:pt x="87" y="188"/>
                    <a:pt x="98" y="144"/>
                    <a:pt x="124" y="136"/>
                  </a:cubicBezTo>
                  <a:cubicBezTo>
                    <a:pt x="124" y="121"/>
                    <a:pt x="128" y="106"/>
                    <a:pt x="128" y="87"/>
                  </a:cubicBezTo>
                  <a:cubicBezTo>
                    <a:pt x="128" y="49"/>
                    <a:pt x="128" y="9"/>
                    <a:pt x="76" y="5"/>
                  </a:cubicBezTo>
                  <a:cubicBezTo>
                    <a:pt x="72" y="1"/>
                    <a:pt x="64" y="1"/>
                    <a:pt x="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3789722" y="-785058"/>
              <a:ext cx="8452" cy="9645"/>
            </a:xfrm>
            <a:custGeom>
              <a:avLst/>
              <a:gdLst/>
              <a:ahLst/>
              <a:cxnLst/>
              <a:rect l="l" t="t" r="r" b="b"/>
              <a:pathLst>
                <a:path w="177" h="202" extrusionOk="0">
                  <a:moveTo>
                    <a:pt x="68" y="0"/>
                  </a:moveTo>
                  <a:cubicBezTo>
                    <a:pt x="49" y="0"/>
                    <a:pt x="34" y="8"/>
                    <a:pt x="11" y="31"/>
                  </a:cubicBezTo>
                  <a:cubicBezTo>
                    <a:pt x="97" y="41"/>
                    <a:pt x="27" y="127"/>
                    <a:pt x="75" y="157"/>
                  </a:cubicBezTo>
                  <a:cubicBezTo>
                    <a:pt x="49" y="161"/>
                    <a:pt x="23" y="161"/>
                    <a:pt x="0" y="165"/>
                  </a:cubicBezTo>
                  <a:cubicBezTo>
                    <a:pt x="23" y="188"/>
                    <a:pt x="45" y="202"/>
                    <a:pt x="71" y="202"/>
                  </a:cubicBezTo>
                  <a:cubicBezTo>
                    <a:pt x="94" y="202"/>
                    <a:pt x="116" y="191"/>
                    <a:pt x="135" y="161"/>
                  </a:cubicBezTo>
                  <a:cubicBezTo>
                    <a:pt x="161" y="131"/>
                    <a:pt x="176" y="98"/>
                    <a:pt x="142" y="60"/>
                  </a:cubicBezTo>
                  <a:cubicBezTo>
                    <a:pt x="120" y="34"/>
                    <a:pt x="97"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3928197" y="-1175605"/>
              <a:ext cx="8356" cy="9120"/>
            </a:xfrm>
            <a:custGeom>
              <a:avLst/>
              <a:gdLst/>
              <a:ahLst/>
              <a:cxnLst/>
              <a:rect l="l" t="t" r="r" b="b"/>
              <a:pathLst>
                <a:path w="175" h="191" extrusionOk="0">
                  <a:moveTo>
                    <a:pt x="82" y="1"/>
                  </a:moveTo>
                  <a:cubicBezTo>
                    <a:pt x="52" y="1"/>
                    <a:pt x="26" y="30"/>
                    <a:pt x="0" y="49"/>
                  </a:cubicBezTo>
                  <a:cubicBezTo>
                    <a:pt x="56" y="79"/>
                    <a:pt x="59" y="142"/>
                    <a:pt x="93" y="191"/>
                  </a:cubicBezTo>
                  <a:cubicBezTo>
                    <a:pt x="171" y="153"/>
                    <a:pt x="175" y="90"/>
                    <a:pt x="130" y="30"/>
                  </a:cubicBezTo>
                  <a:cubicBezTo>
                    <a:pt x="116" y="8"/>
                    <a:pt x="97" y="1"/>
                    <a:pt x="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4321657" y="-1199146"/>
              <a:ext cx="6303" cy="6972"/>
            </a:xfrm>
            <a:custGeom>
              <a:avLst/>
              <a:gdLst/>
              <a:ahLst/>
              <a:cxnLst/>
              <a:rect l="l" t="t" r="r" b="b"/>
              <a:pathLst>
                <a:path w="132" h="146" extrusionOk="0">
                  <a:moveTo>
                    <a:pt x="57" y="0"/>
                  </a:moveTo>
                  <a:cubicBezTo>
                    <a:pt x="12" y="11"/>
                    <a:pt x="1" y="49"/>
                    <a:pt x="4" y="90"/>
                  </a:cubicBezTo>
                  <a:cubicBezTo>
                    <a:pt x="4" y="130"/>
                    <a:pt x="31" y="145"/>
                    <a:pt x="68" y="145"/>
                  </a:cubicBezTo>
                  <a:lnTo>
                    <a:pt x="71" y="145"/>
                  </a:lnTo>
                  <a:cubicBezTo>
                    <a:pt x="121" y="145"/>
                    <a:pt x="132" y="116"/>
                    <a:pt x="132" y="75"/>
                  </a:cubicBezTo>
                  <a:cubicBezTo>
                    <a:pt x="132" y="26"/>
                    <a:pt x="94" y="15"/>
                    <a:pt x="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4206484" y="-878791"/>
              <a:ext cx="7354" cy="6685"/>
            </a:xfrm>
            <a:custGeom>
              <a:avLst/>
              <a:gdLst/>
              <a:ahLst/>
              <a:cxnLst/>
              <a:rect l="l" t="t" r="r" b="b"/>
              <a:pathLst>
                <a:path w="154" h="140" extrusionOk="0">
                  <a:moveTo>
                    <a:pt x="67" y="1"/>
                  </a:moveTo>
                  <a:cubicBezTo>
                    <a:pt x="33" y="1"/>
                    <a:pt x="4" y="27"/>
                    <a:pt x="0" y="68"/>
                  </a:cubicBezTo>
                  <a:cubicBezTo>
                    <a:pt x="0" y="105"/>
                    <a:pt x="7" y="139"/>
                    <a:pt x="45" y="139"/>
                  </a:cubicBezTo>
                  <a:lnTo>
                    <a:pt x="49" y="139"/>
                  </a:lnTo>
                  <a:cubicBezTo>
                    <a:pt x="90" y="136"/>
                    <a:pt x="145" y="127"/>
                    <a:pt x="149" y="79"/>
                  </a:cubicBezTo>
                  <a:cubicBezTo>
                    <a:pt x="154" y="46"/>
                    <a:pt x="112" y="8"/>
                    <a:pt x="78" y="5"/>
                  </a:cubicBezTo>
                  <a:cubicBezTo>
                    <a:pt x="75" y="1"/>
                    <a:pt x="71" y="1"/>
                    <a:pt x="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3864356" y="-671174"/>
              <a:ext cx="7926" cy="13991"/>
            </a:xfrm>
            <a:custGeom>
              <a:avLst/>
              <a:gdLst/>
              <a:ahLst/>
              <a:cxnLst/>
              <a:rect l="l" t="t" r="r" b="b"/>
              <a:pathLst>
                <a:path w="166" h="293" extrusionOk="0">
                  <a:moveTo>
                    <a:pt x="166" y="1"/>
                  </a:moveTo>
                  <a:lnTo>
                    <a:pt x="166" y="1"/>
                  </a:lnTo>
                  <a:cubicBezTo>
                    <a:pt x="109" y="8"/>
                    <a:pt x="54" y="15"/>
                    <a:pt x="1" y="23"/>
                  </a:cubicBezTo>
                  <a:cubicBezTo>
                    <a:pt x="31" y="113"/>
                    <a:pt x="102" y="187"/>
                    <a:pt x="80" y="292"/>
                  </a:cubicBezTo>
                  <a:cubicBezTo>
                    <a:pt x="139" y="251"/>
                    <a:pt x="128" y="191"/>
                    <a:pt x="109" y="135"/>
                  </a:cubicBezTo>
                  <a:cubicBezTo>
                    <a:pt x="90" y="79"/>
                    <a:pt x="113" y="56"/>
                    <a:pt x="158" y="37"/>
                  </a:cubicBezTo>
                  <a:cubicBezTo>
                    <a:pt x="161" y="27"/>
                    <a:pt x="161" y="15"/>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4332353" y="-909160"/>
              <a:ext cx="6112" cy="10792"/>
            </a:xfrm>
            <a:custGeom>
              <a:avLst/>
              <a:gdLst/>
              <a:ahLst/>
              <a:cxnLst/>
              <a:rect l="l" t="t" r="r" b="b"/>
              <a:pathLst>
                <a:path w="128" h="226" extrusionOk="0">
                  <a:moveTo>
                    <a:pt x="86" y="1"/>
                  </a:moveTo>
                  <a:lnTo>
                    <a:pt x="86" y="1"/>
                  </a:lnTo>
                  <a:cubicBezTo>
                    <a:pt x="0" y="54"/>
                    <a:pt x="23" y="144"/>
                    <a:pt x="8" y="225"/>
                  </a:cubicBezTo>
                  <a:cubicBezTo>
                    <a:pt x="121" y="118"/>
                    <a:pt x="128" y="87"/>
                    <a:pt x="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3822192" y="-630491"/>
              <a:ext cx="9836" cy="13609"/>
            </a:xfrm>
            <a:custGeom>
              <a:avLst/>
              <a:gdLst/>
              <a:ahLst/>
              <a:cxnLst/>
              <a:rect l="l" t="t" r="r" b="b"/>
              <a:pathLst>
                <a:path w="206" h="285" extrusionOk="0">
                  <a:moveTo>
                    <a:pt x="187" y="1"/>
                  </a:moveTo>
                  <a:cubicBezTo>
                    <a:pt x="183" y="4"/>
                    <a:pt x="175" y="8"/>
                    <a:pt x="172" y="12"/>
                  </a:cubicBezTo>
                  <a:cubicBezTo>
                    <a:pt x="123" y="49"/>
                    <a:pt x="71" y="79"/>
                    <a:pt x="71" y="153"/>
                  </a:cubicBezTo>
                  <a:cubicBezTo>
                    <a:pt x="71" y="184"/>
                    <a:pt x="34" y="187"/>
                    <a:pt x="8" y="187"/>
                  </a:cubicBezTo>
                  <a:cubicBezTo>
                    <a:pt x="4" y="221"/>
                    <a:pt x="4" y="251"/>
                    <a:pt x="0" y="281"/>
                  </a:cubicBezTo>
                  <a:lnTo>
                    <a:pt x="0" y="284"/>
                  </a:lnTo>
                  <a:cubicBezTo>
                    <a:pt x="34" y="270"/>
                    <a:pt x="82" y="258"/>
                    <a:pt x="97" y="232"/>
                  </a:cubicBezTo>
                  <a:cubicBezTo>
                    <a:pt x="131" y="161"/>
                    <a:pt x="142" y="79"/>
                    <a:pt x="206" y="23"/>
                  </a:cubicBezTo>
                  <a:cubicBezTo>
                    <a:pt x="206" y="23"/>
                    <a:pt x="194" y="8"/>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4051583" y="-1120645"/>
              <a:ext cx="9693" cy="9359"/>
            </a:xfrm>
            <a:custGeom>
              <a:avLst/>
              <a:gdLst/>
              <a:ahLst/>
              <a:cxnLst/>
              <a:rect l="l" t="t" r="r" b="b"/>
              <a:pathLst>
                <a:path w="203" h="196" extrusionOk="0">
                  <a:moveTo>
                    <a:pt x="162" y="1"/>
                  </a:moveTo>
                  <a:lnTo>
                    <a:pt x="162" y="1"/>
                  </a:lnTo>
                  <a:cubicBezTo>
                    <a:pt x="143" y="87"/>
                    <a:pt x="0" y="79"/>
                    <a:pt x="19" y="195"/>
                  </a:cubicBezTo>
                  <a:cubicBezTo>
                    <a:pt x="180" y="168"/>
                    <a:pt x="202" y="135"/>
                    <a:pt x="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4076891" y="-1029443"/>
              <a:ext cx="6064" cy="12558"/>
            </a:xfrm>
            <a:custGeom>
              <a:avLst/>
              <a:gdLst/>
              <a:ahLst/>
              <a:cxnLst/>
              <a:rect l="l" t="t" r="r" b="b"/>
              <a:pathLst>
                <a:path w="127" h="263" extrusionOk="0">
                  <a:moveTo>
                    <a:pt x="74" y="1"/>
                  </a:moveTo>
                  <a:lnTo>
                    <a:pt x="74" y="1"/>
                  </a:lnTo>
                  <a:cubicBezTo>
                    <a:pt x="45" y="12"/>
                    <a:pt x="37" y="38"/>
                    <a:pt x="37" y="64"/>
                  </a:cubicBezTo>
                  <a:cubicBezTo>
                    <a:pt x="45" y="128"/>
                    <a:pt x="0" y="199"/>
                    <a:pt x="64" y="263"/>
                  </a:cubicBezTo>
                  <a:cubicBezTo>
                    <a:pt x="127" y="169"/>
                    <a:pt x="127" y="87"/>
                    <a:pt x="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4007844" y="-922339"/>
              <a:ext cx="10935" cy="9884"/>
            </a:xfrm>
            <a:custGeom>
              <a:avLst/>
              <a:gdLst/>
              <a:ahLst/>
              <a:cxnLst/>
              <a:rect l="l" t="t" r="r" b="b"/>
              <a:pathLst>
                <a:path w="229" h="207" extrusionOk="0">
                  <a:moveTo>
                    <a:pt x="71" y="1"/>
                  </a:moveTo>
                  <a:cubicBezTo>
                    <a:pt x="31" y="23"/>
                    <a:pt x="19" y="64"/>
                    <a:pt x="0" y="97"/>
                  </a:cubicBezTo>
                  <a:cubicBezTo>
                    <a:pt x="15" y="94"/>
                    <a:pt x="26" y="94"/>
                    <a:pt x="38" y="94"/>
                  </a:cubicBezTo>
                  <a:cubicBezTo>
                    <a:pt x="102" y="94"/>
                    <a:pt x="124" y="158"/>
                    <a:pt x="157" y="206"/>
                  </a:cubicBezTo>
                  <a:cubicBezTo>
                    <a:pt x="157" y="161"/>
                    <a:pt x="180" y="142"/>
                    <a:pt x="221" y="142"/>
                  </a:cubicBezTo>
                  <a:lnTo>
                    <a:pt x="228" y="142"/>
                  </a:lnTo>
                  <a:cubicBezTo>
                    <a:pt x="206" y="61"/>
                    <a:pt x="120" y="53"/>
                    <a:pt x="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4269705" y="-851478"/>
              <a:ext cx="17047" cy="6112"/>
            </a:xfrm>
            <a:custGeom>
              <a:avLst/>
              <a:gdLst/>
              <a:ahLst/>
              <a:cxnLst/>
              <a:rect l="l" t="t" r="r" b="b"/>
              <a:pathLst>
                <a:path w="357" h="128" extrusionOk="0">
                  <a:moveTo>
                    <a:pt x="79" y="0"/>
                  </a:moveTo>
                  <a:cubicBezTo>
                    <a:pt x="46" y="0"/>
                    <a:pt x="23" y="16"/>
                    <a:pt x="1" y="42"/>
                  </a:cubicBezTo>
                  <a:cubicBezTo>
                    <a:pt x="12" y="45"/>
                    <a:pt x="23" y="45"/>
                    <a:pt x="34" y="45"/>
                  </a:cubicBezTo>
                  <a:cubicBezTo>
                    <a:pt x="56" y="49"/>
                    <a:pt x="75" y="49"/>
                    <a:pt x="98" y="49"/>
                  </a:cubicBezTo>
                  <a:cubicBezTo>
                    <a:pt x="135" y="53"/>
                    <a:pt x="177" y="45"/>
                    <a:pt x="199" y="87"/>
                  </a:cubicBezTo>
                  <a:cubicBezTo>
                    <a:pt x="225" y="90"/>
                    <a:pt x="248" y="98"/>
                    <a:pt x="258" y="128"/>
                  </a:cubicBezTo>
                  <a:lnTo>
                    <a:pt x="292" y="128"/>
                  </a:lnTo>
                  <a:cubicBezTo>
                    <a:pt x="311" y="102"/>
                    <a:pt x="329" y="76"/>
                    <a:pt x="356" y="38"/>
                  </a:cubicBezTo>
                  <a:cubicBezTo>
                    <a:pt x="266" y="35"/>
                    <a:pt x="187" y="38"/>
                    <a:pt x="113" y="9"/>
                  </a:cubicBezTo>
                  <a:cubicBezTo>
                    <a:pt x="101" y="4"/>
                    <a:pt x="91"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3735431" y="-561063"/>
              <a:ext cx="7688" cy="7210"/>
            </a:xfrm>
            <a:custGeom>
              <a:avLst/>
              <a:gdLst/>
              <a:ahLst/>
              <a:cxnLst/>
              <a:rect l="l" t="t" r="r" b="b"/>
              <a:pathLst>
                <a:path w="161" h="151" extrusionOk="0">
                  <a:moveTo>
                    <a:pt x="75" y="0"/>
                  </a:moveTo>
                  <a:cubicBezTo>
                    <a:pt x="37" y="5"/>
                    <a:pt x="0" y="34"/>
                    <a:pt x="4" y="76"/>
                  </a:cubicBezTo>
                  <a:cubicBezTo>
                    <a:pt x="4" y="102"/>
                    <a:pt x="37" y="124"/>
                    <a:pt x="56" y="150"/>
                  </a:cubicBezTo>
                  <a:cubicBezTo>
                    <a:pt x="63" y="150"/>
                    <a:pt x="71" y="150"/>
                    <a:pt x="82" y="146"/>
                  </a:cubicBezTo>
                  <a:cubicBezTo>
                    <a:pt x="142" y="146"/>
                    <a:pt x="161" y="124"/>
                    <a:pt x="130" y="68"/>
                  </a:cubicBezTo>
                  <a:cubicBezTo>
                    <a:pt x="116" y="42"/>
                    <a:pt x="112" y="0"/>
                    <a:pt x="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4082430" y="-1036223"/>
              <a:ext cx="10028" cy="9884"/>
            </a:xfrm>
            <a:custGeom>
              <a:avLst/>
              <a:gdLst/>
              <a:ahLst/>
              <a:cxnLst/>
              <a:rect l="l" t="t" r="r" b="b"/>
              <a:pathLst>
                <a:path w="210" h="207" extrusionOk="0">
                  <a:moveTo>
                    <a:pt x="4" y="1"/>
                  </a:moveTo>
                  <a:lnTo>
                    <a:pt x="4" y="5"/>
                  </a:lnTo>
                  <a:cubicBezTo>
                    <a:pt x="0" y="15"/>
                    <a:pt x="0" y="23"/>
                    <a:pt x="0" y="34"/>
                  </a:cubicBezTo>
                  <a:cubicBezTo>
                    <a:pt x="97" y="53"/>
                    <a:pt x="104" y="146"/>
                    <a:pt x="153" y="206"/>
                  </a:cubicBezTo>
                  <a:cubicBezTo>
                    <a:pt x="153" y="180"/>
                    <a:pt x="161" y="154"/>
                    <a:pt x="190" y="143"/>
                  </a:cubicBezTo>
                  <a:cubicBezTo>
                    <a:pt x="209" y="83"/>
                    <a:pt x="164" y="49"/>
                    <a:pt x="135" y="8"/>
                  </a:cubicBezTo>
                  <a:cubicBezTo>
                    <a:pt x="90" y="5"/>
                    <a:pt x="49" y="5"/>
                    <a:pt x="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4378575" y="-879317"/>
              <a:ext cx="8595" cy="9168"/>
            </a:xfrm>
            <a:custGeom>
              <a:avLst/>
              <a:gdLst/>
              <a:ahLst/>
              <a:cxnLst/>
              <a:rect l="l" t="t" r="r" b="b"/>
              <a:pathLst>
                <a:path w="180" h="192" extrusionOk="0">
                  <a:moveTo>
                    <a:pt x="60" y="0"/>
                  </a:moveTo>
                  <a:cubicBezTo>
                    <a:pt x="71" y="71"/>
                    <a:pt x="0" y="165"/>
                    <a:pt x="128" y="191"/>
                  </a:cubicBezTo>
                  <a:cubicBezTo>
                    <a:pt x="180" y="157"/>
                    <a:pt x="161" y="105"/>
                    <a:pt x="164" y="60"/>
                  </a:cubicBezTo>
                  <a:lnTo>
                    <a:pt x="150" y="60"/>
                  </a:lnTo>
                  <a:cubicBezTo>
                    <a:pt x="131" y="57"/>
                    <a:pt x="120" y="45"/>
                    <a:pt x="109" y="31"/>
                  </a:cubicBezTo>
                  <a:cubicBezTo>
                    <a:pt x="97" y="16"/>
                    <a:pt x="83"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3639453" y="-596923"/>
              <a:ext cx="7544" cy="11460"/>
            </a:xfrm>
            <a:custGeom>
              <a:avLst/>
              <a:gdLst/>
              <a:ahLst/>
              <a:cxnLst/>
              <a:rect l="l" t="t" r="r" b="b"/>
              <a:pathLst>
                <a:path w="158" h="240" extrusionOk="0">
                  <a:moveTo>
                    <a:pt x="16" y="0"/>
                  </a:moveTo>
                  <a:cubicBezTo>
                    <a:pt x="1" y="105"/>
                    <a:pt x="64" y="176"/>
                    <a:pt x="139" y="240"/>
                  </a:cubicBezTo>
                  <a:cubicBezTo>
                    <a:pt x="158" y="131"/>
                    <a:pt x="121" y="45"/>
                    <a:pt x="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3813836" y="-1045678"/>
              <a:ext cx="9884" cy="8261"/>
            </a:xfrm>
            <a:custGeom>
              <a:avLst/>
              <a:gdLst/>
              <a:ahLst/>
              <a:cxnLst/>
              <a:rect l="l" t="t" r="r" b="b"/>
              <a:pathLst>
                <a:path w="207" h="173" extrusionOk="0">
                  <a:moveTo>
                    <a:pt x="109" y="4"/>
                  </a:moveTo>
                  <a:cubicBezTo>
                    <a:pt x="42" y="38"/>
                    <a:pt x="16" y="98"/>
                    <a:pt x="0" y="165"/>
                  </a:cubicBezTo>
                  <a:cubicBezTo>
                    <a:pt x="8" y="165"/>
                    <a:pt x="19" y="168"/>
                    <a:pt x="27" y="173"/>
                  </a:cubicBezTo>
                  <a:lnTo>
                    <a:pt x="34" y="165"/>
                  </a:lnTo>
                  <a:cubicBezTo>
                    <a:pt x="57" y="128"/>
                    <a:pt x="87" y="98"/>
                    <a:pt x="124" y="98"/>
                  </a:cubicBezTo>
                  <a:cubicBezTo>
                    <a:pt x="139" y="98"/>
                    <a:pt x="154" y="101"/>
                    <a:pt x="169" y="109"/>
                  </a:cubicBezTo>
                  <a:cubicBezTo>
                    <a:pt x="199" y="98"/>
                    <a:pt x="202" y="72"/>
                    <a:pt x="207" y="46"/>
                  </a:cubicBezTo>
                  <a:cubicBezTo>
                    <a:pt x="188" y="1"/>
                    <a:pt x="143" y="11"/>
                    <a:pt x="109" y="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3890952" y="-523579"/>
              <a:ext cx="7544" cy="7735"/>
            </a:xfrm>
            <a:custGeom>
              <a:avLst/>
              <a:gdLst/>
              <a:ahLst/>
              <a:cxnLst/>
              <a:rect l="l" t="t" r="r" b="b"/>
              <a:pathLst>
                <a:path w="158" h="162" extrusionOk="0">
                  <a:moveTo>
                    <a:pt x="27" y="0"/>
                  </a:moveTo>
                  <a:lnTo>
                    <a:pt x="27" y="16"/>
                  </a:lnTo>
                  <a:cubicBezTo>
                    <a:pt x="23" y="68"/>
                    <a:pt x="1" y="143"/>
                    <a:pt x="68" y="157"/>
                  </a:cubicBezTo>
                  <a:cubicBezTo>
                    <a:pt x="72" y="157"/>
                    <a:pt x="79" y="162"/>
                    <a:pt x="83" y="162"/>
                  </a:cubicBezTo>
                  <a:cubicBezTo>
                    <a:pt x="143" y="162"/>
                    <a:pt x="102" y="68"/>
                    <a:pt x="143" y="42"/>
                  </a:cubicBezTo>
                  <a:cubicBezTo>
                    <a:pt x="150" y="38"/>
                    <a:pt x="150" y="23"/>
                    <a:pt x="158" y="16"/>
                  </a:cubicBezTo>
                  <a:cubicBezTo>
                    <a:pt x="113" y="12"/>
                    <a:pt x="68" y="5"/>
                    <a:pt x="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4298451" y="-943779"/>
              <a:ext cx="6303" cy="6494"/>
            </a:xfrm>
            <a:custGeom>
              <a:avLst/>
              <a:gdLst/>
              <a:ahLst/>
              <a:cxnLst/>
              <a:rect l="l" t="t" r="r" b="b"/>
              <a:pathLst>
                <a:path w="132" h="136" extrusionOk="0">
                  <a:moveTo>
                    <a:pt x="61" y="1"/>
                  </a:moveTo>
                  <a:cubicBezTo>
                    <a:pt x="27" y="1"/>
                    <a:pt x="8" y="27"/>
                    <a:pt x="1" y="65"/>
                  </a:cubicBezTo>
                  <a:cubicBezTo>
                    <a:pt x="1" y="98"/>
                    <a:pt x="8" y="136"/>
                    <a:pt x="46" y="136"/>
                  </a:cubicBezTo>
                  <a:lnTo>
                    <a:pt x="49" y="136"/>
                  </a:lnTo>
                  <a:cubicBezTo>
                    <a:pt x="87" y="136"/>
                    <a:pt x="124" y="120"/>
                    <a:pt x="128" y="75"/>
                  </a:cubicBezTo>
                  <a:cubicBezTo>
                    <a:pt x="132" y="42"/>
                    <a:pt x="109" y="8"/>
                    <a:pt x="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3752573" y="-512644"/>
              <a:ext cx="8786" cy="9645"/>
            </a:xfrm>
            <a:custGeom>
              <a:avLst/>
              <a:gdLst/>
              <a:ahLst/>
              <a:cxnLst/>
              <a:rect l="l" t="t" r="r" b="b"/>
              <a:pathLst>
                <a:path w="184" h="202" extrusionOk="0">
                  <a:moveTo>
                    <a:pt x="56" y="0"/>
                  </a:moveTo>
                  <a:lnTo>
                    <a:pt x="56" y="0"/>
                  </a:lnTo>
                  <a:cubicBezTo>
                    <a:pt x="41" y="37"/>
                    <a:pt x="0" y="71"/>
                    <a:pt x="63" y="104"/>
                  </a:cubicBezTo>
                  <a:cubicBezTo>
                    <a:pt x="97" y="123"/>
                    <a:pt x="112" y="157"/>
                    <a:pt x="112" y="197"/>
                  </a:cubicBezTo>
                  <a:cubicBezTo>
                    <a:pt x="135" y="197"/>
                    <a:pt x="153" y="202"/>
                    <a:pt x="175" y="202"/>
                  </a:cubicBezTo>
                  <a:cubicBezTo>
                    <a:pt x="183" y="108"/>
                    <a:pt x="112" y="59"/>
                    <a:pt x="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3789913" y="-714245"/>
              <a:ext cx="6685" cy="9550"/>
            </a:xfrm>
            <a:custGeom>
              <a:avLst/>
              <a:gdLst/>
              <a:ahLst/>
              <a:cxnLst/>
              <a:rect l="l" t="t" r="r" b="b"/>
              <a:pathLst>
                <a:path w="140" h="200" extrusionOk="0">
                  <a:moveTo>
                    <a:pt x="20" y="1"/>
                  </a:moveTo>
                  <a:lnTo>
                    <a:pt x="20" y="1"/>
                  </a:lnTo>
                  <a:cubicBezTo>
                    <a:pt x="1" y="68"/>
                    <a:pt x="53" y="136"/>
                    <a:pt x="8" y="199"/>
                  </a:cubicBezTo>
                  <a:cubicBezTo>
                    <a:pt x="53" y="192"/>
                    <a:pt x="98" y="185"/>
                    <a:pt x="139" y="177"/>
                  </a:cubicBezTo>
                  <a:cubicBezTo>
                    <a:pt x="117" y="121"/>
                    <a:pt x="65" y="76"/>
                    <a:pt x="83" y="9"/>
                  </a:cubicBezTo>
                  <a:cubicBezTo>
                    <a:pt x="65" y="5"/>
                    <a:pt x="42" y="5"/>
                    <a:pt x="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3982155" y="-660860"/>
              <a:ext cx="5778" cy="6876"/>
            </a:xfrm>
            <a:custGeom>
              <a:avLst/>
              <a:gdLst/>
              <a:ahLst/>
              <a:cxnLst/>
              <a:rect l="l" t="t" r="r" b="b"/>
              <a:pathLst>
                <a:path w="121" h="144" extrusionOk="0">
                  <a:moveTo>
                    <a:pt x="49" y="1"/>
                  </a:moveTo>
                  <a:cubicBezTo>
                    <a:pt x="12" y="4"/>
                    <a:pt x="1" y="42"/>
                    <a:pt x="1" y="80"/>
                  </a:cubicBezTo>
                  <a:cubicBezTo>
                    <a:pt x="1" y="117"/>
                    <a:pt x="12" y="143"/>
                    <a:pt x="53" y="143"/>
                  </a:cubicBezTo>
                  <a:cubicBezTo>
                    <a:pt x="94" y="143"/>
                    <a:pt x="113" y="106"/>
                    <a:pt x="113" y="76"/>
                  </a:cubicBezTo>
                  <a:cubicBezTo>
                    <a:pt x="121" y="38"/>
                    <a:pt x="90" y="1"/>
                    <a:pt x="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3818993" y="-1020513"/>
              <a:ext cx="9311" cy="13943"/>
            </a:xfrm>
            <a:custGeom>
              <a:avLst/>
              <a:gdLst/>
              <a:ahLst/>
              <a:cxnLst/>
              <a:rect l="l" t="t" r="r" b="b"/>
              <a:pathLst>
                <a:path w="195" h="292" extrusionOk="0">
                  <a:moveTo>
                    <a:pt x="120" y="0"/>
                  </a:moveTo>
                  <a:lnTo>
                    <a:pt x="120" y="0"/>
                  </a:lnTo>
                  <a:cubicBezTo>
                    <a:pt x="135" y="57"/>
                    <a:pt x="180" y="117"/>
                    <a:pt x="108" y="165"/>
                  </a:cubicBezTo>
                  <a:cubicBezTo>
                    <a:pt x="86" y="207"/>
                    <a:pt x="56" y="229"/>
                    <a:pt x="15" y="229"/>
                  </a:cubicBezTo>
                  <a:lnTo>
                    <a:pt x="8" y="229"/>
                  </a:lnTo>
                  <a:cubicBezTo>
                    <a:pt x="4" y="247"/>
                    <a:pt x="4" y="269"/>
                    <a:pt x="1" y="292"/>
                  </a:cubicBezTo>
                  <a:cubicBezTo>
                    <a:pt x="46" y="269"/>
                    <a:pt x="94" y="259"/>
                    <a:pt x="127" y="225"/>
                  </a:cubicBezTo>
                  <a:cubicBezTo>
                    <a:pt x="191" y="165"/>
                    <a:pt x="195" y="90"/>
                    <a:pt x="142" y="27"/>
                  </a:cubicBezTo>
                  <a:cubicBezTo>
                    <a:pt x="135" y="16"/>
                    <a:pt x="127" y="8"/>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3881975" y="-516799"/>
              <a:ext cx="8404" cy="4680"/>
            </a:xfrm>
            <a:custGeom>
              <a:avLst/>
              <a:gdLst/>
              <a:ahLst/>
              <a:cxnLst/>
              <a:rect l="l" t="t" r="r" b="b"/>
              <a:pathLst>
                <a:path w="176" h="98" extrusionOk="0">
                  <a:moveTo>
                    <a:pt x="71" y="1"/>
                  </a:moveTo>
                  <a:cubicBezTo>
                    <a:pt x="52" y="1"/>
                    <a:pt x="37" y="8"/>
                    <a:pt x="22" y="27"/>
                  </a:cubicBezTo>
                  <a:cubicBezTo>
                    <a:pt x="4" y="42"/>
                    <a:pt x="0" y="68"/>
                    <a:pt x="22" y="83"/>
                  </a:cubicBezTo>
                  <a:cubicBezTo>
                    <a:pt x="37" y="94"/>
                    <a:pt x="56" y="98"/>
                    <a:pt x="74" y="98"/>
                  </a:cubicBezTo>
                  <a:cubicBezTo>
                    <a:pt x="109" y="98"/>
                    <a:pt x="145" y="75"/>
                    <a:pt x="176" y="38"/>
                  </a:cubicBezTo>
                  <a:cubicBezTo>
                    <a:pt x="138" y="38"/>
                    <a:pt x="104" y="1"/>
                    <a:pt x="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4093556" y="-629393"/>
              <a:ext cx="5969" cy="9455"/>
            </a:xfrm>
            <a:custGeom>
              <a:avLst/>
              <a:gdLst/>
              <a:ahLst/>
              <a:cxnLst/>
              <a:rect l="l" t="t" r="r" b="b"/>
              <a:pathLst>
                <a:path w="125" h="198" extrusionOk="0">
                  <a:moveTo>
                    <a:pt x="80" y="0"/>
                  </a:moveTo>
                  <a:cubicBezTo>
                    <a:pt x="68" y="23"/>
                    <a:pt x="54" y="45"/>
                    <a:pt x="39" y="63"/>
                  </a:cubicBezTo>
                  <a:cubicBezTo>
                    <a:pt x="5" y="120"/>
                    <a:pt x="1" y="168"/>
                    <a:pt x="68" y="198"/>
                  </a:cubicBezTo>
                  <a:lnTo>
                    <a:pt x="99" y="198"/>
                  </a:lnTo>
                  <a:cubicBezTo>
                    <a:pt x="87" y="135"/>
                    <a:pt x="102" y="75"/>
                    <a:pt x="125" y="18"/>
                  </a:cubicBezTo>
                  <a:cubicBezTo>
                    <a:pt x="109" y="11"/>
                    <a:pt x="94" y="7"/>
                    <a:pt x="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4075506" y="-879317"/>
              <a:ext cx="8452" cy="6637"/>
            </a:xfrm>
            <a:custGeom>
              <a:avLst/>
              <a:gdLst/>
              <a:ahLst/>
              <a:cxnLst/>
              <a:rect l="l" t="t" r="r" b="b"/>
              <a:pathLst>
                <a:path w="177" h="139" extrusionOk="0">
                  <a:moveTo>
                    <a:pt x="109" y="0"/>
                  </a:moveTo>
                  <a:cubicBezTo>
                    <a:pt x="61" y="0"/>
                    <a:pt x="30" y="31"/>
                    <a:pt x="16" y="79"/>
                  </a:cubicBezTo>
                  <a:cubicBezTo>
                    <a:pt x="1" y="124"/>
                    <a:pt x="42" y="128"/>
                    <a:pt x="68" y="138"/>
                  </a:cubicBezTo>
                  <a:cubicBezTo>
                    <a:pt x="116" y="105"/>
                    <a:pt x="176" y="83"/>
                    <a:pt x="139" y="4"/>
                  </a:cubicBezTo>
                  <a:cubicBezTo>
                    <a:pt x="128" y="4"/>
                    <a:pt x="116"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4131039" y="-1069075"/>
              <a:ext cx="8308" cy="6303"/>
            </a:xfrm>
            <a:custGeom>
              <a:avLst/>
              <a:gdLst/>
              <a:ahLst/>
              <a:cxnLst/>
              <a:rect l="l" t="t" r="r" b="b"/>
              <a:pathLst>
                <a:path w="174" h="132" extrusionOk="0">
                  <a:moveTo>
                    <a:pt x="54" y="1"/>
                  </a:moveTo>
                  <a:cubicBezTo>
                    <a:pt x="42" y="1"/>
                    <a:pt x="27" y="4"/>
                    <a:pt x="16" y="16"/>
                  </a:cubicBezTo>
                  <a:cubicBezTo>
                    <a:pt x="1" y="30"/>
                    <a:pt x="1" y="57"/>
                    <a:pt x="9" y="75"/>
                  </a:cubicBezTo>
                  <a:cubicBezTo>
                    <a:pt x="20" y="102"/>
                    <a:pt x="31" y="109"/>
                    <a:pt x="46" y="109"/>
                  </a:cubicBezTo>
                  <a:cubicBezTo>
                    <a:pt x="65" y="109"/>
                    <a:pt x="83" y="94"/>
                    <a:pt x="102" y="91"/>
                  </a:cubicBezTo>
                  <a:cubicBezTo>
                    <a:pt x="106" y="87"/>
                    <a:pt x="109" y="87"/>
                    <a:pt x="113" y="87"/>
                  </a:cubicBezTo>
                  <a:cubicBezTo>
                    <a:pt x="132" y="87"/>
                    <a:pt x="125" y="117"/>
                    <a:pt x="128" y="132"/>
                  </a:cubicBezTo>
                  <a:cubicBezTo>
                    <a:pt x="173" y="113"/>
                    <a:pt x="166" y="72"/>
                    <a:pt x="170" y="38"/>
                  </a:cubicBezTo>
                  <a:cubicBezTo>
                    <a:pt x="147" y="30"/>
                    <a:pt x="125" y="27"/>
                    <a:pt x="106" y="16"/>
                  </a:cubicBezTo>
                  <a:cubicBezTo>
                    <a:pt x="87" y="8"/>
                    <a:pt x="72" y="1"/>
                    <a:pt x="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4150617" y="-536042"/>
              <a:ext cx="10553" cy="6064"/>
            </a:xfrm>
            <a:custGeom>
              <a:avLst/>
              <a:gdLst/>
              <a:ahLst/>
              <a:cxnLst/>
              <a:rect l="l" t="t" r="r" b="b"/>
              <a:pathLst>
                <a:path w="221" h="127" extrusionOk="0">
                  <a:moveTo>
                    <a:pt x="60" y="0"/>
                  </a:moveTo>
                  <a:cubicBezTo>
                    <a:pt x="0" y="0"/>
                    <a:pt x="30" y="75"/>
                    <a:pt x="19" y="116"/>
                  </a:cubicBezTo>
                  <a:cubicBezTo>
                    <a:pt x="52" y="97"/>
                    <a:pt x="90" y="78"/>
                    <a:pt x="123" y="78"/>
                  </a:cubicBezTo>
                  <a:cubicBezTo>
                    <a:pt x="153" y="78"/>
                    <a:pt x="187" y="93"/>
                    <a:pt x="213" y="127"/>
                  </a:cubicBezTo>
                  <a:cubicBezTo>
                    <a:pt x="221" y="19"/>
                    <a:pt x="127" y="7"/>
                    <a:pt x="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3942379" y="-926064"/>
              <a:ext cx="7544" cy="9693"/>
            </a:xfrm>
            <a:custGeom>
              <a:avLst/>
              <a:gdLst/>
              <a:ahLst/>
              <a:cxnLst/>
              <a:rect l="l" t="t" r="r" b="b"/>
              <a:pathLst>
                <a:path w="158" h="203" extrusionOk="0">
                  <a:moveTo>
                    <a:pt x="95" y="1"/>
                  </a:moveTo>
                  <a:cubicBezTo>
                    <a:pt x="35" y="1"/>
                    <a:pt x="1" y="18"/>
                    <a:pt x="57" y="94"/>
                  </a:cubicBezTo>
                  <a:cubicBezTo>
                    <a:pt x="68" y="108"/>
                    <a:pt x="68" y="123"/>
                    <a:pt x="54" y="135"/>
                  </a:cubicBezTo>
                  <a:cubicBezTo>
                    <a:pt x="61" y="158"/>
                    <a:pt x="73" y="180"/>
                    <a:pt x="80" y="202"/>
                  </a:cubicBezTo>
                  <a:cubicBezTo>
                    <a:pt x="140" y="180"/>
                    <a:pt x="95" y="97"/>
                    <a:pt x="154" y="75"/>
                  </a:cubicBezTo>
                  <a:cubicBezTo>
                    <a:pt x="154" y="63"/>
                    <a:pt x="154" y="53"/>
                    <a:pt x="158" y="41"/>
                  </a:cubicBezTo>
                  <a:cubicBezTo>
                    <a:pt x="144" y="27"/>
                    <a:pt x="132" y="15"/>
                    <a:pt x="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4342667" y="-894501"/>
              <a:ext cx="9836" cy="6303"/>
            </a:xfrm>
            <a:custGeom>
              <a:avLst/>
              <a:gdLst/>
              <a:ahLst/>
              <a:cxnLst/>
              <a:rect l="l" t="t" r="r" b="b"/>
              <a:pathLst>
                <a:path w="206" h="132" extrusionOk="0">
                  <a:moveTo>
                    <a:pt x="168" y="1"/>
                  </a:moveTo>
                  <a:cubicBezTo>
                    <a:pt x="135" y="42"/>
                    <a:pt x="90" y="57"/>
                    <a:pt x="45" y="57"/>
                  </a:cubicBezTo>
                  <a:cubicBezTo>
                    <a:pt x="30" y="57"/>
                    <a:pt x="14" y="53"/>
                    <a:pt x="0" y="53"/>
                  </a:cubicBezTo>
                  <a:cubicBezTo>
                    <a:pt x="26" y="132"/>
                    <a:pt x="97" y="120"/>
                    <a:pt x="157" y="128"/>
                  </a:cubicBezTo>
                  <a:cubicBezTo>
                    <a:pt x="149" y="90"/>
                    <a:pt x="206" y="57"/>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3802233" y="-1101354"/>
              <a:ext cx="11508" cy="5730"/>
            </a:xfrm>
            <a:custGeom>
              <a:avLst/>
              <a:gdLst/>
              <a:ahLst/>
              <a:cxnLst/>
              <a:rect l="l" t="t" r="r" b="b"/>
              <a:pathLst>
                <a:path w="241" h="120" extrusionOk="0">
                  <a:moveTo>
                    <a:pt x="176" y="0"/>
                  </a:moveTo>
                  <a:cubicBezTo>
                    <a:pt x="109" y="30"/>
                    <a:pt x="35" y="45"/>
                    <a:pt x="1" y="120"/>
                  </a:cubicBezTo>
                  <a:cubicBezTo>
                    <a:pt x="90" y="105"/>
                    <a:pt x="192" y="109"/>
                    <a:pt x="240" y="4"/>
                  </a:cubicBezTo>
                  <a:cubicBezTo>
                    <a:pt x="218" y="4"/>
                    <a:pt x="195" y="4"/>
                    <a:pt x="1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4284508" y="-1127951"/>
              <a:ext cx="9359" cy="5396"/>
            </a:xfrm>
            <a:custGeom>
              <a:avLst/>
              <a:gdLst/>
              <a:ahLst/>
              <a:cxnLst/>
              <a:rect l="l" t="t" r="r" b="b"/>
              <a:pathLst>
                <a:path w="196" h="113" extrusionOk="0">
                  <a:moveTo>
                    <a:pt x="123" y="0"/>
                  </a:moveTo>
                  <a:cubicBezTo>
                    <a:pt x="71" y="12"/>
                    <a:pt x="0" y="4"/>
                    <a:pt x="19" y="94"/>
                  </a:cubicBezTo>
                  <a:cubicBezTo>
                    <a:pt x="38" y="109"/>
                    <a:pt x="56" y="112"/>
                    <a:pt x="71" y="112"/>
                  </a:cubicBezTo>
                  <a:cubicBezTo>
                    <a:pt x="113" y="112"/>
                    <a:pt x="142" y="71"/>
                    <a:pt x="168" y="45"/>
                  </a:cubicBezTo>
                  <a:cubicBezTo>
                    <a:pt x="195" y="23"/>
                    <a:pt x="150" y="7"/>
                    <a:pt x="1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3633341" y="-633882"/>
              <a:ext cx="8786" cy="7353"/>
            </a:xfrm>
            <a:custGeom>
              <a:avLst/>
              <a:gdLst/>
              <a:ahLst/>
              <a:cxnLst/>
              <a:rect l="l" t="t" r="r" b="b"/>
              <a:pathLst>
                <a:path w="184" h="154" extrusionOk="0">
                  <a:moveTo>
                    <a:pt x="75" y="0"/>
                  </a:moveTo>
                  <a:cubicBezTo>
                    <a:pt x="45" y="0"/>
                    <a:pt x="30" y="41"/>
                    <a:pt x="0" y="53"/>
                  </a:cubicBezTo>
                  <a:cubicBezTo>
                    <a:pt x="19" y="90"/>
                    <a:pt x="75" y="101"/>
                    <a:pt x="64" y="154"/>
                  </a:cubicBezTo>
                  <a:lnTo>
                    <a:pt x="97" y="154"/>
                  </a:lnTo>
                  <a:cubicBezTo>
                    <a:pt x="119" y="112"/>
                    <a:pt x="183" y="83"/>
                    <a:pt x="116" y="19"/>
                  </a:cubicBezTo>
                  <a:cubicBezTo>
                    <a:pt x="101" y="5"/>
                    <a:pt x="86" y="0"/>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3993376" y="-933752"/>
              <a:ext cx="8452" cy="6112"/>
            </a:xfrm>
            <a:custGeom>
              <a:avLst/>
              <a:gdLst/>
              <a:ahLst/>
              <a:cxnLst/>
              <a:rect l="l" t="t" r="r" b="b"/>
              <a:pathLst>
                <a:path w="177" h="128" extrusionOk="0">
                  <a:moveTo>
                    <a:pt x="120" y="0"/>
                  </a:moveTo>
                  <a:cubicBezTo>
                    <a:pt x="94" y="0"/>
                    <a:pt x="71" y="19"/>
                    <a:pt x="45" y="27"/>
                  </a:cubicBezTo>
                  <a:cubicBezTo>
                    <a:pt x="42" y="57"/>
                    <a:pt x="0" y="79"/>
                    <a:pt x="26" y="109"/>
                  </a:cubicBezTo>
                  <a:cubicBezTo>
                    <a:pt x="37" y="120"/>
                    <a:pt x="52" y="127"/>
                    <a:pt x="64" y="127"/>
                  </a:cubicBezTo>
                  <a:cubicBezTo>
                    <a:pt x="90" y="127"/>
                    <a:pt x="113" y="105"/>
                    <a:pt x="139" y="98"/>
                  </a:cubicBezTo>
                  <a:cubicBezTo>
                    <a:pt x="135" y="67"/>
                    <a:pt x="176" y="38"/>
                    <a:pt x="149" y="12"/>
                  </a:cubicBezTo>
                  <a:cubicBezTo>
                    <a:pt x="139" y="5"/>
                    <a:pt x="131" y="0"/>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3975565" y="-698487"/>
              <a:ext cx="9025" cy="5396"/>
            </a:xfrm>
            <a:custGeom>
              <a:avLst/>
              <a:gdLst/>
              <a:ahLst/>
              <a:cxnLst/>
              <a:rect l="l" t="t" r="r" b="b"/>
              <a:pathLst>
                <a:path w="189" h="113" extrusionOk="0">
                  <a:moveTo>
                    <a:pt x="68" y="0"/>
                  </a:moveTo>
                  <a:cubicBezTo>
                    <a:pt x="57" y="0"/>
                    <a:pt x="50" y="0"/>
                    <a:pt x="38" y="4"/>
                  </a:cubicBezTo>
                  <a:cubicBezTo>
                    <a:pt x="1" y="19"/>
                    <a:pt x="5" y="75"/>
                    <a:pt x="38" y="112"/>
                  </a:cubicBezTo>
                  <a:cubicBezTo>
                    <a:pt x="57" y="93"/>
                    <a:pt x="76" y="90"/>
                    <a:pt x="95" y="90"/>
                  </a:cubicBezTo>
                  <a:lnTo>
                    <a:pt x="143" y="90"/>
                  </a:lnTo>
                  <a:cubicBezTo>
                    <a:pt x="158" y="75"/>
                    <a:pt x="173" y="60"/>
                    <a:pt x="188" y="49"/>
                  </a:cubicBezTo>
                  <a:cubicBezTo>
                    <a:pt x="150" y="26"/>
                    <a:pt x="109"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3950019" y="-694572"/>
              <a:ext cx="6637" cy="8261"/>
            </a:xfrm>
            <a:custGeom>
              <a:avLst/>
              <a:gdLst/>
              <a:ahLst/>
              <a:cxnLst/>
              <a:rect l="l" t="t" r="r" b="b"/>
              <a:pathLst>
                <a:path w="139" h="173" extrusionOk="0">
                  <a:moveTo>
                    <a:pt x="8" y="1"/>
                  </a:moveTo>
                  <a:cubicBezTo>
                    <a:pt x="4" y="34"/>
                    <a:pt x="0" y="68"/>
                    <a:pt x="0" y="101"/>
                  </a:cubicBezTo>
                  <a:cubicBezTo>
                    <a:pt x="31" y="124"/>
                    <a:pt x="64" y="146"/>
                    <a:pt x="94" y="172"/>
                  </a:cubicBezTo>
                  <a:cubicBezTo>
                    <a:pt x="139" y="94"/>
                    <a:pt x="113" y="42"/>
                    <a:pt x="38" y="4"/>
                  </a:cubicBezTo>
                  <a:cubicBezTo>
                    <a:pt x="31" y="4"/>
                    <a:pt x="19" y="1"/>
                    <a:pt x="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3815078" y="-787923"/>
              <a:ext cx="10410" cy="6828"/>
            </a:xfrm>
            <a:custGeom>
              <a:avLst/>
              <a:gdLst/>
              <a:ahLst/>
              <a:cxnLst/>
              <a:rect l="l" t="t" r="r" b="b"/>
              <a:pathLst>
                <a:path w="218" h="143" extrusionOk="0">
                  <a:moveTo>
                    <a:pt x="217" y="1"/>
                  </a:moveTo>
                  <a:lnTo>
                    <a:pt x="217" y="1"/>
                  </a:lnTo>
                  <a:cubicBezTo>
                    <a:pt x="131" y="12"/>
                    <a:pt x="60" y="41"/>
                    <a:pt x="0" y="143"/>
                  </a:cubicBezTo>
                  <a:cubicBezTo>
                    <a:pt x="83" y="124"/>
                    <a:pt x="131" y="72"/>
                    <a:pt x="195" y="72"/>
                  </a:cubicBezTo>
                  <a:lnTo>
                    <a:pt x="210" y="72"/>
                  </a:lnTo>
                  <a:cubicBezTo>
                    <a:pt x="214" y="49"/>
                    <a:pt x="214" y="27"/>
                    <a:pt x="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3795405" y="-783626"/>
              <a:ext cx="10362" cy="6494"/>
            </a:xfrm>
            <a:custGeom>
              <a:avLst/>
              <a:gdLst/>
              <a:ahLst/>
              <a:cxnLst/>
              <a:rect l="l" t="t" r="r" b="b"/>
              <a:pathLst>
                <a:path w="217" h="136" extrusionOk="0">
                  <a:moveTo>
                    <a:pt x="130" y="1"/>
                  </a:moveTo>
                  <a:lnTo>
                    <a:pt x="130" y="8"/>
                  </a:lnTo>
                  <a:cubicBezTo>
                    <a:pt x="119" y="49"/>
                    <a:pt x="0" y="79"/>
                    <a:pt x="119" y="135"/>
                  </a:cubicBezTo>
                  <a:cubicBezTo>
                    <a:pt x="142" y="131"/>
                    <a:pt x="168" y="131"/>
                    <a:pt x="194" y="127"/>
                  </a:cubicBezTo>
                  <a:cubicBezTo>
                    <a:pt x="146" y="97"/>
                    <a:pt x="216" y="11"/>
                    <a:pt x="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3871661" y="-735971"/>
              <a:ext cx="8452" cy="5730"/>
            </a:xfrm>
            <a:custGeom>
              <a:avLst/>
              <a:gdLst/>
              <a:ahLst/>
              <a:cxnLst/>
              <a:rect l="l" t="t" r="r" b="b"/>
              <a:pathLst>
                <a:path w="177" h="120" extrusionOk="0">
                  <a:moveTo>
                    <a:pt x="176" y="0"/>
                  </a:moveTo>
                  <a:lnTo>
                    <a:pt x="176" y="0"/>
                  </a:lnTo>
                  <a:cubicBezTo>
                    <a:pt x="98" y="7"/>
                    <a:pt x="34" y="34"/>
                    <a:pt x="0" y="112"/>
                  </a:cubicBezTo>
                  <a:lnTo>
                    <a:pt x="5" y="120"/>
                  </a:lnTo>
                  <a:cubicBezTo>
                    <a:pt x="50" y="120"/>
                    <a:pt x="94" y="109"/>
                    <a:pt x="135" y="90"/>
                  </a:cubicBezTo>
                  <a:cubicBezTo>
                    <a:pt x="150" y="60"/>
                    <a:pt x="162" y="30"/>
                    <a:pt x="1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4020546" y="-730480"/>
              <a:ext cx="11508" cy="6303"/>
            </a:xfrm>
            <a:custGeom>
              <a:avLst/>
              <a:gdLst/>
              <a:ahLst/>
              <a:cxnLst/>
              <a:rect l="l" t="t" r="r" b="b"/>
              <a:pathLst>
                <a:path w="241" h="132" extrusionOk="0">
                  <a:moveTo>
                    <a:pt x="180" y="1"/>
                  </a:moveTo>
                  <a:cubicBezTo>
                    <a:pt x="98" y="1"/>
                    <a:pt x="46" y="54"/>
                    <a:pt x="1" y="128"/>
                  </a:cubicBezTo>
                  <a:cubicBezTo>
                    <a:pt x="12" y="132"/>
                    <a:pt x="19" y="132"/>
                    <a:pt x="31" y="132"/>
                  </a:cubicBezTo>
                  <a:cubicBezTo>
                    <a:pt x="76" y="132"/>
                    <a:pt x="106" y="99"/>
                    <a:pt x="140" y="72"/>
                  </a:cubicBezTo>
                  <a:cubicBezTo>
                    <a:pt x="158" y="27"/>
                    <a:pt x="221" y="57"/>
                    <a:pt x="240" y="13"/>
                  </a:cubicBezTo>
                  <a:cubicBezTo>
                    <a:pt x="218" y="5"/>
                    <a:pt x="199"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4132424" y="-630491"/>
              <a:ext cx="9693" cy="4345"/>
            </a:xfrm>
            <a:custGeom>
              <a:avLst/>
              <a:gdLst/>
              <a:ahLst/>
              <a:cxnLst/>
              <a:rect l="l" t="t" r="r" b="b"/>
              <a:pathLst>
                <a:path w="203" h="91" extrusionOk="0">
                  <a:moveTo>
                    <a:pt x="101" y="1"/>
                  </a:moveTo>
                  <a:cubicBezTo>
                    <a:pt x="64" y="1"/>
                    <a:pt x="30" y="19"/>
                    <a:pt x="0" y="64"/>
                  </a:cubicBezTo>
                  <a:cubicBezTo>
                    <a:pt x="42" y="68"/>
                    <a:pt x="86" y="91"/>
                    <a:pt x="123" y="91"/>
                  </a:cubicBezTo>
                  <a:cubicBezTo>
                    <a:pt x="154" y="91"/>
                    <a:pt x="180" y="79"/>
                    <a:pt x="202" y="41"/>
                  </a:cubicBezTo>
                  <a:cubicBezTo>
                    <a:pt x="168" y="19"/>
                    <a:pt x="135" y="1"/>
                    <a:pt x="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3839908" y="-617456"/>
              <a:ext cx="6828" cy="7735"/>
            </a:xfrm>
            <a:custGeom>
              <a:avLst/>
              <a:gdLst/>
              <a:ahLst/>
              <a:cxnLst/>
              <a:rect l="l" t="t" r="r" b="b"/>
              <a:pathLst>
                <a:path w="143" h="162" extrusionOk="0">
                  <a:moveTo>
                    <a:pt x="143" y="1"/>
                  </a:moveTo>
                  <a:cubicBezTo>
                    <a:pt x="83" y="8"/>
                    <a:pt x="20" y="8"/>
                    <a:pt x="5" y="90"/>
                  </a:cubicBezTo>
                  <a:cubicBezTo>
                    <a:pt x="1" y="109"/>
                    <a:pt x="1" y="132"/>
                    <a:pt x="1" y="154"/>
                  </a:cubicBezTo>
                  <a:cubicBezTo>
                    <a:pt x="13" y="158"/>
                    <a:pt x="20" y="158"/>
                    <a:pt x="31" y="161"/>
                  </a:cubicBezTo>
                  <a:cubicBezTo>
                    <a:pt x="39" y="142"/>
                    <a:pt x="53" y="132"/>
                    <a:pt x="72" y="127"/>
                  </a:cubicBezTo>
                  <a:cubicBezTo>
                    <a:pt x="120" y="113"/>
                    <a:pt x="94" y="49"/>
                    <a:pt x="139" y="34"/>
                  </a:cubicBezTo>
                  <a:cubicBezTo>
                    <a:pt x="139" y="23"/>
                    <a:pt x="143" y="1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3946104" y="-1153115"/>
              <a:ext cx="8643" cy="6112"/>
            </a:xfrm>
            <a:custGeom>
              <a:avLst/>
              <a:gdLst/>
              <a:ahLst/>
              <a:cxnLst/>
              <a:rect l="l" t="t" r="r" b="b"/>
              <a:pathLst>
                <a:path w="181" h="128" extrusionOk="0">
                  <a:moveTo>
                    <a:pt x="139" y="1"/>
                  </a:moveTo>
                  <a:cubicBezTo>
                    <a:pt x="128" y="1"/>
                    <a:pt x="117" y="8"/>
                    <a:pt x="101" y="15"/>
                  </a:cubicBezTo>
                  <a:cubicBezTo>
                    <a:pt x="91" y="19"/>
                    <a:pt x="75" y="27"/>
                    <a:pt x="65" y="27"/>
                  </a:cubicBezTo>
                  <a:cubicBezTo>
                    <a:pt x="57" y="27"/>
                    <a:pt x="53" y="27"/>
                    <a:pt x="46" y="23"/>
                  </a:cubicBezTo>
                  <a:lnTo>
                    <a:pt x="46" y="23"/>
                  </a:lnTo>
                  <a:cubicBezTo>
                    <a:pt x="1" y="56"/>
                    <a:pt x="57" y="90"/>
                    <a:pt x="42" y="124"/>
                  </a:cubicBezTo>
                  <a:cubicBezTo>
                    <a:pt x="65" y="127"/>
                    <a:pt x="83" y="127"/>
                    <a:pt x="101" y="127"/>
                  </a:cubicBezTo>
                  <a:cubicBezTo>
                    <a:pt x="154" y="116"/>
                    <a:pt x="132" y="45"/>
                    <a:pt x="180" y="30"/>
                  </a:cubicBezTo>
                  <a:cubicBezTo>
                    <a:pt x="165" y="8"/>
                    <a:pt x="154" y="1"/>
                    <a:pt x="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4023029" y="-907537"/>
              <a:ext cx="6303" cy="8070"/>
            </a:xfrm>
            <a:custGeom>
              <a:avLst/>
              <a:gdLst/>
              <a:ahLst/>
              <a:cxnLst/>
              <a:rect l="l" t="t" r="r" b="b"/>
              <a:pathLst>
                <a:path w="132" h="169" extrusionOk="0">
                  <a:moveTo>
                    <a:pt x="132" y="1"/>
                  </a:moveTo>
                  <a:cubicBezTo>
                    <a:pt x="87" y="57"/>
                    <a:pt x="45" y="113"/>
                    <a:pt x="1" y="169"/>
                  </a:cubicBezTo>
                  <a:lnTo>
                    <a:pt x="12" y="169"/>
                  </a:lnTo>
                  <a:cubicBezTo>
                    <a:pt x="38" y="169"/>
                    <a:pt x="53" y="162"/>
                    <a:pt x="68" y="154"/>
                  </a:cubicBezTo>
                  <a:cubicBezTo>
                    <a:pt x="87" y="143"/>
                    <a:pt x="102" y="136"/>
                    <a:pt x="120" y="136"/>
                  </a:cubicBezTo>
                  <a:lnTo>
                    <a:pt x="128" y="136"/>
                  </a:lnTo>
                  <a:cubicBezTo>
                    <a:pt x="132" y="91"/>
                    <a:pt x="132" y="46"/>
                    <a:pt x="1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3817035" y="-845557"/>
              <a:ext cx="7163" cy="6064"/>
            </a:xfrm>
            <a:custGeom>
              <a:avLst/>
              <a:gdLst/>
              <a:ahLst/>
              <a:cxnLst/>
              <a:rect l="l" t="t" r="r" b="b"/>
              <a:pathLst>
                <a:path w="150" h="127" extrusionOk="0">
                  <a:moveTo>
                    <a:pt x="45" y="0"/>
                  </a:moveTo>
                  <a:lnTo>
                    <a:pt x="45" y="0"/>
                  </a:lnTo>
                  <a:cubicBezTo>
                    <a:pt x="53" y="42"/>
                    <a:pt x="0" y="94"/>
                    <a:pt x="67" y="127"/>
                  </a:cubicBezTo>
                  <a:lnTo>
                    <a:pt x="72" y="127"/>
                  </a:lnTo>
                  <a:cubicBezTo>
                    <a:pt x="83" y="127"/>
                    <a:pt x="101" y="120"/>
                    <a:pt x="109" y="109"/>
                  </a:cubicBezTo>
                  <a:cubicBezTo>
                    <a:pt x="150" y="49"/>
                    <a:pt x="101" y="23"/>
                    <a:pt x="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4138536" y="-594440"/>
              <a:ext cx="6876" cy="8118"/>
            </a:xfrm>
            <a:custGeom>
              <a:avLst/>
              <a:gdLst/>
              <a:ahLst/>
              <a:cxnLst/>
              <a:rect l="l" t="t" r="r" b="b"/>
              <a:pathLst>
                <a:path w="144" h="170" extrusionOk="0">
                  <a:moveTo>
                    <a:pt x="20" y="0"/>
                  </a:moveTo>
                  <a:cubicBezTo>
                    <a:pt x="1" y="60"/>
                    <a:pt x="42" y="109"/>
                    <a:pt x="39" y="165"/>
                  </a:cubicBezTo>
                  <a:cubicBezTo>
                    <a:pt x="46" y="169"/>
                    <a:pt x="49" y="169"/>
                    <a:pt x="57" y="169"/>
                  </a:cubicBezTo>
                  <a:cubicBezTo>
                    <a:pt x="76" y="169"/>
                    <a:pt x="83" y="150"/>
                    <a:pt x="91" y="135"/>
                  </a:cubicBezTo>
                  <a:cubicBezTo>
                    <a:pt x="102" y="116"/>
                    <a:pt x="109" y="102"/>
                    <a:pt x="128" y="102"/>
                  </a:cubicBezTo>
                  <a:cubicBezTo>
                    <a:pt x="132" y="102"/>
                    <a:pt x="139" y="102"/>
                    <a:pt x="144" y="105"/>
                  </a:cubicBezTo>
                  <a:cubicBezTo>
                    <a:pt x="132" y="49"/>
                    <a:pt x="68" y="45"/>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3783849" y="-517849"/>
              <a:ext cx="6446" cy="8070"/>
            </a:xfrm>
            <a:custGeom>
              <a:avLst/>
              <a:gdLst/>
              <a:ahLst/>
              <a:cxnLst/>
              <a:rect l="l" t="t" r="r" b="b"/>
              <a:pathLst>
                <a:path w="135" h="169" extrusionOk="0">
                  <a:moveTo>
                    <a:pt x="90" y="0"/>
                  </a:moveTo>
                  <a:cubicBezTo>
                    <a:pt x="0" y="37"/>
                    <a:pt x="12" y="101"/>
                    <a:pt x="50" y="168"/>
                  </a:cubicBezTo>
                  <a:cubicBezTo>
                    <a:pt x="135" y="127"/>
                    <a:pt x="124" y="68"/>
                    <a:pt x="90" y="4"/>
                  </a:cubicBezTo>
                  <a:lnTo>
                    <a:pt x="9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3781175" y="-1033883"/>
              <a:ext cx="6685" cy="6303"/>
            </a:xfrm>
            <a:custGeom>
              <a:avLst/>
              <a:gdLst/>
              <a:ahLst/>
              <a:cxnLst/>
              <a:rect l="l" t="t" r="r" b="b"/>
              <a:pathLst>
                <a:path w="140" h="132" extrusionOk="0">
                  <a:moveTo>
                    <a:pt x="75" y="0"/>
                  </a:moveTo>
                  <a:cubicBezTo>
                    <a:pt x="49" y="0"/>
                    <a:pt x="23" y="26"/>
                    <a:pt x="1" y="60"/>
                  </a:cubicBezTo>
                  <a:cubicBezTo>
                    <a:pt x="34" y="78"/>
                    <a:pt x="39" y="131"/>
                    <a:pt x="87" y="131"/>
                  </a:cubicBezTo>
                  <a:lnTo>
                    <a:pt x="94" y="131"/>
                  </a:lnTo>
                  <a:cubicBezTo>
                    <a:pt x="98" y="105"/>
                    <a:pt x="101" y="78"/>
                    <a:pt x="132" y="68"/>
                  </a:cubicBezTo>
                  <a:cubicBezTo>
                    <a:pt x="135" y="60"/>
                    <a:pt x="139" y="49"/>
                    <a:pt x="139" y="42"/>
                  </a:cubicBezTo>
                  <a:cubicBezTo>
                    <a:pt x="117" y="11"/>
                    <a:pt x="94" y="0"/>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4149757" y="-532317"/>
              <a:ext cx="9311" cy="3963"/>
            </a:xfrm>
            <a:custGeom>
              <a:avLst/>
              <a:gdLst/>
              <a:ahLst/>
              <a:cxnLst/>
              <a:rect l="l" t="t" r="r" b="b"/>
              <a:pathLst>
                <a:path w="195" h="83" extrusionOk="0">
                  <a:moveTo>
                    <a:pt x="105" y="0"/>
                  </a:moveTo>
                  <a:cubicBezTo>
                    <a:pt x="72" y="0"/>
                    <a:pt x="34" y="19"/>
                    <a:pt x="1" y="38"/>
                  </a:cubicBezTo>
                  <a:cubicBezTo>
                    <a:pt x="34" y="68"/>
                    <a:pt x="68" y="83"/>
                    <a:pt x="105" y="83"/>
                  </a:cubicBezTo>
                  <a:cubicBezTo>
                    <a:pt x="135" y="83"/>
                    <a:pt x="165" y="71"/>
                    <a:pt x="195" y="49"/>
                  </a:cubicBezTo>
                  <a:cubicBezTo>
                    <a:pt x="169" y="15"/>
                    <a:pt x="135" y="0"/>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3739394" y="-511833"/>
              <a:ext cx="6828" cy="9359"/>
            </a:xfrm>
            <a:custGeom>
              <a:avLst/>
              <a:gdLst/>
              <a:ahLst/>
              <a:cxnLst/>
              <a:rect l="l" t="t" r="r" b="b"/>
              <a:pathLst>
                <a:path w="143" h="196" extrusionOk="0">
                  <a:moveTo>
                    <a:pt x="45" y="1"/>
                  </a:moveTo>
                  <a:lnTo>
                    <a:pt x="45" y="1"/>
                  </a:lnTo>
                  <a:cubicBezTo>
                    <a:pt x="38" y="65"/>
                    <a:pt x="75" y="140"/>
                    <a:pt x="1" y="192"/>
                  </a:cubicBezTo>
                  <a:cubicBezTo>
                    <a:pt x="23" y="192"/>
                    <a:pt x="42" y="192"/>
                    <a:pt x="64" y="196"/>
                  </a:cubicBezTo>
                  <a:cubicBezTo>
                    <a:pt x="142" y="121"/>
                    <a:pt x="116" y="58"/>
                    <a:pt x="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4103535" y="-1030684"/>
              <a:ext cx="9693" cy="4154"/>
            </a:xfrm>
            <a:custGeom>
              <a:avLst/>
              <a:gdLst/>
              <a:ahLst/>
              <a:cxnLst/>
              <a:rect l="l" t="t" r="r" b="b"/>
              <a:pathLst>
                <a:path w="203" h="87" extrusionOk="0">
                  <a:moveTo>
                    <a:pt x="203" y="1"/>
                  </a:moveTo>
                  <a:cubicBezTo>
                    <a:pt x="135" y="1"/>
                    <a:pt x="68" y="1"/>
                    <a:pt x="4" y="19"/>
                  </a:cubicBezTo>
                  <a:lnTo>
                    <a:pt x="1" y="23"/>
                  </a:lnTo>
                  <a:cubicBezTo>
                    <a:pt x="20" y="61"/>
                    <a:pt x="46" y="87"/>
                    <a:pt x="75" y="87"/>
                  </a:cubicBezTo>
                  <a:cubicBezTo>
                    <a:pt x="94" y="87"/>
                    <a:pt x="113" y="79"/>
                    <a:pt x="135" y="64"/>
                  </a:cubicBezTo>
                  <a:cubicBezTo>
                    <a:pt x="158" y="42"/>
                    <a:pt x="180" y="23"/>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4120296" y="-551226"/>
              <a:ext cx="4679" cy="5205"/>
            </a:xfrm>
            <a:custGeom>
              <a:avLst/>
              <a:gdLst/>
              <a:ahLst/>
              <a:cxnLst/>
              <a:rect l="l" t="t" r="r" b="b"/>
              <a:pathLst>
                <a:path w="98" h="109" extrusionOk="0">
                  <a:moveTo>
                    <a:pt x="53" y="1"/>
                  </a:moveTo>
                  <a:cubicBezTo>
                    <a:pt x="26" y="1"/>
                    <a:pt x="8" y="23"/>
                    <a:pt x="4" y="53"/>
                  </a:cubicBezTo>
                  <a:cubicBezTo>
                    <a:pt x="0" y="82"/>
                    <a:pt x="19" y="101"/>
                    <a:pt x="49" y="108"/>
                  </a:cubicBezTo>
                  <a:cubicBezTo>
                    <a:pt x="79" y="108"/>
                    <a:pt x="98" y="94"/>
                    <a:pt x="98" y="60"/>
                  </a:cubicBezTo>
                  <a:cubicBezTo>
                    <a:pt x="98" y="30"/>
                    <a:pt x="83" y="1"/>
                    <a:pt x="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4003165" y="-1060814"/>
              <a:ext cx="7497" cy="6303"/>
            </a:xfrm>
            <a:custGeom>
              <a:avLst/>
              <a:gdLst/>
              <a:ahLst/>
              <a:cxnLst/>
              <a:rect l="l" t="t" r="r" b="b"/>
              <a:pathLst>
                <a:path w="157" h="132" extrusionOk="0">
                  <a:moveTo>
                    <a:pt x="149" y="0"/>
                  </a:moveTo>
                  <a:cubicBezTo>
                    <a:pt x="112" y="0"/>
                    <a:pt x="78" y="14"/>
                    <a:pt x="52" y="37"/>
                  </a:cubicBezTo>
                  <a:cubicBezTo>
                    <a:pt x="0" y="82"/>
                    <a:pt x="18" y="119"/>
                    <a:pt x="85" y="131"/>
                  </a:cubicBezTo>
                  <a:cubicBezTo>
                    <a:pt x="108" y="90"/>
                    <a:pt x="135" y="45"/>
                    <a:pt x="1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4342667" y="-872727"/>
              <a:ext cx="6064" cy="7210"/>
            </a:xfrm>
            <a:custGeom>
              <a:avLst/>
              <a:gdLst/>
              <a:ahLst/>
              <a:cxnLst/>
              <a:rect l="l" t="t" r="r" b="b"/>
              <a:pathLst>
                <a:path w="127" h="151" extrusionOk="0">
                  <a:moveTo>
                    <a:pt x="104" y="0"/>
                  </a:moveTo>
                  <a:lnTo>
                    <a:pt x="104" y="0"/>
                  </a:lnTo>
                  <a:cubicBezTo>
                    <a:pt x="49" y="9"/>
                    <a:pt x="45" y="76"/>
                    <a:pt x="0" y="95"/>
                  </a:cubicBezTo>
                  <a:cubicBezTo>
                    <a:pt x="14" y="135"/>
                    <a:pt x="30" y="150"/>
                    <a:pt x="45" y="150"/>
                  </a:cubicBezTo>
                  <a:cubicBezTo>
                    <a:pt x="63" y="150"/>
                    <a:pt x="85" y="128"/>
                    <a:pt x="104" y="95"/>
                  </a:cubicBezTo>
                  <a:cubicBezTo>
                    <a:pt x="127" y="61"/>
                    <a:pt x="93" y="31"/>
                    <a:pt x="1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3785759" y="-1057281"/>
              <a:ext cx="6637" cy="5587"/>
            </a:xfrm>
            <a:custGeom>
              <a:avLst/>
              <a:gdLst/>
              <a:ahLst/>
              <a:cxnLst/>
              <a:rect l="l" t="t" r="r" b="b"/>
              <a:pathLst>
                <a:path w="139" h="117" extrusionOk="0">
                  <a:moveTo>
                    <a:pt x="82" y="1"/>
                  </a:moveTo>
                  <a:cubicBezTo>
                    <a:pt x="71" y="1"/>
                    <a:pt x="59" y="12"/>
                    <a:pt x="45" y="23"/>
                  </a:cubicBezTo>
                  <a:cubicBezTo>
                    <a:pt x="30" y="30"/>
                    <a:pt x="18" y="42"/>
                    <a:pt x="4" y="42"/>
                  </a:cubicBezTo>
                  <a:lnTo>
                    <a:pt x="0" y="42"/>
                  </a:lnTo>
                  <a:cubicBezTo>
                    <a:pt x="11" y="68"/>
                    <a:pt x="18" y="94"/>
                    <a:pt x="30" y="116"/>
                  </a:cubicBezTo>
                  <a:cubicBezTo>
                    <a:pt x="82" y="113"/>
                    <a:pt x="138" y="97"/>
                    <a:pt x="116" y="38"/>
                  </a:cubicBezTo>
                  <a:cubicBezTo>
                    <a:pt x="104" y="12"/>
                    <a:pt x="97" y="1"/>
                    <a:pt x="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4408562" y="-1054082"/>
              <a:ext cx="5061" cy="6303"/>
            </a:xfrm>
            <a:custGeom>
              <a:avLst/>
              <a:gdLst/>
              <a:ahLst/>
              <a:cxnLst/>
              <a:rect l="l" t="t" r="r" b="b"/>
              <a:pathLst>
                <a:path w="106" h="132" extrusionOk="0">
                  <a:moveTo>
                    <a:pt x="12" y="1"/>
                  </a:moveTo>
                  <a:cubicBezTo>
                    <a:pt x="7" y="42"/>
                    <a:pt x="4" y="87"/>
                    <a:pt x="0" y="132"/>
                  </a:cubicBezTo>
                  <a:cubicBezTo>
                    <a:pt x="38" y="106"/>
                    <a:pt x="105" y="109"/>
                    <a:pt x="102" y="46"/>
                  </a:cubicBezTo>
                  <a:cubicBezTo>
                    <a:pt x="95" y="3"/>
                    <a:pt x="66" y="2"/>
                    <a:pt x="37" y="2"/>
                  </a:cubicBezTo>
                  <a:cubicBezTo>
                    <a:pt x="35" y="2"/>
                    <a:pt x="33" y="2"/>
                    <a:pt x="31" y="2"/>
                  </a:cubicBezTo>
                  <a:cubicBezTo>
                    <a:pt x="24" y="2"/>
                    <a:pt x="18" y="1"/>
                    <a:pt x="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3757778" y="-511403"/>
              <a:ext cx="6303" cy="7879"/>
            </a:xfrm>
            <a:custGeom>
              <a:avLst/>
              <a:gdLst/>
              <a:ahLst/>
              <a:cxnLst/>
              <a:rect l="l" t="t" r="r" b="b"/>
              <a:pathLst>
                <a:path w="132" h="165" extrusionOk="0">
                  <a:moveTo>
                    <a:pt x="64" y="0"/>
                  </a:moveTo>
                  <a:cubicBezTo>
                    <a:pt x="1" y="119"/>
                    <a:pt x="4" y="138"/>
                    <a:pt x="120" y="164"/>
                  </a:cubicBezTo>
                  <a:cubicBezTo>
                    <a:pt x="132" y="101"/>
                    <a:pt x="53" y="67"/>
                    <a:pt x="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3796885" y="-510161"/>
              <a:ext cx="6494" cy="4298"/>
            </a:xfrm>
            <a:custGeom>
              <a:avLst/>
              <a:gdLst/>
              <a:ahLst/>
              <a:cxnLst/>
              <a:rect l="l" t="t" r="r" b="b"/>
              <a:pathLst>
                <a:path w="136" h="90" extrusionOk="0">
                  <a:moveTo>
                    <a:pt x="72" y="0"/>
                  </a:moveTo>
                  <a:cubicBezTo>
                    <a:pt x="38" y="0"/>
                    <a:pt x="27" y="41"/>
                    <a:pt x="1" y="67"/>
                  </a:cubicBezTo>
                  <a:cubicBezTo>
                    <a:pt x="27" y="83"/>
                    <a:pt x="49" y="90"/>
                    <a:pt x="76" y="90"/>
                  </a:cubicBezTo>
                  <a:cubicBezTo>
                    <a:pt x="94" y="90"/>
                    <a:pt x="109" y="86"/>
                    <a:pt x="128" y="67"/>
                  </a:cubicBezTo>
                  <a:cubicBezTo>
                    <a:pt x="135" y="60"/>
                    <a:pt x="124" y="23"/>
                    <a:pt x="109" y="11"/>
                  </a:cubicBezTo>
                  <a:cubicBezTo>
                    <a:pt x="94" y="4"/>
                    <a:pt x="83" y="0"/>
                    <a:pt x="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3942713" y="-919618"/>
              <a:ext cx="5587" cy="9645"/>
            </a:xfrm>
            <a:custGeom>
              <a:avLst/>
              <a:gdLst/>
              <a:ahLst/>
              <a:cxnLst/>
              <a:rect l="l" t="t" r="r" b="b"/>
              <a:pathLst>
                <a:path w="117" h="202" extrusionOk="0">
                  <a:moveTo>
                    <a:pt x="30" y="0"/>
                  </a:moveTo>
                  <a:cubicBezTo>
                    <a:pt x="16" y="0"/>
                    <a:pt x="1" y="4"/>
                    <a:pt x="12" y="33"/>
                  </a:cubicBezTo>
                  <a:cubicBezTo>
                    <a:pt x="38" y="93"/>
                    <a:pt x="57" y="157"/>
                    <a:pt x="113" y="202"/>
                  </a:cubicBezTo>
                  <a:cubicBezTo>
                    <a:pt x="113" y="168"/>
                    <a:pt x="117" y="135"/>
                    <a:pt x="117" y="101"/>
                  </a:cubicBezTo>
                  <a:cubicBezTo>
                    <a:pt x="109" y="90"/>
                    <a:pt x="98" y="78"/>
                    <a:pt x="87" y="67"/>
                  </a:cubicBezTo>
                  <a:cubicBezTo>
                    <a:pt x="80" y="45"/>
                    <a:pt x="68" y="23"/>
                    <a:pt x="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3831504" y="-591575"/>
              <a:ext cx="5253" cy="5061"/>
            </a:xfrm>
            <a:custGeom>
              <a:avLst/>
              <a:gdLst/>
              <a:ahLst/>
              <a:cxnLst/>
              <a:rect l="l" t="t" r="r" b="b"/>
              <a:pathLst>
                <a:path w="110" h="106" extrusionOk="0">
                  <a:moveTo>
                    <a:pt x="61" y="0"/>
                  </a:moveTo>
                  <a:cubicBezTo>
                    <a:pt x="30" y="4"/>
                    <a:pt x="8" y="19"/>
                    <a:pt x="4" y="45"/>
                  </a:cubicBezTo>
                  <a:cubicBezTo>
                    <a:pt x="1" y="87"/>
                    <a:pt x="34" y="101"/>
                    <a:pt x="64" y="105"/>
                  </a:cubicBezTo>
                  <a:lnTo>
                    <a:pt x="68" y="105"/>
                  </a:lnTo>
                  <a:cubicBezTo>
                    <a:pt x="94" y="105"/>
                    <a:pt x="109" y="71"/>
                    <a:pt x="109" y="49"/>
                  </a:cubicBezTo>
                  <a:cubicBezTo>
                    <a:pt x="109" y="19"/>
                    <a:pt x="90" y="0"/>
                    <a:pt x="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4286131" y="-1131007"/>
              <a:ext cx="7544" cy="7544"/>
            </a:xfrm>
            <a:custGeom>
              <a:avLst/>
              <a:gdLst/>
              <a:ahLst/>
              <a:cxnLst/>
              <a:rect l="l" t="t" r="r" b="b"/>
              <a:pathLst>
                <a:path w="158" h="158" extrusionOk="0">
                  <a:moveTo>
                    <a:pt x="98" y="1"/>
                  </a:moveTo>
                  <a:cubicBezTo>
                    <a:pt x="90" y="1"/>
                    <a:pt x="79" y="4"/>
                    <a:pt x="68" y="12"/>
                  </a:cubicBezTo>
                  <a:cubicBezTo>
                    <a:pt x="12" y="49"/>
                    <a:pt x="0" y="102"/>
                    <a:pt x="53" y="158"/>
                  </a:cubicBezTo>
                  <a:cubicBezTo>
                    <a:pt x="34" y="68"/>
                    <a:pt x="105" y="76"/>
                    <a:pt x="157" y="64"/>
                  </a:cubicBezTo>
                  <a:cubicBezTo>
                    <a:pt x="143" y="35"/>
                    <a:pt x="128" y="1"/>
                    <a:pt x="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
            <p:cNvSpPr/>
            <p:nvPr/>
          </p:nvSpPr>
          <p:spPr>
            <a:xfrm>
              <a:off x="-3657646" y="-709231"/>
              <a:ext cx="5205" cy="5061"/>
            </a:xfrm>
            <a:custGeom>
              <a:avLst/>
              <a:gdLst/>
              <a:ahLst/>
              <a:cxnLst/>
              <a:rect l="l" t="t" r="r" b="b"/>
              <a:pathLst>
                <a:path w="109" h="106" extrusionOk="0">
                  <a:moveTo>
                    <a:pt x="71" y="1"/>
                  </a:moveTo>
                  <a:cubicBezTo>
                    <a:pt x="34" y="1"/>
                    <a:pt x="8" y="27"/>
                    <a:pt x="0" y="65"/>
                  </a:cubicBezTo>
                  <a:cubicBezTo>
                    <a:pt x="0" y="83"/>
                    <a:pt x="23" y="98"/>
                    <a:pt x="57" y="106"/>
                  </a:cubicBezTo>
                  <a:cubicBezTo>
                    <a:pt x="76" y="94"/>
                    <a:pt x="105" y="87"/>
                    <a:pt x="109" y="49"/>
                  </a:cubicBezTo>
                  <a:cubicBezTo>
                    <a:pt x="109" y="27"/>
                    <a:pt x="98" y="1"/>
                    <a:pt x="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
            <p:cNvSpPr/>
            <p:nvPr/>
          </p:nvSpPr>
          <p:spPr>
            <a:xfrm>
              <a:off x="-3935694" y="-1144950"/>
              <a:ext cx="9646" cy="4011"/>
            </a:xfrm>
            <a:custGeom>
              <a:avLst/>
              <a:gdLst/>
              <a:ahLst/>
              <a:cxnLst/>
              <a:rect l="l" t="t" r="r" b="b"/>
              <a:pathLst>
                <a:path w="202" h="84" extrusionOk="0">
                  <a:moveTo>
                    <a:pt x="45" y="1"/>
                  </a:moveTo>
                  <a:cubicBezTo>
                    <a:pt x="45" y="27"/>
                    <a:pt x="0" y="76"/>
                    <a:pt x="37" y="76"/>
                  </a:cubicBezTo>
                  <a:lnTo>
                    <a:pt x="45" y="76"/>
                  </a:lnTo>
                  <a:cubicBezTo>
                    <a:pt x="56" y="76"/>
                    <a:pt x="67" y="80"/>
                    <a:pt x="82" y="80"/>
                  </a:cubicBezTo>
                  <a:cubicBezTo>
                    <a:pt x="93" y="80"/>
                    <a:pt x="108" y="83"/>
                    <a:pt x="119" y="83"/>
                  </a:cubicBezTo>
                  <a:cubicBezTo>
                    <a:pt x="153" y="83"/>
                    <a:pt x="183" y="76"/>
                    <a:pt x="202" y="42"/>
                  </a:cubicBezTo>
                  <a:cubicBezTo>
                    <a:pt x="197" y="39"/>
                    <a:pt x="194" y="39"/>
                    <a:pt x="187" y="39"/>
                  </a:cubicBezTo>
                  <a:lnTo>
                    <a:pt x="171" y="39"/>
                  </a:lnTo>
                  <a:cubicBezTo>
                    <a:pt x="127" y="39"/>
                    <a:pt x="85" y="16"/>
                    <a:pt x="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
            <p:cNvSpPr/>
            <p:nvPr/>
          </p:nvSpPr>
          <p:spPr>
            <a:xfrm>
              <a:off x="-4396434" y="-1046728"/>
              <a:ext cx="6446" cy="5730"/>
            </a:xfrm>
            <a:custGeom>
              <a:avLst/>
              <a:gdLst/>
              <a:ahLst/>
              <a:cxnLst/>
              <a:rect l="l" t="t" r="r" b="b"/>
              <a:pathLst>
                <a:path w="135" h="120" extrusionOk="0">
                  <a:moveTo>
                    <a:pt x="5" y="0"/>
                  </a:moveTo>
                  <a:cubicBezTo>
                    <a:pt x="31" y="26"/>
                    <a:pt x="0" y="120"/>
                    <a:pt x="50" y="120"/>
                  </a:cubicBezTo>
                  <a:cubicBezTo>
                    <a:pt x="64" y="120"/>
                    <a:pt x="79" y="112"/>
                    <a:pt x="105" y="101"/>
                  </a:cubicBezTo>
                  <a:cubicBezTo>
                    <a:pt x="124" y="94"/>
                    <a:pt x="135" y="86"/>
                    <a:pt x="135" y="68"/>
                  </a:cubicBezTo>
                  <a:cubicBezTo>
                    <a:pt x="128" y="56"/>
                    <a:pt x="117" y="45"/>
                    <a:pt x="109" y="33"/>
                  </a:cubicBezTo>
                  <a:cubicBezTo>
                    <a:pt x="72" y="23"/>
                    <a:pt x="38" y="11"/>
                    <a:pt x="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
            <p:cNvSpPr/>
            <p:nvPr/>
          </p:nvSpPr>
          <p:spPr>
            <a:xfrm>
              <a:off x="-3864356" y="-674374"/>
              <a:ext cx="7926" cy="4298"/>
            </a:xfrm>
            <a:custGeom>
              <a:avLst/>
              <a:gdLst/>
              <a:ahLst/>
              <a:cxnLst/>
              <a:rect l="l" t="t" r="r" b="b"/>
              <a:pathLst>
                <a:path w="166" h="90" extrusionOk="0">
                  <a:moveTo>
                    <a:pt x="42" y="0"/>
                  </a:moveTo>
                  <a:cubicBezTo>
                    <a:pt x="20" y="0"/>
                    <a:pt x="12" y="30"/>
                    <a:pt x="1" y="90"/>
                  </a:cubicBezTo>
                  <a:cubicBezTo>
                    <a:pt x="54" y="82"/>
                    <a:pt x="109" y="75"/>
                    <a:pt x="166" y="68"/>
                  </a:cubicBezTo>
                  <a:cubicBezTo>
                    <a:pt x="98" y="23"/>
                    <a:pt x="64" y="0"/>
                    <a:pt x="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3926096" y="-1162044"/>
              <a:ext cx="6685" cy="5205"/>
            </a:xfrm>
            <a:custGeom>
              <a:avLst/>
              <a:gdLst/>
              <a:ahLst/>
              <a:cxnLst/>
              <a:rect l="l" t="t" r="r" b="b"/>
              <a:pathLst>
                <a:path w="140" h="109" extrusionOk="0">
                  <a:moveTo>
                    <a:pt x="75" y="0"/>
                  </a:moveTo>
                  <a:cubicBezTo>
                    <a:pt x="68" y="38"/>
                    <a:pt x="1" y="34"/>
                    <a:pt x="19" y="79"/>
                  </a:cubicBezTo>
                  <a:cubicBezTo>
                    <a:pt x="27" y="105"/>
                    <a:pt x="53" y="105"/>
                    <a:pt x="75" y="105"/>
                  </a:cubicBezTo>
                  <a:lnTo>
                    <a:pt x="91" y="105"/>
                  </a:lnTo>
                  <a:cubicBezTo>
                    <a:pt x="98" y="105"/>
                    <a:pt x="105" y="105"/>
                    <a:pt x="117" y="109"/>
                  </a:cubicBezTo>
                  <a:lnTo>
                    <a:pt x="131" y="109"/>
                  </a:lnTo>
                  <a:cubicBezTo>
                    <a:pt x="139" y="60"/>
                    <a:pt x="139" y="15"/>
                    <a:pt x="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3889663" y="-526062"/>
              <a:ext cx="7879" cy="3247"/>
            </a:xfrm>
            <a:custGeom>
              <a:avLst/>
              <a:gdLst/>
              <a:ahLst/>
              <a:cxnLst/>
              <a:rect l="l" t="t" r="r" b="b"/>
              <a:pathLst>
                <a:path w="165" h="68" extrusionOk="0">
                  <a:moveTo>
                    <a:pt x="105" y="0"/>
                  </a:moveTo>
                  <a:cubicBezTo>
                    <a:pt x="63" y="0"/>
                    <a:pt x="23" y="7"/>
                    <a:pt x="0" y="52"/>
                  </a:cubicBezTo>
                  <a:cubicBezTo>
                    <a:pt x="41" y="57"/>
                    <a:pt x="86" y="64"/>
                    <a:pt x="131" y="68"/>
                  </a:cubicBezTo>
                  <a:lnTo>
                    <a:pt x="165" y="34"/>
                  </a:lnTo>
                  <a:cubicBezTo>
                    <a:pt x="165" y="23"/>
                    <a:pt x="165" y="12"/>
                    <a:pt x="1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3800084" y="-787207"/>
              <a:ext cx="7210" cy="6303"/>
            </a:xfrm>
            <a:custGeom>
              <a:avLst/>
              <a:gdLst/>
              <a:ahLst/>
              <a:cxnLst/>
              <a:rect l="l" t="t" r="r" b="b"/>
              <a:pathLst>
                <a:path w="151" h="132" extrusionOk="0">
                  <a:moveTo>
                    <a:pt x="79" y="0"/>
                  </a:moveTo>
                  <a:cubicBezTo>
                    <a:pt x="57" y="0"/>
                    <a:pt x="38" y="4"/>
                    <a:pt x="26" y="26"/>
                  </a:cubicBezTo>
                  <a:cubicBezTo>
                    <a:pt x="0" y="83"/>
                    <a:pt x="94" y="53"/>
                    <a:pt x="90" y="98"/>
                  </a:cubicBezTo>
                  <a:cubicBezTo>
                    <a:pt x="87" y="109"/>
                    <a:pt x="90" y="120"/>
                    <a:pt x="94" y="131"/>
                  </a:cubicBezTo>
                  <a:cubicBezTo>
                    <a:pt x="150" y="102"/>
                    <a:pt x="128" y="49"/>
                    <a:pt x="131" y="4"/>
                  </a:cubicBezTo>
                  <a:cubicBezTo>
                    <a:pt x="116" y="4"/>
                    <a:pt x="98"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4141019" y="-598356"/>
              <a:ext cx="6685" cy="4536"/>
            </a:xfrm>
            <a:custGeom>
              <a:avLst/>
              <a:gdLst/>
              <a:ahLst/>
              <a:cxnLst/>
              <a:rect l="l" t="t" r="r" b="b"/>
              <a:pathLst>
                <a:path w="140" h="95" extrusionOk="0">
                  <a:moveTo>
                    <a:pt x="87" y="1"/>
                  </a:moveTo>
                  <a:cubicBezTo>
                    <a:pt x="72" y="1"/>
                    <a:pt x="57" y="4"/>
                    <a:pt x="42" y="12"/>
                  </a:cubicBezTo>
                  <a:cubicBezTo>
                    <a:pt x="30" y="23"/>
                    <a:pt x="16" y="34"/>
                    <a:pt x="4" y="41"/>
                  </a:cubicBezTo>
                  <a:cubicBezTo>
                    <a:pt x="1" y="82"/>
                    <a:pt x="12" y="94"/>
                    <a:pt x="27" y="94"/>
                  </a:cubicBezTo>
                  <a:cubicBezTo>
                    <a:pt x="42" y="94"/>
                    <a:pt x="57" y="86"/>
                    <a:pt x="72" y="82"/>
                  </a:cubicBezTo>
                  <a:lnTo>
                    <a:pt x="101" y="82"/>
                  </a:lnTo>
                  <a:cubicBezTo>
                    <a:pt x="132" y="72"/>
                    <a:pt x="135" y="46"/>
                    <a:pt x="139" y="19"/>
                  </a:cubicBezTo>
                  <a:cubicBezTo>
                    <a:pt x="120" y="4"/>
                    <a:pt x="101" y="1"/>
                    <a:pt x="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3843823" y="-674947"/>
              <a:ext cx="6446" cy="5061"/>
            </a:xfrm>
            <a:custGeom>
              <a:avLst/>
              <a:gdLst/>
              <a:ahLst/>
              <a:cxnLst/>
              <a:rect l="l" t="t" r="r" b="b"/>
              <a:pathLst>
                <a:path w="135" h="106" extrusionOk="0">
                  <a:moveTo>
                    <a:pt x="72" y="1"/>
                  </a:moveTo>
                  <a:cubicBezTo>
                    <a:pt x="31" y="19"/>
                    <a:pt x="19" y="64"/>
                    <a:pt x="0" y="98"/>
                  </a:cubicBezTo>
                  <a:cubicBezTo>
                    <a:pt x="19" y="98"/>
                    <a:pt x="42" y="102"/>
                    <a:pt x="64" y="102"/>
                  </a:cubicBezTo>
                  <a:cubicBezTo>
                    <a:pt x="87" y="102"/>
                    <a:pt x="109" y="102"/>
                    <a:pt x="131" y="106"/>
                  </a:cubicBezTo>
                  <a:cubicBezTo>
                    <a:pt x="135" y="57"/>
                    <a:pt x="113" y="23"/>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3786857" y="-713815"/>
              <a:ext cx="5921" cy="8022"/>
            </a:xfrm>
            <a:custGeom>
              <a:avLst/>
              <a:gdLst/>
              <a:ahLst/>
              <a:cxnLst/>
              <a:rect l="l" t="t" r="r" b="b"/>
              <a:pathLst>
                <a:path w="124" h="168" extrusionOk="0">
                  <a:moveTo>
                    <a:pt x="19" y="0"/>
                  </a:moveTo>
                  <a:lnTo>
                    <a:pt x="19" y="0"/>
                  </a:lnTo>
                  <a:cubicBezTo>
                    <a:pt x="1" y="67"/>
                    <a:pt x="53" y="112"/>
                    <a:pt x="75" y="168"/>
                  </a:cubicBezTo>
                  <a:lnTo>
                    <a:pt x="108" y="168"/>
                  </a:lnTo>
                  <a:cubicBezTo>
                    <a:pt x="124" y="90"/>
                    <a:pt x="90" y="33"/>
                    <a:pt x="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4321466" y="-926446"/>
              <a:ext cx="5061" cy="4489"/>
            </a:xfrm>
            <a:custGeom>
              <a:avLst/>
              <a:gdLst/>
              <a:ahLst/>
              <a:cxnLst/>
              <a:rect l="l" t="t" r="r" b="b"/>
              <a:pathLst>
                <a:path w="106" h="94" extrusionOk="0">
                  <a:moveTo>
                    <a:pt x="53" y="0"/>
                  </a:moveTo>
                  <a:cubicBezTo>
                    <a:pt x="31" y="0"/>
                    <a:pt x="15" y="23"/>
                    <a:pt x="5" y="42"/>
                  </a:cubicBezTo>
                  <a:cubicBezTo>
                    <a:pt x="0" y="79"/>
                    <a:pt x="23" y="90"/>
                    <a:pt x="53" y="90"/>
                  </a:cubicBezTo>
                  <a:cubicBezTo>
                    <a:pt x="60" y="90"/>
                    <a:pt x="67" y="94"/>
                    <a:pt x="76" y="94"/>
                  </a:cubicBezTo>
                  <a:cubicBezTo>
                    <a:pt x="90" y="94"/>
                    <a:pt x="102" y="90"/>
                    <a:pt x="102" y="71"/>
                  </a:cubicBezTo>
                  <a:cubicBezTo>
                    <a:pt x="105" y="42"/>
                    <a:pt x="94" y="12"/>
                    <a:pt x="67" y="4"/>
                  </a:cubicBezTo>
                  <a:cubicBezTo>
                    <a:pt x="60" y="4"/>
                    <a:pt x="57" y="0"/>
                    <a:pt x="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3870611" y="-632258"/>
              <a:ext cx="6876" cy="7688"/>
            </a:xfrm>
            <a:custGeom>
              <a:avLst/>
              <a:gdLst/>
              <a:ahLst/>
              <a:cxnLst/>
              <a:rect l="l" t="t" r="r" b="b"/>
              <a:pathLst>
                <a:path w="144" h="161" extrusionOk="0">
                  <a:moveTo>
                    <a:pt x="80" y="0"/>
                  </a:moveTo>
                  <a:cubicBezTo>
                    <a:pt x="54" y="52"/>
                    <a:pt x="5" y="97"/>
                    <a:pt x="1" y="161"/>
                  </a:cubicBezTo>
                  <a:cubicBezTo>
                    <a:pt x="68" y="142"/>
                    <a:pt x="90" y="75"/>
                    <a:pt x="143" y="38"/>
                  </a:cubicBezTo>
                  <a:cubicBezTo>
                    <a:pt x="132" y="4"/>
                    <a:pt x="106" y="0"/>
                    <a:pt x="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3880925" y="-976774"/>
              <a:ext cx="6303" cy="4298"/>
            </a:xfrm>
            <a:custGeom>
              <a:avLst/>
              <a:gdLst/>
              <a:ahLst/>
              <a:cxnLst/>
              <a:rect l="l" t="t" r="r" b="b"/>
              <a:pathLst>
                <a:path w="132" h="90" extrusionOk="0">
                  <a:moveTo>
                    <a:pt x="60" y="0"/>
                  </a:moveTo>
                  <a:cubicBezTo>
                    <a:pt x="42" y="0"/>
                    <a:pt x="19" y="8"/>
                    <a:pt x="0" y="19"/>
                  </a:cubicBezTo>
                  <a:cubicBezTo>
                    <a:pt x="30" y="68"/>
                    <a:pt x="52" y="90"/>
                    <a:pt x="71" y="90"/>
                  </a:cubicBezTo>
                  <a:cubicBezTo>
                    <a:pt x="90" y="90"/>
                    <a:pt x="109" y="71"/>
                    <a:pt x="131" y="31"/>
                  </a:cubicBezTo>
                  <a:cubicBezTo>
                    <a:pt x="109" y="8"/>
                    <a:pt x="87"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4007128" y="-788305"/>
              <a:ext cx="6494" cy="6876"/>
            </a:xfrm>
            <a:custGeom>
              <a:avLst/>
              <a:gdLst/>
              <a:ahLst/>
              <a:cxnLst/>
              <a:rect l="l" t="t" r="r" b="b"/>
              <a:pathLst>
                <a:path w="136" h="144" extrusionOk="0">
                  <a:moveTo>
                    <a:pt x="38" y="1"/>
                  </a:moveTo>
                  <a:cubicBezTo>
                    <a:pt x="8" y="16"/>
                    <a:pt x="4" y="42"/>
                    <a:pt x="0" y="68"/>
                  </a:cubicBezTo>
                  <a:cubicBezTo>
                    <a:pt x="16" y="113"/>
                    <a:pt x="45" y="135"/>
                    <a:pt x="94" y="143"/>
                  </a:cubicBezTo>
                  <a:cubicBezTo>
                    <a:pt x="135" y="116"/>
                    <a:pt x="105" y="94"/>
                    <a:pt x="83" y="83"/>
                  </a:cubicBezTo>
                  <a:cubicBezTo>
                    <a:pt x="53" y="64"/>
                    <a:pt x="38" y="38"/>
                    <a:pt x="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4008943" y="-868430"/>
              <a:ext cx="5778" cy="6112"/>
            </a:xfrm>
            <a:custGeom>
              <a:avLst/>
              <a:gdLst/>
              <a:ahLst/>
              <a:cxnLst/>
              <a:rect l="l" t="t" r="r" b="b"/>
              <a:pathLst>
                <a:path w="121" h="128" extrusionOk="0">
                  <a:moveTo>
                    <a:pt x="121" y="0"/>
                  </a:moveTo>
                  <a:lnTo>
                    <a:pt x="121" y="0"/>
                  </a:lnTo>
                  <a:cubicBezTo>
                    <a:pt x="4" y="72"/>
                    <a:pt x="1" y="79"/>
                    <a:pt x="80" y="128"/>
                  </a:cubicBezTo>
                  <a:cubicBezTo>
                    <a:pt x="106" y="90"/>
                    <a:pt x="121" y="45"/>
                    <a:pt x="1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4360717" y="-763475"/>
              <a:ext cx="6446" cy="4680"/>
            </a:xfrm>
            <a:custGeom>
              <a:avLst/>
              <a:gdLst/>
              <a:ahLst/>
              <a:cxnLst/>
              <a:rect l="l" t="t" r="r" b="b"/>
              <a:pathLst>
                <a:path w="135" h="98" extrusionOk="0">
                  <a:moveTo>
                    <a:pt x="104" y="0"/>
                  </a:moveTo>
                  <a:cubicBezTo>
                    <a:pt x="68" y="19"/>
                    <a:pt x="23" y="23"/>
                    <a:pt x="0" y="64"/>
                  </a:cubicBezTo>
                  <a:cubicBezTo>
                    <a:pt x="11" y="94"/>
                    <a:pt x="37" y="98"/>
                    <a:pt x="64" y="98"/>
                  </a:cubicBezTo>
                  <a:cubicBezTo>
                    <a:pt x="87" y="79"/>
                    <a:pt x="113" y="57"/>
                    <a:pt x="135" y="34"/>
                  </a:cubicBezTo>
                  <a:cubicBezTo>
                    <a:pt x="123" y="23"/>
                    <a:pt x="116" y="12"/>
                    <a:pt x="1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3974467" y="-705984"/>
              <a:ext cx="6685" cy="4298"/>
            </a:xfrm>
            <a:custGeom>
              <a:avLst/>
              <a:gdLst/>
              <a:ahLst/>
              <a:cxnLst/>
              <a:rect l="l" t="t" r="r" b="b"/>
              <a:pathLst>
                <a:path w="140" h="90" extrusionOk="0">
                  <a:moveTo>
                    <a:pt x="86" y="0"/>
                  </a:moveTo>
                  <a:cubicBezTo>
                    <a:pt x="49" y="0"/>
                    <a:pt x="23" y="38"/>
                    <a:pt x="0" y="75"/>
                  </a:cubicBezTo>
                  <a:cubicBezTo>
                    <a:pt x="23" y="86"/>
                    <a:pt x="41" y="90"/>
                    <a:pt x="57" y="90"/>
                  </a:cubicBezTo>
                  <a:cubicBezTo>
                    <a:pt x="94" y="90"/>
                    <a:pt x="120" y="60"/>
                    <a:pt x="139" y="15"/>
                  </a:cubicBezTo>
                  <a:cubicBezTo>
                    <a:pt x="117" y="4"/>
                    <a:pt x="101" y="0"/>
                    <a:pt x="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3903988" y="-625096"/>
              <a:ext cx="5253" cy="5396"/>
            </a:xfrm>
            <a:custGeom>
              <a:avLst/>
              <a:gdLst/>
              <a:ahLst/>
              <a:cxnLst/>
              <a:rect l="l" t="t" r="r" b="b"/>
              <a:pathLst>
                <a:path w="110" h="113" extrusionOk="0">
                  <a:moveTo>
                    <a:pt x="38" y="0"/>
                  </a:moveTo>
                  <a:cubicBezTo>
                    <a:pt x="27" y="22"/>
                    <a:pt x="16" y="40"/>
                    <a:pt x="1" y="63"/>
                  </a:cubicBezTo>
                  <a:cubicBezTo>
                    <a:pt x="27" y="63"/>
                    <a:pt x="27" y="112"/>
                    <a:pt x="54" y="112"/>
                  </a:cubicBezTo>
                  <a:cubicBezTo>
                    <a:pt x="61" y="112"/>
                    <a:pt x="64" y="112"/>
                    <a:pt x="72" y="104"/>
                  </a:cubicBezTo>
                  <a:cubicBezTo>
                    <a:pt x="109" y="82"/>
                    <a:pt x="102" y="40"/>
                    <a:pt x="106" y="4"/>
                  </a:cubicBezTo>
                  <a:cubicBezTo>
                    <a:pt x="83" y="0"/>
                    <a:pt x="61" y="0"/>
                    <a:pt x="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4218661" y="-1038515"/>
              <a:ext cx="8452" cy="3247"/>
            </a:xfrm>
            <a:custGeom>
              <a:avLst/>
              <a:gdLst/>
              <a:ahLst/>
              <a:cxnLst/>
              <a:rect l="l" t="t" r="r" b="b"/>
              <a:pathLst>
                <a:path w="177" h="68" extrusionOk="0">
                  <a:moveTo>
                    <a:pt x="102" y="0"/>
                  </a:moveTo>
                  <a:cubicBezTo>
                    <a:pt x="68" y="0"/>
                    <a:pt x="38" y="23"/>
                    <a:pt x="0" y="60"/>
                  </a:cubicBezTo>
                  <a:cubicBezTo>
                    <a:pt x="12" y="63"/>
                    <a:pt x="19" y="68"/>
                    <a:pt x="31" y="68"/>
                  </a:cubicBezTo>
                  <a:cubicBezTo>
                    <a:pt x="42" y="68"/>
                    <a:pt x="57" y="60"/>
                    <a:pt x="72" y="53"/>
                  </a:cubicBezTo>
                  <a:cubicBezTo>
                    <a:pt x="83" y="45"/>
                    <a:pt x="95" y="41"/>
                    <a:pt x="105" y="41"/>
                  </a:cubicBezTo>
                  <a:cubicBezTo>
                    <a:pt x="117" y="41"/>
                    <a:pt x="131" y="49"/>
                    <a:pt x="143" y="68"/>
                  </a:cubicBezTo>
                  <a:cubicBezTo>
                    <a:pt x="162" y="68"/>
                    <a:pt x="169" y="56"/>
                    <a:pt x="176" y="41"/>
                  </a:cubicBezTo>
                  <a:cubicBezTo>
                    <a:pt x="150" y="11"/>
                    <a:pt x="124" y="0"/>
                    <a:pt x="1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4087635" y="-1034600"/>
              <a:ext cx="6637" cy="4298"/>
            </a:xfrm>
            <a:custGeom>
              <a:avLst/>
              <a:gdLst/>
              <a:ahLst/>
              <a:cxnLst/>
              <a:rect l="l" t="t" r="r" b="b"/>
              <a:pathLst>
                <a:path w="139" h="90" extrusionOk="0">
                  <a:moveTo>
                    <a:pt x="109" y="0"/>
                  </a:moveTo>
                  <a:cubicBezTo>
                    <a:pt x="68" y="22"/>
                    <a:pt x="9" y="23"/>
                    <a:pt x="1" y="89"/>
                  </a:cubicBezTo>
                  <a:lnTo>
                    <a:pt x="1" y="89"/>
                  </a:lnTo>
                  <a:cubicBezTo>
                    <a:pt x="2" y="85"/>
                    <a:pt x="5" y="83"/>
                    <a:pt x="8" y="83"/>
                  </a:cubicBezTo>
                  <a:cubicBezTo>
                    <a:pt x="11" y="79"/>
                    <a:pt x="20" y="79"/>
                    <a:pt x="27" y="79"/>
                  </a:cubicBezTo>
                  <a:cubicBezTo>
                    <a:pt x="38" y="79"/>
                    <a:pt x="49" y="83"/>
                    <a:pt x="60" y="83"/>
                  </a:cubicBezTo>
                  <a:cubicBezTo>
                    <a:pt x="72" y="83"/>
                    <a:pt x="79" y="86"/>
                    <a:pt x="90" y="86"/>
                  </a:cubicBezTo>
                  <a:cubicBezTo>
                    <a:pt x="120" y="86"/>
                    <a:pt x="139" y="71"/>
                    <a:pt x="109" y="0"/>
                  </a:cubicBezTo>
                  <a:close/>
                  <a:moveTo>
                    <a:pt x="1" y="89"/>
                  </a:moveTo>
                  <a:cubicBezTo>
                    <a:pt x="1" y="89"/>
                    <a:pt x="1" y="89"/>
                    <a:pt x="1" y="90"/>
                  </a:cubicBezTo>
                  <a:cubicBezTo>
                    <a:pt x="1" y="89"/>
                    <a:pt x="1" y="89"/>
                    <a:pt x="1" y="8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3649767" y="-573908"/>
              <a:ext cx="6494" cy="4536"/>
            </a:xfrm>
            <a:custGeom>
              <a:avLst/>
              <a:gdLst/>
              <a:ahLst/>
              <a:cxnLst/>
              <a:rect l="l" t="t" r="r" b="b"/>
              <a:pathLst>
                <a:path w="136" h="95" extrusionOk="0">
                  <a:moveTo>
                    <a:pt x="4" y="0"/>
                  </a:moveTo>
                  <a:lnTo>
                    <a:pt x="4" y="0"/>
                  </a:lnTo>
                  <a:cubicBezTo>
                    <a:pt x="0" y="60"/>
                    <a:pt x="45" y="83"/>
                    <a:pt x="94" y="90"/>
                  </a:cubicBezTo>
                  <a:cubicBezTo>
                    <a:pt x="94" y="94"/>
                    <a:pt x="97" y="94"/>
                    <a:pt x="101" y="94"/>
                  </a:cubicBezTo>
                  <a:cubicBezTo>
                    <a:pt x="127" y="94"/>
                    <a:pt x="127" y="60"/>
                    <a:pt x="135" y="38"/>
                  </a:cubicBezTo>
                  <a:cubicBezTo>
                    <a:pt x="90" y="27"/>
                    <a:pt x="45" y="12"/>
                    <a:pt x="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3980197" y="-566602"/>
              <a:ext cx="5969" cy="4489"/>
            </a:xfrm>
            <a:custGeom>
              <a:avLst/>
              <a:gdLst/>
              <a:ahLst/>
              <a:cxnLst/>
              <a:rect l="l" t="t" r="r" b="b"/>
              <a:pathLst>
                <a:path w="125" h="94" extrusionOk="0">
                  <a:moveTo>
                    <a:pt x="72" y="1"/>
                  </a:moveTo>
                  <a:cubicBezTo>
                    <a:pt x="49" y="1"/>
                    <a:pt x="23" y="19"/>
                    <a:pt x="1" y="23"/>
                  </a:cubicBezTo>
                  <a:cubicBezTo>
                    <a:pt x="12" y="49"/>
                    <a:pt x="23" y="71"/>
                    <a:pt x="30" y="94"/>
                  </a:cubicBezTo>
                  <a:cubicBezTo>
                    <a:pt x="68" y="90"/>
                    <a:pt x="125" y="94"/>
                    <a:pt x="109" y="38"/>
                  </a:cubicBezTo>
                  <a:cubicBezTo>
                    <a:pt x="102" y="12"/>
                    <a:pt x="90"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4098522" y="-1081586"/>
              <a:ext cx="7926" cy="3677"/>
            </a:xfrm>
            <a:custGeom>
              <a:avLst/>
              <a:gdLst/>
              <a:ahLst/>
              <a:cxnLst/>
              <a:rect l="l" t="t" r="r" b="b"/>
              <a:pathLst>
                <a:path w="166" h="77" extrusionOk="0">
                  <a:moveTo>
                    <a:pt x="1" y="1"/>
                  </a:moveTo>
                  <a:lnTo>
                    <a:pt x="1" y="35"/>
                  </a:lnTo>
                  <a:cubicBezTo>
                    <a:pt x="19" y="76"/>
                    <a:pt x="60" y="68"/>
                    <a:pt x="98" y="76"/>
                  </a:cubicBezTo>
                  <a:lnTo>
                    <a:pt x="165" y="76"/>
                  </a:lnTo>
                  <a:cubicBezTo>
                    <a:pt x="124" y="28"/>
                    <a:pt x="75" y="1"/>
                    <a:pt x="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3993376" y="-532508"/>
              <a:ext cx="4154" cy="4154"/>
            </a:xfrm>
            <a:custGeom>
              <a:avLst/>
              <a:gdLst/>
              <a:ahLst/>
              <a:cxnLst/>
              <a:rect l="l" t="t" r="r" b="b"/>
              <a:pathLst>
                <a:path w="87" h="87" extrusionOk="0">
                  <a:moveTo>
                    <a:pt x="34" y="1"/>
                  </a:moveTo>
                  <a:cubicBezTo>
                    <a:pt x="11" y="1"/>
                    <a:pt x="4" y="23"/>
                    <a:pt x="0" y="42"/>
                  </a:cubicBezTo>
                  <a:cubicBezTo>
                    <a:pt x="4" y="72"/>
                    <a:pt x="19" y="87"/>
                    <a:pt x="45" y="87"/>
                  </a:cubicBezTo>
                  <a:lnTo>
                    <a:pt x="56" y="87"/>
                  </a:lnTo>
                  <a:cubicBezTo>
                    <a:pt x="71" y="83"/>
                    <a:pt x="87" y="75"/>
                    <a:pt x="87" y="57"/>
                  </a:cubicBezTo>
                  <a:cubicBezTo>
                    <a:pt x="87" y="27"/>
                    <a:pt x="68" y="4"/>
                    <a:pt x="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3859342" y="-642238"/>
              <a:ext cx="23063" cy="21058"/>
            </a:xfrm>
            <a:custGeom>
              <a:avLst/>
              <a:gdLst/>
              <a:ahLst/>
              <a:cxnLst/>
              <a:rect l="l" t="t" r="r" b="b"/>
              <a:pathLst>
                <a:path w="483" h="441" extrusionOk="0">
                  <a:moveTo>
                    <a:pt x="64" y="0"/>
                  </a:moveTo>
                  <a:cubicBezTo>
                    <a:pt x="53" y="0"/>
                    <a:pt x="45" y="4"/>
                    <a:pt x="34" y="15"/>
                  </a:cubicBezTo>
                  <a:cubicBezTo>
                    <a:pt x="1" y="41"/>
                    <a:pt x="1" y="242"/>
                    <a:pt x="38" y="247"/>
                  </a:cubicBezTo>
                  <a:cubicBezTo>
                    <a:pt x="124" y="261"/>
                    <a:pt x="124" y="344"/>
                    <a:pt x="161" y="392"/>
                  </a:cubicBezTo>
                  <a:cubicBezTo>
                    <a:pt x="180" y="422"/>
                    <a:pt x="206" y="426"/>
                    <a:pt x="232" y="426"/>
                  </a:cubicBezTo>
                  <a:lnTo>
                    <a:pt x="266" y="426"/>
                  </a:lnTo>
                  <a:cubicBezTo>
                    <a:pt x="277" y="426"/>
                    <a:pt x="289" y="422"/>
                    <a:pt x="299" y="422"/>
                  </a:cubicBezTo>
                  <a:cubicBezTo>
                    <a:pt x="318" y="422"/>
                    <a:pt x="341" y="426"/>
                    <a:pt x="356" y="441"/>
                  </a:cubicBezTo>
                  <a:cubicBezTo>
                    <a:pt x="393" y="441"/>
                    <a:pt x="415" y="433"/>
                    <a:pt x="401" y="389"/>
                  </a:cubicBezTo>
                  <a:cubicBezTo>
                    <a:pt x="386" y="332"/>
                    <a:pt x="415" y="299"/>
                    <a:pt x="464" y="280"/>
                  </a:cubicBezTo>
                  <a:cubicBezTo>
                    <a:pt x="482" y="232"/>
                    <a:pt x="386" y="202"/>
                    <a:pt x="442" y="149"/>
                  </a:cubicBezTo>
                  <a:cubicBezTo>
                    <a:pt x="430" y="145"/>
                    <a:pt x="420" y="145"/>
                    <a:pt x="408" y="145"/>
                  </a:cubicBezTo>
                  <a:lnTo>
                    <a:pt x="404" y="145"/>
                  </a:lnTo>
                  <a:cubicBezTo>
                    <a:pt x="367" y="145"/>
                    <a:pt x="341" y="119"/>
                    <a:pt x="311" y="104"/>
                  </a:cubicBezTo>
                  <a:lnTo>
                    <a:pt x="311" y="104"/>
                  </a:lnTo>
                  <a:cubicBezTo>
                    <a:pt x="299" y="153"/>
                    <a:pt x="359" y="198"/>
                    <a:pt x="292" y="247"/>
                  </a:cubicBezTo>
                  <a:cubicBezTo>
                    <a:pt x="266" y="269"/>
                    <a:pt x="247" y="276"/>
                    <a:pt x="236" y="276"/>
                  </a:cubicBezTo>
                  <a:cubicBezTo>
                    <a:pt x="210" y="276"/>
                    <a:pt x="210" y="239"/>
                    <a:pt x="206" y="198"/>
                  </a:cubicBezTo>
                  <a:cubicBezTo>
                    <a:pt x="142" y="164"/>
                    <a:pt x="120" y="108"/>
                    <a:pt x="106" y="45"/>
                  </a:cubicBezTo>
                  <a:cubicBezTo>
                    <a:pt x="101" y="23"/>
                    <a:pt x="87" y="0"/>
                    <a:pt x="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3830740" y="-657613"/>
              <a:ext cx="14803" cy="13943"/>
            </a:xfrm>
            <a:custGeom>
              <a:avLst/>
              <a:gdLst/>
              <a:ahLst/>
              <a:cxnLst/>
              <a:rect l="l" t="t" r="r" b="b"/>
              <a:pathLst>
                <a:path w="310" h="292" extrusionOk="0">
                  <a:moveTo>
                    <a:pt x="138" y="0"/>
                  </a:moveTo>
                  <a:cubicBezTo>
                    <a:pt x="82" y="0"/>
                    <a:pt x="4" y="90"/>
                    <a:pt x="4" y="150"/>
                  </a:cubicBezTo>
                  <a:cubicBezTo>
                    <a:pt x="0" y="247"/>
                    <a:pt x="40" y="292"/>
                    <a:pt x="135" y="292"/>
                  </a:cubicBezTo>
                  <a:lnTo>
                    <a:pt x="138" y="292"/>
                  </a:lnTo>
                  <a:cubicBezTo>
                    <a:pt x="302" y="288"/>
                    <a:pt x="310" y="284"/>
                    <a:pt x="306" y="195"/>
                  </a:cubicBezTo>
                  <a:cubicBezTo>
                    <a:pt x="302" y="112"/>
                    <a:pt x="209" y="4"/>
                    <a:pt x="1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3842773" y="-628868"/>
              <a:ext cx="9932" cy="15757"/>
            </a:xfrm>
            <a:custGeom>
              <a:avLst/>
              <a:gdLst/>
              <a:ahLst/>
              <a:cxnLst/>
              <a:rect l="l" t="t" r="r" b="b"/>
              <a:pathLst>
                <a:path w="208" h="330" extrusionOk="0">
                  <a:moveTo>
                    <a:pt x="117" y="0"/>
                  </a:moveTo>
                  <a:cubicBezTo>
                    <a:pt x="68" y="19"/>
                    <a:pt x="39" y="52"/>
                    <a:pt x="54" y="109"/>
                  </a:cubicBezTo>
                  <a:cubicBezTo>
                    <a:pt x="68" y="153"/>
                    <a:pt x="46" y="161"/>
                    <a:pt x="9" y="161"/>
                  </a:cubicBezTo>
                  <a:cubicBezTo>
                    <a:pt x="5" y="202"/>
                    <a:pt x="1" y="247"/>
                    <a:pt x="1" y="292"/>
                  </a:cubicBezTo>
                  <a:cubicBezTo>
                    <a:pt x="20" y="303"/>
                    <a:pt x="42" y="314"/>
                    <a:pt x="65" y="329"/>
                  </a:cubicBezTo>
                  <a:cubicBezTo>
                    <a:pt x="80" y="247"/>
                    <a:pt x="143" y="247"/>
                    <a:pt x="203" y="240"/>
                  </a:cubicBezTo>
                  <a:cubicBezTo>
                    <a:pt x="207" y="164"/>
                    <a:pt x="173" y="101"/>
                    <a:pt x="151" y="38"/>
                  </a:cubicBezTo>
                  <a:cubicBezTo>
                    <a:pt x="140" y="26"/>
                    <a:pt x="128" y="12"/>
                    <a:pt x="1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3851845" y="-661911"/>
              <a:ext cx="15041" cy="11460"/>
            </a:xfrm>
            <a:custGeom>
              <a:avLst/>
              <a:gdLst/>
              <a:ahLst/>
              <a:cxnLst/>
              <a:rect l="l" t="t" r="r" b="b"/>
              <a:pathLst>
                <a:path w="315" h="240" extrusionOk="0">
                  <a:moveTo>
                    <a:pt x="270" y="0"/>
                  </a:moveTo>
                  <a:cubicBezTo>
                    <a:pt x="255" y="0"/>
                    <a:pt x="236" y="4"/>
                    <a:pt x="225" y="8"/>
                  </a:cubicBezTo>
                  <a:cubicBezTo>
                    <a:pt x="187" y="23"/>
                    <a:pt x="154" y="38"/>
                    <a:pt x="120" y="53"/>
                  </a:cubicBezTo>
                  <a:cubicBezTo>
                    <a:pt x="109" y="94"/>
                    <a:pt x="132" y="143"/>
                    <a:pt x="83" y="169"/>
                  </a:cubicBezTo>
                  <a:lnTo>
                    <a:pt x="79" y="173"/>
                  </a:lnTo>
                  <a:cubicBezTo>
                    <a:pt x="72" y="173"/>
                    <a:pt x="68" y="169"/>
                    <a:pt x="61" y="169"/>
                  </a:cubicBezTo>
                  <a:cubicBezTo>
                    <a:pt x="56" y="165"/>
                    <a:pt x="49" y="165"/>
                    <a:pt x="45" y="165"/>
                  </a:cubicBezTo>
                  <a:lnTo>
                    <a:pt x="38" y="165"/>
                  </a:lnTo>
                  <a:cubicBezTo>
                    <a:pt x="1" y="202"/>
                    <a:pt x="34" y="221"/>
                    <a:pt x="61" y="236"/>
                  </a:cubicBezTo>
                  <a:cubicBezTo>
                    <a:pt x="68" y="240"/>
                    <a:pt x="75" y="240"/>
                    <a:pt x="83" y="240"/>
                  </a:cubicBezTo>
                  <a:cubicBezTo>
                    <a:pt x="101" y="240"/>
                    <a:pt x="120" y="225"/>
                    <a:pt x="128" y="206"/>
                  </a:cubicBezTo>
                  <a:cubicBezTo>
                    <a:pt x="146" y="165"/>
                    <a:pt x="158" y="128"/>
                    <a:pt x="199" y="128"/>
                  </a:cubicBezTo>
                  <a:cubicBezTo>
                    <a:pt x="210" y="128"/>
                    <a:pt x="225" y="131"/>
                    <a:pt x="244" y="139"/>
                  </a:cubicBezTo>
                  <a:cubicBezTo>
                    <a:pt x="251" y="143"/>
                    <a:pt x="258" y="147"/>
                    <a:pt x="266" y="147"/>
                  </a:cubicBezTo>
                  <a:cubicBezTo>
                    <a:pt x="289" y="147"/>
                    <a:pt x="315" y="131"/>
                    <a:pt x="315" y="124"/>
                  </a:cubicBezTo>
                  <a:cubicBezTo>
                    <a:pt x="311" y="86"/>
                    <a:pt x="292" y="57"/>
                    <a:pt x="296" y="12"/>
                  </a:cubicBezTo>
                  <a:cubicBezTo>
                    <a:pt x="296" y="4"/>
                    <a:pt x="285" y="0"/>
                    <a:pt x="2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3841292" y="-645103"/>
              <a:ext cx="9120" cy="10027"/>
            </a:xfrm>
            <a:custGeom>
              <a:avLst/>
              <a:gdLst/>
              <a:ahLst/>
              <a:cxnLst/>
              <a:rect l="l" t="t" r="r" b="b"/>
              <a:pathLst>
                <a:path w="191" h="210" extrusionOk="0">
                  <a:moveTo>
                    <a:pt x="120" y="0"/>
                  </a:moveTo>
                  <a:cubicBezTo>
                    <a:pt x="112" y="0"/>
                    <a:pt x="101" y="0"/>
                    <a:pt x="90" y="4"/>
                  </a:cubicBezTo>
                  <a:cubicBezTo>
                    <a:pt x="15" y="30"/>
                    <a:pt x="0" y="71"/>
                    <a:pt x="30" y="142"/>
                  </a:cubicBezTo>
                  <a:cubicBezTo>
                    <a:pt x="37" y="161"/>
                    <a:pt x="30" y="183"/>
                    <a:pt x="30" y="205"/>
                  </a:cubicBezTo>
                  <a:cubicBezTo>
                    <a:pt x="42" y="205"/>
                    <a:pt x="52" y="205"/>
                    <a:pt x="64" y="209"/>
                  </a:cubicBezTo>
                  <a:cubicBezTo>
                    <a:pt x="78" y="202"/>
                    <a:pt x="94" y="190"/>
                    <a:pt x="109" y="187"/>
                  </a:cubicBezTo>
                  <a:cubicBezTo>
                    <a:pt x="191" y="172"/>
                    <a:pt x="187" y="116"/>
                    <a:pt x="172" y="52"/>
                  </a:cubicBezTo>
                  <a:cubicBezTo>
                    <a:pt x="161" y="22"/>
                    <a:pt x="149" y="0"/>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3856668" y="-623711"/>
              <a:ext cx="14325" cy="8786"/>
            </a:xfrm>
            <a:custGeom>
              <a:avLst/>
              <a:gdLst/>
              <a:ahLst/>
              <a:cxnLst/>
              <a:rect l="l" t="t" r="r" b="b"/>
              <a:pathLst>
                <a:path w="300" h="184" extrusionOk="0">
                  <a:moveTo>
                    <a:pt x="38" y="1"/>
                  </a:moveTo>
                  <a:cubicBezTo>
                    <a:pt x="0" y="27"/>
                    <a:pt x="0" y="53"/>
                    <a:pt x="45" y="68"/>
                  </a:cubicBezTo>
                  <a:cubicBezTo>
                    <a:pt x="86" y="79"/>
                    <a:pt x="98" y="101"/>
                    <a:pt x="98" y="139"/>
                  </a:cubicBezTo>
                  <a:cubicBezTo>
                    <a:pt x="117" y="124"/>
                    <a:pt x="139" y="120"/>
                    <a:pt x="154" y="120"/>
                  </a:cubicBezTo>
                  <a:cubicBezTo>
                    <a:pt x="207" y="120"/>
                    <a:pt x="243" y="161"/>
                    <a:pt x="292" y="184"/>
                  </a:cubicBezTo>
                  <a:cubicBezTo>
                    <a:pt x="292" y="139"/>
                    <a:pt x="296" y="94"/>
                    <a:pt x="300" y="53"/>
                  </a:cubicBezTo>
                  <a:cubicBezTo>
                    <a:pt x="285" y="38"/>
                    <a:pt x="262" y="34"/>
                    <a:pt x="243" y="34"/>
                  </a:cubicBezTo>
                  <a:cubicBezTo>
                    <a:pt x="233" y="34"/>
                    <a:pt x="221" y="38"/>
                    <a:pt x="210" y="38"/>
                  </a:cubicBezTo>
                  <a:lnTo>
                    <a:pt x="176" y="38"/>
                  </a:lnTo>
                  <a:cubicBezTo>
                    <a:pt x="150" y="38"/>
                    <a:pt x="124" y="34"/>
                    <a:pt x="105" y="4"/>
                  </a:cubicBezTo>
                  <a:cubicBezTo>
                    <a:pt x="83" y="4"/>
                    <a:pt x="60" y="4"/>
                    <a:pt x="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3827922" y="-633882"/>
              <a:ext cx="11794" cy="9168"/>
            </a:xfrm>
            <a:custGeom>
              <a:avLst/>
              <a:gdLst/>
              <a:ahLst/>
              <a:cxnLst/>
              <a:rect l="l" t="t" r="r" b="b"/>
              <a:pathLst>
                <a:path w="247" h="192" extrusionOk="0">
                  <a:moveTo>
                    <a:pt x="86" y="0"/>
                  </a:moveTo>
                  <a:cubicBezTo>
                    <a:pt x="71" y="0"/>
                    <a:pt x="57" y="5"/>
                    <a:pt x="42" y="27"/>
                  </a:cubicBezTo>
                  <a:cubicBezTo>
                    <a:pt x="0" y="86"/>
                    <a:pt x="60" y="112"/>
                    <a:pt x="68" y="157"/>
                  </a:cubicBezTo>
                  <a:lnTo>
                    <a:pt x="102" y="191"/>
                  </a:lnTo>
                  <a:lnTo>
                    <a:pt x="120" y="191"/>
                  </a:lnTo>
                  <a:cubicBezTo>
                    <a:pt x="188" y="191"/>
                    <a:pt x="112" y="112"/>
                    <a:pt x="154" y="94"/>
                  </a:cubicBezTo>
                  <a:cubicBezTo>
                    <a:pt x="247" y="57"/>
                    <a:pt x="206" y="27"/>
                    <a:pt x="143" y="15"/>
                  </a:cubicBezTo>
                  <a:cubicBezTo>
                    <a:pt x="128" y="12"/>
                    <a:pt x="105" y="0"/>
                    <a:pt x="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3850413" y="-646774"/>
              <a:ext cx="6637" cy="7210"/>
            </a:xfrm>
            <a:custGeom>
              <a:avLst/>
              <a:gdLst/>
              <a:ahLst/>
              <a:cxnLst/>
              <a:rect l="l" t="t" r="r" b="b"/>
              <a:pathLst>
                <a:path w="139" h="151" extrusionOk="0">
                  <a:moveTo>
                    <a:pt x="49" y="1"/>
                  </a:moveTo>
                  <a:cubicBezTo>
                    <a:pt x="31" y="1"/>
                    <a:pt x="12" y="13"/>
                    <a:pt x="8" y="39"/>
                  </a:cubicBezTo>
                  <a:cubicBezTo>
                    <a:pt x="0" y="110"/>
                    <a:pt x="53" y="128"/>
                    <a:pt x="116" y="151"/>
                  </a:cubicBezTo>
                  <a:cubicBezTo>
                    <a:pt x="138" y="80"/>
                    <a:pt x="135" y="31"/>
                    <a:pt x="71" y="5"/>
                  </a:cubicBezTo>
                  <a:cubicBezTo>
                    <a:pt x="64" y="1"/>
                    <a:pt x="57" y="1"/>
                    <a:pt x="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3849505" y="-637272"/>
              <a:ext cx="7354" cy="8261"/>
            </a:xfrm>
            <a:custGeom>
              <a:avLst/>
              <a:gdLst/>
              <a:ahLst/>
              <a:cxnLst/>
              <a:rect l="l" t="t" r="r" b="b"/>
              <a:pathLst>
                <a:path w="154" h="173" extrusionOk="0">
                  <a:moveTo>
                    <a:pt x="90" y="0"/>
                  </a:moveTo>
                  <a:cubicBezTo>
                    <a:pt x="34" y="0"/>
                    <a:pt x="45" y="79"/>
                    <a:pt x="0" y="94"/>
                  </a:cubicBezTo>
                  <a:cubicBezTo>
                    <a:pt x="4" y="135"/>
                    <a:pt x="4" y="172"/>
                    <a:pt x="30" y="172"/>
                  </a:cubicBezTo>
                  <a:cubicBezTo>
                    <a:pt x="41" y="172"/>
                    <a:pt x="60" y="165"/>
                    <a:pt x="86" y="143"/>
                  </a:cubicBezTo>
                  <a:cubicBezTo>
                    <a:pt x="153" y="94"/>
                    <a:pt x="93" y="49"/>
                    <a:pt x="1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3828257" y="-626385"/>
              <a:ext cx="6446" cy="9311"/>
            </a:xfrm>
            <a:custGeom>
              <a:avLst/>
              <a:gdLst/>
              <a:ahLst/>
              <a:cxnLst/>
              <a:rect l="l" t="t" r="r" b="b"/>
              <a:pathLst>
                <a:path w="135" h="195" extrusionOk="0">
                  <a:moveTo>
                    <a:pt x="75" y="0"/>
                  </a:moveTo>
                  <a:cubicBezTo>
                    <a:pt x="52" y="8"/>
                    <a:pt x="30" y="19"/>
                    <a:pt x="7" y="27"/>
                  </a:cubicBezTo>
                  <a:cubicBezTo>
                    <a:pt x="0" y="117"/>
                    <a:pt x="93" y="135"/>
                    <a:pt x="127" y="195"/>
                  </a:cubicBezTo>
                  <a:cubicBezTo>
                    <a:pt x="131" y="165"/>
                    <a:pt x="131" y="135"/>
                    <a:pt x="135" y="101"/>
                  </a:cubicBezTo>
                  <a:cubicBezTo>
                    <a:pt x="127" y="79"/>
                    <a:pt x="116" y="57"/>
                    <a:pt x="109" y="34"/>
                  </a:cubicBezTo>
                  <a:lnTo>
                    <a:pt x="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3862732" y="-650642"/>
              <a:ext cx="8261" cy="5730"/>
            </a:xfrm>
            <a:custGeom>
              <a:avLst/>
              <a:gdLst/>
              <a:ahLst/>
              <a:cxnLst/>
              <a:rect l="l" t="t" r="r" b="b"/>
              <a:pathLst>
                <a:path w="173" h="120" extrusionOk="0">
                  <a:moveTo>
                    <a:pt x="165" y="52"/>
                  </a:moveTo>
                  <a:cubicBezTo>
                    <a:pt x="169" y="52"/>
                    <a:pt x="172" y="56"/>
                    <a:pt x="172" y="56"/>
                  </a:cubicBezTo>
                  <a:cubicBezTo>
                    <a:pt x="169" y="52"/>
                    <a:pt x="169" y="52"/>
                    <a:pt x="165" y="52"/>
                  </a:cubicBezTo>
                  <a:close/>
                  <a:moveTo>
                    <a:pt x="60" y="0"/>
                  </a:moveTo>
                  <a:cubicBezTo>
                    <a:pt x="49" y="0"/>
                    <a:pt x="38" y="4"/>
                    <a:pt x="27" y="11"/>
                  </a:cubicBezTo>
                  <a:cubicBezTo>
                    <a:pt x="12" y="19"/>
                    <a:pt x="1" y="75"/>
                    <a:pt x="23" y="97"/>
                  </a:cubicBezTo>
                  <a:cubicBezTo>
                    <a:pt x="38" y="112"/>
                    <a:pt x="53" y="120"/>
                    <a:pt x="64" y="120"/>
                  </a:cubicBezTo>
                  <a:cubicBezTo>
                    <a:pt x="82" y="120"/>
                    <a:pt x="94" y="101"/>
                    <a:pt x="109" y="86"/>
                  </a:cubicBezTo>
                  <a:cubicBezTo>
                    <a:pt x="124" y="68"/>
                    <a:pt x="139" y="52"/>
                    <a:pt x="161" y="52"/>
                  </a:cubicBezTo>
                  <a:lnTo>
                    <a:pt x="165" y="52"/>
                  </a:lnTo>
                  <a:cubicBezTo>
                    <a:pt x="127" y="42"/>
                    <a:pt x="98"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3834178" y="-666352"/>
              <a:ext cx="6828" cy="3963"/>
            </a:xfrm>
            <a:custGeom>
              <a:avLst/>
              <a:gdLst/>
              <a:ahLst/>
              <a:cxnLst/>
              <a:rect l="l" t="t" r="r" b="b"/>
              <a:pathLst>
                <a:path w="143" h="83" extrusionOk="0">
                  <a:moveTo>
                    <a:pt x="53" y="0"/>
                  </a:moveTo>
                  <a:cubicBezTo>
                    <a:pt x="34" y="0"/>
                    <a:pt x="19" y="4"/>
                    <a:pt x="0" y="19"/>
                  </a:cubicBezTo>
                  <a:cubicBezTo>
                    <a:pt x="6" y="43"/>
                    <a:pt x="24" y="43"/>
                    <a:pt x="42" y="43"/>
                  </a:cubicBezTo>
                  <a:cubicBezTo>
                    <a:pt x="61" y="43"/>
                    <a:pt x="79" y="43"/>
                    <a:pt x="86" y="67"/>
                  </a:cubicBezTo>
                  <a:cubicBezTo>
                    <a:pt x="90" y="79"/>
                    <a:pt x="98" y="83"/>
                    <a:pt x="105" y="83"/>
                  </a:cubicBezTo>
                  <a:cubicBezTo>
                    <a:pt x="112" y="83"/>
                    <a:pt x="124" y="75"/>
                    <a:pt x="131" y="64"/>
                  </a:cubicBezTo>
                  <a:cubicBezTo>
                    <a:pt x="143" y="45"/>
                    <a:pt x="128" y="30"/>
                    <a:pt x="117" y="22"/>
                  </a:cubicBezTo>
                  <a:cubicBezTo>
                    <a:pt x="94" y="7"/>
                    <a:pt x="76" y="0"/>
                    <a:pt x="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3808106" y="-1033740"/>
              <a:ext cx="16139" cy="9550"/>
            </a:xfrm>
            <a:custGeom>
              <a:avLst/>
              <a:gdLst/>
              <a:ahLst/>
              <a:cxnLst/>
              <a:rect l="l" t="t" r="r" b="b"/>
              <a:pathLst>
                <a:path w="338" h="200" extrusionOk="0">
                  <a:moveTo>
                    <a:pt x="206" y="1"/>
                  </a:moveTo>
                  <a:cubicBezTo>
                    <a:pt x="199" y="49"/>
                    <a:pt x="187" y="75"/>
                    <a:pt x="165" y="75"/>
                  </a:cubicBezTo>
                  <a:cubicBezTo>
                    <a:pt x="150" y="75"/>
                    <a:pt x="127" y="57"/>
                    <a:pt x="105" y="27"/>
                  </a:cubicBezTo>
                  <a:cubicBezTo>
                    <a:pt x="79" y="80"/>
                    <a:pt x="1" y="113"/>
                    <a:pt x="60" y="188"/>
                  </a:cubicBezTo>
                  <a:cubicBezTo>
                    <a:pt x="116" y="192"/>
                    <a:pt x="168" y="196"/>
                    <a:pt x="225" y="199"/>
                  </a:cubicBezTo>
                  <a:cubicBezTo>
                    <a:pt x="213" y="128"/>
                    <a:pt x="247" y="83"/>
                    <a:pt x="337" y="65"/>
                  </a:cubicBezTo>
                  <a:cubicBezTo>
                    <a:pt x="277" y="39"/>
                    <a:pt x="244" y="20"/>
                    <a:pt x="2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3806148" y="-1044245"/>
              <a:ext cx="12176" cy="10218"/>
            </a:xfrm>
            <a:custGeom>
              <a:avLst/>
              <a:gdLst/>
              <a:ahLst/>
              <a:cxnLst/>
              <a:rect l="l" t="t" r="r" b="b"/>
              <a:pathLst>
                <a:path w="255" h="214" extrusionOk="0">
                  <a:moveTo>
                    <a:pt x="98" y="0"/>
                  </a:moveTo>
                  <a:cubicBezTo>
                    <a:pt x="83" y="0"/>
                    <a:pt x="60" y="12"/>
                    <a:pt x="46" y="16"/>
                  </a:cubicBezTo>
                  <a:cubicBezTo>
                    <a:pt x="41" y="42"/>
                    <a:pt x="38" y="68"/>
                    <a:pt x="8" y="79"/>
                  </a:cubicBezTo>
                  <a:cubicBezTo>
                    <a:pt x="8" y="90"/>
                    <a:pt x="8" y="102"/>
                    <a:pt x="4" y="112"/>
                  </a:cubicBezTo>
                  <a:cubicBezTo>
                    <a:pt x="1" y="157"/>
                    <a:pt x="23" y="195"/>
                    <a:pt x="64" y="214"/>
                  </a:cubicBezTo>
                  <a:cubicBezTo>
                    <a:pt x="79" y="191"/>
                    <a:pt x="98" y="183"/>
                    <a:pt x="120" y="183"/>
                  </a:cubicBezTo>
                  <a:cubicBezTo>
                    <a:pt x="127" y="183"/>
                    <a:pt x="135" y="188"/>
                    <a:pt x="143" y="188"/>
                  </a:cubicBezTo>
                  <a:lnTo>
                    <a:pt x="165" y="188"/>
                  </a:lnTo>
                  <a:cubicBezTo>
                    <a:pt x="191" y="180"/>
                    <a:pt x="255" y="173"/>
                    <a:pt x="210" y="143"/>
                  </a:cubicBezTo>
                  <a:cubicBezTo>
                    <a:pt x="158" y="105"/>
                    <a:pt x="127" y="79"/>
                    <a:pt x="117" y="16"/>
                  </a:cubicBezTo>
                  <a:cubicBezTo>
                    <a:pt x="113" y="4"/>
                    <a:pt x="105" y="0"/>
                    <a:pt x="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3793829" y="-1042287"/>
              <a:ext cx="9168" cy="11651"/>
            </a:xfrm>
            <a:custGeom>
              <a:avLst/>
              <a:gdLst/>
              <a:ahLst/>
              <a:cxnLst/>
              <a:rect l="l" t="t" r="r" b="b"/>
              <a:pathLst>
                <a:path w="192" h="244" extrusionOk="0">
                  <a:moveTo>
                    <a:pt x="180" y="1"/>
                  </a:moveTo>
                  <a:cubicBezTo>
                    <a:pt x="30" y="79"/>
                    <a:pt x="0" y="150"/>
                    <a:pt x="90" y="218"/>
                  </a:cubicBezTo>
                  <a:cubicBezTo>
                    <a:pt x="102" y="225"/>
                    <a:pt x="120" y="244"/>
                    <a:pt x="139" y="244"/>
                  </a:cubicBezTo>
                  <a:cubicBezTo>
                    <a:pt x="147" y="244"/>
                    <a:pt x="154" y="236"/>
                    <a:pt x="161" y="228"/>
                  </a:cubicBezTo>
                  <a:cubicBezTo>
                    <a:pt x="173" y="206"/>
                    <a:pt x="191" y="161"/>
                    <a:pt x="142" y="150"/>
                  </a:cubicBezTo>
                  <a:cubicBezTo>
                    <a:pt x="83" y="135"/>
                    <a:pt x="79" y="120"/>
                    <a:pt x="128" y="79"/>
                  </a:cubicBezTo>
                  <a:cubicBezTo>
                    <a:pt x="150" y="61"/>
                    <a:pt x="165" y="27"/>
                    <a:pt x="1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3797792" y="-1026578"/>
              <a:ext cx="6303" cy="7163"/>
            </a:xfrm>
            <a:custGeom>
              <a:avLst/>
              <a:gdLst/>
              <a:ahLst/>
              <a:cxnLst/>
              <a:rect l="l" t="t" r="r" b="b"/>
              <a:pathLst>
                <a:path w="132" h="150" extrusionOk="0">
                  <a:moveTo>
                    <a:pt x="73" y="1"/>
                  </a:moveTo>
                  <a:cubicBezTo>
                    <a:pt x="46" y="1"/>
                    <a:pt x="35" y="46"/>
                    <a:pt x="9" y="49"/>
                  </a:cubicBezTo>
                  <a:cubicBezTo>
                    <a:pt x="1" y="87"/>
                    <a:pt x="23" y="117"/>
                    <a:pt x="35" y="150"/>
                  </a:cubicBezTo>
                  <a:lnTo>
                    <a:pt x="50" y="150"/>
                  </a:lnTo>
                  <a:cubicBezTo>
                    <a:pt x="73" y="150"/>
                    <a:pt x="91" y="146"/>
                    <a:pt x="102" y="124"/>
                  </a:cubicBezTo>
                  <a:cubicBezTo>
                    <a:pt x="99" y="82"/>
                    <a:pt x="132" y="30"/>
                    <a:pt x="83" y="4"/>
                  </a:cubicBezTo>
                  <a:cubicBezTo>
                    <a:pt x="80" y="4"/>
                    <a:pt x="76" y="1"/>
                    <a:pt x="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3803140" y="-1035507"/>
              <a:ext cx="4918" cy="5396"/>
            </a:xfrm>
            <a:custGeom>
              <a:avLst/>
              <a:gdLst/>
              <a:ahLst/>
              <a:cxnLst/>
              <a:rect l="l" t="t" r="r" b="b"/>
              <a:pathLst>
                <a:path w="103" h="113" extrusionOk="0">
                  <a:moveTo>
                    <a:pt x="57" y="0"/>
                  </a:moveTo>
                  <a:cubicBezTo>
                    <a:pt x="35" y="0"/>
                    <a:pt x="16" y="8"/>
                    <a:pt x="1" y="31"/>
                  </a:cubicBezTo>
                  <a:lnTo>
                    <a:pt x="1" y="64"/>
                  </a:lnTo>
                  <a:cubicBezTo>
                    <a:pt x="23" y="94"/>
                    <a:pt x="46" y="112"/>
                    <a:pt x="61" y="112"/>
                  </a:cubicBezTo>
                  <a:cubicBezTo>
                    <a:pt x="83" y="112"/>
                    <a:pt x="95" y="86"/>
                    <a:pt x="102" y="38"/>
                  </a:cubicBezTo>
                  <a:lnTo>
                    <a:pt x="102" y="5"/>
                  </a:lnTo>
                  <a:lnTo>
                    <a:pt x="80" y="5"/>
                  </a:lnTo>
                  <a:cubicBezTo>
                    <a:pt x="72" y="5"/>
                    <a:pt x="64" y="0"/>
                    <a:pt x="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4122301" y="-620655"/>
              <a:ext cx="9359" cy="8786"/>
            </a:xfrm>
            <a:custGeom>
              <a:avLst/>
              <a:gdLst/>
              <a:ahLst/>
              <a:cxnLst/>
              <a:rect l="l" t="t" r="r" b="b"/>
              <a:pathLst>
                <a:path w="196" h="184" extrusionOk="0">
                  <a:moveTo>
                    <a:pt x="23" y="0"/>
                  </a:moveTo>
                  <a:cubicBezTo>
                    <a:pt x="20" y="0"/>
                    <a:pt x="16" y="4"/>
                    <a:pt x="9" y="7"/>
                  </a:cubicBezTo>
                  <a:cubicBezTo>
                    <a:pt x="5" y="56"/>
                    <a:pt x="1" y="97"/>
                    <a:pt x="65" y="112"/>
                  </a:cubicBezTo>
                  <a:cubicBezTo>
                    <a:pt x="95" y="120"/>
                    <a:pt x="95" y="149"/>
                    <a:pt x="99" y="176"/>
                  </a:cubicBezTo>
                  <a:cubicBezTo>
                    <a:pt x="109" y="180"/>
                    <a:pt x="121" y="183"/>
                    <a:pt x="128" y="183"/>
                  </a:cubicBezTo>
                  <a:cubicBezTo>
                    <a:pt x="177" y="183"/>
                    <a:pt x="188" y="135"/>
                    <a:pt x="192" y="94"/>
                  </a:cubicBezTo>
                  <a:cubicBezTo>
                    <a:pt x="196" y="52"/>
                    <a:pt x="177" y="23"/>
                    <a:pt x="144" y="23"/>
                  </a:cubicBezTo>
                  <a:cubicBezTo>
                    <a:pt x="136" y="23"/>
                    <a:pt x="125" y="23"/>
                    <a:pt x="113" y="30"/>
                  </a:cubicBezTo>
                  <a:cubicBezTo>
                    <a:pt x="106" y="34"/>
                    <a:pt x="99" y="37"/>
                    <a:pt x="91" y="37"/>
                  </a:cubicBezTo>
                  <a:cubicBezTo>
                    <a:pt x="76" y="37"/>
                    <a:pt x="65" y="30"/>
                    <a:pt x="57" y="19"/>
                  </a:cubicBezTo>
                  <a:cubicBezTo>
                    <a:pt x="46" y="11"/>
                    <a:pt x="35" y="0"/>
                    <a:pt x="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4115139" y="-603178"/>
              <a:ext cx="6637" cy="7210"/>
            </a:xfrm>
            <a:custGeom>
              <a:avLst/>
              <a:gdLst/>
              <a:ahLst/>
              <a:cxnLst/>
              <a:rect l="l" t="t" r="r" b="b"/>
              <a:pathLst>
                <a:path w="139" h="151" extrusionOk="0">
                  <a:moveTo>
                    <a:pt x="20" y="0"/>
                  </a:moveTo>
                  <a:cubicBezTo>
                    <a:pt x="8" y="0"/>
                    <a:pt x="1" y="8"/>
                    <a:pt x="4" y="38"/>
                  </a:cubicBezTo>
                  <a:cubicBezTo>
                    <a:pt x="4" y="86"/>
                    <a:pt x="20" y="142"/>
                    <a:pt x="90" y="150"/>
                  </a:cubicBezTo>
                  <a:cubicBezTo>
                    <a:pt x="128" y="97"/>
                    <a:pt x="139" y="49"/>
                    <a:pt x="64" y="19"/>
                  </a:cubicBezTo>
                  <a:cubicBezTo>
                    <a:pt x="53" y="16"/>
                    <a:pt x="30" y="0"/>
                    <a:pt x="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4136865" y="-623377"/>
              <a:ext cx="7354" cy="5396"/>
            </a:xfrm>
            <a:custGeom>
              <a:avLst/>
              <a:gdLst/>
              <a:ahLst/>
              <a:cxnLst/>
              <a:rect l="l" t="t" r="r" b="b"/>
              <a:pathLst>
                <a:path w="154" h="113" extrusionOk="0">
                  <a:moveTo>
                    <a:pt x="123" y="1"/>
                  </a:moveTo>
                  <a:cubicBezTo>
                    <a:pt x="112" y="1"/>
                    <a:pt x="104" y="4"/>
                    <a:pt x="93" y="9"/>
                  </a:cubicBezTo>
                  <a:cubicBezTo>
                    <a:pt x="86" y="12"/>
                    <a:pt x="74" y="16"/>
                    <a:pt x="67" y="16"/>
                  </a:cubicBezTo>
                  <a:cubicBezTo>
                    <a:pt x="64" y="16"/>
                    <a:pt x="56" y="16"/>
                    <a:pt x="52" y="12"/>
                  </a:cubicBezTo>
                  <a:cubicBezTo>
                    <a:pt x="45" y="42"/>
                    <a:pt x="0" y="68"/>
                    <a:pt x="37" y="99"/>
                  </a:cubicBezTo>
                  <a:cubicBezTo>
                    <a:pt x="48" y="109"/>
                    <a:pt x="59" y="113"/>
                    <a:pt x="67" y="113"/>
                  </a:cubicBezTo>
                  <a:cubicBezTo>
                    <a:pt x="86" y="113"/>
                    <a:pt x="104" y="99"/>
                    <a:pt x="116" y="76"/>
                  </a:cubicBezTo>
                  <a:cubicBezTo>
                    <a:pt x="127" y="57"/>
                    <a:pt x="138" y="38"/>
                    <a:pt x="153" y="20"/>
                  </a:cubicBezTo>
                  <a:cubicBezTo>
                    <a:pt x="142" y="4"/>
                    <a:pt x="135" y="1"/>
                    <a:pt x="1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4124211" y="-613731"/>
              <a:ext cx="5014" cy="5778"/>
            </a:xfrm>
            <a:custGeom>
              <a:avLst/>
              <a:gdLst/>
              <a:ahLst/>
              <a:cxnLst/>
              <a:rect l="l" t="t" r="r" b="b"/>
              <a:pathLst>
                <a:path w="105" h="121" extrusionOk="0">
                  <a:moveTo>
                    <a:pt x="34" y="1"/>
                  </a:moveTo>
                  <a:cubicBezTo>
                    <a:pt x="11" y="1"/>
                    <a:pt x="8" y="35"/>
                    <a:pt x="1" y="121"/>
                  </a:cubicBezTo>
                  <a:cubicBezTo>
                    <a:pt x="34" y="109"/>
                    <a:pt x="45" y="61"/>
                    <a:pt x="86" y="61"/>
                  </a:cubicBezTo>
                  <a:cubicBezTo>
                    <a:pt x="94" y="61"/>
                    <a:pt x="97" y="61"/>
                    <a:pt x="101" y="64"/>
                  </a:cubicBezTo>
                  <a:cubicBezTo>
                    <a:pt x="101" y="54"/>
                    <a:pt x="105" y="42"/>
                    <a:pt x="105" y="31"/>
                  </a:cubicBezTo>
                  <a:cubicBezTo>
                    <a:pt x="71" y="12"/>
                    <a:pt x="49" y="1"/>
                    <a:pt x="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3883456" y="-542488"/>
              <a:ext cx="5969" cy="5252"/>
            </a:xfrm>
            <a:custGeom>
              <a:avLst/>
              <a:gdLst/>
              <a:ahLst/>
              <a:cxnLst/>
              <a:rect l="l" t="t" r="r" b="b"/>
              <a:pathLst>
                <a:path w="125" h="110" extrusionOk="0">
                  <a:moveTo>
                    <a:pt x="45" y="1"/>
                  </a:moveTo>
                  <a:cubicBezTo>
                    <a:pt x="35" y="1"/>
                    <a:pt x="23" y="8"/>
                    <a:pt x="12" y="27"/>
                  </a:cubicBezTo>
                  <a:cubicBezTo>
                    <a:pt x="1" y="53"/>
                    <a:pt x="16" y="82"/>
                    <a:pt x="38" y="98"/>
                  </a:cubicBezTo>
                  <a:cubicBezTo>
                    <a:pt x="50" y="105"/>
                    <a:pt x="57" y="109"/>
                    <a:pt x="68" y="109"/>
                  </a:cubicBezTo>
                  <a:cubicBezTo>
                    <a:pt x="95" y="109"/>
                    <a:pt x="105" y="79"/>
                    <a:pt x="124" y="56"/>
                  </a:cubicBezTo>
                  <a:lnTo>
                    <a:pt x="124" y="23"/>
                  </a:lnTo>
                  <a:lnTo>
                    <a:pt x="121" y="23"/>
                  </a:lnTo>
                  <a:lnTo>
                    <a:pt x="117" y="27"/>
                  </a:lnTo>
                  <a:cubicBezTo>
                    <a:pt x="105" y="27"/>
                    <a:pt x="90" y="19"/>
                    <a:pt x="79" y="11"/>
                  </a:cubicBezTo>
                  <a:cubicBezTo>
                    <a:pt x="68" y="4"/>
                    <a:pt x="57" y="1"/>
                    <a:pt x="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3894868" y="-545019"/>
              <a:ext cx="4536" cy="4918"/>
            </a:xfrm>
            <a:custGeom>
              <a:avLst/>
              <a:gdLst/>
              <a:ahLst/>
              <a:cxnLst/>
              <a:rect l="l" t="t" r="r" b="b"/>
              <a:pathLst>
                <a:path w="95" h="103" extrusionOk="0">
                  <a:moveTo>
                    <a:pt x="34" y="1"/>
                  </a:moveTo>
                  <a:cubicBezTo>
                    <a:pt x="8" y="1"/>
                    <a:pt x="1" y="28"/>
                    <a:pt x="4" y="50"/>
                  </a:cubicBezTo>
                  <a:cubicBezTo>
                    <a:pt x="12" y="76"/>
                    <a:pt x="20" y="102"/>
                    <a:pt x="53" y="102"/>
                  </a:cubicBezTo>
                  <a:cubicBezTo>
                    <a:pt x="75" y="98"/>
                    <a:pt x="94" y="80"/>
                    <a:pt x="94" y="57"/>
                  </a:cubicBezTo>
                  <a:cubicBezTo>
                    <a:pt x="91" y="23"/>
                    <a:pt x="75" y="1"/>
                    <a:pt x="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3896969" y="-535564"/>
              <a:ext cx="11078" cy="2578"/>
            </a:xfrm>
            <a:custGeom>
              <a:avLst/>
              <a:gdLst/>
              <a:ahLst/>
              <a:cxnLst/>
              <a:rect l="l" t="t" r="r" b="b"/>
              <a:pathLst>
                <a:path w="232" h="54" extrusionOk="0">
                  <a:moveTo>
                    <a:pt x="168" y="1"/>
                  </a:moveTo>
                  <a:cubicBezTo>
                    <a:pt x="149" y="1"/>
                    <a:pt x="127" y="9"/>
                    <a:pt x="104" y="13"/>
                  </a:cubicBezTo>
                  <a:cubicBezTo>
                    <a:pt x="86" y="20"/>
                    <a:pt x="64" y="27"/>
                    <a:pt x="41" y="27"/>
                  </a:cubicBezTo>
                  <a:cubicBezTo>
                    <a:pt x="30" y="27"/>
                    <a:pt x="14" y="23"/>
                    <a:pt x="4" y="16"/>
                  </a:cubicBezTo>
                  <a:cubicBezTo>
                    <a:pt x="4" y="27"/>
                    <a:pt x="0" y="39"/>
                    <a:pt x="0" y="49"/>
                  </a:cubicBezTo>
                  <a:cubicBezTo>
                    <a:pt x="22" y="54"/>
                    <a:pt x="41" y="54"/>
                    <a:pt x="64" y="54"/>
                  </a:cubicBezTo>
                  <a:cubicBezTo>
                    <a:pt x="119" y="54"/>
                    <a:pt x="176" y="42"/>
                    <a:pt x="231" y="31"/>
                  </a:cubicBezTo>
                  <a:cubicBezTo>
                    <a:pt x="213" y="9"/>
                    <a:pt x="190"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3853660" y="-610532"/>
              <a:ext cx="18288" cy="19195"/>
            </a:xfrm>
            <a:custGeom>
              <a:avLst/>
              <a:gdLst/>
              <a:ahLst/>
              <a:cxnLst/>
              <a:rect l="l" t="t" r="r" b="b"/>
              <a:pathLst>
                <a:path w="383" h="402" extrusionOk="0">
                  <a:moveTo>
                    <a:pt x="289" y="9"/>
                  </a:moveTo>
                  <a:cubicBezTo>
                    <a:pt x="196" y="31"/>
                    <a:pt x="61" y="1"/>
                    <a:pt x="102" y="173"/>
                  </a:cubicBezTo>
                  <a:cubicBezTo>
                    <a:pt x="20" y="192"/>
                    <a:pt x="91" y="308"/>
                    <a:pt x="5" y="323"/>
                  </a:cubicBezTo>
                  <a:cubicBezTo>
                    <a:pt x="5" y="334"/>
                    <a:pt x="5" y="345"/>
                    <a:pt x="1" y="356"/>
                  </a:cubicBezTo>
                  <a:cubicBezTo>
                    <a:pt x="46" y="371"/>
                    <a:pt x="91" y="386"/>
                    <a:pt x="136" y="401"/>
                  </a:cubicBezTo>
                  <a:cubicBezTo>
                    <a:pt x="162" y="386"/>
                    <a:pt x="188" y="371"/>
                    <a:pt x="222" y="371"/>
                  </a:cubicBezTo>
                  <a:lnTo>
                    <a:pt x="233" y="371"/>
                  </a:lnTo>
                  <a:cubicBezTo>
                    <a:pt x="256" y="323"/>
                    <a:pt x="270" y="267"/>
                    <a:pt x="308" y="233"/>
                  </a:cubicBezTo>
                  <a:cubicBezTo>
                    <a:pt x="382" y="158"/>
                    <a:pt x="368" y="91"/>
                    <a:pt x="319" y="16"/>
                  </a:cubicBezTo>
                  <a:cubicBezTo>
                    <a:pt x="308" y="13"/>
                    <a:pt x="301" y="13"/>
                    <a:pt x="289" y="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3860727" y="-598547"/>
              <a:ext cx="7306" cy="7353"/>
            </a:xfrm>
            <a:custGeom>
              <a:avLst/>
              <a:gdLst/>
              <a:ahLst/>
              <a:cxnLst/>
              <a:rect l="l" t="t" r="r" b="b"/>
              <a:pathLst>
                <a:path w="153" h="154" extrusionOk="0">
                  <a:moveTo>
                    <a:pt x="82" y="0"/>
                  </a:moveTo>
                  <a:cubicBezTo>
                    <a:pt x="74" y="0"/>
                    <a:pt x="67" y="5"/>
                    <a:pt x="59" y="8"/>
                  </a:cubicBezTo>
                  <a:cubicBezTo>
                    <a:pt x="4" y="31"/>
                    <a:pt x="4" y="90"/>
                    <a:pt x="0" y="154"/>
                  </a:cubicBezTo>
                  <a:cubicBezTo>
                    <a:pt x="14" y="128"/>
                    <a:pt x="37" y="124"/>
                    <a:pt x="59" y="124"/>
                  </a:cubicBezTo>
                  <a:lnTo>
                    <a:pt x="101" y="124"/>
                  </a:lnTo>
                  <a:cubicBezTo>
                    <a:pt x="119" y="124"/>
                    <a:pt x="138" y="124"/>
                    <a:pt x="149" y="105"/>
                  </a:cubicBezTo>
                  <a:cubicBezTo>
                    <a:pt x="153" y="94"/>
                    <a:pt x="153" y="83"/>
                    <a:pt x="153" y="72"/>
                  </a:cubicBezTo>
                  <a:cubicBezTo>
                    <a:pt x="138" y="38"/>
                    <a:pt x="116" y="0"/>
                    <a:pt x="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4152288" y="-1017314"/>
              <a:ext cx="7067" cy="12033"/>
            </a:xfrm>
            <a:custGeom>
              <a:avLst/>
              <a:gdLst/>
              <a:ahLst/>
              <a:cxnLst/>
              <a:rect l="l" t="t" r="r" b="b"/>
              <a:pathLst>
                <a:path w="148" h="252" extrusionOk="0">
                  <a:moveTo>
                    <a:pt x="35" y="1"/>
                  </a:moveTo>
                  <a:cubicBezTo>
                    <a:pt x="121" y="83"/>
                    <a:pt x="65" y="158"/>
                    <a:pt x="1" y="252"/>
                  </a:cubicBezTo>
                  <a:cubicBezTo>
                    <a:pt x="144" y="154"/>
                    <a:pt x="147" y="90"/>
                    <a:pt x="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3731372" y="-577632"/>
              <a:ext cx="10218" cy="12128"/>
            </a:xfrm>
            <a:custGeom>
              <a:avLst/>
              <a:gdLst/>
              <a:ahLst/>
              <a:cxnLst/>
              <a:rect l="l" t="t" r="r" b="b"/>
              <a:pathLst>
                <a:path w="214" h="254" extrusionOk="0">
                  <a:moveTo>
                    <a:pt x="31" y="0"/>
                  </a:moveTo>
                  <a:cubicBezTo>
                    <a:pt x="0" y="15"/>
                    <a:pt x="8" y="38"/>
                    <a:pt x="8" y="64"/>
                  </a:cubicBezTo>
                  <a:cubicBezTo>
                    <a:pt x="8" y="135"/>
                    <a:pt x="87" y="164"/>
                    <a:pt x="83" y="235"/>
                  </a:cubicBezTo>
                  <a:cubicBezTo>
                    <a:pt x="98" y="250"/>
                    <a:pt x="113" y="254"/>
                    <a:pt x="128" y="254"/>
                  </a:cubicBezTo>
                  <a:cubicBezTo>
                    <a:pt x="143" y="254"/>
                    <a:pt x="154" y="250"/>
                    <a:pt x="169" y="247"/>
                  </a:cubicBezTo>
                  <a:cubicBezTo>
                    <a:pt x="180" y="243"/>
                    <a:pt x="195" y="243"/>
                    <a:pt x="207" y="243"/>
                  </a:cubicBezTo>
                  <a:lnTo>
                    <a:pt x="214" y="243"/>
                  </a:lnTo>
                  <a:cubicBezTo>
                    <a:pt x="169" y="164"/>
                    <a:pt x="50" y="127"/>
                    <a:pt x="95" y="4"/>
                  </a:cubicBezTo>
                  <a:cubicBezTo>
                    <a:pt x="72" y="4"/>
                    <a:pt x="53" y="0"/>
                    <a:pt x="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4100288" y="-1076572"/>
              <a:ext cx="19673" cy="17763"/>
            </a:xfrm>
            <a:custGeom>
              <a:avLst/>
              <a:gdLst/>
              <a:ahLst/>
              <a:cxnLst/>
              <a:rect l="l" t="t" r="r" b="b"/>
              <a:pathLst>
                <a:path w="412" h="372" extrusionOk="0">
                  <a:moveTo>
                    <a:pt x="131" y="1"/>
                  </a:moveTo>
                  <a:lnTo>
                    <a:pt x="131" y="1"/>
                  </a:lnTo>
                  <a:cubicBezTo>
                    <a:pt x="142" y="98"/>
                    <a:pt x="71" y="109"/>
                    <a:pt x="0" y="120"/>
                  </a:cubicBezTo>
                  <a:cubicBezTo>
                    <a:pt x="64" y="199"/>
                    <a:pt x="64" y="199"/>
                    <a:pt x="15" y="259"/>
                  </a:cubicBezTo>
                  <a:lnTo>
                    <a:pt x="19" y="259"/>
                  </a:lnTo>
                  <a:cubicBezTo>
                    <a:pt x="38" y="259"/>
                    <a:pt x="56" y="270"/>
                    <a:pt x="78" y="285"/>
                  </a:cubicBezTo>
                  <a:cubicBezTo>
                    <a:pt x="97" y="296"/>
                    <a:pt x="116" y="311"/>
                    <a:pt x="138" y="311"/>
                  </a:cubicBezTo>
                  <a:cubicBezTo>
                    <a:pt x="157" y="311"/>
                    <a:pt x="180" y="296"/>
                    <a:pt x="198" y="255"/>
                  </a:cubicBezTo>
                  <a:cubicBezTo>
                    <a:pt x="224" y="296"/>
                    <a:pt x="206" y="334"/>
                    <a:pt x="206" y="371"/>
                  </a:cubicBezTo>
                  <a:lnTo>
                    <a:pt x="254" y="371"/>
                  </a:lnTo>
                  <a:cubicBezTo>
                    <a:pt x="273" y="371"/>
                    <a:pt x="292" y="367"/>
                    <a:pt x="307" y="344"/>
                  </a:cubicBezTo>
                  <a:cubicBezTo>
                    <a:pt x="295" y="337"/>
                    <a:pt x="280" y="334"/>
                    <a:pt x="266" y="326"/>
                  </a:cubicBezTo>
                  <a:cubicBezTo>
                    <a:pt x="411" y="203"/>
                    <a:pt x="213" y="132"/>
                    <a:pt x="217" y="30"/>
                  </a:cubicBezTo>
                  <a:cubicBezTo>
                    <a:pt x="217" y="1"/>
                    <a:pt x="164" y="4"/>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4098904" y="-1052983"/>
              <a:ext cx="10792" cy="15041"/>
            </a:xfrm>
            <a:custGeom>
              <a:avLst/>
              <a:gdLst/>
              <a:ahLst/>
              <a:cxnLst/>
              <a:rect l="l" t="t" r="r" b="b"/>
              <a:pathLst>
                <a:path w="226" h="315" extrusionOk="0">
                  <a:moveTo>
                    <a:pt x="109" y="0"/>
                  </a:moveTo>
                  <a:cubicBezTo>
                    <a:pt x="54" y="0"/>
                    <a:pt x="1" y="19"/>
                    <a:pt x="31" y="75"/>
                  </a:cubicBezTo>
                  <a:cubicBezTo>
                    <a:pt x="68" y="157"/>
                    <a:pt x="68" y="232"/>
                    <a:pt x="61" y="314"/>
                  </a:cubicBezTo>
                  <a:cubicBezTo>
                    <a:pt x="99" y="307"/>
                    <a:pt x="109" y="288"/>
                    <a:pt x="121" y="269"/>
                  </a:cubicBezTo>
                  <a:lnTo>
                    <a:pt x="121" y="266"/>
                  </a:lnTo>
                  <a:cubicBezTo>
                    <a:pt x="125" y="232"/>
                    <a:pt x="147" y="217"/>
                    <a:pt x="173" y="199"/>
                  </a:cubicBezTo>
                  <a:cubicBezTo>
                    <a:pt x="221" y="157"/>
                    <a:pt x="180" y="83"/>
                    <a:pt x="221" y="34"/>
                  </a:cubicBezTo>
                  <a:cubicBezTo>
                    <a:pt x="225" y="26"/>
                    <a:pt x="192" y="12"/>
                    <a:pt x="169" y="7"/>
                  </a:cubicBezTo>
                  <a:cubicBezTo>
                    <a:pt x="151" y="4"/>
                    <a:pt x="132"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4101387" y="-1064443"/>
              <a:ext cx="11842" cy="5778"/>
            </a:xfrm>
            <a:custGeom>
              <a:avLst/>
              <a:gdLst/>
              <a:ahLst/>
              <a:cxnLst/>
              <a:rect l="l" t="t" r="r" b="b"/>
              <a:pathLst>
                <a:path w="248" h="121" extrusionOk="0">
                  <a:moveTo>
                    <a:pt x="221" y="1"/>
                  </a:moveTo>
                  <a:cubicBezTo>
                    <a:pt x="203" y="42"/>
                    <a:pt x="180" y="57"/>
                    <a:pt x="161" y="57"/>
                  </a:cubicBezTo>
                  <a:cubicBezTo>
                    <a:pt x="139" y="57"/>
                    <a:pt x="120" y="42"/>
                    <a:pt x="101" y="31"/>
                  </a:cubicBezTo>
                  <a:cubicBezTo>
                    <a:pt x="79" y="16"/>
                    <a:pt x="61" y="5"/>
                    <a:pt x="42" y="5"/>
                  </a:cubicBezTo>
                  <a:lnTo>
                    <a:pt x="38" y="5"/>
                  </a:lnTo>
                  <a:cubicBezTo>
                    <a:pt x="27" y="28"/>
                    <a:pt x="16" y="46"/>
                    <a:pt x="1" y="68"/>
                  </a:cubicBezTo>
                  <a:cubicBezTo>
                    <a:pt x="23" y="109"/>
                    <a:pt x="53" y="121"/>
                    <a:pt x="87" y="121"/>
                  </a:cubicBezTo>
                  <a:cubicBezTo>
                    <a:pt x="98" y="121"/>
                    <a:pt x="113" y="117"/>
                    <a:pt x="128" y="117"/>
                  </a:cubicBezTo>
                  <a:cubicBezTo>
                    <a:pt x="142" y="113"/>
                    <a:pt x="158" y="113"/>
                    <a:pt x="173" y="113"/>
                  </a:cubicBezTo>
                  <a:lnTo>
                    <a:pt x="199" y="113"/>
                  </a:lnTo>
                  <a:cubicBezTo>
                    <a:pt x="206" y="113"/>
                    <a:pt x="213" y="117"/>
                    <a:pt x="225" y="117"/>
                  </a:cubicBezTo>
                  <a:lnTo>
                    <a:pt x="229" y="117"/>
                  </a:lnTo>
                  <a:cubicBezTo>
                    <a:pt x="229" y="80"/>
                    <a:pt x="247" y="42"/>
                    <a:pt x="2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3946629" y="-1172597"/>
              <a:ext cx="7019" cy="9168"/>
            </a:xfrm>
            <a:custGeom>
              <a:avLst/>
              <a:gdLst/>
              <a:ahLst/>
              <a:cxnLst/>
              <a:rect l="l" t="t" r="r" b="b"/>
              <a:pathLst>
                <a:path w="147" h="192" extrusionOk="0">
                  <a:moveTo>
                    <a:pt x="86" y="0"/>
                  </a:moveTo>
                  <a:cubicBezTo>
                    <a:pt x="83" y="31"/>
                    <a:pt x="76" y="57"/>
                    <a:pt x="53" y="76"/>
                  </a:cubicBezTo>
                  <a:cubicBezTo>
                    <a:pt x="27" y="102"/>
                    <a:pt x="0" y="131"/>
                    <a:pt x="38" y="173"/>
                  </a:cubicBezTo>
                  <a:cubicBezTo>
                    <a:pt x="50" y="188"/>
                    <a:pt x="64" y="191"/>
                    <a:pt x="76" y="191"/>
                  </a:cubicBezTo>
                  <a:cubicBezTo>
                    <a:pt x="98" y="191"/>
                    <a:pt x="120" y="176"/>
                    <a:pt x="143" y="169"/>
                  </a:cubicBezTo>
                  <a:cubicBezTo>
                    <a:pt x="146" y="105"/>
                    <a:pt x="135" y="50"/>
                    <a:pt x="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4134382" y="-603513"/>
              <a:ext cx="9168" cy="7688"/>
            </a:xfrm>
            <a:custGeom>
              <a:avLst/>
              <a:gdLst/>
              <a:ahLst/>
              <a:cxnLst/>
              <a:rect l="l" t="t" r="r" b="b"/>
              <a:pathLst>
                <a:path w="192" h="161" extrusionOk="0">
                  <a:moveTo>
                    <a:pt x="109" y="0"/>
                  </a:moveTo>
                  <a:cubicBezTo>
                    <a:pt x="26" y="4"/>
                    <a:pt x="15" y="67"/>
                    <a:pt x="0" y="127"/>
                  </a:cubicBezTo>
                  <a:cubicBezTo>
                    <a:pt x="22" y="149"/>
                    <a:pt x="38" y="161"/>
                    <a:pt x="57" y="161"/>
                  </a:cubicBezTo>
                  <a:cubicBezTo>
                    <a:pt x="97" y="161"/>
                    <a:pt x="119" y="93"/>
                    <a:pt x="150" y="78"/>
                  </a:cubicBezTo>
                  <a:cubicBezTo>
                    <a:pt x="191" y="52"/>
                    <a:pt x="135" y="23"/>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4104395" y="-1037656"/>
              <a:ext cx="10553" cy="7926"/>
            </a:xfrm>
            <a:custGeom>
              <a:avLst/>
              <a:gdLst/>
              <a:ahLst/>
              <a:cxnLst/>
              <a:rect l="l" t="t" r="r" b="b"/>
              <a:pathLst>
                <a:path w="221" h="166" extrusionOk="0">
                  <a:moveTo>
                    <a:pt x="0" y="0"/>
                  </a:moveTo>
                  <a:lnTo>
                    <a:pt x="0" y="0"/>
                  </a:lnTo>
                  <a:cubicBezTo>
                    <a:pt x="30" y="53"/>
                    <a:pt x="30" y="109"/>
                    <a:pt x="22" y="165"/>
                  </a:cubicBezTo>
                  <a:cubicBezTo>
                    <a:pt x="86" y="147"/>
                    <a:pt x="153" y="147"/>
                    <a:pt x="221" y="147"/>
                  </a:cubicBezTo>
                  <a:lnTo>
                    <a:pt x="221" y="83"/>
                  </a:lnTo>
                  <a:lnTo>
                    <a:pt x="198" y="83"/>
                  </a:lnTo>
                  <a:cubicBezTo>
                    <a:pt x="124" y="83"/>
                    <a:pt x="75" y="5"/>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3796885" y="-1087459"/>
              <a:ext cx="10266" cy="12940"/>
            </a:xfrm>
            <a:custGeom>
              <a:avLst/>
              <a:gdLst/>
              <a:ahLst/>
              <a:cxnLst/>
              <a:rect l="l" t="t" r="r" b="b"/>
              <a:pathLst>
                <a:path w="215" h="271" extrusionOk="0">
                  <a:moveTo>
                    <a:pt x="166" y="1"/>
                  </a:moveTo>
                  <a:cubicBezTo>
                    <a:pt x="150" y="1"/>
                    <a:pt x="124" y="8"/>
                    <a:pt x="109" y="8"/>
                  </a:cubicBezTo>
                  <a:cubicBezTo>
                    <a:pt x="106" y="20"/>
                    <a:pt x="106" y="34"/>
                    <a:pt x="106" y="46"/>
                  </a:cubicBezTo>
                  <a:cubicBezTo>
                    <a:pt x="72" y="98"/>
                    <a:pt x="35" y="151"/>
                    <a:pt x="1" y="206"/>
                  </a:cubicBezTo>
                  <a:cubicBezTo>
                    <a:pt x="27" y="225"/>
                    <a:pt x="57" y="214"/>
                    <a:pt x="76" y="236"/>
                  </a:cubicBezTo>
                  <a:cubicBezTo>
                    <a:pt x="90" y="255"/>
                    <a:pt x="109" y="270"/>
                    <a:pt x="128" y="270"/>
                  </a:cubicBezTo>
                  <a:cubicBezTo>
                    <a:pt x="139" y="270"/>
                    <a:pt x="150" y="266"/>
                    <a:pt x="158" y="255"/>
                  </a:cubicBezTo>
                  <a:cubicBezTo>
                    <a:pt x="214" y="180"/>
                    <a:pt x="154" y="91"/>
                    <a:pt x="177" y="8"/>
                  </a:cubicBezTo>
                  <a:cubicBezTo>
                    <a:pt x="180" y="1"/>
                    <a:pt x="173"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3786857" y="-1080105"/>
              <a:ext cx="5730" cy="6446"/>
            </a:xfrm>
            <a:custGeom>
              <a:avLst/>
              <a:gdLst/>
              <a:ahLst/>
              <a:cxnLst/>
              <a:rect l="l" t="t" r="r" b="b"/>
              <a:pathLst>
                <a:path w="120" h="135" extrusionOk="0">
                  <a:moveTo>
                    <a:pt x="53" y="0"/>
                  </a:moveTo>
                  <a:cubicBezTo>
                    <a:pt x="1" y="42"/>
                    <a:pt x="1" y="86"/>
                    <a:pt x="45" y="131"/>
                  </a:cubicBezTo>
                  <a:cubicBezTo>
                    <a:pt x="68" y="131"/>
                    <a:pt x="90" y="135"/>
                    <a:pt x="113" y="135"/>
                  </a:cubicBezTo>
                  <a:cubicBezTo>
                    <a:pt x="120" y="97"/>
                    <a:pt x="97" y="68"/>
                    <a:pt x="86" y="34"/>
                  </a:cubicBezTo>
                  <a:lnTo>
                    <a:pt x="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4116189" y="-1079962"/>
              <a:ext cx="22347" cy="12367"/>
            </a:xfrm>
            <a:custGeom>
              <a:avLst/>
              <a:gdLst/>
              <a:ahLst/>
              <a:cxnLst/>
              <a:rect l="l" t="t" r="r" b="b"/>
              <a:pathLst>
                <a:path w="468" h="259" extrusionOk="0">
                  <a:moveTo>
                    <a:pt x="359" y="1"/>
                  </a:moveTo>
                  <a:cubicBezTo>
                    <a:pt x="326" y="1"/>
                    <a:pt x="295" y="20"/>
                    <a:pt x="269" y="39"/>
                  </a:cubicBezTo>
                  <a:cubicBezTo>
                    <a:pt x="240" y="57"/>
                    <a:pt x="214" y="79"/>
                    <a:pt x="180" y="79"/>
                  </a:cubicBezTo>
                  <a:cubicBezTo>
                    <a:pt x="169" y="79"/>
                    <a:pt x="157" y="75"/>
                    <a:pt x="147" y="72"/>
                  </a:cubicBezTo>
                  <a:cubicBezTo>
                    <a:pt x="128" y="65"/>
                    <a:pt x="116" y="61"/>
                    <a:pt x="105" y="61"/>
                  </a:cubicBezTo>
                  <a:cubicBezTo>
                    <a:pt x="45" y="61"/>
                    <a:pt x="30" y="124"/>
                    <a:pt x="19" y="154"/>
                  </a:cubicBezTo>
                  <a:cubicBezTo>
                    <a:pt x="0" y="206"/>
                    <a:pt x="45" y="251"/>
                    <a:pt x="102" y="258"/>
                  </a:cubicBezTo>
                  <a:cubicBezTo>
                    <a:pt x="157" y="222"/>
                    <a:pt x="68" y="165"/>
                    <a:pt x="124" y="132"/>
                  </a:cubicBezTo>
                  <a:cubicBezTo>
                    <a:pt x="128" y="132"/>
                    <a:pt x="128" y="128"/>
                    <a:pt x="131" y="128"/>
                  </a:cubicBezTo>
                  <a:cubicBezTo>
                    <a:pt x="135" y="132"/>
                    <a:pt x="138" y="132"/>
                    <a:pt x="142" y="136"/>
                  </a:cubicBezTo>
                  <a:cubicBezTo>
                    <a:pt x="176" y="162"/>
                    <a:pt x="150" y="232"/>
                    <a:pt x="221" y="236"/>
                  </a:cubicBezTo>
                  <a:cubicBezTo>
                    <a:pt x="259" y="124"/>
                    <a:pt x="352" y="87"/>
                    <a:pt x="464" y="72"/>
                  </a:cubicBezTo>
                  <a:cubicBezTo>
                    <a:pt x="464" y="61"/>
                    <a:pt x="468" y="53"/>
                    <a:pt x="468" y="42"/>
                  </a:cubicBezTo>
                  <a:cubicBezTo>
                    <a:pt x="430" y="34"/>
                    <a:pt x="389" y="42"/>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3880018" y="-963213"/>
              <a:ext cx="10553" cy="6637"/>
            </a:xfrm>
            <a:custGeom>
              <a:avLst/>
              <a:gdLst/>
              <a:ahLst/>
              <a:cxnLst/>
              <a:rect l="l" t="t" r="r" b="b"/>
              <a:pathLst>
                <a:path w="221" h="139" extrusionOk="0">
                  <a:moveTo>
                    <a:pt x="60" y="1"/>
                  </a:moveTo>
                  <a:cubicBezTo>
                    <a:pt x="49" y="1"/>
                    <a:pt x="41" y="1"/>
                    <a:pt x="30" y="4"/>
                  </a:cubicBezTo>
                  <a:cubicBezTo>
                    <a:pt x="0" y="11"/>
                    <a:pt x="15" y="38"/>
                    <a:pt x="30" y="53"/>
                  </a:cubicBezTo>
                  <a:cubicBezTo>
                    <a:pt x="37" y="61"/>
                    <a:pt x="49" y="64"/>
                    <a:pt x="56" y="72"/>
                  </a:cubicBezTo>
                  <a:lnTo>
                    <a:pt x="90" y="72"/>
                  </a:lnTo>
                  <a:cubicBezTo>
                    <a:pt x="104" y="90"/>
                    <a:pt x="116" y="106"/>
                    <a:pt x="130" y="120"/>
                  </a:cubicBezTo>
                  <a:cubicBezTo>
                    <a:pt x="142" y="135"/>
                    <a:pt x="157" y="139"/>
                    <a:pt x="168" y="139"/>
                  </a:cubicBezTo>
                  <a:cubicBezTo>
                    <a:pt x="180" y="139"/>
                    <a:pt x="191" y="135"/>
                    <a:pt x="202" y="128"/>
                  </a:cubicBezTo>
                  <a:cubicBezTo>
                    <a:pt x="220" y="113"/>
                    <a:pt x="220" y="75"/>
                    <a:pt x="209" y="72"/>
                  </a:cubicBezTo>
                  <a:cubicBezTo>
                    <a:pt x="157" y="56"/>
                    <a:pt x="116" y="1"/>
                    <a:pt x="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3881832" y="-953568"/>
              <a:ext cx="11985" cy="3247"/>
            </a:xfrm>
            <a:custGeom>
              <a:avLst/>
              <a:gdLst/>
              <a:ahLst/>
              <a:cxnLst/>
              <a:rect l="l" t="t" r="r" b="b"/>
              <a:pathLst>
                <a:path w="251" h="68" extrusionOk="0">
                  <a:moveTo>
                    <a:pt x="113" y="1"/>
                  </a:moveTo>
                  <a:cubicBezTo>
                    <a:pt x="75" y="1"/>
                    <a:pt x="45" y="16"/>
                    <a:pt x="1" y="42"/>
                  </a:cubicBezTo>
                  <a:cubicBezTo>
                    <a:pt x="27" y="61"/>
                    <a:pt x="49" y="68"/>
                    <a:pt x="75" y="68"/>
                  </a:cubicBezTo>
                  <a:cubicBezTo>
                    <a:pt x="98" y="68"/>
                    <a:pt x="124" y="61"/>
                    <a:pt x="146" y="53"/>
                  </a:cubicBezTo>
                  <a:cubicBezTo>
                    <a:pt x="168" y="49"/>
                    <a:pt x="195" y="42"/>
                    <a:pt x="218" y="42"/>
                  </a:cubicBezTo>
                  <a:cubicBezTo>
                    <a:pt x="229" y="42"/>
                    <a:pt x="240" y="42"/>
                    <a:pt x="251" y="45"/>
                  </a:cubicBezTo>
                  <a:cubicBezTo>
                    <a:pt x="236" y="38"/>
                    <a:pt x="221" y="30"/>
                    <a:pt x="206" y="27"/>
                  </a:cubicBezTo>
                  <a:cubicBezTo>
                    <a:pt x="206" y="23"/>
                    <a:pt x="206" y="23"/>
                    <a:pt x="202" y="23"/>
                  </a:cubicBezTo>
                  <a:cubicBezTo>
                    <a:pt x="165" y="8"/>
                    <a:pt x="139" y="1"/>
                    <a:pt x="1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3882405" y="-959823"/>
              <a:ext cx="6876" cy="4489"/>
            </a:xfrm>
            <a:custGeom>
              <a:avLst/>
              <a:gdLst/>
              <a:ahLst/>
              <a:cxnLst/>
              <a:rect l="l" t="t" r="r" b="b"/>
              <a:pathLst>
                <a:path w="144" h="94" extrusionOk="0">
                  <a:moveTo>
                    <a:pt x="106" y="1"/>
                  </a:moveTo>
                  <a:cubicBezTo>
                    <a:pt x="87" y="45"/>
                    <a:pt x="23" y="12"/>
                    <a:pt x="1" y="61"/>
                  </a:cubicBezTo>
                  <a:lnTo>
                    <a:pt x="1" y="90"/>
                  </a:lnTo>
                  <a:cubicBezTo>
                    <a:pt x="20" y="94"/>
                    <a:pt x="42" y="94"/>
                    <a:pt x="61" y="94"/>
                  </a:cubicBezTo>
                  <a:cubicBezTo>
                    <a:pt x="106" y="94"/>
                    <a:pt x="144" y="80"/>
                    <a:pt x="1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4012476" y="-907012"/>
              <a:ext cx="5205" cy="8261"/>
            </a:xfrm>
            <a:custGeom>
              <a:avLst/>
              <a:gdLst/>
              <a:ahLst/>
              <a:cxnLst/>
              <a:rect l="l" t="t" r="r" b="b"/>
              <a:pathLst>
                <a:path w="109" h="173" extrusionOk="0">
                  <a:moveTo>
                    <a:pt x="16" y="1"/>
                  </a:moveTo>
                  <a:lnTo>
                    <a:pt x="16" y="1"/>
                  </a:lnTo>
                  <a:cubicBezTo>
                    <a:pt x="0" y="80"/>
                    <a:pt x="38" y="132"/>
                    <a:pt x="101" y="173"/>
                  </a:cubicBezTo>
                  <a:cubicBezTo>
                    <a:pt x="109" y="99"/>
                    <a:pt x="71" y="46"/>
                    <a:pt x="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3830596" y="-1026243"/>
              <a:ext cx="15710" cy="7544"/>
            </a:xfrm>
            <a:custGeom>
              <a:avLst/>
              <a:gdLst/>
              <a:ahLst/>
              <a:cxnLst/>
              <a:rect l="l" t="t" r="r" b="b"/>
              <a:pathLst>
                <a:path w="329" h="158" extrusionOk="0">
                  <a:moveTo>
                    <a:pt x="64" y="1"/>
                  </a:moveTo>
                  <a:cubicBezTo>
                    <a:pt x="42" y="1"/>
                    <a:pt x="19" y="8"/>
                    <a:pt x="1" y="31"/>
                  </a:cubicBezTo>
                  <a:lnTo>
                    <a:pt x="15" y="31"/>
                  </a:lnTo>
                  <a:cubicBezTo>
                    <a:pt x="34" y="31"/>
                    <a:pt x="42" y="46"/>
                    <a:pt x="49" y="65"/>
                  </a:cubicBezTo>
                  <a:cubicBezTo>
                    <a:pt x="53" y="83"/>
                    <a:pt x="60" y="102"/>
                    <a:pt x="79" y="102"/>
                  </a:cubicBezTo>
                  <a:lnTo>
                    <a:pt x="87" y="102"/>
                  </a:lnTo>
                  <a:cubicBezTo>
                    <a:pt x="109" y="98"/>
                    <a:pt x="135" y="87"/>
                    <a:pt x="154" y="87"/>
                  </a:cubicBezTo>
                  <a:cubicBezTo>
                    <a:pt x="176" y="87"/>
                    <a:pt x="199" y="98"/>
                    <a:pt x="206" y="147"/>
                  </a:cubicBezTo>
                  <a:cubicBezTo>
                    <a:pt x="206" y="154"/>
                    <a:pt x="210" y="158"/>
                    <a:pt x="213" y="158"/>
                  </a:cubicBezTo>
                  <a:cubicBezTo>
                    <a:pt x="225" y="158"/>
                    <a:pt x="244" y="143"/>
                    <a:pt x="251" y="132"/>
                  </a:cubicBezTo>
                  <a:cubicBezTo>
                    <a:pt x="270" y="102"/>
                    <a:pt x="292" y="87"/>
                    <a:pt x="322" y="87"/>
                  </a:cubicBezTo>
                  <a:lnTo>
                    <a:pt x="329" y="87"/>
                  </a:lnTo>
                  <a:cubicBezTo>
                    <a:pt x="284" y="8"/>
                    <a:pt x="180" y="83"/>
                    <a:pt x="135" y="8"/>
                  </a:cubicBezTo>
                  <a:lnTo>
                    <a:pt x="127" y="8"/>
                  </a:lnTo>
                  <a:cubicBezTo>
                    <a:pt x="120" y="8"/>
                    <a:pt x="109" y="8"/>
                    <a:pt x="98" y="5"/>
                  </a:cubicBezTo>
                  <a:cubicBezTo>
                    <a:pt x="87" y="5"/>
                    <a:pt x="75"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3820951" y="-1014115"/>
              <a:ext cx="7163" cy="4584"/>
            </a:xfrm>
            <a:custGeom>
              <a:avLst/>
              <a:gdLst/>
              <a:ahLst/>
              <a:cxnLst/>
              <a:rect l="l" t="t" r="r" b="b"/>
              <a:pathLst>
                <a:path w="150" h="96" extrusionOk="0">
                  <a:moveTo>
                    <a:pt x="56" y="1"/>
                  </a:moveTo>
                  <a:cubicBezTo>
                    <a:pt x="49" y="1"/>
                    <a:pt x="42" y="5"/>
                    <a:pt x="30" y="13"/>
                  </a:cubicBezTo>
                  <a:cubicBezTo>
                    <a:pt x="0" y="39"/>
                    <a:pt x="15" y="73"/>
                    <a:pt x="49" y="95"/>
                  </a:cubicBezTo>
                  <a:lnTo>
                    <a:pt x="56" y="95"/>
                  </a:lnTo>
                  <a:cubicBezTo>
                    <a:pt x="97" y="95"/>
                    <a:pt x="127" y="73"/>
                    <a:pt x="149" y="31"/>
                  </a:cubicBezTo>
                  <a:lnTo>
                    <a:pt x="149" y="31"/>
                  </a:lnTo>
                  <a:cubicBezTo>
                    <a:pt x="146" y="35"/>
                    <a:pt x="142" y="35"/>
                    <a:pt x="142" y="35"/>
                  </a:cubicBezTo>
                  <a:cubicBezTo>
                    <a:pt x="127" y="35"/>
                    <a:pt x="113" y="23"/>
                    <a:pt x="97" y="16"/>
                  </a:cubicBezTo>
                  <a:cubicBezTo>
                    <a:pt x="87" y="9"/>
                    <a:pt x="71" y="1"/>
                    <a:pt x="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3715471" y="-547836"/>
              <a:ext cx="22347" cy="18957"/>
            </a:xfrm>
            <a:custGeom>
              <a:avLst/>
              <a:gdLst/>
              <a:ahLst/>
              <a:cxnLst/>
              <a:rect l="l" t="t" r="r" b="b"/>
              <a:pathLst>
                <a:path w="468" h="397" extrusionOk="0">
                  <a:moveTo>
                    <a:pt x="173" y="0"/>
                  </a:moveTo>
                  <a:cubicBezTo>
                    <a:pt x="116" y="0"/>
                    <a:pt x="83" y="45"/>
                    <a:pt x="12" y="157"/>
                  </a:cubicBezTo>
                  <a:cubicBezTo>
                    <a:pt x="0" y="232"/>
                    <a:pt x="83" y="266"/>
                    <a:pt x="102" y="325"/>
                  </a:cubicBezTo>
                  <a:cubicBezTo>
                    <a:pt x="109" y="359"/>
                    <a:pt x="131" y="385"/>
                    <a:pt x="161" y="396"/>
                  </a:cubicBezTo>
                  <a:cubicBezTo>
                    <a:pt x="173" y="389"/>
                    <a:pt x="191" y="370"/>
                    <a:pt x="199" y="370"/>
                  </a:cubicBezTo>
                  <a:cubicBezTo>
                    <a:pt x="228" y="389"/>
                    <a:pt x="251" y="396"/>
                    <a:pt x="273" y="396"/>
                  </a:cubicBezTo>
                  <a:cubicBezTo>
                    <a:pt x="345" y="396"/>
                    <a:pt x="371" y="303"/>
                    <a:pt x="408" y="251"/>
                  </a:cubicBezTo>
                  <a:cubicBezTo>
                    <a:pt x="468" y="172"/>
                    <a:pt x="378" y="139"/>
                    <a:pt x="340" y="87"/>
                  </a:cubicBezTo>
                  <a:cubicBezTo>
                    <a:pt x="330" y="75"/>
                    <a:pt x="322" y="60"/>
                    <a:pt x="314" y="45"/>
                  </a:cubicBezTo>
                  <a:cubicBezTo>
                    <a:pt x="251" y="15"/>
                    <a:pt x="210" y="0"/>
                    <a:pt x="1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3720819" y="-522529"/>
              <a:ext cx="20198" cy="8834"/>
            </a:xfrm>
            <a:custGeom>
              <a:avLst/>
              <a:gdLst/>
              <a:ahLst/>
              <a:cxnLst/>
              <a:rect l="l" t="t" r="r" b="b"/>
              <a:pathLst>
                <a:path w="423" h="185" extrusionOk="0">
                  <a:moveTo>
                    <a:pt x="195" y="1"/>
                  </a:moveTo>
                  <a:cubicBezTo>
                    <a:pt x="154" y="1"/>
                    <a:pt x="112" y="9"/>
                    <a:pt x="67" y="20"/>
                  </a:cubicBezTo>
                  <a:cubicBezTo>
                    <a:pt x="53" y="46"/>
                    <a:pt x="26" y="50"/>
                    <a:pt x="0" y="50"/>
                  </a:cubicBezTo>
                  <a:cubicBezTo>
                    <a:pt x="31" y="140"/>
                    <a:pt x="101" y="162"/>
                    <a:pt x="188" y="162"/>
                  </a:cubicBezTo>
                  <a:cubicBezTo>
                    <a:pt x="210" y="180"/>
                    <a:pt x="236" y="185"/>
                    <a:pt x="258" y="185"/>
                  </a:cubicBezTo>
                  <a:cubicBezTo>
                    <a:pt x="281" y="185"/>
                    <a:pt x="300" y="180"/>
                    <a:pt x="322" y="177"/>
                  </a:cubicBezTo>
                  <a:cubicBezTo>
                    <a:pt x="340" y="173"/>
                    <a:pt x="363" y="169"/>
                    <a:pt x="381" y="169"/>
                  </a:cubicBezTo>
                  <a:cubicBezTo>
                    <a:pt x="393" y="169"/>
                    <a:pt x="407" y="169"/>
                    <a:pt x="419" y="173"/>
                  </a:cubicBezTo>
                  <a:cubicBezTo>
                    <a:pt x="419" y="162"/>
                    <a:pt x="419" y="151"/>
                    <a:pt x="423" y="143"/>
                  </a:cubicBezTo>
                  <a:cubicBezTo>
                    <a:pt x="385" y="50"/>
                    <a:pt x="303" y="1"/>
                    <a:pt x="1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3717238" y="-527638"/>
              <a:ext cx="9311" cy="2865"/>
            </a:xfrm>
            <a:custGeom>
              <a:avLst/>
              <a:gdLst/>
              <a:ahLst/>
              <a:cxnLst/>
              <a:rect l="l" t="t" r="r" b="b"/>
              <a:pathLst>
                <a:path w="195" h="60" extrusionOk="0">
                  <a:moveTo>
                    <a:pt x="0" y="0"/>
                  </a:moveTo>
                  <a:lnTo>
                    <a:pt x="0" y="0"/>
                  </a:lnTo>
                  <a:cubicBezTo>
                    <a:pt x="41" y="33"/>
                    <a:pt x="75" y="59"/>
                    <a:pt x="113" y="59"/>
                  </a:cubicBezTo>
                  <a:cubicBezTo>
                    <a:pt x="139" y="59"/>
                    <a:pt x="165" y="45"/>
                    <a:pt x="194" y="11"/>
                  </a:cubicBezTo>
                  <a:cubicBezTo>
                    <a:pt x="123" y="7"/>
                    <a:pt x="75" y="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4398201" y="-1058188"/>
              <a:ext cx="5014" cy="5969"/>
            </a:xfrm>
            <a:custGeom>
              <a:avLst/>
              <a:gdLst/>
              <a:ahLst/>
              <a:cxnLst/>
              <a:rect l="l" t="t" r="r" b="b"/>
              <a:pathLst>
                <a:path w="105" h="125" extrusionOk="0">
                  <a:moveTo>
                    <a:pt x="64" y="1"/>
                  </a:moveTo>
                  <a:cubicBezTo>
                    <a:pt x="15" y="42"/>
                    <a:pt x="0" y="83"/>
                    <a:pt x="60" y="124"/>
                  </a:cubicBezTo>
                  <a:cubicBezTo>
                    <a:pt x="104" y="90"/>
                    <a:pt x="87" y="46"/>
                    <a:pt x="94" y="4"/>
                  </a:cubicBezTo>
                  <a:cubicBezTo>
                    <a:pt x="82" y="4"/>
                    <a:pt x="75" y="4"/>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4082669" y="-885763"/>
              <a:ext cx="4536" cy="5587"/>
            </a:xfrm>
            <a:custGeom>
              <a:avLst/>
              <a:gdLst/>
              <a:ahLst/>
              <a:cxnLst/>
              <a:rect l="l" t="t" r="r" b="b"/>
              <a:pathLst>
                <a:path w="95" h="117" extrusionOk="0">
                  <a:moveTo>
                    <a:pt x="35" y="1"/>
                  </a:moveTo>
                  <a:cubicBezTo>
                    <a:pt x="16" y="1"/>
                    <a:pt x="5" y="20"/>
                    <a:pt x="1" y="38"/>
                  </a:cubicBezTo>
                  <a:cubicBezTo>
                    <a:pt x="1" y="76"/>
                    <a:pt x="16" y="102"/>
                    <a:pt x="50" y="113"/>
                  </a:cubicBezTo>
                  <a:cubicBezTo>
                    <a:pt x="54" y="116"/>
                    <a:pt x="57" y="116"/>
                    <a:pt x="61" y="116"/>
                  </a:cubicBezTo>
                  <a:cubicBezTo>
                    <a:pt x="80" y="116"/>
                    <a:pt x="91" y="99"/>
                    <a:pt x="91" y="80"/>
                  </a:cubicBezTo>
                  <a:cubicBezTo>
                    <a:pt x="95" y="42"/>
                    <a:pt x="76" y="16"/>
                    <a:pt x="42" y="4"/>
                  </a:cubicBezTo>
                  <a:cubicBezTo>
                    <a:pt x="38" y="1"/>
                    <a:pt x="35" y="1"/>
                    <a:pt x="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3904466" y="-610102"/>
              <a:ext cx="20198" cy="14802"/>
            </a:xfrm>
            <a:custGeom>
              <a:avLst/>
              <a:gdLst/>
              <a:ahLst/>
              <a:cxnLst/>
              <a:rect l="l" t="t" r="r" b="b"/>
              <a:pathLst>
                <a:path w="423" h="310" extrusionOk="0">
                  <a:moveTo>
                    <a:pt x="284" y="0"/>
                  </a:moveTo>
                  <a:cubicBezTo>
                    <a:pt x="213" y="0"/>
                    <a:pt x="171" y="48"/>
                    <a:pt x="123" y="90"/>
                  </a:cubicBezTo>
                  <a:cubicBezTo>
                    <a:pt x="112" y="97"/>
                    <a:pt x="101" y="108"/>
                    <a:pt x="90" y="119"/>
                  </a:cubicBezTo>
                  <a:cubicBezTo>
                    <a:pt x="59" y="168"/>
                    <a:pt x="0" y="205"/>
                    <a:pt x="14" y="276"/>
                  </a:cubicBezTo>
                  <a:cubicBezTo>
                    <a:pt x="52" y="295"/>
                    <a:pt x="90" y="310"/>
                    <a:pt x="123" y="310"/>
                  </a:cubicBezTo>
                  <a:cubicBezTo>
                    <a:pt x="157" y="310"/>
                    <a:pt x="190" y="292"/>
                    <a:pt x="216" y="239"/>
                  </a:cubicBezTo>
                  <a:cubicBezTo>
                    <a:pt x="235" y="209"/>
                    <a:pt x="273" y="183"/>
                    <a:pt x="306" y="175"/>
                  </a:cubicBezTo>
                  <a:cubicBezTo>
                    <a:pt x="385" y="161"/>
                    <a:pt x="411" y="108"/>
                    <a:pt x="423" y="40"/>
                  </a:cubicBezTo>
                  <a:cubicBezTo>
                    <a:pt x="404" y="30"/>
                    <a:pt x="381" y="14"/>
                    <a:pt x="359" y="4"/>
                  </a:cubicBezTo>
                  <a:cubicBezTo>
                    <a:pt x="336" y="0"/>
                    <a:pt x="318" y="0"/>
                    <a:pt x="2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3893961" y="-618172"/>
              <a:ext cx="7019" cy="8261"/>
            </a:xfrm>
            <a:custGeom>
              <a:avLst/>
              <a:gdLst/>
              <a:ahLst/>
              <a:cxnLst/>
              <a:rect l="l" t="t" r="r" b="b"/>
              <a:pathLst>
                <a:path w="147" h="173" extrusionOk="0">
                  <a:moveTo>
                    <a:pt x="53" y="0"/>
                  </a:moveTo>
                  <a:lnTo>
                    <a:pt x="53" y="0"/>
                  </a:lnTo>
                  <a:cubicBezTo>
                    <a:pt x="1" y="64"/>
                    <a:pt x="11" y="120"/>
                    <a:pt x="75" y="169"/>
                  </a:cubicBezTo>
                  <a:cubicBezTo>
                    <a:pt x="98" y="169"/>
                    <a:pt x="116" y="169"/>
                    <a:pt x="139" y="173"/>
                  </a:cubicBezTo>
                  <a:cubicBezTo>
                    <a:pt x="146" y="94"/>
                    <a:pt x="120" y="38"/>
                    <a:pt x="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3904657" y="-612633"/>
              <a:ext cx="6064" cy="8261"/>
            </a:xfrm>
            <a:custGeom>
              <a:avLst/>
              <a:gdLst/>
              <a:ahLst/>
              <a:cxnLst/>
              <a:rect l="l" t="t" r="r" b="b"/>
              <a:pathLst>
                <a:path w="127" h="173" extrusionOk="0">
                  <a:moveTo>
                    <a:pt x="101" y="0"/>
                  </a:moveTo>
                  <a:cubicBezTo>
                    <a:pt x="41" y="71"/>
                    <a:pt x="0" y="124"/>
                    <a:pt x="94" y="172"/>
                  </a:cubicBezTo>
                  <a:cubicBezTo>
                    <a:pt x="105" y="161"/>
                    <a:pt x="116" y="150"/>
                    <a:pt x="127" y="143"/>
                  </a:cubicBezTo>
                  <a:cubicBezTo>
                    <a:pt x="120" y="98"/>
                    <a:pt x="113" y="57"/>
                    <a:pt x="1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3996241" y="-785965"/>
              <a:ext cx="5969" cy="9884"/>
            </a:xfrm>
            <a:custGeom>
              <a:avLst/>
              <a:gdLst/>
              <a:ahLst/>
              <a:cxnLst/>
              <a:rect l="l" t="t" r="r" b="b"/>
              <a:pathLst>
                <a:path w="125" h="207" extrusionOk="0">
                  <a:moveTo>
                    <a:pt x="8" y="0"/>
                  </a:moveTo>
                  <a:cubicBezTo>
                    <a:pt x="4" y="34"/>
                    <a:pt x="4" y="64"/>
                    <a:pt x="0" y="98"/>
                  </a:cubicBezTo>
                  <a:cubicBezTo>
                    <a:pt x="19" y="150"/>
                    <a:pt x="38" y="207"/>
                    <a:pt x="105" y="207"/>
                  </a:cubicBezTo>
                  <a:lnTo>
                    <a:pt x="124" y="207"/>
                  </a:lnTo>
                  <a:cubicBezTo>
                    <a:pt x="86" y="139"/>
                    <a:pt x="45" y="67"/>
                    <a:pt x="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3873619" y="-731721"/>
              <a:ext cx="16139" cy="13800"/>
            </a:xfrm>
            <a:custGeom>
              <a:avLst/>
              <a:gdLst/>
              <a:ahLst/>
              <a:cxnLst/>
              <a:rect l="l" t="t" r="r" b="b"/>
              <a:pathLst>
                <a:path w="338" h="289" extrusionOk="0">
                  <a:moveTo>
                    <a:pt x="176" y="1"/>
                  </a:moveTo>
                  <a:cubicBezTo>
                    <a:pt x="135" y="20"/>
                    <a:pt x="91" y="31"/>
                    <a:pt x="46" y="31"/>
                  </a:cubicBezTo>
                  <a:cubicBezTo>
                    <a:pt x="1" y="113"/>
                    <a:pt x="68" y="206"/>
                    <a:pt x="23" y="289"/>
                  </a:cubicBezTo>
                  <a:cubicBezTo>
                    <a:pt x="60" y="270"/>
                    <a:pt x="98" y="263"/>
                    <a:pt x="139" y="263"/>
                  </a:cubicBezTo>
                  <a:cubicBezTo>
                    <a:pt x="153" y="263"/>
                    <a:pt x="172" y="263"/>
                    <a:pt x="191" y="266"/>
                  </a:cubicBezTo>
                  <a:cubicBezTo>
                    <a:pt x="203" y="248"/>
                    <a:pt x="214" y="240"/>
                    <a:pt x="225" y="240"/>
                  </a:cubicBezTo>
                  <a:cubicBezTo>
                    <a:pt x="232" y="240"/>
                    <a:pt x="243" y="248"/>
                    <a:pt x="255" y="251"/>
                  </a:cubicBezTo>
                  <a:cubicBezTo>
                    <a:pt x="266" y="259"/>
                    <a:pt x="277" y="263"/>
                    <a:pt x="288" y="263"/>
                  </a:cubicBezTo>
                  <a:cubicBezTo>
                    <a:pt x="292" y="263"/>
                    <a:pt x="296" y="263"/>
                    <a:pt x="303" y="259"/>
                  </a:cubicBezTo>
                  <a:cubicBezTo>
                    <a:pt x="310" y="229"/>
                    <a:pt x="266" y="206"/>
                    <a:pt x="277" y="192"/>
                  </a:cubicBezTo>
                  <a:cubicBezTo>
                    <a:pt x="337" y="117"/>
                    <a:pt x="277" y="94"/>
                    <a:pt x="225" y="65"/>
                  </a:cubicBezTo>
                  <a:cubicBezTo>
                    <a:pt x="203" y="49"/>
                    <a:pt x="184" y="27"/>
                    <a:pt x="1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3868462" y="-716537"/>
              <a:ext cx="17190" cy="14707"/>
            </a:xfrm>
            <a:custGeom>
              <a:avLst/>
              <a:gdLst/>
              <a:ahLst/>
              <a:cxnLst/>
              <a:rect l="l" t="t" r="r" b="b"/>
              <a:pathLst>
                <a:path w="360" h="308" extrusionOk="0">
                  <a:moveTo>
                    <a:pt x="210" y="0"/>
                  </a:moveTo>
                  <a:cubicBezTo>
                    <a:pt x="188" y="0"/>
                    <a:pt x="158" y="9"/>
                    <a:pt x="113" y="16"/>
                  </a:cubicBezTo>
                  <a:cubicBezTo>
                    <a:pt x="106" y="64"/>
                    <a:pt x="121" y="105"/>
                    <a:pt x="143" y="147"/>
                  </a:cubicBezTo>
                  <a:cubicBezTo>
                    <a:pt x="166" y="188"/>
                    <a:pt x="121" y="176"/>
                    <a:pt x="102" y="180"/>
                  </a:cubicBezTo>
                  <a:cubicBezTo>
                    <a:pt x="117" y="240"/>
                    <a:pt x="106" y="251"/>
                    <a:pt x="83" y="251"/>
                  </a:cubicBezTo>
                  <a:cubicBezTo>
                    <a:pt x="76" y="251"/>
                    <a:pt x="61" y="247"/>
                    <a:pt x="50" y="244"/>
                  </a:cubicBezTo>
                  <a:cubicBezTo>
                    <a:pt x="35" y="240"/>
                    <a:pt x="23" y="236"/>
                    <a:pt x="12" y="236"/>
                  </a:cubicBezTo>
                  <a:cubicBezTo>
                    <a:pt x="9" y="236"/>
                    <a:pt x="5" y="236"/>
                    <a:pt x="1" y="240"/>
                  </a:cubicBezTo>
                  <a:cubicBezTo>
                    <a:pt x="19" y="262"/>
                    <a:pt x="42" y="285"/>
                    <a:pt x="64" y="307"/>
                  </a:cubicBezTo>
                  <a:cubicBezTo>
                    <a:pt x="162" y="281"/>
                    <a:pt x="263" y="255"/>
                    <a:pt x="359" y="228"/>
                  </a:cubicBezTo>
                  <a:cubicBezTo>
                    <a:pt x="345" y="199"/>
                    <a:pt x="323" y="173"/>
                    <a:pt x="315" y="143"/>
                  </a:cubicBezTo>
                  <a:cubicBezTo>
                    <a:pt x="278" y="35"/>
                    <a:pt x="266" y="0"/>
                    <a:pt x="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3875577" y="-719211"/>
              <a:ext cx="15041" cy="11651"/>
            </a:xfrm>
            <a:custGeom>
              <a:avLst/>
              <a:gdLst/>
              <a:ahLst/>
              <a:cxnLst/>
              <a:rect l="l" t="t" r="r" b="b"/>
              <a:pathLst>
                <a:path w="315" h="244" extrusionOk="0">
                  <a:moveTo>
                    <a:pt x="180" y="1"/>
                  </a:moveTo>
                  <a:cubicBezTo>
                    <a:pt x="139" y="1"/>
                    <a:pt x="101" y="8"/>
                    <a:pt x="64" y="27"/>
                  </a:cubicBezTo>
                  <a:cubicBezTo>
                    <a:pt x="34" y="38"/>
                    <a:pt x="11" y="53"/>
                    <a:pt x="1" y="87"/>
                  </a:cubicBezTo>
                  <a:cubicBezTo>
                    <a:pt x="27" y="91"/>
                    <a:pt x="49" y="98"/>
                    <a:pt x="60" y="124"/>
                  </a:cubicBezTo>
                  <a:cubicBezTo>
                    <a:pt x="116" y="143"/>
                    <a:pt x="176" y="154"/>
                    <a:pt x="221" y="203"/>
                  </a:cubicBezTo>
                  <a:cubicBezTo>
                    <a:pt x="232" y="213"/>
                    <a:pt x="239" y="225"/>
                    <a:pt x="251" y="236"/>
                  </a:cubicBezTo>
                  <a:cubicBezTo>
                    <a:pt x="270" y="232"/>
                    <a:pt x="315" y="244"/>
                    <a:pt x="292" y="203"/>
                  </a:cubicBezTo>
                  <a:cubicBezTo>
                    <a:pt x="270" y="161"/>
                    <a:pt x="255" y="120"/>
                    <a:pt x="262" y="72"/>
                  </a:cubicBezTo>
                  <a:cubicBezTo>
                    <a:pt x="251" y="49"/>
                    <a:pt x="244" y="27"/>
                    <a:pt x="232" y="4"/>
                  </a:cubicBezTo>
                  <a:cubicBezTo>
                    <a:pt x="213" y="1"/>
                    <a:pt x="194"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3729748" y="-513408"/>
              <a:ext cx="7354" cy="6160"/>
            </a:xfrm>
            <a:custGeom>
              <a:avLst/>
              <a:gdLst/>
              <a:ahLst/>
              <a:cxnLst/>
              <a:rect l="l" t="t" r="r" b="b"/>
              <a:pathLst>
                <a:path w="154" h="129" extrusionOk="0">
                  <a:moveTo>
                    <a:pt x="68" y="1"/>
                  </a:moveTo>
                  <a:cubicBezTo>
                    <a:pt x="61" y="1"/>
                    <a:pt x="49" y="4"/>
                    <a:pt x="42" y="12"/>
                  </a:cubicBezTo>
                  <a:cubicBezTo>
                    <a:pt x="1" y="38"/>
                    <a:pt x="38" y="87"/>
                    <a:pt x="49" y="128"/>
                  </a:cubicBezTo>
                  <a:cubicBezTo>
                    <a:pt x="79" y="98"/>
                    <a:pt x="113" y="87"/>
                    <a:pt x="154" y="72"/>
                  </a:cubicBezTo>
                  <a:cubicBezTo>
                    <a:pt x="120" y="56"/>
                    <a:pt x="101" y="1"/>
                    <a:pt x="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4482814" y="-883805"/>
              <a:ext cx="8213" cy="5969"/>
            </a:xfrm>
            <a:custGeom>
              <a:avLst/>
              <a:gdLst/>
              <a:ahLst/>
              <a:cxnLst/>
              <a:rect l="l" t="t" r="r" b="b"/>
              <a:pathLst>
                <a:path w="172" h="125" extrusionOk="0">
                  <a:moveTo>
                    <a:pt x="1" y="1"/>
                  </a:moveTo>
                  <a:lnTo>
                    <a:pt x="1" y="1"/>
                  </a:lnTo>
                  <a:cubicBezTo>
                    <a:pt x="11" y="53"/>
                    <a:pt x="68" y="61"/>
                    <a:pt x="71" y="106"/>
                  </a:cubicBezTo>
                  <a:cubicBezTo>
                    <a:pt x="90" y="117"/>
                    <a:pt x="105" y="125"/>
                    <a:pt x="120" y="125"/>
                  </a:cubicBezTo>
                  <a:cubicBezTo>
                    <a:pt x="142" y="125"/>
                    <a:pt x="158" y="110"/>
                    <a:pt x="172" y="80"/>
                  </a:cubicBezTo>
                  <a:cubicBezTo>
                    <a:pt x="123" y="35"/>
                    <a:pt x="68" y="13"/>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4007128" y="-715295"/>
              <a:ext cx="5253" cy="4536"/>
            </a:xfrm>
            <a:custGeom>
              <a:avLst/>
              <a:gdLst/>
              <a:ahLst/>
              <a:cxnLst/>
              <a:rect l="l" t="t" r="r" b="b"/>
              <a:pathLst>
                <a:path w="110" h="95" extrusionOk="0">
                  <a:moveTo>
                    <a:pt x="101" y="1"/>
                  </a:moveTo>
                  <a:cubicBezTo>
                    <a:pt x="42" y="1"/>
                    <a:pt x="8" y="27"/>
                    <a:pt x="0" y="90"/>
                  </a:cubicBezTo>
                  <a:cubicBezTo>
                    <a:pt x="16" y="95"/>
                    <a:pt x="26" y="95"/>
                    <a:pt x="38" y="95"/>
                  </a:cubicBezTo>
                  <a:cubicBezTo>
                    <a:pt x="90" y="95"/>
                    <a:pt x="109" y="61"/>
                    <a:pt x="1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3713322" y="-514793"/>
              <a:ext cx="12558" cy="3772"/>
            </a:xfrm>
            <a:custGeom>
              <a:avLst/>
              <a:gdLst/>
              <a:ahLst/>
              <a:cxnLst/>
              <a:rect l="l" t="t" r="r" b="b"/>
              <a:pathLst>
                <a:path w="263" h="79" extrusionOk="0">
                  <a:moveTo>
                    <a:pt x="31" y="0"/>
                  </a:moveTo>
                  <a:lnTo>
                    <a:pt x="31" y="0"/>
                  </a:lnTo>
                  <a:cubicBezTo>
                    <a:pt x="0" y="41"/>
                    <a:pt x="19" y="78"/>
                    <a:pt x="57" y="78"/>
                  </a:cubicBezTo>
                  <a:lnTo>
                    <a:pt x="64" y="78"/>
                  </a:lnTo>
                  <a:cubicBezTo>
                    <a:pt x="131" y="67"/>
                    <a:pt x="206" y="67"/>
                    <a:pt x="262" y="11"/>
                  </a:cubicBezTo>
                  <a:cubicBezTo>
                    <a:pt x="250" y="7"/>
                    <a:pt x="236" y="7"/>
                    <a:pt x="224" y="7"/>
                  </a:cubicBezTo>
                  <a:cubicBezTo>
                    <a:pt x="206" y="7"/>
                    <a:pt x="183" y="11"/>
                    <a:pt x="165" y="15"/>
                  </a:cubicBezTo>
                  <a:cubicBezTo>
                    <a:pt x="143" y="18"/>
                    <a:pt x="124" y="23"/>
                    <a:pt x="101" y="23"/>
                  </a:cubicBezTo>
                  <a:cubicBezTo>
                    <a:pt x="79" y="23"/>
                    <a:pt x="53" y="18"/>
                    <a:pt x="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4263450" y="-847372"/>
              <a:ext cx="6112" cy="5396"/>
            </a:xfrm>
            <a:custGeom>
              <a:avLst/>
              <a:gdLst/>
              <a:ahLst/>
              <a:cxnLst/>
              <a:rect l="l" t="t" r="r" b="b"/>
              <a:pathLst>
                <a:path w="128" h="113" extrusionOk="0">
                  <a:moveTo>
                    <a:pt x="68" y="1"/>
                  </a:moveTo>
                  <a:lnTo>
                    <a:pt x="68" y="1"/>
                  </a:lnTo>
                  <a:cubicBezTo>
                    <a:pt x="1" y="38"/>
                    <a:pt x="41" y="97"/>
                    <a:pt x="72" y="109"/>
                  </a:cubicBezTo>
                  <a:cubicBezTo>
                    <a:pt x="79" y="113"/>
                    <a:pt x="82" y="113"/>
                    <a:pt x="86" y="113"/>
                  </a:cubicBezTo>
                  <a:cubicBezTo>
                    <a:pt x="117" y="113"/>
                    <a:pt x="120" y="71"/>
                    <a:pt x="127" y="42"/>
                  </a:cubicBezTo>
                  <a:cubicBezTo>
                    <a:pt x="117" y="12"/>
                    <a:pt x="94" y="4"/>
                    <a:pt x="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4149041" y="-819199"/>
              <a:ext cx="5205" cy="7783"/>
            </a:xfrm>
            <a:custGeom>
              <a:avLst/>
              <a:gdLst/>
              <a:ahLst/>
              <a:cxnLst/>
              <a:rect l="l" t="t" r="r" b="b"/>
              <a:pathLst>
                <a:path w="109" h="163" extrusionOk="0">
                  <a:moveTo>
                    <a:pt x="41" y="1"/>
                  </a:moveTo>
                  <a:cubicBezTo>
                    <a:pt x="31" y="1"/>
                    <a:pt x="23" y="13"/>
                    <a:pt x="19" y="39"/>
                  </a:cubicBezTo>
                  <a:cubicBezTo>
                    <a:pt x="15" y="57"/>
                    <a:pt x="34" y="80"/>
                    <a:pt x="5" y="95"/>
                  </a:cubicBezTo>
                  <a:cubicBezTo>
                    <a:pt x="0" y="140"/>
                    <a:pt x="23" y="162"/>
                    <a:pt x="68" y="162"/>
                  </a:cubicBezTo>
                  <a:cubicBezTo>
                    <a:pt x="79" y="154"/>
                    <a:pt x="90" y="144"/>
                    <a:pt x="102" y="132"/>
                  </a:cubicBezTo>
                  <a:cubicBezTo>
                    <a:pt x="109" y="95"/>
                    <a:pt x="86" y="65"/>
                    <a:pt x="76" y="31"/>
                  </a:cubicBezTo>
                  <a:cubicBezTo>
                    <a:pt x="64" y="13"/>
                    <a:pt x="50" y="1"/>
                    <a:pt x="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4145460" y="-822017"/>
              <a:ext cx="8452" cy="9120"/>
            </a:xfrm>
            <a:custGeom>
              <a:avLst/>
              <a:gdLst/>
              <a:ahLst/>
              <a:cxnLst/>
              <a:rect l="l" t="t" r="r" b="b"/>
              <a:pathLst>
                <a:path w="177" h="191" extrusionOk="0">
                  <a:moveTo>
                    <a:pt x="139" y="1"/>
                  </a:moveTo>
                  <a:cubicBezTo>
                    <a:pt x="94" y="30"/>
                    <a:pt x="45" y="60"/>
                    <a:pt x="1" y="90"/>
                  </a:cubicBezTo>
                  <a:cubicBezTo>
                    <a:pt x="11" y="124"/>
                    <a:pt x="34" y="154"/>
                    <a:pt x="27" y="191"/>
                  </a:cubicBezTo>
                  <a:cubicBezTo>
                    <a:pt x="75" y="168"/>
                    <a:pt x="60" y="75"/>
                    <a:pt x="139" y="75"/>
                  </a:cubicBezTo>
                  <a:lnTo>
                    <a:pt x="154" y="75"/>
                  </a:lnTo>
                  <a:cubicBezTo>
                    <a:pt x="176" y="75"/>
                    <a:pt x="168" y="23"/>
                    <a:pt x="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4144935" y="-834336"/>
              <a:ext cx="5061" cy="4345"/>
            </a:xfrm>
            <a:custGeom>
              <a:avLst/>
              <a:gdLst/>
              <a:ahLst/>
              <a:cxnLst/>
              <a:rect l="l" t="t" r="r" b="b"/>
              <a:pathLst>
                <a:path w="106" h="91" extrusionOk="0">
                  <a:moveTo>
                    <a:pt x="38" y="0"/>
                  </a:moveTo>
                  <a:cubicBezTo>
                    <a:pt x="0" y="4"/>
                    <a:pt x="12" y="53"/>
                    <a:pt x="4" y="83"/>
                  </a:cubicBezTo>
                  <a:cubicBezTo>
                    <a:pt x="38" y="86"/>
                    <a:pt x="71" y="86"/>
                    <a:pt x="105" y="90"/>
                  </a:cubicBezTo>
                  <a:cubicBezTo>
                    <a:pt x="105" y="49"/>
                    <a:pt x="98" y="0"/>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4350737" y="-887721"/>
              <a:ext cx="5587" cy="8261"/>
            </a:xfrm>
            <a:custGeom>
              <a:avLst/>
              <a:gdLst/>
              <a:ahLst/>
              <a:cxnLst/>
              <a:rect l="l" t="t" r="r" b="b"/>
              <a:pathLst>
                <a:path w="117" h="173" extrusionOk="0">
                  <a:moveTo>
                    <a:pt x="61" y="0"/>
                  </a:moveTo>
                  <a:lnTo>
                    <a:pt x="61" y="0"/>
                  </a:lnTo>
                  <a:cubicBezTo>
                    <a:pt x="0" y="105"/>
                    <a:pt x="8" y="124"/>
                    <a:pt x="116" y="173"/>
                  </a:cubicBezTo>
                  <a:cubicBezTo>
                    <a:pt x="109" y="113"/>
                    <a:pt x="102" y="50"/>
                    <a:pt x="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4109791" y="-979830"/>
              <a:ext cx="5253" cy="3820"/>
            </a:xfrm>
            <a:custGeom>
              <a:avLst/>
              <a:gdLst/>
              <a:ahLst/>
              <a:cxnLst/>
              <a:rect l="l" t="t" r="r" b="b"/>
              <a:pathLst>
                <a:path w="110" h="80" extrusionOk="0">
                  <a:moveTo>
                    <a:pt x="1" y="5"/>
                  </a:moveTo>
                  <a:lnTo>
                    <a:pt x="1" y="5"/>
                  </a:lnTo>
                  <a:cubicBezTo>
                    <a:pt x="23" y="57"/>
                    <a:pt x="31" y="80"/>
                    <a:pt x="46" y="80"/>
                  </a:cubicBezTo>
                  <a:cubicBezTo>
                    <a:pt x="61" y="80"/>
                    <a:pt x="75" y="61"/>
                    <a:pt x="109" y="23"/>
                  </a:cubicBezTo>
                  <a:cubicBezTo>
                    <a:pt x="75" y="1"/>
                    <a:pt x="39" y="12"/>
                    <a:pt x="1" y="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3968069" y="-719927"/>
              <a:ext cx="7544" cy="7401"/>
            </a:xfrm>
            <a:custGeom>
              <a:avLst/>
              <a:gdLst/>
              <a:ahLst/>
              <a:cxnLst/>
              <a:rect l="l" t="t" r="r" b="b"/>
              <a:pathLst>
                <a:path w="158" h="155" extrusionOk="0">
                  <a:moveTo>
                    <a:pt x="57" y="1"/>
                  </a:moveTo>
                  <a:cubicBezTo>
                    <a:pt x="46" y="1"/>
                    <a:pt x="35" y="8"/>
                    <a:pt x="23" y="30"/>
                  </a:cubicBezTo>
                  <a:cubicBezTo>
                    <a:pt x="5" y="80"/>
                    <a:pt x="1" y="142"/>
                    <a:pt x="83" y="154"/>
                  </a:cubicBezTo>
                  <a:cubicBezTo>
                    <a:pt x="143" y="128"/>
                    <a:pt x="158" y="83"/>
                    <a:pt x="150" y="27"/>
                  </a:cubicBezTo>
                  <a:lnTo>
                    <a:pt x="150" y="19"/>
                  </a:lnTo>
                  <a:cubicBezTo>
                    <a:pt x="147" y="23"/>
                    <a:pt x="147" y="23"/>
                    <a:pt x="143" y="23"/>
                  </a:cubicBezTo>
                  <a:cubicBezTo>
                    <a:pt x="140" y="23"/>
                    <a:pt x="135" y="27"/>
                    <a:pt x="132" y="27"/>
                  </a:cubicBezTo>
                  <a:cubicBezTo>
                    <a:pt x="121" y="27"/>
                    <a:pt x="106" y="19"/>
                    <a:pt x="95" y="12"/>
                  </a:cubicBezTo>
                  <a:cubicBezTo>
                    <a:pt x="80" y="8"/>
                    <a:pt x="68" y="1"/>
                    <a:pt x="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4106018" y="-608192"/>
              <a:ext cx="5396" cy="5061"/>
            </a:xfrm>
            <a:custGeom>
              <a:avLst/>
              <a:gdLst/>
              <a:ahLst/>
              <a:cxnLst/>
              <a:rect l="l" t="t" r="r" b="b"/>
              <a:pathLst>
                <a:path w="113" h="106" extrusionOk="0">
                  <a:moveTo>
                    <a:pt x="15" y="0"/>
                  </a:moveTo>
                  <a:cubicBezTo>
                    <a:pt x="1" y="68"/>
                    <a:pt x="30" y="105"/>
                    <a:pt x="98" y="105"/>
                  </a:cubicBezTo>
                  <a:lnTo>
                    <a:pt x="109" y="105"/>
                  </a:lnTo>
                  <a:cubicBezTo>
                    <a:pt x="109" y="72"/>
                    <a:pt x="109" y="38"/>
                    <a:pt x="113" y="8"/>
                  </a:cubicBezTo>
                  <a:cubicBezTo>
                    <a:pt x="79" y="5"/>
                    <a:pt x="49" y="0"/>
                    <a:pt x="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3800609" y="-711189"/>
              <a:ext cx="6494" cy="7544"/>
            </a:xfrm>
            <a:custGeom>
              <a:avLst/>
              <a:gdLst/>
              <a:ahLst/>
              <a:cxnLst/>
              <a:rect l="l" t="t" r="r" b="b"/>
              <a:pathLst>
                <a:path w="136" h="158" extrusionOk="0">
                  <a:moveTo>
                    <a:pt x="71" y="1"/>
                  </a:moveTo>
                  <a:lnTo>
                    <a:pt x="71" y="1"/>
                  </a:lnTo>
                  <a:cubicBezTo>
                    <a:pt x="27" y="42"/>
                    <a:pt x="37" y="109"/>
                    <a:pt x="1" y="154"/>
                  </a:cubicBezTo>
                  <a:cubicBezTo>
                    <a:pt x="23" y="154"/>
                    <a:pt x="45" y="158"/>
                    <a:pt x="64" y="158"/>
                  </a:cubicBezTo>
                  <a:cubicBezTo>
                    <a:pt x="87" y="109"/>
                    <a:pt x="135" y="64"/>
                    <a:pt x="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3812213" y="-1041046"/>
              <a:ext cx="6494" cy="4489"/>
            </a:xfrm>
            <a:custGeom>
              <a:avLst/>
              <a:gdLst/>
              <a:ahLst/>
              <a:cxnLst/>
              <a:rect l="l" t="t" r="r" b="b"/>
              <a:pathLst>
                <a:path w="136" h="94" extrusionOk="0">
                  <a:moveTo>
                    <a:pt x="90" y="1"/>
                  </a:moveTo>
                  <a:cubicBezTo>
                    <a:pt x="53" y="1"/>
                    <a:pt x="23" y="31"/>
                    <a:pt x="0" y="68"/>
                  </a:cubicBezTo>
                  <a:cubicBezTo>
                    <a:pt x="19" y="87"/>
                    <a:pt x="34" y="94"/>
                    <a:pt x="53" y="94"/>
                  </a:cubicBezTo>
                  <a:cubicBezTo>
                    <a:pt x="83" y="94"/>
                    <a:pt x="105" y="64"/>
                    <a:pt x="131" y="45"/>
                  </a:cubicBezTo>
                  <a:cubicBezTo>
                    <a:pt x="135" y="35"/>
                    <a:pt x="135" y="23"/>
                    <a:pt x="135" y="12"/>
                  </a:cubicBezTo>
                  <a:cubicBezTo>
                    <a:pt x="120" y="4"/>
                    <a:pt x="105" y="1"/>
                    <a:pt x="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4368930" y="-760467"/>
              <a:ext cx="14659" cy="14373"/>
            </a:xfrm>
            <a:custGeom>
              <a:avLst/>
              <a:gdLst/>
              <a:ahLst/>
              <a:cxnLst/>
              <a:rect l="l" t="t" r="r" b="b"/>
              <a:pathLst>
                <a:path w="307" h="301" extrusionOk="0">
                  <a:moveTo>
                    <a:pt x="172" y="1"/>
                  </a:moveTo>
                  <a:cubicBezTo>
                    <a:pt x="142" y="31"/>
                    <a:pt x="124" y="87"/>
                    <a:pt x="79" y="87"/>
                  </a:cubicBezTo>
                  <a:cubicBezTo>
                    <a:pt x="64" y="87"/>
                    <a:pt x="45" y="80"/>
                    <a:pt x="26" y="68"/>
                  </a:cubicBezTo>
                  <a:lnTo>
                    <a:pt x="23" y="65"/>
                  </a:lnTo>
                  <a:cubicBezTo>
                    <a:pt x="12" y="65"/>
                    <a:pt x="0" y="99"/>
                    <a:pt x="0" y="121"/>
                  </a:cubicBezTo>
                  <a:cubicBezTo>
                    <a:pt x="102" y="144"/>
                    <a:pt x="146" y="240"/>
                    <a:pt x="217" y="301"/>
                  </a:cubicBezTo>
                  <a:cubicBezTo>
                    <a:pt x="303" y="184"/>
                    <a:pt x="307" y="109"/>
                    <a:pt x="236" y="35"/>
                  </a:cubicBezTo>
                  <a:cubicBezTo>
                    <a:pt x="209" y="35"/>
                    <a:pt x="183" y="31"/>
                    <a:pt x="1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3842534" y="-1042478"/>
              <a:ext cx="10028" cy="9359"/>
            </a:xfrm>
            <a:custGeom>
              <a:avLst/>
              <a:gdLst/>
              <a:ahLst/>
              <a:cxnLst/>
              <a:rect l="l" t="t" r="r" b="b"/>
              <a:pathLst>
                <a:path w="210" h="196" extrusionOk="0">
                  <a:moveTo>
                    <a:pt x="86" y="1"/>
                  </a:moveTo>
                  <a:cubicBezTo>
                    <a:pt x="68" y="1"/>
                    <a:pt x="60" y="8"/>
                    <a:pt x="63" y="16"/>
                  </a:cubicBezTo>
                  <a:cubicBezTo>
                    <a:pt x="104" y="109"/>
                    <a:pt x="11" y="132"/>
                    <a:pt x="0" y="191"/>
                  </a:cubicBezTo>
                  <a:cubicBezTo>
                    <a:pt x="4" y="188"/>
                    <a:pt x="11" y="188"/>
                    <a:pt x="15" y="188"/>
                  </a:cubicBezTo>
                  <a:cubicBezTo>
                    <a:pt x="30" y="188"/>
                    <a:pt x="49" y="191"/>
                    <a:pt x="63" y="191"/>
                  </a:cubicBezTo>
                  <a:cubicBezTo>
                    <a:pt x="78" y="191"/>
                    <a:pt x="94" y="196"/>
                    <a:pt x="108" y="196"/>
                  </a:cubicBezTo>
                  <a:cubicBezTo>
                    <a:pt x="164" y="196"/>
                    <a:pt x="209" y="177"/>
                    <a:pt x="206" y="72"/>
                  </a:cubicBezTo>
                  <a:cubicBezTo>
                    <a:pt x="175" y="23"/>
                    <a:pt x="116" y="1"/>
                    <a:pt x="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3872760" y="-713338"/>
              <a:ext cx="7783" cy="8309"/>
            </a:xfrm>
            <a:custGeom>
              <a:avLst/>
              <a:gdLst/>
              <a:ahLst/>
              <a:cxnLst/>
              <a:rect l="l" t="t" r="r" b="b"/>
              <a:pathLst>
                <a:path w="163" h="174" extrusionOk="0">
                  <a:moveTo>
                    <a:pt x="1" y="1"/>
                  </a:moveTo>
                  <a:lnTo>
                    <a:pt x="1" y="1"/>
                  </a:lnTo>
                  <a:cubicBezTo>
                    <a:pt x="16" y="68"/>
                    <a:pt x="31" y="132"/>
                    <a:pt x="91" y="173"/>
                  </a:cubicBezTo>
                  <a:cubicBezTo>
                    <a:pt x="91" y="128"/>
                    <a:pt x="91" y="80"/>
                    <a:pt x="151" y="80"/>
                  </a:cubicBezTo>
                  <a:lnTo>
                    <a:pt x="162" y="80"/>
                  </a:lnTo>
                  <a:cubicBezTo>
                    <a:pt x="117" y="31"/>
                    <a:pt x="57" y="20"/>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3868462" y="-709565"/>
              <a:ext cx="5635" cy="5014"/>
            </a:xfrm>
            <a:custGeom>
              <a:avLst/>
              <a:gdLst/>
              <a:ahLst/>
              <a:cxnLst/>
              <a:rect l="l" t="t" r="r" b="b"/>
              <a:pathLst>
                <a:path w="118" h="105" extrusionOk="0">
                  <a:moveTo>
                    <a:pt x="61" y="1"/>
                  </a:moveTo>
                  <a:cubicBezTo>
                    <a:pt x="1" y="1"/>
                    <a:pt x="1" y="49"/>
                    <a:pt x="1" y="94"/>
                  </a:cubicBezTo>
                  <a:cubicBezTo>
                    <a:pt x="5" y="90"/>
                    <a:pt x="9" y="90"/>
                    <a:pt x="12" y="90"/>
                  </a:cubicBezTo>
                  <a:cubicBezTo>
                    <a:pt x="23" y="90"/>
                    <a:pt x="35" y="94"/>
                    <a:pt x="50" y="98"/>
                  </a:cubicBezTo>
                  <a:cubicBezTo>
                    <a:pt x="61" y="101"/>
                    <a:pt x="76" y="105"/>
                    <a:pt x="83" y="105"/>
                  </a:cubicBezTo>
                  <a:cubicBezTo>
                    <a:pt x="106" y="105"/>
                    <a:pt x="117" y="94"/>
                    <a:pt x="102" y="34"/>
                  </a:cubicBezTo>
                  <a:cubicBezTo>
                    <a:pt x="90" y="23"/>
                    <a:pt x="83" y="1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4" name="Google Shape;2374;p2"/>
          <p:cNvSpPr txBox="1">
            <a:spLocks noGrp="1"/>
          </p:cNvSpPr>
          <p:nvPr>
            <p:ph type="ctrTitle"/>
          </p:nvPr>
        </p:nvSpPr>
        <p:spPr>
          <a:xfrm>
            <a:off x="1518450" y="929700"/>
            <a:ext cx="6107100" cy="29433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Clr>
                <a:srgbClr val="191919"/>
              </a:buClr>
              <a:buSzPts val="5200"/>
              <a:buNone/>
              <a:defRPr sz="71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2375" name="Google Shape;2375;p2"/>
          <p:cNvSpPr txBox="1">
            <a:spLocks noGrp="1"/>
          </p:cNvSpPr>
          <p:nvPr>
            <p:ph type="subTitle" idx="1"/>
          </p:nvPr>
        </p:nvSpPr>
        <p:spPr>
          <a:xfrm>
            <a:off x="2214475" y="3952350"/>
            <a:ext cx="4715100" cy="40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7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376"/>
        <p:cNvGrpSpPr/>
        <p:nvPr/>
      </p:nvGrpSpPr>
      <p:grpSpPr>
        <a:xfrm>
          <a:off x="0" y="0"/>
          <a:ext cx="0" cy="0"/>
          <a:chOff x="0" y="0"/>
          <a:chExt cx="0" cy="0"/>
        </a:xfrm>
      </p:grpSpPr>
      <p:pic>
        <p:nvPicPr>
          <p:cNvPr id="2377" name="Google Shape;2377;p3"/>
          <p:cNvPicPr preferRelativeResize="0"/>
          <p:nvPr/>
        </p:nvPicPr>
        <p:blipFill>
          <a:blip r:embed="rId2">
            <a:alphaModFix/>
          </a:blip>
          <a:stretch>
            <a:fillRect/>
          </a:stretch>
        </p:blipFill>
        <p:spPr>
          <a:xfrm rot="-5400000">
            <a:off x="7383564" y="-2104277"/>
            <a:ext cx="3244250" cy="3459900"/>
          </a:xfrm>
          <a:prstGeom prst="rect">
            <a:avLst/>
          </a:prstGeom>
          <a:noFill/>
          <a:ln>
            <a:noFill/>
          </a:ln>
        </p:spPr>
      </p:pic>
      <p:pic>
        <p:nvPicPr>
          <p:cNvPr id="2378" name="Google Shape;2378;p3"/>
          <p:cNvPicPr preferRelativeResize="0"/>
          <p:nvPr/>
        </p:nvPicPr>
        <p:blipFill>
          <a:blip r:embed="rId3">
            <a:alphaModFix/>
          </a:blip>
          <a:stretch>
            <a:fillRect/>
          </a:stretch>
        </p:blipFill>
        <p:spPr>
          <a:xfrm rot="10800000">
            <a:off x="2091842" y="1371475"/>
            <a:ext cx="6489449" cy="6048101"/>
          </a:xfrm>
          <a:prstGeom prst="rect">
            <a:avLst/>
          </a:prstGeom>
          <a:noFill/>
          <a:ln>
            <a:noFill/>
          </a:ln>
        </p:spPr>
      </p:pic>
      <p:pic>
        <p:nvPicPr>
          <p:cNvPr id="2379" name="Google Shape;2379;p3"/>
          <p:cNvPicPr preferRelativeResize="0"/>
          <p:nvPr/>
        </p:nvPicPr>
        <p:blipFill>
          <a:blip r:embed="rId4">
            <a:alphaModFix/>
          </a:blip>
          <a:stretch>
            <a:fillRect/>
          </a:stretch>
        </p:blipFill>
        <p:spPr>
          <a:xfrm rot="10497354">
            <a:off x="-865109" y="-1231164"/>
            <a:ext cx="2733374" cy="2555667"/>
          </a:xfrm>
          <a:prstGeom prst="rect">
            <a:avLst/>
          </a:prstGeom>
          <a:noFill/>
          <a:ln>
            <a:noFill/>
          </a:ln>
        </p:spPr>
      </p:pic>
      <p:grpSp>
        <p:nvGrpSpPr>
          <p:cNvPr id="2380" name="Google Shape;2380;p3"/>
          <p:cNvGrpSpPr/>
          <p:nvPr/>
        </p:nvGrpSpPr>
        <p:grpSpPr>
          <a:xfrm>
            <a:off x="-1127899" y="-153326"/>
            <a:ext cx="3686007" cy="2746876"/>
            <a:chOff x="-2823883" y="2920485"/>
            <a:chExt cx="1609891" cy="1199719"/>
          </a:xfrm>
        </p:grpSpPr>
        <p:sp>
          <p:nvSpPr>
            <p:cNvPr id="2381" name="Google Shape;2381;p3"/>
            <p:cNvSpPr/>
            <p:nvPr/>
          </p:nvSpPr>
          <p:spPr>
            <a:xfrm>
              <a:off x="-1893379" y="3170027"/>
              <a:ext cx="468571" cy="253362"/>
            </a:xfrm>
            <a:custGeom>
              <a:avLst/>
              <a:gdLst/>
              <a:ahLst/>
              <a:cxnLst/>
              <a:rect l="l" t="t" r="r" b="b"/>
              <a:pathLst>
                <a:path w="9813" h="5306" extrusionOk="0">
                  <a:moveTo>
                    <a:pt x="9813" y="1"/>
                  </a:moveTo>
                  <a:lnTo>
                    <a:pt x="9813" y="1"/>
                  </a:lnTo>
                  <a:cubicBezTo>
                    <a:pt x="9630" y="35"/>
                    <a:pt x="9495" y="46"/>
                    <a:pt x="9371" y="83"/>
                  </a:cubicBezTo>
                  <a:cubicBezTo>
                    <a:pt x="9117" y="166"/>
                    <a:pt x="8867" y="266"/>
                    <a:pt x="8617" y="356"/>
                  </a:cubicBezTo>
                  <a:cubicBezTo>
                    <a:pt x="8586" y="368"/>
                    <a:pt x="8549" y="378"/>
                    <a:pt x="8519" y="378"/>
                  </a:cubicBezTo>
                  <a:cubicBezTo>
                    <a:pt x="8508" y="378"/>
                    <a:pt x="8501" y="378"/>
                    <a:pt x="8493" y="375"/>
                  </a:cubicBezTo>
                  <a:cubicBezTo>
                    <a:pt x="8460" y="363"/>
                    <a:pt x="8426" y="360"/>
                    <a:pt x="8396" y="360"/>
                  </a:cubicBezTo>
                  <a:cubicBezTo>
                    <a:pt x="8306" y="360"/>
                    <a:pt x="8224" y="397"/>
                    <a:pt x="8138" y="420"/>
                  </a:cubicBezTo>
                  <a:cubicBezTo>
                    <a:pt x="8044" y="446"/>
                    <a:pt x="7947" y="465"/>
                    <a:pt x="7851" y="487"/>
                  </a:cubicBezTo>
                  <a:cubicBezTo>
                    <a:pt x="7738" y="506"/>
                    <a:pt x="7618" y="502"/>
                    <a:pt x="7518" y="551"/>
                  </a:cubicBezTo>
                  <a:cubicBezTo>
                    <a:pt x="7211" y="689"/>
                    <a:pt x="6878" y="682"/>
                    <a:pt x="6557" y="756"/>
                  </a:cubicBezTo>
                  <a:cubicBezTo>
                    <a:pt x="6299" y="816"/>
                    <a:pt x="6034" y="839"/>
                    <a:pt x="5768" y="872"/>
                  </a:cubicBezTo>
                  <a:cubicBezTo>
                    <a:pt x="5667" y="887"/>
                    <a:pt x="5558" y="913"/>
                    <a:pt x="5454" y="913"/>
                  </a:cubicBezTo>
                  <a:cubicBezTo>
                    <a:pt x="5420" y="913"/>
                    <a:pt x="5391" y="910"/>
                    <a:pt x="5357" y="902"/>
                  </a:cubicBezTo>
                  <a:cubicBezTo>
                    <a:pt x="5312" y="894"/>
                    <a:pt x="5271" y="891"/>
                    <a:pt x="5230" y="891"/>
                  </a:cubicBezTo>
                  <a:cubicBezTo>
                    <a:pt x="5163" y="891"/>
                    <a:pt x="5095" y="902"/>
                    <a:pt x="5025" y="913"/>
                  </a:cubicBezTo>
                  <a:cubicBezTo>
                    <a:pt x="4859" y="946"/>
                    <a:pt x="4699" y="1029"/>
                    <a:pt x="4527" y="1029"/>
                  </a:cubicBezTo>
                  <a:cubicBezTo>
                    <a:pt x="4471" y="1029"/>
                    <a:pt x="4411" y="1022"/>
                    <a:pt x="4352" y="996"/>
                  </a:cubicBezTo>
                  <a:cubicBezTo>
                    <a:pt x="4340" y="991"/>
                    <a:pt x="4329" y="991"/>
                    <a:pt x="4318" y="991"/>
                  </a:cubicBezTo>
                  <a:cubicBezTo>
                    <a:pt x="4280" y="991"/>
                    <a:pt x="4240" y="1006"/>
                    <a:pt x="4202" y="1010"/>
                  </a:cubicBezTo>
                  <a:cubicBezTo>
                    <a:pt x="4086" y="1032"/>
                    <a:pt x="3966" y="1055"/>
                    <a:pt x="3839" y="1077"/>
                  </a:cubicBezTo>
                  <a:cubicBezTo>
                    <a:pt x="3802" y="1032"/>
                    <a:pt x="3764" y="980"/>
                    <a:pt x="3731" y="936"/>
                  </a:cubicBezTo>
                  <a:cubicBezTo>
                    <a:pt x="3589" y="962"/>
                    <a:pt x="3529" y="991"/>
                    <a:pt x="3465" y="1059"/>
                  </a:cubicBezTo>
                  <a:cubicBezTo>
                    <a:pt x="3436" y="1089"/>
                    <a:pt x="3410" y="1145"/>
                    <a:pt x="3379" y="1148"/>
                  </a:cubicBezTo>
                  <a:cubicBezTo>
                    <a:pt x="3226" y="1156"/>
                    <a:pt x="3077" y="1220"/>
                    <a:pt x="2927" y="1220"/>
                  </a:cubicBezTo>
                  <a:cubicBezTo>
                    <a:pt x="2897" y="1220"/>
                    <a:pt x="2871" y="1220"/>
                    <a:pt x="2841" y="1212"/>
                  </a:cubicBezTo>
                  <a:cubicBezTo>
                    <a:pt x="2792" y="1205"/>
                    <a:pt x="2744" y="1198"/>
                    <a:pt x="2696" y="1198"/>
                  </a:cubicBezTo>
                  <a:cubicBezTo>
                    <a:pt x="2609" y="1198"/>
                    <a:pt x="2527" y="1216"/>
                    <a:pt x="2437" y="1265"/>
                  </a:cubicBezTo>
                  <a:cubicBezTo>
                    <a:pt x="2494" y="1328"/>
                    <a:pt x="2535" y="1377"/>
                    <a:pt x="2591" y="1436"/>
                  </a:cubicBezTo>
                  <a:cubicBezTo>
                    <a:pt x="2280" y="1574"/>
                    <a:pt x="2042" y="1784"/>
                    <a:pt x="1754" y="1911"/>
                  </a:cubicBezTo>
                  <a:cubicBezTo>
                    <a:pt x="1712" y="1926"/>
                    <a:pt x="1686" y="1983"/>
                    <a:pt x="1656" y="2019"/>
                  </a:cubicBezTo>
                  <a:cubicBezTo>
                    <a:pt x="1548" y="2169"/>
                    <a:pt x="1454" y="2330"/>
                    <a:pt x="1335" y="2464"/>
                  </a:cubicBezTo>
                  <a:cubicBezTo>
                    <a:pt x="1196" y="2614"/>
                    <a:pt x="1043" y="2752"/>
                    <a:pt x="879" y="2872"/>
                  </a:cubicBezTo>
                  <a:cubicBezTo>
                    <a:pt x="770" y="2954"/>
                    <a:pt x="767" y="3014"/>
                    <a:pt x="864" y="3115"/>
                  </a:cubicBezTo>
                  <a:cubicBezTo>
                    <a:pt x="651" y="3291"/>
                    <a:pt x="688" y="3589"/>
                    <a:pt x="501" y="3784"/>
                  </a:cubicBezTo>
                  <a:cubicBezTo>
                    <a:pt x="463" y="3822"/>
                    <a:pt x="486" y="3911"/>
                    <a:pt x="472" y="3974"/>
                  </a:cubicBezTo>
                  <a:cubicBezTo>
                    <a:pt x="411" y="4162"/>
                    <a:pt x="348" y="4348"/>
                    <a:pt x="288" y="4535"/>
                  </a:cubicBezTo>
                  <a:cubicBezTo>
                    <a:pt x="277" y="4569"/>
                    <a:pt x="270" y="4621"/>
                    <a:pt x="247" y="4633"/>
                  </a:cubicBezTo>
                  <a:cubicBezTo>
                    <a:pt x="108" y="4685"/>
                    <a:pt x="135" y="4812"/>
                    <a:pt x="113" y="4916"/>
                  </a:cubicBezTo>
                  <a:cubicBezTo>
                    <a:pt x="86" y="5036"/>
                    <a:pt x="45" y="5156"/>
                    <a:pt x="1" y="5294"/>
                  </a:cubicBezTo>
                  <a:cubicBezTo>
                    <a:pt x="34" y="5298"/>
                    <a:pt x="60" y="5306"/>
                    <a:pt x="79" y="5306"/>
                  </a:cubicBezTo>
                  <a:cubicBezTo>
                    <a:pt x="86" y="5306"/>
                    <a:pt x="94" y="5302"/>
                    <a:pt x="97" y="5298"/>
                  </a:cubicBezTo>
                  <a:cubicBezTo>
                    <a:pt x="175" y="5201"/>
                    <a:pt x="262" y="5104"/>
                    <a:pt x="277" y="4969"/>
                  </a:cubicBezTo>
                  <a:cubicBezTo>
                    <a:pt x="284" y="4924"/>
                    <a:pt x="284" y="4864"/>
                    <a:pt x="310" y="4831"/>
                  </a:cubicBezTo>
                  <a:cubicBezTo>
                    <a:pt x="475" y="4610"/>
                    <a:pt x="534" y="4345"/>
                    <a:pt x="629" y="4094"/>
                  </a:cubicBezTo>
                  <a:cubicBezTo>
                    <a:pt x="665" y="3990"/>
                    <a:pt x="688" y="3877"/>
                    <a:pt x="736" y="3777"/>
                  </a:cubicBezTo>
                  <a:cubicBezTo>
                    <a:pt x="796" y="3649"/>
                    <a:pt x="875" y="3534"/>
                    <a:pt x="938" y="3406"/>
                  </a:cubicBezTo>
                  <a:cubicBezTo>
                    <a:pt x="1189" y="2887"/>
                    <a:pt x="1566" y="2468"/>
                    <a:pt x="2007" y="2109"/>
                  </a:cubicBezTo>
                  <a:cubicBezTo>
                    <a:pt x="2157" y="1990"/>
                    <a:pt x="2314" y="1870"/>
                    <a:pt x="2482" y="1784"/>
                  </a:cubicBezTo>
                  <a:cubicBezTo>
                    <a:pt x="2688" y="1679"/>
                    <a:pt x="2920" y="1624"/>
                    <a:pt x="3129" y="1522"/>
                  </a:cubicBezTo>
                  <a:cubicBezTo>
                    <a:pt x="3376" y="1407"/>
                    <a:pt x="3626" y="1346"/>
                    <a:pt x="3903" y="1346"/>
                  </a:cubicBezTo>
                  <a:cubicBezTo>
                    <a:pt x="4097" y="1343"/>
                    <a:pt x="4299" y="1346"/>
                    <a:pt x="4475" y="1216"/>
                  </a:cubicBezTo>
                  <a:cubicBezTo>
                    <a:pt x="4490" y="1205"/>
                    <a:pt x="4512" y="1201"/>
                    <a:pt x="4538" y="1201"/>
                  </a:cubicBezTo>
                  <a:lnTo>
                    <a:pt x="4561" y="1201"/>
                  </a:lnTo>
                  <a:cubicBezTo>
                    <a:pt x="4568" y="1201"/>
                    <a:pt x="4572" y="1205"/>
                    <a:pt x="4580" y="1205"/>
                  </a:cubicBezTo>
                  <a:lnTo>
                    <a:pt x="4587" y="1205"/>
                  </a:lnTo>
                  <a:cubicBezTo>
                    <a:pt x="4598" y="1201"/>
                    <a:pt x="4606" y="1201"/>
                    <a:pt x="4613" y="1201"/>
                  </a:cubicBezTo>
                  <a:cubicBezTo>
                    <a:pt x="4635" y="1201"/>
                    <a:pt x="4661" y="1205"/>
                    <a:pt x="4684" y="1205"/>
                  </a:cubicBezTo>
                  <a:lnTo>
                    <a:pt x="4755" y="1205"/>
                  </a:lnTo>
                  <a:cubicBezTo>
                    <a:pt x="4789" y="1205"/>
                    <a:pt x="4826" y="1205"/>
                    <a:pt x="4859" y="1198"/>
                  </a:cubicBezTo>
                  <a:cubicBezTo>
                    <a:pt x="5054" y="1171"/>
                    <a:pt x="5249" y="1126"/>
                    <a:pt x="5443" y="1103"/>
                  </a:cubicBezTo>
                  <a:cubicBezTo>
                    <a:pt x="5660" y="1081"/>
                    <a:pt x="5884" y="1103"/>
                    <a:pt x="6097" y="1051"/>
                  </a:cubicBezTo>
                  <a:cubicBezTo>
                    <a:pt x="6310" y="1003"/>
                    <a:pt x="6560" y="1089"/>
                    <a:pt x="6747" y="906"/>
                  </a:cubicBezTo>
                  <a:cubicBezTo>
                    <a:pt x="6752" y="902"/>
                    <a:pt x="6755" y="902"/>
                    <a:pt x="6762" y="902"/>
                  </a:cubicBezTo>
                  <a:cubicBezTo>
                    <a:pt x="6774" y="902"/>
                    <a:pt x="6796" y="910"/>
                    <a:pt x="6811" y="910"/>
                  </a:cubicBezTo>
                  <a:cubicBezTo>
                    <a:pt x="6841" y="913"/>
                    <a:pt x="6871" y="913"/>
                    <a:pt x="6901" y="913"/>
                  </a:cubicBezTo>
                  <a:cubicBezTo>
                    <a:pt x="7125" y="913"/>
                    <a:pt x="7327" y="846"/>
                    <a:pt x="7506" y="704"/>
                  </a:cubicBezTo>
                  <a:cubicBezTo>
                    <a:pt x="7570" y="741"/>
                    <a:pt x="7626" y="767"/>
                    <a:pt x="7689" y="767"/>
                  </a:cubicBezTo>
                  <a:cubicBezTo>
                    <a:pt x="7734" y="767"/>
                    <a:pt x="7779" y="756"/>
                    <a:pt x="7828" y="727"/>
                  </a:cubicBezTo>
                  <a:cubicBezTo>
                    <a:pt x="7910" y="677"/>
                    <a:pt x="8018" y="677"/>
                    <a:pt x="8112" y="648"/>
                  </a:cubicBezTo>
                  <a:cubicBezTo>
                    <a:pt x="8220" y="618"/>
                    <a:pt x="8325" y="570"/>
                    <a:pt x="8434" y="543"/>
                  </a:cubicBezTo>
                  <a:cubicBezTo>
                    <a:pt x="8541" y="517"/>
                    <a:pt x="8662" y="517"/>
                    <a:pt x="8766" y="483"/>
                  </a:cubicBezTo>
                  <a:cubicBezTo>
                    <a:pt x="8964" y="416"/>
                    <a:pt x="9159" y="330"/>
                    <a:pt x="9357" y="256"/>
                  </a:cubicBezTo>
                  <a:cubicBezTo>
                    <a:pt x="9476" y="214"/>
                    <a:pt x="9600" y="177"/>
                    <a:pt x="9716" y="132"/>
                  </a:cubicBezTo>
                  <a:cubicBezTo>
                    <a:pt x="9745" y="116"/>
                    <a:pt x="9761" y="72"/>
                    <a:pt x="98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
            <p:cNvSpPr/>
            <p:nvPr/>
          </p:nvSpPr>
          <p:spPr>
            <a:xfrm>
              <a:off x="-1947814" y="2950854"/>
              <a:ext cx="479267" cy="157671"/>
            </a:xfrm>
            <a:custGeom>
              <a:avLst/>
              <a:gdLst/>
              <a:ahLst/>
              <a:cxnLst/>
              <a:rect l="l" t="t" r="r" b="b"/>
              <a:pathLst>
                <a:path w="10037" h="3302" extrusionOk="0">
                  <a:moveTo>
                    <a:pt x="9959" y="1"/>
                  </a:moveTo>
                  <a:cubicBezTo>
                    <a:pt x="9906" y="1"/>
                    <a:pt x="9865" y="27"/>
                    <a:pt x="9824" y="49"/>
                  </a:cubicBezTo>
                  <a:cubicBezTo>
                    <a:pt x="9622" y="153"/>
                    <a:pt x="9409" y="236"/>
                    <a:pt x="9215" y="348"/>
                  </a:cubicBezTo>
                  <a:cubicBezTo>
                    <a:pt x="9035" y="450"/>
                    <a:pt x="8837" y="472"/>
                    <a:pt x="8654" y="539"/>
                  </a:cubicBezTo>
                  <a:cubicBezTo>
                    <a:pt x="8448" y="610"/>
                    <a:pt x="8254" y="700"/>
                    <a:pt x="8026" y="719"/>
                  </a:cubicBezTo>
                  <a:cubicBezTo>
                    <a:pt x="7809" y="733"/>
                    <a:pt x="7600" y="819"/>
                    <a:pt x="7386" y="864"/>
                  </a:cubicBezTo>
                  <a:cubicBezTo>
                    <a:pt x="7140" y="921"/>
                    <a:pt x="6889" y="973"/>
                    <a:pt x="6639" y="1002"/>
                  </a:cubicBezTo>
                  <a:cubicBezTo>
                    <a:pt x="6362" y="1040"/>
                    <a:pt x="6082" y="1047"/>
                    <a:pt x="5806" y="1078"/>
                  </a:cubicBezTo>
                  <a:cubicBezTo>
                    <a:pt x="5495" y="1114"/>
                    <a:pt x="5192" y="1190"/>
                    <a:pt x="4878" y="1190"/>
                  </a:cubicBezTo>
                  <a:lnTo>
                    <a:pt x="4766" y="1190"/>
                  </a:lnTo>
                  <a:cubicBezTo>
                    <a:pt x="4688" y="1190"/>
                    <a:pt x="4621" y="1208"/>
                    <a:pt x="4572" y="1287"/>
                  </a:cubicBezTo>
                  <a:cubicBezTo>
                    <a:pt x="4545" y="1328"/>
                    <a:pt x="4505" y="1350"/>
                    <a:pt x="4460" y="1350"/>
                  </a:cubicBezTo>
                  <a:cubicBezTo>
                    <a:pt x="4433" y="1350"/>
                    <a:pt x="4407" y="1342"/>
                    <a:pt x="4385" y="1328"/>
                  </a:cubicBezTo>
                  <a:cubicBezTo>
                    <a:pt x="4348" y="1302"/>
                    <a:pt x="4310" y="1294"/>
                    <a:pt x="4276" y="1294"/>
                  </a:cubicBezTo>
                  <a:cubicBezTo>
                    <a:pt x="4236" y="1294"/>
                    <a:pt x="4198" y="1302"/>
                    <a:pt x="4157" y="1313"/>
                  </a:cubicBezTo>
                  <a:cubicBezTo>
                    <a:pt x="3910" y="1357"/>
                    <a:pt x="3660" y="1409"/>
                    <a:pt x="3409" y="1459"/>
                  </a:cubicBezTo>
                  <a:cubicBezTo>
                    <a:pt x="3357" y="1470"/>
                    <a:pt x="3294" y="1459"/>
                    <a:pt x="3244" y="1477"/>
                  </a:cubicBezTo>
                  <a:cubicBezTo>
                    <a:pt x="2901" y="1604"/>
                    <a:pt x="2554" y="1723"/>
                    <a:pt x="2221" y="1873"/>
                  </a:cubicBezTo>
                  <a:cubicBezTo>
                    <a:pt x="1891" y="2023"/>
                    <a:pt x="1574" y="2199"/>
                    <a:pt x="1253" y="2367"/>
                  </a:cubicBezTo>
                  <a:cubicBezTo>
                    <a:pt x="1099" y="2446"/>
                    <a:pt x="942" y="2527"/>
                    <a:pt x="796" y="2621"/>
                  </a:cubicBezTo>
                  <a:cubicBezTo>
                    <a:pt x="602" y="2752"/>
                    <a:pt x="415" y="2890"/>
                    <a:pt x="228" y="3032"/>
                  </a:cubicBezTo>
                  <a:cubicBezTo>
                    <a:pt x="146" y="3100"/>
                    <a:pt x="75" y="3181"/>
                    <a:pt x="0" y="3253"/>
                  </a:cubicBezTo>
                  <a:cubicBezTo>
                    <a:pt x="11" y="3271"/>
                    <a:pt x="23" y="3286"/>
                    <a:pt x="37" y="3302"/>
                  </a:cubicBezTo>
                  <a:cubicBezTo>
                    <a:pt x="146" y="3234"/>
                    <a:pt x="266" y="3178"/>
                    <a:pt x="366" y="3100"/>
                  </a:cubicBezTo>
                  <a:cubicBezTo>
                    <a:pt x="628" y="2898"/>
                    <a:pt x="879" y="2681"/>
                    <a:pt x="1189" y="2550"/>
                  </a:cubicBezTo>
                  <a:cubicBezTo>
                    <a:pt x="1219" y="2535"/>
                    <a:pt x="1253" y="2520"/>
                    <a:pt x="1282" y="2505"/>
                  </a:cubicBezTo>
                  <a:cubicBezTo>
                    <a:pt x="1481" y="2393"/>
                    <a:pt x="1679" y="2277"/>
                    <a:pt x="1910" y="2239"/>
                  </a:cubicBezTo>
                  <a:cubicBezTo>
                    <a:pt x="1936" y="2232"/>
                    <a:pt x="1955" y="2206"/>
                    <a:pt x="1981" y="2191"/>
                  </a:cubicBezTo>
                  <a:cubicBezTo>
                    <a:pt x="2359" y="1970"/>
                    <a:pt x="2740" y="1754"/>
                    <a:pt x="3177" y="1668"/>
                  </a:cubicBezTo>
                  <a:cubicBezTo>
                    <a:pt x="3215" y="1661"/>
                    <a:pt x="3252" y="1627"/>
                    <a:pt x="3286" y="1627"/>
                  </a:cubicBezTo>
                  <a:cubicBezTo>
                    <a:pt x="3289" y="1627"/>
                    <a:pt x="3294" y="1630"/>
                    <a:pt x="3297" y="1630"/>
                  </a:cubicBezTo>
                  <a:cubicBezTo>
                    <a:pt x="3334" y="1638"/>
                    <a:pt x="3368" y="1642"/>
                    <a:pt x="3406" y="1642"/>
                  </a:cubicBezTo>
                  <a:cubicBezTo>
                    <a:pt x="3532" y="1642"/>
                    <a:pt x="3648" y="1593"/>
                    <a:pt x="3772" y="1556"/>
                  </a:cubicBezTo>
                  <a:cubicBezTo>
                    <a:pt x="3925" y="1511"/>
                    <a:pt x="4089" y="1470"/>
                    <a:pt x="4246" y="1470"/>
                  </a:cubicBezTo>
                  <a:lnTo>
                    <a:pt x="4254" y="1470"/>
                  </a:lnTo>
                  <a:cubicBezTo>
                    <a:pt x="4411" y="1470"/>
                    <a:pt x="4564" y="1518"/>
                    <a:pt x="4740" y="1549"/>
                  </a:cubicBezTo>
                  <a:cubicBezTo>
                    <a:pt x="4743" y="1492"/>
                    <a:pt x="4743" y="1462"/>
                    <a:pt x="4743" y="1432"/>
                  </a:cubicBezTo>
                  <a:cubicBezTo>
                    <a:pt x="4864" y="1369"/>
                    <a:pt x="4990" y="1347"/>
                    <a:pt x="5121" y="1347"/>
                  </a:cubicBezTo>
                  <a:cubicBezTo>
                    <a:pt x="5151" y="1347"/>
                    <a:pt x="5185" y="1347"/>
                    <a:pt x="5218" y="1350"/>
                  </a:cubicBezTo>
                  <a:lnTo>
                    <a:pt x="5237" y="1350"/>
                  </a:lnTo>
                  <a:cubicBezTo>
                    <a:pt x="5304" y="1350"/>
                    <a:pt x="5371" y="1320"/>
                    <a:pt x="5439" y="1305"/>
                  </a:cubicBezTo>
                  <a:cubicBezTo>
                    <a:pt x="5480" y="1294"/>
                    <a:pt x="5518" y="1268"/>
                    <a:pt x="5559" y="1264"/>
                  </a:cubicBezTo>
                  <a:cubicBezTo>
                    <a:pt x="5828" y="1235"/>
                    <a:pt x="6093" y="1204"/>
                    <a:pt x="6362" y="1178"/>
                  </a:cubicBezTo>
                  <a:cubicBezTo>
                    <a:pt x="6505" y="1163"/>
                    <a:pt x="6654" y="1174"/>
                    <a:pt x="6793" y="1140"/>
                  </a:cubicBezTo>
                  <a:cubicBezTo>
                    <a:pt x="7114" y="1062"/>
                    <a:pt x="7447" y="1036"/>
                    <a:pt x="7768" y="957"/>
                  </a:cubicBezTo>
                  <a:cubicBezTo>
                    <a:pt x="7951" y="912"/>
                    <a:pt x="8134" y="883"/>
                    <a:pt x="8310" y="808"/>
                  </a:cubicBezTo>
                  <a:cubicBezTo>
                    <a:pt x="8411" y="764"/>
                    <a:pt x="8527" y="733"/>
                    <a:pt x="8635" y="722"/>
                  </a:cubicBezTo>
                  <a:cubicBezTo>
                    <a:pt x="8781" y="711"/>
                    <a:pt x="8889" y="624"/>
                    <a:pt x="9013" y="565"/>
                  </a:cubicBezTo>
                  <a:cubicBezTo>
                    <a:pt x="9282" y="441"/>
                    <a:pt x="9555" y="333"/>
                    <a:pt x="9820" y="203"/>
                  </a:cubicBezTo>
                  <a:cubicBezTo>
                    <a:pt x="9899" y="165"/>
                    <a:pt x="9955" y="91"/>
                    <a:pt x="10037" y="19"/>
                  </a:cubicBezTo>
                  <a:cubicBezTo>
                    <a:pt x="10007" y="5"/>
                    <a:pt x="9981" y="1"/>
                    <a:pt x="99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
            <p:cNvSpPr/>
            <p:nvPr/>
          </p:nvSpPr>
          <p:spPr>
            <a:xfrm>
              <a:off x="-1923175" y="3136840"/>
              <a:ext cx="369537" cy="182835"/>
            </a:xfrm>
            <a:custGeom>
              <a:avLst/>
              <a:gdLst/>
              <a:ahLst/>
              <a:cxnLst/>
              <a:rect l="l" t="t" r="r" b="b"/>
              <a:pathLst>
                <a:path w="7739" h="3829" extrusionOk="0">
                  <a:moveTo>
                    <a:pt x="7600" y="0"/>
                  </a:moveTo>
                  <a:cubicBezTo>
                    <a:pt x="7555" y="0"/>
                    <a:pt x="7510" y="12"/>
                    <a:pt x="7476" y="19"/>
                  </a:cubicBezTo>
                  <a:cubicBezTo>
                    <a:pt x="7293" y="61"/>
                    <a:pt x="7110" y="94"/>
                    <a:pt x="6923" y="109"/>
                  </a:cubicBezTo>
                  <a:cubicBezTo>
                    <a:pt x="6519" y="143"/>
                    <a:pt x="6120" y="214"/>
                    <a:pt x="5716" y="255"/>
                  </a:cubicBezTo>
                  <a:cubicBezTo>
                    <a:pt x="5528" y="278"/>
                    <a:pt x="5338" y="285"/>
                    <a:pt x="5151" y="337"/>
                  </a:cubicBezTo>
                  <a:cubicBezTo>
                    <a:pt x="5065" y="363"/>
                    <a:pt x="4971" y="404"/>
                    <a:pt x="4886" y="404"/>
                  </a:cubicBezTo>
                  <a:cubicBezTo>
                    <a:pt x="4874" y="404"/>
                    <a:pt x="4864" y="401"/>
                    <a:pt x="4852" y="401"/>
                  </a:cubicBezTo>
                  <a:cubicBezTo>
                    <a:pt x="4800" y="393"/>
                    <a:pt x="4743" y="390"/>
                    <a:pt x="4691" y="390"/>
                  </a:cubicBezTo>
                  <a:cubicBezTo>
                    <a:pt x="4381" y="390"/>
                    <a:pt x="4082" y="494"/>
                    <a:pt x="3775" y="532"/>
                  </a:cubicBezTo>
                  <a:cubicBezTo>
                    <a:pt x="3637" y="547"/>
                    <a:pt x="3499" y="558"/>
                    <a:pt x="3383" y="569"/>
                  </a:cubicBezTo>
                  <a:cubicBezTo>
                    <a:pt x="3285" y="632"/>
                    <a:pt x="3204" y="696"/>
                    <a:pt x="3114" y="737"/>
                  </a:cubicBezTo>
                  <a:cubicBezTo>
                    <a:pt x="2830" y="864"/>
                    <a:pt x="2535" y="973"/>
                    <a:pt x="2257" y="1111"/>
                  </a:cubicBezTo>
                  <a:cubicBezTo>
                    <a:pt x="1966" y="1256"/>
                    <a:pt x="1727" y="1484"/>
                    <a:pt x="1484" y="1698"/>
                  </a:cubicBezTo>
                  <a:cubicBezTo>
                    <a:pt x="1270" y="1881"/>
                    <a:pt x="1080" y="2090"/>
                    <a:pt x="878" y="2288"/>
                  </a:cubicBezTo>
                  <a:cubicBezTo>
                    <a:pt x="785" y="2382"/>
                    <a:pt x="699" y="2471"/>
                    <a:pt x="647" y="2606"/>
                  </a:cubicBezTo>
                  <a:cubicBezTo>
                    <a:pt x="594" y="2740"/>
                    <a:pt x="504" y="2868"/>
                    <a:pt x="404" y="2973"/>
                  </a:cubicBezTo>
                  <a:cubicBezTo>
                    <a:pt x="209" y="3175"/>
                    <a:pt x="119" y="3428"/>
                    <a:pt x="14" y="3675"/>
                  </a:cubicBezTo>
                  <a:cubicBezTo>
                    <a:pt x="0" y="3713"/>
                    <a:pt x="19" y="3765"/>
                    <a:pt x="19" y="3829"/>
                  </a:cubicBezTo>
                  <a:cubicBezTo>
                    <a:pt x="216" y="3664"/>
                    <a:pt x="254" y="3432"/>
                    <a:pt x="381" y="3249"/>
                  </a:cubicBezTo>
                  <a:cubicBezTo>
                    <a:pt x="542" y="3014"/>
                    <a:pt x="677" y="2759"/>
                    <a:pt x="867" y="2539"/>
                  </a:cubicBezTo>
                  <a:cubicBezTo>
                    <a:pt x="1122" y="2243"/>
                    <a:pt x="1391" y="1960"/>
                    <a:pt x="1686" y="1705"/>
                  </a:cubicBezTo>
                  <a:cubicBezTo>
                    <a:pt x="1865" y="1548"/>
                    <a:pt x="2064" y="1413"/>
                    <a:pt x="2254" y="1272"/>
                  </a:cubicBezTo>
                  <a:cubicBezTo>
                    <a:pt x="2288" y="1249"/>
                    <a:pt x="2329" y="1234"/>
                    <a:pt x="2369" y="1220"/>
                  </a:cubicBezTo>
                  <a:cubicBezTo>
                    <a:pt x="2545" y="1156"/>
                    <a:pt x="2733" y="1115"/>
                    <a:pt x="2897" y="1021"/>
                  </a:cubicBezTo>
                  <a:cubicBezTo>
                    <a:pt x="3050" y="935"/>
                    <a:pt x="3207" y="868"/>
                    <a:pt x="3375" y="808"/>
                  </a:cubicBezTo>
                  <a:cubicBezTo>
                    <a:pt x="3727" y="685"/>
                    <a:pt x="4093" y="637"/>
                    <a:pt x="4460" y="584"/>
                  </a:cubicBezTo>
                  <a:cubicBezTo>
                    <a:pt x="4617" y="561"/>
                    <a:pt x="4781" y="595"/>
                    <a:pt x="4931" y="509"/>
                  </a:cubicBezTo>
                  <a:cubicBezTo>
                    <a:pt x="4957" y="494"/>
                    <a:pt x="4998" y="497"/>
                    <a:pt x="5031" y="494"/>
                  </a:cubicBezTo>
                  <a:cubicBezTo>
                    <a:pt x="5178" y="480"/>
                    <a:pt x="5319" y="464"/>
                    <a:pt x="5461" y="453"/>
                  </a:cubicBezTo>
                  <a:cubicBezTo>
                    <a:pt x="5678" y="435"/>
                    <a:pt x="5891" y="416"/>
                    <a:pt x="6104" y="397"/>
                  </a:cubicBezTo>
                  <a:cubicBezTo>
                    <a:pt x="6127" y="393"/>
                    <a:pt x="6146" y="382"/>
                    <a:pt x="6168" y="378"/>
                  </a:cubicBezTo>
                  <a:cubicBezTo>
                    <a:pt x="6332" y="349"/>
                    <a:pt x="6504" y="281"/>
                    <a:pt x="6665" y="281"/>
                  </a:cubicBezTo>
                  <a:cubicBezTo>
                    <a:pt x="6684" y="281"/>
                    <a:pt x="6703" y="285"/>
                    <a:pt x="6721" y="285"/>
                  </a:cubicBezTo>
                  <a:cubicBezTo>
                    <a:pt x="6766" y="288"/>
                    <a:pt x="6810" y="292"/>
                    <a:pt x="6855" y="292"/>
                  </a:cubicBezTo>
                  <a:cubicBezTo>
                    <a:pt x="6986" y="292"/>
                    <a:pt x="7106" y="266"/>
                    <a:pt x="7226" y="202"/>
                  </a:cubicBezTo>
                  <a:cubicBezTo>
                    <a:pt x="7237" y="199"/>
                    <a:pt x="7245" y="199"/>
                    <a:pt x="7255" y="199"/>
                  </a:cubicBezTo>
                  <a:cubicBezTo>
                    <a:pt x="7271" y="199"/>
                    <a:pt x="7281" y="199"/>
                    <a:pt x="7297" y="202"/>
                  </a:cubicBezTo>
                  <a:cubicBezTo>
                    <a:pt x="7308" y="202"/>
                    <a:pt x="7323" y="206"/>
                    <a:pt x="7334" y="206"/>
                  </a:cubicBezTo>
                  <a:cubicBezTo>
                    <a:pt x="7341" y="206"/>
                    <a:pt x="7345" y="202"/>
                    <a:pt x="7353" y="202"/>
                  </a:cubicBezTo>
                  <a:cubicBezTo>
                    <a:pt x="7488" y="180"/>
                    <a:pt x="7629" y="188"/>
                    <a:pt x="7738" y="79"/>
                  </a:cubicBezTo>
                  <a:cubicBezTo>
                    <a:pt x="7700" y="16"/>
                    <a:pt x="7652" y="0"/>
                    <a:pt x="76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
            <p:cNvSpPr/>
            <p:nvPr/>
          </p:nvSpPr>
          <p:spPr>
            <a:xfrm>
              <a:off x="-1918734" y="3179338"/>
              <a:ext cx="234023" cy="203893"/>
            </a:xfrm>
            <a:custGeom>
              <a:avLst/>
              <a:gdLst/>
              <a:ahLst/>
              <a:cxnLst/>
              <a:rect l="l" t="t" r="r" b="b"/>
              <a:pathLst>
                <a:path w="4901" h="4270" extrusionOk="0">
                  <a:moveTo>
                    <a:pt x="4538" y="0"/>
                  </a:moveTo>
                  <a:cubicBezTo>
                    <a:pt x="4389" y="0"/>
                    <a:pt x="4247" y="45"/>
                    <a:pt x="4108" y="113"/>
                  </a:cubicBezTo>
                  <a:cubicBezTo>
                    <a:pt x="4067" y="131"/>
                    <a:pt x="4026" y="157"/>
                    <a:pt x="3993" y="157"/>
                  </a:cubicBezTo>
                  <a:cubicBezTo>
                    <a:pt x="3981" y="157"/>
                    <a:pt x="3974" y="157"/>
                    <a:pt x="3967" y="150"/>
                  </a:cubicBezTo>
                  <a:cubicBezTo>
                    <a:pt x="3918" y="123"/>
                    <a:pt x="3873" y="116"/>
                    <a:pt x="3829" y="116"/>
                  </a:cubicBezTo>
                  <a:cubicBezTo>
                    <a:pt x="3750" y="116"/>
                    <a:pt x="3675" y="142"/>
                    <a:pt x="3596" y="154"/>
                  </a:cubicBezTo>
                  <a:cubicBezTo>
                    <a:pt x="3548" y="161"/>
                    <a:pt x="3492" y="180"/>
                    <a:pt x="3443" y="180"/>
                  </a:cubicBezTo>
                  <a:cubicBezTo>
                    <a:pt x="3428" y="180"/>
                    <a:pt x="3410" y="180"/>
                    <a:pt x="3398" y="173"/>
                  </a:cubicBezTo>
                  <a:cubicBezTo>
                    <a:pt x="3376" y="168"/>
                    <a:pt x="3361" y="165"/>
                    <a:pt x="3342" y="165"/>
                  </a:cubicBezTo>
                  <a:cubicBezTo>
                    <a:pt x="3279" y="165"/>
                    <a:pt x="3234" y="209"/>
                    <a:pt x="3189" y="244"/>
                  </a:cubicBezTo>
                  <a:cubicBezTo>
                    <a:pt x="3106" y="303"/>
                    <a:pt x="2965" y="401"/>
                    <a:pt x="2894" y="442"/>
                  </a:cubicBezTo>
                  <a:cubicBezTo>
                    <a:pt x="2714" y="542"/>
                    <a:pt x="2497" y="572"/>
                    <a:pt x="2355" y="748"/>
                  </a:cubicBezTo>
                  <a:cubicBezTo>
                    <a:pt x="2303" y="811"/>
                    <a:pt x="2228" y="868"/>
                    <a:pt x="2138" y="868"/>
                  </a:cubicBezTo>
                  <a:cubicBezTo>
                    <a:pt x="2116" y="868"/>
                    <a:pt x="2090" y="864"/>
                    <a:pt x="2067" y="856"/>
                  </a:cubicBezTo>
                  <a:cubicBezTo>
                    <a:pt x="1989" y="1051"/>
                    <a:pt x="1989" y="1051"/>
                    <a:pt x="1836" y="1144"/>
                  </a:cubicBezTo>
                  <a:cubicBezTo>
                    <a:pt x="1798" y="1167"/>
                    <a:pt x="1765" y="1193"/>
                    <a:pt x="1735" y="1222"/>
                  </a:cubicBezTo>
                  <a:cubicBezTo>
                    <a:pt x="1593" y="1346"/>
                    <a:pt x="1462" y="1481"/>
                    <a:pt x="1317" y="1596"/>
                  </a:cubicBezTo>
                  <a:cubicBezTo>
                    <a:pt x="1182" y="1701"/>
                    <a:pt x="1148" y="1888"/>
                    <a:pt x="984" y="1967"/>
                  </a:cubicBezTo>
                  <a:cubicBezTo>
                    <a:pt x="953" y="1981"/>
                    <a:pt x="961" y="2057"/>
                    <a:pt x="942" y="2102"/>
                  </a:cubicBezTo>
                  <a:cubicBezTo>
                    <a:pt x="924" y="2157"/>
                    <a:pt x="913" y="2228"/>
                    <a:pt x="872" y="2269"/>
                  </a:cubicBezTo>
                  <a:cubicBezTo>
                    <a:pt x="782" y="2359"/>
                    <a:pt x="684" y="2434"/>
                    <a:pt x="647" y="2568"/>
                  </a:cubicBezTo>
                  <a:cubicBezTo>
                    <a:pt x="613" y="2685"/>
                    <a:pt x="561" y="2808"/>
                    <a:pt x="482" y="2897"/>
                  </a:cubicBezTo>
                  <a:cubicBezTo>
                    <a:pt x="370" y="3025"/>
                    <a:pt x="382" y="3189"/>
                    <a:pt x="311" y="3331"/>
                  </a:cubicBezTo>
                  <a:cubicBezTo>
                    <a:pt x="173" y="3596"/>
                    <a:pt x="101" y="3896"/>
                    <a:pt x="8" y="4179"/>
                  </a:cubicBezTo>
                  <a:cubicBezTo>
                    <a:pt x="0" y="4202"/>
                    <a:pt x="34" y="4240"/>
                    <a:pt x="52" y="4269"/>
                  </a:cubicBezTo>
                  <a:cubicBezTo>
                    <a:pt x="68" y="4262"/>
                    <a:pt x="83" y="4258"/>
                    <a:pt x="101" y="4250"/>
                  </a:cubicBezTo>
                  <a:cubicBezTo>
                    <a:pt x="113" y="4191"/>
                    <a:pt x="120" y="4127"/>
                    <a:pt x="139" y="4067"/>
                  </a:cubicBezTo>
                  <a:cubicBezTo>
                    <a:pt x="173" y="3974"/>
                    <a:pt x="213" y="3884"/>
                    <a:pt x="254" y="3795"/>
                  </a:cubicBezTo>
                  <a:cubicBezTo>
                    <a:pt x="292" y="3701"/>
                    <a:pt x="337" y="3611"/>
                    <a:pt x="375" y="3522"/>
                  </a:cubicBezTo>
                  <a:cubicBezTo>
                    <a:pt x="411" y="3428"/>
                    <a:pt x="487" y="3324"/>
                    <a:pt x="468" y="3241"/>
                  </a:cubicBezTo>
                  <a:cubicBezTo>
                    <a:pt x="437" y="3106"/>
                    <a:pt x="572" y="3096"/>
                    <a:pt x="587" y="3010"/>
                  </a:cubicBezTo>
                  <a:cubicBezTo>
                    <a:pt x="587" y="3002"/>
                    <a:pt x="587" y="2994"/>
                    <a:pt x="591" y="2991"/>
                  </a:cubicBezTo>
                  <a:cubicBezTo>
                    <a:pt x="718" y="2669"/>
                    <a:pt x="931" y="2400"/>
                    <a:pt x="1129" y="2128"/>
                  </a:cubicBezTo>
                  <a:cubicBezTo>
                    <a:pt x="1241" y="1974"/>
                    <a:pt x="1384" y="1847"/>
                    <a:pt x="1510" y="1705"/>
                  </a:cubicBezTo>
                  <a:cubicBezTo>
                    <a:pt x="1746" y="1443"/>
                    <a:pt x="2000" y="1204"/>
                    <a:pt x="2292" y="1010"/>
                  </a:cubicBezTo>
                  <a:cubicBezTo>
                    <a:pt x="2378" y="950"/>
                    <a:pt x="2456" y="872"/>
                    <a:pt x="2550" y="830"/>
                  </a:cubicBezTo>
                  <a:cubicBezTo>
                    <a:pt x="2792" y="718"/>
                    <a:pt x="3039" y="625"/>
                    <a:pt x="3290" y="527"/>
                  </a:cubicBezTo>
                  <a:cubicBezTo>
                    <a:pt x="3428" y="475"/>
                    <a:pt x="3574" y="445"/>
                    <a:pt x="3712" y="393"/>
                  </a:cubicBezTo>
                  <a:cubicBezTo>
                    <a:pt x="3813" y="356"/>
                    <a:pt x="3910" y="292"/>
                    <a:pt x="4015" y="292"/>
                  </a:cubicBezTo>
                  <a:cubicBezTo>
                    <a:pt x="4056" y="292"/>
                    <a:pt x="4101" y="299"/>
                    <a:pt x="4146" y="325"/>
                  </a:cubicBezTo>
                  <a:cubicBezTo>
                    <a:pt x="4150" y="330"/>
                    <a:pt x="4153" y="330"/>
                    <a:pt x="4157" y="330"/>
                  </a:cubicBezTo>
                  <a:cubicBezTo>
                    <a:pt x="4176" y="330"/>
                    <a:pt x="4205" y="311"/>
                    <a:pt x="4228" y="303"/>
                  </a:cubicBezTo>
                  <a:cubicBezTo>
                    <a:pt x="4336" y="262"/>
                    <a:pt x="4445" y="244"/>
                    <a:pt x="4557" y="244"/>
                  </a:cubicBezTo>
                  <a:cubicBezTo>
                    <a:pt x="4598" y="244"/>
                    <a:pt x="4643" y="247"/>
                    <a:pt x="4688" y="251"/>
                  </a:cubicBezTo>
                  <a:cubicBezTo>
                    <a:pt x="4703" y="251"/>
                    <a:pt x="4721" y="254"/>
                    <a:pt x="4736" y="254"/>
                  </a:cubicBezTo>
                  <a:cubicBezTo>
                    <a:pt x="4762" y="254"/>
                    <a:pt x="4789" y="251"/>
                    <a:pt x="4811" y="240"/>
                  </a:cubicBezTo>
                  <a:cubicBezTo>
                    <a:pt x="4849" y="228"/>
                    <a:pt x="4890" y="191"/>
                    <a:pt x="4897" y="157"/>
                  </a:cubicBezTo>
                  <a:cubicBezTo>
                    <a:pt x="4901" y="131"/>
                    <a:pt x="4860" y="83"/>
                    <a:pt x="4830" y="68"/>
                  </a:cubicBezTo>
                  <a:cubicBezTo>
                    <a:pt x="4733" y="19"/>
                    <a:pt x="4636" y="0"/>
                    <a:pt x="45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
            <p:cNvSpPr/>
            <p:nvPr/>
          </p:nvSpPr>
          <p:spPr>
            <a:xfrm>
              <a:off x="-2335353" y="3517408"/>
              <a:ext cx="204418" cy="348145"/>
            </a:xfrm>
            <a:custGeom>
              <a:avLst/>
              <a:gdLst/>
              <a:ahLst/>
              <a:cxnLst/>
              <a:rect l="l" t="t" r="r" b="b"/>
              <a:pathLst>
                <a:path w="4281" h="7291" extrusionOk="0">
                  <a:moveTo>
                    <a:pt x="4169" y="1"/>
                  </a:moveTo>
                  <a:cubicBezTo>
                    <a:pt x="4150" y="53"/>
                    <a:pt x="4131" y="98"/>
                    <a:pt x="4120" y="143"/>
                  </a:cubicBezTo>
                  <a:cubicBezTo>
                    <a:pt x="4060" y="386"/>
                    <a:pt x="4004" y="629"/>
                    <a:pt x="3945" y="867"/>
                  </a:cubicBezTo>
                  <a:cubicBezTo>
                    <a:pt x="3910" y="1021"/>
                    <a:pt x="3840" y="1171"/>
                    <a:pt x="3840" y="1320"/>
                  </a:cubicBezTo>
                  <a:cubicBezTo>
                    <a:pt x="3840" y="1585"/>
                    <a:pt x="3686" y="1791"/>
                    <a:pt x="3627" y="2034"/>
                  </a:cubicBezTo>
                  <a:cubicBezTo>
                    <a:pt x="3541" y="2378"/>
                    <a:pt x="3391" y="2710"/>
                    <a:pt x="3260" y="3043"/>
                  </a:cubicBezTo>
                  <a:cubicBezTo>
                    <a:pt x="3215" y="3152"/>
                    <a:pt x="3275" y="3320"/>
                    <a:pt x="3099" y="3369"/>
                  </a:cubicBezTo>
                  <a:cubicBezTo>
                    <a:pt x="3058" y="3612"/>
                    <a:pt x="2909" y="3806"/>
                    <a:pt x="2801" y="4023"/>
                  </a:cubicBezTo>
                  <a:cubicBezTo>
                    <a:pt x="2689" y="4243"/>
                    <a:pt x="2580" y="4468"/>
                    <a:pt x="2464" y="4684"/>
                  </a:cubicBezTo>
                  <a:cubicBezTo>
                    <a:pt x="2397" y="4808"/>
                    <a:pt x="2326" y="4927"/>
                    <a:pt x="2240" y="5039"/>
                  </a:cubicBezTo>
                  <a:cubicBezTo>
                    <a:pt x="2109" y="5215"/>
                    <a:pt x="1963" y="5379"/>
                    <a:pt x="1825" y="5551"/>
                  </a:cubicBezTo>
                  <a:cubicBezTo>
                    <a:pt x="1597" y="5839"/>
                    <a:pt x="1380" y="6135"/>
                    <a:pt x="1081" y="6363"/>
                  </a:cubicBezTo>
                  <a:cubicBezTo>
                    <a:pt x="1070" y="6371"/>
                    <a:pt x="1062" y="6381"/>
                    <a:pt x="1055" y="6393"/>
                  </a:cubicBezTo>
                  <a:cubicBezTo>
                    <a:pt x="805" y="6711"/>
                    <a:pt x="487" y="6949"/>
                    <a:pt x="142" y="7156"/>
                  </a:cubicBezTo>
                  <a:cubicBezTo>
                    <a:pt x="90" y="7185"/>
                    <a:pt x="49" y="7234"/>
                    <a:pt x="1" y="7275"/>
                  </a:cubicBezTo>
                  <a:cubicBezTo>
                    <a:pt x="27" y="7286"/>
                    <a:pt x="49" y="7290"/>
                    <a:pt x="68" y="7290"/>
                  </a:cubicBezTo>
                  <a:cubicBezTo>
                    <a:pt x="146" y="7290"/>
                    <a:pt x="206" y="7234"/>
                    <a:pt x="273" y="7200"/>
                  </a:cubicBezTo>
                  <a:cubicBezTo>
                    <a:pt x="389" y="7140"/>
                    <a:pt x="501" y="7073"/>
                    <a:pt x="617" y="7013"/>
                  </a:cubicBezTo>
                  <a:cubicBezTo>
                    <a:pt x="632" y="6991"/>
                    <a:pt x="648" y="6957"/>
                    <a:pt x="670" y="6938"/>
                  </a:cubicBezTo>
                  <a:cubicBezTo>
                    <a:pt x="700" y="6916"/>
                    <a:pt x="748" y="6920"/>
                    <a:pt x="770" y="6897"/>
                  </a:cubicBezTo>
                  <a:cubicBezTo>
                    <a:pt x="846" y="6823"/>
                    <a:pt x="909" y="6740"/>
                    <a:pt x="980" y="6666"/>
                  </a:cubicBezTo>
                  <a:cubicBezTo>
                    <a:pt x="1062" y="6587"/>
                    <a:pt x="1160" y="6523"/>
                    <a:pt x="1234" y="6438"/>
                  </a:cubicBezTo>
                  <a:cubicBezTo>
                    <a:pt x="1406" y="6240"/>
                    <a:pt x="1559" y="6026"/>
                    <a:pt x="1735" y="5832"/>
                  </a:cubicBezTo>
                  <a:cubicBezTo>
                    <a:pt x="1937" y="5615"/>
                    <a:pt x="2147" y="5402"/>
                    <a:pt x="2307" y="5148"/>
                  </a:cubicBezTo>
                  <a:cubicBezTo>
                    <a:pt x="2513" y="4834"/>
                    <a:pt x="2767" y="4554"/>
                    <a:pt x="2868" y="4176"/>
                  </a:cubicBezTo>
                  <a:cubicBezTo>
                    <a:pt x="2882" y="4120"/>
                    <a:pt x="2958" y="4083"/>
                    <a:pt x="3013" y="4026"/>
                  </a:cubicBezTo>
                  <a:cubicBezTo>
                    <a:pt x="3006" y="4007"/>
                    <a:pt x="2991" y="3966"/>
                    <a:pt x="2977" y="3937"/>
                  </a:cubicBezTo>
                  <a:cubicBezTo>
                    <a:pt x="3129" y="3742"/>
                    <a:pt x="3264" y="3548"/>
                    <a:pt x="3301" y="3298"/>
                  </a:cubicBezTo>
                  <a:cubicBezTo>
                    <a:pt x="3317" y="3181"/>
                    <a:pt x="3350" y="3051"/>
                    <a:pt x="3417" y="2961"/>
                  </a:cubicBezTo>
                  <a:cubicBezTo>
                    <a:pt x="3552" y="2774"/>
                    <a:pt x="3645" y="2584"/>
                    <a:pt x="3664" y="2356"/>
                  </a:cubicBezTo>
                  <a:cubicBezTo>
                    <a:pt x="3664" y="2325"/>
                    <a:pt x="3675" y="2292"/>
                    <a:pt x="3694" y="2277"/>
                  </a:cubicBezTo>
                  <a:cubicBezTo>
                    <a:pt x="3791" y="2184"/>
                    <a:pt x="3776" y="2056"/>
                    <a:pt x="3802" y="1940"/>
                  </a:cubicBezTo>
                  <a:cubicBezTo>
                    <a:pt x="3824" y="1858"/>
                    <a:pt x="3829" y="1768"/>
                    <a:pt x="3862" y="1690"/>
                  </a:cubicBezTo>
                  <a:cubicBezTo>
                    <a:pt x="3933" y="1540"/>
                    <a:pt x="3989" y="1387"/>
                    <a:pt x="4031" y="1223"/>
                  </a:cubicBezTo>
                  <a:cubicBezTo>
                    <a:pt x="4076" y="1021"/>
                    <a:pt x="4183" y="841"/>
                    <a:pt x="4161" y="617"/>
                  </a:cubicBezTo>
                  <a:cubicBezTo>
                    <a:pt x="4146" y="490"/>
                    <a:pt x="4217" y="355"/>
                    <a:pt x="4255" y="229"/>
                  </a:cubicBezTo>
                  <a:cubicBezTo>
                    <a:pt x="4281" y="135"/>
                    <a:pt x="4259" y="64"/>
                    <a:pt x="41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
            <p:cNvSpPr/>
            <p:nvPr/>
          </p:nvSpPr>
          <p:spPr>
            <a:xfrm>
              <a:off x="-1920692" y="3084363"/>
              <a:ext cx="441831" cy="168176"/>
            </a:xfrm>
            <a:custGeom>
              <a:avLst/>
              <a:gdLst/>
              <a:ahLst/>
              <a:cxnLst/>
              <a:rect l="l" t="t" r="r" b="b"/>
              <a:pathLst>
                <a:path w="9253" h="3522" extrusionOk="0">
                  <a:moveTo>
                    <a:pt x="9237" y="0"/>
                  </a:moveTo>
                  <a:cubicBezTo>
                    <a:pt x="8871" y="79"/>
                    <a:pt x="8535" y="240"/>
                    <a:pt x="8157" y="292"/>
                  </a:cubicBezTo>
                  <a:cubicBezTo>
                    <a:pt x="7843" y="333"/>
                    <a:pt x="7548" y="490"/>
                    <a:pt x="7219" y="509"/>
                  </a:cubicBezTo>
                  <a:cubicBezTo>
                    <a:pt x="7132" y="513"/>
                    <a:pt x="7046" y="561"/>
                    <a:pt x="6965" y="561"/>
                  </a:cubicBezTo>
                  <a:lnTo>
                    <a:pt x="6949" y="561"/>
                  </a:lnTo>
                  <a:cubicBezTo>
                    <a:pt x="6920" y="558"/>
                    <a:pt x="6893" y="558"/>
                    <a:pt x="6863" y="558"/>
                  </a:cubicBezTo>
                  <a:cubicBezTo>
                    <a:pt x="6654" y="558"/>
                    <a:pt x="6456" y="621"/>
                    <a:pt x="6251" y="647"/>
                  </a:cubicBezTo>
                  <a:cubicBezTo>
                    <a:pt x="6052" y="677"/>
                    <a:pt x="5858" y="699"/>
                    <a:pt x="5659" y="718"/>
                  </a:cubicBezTo>
                  <a:cubicBezTo>
                    <a:pt x="5428" y="741"/>
                    <a:pt x="5196" y="756"/>
                    <a:pt x="4964" y="778"/>
                  </a:cubicBezTo>
                  <a:cubicBezTo>
                    <a:pt x="4946" y="778"/>
                    <a:pt x="4927" y="801"/>
                    <a:pt x="4908" y="804"/>
                  </a:cubicBezTo>
                  <a:cubicBezTo>
                    <a:pt x="4815" y="827"/>
                    <a:pt x="4717" y="856"/>
                    <a:pt x="4620" y="861"/>
                  </a:cubicBezTo>
                  <a:cubicBezTo>
                    <a:pt x="4385" y="875"/>
                    <a:pt x="4146" y="872"/>
                    <a:pt x="3918" y="973"/>
                  </a:cubicBezTo>
                  <a:cubicBezTo>
                    <a:pt x="3854" y="1003"/>
                    <a:pt x="3787" y="1025"/>
                    <a:pt x="3713" y="1025"/>
                  </a:cubicBezTo>
                  <a:cubicBezTo>
                    <a:pt x="3682" y="1025"/>
                    <a:pt x="3649" y="1021"/>
                    <a:pt x="3615" y="1010"/>
                  </a:cubicBezTo>
                  <a:cubicBezTo>
                    <a:pt x="3604" y="1006"/>
                    <a:pt x="3592" y="1006"/>
                    <a:pt x="3582" y="1006"/>
                  </a:cubicBezTo>
                  <a:cubicBezTo>
                    <a:pt x="3525" y="1006"/>
                    <a:pt x="3454" y="1040"/>
                    <a:pt x="3394" y="1058"/>
                  </a:cubicBezTo>
                  <a:cubicBezTo>
                    <a:pt x="3364" y="1066"/>
                    <a:pt x="3338" y="1096"/>
                    <a:pt x="3309" y="1096"/>
                  </a:cubicBezTo>
                  <a:cubicBezTo>
                    <a:pt x="3118" y="1111"/>
                    <a:pt x="2938" y="1148"/>
                    <a:pt x="2778" y="1268"/>
                  </a:cubicBezTo>
                  <a:cubicBezTo>
                    <a:pt x="2707" y="1324"/>
                    <a:pt x="2614" y="1339"/>
                    <a:pt x="2527" y="1372"/>
                  </a:cubicBezTo>
                  <a:cubicBezTo>
                    <a:pt x="2493" y="1384"/>
                    <a:pt x="2452" y="1380"/>
                    <a:pt x="2426" y="1399"/>
                  </a:cubicBezTo>
                  <a:cubicBezTo>
                    <a:pt x="2205" y="1567"/>
                    <a:pt x="1974" y="1698"/>
                    <a:pt x="1705" y="1762"/>
                  </a:cubicBezTo>
                  <a:cubicBezTo>
                    <a:pt x="1679" y="1769"/>
                    <a:pt x="1656" y="1791"/>
                    <a:pt x="1634" y="1810"/>
                  </a:cubicBezTo>
                  <a:cubicBezTo>
                    <a:pt x="1436" y="1955"/>
                    <a:pt x="1279" y="2157"/>
                    <a:pt x="1058" y="2274"/>
                  </a:cubicBezTo>
                  <a:cubicBezTo>
                    <a:pt x="1035" y="2288"/>
                    <a:pt x="1017" y="2314"/>
                    <a:pt x="1002" y="2337"/>
                  </a:cubicBezTo>
                  <a:cubicBezTo>
                    <a:pt x="860" y="2554"/>
                    <a:pt x="662" y="2714"/>
                    <a:pt x="468" y="2871"/>
                  </a:cubicBezTo>
                  <a:cubicBezTo>
                    <a:pt x="266" y="3032"/>
                    <a:pt x="169" y="3261"/>
                    <a:pt x="26" y="3458"/>
                  </a:cubicBezTo>
                  <a:cubicBezTo>
                    <a:pt x="15" y="3473"/>
                    <a:pt x="7" y="3496"/>
                    <a:pt x="0" y="3515"/>
                  </a:cubicBezTo>
                  <a:cubicBezTo>
                    <a:pt x="15" y="3518"/>
                    <a:pt x="30" y="3522"/>
                    <a:pt x="45" y="3522"/>
                  </a:cubicBezTo>
                  <a:cubicBezTo>
                    <a:pt x="60" y="3507"/>
                    <a:pt x="75" y="3496"/>
                    <a:pt x="86" y="3477"/>
                  </a:cubicBezTo>
                  <a:cubicBezTo>
                    <a:pt x="269" y="3230"/>
                    <a:pt x="445" y="2976"/>
                    <a:pt x="688" y="2774"/>
                  </a:cubicBezTo>
                  <a:cubicBezTo>
                    <a:pt x="882" y="2614"/>
                    <a:pt x="1044" y="2416"/>
                    <a:pt x="1230" y="2247"/>
                  </a:cubicBezTo>
                  <a:cubicBezTo>
                    <a:pt x="1335" y="2154"/>
                    <a:pt x="1470" y="2090"/>
                    <a:pt x="1582" y="2005"/>
                  </a:cubicBezTo>
                  <a:cubicBezTo>
                    <a:pt x="1846" y="1798"/>
                    <a:pt x="2138" y="1641"/>
                    <a:pt x="2452" y="1537"/>
                  </a:cubicBezTo>
                  <a:cubicBezTo>
                    <a:pt x="2643" y="1474"/>
                    <a:pt x="2826" y="1417"/>
                    <a:pt x="2995" y="1301"/>
                  </a:cubicBezTo>
                  <a:cubicBezTo>
                    <a:pt x="3066" y="1253"/>
                    <a:pt x="3163" y="1227"/>
                    <a:pt x="3252" y="1208"/>
                  </a:cubicBezTo>
                  <a:cubicBezTo>
                    <a:pt x="3506" y="1160"/>
                    <a:pt x="3765" y="1122"/>
                    <a:pt x="4018" y="1077"/>
                  </a:cubicBezTo>
                  <a:cubicBezTo>
                    <a:pt x="4108" y="1063"/>
                    <a:pt x="4194" y="1025"/>
                    <a:pt x="4284" y="1018"/>
                  </a:cubicBezTo>
                  <a:cubicBezTo>
                    <a:pt x="4628" y="995"/>
                    <a:pt x="4969" y="946"/>
                    <a:pt x="5305" y="879"/>
                  </a:cubicBezTo>
                  <a:cubicBezTo>
                    <a:pt x="5319" y="875"/>
                    <a:pt x="5338" y="875"/>
                    <a:pt x="5353" y="875"/>
                  </a:cubicBezTo>
                  <a:cubicBezTo>
                    <a:pt x="5379" y="875"/>
                    <a:pt x="5405" y="879"/>
                    <a:pt x="5431" y="879"/>
                  </a:cubicBezTo>
                  <a:cubicBezTo>
                    <a:pt x="5458" y="883"/>
                    <a:pt x="5484" y="887"/>
                    <a:pt x="5510" y="887"/>
                  </a:cubicBezTo>
                  <a:cubicBezTo>
                    <a:pt x="5525" y="887"/>
                    <a:pt x="5540" y="887"/>
                    <a:pt x="5552" y="883"/>
                  </a:cubicBezTo>
                  <a:cubicBezTo>
                    <a:pt x="5764" y="849"/>
                    <a:pt x="5973" y="785"/>
                    <a:pt x="6187" y="767"/>
                  </a:cubicBezTo>
                  <a:cubicBezTo>
                    <a:pt x="6557" y="733"/>
                    <a:pt x="6931" y="707"/>
                    <a:pt x="7293" y="614"/>
                  </a:cubicBezTo>
                  <a:cubicBezTo>
                    <a:pt x="7521" y="554"/>
                    <a:pt x="7745" y="490"/>
                    <a:pt x="7974" y="435"/>
                  </a:cubicBezTo>
                  <a:cubicBezTo>
                    <a:pt x="8097" y="404"/>
                    <a:pt x="8224" y="393"/>
                    <a:pt x="8347" y="367"/>
                  </a:cubicBezTo>
                  <a:cubicBezTo>
                    <a:pt x="8407" y="356"/>
                    <a:pt x="8467" y="337"/>
                    <a:pt x="8527" y="318"/>
                  </a:cubicBezTo>
                  <a:cubicBezTo>
                    <a:pt x="8598" y="292"/>
                    <a:pt x="8669" y="259"/>
                    <a:pt x="8740" y="240"/>
                  </a:cubicBezTo>
                  <a:cubicBezTo>
                    <a:pt x="8882" y="210"/>
                    <a:pt x="9185" y="79"/>
                    <a:pt x="9252" y="12"/>
                  </a:cubicBezTo>
                  <a:cubicBezTo>
                    <a:pt x="9248" y="9"/>
                    <a:pt x="9241" y="0"/>
                    <a:pt x="92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
            <p:cNvSpPr/>
            <p:nvPr/>
          </p:nvSpPr>
          <p:spPr>
            <a:xfrm>
              <a:off x="-1858235" y="3053326"/>
              <a:ext cx="316535" cy="80172"/>
            </a:xfrm>
            <a:custGeom>
              <a:avLst/>
              <a:gdLst/>
              <a:ahLst/>
              <a:cxnLst/>
              <a:rect l="l" t="t" r="r" b="b"/>
              <a:pathLst>
                <a:path w="6629" h="1679" extrusionOk="0">
                  <a:moveTo>
                    <a:pt x="6599" y="0"/>
                  </a:moveTo>
                  <a:cubicBezTo>
                    <a:pt x="6415" y="53"/>
                    <a:pt x="6235" y="112"/>
                    <a:pt x="6052" y="157"/>
                  </a:cubicBezTo>
                  <a:cubicBezTo>
                    <a:pt x="5664" y="250"/>
                    <a:pt x="5264" y="288"/>
                    <a:pt x="4872" y="345"/>
                  </a:cubicBezTo>
                  <a:cubicBezTo>
                    <a:pt x="4516" y="393"/>
                    <a:pt x="4158" y="404"/>
                    <a:pt x="3802" y="460"/>
                  </a:cubicBezTo>
                  <a:cubicBezTo>
                    <a:pt x="3511" y="505"/>
                    <a:pt x="3219" y="561"/>
                    <a:pt x="2920" y="576"/>
                  </a:cubicBezTo>
                  <a:cubicBezTo>
                    <a:pt x="2879" y="576"/>
                    <a:pt x="2841" y="602"/>
                    <a:pt x="2800" y="606"/>
                  </a:cubicBezTo>
                  <a:cubicBezTo>
                    <a:pt x="2527" y="628"/>
                    <a:pt x="2277" y="752"/>
                    <a:pt x="2001" y="752"/>
                  </a:cubicBezTo>
                  <a:cubicBezTo>
                    <a:pt x="1974" y="752"/>
                    <a:pt x="1952" y="752"/>
                    <a:pt x="1925" y="748"/>
                  </a:cubicBezTo>
                  <a:lnTo>
                    <a:pt x="1918" y="748"/>
                  </a:lnTo>
                  <a:cubicBezTo>
                    <a:pt x="1884" y="748"/>
                    <a:pt x="1855" y="763"/>
                    <a:pt x="1825" y="774"/>
                  </a:cubicBezTo>
                  <a:cubicBezTo>
                    <a:pt x="1518" y="883"/>
                    <a:pt x="1208" y="983"/>
                    <a:pt x="909" y="1107"/>
                  </a:cubicBezTo>
                  <a:cubicBezTo>
                    <a:pt x="659" y="1215"/>
                    <a:pt x="419" y="1346"/>
                    <a:pt x="176" y="1470"/>
                  </a:cubicBezTo>
                  <a:cubicBezTo>
                    <a:pt x="112" y="1503"/>
                    <a:pt x="60" y="1556"/>
                    <a:pt x="0" y="1604"/>
                  </a:cubicBezTo>
                  <a:cubicBezTo>
                    <a:pt x="45" y="1653"/>
                    <a:pt x="86" y="1679"/>
                    <a:pt x="128" y="1679"/>
                  </a:cubicBezTo>
                  <a:cubicBezTo>
                    <a:pt x="154" y="1679"/>
                    <a:pt x="180" y="1668"/>
                    <a:pt x="202" y="1637"/>
                  </a:cubicBezTo>
                  <a:cubicBezTo>
                    <a:pt x="303" y="1525"/>
                    <a:pt x="431" y="1470"/>
                    <a:pt x="573" y="1428"/>
                  </a:cubicBezTo>
                  <a:cubicBezTo>
                    <a:pt x="678" y="1394"/>
                    <a:pt x="782" y="1357"/>
                    <a:pt x="887" y="1316"/>
                  </a:cubicBezTo>
                  <a:cubicBezTo>
                    <a:pt x="954" y="1294"/>
                    <a:pt x="1018" y="1260"/>
                    <a:pt x="1081" y="1230"/>
                  </a:cubicBezTo>
                  <a:cubicBezTo>
                    <a:pt x="1185" y="1178"/>
                    <a:pt x="1287" y="1107"/>
                    <a:pt x="1399" y="1073"/>
                  </a:cubicBezTo>
                  <a:cubicBezTo>
                    <a:pt x="1646" y="1002"/>
                    <a:pt x="1889" y="916"/>
                    <a:pt x="2153" y="905"/>
                  </a:cubicBezTo>
                  <a:cubicBezTo>
                    <a:pt x="2389" y="894"/>
                    <a:pt x="2640" y="894"/>
                    <a:pt x="2786" y="726"/>
                  </a:cubicBezTo>
                  <a:lnTo>
                    <a:pt x="3383" y="726"/>
                  </a:lnTo>
                  <a:cubicBezTo>
                    <a:pt x="3402" y="726"/>
                    <a:pt x="3425" y="721"/>
                    <a:pt x="3436" y="711"/>
                  </a:cubicBezTo>
                  <a:cubicBezTo>
                    <a:pt x="3521" y="631"/>
                    <a:pt x="3621" y="625"/>
                    <a:pt x="3721" y="625"/>
                  </a:cubicBezTo>
                  <a:cubicBezTo>
                    <a:pt x="3741" y="625"/>
                    <a:pt x="3760" y="625"/>
                    <a:pt x="3780" y="625"/>
                  </a:cubicBezTo>
                  <a:cubicBezTo>
                    <a:pt x="3792" y="625"/>
                    <a:pt x="3805" y="625"/>
                    <a:pt x="3818" y="624"/>
                  </a:cubicBezTo>
                  <a:cubicBezTo>
                    <a:pt x="3952" y="617"/>
                    <a:pt x="4079" y="569"/>
                    <a:pt x="4213" y="569"/>
                  </a:cubicBezTo>
                  <a:cubicBezTo>
                    <a:pt x="4247" y="569"/>
                    <a:pt x="4280" y="572"/>
                    <a:pt x="4315" y="580"/>
                  </a:cubicBezTo>
                  <a:lnTo>
                    <a:pt x="4325" y="580"/>
                  </a:lnTo>
                  <a:cubicBezTo>
                    <a:pt x="4348" y="580"/>
                    <a:pt x="4374" y="569"/>
                    <a:pt x="4401" y="564"/>
                  </a:cubicBezTo>
                  <a:cubicBezTo>
                    <a:pt x="4677" y="524"/>
                    <a:pt x="4946" y="452"/>
                    <a:pt x="5231" y="449"/>
                  </a:cubicBezTo>
                  <a:cubicBezTo>
                    <a:pt x="5372" y="449"/>
                    <a:pt x="5518" y="415"/>
                    <a:pt x="5660" y="389"/>
                  </a:cubicBezTo>
                  <a:cubicBezTo>
                    <a:pt x="5712" y="381"/>
                    <a:pt x="5761" y="345"/>
                    <a:pt x="5809" y="345"/>
                  </a:cubicBezTo>
                  <a:cubicBezTo>
                    <a:pt x="6045" y="340"/>
                    <a:pt x="6266" y="273"/>
                    <a:pt x="6471" y="169"/>
                  </a:cubicBezTo>
                  <a:cubicBezTo>
                    <a:pt x="6531" y="143"/>
                    <a:pt x="6576" y="93"/>
                    <a:pt x="6628" y="53"/>
                  </a:cubicBezTo>
                  <a:cubicBezTo>
                    <a:pt x="6617" y="38"/>
                    <a:pt x="6609" y="19"/>
                    <a:pt x="65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
            <p:cNvSpPr/>
            <p:nvPr/>
          </p:nvSpPr>
          <p:spPr>
            <a:xfrm>
              <a:off x="-1727209" y="2976209"/>
              <a:ext cx="273846" cy="73917"/>
            </a:xfrm>
            <a:custGeom>
              <a:avLst/>
              <a:gdLst/>
              <a:ahLst/>
              <a:cxnLst/>
              <a:rect l="l" t="t" r="r" b="b"/>
              <a:pathLst>
                <a:path w="5735" h="1548" extrusionOk="0">
                  <a:moveTo>
                    <a:pt x="5682" y="0"/>
                  </a:moveTo>
                  <a:cubicBezTo>
                    <a:pt x="5660" y="0"/>
                    <a:pt x="5641" y="4"/>
                    <a:pt x="5622" y="12"/>
                  </a:cubicBezTo>
                  <a:cubicBezTo>
                    <a:pt x="5548" y="49"/>
                    <a:pt x="5477" y="102"/>
                    <a:pt x="5402" y="138"/>
                  </a:cubicBezTo>
                  <a:cubicBezTo>
                    <a:pt x="5226" y="224"/>
                    <a:pt x="5088" y="374"/>
                    <a:pt x="4890" y="423"/>
                  </a:cubicBezTo>
                  <a:cubicBezTo>
                    <a:pt x="4677" y="475"/>
                    <a:pt x="4471" y="557"/>
                    <a:pt x="4258" y="617"/>
                  </a:cubicBezTo>
                  <a:cubicBezTo>
                    <a:pt x="3862" y="726"/>
                    <a:pt x="3465" y="826"/>
                    <a:pt x="3070" y="928"/>
                  </a:cubicBezTo>
                  <a:cubicBezTo>
                    <a:pt x="3047" y="935"/>
                    <a:pt x="3025" y="935"/>
                    <a:pt x="3006" y="939"/>
                  </a:cubicBezTo>
                  <a:cubicBezTo>
                    <a:pt x="2756" y="980"/>
                    <a:pt x="2501" y="1018"/>
                    <a:pt x="2251" y="1058"/>
                  </a:cubicBezTo>
                  <a:cubicBezTo>
                    <a:pt x="2191" y="1070"/>
                    <a:pt x="2138" y="1114"/>
                    <a:pt x="2078" y="1118"/>
                  </a:cubicBezTo>
                  <a:cubicBezTo>
                    <a:pt x="1854" y="1133"/>
                    <a:pt x="1630" y="1133"/>
                    <a:pt x="1406" y="1152"/>
                  </a:cubicBezTo>
                  <a:cubicBezTo>
                    <a:pt x="1293" y="1159"/>
                    <a:pt x="1178" y="1192"/>
                    <a:pt x="1065" y="1208"/>
                  </a:cubicBezTo>
                  <a:cubicBezTo>
                    <a:pt x="969" y="1227"/>
                    <a:pt x="867" y="1234"/>
                    <a:pt x="770" y="1249"/>
                  </a:cubicBezTo>
                  <a:cubicBezTo>
                    <a:pt x="665" y="1260"/>
                    <a:pt x="561" y="1279"/>
                    <a:pt x="456" y="1287"/>
                  </a:cubicBezTo>
                  <a:cubicBezTo>
                    <a:pt x="318" y="1301"/>
                    <a:pt x="176" y="1305"/>
                    <a:pt x="1" y="1320"/>
                  </a:cubicBezTo>
                  <a:cubicBezTo>
                    <a:pt x="53" y="1417"/>
                    <a:pt x="87" y="1484"/>
                    <a:pt x="120" y="1548"/>
                  </a:cubicBezTo>
                  <a:cubicBezTo>
                    <a:pt x="370" y="1499"/>
                    <a:pt x="594" y="1451"/>
                    <a:pt x="822" y="1402"/>
                  </a:cubicBezTo>
                  <a:cubicBezTo>
                    <a:pt x="939" y="1380"/>
                    <a:pt x="1055" y="1332"/>
                    <a:pt x="1170" y="1332"/>
                  </a:cubicBezTo>
                  <a:lnTo>
                    <a:pt x="1200" y="1332"/>
                  </a:lnTo>
                  <a:cubicBezTo>
                    <a:pt x="1226" y="1335"/>
                    <a:pt x="1257" y="1335"/>
                    <a:pt x="1283" y="1335"/>
                  </a:cubicBezTo>
                  <a:cubicBezTo>
                    <a:pt x="1424" y="1335"/>
                    <a:pt x="1567" y="1309"/>
                    <a:pt x="1705" y="1282"/>
                  </a:cubicBezTo>
                  <a:cubicBezTo>
                    <a:pt x="1843" y="1253"/>
                    <a:pt x="1981" y="1227"/>
                    <a:pt x="2123" y="1227"/>
                  </a:cubicBezTo>
                  <a:cubicBezTo>
                    <a:pt x="2195" y="1227"/>
                    <a:pt x="2262" y="1234"/>
                    <a:pt x="2333" y="1249"/>
                  </a:cubicBezTo>
                  <a:cubicBezTo>
                    <a:pt x="2337" y="1253"/>
                    <a:pt x="2344" y="1253"/>
                    <a:pt x="2352" y="1253"/>
                  </a:cubicBezTo>
                  <a:cubicBezTo>
                    <a:pt x="2389" y="1253"/>
                    <a:pt x="2434" y="1227"/>
                    <a:pt x="2475" y="1215"/>
                  </a:cubicBezTo>
                  <a:cubicBezTo>
                    <a:pt x="2523" y="1201"/>
                    <a:pt x="2572" y="1178"/>
                    <a:pt x="2621" y="1175"/>
                  </a:cubicBezTo>
                  <a:cubicBezTo>
                    <a:pt x="2946" y="1148"/>
                    <a:pt x="3256" y="1077"/>
                    <a:pt x="3551" y="935"/>
                  </a:cubicBezTo>
                  <a:cubicBezTo>
                    <a:pt x="3581" y="920"/>
                    <a:pt x="3619" y="905"/>
                    <a:pt x="3653" y="905"/>
                  </a:cubicBezTo>
                  <a:cubicBezTo>
                    <a:pt x="3929" y="890"/>
                    <a:pt x="4198" y="868"/>
                    <a:pt x="4426" y="685"/>
                  </a:cubicBezTo>
                  <a:cubicBezTo>
                    <a:pt x="4467" y="651"/>
                    <a:pt x="4535" y="651"/>
                    <a:pt x="4590" y="632"/>
                  </a:cubicBezTo>
                  <a:cubicBezTo>
                    <a:pt x="4703" y="591"/>
                    <a:pt x="4823" y="564"/>
                    <a:pt x="4927" y="509"/>
                  </a:cubicBezTo>
                  <a:cubicBezTo>
                    <a:pt x="5028" y="452"/>
                    <a:pt x="5114" y="397"/>
                    <a:pt x="5230" y="367"/>
                  </a:cubicBezTo>
                  <a:cubicBezTo>
                    <a:pt x="5432" y="314"/>
                    <a:pt x="5596" y="188"/>
                    <a:pt x="57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
            <p:cNvSpPr/>
            <p:nvPr/>
          </p:nvSpPr>
          <p:spPr>
            <a:xfrm>
              <a:off x="-2347290" y="3701627"/>
              <a:ext cx="233688" cy="247775"/>
            </a:xfrm>
            <a:custGeom>
              <a:avLst/>
              <a:gdLst/>
              <a:ahLst/>
              <a:cxnLst/>
              <a:rect l="l" t="t" r="r" b="b"/>
              <a:pathLst>
                <a:path w="4894" h="5189" extrusionOk="0">
                  <a:moveTo>
                    <a:pt x="4800" y="1"/>
                  </a:moveTo>
                  <a:cubicBezTo>
                    <a:pt x="4778" y="49"/>
                    <a:pt x="4744" y="97"/>
                    <a:pt x="4733" y="149"/>
                  </a:cubicBezTo>
                  <a:cubicBezTo>
                    <a:pt x="4699" y="351"/>
                    <a:pt x="4590" y="520"/>
                    <a:pt x="4483" y="688"/>
                  </a:cubicBezTo>
                  <a:cubicBezTo>
                    <a:pt x="4464" y="718"/>
                    <a:pt x="4438" y="744"/>
                    <a:pt x="4426" y="777"/>
                  </a:cubicBezTo>
                  <a:cubicBezTo>
                    <a:pt x="4258" y="1245"/>
                    <a:pt x="3970" y="1649"/>
                    <a:pt x="3708" y="2068"/>
                  </a:cubicBezTo>
                  <a:cubicBezTo>
                    <a:pt x="3611" y="2225"/>
                    <a:pt x="3510" y="2382"/>
                    <a:pt x="3379" y="2508"/>
                  </a:cubicBezTo>
                  <a:cubicBezTo>
                    <a:pt x="3256" y="2625"/>
                    <a:pt x="3151" y="2751"/>
                    <a:pt x="3058" y="2889"/>
                  </a:cubicBezTo>
                  <a:cubicBezTo>
                    <a:pt x="2980" y="3006"/>
                    <a:pt x="2908" y="3141"/>
                    <a:pt x="2800" y="3219"/>
                  </a:cubicBezTo>
                  <a:cubicBezTo>
                    <a:pt x="2520" y="3417"/>
                    <a:pt x="2311" y="3686"/>
                    <a:pt x="2064" y="3914"/>
                  </a:cubicBezTo>
                  <a:cubicBezTo>
                    <a:pt x="1988" y="3985"/>
                    <a:pt x="1895" y="4038"/>
                    <a:pt x="1821" y="4112"/>
                  </a:cubicBezTo>
                  <a:cubicBezTo>
                    <a:pt x="1593" y="4325"/>
                    <a:pt x="1342" y="4509"/>
                    <a:pt x="1058" y="4643"/>
                  </a:cubicBezTo>
                  <a:cubicBezTo>
                    <a:pt x="718" y="4807"/>
                    <a:pt x="374" y="4957"/>
                    <a:pt x="30" y="5114"/>
                  </a:cubicBezTo>
                  <a:cubicBezTo>
                    <a:pt x="19" y="5122"/>
                    <a:pt x="15" y="5148"/>
                    <a:pt x="0" y="5189"/>
                  </a:cubicBezTo>
                  <a:cubicBezTo>
                    <a:pt x="176" y="5137"/>
                    <a:pt x="348" y="5114"/>
                    <a:pt x="490" y="5039"/>
                  </a:cubicBezTo>
                  <a:cubicBezTo>
                    <a:pt x="782" y="4890"/>
                    <a:pt x="1062" y="4733"/>
                    <a:pt x="1365" y="4609"/>
                  </a:cubicBezTo>
                  <a:cubicBezTo>
                    <a:pt x="1402" y="4594"/>
                    <a:pt x="1436" y="4564"/>
                    <a:pt x="1469" y="4538"/>
                  </a:cubicBezTo>
                  <a:cubicBezTo>
                    <a:pt x="1600" y="4433"/>
                    <a:pt x="1731" y="4325"/>
                    <a:pt x="1869" y="4228"/>
                  </a:cubicBezTo>
                  <a:cubicBezTo>
                    <a:pt x="1981" y="4145"/>
                    <a:pt x="2112" y="4086"/>
                    <a:pt x="2217" y="3993"/>
                  </a:cubicBezTo>
                  <a:cubicBezTo>
                    <a:pt x="2295" y="3921"/>
                    <a:pt x="2337" y="3802"/>
                    <a:pt x="2415" y="3727"/>
                  </a:cubicBezTo>
                  <a:cubicBezTo>
                    <a:pt x="2602" y="3548"/>
                    <a:pt x="2789" y="3379"/>
                    <a:pt x="2953" y="3174"/>
                  </a:cubicBezTo>
                  <a:cubicBezTo>
                    <a:pt x="3144" y="2934"/>
                    <a:pt x="3379" y="2729"/>
                    <a:pt x="3548" y="2463"/>
                  </a:cubicBezTo>
                  <a:cubicBezTo>
                    <a:pt x="3600" y="2378"/>
                    <a:pt x="3679" y="2303"/>
                    <a:pt x="3738" y="2221"/>
                  </a:cubicBezTo>
                  <a:cubicBezTo>
                    <a:pt x="3891" y="2007"/>
                    <a:pt x="4060" y="1802"/>
                    <a:pt x="4183" y="1574"/>
                  </a:cubicBezTo>
                  <a:cubicBezTo>
                    <a:pt x="4281" y="1402"/>
                    <a:pt x="4336" y="1204"/>
                    <a:pt x="4438" y="1032"/>
                  </a:cubicBezTo>
                  <a:cubicBezTo>
                    <a:pt x="4535" y="875"/>
                    <a:pt x="4598" y="691"/>
                    <a:pt x="4714" y="557"/>
                  </a:cubicBezTo>
                  <a:cubicBezTo>
                    <a:pt x="4856" y="385"/>
                    <a:pt x="4893" y="213"/>
                    <a:pt x="4849" y="15"/>
                  </a:cubicBezTo>
                  <a:cubicBezTo>
                    <a:pt x="4833" y="11"/>
                    <a:pt x="4814" y="4"/>
                    <a:pt x="48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
            <p:cNvSpPr/>
            <p:nvPr/>
          </p:nvSpPr>
          <p:spPr>
            <a:xfrm>
              <a:off x="-1928714" y="3041340"/>
              <a:ext cx="202460" cy="89292"/>
            </a:xfrm>
            <a:custGeom>
              <a:avLst/>
              <a:gdLst/>
              <a:ahLst/>
              <a:cxnLst/>
              <a:rect l="l" t="t" r="r" b="b"/>
              <a:pathLst>
                <a:path w="4240" h="1870" extrusionOk="0">
                  <a:moveTo>
                    <a:pt x="4007" y="1"/>
                  </a:moveTo>
                  <a:cubicBezTo>
                    <a:pt x="3996" y="1"/>
                    <a:pt x="3988" y="1"/>
                    <a:pt x="3981" y="4"/>
                  </a:cubicBezTo>
                  <a:cubicBezTo>
                    <a:pt x="3831" y="42"/>
                    <a:pt x="3663" y="53"/>
                    <a:pt x="3536" y="128"/>
                  </a:cubicBezTo>
                  <a:cubicBezTo>
                    <a:pt x="3480" y="161"/>
                    <a:pt x="3424" y="169"/>
                    <a:pt x="3368" y="169"/>
                  </a:cubicBezTo>
                  <a:cubicBezTo>
                    <a:pt x="3338" y="169"/>
                    <a:pt x="3308" y="169"/>
                    <a:pt x="3279" y="165"/>
                  </a:cubicBezTo>
                  <a:cubicBezTo>
                    <a:pt x="3248" y="161"/>
                    <a:pt x="3218" y="161"/>
                    <a:pt x="3192" y="161"/>
                  </a:cubicBezTo>
                  <a:cubicBezTo>
                    <a:pt x="3158" y="161"/>
                    <a:pt x="3125" y="165"/>
                    <a:pt x="3091" y="173"/>
                  </a:cubicBezTo>
                  <a:cubicBezTo>
                    <a:pt x="2908" y="232"/>
                    <a:pt x="2721" y="273"/>
                    <a:pt x="2542" y="341"/>
                  </a:cubicBezTo>
                  <a:cubicBezTo>
                    <a:pt x="2411" y="389"/>
                    <a:pt x="2288" y="461"/>
                    <a:pt x="2157" y="524"/>
                  </a:cubicBezTo>
                  <a:cubicBezTo>
                    <a:pt x="2030" y="584"/>
                    <a:pt x="1902" y="651"/>
                    <a:pt x="1772" y="700"/>
                  </a:cubicBezTo>
                  <a:cubicBezTo>
                    <a:pt x="1645" y="748"/>
                    <a:pt x="1536" y="827"/>
                    <a:pt x="1413" y="883"/>
                  </a:cubicBezTo>
                  <a:cubicBezTo>
                    <a:pt x="1148" y="1006"/>
                    <a:pt x="893" y="1163"/>
                    <a:pt x="646" y="1320"/>
                  </a:cubicBezTo>
                  <a:cubicBezTo>
                    <a:pt x="463" y="1440"/>
                    <a:pt x="296" y="1582"/>
                    <a:pt x="123" y="1717"/>
                  </a:cubicBezTo>
                  <a:cubicBezTo>
                    <a:pt x="82" y="1750"/>
                    <a:pt x="52" y="1802"/>
                    <a:pt x="0" y="1869"/>
                  </a:cubicBezTo>
                  <a:lnTo>
                    <a:pt x="60" y="1869"/>
                  </a:lnTo>
                  <a:cubicBezTo>
                    <a:pt x="172" y="1869"/>
                    <a:pt x="191" y="1855"/>
                    <a:pt x="280" y="1780"/>
                  </a:cubicBezTo>
                  <a:cubicBezTo>
                    <a:pt x="486" y="1616"/>
                    <a:pt x="696" y="1455"/>
                    <a:pt x="901" y="1294"/>
                  </a:cubicBezTo>
                  <a:cubicBezTo>
                    <a:pt x="924" y="1279"/>
                    <a:pt x="953" y="1276"/>
                    <a:pt x="979" y="1264"/>
                  </a:cubicBezTo>
                  <a:cubicBezTo>
                    <a:pt x="1148" y="1186"/>
                    <a:pt x="1331" y="1129"/>
                    <a:pt x="1473" y="1022"/>
                  </a:cubicBezTo>
                  <a:cubicBezTo>
                    <a:pt x="1578" y="946"/>
                    <a:pt x="1656" y="846"/>
                    <a:pt x="1783" y="846"/>
                  </a:cubicBezTo>
                  <a:cubicBezTo>
                    <a:pt x="1809" y="846"/>
                    <a:pt x="1840" y="849"/>
                    <a:pt x="1869" y="860"/>
                  </a:cubicBezTo>
                  <a:lnTo>
                    <a:pt x="1876" y="860"/>
                  </a:lnTo>
                  <a:cubicBezTo>
                    <a:pt x="1899" y="860"/>
                    <a:pt x="1933" y="827"/>
                    <a:pt x="1962" y="812"/>
                  </a:cubicBezTo>
                  <a:cubicBezTo>
                    <a:pt x="2280" y="640"/>
                    <a:pt x="2602" y="479"/>
                    <a:pt x="2957" y="397"/>
                  </a:cubicBezTo>
                  <a:cubicBezTo>
                    <a:pt x="3211" y="337"/>
                    <a:pt x="3469" y="285"/>
                    <a:pt x="3724" y="237"/>
                  </a:cubicBezTo>
                  <a:cubicBezTo>
                    <a:pt x="3734" y="232"/>
                    <a:pt x="3750" y="232"/>
                    <a:pt x="3760" y="232"/>
                  </a:cubicBezTo>
                  <a:cubicBezTo>
                    <a:pt x="3802" y="232"/>
                    <a:pt x="3846" y="244"/>
                    <a:pt x="3888" y="247"/>
                  </a:cubicBezTo>
                  <a:cubicBezTo>
                    <a:pt x="3959" y="251"/>
                    <a:pt x="4033" y="273"/>
                    <a:pt x="4108" y="273"/>
                  </a:cubicBezTo>
                  <a:cubicBezTo>
                    <a:pt x="4150" y="273"/>
                    <a:pt x="4195" y="266"/>
                    <a:pt x="4239" y="244"/>
                  </a:cubicBezTo>
                  <a:cubicBezTo>
                    <a:pt x="4176" y="158"/>
                    <a:pt x="4119" y="83"/>
                    <a:pt x="4060" y="4"/>
                  </a:cubicBezTo>
                  <a:cubicBezTo>
                    <a:pt x="4045" y="4"/>
                    <a:pt x="4026" y="1"/>
                    <a:pt x="4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
            <p:cNvSpPr/>
            <p:nvPr/>
          </p:nvSpPr>
          <p:spPr>
            <a:xfrm>
              <a:off x="-2475642" y="4043947"/>
              <a:ext cx="259044" cy="74490"/>
            </a:xfrm>
            <a:custGeom>
              <a:avLst/>
              <a:gdLst/>
              <a:ahLst/>
              <a:cxnLst/>
              <a:rect l="l" t="t" r="r" b="b"/>
              <a:pathLst>
                <a:path w="5425" h="1560" extrusionOk="0">
                  <a:moveTo>
                    <a:pt x="5425" y="1"/>
                  </a:moveTo>
                  <a:lnTo>
                    <a:pt x="5425" y="1"/>
                  </a:lnTo>
                  <a:cubicBezTo>
                    <a:pt x="5242" y="72"/>
                    <a:pt x="5088" y="121"/>
                    <a:pt x="4942" y="184"/>
                  </a:cubicBezTo>
                  <a:cubicBezTo>
                    <a:pt x="4763" y="266"/>
                    <a:pt x="4591" y="368"/>
                    <a:pt x="4412" y="449"/>
                  </a:cubicBezTo>
                  <a:cubicBezTo>
                    <a:pt x="4202" y="547"/>
                    <a:pt x="3989" y="644"/>
                    <a:pt x="3772" y="727"/>
                  </a:cubicBezTo>
                  <a:cubicBezTo>
                    <a:pt x="3518" y="827"/>
                    <a:pt x="3286" y="991"/>
                    <a:pt x="3002" y="1022"/>
                  </a:cubicBezTo>
                  <a:cubicBezTo>
                    <a:pt x="2890" y="1032"/>
                    <a:pt x="2785" y="1085"/>
                    <a:pt x="2673" y="1111"/>
                  </a:cubicBezTo>
                  <a:cubicBezTo>
                    <a:pt x="2378" y="1179"/>
                    <a:pt x="2083" y="1276"/>
                    <a:pt x="1783" y="1294"/>
                  </a:cubicBezTo>
                  <a:cubicBezTo>
                    <a:pt x="1571" y="1305"/>
                    <a:pt x="1365" y="1343"/>
                    <a:pt x="1163" y="1381"/>
                  </a:cubicBezTo>
                  <a:cubicBezTo>
                    <a:pt x="1051" y="1403"/>
                    <a:pt x="943" y="1410"/>
                    <a:pt x="834" y="1410"/>
                  </a:cubicBezTo>
                  <a:cubicBezTo>
                    <a:pt x="789" y="1410"/>
                    <a:pt x="744" y="1410"/>
                    <a:pt x="696" y="1407"/>
                  </a:cubicBezTo>
                  <a:cubicBezTo>
                    <a:pt x="639" y="1403"/>
                    <a:pt x="587" y="1399"/>
                    <a:pt x="532" y="1399"/>
                  </a:cubicBezTo>
                  <a:cubicBezTo>
                    <a:pt x="397" y="1399"/>
                    <a:pt x="258" y="1410"/>
                    <a:pt x="123" y="1414"/>
                  </a:cubicBezTo>
                  <a:cubicBezTo>
                    <a:pt x="68" y="1414"/>
                    <a:pt x="1" y="1417"/>
                    <a:pt x="16" y="1507"/>
                  </a:cubicBezTo>
                  <a:cubicBezTo>
                    <a:pt x="23" y="1552"/>
                    <a:pt x="49" y="1560"/>
                    <a:pt x="79" y="1560"/>
                  </a:cubicBezTo>
                  <a:cubicBezTo>
                    <a:pt x="97" y="1560"/>
                    <a:pt x="116" y="1556"/>
                    <a:pt x="135" y="1556"/>
                  </a:cubicBezTo>
                  <a:cubicBezTo>
                    <a:pt x="330" y="1538"/>
                    <a:pt x="524" y="1519"/>
                    <a:pt x="718" y="1503"/>
                  </a:cubicBezTo>
                  <a:cubicBezTo>
                    <a:pt x="823" y="1496"/>
                    <a:pt x="927" y="1489"/>
                    <a:pt x="1032" y="1481"/>
                  </a:cubicBezTo>
                  <a:cubicBezTo>
                    <a:pt x="1249" y="1462"/>
                    <a:pt x="1466" y="1448"/>
                    <a:pt x="1679" y="1425"/>
                  </a:cubicBezTo>
                  <a:cubicBezTo>
                    <a:pt x="1735" y="1417"/>
                    <a:pt x="1795" y="1369"/>
                    <a:pt x="1843" y="1369"/>
                  </a:cubicBezTo>
                  <a:cubicBezTo>
                    <a:pt x="1847" y="1369"/>
                    <a:pt x="1855" y="1369"/>
                    <a:pt x="1859" y="1372"/>
                  </a:cubicBezTo>
                  <a:cubicBezTo>
                    <a:pt x="1900" y="1381"/>
                    <a:pt x="1940" y="1388"/>
                    <a:pt x="1978" y="1388"/>
                  </a:cubicBezTo>
                  <a:cubicBezTo>
                    <a:pt x="2071" y="1388"/>
                    <a:pt x="2161" y="1362"/>
                    <a:pt x="2243" y="1343"/>
                  </a:cubicBezTo>
                  <a:cubicBezTo>
                    <a:pt x="2647" y="1242"/>
                    <a:pt x="3051" y="1134"/>
                    <a:pt x="3439" y="999"/>
                  </a:cubicBezTo>
                  <a:cubicBezTo>
                    <a:pt x="3817" y="868"/>
                    <a:pt x="4198" y="744"/>
                    <a:pt x="4550" y="547"/>
                  </a:cubicBezTo>
                  <a:cubicBezTo>
                    <a:pt x="4740" y="439"/>
                    <a:pt x="4946" y="363"/>
                    <a:pt x="5147" y="273"/>
                  </a:cubicBezTo>
                  <a:cubicBezTo>
                    <a:pt x="5260" y="225"/>
                    <a:pt x="5346" y="147"/>
                    <a:pt x="54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
            <p:cNvSpPr/>
            <p:nvPr/>
          </p:nvSpPr>
          <p:spPr>
            <a:xfrm>
              <a:off x="-2261627" y="3688783"/>
              <a:ext cx="110876" cy="158912"/>
            </a:xfrm>
            <a:custGeom>
              <a:avLst/>
              <a:gdLst/>
              <a:ahLst/>
              <a:cxnLst/>
              <a:rect l="l" t="t" r="r" b="b"/>
              <a:pathLst>
                <a:path w="2322" h="3328" extrusionOk="0">
                  <a:moveTo>
                    <a:pt x="2142" y="0"/>
                  </a:moveTo>
                  <a:cubicBezTo>
                    <a:pt x="2105" y="130"/>
                    <a:pt x="2068" y="258"/>
                    <a:pt x="2026" y="385"/>
                  </a:cubicBezTo>
                  <a:cubicBezTo>
                    <a:pt x="2016" y="427"/>
                    <a:pt x="1997" y="463"/>
                    <a:pt x="1978" y="497"/>
                  </a:cubicBezTo>
                  <a:cubicBezTo>
                    <a:pt x="1937" y="565"/>
                    <a:pt x="1885" y="620"/>
                    <a:pt x="1851" y="688"/>
                  </a:cubicBezTo>
                  <a:cubicBezTo>
                    <a:pt x="1735" y="905"/>
                    <a:pt x="1649" y="1140"/>
                    <a:pt x="1511" y="1342"/>
                  </a:cubicBezTo>
                  <a:cubicBezTo>
                    <a:pt x="1253" y="1712"/>
                    <a:pt x="1024" y="2101"/>
                    <a:pt x="707" y="2433"/>
                  </a:cubicBezTo>
                  <a:cubicBezTo>
                    <a:pt x="494" y="2654"/>
                    <a:pt x="334" y="2923"/>
                    <a:pt x="90" y="3122"/>
                  </a:cubicBezTo>
                  <a:cubicBezTo>
                    <a:pt x="42" y="3163"/>
                    <a:pt x="34" y="3253"/>
                    <a:pt x="11" y="3323"/>
                  </a:cubicBezTo>
                  <a:cubicBezTo>
                    <a:pt x="210" y="3248"/>
                    <a:pt x="363" y="3103"/>
                    <a:pt x="475" y="2942"/>
                  </a:cubicBezTo>
                  <a:cubicBezTo>
                    <a:pt x="786" y="2504"/>
                    <a:pt x="1204" y="2149"/>
                    <a:pt x="1459" y="1667"/>
                  </a:cubicBezTo>
                  <a:cubicBezTo>
                    <a:pt x="1469" y="1641"/>
                    <a:pt x="1503" y="1626"/>
                    <a:pt x="1514" y="1604"/>
                  </a:cubicBezTo>
                  <a:cubicBezTo>
                    <a:pt x="1600" y="1436"/>
                    <a:pt x="1742" y="1308"/>
                    <a:pt x="1799" y="1114"/>
                  </a:cubicBezTo>
                  <a:cubicBezTo>
                    <a:pt x="1847" y="953"/>
                    <a:pt x="1885" y="751"/>
                    <a:pt x="2094" y="677"/>
                  </a:cubicBezTo>
                  <a:cubicBezTo>
                    <a:pt x="2123" y="665"/>
                    <a:pt x="2135" y="591"/>
                    <a:pt x="2150" y="546"/>
                  </a:cubicBezTo>
                  <a:cubicBezTo>
                    <a:pt x="2165" y="489"/>
                    <a:pt x="2173" y="427"/>
                    <a:pt x="2195" y="374"/>
                  </a:cubicBezTo>
                  <a:cubicBezTo>
                    <a:pt x="2218" y="306"/>
                    <a:pt x="2258" y="247"/>
                    <a:pt x="2285" y="180"/>
                  </a:cubicBezTo>
                  <a:cubicBezTo>
                    <a:pt x="2322" y="68"/>
                    <a:pt x="2307" y="49"/>
                    <a:pt x="2142" y="0"/>
                  </a:cubicBezTo>
                  <a:close/>
                  <a:moveTo>
                    <a:pt x="11" y="3323"/>
                  </a:moveTo>
                  <a:cubicBezTo>
                    <a:pt x="8" y="3323"/>
                    <a:pt x="4" y="3323"/>
                    <a:pt x="1" y="3327"/>
                  </a:cubicBezTo>
                  <a:lnTo>
                    <a:pt x="11" y="3327"/>
                  </a:lnTo>
                  <a:lnTo>
                    <a:pt x="11" y="332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
            <p:cNvSpPr/>
            <p:nvPr/>
          </p:nvSpPr>
          <p:spPr>
            <a:xfrm>
              <a:off x="-2141822" y="3863118"/>
              <a:ext cx="108345" cy="123052"/>
            </a:xfrm>
            <a:custGeom>
              <a:avLst/>
              <a:gdLst/>
              <a:ahLst/>
              <a:cxnLst/>
              <a:rect l="l" t="t" r="r" b="b"/>
              <a:pathLst>
                <a:path w="2269" h="2577" extrusionOk="0">
                  <a:moveTo>
                    <a:pt x="2179" y="1"/>
                  </a:moveTo>
                  <a:cubicBezTo>
                    <a:pt x="2153" y="1"/>
                    <a:pt x="2126" y="20"/>
                    <a:pt x="2104" y="42"/>
                  </a:cubicBezTo>
                  <a:cubicBezTo>
                    <a:pt x="2033" y="117"/>
                    <a:pt x="1969" y="199"/>
                    <a:pt x="1898" y="282"/>
                  </a:cubicBezTo>
                  <a:cubicBezTo>
                    <a:pt x="1719" y="494"/>
                    <a:pt x="1655" y="797"/>
                    <a:pt x="1383" y="939"/>
                  </a:cubicBezTo>
                  <a:cubicBezTo>
                    <a:pt x="1379" y="943"/>
                    <a:pt x="1375" y="954"/>
                    <a:pt x="1372" y="958"/>
                  </a:cubicBezTo>
                  <a:cubicBezTo>
                    <a:pt x="1341" y="1141"/>
                    <a:pt x="1170" y="1220"/>
                    <a:pt x="1072" y="1347"/>
                  </a:cubicBezTo>
                  <a:cubicBezTo>
                    <a:pt x="965" y="1486"/>
                    <a:pt x="825" y="1605"/>
                    <a:pt x="744" y="1755"/>
                  </a:cubicBezTo>
                  <a:cubicBezTo>
                    <a:pt x="668" y="1893"/>
                    <a:pt x="583" y="2016"/>
                    <a:pt x="459" y="2087"/>
                  </a:cubicBezTo>
                  <a:cubicBezTo>
                    <a:pt x="269" y="2203"/>
                    <a:pt x="145" y="2378"/>
                    <a:pt x="0" y="2532"/>
                  </a:cubicBezTo>
                  <a:cubicBezTo>
                    <a:pt x="4" y="2547"/>
                    <a:pt x="11" y="2562"/>
                    <a:pt x="14" y="2577"/>
                  </a:cubicBezTo>
                  <a:cubicBezTo>
                    <a:pt x="71" y="2562"/>
                    <a:pt x="138" y="2558"/>
                    <a:pt x="183" y="2525"/>
                  </a:cubicBezTo>
                  <a:cubicBezTo>
                    <a:pt x="292" y="2446"/>
                    <a:pt x="377" y="2338"/>
                    <a:pt x="489" y="2266"/>
                  </a:cubicBezTo>
                  <a:cubicBezTo>
                    <a:pt x="594" y="2195"/>
                    <a:pt x="616" y="2095"/>
                    <a:pt x="673" y="1997"/>
                  </a:cubicBezTo>
                  <a:cubicBezTo>
                    <a:pt x="725" y="1907"/>
                    <a:pt x="867" y="1881"/>
                    <a:pt x="942" y="1800"/>
                  </a:cubicBezTo>
                  <a:cubicBezTo>
                    <a:pt x="1106" y="1620"/>
                    <a:pt x="1256" y="1422"/>
                    <a:pt x="1413" y="1227"/>
                  </a:cubicBezTo>
                  <a:cubicBezTo>
                    <a:pt x="1510" y="1111"/>
                    <a:pt x="1619" y="996"/>
                    <a:pt x="1693" y="865"/>
                  </a:cubicBezTo>
                  <a:cubicBezTo>
                    <a:pt x="1727" y="805"/>
                    <a:pt x="1738" y="745"/>
                    <a:pt x="1809" y="708"/>
                  </a:cubicBezTo>
                  <a:cubicBezTo>
                    <a:pt x="1862" y="682"/>
                    <a:pt x="1910" y="629"/>
                    <a:pt x="1943" y="580"/>
                  </a:cubicBezTo>
                  <a:cubicBezTo>
                    <a:pt x="2019" y="476"/>
                    <a:pt x="2086" y="368"/>
                    <a:pt x="2153" y="263"/>
                  </a:cubicBezTo>
                  <a:cubicBezTo>
                    <a:pt x="2194" y="192"/>
                    <a:pt x="2231" y="117"/>
                    <a:pt x="2269" y="54"/>
                  </a:cubicBezTo>
                  <a:cubicBezTo>
                    <a:pt x="2235" y="16"/>
                    <a:pt x="2209" y="1"/>
                    <a:pt x="21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
            <p:cNvSpPr/>
            <p:nvPr/>
          </p:nvSpPr>
          <p:spPr>
            <a:xfrm>
              <a:off x="-2153282" y="3520798"/>
              <a:ext cx="50710" cy="163544"/>
            </a:xfrm>
            <a:custGeom>
              <a:avLst/>
              <a:gdLst/>
              <a:ahLst/>
              <a:cxnLst/>
              <a:rect l="l" t="t" r="r" b="b"/>
              <a:pathLst>
                <a:path w="1062" h="3425" extrusionOk="0">
                  <a:moveTo>
                    <a:pt x="972" y="1"/>
                  </a:moveTo>
                  <a:cubicBezTo>
                    <a:pt x="953" y="34"/>
                    <a:pt x="924" y="68"/>
                    <a:pt x="917" y="105"/>
                  </a:cubicBezTo>
                  <a:cubicBezTo>
                    <a:pt x="875" y="412"/>
                    <a:pt x="819" y="715"/>
                    <a:pt x="748" y="1014"/>
                  </a:cubicBezTo>
                  <a:cubicBezTo>
                    <a:pt x="699" y="1212"/>
                    <a:pt x="613" y="1395"/>
                    <a:pt x="610" y="1607"/>
                  </a:cubicBezTo>
                  <a:cubicBezTo>
                    <a:pt x="606" y="1776"/>
                    <a:pt x="423" y="1911"/>
                    <a:pt x="460" y="2105"/>
                  </a:cubicBezTo>
                  <a:cubicBezTo>
                    <a:pt x="464" y="2120"/>
                    <a:pt x="423" y="2142"/>
                    <a:pt x="411" y="2165"/>
                  </a:cubicBezTo>
                  <a:cubicBezTo>
                    <a:pt x="385" y="2206"/>
                    <a:pt x="356" y="2247"/>
                    <a:pt x="344" y="2296"/>
                  </a:cubicBezTo>
                  <a:cubicBezTo>
                    <a:pt x="277" y="2554"/>
                    <a:pt x="218" y="2815"/>
                    <a:pt x="79" y="3051"/>
                  </a:cubicBezTo>
                  <a:cubicBezTo>
                    <a:pt x="23" y="3148"/>
                    <a:pt x="1" y="3282"/>
                    <a:pt x="90" y="3424"/>
                  </a:cubicBezTo>
                  <a:cubicBezTo>
                    <a:pt x="142" y="3301"/>
                    <a:pt x="168" y="3196"/>
                    <a:pt x="221" y="3107"/>
                  </a:cubicBezTo>
                  <a:cubicBezTo>
                    <a:pt x="356" y="2863"/>
                    <a:pt x="453" y="2610"/>
                    <a:pt x="472" y="2330"/>
                  </a:cubicBezTo>
                  <a:cubicBezTo>
                    <a:pt x="475" y="2299"/>
                    <a:pt x="494" y="2251"/>
                    <a:pt x="513" y="2244"/>
                  </a:cubicBezTo>
                  <a:cubicBezTo>
                    <a:pt x="610" y="2221"/>
                    <a:pt x="587" y="2135"/>
                    <a:pt x="610" y="2071"/>
                  </a:cubicBezTo>
                  <a:cubicBezTo>
                    <a:pt x="647" y="1966"/>
                    <a:pt x="677" y="1859"/>
                    <a:pt x="711" y="1750"/>
                  </a:cubicBezTo>
                  <a:cubicBezTo>
                    <a:pt x="778" y="1555"/>
                    <a:pt x="846" y="1361"/>
                    <a:pt x="913" y="1167"/>
                  </a:cubicBezTo>
                  <a:cubicBezTo>
                    <a:pt x="920" y="1148"/>
                    <a:pt x="931" y="1122"/>
                    <a:pt x="924" y="1107"/>
                  </a:cubicBezTo>
                  <a:cubicBezTo>
                    <a:pt x="856" y="976"/>
                    <a:pt x="939" y="867"/>
                    <a:pt x="969" y="748"/>
                  </a:cubicBezTo>
                  <a:cubicBezTo>
                    <a:pt x="1013" y="572"/>
                    <a:pt x="1032" y="389"/>
                    <a:pt x="1055" y="210"/>
                  </a:cubicBezTo>
                  <a:cubicBezTo>
                    <a:pt x="1062" y="142"/>
                    <a:pt x="1036" y="72"/>
                    <a:pt x="1025" y="4"/>
                  </a:cubicBezTo>
                  <a:cubicBezTo>
                    <a:pt x="1010" y="4"/>
                    <a:pt x="991" y="1"/>
                    <a:pt x="9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
            <p:cNvSpPr/>
            <p:nvPr/>
          </p:nvSpPr>
          <p:spPr>
            <a:xfrm>
              <a:off x="-2453725" y="3847647"/>
              <a:ext cx="194295" cy="84470"/>
            </a:xfrm>
            <a:custGeom>
              <a:avLst/>
              <a:gdLst/>
              <a:ahLst/>
              <a:cxnLst/>
              <a:rect l="l" t="t" r="r" b="b"/>
              <a:pathLst>
                <a:path w="4069" h="1769" extrusionOk="0">
                  <a:moveTo>
                    <a:pt x="4024" y="0"/>
                  </a:moveTo>
                  <a:cubicBezTo>
                    <a:pt x="4027" y="0"/>
                    <a:pt x="4027" y="4"/>
                    <a:pt x="4027" y="4"/>
                  </a:cubicBezTo>
                  <a:cubicBezTo>
                    <a:pt x="4031" y="4"/>
                    <a:pt x="4031" y="4"/>
                    <a:pt x="4034" y="0"/>
                  </a:cubicBezTo>
                  <a:close/>
                  <a:moveTo>
                    <a:pt x="4027" y="4"/>
                  </a:moveTo>
                  <a:cubicBezTo>
                    <a:pt x="3945" y="48"/>
                    <a:pt x="3851" y="86"/>
                    <a:pt x="3781" y="145"/>
                  </a:cubicBezTo>
                  <a:cubicBezTo>
                    <a:pt x="3579" y="307"/>
                    <a:pt x="3403" y="509"/>
                    <a:pt x="3186" y="639"/>
                  </a:cubicBezTo>
                  <a:cubicBezTo>
                    <a:pt x="2835" y="849"/>
                    <a:pt x="2464" y="1020"/>
                    <a:pt x="2095" y="1192"/>
                  </a:cubicBezTo>
                  <a:cubicBezTo>
                    <a:pt x="1859" y="1297"/>
                    <a:pt x="1609" y="1379"/>
                    <a:pt x="1358" y="1458"/>
                  </a:cubicBezTo>
                  <a:cubicBezTo>
                    <a:pt x="1186" y="1514"/>
                    <a:pt x="1003" y="1551"/>
                    <a:pt x="824" y="1585"/>
                  </a:cubicBezTo>
                  <a:cubicBezTo>
                    <a:pt x="637" y="1615"/>
                    <a:pt x="446" y="1619"/>
                    <a:pt x="259" y="1648"/>
                  </a:cubicBezTo>
                  <a:cubicBezTo>
                    <a:pt x="170" y="1660"/>
                    <a:pt x="87" y="1697"/>
                    <a:pt x="1" y="1723"/>
                  </a:cubicBezTo>
                  <a:cubicBezTo>
                    <a:pt x="1" y="1738"/>
                    <a:pt x="5" y="1753"/>
                    <a:pt x="5" y="1768"/>
                  </a:cubicBezTo>
                  <a:cubicBezTo>
                    <a:pt x="99" y="1760"/>
                    <a:pt x="192" y="1760"/>
                    <a:pt x="285" y="1749"/>
                  </a:cubicBezTo>
                  <a:cubicBezTo>
                    <a:pt x="356" y="1742"/>
                    <a:pt x="423" y="1712"/>
                    <a:pt x="491" y="1712"/>
                  </a:cubicBezTo>
                  <a:cubicBezTo>
                    <a:pt x="499" y="1712"/>
                    <a:pt x="510" y="1712"/>
                    <a:pt x="517" y="1715"/>
                  </a:cubicBezTo>
                  <a:cubicBezTo>
                    <a:pt x="551" y="1720"/>
                    <a:pt x="588" y="1720"/>
                    <a:pt x="622" y="1720"/>
                  </a:cubicBezTo>
                  <a:cubicBezTo>
                    <a:pt x="955" y="1720"/>
                    <a:pt x="1250" y="1540"/>
                    <a:pt x="1579" y="1522"/>
                  </a:cubicBezTo>
                  <a:cubicBezTo>
                    <a:pt x="1598" y="1518"/>
                    <a:pt x="1620" y="1506"/>
                    <a:pt x="1638" y="1499"/>
                  </a:cubicBezTo>
                  <a:cubicBezTo>
                    <a:pt x="2117" y="1286"/>
                    <a:pt x="2592" y="1073"/>
                    <a:pt x="3070" y="856"/>
                  </a:cubicBezTo>
                  <a:cubicBezTo>
                    <a:pt x="3186" y="804"/>
                    <a:pt x="3291" y="744"/>
                    <a:pt x="3377" y="635"/>
                  </a:cubicBezTo>
                  <a:cubicBezTo>
                    <a:pt x="3441" y="549"/>
                    <a:pt x="3541" y="459"/>
                    <a:pt x="3642" y="430"/>
                  </a:cubicBezTo>
                  <a:cubicBezTo>
                    <a:pt x="3841" y="378"/>
                    <a:pt x="3919" y="195"/>
                    <a:pt x="4065" y="90"/>
                  </a:cubicBezTo>
                  <a:cubicBezTo>
                    <a:pt x="4069" y="86"/>
                    <a:pt x="4043" y="38"/>
                    <a:pt x="40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
            <p:cNvSpPr/>
            <p:nvPr/>
          </p:nvSpPr>
          <p:spPr>
            <a:xfrm>
              <a:off x="-2788548" y="4035782"/>
              <a:ext cx="170515" cy="73057"/>
            </a:xfrm>
            <a:custGeom>
              <a:avLst/>
              <a:gdLst/>
              <a:ahLst/>
              <a:cxnLst/>
              <a:rect l="l" t="t" r="r" b="b"/>
              <a:pathLst>
                <a:path w="3571" h="1530" extrusionOk="0">
                  <a:moveTo>
                    <a:pt x="1" y="0"/>
                  </a:moveTo>
                  <a:lnTo>
                    <a:pt x="1" y="0"/>
                  </a:lnTo>
                  <a:cubicBezTo>
                    <a:pt x="161" y="168"/>
                    <a:pt x="277" y="359"/>
                    <a:pt x="479" y="359"/>
                  </a:cubicBezTo>
                  <a:cubicBezTo>
                    <a:pt x="498" y="359"/>
                    <a:pt x="513" y="355"/>
                    <a:pt x="531" y="355"/>
                  </a:cubicBezTo>
                  <a:cubicBezTo>
                    <a:pt x="658" y="434"/>
                    <a:pt x="755" y="505"/>
                    <a:pt x="860" y="565"/>
                  </a:cubicBezTo>
                  <a:cubicBezTo>
                    <a:pt x="1032" y="662"/>
                    <a:pt x="1208" y="763"/>
                    <a:pt x="1388" y="845"/>
                  </a:cubicBezTo>
                  <a:cubicBezTo>
                    <a:pt x="1597" y="942"/>
                    <a:pt x="1814" y="1024"/>
                    <a:pt x="2026" y="1110"/>
                  </a:cubicBezTo>
                  <a:cubicBezTo>
                    <a:pt x="2232" y="1193"/>
                    <a:pt x="2434" y="1267"/>
                    <a:pt x="2639" y="1342"/>
                  </a:cubicBezTo>
                  <a:cubicBezTo>
                    <a:pt x="2677" y="1357"/>
                    <a:pt x="2715" y="1369"/>
                    <a:pt x="2756" y="1369"/>
                  </a:cubicBezTo>
                  <a:lnTo>
                    <a:pt x="2763" y="1369"/>
                  </a:lnTo>
                  <a:cubicBezTo>
                    <a:pt x="2778" y="1369"/>
                    <a:pt x="2793" y="1364"/>
                    <a:pt x="2804" y="1364"/>
                  </a:cubicBezTo>
                  <a:cubicBezTo>
                    <a:pt x="2942" y="1364"/>
                    <a:pt x="3065" y="1409"/>
                    <a:pt x="3186" y="1488"/>
                  </a:cubicBezTo>
                  <a:cubicBezTo>
                    <a:pt x="3234" y="1517"/>
                    <a:pt x="3286" y="1529"/>
                    <a:pt x="3339" y="1529"/>
                  </a:cubicBezTo>
                  <a:cubicBezTo>
                    <a:pt x="3417" y="1529"/>
                    <a:pt x="3496" y="1499"/>
                    <a:pt x="3570" y="1450"/>
                  </a:cubicBezTo>
                  <a:cubicBezTo>
                    <a:pt x="3514" y="1409"/>
                    <a:pt x="3458" y="1391"/>
                    <a:pt x="3402" y="1372"/>
                  </a:cubicBezTo>
                  <a:cubicBezTo>
                    <a:pt x="3170" y="1290"/>
                    <a:pt x="2913" y="1319"/>
                    <a:pt x="2689" y="1196"/>
                  </a:cubicBezTo>
                  <a:cubicBezTo>
                    <a:pt x="2610" y="1151"/>
                    <a:pt x="2516" y="1133"/>
                    <a:pt x="2430" y="1103"/>
                  </a:cubicBezTo>
                  <a:cubicBezTo>
                    <a:pt x="2228" y="1032"/>
                    <a:pt x="2026" y="953"/>
                    <a:pt x="1821" y="889"/>
                  </a:cubicBezTo>
                  <a:cubicBezTo>
                    <a:pt x="1537" y="800"/>
                    <a:pt x="1305" y="598"/>
                    <a:pt x="1006" y="539"/>
                  </a:cubicBezTo>
                  <a:cubicBezTo>
                    <a:pt x="924" y="523"/>
                    <a:pt x="853" y="453"/>
                    <a:pt x="778" y="400"/>
                  </a:cubicBezTo>
                  <a:cubicBezTo>
                    <a:pt x="703" y="351"/>
                    <a:pt x="640" y="287"/>
                    <a:pt x="561" y="247"/>
                  </a:cubicBezTo>
                  <a:cubicBezTo>
                    <a:pt x="438" y="180"/>
                    <a:pt x="311" y="123"/>
                    <a:pt x="184" y="63"/>
                  </a:cubicBezTo>
                  <a:cubicBezTo>
                    <a:pt x="161" y="49"/>
                    <a:pt x="139" y="30"/>
                    <a:pt x="113" y="18"/>
                  </a:cubicBezTo>
                  <a:cubicBezTo>
                    <a:pt x="87" y="8"/>
                    <a:pt x="5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
            <p:cNvSpPr/>
            <p:nvPr/>
          </p:nvSpPr>
          <p:spPr>
            <a:xfrm>
              <a:off x="-1679411" y="3166302"/>
              <a:ext cx="103426" cy="20580"/>
            </a:xfrm>
            <a:custGeom>
              <a:avLst/>
              <a:gdLst/>
              <a:ahLst/>
              <a:cxnLst/>
              <a:rect l="l" t="t" r="r" b="b"/>
              <a:pathLst>
                <a:path w="2166" h="431" extrusionOk="0">
                  <a:moveTo>
                    <a:pt x="1881" y="1"/>
                  </a:moveTo>
                  <a:cubicBezTo>
                    <a:pt x="1638" y="34"/>
                    <a:pt x="1399" y="72"/>
                    <a:pt x="1156" y="109"/>
                  </a:cubicBezTo>
                  <a:cubicBezTo>
                    <a:pt x="1063" y="124"/>
                    <a:pt x="965" y="172"/>
                    <a:pt x="876" y="172"/>
                  </a:cubicBezTo>
                  <a:cubicBezTo>
                    <a:pt x="865" y="172"/>
                    <a:pt x="850" y="168"/>
                    <a:pt x="835" y="165"/>
                  </a:cubicBezTo>
                  <a:cubicBezTo>
                    <a:pt x="808" y="161"/>
                    <a:pt x="782" y="158"/>
                    <a:pt x="756" y="158"/>
                  </a:cubicBezTo>
                  <a:cubicBezTo>
                    <a:pt x="670" y="158"/>
                    <a:pt x="596" y="184"/>
                    <a:pt x="509" y="191"/>
                  </a:cubicBezTo>
                  <a:cubicBezTo>
                    <a:pt x="401" y="194"/>
                    <a:pt x="289" y="206"/>
                    <a:pt x="177" y="206"/>
                  </a:cubicBezTo>
                  <a:cubicBezTo>
                    <a:pt x="68" y="210"/>
                    <a:pt x="5" y="251"/>
                    <a:pt x="1" y="401"/>
                  </a:cubicBezTo>
                  <a:cubicBezTo>
                    <a:pt x="68" y="412"/>
                    <a:pt x="125" y="430"/>
                    <a:pt x="177" y="430"/>
                  </a:cubicBezTo>
                  <a:lnTo>
                    <a:pt x="195" y="430"/>
                  </a:lnTo>
                  <a:cubicBezTo>
                    <a:pt x="401" y="412"/>
                    <a:pt x="603" y="382"/>
                    <a:pt x="808" y="360"/>
                  </a:cubicBezTo>
                  <a:cubicBezTo>
                    <a:pt x="1179" y="315"/>
                    <a:pt x="1553" y="277"/>
                    <a:pt x="1926" y="229"/>
                  </a:cubicBezTo>
                  <a:cubicBezTo>
                    <a:pt x="2005" y="217"/>
                    <a:pt x="2076" y="180"/>
                    <a:pt x="2166" y="150"/>
                  </a:cubicBezTo>
                  <a:cubicBezTo>
                    <a:pt x="2079" y="53"/>
                    <a:pt x="1986" y="1"/>
                    <a:pt x="19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
            <p:cNvSpPr/>
            <p:nvPr/>
          </p:nvSpPr>
          <p:spPr>
            <a:xfrm>
              <a:off x="-2135424" y="3360167"/>
              <a:ext cx="42688" cy="148168"/>
            </a:xfrm>
            <a:custGeom>
              <a:avLst/>
              <a:gdLst/>
              <a:ahLst/>
              <a:cxnLst/>
              <a:rect l="l" t="t" r="r" b="b"/>
              <a:pathLst>
                <a:path w="894" h="3103" extrusionOk="0">
                  <a:moveTo>
                    <a:pt x="893" y="0"/>
                  </a:moveTo>
                  <a:lnTo>
                    <a:pt x="893" y="0"/>
                  </a:lnTo>
                  <a:cubicBezTo>
                    <a:pt x="774" y="26"/>
                    <a:pt x="770" y="104"/>
                    <a:pt x="752" y="168"/>
                  </a:cubicBezTo>
                  <a:cubicBezTo>
                    <a:pt x="629" y="549"/>
                    <a:pt x="505" y="931"/>
                    <a:pt x="393" y="1316"/>
                  </a:cubicBezTo>
                  <a:cubicBezTo>
                    <a:pt x="329" y="1540"/>
                    <a:pt x="277" y="1769"/>
                    <a:pt x="236" y="1997"/>
                  </a:cubicBezTo>
                  <a:cubicBezTo>
                    <a:pt x="217" y="2083"/>
                    <a:pt x="258" y="2180"/>
                    <a:pt x="239" y="2258"/>
                  </a:cubicBezTo>
                  <a:cubicBezTo>
                    <a:pt x="184" y="2471"/>
                    <a:pt x="105" y="2677"/>
                    <a:pt x="37" y="2882"/>
                  </a:cubicBezTo>
                  <a:cubicBezTo>
                    <a:pt x="15" y="2957"/>
                    <a:pt x="1" y="3032"/>
                    <a:pt x="60" y="3103"/>
                  </a:cubicBezTo>
                  <a:cubicBezTo>
                    <a:pt x="206" y="2871"/>
                    <a:pt x="220" y="2818"/>
                    <a:pt x="247" y="2609"/>
                  </a:cubicBezTo>
                  <a:cubicBezTo>
                    <a:pt x="255" y="2538"/>
                    <a:pt x="270" y="2471"/>
                    <a:pt x="284" y="2400"/>
                  </a:cubicBezTo>
                  <a:cubicBezTo>
                    <a:pt x="360" y="2045"/>
                    <a:pt x="430" y="1686"/>
                    <a:pt x="512" y="1331"/>
                  </a:cubicBezTo>
                  <a:cubicBezTo>
                    <a:pt x="561" y="1114"/>
                    <a:pt x="591" y="879"/>
                    <a:pt x="700" y="692"/>
                  </a:cubicBezTo>
                  <a:cubicBezTo>
                    <a:pt x="819" y="471"/>
                    <a:pt x="812" y="235"/>
                    <a:pt x="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
            <p:cNvSpPr/>
            <p:nvPr/>
          </p:nvSpPr>
          <p:spPr>
            <a:xfrm>
              <a:off x="-2095982" y="3344983"/>
              <a:ext cx="40540" cy="127827"/>
            </a:xfrm>
            <a:custGeom>
              <a:avLst/>
              <a:gdLst/>
              <a:ahLst/>
              <a:cxnLst/>
              <a:rect l="l" t="t" r="r" b="b"/>
              <a:pathLst>
                <a:path w="849" h="2677" extrusionOk="0">
                  <a:moveTo>
                    <a:pt x="763" y="1"/>
                  </a:moveTo>
                  <a:cubicBezTo>
                    <a:pt x="606" y="184"/>
                    <a:pt x="606" y="184"/>
                    <a:pt x="624" y="412"/>
                  </a:cubicBezTo>
                  <a:cubicBezTo>
                    <a:pt x="628" y="449"/>
                    <a:pt x="602" y="490"/>
                    <a:pt x="588" y="527"/>
                  </a:cubicBezTo>
                  <a:cubicBezTo>
                    <a:pt x="565" y="572"/>
                    <a:pt x="524" y="613"/>
                    <a:pt x="516" y="658"/>
                  </a:cubicBezTo>
                  <a:cubicBezTo>
                    <a:pt x="467" y="1010"/>
                    <a:pt x="269" y="1316"/>
                    <a:pt x="236" y="1675"/>
                  </a:cubicBezTo>
                  <a:cubicBezTo>
                    <a:pt x="210" y="1940"/>
                    <a:pt x="112" y="2199"/>
                    <a:pt x="34" y="2453"/>
                  </a:cubicBezTo>
                  <a:cubicBezTo>
                    <a:pt x="0" y="2553"/>
                    <a:pt x="27" y="2613"/>
                    <a:pt x="105" y="2677"/>
                  </a:cubicBezTo>
                  <a:cubicBezTo>
                    <a:pt x="217" y="2565"/>
                    <a:pt x="210" y="2408"/>
                    <a:pt x="229" y="2277"/>
                  </a:cubicBezTo>
                  <a:cubicBezTo>
                    <a:pt x="296" y="1791"/>
                    <a:pt x="445" y="1328"/>
                    <a:pt x="617" y="867"/>
                  </a:cubicBezTo>
                  <a:cubicBezTo>
                    <a:pt x="659" y="748"/>
                    <a:pt x="711" y="617"/>
                    <a:pt x="700" y="498"/>
                  </a:cubicBezTo>
                  <a:cubicBezTo>
                    <a:pt x="692" y="408"/>
                    <a:pt x="707" y="348"/>
                    <a:pt x="748" y="273"/>
                  </a:cubicBezTo>
                  <a:cubicBezTo>
                    <a:pt x="790" y="191"/>
                    <a:pt x="849" y="98"/>
                    <a:pt x="7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
            <p:cNvSpPr/>
            <p:nvPr/>
          </p:nvSpPr>
          <p:spPr>
            <a:xfrm>
              <a:off x="-1332937" y="3051177"/>
              <a:ext cx="90391" cy="69667"/>
            </a:xfrm>
            <a:custGeom>
              <a:avLst/>
              <a:gdLst/>
              <a:ahLst/>
              <a:cxnLst/>
              <a:rect l="l" t="t" r="r" b="b"/>
              <a:pathLst>
                <a:path w="1893" h="1459" extrusionOk="0">
                  <a:moveTo>
                    <a:pt x="1855" y="0"/>
                  </a:moveTo>
                  <a:cubicBezTo>
                    <a:pt x="1806" y="26"/>
                    <a:pt x="1758" y="49"/>
                    <a:pt x="1713" y="79"/>
                  </a:cubicBezTo>
                  <a:cubicBezTo>
                    <a:pt x="1402" y="273"/>
                    <a:pt x="1160" y="557"/>
                    <a:pt x="838" y="744"/>
                  </a:cubicBezTo>
                  <a:cubicBezTo>
                    <a:pt x="584" y="894"/>
                    <a:pt x="360" y="1099"/>
                    <a:pt x="124" y="1279"/>
                  </a:cubicBezTo>
                  <a:cubicBezTo>
                    <a:pt x="79" y="1316"/>
                    <a:pt x="42" y="1368"/>
                    <a:pt x="1" y="1413"/>
                  </a:cubicBezTo>
                  <a:cubicBezTo>
                    <a:pt x="8" y="1428"/>
                    <a:pt x="16" y="1444"/>
                    <a:pt x="23" y="1458"/>
                  </a:cubicBezTo>
                  <a:cubicBezTo>
                    <a:pt x="75" y="1447"/>
                    <a:pt x="143" y="1451"/>
                    <a:pt x="184" y="1421"/>
                  </a:cubicBezTo>
                  <a:cubicBezTo>
                    <a:pt x="494" y="1192"/>
                    <a:pt x="801" y="954"/>
                    <a:pt x="1111" y="718"/>
                  </a:cubicBezTo>
                  <a:cubicBezTo>
                    <a:pt x="1160" y="677"/>
                    <a:pt x="1205" y="632"/>
                    <a:pt x="1253" y="591"/>
                  </a:cubicBezTo>
                  <a:cubicBezTo>
                    <a:pt x="1440" y="452"/>
                    <a:pt x="1631" y="318"/>
                    <a:pt x="1814" y="176"/>
                  </a:cubicBezTo>
                  <a:cubicBezTo>
                    <a:pt x="1855" y="146"/>
                    <a:pt x="1870" y="86"/>
                    <a:pt x="1892" y="38"/>
                  </a:cubicBezTo>
                  <a:cubicBezTo>
                    <a:pt x="1881" y="26"/>
                    <a:pt x="1870" y="12"/>
                    <a:pt x="18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
            <p:cNvSpPr/>
            <p:nvPr/>
          </p:nvSpPr>
          <p:spPr>
            <a:xfrm>
              <a:off x="-2066377" y="3159140"/>
              <a:ext cx="68760" cy="117513"/>
            </a:xfrm>
            <a:custGeom>
              <a:avLst/>
              <a:gdLst/>
              <a:ahLst/>
              <a:cxnLst/>
              <a:rect l="l" t="t" r="r" b="b"/>
              <a:pathLst>
                <a:path w="1440" h="2461" extrusionOk="0">
                  <a:moveTo>
                    <a:pt x="1395" y="1"/>
                  </a:moveTo>
                  <a:cubicBezTo>
                    <a:pt x="1339" y="65"/>
                    <a:pt x="1276" y="125"/>
                    <a:pt x="1224" y="196"/>
                  </a:cubicBezTo>
                  <a:cubicBezTo>
                    <a:pt x="1129" y="327"/>
                    <a:pt x="1040" y="461"/>
                    <a:pt x="950" y="596"/>
                  </a:cubicBezTo>
                  <a:cubicBezTo>
                    <a:pt x="831" y="786"/>
                    <a:pt x="703" y="973"/>
                    <a:pt x="591" y="1167"/>
                  </a:cubicBezTo>
                  <a:cubicBezTo>
                    <a:pt x="479" y="1369"/>
                    <a:pt x="389" y="1583"/>
                    <a:pt x="270" y="1784"/>
                  </a:cubicBezTo>
                  <a:cubicBezTo>
                    <a:pt x="147" y="1997"/>
                    <a:pt x="53" y="2218"/>
                    <a:pt x="1" y="2461"/>
                  </a:cubicBezTo>
                  <a:lnTo>
                    <a:pt x="8" y="2461"/>
                  </a:lnTo>
                  <a:cubicBezTo>
                    <a:pt x="113" y="2461"/>
                    <a:pt x="170" y="2382"/>
                    <a:pt x="187" y="2300"/>
                  </a:cubicBezTo>
                  <a:cubicBezTo>
                    <a:pt x="251" y="2049"/>
                    <a:pt x="427" y="1859"/>
                    <a:pt x="491" y="1605"/>
                  </a:cubicBezTo>
                  <a:cubicBezTo>
                    <a:pt x="546" y="1381"/>
                    <a:pt x="708" y="1179"/>
                    <a:pt x="838" y="977"/>
                  </a:cubicBezTo>
                  <a:cubicBezTo>
                    <a:pt x="1014" y="703"/>
                    <a:pt x="1205" y="442"/>
                    <a:pt x="1384" y="173"/>
                  </a:cubicBezTo>
                  <a:cubicBezTo>
                    <a:pt x="1414" y="132"/>
                    <a:pt x="1421" y="80"/>
                    <a:pt x="1440" y="30"/>
                  </a:cubicBezTo>
                  <a:cubicBezTo>
                    <a:pt x="1426" y="20"/>
                    <a:pt x="1410" y="13"/>
                    <a:pt x="1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
            <p:cNvSpPr/>
            <p:nvPr/>
          </p:nvSpPr>
          <p:spPr>
            <a:xfrm>
              <a:off x="-1424283" y="3119698"/>
              <a:ext cx="87621" cy="50567"/>
            </a:xfrm>
            <a:custGeom>
              <a:avLst/>
              <a:gdLst/>
              <a:ahLst/>
              <a:cxnLst/>
              <a:rect l="l" t="t" r="r" b="b"/>
              <a:pathLst>
                <a:path w="1835" h="1059" extrusionOk="0">
                  <a:moveTo>
                    <a:pt x="1776" y="1"/>
                  </a:moveTo>
                  <a:cubicBezTo>
                    <a:pt x="1574" y="116"/>
                    <a:pt x="1376" y="233"/>
                    <a:pt x="1174" y="352"/>
                  </a:cubicBezTo>
                  <a:cubicBezTo>
                    <a:pt x="1162" y="359"/>
                    <a:pt x="1159" y="375"/>
                    <a:pt x="1148" y="382"/>
                  </a:cubicBezTo>
                  <a:cubicBezTo>
                    <a:pt x="1099" y="430"/>
                    <a:pt x="1054" y="483"/>
                    <a:pt x="994" y="516"/>
                  </a:cubicBezTo>
                  <a:cubicBezTo>
                    <a:pt x="725" y="689"/>
                    <a:pt x="430" y="801"/>
                    <a:pt x="127" y="901"/>
                  </a:cubicBezTo>
                  <a:cubicBezTo>
                    <a:pt x="86" y="917"/>
                    <a:pt x="56" y="961"/>
                    <a:pt x="0" y="1006"/>
                  </a:cubicBezTo>
                  <a:cubicBezTo>
                    <a:pt x="86" y="1040"/>
                    <a:pt x="157" y="1058"/>
                    <a:pt x="217" y="1058"/>
                  </a:cubicBezTo>
                  <a:cubicBezTo>
                    <a:pt x="269" y="1058"/>
                    <a:pt x="314" y="1044"/>
                    <a:pt x="351" y="1006"/>
                  </a:cubicBezTo>
                  <a:cubicBezTo>
                    <a:pt x="497" y="868"/>
                    <a:pt x="669" y="804"/>
                    <a:pt x="853" y="749"/>
                  </a:cubicBezTo>
                  <a:cubicBezTo>
                    <a:pt x="901" y="734"/>
                    <a:pt x="942" y="708"/>
                    <a:pt x="983" y="682"/>
                  </a:cubicBezTo>
                  <a:cubicBezTo>
                    <a:pt x="1193" y="551"/>
                    <a:pt x="1383" y="385"/>
                    <a:pt x="1619" y="292"/>
                  </a:cubicBezTo>
                  <a:cubicBezTo>
                    <a:pt x="1727" y="251"/>
                    <a:pt x="1805" y="143"/>
                    <a:pt x="1835" y="12"/>
                  </a:cubicBezTo>
                  <a:cubicBezTo>
                    <a:pt x="1809" y="9"/>
                    <a:pt x="1795" y="1"/>
                    <a:pt x="17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
            <p:cNvSpPr/>
            <p:nvPr/>
          </p:nvSpPr>
          <p:spPr>
            <a:xfrm>
              <a:off x="-2210582" y="3991852"/>
              <a:ext cx="65561" cy="49994"/>
            </a:xfrm>
            <a:custGeom>
              <a:avLst/>
              <a:gdLst/>
              <a:ahLst/>
              <a:cxnLst/>
              <a:rect l="l" t="t" r="r" b="b"/>
              <a:pathLst>
                <a:path w="1373" h="1047" extrusionOk="0">
                  <a:moveTo>
                    <a:pt x="1358" y="1"/>
                  </a:moveTo>
                  <a:lnTo>
                    <a:pt x="1358" y="1"/>
                  </a:lnTo>
                  <a:cubicBezTo>
                    <a:pt x="1290" y="30"/>
                    <a:pt x="1227" y="46"/>
                    <a:pt x="1175" y="82"/>
                  </a:cubicBezTo>
                  <a:cubicBezTo>
                    <a:pt x="992" y="217"/>
                    <a:pt x="808" y="360"/>
                    <a:pt x="625" y="501"/>
                  </a:cubicBezTo>
                  <a:cubicBezTo>
                    <a:pt x="426" y="662"/>
                    <a:pt x="229" y="823"/>
                    <a:pt x="0" y="1010"/>
                  </a:cubicBezTo>
                  <a:cubicBezTo>
                    <a:pt x="64" y="1028"/>
                    <a:pt x="98" y="1047"/>
                    <a:pt x="120" y="1047"/>
                  </a:cubicBezTo>
                  <a:cubicBezTo>
                    <a:pt x="124" y="1047"/>
                    <a:pt x="128" y="1047"/>
                    <a:pt x="131" y="1043"/>
                  </a:cubicBezTo>
                  <a:cubicBezTo>
                    <a:pt x="207" y="1010"/>
                    <a:pt x="288" y="972"/>
                    <a:pt x="355" y="924"/>
                  </a:cubicBezTo>
                  <a:cubicBezTo>
                    <a:pt x="655" y="700"/>
                    <a:pt x="954" y="472"/>
                    <a:pt x="1253" y="247"/>
                  </a:cubicBezTo>
                  <a:cubicBezTo>
                    <a:pt x="1323" y="191"/>
                    <a:pt x="1373" y="127"/>
                    <a:pt x="13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
            <p:cNvSpPr/>
            <p:nvPr/>
          </p:nvSpPr>
          <p:spPr>
            <a:xfrm>
              <a:off x="-2030469" y="3762461"/>
              <a:ext cx="46270" cy="89675"/>
            </a:xfrm>
            <a:custGeom>
              <a:avLst/>
              <a:gdLst/>
              <a:ahLst/>
              <a:cxnLst/>
              <a:rect l="l" t="t" r="r" b="b"/>
              <a:pathLst>
                <a:path w="969" h="1878" extrusionOk="0">
                  <a:moveTo>
                    <a:pt x="867" y="1"/>
                  </a:moveTo>
                  <a:cubicBezTo>
                    <a:pt x="826" y="95"/>
                    <a:pt x="759" y="173"/>
                    <a:pt x="770" y="236"/>
                  </a:cubicBezTo>
                  <a:cubicBezTo>
                    <a:pt x="793" y="330"/>
                    <a:pt x="744" y="386"/>
                    <a:pt x="714" y="454"/>
                  </a:cubicBezTo>
                  <a:cubicBezTo>
                    <a:pt x="674" y="550"/>
                    <a:pt x="613" y="637"/>
                    <a:pt x="565" y="730"/>
                  </a:cubicBezTo>
                  <a:cubicBezTo>
                    <a:pt x="498" y="857"/>
                    <a:pt x="464" y="1003"/>
                    <a:pt x="374" y="1104"/>
                  </a:cubicBezTo>
                  <a:cubicBezTo>
                    <a:pt x="172" y="1320"/>
                    <a:pt x="165" y="1612"/>
                    <a:pt x="1" y="1877"/>
                  </a:cubicBezTo>
                  <a:cubicBezTo>
                    <a:pt x="127" y="1844"/>
                    <a:pt x="176" y="1784"/>
                    <a:pt x="210" y="1720"/>
                  </a:cubicBezTo>
                  <a:cubicBezTo>
                    <a:pt x="310" y="1537"/>
                    <a:pt x="408" y="1351"/>
                    <a:pt x="494" y="1156"/>
                  </a:cubicBezTo>
                  <a:cubicBezTo>
                    <a:pt x="598" y="920"/>
                    <a:pt x="700" y="681"/>
                    <a:pt x="848" y="468"/>
                  </a:cubicBezTo>
                  <a:cubicBezTo>
                    <a:pt x="969" y="304"/>
                    <a:pt x="969" y="233"/>
                    <a:pt x="8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
            <p:cNvSpPr/>
            <p:nvPr/>
          </p:nvSpPr>
          <p:spPr>
            <a:xfrm>
              <a:off x="-1443049" y="2927122"/>
              <a:ext cx="58207" cy="45219"/>
            </a:xfrm>
            <a:custGeom>
              <a:avLst/>
              <a:gdLst/>
              <a:ahLst/>
              <a:cxnLst/>
              <a:rect l="l" t="t" r="r" b="b"/>
              <a:pathLst>
                <a:path w="1219" h="947" extrusionOk="0">
                  <a:moveTo>
                    <a:pt x="1137" y="0"/>
                  </a:moveTo>
                  <a:cubicBezTo>
                    <a:pt x="1103" y="27"/>
                    <a:pt x="1066" y="53"/>
                    <a:pt x="1036" y="83"/>
                  </a:cubicBezTo>
                  <a:cubicBezTo>
                    <a:pt x="853" y="262"/>
                    <a:pt x="628" y="381"/>
                    <a:pt x="423" y="528"/>
                  </a:cubicBezTo>
                  <a:cubicBezTo>
                    <a:pt x="311" y="610"/>
                    <a:pt x="195" y="692"/>
                    <a:pt x="90" y="781"/>
                  </a:cubicBezTo>
                  <a:cubicBezTo>
                    <a:pt x="57" y="807"/>
                    <a:pt x="45" y="864"/>
                    <a:pt x="0" y="947"/>
                  </a:cubicBezTo>
                  <a:cubicBezTo>
                    <a:pt x="147" y="879"/>
                    <a:pt x="254" y="849"/>
                    <a:pt x="337" y="785"/>
                  </a:cubicBezTo>
                  <a:cubicBezTo>
                    <a:pt x="427" y="718"/>
                    <a:pt x="490" y="621"/>
                    <a:pt x="568" y="543"/>
                  </a:cubicBezTo>
                  <a:cubicBezTo>
                    <a:pt x="602" y="509"/>
                    <a:pt x="651" y="490"/>
                    <a:pt x="692" y="460"/>
                  </a:cubicBezTo>
                  <a:cubicBezTo>
                    <a:pt x="770" y="400"/>
                    <a:pt x="849" y="345"/>
                    <a:pt x="927" y="284"/>
                  </a:cubicBezTo>
                  <a:cubicBezTo>
                    <a:pt x="1025" y="210"/>
                    <a:pt x="1118" y="127"/>
                    <a:pt x="1219" y="57"/>
                  </a:cubicBezTo>
                  <a:cubicBezTo>
                    <a:pt x="1193" y="38"/>
                    <a:pt x="1167" y="19"/>
                    <a:pt x="11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
            <p:cNvSpPr/>
            <p:nvPr/>
          </p:nvSpPr>
          <p:spPr>
            <a:xfrm>
              <a:off x="-1416452" y="2950663"/>
              <a:ext cx="71052" cy="52000"/>
            </a:xfrm>
            <a:custGeom>
              <a:avLst/>
              <a:gdLst/>
              <a:ahLst/>
              <a:cxnLst/>
              <a:rect l="l" t="t" r="r" b="b"/>
              <a:pathLst>
                <a:path w="1488" h="1089" extrusionOk="0">
                  <a:moveTo>
                    <a:pt x="1369" y="0"/>
                  </a:moveTo>
                  <a:cubicBezTo>
                    <a:pt x="1353" y="9"/>
                    <a:pt x="1339" y="19"/>
                    <a:pt x="1320" y="27"/>
                  </a:cubicBezTo>
                  <a:cubicBezTo>
                    <a:pt x="1309" y="31"/>
                    <a:pt x="1301" y="45"/>
                    <a:pt x="1290" y="53"/>
                  </a:cubicBezTo>
                  <a:cubicBezTo>
                    <a:pt x="1039" y="247"/>
                    <a:pt x="785" y="442"/>
                    <a:pt x="535" y="633"/>
                  </a:cubicBezTo>
                  <a:cubicBezTo>
                    <a:pt x="359" y="771"/>
                    <a:pt x="180" y="906"/>
                    <a:pt x="0" y="1040"/>
                  </a:cubicBezTo>
                  <a:cubicBezTo>
                    <a:pt x="8" y="1055"/>
                    <a:pt x="16" y="1073"/>
                    <a:pt x="23" y="1089"/>
                  </a:cubicBezTo>
                  <a:cubicBezTo>
                    <a:pt x="32" y="1088"/>
                    <a:pt x="42" y="1088"/>
                    <a:pt x="52" y="1088"/>
                  </a:cubicBezTo>
                  <a:cubicBezTo>
                    <a:pt x="62" y="1088"/>
                    <a:pt x="73" y="1088"/>
                    <a:pt x="83" y="1088"/>
                  </a:cubicBezTo>
                  <a:cubicBezTo>
                    <a:pt x="118" y="1088"/>
                    <a:pt x="151" y="1086"/>
                    <a:pt x="165" y="1070"/>
                  </a:cubicBezTo>
                  <a:cubicBezTo>
                    <a:pt x="378" y="808"/>
                    <a:pt x="707" y="681"/>
                    <a:pt x="931" y="435"/>
                  </a:cubicBezTo>
                  <a:cubicBezTo>
                    <a:pt x="1141" y="423"/>
                    <a:pt x="1193" y="199"/>
                    <a:pt x="1379" y="124"/>
                  </a:cubicBezTo>
                  <a:cubicBezTo>
                    <a:pt x="1417" y="109"/>
                    <a:pt x="1455" y="90"/>
                    <a:pt x="1488" y="64"/>
                  </a:cubicBezTo>
                  <a:cubicBezTo>
                    <a:pt x="1447" y="45"/>
                    <a:pt x="1410" y="23"/>
                    <a:pt x="13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
            <p:cNvSpPr/>
            <p:nvPr/>
          </p:nvSpPr>
          <p:spPr>
            <a:xfrm>
              <a:off x="-1935876" y="3131636"/>
              <a:ext cx="74681" cy="64319"/>
            </a:xfrm>
            <a:custGeom>
              <a:avLst/>
              <a:gdLst/>
              <a:ahLst/>
              <a:cxnLst/>
              <a:rect l="l" t="t" r="r" b="b"/>
              <a:pathLst>
                <a:path w="1564" h="1347" extrusionOk="0">
                  <a:moveTo>
                    <a:pt x="1563" y="1"/>
                  </a:moveTo>
                  <a:cubicBezTo>
                    <a:pt x="1519" y="9"/>
                    <a:pt x="1496" y="9"/>
                    <a:pt x="1481" y="16"/>
                  </a:cubicBezTo>
                  <a:cubicBezTo>
                    <a:pt x="1253" y="158"/>
                    <a:pt x="1065" y="353"/>
                    <a:pt x="838" y="491"/>
                  </a:cubicBezTo>
                  <a:cubicBezTo>
                    <a:pt x="722" y="562"/>
                    <a:pt x="632" y="682"/>
                    <a:pt x="532" y="779"/>
                  </a:cubicBezTo>
                  <a:cubicBezTo>
                    <a:pt x="482" y="824"/>
                    <a:pt x="434" y="861"/>
                    <a:pt x="389" y="910"/>
                  </a:cubicBezTo>
                  <a:cubicBezTo>
                    <a:pt x="263" y="1037"/>
                    <a:pt x="139" y="1167"/>
                    <a:pt x="1" y="1306"/>
                  </a:cubicBezTo>
                  <a:cubicBezTo>
                    <a:pt x="42" y="1332"/>
                    <a:pt x="75" y="1347"/>
                    <a:pt x="109" y="1347"/>
                  </a:cubicBezTo>
                  <a:cubicBezTo>
                    <a:pt x="150" y="1347"/>
                    <a:pt x="187" y="1321"/>
                    <a:pt x="236" y="1269"/>
                  </a:cubicBezTo>
                  <a:cubicBezTo>
                    <a:pt x="285" y="1220"/>
                    <a:pt x="322" y="1160"/>
                    <a:pt x="370" y="1108"/>
                  </a:cubicBezTo>
                  <a:cubicBezTo>
                    <a:pt x="475" y="999"/>
                    <a:pt x="610" y="917"/>
                    <a:pt x="681" y="775"/>
                  </a:cubicBezTo>
                  <a:cubicBezTo>
                    <a:pt x="699" y="737"/>
                    <a:pt x="737" y="708"/>
                    <a:pt x="770" y="685"/>
                  </a:cubicBezTo>
                  <a:cubicBezTo>
                    <a:pt x="984" y="528"/>
                    <a:pt x="1200" y="375"/>
                    <a:pt x="1417" y="218"/>
                  </a:cubicBezTo>
                  <a:cubicBezTo>
                    <a:pt x="1455" y="188"/>
                    <a:pt x="1496" y="154"/>
                    <a:pt x="1526" y="118"/>
                  </a:cubicBezTo>
                  <a:cubicBezTo>
                    <a:pt x="1545" y="91"/>
                    <a:pt x="1548" y="50"/>
                    <a:pt x="15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
            <p:cNvSpPr/>
            <p:nvPr/>
          </p:nvSpPr>
          <p:spPr>
            <a:xfrm>
              <a:off x="-2140581" y="3874721"/>
              <a:ext cx="49612" cy="52382"/>
            </a:xfrm>
            <a:custGeom>
              <a:avLst/>
              <a:gdLst/>
              <a:ahLst/>
              <a:cxnLst/>
              <a:rect l="l" t="t" r="r" b="b"/>
              <a:pathLst>
                <a:path w="1039" h="1097" extrusionOk="0">
                  <a:moveTo>
                    <a:pt x="983" y="1"/>
                  </a:moveTo>
                  <a:cubicBezTo>
                    <a:pt x="878" y="1"/>
                    <a:pt x="822" y="76"/>
                    <a:pt x="763" y="147"/>
                  </a:cubicBezTo>
                  <a:cubicBezTo>
                    <a:pt x="564" y="386"/>
                    <a:pt x="363" y="622"/>
                    <a:pt x="168" y="861"/>
                  </a:cubicBezTo>
                  <a:cubicBezTo>
                    <a:pt x="112" y="929"/>
                    <a:pt x="67" y="1003"/>
                    <a:pt x="0" y="1096"/>
                  </a:cubicBezTo>
                  <a:cubicBezTo>
                    <a:pt x="187" y="1074"/>
                    <a:pt x="235" y="1041"/>
                    <a:pt x="325" y="910"/>
                  </a:cubicBezTo>
                  <a:cubicBezTo>
                    <a:pt x="389" y="824"/>
                    <a:pt x="449" y="738"/>
                    <a:pt x="520" y="659"/>
                  </a:cubicBezTo>
                  <a:cubicBezTo>
                    <a:pt x="684" y="465"/>
                    <a:pt x="852" y="278"/>
                    <a:pt x="1020" y="83"/>
                  </a:cubicBezTo>
                  <a:cubicBezTo>
                    <a:pt x="1032" y="68"/>
                    <a:pt x="1032" y="46"/>
                    <a:pt x="1039" y="9"/>
                  </a:cubicBezTo>
                  <a:cubicBezTo>
                    <a:pt x="1020" y="5"/>
                    <a:pt x="1001" y="1"/>
                    <a:pt x="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
            <p:cNvSpPr/>
            <p:nvPr/>
          </p:nvSpPr>
          <p:spPr>
            <a:xfrm>
              <a:off x="-2613306" y="4106786"/>
              <a:ext cx="73774" cy="10935"/>
            </a:xfrm>
            <a:custGeom>
              <a:avLst/>
              <a:gdLst/>
              <a:ahLst/>
              <a:cxnLst/>
              <a:rect l="l" t="t" r="r" b="b"/>
              <a:pathLst>
                <a:path w="1545" h="229" extrusionOk="0">
                  <a:moveTo>
                    <a:pt x="241" y="1"/>
                  </a:moveTo>
                  <a:cubicBezTo>
                    <a:pt x="162" y="1"/>
                    <a:pt x="84" y="16"/>
                    <a:pt x="1" y="61"/>
                  </a:cubicBezTo>
                  <a:cubicBezTo>
                    <a:pt x="222" y="165"/>
                    <a:pt x="454" y="218"/>
                    <a:pt x="693" y="218"/>
                  </a:cubicBezTo>
                  <a:cubicBezTo>
                    <a:pt x="749" y="218"/>
                    <a:pt x="805" y="213"/>
                    <a:pt x="861" y="206"/>
                  </a:cubicBezTo>
                  <a:lnTo>
                    <a:pt x="1022" y="206"/>
                  </a:lnTo>
                  <a:cubicBezTo>
                    <a:pt x="1167" y="213"/>
                    <a:pt x="1313" y="229"/>
                    <a:pt x="1463" y="229"/>
                  </a:cubicBezTo>
                  <a:cubicBezTo>
                    <a:pt x="1489" y="229"/>
                    <a:pt x="1519" y="177"/>
                    <a:pt x="1545" y="151"/>
                  </a:cubicBezTo>
                  <a:cubicBezTo>
                    <a:pt x="1538" y="132"/>
                    <a:pt x="1531" y="117"/>
                    <a:pt x="1523" y="101"/>
                  </a:cubicBezTo>
                  <a:cubicBezTo>
                    <a:pt x="1474" y="113"/>
                    <a:pt x="1422" y="117"/>
                    <a:pt x="1369" y="117"/>
                  </a:cubicBezTo>
                  <a:cubicBezTo>
                    <a:pt x="1313" y="117"/>
                    <a:pt x="1257" y="113"/>
                    <a:pt x="1198" y="106"/>
                  </a:cubicBezTo>
                  <a:cubicBezTo>
                    <a:pt x="1141" y="101"/>
                    <a:pt x="1086" y="98"/>
                    <a:pt x="1026" y="98"/>
                  </a:cubicBezTo>
                  <a:cubicBezTo>
                    <a:pt x="958" y="98"/>
                    <a:pt x="887" y="106"/>
                    <a:pt x="820" y="124"/>
                  </a:cubicBezTo>
                  <a:cubicBezTo>
                    <a:pt x="808" y="128"/>
                    <a:pt x="798" y="128"/>
                    <a:pt x="790" y="128"/>
                  </a:cubicBezTo>
                  <a:cubicBezTo>
                    <a:pt x="738" y="128"/>
                    <a:pt x="674" y="98"/>
                    <a:pt x="618" y="83"/>
                  </a:cubicBezTo>
                  <a:cubicBezTo>
                    <a:pt x="494" y="46"/>
                    <a:pt x="368" y="1"/>
                    <a:pt x="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
            <p:cNvSpPr/>
            <p:nvPr/>
          </p:nvSpPr>
          <p:spPr>
            <a:xfrm>
              <a:off x="-1911954" y="3427972"/>
              <a:ext cx="23588" cy="69476"/>
            </a:xfrm>
            <a:custGeom>
              <a:avLst/>
              <a:gdLst/>
              <a:ahLst/>
              <a:cxnLst/>
              <a:rect l="l" t="t" r="r" b="b"/>
              <a:pathLst>
                <a:path w="494" h="1455" extrusionOk="0">
                  <a:moveTo>
                    <a:pt x="445" y="1"/>
                  </a:moveTo>
                  <a:cubicBezTo>
                    <a:pt x="337" y="285"/>
                    <a:pt x="247" y="513"/>
                    <a:pt x="157" y="744"/>
                  </a:cubicBezTo>
                  <a:cubicBezTo>
                    <a:pt x="76" y="965"/>
                    <a:pt x="0" y="1189"/>
                    <a:pt x="34" y="1455"/>
                  </a:cubicBezTo>
                  <a:cubicBezTo>
                    <a:pt x="150" y="1380"/>
                    <a:pt x="150" y="1380"/>
                    <a:pt x="165" y="1294"/>
                  </a:cubicBezTo>
                  <a:cubicBezTo>
                    <a:pt x="195" y="1148"/>
                    <a:pt x="224" y="1006"/>
                    <a:pt x="266" y="864"/>
                  </a:cubicBezTo>
                  <a:cubicBezTo>
                    <a:pt x="333" y="636"/>
                    <a:pt x="412" y="411"/>
                    <a:pt x="479" y="184"/>
                  </a:cubicBezTo>
                  <a:cubicBezTo>
                    <a:pt x="494" y="142"/>
                    <a:pt x="464" y="94"/>
                    <a:pt x="4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
            <p:cNvSpPr/>
            <p:nvPr/>
          </p:nvSpPr>
          <p:spPr>
            <a:xfrm>
              <a:off x="-1931245" y="3504372"/>
              <a:ext cx="23111" cy="73392"/>
            </a:xfrm>
            <a:custGeom>
              <a:avLst/>
              <a:gdLst/>
              <a:ahLst/>
              <a:cxnLst/>
              <a:rect l="l" t="t" r="r" b="b"/>
              <a:pathLst>
                <a:path w="484" h="1537" extrusionOk="0">
                  <a:moveTo>
                    <a:pt x="385" y="0"/>
                  </a:moveTo>
                  <a:cubicBezTo>
                    <a:pt x="333" y="184"/>
                    <a:pt x="262" y="348"/>
                    <a:pt x="251" y="521"/>
                  </a:cubicBezTo>
                  <a:cubicBezTo>
                    <a:pt x="244" y="707"/>
                    <a:pt x="195" y="871"/>
                    <a:pt x="131" y="1047"/>
                  </a:cubicBezTo>
                  <a:cubicBezTo>
                    <a:pt x="83" y="1189"/>
                    <a:pt x="0" y="1350"/>
                    <a:pt x="131" y="1537"/>
                  </a:cubicBezTo>
                  <a:cubicBezTo>
                    <a:pt x="166" y="1470"/>
                    <a:pt x="188" y="1436"/>
                    <a:pt x="199" y="1395"/>
                  </a:cubicBezTo>
                  <a:cubicBezTo>
                    <a:pt x="259" y="1211"/>
                    <a:pt x="202" y="999"/>
                    <a:pt x="340" y="835"/>
                  </a:cubicBezTo>
                  <a:cubicBezTo>
                    <a:pt x="323" y="628"/>
                    <a:pt x="390" y="442"/>
                    <a:pt x="449" y="255"/>
                  </a:cubicBezTo>
                  <a:cubicBezTo>
                    <a:pt x="475" y="165"/>
                    <a:pt x="483" y="76"/>
                    <a:pt x="3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
            <p:cNvSpPr/>
            <p:nvPr/>
          </p:nvSpPr>
          <p:spPr>
            <a:xfrm>
              <a:off x="-2095982" y="3276605"/>
              <a:ext cx="30894" cy="73392"/>
            </a:xfrm>
            <a:custGeom>
              <a:avLst/>
              <a:gdLst/>
              <a:ahLst/>
              <a:cxnLst/>
              <a:rect l="l" t="t" r="r" b="b"/>
              <a:pathLst>
                <a:path w="647" h="1537" extrusionOk="0">
                  <a:moveTo>
                    <a:pt x="614" y="1"/>
                  </a:moveTo>
                  <a:cubicBezTo>
                    <a:pt x="614" y="4"/>
                    <a:pt x="614" y="8"/>
                    <a:pt x="617" y="12"/>
                  </a:cubicBezTo>
                  <a:cubicBezTo>
                    <a:pt x="617" y="8"/>
                    <a:pt x="621" y="4"/>
                    <a:pt x="621" y="1"/>
                  </a:cubicBezTo>
                  <a:close/>
                  <a:moveTo>
                    <a:pt x="617" y="12"/>
                  </a:moveTo>
                  <a:cubicBezTo>
                    <a:pt x="538" y="195"/>
                    <a:pt x="457" y="379"/>
                    <a:pt x="378" y="562"/>
                  </a:cubicBezTo>
                  <a:cubicBezTo>
                    <a:pt x="277" y="805"/>
                    <a:pt x="179" y="1043"/>
                    <a:pt x="83" y="1287"/>
                  </a:cubicBezTo>
                  <a:cubicBezTo>
                    <a:pt x="53" y="1369"/>
                    <a:pt x="31" y="1455"/>
                    <a:pt x="0" y="1537"/>
                  </a:cubicBezTo>
                  <a:cubicBezTo>
                    <a:pt x="64" y="1533"/>
                    <a:pt x="112" y="1514"/>
                    <a:pt x="127" y="1481"/>
                  </a:cubicBezTo>
                  <a:cubicBezTo>
                    <a:pt x="176" y="1380"/>
                    <a:pt x="195" y="1264"/>
                    <a:pt x="255" y="1171"/>
                  </a:cubicBezTo>
                  <a:cubicBezTo>
                    <a:pt x="457" y="842"/>
                    <a:pt x="505" y="460"/>
                    <a:pt x="636" y="113"/>
                  </a:cubicBezTo>
                  <a:cubicBezTo>
                    <a:pt x="647" y="87"/>
                    <a:pt x="628" y="46"/>
                    <a:pt x="617"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
            <p:cNvSpPr/>
            <p:nvPr/>
          </p:nvSpPr>
          <p:spPr>
            <a:xfrm>
              <a:off x="-1553685" y="3120605"/>
              <a:ext cx="64988" cy="21297"/>
            </a:xfrm>
            <a:custGeom>
              <a:avLst/>
              <a:gdLst/>
              <a:ahLst/>
              <a:cxnLst/>
              <a:rect l="l" t="t" r="r" b="b"/>
              <a:pathLst>
                <a:path w="1361" h="446" extrusionOk="0">
                  <a:moveTo>
                    <a:pt x="0" y="416"/>
                  </a:moveTo>
                  <a:lnTo>
                    <a:pt x="0" y="423"/>
                  </a:lnTo>
                  <a:cubicBezTo>
                    <a:pt x="4" y="419"/>
                    <a:pt x="4" y="419"/>
                    <a:pt x="7" y="416"/>
                  </a:cubicBezTo>
                  <a:close/>
                  <a:moveTo>
                    <a:pt x="1346" y="0"/>
                  </a:moveTo>
                  <a:cubicBezTo>
                    <a:pt x="1218" y="30"/>
                    <a:pt x="1091" y="75"/>
                    <a:pt x="964" y="83"/>
                  </a:cubicBezTo>
                  <a:cubicBezTo>
                    <a:pt x="673" y="102"/>
                    <a:pt x="407" y="202"/>
                    <a:pt x="142" y="299"/>
                  </a:cubicBezTo>
                  <a:cubicBezTo>
                    <a:pt x="90" y="318"/>
                    <a:pt x="52" y="375"/>
                    <a:pt x="7" y="416"/>
                  </a:cubicBezTo>
                  <a:cubicBezTo>
                    <a:pt x="45" y="438"/>
                    <a:pt x="82" y="445"/>
                    <a:pt x="116" y="445"/>
                  </a:cubicBezTo>
                  <a:cubicBezTo>
                    <a:pt x="198" y="445"/>
                    <a:pt x="276" y="408"/>
                    <a:pt x="359" y="385"/>
                  </a:cubicBezTo>
                  <a:cubicBezTo>
                    <a:pt x="572" y="326"/>
                    <a:pt x="773" y="221"/>
                    <a:pt x="998" y="187"/>
                  </a:cubicBezTo>
                  <a:cubicBezTo>
                    <a:pt x="1125" y="169"/>
                    <a:pt x="1241" y="94"/>
                    <a:pt x="1360" y="42"/>
                  </a:cubicBezTo>
                  <a:cubicBezTo>
                    <a:pt x="1357" y="30"/>
                    <a:pt x="1353" y="16"/>
                    <a:pt x="13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
            <p:cNvSpPr/>
            <p:nvPr/>
          </p:nvSpPr>
          <p:spPr>
            <a:xfrm>
              <a:off x="-2230398" y="3963441"/>
              <a:ext cx="55008" cy="43643"/>
            </a:xfrm>
            <a:custGeom>
              <a:avLst/>
              <a:gdLst/>
              <a:ahLst/>
              <a:cxnLst/>
              <a:rect l="l" t="t" r="r" b="b"/>
              <a:pathLst>
                <a:path w="1152" h="914" extrusionOk="0">
                  <a:moveTo>
                    <a:pt x="1152" y="1"/>
                  </a:moveTo>
                  <a:lnTo>
                    <a:pt x="1152" y="1"/>
                  </a:lnTo>
                  <a:cubicBezTo>
                    <a:pt x="767" y="293"/>
                    <a:pt x="386" y="581"/>
                    <a:pt x="1" y="872"/>
                  </a:cubicBezTo>
                  <a:cubicBezTo>
                    <a:pt x="8" y="887"/>
                    <a:pt x="16" y="902"/>
                    <a:pt x="23" y="913"/>
                  </a:cubicBezTo>
                  <a:cubicBezTo>
                    <a:pt x="106" y="883"/>
                    <a:pt x="195" y="865"/>
                    <a:pt x="263" y="816"/>
                  </a:cubicBezTo>
                  <a:cubicBezTo>
                    <a:pt x="505" y="644"/>
                    <a:pt x="744" y="465"/>
                    <a:pt x="980" y="285"/>
                  </a:cubicBezTo>
                  <a:cubicBezTo>
                    <a:pt x="1070" y="218"/>
                    <a:pt x="1152" y="147"/>
                    <a:pt x="11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
            <p:cNvSpPr/>
            <p:nvPr/>
          </p:nvSpPr>
          <p:spPr>
            <a:xfrm>
              <a:off x="-1462149" y="2920485"/>
              <a:ext cx="38964" cy="27552"/>
            </a:xfrm>
            <a:custGeom>
              <a:avLst/>
              <a:gdLst/>
              <a:ahLst/>
              <a:cxnLst/>
              <a:rect l="l" t="t" r="r" b="b"/>
              <a:pathLst>
                <a:path w="816" h="577" extrusionOk="0">
                  <a:moveTo>
                    <a:pt x="654" y="1"/>
                  </a:moveTo>
                  <a:cubicBezTo>
                    <a:pt x="565" y="72"/>
                    <a:pt x="471" y="143"/>
                    <a:pt x="378" y="206"/>
                  </a:cubicBezTo>
                  <a:cubicBezTo>
                    <a:pt x="233" y="304"/>
                    <a:pt x="102" y="405"/>
                    <a:pt x="0" y="577"/>
                  </a:cubicBezTo>
                  <a:cubicBezTo>
                    <a:pt x="53" y="562"/>
                    <a:pt x="94" y="562"/>
                    <a:pt x="128" y="543"/>
                  </a:cubicBezTo>
                  <a:cubicBezTo>
                    <a:pt x="247" y="468"/>
                    <a:pt x="363" y="386"/>
                    <a:pt x="479" y="311"/>
                  </a:cubicBezTo>
                  <a:cubicBezTo>
                    <a:pt x="580" y="244"/>
                    <a:pt x="681" y="188"/>
                    <a:pt x="752" y="80"/>
                  </a:cubicBezTo>
                  <a:cubicBezTo>
                    <a:pt x="771" y="49"/>
                    <a:pt x="793" y="27"/>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
            <p:cNvSpPr/>
            <p:nvPr/>
          </p:nvSpPr>
          <p:spPr>
            <a:xfrm>
              <a:off x="-2662345" y="3904040"/>
              <a:ext cx="72007" cy="25737"/>
            </a:xfrm>
            <a:custGeom>
              <a:avLst/>
              <a:gdLst/>
              <a:ahLst/>
              <a:cxnLst/>
              <a:rect l="l" t="t" r="r" b="b"/>
              <a:pathLst>
                <a:path w="1508" h="539" extrusionOk="0">
                  <a:moveTo>
                    <a:pt x="12" y="1"/>
                  </a:moveTo>
                  <a:cubicBezTo>
                    <a:pt x="8" y="15"/>
                    <a:pt x="4" y="27"/>
                    <a:pt x="1" y="41"/>
                  </a:cubicBezTo>
                  <a:cubicBezTo>
                    <a:pt x="90" y="97"/>
                    <a:pt x="176" y="184"/>
                    <a:pt x="273" y="202"/>
                  </a:cubicBezTo>
                  <a:cubicBezTo>
                    <a:pt x="565" y="265"/>
                    <a:pt x="841" y="355"/>
                    <a:pt x="1114" y="472"/>
                  </a:cubicBezTo>
                  <a:cubicBezTo>
                    <a:pt x="1189" y="505"/>
                    <a:pt x="1271" y="539"/>
                    <a:pt x="1357" y="539"/>
                  </a:cubicBezTo>
                  <a:cubicBezTo>
                    <a:pt x="1406" y="539"/>
                    <a:pt x="1454" y="527"/>
                    <a:pt x="1507" y="498"/>
                  </a:cubicBezTo>
                  <a:cubicBezTo>
                    <a:pt x="1111" y="273"/>
                    <a:pt x="636" y="262"/>
                    <a:pt x="236" y="45"/>
                  </a:cubicBezTo>
                  <a:cubicBezTo>
                    <a:pt x="172" y="11"/>
                    <a:pt x="86" y="1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
            <p:cNvSpPr/>
            <p:nvPr/>
          </p:nvSpPr>
          <p:spPr>
            <a:xfrm>
              <a:off x="-1346307" y="3033844"/>
              <a:ext cx="61789" cy="45744"/>
            </a:xfrm>
            <a:custGeom>
              <a:avLst/>
              <a:gdLst/>
              <a:ahLst/>
              <a:cxnLst/>
              <a:rect l="l" t="t" r="r" b="b"/>
              <a:pathLst>
                <a:path w="1294" h="958" extrusionOk="0">
                  <a:moveTo>
                    <a:pt x="1294" y="1"/>
                  </a:moveTo>
                  <a:lnTo>
                    <a:pt x="1294" y="1"/>
                  </a:lnTo>
                  <a:cubicBezTo>
                    <a:pt x="826" y="263"/>
                    <a:pt x="431" y="610"/>
                    <a:pt x="0" y="910"/>
                  </a:cubicBezTo>
                  <a:cubicBezTo>
                    <a:pt x="5" y="924"/>
                    <a:pt x="8" y="939"/>
                    <a:pt x="12" y="954"/>
                  </a:cubicBezTo>
                  <a:lnTo>
                    <a:pt x="41" y="954"/>
                  </a:lnTo>
                  <a:cubicBezTo>
                    <a:pt x="53" y="958"/>
                    <a:pt x="60" y="958"/>
                    <a:pt x="72" y="958"/>
                  </a:cubicBezTo>
                  <a:cubicBezTo>
                    <a:pt x="83" y="958"/>
                    <a:pt x="94" y="954"/>
                    <a:pt x="105" y="950"/>
                  </a:cubicBezTo>
                  <a:cubicBezTo>
                    <a:pt x="184" y="894"/>
                    <a:pt x="255" y="831"/>
                    <a:pt x="333" y="775"/>
                  </a:cubicBezTo>
                  <a:cubicBezTo>
                    <a:pt x="546" y="622"/>
                    <a:pt x="763" y="479"/>
                    <a:pt x="969" y="322"/>
                  </a:cubicBezTo>
                  <a:cubicBezTo>
                    <a:pt x="1088" y="229"/>
                    <a:pt x="1185" y="109"/>
                    <a:pt x="1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
            <p:cNvSpPr/>
            <p:nvPr/>
          </p:nvSpPr>
          <p:spPr>
            <a:xfrm>
              <a:off x="-1504121" y="3134548"/>
              <a:ext cx="59306" cy="23923"/>
            </a:xfrm>
            <a:custGeom>
              <a:avLst/>
              <a:gdLst/>
              <a:ahLst/>
              <a:cxnLst/>
              <a:rect l="l" t="t" r="r" b="b"/>
              <a:pathLst>
                <a:path w="1242" h="501" extrusionOk="0">
                  <a:moveTo>
                    <a:pt x="1156" y="0"/>
                  </a:moveTo>
                  <a:cubicBezTo>
                    <a:pt x="1141" y="0"/>
                    <a:pt x="1130" y="4"/>
                    <a:pt x="1115" y="7"/>
                  </a:cubicBezTo>
                  <a:cubicBezTo>
                    <a:pt x="779" y="112"/>
                    <a:pt x="446" y="217"/>
                    <a:pt x="113" y="326"/>
                  </a:cubicBezTo>
                  <a:cubicBezTo>
                    <a:pt x="49" y="344"/>
                    <a:pt x="1" y="388"/>
                    <a:pt x="46" y="501"/>
                  </a:cubicBezTo>
                  <a:cubicBezTo>
                    <a:pt x="450" y="362"/>
                    <a:pt x="853" y="231"/>
                    <a:pt x="1242" y="22"/>
                  </a:cubicBezTo>
                  <a:cubicBezTo>
                    <a:pt x="1212" y="7"/>
                    <a:pt x="1186" y="0"/>
                    <a:pt x="1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
            <p:cNvSpPr/>
            <p:nvPr/>
          </p:nvSpPr>
          <p:spPr>
            <a:xfrm>
              <a:off x="-2009937" y="3180245"/>
              <a:ext cx="34332" cy="49803"/>
            </a:xfrm>
            <a:custGeom>
              <a:avLst/>
              <a:gdLst/>
              <a:ahLst/>
              <a:cxnLst/>
              <a:rect l="l" t="t" r="r" b="b"/>
              <a:pathLst>
                <a:path w="719" h="1043" extrusionOk="0">
                  <a:moveTo>
                    <a:pt x="718" y="0"/>
                  </a:moveTo>
                  <a:lnTo>
                    <a:pt x="718" y="0"/>
                  </a:lnTo>
                  <a:cubicBezTo>
                    <a:pt x="427" y="311"/>
                    <a:pt x="154" y="632"/>
                    <a:pt x="0" y="1043"/>
                  </a:cubicBezTo>
                  <a:cubicBezTo>
                    <a:pt x="228" y="949"/>
                    <a:pt x="273" y="710"/>
                    <a:pt x="415" y="549"/>
                  </a:cubicBezTo>
                  <a:cubicBezTo>
                    <a:pt x="553" y="392"/>
                    <a:pt x="703" y="232"/>
                    <a:pt x="7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
            <p:cNvSpPr/>
            <p:nvPr/>
          </p:nvSpPr>
          <p:spPr>
            <a:xfrm>
              <a:off x="-2046752" y="3381941"/>
              <a:ext cx="22777" cy="64271"/>
            </a:xfrm>
            <a:custGeom>
              <a:avLst/>
              <a:gdLst/>
              <a:ahLst/>
              <a:cxnLst/>
              <a:rect l="l" t="t" r="r" b="b"/>
              <a:pathLst>
                <a:path w="477" h="1346" extrusionOk="0">
                  <a:moveTo>
                    <a:pt x="401" y="0"/>
                  </a:moveTo>
                  <a:cubicBezTo>
                    <a:pt x="378" y="57"/>
                    <a:pt x="360" y="105"/>
                    <a:pt x="342" y="150"/>
                  </a:cubicBezTo>
                  <a:cubicBezTo>
                    <a:pt x="263" y="374"/>
                    <a:pt x="173" y="595"/>
                    <a:pt x="106" y="826"/>
                  </a:cubicBezTo>
                  <a:cubicBezTo>
                    <a:pt x="57" y="991"/>
                    <a:pt x="42" y="1163"/>
                    <a:pt x="12" y="1331"/>
                  </a:cubicBezTo>
                  <a:cubicBezTo>
                    <a:pt x="57" y="1271"/>
                    <a:pt x="113" y="1211"/>
                    <a:pt x="143" y="1144"/>
                  </a:cubicBezTo>
                  <a:cubicBezTo>
                    <a:pt x="180" y="1073"/>
                    <a:pt x="192" y="987"/>
                    <a:pt x="218" y="909"/>
                  </a:cubicBezTo>
                  <a:cubicBezTo>
                    <a:pt x="292" y="662"/>
                    <a:pt x="368" y="415"/>
                    <a:pt x="449" y="169"/>
                  </a:cubicBezTo>
                  <a:cubicBezTo>
                    <a:pt x="476" y="97"/>
                    <a:pt x="461" y="52"/>
                    <a:pt x="401" y="0"/>
                  </a:cubicBezTo>
                  <a:close/>
                  <a:moveTo>
                    <a:pt x="12" y="1331"/>
                  </a:moveTo>
                  <a:lnTo>
                    <a:pt x="12" y="1331"/>
                  </a:lnTo>
                  <a:cubicBezTo>
                    <a:pt x="9" y="1335"/>
                    <a:pt x="5" y="1342"/>
                    <a:pt x="1" y="1346"/>
                  </a:cubicBezTo>
                  <a:lnTo>
                    <a:pt x="9" y="1346"/>
                  </a:lnTo>
                  <a:cubicBezTo>
                    <a:pt x="9" y="1342"/>
                    <a:pt x="12" y="1335"/>
                    <a:pt x="12" y="13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
            <p:cNvSpPr/>
            <p:nvPr/>
          </p:nvSpPr>
          <p:spPr>
            <a:xfrm>
              <a:off x="-2059215" y="3290166"/>
              <a:ext cx="23254" cy="50949"/>
            </a:xfrm>
            <a:custGeom>
              <a:avLst/>
              <a:gdLst/>
              <a:ahLst/>
              <a:cxnLst/>
              <a:rect l="l" t="t" r="r" b="b"/>
              <a:pathLst>
                <a:path w="487" h="1067" extrusionOk="0">
                  <a:moveTo>
                    <a:pt x="434" y="0"/>
                  </a:moveTo>
                  <a:cubicBezTo>
                    <a:pt x="386" y="57"/>
                    <a:pt x="322" y="113"/>
                    <a:pt x="299" y="176"/>
                  </a:cubicBezTo>
                  <a:cubicBezTo>
                    <a:pt x="194" y="464"/>
                    <a:pt x="101" y="756"/>
                    <a:pt x="1" y="1051"/>
                  </a:cubicBezTo>
                  <a:cubicBezTo>
                    <a:pt x="30" y="1059"/>
                    <a:pt x="53" y="1066"/>
                    <a:pt x="72" y="1066"/>
                  </a:cubicBezTo>
                  <a:cubicBezTo>
                    <a:pt x="135" y="1066"/>
                    <a:pt x="161" y="1014"/>
                    <a:pt x="180" y="965"/>
                  </a:cubicBezTo>
                  <a:cubicBezTo>
                    <a:pt x="247" y="778"/>
                    <a:pt x="307" y="592"/>
                    <a:pt x="370" y="404"/>
                  </a:cubicBezTo>
                  <a:cubicBezTo>
                    <a:pt x="412" y="278"/>
                    <a:pt x="449" y="150"/>
                    <a:pt x="486" y="27"/>
                  </a:cubicBezTo>
                  <a:cubicBezTo>
                    <a:pt x="468" y="16"/>
                    <a:pt x="449" y="8"/>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
            <p:cNvSpPr/>
            <p:nvPr/>
          </p:nvSpPr>
          <p:spPr>
            <a:xfrm>
              <a:off x="-1543180" y="3151165"/>
              <a:ext cx="36815" cy="16426"/>
            </a:xfrm>
            <a:custGeom>
              <a:avLst/>
              <a:gdLst/>
              <a:ahLst/>
              <a:cxnLst/>
              <a:rect l="l" t="t" r="r" b="b"/>
              <a:pathLst>
                <a:path w="771" h="344" extrusionOk="0">
                  <a:moveTo>
                    <a:pt x="550" y="0"/>
                  </a:moveTo>
                  <a:cubicBezTo>
                    <a:pt x="337" y="0"/>
                    <a:pt x="165" y="116"/>
                    <a:pt x="1" y="242"/>
                  </a:cubicBezTo>
                  <a:cubicBezTo>
                    <a:pt x="8" y="310"/>
                    <a:pt x="34" y="344"/>
                    <a:pt x="79" y="344"/>
                  </a:cubicBezTo>
                  <a:cubicBezTo>
                    <a:pt x="90" y="344"/>
                    <a:pt x="105" y="344"/>
                    <a:pt x="116" y="337"/>
                  </a:cubicBezTo>
                  <a:cubicBezTo>
                    <a:pt x="303" y="280"/>
                    <a:pt x="490" y="216"/>
                    <a:pt x="669" y="149"/>
                  </a:cubicBezTo>
                  <a:cubicBezTo>
                    <a:pt x="707" y="135"/>
                    <a:pt x="729" y="85"/>
                    <a:pt x="770" y="37"/>
                  </a:cubicBezTo>
                  <a:cubicBezTo>
                    <a:pt x="692" y="11"/>
                    <a:pt x="621" y="0"/>
                    <a:pt x="5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
            <p:cNvSpPr/>
            <p:nvPr/>
          </p:nvSpPr>
          <p:spPr>
            <a:xfrm>
              <a:off x="-1952111" y="3419234"/>
              <a:ext cx="24114" cy="70383"/>
            </a:xfrm>
            <a:custGeom>
              <a:avLst/>
              <a:gdLst/>
              <a:ahLst/>
              <a:cxnLst/>
              <a:rect l="l" t="t" r="r" b="b"/>
              <a:pathLst>
                <a:path w="505" h="1474" extrusionOk="0">
                  <a:moveTo>
                    <a:pt x="427" y="1"/>
                  </a:moveTo>
                  <a:cubicBezTo>
                    <a:pt x="367" y="218"/>
                    <a:pt x="311" y="434"/>
                    <a:pt x="251" y="651"/>
                  </a:cubicBezTo>
                  <a:cubicBezTo>
                    <a:pt x="244" y="681"/>
                    <a:pt x="225" y="711"/>
                    <a:pt x="213" y="741"/>
                  </a:cubicBezTo>
                  <a:cubicBezTo>
                    <a:pt x="184" y="827"/>
                    <a:pt x="146" y="908"/>
                    <a:pt x="132" y="995"/>
                  </a:cubicBezTo>
                  <a:cubicBezTo>
                    <a:pt x="120" y="1055"/>
                    <a:pt x="135" y="1096"/>
                    <a:pt x="75" y="1155"/>
                  </a:cubicBezTo>
                  <a:cubicBezTo>
                    <a:pt x="1" y="1234"/>
                    <a:pt x="56" y="1402"/>
                    <a:pt x="158" y="1474"/>
                  </a:cubicBezTo>
                  <a:cubicBezTo>
                    <a:pt x="176" y="1305"/>
                    <a:pt x="184" y="1141"/>
                    <a:pt x="221" y="984"/>
                  </a:cubicBezTo>
                  <a:cubicBezTo>
                    <a:pt x="254" y="812"/>
                    <a:pt x="315" y="647"/>
                    <a:pt x="370" y="482"/>
                  </a:cubicBezTo>
                  <a:cubicBezTo>
                    <a:pt x="423" y="330"/>
                    <a:pt x="505" y="184"/>
                    <a:pt x="486" y="16"/>
                  </a:cubicBezTo>
                  <a:cubicBezTo>
                    <a:pt x="463" y="11"/>
                    <a:pt x="446" y="8"/>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
            <p:cNvSpPr/>
            <p:nvPr/>
          </p:nvSpPr>
          <p:spPr>
            <a:xfrm>
              <a:off x="-1964288" y="3133784"/>
              <a:ext cx="34332" cy="33807"/>
            </a:xfrm>
            <a:custGeom>
              <a:avLst/>
              <a:gdLst/>
              <a:ahLst/>
              <a:cxnLst/>
              <a:rect l="l" t="t" r="r" b="b"/>
              <a:pathLst>
                <a:path w="719" h="708" extrusionOk="0">
                  <a:moveTo>
                    <a:pt x="692" y="5"/>
                  </a:moveTo>
                  <a:cubicBezTo>
                    <a:pt x="659" y="9"/>
                    <a:pt x="618" y="1"/>
                    <a:pt x="596" y="20"/>
                  </a:cubicBezTo>
                  <a:cubicBezTo>
                    <a:pt x="420" y="188"/>
                    <a:pt x="240" y="356"/>
                    <a:pt x="68" y="528"/>
                  </a:cubicBezTo>
                  <a:cubicBezTo>
                    <a:pt x="23" y="573"/>
                    <a:pt x="1" y="637"/>
                    <a:pt x="87" y="708"/>
                  </a:cubicBezTo>
                  <a:cubicBezTo>
                    <a:pt x="337" y="525"/>
                    <a:pt x="528" y="289"/>
                    <a:pt x="718" y="54"/>
                  </a:cubicBezTo>
                  <a:cubicBezTo>
                    <a:pt x="711" y="38"/>
                    <a:pt x="701" y="20"/>
                    <a:pt x="692"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
            <p:cNvSpPr/>
            <p:nvPr/>
          </p:nvSpPr>
          <p:spPr>
            <a:xfrm>
              <a:off x="-2630018" y="3883698"/>
              <a:ext cx="78406" cy="21965"/>
            </a:xfrm>
            <a:custGeom>
              <a:avLst/>
              <a:gdLst/>
              <a:ahLst/>
              <a:cxnLst/>
              <a:rect l="l" t="t" r="r" b="b"/>
              <a:pathLst>
                <a:path w="1642" h="460" extrusionOk="0">
                  <a:moveTo>
                    <a:pt x="41" y="0"/>
                  </a:moveTo>
                  <a:cubicBezTo>
                    <a:pt x="30" y="0"/>
                    <a:pt x="19" y="11"/>
                    <a:pt x="0" y="18"/>
                  </a:cubicBezTo>
                  <a:cubicBezTo>
                    <a:pt x="4" y="49"/>
                    <a:pt x="4" y="82"/>
                    <a:pt x="7" y="123"/>
                  </a:cubicBezTo>
                  <a:lnTo>
                    <a:pt x="78" y="123"/>
                  </a:lnTo>
                  <a:cubicBezTo>
                    <a:pt x="101" y="123"/>
                    <a:pt x="120" y="123"/>
                    <a:pt x="142" y="127"/>
                  </a:cubicBezTo>
                  <a:cubicBezTo>
                    <a:pt x="337" y="180"/>
                    <a:pt x="530" y="243"/>
                    <a:pt x="729" y="292"/>
                  </a:cubicBezTo>
                  <a:cubicBezTo>
                    <a:pt x="979" y="355"/>
                    <a:pt x="1230" y="408"/>
                    <a:pt x="1484" y="460"/>
                  </a:cubicBezTo>
                  <a:lnTo>
                    <a:pt x="1499" y="460"/>
                  </a:lnTo>
                  <a:cubicBezTo>
                    <a:pt x="1536" y="460"/>
                    <a:pt x="1581" y="437"/>
                    <a:pt x="1641" y="422"/>
                  </a:cubicBezTo>
                  <a:cubicBezTo>
                    <a:pt x="1596" y="389"/>
                    <a:pt x="1585" y="374"/>
                    <a:pt x="1574" y="374"/>
                  </a:cubicBezTo>
                  <a:cubicBezTo>
                    <a:pt x="1305" y="340"/>
                    <a:pt x="1032" y="332"/>
                    <a:pt x="770" y="225"/>
                  </a:cubicBezTo>
                  <a:cubicBezTo>
                    <a:pt x="538" y="123"/>
                    <a:pt x="288" y="71"/>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
            <p:cNvSpPr/>
            <p:nvPr/>
          </p:nvSpPr>
          <p:spPr>
            <a:xfrm>
              <a:off x="-1983531" y="3710557"/>
              <a:ext cx="22156" cy="47654"/>
            </a:xfrm>
            <a:custGeom>
              <a:avLst/>
              <a:gdLst/>
              <a:ahLst/>
              <a:cxnLst/>
              <a:rect l="l" t="t" r="r" b="b"/>
              <a:pathLst>
                <a:path w="464" h="998" extrusionOk="0">
                  <a:moveTo>
                    <a:pt x="415" y="0"/>
                  </a:moveTo>
                  <a:cubicBezTo>
                    <a:pt x="400" y="19"/>
                    <a:pt x="381" y="30"/>
                    <a:pt x="374" y="49"/>
                  </a:cubicBezTo>
                  <a:cubicBezTo>
                    <a:pt x="314" y="172"/>
                    <a:pt x="284" y="333"/>
                    <a:pt x="191" y="419"/>
                  </a:cubicBezTo>
                  <a:cubicBezTo>
                    <a:pt x="49" y="546"/>
                    <a:pt x="31" y="699"/>
                    <a:pt x="5" y="860"/>
                  </a:cubicBezTo>
                  <a:cubicBezTo>
                    <a:pt x="0" y="894"/>
                    <a:pt x="19" y="931"/>
                    <a:pt x="34" y="998"/>
                  </a:cubicBezTo>
                  <a:cubicBezTo>
                    <a:pt x="240" y="680"/>
                    <a:pt x="348" y="359"/>
                    <a:pt x="464" y="41"/>
                  </a:cubicBezTo>
                  <a:cubicBezTo>
                    <a:pt x="464" y="38"/>
                    <a:pt x="434" y="19"/>
                    <a:pt x="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
            <p:cNvSpPr/>
            <p:nvPr/>
          </p:nvSpPr>
          <p:spPr>
            <a:xfrm>
              <a:off x="-1975652" y="3202353"/>
              <a:ext cx="34141" cy="51427"/>
            </a:xfrm>
            <a:custGeom>
              <a:avLst/>
              <a:gdLst/>
              <a:ahLst/>
              <a:cxnLst/>
              <a:rect l="l" t="t" r="r" b="b"/>
              <a:pathLst>
                <a:path w="715" h="1077" extrusionOk="0">
                  <a:moveTo>
                    <a:pt x="714" y="0"/>
                  </a:moveTo>
                  <a:cubicBezTo>
                    <a:pt x="485" y="285"/>
                    <a:pt x="276" y="576"/>
                    <a:pt x="71" y="871"/>
                  </a:cubicBezTo>
                  <a:cubicBezTo>
                    <a:pt x="37" y="920"/>
                    <a:pt x="23" y="984"/>
                    <a:pt x="0" y="1040"/>
                  </a:cubicBezTo>
                  <a:cubicBezTo>
                    <a:pt x="23" y="1051"/>
                    <a:pt x="41" y="1062"/>
                    <a:pt x="64" y="1077"/>
                  </a:cubicBezTo>
                  <a:cubicBezTo>
                    <a:pt x="187" y="902"/>
                    <a:pt x="321" y="730"/>
                    <a:pt x="430" y="547"/>
                  </a:cubicBezTo>
                  <a:cubicBezTo>
                    <a:pt x="535" y="371"/>
                    <a:pt x="710" y="233"/>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
            <p:cNvSpPr/>
            <p:nvPr/>
          </p:nvSpPr>
          <p:spPr>
            <a:xfrm>
              <a:off x="-2281061" y="4012910"/>
              <a:ext cx="46795" cy="22347"/>
            </a:xfrm>
            <a:custGeom>
              <a:avLst/>
              <a:gdLst/>
              <a:ahLst/>
              <a:cxnLst/>
              <a:rect l="l" t="t" r="r" b="b"/>
              <a:pathLst>
                <a:path w="980" h="468" extrusionOk="0">
                  <a:moveTo>
                    <a:pt x="875" y="0"/>
                  </a:moveTo>
                  <a:cubicBezTo>
                    <a:pt x="584" y="0"/>
                    <a:pt x="135" y="236"/>
                    <a:pt x="0" y="468"/>
                  </a:cubicBezTo>
                  <a:cubicBezTo>
                    <a:pt x="329" y="314"/>
                    <a:pt x="632" y="173"/>
                    <a:pt x="979" y="16"/>
                  </a:cubicBezTo>
                  <a:cubicBezTo>
                    <a:pt x="946" y="4"/>
                    <a:pt x="912"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
            <p:cNvSpPr/>
            <p:nvPr/>
          </p:nvSpPr>
          <p:spPr>
            <a:xfrm>
              <a:off x="-2017815" y="3303249"/>
              <a:ext cx="22729" cy="52525"/>
            </a:xfrm>
            <a:custGeom>
              <a:avLst/>
              <a:gdLst/>
              <a:ahLst/>
              <a:cxnLst/>
              <a:rect l="l" t="t" r="r" b="b"/>
              <a:pathLst>
                <a:path w="476" h="1100" extrusionOk="0">
                  <a:moveTo>
                    <a:pt x="416" y="0"/>
                  </a:moveTo>
                  <a:cubicBezTo>
                    <a:pt x="199" y="287"/>
                    <a:pt x="117" y="635"/>
                    <a:pt x="12" y="972"/>
                  </a:cubicBezTo>
                  <a:cubicBezTo>
                    <a:pt x="0" y="1005"/>
                    <a:pt x="34" y="1058"/>
                    <a:pt x="50" y="1099"/>
                  </a:cubicBezTo>
                  <a:cubicBezTo>
                    <a:pt x="95" y="1009"/>
                    <a:pt x="147" y="920"/>
                    <a:pt x="180" y="825"/>
                  </a:cubicBezTo>
                  <a:cubicBezTo>
                    <a:pt x="255" y="609"/>
                    <a:pt x="322" y="392"/>
                    <a:pt x="393" y="179"/>
                  </a:cubicBezTo>
                  <a:cubicBezTo>
                    <a:pt x="412" y="119"/>
                    <a:pt x="476" y="74"/>
                    <a:pt x="423" y="7"/>
                  </a:cubicBezTo>
                  <a:lnTo>
                    <a:pt x="4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
            <p:cNvSpPr/>
            <p:nvPr/>
          </p:nvSpPr>
          <p:spPr>
            <a:xfrm>
              <a:off x="-2104911" y="3474194"/>
              <a:ext cx="15041" cy="40922"/>
            </a:xfrm>
            <a:custGeom>
              <a:avLst/>
              <a:gdLst/>
              <a:ahLst/>
              <a:cxnLst/>
              <a:rect l="l" t="t" r="r" b="b"/>
              <a:pathLst>
                <a:path w="315" h="857" extrusionOk="0">
                  <a:moveTo>
                    <a:pt x="218" y="1"/>
                  </a:moveTo>
                  <a:cubicBezTo>
                    <a:pt x="64" y="278"/>
                    <a:pt x="30" y="558"/>
                    <a:pt x="0" y="856"/>
                  </a:cubicBezTo>
                  <a:cubicBezTo>
                    <a:pt x="192" y="741"/>
                    <a:pt x="314" y="247"/>
                    <a:pt x="2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
            <p:cNvSpPr/>
            <p:nvPr/>
          </p:nvSpPr>
          <p:spPr>
            <a:xfrm>
              <a:off x="-1239920" y="3023482"/>
              <a:ext cx="25928" cy="26310"/>
            </a:xfrm>
            <a:custGeom>
              <a:avLst/>
              <a:gdLst/>
              <a:ahLst/>
              <a:cxnLst/>
              <a:rect l="l" t="t" r="r" b="b"/>
              <a:pathLst>
                <a:path w="543" h="551" extrusionOk="0">
                  <a:moveTo>
                    <a:pt x="513" y="1"/>
                  </a:moveTo>
                  <a:lnTo>
                    <a:pt x="513" y="1"/>
                  </a:lnTo>
                  <a:cubicBezTo>
                    <a:pt x="468" y="19"/>
                    <a:pt x="412" y="23"/>
                    <a:pt x="382" y="54"/>
                  </a:cubicBezTo>
                  <a:cubicBezTo>
                    <a:pt x="255" y="176"/>
                    <a:pt x="135" y="304"/>
                    <a:pt x="15" y="438"/>
                  </a:cubicBezTo>
                  <a:cubicBezTo>
                    <a:pt x="1" y="454"/>
                    <a:pt x="23" y="502"/>
                    <a:pt x="27" y="551"/>
                  </a:cubicBezTo>
                  <a:cubicBezTo>
                    <a:pt x="303" y="472"/>
                    <a:pt x="543" y="199"/>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
            <p:cNvSpPr/>
            <p:nvPr/>
          </p:nvSpPr>
          <p:spPr>
            <a:xfrm>
              <a:off x="-2060981" y="3779603"/>
              <a:ext cx="25737" cy="45936"/>
            </a:xfrm>
            <a:custGeom>
              <a:avLst/>
              <a:gdLst/>
              <a:ahLst/>
              <a:cxnLst/>
              <a:rect l="l" t="t" r="r" b="b"/>
              <a:pathLst>
                <a:path w="539" h="962" extrusionOk="0">
                  <a:moveTo>
                    <a:pt x="501" y="0"/>
                  </a:moveTo>
                  <a:cubicBezTo>
                    <a:pt x="433" y="0"/>
                    <a:pt x="400" y="42"/>
                    <a:pt x="374" y="105"/>
                  </a:cubicBezTo>
                  <a:cubicBezTo>
                    <a:pt x="340" y="191"/>
                    <a:pt x="307" y="278"/>
                    <a:pt x="258" y="356"/>
                  </a:cubicBezTo>
                  <a:cubicBezTo>
                    <a:pt x="142" y="539"/>
                    <a:pt x="67" y="741"/>
                    <a:pt x="12" y="950"/>
                  </a:cubicBezTo>
                  <a:cubicBezTo>
                    <a:pt x="41" y="920"/>
                    <a:pt x="74" y="890"/>
                    <a:pt x="101" y="857"/>
                  </a:cubicBezTo>
                  <a:cubicBezTo>
                    <a:pt x="292" y="599"/>
                    <a:pt x="419" y="307"/>
                    <a:pt x="538" y="5"/>
                  </a:cubicBezTo>
                  <a:cubicBezTo>
                    <a:pt x="528" y="5"/>
                    <a:pt x="512" y="0"/>
                    <a:pt x="501" y="0"/>
                  </a:cubicBezTo>
                  <a:close/>
                  <a:moveTo>
                    <a:pt x="12" y="950"/>
                  </a:moveTo>
                  <a:cubicBezTo>
                    <a:pt x="7" y="954"/>
                    <a:pt x="4" y="958"/>
                    <a:pt x="0" y="961"/>
                  </a:cubicBezTo>
                  <a:lnTo>
                    <a:pt x="7" y="961"/>
                  </a:lnTo>
                  <a:cubicBezTo>
                    <a:pt x="7" y="958"/>
                    <a:pt x="7" y="954"/>
                    <a:pt x="12" y="95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
            <p:cNvSpPr/>
            <p:nvPr/>
          </p:nvSpPr>
          <p:spPr>
            <a:xfrm>
              <a:off x="-1985871" y="3112392"/>
              <a:ext cx="32565" cy="36672"/>
            </a:xfrm>
            <a:custGeom>
              <a:avLst/>
              <a:gdLst/>
              <a:ahLst/>
              <a:cxnLst/>
              <a:rect l="l" t="t" r="r" b="b"/>
              <a:pathLst>
                <a:path w="682" h="768" extrusionOk="0">
                  <a:moveTo>
                    <a:pt x="682" y="0"/>
                  </a:moveTo>
                  <a:lnTo>
                    <a:pt x="682" y="0"/>
                  </a:lnTo>
                  <a:cubicBezTo>
                    <a:pt x="333" y="229"/>
                    <a:pt x="49" y="543"/>
                    <a:pt x="1" y="767"/>
                  </a:cubicBezTo>
                  <a:cubicBezTo>
                    <a:pt x="228" y="502"/>
                    <a:pt x="565" y="378"/>
                    <a:pt x="6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
            <p:cNvSpPr/>
            <p:nvPr/>
          </p:nvSpPr>
          <p:spPr>
            <a:xfrm>
              <a:off x="-2083472" y="3565062"/>
              <a:ext cx="13752" cy="42163"/>
            </a:xfrm>
            <a:custGeom>
              <a:avLst/>
              <a:gdLst/>
              <a:ahLst/>
              <a:cxnLst/>
              <a:rect l="l" t="t" r="r" b="b"/>
              <a:pathLst>
                <a:path w="288" h="883" extrusionOk="0">
                  <a:moveTo>
                    <a:pt x="288" y="0"/>
                  </a:moveTo>
                  <a:lnTo>
                    <a:pt x="288" y="0"/>
                  </a:lnTo>
                  <a:cubicBezTo>
                    <a:pt x="172" y="113"/>
                    <a:pt x="26" y="591"/>
                    <a:pt x="0" y="882"/>
                  </a:cubicBezTo>
                  <a:cubicBezTo>
                    <a:pt x="150" y="837"/>
                    <a:pt x="195" y="725"/>
                    <a:pt x="221" y="602"/>
                  </a:cubicBezTo>
                  <a:cubicBezTo>
                    <a:pt x="247" y="471"/>
                    <a:pt x="262" y="337"/>
                    <a:pt x="281" y="206"/>
                  </a:cubicBezTo>
                  <a:cubicBezTo>
                    <a:pt x="288" y="154"/>
                    <a:pt x="284" y="97"/>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
            <p:cNvSpPr/>
            <p:nvPr/>
          </p:nvSpPr>
          <p:spPr>
            <a:xfrm>
              <a:off x="-2399624" y="3950262"/>
              <a:ext cx="49183" cy="16808"/>
            </a:xfrm>
            <a:custGeom>
              <a:avLst/>
              <a:gdLst/>
              <a:ahLst/>
              <a:cxnLst/>
              <a:rect l="l" t="t" r="r" b="b"/>
              <a:pathLst>
                <a:path w="1030" h="352" extrusionOk="0">
                  <a:moveTo>
                    <a:pt x="913" y="1"/>
                  </a:moveTo>
                  <a:cubicBezTo>
                    <a:pt x="886" y="1"/>
                    <a:pt x="864" y="4"/>
                    <a:pt x="842" y="8"/>
                  </a:cubicBezTo>
                  <a:cubicBezTo>
                    <a:pt x="662" y="60"/>
                    <a:pt x="479" y="116"/>
                    <a:pt x="300" y="172"/>
                  </a:cubicBezTo>
                  <a:cubicBezTo>
                    <a:pt x="191" y="210"/>
                    <a:pt x="79" y="244"/>
                    <a:pt x="8" y="344"/>
                  </a:cubicBezTo>
                  <a:cubicBezTo>
                    <a:pt x="363" y="292"/>
                    <a:pt x="711" y="202"/>
                    <a:pt x="1029" y="19"/>
                  </a:cubicBezTo>
                  <a:cubicBezTo>
                    <a:pt x="988" y="8"/>
                    <a:pt x="950" y="1"/>
                    <a:pt x="913" y="1"/>
                  </a:cubicBezTo>
                  <a:close/>
                  <a:moveTo>
                    <a:pt x="1" y="344"/>
                  </a:moveTo>
                  <a:lnTo>
                    <a:pt x="1" y="351"/>
                  </a:lnTo>
                  <a:cubicBezTo>
                    <a:pt x="5" y="351"/>
                    <a:pt x="5" y="348"/>
                    <a:pt x="8" y="3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
            <p:cNvSpPr/>
            <p:nvPr/>
          </p:nvSpPr>
          <p:spPr>
            <a:xfrm>
              <a:off x="-1962139" y="3658557"/>
              <a:ext cx="16999" cy="40062"/>
            </a:xfrm>
            <a:custGeom>
              <a:avLst/>
              <a:gdLst/>
              <a:ahLst/>
              <a:cxnLst/>
              <a:rect l="l" t="t" r="r" b="b"/>
              <a:pathLst>
                <a:path w="356" h="839" extrusionOk="0">
                  <a:moveTo>
                    <a:pt x="356" y="1"/>
                  </a:moveTo>
                  <a:lnTo>
                    <a:pt x="356" y="1"/>
                  </a:lnTo>
                  <a:cubicBezTo>
                    <a:pt x="304" y="31"/>
                    <a:pt x="247" y="39"/>
                    <a:pt x="225" y="73"/>
                  </a:cubicBezTo>
                  <a:cubicBezTo>
                    <a:pt x="185" y="128"/>
                    <a:pt x="166" y="199"/>
                    <a:pt x="143" y="266"/>
                  </a:cubicBezTo>
                  <a:cubicBezTo>
                    <a:pt x="113" y="353"/>
                    <a:pt x="90" y="446"/>
                    <a:pt x="64" y="532"/>
                  </a:cubicBezTo>
                  <a:cubicBezTo>
                    <a:pt x="45" y="599"/>
                    <a:pt x="12" y="667"/>
                    <a:pt x="5" y="734"/>
                  </a:cubicBezTo>
                  <a:cubicBezTo>
                    <a:pt x="1" y="763"/>
                    <a:pt x="42" y="801"/>
                    <a:pt x="61" y="839"/>
                  </a:cubicBezTo>
                  <a:cubicBezTo>
                    <a:pt x="80" y="835"/>
                    <a:pt x="98" y="835"/>
                    <a:pt x="117" y="831"/>
                  </a:cubicBezTo>
                  <a:cubicBezTo>
                    <a:pt x="154" y="701"/>
                    <a:pt x="192" y="570"/>
                    <a:pt x="229" y="435"/>
                  </a:cubicBezTo>
                  <a:cubicBezTo>
                    <a:pt x="266" y="301"/>
                    <a:pt x="307" y="162"/>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
            <p:cNvSpPr/>
            <p:nvPr/>
          </p:nvSpPr>
          <p:spPr>
            <a:xfrm>
              <a:off x="-2106487" y="3633775"/>
              <a:ext cx="18909" cy="41638"/>
            </a:xfrm>
            <a:custGeom>
              <a:avLst/>
              <a:gdLst/>
              <a:ahLst/>
              <a:cxnLst/>
              <a:rect l="l" t="t" r="r" b="b"/>
              <a:pathLst>
                <a:path w="396" h="872" extrusionOk="0">
                  <a:moveTo>
                    <a:pt x="261" y="0"/>
                  </a:moveTo>
                  <a:cubicBezTo>
                    <a:pt x="198" y="244"/>
                    <a:pt x="130" y="449"/>
                    <a:pt x="90" y="659"/>
                  </a:cubicBezTo>
                  <a:cubicBezTo>
                    <a:pt x="78" y="722"/>
                    <a:pt x="0" y="801"/>
                    <a:pt x="90" y="872"/>
                  </a:cubicBezTo>
                  <a:cubicBezTo>
                    <a:pt x="153" y="737"/>
                    <a:pt x="228" y="606"/>
                    <a:pt x="269" y="464"/>
                  </a:cubicBezTo>
                  <a:cubicBezTo>
                    <a:pt x="314" y="330"/>
                    <a:pt x="396" y="183"/>
                    <a:pt x="2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
            <p:cNvSpPr/>
            <p:nvPr/>
          </p:nvSpPr>
          <p:spPr>
            <a:xfrm>
              <a:off x="-1940317" y="3590752"/>
              <a:ext cx="14659" cy="39489"/>
            </a:xfrm>
            <a:custGeom>
              <a:avLst/>
              <a:gdLst/>
              <a:ahLst/>
              <a:cxnLst/>
              <a:rect l="l" t="t" r="r" b="b"/>
              <a:pathLst>
                <a:path w="307" h="827" extrusionOk="0">
                  <a:moveTo>
                    <a:pt x="202" y="1"/>
                  </a:moveTo>
                  <a:lnTo>
                    <a:pt x="202" y="1"/>
                  </a:lnTo>
                  <a:cubicBezTo>
                    <a:pt x="127" y="270"/>
                    <a:pt x="0" y="528"/>
                    <a:pt x="15" y="827"/>
                  </a:cubicBezTo>
                  <a:cubicBezTo>
                    <a:pt x="116" y="786"/>
                    <a:pt x="157" y="718"/>
                    <a:pt x="164" y="629"/>
                  </a:cubicBezTo>
                  <a:cubicBezTo>
                    <a:pt x="190" y="420"/>
                    <a:pt x="306" y="21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
            <p:cNvSpPr/>
            <p:nvPr/>
          </p:nvSpPr>
          <p:spPr>
            <a:xfrm>
              <a:off x="-2682018" y="4047337"/>
              <a:ext cx="44694" cy="16092"/>
            </a:xfrm>
            <a:custGeom>
              <a:avLst/>
              <a:gdLst/>
              <a:ahLst/>
              <a:cxnLst/>
              <a:rect l="l" t="t" r="r" b="b"/>
              <a:pathLst>
                <a:path w="936" h="337" extrusionOk="0">
                  <a:moveTo>
                    <a:pt x="1" y="1"/>
                  </a:moveTo>
                  <a:lnTo>
                    <a:pt x="1" y="1"/>
                  </a:lnTo>
                  <a:cubicBezTo>
                    <a:pt x="315" y="102"/>
                    <a:pt x="588" y="326"/>
                    <a:pt x="936" y="337"/>
                  </a:cubicBezTo>
                  <a:cubicBezTo>
                    <a:pt x="913" y="289"/>
                    <a:pt x="887" y="244"/>
                    <a:pt x="850" y="225"/>
                  </a:cubicBezTo>
                  <a:cubicBezTo>
                    <a:pt x="581" y="87"/>
                    <a:pt x="282" y="6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
            <p:cNvSpPr/>
            <p:nvPr/>
          </p:nvSpPr>
          <p:spPr>
            <a:xfrm>
              <a:off x="-1536209" y="3043823"/>
              <a:ext cx="34619" cy="15614"/>
            </a:xfrm>
            <a:custGeom>
              <a:avLst/>
              <a:gdLst/>
              <a:ahLst/>
              <a:cxnLst/>
              <a:rect l="l" t="t" r="r" b="b"/>
              <a:pathLst>
                <a:path w="725" h="327" extrusionOk="0">
                  <a:moveTo>
                    <a:pt x="718" y="1"/>
                  </a:moveTo>
                  <a:cubicBezTo>
                    <a:pt x="587" y="1"/>
                    <a:pt x="471" y="46"/>
                    <a:pt x="359" y="87"/>
                  </a:cubicBezTo>
                  <a:cubicBezTo>
                    <a:pt x="247" y="128"/>
                    <a:pt x="138" y="173"/>
                    <a:pt x="15" y="173"/>
                  </a:cubicBezTo>
                  <a:lnTo>
                    <a:pt x="0" y="173"/>
                  </a:lnTo>
                  <a:cubicBezTo>
                    <a:pt x="4" y="282"/>
                    <a:pt x="19" y="326"/>
                    <a:pt x="67" y="326"/>
                  </a:cubicBezTo>
                  <a:cubicBezTo>
                    <a:pt x="86" y="326"/>
                    <a:pt x="109" y="319"/>
                    <a:pt x="138" y="311"/>
                  </a:cubicBezTo>
                  <a:cubicBezTo>
                    <a:pt x="318" y="252"/>
                    <a:pt x="490" y="173"/>
                    <a:pt x="662" y="102"/>
                  </a:cubicBezTo>
                  <a:cubicBezTo>
                    <a:pt x="685" y="90"/>
                    <a:pt x="695" y="54"/>
                    <a:pt x="7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
            <p:cNvSpPr/>
            <p:nvPr/>
          </p:nvSpPr>
          <p:spPr>
            <a:xfrm>
              <a:off x="-2166700" y="3931162"/>
              <a:ext cx="25976" cy="25928"/>
            </a:xfrm>
            <a:custGeom>
              <a:avLst/>
              <a:gdLst/>
              <a:ahLst/>
              <a:cxnLst/>
              <a:rect l="l" t="t" r="r" b="b"/>
              <a:pathLst>
                <a:path w="544" h="543" extrusionOk="0">
                  <a:moveTo>
                    <a:pt x="535" y="0"/>
                  </a:moveTo>
                  <a:lnTo>
                    <a:pt x="535" y="0"/>
                  </a:lnTo>
                  <a:cubicBezTo>
                    <a:pt x="337" y="120"/>
                    <a:pt x="158" y="258"/>
                    <a:pt x="1" y="449"/>
                  </a:cubicBezTo>
                  <a:cubicBezTo>
                    <a:pt x="46" y="482"/>
                    <a:pt x="76" y="509"/>
                    <a:pt x="117" y="542"/>
                  </a:cubicBezTo>
                  <a:cubicBezTo>
                    <a:pt x="199" y="445"/>
                    <a:pt x="270" y="356"/>
                    <a:pt x="345" y="277"/>
                  </a:cubicBezTo>
                  <a:cubicBezTo>
                    <a:pt x="420" y="195"/>
                    <a:pt x="544" y="15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
            <p:cNvSpPr/>
            <p:nvPr/>
          </p:nvSpPr>
          <p:spPr>
            <a:xfrm>
              <a:off x="-2094359" y="3843875"/>
              <a:ext cx="21965" cy="27361"/>
            </a:xfrm>
            <a:custGeom>
              <a:avLst/>
              <a:gdLst/>
              <a:ahLst/>
              <a:cxnLst/>
              <a:rect l="l" t="t" r="r" b="b"/>
              <a:pathLst>
                <a:path w="460" h="573" extrusionOk="0">
                  <a:moveTo>
                    <a:pt x="381" y="0"/>
                  </a:moveTo>
                  <a:cubicBezTo>
                    <a:pt x="258" y="188"/>
                    <a:pt x="145" y="359"/>
                    <a:pt x="0" y="572"/>
                  </a:cubicBezTo>
                  <a:lnTo>
                    <a:pt x="101" y="572"/>
                  </a:lnTo>
                  <a:cubicBezTo>
                    <a:pt x="119" y="572"/>
                    <a:pt x="131" y="572"/>
                    <a:pt x="135" y="565"/>
                  </a:cubicBezTo>
                  <a:cubicBezTo>
                    <a:pt x="243" y="412"/>
                    <a:pt x="352" y="255"/>
                    <a:pt x="452" y="94"/>
                  </a:cubicBezTo>
                  <a:cubicBezTo>
                    <a:pt x="459" y="86"/>
                    <a:pt x="411" y="38"/>
                    <a:pt x="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
            <p:cNvSpPr/>
            <p:nvPr/>
          </p:nvSpPr>
          <p:spPr>
            <a:xfrm>
              <a:off x="-1574934" y="3162530"/>
              <a:ext cx="25403" cy="10410"/>
            </a:xfrm>
            <a:custGeom>
              <a:avLst/>
              <a:gdLst/>
              <a:ahLst/>
              <a:cxnLst/>
              <a:rect l="l" t="t" r="r" b="b"/>
              <a:pathLst>
                <a:path w="532" h="218" extrusionOk="0">
                  <a:moveTo>
                    <a:pt x="340" y="1"/>
                  </a:moveTo>
                  <a:cubicBezTo>
                    <a:pt x="221" y="1"/>
                    <a:pt x="105" y="38"/>
                    <a:pt x="0" y="128"/>
                  </a:cubicBezTo>
                  <a:cubicBezTo>
                    <a:pt x="60" y="188"/>
                    <a:pt x="131" y="218"/>
                    <a:pt x="217" y="218"/>
                  </a:cubicBezTo>
                  <a:cubicBezTo>
                    <a:pt x="273" y="218"/>
                    <a:pt x="333" y="206"/>
                    <a:pt x="404" y="180"/>
                  </a:cubicBezTo>
                  <a:cubicBezTo>
                    <a:pt x="475" y="154"/>
                    <a:pt x="531" y="116"/>
                    <a:pt x="486" y="20"/>
                  </a:cubicBezTo>
                  <a:cubicBezTo>
                    <a:pt x="437" y="9"/>
                    <a:pt x="389" y="1"/>
                    <a:pt x="3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
            <p:cNvSpPr/>
            <p:nvPr/>
          </p:nvSpPr>
          <p:spPr>
            <a:xfrm>
              <a:off x="-2025503" y="3235205"/>
              <a:ext cx="18097" cy="25928"/>
            </a:xfrm>
            <a:custGeom>
              <a:avLst/>
              <a:gdLst/>
              <a:ahLst/>
              <a:cxnLst/>
              <a:rect l="l" t="t" r="r" b="b"/>
              <a:pathLst>
                <a:path w="379" h="543" extrusionOk="0">
                  <a:moveTo>
                    <a:pt x="278" y="0"/>
                  </a:moveTo>
                  <a:cubicBezTo>
                    <a:pt x="263" y="0"/>
                    <a:pt x="251" y="4"/>
                    <a:pt x="247" y="8"/>
                  </a:cubicBezTo>
                  <a:cubicBezTo>
                    <a:pt x="177" y="105"/>
                    <a:pt x="106" y="206"/>
                    <a:pt x="57" y="311"/>
                  </a:cubicBezTo>
                  <a:cubicBezTo>
                    <a:pt x="1" y="430"/>
                    <a:pt x="23" y="475"/>
                    <a:pt x="116" y="542"/>
                  </a:cubicBezTo>
                  <a:cubicBezTo>
                    <a:pt x="199" y="374"/>
                    <a:pt x="282" y="206"/>
                    <a:pt x="378" y="4"/>
                  </a:cubicBezTo>
                  <a:lnTo>
                    <a:pt x="318" y="4"/>
                  </a:lnTo>
                  <a:cubicBezTo>
                    <a:pt x="304" y="0"/>
                    <a:pt x="289"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
            <p:cNvSpPr/>
            <p:nvPr/>
          </p:nvSpPr>
          <p:spPr>
            <a:xfrm>
              <a:off x="-2586279" y="3928297"/>
              <a:ext cx="36958" cy="7544"/>
            </a:xfrm>
            <a:custGeom>
              <a:avLst/>
              <a:gdLst/>
              <a:ahLst/>
              <a:cxnLst/>
              <a:rect l="l" t="t" r="r" b="b"/>
              <a:pathLst>
                <a:path w="774" h="158" extrusionOk="0">
                  <a:moveTo>
                    <a:pt x="0" y="0"/>
                  </a:moveTo>
                  <a:lnTo>
                    <a:pt x="0" y="0"/>
                  </a:lnTo>
                  <a:cubicBezTo>
                    <a:pt x="175" y="109"/>
                    <a:pt x="329" y="157"/>
                    <a:pt x="504" y="157"/>
                  </a:cubicBezTo>
                  <a:cubicBezTo>
                    <a:pt x="587" y="157"/>
                    <a:pt x="677" y="147"/>
                    <a:pt x="774" y="124"/>
                  </a:cubicBezTo>
                  <a:cubicBezTo>
                    <a:pt x="689" y="32"/>
                    <a:pt x="592" y="31"/>
                    <a:pt x="499" y="31"/>
                  </a:cubicBezTo>
                  <a:cubicBezTo>
                    <a:pt x="497" y="31"/>
                    <a:pt x="495" y="31"/>
                    <a:pt x="493" y="31"/>
                  </a:cubicBezTo>
                  <a:cubicBezTo>
                    <a:pt x="453" y="31"/>
                    <a:pt x="414" y="31"/>
                    <a:pt x="377" y="23"/>
                  </a:cubicBezTo>
                  <a:cubicBezTo>
                    <a:pt x="296" y="3"/>
                    <a:pt x="209" y="1"/>
                    <a:pt x="122" y="1"/>
                  </a:cubicBezTo>
                  <a:cubicBezTo>
                    <a:pt x="108" y="1"/>
                    <a:pt x="93" y="1"/>
                    <a:pt x="79" y="1"/>
                  </a:cubicBezTo>
                  <a:cubicBezTo>
                    <a:pt x="52" y="1"/>
                    <a:pt x="26"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
            <p:cNvSpPr/>
            <p:nvPr/>
          </p:nvSpPr>
          <p:spPr>
            <a:xfrm>
              <a:off x="-2474926" y="3896352"/>
              <a:ext cx="39298" cy="5587"/>
            </a:xfrm>
            <a:custGeom>
              <a:avLst/>
              <a:gdLst/>
              <a:ahLst/>
              <a:cxnLst/>
              <a:rect l="l" t="t" r="r" b="b"/>
              <a:pathLst>
                <a:path w="823" h="117" extrusionOk="0">
                  <a:moveTo>
                    <a:pt x="823" y="5"/>
                  </a:moveTo>
                  <a:lnTo>
                    <a:pt x="823" y="5"/>
                  </a:lnTo>
                  <a:cubicBezTo>
                    <a:pt x="543" y="15"/>
                    <a:pt x="265" y="0"/>
                    <a:pt x="1" y="101"/>
                  </a:cubicBezTo>
                  <a:cubicBezTo>
                    <a:pt x="34" y="98"/>
                    <a:pt x="72" y="98"/>
                    <a:pt x="105" y="98"/>
                  </a:cubicBezTo>
                  <a:cubicBezTo>
                    <a:pt x="165" y="98"/>
                    <a:pt x="229" y="101"/>
                    <a:pt x="288" y="109"/>
                  </a:cubicBezTo>
                  <a:cubicBezTo>
                    <a:pt x="348" y="112"/>
                    <a:pt x="412" y="117"/>
                    <a:pt x="472" y="117"/>
                  </a:cubicBezTo>
                  <a:cubicBezTo>
                    <a:pt x="591" y="117"/>
                    <a:pt x="710" y="94"/>
                    <a:pt x="823"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
            <p:cNvSpPr/>
            <p:nvPr/>
          </p:nvSpPr>
          <p:spPr>
            <a:xfrm>
              <a:off x="-2073683" y="3529871"/>
              <a:ext cx="11126" cy="33282"/>
            </a:xfrm>
            <a:custGeom>
              <a:avLst/>
              <a:gdLst/>
              <a:ahLst/>
              <a:cxnLst/>
              <a:rect l="l" t="t" r="r" b="b"/>
              <a:pathLst>
                <a:path w="233" h="697" extrusionOk="0">
                  <a:moveTo>
                    <a:pt x="180" y="1"/>
                  </a:moveTo>
                  <a:cubicBezTo>
                    <a:pt x="116" y="248"/>
                    <a:pt x="64" y="458"/>
                    <a:pt x="0" y="696"/>
                  </a:cubicBezTo>
                  <a:cubicBezTo>
                    <a:pt x="192" y="618"/>
                    <a:pt x="202" y="603"/>
                    <a:pt x="210" y="468"/>
                  </a:cubicBezTo>
                  <a:cubicBezTo>
                    <a:pt x="218" y="363"/>
                    <a:pt x="233" y="263"/>
                    <a:pt x="233" y="158"/>
                  </a:cubicBezTo>
                  <a:cubicBezTo>
                    <a:pt x="233" y="117"/>
                    <a:pt x="206" y="72"/>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
            <p:cNvSpPr/>
            <p:nvPr/>
          </p:nvSpPr>
          <p:spPr>
            <a:xfrm>
              <a:off x="-2369637" y="3864741"/>
              <a:ext cx="34332" cy="17524"/>
            </a:xfrm>
            <a:custGeom>
              <a:avLst/>
              <a:gdLst/>
              <a:ahLst/>
              <a:cxnLst/>
              <a:rect l="l" t="t" r="r" b="b"/>
              <a:pathLst>
                <a:path w="719" h="367" extrusionOk="0">
                  <a:moveTo>
                    <a:pt x="719" y="1"/>
                  </a:moveTo>
                  <a:cubicBezTo>
                    <a:pt x="719" y="1"/>
                    <a:pt x="715" y="1"/>
                    <a:pt x="715" y="4"/>
                  </a:cubicBezTo>
                  <a:lnTo>
                    <a:pt x="719" y="1"/>
                  </a:lnTo>
                  <a:close/>
                  <a:moveTo>
                    <a:pt x="715" y="4"/>
                  </a:moveTo>
                  <a:lnTo>
                    <a:pt x="715" y="4"/>
                  </a:lnTo>
                  <a:cubicBezTo>
                    <a:pt x="431" y="31"/>
                    <a:pt x="136" y="177"/>
                    <a:pt x="1" y="367"/>
                  </a:cubicBezTo>
                  <a:cubicBezTo>
                    <a:pt x="267" y="274"/>
                    <a:pt x="524" y="206"/>
                    <a:pt x="71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
            <p:cNvSpPr/>
            <p:nvPr/>
          </p:nvSpPr>
          <p:spPr>
            <a:xfrm>
              <a:off x="-2064037" y="3486705"/>
              <a:ext cx="11842" cy="38248"/>
            </a:xfrm>
            <a:custGeom>
              <a:avLst/>
              <a:gdLst/>
              <a:ahLst/>
              <a:cxnLst/>
              <a:rect l="l" t="t" r="r" b="b"/>
              <a:pathLst>
                <a:path w="248" h="801" extrusionOk="0">
                  <a:moveTo>
                    <a:pt x="217" y="1"/>
                  </a:moveTo>
                  <a:cubicBezTo>
                    <a:pt x="105" y="173"/>
                    <a:pt x="0" y="639"/>
                    <a:pt x="31" y="801"/>
                  </a:cubicBezTo>
                  <a:cubicBezTo>
                    <a:pt x="57" y="782"/>
                    <a:pt x="90" y="770"/>
                    <a:pt x="98" y="748"/>
                  </a:cubicBezTo>
                  <a:cubicBezTo>
                    <a:pt x="147" y="561"/>
                    <a:pt x="199" y="370"/>
                    <a:pt x="236" y="180"/>
                  </a:cubicBezTo>
                  <a:cubicBezTo>
                    <a:pt x="247" y="132"/>
                    <a:pt x="225" y="79"/>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
            <p:cNvSpPr/>
            <p:nvPr/>
          </p:nvSpPr>
          <p:spPr>
            <a:xfrm>
              <a:off x="-2142395" y="3858009"/>
              <a:ext cx="26453" cy="33903"/>
            </a:xfrm>
            <a:custGeom>
              <a:avLst/>
              <a:gdLst/>
              <a:ahLst/>
              <a:cxnLst/>
              <a:rect l="l" t="t" r="r" b="b"/>
              <a:pathLst>
                <a:path w="554" h="710" extrusionOk="0">
                  <a:moveTo>
                    <a:pt x="501" y="0"/>
                  </a:moveTo>
                  <a:cubicBezTo>
                    <a:pt x="445" y="78"/>
                    <a:pt x="389" y="157"/>
                    <a:pt x="333" y="232"/>
                  </a:cubicBezTo>
                  <a:cubicBezTo>
                    <a:pt x="273" y="314"/>
                    <a:pt x="214" y="392"/>
                    <a:pt x="135" y="460"/>
                  </a:cubicBezTo>
                  <a:cubicBezTo>
                    <a:pt x="71" y="512"/>
                    <a:pt x="45" y="609"/>
                    <a:pt x="0" y="684"/>
                  </a:cubicBezTo>
                  <a:cubicBezTo>
                    <a:pt x="16" y="691"/>
                    <a:pt x="30" y="703"/>
                    <a:pt x="45" y="710"/>
                  </a:cubicBezTo>
                  <a:cubicBezTo>
                    <a:pt x="236" y="497"/>
                    <a:pt x="449" y="299"/>
                    <a:pt x="554" y="26"/>
                  </a:cubicBezTo>
                  <a:cubicBezTo>
                    <a:pt x="539" y="15"/>
                    <a:pt x="520" y="7"/>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
            <p:cNvSpPr/>
            <p:nvPr/>
          </p:nvSpPr>
          <p:spPr>
            <a:xfrm>
              <a:off x="-2367298" y="4052685"/>
              <a:ext cx="31419" cy="10600"/>
            </a:xfrm>
            <a:custGeom>
              <a:avLst/>
              <a:gdLst/>
              <a:ahLst/>
              <a:cxnLst/>
              <a:rect l="l" t="t" r="r" b="b"/>
              <a:pathLst>
                <a:path w="658" h="222" extrusionOk="0">
                  <a:moveTo>
                    <a:pt x="658" y="1"/>
                  </a:moveTo>
                  <a:lnTo>
                    <a:pt x="658" y="1"/>
                  </a:lnTo>
                  <a:cubicBezTo>
                    <a:pt x="461" y="38"/>
                    <a:pt x="292" y="64"/>
                    <a:pt x="124" y="106"/>
                  </a:cubicBezTo>
                  <a:cubicBezTo>
                    <a:pt x="79" y="117"/>
                    <a:pt x="45" y="173"/>
                    <a:pt x="0" y="214"/>
                  </a:cubicBezTo>
                  <a:cubicBezTo>
                    <a:pt x="23" y="218"/>
                    <a:pt x="45" y="221"/>
                    <a:pt x="71" y="221"/>
                  </a:cubicBezTo>
                  <a:cubicBezTo>
                    <a:pt x="266" y="221"/>
                    <a:pt x="554" y="125"/>
                    <a:pt x="6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
            <p:cNvSpPr/>
            <p:nvPr/>
          </p:nvSpPr>
          <p:spPr>
            <a:xfrm>
              <a:off x="-2673041" y="3867224"/>
              <a:ext cx="39442" cy="15949"/>
            </a:xfrm>
            <a:custGeom>
              <a:avLst/>
              <a:gdLst/>
              <a:ahLst/>
              <a:cxnLst/>
              <a:rect l="l" t="t" r="r" b="b"/>
              <a:pathLst>
                <a:path w="826" h="334" extrusionOk="0">
                  <a:moveTo>
                    <a:pt x="15" y="1"/>
                  </a:moveTo>
                  <a:cubicBezTo>
                    <a:pt x="11" y="20"/>
                    <a:pt x="4" y="42"/>
                    <a:pt x="0" y="61"/>
                  </a:cubicBezTo>
                  <a:cubicBezTo>
                    <a:pt x="116" y="117"/>
                    <a:pt x="239" y="166"/>
                    <a:pt x="348" y="229"/>
                  </a:cubicBezTo>
                  <a:cubicBezTo>
                    <a:pt x="471" y="301"/>
                    <a:pt x="550" y="334"/>
                    <a:pt x="684" y="334"/>
                  </a:cubicBezTo>
                  <a:cubicBezTo>
                    <a:pt x="725" y="334"/>
                    <a:pt x="770" y="330"/>
                    <a:pt x="826" y="327"/>
                  </a:cubicBezTo>
                  <a:cubicBezTo>
                    <a:pt x="542" y="211"/>
                    <a:pt x="280" y="106"/>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
            <p:cNvSpPr/>
            <p:nvPr/>
          </p:nvSpPr>
          <p:spPr>
            <a:xfrm>
              <a:off x="-1464632" y="3095441"/>
              <a:ext cx="36767" cy="18957"/>
            </a:xfrm>
            <a:custGeom>
              <a:avLst/>
              <a:gdLst/>
              <a:ahLst/>
              <a:cxnLst/>
              <a:rect l="l" t="t" r="r" b="b"/>
              <a:pathLst>
                <a:path w="770" h="397" extrusionOk="0">
                  <a:moveTo>
                    <a:pt x="751" y="1"/>
                  </a:moveTo>
                  <a:cubicBezTo>
                    <a:pt x="501" y="124"/>
                    <a:pt x="258" y="239"/>
                    <a:pt x="0" y="363"/>
                  </a:cubicBezTo>
                  <a:cubicBezTo>
                    <a:pt x="30" y="389"/>
                    <a:pt x="60" y="396"/>
                    <a:pt x="83" y="396"/>
                  </a:cubicBezTo>
                  <a:cubicBezTo>
                    <a:pt x="120" y="396"/>
                    <a:pt x="154" y="378"/>
                    <a:pt x="187" y="355"/>
                  </a:cubicBezTo>
                  <a:cubicBezTo>
                    <a:pt x="221" y="337"/>
                    <a:pt x="251" y="318"/>
                    <a:pt x="288" y="318"/>
                  </a:cubicBezTo>
                  <a:lnTo>
                    <a:pt x="325" y="318"/>
                  </a:lnTo>
                  <a:cubicBezTo>
                    <a:pt x="411" y="318"/>
                    <a:pt x="504" y="300"/>
                    <a:pt x="546" y="198"/>
                  </a:cubicBezTo>
                  <a:cubicBezTo>
                    <a:pt x="583" y="101"/>
                    <a:pt x="770" y="172"/>
                    <a:pt x="7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
            <p:cNvSpPr/>
            <p:nvPr/>
          </p:nvSpPr>
          <p:spPr>
            <a:xfrm>
              <a:off x="-2185418" y="3910486"/>
              <a:ext cx="25403" cy="25928"/>
            </a:xfrm>
            <a:custGeom>
              <a:avLst/>
              <a:gdLst/>
              <a:ahLst/>
              <a:cxnLst/>
              <a:rect l="l" t="t" r="r" b="b"/>
              <a:pathLst>
                <a:path w="532" h="543" extrusionOk="0">
                  <a:moveTo>
                    <a:pt x="532" y="0"/>
                  </a:moveTo>
                  <a:lnTo>
                    <a:pt x="532" y="0"/>
                  </a:lnTo>
                  <a:cubicBezTo>
                    <a:pt x="311" y="175"/>
                    <a:pt x="132" y="314"/>
                    <a:pt x="1" y="542"/>
                  </a:cubicBezTo>
                  <a:lnTo>
                    <a:pt x="64" y="542"/>
                  </a:lnTo>
                  <a:cubicBezTo>
                    <a:pt x="75" y="542"/>
                    <a:pt x="87" y="542"/>
                    <a:pt x="94" y="538"/>
                  </a:cubicBezTo>
                  <a:cubicBezTo>
                    <a:pt x="232" y="418"/>
                    <a:pt x="370" y="303"/>
                    <a:pt x="501" y="180"/>
                  </a:cubicBezTo>
                  <a:cubicBezTo>
                    <a:pt x="524" y="153"/>
                    <a:pt x="517" y="93"/>
                    <a:pt x="5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
            <p:cNvSpPr/>
            <p:nvPr/>
          </p:nvSpPr>
          <p:spPr>
            <a:xfrm>
              <a:off x="-2113506" y="3823485"/>
              <a:ext cx="25928" cy="33664"/>
            </a:xfrm>
            <a:custGeom>
              <a:avLst/>
              <a:gdLst/>
              <a:ahLst/>
              <a:cxnLst/>
              <a:rect l="l" t="t" r="r" b="b"/>
              <a:pathLst>
                <a:path w="543" h="705" extrusionOk="0">
                  <a:moveTo>
                    <a:pt x="543" y="1"/>
                  </a:moveTo>
                  <a:cubicBezTo>
                    <a:pt x="330" y="16"/>
                    <a:pt x="274" y="177"/>
                    <a:pt x="215" y="282"/>
                  </a:cubicBezTo>
                  <a:cubicBezTo>
                    <a:pt x="151" y="397"/>
                    <a:pt x="1" y="484"/>
                    <a:pt x="27" y="704"/>
                  </a:cubicBezTo>
                  <a:cubicBezTo>
                    <a:pt x="210" y="454"/>
                    <a:pt x="367" y="240"/>
                    <a:pt x="5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
            <p:cNvSpPr/>
            <p:nvPr/>
          </p:nvSpPr>
          <p:spPr>
            <a:xfrm>
              <a:off x="-2307849" y="3994001"/>
              <a:ext cx="40349" cy="20914"/>
            </a:xfrm>
            <a:custGeom>
              <a:avLst/>
              <a:gdLst/>
              <a:ahLst/>
              <a:cxnLst/>
              <a:rect l="l" t="t" r="r" b="b"/>
              <a:pathLst>
                <a:path w="845" h="438" extrusionOk="0">
                  <a:moveTo>
                    <a:pt x="808" y="1"/>
                  </a:moveTo>
                  <a:cubicBezTo>
                    <a:pt x="553" y="135"/>
                    <a:pt x="303" y="281"/>
                    <a:pt x="30" y="367"/>
                  </a:cubicBezTo>
                  <a:cubicBezTo>
                    <a:pt x="15" y="370"/>
                    <a:pt x="11" y="400"/>
                    <a:pt x="1" y="415"/>
                  </a:cubicBezTo>
                  <a:cubicBezTo>
                    <a:pt x="19" y="422"/>
                    <a:pt x="30" y="438"/>
                    <a:pt x="41" y="438"/>
                  </a:cubicBezTo>
                  <a:cubicBezTo>
                    <a:pt x="315" y="359"/>
                    <a:pt x="569" y="236"/>
                    <a:pt x="800" y="75"/>
                  </a:cubicBezTo>
                  <a:cubicBezTo>
                    <a:pt x="819" y="60"/>
                    <a:pt x="830" y="30"/>
                    <a:pt x="845" y="8"/>
                  </a:cubicBezTo>
                  <a:cubicBezTo>
                    <a:pt x="834" y="4"/>
                    <a:pt x="822" y="1"/>
                    <a:pt x="8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
            <p:cNvSpPr/>
            <p:nvPr/>
          </p:nvSpPr>
          <p:spPr>
            <a:xfrm>
              <a:off x="-1999384" y="3277512"/>
              <a:ext cx="15519" cy="26119"/>
            </a:xfrm>
            <a:custGeom>
              <a:avLst/>
              <a:gdLst/>
              <a:ahLst/>
              <a:cxnLst/>
              <a:rect l="l" t="t" r="r" b="b"/>
              <a:pathLst>
                <a:path w="325" h="547" extrusionOk="0">
                  <a:moveTo>
                    <a:pt x="194" y="1"/>
                  </a:moveTo>
                  <a:cubicBezTo>
                    <a:pt x="138" y="191"/>
                    <a:pt x="0" y="341"/>
                    <a:pt x="30" y="539"/>
                  </a:cubicBezTo>
                  <a:lnTo>
                    <a:pt x="37" y="546"/>
                  </a:lnTo>
                  <a:cubicBezTo>
                    <a:pt x="209" y="415"/>
                    <a:pt x="228" y="203"/>
                    <a:pt x="325" y="11"/>
                  </a:cubicBezTo>
                  <a:cubicBezTo>
                    <a:pt x="265" y="8"/>
                    <a:pt x="228" y="4"/>
                    <a:pt x="1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
            <p:cNvSpPr/>
            <p:nvPr/>
          </p:nvSpPr>
          <p:spPr>
            <a:xfrm>
              <a:off x="-2409079" y="4063047"/>
              <a:ext cx="39155" cy="9550"/>
            </a:xfrm>
            <a:custGeom>
              <a:avLst/>
              <a:gdLst/>
              <a:ahLst/>
              <a:cxnLst/>
              <a:rect l="l" t="t" r="r" b="b"/>
              <a:pathLst>
                <a:path w="820" h="200" extrusionOk="0">
                  <a:moveTo>
                    <a:pt x="696" y="1"/>
                  </a:moveTo>
                  <a:cubicBezTo>
                    <a:pt x="524" y="30"/>
                    <a:pt x="356" y="83"/>
                    <a:pt x="180" y="83"/>
                  </a:cubicBezTo>
                  <a:cubicBezTo>
                    <a:pt x="154" y="83"/>
                    <a:pt x="128" y="83"/>
                    <a:pt x="102" y="80"/>
                  </a:cubicBezTo>
                  <a:cubicBezTo>
                    <a:pt x="68" y="80"/>
                    <a:pt x="35" y="128"/>
                    <a:pt x="1" y="151"/>
                  </a:cubicBezTo>
                  <a:cubicBezTo>
                    <a:pt x="8" y="165"/>
                    <a:pt x="16" y="184"/>
                    <a:pt x="20" y="199"/>
                  </a:cubicBezTo>
                  <a:cubicBezTo>
                    <a:pt x="263" y="158"/>
                    <a:pt x="501" y="120"/>
                    <a:pt x="741" y="83"/>
                  </a:cubicBezTo>
                  <a:cubicBezTo>
                    <a:pt x="763" y="80"/>
                    <a:pt x="779" y="49"/>
                    <a:pt x="820" y="16"/>
                  </a:cubicBezTo>
                  <a:cubicBezTo>
                    <a:pt x="770" y="8"/>
                    <a:pt x="737"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
            <p:cNvSpPr/>
            <p:nvPr/>
          </p:nvSpPr>
          <p:spPr>
            <a:xfrm>
              <a:off x="-2535425" y="4113949"/>
              <a:ext cx="30751" cy="6255"/>
            </a:xfrm>
            <a:custGeom>
              <a:avLst/>
              <a:gdLst/>
              <a:ahLst/>
              <a:cxnLst/>
              <a:rect l="l" t="t" r="r" b="b"/>
              <a:pathLst>
                <a:path w="644" h="131" extrusionOk="0">
                  <a:moveTo>
                    <a:pt x="273" y="1"/>
                  </a:moveTo>
                  <a:cubicBezTo>
                    <a:pt x="191" y="1"/>
                    <a:pt x="101" y="23"/>
                    <a:pt x="0" y="82"/>
                  </a:cubicBezTo>
                  <a:cubicBezTo>
                    <a:pt x="109" y="120"/>
                    <a:pt x="214" y="131"/>
                    <a:pt x="311" y="131"/>
                  </a:cubicBezTo>
                  <a:cubicBezTo>
                    <a:pt x="423" y="131"/>
                    <a:pt x="535" y="113"/>
                    <a:pt x="643" y="98"/>
                  </a:cubicBezTo>
                  <a:cubicBezTo>
                    <a:pt x="523" y="53"/>
                    <a:pt x="404" y="1"/>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
            <p:cNvSpPr/>
            <p:nvPr/>
          </p:nvSpPr>
          <p:spPr>
            <a:xfrm>
              <a:off x="-1265275" y="2999082"/>
              <a:ext cx="22013" cy="22538"/>
            </a:xfrm>
            <a:custGeom>
              <a:avLst/>
              <a:gdLst/>
              <a:ahLst/>
              <a:cxnLst/>
              <a:rect l="l" t="t" r="r" b="b"/>
              <a:pathLst>
                <a:path w="461" h="472" extrusionOk="0">
                  <a:moveTo>
                    <a:pt x="461" y="0"/>
                  </a:moveTo>
                  <a:cubicBezTo>
                    <a:pt x="199" y="52"/>
                    <a:pt x="45" y="202"/>
                    <a:pt x="1" y="471"/>
                  </a:cubicBezTo>
                  <a:cubicBezTo>
                    <a:pt x="180" y="303"/>
                    <a:pt x="352" y="198"/>
                    <a:pt x="4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
            <p:cNvSpPr/>
            <p:nvPr/>
          </p:nvSpPr>
          <p:spPr>
            <a:xfrm>
              <a:off x="-2038682" y="3260370"/>
              <a:ext cx="14468" cy="28984"/>
            </a:xfrm>
            <a:custGeom>
              <a:avLst/>
              <a:gdLst/>
              <a:ahLst/>
              <a:cxnLst/>
              <a:rect l="l" t="t" r="r" b="b"/>
              <a:pathLst>
                <a:path w="303" h="607" extrusionOk="0">
                  <a:moveTo>
                    <a:pt x="247" y="1"/>
                  </a:moveTo>
                  <a:cubicBezTo>
                    <a:pt x="34" y="344"/>
                    <a:pt x="0" y="472"/>
                    <a:pt x="113" y="606"/>
                  </a:cubicBezTo>
                  <a:cubicBezTo>
                    <a:pt x="180" y="431"/>
                    <a:pt x="244" y="281"/>
                    <a:pt x="292" y="131"/>
                  </a:cubicBezTo>
                  <a:cubicBezTo>
                    <a:pt x="303" y="101"/>
                    <a:pt x="266" y="56"/>
                    <a:pt x="2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
            <p:cNvSpPr/>
            <p:nvPr/>
          </p:nvSpPr>
          <p:spPr>
            <a:xfrm>
              <a:off x="-1461623" y="3007247"/>
              <a:ext cx="34523" cy="22204"/>
            </a:xfrm>
            <a:custGeom>
              <a:avLst/>
              <a:gdLst/>
              <a:ahLst/>
              <a:cxnLst/>
              <a:rect l="l" t="t" r="r" b="b"/>
              <a:pathLst>
                <a:path w="723" h="465" extrusionOk="0">
                  <a:moveTo>
                    <a:pt x="722" y="1"/>
                  </a:moveTo>
                  <a:lnTo>
                    <a:pt x="722" y="1"/>
                  </a:lnTo>
                  <a:cubicBezTo>
                    <a:pt x="457" y="80"/>
                    <a:pt x="307" y="333"/>
                    <a:pt x="49" y="385"/>
                  </a:cubicBezTo>
                  <a:cubicBezTo>
                    <a:pt x="34" y="390"/>
                    <a:pt x="27" y="420"/>
                    <a:pt x="1" y="464"/>
                  </a:cubicBezTo>
                  <a:cubicBezTo>
                    <a:pt x="277" y="404"/>
                    <a:pt x="643" y="169"/>
                    <a:pt x="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
            <p:cNvSpPr/>
            <p:nvPr/>
          </p:nvSpPr>
          <p:spPr>
            <a:xfrm>
              <a:off x="-2626628" y="4036116"/>
              <a:ext cx="39824" cy="9502"/>
            </a:xfrm>
            <a:custGeom>
              <a:avLst/>
              <a:gdLst/>
              <a:ahLst/>
              <a:cxnLst/>
              <a:rect l="l" t="t" r="r" b="b"/>
              <a:pathLst>
                <a:path w="834" h="199" extrusionOk="0">
                  <a:moveTo>
                    <a:pt x="195" y="1"/>
                  </a:moveTo>
                  <a:cubicBezTo>
                    <a:pt x="131" y="1"/>
                    <a:pt x="60" y="19"/>
                    <a:pt x="0" y="45"/>
                  </a:cubicBezTo>
                  <a:cubicBezTo>
                    <a:pt x="243" y="64"/>
                    <a:pt x="459" y="199"/>
                    <a:pt x="703" y="199"/>
                  </a:cubicBezTo>
                  <a:cubicBezTo>
                    <a:pt x="747" y="199"/>
                    <a:pt x="789" y="195"/>
                    <a:pt x="834" y="187"/>
                  </a:cubicBezTo>
                  <a:cubicBezTo>
                    <a:pt x="647" y="165"/>
                    <a:pt x="471" y="116"/>
                    <a:pt x="302" y="27"/>
                  </a:cubicBezTo>
                  <a:cubicBezTo>
                    <a:pt x="269" y="8"/>
                    <a:pt x="232"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
            <p:cNvSpPr/>
            <p:nvPr/>
          </p:nvSpPr>
          <p:spPr>
            <a:xfrm>
              <a:off x="-2627392" y="3958857"/>
              <a:ext cx="26167" cy="9264"/>
            </a:xfrm>
            <a:custGeom>
              <a:avLst/>
              <a:gdLst/>
              <a:ahLst/>
              <a:cxnLst/>
              <a:rect l="l" t="t" r="r" b="b"/>
              <a:pathLst>
                <a:path w="548" h="194" extrusionOk="0">
                  <a:moveTo>
                    <a:pt x="102" y="0"/>
                  </a:moveTo>
                  <a:cubicBezTo>
                    <a:pt x="68" y="0"/>
                    <a:pt x="35" y="4"/>
                    <a:pt x="1" y="14"/>
                  </a:cubicBezTo>
                  <a:cubicBezTo>
                    <a:pt x="125" y="131"/>
                    <a:pt x="251" y="194"/>
                    <a:pt x="401" y="194"/>
                  </a:cubicBezTo>
                  <a:cubicBezTo>
                    <a:pt x="446" y="194"/>
                    <a:pt x="494" y="190"/>
                    <a:pt x="547" y="176"/>
                  </a:cubicBezTo>
                  <a:cubicBezTo>
                    <a:pt x="532" y="145"/>
                    <a:pt x="520" y="101"/>
                    <a:pt x="509" y="101"/>
                  </a:cubicBezTo>
                  <a:cubicBezTo>
                    <a:pt x="371" y="97"/>
                    <a:pt x="248"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
            <p:cNvSpPr/>
            <p:nvPr/>
          </p:nvSpPr>
          <p:spPr>
            <a:xfrm>
              <a:off x="-2077980" y="3761410"/>
              <a:ext cx="19148" cy="34285"/>
            </a:xfrm>
            <a:custGeom>
              <a:avLst/>
              <a:gdLst/>
              <a:ahLst/>
              <a:cxnLst/>
              <a:rect l="l" t="t" r="r" b="b"/>
              <a:pathLst>
                <a:path w="401" h="718" extrusionOk="0">
                  <a:moveTo>
                    <a:pt x="375" y="0"/>
                  </a:moveTo>
                  <a:cubicBezTo>
                    <a:pt x="247" y="172"/>
                    <a:pt x="173" y="374"/>
                    <a:pt x="106" y="576"/>
                  </a:cubicBezTo>
                  <a:cubicBezTo>
                    <a:pt x="90" y="621"/>
                    <a:pt x="1" y="651"/>
                    <a:pt x="72" y="718"/>
                  </a:cubicBezTo>
                  <a:lnTo>
                    <a:pt x="72" y="714"/>
                  </a:lnTo>
                  <a:cubicBezTo>
                    <a:pt x="116" y="662"/>
                    <a:pt x="188" y="617"/>
                    <a:pt x="199" y="557"/>
                  </a:cubicBezTo>
                  <a:cubicBezTo>
                    <a:pt x="221" y="408"/>
                    <a:pt x="311" y="296"/>
                    <a:pt x="378" y="169"/>
                  </a:cubicBezTo>
                  <a:cubicBezTo>
                    <a:pt x="401" y="124"/>
                    <a:pt x="378" y="57"/>
                    <a:pt x="3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
            <p:cNvSpPr/>
            <p:nvPr/>
          </p:nvSpPr>
          <p:spPr>
            <a:xfrm>
              <a:off x="-1499489" y="3030453"/>
              <a:ext cx="33473" cy="13083"/>
            </a:xfrm>
            <a:custGeom>
              <a:avLst/>
              <a:gdLst/>
              <a:ahLst/>
              <a:cxnLst/>
              <a:rect l="l" t="t" r="r" b="b"/>
              <a:pathLst>
                <a:path w="701" h="274" extrusionOk="0">
                  <a:moveTo>
                    <a:pt x="701" y="1"/>
                  </a:moveTo>
                  <a:lnTo>
                    <a:pt x="701" y="1"/>
                  </a:lnTo>
                  <a:cubicBezTo>
                    <a:pt x="622" y="12"/>
                    <a:pt x="577" y="1"/>
                    <a:pt x="554" y="20"/>
                  </a:cubicBezTo>
                  <a:cubicBezTo>
                    <a:pt x="454" y="113"/>
                    <a:pt x="323" y="139"/>
                    <a:pt x="196" y="177"/>
                  </a:cubicBezTo>
                  <a:cubicBezTo>
                    <a:pt x="135" y="191"/>
                    <a:pt x="83" y="225"/>
                    <a:pt x="1" y="263"/>
                  </a:cubicBezTo>
                  <a:cubicBezTo>
                    <a:pt x="46" y="270"/>
                    <a:pt x="91" y="274"/>
                    <a:pt x="132" y="274"/>
                  </a:cubicBezTo>
                  <a:cubicBezTo>
                    <a:pt x="326" y="274"/>
                    <a:pt x="483" y="191"/>
                    <a:pt x="7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
            <p:cNvSpPr/>
            <p:nvPr/>
          </p:nvSpPr>
          <p:spPr>
            <a:xfrm>
              <a:off x="-2409986" y="3881884"/>
              <a:ext cx="34905" cy="12893"/>
            </a:xfrm>
            <a:custGeom>
              <a:avLst/>
              <a:gdLst/>
              <a:ahLst/>
              <a:cxnLst/>
              <a:rect l="l" t="t" r="r" b="b"/>
              <a:pathLst>
                <a:path w="731" h="270" extrusionOk="0">
                  <a:moveTo>
                    <a:pt x="730" y="1"/>
                  </a:moveTo>
                  <a:lnTo>
                    <a:pt x="730" y="1"/>
                  </a:lnTo>
                  <a:cubicBezTo>
                    <a:pt x="506" y="109"/>
                    <a:pt x="233" y="87"/>
                    <a:pt x="1" y="270"/>
                  </a:cubicBezTo>
                  <a:cubicBezTo>
                    <a:pt x="408" y="210"/>
                    <a:pt x="670" y="117"/>
                    <a:pt x="7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
            <p:cNvSpPr/>
            <p:nvPr/>
          </p:nvSpPr>
          <p:spPr>
            <a:xfrm>
              <a:off x="-1437892" y="3121656"/>
              <a:ext cx="21822" cy="10792"/>
            </a:xfrm>
            <a:custGeom>
              <a:avLst/>
              <a:gdLst/>
              <a:ahLst/>
              <a:cxnLst/>
              <a:rect l="l" t="t" r="r" b="b"/>
              <a:pathLst>
                <a:path w="457" h="226" extrusionOk="0">
                  <a:moveTo>
                    <a:pt x="457" y="1"/>
                  </a:moveTo>
                  <a:cubicBezTo>
                    <a:pt x="244" y="1"/>
                    <a:pt x="83" y="75"/>
                    <a:pt x="1" y="222"/>
                  </a:cubicBezTo>
                  <a:cubicBezTo>
                    <a:pt x="31" y="225"/>
                    <a:pt x="61" y="225"/>
                    <a:pt x="87" y="225"/>
                  </a:cubicBezTo>
                  <a:cubicBezTo>
                    <a:pt x="240" y="225"/>
                    <a:pt x="334" y="165"/>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
            <p:cNvSpPr/>
            <p:nvPr/>
          </p:nvSpPr>
          <p:spPr>
            <a:xfrm>
              <a:off x="-1383600" y="3088661"/>
              <a:ext cx="19339" cy="16665"/>
            </a:xfrm>
            <a:custGeom>
              <a:avLst/>
              <a:gdLst/>
              <a:ahLst/>
              <a:cxnLst/>
              <a:rect l="l" t="t" r="r" b="b"/>
              <a:pathLst>
                <a:path w="405" h="349" extrusionOk="0">
                  <a:moveTo>
                    <a:pt x="374" y="0"/>
                  </a:moveTo>
                  <a:cubicBezTo>
                    <a:pt x="217" y="93"/>
                    <a:pt x="71" y="172"/>
                    <a:pt x="1" y="348"/>
                  </a:cubicBezTo>
                  <a:cubicBezTo>
                    <a:pt x="382" y="183"/>
                    <a:pt x="404" y="165"/>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
            <p:cNvSpPr/>
            <p:nvPr/>
          </p:nvSpPr>
          <p:spPr>
            <a:xfrm>
              <a:off x="-2375702" y="4029861"/>
              <a:ext cx="26501" cy="8261"/>
            </a:xfrm>
            <a:custGeom>
              <a:avLst/>
              <a:gdLst/>
              <a:ahLst/>
              <a:cxnLst/>
              <a:rect l="l" t="t" r="r" b="b"/>
              <a:pathLst>
                <a:path w="555" h="173" extrusionOk="0">
                  <a:moveTo>
                    <a:pt x="449" y="1"/>
                  </a:moveTo>
                  <a:cubicBezTo>
                    <a:pt x="281" y="1"/>
                    <a:pt x="135" y="68"/>
                    <a:pt x="1" y="169"/>
                  </a:cubicBezTo>
                  <a:cubicBezTo>
                    <a:pt x="16" y="173"/>
                    <a:pt x="35" y="173"/>
                    <a:pt x="49" y="173"/>
                  </a:cubicBezTo>
                  <a:cubicBezTo>
                    <a:pt x="237" y="173"/>
                    <a:pt x="394" y="83"/>
                    <a:pt x="554" y="8"/>
                  </a:cubicBezTo>
                  <a:cubicBezTo>
                    <a:pt x="520" y="4"/>
                    <a:pt x="483" y="1"/>
                    <a:pt x="4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
            <p:cNvSpPr/>
            <p:nvPr/>
          </p:nvSpPr>
          <p:spPr>
            <a:xfrm>
              <a:off x="-2823883" y="4010427"/>
              <a:ext cx="23063" cy="17524"/>
            </a:xfrm>
            <a:custGeom>
              <a:avLst/>
              <a:gdLst/>
              <a:ahLst/>
              <a:cxnLst/>
              <a:rect l="l" t="t" r="r" b="b"/>
              <a:pathLst>
                <a:path w="483" h="367" extrusionOk="0">
                  <a:moveTo>
                    <a:pt x="1" y="0"/>
                  </a:moveTo>
                  <a:lnTo>
                    <a:pt x="1" y="0"/>
                  </a:lnTo>
                  <a:cubicBezTo>
                    <a:pt x="19" y="180"/>
                    <a:pt x="142" y="183"/>
                    <a:pt x="217" y="240"/>
                  </a:cubicBezTo>
                  <a:cubicBezTo>
                    <a:pt x="284" y="292"/>
                    <a:pt x="337" y="366"/>
                    <a:pt x="438" y="366"/>
                  </a:cubicBezTo>
                  <a:cubicBezTo>
                    <a:pt x="453" y="366"/>
                    <a:pt x="468" y="366"/>
                    <a:pt x="482" y="363"/>
                  </a:cubicBezTo>
                  <a:cubicBezTo>
                    <a:pt x="333" y="251"/>
                    <a:pt x="184" y="13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
            <p:cNvSpPr/>
            <p:nvPr/>
          </p:nvSpPr>
          <p:spPr>
            <a:xfrm>
              <a:off x="-2090825" y="3614866"/>
              <a:ext cx="9693" cy="16999"/>
            </a:xfrm>
            <a:custGeom>
              <a:avLst/>
              <a:gdLst/>
              <a:ahLst/>
              <a:cxnLst/>
              <a:rect l="l" t="t" r="r" b="b"/>
              <a:pathLst>
                <a:path w="203" h="356" extrusionOk="0">
                  <a:moveTo>
                    <a:pt x="76" y="1"/>
                  </a:moveTo>
                  <a:cubicBezTo>
                    <a:pt x="54" y="105"/>
                    <a:pt x="31" y="217"/>
                    <a:pt x="1" y="355"/>
                  </a:cubicBezTo>
                  <a:cubicBezTo>
                    <a:pt x="169" y="322"/>
                    <a:pt x="166" y="203"/>
                    <a:pt x="192" y="108"/>
                  </a:cubicBezTo>
                  <a:cubicBezTo>
                    <a:pt x="202" y="64"/>
                    <a:pt x="188"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
            <p:cNvSpPr/>
            <p:nvPr/>
          </p:nvSpPr>
          <p:spPr>
            <a:xfrm>
              <a:off x="-1968346" y="3547395"/>
              <a:ext cx="8070" cy="25355"/>
            </a:xfrm>
            <a:custGeom>
              <a:avLst/>
              <a:gdLst/>
              <a:ahLst/>
              <a:cxnLst/>
              <a:rect l="l" t="t" r="r" b="b"/>
              <a:pathLst>
                <a:path w="169" h="531" extrusionOk="0">
                  <a:moveTo>
                    <a:pt x="105" y="1"/>
                  </a:moveTo>
                  <a:cubicBezTo>
                    <a:pt x="71" y="135"/>
                    <a:pt x="34" y="265"/>
                    <a:pt x="8" y="400"/>
                  </a:cubicBezTo>
                  <a:cubicBezTo>
                    <a:pt x="1" y="441"/>
                    <a:pt x="27" y="490"/>
                    <a:pt x="37" y="531"/>
                  </a:cubicBezTo>
                  <a:lnTo>
                    <a:pt x="82" y="531"/>
                  </a:lnTo>
                  <a:cubicBezTo>
                    <a:pt x="108" y="360"/>
                    <a:pt x="139" y="187"/>
                    <a:pt x="168" y="19"/>
                  </a:cubicBezTo>
                  <a:cubicBezTo>
                    <a:pt x="146" y="12"/>
                    <a:pt x="127" y="8"/>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
            <p:cNvSpPr/>
            <p:nvPr/>
          </p:nvSpPr>
          <p:spPr>
            <a:xfrm>
              <a:off x="-2308231" y="3966162"/>
              <a:ext cx="28602" cy="15901"/>
            </a:xfrm>
            <a:custGeom>
              <a:avLst/>
              <a:gdLst/>
              <a:ahLst/>
              <a:cxnLst/>
              <a:rect l="l" t="t" r="r" b="b"/>
              <a:pathLst>
                <a:path w="599" h="333" extrusionOk="0">
                  <a:moveTo>
                    <a:pt x="565" y="0"/>
                  </a:moveTo>
                  <a:cubicBezTo>
                    <a:pt x="371" y="68"/>
                    <a:pt x="184" y="153"/>
                    <a:pt x="1" y="332"/>
                  </a:cubicBezTo>
                  <a:cubicBezTo>
                    <a:pt x="135" y="277"/>
                    <a:pt x="233" y="236"/>
                    <a:pt x="326" y="191"/>
                  </a:cubicBezTo>
                  <a:cubicBezTo>
                    <a:pt x="420" y="149"/>
                    <a:pt x="509" y="105"/>
                    <a:pt x="599" y="60"/>
                  </a:cubicBezTo>
                  <a:cubicBezTo>
                    <a:pt x="587" y="41"/>
                    <a:pt x="577" y="23"/>
                    <a:pt x="5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
            <p:cNvSpPr/>
            <p:nvPr/>
          </p:nvSpPr>
          <p:spPr>
            <a:xfrm>
              <a:off x="-1356287" y="3034560"/>
              <a:ext cx="23780" cy="20771"/>
            </a:xfrm>
            <a:custGeom>
              <a:avLst/>
              <a:gdLst/>
              <a:ahLst/>
              <a:cxnLst/>
              <a:rect l="l" t="t" r="r" b="b"/>
              <a:pathLst>
                <a:path w="498" h="435" extrusionOk="0">
                  <a:moveTo>
                    <a:pt x="460" y="1"/>
                  </a:moveTo>
                  <a:cubicBezTo>
                    <a:pt x="321" y="110"/>
                    <a:pt x="180" y="210"/>
                    <a:pt x="41" y="322"/>
                  </a:cubicBezTo>
                  <a:cubicBezTo>
                    <a:pt x="19" y="345"/>
                    <a:pt x="15" y="389"/>
                    <a:pt x="4" y="427"/>
                  </a:cubicBezTo>
                  <a:cubicBezTo>
                    <a:pt x="64" y="397"/>
                    <a:pt x="131" y="382"/>
                    <a:pt x="183" y="341"/>
                  </a:cubicBezTo>
                  <a:cubicBezTo>
                    <a:pt x="276" y="270"/>
                    <a:pt x="355" y="184"/>
                    <a:pt x="441" y="101"/>
                  </a:cubicBezTo>
                  <a:cubicBezTo>
                    <a:pt x="464" y="83"/>
                    <a:pt x="478" y="60"/>
                    <a:pt x="497" y="38"/>
                  </a:cubicBezTo>
                  <a:cubicBezTo>
                    <a:pt x="486" y="27"/>
                    <a:pt x="471" y="12"/>
                    <a:pt x="460" y="1"/>
                  </a:cubicBezTo>
                  <a:close/>
                  <a:moveTo>
                    <a:pt x="0" y="427"/>
                  </a:moveTo>
                  <a:lnTo>
                    <a:pt x="0" y="434"/>
                  </a:lnTo>
                  <a:cubicBezTo>
                    <a:pt x="0" y="431"/>
                    <a:pt x="4" y="427"/>
                    <a:pt x="4" y="42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
            <p:cNvSpPr/>
            <p:nvPr/>
          </p:nvSpPr>
          <p:spPr>
            <a:xfrm>
              <a:off x="-1963715" y="3311987"/>
              <a:ext cx="12701" cy="28554"/>
            </a:xfrm>
            <a:custGeom>
              <a:avLst/>
              <a:gdLst/>
              <a:ahLst/>
              <a:cxnLst/>
              <a:rect l="l" t="t" r="r" b="b"/>
              <a:pathLst>
                <a:path w="266" h="598" extrusionOk="0">
                  <a:moveTo>
                    <a:pt x="218" y="0"/>
                  </a:moveTo>
                  <a:cubicBezTo>
                    <a:pt x="83" y="171"/>
                    <a:pt x="45" y="385"/>
                    <a:pt x="0" y="598"/>
                  </a:cubicBezTo>
                  <a:cubicBezTo>
                    <a:pt x="90" y="407"/>
                    <a:pt x="176" y="221"/>
                    <a:pt x="266" y="30"/>
                  </a:cubicBezTo>
                  <a:cubicBezTo>
                    <a:pt x="251" y="19"/>
                    <a:pt x="232" y="7"/>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
            <p:cNvSpPr/>
            <p:nvPr/>
          </p:nvSpPr>
          <p:spPr>
            <a:xfrm>
              <a:off x="-2054917" y="3459201"/>
              <a:ext cx="10601" cy="19482"/>
            </a:xfrm>
            <a:custGeom>
              <a:avLst/>
              <a:gdLst/>
              <a:ahLst/>
              <a:cxnLst/>
              <a:rect l="l" t="t" r="r" b="b"/>
              <a:pathLst>
                <a:path w="222" h="408" extrusionOk="0">
                  <a:moveTo>
                    <a:pt x="109" y="1"/>
                  </a:moveTo>
                  <a:cubicBezTo>
                    <a:pt x="64" y="143"/>
                    <a:pt x="34" y="251"/>
                    <a:pt x="0" y="363"/>
                  </a:cubicBezTo>
                  <a:cubicBezTo>
                    <a:pt x="8" y="378"/>
                    <a:pt x="15" y="394"/>
                    <a:pt x="23" y="408"/>
                  </a:cubicBezTo>
                  <a:cubicBezTo>
                    <a:pt x="68" y="385"/>
                    <a:pt x="142" y="371"/>
                    <a:pt x="149" y="337"/>
                  </a:cubicBezTo>
                  <a:cubicBezTo>
                    <a:pt x="176" y="240"/>
                    <a:pt x="221" y="128"/>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
            <p:cNvSpPr/>
            <p:nvPr/>
          </p:nvSpPr>
          <p:spPr>
            <a:xfrm>
              <a:off x="-2113315" y="3675365"/>
              <a:ext cx="11126" cy="18097"/>
            </a:xfrm>
            <a:custGeom>
              <a:avLst/>
              <a:gdLst/>
              <a:ahLst/>
              <a:cxnLst/>
              <a:rect l="l" t="t" r="r" b="b"/>
              <a:pathLst>
                <a:path w="233" h="379" extrusionOk="0">
                  <a:moveTo>
                    <a:pt x="228" y="1"/>
                  </a:moveTo>
                  <a:cubicBezTo>
                    <a:pt x="64" y="1"/>
                    <a:pt x="80" y="161"/>
                    <a:pt x="16" y="251"/>
                  </a:cubicBezTo>
                  <a:cubicBezTo>
                    <a:pt x="1" y="277"/>
                    <a:pt x="31" y="337"/>
                    <a:pt x="42" y="378"/>
                  </a:cubicBezTo>
                  <a:cubicBezTo>
                    <a:pt x="80" y="352"/>
                    <a:pt x="135" y="337"/>
                    <a:pt x="150" y="299"/>
                  </a:cubicBezTo>
                  <a:cubicBezTo>
                    <a:pt x="188" y="206"/>
                    <a:pt x="206" y="102"/>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
            <p:cNvSpPr/>
            <p:nvPr/>
          </p:nvSpPr>
          <p:spPr>
            <a:xfrm>
              <a:off x="-2563646" y="4071976"/>
              <a:ext cx="19864" cy="6685"/>
            </a:xfrm>
            <a:custGeom>
              <a:avLst/>
              <a:gdLst/>
              <a:ahLst/>
              <a:cxnLst/>
              <a:rect l="l" t="t" r="r" b="b"/>
              <a:pathLst>
                <a:path w="416" h="140" extrusionOk="0">
                  <a:moveTo>
                    <a:pt x="206" y="0"/>
                  </a:moveTo>
                  <a:cubicBezTo>
                    <a:pt x="143" y="0"/>
                    <a:pt x="75" y="35"/>
                    <a:pt x="1" y="95"/>
                  </a:cubicBezTo>
                  <a:cubicBezTo>
                    <a:pt x="143" y="109"/>
                    <a:pt x="255" y="124"/>
                    <a:pt x="415" y="140"/>
                  </a:cubicBezTo>
                  <a:cubicBezTo>
                    <a:pt x="348" y="45"/>
                    <a:pt x="281"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
            <p:cNvSpPr/>
            <p:nvPr/>
          </p:nvSpPr>
          <p:spPr>
            <a:xfrm>
              <a:off x="-2762333" y="4008421"/>
              <a:ext cx="16522" cy="10266"/>
            </a:xfrm>
            <a:custGeom>
              <a:avLst/>
              <a:gdLst/>
              <a:ahLst/>
              <a:cxnLst/>
              <a:rect l="l" t="t" r="r" b="b"/>
              <a:pathLst>
                <a:path w="346" h="215" extrusionOk="0">
                  <a:moveTo>
                    <a:pt x="94" y="1"/>
                  </a:moveTo>
                  <a:cubicBezTo>
                    <a:pt x="64" y="1"/>
                    <a:pt x="35" y="5"/>
                    <a:pt x="1" y="16"/>
                  </a:cubicBezTo>
                  <a:cubicBezTo>
                    <a:pt x="91" y="87"/>
                    <a:pt x="166" y="154"/>
                    <a:pt x="248" y="210"/>
                  </a:cubicBezTo>
                  <a:cubicBezTo>
                    <a:pt x="251" y="214"/>
                    <a:pt x="256" y="214"/>
                    <a:pt x="263" y="214"/>
                  </a:cubicBezTo>
                  <a:cubicBezTo>
                    <a:pt x="285" y="214"/>
                    <a:pt x="326" y="199"/>
                    <a:pt x="334" y="180"/>
                  </a:cubicBezTo>
                  <a:cubicBezTo>
                    <a:pt x="345" y="158"/>
                    <a:pt x="334" y="106"/>
                    <a:pt x="311" y="91"/>
                  </a:cubicBezTo>
                  <a:cubicBezTo>
                    <a:pt x="248" y="46"/>
                    <a:pt x="180"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
            <p:cNvSpPr/>
            <p:nvPr/>
          </p:nvSpPr>
          <p:spPr>
            <a:xfrm>
              <a:off x="-2157723" y="3844066"/>
              <a:ext cx="16617" cy="19482"/>
            </a:xfrm>
            <a:custGeom>
              <a:avLst/>
              <a:gdLst/>
              <a:ahLst/>
              <a:cxnLst/>
              <a:rect l="l" t="t" r="r" b="b"/>
              <a:pathLst>
                <a:path w="348" h="408" extrusionOk="0">
                  <a:moveTo>
                    <a:pt x="325" y="1"/>
                  </a:moveTo>
                  <a:cubicBezTo>
                    <a:pt x="269" y="1"/>
                    <a:pt x="216" y="11"/>
                    <a:pt x="194" y="45"/>
                  </a:cubicBezTo>
                  <a:cubicBezTo>
                    <a:pt x="120" y="150"/>
                    <a:pt x="64" y="262"/>
                    <a:pt x="0" y="374"/>
                  </a:cubicBezTo>
                  <a:cubicBezTo>
                    <a:pt x="0" y="382"/>
                    <a:pt x="19" y="396"/>
                    <a:pt x="26" y="408"/>
                  </a:cubicBezTo>
                  <a:cubicBezTo>
                    <a:pt x="135" y="270"/>
                    <a:pt x="243" y="135"/>
                    <a:pt x="3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
            <p:cNvSpPr/>
            <p:nvPr/>
          </p:nvSpPr>
          <p:spPr>
            <a:xfrm>
              <a:off x="-1409289" y="3108668"/>
              <a:ext cx="19339" cy="12319"/>
            </a:xfrm>
            <a:custGeom>
              <a:avLst/>
              <a:gdLst/>
              <a:ahLst/>
              <a:cxnLst/>
              <a:rect l="l" t="t" r="r" b="b"/>
              <a:pathLst>
                <a:path w="405" h="258" extrusionOk="0">
                  <a:moveTo>
                    <a:pt x="404" y="0"/>
                  </a:moveTo>
                  <a:cubicBezTo>
                    <a:pt x="180" y="38"/>
                    <a:pt x="15" y="142"/>
                    <a:pt x="0" y="258"/>
                  </a:cubicBezTo>
                  <a:cubicBezTo>
                    <a:pt x="138" y="176"/>
                    <a:pt x="303" y="154"/>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
            <p:cNvSpPr/>
            <p:nvPr/>
          </p:nvSpPr>
          <p:spPr>
            <a:xfrm>
              <a:off x="-2330005" y="4045427"/>
              <a:ext cx="19148" cy="7306"/>
            </a:xfrm>
            <a:custGeom>
              <a:avLst/>
              <a:gdLst/>
              <a:ahLst/>
              <a:cxnLst/>
              <a:rect l="l" t="t" r="r" b="b"/>
              <a:pathLst>
                <a:path w="401" h="153" extrusionOk="0">
                  <a:moveTo>
                    <a:pt x="330" y="0"/>
                  </a:moveTo>
                  <a:cubicBezTo>
                    <a:pt x="218" y="0"/>
                    <a:pt x="120" y="52"/>
                    <a:pt x="1" y="146"/>
                  </a:cubicBezTo>
                  <a:cubicBezTo>
                    <a:pt x="30" y="153"/>
                    <a:pt x="56" y="153"/>
                    <a:pt x="83" y="153"/>
                  </a:cubicBezTo>
                  <a:cubicBezTo>
                    <a:pt x="225" y="153"/>
                    <a:pt x="315" y="78"/>
                    <a:pt x="401" y="7"/>
                  </a:cubicBezTo>
                  <a:cubicBezTo>
                    <a:pt x="379" y="0"/>
                    <a:pt x="352"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
            <p:cNvSpPr/>
            <p:nvPr/>
          </p:nvSpPr>
          <p:spPr>
            <a:xfrm>
              <a:off x="-1327923" y="3013836"/>
              <a:ext cx="24161" cy="17429"/>
            </a:xfrm>
            <a:custGeom>
              <a:avLst/>
              <a:gdLst/>
              <a:ahLst/>
              <a:cxnLst/>
              <a:rect l="l" t="t" r="r" b="b"/>
              <a:pathLst>
                <a:path w="506" h="365" extrusionOk="0">
                  <a:moveTo>
                    <a:pt x="479" y="1"/>
                  </a:moveTo>
                  <a:cubicBezTo>
                    <a:pt x="318" y="121"/>
                    <a:pt x="161" y="240"/>
                    <a:pt x="1" y="364"/>
                  </a:cubicBezTo>
                  <a:cubicBezTo>
                    <a:pt x="172" y="252"/>
                    <a:pt x="389" y="211"/>
                    <a:pt x="505" y="38"/>
                  </a:cubicBezTo>
                  <a:cubicBezTo>
                    <a:pt x="498" y="28"/>
                    <a:pt x="486" y="12"/>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
            <p:cNvSpPr/>
            <p:nvPr/>
          </p:nvSpPr>
          <p:spPr>
            <a:xfrm>
              <a:off x="-1947671" y="3631817"/>
              <a:ext cx="7926" cy="19148"/>
            </a:xfrm>
            <a:custGeom>
              <a:avLst/>
              <a:gdLst/>
              <a:ahLst/>
              <a:cxnLst/>
              <a:rect l="l" t="t" r="r" b="b"/>
              <a:pathLst>
                <a:path w="166" h="401" extrusionOk="0">
                  <a:moveTo>
                    <a:pt x="135" y="0"/>
                  </a:moveTo>
                  <a:lnTo>
                    <a:pt x="135" y="0"/>
                  </a:lnTo>
                  <a:cubicBezTo>
                    <a:pt x="8" y="139"/>
                    <a:pt x="1" y="236"/>
                    <a:pt x="91" y="400"/>
                  </a:cubicBezTo>
                  <a:cubicBezTo>
                    <a:pt x="165" y="243"/>
                    <a:pt x="165" y="236"/>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
            <p:cNvSpPr/>
            <p:nvPr/>
          </p:nvSpPr>
          <p:spPr>
            <a:xfrm>
              <a:off x="-2094024" y="3735673"/>
              <a:ext cx="13943" cy="25785"/>
            </a:xfrm>
            <a:custGeom>
              <a:avLst/>
              <a:gdLst/>
              <a:ahLst/>
              <a:cxnLst/>
              <a:rect l="l" t="t" r="r" b="b"/>
              <a:pathLst>
                <a:path w="292" h="540" extrusionOk="0">
                  <a:moveTo>
                    <a:pt x="278" y="1"/>
                  </a:moveTo>
                  <a:lnTo>
                    <a:pt x="278" y="1"/>
                  </a:lnTo>
                  <a:cubicBezTo>
                    <a:pt x="173" y="195"/>
                    <a:pt x="86" y="352"/>
                    <a:pt x="0" y="509"/>
                  </a:cubicBezTo>
                  <a:cubicBezTo>
                    <a:pt x="16" y="517"/>
                    <a:pt x="31" y="528"/>
                    <a:pt x="45" y="539"/>
                  </a:cubicBezTo>
                  <a:cubicBezTo>
                    <a:pt x="121" y="375"/>
                    <a:pt x="292" y="263"/>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
            <p:cNvSpPr/>
            <p:nvPr/>
          </p:nvSpPr>
          <p:spPr>
            <a:xfrm>
              <a:off x="-1963906" y="3410687"/>
              <a:ext cx="10219" cy="23254"/>
            </a:xfrm>
            <a:custGeom>
              <a:avLst/>
              <a:gdLst/>
              <a:ahLst/>
              <a:cxnLst/>
              <a:rect l="l" t="t" r="r" b="b"/>
              <a:pathLst>
                <a:path w="214" h="487" extrusionOk="0">
                  <a:moveTo>
                    <a:pt x="143" y="0"/>
                  </a:moveTo>
                  <a:cubicBezTo>
                    <a:pt x="94" y="157"/>
                    <a:pt x="46" y="314"/>
                    <a:pt x="1" y="471"/>
                  </a:cubicBezTo>
                  <a:cubicBezTo>
                    <a:pt x="15" y="475"/>
                    <a:pt x="30" y="482"/>
                    <a:pt x="46" y="486"/>
                  </a:cubicBezTo>
                  <a:cubicBezTo>
                    <a:pt x="98" y="370"/>
                    <a:pt x="154" y="258"/>
                    <a:pt x="199" y="142"/>
                  </a:cubicBezTo>
                  <a:cubicBezTo>
                    <a:pt x="213" y="101"/>
                    <a:pt x="199" y="52"/>
                    <a:pt x="199" y="4"/>
                  </a:cubicBezTo>
                  <a:cubicBezTo>
                    <a:pt x="180" y="4"/>
                    <a:pt x="161"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
            <p:cNvSpPr/>
            <p:nvPr/>
          </p:nvSpPr>
          <p:spPr>
            <a:xfrm>
              <a:off x="-2422449" y="3964205"/>
              <a:ext cx="22872" cy="5396"/>
            </a:xfrm>
            <a:custGeom>
              <a:avLst/>
              <a:gdLst/>
              <a:ahLst/>
              <a:cxnLst/>
              <a:rect l="l" t="t" r="r" b="b"/>
              <a:pathLst>
                <a:path w="479" h="113" extrusionOk="0">
                  <a:moveTo>
                    <a:pt x="479" y="52"/>
                  </a:moveTo>
                  <a:cubicBezTo>
                    <a:pt x="479" y="52"/>
                    <a:pt x="479" y="56"/>
                    <a:pt x="475" y="56"/>
                  </a:cubicBezTo>
                  <a:cubicBezTo>
                    <a:pt x="479" y="56"/>
                    <a:pt x="479" y="59"/>
                    <a:pt x="479" y="59"/>
                  </a:cubicBezTo>
                  <a:lnTo>
                    <a:pt x="479" y="52"/>
                  </a:lnTo>
                  <a:close/>
                  <a:moveTo>
                    <a:pt x="434" y="0"/>
                  </a:moveTo>
                  <a:cubicBezTo>
                    <a:pt x="318" y="0"/>
                    <a:pt x="206" y="7"/>
                    <a:pt x="94" y="23"/>
                  </a:cubicBezTo>
                  <a:cubicBezTo>
                    <a:pt x="75" y="23"/>
                    <a:pt x="56" y="56"/>
                    <a:pt x="1" y="109"/>
                  </a:cubicBezTo>
                  <a:cubicBezTo>
                    <a:pt x="38" y="112"/>
                    <a:pt x="72" y="112"/>
                    <a:pt x="105" y="112"/>
                  </a:cubicBezTo>
                  <a:cubicBezTo>
                    <a:pt x="247" y="112"/>
                    <a:pt x="363" y="90"/>
                    <a:pt x="475" y="56"/>
                  </a:cubicBezTo>
                  <a:cubicBezTo>
                    <a:pt x="460" y="33"/>
                    <a:pt x="445" y="0"/>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
            <p:cNvSpPr/>
            <p:nvPr/>
          </p:nvSpPr>
          <p:spPr>
            <a:xfrm>
              <a:off x="-2028129" y="3733190"/>
              <a:ext cx="13036" cy="15949"/>
            </a:xfrm>
            <a:custGeom>
              <a:avLst/>
              <a:gdLst/>
              <a:ahLst/>
              <a:cxnLst/>
              <a:rect l="l" t="t" r="r" b="b"/>
              <a:pathLst>
                <a:path w="273" h="334" extrusionOk="0">
                  <a:moveTo>
                    <a:pt x="168" y="1"/>
                  </a:moveTo>
                  <a:lnTo>
                    <a:pt x="168" y="1"/>
                  </a:lnTo>
                  <a:cubicBezTo>
                    <a:pt x="112" y="106"/>
                    <a:pt x="64" y="210"/>
                    <a:pt x="0" y="334"/>
                  </a:cubicBezTo>
                  <a:cubicBezTo>
                    <a:pt x="224" y="232"/>
                    <a:pt x="273" y="120"/>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
            <p:cNvSpPr/>
            <p:nvPr/>
          </p:nvSpPr>
          <p:spPr>
            <a:xfrm>
              <a:off x="-2196305" y="3887232"/>
              <a:ext cx="14659" cy="14707"/>
            </a:xfrm>
            <a:custGeom>
              <a:avLst/>
              <a:gdLst/>
              <a:ahLst/>
              <a:cxnLst/>
              <a:rect l="l" t="t" r="r" b="b"/>
              <a:pathLst>
                <a:path w="307" h="308" extrusionOk="0">
                  <a:moveTo>
                    <a:pt x="307" y="1"/>
                  </a:moveTo>
                  <a:lnTo>
                    <a:pt x="307" y="1"/>
                  </a:lnTo>
                  <a:cubicBezTo>
                    <a:pt x="203" y="101"/>
                    <a:pt x="101" y="206"/>
                    <a:pt x="1" y="308"/>
                  </a:cubicBezTo>
                  <a:cubicBezTo>
                    <a:pt x="169" y="277"/>
                    <a:pt x="277" y="169"/>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
            <p:cNvSpPr/>
            <p:nvPr/>
          </p:nvSpPr>
          <p:spPr>
            <a:xfrm>
              <a:off x="-1986205" y="3258937"/>
              <a:ext cx="10935" cy="14325"/>
            </a:xfrm>
            <a:custGeom>
              <a:avLst/>
              <a:gdLst/>
              <a:ahLst/>
              <a:cxnLst/>
              <a:rect l="l" t="t" r="r" b="b"/>
              <a:pathLst>
                <a:path w="229" h="300" extrusionOk="0">
                  <a:moveTo>
                    <a:pt x="183" y="0"/>
                  </a:moveTo>
                  <a:cubicBezTo>
                    <a:pt x="4" y="150"/>
                    <a:pt x="0" y="173"/>
                    <a:pt x="109" y="300"/>
                  </a:cubicBezTo>
                  <a:cubicBezTo>
                    <a:pt x="228" y="135"/>
                    <a:pt x="228" y="135"/>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
            <p:cNvSpPr/>
            <p:nvPr/>
          </p:nvSpPr>
          <p:spPr>
            <a:xfrm>
              <a:off x="-1975652" y="3584497"/>
              <a:ext cx="8022" cy="20580"/>
            </a:xfrm>
            <a:custGeom>
              <a:avLst/>
              <a:gdLst/>
              <a:ahLst/>
              <a:cxnLst/>
              <a:rect l="l" t="t" r="r" b="b"/>
              <a:pathLst>
                <a:path w="168" h="431" extrusionOk="0">
                  <a:moveTo>
                    <a:pt x="149" y="1"/>
                  </a:moveTo>
                  <a:lnTo>
                    <a:pt x="149" y="1"/>
                  </a:lnTo>
                  <a:cubicBezTo>
                    <a:pt x="0" y="139"/>
                    <a:pt x="52" y="292"/>
                    <a:pt x="41" y="430"/>
                  </a:cubicBezTo>
                  <a:cubicBezTo>
                    <a:pt x="97" y="304"/>
                    <a:pt x="168" y="180"/>
                    <a:pt x="1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
            <p:cNvSpPr/>
            <p:nvPr/>
          </p:nvSpPr>
          <p:spPr>
            <a:xfrm>
              <a:off x="-2221803" y="3954177"/>
              <a:ext cx="16426" cy="12893"/>
            </a:xfrm>
            <a:custGeom>
              <a:avLst/>
              <a:gdLst/>
              <a:ahLst/>
              <a:cxnLst/>
              <a:rect l="l" t="t" r="r" b="b"/>
              <a:pathLst>
                <a:path w="344" h="270" extrusionOk="0">
                  <a:moveTo>
                    <a:pt x="318" y="0"/>
                  </a:moveTo>
                  <a:cubicBezTo>
                    <a:pt x="213" y="72"/>
                    <a:pt x="109" y="147"/>
                    <a:pt x="0" y="217"/>
                  </a:cubicBezTo>
                  <a:cubicBezTo>
                    <a:pt x="11" y="236"/>
                    <a:pt x="23" y="251"/>
                    <a:pt x="33" y="269"/>
                  </a:cubicBezTo>
                  <a:cubicBezTo>
                    <a:pt x="183" y="255"/>
                    <a:pt x="262" y="143"/>
                    <a:pt x="344" y="38"/>
                  </a:cubicBezTo>
                  <a:cubicBezTo>
                    <a:pt x="337" y="27"/>
                    <a:pt x="329" y="16"/>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
            <p:cNvSpPr/>
            <p:nvPr/>
          </p:nvSpPr>
          <p:spPr>
            <a:xfrm>
              <a:off x="-1398259" y="3069035"/>
              <a:ext cx="18766" cy="11985"/>
            </a:xfrm>
            <a:custGeom>
              <a:avLst/>
              <a:gdLst/>
              <a:ahLst/>
              <a:cxnLst/>
              <a:rect l="l" t="t" r="r" b="b"/>
              <a:pathLst>
                <a:path w="393" h="251" extrusionOk="0">
                  <a:moveTo>
                    <a:pt x="393" y="0"/>
                  </a:moveTo>
                  <a:cubicBezTo>
                    <a:pt x="247" y="49"/>
                    <a:pt x="68" y="49"/>
                    <a:pt x="1" y="251"/>
                  </a:cubicBezTo>
                  <a:cubicBezTo>
                    <a:pt x="165" y="195"/>
                    <a:pt x="296" y="128"/>
                    <a:pt x="3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
            <p:cNvSpPr/>
            <p:nvPr/>
          </p:nvSpPr>
          <p:spPr>
            <a:xfrm>
              <a:off x="-2107585" y="3768525"/>
              <a:ext cx="12892" cy="21488"/>
            </a:xfrm>
            <a:custGeom>
              <a:avLst/>
              <a:gdLst/>
              <a:ahLst/>
              <a:cxnLst/>
              <a:rect l="l" t="t" r="r" b="b"/>
              <a:pathLst>
                <a:path w="270" h="450" extrusionOk="0">
                  <a:moveTo>
                    <a:pt x="270" y="1"/>
                  </a:moveTo>
                  <a:cubicBezTo>
                    <a:pt x="135" y="120"/>
                    <a:pt x="1" y="240"/>
                    <a:pt x="30" y="449"/>
                  </a:cubicBezTo>
                  <a:cubicBezTo>
                    <a:pt x="108" y="300"/>
                    <a:pt x="187" y="151"/>
                    <a:pt x="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
            <p:cNvSpPr/>
            <p:nvPr/>
          </p:nvSpPr>
          <p:spPr>
            <a:xfrm>
              <a:off x="-2303551" y="4034875"/>
              <a:ext cx="18049" cy="7354"/>
            </a:xfrm>
            <a:custGeom>
              <a:avLst/>
              <a:gdLst/>
              <a:ahLst/>
              <a:cxnLst/>
              <a:rect l="l" t="t" r="r" b="b"/>
              <a:pathLst>
                <a:path w="378" h="154" extrusionOk="0">
                  <a:moveTo>
                    <a:pt x="287" y="1"/>
                  </a:moveTo>
                  <a:cubicBezTo>
                    <a:pt x="168" y="1"/>
                    <a:pt x="78" y="64"/>
                    <a:pt x="0" y="149"/>
                  </a:cubicBezTo>
                  <a:cubicBezTo>
                    <a:pt x="15" y="154"/>
                    <a:pt x="30" y="154"/>
                    <a:pt x="45" y="154"/>
                  </a:cubicBezTo>
                  <a:cubicBezTo>
                    <a:pt x="168" y="154"/>
                    <a:pt x="280" y="113"/>
                    <a:pt x="377" y="11"/>
                  </a:cubicBezTo>
                  <a:cubicBezTo>
                    <a:pt x="348" y="4"/>
                    <a:pt x="318"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
            <p:cNvSpPr/>
            <p:nvPr/>
          </p:nvSpPr>
          <p:spPr>
            <a:xfrm>
              <a:off x="-2517567" y="3901366"/>
              <a:ext cx="20007" cy="4632"/>
            </a:xfrm>
            <a:custGeom>
              <a:avLst/>
              <a:gdLst/>
              <a:ahLst/>
              <a:cxnLst/>
              <a:rect l="l" t="t" r="r" b="b"/>
              <a:pathLst>
                <a:path w="419" h="97" extrusionOk="0">
                  <a:moveTo>
                    <a:pt x="224" y="0"/>
                  </a:moveTo>
                  <a:cubicBezTo>
                    <a:pt x="146" y="0"/>
                    <a:pt x="75" y="19"/>
                    <a:pt x="0" y="45"/>
                  </a:cubicBezTo>
                  <a:cubicBezTo>
                    <a:pt x="82" y="60"/>
                    <a:pt x="164" y="97"/>
                    <a:pt x="254" y="97"/>
                  </a:cubicBezTo>
                  <a:cubicBezTo>
                    <a:pt x="306" y="97"/>
                    <a:pt x="359" y="83"/>
                    <a:pt x="418" y="45"/>
                  </a:cubicBezTo>
                  <a:cubicBezTo>
                    <a:pt x="347" y="12"/>
                    <a:pt x="284" y="0"/>
                    <a:pt x="2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
            <p:cNvSpPr/>
            <p:nvPr/>
          </p:nvSpPr>
          <p:spPr>
            <a:xfrm>
              <a:off x="-1930003" y="3390488"/>
              <a:ext cx="11126" cy="18575"/>
            </a:xfrm>
            <a:custGeom>
              <a:avLst/>
              <a:gdLst/>
              <a:ahLst/>
              <a:cxnLst/>
              <a:rect l="l" t="t" r="r" b="b"/>
              <a:pathLst>
                <a:path w="233" h="389" extrusionOk="0">
                  <a:moveTo>
                    <a:pt x="233" y="1"/>
                  </a:moveTo>
                  <a:lnTo>
                    <a:pt x="233" y="1"/>
                  </a:lnTo>
                  <a:cubicBezTo>
                    <a:pt x="16" y="83"/>
                    <a:pt x="0" y="206"/>
                    <a:pt x="87" y="389"/>
                  </a:cubicBezTo>
                  <a:cubicBezTo>
                    <a:pt x="135" y="254"/>
                    <a:pt x="176" y="147"/>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
            <p:cNvSpPr/>
            <p:nvPr/>
          </p:nvSpPr>
          <p:spPr>
            <a:xfrm>
              <a:off x="-2650216" y="4026327"/>
              <a:ext cx="18766" cy="9264"/>
            </a:xfrm>
            <a:custGeom>
              <a:avLst/>
              <a:gdLst/>
              <a:ahLst/>
              <a:cxnLst/>
              <a:rect l="l" t="t" r="r" b="b"/>
              <a:pathLst>
                <a:path w="393" h="194" extrusionOk="0">
                  <a:moveTo>
                    <a:pt x="1" y="0"/>
                  </a:moveTo>
                  <a:lnTo>
                    <a:pt x="1" y="0"/>
                  </a:lnTo>
                  <a:cubicBezTo>
                    <a:pt x="16" y="45"/>
                    <a:pt x="16" y="104"/>
                    <a:pt x="45" y="131"/>
                  </a:cubicBezTo>
                  <a:cubicBezTo>
                    <a:pt x="98" y="171"/>
                    <a:pt x="199" y="194"/>
                    <a:pt x="296" y="194"/>
                  </a:cubicBezTo>
                  <a:cubicBezTo>
                    <a:pt x="330" y="194"/>
                    <a:pt x="363" y="190"/>
                    <a:pt x="393" y="187"/>
                  </a:cubicBezTo>
                  <a:cubicBezTo>
                    <a:pt x="247" y="119"/>
                    <a:pt x="124" y="5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
            <p:cNvSpPr/>
            <p:nvPr/>
          </p:nvSpPr>
          <p:spPr>
            <a:xfrm>
              <a:off x="-2008170" y="3689833"/>
              <a:ext cx="11317" cy="21631"/>
            </a:xfrm>
            <a:custGeom>
              <a:avLst/>
              <a:gdLst/>
              <a:ahLst/>
              <a:cxnLst/>
              <a:rect l="l" t="t" r="r" b="b"/>
              <a:pathLst>
                <a:path w="237" h="453" extrusionOk="0">
                  <a:moveTo>
                    <a:pt x="224" y="1"/>
                  </a:moveTo>
                  <a:cubicBezTo>
                    <a:pt x="224" y="4"/>
                    <a:pt x="221" y="8"/>
                    <a:pt x="221" y="12"/>
                  </a:cubicBezTo>
                  <a:cubicBezTo>
                    <a:pt x="224" y="8"/>
                    <a:pt x="233" y="4"/>
                    <a:pt x="236" y="1"/>
                  </a:cubicBezTo>
                  <a:close/>
                  <a:moveTo>
                    <a:pt x="221" y="12"/>
                  </a:moveTo>
                  <a:lnTo>
                    <a:pt x="221" y="12"/>
                  </a:lnTo>
                  <a:cubicBezTo>
                    <a:pt x="57" y="158"/>
                    <a:pt x="0" y="307"/>
                    <a:pt x="60" y="453"/>
                  </a:cubicBezTo>
                  <a:cubicBezTo>
                    <a:pt x="117" y="303"/>
                    <a:pt x="169" y="158"/>
                    <a:pt x="221"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
            <p:cNvSpPr/>
            <p:nvPr/>
          </p:nvSpPr>
          <p:spPr>
            <a:xfrm>
              <a:off x="-1961566" y="3523615"/>
              <a:ext cx="10553" cy="16331"/>
            </a:xfrm>
            <a:custGeom>
              <a:avLst/>
              <a:gdLst/>
              <a:ahLst/>
              <a:cxnLst/>
              <a:rect l="l" t="t" r="r" b="b"/>
              <a:pathLst>
                <a:path w="221" h="342" extrusionOk="0">
                  <a:moveTo>
                    <a:pt x="94" y="1"/>
                  </a:moveTo>
                  <a:lnTo>
                    <a:pt x="94" y="1"/>
                  </a:lnTo>
                  <a:cubicBezTo>
                    <a:pt x="4" y="214"/>
                    <a:pt x="0" y="237"/>
                    <a:pt x="86" y="342"/>
                  </a:cubicBezTo>
                  <a:cubicBezTo>
                    <a:pt x="112" y="222"/>
                    <a:pt x="221" y="12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
            <p:cNvSpPr/>
            <p:nvPr/>
          </p:nvSpPr>
          <p:spPr>
            <a:xfrm>
              <a:off x="-2244676" y="3973659"/>
              <a:ext cx="12367" cy="9311"/>
            </a:xfrm>
            <a:custGeom>
              <a:avLst/>
              <a:gdLst/>
              <a:ahLst/>
              <a:cxnLst/>
              <a:rect l="l" t="t" r="r" b="b"/>
              <a:pathLst>
                <a:path w="259" h="195" extrusionOk="0">
                  <a:moveTo>
                    <a:pt x="258" y="0"/>
                  </a:moveTo>
                  <a:lnTo>
                    <a:pt x="258" y="0"/>
                  </a:lnTo>
                  <a:cubicBezTo>
                    <a:pt x="169" y="68"/>
                    <a:pt x="83" y="131"/>
                    <a:pt x="1" y="194"/>
                  </a:cubicBezTo>
                  <a:cubicBezTo>
                    <a:pt x="243" y="139"/>
                    <a:pt x="243" y="139"/>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
            <p:cNvSpPr/>
            <p:nvPr/>
          </p:nvSpPr>
          <p:spPr>
            <a:xfrm>
              <a:off x="-2679678" y="3939900"/>
              <a:ext cx="17190" cy="7019"/>
            </a:xfrm>
            <a:custGeom>
              <a:avLst/>
              <a:gdLst/>
              <a:ahLst/>
              <a:cxnLst/>
              <a:rect l="l" t="t" r="r" b="b"/>
              <a:pathLst>
                <a:path w="360" h="147" extrusionOk="0">
                  <a:moveTo>
                    <a:pt x="0" y="1"/>
                  </a:moveTo>
                  <a:cubicBezTo>
                    <a:pt x="64" y="97"/>
                    <a:pt x="117" y="147"/>
                    <a:pt x="191" y="147"/>
                  </a:cubicBezTo>
                  <a:cubicBezTo>
                    <a:pt x="240" y="147"/>
                    <a:pt x="292" y="128"/>
                    <a:pt x="359" y="94"/>
                  </a:cubicBezTo>
                  <a:cubicBezTo>
                    <a:pt x="274" y="75"/>
                    <a:pt x="218" y="68"/>
                    <a:pt x="165" y="53"/>
                  </a:cubicBezTo>
                  <a:cubicBezTo>
                    <a:pt x="113" y="38"/>
                    <a:pt x="61"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
            <p:cNvSpPr/>
            <p:nvPr/>
          </p:nvSpPr>
          <p:spPr>
            <a:xfrm>
              <a:off x="-2513460" y="3931353"/>
              <a:ext cx="17190" cy="5205"/>
            </a:xfrm>
            <a:custGeom>
              <a:avLst/>
              <a:gdLst/>
              <a:ahLst/>
              <a:cxnLst/>
              <a:rect l="l" t="t" r="r" b="b"/>
              <a:pathLst>
                <a:path w="360" h="109" extrusionOk="0">
                  <a:moveTo>
                    <a:pt x="359" y="0"/>
                  </a:moveTo>
                  <a:lnTo>
                    <a:pt x="359" y="0"/>
                  </a:lnTo>
                  <a:cubicBezTo>
                    <a:pt x="239" y="15"/>
                    <a:pt x="120" y="30"/>
                    <a:pt x="0" y="45"/>
                  </a:cubicBezTo>
                  <a:cubicBezTo>
                    <a:pt x="4" y="60"/>
                    <a:pt x="4" y="75"/>
                    <a:pt x="8" y="86"/>
                  </a:cubicBezTo>
                  <a:cubicBezTo>
                    <a:pt x="63" y="90"/>
                    <a:pt x="127" y="109"/>
                    <a:pt x="187" y="109"/>
                  </a:cubicBezTo>
                  <a:cubicBezTo>
                    <a:pt x="247" y="109"/>
                    <a:pt x="306" y="90"/>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
            <p:cNvSpPr/>
            <p:nvPr/>
          </p:nvSpPr>
          <p:spPr>
            <a:xfrm>
              <a:off x="-1936927" y="3255881"/>
              <a:ext cx="14850" cy="18670"/>
            </a:xfrm>
            <a:custGeom>
              <a:avLst/>
              <a:gdLst/>
              <a:ahLst/>
              <a:cxnLst/>
              <a:rect l="l" t="t" r="r" b="b"/>
              <a:pathLst>
                <a:path w="311" h="391" extrusionOk="0">
                  <a:moveTo>
                    <a:pt x="258" y="1"/>
                  </a:moveTo>
                  <a:cubicBezTo>
                    <a:pt x="217" y="57"/>
                    <a:pt x="150" y="109"/>
                    <a:pt x="138" y="173"/>
                  </a:cubicBezTo>
                  <a:cubicBezTo>
                    <a:pt x="128" y="247"/>
                    <a:pt x="0" y="292"/>
                    <a:pt x="83" y="386"/>
                  </a:cubicBezTo>
                  <a:cubicBezTo>
                    <a:pt x="157" y="270"/>
                    <a:pt x="235" y="150"/>
                    <a:pt x="311" y="35"/>
                  </a:cubicBezTo>
                  <a:cubicBezTo>
                    <a:pt x="295" y="23"/>
                    <a:pt x="276" y="12"/>
                    <a:pt x="258" y="1"/>
                  </a:cubicBezTo>
                  <a:close/>
                  <a:moveTo>
                    <a:pt x="83" y="386"/>
                  </a:moveTo>
                  <a:lnTo>
                    <a:pt x="78" y="390"/>
                  </a:lnTo>
                  <a:lnTo>
                    <a:pt x="83" y="390"/>
                  </a:lnTo>
                  <a:lnTo>
                    <a:pt x="83" y="386"/>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
            <p:cNvSpPr/>
            <p:nvPr/>
          </p:nvSpPr>
          <p:spPr>
            <a:xfrm>
              <a:off x="-2736787" y="4023415"/>
              <a:ext cx="18240" cy="7544"/>
            </a:xfrm>
            <a:custGeom>
              <a:avLst/>
              <a:gdLst/>
              <a:ahLst/>
              <a:cxnLst/>
              <a:rect l="l" t="t" r="r" b="b"/>
              <a:pathLst>
                <a:path w="382" h="158" extrusionOk="0">
                  <a:moveTo>
                    <a:pt x="105" y="1"/>
                  </a:moveTo>
                  <a:cubicBezTo>
                    <a:pt x="71" y="1"/>
                    <a:pt x="38" y="5"/>
                    <a:pt x="0" y="16"/>
                  </a:cubicBezTo>
                  <a:cubicBezTo>
                    <a:pt x="105" y="80"/>
                    <a:pt x="176" y="158"/>
                    <a:pt x="281" y="158"/>
                  </a:cubicBezTo>
                  <a:cubicBezTo>
                    <a:pt x="311" y="158"/>
                    <a:pt x="344" y="151"/>
                    <a:pt x="382" y="136"/>
                  </a:cubicBezTo>
                  <a:cubicBezTo>
                    <a:pt x="296" y="68"/>
                    <a:pt x="2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
            <p:cNvSpPr/>
            <p:nvPr/>
          </p:nvSpPr>
          <p:spPr>
            <a:xfrm>
              <a:off x="-1994609" y="3543814"/>
              <a:ext cx="6494" cy="18097"/>
            </a:xfrm>
            <a:custGeom>
              <a:avLst/>
              <a:gdLst/>
              <a:ahLst/>
              <a:cxnLst/>
              <a:rect l="l" t="t" r="r" b="b"/>
              <a:pathLst>
                <a:path w="136" h="379" extrusionOk="0">
                  <a:moveTo>
                    <a:pt x="135" y="0"/>
                  </a:moveTo>
                  <a:lnTo>
                    <a:pt x="135" y="0"/>
                  </a:lnTo>
                  <a:cubicBezTo>
                    <a:pt x="1" y="128"/>
                    <a:pt x="12" y="247"/>
                    <a:pt x="8" y="363"/>
                  </a:cubicBezTo>
                  <a:cubicBezTo>
                    <a:pt x="30" y="371"/>
                    <a:pt x="53" y="375"/>
                    <a:pt x="75" y="378"/>
                  </a:cubicBezTo>
                  <a:cubicBezTo>
                    <a:pt x="94" y="266"/>
                    <a:pt x="109" y="15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
            <p:cNvSpPr/>
            <p:nvPr/>
          </p:nvSpPr>
          <p:spPr>
            <a:xfrm>
              <a:off x="-2238802" y="3928297"/>
              <a:ext cx="13991" cy="13609"/>
            </a:xfrm>
            <a:custGeom>
              <a:avLst/>
              <a:gdLst/>
              <a:ahLst/>
              <a:cxnLst/>
              <a:rect l="l" t="t" r="r" b="b"/>
              <a:pathLst>
                <a:path w="293" h="285" extrusionOk="0">
                  <a:moveTo>
                    <a:pt x="292" y="0"/>
                  </a:moveTo>
                  <a:cubicBezTo>
                    <a:pt x="177" y="102"/>
                    <a:pt x="91" y="176"/>
                    <a:pt x="1" y="255"/>
                  </a:cubicBezTo>
                  <a:cubicBezTo>
                    <a:pt x="23" y="273"/>
                    <a:pt x="35" y="285"/>
                    <a:pt x="39" y="285"/>
                  </a:cubicBezTo>
                  <a:cubicBezTo>
                    <a:pt x="135" y="225"/>
                    <a:pt x="255" y="180"/>
                    <a:pt x="2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
            <p:cNvSpPr/>
            <p:nvPr/>
          </p:nvSpPr>
          <p:spPr>
            <a:xfrm>
              <a:off x="-1932773" y="3324450"/>
              <a:ext cx="8881" cy="17381"/>
            </a:xfrm>
            <a:custGeom>
              <a:avLst/>
              <a:gdLst/>
              <a:ahLst/>
              <a:cxnLst/>
              <a:rect l="l" t="t" r="r" b="b"/>
              <a:pathLst>
                <a:path w="186" h="364" extrusionOk="0">
                  <a:moveTo>
                    <a:pt x="163" y="0"/>
                  </a:moveTo>
                  <a:cubicBezTo>
                    <a:pt x="56" y="116"/>
                    <a:pt x="0" y="219"/>
                    <a:pt x="50" y="360"/>
                  </a:cubicBezTo>
                  <a:lnTo>
                    <a:pt x="50" y="360"/>
                  </a:lnTo>
                  <a:cubicBezTo>
                    <a:pt x="131" y="264"/>
                    <a:pt x="186" y="160"/>
                    <a:pt x="163" y="0"/>
                  </a:cubicBezTo>
                  <a:close/>
                  <a:moveTo>
                    <a:pt x="50" y="360"/>
                  </a:moveTo>
                  <a:cubicBezTo>
                    <a:pt x="49" y="361"/>
                    <a:pt x="49" y="362"/>
                    <a:pt x="48" y="363"/>
                  </a:cubicBezTo>
                  <a:lnTo>
                    <a:pt x="51" y="363"/>
                  </a:lnTo>
                  <a:cubicBezTo>
                    <a:pt x="51" y="362"/>
                    <a:pt x="51" y="361"/>
                    <a:pt x="50" y="36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
            <p:cNvSpPr/>
            <p:nvPr/>
          </p:nvSpPr>
          <p:spPr>
            <a:xfrm>
              <a:off x="-1974602" y="3448505"/>
              <a:ext cx="8977" cy="18814"/>
            </a:xfrm>
            <a:custGeom>
              <a:avLst/>
              <a:gdLst/>
              <a:ahLst/>
              <a:cxnLst/>
              <a:rect l="l" t="t" r="r" b="b"/>
              <a:pathLst>
                <a:path w="188" h="394" extrusionOk="0">
                  <a:moveTo>
                    <a:pt x="149" y="0"/>
                  </a:moveTo>
                  <a:cubicBezTo>
                    <a:pt x="149" y="4"/>
                    <a:pt x="154" y="8"/>
                    <a:pt x="154" y="12"/>
                  </a:cubicBezTo>
                  <a:cubicBezTo>
                    <a:pt x="154" y="8"/>
                    <a:pt x="158" y="4"/>
                    <a:pt x="158" y="4"/>
                  </a:cubicBezTo>
                  <a:lnTo>
                    <a:pt x="149" y="0"/>
                  </a:lnTo>
                  <a:close/>
                  <a:moveTo>
                    <a:pt x="154" y="12"/>
                  </a:moveTo>
                  <a:cubicBezTo>
                    <a:pt x="94" y="120"/>
                    <a:pt x="1" y="225"/>
                    <a:pt x="90" y="393"/>
                  </a:cubicBezTo>
                  <a:cubicBezTo>
                    <a:pt x="127" y="269"/>
                    <a:pt x="158" y="173"/>
                    <a:pt x="184" y="76"/>
                  </a:cubicBezTo>
                  <a:cubicBezTo>
                    <a:pt x="187" y="57"/>
                    <a:pt x="168" y="34"/>
                    <a:pt x="154"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
            <p:cNvSpPr/>
            <p:nvPr/>
          </p:nvSpPr>
          <p:spPr>
            <a:xfrm>
              <a:off x="-1432353" y="3056191"/>
              <a:ext cx="15758" cy="9502"/>
            </a:xfrm>
            <a:custGeom>
              <a:avLst/>
              <a:gdLst/>
              <a:ahLst/>
              <a:cxnLst/>
              <a:rect l="l" t="t" r="r" b="b"/>
              <a:pathLst>
                <a:path w="330" h="199" extrusionOk="0">
                  <a:moveTo>
                    <a:pt x="304" y="0"/>
                  </a:moveTo>
                  <a:cubicBezTo>
                    <a:pt x="203" y="52"/>
                    <a:pt x="102" y="105"/>
                    <a:pt x="1" y="161"/>
                  </a:cubicBezTo>
                  <a:cubicBezTo>
                    <a:pt x="8" y="172"/>
                    <a:pt x="16" y="183"/>
                    <a:pt x="27" y="198"/>
                  </a:cubicBezTo>
                  <a:cubicBezTo>
                    <a:pt x="128" y="150"/>
                    <a:pt x="229" y="97"/>
                    <a:pt x="330" y="49"/>
                  </a:cubicBezTo>
                  <a:cubicBezTo>
                    <a:pt x="318" y="33"/>
                    <a:pt x="311" y="15"/>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
            <p:cNvSpPr/>
            <p:nvPr/>
          </p:nvSpPr>
          <p:spPr>
            <a:xfrm>
              <a:off x="-2172907" y="3863357"/>
              <a:ext cx="16474" cy="16808"/>
            </a:xfrm>
            <a:custGeom>
              <a:avLst/>
              <a:gdLst/>
              <a:ahLst/>
              <a:cxnLst/>
              <a:rect l="l" t="t" r="r" b="b"/>
              <a:pathLst>
                <a:path w="345" h="352" extrusionOk="0">
                  <a:moveTo>
                    <a:pt x="322" y="0"/>
                  </a:moveTo>
                  <a:cubicBezTo>
                    <a:pt x="101" y="0"/>
                    <a:pt x="105" y="235"/>
                    <a:pt x="1" y="351"/>
                  </a:cubicBezTo>
                  <a:cubicBezTo>
                    <a:pt x="116" y="235"/>
                    <a:pt x="229" y="120"/>
                    <a:pt x="344" y="4"/>
                  </a:cubicBezTo>
                  <a:cubicBezTo>
                    <a:pt x="337" y="4"/>
                    <a:pt x="329" y="0"/>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
            <p:cNvSpPr/>
            <p:nvPr/>
          </p:nvSpPr>
          <p:spPr>
            <a:xfrm>
              <a:off x="-2543113" y="3931496"/>
              <a:ext cx="14468" cy="4918"/>
            </a:xfrm>
            <a:custGeom>
              <a:avLst/>
              <a:gdLst/>
              <a:ahLst/>
              <a:cxnLst/>
              <a:rect l="l" t="t" r="r" b="b"/>
              <a:pathLst>
                <a:path w="303" h="103" extrusionOk="0">
                  <a:moveTo>
                    <a:pt x="131" y="1"/>
                  </a:moveTo>
                  <a:cubicBezTo>
                    <a:pt x="94" y="1"/>
                    <a:pt x="64" y="35"/>
                    <a:pt x="1" y="102"/>
                  </a:cubicBezTo>
                  <a:cubicBezTo>
                    <a:pt x="120" y="98"/>
                    <a:pt x="213" y="94"/>
                    <a:pt x="303" y="90"/>
                  </a:cubicBezTo>
                  <a:cubicBezTo>
                    <a:pt x="218" y="31"/>
                    <a:pt x="173"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
            <p:cNvSpPr/>
            <p:nvPr/>
          </p:nvSpPr>
          <p:spPr>
            <a:xfrm>
              <a:off x="-1417359" y="3082787"/>
              <a:ext cx="15041" cy="9693"/>
            </a:xfrm>
            <a:custGeom>
              <a:avLst/>
              <a:gdLst/>
              <a:ahLst/>
              <a:cxnLst/>
              <a:rect l="l" t="t" r="r" b="b"/>
              <a:pathLst>
                <a:path w="315" h="203" extrusionOk="0">
                  <a:moveTo>
                    <a:pt x="315" y="0"/>
                  </a:moveTo>
                  <a:cubicBezTo>
                    <a:pt x="210" y="52"/>
                    <a:pt x="106" y="104"/>
                    <a:pt x="1" y="157"/>
                  </a:cubicBezTo>
                  <a:cubicBezTo>
                    <a:pt x="8" y="172"/>
                    <a:pt x="19" y="187"/>
                    <a:pt x="27" y="202"/>
                  </a:cubicBezTo>
                  <a:cubicBezTo>
                    <a:pt x="158" y="202"/>
                    <a:pt x="240" y="109"/>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
            <p:cNvSpPr/>
            <p:nvPr/>
          </p:nvSpPr>
          <p:spPr>
            <a:xfrm>
              <a:off x="-2034385" y="3760551"/>
              <a:ext cx="8404" cy="14468"/>
            </a:xfrm>
            <a:custGeom>
              <a:avLst/>
              <a:gdLst/>
              <a:ahLst/>
              <a:cxnLst/>
              <a:rect l="l" t="t" r="r" b="b"/>
              <a:pathLst>
                <a:path w="176" h="303" extrusionOk="0">
                  <a:moveTo>
                    <a:pt x="176" y="0"/>
                  </a:moveTo>
                  <a:lnTo>
                    <a:pt x="176" y="0"/>
                  </a:lnTo>
                  <a:cubicBezTo>
                    <a:pt x="15" y="56"/>
                    <a:pt x="4" y="164"/>
                    <a:pt x="0" y="302"/>
                  </a:cubicBezTo>
                  <a:cubicBezTo>
                    <a:pt x="123" y="228"/>
                    <a:pt x="157" y="13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
            <p:cNvSpPr/>
            <p:nvPr/>
          </p:nvSpPr>
          <p:spPr>
            <a:xfrm>
              <a:off x="-1949294" y="3288256"/>
              <a:ext cx="9550" cy="16951"/>
            </a:xfrm>
            <a:custGeom>
              <a:avLst/>
              <a:gdLst/>
              <a:ahLst/>
              <a:cxnLst/>
              <a:rect l="l" t="t" r="r" b="b"/>
              <a:pathLst>
                <a:path w="200" h="355" extrusionOk="0">
                  <a:moveTo>
                    <a:pt x="199" y="0"/>
                  </a:moveTo>
                  <a:lnTo>
                    <a:pt x="199" y="0"/>
                  </a:lnTo>
                  <a:cubicBezTo>
                    <a:pt x="57" y="67"/>
                    <a:pt x="1" y="179"/>
                    <a:pt x="20" y="354"/>
                  </a:cubicBezTo>
                  <a:cubicBezTo>
                    <a:pt x="90" y="213"/>
                    <a:pt x="143" y="10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
            <p:cNvSpPr/>
            <p:nvPr/>
          </p:nvSpPr>
          <p:spPr>
            <a:xfrm>
              <a:off x="-2013900" y="3712514"/>
              <a:ext cx="8308" cy="13800"/>
            </a:xfrm>
            <a:custGeom>
              <a:avLst/>
              <a:gdLst/>
              <a:ahLst/>
              <a:cxnLst/>
              <a:rect l="l" t="t" r="r" b="b"/>
              <a:pathLst>
                <a:path w="174" h="289" extrusionOk="0">
                  <a:moveTo>
                    <a:pt x="106" y="0"/>
                  </a:moveTo>
                  <a:lnTo>
                    <a:pt x="106" y="0"/>
                  </a:lnTo>
                  <a:cubicBezTo>
                    <a:pt x="1" y="135"/>
                    <a:pt x="1" y="135"/>
                    <a:pt x="20" y="288"/>
                  </a:cubicBezTo>
                  <a:cubicBezTo>
                    <a:pt x="161" y="161"/>
                    <a:pt x="173" y="120"/>
                    <a:pt x="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
            <p:cNvSpPr/>
            <p:nvPr/>
          </p:nvSpPr>
          <p:spPr>
            <a:xfrm>
              <a:off x="-1954976" y="3381750"/>
              <a:ext cx="9502" cy="18766"/>
            </a:xfrm>
            <a:custGeom>
              <a:avLst/>
              <a:gdLst/>
              <a:ahLst/>
              <a:cxnLst/>
              <a:rect l="l" t="t" r="r" b="b"/>
              <a:pathLst>
                <a:path w="199" h="393" extrusionOk="0">
                  <a:moveTo>
                    <a:pt x="157" y="1"/>
                  </a:moveTo>
                  <a:cubicBezTo>
                    <a:pt x="64" y="97"/>
                    <a:pt x="0" y="206"/>
                    <a:pt x="61" y="393"/>
                  </a:cubicBezTo>
                  <a:cubicBezTo>
                    <a:pt x="113" y="247"/>
                    <a:pt x="157" y="135"/>
                    <a:pt x="199" y="23"/>
                  </a:cubicBezTo>
                  <a:cubicBezTo>
                    <a:pt x="183" y="16"/>
                    <a:pt x="173" y="8"/>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
            <p:cNvSpPr/>
            <p:nvPr/>
          </p:nvSpPr>
          <p:spPr>
            <a:xfrm>
              <a:off x="-2628442" y="4062904"/>
              <a:ext cx="12892" cy="5539"/>
            </a:xfrm>
            <a:custGeom>
              <a:avLst/>
              <a:gdLst/>
              <a:ahLst/>
              <a:cxnLst/>
              <a:rect l="l" t="t" r="r" b="b"/>
              <a:pathLst>
                <a:path w="270" h="116" extrusionOk="0">
                  <a:moveTo>
                    <a:pt x="270" y="0"/>
                  </a:moveTo>
                  <a:cubicBezTo>
                    <a:pt x="180" y="4"/>
                    <a:pt x="90" y="11"/>
                    <a:pt x="0" y="19"/>
                  </a:cubicBezTo>
                  <a:cubicBezTo>
                    <a:pt x="60" y="83"/>
                    <a:pt x="94" y="116"/>
                    <a:pt x="128" y="116"/>
                  </a:cubicBezTo>
                  <a:cubicBezTo>
                    <a:pt x="161" y="116"/>
                    <a:pt x="195" y="78"/>
                    <a:pt x="2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
            <p:cNvSpPr/>
            <p:nvPr/>
          </p:nvSpPr>
          <p:spPr>
            <a:xfrm>
              <a:off x="-1382358" y="3023148"/>
              <a:ext cx="13609" cy="10410"/>
            </a:xfrm>
            <a:custGeom>
              <a:avLst/>
              <a:gdLst/>
              <a:ahLst/>
              <a:cxnLst/>
              <a:rect l="l" t="t" r="r" b="b"/>
              <a:pathLst>
                <a:path w="285" h="218" extrusionOk="0">
                  <a:moveTo>
                    <a:pt x="284" y="0"/>
                  </a:moveTo>
                  <a:lnTo>
                    <a:pt x="284" y="0"/>
                  </a:lnTo>
                  <a:cubicBezTo>
                    <a:pt x="191" y="71"/>
                    <a:pt x="94" y="142"/>
                    <a:pt x="1" y="218"/>
                  </a:cubicBezTo>
                  <a:cubicBezTo>
                    <a:pt x="139" y="199"/>
                    <a:pt x="244" y="135"/>
                    <a:pt x="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
            <p:cNvSpPr/>
            <p:nvPr/>
          </p:nvSpPr>
          <p:spPr>
            <a:xfrm>
              <a:off x="-1939410" y="3341783"/>
              <a:ext cx="9120" cy="16283"/>
            </a:xfrm>
            <a:custGeom>
              <a:avLst/>
              <a:gdLst/>
              <a:ahLst/>
              <a:cxnLst/>
              <a:rect l="l" t="t" r="r" b="b"/>
              <a:pathLst>
                <a:path w="191" h="341" extrusionOk="0">
                  <a:moveTo>
                    <a:pt x="187" y="0"/>
                  </a:moveTo>
                  <a:cubicBezTo>
                    <a:pt x="187" y="1"/>
                    <a:pt x="186" y="2"/>
                    <a:pt x="186" y="2"/>
                  </a:cubicBezTo>
                  <a:lnTo>
                    <a:pt x="186" y="2"/>
                  </a:lnTo>
                  <a:cubicBezTo>
                    <a:pt x="188" y="2"/>
                    <a:pt x="189" y="1"/>
                    <a:pt x="190" y="0"/>
                  </a:cubicBezTo>
                  <a:close/>
                  <a:moveTo>
                    <a:pt x="186" y="2"/>
                  </a:moveTo>
                  <a:cubicBezTo>
                    <a:pt x="41" y="66"/>
                    <a:pt x="59" y="218"/>
                    <a:pt x="0" y="340"/>
                  </a:cubicBezTo>
                  <a:cubicBezTo>
                    <a:pt x="119" y="332"/>
                    <a:pt x="123" y="247"/>
                    <a:pt x="145" y="180"/>
                  </a:cubicBezTo>
                  <a:cubicBezTo>
                    <a:pt x="168" y="120"/>
                    <a:pt x="175" y="61"/>
                    <a:pt x="186"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
            <p:cNvSpPr/>
            <p:nvPr/>
          </p:nvSpPr>
          <p:spPr>
            <a:xfrm>
              <a:off x="-1955502" y="3498833"/>
              <a:ext cx="8070" cy="12224"/>
            </a:xfrm>
            <a:custGeom>
              <a:avLst/>
              <a:gdLst/>
              <a:ahLst/>
              <a:cxnLst/>
              <a:rect l="l" t="t" r="r" b="b"/>
              <a:pathLst>
                <a:path w="169" h="256" extrusionOk="0">
                  <a:moveTo>
                    <a:pt x="120" y="0"/>
                  </a:moveTo>
                  <a:cubicBezTo>
                    <a:pt x="1" y="57"/>
                    <a:pt x="1" y="154"/>
                    <a:pt x="19" y="255"/>
                  </a:cubicBezTo>
                  <a:cubicBezTo>
                    <a:pt x="90" y="188"/>
                    <a:pt x="168" y="12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
            <p:cNvSpPr/>
            <p:nvPr/>
          </p:nvSpPr>
          <p:spPr>
            <a:xfrm>
              <a:off x="-2698730" y="4039841"/>
              <a:ext cx="16426" cy="6876"/>
            </a:xfrm>
            <a:custGeom>
              <a:avLst/>
              <a:gdLst/>
              <a:ahLst/>
              <a:cxnLst/>
              <a:rect l="l" t="t" r="r" b="b"/>
              <a:pathLst>
                <a:path w="344" h="144" extrusionOk="0">
                  <a:moveTo>
                    <a:pt x="90" y="1"/>
                  </a:moveTo>
                  <a:cubicBezTo>
                    <a:pt x="63" y="1"/>
                    <a:pt x="37" y="16"/>
                    <a:pt x="0" y="45"/>
                  </a:cubicBezTo>
                  <a:cubicBezTo>
                    <a:pt x="85" y="64"/>
                    <a:pt x="145" y="143"/>
                    <a:pt x="228" y="143"/>
                  </a:cubicBezTo>
                  <a:cubicBezTo>
                    <a:pt x="261" y="143"/>
                    <a:pt x="299" y="132"/>
                    <a:pt x="344" y="102"/>
                  </a:cubicBezTo>
                  <a:cubicBezTo>
                    <a:pt x="261" y="72"/>
                    <a:pt x="206" y="61"/>
                    <a:pt x="164" y="35"/>
                  </a:cubicBezTo>
                  <a:cubicBezTo>
                    <a:pt x="138" y="16"/>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
            <p:cNvSpPr/>
            <p:nvPr/>
          </p:nvSpPr>
          <p:spPr>
            <a:xfrm>
              <a:off x="-2682495" y="3896543"/>
              <a:ext cx="14468" cy="8213"/>
            </a:xfrm>
            <a:custGeom>
              <a:avLst/>
              <a:gdLst/>
              <a:ahLst/>
              <a:cxnLst/>
              <a:rect l="l" t="t" r="r" b="b"/>
              <a:pathLst>
                <a:path w="303" h="172" extrusionOk="0">
                  <a:moveTo>
                    <a:pt x="90" y="1"/>
                  </a:moveTo>
                  <a:cubicBezTo>
                    <a:pt x="64" y="1"/>
                    <a:pt x="33" y="4"/>
                    <a:pt x="0" y="19"/>
                  </a:cubicBezTo>
                  <a:cubicBezTo>
                    <a:pt x="93" y="71"/>
                    <a:pt x="187" y="120"/>
                    <a:pt x="280" y="172"/>
                  </a:cubicBezTo>
                  <a:cubicBezTo>
                    <a:pt x="288" y="158"/>
                    <a:pt x="295" y="142"/>
                    <a:pt x="303" y="127"/>
                  </a:cubicBezTo>
                  <a:cubicBezTo>
                    <a:pt x="243" y="63"/>
                    <a:pt x="183"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
            <p:cNvSpPr/>
            <p:nvPr/>
          </p:nvSpPr>
          <p:spPr>
            <a:xfrm>
              <a:off x="-2478507" y="3928106"/>
              <a:ext cx="13800" cy="5587"/>
            </a:xfrm>
            <a:custGeom>
              <a:avLst/>
              <a:gdLst/>
              <a:ahLst/>
              <a:cxnLst/>
              <a:rect l="l" t="t" r="r" b="b"/>
              <a:pathLst>
                <a:path w="289" h="117" extrusionOk="0">
                  <a:moveTo>
                    <a:pt x="288" y="1"/>
                  </a:moveTo>
                  <a:lnTo>
                    <a:pt x="288" y="1"/>
                  </a:lnTo>
                  <a:cubicBezTo>
                    <a:pt x="173" y="20"/>
                    <a:pt x="87" y="30"/>
                    <a:pt x="0" y="42"/>
                  </a:cubicBezTo>
                  <a:cubicBezTo>
                    <a:pt x="4" y="68"/>
                    <a:pt x="12" y="91"/>
                    <a:pt x="16" y="117"/>
                  </a:cubicBezTo>
                  <a:cubicBezTo>
                    <a:pt x="31" y="113"/>
                    <a:pt x="45" y="113"/>
                    <a:pt x="61" y="113"/>
                  </a:cubicBezTo>
                  <a:lnTo>
                    <a:pt x="83" y="113"/>
                  </a:lnTo>
                  <a:cubicBezTo>
                    <a:pt x="90" y="113"/>
                    <a:pt x="102" y="117"/>
                    <a:pt x="109" y="117"/>
                  </a:cubicBezTo>
                  <a:cubicBezTo>
                    <a:pt x="169" y="117"/>
                    <a:pt x="233" y="106"/>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
            <p:cNvSpPr/>
            <p:nvPr/>
          </p:nvSpPr>
          <p:spPr>
            <a:xfrm>
              <a:off x="-2075450" y="3700195"/>
              <a:ext cx="11842" cy="18622"/>
            </a:xfrm>
            <a:custGeom>
              <a:avLst/>
              <a:gdLst/>
              <a:ahLst/>
              <a:cxnLst/>
              <a:rect l="l" t="t" r="r" b="b"/>
              <a:pathLst>
                <a:path w="248" h="390" extrusionOk="0">
                  <a:moveTo>
                    <a:pt x="203" y="0"/>
                  </a:moveTo>
                  <a:cubicBezTo>
                    <a:pt x="146" y="127"/>
                    <a:pt x="46" y="232"/>
                    <a:pt x="1" y="367"/>
                  </a:cubicBezTo>
                  <a:cubicBezTo>
                    <a:pt x="15" y="374"/>
                    <a:pt x="30" y="381"/>
                    <a:pt x="41" y="389"/>
                  </a:cubicBezTo>
                  <a:cubicBezTo>
                    <a:pt x="108" y="266"/>
                    <a:pt x="180" y="146"/>
                    <a:pt x="247" y="26"/>
                  </a:cubicBezTo>
                  <a:cubicBezTo>
                    <a:pt x="232" y="19"/>
                    <a:pt x="217" y="12"/>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
            <p:cNvSpPr/>
            <p:nvPr/>
          </p:nvSpPr>
          <p:spPr>
            <a:xfrm>
              <a:off x="-2026554" y="3355726"/>
              <a:ext cx="11126" cy="15375"/>
            </a:xfrm>
            <a:custGeom>
              <a:avLst/>
              <a:gdLst/>
              <a:ahLst/>
              <a:cxnLst/>
              <a:rect l="l" t="t" r="r" b="b"/>
              <a:pathLst>
                <a:path w="233" h="322" extrusionOk="0">
                  <a:moveTo>
                    <a:pt x="233" y="0"/>
                  </a:moveTo>
                  <a:cubicBezTo>
                    <a:pt x="199" y="7"/>
                    <a:pt x="147" y="0"/>
                    <a:pt x="135" y="18"/>
                  </a:cubicBezTo>
                  <a:cubicBezTo>
                    <a:pt x="86" y="108"/>
                    <a:pt x="53" y="202"/>
                    <a:pt x="0" y="321"/>
                  </a:cubicBezTo>
                  <a:cubicBezTo>
                    <a:pt x="121" y="287"/>
                    <a:pt x="169" y="242"/>
                    <a:pt x="154" y="161"/>
                  </a:cubicBezTo>
                  <a:cubicBezTo>
                    <a:pt x="143" y="85"/>
                    <a:pt x="173" y="37"/>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
            <p:cNvSpPr/>
            <p:nvPr/>
          </p:nvSpPr>
          <p:spPr>
            <a:xfrm>
              <a:off x="-2698396" y="3856194"/>
              <a:ext cx="14707" cy="8452"/>
            </a:xfrm>
            <a:custGeom>
              <a:avLst/>
              <a:gdLst/>
              <a:ahLst/>
              <a:cxnLst/>
              <a:rect l="l" t="t" r="r" b="b"/>
              <a:pathLst>
                <a:path w="308" h="177" extrusionOk="0">
                  <a:moveTo>
                    <a:pt x="90" y="0"/>
                  </a:moveTo>
                  <a:cubicBezTo>
                    <a:pt x="64" y="0"/>
                    <a:pt x="34" y="8"/>
                    <a:pt x="0" y="19"/>
                  </a:cubicBezTo>
                  <a:cubicBezTo>
                    <a:pt x="131" y="87"/>
                    <a:pt x="217" y="131"/>
                    <a:pt x="307" y="176"/>
                  </a:cubicBezTo>
                  <a:cubicBezTo>
                    <a:pt x="235" y="128"/>
                    <a:pt x="21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
            <p:cNvSpPr/>
            <p:nvPr/>
          </p:nvSpPr>
          <p:spPr>
            <a:xfrm>
              <a:off x="-2207908" y="3905615"/>
              <a:ext cx="10028" cy="14325"/>
            </a:xfrm>
            <a:custGeom>
              <a:avLst/>
              <a:gdLst/>
              <a:ahLst/>
              <a:cxnLst/>
              <a:rect l="l" t="t" r="r" b="b"/>
              <a:pathLst>
                <a:path w="210" h="300" extrusionOk="0">
                  <a:moveTo>
                    <a:pt x="210" y="1"/>
                  </a:moveTo>
                  <a:lnTo>
                    <a:pt x="210" y="1"/>
                  </a:lnTo>
                  <a:cubicBezTo>
                    <a:pt x="75" y="46"/>
                    <a:pt x="1" y="154"/>
                    <a:pt x="8" y="300"/>
                  </a:cubicBezTo>
                  <a:cubicBezTo>
                    <a:pt x="83" y="187"/>
                    <a:pt x="142" y="102"/>
                    <a:pt x="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
            <p:cNvSpPr/>
            <p:nvPr/>
          </p:nvSpPr>
          <p:spPr>
            <a:xfrm>
              <a:off x="-2157914" y="3897784"/>
              <a:ext cx="10362" cy="13418"/>
            </a:xfrm>
            <a:custGeom>
              <a:avLst/>
              <a:gdLst/>
              <a:ahLst/>
              <a:cxnLst/>
              <a:rect l="l" t="t" r="r" b="b"/>
              <a:pathLst>
                <a:path w="217" h="281" extrusionOk="0">
                  <a:moveTo>
                    <a:pt x="184" y="1"/>
                  </a:moveTo>
                  <a:cubicBezTo>
                    <a:pt x="90" y="60"/>
                    <a:pt x="1" y="132"/>
                    <a:pt x="19" y="281"/>
                  </a:cubicBezTo>
                  <a:cubicBezTo>
                    <a:pt x="82" y="199"/>
                    <a:pt x="150" y="120"/>
                    <a:pt x="217" y="42"/>
                  </a:cubicBezTo>
                  <a:cubicBezTo>
                    <a:pt x="206" y="27"/>
                    <a:pt x="194" y="11"/>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
            <p:cNvSpPr/>
            <p:nvPr/>
          </p:nvSpPr>
          <p:spPr>
            <a:xfrm>
              <a:off x="-2133657" y="3813888"/>
              <a:ext cx="10410" cy="14325"/>
            </a:xfrm>
            <a:custGeom>
              <a:avLst/>
              <a:gdLst/>
              <a:ahLst/>
              <a:cxnLst/>
              <a:rect l="l" t="t" r="r" b="b"/>
              <a:pathLst>
                <a:path w="218" h="300" extrusionOk="0">
                  <a:moveTo>
                    <a:pt x="218" y="0"/>
                  </a:moveTo>
                  <a:cubicBezTo>
                    <a:pt x="143" y="101"/>
                    <a:pt x="71" y="198"/>
                    <a:pt x="0" y="300"/>
                  </a:cubicBezTo>
                  <a:cubicBezTo>
                    <a:pt x="113" y="229"/>
                    <a:pt x="214" y="15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
            <p:cNvSpPr/>
            <p:nvPr/>
          </p:nvSpPr>
          <p:spPr>
            <a:xfrm>
              <a:off x="-2702837" y="3928679"/>
              <a:ext cx="14612" cy="8213"/>
            </a:xfrm>
            <a:custGeom>
              <a:avLst/>
              <a:gdLst/>
              <a:ahLst/>
              <a:cxnLst/>
              <a:rect l="l" t="t" r="r" b="b"/>
              <a:pathLst>
                <a:path w="306" h="172" extrusionOk="0">
                  <a:moveTo>
                    <a:pt x="0" y="0"/>
                  </a:moveTo>
                  <a:cubicBezTo>
                    <a:pt x="131" y="123"/>
                    <a:pt x="187" y="172"/>
                    <a:pt x="231" y="172"/>
                  </a:cubicBezTo>
                  <a:cubicBezTo>
                    <a:pt x="258" y="172"/>
                    <a:pt x="280" y="157"/>
                    <a:pt x="306" y="135"/>
                  </a:cubicBezTo>
                  <a:cubicBezTo>
                    <a:pt x="209" y="94"/>
                    <a:pt x="116" y="5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
            <p:cNvSpPr/>
            <p:nvPr/>
          </p:nvSpPr>
          <p:spPr>
            <a:xfrm>
              <a:off x="-2665544" y="4022937"/>
              <a:ext cx="15376" cy="6446"/>
            </a:xfrm>
            <a:custGeom>
              <a:avLst/>
              <a:gdLst/>
              <a:ahLst/>
              <a:cxnLst/>
              <a:rect l="l" t="t" r="r" b="b"/>
              <a:pathLst>
                <a:path w="322" h="135" extrusionOk="0">
                  <a:moveTo>
                    <a:pt x="0" y="0"/>
                  </a:moveTo>
                  <a:lnTo>
                    <a:pt x="0" y="0"/>
                  </a:lnTo>
                  <a:cubicBezTo>
                    <a:pt x="63" y="94"/>
                    <a:pt x="120" y="135"/>
                    <a:pt x="180" y="135"/>
                  </a:cubicBezTo>
                  <a:cubicBezTo>
                    <a:pt x="225" y="135"/>
                    <a:pt x="270" y="112"/>
                    <a:pt x="322" y="71"/>
                  </a:cubicBezTo>
                  <a:cubicBezTo>
                    <a:pt x="220" y="49"/>
                    <a:pt x="120" y="2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
            <p:cNvSpPr/>
            <p:nvPr/>
          </p:nvSpPr>
          <p:spPr>
            <a:xfrm>
              <a:off x="-1999766" y="3664144"/>
              <a:ext cx="9311" cy="12893"/>
            </a:xfrm>
            <a:custGeom>
              <a:avLst/>
              <a:gdLst/>
              <a:ahLst/>
              <a:cxnLst/>
              <a:rect l="l" t="t" r="r" b="b"/>
              <a:pathLst>
                <a:path w="195" h="270" extrusionOk="0">
                  <a:moveTo>
                    <a:pt x="146" y="1"/>
                  </a:moveTo>
                  <a:lnTo>
                    <a:pt x="146" y="1"/>
                  </a:lnTo>
                  <a:cubicBezTo>
                    <a:pt x="105" y="75"/>
                    <a:pt x="67" y="149"/>
                    <a:pt x="0" y="270"/>
                  </a:cubicBezTo>
                  <a:cubicBezTo>
                    <a:pt x="176" y="217"/>
                    <a:pt x="195" y="123"/>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
            <p:cNvSpPr/>
            <p:nvPr/>
          </p:nvSpPr>
          <p:spPr>
            <a:xfrm>
              <a:off x="-2604138" y="4069159"/>
              <a:ext cx="13227" cy="4679"/>
            </a:xfrm>
            <a:custGeom>
              <a:avLst/>
              <a:gdLst/>
              <a:ahLst/>
              <a:cxnLst/>
              <a:rect l="l" t="t" r="r" b="b"/>
              <a:pathLst>
                <a:path w="277" h="98" extrusionOk="0">
                  <a:moveTo>
                    <a:pt x="164" y="0"/>
                  </a:moveTo>
                  <a:cubicBezTo>
                    <a:pt x="112" y="0"/>
                    <a:pt x="56" y="19"/>
                    <a:pt x="0" y="37"/>
                  </a:cubicBezTo>
                  <a:cubicBezTo>
                    <a:pt x="83" y="56"/>
                    <a:pt x="168" y="75"/>
                    <a:pt x="254" y="97"/>
                  </a:cubicBezTo>
                  <a:cubicBezTo>
                    <a:pt x="262" y="75"/>
                    <a:pt x="269" y="56"/>
                    <a:pt x="276" y="33"/>
                  </a:cubicBezTo>
                  <a:cubicBezTo>
                    <a:pt x="240" y="11"/>
                    <a:pt x="206" y="0"/>
                    <a:pt x="1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
            <p:cNvSpPr/>
            <p:nvPr/>
          </p:nvSpPr>
          <p:spPr>
            <a:xfrm>
              <a:off x="-2267548" y="3989321"/>
              <a:ext cx="16140" cy="5396"/>
            </a:xfrm>
            <a:custGeom>
              <a:avLst/>
              <a:gdLst/>
              <a:ahLst/>
              <a:cxnLst/>
              <a:rect l="l" t="t" r="r" b="b"/>
              <a:pathLst>
                <a:path w="338" h="113" extrusionOk="0">
                  <a:moveTo>
                    <a:pt x="1" y="102"/>
                  </a:moveTo>
                  <a:lnTo>
                    <a:pt x="1" y="106"/>
                  </a:lnTo>
                  <a:cubicBezTo>
                    <a:pt x="4" y="106"/>
                    <a:pt x="4" y="106"/>
                    <a:pt x="4" y="102"/>
                  </a:cubicBezTo>
                  <a:close/>
                  <a:moveTo>
                    <a:pt x="263" y="1"/>
                  </a:moveTo>
                  <a:cubicBezTo>
                    <a:pt x="151" y="1"/>
                    <a:pt x="72" y="27"/>
                    <a:pt x="4" y="102"/>
                  </a:cubicBezTo>
                  <a:cubicBezTo>
                    <a:pt x="35" y="109"/>
                    <a:pt x="65" y="113"/>
                    <a:pt x="91" y="113"/>
                  </a:cubicBezTo>
                  <a:cubicBezTo>
                    <a:pt x="170" y="113"/>
                    <a:pt x="248" y="83"/>
                    <a:pt x="337" y="4"/>
                  </a:cubicBezTo>
                  <a:cubicBezTo>
                    <a:pt x="311" y="1"/>
                    <a:pt x="285" y="1"/>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
            <p:cNvSpPr/>
            <p:nvPr/>
          </p:nvSpPr>
          <p:spPr>
            <a:xfrm>
              <a:off x="-1982480" y="3495443"/>
              <a:ext cx="6685" cy="15375"/>
            </a:xfrm>
            <a:custGeom>
              <a:avLst/>
              <a:gdLst/>
              <a:ahLst/>
              <a:cxnLst/>
              <a:rect l="l" t="t" r="r" b="b"/>
              <a:pathLst>
                <a:path w="140" h="322" extrusionOk="0">
                  <a:moveTo>
                    <a:pt x="140" y="1"/>
                  </a:moveTo>
                  <a:lnTo>
                    <a:pt x="140" y="1"/>
                  </a:lnTo>
                  <a:cubicBezTo>
                    <a:pt x="0" y="90"/>
                    <a:pt x="23" y="184"/>
                    <a:pt x="57" y="322"/>
                  </a:cubicBezTo>
                  <a:cubicBezTo>
                    <a:pt x="87" y="195"/>
                    <a:pt x="109" y="116"/>
                    <a:pt x="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
            <p:cNvSpPr/>
            <p:nvPr/>
          </p:nvSpPr>
          <p:spPr>
            <a:xfrm>
              <a:off x="-2588094" y="3968836"/>
              <a:ext cx="13418" cy="4297"/>
            </a:xfrm>
            <a:custGeom>
              <a:avLst/>
              <a:gdLst/>
              <a:ahLst/>
              <a:cxnLst/>
              <a:rect l="l" t="t" r="r" b="b"/>
              <a:pathLst>
                <a:path w="281" h="90" extrusionOk="0">
                  <a:moveTo>
                    <a:pt x="0" y="0"/>
                  </a:moveTo>
                  <a:lnTo>
                    <a:pt x="0" y="0"/>
                  </a:lnTo>
                  <a:cubicBezTo>
                    <a:pt x="45" y="57"/>
                    <a:pt x="87" y="90"/>
                    <a:pt x="142" y="90"/>
                  </a:cubicBezTo>
                  <a:cubicBezTo>
                    <a:pt x="180" y="90"/>
                    <a:pt x="228" y="71"/>
                    <a:pt x="280" y="26"/>
                  </a:cubicBezTo>
                  <a:cubicBezTo>
                    <a:pt x="165" y="15"/>
                    <a:pt x="83"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
            <p:cNvSpPr/>
            <p:nvPr/>
          </p:nvSpPr>
          <p:spPr>
            <a:xfrm>
              <a:off x="-2725900" y="3918317"/>
              <a:ext cx="8977" cy="6971"/>
            </a:xfrm>
            <a:custGeom>
              <a:avLst/>
              <a:gdLst/>
              <a:ahLst/>
              <a:cxnLst/>
              <a:rect l="l" t="t" r="r" b="b"/>
              <a:pathLst>
                <a:path w="188" h="146" extrusionOk="0">
                  <a:moveTo>
                    <a:pt x="71" y="0"/>
                  </a:moveTo>
                  <a:cubicBezTo>
                    <a:pt x="49" y="0"/>
                    <a:pt x="26" y="0"/>
                    <a:pt x="0" y="4"/>
                  </a:cubicBezTo>
                  <a:cubicBezTo>
                    <a:pt x="49" y="42"/>
                    <a:pt x="102" y="83"/>
                    <a:pt x="180" y="146"/>
                  </a:cubicBezTo>
                  <a:cubicBezTo>
                    <a:pt x="188" y="23"/>
                    <a:pt x="135"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
            <p:cNvSpPr/>
            <p:nvPr/>
          </p:nvSpPr>
          <p:spPr>
            <a:xfrm>
              <a:off x="-2082755" y="3795647"/>
              <a:ext cx="8213" cy="12224"/>
            </a:xfrm>
            <a:custGeom>
              <a:avLst/>
              <a:gdLst/>
              <a:ahLst/>
              <a:cxnLst/>
              <a:rect l="l" t="t" r="r" b="b"/>
              <a:pathLst>
                <a:path w="172" h="256" extrusionOk="0">
                  <a:moveTo>
                    <a:pt x="172" y="1"/>
                  </a:moveTo>
                  <a:cubicBezTo>
                    <a:pt x="45" y="38"/>
                    <a:pt x="0" y="128"/>
                    <a:pt x="11" y="256"/>
                  </a:cubicBezTo>
                  <a:cubicBezTo>
                    <a:pt x="131" y="214"/>
                    <a:pt x="154" y="109"/>
                    <a:pt x="1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
            <p:cNvSpPr/>
            <p:nvPr/>
          </p:nvSpPr>
          <p:spPr>
            <a:xfrm>
              <a:off x="-2496175" y="4114665"/>
              <a:ext cx="10601" cy="3629"/>
            </a:xfrm>
            <a:custGeom>
              <a:avLst/>
              <a:gdLst/>
              <a:ahLst/>
              <a:cxnLst/>
              <a:rect l="l" t="t" r="r" b="b"/>
              <a:pathLst>
                <a:path w="222" h="76" extrusionOk="0">
                  <a:moveTo>
                    <a:pt x="221" y="0"/>
                  </a:moveTo>
                  <a:lnTo>
                    <a:pt x="221" y="0"/>
                  </a:lnTo>
                  <a:cubicBezTo>
                    <a:pt x="187" y="4"/>
                    <a:pt x="154" y="12"/>
                    <a:pt x="120" y="15"/>
                  </a:cubicBezTo>
                  <a:cubicBezTo>
                    <a:pt x="82" y="19"/>
                    <a:pt x="42" y="19"/>
                    <a:pt x="1" y="19"/>
                  </a:cubicBezTo>
                  <a:cubicBezTo>
                    <a:pt x="60" y="57"/>
                    <a:pt x="94" y="75"/>
                    <a:pt x="120" y="75"/>
                  </a:cubicBezTo>
                  <a:cubicBezTo>
                    <a:pt x="150" y="75"/>
                    <a:pt x="172" y="53"/>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
            <p:cNvSpPr/>
            <p:nvPr/>
          </p:nvSpPr>
          <p:spPr>
            <a:xfrm>
              <a:off x="-2053150" y="3446165"/>
              <a:ext cx="12367" cy="12558"/>
            </a:xfrm>
            <a:custGeom>
              <a:avLst/>
              <a:gdLst/>
              <a:ahLst/>
              <a:cxnLst/>
              <a:rect l="l" t="t" r="r" b="b"/>
              <a:pathLst>
                <a:path w="259" h="263" extrusionOk="0">
                  <a:moveTo>
                    <a:pt x="135" y="1"/>
                  </a:moveTo>
                  <a:cubicBezTo>
                    <a:pt x="139" y="1"/>
                    <a:pt x="139" y="4"/>
                    <a:pt x="143" y="4"/>
                  </a:cubicBezTo>
                  <a:lnTo>
                    <a:pt x="143" y="1"/>
                  </a:lnTo>
                  <a:close/>
                  <a:moveTo>
                    <a:pt x="143" y="4"/>
                  </a:moveTo>
                  <a:lnTo>
                    <a:pt x="143" y="4"/>
                  </a:lnTo>
                  <a:cubicBezTo>
                    <a:pt x="112" y="87"/>
                    <a:pt x="0" y="169"/>
                    <a:pt x="154" y="263"/>
                  </a:cubicBezTo>
                  <a:cubicBezTo>
                    <a:pt x="176" y="165"/>
                    <a:pt x="259" y="80"/>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
            <p:cNvSpPr/>
            <p:nvPr/>
          </p:nvSpPr>
          <p:spPr>
            <a:xfrm>
              <a:off x="-2536858" y="3901366"/>
              <a:ext cx="10362" cy="3581"/>
            </a:xfrm>
            <a:custGeom>
              <a:avLst/>
              <a:gdLst/>
              <a:ahLst/>
              <a:cxnLst/>
              <a:rect l="l" t="t" r="r" b="b"/>
              <a:pathLst>
                <a:path w="217" h="75" extrusionOk="0">
                  <a:moveTo>
                    <a:pt x="0" y="0"/>
                  </a:moveTo>
                  <a:lnTo>
                    <a:pt x="0" y="0"/>
                  </a:lnTo>
                  <a:cubicBezTo>
                    <a:pt x="37" y="45"/>
                    <a:pt x="79" y="75"/>
                    <a:pt x="120" y="75"/>
                  </a:cubicBezTo>
                  <a:cubicBezTo>
                    <a:pt x="149" y="75"/>
                    <a:pt x="184" y="57"/>
                    <a:pt x="217" y="19"/>
                  </a:cubicBezTo>
                  <a:cubicBezTo>
                    <a:pt x="142" y="12"/>
                    <a:pt x="71"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
            <p:cNvSpPr/>
            <p:nvPr/>
          </p:nvSpPr>
          <p:spPr>
            <a:xfrm>
              <a:off x="-1375912" y="3060631"/>
              <a:ext cx="9693" cy="9359"/>
            </a:xfrm>
            <a:custGeom>
              <a:avLst/>
              <a:gdLst/>
              <a:ahLst/>
              <a:cxnLst/>
              <a:rect l="l" t="t" r="r" b="b"/>
              <a:pathLst>
                <a:path w="203" h="196" extrusionOk="0">
                  <a:moveTo>
                    <a:pt x="194" y="30"/>
                  </a:moveTo>
                  <a:lnTo>
                    <a:pt x="194" y="35"/>
                  </a:lnTo>
                  <a:cubicBezTo>
                    <a:pt x="198" y="30"/>
                    <a:pt x="198" y="30"/>
                    <a:pt x="202" y="30"/>
                  </a:cubicBezTo>
                  <a:close/>
                  <a:moveTo>
                    <a:pt x="194" y="35"/>
                  </a:moveTo>
                  <a:cubicBezTo>
                    <a:pt x="127" y="61"/>
                    <a:pt x="0" y="0"/>
                    <a:pt x="4" y="195"/>
                  </a:cubicBezTo>
                  <a:cubicBezTo>
                    <a:pt x="64" y="97"/>
                    <a:pt x="183" y="147"/>
                    <a:pt x="194" y="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
            <p:cNvSpPr/>
            <p:nvPr/>
          </p:nvSpPr>
          <p:spPr>
            <a:xfrm>
              <a:off x="-1366267" y="3054758"/>
              <a:ext cx="10027" cy="7353"/>
            </a:xfrm>
            <a:custGeom>
              <a:avLst/>
              <a:gdLst/>
              <a:ahLst/>
              <a:cxnLst/>
              <a:rect l="l" t="t" r="r" b="b"/>
              <a:pathLst>
                <a:path w="210" h="154" extrusionOk="0">
                  <a:moveTo>
                    <a:pt x="209" y="4"/>
                  </a:moveTo>
                  <a:cubicBezTo>
                    <a:pt x="209" y="4"/>
                    <a:pt x="206" y="8"/>
                    <a:pt x="206" y="11"/>
                  </a:cubicBezTo>
                  <a:lnTo>
                    <a:pt x="209" y="11"/>
                  </a:lnTo>
                  <a:lnTo>
                    <a:pt x="209" y="4"/>
                  </a:lnTo>
                  <a:close/>
                  <a:moveTo>
                    <a:pt x="142" y="1"/>
                  </a:moveTo>
                  <a:cubicBezTo>
                    <a:pt x="78" y="1"/>
                    <a:pt x="49" y="41"/>
                    <a:pt x="0" y="153"/>
                  </a:cubicBezTo>
                  <a:cubicBezTo>
                    <a:pt x="101" y="153"/>
                    <a:pt x="161" y="94"/>
                    <a:pt x="206" y="11"/>
                  </a:cubicBezTo>
                  <a:cubicBezTo>
                    <a:pt x="179" y="4"/>
                    <a:pt x="161"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
            <p:cNvSpPr/>
            <p:nvPr/>
          </p:nvSpPr>
          <p:spPr>
            <a:xfrm>
              <a:off x="-2720552" y="4002357"/>
              <a:ext cx="9837" cy="5396"/>
            </a:xfrm>
            <a:custGeom>
              <a:avLst/>
              <a:gdLst/>
              <a:ahLst/>
              <a:cxnLst/>
              <a:rect l="l" t="t" r="r" b="b"/>
              <a:pathLst>
                <a:path w="206" h="113" extrusionOk="0">
                  <a:moveTo>
                    <a:pt x="94" y="1"/>
                  </a:moveTo>
                  <a:cubicBezTo>
                    <a:pt x="68" y="1"/>
                    <a:pt x="38" y="9"/>
                    <a:pt x="1" y="31"/>
                  </a:cubicBezTo>
                  <a:cubicBezTo>
                    <a:pt x="79" y="64"/>
                    <a:pt x="128" y="90"/>
                    <a:pt x="176" y="113"/>
                  </a:cubicBezTo>
                  <a:cubicBezTo>
                    <a:pt x="184" y="98"/>
                    <a:pt x="195" y="83"/>
                    <a:pt x="206" y="68"/>
                  </a:cubicBezTo>
                  <a:cubicBezTo>
                    <a:pt x="173" y="38"/>
                    <a:pt x="147"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
            <p:cNvSpPr/>
            <p:nvPr/>
          </p:nvSpPr>
          <p:spPr>
            <a:xfrm>
              <a:off x="-2745525" y="3986504"/>
              <a:ext cx="10601" cy="8213"/>
            </a:xfrm>
            <a:custGeom>
              <a:avLst/>
              <a:gdLst/>
              <a:ahLst/>
              <a:cxnLst/>
              <a:rect l="l" t="t" r="r" b="b"/>
              <a:pathLst>
                <a:path w="222" h="172" extrusionOk="0">
                  <a:moveTo>
                    <a:pt x="30" y="1"/>
                  </a:moveTo>
                  <a:cubicBezTo>
                    <a:pt x="23" y="15"/>
                    <a:pt x="11" y="27"/>
                    <a:pt x="0" y="41"/>
                  </a:cubicBezTo>
                  <a:cubicBezTo>
                    <a:pt x="61" y="79"/>
                    <a:pt x="120" y="113"/>
                    <a:pt x="221" y="172"/>
                  </a:cubicBezTo>
                  <a:cubicBezTo>
                    <a:pt x="180" y="23"/>
                    <a:pt x="75" y="56"/>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
            <p:cNvSpPr/>
            <p:nvPr/>
          </p:nvSpPr>
          <p:spPr>
            <a:xfrm>
              <a:off x="-1988019" y="3638072"/>
              <a:ext cx="6876" cy="9836"/>
            </a:xfrm>
            <a:custGeom>
              <a:avLst/>
              <a:gdLst/>
              <a:ahLst/>
              <a:cxnLst/>
              <a:rect l="l" t="t" r="r" b="b"/>
              <a:pathLst>
                <a:path w="144" h="206" extrusionOk="0">
                  <a:moveTo>
                    <a:pt x="61" y="0"/>
                  </a:moveTo>
                  <a:cubicBezTo>
                    <a:pt x="46" y="57"/>
                    <a:pt x="27" y="112"/>
                    <a:pt x="1" y="206"/>
                  </a:cubicBezTo>
                  <a:cubicBezTo>
                    <a:pt x="121" y="146"/>
                    <a:pt x="143" y="90"/>
                    <a:pt x="116" y="15"/>
                  </a:cubicBezTo>
                  <a:cubicBezTo>
                    <a:pt x="99" y="12"/>
                    <a:pt x="80"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
            <p:cNvSpPr/>
            <p:nvPr/>
          </p:nvSpPr>
          <p:spPr>
            <a:xfrm>
              <a:off x="-2634507" y="4003980"/>
              <a:ext cx="13609" cy="5587"/>
            </a:xfrm>
            <a:custGeom>
              <a:avLst/>
              <a:gdLst/>
              <a:ahLst/>
              <a:cxnLst/>
              <a:rect l="l" t="t" r="r" b="b"/>
              <a:pathLst>
                <a:path w="285" h="117" extrusionOk="0">
                  <a:moveTo>
                    <a:pt x="120" y="1"/>
                  </a:moveTo>
                  <a:cubicBezTo>
                    <a:pt x="91" y="1"/>
                    <a:pt x="57" y="16"/>
                    <a:pt x="1" y="34"/>
                  </a:cubicBezTo>
                  <a:cubicBezTo>
                    <a:pt x="98" y="64"/>
                    <a:pt x="172" y="87"/>
                    <a:pt x="284" y="116"/>
                  </a:cubicBezTo>
                  <a:cubicBezTo>
                    <a:pt x="203" y="34"/>
                    <a:pt x="169"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
            <p:cNvSpPr/>
            <p:nvPr/>
          </p:nvSpPr>
          <p:spPr>
            <a:xfrm>
              <a:off x="-2012802" y="3624320"/>
              <a:ext cx="6446" cy="11126"/>
            </a:xfrm>
            <a:custGeom>
              <a:avLst/>
              <a:gdLst/>
              <a:ahLst/>
              <a:cxnLst/>
              <a:rect l="l" t="t" r="r" b="b"/>
              <a:pathLst>
                <a:path w="135" h="233" extrusionOk="0">
                  <a:moveTo>
                    <a:pt x="135" y="0"/>
                  </a:moveTo>
                  <a:lnTo>
                    <a:pt x="135" y="0"/>
                  </a:lnTo>
                  <a:cubicBezTo>
                    <a:pt x="0" y="64"/>
                    <a:pt x="34" y="150"/>
                    <a:pt x="23" y="217"/>
                  </a:cubicBezTo>
                  <a:cubicBezTo>
                    <a:pt x="38" y="221"/>
                    <a:pt x="52" y="229"/>
                    <a:pt x="68" y="233"/>
                  </a:cubicBezTo>
                  <a:cubicBezTo>
                    <a:pt x="86" y="165"/>
                    <a:pt x="105" y="102"/>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
            <p:cNvSpPr/>
            <p:nvPr/>
          </p:nvSpPr>
          <p:spPr>
            <a:xfrm>
              <a:off x="-2710763" y="3879401"/>
              <a:ext cx="8117" cy="5921"/>
            </a:xfrm>
            <a:custGeom>
              <a:avLst/>
              <a:gdLst/>
              <a:ahLst/>
              <a:cxnLst/>
              <a:rect l="l" t="t" r="r" b="b"/>
              <a:pathLst>
                <a:path w="170" h="124" extrusionOk="0">
                  <a:moveTo>
                    <a:pt x="13" y="1"/>
                  </a:moveTo>
                  <a:lnTo>
                    <a:pt x="13" y="1"/>
                  </a:lnTo>
                  <a:cubicBezTo>
                    <a:pt x="1" y="101"/>
                    <a:pt x="39" y="124"/>
                    <a:pt x="91" y="124"/>
                  </a:cubicBezTo>
                  <a:cubicBezTo>
                    <a:pt x="118" y="124"/>
                    <a:pt x="140" y="120"/>
                    <a:pt x="170" y="116"/>
                  </a:cubicBezTo>
                  <a:cubicBezTo>
                    <a:pt x="121" y="79"/>
                    <a:pt x="73" y="46"/>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
            <p:cNvSpPr/>
            <p:nvPr/>
          </p:nvSpPr>
          <p:spPr>
            <a:xfrm>
              <a:off x="-2087626" y="3807823"/>
              <a:ext cx="6876" cy="8977"/>
            </a:xfrm>
            <a:custGeom>
              <a:avLst/>
              <a:gdLst/>
              <a:ahLst/>
              <a:cxnLst/>
              <a:rect l="l" t="t" r="r" b="b"/>
              <a:pathLst>
                <a:path w="144" h="188" extrusionOk="0">
                  <a:moveTo>
                    <a:pt x="106" y="1"/>
                  </a:moveTo>
                  <a:lnTo>
                    <a:pt x="106" y="4"/>
                  </a:lnTo>
                  <a:lnTo>
                    <a:pt x="113" y="4"/>
                  </a:lnTo>
                  <a:lnTo>
                    <a:pt x="113" y="1"/>
                  </a:lnTo>
                  <a:close/>
                  <a:moveTo>
                    <a:pt x="106" y="4"/>
                  </a:moveTo>
                  <a:lnTo>
                    <a:pt x="106" y="4"/>
                  </a:lnTo>
                  <a:cubicBezTo>
                    <a:pt x="49" y="45"/>
                    <a:pt x="1" y="90"/>
                    <a:pt x="35" y="187"/>
                  </a:cubicBezTo>
                  <a:cubicBezTo>
                    <a:pt x="128" y="142"/>
                    <a:pt x="144" y="82"/>
                    <a:pt x="106"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
            <p:cNvSpPr/>
            <p:nvPr/>
          </p:nvSpPr>
          <p:spPr>
            <a:xfrm>
              <a:off x="-1343442" y="2995453"/>
              <a:ext cx="10744" cy="10075"/>
            </a:xfrm>
            <a:custGeom>
              <a:avLst/>
              <a:gdLst/>
              <a:ahLst/>
              <a:cxnLst/>
              <a:rect l="l" t="t" r="r" b="b"/>
              <a:pathLst>
                <a:path w="225" h="211" extrusionOk="0">
                  <a:moveTo>
                    <a:pt x="225" y="1"/>
                  </a:moveTo>
                  <a:lnTo>
                    <a:pt x="225" y="1"/>
                  </a:lnTo>
                  <a:cubicBezTo>
                    <a:pt x="138" y="68"/>
                    <a:pt x="71" y="121"/>
                    <a:pt x="0" y="173"/>
                  </a:cubicBezTo>
                  <a:cubicBezTo>
                    <a:pt x="12" y="184"/>
                    <a:pt x="23" y="196"/>
                    <a:pt x="34" y="211"/>
                  </a:cubicBezTo>
                  <a:cubicBezTo>
                    <a:pt x="79" y="128"/>
                    <a:pt x="202" y="135"/>
                    <a:pt x="2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
            <p:cNvSpPr/>
            <p:nvPr/>
          </p:nvSpPr>
          <p:spPr>
            <a:xfrm>
              <a:off x="-1482872" y="3116642"/>
              <a:ext cx="8786" cy="4727"/>
            </a:xfrm>
            <a:custGeom>
              <a:avLst/>
              <a:gdLst/>
              <a:ahLst/>
              <a:cxnLst/>
              <a:rect l="l" t="t" r="r" b="b"/>
              <a:pathLst>
                <a:path w="184" h="99" extrusionOk="0">
                  <a:moveTo>
                    <a:pt x="65" y="1"/>
                  </a:moveTo>
                  <a:cubicBezTo>
                    <a:pt x="31" y="1"/>
                    <a:pt x="5" y="23"/>
                    <a:pt x="1" y="99"/>
                  </a:cubicBezTo>
                  <a:cubicBezTo>
                    <a:pt x="68" y="76"/>
                    <a:pt x="128" y="54"/>
                    <a:pt x="184" y="35"/>
                  </a:cubicBezTo>
                  <a:cubicBezTo>
                    <a:pt x="169" y="35"/>
                    <a:pt x="146" y="28"/>
                    <a:pt x="128" y="20"/>
                  </a:cubicBezTo>
                  <a:cubicBezTo>
                    <a:pt x="106" y="13"/>
                    <a:pt x="83" y="1"/>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
            <p:cNvSpPr/>
            <p:nvPr/>
          </p:nvSpPr>
          <p:spPr>
            <a:xfrm>
              <a:off x="-2579881" y="4073409"/>
              <a:ext cx="8404" cy="3629"/>
            </a:xfrm>
            <a:custGeom>
              <a:avLst/>
              <a:gdLst/>
              <a:ahLst/>
              <a:cxnLst/>
              <a:rect l="l" t="t" r="r" b="b"/>
              <a:pathLst>
                <a:path w="176" h="76" extrusionOk="0">
                  <a:moveTo>
                    <a:pt x="19" y="1"/>
                  </a:moveTo>
                  <a:cubicBezTo>
                    <a:pt x="15" y="1"/>
                    <a:pt x="8" y="38"/>
                    <a:pt x="1" y="75"/>
                  </a:cubicBezTo>
                  <a:cubicBezTo>
                    <a:pt x="72" y="65"/>
                    <a:pt x="120" y="57"/>
                    <a:pt x="169" y="49"/>
                  </a:cubicBezTo>
                  <a:cubicBezTo>
                    <a:pt x="172" y="38"/>
                    <a:pt x="172" y="27"/>
                    <a:pt x="176" y="15"/>
                  </a:cubicBezTo>
                  <a:cubicBezTo>
                    <a:pt x="124" y="8"/>
                    <a:pt x="72"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
            <p:cNvSpPr/>
            <p:nvPr/>
          </p:nvSpPr>
          <p:spPr>
            <a:xfrm>
              <a:off x="-1975175" y="3471520"/>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
            <p:cNvSpPr/>
            <p:nvPr/>
          </p:nvSpPr>
          <p:spPr>
            <a:xfrm>
              <a:off x="-2564362" y="3970937"/>
              <a:ext cx="9359" cy="4679"/>
            </a:xfrm>
            <a:custGeom>
              <a:avLst/>
              <a:gdLst/>
              <a:ahLst/>
              <a:cxnLst/>
              <a:rect l="l" t="t" r="r" b="b"/>
              <a:pathLst>
                <a:path w="196" h="98" extrusionOk="0">
                  <a:moveTo>
                    <a:pt x="187" y="1"/>
                  </a:moveTo>
                  <a:cubicBezTo>
                    <a:pt x="124" y="13"/>
                    <a:pt x="61" y="23"/>
                    <a:pt x="1" y="31"/>
                  </a:cubicBezTo>
                  <a:cubicBezTo>
                    <a:pt x="1" y="53"/>
                    <a:pt x="4" y="75"/>
                    <a:pt x="8" y="98"/>
                  </a:cubicBezTo>
                  <a:cubicBezTo>
                    <a:pt x="71" y="83"/>
                    <a:pt x="131" y="68"/>
                    <a:pt x="195" y="49"/>
                  </a:cubicBezTo>
                  <a:cubicBezTo>
                    <a:pt x="195" y="35"/>
                    <a:pt x="192" y="20"/>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
            <p:cNvSpPr/>
            <p:nvPr/>
          </p:nvSpPr>
          <p:spPr>
            <a:xfrm>
              <a:off x="-2059931" y="3751765"/>
              <a:ext cx="8117" cy="9502"/>
            </a:xfrm>
            <a:custGeom>
              <a:avLst/>
              <a:gdLst/>
              <a:ahLst/>
              <a:cxnLst/>
              <a:rect l="l" t="t" r="r" b="b"/>
              <a:pathLst>
                <a:path w="170" h="199" extrusionOk="0">
                  <a:moveTo>
                    <a:pt x="128" y="0"/>
                  </a:moveTo>
                  <a:cubicBezTo>
                    <a:pt x="87" y="68"/>
                    <a:pt x="42" y="131"/>
                    <a:pt x="0" y="198"/>
                  </a:cubicBezTo>
                  <a:cubicBezTo>
                    <a:pt x="97" y="176"/>
                    <a:pt x="169" y="131"/>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
            <p:cNvSpPr/>
            <p:nvPr/>
          </p:nvSpPr>
          <p:spPr>
            <a:xfrm>
              <a:off x="-2471345" y="4071976"/>
              <a:ext cx="9311" cy="3486"/>
            </a:xfrm>
            <a:custGeom>
              <a:avLst/>
              <a:gdLst/>
              <a:ahLst/>
              <a:cxnLst/>
              <a:rect l="l" t="t" r="r" b="b"/>
              <a:pathLst>
                <a:path w="195" h="73" extrusionOk="0">
                  <a:moveTo>
                    <a:pt x="105" y="0"/>
                  </a:moveTo>
                  <a:cubicBezTo>
                    <a:pt x="68" y="0"/>
                    <a:pt x="38" y="27"/>
                    <a:pt x="0" y="72"/>
                  </a:cubicBezTo>
                  <a:cubicBezTo>
                    <a:pt x="78" y="64"/>
                    <a:pt x="135" y="57"/>
                    <a:pt x="195" y="50"/>
                  </a:cubicBezTo>
                  <a:cubicBezTo>
                    <a:pt x="161" y="16"/>
                    <a:pt x="135"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
            <p:cNvSpPr/>
            <p:nvPr/>
          </p:nvSpPr>
          <p:spPr>
            <a:xfrm>
              <a:off x="-2037632" y="3702869"/>
              <a:ext cx="4679" cy="9502"/>
            </a:xfrm>
            <a:custGeom>
              <a:avLst/>
              <a:gdLst/>
              <a:ahLst/>
              <a:cxnLst/>
              <a:rect l="l" t="t" r="r" b="b"/>
              <a:pathLst>
                <a:path w="98" h="199" extrusionOk="0">
                  <a:moveTo>
                    <a:pt x="56" y="1"/>
                  </a:moveTo>
                  <a:cubicBezTo>
                    <a:pt x="39" y="64"/>
                    <a:pt x="20" y="127"/>
                    <a:pt x="1" y="187"/>
                  </a:cubicBezTo>
                  <a:cubicBezTo>
                    <a:pt x="12" y="191"/>
                    <a:pt x="27" y="194"/>
                    <a:pt x="39" y="199"/>
                  </a:cubicBezTo>
                  <a:cubicBezTo>
                    <a:pt x="56" y="139"/>
                    <a:pt x="79" y="75"/>
                    <a:pt x="98" y="15"/>
                  </a:cubicBezTo>
                  <a:cubicBezTo>
                    <a:pt x="83" y="11"/>
                    <a:pt x="72"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
            <p:cNvSpPr/>
            <p:nvPr/>
          </p:nvSpPr>
          <p:spPr>
            <a:xfrm>
              <a:off x="-2029610" y="3569360"/>
              <a:ext cx="5253" cy="9646"/>
            </a:xfrm>
            <a:custGeom>
              <a:avLst/>
              <a:gdLst/>
              <a:ahLst/>
              <a:cxnLst/>
              <a:rect l="l" t="t" r="r" b="b"/>
              <a:pathLst>
                <a:path w="110" h="202" extrusionOk="0">
                  <a:moveTo>
                    <a:pt x="61" y="0"/>
                  </a:moveTo>
                  <a:cubicBezTo>
                    <a:pt x="42" y="64"/>
                    <a:pt x="19" y="124"/>
                    <a:pt x="1" y="187"/>
                  </a:cubicBezTo>
                  <a:cubicBezTo>
                    <a:pt x="12" y="191"/>
                    <a:pt x="28" y="195"/>
                    <a:pt x="38" y="202"/>
                  </a:cubicBezTo>
                  <a:cubicBezTo>
                    <a:pt x="64" y="138"/>
                    <a:pt x="87" y="79"/>
                    <a:pt x="109" y="19"/>
                  </a:cubicBezTo>
                  <a:cubicBezTo>
                    <a:pt x="95" y="12"/>
                    <a:pt x="80" y="7"/>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
            <p:cNvSpPr/>
            <p:nvPr/>
          </p:nvSpPr>
          <p:spPr>
            <a:xfrm>
              <a:off x="-2142061" y="3831555"/>
              <a:ext cx="7019" cy="7544"/>
            </a:xfrm>
            <a:custGeom>
              <a:avLst/>
              <a:gdLst/>
              <a:ahLst/>
              <a:cxnLst/>
              <a:rect l="l" t="t" r="r" b="b"/>
              <a:pathLst>
                <a:path w="147" h="158" extrusionOk="0">
                  <a:moveTo>
                    <a:pt x="147" y="1"/>
                  </a:moveTo>
                  <a:lnTo>
                    <a:pt x="147" y="1"/>
                  </a:lnTo>
                  <a:cubicBezTo>
                    <a:pt x="90" y="56"/>
                    <a:pt x="54" y="94"/>
                    <a:pt x="1" y="150"/>
                  </a:cubicBezTo>
                  <a:cubicBezTo>
                    <a:pt x="23" y="154"/>
                    <a:pt x="45" y="158"/>
                    <a:pt x="61" y="158"/>
                  </a:cubicBezTo>
                  <a:cubicBezTo>
                    <a:pt x="147" y="158"/>
                    <a:pt x="143" y="90"/>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
            <p:cNvSpPr/>
            <p:nvPr/>
          </p:nvSpPr>
          <p:spPr>
            <a:xfrm>
              <a:off x="-2000291" y="3680570"/>
              <a:ext cx="6637" cy="9311"/>
            </a:xfrm>
            <a:custGeom>
              <a:avLst/>
              <a:gdLst/>
              <a:ahLst/>
              <a:cxnLst/>
              <a:rect l="l" t="t" r="r" b="b"/>
              <a:pathLst>
                <a:path w="139" h="195" extrusionOk="0">
                  <a:moveTo>
                    <a:pt x="138" y="0"/>
                  </a:moveTo>
                  <a:cubicBezTo>
                    <a:pt x="0" y="56"/>
                    <a:pt x="11" y="119"/>
                    <a:pt x="64" y="187"/>
                  </a:cubicBezTo>
                  <a:cubicBezTo>
                    <a:pt x="86" y="131"/>
                    <a:pt x="104" y="78"/>
                    <a:pt x="138" y="0"/>
                  </a:cubicBezTo>
                  <a:close/>
                  <a:moveTo>
                    <a:pt x="64" y="187"/>
                  </a:moveTo>
                  <a:cubicBezTo>
                    <a:pt x="64" y="187"/>
                    <a:pt x="64" y="190"/>
                    <a:pt x="59" y="195"/>
                  </a:cubicBezTo>
                  <a:lnTo>
                    <a:pt x="71" y="195"/>
                  </a:lnTo>
                  <a:cubicBezTo>
                    <a:pt x="68" y="190"/>
                    <a:pt x="68" y="187"/>
                    <a:pt x="64" y="1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
            <p:cNvSpPr/>
            <p:nvPr/>
          </p:nvSpPr>
          <p:spPr>
            <a:xfrm>
              <a:off x="-2776085" y="3882982"/>
              <a:ext cx="7067" cy="5061"/>
            </a:xfrm>
            <a:custGeom>
              <a:avLst/>
              <a:gdLst/>
              <a:ahLst/>
              <a:cxnLst/>
              <a:rect l="l" t="t" r="r" b="b"/>
              <a:pathLst>
                <a:path w="148" h="106" extrusionOk="0">
                  <a:moveTo>
                    <a:pt x="65" y="0"/>
                  </a:moveTo>
                  <a:cubicBezTo>
                    <a:pt x="50" y="0"/>
                    <a:pt x="28" y="7"/>
                    <a:pt x="1" y="26"/>
                  </a:cubicBezTo>
                  <a:cubicBezTo>
                    <a:pt x="61" y="60"/>
                    <a:pt x="102" y="83"/>
                    <a:pt x="147" y="105"/>
                  </a:cubicBezTo>
                  <a:cubicBezTo>
                    <a:pt x="128" y="52"/>
                    <a:pt x="113"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
            <p:cNvSpPr/>
            <p:nvPr/>
          </p:nvSpPr>
          <p:spPr>
            <a:xfrm>
              <a:off x="-2265399" y="3956517"/>
              <a:ext cx="7019" cy="5587"/>
            </a:xfrm>
            <a:custGeom>
              <a:avLst/>
              <a:gdLst/>
              <a:ahLst/>
              <a:cxnLst/>
              <a:rect l="l" t="t" r="r" b="b"/>
              <a:pathLst>
                <a:path w="147" h="117" extrusionOk="0">
                  <a:moveTo>
                    <a:pt x="116" y="1"/>
                  </a:moveTo>
                  <a:cubicBezTo>
                    <a:pt x="80" y="30"/>
                    <a:pt x="38" y="60"/>
                    <a:pt x="1" y="90"/>
                  </a:cubicBezTo>
                  <a:cubicBezTo>
                    <a:pt x="4" y="98"/>
                    <a:pt x="12" y="108"/>
                    <a:pt x="16" y="116"/>
                  </a:cubicBezTo>
                  <a:cubicBezTo>
                    <a:pt x="61" y="90"/>
                    <a:pt x="102" y="68"/>
                    <a:pt x="147" y="41"/>
                  </a:cubicBezTo>
                  <a:cubicBezTo>
                    <a:pt x="135" y="27"/>
                    <a:pt x="128" y="1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
            <p:cNvSpPr/>
            <p:nvPr/>
          </p:nvSpPr>
          <p:spPr>
            <a:xfrm>
              <a:off x="-2449619" y="4072884"/>
              <a:ext cx="7067" cy="2913"/>
            </a:xfrm>
            <a:custGeom>
              <a:avLst/>
              <a:gdLst/>
              <a:ahLst/>
              <a:cxnLst/>
              <a:rect l="l" t="t" r="r" b="b"/>
              <a:pathLst>
                <a:path w="148" h="61" extrusionOk="0">
                  <a:moveTo>
                    <a:pt x="5" y="0"/>
                  </a:moveTo>
                  <a:cubicBezTo>
                    <a:pt x="5" y="12"/>
                    <a:pt x="1" y="23"/>
                    <a:pt x="1" y="38"/>
                  </a:cubicBezTo>
                  <a:cubicBezTo>
                    <a:pt x="46" y="45"/>
                    <a:pt x="94" y="53"/>
                    <a:pt x="139" y="60"/>
                  </a:cubicBezTo>
                  <a:cubicBezTo>
                    <a:pt x="144" y="45"/>
                    <a:pt x="144" y="26"/>
                    <a:pt x="147" y="12"/>
                  </a:cubicBezTo>
                  <a:cubicBezTo>
                    <a:pt x="99" y="8"/>
                    <a:pt x="54" y="4"/>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
            <p:cNvSpPr/>
            <p:nvPr/>
          </p:nvSpPr>
          <p:spPr>
            <a:xfrm>
              <a:off x="-2407455" y="4040557"/>
              <a:ext cx="8643" cy="3104"/>
            </a:xfrm>
            <a:custGeom>
              <a:avLst/>
              <a:gdLst/>
              <a:ahLst/>
              <a:cxnLst/>
              <a:rect l="l" t="t" r="r" b="b"/>
              <a:pathLst>
                <a:path w="181" h="65" extrusionOk="0">
                  <a:moveTo>
                    <a:pt x="1" y="1"/>
                  </a:moveTo>
                  <a:lnTo>
                    <a:pt x="1" y="42"/>
                  </a:lnTo>
                  <a:cubicBezTo>
                    <a:pt x="60" y="49"/>
                    <a:pt x="120" y="57"/>
                    <a:pt x="180" y="65"/>
                  </a:cubicBezTo>
                  <a:lnTo>
                    <a:pt x="1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
            <p:cNvSpPr/>
            <p:nvPr/>
          </p:nvSpPr>
          <p:spPr>
            <a:xfrm>
              <a:off x="-2254512" y="3951503"/>
              <a:ext cx="4871" cy="4345"/>
            </a:xfrm>
            <a:custGeom>
              <a:avLst/>
              <a:gdLst/>
              <a:ahLst/>
              <a:cxnLst/>
              <a:rect l="l" t="t" r="r" b="b"/>
              <a:pathLst>
                <a:path w="102" h="91" extrusionOk="0">
                  <a:moveTo>
                    <a:pt x="102" y="1"/>
                  </a:moveTo>
                  <a:lnTo>
                    <a:pt x="102" y="1"/>
                  </a:lnTo>
                  <a:cubicBezTo>
                    <a:pt x="5" y="8"/>
                    <a:pt x="5" y="8"/>
                    <a:pt x="1" y="90"/>
                  </a:cubicBezTo>
                  <a:cubicBezTo>
                    <a:pt x="35" y="61"/>
                    <a:pt x="64" y="34"/>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
            <p:cNvSpPr/>
            <p:nvPr/>
          </p:nvSpPr>
          <p:spPr>
            <a:xfrm>
              <a:off x="-2652890" y="3950118"/>
              <a:ext cx="7019" cy="2674"/>
            </a:xfrm>
            <a:custGeom>
              <a:avLst/>
              <a:gdLst/>
              <a:ahLst/>
              <a:cxnLst/>
              <a:rect l="l" t="t" r="r" b="b"/>
              <a:pathLst>
                <a:path w="147" h="56" extrusionOk="0">
                  <a:moveTo>
                    <a:pt x="0" y="0"/>
                  </a:moveTo>
                  <a:lnTo>
                    <a:pt x="0" y="56"/>
                  </a:lnTo>
                  <a:cubicBezTo>
                    <a:pt x="49" y="52"/>
                    <a:pt x="98" y="48"/>
                    <a:pt x="146" y="48"/>
                  </a:cubicBezTo>
                  <a:lnTo>
                    <a:pt x="146" y="7"/>
                  </a:lnTo>
                  <a:cubicBezTo>
                    <a:pt x="98" y="4"/>
                    <a:pt x="49"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
            <p:cNvSpPr/>
            <p:nvPr/>
          </p:nvSpPr>
          <p:spPr>
            <a:xfrm>
              <a:off x="-1940174" y="3274504"/>
              <a:ext cx="7210" cy="9120"/>
            </a:xfrm>
            <a:custGeom>
              <a:avLst/>
              <a:gdLst/>
              <a:ahLst/>
              <a:cxnLst/>
              <a:rect l="l" t="t" r="r" b="b"/>
              <a:pathLst>
                <a:path w="151" h="191" extrusionOk="0">
                  <a:moveTo>
                    <a:pt x="146" y="0"/>
                  </a:moveTo>
                  <a:cubicBezTo>
                    <a:pt x="146" y="0"/>
                    <a:pt x="146" y="4"/>
                    <a:pt x="143" y="4"/>
                  </a:cubicBezTo>
                  <a:cubicBezTo>
                    <a:pt x="146" y="4"/>
                    <a:pt x="146" y="0"/>
                    <a:pt x="151" y="0"/>
                  </a:cubicBezTo>
                  <a:close/>
                  <a:moveTo>
                    <a:pt x="143" y="4"/>
                  </a:moveTo>
                  <a:lnTo>
                    <a:pt x="143" y="4"/>
                  </a:lnTo>
                  <a:cubicBezTo>
                    <a:pt x="98" y="56"/>
                    <a:pt x="49" y="104"/>
                    <a:pt x="1" y="157"/>
                  </a:cubicBezTo>
                  <a:cubicBezTo>
                    <a:pt x="20" y="168"/>
                    <a:pt x="34" y="179"/>
                    <a:pt x="53" y="190"/>
                  </a:cubicBezTo>
                  <a:cubicBezTo>
                    <a:pt x="83" y="127"/>
                    <a:pt x="113" y="67"/>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
            <p:cNvSpPr/>
            <p:nvPr/>
          </p:nvSpPr>
          <p:spPr>
            <a:xfrm>
              <a:off x="-2322317" y="4015775"/>
              <a:ext cx="8261" cy="5921"/>
            </a:xfrm>
            <a:custGeom>
              <a:avLst/>
              <a:gdLst/>
              <a:ahLst/>
              <a:cxnLst/>
              <a:rect l="l" t="t" r="r" b="b"/>
              <a:pathLst>
                <a:path w="173" h="124" extrusionOk="0">
                  <a:moveTo>
                    <a:pt x="150" y="0"/>
                  </a:moveTo>
                  <a:cubicBezTo>
                    <a:pt x="102" y="30"/>
                    <a:pt x="52" y="60"/>
                    <a:pt x="0" y="90"/>
                  </a:cubicBezTo>
                  <a:cubicBezTo>
                    <a:pt x="8" y="101"/>
                    <a:pt x="16" y="113"/>
                    <a:pt x="23" y="123"/>
                  </a:cubicBezTo>
                  <a:cubicBezTo>
                    <a:pt x="75" y="94"/>
                    <a:pt x="124" y="64"/>
                    <a:pt x="173" y="34"/>
                  </a:cubicBezTo>
                  <a:cubicBezTo>
                    <a:pt x="165" y="23"/>
                    <a:pt x="157" y="11"/>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
            <p:cNvSpPr/>
            <p:nvPr/>
          </p:nvSpPr>
          <p:spPr>
            <a:xfrm>
              <a:off x="-1967487" y="3439002"/>
              <a:ext cx="5635" cy="9693"/>
            </a:xfrm>
            <a:custGeom>
              <a:avLst/>
              <a:gdLst/>
              <a:ahLst/>
              <a:cxnLst/>
              <a:rect l="l" t="t" r="r" b="b"/>
              <a:pathLst>
                <a:path w="118" h="203" extrusionOk="0">
                  <a:moveTo>
                    <a:pt x="117" y="1"/>
                  </a:moveTo>
                  <a:lnTo>
                    <a:pt x="117" y="1"/>
                  </a:lnTo>
                  <a:cubicBezTo>
                    <a:pt x="16" y="35"/>
                    <a:pt x="9" y="110"/>
                    <a:pt x="9" y="189"/>
                  </a:cubicBezTo>
                  <a:cubicBezTo>
                    <a:pt x="45" y="125"/>
                    <a:pt x="79" y="65"/>
                    <a:pt x="117" y="1"/>
                  </a:cubicBezTo>
                  <a:close/>
                  <a:moveTo>
                    <a:pt x="9" y="189"/>
                  </a:moveTo>
                  <a:cubicBezTo>
                    <a:pt x="5" y="192"/>
                    <a:pt x="5" y="196"/>
                    <a:pt x="0" y="199"/>
                  </a:cubicBezTo>
                  <a:lnTo>
                    <a:pt x="9" y="203"/>
                  </a:lnTo>
                  <a:lnTo>
                    <a:pt x="9" y="189"/>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
            <p:cNvSpPr/>
            <p:nvPr/>
          </p:nvSpPr>
          <p:spPr>
            <a:xfrm>
              <a:off x="-2822785" y="3962056"/>
              <a:ext cx="5730" cy="5014"/>
            </a:xfrm>
            <a:custGeom>
              <a:avLst/>
              <a:gdLst/>
              <a:ahLst/>
              <a:cxnLst/>
              <a:rect l="l" t="t" r="r" b="b"/>
              <a:pathLst>
                <a:path w="120" h="105" extrusionOk="0">
                  <a:moveTo>
                    <a:pt x="19" y="0"/>
                  </a:moveTo>
                  <a:lnTo>
                    <a:pt x="19" y="0"/>
                  </a:lnTo>
                  <a:cubicBezTo>
                    <a:pt x="0" y="68"/>
                    <a:pt x="11" y="104"/>
                    <a:pt x="56" y="104"/>
                  </a:cubicBezTo>
                  <a:cubicBezTo>
                    <a:pt x="74" y="104"/>
                    <a:pt x="93" y="101"/>
                    <a:pt x="119" y="94"/>
                  </a:cubicBezTo>
                  <a:cubicBezTo>
                    <a:pt x="86" y="64"/>
                    <a:pt x="52" y="3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
            <p:cNvSpPr/>
            <p:nvPr/>
          </p:nvSpPr>
          <p:spPr>
            <a:xfrm>
              <a:off x="-2505295" y="3973086"/>
              <a:ext cx="8261" cy="3629"/>
            </a:xfrm>
            <a:custGeom>
              <a:avLst/>
              <a:gdLst/>
              <a:ahLst/>
              <a:cxnLst/>
              <a:rect l="l" t="t" r="r" b="b"/>
              <a:pathLst>
                <a:path w="173" h="76" extrusionOk="0">
                  <a:moveTo>
                    <a:pt x="1" y="1"/>
                  </a:moveTo>
                  <a:lnTo>
                    <a:pt x="1" y="1"/>
                  </a:lnTo>
                  <a:cubicBezTo>
                    <a:pt x="16" y="57"/>
                    <a:pt x="38" y="75"/>
                    <a:pt x="64" y="75"/>
                  </a:cubicBezTo>
                  <a:cubicBezTo>
                    <a:pt x="98" y="75"/>
                    <a:pt x="135" y="42"/>
                    <a:pt x="173" y="12"/>
                  </a:cubicBezTo>
                  <a:cubicBezTo>
                    <a:pt x="116" y="8"/>
                    <a:pt x="57" y="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
            <p:cNvSpPr/>
            <p:nvPr/>
          </p:nvSpPr>
          <p:spPr>
            <a:xfrm>
              <a:off x="-2461365" y="3969362"/>
              <a:ext cx="5539" cy="2531"/>
            </a:xfrm>
            <a:custGeom>
              <a:avLst/>
              <a:gdLst/>
              <a:ahLst/>
              <a:cxnLst/>
              <a:rect l="l" t="t" r="r" b="b"/>
              <a:pathLst>
                <a:path w="116" h="53" extrusionOk="0">
                  <a:moveTo>
                    <a:pt x="116" y="1"/>
                  </a:moveTo>
                  <a:cubicBezTo>
                    <a:pt x="79" y="4"/>
                    <a:pt x="38" y="12"/>
                    <a:pt x="0" y="15"/>
                  </a:cubicBezTo>
                  <a:cubicBezTo>
                    <a:pt x="4" y="27"/>
                    <a:pt x="4" y="41"/>
                    <a:pt x="4" y="53"/>
                  </a:cubicBezTo>
                  <a:lnTo>
                    <a:pt x="116" y="53"/>
                  </a:lnTo>
                  <a:lnTo>
                    <a:pt x="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
            <p:cNvSpPr/>
            <p:nvPr/>
          </p:nvSpPr>
          <p:spPr>
            <a:xfrm>
              <a:off x="-2746433" y="3904899"/>
              <a:ext cx="7019" cy="6112"/>
            </a:xfrm>
            <a:custGeom>
              <a:avLst/>
              <a:gdLst/>
              <a:ahLst/>
              <a:cxnLst/>
              <a:rect l="l" t="t" r="r" b="b"/>
              <a:pathLst>
                <a:path w="147" h="128" extrusionOk="0">
                  <a:moveTo>
                    <a:pt x="1" y="1"/>
                  </a:moveTo>
                  <a:cubicBezTo>
                    <a:pt x="49" y="53"/>
                    <a:pt x="83" y="90"/>
                    <a:pt x="116" y="128"/>
                  </a:cubicBezTo>
                  <a:cubicBezTo>
                    <a:pt x="128" y="121"/>
                    <a:pt x="139" y="113"/>
                    <a:pt x="147" y="102"/>
                  </a:cubicBezTo>
                  <a:cubicBezTo>
                    <a:pt x="124" y="68"/>
                    <a:pt x="98" y="35"/>
                    <a:pt x="72" y="5"/>
                  </a:cubicBezTo>
                  <a:cubicBezTo>
                    <a:pt x="68" y="1"/>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
            <p:cNvSpPr/>
            <p:nvPr/>
          </p:nvSpPr>
          <p:spPr>
            <a:xfrm>
              <a:off x="-1276879" y="3023148"/>
              <a:ext cx="6446" cy="6112"/>
            </a:xfrm>
            <a:custGeom>
              <a:avLst/>
              <a:gdLst/>
              <a:ahLst/>
              <a:cxnLst/>
              <a:rect l="l" t="t" r="r" b="b"/>
              <a:pathLst>
                <a:path w="135" h="128" extrusionOk="0">
                  <a:moveTo>
                    <a:pt x="105" y="0"/>
                  </a:moveTo>
                  <a:cubicBezTo>
                    <a:pt x="68" y="30"/>
                    <a:pt x="34" y="64"/>
                    <a:pt x="0" y="94"/>
                  </a:cubicBezTo>
                  <a:cubicBezTo>
                    <a:pt x="8" y="105"/>
                    <a:pt x="16" y="116"/>
                    <a:pt x="26" y="128"/>
                  </a:cubicBezTo>
                  <a:cubicBezTo>
                    <a:pt x="61" y="97"/>
                    <a:pt x="98" y="64"/>
                    <a:pt x="135" y="35"/>
                  </a:cubicBezTo>
                  <a:cubicBezTo>
                    <a:pt x="124" y="23"/>
                    <a:pt x="116" y="12"/>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
            <p:cNvSpPr/>
            <p:nvPr/>
          </p:nvSpPr>
          <p:spPr>
            <a:xfrm>
              <a:off x="-2515609" y="3973086"/>
              <a:ext cx="10362" cy="3295"/>
            </a:xfrm>
            <a:custGeom>
              <a:avLst/>
              <a:gdLst/>
              <a:ahLst/>
              <a:cxnLst/>
              <a:rect l="l" t="t" r="r" b="b"/>
              <a:pathLst>
                <a:path w="217" h="69" extrusionOk="0">
                  <a:moveTo>
                    <a:pt x="213" y="1"/>
                  </a:moveTo>
                  <a:cubicBezTo>
                    <a:pt x="149" y="8"/>
                    <a:pt x="86" y="16"/>
                    <a:pt x="0" y="23"/>
                  </a:cubicBezTo>
                  <a:cubicBezTo>
                    <a:pt x="41" y="53"/>
                    <a:pt x="79" y="68"/>
                    <a:pt x="108" y="68"/>
                  </a:cubicBezTo>
                  <a:cubicBezTo>
                    <a:pt x="149" y="68"/>
                    <a:pt x="183" y="42"/>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
            <p:cNvSpPr/>
            <p:nvPr/>
          </p:nvSpPr>
          <p:spPr>
            <a:xfrm>
              <a:off x="-2037632" y="3610616"/>
              <a:ext cx="5253" cy="5539"/>
            </a:xfrm>
            <a:custGeom>
              <a:avLst/>
              <a:gdLst/>
              <a:ahLst/>
              <a:cxnLst/>
              <a:rect l="l" t="t" r="r" b="b"/>
              <a:pathLst>
                <a:path w="110" h="116" extrusionOk="0">
                  <a:moveTo>
                    <a:pt x="91" y="0"/>
                  </a:moveTo>
                  <a:cubicBezTo>
                    <a:pt x="61" y="26"/>
                    <a:pt x="30" y="52"/>
                    <a:pt x="1" y="78"/>
                  </a:cubicBezTo>
                  <a:cubicBezTo>
                    <a:pt x="12" y="93"/>
                    <a:pt x="23" y="104"/>
                    <a:pt x="34" y="116"/>
                  </a:cubicBezTo>
                  <a:cubicBezTo>
                    <a:pt x="61" y="82"/>
                    <a:pt x="87" y="52"/>
                    <a:pt x="109" y="18"/>
                  </a:cubicBezTo>
                  <a:cubicBezTo>
                    <a:pt x="106" y="14"/>
                    <a:pt x="98" y="7"/>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
            <p:cNvSpPr/>
            <p:nvPr/>
          </p:nvSpPr>
          <p:spPr>
            <a:xfrm>
              <a:off x="-1999957" y="3585595"/>
              <a:ext cx="3104" cy="6828"/>
            </a:xfrm>
            <a:custGeom>
              <a:avLst/>
              <a:gdLst/>
              <a:ahLst/>
              <a:cxnLst/>
              <a:rect l="l" t="t" r="r" b="b"/>
              <a:pathLst>
                <a:path w="65" h="143" extrusionOk="0">
                  <a:moveTo>
                    <a:pt x="19" y="0"/>
                  </a:moveTo>
                  <a:cubicBezTo>
                    <a:pt x="12" y="49"/>
                    <a:pt x="8" y="93"/>
                    <a:pt x="0" y="138"/>
                  </a:cubicBezTo>
                  <a:cubicBezTo>
                    <a:pt x="12" y="138"/>
                    <a:pt x="26" y="143"/>
                    <a:pt x="38" y="143"/>
                  </a:cubicBezTo>
                  <a:cubicBezTo>
                    <a:pt x="45" y="98"/>
                    <a:pt x="52" y="49"/>
                    <a:pt x="64" y="4"/>
                  </a:cubicBezTo>
                  <a:cubicBezTo>
                    <a:pt x="49" y="4"/>
                    <a:pt x="35"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
            <p:cNvSpPr/>
            <p:nvPr/>
          </p:nvSpPr>
          <p:spPr>
            <a:xfrm>
              <a:off x="-2532226" y="4075558"/>
              <a:ext cx="8261" cy="3438"/>
            </a:xfrm>
            <a:custGeom>
              <a:avLst/>
              <a:gdLst/>
              <a:ahLst/>
              <a:cxnLst/>
              <a:rect l="l" t="t" r="r" b="b"/>
              <a:pathLst>
                <a:path w="173" h="72" extrusionOk="0">
                  <a:moveTo>
                    <a:pt x="161" y="1"/>
                  </a:moveTo>
                  <a:cubicBezTo>
                    <a:pt x="109" y="12"/>
                    <a:pt x="57" y="27"/>
                    <a:pt x="0" y="38"/>
                  </a:cubicBezTo>
                  <a:cubicBezTo>
                    <a:pt x="4" y="49"/>
                    <a:pt x="8" y="60"/>
                    <a:pt x="8" y="72"/>
                  </a:cubicBezTo>
                  <a:cubicBezTo>
                    <a:pt x="64" y="65"/>
                    <a:pt x="116" y="56"/>
                    <a:pt x="173" y="46"/>
                  </a:cubicBezTo>
                  <a:cubicBezTo>
                    <a:pt x="169" y="30"/>
                    <a:pt x="165" y="15"/>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
            <p:cNvSpPr/>
            <p:nvPr/>
          </p:nvSpPr>
          <p:spPr>
            <a:xfrm>
              <a:off x="-2495459" y="4075414"/>
              <a:ext cx="6303" cy="3247"/>
            </a:xfrm>
            <a:custGeom>
              <a:avLst/>
              <a:gdLst/>
              <a:ahLst/>
              <a:cxnLst/>
              <a:rect l="l" t="t" r="r" b="b"/>
              <a:pathLst>
                <a:path w="132" h="68" extrusionOk="0">
                  <a:moveTo>
                    <a:pt x="8" y="0"/>
                  </a:moveTo>
                  <a:cubicBezTo>
                    <a:pt x="8" y="11"/>
                    <a:pt x="5" y="26"/>
                    <a:pt x="0" y="41"/>
                  </a:cubicBezTo>
                  <a:cubicBezTo>
                    <a:pt x="38" y="49"/>
                    <a:pt x="79" y="59"/>
                    <a:pt x="117" y="68"/>
                  </a:cubicBezTo>
                  <a:cubicBezTo>
                    <a:pt x="120" y="49"/>
                    <a:pt x="124" y="30"/>
                    <a:pt x="131" y="11"/>
                  </a:cubicBezTo>
                  <a:cubicBezTo>
                    <a:pt x="90" y="7"/>
                    <a:pt x="49" y="4"/>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
            <p:cNvSpPr/>
            <p:nvPr/>
          </p:nvSpPr>
          <p:spPr>
            <a:xfrm>
              <a:off x="-2063512" y="3825491"/>
              <a:ext cx="3438" cy="7688"/>
            </a:xfrm>
            <a:custGeom>
              <a:avLst/>
              <a:gdLst/>
              <a:ahLst/>
              <a:cxnLst/>
              <a:rect l="l" t="t" r="r" b="b"/>
              <a:pathLst>
                <a:path w="72" h="161" extrusionOk="0">
                  <a:moveTo>
                    <a:pt x="53" y="0"/>
                  </a:moveTo>
                  <a:lnTo>
                    <a:pt x="53" y="8"/>
                  </a:lnTo>
                  <a:cubicBezTo>
                    <a:pt x="53" y="4"/>
                    <a:pt x="57" y="4"/>
                    <a:pt x="60" y="0"/>
                  </a:cubicBezTo>
                  <a:close/>
                  <a:moveTo>
                    <a:pt x="53" y="8"/>
                  </a:moveTo>
                  <a:lnTo>
                    <a:pt x="53" y="8"/>
                  </a:lnTo>
                  <a:cubicBezTo>
                    <a:pt x="1" y="64"/>
                    <a:pt x="1" y="68"/>
                    <a:pt x="72" y="161"/>
                  </a:cubicBezTo>
                  <a:cubicBezTo>
                    <a:pt x="65" y="94"/>
                    <a:pt x="57" y="49"/>
                    <a:pt x="53"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4" name="Google Shape;2584;p3"/>
          <p:cNvGrpSpPr/>
          <p:nvPr/>
        </p:nvGrpSpPr>
        <p:grpSpPr>
          <a:xfrm rot="-841112">
            <a:off x="6123947" y="3435418"/>
            <a:ext cx="4381292" cy="2346160"/>
            <a:chOff x="-4904924" y="1912865"/>
            <a:chExt cx="1329790" cy="712096"/>
          </a:xfrm>
        </p:grpSpPr>
        <p:sp>
          <p:nvSpPr>
            <p:cNvPr id="2585" name="Google Shape;2585;p3"/>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749" name="Google Shape;2749;p3"/>
          <p:cNvPicPr preferRelativeResize="0"/>
          <p:nvPr/>
        </p:nvPicPr>
        <p:blipFill>
          <a:blip r:embed="rId5">
            <a:alphaModFix/>
          </a:blip>
          <a:stretch>
            <a:fillRect/>
          </a:stretch>
        </p:blipFill>
        <p:spPr>
          <a:xfrm rot="10800000">
            <a:off x="-1726213" y="4036641"/>
            <a:ext cx="3951963" cy="2329850"/>
          </a:xfrm>
          <a:prstGeom prst="rect">
            <a:avLst/>
          </a:prstGeom>
          <a:noFill/>
          <a:ln>
            <a:noFill/>
          </a:ln>
        </p:spPr>
      </p:pic>
      <p:grpSp>
        <p:nvGrpSpPr>
          <p:cNvPr id="2750" name="Google Shape;2750;p3"/>
          <p:cNvGrpSpPr/>
          <p:nvPr/>
        </p:nvGrpSpPr>
        <p:grpSpPr>
          <a:xfrm>
            <a:off x="-1073018" y="2939689"/>
            <a:ext cx="2645557" cy="2644275"/>
            <a:chOff x="-5696762" y="-2229114"/>
            <a:chExt cx="689558" cy="689223"/>
          </a:xfrm>
        </p:grpSpPr>
        <p:sp>
          <p:nvSpPr>
            <p:cNvPr id="2751" name="Google Shape;2751;p3"/>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3"/>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3"/>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3"/>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3"/>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3"/>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3"/>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3"/>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3"/>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3"/>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3"/>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3"/>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3"/>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3"/>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3"/>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3"/>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3"/>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3"/>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3"/>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3"/>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3"/>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3"/>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3"/>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3"/>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3"/>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3"/>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3"/>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3"/>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3"/>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3"/>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3"/>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3"/>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3"/>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3"/>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3"/>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3"/>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3"/>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3"/>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3"/>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3"/>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3"/>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3"/>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3"/>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3"/>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3"/>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3"/>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3"/>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3"/>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3"/>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3"/>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3"/>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3"/>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3"/>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3"/>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3"/>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3"/>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3"/>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3"/>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3"/>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3"/>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3"/>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3"/>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3"/>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3"/>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3"/>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3"/>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3"/>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3"/>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3"/>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3"/>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3"/>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3"/>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3"/>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3"/>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3"/>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3"/>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3"/>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3"/>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3"/>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3"/>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7" name="Google Shape;3557;p3"/>
          <p:cNvGrpSpPr/>
          <p:nvPr/>
        </p:nvGrpSpPr>
        <p:grpSpPr>
          <a:xfrm>
            <a:off x="8135382" y="535004"/>
            <a:ext cx="1897990" cy="1953790"/>
            <a:chOff x="-4202044" y="-3668299"/>
            <a:chExt cx="576581" cy="593532"/>
          </a:xfrm>
        </p:grpSpPr>
        <p:sp>
          <p:nvSpPr>
            <p:cNvPr id="3558" name="Google Shape;3558;p3"/>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3"/>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3"/>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3"/>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3"/>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3"/>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3"/>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3"/>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3"/>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3"/>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3"/>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3"/>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3"/>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3"/>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3"/>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3"/>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3"/>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3"/>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3"/>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3"/>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3"/>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3"/>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3"/>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3"/>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3"/>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3"/>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3"/>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3"/>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3"/>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3"/>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3"/>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3"/>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3"/>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3"/>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3"/>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3"/>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3"/>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3"/>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3"/>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3"/>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3"/>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3"/>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3"/>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3"/>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3"/>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3"/>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3"/>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3"/>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3"/>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3"/>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3"/>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3"/>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3"/>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3"/>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3"/>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3"/>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3"/>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3"/>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3"/>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3"/>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3"/>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3"/>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3"/>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3"/>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3"/>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3"/>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3"/>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3"/>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3"/>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3"/>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3"/>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3"/>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3"/>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3"/>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3"/>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3"/>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3"/>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3"/>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3"/>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3"/>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3"/>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3"/>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3"/>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3"/>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3"/>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3"/>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3"/>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3"/>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3"/>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3"/>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3"/>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3"/>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3"/>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3"/>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3"/>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3"/>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3"/>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3"/>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3"/>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3"/>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3"/>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3"/>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3"/>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3"/>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3"/>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3"/>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3"/>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3"/>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3"/>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3"/>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3"/>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3"/>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3"/>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3"/>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3"/>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3"/>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3"/>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3"/>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3"/>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3"/>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3"/>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3"/>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3"/>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3"/>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3"/>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3"/>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3"/>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3"/>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3"/>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3"/>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3"/>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3"/>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3"/>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3"/>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3"/>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3"/>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3"/>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3"/>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3"/>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3"/>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3"/>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3"/>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3"/>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3"/>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3"/>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3"/>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3"/>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3"/>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3"/>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3"/>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3"/>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3"/>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3"/>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3"/>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3"/>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3"/>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3"/>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3"/>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3"/>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3"/>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3"/>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3"/>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3"/>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3"/>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3"/>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3"/>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3"/>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3"/>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3"/>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3"/>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3"/>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3"/>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3"/>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3"/>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3"/>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3"/>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3"/>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3"/>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3"/>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3"/>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3"/>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3"/>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3"/>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3"/>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3"/>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3"/>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3"/>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3"/>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3"/>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3"/>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3"/>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3"/>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3"/>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3"/>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3"/>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3"/>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3"/>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3"/>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3"/>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3"/>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3"/>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3"/>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3"/>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3"/>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3"/>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3"/>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3"/>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3"/>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3"/>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3"/>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3"/>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3"/>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3"/>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3"/>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3"/>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3"/>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3"/>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3"/>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3"/>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3"/>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3"/>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3"/>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3"/>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3"/>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3"/>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3"/>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3"/>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3"/>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3"/>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3"/>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3"/>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3"/>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3"/>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3"/>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3"/>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3"/>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3"/>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3"/>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3"/>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3"/>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3"/>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3"/>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3"/>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3"/>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3"/>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3"/>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3"/>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3"/>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3"/>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3"/>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3"/>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3"/>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3"/>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3"/>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3"/>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3"/>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3"/>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3"/>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3"/>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3"/>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3"/>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3"/>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3"/>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3"/>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3"/>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3"/>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3"/>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3"/>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3"/>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3"/>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3"/>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3"/>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3"/>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3"/>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3"/>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3"/>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3"/>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3"/>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3"/>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3"/>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3"/>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3"/>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3"/>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3"/>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3"/>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3"/>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3"/>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3"/>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3"/>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3"/>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3"/>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3"/>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3"/>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3"/>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3"/>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3"/>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3"/>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3"/>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3"/>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3"/>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3"/>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3"/>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3"/>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3"/>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3"/>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3"/>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3"/>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3"/>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3"/>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3"/>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3"/>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3"/>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3"/>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3"/>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3"/>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3"/>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3"/>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3"/>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3"/>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3"/>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3"/>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3"/>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3"/>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3"/>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3"/>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3"/>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3"/>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3"/>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3"/>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3"/>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3"/>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3"/>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3"/>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3"/>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3"/>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3"/>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3"/>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3"/>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3"/>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3"/>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3"/>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3"/>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3"/>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3"/>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3"/>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3"/>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3"/>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3"/>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3"/>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3"/>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3"/>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3"/>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3"/>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3"/>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3"/>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3"/>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3"/>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3"/>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3"/>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3"/>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3"/>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9" name="Google Shape;4409;p3"/>
          <p:cNvSpPr txBox="1">
            <a:spLocks noGrp="1"/>
          </p:cNvSpPr>
          <p:nvPr>
            <p:ph type="title"/>
          </p:nvPr>
        </p:nvSpPr>
        <p:spPr>
          <a:xfrm>
            <a:off x="1756025" y="1942975"/>
            <a:ext cx="5631600" cy="17616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7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4410" name="Google Shape;4410;p3"/>
          <p:cNvSpPr txBox="1">
            <a:spLocks noGrp="1"/>
          </p:cNvSpPr>
          <p:nvPr>
            <p:ph type="title" idx="2" hasCustomPrompt="1"/>
          </p:nvPr>
        </p:nvSpPr>
        <p:spPr>
          <a:xfrm>
            <a:off x="4039070" y="762763"/>
            <a:ext cx="1002900" cy="878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700" b="1">
                <a:solidFill>
                  <a:schemeClr val="accent6"/>
                </a:solidFill>
                <a:latin typeface="Work Sans"/>
                <a:ea typeface="Work Sans"/>
                <a:cs typeface="Work Sans"/>
                <a:sym typeface="Work Sans"/>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411" name="Google Shape;4411;p3"/>
          <p:cNvSpPr txBox="1">
            <a:spLocks noGrp="1"/>
          </p:cNvSpPr>
          <p:nvPr>
            <p:ph type="subTitle" idx="1"/>
          </p:nvPr>
        </p:nvSpPr>
        <p:spPr>
          <a:xfrm>
            <a:off x="2915150" y="3734150"/>
            <a:ext cx="33138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7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412"/>
        <p:cNvGrpSpPr/>
        <p:nvPr/>
      </p:nvGrpSpPr>
      <p:grpSpPr>
        <a:xfrm>
          <a:off x="0" y="0"/>
          <a:ext cx="0" cy="0"/>
          <a:chOff x="0" y="0"/>
          <a:chExt cx="0" cy="0"/>
        </a:xfrm>
      </p:grpSpPr>
      <p:pic>
        <p:nvPicPr>
          <p:cNvPr id="4413" name="Google Shape;4413;p4"/>
          <p:cNvPicPr preferRelativeResize="0"/>
          <p:nvPr/>
        </p:nvPicPr>
        <p:blipFill>
          <a:blip r:embed="rId2">
            <a:alphaModFix/>
          </a:blip>
          <a:stretch>
            <a:fillRect/>
          </a:stretch>
        </p:blipFill>
        <p:spPr>
          <a:xfrm>
            <a:off x="-829165" y="-2647027"/>
            <a:ext cx="6489449" cy="6048101"/>
          </a:xfrm>
          <a:prstGeom prst="rect">
            <a:avLst/>
          </a:prstGeom>
          <a:noFill/>
          <a:ln>
            <a:noFill/>
          </a:ln>
        </p:spPr>
      </p:pic>
      <p:pic>
        <p:nvPicPr>
          <p:cNvPr id="4414" name="Google Shape;4414;p4"/>
          <p:cNvPicPr preferRelativeResize="0"/>
          <p:nvPr/>
        </p:nvPicPr>
        <p:blipFill>
          <a:blip r:embed="rId3">
            <a:alphaModFix/>
          </a:blip>
          <a:stretch>
            <a:fillRect/>
          </a:stretch>
        </p:blipFill>
        <p:spPr>
          <a:xfrm rot="5400000">
            <a:off x="-2532788" y="3760801"/>
            <a:ext cx="3244250" cy="3459900"/>
          </a:xfrm>
          <a:prstGeom prst="rect">
            <a:avLst/>
          </a:prstGeom>
          <a:noFill/>
          <a:ln>
            <a:noFill/>
          </a:ln>
        </p:spPr>
      </p:pic>
      <p:pic>
        <p:nvPicPr>
          <p:cNvPr id="4415" name="Google Shape;4415;p4"/>
          <p:cNvPicPr preferRelativeResize="0"/>
          <p:nvPr/>
        </p:nvPicPr>
        <p:blipFill>
          <a:blip r:embed="rId4">
            <a:alphaModFix/>
          </a:blip>
          <a:stretch>
            <a:fillRect/>
          </a:stretch>
        </p:blipFill>
        <p:spPr>
          <a:xfrm rot="-302646">
            <a:off x="7560260" y="4212921"/>
            <a:ext cx="2733374" cy="2555667"/>
          </a:xfrm>
          <a:prstGeom prst="rect">
            <a:avLst/>
          </a:prstGeom>
          <a:noFill/>
          <a:ln>
            <a:noFill/>
          </a:ln>
        </p:spPr>
      </p:pic>
      <p:grpSp>
        <p:nvGrpSpPr>
          <p:cNvPr id="4416" name="Google Shape;4416;p4"/>
          <p:cNvGrpSpPr/>
          <p:nvPr/>
        </p:nvGrpSpPr>
        <p:grpSpPr>
          <a:xfrm rot="10800000">
            <a:off x="6775167" y="3401075"/>
            <a:ext cx="3686007" cy="2746876"/>
            <a:chOff x="-2823883" y="2920485"/>
            <a:chExt cx="1609891" cy="1199719"/>
          </a:xfrm>
        </p:grpSpPr>
        <p:sp>
          <p:nvSpPr>
            <p:cNvPr id="4417" name="Google Shape;4417;p4"/>
            <p:cNvSpPr/>
            <p:nvPr/>
          </p:nvSpPr>
          <p:spPr>
            <a:xfrm>
              <a:off x="-1893379" y="3170027"/>
              <a:ext cx="468571" cy="253362"/>
            </a:xfrm>
            <a:custGeom>
              <a:avLst/>
              <a:gdLst/>
              <a:ahLst/>
              <a:cxnLst/>
              <a:rect l="l" t="t" r="r" b="b"/>
              <a:pathLst>
                <a:path w="9813" h="5306" extrusionOk="0">
                  <a:moveTo>
                    <a:pt x="9813" y="1"/>
                  </a:moveTo>
                  <a:lnTo>
                    <a:pt x="9813" y="1"/>
                  </a:lnTo>
                  <a:cubicBezTo>
                    <a:pt x="9630" y="35"/>
                    <a:pt x="9495" y="46"/>
                    <a:pt x="9371" y="83"/>
                  </a:cubicBezTo>
                  <a:cubicBezTo>
                    <a:pt x="9117" y="166"/>
                    <a:pt x="8867" y="266"/>
                    <a:pt x="8617" y="356"/>
                  </a:cubicBezTo>
                  <a:cubicBezTo>
                    <a:pt x="8586" y="368"/>
                    <a:pt x="8549" y="378"/>
                    <a:pt x="8519" y="378"/>
                  </a:cubicBezTo>
                  <a:cubicBezTo>
                    <a:pt x="8508" y="378"/>
                    <a:pt x="8501" y="378"/>
                    <a:pt x="8493" y="375"/>
                  </a:cubicBezTo>
                  <a:cubicBezTo>
                    <a:pt x="8460" y="363"/>
                    <a:pt x="8426" y="360"/>
                    <a:pt x="8396" y="360"/>
                  </a:cubicBezTo>
                  <a:cubicBezTo>
                    <a:pt x="8306" y="360"/>
                    <a:pt x="8224" y="397"/>
                    <a:pt x="8138" y="420"/>
                  </a:cubicBezTo>
                  <a:cubicBezTo>
                    <a:pt x="8044" y="446"/>
                    <a:pt x="7947" y="465"/>
                    <a:pt x="7851" y="487"/>
                  </a:cubicBezTo>
                  <a:cubicBezTo>
                    <a:pt x="7738" y="506"/>
                    <a:pt x="7618" y="502"/>
                    <a:pt x="7518" y="551"/>
                  </a:cubicBezTo>
                  <a:cubicBezTo>
                    <a:pt x="7211" y="689"/>
                    <a:pt x="6878" y="682"/>
                    <a:pt x="6557" y="756"/>
                  </a:cubicBezTo>
                  <a:cubicBezTo>
                    <a:pt x="6299" y="816"/>
                    <a:pt x="6034" y="839"/>
                    <a:pt x="5768" y="872"/>
                  </a:cubicBezTo>
                  <a:cubicBezTo>
                    <a:pt x="5667" y="887"/>
                    <a:pt x="5558" y="913"/>
                    <a:pt x="5454" y="913"/>
                  </a:cubicBezTo>
                  <a:cubicBezTo>
                    <a:pt x="5420" y="913"/>
                    <a:pt x="5391" y="910"/>
                    <a:pt x="5357" y="902"/>
                  </a:cubicBezTo>
                  <a:cubicBezTo>
                    <a:pt x="5312" y="894"/>
                    <a:pt x="5271" y="891"/>
                    <a:pt x="5230" y="891"/>
                  </a:cubicBezTo>
                  <a:cubicBezTo>
                    <a:pt x="5163" y="891"/>
                    <a:pt x="5095" y="902"/>
                    <a:pt x="5025" y="913"/>
                  </a:cubicBezTo>
                  <a:cubicBezTo>
                    <a:pt x="4859" y="946"/>
                    <a:pt x="4699" y="1029"/>
                    <a:pt x="4527" y="1029"/>
                  </a:cubicBezTo>
                  <a:cubicBezTo>
                    <a:pt x="4471" y="1029"/>
                    <a:pt x="4411" y="1022"/>
                    <a:pt x="4352" y="996"/>
                  </a:cubicBezTo>
                  <a:cubicBezTo>
                    <a:pt x="4340" y="991"/>
                    <a:pt x="4329" y="991"/>
                    <a:pt x="4318" y="991"/>
                  </a:cubicBezTo>
                  <a:cubicBezTo>
                    <a:pt x="4280" y="991"/>
                    <a:pt x="4240" y="1006"/>
                    <a:pt x="4202" y="1010"/>
                  </a:cubicBezTo>
                  <a:cubicBezTo>
                    <a:pt x="4086" y="1032"/>
                    <a:pt x="3966" y="1055"/>
                    <a:pt x="3839" y="1077"/>
                  </a:cubicBezTo>
                  <a:cubicBezTo>
                    <a:pt x="3802" y="1032"/>
                    <a:pt x="3764" y="980"/>
                    <a:pt x="3731" y="936"/>
                  </a:cubicBezTo>
                  <a:cubicBezTo>
                    <a:pt x="3589" y="962"/>
                    <a:pt x="3529" y="991"/>
                    <a:pt x="3465" y="1059"/>
                  </a:cubicBezTo>
                  <a:cubicBezTo>
                    <a:pt x="3436" y="1089"/>
                    <a:pt x="3410" y="1145"/>
                    <a:pt x="3379" y="1148"/>
                  </a:cubicBezTo>
                  <a:cubicBezTo>
                    <a:pt x="3226" y="1156"/>
                    <a:pt x="3077" y="1220"/>
                    <a:pt x="2927" y="1220"/>
                  </a:cubicBezTo>
                  <a:cubicBezTo>
                    <a:pt x="2897" y="1220"/>
                    <a:pt x="2871" y="1220"/>
                    <a:pt x="2841" y="1212"/>
                  </a:cubicBezTo>
                  <a:cubicBezTo>
                    <a:pt x="2792" y="1205"/>
                    <a:pt x="2744" y="1198"/>
                    <a:pt x="2696" y="1198"/>
                  </a:cubicBezTo>
                  <a:cubicBezTo>
                    <a:pt x="2609" y="1198"/>
                    <a:pt x="2527" y="1216"/>
                    <a:pt x="2437" y="1265"/>
                  </a:cubicBezTo>
                  <a:cubicBezTo>
                    <a:pt x="2494" y="1328"/>
                    <a:pt x="2535" y="1377"/>
                    <a:pt x="2591" y="1436"/>
                  </a:cubicBezTo>
                  <a:cubicBezTo>
                    <a:pt x="2280" y="1574"/>
                    <a:pt x="2042" y="1784"/>
                    <a:pt x="1754" y="1911"/>
                  </a:cubicBezTo>
                  <a:cubicBezTo>
                    <a:pt x="1712" y="1926"/>
                    <a:pt x="1686" y="1983"/>
                    <a:pt x="1656" y="2019"/>
                  </a:cubicBezTo>
                  <a:cubicBezTo>
                    <a:pt x="1548" y="2169"/>
                    <a:pt x="1454" y="2330"/>
                    <a:pt x="1335" y="2464"/>
                  </a:cubicBezTo>
                  <a:cubicBezTo>
                    <a:pt x="1196" y="2614"/>
                    <a:pt x="1043" y="2752"/>
                    <a:pt x="879" y="2872"/>
                  </a:cubicBezTo>
                  <a:cubicBezTo>
                    <a:pt x="770" y="2954"/>
                    <a:pt x="767" y="3014"/>
                    <a:pt x="864" y="3115"/>
                  </a:cubicBezTo>
                  <a:cubicBezTo>
                    <a:pt x="651" y="3291"/>
                    <a:pt x="688" y="3589"/>
                    <a:pt x="501" y="3784"/>
                  </a:cubicBezTo>
                  <a:cubicBezTo>
                    <a:pt x="463" y="3822"/>
                    <a:pt x="486" y="3911"/>
                    <a:pt x="472" y="3974"/>
                  </a:cubicBezTo>
                  <a:cubicBezTo>
                    <a:pt x="411" y="4162"/>
                    <a:pt x="348" y="4348"/>
                    <a:pt x="288" y="4535"/>
                  </a:cubicBezTo>
                  <a:cubicBezTo>
                    <a:pt x="277" y="4569"/>
                    <a:pt x="270" y="4621"/>
                    <a:pt x="247" y="4633"/>
                  </a:cubicBezTo>
                  <a:cubicBezTo>
                    <a:pt x="108" y="4685"/>
                    <a:pt x="135" y="4812"/>
                    <a:pt x="113" y="4916"/>
                  </a:cubicBezTo>
                  <a:cubicBezTo>
                    <a:pt x="86" y="5036"/>
                    <a:pt x="45" y="5156"/>
                    <a:pt x="1" y="5294"/>
                  </a:cubicBezTo>
                  <a:cubicBezTo>
                    <a:pt x="34" y="5298"/>
                    <a:pt x="60" y="5306"/>
                    <a:pt x="79" y="5306"/>
                  </a:cubicBezTo>
                  <a:cubicBezTo>
                    <a:pt x="86" y="5306"/>
                    <a:pt x="94" y="5302"/>
                    <a:pt x="97" y="5298"/>
                  </a:cubicBezTo>
                  <a:cubicBezTo>
                    <a:pt x="175" y="5201"/>
                    <a:pt x="262" y="5104"/>
                    <a:pt x="277" y="4969"/>
                  </a:cubicBezTo>
                  <a:cubicBezTo>
                    <a:pt x="284" y="4924"/>
                    <a:pt x="284" y="4864"/>
                    <a:pt x="310" y="4831"/>
                  </a:cubicBezTo>
                  <a:cubicBezTo>
                    <a:pt x="475" y="4610"/>
                    <a:pt x="534" y="4345"/>
                    <a:pt x="629" y="4094"/>
                  </a:cubicBezTo>
                  <a:cubicBezTo>
                    <a:pt x="665" y="3990"/>
                    <a:pt x="688" y="3877"/>
                    <a:pt x="736" y="3777"/>
                  </a:cubicBezTo>
                  <a:cubicBezTo>
                    <a:pt x="796" y="3649"/>
                    <a:pt x="875" y="3534"/>
                    <a:pt x="938" y="3406"/>
                  </a:cubicBezTo>
                  <a:cubicBezTo>
                    <a:pt x="1189" y="2887"/>
                    <a:pt x="1566" y="2468"/>
                    <a:pt x="2007" y="2109"/>
                  </a:cubicBezTo>
                  <a:cubicBezTo>
                    <a:pt x="2157" y="1990"/>
                    <a:pt x="2314" y="1870"/>
                    <a:pt x="2482" y="1784"/>
                  </a:cubicBezTo>
                  <a:cubicBezTo>
                    <a:pt x="2688" y="1679"/>
                    <a:pt x="2920" y="1624"/>
                    <a:pt x="3129" y="1522"/>
                  </a:cubicBezTo>
                  <a:cubicBezTo>
                    <a:pt x="3376" y="1407"/>
                    <a:pt x="3626" y="1346"/>
                    <a:pt x="3903" y="1346"/>
                  </a:cubicBezTo>
                  <a:cubicBezTo>
                    <a:pt x="4097" y="1343"/>
                    <a:pt x="4299" y="1346"/>
                    <a:pt x="4475" y="1216"/>
                  </a:cubicBezTo>
                  <a:cubicBezTo>
                    <a:pt x="4490" y="1205"/>
                    <a:pt x="4512" y="1201"/>
                    <a:pt x="4538" y="1201"/>
                  </a:cubicBezTo>
                  <a:lnTo>
                    <a:pt x="4561" y="1201"/>
                  </a:lnTo>
                  <a:cubicBezTo>
                    <a:pt x="4568" y="1201"/>
                    <a:pt x="4572" y="1205"/>
                    <a:pt x="4580" y="1205"/>
                  </a:cubicBezTo>
                  <a:lnTo>
                    <a:pt x="4587" y="1205"/>
                  </a:lnTo>
                  <a:cubicBezTo>
                    <a:pt x="4598" y="1201"/>
                    <a:pt x="4606" y="1201"/>
                    <a:pt x="4613" y="1201"/>
                  </a:cubicBezTo>
                  <a:cubicBezTo>
                    <a:pt x="4635" y="1201"/>
                    <a:pt x="4661" y="1205"/>
                    <a:pt x="4684" y="1205"/>
                  </a:cubicBezTo>
                  <a:lnTo>
                    <a:pt x="4755" y="1205"/>
                  </a:lnTo>
                  <a:cubicBezTo>
                    <a:pt x="4789" y="1205"/>
                    <a:pt x="4826" y="1205"/>
                    <a:pt x="4859" y="1198"/>
                  </a:cubicBezTo>
                  <a:cubicBezTo>
                    <a:pt x="5054" y="1171"/>
                    <a:pt x="5249" y="1126"/>
                    <a:pt x="5443" y="1103"/>
                  </a:cubicBezTo>
                  <a:cubicBezTo>
                    <a:pt x="5660" y="1081"/>
                    <a:pt x="5884" y="1103"/>
                    <a:pt x="6097" y="1051"/>
                  </a:cubicBezTo>
                  <a:cubicBezTo>
                    <a:pt x="6310" y="1003"/>
                    <a:pt x="6560" y="1089"/>
                    <a:pt x="6747" y="906"/>
                  </a:cubicBezTo>
                  <a:cubicBezTo>
                    <a:pt x="6752" y="902"/>
                    <a:pt x="6755" y="902"/>
                    <a:pt x="6762" y="902"/>
                  </a:cubicBezTo>
                  <a:cubicBezTo>
                    <a:pt x="6774" y="902"/>
                    <a:pt x="6796" y="910"/>
                    <a:pt x="6811" y="910"/>
                  </a:cubicBezTo>
                  <a:cubicBezTo>
                    <a:pt x="6841" y="913"/>
                    <a:pt x="6871" y="913"/>
                    <a:pt x="6901" y="913"/>
                  </a:cubicBezTo>
                  <a:cubicBezTo>
                    <a:pt x="7125" y="913"/>
                    <a:pt x="7327" y="846"/>
                    <a:pt x="7506" y="704"/>
                  </a:cubicBezTo>
                  <a:cubicBezTo>
                    <a:pt x="7570" y="741"/>
                    <a:pt x="7626" y="767"/>
                    <a:pt x="7689" y="767"/>
                  </a:cubicBezTo>
                  <a:cubicBezTo>
                    <a:pt x="7734" y="767"/>
                    <a:pt x="7779" y="756"/>
                    <a:pt x="7828" y="727"/>
                  </a:cubicBezTo>
                  <a:cubicBezTo>
                    <a:pt x="7910" y="677"/>
                    <a:pt x="8018" y="677"/>
                    <a:pt x="8112" y="648"/>
                  </a:cubicBezTo>
                  <a:cubicBezTo>
                    <a:pt x="8220" y="618"/>
                    <a:pt x="8325" y="570"/>
                    <a:pt x="8434" y="543"/>
                  </a:cubicBezTo>
                  <a:cubicBezTo>
                    <a:pt x="8541" y="517"/>
                    <a:pt x="8662" y="517"/>
                    <a:pt x="8766" y="483"/>
                  </a:cubicBezTo>
                  <a:cubicBezTo>
                    <a:pt x="8964" y="416"/>
                    <a:pt x="9159" y="330"/>
                    <a:pt x="9357" y="256"/>
                  </a:cubicBezTo>
                  <a:cubicBezTo>
                    <a:pt x="9476" y="214"/>
                    <a:pt x="9600" y="177"/>
                    <a:pt x="9716" y="132"/>
                  </a:cubicBezTo>
                  <a:cubicBezTo>
                    <a:pt x="9745" y="116"/>
                    <a:pt x="9761" y="72"/>
                    <a:pt x="98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4"/>
            <p:cNvSpPr/>
            <p:nvPr/>
          </p:nvSpPr>
          <p:spPr>
            <a:xfrm>
              <a:off x="-1947814" y="2950854"/>
              <a:ext cx="479267" cy="157671"/>
            </a:xfrm>
            <a:custGeom>
              <a:avLst/>
              <a:gdLst/>
              <a:ahLst/>
              <a:cxnLst/>
              <a:rect l="l" t="t" r="r" b="b"/>
              <a:pathLst>
                <a:path w="10037" h="3302" extrusionOk="0">
                  <a:moveTo>
                    <a:pt x="9959" y="1"/>
                  </a:moveTo>
                  <a:cubicBezTo>
                    <a:pt x="9906" y="1"/>
                    <a:pt x="9865" y="27"/>
                    <a:pt x="9824" y="49"/>
                  </a:cubicBezTo>
                  <a:cubicBezTo>
                    <a:pt x="9622" y="153"/>
                    <a:pt x="9409" y="236"/>
                    <a:pt x="9215" y="348"/>
                  </a:cubicBezTo>
                  <a:cubicBezTo>
                    <a:pt x="9035" y="450"/>
                    <a:pt x="8837" y="472"/>
                    <a:pt x="8654" y="539"/>
                  </a:cubicBezTo>
                  <a:cubicBezTo>
                    <a:pt x="8448" y="610"/>
                    <a:pt x="8254" y="700"/>
                    <a:pt x="8026" y="719"/>
                  </a:cubicBezTo>
                  <a:cubicBezTo>
                    <a:pt x="7809" y="733"/>
                    <a:pt x="7600" y="819"/>
                    <a:pt x="7386" y="864"/>
                  </a:cubicBezTo>
                  <a:cubicBezTo>
                    <a:pt x="7140" y="921"/>
                    <a:pt x="6889" y="973"/>
                    <a:pt x="6639" y="1002"/>
                  </a:cubicBezTo>
                  <a:cubicBezTo>
                    <a:pt x="6362" y="1040"/>
                    <a:pt x="6082" y="1047"/>
                    <a:pt x="5806" y="1078"/>
                  </a:cubicBezTo>
                  <a:cubicBezTo>
                    <a:pt x="5495" y="1114"/>
                    <a:pt x="5192" y="1190"/>
                    <a:pt x="4878" y="1190"/>
                  </a:cubicBezTo>
                  <a:lnTo>
                    <a:pt x="4766" y="1190"/>
                  </a:lnTo>
                  <a:cubicBezTo>
                    <a:pt x="4688" y="1190"/>
                    <a:pt x="4621" y="1208"/>
                    <a:pt x="4572" y="1287"/>
                  </a:cubicBezTo>
                  <a:cubicBezTo>
                    <a:pt x="4545" y="1328"/>
                    <a:pt x="4505" y="1350"/>
                    <a:pt x="4460" y="1350"/>
                  </a:cubicBezTo>
                  <a:cubicBezTo>
                    <a:pt x="4433" y="1350"/>
                    <a:pt x="4407" y="1342"/>
                    <a:pt x="4385" y="1328"/>
                  </a:cubicBezTo>
                  <a:cubicBezTo>
                    <a:pt x="4348" y="1302"/>
                    <a:pt x="4310" y="1294"/>
                    <a:pt x="4276" y="1294"/>
                  </a:cubicBezTo>
                  <a:cubicBezTo>
                    <a:pt x="4236" y="1294"/>
                    <a:pt x="4198" y="1302"/>
                    <a:pt x="4157" y="1313"/>
                  </a:cubicBezTo>
                  <a:cubicBezTo>
                    <a:pt x="3910" y="1357"/>
                    <a:pt x="3660" y="1409"/>
                    <a:pt x="3409" y="1459"/>
                  </a:cubicBezTo>
                  <a:cubicBezTo>
                    <a:pt x="3357" y="1470"/>
                    <a:pt x="3294" y="1459"/>
                    <a:pt x="3244" y="1477"/>
                  </a:cubicBezTo>
                  <a:cubicBezTo>
                    <a:pt x="2901" y="1604"/>
                    <a:pt x="2554" y="1723"/>
                    <a:pt x="2221" y="1873"/>
                  </a:cubicBezTo>
                  <a:cubicBezTo>
                    <a:pt x="1891" y="2023"/>
                    <a:pt x="1574" y="2199"/>
                    <a:pt x="1253" y="2367"/>
                  </a:cubicBezTo>
                  <a:cubicBezTo>
                    <a:pt x="1099" y="2446"/>
                    <a:pt x="942" y="2527"/>
                    <a:pt x="796" y="2621"/>
                  </a:cubicBezTo>
                  <a:cubicBezTo>
                    <a:pt x="602" y="2752"/>
                    <a:pt x="415" y="2890"/>
                    <a:pt x="228" y="3032"/>
                  </a:cubicBezTo>
                  <a:cubicBezTo>
                    <a:pt x="146" y="3100"/>
                    <a:pt x="75" y="3181"/>
                    <a:pt x="0" y="3253"/>
                  </a:cubicBezTo>
                  <a:cubicBezTo>
                    <a:pt x="11" y="3271"/>
                    <a:pt x="23" y="3286"/>
                    <a:pt x="37" y="3302"/>
                  </a:cubicBezTo>
                  <a:cubicBezTo>
                    <a:pt x="146" y="3234"/>
                    <a:pt x="266" y="3178"/>
                    <a:pt x="366" y="3100"/>
                  </a:cubicBezTo>
                  <a:cubicBezTo>
                    <a:pt x="628" y="2898"/>
                    <a:pt x="879" y="2681"/>
                    <a:pt x="1189" y="2550"/>
                  </a:cubicBezTo>
                  <a:cubicBezTo>
                    <a:pt x="1219" y="2535"/>
                    <a:pt x="1253" y="2520"/>
                    <a:pt x="1282" y="2505"/>
                  </a:cubicBezTo>
                  <a:cubicBezTo>
                    <a:pt x="1481" y="2393"/>
                    <a:pt x="1679" y="2277"/>
                    <a:pt x="1910" y="2239"/>
                  </a:cubicBezTo>
                  <a:cubicBezTo>
                    <a:pt x="1936" y="2232"/>
                    <a:pt x="1955" y="2206"/>
                    <a:pt x="1981" y="2191"/>
                  </a:cubicBezTo>
                  <a:cubicBezTo>
                    <a:pt x="2359" y="1970"/>
                    <a:pt x="2740" y="1754"/>
                    <a:pt x="3177" y="1668"/>
                  </a:cubicBezTo>
                  <a:cubicBezTo>
                    <a:pt x="3215" y="1661"/>
                    <a:pt x="3252" y="1627"/>
                    <a:pt x="3286" y="1627"/>
                  </a:cubicBezTo>
                  <a:cubicBezTo>
                    <a:pt x="3289" y="1627"/>
                    <a:pt x="3294" y="1630"/>
                    <a:pt x="3297" y="1630"/>
                  </a:cubicBezTo>
                  <a:cubicBezTo>
                    <a:pt x="3334" y="1638"/>
                    <a:pt x="3368" y="1642"/>
                    <a:pt x="3406" y="1642"/>
                  </a:cubicBezTo>
                  <a:cubicBezTo>
                    <a:pt x="3532" y="1642"/>
                    <a:pt x="3648" y="1593"/>
                    <a:pt x="3772" y="1556"/>
                  </a:cubicBezTo>
                  <a:cubicBezTo>
                    <a:pt x="3925" y="1511"/>
                    <a:pt x="4089" y="1470"/>
                    <a:pt x="4246" y="1470"/>
                  </a:cubicBezTo>
                  <a:lnTo>
                    <a:pt x="4254" y="1470"/>
                  </a:lnTo>
                  <a:cubicBezTo>
                    <a:pt x="4411" y="1470"/>
                    <a:pt x="4564" y="1518"/>
                    <a:pt x="4740" y="1549"/>
                  </a:cubicBezTo>
                  <a:cubicBezTo>
                    <a:pt x="4743" y="1492"/>
                    <a:pt x="4743" y="1462"/>
                    <a:pt x="4743" y="1432"/>
                  </a:cubicBezTo>
                  <a:cubicBezTo>
                    <a:pt x="4864" y="1369"/>
                    <a:pt x="4990" y="1347"/>
                    <a:pt x="5121" y="1347"/>
                  </a:cubicBezTo>
                  <a:cubicBezTo>
                    <a:pt x="5151" y="1347"/>
                    <a:pt x="5185" y="1347"/>
                    <a:pt x="5218" y="1350"/>
                  </a:cubicBezTo>
                  <a:lnTo>
                    <a:pt x="5237" y="1350"/>
                  </a:lnTo>
                  <a:cubicBezTo>
                    <a:pt x="5304" y="1350"/>
                    <a:pt x="5371" y="1320"/>
                    <a:pt x="5439" y="1305"/>
                  </a:cubicBezTo>
                  <a:cubicBezTo>
                    <a:pt x="5480" y="1294"/>
                    <a:pt x="5518" y="1268"/>
                    <a:pt x="5559" y="1264"/>
                  </a:cubicBezTo>
                  <a:cubicBezTo>
                    <a:pt x="5828" y="1235"/>
                    <a:pt x="6093" y="1204"/>
                    <a:pt x="6362" y="1178"/>
                  </a:cubicBezTo>
                  <a:cubicBezTo>
                    <a:pt x="6505" y="1163"/>
                    <a:pt x="6654" y="1174"/>
                    <a:pt x="6793" y="1140"/>
                  </a:cubicBezTo>
                  <a:cubicBezTo>
                    <a:pt x="7114" y="1062"/>
                    <a:pt x="7447" y="1036"/>
                    <a:pt x="7768" y="957"/>
                  </a:cubicBezTo>
                  <a:cubicBezTo>
                    <a:pt x="7951" y="912"/>
                    <a:pt x="8134" y="883"/>
                    <a:pt x="8310" y="808"/>
                  </a:cubicBezTo>
                  <a:cubicBezTo>
                    <a:pt x="8411" y="764"/>
                    <a:pt x="8527" y="733"/>
                    <a:pt x="8635" y="722"/>
                  </a:cubicBezTo>
                  <a:cubicBezTo>
                    <a:pt x="8781" y="711"/>
                    <a:pt x="8889" y="624"/>
                    <a:pt x="9013" y="565"/>
                  </a:cubicBezTo>
                  <a:cubicBezTo>
                    <a:pt x="9282" y="441"/>
                    <a:pt x="9555" y="333"/>
                    <a:pt x="9820" y="203"/>
                  </a:cubicBezTo>
                  <a:cubicBezTo>
                    <a:pt x="9899" y="165"/>
                    <a:pt x="9955" y="91"/>
                    <a:pt x="10037" y="19"/>
                  </a:cubicBezTo>
                  <a:cubicBezTo>
                    <a:pt x="10007" y="5"/>
                    <a:pt x="9981" y="1"/>
                    <a:pt x="9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4"/>
            <p:cNvSpPr/>
            <p:nvPr/>
          </p:nvSpPr>
          <p:spPr>
            <a:xfrm>
              <a:off x="-1923175" y="3136840"/>
              <a:ext cx="369537" cy="182835"/>
            </a:xfrm>
            <a:custGeom>
              <a:avLst/>
              <a:gdLst/>
              <a:ahLst/>
              <a:cxnLst/>
              <a:rect l="l" t="t" r="r" b="b"/>
              <a:pathLst>
                <a:path w="7739" h="3829" extrusionOk="0">
                  <a:moveTo>
                    <a:pt x="7600" y="0"/>
                  </a:moveTo>
                  <a:cubicBezTo>
                    <a:pt x="7555" y="0"/>
                    <a:pt x="7510" y="12"/>
                    <a:pt x="7476" y="19"/>
                  </a:cubicBezTo>
                  <a:cubicBezTo>
                    <a:pt x="7293" y="61"/>
                    <a:pt x="7110" y="94"/>
                    <a:pt x="6923" y="109"/>
                  </a:cubicBezTo>
                  <a:cubicBezTo>
                    <a:pt x="6519" y="143"/>
                    <a:pt x="6120" y="214"/>
                    <a:pt x="5716" y="255"/>
                  </a:cubicBezTo>
                  <a:cubicBezTo>
                    <a:pt x="5528" y="278"/>
                    <a:pt x="5338" y="285"/>
                    <a:pt x="5151" y="337"/>
                  </a:cubicBezTo>
                  <a:cubicBezTo>
                    <a:pt x="5065" y="363"/>
                    <a:pt x="4971" y="404"/>
                    <a:pt x="4886" y="404"/>
                  </a:cubicBezTo>
                  <a:cubicBezTo>
                    <a:pt x="4874" y="404"/>
                    <a:pt x="4864" y="401"/>
                    <a:pt x="4852" y="401"/>
                  </a:cubicBezTo>
                  <a:cubicBezTo>
                    <a:pt x="4800" y="393"/>
                    <a:pt x="4743" y="390"/>
                    <a:pt x="4691" y="390"/>
                  </a:cubicBezTo>
                  <a:cubicBezTo>
                    <a:pt x="4381" y="390"/>
                    <a:pt x="4082" y="494"/>
                    <a:pt x="3775" y="532"/>
                  </a:cubicBezTo>
                  <a:cubicBezTo>
                    <a:pt x="3637" y="547"/>
                    <a:pt x="3499" y="558"/>
                    <a:pt x="3383" y="569"/>
                  </a:cubicBezTo>
                  <a:cubicBezTo>
                    <a:pt x="3285" y="632"/>
                    <a:pt x="3204" y="696"/>
                    <a:pt x="3114" y="737"/>
                  </a:cubicBezTo>
                  <a:cubicBezTo>
                    <a:pt x="2830" y="864"/>
                    <a:pt x="2535" y="973"/>
                    <a:pt x="2257" y="1111"/>
                  </a:cubicBezTo>
                  <a:cubicBezTo>
                    <a:pt x="1966" y="1256"/>
                    <a:pt x="1727" y="1484"/>
                    <a:pt x="1484" y="1698"/>
                  </a:cubicBezTo>
                  <a:cubicBezTo>
                    <a:pt x="1270" y="1881"/>
                    <a:pt x="1080" y="2090"/>
                    <a:pt x="878" y="2288"/>
                  </a:cubicBezTo>
                  <a:cubicBezTo>
                    <a:pt x="785" y="2382"/>
                    <a:pt x="699" y="2471"/>
                    <a:pt x="647" y="2606"/>
                  </a:cubicBezTo>
                  <a:cubicBezTo>
                    <a:pt x="594" y="2740"/>
                    <a:pt x="504" y="2868"/>
                    <a:pt x="404" y="2973"/>
                  </a:cubicBezTo>
                  <a:cubicBezTo>
                    <a:pt x="209" y="3175"/>
                    <a:pt x="119" y="3428"/>
                    <a:pt x="14" y="3675"/>
                  </a:cubicBezTo>
                  <a:cubicBezTo>
                    <a:pt x="0" y="3713"/>
                    <a:pt x="19" y="3765"/>
                    <a:pt x="19" y="3829"/>
                  </a:cubicBezTo>
                  <a:cubicBezTo>
                    <a:pt x="216" y="3664"/>
                    <a:pt x="254" y="3432"/>
                    <a:pt x="381" y="3249"/>
                  </a:cubicBezTo>
                  <a:cubicBezTo>
                    <a:pt x="542" y="3014"/>
                    <a:pt x="677" y="2759"/>
                    <a:pt x="867" y="2539"/>
                  </a:cubicBezTo>
                  <a:cubicBezTo>
                    <a:pt x="1122" y="2243"/>
                    <a:pt x="1391" y="1960"/>
                    <a:pt x="1686" y="1705"/>
                  </a:cubicBezTo>
                  <a:cubicBezTo>
                    <a:pt x="1865" y="1548"/>
                    <a:pt x="2064" y="1413"/>
                    <a:pt x="2254" y="1272"/>
                  </a:cubicBezTo>
                  <a:cubicBezTo>
                    <a:pt x="2288" y="1249"/>
                    <a:pt x="2329" y="1234"/>
                    <a:pt x="2369" y="1220"/>
                  </a:cubicBezTo>
                  <a:cubicBezTo>
                    <a:pt x="2545" y="1156"/>
                    <a:pt x="2733" y="1115"/>
                    <a:pt x="2897" y="1021"/>
                  </a:cubicBezTo>
                  <a:cubicBezTo>
                    <a:pt x="3050" y="935"/>
                    <a:pt x="3207" y="868"/>
                    <a:pt x="3375" y="808"/>
                  </a:cubicBezTo>
                  <a:cubicBezTo>
                    <a:pt x="3727" y="685"/>
                    <a:pt x="4093" y="637"/>
                    <a:pt x="4460" y="584"/>
                  </a:cubicBezTo>
                  <a:cubicBezTo>
                    <a:pt x="4617" y="561"/>
                    <a:pt x="4781" y="595"/>
                    <a:pt x="4931" y="509"/>
                  </a:cubicBezTo>
                  <a:cubicBezTo>
                    <a:pt x="4957" y="494"/>
                    <a:pt x="4998" y="497"/>
                    <a:pt x="5031" y="494"/>
                  </a:cubicBezTo>
                  <a:cubicBezTo>
                    <a:pt x="5178" y="480"/>
                    <a:pt x="5319" y="464"/>
                    <a:pt x="5461" y="453"/>
                  </a:cubicBezTo>
                  <a:cubicBezTo>
                    <a:pt x="5678" y="435"/>
                    <a:pt x="5891" y="416"/>
                    <a:pt x="6104" y="397"/>
                  </a:cubicBezTo>
                  <a:cubicBezTo>
                    <a:pt x="6127" y="393"/>
                    <a:pt x="6146" y="382"/>
                    <a:pt x="6168" y="378"/>
                  </a:cubicBezTo>
                  <a:cubicBezTo>
                    <a:pt x="6332" y="349"/>
                    <a:pt x="6504" y="281"/>
                    <a:pt x="6665" y="281"/>
                  </a:cubicBezTo>
                  <a:cubicBezTo>
                    <a:pt x="6684" y="281"/>
                    <a:pt x="6703" y="285"/>
                    <a:pt x="6721" y="285"/>
                  </a:cubicBezTo>
                  <a:cubicBezTo>
                    <a:pt x="6766" y="288"/>
                    <a:pt x="6810" y="292"/>
                    <a:pt x="6855" y="292"/>
                  </a:cubicBezTo>
                  <a:cubicBezTo>
                    <a:pt x="6986" y="292"/>
                    <a:pt x="7106" y="266"/>
                    <a:pt x="7226" y="202"/>
                  </a:cubicBezTo>
                  <a:cubicBezTo>
                    <a:pt x="7237" y="199"/>
                    <a:pt x="7245" y="199"/>
                    <a:pt x="7255" y="199"/>
                  </a:cubicBezTo>
                  <a:cubicBezTo>
                    <a:pt x="7271" y="199"/>
                    <a:pt x="7281" y="199"/>
                    <a:pt x="7297" y="202"/>
                  </a:cubicBezTo>
                  <a:cubicBezTo>
                    <a:pt x="7308" y="202"/>
                    <a:pt x="7323" y="206"/>
                    <a:pt x="7334" y="206"/>
                  </a:cubicBezTo>
                  <a:cubicBezTo>
                    <a:pt x="7341" y="206"/>
                    <a:pt x="7345" y="202"/>
                    <a:pt x="7353" y="202"/>
                  </a:cubicBezTo>
                  <a:cubicBezTo>
                    <a:pt x="7488" y="180"/>
                    <a:pt x="7629" y="188"/>
                    <a:pt x="7738" y="79"/>
                  </a:cubicBezTo>
                  <a:cubicBezTo>
                    <a:pt x="7700" y="16"/>
                    <a:pt x="7652" y="0"/>
                    <a:pt x="76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4"/>
            <p:cNvSpPr/>
            <p:nvPr/>
          </p:nvSpPr>
          <p:spPr>
            <a:xfrm>
              <a:off x="-1918734" y="3179338"/>
              <a:ext cx="234023" cy="203893"/>
            </a:xfrm>
            <a:custGeom>
              <a:avLst/>
              <a:gdLst/>
              <a:ahLst/>
              <a:cxnLst/>
              <a:rect l="l" t="t" r="r" b="b"/>
              <a:pathLst>
                <a:path w="4901" h="4270" extrusionOk="0">
                  <a:moveTo>
                    <a:pt x="4538" y="0"/>
                  </a:moveTo>
                  <a:cubicBezTo>
                    <a:pt x="4389" y="0"/>
                    <a:pt x="4247" y="45"/>
                    <a:pt x="4108" y="113"/>
                  </a:cubicBezTo>
                  <a:cubicBezTo>
                    <a:pt x="4067" y="131"/>
                    <a:pt x="4026" y="157"/>
                    <a:pt x="3993" y="157"/>
                  </a:cubicBezTo>
                  <a:cubicBezTo>
                    <a:pt x="3981" y="157"/>
                    <a:pt x="3974" y="157"/>
                    <a:pt x="3967" y="150"/>
                  </a:cubicBezTo>
                  <a:cubicBezTo>
                    <a:pt x="3918" y="123"/>
                    <a:pt x="3873" y="116"/>
                    <a:pt x="3829" y="116"/>
                  </a:cubicBezTo>
                  <a:cubicBezTo>
                    <a:pt x="3750" y="116"/>
                    <a:pt x="3675" y="142"/>
                    <a:pt x="3596" y="154"/>
                  </a:cubicBezTo>
                  <a:cubicBezTo>
                    <a:pt x="3548" y="161"/>
                    <a:pt x="3492" y="180"/>
                    <a:pt x="3443" y="180"/>
                  </a:cubicBezTo>
                  <a:cubicBezTo>
                    <a:pt x="3428" y="180"/>
                    <a:pt x="3410" y="180"/>
                    <a:pt x="3398" y="173"/>
                  </a:cubicBezTo>
                  <a:cubicBezTo>
                    <a:pt x="3376" y="168"/>
                    <a:pt x="3361" y="165"/>
                    <a:pt x="3342" y="165"/>
                  </a:cubicBezTo>
                  <a:cubicBezTo>
                    <a:pt x="3279" y="165"/>
                    <a:pt x="3234" y="209"/>
                    <a:pt x="3189" y="244"/>
                  </a:cubicBezTo>
                  <a:cubicBezTo>
                    <a:pt x="3106" y="303"/>
                    <a:pt x="2965" y="401"/>
                    <a:pt x="2894" y="442"/>
                  </a:cubicBezTo>
                  <a:cubicBezTo>
                    <a:pt x="2714" y="542"/>
                    <a:pt x="2497" y="572"/>
                    <a:pt x="2355" y="748"/>
                  </a:cubicBezTo>
                  <a:cubicBezTo>
                    <a:pt x="2303" y="811"/>
                    <a:pt x="2228" y="868"/>
                    <a:pt x="2138" y="868"/>
                  </a:cubicBezTo>
                  <a:cubicBezTo>
                    <a:pt x="2116" y="868"/>
                    <a:pt x="2090" y="864"/>
                    <a:pt x="2067" y="856"/>
                  </a:cubicBezTo>
                  <a:cubicBezTo>
                    <a:pt x="1989" y="1051"/>
                    <a:pt x="1989" y="1051"/>
                    <a:pt x="1836" y="1144"/>
                  </a:cubicBezTo>
                  <a:cubicBezTo>
                    <a:pt x="1798" y="1167"/>
                    <a:pt x="1765" y="1193"/>
                    <a:pt x="1735" y="1222"/>
                  </a:cubicBezTo>
                  <a:cubicBezTo>
                    <a:pt x="1593" y="1346"/>
                    <a:pt x="1462" y="1481"/>
                    <a:pt x="1317" y="1596"/>
                  </a:cubicBezTo>
                  <a:cubicBezTo>
                    <a:pt x="1182" y="1701"/>
                    <a:pt x="1148" y="1888"/>
                    <a:pt x="984" y="1967"/>
                  </a:cubicBezTo>
                  <a:cubicBezTo>
                    <a:pt x="953" y="1981"/>
                    <a:pt x="961" y="2057"/>
                    <a:pt x="942" y="2102"/>
                  </a:cubicBezTo>
                  <a:cubicBezTo>
                    <a:pt x="924" y="2157"/>
                    <a:pt x="913" y="2228"/>
                    <a:pt x="872" y="2269"/>
                  </a:cubicBezTo>
                  <a:cubicBezTo>
                    <a:pt x="782" y="2359"/>
                    <a:pt x="684" y="2434"/>
                    <a:pt x="647" y="2568"/>
                  </a:cubicBezTo>
                  <a:cubicBezTo>
                    <a:pt x="613" y="2685"/>
                    <a:pt x="561" y="2808"/>
                    <a:pt x="482" y="2897"/>
                  </a:cubicBezTo>
                  <a:cubicBezTo>
                    <a:pt x="370" y="3025"/>
                    <a:pt x="382" y="3189"/>
                    <a:pt x="311" y="3331"/>
                  </a:cubicBezTo>
                  <a:cubicBezTo>
                    <a:pt x="173" y="3596"/>
                    <a:pt x="101" y="3896"/>
                    <a:pt x="8" y="4179"/>
                  </a:cubicBezTo>
                  <a:cubicBezTo>
                    <a:pt x="0" y="4202"/>
                    <a:pt x="34" y="4240"/>
                    <a:pt x="52" y="4269"/>
                  </a:cubicBezTo>
                  <a:cubicBezTo>
                    <a:pt x="68" y="4262"/>
                    <a:pt x="83" y="4258"/>
                    <a:pt x="101" y="4250"/>
                  </a:cubicBezTo>
                  <a:cubicBezTo>
                    <a:pt x="113" y="4191"/>
                    <a:pt x="120" y="4127"/>
                    <a:pt x="139" y="4067"/>
                  </a:cubicBezTo>
                  <a:cubicBezTo>
                    <a:pt x="173" y="3974"/>
                    <a:pt x="213" y="3884"/>
                    <a:pt x="254" y="3795"/>
                  </a:cubicBezTo>
                  <a:cubicBezTo>
                    <a:pt x="292" y="3701"/>
                    <a:pt x="337" y="3611"/>
                    <a:pt x="375" y="3522"/>
                  </a:cubicBezTo>
                  <a:cubicBezTo>
                    <a:pt x="411" y="3428"/>
                    <a:pt x="487" y="3324"/>
                    <a:pt x="468" y="3241"/>
                  </a:cubicBezTo>
                  <a:cubicBezTo>
                    <a:pt x="437" y="3106"/>
                    <a:pt x="572" y="3096"/>
                    <a:pt x="587" y="3010"/>
                  </a:cubicBezTo>
                  <a:cubicBezTo>
                    <a:pt x="587" y="3002"/>
                    <a:pt x="587" y="2994"/>
                    <a:pt x="591" y="2991"/>
                  </a:cubicBezTo>
                  <a:cubicBezTo>
                    <a:pt x="718" y="2669"/>
                    <a:pt x="931" y="2400"/>
                    <a:pt x="1129" y="2128"/>
                  </a:cubicBezTo>
                  <a:cubicBezTo>
                    <a:pt x="1241" y="1974"/>
                    <a:pt x="1384" y="1847"/>
                    <a:pt x="1510" y="1705"/>
                  </a:cubicBezTo>
                  <a:cubicBezTo>
                    <a:pt x="1746" y="1443"/>
                    <a:pt x="2000" y="1204"/>
                    <a:pt x="2292" y="1010"/>
                  </a:cubicBezTo>
                  <a:cubicBezTo>
                    <a:pt x="2378" y="950"/>
                    <a:pt x="2456" y="872"/>
                    <a:pt x="2550" y="830"/>
                  </a:cubicBezTo>
                  <a:cubicBezTo>
                    <a:pt x="2792" y="718"/>
                    <a:pt x="3039" y="625"/>
                    <a:pt x="3290" y="527"/>
                  </a:cubicBezTo>
                  <a:cubicBezTo>
                    <a:pt x="3428" y="475"/>
                    <a:pt x="3574" y="445"/>
                    <a:pt x="3712" y="393"/>
                  </a:cubicBezTo>
                  <a:cubicBezTo>
                    <a:pt x="3813" y="356"/>
                    <a:pt x="3910" y="292"/>
                    <a:pt x="4015" y="292"/>
                  </a:cubicBezTo>
                  <a:cubicBezTo>
                    <a:pt x="4056" y="292"/>
                    <a:pt x="4101" y="299"/>
                    <a:pt x="4146" y="325"/>
                  </a:cubicBezTo>
                  <a:cubicBezTo>
                    <a:pt x="4150" y="330"/>
                    <a:pt x="4153" y="330"/>
                    <a:pt x="4157" y="330"/>
                  </a:cubicBezTo>
                  <a:cubicBezTo>
                    <a:pt x="4176" y="330"/>
                    <a:pt x="4205" y="311"/>
                    <a:pt x="4228" y="303"/>
                  </a:cubicBezTo>
                  <a:cubicBezTo>
                    <a:pt x="4336" y="262"/>
                    <a:pt x="4445" y="244"/>
                    <a:pt x="4557" y="244"/>
                  </a:cubicBezTo>
                  <a:cubicBezTo>
                    <a:pt x="4598" y="244"/>
                    <a:pt x="4643" y="247"/>
                    <a:pt x="4688" y="251"/>
                  </a:cubicBezTo>
                  <a:cubicBezTo>
                    <a:pt x="4703" y="251"/>
                    <a:pt x="4721" y="254"/>
                    <a:pt x="4736" y="254"/>
                  </a:cubicBezTo>
                  <a:cubicBezTo>
                    <a:pt x="4762" y="254"/>
                    <a:pt x="4789" y="251"/>
                    <a:pt x="4811" y="240"/>
                  </a:cubicBezTo>
                  <a:cubicBezTo>
                    <a:pt x="4849" y="228"/>
                    <a:pt x="4890" y="191"/>
                    <a:pt x="4897" y="157"/>
                  </a:cubicBezTo>
                  <a:cubicBezTo>
                    <a:pt x="4901" y="131"/>
                    <a:pt x="4860" y="83"/>
                    <a:pt x="4830" y="68"/>
                  </a:cubicBezTo>
                  <a:cubicBezTo>
                    <a:pt x="4733" y="19"/>
                    <a:pt x="4636" y="0"/>
                    <a:pt x="45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4"/>
            <p:cNvSpPr/>
            <p:nvPr/>
          </p:nvSpPr>
          <p:spPr>
            <a:xfrm>
              <a:off x="-2335353" y="3517408"/>
              <a:ext cx="204418" cy="348145"/>
            </a:xfrm>
            <a:custGeom>
              <a:avLst/>
              <a:gdLst/>
              <a:ahLst/>
              <a:cxnLst/>
              <a:rect l="l" t="t" r="r" b="b"/>
              <a:pathLst>
                <a:path w="4281" h="7291" extrusionOk="0">
                  <a:moveTo>
                    <a:pt x="4169" y="1"/>
                  </a:moveTo>
                  <a:cubicBezTo>
                    <a:pt x="4150" y="53"/>
                    <a:pt x="4131" y="98"/>
                    <a:pt x="4120" y="143"/>
                  </a:cubicBezTo>
                  <a:cubicBezTo>
                    <a:pt x="4060" y="386"/>
                    <a:pt x="4004" y="629"/>
                    <a:pt x="3945" y="867"/>
                  </a:cubicBezTo>
                  <a:cubicBezTo>
                    <a:pt x="3910" y="1021"/>
                    <a:pt x="3840" y="1171"/>
                    <a:pt x="3840" y="1320"/>
                  </a:cubicBezTo>
                  <a:cubicBezTo>
                    <a:pt x="3840" y="1585"/>
                    <a:pt x="3686" y="1791"/>
                    <a:pt x="3627" y="2034"/>
                  </a:cubicBezTo>
                  <a:cubicBezTo>
                    <a:pt x="3541" y="2378"/>
                    <a:pt x="3391" y="2710"/>
                    <a:pt x="3260" y="3043"/>
                  </a:cubicBezTo>
                  <a:cubicBezTo>
                    <a:pt x="3215" y="3152"/>
                    <a:pt x="3275" y="3320"/>
                    <a:pt x="3099" y="3369"/>
                  </a:cubicBezTo>
                  <a:cubicBezTo>
                    <a:pt x="3058" y="3612"/>
                    <a:pt x="2909" y="3806"/>
                    <a:pt x="2801" y="4023"/>
                  </a:cubicBezTo>
                  <a:cubicBezTo>
                    <a:pt x="2689" y="4243"/>
                    <a:pt x="2580" y="4468"/>
                    <a:pt x="2464" y="4684"/>
                  </a:cubicBezTo>
                  <a:cubicBezTo>
                    <a:pt x="2397" y="4808"/>
                    <a:pt x="2326" y="4927"/>
                    <a:pt x="2240" y="5039"/>
                  </a:cubicBezTo>
                  <a:cubicBezTo>
                    <a:pt x="2109" y="5215"/>
                    <a:pt x="1963" y="5379"/>
                    <a:pt x="1825" y="5551"/>
                  </a:cubicBezTo>
                  <a:cubicBezTo>
                    <a:pt x="1597" y="5839"/>
                    <a:pt x="1380" y="6135"/>
                    <a:pt x="1081" y="6363"/>
                  </a:cubicBezTo>
                  <a:cubicBezTo>
                    <a:pt x="1070" y="6371"/>
                    <a:pt x="1062" y="6381"/>
                    <a:pt x="1055" y="6393"/>
                  </a:cubicBezTo>
                  <a:cubicBezTo>
                    <a:pt x="805" y="6711"/>
                    <a:pt x="487" y="6949"/>
                    <a:pt x="142" y="7156"/>
                  </a:cubicBezTo>
                  <a:cubicBezTo>
                    <a:pt x="90" y="7185"/>
                    <a:pt x="49" y="7234"/>
                    <a:pt x="1" y="7275"/>
                  </a:cubicBezTo>
                  <a:cubicBezTo>
                    <a:pt x="27" y="7286"/>
                    <a:pt x="49" y="7290"/>
                    <a:pt x="68" y="7290"/>
                  </a:cubicBezTo>
                  <a:cubicBezTo>
                    <a:pt x="146" y="7290"/>
                    <a:pt x="206" y="7234"/>
                    <a:pt x="273" y="7200"/>
                  </a:cubicBezTo>
                  <a:cubicBezTo>
                    <a:pt x="389" y="7140"/>
                    <a:pt x="501" y="7073"/>
                    <a:pt x="617" y="7013"/>
                  </a:cubicBezTo>
                  <a:cubicBezTo>
                    <a:pt x="632" y="6991"/>
                    <a:pt x="648" y="6957"/>
                    <a:pt x="670" y="6938"/>
                  </a:cubicBezTo>
                  <a:cubicBezTo>
                    <a:pt x="700" y="6916"/>
                    <a:pt x="748" y="6920"/>
                    <a:pt x="770" y="6897"/>
                  </a:cubicBezTo>
                  <a:cubicBezTo>
                    <a:pt x="846" y="6823"/>
                    <a:pt x="909" y="6740"/>
                    <a:pt x="980" y="6666"/>
                  </a:cubicBezTo>
                  <a:cubicBezTo>
                    <a:pt x="1062" y="6587"/>
                    <a:pt x="1160" y="6523"/>
                    <a:pt x="1234" y="6438"/>
                  </a:cubicBezTo>
                  <a:cubicBezTo>
                    <a:pt x="1406" y="6240"/>
                    <a:pt x="1559" y="6026"/>
                    <a:pt x="1735" y="5832"/>
                  </a:cubicBezTo>
                  <a:cubicBezTo>
                    <a:pt x="1937" y="5615"/>
                    <a:pt x="2147" y="5402"/>
                    <a:pt x="2307" y="5148"/>
                  </a:cubicBezTo>
                  <a:cubicBezTo>
                    <a:pt x="2513" y="4834"/>
                    <a:pt x="2767" y="4554"/>
                    <a:pt x="2868" y="4176"/>
                  </a:cubicBezTo>
                  <a:cubicBezTo>
                    <a:pt x="2882" y="4120"/>
                    <a:pt x="2958" y="4083"/>
                    <a:pt x="3013" y="4026"/>
                  </a:cubicBezTo>
                  <a:cubicBezTo>
                    <a:pt x="3006" y="4007"/>
                    <a:pt x="2991" y="3966"/>
                    <a:pt x="2977" y="3937"/>
                  </a:cubicBezTo>
                  <a:cubicBezTo>
                    <a:pt x="3129" y="3742"/>
                    <a:pt x="3264" y="3548"/>
                    <a:pt x="3301" y="3298"/>
                  </a:cubicBezTo>
                  <a:cubicBezTo>
                    <a:pt x="3317" y="3181"/>
                    <a:pt x="3350" y="3051"/>
                    <a:pt x="3417" y="2961"/>
                  </a:cubicBezTo>
                  <a:cubicBezTo>
                    <a:pt x="3552" y="2774"/>
                    <a:pt x="3645" y="2584"/>
                    <a:pt x="3664" y="2356"/>
                  </a:cubicBezTo>
                  <a:cubicBezTo>
                    <a:pt x="3664" y="2325"/>
                    <a:pt x="3675" y="2292"/>
                    <a:pt x="3694" y="2277"/>
                  </a:cubicBezTo>
                  <a:cubicBezTo>
                    <a:pt x="3791" y="2184"/>
                    <a:pt x="3776" y="2056"/>
                    <a:pt x="3802" y="1940"/>
                  </a:cubicBezTo>
                  <a:cubicBezTo>
                    <a:pt x="3824" y="1858"/>
                    <a:pt x="3829" y="1768"/>
                    <a:pt x="3862" y="1690"/>
                  </a:cubicBezTo>
                  <a:cubicBezTo>
                    <a:pt x="3933" y="1540"/>
                    <a:pt x="3989" y="1387"/>
                    <a:pt x="4031" y="1223"/>
                  </a:cubicBezTo>
                  <a:cubicBezTo>
                    <a:pt x="4076" y="1021"/>
                    <a:pt x="4183" y="841"/>
                    <a:pt x="4161" y="617"/>
                  </a:cubicBezTo>
                  <a:cubicBezTo>
                    <a:pt x="4146" y="490"/>
                    <a:pt x="4217" y="355"/>
                    <a:pt x="4255" y="229"/>
                  </a:cubicBezTo>
                  <a:cubicBezTo>
                    <a:pt x="4281" y="135"/>
                    <a:pt x="4259" y="64"/>
                    <a:pt x="4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4"/>
            <p:cNvSpPr/>
            <p:nvPr/>
          </p:nvSpPr>
          <p:spPr>
            <a:xfrm>
              <a:off x="-1920692" y="3084363"/>
              <a:ext cx="441831" cy="168176"/>
            </a:xfrm>
            <a:custGeom>
              <a:avLst/>
              <a:gdLst/>
              <a:ahLst/>
              <a:cxnLst/>
              <a:rect l="l" t="t" r="r" b="b"/>
              <a:pathLst>
                <a:path w="9253" h="3522" extrusionOk="0">
                  <a:moveTo>
                    <a:pt x="9237" y="0"/>
                  </a:moveTo>
                  <a:cubicBezTo>
                    <a:pt x="8871" y="79"/>
                    <a:pt x="8535" y="240"/>
                    <a:pt x="8157" y="292"/>
                  </a:cubicBezTo>
                  <a:cubicBezTo>
                    <a:pt x="7843" y="333"/>
                    <a:pt x="7548" y="490"/>
                    <a:pt x="7219" y="509"/>
                  </a:cubicBezTo>
                  <a:cubicBezTo>
                    <a:pt x="7132" y="513"/>
                    <a:pt x="7046" y="561"/>
                    <a:pt x="6965" y="561"/>
                  </a:cubicBezTo>
                  <a:lnTo>
                    <a:pt x="6949" y="561"/>
                  </a:lnTo>
                  <a:cubicBezTo>
                    <a:pt x="6920" y="558"/>
                    <a:pt x="6893" y="558"/>
                    <a:pt x="6863" y="558"/>
                  </a:cubicBezTo>
                  <a:cubicBezTo>
                    <a:pt x="6654" y="558"/>
                    <a:pt x="6456" y="621"/>
                    <a:pt x="6251" y="647"/>
                  </a:cubicBezTo>
                  <a:cubicBezTo>
                    <a:pt x="6052" y="677"/>
                    <a:pt x="5858" y="699"/>
                    <a:pt x="5659" y="718"/>
                  </a:cubicBezTo>
                  <a:cubicBezTo>
                    <a:pt x="5428" y="741"/>
                    <a:pt x="5196" y="756"/>
                    <a:pt x="4964" y="778"/>
                  </a:cubicBezTo>
                  <a:cubicBezTo>
                    <a:pt x="4946" y="778"/>
                    <a:pt x="4927" y="801"/>
                    <a:pt x="4908" y="804"/>
                  </a:cubicBezTo>
                  <a:cubicBezTo>
                    <a:pt x="4815" y="827"/>
                    <a:pt x="4717" y="856"/>
                    <a:pt x="4620" y="861"/>
                  </a:cubicBezTo>
                  <a:cubicBezTo>
                    <a:pt x="4385" y="875"/>
                    <a:pt x="4146" y="872"/>
                    <a:pt x="3918" y="973"/>
                  </a:cubicBezTo>
                  <a:cubicBezTo>
                    <a:pt x="3854" y="1003"/>
                    <a:pt x="3787" y="1025"/>
                    <a:pt x="3713" y="1025"/>
                  </a:cubicBezTo>
                  <a:cubicBezTo>
                    <a:pt x="3682" y="1025"/>
                    <a:pt x="3649" y="1021"/>
                    <a:pt x="3615" y="1010"/>
                  </a:cubicBezTo>
                  <a:cubicBezTo>
                    <a:pt x="3604" y="1006"/>
                    <a:pt x="3592" y="1006"/>
                    <a:pt x="3582" y="1006"/>
                  </a:cubicBezTo>
                  <a:cubicBezTo>
                    <a:pt x="3525" y="1006"/>
                    <a:pt x="3454" y="1040"/>
                    <a:pt x="3394" y="1058"/>
                  </a:cubicBezTo>
                  <a:cubicBezTo>
                    <a:pt x="3364" y="1066"/>
                    <a:pt x="3338" y="1096"/>
                    <a:pt x="3309" y="1096"/>
                  </a:cubicBezTo>
                  <a:cubicBezTo>
                    <a:pt x="3118" y="1111"/>
                    <a:pt x="2938" y="1148"/>
                    <a:pt x="2778" y="1268"/>
                  </a:cubicBezTo>
                  <a:cubicBezTo>
                    <a:pt x="2707" y="1324"/>
                    <a:pt x="2614" y="1339"/>
                    <a:pt x="2527" y="1372"/>
                  </a:cubicBezTo>
                  <a:cubicBezTo>
                    <a:pt x="2493" y="1384"/>
                    <a:pt x="2452" y="1380"/>
                    <a:pt x="2426" y="1399"/>
                  </a:cubicBezTo>
                  <a:cubicBezTo>
                    <a:pt x="2205" y="1567"/>
                    <a:pt x="1974" y="1698"/>
                    <a:pt x="1705" y="1762"/>
                  </a:cubicBezTo>
                  <a:cubicBezTo>
                    <a:pt x="1679" y="1769"/>
                    <a:pt x="1656" y="1791"/>
                    <a:pt x="1634" y="1810"/>
                  </a:cubicBezTo>
                  <a:cubicBezTo>
                    <a:pt x="1436" y="1955"/>
                    <a:pt x="1279" y="2157"/>
                    <a:pt x="1058" y="2274"/>
                  </a:cubicBezTo>
                  <a:cubicBezTo>
                    <a:pt x="1035" y="2288"/>
                    <a:pt x="1017" y="2314"/>
                    <a:pt x="1002" y="2337"/>
                  </a:cubicBezTo>
                  <a:cubicBezTo>
                    <a:pt x="860" y="2554"/>
                    <a:pt x="662" y="2714"/>
                    <a:pt x="468" y="2871"/>
                  </a:cubicBezTo>
                  <a:cubicBezTo>
                    <a:pt x="266" y="3032"/>
                    <a:pt x="169" y="3261"/>
                    <a:pt x="26" y="3458"/>
                  </a:cubicBezTo>
                  <a:cubicBezTo>
                    <a:pt x="15" y="3473"/>
                    <a:pt x="7" y="3496"/>
                    <a:pt x="0" y="3515"/>
                  </a:cubicBezTo>
                  <a:cubicBezTo>
                    <a:pt x="15" y="3518"/>
                    <a:pt x="30" y="3522"/>
                    <a:pt x="45" y="3522"/>
                  </a:cubicBezTo>
                  <a:cubicBezTo>
                    <a:pt x="60" y="3507"/>
                    <a:pt x="75" y="3496"/>
                    <a:pt x="86" y="3477"/>
                  </a:cubicBezTo>
                  <a:cubicBezTo>
                    <a:pt x="269" y="3230"/>
                    <a:pt x="445" y="2976"/>
                    <a:pt x="688" y="2774"/>
                  </a:cubicBezTo>
                  <a:cubicBezTo>
                    <a:pt x="882" y="2614"/>
                    <a:pt x="1044" y="2416"/>
                    <a:pt x="1230" y="2247"/>
                  </a:cubicBezTo>
                  <a:cubicBezTo>
                    <a:pt x="1335" y="2154"/>
                    <a:pt x="1470" y="2090"/>
                    <a:pt x="1582" y="2005"/>
                  </a:cubicBezTo>
                  <a:cubicBezTo>
                    <a:pt x="1846" y="1798"/>
                    <a:pt x="2138" y="1641"/>
                    <a:pt x="2452" y="1537"/>
                  </a:cubicBezTo>
                  <a:cubicBezTo>
                    <a:pt x="2643" y="1474"/>
                    <a:pt x="2826" y="1417"/>
                    <a:pt x="2995" y="1301"/>
                  </a:cubicBezTo>
                  <a:cubicBezTo>
                    <a:pt x="3066" y="1253"/>
                    <a:pt x="3163" y="1227"/>
                    <a:pt x="3252" y="1208"/>
                  </a:cubicBezTo>
                  <a:cubicBezTo>
                    <a:pt x="3506" y="1160"/>
                    <a:pt x="3765" y="1122"/>
                    <a:pt x="4018" y="1077"/>
                  </a:cubicBezTo>
                  <a:cubicBezTo>
                    <a:pt x="4108" y="1063"/>
                    <a:pt x="4194" y="1025"/>
                    <a:pt x="4284" y="1018"/>
                  </a:cubicBezTo>
                  <a:cubicBezTo>
                    <a:pt x="4628" y="995"/>
                    <a:pt x="4969" y="946"/>
                    <a:pt x="5305" y="879"/>
                  </a:cubicBezTo>
                  <a:cubicBezTo>
                    <a:pt x="5319" y="875"/>
                    <a:pt x="5338" y="875"/>
                    <a:pt x="5353" y="875"/>
                  </a:cubicBezTo>
                  <a:cubicBezTo>
                    <a:pt x="5379" y="875"/>
                    <a:pt x="5405" y="879"/>
                    <a:pt x="5431" y="879"/>
                  </a:cubicBezTo>
                  <a:cubicBezTo>
                    <a:pt x="5458" y="883"/>
                    <a:pt x="5484" y="887"/>
                    <a:pt x="5510" y="887"/>
                  </a:cubicBezTo>
                  <a:cubicBezTo>
                    <a:pt x="5525" y="887"/>
                    <a:pt x="5540" y="887"/>
                    <a:pt x="5552" y="883"/>
                  </a:cubicBezTo>
                  <a:cubicBezTo>
                    <a:pt x="5764" y="849"/>
                    <a:pt x="5973" y="785"/>
                    <a:pt x="6187" y="767"/>
                  </a:cubicBezTo>
                  <a:cubicBezTo>
                    <a:pt x="6557" y="733"/>
                    <a:pt x="6931" y="707"/>
                    <a:pt x="7293" y="614"/>
                  </a:cubicBezTo>
                  <a:cubicBezTo>
                    <a:pt x="7521" y="554"/>
                    <a:pt x="7745" y="490"/>
                    <a:pt x="7974" y="435"/>
                  </a:cubicBezTo>
                  <a:cubicBezTo>
                    <a:pt x="8097" y="404"/>
                    <a:pt x="8224" y="393"/>
                    <a:pt x="8347" y="367"/>
                  </a:cubicBezTo>
                  <a:cubicBezTo>
                    <a:pt x="8407" y="356"/>
                    <a:pt x="8467" y="337"/>
                    <a:pt x="8527" y="318"/>
                  </a:cubicBezTo>
                  <a:cubicBezTo>
                    <a:pt x="8598" y="292"/>
                    <a:pt x="8669" y="259"/>
                    <a:pt x="8740" y="240"/>
                  </a:cubicBezTo>
                  <a:cubicBezTo>
                    <a:pt x="8882" y="210"/>
                    <a:pt x="9185" y="79"/>
                    <a:pt x="9252" y="12"/>
                  </a:cubicBezTo>
                  <a:cubicBezTo>
                    <a:pt x="9248" y="9"/>
                    <a:pt x="9241" y="0"/>
                    <a:pt x="9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4"/>
            <p:cNvSpPr/>
            <p:nvPr/>
          </p:nvSpPr>
          <p:spPr>
            <a:xfrm>
              <a:off x="-1858235" y="3053326"/>
              <a:ext cx="316535" cy="80172"/>
            </a:xfrm>
            <a:custGeom>
              <a:avLst/>
              <a:gdLst/>
              <a:ahLst/>
              <a:cxnLst/>
              <a:rect l="l" t="t" r="r" b="b"/>
              <a:pathLst>
                <a:path w="6629" h="1679" extrusionOk="0">
                  <a:moveTo>
                    <a:pt x="6599" y="0"/>
                  </a:moveTo>
                  <a:cubicBezTo>
                    <a:pt x="6415" y="53"/>
                    <a:pt x="6235" y="112"/>
                    <a:pt x="6052" y="157"/>
                  </a:cubicBezTo>
                  <a:cubicBezTo>
                    <a:pt x="5664" y="250"/>
                    <a:pt x="5264" y="288"/>
                    <a:pt x="4872" y="345"/>
                  </a:cubicBezTo>
                  <a:cubicBezTo>
                    <a:pt x="4516" y="393"/>
                    <a:pt x="4158" y="404"/>
                    <a:pt x="3802" y="460"/>
                  </a:cubicBezTo>
                  <a:cubicBezTo>
                    <a:pt x="3511" y="505"/>
                    <a:pt x="3219" y="561"/>
                    <a:pt x="2920" y="576"/>
                  </a:cubicBezTo>
                  <a:cubicBezTo>
                    <a:pt x="2879" y="576"/>
                    <a:pt x="2841" y="602"/>
                    <a:pt x="2800" y="606"/>
                  </a:cubicBezTo>
                  <a:cubicBezTo>
                    <a:pt x="2527" y="628"/>
                    <a:pt x="2277" y="752"/>
                    <a:pt x="2001" y="752"/>
                  </a:cubicBezTo>
                  <a:cubicBezTo>
                    <a:pt x="1974" y="752"/>
                    <a:pt x="1952" y="752"/>
                    <a:pt x="1925" y="748"/>
                  </a:cubicBezTo>
                  <a:lnTo>
                    <a:pt x="1918" y="748"/>
                  </a:lnTo>
                  <a:cubicBezTo>
                    <a:pt x="1884" y="748"/>
                    <a:pt x="1855" y="763"/>
                    <a:pt x="1825" y="774"/>
                  </a:cubicBezTo>
                  <a:cubicBezTo>
                    <a:pt x="1518" y="883"/>
                    <a:pt x="1208" y="983"/>
                    <a:pt x="909" y="1107"/>
                  </a:cubicBezTo>
                  <a:cubicBezTo>
                    <a:pt x="659" y="1215"/>
                    <a:pt x="419" y="1346"/>
                    <a:pt x="176" y="1470"/>
                  </a:cubicBezTo>
                  <a:cubicBezTo>
                    <a:pt x="112" y="1503"/>
                    <a:pt x="60" y="1556"/>
                    <a:pt x="0" y="1604"/>
                  </a:cubicBezTo>
                  <a:cubicBezTo>
                    <a:pt x="45" y="1653"/>
                    <a:pt x="86" y="1679"/>
                    <a:pt x="128" y="1679"/>
                  </a:cubicBezTo>
                  <a:cubicBezTo>
                    <a:pt x="154" y="1679"/>
                    <a:pt x="180" y="1668"/>
                    <a:pt x="202" y="1637"/>
                  </a:cubicBezTo>
                  <a:cubicBezTo>
                    <a:pt x="303" y="1525"/>
                    <a:pt x="431" y="1470"/>
                    <a:pt x="573" y="1428"/>
                  </a:cubicBezTo>
                  <a:cubicBezTo>
                    <a:pt x="678" y="1394"/>
                    <a:pt x="782" y="1357"/>
                    <a:pt x="887" y="1316"/>
                  </a:cubicBezTo>
                  <a:cubicBezTo>
                    <a:pt x="954" y="1294"/>
                    <a:pt x="1018" y="1260"/>
                    <a:pt x="1081" y="1230"/>
                  </a:cubicBezTo>
                  <a:cubicBezTo>
                    <a:pt x="1185" y="1178"/>
                    <a:pt x="1287" y="1107"/>
                    <a:pt x="1399" y="1073"/>
                  </a:cubicBezTo>
                  <a:cubicBezTo>
                    <a:pt x="1646" y="1002"/>
                    <a:pt x="1889" y="916"/>
                    <a:pt x="2153" y="905"/>
                  </a:cubicBezTo>
                  <a:cubicBezTo>
                    <a:pt x="2389" y="894"/>
                    <a:pt x="2640" y="894"/>
                    <a:pt x="2786" y="726"/>
                  </a:cubicBezTo>
                  <a:lnTo>
                    <a:pt x="3383" y="726"/>
                  </a:lnTo>
                  <a:cubicBezTo>
                    <a:pt x="3402" y="726"/>
                    <a:pt x="3425" y="721"/>
                    <a:pt x="3436" y="711"/>
                  </a:cubicBezTo>
                  <a:cubicBezTo>
                    <a:pt x="3521" y="631"/>
                    <a:pt x="3621" y="625"/>
                    <a:pt x="3721" y="625"/>
                  </a:cubicBezTo>
                  <a:cubicBezTo>
                    <a:pt x="3741" y="625"/>
                    <a:pt x="3760" y="625"/>
                    <a:pt x="3780" y="625"/>
                  </a:cubicBezTo>
                  <a:cubicBezTo>
                    <a:pt x="3792" y="625"/>
                    <a:pt x="3805" y="625"/>
                    <a:pt x="3818" y="624"/>
                  </a:cubicBezTo>
                  <a:cubicBezTo>
                    <a:pt x="3952" y="617"/>
                    <a:pt x="4079" y="569"/>
                    <a:pt x="4213" y="569"/>
                  </a:cubicBezTo>
                  <a:cubicBezTo>
                    <a:pt x="4247" y="569"/>
                    <a:pt x="4280" y="572"/>
                    <a:pt x="4315" y="580"/>
                  </a:cubicBezTo>
                  <a:lnTo>
                    <a:pt x="4325" y="580"/>
                  </a:lnTo>
                  <a:cubicBezTo>
                    <a:pt x="4348" y="580"/>
                    <a:pt x="4374" y="569"/>
                    <a:pt x="4401" y="564"/>
                  </a:cubicBezTo>
                  <a:cubicBezTo>
                    <a:pt x="4677" y="524"/>
                    <a:pt x="4946" y="452"/>
                    <a:pt x="5231" y="449"/>
                  </a:cubicBezTo>
                  <a:cubicBezTo>
                    <a:pt x="5372" y="449"/>
                    <a:pt x="5518" y="415"/>
                    <a:pt x="5660" y="389"/>
                  </a:cubicBezTo>
                  <a:cubicBezTo>
                    <a:pt x="5712" y="381"/>
                    <a:pt x="5761" y="345"/>
                    <a:pt x="5809" y="345"/>
                  </a:cubicBezTo>
                  <a:cubicBezTo>
                    <a:pt x="6045" y="340"/>
                    <a:pt x="6266" y="273"/>
                    <a:pt x="6471" y="169"/>
                  </a:cubicBezTo>
                  <a:cubicBezTo>
                    <a:pt x="6531" y="143"/>
                    <a:pt x="6576" y="93"/>
                    <a:pt x="6628" y="53"/>
                  </a:cubicBezTo>
                  <a:cubicBezTo>
                    <a:pt x="6617" y="38"/>
                    <a:pt x="6609" y="19"/>
                    <a:pt x="6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4"/>
            <p:cNvSpPr/>
            <p:nvPr/>
          </p:nvSpPr>
          <p:spPr>
            <a:xfrm>
              <a:off x="-1727209" y="2976209"/>
              <a:ext cx="273846" cy="73917"/>
            </a:xfrm>
            <a:custGeom>
              <a:avLst/>
              <a:gdLst/>
              <a:ahLst/>
              <a:cxnLst/>
              <a:rect l="l" t="t" r="r" b="b"/>
              <a:pathLst>
                <a:path w="5735" h="1548" extrusionOk="0">
                  <a:moveTo>
                    <a:pt x="5682" y="0"/>
                  </a:moveTo>
                  <a:cubicBezTo>
                    <a:pt x="5660" y="0"/>
                    <a:pt x="5641" y="4"/>
                    <a:pt x="5622" y="12"/>
                  </a:cubicBezTo>
                  <a:cubicBezTo>
                    <a:pt x="5548" y="49"/>
                    <a:pt x="5477" y="102"/>
                    <a:pt x="5402" y="138"/>
                  </a:cubicBezTo>
                  <a:cubicBezTo>
                    <a:pt x="5226" y="224"/>
                    <a:pt x="5088" y="374"/>
                    <a:pt x="4890" y="423"/>
                  </a:cubicBezTo>
                  <a:cubicBezTo>
                    <a:pt x="4677" y="475"/>
                    <a:pt x="4471" y="557"/>
                    <a:pt x="4258" y="617"/>
                  </a:cubicBezTo>
                  <a:cubicBezTo>
                    <a:pt x="3862" y="726"/>
                    <a:pt x="3465" y="826"/>
                    <a:pt x="3070" y="928"/>
                  </a:cubicBezTo>
                  <a:cubicBezTo>
                    <a:pt x="3047" y="935"/>
                    <a:pt x="3025" y="935"/>
                    <a:pt x="3006" y="939"/>
                  </a:cubicBezTo>
                  <a:cubicBezTo>
                    <a:pt x="2756" y="980"/>
                    <a:pt x="2501" y="1018"/>
                    <a:pt x="2251" y="1058"/>
                  </a:cubicBezTo>
                  <a:cubicBezTo>
                    <a:pt x="2191" y="1070"/>
                    <a:pt x="2138" y="1114"/>
                    <a:pt x="2078" y="1118"/>
                  </a:cubicBezTo>
                  <a:cubicBezTo>
                    <a:pt x="1854" y="1133"/>
                    <a:pt x="1630" y="1133"/>
                    <a:pt x="1406" y="1152"/>
                  </a:cubicBezTo>
                  <a:cubicBezTo>
                    <a:pt x="1293" y="1159"/>
                    <a:pt x="1178" y="1192"/>
                    <a:pt x="1065" y="1208"/>
                  </a:cubicBezTo>
                  <a:cubicBezTo>
                    <a:pt x="969" y="1227"/>
                    <a:pt x="867" y="1234"/>
                    <a:pt x="770" y="1249"/>
                  </a:cubicBezTo>
                  <a:cubicBezTo>
                    <a:pt x="665" y="1260"/>
                    <a:pt x="561" y="1279"/>
                    <a:pt x="456" y="1287"/>
                  </a:cubicBezTo>
                  <a:cubicBezTo>
                    <a:pt x="318" y="1301"/>
                    <a:pt x="176" y="1305"/>
                    <a:pt x="1" y="1320"/>
                  </a:cubicBezTo>
                  <a:cubicBezTo>
                    <a:pt x="53" y="1417"/>
                    <a:pt x="87" y="1484"/>
                    <a:pt x="120" y="1548"/>
                  </a:cubicBezTo>
                  <a:cubicBezTo>
                    <a:pt x="370" y="1499"/>
                    <a:pt x="594" y="1451"/>
                    <a:pt x="822" y="1402"/>
                  </a:cubicBezTo>
                  <a:cubicBezTo>
                    <a:pt x="939" y="1380"/>
                    <a:pt x="1055" y="1332"/>
                    <a:pt x="1170" y="1332"/>
                  </a:cubicBezTo>
                  <a:lnTo>
                    <a:pt x="1200" y="1332"/>
                  </a:lnTo>
                  <a:cubicBezTo>
                    <a:pt x="1226" y="1335"/>
                    <a:pt x="1257" y="1335"/>
                    <a:pt x="1283" y="1335"/>
                  </a:cubicBezTo>
                  <a:cubicBezTo>
                    <a:pt x="1424" y="1335"/>
                    <a:pt x="1567" y="1309"/>
                    <a:pt x="1705" y="1282"/>
                  </a:cubicBezTo>
                  <a:cubicBezTo>
                    <a:pt x="1843" y="1253"/>
                    <a:pt x="1981" y="1227"/>
                    <a:pt x="2123" y="1227"/>
                  </a:cubicBezTo>
                  <a:cubicBezTo>
                    <a:pt x="2195" y="1227"/>
                    <a:pt x="2262" y="1234"/>
                    <a:pt x="2333" y="1249"/>
                  </a:cubicBezTo>
                  <a:cubicBezTo>
                    <a:pt x="2337" y="1253"/>
                    <a:pt x="2344" y="1253"/>
                    <a:pt x="2352" y="1253"/>
                  </a:cubicBezTo>
                  <a:cubicBezTo>
                    <a:pt x="2389" y="1253"/>
                    <a:pt x="2434" y="1227"/>
                    <a:pt x="2475" y="1215"/>
                  </a:cubicBezTo>
                  <a:cubicBezTo>
                    <a:pt x="2523" y="1201"/>
                    <a:pt x="2572" y="1178"/>
                    <a:pt x="2621" y="1175"/>
                  </a:cubicBezTo>
                  <a:cubicBezTo>
                    <a:pt x="2946" y="1148"/>
                    <a:pt x="3256" y="1077"/>
                    <a:pt x="3551" y="935"/>
                  </a:cubicBezTo>
                  <a:cubicBezTo>
                    <a:pt x="3581" y="920"/>
                    <a:pt x="3619" y="905"/>
                    <a:pt x="3653" y="905"/>
                  </a:cubicBezTo>
                  <a:cubicBezTo>
                    <a:pt x="3929" y="890"/>
                    <a:pt x="4198" y="868"/>
                    <a:pt x="4426" y="685"/>
                  </a:cubicBezTo>
                  <a:cubicBezTo>
                    <a:pt x="4467" y="651"/>
                    <a:pt x="4535" y="651"/>
                    <a:pt x="4590" y="632"/>
                  </a:cubicBezTo>
                  <a:cubicBezTo>
                    <a:pt x="4703" y="591"/>
                    <a:pt x="4823" y="564"/>
                    <a:pt x="4927" y="509"/>
                  </a:cubicBezTo>
                  <a:cubicBezTo>
                    <a:pt x="5028" y="452"/>
                    <a:pt x="5114" y="397"/>
                    <a:pt x="5230" y="367"/>
                  </a:cubicBezTo>
                  <a:cubicBezTo>
                    <a:pt x="5432" y="314"/>
                    <a:pt x="5596" y="188"/>
                    <a:pt x="5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4"/>
            <p:cNvSpPr/>
            <p:nvPr/>
          </p:nvSpPr>
          <p:spPr>
            <a:xfrm>
              <a:off x="-2347290" y="3701627"/>
              <a:ext cx="233688" cy="247775"/>
            </a:xfrm>
            <a:custGeom>
              <a:avLst/>
              <a:gdLst/>
              <a:ahLst/>
              <a:cxnLst/>
              <a:rect l="l" t="t" r="r" b="b"/>
              <a:pathLst>
                <a:path w="4894" h="5189" extrusionOk="0">
                  <a:moveTo>
                    <a:pt x="4800" y="1"/>
                  </a:moveTo>
                  <a:cubicBezTo>
                    <a:pt x="4778" y="49"/>
                    <a:pt x="4744" y="97"/>
                    <a:pt x="4733" y="149"/>
                  </a:cubicBezTo>
                  <a:cubicBezTo>
                    <a:pt x="4699" y="351"/>
                    <a:pt x="4590" y="520"/>
                    <a:pt x="4483" y="688"/>
                  </a:cubicBezTo>
                  <a:cubicBezTo>
                    <a:pt x="4464" y="718"/>
                    <a:pt x="4438" y="744"/>
                    <a:pt x="4426" y="777"/>
                  </a:cubicBezTo>
                  <a:cubicBezTo>
                    <a:pt x="4258" y="1245"/>
                    <a:pt x="3970" y="1649"/>
                    <a:pt x="3708" y="2068"/>
                  </a:cubicBezTo>
                  <a:cubicBezTo>
                    <a:pt x="3611" y="2225"/>
                    <a:pt x="3510" y="2382"/>
                    <a:pt x="3379" y="2508"/>
                  </a:cubicBezTo>
                  <a:cubicBezTo>
                    <a:pt x="3256" y="2625"/>
                    <a:pt x="3151" y="2751"/>
                    <a:pt x="3058" y="2889"/>
                  </a:cubicBezTo>
                  <a:cubicBezTo>
                    <a:pt x="2980" y="3006"/>
                    <a:pt x="2908" y="3141"/>
                    <a:pt x="2800" y="3219"/>
                  </a:cubicBezTo>
                  <a:cubicBezTo>
                    <a:pt x="2520" y="3417"/>
                    <a:pt x="2311" y="3686"/>
                    <a:pt x="2064" y="3914"/>
                  </a:cubicBezTo>
                  <a:cubicBezTo>
                    <a:pt x="1988" y="3985"/>
                    <a:pt x="1895" y="4038"/>
                    <a:pt x="1821" y="4112"/>
                  </a:cubicBezTo>
                  <a:cubicBezTo>
                    <a:pt x="1593" y="4325"/>
                    <a:pt x="1342" y="4509"/>
                    <a:pt x="1058" y="4643"/>
                  </a:cubicBezTo>
                  <a:cubicBezTo>
                    <a:pt x="718" y="4807"/>
                    <a:pt x="374" y="4957"/>
                    <a:pt x="30" y="5114"/>
                  </a:cubicBezTo>
                  <a:cubicBezTo>
                    <a:pt x="19" y="5122"/>
                    <a:pt x="15" y="5148"/>
                    <a:pt x="0" y="5189"/>
                  </a:cubicBezTo>
                  <a:cubicBezTo>
                    <a:pt x="176" y="5137"/>
                    <a:pt x="348" y="5114"/>
                    <a:pt x="490" y="5039"/>
                  </a:cubicBezTo>
                  <a:cubicBezTo>
                    <a:pt x="782" y="4890"/>
                    <a:pt x="1062" y="4733"/>
                    <a:pt x="1365" y="4609"/>
                  </a:cubicBezTo>
                  <a:cubicBezTo>
                    <a:pt x="1402" y="4594"/>
                    <a:pt x="1436" y="4564"/>
                    <a:pt x="1469" y="4538"/>
                  </a:cubicBezTo>
                  <a:cubicBezTo>
                    <a:pt x="1600" y="4433"/>
                    <a:pt x="1731" y="4325"/>
                    <a:pt x="1869" y="4228"/>
                  </a:cubicBezTo>
                  <a:cubicBezTo>
                    <a:pt x="1981" y="4145"/>
                    <a:pt x="2112" y="4086"/>
                    <a:pt x="2217" y="3993"/>
                  </a:cubicBezTo>
                  <a:cubicBezTo>
                    <a:pt x="2295" y="3921"/>
                    <a:pt x="2337" y="3802"/>
                    <a:pt x="2415" y="3727"/>
                  </a:cubicBezTo>
                  <a:cubicBezTo>
                    <a:pt x="2602" y="3548"/>
                    <a:pt x="2789" y="3379"/>
                    <a:pt x="2953" y="3174"/>
                  </a:cubicBezTo>
                  <a:cubicBezTo>
                    <a:pt x="3144" y="2934"/>
                    <a:pt x="3379" y="2729"/>
                    <a:pt x="3548" y="2463"/>
                  </a:cubicBezTo>
                  <a:cubicBezTo>
                    <a:pt x="3600" y="2378"/>
                    <a:pt x="3679" y="2303"/>
                    <a:pt x="3738" y="2221"/>
                  </a:cubicBezTo>
                  <a:cubicBezTo>
                    <a:pt x="3891" y="2007"/>
                    <a:pt x="4060" y="1802"/>
                    <a:pt x="4183" y="1574"/>
                  </a:cubicBezTo>
                  <a:cubicBezTo>
                    <a:pt x="4281" y="1402"/>
                    <a:pt x="4336" y="1204"/>
                    <a:pt x="4438" y="1032"/>
                  </a:cubicBezTo>
                  <a:cubicBezTo>
                    <a:pt x="4535" y="875"/>
                    <a:pt x="4598" y="691"/>
                    <a:pt x="4714" y="557"/>
                  </a:cubicBezTo>
                  <a:cubicBezTo>
                    <a:pt x="4856" y="385"/>
                    <a:pt x="4893" y="213"/>
                    <a:pt x="4849" y="15"/>
                  </a:cubicBezTo>
                  <a:cubicBezTo>
                    <a:pt x="4833" y="11"/>
                    <a:pt x="4814" y="4"/>
                    <a:pt x="4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4"/>
            <p:cNvSpPr/>
            <p:nvPr/>
          </p:nvSpPr>
          <p:spPr>
            <a:xfrm>
              <a:off x="-1928714" y="3041340"/>
              <a:ext cx="202460" cy="89292"/>
            </a:xfrm>
            <a:custGeom>
              <a:avLst/>
              <a:gdLst/>
              <a:ahLst/>
              <a:cxnLst/>
              <a:rect l="l" t="t" r="r" b="b"/>
              <a:pathLst>
                <a:path w="4240" h="1870" extrusionOk="0">
                  <a:moveTo>
                    <a:pt x="4007" y="1"/>
                  </a:moveTo>
                  <a:cubicBezTo>
                    <a:pt x="3996" y="1"/>
                    <a:pt x="3988" y="1"/>
                    <a:pt x="3981" y="4"/>
                  </a:cubicBezTo>
                  <a:cubicBezTo>
                    <a:pt x="3831" y="42"/>
                    <a:pt x="3663" y="53"/>
                    <a:pt x="3536" y="128"/>
                  </a:cubicBezTo>
                  <a:cubicBezTo>
                    <a:pt x="3480" y="161"/>
                    <a:pt x="3424" y="169"/>
                    <a:pt x="3368" y="169"/>
                  </a:cubicBezTo>
                  <a:cubicBezTo>
                    <a:pt x="3338" y="169"/>
                    <a:pt x="3308" y="169"/>
                    <a:pt x="3279" y="165"/>
                  </a:cubicBezTo>
                  <a:cubicBezTo>
                    <a:pt x="3248" y="161"/>
                    <a:pt x="3218" y="161"/>
                    <a:pt x="3192" y="161"/>
                  </a:cubicBezTo>
                  <a:cubicBezTo>
                    <a:pt x="3158" y="161"/>
                    <a:pt x="3125" y="165"/>
                    <a:pt x="3091" y="173"/>
                  </a:cubicBezTo>
                  <a:cubicBezTo>
                    <a:pt x="2908" y="232"/>
                    <a:pt x="2721" y="273"/>
                    <a:pt x="2542" y="341"/>
                  </a:cubicBezTo>
                  <a:cubicBezTo>
                    <a:pt x="2411" y="389"/>
                    <a:pt x="2288" y="461"/>
                    <a:pt x="2157" y="524"/>
                  </a:cubicBezTo>
                  <a:cubicBezTo>
                    <a:pt x="2030" y="584"/>
                    <a:pt x="1902" y="651"/>
                    <a:pt x="1772" y="700"/>
                  </a:cubicBezTo>
                  <a:cubicBezTo>
                    <a:pt x="1645" y="748"/>
                    <a:pt x="1536" y="827"/>
                    <a:pt x="1413" y="883"/>
                  </a:cubicBezTo>
                  <a:cubicBezTo>
                    <a:pt x="1148" y="1006"/>
                    <a:pt x="893" y="1163"/>
                    <a:pt x="646" y="1320"/>
                  </a:cubicBezTo>
                  <a:cubicBezTo>
                    <a:pt x="463" y="1440"/>
                    <a:pt x="296" y="1582"/>
                    <a:pt x="123" y="1717"/>
                  </a:cubicBezTo>
                  <a:cubicBezTo>
                    <a:pt x="82" y="1750"/>
                    <a:pt x="52" y="1802"/>
                    <a:pt x="0" y="1869"/>
                  </a:cubicBezTo>
                  <a:lnTo>
                    <a:pt x="60" y="1869"/>
                  </a:lnTo>
                  <a:cubicBezTo>
                    <a:pt x="172" y="1869"/>
                    <a:pt x="191" y="1855"/>
                    <a:pt x="280" y="1780"/>
                  </a:cubicBezTo>
                  <a:cubicBezTo>
                    <a:pt x="486" y="1616"/>
                    <a:pt x="696" y="1455"/>
                    <a:pt x="901" y="1294"/>
                  </a:cubicBezTo>
                  <a:cubicBezTo>
                    <a:pt x="924" y="1279"/>
                    <a:pt x="953" y="1276"/>
                    <a:pt x="979" y="1264"/>
                  </a:cubicBezTo>
                  <a:cubicBezTo>
                    <a:pt x="1148" y="1186"/>
                    <a:pt x="1331" y="1129"/>
                    <a:pt x="1473" y="1022"/>
                  </a:cubicBezTo>
                  <a:cubicBezTo>
                    <a:pt x="1578" y="946"/>
                    <a:pt x="1656" y="846"/>
                    <a:pt x="1783" y="846"/>
                  </a:cubicBezTo>
                  <a:cubicBezTo>
                    <a:pt x="1809" y="846"/>
                    <a:pt x="1840" y="849"/>
                    <a:pt x="1869" y="860"/>
                  </a:cubicBezTo>
                  <a:lnTo>
                    <a:pt x="1876" y="860"/>
                  </a:lnTo>
                  <a:cubicBezTo>
                    <a:pt x="1899" y="860"/>
                    <a:pt x="1933" y="827"/>
                    <a:pt x="1962" y="812"/>
                  </a:cubicBezTo>
                  <a:cubicBezTo>
                    <a:pt x="2280" y="640"/>
                    <a:pt x="2602" y="479"/>
                    <a:pt x="2957" y="397"/>
                  </a:cubicBezTo>
                  <a:cubicBezTo>
                    <a:pt x="3211" y="337"/>
                    <a:pt x="3469" y="285"/>
                    <a:pt x="3724" y="237"/>
                  </a:cubicBezTo>
                  <a:cubicBezTo>
                    <a:pt x="3734" y="232"/>
                    <a:pt x="3750" y="232"/>
                    <a:pt x="3760" y="232"/>
                  </a:cubicBezTo>
                  <a:cubicBezTo>
                    <a:pt x="3802" y="232"/>
                    <a:pt x="3846" y="244"/>
                    <a:pt x="3888" y="247"/>
                  </a:cubicBezTo>
                  <a:cubicBezTo>
                    <a:pt x="3959" y="251"/>
                    <a:pt x="4033" y="273"/>
                    <a:pt x="4108" y="273"/>
                  </a:cubicBezTo>
                  <a:cubicBezTo>
                    <a:pt x="4150" y="273"/>
                    <a:pt x="4195" y="266"/>
                    <a:pt x="4239" y="244"/>
                  </a:cubicBezTo>
                  <a:cubicBezTo>
                    <a:pt x="4176" y="158"/>
                    <a:pt x="4119" y="83"/>
                    <a:pt x="4060" y="4"/>
                  </a:cubicBezTo>
                  <a:cubicBezTo>
                    <a:pt x="4045" y="4"/>
                    <a:pt x="4026" y="1"/>
                    <a:pt x="40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4"/>
            <p:cNvSpPr/>
            <p:nvPr/>
          </p:nvSpPr>
          <p:spPr>
            <a:xfrm>
              <a:off x="-2475642" y="4043947"/>
              <a:ext cx="259044" cy="74490"/>
            </a:xfrm>
            <a:custGeom>
              <a:avLst/>
              <a:gdLst/>
              <a:ahLst/>
              <a:cxnLst/>
              <a:rect l="l" t="t" r="r" b="b"/>
              <a:pathLst>
                <a:path w="5425" h="1560" extrusionOk="0">
                  <a:moveTo>
                    <a:pt x="5425" y="1"/>
                  </a:moveTo>
                  <a:lnTo>
                    <a:pt x="5425" y="1"/>
                  </a:lnTo>
                  <a:cubicBezTo>
                    <a:pt x="5242" y="72"/>
                    <a:pt x="5088" y="121"/>
                    <a:pt x="4942" y="184"/>
                  </a:cubicBezTo>
                  <a:cubicBezTo>
                    <a:pt x="4763" y="266"/>
                    <a:pt x="4591" y="368"/>
                    <a:pt x="4412" y="449"/>
                  </a:cubicBezTo>
                  <a:cubicBezTo>
                    <a:pt x="4202" y="547"/>
                    <a:pt x="3989" y="644"/>
                    <a:pt x="3772" y="727"/>
                  </a:cubicBezTo>
                  <a:cubicBezTo>
                    <a:pt x="3518" y="827"/>
                    <a:pt x="3286" y="991"/>
                    <a:pt x="3002" y="1022"/>
                  </a:cubicBezTo>
                  <a:cubicBezTo>
                    <a:pt x="2890" y="1032"/>
                    <a:pt x="2785" y="1085"/>
                    <a:pt x="2673" y="1111"/>
                  </a:cubicBezTo>
                  <a:cubicBezTo>
                    <a:pt x="2378" y="1179"/>
                    <a:pt x="2083" y="1276"/>
                    <a:pt x="1783" y="1294"/>
                  </a:cubicBezTo>
                  <a:cubicBezTo>
                    <a:pt x="1571" y="1305"/>
                    <a:pt x="1365" y="1343"/>
                    <a:pt x="1163" y="1381"/>
                  </a:cubicBezTo>
                  <a:cubicBezTo>
                    <a:pt x="1051" y="1403"/>
                    <a:pt x="943" y="1410"/>
                    <a:pt x="834" y="1410"/>
                  </a:cubicBezTo>
                  <a:cubicBezTo>
                    <a:pt x="789" y="1410"/>
                    <a:pt x="744" y="1410"/>
                    <a:pt x="696" y="1407"/>
                  </a:cubicBezTo>
                  <a:cubicBezTo>
                    <a:pt x="639" y="1403"/>
                    <a:pt x="587" y="1399"/>
                    <a:pt x="532" y="1399"/>
                  </a:cubicBezTo>
                  <a:cubicBezTo>
                    <a:pt x="397" y="1399"/>
                    <a:pt x="258" y="1410"/>
                    <a:pt x="123" y="1414"/>
                  </a:cubicBezTo>
                  <a:cubicBezTo>
                    <a:pt x="68" y="1414"/>
                    <a:pt x="1" y="1417"/>
                    <a:pt x="16" y="1507"/>
                  </a:cubicBezTo>
                  <a:cubicBezTo>
                    <a:pt x="23" y="1552"/>
                    <a:pt x="49" y="1560"/>
                    <a:pt x="79" y="1560"/>
                  </a:cubicBezTo>
                  <a:cubicBezTo>
                    <a:pt x="97" y="1560"/>
                    <a:pt x="116" y="1556"/>
                    <a:pt x="135" y="1556"/>
                  </a:cubicBezTo>
                  <a:cubicBezTo>
                    <a:pt x="330" y="1538"/>
                    <a:pt x="524" y="1519"/>
                    <a:pt x="718" y="1503"/>
                  </a:cubicBezTo>
                  <a:cubicBezTo>
                    <a:pt x="823" y="1496"/>
                    <a:pt x="927" y="1489"/>
                    <a:pt x="1032" y="1481"/>
                  </a:cubicBezTo>
                  <a:cubicBezTo>
                    <a:pt x="1249" y="1462"/>
                    <a:pt x="1466" y="1448"/>
                    <a:pt x="1679" y="1425"/>
                  </a:cubicBezTo>
                  <a:cubicBezTo>
                    <a:pt x="1735" y="1417"/>
                    <a:pt x="1795" y="1369"/>
                    <a:pt x="1843" y="1369"/>
                  </a:cubicBezTo>
                  <a:cubicBezTo>
                    <a:pt x="1847" y="1369"/>
                    <a:pt x="1855" y="1369"/>
                    <a:pt x="1859" y="1372"/>
                  </a:cubicBezTo>
                  <a:cubicBezTo>
                    <a:pt x="1900" y="1381"/>
                    <a:pt x="1940" y="1388"/>
                    <a:pt x="1978" y="1388"/>
                  </a:cubicBezTo>
                  <a:cubicBezTo>
                    <a:pt x="2071" y="1388"/>
                    <a:pt x="2161" y="1362"/>
                    <a:pt x="2243" y="1343"/>
                  </a:cubicBezTo>
                  <a:cubicBezTo>
                    <a:pt x="2647" y="1242"/>
                    <a:pt x="3051" y="1134"/>
                    <a:pt x="3439" y="999"/>
                  </a:cubicBezTo>
                  <a:cubicBezTo>
                    <a:pt x="3817" y="868"/>
                    <a:pt x="4198" y="744"/>
                    <a:pt x="4550" y="547"/>
                  </a:cubicBezTo>
                  <a:cubicBezTo>
                    <a:pt x="4740" y="439"/>
                    <a:pt x="4946" y="363"/>
                    <a:pt x="5147" y="273"/>
                  </a:cubicBezTo>
                  <a:cubicBezTo>
                    <a:pt x="5260" y="225"/>
                    <a:pt x="5346" y="147"/>
                    <a:pt x="5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4"/>
            <p:cNvSpPr/>
            <p:nvPr/>
          </p:nvSpPr>
          <p:spPr>
            <a:xfrm>
              <a:off x="-2261627" y="3688783"/>
              <a:ext cx="110876" cy="158912"/>
            </a:xfrm>
            <a:custGeom>
              <a:avLst/>
              <a:gdLst/>
              <a:ahLst/>
              <a:cxnLst/>
              <a:rect l="l" t="t" r="r" b="b"/>
              <a:pathLst>
                <a:path w="2322" h="3328" extrusionOk="0">
                  <a:moveTo>
                    <a:pt x="2142" y="0"/>
                  </a:moveTo>
                  <a:cubicBezTo>
                    <a:pt x="2105" y="130"/>
                    <a:pt x="2068" y="258"/>
                    <a:pt x="2026" y="385"/>
                  </a:cubicBezTo>
                  <a:cubicBezTo>
                    <a:pt x="2016" y="427"/>
                    <a:pt x="1997" y="463"/>
                    <a:pt x="1978" y="497"/>
                  </a:cubicBezTo>
                  <a:cubicBezTo>
                    <a:pt x="1937" y="565"/>
                    <a:pt x="1885" y="620"/>
                    <a:pt x="1851" y="688"/>
                  </a:cubicBezTo>
                  <a:cubicBezTo>
                    <a:pt x="1735" y="905"/>
                    <a:pt x="1649" y="1140"/>
                    <a:pt x="1511" y="1342"/>
                  </a:cubicBezTo>
                  <a:cubicBezTo>
                    <a:pt x="1253" y="1712"/>
                    <a:pt x="1024" y="2101"/>
                    <a:pt x="707" y="2433"/>
                  </a:cubicBezTo>
                  <a:cubicBezTo>
                    <a:pt x="494" y="2654"/>
                    <a:pt x="334" y="2923"/>
                    <a:pt x="90" y="3122"/>
                  </a:cubicBezTo>
                  <a:cubicBezTo>
                    <a:pt x="42" y="3163"/>
                    <a:pt x="34" y="3253"/>
                    <a:pt x="11" y="3323"/>
                  </a:cubicBezTo>
                  <a:cubicBezTo>
                    <a:pt x="210" y="3248"/>
                    <a:pt x="363" y="3103"/>
                    <a:pt x="475" y="2942"/>
                  </a:cubicBezTo>
                  <a:cubicBezTo>
                    <a:pt x="786" y="2504"/>
                    <a:pt x="1204" y="2149"/>
                    <a:pt x="1459" y="1667"/>
                  </a:cubicBezTo>
                  <a:cubicBezTo>
                    <a:pt x="1469" y="1641"/>
                    <a:pt x="1503" y="1626"/>
                    <a:pt x="1514" y="1604"/>
                  </a:cubicBezTo>
                  <a:cubicBezTo>
                    <a:pt x="1600" y="1436"/>
                    <a:pt x="1742" y="1308"/>
                    <a:pt x="1799" y="1114"/>
                  </a:cubicBezTo>
                  <a:cubicBezTo>
                    <a:pt x="1847" y="953"/>
                    <a:pt x="1885" y="751"/>
                    <a:pt x="2094" y="677"/>
                  </a:cubicBezTo>
                  <a:cubicBezTo>
                    <a:pt x="2123" y="665"/>
                    <a:pt x="2135" y="591"/>
                    <a:pt x="2150" y="546"/>
                  </a:cubicBezTo>
                  <a:cubicBezTo>
                    <a:pt x="2165" y="489"/>
                    <a:pt x="2173" y="427"/>
                    <a:pt x="2195" y="374"/>
                  </a:cubicBezTo>
                  <a:cubicBezTo>
                    <a:pt x="2218" y="306"/>
                    <a:pt x="2258" y="247"/>
                    <a:pt x="2285" y="180"/>
                  </a:cubicBezTo>
                  <a:cubicBezTo>
                    <a:pt x="2322" y="68"/>
                    <a:pt x="2307" y="49"/>
                    <a:pt x="2142" y="0"/>
                  </a:cubicBezTo>
                  <a:close/>
                  <a:moveTo>
                    <a:pt x="11" y="3323"/>
                  </a:moveTo>
                  <a:cubicBezTo>
                    <a:pt x="8" y="3323"/>
                    <a:pt x="4" y="3323"/>
                    <a:pt x="1" y="3327"/>
                  </a:cubicBezTo>
                  <a:lnTo>
                    <a:pt x="11" y="3327"/>
                  </a:lnTo>
                  <a:lnTo>
                    <a:pt x="11" y="332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4"/>
            <p:cNvSpPr/>
            <p:nvPr/>
          </p:nvSpPr>
          <p:spPr>
            <a:xfrm>
              <a:off x="-2141822" y="3863118"/>
              <a:ext cx="108345" cy="123052"/>
            </a:xfrm>
            <a:custGeom>
              <a:avLst/>
              <a:gdLst/>
              <a:ahLst/>
              <a:cxnLst/>
              <a:rect l="l" t="t" r="r" b="b"/>
              <a:pathLst>
                <a:path w="2269" h="2577" extrusionOk="0">
                  <a:moveTo>
                    <a:pt x="2179" y="1"/>
                  </a:moveTo>
                  <a:cubicBezTo>
                    <a:pt x="2153" y="1"/>
                    <a:pt x="2126" y="20"/>
                    <a:pt x="2104" y="42"/>
                  </a:cubicBezTo>
                  <a:cubicBezTo>
                    <a:pt x="2033" y="117"/>
                    <a:pt x="1969" y="199"/>
                    <a:pt x="1898" y="282"/>
                  </a:cubicBezTo>
                  <a:cubicBezTo>
                    <a:pt x="1719" y="494"/>
                    <a:pt x="1655" y="797"/>
                    <a:pt x="1383" y="939"/>
                  </a:cubicBezTo>
                  <a:cubicBezTo>
                    <a:pt x="1379" y="943"/>
                    <a:pt x="1375" y="954"/>
                    <a:pt x="1372" y="958"/>
                  </a:cubicBezTo>
                  <a:cubicBezTo>
                    <a:pt x="1341" y="1141"/>
                    <a:pt x="1170" y="1220"/>
                    <a:pt x="1072" y="1347"/>
                  </a:cubicBezTo>
                  <a:cubicBezTo>
                    <a:pt x="965" y="1486"/>
                    <a:pt x="825" y="1605"/>
                    <a:pt x="744" y="1755"/>
                  </a:cubicBezTo>
                  <a:cubicBezTo>
                    <a:pt x="668" y="1893"/>
                    <a:pt x="583" y="2016"/>
                    <a:pt x="459" y="2087"/>
                  </a:cubicBezTo>
                  <a:cubicBezTo>
                    <a:pt x="269" y="2203"/>
                    <a:pt x="145" y="2378"/>
                    <a:pt x="0" y="2532"/>
                  </a:cubicBezTo>
                  <a:cubicBezTo>
                    <a:pt x="4" y="2547"/>
                    <a:pt x="11" y="2562"/>
                    <a:pt x="14" y="2577"/>
                  </a:cubicBezTo>
                  <a:cubicBezTo>
                    <a:pt x="71" y="2562"/>
                    <a:pt x="138" y="2558"/>
                    <a:pt x="183" y="2525"/>
                  </a:cubicBezTo>
                  <a:cubicBezTo>
                    <a:pt x="292" y="2446"/>
                    <a:pt x="377" y="2338"/>
                    <a:pt x="489" y="2266"/>
                  </a:cubicBezTo>
                  <a:cubicBezTo>
                    <a:pt x="594" y="2195"/>
                    <a:pt x="616" y="2095"/>
                    <a:pt x="673" y="1997"/>
                  </a:cubicBezTo>
                  <a:cubicBezTo>
                    <a:pt x="725" y="1907"/>
                    <a:pt x="867" y="1881"/>
                    <a:pt x="942" y="1800"/>
                  </a:cubicBezTo>
                  <a:cubicBezTo>
                    <a:pt x="1106" y="1620"/>
                    <a:pt x="1256" y="1422"/>
                    <a:pt x="1413" y="1227"/>
                  </a:cubicBezTo>
                  <a:cubicBezTo>
                    <a:pt x="1510" y="1111"/>
                    <a:pt x="1619" y="996"/>
                    <a:pt x="1693" y="865"/>
                  </a:cubicBezTo>
                  <a:cubicBezTo>
                    <a:pt x="1727" y="805"/>
                    <a:pt x="1738" y="745"/>
                    <a:pt x="1809" y="708"/>
                  </a:cubicBezTo>
                  <a:cubicBezTo>
                    <a:pt x="1862" y="682"/>
                    <a:pt x="1910" y="629"/>
                    <a:pt x="1943" y="580"/>
                  </a:cubicBezTo>
                  <a:cubicBezTo>
                    <a:pt x="2019" y="476"/>
                    <a:pt x="2086" y="368"/>
                    <a:pt x="2153" y="263"/>
                  </a:cubicBezTo>
                  <a:cubicBezTo>
                    <a:pt x="2194" y="192"/>
                    <a:pt x="2231" y="117"/>
                    <a:pt x="2269" y="54"/>
                  </a:cubicBezTo>
                  <a:cubicBezTo>
                    <a:pt x="2235" y="16"/>
                    <a:pt x="2209" y="1"/>
                    <a:pt x="2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4"/>
            <p:cNvSpPr/>
            <p:nvPr/>
          </p:nvSpPr>
          <p:spPr>
            <a:xfrm>
              <a:off x="-2153282" y="3520798"/>
              <a:ext cx="50710" cy="163544"/>
            </a:xfrm>
            <a:custGeom>
              <a:avLst/>
              <a:gdLst/>
              <a:ahLst/>
              <a:cxnLst/>
              <a:rect l="l" t="t" r="r" b="b"/>
              <a:pathLst>
                <a:path w="1062" h="3425" extrusionOk="0">
                  <a:moveTo>
                    <a:pt x="972" y="1"/>
                  </a:moveTo>
                  <a:cubicBezTo>
                    <a:pt x="953" y="34"/>
                    <a:pt x="924" y="68"/>
                    <a:pt x="917" y="105"/>
                  </a:cubicBezTo>
                  <a:cubicBezTo>
                    <a:pt x="875" y="412"/>
                    <a:pt x="819" y="715"/>
                    <a:pt x="748" y="1014"/>
                  </a:cubicBezTo>
                  <a:cubicBezTo>
                    <a:pt x="699" y="1212"/>
                    <a:pt x="613" y="1395"/>
                    <a:pt x="610" y="1607"/>
                  </a:cubicBezTo>
                  <a:cubicBezTo>
                    <a:pt x="606" y="1776"/>
                    <a:pt x="423" y="1911"/>
                    <a:pt x="460" y="2105"/>
                  </a:cubicBezTo>
                  <a:cubicBezTo>
                    <a:pt x="464" y="2120"/>
                    <a:pt x="423" y="2142"/>
                    <a:pt x="411" y="2165"/>
                  </a:cubicBezTo>
                  <a:cubicBezTo>
                    <a:pt x="385" y="2206"/>
                    <a:pt x="356" y="2247"/>
                    <a:pt x="344" y="2296"/>
                  </a:cubicBezTo>
                  <a:cubicBezTo>
                    <a:pt x="277" y="2554"/>
                    <a:pt x="218" y="2815"/>
                    <a:pt x="79" y="3051"/>
                  </a:cubicBezTo>
                  <a:cubicBezTo>
                    <a:pt x="23" y="3148"/>
                    <a:pt x="1" y="3282"/>
                    <a:pt x="90" y="3424"/>
                  </a:cubicBezTo>
                  <a:cubicBezTo>
                    <a:pt x="142" y="3301"/>
                    <a:pt x="168" y="3196"/>
                    <a:pt x="221" y="3107"/>
                  </a:cubicBezTo>
                  <a:cubicBezTo>
                    <a:pt x="356" y="2863"/>
                    <a:pt x="453" y="2610"/>
                    <a:pt x="472" y="2330"/>
                  </a:cubicBezTo>
                  <a:cubicBezTo>
                    <a:pt x="475" y="2299"/>
                    <a:pt x="494" y="2251"/>
                    <a:pt x="513" y="2244"/>
                  </a:cubicBezTo>
                  <a:cubicBezTo>
                    <a:pt x="610" y="2221"/>
                    <a:pt x="587" y="2135"/>
                    <a:pt x="610" y="2071"/>
                  </a:cubicBezTo>
                  <a:cubicBezTo>
                    <a:pt x="647" y="1966"/>
                    <a:pt x="677" y="1859"/>
                    <a:pt x="711" y="1750"/>
                  </a:cubicBezTo>
                  <a:cubicBezTo>
                    <a:pt x="778" y="1555"/>
                    <a:pt x="846" y="1361"/>
                    <a:pt x="913" y="1167"/>
                  </a:cubicBezTo>
                  <a:cubicBezTo>
                    <a:pt x="920" y="1148"/>
                    <a:pt x="931" y="1122"/>
                    <a:pt x="924" y="1107"/>
                  </a:cubicBezTo>
                  <a:cubicBezTo>
                    <a:pt x="856" y="976"/>
                    <a:pt x="939" y="867"/>
                    <a:pt x="969" y="748"/>
                  </a:cubicBezTo>
                  <a:cubicBezTo>
                    <a:pt x="1013" y="572"/>
                    <a:pt x="1032" y="389"/>
                    <a:pt x="1055" y="210"/>
                  </a:cubicBezTo>
                  <a:cubicBezTo>
                    <a:pt x="1062" y="142"/>
                    <a:pt x="1036" y="72"/>
                    <a:pt x="1025" y="4"/>
                  </a:cubicBezTo>
                  <a:cubicBezTo>
                    <a:pt x="1010" y="4"/>
                    <a:pt x="991" y="1"/>
                    <a:pt x="9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4"/>
            <p:cNvSpPr/>
            <p:nvPr/>
          </p:nvSpPr>
          <p:spPr>
            <a:xfrm>
              <a:off x="-2453725" y="3847647"/>
              <a:ext cx="194295" cy="84470"/>
            </a:xfrm>
            <a:custGeom>
              <a:avLst/>
              <a:gdLst/>
              <a:ahLst/>
              <a:cxnLst/>
              <a:rect l="l" t="t" r="r" b="b"/>
              <a:pathLst>
                <a:path w="4069" h="1769" extrusionOk="0">
                  <a:moveTo>
                    <a:pt x="4024" y="0"/>
                  </a:moveTo>
                  <a:cubicBezTo>
                    <a:pt x="4027" y="0"/>
                    <a:pt x="4027" y="4"/>
                    <a:pt x="4027" y="4"/>
                  </a:cubicBezTo>
                  <a:cubicBezTo>
                    <a:pt x="4031" y="4"/>
                    <a:pt x="4031" y="4"/>
                    <a:pt x="4034" y="0"/>
                  </a:cubicBezTo>
                  <a:close/>
                  <a:moveTo>
                    <a:pt x="4027" y="4"/>
                  </a:moveTo>
                  <a:cubicBezTo>
                    <a:pt x="3945" y="48"/>
                    <a:pt x="3851" y="86"/>
                    <a:pt x="3781" y="145"/>
                  </a:cubicBezTo>
                  <a:cubicBezTo>
                    <a:pt x="3579" y="307"/>
                    <a:pt x="3403" y="509"/>
                    <a:pt x="3186" y="639"/>
                  </a:cubicBezTo>
                  <a:cubicBezTo>
                    <a:pt x="2835" y="849"/>
                    <a:pt x="2464" y="1020"/>
                    <a:pt x="2095" y="1192"/>
                  </a:cubicBezTo>
                  <a:cubicBezTo>
                    <a:pt x="1859" y="1297"/>
                    <a:pt x="1609" y="1379"/>
                    <a:pt x="1358" y="1458"/>
                  </a:cubicBezTo>
                  <a:cubicBezTo>
                    <a:pt x="1186" y="1514"/>
                    <a:pt x="1003" y="1551"/>
                    <a:pt x="824" y="1585"/>
                  </a:cubicBezTo>
                  <a:cubicBezTo>
                    <a:pt x="637" y="1615"/>
                    <a:pt x="446" y="1619"/>
                    <a:pt x="259" y="1648"/>
                  </a:cubicBezTo>
                  <a:cubicBezTo>
                    <a:pt x="170" y="1660"/>
                    <a:pt x="87" y="1697"/>
                    <a:pt x="1" y="1723"/>
                  </a:cubicBezTo>
                  <a:cubicBezTo>
                    <a:pt x="1" y="1738"/>
                    <a:pt x="5" y="1753"/>
                    <a:pt x="5" y="1768"/>
                  </a:cubicBezTo>
                  <a:cubicBezTo>
                    <a:pt x="99" y="1760"/>
                    <a:pt x="192" y="1760"/>
                    <a:pt x="285" y="1749"/>
                  </a:cubicBezTo>
                  <a:cubicBezTo>
                    <a:pt x="356" y="1742"/>
                    <a:pt x="423" y="1712"/>
                    <a:pt x="491" y="1712"/>
                  </a:cubicBezTo>
                  <a:cubicBezTo>
                    <a:pt x="499" y="1712"/>
                    <a:pt x="510" y="1712"/>
                    <a:pt x="517" y="1715"/>
                  </a:cubicBezTo>
                  <a:cubicBezTo>
                    <a:pt x="551" y="1720"/>
                    <a:pt x="588" y="1720"/>
                    <a:pt x="622" y="1720"/>
                  </a:cubicBezTo>
                  <a:cubicBezTo>
                    <a:pt x="955" y="1720"/>
                    <a:pt x="1250" y="1540"/>
                    <a:pt x="1579" y="1522"/>
                  </a:cubicBezTo>
                  <a:cubicBezTo>
                    <a:pt x="1598" y="1518"/>
                    <a:pt x="1620" y="1506"/>
                    <a:pt x="1638" y="1499"/>
                  </a:cubicBezTo>
                  <a:cubicBezTo>
                    <a:pt x="2117" y="1286"/>
                    <a:pt x="2592" y="1073"/>
                    <a:pt x="3070" y="856"/>
                  </a:cubicBezTo>
                  <a:cubicBezTo>
                    <a:pt x="3186" y="804"/>
                    <a:pt x="3291" y="744"/>
                    <a:pt x="3377" y="635"/>
                  </a:cubicBezTo>
                  <a:cubicBezTo>
                    <a:pt x="3441" y="549"/>
                    <a:pt x="3541" y="459"/>
                    <a:pt x="3642" y="430"/>
                  </a:cubicBezTo>
                  <a:cubicBezTo>
                    <a:pt x="3841" y="378"/>
                    <a:pt x="3919" y="195"/>
                    <a:pt x="4065" y="90"/>
                  </a:cubicBezTo>
                  <a:cubicBezTo>
                    <a:pt x="4069" y="86"/>
                    <a:pt x="4043" y="38"/>
                    <a:pt x="402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4"/>
            <p:cNvSpPr/>
            <p:nvPr/>
          </p:nvSpPr>
          <p:spPr>
            <a:xfrm>
              <a:off x="-2788548" y="4035782"/>
              <a:ext cx="170515" cy="73057"/>
            </a:xfrm>
            <a:custGeom>
              <a:avLst/>
              <a:gdLst/>
              <a:ahLst/>
              <a:cxnLst/>
              <a:rect l="l" t="t" r="r" b="b"/>
              <a:pathLst>
                <a:path w="3571" h="1530" extrusionOk="0">
                  <a:moveTo>
                    <a:pt x="1" y="0"/>
                  </a:moveTo>
                  <a:lnTo>
                    <a:pt x="1" y="0"/>
                  </a:lnTo>
                  <a:cubicBezTo>
                    <a:pt x="161" y="168"/>
                    <a:pt x="277" y="359"/>
                    <a:pt x="479" y="359"/>
                  </a:cubicBezTo>
                  <a:cubicBezTo>
                    <a:pt x="498" y="359"/>
                    <a:pt x="513" y="355"/>
                    <a:pt x="531" y="355"/>
                  </a:cubicBezTo>
                  <a:cubicBezTo>
                    <a:pt x="658" y="434"/>
                    <a:pt x="755" y="505"/>
                    <a:pt x="860" y="565"/>
                  </a:cubicBezTo>
                  <a:cubicBezTo>
                    <a:pt x="1032" y="662"/>
                    <a:pt x="1208" y="763"/>
                    <a:pt x="1388" y="845"/>
                  </a:cubicBezTo>
                  <a:cubicBezTo>
                    <a:pt x="1597" y="942"/>
                    <a:pt x="1814" y="1024"/>
                    <a:pt x="2026" y="1110"/>
                  </a:cubicBezTo>
                  <a:cubicBezTo>
                    <a:pt x="2232" y="1193"/>
                    <a:pt x="2434" y="1267"/>
                    <a:pt x="2639" y="1342"/>
                  </a:cubicBezTo>
                  <a:cubicBezTo>
                    <a:pt x="2677" y="1357"/>
                    <a:pt x="2715" y="1369"/>
                    <a:pt x="2756" y="1369"/>
                  </a:cubicBezTo>
                  <a:lnTo>
                    <a:pt x="2763" y="1369"/>
                  </a:lnTo>
                  <a:cubicBezTo>
                    <a:pt x="2778" y="1369"/>
                    <a:pt x="2793" y="1364"/>
                    <a:pt x="2804" y="1364"/>
                  </a:cubicBezTo>
                  <a:cubicBezTo>
                    <a:pt x="2942" y="1364"/>
                    <a:pt x="3065" y="1409"/>
                    <a:pt x="3186" y="1488"/>
                  </a:cubicBezTo>
                  <a:cubicBezTo>
                    <a:pt x="3234" y="1517"/>
                    <a:pt x="3286" y="1529"/>
                    <a:pt x="3339" y="1529"/>
                  </a:cubicBezTo>
                  <a:cubicBezTo>
                    <a:pt x="3417" y="1529"/>
                    <a:pt x="3496" y="1499"/>
                    <a:pt x="3570" y="1450"/>
                  </a:cubicBezTo>
                  <a:cubicBezTo>
                    <a:pt x="3514" y="1409"/>
                    <a:pt x="3458" y="1391"/>
                    <a:pt x="3402" y="1372"/>
                  </a:cubicBezTo>
                  <a:cubicBezTo>
                    <a:pt x="3170" y="1290"/>
                    <a:pt x="2913" y="1319"/>
                    <a:pt x="2689" y="1196"/>
                  </a:cubicBezTo>
                  <a:cubicBezTo>
                    <a:pt x="2610" y="1151"/>
                    <a:pt x="2516" y="1133"/>
                    <a:pt x="2430" y="1103"/>
                  </a:cubicBezTo>
                  <a:cubicBezTo>
                    <a:pt x="2228" y="1032"/>
                    <a:pt x="2026" y="953"/>
                    <a:pt x="1821" y="889"/>
                  </a:cubicBezTo>
                  <a:cubicBezTo>
                    <a:pt x="1537" y="800"/>
                    <a:pt x="1305" y="598"/>
                    <a:pt x="1006" y="539"/>
                  </a:cubicBezTo>
                  <a:cubicBezTo>
                    <a:pt x="924" y="523"/>
                    <a:pt x="853" y="453"/>
                    <a:pt x="778" y="400"/>
                  </a:cubicBezTo>
                  <a:cubicBezTo>
                    <a:pt x="703" y="351"/>
                    <a:pt x="640" y="287"/>
                    <a:pt x="561" y="247"/>
                  </a:cubicBezTo>
                  <a:cubicBezTo>
                    <a:pt x="438" y="180"/>
                    <a:pt x="311" y="123"/>
                    <a:pt x="184" y="63"/>
                  </a:cubicBezTo>
                  <a:cubicBezTo>
                    <a:pt x="161" y="49"/>
                    <a:pt x="139" y="30"/>
                    <a:pt x="113" y="18"/>
                  </a:cubicBezTo>
                  <a:cubicBezTo>
                    <a:pt x="87" y="8"/>
                    <a:pt x="56" y="1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4"/>
            <p:cNvSpPr/>
            <p:nvPr/>
          </p:nvSpPr>
          <p:spPr>
            <a:xfrm>
              <a:off x="-1679411" y="3166302"/>
              <a:ext cx="103426" cy="20580"/>
            </a:xfrm>
            <a:custGeom>
              <a:avLst/>
              <a:gdLst/>
              <a:ahLst/>
              <a:cxnLst/>
              <a:rect l="l" t="t" r="r" b="b"/>
              <a:pathLst>
                <a:path w="2166" h="431" extrusionOk="0">
                  <a:moveTo>
                    <a:pt x="1881" y="1"/>
                  </a:moveTo>
                  <a:cubicBezTo>
                    <a:pt x="1638" y="34"/>
                    <a:pt x="1399" y="72"/>
                    <a:pt x="1156" y="109"/>
                  </a:cubicBezTo>
                  <a:cubicBezTo>
                    <a:pt x="1063" y="124"/>
                    <a:pt x="965" y="172"/>
                    <a:pt x="876" y="172"/>
                  </a:cubicBezTo>
                  <a:cubicBezTo>
                    <a:pt x="865" y="172"/>
                    <a:pt x="850" y="168"/>
                    <a:pt x="835" y="165"/>
                  </a:cubicBezTo>
                  <a:cubicBezTo>
                    <a:pt x="808" y="161"/>
                    <a:pt x="782" y="158"/>
                    <a:pt x="756" y="158"/>
                  </a:cubicBezTo>
                  <a:cubicBezTo>
                    <a:pt x="670" y="158"/>
                    <a:pt x="596" y="184"/>
                    <a:pt x="509" y="191"/>
                  </a:cubicBezTo>
                  <a:cubicBezTo>
                    <a:pt x="401" y="194"/>
                    <a:pt x="289" y="206"/>
                    <a:pt x="177" y="206"/>
                  </a:cubicBezTo>
                  <a:cubicBezTo>
                    <a:pt x="68" y="210"/>
                    <a:pt x="5" y="251"/>
                    <a:pt x="1" y="401"/>
                  </a:cubicBezTo>
                  <a:cubicBezTo>
                    <a:pt x="68" y="412"/>
                    <a:pt x="125" y="430"/>
                    <a:pt x="177" y="430"/>
                  </a:cubicBezTo>
                  <a:lnTo>
                    <a:pt x="195" y="430"/>
                  </a:lnTo>
                  <a:cubicBezTo>
                    <a:pt x="401" y="412"/>
                    <a:pt x="603" y="382"/>
                    <a:pt x="808" y="360"/>
                  </a:cubicBezTo>
                  <a:cubicBezTo>
                    <a:pt x="1179" y="315"/>
                    <a:pt x="1553" y="277"/>
                    <a:pt x="1926" y="229"/>
                  </a:cubicBezTo>
                  <a:cubicBezTo>
                    <a:pt x="2005" y="217"/>
                    <a:pt x="2076" y="180"/>
                    <a:pt x="2166" y="150"/>
                  </a:cubicBezTo>
                  <a:cubicBezTo>
                    <a:pt x="2079" y="53"/>
                    <a:pt x="1986" y="1"/>
                    <a:pt x="1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4"/>
            <p:cNvSpPr/>
            <p:nvPr/>
          </p:nvSpPr>
          <p:spPr>
            <a:xfrm>
              <a:off x="-2135424" y="3360167"/>
              <a:ext cx="42688" cy="148168"/>
            </a:xfrm>
            <a:custGeom>
              <a:avLst/>
              <a:gdLst/>
              <a:ahLst/>
              <a:cxnLst/>
              <a:rect l="l" t="t" r="r" b="b"/>
              <a:pathLst>
                <a:path w="894" h="3103" extrusionOk="0">
                  <a:moveTo>
                    <a:pt x="893" y="0"/>
                  </a:moveTo>
                  <a:lnTo>
                    <a:pt x="893" y="0"/>
                  </a:lnTo>
                  <a:cubicBezTo>
                    <a:pt x="774" y="26"/>
                    <a:pt x="770" y="104"/>
                    <a:pt x="752" y="168"/>
                  </a:cubicBezTo>
                  <a:cubicBezTo>
                    <a:pt x="629" y="549"/>
                    <a:pt x="505" y="931"/>
                    <a:pt x="393" y="1316"/>
                  </a:cubicBezTo>
                  <a:cubicBezTo>
                    <a:pt x="329" y="1540"/>
                    <a:pt x="277" y="1769"/>
                    <a:pt x="236" y="1997"/>
                  </a:cubicBezTo>
                  <a:cubicBezTo>
                    <a:pt x="217" y="2083"/>
                    <a:pt x="258" y="2180"/>
                    <a:pt x="239" y="2258"/>
                  </a:cubicBezTo>
                  <a:cubicBezTo>
                    <a:pt x="184" y="2471"/>
                    <a:pt x="105" y="2677"/>
                    <a:pt x="37" y="2882"/>
                  </a:cubicBezTo>
                  <a:cubicBezTo>
                    <a:pt x="15" y="2957"/>
                    <a:pt x="1" y="3032"/>
                    <a:pt x="60" y="3103"/>
                  </a:cubicBezTo>
                  <a:cubicBezTo>
                    <a:pt x="206" y="2871"/>
                    <a:pt x="220" y="2818"/>
                    <a:pt x="247" y="2609"/>
                  </a:cubicBezTo>
                  <a:cubicBezTo>
                    <a:pt x="255" y="2538"/>
                    <a:pt x="270" y="2471"/>
                    <a:pt x="284" y="2400"/>
                  </a:cubicBezTo>
                  <a:cubicBezTo>
                    <a:pt x="360" y="2045"/>
                    <a:pt x="430" y="1686"/>
                    <a:pt x="512" y="1331"/>
                  </a:cubicBezTo>
                  <a:cubicBezTo>
                    <a:pt x="561" y="1114"/>
                    <a:pt x="591" y="879"/>
                    <a:pt x="700" y="692"/>
                  </a:cubicBezTo>
                  <a:cubicBezTo>
                    <a:pt x="819" y="471"/>
                    <a:pt x="812" y="235"/>
                    <a:pt x="8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4"/>
            <p:cNvSpPr/>
            <p:nvPr/>
          </p:nvSpPr>
          <p:spPr>
            <a:xfrm>
              <a:off x="-2095982" y="3344983"/>
              <a:ext cx="40540" cy="127827"/>
            </a:xfrm>
            <a:custGeom>
              <a:avLst/>
              <a:gdLst/>
              <a:ahLst/>
              <a:cxnLst/>
              <a:rect l="l" t="t" r="r" b="b"/>
              <a:pathLst>
                <a:path w="849" h="2677" extrusionOk="0">
                  <a:moveTo>
                    <a:pt x="763" y="1"/>
                  </a:moveTo>
                  <a:cubicBezTo>
                    <a:pt x="606" y="184"/>
                    <a:pt x="606" y="184"/>
                    <a:pt x="624" y="412"/>
                  </a:cubicBezTo>
                  <a:cubicBezTo>
                    <a:pt x="628" y="449"/>
                    <a:pt x="602" y="490"/>
                    <a:pt x="588" y="527"/>
                  </a:cubicBezTo>
                  <a:cubicBezTo>
                    <a:pt x="565" y="572"/>
                    <a:pt x="524" y="613"/>
                    <a:pt x="516" y="658"/>
                  </a:cubicBezTo>
                  <a:cubicBezTo>
                    <a:pt x="467" y="1010"/>
                    <a:pt x="269" y="1316"/>
                    <a:pt x="236" y="1675"/>
                  </a:cubicBezTo>
                  <a:cubicBezTo>
                    <a:pt x="210" y="1940"/>
                    <a:pt x="112" y="2199"/>
                    <a:pt x="34" y="2453"/>
                  </a:cubicBezTo>
                  <a:cubicBezTo>
                    <a:pt x="0" y="2553"/>
                    <a:pt x="27" y="2613"/>
                    <a:pt x="105" y="2677"/>
                  </a:cubicBezTo>
                  <a:cubicBezTo>
                    <a:pt x="217" y="2565"/>
                    <a:pt x="210" y="2408"/>
                    <a:pt x="229" y="2277"/>
                  </a:cubicBezTo>
                  <a:cubicBezTo>
                    <a:pt x="296" y="1791"/>
                    <a:pt x="445" y="1328"/>
                    <a:pt x="617" y="867"/>
                  </a:cubicBezTo>
                  <a:cubicBezTo>
                    <a:pt x="659" y="748"/>
                    <a:pt x="711" y="617"/>
                    <a:pt x="700" y="498"/>
                  </a:cubicBezTo>
                  <a:cubicBezTo>
                    <a:pt x="692" y="408"/>
                    <a:pt x="707" y="348"/>
                    <a:pt x="748" y="273"/>
                  </a:cubicBezTo>
                  <a:cubicBezTo>
                    <a:pt x="790" y="191"/>
                    <a:pt x="849" y="98"/>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4"/>
            <p:cNvSpPr/>
            <p:nvPr/>
          </p:nvSpPr>
          <p:spPr>
            <a:xfrm>
              <a:off x="-1332937" y="3051177"/>
              <a:ext cx="90391" cy="69667"/>
            </a:xfrm>
            <a:custGeom>
              <a:avLst/>
              <a:gdLst/>
              <a:ahLst/>
              <a:cxnLst/>
              <a:rect l="l" t="t" r="r" b="b"/>
              <a:pathLst>
                <a:path w="1893" h="1459" extrusionOk="0">
                  <a:moveTo>
                    <a:pt x="1855" y="0"/>
                  </a:moveTo>
                  <a:cubicBezTo>
                    <a:pt x="1806" y="26"/>
                    <a:pt x="1758" y="49"/>
                    <a:pt x="1713" y="79"/>
                  </a:cubicBezTo>
                  <a:cubicBezTo>
                    <a:pt x="1402" y="273"/>
                    <a:pt x="1160" y="557"/>
                    <a:pt x="838" y="744"/>
                  </a:cubicBezTo>
                  <a:cubicBezTo>
                    <a:pt x="584" y="894"/>
                    <a:pt x="360" y="1099"/>
                    <a:pt x="124" y="1279"/>
                  </a:cubicBezTo>
                  <a:cubicBezTo>
                    <a:pt x="79" y="1316"/>
                    <a:pt x="42" y="1368"/>
                    <a:pt x="1" y="1413"/>
                  </a:cubicBezTo>
                  <a:cubicBezTo>
                    <a:pt x="8" y="1428"/>
                    <a:pt x="16" y="1444"/>
                    <a:pt x="23" y="1458"/>
                  </a:cubicBezTo>
                  <a:cubicBezTo>
                    <a:pt x="75" y="1447"/>
                    <a:pt x="143" y="1451"/>
                    <a:pt x="184" y="1421"/>
                  </a:cubicBezTo>
                  <a:cubicBezTo>
                    <a:pt x="494" y="1192"/>
                    <a:pt x="801" y="954"/>
                    <a:pt x="1111" y="718"/>
                  </a:cubicBezTo>
                  <a:cubicBezTo>
                    <a:pt x="1160" y="677"/>
                    <a:pt x="1205" y="632"/>
                    <a:pt x="1253" y="591"/>
                  </a:cubicBezTo>
                  <a:cubicBezTo>
                    <a:pt x="1440" y="452"/>
                    <a:pt x="1631" y="318"/>
                    <a:pt x="1814" y="176"/>
                  </a:cubicBezTo>
                  <a:cubicBezTo>
                    <a:pt x="1855" y="146"/>
                    <a:pt x="1870" y="86"/>
                    <a:pt x="1892" y="38"/>
                  </a:cubicBezTo>
                  <a:cubicBezTo>
                    <a:pt x="1881" y="26"/>
                    <a:pt x="1870" y="12"/>
                    <a:pt x="1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4"/>
            <p:cNvSpPr/>
            <p:nvPr/>
          </p:nvSpPr>
          <p:spPr>
            <a:xfrm>
              <a:off x="-2066377" y="3159140"/>
              <a:ext cx="68760" cy="117513"/>
            </a:xfrm>
            <a:custGeom>
              <a:avLst/>
              <a:gdLst/>
              <a:ahLst/>
              <a:cxnLst/>
              <a:rect l="l" t="t" r="r" b="b"/>
              <a:pathLst>
                <a:path w="1440" h="2461" extrusionOk="0">
                  <a:moveTo>
                    <a:pt x="1395" y="1"/>
                  </a:moveTo>
                  <a:cubicBezTo>
                    <a:pt x="1339" y="65"/>
                    <a:pt x="1276" y="125"/>
                    <a:pt x="1224" y="196"/>
                  </a:cubicBezTo>
                  <a:cubicBezTo>
                    <a:pt x="1129" y="327"/>
                    <a:pt x="1040" y="461"/>
                    <a:pt x="950" y="596"/>
                  </a:cubicBezTo>
                  <a:cubicBezTo>
                    <a:pt x="831" y="786"/>
                    <a:pt x="703" y="973"/>
                    <a:pt x="591" y="1167"/>
                  </a:cubicBezTo>
                  <a:cubicBezTo>
                    <a:pt x="479" y="1369"/>
                    <a:pt x="389" y="1583"/>
                    <a:pt x="270" y="1784"/>
                  </a:cubicBezTo>
                  <a:cubicBezTo>
                    <a:pt x="147" y="1997"/>
                    <a:pt x="53" y="2218"/>
                    <a:pt x="1" y="2461"/>
                  </a:cubicBezTo>
                  <a:lnTo>
                    <a:pt x="8" y="2461"/>
                  </a:lnTo>
                  <a:cubicBezTo>
                    <a:pt x="113" y="2461"/>
                    <a:pt x="170" y="2382"/>
                    <a:pt x="187" y="2300"/>
                  </a:cubicBezTo>
                  <a:cubicBezTo>
                    <a:pt x="251" y="2049"/>
                    <a:pt x="427" y="1859"/>
                    <a:pt x="491" y="1605"/>
                  </a:cubicBezTo>
                  <a:cubicBezTo>
                    <a:pt x="546" y="1381"/>
                    <a:pt x="708" y="1179"/>
                    <a:pt x="838" y="977"/>
                  </a:cubicBezTo>
                  <a:cubicBezTo>
                    <a:pt x="1014" y="703"/>
                    <a:pt x="1205" y="442"/>
                    <a:pt x="1384" y="173"/>
                  </a:cubicBezTo>
                  <a:cubicBezTo>
                    <a:pt x="1414" y="132"/>
                    <a:pt x="1421" y="80"/>
                    <a:pt x="1440" y="30"/>
                  </a:cubicBezTo>
                  <a:cubicBezTo>
                    <a:pt x="1426" y="20"/>
                    <a:pt x="1410" y="13"/>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4"/>
            <p:cNvSpPr/>
            <p:nvPr/>
          </p:nvSpPr>
          <p:spPr>
            <a:xfrm>
              <a:off x="-1424283" y="3119698"/>
              <a:ext cx="87621" cy="50567"/>
            </a:xfrm>
            <a:custGeom>
              <a:avLst/>
              <a:gdLst/>
              <a:ahLst/>
              <a:cxnLst/>
              <a:rect l="l" t="t" r="r" b="b"/>
              <a:pathLst>
                <a:path w="1835" h="1059" extrusionOk="0">
                  <a:moveTo>
                    <a:pt x="1776" y="1"/>
                  </a:moveTo>
                  <a:cubicBezTo>
                    <a:pt x="1574" y="116"/>
                    <a:pt x="1376" y="233"/>
                    <a:pt x="1174" y="352"/>
                  </a:cubicBezTo>
                  <a:cubicBezTo>
                    <a:pt x="1162" y="359"/>
                    <a:pt x="1159" y="375"/>
                    <a:pt x="1148" y="382"/>
                  </a:cubicBezTo>
                  <a:cubicBezTo>
                    <a:pt x="1099" y="430"/>
                    <a:pt x="1054" y="483"/>
                    <a:pt x="994" y="516"/>
                  </a:cubicBezTo>
                  <a:cubicBezTo>
                    <a:pt x="725" y="689"/>
                    <a:pt x="430" y="801"/>
                    <a:pt x="127" y="901"/>
                  </a:cubicBezTo>
                  <a:cubicBezTo>
                    <a:pt x="86" y="917"/>
                    <a:pt x="56" y="961"/>
                    <a:pt x="0" y="1006"/>
                  </a:cubicBezTo>
                  <a:cubicBezTo>
                    <a:pt x="86" y="1040"/>
                    <a:pt x="157" y="1058"/>
                    <a:pt x="217" y="1058"/>
                  </a:cubicBezTo>
                  <a:cubicBezTo>
                    <a:pt x="269" y="1058"/>
                    <a:pt x="314" y="1044"/>
                    <a:pt x="351" y="1006"/>
                  </a:cubicBezTo>
                  <a:cubicBezTo>
                    <a:pt x="497" y="868"/>
                    <a:pt x="669" y="804"/>
                    <a:pt x="853" y="749"/>
                  </a:cubicBezTo>
                  <a:cubicBezTo>
                    <a:pt x="901" y="734"/>
                    <a:pt x="942" y="708"/>
                    <a:pt x="983" y="682"/>
                  </a:cubicBezTo>
                  <a:cubicBezTo>
                    <a:pt x="1193" y="551"/>
                    <a:pt x="1383" y="385"/>
                    <a:pt x="1619" y="292"/>
                  </a:cubicBezTo>
                  <a:cubicBezTo>
                    <a:pt x="1727" y="251"/>
                    <a:pt x="1805" y="143"/>
                    <a:pt x="1835" y="12"/>
                  </a:cubicBezTo>
                  <a:cubicBezTo>
                    <a:pt x="1809" y="9"/>
                    <a:pt x="1795" y="1"/>
                    <a:pt x="17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4"/>
            <p:cNvSpPr/>
            <p:nvPr/>
          </p:nvSpPr>
          <p:spPr>
            <a:xfrm>
              <a:off x="-2210582" y="3991852"/>
              <a:ext cx="65561" cy="49994"/>
            </a:xfrm>
            <a:custGeom>
              <a:avLst/>
              <a:gdLst/>
              <a:ahLst/>
              <a:cxnLst/>
              <a:rect l="l" t="t" r="r" b="b"/>
              <a:pathLst>
                <a:path w="1373" h="1047" extrusionOk="0">
                  <a:moveTo>
                    <a:pt x="1358" y="1"/>
                  </a:moveTo>
                  <a:lnTo>
                    <a:pt x="1358" y="1"/>
                  </a:lnTo>
                  <a:cubicBezTo>
                    <a:pt x="1290" y="30"/>
                    <a:pt x="1227" y="46"/>
                    <a:pt x="1175" y="82"/>
                  </a:cubicBezTo>
                  <a:cubicBezTo>
                    <a:pt x="992" y="217"/>
                    <a:pt x="808" y="360"/>
                    <a:pt x="625" y="501"/>
                  </a:cubicBezTo>
                  <a:cubicBezTo>
                    <a:pt x="426" y="662"/>
                    <a:pt x="229" y="823"/>
                    <a:pt x="0" y="1010"/>
                  </a:cubicBezTo>
                  <a:cubicBezTo>
                    <a:pt x="64" y="1028"/>
                    <a:pt x="98" y="1047"/>
                    <a:pt x="120" y="1047"/>
                  </a:cubicBezTo>
                  <a:cubicBezTo>
                    <a:pt x="124" y="1047"/>
                    <a:pt x="128" y="1047"/>
                    <a:pt x="131" y="1043"/>
                  </a:cubicBezTo>
                  <a:cubicBezTo>
                    <a:pt x="207" y="1010"/>
                    <a:pt x="288" y="972"/>
                    <a:pt x="355" y="924"/>
                  </a:cubicBezTo>
                  <a:cubicBezTo>
                    <a:pt x="655" y="700"/>
                    <a:pt x="954" y="472"/>
                    <a:pt x="1253" y="247"/>
                  </a:cubicBezTo>
                  <a:cubicBezTo>
                    <a:pt x="1323" y="191"/>
                    <a:pt x="1373" y="127"/>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4"/>
            <p:cNvSpPr/>
            <p:nvPr/>
          </p:nvSpPr>
          <p:spPr>
            <a:xfrm>
              <a:off x="-2030469" y="3762461"/>
              <a:ext cx="46270" cy="89675"/>
            </a:xfrm>
            <a:custGeom>
              <a:avLst/>
              <a:gdLst/>
              <a:ahLst/>
              <a:cxnLst/>
              <a:rect l="l" t="t" r="r" b="b"/>
              <a:pathLst>
                <a:path w="969" h="1878" extrusionOk="0">
                  <a:moveTo>
                    <a:pt x="867" y="1"/>
                  </a:moveTo>
                  <a:cubicBezTo>
                    <a:pt x="826" y="95"/>
                    <a:pt x="759" y="173"/>
                    <a:pt x="770" y="236"/>
                  </a:cubicBezTo>
                  <a:cubicBezTo>
                    <a:pt x="793" y="330"/>
                    <a:pt x="744" y="386"/>
                    <a:pt x="714" y="454"/>
                  </a:cubicBezTo>
                  <a:cubicBezTo>
                    <a:pt x="674" y="550"/>
                    <a:pt x="613" y="637"/>
                    <a:pt x="565" y="730"/>
                  </a:cubicBezTo>
                  <a:cubicBezTo>
                    <a:pt x="498" y="857"/>
                    <a:pt x="464" y="1003"/>
                    <a:pt x="374" y="1104"/>
                  </a:cubicBezTo>
                  <a:cubicBezTo>
                    <a:pt x="172" y="1320"/>
                    <a:pt x="165" y="1612"/>
                    <a:pt x="1" y="1877"/>
                  </a:cubicBezTo>
                  <a:cubicBezTo>
                    <a:pt x="127" y="1844"/>
                    <a:pt x="176" y="1784"/>
                    <a:pt x="210" y="1720"/>
                  </a:cubicBezTo>
                  <a:cubicBezTo>
                    <a:pt x="310" y="1537"/>
                    <a:pt x="408" y="1351"/>
                    <a:pt x="494" y="1156"/>
                  </a:cubicBezTo>
                  <a:cubicBezTo>
                    <a:pt x="598" y="920"/>
                    <a:pt x="700" y="681"/>
                    <a:pt x="848" y="468"/>
                  </a:cubicBezTo>
                  <a:cubicBezTo>
                    <a:pt x="969" y="304"/>
                    <a:pt x="969" y="233"/>
                    <a:pt x="8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4"/>
            <p:cNvSpPr/>
            <p:nvPr/>
          </p:nvSpPr>
          <p:spPr>
            <a:xfrm>
              <a:off x="-1443049" y="2927122"/>
              <a:ext cx="58207" cy="45219"/>
            </a:xfrm>
            <a:custGeom>
              <a:avLst/>
              <a:gdLst/>
              <a:ahLst/>
              <a:cxnLst/>
              <a:rect l="l" t="t" r="r" b="b"/>
              <a:pathLst>
                <a:path w="1219" h="947" extrusionOk="0">
                  <a:moveTo>
                    <a:pt x="1137" y="0"/>
                  </a:moveTo>
                  <a:cubicBezTo>
                    <a:pt x="1103" y="27"/>
                    <a:pt x="1066" y="53"/>
                    <a:pt x="1036" y="83"/>
                  </a:cubicBezTo>
                  <a:cubicBezTo>
                    <a:pt x="853" y="262"/>
                    <a:pt x="628" y="381"/>
                    <a:pt x="423" y="528"/>
                  </a:cubicBezTo>
                  <a:cubicBezTo>
                    <a:pt x="311" y="610"/>
                    <a:pt x="195" y="692"/>
                    <a:pt x="90" y="781"/>
                  </a:cubicBezTo>
                  <a:cubicBezTo>
                    <a:pt x="57" y="807"/>
                    <a:pt x="45" y="864"/>
                    <a:pt x="0" y="947"/>
                  </a:cubicBezTo>
                  <a:cubicBezTo>
                    <a:pt x="147" y="879"/>
                    <a:pt x="254" y="849"/>
                    <a:pt x="337" y="785"/>
                  </a:cubicBezTo>
                  <a:cubicBezTo>
                    <a:pt x="427" y="718"/>
                    <a:pt x="490" y="621"/>
                    <a:pt x="568" y="543"/>
                  </a:cubicBezTo>
                  <a:cubicBezTo>
                    <a:pt x="602" y="509"/>
                    <a:pt x="651" y="490"/>
                    <a:pt x="692" y="460"/>
                  </a:cubicBezTo>
                  <a:cubicBezTo>
                    <a:pt x="770" y="400"/>
                    <a:pt x="849" y="345"/>
                    <a:pt x="927" y="284"/>
                  </a:cubicBezTo>
                  <a:cubicBezTo>
                    <a:pt x="1025" y="210"/>
                    <a:pt x="1118" y="127"/>
                    <a:pt x="1219" y="57"/>
                  </a:cubicBezTo>
                  <a:cubicBezTo>
                    <a:pt x="1193" y="38"/>
                    <a:pt x="1167" y="19"/>
                    <a:pt x="1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4"/>
            <p:cNvSpPr/>
            <p:nvPr/>
          </p:nvSpPr>
          <p:spPr>
            <a:xfrm>
              <a:off x="-1416452" y="2950663"/>
              <a:ext cx="71052" cy="52000"/>
            </a:xfrm>
            <a:custGeom>
              <a:avLst/>
              <a:gdLst/>
              <a:ahLst/>
              <a:cxnLst/>
              <a:rect l="l" t="t" r="r" b="b"/>
              <a:pathLst>
                <a:path w="1488" h="1089" extrusionOk="0">
                  <a:moveTo>
                    <a:pt x="1369" y="0"/>
                  </a:moveTo>
                  <a:cubicBezTo>
                    <a:pt x="1353" y="9"/>
                    <a:pt x="1339" y="19"/>
                    <a:pt x="1320" y="27"/>
                  </a:cubicBezTo>
                  <a:cubicBezTo>
                    <a:pt x="1309" y="31"/>
                    <a:pt x="1301" y="45"/>
                    <a:pt x="1290" y="53"/>
                  </a:cubicBezTo>
                  <a:cubicBezTo>
                    <a:pt x="1039" y="247"/>
                    <a:pt x="785" y="442"/>
                    <a:pt x="535" y="633"/>
                  </a:cubicBezTo>
                  <a:cubicBezTo>
                    <a:pt x="359" y="771"/>
                    <a:pt x="180" y="906"/>
                    <a:pt x="0" y="1040"/>
                  </a:cubicBezTo>
                  <a:cubicBezTo>
                    <a:pt x="8" y="1055"/>
                    <a:pt x="16" y="1073"/>
                    <a:pt x="23" y="1089"/>
                  </a:cubicBezTo>
                  <a:cubicBezTo>
                    <a:pt x="32" y="1088"/>
                    <a:pt x="42" y="1088"/>
                    <a:pt x="52" y="1088"/>
                  </a:cubicBezTo>
                  <a:cubicBezTo>
                    <a:pt x="62" y="1088"/>
                    <a:pt x="73" y="1088"/>
                    <a:pt x="83" y="1088"/>
                  </a:cubicBezTo>
                  <a:cubicBezTo>
                    <a:pt x="118" y="1088"/>
                    <a:pt x="151" y="1086"/>
                    <a:pt x="165" y="1070"/>
                  </a:cubicBezTo>
                  <a:cubicBezTo>
                    <a:pt x="378" y="808"/>
                    <a:pt x="707" y="681"/>
                    <a:pt x="931" y="435"/>
                  </a:cubicBezTo>
                  <a:cubicBezTo>
                    <a:pt x="1141" y="423"/>
                    <a:pt x="1193" y="199"/>
                    <a:pt x="1379" y="124"/>
                  </a:cubicBezTo>
                  <a:cubicBezTo>
                    <a:pt x="1417" y="109"/>
                    <a:pt x="1455" y="90"/>
                    <a:pt x="1488" y="64"/>
                  </a:cubicBezTo>
                  <a:cubicBezTo>
                    <a:pt x="1447" y="45"/>
                    <a:pt x="1410" y="23"/>
                    <a:pt x="1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4"/>
            <p:cNvSpPr/>
            <p:nvPr/>
          </p:nvSpPr>
          <p:spPr>
            <a:xfrm>
              <a:off x="-1935876" y="3131636"/>
              <a:ext cx="74681" cy="64319"/>
            </a:xfrm>
            <a:custGeom>
              <a:avLst/>
              <a:gdLst/>
              <a:ahLst/>
              <a:cxnLst/>
              <a:rect l="l" t="t" r="r" b="b"/>
              <a:pathLst>
                <a:path w="1564" h="1347" extrusionOk="0">
                  <a:moveTo>
                    <a:pt x="1563" y="1"/>
                  </a:moveTo>
                  <a:cubicBezTo>
                    <a:pt x="1519" y="9"/>
                    <a:pt x="1496" y="9"/>
                    <a:pt x="1481" y="16"/>
                  </a:cubicBezTo>
                  <a:cubicBezTo>
                    <a:pt x="1253" y="158"/>
                    <a:pt x="1065" y="353"/>
                    <a:pt x="838" y="491"/>
                  </a:cubicBezTo>
                  <a:cubicBezTo>
                    <a:pt x="722" y="562"/>
                    <a:pt x="632" y="682"/>
                    <a:pt x="532" y="779"/>
                  </a:cubicBezTo>
                  <a:cubicBezTo>
                    <a:pt x="482" y="824"/>
                    <a:pt x="434" y="861"/>
                    <a:pt x="389" y="910"/>
                  </a:cubicBezTo>
                  <a:cubicBezTo>
                    <a:pt x="263" y="1037"/>
                    <a:pt x="139" y="1167"/>
                    <a:pt x="1" y="1306"/>
                  </a:cubicBezTo>
                  <a:cubicBezTo>
                    <a:pt x="42" y="1332"/>
                    <a:pt x="75" y="1347"/>
                    <a:pt x="109" y="1347"/>
                  </a:cubicBezTo>
                  <a:cubicBezTo>
                    <a:pt x="150" y="1347"/>
                    <a:pt x="187" y="1321"/>
                    <a:pt x="236" y="1269"/>
                  </a:cubicBezTo>
                  <a:cubicBezTo>
                    <a:pt x="285" y="1220"/>
                    <a:pt x="322" y="1160"/>
                    <a:pt x="370" y="1108"/>
                  </a:cubicBezTo>
                  <a:cubicBezTo>
                    <a:pt x="475" y="999"/>
                    <a:pt x="610" y="917"/>
                    <a:pt x="681" y="775"/>
                  </a:cubicBezTo>
                  <a:cubicBezTo>
                    <a:pt x="699" y="737"/>
                    <a:pt x="737" y="708"/>
                    <a:pt x="770" y="685"/>
                  </a:cubicBezTo>
                  <a:cubicBezTo>
                    <a:pt x="984" y="528"/>
                    <a:pt x="1200" y="375"/>
                    <a:pt x="1417" y="218"/>
                  </a:cubicBezTo>
                  <a:cubicBezTo>
                    <a:pt x="1455" y="188"/>
                    <a:pt x="1496" y="154"/>
                    <a:pt x="1526" y="118"/>
                  </a:cubicBezTo>
                  <a:cubicBezTo>
                    <a:pt x="1545" y="91"/>
                    <a:pt x="1548" y="50"/>
                    <a:pt x="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4"/>
            <p:cNvSpPr/>
            <p:nvPr/>
          </p:nvSpPr>
          <p:spPr>
            <a:xfrm>
              <a:off x="-2140581" y="3874721"/>
              <a:ext cx="49612" cy="52382"/>
            </a:xfrm>
            <a:custGeom>
              <a:avLst/>
              <a:gdLst/>
              <a:ahLst/>
              <a:cxnLst/>
              <a:rect l="l" t="t" r="r" b="b"/>
              <a:pathLst>
                <a:path w="1039" h="1097" extrusionOk="0">
                  <a:moveTo>
                    <a:pt x="983" y="1"/>
                  </a:moveTo>
                  <a:cubicBezTo>
                    <a:pt x="878" y="1"/>
                    <a:pt x="822" y="76"/>
                    <a:pt x="763" y="147"/>
                  </a:cubicBezTo>
                  <a:cubicBezTo>
                    <a:pt x="564" y="386"/>
                    <a:pt x="363" y="622"/>
                    <a:pt x="168" y="861"/>
                  </a:cubicBezTo>
                  <a:cubicBezTo>
                    <a:pt x="112" y="929"/>
                    <a:pt x="67" y="1003"/>
                    <a:pt x="0" y="1096"/>
                  </a:cubicBezTo>
                  <a:cubicBezTo>
                    <a:pt x="187" y="1074"/>
                    <a:pt x="235" y="1041"/>
                    <a:pt x="325" y="910"/>
                  </a:cubicBezTo>
                  <a:cubicBezTo>
                    <a:pt x="389" y="824"/>
                    <a:pt x="449" y="738"/>
                    <a:pt x="520" y="659"/>
                  </a:cubicBezTo>
                  <a:cubicBezTo>
                    <a:pt x="684" y="465"/>
                    <a:pt x="852" y="278"/>
                    <a:pt x="1020" y="83"/>
                  </a:cubicBezTo>
                  <a:cubicBezTo>
                    <a:pt x="1032" y="68"/>
                    <a:pt x="1032" y="46"/>
                    <a:pt x="1039" y="9"/>
                  </a:cubicBezTo>
                  <a:cubicBezTo>
                    <a:pt x="1020" y="5"/>
                    <a:pt x="1001" y="1"/>
                    <a:pt x="9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4"/>
            <p:cNvSpPr/>
            <p:nvPr/>
          </p:nvSpPr>
          <p:spPr>
            <a:xfrm>
              <a:off x="-2613306" y="4106786"/>
              <a:ext cx="73774" cy="10935"/>
            </a:xfrm>
            <a:custGeom>
              <a:avLst/>
              <a:gdLst/>
              <a:ahLst/>
              <a:cxnLst/>
              <a:rect l="l" t="t" r="r" b="b"/>
              <a:pathLst>
                <a:path w="1545" h="229" extrusionOk="0">
                  <a:moveTo>
                    <a:pt x="241" y="1"/>
                  </a:moveTo>
                  <a:cubicBezTo>
                    <a:pt x="162" y="1"/>
                    <a:pt x="84" y="16"/>
                    <a:pt x="1" y="61"/>
                  </a:cubicBezTo>
                  <a:cubicBezTo>
                    <a:pt x="222" y="165"/>
                    <a:pt x="454" y="218"/>
                    <a:pt x="693" y="218"/>
                  </a:cubicBezTo>
                  <a:cubicBezTo>
                    <a:pt x="749" y="218"/>
                    <a:pt x="805" y="213"/>
                    <a:pt x="861" y="206"/>
                  </a:cubicBezTo>
                  <a:lnTo>
                    <a:pt x="1022" y="206"/>
                  </a:lnTo>
                  <a:cubicBezTo>
                    <a:pt x="1167" y="213"/>
                    <a:pt x="1313" y="229"/>
                    <a:pt x="1463" y="229"/>
                  </a:cubicBezTo>
                  <a:cubicBezTo>
                    <a:pt x="1489" y="229"/>
                    <a:pt x="1519" y="177"/>
                    <a:pt x="1545" y="151"/>
                  </a:cubicBezTo>
                  <a:cubicBezTo>
                    <a:pt x="1538" y="132"/>
                    <a:pt x="1531" y="117"/>
                    <a:pt x="1523" y="101"/>
                  </a:cubicBezTo>
                  <a:cubicBezTo>
                    <a:pt x="1474" y="113"/>
                    <a:pt x="1422" y="117"/>
                    <a:pt x="1369" y="117"/>
                  </a:cubicBezTo>
                  <a:cubicBezTo>
                    <a:pt x="1313" y="117"/>
                    <a:pt x="1257" y="113"/>
                    <a:pt x="1198" y="106"/>
                  </a:cubicBezTo>
                  <a:cubicBezTo>
                    <a:pt x="1141" y="101"/>
                    <a:pt x="1086" y="98"/>
                    <a:pt x="1026" y="98"/>
                  </a:cubicBezTo>
                  <a:cubicBezTo>
                    <a:pt x="958" y="98"/>
                    <a:pt x="887" y="106"/>
                    <a:pt x="820" y="124"/>
                  </a:cubicBezTo>
                  <a:cubicBezTo>
                    <a:pt x="808" y="128"/>
                    <a:pt x="798" y="128"/>
                    <a:pt x="790" y="128"/>
                  </a:cubicBezTo>
                  <a:cubicBezTo>
                    <a:pt x="738" y="128"/>
                    <a:pt x="674" y="98"/>
                    <a:pt x="618" y="83"/>
                  </a:cubicBezTo>
                  <a:cubicBezTo>
                    <a:pt x="494" y="46"/>
                    <a:pt x="368" y="1"/>
                    <a:pt x="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4"/>
            <p:cNvSpPr/>
            <p:nvPr/>
          </p:nvSpPr>
          <p:spPr>
            <a:xfrm>
              <a:off x="-1911954" y="3427972"/>
              <a:ext cx="23588" cy="69476"/>
            </a:xfrm>
            <a:custGeom>
              <a:avLst/>
              <a:gdLst/>
              <a:ahLst/>
              <a:cxnLst/>
              <a:rect l="l" t="t" r="r" b="b"/>
              <a:pathLst>
                <a:path w="494" h="1455" extrusionOk="0">
                  <a:moveTo>
                    <a:pt x="445" y="1"/>
                  </a:moveTo>
                  <a:cubicBezTo>
                    <a:pt x="337" y="285"/>
                    <a:pt x="247" y="513"/>
                    <a:pt x="157" y="744"/>
                  </a:cubicBezTo>
                  <a:cubicBezTo>
                    <a:pt x="76" y="965"/>
                    <a:pt x="0" y="1189"/>
                    <a:pt x="34" y="1455"/>
                  </a:cubicBezTo>
                  <a:cubicBezTo>
                    <a:pt x="150" y="1380"/>
                    <a:pt x="150" y="1380"/>
                    <a:pt x="165" y="1294"/>
                  </a:cubicBezTo>
                  <a:cubicBezTo>
                    <a:pt x="195" y="1148"/>
                    <a:pt x="224" y="1006"/>
                    <a:pt x="266" y="864"/>
                  </a:cubicBezTo>
                  <a:cubicBezTo>
                    <a:pt x="333" y="636"/>
                    <a:pt x="412" y="411"/>
                    <a:pt x="479" y="184"/>
                  </a:cubicBezTo>
                  <a:cubicBezTo>
                    <a:pt x="494" y="142"/>
                    <a:pt x="464" y="94"/>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4"/>
            <p:cNvSpPr/>
            <p:nvPr/>
          </p:nvSpPr>
          <p:spPr>
            <a:xfrm>
              <a:off x="-1931245" y="3504372"/>
              <a:ext cx="23111" cy="73392"/>
            </a:xfrm>
            <a:custGeom>
              <a:avLst/>
              <a:gdLst/>
              <a:ahLst/>
              <a:cxnLst/>
              <a:rect l="l" t="t" r="r" b="b"/>
              <a:pathLst>
                <a:path w="484" h="1537" extrusionOk="0">
                  <a:moveTo>
                    <a:pt x="385" y="0"/>
                  </a:moveTo>
                  <a:cubicBezTo>
                    <a:pt x="333" y="184"/>
                    <a:pt x="262" y="348"/>
                    <a:pt x="251" y="521"/>
                  </a:cubicBezTo>
                  <a:cubicBezTo>
                    <a:pt x="244" y="707"/>
                    <a:pt x="195" y="871"/>
                    <a:pt x="131" y="1047"/>
                  </a:cubicBezTo>
                  <a:cubicBezTo>
                    <a:pt x="83" y="1189"/>
                    <a:pt x="0" y="1350"/>
                    <a:pt x="131" y="1537"/>
                  </a:cubicBezTo>
                  <a:cubicBezTo>
                    <a:pt x="166" y="1470"/>
                    <a:pt x="188" y="1436"/>
                    <a:pt x="199" y="1395"/>
                  </a:cubicBezTo>
                  <a:cubicBezTo>
                    <a:pt x="259" y="1211"/>
                    <a:pt x="202" y="999"/>
                    <a:pt x="340" y="835"/>
                  </a:cubicBezTo>
                  <a:cubicBezTo>
                    <a:pt x="323" y="628"/>
                    <a:pt x="390" y="442"/>
                    <a:pt x="449" y="255"/>
                  </a:cubicBezTo>
                  <a:cubicBezTo>
                    <a:pt x="475" y="165"/>
                    <a:pt x="483" y="76"/>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4"/>
            <p:cNvSpPr/>
            <p:nvPr/>
          </p:nvSpPr>
          <p:spPr>
            <a:xfrm>
              <a:off x="-2095982" y="3276605"/>
              <a:ext cx="30894" cy="73392"/>
            </a:xfrm>
            <a:custGeom>
              <a:avLst/>
              <a:gdLst/>
              <a:ahLst/>
              <a:cxnLst/>
              <a:rect l="l" t="t" r="r" b="b"/>
              <a:pathLst>
                <a:path w="647" h="1537" extrusionOk="0">
                  <a:moveTo>
                    <a:pt x="614" y="1"/>
                  </a:moveTo>
                  <a:cubicBezTo>
                    <a:pt x="614" y="4"/>
                    <a:pt x="614" y="8"/>
                    <a:pt x="617" y="12"/>
                  </a:cubicBezTo>
                  <a:cubicBezTo>
                    <a:pt x="617" y="8"/>
                    <a:pt x="621" y="4"/>
                    <a:pt x="621" y="1"/>
                  </a:cubicBezTo>
                  <a:close/>
                  <a:moveTo>
                    <a:pt x="617" y="12"/>
                  </a:moveTo>
                  <a:cubicBezTo>
                    <a:pt x="538" y="195"/>
                    <a:pt x="457" y="379"/>
                    <a:pt x="378" y="562"/>
                  </a:cubicBezTo>
                  <a:cubicBezTo>
                    <a:pt x="277" y="805"/>
                    <a:pt x="179" y="1043"/>
                    <a:pt x="83" y="1287"/>
                  </a:cubicBezTo>
                  <a:cubicBezTo>
                    <a:pt x="53" y="1369"/>
                    <a:pt x="31" y="1455"/>
                    <a:pt x="0" y="1537"/>
                  </a:cubicBezTo>
                  <a:cubicBezTo>
                    <a:pt x="64" y="1533"/>
                    <a:pt x="112" y="1514"/>
                    <a:pt x="127" y="1481"/>
                  </a:cubicBezTo>
                  <a:cubicBezTo>
                    <a:pt x="176" y="1380"/>
                    <a:pt x="195" y="1264"/>
                    <a:pt x="255" y="1171"/>
                  </a:cubicBezTo>
                  <a:cubicBezTo>
                    <a:pt x="457" y="842"/>
                    <a:pt x="505" y="460"/>
                    <a:pt x="636" y="113"/>
                  </a:cubicBezTo>
                  <a:cubicBezTo>
                    <a:pt x="647" y="87"/>
                    <a:pt x="628" y="46"/>
                    <a:pt x="617"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4"/>
            <p:cNvSpPr/>
            <p:nvPr/>
          </p:nvSpPr>
          <p:spPr>
            <a:xfrm>
              <a:off x="-1553685" y="3120605"/>
              <a:ext cx="64988" cy="21297"/>
            </a:xfrm>
            <a:custGeom>
              <a:avLst/>
              <a:gdLst/>
              <a:ahLst/>
              <a:cxnLst/>
              <a:rect l="l" t="t" r="r" b="b"/>
              <a:pathLst>
                <a:path w="1361" h="446" extrusionOk="0">
                  <a:moveTo>
                    <a:pt x="0" y="416"/>
                  </a:moveTo>
                  <a:lnTo>
                    <a:pt x="0" y="423"/>
                  </a:lnTo>
                  <a:cubicBezTo>
                    <a:pt x="4" y="419"/>
                    <a:pt x="4" y="419"/>
                    <a:pt x="7" y="416"/>
                  </a:cubicBezTo>
                  <a:close/>
                  <a:moveTo>
                    <a:pt x="1346" y="0"/>
                  </a:moveTo>
                  <a:cubicBezTo>
                    <a:pt x="1218" y="30"/>
                    <a:pt x="1091" y="75"/>
                    <a:pt x="964" y="83"/>
                  </a:cubicBezTo>
                  <a:cubicBezTo>
                    <a:pt x="673" y="102"/>
                    <a:pt x="407" y="202"/>
                    <a:pt x="142" y="299"/>
                  </a:cubicBezTo>
                  <a:cubicBezTo>
                    <a:pt x="90" y="318"/>
                    <a:pt x="52" y="375"/>
                    <a:pt x="7" y="416"/>
                  </a:cubicBezTo>
                  <a:cubicBezTo>
                    <a:pt x="45" y="438"/>
                    <a:pt x="82" y="445"/>
                    <a:pt x="116" y="445"/>
                  </a:cubicBezTo>
                  <a:cubicBezTo>
                    <a:pt x="198" y="445"/>
                    <a:pt x="276" y="408"/>
                    <a:pt x="359" y="385"/>
                  </a:cubicBezTo>
                  <a:cubicBezTo>
                    <a:pt x="572" y="326"/>
                    <a:pt x="773" y="221"/>
                    <a:pt x="998" y="187"/>
                  </a:cubicBezTo>
                  <a:cubicBezTo>
                    <a:pt x="1125" y="169"/>
                    <a:pt x="1241" y="94"/>
                    <a:pt x="1360" y="42"/>
                  </a:cubicBezTo>
                  <a:cubicBezTo>
                    <a:pt x="1357" y="30"/>
                    <a:pt x="1353" y="16"/>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4"/>
            <p:cNvSpPr/>
            <p:nvPr/>
          </p:nvSpPr>
          <p:spPr>
            <a:xfrm>
              <a:off x="-2230398" y="3963441"/>
              <a:ext cx="55008" cy="43643"/>
            </a:xfrm>
            <a:custGeom>
              <a:avLst/>
              <a:gdLst/>
              <a:ahLst/>
              <a:cxnLst/>
              <a:rect l="l" t="t" r="r" b="b"/>
              <a:pathLst>
                <a:path w="1152" h="914" extrusionOk="0">
                  <a:moveTo>
                    <a:pt x="1152" y="1"/>
                  </a:moveTo>
                  <a:lnTo>
                    <a:pt x="1152" y="1"/>
                  </a:lnTo>
                  <a:cubicBezTo>
                    <a:pt x="767" y="293"/>
                    <a:pt x="386" y="581"/>
                    <a:pt x="1" y="872"/>
                  </a:cubicBezTo>
                  <a:cubicBezTo>
                    <a:pt x="8" y="887"/>
                    <a:pt x="16" y="902"/>
                    <a:pt x="23" y="913"/>
                  </a:cubicBezTo>
                  <a:cubicBezTo>
                    <a:pt x="106" y="883"/>
                    <a:pt x="195" y="865"/>
                    <a:pt x="263" y="816"/>
                  </a:cubicBezTo>
                  <a:cubicBezTo>
                    <a:pt x="505" y="644"/>
                    <a:pt x="744" y="465"/>
                    <a:pt x="980" y="285"/>
                  </a:cubicBezTo>
                  <a:cubicBezTo>
                    <a:pt x="1070" y="218"/>
                    <a:pt x="1152" y="147"/>
                    <a:pt x="1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4"/>
            <p:cNvSpPr/>
            <p:nvPr/>
          </p:nvSpPr>
          <p:spPr>
            <a:xfrm>
              <a:off x="-1462149" y="2920485"/>
              <a:ext cx="38964" cy="27552"/>
            </a:xfrm>
            <a:custGeom>
              <a:avLst/>
              <a:gdLst/>
              <a:ahLst/>
              <a:cxnLst/>
              <a:rect l="l" t="t" r="r" b="b"/>
              <a:pathLst>
                <a:path w="816" h="577" extrusionOk="0">
                  <a:moveTo>
                    <a:pt x="654" y="1"/>
                  </a:moveTo>
                  <a:cubicBezTo>
                    <a:pt x="565" y="72"/>
                    <a:pt x="471" y="143"/>
                    <a:pt x="378" y="206"/>
                  </a:cubicBezTo>
                  <a:cubicBezTo>
                    <a:pt x="233" y="304"/>
                    <a:pt x="102" y="405"/>
                    <a:pt x="0" y="577"/>
                  </a:cubicBezTo>
                  <a:cubicBezTo>
                    <a:pt x="53" y="562"/>
                    <a:pt x="94" y="562"/>
                    <a:pt x="128" y="543"/>
                  </a:cubicBezTo>
                  <a:cubicBezTo>
                    <a:pt x="247" y="468"/>
                    <a:pt x="363" y="386"/>
                    <a:pt x="479" y="311"/>
                  </a:cubicBezTo>
                  <a:cubicBezTo>
                    <a:pt x="580" y="244"/>
                    <a:pt x="681" y="188"/>
                    <a:pt x="752" y="80"/>
                  </a:cubicBezTo>
                  <a:cubicBezTo>
                    <a:pt x="771" y="49"/>
                    <a:pt x="793" y="27"/>
                    <a:pt x="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4"/>
            <p:cNvSpPr/>
            <p:nvPr/>
          </p:nvSpPr>
          <p:spPr>
            <a:xfrm>
              <a:off x="-2662345" y="3904040"/>
              <a:ext cx="72007" cy="25737"/>
            </a:xfrm>
            <a:custGeom>
              <a:avLst/>
              <a:gdLst/>
              <a:ahLst/>
              <a:cxnLst/>
              <a:rect l="l" t="t" r="r" b="b"/>
              <a:pathLst>
                <a:path w="1508" h="539" extrusionOk="0">
                  <a:moveTo>
                    <a:pt x="12" y="1"/>
                  </a:moveTo>
                  <a:cubicBezTo>
                    <a:pt x="8" y="15"/>
                    <a:pt x="4" y="27"/>
                    <a:pt x="1" y="41"/>
                  </a:cubicBezTo>
                  <a:cubicBezTo>
                    <a:pt x="90" y="97"/>
                    <a:pt x="176" y="184"/>
                    <a:pt x="273" y="202"/>
                  </a:cubicBezTo>
                  <a:cubicBezTo>
                    <a:pt x="565" y="265"/>
                    <a:pt x="841" y="355"/>
                    <a:pt x="1114" y="472"/>
                  </a:cubicBezTo>
                  <a:cubicBezTo>
                    <a:pt x="1189" y="505"/>
                    <a:pt x="1271" y="539"/>
                    <a:pt x="1357" y="539"/>
                  </a:cubicBezTo>
                  <a:cubicBezTo>
                    <a:pt x="1406" y="539"/>
                    <a:pt x="1454" y="527"/>
                    <a:pt x="1507" y="498"/>
                  </a:cubicBezTo>
                  <a:cubicBezTo>
                    <a:pt x="1111" y="273"/>
                    <a:pt x="636" y="262"/>
                    <a:pt x="236" y="45"/>
                  </a:cubicBezTo>
                  <a:cubicBezTo>
                    <a:pt x="172" y="11"/>
                    <a:pt x="86" y="1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4"/>
            <p:cNvSpPr/>
            <p:nvPr/>
          </p:nvSpPr>
          <p:spPr>
            <a:xfrm>
              <a:off x="-1346307" y="3033844"/>
              <a:ext cx="61789" cy="45744"/>
            </a:xfrm>
            <a:custGeom>
              <a:avLst/>
              <a:gdLst/>
              <a:ahLst/>
              <a:cxnLst/>
              <a:rect l="l" t="t" r="r" b="b"/>
              <a:pathLst>
                <a:path w="1294" h="958" extrusionOk="0">
                  <a:moveTo>
                    <a:pt x="1294" y="1"/>
                  </a:moveTo>
                  <a:lnTo>
                    <a:pt x="1294" y="1"/>
                  </a:lnTo>
                  <a:cubicBezTo>
                    <a:pt x="826" y="263"/>
                    <a:pt x="431" y="610"/>
                    <a:pt x="0" y="910"/>
                  </a:cubicBezTo>
                  <a:cubicBezTo>
                    <a:pt x="5" y="924"/>
                    <a:pt x="8" y="939"/>
                    <a:pt x="12" y="954"/>
                  </a:cubicBezTo>
                  <a:lnTo>
                    <a:pt x="41" y="954"/>
                  </a:lnTo>
                  <a:cubicBezTo>
                    <a:pt x="53" y="958"/>
                    <a:pt x="60" y="958"/>
                    <a:pt x="72" y="958"/>
                  </a:cubicBezTo>
                  <a:cubicBezTo>
                    <a:pt x="83" y="958"/>
                    <a:pt x="94" y="954"/>
                    <a:pt x="105" y="950"/>
                  </a:cubicBezTo>
                  <a:cubicBezTo>
                    <a:pt x="184" y="894"/>
                    <a:pt x="255" y="831"/>
                    <a:pt x="333" y="775"/>
                  </a:cubicBezTo>
                  <a:cubicBezTo>
                    <a:pt x="546" y="622"/>
                    <a:pt x="763" y="479"/>
                    <a:pt x="969" y="322"/>
                  </a:cubicBezTo>
                  <a:cubicBezTo>
                    <a:pt x="1088" y="229"/>
                    <a:pt x="1185" y="109"/>
                    <a:pt x="1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4"/>
            <p:cNvSpPr/>
            <p:nvPr/>
          </p:nvSpPr>
          <p:spPr>
            <a:xfrm>
              <a:off x="-1504121" y="3134548"/>
              <a:ext cx="59306" cy="23923"/>
            </a:xfrm>
            <a:custGeom>
              <a:avLst/>
              <a:gdLst/>
              <a:ahLst/>
              <a:cxnLst/>
              <a:rect l="l" t="t" r="r" b="b"/>
              <a:pathLst>
                <a:path w="1242" h="501" extrusionOk="0">
                  <a:moveTo>
                    <a:pt x="1156" y="0"/>
                  </a:moveTo>
                  <a:cubicBezTo>
                    <a:pt x="1141" y="0"/>
                    <a:pt x="1130" y="4"/>
                    <a:pt x="1115" y="7"/>
                  </a:cubicBezTo>
                  <a:cubicBezTo>
                    <a:pt x="779" y="112"/>
                    <a:pt x="446" y="217"/>
                    <a:pt x="113" y="326"/>
                  </a:cubicBezTo>
                  <a:cubicBezTo>
                    <a:pt x="49" y="344"/>
                    <a:pt x="1" y="388"/>
                    <a:pt x="46" y="501"/>
                  </a:cubicBezTo>
                  <a:cubicBezTo>
                    <a:pt x="450" y="362"/>
                    <a:pt x="853" y="231"/>
                    <a:pt x="1242" y="22"/>
                  </a:cubicBezTo>
                  <a:cubicBezTo>
                    <a:pt x="1212" y="7"/>
                    <a:pt x="1186"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4"/>
            <p:cNvSpPr/>
            <p:nvPr/>
          </p:nvSpPr>
          <p:spPr>
            <a:xfrm>
              <a:off x="-2009937" y="3180245"/>
              <a:ext cx="34332" cy="49803"/>
            </a:xfrm>
            <a:custGeom>
              <a:avLst/>
              <a:gdLst/>
              <a:ahLst/>
              <a:cxnLst/>
              <a:rect l="l" t="t" r="r" b="b"/>
              <a:pathLst>
                <a:path w="719" h="1043" extrusionOk="0">
                  <a:moveTo>
                    <a:pt x="718" y="0"/>
                  </a:moveTo>
                  <a:lnTo>
                    <a:pt x="718" y="0"/>
                  </a:lnTo>
                  <a:cubicBezTo>
                    <a:pt x="427" y="311"/>
                    <a:pt x="154" y="632"/>
                    <a:pt x="0" y="1043"/>
                  </a:cubicBezTo>
                  <a:cubicBezTo>
                    <a:pt x="228" y="949"/>
                    <a:pt x="273" y="710"/>
                    <a:pt x="415" y="549"/>
                  </a:cubicBezTo>
                  <a:cubicBezTo>
                    <a:pt x="553" y="392"/>
                    <a:pt x="703" y="232"/>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4"/>
            <p:cNvSpPr/>
            <p:nvPr/>
          </p:nvSpPr>
          <p:spPr>
            <a:xfrm>
              <a:off x="-2046752" y="3381941"/>
              <a:ext cx="22777" cy="64271"/>
            </a:xfrm>
            <a:custGeom>
              <a:avLst/>
              <a:gdLst/>
              <a:ahLst/>
              <a:cxnLst/>
              <a:rect l="l" t="t" r="r" b="b"/>
              <a:pathLst>
                <a:path w="477" h="1346" extrusionOk="0">
                  <a:moveTo>
                    <a:pt x="401" y="0"/>
                  </a:moveTo>
                  <a:cubicBezTo>
                    <a:pt x="378" y="57"/>
                    <a:pt x="360" y="105"/>
                    <a:pt x="342" y="150"/>
                  </a:cubicBezTo>
                  <a:cubicBezTo>
                    <a:pt x="263" y="374"/>
                    <a:pt x="173" y="595"/>
                    <a:pt x="106" y="826"/>
                  </a:cubicBezTo>
                  <a:cubicBezTo>
                    <a:pt x="57" y="991"/>
                    <a:pt x="42" y="1163"/>
                    <a:pt x="12" y="1331"/>
                  </a:cubicBezTo>
                  <a:cubicBezTo>
                    <a:pt x="57" y="1271"/>
                    <a:pt x="113" y="1211"/>
                    <a:pt x="143" y="1144"/>
                  </a:cubicBezTo>
                  <a:cubicBezTo>
                    <a:pt x="180" y="1073"/>
                    <a:pt x="192" y="987"/>
                    <a:pt x="218" y="909"/>
                  </a:cubicBezTo>
                  <a:cubicBezTo>
                    <a:pt x="292" y="662"/>
                    <a:pt x="368" y="415"/>
                    <a:pt x="449" y="169"/>
                  </a:cubicBezTo>
                  <a:cubicBezTo>
                    <a:pt x="476" y="97"/>
                    <a:pt x="461" y="52"/>
                    <a:pt x="401" y="0"/>
                  </a:cubicBezTo>
                  <a:close/>
                  <a:moveTo>
                    <a:pt x="12" y="1331"/>
                  </a:moveTo>
                  <a:lnTo>
                    <a:pt x="12" y="1331"/>
                  </a:lnTo>
                  <a:cubicBezTo>
                    <a:pt x="9" y="1335"/>
                    <a:pt x="5" y="1342"/>
                    <a:pt x="1" y="1346"/>
                  </a:cubicBezTo>
                  <a:lnTo>
                    <a:pt x="9" y="1346"/>
                  </a:lnTo>
                  <a:cubicBezTo>
                    <a:pt x="9" y="1342"/>
                    <a:pt x="12" y="1335"/>
                    <a:pt x="12" y="13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4"/>
            <p:cNvSpPr/>
            <p:nvPr/>
          </p:nvSpPr>
          <p:spPr>
            <a:xfrm>
              <a:off x="-2059215" y="3290166"/>
              <a:ext cx="23254" cy="50949"/>
            </a:xfrm>
            <a:custGeom>
              <a:avLst/>
              <a:gdLst/>
              <a:ahLst/>
              <a:cxnLst/>
              <a:rect l="l" t="t" r="r" b="b"/>
              <a:pathLst>
                <a:path w="487" h="1067" extrusionOk="0">
                  <a:moveTo>
                    <a:pt x="434" y="0"/>
                  </a:moveTo>
                  <a:cubicBezTo>
                    <a:pt x="386" y="57"/>
                    <a:pt x="322" y="113"/>
                    <a:pt x="299" y="176"/>
                  </a:cubicBezTo>
                  <a:cubicBezTo>
                    <a:pt x="194" y="464"/>
                    <a:pt x="101" y="756"/>
                    <a:pt x="1" y="1051"/>
                  </a:cubicBezTo>
                  <a:cubicBezTo>
                    <a:pt x="30" y="1059"/>
                    <a:pt x="53" y="1066"/>
                    <a:pt x="72" y="1066"/>
                  </a:cubicBezTo>
                  <a:cubicBezTo>
                    <a:pt x="135" y="1066"/>
                    <a:pt x="161" y="1014"/>
                    <a:pt x="180" y="965"/>
                  </a:cubicBezTo>
                  <a:cubicBezTo>
                    <a:pt x="247" y="778"/>
                    <a:pt x="307" y="592"/>
                    <a:pt x="370" y="404"/>
                  </a:cubicBezTo>
                  <a:cubicBezTo>
                    <a:pt x="412" y="278"/>
                    <a:pt x="449" y="150"/>
                    <a:pt x="486" y="27"/>
                  </a:cubicBezTo>
                  <a:cubicBezTo>
                    <a:pt x="468" y="16"/>
                    <a:pt x="449" y="8"/>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4"/>
            <p:cNvSpPr/>
            <p:nvPr/>
          </p:nvSpPr>
          <p:spPr>
            <a:xfrm>
              <a:off x="-1543180" y="3151165"/>
              <a:ext cx="36815" cy="16426"/>
            </a:xfrm>
            <a:custGeom>
              <a:avLst/>
              <a:gdLst/>
              <a:ahLst/>
              <a:cxnLst/>
              <a:rect l="l" t="t" r="r" b="b"/>
              <a:pathLst>
                <a:path w="771" h="344" extrusionOk="0">
                  <a:moveTo>
                    <a:pt x="550" y="0"/>
                  </a:moveTo>
                  <a:cubicBezTo>
                    <a:pt x="337" y="0"/>
                    <a:pt x="165" y="116"/>
                    <a:pt x="1" y="242"/>
                  </a:cubicBezTo>
                  <a:cubicBezTo>
                    <a:pt x="8" y="310"/>
                    <a:pt x="34" y="344"/>
                    <a:pt x="79" y="344"/>
                  </a:cubicBezTo>
                  <a:cubicBezTo>
                    <a:pt x="90" y="344"/>
                    <a:pt x="105" y="344"/>
                    <a:pt x="116" y="337"/>
                  </a:cubicBezTo>
                  <a:cubicBezTo>
                    <a:pt x="303" y="280"/>
                    <a:pt x="490" y="216"/>
                    <a:pt x="669" y="149"/>
                  </a:cubicBezTo>
                  <a:cubicBezTo>
                    <a:pt x="707" y="135"/>
                    <a:pt x="729" y="85"/>
                    <a:pt x="770" y="37"/>
                  </a:cubicBezTo>
                  <a:cubicBezTo>
                    <a:pt x="692" y="11"/>
                    <a:pt x="621" y="0"/>
                    <a:pt x="5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4"/>
            <p:cNvSpPr/>
            <p:nvPr/>
          </p:nvSpPr>
          <p:spPr>
            <a:xfrm>
              <a:off x="-1952111" y="3419234"/>
              <a:ext cx="24114" cy="70383"/>
            </a:xfrm>
            <a:custGeom>
              <a:avLst/>
              <a:gdLst/>
              <a:ahLst/>
              <a:cxnLst/>
              <a:rect l="l" t="t" r="r" b="b"/>
              <a:pathLst>
                <a:path w="505" h="1474" extrusionOk="0">
                  <a:moveTo>
                    <a:pt x="427" y="1"/>
                  </a:moveTo>
                  <a:cubicBezTo>
                    <a:pt x="367" y="218"/>
                    <a:pt x="311" y="434"/>
                    <a:pt x="251" y="651"/>
                  </a:cubicBezTo>
                  <a:cubicBezTo>
                    <a:pt x="244" y="681"/>
                    <a:pt x="225" y="711"/>
                    <a:pt x="213" y="741"/>
                  </a:cubicBezTo>
                  <a:cubicBezTo>
                    <a:pt x="184" y="827"/>
                    <a:pt x="146" y="908"/>
                    <a:pt x="132" y="995"/>
                  </a:cubicBezTo>
                  <a:cubicBezTo>
                    <a:pt x="120" y="1055"/>
                    <a:pt x="135" y="1096"/>
                    <a:pt x="75" y="1155"/>
                  </a:cubicBezTo>
                  <a:cubicBezTo>
                    <a:pt x="1" y="1234"/>
                    <a:pt x="56" y="1402"/>
                    <a:pt x="158" y="1474"/>
                  </a:cubicBezTo>
                  <a:cubicBezTo>
                    <a:pt x="176" y="1305"/>
                    <a:pt x="184" y="1141"/>
                    <a:pt x="221" y="984"/>
                  </a:cubicBezTo>
                  <a:cubicBezTo>
                    <a:pt x="254" y="812"/>
                    <a:pt x="315" y="647"/>
                    <a:pt x="370" y="482"/>
                  </a:cubicBezTo>
                  <a:cubicBezTo>
                    <a:pt x="423" y="330"/>
                    <a:pt x="505" y="184"/>
                    <a:pt x="486" y="16"/>
                  </a:cubicBezTo>
                  <a:cubicBezTo>
                    <a:pt x="463" y="11"/>
                    <a:pt x="446" y="8"/>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4"/>
            <p:cNvSpPr/>
            <p:nvPr/>
          </p:nvSpPr>
          <p:spPr>
            <a:xfrm>
              <a:off x="-1964288" y="3133784"/>
              <a:ext cx="34332" cy="33807"/>
            </a:xfrm>
            <a:custGeom>
              <a:avLst/>
              <a:gdLst/>
              <a:ahLst/>
              <a:cxnLst/>
              <a:rect l="l" t="t" r="r" b="b"/>
              <a:pathLst>
                <a:path w="719" h="708" extrusionOk="0">
                  <a:moveTo>
                    <a:pt x="692" y="5"/>
                  </a:moveTo>
                  <a:cubicBezTo>
                    <a:pt x="659" y="9"/>
                    <a:pt x="618" y="1"/>
                    <a:pt x="596" y="20"/>
                  </a:cubicBezTo>
                  <a:cubicBezTo>
                    <a:pt x="420" y="188"/>
                    <a:pt x="240" y="356"/>
                    <a:pt x="68" y="528"/>
                  </a:cubicBezTo>
                  <a:cubicBezTo>
                    <a:pt x="23" y="573"/>
                    <a:pt x="1" y="637"/>
                    <a:pt x="87" y="708"/>
                  </a:cubicBezTo>
                  <a:cubicBezTo>
                    <a:pt x="337" y="525"/>
                    <a:pt x="528" y="289"/>
                    <a:pt x="718" y="54"/>
                  </a:cubicBezTo>
                  <a:cubicBezTo>
                    <a:pt x="711" y="38"/>
                    <a:pt x="701" y="20"/>
                    <a:pt x="692"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4"/>
            <p:cNvSpPr/>
            <p:nvPr/>
          </p:nvSpPr>
          <p:spPr>
            <a:xfrm>
              <a:off x="-2630018" y="3883698"/>
              <a:ext cx="78406" cy="21965"/>
            </a:xfrm>
            <a:custGeom>
              <a:avLst/>
              <a:gdLst/>
              <a:ahLst/>
              <a:cxnLst/>
              <a:rect l="l" t="t" r="r" b="b"/>
              <a:pathLst>
                <a:path w="1642" h="460" extrusionOk="0">
                  <a:moveTo>
                    <a:pt x="41" y="0"/>
                  </a:moveTo>
                  <a:cubicBezTo>
                    <a:pt x="30" y="0"/>
                    <a:pt x="19" y="11"/>
                    <a:pt x="0" y="18"/>
                  </a:cubicBezTo>
                  <a:cubicBezTo>
                    <a:pt x="4" y="49"/>
                    <a:pt x="4" y="82"/>
                    <a:pt x="7" y="123"/>
                  </a:cubicBezTo>
                  <a:lnTo>
                    <a:pt x="78" y="123"/>
                  </a:lnTo>
                  <a:cubicBezTo>
                    <a:pt x="101" y="123"/>
                    <a:pt x="120" y="123"/>
                    <a:pt x="142" y="127"/>
                  </a:cubicBezTo>
                  <a:cubicBezTo>
                    <a:pt x="337" y="180"/>
                    <a:pt x="530" y="243"/>
                    <a:pt x="729" y="292"/>
                  </a:cubicBezTo>
                  <a:cubicBezTo>
                    <a:pt x="979" y="355"/>
                    <a:pt x="1230" y="408"/>
                    <a:pt x="1484" y="460"/>
                  </a:cubicBezTo>
                  <a:lnTo>
                    <a:pt x="1499" y="460"/>
                  </a:lnTo>
                  <a:cubicBezTo>
                    <a:pt x="1536" y="460"/>
                    <a:pt x="1581" y="437"/>
                    <a:pt x="1641" y="422"/>
                  </a:cubicBezTo>
                  <a:cubicBezTo>
                    <a:pt x="1596" y="389"/>
                    <a:pt x="1585" y="374"/>
                    <a:pt x="1574" y="374"/>
                  </a:cubicBezTo>
                  <a:cubicBezTo>
                    <a:pt x="1305" y="340"/>
                    <a:pt x="1032" y="332"/>
                    <a:pt x="770" y="225"/>
                  </a:cubicBezTo>
                  <a:cubicBezTo>
                    <a:pt x="538" y="123"/>
                    <a:pt x="288" y="71"/>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4"/>
            <p:cNvSpPr/>
            <p:nvPr/>
          </p:nvSpPr>
          <p:spPr>
            <a:xfrm>
              <a:off x="-1983531" y="3710557"/>
              <a:ext cx="22156" cy="47654"/>
            </a:xfrm>
            <a:custGeom>
              <a:avLst/>
              <a:gdLst/>
              <a:ahLst/>
              <a:cxnLst/>
              <a:rect l="l" t="t" r="r" b="b"/>
              <a:pathLst>
                <a:path w="464" h="998" extrusionOk="0">
                  <a:moveTo>
                    <a:pt x="415" y="0"/>
                  </a:moveTo>
                  <a:cubicBezTo>
                    <a:pt x="400" y="19"/>
                    <a:pt x="381" y="30"/>
                    <a:pt x="374" y="49"/>
                  </a:cubicBezTo>
                  <a:cubicBezTo>
                    <a:pt x="314" y="172"/>
                    <a:pt x="284" y="333"/>
                    <a:pt x="191" y="419"/>
                  </a:cubicBezTo>
                  <a:cubicBezTo>
                    <a:pt x="49" y="546"/>
                    <a:pt x="31" y="699"/>
                    <a:pt x="5" y="860"/>
                  </a:cubicBezTo>
                  <a:cubicBezTo>
                    <a:pt x="0" y="894"/>
                    <a:pt x="19" y="931"/>
                    <a:pt x="34" y="998"/>
                  </a:cubicBezTo>
                  <a:cubicBezTo>
                    <a:pt x="240" y="680"/>
                    <a:pt x="348" y="359"/>
                    <a:pt x="464" y="41"/>
                  </a:cubicBezTo>
                  <a:cubicBezTo>
                    <a:pt x="464" y="38"/>
                    <a:pt x="434" y="19"/>
                    <a:pt x="4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4"/>
            <p:cNvSpPr/>
            <p:nvPr/>
          </p:nvSpPr>
          <p:spPr>
            <a:xfrm>
              <a:off x="-1975652" y="3202353"/>
              <a:ext cx="34141" cy="51427"/>
            </a:xfrm>
            <a:custGeom>
              <a:avLst/>
              <a:gdLst/>
              <a:ahLst/>
              <a:cxnLst/>
              <a:rect l="l" t="t" r="r" b="b"/>
              <a:pathLst>
                <a:path w="715" h="1077" extrusionOk="0">
                  <a:moveTo>
                    <a:pt x="714" y="0"/>
                  </a:moveTo>
                  <a:cubicBezTo>
                    <a:pt x="485" y="285"/>
                    <a:pt x="276" y="576"/>
                    <a:pt x="71" y="871"/>
                  </a:cubicBezTo>
                  <a:cubicBezTo>
                    <a:pt x="37" y="920"/>
                    <a:pt x="23" y="984"/>
                    <a:pt x="0" y="1040"/>
                  </a:cubicBezTo>
                  <a:cubicBezTo>
                    <a:pt x="23" y="1051"/>
                    <a:pt x="41" y="1062"/>
                    <a:pt x="64" y="1077"/>
                  </a:cubicBezTo>
                  <a:cubicBezTo>
                    <a:pt x="187" y="902"/>
                    <a:pt x="321" y="730"/>
                    <a:pt x="430" y="547"/>
                  </a:cubicBezTo>
                  <a:cubicBezTo>
                    <a:pt x="535" y="371"/>
                    <a:pt x="710" y="233"/>
                    <a:pt x="7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4"/>
            <p:cNvSpPr/>
            <p:nvPr/>
          </p:nvSpPr>
          <p:spPr>
            <a:xfrm>
              <a:off x="-2281061" y="4012910"/>
              <a:ext cx="46795" cy="22347"/>
            </a:xfrm>
            <a:custGeom>
              <a:avLst/>
              <a:gdLst/>
              <a:ahLst/>
              <a:cxnLst/>
              <a:rect l="l" t="t" r="r" b="b"/>
              <a:pathLst>
                <a:path w="980" h="468" extrusionOk="0">
                  <a:moveTo>
                    <a:pt x="875" y="0"/>
                  </a:moveTo>
                  <a:cubicBezTo>
                    <a:pt x="584" y="0"/>
                    <a:pt x="135" y="236"/>
                    <a:pt x="0" y="468"/>
                  </a:cubicBezTo>
                  <a:cubicBezTo>
                    <a:pt x="329" y="314"/>
                    <a:pt x="632" y="173"/>
                    <a:pt x="979" y="16"/>
                  </a:cubicBezTo>
                  <a:cubicBezTo>
                    <a:pt x="946" y="4"/>
                    <a:pt x="912"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4"/>
            <p:cNvSpPr/>
            <p:nvPr/>
          </p:nvSpPr>
          <p:spPr>
            <a:xfrm>
              <a:off x="-2017815" y="3303249"/>
              <a:ext cx="22729" cy="52525"/>
            </a:xfrm>
            <a:custGeom>
              <a:avLst/>
              <a:gdLst/>
              <a:ahLst/>
              <a:cxnLst/>
              <a:rect l="l" t="t" r="r" b="b"/>
              <a:pathLst>
                <a:path w="476" h="1100" extrusionOk="0">
                  <a:moveTo>
                    <a:pt x="416" y="0"/>
                  </a:moveTo>
                  <a:cubicBezTo>
                    <a:pt x="199" y="287"/>
                    <a:pt x="117" y="635"/>
                    <a:pt x="12" y="972"/>
                  </a:cubicBezTo>
                  <a:cubicBezTo>
                    <a:pt x="0" y="1005"/>
                    <a:pt x="34" y="1058"/>
                    <a:pt x="50" y="1099"/>
                  </a:cubicBezTo>
                  <a:cubicBezTo>
                    <a:pt x="95" y="1009"/>
                    <a:pt x="147" y="920"/>
                    <a:pt x="180" y="825"/>
                  </a:cubicBezTo>
                  <a:cubicBezTo>
                    <a:pt x="255" y="609"/>
                    <a:pt x="322" y="392"/>
                    <a:pt x="393" y="179"/>
                  </a:cubicBezTo>
                  <a:cubicBezTo>
                    <a:pt x="412" y="119"/>
                    <a:pt x="476" y="74"/>
                    <a:pt x="423" y="7"/>
                  </a:cubicBezTo>
                  <a:lnTo>
                    <a:pt x="4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4"/>
            <p:cNvSpPr/>
            <p:nvPr/>
          </p:nvSpPr>
          <p:spPr>
            <a:xfrm>
              <a:off x="-2104911" y="3474194"/>
              <a:ext cx="15041" cy="40922"/>
            </a:xfrm>
            <a:custGeom>
              <a:avLst/>
              <a:gdLst/>
              <a:ahLst/>
              <a:cxnLst/>
              <a:rect l="l" t="t" r="r" b="b"/>
              <a:pathLst>
                <a:path w="315" h="857" extrusionOk="0">
                  <a:moveTo>
                    <a:pt x="218" y="1"/>
                  </a:moveTo>
                  <a:cubicBezTo>
                    <a:pt x="64" y="278"/>
                    <a:pt x="30" y="558"/>
                    <a:pt x="0" y="856"/>
                  </a:cubicBezTo>
                  <a:cubicBezTo>
                    <a:pt x="192" y="741"/>
                    <a:pt x="314" y="247"/>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4"/>
            <p:cNvSpPr/>
            <p:nvPr/>
          </p:nvSpPr>
          <p:spPr>
            <a:xfrm>
              <a:off x="-1239920" y="3023482"/>
              <a:ext cx="25928" cy="26310"/>
            </a:xfrm>
            <a:custGeom>
              <a:avLst/>
              <a:gdLst/>
              <a:ahLst/>
              <a:cxnLst/>
              <a:rect l="l" t="t" r="r" b="b"/>
              <a:pathLst>
                <a:path w="543" h="551" extrusionOk="0">
                  <a:moveTo>
                    <a:pt x="513" y="1"/>
                  </a:moveTo>
                  <a:lnTo>
                    <a:pt x="513" y="1"/>
                  </a:lnTo>
                  <a:cubicBezTo>
                    <a:pt x="468" y="19"/>
                    <a:pt x="412" y="23"/>
                    <a:pt x="382" y="54"/>
                  </a:cubicBezTo>
                  <a:cubicBezTo>
                    <a:pt x="255" y="176"/>
                    <a:pt x="135" y="304"/>
                    <a:pt x="15" y="438"/>
                  </a:cubicBezTo>
                  <a:cubicBezTo>
                    <a:pt x="1" y="454"/>
                    <a:pt x="23" y="502"/>
                    <a:pt x="27" y="551"/>
                  </a:cubicBezTo>
                  <a:cubicBezTo>
                    <a:pt x="303" y="472"/>
                    <a:pt x="543" y="199"/>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4"/>
            <p:cNvSpPr/>
            <p:nvPr/>
          </p:nvSpPr>
          <p:spPr>
            <a:xfrm>
              <a:off x="-2060981" y="3779603"/>
              <a:ext cx="25737" cy="45936"/>
            </a:xfrm>
            <a:custGeom>
              <a:avLst/>
              <a:gdLst/>
              <a:ahLst/>
              <a:cxnLst/>
              <a:rect l="l" t="t" r="r" b="b"/>
              <a:pathLst>
                <a:path w="539" h="962" extrusionOk="0">
                  <a:moveTo>
                    <a:pt x="501" y="0"/>
                  </a:moveTo>
                  <a:cubicBezTo>
                    <a:pt x="433" y="0"/>
                    <a:pt x="400" y="42"/>
                    <a:pt x="374" y="105"/>
                  </a:cubicBezTo>
                  <a:cubicBezTo>
                    <a:pt x="340" y="191"/>
                    <a:pt x="307" y="278"/>
                    <a:pt x="258" y="356"/>
                  </a:cubicBezTo>
                  <a:cubicBezTo>
                    <a:pt x="142" y="539"/>
                    <a:pt x="67" y="741"/>
                    <a:pt x="12" y="950"/>
                  </a:cubicBezTo>
                  <a:cubicBezTo>
                    <a:pt x="41" y="920"/>
                    <a:pt x="74" y="890"/>
                    <a:pt x="101" y="857"/>
                  </a:cubicBezTo>
                  <a:cubicBezTo>
                    <a:pt x="292" y="599"/>
                    <a:pt x="419" y="307"/>
                    <a:pt x="538" y="5"/>
                  </a:cubicBezTo>
                  <a:cubicBezTo>
                    <a:pt x="528" y="5"/>
                    <a:pt x="512" y="0"/>
                    <a:pt x="501" y="0"/>
                  </a:cubicBezTo>
                  <a:close/>
                  <a:moveTo>
                    <a:pt x="12" y="950"/>
                  </a:moveTo>
                  <a:cubicBezTo>
                    <a:pt x="7" y="954"/>
                    <a:pt x="4" y="958"/>
                    <a:pt x="0" y="961"/>
                  </a:cubicBezTo>
                  <a:lnTo>
                    <a:pt x="7" y="961"/>
                  </a:lnTo>
                  <a:cubicBezTo>
                    <a:pt x="7" y="958"/>
                    <a:pt x="7" y="954"/>
                    <a:pt x="12" y="95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4"/>
            <p:cNvSpPr/>
            <p:nvPr/>
          </p:nvSpPr>
          <p:spPr>
            <a:xfrm>
              <a:off x="-1985871" y="3112392"/>
              <a:ext cx="32565" cy="36672"/>
            </a:xfrm>
            <a:custGeom>
              <a:avLst/>
              <a:gdLst/>
              <a:ahLst/>
              <a:cxnLst/>
              <a:rect l="l" t="t" r="r" b="b"/>
              <a:pathLst>
                <a:path w="682" h="768" extrusionOk="0">
                  <a:moveTo>
                    <a:pt x="682" y="0"/>
                  </a:moveTo>
                  <a:lnTo>
                    <a:pt x="682" y="0"/>
                  </a:lnTo>
                  <a:cubicBezTo>
                    <a:pt x="333" y="229"/>
                    <a:pt x="49" y="543"/>
                    <a:pt x="1" y="767"/>
                  </a:cubicBezTo>
                  <a:cubicBezTo>
                    <a:pt x="228" y="502"/>
                    <a:pt x="565" y="378"/>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4"/>
            <p:cNvSpPr/>
            <p:nvPr/>
          </p:nvSpPr>
          <p:spPr>
            <a:xfrm>
              <a:off x="-2083472" y="3565062"/>
              <a:ext cx="13752" cy="42163"/>
            </a:xfrm>
            <a:custGeom>
              <a:avLst/>
              <a:gdLst/>
              <a:ahLst/>
              <a:cxnLst/>
              <a:rect l="l" t="t" r="r" b="b"/>
              <a:pathLst>
                <a:path w="288" h="883" extrusionOk="0">
                  <a:moveTo>
                    <a:pt x="288" y="0"/>
                  </a:moveTo>
                  <a:lnTo>
                    <a:pt x="288" y="0"/>
                  </a:lnTo>
                  <a:cubicBezTo>
                    <a:pt x="172" y="113"/>
                    <a:pt x="26" y="591"/>
                    <a:pt x="0" y="882"/>
                  </a:cubicBezTo>
                  <a:cubicBezTo>
                    <a:pt x="150" y="837"/>
                    <a:pt x="195" y="725"/>
                    <a:pt x="221" y="602"/>
                  </a:cubicBezTo>
                  <a:cubicBezTo>
                    <a:pt x="247" y="471"/>
                    <a:pt x="262" y="337"/>
                    <a:pt x="281" y="206"/>
                  </a:cubicBezTo>
                  <a:cubicBezTo>
                    <a:pt x="288" y="154"/>
                    <a:pt x="284" y="97"/>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4"/>
            <p:cNvSpPr/>
            <p:nvPr/>
          </p:nvSpPr>
          <p:spPr>
            <a:xfrm>
              <a:off x="-2399624" y="3950262"/>
              <a:ext cx="49183" cy="16808"/>
            </a:xfrm>
            <a:custGeom>
              <a:avLst/>
              <a:gdLst/>
              <a:ahLst/>
              <a:cxnLst/>
              <a:rect l="l" t="t" r="r" b="b"/>
              <a:pathLst>
                <a:path w="1030" h="352" extrusionOk="0">
                  <a:moveTo>
                    <a:pt x="913" y="1"/>
                  </a:moveTo>
                  <a:cubicBezTo>
                    <a:pt x="886" y="1"/>
                    <a:pt x="864" y="4"/>
                    <a:pt x="842" y="8"/>
                  </a:cubicBezTo>
                  <a:cubicBezTo>
                    <a:pt x="662" y="60"/>
                    <a:pt x="479" y="116"/>
                    <a:pt x="300" y="172"/>
                  </a:cubicBezTo>
                  <a:cubicBezTo>
                    <a:pt x="191" y="210"/>
                    <a:pt x="79" y="244"/>
                    <a:pt x="8" y="344"/>
                  </a:cubicBezTo>
                  <a:cubicBezTo>
                    <a:pt x="363" y="292"/>
                    <a:pt x="711" y="202"/>
                    <a:pt x="1029" y="19"/>
                  </a:cubicBezTo>
                  <a:cubicBezTo>
                    <a:pt x="988" y="8"/>
                    <a:pt x="950" y="1"/>
                    <a:pt x="913" y="1"/>
                  </a:cubicBezTo>
                  <a:close/>
                  <a:moveTo>
                    <a:pt x="1" y="344"/>
                  </a:moveTo>
                  <a:lnTo>
                    <a:pt x="1" y="351"/>
                  </a:lnTo>
                  <a:cubicBezTo>
                    <a:pt x="5" y="351"/>
                    <a:pt x="5" y="348"/>
                    <a:pt x="8" y="3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4"/>
            <p:cNvSpPr/>
            <p:nvPr/>
          </p:nvSpPr>
          <p:spPr>
            <a:xfrm>
              <a:off x="-1962139" y="3658557"/>
              <a:ext cx="16999" cy="40062"/>
            </a:xfrm>
            <a:custGeom>
              <a:avLst/>
              <a:gdLst/>
              <a:ahLst/>
              <a:cxnLst/>
              <a:rect l="l" t="t" r="r" b="b"/>
              <a:pathLst>
                <a:path w="356" h="839" extrusionOk="0">
                  <a:moveTo>
                    <a:pt x="356" y="1"/>
                  </a:moveTo>
                  <a:lnTo>
                    <a:pt x="356" y="1"/>
                  </a:lnTo>
                  <a:cubicBezTo>
                    <a:pt x="304" y="31"/>
                    <a:pt x="247" y="39"/>
                    <a:pt x="225" y="73"/>
                  </a:cubicBezTo>
                  <a:cubicBezTo>
                    <a:pt x="185" y="128"/>
                    <a:pt x="166" y="199"/>
                    <a:pt x="143" y="266"/>
                  </a:cubicBezTo>
                  <a:cubicBezTo>
                    <a:pt x="113" y="353"/>
                    <a:pt x="90" y="446"/>
                    <a:pt x="64" y="532"/>
                  </a:cubicBezTo>
                  <a:cubicBezTo>
                    <a:pt x="45" y="599"/>
                    <a:pt x="12" y="667"/>
                    <a:pt x="5" y="734"/>
                  </a:cubicBezTo>
                  <a:cubicBezTo>
                    <a:pt x="1" y="763"/>
                    <a:pt x="42" y="801"/>
                    <a:pt x="61" y="839"/>
                  </a:cubicBezTo>
                  <a:cubicBezTo>
                    <a:pt x="80" y="835"/>
                    <a:pt x="98" y="835"/>
                    <a:pt x="117" y="831"/>
                  </a:cubicBezTo>
                  <a:cubicBezTo>
                    <a:pt x="154" y="701"/>
                    <a:pt x="192" y="570"/>
                    <a:pt x="229" y="435"/>
                  </a:cubicBezTo>
                  <a:cubicBezTo>
                    <a:pt x="266" y="301"/>
                    <a:pt x="307" y="162"/>
                    <a:pt x="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4"/>
            <p:cNvSpPr/>
            <p:nvPr/>
          </p:nvSpPr>
          <p:spPr>
            <a:xfrm>
              <a:off x="-2106487" y="3633775"/>
              <a:ext cx="18909" cy="41638"/>
            </a:xfrm>
            <a:custGeom>
              <a:avLst/>
              <a:gdLst/>
              <a:ahLst/>
              <a:cxnLst/>
              <a:rect l="l" t="t" r="r" b="b"/>
              <a:pathLst>
                <a:path w="396" h="872" extrusionOk="0">
                  <a:moveTo>
                    <a:pt x="261" y="0"/>
                  </a:moveTo>
                  <a:cubicBezTo>
                    <a:pt x="198" y="244"/>
                    <a:pt x="130" y="449"/>
                    <a:pt x="90" y="659"/>
                  </a:cubicBezTo>
                  <a:cubicBezTo>
                    <a:pt x="78" y="722"/>
                    <a:pt x="0" y="801"/>
                    <a:pt x="90" y="872"/>
                  </a:cubicBezTo>
                  <a:cubicBezTo>
                    <a:pt x="153" y="737"/>
                    <a:pt x="228" y="606"/>
                    <a:pt x="269" y="464"/>
                  </a:cubicBezTo>
                  <a:cubicBezTo>
                    <a:pt x="314" y="330"/>
                    <a:pt x="396" y="183"/>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4"/>
            <p:cNvSpPr/>
            <p:nvPr/>
          </p:nvSpPr>
          <p:spPr>
            <a:xfrm>
              <a:off x="-1940317" y="3590752"/>
              <a:ext cx="14659" cy="39489"/>
            </a:xfrm>
            <a:custGeom>
              <a:avLst/>
              <a:gdLst/>
              <a:ahLst/>
              <a:cxnLst/>
              <a:rect l="l" t="t" r="r" b="b"/>
              <a:pathLst>
                <a:path w="307" h="827" extrusionOk="0">
                  <a:moveTo>
                    <a:pt x="202" y="1"/>
                  </a:moveTo>
                  <a:lnTo>
                    <a:pt x="202" y="1"/>
                  </a:lnTo>
                  <a:cubicBezTo>
                    <a:pt x="127" y="270"/>
                    <a:pt x="0" y="528"/>
                    <a:pt x="15" y="827"/>
                  </a:cubicBezTo>
                  <a:cubicBezTo>
                    <a:pt x="116" y="786"/>
                    <a:pt x="157" y="718"/>
                    <a:pt x="164" y="629"/>
                  </a:cubicBezTo>
                  <a:cubicBezTo>
                    <a:pt x="190" y="420"/>
                    <a:pt x="306" y="21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4"/>
            <p:cNvSpPr/>
            <p:nvPr/>
          </p:nvSpPr>
          <p:spPr>
            <a:xfrm>
              <a:off x="-2682018" y="4047337"/>
              <a:ext cx="44694" cy="16092"/>
            </a:xfrm>
            <a:custGeom>
              <a:avLst/>
              <a:gdLst/>
              <a:ahLst/>
              <a:cxnLst/>
              <a:rect l="l" t="t" r="r" b="b"/>
              <a:pathLst>
                <a:path w="936" h="337" extrusionOk="0">
                  <a:moveTo>
                    <a:pt x="1" y="1"/>
                  </a:moveTo>
                  <a:lnTo>
                    <a:pt x="1" y="1"/>
                  </a:lnTo>
                  <a:cubicBezTo>
                    <a:pt x="315" y="102"/>
                    <a:pt x="588" y="326"/>
                    <a:pt x="936" y="337"/>
                  </a:cubicBezTo>
                  <a:cubicBezTo>
                    <a:pt x="913" y="289"/>
                    <a:pt x="887" y="244"/>
                    <a:pt x="850" y="225"/>
                  </a:cubicBezTo>
                  <a:cubicBezTo>
                    <a:pt x="581" y="87"/>
                    <a:pt x="282" y="6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4"/>
            <p:cNvSpPr/>
            <p:nvPr/>
          </p:nvSpPr>
          <p:spPr>
            <a:xfrm>
              <a:off x="-1536209" y="3043823"/>
              <a:ext cx="34619" cy="15614"/>
            </a:xfrm>
            <a:custGeom>
              <a:avLst/>
              <a:gdLst/>
              <a:ahLst/>
              <a:cxnLst/>
              <a:rect l="l" t="t" r="r" b="b"/>
              <a:pathLst>
                <a:path w="725" h="327" extrusionOk="0">
                  <a:moveTo>
                    <a:pt x="718" y="1"/>
                  </a:moveTo>
                  <a:cubicBezTo>
                    <a:pt x="587" y="1"/>
                    <a:pt x="471" y="46"/>
                    <a:pt x="359" y="87"/>
                  </a:cubicBezTo>
                  <a:cubicBezTo>
                    <a:pt x="247" y="128"/>
                    <a:pt x="138" y="173"/>
                    <a:pt x="15" y="173"/>
                  </a:cubicBezTo>
                  <a:lnTo>
                    <a:pt x="0" y="173"/>
                  </a:lnTo>
                  <a:cubicBezTo>
                    <a:pt x="4" y="282"/>
                    <a:pt x="19" y="326"/>
                    <a:pt x="67" y="326"/>
                  </a:cubicBezTo>
                  <a:cubicBezTo>
                    <a:pt x="86" y="326"/>
                    <a:pt x="109" y="319"/>
                    <a:pt x="138" y="311"/>
                  </a:cubicBezTo>
                  <a:cubicBezTo>
                    <a:pt x="318" y="252"/>
                    <a:pt x="490" y="173"/>
                    <a:pt x="662" y="102"/>
                  </a:cubicBezTo>
                  <a:cubicBezTo>
                    <a:pt x="685" y="90"/>
                    <a:pt x="695" y="54"/>
                    <a:pt x="7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4"/>
            <p:cNvSpPr/>
            <p:nvPr/>
          </p:nvSpPr>
          <p:spPr>
            <a:xfrm>
              <a:off x="-2166700" y="3931162"/>
              <a:ext cx="25976" cy="25928"/>
            </a:xfrm>
            <a:custGeom>
              <a:avLst/>
              <a:gdLst/>
              <a:ahLst/>
              <a:cxnLst/>
              <a:rect l="l" t="t" r="r" b="b"/>
              <a:pathLst>
                <a:path w="544" h="543" extrusionOk="0">
                  <a:moveTo>
                    <a:pt x="535" y="0"/>
                  </a:moveTo>
                  <a:lnTo>
                    <a:pt x="535" y="0"/>
                  </a:lnTo>
                  <a:cubicBezTo>
                    <a:pt x="337" y="120"/>
                    <a:pt x="158" y="258"/>
                    <a:pt x="1" y="449"/>
                  </a:cubicBezTo>
                  <a:cubicBezTo>
                    <a:pt x="46" y="482"/>
                    <a:pt x="76" y="509"/>
                    <a:pt x="117" y="542"/>
                  </a:cubicBezTo>
                  <a:cubicBezTo>
                    <a:pt x="199" y="445"/>
                    <a:pt x="270" y="356"/>
                    <a:pt x="345" y="277"/>
                  </a:cubicBezTo>
                  <a:cubicBezTo>
                    <a:pt x="420" y="195"/>
                    <a:pt x="544" y="150"/>
                    <a:pt x="5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4"/>
            <p:cNvSpPr/>
            <p:nvPr/>
          </p:nvSpPr>
          <p:spPr>
            <a:xfrm>
              <a:off x="-2094359" y="3843875"/>
              <a:ext cx="21965" cy="27361"/>
            </a:xfrm>
            <a:custGeom>
              <a:avLst/>
              <a:gdLst/>
              <a:ahLst/>
              <a:cxnLst/>
              <a:rect l="l" t="t" r="r" b="b"/>
              <a:pathLst>
                <a:path w="460" h="573" extrusionOk="0">
                  <a:moveTo>
                    <a:pt x="381" y="0"/>
                  </a:moveTo>
                  <a:cubicBezTo>
                    <a:pt x="258" y="188"/>
                    <a:pt x="145" y="359"/>
                    <a:pt x="0" y="572"/>
                  </a:cubicBezTo>
                  <a:lnTo>
                    <a:pt x="101" y="572"/>
                  </a:lnTo>
                  <a:cubicBezTo>
                    <a:pt x="119" y="572"/>
                    <a:pt x="131" y="572"/>
                    <a:pt x="135" y="565"/>
                  </a:cubicBezTo>
                  <a:cubicBezTo>
                    <a:pt x="243" y="412"/>
                    <a:pt x="352" y="255"/>
                    <a:pt x="452" y="94"/>
                  </a:cubicBezTo>
                  <a:cubicBezTo>
                    <a:pt x="459" y="86"/>
                    <a:pt x="411" y="38"/>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4"/>
            <p:cNvSpPr/>
            <p:nvPr/>
          </p:nvSpPr>
          <p:spPr>
            <a:xfrm>
              <a:off x="-1574934" y="3162530"/>
              <a:ext cx="25403" cy="10410"/>
            </a:xfrm>
            <a:custGeom>
              <a:avLst/>
              <a:gdLst/>
              <a:ahLst/>
              <a:cxnLst/>
              <a:rect l="l" t="t" r="r" b="b"/>
              <a:pathLst>
                <a:path w="532" h="218" extrusionOk="0">
                  <a:moveTo>
                    <a:pt x="340" y="1"/>
                  </a:moveTo>
                  <a:cubicBezTo>
                    <a:pt x="221" y="1"/>
                    <a:pt x="105" y="38"/>
                    <a:pt x="0" y="128"/>
                  </a:cubicBezTo>
                  <a:cubicBezTo>
                    <a:pt x="60" y="188"/>
                    <a:pt x="131" y="218"/>
                    <a:pt x="217" y="218"/>
                  </a:cubicBezTo>
                  <a:cubicBezTo>
                    <a:pt x="273" y="218"/>
                    <a:pt x="333" y="206"/>
                    <a:pt x="404" y="180"/>
                  </a:cubicBezTo>
                  <a:cubicBezTo>
                    <a:pt x="475" y="154"/>
                    <a:pt x="531" y="116"/>
                    <a:pt x="486" y="20"/>
                  </a:cubicBezTo>
                  <a:cubicBezTo>
                    <a:pt x="437" y="9"/>
                    <a:pt x="389" y="1"/>
                    <a:pt x="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4"/>
            <p:cNvSpPr/>
            <p:nvPr/>
          </p:nvSpPr>
          <p:spPr>
            <a:xfrm>
              <a:off x="-2025503" y="3235205"/>
              <a:ext cx="18097" cy="25928"/>
            </a:xfrm>
            <a:custGeom>
              <a:avLst/>
              <a:gdLst/>
              <a:ahLst/>
              <a:cxnLst/>
              <a:rect l="l" t="t" r="r" b="b"/>
              <a:pathLst>
                <a:path w="379" h="543" extrusionOk="0">
                  <a:moveTo>
                    <a:pt x="278" y="0"/>
                  </a:moveTo>
                  <a:cubicBezTo>
                    <a:pt x="263" y="0"/>
                    <a:pt x="251" y="4"/>
                    <a:pt x="247" y="8"/>
                  </a:cubicBezTo>
                  <a:cubicBezTo>
                    <a:pt x="177" y="105"/>
                    <a:pt x="106" y="206"/>
                    <a:pt x="57" y="311"/>
                  </a:cubicBezTo>
                  <a:cubicBezTo>
                    <a:pt x="1" y="430"/>
                    <a:pt x="23" y="475"/>
                    <a:pt x="116" y="542"/>
                  </a:cubicBezTo>
                  <a:cubicBezTo>
                    <a:pt x="199" y="374"/>
                    <a:pt x="282" y="206"/>
                    <a:pt x="378" y="4"/>
                  </a:cubicBezTo>
                  <a:lnTo>
                    <a:pt x="318" y="4"/>
                  </a:lnTo>
                  <a:cubicBezTo>
                    <a:pt x="304" y="0"/>
                    <a:pt x="289" y="0"/>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4"/>
            <p:cNvSpPr/>
            <p:nvPr/>
          </p:nvSpPr>
          <p:spPr>
            <a:xfrm>
              <a:off x="-2586279" y="3928297"/>
              <a:ext cx="36958" cy="7544"/>
            </a:xfrm>
            <a:custGeom>
              <a:avLst/>
              <a:gdLst/>
              <a:ahLst/>
              <a:cxnLst/>
              <a:rect l="l" t="t" r="r" b="b"/>
              <a:pathLst>
                <a:path w="774" h="158" extrusionOk="0">
                  <a:moveTo>
                    <a:pt x="0" y="0"/>
                  </a:moveTo>
                  <a:lnTo>
                    <a:pt x="0" y="0"/>
                  </a:lnTo>
                  <a:cubicBezTo>
                    <a:pt x="175" y="109"/>
                    <a:pt x="329" y="157"/>
                    <a:pt x="504" y="157"/>
                  </a:cubicBezTo>
                  <a:cubicBezTo>
                    <a:pt x="587" y="157"/>
                    <a:pt x="677" y="147"/>
                    <a:pt x="774" y="124"/>
                  </a:cubicBezTo>
                  <a:cubicBezTo>
                    <a:pt x="689" y="32"/>
                    <a:pt x="592" y="31"/>
                    <a:pt x="499" y="31"/>
                  </a:cubicBezTo>
                  <a:cubicBezTo>
                    <a:pt x="497" y="31"/>
                    <a:pt x="495" y="31"/>
                    <a:pt x="493" y="31"/>
                  </a:cubicBezTo>
                  <a:cubicBezTo>
                    <a:pt x="453" y="31"/>
                    <a:pt x="414" y="31"/>
                    <a:pt x="377" y="23"/>
                  </a:cubicBezTo>
                  <a:cubicBezTo>
                    <a:pt x="296" y="3"/>
                    <a:pt x="209" y="1"/>
                    <a:pt x="122" y="1"/>
                  </a:cubicBezTo>
                  <a:cubicBezTo>
                    <a:pt x="108" y="1"/>
                    <a:pt x="93" y="1"/>
                    <a:pt x="79" y="1"/>
                  </a:cubicBezTo>
                  <a:cubicBezTo>
                    <a:pt x="52" y="1"/>
                    <a:pt x="26" y="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4"/>
            <p:cNvSpPr/>
            <p:nvPr/>
          </p:nvSpPr>
          <p:spPr>
            <a:xfrm>
              <a:off x="-2474926" y="3896352"/>
              <a:ext cx="39298" cy="5587"/>
            </a:xfrm>
            <a:custGeom>
              <a:avLst/>
              <a:gdLst/>
              <a:ahLst/>
              <a:cxnLst/>
              <a:rect l="l" t="t" r="r" b="b"/>
              <a:pathLst>
                <a:path w="823" h="117" extrusionOk="0">
                  <a:moveTo>
                    <a:pt x="823" y="5"/>
                  </a:moveTo>
                  <a:lnTo>
                    <a:pt x="823" y="5"/>
                  </a:lnTo>
                  <a:cubicBezTo>
                    <a:pt x="543" y="15"/>
                    <a:pt x="265" y="0"/>
                    <a:pt x="1" y="101"/>
                  </a:cubicBezTo>
                  <a:cubicBezTo>
                    <a:pt x="34" y="98"/>
                    <a:pt x="72" y="98"/>
                    <a:pt x="105" y="98"/>
                  </a:cubicBezTo>
                  <a:cubicBezTo>
                    <a:pt x="165" y="98"/>
                    <a:pt x="229" y="101"/>
                    <a:pt x="288" y="109"/>
                  </a:cubicBezTo>
                  <a:cubicBezTo>
                    <a:pt x="348" y="112"/>
                    <a:pt x="412" y="117"/>
                    <a:pt x="472" y="117"/>
                  </a:cubicBezTo>
                  <a:cubicBezTo>
                    <a:pt x="591" y="117"/>
                    <a:pt x="710" y="94"/>
                    <a:pt x="82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4"/>
            <p:cNvSpPr/>
            <p:nvPr/>
          </p:nvSpPr>
          <p:spPr>
            <a:xfrm>
              <a:off x="-2073683" y="3529871"/>
              <a:ext cx="11126" cy="33282"/>
            </a:xfrm>
            <a:custGeom>
              <a:avLst/>
              <a:gdLst/>
              <a:ahLst/>
              <a:cxnLst/>
              <a:rect l="l" t="t" r="r" b="b"/>
              <a:pathLst>
                <a:path w="233" h="697" extrusionOk="0">
                  <a:moveTo>
                    <a:pt x="180" y="1"/>
                  </a:moveTo>
                  <a:cubicBezTo>
                    <a:pt x="116" y="248"/>
                    <a:pt x="64" y="458"/>
                    <a:pt x="0" y="696"/>
                  </a:cubicBezTo>
                  <a:cubicBezTo>
                    <a:pt x="192" y="618"/>
                    <a:pt x="202" y="603"/>
                    <a:pt x="210" y="468"/>
                  </a:cubicBezTo>
                  <a:cubicBezTo>
                    <a:pt x="218" y="363"/>
                    <a:pt x="233" y="263"/>
                    <a:pt x="233" y="158"/>
                  </a:cubicBezTo>
                  <a:cubicBezTo>
                    <a:pt x="233" y="117"/>
                    <a:pt x="206" y="72"/>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4"/>
            <p:cNvSpPr/>
            <p:nvPr/>
          </p:nvSpPr>
          <p:spPr>
            <a:xfrm>
              <a:off x="-2369637" y="3864741"/>
              <a:ext cx="34332" cy="17524"/>
            </a:xfrm>
            <a:custGeom>
              <a:avLst/>
              <a:gdLst/>
              <a:ahLst/>
              <a:cxnLst/>
              <a:rect l="l" t="t" r="r" b="b"/>
              <a:pathLst>
                <a:path w="719" h="367" extrusionOk="0">
                  <a:moveTo>
                    <a:pt x="719" y="1"/>
                  </a:moveTo>
                  <a:cubicBezTo>
                    <a:pt x="719" y="1"/>
                    <a:pt x="715" y="1"/>
                    <a:pt x="715" y="4"/>
                  </a:cubicBezTo>
                  <a:lnTo>
                    <a:pt x="719" y="1"/>
                  </a:lnTo>
                  <a:close/>
                  <a:moveTo>
                    <a:pt x="715" y="4"/>
                  </a:moveTo>
                  <a:lnTo>
                    <a:pt x="715" y="4"/>
                  </a:lnTo>
                  <a:cubicBezTo>
                    <a:pt x="431" y="31"/>
                    <a:pt x="136" y="177"/>
                    <a:pt x="1" y="367"/>
                  </a:cubicBezTo>
                  <a:cubicBezTo>
                    <a:pt x="267" y="274"/>
                    <a:pt x="524" y="206"/>
                    <a:pt x="71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4"/>
            <p:cNvSpPr/>
            <p:nvPr/>
          </p:nvSpPr>
          <p:spPr>
            <a:xfrm>
              <a:off x="-2064037" y="3486705"/>
              <a:ext cx="11842" cy="38248"/>
            </a:xfrm>
            <a:custGeom>
              <a:avLst/>
              <a:gdLst/>
              <a:ahLst/>
              <a:cxnLst/>
              <a:rect l="l" t="t" r="r" b="b"/>
              <a:pathLst>
                <a:path w="248" h="801" extrusionOk="0">
                  <a:moveTo>
                    <a:pt x="217" y="1"/>
                  </a:moveTo>
                  <a:cubicBezTo>
                    <a:pt x="105" y="173"/>
                    <a:pt x="0" y="639"/>
                    <a:pt x="31" y="801"/>
                  </a:cubicBezTo>
                  <a:cubicBezTo>
                    <a:pt x="57" y="782"/>
                    <a:pt x="90" y="770"/>
                    <a:pt x="98" y="748"/>
                  </a:cubicBezTo>
                  <a:cubicBezTo>
                    <a:pt x="147" y="561"/>
                    <a:pt x="199" y="370"/>
                    <a:pt x="236" y="180"/>
                  </a:cubicBezTo>
                  <a:cubicBezTo>
                    <a:pt x="247" y="132"/>
                    <a:pt x="225" y="79"/>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4"/>
            <p:cNvSpPr/>
            <p:nvPr/>
          </p:nvSpPr>
          <p:spPr>
            <a:xfrm>
              <a:off x="-2142395" y="3858009"/>
              <a:ext cx="26453" cy="33903"/>
            </a:xfrm>
            <a:custGeom>
              <a:avLst/>
              <a:gdLst/>
              <a:ahLst/>
              <a:cxnLst/>
              <a:rect l="l" t="t" r="r" b="b"/>
              <a:pathLst>
                <a:path w="554" h="710" extrusionOk="0">
                  <a:moveTo>
                    <a:pt x="501" y="0"/>
                  </a:moveTo>
                  <a:cubicBezTo>
                    <a:pt x="445" y="78"/>
                    <a:pt x="389" y="157"/>
                    <a:pt x="333" y="232"/>
                  </a:cubicBezTo>
                  <a:cubicBezTo>
                    <a:pt x="273" y="314"/>
                    <a:pt x="214" y="392"/>
                    <a:pt x="135" y="460"/>
                  </a:cubicBezTo>
                  <a:cubicBezTo>
                    <a:pt x="71" y="512"/>
                    <a:pt x="45" y="609"/>
                    <a:pt x="0" y="684"/>
                  </a:cubicBezTo>
                  <a:cubicBezTo>
                    <a:pt x="16" y="691"/>
                    <a:pt x="30" y="703"/>
                    <a:pt x="45" y="710"/>
                  </a:cubicBezTo>
                  <a:cubicBezTo>
                    <a:pt x="236" y="497"/>
                    <a:pt x="449" y="299"/>
                    <a:pt x="554" y="26"/>
                  </a:cubicBezTo>
                  <a:cubicBezTo>
                    <a:pt x="539" y="15"/>
                    <a:pt x="520" y="7"/>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4"/>
            <p:cNvSpPr/>
            <p:nvPr/>
          </p:nvSpPr>
          <p:spPr>
            <a:xfrm>
              <a:off x="-2367298" y="4052685"/>
              <a:ext cx="31419" cy="10600"/>
            </a:xfrm>
            <a:custGeom>
              <a:avLst/>
              <a:gdLst/>
              <a:ahLst/>
              <a:cxnLst/>
              <a:rect l="l" t="t" r="r" b="b"/>
              <a:pathLst>
                <a:path w="658" h="222" extrusionOk="0">
                  <a:moveTo>
                    <a:pt x="658" y="1"/>
                  </a:moveTo>
                  <a:lnTo>
                    <a:pt x="658" y="1"/>
                  </a:lnTo>
                  <a:cubicBezTo>
                    <a:pt x="461" y="38"/>
                    <a:pt x="292" y="64"/>
                    <a:pt x="124" y="106"/>
                  </a:cubicBezTo>
                  <a:cubicBezTo>
                    <a:pt x="79" y="117"/>
                    <a:pt x="45" y="173"/>
                    <a:pt x="0" y="214"/>
                  </a:cubicBezTo>
                  <a:cubicBezTo>
                    <a:pt x="23" y="218"/>
                    <a:pt x="45" y="221"/>
                    <a:pt x="71" y="221"/>
                  </a:cubicBezTo>
                  <a:cubicBezTo>
                    <a:pt x="266" y="221"/>
                    <a:pt x="554" y="125"/>
                    <a:pt x="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4"/>
            <p:cNvSpPr/>
            <p:nvPr/>
          </p:nvSpPr>
          <p:spPr>
            <a:xfrm>
              <a:off x="-2673041" y="3867224"/>
              <a:ext cx="39442" cy="15949"/>
            </a:xfrm>
            <a:custGeom>
              <a:avLst/>
              <a:gdLst/>
              <a:ahLst/>
              <a:cxnLst/>
              <a:rect l="l" t="t" r="r" b="b"/>
              <a:pathLst>
                <a:path w="826" h="334" extrusionOk="0">
                  <a:moveTo>
                    <a:pt x="15" y="1"/>
                  </a:moveTo>
                  <a:cubicBezTo>
                    <a:pt x="11" y="20"/>
                    <a:pt x="4" y="42"/>
                    <a:pt x="0" y="61"/>
                  </a:cubicBezTo>
                  <a:cubicBezTo>
                    <a:pt x="116" y="117"/>
                    <a:pt x="239" y="166"/>
                    <a:pt x="348" y="229"/>
                  </a:cubicBezTo>
                  <a:cubicBezTo>
                    <a:pt x="471" y="301"/>
                    <a:pt x="550" y="334"/>
                    <a:pt x="684" y="334"/>
                  </a:cubicBezTo>
                  <a:cubicBezTo>
                    <a:pt x="725" y="334"/>
                    <a:pt x="770" y="330"/>
                    <a:pt x="826" y="327"/>
                  </a:cubicBezTo>
                  <a:cubicBezTo>
                    <a:pt x="542" y="211"/>
                    <a:pt x="280" y="106"/>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4"/>
            <p:cNvSpPr/>
            <p:nvPr/>
          </p:nvSpPr>
          <p:spPr>
            <a:xfrm>
              <a:off x="-1464632" y="3095441"/>
              <a:ext cx="36767" cy="18957"/>
            </a:xfrm>
            <a:custGeom>
              <a:avLst/>
              <a:gdLst/>
              <a:ahLst/>
              <a:cxnLst/>
              <a:rect l="l" t="t" r="r" b="b"/>
              <a:pathLst>
                <a:path w="770" h="397" extrusionOk="0">
                  <a:moveTo>
                    <a:pt x="751" y="1"/>
                  </a:moveTo>
                  <a:cubicBezTo>
                    <a:pt x="501" y="124"/>
                    <a:pt x="258" y="239"/>
                    <a:pt x="0" y="363"/>
                  </a:cubicBezTo>
                  <a:cubicBezTo>
                    <a:pt x="30" y="389"/>
                    <a:pt x="60" y="396"/>
                    <a:pt x="83" y="396"/>
                  </a:cubicBezTo>
                  <a:cubicBezTo>
                    <a:pt x="120" y="396"/>
                    <a:pt x="154" y="378"/>
                    <a:pt x="187" y="355"/>
                  </a:cubicBezTo>
                  <a:cubicBezTo>
                    <a:pt x="221" y="337"/>
                    <a:pt x="251" y="318"/>
                    <a:pt x="288" y="318"/>
                  </a:cubicBezTo>
                  <a:lnTo>
                    <a:pt x="325" y="318"/>
                  </a:lnTo>
                  <a:cubicBezTo>
                    <a:pt x="411" y="318"/>
                    <a:pt x="504" y="300"/>
                    <a:pt x="546" y="198"/>
                  </a:cubicBezTo>
                  <a:cubicBezTo>
                    <a:pt x="583" y="101"/>
                    <a:pt x="770" y="172"/>
                    <a:pt x="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4"/>
            <p:cNvSpPr/>
            <p:nvPr/>
          </p:nvSpPr>
          <p:spPr>
            <a:xfrm>
              <a:off x="-2185418" y="3910486"/>
              <a:ext cx="25403" cy="25928"/>
            </a:xfrm>
            <a:custGeom>
              <a:avLst/>
              <a:gdLst/>
              <a:ahLst/>
              <a:cxnLst/>
              <a:rect l="l" t="t" r="r" b="b"/>
              <a:pathLst>
                <a:path w="532" h="543" extrusionOk="0">
                  <a:moveTo>
                    <a:pt x="532" y="0"/>
                  </a:moveTo>
                  <a:lnTo>
                    <a:pt x="532" y="0"/>
                  </a:lnTo>
                  <a:cubicBezTo>
                    <a:pt x="311" y="175"/>
                    <a:pt x="132" y="314"/>
                    <a:pt x="1" y="542"/>
                  </a:cubicBezTo>
                  <a:lnTo>
                    <a:pt x="64" y="542"/>
                  </a:lnTo>
                  <a:cubicBezTo>
                    <a:pt x="75" y="542"/>
                    <a:pt x="87" y="542"/>
                    <a:pt x="94" y="538"/>
                  </a:cubicBezTo>
                  <a:cubicBezTo>
                    <a:pt x="232" y="418"/>
                    <a:pt x="370" y="303"/>
                    <a:pt x="501" y="180"/>
                  </a:cubicBezTo>
                  <a:cubicBezTo>
                    <a:pt x="524" y="153"/>
                    <a:pt x="517" y="93"/>
                    <a:pt x="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4"/>
            <p:cNvSpPr/>
            <p:nvPr/>
          </p:nvSpPr>
          <p:spPr>
            <a:xfrm>
              <a:off x="-2113506" y="3823485"/>
              <a:ext cx="25928" cy="33664"/>
            </a:xfrm>
            <a:custGeom>
              <a:avLst/>
              <a:gdLst/>
              <a:ahLst/>
              <a:cxnLst/>
              <a:rect l="l" t="t" r="r" b="b"/>
              <a:pathLst>
                <a:path w="543" h="705" extrusionOk="0">
                  <a:moveTo>
                    <a:pt x="543" y="1"/>
                  </a:moveTo>
                  <a:cubicBezTo>
                    <a:pt x="330" y="16"/>
                    <a:pt x="274" y="177"/>
                    <a:pt x="215" y="282"/>
                  </a:cubicBezTo>
                  <a:cubicBezTo>
                    <a:pt x="151" y="397"/>
                    <a:pt x="1" y="484"/>
                    <a:pt x="27" y="704"/>
                  </a:cubicBezTo>
                  <a:cubicBezTo>
                    <a:pt x="210" y="454"/>
                    <a:pt x="367" y="240"/>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4"/>
            <p:cNvSpPr/>
            <p:nvPr/>
          </p:nvSpPr>
          <p:spPr>
            <a:xfrm>
              <a:off x="-2307849" y="3994001"/>
              <a:ext cx="40349" cy="20914"/>
            </a:xfrm>
            <a:custGeom>
              <a:avLst/>
              <a:gdLst/>
              <a:ahLst/>
              <a:cxnLst/>
              <a:rect l="l" t="t" r="r" b="b"/>
              <a:pathLst>
                <a:path w="845" h="438" extrusionOk="0">
                  <a:moveTo>
                    <a:pt x="808" y="1"/>
                  </a:moveTo>
                  <a:cubicBezTo>
                    <a:pt x="553" y="135"/>
                    <a:pt x="303" y="281"/>
                    <a:pt x="30" y="367"/>
                  </a:cubicBezTo>
                  <a:cubicBezTo>
                    <a:pt x="15" y="370"/>
                    <a:pt x="11" y="400"/>
                    <a:pt x="1" y="415"/>
                  </a:cubicBezTo>
                  <a:cubicBezTo>
                    <a:pt x="19" y="422"/>
                    <a:pt x="30" y="438"/>
                    <a:pt x="41" y="438"/>
                  </a:cubicBezTo>
                  <a:cubicBezTo>
                    <a:pt x="315" y="359"/>
                    <a:pt x="569" y="236"/>
                    <a:pt x="800" y="75"/>
                  </a:cubicBezTo>
                  <a:cubicBezTo>
                    <a:pt x="819" y="60"/>
                    <a:pt x="830" y="30"/>
                    <a:pt x="845" y="8"/>
                  </a:cubicBezTo>
                  <a:cubicBezTo>
                    <a:pt x="834" y="4"/>
                    <a:pt x="822" y="1"/>
                    <a:pt x="8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4"/>
            <p:cNvSpPr/>
            <p:nvPr/>
          </p:nvSpPr>
          <p:spPr>
            <a:xfrm>
              <a:off x="-1999384" y="3277512"/>
              <a:ext cx="15519" cy="26119"/>
            </a:xfrm>
            <a:custGeom>
              <a:avLst/>
              <a:gdLst/>
              <a:ahLst/>
              <a:cxnLst/>
              <a:rect l="l" t="t" r="r" b="b"/>
              <a:pathLst>
                <a:path w="325" h="547" extrusionOk="0">
                  <a:moveTo>
                    <a:pt x="194" y="1"/>
                  </a:moveTo>
                  <a:cubicBezTo>
                    <a:pt x="138" y="191"/>
                    <a:pt x="0" y="341"/>
                    <a:pt x="30" y="539"/>
                  </a:cubicBezTo>
                  <a:lnTo>
                    <a:pt x="37" y="546"/>
                  </a:lnTo>
                  <a:cubicBezTo>
                    <a:pt x="209" y="415"/>
                    <a:pt x="228" y="203"/>
                    <a:pt x="325" y="11"/>
                  </a:cubicBezTo>
                  <a:cubicBezTo>
                    <a:pt x="265" y="8"/>
                    <a:pt x="228" y="4"/>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
            <p:cNvSpPr/>
            <p:nvPr/>
          </p:nvSpPr>
          <p:spPr>
            <a:xfrm>
              <a:off x="-2409079" y="4063047"/>
              <a:ext cx="39155" cy="9550"/>
            </a:xfrm>
            <a:custGeom>
              <a:avLst/>
              <a:gdLst/>
              <a:ahLst/>
              <a:cxnLst/>
              <a:rect l="l" t="t" r="r" b="b"/>
              <a:pathLst>
                <a:path w="820" h="200" extrusionOk="0">
                  <a:moveTo>
                    <a:pt x="696" y="1"/>
                  </a:moveTo>
                  <a:cubicBezTo>
                    <a:pt x="524" y="30"/>
                    <a:pt x="356" y="83"/>
                    <a:pt x="180" y="83"/>
                  </a:cubicBezTo>
                  <a:cubicBezTo>
                    <a:pt x="154" y="83"/>
                    <a:pt x="128" y="83"/>
                    <a:pt x="102" y="80"/>
                  </a:cubicBezTo>
                  <a:cubicBezTo>
                    <a:pt x="68" y="80"/>
                    <a:pt x="35" y="128"/>
                    <a:pt x="1" y="151"/>
                  </a:cubicBezTo>
                  <a:cubicBezTo>
                    <a:pt x="8" y="165"/>
                    <a:pt x="16" y="184"/>
                    <a:pt x="20" y="199"/>
                  </a:cubicBezTo>
                  <a:cubicBezTo>
                    <a:pt x="263" y="158"/>
                    <a:pt x="501" y="120"/>
                    <a:pt x="741" y="83"/>
                  </a:cubicBezTo>
                  <a:cubicBezTo>
                    <a:pt x="763" y="80"/>
                    <a:pt x="779" y="49"/>
                    <a:pt x="820" y="16"/>
                  </a:cubicBezTo>
                  <a:cubicBezTo>
                    <a:pt x="770" y="8"/>
                    <a:pt x="737" y="1"/>
                    <a:pt x="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
            <p:cNvSpPr/>
            <p:nvPr/>
          </p:nvSpPr>
          <p:spPr>
            <a:xfrm>
              <a:off x="-2535425" y="4113949"/>
              <a:ext cx="30751" cy="6255"/>
            </a:xfrm>
            <a:custGeom>
              <a:avLst/>
              <a:gdLst/>
              <a:ahLst/>
              <a:cxnLst/>
              <a:rect l="l" t="t" r="r" b="b"/>
              <a:pathLst>
                <a:path w="644" h="131" extrusionOk="0">
                  <a:moveTo>
                    <a:pt x="273" y="1"/>
                  </a:moveTo>
                  <a:cubicBezTo>
                    <a:pt x="191" y="1"/>
                    <a:pt x="101" y="23"/>
                    <a:pt x="0" y="82"/>
                  </a:cubicBezTo>
                  <a:cubicBezTo>
                    <a:pt x="109" y="120"/>
                    <a:pt x="214" y="131"/>
                    <a:pt x="311" y="131"/>
                  </a:cubicBezTo>
                  <a:cubicBezTo>
                    <a:pt x="423" y="131"/>
                    <a:pt x="535" y="113"/>
                    <a:pt x="643" y="98"/>
                  </a:cubicBezTo>
                  <a:cubicBezTo>
                    <a:pt x="523" y="53"/>
                    <a:pt x="404"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
            <p:cNvSpPr/>
            <p:nvPr/>
          </p:nvSpPr>
          <p:spPr>
            <a:xfrm>
              <a:off x="-1265275" y="2999082"/>
              <a:ext cx="22013" cy="22538"/>
            </a:xfrm>
            <a:custGeom>
              <a:avLst/>
              <a:gdLst/>
              <a:ahLst/>
              <a:cxnLst/>
              <a:rect l="l" t="t" r="r" b="b"/>
              <a:pathLst>
                <a:path w="461" h="472" extrusionOk="0">
                  <a:moveTo>
                    <a:pt x="461" y="0"/>
                  </a:moveTo>
                  <a:cubicBezTo>
                    <a:pt x="199" y="52"/>
                    <a:pt x="45" y="202"/>
                    <a:pt x="1" y="471"/>
                  </a:cubicBezTo>
                  <a:cubicBezTo>
                    <a:pt x="180" y="303"/>
                    <a:pt x="352" y="198"/>
                    <a:pt x="4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
            <p:cNvSpPr/>
            <p:nvPr/>
          </p:nvSpPr>
          <p:spPr>
            <a:xfrm>
              <a:off x="-2038682" y="3260370"/>
              <a:ext cx="14468" cy="28984"/>
            </a:xfrm>
            <a:custGeom>
              <a:avLst/>
              <a:gdLst/>
              <a:ahLst/>
              <a:cxnLst/>
              <a:rect l="l" t="t" r="r" b="b"/>
              <a:pathLst>
                <a:path w="303" h="607" extrusionOk="0">
                  <a:moveTo>
                    <a:pt x="247" y="1"/>
                  </a:moveTo>
                  <a:cubicBezTo>
                    <a:pt x="34" y="344"/>
                    <a:pt x="0" y="472"/>
                    <a:pt x="113" y="606"/>
                  </a:cubicBezTo>
                  <a:cubicBezTo>
                    <a:pt x="180" y="431"/>
                    <a:pt x="244" y="281"/>
                    <a:pt x="292" y="131"/>
                  </a:cubicBezTo>
                  <a:cubicBezTo>
                    <a:pt x="303" y="101"/>
                    <a:pt x="266" y="56"/>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
            <p:cNvSpPr/>
            <p:nvPr/>
          </p:nvSpPr>
          <p:spPr>
            <a:xfrm>
              <a:off x="-1461623" y="3007247"/>
              <a:ext cx="34523" cy="22204"/>
            </a:xfrm>
            <a:custGeom>
              <a:avLst/>
              <a:gdLst/>
              <a:ahLst/>
              <a:cxnLst/>
              <a:rect l="l" t="t" r="r" b="b"/>
              <a:pathLst>
                <a:path w="723" h="465" extrusionOk="0">
                  <a:moveTo>
                    <a:pt x="722" y="1"/>
                  </a:moveTo>
                  <a:lnTo>
                    <a:pt x="722" y="1"/>
                  </a:lnTo>
                  <a:cubicBezTo>
                    <a:pt x="457" y="80"/>
                    <a:pt x="307" y="333"/>
                    <a:pt x="49" y="385"/>
                  </a:cubicBezTo>
                  <a:cubicBezTo>
                    <a:pt x="34" y="390"/>
                    <a:pt x="27" y="420"/>
                    <a:pt x="1" y="464"/>
                  </a:cubicBezTo>
                  <a:cubicBezTo>
                    <a:pt x="277" y="404"/>
                    <a:pt x="643" y="169"/>
                    <a:pt x="7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
            <p:cNvSpPr/>
            <p:nvPr/>
          </p:nvSpPr>
          <p:spPr>
            <a:xfrm>
              <a:off x="-2626628" y="4036116"/>
              <a:ext cx="39824" cy="9502"/>
            </a:xfrm>
            <a:custGeom>
              <a:avLst/>
              <a:gdLst/>
              <a:ahLst/>
              <a:cxnLst/>
              <a:rect l="l" t="t" r="r" b="b"/>
              <a:pathLst>
                <a:path w="834" h="199" extrusionOk="0">
                  <a:moveTo>
                    <a:pt x="195" y="1"/>
                  </a:moveTo>
                  <a:cubicBezTo>
                    <a:pt x="131" y="1"/>
                    <a:pt x="60" y="19"/>
                    <a:pt x="0" y="45"/>
                  </a:cubicBezTo>
                  <a:cubicBezTo>
                    <a:pt x="243" y="64"/>
                    <a:pt x="459" y="199"/>
                    <a:pt x="703" y="199"/>
                  </a:cubicBezTo>
                  <a:cubicBezTo>
                    <a:pt x="747" y="199"/>
                    <a:pt x="789" y="195"/>
                    <a:pt x="834" y="187"/>
                  </a:cubicBezTo>
                  <a:cubicBezTo>
                    <a:pt x="647" y="165"/>
                    <a:pt x="471" y="116"/>
                    <a:pt x="302" y="27"/>
                  </a:cubicBezTo>
                  <a:cubicBezTo>
                    <a:pt x="269" y="8"/>
                    <a:pt x="232"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
            <p:cNvSpPr/>
            <p:nvPr/>
          </p:nvSpPr>
          <p:spPr>
            <a:xfrm>
              <a:off x="-2627392" y="3958857"/>
              <a:ext cx="26167" cy="9264"/>
            </a:xfrm>
            <a:custGeom>
              <a:avLst/>
              <a:gdLst/>
              <a:ahLst/>
              <a:cxnLst/>
              <a:rect l="l" t="t" r="r" b="b"/>
              <a:pathLst>
                <a:path w="548" h="194" extrusionOk="0">
                  <a:moveTo>
                    <a:pt x="102" y="0"/>
                  </a:moveTo>
                  <a:cubicBezTo>
                    <a:pt x="68" y="0"/>
                    <a:pt x="35" y="4"/>
                    <a:pt x="1" y="14"/>
                  </a:cubicBezTo>
                  <a:cubicBezTo>
                    <a:pt x="125" y="131"/>
                    <a:pt x="251" y="194"/>
                    <a:pt x="401" y="194"/>
                  </a:cubicBezTo>
                  <a:cubicBezTo>
                    <a:pt x="446" y="194"/>
                    <a:pt x="494" y="190"/>
                    <a:pt x="547" y="176"/>
                  </a:cubicBezTo>
                  <a:cubicBezTo>
                    <a:pt x="532" y="145"/>
                    <a:pt x="520" y="101"/>
                    <a:pt x="509" y="101"/>
                  </a:cubicBezTo>
                  <a:cubicBezTo>
                    <a:pt x="371" y="97"/>
                    <a:pt x="248"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
            <p:cNvSpPr/>
            <p:nvPr/>
          </p:nvSpPr>
          <p:spPr>
            <a:xfrm>
              <a:off x="-2077980" y="3761410"/>
              <a:ext cx="19148" cy="34285"/>
            </a:xfrm>
            <a:custGeom>
              <a:avLst/>
              <a:gdLst/>
              <a:ahLst/>
              <a:cxnLst/>
              <a:rect l="l" t="t" r="r" b="b"/>
              <a:pathLst>
                <a:path w="401" h="718" extrusionOk="0">
                  <a:moveTo>
                    <a:pt x="375" y="0"/>
                  </a:moveTo>
                  <a:cubicBezTo>
                    <a:pt x="247" y="172"/>
                    <a:pt x="173" y="374"/>
                    <a:pt x="106" y="576"/>
                  </a:cubicBezTo>
                  <a:cubicBezTo>
                    <a:pt x="90" y="621"/>
                    <a:pt x="1" y="651"/>
                    <a:pt x="72" y="718"/>
                  </a:cubicBezTo>
                  <a:lnTo>
                    <a:pt x="72" y="714"/>
                  </a:lnTo>
                  <a:cubicBezTo>
                    <a:pt x="116" y="662"/>
                    <a:pt x="188" y="617"/>
                    <a:pt x="199" y="557"/>
                  </a:cubicBezTo>
                  <a:cubicBezTo>
                    <a:pt x="221" y="408"/>
                    <a:pt x="311" y="296"/>
                    <a:pt x="378" y="169"/>
                  </a:cubicBezTo>
                  <a:cubicBezTo>
                    <a:pt x="401" y="124"/>
                    <a:pt x="378" y="57"/>
                    <a:pt x="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
            <p:cNvSpPr/>
            <p:nvPr/>
          </p:nvSpPr>
          <p:spPr>
            <a:xfrm>
              <a:off x="-1499489" y="3030453"/>
              <a:ext cx="33473" cy="13083"/>
            </a:xfrm>
            <a:custGeom>
              <a:avLst/>
              <a:gdLst/>
              <a:ahLst/>
              <a:cxnLst/>
              <a:rect l="l" t="t" r="r" b="b"/>
              <a:pathLst>
                <a:path w="701" h="274" extrusionOk="0">
                  <a:moveTo>
                    <a:pt x="701" y="1"/>
                  </a:moveTo>
                  <a:lnTo>
                    <a:pt x="701" y="1"/>
                  </a:lnTo>
                  <a:cubicBezTo>
                    <a:pt x="622" y="12"/>
                    <a:pt x="577" y="1"/>
                    <a:pt x="554" y="20"/>
                  </a:cubicBezTo>
                  <a:cubicBezTo>
                    <a:pt x="454" y="113"/>
                    <a:pt x="323" y="139"/>
                    <a:pt x="196" y="177"/>
                  </a:cubicBezTo>
                  <a:cubicBezTo>
                    <a:pt x="135" y="191"/>
                    <a:pt x="83" y="225"/>
                    <a:pt x="1" y="263"/>
                  </a:cubicBezTo>
                  <a:cubicBezTo>
                    <a:pt x="46" y="270"/>
                    <a:pt x="91" y="274"/>
                    <a:pt x="132" y="274"/>
                  </a:cubicBezTo>
                  <a:cubicBezTo>
                    <a:pt x="326" y="274"/>
                    <a:pt x="483" y="191"/>
                    <a:pt x="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
            <p:cNvSpPr/>
            <p:nvPr/>
          </p:nvSpPr>
          <p:spPr>
            <a:xfrm>
              <a:off x="-2409986" y="3881884"/>
              <a:ext cx="34905" cy="12893"/>
            </a:xfrm>
            <a:custGeom>
              <a:avLst/>
              <a:gdLst/>
              <a:ahLst/>
              <a:cxnLst/>
              <a:rect l="l" t="t" r="r" b="b"/>
              <a:pathLst>
                <a:path w="731" h="270" extrusionOk="0">
                  <a:moveTo>
                    <a:pt x="730" y="1"/>
                  </a:moveTo>
                  <a:lnTo>
                    <a:pt x="730" y="1"/>
                  </a:lnTo>
                  <a:cubicBezTo>
                    <a:pt x="506" y="109"/>
                    <a:pt x="233" y="87"/>
                    <a:pt x="1" y="270"/>
                  </a:cubicBezTo>
                  <a:cubicBezTo>
                    <a:pt x="408" y="210"/>
                    <a:pt x="670" y="117"/>
                    <a:pt x="7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4"/>
            <p:cNvSpPr/>
            <p:nvPr/>
          </p:nvSpPr>
          <p:spPr>
            <a:xfrm>
              <a:off x="-1437892" y="3121656"/>
              <a:ext cx="21822" cy="10792"/>
            </a:xfrm>
            <a:custGeom>
              <a:avLst/>
              <a:gdLst/>
              <a:ahLst/>
              <a:cxnLst/>
              <a:rect l="l" t="t" r="r" b="b"/>
              <a:pathLst>
                <a:path w="457" h="226" extrusionOk="0">
                  <a:moveTo>
                    <a:pt x="457" y="1"/>
                  </a:moveTo>
                  <a:cubicBezTo>
                    <a:pt x="244" y="1"/>
                    <a:pt x="83" y="75"/>
                    <a:pt x="1" y="222"/>
                  </a:cubicBezTo>
                  <a:cubicBezTo>
                    <a:pt x="31" y="225"/>
                    <a:pt x="61" y="225"/>
                    <a:pt x="87" y="225"/>
                  </a:cubicBezTo>
                  <a:cubicBezTo>
                    <a:pt x="240" y="225"/>
                    <a:pt x="334" y="165"/>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4"/>
            <p:cNvSpPr/>
            <p:nvPr/>
          </p:nvSpPr>
          <p:spPr>
            <a:xfrm>
              <a:off x="-1383600" y="3088661"/>
              <a:ext cx="19339" cy="16665"/>
            </a:xfrm>
            <a:custGeom>
              <a:avLst/>
              <a:gdLst/>
              <a:ahLst/>
              <a:cxnLst/>
              <a:rect l="l" t="t" r="r" b="b"/>
              <a:pathLst>
                <a:path w="405" h="349" extrusionOk="0">
                  <a:moveTo>
                    <a:pt x="374" y="0"/>
                  </a:moveTo>
                  <a:cubicBezTo>
                    <a:pt x="217" y="93"/>
                    <a:pt x="71" y="172"/>
                    <a:pt x="1" y="348"/>
                  </a:cubicBezTo>
                  <a:cubicBezTo>
                    <a:pt x="382" y="183"/>
                    <a:pt x="404" y="165"/>
                    <a:pt x="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
            <p:cNvSpPr/>
            <p:nvPr/>
          </p:nvSpPr>
          <p:spPr>
            <a:xfrm>
              <a:off x="-2375702" y="4029861"/>
              <a:ext cx="26501" cy="8261"/>
            </a:xfrm>
            <a:custGeom>
              <a:avLst/>
              <a:gdLst/>
              <a:ahLst/>
              <a:cxnLst/>
              <a:rect l="l" t="t" r="r" b="b"/>
              <a:pathLst>
                <a:path w="555" h="173" extrusionOk="0">
                  <a:moveTo>
                    <a:pt x="449" y="1"/>
                  </a:moveTo>
                  <a:cubicBezTo>
                    <a:pt x="281" y="1"/>
                    <a:pt x="135" y="68"/>
                    <a:pt x="1" y="169"/>
                  </a:cubicBezTo>
                  <a:cubicBezTo>
                    <a:pt x="16" y="173"/>
                    <a:pt x="35" y="173"/>
                    <a:pt x="49" y="173"/>
                  </a:cubicBezTo>
                  <a:cubicBezTo>
                    <a:pt x="237" y="173"/>
                    <a:pt x="394" y="83"/>
                    <a:pt x="554" y="8"/>
                  </a:cubicBezTo>
                  <a:cubicBezTo>
                    <a:pt x="520" y="4"/>
                    <a:pt x="483" y="1"/>
                    <a:pt x="4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
            <p:cNvSpPr/>
            <p:nvPr/>
          </p:nvSpPr>
          <p:spPr>
            <a:xfrm>
              <a:off x="-2823883" y="4010427"/>
              <a:ext cx="23063" cy="17524"/>
            </a:xfrm>
            <a:custGeom>
              <a:avLst/>
              <a:gdLst/>
              <a:ahLst/>
              <a:cxnLst/>
              <a:rect l="l" t="t" r="r" b="b"/>
              <a:pathLst>
                <a:path w="483" h="367" extrusionOk="0">
                  <a:moveTo>
                    <a:pt x="1" y="0"/>
                  </a:moveTo>
                  <a:lnTo>
                    <a:pt x="1" y="0"/>
                  </a:lnTo>
                  <a:cubicBezTo>
                    <a:pt x="19" y="180"/>
                    <a:pt x="142" y="183"/>
                    <a:pt x="217" y="240"/>
                  </a:cubicBezTo>
                  <a:cubicBezTo>
                    <a:pt x="284" y="292"/>
                    <a:pt x="337" y="366"/>
                    <a:pt x="438" y="366"/>
                  </a:cubicBezTo>
                  <a:cubicBezTo>
                    <a:pt x="453" y="366"/>
                    <a:pt x="468" y="366"/>
                    <a:pt x="482" y="363"/>
                  </a:cubicBezTo>
                  <a:cubicBezTo>
                    <a:pt x="333" y="251"/>
                    <a:pt x="184" y="13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4"/>
            <p:cNvSpPr/>
            <p:nvPr/>
          </p:nvSpPr>
          <p:spPr>
            <a:xfrm>
              <a:off x="-2090825" y="3614866"/>
              <a:ext cx="9693" cy="16999"/>
            </a:xfrm>
            <a:custGeom>
              <a:avLst/>
              <a:gdLst/>
              <a:ahLst/>
              <a:cxnLst/>
              <a:rect l="l" t="t" r="r" b="b"/>
              <a:pathLst>
                <a:path w="203" h="356" extrusionOk="0">
                  <a:moveTo>
                    <a:pt x="76" y="1"/>
                  </a:moveTo>
                  <a:cubicBezTo>
                    <a:pt x="54" y="105"/>
                    <a:pt x="31" y="217"/>
                    <a:pt x="1" y="355"/>
                  </a:cubicBezTo>
                  <a:cubicBezTo>
                    <a:pt x="169" y="322"/>
                    <a:pt x="166" y="203"/>
                    <a:pt x="192" y="108"/>
                  </a:cubicBezTo>
                  <a:cubicBezTo>
                    <a:pt x="202" y="64"/>
                    <a:pt x="188"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4"/>
            <p:cNvSpPr/>
            <p:nvPr/>
          </p:nvSpPr>
          <p:spPr>
            <a:xfrm>
              <a:off x="-1968346" y="3547395"/>
              <a:ext cx="8070" cy="25355"/>
            </a:xfrm>
            <a:custGeom>
              <a:avLst/>
              <a:gdLst/>
              <a:ahLst/>
              <a:cxnLst/>
              <a:rect l="l" t="t" r="r" b="b"/>
              <a:pathLst>
                <a:path w="169" h="531" extrusionOk="0">
                  <a:moveTo>
                    <a:pt x="105" y="1"/>
                  </a:moveTo>
                  <a:cubicBezTo>
                    <a:pt x="71" y="135"/>
                    <a:pt x="34" y="265"/>
                    <a:pt x="8" y="400"/>
                  </a:cubicBezTo>
                  <a:cubicBezTo>
                    <a:pt x="1" y="441"/>
                    <a:pt x="27" y="490"/>
                    <a:pt x="37" y="531"/>
                  </a:cubicBezTo>
                  <a:lnTo>
                    <a:pt x="82" y="531"/>
                  </a:lnTo>
                  <a:cubicBezTo>
                    <a:pt x="108" y="360"/>
                    <a:pt x="139" y="187"/>
                    <a:pt x="168" y="19"/>
                  </a:cubicBezTo>
                  <a:cubicBezTo>
                    <a:pt x="146" y="12"/>
                    <a:pt x="127" y="8"/>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
            <p:cNvSpPr/>
            <p:nvPr/>
          </p:nvSpPr>
          <p:spPr>
            <a:xfrm>
              <a:off x="-2308231" y="3966162"/>
              <a:ext cx="28602" cy="15901"/>
            </a:xfrm>
            <a:custGeom>
              <a:avLst/>
              <a:gdLst/>
              <a:ahLst/>
              <a:cxnLst/>
              <a:rect l="l" t="t" r="r" b="b"/>
              <a:pathLst>
                <a:path w="599" h="333" extrusionOk="0">
                  <a:moveTo>
                    <a:pt x="565" y="0"/>
                  </a:moveTo>
                  <a:cubicBezTo>
                    <a:pt x="371" y="68"/>
                    <a:pt x="184" y="153"/>
                    <a:pt x="1" y="332"/>
                  </a:cubicBezTo>
                  <a:cubicBezTo>
                    <a:pt x="135" y="277"/>
                    <a:pt x="233" y="236"/>
                    <a:pt x="326" y="191"/>
                  </a:cubicBezTo>
                  <a:cubicBezTo>
                    <a:pt x="420" y="149"/>
                    <a:pt x="509" y="105"/>
                    <a:pt x="599" y="60"/>
                  </a:cubicBezTo>
                  <a:cubicBezTo>
                    <a:pt x="587" y="41"/>
                    <a:pt x="577" y="23"/>
                    <a:pt x="5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
            <p:cNvSpPr/>
            <p:nvPr/>
          </p:nvSpPr>
          <p:spPr>
            <a:xfrm>
              <a:off x="-1356287" y="3034560"/>
              <a:ext cx="23780" cy="20771"/>
            </a:xfrm>
            <a:custGeom>
              <a:avLst/>
              <a:gdLst/>
              <a:ahLst/>
              <a:cxnLst/>
              <a:rect l="l" t="t" r="r" b="b"/>
              <a:pathLst>
                <a:path w="498" h="435" extrusionOk="0">
                  <a:moveTo>
                    <a:pt x="460" y="1"/>
                  </a:moveTo>
                  <a:cubicBezTo>
                    <a:pt x="321" y="110"/>
                    <a:pt x="180" y="210"/>
                    <a:pt x="41" y="322"/>
                  </a:cubicBezTo>
                  <a:cubicBezTo>
                    <a:pt x="19" y="345"/>
                    <a:pt x="15" y="389"/>
                    <a:pt x="4" y="427"/>
                  </a:cubicBezTo>
                  <a:cubicBezTo>
                    <a:pt x="64" y="397"/>
                    <a:pt x="131" y="382"/>
                    <a:pt x="183" y="341"/>
                  </a:cubicBezTo>
                  <a:cubicBezTo>
                    <a:pt x="276" y="270"/>
                    <a:pt x="355" y="184"/>
                    <a:pt x="441" y="101"/>
                  </a:cubicBezTo>
                  <a:cubicBezTo>
                    <a:pt x="464" y="83"/>
                    <a:pt x="478" y="60"/>
                    <a:pt x="497" y="38"/>
                  </a:cubicBezTo>
                  <a:cubicBezTo>
                    <a:pt x="486" y="27"/>
                    <a:pt x="471" y="12"/>
                    <a:pt x="460" y="1"/>
                  </a:cubicBezTo>
                  <a:close/>
                  <a:moveTo>
                    <a:pt x="0" y="427"/>
                  </a:moveTo>
                  <a:lnTo>
                    <a:pt x="0" y="434"/>
                  </a:lnTo>
                  <a:cubicBezTo>
                    <a:pt x="0" y="431"/>
                    <a:pt x="4" y="427"/>
                    <a:pt x="4" y="4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
            <p:cNvSpPr/>
            <p:nvPr/>
          </p:nvSpPr>
          <p:spPr>
            <a:xfrm>
              <a:off x="-1963715" y="3311987"/>
              <a:ext cx="12701" cy="28554"/>
            </a:xfrm>
            <a:custGeom>
              <a:avLst/>
              <a:gdLst/>
              <a:ahLst/>
              <a:cxnLst/>
              <a:rect l="l" t="t" r="r" b="b"/>
              <a:pathLst>
                <a:path w="266" h="598" extrusionOk="0">
                  <a:moveTo>
                    <a:pt x="218" y="0"/>
                  </a:moveTo>
                  <a:cubicBezTo>
                    <a:pt x="83" y="171"/>
                    <a:pt x="45" y="385"/>
                    <a:pt x="0" y="598"/>
                  </a:cubicBezTo>
                  <a:cubicBezTo>
                    <a:pt x="90" y="407"/>
                    <a:pt x="176" y="221"/>
                    <a:pt x="266" y="30"/>
                  </a:cubicBezTo>
                  <a:cubicBezTo>
                    <a:pt x="251" y="19"/>
                    <a:pt x="232" y="7"/>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
            <p:cNvSpPr/>
            <p:nvPr/>
          </p:nvSpPr>
          <p:spPr>
            <a:xfrm>
              <a:off x="-2054917" y="3459201"/>
              <a:ext cx="10601" cy="19482"/>
            </a:xfrm>
            <a:custGeom>
              <a:avLst/>
              <a:gdLst/>
              <a:ahLst/>
              <a:cxnLst/>
              <a:rect l="l" t="t" r="r" b="b"/>
              <a:pathLst>
                <a:path w="222" h="408" extrusionOk="0">
                  <a:moveTo>
                    <a:pt x="109" y="1"/>
                  </a:moveTo>
                  <a:cubicBezTo>
                    <a:pt x="64" y="143"/>
                    <a:pt x="34" y="251"/>
                    <a:pt x="0" y="363"/>
                  </a:cubicBezTo>
                  <a:cubicBezTo>
                    <a:pt x="8" y="378"/>
                    <a:pt x="15" y="394"/>
                    <a:pt x="23" y="408"/>
                  </a:cubicBezTo>
                  <a:cubicBezTo>
                    <a:pt x="68" y="385"/>
                    <a:pt x="142" y="371"/>
                    <a:pt x="149" y="337"/>
                  </a:cubicBezTo>
                  <a:cubicBezTo>
                    <a:pt x="176" y="240"/>
                    <a:pt x="221" y="128"/>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4"/>
            <p:cNvSpPr/>
            <p:nvPr/>
          </p:nvSpPr>
          <p:spPr>
            <a:xfrm>
              <a:off x="-2113315" y="3675365"/>
              <a:ext cx="11126" cy="18097"/>
            </a:xfrm>
            <a:custGeom>
              <a:avLst/>
              <a:gdLst/>
              <a:ahLst/>
              <a:cxnLst/>
              <a:rect l="l" t="t" r="r" b="b"/>
              <a:pathLst>
                <a:path w="233" h="379" extrusionOk="0">
                  <a:moveTo>
                    <a:pt x="228" y="1"/>
                  </a:moveTo>
                  <a:cubicBezTo>
                    <a:pt x="64" y="1"/>
                    <a:pt x="80" y="161"/>
                    <a:pt x="16" y="251"/>
                  </a:cubicBezTo>
                  <a:cubicBezTo>
                    <a:pt x="1" y="277"/>
                    <a:pt x="31" y="337"/>
                    <a:pt x="42" y="378"/>
                  </a:cubicBezTo>
                  <a:cubicBezTo>
                    <a:pt x="80" y="352"/>
                    <a:pt x="135" y="337"/>
                    <a:pt x="150" y="299"/>
                  </a:cubicBezTo>
                  <a:cubicBezTo>
                    <a:pt x="188" y="206"/>
                    <a:pt x="206" y="102"/>
                    <a:pt x="2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4"/>
            <p:cNvSpPr/>
            <p:nvPr/>
          </p:nvSpPr>
          <p:spPr>
            <a:xfrm>
              <a:off x="-2563646" y="4071976"/>
              <a:ext cx="19864" cy="6685"/>
            </a:xfrm>
            <a:custGeom>
              <a:avLst/>
              <a:gdLst/>
              <a:ahLst/>
              <a:cxnLst/>
              <a:rect l="l" t="t" r="r" b="b"/>
              <a:pathLst>
                <a:path w="416" h="140" extrusionOk="0">
                  <a:moveTo>
                    <a:pt x="206" y="0"/>
                  </a:moveTo>
                  <a:cubicBezTo>
                    <a:pt x="143" y="0"/>
                    <a:pt x="75" y="35"/>
                    <a:pt x="1" y="95"/>
                  </a:cubicBezTo>
                  <a:cubicBezTo>
                    <a:pt x="143" y="109"/>
                    <a:pt x="255" y="124"/>
                    <a:pt x="415" y="140"/>
                  </a:cubicBezTo>
                  <a:cubicBezTo>
                    <a:pt x="348" y="45"/>
                    <a:pt x="281"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4"/>
            <p:cNvSpPr/>
            <p:nvPr/>
          </p:nvSpPr>
          <p:spPr>
            <a:xfrm>
              <a:off x="-2762333" y="4008421"/>
              <a:ext cx="16522" cy="10266"/>
            </a:xfrm>
            <a:custGeom>
              <a:avLst/>
              <a:gdLst/>
              <a:ahLst/>
              <a:cxnLst/>
              <a:rect l="l" t="t" r="r" b="b"/>
              <a:pathLst>
                <a:path w="346" h="215" extrusionOk="0">
                  <a:moveTo>
                    <a:pt x="94" y="1"/>
                  </a:moveTo>
                  <a:cubicBezTo>
                    <a:pt x="64" y="1"/>
                    <a:pt x="35" y="5"/>
                    <a:pt x="1" y="16"/>
                  </a:cubicBezTo>
                  <a:cubicBezTo>
                    <a:pt x="91" y="87"/>
                    <a:pt x="166" y="154"/>
                    <a:pt x="248" y="210"/>
                  </a:cubicBezTo>
                  <a:cubicBezTo>
                    <a:pt x="251" y="214"/>
                    <a:pt x="256" y="214"/>
                    <a:pt x="263" y="214"/>
                  </a:cubicBezTo>
                  <a:cubicBezTo>
                    <a:pt x="285" y="214"/>
                    <a:pt x="326" y="199"/>
                    <a:pt x="334" y="180"/>
                  </a:cubicBezTo>
                  <a:cubicBezTo>
                    <a:pt x="345" y="158"/>
                    <a:pt x="334" y="106"/>
                    <a:pt x="311" y="91"/>
                  </a:cubicBezTo>
                  <a:cubicBezTo>
                    <a:pt x="248" y="46"/>
                    <a:pt x="180"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
            <p:cNvSpPr/>
            <p:nvPr/>
          </p:nvSpPr>
          <p:spPr>
            <a:xfrm>
              <a:off x="-2157723" y="3844066"/>
              <a:ext cx="16617" cy="19482"/>
            </a:xfrm>
            <a:custGeom>
              <a:avLst/>
              <a:gdLst/>
              <a:ahLst/>
              <a:cxnLst/>
              <a:rect l="l" t="t" r="r" b="b"/>
              <a:pathLst>
                <a:path w="348" h="408" extrusionOk="0">
                  <a:moveTo>
                    <a:pt x="325" y="1"/>
                  </a:moveTo>
                  <a:cubicBezTo>
                    <a:pt x="269" y="1"/>
                    <a:pt x="216" y="11"/>
                    <a:pt x="194" y="45"/>
                  </a:cubicBezTo>
                  <a:cubicBezTo>
                    <a:pt x="120" y="150"/>
                    <a:pt x="64" y="262"/>
                    <a:pt x="0" y="374"/>
                  </a:cubicBezTo>
                  <a:cubicBezTo>
                    <a:pt x="0" y="382"/>
                    <a:pt x="19" y="396"/>
                    <a:pt x="26" y="408"/>
                  </a:cubicBezTo>
                  <a:cubicBezTo>
                    <a:pt x="135" y="270"/>
                    <a:pt x="243" y="135"/>
                    <a:pt x="3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
            <p:cNvSpPr/>
            <p:nvPr/>
          </p:nvSpPr>
          <p:spPr>
            <a:xfrm>
              <a:off x="-1409289" y="3108668"/>
              <a:ext cx="19339" cy="12319"/>
            </a:xfrm>
            <a:custGeom>
              <a:avLst/>
              <a:gdLst/>
              <a:ahLst/>
              <a:cxnLst/>
              <a:rect l="l" t="t" r="r" b="b"/>
              <a:pathLst>
                <a:path w="405" h="258" extrusionOk="0">
                  <a:moveTo>
                    <a:pt x="404" y="0"/>
                  </a:moveTo>
                  <a:cubicBezTo>
                    <a:pt x="180" y="38"/>
                    <a:pt x="15" y="142"/>
                    <a:pt x="0" y="258"/>
                  </a:cubicBezTo>
                  <a:cubicBezTo>
                    <a:pt x="138" y="176"/>
                    <a:pt x="303" y="154"/>
                    <a:pt x="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
            <p:cNvSpPr/>
            <p:nvPr/>
          </p:nvSpPr>
          <p:spPr>
            <a:xfrm>
              <a:off x="-2330005" y="4045427"/>
              <a:ext cx="19148" cy="7306"/>
            </a:xfrm>
            <a:custGeom>
              <a:avLst/>
              <a:gdLst/>
              <a:ahLst/>
              <a:cxnLst/>
              <a:rect l="l" t="t" r="r" b="b"/>
              <a:pathLst>
                <a:path w="401" h="153" extrusionOk="0">
                  <a:moveTo>
                    <a:pt x="330" y="0"/>
                  </a:moveTo>
                  <a:cubicBezTo>
                    <a:pt x="218" y="0"/>
                    <a:pt x="120" y="52"/>
                    <a:pt x="1" y="146"/>
                  </a:cubicBezTo>
                  <a:cubicBezTo>
                    <a:pt x="30" y="153"/>
                    <a:pt x="56" y="153"/>
                    <a:pt x="83" y="153"/>
                  </a:cubicBezTo>
                  <a:cubicBezTo>
                    <a:pt x="225" y="153"/>
                    <a:pt x="315" y="78"/>
                    <a:pt x="401" y="7"/>
                  </a:cubicBezTo>
                  <a:cubicBezTo>
                    <a:pt x="379" y="0"/>
                    <a:pt x="352"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
            <p:cNvSpPr/>
            <p:nvPr/>
          </p:nvSpPr>
          <p:spPr>
            <a:xfrm>
              <a:off x="-1327923" y="3013836"/>
              <a:ext cx="24161" cy="17429"/>
            </a:xfrm>
            <a:custGeom>
              <a:avLst/>
              <a:gdLst/>
              <a:ahLst/>
              <a:cxnLst/>
              <a:rect l="l" t="t" r="r" b="b"/>
              <a:pathLst>
                <a:path w="506" h="365" extrusionOk="0">
                  <a:moveTo>
                    <a:pt x="479" y="1"/>
                  </a:moveTo>
                  <a:cubicBezTo>
                    <a:pt x="318" y="121"/>
                    <a:pt x="161" y="240"/>
                    <a:pt x="1" y="364"/>
                  </a:cubicBezTo>
                  <a:cubicBezTo>
                    <a:pt x="172" y="252"/>
                    <a:pt x="389" y="211"/>
                    <a:pt x="505" y="38"/>
                  </a:cubicBezTo>
                  <a:cubicBezTo>
                    <a:pt x="498" y="28"/>
                    <a:pt x="486" y="12"/>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
            <p:cNvSpPr/>
            <p:nvPr/>
          </p:nvSpPr>
          <p:spPr>
            <a:xfrm>
              <a:off x="-1947671" y="3631817"/>
              <a:ext cx="7926" cy="19148"/>
            </a:xfrm>
            <a:custGeom>
              <a:avLst/>
              <a:gdLst/>
              <a:ahLst/>
              <a:cxnLst/>
              <a:rect l="l" t="t" r="r" b="b"/>
              <a:pathLst>
                <a:path w="166" h="401" extrusionOk="0">
                  <a:moveTo>
                    <a:pt x="135" y="0"/>
                  </a:moveTo>
                  <a:lnTo>
                    <a:pt x="135" y="0"/>
                  </a:lnTo>
                  <a:cubicBezTo>
                    <a:pt x="8" y="139"/>
                    <a:pt x="1" y="236"/>
                    <a:pt x="91" y="400"/>
                  </a:cubicBezTo>
                  <a:cubicBezTo>
                    <a:pt x="165" y="243"/>
                    <a:pt x="165" y="236"/>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
            <p:cNvSpPr/>
            <p:nvPr/>
          </p:nvSpPr>
          <p:spPr>
            <a:xfrm>
              <a:off x="-2094024" y="3735673"/>
              <a:ext cx="13943" cy="25785"/>
            </a:xfrm>
            <a:custGeom>
              <a:avLst/>
              <a:gdLst/>
              <a:ahLst/>
              <a:cxnLst/>
              <a:rect l="l" t="t" r="r" b="b"/>
              <a:pathLst>
                <a:path w="292" h="540" extrusionOk="0">
                  <a:moveTo>
                    <a:pt x="278" y="1"/>
                  </a:moveTo>
                  <a:lnTo>
                    <a:pt x="278" y="1"/>
                  </a:lnTo>
                  <a:cubicBezTo>
                    <a:pt x="173" y="195"/>
                    <a:pt x="86" y="352"/>
                    <a:pt x="0" y="509"/>
                  </a:cubicBezTo>
                  <a:cubicBezTo>
                    <a:pt x="16" y="517"/>
                    <a:pt x="31" y="528"/>
                    <a:pt x="45" y="539"/>
                  </a:cubicBezTo>
                  <a:cubicBezTo>
                    <a:pt x="121" y="375"/>
                    <a:pt x="292" y="263"/>
                    <a:pt x="2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
            <p:cNvSpPr/>
            <p:nvPr/>
          </p:nvSpPr>
          <p:spPr>
            <a:xfrm>
              <a:off x="-1963906" y="3410687"/>
              <a:ext cx="10219" cy="23254"/>
            </a:xfrm>
            <a:custGeom>
              <a:avLst/>
              <a:gdLst/>
              <a:ahLst/>
              <a:cxnLst/>
              <a:rect l="l" t="t" r="r" b="b"/>
              <a:pathLst>
                <a:path w="214" h="487" extrusionOk="0">
                  <a:moveTo>
                    <a:pt x="143" y="0"/>
                  </a:moveTo>
                  <a:cubicBezTo>
                    <a:pt x="94" y="157"/>
                    <a:pt x="46" y="314"/>
                    <a:pt x="1" y="471"/>
                  </a:cubicBezTo>
                  <a:cubicBezTo>
                    <a:pt x="15" y="475"/>
                    <a:pt x="30" y="482"/>
                    <a:pt x="46" y="486"/>
                  </a:cubicBezTo>
                  <a:cubicBezTo>
                    <a:pt x="98" y="370"/>
                    <a:pt x="154" y="258"/>
                    <a:pt x="199" y="142"/>
                  </a:cubicBezTo>
                  <a:cubicBezTo>
                    <a:pt x="213" y="101"/>
                    <a:pt x="199" y="52"/>
                    <a:pt x="199" y="4"/>
                  </a:cubicBezTo>
                  <a:cubicBezTo>
                    <a:pt x="180" y="4"/>
                    <a:pt x="161"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
            <p:cNvSpPr/>
            <p:nvPr/>
          </p:nvSpPr>
          <p:spPr>
            <a:xfrm>
              <a:off x="-2422449" y="3964205"/>
              <a:ext cx="22872" cy="5396"/>
            </a:xfrm>
            <a:custGeom>
              <a:avLst/>
              <a:gdLst/>
              <a:ahLst/>
              <a:cxnLst/>
              <a:rect l="l" t="t" r="r" b="b"/>
              <a:pathLst>
                <a:path w="479" h="113" extrusionOk="0">
                  <a:moveTo>
                    <a:pt x="479" y="52"/>
                  </a:moveTo>
                  <a:cubicBezTo>
                    <a:pt x="479" y="52"/>
                    <a:pt x="479" y="56"/>
                    <a:pt x="475" y="56"/>
                  </a:cubicBezTo>
                  <a:cubicBezTo>
                    <a:pt x="479" y="56"/>
                    <a:pt x="479" y="59"/>
                    <a:pt x="479" y="59"/>
                  </a:cubicBezTo>
                  <a:lnTo>
                    <a:pt x="479" y="52"/>
                  </a:lnTo>
                  <a:close/>
                  <a:moveTo>
                    <a:pt x="434" y="0"/>
                  </a:moveTo>
                  <a:cubicBezTo>
                    <a:pt x="318" y="0"/>
                    <a:pt x="206" y="7"/>
                    <a:pt x="94" y="23"/>
                  </a:cubicBezTo>
                  <a:cubicBezTo>
                    <a:pt x="75" y="23"/>
                    <a:pt x="56" y="56"/>
                    <a:pt x="1" y="109"/>
                  </a:cubicBezTo>
                  <a:cubicBezTo>
                    <a:pt x="38" y="112"/>
                    <a:pt x="72" y="112"/>
                    <a:pt x="105" y="112"/>
                  </a:cubicBezTo>
                  <a:cubicBezTo>
                    <a:pt x="247" y="112"/>
                    <a:pt x="363" y="90"/>
                    <a:pt x="475" y="56"/>
                  </a:cubicBezTo>
                  <a:cubicBezTo>
                    <a:pt x="460" y="33"/>
                    <a:pt x="445"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
            <p:cNvSpPr/>
            <p:nvPr/>
          </p:nvSpPr>
          <p:spPr>
            <a:xfrm>
              <a:off x="-2028129" y="3733190"/>
              <a:ext cx="13036" cy="15949"/>
            </a:xfrm>
            <a:custGeom>
              <a:avLst/>
              <a:gdLst/>
              <a:ahLst/>
              <a:cxnLst/>
              <a:rect l="l" t="t" r="r" b="b"/>
              <a:pathLst>
                <a:path w="273" h="334" extrusionOk="0">
                  <a:moveTo>
                    <a:pt x="168" y="1"/>
                  </a:moveTo>
                  <a:lnTo>
                    <a:pt x="168" y="1"/>
                  </a:lnTo>
                  <a:cubicBezTo>
                    <a:pt x="112" y="106"/>
                    <a:pt x="64" y="210"/>
                    <a:pt x="0" y="334"/>
                  </a:cubicBezTo>
                  <a:cubicBezTo>
                    <a:pt x="224" y="232"/>
                    <a:pt x="273" y="120"/>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
            <p:cNvSpPr/>
            <p:nvPr/>
          </p:nvSpPr>
          <p:spPr>
            <a:xfrm>
              <a:off x="-2196305" y="3887232"/>
              <a:ext cx="14659" cy="14707"/>
            </a:xfrm>
            <a:custGeom>
              <a:avLst/>
              <a:gdLst/>
              <a:ahLst/>
              <a:cxnLst/>
              <a:rect l="l" t="t" r="r" b="b"/>
              <a:pathLst>
                <a:path w="307" h="308" extrusionOk="0">
                  <a:moveTo>
                    <a:pt x="307" y="1"/>
                  </a:moveTo>
                  <a:lnTo>
                    <a:pt x="307" y="1"/>
                  </a:lnTo>
                  <a:cubicBezTo>
                    <a:pt x="203" y="101"/>
                    <a:pt x="101" y="206"/>
                    <a:pt x="1" y="308"/>
                  </a:cubicBezTo>
                  <a:cubicBezTo>
                    <a:pt x="169" y="277"/>
                    <a:pt x="277" y="169"/>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4"/>
            <p:cNvSpPr/>
            <p:nvPr/>
          </p:nvSpPr>
          <p:spPr>
            <a:xfrm>
              <a:off x="-1986205" y="3258937"/>
              <a:ext cx="10935" cy="14325"/>
            </a:xfrm>
            <a:custGeom>
              <a:avLst/>
              <a:gdLst/>
              <a:ahLst/>
              <a:cxnLst/>
              <a:rect l="l" t="t" r="r" b="b"/>
              <a:pathLst>
                <a:path w="229" h="300" extrusionOk="0">
                  <a:moveTo>
                    <a:pt x="183" y="0"/>
                  </a:moveTo>
                  <a:cubicBezTo>
                    <a:pt x="4" y="150"/>
                    <a:pt x="0" y="173"/>
                    <a:pt x="109" y="300"/>
                  </a:cubicBezTo>
                  <a:cubicBezTo>
                    <a:pt x="228" y="135"/>
                    <a:pt x="228" y="135"/>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4"/>
            <p:cNvSpPr/>
            <p:nvPr/>
          </p:nvSpPr>
          <p:spPr>
            <a:xfrm>
              <a:off x="-1975652" y="3584497"/>
              <a:ext cx="8022" cy="20580"/>
            </a:xfrm>
            <a:custGeom>
              <a:avLst/>
              <a:gdLst/>
              <a:ahLst/>
              <a:cxnLst/>
              <a:rect l="l" t="t" r="r" b="b"/>
              <a:pathLst>
                <a:path w="168" h="431" extrusionOk="0">
                  <a:moveTo>
                    <a:pt x="149" y="1"/>
                  </a:moveTo>
                  <a:lnTo>
                    <a:pt x="149" y="1"/>
                  </a:lnTo>
                  <a:cubicBezTo>
                    <a:pt x="0" y="139"/>
                    <a:pt x="52" y="292"/>
                    <a:pt x="41" y="430"/>
                  </a:cubicBezTo>
                  <a:cubicBezTo>
                    <a:pt x="97" y="304"/>
                    <a:pt x="168" y="180"/>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
            <p:cNvSpPr/>
            <p:nvPr/>
          </p:nvSpPr>
          <p:spPr>
            <a:xfrm>
              <a:off x="-2221803" y="3954177"/>
              <a:ext cx="16426" cy="12893"/>
            </a:xfrm>
            <a:custGeom>
              <a:avLst/>
              <a:gdLst/>
              <a:ahLst/>
              <a:cxnLst/>
              <a:rect l="l" t="t" r="r" b="b"/>
              <a:pathLst>
                <a:path w="344" h="270" extrusionOk="0">
                  <a:moveTo>
                    <a:pt x="318" y="0"/>
                  </a:moveTo>
                  <a:cubicBezTo>
                    <a:pt x="213" y="72"/>
                    <a:pt x="109" y="147"/>
                    <a:pt x="0" y="217"/>
                  </a:cubicBezTo>
                  <a:cubicBezTo>
                    <a:pt x="11" y="236"/>
                    <a:pt x="23" y="251"/>
                    <a:pt x="33" y="269"/>
                  </a:cubicBezTo>
                  <a:cubicBezTo>
                    <a:pt x="183" y="255"/>
                    <a:pt x="262" y="143"/>
                    <a:pt x="344" y="38"/>
                  </a:cubicBezTo>
                  <a:cubicBezTo>
                    <a:pt x="337" y="27"/>
                    <a:pt x="329" y="16"/>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
            <p:cNvSpPr/>
            <p:nvPr/>
          </p:nvSpPr>
          <p:spPr>
            <a:xfrm>
              <a:off x="-1398259" y="3069035"/>
              <a:ext cx="18766" cy="11985"/>
            </a:xfrm>
            <a:custGeom>
              <a:avLst/>
              <a:gdLst/>
              <a:ahLst/>
              <a:cxnLst/>
              <a:rect l="l" t="t" r="r" b="b"/>
              <a:pathLst>
                <a:path w="393" h="251" extrusionOk="0">
                  <a:moveTo>
                    <a:pt x="393" y="0"/>
                  </a:moveTo>
                  <a:cubicBezTo>
                    <a:pt x="247" y="49"/>
                    <a:pt x="68" y="49"/>
                    <a:pt x="1" y="251"/>
                  </a:cubicBezTo>
                  <a:cubicBezTo>
                    <a:pt x="165" y="195"/>
                    <a:pt x="296" y="128"/>
                    <a:pt x="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
            <p:cNvSpPr/>
            <p:nvPr/>
          </p:nvSpPr>
          <p:spPr>
            <a:xfrm>
              <a:off x="-2107585" y="3768525"/>
              <a:ext cx="12892" cy="21488"/>
            </a:xfrm>
            <a:custGeom>
              <a:avLst/>
              <a:gdLst/>
              <a:ahLst/>
              <a:cxnLst/>
              <a:rect l="l" t="t" r="r" b="b"/>
              <a:pathLst>
                <a:path w="270" h="450" extrusionOk="0">
                  <a:moveTo>
                    <a:pt x="270" y="1"/>
                  </a:moveTo>
                  <a:cubicBezTo>
                    <a:pt x="135" y="120"/>
                    <a:pt x="1" y="240"/>
                    <a:pt x="30" y="449"/>
                  </a:cubicBezTo>
                  <a:cubicBezTo>
                    <a:pt x="108" y="300"/>
                    <a:pt x="187" y="151"/>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
            <p:cNvSpPr/>
            <p:nvPr/>
          </p:nvSpPr>
          <p:spPr>
            <a:xfrm>
              <a:off x="-2303551" y="4034875"/>
              <a:ext cx="18049" cy="7354"/>
            </a:xfrm>
            <a:custGeom>
              <a:avLst/>
              <a:gdLst/>
              <a:ahLst/>
              <a:cxnLst/>
              <a:rect l="l" t="t" r="r" b="b"/>
              <a:pathLst>
                <a:path w="378" h="154" extrusionOk="0">
                  <a:moveTo>
                    <a:pt x="287" y="1"/>
                  </a:moveTo>
                  <a:cubicBezTo>
                    <a:pt x="168" y="1"/>
                    <a:pt x="78" y="64"/>
                    <a:pt x="0" y="149"/>
                  </a:cubicBezTo>
                  <a:cubicBezTo>
                    <a:pt x="15" y="154"/>
                    <a:pt x="30" y="154"/>
                    <a:pt x="45" y="154"/>
                  </a:cubicBezTo>
                  <a:cubicBezTo>
                    <a:pt x="168" y="154"/>
                    <a:pt x="280" y="113"/>
                    <a:pt x="377" y="11"/>
                  </a:cubicBezTo>
                  <a:cubicBezTo>
                    <a:pt x="348" y="4"/>
                    <a:pt x="318"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
            <p:cNvSpPr/>
            <p:nvPr/>
          </p:nvSpPr>
          <p:spPr>
            <a:xfrm>
              <a:off x="-2517567" y="3901366"/>
              <a:ext cx="20007" cy="4632"/>
            </a:xfrm>
            <a:custGeom>
              <a:avLst/>
              <a:gdLst/>
              <a:ahLst/>
              <a:cxnLst/>
              <a:rect l="l" t="t" r="r" b="b"/>
              <a:pathLst>
                <a:path w="419" h="97" extrusionOk="0">
                  <a:moveTo>
                    <a:pt x="224" y="0"/>
                  </a:moveTo>
                  <a:cubicBezTo>
                    <a:pt x="146" y="0"/>
                    <a:pt x="75" y="19"/>
                    <a:pt x="0" y="45"/>
                  </a:cubicBezTo>
                  <a:cubicBezTo>
                    <a:pt x="82" y="60"/>
                    <a:pt x="164" y="97"/>
                    <a:pt x="254" y="97"/>
                  </a:cubicBezTo>
                  <a:cubicBezTo>
                    <a:pt x="306" y="97"/>
                    <a:pt x="359" y="83"/>
                    <a:pt x="418" y="45"/>
                  </a:cubicBezTo>
                  <a:cubicBezTo>
                    <a:pt x="347" y="12"/>
                    <a:pt x="284" y="0"/>
                    <a:pt x="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
            <p:cNvSpPr/>
            <p:nvPr/>
          </p:nvSpPr>
          <p:spPr>
            <a:xfrm>
              <a:off x="-1930003" y="3390488"/>
              <a:ext cx="11126" cy="18575"/>
            </a:xfrm>
            <a:custGeom>
              <a:avLst/>
              <a:gdLst/>
              <a:ahLst/>
              <a:cxnLst/>
              <a:rect l="l" t="t" r="r" b="b"/>
              <a:pathLst>
                <a:path w="233" h="389" extrusionOk="0">
                  <a:moveTo>
                    <a:pt x="233" y="1"/>
                  </a:moveTo>
                  <a:lnTo>
                    <a:pt x="233" y="1"/>
                  </a:lnTo>
                  <a:cubicBezTo>
                    <a:pt x="16" y="83"/>
                    <a:pt x="0" y="206"/>
                    <a:pt x="87" y="389"/>
                  </a:cubicBezTo>
                  <a:cubicBezTo>
                    <a:pt x="135" y="254"/>
                    <a:pt x="176" y="147"/>
                    <a:pt x="2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
            <p:cNvSpPr/>
            <p:nvPr/>
          </p:nvSpPr>
          <p:spPr>
            <a:xfrm>
              <a:off x="-2650216" y="4026327"/>
              <a:ext cx="18766" cy="9264"/>
            </a:xfrm>
            <a:custGeom>
              <a:avLst/>
              <a:gdLst/>
              <a:ahLst/>
              <a:cxnLst/>
              <a:rect l="l" t="t" r="r" b="b"/>
              <a:pathLst>
                <a:path w="393" h="194" extrusionOk="0">
                  <a:moveTo>
                    <a:pt x="1" y="0"/>
                  </a:moveTo>
                  <a:lnTo>
                    <a:pt x="1" y="0"/>
                  </a:lnTo>
                  <a:cubicBezTo>
                    <a:pt x="16" y="45"/>
                    <a:pt x="16" y="104"/>
                    <a:pt x="45" y="131"/>
                  </a:cubicBezTo>
                  <a:cubicBezTo>
                    <a:pt x="98" y="171"/>
                    <a:pt x="199" y="194"/>
                    <a:pt x="296" y="194"/>
                  </a:cubicBezTo>
                  <a:cubicBezTo>
                    <a:pt x="330" y="194"/>
                    <a:pt x="363" y="190"/>
                    <a:pt x="393" y="187"/>
                  </a:cubicBezTo>
                  <a:cubicBezTo>
                    <a:pt x="247" y="119"/>
                    <a:pt x="124" y="59"/>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
            <p:cNvSpPr/>
            <p:nvPr/>
          </p:nvSpPr>
          <p:spPr>
            <a:xfrm>
              <a:off x="-2008170" y="3689833"/>
              <a:ext cx="11317" cy="21631"/>
            </a:xfrm>
            <a:custGeom>
              <a:avLst/>
              <a:gdLst/>
              <a:ahLst/>
              <a:cxnLst/>
              <a:rect l="l" t="t" r="r" b="b"/>
              <a:pathLst>
                <a:path w="237" h="453" extrusionOk="0">
                  <a:moveTo>
                    <a:pt x="224" y="1"/>
                  </a:moveTo>
                  <a:cubicBezTo>
                    <a:pt x="224" y="4"/>
                    <a:pt x="221" y="8"/>
                    <a:pt x="221" y="12"/>
                  </a:cubicBezTo>
                  <a:cubicBezTo>
                    <a:pt x="224" y="8"/>
                    <a:pt x="233" y="4"/>
                    <a:pt x="236" y="1"/>
                  </a:cubicBezTo>
                  <a:close/>
                  <a:moveTo>
                    <a:pt x="221" y="12"/>
                  </a:moveTo>
                  <a:lnTo>
                    <a:pt x="221" y="12"/>
                  </a:lnTo>
                  <a:cubicBezTo>
                    <a:pt x="57" y="158"/>
                    <a:pt x="0" y="307"/>
                    <a:pt x="60" y="453"/>
                  </a:cubicBezTo>
                  <a:cubicBezTo>
                    <a:pt x="117" y="303"/>
                    <a:pt x="169" y="158"/>
                    <a:pt x="221"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
            <p:cNvSpPr/>
            <p:nvPr/>
          </p:nvSpPr>
          <p:spPr>
            <a:xfrm>
              <a:off x="-1961566" y="3523615"/>
              <a:ext cx="10553" cy="16331"/>
            </a:xfrm>
            <a:custGeom>
              <a:avLst/>
              <a:gdLst/>
              <a:ahLst/>
              <a:cxnLst/>
              <a:rect l="l" t="t" r="r" b="b"/>
              <a:pathLst>
                <a:path w="221" h="342" extrusionOk="0">
                  <a:moveTo>
                    <a:pt x="94" y="1"/>
                  </a:moveTo>
                  <a:lnTo>
                    <a:pt x="94" y="1"/>
                  </a:lnTo>
                  <a:cubicBezTo>
                    <a:pt x="4" y="214"/>
                    <a:pt x="0" y="237"/>
                    <a:pt x="86" y="342"/>
                  </a:cubicBezTo>
                  <a:cubicBezTo>
                    <a:pt x="112" y="222"/>
                    <a:pt x="221" y="12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
            <p:cNvSpPr/>
            <p:nvPr/>
          </p:nvSpPr>
          <p:spPr>
            <a:xfrm>
              <a:off x="-2244676" y="3973659"/>
              <a:ext cx="12367" cy="9311"/>
            </a:xfrm>
            <a:custGeom>
              <a:avLst/>
              <a:gdLst/>
              <a:ahLst/>
              <a:cxnLst/>
              <a:rect l="l" t="t" r="r" b="b"/>
              <a:pathLst>
                <a:path w="259" h="195" extrusionOk="0">
                  <a:moveTo>
                    <a:pt x="258" y="0"/>
                  </a:moveTo>
                  <a:lnTo>
                    <a:pt x="258" y="0"/>
                  </a:lnTo>
                  <a:cubicBezTo>
                    <a:pt x="169" y="68"/>
                    <a:pt x="83" y="131"/>
                    <a:pt x="1" y="194"/>
                  </a:cubicBezTo>
                  <a:cubicBezTo>
                    <a:pt x="243" y="139"/>
                    <a:pt x="243" y="139"/>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4"/>
            <p:cNvSpPr/>
            <p:nvPr/>
          </p:nvSpPr>
          <p:spPr>
            <a:xfrm>
              <a:off x="-2679678" y="3939900"/>
              <a:ext cx="17190" cy="7019"/>
            </a:xfrm>
            <a:custGeom>
              <a:avLst/>
              <a:gdLst/>
              <a:ahLst/>
              <a:cxnLst/>
              <a:rect l="l" t="t" r="r" b="b"/>
              <a:pathLst>
                <a:path w="360" h="147" extrusionOk="0">
                  <a:moveTo>
                    <a:pt x="0" y="1"/>
                  </a:moveTo>
                  <a:cubicBezTo>
                    <a:pt x="64" y="97"/>
                    <a:pt x="117" y="147"/>
                    <a:pt x="191" y="147"/>
                  </a:cubicBezTo>
                  <a:cubicBezTo>
                    <a:pt x="240" y="147"/>
                    <a:pt x="292" y="128"/>
                    <a:pt x="359" y="94"/>
                  </a:cubicBezTo>
                  <a:cubicBezTo>
                    <a:pt x="274" y="75"/>
                    <a:pt x="218" y="68"/>
                    <a:pt x="165" y="53"/>
                  </a:cubicBezTo>
                  <a:cubicBezTo>
                    <a:pt x="113" y="38"/>
                    <a:pt x="61"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4"/>
            <p:cNvSpPr/>
            <p:nvPr/>
          </p:nvSpPr>
          <p:spPr>
            <a:xfrm>
              <a:off x="-2513460" y="3931353"/>
              <a:ext cx="17190" cy="5205"/>
            </a:xfrm>
            <a:custGeom>
              <a:avLst/>
              <a:gdLst/>
              <a:ahLst/>
              <a:cxnLst/>
              <a:rect l="l" t="t" r="r" b="b"/>
              <a:pathLst>
                <a:path w="360" h="109" extrusionOk="0">
                  <a:moveTo>
                    <a:pt x="359" y="0"/>
                  </a:moveTo>
                  <a:lnTo>
                    <a:pt x="359" y="0"/>
                  </a:lnTo>
                  <a:cubicBezTo>
                    <a:pt x="239" y="15"/>
                    <a:pt x="120" y="30"/>
                    <a:pt x="0" y="45"/>
                  </a:cubicBezTo>
                  <a:cubicBezTo>
                    <a:pt x="4" y="60"/>
                    <a:pt x="4" y="75"/>
                    <a:pt x="8" y="86"/>
                  </a:cubicBezTo>
                  <a:cubicBezTo>
                    <a:pt x="63" y="90"/>
                    <a:pt x="127" y="109"/>
                    <a:pt x="187" y="109"/>
                  </a:cubicBezTo>
                  <a:cubicBezTo>
                    <a:pt x="247" y="109"/>
                    <a:pt x="306" y="9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
            <p:cNvSpPr/>
            <p:nvPr/>
          </p:nvSpPr>
          <p:spPr>
            <a:xfrm>
              <a:off x="-1936927" y="3255881"/>
              <a:ext cx="14850" cy="18670"/>
            </a:xfrm>
            <a:custGeom>
              <a:avLst/>
              <a:gdLst/>
              <a:ahLst/>
              <a:cxnLst/>
              <a:rect l="l" t="t" r="r" b="b"/>
              <a:pathLst>
                <a:path w="311" h="391" extrusionOk="0">
                  <a:moveTo>
                    <a:pt x="258" y="1"/>
                  </a:moveTo>
                  <a:cubicBezTo>
                    <a:pt x="217" y="57"/>
                    <a:pt x="150" y="109"/>
                    <a:pt x="138" y="173"/>
                  </a:cubicBezTo>
                  <a:cubicBezTo>
                    <a:pt x="128" y="247"/>
                    <a:pt x="0" y="292"/>
                    <a:pt x="83" y="386"/>
                  </a:cubicBezTo>
                  <a:cubicBezTo>
                    <a:pt x="157" y="270"/>
                    <a:pt x="235" y="150"/>
                    <a:pt x="311" y="35"/>
                  </a:cubicBezTo>
                  <a:cubicBezTo>
                    <a:pt x="295" y="23"/>
                    <a:pt x="276" y="12"/>
                    <a:pt x="258" y="1"/>
                  </a:cubicBezTo>
                  <a:close/>
                  <a:moveTo>
                    <a:pt x="83" y="386"/>
                  </a:moveTo>
                  <a:lnTo>
                    <a:pt x="78" y="390"/>
                  </a:lnTo>
                  <a:lnTo>
                    <a:pt x="83" y="390"/>
                  </a:lnTo>
                  <a:lnTo>
                    <a:pt x="83" y="38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
            <p:cNvSpPr/>
            <p:nvPr/>
          </p:nvSpPr>
          <p:spPr>
            <a:xfrm>
              <a:off x="-2736787" y="4023415"/>
              <a:ext cx="18240" cy="7544"/>
            </a:xfrm>
            <a:custGeom>
              <a:avLst/>
              <a:gdLst/>
              <a:ahLst/>
              <a:cxnLst/>
              <a:rect l="l" t="t" r="r" b="b"/>
              <a:pathLst>
                <a:path w="382" h="158" extrusionOk="0">
                  <a:moveTo>
                    <a:pt x="105" y="1"/>
                  </a:moveTo>
                  <a:cubicBezTo>
                    <a:pt x="71" y="1"/>
                    <a:pt x="38" y="5"/>
                    <a:pt x="0" y="16"/>
                  </a:cubicBezTo>
                  <a:cubicBezTo>
                    <a:pt x="105" y="80"/>
                    <a:pt x="176" y="158"/>
                    <a:pt x="281" y="158"/>
                  </a:cubicBezTo>
                  <a:cubicBezTo>
                    <a:pt x="311" y="158"/>
                    <a:pt x="344" y="151"/>
                    <a:pt x="382" y="136"/>
                  </a:cubicBezTo>
                  <a:cubicBezTo>
                    <a:pt x="296" y="68"/>
                    <a:pt x="22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
            <p:cNvSpPr/>
            <p:nvPr/>
          </p:nvSpPr>
          <p:spPr>
            <a:xfrm>
              <a:off x="-1994609" y="3543814"/>
              <a:ext cx="6494" cy="18097"/>
            </a:xfrm>
            <a:custGeom>
              <a:avLst/>
              <a:gdLst/>
              <a:ahLst/>
              <a:cxnLst/>
              <a:rect l="l" t="t" r="r" b="b"/>
              <a:pathLst>
                <a:path w="136" h="379" extrusionOk="0">
                  <a:moveTo>
                    <a:pt x="135" y="0"/>
                  </a:moveTo>
                  <a:lnTo>
                    <a:pt x="135" y="0"/>
                  </a:lnTo>
                  <a:cubicBezTo>
                    <a:pt x="1" y="128"/>
                    <a:pt x="12" y="247"/>
                    <a:pt x="8" y="363"/>
                  </a:cubicBezTo>
                  <a:cubicBezTo>
                    <a:pt x="30" y="371"/>
                    <a:pt x="53" y="375"/>
                    <a:pt x="75" y="378"/>
                  </a:cubicBezTo>
                  <a:cubicBezTo>
                    <a:pt x="94" y="266"/>
                    <a:pt x="109" y="15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
            <p:cNvSpPr/>
            <p:nvPr/>
          </p:nvSpPr>
          <p:spPr>
            <a:xfrm>
              <a:off x="-2238802" y="3928297"/>
              <a:ext cx="13991" cy="13609"/>
            </a:xfrm>
            <a:custGeom>
              <a:avLst/>
              <a:gdLst/>
              <a:ahLst/>
              <a:cxnLst/>
              <a:rect l="l" t="t" r="r" b="b"/>
              <a:pathLst>
                <a:path w="293" h="285" extrusionOk="0">
                  <a:moveTo>
                    <a:pt x="292" y="0"/>
                  </a:moveTo>
                  <a:cubicBezTo>
                    <a:pt x="177" y="102"/>
                    <a:pt x="91" y="176"/>
                    <a:pt x="1" y="255"/>
                  </a:cubicBezTo>
                  <a:cubicBezTo>
                    <a:pt x="23" y="273"/>
                    <a:pt x="35" y="285"/>
                    <a:pt x="39" y="285"/>
                  </a:cubicBezTo>
                  <a:cubicBezTo>
                    <a:pt x="135" y="225"/>
                    <a:pt x="255" y="180"/>
                    <a:pt x="2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
            <p:cNvSpPr/>
            <p:nvPr/>
          </p:nvSpPr>
          <p:spPr>
            <a:xfrm>
              <a:off x="-1932773" y="3324450"/>
              <a:ext cx="8881" cy="17381"/>
            </a:xfrm>
            <a:custGeom>
              <a:avLst/>
              <a:gdLst/>
              <a:ahLst/>
              <a:cxnLst/>
              <a:rect l="l" t="t" r="r" b="b"/>
              <a:pathLst>
                <a:path w="186" h="364" extrusionOk="0">
                  <a:moveTo>
                    <a:pt x="163" y="0"/>
                  </a:moveTo>
                  <a:cubicBezTo>
                    <a:pt x="56" y="116"/>
                    <a:pt x="0" y="219"/>
                    <a:pt x="50" y="360"/>
                  </a:cubicBezTo>
                  <a:lnTo>
                    <a:pt x="50" y="360"/>
                  </a:lnTo>
                  <a:cubicBezTo>
                    <a:pt x="131" y="264"/>
                    <a:pt x="186" y="160"/>
                    <a:pt x="163" y="0"/>
                  </a:cubicBezTo>
                  <a:close/>
                  <a:moveTo>
                    <a:pt x="50" y="360"/>
                  </a:moveTo>
                  <a:cubicBezTo>
                    <a:pt x="49" y="361"/>
                    <a:pt x="49" y="362"/>
                    <a:pt x="48" y="363"/>
                  </a:cubicBezTo>
                  <a:lnTo>
                    <a:pt x="51" y="363"/>
                  </a:lnTo>
                  <a:cubicBezTo>
                    <a:pt x="51" y="362"/>
                    <a:pt x="51" y="361"/>
                    <a:pt x="50" y="3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
            <p:cNvSpPr/>
            <p:nvPr/>
          </p:nvSpPr>
          <p:spPr>
            <a:xfrm>
              <a:off x="-1974602" y="3448505"/>
              <a:ext cx="8977" cy="18814"/>
            </a:xfrm>
            <a:custGeom>
              <a:avLst/>
              <a:gdLst/>
              <a:ahLst/>
              <a:cxnLst/>
              <a:rect l="l" t="t" r="r" b="b"/>
              <a:pathLst>
                <a:path w="188" h="394" extrusionOk="0">
                  <a:moveTo>
                    <a:pt x="149" y="0"/>
                  </a:moveTo>
                  <a:cubicBezTo>
                    <a:pt x="149" y="4"/>
                    <a:pt x="154" y="8"/>
                    <a:pt x="154" y="12"/>
                  </a:cubicBezTo>
                  <a:cubicBezTo>
                    <a:pt x="154" y="8"/>
                    <a:pt x="158" y="4"/>
                    <a:pt x="158" y="4"/>
                  </a:cubicBezTo>
                  <a:lnTo>
                    <a:pt x="149" y="0"/>
                  </a:lnTo>
                  <a:close/>
                  <a:moveTo>
                    <a:pt x="154" y="12"/>
                  </a:moveTo>
                  <a:cubicBezTo>
                    <a:pt x="94" y="120"/>
                    <a:pt x="1" y="225"/>
                    <a:pt x="90" y="393"/>
                  </a:cubicBezTo>
                  <a:cubicBezTo>
                    <a:pt x="127" y="269"/>
                    <a:pt x="158" y="173"/>
                    <a:pt x="184" y="76"/>
                  </a:cubicBezTo>
                  <a:cubicBezTo>
                    <a:pt x="187" y="57"/>
                    <a:pt x="168" y="34"/>
                    <a:pt x="154"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
            <p:cNvSpPr/>
            <p:nvPr/>
          </p:nvSpPr>
          <p:spPr>
            <a:xfrm>
              <a:off x="-1432353" y="3056191"/>
              <a:ext cx="15758" cy="9502"/>
            </a:xfrm>
            <a:custGeom>
              <a:avLst/>
              <a:gdLst/>
              <a:ahLst/>
              <a:cxnLst/>
              <a:rect l="l" t="t" r="r" b="b"/>
              <a:pathLst>
                <a:path w="330" h="199" extrusionOk="0">
                  <a:moveTo>
                    <a:pt x="304" y="0"/>
                  </a:moveTo>
                  <a:cubicBezTo>
                    <a:pt x="203" y="52"/>
                    <a:pt x="102" y="105"/>
                    <a:pt x="1" y="161"/>
                  </a:cubicBezTo>
                  <a:cubicBezTo>
                    <a:pt x="8" y="172"/>
                    <a:pt x="16" y="183"/>
                    <a:pt x="27" y="198"/>
                  </a:cubicBezTo>
                  <a:cubicBezTo>
                    <a:pt x="128" y="150"/>
                    <a:pt x="229" y="97"/>
                    <a:pt x="330" y="49"/>
                  </a:cubicBezTo>
                  <a:cubicBezTo>
                    <a:pt x="318" y="33"/>
                    <a:pt x="311" y="15"/>
                    <a:pt x="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
            <p:cNvSpPr/>
            <p:nvPr/>
          </p:nvSpPr>
          <p:spPr>
            <a:xfrm>
              <a:off x="-2172907" y="3863357"/>
              <a:ext cx="16474" cy="16808"/>
            </a:xfrm>
            <a:custGeom>
              <a:avLst/>
              <a:gdLst/>
              <a:ahLst/>
              <a:cxnLst/>
              <a:rect l="l" t="t" r="r" b="b"/>
              <a:pathLst>
                <a:path w="345" h="352" extrusionOk="0">
                  <a:moveTo>
                    <a:pt x="322" y="0"/>
                  </a:moveTo>
                  <a:cubicBezTo>
                    <a:pt x="101" y="0"/>
                    <a:pt x="105" y="235"/>
                    <a:pt x="1" y="351"/>
                  </a:cubicBezTo>
                  <a:cubicBezTo>
                    <a:pt x="116" y="235"/>
                    <a:pt x="229" y="120"/>
                    <a:pt x="344" y="4"/>
                  </a:cubicBezTo>
                  <a:cubicBezTo>
                    <a:pt x="337" y="4"/>
                    <a:pt x="329"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
            <p:cNvSpPr/>
            <p:nvPr/>
          </p:nvSpPr>
          <p:spPr>
            <a:xfrm>
              <a:off x="-2543113" y="3931496"/>
              <a:ext cx="14468" cy="4918"/>
            </a:xfrm>
            <a:custGeom>
              <a:avLst/>
              <a:gdLst/>
              <a:ahLst/>
              <a:cxnLst/>
              <a:rect l="l" t="t" r="r" b="b"/>
              <a:pathLst>
                <a:path w="303" h="103" extrusionOk="0">
                  <a:moveTo>
                    <a:pt x="131" y="1"/>
                  </a:moveTo>
                  <a:cubicBezTo>
                    <a:pt x="94" y="1"/>
                    <a:pt x="64" y="35"/>
                    <a:pt x="1" y="102"/>
                  </a:cubicBezTo>
                  <a:cubicBezTo>
                    <a:pt x="120" y="98"/>
                    <a:pt x="213" y="94"/>
                    <a:pt x="303" y="90"/>
                  </a:cubicBezTo>
                  <a:cubicBezTo>
                    <a:pt x="218" y="31"/>
                    <a:pt x="173"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
            <p:cNvSpPr/>
            <p:nvPr/>
          </p:nvSpPr>
          <p:spPr>
            <a:xfrm>
              <a:off x="-1417359" y="3082787"/>
              <a:ext cx="15041" cy="9693"/>
            </a:xfrm>
            <a:custGeom>
              <a:avLst/>
              <a:gdLst/>
              <a:ahLst/>
              <a:cxnLst/>
              <a:rect l="l" t="t" r="r" b="b"/>
              <a:pathLst>
                <a:path w="315" h="203" extrusionOk="0">
                  <a:moveTo>
                    <a:pt x="315" y="0"/>
                  </a:moveTo>
                  <a:cubicBezTo>
                    <a:pt x="210" y="52"/>
                    <a:pt x="106" y="104"/>
                    <a:pt x="1" y="157"/>
                  </a:cubicBezTo>
                  <a:cubicBezTo>
                    <a:pt x="8" y="172"/>
                    <a:pt x="19" y="187"/>
                    <a:pt x="27" y="202"/>
                  </a:cubicBezTo>
                  <a:cubicBezTo>
                    <a:pt x="158" y="202"/>
                    <a:pt x="240" y="109"/>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4"/>
            <p:cNvSpPr/>
            <p:nvPr/>
          </p:nvSpPr>
          <p:spPr>
            <a:xfrm>
              <a:off x="-2034385" y="3760551"/>
              <a:ext cx="8404" cy="14468"/>
            </a:xfrm>
            <a:custGeom>
              <a:avLst/>
              <a:gdLst/>
              <a:ahLst/>
              <a:cxnLst/>
              <a:rect l="l" t="t" r="r" b="b"/>
              <a:pathLst>
                <a:path w="176" h="303" extrusionOk="0">
                  <a:moveTo>
                    <a:pt x="176" y="0"/>
                  </a:moveTo>
                  <a:lnTo>
                    <a:pt x="176" y="0"/>
                  </a:lnTo>
                  <a:cubicBezTo>
                    <a:pt x="15" y="56"/>
                    <a:pt x="4" y="164"/>
                    <a:pt x="0" y="302"/>
                  </a:cubicBezTo>
                  <a:cubicBezTo>
                    <a:pt x="123" y="228"/>
                    <a:pt x="157" y="13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4"/>
            <p:cNvSpPr/>
            <p:nvPr/>
          </p:nvSpPr>
          <p:spPr>
            <a:xfrm>
              <a:off x="-1949294" y="3288256"/>
              <a:ext cx="9550" cy="16951"/>
            </a:xfrm>
            <a:custGeom>
              <a:avLst/>
              <a:gdLst/>
              <a:ahLst/>
              <a:cxnLst/>
              <a:rect l="l" t="t" r="r" b="b"/>
              <a:pathLst>
                <a:path w="200" h="355" extrusionOk="0">
                  <a:moveTo>
                    <a:pt x="199" y="0"/>
                  </a:moveTo>
                  <a:lnTo>
                    <a:pt x="199" y="0"/>
                  </a:lnTo>
                  <a:cubicBezTo>
                    <a:pt x="57" y="67"/>
                    <a:pt x="1" y="179"/>
                    <a:pt x="20" y="354"/>
                  </a:cubicBezTo>
                  <a:cubicBezTo>
                    <a:pt x="90" y="213"/>
                    <a:pt x="143" y="108"/>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
            <p:cNvSpPr/>
            <p:nvPr/>
          </p:nvSpPr>
          <p:spPr>
            <a:xfrm>
              <a:off x="-2013900" y="3712514"/>
              <a:ext cx="8308" cy="13800"/>
            </a:xfrm>
            <a:custGeom>
              <a:avLst/>
              <a:gdLst/>
              <a:ahLst/>
              <a:cxnLst/>
              <a:rect l="l" t="t" r="r" b="b"/>
              <a:pathLst>
                <a:path w="174" h="289" extrusionOk="0">
                  <a:moveTo>
                    <a:pt x="106" y="0"/>
                  </a:moveTo>
                  <a:lnTo>
                    <a:pt x="106" y="0"/>
                  </a:lnTo>
                  <a:cubicBezTo>
                    <a:pt x="1" y="135"/>
                    <a:pt x="1" y="135"/>
                    <a:pt x="20" y="288"/>
                  </a:cubicBezTo>
                  <a:cubicBezTo>
                    <a:pt x="161" y="161"/>
                    <a:pt x="173" y="12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
            <p:cNvSpPr/>
            <p:nvPr/>
          </p:nvSpPr>
          <p:spPr>
            <a:xfrm>
              <a:off x="-1954976" y="3381750"/>
              <a:ext cx="9502" cy="18766"/>
            </a:xfrm>
            <a:custGeom>
              <a:avLst/>
              <a:gdLst/>
              <a:ahLst/>
              <a:cxnLst/>
              <a:rect l="l" t="t" r="r" b="b"/>
              <a:pathLst>
                <a:path w="199" h="393" extrusionOk="0">
                  <a:moveTo>
                    <a:pt x="157" y="1"/>
                  </a:moveTo>
                  <a:cubicBezTo>
                    <a:pt x="64" y="97"/>
                    <a:pt x="0" y="206"/>
                    <a:pt x="61" y="393"/>
                  </a:cubicBezTo>
                  <a:cubicBezTo>
                    <a:pt x="113" y="247"/>
                    <a:pt x="157" y="135"/>
                    <a:pt x="199" y="23"/>
                  </a:cubicBezTo>
                  <a:cubicBezTo>
                    <a:pt x="183" y="16"/>
                    <a:pt x="173" y="8"/>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
            <p:cNvSpPr/>
            <p:nvPr/>
          </p:nvSpPr>
          <p:spPr>
            <a:xfrm>
              <a:off x="-2628442" y="4062904"/>
              <a:ext cx="12892" cy="5539"/>
            </a:xfrm>
            <a:custGeom>
              <a:avLst/>
              <a:gdLst/>
              <a:ahLst/>
              <a:cxnLst/>
              <a:rect l="l" t="t" r="r" b="b"/>
              <a:pathLst>
                <a:path w="270" h="116" extrusionOk="0">
                  <a:moveTo>
                    <a:pt x="270" y="0"/>
                  </a:moveTo>
                  <a:cubicBezTo>
                    <a:pt x="180" y="4"/>
                    <a:pt x="90" y="11"/>
                    <a:pt x="0" y="19"/>
                  </a:cubicBezTo>
                  <a:cubicBezTo>
                    <a:pt x="60" y="83"/>
                    <a:pt x="94" y="116"/>
                    <a:pt x="128" y="116"/>
                  </a:cubicBezTo>
                  <a:cubicBezTo>
                    <a:pt x="161" y="116"/>
                    <a:pt x="195" y="78"/>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
            <p:cNvSpPr/>
            <p:nvPr/>
          </p:nvSpPr>
          <p:spPr>
            <a:xfrm>
              <a:off x="-1382358" y="3023148"/>
              <a:ext cx="13609" cy="10410"/>
            </a:xfrm>
            <a:custGeom>
              <a:avLst/>
              <a:gdLst/>
              <a:ahLst/>
              <a:cxnLst/>
              <a:rect l="l" t="t" r="r" b="b"/>
              <a:pathLst>
                <a:path w="285" h="218" extrusionOk="0">
                  <a:moveTo>
                    <a:pt x="284" y="0"/>
                  </a:moveTo>
                  <a:lnTo>
                    <a:pt x="284" y="0"/>
                  </a:lnTo>
                  <a:cubicBezTo>
                    <a:pt x="191" y="71"/>
                    <a:pt x="94" y="142"/>
                    <a:pt x="1" y="218"/>
                  </a:cubicBezTo>
                  <a:cubicBezTo>
                    <a:pt x="139" y="199"/>
                    <a:pt x="244" y="135"/>
                    <a:pt x="2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
            <p:cNvSpPr/>
            <p:nvPr/>
          </p:nvSpPr>
          <p:spPr>
            <a:xfrm>
              <a:off x="-1939410" y="3341783"/>
              <a:ext cx="9120" cy="16283"/>
            </a:xfrm>
            <a:custGeom>
              <a:avLst/>
              <a:gdLst/>
              <a:ahLst/>
              <a:cxnLst/>
              <a:rect l="l" t="t" r="r" b="b"/>
              <a:pathLst>
                <a:path w="191" h="341" extrusionOk="0">
                  <a:moveTo>
                    <a:pt x="187" y="0"/>
                  </a:moveTo>
                  <a:cubicBezTo>
                    <a:pt x="187" y="1"/>
                    <a:pt x="186" y="2"/>
                    <a:pt x="186" y="2"/>
                  </a:cubicBezTo>
                  <a:lnTo>
                    <a:pt x="186" y="2"/>
                  </a:lnTo>
                  <a:cubicBezTo>
                    <a:pt x="188" y="2"/>
                    <a:pt x="189" y="1"/>
                    <a:pt x="190" y="0"/>
                  </a:cubicBezTo>
                  <a:close/>
                  <a:moveTo>
                    <a:pt x="186" y="2"/>
                  </a:moveTo>
                  <a:cubicBezTo>
                    <a:pt x="41" y="66"/>
                    <a:pt x="59" y="218"/>
                    <a:pt x="0" y="340"/>
                  </a:cubicBezTo>
                  <a:cubicBezTo>
                    <a:pt x="119" y="332"/>
                    <a:pt x="123" y="247"/>
                    <a:pt x="145" y="180"/>
                  </a:cubicBezTo>
                  <a:cubicBezTo>
                    <a:pt x="168" y="120"/>
                    <a:pt x="175" y="61"/>
                    <a:pt x="186" y="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
            <p:cNvSpPr/>
            <p:nvPr/>
          </p:nvSpPr>
          <p:spPr>
            <a:xfrm>
              <a:off x="-1955502" y="3498833"/>
              <a:ext cx="8070" cy="12224"/>
            </a:xfrm>
            <a:custGeom>
              <a:avLst/>
              <a:gdLst/>
              <a:ahLst/>
              <a:cxnLst/>
              <a:rect l="l" t="t" r="r" b="b"/>
              <a:pathLst>
                <a:path w="169" h="256" extrusionOk="0">
                  <a:moveTo>
                    <a:pt x="120" y="0"/>
                  </a:moveTo>
                  <a:cubicBezTo>
                    <a:pt x="1" y="57"/>
                    <a:pt x="1" y="154"/>
                    <a:pt x="19" y="255"/>
                  </a:cubicBezTo>
                  <a:cubicBezTo>
                    <a:pt x="90" y="188"/>
                    <a:pt x="168" y="12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
            <p:cNvSpPr/>
            <p:nvPr/>
          </p:nvSpPr>
          <p:spPr>
            <a:xfrm>
              <a:off x="-2698730" y="4039841"/>
              <a:ext cx="16426" cy="6876"/>
            </a:xfrm>
            <a:custGeom>
              <a:avLst/>
              <a:gdLst/>
              <a:ahLst/>
              <a:cxnLst/>
              <a:rect l="l" t="t" r="r" b="b"/>
              <a:pathLst>
                <a:path w="344" h="144" extrusionOk="0">
                  <a:moveTo>
                    <a:pt x="90" y="1"/>
                  </a:moveTo>
                  <a:cubicBezTo>
                    <a:pt x="63" y="1"/>
                    <a:pt x="37" y="16"/>
                    <a:pt x="0" y="45"/>
                  </a:cubicBezTo>
                  <a:cubicBezTo>
                    <a:pt x="85" y="64"/>
                    <a:pt x="145" y="143"/>
                    <a:pt x="228" y="143"/>
                  </a:cubicBezTo>
                  <a:cubicBezTo>
                    <a:pt x="261" y="143"/>
                    <a:pt x="299" y="132"/>
                    <a:pt x="344" y="102"/>
                  </a:cubicBezTo>
                  <a:cubicBezTo>
                    <a:pt x="261" y="72"/>
                    <a:pt x="206" y="61"/>
                    <a:pt x="164" y="35"/>
                  </a:cubicBezTo>
                  <a:cubicBezTo>
                    <a:pt x="138" y="16"/>
                    <a:pt x="11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
            <p:cNvSpPr/>
            <p:nvPr/>
          </p:nvSpPr>
          <p:spPr>
            <a:xfrm>
              <a:off x="-2682495" y="3896543"/>
              <a:ext cx="14468" cy="8213"/>
            </a:xfrm>
            <a:custGeom>
              <a:avLst/>
              <a:gdLst/>
              <a:ahLst/>
              <a:cxnLst/>
              <a:rect l="l" t="t" r="r" b="b"/>
              <a:pathLst>
                <a:path w="303" h="172" extrusionOk="0">
                  <a:moveTo>
                    <a:pt x="90" y="1"/>
                  </a:moveTo>
                  <a:cubicBezTo>
                    <a:pt x="64" y="1"/>
                    <a:pt x="33" y="4"/>
                    <a:pt x="0" y="19"/>
                  </a:cubicBezTo>
                  <a:cubicBezTo>
                    <a:pt x="93" y="71"/>
                    <a:pt x="187" y="120"/>
                    <a:pt x="280" y="172"/>
                  </a:cubicBezTo>
                  <a:cubicBezTo>
                    <a:pt x="288" y="158"/>
                    <a:pt x="295" y="142"/>
                    <a:pt x="303" y="127"/>
                  </a:cubicBezTo>
                  <a:cubicBezTo>
                    <a:pt x="243" y="63"/>
                    <a:pt x="183"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
            <p:cNvSpPr/>
            <p:nvPr/>
          </p:nvSpPr>
          <p:spPr>
            <a:xfrm>
              <a:off x="-2478507" y="3928106"/>
              <a:ext cx="13800" cy="5587"/>
            </a:xfrm>
            <a:custGeom>
              <a:avLst/>
              <a:gdLst/>
              <a:ahLst/>
              <a:cxnLst/>
              <a:rect l="l" t="t" r="r" b="b"/>
              <a:pathLst>
                <a:path w="289" h="117" extrusionOk="0">
                  <a:moveTo>
                    <a:pt x="288" y="1"/>
                  </a:moveTo>
                  <a:lnTo>
                    <a:pt x="288" y="1"/>
                  </a:lnTo>
                  <a:cubicBezTo>
                    <a:pt x="173" y="20"/>
                    <a:pt x="87" y="30"/>
                    <a:pt x="0" y="42"/>
                  </a:cubicBezTo>
                  <a:cubicBezTo>
                    <a:pt x="4" y="68"/>
                    <a:pt x="12" y="91"/>
                    <a:pt x="16" y="117"/>
                  </a:cubicBezTo>
                  <a:cubicBezTo>
                    <a:pt x="31" y="113"/>
                    <a:pt x="45" y="113"/>
                    <a:pt x="61" y="113"/>
                  </a:cubicBezTo>
                  <a:lnTo>
                    <a:pt x="83" y="113"/>
                  </a:lnTo>
                  <a:cubicBezTo>
                    <a:pt x="90" y="113"/>
                    <a:pt x="102" y="117"/>
                    <a:pt x="109" y="117"/>
                  </a:cubicBezTo>
                  <a:cubicBezTo>
                    <a:pt x="169" y="117"/>
                    <a:pt x="233" y="106"/>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
            <p:cNvSpPr/>
            <p:nvPr/>
          </p:nvSpPr>
          <p:spPr>
            <a:xfrm>
              <a:off x="-2075450" y="3700195"/>
              <a:ext cx="11842" cy="18622"/>
            </a:xfrm>
            <a:custGeom>
              <a:avLst/>
              <a:gdLst/>
              <a:ahLst/>
              <a:cxnLst/>
              <a:rect l="l" t="t" r="r" b="b"/>
              <a:pathLst>
                <a:path w="248" h="390" extrusionOk="0">
                  <a:moveTo>
                    <a:pt x="203" y="0"/>
                  </a:moveTo>
                  <a:cubicBezTo>
                    <a:pt x="146" y="127"/>
                    <a:pt x="46" y="232"/>
                    <a:pt x="1" y="367"/>
                  </a:cubicBezTo>
                  <a:cubicBezTo>
                    <a:pt x="15" y="374"/>
                    <a:pt x="30" y="381"/>
                    <a:pt x="41" y="389"/>
                  </a:cubicBezTo>
                  <a:cubicBezTo>
                    <a:pt x="108" y="266"/>
                    <a:pt x="180" y="146"/>
                    <a:pt x="247" y="26"/>
                  </a:cubicBezTo>
                  <a:cubicBezTo>
                    <a:pt x="232" y="19"/>
                    <a:pt x="217" y="12"/>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4"/>
            <p:cNvSpPr/>
            <p:nvPr/>
          </p:nvSpPr>
          <p:spPr>
            <a:xfrm>
              <a:off x="-2026554" y="3355726"/>
              <a:ext cx="11126" cy="15375"/>
            </a:xfrm>
            <a:custGeom>
              <a:avLst/>
              <a:gdLst/>
              <a:ahLst/>
              <a:cxnLst/>
              <a:rect l="l" t="t" r="r" b="b"/>
              <a:pathLst>
                <a:path w="233" h="322" extrusionOk="0">
                  <a:moveTo>
                    <a:pt x="233" y="0"/>
                  </a:moveTo>
                  <a:cubicBezTo>
                    <a:pt x="199" y="7"/>
                    <a:pt x="147" y="0"/>
                    <a:pt x="135" y="18"/>
                  </a:cubicBezTo>
                  <a:cubicBezTo>
                    <a:pt x="86" y="108"/>
                    <a:pt x="53" y="202"/>
                    <a:pt x="0" y="321"/>
                  </a:cubicBezTo>
                  <a:cubicBezTo>
                    <a:pt x="121" y="287"/>
                    <a:pt x="169" y="242"/>
                    <a:pt x="154" y="161"/>
                  </a:cubicBezTo>
                  <a:cubicBezTo>
                    <a:pt x="143" y="85"/>
                    <a:pt x="173" y="37"/>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4"/>
            <p:cNvSpPr/>
            <p:nvPr/>
          </p:nvSpPr>
          <p:spPr>
            <a:xfrm>
              <a:off x="-2698396" y="3856194"/>
              <a:ext cx="14707" cy="8452"/>
            </a:xfrm>
            <a:custGeom>
              <a:avLst/>
              <a:gdLst/>
              <a:ahLst/>
              <a:cxnLst/>
              <a:rect l="l" t="t" r="r" b="b"/>
              <a:pathLst>
                <a:path w="308" h="177" extrusionOk="0">
                  <a:moveTo>
                    <a:pt x="90" y="0"/>
                  </a:moveTo>
                  <a:cubicBezTo>
                    <a:pt x="64" y="0"/>
                    <a:pt x="34" y="8"/>
                    <a:pt x="0" y="19"/>
                  </a:cubicBezTo>
                  <a:cubicBezTo>
                    <a:pt x="131" y="87"/>
                    <a:pt x="217" y="131"/>
                    <a:pt x="307" y="176"/>
                  </a:cubicBezTo>
                  <a:cubicBezTo>
                    <a:pt x="235" y="128"/>
                    <a:pt x="213"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
            <p:cNvSpPr/>
            <p:nvPr/>
          </p:nvSpPr>
          <p:spPr>
            <a:xfrm>
              <a:off x="-2207908" y="3905615"/>
              <a:ext cx="10028" cy="14325"/>
            </a:xfrm>
            <a:custGeom>
              <a:avLst/>
              <a:gdLst/>
              <a:ahLst/>
              <a:cxnLst/>
              <a:rect l="l" t="t" r="r" b="b"/>
              <a:pathLst>
                <a:path w="210" h="300" extrusionOk="0">
                  <a:moveTo>
                    <a:pt x="210" y="1"/>
                  </a:moveTo>
                  <a:lnTo>
                    <a:pt x="210" y="1"/>
                  </a:lnTo>
                  <a:cubicBezTo>
                    <a:pt x="75" y="46"/>
                    <a:pt x="1" y="154"/>
                    <a:pt x="8" y="300"/>
                  </a:cubicBezTo>
                  <a:cubicBezTo>
                    <a:pt x="83" y="187"/>
                    <a:pt x="142" y="102"/>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
            <p:cNvSpPr/>
            <p:nvPr/>
          </p:nvSpPr>
          <p:spPr>
            <a:xfrm>
              <a:off x="-2157914" y="3897784"/>
              <a:ext cx="10362" cy="13418"/>
            </a:xfrm>
            <a:custGeom>
              <a:avLst/>
              <a:gdLst/>
              <a:ahLst/>
              <a:cxnLst/>
              <a:rect l="l" t="t" r="r" b="b"/>
              <a:pathLst>
                <a:path w="217" h="281" extrusionOk="0">
                  <a:moveTo>
                    <a:pt x="184" y="1"/>
                  </a:moveTo>
                  <a:cubicBezTo>
                    <a:pt x="90" y="60"/>
                    <a:pt x="1" y="132"/>
                    <a:pt x="19" y="281"/>
                  </a:cubicBezTo>
                  <a:cubicBezTo>
                    <a:pt x="82" y="199"/>
                    <a:pt x="150" y="120"/>
                    <a:pt x="217" y="42"/>
                  </a:cubicBezTo>
                  <a:cubicBezTo>
                    <a:pt x="206" y="27"/>
                    <a:pt x="194" y="1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
            <p:cNvSpPr/>
            <p:nvPr/>
          </p:nvSpPr>
          <p:spPr>
            <a:xfrm>
              <a:off x="-2133657" y="3813888"/>
              <a:ext cx="10410" cy="14325"/>
            </a:xfrm>
            <a:custGeom>
              <a:avLst/>
              <a:gdLst/>
              <a:ahLst/>
              <a:cxnLst/>
              <a:rect l="l" t="t" r="r" b="b"/>
              <a:pathLst>
                <a:path w="218" h="300" extrusionOk="0">
                  <a:moveTo>
                    <a:pt x="218" y="0"/>
                  </a:moveTo>
                  <a:cubicBezTo>
                    <a:pt x="143" y="101"/>
                    <a:pt x="71" y="198"/>
                    <a:pt x="0" y="300"/>
                  </a:cubicBezTo>
                  <a:cubicBezTo>
                    <a:pt x="113" y="229"/>
                    <a:pt x="214" y="15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
            <p:cNvSpPr/>
            <p:nvPr/>
          </p:nvSpPr>
          <p:spPr>
            <a:xfrm>
              <a:off x="-2702837" y="3928679"/>
              <a:ext cx="14612" cy="8213"/>
            </a:xfrm>
            <a:custGeom>
              <a:avLst/>
              <a:gdLst/>
              <a:ahLst/>
              <a:cxnLst/>
              <a:rect l="l" t="t" r="r" b="b"/>
              <a:pathLst>
                <a:path w="306" h="172" extrusionOk="0">
                  <a:moveTo>
                    <a:pt x="0" y="0"/>
                  </a:moveTo>
                  <a:cubicBezTo>
                    <a:pt x="131" y="123"/>
                    <a:pt x="187" y="172"/>
                    <a:pt x="231" y="172"/>
                  </a:cubicBezTo>
                  <a:cubicBezTo>
                    <a:pt x="258" y="172"/>
                    <a:pt x="280" y="157"/>
                    <a:pt x="306" y="135"/>
                  </a:cubicBezTo>
                  <a:cubicBezTo>
                    <a:pt x="209" y="94"/>
                    <a:pt x="116" y="5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
            <p:cNvSpPr/>
            <p:nvPr/>
          </p:nvSpPr>
          <p:spPr>
            <a:xfrm>
              <a:off x="-2665544" y="4022937"/>
              <a:ext cx="15376" cy="6446"/>
            </a:xfrm>
            <a:custGeom>
              <a:avLst/>
              <a:gdLst/>
              <a:ahLst/>
              <a:cxnLst/>
              <a:rect l="l" t="t" r="r" b="b"/>
              <a:pathLst>
                <a:path w="322" h="135" extrusionOk="0">
                  <a:moveTo>
                    <a:pt x="0" y="0"/>
                  </a:moveTo>
                  <a:lnTo>
                    <a:pt x="0" y="0"/>
                  </a:lnTo>
                  <a:cubicBezTo>
                    <a:pt x="63" y="94"/>
                    <a:pt x="120" y="135"/>
                    <a:pt x="180" y="135"/>
                  </a:cubicBezTo>
                  <a:cubicBezTo>
                    <a:pt x="225" y="135"/>
                    <a:pt x="270" y="112"/>
                    <a:pt x="322" y="71"/>
                  </a:cubicBezTo>
                  <a:cubicBezTo>
                    <a:pt x="220" y="49"/>
                    <a:pt x="120"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
            <p:cNvSpPr/>
            <p:nvPr/>
          </p:nvSpPr>
          <p:spPr>
            <a:xfrm>
              <a:off x="-1999766" y="3664144"/>
              <a:ext cx="9311" cy="12893"/>
            </a:xfrm>
            <a:custGeom>
              <a:avLst/>
              <a:gdLst/>
              <a:ahLst/>
              <a:cxnLst/>
              <a:rect l="l" t="t" r="r" b="b"/>
              <a:pathLst>
                <a:path w="195" h="270" extrusionOk="0">
                  <a:moveTo>
                    <a:pt x="146" y="1"/>
                  </a:moveTo>
                  <a:lnTo>
                    <a:pt x="146" y="1"/>
                  </a:lnTo>
                  <a:cubicBezTo>
                    <a:pt x="105" y="75"/>
                    <a:pt x="67" y="149"/>
                    <a:pt x="0" y="270"/>
                  </a:cubicBezTo>
                  <a:cubicBezTo>
                    <a:pt x="176" y="217"/>
                    <a:pt x="195" y="123"/>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
            <p:cNvSpPr/>
            <p:nvPr/>
          </p:nvSpPr>
          <p:spPr>
            <a:xfrm>
              <a:off x="-2604138" y="4069159"/>
              <a:ext cx="13227" cy="4679"/>
            </a:xfrm>
            <a:custGeom>
              <a:avLst/>
              <a:gdLst/>
              <a:ahLst/>
              <a:cxnLst/>
              <a:rect l="l" t="t" r="r" b="b"/>
              <a:pathLst>
                <a:path w="277" h="98" extrusionOk="0">
                  <a:moveTo>
                    <a:pt x="164" y="0"/>
                  </a:moveTo>
                  <a:cubicBezTo>
                    <a:pt x="112" y="0"/>
                    <a:pt x="56" y="19"/>
                    <a:pt x="0" y="37"/>
                  </a:cubicBezTo>
                  <a:cubicBezTo>
                    <a:pt x="83" y="56"/>
                    <a:pt x="168" y="75"/>
                    <a:pt x="254" y="97"/>
                  </a:cubicBezTo>
                  <a:cubicBezTo>
                    <a:pt x="262" y="75"/>
                    <a:pt x="269" y="56"/>
                    <a:pt x="276" y="33"/>
                  </a:cubicBezTo>
                  <a:cubicBezTo>
                    <a:pt x="240" y="11"/>
                    <a:pt x="20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
            <p:cNvSpPr/>
            <p:nvPr/>
          </p:nvSpPr>
          <p:spPr>
            <a:xfrm>
              <a:off x="-2267548" y="3989321"/>
              <a:ext cx="16140" cy="5396"/>
            </a:xfrm>
            <a:custGeom>
              <a:avLst/>
              <a:gdLst/>
              <a:ahLst/>
              <a:cxnLst/>
              <a:rect l="l" t="t" r="r" b="b"/>
              <a:pathLst>
                <a:path w="338" h="113" extrusionOk="0">
                  <a:moveTo>
                    <a:pt x="1" y="102"/>
                  </a:moveTo>
                  <a:lnTo>
                    <a:pt x="1" y="106"/>
                  </a:lnTo>
                  <a:cubicBezTo>
                    <a:pt x="4" y="106"/>
                    <a:pt x="4" y="106"/>
                    <a:pt x="4" y="102"/>
                  </a:cubicBezTo>
                  <a:close/>
                  <a:moveTo>
                    <a:pt x="263" y="1"/>
                  </a:moveTo>
                  <a:cubicBezTo>
                    <a:pt x="151" y="1"/>
                    <a:pt x="72" y="27"/>
                    <a:pt x="4" y="102"/>
                  </a:cubicBezTo>
                  <a:cubicBezTo>
                    <a:pt x="35" y="109"/>
                    <a:pt x="65" y="113"/>
                    <a:pt x="91" y="113"/>
                  </a:cubicBezTo>
                  <a:cubicBezTo>
                    <a:pt x="170" y="113"/>
                    <a:pt x="248" y="83"/>
                    <a:pt x="337" y="4"/>
                  </a:cubicBezTo>
                  <a:cubicBezTo>
                    <a:pt x="311" y="1"/>
                    <a:pt x="285"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
            <p:cNvSpPr/>
            <p:nvPr/>
          </p:nvSpPr>
          <p:spPr>
            <a:xfrm>
              <a:off x="-1982480" y="3495443"/>
              <a:ext cx="6685" cy="15375"/>
            </a:xfrm>
            <a:custGeom>
              <a:avLst/>
              <a:gdLst/>
              <a:ahLst/>
              <a:cxnLst/>
              <a:rect l="l" t="t" r="r" b="b"/>
              <a:pathLst>
                <a:path w="140" h="322" extrusionOk="0">
                  <a:moveTo>
                    <a:pt x="140" y="1"/>
                  </a:moveTo>
                  <a:lnTo>
                    <a:pt x="140" y="1"/>
                  </a:lnTo>
                  <a:cubicBezTo>
                    <a:pt x="0" y="90"/>
                    <a:pt x="23" y="184"/>
                    <a:pt x="57" y="322"/>
                  </a:cubicBezTo>
                  <a:cubicBezTo>
                    <a:pt x="87" y="195"/>
                    <a:pt x="109" y="116"/>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
            <p:cNvSpPr/>
            <p:nvPr/>
          </p:nvSpPr>
          <p:spPr>
            <a:xfrm>
              <a:off x="-2588094" y="3968836"/>
              <a:ext cx="13418" cy="4297"/>
            </a:xfrm>
            <a:custGeom>
              <a:avLst/>
              <a:gdLst/>
              <a:ahLst/>
              <a:cxnLst/>
              <a:rect l="l" t="t" r="r" b="b"/>
              <a:pathLst>
                <a:path w="281" h="90" extrusionOk="0">
                  <a:moveTo>
                    <a:pt x="0" y="0"/>
                  </a:moveTo>
                  <a:lnTo>
                    <a:pt x="0" y="0"/>
                  </a:lnTo>
                  <a:cubicBezTo>
                    <a:pt x="45" y="57"/>
                    <a:pt x="87" y="90"/>
                    <a:pt x="142" y="90"/>
                  </a:cubicBezTo>
                  <a:cubicBezTo>
                    <a:pt x="180" y="90"/>
                    <a:pt x="228" y="71"/>
                    <a:pt x="280" y="26"/>
                  </a:cubicBezTo>
                  <a:cubicBezTo>
                    <a:pt x="165" y="15"/>
                    <a:pt x="83"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4"/>
            <p:cNvSpPr/>
            <p:nvPr/>
          </p:nvSpPr>
          <p:spPr>
            <a:xfrm>
              <a:off x="-2725900" y="3918317"/>
              <a:ext cx="8977" cy="6971"/>
            </a:xfrm>
            <a:custGeom>
              <a:avLst/>
              <a:gdLst/>
              <a:ahLst/>
              <a:cxnLst/>
              <a:rect l="l" t="t" r="r" b="b"/>
              <a:pathLst>
                <a:path w="188" h="146" extrusionOk="0">
                  <a:moveTo>
                    <a:pt x="71" y="0"/>
                  </a:moveTo>
                  <a:cubicBezTo>
                    <a:pt x="49" y="0"/>
                    <a:pt x="26" y="0"/>
                    <a:pt x="0" y="4"/>
                  </a:cubicBezTo>
                  <a:cubicBezTo>
                    <a:pt x="49" y="42"/>
                    <a:pt x="102" y="83"/>
                    <a:pt x="180" y="146"/>
                  </a:cubicBezTo>
                  <a:cubicBezTo>
                    <a:pt x="188" y="23"/>
                    <a:pt x="135"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4"/>
            <p:cNvSpPr/>
            <p:nvPr/>
          </p:nvSpPr>
          <p:spPr>
            <a:xfrm>
              <a:off x="-2082755" y="3795647"/>
              <a:ext cx="8213" cy="12224"/>
            </a:xfrm>
            <a:custGeom>
              <a:avLst/>
              <a:gdLst/>
              <a:ahLst/>
              <a:cxnLst/>
              <a:rect l="l" t="t" r="r" b="b"/>
              <a:pathLst>
                <a:path w="172" h="256" extrusionOk="0">
                  <a:moveTo>
                    <a:pt x="172" y="1"/>
                  </a:moveTo>
                  <a:cubicBezTo>
                    <a:pt x="45" y="38"/>
                    <a:pt x="0" y="128"/>
                    <a:pt x="11" y="256"/>
                  </a:cubicBezTo>
                  <a:cubicBezTo>
                    <a:pt x="131" y="214"/>
                    <a:pt x="154" y="109"/>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
            <p:cNvSpPr/>
            <p:nvPr/>
          </p:nvSpPr>
          <p:spPr>
            <a:xfrm>
              <a:off x="-2496175" y="4114665"/>
              <a:ext cx="10601" cy="3629"/>
            </a:xfrm>
            <a:custGeom>
              <a:avLst/>
              <a:gdLst/>
              <a:ahLst/>
              <a:cxnLst/>
              <a:rect l="l" t="t" r="r" b="b"/>
              <a:pathLst>
                <a:path w="222" h="76" extrusionOk="0">
                  <a:moveTo>
                    <a:pt x="221" y="0"/>
                  </a:moveTo>
                  <a:lnTo>
                    <a:pt x="221" y="0"/>
                  </a:lnTo>
                  <a:cubicBezTo>
                    <a:pt x="187" y="4"/>
                    <a:pt x="154" y="12"/>
                    <a:pt x="120" y="15"/>
                  </a:cubicBezTo>
                  <a:cubicBezTo>
                    <a:pt x="82" y="19"/>
                    <a:pt x="42" y="19"/>
                    <a:pt x="1" y="19"/>
                  </a:cubicBezTo>
                  <a:cubicBezTo>
                    <a:pt x="60" y="57"/>
                    <a:pt x="94" y="75"/>
                    <a:pt x="120" y="75"/>
                  </a:cubicBezTo>
                  <a:cubicBezTo>
                    <a:pt x="150" y="75"/>
                    <a:pt x="172" y="53"/>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
            <p:cNvSpPr/>
            <p:nvPr/>
          </p:nvSpPr>
          <p:spPr>
            <a:xfrm>
              <a:off x="-2053150" y="3446165"/>
              <a:ext cx="12367" cy="12558"/>
            </a:xfrm>
            <a:custGeom>
              <a:avLst/>
              <a:gdLst/>
              <a:ahLst/>
              <a:cxnLst/>
              <a:rect l="l" t="t" r="r" b="b"/>
              <a:pathLst>
                <a:path w="259" h="263" extrusionOk="0">
                  <a:moveTo>
                    <a:pt x="135" y="1"/>
                  </a:moveTo>
                  <a:cubicBezTo>
                    <a:pt x="139" y="1"/>
                    <a:pt x="139" y="4"/>
                    <a:pt x="143" y="4"/>
                  </a:cubicBezTo>
                  <a:lnTo>
                    <a:pt x="143" y="1"/>
                  </a:lnTo>
                  <a:close/>
                  <a:moveTo>
                    <a:pt x="143" y="4"/>
                  </a:moveTo>
                  <a:lnTo>
                    <a:pt x="143" y="4"/>
                  </a:lnTo>
                  <a:cubicBezTo>
                    <a:pt x="112" y="87"/>
                    <a:pt x="0" y="169"/>
                    <a:pt x="154" y="263"/>
                  </a:cubicBezTo>
                  <a:cubicBezTo>
                    <a:pt x="176" y="165"/>
                    <a:pt x="259" y="80"/>
                    <a:pt x="143"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
            <p:cNvSpPr/>
            <p:nvPr/>
          </p:nvSpPr>
          <p:spPr>
            <a:xfrm>
              <a:off x="-2536858" y="3901366"/>
              <a:ext cx="10362" cy="3581"/>
            </a:xfrm>
            <a:custGeom>
              <a:avLst/>
              <a:gdLst/>
              <a:ahLst/>
              <a:cxnLst/>
              <a:rect l="l" t="t" r="r" b="b"/>
              <a:pathLst>
                <a:path w="217" h="75" extrusionOk="0">
                  <a:moveTo>
                    <a:pt x="0" y="0"/>
                  </a:moveTo>
                  <a:lnTo>
                    <a:pt x="0" y="0"/>
                  </a:lnTo>
                  <a:cubicBezTo>
                    <a:pt x="37" y="45"/>
                    <a:pt x="79" y="75"/>
                    <a:pt x="120" y="75"/>
                  </a:cubicBezTo>
                  <a:cubicBezTo>
                    <a:pt x="149" y="75"/>
                    <a:pt x="184" y="57"/>
                    <a:pt x="217" y="19"/>
                  </a:cubicBezTo>
                  <a:cubicBezTo>
                    <a:pt x="142" y="12"/>
                    <a:pt x="71"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
            <p:cNvSpPr/>
            <p:nvPr/>
          </p:nvSpPr>
          <p:spPr>
            <a:xfrm>
              <a:off x="-1375912" y="3060631"/>
              <a:ext cx="9693" cy="9359"/>
            </a:xfrm>
            <a:custGeom>
              <a:avLst/>
              <a:gdLst/>
              <a:ahLst/>
              <a:cxnLst/>
              <a:rect l="l" t="t" r="r" b="b"/>
              <a:pathLst>
                <a:path w="203" h="196" extrusionOk="0">
                  <a:moveTo>
                    <a:pt x="194" y="30"/>
                  </a:moveTo>
                  <a:lnTo>
                    <a:pt x="194" y="35"/>
                  </a:lnTo>
                  <a:cubicBezTo>
                    <a:pt x="198" y="30"/>
                    <a:pt x="198" y="30"/>
                    <a:pt x="202" y="30"/>
                  </a:cubicBezTo>
                  <a:close/>
                  <a:moveTo>
                    <a:pt x="194" y="35"/>
                  </a:moveTo>
                  <a:cubicBezTo>
                    <a:pt x="127" y="61"/>
                    <a:pt x="0" y="0"/>
                    <a:pt x="4" y="195"/>
                  </a:cubicBezTo>
                  <a:cubicBezTo>
                    <a:pt x="64" y="97"/>
                    <a:pt x="183" y="147"/>
                    <a:pt x="194" y="3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
            <p:cNvSpPr/>
            <p:nvPr/>
          </p:nvSpPr>
          <p:spPr>
            <a:xfrm>
              <a:off x="-1366267" y="3054758"/>
              <a:ext cx="10027" cy="7353"/>
            </a:xfrm>
            <a:custGeom>
              <a:avLst/>
              <a:gdLst/>
              <a:ahLst/>
              <a:cxnLst/>
              <a:rect l="l" t="t" r="r" b="b"/>
              <a:pathLst>
                <a:path w="210" h="154" extrusionOk="0">
                  <a:moveTo>
                    <a:pt x="209" y="4"/>
                  </a:moveTo>
                  <a:cubicBezTo>
                    <a:pt x="209" y="4"/>
                    <a:pt x="206" y="8"/>
                    <a:pt x="206" y="11"/>
                  </a:cubicBezTo>
                  <a:lnTo>
                    <a:pt x="209" y="11"/>
                  </a:lnTo>
                  <a:lnTo>
                    <a:pt x="209" y="4"/>
                  </a:lnTo>
                  <a:close/>
                  <a:moveTo>
                    <a:pt x="142" y="1"/>
                  </a:moveTo>
                  <a:cubicBezTo>
                    <a:pt x="78" y="1"/>
                    <a:pt x="49" y="41"/>
                    <a:pt x="0" y="153"/>
                  </a:cubicBezTo>
                  <a:cubicBezTo>
                    <a:pt x="101" y="153"/>
                    <a:pt x="161" y="94"/>
                    <a:pt x="206" y="11"/>
                  </a:cubicBezTo>
                  <a:cubicBezTo>
                    <a:pt x="179" y="4"/>
                    <a:pt x="161"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
            <p:cNvSpPr/>
            <p:nvPr/>
          </p:nvSpPr>
          <p:spPr>
            <a:xfrm>
              <a:off x="-2720552" y="4002357"/>
              <a:ext cx="9837" cy="5396"/>
            </a:xfrm>
            <a:custGeom>
              <a:avLst/>
              <a:gdLst/>
              <a:ahLst/>
              <a:cxnLst/>
              <a:rect l="l" t="t" r="r" b="b"/>
              <a:pathLst>
                <a:path w="206" h="113" extrusionOk="0">
                  <a:moveTo>
                    <a:pt x="94" y="1"/>
                  </a:moveTo>
                  <a:cubicBezTo>
                    <a:pt x="68" y="1"/>
                    <a:pt x="38" y="9"/>
                    <a:pt x="1" y="31"/>
                  </a:cubicBezTo>
                  <a:cubicBezTo>
                    <a:pt x="79" y="64"/>
                    <a:pt x="128" y="90"/>
                    <a:pt x="176" y="113"/>
                  </a:cubicBezTo>
                  <a:cubicBezTo>
                    <a:pt x="184" y="98"/>
                    <a:pt x="195" y="83"/>
                    <a:pt x="206" y="68"/>
                  </a:cubicBezTo>
                  <a:cubicBezTo>
                    <a:pt x="173" y="38"/>
                    <a:pt x="147"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
            <p:cNvSpPr/>
            <p:nvPr/>
          </p:nvSpPr>
          <p:spPr>
            <a:xfrm>
              <a:off x="-2745525" y="3986504"/>
              <a:ext cx="10601" cy="8213"/>
            </a:xfrm>
            <a:custGeom>
              <a:avLst/>
              <a:gdLst/>
              <a:ahLst/>
              <a:cxnLst/>
              <a:rect l="l" t="t" r="r" b="b"/>
              <a:pathLst>
                <a:path w="222" h="172" extrusionOk="0">
                  <a:moveTo>
                    <a:pt x="30" y="1"/>
                  </a:moveTo>
                  <a:cubicBezTo>
                    <a:pt x="23" y="15"/>
                    <a:pt x="11" y="27"/>
                    <a:pt x="0" y="41"/>
                  </a:cubicBezTo>
                  <a:cubicBezTo>
                    <a:pt x="61" y="79"/>
                    <a:pt x="120" y="113"/>
                    <a:pt x="221" y="172"/>
                  </a:cubicBezTo>
                  <a:cubicBezTo>
                    <a:pt x="180" y="23"/>
                    <a:pt x="75" y="56"/>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
            <p:cNvSpPr/>
            <p:nvPr/>
          </p:nvSpPr>
          <p:spPr>
            <a:xfrm>
              <a:off x="-1988019" y="3638072"/>
              <a:ext cx="6876" cy="9836"/>
            </a:xfrm>
            <a:custGeom>
              <a:avLst/>
              <a:gdLst/>
              <a:ahLst/>
              <a:cxnLst/>
              <a:rect l="l" t="t" r="r" b="b"/>
              <a:pathLst>
                <a:path w="144" h="206" extrusionOk="0">
                  <a:moveTo>
                    <a:pt x="61" y="0"/>
                  </a:moveTo>
                  <a:cubicBezTo>
                    <a:pt x="46" y="57"/>
                    <a:pt x="27" y="112"/>
                    <a:pt x="1" y="206"/>
                  </a:cubicBezTo>
                  <a:cubicBezTo>
                    <a:pt x="121" y="146"/>
                    <a:pt x="143" y="90"/>
                    <a:pt x="116" y="15"/>
                  </a:cubicBezTo>
                  <a:cubicBezTo>
                    <a:pt x="99" y="12"/>
                    <a:pt x="80"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
            <p:cNvSpPr/>
            <p:nvPr/>
          </p:nvSpPr>
          <p:spPr>
            <a:xfrm>
              <a:off x="-2634507" y="4003980"/>
              <a:ext cx="13609" cy="5587"/>
            </a:xfrm>
            <a:custGeom>
              <a:avLst/>
              <a:gdLst/>
              <a:ahLst/>
              <a:cxnLst/>
              <a:rect l="l" t="t" r="r" b="b"/>
              <a:pathLst>
                <a:path w="285" h="117" extrusionOk="0">
                  <a:moveTo>
                    <a:pt x="120" y="1"/>
                  </a:moveTo>
                  <a:cubicBezTo>
                    <a:pt x="91" y="1"/>
                    <a:pt x="57" y="16"/>
                    <a:pt x="1" y="34"/>
                  </a:cubicBezTo>
                  <a:cubicBezTo>
                    <a:pt x="98" y="64"/>
                    <a:pt x="172" y="87"/>
                    <a:pt x="284" y="116"/>
                  </a:cubicBezTo>
                  <a:cubicBezTo>
                    <a:pt x="203" y="34"/>
                    <a:pt x="169"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
            <p:cNvSpPr/>
            <p:nvPr/>
          </p:nvSpPr>
          <p:spPr>
            <a:xfrm>
              <a:off x="-2012802" y="3624320"/>
              <a:ext cx="6446" cy="11126"/>
            </a:xfrm>
            <a:custGeom>
              <a:avLst/>
              <a:gdLst/>
              <a:ahLst/>
              <a:cxnLst/>
              <a:rect l="l" t="t" r="r" b="b"/>
              <a:pathLst>
                <a:path w="135" h="233" extrusionOk="0">
                  <a:moveTo>
                    <a:pt x="135" y="0"/>
                  </a:moveTo>
                  <a:lnTo>
                    <a:pt x="135" y="0"/>
                  </a:lnTo>
                  <a:cubicBezTo>
                    <a:pt x="0" y="64"/>
                    <a:pt x="34" y="150"/>
                    <a:pt x="23" y="217"/>
                  </a:cubicBezTo>
                  <a:cubicBezTo>
                    <a:pt x="38" y="221"/>
                    <a:pt x="52" y="229"/>
                    <a:pt x="68" y="233"/>
                  </a:cubicBezTo>
                  <a:cubicBezTo>
                    <a:pt x="86" y="165"/>
                    <a:pt x="105" y="102"/>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4"/>
            <p:cNvSpPr/>
            <p:nvPr/>
          </p:nvSpPr>
          <p:spPr>
            <a:xfrm>
              <a:off x="-2710763" y="3879401"/>
              <a:ext cx="8117" cy="5921"/>
            </a:xfrm>
            <a:custGeom>
              <a:avLst/>
              <a:gdLst/>
              <a:ahLst/>
              <a:cxnLst/>
              <a:rect l="l" t="t" r="r" b="b"/>
              <a:pathLst>
                <a:path w="170" h="124" extrusionOk="0">
                  <a:moveTo>
                    <a:pt x="13" y="1"/>
                  </a:moveTo>
                  <a:lnTo>
                    <a:pt x="13" y="1"/>
                  </a:lnTo>
                  <a:cubicBezTo>
                    <a:pt x="1" y="101"/>
                    <a:pt x="39" y="124"/>
                    <a:pt x="91" y="124"/>
                  </a:cubicBezTo>
                  <a:cubicBezTo>
                    <a:pt x="118" y="124"/>
                    <a:pt x="140" y="120"/>
                    <a:pt x="170" y="116"/>
                  </a:cubicBezTo>
                  <a:cubicBezTo>
                    <a:pt x="121" y="79"/>
                    <a:pt x="73" y="46"/>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4"/>
            <p:cNvSpPr/>
            <p:nvPr/>
          </p:nvSpPr>
          <p:spPr>
            <a:xfrm>
              <a:off x="-2087626" y="3807823"/>
              <a:ext cx="6876" cy="8977"/>
            </a:xfrm>
            <a:custGeom>
              <a:avLst/>
              <a:gdLst/>
              <a:ahLst/>
              <a:cxnLst/>
              <a:rect l="l" t="t" r="r" b="b"/>
              <a:pathLst>
                <a:path w="144" h="188" extrusionOk="0">
                  <a:moveTo>
                    <a:pt x="106" y="1"/>
                  </a:moveTo>
                  <a:lnTo>
                    <a:pt x="106" y="4"/>
                  </a:lnTo>
                  <a:lnTo>
                    <a:pt x="113" y="4"/>
                  </a:lnTo>
                  <a:lnTo>
                    <a:pt x="113" y="1"/>
                  </a:lnTo>
                  <a:close/>
                  <a:moveTo>
                    <a:pt x="106" y="4"/>
                  </a:moveTo>
                  <a:lnTo>
                    <a:pt x="106" y="4"/>
                  </a:lnTo>
                  <a:cubicBezTo>
                    <a:pt x="49" y="45"/>
                    <a:pt x="1" y="90"/>
                    <a:pt x="35" y="187"/>
                  </a:cubicBezTo>
                  <a:cubicBezTo>
                    <a:pt x="128" y="142"/>
                    <a:pt x="144" y="82"/>
                    <a:pt x="106"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
            <p:cNvSpPr/>
            <p:nvPr/>
          </p:nvSpPr>
          <p:spPr>
            <a:xfrm>
              <a:off x="-1343442" y="2995453"/>
              <a:ext cx="10744" cy="10075"/>
            </a:xfrm>
            <a:custGeom>
              <a:avLst/>
              <a:gdLst/>
              <a:ahLst/>
              <a:cxnLst/>
              <a:rect l="l" t="t" r="r" b="b"/>
              <a:pathLst>
                <a:path w="225" h="211" extrusionOk="0">
                  <a:moveTo>
                    <a:pt x="225" y="1"/>
                  </a:moveTo>
                  <a:lnTo>
                    <a:pt x="225" y="1"/>
                  </a:lnTo>
                  <a:cubicBezTo>
                    <a:pt x="138" y="68"/>
                    <a:pt x="71" y="121"/>
                    <a:pt x="0" y="173"/>
                  </a:cubicBezTo>
                  <a:cubicBezTo>
                    <a:pt x="12" y="184"/>
                    <a:pt x="23" y="196"/>
                    <a:pt x="34" y="211"/>
                  </a:cubicBezTo>
                  <a:cubicBezTo>
                    <a:pt x="79" y="128"/>
                    <a:pt x="202" y="135"/>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
            <p:cNvSpPr/>
            <p:nvPr/>
          </p:nvSpPr>
          <p:spPr>
            <a:xfrm>
              <a:off x="-1482872" y="3116642"/>
              <a:ext cx="8786" cy="4727"/>
            </a:xfrm>
            <a:custGeom>
              <a:avLst/>
              <a:gdLst/>
              <a:ahLst/>
              <a:cxnLst/>
              <a:rect l="l" t="t" r="r" b="b"/>
              <a:pathLst>
                <a:path w="184" h="99" extrusionOk="0">
                  <a:moveTo>
                    <a:pt x="65" y="1"/>
                  </a:moveTo>
                  <a:cubicBezTo>
                    <a:pt x="31" y="1"/>
                    <a:pt x="5" y="23"/>
                    <a:pt x="1" y="99"/>
                  </a:cubicBezTo>
                  <a:cubicBezTo>
                    <a:pt x="68" y="76"/>
                    <a:pt x="128" y="54"/>
                    <a:pt x="184" y="35"/>
                  </a:cubicBezTo>
                  <a:cubicBezTo>
                    <a:pt x="169" y="35"/>
                    <a:pt x="146" y="28"/>
                    <a:pt x="128" y="20"/>
                  </a:cubicBezTo>
                  <a:cubicBezTo>
                    <a:pt x="106" y="13"/>
                    <a:pt x="83"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
            <p:cNvSpPr/>
            <p:nvPr/>
          </p:nvSpPr>
          <p:spPr>
            <a:xfrm>
              <a:off x="-2579881" y="4073409"/>
              <a:ext cx="8404" cy="3629"/>
            </a:xfrm>
            <a:custGeom>
              <a:avLst/>
              <a:gdLst/>
              <a:ahLst/>
              <a:cxnLst/>
              <a:rect l="l" t="t" r="r" b="b"/>
              <a:pathLst>
                <a:path w="176" h="76" extrusionOk="0">
                  <a:moveTo>
                    <a:pt x="19" y="1"/>
                  </a:moveTo>
                  <a:cubicBezTo>
                    <a:pt x="15" y="1"/>
                    <a:pt x="8" y="38"/>
                    <a:pt x="1" y="75"/>
                  </a:cubicBezTo>
                  <a:cubicBezTo>
                    <a:pt x="72" y="65"/>
                    <a:pt x="120" y="57"/>
                    <a:pt x="169" y="49"/>
                  </a:cubicBezTo>
                  <a:cubicBezTo>
                    <a:pt x="172" y="38"/>
                    <a:pt x="172" y="27"/>
                    <a:pt x="176" y="15"/>
                  </a:cubicBezTo>
                  <a:cubicBezTo>
                    <a:pt x="124" y="8"/>
                    <a:pt x="72"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
            <p:cNvSpPr/>
            <p:nvPr/>
          </p:nvSpPr>
          <p:spPr>
            <a:xfrm>
              <a:off x="-1975175" y="3471520"/>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
            <p:cNvSpPr/>
            <p:nvPr/>
          </p:nvSpPr>
          <p:spPr>
            <a:xfrm>
              <a:off x="-2564362" y="3970937"/>
              <a:ext cx="9359" cy="4679"/>
            </a:xfrm>
            <a:custGeom>
              <a:avLst/>
              <a:gdLst/>
              <a:ahLst/>
              <a:cxnLst/>
              <a:rect l="l" t="t" r="r" b="b"/>
              <a:pathLst>
                <a:path w="196" h="98" extrusionOk="0">
                  <a:moveTo>
                    <a:pt x="187" y="1"/>
                  </a:moveTo>
                  <a:cubicBezTo>
                    <a:pt x="124" y="13"/>
                    <a:pt x="61" y="23"/>
                    <a:pt x="1" y="31"/>
                  </a:cubicBezTo>
                  <a:cubicBezTo>
                    <a:pt x="1" y="53"/>
                    <a:pt x="4" y="75"/>
                    <a:pt x="8" y="98"/>
                  </a:cubicBezTo>
                  <a:cubicBezTo>
                    <a:pt x="71" y="83"/>
                    <a:pt x="131" y="68"/>
                    <a:pt x="195" y="49"/>
                  </a:cubicBezTo>
                  <a:cubicBezTo>
                    <a:pt x="195" y="35"/>
                    <a:pt x="192" y="20"/>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
            <p:cNvSpPr/>
            <p:nvPr/>
          </p:nvSpPr>
          <p:spPr>
            <a:xfrm>
              <a:off x="-2059931" y="3751765"/>
              <a:ext cx="8117" cy="9502"/>
            </a:xfrm>
            <a:custGeom>
              <a:avLst/>
              <a:gdLst/>
              <a:ahLst/>
              <a:cxnLst/>
              <a:rect l="l" t="t" r="r" b="b"/>
              <a:pathLst>
                <a:path w="170" h="199" extrusionOk="0">
                  <a:moveTo>
                    <a:pt x="128" y="0"/>
                  </a:moveTo>
                  <a:cubicBezTo>
                    <a:pt x="87" y="68"/>
                    <a:pt x="42" y="131"/>
                    <a:pt x="0" y="198"/>
                  </a:cubicBezTo>
                  <a:cubicBezTo>
                    <a:pt x="97" y="176"/>
                    <a:pt x="169" y="131"/>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
            <p:cNvSpPr/>
            <p:nvPr/>
          </p:nvSpPr>
          <p:spPr>
            <a:xfrm>
              <a:off x="-2471345" y="4071976"/>
              <a:ext cx="9311" cy="3486"/>
            </a:xfrm>
            <a:custGeom>
              <a:avLst/>
              <a:gdLst/>
              <a:ahLst/>
              <a:cxnLst/>
              <a:rect l="l" t="t" r="r" b="b"/>
              <a:pathLst>
                <a:path w="195" h="73" extrusionOk="0">
                  <a:moveTo>
                    <a:pt x="105" y="0"/>
                  </a:moveTo>
                  <a:cubicBezTo>
                    <a:pt x="68" y="0"/>
                    <a:pt x="38" y="27"/>
                    <a:pt x="0" y="72"/>
                  </a:cubicBezTo>
                  <a:cubicBezTo>
                    <a:pt x="78" y="64"/>
                    <a:pt x="135" y="57"/>
                    <a:pt x="195" y="50"/>
                  </a:cubicBezTo>
                  <a:cubicBezTo>
                    <a:pt x="161" y="16"/>
                    <a:pt x="135"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
            <p:cNvSpPr/>
            <p:nvPr/>
          </p:nvSpPr>
          <p:spPr>
            <a:xfrm>
              <a:off x="-2037632" y="3702869"/>
              <a:ext cx="4679" cy="9502"/>
            </a:xfrm>
            <a:custGeom>
              <a:avLst/>
              <a:gdLst/>
              <a:ahLst/>
              <a:cxnLst/>
              <a:rect l="l" t="t" r="r" b="b"/>
              <a:pathLst>
                <a:path w="98" h="199" extrusionOk="0">
                  <a:moveTo>
                    <a:pt x="56" y="1"/>
                  </a:moveTo>
                  <a:cubicBezTo>
                    <a:pt x="39" y="64"/>
                    <a:pt x="20" y="127"/>
                    <a:pt x="1" y="187"/>
                  </a:cubicBezTo>
                  <a:cubicBezTo>
                    <a:pt x="12" y="191"/>
                    <a:pt x="27" y="194"/>
                    <a:pt x="39" y="199"/>
                  </a:cubicBezTo>
                  <a:cubicBezTo>
                    <a:pt x="56" y="139"/>
                    <a:pt x="79" y="75"/>
                    <a:pt x="98" y="15"/>
                  </a:cubicBezTo>
                  <a:cubicBezTo>
                    <a:pt x="83" y="11"/>
                    <a:pt x="72"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
            <p:cNvSpPr/>
            <p:nvPr/>
          </p:nvSpPr>
          <p:spPr>
            <a:xfrm>
              <a:off x="-2029610" y="3569360"/>
              <a:ext cx="5253" cy="9646"/>
            </a:xfrm>
            <a:custGeom>
              <a:avLst/>
              <a:gdLst/>
              <a:ahLst/>
              <a:cxnLst/>
              <a:rect l="l" t="t" r="r" b="b"/>
              <a:pathLst>
                <a:path w="110" h="202" extrusionOk="0">
                  <a:moveTo>
                    <a:pt x="61" y="0"/>
                  </a:moveTo>
                  <a:cubicBezTo>
                    <a:pt x="42" y="64"/>
                    <a:pt x="19" y="124"/>
                    <a:pt x="1" y="187"/>
                  </a:cubicBezTo>
                  <a:cubicBezTo>
                    <a:pt x="12" y="191"/>
                    <a:pt x="28" y="195"/>
                    <a:pt x="38" y="202"/>
                  </a:cubicBezTo>
                  <a:cubicBezTo>
                    <a:pt x="64" y="138"/>
                    <a:pt x="87" y="79"/>
                    <a:pt x="109" y="19"/>
                  </a:cubicBezTo>
                  <a:cubicBezTo>
                    <a:pt x="95" y="12"/>
                    <a:pt x="80" y="7"/>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
            <p:cNvSpPr/>
            <p:nvPr/>
          </p:nvSpPr>
          <p:spPr>
            <a:xfrm>
              <a:off x="-2142061" y="3831555"/>
              <a:ext cx="7019" cy="7544"/>
            </a:xfrm>
            <a:custGeom>
              <a:avLst/>
              <a:gdLst/>
              <a:ahLst/>
              <a:cxnLst/>
              <a:rect l="l" t="t" r="r" b="b"/>
              <a:pathLst>
                <a:path w="147" h="158" extrusionOk="0">
                  <a:moveTo>
                    <a:pt x="147" y="1"/>
                  </a:moveTo>
                  <a:lnTo>
                    <a:pt x="147" y="1"/>
                  </a:lnTo>
                  <a:cubicBezTo>
                    <a:pt x="90" y="56"/>
                    <a:pt x="54" y="94"/>
                    <a:pt x="1" y="150"/>
                  </a:cubicBezTo>
                  <a:cubicBezTo>
                    <a:pt x="23" y="154"/>
                    <a:pt x="45" y="158"/>
                    <a:pt x="61" y="158"/>
                  </a:cubicBezTo>
                  <a:cubicBezTo>
                    <a:pt x="147" y="158"/>
                    <a:pt x="143" y="90"/>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4"/>
            <p:cNvSpPr/>
            <p:nvPr/>
          </p:nvSpPr>
          <p:spPr>
            <a:xfrm>
              <a:off x="-2000291" y="3680570"/>
              <a:ext cx="6637" cy="9311"/>
            </a:xfrm>
            <a:custGeom>
              <a:avLst/>
              <a:gdLst/>
              <a:ahLst/>
              <a:cxnLst/>
              <a:rect l="l" t="t" r="r" b="b"/>
              <a:pathLst>
                <a:path w="139" h="195" extrusionOk="0">
                  <a:moveTo>
                    <a:pt x="138" y="0"/>
                  </a:moveTo>
                  <a:cubicBezTo>
                    <a:pt x="0" y="56"/>
                    <a:pt x="11" y="119"/>
                    <a:pt x="64" y="187"/>
                  </a:cubicBezTo>
                  <a:cubicBezTo>
                    <a:pt x="86" y="131"/>
                    <a:pt x="104" y="78"/>
                    <a:pt x="138" y="0"/>
                  </a:cubicBezTo>
                  <a:close/>
                  <a:moveTo>
                    <a:pt x="64" y="187"/>
                  </a:moveTo>
                  <a:cubicBezTo>
                    <a:pt x="64" y="187"/>
                    <a:pt x="64" y="190"/>
                    <a:pt x="59" y="195"/>
                  </a:cubicBezTo>
                  <a:lnTo>
                    <a:pt x="71" y="195"/>
                  </a:lnTo>
                  <a:cubicBezTo>
                    <a:pt x="68" y="190"/>
                    <a:pt x="68" y="187"/>
                    <a:pt x="64" y="18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4"/>
            <p:cNvSpPr/>
            <p:nvPr/>
          </p:nvSpPr>
          <p:spPr>
            <a:xfrm>
              <a:off x="-2776085" y="3882982"/>
              <a:ext cx="7067" cy="5061"/>
            </a:xfrm>
            <a:custGeom>
              <a:avLst/>
              <a:gdLst/>
              <a:ahLst/>
              <a:cxnLst/>
              <a:rect l="l" t="t" r="r" b="b"/>
              <a:pathLst>
                <a:path w="148" h="106" extrusionOk="0">
                  <a:moveTo>
                    <a:pt x="65" y="0"/>
                  </a:moveTo>
                  <a:cubicBezTo>
                    <a:pt x="50" y="0"/>
                    <a:pt x="28" y="7"/>
                    <a:pt x="1" y="26"/>
                  </a:cubicBezTo>
                  <a:cubicBezTo>
                    <a:pt x="61" y="60"/>
                    <a:pt x="102" y="83"/>
                    <a:pt x="147" y="105"/>
                  </a:cubicBezTo>
                  <a:cubicBezTo>
                    <a:pt x="128" y="52"/>
                    <a:pt x="113"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
            <p:cNvSpPr/>
            <p:nvPr/>
          </p:nvSpPr>
          <p:spPr>
            <a:xfrm>
              <a:off x="-2265399" y="3956517"/>
              <a:ext cx="7019" cy="5587"/>
            </a:xfrm>
            <a:custGeom>
              <a:avLst/>
              <a:gdLst/>
              <a:ahLst/>
              <a:cxnLst/>
              <a:rect l="l" t="t" r="r" b="b"/>
              <a:pathLst>
                <a:path w="147" h="117" extrusionOk="0">
                  <a:moveTo>
                    <a:pt x="116" y="1"/>
                  </a:moveTo>
                  <a:cubicBezTo>
                    <a:pt x="80" y="30"/>
                    <a:pt x="38" y="60"/>
                    <a:pt x="1" y="90"/>
                  </a:cubicBezTo>
                  <a:cubicBezTo>
                    <a:pt x="4" y="98"/>
                    <a:pt x="12" y="108"/>
                    <a:pt x="16" y="116"/>
                  </a:cubicBezTo>
                  <a:cubicBezTo>
                    <a:pt x="61" y="90"/>
                    <a:pt x="102" y="68"/>
                    <a:pt x="147" y="41"/>
                  </a:cubicBezTo>
                  <a:cubicBezTo>
                    <a:pt x="135" y="27"/>
                    <a:pt x="128" y="1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
            <p:cNvSpPr/>
            <p:nvPr/>
          </p:nvSpPr>
          <p:spPr>
            <a:xfrm>
              <a:off x="-2449619" y="4072884"/>
              <a:ext cx="7067" cy="2913"/>
            </a:xfrm>
            <a:custGeom>
              <a:avLst/>
              <a:gdLst/>
              <a:ahLst/>
              <a:cxnLst/>
              <a:rect l="l" t="t" r="r" b="b"/>
              <a:pathLst>
                <a:path w="148" h="61" extrusionOk="0">
                  <a:moveTo>
                    <a:pt x="5" y="0"/>
                  </a:moveTo>
                  <a:cubicBezTo>
                    <a:pt x="5" y="12"/>
                    <a:pt x="1" y="23"/>
                    <a:pt x="1" y="38"/>
                  </a:cubicBezTo>
                  <a:cubicBezTo>
                    <a:pt x="46" y="45"/>
                    <a:pt x="94" y="53"/>
                    <a:pt x="139" y="60"/>
                  </a:cubicBezTo>
                  <a:cubicBezTo>
                    <a:pt x="144" y="45"/>
                    <a:pt x="144" y="26"/>
                    <a:pt x="147" y="12"/>
                  </a:cubicBezTo>
                  <a:cubicBezTo>
                    <a:pt x="99" y="8"/>
                    <a:pt x="54" y="4"/>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
            <p:cNvSpPr/>
            <p:nvPr/>
          </p:nvSpPr>
          <p:spPr>
            <a:xfrm>
              <a:off x="-2407455" y="4040557"/>
              <a:ext cx="8643" cy="3104"/>
            </a:xfrm>
            <a:custGeom>
              <a:avLst/>
              <a:gdLst/>
              <a:ahLst/>
              <a:cxnLst/>
              <a:rect l="l" t="t" r="r" b="b"/>
              <a:pathLst>
                <a:path w="181" h="65" extrusionOk="0">
                  <a:moveTo>
                    <a:pt x="1" y="1"/>
                  </a:moveTo>
                  <a:lnTo>
                    <a:pt x="1" y="42"/>
                  </a:lnTo>
                  <a:cubicBezTo>
                    <a:pt x="60" y="49"/>
                    <a:pt x="120" y="57"/>
                    <a:pt x="180" y="65"/>
                  </a:cubicBezTo>
                  <a:lnTo>
                    <a:pt x="1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
            <p:cNvSpPr/>
            <p:nvPr/>
          </p:nvSpPr>
          <p:spPr>
            <a:xfrm>
              <a:off x="-2254512" y="3951503"/>
              <a:ext cx="4871" cy="4345"/>
            </a:xfrm>
            <a:custGeom>
              <a:avLst/>
              <a:gdLst/>
              <a:ahLst/>
              <a:cxnLst/>
              <a:rect l="l" t="t" r="r" b="b"/>
              <a:pathLst>
                <a:path w="102" h="91" extrusionOk="0">
                  <a:moveTo>
                    <a:pt x="102" y="1"/>
                  </a:moveTo>
                  <a:lnTo>
                    <a:pt x="102" y="1"/>
                  </a:lnTo>
                  <a:cubicBezTo>
                    <a:pt x="5" y="8"/>
                    <a:pt x="5" y="8"/>
                    <a:pt x="1" y="90"/>
                  </a:cubicBezTo>
                  <a:cubicBezTo>
                    <a:pt x="35" y="61"/>
                    <a:pt x="64" y="34"/>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
            <p:cNvSpPr/>
            <p:nvPr/>
          </p:nvSpPr>
          <p:spPr>
            <a:xfrm>
              <a:off x="-2652890" y="3950118"/>
              <a:ext cx="7019" cy="2674"/>
            </a:xfrm>
            <a:custGeom>
              <a:avLst/>
              <a:gdLst/>
              <a:ahLst/>
              <a:cxnLst/>
              <a:rect l="l" t="t" r="r" b="b"/>
              <a:pathLst>
                <a:path w="147" h="56" extrusionOk="0">
                  <a:moveTo>
                    <a:pt x="0" y="0"/>
                  </a:moveTo>
                  <a:lnTo>
                    <a:pt x="0" y="56"/>
                  </a:lnTo>
                  <a:cubicBezTo>
                    <a:pt x="49" y="52"/>
                    <a:pt x="98" y="48"/>
                    <a:pt x="146" y="48"/>
                  </a:cubicBezTo>
                  <a:lnTo>
                    <a:pt x="146" y="7"/>
                  </a:lnTo>
                  <a:cubicBezTo>
                    <a:pt x="98" y="4"/>
                    <a:pt x="49"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
            <p:cNvSpPr/>
            <p:nvPr/>
          </p:nvSpPr>
          <p:spPr>
            <a:xfrm>
              <a:off x="-1940174" y="3274504"/>
              <a:ext cx="7210" cy="9120"/>
            </a:xfrm>
            <a:custGeom>
              <a:avLst/>
              <a:gdLst/>
              <a:ahLst/>
              <a:cxnLst/>
              <a:rect l="l" t="t" r="r" b="b"/>
              <a:pathLst>
                <a:path w="151" h="191" extrusionOk="0">
                  <a:moveTo>
                    <a:pt x="146" y="0"/>
                  </a:moveTo>
                  <a:cubicBezTo>
                    <a:pt x="146" y="0"/>
                    <a:pt x="146" y="4"/>
                    <a:pt x="143" y="4"/>
                  </a:cubicBezTo>
                  <a:cubicBezTo>
                    <a:pt x="146" y="4"/>
                    <a:pt x="146" y="0"/>
                    <a:pt x="151" y="0"/>
                  </a:cubicBezTo>
                  <a:close/>
                  <a:moveTo>
                    <a:pt x="143" y="4"/>
                  </a:moveTo>
                  <a:lnTo>
                    <a:pt x="143" y="4"/>
                  </a:lnTo>
                  <a:cubicBezTo>
                    <a:pt x="98" y="56"/>
                    <a:pt x="49" y="104"/>
                    <a:pt x="1" y="157"/>
                  </a:cubicBezTo>
                  <a:cubicBezTo>
                    <a:pt x="20" y="168"/>
                    <a:pt x="34" y="179"/>
                    <a:pt x="53" y="190"/>
                  </a:cubicBezTo>
                  <a:cubicBezTo>
                    <a:pt x="83" y="127"/>
                    <a:pt x="113" y="67"/>
                    <a:pt x="143"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
            <p:cNvSpPr/>
            <p:nvPr/>
          </p:nvSpPr>
          <p:spPr>
            <a:xfrm>
              <a:off x="-2322317" y="4015775"/>
              <a:ext cx="8261" cy="5921"/>
            </a:xfrm>
            <a:custGeom>
              <a:avLst/>
              <a:gdLst/>
              <a:ahLst/>
              <a:cxnLst/>
              <a:rect l="l" t="t" r="r" b="b"/>
              <a:pathLst>
                <a:path w="173" h="124" extrusionOk="0">
                  <a:moveTo>
                    <a:pt x="150" y="0"/>
                  </a:moveTo>
                  <a:cubicBezTo>
                    <a:pt x="102" y="30"/>
                    <a:pt x="52" y="60"/>
                    <a:pt x="0" y="90"/>
                  </a:cubicBezTo>
                  <a:cubicBezTo>
                    <a:pt x="8" y="101"/>
                    <a:pt x="16" y="113"/>
                    <a:pt x="23" y="123"/>
                  </a:cubicBezTo>
                  <a:cubicBezTo>
                    <a:pt x="75" y="94"/>
                    <a:pt x="124" y="64"/>
                    <a:pt x="173" y="34"/>
                  </a:cubicBezTo>
                  <a:cubicBezTo>
                    <a:pt x="165" y="23"/>
                    <a:pt x="157" y="11"/>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
            <p:cNvSpPr/>
            <p:nvPr/>
          </p:nvSpPr>
          <p:spPr>
            <a:xfrm>
              <a:off x="-1967487" y="3439002"/>
              <a:ext cx="5635" cy="9693"/>
            </a:xfrm>
            <a:custGeom>
              <a:avLst/>
              <a:gdLst/>
              <a:ahLst/>
              <a:cxnLst/>
              <a:rect l="l" t="t" r="r" b="b"/>
              <a:pathLst>
                <a:path w="118" h="203" extrusionOk="0">
                  <a:moveTo>
                    <a:pt x="117" y="1"/>
                  </a:moveTo>
                  <a:lnTo>
                    <a:pt x="117" y="1"/>
                  </a:lnTo>
                  <a:cubicBezTo>
                    <a:pt x="16" y="35"/>
                    <a:pt x="9" y="110"/>
                    <a:pt x="9" y="189"/>
                  </a:cubicBezTo>
                  <a:cubicBezTo>
                    <a:pt x="45" y="125"/>
                    <a:pt x="79" y="65"/>
                    <a:pt x="117" y="1"/>
                  </a:cubicBezTo>
                  <a:close/>
                  <a:moveTo>
                    <a:pt x="9" y="189"/>
                  </a:moveTo>
                  <a:cubicBezTo>
                    <a:pt x="5" y="192"/>
                    <a:pt x="5" y="196"/>
                    <a:pt x="0" y="199"/>
                  </a:cubicBezTo>
                  <a:lnTo>
                    <a:pt x="9" y="203"/>
                  </a:lnTo>
                  <a:lnTo>
                    <a:pt x="9" y="18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
            <p:cNvSpPr/>
            <p:nvPr/>
          </p:nvSpPr>
          <p:spPr>
            <a:xfrm>
              <a:off x="-2822785" y="3962056"/>
              <a:ext cx="5730" cy="5014"/>
            </a:xfrm>
            <a:custGeom>
              <a:avLst/>
              <a:gdLst/>
              <a:ahLst/>
              <a:cxnLst/>
              <a:rect l="l" t="t" r="r" b="b"/>
              <a:pathLst>
                <a:path w="120" h="105" extrusionOk="0">
                  <a:moveTo>
                    <a:pt x="19" y="0"/>
                  </a:moveTo>
                  <a:lnTo>
                    <a:pt x="19" y="0"/>
                  </a:lnTo>
                  <a:cubicBezTo>
                    <a:pt x="0" y="68"/>
                    <a:pt x="11" y="104"/>
                    <a:pt x="56" y="104"/>
                  </a:cubicBezTo>
                  <a:cubicBezTo>
                    <a:pt x="74" y="104"/>
                    <a:pt x="93" y="101"/>
                    <a:pt x="119" y="94"/>
                  </a:cubicBezTo>
                  <a:cubicBezTo>
                    <a:pt x="86" y="64"/>
                    <a:pt x="52" y="3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
            <p:cNvSpPr/>
            <p:nvPr/>
          </p:nvSpPr>
          <p:spPr>
            <a:xfrm>
              <a:off x="-2505295" y="3973086"/>
              <a:ext cx="8261" cy="3629"/>
            </a:xfrm>
            <a:custGeom>
              <a:avLst/>
              <a:gdLst/>
              <a:ahLst/>
              <a:cxnLst/>
              <a:rect l="l" t="t" r="r" b="b"/>
              <a:pathLst>
                <a:path w="173" h="76" extrusionOk="0">
                  <a:moveTo>
                    <a:pt x="1" y="1"/>
                  </a:moveTo>
                  <a:lnTo>
                    <a:pt x="1" y="1"/>
                  </a:lnTo>
                  <a:cubicBezTo>
                    <a:pt x="16" y="57"/>
                    <a:pt x="38" y="75"/>
                    <a:pt x="64" y="75"/>
                  </a:cubicBezTo>
                  <a:cubicBezTo>
                    <a:pt x="98" y="75"/>
                    <a:pt x="135" y="42"/>
                    <a:pt x="173" y="12"/>
                  </a:cubicBezTo>
                  <a:cubicBezTo>
                    <a:pt x="116" y="8"/>
                    <a:pt x="57" y="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4"/>
            <p:cNvSpPr/>
            <p:nvPr/>
          </p:nvSpPr>
          <p:spPr>
            <a:xfrm>
              <a:off x="-2461365" y="3969362"/>
              <a:ext cx="5539" cy="2531"/>
            </a:xfrm>
            <a:custGeom>
              <a:avLst/>
              <a:gdLst/>
              <a:ahLst/>
              <a:cxnLst/>
              <a:rect l="l" t="t" r="r" b="b"/>
              <a:pathLst>
                <a:path w="116" h="53" extrusionOk="0">
                  <a:moveTo>
                    <a:pt x="116" y="1"/>
                  </a:moveTo>
                  <a:cubicBezTo>
                    <a:pt x="79" y="4"/>
                    <a:pt x="38" y="12"/>
                    <a:pt x="0" y="15"/>
                  </a:cubicBezTo>
                  <a:cubicBezTo>
                    <a:pt x="4" y="27"/>
                    <a:pt x="4" y="41"/>
                    <a:pt x="4" y="53"/>
                  </a:cubicBezTo>
                  <a:lnTo>
                    <a:pt x="116" y="53"/>
                  </a:lnTo>
                  <a:lnTo>
                    <a:pt x="1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4"/>
            <p:cNvSpPr/>
            <p:nvPr/>
          </p:nvSpPr>
          <p:spPr>
            <a:xfrm>
              <a:off x="-2746433" y="3904899"/>
              <a:ext cx="7019" cy="6112"/>
            </a:xfrm>
            <a:custGeom>
              <a:avLst/>
              <a:gdLst/>
              <a:ahLst/>
              <a:cxnLst/>
              <a:rect l="l" t="t" r="r" b="b"/>
              <a:pathLst>
                <a:path w="147" h="128" extrusionOk="0">
                  <a:moveTo>
                    <a:pt x="1" y="1"/>
                  </a:moveTo>
                  <a:cubicBezTo>
                    <a:pt x="49" y="53"/>
                    <a:pt x="83" y="90"/>
                    <a:pt x="116" y="128"/>
                  </a:cubicBezTo>
                  <a:cubicBezTo>
                    <a:pt x="128" y="121"/>
                    <a:pt x="139" y="113"/>
                    <a:pt x="147" y="102"/>
                  </a:cubicBezTo>
                  <a:cubicBezTo>
                    <a:pt x="124" y="68"/>
                    <a:pt x="98" y="35"/>
                    <a:pt x="72" y="5"/>
                  </a:cubicBezTo>
                  <a:cubicBezTo>
                    <a:pt x="68" y="1"/>
                    <a:pt x="61"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
            <p:cNvSpPr/>
            <p:nvPr/>
          </p:nvSpPr>
          <p:spPr>
            <a:xfrm>
              <a:off x="-1276879" y="3023148"/>
              <a:ext cx="6446" cy="6112"/>
            </a:xfrm>
            <a:custGeom>
              <a:avLst/>
              <a:gdLst/>
              <a:ahLst/>
              <a:cxnLst/>
              <a:rect l="l" t="t" r="r" b="b"/>
              <a:pathLst>
                <a:path w="135" h="128" extrusionOk="0">
                  <a:moveTo>
                    <a:pt x="105" y="0"/>
                  </a:moveTo>
                  <a:cubicBezTo>
                    <a:pt x="68" y="30"/>
                    <a:pt x="34" y="64"/>
                    <a:pt x="0" y="94"/>
                  </a:cubicBezTo>
                  <a:cubicBezTo>
                    <a:pt x="8" y="105"/>
                    <a:pt x="16" y="116"/>
                    <a:pt x="26" y="128"/>
                  </a:cubicBezTo>
                  <a:cubicBezTo>
                    <a:pt x="61" y="97"/>
                    <a:pt x="98" y="64"/>
                    <a:pt x="135" y="35"/>
                  </a:cubicBezTo>
                  <a:cubicBezTo>
                    <a:pt x="124" y="23"/>
                    <a:pt x="116" y="12"/>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
            <p:cNvSpPr/>
            <p:nvPr/>
          </p:nvSpPr>
          <p:spPr>
            <a:xfrm>
              <a:off x="-2515609" y="3973086"/>
              <a:ext cx="10362" cy="3295"/>
            </a:xfrm>
            <a:custGeom>
              <a:avLst/>
              <a:gdLst/>
              <a:ahLst/>
              <a:cxnLst/>
              <a:rect l="l" t="t" r="r" b="b"/>
              <a:pathLst>
                <a:path w="217" h="69" extrusionOk="0">
                  <a:moveTo>
                    <a:pt x="213" y="1"/>
                  </a:moveTo>
                  <a:cubicBezTo>
                    <a:pt x="149" y="8"/>
                    <a:pt x="86" y="16"/>
                    <a:pt x="0" y="23"/>
                  </a:cubicBezTo>
                  <a:cubicBezTo>
                    <a:pt x="41" y="53"/>
                    <a:pt x="79" y="68"/>
                    <a:pt x="108" y="68"/>
                  </a:cubicBezTo>
                  <a:cubicBezTo>
                    <a:pt x="149" y="68"/>
                    <a:pt x="183" y="42"/>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
            <p:cNvSpPr/>
            <p:nvPr/>
          </p:nvSpPr>
          <p:spPr>
            <a:xfrm>
              <a:off x="-2037632" y="3610616"/>
              <a:ext cx="5253" cy="5539"/>
            </a:xfrm>
            <a:custGeom>
              <a:avLst/>
              <a:gdLst/>
              <a:ahLst/>
              <a:cxnLst/>
              <a:rect l="l" t="t" r="r" b="b"/>
              <a:pathLst>
                <a:path w="110" h="116" extrusionOk="0">
                  <a:moveTo>
                    <a:pt x="91" y="0"/>
                  </a:moveTo>
                  <a:cubicBezTo>
                    <a:pt x="61" y="26"/>
                    <a:pt x="30" y="52"/>
                    <a:pt x="1" y="78"/>
                  </a:cubicBezTo>
                  <a:cubicBezTo>
                    <a:pt x="12" y="93"/>
                    <a:pt x="23" y="104"/>
                    <a:pt x="34" y="116"/>
                  </a:cubicBezTo>
                  <a:cubicBezTo>
                    <a:pt x="61" y="82"/>
                    <a:pt x="87" y="52"/>
                    <a:pt x="109" y="18"/>
                  </a:cubicBezTo>
                  <a:cubicBezTo>
                    <a:pt x="106" y="14"/>
                    <a:pt x="98" y="7"/>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
            <p:cNvSpPr/>
            <p:nvPr/>
          </p:nvSpPr>
          <p:spPr>
            <a:xfrm>
              <a:off x="-1999957" y="3585595"/>
              <a:ext cx="3104" cy="6828"/>
            </a:xfrm>
            <a:custGeom>
              <a:avLst/>
              <a:gdLst/>
              <a:ahLst/>
              <a:cxnLst/>
              <a:rect l="l" t="t" r="r" b="b"/>
              <a:pathLst>
                <a:path w="65" h="143" extrusionOk="0">
                  <a:moveTo>
                    <a:pt x="19" y="0"/>
                  </a:moveTo>
                  <a:cubicBezTo>
                    <a:pt x="12" y="49"/>
                    <a:pt x="8" y="93"/>
                    <a:pt x="0" y="138"/>
                  </a:cubicBezTo>
                  <a:cubicBezTo>
                    <a:pt x="12" y="138"/>
                    <a:pt x="26" y="143"/>
                    <a:pt x="38" y="143"/>
                  </a:cubicBezTo>
                  <a:cubicBezTo>
                    <a:pt x="45" y="98"/>
                    <a:pt x="52" y="49"/>
                    <a:pt x="64" y="4"/>
                  </a:cubicBezTo>
                  <a:cubicBezTo>
                    <a:pt x="49" y="4"/>
                    <a:pt x="35"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
            <p:cNvSpPr/>
            <p:nvPr/>
          </p:nvSpPr>
          <p:spPr>
            <a:xfrm>
              <a:off x="-2532226" y="4075558"/>
              <a:ext cx="8261" cy="3438"/>
            </a:xfrm>
            <a:custGeom>
              <a:avLst/>
              <a:gdLst/>
              <a:ahLst/>
              <a:cxnLst/>
              <a:rect l="l" t="t" r="r" b="b"/>
              <a:pathLst>
                <a:path w="173" h="72" extrusionOk="0">
                  <a:moveTo>
                    <a:pt x="161" y="1"/>
                  </a:moveTo>
                  <a:cubicBezTo>
                    <a:pt x="109" y="12"/>
                    <a:pt x="57" y="27"/>
                    <a:pt x="0" y="38"/>
                  </a:cubicBezTo>
                  <a:cubicBezTo>
                    <a:pt x="4" y="49"/>
                    <a:pt x="8" y="60"/>
                    <a:pt x="8" y="72"/>
                  </a:cubicBezTo>
                  <a:cubicBezTo>
                    <a:pt x="64" y="65"/>
                    <a:pt x="116" y="56"/>
                    <a:pt x="173" y="46"/>
                  </a:cubicBezTo>
                  <a:cubicBezTo>
                    <a:pt x="169" y="30"/>
                    <a:pt x="165" y="15"/>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
            <p:cNvSpPr/>
            <p:nvPr/>
          </p:nvSpPr>
          <p:spPr>
            <a:xfrm>
              <a:off x="-2495459" y="4075414"/>
              <a:ext cx="6303" cy="3247"/>
            </a:xfrm>
            <a:custGeom>
              <a:avLst/>
              <a:gdLst/>
              <a:ahLst/>
              <a:cxnLst/>
              <a:rect l="l" t="t" r="r" b="b"/>
              <a:pathLst>
                <a:path w="132" h="68" extrusionOk="0">
                  <a:moveTo>
                    <a:pt x="8" y="0"/>
                  </a:moveTo>
                  <a:cubicBezTo>
                    <a:pt x="8" y="11"/>
                    <a:pt x="5" y="26"/>
                    <a:pt x="0" y="41"/>
                  </a:cubicBezTo>
                  <a:cubicBezTo>
                    <a:pt x="38" y="49"/>
                    <a:pt x="79" y="59"/>
                    <a:pt x="117" y="68"/>
                  </a:cubicBezTo>
                  <a:cubicBezTo>
                    <a:pt x="120" y="49"/>
                    <a:pt x="124" y="30"/>
                    <a:pt x="131" y="11"/>
                  </a:cubicBezTo>
                  <a:cubicBezTo>
                    <a:pt x="90" y="7"/>
                    <a:pt x="49" y="4"/>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
            <p:cNvSpPr/>
            <p:nvPr/>
          </p:nvSpPr>
          <p:spPr>
            <a:xfrm>
              <a:off x="-2063512" y="3825491"/>
              <a:ext cx="3438" cy="7688"/>
            </a:xfrm>
            <a:custGeom>
              <a:avLst/>
              <a:gdLst/>
              <a:ahLst/>
              <a:cxnLst/>
              <a:rect l="l" t="t" r="r" b="b"/>
              <a:pathLst>
                <a:path w="72" h="161" extrusionOk="0">
                  <a:moveTo>
                    <a:pt x="53" y="0"/>
                  </a:moveTo>
                  <a:lnTo>
                    <a:pt x="53" y="8"/>
                  </a:lnTo>
                  <a:cubicBezTo>
                    <a:pt x="53" y="4"/>
                    <a:pt x="57" y="4"/>
                    <a:pt x="60" y="0"/>
                  </a:cubicBezTo>
                  <a:close/>
                  <a:moveTo>
                    <a:pt x="53" y="8"/>
                  </a:moveTo>
                  <a:lnTo>
                    <a:pt x="53" y="8"/>
                  </a:lnTo>
                  <a:cubicBezTo>
                    <a:pt x="1" y="64"/>
                    <a:pt x="1" y="68"/>
                    <a:pt x="72" y="161"/>
                  </a:cubicBezTo>
                  <a:cubicBezTo>
                    <a:pt x="65" y="94"/>
                    <a:pt x="57" y="49"/>
                    <a:pt x="53"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0" name="Google Shape;4620;p4"/>
          <p:cNvGrpSpPr/>
          <p:nvPr/>
        </p:nvGrpSpPr>
        <p:grpSpPr>
          <a:xfrm rot="5400000">
            <a:off x="-2774876" y="2144731"/>
            <a:ext cx="4381391" cy="2346213"/>
            <a:chOff x="-4904924" y="1912865"/>
            <a:chExt cx="1329790" cy="712096"/>
          </a:xfrm>
        </p:grpSpPr>
        <p:sp>
          <p:nvSpPr>
            <p:cNvPr id="4621" name="Google Shape;4621;p4"/>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4"/>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4"/>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4"/>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4"/>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4"/>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4"/>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4"/>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4"/>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4"/>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4"/>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4"/>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4"/>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4"/>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4"/>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85" name="Google Shape;4785;p4"/>
          <p:cNvPicPr preferRelativeResize="0"/>
          <p:nvPr/>
        </p:nvPicPr>
        <p:blipFill>
          <a:blip r:embed="rId5">
            <a:alphaModFix/>
          </a:blip>
          <a:stretch>
            <a:fillRect/>
          </a:stretch>
        </p:blipFill>
        <p:spPr>
          <a:xfrm>
            <a:off x="7831426" y="-1312118"/>
            <a:ext cx="3951963" cy="2329850"/>
          </a:xfrm>
          <a:prstGeom prst="rect">
            <a:avLst/>
          </a:prstGeom>
          <a:noFill/>
          <a:ln>
            <a:noFill/>
          </a:ln>
        </p:spPr>
      </p:pic>
      <p:grpSp>
        <p:nvGrpSpPr>
          <p:cNvPr id="4786" name="Google Shape;4786;p4"/>
          <p:cNvGrpSpPr/>
          <p:nvPr/>
        </p:nvGrpSpPr>
        <p:grpSpPr>
          <a:xfrm rot="10800000">
            <a:off x="8619411" y="469648"/>
            <a:ext cx="2645557" cy="2644275"/>
            <a:chOff x="-5696762" y="-2229114"/>
            <a:chExt cx="689558" cy="689223"/>
          </a:xfrm>
        </p:grpSpPr>
        <p:sp>
          <p:nvSpPr>
            <p:cNvPr id="4787" name="Google Shape;4787;p4"/>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4"/>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4"/>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4"/>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4"/>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4"/>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4"/>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4"/>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4"/>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4"/>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4"/>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4"/>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4"/>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4"/>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4"/>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4"/>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4"/>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4"/>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4"/>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4"/>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4"/>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4"/>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4"/>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4"/>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4"/>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4"/>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4"/>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4"/>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4"/>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4"/>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4"/>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4"/>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4"/>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4"/>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4"/>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4"/>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4"/>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4"/>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4"/>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4"/>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4"/>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4"/>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4"/>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4"/>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4"/>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4"/>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4"/>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4"/>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4"/>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4"/>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4"/>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4"/>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4"/>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4"/>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4"/>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4"/>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4"/>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4"/>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4"/>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4"/>
          <p:cNvGrpSpPr/>
          <p:nvPr/>
        </p:nvGrpSpPr>
        <p:grpSpPr>
          <a:xfrm rot="10800000">
            <a:off x="-1373397" y="814879"/>
            <a:ext cx="1897990" cy="1953790"/>
            <a:chOff x="-4202044" y="-3668299"/>
            <a:chExt cx="576581" cy="593532"/>
          </a:xfrm>
        </p:grpSpPr>
        <p:sp>
          <p:nvSpPr>
            <p:cNvPr id="5594" name="Google Shape;5594;p4"/>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4"/>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4"/>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4"/>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4"/>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4"/>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4"/>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4"/>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4"/>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4"/>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4"/>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4"/>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4"/>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4"/>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4"/>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4"/>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4"/>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4"/>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4"/>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4"/>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4"/>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4"/>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4"/>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4"/>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4"/>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4"/>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4"/>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4"/>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4"/>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4"/>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4"/>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4"/>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4"/>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4"/>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4"/>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4"/>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4"/>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4"/>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4"/>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4"/>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4"/>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4"/>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4"/>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4"/>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4"/>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4"/>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4"/>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4"/>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4"/>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4"/>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4"/>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4"/>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4"/>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4"/>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4"/>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4"/>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4"/>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4"/>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4"/>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4"/>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4"/>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4"/>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4"/>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4"/>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4"/>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4"/>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4"/>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4"/>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4"/>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4"/>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4"/>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4"/>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4"/>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4"/>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4"/>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4"/>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4"/>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4"/>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4"/>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4"/>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4"/>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4"/>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4"/>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4"/>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4"/>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4"/>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4"/>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4"/>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4"/>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4"/>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4"/>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4"/>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4"/>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4"/>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4"/>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4"/>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4"/>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4"/>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4"/>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4"/>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4"/>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4"/>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4"/>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4"/>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4"/>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4"/>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4"/>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4"/>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4"/>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4"/>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4"/>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4"/>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4"/>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4"/>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4"/>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4"/>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4"/>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4"/>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4"/>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4"/>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4"/>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4"/>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4"/>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4"/>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4"/>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4"/>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4"/>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4"/>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4"/>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4"/>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4"/>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4"/>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4"/>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4"/>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4"/>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4"/>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4"/>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4"/>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4"/>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4"/>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4"/>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4"/>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4"/>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4"/>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4"/>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4"/>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4"/>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4"/>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4"/>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4"/>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4"/>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4"/>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4"/>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4"/>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4"/>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4"/>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4"/>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4"/>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4"/>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4"/>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4"/>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4"/>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4"/>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4"/>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4"/>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4"/>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4"/>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4"/>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4"/>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4"/>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4"/>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4"/>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4"/>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4"/>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4"/>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4"/>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4"/>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4"/>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4"/>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4"/>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4"/>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4"/>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4"/>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4"/>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4"/>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4"/>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4"/>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4"/>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4"/>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4"/>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4"/>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4"/>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4"/>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4"/>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4"/>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4"/>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4"/>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4"/>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4"/>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4"/>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4"/>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4"/>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4"/>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4"/>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4"/>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4"/>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4"/>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4"/>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4"/>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4"/>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4"/>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4"/>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4"/>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4"/>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4"/>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4"/>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4"/>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4"/>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4"/>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4"/>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4"/>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4"/>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4"/>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4"/>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4"/>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4"/>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4"/>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4"/>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4"/>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4"/>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4"/>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4"/>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4"/>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4"/>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4"/>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4"/>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4"/>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4"/>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4"/>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4"/>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4"/>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4"/>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4"/>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4"/>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4"/>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4"/>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4"/>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4"/>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4"/>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4"/>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4"/>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4"/>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4"/>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4"/>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4"/>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4"/>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4"/>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4"/>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4"/>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4"/>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4"/>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4"/>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4"/>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4"/>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4"/>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4"/>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4"/>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4"/>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4"/>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4"/>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4"/>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4"/>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4"/>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4"/>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4"/>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4"/>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4"/>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4"/>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4"/>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4"/>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4"/>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4"/>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4"/>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4"/>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4"/>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4"/>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4"/>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4"/>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4"/>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4"/>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4"/>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4"/>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4"/>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4"/>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4"/>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4"/>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4"/>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4"/>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4"/>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4"/>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4"/>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4"/>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4"/>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4"/>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4"/>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4"/>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4"/>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4"/>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4"/>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4"/>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4"/>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4"/>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4"/>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4"/>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4"/>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4"/>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4"/>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4"/>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4"/>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4"/>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4"/>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4"/>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4"/>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4"/>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4"/>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4"/>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4"/>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4"/>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4"/>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4"/>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4"/>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4"/>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4"/>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4"/>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4"/>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4"/>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4"/>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4"/>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4"/>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4"/>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4"/>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4"/>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4"/>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4"/>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4"/>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4"/>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4"/>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4"/>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4"/>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4"/>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4"/>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4"/>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4"/>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4"/>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4"/>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4"/>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4"/>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4"/>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4"/>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4"/>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4"/>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4"/>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4"/>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4"/>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4"/>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4"/>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4"/>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4"/>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4"/>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4"/>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4"/>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4"/>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4"/>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4"/>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4"/>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4"/>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4"/>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4"/>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4"/>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4"/>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4"/>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4"/>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4"/>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4"/>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4"/>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4"/>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4"/>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4"/>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4"/>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4"/>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4"/>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4"/>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4"/>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4"/>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4"/>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4"/>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4"/>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4"/>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4"/>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4"/>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4"/>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4"/>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4"/>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4"/>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4"/>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4"/>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4"/>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4"/>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4"/>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4"/>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4"/>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4"/>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4"/>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4"/>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4"/>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4"/>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4"/>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4"/>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4"/>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4"/>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4"/>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4"/>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4"/>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4"/>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4"/>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4"/>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4"/>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4"/>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4"/>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4"/>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4"/>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4"/>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4"/>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4"/>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4"/>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4"/>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4"/>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4"/>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4"/>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4"/>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4"/>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4"/>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4"/>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4"/>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4"/>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4"/>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4"/>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4"/>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4"/>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4"/>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4"/>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4"/>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4"/>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4"/>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4"/>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4"/>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4"/>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4"/>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4"/>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4"/>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4"/>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4"/>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4"/>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4"/>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4"/>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4"/>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4"/>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4"/>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4"/>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4"/>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4"/>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4"/>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4"/>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4"/>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4"/>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4"/>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4"/>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4"/>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4"/>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4"/>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4"/>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4"/>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4"/>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4"/>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4"/>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4"/>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4"/>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4"/>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4"/>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4"/>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4"/>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4"/>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4"/>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4"/>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4"/>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4"/>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4"/>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4"/>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4"/>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4"/>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4"/>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4"/>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4"/>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4"/>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4"/>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4"/>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4"/>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4"/>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4"/>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4"/>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4"/>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4"/>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4"/>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4"/>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4"/>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4"/>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4"/>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4"/>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4"/>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4"/>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4"/>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4"/>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4"/>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4"/>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4"/>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4"/>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4"/>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4"/>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4"/>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4"/>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4"/>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4"/>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4"/>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4"/>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4"/>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4"/>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4"/>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4"/>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4"/>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4"/>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4"/>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4"/>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4"/>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4"/>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4"/>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4"/>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4"/>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4"/>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4"/>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4"/>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4"/>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4"/>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4"/>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4"/>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4"/>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4"/>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4"/>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4"/>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4"/>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4"/>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4"/>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4"/>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4"/>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4"/>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4"/>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4"/>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4"/>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4"/>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4"/>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4"/>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4"/>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4"/>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4"/>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4"/>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4"/>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4"/>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4"/>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4"/>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4"/>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4"/>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4"/>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4"/>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4"/>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4"/>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4"/>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4"/>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4"/>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4"/>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4"/>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4"/>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4"/>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4"/>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4"/>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4"/>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4"/>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4"/>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4"/>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4"/>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4"/>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4"/>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4"/>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4"/>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4"/>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4"/>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5" name="Google Shape;6445;p4"/>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446" name="Google Shape;6446;p4"/>
          <p:cNvSpPr txBox="1">
            <a:spLocks noGrp="1"/>
          </p:cNvSpPr>
          <p:nvPr>
            <p:ph type="body" idx="1"/>
          </p:nvPr>
        </p:nvSpPr>
        <p:spPr>
          <a:xfrm>
            <a:off x="720000" y="941525"/>
            <a:ext cx="7704000" cy="37602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rgbClr val="434343"/>
              </a:buClr>
              <a:buSzPts val="1400"/>
              <a:buAutoNum type="arabicPeriod"/>
              <a:defRPr sz="1200">
                <a:solidFill>
                  <a:srgbClr val="434343"/>
                </a:solidFill>
              </a:defRPr>
            </a:lvl1pPr>
            <a:lvl2pPr marL="914400" lvl="1" indent="-317500" rtl="0">
              <a:lnSpc>
                <a:spcPct val="115000"/>
              </a:lnSpc>
              <a:spcBef>
                <a:spcPts val="0"/>
              </a:spcBef>
              <a:spcAft>
                <a:spcPts val="0"/>
              </a:spcAft>
              <a:buClr>
                <a:srgbClr val="434343"/>
              </a:buClr>
              <a:buSzPts val="1400"/>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AutoNum type="romanLcPeriod"/>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447"/>
        <p:cNvGrpSpPr/>
        <p:nvPr/>
      </p:nvGrpSpPr>
      <p:grpSpPr>
        <a:xfrm>
          <a:off x="0" y="0"/>
          <a:ext cx="0" cy="0"/>
          <a:chOff x="0" y="0"/>
          <a:chExt cx="0" cy="0"/>
        </a:xfrm>
      </p:grpSpPr>
      <p:pic>
        <p:nvPicPr>
          <p:cNvPr id="6448" name="Google Shape;6448;p5"/>
          <p:cNvPicPr preferRelativeResize="0"/>
          <p:nvPr/>
        </p:nvPicPr>
        <p:blipFill>
          <a:blip r:embed="rId2">
            <a:alphaModFix/>
          </a:blip>
          <a:stretch>
            <a:fillRect/>
          </a:stretch>
        </p:blipFill>
        <p:spPr>
          <a:xfrm>
            <a:off x="-857250" y="3646425"/>
            <a:ext cx="2755450" cy="2779574"/>
          </a:xfrm>
          <a:prstGeom prst="rect">
            <a:avLst/>
          </a:prstGeom>
          <a:noFill/>
          <a:ln>
            <a:noFill/>
          </a:ln>
        </p:spPr>
      </p:pic>
      <p:pic>
        <p:nvPicPr>
          <p:cNvPr id="6449" name="Google Shape;6449;p5"/>
          <p:cNvPicPr preferRelativeResize="0"/>
          <p:nvPr/>
        </p:nvPicPr>
        <p:blipFill>
          <a:blip r:embed="rId3">
            <a:alphaModFix/>
          </a:blip>
          <a:stretch>
            <a:fillRect/>
          </a:stretch>
        </p:blipFill>
        <p:spPr>
          <a:xfrm rot="3775204">
            <a:off x="-3163235" y="1358273"/>
            <a:ext cx="7062915" cy="4233905"/>
          </a:xfrm>
          <a:prstGeom prst="rect">
            <a:avLst/>
          </a:prstGeom>
          <a:noFill/>
          <a:ln>
            <a:noFill/>
          </a:ln>
        </p:spPr>
      </p:pic>
      <p:pic>
        <p:nvPicPr>
          <p:cNvPr id="6450" name="Google Shape;6450;p5"/>
          <p:cNvPicPr preferRelativeResize="0"/>
          <p:nvPr/>
        </p:nvPicPr>
        <p:blipFill>
          <a:blip r:embed="rId4">
            <a:alphaModFix/>
          </a:blip>
          <a:stretch>
            <a:fillRect/>
          </a:stretch>
        </p:blipFill>
        <p:spPr>
          <a:xfrm>
            <a:off x="5867402" y="4398552"/>
            <a:ext cx="3387400" cy="790750"/>
          </a:xfrm>
          <a:prstGeom prst="rect">
            <a:avLst/>
          </a:prstGeom>
          <a:noFill/>
          <a:ln>
            <a:noFill/>
          </a:ln>
        </p:spPr>
      </p:pic>
      <p:grpSp>
        <p:nvGrpSpPr>
          <p:cNvPr id="6451" name="Google Shape;6451;p5"/>
          <p:cNvGrpSpPr/>
          <p:nvPr/>
        </p:nvGrpSpPr>
        <p:grpSpPr>
          <a:xfrm>
            <a:off x="8428901" y="3494920"/>
            <a:ext cx="2035351" cy="1113581"/>
            <a:chOff x="-2924731" y="-3025202"/>
            <a:chExt cx="1120788" cy="613206"/>
          </a:xfrm>
        </p:grpSpPr>
        <p:sp>
          <p:nvSpPr>
            <p:cNvPr id="6452" name="Google Shape;6452;p5"/>
            <p:cNvSpPr/>
            <p:nvPr/>
          </p:nvSpPr>
          <p:spPr>
            <a:xfrm>
              <a:off x="-2628060" y="-2592014"/>
              <a:ext cx="32183" cy="30799"/>
            </a:xfrm>
            <a:custGeom>
              <a:avLst/>
              <a:gdLst/>
              <a:ahLst/>
              <a:cxnLst/>
              <a:rect l="l" t="t" r="r" b="b"/>
              <a:pathLst>
                <a:path w="674" h="645" extrusionOk="0">
                  <a:moveTo>
                    <a:pt x="344" y="1"/>
                  </a:moveTo>
                  <a:cubicBezTo>
                    <a:pt x="236" y="1"/>
                    <a:pt x="142" y="49"/>
                    <a:pt x="75" y="147"/>
                  </a:cubicBezTo>
                  <a:cubicBezTo>
                    <a:pt x="82" y="151"/>
                    <a:pt x="82" y="177"/>
                    <a:pt x="94" y="177"/>
                  </a:cubicBezTo>
                  <a:cubicBezTo>
                    <a:pt x="97" y="177"/>
                    <a:pt x="101" y="177"/>
                    <a:pt x="105" y="170"/>
                  </a:cubicBezTo>
                  <a:cubicBezTo>
                    <a:pt x="131" y="139"/>
                    <a:pt x="157" y="125"/>
                    <a:pt x="187" y="113"/>
                  </a:cubicBezTo>
                  <a:cubicBezTo>
                    <a:pt x="191" y="162"/>
                    <a:pt x="265" y="125"/>
                    <a:pt x="262" y="177"/>
                  </a:cubicBezTo>
                  <a:cubicBezTo>
                    <a:pt x="262" y="218"/>
                    <a:pt x="251" y="244"/>
                    <a:pt x="209" y="244"/>
                  </a:cubicBezTo>
                  <a:lnTo>
                    <a:pt x="187" y="244"/>
                  </a:lnTo>
                  <a:cubicBezTo>
                    <a:pt x="168" y="244"/>
                    <a:pt x="149" y="263"/>
                    <a:pt x="142" y="282"/>
                  </a:cubicBezTo>
                  <a:cubicBezTo>
                    <a:pt x="149" y="327"/>
                    <a:pt x="217" y="300"/>
                    <a:pt x="220" y="356"/>
                  </a:cubicBezTo>
                  <a:cubicBezTo>
                    <a:pt x="149" y="345"/>
                    <a:pt x="94" y="308"/>
                    <a:pt x="37" y="274"/>
                  </a:cubicBezTo>
                  <a:cubicBezTo>
                    <a:pt x="0" y="322"/>
                    <a:pt x="15" y="372"/>
                    <a:pt x="23" y="424"/>
                  </a:cubicBezTo>
                  <a:cubicBezTo>
                    <a:pt x="30" y="424"/>
                    <a:pt x="34" y="427"/>
                    <a:pt x="41" y="427"/>
                  </a:cubicBezTo>
                  <a:lnTo>
                    <a:pt x="45" y="424"/>
                  </a:lnTo>
                  <a:cubicBezTo>
                    <a:pt x="63" y="420"/>
                    <a:pt x="82" y="398"/>
                    <a:pt x="101" y="398"/>
                  </a:cubicBezTo>
                  <a:cubicBezTo>
                    <a:pt x="108" y="398"/>
                    <a:pt x="116" y="405"/>
                    <a:pt x="123" y="416"/>
                  </a:cubicBezTo>
                  <a:cubicBezTo>
                    <a:pt x="142" y="450"/>
                    <a:pt x="108" y="468"/>
                    <a:pt x="82" y="487"/>
                  </a:cubicBezTo>
                  <a:cubicBezTo>
                    <a:pt x="63" y="494"/>
                    <a:pt x="79" y="513"/>
                    <a:pt x="90" y="524"/>
                  </a:cubicBezTo>
                  <a:cubicBezTo>
                    <a:pt x="105" y="529"/>
                    <a:pt x="116" y="532"/>
                    <a:pt x="127" y="532"/>
                  </a:cubicBezTo>
                  <a:cubicBezTo>
                    <a:pt x="168" y="532"/>
                    <a:pt x="187" y="498"/>
                    <a:pt x="202" y="453"/>
                  </a:cubicBezTo>
                  <a:cubicBezTo>
                    <a:pt x="262" y="476"/>
                    <a:pt x="236" y="524"/>
                    <a:pt x="254" y="555"/>
                  </a:cubicBezTo>
                  <a:cubicBezTo>
                    <a:pt x="277" y="524"/>
                    <a:pt x="332" y="517"/>
                    <a:pt x="318" y="461"/>
                  </a:cubicBezTo>
                  <a:cubicBezTo>
                    <a:pt x="314" y="446"/>
                    <a:pt x="325" y="434"/>
                    <a:pt x="299" y="431"/>
                  </a:cubicBezTo>
                  <a:cubicBezTo>
                    <a:pt x="258" y="427"/>
                    <a:pt x="247" y="401"/>
                    <a:pt x="273" y="382"/>
                  </a:cubicBezTo>
                  <a:cubicBezTo>
                    <a:pt x="306" y="356"/>
                    <a:pt x="348" y="341"/>
                    <a:pt x="385" y="282"/>
                  </a:cubicBezTo>
                  <a:lnTo>
                    <a:pt x="385" y="282"/>
                  </a:lnTo>
                  <a:cubicBezTo>
                    <a:pt x="374" y="386"/>
                    <a:pt x="322" y="453"/>
                    <a:pt x="393" y="529"/>
                  </a:cubicBezTo>
                  <a:cubicBezTo>
                    <a:pt x="430" y="569"/>
                    <a:pt x="332" y="584"/>
                    <a:pt x="318" y="636"/>
                  </a:cubicBezTo>
                  <a:cubicBezTo>
                    <a:pt x="329" y="644"/>
                    <a:pt x="340" y="644"/>
                    <a:pt x="351" y="644"/>
                  </a:cubicBezTo>
                  <a:cubicBezTo>
                    <a:pt x="366" y="644"/>
                    <a:pt x="385" y="641"/>
                    <a:pt x="400" y="641"/>
                  </a:cubicBezTo>
                  <a:cubicBezTo>
                    <a:pt x="430" y="636"/>
                    <a:pt x="456" y="622"/>
                    <a:pt x="486" y="622"/>
                  </a:cubicBezTo>
                  <a:cubicBezTo>
                    <a:pt x="501" y="622"/>
                    <a:pt x="516" y="625"/>
                    <a:pt x="531" y="641"/>
                  </a:cubicBezTo>
                  <a:lnTo>
                    <a:pt x="565" y="607"/>
                  </a:lnTo>
                  <a:cubicBezTo>
                    <a:pt x="531" y="524"/>
                    <a:pt x="494" y="442"/>
                    <a:pt x="531" y="349"/>
                  </a:cubicBezTo>
                  <a:cubicBezTo>
                    <a:pt x="553" y="289"/>
                    <a:pt x="534" y="225"/>
                    <a:pt x="542" y="162"/>
                  </a:cubicBezTo>
                  <a:cubicBezTo>
                    <a:pt x="546" y="147"/>
                    <a:pt x="546" y="132"/>
                    <a:pt x="568" y="132"/>
                  </a:cubicBezTo>
                  <a:cubicBezTo>
                    <a:pt x="584" y="132"/>
                    <a:pt x="606" y="147"/>
                    <a:pt x="598" y="158"/>
                  </a:cubicBezTo>
                  <a:cubicBezTo>
                    <a:pt x="557" y="225"/>
                    <a:pt x="646" y="196"/>
                    <a:pt x="651" y="229"/>
                  </a:cubicBezTo>
                  <a:cubicBezTo>
                    <a:pt x="673" y="113"/>
                    <a:pt x="561" y="75"/>
                    <a:pt x="516" y="1"/>
                  </a:cubicBezTo>
                  <a:cubicBezTo>
                    <a:pt x="512" y="5"/>
                    <a:pt x="505" y="5"/>
                    <a:pt x="501" y="5"/>
                  </a:cubicBezTo>
                  <a:cubicBezTo>
                    <a:pt x="497" y="5"/>
                    <a:pt x="489" y="5"/>
                    <a:pt x="486" y="1"/>
                  </a:cubicBezTo>
                  <a:cubicBezTo>
                    <a:pt x="463" y="1"/>
                    <a:pt x="441" y="5"/>
                    <a:pt x="422" y="5"/>
                  </a:cubicBezTo>
                  <a:lnTo>
                    <a:pt x="404" y="5"/>
                  </a:lnTo>
                  <a:cubicBezTo>
                    <a:pt x="385" y="1"/>
                    <a:pt x="363" y="1"/>
                    <a:pt x="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
            <p:cNvSpPr/>
            <p:nvPr/>
          </p:nvSpPr>
          <p:spPr>
            <a:xfrm>
              <a:off x="-2810704" y="-2804024"/>
              <a:ext cx="33091" cy="58589"/>
            </a:xfrm>
            <a:custGeom>
              <a:avLst/>
              <a:gdLst/>
              <a:ahLst/>
              <a:cxnLst/>
              <a:rect l="l" t="t" r="r" b="b"/>
              <a:pathLst>
                <a:path w="693" h="1227" extrusionOk="0">
                  <a:moveTo>
                    <a:pt x="551" y="0"/>
                  </a:moveTo>
                  <a:cubicBezTo>
                    <a:pt x="491" y="0"/>
                    <a:pt x="423" y="57"/>
                    <a:pt x="405" y="116"/>
                  </a:cubicBezTo>
                  <a:cubicBezTo>
                    <a:pt x="386" y="169"/>
                    <a:pt x="405" y="243"/>
                    <a:pt x="337" y="266"/>
                  </a:cubicBezTo>
                  <a:cubicBezTo>
                    <a:pt x="282" y="284"/>
                    <a:pt x="282" y="355"/>
                    <a:pt x="222" y="366"/>
                  </a:cubicBezTo>
                  <a:cubicBezTo>
                    <a:pt x="203" y="371"/>
                    <a:pt x="206" y="389"/>
                    <a:pt x="218" y="404"/>
                  </a:cubicBezTo>
                  <a:cubicBezTo>
                    <a:pt x="282" y="516"/>
                    <a:pt x="255" y="606"/>
                    <a:pt x="154" y="685"/>
                  </a:cubicBezTo>
                  <a:cubicBezTo>
                    <a:pt x="218" y="718"/>
                    <a:pt x="296" y="729"/>
                    <a:pt x="330" y="808"/>
                  </a:cubicBezTo>
                  <a:cubicBezTo>
                    <a:pt x="337" y="823"/>
                    <a:pt x="330" y="834"/>
                    <a:pt x="322" y="845"/>
                  </a:cubicBezTo>
                  <a:cubicBezTo>
                    <a:pt x="334" y="939"/>
                    <a:pt x="263" y="1043"/>
                    <a:pt x="173" y="1061"/>
                  </a:cubicBezTo>
                  <a:cubicBezTo>
                    <a:pt x="158" y="1073"/>
                    <a:pt x="147" y="1088"/>
                    <a:pt x="147" y="1111"/>
                  </a:cubicBezTo>
                  <a:cubicBezTo>
                    <a:pt x="151" y="1137"/>
                    <a:pt x="132" y="1151"/>
                    <a:pt x="109" y="1156"/>
                  </a:cubicBezTo>
                  <a:lnTo>
                    <a:pt x="102" y="1156"/>
                  </a:lnTo>
                  <a:cubicBezTo>
                    <a:pt x="68" y="1156"/>
                    <a:pt x="80" y="1125"/>
                    <a:pt x="83" y="1111"/>
                  </a:cubicBezTo>
                  <a:cubicBezTo>
                    <a:pt x="91" y="1051"/>
                    <a:pt x="31" y="1054"/>
                    <a:pt x="5" y="1025"/>
                  </a:cubicBezTo>
                  <a:lnTo>
                    <a:pt x="5" y="1025"/>
                  </a:lnTo>
                  <a:cubicBezTo>
                    <a:pt x="1" y="1092"/>
                    <a:pt x="53" y="1137"/>
                    <a:pt x="65" y="1196"/>
                  </a:cubicBezTo>
                  <a:cubicBezTo>
                    <a:pt x="68" y="1223"/>
                    <a:pt x="83" y="1226"/>
                    <a:pt x="102" y="1226"/>
                  </a:cubicBezTo>
                  <a:cubicBezTo>
                    <a:pt x="109" y="1226"/>
                    <a:pt x="120" y="1226"/>
                    <a:pt x="128" y="1223"/>
                  </a:cubicBezTo>
                  <a:cubicBezTo>
                    <a:pt x="337" y="1174"/>
                    <a:pt x="416" y="920"/>
                    <a:pt x="360" y="755"/>
                  </a:cubicBezTo>
                  <a:cubicBezTo>
                    <a:pt x="349" y="718"/>
                    <a:pt x="319" y="688"/>
                    <a:pt x="353" y="651"/>
                  </a:cubicBezTo>
                  <a:cubicBezTo>
                    <a:pt x="334" y="628"/>
                    <a:pt x="304" y="609"/>
                    <a:pt x="315" y="576"/>
                  </a:cubicBezTo>
                  <a:cubicBezTo>
                    <a:pt x="319" y="561"/>
                    <a:pt x="327" y="557"/>
                    <a:pt x="337" y="557"/>
                  </a:cubicBezTo>
                  <a:cubicBezTo>
                    <a:pt x="349" y="557"/>
                    <a:pt x="360" y="564"/>
                    <a:pt x="371" y="564"/>
                  </a:cubicBezTo>
                  <a:cubicBezTo>
                    <a:pt x="386" y="486"/>
                    <a:pt x="487" y="483"/>
                    <a:pt x="502" y="404"/>
                  </a:cubicBezTo>
                  <a:cubicBezTo>
                    <a:pt x="479" y="371"/>
                    <a:pt x="427" y="359"/>
                    <a:pt x="434" y="303"/>
                  </a:cubicBezTo>
                  <a:cubicBezTo>
                    <a:pt x="446" y="247"/>
                    <a:pt x="472" y="232"/>
                    <a:pt x="510" y="232"/>
                  </a:cubicBezTo>
                  <a:cubicBezTo>
                    <a:pt x="528" y="232"/>
                    <a:pt x="546" y="236"/>
                    <a:pt x="565" y="240"/>
                  </a:cubicBezTo>
                  <a:cubicBezTo>
                    <a:pt x="641" y="321"/>
                    <a:pt x="641" y="321"/>
                    <a:pt x="569" y="404"/>
                  </a:cubicBezTo>
                  <a:cubicBezTo>
                    <a:pt x="580" y="433"/>
                    <a:pt x="584" y="475"/>
                    <a:pt x="622" y="475"/>
                  </a:cubicBezTo>
                  <a:lnTo>
                    <a:pt x="629" y="475"/>
                  </a:lnTo>
                  <a:cubicBezTo>
                    <a:pt x="674" y="467"/>
                    <a:pt x="681" y="423"/>
                    <a:pt x="689" y="385"/>
                  </a:cubicBezTo>
                  <a:cubicBezTo>
                    <a:pt x="693" y="374"/>
                    <a:pt x="693" y="352"/>
                    <a:pt x="685" y="340"/>
                  </a:cubicBezTo>
                  <a:cubicBezTo>
                    <a:pt x="644" y="258"/>
                    <a:pt x="641" y="164"/>
                    <a:pt x="636" y="75"/>
                  </a:cubicBezTo>
                  <a:cubicBezTo>
                    <a:pt x="633" y="30"/>
                    <a:pt x="610" y="12"/>
                    <a:pt x="573" y="4"/>
                  </a:cubicBezTo>
                  <a:cubicBezTo>
                    <a:pt x="565" y="4"/>
                    <a:pt x="558"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
            <p:cNvSpPr/>
            <p:nvPr/>
          </p:nvSpPr>
          <p:spPr>
            <a:xfrm>
              <a:off x="-1889320" y="-2747631"/>
              <a:ext cx="32756" cy="41113"/>
            </a:xfrm>
            <a:custGeom>
              <a:avLst/>
              <a:gdLst/>
              <a:ahLst/>
              <a:cxnLst/>
              <a:rect l="l" t="t" r="r" b="b"/>
              <a:pathLst>
                <a:path w="686" h="861" extrusionOk="0">
                  <a:moveTo>
                    <a:pt x="371" y="1"/>
                  </a:moveTo>
                  <a:cubicBezTo>
                    <a:pt x="292" y="79"/>
                    <a:pt x="259" y="191"/>
                    <a:pt x="143" y="221"/>
                  </a:cubicBezTo>
                  <a:cubicBezTo>
                    <a:pt x="117" y="225"/>
                    <a:pt x="113" y="255"/>
                    <a:pt x="109" y="277"/>
                  </a:cubicBezTo>
                  <a:cubicBezTo>
                    <a:pt x="102" y="367"/>
                    <a:pt x="57" y="441"/>
                    <a:pt x="23" y="520"/>
                  </a:cubicBezTo>
                  <a:cubicBezTo>
                    <a:pt x="1" y="580"/>
                    <a:pt x="9" y="617"/>
                    <a:pt x="57" y="647"/>
                  </a:cubicBezTo>
                  <a:cubicBezTo>
                    <a:pt x="76" y="658"/>
                    <a:pt x="99" y="665"/>
                    <a:pt x="109" y="688"/>
                  </a:cubicBezTo>
                  <a:cubicBezTo>
                    <a:pt x="177" y="796"/>
                    <a:pt x="266" y="860"/>
                    <a:pt x="387" y="860"/>
                  </a:cubicBezTo>
                  <a:cubicBezTo>
                    <a:pt x="404" y="860"/>
                    <a:pt x="427" y="860"/>
                    <a:pt x="449" y="853"/>
                  </a:cubicBezTo>
                  <a:cubicBezTo>
                    <a:pt x="431" y="841"/>
                    <a:pt x="413" y="827"/>
                    <a:pt x="394" y="819"/>
                  </a:cubicBezTo>
                  <a:cubicBezTo>
                    <a:pt x="326" y="789"/>
                    <a:pt x="274" y="752"/>
                    <a:pt x="278" y="670"/>
                  </a:cubicBezTo>
                  <a:cubicBezTo>
                    <a:pt x="278" y="651"/>
                    <a:pt x="263" y="639"/>
                    <a:pt x="247" y="639"/>
                  </a:cubicBezTo>
                  <a:lnTo>
                    <a:pt x="237" y="639"/>
                  </a:lnTo>
                  <a:cubicBezTo>
                    <a:pt x="230" y="643"/>
                    <a:pt x="221" y="643"/>
                    <a:pt x="218" y="643"/>
                  </a:cubicBezTo>
                  <a:cubicBezTo>
                    <a:pt x="180" y="643"/>
                    <a:pt x="147" y="625"/>
                    <a:pt x="128" y="595"/>
                  </a:cubicBezTo>
                  <a:cubicBezTo>
                    <a:pt x="99" y="546"/>
                    <a:pt x="83" y="494"/>
                    <a:pt x="121" y="446"/>
                  </a:cubicBezTo>
                  <a:cubicBezTo>
                    <a:pt x="143" y="419"/>
                    <a:pt x="169" y="408"/>
                    <a:pt x="199" y="408"/>
                  </a:cubicBezTo>
                  <a:cubicBezTo>
                    <a:pt x="230" y="408"/>
                    <a:pt x="266" y="419"/>
                    <a:pt x="304" y="446"/>
                  </a:cubicBezTo>
                  <a:cubicBezTo>
                    <a:pt x="330" y="453"/>
                    <a:pt x="349" y="468"/>
                    <a:pt x="352" y="498"/>
                  </a:cubicBezTo>
                  <a:cubicBezTo>
                    <a:pt x="423" y="516"/>
                    <a:pt x="509" y="486"/>
                    <a:pt x="561" y="572"/>
                  </a:cubicBezTo>
                  <a:cubicBezTo>
                    <a:pt x="614" y="651"/>
                    <a:pt x="603" y="748"/>
                    <a:pt x="521" y="800"/>
                  </a:cubicBezTo>
                  <a:cubicBezTo>
                    <a:pt x="502" y="815"/>
                    <a:pt x="483" y="827"/>
                    <a:pt x="465" y="841"/>
                  </a:cubicBezTo>
                  <a:cubicBezTo>
                    <a:pt x="528" y="830"/>
                    <a:pt x="618" y="834"/>
                    <a:pt x="625" y="760"/>
                  </a:cubicBezTo>
                  <a:cubicBezTo>
                    <a:pt x="633" y="688"/>
                    <a:pt x="685" y="610"/>
                    <a:pt x="614" y="531"/>
                  </a:cubicBezTo>
                  <a:cubicBezTo>
                    <a:pt x="588" y="505"/>
                    <a:pt x="580" y="472"/>
                    <a:pt x="544" y="472"/>
                  </a:cubicBezTo>
                  <a:lnTo>
                    <a:pt x="535" y="472"/>
                  </a:lnTo>
                  <a:cubicBezTo>
                    <a:pt x="528" y="475"/>
                    <a:pt x="521" y="475"/>
                    <a:pt x="513" y="475"/>
                  </a:cubicBezTo>
                  <a:cubicBezTo>
                    <a:pt x="423" y="475"/>
                    <a:pt x="364" y="404"/>
                    <a:pt x="292" y="367"/>
                  </a:cubicBezTo>
                  <a:cubicBezTo>
                    <a:pt x="252" y="344"/>
                    <a:pt x="259" y="296"/>
                    <a:pt x="270" y="255"/>
                  </a:cubicBezTo>
                  <a:cubicBezTo>
                    <a:pt x="282" y="255"/>
                    <a:pt x="285" y="251"/>
                    <a:pt x="289" y="251"/>
                  </a:cubicBezTo>
                  <a:cubicBezTo>
                    <a:pt x="297" y="251"/>
                    <a:pt x="304" y="255"/>
                    <a:pt x="311" y="258"/>
                  </a:cubicBezTo>
                  <a:cubicBezTo>
                    <a:pt x="345" y="277"/>
                    <a:pt x="364" y="284"/>
                    <a:pt x="378" y="284"/>
                  </a:cubicBezTo>
                  <a:cubicBezTo>
                    <a:pt x="397" y="284"/>
                    <a:pt x="404" y="266"/>
                    <a:pt x="431" y="217"/>
                  </a:cubicBezTo>
                  <a:cubicBezTo>
                    <a:pt x="483" y="116"/>
                    <a:pt x="420" y="68"/>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
            <p:cNvSpPr/>
            <p:nvPr/>
          </p:nvSpPr>
          <p:spPr>
            <a:xfrm>
              <a:off x="-2445130" y="-2935623"/>
              <a:ext cx="62553" cy="36481"/>
            </a:xfrm>
            <a:custGeom>
              <a:avLst/>
              <a:gdLst/>
              <a:ahLst/>
              <a:cxnLst/>
              <a:rect l="l" t="t" r="r" b="b"/>
              <a:pathLst>
                <a:path w="1310" h="764" extrusionOk="0">
                  <a:moveTo>
                    <a:pt x="498" y="756"/>
                  </a:moveTo>
                  <a:cubicBezTo>
                    <a:pt x="502" y="756"/>
                    <a:pt x="502" y="760"/>
                    <a:pt x="502" y="760"/>
                  </a:cubicBezTo>
                  <a:lnTo>
                    <a:pt x="502" y="756"/>
                  </a:lnTo>
                  <a:close/>
                  <a:moveTo>
                    <a:pt x="162" y="9"/>
                  </a:moveTo>
                  <a:cubicBezTo>
                    <a:pt x="86" y="9"/>
                    <a:pt x="34" y="57"/>
                    <a:pt x="0" y="154"/>
                  </a:cubicBezTo>
                  <a:cubicBezTo>
                    <a:pt x="50" y="102"/>
                    <a:pt x="94" y="42"/>
                    <a:pt x="165" y="42"/>
                  </a:cubicBezTo>
                  <a:cubicBezTo>
                    <a:pt x="184" y="42"/>
                    <a:pt x="202" y="46"/>
                    <a:pt x="225" y="54"/>
                  </a:cubicBezTo>
                  <a:cubicBezTo>
                    <a:pt x="281" y="65"/>
                    <a:pt x="319" y="94"/>
                    <a:pt x="326" y="151"/>
                  </a:cubicBezTo>
                  <a:cubicBezTo>
                    <a:pt x="390" y="222"/>
                    <a:pt x="390" y="289"/>
                    <a:pt x="322" y="356"/>
                  </a:cubicBezTo>
                  <a:cubicBezTo>
                    <a:pt x="300" y="375"/>
                    <a:pt x="288" y="405"/>
                    <a:pt x="274" y="431"/>
                  </a:cubicBezTo>
                  <a:cubicBezTo>
                    <a:pt x="285" y="439"/>
                    <a:pt x="296" y="449"/>
                    <a:pt x="304" y="449"/>
                  </a:cubicBezTo>
                  <a:cubicBezTo>
                    <a:pt x="307" y="449"/>
                    <a:pt x="311" y="449"/>
                    <a:pt x="314" y="446"/>
                  </a:cubicBezTo>
                  <a:cubicBezTo>
                    <a:pt x="352" y="416"/>
                    <a:pt x="397" y="408"/>
                    <a:pt x="438" y="408"/>
                  </a:cubicBezTo>
                  <a:cubicBezTo>
                    <a:pt x="461" y="408"/>
                    <a:pt x="483" y="413"/>
                    <a:pt x="505" y="413"/>
                  </a:cubicBezTo>
                  <a:cubicBezTo>
                    <a:pt x="528" y="416"/>
                    <a:pt x="550" y="416"/>
                    <a:pt x="573" y="416"/>
                  </a:cubicBezTo>
                  <a:lnTo>
                    <a:pt x="583" y="416"/>
                  </a:lnTo>
                  <a:cubicBezTo>
                    <a:pt x="685" y="416"/>
                    <a:pt x="733" y="513"/>
                    <a:pt x="678" y="599"/>
                  </a:cubicBezTo>
                  <a:cubicBezTo>
                    <a:pt x="647" y="641"/>
                    <a:pt x="625" y="700"/>
                    <a:pt x="557" y="700"/>
                  </a:cubicBezTo>
                  <a:cubicBezTo>
                    <a:pt x="550" y="700"/>
                    <a:pt x="543" y="700"/>
                    <a:pt x="531" y="696"/>
                  </a:cubicBezTo>
                  <a:lnTo>
                    <a:pt x="528" y="696"/>
                  </a:lnTo>
                  <a:cubicBezTo>
                    <a:pt x="498" y="696"/>
                    <a:pt x="521" y="745"/>
                    <a:pt x="502" y="760"/>
                  </a:cubicBezTo>
                  <a:cubicBezTo>
                    <a:pt x="516" y="763"/>
                    <a:pt x="531" y="763"/>
                    <a:pt x="547" y="763"/>
                  </a:cubicBezTo>
                  <a:cubicBezTo>
                    <a:pt x="647" y="763"/>
                    <a:pt x="722" y="711"/>
                    <a:pt x="740" y="618"/>
                  </a:cubicBezTo>
                  <a:cubicBezTo>
                    <a:pt x="752" y="554"/>
                    <a:pt x="775" y="520"/>
                    <a:pt x="812" y="520"/>
                  </a:cubicBezTo>
                  <a:cubicBezTo>
                    <a:pt x="835" y="520"/>
                    <a:pt x="861" y="536"/>
                    <a:pt x="894" y="562"/>
                  </a:cubicBezTo>
                  <a:cubicBezTo>
                    <a:pt x="958" y="610"/>
                    <a:pt x="987" y="637"/>
                    <a:pt x="1021" y="637"/>
                  </a:cubicBezTo>
                  <a:cubicBezTo>
                    <a:pt x="1051" y="637"/>
                    <a:pt x="1085" y="615"/>
                    <a:pt x="1149" y="577"/>
                  </a:cubicBezTo>
                  <a:cubicBezTo>
                    <a:pt x="1163" y="570"/>
                    <a:pt x="1178" y="562"/>
                    <a:pt x="1189" y="562"/>
                  </a:cubicBezTo>
                  <a:lnTo>
                    <a:pt x="1201" y="562"/>
                  </a:lnTo>
                  <a:cubicBezTo>
                    <a:pt x="1272" y="562"/>
                    <a:pt x="1298" y="513"/>
                    <a:pt x="1309" y="453"/>
                  </a:cubicBezTo>
                  <a:lnTo>
                    <a:pt x="1309" y="453"/>
                  </a:lnTo>
                  <a:cubicBezTo>
                    <a:pt x="1306" y="453"/>
                    <a:pt x="1301" y="458"/>
                    <a:pt x="1298" y="461"/>
                  </a:cubicBezTo>
                  <a:cubicBezTo>
                    <a:pt x="1216" y="465"/>
                    <a:pt x="1137" y="494"/>
                    <a:pt x="1066" y="536"/>
                  </a:cubicBezTo>
                  <a:cubicBezTo>
                    <a:pt x="1059" y="539"/>
                    <a:pt x="1054" y="543"/>
                    <a:pt x="1044" y="547"/>
                  </a:cubicBezTo>
                  <a:cubicBezTo>
                    <a:pt x="1018" y="543"/>
                    <a:pt x="987" y="536"/>
                    <a:pt x="958" y="532"/>
                  </a:cubicBezTo>
                  <a:cubicBezTo>
                    <a:pt x="782" y="506"/>
                    <a:pt x="685" y="397"/>
                    <a:pt x="640" y="233"/>
                  </a:cubicBezTo>
                  <a:cubicBezTo>
                    <a:pt x="628" y="248"/>
                    <a:pt x="614" y="251"/>
                    <a:pt x="602" y="251"/>
                  </a:cubicBezTo>
                  <a:lnTo>
                    <a:pt x="554" y="251"/>
                  </a:lnTo>
                  <a:cubicBezTo>
                    <a:pt x="573" y="274"/>
                    <a:pt x="588" y="304"/>
                    <a:pt x="543" y="308"/>
                  </a:cubicBezTo>
                  <a:lnTo>
                    <a:pt x="535" y="308"/>
                  </a:lnTo>
                  <a:cubicBezTo>
                    <a:pt x="487" y="308"/>
                    <a:pt x="464" y="263"/>
                    <a:pt x="471" y="203"/>
                  </a:cubicBezTo>
                  <a:cubicBezTo>
                    <a:pt x="457" y="184"/>
                    <a:pt x="442" y="166"/>
                    <a:pt x="453" y="139"/>
                  </a:cubicBezTo>
                  <a:cubicBezTo>
                    <a:pt x="468" y="99"/>
                    <a:pt x="449" y="68"/>
                    <a:pt x="397" y="61"/>
                  </a:cubicBezTo>
                  <a:cubicBezTo>
                    <a:pt x="390" y="61"/>
                    <a:pt x="378" y="61"/>
                    <a:pt x="374" y="57"/>
                  </a:cubicBezTo>
                  <a:cubicBezTo>
                    <a:pt x="330" y="1"/>
                    <a:pt x="262" y="27"/>
                    <a:pt x="207" y="13"/>
                  </a:cubicBezTo>
                  <a:cubicBezTo>
                    <a:pt x="191" y="9"/>
                    <a:pt x="176" y="9"/>
                    <a:pt x="162"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
            <p:cNvSpPr/>
            <p:nvPr/>
          </p:nvSpPr>
          <p:spPr>
            <a:xfrm>
              <a:off x="-2171332" y="-2553623"/>
              <a:ext cx="38773" cy="25403"/>
            </a:xfrm>
            <a:custGeom>
              <a:avLst/>
              <a:gdLst/>
              <a:ahLst/>
              <a:cxnLst/>
              <a:rect l="l" t="t" r="r" b="b"/>
              <a:pathLst>
                <a:path w="812" h="532" extrusionOk="0">
                  <a:moveTo>
                    <a:pt x="296" y="79"/>
                  </a:moveTo>
                  <a:cubicBezTo>
                    <a:pt x="308" y="79"/>
                    <a:pt x="318" y="87"/>
                    <a:pt x="337" y="101"/>
                  </a:cubicBezTo>
                  <a:cubicBezTo>
                    <a:pt x="386" y="151"/>
                    <a:pt x="341" y="180"/>
                    <a:pt x="322" y="210"/>
                  </a:cubicBezTo>
                  <a:cubicBezTo>
                    <a:pt x="311" y="225"/>
                    <a:pt x="296" y="236"/>
                    <a:pt x="277" y="236"/>
                  </a:cubicBezTo>
                  <a:cubicBezTo>
                    <a:pt x="263" y="236"/>
                    <a:pt x="248" y="229"/>
                    <a:pt x="237" y="213"/>
                  </a:cubicBezTo>
                  <a:cubicBezTo>
                    <a:pt x="203" y="177"/>
                    <a:pt x="206" y="143"/>
                    <a:pt x="240" y="109"/>
                  </a:cubicBezTo>
                  <a:cubicBezTo>
                    <a:pt x="259" y="98"/>
                    <a:pt x="274" y="79"/>
                    <a:pt x="296" y="79"/>
                  </a:cubicBezTo>
                  <a:close/>
                  <a:moveTo>
                    <a:pt x="386" y="1"/>
                  </a:moveTo>
                  <a:cubicBezTo>
                    <a:pt x="375" y="1"/>
                    <a:pt x="367" y="4"/>
                    <a:pt x="356" y="8"/>
                  </a:cubicBezTo>
                  <a:cubicBezTo>
                    <a:pt x="318" y="39"/>
                    <a:pt x="277" y="46"/>
                    <a:pt x="237" y="46"/>
                  </a:cubicBezTo>
                  <a:cubicBezTo>
                    <a:pt x="222" y="46"/>
                    <a:pt x="210" y="42"/>
                    <a:pt x="199" y="42"/>
                  </a:cubicBezTo>
                  <a:lnTo>
                    <a:pt x="135" y="42"/>
                  </a:lnTo>
                  <a:cubicBezTo>
                    <a:pt x="75" y="49"/>
                    <a:pt x="16" y="49"/>
                    <a:pt x="8" y="128"/>
                  </a:cubicBezTo>
                  <a:cubicBezTo>
                    <a:pt x="1" y="191"/>
                    <a:pt x="68" y="270"/>
                    <a:pt x="128" y="281"/>
                  </a:cubicBezTo>
                  <a:cubicBezTo>
                    <a:pt x="187" y="289"/>
                    <a:pt x="244" y="300"/>
                    <a:pt x="270" y="370"/>
                  </a:cubicBezTo>
                  <a:cubicBezTo>
                    <a:pt x="285" y="412"/>
                    <a:pt x="308" y="460"/>
                    <a:pt x="349" y="460"/>
                  </a:cubicBezTo>
                  <a:cubicBezTo>
                    <a:pt x="367" y="460"/>
                    <a:pt x="389" y="449"/>
                    <a:pt x="416" y="427"/>
                  </a:cubicBezTo>
                  <a:cubicBezTo>
                    <a:pt x="439" y="408"/>
                    <a:pt x="491" y="415"/>
                    <a:pt x="524" y="397"/>
                  </a:cubicBezTo>
                  <a:cubicBezTo>
                    <a:pt x="536" y="393"/>
                    <a:pt x="543" y="389"/>
                    <a:pt x="554" y="389"/>
                  </a:cubicBezTo>
                  <a:cubicBezTo>
                    <a:pt x="580" y="389"/>
                    <a:pt x="603" y="415"/>
                    <a:pt x="618" y="446"/>
                  </a:cubicBezTo>
                  <a:cubicBezTo>
                    <a:pt x="629" y="472"/>
                    <a:pt x="618" y="510"/>
                    <a:pt x="648" y="532"/>
                  </a:cubicBezTo>
                  <a:cubicBezTo>
                    <a:pt x="651" y="510"/>
                    <a:pt x="663" y="487"/>
                    <a:pt x="663" y="465"/>
                  </a:cubicBezTo>
                  <a:cubicBezTo>
                    <a:pt x="663" y="375"/>
                    <a:pt x="708" y="326"/>
                    <a:pt x="793" y="318"/>
                  </a:cubicBezTo>
                  <a:cubicBezTo>
                    <a:pt x="801" y="311"/>
                    <a:pt x="805" y="308"/>
                    <a:pt x="812" y="303"/>
                  </a:cubicBezTo>
                  <a:lnTo>
                    <a:pt x="812" y="300"/>
                  </a:lnTo>
                  <a:cubicBezTo>
                    <a:pt x="793" y="285"/>
                    <a:pt x="775" y="281"/>
                    <a:pt x="756" y="281"/>
                  </a:cubicBezTo>
                  <a:cubicBezTo>
                    <a:pt x="737" y="281"/>
                    <a:pt x="715" y="285"/>
                    <a:pt x="696" y="292"/>
                  </a:cubicBezTo>
                  <a:cubicBezTo>
                    <a:pt x="677" y="300"/>
                    <a:pt x="655" y="303"/>
                    <a:pt x="636" y="303"/>
                  </a:cubicBezTo>
                  <a:cubicBezTo>
                    <a:pt x="629" y="303"/>
                    <a:pt x="622" y="303"/>
                    <a:pt x="610" y="300"/>
                  </a:cubicBezTo>
                  <a:cubicBezTo>
                    <a:pt x="591" y="318"/>
                    <a:pt x="573" y="344"/>
                    <a:pt x="554" y="344"/>
                  </a:cubicBezTo>
                  <a:cubicBezTo>
                    <a:pt x="539" y="344"/>
                    <a:pt x="528" y="334"/>
                    <a:pt x="517" y="300"/>
                  </a:cubicBezTo>
                  <a:cubicBezTo>
                    <a:pt x="446" y="240"/>
                    <a:pt x="405" y="177"/>
                    <a:pt x="434" y="79"/>
                  </a:cubicBezTo>
                  <a:cubicBezTo>
                    <a:pt x="449" y="39"/>
                    <a:pt x="420" y="1"/>
                    <a:pt x="3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
            <p:cNvSpPr/>
            <p:nvPr/>
          </p:nvSpPr>
          <p:spPr>
            <a:xfrm>
              <a:off x="-2627201" y="-2493267"/>
              <a:ext cx="44837" cy="29653"/>
            </a:xfrm>
            <a:custGeom>
              <a:avLst/>
              <a:gdLst/>
              <a:ahLst/>
              <a:cxnLst/>
              <a:rect l="l" t="t" r="r" b="b"/>
              <a:pathLst>
                <a:path w="939" h="621" extrusionOk="0">
                  <a:moveTo>
                    <a:pt x="487" y="0"/>
                  </a:moveTo>
                  <a:cubicBezTo>
                    <a:pt x="464" y="0"/>
                    <a:pt x="445" y="8"/>
                    <a:pt x="427" y="31"/>
                  </a:cubicBezTo>
                  <a:lnTo>
                    <a:pt x="427" y="34"/>
                  </a:lnTo>
                  <a:cubicBezTo>
                    <a:pt x="528" y="109"/>
                    <a:pt x="539" y="153"/>
                    <a:pt x="476" y="243"/>
                  </a:cubicBezTo>
                  <a:cubicBezTo>
                    <a:pt x="483" y="318"/>
                    <a:pt x="397" y="295"/>
                    <a:pt x="378" y="345"/>
                  </a:cubicBezTo>
                  <a:cubicBezTo>
                    <a:pt x="416" y="464"/>
                    <a:pt x="356" y="557"/>
                    <a:pt x="244" y="557"/>
                  </a:cubicBezTo>
                  <a:lnTo>
                    <a:pt x="225" y="557"/>
                  </a:lnTo>
                  <a:cubicBezTo>
                    <a:pt x="218" y="561"/>
                    <a:pt x="207" y="561"/>
                    <a:pt x="199" y="561"/>
                  </a:cubicBezTo>
                  <a:cubicBezTo>
                    <a:pt x="109" y="561"/>
                    <a:pt x="76" y="483"/>
                    <a:pt x="31" y="423"/>
                  </a:cubicBezTo>
                  <a:lnTo>
                    <a:pt x="31" y="423"/>
                  </a:lnTo>
                  <a:cubicBezTo>
                    <a:pt x="0" y="497"/>
                    <a:pt x="8" y="554"/>
                    <a:pt x="105" y="561"/>
                  </a:cubicBezTo>
                  <a:cubicBezTo>
                    <a:pt x="124" y="561"/>
                    <a:pt x="143" y="576"/>
                    <a:pt x="157" y="583"/>
                  </a:cubicBezTo>
                  <a:cubicBezTo>
                    <a:pt x="195" y="606"/>
                    <a:pt x="229" y="621"/>
                    <a:pt x="266" y="621"/>
                  </a:cubicBezTo>
                  <a:cubicBezTo>
                    <a:pt x="292" y="621"/>
                    <a:pt x="314" y="617"/>
                    <a:pt x="345" y="606"/>
                  </a:cubicBezTo>
                  <a:cubicBezTo>
                    <a:pt x="404" y="576"/>
                    <a:pt x="431" y="561"/>
                    <a:pt x="435" y="490"/>
                  </a:cubicBezTo>
                  <a:cubicBezTo>
                    <a:pt x="445" y="345"/>
                    <a:pt x="516" y="269"/>
                    <a:pt x="651" y="236"/>
                  </a:cubicBezTo>
                  <a:lnTo>
                    <a:pt x="651" y="236"/>
                  </a:lnTo>
                  <a:cubicBezTo>
                    <a:pt x="666" y="284"/>
                    <a:pt x="610" y="326"/>
                    <a:pt x="640" y="371"/>
                  </a:cubicBezTo>
                  <a:cubicBezTo>
                    <a:pt x="662" y="407"/>
                    <a:pt x="733" y="426"/>
                    <a:pt x="801" y="426"/>
                  </a:cubicBezTo>
                  <a:cubicBezTo>
                    <a:pt x="849" y="426"/>
                    <a:pt x="894" y="415"/>
                    <a:pt x="916" y="393"/>
                  </a:cubicBezTo>
                  <a:cubicBezTo>
                    <a:pt x="935" y="374"/>
                    <a:pt x="939" y="359"/>
                    <a:pt x="913" y="336"/>
                  </a:cubicBezTo>
                  <a:cubicBezTo>
                    <a:pt x="782" y="243"/>
                    <a:pt x="707" y="79"/>
                    <a:pt x="547" y="15"/>
                  </a:cubicBezTo>
                  <a:cubicBezTo>
                    <a:pt x="521" y="8"/>
                    <a:pt x="502"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
            <p:cNvSpPr/>
            <p:nvPr/>
          </p:nvSpPr>
          <p:spPr>
            <a:xfrm>
              <a:off x="-2108302" y="-2797625"/>
              <a:ext cx="25594" cy="19673"/>
            </a:xfrm>
            <a:custGeom>
              <a:avLst/>
              <a:gdLst/>
              <a:ahLst/>
              <a:cxnLst/>
              <a:rect l="l" t="t" r="r" b="b"/>
              <a:pathLst>
                <a:path w="536" h="412" extrusionOk="0">
                  <a:moveTo>
                    <a:pt x="263" y="128"/>
                  </a:moveTo>
                  <a:lnTo>
                    <a:pt x="263" y="128"/>
                  </a:lnTo>
                  <a:cubicBezTo>
                    <a:pt x="270" y="184"/>
                    <a:pt x="221" y="199"/>
                    <a:pt x="202" y="229"/>
                  </a:cubicBezTo>
                  <a:cubicBezTo>
                    <a:pt x="202" y="255"/>
                    <a:pt x="311" y="251"/>
                    <a:pt x="225" y="311"/>
                  </a:cubicBezTo>
                  <a:cubicBezTo>
                    <a:pt x="195" y="330"/>
                    <a:pt x="173" y="367"/>
                    <a:pt x="139" y="367"/>
                  </a:cubicBezTo>
                  <a:cubicBezTo>
                    <a:pt x="128" y="367"/>
                    <a:pt x="113" y="363"/>
                    <a:pt x="97" y="349"/>
                  </a:cubicBezTo>
                  <a:cubicBezTo>
                    <a:pt x="61" y="318"/>
                    <a:pt x="75" y="263"/>
                    <a:pt x="123" y="229"/>
                  </a:cubicBezTo>
                  <a:cubicBezTo>
                    <a:pt x="132" y="225"/>
                    <a:pt x="142" y="218"/>
                    <a:pt x="150" y="210"/>
                  </a:cubicBezTo>
                  <a:cubicBezTo>
                    <a:pt x="187" y="184"/>
                    <a:pt x="206" y="139"/>
                    <a:pt x="263" y="128"/>
                  </a:cubicBezTo>
                  <a:close/>
                  <a:moveTo>
                    <a:pt x="228" y="1"/>
                  </a:moveTo>
                  <a:cubicBezTo>
                    <a:pt x="154" y="1"/>
                    <a:pt x="109" y="61"/>
                    <a:pt x="49" y="80"/>
                  </a:cubicBezTo>
                  <a:cubicBezTo>
                    <a:pt x="1" y="94"/>
                    <a:pt x="53" y="154"/>
                    <a:pt x="45" y="192"/>
                  </a:cubicBezTo>
                  <a:cubicBezTo>
                    <a:pt x="42" y="225"/>
                    <a:pt x="34" y="251"/>
                    <a:pt x="23" y="281"/>
                  </a:cubicBezTo>
                  <a:cubicBezTo>
                    <a:pt x="1" y="341"/>
                    <a:pt x="30" y="401"/>
                    <a:pt x="79" y="408"/>
                  </a:cubicBezTo>
                  <a:cubicBezTo>
                    <a:pt x="101" y="412"/>
                    <a:pt x="128" y="412"/>
                    <a:pt x="150" y="412"/>
                  </a:cubicBezTo>
                  <a:cubicBezTo>
                    <a:pt x="270" y="412"/>
                    <a:pt x="378" y="367"/>
                    <a:pt x="475" y="292"/>
                  </a:cubicBezTo>
                  <a:cubicBezTo>
                    <a:pt x="516" y="259"/>
                    <a:pt x="535" y="135"/>
                    <a:pt x="505" y="106"/>
                  </a:cubicBezTo>
                  <a:cubicBezTo>
                    <a:pt x="442" y="42"/>
                    <a:pt x="348" y="16"/>
                    <a:pt x="247" y="4"/>
                  </a:cubicBezTo>
                  <a:cubicBezTo>
                    <a:pt x="240" y="1"/>
                    <a:pt x="232"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
            <p:cNvSpPr/>
            <p:nvPr/>
          </p:nvSpPr>
          <p:spPr>
            <a:xfrm>
              <a:off x="-2311430" y="-2918815"/>
              <a:ext cx="27695" cy="30035"/>
            </a:xfrm>
            <a:custGeom>
              <a:avLst/>
              <a:gdLst/>
              <a:ahLst/>
              <a:cxnLst/>
              <a:rect l="l" t="t" r="r" b="b"/>
              <a:pathLst>
                <a:path w="580" h="629" extrusionOk="0">
                  <a:moveTo>
                    <a:pt x="468" y="1"/>
                  </a:moveTo>
                  <a:cubicBezTo>
                    <a:pt x="442" y="19"/>
                    <a:pt x="416" y="19"/>
                    <a:pt x="393" y="19"/>
                  </a:cubicBezTo>
                  <a:lnTo>
                    <a:pt x="382" y="19"/>
                  </a:lnTo>
                  <a:cubicBezTo>
                    <a:pt x="356" y="19"/>
                    <a:pt x="333" y="19"/>
                    <a:pt x="314" y="42"/>
                  </a:cubicBezTo>
                  <a:cubicBezTo>
                    <a:pt x="326" y="56"/>
                    <a:pt x="337" y="68"/>
                    <a:pt x="330" y="90"/>
                  </a:cubicBezTo>
                  <a:cubicBezTo>
                    <a:pt x="333" y="90"/>
                    <a:pt x="337" y="94"/>
                    <a:pt x="340" y="94"/>
                  </a:cubicBezTo>
                  <a:cubicBezTo>
                    <a:pt x="356" y="94"/>
                    <a:pt x="371" y="79"/>
                    <a:pt x="382" y="79"/>
                  </a:cubicBezTo>
                  <a:lnTo>
                    <a:pt x="390" y="79"/>
                  </a:lnTo>
                  <a:cubicBezTo>
                    <a:pt x="434" y="79"/>
                    <a:pt x="457" y="101"/>
                    <a:pt x="430" y="150"/>
                  </a:cubicBezTo>
                  <a:cubicBezTo>
                    <a:pt x="416" y="180"/>
                    <a:pt x="371" y="199"/>
                    <a:pt x="419" y="244"/>
                  </a:cubicBezTo>
                  <a:cubicBezTo>
                    <a:pt x="434" y="258"/>
                    <a:pt x="385" y="273"/>
                    <a:pt x="374" y="273"/>
                  </a:cubicBezTo>
                  <a:cubicBezTo>
                    <a:pt x="318" y="277"/>
                    <a:pt x="304" y="315"/>
                    <a:pt x="277" y="356"/>
                  </a:cubicBezTo>
                  <a:cubicBezTo>
                    <a:pt x="262" y="266"/>
                    <a:pt x="340" y="195"/>
                    <a:pt x="314" y="109"/>
                  </a:cubicBezTo>
                  <a:lnTo>
                    <a:pt x="314" y="109"/>
                  </a:lnTo>
                  <a:cubicBezTo>
                    <a:pt x="304" y="113"/>
                    <a:pt x="292" y="116"/>
                    <a:pt x="281" y="116"/>
                  </a:cubicBezTo>
                  <a:cubicBezTo>
                    <a:pt x="269" y="116"/>
                    <a:pt x="259" y="113"/>
                    <a:pt x="247" y="106"/>
                  </a:cubicBezTo>
                  <a:cubicBezTo>
                    <a:pt x="161" y="116"/>
                    <a:pt x="90" y="161"/>
                    <a:pt x="16" y="206"/>
                  </a:cubicBezTo>
                  <a:lnTo>
                    <a:pt x="19" y="206"/>
                  </a:lnTo>
                  <a:cubicBezTo>
                    <a:pt x="0" y="263"/>
                    <a:pt x="64" y="247"/>
                    <a:pt x="83" y="270"/>
                  </a:cubicBezTo>
                  <a:cubicBezTo>
                    <a:pt x="98" y="266"/>
                    <a:pt x="109" y="263"/>
                    <a:pt x="124" y="263"/>
                  </a:cubicBezTo>
                  <a:cubicBezTo>
                    <a:pt x="135" y="263"/>
                    <a:pt x="150" y="266"/>
                    <a:pt x="161" y="266"/>
                  </a:cubicBezTo>
                  <a:cubicBezTo>
                    <a:pt x="165" y="303"/>
                    <a:pt x="124" y="289"/>
                    <a:pt x="116" y="311"/>
                  </a:cubicBezTo>
                  <a:cubicBezTo>
                    <a:pt x="135" y="356"/>
                    <a:pt x="202" y="330"/>
                    <a:pt x="214" y="389"/>
                  </a:cubicBezTo>
                  <a:cubicBezTo>
                    <a:pt x="173" y="415"/>
                    <a:pt x="109" y="420"/>
                    <a:pt x="90" y="482"/>
                  </a:cubicBezTo>
                  <a:lnTo>
                    <a:pt x="83" y="482"/>
                  </a:lnTo>
                  <a:cubicBezTo>
                    <a:pt x="76" y="482"/>
                    <a:pt x="60" y="475"/>
                    <a:pt x="49" y="468"/>
                  </a:cubicBezTo>
                  <a:lnTo>
                    <a:pt x="49" y="468"/>
                  </a:lnTo>
                  <a:cubicBezTo>
                    <a:pt x="60" y="532"/>
                    <a:pt x="102" y="565"/>
                    <a:pt x="157" y="584"/>
                  </a:cubicBezTo>
                  <a:cubicBezTo>
                    <a:pt x="161" y="580"/>
                    <a:pt x="161" y="580"/>
                    <a:pt x="161" y="577"/>
                  </a:cubicBezTo>
                  <a:cubicBezTo>
                    <a:pt x="150" y="561"/>
                    <a:pt x="120" y="554"/>
                    <a:pt x="138" y="527"/>
                  </a:cubicBezTo>
                  <a:cubicBezTo>
                    <a:pt x="150" y="509"/>
                    <a:pt x="169" y="490"/>
                    <a:pt x="195" y="490"/>
                  </a:cubicBezTo>
                  <a:cubicBezTo>
                    <a:pt x="202" y="490"/>
                    <a:pt x="206" y="490"/>
                    <a:pt x="214" y="494"/>
                  </a:cubicBezTo>
                  <a:cubicBezTo>
                    <a:pt x="240" y="501"/>
                    <a:pt x="273" y="498"/>
                    <a:pt x="281" y="527"/>
                  </a:cubicBezTo>
                  <a:cubicBezTo>
                    <a:pt x="292" y="558"/>
                    <a:pt x="277" y="584"/>
                    <a:pt x="243" y="584"/>
                  </a:cubicBezTo>
                  <a:cubicBezTo>
                    <a:pt x="225" y="584"/>
                    <a:pt x="206" y="577"/>
                    <a:pt x="191" y="577"/>
                  </a:cubicBezTo>
                  <a:cubicBezTo>
                    <a:pt x="180" y="577"/>
                    <a:pt x="173" y="580"/>
                    <a:pt x="165" y="584"/>
                  </a:cubicBezTo>
                  <a:cubicBezTo>
                    <a:pt x="188" y="610"/>
                    <a:pt x="214" y="621"/>
                    <a:pt x="247" y="629"/>
                  </a:cubicBezTo>
                  <a:cubicBezTo>
                    <a:pt x="251" y="625"/>
                    <a:pt x="259" y="621"/>
                    <a:pt x="262" y="617"/>
                  </a:cubicBezTo>
                  <a:cubicBezTo>
                    <a:pt x="273" y="610"/>
                    <a:pt x="285" y="606"/>
                    <a:pt x="295" y="606"/>
                  </a:cubicBezTo>
                  <a:cubicBezTo>
                    <a:pt x="307" y="606"/>
                    <a:pt x="314" y="610"/>
                    <a:pt x="326" y="613"/>
                  </a:cubicBezTo>
                  <a:cubicBezTo>
                    <a:pt x="337" y="603"/>
                    <a:pt x="348" y="595"/>
                    <a:pt x="359" y="584"/>
                  </a:cubicBezTo>
                  <a:cubicBezTo>
                    <a:pt x="337" y="539"/>
                    <a:pt x="281" y="487"/>
                    <a:pt x="390" y="482"/>
                  </a:cubicBezTo>
                  <a:cubicBezTo>
                    <a:pt x="397" y="482"/>
                    <a:pt x="408" y="472"/>
                    <a:pt x="404" y="468"/>
                  </a:cubicBezTo>
                  <a:cubicBezTo>
                    <a:pt x="378" y="363"/>
                    <a:pt x="547" y="311"/>
                    <a:pt x="471" y="195"/>
                  </a:cubicBezTo>
                  <a:lnTo>
                    <a:pt x="490" y="195"/>
                  </a:lnTo>
                  <a:cubicBezTo>
                    <a:pt x="528" y="195"/>
                    <a:pt x="550" y="213"/>
                    <a:pt x="573" y="236"/>
                  </a:cubicBezTo>
                  <a:cubicBezTo>
                    <a:pt x="580" y="218"/>
                    <a:pt x="573" y="199"/>
                    <a:pt x="554" y="187"/>
                  </a:cubicBezTo>
                  <a:cubicBezTo>
                    <a:pt x="505" y="146"/>
                    <a:pt x="471" y="101"/>
                    <a:pt x="483" y="16"/>
                  </a:cubicBezTo>
                  <a:cubicBezTo>
                    <a:pt x="479" y="8"/>
                    <a:pt x="475" y="4"/>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
            <p:cNvSpPr/>
            <p:nvPr/>
          </p:nvSpPr>
          <p:spPr>
            <a:xfrm>
              <a:off x="-2301259" y="-2701409"/>
              <a:ext cx="18097" cy="33759"/>
            </a:xfrm>
            <a:custGeom>
              <a:avLst/>
              <a:gdLst/>
              <a:ahLst/>
              <a:cxnLst/>
              <a:rect l="l" t="t" r="r" b="b"/>
              <a:pathLst>
                <a:path w="379" h="707" extrusionOk="0">
                  <a:moveTo>
                    <a:pt x="262" y="1"/>
                  </a:moveTo>
                  <a:lnTo>
                    <a:pt x="262" y="1"/>
                  </a:lnTo>
                  <a:cubicBezTo>
                    <a:pt x="146" y="19"/>
                    <a:pt x="53" y="124"/>
                    <a:pt x="56" y="232"/>
                  </a:cubicBezTo>
                  <a:cubicBezTo>
                    <a:pt x="56" y="270"/>
                    <a:pt x="46" y="303"/>
                    <a:pt x="30" y="341"/>
                  </a:cubicBezTo>
                  <a:cubicBezTo>
                    <a:pt x="1" y="434"/>
                    <a:pt x="64" y="509"/>
                    <a:pt x="98" y="591"/>
                  </a:cubicBezTo>
                  <a:cubicBezTo>
                    <a:pt x="109" y="603"/>
                    <a:pt x="120" y="613"/>
                    <a:pt x="132" y="621"/>
                  </a:cubicBezTo>
                  <a:cubicBezTo>
                    <a:pt x="135" y="621"/>
                    <a:pt x="135" y="621"/>
                    <a:pt x="139" y="625"/>
                  </a:cubicBezTo>
                  <a:lnTo>
                    <a:pt x="195" y="625"/>
                  </a:lnTo>
                  <a:cubicBezTo>
                    <a:pt x="180" y="610"/>
                    <a:pt x="169" y="591"/>
                    <a:pt x="172" y="565"/>
                  </a:cubicBezTo>
                  <a:cubicBezTo>
                    <a:pt x="180" y="532"/>
                    <a:pt x="213" y="535"/>
                    <a:pt x="236" y="527"/>
                  </a:cubicBezTo>
                  <a:lnTo>
                    <a:pt x="244" y="527"/>
                  </a:lnTo>
                  <a:cubicBezTo>
                    <a:pt x="255" y="527"/>
                    <a:pt x="266" y="539"/>
                    <a:pt x="266" y="554"/>
                  </a:cubicBezTo>
                  <a:cubicBezTo>
                    <a:pt x="270" y="580"/>
                    <a:pt x="258" y="595"/>
                    <a:pt x="232" y="603"/>
                  </a:cubicBezTo>
                  <a:cubicBezTo>
                    <a:pt x="217" y="606"/>
                    <a:pt x="206" y="617"/>
                    <a:pt x="195" y="625"/>
                  </a:cubicBezTo>
                  <a:lnTo>
                    <a:pt x="195" y="629"/>
                  </a:lnTo>
                  <a:cubicBezTo>
                    <a:pt x="221" y="655"/>
                    <a:pt x="251" y="681"/>
                    <a:pt x="277" y="707"/>
                  </a:cubicBezTo>
                  <a:cubicBezTo>
                    <a:pt x="281" y="703"/>
                    <a:pt x="289" y="700"/>
                    <a:pt x="296" y="696"/>
                  </a:cubicBezTo>
                  <a:cubicBezTo>
                    <a:pt x="289" y="684"/>
                    <a:pt x="277" y="674"/>
                    <a:pt x="277" y="666"/>
                  </a:cubicBezTo>
                  <a:cubicBezTo>
                    <a:pt x="281" y="617"/>
                    <a:pt x="367" y="644"/>
                    <a:pt x="356" y="599"/>
                  </a:cubicBezTo>
                  <a:cubicBezTo>
                    <a:pt x="344" y="558"/>
                    <a:pt x="329" y="520"/>
                    <a:pt x="344" y="479"/>
                  </a:cubicBezTo>
                  <a:cubicBezTo>
                    <a:pt x="303" y="412"/>
                    <a:pt x="352" y="367"/>
                    <a:pt x="378" y="315"/>
                  </a:cubicBezTo>
                  <a:cubicBezTo>
                    <a:pt x="341" y="296"/>
                    <a:pt x="300" y="299"/>
                    <a:pt x="262" y="296"/>
                  </a:cubicBezTo>
                  <a:cubicBezTo>
                    <a:pt x="236" y="311"/>
                    <a:pt x="213" y="318"/>
                    <a:pt x="195" y="318"/>
                  </a:cubicBezTo>
                  <a:cubicBezTo>
                    <a:pt x="154" y="318"/>
                    <a:pt x="120" y="289"/>
                    <a:pt x="101" y="232"/>
                  </a:cubicBezTo>
                  <a:cubicBezTo>
                    <a:pt x="132" y="191"/>
                    <a:pt x="210" y="218"/>
                    <a:pt x="225" y="150"/>
                  </a:cubicBezTo>
                  <a:cubicBezTo>
                    <a:pt x="225" y="146"/>
                    <a:pt x="236" y="146"/>
                    <a:pt x="248" y="146"/>
                  </a:cubicBezTo>
                  <a:lnTo>
                    <a:pt x="266" y="146"/>
                  </a:lnTo>
                  <a:cubicBezTo>
                    <a:pt x="284" y="154"/>
                    <a:pt x="292" y="180"/>
                    <a:pt x="281" y="195"/>
                  </a:cubicBezTo>
                  <a:cubicBezTo>
                    <a:pt x="266" y="213"/>
                    <a:pt x="255" y="229"/>
                    <a:pt x="277" y="247"/>
                  </a:cubicBezTo>
                  <a:cubicBezTo>
                    <a:pt x="281" y="247"/>
                    <a:pt x="284" y="244"/>
                    <a:pt x="289" y="244"/>
                  </a:cubicBezTo>
                  <a:cubicBezTo>
                    <a:pt x="296" y="244"/>
                    <a:pt x="303" y="251"/>
                    <a:pt x="315" y="255"/>
                  </a:cubicBezTo>
                  <a:cubicBezTo>
                    <a:pt x="322" y="258"/>
                    <a:pt x="329" y="263"/>
                    <a:pt x="337" y="263"/>
                  </a:cubicBezTo>
                  <a:cubicBezTo>
                    <a:pt x="348" y="263"/>
                    <a:pt x="356" y="255"/>
                    <a:pt x="360" y="232"/>
                  </a:cubicBezTo>
                  <a:cubicBezTo>
                    <a:pt x="341" y="180"/>
                    <a:pt x="289" y="142"/>
                    <a:pt x="303" y="72"/>
                  </a:cubicBezTo>
                  <a:cubicBezTo>
                    <a:pt x="307" y="56"/>
                    <a:pt x="307" y="46"/>
                    <a:pt x="289" y="46"/>
                  </a:cubicBezTo>
                  <a:cubicBezTo>
                    <a:pt x="274" y="46"/>
                    <a:pt x="251" y="53"/>
                    <a:pt x="210" y="61"/>
                  </a:cubicBezTo>
                  <a:cubicBezTo>
                    <a:pt x="229" y="38"/>
                    <a:pt x="248" y="19"/>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
            <p:cNvSpPr/>
            <p:nvPr/>
          </p:nvSpPr>
          <p:spPr>
            <a:xfrm>
              <a:off x="-2288797" y="-2696968"/>
              <a:ext cx="28650" cy="23302"/>
            </a:xfrm>
            <a:custGeom>
              <a:avLst/>
              <a:gdLst/>
              <a:ahLst/>
              <a:cxnLst/>
              <a:rect l="l" t="t" r="r" b="b"/>
              <a:pathLst>
                <a:path w="600" h="488" extrusionOk="0">
                  <a:moveTo>
                    <a:pt x="327" y="1"/>
                  </a:moveTo>
                  <a:cubicBezTo>
                    <a:pt x="323" y="5"/>
                    <a:pt x="319" y="8"/>
                    <a:pt x="315" y="16"/>
                  </a:cubicBezTo>
                  <a:cubicBezTo>
                    <a:pt x="289" y="57"/>
                    <a:pt x="244" y="68"/>
                    <a:pt x="199" y="68"/>
                  </a:cubicBezTo>
                  <a:cubicBezTo>
                    <a:pt x="196" y="68"/>
                    <a:pt x="188" y="65"/>
                    <a:pt x="185" y="65"/>
                  </a:cubicBezTo>
                  <a:lnTo>
                    <a:pt x="180" y="65"/>
                  </a:lnTo>
                  <a:cubicBezTo>
                    <a:pt x="125" y="65"/>
                    <a:pt x="117" y="106"/>
                    <a:pt x="99" y="139"/>
                  </a:cubicBezTo>
                  <a:cubicBezTo>
                    <a:pt x="95" y="162"/>
                    <a:pt x="87" y="170"/>
                    <a:pt x="76" y="170"/>
                  </a:cubicBezTo>
                  <a:cubicBezTo>
                    <a:pt x="68" y="170"/>
                    <a:pt x="61" y="165"/>
                    <a:pt x="54" y="162"/>
                  </a:cubicBezTo>
                  <a:cubicBezTo>
                    <a:pt x="42" y="158"/>
                    <a:pt x="35" y="151"/>
                    <a:pt x="28" y="151"/>
                  </a:cubicBezTo>
                  <a:cubicBezTo>
                    <a:pt x="23" y="151"/>
                    <a:pt x="20" y="154"/>
                    <a:pt x="16" y="154"/>
                  </a:cubicBezTo>
                  <a:cubicBezTo>
                    <a:pt x="13" y="173"/>
                    <a:pt x="5" y="188"/>
                    <a:pt x="1" y="203"/>
                  </a:cubicBezTo>
                  <a:cubicBezTo>
                    <a:pt x="39" y="206"/>
                    <a:pt x="80" y="203"/>
                    <a:pt x="117" y="222"/>
                  </a:cubicBezTo>
                  <a:cubicBezTo>
                    <a:pt x="125" y="218"/>
                    <a:pt x="135" y="214"/>
                    <a:pt x="147" y="214"/>
                  </a:cubicBezTo>
                  <a:cubicBezTo>
                    <a:pt x="158" y="214"/>
                    <a:pt x="166" y="218"/>
                    <a:pt x="170" y="225"/>
                  </a:cubicBezTo>
                  <a:cubicBezTo>
                    <a:pt x="185" y="263"/>
                    <a:pt x="207" y="277"/>
                    <a:pt x="230" y="277"/>
                  </a:cubicBezTo>
                  <a:cubicBezTo>
                    <a:pt x="248" y="277"/>
                    <a:pt x="270" y="267"/>
                    <a:pt x="292" y="251"/>
                  </a:cubicBezTo>
                  <a:lnTo>
                    <a:pt x="292" y="251"/>
                  </a:lnTo>
                  <a:cubicBezTo>
                    <a:pt x="315" y="293"/>
                    <a:pt x="289" y="337"/>
                    <a:pt x="327" y="363"/>
                  </a:cubicBezTo>
                  <a:cubicBezTo>
                    <a:pt x="330" y="367"/>
                    <a:pt x="334" y="367"/>
                    <a:pt x="337" y="367"/>
                  </a:cubicBezTo>
                  <a:cubicBezTo>
                    <a:pt x="356" y="367"/>
                    <a:pt x="356" y="345"/>
                    <a:pt x="364" y="334"/>
                  </a:cubicBezTo>
                  <a:cubicBezTo>
                    <a:pt x="371" y="315"/>
                    <a:pt x="379" y="300"/>
                    <a:pt x="394" y="300"/>
                  </a:cubicBezTo>
                  <a:cubicBezTo>
                    <a:pt x="401" y="300"/>
                    <a:pt x="405" y="300"/>
                    <a:pt x="413" y="304"/>
                  </a:cubicBezTo>
                  <a:cubicBezTo>
                    <a:pt x="439" y="311"/>
                    <a:pt x="427" y="330"/>
                    <a:pt x="416" y="349"/>
                  </a:cubicBezTo>
                  <a:cubicBezTo>
                    <a:pt x="409" y="363"/>
                    <a:pt x="405" y="386"/>
                    <a:pt x="420" y="389"/>
                  </a:cubicBezTo>
                  <a:cubicBezTo>
                    <a:pt x="487" y="416"/>
                    <a:pt x="423" y="450"/>
                    <a:pt x="420" y="487"/>
                  </a:cubicBezTo>
                  <a:cubicBezTo>
                    <a:pt x="465" y="479"/>
                    <a:pt x="484" y="439"/>
                    <a:pt x="510" y="420"/>
                  </a:cubicBezTo>
                  <a:cubicBezTo>
                    <a:pt x="566" y="371"/>
                    <a:pt x="525" y="282"/>
                    <a:pt x="592" y="241"/>
                  </a:cubicBezTo>
                  <a:cubicBezTo>
                    <a:pt x="599" y="218"/>
                    <a:pt x="599" y="196"/>
                    <a:pt x="592" y="173"/>
                  </a:cubicBezTo>
                  <a:cubicBezTo>
                    <a:pt x="566" y="136"/>
                    <a:pt x="539" y="98"/>
                    <a:pt x="513" y="57"/>
                  </a:cubicBezTo>
                  <a:cubicBezTo>
                    <a:pt x="510" y="57"/>
                    <a:pt x="506" y="53"/>
                    <a:pt x="506" y="49"/>
                  </a:cubicBezTo>
                  <a:cubicBezTo>
                    <a:pt x="494" y="46"/>
                    <a:pt x="487" y="42"/>
                    <a:pt x="476" y="42"/>
                  </a:cubicBezTo>
                  <a:cubicBezTo>
                    <a:pt x="468" y="42"/>
                    <a:pt x="458" y="42"/>
                    <a:pt x="449" y="46"/>
                  </a:cubicBezTo>
                  <a:cubicBezTo>
                    <a:pt x="439" y="46"/>
                    <a:pt x="431" y="49"/>
                    <a:pt x="423" y="49"/>
                  </a:cubicBezTo>
                  <a:cubicBezTo>
                    <a:pt x="413" y="49"/>
                    <a:pt x="405" y="46"/>
                    <a:pt x="397" y="42"/>
                  </a:cubicBezTo>
                  <a:cubicBezTo>
                    <a:pt x="394" y="49"/>
                    <a:pt x="390" y="57"/>
                    <a:pt x="387" y="65"/>
                  </a:cubicBezTo>
                  <a:cubicBezTo>
                    <a:pt x="379" y="84"/>
                    <a:pt x="375" y="106"/>
                    <a:pt x="356" y="106"/>
                  </a:cubicBezTo>
                  <a:cubicBezTo>
                    <a:pt x="349" y="106"/>
                    <a:pt x="342" y="106"/>
                    <a:pt x="334" y="98"/>
                  </a:cubicBezTo>
                  <a:cubicBezTo>
                    <a:pt x="315" y="87"/>
                    <a:pt x="319" y="57"/>
                    <a:pt x="342" y="42"/>
                  </a:cubicBezTo>
                  <a:cubicBezTo>
                    <a:pt x="356" y="27"/>
                    <a:pt x="371" y="20"/>
                    <a:pt x="3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
            <p:cNvSpPr/>
            <p:nvPr/>
          </p:nvSpPr>
          <p:spPr>
            <a:xfrm>
              <a:off x="-2211680" y="-2779910"/>
              <a:ext cx="40588" cy="28029"/>
            </a:xfrm>
            <a:custGeom>
              <a:avLst/>
              <a:gdLst/>
              <a:ahLst/>
              <a:cxnLst/>
              <a:rect l="l" t="t" r="r" b="b"/>
              <a:pathLst>
                <a:path w="850" h="587" extrusionOk="0">
                  <a:moveTo>
                    <a:pt x="409" y="0"/>
                  </a:moveTo>
                  <a:cubicBezTo>
                    <a:pt x="382" y="0"/>
                    <a:pt x="356" y="4"/>
                    <a:pt x="330" y="11"/>
                  </a:cubicBezTo>
                  <a:cubicBezTo>
                    <a:pt x="349" y="52"/>
                    <a:pt x="427" y="52"/>
                    <a:pt x="413" y="108"/>
                  </a:cubicBezTo>
                  <a:cubicBezTo>
                    <a:pt x="397" y="164"/>
                    <a:pt x="345" y="202"/>
                    <a:pt x="297" y="228"/>
                  </a:cubicBezTo>
                  <a:cubicBezTo>
                    <a:pt x="289" y="235"/>
                    <a:pt x="274" y="242"/>
                    <a:pt x="263" y="242"/>
                  </a:cubicBezTo>
                  <a:cubicBezTo>
                    <a:pt x="256" y="242"/>
                    <a:pt x="247" y="235"/>
                    <a:pt x="247" y="209"/>
                  </a:cubicBezTo>
                  <a:cubicBezTo>
                    <a:pt x="244" y="198"/>
                    <a:pt x="240" y="194"/>
                    <a:pt x="233" y="194"/>
                  </a:cubicBezTo>
                  <a:cubicBezTo>
                    <a:pt x="221" y="194"/>
                    <a:pt x="211" y="198"/>
                    <a:pt x="203" y="198"/>
                  </a:cubicBezTo>
                  <a:cubicBezTo>
                    <a:pt x="185" y="202"/>
                    <a:pt x="169" y="209"/>
                    <a:pt x="151" y="209"/>
                  </a:cubicBezTo>
                  <a:cubicBezTo>
                    <a:pt x="140" y="209"/>
                    <a:pt x="128" y="206"/>
                    <a:pt x="117" y="190"/>
                  </a:cubicBezTo>
                  <a:cubicBezTo>
                    <a:pt x="73" y="228"/>
                    <a:pt x="68" y="276"/>
                    <a:pt x="83" y="325"/>
                  </a:cubicBezTo>
                  <a:cubicBezTo>
                    <a:pt x="95" y="355"/>
                    <a:pt x="90" y="381"/>
                    <a:pt x="54" y="381"/>
                  </a:cubicBezTo>
                  <a:cubicBezTo>
                    <a:pt x="9" y="385"/>
                    <a:pt x="1" y="418"/>
                    <a:pt x="9" y="449"/>
                  </a:cubicBezTo>
                  <a:cubicBezTo>
                    <a:pt x="20" y="489"/>
                    <a:pt x="5" y="546"/>
                    <a:pt x="50" y="572"/>
                  </a:cubicBezTo>
                  <a:cubicBezTo>
                    <a:pt x="68" y="583"/>
                    <a:pt x="83" y="587"/>
                    <a:pt x="102" y="587"/>
                  </a:cubicBezTo>
                  <a:cubicBezTo>
                    <a:pt x="158" y="587"/>
                    <a:pt x="211" y="530"/>
                    <a:pt x="211" y="456"/>
                  </a:cubicBezTo>
                  <a:lnTo>
                    <a:pt x="211" y="456"/>
                  </a:lnTo>
                  <a:cubicBezTo>
                    <a:pt x="195" y="471"/>
                    <a:pt x="180" y="489"/>
                    <a:pt x="166" y="504"/>
                  </a:cubicBezTo>
                  <a:cubicBezTo>
                    <a:pt x="147" y="520"/>
                    <a:pt x="128" y="527"/>
                    <a:pt x="113" y="527"/>
                  </a:cubicBezTo>
                  <a:cubicBezTo>
                    <a:pt x="99" y="527"/>
                    <a:pt x="80" y="520"/>
                    <a:pt x="64" y="501"/>
                  </a:cubicBezTo>
                  <a:cubicBezTo>
                    <a:pt x="28" y="463"/>
                    <a:pt x="42" y="437"/>
                    <a:pt x="87" y="415"/>
                  </a:cubicBezTo>
                  <a:cubicBezTo>
                    <a:pt x="113" y="399"/>
                    <a:pt x="128" y="370"/>
                    <a:pt x="121" y="337"/>
                  </a:cubicBezTo>
                  <a:cubicBezTo>
                    <a:pt x="113" y="314"/>
                    <a:pt x="109" y="287"/>
                    <a:pt x="143" y="284"/>
                  </a:cubicBezTo>
                  <a:lnTo>
                    <a:pt x="147" y="284"/>
                  </a:lnTo>
                  <a:cubicBezTo>
                    <a:pt x="177" y="284"/>
                    <a:pt x="173" y="310"/>
                    <a:pt x="169" y="332"/>
                  </a:cubicBezTo>
                  <a:cubicBezTo>
                    <a:pt x="158" y="373"/>
                    <a:pt x="169" y="407"/>
                    <a:pt x="199" y="437"/>
                  </a:cubicBezTo>
                  <a:cubicBezTo>
                    <a:pt x="203" y="399"/>
                    <a:pt x="207" y="363"/>
                    <a:pt x="214" y="325"/>
                  </a:cubicBezTo>
                  <a:cubicBezTo>
                    <a:pt x="218" y="303"/>
                    <a:pt x="230" y="284"/>
                    <a:pt x="252" y="284"/>
                  </a:cubicBezTo>
                  <a:cubicBezTo>
                    <a:pt x="259" y="284"/>
                    <a:pt x="263" y="287"/>
                    <a:pt x="270" y="287"/>
                  </a:cubicBezTo>
                  <a:cubicBezTo>
                    <a:pt x="330" y="314"/>
                    <a:pt x="404" y="329"/>
                    <a:pt x="435" y="389"/>
                  </a:cubicBezTo>
                  <a:cubicBezTo>
                    <a:pt x="499" y="501"/>
                    <a:pt x="611" y="478"/>
                    <a:pt x="723" y="530"/>
                  </a:cubicBezTo>
                  <a:cubicBezTo>
                    <a:pt x="692" y="449"/>
                    <a:pt x="708" y="396"/>
                    <a:pt x="723" y="344"/>
                  </a:cubicBezTo>
                  <a:lnTo>
                    <a:pt x="723" y="344"/>
                  </a:lnTo>
                  <a:cubicBezTo>
                    <a:pt x="701" y="370"/>
                    <a:pt x="656" y="370"/>
                    <a:pt x="640" y="411"/>
                  </a:cubicBezTo>
                  <a:cubicBezTo>
                    <a:pt x="637" y="426"/>
                    <a:pt x="625" y="434"/>
                    <a:pt x="611" y="434"/>
                  </a:cubicBezTo>
                  <a:cubicBezTo>
                    <a:pt x="599" y="434"/>
                    <a:pt x="584" y="430"/>
                    <a:pt x="573" y="426"/>
                  </a:cubicBezTo>
                  <a:cubicBezTo>
                    <a:pt x="570" y="426"/>
                    <a:pt x="566" y="430"/>
                    <a:pt x="558" y="430"/>
                  </a:cubicBezTo>
                  <a:cubicBezTo>
                    <a:pt x="535" y="430"/>
                    <a:pt x="521" y="407"/>
                    <a:pt x="502" y="399"/>
                  </a:cubicBezTo>
                  <a:cubicBezTo>
                    <a:pt x="360" y="318"/>
                    <a:pt x="352" y="273"/>
                    <a:pt x="457" y="161"/>
                  </a:cubicBezTo>
                  <a:cubicBezTo>
                    <a:pt x="499" y="112"/>
                    <a:pt x="551" y="90"/>
                    <a:pt x="596" y="90"/>
                  </a:cubicBezTo>
                  <a:cubicBezTo>
                    <a:pt x="656" y="90"/>
                    <a:pt x="711" y="127"/>
                    <a:pt x="737" y="194"/>
                  </a:cubicBezTo>
                  <a:cubicBezTo>
                    <a:pt x="763" y="247"/>
                    <a:pt x="711" y="292"/>
                    <a:pt x="723" y="344"/>
                  </a:cubicBezTo>
                  <a:cubicBezTo>
                    <a:pt x="775" y="314"/>
                    <a:pt x="849" y="280"/>
                    <a:pt x="813" y="213"/>
                  </a:cubicBezTo>
                  <a:cubicBezTo>
                    <a:pt x="779" y="149"/>
                    <a:pt x="730" y="82"/>
                    <a:pt x="651" y="56"/>
                  </a:cubicBezTo>
                  <a:cubicBezTo>
                    <a:pt x="573" y="33"/>
                    <a:pt x="494"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
            <p:cNvSpPr/>
            <p:nvPr/>
          </p:nvSpPr>
          <p:spPr>
            <a:xfrm>
              <a:off x="-2260194" y="-2665883"/>
              <a:ext cx="23588" cy="18097"/>
            </a:xfrm>
            <a:custGeom>
              <a:avLst/>
              <a:gdLst/>
              <a:ahLst/>
              <a:cxnLst/>
              <a:rect l="l" t="t" r="r" b="b"/>
              <a:pathLst>
                <a:path w="494" h="379" extrusionOk="0">
                  <a:moveTo>
                    <a:pt x="281" y="0"/>
                  </a:moveTo>
                  <a:cubicBezTo>
                    <a:pt x="236" y="19"/>
                    <a:pt x="259" y="45"/>
                    <a:pt x="269" y="71"/>
                  </a:cubicBezTo>
                  <a:cubicBezTo>
                    <a:pt x="281" y="90"/>
                    <a:pt x="281" y="113"/>
                    <a:pt x="262" y="124"/>
                  </a:cubicBezTo>
                  <a:cubicBezTo>
                    <a:pt x="259" y="128"/>
                    <a:pt x="251" y="131"/>
                    <a:pt x="247" y="131"/>
                  </a:cubicBezTo>
                  <a:cubicBezTo>
                    <a:pt x="232" y="131"/>
                    <a:pt x="221" y="116"/>
                    <a:pt x="221" y="105"/>
                  </a:cubicBezTo>
                  <a:cubicBezTo>
                    <a:pt x="209" y="61"/>
                    <a:pt x="191" y="49"/>
                    <a:pt x="164" y="49"/>
                  </a:cubicBezTo>
                  <a:cubicBezTo>
                    <a:pt x="154" y="49"/>
                    <a:pt x="142" y="52"/>
                    <a:pt x="131" y="57"/>
                  </a:cubicBezTo>
                  <a:cubicBezTo>
                    <a:pt x="120" y="57"/>
                    <a:pt x="109" y="61"/>
                    <a:pt x="97" y="61"/>
                  </a:cubicBezTo>
                  <a:cubicBezTo>
                    <a:pt x="86" y="61"/>
                    <a:pt x="79" y="57"/>
                    <a:pt x="71" y="52"/>
                  </a:cubicBezTo>
                  <a:lnTo>
                    <a:pt x="68" y="52"/>
                  </a:lnTo>
                  <a:cubicBezTo>
                    <a:pt x="42" y="52"/>
                    <a:pt x="30" y="161"/>
                    <a:pt x="68" y="202"/>
                  </a:cubicBezTo>
                  <a:cubicBezTo>
                    <a:pt x="71" y="209"/>
                    <a:pt x="86" y="209"/>
                    <a:pt x="86" y="228"/>
                  </a:cubicBezTo>
                  <a:cubicBezTo>
                    <a:pt x="75" y="244"/>
                    <a:pt x="60" y="247"/>
                    <a:pt x="45" y="247"/>
                  </a:cubicBezTo>
                  <a:cubicBezTo>
                    <a:pt x="38" y="247"/>
                    <a:pt x="30" y="244"/>
                    <a:pt x="26" y="244"/>
                  </a:cubicBezTo>
                  <a:lnTo>
                    <a:pt x="7" y="244"/>
                  </a:lnTo>
                  <a:cubicBezTo>
                    <a:pt x="4" y="247"/>
                    <a:pt x="4" y="251"/>
                    <a:pt x="0" y="259"/>
                  </a:cubicBezTo>
                  <a:cubicBezTo>
                    <a:pt x="45" y="318"/>
                    <a:pt x="120" y="344"/>
                    <a:pt x="187" y="378"/>
                  </a:cubicBezTo>
                  <a:lnTo>
                    <a:pt x="221" y="378"/>
                  </a:lnTo>
                  <a:cubicBezTo>
                    <a:pt x="236" y="375"/>
                    <a:pt x="251" y="371"/>
                    <a:pt x="269" y="371"/>
                  </a:cubicBezTo>
                  <a:lnTo>
                    <a:pt x="299" y="371"/>
                  </a:lnTo>
                  <a:cubicBezTo>
                    <a:pt x="363" y="371"/>
                    <a:pt x="408" y="344"/>
                    <a:pt x="430" y="273"/>
                  </a:cubicBezTo>
                  <a:cubicBezTo>
                    <a:pt x="434" y="259"/>
                    <a:pt x="456" y="247"/>
                    <a:pt x="468" y="232"/>
                  </a:cubicBezTo>
                  <a:cubicBezTo>
                    <a:pt x="475" y="169"/>
                    <a:pt x="494" y="105"/>
                    <a:pt x="452" y="49"/>
                  </a:cubicBezTo>
                  <a:lnTo>
                    <a:pt x="449" y="52"/>
                  </a:lnTo>
                  <a:cubicBezTo>
                    <a:pt x="404" y="68"/>
                    <a:pt x="374" y="75"/>
                    <a:pt x="352" y="75"/>
                  </a:cubicBezTo>
                  <a:cubicBezTo>
                    <a:pt x="318" y="75"/>
                    <a:pt x="304" y="52"/>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
            <p:cNvSpPr/>
            <p:nvPr/>
          </p:nvSpPr>
          <p:spPr>
            <a:xfrm>
              <a:off x="-2867956" y="-2511507"/>
              <a:ext cx="31276" cy="27743"/>
            </a:xfrm>
            <a:custGeom>
              <a:avLst/>
              <a:gdLst/>
              <a:ahLst/>
              <a:cxnLst/>
              <a:rect l="l" t="t" r="r" b="b"/>
              <a:pathLst>
                <a:path w="655" h="581" extrusionOk="0">
                  <a:moveTo>
                    <a:pt x="146" y="1"/>
                  </a:moveTo>
                  <a:cubicBezTo>
                    <a:pt x="149" y="151"/>
                    <a:pt x="108" y="289"/>
                    <a:pt x="15" y="408"/>
                  </a:cubicBezTo>
                  <a:cubicBezTo>
                    <a:pt x="8" y="416"/>
                    <a:pt x="8" y="430"/>
                    <a:pt x="4" y="442"/>
                  </a:cubicBezTo>
                  <a:cubicBezTo>
                    <a:pt x="0" y="457"/>
                    <a:pt x="4" y="475"/>
                    <a:pt x="18" y="480"/>
                  </a:cubicBezTo>
                  <a:cubicBezTo>
                    <a:pt x="71" y="491"/>
                    <a:pt x="116" y="532"/>
                    <a:pt x="172" y="532"/>
                  </a:cubicBezTo>
                  <a:cubicBezTo>
                    <a:pt x="187" y="532"/>
                    <a:pt x="202" y="532"/>
                    <a:pt x="217" y="525"/>
                  </a:cubicBezTo>
                  <a:cubicBezTo>
                    <a:pt x="131" y="475"/>
                    <a:pt x="108" y="401"/>
                    <a:pt x="135" y="311"/>
                  </a:cubicBezTo>
                  <a:cubicBezTo>
                    <a:pt x="142" y="289"/>
                    <a:pt x="146" y="263"/>
                    <a:pt x="168" y="247"/>
                  </a:cubicBezTo>
                  <a:cubicBezTo>
                    <a:pt x="198" y="218"/>
                    <a:pt x="239" y="211"/>
                    <a:pt x="277" y="211"/>
                  </a:cubicBezTo>
                  <a:lnTo>
                    <a:pt x="306" y="211"/>
                  </a:lnTo>
                  <a:cubicBezTo>
                    <a:pt x="374" y="218"/>
                    <a:pt x="392" y="278"/>
                    <a:pt x="392" y="337"/>
                  </a:cubicBezTo>
                  <a:cubicBezTo>
                    <a:pt x="392" y="394"/>
                    <a:pt x="396" y="461"/>
                    <a:pt x="332" y="480"/>
                  </a:cubicBezTo>
                  <a:cubicBezTo>
                    <a:pt x="292" y="491"/>
                    <a:pt x="258" y="517"/>
                    <a:pt x="217" y="525"/>
                  </a:cubicBezTo>
                  <a:cubicBezTo>
                    <a:pt x="225" y="554"/>
                    <a:pt x="235" y="580"/>
                    <a:pt x="273" y="580"/>
                  </a:cubicBezTo>
                  <a:lnTo>
                    <a:pt x="288" y="580"/>
                  </a:lnTo>
                  <a:cubicBezTo>
                    <a:pt x="396" y="565"/>
                    <a:pt x="445" y="517"/>
                    <a:pt x="471" y="382"/>
                  </a:cubicBezTo>
                  <a:cubicBezTo>
                    <a:pt x="479" y="330"/>
                    <a:pt x="505" y="304"/>
                    <a:pt x="534" y="304"/>
                  </a:cubicBezTo>
                  <a:cubicBezTo>
                    <a:pt x="553" y="304"/>
                    <a:pt x="575" y="315"/>
                    <a:pt x="598" y="334"/>
                  </a:cubicBezTo>
                  <a:cubicBezTo>
                    <a:pt x="613" y="349"/>
                    <a:pt x="613" y="375"/>
                    <a:pt x="639" y="375"/>
                  </a:cubicBezTo>
                  <a:lnTo>
                    <a:pt x="643" y="375"/>
                  </a:lnTo>
                  <a:cubicBezTo>
                    <a:pt x="654" y="349"/>
                    <a:pt x="636" y="334"/>
                    <a:pt x="628" y="311"/>
                  </a:cubicBezTo>
                  <a:cubicBezTo>
                    <a:pt x="606" y="259"/>
                    <a:pt x="610" y="177"/>
                    <a:pt x="549" y="177"/>
                  </a:cubicBezTo>
                  <a:cubicBezTo>
                    <a:pt x="531" y="177"/>
                    <a:pt x="508" y="184"/>
                    <a:pt x="475" y="203"/>
                  </a:cubicBezTo>
                  <a:cubicBezTo>
                    <a:pt x="471" y="203"/>
                    <a:pt x="456" y="188"/>
                    <a:pt x="453" y="180"/>
                  </a:cubicBezTo>
                  <a:cubicBezTo>
                    <a:pt x="445" y="161"/>
                    <a:pt x="427" y="154"/>
                    <a:pt x="411" y="154"/>
                  </a:cubicBezTo>
                  <a:cubicBezTo>
                    <a:pt x="404" y="154"/>
                    <a:pt x="400" y="154"/>
                    <a:pt x="392" y="158"/>
                  </a:cubicBezTo>
                  <a:cubicBezTo>
                    <a:pt x="366" y="169"/>
                    <a:pt x="348" y="173"/>
                    <a:pt x="325" y="173"/>
                  </a:cubicBezTo>
                  <a:cubicBezTo>
                    <a:pt x="258" y="173"/>
                    <a:pt x="228" y="109"/>
                    <a:pt x="194" y="49"/>
                  </a:cubicBezTo>
                  <a:cubicBezTo>
                    <a:pt x="187" y="31"/>
                    <a:pt x="198"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
            <p:cNvSpPr/>
            <p:nvPr/>
          </p:nvSpPr>
          <p:spPr>
            <a:xfrm>
              <a:off x="-2870678" y="-2897375"/>
              <a:ext cx="32518" cy="25021"/>
            </a:xfrm>
            <a:custGeom>
              <a:avLst/>
              <a:gdLst/>
              <a:ahLst/>
              <a:cxnLst/>
              <a:rect l="l" t="t" r="r" b="b"/>
              <a:pathLst>
                <a:path w="681" h="524" extrusionOk="0">
                  <a:moveTo>
                    <a:pt x="259" y="0"/>
                  </a:moveTo>
                  <a:cubicBezTo>
                    <a:pt x="214" y="0"/>
                    <a:pt x="177" y="26"/>
                    <a:pt x="143" y="71"/>
                  </a:cubicBezTo>
                  <a:lnTo>
                    <a:pt x="154" y="71"/>
                  </a:lnTo>
                  <a:cubicBezTo>
                    <a:pt x="177" y="71"/>
                    <a:pt x="199" y="71"/>
                    <a:pt x="222" y="67"/>
                  </a:cubicBezTo>
                  <a:cubicBezTo>
                    <a:pt x="244" y="64"/>
                    <a:pt x="266" y="60"/>
                    <a:pt x="292" y="60"/>
                  </a:cubicBezTo>
                  <a:cubicBezTo>
                    <a:pt x="322" y="60"/>
                    <a:pt x="356" y="67"/>
                    <a:pt x="389" y="90"/>
                  </a:cubicBezTo>
                  <a:cubicBezTo>
                    <a:pt x="394" y="142"/>
                    <a:pt x="472" y="157"/>
                    <a:pt x="457" y="221"/>
                  </a:cubicBezTo>
                  <a:cubicBezTo>
                    <a:pt x="412" y="318"/>
                    <a:pt x="367" y="419"/>
                    <a:pt x="240" y="430"/>
                  </a:cubicBezTo>
                  <a:cubicBezTo>
                    <a:pt x="113" y="426"/>
                    <a:pt x="72" y="374"/>
                    <a:pt x="94" y="250"/>
                  </a:cubicBezTo>
                  <a:lnTo>
                    <a:pt x="94" y="195"/>
                  </a:lnTo>
                  <a:cubicBezTo>
                    <a:pt x="91" y="195"/>
                    <a:pt x="91" y="190"/>
                    <a:pt x="94" y="187"/>
                  </a:cubicBezTo>
                  <a:cubicBezTo>
                    <a:pt x="120" y="161"/>
                    <a:pt x="143" y="131"/>
                    <a:pt x="128" y="86"/>
                  </a:cubicBezTo>
                  <a:lnTo>
                    <a:pt x="128" y="86"/>
                  </a:lnTo>
                  <a:cubicBezTo>
                    <a:pt x="98" y="123"/>
                    <a:pt x="80" y="164"/>
                    <a:pt x="49" y="198"/>
                  </a:cubicBezTo>
                  <a:cubicBezTo>
                    <a:pt x="4" y="247"/>
                    <a:pt x="1" y="307"/>
                    <a:pt x="31" y="370"/>
                  </a:cubicBezTo>
                  <a:cubicBezTo>
                    <a:pt x="49" y="404"/>
                    <a:pt x="75" y="430"/>
                    <a:pt x="98" y="464"/>
                  </a:cubicBezTo>
                  <a:cubicBezTo>
                    <a:pt x="120" y="504"/>
                    <a:pt x="143" y="523"/>
                    <a:pt x="170" y="523"/>
                  </a:cubicBezTo>
                  <a:cubicBezTo>
                    <a:pt x="192" y="523"/>
                    <a:pt x="214" y="516"/>
                    <a:pt x="244" y="494"/>
                  </a:cubicBezTo>
                  <a:cubicBezTo>
                    <a:pt x="274" y="468"/>
                    <a:pt x="304" y="449"/>
                    <a:pt x="345" y="449"/>
                  </a:cubicBezTo>
                  <a:cubicBezTo>
                    <a:pt x="513" y="437"/>
                    <a:pt x="573" y="370"/>
                    <a:pt x="551" y="206"/>
                  </a:cubicBezTo>
                  <a:cubicBezTo>
                    <a:pt x="573" y="198"/>
                    <a:pt x="599" y="195"/>
                    <a:pt x="625" y="183"/>
                  </a:cubicBezTo>
                  <a:cubicBezTo>
                    <a:pt x="648" y="176"/>
                    <a:pt x="681" y="172"/>
                    <a:pt x="681" y="138"/>
                  </a:cubicBezTo>
                  <a:cubicBezTo>
                    <a:pt x="681" y="109"/>
                    <a:pt x="655" y="90"/>
                    <a:pt x="632" y="78"/>
                  </a:cubicBezTo>
                  <a:cubicBezTo>
                    <a:pt x="596" y="52"/>
                    <a:pt x="554" y="49"/>
                    <a:pt x="510" y="49"/>
                  </a:cubicBezTo>
                  <a:lnTo>
                    <a:pt x="461" y="49"/>
                  </a:lnTo>
                  <a:cubicBezTo>
                    <a:pt x="420" y="49"/>
                    <a:pt x="379" y="45"/>
                    <a:pt x="337" y="23"/>
                  </a:cubicBezTo>
                  <a:cubicBezTo>
                    <a:pt x="308" y="7"/>
                    <a:pt x="282"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
            <p:cNvSpPr/>
            <p:nvPr/>
          </p:nvSpPr>
          <p:spPr>
            <a:xfrm>
              <a:off x="-2743042" y="-2758709"/>
              <a:ext cx="23588" cy="29701"/>
            </a:xfrm>
            <a:custGeom>
              <a:avLst/>
              <a:gdLst/>
              <a:ahLst/>
              <a:cxnLst/>
              <a:rect l="l" t="t" r="r" b="b"/>
              <a:pathLst>
                <a:path w="494" h="622" extrusionOk="0">
                  <a:moveTo>
                    <a:pt x="330" y="0"/>
                  </a:moveTo>
                  <a:cubicBezTo>
                    <a:pt x="326" y="0"/>
                    <a:pt x="323" y="0"/>
                    <a:pt x="318" y="5"/>
                  </a:cubicBezTo>
                  <a:cubicBezTo>
                    <a:pt x="300" y="12"/>
                    <a:pt x="292" y="31"/>
                    <a:pt x="288" y="50"/>
                  </a:cubicBezTo>
                  <a:lnTo>
                    <a:pt x="288" y="83"/>
                  </a:lnTo>
                  <a:cubicBezTo>
                    <a:pt x="288" y="195"/>
                    <a:pt x="259" y="217"/>
                    <a:pt x="150" y="243"/>
                  </a:cubicBezTo>
                  <a:cubicBezTo>
                    <a:pt x="143" y="247"/>
                    <a:pt x="135" y="247"/>
                    <a:pt x="124" y="247"/>
                  </a:cubicBezTo>
                  <a:cubicBezTo>
                    <a:pt x="116" y="247"/>
                    <a:pt x="105" y="247"/>
                    <a:pt x="98" y="243"/>
                  </a:cubicBezTo>
                  <a:lnTo>
                    <a:pt x="68" y="243"/>
                  </a:lnTo>
                  <a:cubicBezTo>
                    <a:pt x="42" y="243"/>
                    <a:pt x="19" y="251"/>
                    <a:pt x="1" y="277"/>
                  </a:cubicBezTo>
                  <a:lnTo>
                    <a:pt x="16" y="292"/>
                  </a:lnTo>
                  <a:cubicBezTo>
                    <a:pt x="23" y="285"/>
                    <a:pt x="27" y="281"/>
                    <a:pt x="35" y="281"/>
                  </a:cubicBezTo>
                  <a:cubicBezTo>
                    <a:pt x="38" y="277"/>
                    <a:pt x="45" y="277"/>
                    <a:pt x="53" y="277"/>
                  </a:cubicBezTo>
                  <a:cubicBezTo>
                    <a:pt x="76" y="277"/>
                    <a:pt x="94" y="288"/>
                    <a:pt x="116" y="296"/>
                  </a:cubicBezTo>
                  <a:cubicBezTo>
                    <a:pt x="139" y="304"/>
                    <a:pt x="166" y="307"/>
                    <a:pt x="180" y="330"/>
                  </a:cubicBezTo>
                  <a:cubicBezTo>
                    <a:pt x="221" y="382"/>
                    <a:pt x="184" y="483"/>
                    <a:pt x="300" y="494"/>
                  </a:cubicBezTo>
                  <a:lnTo>
                    <a:pt x="281" y="494"/>
                  </a:lnTo>
                  <a:cubicBezTo>
                    <a:pt x="192" y="494"/>
                    <a:pt x="131" y="531"/>
                    <a:pt x="98" y="606"/>
                  </a:cubicBezTo>
                  <a:cubicBezTo>
                    <a:pt x="124" y="614"/>
                    <a:pt x="154" y="621"/>
                    <a:pt x="180" y="621"/>
                  </a:cubicBezTo>
                  <a:lnTo>
                    <a:pt x="206" y="621"/>
                  </a:lnTo>
                  <a:cubicBezTo>
                    <a:pt x="225" y="583"/>
                    <a:pt x="169" y="569"/>
                    <a:pt x="184" y="539"/>
                  </a:cubicBezTo>
                  <a:lnTo>
                    <a:pt x="199" y="539"/>
                  </a:lnTo>
                  <a:cubicBezTo>
                    <a:pt x="221" y="539"/>
                    <a:pt x="228" y="554"/>
                    <a:pt x="240" y="573"/>
                  </a:cubicBezTo>
                  <a:cubicBezTo>
                    <a:pt x="255" y="591"/>
                    <a:pt x="270" y="599"/>
                    <a:pt x="288" y="599"/>
                  </a:cubicBezTo>
                  <a:cubicBezTo>
                    <a:pt x="307" y="599"/>
                    <a:pt x="323" y="588"/>
                    <a:pt x="323" y="573"/>
                  </a:cubicBezTo>
                  <a:cubicBezTo>
                    <a:pt x="323" y="476"/>
                    <a:pt x="375" y="412"/>
                    <a:pt x="427" y="345"/>
                  </a:cubicBezTo>
                  <a:cubicBezTo>
                    <a:pt x="483" y="266"/>
                    <a:pt x="457" y="169"/>
                    <a:pt x="494" y="86"/>
                  </a:cubicBezTo>
                  <a:cubicBezTo>
                    <a:pt x="438" y="83"/>
                    <a:pt x="416" y="68"/>
                    <a:pt x="367" y="23"/>
                  </a:cubicBezTo>
                  <a:cubicBezTo>
                    <a:pt x="356" y="12"/>
                    <a:pt x="349"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
            <p:cNvSpPr/>
            <p:nvPr/>
          </p:nvSpPr>
          <p:spPr>
            <a:xfrm>
              <a:off x="-2288033" y="-2686750"/>
              <a:ext cx="23779" cy="20580"/>
            </a:xfrm>
            <a:custGeom>
              <a:avLst/>
              <a:gdLst/>
              <a:ahLst/>
              <a:cxnLst/>
              <a:rect l="l" t="t" r="r" b="b"/>
              <a:pathLst>
                <a:path w="498" h="431" extrusionOk="0">
                  <a:moveTo>
                    <a:pt x="131" y="0"/>
                  </a:moveTo>
                  <a:cubicBezTo>
                    <a:pt x="119" y="0"/>
                    <a:pt x="109" y="4"/>
                    <a:pt x="101" y="8"/>
                  </a:cubicBezTo>
                  <a:cubicBezTo>
                    <a:pt x="131" y="41"/>
                    <a:pt x="176" y="63"/>
                    <a:pt x="172" y="120"/>
                  </a:cubicBezTo>
                  <a:cubicBezTo>
                    <a:pt x="172" y="135"/>
                    <a:pt x="180" y="149"/>
                    <a:pt x="195" y="157"/>
                  </a:cubicBezTo>
                  <a:cubicBezTo>
                    <a:pt x="209" y="168"/>
                    <a:pt x="247" y="149"/>
                    <a:pt x="243" y="187"/>
                  </a:cubicBezTo>
                  <a:cubicBezTo>
                    <a:pt x="243" y="191"/>
                    <a:pt x="236" y="194"/>
                    <a:pt x="236" y="198"/>
                  </a:cubicBezTo>
                  <a:cubicBezTo>
                    <a:pt x="224" y="202"/>
                    <a:pt x="217" y="206"/>
                    <a:pt x="214" y="206"/>
                  </a:cubicBezTo>
                  <a:cubicBezTo>
                    <a:pt x="195" y="206"/>
                    <a:pt x="180" y="187"/>
                    <a:pt x="164" y="172"/>
                  </a:cubicBezTo>
                  <a:cubicBezTo>
                    <a:pt x="138" y="149"/>
                    <a:pt x="124" y="120"/>
                    <a:pt x="112" y="86"/>
                  </a:cubicBezTo>
                  <a:cubicBezTo>
                    <a:pt x="75" y="113"/>
                    <a:pt x="79" y="146"/>
                    <a:pt x="67" y="172"/>
                  </a:cubicBezTo>
                  <a:cubicBezTo>
                    <a:pt x="52" y="213"/>
                    <a:pt x="67" y="251"/>
                    <a:pt x="79" y="292"/>
                  </a:cubicBezTo>
                  <a:cubicBezTo>
                    <a:pt x="90" y="337"/>
                    <a:pt x="4" y="310"/>
                    <a:pt x="0" y="359"/>
                  </a:cubicBezTo>
                  <a:cubicBezTo>
                    <a:pt x="0" y="367"/>
                    <a:pt x="12" y="377"/>
                    <a:pt x="19" y="389"/>
                  </a:cubicBezTo>
                  <a:cubicBezTo>
                    <a:pt x="45" y="415"/>
                    <a:pt x="83" y="404"/>
                    <a:pt x="112" y="419"/>
                  </a:cubicBezTo>
                  <a:cubicBezTo>
                    <a:pt x="138" y="427"/>
                    <a:pt x="164" y="430"/>
                    <a:pt x="191" y="430"/>
                  </a:cubicBezTo>
                  <a:cubicBezTo>
                    <a:pt x="258" y="430"/>
                    <a:pt x="321" y="404"/>
                    <a:pt x="378" y="355"/>
                  </a:cubicBezTo>
                  <a:lnTo>
                    <a:pt x="411" y="322"/>
                  </a:lnTo>
                  <a:cubicBezTo>
                    <a:pt x="438" y="280"/>
                    <a:pt x="497" y="265"/>
                    <a:pt x="494" y="206"/>
                  </a:cubicBezTo>
                  <a:lnTo>
                    <a:pt x="494" y="206"/>
                  </a:lnTo>
                  <a:cubicBezTo>
                    <a:pt x="468" y="225"/>
                    <a:pt x="449" y="265"/>
                    <a:pt x="404" y="273"/>
                  </a:cubicBezTo>
                  <a:cubicBezTo>
                    <a:pt x="407" y="236"/>
                    <a:pt x="471" y="202"/>
                    <a:pt x="404" y="175"/>
                  </a:cubicBezTo>
                  <a:cubicBezTo>
                    <a:pt x="389" y="172"/>
                    <a:pt x="393" y="149"/>
                    <a:pt x="400" y="135"/>
                  </a:cubicBezTo>
                  <a:cubicBezTo>
                    <a:pt x="411" y="116"/>
                    <a:pt x="423" y="97"/>
                    <a:pt x="397" y="90"/>
                  </a:cubicBezTo>
                  <a:cubicBezTo>
                    <a:pt x="389" y="86"/>
                    <a:pt x="385" y="86"/>
                    <a:pt x="378" y="86"/>
                  </a:cubicBezTo>
                  <a:cubicBezTo>
                    <a:pt x="363" y="86"/>
                    <a:pt x="355" y="101"/>
                    <a:pt x="348" y="120"/>
                  </a:cubicBezTo>
                  <a:cubicBezTo>
                    <a:pt x="340" y="131"/>
                    <a:pt x="340" y="153"/>
                    <a:pt x="321" y="153"/>
                  </a:cubicBezTo>
                  <a:cubicBezTo>
                    <a:pt x="318" y="153"/>
                    <a:pt x="314" y="153"/>
                    <a:pt x="311" y="149"/>
                  </a:cubicBezTo>
                  <a:cubicBezTo>
                    <a:pt x="273" y="123"/>
                    <a:pt x="299" y="79"/>
                    <a:pt x="276" y="37"/>
                  </a:cubicBezTo>
                  <a:lnTo>
                    <a:pt x="276" y="37"/>
                  </a:lnTo>
                  <a:cubicBezTo>
                    <a:pt x="254" y="53"/>
                    <a:pt x="232" y="63"/>
                    <a:pt x="214" y="63"/>
                  </a:cubicBezTo>
                  <a:cubicBezTo>
                    <a:pt x="191" y="63"/>
                    <a:pt x="169" y="49"/>
                    <a:pt x="154" y="11"/>
                  </a:cubicBezTo>
                  <a:cubicBezTo>
                    <a:pt x="150" y="4"/>
                    <a:pt x="142"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
            <p:cNvSpPr/>
            <p:nvPr/>
          </p:nvSpPr>
          <p:spPr>
            <a:xfrm>
              <a:off x="-2658764" y="-2937198"/>
              <a:ext cx="56631" cy="37006"/>
            </a:xfrm>
            <a:custGeom>
              <a:avLst/>
              <a:gdLst/>
              <a:ahLst/>
              <a:cxnLst/>
              <a:rect l="l" t="t" r="r" b="b"/>
              <a:pathLst>
                <a:path w="1186" h="775" extrusionOk="0">
                  <a:moveTo>
                    <a:pt x="478" y="1"/>
                  </a:moveTo>
                  <a:cubicBezTo>
                    <a:pt x="385" y="1"/>
                    <a:pt x="318" y="53"/>
                    <a:pt x="254" y="120"/>
                  </a:cubicBezTo>
                  <a:cubicBezTo>
                    <a:pt x="172" y="142"/>
                    <a:pt x="154" y="239"/>
                    <a:pt x="75" y="262"/>
                  </a:cubicBezTo>
                  <a:cubicBezTo>
                    <a:pt x="0" y="284"/>
                    <a:pt x="4" y="334"/>
                    <a:pt x="30" y="386"/>
                  </a:cubicBezTo>
                  <a:cubicBezTo>
                    <a:pt x="41" y="419"/>
                    <a:pt x="75" y="453"/>
                    <a:pt x="67" y="479"/>
                  </a:cubicBezTo>
                  <a:cubicBezTo>
                    <a:pt x="38" y="569"/>
                    <a:pt x="105" y="617"/>
                    <a:pt x="142" y="681"/>
                  </a:cubicBezTo>
                  <a:cubicBezTo>
                    <a:pt x="168" y="726"/>
                    <a:pt x="224" y="733"/>
                    <a:pt x="251" y="774"/>
                  </a:cubicBezTo>
                  <a:cubicBezTo>
                    <a:pt x="258" y="770"/>
                    <a:pt x="262" y="763"/>
                    <a:pt x="266" y="760"/>
                  </a:cubicBezTo>
                  <a:cubicBezTo>
                    <a:pt x="105" y="595"/>
                    <a:pt x="83" y="486"/>
                    <a:pt x="164" y="299"/>
                  </a:cubicBezTo>
                  <a:cubicBezTo>
                    <a:pt x="187" y="247"/>
                    <a:pt x="202" y="184"/>
                    <a:pt x="269" y="165"/>
                  </a:cubicBezTo>
                  <a:cubicBezTo>
                    <a:pt x="318" y="90"/>
                    <a:pt x="415" y="34"/>
                    <a:pt x="504" y="34"/>
                  </a:cubicBezTo>
                  <a:cubicBezTo>
                    <a:pt x="527" y="34"/>
                    <a:pt x="549" y="42"/>
                    <a:pt x="572" y="49"/>
                  </a:cubicBezTo>
                  <a:cubicBezTo>
                    <a:pt x="606" y="64"/>
                    <a:pt x="632" y="75"/>
                    <a:pt x="661" y="75"/>
                  </a:cubicBezTo>
                  <a:lnTo>
                    <a:pt x="692" y="75"/>
                  </a:lnTo>
                  <a:cubicBezTo>
                    <a:pt x="695" y="72"/>
                    <a:pt x="703" y="72"/>
                    <a:pt x="711" y="72"/>
                  </a:cubicBezTo>
                  <a:cubicBezTo>
                    <a:pt x="748" y="72"/>
                    <a:pt x="782" y="94"/>
                    <a:pt x="792" y="113"/>
                  </a:cubicBezTo>
                  <a:cubicBezTo>
                    <a:pt x="826" y="172"/>
                    <a:pt x="897" y="210"/>
                    <a:pt x="913" y="284"/>
                  </a:cubicBezTo>
                  <a:cubicBezTo>
                    <a:pt x="942" y="307"/>
                    <a:pt x="942" y="360"/>
                    <a:pt x="991" y="367"/>
                  </a:cubicBezTo>
                  <a:cubicBezTo>
                    <a:pt x="1020" y="363"/>
                    <a:pt x="1043" y="360"/>
                    <a:pt x="1062" y="360"/>
                  </a:cubicBezTo>
                  <a:cubicBezTo>
                    <a:pt x="1106" y="360"/>
                    <a:pt x="1110" y="382"/>
                    <a:pt x="1092" y="449"/>
                  </a:cubicBezTo>
                  <a:cubicBezTo>
                    <a:pt x="1070" y="527"/>
                    <a:pt x="1166" y="509"/>
                    <a:pt x="1155" y="565"/>
                  </a:cubicBezTo>
                  <a:lnTo>
                    <a:pt x="1185" y="565"/>
                  </a:lnTo>
                  <a:lnTo>
                    <a:pt x="1185" y="531"/>
                  </a:lnTo>
                  <a:cubicBezTo>
                    <a:pt x="1151" y="498"/>
                    <a:pt x="1118" y="468"/>
                    <a:pt x="1144" y="404"/>
                  </a:cubicBezTo>
                  <a:cubicBezTo>
                    <a:pt x="1174" y="329"/>
                    <a:pt x="1129" y="270"/>
                    <a:pt x="1047" y="262"/>
                  </a:cubicBezTo>
                  <a:cubicBezTo>
                    <a:pt x="998" y="258"/>
                    <a:pt x="980" y="236"/>
                    <a:pt x="949" y="203"/>
                  </a:cubicBezTo>
                  <a:cubicBezTo>
                    <a:pt x="886" y="139"/>
                    <a:pt x="837" y="53"/>
                    <a:pt x="729" y="42"/>
                  </a:cubicBezTo>
                  <a:cubicBezTo>
                    <a:pt x="651" y="30"/>
                    <a:pt x="576" y="4"/>
                    <a:pt x="4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
            <p:cNvSpPr/>
            <p:nvPr/>
          </p:nvSpPr>
          <p:spPr>
            <a:xfrm>
              <a:off x="-2924731" y="-2761526"/>
              <a:ext cx="25021" cy="23779"/>
            </a:xfrm>
            <a:custGeom>
              <a:avLst/>
              <a:gdLst/>
              <a:ahLst/>
              <a:cxnLst/>
              <a:rect l="l" t="t" r="r" b="b"/>
              <a:pathLst>
                <a:path w="524" h="498" extrusionOk="0">
                  <a:moveTo>
                    <a:pt x="344" y="0"/>
                  </a:moveTo>
                  <a:cubicBezTo>
                    <a:pt x="333" y="0"/>
                    <a:pt x="325" y="4"/>
                    <a:pt x="315" y="7"/>
                  </a:cubicBezTo>
                  <a:cubicBezTo>
                    <a:pt x="146" y="67"/>
                    <a:pt x="108" y="131"/>
                    <a:pt x="146" y="306"/>
                  </a:cubicBezTo>
                  <a:cubicBezTo>
                    <a:pt x="146" y="314"/>
                    <a:pt x="150" y="321"/>
                    <a:pt x="150" y="328"/>
                  </a:cubicBezTo>
                  <a:cubicBezTo>
                    <a:pt x="153" y="359"/>
                    <a:pt x="142" y="381"/>
                    <a:pt x="120" y="381"/>
                  </a:cubicBezTo>
                  <a:cubicBezTo>
                    <a:pt x="113" y="381"/>
                    <a:pt x="105" y="378"/>
                    <a:pt x="98" y="373"/>
                  </a:cubicBezTo>
                  <a:cubicBezTo>
                    <a:pt x="79" y="355"/>
                    <a:pt x="64" y="347"/>
                    <a:pt x="53" y="347"/>
                  </a:cubicBezTo>
                  <a:cubicBezTo>
                    <a:pt x="23" y="347"/>
                    <a:pt x="23" y="400"/>
                    <a:pt x="1" y="415"/>
                  </a:cubicBezTo>
                  <a:cubicBezTo>
                    <a:pt x="101" y="437"/>
                    <a:pt x="194" y="497"/>
                    <a:pt x="299" y="497"/>
                  </a:cubicBezTo>
                  <a:cubicBezTo>
                    <a:pt x="325" y="497"/>
                    <a:pt x="355" y="493"/>
                    <a:pt x="382" y="482"/>
                  </a:cubicBezTo>
                  <a:cubicBezTo>
                    <a:pt x="445" y="463"/>
                    <a:pt x="494" y="445"/>
                    <a:pt x="505" y="373"/>
                  </a:cubicBezTo>
                  <a:cubicBezTo>
                    <a:pt x="467" y="363"/>
                    <a:pt x="430" y="347"/>
                    <a:pt x="419" y="302"/>
                  </a:cubicBezTo>
                  <a:cubicBezTo>
                    <a:pt x="408" y="269"/>
                    <a:pt x="382" y="269"/>
                    <a:pt x="360" y="258"/>
                  </a:cubicBezTo>
                  <a:cubicBezTo>
                    <a:pt x="337" y="269"/>
                    <a:pt x="325" y="321"/>
                    <a:pt x="315" y="321"/>
                  </a:cubicBezTo>
                  <a:lnTo>
                    <a:pt x="315" y="318"/>
                  </a:lnTo>
                  <a:cubicBezTo>
                    <a:pt x="281" y="254"/>
                    <a:pt x="187" y="266"/>
                    <a:pt x="176" y="190"/>
                  </a:cubicBezTo>
                  <a:cubicBezTo>
                    <a:pt x="168" y="149"/>
                    <a:pt x="191" y="127"/>
                    <a:pt x="225" y="104"/>
                  </a:cubicBezTo>
                  <a:cubicBezTo>
                    <a:pt x="262" y="82"/>
                    <a:pt x="284" y="67"/>
                    <a:pt x="307" y="67"/>
                  </a:cubicBezTo>
                  <a:cubicBezTo>
                    <a:pt x="333" y="67"/>
                    <a:pt x="355" y="90"/>
                    <a:pt x="408" y="142"/>
                  </a:cubicBezTo>
                  <a:cubicBezTo>
                    <a:pt x="449" y="131"/>
                    <a:pt x="490" y="123"/>
                    <a:pt x="524" y="97"/>
                  </a:cubicBezTo>
                  <a:cubicBezTo>
                    <a:pt x="475" y="75"/>
                    <a:pt x="422" y="56"/>
                    <a:pt x="386" y="19"/>
                  </a:cubicBezTo>
                  <a:cubicBezTo>
                    <a:pt x="370" y="7"/>
                    <a:pt x="360" y="0"/>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
            <p:cNvSpPr/>
            <p:nvPr/>
          </p:nvSpPr>
          <p:spPr>
            <a:xfrm>
              <a:off x="-2817294" y="-2673380"/>
              <a:ext cx="21822" cy="18240"/>
            </a:xfrm>
            <a:custGeom>
              <a:avLst/>
              <a:gdLst/>
              <a:ahLst/>
              <a:cxnLst/>
              <a:rect l="l" t="t" r="r" b="b"/>
              <a:pathLst>
                <a:path w="457" h="382" extrusionOk="0">
                  <a:moveTo>
                    <a:pt x="285" y="0"/>
                  </a:moveTo>
                  <a:cubicBezTo>
                    <a:pt x="247" y="0"/>
                    <a:pt x="210" y="19"/>
                    <a:pt x="173" y="30"/>
                  </a:cubicBezTo>
                  <a:cubicBezTo>
                    <a:pt x="161" y="38"/>
                    <a:pt x="154" y="45"/>
                    <a:pt x="146" y="52"/>
                  </a:cubicBezTo>
                  <a:cubicBezTo>
                    <a:pt x="1" y="154"/>
                    <a:pt x="75" y="322"/>
                    <a:pt x="229" y="375"/>
                  </a:cubicBezTo>
                  <a:cubicBezTo>
                    <a:pt x="244" y="378"/>
                    <a:pt x="258" y="382"/>
                    <a:pt x="270" y="382"/>
                  </a:cubicBezTo>
                  <a:cubicBezTo>
                    <a:pt x="322" y="382"/>
                    <a:pt x="367" y="348"/>
                    <a:pt x="401" y="299"/>
                  </a:cubicBezTo>
                  <a:cubicBezTo>
                    <a:pt x="423" y="270"/>
                    <a:pt x="401" y="221"/>
                    <a:pt x="449" y="209"/>
                  </a:cubicBezTo>
                  <a:cubicBezTo>
                    <a:pt x="457" y="187"/>
                    <a:pt x="446" y="176"/>
                    <a:pt x="434" y="161"/>
                  </a:cubicBezTo>
                  <a:cubicBezTo>
                    <a:pt x="393" y="135"/>
                    <a:pt x="412" y="87"/>
                    <a:pt x="382" y="52"/>
                  </a:cubicBezTo>
                  <a:cubicBezTo>
                    <a:pt x="348" y="16"/>
                    <a:pt x="318" y="0"/>
                    <a:pt x="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
            <p:cNvSpPr/>
            <p:nvPr/>
          </p:nvSpPr>
          <p:spPr>
            <a:xfrm>
              <a:off x="-1894668" y="-2506637"/>
              <a:ext cx="27361" cy="25881"/>
            </a:xfrm>
            <a:custGeom>
              <a:avLst/>
              <a:gdLst/>
              <a:ahLst/>
              <a:cxnLst/>
              <a:rect l="l" t="t" r="r" b="b"/>
              <a:pathLst>
                <a:path w="573" h="542" extrusionOk="0">
                  <a:moveTo>
                    <a:pt x="342" y="202"/>
                  </a:moveTo>
                  <a:cubicBezTo>
                    <a:pt x="368" y="202"/>
                    <a:pt x="390" y="209"/>
                    <a:pt x="409" y="216"/>
                  </a:cubicBezTo>
                  <a:cubicBezTo>
                    <a:pt x="472" y="250"/>
                    <a:pt x="476" y="311"/>
                    <a:pt x="468" y="366"/>
                  </a:cubicBezTo>
                  <a:cubicBezTo>
                    <a:pt x="457" y="445"/>
                    <a:pt x="390" y="449"/>
                    <a:pt x="330" y="452"/>
                  </a:cubicBezTo>
                  <a:lnTo>
                    <a:pt x="319" y="452"/>
                  </a:lnTo>
                  <a:cubicBezTo>
                    <a:pt x="278" y="452"/>
                    <a:pt x="244" y="437"/>
                    <a:pt x="218" y="404"/>
                  </a:cubicBezTo>
                  <a:cubicBezTo>
                    <a:pt x="185" y="355"/>
                    <a:pt x="150" y="306"/>
                    <a:pt x="207" y="250"/>
                  </a:cubicBezTo>
                  <a:cubicBezTo>
                    <a:pt x="233" y="221"/>
                    <a:pt x="289" y="202"/>
                    <a:pt x="342" y="202"/>
                  </a:cubicBezTo>
                  <a:close/>
                  <a:moveTo>
                    <a:pt x="237" y="0"/>
                  </a:moveTo>
                  <a:lnTo>
                    <a:pt x="233" y="4"/>
                  </a:lnTo>
                  <a:cubicBezTo>
                    <a:pt x="207" y="4"/>
                    <a:pt x="176" y="4"/>
                    <a:pt x="180" y="33"/>
                  </a:cubicBezTo>
                  <a:cubicBezTo>
                    <a:pt x="192" y="104"/>
                    <a:pt x="140" y="161"/>
                    <a:pt x="132" y="224"/>
                  </a:cubicBezTo>
                  <a:cubicBezTo>
                    <a:pt x="124" y="321"/>
                    <a:pt x="76" y="381"/>
                    <a:pt x="1" y="433"/>
                  </a:cubicBezTo>
                  <a:cubicBezTo>
                    <a:pt x="98" y="459"/>
                    <a:pt x="195" y="478"/>
                    <a:pt x="289" y="512"/>
                  </a:cubicBezTo>
                  <a:cubicBezTo>
                    <a:pt x="337" y="530"/>
                    <a:pt x="368" y="542"/>
                    <a:pt x="390" y="542"/>
                  </a:cubicBezTo>
                  <a:cubicBezTo>
                    <a:pt x="423" y="542"/>
                    <a:pt x="442" y="516"/>
                    <a:pt x="499" y="456"/>
                  </a:cubicBezTo>
                  <a:cubicBezTo>
                    <a:pt x="573" y="385"/>
                    <a:pt x="547" y="318"/>
                    <a:pt x="532" y="247"/>
                  </a:cubicBezTo>
                  <a:cubicBezTo>
                    <a:pt x="516" y="183"/>
                    <a:pt x="457" y="142"/>
                    <a:pt x="390" y="142"/>
                  </a:cubicBezTo>
                  <a:cubicBezTo>
                    <a:pt x="371" y="142"/>
                    <a:pt x="356" y="145"/>
                    <a:pt x="337" y="149"/>
                  </a:cubicBezTo>
                  <a:cubicBezTo>
                    <a:pt x="326" y="154"/>
                    <a:pt x="319" y="157"/>
                    <a:pt x="311" y="157"/>
                  </a:cubicBezTo>
                  <a:cubicBezTo>
                    <a:pt x="289" y="157"/>
                    <a:pt x="281" y="138"/>
                    <a:pt x="274" y="112"/>
                  </a:cubicBezTo>
                  <a:lnTo>
                    <a:pt x="274" y="41"/>
                  </a:lnTo>
                  <a:cubicBezTo>
                    <a:pt x="274" y="11"/>
                    <a:pt x="263" y="0"/>
                    <a:pt x="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
            <p:cNvSpPr/>
            <p:nvPr/>
          </p:nvSpPr>
          <p:spPr>
            <a:xfrm>
              <a:off x="-2571524" y="-2438306"/>
              <a:ext cx="33473" cy="19673"/>
            </a:xfrm>
            <a:custGeom>
              <a:avLst/>
              <a:gdLst/>
              <a:ahLst/>
              <a:cxnLst/>
              <a:rect l="l" t="t" r="r" b="b"/>
              <a:pathLst>
                <a:path w="701" h="412" extrusionOk="0">
                  <a:moveTo>
                    <a:pt x="577" y="131"/>
                  </a:moveTo>
                  <a:cubicBezTo>
                    <a:pt x="592" y="131"/>
                    <a:pt x="603" y="136"/>
                    <a:pt x="611" y="150"/>
                  </a:cubicBezTo>
                  <a:cubicBezTo>
                    <a:pt x="637" y="195"/>
                    <a:pt x="580" y="203"/>
                    <a:pt x="561" y="229"/>
                  </a:cubicBezTo>
                  <a:cubicBezTo>
                    <a:pt x="558" y="191"/>
                    <a:pt x="535" y="169"/>
                    <a:pt x="513" y="131"/>
                  </a:cubicBezTo>
                  <a:lnTo>
                    <a:pt x="513" y="131"/>
                  </a:lnTo>
                  <a:cubicBezTo>
                    <a:pt x="521" y="136"/>
                    <a:pt x="528" y="136"/>
                    <a:pt x="532" y="136"/>
                  </a:cubicBezTo>
                  <a:cubicBezTo>
                    <a:pt x="539" y="136"/>
                    <a:pt x="547" y="136"/>
                    <a:pt x="554" y="131"/>
                  </a:cubicBezTo>
                  <a:close/>
                  <a:moveTo>
                    <a:pt x="207" y="1"/>
                  </a:moveTo>
                  <a:cubicBezTo>
                    <a:pt x="177" y="1"/>
                    <a:pt x="166" y="41"/>
                    <a:pt x="140" y="46"/>
                  </a:cubicBezTo>
                  <a:cubicBezTo>
                    <a:pt x="151" y="109"/>
                    <a:pt x="76" y="136"/>
                    <a:pt x="76" y="195"/>
                  </a:cubicBezTo>
                  <a:cubicBezTo>
                    <a:pt x="87" y="195"/>
                    <a:pt x="102" y="191"/>
                    <a:pt x="113" y="191"/>
                  </a:cubicBezTo>
                  <a:cubicBezTo>
                    <a:pt x="143" y="191"/>
                    <a:pt x="166" y="206"/>
                    <a:pt x="162" y="251"/>
                  </a:cubicBezTo>
                  <a:cubicBezTo>
                    <a:pt x="158" y="296"/>
                    <a:pt x="132" y="303"/>
                    <a:pt x="98" y="303"/>
                  </a:cubicBezTo>
                  <a:cubicBezTo>
                    <a:pt x="87" y="303"/>
                    <a:pt x="76" y="303"/>
                    <a:pt x="64" y="300"/>
                  </a:cubicBezTo>
                  <a:cubicBezTo>
                    <a:pt x="42" y="300"/>
                    <a:pt x="28" y="277"/>
                    <a:pt x="12" y="262"/>
                  </a:cubicBezTo>
                  <a:lnTo>
                    <a:pt x="12" y="262"/>
                  </a:lnTo>
                  <a:cubicBezTo>
                    <a:pt x="1" y="310"/>
                    <a:pt x="23" y="341"/>
                    <a:pt x="57" y="341"/>
                  </a:cubicBezTo>
                  <a:cubicBezTo>
                    <a:pt x="68" y="341"/>
                    <a:pt x="76" y="337"/>
                    <a:pt x="87" y="333"/>
                  </a:cubicBezTo>
                  <a:cubicBezTo>
                    <a:pt x="109" y="326"/>
                    <a:pt x="128" y="319"/>
                    <a:pt x="147" y="319"/>
                  </a:cubicBezTo>
                  <a:cubicBezTo>
                    <a:pt x="203" y="319"/>
                    <a:pt x="240" y="355"/>
                    <a:pt x="278" y="400"/>
                  </a:cubicBezTo>
                  <a:cubicBezTo>
                    <a:pt x="285" y="408"/>
                    <a:pt x="297" y="412"/>
                    <a:pt x="308" y="412"/>
                  </a:cubicBezTo>
                  <a:lnTo>
                    <a:pt x="319" y="412"/>
                  </a:lnTo>
                  <a:cubicBezTo>
                    <a:pt x="292" y="371"/>
                    <a:pt x="237" y="355"/>
                    <a:pt x="237" y="296"/>
                  </a:cubicBezTo>
                  <a:cubicBezTo>
                    <a:pt x="203" y="248"/>
                    <a:pt x="237" y="229"/>
                    <a:pt x="270" y="206"/>
                  </a:cubicBezTo>
                  <a:cubicBezTo>
                    <a:pt x="285" y="198"/>
                    <a:pt x="300" y="198"/>
                    <a:pt x="315" y="198"/>
                  </a:cubicBezTo>
                  <a:lnTo>
                    <a:pt x="371" y="198"/>
                  </a:lnTo>
                  <a:cubicBezTo>
                    <a:pt x="454" y="210"/>
                    <a:pt x="461" y="262"/>
                    <a:pt x="438" y="326"/>
                  </a:cubicBezTo>
                  <a:cubicBezTo>
                    <a:pt x="431" y="352"/>
                    <a:pt x="416" y="371"/>
                    <a:pt x="401" y="393"/>
                  </a:cubicBezTo>
                  <a:cubicBezTo>
                    <a:pt x="476" y="329"/>
                    <a:pt x="554" y="277"/>
                    <a:pt x="651" y="243"/>
                  </a:cubicBezTo>
                  <a:cubicBezTo>
                    <a:pt x="696" y="225"/>
                    <a:pt x="700" y="169"/>
                    <a:pt x="682" y="120"/>
                  </a:cubicBezTo>
                  <a:cubicBezTo>
                    <a:pt x="670" y="94"/>
                    <a:pt x="651" y="86"/>
                    <a:pt x="629" y="86"/>
                  </a:cubicBezTo>
                  <a:cubicBezTo>
                    <a:pt x="614" y="86"/>
                    <a:pt x="599" y="91"/>
                    <a:pt x="584" y="94"/>
                  </a:cubicBezTo>
                  <a:cubicBezTo>
                    <a:pt x="543" y="101"/>
                    <a:pt x="506" y="109"/>
                    <a:pt x="468" y="109"/>
                  </a:cubicBezTo>
                  <a:cubicBezTo>
                    <a:pt x="386" y="109"/>
                    <a:pt x="311" y="83"/>
                    <a:pt x="255" y="27"/>
                  </a:cubicBezTo>
                  <a:cubicBezTo>
                    <a:pt x="233" y="8"/>
                    <a:pt x="218" y="1"/>
                    <a:pt x="2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
            <p:cNvSpPr/>
            <p:nvPr/>
          </p:nvSpPr>
          <p:spPr>
            <a:xfrm>
              <a:off x="-2128643" y="-2693578"/>
              <a:ext cx="31085" cy="22060"/>
            </a:xfrm>
            <a:custGeom>
              <a:avLst/>
              <a:gdLst/>
              <a:ahLst/>
              <a:cxnLst/>
              <a:rect l="l" t="t" r="r" b="b"/>
              <a:pathLst>
                <a:path w="651" h="462" extrusionOk="0">
                  <a:moveTo>
                    <a:pt x="123" y="147"/>
                  </a:moveTo>
                  <a:cubicBezTo>
                    <a:pt x="139" y="147"/>
                    <a:pt x="150" y="154"/>
                    <a:pt x="161" y="161"/>
                  </a:cubicBezTo>
                  <a:cubicBezTo>
                    <a:pt x="183" y="177"/>
                    <a:pt x="180" y="196"/>
                    <a:pt x="161" y="206"/>
                  </a:cubicBezTo>
                  <a:cubicBezTo>
                    <a:pt x="154" y="214"/>
                    <a:pt x="146" y="214"/>
                    <a:pt x="142" y="214"/>
                  </a:cubicBezTo>
                  <a:cubicBezTo>
                    <a:pt x="128" y="214"/>
                    <a:pt x="120" y="206"/>
                    <a:pt x="113" y="196"/>
                  </a:cubicBezTo>
                  <a:cubicBezTo>
                    <a:pt x="101" y="180"/>
                    <a:pt x="101" y="166"/>
                    <a:pt x="109" y="151"/>
                  </a:cubicBezTo>
                  <a:cubicBezTo>
                    <a:pt x="113" y="147"/>
                    <a:pt x="120" y="147"/>
                    <a:pt x="123" y="147"/>
                  </a:cubicBezTo>
                  <a:close/>
                  <a:moveTo>
                    <a:pt x="340" y="1"/>
                  </a:moveTo>
                  <a:cubicBezTo>
                    <a:pt x="303" y="42"/>
                    <a:pt x="235" y="35"/>
                    <a:pt x="199" y="80"/>
                  </a:cubicBezTo>
                  <a:cubicBezTo>
                    <a:pt x="187" y="99"/>
                    <a:pt x="173" y="102"/>
                    <a:pt x="154" y="102"/>
                  </a:cubicBezTo>
                  <a:cubicBezTo>
                    <a:pt x="146" y="102"/>
                    <a:pt x="135" y="99"/>
                    <a:pt x="128" y="99"/>
                  </a:cubicBezTo>
                  <a:lnTo>
                    <a:pt x="105" y="99"/>
                  </a:lnTo>
                  <a:cubicBezTo>
                    <a:pt x="87" y="99"/>
                    <a:pt x="75" y="102"/>
                    <a:pt x="68" y="117"/>
                  </a:cubicBezTo>
                  <a:cubicBezTo>
                    <a:pt x="52" y="166"/>
                    <a:pt x="68" y="222"/>
                    <a:pt x="19" y="259"/>
                  </a:cubicBezTo>
                  <a:cubicBezTo>
                    <a:pt x="0" y="274"/>
                    <a:pt x="16" y="296"/>
                    <a:pt x="26" y="311"/>
                  </a:cubicBezTo>
                  <a:cubicBezTo>
                    <a:pt x="30" y="311"/>
                    <a:pt x="34" y="315"/>
                    <a:pt x="38" y="315"/>
                  </a:cubicBezTo>
                  <a:cubicBezTo>
                    <a:pt x="64" y="315"/>
                    <a:pt x="83" y="282"/>
                    <a:pt x="113" y="278"/>
                  </a:cubicBezTo>
                  <a:lnTo>
                    <a:pt x="113" y="278"/>
                  </a:lnTo>
                  <a:cubicBezTo>
                    <a:pt x="101" y="318"/>
                    <a:pt x="94" y="360"/>
                    <a:pt x="64" y="360"/>
                  </a:cubicBezTo>
                  <a:cubicBezTo>
                    <a:pt x="52" y="360"/>
                    <a:pt x="34" y="353"/>
                    <a:pt x="11" y="327"/>
                  </a:cubicBezTo>
                  <a:lnTo>
                    <a:pt x="11" y="327"/>
                  </a:lnTo>
                  <a:cubicBezTo>
                    <a:pt x="4" y="368"/>
                    <a:pt x="34" y="408"/>
                    <a:pt x="52" y="408"/>
                  </a:cubicBezTo>
                  <a:lnTo>
                    <a:pt x="64" y="408"/>
                  </a:lnTo>
                  <a:cubicBezTo>
                    <a:pt x="94" y="408"/>
                    <a:pt x="123" y="420"/>
                    <a:pt x="150" y="427"/>
                  </a:cubicBezTo>
                  <a:cubicBezTo>
                    <a:pt x="180" y="439"/>
                    <a:pt x="209" y="446"/>
                    <a:pt x="240" y="446"/>
                  </a:cubicBezTo>
                  <a:cubicBezTo>
                    <a:pt x="262" y="446"/>
                    <a:pt x="285" y="442"/>
                    <a:pt x="307" y="427"/>
                  </a:cubicBezTo>
                  <a:cubicBezTo>
                    <a:pt x="273" y="375"/>
                    <a:pt x="176" y="353"/>
                    <a:pt x="240" y="263"/>
                  </a:cubicBezTo>
                  <a:cubicBezTo>
                    <a:pt x="254" y="248"/>
                    <a:pt x="262" y="233"/>
                    <a:pt x="266" y="211"/>
                  </a:cubicBezTo>
                  <a:cubicBezTo>
                    <a:pt x="273" y="161"/>
                    <a:pt x="288" y="139"/>
                    <a:pt x="330" y="139"/>
                  </a:cubicBezTo>
                  <a:cubicBezTo>
                    <a:pt x="340" y="139"/>
                    <a:pt x="356" y="143"/>
                    <a:pt x="375" y="147"/>
                  </a:cubicBezTo>
                  <a:cubicBezTo>
                    <a:pt x="453" y="161"/>
                    <a:pt x="505" y="192"/>
                    <a:pt x="554" y="251"/>
                  </a:cubicBezTo>
                  <a:cubicBezTo>
                    <a:pt x="594" y="300"/>
                    <a:pt x="580" y="330"/>
                    <a:pt x="539" y="360"/>
                  </a:cubicBezTo>
                  <a:cubicBezTo>
                    <a:pt x="542" y="413"/>
                    <a:pt x="494" y="427"/>
                    <a:pt x="471" y="461"/>
                  </a:cubicBezTo>
                  <a:cubicBezTo>
                    <a:pt x="580" y="431"/>
                    <a:pt x="621" y="349"/>
                    <a:pt x="647" y="251"/>
                  </a:cubicBezTo>
                  <a:cubicBezTo>
                    <a:pt x="651" y="233"/>
                    <a:pt x="651" y="214"/>
                    <a:pt x="636" y="214"/>
                  </a:cubicBezTo>
                  <a:cubicBezTo>
                    <a:pt x="520" y="199"/>
                    <a:pt x="490" y="83"/>
                    <a:pt x="404" y="35"/>
                  </a:cubicBezTo>
                  <a:lnTo>
                    <a:pt x="404" y="35"/>
                  </a:lnTo>
                  <a:cubicBezTo>
                    <a:pt x="389" y="57"/>
                    <a:pt x="408" y="87"/>
                    <a:pt x="385" y="113"/>
                  </a:cubicBezTo>
                  <a:cubicBezTo>
                    <a:pt x="337" y="87"/>
                    <a:pt x="340" y="42"/>
                    <a:pt x="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
            <p:cNvSpPr/>
            <p:nvPr/>
          </p:nvSpPr>
          <p:spPr>
            <a:xfrm>
              <a:off x="-2347481" y="-2904537"/>
              <a:ext cx="27695" cy="18622"/>
            </a:xfrm>
            <a:custGeom>
              <a:avLst/>
              <a:gdLst/>
              <a:ahLst/>
              <a:cxnLst/>
              <a:rect l="l" t="t" r="r" b="b"/>
              <a:pathLst>
                <a:path w="580" h="390" extrusionOk="0">
                  <a:moveTo>
                    <a:pt x="213" y="0"/>
                  </a:moveTo>
                  <a:lnTo>
                    <a:pt x="213" y="0"/>
                  </a:lnTo>
                  <a:cubicBezTo>
                    <a:pt x="247" y="109"/>
                    <a:pt x="161" y="143"/>
                    <a:pt x="98" y="210"/>
                  </a:cubicBezTo>
                  <a:cubicBezTo>
                    <a:pt x="86" y="173"/>
                    <a:pt x="82" y="124"/>
                    <a:pt x="46" y="124"/>
                  </a:cubicBezTo>
                  <a:cubicBezTo>
                    <a:pt x="38" y="124"/>
                    <a:pt x="27" y="128"/>
                    <a:pt x="15" y="131"/>
                  </a:cubicBezTo>
                  <a:cubicBezTo>
                    <a:pt x="1" y="173"/>
                    <a:pt x="64" y="188"/>
                    <a:pt x="49" y="233"/>
                  </a:cubicBezTo>
                  <a:cubicBezTo>
                    <a:pt x="86" y="255"/>
                    <a:pt x="124" y="296"/>
                    <a:pt x="165" y="300"/>
                  </a:cubicBezTo>
                  <a:cubicBezTo>
                    <a:pt x="255" y="311"/>
                    <a:pt x="203" y="345"/>
                    <a:pt x="180" y="390"/>
                  </a:cubicBezTo>
                  <a:lnTo>
                    <a:pt x="184" y="390"/>
                  </a:lnTo>
                  <a:cubicBezTo>
                    <a:pt x="307" y="333"/>
                    <a:pt x="445" y="337"/>
                    <a:pt x="527" y="217"/>
                  </a:cubicBezTo>
                  <a:cubicBezTo>
                    <a:pt x="535" y="199"/>
                    <a:pt x="524" y="180"/>
                    <a:pt x="512" y="165"/>
                  </a:cubicBezTo>
                  <a:cubicBezTo>
                    <a:pt x="490" y="183"/>
                    <a:pt x="475" y="206"/>
                    <a:pt x="445" y="206"/>
                  </a:cubicBezTo>
                  <a:lnTo>
                    <a:pt x="419" y="206"/>
                  </a:lnTo>
                  <a:cubicBezTo>
                    <a:pt x="404" y="206"/>
                    <a:pt x="393" y="202"/>
                    <a:pt x="396" y="180"/>
                  </a:cubicBezTo>
                  <a:cubicBezTo>
                    <a:pt x="396" y="154"/>
                    <a:pt x="378" y="112"/>
                    <a:pt x="412" y="109"/>
                  </a:cubicBezTo>
                  <a:cubicBezTo>
                    <a:pt x="427" y="105"/>
                    <a:pt x="449" y="102"/>
                    <a:pt x="467" y="102"/>
                  </a:cubicBezTo>
                  <a:cubicBezTo>
                    <a:pt x="490" y="102"/>
                    <a:pt x="517" y="112"/>
                    <a:pt x="524" y="150"/>
                  </a:cubicBezTo>
                  <a:cubicBezTo>
                    <a:pt x="531" y="154"/>
                    <a:pt x="535" y="157"/>
                    <a:pt x="539" y="161"/>
                  </a:cubicBezTo>
                  <a:cubicBezTo>
                    <a:pt x="579" y="128"/>
                    <a:pt x="565" y="79"/>
                    <a:pt x="572" y="38"/>
                  </a:cubicBezTo>
                  <a:lnTo>
                    <a:pt x="572" y="38"/>
                  </a:lnTo>
                  <a:cubicBezTo>
                    <a:pt x="557" y="53"/>
                    <a:pt x="543" y="60"/>
                    <a:pt x="524" y="60"/>
                  </a:cubicBezTo>
                  <a:cubicBezTo>
                    <a:pt x="517" y="60"/>
                    <a:pt x="505" y="57"/>
                    <a:pt x="494" y="53"/>
                  </a:cubicBezTo>
                  <a:lnTo>
                    <a:pt x="479" y="53"/>
                  </a:lnTo>
                  <a:cubicBezTo>
                    <a:pt x="386" y="53"/>
                    <a:pt x="303" y="16"/>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
            <p:cNvSpPr/>
            <p:nvPr/>
          </p:nvSpPr>
          <p:spPr>
            <a:xfrm>
              <a:off x="-2348532" y="-2917573"/>
              <a:ext cx="26597" cy="18431"/>
            </a:xfrm>
            <a:custGeom>
              <a:avLst/>
              <a:gdLst/>
              <a:ahLst/>
              <a:cxnLst/>
              <a:rect l="l" t="t" r="r" b="b"/>
              <a:pathLst>
                <a:path w="557" h="386" extrusionOk="0">
                  <a:moveTo>
                    <a:pt x="318" y="1"/>
                  </a:moveTo>
                  <a:cubicBezTo>
                    <a:pt x="296" y="1"/>
                    <a:pt x="273" y="16"/>
                    <a:pt x="251" y="16"/>
                  </a:cubicBezTo>
                  <a:lnTo>
                    <a:pt x="228" y="16"/>
                  </a:lnTo>
                  <a:cubicBezTo>
                    <a:pt x="225" y="16"/>
                    <a:pt x="217" y="16"/>
                    <a:pt x="209" y="12"/>
                  </a:cubicBezTo>
                  <a:cubicBezTo>
                    <a:pt x="202" y="12"/>
                    <a:pt x="198" y="8"/>
                    <a:pt x="191" y="8"/>
                  </a:cubicBezTo>
                  <a:cubicBezTo>
                    <a:pt x="183" y="8"/>
                    <a:pt x="172" y="12"/>
                    <a:pt x="168" y="27"/>
                  </a:cubicBezTo>
                  <a:cubicBezTo>
                    <a:pt x="157" y="53"/>
                    <a:pt x="142" y="61"/>
                    <a:pt x="123" y="61"/>
                  </a:cubicBezTo>
                  <a:cubicBezTo>
                    <a:pt x="116" y="61"/>
                    <a:pt x="104" y="57"/>
                    <a:pt x="97" y="57"/>
                  </a:cubicBezTo>
                  <a:lnTo>
                    <a:pt x="75" y="57"/>
                  </a:lnTo>
                  <a:cubicBezTo>
                    <a:pt x="60" y="57"/>
                    <a:pt x="49" y="57"/>
                    <a:pt x="37" y="68"/>
                  </a:cubicBezTo>
                  <a:cubicBezTo>
                    <a:pt x="0" y="109"/>
                    <a:pt x="71" y="165"/>
                    <a:pt x="18" y="202"/>
                  </a:cubicBezTo>
                  <a:cubicBezTo>
                    <a:pt x="15" y="202"/>
                    <a:pt x="11" y="206"/>
                    <a:pt x="11" y="210"/>
                  </a:cubicBezTo>
                  <a:cubicBezTo>
                    <a:pt x="11" y="263"/>
                    <a:pt x="11" y="318"/>
                    <a:pt x="8" y="371"/>
                  </a:cubicBezTo>
                  <a:lnTo>
                    <a:pt x="15" y="378"/>
                  </a:lnTo>
                  <a:lnTo>
                    <a:pt x="26" y="385"/>
                  </a:lnTo>
                  <a:cubicBezTo>
                    <a:pt x="49" y="367"/>
                    <a:pt x="56" y="330"/>
                    <a:pt x="90" y="330"/>
                  </a:cubicBezTo>
                  <a:cubicBezTo>
                    <a:pt x="101" y="330"/>
                    <a:pt x="112" y="333"/>
                    <a:pt x="127" y="341"/>
                  </a:cubicBezTo>
                  <a:cubicBezTo>
                    <a:pt x="135" y="344"/>
                    <a:pt x="142" y="349"/>
                    <a:pt x="149" y="349"/>
                  </a:cubicBezTo>
                  <a:cubicBezTo>
                    <a:pt x="183" y="349"/>
                    <a:pt x="206" y="296"/>
                    <a:pt x="235" y="273"/>
                  </a:cubicBezTo>
                  <a:cubicBezTo>
                    <a:pt x="194" y="232"/>
                    <a:pt x="213" y="195"/>
                    <a:pt x="254" y="169"/>
                  </a:cubicBezTo>
                  <a:cubicBezTo>
                    <a:pt x="228" y="120"/>
                    <a:pt x="180" y="165"/>
                    <a:pt x="153" y="113"/>
                  </a:cubicBezTo>
                  <a:lnTo>
                    <a:pt x="153" y="113"/>
                  </a:lnTo>
                  <a:cubicBezTo>
                    <a:pt x="161" y="113"/>
                    <a:pt x="165" y="116"/>
                    <a:pt x="172" y="116"/>
                  </a:cubicBezTo>
                  <a:cubicBezTo>
                    <a:pt x="213" y="116"/>
                    <a:pt x="232" y="75"/>
                    <a:pt x="273" y="57"/>
                  </a:cubicBezTo>
                  <a:cubicBezTo>
                    <a:pt x="273" y="102"/>
                    <a:pt x="287" y="132"/>
                    <a:pt x="314" y="132"/>
                  </a:cubicBezTo>
                  <a:cubicBezTo>
                    <a:pt x="325" y="132"/>
                    <a:pt x="340" y="124"/>
                    <a:pt x="359" y="116"/>
                  </a:cubicBezTo>
                  <a:cubicBezTo>
                    <a:pt x="359" y="202"/>
                    <a:pt x="482" y="187"/>
                    <a:pt x="489" y="273"/>
                  </a:cubicBezTo>
                  <a:cubicBezTo>
                    <a:pt x="489" y="292"/>
                    <a:pt x="505" y="307"/>
                    <a:pt x="516" y="326"/>
                  </a:cubicBezTo>
                  <a:cubicBezTo>
                    <a:pt x="557" y="289"/>
                    <a:pt x="497" y="228"/>
                    <a:pt x="549" y="195"/>
                  </a:cubicBezTo>
                  <a:cubicBezTo>
                    <a:pt x="531" y="61"/>
                    <a:pt x="430" y="23"/>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
            <p:cNvSpPr/>
            <p:nvPr/>
          </p:nvSpPr>
          <p:spPr>
            <a:xfrm>
              <a:off x="-2128118" y="-2444705"/>
              <a:ext cx="23588" cy="28411"/>
            </a:xfrm>
            <a:custGeom>
              <a:avLst/>
              <a:gdLst/>
              <a:ahLst/>
              <a:cxnLst/>
              <a:rect l="l" t="t" r="r" b="b"/>
              <a:pathLst>
                <a:path w="494" h="595" extrusionOk="0">
                  <a:moveTo>
                    <a:pt x="311" y="0"/>
                  </a:moveTo>
                  <a:cubicBezTo>
                    <a:pt x="300" y="0"/>
                    <a:pt x="288" y="4"/>
                    <a:pt x="277" y="8"/>
                  </a:cubicBezTo>
                  <a:cubicBezTo>
                    <a:pt x="367" y="130"/>
                    <a:pt x="364" y="139"/>
                    <a:pt x="259" y="187"/>
                  </a:cubicBezTo>
                  <a:cubicBezTo>
                    <a:pt x="251" y="206"/>
                    <a:pt x="259" y="228"/>
                    <a:pt x="266" y="243"/>
                  </a:cubicBezTo>
                  <a:cubicBezTo>
                    <a:pt x="319" y="314"/>
                    <a:pt x="266" y="351"/>
                    <a:pt x="217" y="389"/>
                  </a:cubicBezTo>
                  <a:cubicBezTo>
                    <a:pt x="202" y="400"/>
                    <a:pt x="188" y="408"/>
                    <a:pt x="172" y="408"/>
                  </a:cubicBezTo>
                  <a:cubicBezTo>
                    <a:pt x="143" y="408"/>
                    <a:pt x="120" y="377"/>
                    <a:pt x="94" y="351"/>
                  </a:cubicBezTo>
                  <a:cubicBezTo>
                    <a:pt x="76" y="332"/>
                    <a:pt x="53" y="318"/>
                    <a:pt x="60" y="284"/>
                  </a:cubicBezTo>
                  <a:cubicBezTo>
                    <a:pt x="53" y="258"/>
                    <a:pt x="72" y="239"/>
                    <a:pt x="86" y="228"/>
                  </a:cubicBezTo>
                  <a:cubicBezTo>
                    <a:pt x="143" y="183"/>
                    <a:pt x="131" y="135"/>
                    <a:pt x="94" y="90"/>
                  </a:cubicBezTo>
                  <a:lnTo>
                    <a:pt x="94" y="90"/>
                  </a:lnTo>
                  <a:cubicBezTo>
                    <a:pt x="57" y="127"/>
                    <a:pt x="60" y="191"/>
                    <a:pt x="23" y="232"/>
                  </a:cubicBezTo>
                  <a:cubicBezTo>
                    <a:pt x="0" y="251"/>
                    <a:pt x="15" y="277"/>
                    <a:pt x="23" y="296"/>
                  </a:cubicBezTo>
                  <a:cubicBezTo>
                    <a:pt x="50" y="370"/>
                    <a:pt x="143" y="441"/>
                    <a:pt x="229" y="441"/>
                  </a:cubicBezTo>
                  <a:lnTo>
                    <a:pt x="236" y="441"/>
                  </a:lnTo>
                  <a:cubicBezTo>
                    <a:pt x="247" y="437"/>
                    <a:pt x="255" y="437"/>
                    <a:pt x="262" y="437"/>
                  </a:cubicBezTo>
                  <a:cubicBezTo>
                    <a:pt x="326" y="437"/>
                    <a:pt x="364" y="463"/>
                    <a:pt x="364" y="539"/>
                  </a:cubicBezTo>
                  <a:cubicBezTo>
                    <a:pt x="364" y="561"/>
                    <a:pt x="359" y="594"/>
                    <a:pt x="390" y="594"/>
                  </a:cubicBezTo>
                  <a:lnTo>
                    <a:pt x="393" y="594"/>
                  </a:lnTo>
                  <a:cubicBezTo>
                    <a:pt x="419" y="594"/>
                    <a:pt x="449" y="565"/>
                    <a:pt x="442" y="546"/>
                  </a:cubicBezTo>
                  <a:cubicBezTo>
                    <a:pt x="412" y="467"/>
                    <a:pt x="460" y="411"/>
                    <a:pt x="483" y="348"/>
                  </a:cubicBezTo>
                  <a:cubicBezTo>
                    <a:pt x="494" y="306"/>
                    <a:pt x="483" y="270"/>
                    <a:pt x="471" y="225"/>
                  </a:cubicBezTo>
                  <a:cubicBezTo>
                    <a:pt x="453" y="146"/>
                    <a:pt x="386" y="101"/>
                    <a:pt x="355" y="30"/>
                  </a:cubicBezTo>
                  <a:cubicBezTo>
                    <a:pt x="348" y="8"/>
                    <a:pt x="329" y="0"/>
                    <a:pt x="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
            <p:cNvSpPr/>
            <p:nvPr/>
          </p:nvSpPr>
          <p:spPr>
            <a:xfrm>
              <a:off x="-2417626" y="-2974682"/>
              <a:ext cx="21106" cy="22729"/>
            </a:xfrm>
            <a:custGeom>
              <a:avLst/>
              <a:gdLst/>
              <a:ahLst/>
              <a:cxnLst/>
              <a:rect l="l" t="t" r="r" b="b"/>
              <a:pathLst>
                <a:path w="442" h="476" extrusionOk="0">
                  <a:moveTo>
                    <a:pt x="228" y="1"/>
                  </a:moveTo>
                  <a:lnTo>
                    <a:pt x="228" y="1"/>
                  </a:lnTo>
                  <a:cubicBezTo>
                    <a:pt x="161" y="11"/>
                    <a:pt x="124" y="60"/>
                    <a:pt x="109" y="116"/>
                  </a:cubicBezTo>
                  <a:cubicBezTo>
                    <a:pt x="97" y="150"/>
                    <a:pt x="90" y="165"/>
                    <a:pt x="79" y="165"/>
                  </a:cubicBezTo>
                  <a:cubicBezTo>
                    <a:pt x="71" y="165"/>
                    <a:pt x="60" y="154"/>
                    <a:pt x="42" y="139"/>
                  </a:cubicBezTo>
                  <a:lnTo>
                    <a:pt x="42" y="135"/>
                  </a:lnTo>
                  <a:cubicBezTo>
                    <a:pt x="26" y="150"/>
                    <a:pt x="15" y="158"/>
                    <a:pt x="0" y="168"/>
                  </a:cubicBezTo>
                  <a:cubicBezTo>
                    <a:pt x="30" y="195"/>
                    <a:pt x="49" y="225"/>
                    <a:pt x="34" y="266"/>
                  </a:cubicBezTo>
                  <a:cubicBezTo>
                    <a:pt x="64" y="307"/>
                    <a:pt x="105" y="334"/>
                    <a:pt x="102" y="401"/>
                  </a:cubicBezTo>
                  <a:cubicBezTo>
                    <a:pt x="102" y="434"/>
                    <a:pt x="138" y="475"/>
                    <a:pt x="191" y="475"/>
                  </a:cubicBezTo>
                  <a:cubicBezTo>
                    <a:pt x="199" y="475"/>
                    <a:pt x="209" y="475"/>
                    <a:pt x="221" y="472"/>
                  </a:cubicBezTo>
                  <a:lnTo>
                    <a:pt x="221" y="468"/>
                  </a:lnTo>
                  <a:cubicBezTo>
                    <a:pt x="176" y="453"/>
                    <a:pt x="202" y="415"/>
                    <a:pt x="202" y="389"/>
                  </a:cubicBezTo>
                  <a:cubicBezTo>
                    <a:pt x="206" y="363"/>
                    <a:pt x="217" y="356"/>
                    <a:pt x="236" y="356"/>
                  </a:cubicBezTo>
                  <a:cubicBezTo>
                    <a:pt x="240" y="356"/>
                    <a:pt x="243" y="356"/>
                    <a:pt x="247" y="360"/>
                  </a:cubicBezTo>
                  <a:lnTo>
                    <a:pt x="262" y="360"/>
                  </a:lnTo>
                  <a:cubicBezTo>
                    <a:pt x="266" y="356"/>
                    <a:pt x="269" y="356"/>
                    <a:pt x="273" y="356"/>
                  </a:cubicBezTo>
                  <a:cubicBezTo>
                    <a:pt x="281" y="356"/>
                    <a:pt x="288" y="360"/>
                    <a:pt x="295" y="360"/>
                  </a:cubicBezTo>
                  <a:cubicBezTo>
                    <a:pt x="326" y="363"/>
                    <a:pt x="348" y="367"/>
                    <a:pt x="363" y="367"/>
                  </a:cubicBezTo>
                  <a:cubicBezTo>
                    <a:pt x="400" y="367"/>
                    <a:pt x="397" y="344"/>
                    <a:pt x="393" y="266"/>
                  </a:cubicBezTo>
                  <a:cubicBezTo>
                    <a:pt x="344" y="203"/>
                    <a:pt x="438" y="221"/>
                    <a:pt x="442" y="187"/>
                  </a:cubicBezTo>
                  <a:cubicBezTo>
                    <a:pt x="356" y="187"/>
                    <a:pt x="292" y="139"/>
                    <a:pt x="240" y="79"/>
                  </a:cubicBezTo>
                  <a:cubicBezTo>
                    <a:pt x="214" y="56"/>
                    <a:pt x="202" y="30"/>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
            <p:cNvSpPr/>
            <p:nvPr/>
          </p:nvSpPr>
          <p:spPr>
            <a:xfrm>
              <a:off x="-2889921" y="-2542879"/>
              <a:ext cx="27170" cy="23588"/>
            </a:xfrm>
            <a:custGeom>
              <a:avLst/>
              <a:gdLst/>
              <a:ahLst/>
              <a:cxnLst/>
              <a:rect l="l" t="t" r="r" b="b"/>
              <a:pathLst>
                <a:path w="569" h="494" extrusionOk="0">
                  <a:moveTo>
                    <a:pt x="262" y="109"/>
                  </a:moveTo>
                  <a:cubicBezTo>
                    <a:pt x="285" y="109"/>
                    <a:pt x="311" y="119"/>
                    <a:pt x="333" y="145"/>
                  </a:cubicBezTo>
                  <a:cubicBezTo>
                    <a:pt x="397" y="195"/>
                    <a:pt x="366" y="276"/>
                    <a:pt x="397" y="337"/>
                  </a:cubicBezTo>
                  <a:cubicBezTo>
                    <a:pt x="404" y="347"/>
                    <a:pt x="378" y="366"/>
                    <a:pt x="355" y="366"/>
                  </a:cubicBezTo>
                  <a:cubicBezTo>
                    <a:pt x="352" y="366"/>
                    <a:pt x="348" y="366"/>
                    <a:pt x="344" y="363"/>
                  </a:cubicBezTo>
                  <a:cubicBezTo>
                    <a:pt x="288" y="333"/>
                    <a:pt x="221" y="344"/>
                    <a:pt x="172" y="302"/>
                  </a:cubicBezTo>
                  <a:cubicBezTo>
                    <a:pt x="157" y="292"/>
                    <a:pt x="150" y="280"/>
                    <a:pt x="138" y="280"/>
                  </a:cubicBezTo>
                  <a:cubicBezTo>
                    <a:pt x="135" y="280"/>
                    <a:pt x="128" y="285"/>
                    <a:pt x="116" y="292"/>
                  </a:cubicBezTo>
                  <a:cubicBezTo>
                    <a:pt x="112" y="292"/>
                    <a:pt x="109" y="295"/>
                    <a:pt x="105" y="295"/>
                  </a:cubicBezTo>
                  <a:cubicBezTo>
                    <a:pt x="93" y="295"/>
                    <a:pt x="86" y="288"/>
                    <a:pt x="86" y="273"/>
                  </a:cubicBezTo>
                  <a:cubicBezTo>
                    <a:pt x="83" y="254"/>
                    <a:pt x="83" y="228"/>
                    <a:pt x="105" y="228"/>
                  </a:cubicBezTo>
                  <a:lnTo>
                    <a:pt x="109" y="228"/>
                  </a:lnTo>
                  <a:cubicBezTo>
                    <a:pt x="112" y="228"/>
                    <a:pt x="116" y="232"/>
                    <a:pt x="120" y="232"/>
                  </a:cubicBezTo>
                  <a:cubicBezTo>
                    <a:pt x="161" y="232"/>
                    <a:pt x="161" y="195"/>
                    <a:pt x="176" y="168"/>
                  </a:cubicBezTo>
                  <a:cubicBezTo>
                    <a:pt x="202" y="128"/>
                    <a:pt x="228" y="109"/>
                    <a:pt x="262" y="109"/>
                  </a:cubicBezTo>
                  <a:close/>
                  <a:moveTo>
                    <a:pt x="243" y="0"/>
                  </a:moveTo>
                  <a:cubicBezTo>
                    <a:pt x="221" y="101"/>
                    <a:pt x="138" y="123"/>
                    <a:pt x="67" y="157"/>
                  </a:cubicBezTo>
                  <a:cubicBezTo>
                    <a:pt x="26" y="180"/>
                    <a:pt x="0" y="213"/>
                    <a:pt x="26" y="262"/>
                  </a:cubicBezTo>
                  <a:cubicBezTo>
                    <a:pt x="45" y="302"/>
                    <a:pt x="49" y="378"/>
                    <a:pt x="102" y="378"/>
                  </a:cubicBezTo>
                  <a:lnTo>
                    <a:pt x="112" y="378"/>
                  </a:lnTo>
                  <a:cubicBezTo>
                    <a:pt x="124" y="374"/>
                    <a:pt x="131" y="374"/>
                    <a:pt x="142" y="374"/>
                  </a:cubicBezTo>
                  <a:cubicBezTo>
                    <a:pt x="195" y="374"/>
                    <a:pt x="224" y="404"/>
                    <a:pt x="266" y="426"/>
                  </a:cubicBezTo>
                  <a:cubicBezTo>
                    <a:pt x="307" y="449"/>
                    <a:pt x="340" y="482"/>
                    <a:pt x="385" y="494"/>
                  </a:cubicBezTo>
                  <a:lnTo>
                    <a:pt x="411" y="494"/>
                  </a:lnTo>
                  <a:cubicBezTo>
                    <a:pt x="464" y="494"/>
                    <a:pt x="501" y="459"/>
                    <a:pt x="483" y="407"/>
                  </a:cubicBezTo>
                  <a:cubicBezTo>
                    <a:pt x="456" y="337"/>
                    <a:pt x="483" y="292"/>
                    <a:pt x="528" y="243"/>
                  </a:cubicBezTo>
                  <a:cubicBezTo>
                    <a:pt x="546" y="224"/>
                    <a:pt x="568" y="190"/>
                    <a:pt x="561" y="157"/>
                  </a:cubicBezTo>
                  <a:cubicBezTo>
                    <a:pt x="554" y="150"/>
                    <a:pt x="546" y="150"/>
                    <a:pt x="542" y="150"/>
                  </a:cubicBezTo>
                  <a:cubicBezTo>
                    <a:pt x="531" y="150"/>
                    <a:pt x="523" y="154"/>
                    <a:pt x="516" y="161"/>
                  </a:cubicBezTo>
                  <a:cubicBezTo>
                    <a:pt x="486" y="180"/>
                    <a:pt x="460" y="187"/>
                    <a:pt x="438" y="187"/>
                  </a:cubicBezTo>
                  <a:cubicBezTo>
                    <a:pt x="404" y="187"/>
                    <a:pt x="378" y="168"/>
                    <a:pt x="355" y="116"/>
                  </a:cubicBezTo>
                  <a:cubicBezTo>
                    <a:pt x="337" y="75"/>
                    <a:pt x="292" y="45"/>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
            <p:cNvSpPr/>
            <p:nvPr/>
          </p:nvSpPr>
          <p:spPr>
            <a:xfrm>
              <a:off x="-2255945" y="-2495415"/>
              <a:ext cx="24353" cy="31276"/>
            </a:xfrm>
            <a:custGeom>
              <a:avLst/>
              <a:gdLst/>
              <a:ahLst/>
              <a:cxnLst/>
              <a:rect l="l" t="t" r="r" b="b"/>
              <a:pathLst>
                <a:path w="510" h="655" extrusionOk="0">
                  <a:moveTo>
                    <a:pt x="102" y="0"/>
                  </a:moveTo>
                  <a:cubicBezTo>
                    <a:pt x="84" y="0"/>
                    <a:pt x="75" y="19"/>
                    <a:pt x="72" y="34"/>
                  </a:cubicBezTo>
                  <a:cubicBezTo>
                    <a:pt x="20" y="165"/>
                    <a:pt x="42" y="307"/>
                    <a:pt x="13" y="438"/>
                  </a:cubicBezTo>
                  <a:cubicBezTo>
                    <a:pt x="1" y="471"/>
                    <a:pt x="27" y="494"/>
                    <a:pt x="49" y="516"/>
                  </a:cubicBezTo>
                  <a:cubicBezTo>
                    <a:pt x="65" y="486"/>
                    <a:pt x="46" y="457"/>
                    <a:pt x="46" y="426"/>
                  </a:cubicBezTo>
                  <a:cubicBezTo>
                    <a:pt x="35" y="337"/>
                    <a:pt x="84" y="266"/>
                    <a:pt x="165" y="243"/>
                  </a:cubicBezTo>
                  <a:cubicBezTo>
                    <a:pt x="170" y="240"/>
                    <a:pt x="177" y="240"/>
                    <a:pt x="184" y="240"/>
                  </a:cubicBezTo>
                  <a:cubicBezTo>
                    <a:pt x="241" y="300"/>
                    <a:pt x="341" y="295"/>
                    <a:pt x="375" y="393"/>
                  </a:cubicBezTo>
                  <a:cubicBezTo>
                    <a:pt x="405" y="490"/>
                    <a:pt x="398" y="542"/>
                    <a:pt x="322" y="595"/>
                  </a:cubicBezTo>
                  <a:cubicBezTo>
                    <a:pt x="319" y="599"/>
                    <a:pt x="319" y="599"/>
                    <a:pt x="315" y="599"/>
                  </a:cubicBezTo>
                  <a:cubicBezTo>
                    <a:pt x="308" y="599"/>
                    <a:pt x="304" y="576"/>
                    <a:pt x="296" y="564"/>
                  </a:cubicBezTo>
                  <a:cubicBezTo>
                    <a:pt x="267" y="602"/>
                    <a:pt x="210" y="580"/>
                    <a:pt x="180" y="614"/>
                  </a:cubicBezTo>
                  <a:cubicBezTo>
                    <a:pt x="215" y="636"/>
                    <a:pt x="251" y="654"/>
                    <a:pt x="285" y="654"/>
                  </a:cubicBezTo>
                  <a:cubicBezTo>
                    <a:pt x="315" y="654"/>
                    <a:pt x="349" y="640"/>
                    <a:pt x="375" y="595"/>
                  </a:cubicBezTo>
                  <a:cubicBezTo>
                    <a:pt x="386" y="580"/>
                    <a:pt x="401" y="580"/>
                    <a:pt x="412" y="576"/>
                  </a:cubicBezTo>
                  <a:cubicBezTo>
                    <a:pt x="494" y="542"/>
                    <a:pt x="510" y="505"/>
                    <a:pt x="446" y="445"/>
                  </a:cubicBezTo>
                  <a:cubicBezTo>
                    <a:pt x="405" y="400"/>
                    <a:pt x="398" y="359"/>
                    <a:pt x="401" y="303"/>
                  </a:cubicBezTo>
                  <a:cubicBezTo>
                    <a:pt x="408" y="217"/>
                    <a:pt x="356" y="150"/>
                    <a:pt x="277" y="150"/>
                  </a:cubicBezTo>
                  <a:lnTo>
                    <a:pt x="259" y="150"/>
                  </a:lnTo>
                  <a:cubicBezTo>
                    <a:pt x="248" y="154"/>
                    <a:pt x="237" y="154"/>
                    <a:pt x="229" y="154"/>
                  </a:cubicBezTo>
                  <a:cubicBezTo>
                    <a:pt x="162" y="154"/>
                    <a:pt x="136" y="116"/>
                    <a:pt x="136" y="45"/>
                  </a:cubicBezTo>
                  <a:cubicBezTo>
                    <a:pt x="132" y="26"/>
                    <a:pt x="136" y="8"/>
                    <a:pt x="110"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
            <p:cNvSpPr/>
            <p:nvPr/>
          </p:nvSpPr>
          <p:spPr>
            <a:xfrm>
              <a:off x="-2419202" y="-2961981"/>
              <a:ext cx="39251" cy="35383"/>
            </a:xfrm>
            <a:custGeom>
              <a:avLst/>
              <a:gdLst/>
              <a:ahLst/>
              <a:cxnLst/>
              <a:rect l="l" t="t" r="r" b="b"/>
              <a:pathLst>
                <a:path w="822" h="741" extrusionOk="0">
                  <a:moveTo>
                    <a:pt x="258" y="523"/>
                  </a:moveTo>
                  <a:lnTo>
                    <a:pt x="258" y="527"/>
                  </a:lnTo>
                  <a:lnTo>
                    <a:pt x="261" y="527"/>
                  </a:lnTo>
                  <a:cubicBezTo>
                    <a:pt x="258" y="527"/>
                    <a:pt x="258" y="527"/>
                    <a:pt x="258" y="523"/>
                  </a:cubicBezTo>
                  <a:close/>
                  <a:moveTo>
                    <a:pt x="67" y="0"/>
                  </a:moveTo>
                  <a:cubicBezTo>
                    <a:pt x="40" y="23"/>
                    <a:pt x="101" y="45"/>
                    <a:pt x="63" y="78"/>
                  </a:cubicBezTo>
                  <a:cubicBezTo>
                    <a:pt x="0" y="135"/>
                    <a:pt x="78" y="183"/>
                    <a:pt x="90" y="232"/>
                  </a:cubicBezTo>
                  <a:cubicBezTo>
                    <a:pt x="93" y="254"/>
                    <a:pt x="112" y="261"/>
                    <a:pt x="130" y="261"/>
                  </a:cubicBezTo>
                  <a:cubicBezTo>
                    <a:pt x="145" y="261"/>
                    <a:pt x="161" y="258"/>
                    <a:pt x="175" y="254"/>
                  </a:cubicBezTo>
                  <a:lnTo>
                    <a:pt x="194" y="254"/>
                  </a:lnTo>
                  <a:cubicBezTo>
                    <a:pt x="247" y="254"/>
                    <a:pt x="261" y="306"/>
                    <a:pt x="287" y="347"/>
                  </a:cubicBezTo>
                  <a:cubicBezTo>
                    <a:pt x="314" y="389"/>
                    <a:pt x="306" y="418"/>
                    <a:pt x="273" y="449"/>
                  </a:cubicBezTo>
                  <a:cubicBezTo>
                    <a:pt x="216" y="501"/>
                    <a:pt x="164" y="561"/>
                    <a:pt x="104" y="609"/>
                  </a:cubicBezTo>
                  <a:cubicBezTo>
                    <a:pt x="63" y="651"/>
                    <a:pt x="48" y="687"/>
                    <a:pt x="82" y="740"/>
                  </a:cubicBezTo>
                  <a:cubicBezTo>
                    <a:pt x="85" y="732"/>
                    <a:pt x="90" y="729"/>
                    <a:pt x="97" y="725"/>
                  </a:cubicBezTo>
                  <a:cubicBezTo>
                    <a:pt x="101" y="699"/>
                    <a:pt x="108" y="677"/>
                    <a:pt x="127" y="658"/>
                  </a:cubicBezTo>
                  <a:cubicBezTo>
                    <a:pt x="145" y="587"/>
                    <a:pt x="194" y="549"/>
                    <a:pt x="258" y="523"/>
                  </a:cubicBezTo>
                  <a:cubicBezTo>
                    <a:pt x="276" y="508"/>
                    <a:pt x="292" y="489"/>
                    <a:pt x="314" y="489"/>
                  </a:cubicBezTo>
                  <a:cubicBezTo>
                    <a:pt x="363" y="486"/>
                    <a:pt x="389" y="475"/>
                    <a:pt x="359" y="418"/>
                  </a:cubicBezTo>
                  <a:cubicBezTo>
                    <a:pt x="347" y="400"/>
                    <a:pt x="359" y="363"/>
                    <a:pt x="389" y="359"/>
                  </a:cubicBezTo>
                  <a:cubicBezTo>
                    <a:pt x="407" y="355"/>
                    <a:pt x="430" y="344"/>
                    <a:pt x="452" y="344"/>
                  </a:cubicBezTo>
                  <a:cubicBezTo>
                    <a:pt x="463" y="344"/>
                    <a:pt x="475" y="347"/>
                    <a:pt x="485" y="363"/>
                  </a:cubicBezTo>
                  <a:cubicBezTo>
                    <a:pt x="516" y="408"/>
                    <a:pt x="564" y="392"/>
                    <a:pt x="601" y="411"/>
                  </a:cubicBezTo>
                  <a:lnTo>
                    <a:pt x="606" y="411"/>
                  </a:lnTo>
                  <a:cubicBezTo>
                    <a:pt x="606" y="340"/>
                    <a:pt x="587" y="261"/>
                    <a:pt x="673" y="213"/>
                  </a:cubicBezTo>
                  <a:cubicBezTo>
                    <a:pt x="695" y="198"/>
                    <a:pt x="710" y="180"/>
                    <a:pt x="740" y="175"/>
                  </a:cubicBezTo>
                  <a:cubicBezTo>
                    <a:pt x="818" y="164"/>
                    <a:pt x="822" y="123"/>
                    <a:pt x="785" y="63"/>
                  </a:cubicBezTo>
                  <a:cubicBezTo>
                    <a:pt x="773" y="45"/>
                    <a:pt x="763" y="23"/>
                    <a:pt x="755" y="4"/>
                  </a:cubicBezTo>
                  <a:cubicBezTo>
                    <a:pt x="747" y="18"/>
                    <a:pt x="740" y="37"/>
                    <a:pt x="736" y="52"/>
                  </a:cubicBezTo>
                  <a:cubicBezTo>
                    <a:pt x="751" y="149"/>
                    <a:pt x="661" y="183"/>
                    <a:pt x="613" y="220"/>
                  </a:cubicBezTo>
                  <a:cubicBezTo>
                    <a:pt x="575" y="251"/>
                    <a:pt x="520" y="295"/>
                    <a:pt x="456" y="295"/>
                  </a:cubicBezTo>
                  <a:cubicBezTo>
                    <a:pt x="385" y="277"/>
                    <a:pt x="295" y="295"/>
                    <a:pt x="261" y="202"/>
                  </a:cubicBezTo>
                  <a:cubicBezTo>
                    <a:pt x="258" y="202"/>
                    <a:pt x="258" y="206"/>
                    <a:pt x="254" y="206"/>
                  </a:cubicBezTo>
                  <a:cubicBezTo>
                    <a:pt x="242" y="209"/>
                    <a:pt x="232" y="209"/>
                    <a:pt x="224" y="209"/>
                  </a:cubicBezTo>
                  <a:cubicBezTo>
                    <a:pt x="171" y="209"/>
                    <a:pt x="135" y="168"/>
                    <a:pt x="135" y="135"/>
                  </a:cubicBezTo>
                  <a:cubicBezTo>
                    <a:pt x="138" y="68"/>
                    <a:pt x="97" y="41"/>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
            <p:cNvSpPr/>
            <p:nvPr/>
          </p:nvSpPr>
          <p:spPr>
            <a:xfrm>
              <a:off x="-2043123" y="-2939156"/>
              <a:ext cx="45363" cy="35908"/>
            </a:xfrm>
            <a:custGeom>
              <a:avLst/>
              <a:gdLst/>
              <a:ahLst/>
              <a:cxnLst/>
              <a:rect l="l" t="t" r="r" b="b"/>
              <a:pathLst>
                <a:path w="950" h="752" extrusionOk="0">
                  <a:moveTo>
                    <a:pt x="523" y="0"/>
                  </a:moveTo>
                  <a:cubicBezTo>
                    <a:pt x="512" y="0"/>
                    <a:pt x="501" y="4"/>
                    <a:pt x="490" y="11"/>
                  </a:cubicBezTo>
                  <a:cubicBezTo>
                    <a:pt x="400" y="64"/>
                    <a:pt x="302" y="97"/>
                    <a:pt x="216" y="154"/>
                  </a:cubicBezTo>
                  <a:cubicBezTo>
                    <a:pt x="213" y="157"/>
                    <a:pt x="213" y="161"/>
                    <a:pt x="209" y="161"/>
                  </a:cubicBezTo>
                  <a:cubicBezTo>
                    <a:pt x="119" y="213"/>
                    <a:pt x="135" y="318"/>
                    <a:pt x="90" y="389"/>
                  </a:cubicBezTo>
                  <a:cubicBezTo>
                    <a:pt x="23" y="494"/>
                    <a:pt x="0" y="602"/>
                    <a:pt x="45" y="718"/>
                  </a:cubicBezTo>
                  <a:lnTo>
                    <a:pt x="49" y="718"/>
                  </a:lnTo>
                  <a:cubicBezTo>
                    <a:pt x="59" y="715"/>
                    <a:pt x="67" y="711"/>
                    <a:pt x="78" y="711"/>
                  </a:cubicBezTo>
                  <a:cubicBezTo>
                    <a:pt x="101" y="711"/>
                    <a:pt x="123" y="733"/>
                    <a:pt x="142" y="751"/>
                  </a:cubicBezTo>
                  <a:cubicBezTo>
                    <a:pt x="149" y="692"/>
                    <a:pt x="149" y="692"/>
                    <a:pt x="75" y="632"/>
                  </a:cubicBezTo>
                  <a:cubicBezTo>
                    <a:pt x="97" y="584"/>
                    <a:pt x="194" y="546"/>
                    <a:pt x="101" y="479"/>
                  </a:cubicBezTo>
                  <a:cubicBezTo>
                    <a:pt x="93" y="471"/>
                    <a:pt x="93" y="460"/>
                    <a:pt x="101" y="456"/>
                  </a:cubicBezTo>
                  <a:cubicBezTo>
                    <a:pt x="190" y="408"/>
                    <a:pt x="171" y="303"/>
                    <a:pt x="206" y="225"/>
                  </a:cubicBezTo>
                  <a:cubicBezTo>
                    <a:pt x="213" y="206"/>
                    <a:pt x="224" y="199"/>
                    <a:pt x="235" y="199"/>
                  </a:cubicBezTo>
                  <a:cubicBezTo>
                    <a:pt x="243" y="199"/>
                    <a:pt x="247" y="202"/>
                    <a:pt x="254" y="202"/>
                  </a:cubicBezTo>
                  <a:cubicBezTo>
                    <a:pt x="258" y="206"/>
                    <a:pt x="266" y="209"/>
                    <a:pt x="269" y="209"/>
                  </a:cubicBezTo>
                  <a:cubicBezTo>
                    <a:pt x="273" y="209"/>
                    <a:pt x="273" y="206"/>
                    <a:pt x="273" y="206"/>
                  </a:cubicBezTo>
                  <a:cubicBezTo>
                    <a:pt x="333" y="123"/>
                    <a:pt x="456" y="161"/>
                    <a:pt x="512" y="68"/>
                  </a:cubicBezTo>
                  <a:cubicBezTo>
                    <a:pt x="516" y="61"/>
                    <a:pt x="527" y="56"/>
                    <a:pt x="538" y="56"/>
                  </a:cubicBezTo>
                  <a:cubicBezTo>
                    <a:pt x="561" y="56"/>
                    <a:pt x="583" y="68"/>
                    <a:pt x="594" y="79"/>
                  </a:cubicBezTo>
                  <a:cubicBezTo>
                    <a:pt x="658" y="128"/>
                    <a:pt x="725" y="161"/>
                    <a:pt x="804" y="161"/>
                  </a:cubicBezTo>
                  <a:lnTo>
                    <a:pt x="815" y="161"/>
                  </a:lnTo>
                  <a:cubicBezTo>
                    <a:pt x="834" y="161"/>
                    <a:pt x="841" y="183"/>
                    <a:pt x="856" y="195"/>
                  </a:cubicBezTo>
                  <a:cubicBezTo>
                    <a:pt x="894" y="228"/>
                    <a:pt x="912" y="277"/>
                    <a:pt x="946" y="311"/>
                  </a:cubicBezTo>
                  <a:lnTo>
                    <a:pt x="949" y="311"/>
                  </a:lnTo>
                  <a:cubicBezTo>
                    <a:pt x="939" y="206"/>
                    <a:pt x="886" y="135"/>
                    <a:pt x="785" y="101"/>
                  </a:cubicBezTo>
                  <a:cubicBezTo>
                    <a:pt x="751" y="94"/>
                    <a:pt x="721" y="68"/>
                    <a:pt x="687" y="64"/>
                  </a:cubicBezTo>
                  <a:cubicBezTo>
                    <a:pt x="632" y="52"/>
                    <a:pt x="575" y="0"/>
                    <a:pt x="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
            <p:cNvSpPr/>
            <p:nvPr/>
          </p:nvSpPr>
          <p:spPr>
            <a:xfrm>
              <a:off x="-2004254" y="-2924354"/>
              <a:ext cx="28268" cy="47177"/>
            </a:xfrm>
            <a:custGeom>
              <a:avLst/>
              <a:gdLst/>
              <a:ahLst/>
              <a:cxnLst/>
              <a:rect l="l" t="t" r="r" b="b"/>
              <a:pathLst>
                <a:path w="592" h="988" extrusionOk="0">
                  <a:moveTo>
                    <a:pt x="132" y="1"/>
                  </a:moveTo>
                  <a:cubicBezTo>
                    <a:pt x="87" y="27"/>
                    <a:pt x="113" y="91"/>
                    <a:pt x="120" y="91"/>
                  </a:cubicBezTo>
                  <a:cubicBezTo>
                    <a:pt x="218" y="113"/>
                    <a:pt x="154" y="172"/>
                    <a:pt x="147" y="210"/>
                  </a:cubicBezTo>
                  <a:cubicBezTo>
                    <a:pt x="135" y="266"/>
                    <a:pt x="106" y="322"/>
                    <a:pt x="87" y="379"/>
                  </a:cubicBezTo>
                  <a:cubicBezTo>
                    <a:pt x="109" y="431"/>
                    <a:pt x="57" y="438"/>
                    <a:pt x="35" y="460"/>
                  </a:cubicBezTo>
                  <a:cubicBezTo>
                    <a:pt x="57" y="483"/>
                    <a:pt x="53" y="505"/>
                    <a:pt x="38" y="527"/>
                  </a:cubicBezTo>
                  <a:cubicBezTo>
                    <a:pt x="16" y="588"/>
                    <a:pt x="20" y="636"/>
                    <a:pt x="102" y="636"/>
                  </a:cubicBezTo>
                  <a:cubicBezTo>
                    <a:pt x="87" y="658"/>
                    <a:pt x="75" y="662"/>
                    <a:pt x="61" y="662"/>
                  </a:cubicBezTo>
                  <a:cubicBezTo>
                    <a:pt x="53" y="662"/>
                    <a:pt x="42" y="658"/>
                    <a:pt x="35" y="658"/>
                  </a:cubicBezTo>
                  <a:cubicBezTo>
                    <a:pt x="27" y="658"/>
                    <a:pt x="20" y="655"/>
                    <a:pt x="12" y="655"/>
                  </a:cubicBezTo>
                  <a:cubicBezTo>
                    <a:pt x="8" y="655"/>
                    <a:pt x="4" y="655"/>
                    <a:pt x="1" y="658"/>
                  </a:cubicBezTo>
                  <a:cubicBezTo>
                    <a:pt x="83" y="711"/>
                    <a:pt x="87" y="800"/>
                    <a:pt x="98" y="886"/>
                  </a:cubicBezTo>
                  <a:cubicBezTo>
                    <a:pt x="154" y="853"/>
                    <a:pt x="206" y="823"/>
                    <a:pt x="263" y="789"/>
                  </a:cubicBezTo>
                  <a:cubicBezTo>
                    <a:pt x="273" y="786"/>
                    <a:pt x="289" y="786"/>
                    <a:pt x="299" y="786"/>
                  </a:cubicBezTo>
                  <a:cubicBezTo>
                    <a:pt x="367" y="786"/>
                    <a:pt x="412" y="831"/>
                    <a:pt x="439" y="879"/>
                  </a:cubicBezTo>
                  <a:cubicBezTo>
                    <a:pt x="475" y="946"/>
                    <a:pt x="528" y="965"/>
                    <a:pt x="587" y="988"/>
                  </a:cubicBezTo>
                  <a:lnTo>
                    <a:pt x="591" y="988"/>
                  </a:lnTo>
                  <a:cubicBezTo>
                    <a:pt x="591" y="928"/>
                    <a:pt x="517" y="943"/>
                    <a:pt x="498" y="898"/>
                  </a:cubicBezTo>
                  <a:cubicBezTo>
                    <a:pt x="449" y="786"/>
                    <a:pt x="360" y="741"/>
                    <a:pt x="244" y="733"/>
                  </a:cubicBezTo>
                  <a:cubicBezTo>
                    <a:pt x="214" y="729"/>
                    <a:pt x="199" y="715"/>
                    <a:pt x="184" y="688"/>
                  </a:cubicBezTo>
                  <a:cubicBezTo>
                    <a:pt x="98" y="562"/>
                    <a:pt x="98" y="423"/>
                    <a:pt x="161" y="300"/>
                  </a:cubicBezTo>
                  <a:cubicBezTo>
                    <a:pt x="192" y="240"/>
                    <a:pt x="180" y="161"/>
                    <a:pt x="240" y="117"/>
                  </a:cubicBezTo>
                  <a:cubicBezTo>
                    <a:pt x="263" y="98"/>
                    <a:pt x="240" y="72"/>
                    <a:pt x="221" y="56"/>
                  </a:cubicBezTo>
                  <a:cubicBezTo>
                    <a:pt x="195" y="38"/>
                    <a:pt x="165" y="20"/>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
            <p:cNvSpPr/>
            <p:nvPr/>
          </p:nvSpPr>
          <p:spPr>
            <a:xfrm>
              <a:off x="-2254273" y="-2484003"/>
              <a:ext cx="17667" cy="17906"/>
            </a:xfrm>
            <a:custGeom>
              <a:avLst/>
              <a:gdLst/>
              <a:ahLst/>
              <a:cxnLst/>
              <a:rect l="l" t="t" r="r" b="b"/>
              <a:pathLst>
                <a:path w="370" h="375" extrusionOk="0">
                  <a:moveTo>
                    <a:pt x="97" y="135"/>
                  </a:moveTo>
                  <a:cubicBezTo>
                    <a:pt x="112" y="135"/>
                    <a:pt x="123" y="142"/>
                    <a:pt x="135" y="158"/>
                  </a:cubicBezTo>
                  <a:cubicBezTo>
                    <a:pt x="138" y="161"/>
                    <a:pt x="135" y="184"/>
                    <a:pt x="127" y="187"/>
                  </a:cubicBezTo>
                  <a:cubicBezTo>
                    <a:pt x="119" y="191"/>
                    <a:pt x="108" y="195"/>
                    <a:pt x="101" y="195"/>
                  </a:cubicBezTo>
                  <a:cubicBezTo>
                    <a:pt x="78" y="195"/>
                    <a:pt x="59" y="180"/>
                    <a:pt x="37" y="158"/>
                  </a:cubicBezTo>
                  <a:cubicBezTo>
                    <a:pt x="59" y="146"/>
                    <a:pt x="78" y="135"/>
                    <a:pt x="97" y="135"/>
                  </a:cubicBezTo>
                  <a:close/>
                  <a:moveTo>
                    <a:pt x="149" y="1"/>
                  </a:moveTo>
                  <a:cubicBezTo>
                    <a:pt x="142" y="1"/>
                    <a:pt x="135" y="1"/>
                    <a:pt x="130" y="4"/>
                  </a:cubicBezTo>
                  <a:cubicBezTo>
                    <a:pt x="49" y="27"/>
                    <a:pt x="0" y="98"/>
                    <a:pt x="11" y="187"/>
                  </a:cubicBezTo>
                  <a:cubicBezTo>
                    <a:pt x="11" y="218"/>
                    <a:pt x="30" y="247"/>
                    <a:pt x="14" y="277"/>
                  </a:cubicBezTo>
                  <a:cubicBezTo>
                    <a:pt x="49" y="325"/>
                    <a:pt x="108" y="334"/>
                    <a:pt x="145" y="375"/>
                  </a:cubicBezTo>
                  <a:cubicBezTo>
                    <a:pt x="175" y="341"/>
                    <a:pt x="232" y="363"/>
                    <a:pt x="261" y="325"/>
                  </a:cubicBezTo>
                  <a:cubicBezTo>
                    <a:pt x="206" y="251"/>
                    <a:pt x="265" y="229"/>
                    <a:pt x="318" y="199"/>
                  </a:cubicBezTo>
                  <a:lnTo>
                    <a:pt x="318" y="199"/>
                  </a:lnTo>
                  <a:cubicBezTo>
                    <a:pt x="284" y="236"/>
                    <a:pt x="276" y="285"/>
                    <a:pt x="261" y="325"/>
                  </a:cubicBezTo>
                  <a:cubicBezTo>
                    <a:pt x="269" y="337"/>
                    <a:pt x="273" y="360"/>
                    <a:pt x="280" y="360"/>
                  </a:cubicBezTo>
                  <a:cubicBezTo>
                    <a:pt x="284" y="360"/>
                    <a:pt x="284" y="360"/>
                    <a:pt x="287" y="356"/>
                  </a:cubicBezTo>
                  <a:cubicBezTo>
                    <a:pt x="363" y="303"/>
                    <a:pt x="370" y="251"/>
                    <a:pt x="340" y="154"/>
                  </a:cubicBezTo>
                  <a:cubicBezTo>
                    <a:pt x="306" y="56"/>
                    <a:pt x="206" y="61"/>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
            <p:cNvSpPr/>
            <p:nvPr/>
          </p:nvSpPr>
          <p:spPr>
            <a:xfrm>
              <a:off x="-2290181" y="-2893268"/>
              <a:ext cx="17190" cy="17190"/>
            </a:xfrm>
            <a:custGeom>
              <a:avLst/>
              <a:gdLst/>
              <a:ahLst/>
              <a:cxnLst/>
              <a:rect l="l" t="t" r="r" b="b"/>
              <a:pathLst>
                <a:path w="360" h="360" extrusionOk="0">
                  <a:moveTo>
                    <a:pt x="128" y="0"/>
                  </a:moveTo>
                  <a:cubicBezTo>
                    <a:pt x="90" y="0"/>
                    <a:pt x="83" y="49"/>
                    <a:pt x="45" y="49"/>
                  </a:cubicBezTo>
                  <a:cubicBezTo>
                    <a:pt x="19" y="135"/>
                    <a:pt x="0" y="225"/>
                    <a:pt x="45" y="311"/>
                  </a:cubicBezTo>
                  <a:lnTo>
                    <a:pt x="64" y="311"/>
                  </a:lnTo>
                  <a:cubicBezTo>
                    <a:pt x="71" y="311"/>
                    <a:pt x="75" y="311"/>
                    <a:pt x="75" y="314"/>
                  </a:cubicBezTo>
                  <a:cubicBezTo>
                    <a:pt x="112" y="348"/>
                    <a:pt x="128" y="359"/>
                    <a:pt x="150" y="359"/>
                  </a:cubicBezTo>
                  <a:cubicBezTo>
                    <a:pt x="161" y="359"/>
                    <a:pt x="180" y="356"/>
                    <a:pt x="202" y="351"/>
                  </a:cubicBezTo>
                  <a:cubicBezTo>
                    <a:pt x="206" y="351"/>
                    <a:pt x="206" y="348"/>
                    <a:pt x="209" y="348"/>
                  </a:cubicBezTo>
                  <a:lnTo>
                    <a:pt x="217" y="348"/>
                  </a:lnTo>
                  <a:cubicBezTo>
                    <a:pt x="236" y="348"/>
                    <a:pt x="247" y="340"/>
                    <a:pt x="259" y="329"/>
                  </a:cubicBezTo>
                  <a:cubicBezTo>
                    <a:pt x="295" y="280"/>
                    <a:pt x="314" y="266"/>
                    <a:pt x="356" y="261"/>
                  </a:cubicBezTo>
                  <a:lnTo>
                    <a:pt x="359" y="261"/>
                  </a:lnTo>
                  <a:lnTo>
                    <a:pt x="359" y="228"/>
                  </a:lnTo>
                  <a:cubicBezTo>
                    <a:pt x="292" y="187"/>
                    <a:pt x="292" y="104"/>
                    <a:pt x="243" y="49"/>
                  </a:cubicBezTo>
                  <a:cubicBezTo>
                    <a:pt x="206" y="34"/>
                    <a:pt x="169" y="19"/>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
            <p:cNvSpPr/>
            <p:nvPr/>
          </p:nvSpPr>
          <p:spPr>
            <a:xfrm>
              <a:off x="-1838228" y="-2784924"/>
              <a:ext cx="21106" cy="24687"/>
            </a:xfrm>
            <a:custGeom>
              <a:avLst/>
              <a:gdLst/>
              <a:ahLst/>
              <a:cxnLst/>
              <a:rect l="l" t="t" r="r" b="b"/>
              <a:pathLst>
                <a:path w="442" h="517" extrusionOk="0">
                  <a:moveTo>
                    <a:pt x="273" y="0"/>
                  </a:moveTo>
                  <a:cubicBezTo>
                    <a:pt x="247" y="52"/>
                    <a:pt x="232" y="75"/>
                    <a:pt x="206" y="75"/>
                  </a:cubicBezTo>
                  <a:cubicBezTo>
                    <a:pt x="187" y="75"/>
                    <a:pt x="161" y="64"/>
                    <a:pt x="124" y="49"/>
                  </a:cubicBezTo>
                  <a:lnTo>
                    <a:pt x="124" y="49"/>
                  </a:lnTo>
                  <a:cubicBezTo>
                    <a:pt x="146" y="142"/>
                    <a:pt x="109" y="228"/>
                    <a:pt x="71" y="311"/>
                  </a:cubicBezTo>
                  <a:cubicBezTo>
                    <a:pt x="60" y="337"/>
                    <a:pt x="0" y="340"/>
                    <a:pt x="41" y="392"/>
                  </a:cubicBezTo>
                  <a:cubicBezTo>
                    <a:pt x="64" y="423"/>
                    <a:pt x="75" y="468"/>
                    <a:pt x="112" y="468"/>
                  </a:cubicBezTo>
                  <a:cubicBezTo>
                    <a:pt x="124" y="468"/>
                    <a:pt x="135" y="464"/>
                    <a:pt x="150" y="456"/>
                  </a:cubicBezTo>
                  <a:cubicBezTo>
                    <a:pt x="157" y="452"/>
                    <a:pt x="164" y="452"/>
                    <a:pt x="172" y="452"/>
                  </a:cubicBezTo>
                  <a:cubicBezTo>
                    <a:pt x="198" y="452"/>
                    <a:pt x="221" y="475"/>
                    <a:pt x="240" y="494"/>
                  </a:cubicBezTo>
                  <a:cubicBezTo>
                    <a:pt x="240" y="482"/>
                    <a:pt x="240" y="471"/>
                    <a:pt x="236" y="460"/>
                  </a:cubicBezTo>
                  <a:cubicBezTo>
                    <a:pt x="224" y="430"/>
                    <a:pt x="221" y="400"/>
                    <a:pt x="259" y="381"/>
                  </a:cubicBezTo>
                  <a:cubicBezTo>
                    <a:pt x="262" y="378"/>
                    <a:pt x="269" y="378"/>
                    <a:pt x="273" y="378"/>
                  </a:cubicBezTo>
                  <a:cubicBezTo>
                    <a:pt x="292" y="378"/>
                    <a:pt x="303" y="392"/>
                    <a:pt x="311" y="408"/>
                  </a:cubicBezTo>
                  <a:cubicBezTo>
                    <a:pt x="333" y="442"/>
                    <a:pt x="333" y="471"/>
                    <a:pt x="295" y="494"/>
                  </a:cubicBezTo>
                  <a:cubicBezTo>
                    <a:pt x="285" y="501"/>
                    <a:pt x="266" y="504"/>
                    <a:pt x="254" y="509"/>
                  </a:cubicBezTo>
                  <a:cubicBezTo>
                    <a:pt x="281" y="512"/>
                    <a:pt x="299" y="516"/>
                    <a:pt x="318" y="516"/>
                  </a:cubicBezTo>
                  <a:cubicBezTo>
                    <a:pt x="355" y="516"/>
                    <a:pt x="366" y="497"/>
                    <a:pt x="355" y="442"/>
                  </a:cubicBezTo>
                  <a:cubicBezTo>
                    <a:pt x="344" y="378"/>
                    <a:pt x="344" y="333"/>
                    <a:pt x="411" y="299"/>
                  </a:cubicBezTo>
                  <a:cubicBezTo>
                    <a:pt x="442" y="288"/>
                    <a:pt x="426" y="243"/>
                    <a:pt x="419" y="213"/>
                  </a:cubicBezTo>
                  <a:lnTo>
                    <a:pt x="419" y="213"/>
                  </a:lnTo>
                  <a:cubicBezTo>
                    <a:pt x="366" y="251"/>
                    <a:pt x="348" y="325"/>
                    <a:pt x="273" y="325"/>
                  </a:cubicBezTo>
                  <a:cubicBezTo>
                    <a:pt x="236" y="285"/>
                    <a:pt x="214" y="235"/>
                    <a:pt x="224" y="180"/>
                  </a:cubicBezTo>
                  <a:cubicBezTo>
                    <a:pt x="221" y="97"/>
                    <a:pt x="292" y="116"/>
                    <a:pt x="337" y="101"/>
                  </a:cubicBezTo>
                  <a:lnTo>
                    <a:pt x="337" y="97"/>
                  </a:lnTo>
                  <a:cubicBezTo>
                    <a:pt x="311" y="71"/>
                    <a:pt x="307" y="23"/>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
            <p:cNvSpPr/>
            <p:nvPr/>
          </p:nvSpPr>
          <p:spPr>
            <a:xfrm>
              <a:off x="-2633408" y="-2521630"/>
              <a:ext cx="18909" cy="20198"/>
            </a:xfrm>
            <a:custGeom>
              <a:avLst/>
              <a:gdLst/>
              <a:ahLst/>
              <a:cxnLst/>
              <a:rect l="l" t="t" r="r" b="b"/>
              <a:pathLst>
                <a:path w="396" h="423" extrusionOk="0">
                  <a:moveTo>
                    <a:pt x="235" y="93"/>
                  </a:moveTo>
                  <a:cubicBezTo>
                    <a:pt x="265" y="131"/>
                    <a:pt x="292" y="154"/>
                    <a:pt x="310" y="183"/>
                  </a:cubicBezTo>
                  <a:cubicBezTo>
                    <a:pt x="340" y="224"/>
                    <a:pt x="366" y="280"/>
                    <a:pt x="299" y="302"/>
                  </a:cubicBezTo>
                  <a:cubicBezTo>
                    <a:pt x="265" y="314"/>
                    <a:pt x="299" y="378"/>
                    <a:pt x="261" y="378"/>
                  </a:cubicBezTo>
                  <a:cubicBezTo>
                    <a:pt x="254" y="378"/>
                    <a:pt x="243" y="373"/>
                    <a:pt x="228" y="370"/>
                  </a:cubicBezTo>
                  <a:cubicBezTo>
                    <a:pt x="123" y="325"/>
                    <a:pt x="94" y="254"/>
                    <a:pt x="164" y="164"/>
                  </a:cubicBezTo>
                  <a:cubicBezTo>
                    <a:pt x="183" y="142"/>
                    <a:pt x="209" y="123"/>
                    <a:pt x="235" y="93"/>
                  </a:cubicBezTo>
                  <a:close/>
                  <a:moveTo>
                    <a:pt x="130" y="0"/>
                  </a:moveTo>
                  <a:cubicBezTo>
                    <a:pt x="104" y="0"/>
                    <a:pt x="78" y="7"/>
                    <a:pt x="71" y="52"/>
                  </a:cubicBezTo>
                  <a:cubicBezTo>
                    <a:pt x="49" y="78"/>
                    <a:pt x="7" y="82"/>
                    <a:pt x="7" y="135"/>
                  </a:cubicBezTo>
                  <a:cubicBezTo>
                    <a:pt x="0" y="261"/>
                    <a:pt x="123" y="311"/>
                    <a:pt x="157" y="411"/>
                  </a:cubicBezTo>
                  <a:cubicBezTo>
                    <a:pt x="157" y="415"/>
                    <a:pt x="168" y="418"/>
                    <a:pt x="175" y="418"/>
                  </a:cubicBezTo>
                  <a:lnTo>
                    <a:pt x="217" y="418"/>
                  </a:lnTo>
                  <a:cubicBezTo>
                    <a:pt x="232" y="418"/>
                    <a:pt x="243" y="423"/>
                    <a:pt x="254" y="423"/>
                  </a:cubicBezTo>
                  <a:cubicBezTo>
                    <a:pt x="284" y="423"/>
                    <a:pt x="314" y="415"/>
                    <a:pt x="337" y="381"/>
                  </a:cubicBezTo>
                  <a:cubicBezTo>
                    <a:pt x="377" y="328"/>
                    <a:pt x="396" y="269"/>
                    <a:pt x="366" y="202"/>
                  </a:cubicBezTo>
                  <a:cubicBezTo>
                    <a:pt x="351" y="171"/>
                    <a:pt x="329" y="138"/>
                    <a:pt x="340" y="104"/>
                  </a:cubicBezTo>
                  <a:cubicBezTo>
                    <a:pt x="363" y="37"/>
                    <a:pt x="344" y="7"/>
                    <a:pt x="299" y="7"/>
                  </a:cubicBezTo>
                  <a:cubicBezTo>
                    <a:pt x="287" y="7"/>
                    <a:pt x="273" y="11"/>
                    <a:pt x="258" y="14"/>
                  </a:cubicBezTo>
                  <a:lnTo>
                    <a:pt x="243" y="14"/>
                  </a:lnTo>
                  <a:cubicBezTo>
                    <a:pt x="232" y="14"/>
                    <a:pt x="220" y="11"/>
                    <a:pt x="213" y="7"/>
                  </a:cubicBezTo>
                  <a:cubicBezTo>
                    <a:pt x="202" y="4"/>
                    <a:pt x="194"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
            <p:cNvSpPr/>
            <p:nvPr/>
          </p:nvSpPr>
          <p:spPr>
            <a:xfrm>
              <a:off x="-2415334" y="-2927362"/>
              <a:ext cx="26310" cy="17906"/>
            </a:xfrm>
            <a:custGeom>
              <a:avLst/>
              <a:gdLst/>
              <a:ahLst/>
              <a:cxnLst/>
              <a:rect l="l" t="t" r="r" b="b"/>
              <a:pathLst>
                <a:path w="551" h="375" extrusionOk="0">
                  <a:moveTo>
                    <a:pt x="244" y="206"/>
                  </a:moveTo>
                  <a:cubicBezTo>
                    <a:pt x="273" y="206"/>
                    <a:pt x="285" y="235"/>
                    <a:pt x="318" y="307"/>
                  </a:cubicBezTo>
                  <a:cubicBezTo>
                    <a:pt x="308" y="314"/>
                    <a:pt x="300" y="314"/>
                    <a:pt x="289" y="314"/>
                  </a:cubicBezTo>
                  <a:cubicBezTo>
                    <a:pt x="263" y="314"/>
                    <a:pt x="247" y="295"/>
                    <a:pt x="233" y="273"/>
                  </a:cubicBezTo>
                  <a:cubicBezTo>
                    <a:pt x="214" y="254"/>
                    <a:pt x="199" y="232"/>
                    <a:pt x="173" y="232"/>
                  </a:cubicBezTo>
                  <a:cubicBezTo>
                    <a:pt x="169" y="232"/>
                    <a:pt x="166" y="235"/>
                    <a:pt x="161" y="235"/>
                  </a:cubicBezTo>
                  <a:cubicBezTo>
                    <a:pt x="199" y="217"/>
                    <a:pt x="225" y="206"/>
                    <a:pt x="244" y="206"/>
                  </a:cubicBezTo>
                  <a:close/>
                  <a:moveTo>
                    <a:pt x="16" y="0"/>
                  </a:moveTo>
                  <a:cubicBezTo>
                    <a:pt x="9" y="4"/>
                    <a:pt x="4" y="7"/>
                    <a:pt x="1" y="15"/>
                  </a:cubicBezTo>
                  <a:cubicBezTo>
                    <a:pt x="12" y="30"/>
                    <a:pt x="23" y="41"/>
                    <a:pt x="16" y="60"/>
                  </a:cubicBezTo>
                  <a:cubicBezTo>
                    <a:pt x="61" y="224"/>
                    <a:pt x="158" y="333"/>
                    <a:pt x="334" y="359"/>
                  </a:cubicBezTo>
                  <a:cubicBezTo>
                    <a:pt x="363" y="363"/>
                    <a:pt x="394" y="370"/>
                    <a:pt x="420" y="374"/>
                  </a:cubicBezTo>
                  <a:cubicBezTo>
                    <a:pt x="453" y="321"/>
                    <a:pt x="498" y="280"/>
                    <a:pt x="551" y="247"/>
                  </a:cubicBezTo>
                  <a:lnTo>
                    <a:pt x="551" y="243"/>
                  </a:lnTo>
                  <a:cubicBezTo>
                    <a:pt x="513" y="240"/>
                    <a:pt x="487" y="206"/>
                    <a:pt x="449" y="206"/>
                  </a:cubicBezTo>
                  <a:cubicBezTo>
                    <a:pt x="439" y="206"/>
                    <a:pt x="427" y="209"/>
                    <a:pt x="412" y="213"/>
                  </a:cubicBezTo>
                  <a:cubicBezTo>
                    <a:pt x="412" y="213"/>
                    <a:pt x="408" y="217"/>
                    <a:pt x="404" y="217"/>
                  </a:cubicBezTo>
                  <a:cubicBezTo>
                    <a:pt x="375" y="217"/>
                    <a:pt x="352" y="150"/>
                    <a:pt x="360" y="131"/>
                  </a:cubicBezTo>
                  <a:cubicBezTo>
                    <a:pt x="363" y="116"/>
                    <a:pt x="368" y="105"/>
                    <a:pt x="368" y="93"/>
                  </a:cubicBezTo>
                  <a:cubicBezTo>
                    <a:pt x="368" y="86"/>
                    <a:pt x="363" y="83"/>
                    <a:pt x="363" y="71"/>
                  </a:cubicBezTo>
                  <a:cubicBezTo>
                    <a:pt x="360" y="71"/>
                    <a:pt x="356" y="67"/>
                    <a:pt x="349" y="67"/>
                  </a:cubicBezTo>
                  <a:cubicBezTo>
                    <a:pt x="341" y="67"/>
                    <a:pt x="330" y="71"/>
                    <a:pt x="323" y="75"/>
                  </a:cubicBezTo>
                  <a:cubicBezTo>
                    <a:pt x="311" y="78"/>
                    <a:pt x="300" y="83"/>
                    <a:pt x="292" y="83"/>
                  </a:cubicBezTo>
                  <a:lnTo>
                    <a:pt x="289" y="83"/>
                  </a:lnTo>
                  <a:cubicBezTo>
                    <a:pt x="270" y="97"/>
                    <a:pt x="251" y="123"/>
                    <a:pt x="233" y="123"/>
                  </a:cubicBezTo>
                  <a:cubicBezTo>
                    <a:pt x="218" y="123"/>
                    <a:pt x="206" y="112"/>
                    <a:pt x="192" y="78"/>
                  </a:cubicBezTo>
                  <a:cubicBezTo>
                    <a:pt x="128" y="60"/>
                    <a:pt x="61" y="60"/>
                    <a:pt x="16" y="0"/>
                  </a:cubicBezTo>
                  <a:close/>
                  <a:moveTo>
                    <a:pt x="442" y="363"/>
                  </a:moveTo>
                  <a:lnTo>
                    <a:pt x="442" y="363"/>
                  </a:lnTo>
                  <a:cubicBezTo>
                    <a:pt x="435" y="366"/>
                    <a:pt x="427" y="370"/>
                    <a:pt x="420" y="374"/>
                  </a:cubicBezTo>
                  <a:cubicBezTo>
                    <a:pt x="430" y="370"/>
                    <a:pt x="435" y="366"/>
                    <a:pt x="442" y="3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
            <p:cNvSpPr/>
            <p:nvPr/>
          </p:nvSpPr>
          <p:spPr>
            <a:xfrm>
              <a:off x="-2001915" y="-2886679"/>
              <a:ext cx="21106" cy="22204"/>
            </a:xfrm>
            <a:custGeom>
              <a:avLst/>
              <a:gdLst/>
              <a:ahLst/>
              <a:cxnLst/>
              <a:rect l="l" t="t" r="r" b="b"/>
              <a:pathLst>
                <a:path w="442" h="465" extrusionOk="0">
                  <a:moveTo>
                    <a:pt x="214" y="0"/>
                  </a:moveTo>
                  <a:cubicBezTo>
                    <a:pt x="157" y="34"/>
                    <a:pt x="105" y="64"/>
                    <a:pt x="49" y="97"/>
                  </a:cubicBezTo>
                  <a:cubicBezTo>
                    <a:pt x="90" y="161"/>
                    <a:pt x="15" y="176"/>
                    <a:pt x="0" y="213"/>
                  </a:cubicBezTo>
                  <a:cubicBezTo>
                    <a:pt x="60" y="333"/>
                    <a:pt x="176" y="389"/>
                    <a:pt x="277" y="460"/>
                  </a:cubicBezTo>
                  <a:cubicBezTo>
                    <a:pt x="281" y="460"/>
                    <a:pt x="285" y="464"/>
                    <a:pt x="288" y="464"/>
                  </a:cubicBezTo>
                  <a:cubicBezTo>
                    <a:pt x="303" y="464"/>
                    <a:pt x="314" y="453"/>
                    <a:pt x="326" y="445"/>
                  </a:cubicBezTo>
                  <a:cubicBezTo>
                    <a:pt x="337" y="378"/>
                    <a:pt x="400" y="385"/>
                    <a:pt x="442" y="359"/>
                  </a:cubicBezTo>
                  <a:cubicBezTo>
                    <a:pt x="419" y="292"/>
                    <a:pt x="404" y="221"/>
                    <a:pt x="311" y="210"/>
                  </a:cubicBezTo>
                  <a:cubicBezTo>
                    <a:pt x="292" y="206"/>
                    <a:pt x="281" y="173"/>
                    <a:pt x="266" y="154"/>
                  </a:cubicBezTo>
                  <a:lnTo>
                    <a:pt x="262" y="150"/>
                  </a:lnTo>
                  <a:cubicBezTo>
                    <a:pt x="243" y="165"/>
                    <a:pt x="228" y="180"/>
                    <a:pt x="214" y="199"/>
                  </a:cubicBezTo>
                  <a:lnTo>
                    <a:pt x="214" y="202"/>
                  </a:lnTo>
                  <a:cubicBezTo>
                    <a:pt x="233" y="210"/>
                    <a:pt x="240" y="225"/>
                    <a:pt x="247" y="244"/>
                  </a:cubicBezTo>
                  <a:cubicBezTo>
                    <a:pt x="255" y="258"/>
                    <a:pt x="255" y="280"/>
                    <a:pt x="240" y="296"/>
                  </a:cubicBezTo>
                  <a:cubicBezTo>
                    <a:pt x="233" y="307"/>
                    <a:pt x="221" y="311"/>
                    <a:pt x="214" y="311"/>
                  </a:cubicBezTo>
                  <a:cubicBezTo>
                    <a:pt x="202" y="311"/>
                    <a:pt x="191" y="307"/>
                    <a:pt x="180" y="296"/>
                  </a:cubicBezTo>
                  <a:cubicBezTo>
                    <a:pt x="138" y="266"/>
                    <a:pt x="60" y="292"/>
                    <a:pt x="49" y="221"/>
                  </a:cubicBezTo>
                  <a:cubicBezTo>
                    <a:pt x="102" y="213"/>
                    <a:pt x="146" y="213"/>
                    <a:pt x="191" y="202"/>
                  </a:cubicBezTo>
                  <a:lnTo>
                    <a:pt x="210" y="202"/>
                  </a:lnTo>
                  <a:lnTo>
                    <a:pt x="210" y="199"/>
                  </a:lnTo>
                  <a:cubicBezTo>
                    <a:pt x="135" y="146"/>
                    <a:pt x="206" y="120"/>
                    <a:pt x="228" y="83"/>
                  </a:cubicBezTo>
                  <a:cubicBezTo>
                    <a:pt x="198" y="61"/>
                    <a:pt x="221" y="26"/>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
            <p:cNvSpPr/>
            <p:nvPr/>
          </p:nvSpPr>
          <p:spPr>
            <a:xfrm>
              <a:off x="-1878576" y="-2724472"/>
              <a:ext cx="18622" cy="17572"/>
            </a:xfrm>
            <a:custGeom>
              <a:avLst/>
              <a:gdLst/>
              <a:ahLst/>
              <a:cxnLst/>
              <a:rect l="l" t="t" r="r" b="b"/>
              <a:pathLst>
                <a:path w="390" h="368" extrusionOk="0">
                  <a:moveTo>
                    <a:pt x="127" y="13"/>
                  </a:moveTo>
                  <a:cubicBezTo>
                    <a:pt x="127" y="20"/>
                    <a:pt x="127" y="39"/>
                    <a:pt x="131" y="42"/>
                  </a:cubicBezTo>
                  <a:cubicBezTo>
                    <a:pt x="243" y="91"/>
                    <a:pt x="124" y="110"/>
                    <a:pt x="112" y="132"/>
                  </a:cubicBezTo>
                  <a:cubicBezTo>
                    <a:pt x="105" y="154"/>
                    <a:pt x="98" y="162"/>
                    <a:pt x="90" y="162"/>
                  </a:cubicBezTo>
                  <a:cubicBezTo>
                    <a:pt x="72" y="162"/>
                    <a:pt x="57" y="132"/>
                    <a:pt x="45" y="118"/>
                  </a:cubicBezTo>
                  <a:cubicBezTo>
                    <a:pt x="38" y="110"/>
                    <a:pt x="34" y="95"/>
                    <a:pt x="31" y="80"/>
                  </a:cubicBezTo>
                  <a:lnTo>
                    <a:pt x="27" y="80"/>
                  </a:lnTo>
                  <a:cubicBezTo>
                    <a:pt x="5" y="99"/>
                    <a:pt x="0" y="125"/>
                    <a:pt x="12" y="154"/>
                  </a:cubicBezTo>
                  <a:lnTo>
                    <a:pt x="22" y="154"/>
                  </a:lnTo>
                  <a:cubicBezTo>
                    <a:pt x="38" y="154"/>
                    <a:pt x="53" y="166"/>
                    <a:pt x="53" y="185"/>
                  </a:cubicBezTo>
                  <a:cubicBezTo>
                    <a:pt x="49" y="267"/>
                    <a:pt x="101" y="304"/>
                    <a:pt x="169" y="334"/>
                  </a:cubicBezTo>
                  <a:cubicBezTo>
                    <a:pt x="188" y="342"/>
                    <a:pt x="206" y="356"/>
                    <a:pt x="224" y="368"/>
                  </a:cubicBezTo>
                  <a:cubicBezTo>
                    <a:pt x="229" y="364"/>
                    <a:pt x="236" y="360"/>
                    <a:pt x="240" y="356"/>
                  </a:cubicBezTo>
                  <a:cubicBezTo>
                    <a:pt x="258" y="342"/>
                    <a:pt x="277" y="330"/>
                    <a:pt x="296" y="315"/>
                  </a:cubicBezTo>
                  <a:cubicBezTo>
                    <a:pt x="378" y="263"/>
                    <a:pt x="389" y="166"/>
                    <a:pt x="336" y="87"/>
                  </a:cubicBezTo>
                  <a:cubicBezTo>
                    <a:pt x="284" y="1"/>
                    <a:pt x="198" y="31"/>
                    <a:pt x="127"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
            <p:cNvSpPr/>
            <p:nvPr/>
          </p:nvSpPr>
          <p:spPr>
            <a:xfrm>
              <a:off x="-2812805" y="-2771363"/>
              <a:ext cx="18240" cy="22538"/>
            </a:xfrm>
            <a:custGeom>
              <a:avLst/>
              <a:gdLst/>
              <a:ahLst/>
              <a:cxnLst/>
              <a:rect l="l" t="t" r="r" b="b"/>
              <a:pathLst>
                <a:path w="382" h="472" extrusionOk="0">
                  <a:moveTo>
                    <a:pt x="198" y="1"/>
                  </a:moveTo>
                  <a:cubicBezTo>
                    <a:pt x="57" y="23"/>
                    <a:pt x="45" y="37"/>
                    <a:pt x="15" y="180"/>
                  </a:cubicBezTo>
                  <a:cubicBezTo>
                    <a:pt x="0" y="243"/>
                    <a:pt x="38" y="288"/>
                    <a:pt x="49" y="341"/>
                  </a:cubicBezTo>
                  <a:cubicBezTo>
                    <a:pt x="75" y="370"/>
                    <a:pt x="135" y="367"/>
                    <a:pt x="127" y="427"/>
                  </a:cubicBezTo>
                  <a:cubicBezTo>
                    <a:pt x="124" y="441"/>
                    <a:pt x="112" y="472"/>
                    <a:pt x="146" y="472"/>
                  </a:cubicBezTo>
                  <a:lnTo>
                    <a:pt x="153" y="472"/>
                  </a:lnTo>
                  <a:cubicBezTo>
                    <a:pt x="176" y="467"/>
                    <a:pt x="195" y="453"/>
                    <a:pt x="191" y="427"/>
                  </a:cubicBezTo>
                  <a:cubicBezTo>
                    <a:pt x="191" y="404"/>
                    <a:pt x="202" y="389"/>
                    <a:pt x="217" y="377"/>
                  </a:cubicBezTo>
                  <a:cubicBezTo>
                    <a:pt x="172" y="351"/>
                    <a:pt x="135" y="322"/>
                    <a:pt x="150" y="262"/>
                  </a:cubicBezTo>
                  <a:cubicBezTo>
                    <a:pt x="161" y="220"/>
                    <a:pt x="124" y="194"/>
                    <a:pt x="119" y="158"/>
                  </a:cubicBezTo>
                  <a:cubicBezTo>
                    <a:pt x="127" y="150"/>
                    <a:pt x="135" y="146"/>
                    <a:pt x="142" y="146"/>
                  </a:cubicBezTo>
                  <a:cubicBezTo>
                    <a:pt x="153" y="146"/>
                    <a:pt x="161" y="158"/>
                    <a:pt x="169" y="168"/>
                  </a:cubicBezTo>
                  <a:cubicBezTo>
                    <a:pt x="176" y="180"/>
                    <a:pt x="179" y="191"/>
                    <a:pt x="195" y="191"/>
                  </a:cubicBezTo>
                  <a:cubicBezTo>
                    <a:pt x="198" y="191"/>
                    <a:pt x="202" y="191"/>
                    <a:pt x="206" y="187"/>
                  </a:cubicBezTo>
                  <a:cubicBezTo>
                    <a:pt x="214" y="184"/>
                    <a:pt x="224" y="180"/>
                    <a:pt x="232" y="180"/>
                  </a:cubicBezTo>
                  <a:cubicBezTo>
                    <a:pt x="240" y="180"/>
                    <a:pt x="247" y="184"/>
                    <a:pt x="254" y="184"/>
                  </a:cubicBezTo>
                  <a:cubicBezTo>
                    <a:pt x="262" y="184"/>
                    <a:pt x="273" y="187"/>
                    <a:pt x="281" y="187"/>
                  </a:cubicBezTo>
                  <a:cubicBezTo>
                    <a:pt x="299" y="187"/>
                    <a:pt x="318" y="180"/>
                    <a:pt x="329" y="146"/>
                  </a:cubicBezTo>
                  <a:lnTo>
                    <a:pt x="333" y="146"/>
                  </a:lnTo>
                  <a:cubicBezTo>
                    <a:pt x="340" y="146"/>
                    <a:pt x="355" y="158"/>
                    <a:pt x="366" y="161"/>
                  </a:cubicBezTo>
                  <a:cubicBezTo>
                    <a:pt x="374" y="150"/>
                    <a:pt x="381" y="139"/>
                    <a:pt x="374" y="124"/>
                  </a:cubicBezTo>
                  <a:cubicBezTo>
                    <a:pt x="340" y="45"/>
                    <a:pt x="262" y="34"/>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
            <p:cNvSpPr/>
            <p:nvPr/>
          </p:nvSpPr>
          <p:spPr>
            <a:xfrm>
              <a:off x="-1984963" y="-2746198"/>
              <a:ext cx="34141" cy="23445"/>
            </a:xfrm>
            <a:custGeom>
              <a:avLst/>
              <a:gdLst/>
              <a:ahLst/>
              <a:cxnLst/>
              <a:rect l="l" t="t" r="r" b="b"/>
              <a:pathLst>
                <a:path w="715" h="491" extrusionOk="0">
                  <a:moveTo>
                    <a:pt x="139" y="0"/>
                  </a:moveTo>
                  <a:cubicBezTo>
                    <a:pt x="113" y="0"/>
                    <a:pt x="87" y="12"/>
                    <a:pt x="61" y="30"/>
                  </a:cubicBezTo>
                  <a:cubicBezTo>
                    <a:pt x="23" y="60"/>
                    <a:pt x="0" y="97"/>
                    <a:pt x="42" y="146"/>
                  </a:cubicBezTo>
                  <a:cubicBezTo>
                    <a:pt x="61" y="105"/>
                    <a:pt x="38" y="45"/>
                    <a:pt x="105" y="38"/>
                  </a:cubicBezTo>
                  <a:lnTo>
                    <a:pt x="124" y="38"/>
                  </a:lnTo>
                  <a:cubicBezTo>
                    <a:pt x="157" y="38"/>
                    <a:pt x="183" y="52"/>
                    <a:pt x="206" y="79"/>
                  </a:cubicBezTo>
                  <a:cubicBezTo>
                    <a:pt x="240" y="112"/>
                    <a:pt x="232" y="150"/>
                    <a:pt x="214" y="183"/>
                  </a:cubicBezTo>
                  <a:cubicBezTo>
                    <a:pt x="202" y="217"/>
                    <a:pt x="183" y="236"/>
                    <a:pt x="161" y="236"/>
                  </a:cubicBezTo>
                  <a:cubicBezTo>
                    <a:pt x="147" y="236"/>
                    <a:pt x="128" y="225"/>
                    <a:pt x="109" y="209"/>
                  </a:cubicBezTo>
                  <a:cubicBezTo>
                    <a:pt x="83" y="191"/>
                    <a:pt x="64" y="164"/>
                    <a:pt x="45" y="146"/>
                  </a:cubicBezTo>
                  <a:lnTo>
                    <a:pt x="45" y="146"/>
                  </a:lnTo>
                  <a:cubicBezTo>
                    <a:pt x="45" y="214"/>
                    <a:pt x="109" y="240"/>
                    <a:pt x="150" y="285"/>
                  </a:cubicBezTo>
                  <a:cubicBezTo>
                    <a:pt x="187" y="326"/>
                    <a:pt x="199" y="356"/>
                    <a:pt x="154" y="397"/>
                  </a:cubicBezTo>
                  <a:cubicBezTo>
                    <a:pt x="128" y="419"/>
                    <a:pt x="87" y="442"/>
                    <a:pt x="120" y="490"/>
                  </a:cubicBezTo>
                  <a:lnTo>
                    <a:pt x="124" y="490"/>
                  </a:lnTo>
                  <a:cubicBezTo>
                    <a:pt x="135" y="438"/>
                    <a:pt x="169" y="404"/>
                    <a:pt x="221" y="393"/>
                  </a:cubicBezTo>
                  <a:cubicBezTo>
                    <a:pt x="232" y="303"/>
                    <a:pt x="307" y="344"/>
                    <a:pt x="356" y="321"/>
                  </a:cubicBezTo>
                  <a:cubicBezTo>
                    <a:pt x="371" y="303"/>
                    <a:pt x="397" y="303"/>
                    <a:pt x="419" y="292"/>
                  </a:cubicBezTo>
                  <a:cubicBezTo>
                    <a:pt x="423" y="288"/>
                    <a:pt x="430" y="285"/>
                    <a:pt x="438" y="277"/>
                  </a:cubicBezTo>
                  <a:cubicBezTo>
                    <a:pt x="475" y="202"/>
                    <a:pt x="494" y="172"/>
                    <a:pt x="535" y="172"/>
                  </a:cubicBezTo>
                  <a:cubicBezTo>
                    <a:pt x="554" y="172"/>
                    <a:pt x="580" y="180"/>
                    <a:pt x="618" y="191"/>
                  </a:cubicBezTo>
                  <a:cubicBezTo>
                    <a:pt x="685" y="191"/>
                    <a:pt x="680" y="262"/>
                    <a:pt x="715" y="295"/>
                  </a:cubicBezTo>
                  <a:cubicBezTo>
                    <a:pt x="707" y="202"/>
                    <a:pt x="644" y="138"/>
                    <a:pt x="565" y="138"/>
                  </a:cubicBezTo>
                  <a:cubicBezTo>
                    <a:pt x="542" y="138"/>
                    <a:pt x="516" y="142"/>
                    <a:pt x="494" y="157"/>
                  </a:cubicBezTo>
                  <a:cubicBezTo>
                    <a:pt x="449" y="176"/>
                    <a:pt x="423" y="187"/>
                    <a:pt x="397" y="187"/>
                  </a:cubicBezTo>
                  <a:cubicBezTo>
                    <a:pt x="363" y="187"/>
                    <a:pt x="340" y="164"/>
                    <a:pt x="292" y="105"/>
                  </a:cubicBezTo>
                  <a:cubicBezTo>
                    <a:pt x="270" y="75"/>
                    <a:pt x="244" y="42"/>
                    <a:pt x="214" y="23"/>
                  </a:cubicBezTo>
                  <a:cubicBezTo>
                    <a:pt x="187" y="7"/>
                    <a:pt x="165"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
            <p:cNvSpPr/>
            <p:nvPr/>
          </p:nvSpPr>
          <p:spPr>
            <a:xfrm>
              <a:off x="-2867288" y="-2894510"/>
              <a:ext cx="18431" cy="17667"/>
            </a:xfrm>
            <a:custGeom>
              <a:avLst/>
              <a:gdLst/>
              <a:ahLst/>
              <a:cxnLst/>
              <a:rect l="l" t="t" r="r" b="b"/>
              <a:pathLst>
                <a:path w="386" h="370" extrusionOk="0">
                  <a:moveTo>
                    <a:pt x="23" y="127"/>
                  </a:moveTo>
                  <a:cubicBezTo>
                    <a:pt x="20" y="130"/>
                    <a:pt x="20" y="135"/>
                    <a:pt x="23" y="135"/>
                  </a:cubicBezTo>
                  <a:lnTo>
                    <a:pt x="23" y="127"/>
                  </a:lnTo>
                  <a:close/>
                  <a:moveTo>
                    <a:pt x="221" y="0"/>
                  </a:moveTo>
                  <a:cubicBezTo>
                    <a:pt x="195" y="0"/>
                    <a:pt x="173" y="4"/>
                    <a:pt x="151" y="7"/>
                  </a:cubicBezTo>
                  <a:cubicBezTo>
                    <a:pt x="128" y="11"/>
                    <a:pt x="106" y="11"/>
                    <a:pt x="83" y="11"/>
                  </a:cubicBezTo>
                  <a:lnTo>
                    <a:pt x="72" y="11"/>
                  </a:lnTo>
                  <a:cubicBezTo>
                    <a:pt x="64" y="18"/>
                    <a:pt x="61" y="23"/>
                    <a:pt x="57" y="26"/>
                  </a:cubicBezTo>
                  <a:cubicBezTo>
                    <a:pt x="72" y="71"/>
                    <a:pt x="49" y="101"/>
                    <a:pt x="23" y="127"/>
                  </a:cubicBezTo>
                  <a:cubicBezTo>
                    <a:pt x="31" y="135"/>
                    <a:pt x="42" y="142"/>
                    <a:pt x="49" y="146"/>
                  </a:cubicBezTo>
                  <a:cubicBezTo>
                    <a:pt x="72" y="157"/>
                    <a:pt x="102" y="161"/>
                    <a:pt x="80" y="194"/>
                  </a:cubicBezTo>
                  <a:cubicBezTo>
                    <a:pt x="72" y="206"/>
                    <a:pt x="64" y="209"/>
                    <a:pt x="57" y="209"/>
                  </a:cubicBezTo>
                  <a:cubicBezTo>
                    <a:pt x="46" y="209"/>
                    <a:pt x="35" y="202"/>
                    <a:pt x="23" y="190"/>
                  </a:cubicBezTo>
                  <a:lnTo>
                    <a:pt x="23" y="190"/>
                  </a:lnTo>
                  <a:cubicBezTo>
                    <a:pt x="1" y="314"/>
                    <a:pt x="42" y="366"/>
                    <a:pt x="169" y="370"/>
                  </a:cubicBezTo>
                  <a:cubicBezTo>
                    <a:pt x="143" y="321"/>
                    <a:pt x="109" y="287"/>
                    <a:pt x="46" y="277"/>
                  </a:cubicBezTo>
                  <a:cubicBezTo>
                    <a:pt x="64" y="251"/>
                    <a:pt x="83" y="232"/>
                    <a:pt x="102" y="232"/>
                  </a:cubicBezTo>
                  <a:cubicBezTo>
                    <a:pt x="113" y="232"/>
                    <a:pt x="125" y="239"/>
                    <a:pt x="139" y="254"/>
                  </a:cubicBezTo>
                  <a:cubicBezTo>
                    <a:pt x="169" y="287"/>
                    <a:pt x="229" y="314"/>
                    <a:pt x="169" y="370"/>
                  </a:cubicBezTo>
                  <a:cubicBezTo>
                    <a:pt x="296" y="359"/>
                    <a:pt x="341" y="258"/>
                    <a:pt x="386" y="161"/>
                  </a:cubicBezTo>
                  <a:lnTo>
                    <a:pt x="386" y="161"/>
                  </a:lnTo>
                  <a:cubicBezTo>
                    <a:pt x="363" y="183"/>
                    <a:pt x="337" y="202"/>
                    <a:pt x="311" y="225"/>
                  </a:cubicBezTo>
                  <a:cubicBezTo>
                    <a:pt x="278" y="206"/>
                    <a:pt x="300" y="161"/>
                    <a:pt x="266" y="142"/>
                  </a:cubicBezTo>
                  <a:cubicBezTo>
                    <a:pt x="169" y="138"/>
                    <a:pt x="166" y="135"/>
                    <a:pt x="221" y="45"/>
                  </a:cubicBezTo>
                  <a:lnTo>
                    <a:pt x="221" y="45"/>
                  </a:lnTo>
                  <a:cubicBezTo>
                    <a:pt x="259" y="68"/>
                    <a:pt x="233" y="120"/>
                    <a:pt x="266" y="142"/>
                  </a:cubicBezTo>
                  <a:cubicBezTo>
                    <a:pt x="282" y="104"/>
                    <a:pt x="274" y="56"/>
                    <a:pt x="318" y="30"/>
                  </a:cubicBezTo>
                  <a:cubicBezTo>
                    <a:pt x="285" y="7"/>
                    <a:pt x="251"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
            <p:cNvSpPr/>
            <p:nvPr/>
          </p:nvSpPr>
          <p:spPr>
            <a:xfrm>
              <a:off x="-2168085" y="-2727289"/>
              <a:ext cx="17142" cy="14134"/>
            </a:xfrm>
            <a:custGeom>
              <a:avLst/>
              <a:gdLst/>
              <a:ahLst/>
              <a:cxnLst/>
              <a:rect l="l" t="t" r="r" b="b"/>
              <a:pathLst>
                <a:path w="359" h="296" extrusionOk="0">
                  <a:moveTo>
                    <a:pt x="348" y="213"/>
                  </a:moveTo>
                  <a:cubicBezTo>
                    <a:pt x="347" y="217"/>
                    <a:pt x="345" y="220"/>
                    <a:pt x="343" y="223"/>
                  </a:cubicBezTo>
                  <a:lnTo>
                    <a:pt x="343" y="223"/>
                  </a:lnTo>
                  <a:cubicBezTo>
                    <a:pt x="345" y="220"/>
                    <a:pt x="347" y="217"/>
                    <a:pt x="348" y="213"/>
                  </a:cubicBezTo>
                  <a:close/>
                  <a:moveTo>
                    <a:pt x="343" y="223"/>
                  </a:moveTo>
                  <a:cubicBezTo>
                    <a:pt x="329" y="246"/>
                    <a:pt x="302" y="270"/>
                    <a:pt x="269" y="292"/>
                  </a:cubicBezTo>
                  <a:cubicBezTo>
                    <a:pt x="300" y="278"/>
                    <a:pt x="325" y="256"/>
                    <a:pt x="343" y="223"/>
                  </a:cubicBezTo>
                  <a:close/>
                  <a:moveTo>
                    <a:pt x="202" y="1"/>
                  </a:moveTo>
                  <a:cubicBezTo>
                    <a:pt x="176" y="15"/>
                    <a:pt x="150" y="30"/>
                    <a:pt x="119" y="30"/>
                  </a:cubicBezTo>
                  <a:cubicBezTo>
                    <a:pt x="109" y="30"/>
                    <a:pt x="97" y="27"/>
                    <a:pt x="83" y="23"/>
                  </a:cubicBezTo>
                  <a:cubicBezTo>
                    <a:pt x="71" y="20"/>
                    <a:pt x="57" y="12"/>
                    <a:pt x="45" y="12"/>
                  </a:cubicBezTo>
                  <a:cubicBezTo>
                    <a:pt x="34" y="12"/>
                    <a:pt x="26" y="12"/>
                    <a:pt x="23" y="23"/>
                  </a:cubicBezTo>
                  <a:cubicBezTo>
                    <a:pt x="7" y="49"/>
                    <a:pt x="0" y="82"/>
                    <a:pt x="34" y="105"/>
                  </a:cubicBezTo>
                  <a:cubicBezTo>
                    <a:pt x="60" y="124"/>
                    <a:pt x="52" y="139"/>
                    <a:pt x="38" y="161"/>
                  </a:cubicBezTo>
                  <a:cubicBezTo>
                    <a:pt x="45" y="177"/>
                    <a:pt x="57" y="195"/>
                    <a:pt x="64" y="210"/>
                  </a:cubicBezTo>
                  <a:cubicBezTo>
                    <a:pt x="86" y="274"/>
                    <a:pt x="109" y="296"/>
                    <a:pt x="154" y="296"/>
                  </a:cubicBezTo>
                  <a:cubicBezTo>
                    <a:pt x="172" y="296"/>
                    <a:pt x="195" y="292"/>
                    <a:pt x="221" y="284"/>
                  </a:cubicBezTo>
                  <a:cubicBezTo>
                    <a:pt x="269" y="274"/>
                    <a:pt x="314" y="251"/>
                    <a:pt x="348" y="213"/>
                  </a:cubicBezTo>
                  <a:lnTo>
                    <a:pt x="348" y="213"/>
                  </a:lnTo>
                  <a:cubicBezTo>
                    <a:pt x="348" y="213"/>
                    <a:pt x="348" y="213"/>
                    <a:pt x="348" y="213"/>
                  </a:cubicBezTo>
                  <a:cubicBezTo>
                    <a:pt x="359" y="117"/>
                    <a:pt x="314" y="49"/>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
            <p:cNvSpPr/>
            <p:nvPr/>
          </p:nvSpPr>
          <p:spPr>
            <a:xfrm>
              <a:off x="-2182744" y="-2928269"/>
              <a:ext cx="16999" cy="20389"/>
            </a:xfrm>
            <a:custGeom>
              <a:avLst/>
              <a:gdLst/>
              <a:ahLst/>
              <a:cxnLst/>
              <a:rect l="l" t="t" r="r" b="b"/>
              <a:pathLst>
                <a:path w="356" h="427" extrusionOk="0">
                  <a:moveTo>
                    <a:pt x="184" y="0"/>
                  </a:moveTo>
                  <a:cubicBezTo>
                    <a:pt x="143" y="0"/>
                    <a:pt x="143" y="42"/>
                    <a:pt x="131" y="71"/>
                  </a:cubicBezTo>
                  <a:cubicBezTo>
                    <a:pt x="128" y="135"/>
                    <a:pt x="176" y="176"/>
                    <a:pt x="195" y="232"/>
                  </a:cubicBezTo>
                  <a:cubicBezTo>
                    <a:pt x="210" y="217"/>
                    <a:pt x="217" y="191"/>
                    <a:pt x="236" y="183"/>
                  </a:cubicBezTo>
                  <a:cubicBezTo>
                    <a:pt x="243" y="176"/>
                    <a:pt x="252" y="173"/>
                    <a:pt x="262" y="173"/>
                  </a:cubicBezTo>
                  <a:cubicBezTo>
                    <a:pt x="274" y="173"/>
                    <a:pt x="285" y="180"/>
                    <a:pt x="292" y="191"/>
                  </a:cubicBezTo>
                  <a:cubicBezTo>
                    <a:pt x="296" y="199"/>
                    <a:pt x="269" y="221"/>
                    <a:pt x="262" y="236"/>
                  </a:cubicBezTo>
                  <a:cubicBezTo>
                    <a:pt x="278" y="288"/>
                    <a:pt x="259" y="326"/>
                    <a:pt x="202" y="330"/>
                  </a:cubicBezTo>
                  <a:lnTo>
                    <a:pt x="195" y="330"/>
                  </a:lnTo>
                  <a:cubicBezTo>
                    <a:pt x="147" y="330"/>
                    <a:pt x="135" y="295"/>
                    <a:pt x="135" y="247"/>
                  </a:cubicBezTo>
                  <a:cubicBezTo>
                    <a:pt x="135" y="199"/>
                    <a:pt x="128" y="147"/>
                    <a:pt x="64" y="135"/>
                  </a:cubicBezTo>
                  <a:lnTo>
                    <a:pt x="60" y="131"/>
                  </a:lnTo>
                  <a:cubicBezTo>
                    <a:pt x="5" y="173"/>
                    <a:pt x="5" y="240"/>
                    <a:pt x="0" y="299"/>
                  </a:cubicBezTo>
                  <a:cubicBezTo>
                    <a:pt x="27" y="330"/>
                    <a:pt x="27" y="374"/>
                    <a:pt x="64" y="397"/>
                  </a:cubicBezTo>
                  <a:cubicBezTo>
                    <a:pt x="68" y="393"/>
                    <a:pt x="76" y="393"/>
                    <a:pt x="79" y="393"/>
                  </a:cubicBezTo>
                  <a:cubicBezTo>
                    <a:pt x="102" y="393"/>
                    <a:pt x="124" y="408"/>
                    <a:pt x="143" y="416"/>
                  </a:cubicBezTo>
                  <a:cubicBezTo>
                    <a:pt x="150" y="419"/>
                    <a:pt x="154" y="423"/>
                    <a:pt x="162" y="426"/>
                  </a:cubicBezTo>
                  <a:cubicBezTo>
                    <a:pt x="191" y="393"/>
                    <a:pt x="247" y="419"/>
                    <a:pt x="278" y="382"/>
                  </a:cubicBezTo>
                  <a:cubicBezTo>
                    <a:pt x="274" y="326"/>
                    <a:pt x="341" y="304"/>
                    <a:pt x="341" y="251"/>
                  </a:cubicBezTo>
                  <a:cubicBezTo>
                    <a:pt x="333" y="228"/>
                    <a:pt x="345" y="217"/>
                    <a:pt x="356" y="202"/>
                  </a:cubicBezTo>
                  <a:cubicBezTo>
                    <a:pt x="345" y="165"/>
                    <a:pt x="296" y="147"/>
                    <a:pt x="307" y="97"/>
                  </a:cubicBezTo>
                  <a:cubicBezTo>
                    <a:pt x="307" y="90"/>
                    <a:pt x="311" y="83"/>
                    <a:pt x="307" y="75"/>
                  </a:cubicBezTo>
                  <a:lnTo>
                    <a:pt x="304" y="71"/>
                  </a:lnTo>
                  <a:lnTo>
                    <a:pt x="288" y="71"/>
                  </a:lnTo>
                  <a:cubicBezTo>
                    <a:pt x="281" y="75"/>
                    <a:pt x="269" y="79"/>
                    <a:pt x="262" y="79"/>
                  </a:cubicBezTo>
                  <a:cubicBezTo>
                    <a:pt x="221" y="79"/>
                    <a:pt x="221" y="26"/>
                    <a:pt x="199" y="4"/>
                  </a:cubicBezTo>
                  <a:cubicBezTo>
                    <a:pt x="191" y="0"/>
                    <a:pt x="188"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
            <p:cNvSpPr/>
            <p:nvPr/>
          </p:nvSpPr>
          <p:spPr>
            <a:xfrm>
              <a:off x="-2445130" y="-2933617"/>
              <a:ext cx="17572" cy="18049"/>
            </a:xfrm>
            <a:custGeom>
              <a:avLst/>
              <a:gdLst/>
              <a:ahLst/>
              <a:cxnLst/>
              <a:rect l="l" t="t" r="r" b="b"/>
              <a:pathLst>
                <a:path w="368" h="378" extrusionOk="0">
                  <a:moveTo>
                    <a:pt x="165" y="0"/>
                  </a:moveTo>
                  <a:cubicBezTo>
                    <a:pt x="94" y="0"/>
                    <a:pt x="50" y="60"/>
                    <a:pt x="0" y="112"/>
                  </a:cubicBezTo>
                  <a:lnTo>
                    <a:pt x="0" y="206"/>
                  </a:lnTo>
                  <a:cubicBezTo>
                    <a:pt x="38" y="254"/>
                    <a:pt x="90" y="292"/>
                    <a:pt x="117" y="371"/>
                  </a:cubicBezTo>
                  <a:cubicBezTo>
                    <a:pt x="124" y="374"/>
                    <a:pt x="131" y="374"/>
                    <a:pt x="135" y="378"/>
                  </a:cubicBezTo>
                  <a:cubicBezTo>
                    <a:pt x="157" y="326"/>
                    <a:pt x="195" y="321"/>
                    <a:pt x="225" y="311"/>
                  </a:cubicBezTo>
                  <a:cubicBezTo>
                    <a:pt x="236" y="299"/>
                    <a:pt x="247" y="288"/>
                    <a:pt x="262" y="285"/>
                  </a:cubicBezTo>
                  <a:cubicBezTo>
                    <a:pt x="326" y="266"/>
                    <a:pt x="367" y="236"/>
                    <a:pt x="322" y="164"/>
                  </a:cubicBezTo>
                  <a:cubicBezTo>
                    <a:pt x="311" y="150"/>
                    <a:pt x="319" y="128"/>
                    <a:pt x="326" y="109"/>
                  </a:cubicBezTo>
                  <a:cubicBezTo>
                    <a:pt x="319" y="97"/>
                    <a:pt x="307" y="93"/>
                    <a:pt x="296" y="93"/>
                  </a:cubicBezTo>
                  <a:cubicBezTo>
                    <a:pt x="288" y="93"/>
                    <a:pt x="277" y="97"/>
                    <a:pt x="266" y="102"/>
                  </a:cubicBezTo>
                  <a:cubicBezTo>
                    <a:pt x="259" y="109"/>
                    <a:pt x="247" y="112"/>
                    <a:pt x="236" y="112"/>
                  </a:cubicBezTo>
                  <a:cubicBezTo>
                    <a:pt x="233" y="112"/>
                    <a:pt x="229" y="112"/>
                    <a:pt x="225" y="109"/>
                  </a:cubicBezTo>
                  <a:lnTo>
                    <a:pt x="225" y="109"/>
                  </a:lnTo>
                  <a:cubicBezTo>
                    <a:pt x="188" y="150"/>
                    <a:pt x="229" y="209"/>
                    <a:pt x="184" y="247"/>
                  </a:cubicBezTo>
                  <a:cubicBezTo>
                    <a:pt x="180" y="250"/>
                    <a:pt x="173" y="254"/>
                    <a:pt x="165" y="254"/>
                  </a:cubicBezTo>
                  <a:cubicBezTo>
                    <a:pt x="139" y="131"/>
                    <a:pt x="139" y="131"/>
                    <a:pt x="225" y="109"/>
                  </a:cubicBezTo>
                  <a:cubicBezTo>
                    <a:pt x="236" y="75"/>
                    <a:pt x="259" y="45"/>
                    <a:pt x="225" y="12"/>
                  </a:cubicBezTo>
                  <a:cubicBezTo>
                    <a:pt x="202" y="4"/>
                    <a:pt x="184"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
            <p:cNvSpPr/>
            <p:nvPr/>
          </p:nvSpPr>
          <p:spPr>
            <a:xfrm>
              <a:off x="-2128118" y="-2609872"/>
              <a:ext cx="23445" cy="19721"/>
            </a:xfrm>
            <a:custGeom>
              <a:avLst/>
              <a:gdLst/>
              <a:ahLst/>
              <a:cxnLst/>
              <a:rect l="l" t="t" r="r" b="b"/>
              <a:pathLst>
                <a:path w="491" h="413" extrusionOk="0">
                  <a:moveTo>
                    <a:pt x="8" y="1"/>
                  </a:moveTo>
                  <a:lnTo>
                    <a:pt x="8" y="1"/>
                  </a:lnTo>
                  <a:cubicBezTo>
                    <a:pt x="5" y="57"/>
                    <a:pt x="0" y="128"/>
                    <a:pt x="38" y="144"/>
                  </a:cubicBezTo>
                  <a:cubicBezTo>
                    <a:pt x="165" y="196"/>
                    <a:pt x="169" y="308"/>
                    <a:pt x="191" y="413"/>
                  </a:cubicBezTo>
                  <a:cubicBezTo>
                    <a:pt x="202" y="390"/>
                    <a:pt x="214" y="371"/>
                    <a:pt x="221" y="349"/>
                  </a:cubicBezTo>
                  <a:cubicBezTo>
                    <a:pt x="233" y="319"/>
                    <a:pt x="236" y="282"/>
                    <a:pt x="274" y="282"/>
                  </a:cubicBezTo>
                  <a:lnTo>
                    <a:pt x="288" y="282"/>
                  </a:lnTo>
                  <a:cubicBezTo>
                    <a:pt x="326" y="270"/>
                    <a:pt x="348" y="252"/>
                    <a:pt x="371" y="214"/>
                  </a:cubicBezTo>
                  <a:cubicBezTo>
                    <a:pt x="381" y="188"/>
                    <a:pt x="393" y="180"/>
                    <a:pt x="400" y="177"/>
                  </a:cubicBezTo>
                  <a:cubicBezTo>
                    <a:pt x="416" y="177"/>
                    <a:pt x="426" y="211"/>
                    <a:pt x="434" y="233"/>
                  </a:cubicBezTo>
                  <a:cubicBezTo>
                    <a:pt x="479" y="192"/>
                    <a:pt x="490" y="151"/>
                    <a:pt x="412" y="147"/>
                  </a:cubicBezTo>
                  <a:cubicBezTo>
                    <a:pt x="364" y="144"/>
                    <a:pt x="319" y="132"/>
                    <a:pt x="285" y="102"/>
                  </a:cubicBezTo>
                  <a:cubicBezTo>
                    <a:pt x="240" y="61"/>
                    <a:pt x="191" y="46"/>
                    <a:pt x="135" y="46"/>
                  </a:cubicBezTo>
                  <a:lnTo>
                    <a:pt x="117" y="46"/>
                  </a:lnTo>
                  <a:cubicBezTo>
                    <a:pt x="72" y="46"/>
                    <a:pt x="50" y="1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
            <p:cNvSpPr/>
            <p:nvPr/>
          </p:nvSpPr>
          <p:spPr>
            <a:xfrm>
              <a:off x="-1924416" y="-2481854"/>
              <a:ext cx="21631" cy="23445"/>
            </a:xfrm>
            <a:custGeom>
              <a:avLst/>
              <a:gdLst/>
              <a:ahLst/>
              <a:cxnLst/>
              <a:rect l="l" t="t" r="r" b="b"/>
              <a:pathLst>
                <a:path w="453" h="491" extrusionOk="0">
                  <a:moveTo>
                    <a:pt x="145" y="1"/>
                  </a:moveTo>
                  <a:cubicBezTo>
                    <a:pt x="153" y="61"/>
                    <a:pt x="228" y="120"/>
                    <a:pt x="149" y="176"/>
                  </a:cubicBezTo>
                  <a:cubicBezTo>
                    <a:pt x="197" y="173"/>
                    <a:pt x="247" y="176"/>
                    <a:pt x="287" y="139"/>
                  </a:cubicBezTo>
                  <a:cubicBezTo>
                    <a:pt x="295" y="132"/>
                    <a:pt x="302" y="132"/>
                    <a:pt x="310" y="132"/>
                  </a:cubicBezTo>
                  <a:cubicBezTo>
                    <a:pt x="321" y="132"/>
                    <a:pt x="328" y="135"/>
                    <a:pt x="340" y="142"/>
                  </a:cubicBezTo>
                  <a:cubicBezTo>
                    <a:pt x="354" y="158"/>
                    <a:pt x="370" y="173"/>
                    <a:pt x="354" y="191"/>
                  </a:cubicBezTo>
                  <a:cubicBezTo>
                    <a:pt x="310" y="254"/>
                    <a:pt x="314" y="330"/>
                    <a:pt x="299" y="397"/>
                  </a:cubicBezTo>
                  <a:cubicBezTo>
                    <a:pt x="292" y="420"/>
                    <a:pt x="269" y="430"/>
                    <a:pt x="261" y="430"/>
                  </a:cubicBezTo>
                  <a:cubicBezTo>
                    <a:pt x="258" y="430"/>
                    <a:pt x="254" y="430"/>
                    <a:pt x="254" y="427"/>
                  </a:cubicBezTo>
                  <a:cubicBezTo>
                    <a:pt x="242" y="356"/>
                    <a:pt x="175" y="367"/>
                    <a:pt x="138" y="333"/>
                  </a:cubicBezTo>
                  <a:cubicBezTo>
                    <a:pt x="85" y="285"/>
                    <a:pt x="142" y="240"/>
                    <a:pt x="130" y="195"/>
                  </a:cubicBezTo>
                  <a:cubicBezTo>
                    <a:pt x="127" y="191"/>
                    <a:pt x="123" y="191"/>
                    <a:pt x="123" y="191"/>
                  </a:cubicBezTo>
                  <a:cubicBezTo>
                    <a:pt x="104" y="191"/>
                    <a:pt x="101" y="206"/>
                    <a:pt x="90" y="218"/>
                  </a:cubicBezTo>
                  <a:cubicBezTo>
                    <a:pt x="45" y="263"/>
                    <a:pt x="0" y="296"/>
                    <a:pt x="97" y="330"/>
                  </a:cubicBezTo>
                  <a:cubicBezTo>
                    <a:pt x="127" y="341"/>
                    <a:pt x="153" y="375"/>
                    <a:pt x="168" y="404"/>
                  </a:cubicBezTo>
                  <a:cubicBezTo>
                    <a:pt x="194" y="464"/>
                    <a:pt x="206" y="490"/>
                    <a:pt x="228" y="490"/>
                  </a:cubicBezTo>
                  <a:cubicBezTo>
                    <a:pt x="247" y="490"/>
                    <a:pt x="269" y="479"/>
                    <a:pt x="306" y="464"/>
                  </a:cubicBezTo>
                  <a:cubicBezTo>
                    <a:pt x="332" y="453"/>
                    <a:pt x="396" y="456"/>
                    <a:pt x="373" y="404"/>
                  </a:cubicBezTo>
                  <a:cubicBezTo>
                    <a:pt x="344" y="341"/>
                    <a:pt x="385" y="303"/>
                    <a:pt x="407" y="258"/>
                  </a:cubicBezTo>
                  <a:cubicBezTo>
                    <a:pt x="426" y="221"/>
                    <a:pt x="449" y="184"/>
                    <a:pt x="452" y="139"/>
                  </a:cubicBezTo>
                  <a:cubicBezTo>
                    <a:pt x="452" y="109"/>
                    <a:pt x="449" y="79"/>
                    <a:pt x="418" y="79"/>
                  </a:cubicBezTo>
                  <a:cubicBezTo>
                    <a:pt x="411" y="79"/>
                    <a:pt x="404" y="83"/>
                    <a:pt x="392" y="83"/>
                  </a:cubicBezTo>
                  <a:cubicBezTo>
                    <a:pt x="381" y="87"/>
                    <a:pt x="370" y="90"/>
                    <a:pt x="359" y="90"/>
                  </a:cubicBezTo>
                  <a:cubicBezTo>
                    <a:pt x="314" y="90"/>
                    <a:pt x="276" y="68"/>
                    <a:pt x="247" y="34"/>
                  </a:cubicBezTo>
                  <a:cubicBezTo>
                    <a:pt x="216" y="1"/>
                    <a:pt x="183" y="8"/>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
            <p:cNvSpPr/>
            <p:nvPr/>
          </p:nvSpPr>
          <p:spPr>
            <a:xfrm>
              <a:off x="-2603421" y="-2595213"/>
              <a:ext cx="23779" cy="30608"/>
            </a:xfrm>
            <a:custGeom>
              <a:avLst/>
              <a:gdLst/>
              <a:ahLst/>
              <a:cxnLst/>
              <a:rect l="l" t="t" r="r" b="b"/>
              <a:pathLst>
                <a:path w="498" h="641" extrusionOk="0">
                  <a:moveTo>
                    <a:pt x="318" y="1"/>
                  </a:moveTo>
                  <a:cubicBezTo>
                    <a:pt x="284" y="1"/>
                    <a:pt x="269" y="30"/>
                    <a:pt x="247" y="49"/>
                  </a:cubicBezTo>
                  <a:cubicBezTo>
                    <a:pt x="194" y="102"/>
                    <a:pt x="168" y="125"/>
                    <a:pt x="142" y="125"/>
                  </a:cubicBezTo>
                  <a:cubicBezTo>
                    <a:pt x="116" y="125"/>
                    <a:pt x="86" y="106"/>
                    <a:pt x="34" y="68"/>
                  </a:cubicBezTo>
                  <a:lnTo>
                    <a:pt x="0" y="68"/>
                  </a:lnTo>
                  <a:cubicBezTo>
                    <a:pt x="45" y="142"/>
                    <a:pt x="157" y="180"/>
                    <a:pt x="135" y="296"/>
                  </a:cubicBezTo>
                  <a:cubicBezTo>
                    <a:pt x="175" y="360"/>
                    <a:pt x="206" y="427"/>
                    <a:pt x="269" y="472"/>
                  </a:cubicBezTo>
                  <a:cubicBezTo>
                    <a:pt x="329" y="517"/>
                    <a:pt x="295" y="577"/>
                    <a:pt x="261" y="625"/>
                  </a:cubicBezTo>
                  <a:cubicBezTo>
                    <a:pt x="269" y="629"/>
                    <a:pt x="273" y="636"/>
                    <a:pt x="277" y="640"/>
                  </a:cubicBezTo>
                  <a:cubicBezTo>
                    <a:pt x="344" y="596"/>
                    <a:pt x="351" y="543"/>
                    <a:pt x="310" y="472"/>
                  </a:cubicBezTo>
                  <a:cubicBezTo>
                    <a:pt x="258" y="389"/>
                    <a:pt x="287" y="322"/>
                    <a:pt x="359" y="259"/>
                  </a:cubicBezTo>
                  <a:cubicBezTo>
                    <a:pt x="411" y="214"/>
                    <a:pt x="497" y="184"/>
                    <a:pt x="475" y="83"/>
                  </a:cubicBezTo>
                  <a:lnTo>
                    <a:pt x="475" y="83"/>
                  </a:lnTo>
                  <a:cubicBezTo>
                    <a:pt x="467" y="106"/>
                    <a:pt x="456" y="125"/>
                    <a:pt x="444" y="142"/>
                  </a:cubicBezTo>
                  <a:cubicBezTo>
                    <a:pt x="418" y="180"/>
                    <a:pt x="389" y="199"/>
                    <a:pt x="359" y="199"/>
                  </a:cubicBezTo>
                  <a:cubicBezTo>
                    <a:pt x="340" y="199"/>
                    <a:pt x="321" y="192"/>
                    <a:pt x="299" y="180"/>
                  </a:cubicBezTo>
                  <a:cubicBezTo>
                    <a:pt x="239" y="139"/>
                    <a:pt x="258" y="90"/>
                    <a:pt x="292" y="42"/>
                  </a:cubicBezTo>
                  <a:cubicBezTo>
                    <a:pt x="299" y="27"/>
                    <a:pt x="318" y="16"/>
                    <a:pt x="329" y="4"/>
                  </a:cubicBezTo>
                  <a:cubicBezTo>
                    <a:pt x="325" y="1"/>
                    <a:pt x="321" y="1"/>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
            <p:cNvSpPr/>
            <p:nvPr/>
          </p:nvSpPr>
          <p:spPr>
            <a:xfrm>
              <a:off x="-2420300" y="-2982322"/>
              <a:ext cx="40015" cy="16426"/>
            </a:xfrm>
            <a:custGeom>
              <a:avLst/>
              <a:gdLst/>
              <a:ahLst/>
              <a:cxnLst/>
              <a:rect l="l" t="t" r="r" b="b"/>
              <a:pathLst>
                <a:path w="838" h="344" extrusionOk="0">
                  <a:moveTo>
                    <a:pt x="752" y="0"/>
                  </a:moveTo>
                  <a:cubicBezTo>
                    <a:pt x="736" y="0"/>
                    <a:pt x="714" y="7"/>
                    <a:pt x="696" y="14"/>
                  </a:cubicBezTo>
                  <a:cubicBezTo>
                    <a:pt x="639" y="40"/>
                    <a:pt x="584" y="59"/>
                    <a:pt x="524" y="59"/>
                  </a:cubicBezTo>
                  <a:cubicBezTo>
                    <a:pt x="505" y="59"/>
                    <a:pt x="490" y="56"/>
                    <a:pt x="472" y="56"/>
                  </a:cubicBezTo>
                  <a:cubicBezTo>
                    <a:pt x="453" y="52"/>
                    <a:pt x="434" y="49"/>
                    <a:pt x="415" y="49"/>
                  </a:cubicBezTo>
                  <a:cubicBezTo>
                    <a:pt x="359" y="49"/>
                    <a:pt x="307" y="71"/>
                    <a:pt x="255" y="123"/>
                  </a:cubicBezTo>
                  <a:cubicBezTo>
                    <a:pt x="206" y="171"/>
                    <a:pt x="158" y="242"/>
                    <a:pt x="82" y="250"/>
                  </a:cubicBezTo>
                  <a:cubicBezTo>
                    <a:pt x="1" y="261"/>
                    <a:pt x="53" y="299"/>
                    <a:pt x="56" y="328"/>
                  </a:cubicBezTo>
                  <a:cubicBezTo>
                    <a:pt x="68" y="318"/>
                    <a:pt x="79" y="295"/>
                    <a:pt x="90" y="295"/>
                  </a:cubicBezTo>
                  <a:lnTo>
                    <a:pt x="98" y="295"/>
                  </a:lnTo>
                  <a:lnTo>
                    <a:pt x="98" y="299"/>
                  </a:lnTo>
                  <a:cubicBezTo>
                    <a:pt x="116" y="314"/>
                    <a:pt x="127" y="325"/>
                    <a:pt x="135" y="325"/>
                  </a:cubicBezTo>
                  <a:cubicBezTo>
                    <a:pt x="146" y="325"/>
                    <a:pt x="153" y="310"/>
                    <a:pt x="165" y="276"/>
                  </a:cubicBezTo>
                  <a:cubicBezTo>
                    <a:pt x="180" y="220"/>
                    <a:pt x="217" y="171"/>
                    <a:pt x="284" y="161"/>
                  </a:cubicBezTo>
                  <a:cubicBezTo>
                    <a:pt x="333" y="123"/>
                    <a:pt x="389" y="104"/>
                    <a:pt x="449" y="104"/>
                  </a:cubicBezTo>
                  <a:cubicBezTo>
                    <a:pt x="501" y="104"/>
                    <a:pt x="553" y="119"/>
                    <a:pt x="595" y="149"/>
                  </a:cubicBezTo>
                  <a:lnTo>
                    <a:pt x="606" y="149"/>
                  </a:lnTo>
                  <a:cubicBezTo>
                    <a:pt x="624" y="149"/>
                    <a:pt x="636" y="135"/>
                    <a:pt x="651" y="119"/>
                  </a:cubicBezTo>
                  <a:cubicBezTo>
                    <a:pt x="658" y="116"/>
                    <a:pt x="665" y="112"/>
                    <a:pt x="677" y="112"/>
                  </a:cubicBezTo>
                  <a:cubicBezTo>
                    <a:pt x="707" y="112"/>
                    <a:pt x="752" y="135"/>
                    <a:pt x="741" y="153"/>
                  </a:cubicBezTo>
                  <a:cubicBezTo>
                    <a:pt x="700" y="224"/>
                    <a:pt x="778" y="280"/>
                    <a:pt x="763" y="344"/>
                  </a:cubicBezTo>
                  <a:cubicBezTo>
                    <a:pt x="781" y="314"/>
                    <a:pt x="838" y="295"/>
                    <a:pt x="819" y="258"/>
                  </a:cubicBezTo>
                  <a:cubicBezTo>
                    <a:pt x="796" y="202"/>
                    <a:pt x="812" y="153"/>
                    <a:pt x="815" y="101"/>
                  </a:cubicBezTo>
                  <a:cubicBezTo>
                    <a:pt x="822" y="37"/>
                    <a:pt x="796" y="0"/>
                    <a:pt x="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
            <p:cNvSpPr/>
            <p:nvPr/>
          </p:nvSpPr>
          <p:spPr>
            <a:xfrm>
              <a:off x="-2306082" y="-2876890"/>
              <a:ext cx="17190" cy="15614"/>
            </a:xfrm>
            <a:custGeom>
              <a:avLst/>
              <a:gdLst/>
              <a:ahLst/>
              <a:cxnLst/>
              <a:rect l="l" t="t" r="r" b="b"/>
              <a:pathLst>
                <a:path w="360" h="327" extrusionOk="0">
                  <a:moveTo>
                    <a:pt x="176" y="143"/>
                  </a:moveTo>
                  <a:cubicBezTo>
                    <a:pt x="199" y="143"/>
                    <a:pt x="210" y="151"/>
                    <a:pt x="244" y="173"/>
                  </a:cubicBezTo>
                  <a:cubicBezTo>
                    <a:pt x="202" y="188"/>
                    <a:pt x="180" y="199"/>
                    <a:pt x="165" y="199"/>
                  </a:cubicBezTo>
                  <a:cubicBezTo>
                    <a:pt x="147" y="199"/>
                    <a:pt x="135" y="184"/>
                    <a:pt x="116" y="151"/>
                  </a:cubicBezTo>
                  <a:cubicBezTo>
                    <a:pt x="147" y="147"/>
                    <a:pt x="165" y="143"/>
                    <a:pt x="176" y="143"/>
                  </a:cubicBezTo>
                  <a:close/>
                  <a:moveTo>
                    <a:pt x="247" y="1"/>
                  </a:moveTo>
                  <a:cubicBezTo>
                    <a:pt x="210" y="5"/>
                    <a:pt x="169" y="13"/>
                    <a:pt x="131" y="16"/>
                  </a:cubicBezTo>
                  <a:cubicBezTo>
                    <a:pt x="116" y="23"/>
                    <a:pt x="102" y="27"/>
                    <a:pt x="87" y="35"/>
                  </a:cubicBezTo>
                  <a:cubicBezTo>
                    <a:pt x="90" y="75"/>
                    <a:pt x="57" y="91"/>
                    <a:pt x="31" y="113"/>
                  </a:cubicBezTo>
                  <a:cubicBezTo>
                    <a:pt x="0" y="139"/>
                    <a:pt x="16" y="177"/>
                    <a:pt x="4" y="210"/>
                  </a:cubicBezTo>
                  <a:cubicBezTo>
                    <a:pt x="42" y="222"/>
                    <a:pt x="45" y="263"/>
                    <a:pt x="71" y="285"/>
                  </a:cubicBezTo>
                  <a:cubicBezTo>
                    <a:pt x="98" y="311"/>
                    <a:pt x="131" y="327"/>
                    <a:pt x="165" y="327"/>
                  </a:cubicBezTo>
                  <a:cubicBezTo>
                    <a:pt x="195" y="327"/>
                    <a:pt x="225" y="315"/>
                    <a:pt x="251" y="292"/>
                  </a:cubicBezTo>
                  <a:cubicBezTo>
                    <a:pt x="285" y="263"/>
                    <a:pt x="314" y="222"/>
                    <a:pt x="359" y="214"/>
                  </a:cubicBezTo>
                  <a:cubicBezTo>
                    <a:pt x="359" y="180"/>
                    <a:pt x="322" y="188"/>
                    <a:pt x="314" y="165"/>
                  </a:cubicBezTo>
                  <a:cubicBezTo>
                    <a:pt x="307" y="102"/>
                    <a:pt x="300" y="42"/>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
            <p:cNvSpPr/>
            <p:nvPr/>
          </p:nvSpPr>
          <p:spPr>
            <a:xfrm>
              <a:off x="-2634316" y="-2593589"/>
              <a:ext cx="29462" cy="36624"/>
            </a:xfrm>
            <a:custGeom>
              <a:avLst/>
              <a:gdLst/>
              <a:ahLst/>
              <a:cxnLst/>
              <a:rect l="l" t="t" r="r" b="b"/>
              <a:pathLst>
                <a:path w="617" h="767" extrusionOk="0">
                  <a:moveTo>
                    <a:pt x="456" y="1"/>
                  </a:moveTo>
                  <a:cubicBezTo>
                    <a:pt x="408" y="1"/>
                    <a:pt x="363" y="4"/>
                    <a:pt x="314" y="8"/>
                  </a:cubicBezTo>
                  <a:cubicBezTo>
                    <a:pt x="288" y="8"/>
                    <a:pt x="262" y="15"/>
                    <a:pt x="251" y="46"/>
                  </a:cubicBezTo>
                  <a:cubicBezTo>
                    <a:pt x="236" y="98"/>
                    <a:pt x="191" y="124"/>
                    <a:pt x="157" y="161"/>
                  </a:cubicBezTo>
                  <a:cubicBezTo>
                    <a:pt x="120" y="198"/>
                    <a:pt x="90" y="243"/>
                    <a:pt x="101" y="292"/>
                  </a:cubicBezTo>
                  <a:cubicBezTo>
                    <a:pt x="113" y="367"/>
                    <a:pt x="68" y="434"/>
                    <a:pt x="94" y="505"/>
                  </a:cubicBezTo>
                  <a:cubicBezTo>
                    <a:pt x="105" y="527"/>
                    <a:pt x="90" y="546"/>
                    <a:pt x="68" y="565"/>
                  </a:cubicBezTo>
                  <a:cubicBezTo>
                    <a:pt x="0" y="629"/>
                    <a:pt x="4" y="647"/>
                    <a:pt x="79" y="710"/>
                  </a:cubicBezTo>
                  <a:cubicBezTo>
                    <a:pt x="101" y="729"/>
                    <a:pt x="116" y="748"/>
                    <a:pt x="135" y="767"/>
                  </a:cubicBezTo>
                  <a:cubicBezTo>
                    <a:pt x="116" y="696"/>
                    <a:pt x="149" y="647"/>
                    <a:pt x="202" y="606"/>
                  </a:cubicBezTo>
                  <a:cubicBezTo>
                    <a:pt x="206" y="550"/>
                    <a:pt x="135" y="517"/>
                    <a:pt x="154" y="457"/>
                  </a:cubicBezTo>
                  <a:cubicBezTo>
                    <a:pt x="146" y="405"/>
                    <a:pt x="131" y="355"/>
                    <a:pt x="168" y="307"/>
                  </a:cubicBezTo>
                  <a:cubicBezTo>
                    <a:pt x="157" y="258"/>
                    <a:pt x="176" y="217"/>
                    <a:pt x="206" y="180"/>
                  </a:cubicBezTo>
                  <a:cubicBezTo>
                    <a:pt x="273" y="82"/>
                    <a:pt x="367" y="34"/>
                    <a:pt x="475" y="34"/>
                  </a:cubicBezTo>
                  <a:cubicBezTo>
                    <a:pt x="494" y="34"/>
                    <a:pt x="516" y="34"/>
                    <a:pt x="535" y="38"/>
                  </a:cubicBezTo>
                  <a:lnTo>
                    <a:pt x="553" y="38"/>
                  </a:lnTo>
                  <a:cubicBezTo>
                    <a:pt x="572" y="38"/>
                    <a:pt x="594" y="34"/>
                    <a:pt x="617" y="34"/>
                  </a:cubicBezTo>
                  <a:cubicBezTo>
                    <a:pt x="565" y="8"/>
                    <a:pt x="508" y="1"/>
                    <a:pt x="4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
            <p:cNvSpPr/>
            <p:nvPr/>
          </p:nvSpPr>
          <p:spPr>
            <a:xfrm>
              <a:off x="-2140437" y="-2538438"/>
              <a:ext cx="21297" cy="16665"/>
            </a:xfrm>
            <a:custGeom>
              <a:avLst/>
              <a:gdLst/>
              <a:ahLst/>
              <a:cxnLst/>
              <a:rect l="l" t="t" r="r" b="b"/>
              <a:pathLst>
                <a:path w="446" h="349" extrusionOk="0">
                  <a:moveTo>
                    <a:pt x="146" y="0"/>
                  </a:moveTo>
                  <a:cubicBezTo>
                    <a:pt x="61" y="8"/>
                    <a:pt x="16" y="57"/>
                    <a:pt x="16" y="147"/>
                  </a:cubicBezTo>
                  <a:cubicBezTo>
                    <a:pt x="16" y="169"/>
                    <a:pt x="4" y="192"/>
                    <a:pt x="1" y="214"/>
                  </a:cubicBezTo>
                  <a:cubicBezTo>
                    <a:pt x="16" y="232"/>
                    <a:pt x="42" y="244"/>
                    <a:pt x="34" y="277"/>
                  </a:cubicBezTo>
                  <a:cubicBezTo>
                    <a:pt x="72" y="333"/>
                    <a:pt x="146" y="314"/>
                    <a:pt x="195" y="344"/>
                  </a:cubicBezTo>
                  <a:cubicBezTo>
                    <a:pt x="206" y="344"/>
                    <a:pt x="218" y="349"/>
                    <a:pt x="229" y="349"/>
                  </a:cubicBezTo>
                  <a:cubicBezTo>
                    <a:pt x="281" y="349"/>
                    <a:pt x="325" y="326"/>
                    <a:pt x="360" y="277"/>
                  </a:cubicBezTo>
                  <a:cubicBezTo>
                    <a:pt x="352" y="251"/>
                    <a:pt x="367" y="240"/>
                    <a:pt x="389" y="225"/>
                  </a:cubicBezTo>
                  <a:lnTo>
                    <a:pt x="420" y="225"/>
                  </a:lnTo>
                  <a:cubicBezTo>
                    <a:pt x="430" y="225"/>
                    <a:pt x="446" y="221"/>
                    <a:pt x="438" y="192"/>
                  </a:cubicBezTo>
                  <a:cubicBezTo>
                    <a:pt x="434" y="157"/>
                    <a:pt x="408" y="154"/>
                    <a:pt x="382" y="154"/>
                  </a:cubicBezTo>
                  <a:cubicBezTo>
                    <a:pt x="375" y="154"/>
                    <a:pt x="367" y="150"/>
                    <a:pt x="360" y="147"/>
                  </a:cubicBezTo>
                  <a:lnTo>
                    <a:pt x="360" y="147"/>
                  </a:lnTo>
                  <a:cubicBezTo>
                    <a:pt x="367" y="195"/>
                    <a:pt x="344" y="206"/>
                    <a:pt x="318" y="206"/>
                  </a:cubicBezTo>
                  <a:cubicBezTo>
                    <a:pt x="308" y="206"/>
                    <a:pt x="296" y="206"/>
                    <a:pt x="285" y="202"/>
                  </a:cubicBezTo>
                  <a:cubicBezTo>
                    <a:pt x="263" y="199"/>
                    <a:pt x="247" y="192"/>
                    <a:pt x="229" y="192"/>
                  </a:cubicBezTo>
                  <a:cubicBezTo>
                    <a:pt x="210" y="192"/>
                    <a:pt x="191" y="202"/>
                    <a:pt x="173" y="228"/>
                  </a:cubicBezTo>
                  <a:cubicBezTo>
                    <a:pt x="165" y="244"/>
                    <a:pt x="158" y="247"/>
                    <a:pt x="146" y="247"/>
                  </a:cubicBezTo>
                  <a:cubicBezTo>
                    <a:pt x="124" y="247"/>
                    <a:pt x="101" y="228"/>
                    <a:pt x="75" y="218"/>
                  </a:cubicBezTo>
                  <a:cubicBezTo>
                    <a:pt x="146" y="214"/>
                    <a:pt x="161" y="173"/>
                    <a:pt x="173" y="113"/>
                  </a:cubicBezTo>
                  <a:cubicBezTo>
                    <a:pt x="180" y="68"/>
                    <a:pt x="168" y="68"/>
                    <a:pt x="135" y="52"/>
                  </a:cubicBezTo>
                  <a:cubicBezTo>
                    <a:pt x="87" y="30"/>
                    <a:pt x="142" y="16"/>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
            <p:cNvSpPr/>
            <p:nvPr/>
          </p:nvSpPr>
          <p:spPr>
            <a:xfrm>
              <a:off x="-2209866" y="-2833676"/>
              <a:ext cx="20724" cy="23827"/>
            </a:xfrm>
            <a:custGeom>
              <a:avLst/>
              <a:gdLst/>
              <a:ahLst/>
              <a:cxnLst/>
              <a:rect l="l" t="t" r="r" b="b"/>
              <a:pathLst>
                <a:path w="434" h="499" extrusionOk="0">
                  <a:moveTo>
                    <a:pt x="247" y="0"/>
                  </a:moveTo>
                  <a:lnTo>
                    <a:pt x="247" y="5"/>
                  </a:lnTo>
                  <a:cubicBezTo>
                    <a:pt x="270" y="27"/>
                    <a:pt x="285" y="60"/>
                    <a:pt x="270" y="86"/>
                  </a:cubicBezTo>
                  <a:cubicBezTo>
                    <a:pt x="209" y="184"/>
                    <a:pt x="270" y="247"/>
                    <a:pt x="330" y="307"/>
                  </a:cubicBezTo>
                  <a:cubicBezTo>
                    <a:pt x="318" y="319"/>
                    <a:pt x="307" y="322"/>
                    <a:pt x="296" y="322"/>
                  </a:cubicBezTo>
                  <a:cubicBezTo>
                    <a:pt x="285" y="322"/>
                    <a:pt x="273" y="322"/>
                    <a:pt x="262" y="319"/>
                  </a:cubicBezTo>
                  <a:cubicBezTo>
                    <a:pt x="254" y="314"/>
                    <a:pt x="244" y="311"/>
                    <a:pt x="232" y="311"/>
                  </a:cubicBezTo>
                  <a:cubicBezTo>
                    <a:pt x="228" y="311"/>
                    <a:pt x="221" y="314"/>
                    <a:pt x="218" y="314"/>
                  </a:cubicBezTo>
                  <a:cubicBezTo>
                    <a:pt x="209" y="386"/>
                    <a:pt x="209" y="404"/>
                    <a:pt x="157" y="404"/>
                  </a:cubicBezTo>
                  <a:cubicBezTo>
                    <a:pt x="142" y="404"/>
                    <a:pt x="120" y="400"/>
                    <a:pt x="90" y="397"/>
                  </a:cubicBezTo>
                  <a:cubicBezTo>
                    <a:pt x="139" y="359"/>
                    <a:pt x="187" y="319"/>
                    <a:pt x="116" y="269"/>
                  </a:cubicBezTo>
                  <a:cubicBezTo>
                    <a:pt x="109" y="262"/>
                    <a:pt x="105" y="259"/>
                    <a:pt x="97" y="251"/>
                  </a:cubicBezTo>
                  <a:cubicBezTo>
                    <a:pt x="64" y="296"/>
                    <a:pt x="75" y="367"/>
                    <a:pt x="16" y="400"/>
                  </a:cubicBezTo>
                  <a:cubicBezTo>
                    <a:pt x="12" y="404"/>
                    <a:pt x="4" y="412"/>
                    <a:pt x="0" y="416"/>
                  </a:cubicBezTo>
                  <a:cubicBezTo>
                    <a:pt x="42" y="483"/>
                    <a:pt x="120" y="468"/>
                    <a:pt x="183" y="494"/>
                  </a:cubicBezTo>
                  <a:cubicBezTo>
                    <a:pt x="183" y="498"/>
                    <a:pt x="187" y="498"/>
                    <a:pt x="192" y="498"/>
                  </a:cubicBezTo>
                  <a:cubicBezTo>
                    <a:pt x="202" y="498"/>
                    <a:pt x="206" y="487"/>
                    <a:pt x="214" y="476"/>
                  </a:cubicBezTo>
                  <a:cubicBezTo>
                    <a:pt x="262" y="423"/>
                    <a:pt x="311" y="371"/>
                    <a:pt x="363" y="319"/>
                  </a:cubicBezTo>
                  <a:cubicBezTo>
                    <a:pt x="389" y="243"/>
                    <a:pt x="434" y="165"/>
                    <a:pt x="363" y="86"/>
                  </a:cubicBezTo>
                  <a:cubicBezTo>
                    <a:pt x="337" y="50"/>
                    <a:pt x="31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
            <p:cNvSpPr/>
            <p:nvPr/>
          </p:nvSpPr>
          <p:spPr>
            <a:xfrm>
              <a:off x="-2333395" y="-2920438"/>
              <a:ext cx="33759" cy="32756"/>
            </a:xfrm>
            <a:custGeom>
              <a:avLst/>
              <a:gdLst/>
              <a:ahLst/>
              <a:cxnLst/>
              <a:rect l="l" t="t" r="r" b="b"/>
              <a:pathLst>
                <a:path w="707" h="686" extrusionOk="0">
                  <a:moveTo>
                    <a:pt x="476" y="239"/>
                  </a:moveTo>
                  <a:cubicBezTo>
                    <a:pt x="476" y="240"/>
                    <a:pt x="476" y="240"/>
                    <a:pt x="476" y="240"/>
                  </a:cubicBezTo>
                  <a:lnTo>
                    <a:pt x="479" y="240"/>
                  </a:lnTo>
                  <a:cubicBezTo>
                    <a:pt x="478" y="240"/>
                    <a:pt x="477" y="240"/>
                    <a:pt x="476" y="239"/>
                  </a:cubicBezTo>
                  <a:close/>
                  <a:moveTo>
                    <a:pt x="83" y="1"/>
                  </a:moveTo>
                  <a:cubicBezTo>
                    <a:pt x="65" y="1"/>
                    <a:pt x="46" y="19"/>
                    <a:pt x="1" y="61"/>
                  </a:cubicBezTo>
                  <a:cubicBezTo>
                    <a:pt x="113" y="83"/>
                    <a:pt x="214" y="121"/>
                    <a:pt x="232" y="255"/>
                  </a:cubicBezTo>
                  <a:cubicBezTo>
                    <a:pt x="270" y="285"/>
                    <a:pt x="300" y="315"/>
                    <a:pt x="277" y="371"/>
                  </a:cubicBezTo>
                  <a:cubicBezTo>
                    <a:pt x="270" y="412"/>
                    <a:pt x="284" y="461"/>
                    <a:pt x="244" y="494"/>
                  </a:cubicBezTo>
                  <a:cubicBezTo>
                    <a:pt x="255" y="498"/>
                    <a:pt x="266" y="506"/>
                    <a:pt x="274" y="506"/>
                  </a:cubicBezTo>
                  <a:cubicBezTo>
                    <a:pt x="307" y="476"/>
                    <a:pt x="334" y="461"/>
                    <a:pt x="360" y="461"/>
                  </a:cubicBezTo>
                  <a:cubicBezTo>
                    <a:pt x="408" y="461"/>
                    <a:pt x="450" y="506"/>
                    <a:pt x="491" y="547"/>
                  </a:cubicBezTo>
                  <a:cubicBezTo>
                    <a:pt x="524" y="580"/>
                    <a:pt x="554" y="614"/>
                    <a:pt x="588" y="644"/>
                  </a:cubicBezTo>
                  <a:cubicBezTo>
                    <a:pt x="610" y="663"/>
                    <a:pt x="633" y="685"/>
                    <a:pt x="662" y="685"/>
                  </a:cubicBezTo>
                  <a:cubicBezTo>
                    <a:pt x="674" y="685"/>
                    <a:pt x="688" y="678"/>
                    <a:pt x="707" y="663"/>
                  </a:cubicBezTo>
                  <a:cubicBezTo>
                    <a:pt x="674" y="655"/>
                    <a:pt x="648" y="644"/>
                    <a:pt x="625" y="618"/>
                  </a:cubicBezTo>
                  <a:lnTo>
                    <a:pt x="617" y="618"/>
                  </a:lnTo>
                  <a:cubicBezTo>
                    <a:pt x="562" y="599"/>
                    <a:pt x="520" y="566"/>
                    <a:pt x="509" y="502"/>
                  </a:cubicBezTo>
                  <a:lnTo>
                    <a:pt x="509" y="472"/>
                  </a:lnTo>
                  <a:cubicBezTo>
                    <a:pt x="464" y="457"/>
                    <a:pt x="446" y="404"/>
                    <a:pt x="386" y="404"/>
                  </a:cubicBezTo>
                  <a:lnTo>
                    <a:pt x="367" y="404"/>
                  </a:lnTo>
                  <a:cubicBezTo>
                    <a:pt x="329" y="404"/>
                    <a:pt x="319" y="326"/>
                    <a:pt x="348" y="285"/>
                  </a:cubicBezTo>
                  <a:cubicBezTo>
                    <a:pt x="374" y="247"/>
                    <a:pt x="405" y="236"/>
                    <a:pt x="441" y="236"/>
                  </a:cubicBezTo>
                  <a:cubicBezTo>
                    <a:pt x="452" y="236"/>
                    <a:pt x="462" y="236"/>
                    <a:pt x="476" y="239"/>
                  </a:cubicBezTo>
                  <a:lnTo>
                    <a:pt x="476" y="239"/>
                  </a:lnTo>
                  <a:cubicBezTo>
                    <a:pt x="483" y="188"/>
                    <a:pt x="505" y="143"/>
                    <a:pt x="543" y="109"/>
                  </a:cubicBezTo>
                  <a:lnTo>
                    <a:pt x="543" y="105"/>
                  </a:lnTo>
                  <a:cubicBezTo>
                    <a:pt x="446" y="117"/>
                    <a:pt x="367" y="158"/>
                    <a:pt x="303" y="255"/>
                  </a:cubicBezTo>
                  <a:cubicBezTo>
                    <a:pt x="270" y="173"/>
                    <a:pt x="195" y="135"/>
                    <a:pt x="150" y="68"/>
                  </a:cubicBezTo>
                  <a:cubicBezTo>
                    <a:pt x="120" y="23"/>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
            <p:cNvSpPr/>
            <p:nvPr/>
          </p:nvSpPr>
          <p:spPr>
            <a:xfrm>
              <a:off x="-2571524" y="-2530941"/>
              <a:ext cx="15758" cy="13227"/>
            </a:xfrm>
            <a:custGeom>
              <a:avLst/>
              <a:gdLst/>
              <a:ahLst/>
              <a:cxnLst/>
              <a:rect l="l" t="t" r="r" b="b"/>
              <a:pathLst>
                <a:path w="330" h="277" extrusionOk="0">
                  <a:moveTo>
                    <a:pt x="199" y="0"/>
                  </a:moveTo>
                  <a:cubicBezTo>
                    <a:pt x="132" y="19"/>
                    <a:pt x="61" y="23"/>
                    <a:pt x="1" y="57"/>
                  </a:cubicBezTo>
                  <a:cubicBezTo>
                    <a:pt x="50" y="176"/>
                    <a:pt x="102" y="277"/>
                    <a:pt x="203" y="277"/>
                  </a:cubicBezTo>
                  <a:cubicBezTo>
                    <a:pt x="237" y="277"/>
                    <a:pt x="281" y="266"/>
                    <a:pt x="330" y="240"/>
                  </a:cubicBezTo>
                  <a:cubicBezTo>
                    <a:pt x="330" y="199"/>
                    <a:pt x="308" y="161"/>
                    <a:pt x="315" y="116"/>
                  </a:cubicBezTo>
                  <a:cubicBezTo>
                    <a:pt x="326" y="61"/>
                    <a:pt x="270" y="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
            <p:cNvSpPr/>
            <p:nvPr/>
          </p:nvSpPr>
          <p:spPr>
            <a:xfrm>
              <a:off x="-2198072" y="-2894510"/>
              <a:ext cx="15041" cy="14325"/>
            </a:xfrm>
            <a:custGeom>
              <a:avLst/>
              <a:gdLst/>
              <a:ahLst/>
              <a:cxnLst/>
              <a:rect l="l" t="t" r="r" b="b"/>
              <a:pathLst>
                <a:path w="315" h="300" extrusionOk="0">
                  <a:moveTo>
                    <a:pt x="198" y="0"/>
                  </a:moveTo>
                  <a:cubicBezTo>
                    <a:pt x="154" y="0"/>
                    <a:pt x="97" y="7"/>
                    <a:pt x="83" y="23"/>
                  </a:cubicBezTo>
                  <a:cubicBezTo>
                    <a:pt x="4" y="97"/>
                    <a:pt x="0" y="190"/>
                    <a:pt x="67" y="261"/>
                  </a:cubicBezTo>
                  <a:cubicBezTo>
                    <a:pt x="93" y="287"/>
                    <a:pt x="124" y="299"/>
                    <a:pt x="150" y="299"/>
                  </a:cubicBezTo>
                  <a:cubicBezTo>
                    <a:pt x="180" y="299"/>
                    <a:pt x="206" y="287"/>
                    <a:pt x="228" y="265"/>
                  </a:cubicBezTo>
                  <a:cubicBezTo>
                    <a:pt x="295" y="209"/>
                    <a:pt x="314" y="68"/>
                    <a:pt x="266" y="11"/>
                  </a:cubicBezTo>
                  <a:cubicBezTo>
                    <a:pt x="259" y="4"/>
                    <a:pt x="228" y="0"/>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
            <p:cNvSpPr/>
            <p:nvPr/>
          </p:nvSpPr>
          <p:spPr>
            <a:xfrm>
              <a:off x="-1913195" y="-2715495"/>
              <a:ext cx="19482" cy="15949"/>
            </a:xfrm>
            <a:custGeom>
              <a:avLst/>
              <a:gdLst/>
              <a:ahLst/>
              <a:cxnLst/>
              <a:rect l="l" t="t" r="r" b="b"/>
              <a:pathLst>
                <a:path w="408" h="334" extrusionOk="0">
                  <a:moveTo>
                    <a:pt x="164" y="0"/>
                  </a:moveTo>
                  <a:cubicBezTo>
                    <a:pt x="116" y="0"/>
                    <a:pt x="67" y="19"/>
                    <a:pt x="26" y="37"/>
                  </a:cubicBezTo>
                  <a:cubicBezTo>
                    <a:pt x="4" y="49"/>
                    <a:pt x="12" y="127"/>
                    <a:pt x="7" y="176"/>
                  </a:cubicBezTo>
                  <a:cubicBezTo>
                    <a:pt x="4" y="210"/>
                    <a:pt x="0" y="244"/>
                    <a:pt x="26" y="273"/>
                  </a:cubicBezTo>
                  <a:cubicBezTo>
                    <a:pt x="67" y="318"/>
                    <a:pt x="109" y="333"/>
                    <a:pt x="154" y="333"/>
                  </a:cubicBezTo>
                  <a:cubicBezTo>
                    <a:pt x="195" y="333"/>
                    <a:pt x="240" y="318"/>
                    <a:pt x="285" y="303"/>
                  </a:cubicBezTo>
                  <a:cubicBezTo>
                    <a:pt x="340" y="284"/>
                    <a:pt x="333" y="213"/>
                    <a:pt x="393" y="191"/>
                  </a:cubicBezTo>
                  <a:cubicBezTo>
                    <a:pt x="407" y="187"/>
                    <a:pt x="400" y="142"/>
                    <a:pt x="393" y="116"/>
                  </a:cubicBezTo>
                  <a:lnTo>
                    <a:pt x="389" y="116"/>
                  </a:lnTo>
                  <a:cubicBezTo>
                    <a:pt x="374" y="123"/>
                    <a:pt x="352" y="127"/>
                    <a:pt x="352" y="149"/>
                  </a:cubicBezTo>
                  <a:cubicBezTo>
                    <a:pt x="348" y="210"/>
                    <a:pt x="307" y="232"/>
                    <a:pt x="262" y="232"/>
                  </a:cubicBezTo>
                  <a:lnTo>
                    <a:pt x="259" y="232"/>
                  </a:lnTo>
                  <a:cubicBezTo>
                    <a:pt x="209" y="232"/>
                    <a:pt x="169" y="199"/>
                    <a:pt x="138" y="157"/>
                  </a:cubicBezTo>
                  <a:cubicBezTo>
                    <a:pt x="124" y="135"/>
                    <a:pt x="131" y="113"/>
                    <a:pt x="150" y="94"/>
                  </a:cubicBezTo>
                  <a:cubicBezTo>
                    <a:pt x="176" y="64"/>
                    <a:pt x="206" y="42"/>
                    <a:pt x="243" y="34"/>
                  </a:cubicBezTo>
                  <a:cubicBezTo>
                    <a:pt x="250" y="30"/>
                    <a:pt x="254" y="23"/>
                    <a:pt x="262" y="19"/>
                  </a:cubicBezTo>
                  <a:cubicBezTo>
                    <a:pt x="247" y="15"/>
                    <a:pt x="232" y="11"/>
                    <a:pt x="217" y="8"/>
                  </a:cubicBezTo>
                  <a:cubicBezTo>
                    <a:pt x="198" y="0"/>
                    <a:pt x="180"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
            <p:cNvSpPr/>
            <p:nvPr/>
          </p:nvSpPr>
          <p:spPr>
            <a:xfrm>
              <a:off x="-2042789" y="-2904872"/>
              <a:ext cx="34667" cy="13800"/>
            </a:xfrm>
            <a:custGeom>
              <a:avLst/>
              <a:gdLst/>
              <a:ahLst/>
              <a:cxnLst/>
              <a:rect l="l" t="t" r="r" b="b"/>
              <a:pathLst>
                <a:path w="726" h="289" extrusionOk="0">
                  <a:moveTo>
                    <a:pt x="38" y="0"/>
                  </a:moveTo>
                  <a:cubicBezTo>
                    <a:pt x="0" y="56"/>
                    <a:pt x="79" y="90"/>
                    <a:pt x="64" y="150"/>
                  </a:cubicBezTo>
                  <a:cubicBezTo>
                    <a:pt x="45" y="240"/>
                    <a:pt x="94" y="288"/>
                    <a:pt x="183" y="288"/>
                  </a:cubicBezTo>
                  <a:lnTo>
                    <a:pt x="191" y="288"/>
                  </a:lnTo>
                  <a:cubicBezTo>
                    <a:pt x="340" y="285"/>
                    <a:pt x="487" y="243"/>
                    <a:pt x="635" y="243"/>
                  </a:cubicBezTo>
                  <a:cubicBezTo>
                    <a:pt x="658" y="243"/>
                    <a:pt x="680" y="243"/>
                    <a:pt x="707" y="247"/>
                  </a:cubicBezTo>
                  <a:cubicBezTo>
                    <a:pt x="711" y="247"/>
                    <a:pt x="718" y="240"/>
                    <a:pt x="722" y="232"/>
                  </a:cubicBezTo>
                  <a:cubicBezTo>
                    <a:pt x="722" y="232"/>
                    <a:pt x="722" y="228"/>
                    <a:pt x="725" y="224"/>
                  </a:cubicBezTo>
                  <a:cubicBezTo>
                    <a:pt x="707" y="213"/>
                    <a:pt x="692" y="198"/>
                    <a:pt x="673" y="187"/>
                  </a:cubicBezTo>
                  <a:cubicBezTo>
                    <a:pt x="628" y="195"/>
                    <a:pt x="583" y="198"/>
                    <a:pt x="539" y="206"/>
                  </a:cubicBezTo>
                  <a:cubicBezTo>
                    <a:pt x="523" y="209"/>
                    <a:pt x="509" y="213"/>
                    <a:pt x="494" y="213"/>
                  </a:cubicBezTo>
                  <a:cubicBezTo>
                    <a:pt x="426" y="213"/>
                    <a:pt x="363" y="180"/>
                    <a:pt x="299" y="164"/>
                  </a:cubicBezTo>
                  <a:cubicBezTo>
                    <a:pt x="277" y="202"/>
                    <a:pt x="236" y="224"/>
                    <a:pt x="199" y="224"/>
                  </a:cubicBezTo>
                  <a:cubicBezTo>
                    <a:pt x="187" y="224"/>
                    <a:pt x="176" y="224"/>
                    <a:pt x="164" y="217"/>
                  </a:cubicBezTo>
                  <a:cubicBezTo>
                    <a:pt x="138" y="198"/>
                    <a:pt x="131" y="172"/>
                    <a:pt x="164" y="157"/>
                  </a:cubicBezTo>
                  <a:cubicBezTo>
                    <a:pt x="191" y="142"/>
                    <a:pt x="209" y="119"/>
                    <a:pt x="232" y="101"/>
                  </a:cubicBezTo>
                  <a:cubicBezTo>
                    <a:pt x="236" y="23"/>
                    <a:pt x="173" y="52"/>
                    <a:pt x="135" y="33"/>
                  </a:cubicBezTo>
                  <a:cubicBezTo>
                    <a:pt x="116" y="49"/>
                    <a:pt x="105" y="56"/>
                    <a:pt x="90" y="56"/>
                  </a:cubicBezTo>
                  <a:cubicBezTo>
                    <a:pt x="68" y="56"/>
                    <a:pt x="52" y="3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
            <p:cNvSpPr/>
            <p:nvPr/>
          </p:nvSpPr>
          <p:spPr>
            <a:xfrm>
              <a:off x="-2243816" y="-2861897"/>
              <a:ext cx="17763" cy="18431"/>
            </a:xfrm>
            <a:custGeom>
              <a:avLst/>
              <a:gdLst/>
              <a:ahLst/>
              <a:cxnLst/>
              <a:rect l="l" t="t" r="r" b="b"/>
              <a:pathLst>
                <a:path w="372" h="386" extrusionOk="0">
                  <a:moveTo>
                    <a:pt x="132" y="1"/>
                  </a:moveTo>
                  <a:cubicBezTo>
                    <a:pt x="95" y="1"/>
                    <a:pt x="57" y="16"/>
                    <a:pt x="23" y="49"/>
                  </a:cubicBezTo>
                  <a:cubicBezTo>
                    <a:pt x="50" y="61"/>
                    <a:pt x="73" y="65"/>
                    <a:pt x="99" y="65"/>
                  </a:cubicBezTo>
                  <a:lnTo>
                    <a:pt x="188" y="65"/>
                  </a:lnTo>
                  <a:cubicBezTo>
                    <a:pt x="196" y="120"/>
                    <a:pt x="144" y="147"/>
                    <a:pt x="140" y="196"/>
                  </a:cubicBezTo>
                  <a:cubicBezTo>
                    <a:pt x="135" y="214"/>
                    <a:pt x="132" y="218"/>
                    <a:pt x="125" y="218"/>
                  </a:cubicBezTo>
                  <a:cubicBezTo>
                    <a:pt x="113" y="218"/>
                    <a:pt x="99" y="206"/>
                    <a:pt x="91" y="206"/>
                  </a:cubicBezTo>
                  <a:lnTo>
                    <a:pt x="57" y="206"/>
                  </a:lnTo>
                  <a:cubicBezTo>
                    <a:pt x="1" y="206"/>
                    <a:pt x="1" y="222"/>
                    <a:pt x="31" y="300"/>
                  </a:cubicBezTo>
                  <a:cubicBezTo>
                    <a:pt x="35" y="308"/>
                    <a:pt x="35" y="319"/>
                    <a:pt x="39" y="330"/>
                  </a:cubicBezTo>
                  <a:cubicBezTo>
                    <a:pt x="87" y="322"/>
                    <a:pt x="128" y="282"/>
                    <a:pt x="177" y="282"/>
                  </a:cubicBezTo>
                  <a:cubicBezTo>
                    <a:pt x="192" y="282"/>
                    <a:pt x="203" y="285"/>
                    <a:pt x="218" y="292"/>
                  </a:cubicBezTo>
                  <a:cubicBezTo>
                    <a:pt x="225" y="341"/>
                    <a:pt x="151" y="337"/>
                    <a:pt x="154" y="386"/>
                  </a:cubicBezTo>
                  <a:cubicBezTo>
                    <a:pt x="240" y="353"/>
                    <a:pt x="292" y="296"/>
                    <a:pt x="304" y="203"/>
                  </a:cubicBezTo>
                  <a:cubicBezTo>
                    <a:pt x="304" y="147"/>
                    <a:pt x="371" y="94"/>
                    <a:pt x="304" y="42"/>
                  </a:cubicBezTo>
                  <a:cubicBezTo>
                    <a:pt x="297" y="49"/>
                    <a:pt x="285" y="53"/>
                    <a:pt x="275" y="53"/>
                  </a:cubicBezTo>
                  <a:cubicBezTo>
                    <a:pt x="263" y="53"/>
                    <a:pt x="252" y="46"/>
                    <a:pt x="237" y="35"/>
                  </a:cubicBezTo>
                  <a:cubicBezTo>
                    <a:pt x="199" y="13"/>
                    <a:pt x="166"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
            <p:cNvSpPr/>
            <p:nvPr/>
          </p:nvSpPr>
          <p:spPr>
            <a:xfrm>
              <a:off x="-2272180" y="-2711771"/>
              <a:ext cx="17190" cy="23111"/>
            </a:xfrm>
            <a:custGeom>
              <a:avLst/>
              <a:gdLst/>
              <a:ahLst/>
              <a:cxnLst/>
              <a:rect l="l" t="t" r="r" b="b"/>
              <a:pathLst>
                <a:path w="360" h="484" extrusionOk="0">
                  <a:moveTo>
                    <a:pt x="258" y="1"/>
                  </a:moveTo>
                  <a:cubicBezTo>
                    <a:pt x="236" y="1"/>
                    <a:pt x="214" y="12"/>
                    <a:pt x="191" y="23"/>
                  </a:cubicBezTo>
                  <a:cubicBezTo>
                    <a:pt x="139" y="49"/>
                    <a:pt x="94" y="79"/>
                    <a:pt x="39" y="79"/>
                  </a:cubicBezTo>
                  <a:cubicBezTo>
                    <a:pt x="23" y="79"/>
                    <a:pt x="12" y="76"/>
                    <a:pt x="1" y="71"/>
                  </a:cubicBezTo>
                  <a:lnTo>
                    <a:pt x="1" y="71"/>
                  </a:lnTo>
                  <a:cubicBezTo>
                    <a:pt x="31" y="184"/>
                    <a:pt x="110" y="270"/>
                    <a:pt x="165" y="367"/>
                  </a:cubicBezTo>
                  <a:cubicBezTo>
                    <a:pt x="191" y="408"/>
                    <a:pt x="218" y="446"/>
                    <a:pt x="244" y="483"/>
                  </a:cubicBezTo>
                  <a:cubicBezTo>
                    <a:pt x="270" y="416"/>
                    <a:pt x="258" y="352"/>
                    <a:pt x="218" y="292"/>
                  </a:cubicBezTo>
                  <a:cubicBezTo>
                    <a:pt x="139" y="180"/>
                    <a:pt x="154" y="147"/>
                    <a:pt x="289" y="132"/>
                  </a:cubicBezTo>
                  <a:cubicBezTo>
                    <a:pt x="348" y="124"/>
                    <a:pt x="360" y="102"/>
                    <a:pt x="330" y="49"/>
                  </a:cubicBezTo>
                  <a:cubicBezTo>
                    <a:pt x="311" y="16"/>
                    <a:pt x="285"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
            <p:cNvSpPr/>
            <p:nvPr/>
          </p:nvSpPr>
          <p:spPr>
            <a:xfrm>
              <a:off x="-2400866" y="-2976974"/>
              <a:ext cx="18288" cy="17524"/>
            </a:xfrm>
            <a:custGeom>
              <a:avLst/>
              <a:gdLst/>
              <a:ahLst/>
              <a:cxnLst/>
              <a:rect l="l" t="t" r="r" b="b"/>
              <a:pathLst>
                <a:path w="383" h="367" extrusionOk="0">
                  <a:moveTo>
                    <a:pt x="270" y="0"/>
                  </a:moveTo>
                  <a:cubicBezTo>
                    <a:pt x="258" y="0"/>
                    <a:pt x="251" y="4"/>
                    <a:pt x="244" y="7"/>
                  </a:cubicBezTo>
                  <a:cubicBezTo>
                    <a:pt x="229" y="23"/>
                    <a:pt x="217" y="37"/>
                    <a:pt x="199" y="37"/>
                  </a:cubicBezTo>
                  <a:lnTo>
                    <a:pt x="188" y="37"/>
                  </a:lnTo>
                  <a:cubicBezTo>
                    <a:pt x="169" y="56"/>
                    <a:pt x="150" y="63"/>
                    <a:pt x="127" y="63"/>
                  </a:cubicBezTo>
                  <a:cubicBezTo>
                    <a:pt x="113" y="63"/>
                    <a:pt x="98" y="59"/>
                    <a:pt x="79" y="56"/>
                  </a:cubicBezTo>
                  <a:cubicBezTo>
                    <a:pt x="72" y="52"/>
                    <a:pt x="68" y="52"/>
                    <a:pt x="60" y="52"/>
                  </a:cubicBezTo>
                  <a:cubicBezTo>
                    <a:pt x="27" y="52"/>
                    <a:pt x="20" y="82"/>
                    <a:pt x="12" y="112"/>
                  </a:cubicBezTo>
                  <a:cubicBezTo>
                    <a:pt x="1" y="149"/>
                    <a:pt x="20" y="172"/>
                    <a:pt x="49" y="183"/>
                  </a:cubicBezTo>
                  <a:cubicBezTo>
                    <a:pt x="91" y="198"/>
                    <a:pt x="132" y="206"/>
                    <a:pt x="172" y="216"/>
                  </a:cubicBezTo>
                  <a:cubicBezTo>
                    <a:pt x="180" y="225"/>
                    <a:pt x="191" y="235"/>
                    <a:pt x="203" y="235"/>
                  </a:cubicBezTo>
                  <a:cubicBezTo>
                    <a:pt x="210" y="235"/>
                    <a:pt x="214" y="232"/>
                    <a:pt x="217" y="220"/>
                  </a:cubicBezTo>
                  <a:cubicBezTo>
                    <a:pt x="229" y="194"/>
                    <a:pt x="184" y="164"/>
                    <a:pt x="222" y="138"/>
                  </a:cubicBezTo>
                  <a:cubicBezTo>
                    <a:pt x="244" y="123"/>
                    <a:pt x="229" y="90"/>
                    <a:pt x="258" y="68"/>
                  </a:cubicBezTo>
                  <a:lnTo>
                    <a:pt x="258" y="68"/>
                  </a:lnTo>
                  <a:cubicBezTo>
                    <a:pt x="281" y="153"/>
                    <a:pt x="311" y="235"/>
                    <a:pt x="222" y="299"/>
                  </a:cubicBezTo>
                  <a:cubicBezTo>
                    <a:pt x="251" y="351"/>
                    <a:pt x="322" y="314"/>
                    <a:pt x="352" y="366"/>
                  </a:cubicBezTo>
                  <a:cubicBezTo>
                    <a:pt x="356" y="351"/>
                    <a:pt x="363" y="332"/>
                    <a:pt x="371" y="318"/>
                  </a:cubicBezTo>
                  <a:cubicBezTo>
                    <a:pt x="382" y="287"/>
                    <a:pt x="374" y="258"/>
                    <a:pt x="356" y="232"/>
                  </a:cubicBezTo>
                  <a:cubicBezTo>
                    <a:pt x="371" y="168"/>
                    <a:pt x="293" y="112"/>
                    <a:pt x="334" y="41"/>
                  </a:cubicBezTo>
                  <a:cubicBezTo>
                    <a:pt x="345" y="23"/>
                    <a:pt x="300"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
            <p:cNvSpPr/>
            <p:nvPr/>
          </p:nvSpPr>
          <p:spPr>
            <a:xfrm>
              <a:off x="-2299827" y="-2899524"/>
              <a:ext cx="15041" cy="24830"/>
            </a:xfrm>
            <a:custGeom>
              <a:avLst/>
              <a:gdLst/>
              <a:ahLst/>
              <a:cxnLst/>
              <a:rect l="l" t="t" r="r" b="b"/>
              <a:pathLst>
                <a:path w="315" h="520" extrusionOk="0">
                  <a:moveTo>
                    <a:pt x="299" y="0"/>
                  </a:moveTo>
                  <a:cubicBezTo>
                    <a:pt x="254" y="75"/>
                    <a:pt x="206" y="150"/>
                    <a:pt x="116" y="180"/>
                  </a:cubicBezTo>
                  <a:cubicBezTo>
                    <a:pt x="105" y="191"/>
                    <a:pt x="94" y="199"/>
                    <a:pt x="83" y="209"/>
                  </a:cubicBezTo>
                  <a:cubicBezTo>
                    <a:pt x="102" y="213"/>
                    <a:pt x="116" y="217"/>
                    <a:pt x="131" y="221"/>
                  </a:cubicBezTo>
                  <a:cubicBezTo>
                    <a:pt x="124" y="232"/>
                    <a:pt x="116" y="243"/>
                    <a:pt x="105" y="254"/>
                  </a:cubicBezTo>
                  <a:cubicBezTo>
                    <a:pt x="94" y="269"/>
                    <a:pt x="79" y="280"/>
                    <a:pt x="68" y="292"/>
                  </a:cubicBezTo>
                  <a:cubicBezTo>
                    <a:pt x="42" y="314"/>
                    <a:pt x="26" y="344"/>
                    <a:pt x="19" y="374"/>
                  </a:cubicBezTo>
                  <a:cubicBezTo>
                    <a:pt x="30" y="415"/>
                    <a:pt x="34" y="452"/>
                    <a:pt x="4" y="487"/>
                  </a:cubicBezTo>
                  <a:lnTo>
                    <a:pt x="0" y="490"/>
                  </a:lnTo>
                  <a:cubicBezTo>
                    <a:pt x="38" y="487"/>
                    <a:pt x="79" y="479"/>
                    <a:pt x="116" y="475"/>
                  </a:cubicBezTo>
                  <a:lnTo>
                    <a:pt x="128" y="475"/>
                  </a:lnTo>
                  <a:cubicBezTo>
                    <a:pt x="147" y="475"/>
                    <a:pt x="161" y="487"/>
                    <a:pt x="176" y="497"/>
                  </a:cubicBezTo>
                  <a:cubicBezTo>
                    <a:pt x="187" y="509"/>
                    <a:pt x="202" y="520"/>
                    <a:pt x="225" y="520"/>
                  </a:cubicBezTo>
                  <a:cubicBezTo>
                    <a:pt x="228" y="520"/>
                    <a:pt x="236" y="520"/>
                    <a:pt x="244" y="516"/>
                  </a:cubicBezTo>
                  <a:cubicBezTo>
                    <a:pt x="244" y="497"/>
                    <a:pt x="244" y="471"/>
                    <a:pt x="247" y="442"/>
                  </a:cubicBezTo>
                  <a:cubicBezTo>
                    <a:pt x="202" y="356"/>
                    <a:pt x="221" y="266"/>
                    <a:pt x="247" y="180"/>
                  </a:cubicBezTo>
                  <a:cubicBezTo>
                    <a:pt x="202" y="168"/>
                    <a:pt x="199" y="165"/>
                    <a:pt x="214" y="150"/>
                  </a:cubicBezTo>
                  <a:lnTo>
                    <a:pt x="314" y="49"/>
                  </a:lnTo>
                  <a:lnTo>
                    <a:pt x="314" y="16"/>
                  </a:lnTo>
                  <a:lnTo>
                    <a:pt x="2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
            <p:cNvSpPr/>
            <p:nvPr/>
          </p:nvSpPr>
          <p:spPr>
            <a:xfrm>
              <a:off x="-1924082" y="-2771028"/>
              <a:ext cx="13418" cy="13800"/>
            </a:xfrm>
            <a:custGeom>
              <a:avLst/>
              <a:gdLst/>
              <a:ahLst/>
              <a:cxnLst/>
              <a:rect l="l" t="t" r="r" b="b"/>
              <a:pathLst>
                <a:path w="281" h="289" extrusionOk="0">
                  <a:moveTo>
                    <a:pt x="150" y="1"/>
                  </a:moveTo>
                  <a:cubicBezTo>
                    <a:pt x="112" y="1"/>
                    <a:pt x="75" y="12"/>
                    <a:pt x="45" y="49"/>
                  </a:cubicBezTo>
                  <a:cubicBezTo>
                    <a:pt x="0" y="83"/>
                    <a:pt x="11" y="128"/>
                    <a:pt x="26" y="173"/>
                  </a:cubicBezTo>
                  <a:cubicBezTo>
                    <a:pt x="49" y="255"/>
                    <a:pt x="64" y="289"/>
                    <a:pt x="97" y="289"/>
                  </a:cubicBezTo>
                  <a:cubicBezTo>
                    <a:pt x="120" y="289"/>
                    <a:pt x="154" y="274"/>
                    <a:pt x="202" y="248"/>
                  </a:cubicBezTo>
                  <a:cubicBezTo>
                    <a:pt x="254" y="218"/>
                    <a:pt x="277" y="165"/>
                    <a:pt x="273" y="106"/>
                  </a:cubicBezTo>
                  <a:cubicBezTo>
                    <a:pt x="273" y="68"/>
                    <a:pt x="280" y="16"/>
                    <a:pt x="228" y="12"/>
                  </a:cubicBezTo>
                  <a:cubicBezTo>
                    <a:pt x="202" y="8"/>
                    <a:pt x="176"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
            <p:cNvSpPr/>
            <p:nvPr/>
          </p:nvSpPr>
          <p:spPr>
            <a:xfrm>
              <a:off x="-2085620" y="-2844181"/>
              <a:ext cx="14659" cy="24448"/>
            </a:xfrm>
            <a:custGeom>
              <a:avLst/>
              <a:gdLst/>
              <a:ahLst/>
              <a:cxnLst/>
              <a:rect l="l" t="t" r="r" b="b"/>
              <a:pathLst>
                <a:path w="307" h="512" extrusionOk="0">
                  <a:moveTo>
                    <a:pt x="112" y="0"/>
                  </a:moveTo>
                  <a:cubicBezTo>
                    <a:pt x="105" y="0"/>
                    <a:pt x="93" y="0"/>
                    <a:pt x="86" y="4"/>
                  </a:cubicBezTo>
                  <a:cubicBezTo>
                    <a:pt x="52" y="15"/>
                    <a:pt x="57" y="41"/>
                    <a:pt x="64" y="71"/>
                  </a:cubicBezTo>
                  <a:cubicBezTo>
                    <a:pt x="67" y="105"/>
                    <a:pt x="71" y="139"/>
                    <a:pt x="97" y="165"/>
                  </a:cubicBezTo>
                  <a:cubicBezTo>
                    <a:pt x="119" y="187"/>
                    <a:pt x="124" y="217"/>
                    <a:pt x="102" y="239"/>
                  </a:cubicBezTo>
                  <a:cubicBezTo>
                    <a:pt x="0" y="329"/>
                    <a:pt x="83" y="419"/>
                    <a:pt x="86" y="512"/>
                  </a:cubicBezTo>
                  <a:cubicBezTo>
                    <a:pt x="128" y="486"/>
                    <a:pt x="90" y="419"/>
                    <a:pt x="172" y="419"/>
                  </a:cubicBezTo>
                  <a:cubicBezTo>
                    <a:pt x="206" y="419"/>
                    <a:pt x="217" y="363"/>
                    <a:pt x="198" y="332"/>
                  </a:cubicBezTo>
                  <a:cubicBezTo>
                    <a:pt x="169" y="299"/>
                    <a:pt x="180" y="262"/>
                    <a:pt x="169" y="225"/>
                  </a:cubicBezTo>
                  <a:cubicBezTo>
                    <a:pt x="154" y="175"/>
                    <a:pt x="150" y="139"/>
                    <a:pt x="183" y="139"/>
                  </a:cubicBezTo>
                  <a:cubicBezTo>
                    <a:pt x="195" y="139"/>
                    <a:pt x="214" y="146"/>
                    <a:pt x="240" y="157"/>
                  </a:cubicBezTo>
                  <a:cubicBezTo>
                    <a:pt x="247" y="161"/>
                    <a:pt x="254" y="161"/>
                    <a:pt x="262" y="161"/>
                  </a:cubicBezTo>
                  <a:cubicBezTo>
                    <a:pt x="285" y="161"/>
                    <a:pt x="303" y="146"/>
                    <a:pt x="303" y="116"/>
                  </a:cubicBezTo>
                  <a:cubicBezTo>
                    <a:pt x="307" y="86"/>
                    <a:pt x="292" y="63"/>
                    <a:pt x="262" y="63"/>
                  </a:cubicBezTo>
                  <a:cubicBezTo>
                    <a:pt x="259" y="63"/>
                    <a:pt x="250" y="63"/>
                    <a:pt x="247" y="68"/>
                  </a:cubicBezTo>
                  <a:cubicBezTo>
                    <a:pt x="236" y="68"/>
                    <a:pt x="224" y="71"/>
                    <a:pt x="214" y="71"/>
                  </a:cubicBezTo>
                  <a:cubicBezTo>
                    <a:pt x="183" y="71"/>
                    <a:pt x="164" y="56"/>
                    <a:pt x="150" y="18"/>
                  </a:cubicBezTo>
                  <a:cubicBezTo>
                    <a:pt x="142" y="4"/>
                    <a:pt x="128"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
            <p:cNvSpPr/>
            <p:nvPr/>
          </p:nvSpPr>
          <p:spPr>
            <a:xfrm>
              <a:off x="-2047993" y="-2540396"/>
              <a:ext cx="17190" cy="15567"/>
            </a:xfrm>
            <a:custGeom>
              <a:avLst/>
              <a:gdLst/>
              <a:ahLst/>
              <a:cxnLst/>
              <a:rect l="l" t="t" r="r" b="b"/>
              <a:pathLst>
                <a:path w="360" h="326" extrusionOk="0">
                  <a:moveTo>
                    <a:pt x="203" y="0"/>
                  </a:moveTo>
                  <a:cubicBezTo>
                    <a:pt x="169" y="0"/>
                    <a:pt x="135" y="12"/>
                    <a:pt x="99" y="31"/>
                  </a:cubicBezTo>
                  <a:cubicBezTo>
                    <a:pt x="68" y="105"/>
                    <a:pt x="72" y="176"/>
                    <a:pt x="139" y="240"/>
                  </a:cubicBezTo>
                  <a:cubicBezTo>
                    <a:pt x="130" y="240"/>
                    <a:pt x="122" y="240"/>
                    <a:pt x="114" y="240"/>
                  </a:cubicBezTo>
                  <a:cubicBezTo>
                    <a:pt x="76" y="240"/>
                    <a:pt x="43" y="237"/>
                    <a:pt x="16" y="210"/>
                  </a:cubicBezTo>
                  <a:cubicBezTo>
                    <a:pt x="12" y="217"/>
                    <a:pt x="4" y="221"/>
                    <a:pt x="1" y="228"/>
                  </a:cubicBezTo>
                  <a:cubicBezTo>
                    <a:pt x="4" y="233"/>
                    <a:pt x="12" y="240"/>
                    <a:pt x="16" y="243"/>
                  </a:cubicBezTo>
                  <a:cubicBezTo>
                    <a:pt x="54" y="269"/>
                    <a:pt x="72" y="326"/>
                    <a:pt x="128" y="326"/>
                  </a:cubicBezTo>
                  <a:lnTo>
                    <a:pt x="132" y="326"/>
                  </a:lnTo>
                  <a:cubicBezTo>
                    <a:pt x="173" y="285"/>
                    <a:pt x="199" y="228"/>
                    <a:pt x="237" y="183"/>
                  </a:cubicBezTo>
                  <a:cubicBezTo>
                    <a:pt x="247" y="169"/>
                    <a:pt x="256" y="165"/>
                    <a:pt x="263" y="165"/>
                  </a:cubicBezTo>
                  <a:cubicBezTo>
                    <a:pt x="282" y="165"/>
                    <a:pt x="292" y="210"/>
                    <a:pt x="315" y="214"/>
                  </a:cubicBezTo>
                  <a:cubicBezTo>
                    <a:pt x="330" y="183"/>
                    <a:pt x="345" y="157"/>
                    <a:pt x="360" y="131"/>
                  </a:cubicBezTo>
                  <a:cubicBezTo>
                    <a:pt x="311" y="41"/>
                    <a:pt x="263"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
            <p:cNvSpPr/>
            <p:nvPr/>
          </p:nvSpPr>
          <p:spPr>
            <a:xfrm>
              <a:off x="-2822785" y="-2671947"/>
              <a:ext cx="26979" cy="20389"/>
            </a:xfrm>
            <a:custGeom>
              <a:avLst/>
              <a:gdLst/>
              <a:ahLst/>
              <a:cxnLst/>
              <a:rect l="l" t="t" r="r" b="b"/>
              <a:pathLst>
                <a:path w="565" h="427" extrusionOk="0">
                  <a:moveTo>
                    <a:pt x="288" y="0"/>
                  </a:moveTo>
                  <a:cubicBezTo>
                    <a:pt x="213" y="4"/>
                    <a:pt x="149" y="53"/>
                    <a:pt x="131" y="124"/>
                  </a:cubicBezTo>
                  <a:cubicBezTo>
                    <a:pt x="119" y="161"/>
                    <a:pt x="116" y="198"/>
                    <a:pt x="90" y="229"/>
                  </a:cubicBezTo>
                  <a:cubicBezTo>
                    <a:pt x="149" y="240"/>
                    <a:pt x="216" y="247"/>
                    <a:pt x="198" y="341"/>
                  </a:cubicBezTo>
                  <a:cubicBezTo>
                    <a:pt x="157" y="336"/>
                    <a:pt x="116" y="333"/>
                    <a:pt x="71" y="329"/>
                  </a:cubicBezTo>
                  <a:cubicBezTo>
                    <a:pt x="74" y="296"/>
                    <a:pt x="82" y="262"/>
                    <a:pt x="90" y="229"/>
                  </a:cubicBezTo>
                  <a:lnTo>
                    <a:pt x="90" y="229"/>
                  </a:lnTo>
                  <a:cubicBezTo>
                    <a:pt x="33" y="232"/>
                    <a:pt x="0" y="262"/>
                    <a:pt x="4" y="314"/>
                  </a:cubicBezTo>
                  <a:cubicBezTo>
                    <a:pt x="4" y="359"/>
                    <a:pt x="52" y="355"/>
                    <a:pt x="82" y="367"/>
                  </a:cubicBezTo>
                  <a:cubicBezTo>
                    <a:pt x="101" y="371"/>
                    <a:pt x="131" y="363"/>
                    <a:pt x="142" y="393"/>
                  </a:cubicBezTo>
                  <a:cubicBezTo>
                    <a:pt x="149" y="415"/>
                    <a:pt x="157" y="423"/>
                    <a:pt x="168" y="423"/>
                  </a:cubicBezTo>
                  <a:cubicBezTo>
                    <a:pt x="179" y="423"/>
                    <a:pt x="194" y="415"/>
                    <a:pt x="209" y="404"/>
                  </a:cubicBezTo>
                  <a:cubicBezTo>
                    <a:pt x="235" y="389"/>
                    <a:pt x="266" y="367"/>
                    <a:pt x="292" y="367"/>
                  </a:cubicBezTo>
                  <a:cubicBezTo>
                    <a:pt x="314" y="367"/>
                    <a:pt x="333" y="378"/>
                    <a:pt x="351" y="415"/>
                  </a:cubicBezTo>
                  <a:cubicBezTo>
                    <a:pt x="355" y="423"/>
                    <a:pt x="359" y="426"/>
                    <a:pt x="366" y="426"/>
                  </a:cubicBezTo>
                  <a:cubicBezTo>
                    <a:pt x="373" y="426"/>
                    <a:pt x="381" y="419"/>
                    <a:pt x="385" y="412"/>
                  </a:cubicBezTo>
                  <a:cubicBezTo>
                    <a:pt x="396" y="386"/>
                    <a:pt x="418" y="378"/>
                    <a:pt x="441" y="374"/>
                  </a:cubicBezTo>
                  <a:cubicBezTo>
                    <a:pt x="553" y="352"/>
                    <a:pt x="564" y="269"/>
                    <a:pt x="564" y="179"/>
                  </a:cubicBezTo>
                  <a:lnTo>
                    <a:pt x="564" y="179"/>
                  </a:lnTo>
                  <a:cubicBezTo>
                    <a:pt x="516" y="191"/>
                    <a:pt x="538" y="240"/>
                    <a:pt x="516" y="269"/>
                  </a:cubicBezTo>
                  <a:cubicBezTo>
                    <a:pt x="482" y="318"/>
                    <a:pt x="437" y="352"/>
                    <a:pt x="385" y="352"/>
                  </a:cubicBezTo>
                  <a:cubicBezTo>
                    <a:pt x="373" y="352"/>
                    <a:pt x="359" y="348"/>
                    <a:pt x="344" y="345"/>
                  </a:cubicBezTo>
                  <a:cubicBezTo>
                    <a:pt x="190" y="292"/>
                    <a:pt x="116" y="124"/>
                    <a:pt x="261" y="22"/>
                  </a:cubicBezTo>
                  <a:cubicBezTo>
                    <a:pt x="269" y="15"/>
                    <a:pt x="276" y="8"/>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
            <p:cNvSpPr/>
            <p:nvPr/>
          </p:nvSpPr>
          <p:spPr>
            <a:xfrm>
              <a:off x="-2130792" y="-2940207"/>
              <a:ext cx="16856" cy="23254"/>
            </a:xfrm>
            <a:custGeom>
              <a:avLst/>
              <a:gdLst/>
              <a:ahLst/>
              <a:cxnLst/>
              <a:rect l="l" t="t" r="r" b="b"/>
              <a:pathLst>
                <a:path w="353" h="487" extrusionOk="0">
                  <a:moveTo>
                    <a:pt x="210" y="11"/>
                  </a:moveTo>
                  <a:lnTo>
                    <a:pt x="210" y="11"/>
                  </a:lnTo>
                  <a:cubicBezTo>
                    <a:pt x="303" y="60"/>
                    <a:pt x="303" y="60"/>
                    <a:pt x="263" y="168"/>
                  </a:cubicBezTo>
                  <a:cubicBezTo>
                    <a:pt x="128" y="127"/>
                    <a:pt x="123" y="112"/>
                    <a:pt x="210" y="11"/>
                  </a:cubicBezTo>
                  <a:close/>
                  <a:moveTo>
                    <a:pt x="251" y="0"/>
                  </a:moveTo>
                  <a:cubicBezTo>
                    <a:pt x="240" y="0"/>
                    <a:pt x="225" y="4"/>
                    <a:pt x="210" y="11"/>
                  </a:cubicBezTo>
                  <a:cubicBezTo>
                    <a:pt x="106" y="33"/>
                    <a:pt x="75" y="135"/>
                    <a:pt x="49" y="202"/>
                  </a:cubicBezTo>
                  <a:cubicBezTo>
                    <a:pt x="19" y="288"/>
                    <a:pt x="1" y="415"/>
                    <a:pt x="150" y="449"/>
                  </a:cubicBezTo>
                  <a:cubicBezTo>
                    <a:pt x="158" y="449"/>
                    <a:pt x="165" y="464"/>
                    <a:pt x="173" y="471"/>
                  </a:cubicBezTo>
                  <a:cubicBezTo>
                    <a:pt x="187" y="441"/>
                    <a:pt x="142" y="419"/>
                    <a:pt x="158" y="388"/>
                  </a:cubicBezTo>
                  <a:cubicBezTo>
                    <a:pt x="132" y="355"/>
                    <a:pt x="61" y="366"/>
                    <a:pt x="79" y="295"/>
                  </a:cubicBezTo>
                  <a:cubicBezTo>
                    <a:pt x="90" y="258"/>
                    <a:pt x="79" y="213"/>
                    <a:pt x="132" y="205"/>
                  </a:cubicBezTo>
                  <a:cubicBezTo>
                    <a:pt x="150" y="202"/>
                    <a:pt x="173" y="195"/>
                    <a:pt x="195" y="195"/>
                  </a:cubicBezTo>
                  <a:cubicBezTo>
                    <a:pt x="213" y="195"/>
                    <a:pt x="228" y="202"/>
                    <a:pt x="236" y="221"/>
                  </a:cubicBezTo>
                  <a:cubicBezTo>
                    <a:pt x="244" y="258"/>
                    <a:pt x="285" y="307"/>
                    <a:pt x="232" y="347"/>
                  </a:cubicBezTo>
                  <a:cubicBezTo>
                    <a:pt x="225" y="355"/>
                    <a:pt x="218" y="366"/>
                    <a:pt x="210" y="374"/>
                  </a:cubicBezTo>
                  <a:cubicBezTo>
                    <a:pt x="218" y="423"/>
                    <a:pt x="236" y="467"/>
                    <a:pt x="289" y="486"/>
                  </a:cubicBezTo>
                  <a:cubicBezTo>
                    <a:pt x="285" y="419"/>
                    <a:pt x="277" y="344"/>
                    <a:pt x="315" y="280"/>
                  </a:cubicBezTo>
                  <a:cubicBezTo>
                    <a:pt x="352" y="209"/>
                    <a:pt x="318" y="138"/>
                    <a:pt x="315" y="67"/>
                  </a:cubicBezTo>
                  <a:cubicBezTo>
                    <a:pt x="315" y="45"/>
                    <a:pt x="292"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
            <p:cNvSpPr/>
            <p:nvPr/>
          </p:nvSpPr>
          <p:spPr>
            <a:xfrm>
              <a:off x="-1983006" y="-2722801"/>
              <a:ext cx="33616" cy="25164"/>
            </a:xfrm>
            <a:custGeom>
              <a:avLst/>
              <a:gdLst/>
              <a:ahLst/>
              <a:cxnLst/>
              <a:rect l="l" t="t" r="r" b="b"/>
              <a:pathLst>
                <a:path w="704" h="527" extrusionOk="0">
                  <a:moveTo>
                    <a:pt x="79" y="0"/>
                  </a:moveTo>
                  <a:cubicBezTo>
                    <a:pt x="53" y="135"/>
                    <a:pt x="1" y="273"/>
                    <a:pt x="158" y="370"/>
                  </a:cubicBezTo>
                  <a:cubicBezTo>
                    <a:pt x="173" y="381"/>
                    <a:pt x="187" y="397"/>
                    <a:pt x="195" y="411"/>
                  </a:cubicBezTo>
                  <a:cubicBezTo>
                    <a:pt x="229" y="478"/>
                    <a:pt x="292" y="482"/>
                    <a:pt x="352" y="482"/>
                  </a:cubicBezTo>
                  <a:cubicBezTo>
                    <a:pt x="434" y="490"/>
                    <a:pt x="520" y="482"/>
                    <a:pt x="603" y="520"/>
                  </a:cubicBezTo>
                  <a:cubicBezTo>
                    <a:pt x="617" y="527"/>
                    <a:pt x="629" y="527"/>
                    <a:pt x="636" y="527"/>
                  </a:cubicBezTo>
                  <a:cubicBezTo>
                    <a:pt x="670" y="527"/>
                    <a:pt x="692" y="501"/>
                    <a:pt x="703" y="459"/>
                  </a:cubicBezTo>
                  <a:cubicBezTo>
                    <a:pt x="684" y="445"/>
                    <a:pt x="681" y="419"/>
                    <a:pt x="674" y="397"/>
                  </a:cubicBezTo>
                  <a:cubicBezTo>
                    <a:pt x="651" y="392"/>
                    <a:pt x="632" y="378"/>
                    <a:pt x="610" y="378"/>
                  </a:cubicBezTo>
                  <a:cubicBezTo>
                    <a:pt x="603" y="378"/>
                    <a:pt x="595" y="381"/>
                    <a:pt x="584" y="389"/>
                  </a:cubicBezTo>
                  <a:cubicBezTo>
                    <a:pt x="535" y="423"/>
                    <a:pt x="482" y="437"/>
                    <a:pt x="434" y="437"/>
                  </a:cubicBezTo>
                  <a:cubicBezTo>
                    <a:pt x="363" y="437"/>
                    <a:pt x="296" y="411"/>
                    <a:pt x="229" y="378"/>
                  </a:cubicBezTo>
                  <a:cubicBezTo>
                    <a:pt x="113" y="321"/>
                    <a:pt x="83" y="221"/>
                    <a:pt x="87" y="101"/>
                  </a:cubicBezTo>
                  <a:cubicBezTo>
                    <a:pt x="90" y="67"/>
                    <a:pt x="94" y="33"/>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
            <p:cNvSpPr/>
            <p:nvPr/>
          </p:nvSpPr>
          <p:spPr>
            <a:xfrm>
              <a:off x="-2577732" y="-2467768"/>
              <a:ext cx="30369" cy="12033"/>
            </a:xfrm>
            <a:custGeom>
              <a:avLst/>
              <a:gdLst/>
              <a:ahLst/>
              <a:cxnLst/>
              <a:rect l="l" t="t" r="r" b="b"/>
              <a:pathLst>
                <a:path w="636" h="252" extrusionOk="0">
                  <a:moveTo>
                    <a:pt x="441" y="1"/>
                  </a:moveTo>
                  <a:cubicBezTo>
                    <a:pt x="427" y="1"/>
                    <a:pt x="408" y="4"/>
                    <a:pt x="389" y="16"/>
                  </a:cubicBezTo>
                  <a:cubicBezTo>
                    <a:pt x="351" y="42"/>
                    <a:pt x="315" y="49"/>
                    <a:pt x="273" y="49"/>
                  </a:cubicBezTo>
                  <a:lnTo>
                    <a:pt x="262" y="49"/>
                  </a:lnTo>
                  <a:cubicBezTo>
                    <a:pt x="202" y="46"/>
                    <a:pt x="146" y="49"/>
                    <a:pt x="90" y="42"/>
                  </a:cubicBezTo>
                  <a:lnTo>
                    <a:pt x="71" y="42"/>
                  </a:lnTo>
                  <a:cubicBezTo>
                    <a:pt x="23" y="42"/>
                    <a:pt x="1" y="68"/>
                    <a:pt x="41" y="125"/>
                  </a:cubicBezTo>
                  <a:lnTo>
                    <a:pt x="45" y="125"/>
                  </a:lnTo>
                  <a:cubicBezTo>
                    <a:pt x="56" y="106"/>
                    <a:pt x="56" y="75"/>
                    <a:pt x="75" y="75"/>
                  </a:cubicBezTo>
                  <a:cubicBezTo>
                    <a:pt x="82" y="75"/>
                    <a:pt x="90" y="80"/>
                    <a:pt x="101" y="87"/>
                  </a:cubicBezTo>
                  <a:cubicBezTo>
                    <a:pt x="116" y="94"/>
                    <a:pt x="131" y="106"/>
                    <a:pt x="150" y="109"/>
                  </a:cubicBezTo>
                  <a:cubicBezTo>
                    <a:pt x="247" y="120"/>
                    <a:pt x="247" y="120"/>
                    <a:pt x="206" y="221"/>
                  </a:cubicBezTo>
                  <a:lnTo>
                    <a:pt x="206" y="225"/>
                  </a:lnTo>
                  <a:cubicBezTo>
                    <a:pt x="247" y="206"/>
                    <a:pt x="288" y="177"/>
                    <a:pt x="325" y="177"/>
                  </a:cubicBezTo>
                  <a:cubicBezTo>
                    <a:pt x="355" y="177"/>
                    <a:pt x="382" y="195"/>
                    <a:pt x="408" y="240"/>
                  </a:cubicBezTo>
                  <a:cubicBezTo>
                    <a:pt x="415" y="247"/>
                    <a:pt x="422" y="251"/>
                    <a:pt x="434" y="251"/>
                  </a:cubicBezTo>
                  <a:cubicBezTo>
                    <a:pt x="453" y="251"/>
                    <a:pt x="475" y="244"/>
                    <a:pt x="494" y="232"/>
                  </a:cubicBezTo>
                  <a:cubicBezTo>
                    <a:pt x="520" y="210"/>
                    <a:pt x="539" y="184"/>
                    <a:pt x="572" y="169"/>
                  </a:cubicBezTo>
                  <a:cubicBezTo>
                    <a:pt x="636" y="139"/>
                    <a:pt x="587" y="116"/>
                    <a:pt x="568" y="94"/>
                  </a:cubicBezTo>
                  <a:cubicBezTo>
                    <a:pt x="546" y="116"/>
                    <a:pt x="527" y="139"/>
                    <a:pt x="508" y="165"/>
                  </a:cubicBezTo>
                  <a:cubicBezTo>
                    <a:pt x="498" y="180"/>
                    <a:pt x="475" y="187"/>
                    <a:pt x="456" y="187"/>
                  </a:cubicBezTo>
                  <a:cubicBezTo>
                    <a:pt x="441" y="187"/>
                    <a:pt x="427" y="184"/>
                    <a:pt x="419" y="177"/>
                  </a:cubicBezTo>
                  <a:cubicBezTo>
                    <a:pt x="400" y="158"/>
                    <a:pt x="396" y="113"/>
                    <a:pt x="404" y="80"/>
                  </a:cubicBezTo>
                  <a:cubicBezTo>
                    <a:pt x="408" y="53"/>
                    <a:pt x="430" y="42"/>
                    <a:pt x="456" y="42"/>
                  </a:cubicBezTo>
                  <a:cubicBezTo>
                    <a:pt x="464" y="42"/>
                    <a:pt x="472" y="42"/>
                    <a:pt x="475" y="46"/>
                  </a:cubicBezTo>
                  <a:cubicBezTo>
                    <a:pt x="508" y="53"/>
                    <a:pt x="539" y="75"/>
                    <a:pt x="568" y="94"/>
                  </a:cubicBezTo>
                  <a:cubicBezTo>
                    <a:pt x="539" y="35"/>
                    <a:pt x="490"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
            <p:cNvSpPr/>
            <p:nvPr/>
          </p:nvSpPr>
          <p:spPr>
            <a:xfrm>
              <a:off x="-2629111" y="-2496132"/>
              <a:ext cx="22299" cy="21631"/>
            </a:xfrm>
            <a:custGeom>
              <a:avLst/>
              <a:gdLst/>
              <a:ahLst/>
              <a:cxnLst/>
              <a:rect l="l" t="t" r="r" b="b"/>
              <a:pathLst>
                <a:path w="467" h="453" extrusionOk="0">
                  <a:moveTo>
                    <a:pt x="385" y="1"/>
                  </a:moveTo>
                  <a:cubicBezTo>
                    <a:pt x="366" y="1"/>
                    <a:pt x="351" y="12"/>
                    <a:pt x="336" y="27"/>
                  </a:cubicBezTo>
                  <a:cubicBezTo>
                    <a:pt x="276" y="86"/>
                    <a:pt x="202" y="131"/>
                    <a:pt x="149" y="191"/>
                  </a:cubicBezTo>
                  <a:cubicBezTo>
                    <a:pt x="85" y="262"/>
                    <a:pt x="0" y="337"/>
                    <a:pt x="71" y="453"/>
                  </a:cubicBezTo>
                  <a:cubicBezTo>
                    <a:pt x="112" y="405"/>
                    <a:pt x="112" y="326"/>
                    <a:pt x="187" y="303"/>
                  </a:cubicBezTo>
                  <a:cubicBezTo>
                    <a:pt x="202" y="296"/>
                    <a:pt x="216" y="296"/>
                    <a:pt x="235" y="296"/>
                  </a:cubicBezTo>
                  <a:lnTo>
                    <a:pt x="247" y="296"/>
                  </a:lnTo>
                  <a:cubicBezTo>
                    <a:pt x="273" y="296"/>
                    <a:pt x="295" y="296"/>
                    <a:pt x="318" y="274"/>
                  </a:cubicBezTo>
                  <a:cubicBezTo>
                    <a:pt x="318" y="270"/>
                    <a:pt x="314" y="270"/>
                    <a:pt x="314" y="270"/>
                  </a:cubicBezTo>
                  <a:cubicBezTo>
                    <a:pt x="292" y="195"/>
                    <a:pt x="321" y="127"/>
                    <a:pt x="388" y="105"/>
                  </a:cubicBezTo>
                  <a:cubicBezTo>
                    <a:pt x="415" y="98"/>
                    <a:pt x="441" y="98"/>
                    <a:pt x="467" y="91"/>
                  </a:cubicBezTo>
                  <a:cubicBezTo>
                    <a:pt x="452" y="75"/>
                    <a:pt x="437" y="64"/>
                    <a:pt x="430" y="46"/>
                  </a:cubicBezTo>
                  <a:cubicBezTo>
                    <a:pt x="418" y="15"/>
                    <a:pt x="399"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
            <p:cNvSpPr/>
            <p:nvPr/>
          </p:nvSpPr>
          <p:spPr>
            <a:xfrm>
              <a:off x="-2060981" y="-2796002"/>
              <a:ext cx="21249" cy="20580"/>
            </a:xfrm>
            <a:custGeom>
              <a:avLst/>
              <a:gdLst/>
              <a:ahLst/>
              <a:cxnLst/>
              <a:rect l="l" t="t" r="r" b="b"/>
              <a:pathLst>
                <a:path w="445" h="431" extrusionOk="0">
                  <a:moveTo>
                    <a:pt x="221" y="1"/>
                  </a:moveTo>
                  <a:cubicBezTo>
                    <a:pt x="153" y="15"/>
                    <a:pt x="90" y="49"/>
                    <a:pt x="30" y="79"/>
                  </a:cubicBezTo>
                  <a:cubicBezTo>
                    <a:pt x="0" y="94"/>
                    <a:pt x="4" y="120"/>
                    <a:pt x="15" y="150"/>
                  </a:cubicBezTo>
                  <a:cubicBezTo>
                    <a:pt x="34" y="124"/>
                    <a:pt x="57" y="108"/>
                    <a:pt x="83" y="108"/>
                  </a:cubicBezTo>
                  <a:cubicBezTo>
                    <a:pt x="90" y="108"/>
                    <a:pt x="97" y="108"/>
                    <a:pt x="105" y="113"/>
                  </a:cubicBezTo>
                  <a:lnTo>
                    <a:pt x="124" y="113"/>
                  </a:lnTo>
                  <a:cubicBezTo>
                    <a:pt x="138" y="113"/>
                    <a:pt x="153" y="105"/>
                    <a:pt x="164" y="94"/>
                  </a:cubicBezTo>
                  <a:cubicBezTo>
                    <a:pt x="179" y="75"/>
                    <a:pt x="191" y="41"/>
                    <a:pt x="214" y="41"/>
                  </a:cubicBezTo>
                  <a:cubicBezTo>
                    <a:pt x="221" y="41"/>
                    <a:pt x="231" y="46"/>
                    <a:pt x="240" y="53"/>
                  </a:cubicBezTo>
                  <a:cubicBezTo>
                    <a:pt x="276" y="79"/>
                    <a:pt x="318" y="108"/>
                    <a:pt x="292" y="165"/>
                  </a:cubicBezTo>
                  <a:cubicBezTo>
                    <a:pt x="303" y="187"/>
                    <a:pt x="303" y="210"/>
                    <a:pt x="292" y="229"/>
                  </a:cubicBezTo>
                  <a:cubicBezTo>
                    <a:pt x="307" y="243"/>
                    <a:pt x="318" y="258"/>
                    <a:pt x="310" y="281"/>
                  </a:cubicBezTo>
                  <a:cubicBezTo>
                    <a:pt x="299" y="367"/>
                    <a:pt x="221" y="389"/>
                    <a:pt x="161" y="427"/>
                  </a:cubicBezTo>
                  <a:cubicBezTo>
                    <a:pt x="169" y="430"/>
                    <a:pt x="176" y="430"/>
                    <a:pt x="183" y="430"/>
                  </a:cubicBezTo>
                  <a:cubicBezTo>
                    <a:pt x="214" y="430"/>
                    <a:pt x="240" y="412"/>
                    <a:pt x="266" y="396"/>
                  </a:cubicBezTo>
                  <a:cubicBezTo>
                    <a:pt x="292" y="378"/>
                    <a:pt x="318" y="360"/>
                    <a:pt x="348" y="360"/>
                  </a:cubicBezTo>
                  <a:cubicBezTo>
                    <a:pt x="359" y="360"/>
                    <a:pt x="371" y="360"/>
                    <a:pt x="381" y="367"/>
                  </a:cubicBezTo>
                  <a:cubicBezTo>
                    <a:pt x="388" y="352"/>
                    <a:pt x="397" y="341"/>
                    <a:pt x="397" y="326"/>
                  </a:cubicBezTo>
                  <a:cubicBezTo>
                    <a:pt x="404" y="299"/>
                    <a:pt x="400" y="273"/>
                    <a:pt x="411" y="247"/>
                  </a:cubicBezTo>
                  <a:cubicBezTo>
                    <a:pt x="445" y="146"/>
                    <a:pt x="344" y="1"/>
                    <a:pt x="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
            <p:cNvSpPr/>
            <p:nvPr/>
          </p:nvSpPr>
          <p:spPr>
            <a:xfrm>
              <a:off x="-2445464" y="-2923828"/>
              <a:ext cx="24305" cy="25594"/>
            </a:xfrm>
            <a:custGeom>
              <a:avLst/>
              <a:gdLst/>
              <a:ahLst/>
              <a:cxnLst/>
              <a:rect l="l" t="t" r="r" b="b"/>
              <a:pathLst>
                <a:path w="509" h="536" extrusionOk="0">
                  <a:moveTo>
                    <a:pt x="7" y="1"/>
                  </a:moveTo>
                  <a:lnTo>
                    <a:pt x="7" y="1"/>
                  </a:lnTo>
                  <a:cubicBezTo>
                    <a:pt x="0" y="16"/>
                    <a:pt x="4" y="27"/>
                    <a:pt x="12" y="42"/>
                  </a:cubicBezTo>
                  <a:cubicBezTo>
                    <a:pt x="41" y="102"/>
                    <a:pt x="90" y="147"/>
                    <a:pt x="135" y="195"/>
                  </a:cubicBezTo>
                  <a:cubicBezTo>
                    <a:pt x="131" y="184"/>
                    <a:pt x="127" y="173"/>
                    <a:pt x="124" y="166"/>
                  </a:cubicBezTo>
                  <a:cubicBezTo>
                    <a:pt x="97" y="87"/>
                    <a:pt x="45" y="49"/>
                    <a:pt x="7" y="1"/>
                  </a:cubicBezTo>
                  <a:close/>
                  <a:moveTo>
                    <a:pt x="232" y="106"/>
                  </a:moveTo>
                  <a:cubicBezTo>
                    <a:pt x="202" y="116"/>
                    <a:pt x="164" y="121"/>
                    <a:pt x="142" y="173"/>
                  </a:cubicBezTo>
                  <a:cubicBezTo>
                    <a:pt x="138" y="180"/>
                    <a:pt x="138" y="188"/>
                    <a:pt x="135" y="195"/>
                  </a:cubicBezTo>
                  <a:cubicBezTo>
                    <a:pt x="176" y="244"/>
                    <a:pt x="214" y="296"/>
                    <a:pt x="221" y="368"/>
                  </a:cubicBezTo>
                  <a:cubicBezTo>
                    <a:pt x="221" y="378"/>
                    <a:pt x="247" y="382"/>
                    <a:pt x="258" y="394"/>
                  </a:cubicBezTo>
                  <a:cubicBezTo>
                    <a:pt x="281" y="416"/>
                    <a:pt x="311" y="438"/>
                    <a:pt x="329" y="468"/>
                  </a:cubicBezTo>
                  <a:cubicBezTo>
                    <a:pt x="355" y="516"/>
                    <a:pt x="393" y="535"/>
                    <a:pt x="430" y="535"/>
                  </a:cubicBezTo>
                  <a:cubicBezTo>
                    <a:pt x="456" y="535"/>
                    <a:pt x="483" y="528"/>
                    <a:pt x="509" y="513"/>
                  </a:cubicBezTo>
                  <a:lnTo>
                    <a:pt x="509" y="509"/>
                  </a:lnTo>
                  <a:lnTo>
                    <a:pt x="505" y="509"/>
                  </a:lnTo>
                  <a:cubicBezTo>
                    <a:pt x="501" y="506"/>
                    <a:pt x="494" y="506"/>
                    <a:pt x="483" y="506"/>
                  </a:cubicBezTo>
                  <a:lnTo>
                    <a:pt x="452" y="506"/>
                  </a:lnTo>
                  <a:cubicBezTo>
                    <a:pt x="426" y="506"/>
                    <a:pt x="407" y="498"/>
                    <a:pt x="456" y="442"/>
                  </a:cubicBezTo>
                  <a:cubicBezTo>
                    <a:pt x="460" y="435"/>
                    <a:pt x="441" y="427"/>
                    <a:pt x="430" y="423"/>
                  </a:cubicBezTo>
                  <a:cubicBezTo>
                    <a:pt x="311" y="394"/>
                    <a:pt x="311" y="281"/>
                    <a:pt x="273" y="192"/>
                  </a:cubicBezTo>
                  <a:cubicBezTo>
                    <a:pt x="273" y="192"/>
                    <a:pt x="276" y="188"/>
                    <a:pt x="281" y="184"/>
                  </a:cubicBezTo>
                  <a:cubicBezTo>
                    <a:pt x="266" y="158"/>
                    <a:pt x="247" y="132"/>
                    <a:pt x="232" y="1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
            <p:cNvSpPr/>
            <p:nvPr/>
          </p:nvSpPr>
          <p:spPr>
            <a:xfrm>
              <a:off x="-2213972" y="-2834202"/>
              <a:ext cx="14707" cy="13418"/>
            </a:xfrm>
            <a:custGeom>
              <a:avLst/>
              <a:gdLst/>
              <a:ahLst/>
              <a:cxnLst/>
              <a:rect l="l" t="t" r="r" b="b"/>
              <a:pathLst>
                <a:path w="308" h="281" extrusionOk="0">
                  <a:moveTo>
                    <a:pt x="183" y="0"/>
                  </a:moveTo>
                  <a:cubicBezTo>
                    <a:pt x="169" y="19"/>
                    <a:pt x="154" y="23"/>
                    <a:pt x="135" y="23"/>
                  </a:cubicBezTo>
                  <a:cubicBezTo>
                    <a:pt x="124" y="23"/>
                    <a:pt x="116" y="23"/>
                    <a:pt x="105" y="19"/>
                  </a:cubicBezTo>
                  <a:cubicBezTo>
                    <a:pt x="42" y="49"/>
                    <a:pt x="0" y="83"/>
                    <a:pt x="26" y="165"/>
                  </a:cubicBezTo>
                  <a:cubicBezTo>
                    <a:pt x="38" y="199"/>
                    <a:pt x="31" y="240"/>
                    <a:pt x="34" y="277"/>
                  </a:cubicBezTo>
                  <a:lnTo>
                    <a:pt x="38" y="277"/>
                  </a:lnTo>
                  <a:cubicBezTo>
                    <a:pt x="53" y="262"/>
                    <a:pt x="71" y="254"/>
                    <a:pt x="90" y="254"/>
                  </a:cubicBezTo>
                  <a:cubicBezTo>
                    <a:pt x="102" y="254"/>
                    <a:pt x="112" y="258"/>
                    <a:pt x="124" y="262"/>
                  </a:cubicBezTo>
                  <a:cubicBezTo>
                    <a:pt x="138" y="262"/>
                    <a:pt x="150" y="266"/>
                    <a:pt x="161" y="266"/>
                  </a:cubicBezTo>
                  <a:cubicBezTo>
                    <a:pt x="169" y="266"/>
                    <a:pt x="176" y="266"/>
                    <a:pt x="183" y="262"/>
                  </a:cubicBezTo>
                  <a:cubicBezTo>
                    <a:pt x="191" y="270"/>
                    <a:pt x="195" y="273"/>
                    <a:pt x="202" y="280"/>
                  </a:cubicBezTo>
                  <a:cubicBezTo>
                    <a:pt x="210" y="270"/>
                    <a:pt x="210" y="247"/>
                    <a:pt x="225" y="247"/>
                  </a:cubicBezTo>
                  <a:cubicBezTo>
                    <a:pt x="228" y="247"/>
                    <a:pt x="233" y="251"/>
                    <a:pt x="240" y="251"/>
                  </a:cubicBezTo>
                  <a:cubicBezTo>
                    <a:pt x="251" y="258"/>
                    <a:pt x="259" y="277"/>
                    <a:pt x="273" y="277"/>
                  </a:cubicBezTo>
                  <a:cubicBezTo>
                    <a:pt x="278" y="277"/>
                    <a:pt x="285" y="273"/>
                    <a:pt x="292" y="262"/>
                  </a:cubicBezTo>
                  <a:cubicBezTo>
                    <a:pt x="307" y="236"/>
                    <a:pt x="300" y="210"/>
                    <a:pt x="278" y="191"/>
                  </a:cubicBezTo>
                  <a:cubicBezTo>
                    <a:pt x="255" y="173"/>
                    <a:pt x="195" y="150"/>
                    <a:pt x="285" y="146"/>
                  </a:cubicBezTo>
                  <a:cubicBezTo>
                    <a:pt x="292" y="146"/>
                    <a:pt x="292" y="123"/>
                    <a:pt x="281" y="116"/>
                  </a:cubicBezTo>
                  <a:cubicBezTo>
                    <a:pt x="278" y="113"/>
                    <a:pt x="269" y="109"/>
                    <a:pt x="266" y="109"/>
                  </a:cubicBezTo>
                  <a:lnTo>
                    <a:pt x="262" y="109"/>
                  </a:lnTo>
                  <a:cubicBezTo>
                    <a:pt x="247" y="113"/>
                    <a:pt x="236" y="116"/>
                    <a:pt x="225" y="116"/>
                  </a:cubicBezTo>
                  <a:cubicBezTo>
                    <a:pt x="202" y="116"/>
                    <a:pt x="183" y="105"/>
                    <a:pt x="173" y="79"/>
                  </a:cubicBezTo>
                  <a:cubicBezTo>
                    <a:pt x="157" y="30"/>
                    <a:pt x="225" y="45"/>
                    <a:pt x="236" y="16"/>
                  </a:cubicBezTo>
                  <a:lnTo>
                    <a:pt x="236" y="11"/>
                  </a:lnTo>
                  <a:cubicBezTo>
                    <a:pt x="217" y="8"/>
                    <a:pt x="202" y="4"/>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
            <p:cNvSpPr/>
            <p:nvPr/>
          </p:nvSpPr>
          <p:spPr>
            <a:xfrm>
              <a:off x="-2306607" y="-2880806"/>
              <a:ext cx="34667" cy="21440"/>
            </a:xfrm>
            <a:custGeom>
              <a:avLst/>
              <a:gdLst/>
              <a:ahLst/>
              <a:cxnLst/>
              <a:rect l="l" t="t" r="r" b="b"/>
              <a:pathLst>
                <a:path w="726" h="449" extrusionOk="0">
                  <a:moveTo>
                    <a:pt x="700" y="0"/>
                  </a:moveTo>
                  <a:cubicBezTo>
                    <a:pt x="658" y="5"/>
                    <a:pt x="639" y="19"/>
                    <a:pt x="603" y="68"/>
                  </a:cubicBezTo>
                  <a:cubicBezTo>
                    <a:pt x="591" y="79"/>
                    <a:pt x="580" y="87"/>
                    <a:pt x="561" y="87"/>
                  </a:cubicBezTo>
                  <a:lnTo>
                    <a:pt x="553" y="87"/>
                  </a:lnTo>
                  <a:cubicBezTo>
                    <a:pt x="527" y="109"/>
                    <a:pt x="498" y="128"/>
                    <a:pt x="482" y="162"/>
                  </a:cubicBezTo>
                  <a:cubicBezTo>
                    <a:pt x="475" y="184"/>
                    <a:pt x="464" y="199"/>
                    <a:pt x="449" y="199"/>
                  </a:cubicBezTo>
                  <a:cubicBezTo>
                    <a:pt x="441" y="199"/>
                    <a:pt x="434" y="199"/>
                    <a:pt x="427" y="191"/>
                  </a:cubicBezTo>
                  <a:cubicBezTo>
                    <a:pt x="412" y="184"/>
                    <a:pt x="396" y="180"/>
                    <a:pt x="389" y="180"/>
                  </a:cubicBezTo>
                  <a:cubicBezTo>
                    <a:pt x="356" y="180"/>
                    <a:pt x="344" y="217"/>
                    <a:pt x="325" y="247"/>
                  </a:cubicBezTo>
                  <a:cubicBezTo>
                    <a:pt x="333" y="270"/>
                    <a:pt x="370" y="262"/>
                    <a:pt x="370" y="296"/>
                  </a:cubicBezTo>
                  <a:cubicBezTo>
                    <a:pt x="325" y="304"/>
                    <a:pt x="296" y="345"/>
                    <a:pt x="262" y="374"/>
                  </a:cubicBezTo>
                  <a:cubicBezTo>
                    <a:pt x="236" y="397"/>
                    <a:pt x="206" y="409"/>
                    <a:pt x="176" y="409"/>
                  </a:cubicBezTo>
                  <a:cubicBezTo>
                    <a:pt x="142" y="409"/>
                    <a:pt x="109" y="393"/>
                    <a:pt x="82" y="367"/>
                  </a:cubicBezTo>
                  <a:cubicBezTo>
                    <a:pt x="56" y="345"/>
                    <a:pt x="53" y="304"/>
                    <a:pt x="15" y="292"/>
                  </a:cubicBezTo>
                  <a:cubicBezTo>
                    <a:pt x="11" y="300"/>
                    <a:pt x="1" y="304"/>
                    <a:pt x="1" y="311"/>
                  </a:cubicBezTo>
                  <a:cubicBezTo>
                    <a:pt x="8" y="364"/>
                    <a:pt x="124" y="449"/>
                    <a:pt x="187" y="449"/>
                  </a:cubicBezTo>
                  <a:cubicBezTo>
                    <a:pt x="194" y="449"/>
                    <a:pt x="203" y="445"/>
                    <a:pt x="210" y="445"/>
                  </a:cubicBezTo>
                  <a:cubicBezTo>
                    <a:pt x="289" y="404"/>
                    <a:pt x="374" y="359"/>
                    <a:pt x="423" y="285"/>
                  </a:cubicBezTo>
                  <a:cubicBezTo>
                    <a:pt x="453" y="240"/>
                    <a:pt x="479" y="214"/>
                    <a:pt x="524" y="210"/>
                  </a:cubicBezTo>
                  <a:cubicBezTo>
                    <a:pt x="625" y="195"/>
                    <a:pt x="655" y="102"/>
                    <a:pt x="715" y="42"/>
                  </a:cubicBezTo>
                  <a:cubicBezTo>
                    <a:pt x="726" y="31"/>
                    <a:pt x="710" y="16"/>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
            <p:cNvSpPr/>
            <p:nvPr/>
          </p:nvSpPr>
          <p:spPr>
            <a:xfrm>
              <a:off x="-2848522" y="-2794426"/>
              <a:ext cx="15567" cy="12940"/>
            </a:xfrm>
            <a:custGeom>
              <a:avLst/>
              <a:gdLst/>
              <a:ahLst/>
              <a:cxnLst/>
              <a:rect l="l" t="t" r="r" b="b"/>
              <a:pathLst>
                <a:path w="326" h="271" extrusionOk="0">
                  <a:moveTo>
                    <a:pt x="203" y="255"/>
                  </a:moveTo>
                  <a:cubicBezTo>
                    <a:pt x="195" y="255"/>
                    <a:pt x="187" y="259"/>
                    <a:pt x="177" y="263"/>
                  </a:cubicBezTo>
                  <a:cubicBezTo>
                    <a:pt x="187" y="263"/>
                    <a:pt x="195" y="259"/>
                    <a:pt x="203" y="255"/>
                  </a:cubicBezTo>
                  <a:close/>
                  <a:moveTo>
                    <a:pt x="146" y="1"/>
                  </a:moveTo>
                  <a:cubicBezTo>
                    <a:pt x="120" y="1"/>
                    <a:pt x="94" y="8"/>
                    <a:pt x="68" y="23"/>
                  </a:cubicBezTo>
                  <a:cubicBezTo>
                    <a:pt x="60" y="27"/>
                    <a:pt x="56" y="31"/>
                    <a:pt x="49" y="35"/>
                  </a:cubicBezTo>
                  <a:cubicBezTo>
                    <a:pt x="56" y="68"/>
                    <a:pt x="27" y="53"/>
                    <a:pt x="15" y="65"/>
                  </a:cubicBezTo>
                  <a:cubicBezTo>
                    <a:pt x="15" y="128"/>
                    <a:pt x="1" y="184"/>
                    <a:pt x="60" y="237"/>
                  </a:cubicBezTo>
                  <a:cubicBezTo>
                    <a:pt x="90" y="263"/>
                    <a:pt x="113" y="270"/>
                    <a:pt x="135" y="270"/>
                  </a:cubicBezTo>
                  <a:cubicBezTo>
                    <a:pt x="150" y="270"/>
                    <a:pt x="161" y="266"/>
                    <a:pt x="177" y="263"/>
                  </a:cubicBezTo>
                  <a:cubicBezTo>
                    <a:pt x="195" y="248"/>
                    <a:pt x="210" y="232"/>
                    <a:pt x="225" y="218"/>
                  </a:cubicBezTo>
                  <a:lnTo>
                    <a:pt x="221" y="214"/>
                  </a:lnTo>
                  <a:cubicBezTo>
                    <a:pt x="221" y="210"/>
                    <a:pt x="217" y="210"/>
                    <a:pt x="213" y="210"/>
                  </a:cubicBezTo>
                  <a:cubicBezTo>
                    <a:pt x="210" y="210"/>
                    <a:pt x="206" y="210"/>
                    <a:pt x="203" y="214"/>
                  </a:cubicBezTo>
                  <a:lnTo>
                    <a:pt x="191" y="214"/>
                  </a:lnTo>
                  <a:cubicBezTo>
                    <a:pt x="177" y="214"/>
                    <a:pt x="168" y="206"/>
                    <a:pt x="187" y="173"/>
                  </a:cubicBezTo>
                  <a:cubicBezTo>
                    <a:pt x="206" y="143"/>
                    <a:pt x="217" y="102"/>
                    <a:pt x="251" y="102"/>
                  </a:cubicBezTo>
                  <a:cubicBezTo>
                    <a:pt x="262" y="102"/>
                    <a:pt x="273" y="106"/>
                    <a:pt x="292" y="117"/>
                  </a:cubicBezTo>
                  <a:cubicBezTo>
                    <a:pt x="296" y="109"/>
                    <a:pt x="303" y="106"/>
                    <a:pt x="307" y="98"/>
                  </a:cubicBezTo>
                  <a:cubicBezTo>
                    <a:pt x="296" y="83"/>
                    <a:pt x="326" y="57"/>
                    <a:pt x="281" y="39"/>
                  </a:cubicBezTo>
                  <a:cubicBezTo>
                    <a:pt x="236" y="20"/>
                    <a:pt x="191"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
            <p:cNvSpPr/>
            <p:nvPr/>
          </p:nvSpPr>
          <p:spPr>
            <a:xfrm>
              <a:off x="-2287507" y="-2711389"/>
              <a:ext cx="23254" cy="17190"/>
            </a:xfrm>
            <a:custGeom>
              <a:avLst/>
              <a:gdLst/>
              <a:ahLst/>
              <a:cxnLst/>
              <a:rect l="l" t="t" r="r" b="b"/>
              <a:pathLst>
                <a:path w="487" h="360" extrusionOk="0">
                  <a:moveTo>
                    <a:pt x="27" y="1"/>
                  </a:moveTo>
                  <a:lnTo>
                    <a:pt x="27" y="1"/>
                  </a:lnTo>
                  <a:cubicBezTo>
                    <a:pt x="30" y="34"/>
                    <a:pt x="1" y="79"/>
                    <a:pt x="56" y="98"/>
                  </a:cubicBezTo>
                  <a:cubicBezTo>
                    <a:pt x="131" y="139"/>
                    <a:pt x="206" y="172"/>
                    <a:pt x="284" y="194"/>
                  </a:cubicBezTo>
                  <a:cubicBezTo>
                    <a:pt x="370" y="220"/>
                    <a:pt x="389" y="251"/>
                    <a:pt x="370" y="344"/>
                  </a:cubicBezTo>
                  <a:cubicBezTo>
                    <a:pt x="378" y="348"/>
                    <a:pt x="386" y="351"/>
                    <a:pt x="396" y="351"/>
                  </a:cubicBezTo>
                  <a:cubicBezTo>
                    <a:pt x="404" y="351"/>
                    <a:pt x="412" y="348"/>
                    <a:pt x="422" y="348"/>
                  </a:cubicBezTo>
                  <a:cubicBezTo>
                    <a:pt x="431" y="344"/>
                    <a:pt x="441" y="344"/>
                    <a:pt x="449" y="344"/>
                  </a:cubicBezTo>
                  <a:cubicBezTo>
                    <a:pt x="460" y="344"/>
                    <a:pt x="467" y="348"/>
                    <a:pt x="479" y="351"/>
                  </a:cubicBezTo>
                  <a:cubicBezTo>
                    <a:pt x="479" y="355"/>
                    <a:pt x="483" y="359"/>
                    <a:pt x="486" y="359"/>
                  </a:cubicBezTo>
                  <a:cubicBezTo>
                    <a:pt x="431" y="262"/>
                    <a:pt x="352" y="176"/>
                    <a:pt x="322" y="63"/>
                  </a:cubicBezTo>
                  <a:cubicBezTo>
                    <a:pt x="303" y="60"/>
                    <a:pt x="288" y="56"/>
                    <a:pt x="274" y="49"/>
                  </a:cubicBezTo>
                  <a:cubicBezTo>
                    <a:pt x="221" y="19"/>
                    <a:pt x="161" y="34"/>
                    <a:pt x="105" y="15"/>
                  </a:cubicBezTo>
                  <a:cubicBezTo>
                    <a:pt x="101" y="19"/>
                    <a:pt x="98" y="19"/>
                    <a:pt x="94" y="19"/>
                  </a:cubicBezTo>
                  <a:cubicBezTo>
                    <a:pt x="72" y="19"/>
                    <a:pt x="49"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
            <p:cNvSpPr/>
            <p:nvPr/>
          </p:nvSpPr>
          <p:spPr>
            <a:xfrm>
              <a:off x="-1824858" y="-2595213"/>
              <a:ext cx="20915" cy="16856"/>
            </a:xfrm>
            <a:custGeom>
              <a:avLst/>
              <a:gdLst/>
              <a:ahLst/>
              <a:cxnLst/>
              <a:rect l="l" t="t" r="r" b="b"/>
              <a:pathLst>
                <a:path w="438" h="353" extrusionOk="0">
                  <a:moveTo>
                    <a:pt x="127" y="1"/>
                  </a:moveTo>
                  <a:cubicBezTo>
                    <a:pt x="120" y="1"/>
                    <a:pt x="109" y="4"/>
                    <a:pt x="98" y="12"/>
                  </a:cubicBezTo>
                  <a:cubicBezTo>
                    <a:pt x="75" y="23"/>
                    <a:pt x="1" y="192"/>
                    <a:pt x="12" y="206"/>
                  </a:cubicBezTo>
                  <a:cubicBezTo>
                    <a:pt x="27" y="229"/>
                    <a:pt x="46" y="232"/>
                    <a:pt x="68" y="232"/>
                  </a:cubicBezTo>
                  <a:lnTo>
                    <a:pt x="98" y="232"/>
                  </a:lnTo>
                  <a:cubicBezTo>
                    <a:pt x="109" y="232"/>
                    <a:pt x="117" y="229"/>
                    <a:pt x="127" y="229"/>
                  </a:cubicBezTo>
                  <a:lnTo>
                    <a:pt x="139" y="229"/>
                  </a:lnTo>
                  <a:cubicBezTo>
                    <a:pt x="153" y="232"/>
                    <a:pt x="169" y="237"/>
                    <a:pt x="184" y="237"/>
                  </a:cubicBezTo>
                  <a:lnTo>
                    <a:pt x="217" y="237"/>
                  </a:lnTo>
                  <a:cubicBezTo>
                    <a:pt x="262" y="237"/>
                    <a:pt x="300" y="244"/>
                    <a:pt x="303" y="315"/>
                  </a:cubicBezTo>
                  <a:cubicBezTo>
                    <a:pt x="303" y="337"/>
                    <a:pt x="326" y="352"/>
                    <a:pt x="345" y="352"/>
                  </a:cubicBezTo>
                  <a:cubicBezTo>
                    <a:pt x="352" y="352"/>
                    <a:pt x="360" y="352"/>
                    <a:pt x="367" y="349"/>
                  </a:cubicBezTo>
                  <a:cubicBezTo>
                    <a:pt x="405" y="334"/>
                    <a:pt x="438" y="311"/>
                    <a:pt x="400" y="263"/>
                  </a:cubicBezTo>
                  <a:lnTo>
                    <a:pt x="400" y="263"/>
                  </a:lnTo>
                  <a:cubicBezTo>
                    <a:pt x="393" y="277"/>
                    <a:pt x="397" y="308"/>
                    <a:pt x="374" y="311"/>
                  </a:cubicBezTo>
                  <a:lnTo>
                    <a:pt x="367" y="311"/>
                  </a:lnTo>
                  <a:cubicBezTo>
                    <a:pt x="345" y="311"/>
                    <a:pt x="333" y="292"/>
                    <a:pt x="329" y="270"/>
                  </a:cubicBezTo>
                  <a:cubicBezTo>
                    <a:pt x="322" y="251"/>
                    <a:pt x="310" y="232"/>
                    <a:pt x="322" y="214"/>
                  </a:cubicBezTo>
                  <a:cubicBezTo>
                    <a:pt x="236" y="195"/>
                    <a:pt x="214" y="125"/>
                    <a:pt x="180" y="57"/>
                  </a:cubicBezTo>
                  <a:cubicBezTo>
                    <a:pt x="169" y="30"/>
                    <a:pt x="158"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
            <p:cNvSpPr/>
            <p:nvPr/>
          </p:nvSpPr>
          <p:spPr>
            <a:xfrm>
              <a:off x="-2307515" y="-2920772"/>
              <a:ext cx="28984" cy="22013"/>
            </a:xfrm>
            <a:custGeom>
              <a:avLst/>
              <a:gdLst/>
              <a:ahLst/>
              <a:cxnLst/>
              <a:rect l="l" t="t" r="r" b="b"/>
              <a:pathLst>
                <a:path w="607" h="461" extrusionOk="0">
                  <a:moveTo>
                    <a:pt x="132" y="0"/>
                  </a:moveTo>
                  <a:cubicBezTo>
                    <a:pt x="117" y="0"/>
                    <a:pt x="101" y="16"/>
                    <a:pt x="91" y="26"/>
                  </a:cubicBezTo>
                  <a:cubicBezTo>
                    <a:pt x="61" y="57"/>
                    <a:pt x="30" y="83"/>
                    <a:pt x="1" y="112"/>
                  </a:cubicBezTo>
                  <a:lnTo>
                    <a:pt x="1" y="116"/>
                  </a:lnTo>
                  <a:cubicBezTo>
                    <a:pt x="8" y="124"/>
                    <a:pt x="16" y="128"/>
                    <a:pt x="23" y="128"/>
                  </a:cubicBezTo>
                  <a:cubicBezTo>
                    <a:pt x="30" y="128"/>
                    <a:pt x="38" y="124"/>
                    <a:pt x="46" y="116"/>
                  </a:cubicBezTo>
                  <a:cubicBezTo>
                    <a:pt x="72" y="94"/>
                    <a:pt x="87" y="49"/>
                    <a:pt x="128" y="49"/>
                  </a:cubicBezTo>
                  <a:lnTo>
                    <a:pt x="132" y="49"/>
                  </a:lnTo>
                  <a:cubicBezTo>
                    <a:pt x="165" y="49"/>
                    <a:pt x="187" y="83"/>
                    <a:pt x="222" y="83"/>
                  </a:cubicBezTo>
                  <a:lnTo>
                    <a:pt x="232" y="83"/>
                  </a:lnTo>
                  <a:cubicBezTo>
                    <a:pt x="251" y="60"/>
                    <a:pt x="274" y="60"/>
                    <a:pt x="300" y="60"/>
                  </a:cubicBezTo>
                  <a:lnTo>
                    <a:pt x="311" y="60"/>
                  </a:lnTo>
                  <a:cubicBezTo>
                    <a:pt x="334" y="60"/>
                    <a:pt x="360" y="60"/>
                    <a:pt x="386" y="42"/>
                  </a:cubicBezTo>
                  <a:cubicBezTo>
                    <a:pt x="393" y="38"/>
                    <a:pt x="401" y="30"/>
                    <a:pt x="408" y="23"/>
                  </a:cubicBezTo>
                  <a:lnTo>
                    <a:pt x="408" y="23"/>
                  </a:lnTo>
                  <a:cubicBezTo>
                    <a:pt x="405" y="34"/>
                    <a:pt x="405" y="45"/>
                    <a:pt x="401" y="57"/>
                  </a:cubicBezTo>
                  <a:cubicBezTo>
                    <a:pt x="389" y="142"/>
                    <a:pt x="423" y="187"/>
                    <a:pt x="472" y="228"/>
                  </a:cubicBezTo>
                  <a:cubicBezTo>
                    <a:pt x="491" y="240"/>
                    <a:pt x="498" y="259"/>
                    <a:pt x="491" y="277"/>
                  </a:cubicBezTo>
                  <a:cubicBezTo>
                    <a:pt x="479" y="333"/>
                    <a:pt x="468" y="389"/>
                    <a:pt x="460" y="445"/>
                  </a:cubicBezTo>
                  <a:lnTo>
                    <a:pt x="475" y="461"/>
                  </a:lnTo>
                  <a:cubicBezTo>
                    <a:pt x="498" y="416"/>
                    <a:pt x="539" y="389"/>
                    <a:pt x="565" y="348"/>
                  </a:cubicBezTo>
                  <a:cubicBezTo>
                    <a:pt x="606" y="281"/>
                    <a:pt x="603" y="240"/>
                    <a:pt x="527" y="217"/>
                  </a:cubicBezTo>
                  <a:cubicBezTo>
                    <a:pt x="491" y="206"/>
                    <a:pt x="487" y="183"/>
                    <a:pt x="487" y="147"/>
                  </a:cubicBezTo>
                  <a:cubicBezTo>
                    <a:pt x="487" y="57"/>
                    <a:pt x="449" y="16"/>
                    <a:pt x="370" y="16"/>
                  </a:cubicBezTo>
                  <a:cubicBezTo>
                    <a:pt x="356" y="16"/>
                    <a:pt x="341" y="16"/>
                    <a:pt x="322" y="19"/>
                  </a:cubicBezTo>
                  <a:cubicBezTo>
                    <a:pt x="289" y="23"/>
                    <a:pt x="255" y="38"/>
                    <a:pt x="222" y="38"/>
                  </a:cubicBezTo>
                  <a:cubicBezTo>
                    <a:pt x="199" y="38"/>
                    <a:pt x="173" y="30"/>
                    <a:pt x="151" y="8"/>
                  </a:cubicBezTo>
                  <a:cubicBezTo>
                    <a:pt x="143" y="0"/>
                    <a:pt x="139"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
            <p:cNvSpPr/>
            <p:nvPr/>
          </p:nvSpPr>
          <p:spPr>
            <a:xfrm>
              <a:off x="-2748008" y="-2745482"/>
              <a:ext cx="19339" cy="15710"/>
            </a:xfrm>
            <a:custGeom>
              <a:avLst/>
              <a:gdLst/>
              <a:ahLst/>
              <a:cxnLst/>
              <a:rect l="l" t="t" r="r" b="b"/>
              <a:pathLst>
                <a:path w="405" h="329" extrusionOk="0">
                  <a:moveTo>
                    <a:pt x="157" y="0"/>
                  </a:moveTo>
                  <a:cubicBezTo>
                    <a:pt x="149" y="0"/>
                    <a:pt x="142" y="0"/>
                    <a:pt x="139" y="4"/>
                  </a:cubicBezTo>
                  <a:cubicBezTo>
                    <a:pt x="180" y="75"/>
                    <a:pt x="175" y="113"/>
                    <a:pt x="123" y="165"/>
                  </a:cubicBezTo>
                  <a:cubicBezTo>
                    <a:pt x="94" y="194"/>
                    <a:pt x="113" y="217"/>
                    <a:pt x="116" y="247"/>
                  </a:cubicBezTo>
                  <a:lnTo>
                    <a:pt x="108" y="247"/>
                  </a:lnTo>
                  <a:cubicBezTo>
                    <a:pt x="75" y="247"/>
                    <a:pt x="52" y="217"/>
                    <a:pt x="23" y="213"/>
                  </a:cubicBezTo>
                  <a:cubicBezTo>
                    <a:pt x="0" y="236"/>
                    <a:pt x="0" y="258"/>
                    <a:pt x="18" y="280"/>
                  </a:cubicBezTo>
                  <a:cubicBezTo>
                    <a:pt x="26" y="284"/>
                    <a:pt x="34" y="292"/>
                    <a:pt x="37" y="296"/>
                  </a:cubicBezTo>
                  <a:cubicBezTo>
                    <a:pt x="56" y="292"/>
                    <a:pt x="71" y="292"/>
                    <a:pt x="90" y="292"/>
                  </a:cubicBezTo>
                  <a:cubicBezTo>
                    <a:pt x="120" y="292"/>
                    <a:pt x="153" y="299"/>
                    <a:pt x="187" y="314"/>
                  </a:cubicBezTo>
                  <a:cubicBezTo>
                    <a:pt x="191" y="318"/>
                    <a:pt x="194" y="325"/>
                    <a:pt x="202" y="329"/>
                  </a:cubicBezTo>
                  <a:cubicBezTo>
                    <a:pt x="235" y="254"/>
                    <a:pt x="296" y="217"/>
                    <a:pt x="385" y="217"/>
                  </a:cubicBezTo>
                  <a:lnTo>
                    <a:pt x="404" y="217"/>
                  </a:lnTo>
                  <a:cubicBezTo>
                    <a:pt x="288" y="206"/>
                    <a:pt x="325" y="105"/>
                    <a:pt x="284" y="53"/>
                  </a:cubicBezTo>
                  <a:cubicBezTo>
                    <a:pt x="273" y="71"/>
                    <a:pt x="273" y="113"/>
                    <a:pt x="251" y="113"/>
                  </a:cubicBezTo>
                  <a:lnTo>
                    <a:pt x="235" y="113"/>
                  </a:lnTo>
                  <a:cubicBezTo>
                    <a:pt x="209" y="101"/>
                    <a:pt x="202" y="56"/>
                    <a:pt x="220" y="19"/>
                  </a:cubicBezTo>
                  <a:cubicBezTo>
                    <a:pt x="198" y="11"/>
                    <a:pt x="180"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
            <p:cNvSpPr/>
            <p:nvPr/>
          </p:nvSpPr>
          <p:spPr>
            <a:xfrm>
              <a:off x="-2060981" y="-2794044"/>
              <a:ext cx="15185" cy="16665"/>
            </a:xfrm>
            <a:custGeom>
              <a:avLst/>
              <a:gdLst/>
              <a:ahLst/>
              <a:cxnLst/>
              <a:rect l="l" t="t" r="r" b="b"/>
              <a:pathLst>
                <a:path w="318" h="349" extrusionOk="0">
                  <a:moveTo>
                    <a:pt x="214" y="0"/>
                  </a:moveTo>
                  <a:cubicBezTo>
                    <a:pt x="191" y="0"/>
                    <a:pt x="179" y="34"/>
                    <a:pt x="164" y="53"/>
                  </a:cubicBezTo>
                  <a:cubicBezTo>
                    <a:pt x="153" y="64"/>
                    <a:pt x="138" y="72"/>
                    <a:pt x="124" y="72"/>
                  </a:cubicBezTo>
                  <a:lnTo>
                    <a:pt x="105" y="72"/>
                  </a:lnTo>
                  <a:cubicBezTo>
                    <a:pt x="97" y="67"/>
                    <a:pt x="90" y="67"/>
                    <a:pt x="83" y="67"/>
                  </a:cubicBezTo>
                  <a:cubicBezTo>
                    <a:pt x="57" y="67"/>
                    <a:pt x="34" y="83"/>
                    <a:pt x="15" y="109"/>
                  </a:cubicBezTo>
                  <a:lnTo>
                    <a:pt x="15" y="139"/>
                  </a:lnTo>
                  <a:cubicBezTo>
                    <a:pt x="0" y="184"/>
                    <a:pt x="19" y="232"/>
                    <a:pt x="15" y="274"/>
                  </a:cubicBezTo>
                  <a:cubicBezTo>
                    <a:pt x="7" y="348"/>
                    <a:pt x="86" y="311"/>
                    <a:pt x="93" y="348"/>
                  </a:cubicBezTo>
                  <a:cubicBezTo>
                    <a:pt x="83" y="288"/>
                    <a:pt x="60" y="224"/>
                    <a:pt x="131" y="169"/>
                  </a:cubicBezTo>
                  <a:cubicBezTo>
                    <a:pt x="161" y="195"/>
                    <a:pt x="195" y="217"/>
                    <a:pt x="228" y="217"/>
                  </a:cubicBezTo>
                  <a:cubicBezTo>
                    <a:pt x="250" y="217"/>
                    <a:pt x="269" y="210"/>
                    <a:pt x="292" y="188"/>
                  </a:cubicBezTo>
                  <a:cubicBezTo>
                    <a:pt x="303" y="169"/>
                    <a:pt x="303" y="146"/>
                    <a:pt x="292" y="124"/>
                  </a:cubicBezTo>
                  <a:cubicBezTo>
                    <a:pt x="281" y="128"/>
                    <a:pt x="269" y="131"/>
                    <a:pt x="258" y="131"/>
                  </a:cubicBezTo>
                  <a:lnTo>
                    <a:pt x="240" y="131"/>
                  </a:lnTo>
                  <a:cubicBezTo>
                    <a:pt x="221" y="131"/>
                    <a:pt x="209" y="128"/>
                    <a:pt x="205" y="105"/>
                  </a:cubicBezTo>
                  <a:cubicBezTo>
                    <a:pt x="205" y="98"/>
                    <a:pt x="205" y="90"/>
                    <a:pt x="214" y="86"/>
                  </a:cubicBezTo>
                  <a:cubicBezTo>
                    <a:pt x="221" y="79"/>
                    <a:pt x="224" y="75"/>
                    <a:pt x="231" y="75"/>
                  </a:cubicBezTo>
                  <a:cubicBezTo>
                    <a:pt x="247" y="75"/>
                    <a:pt x="254" y="90"/>
                    <a:pt x="266" y="98"/>
                  </a:cubicBezTo>
                  <a:cubicBezTo>
                    <a:pt x="276" y="105"/>
                    <a:pt x="284" y="117"/>
                    <a:pt x="292" y="124"/>
                  </a:cubicBezTo>
                  <a:cubicBezTo>
                    <a:pt x="318" y="67"/>
                    <a:pt x="276" y="38"/>
                    <a:pt x="240" y="12"/>
                  </a:cubicBezTo>
                  <a:cubicBezTo>
                    <a:pt x="231" y="5"/>
                    <a:pt x="22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
            <p:cNvSpPr/>
            <p:nvPr/>
          </p:nvSpPr>
          <p:spPr>
            <a:xfrm>
              <a:off x="-2324275" y="-2559687"/>
              <a:ext cx="18813" cy="15758"/>
            </a:xfrm>
            <a:custGeom>
              <a:avLst/>
              <a:gdLst/>
              <a:ahLst/>
              <a:cxnLst/>
              <a:rect l="l" t="t" r="r" b="b"/>
              <a:pathLst>
                <a:path w="394" h="330" extrusionOk="0">
                  <a:moveTo>
                    <a:pt x="250" y="166"/>
                  </a:moveTo>
                  <a:cubicBezTo>
                    <a:pt x="269" y="166"/>
                    <a:pt x="292" y="176"/>
                    <a:pt x="311" y="192"/>
                  </a:cubicBezTo>
                  <a:cubicBezTo>
                    <a:pt x="340" y="210"/>
                    <a:pt x="337" y="247"/>
                    <a:pt x="314" y="270"/>
                  </a:cubicBezTo>
                  <a:cubicBezTo>
                    <a:pt x="295" y="285"/>
                    <a:pt x="273" y="300"/>
                    <a:pt x="250" y="300"/>
                  </a:cubicBezTo>
                  <a:cubicBezTo>
                    <a:pt x="236" y="300"/>
                    <a:pt x="221" y="292"/>
                    <a:pt x="202" y="278"/>
                  </a:cubicBezTo>
                  <a:cubicBezTo>
                    <a:pt x="172" y="247"/>
                    <a:pt x="165" y="221"/>
                    <a:pt x="198" y="192"/>
                  </a:cubicBezTo>
                  <a:cubicBezTo>
                    <a:pt x="214" y="173"/>
                    <a:pt x="232" y="166"/>
                    <a:pt x="250" y="166"/>
                  </a:cubicBezTo>
                  <a:close/>
                  <a:moveTo>
                    <a:pt x="75" y="0"/>
                  </a:moveTo>
                  <a:cubicBezTo>
                    <a:pt x="57" y="0"/>
                    <a:pt x="41" y="23"/>
                    <a:pt x="26" y="38"/>
                  </a:cubicBezTo>
                  <a:cubicBezTo>
                    <a:pt x="0" y="68"/>
                    <a:pt x="19" y="79"/>
                    <a:pt x="45" y="98"/>
                  </a:cubicBezTo>
                  <a:cubicBezTo>
                    <a:pt x="102" y="135"/>
                    <a:pt x="172" y="169"/>
                    <a:pt x="120" y="259"/>
                  </a:cubicBezTo>
                  <a:cubicBezTo>
                    <a:pt x="116" y="270"/>
                    <a:pt x="124" y="288"/>
                    <a:pt x="128" y="296"/>
                  </a:cubicBezTo>
                  <a:cubicBezTo>
                    <a:pt x="146" y="318"/>
                    <a:pt x="195" y="330"/>
                    <a:pt x="236" y="330"/>
                  </a:cubicBezTo>
                  <a:cubicBezTo>
                    <a:pt x="273" y="330"/>
                    <a:pt x="311" y="318"/>
                    <a:pt x="322" y="304"/>
                  </a:cubicBezTo>
                  <a:cubicBezTo>
                    <a:pt x="340" y="278"/>
                    <a:pt x="393" y="247"/>
                    <a:pt x="363" y="221"/>
                  </a:cubicBezTo>
                  <a:cubicBezTo>
                    <a:pt x="311" y="173"/>
                    <a:pt x="311" y="76"/>
                    <a:pt x="224" y="64"/>
                  </a:cubicBezTo>
                  <a:cubicBezTo>
                    <a:pt x="176" y="57"/>
                    <a:pt x="138" y="49"/>
                    <a:pt x="102" y="12"/>
                  </a:cubicBezTo>
                  <a:cubicBezTo>
                    <a:pt x="93" y="4"/>
                    <a:pt x="83"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
            <p:cNvSpPr/>
            <p:nvPr/>
          </p:nvSpPr>
          <p:spPr>
            <a:xfrm>
              <a:off x="-1865015" y="-2779241"/>
              <a:ext cx="12367" cy="25403"/>
            </a:xfrm>
            <a:custGeom>
              <a:avLst/>
              <a:gdLst/>
              <a:ahLst/>
              <a:cxnLst/>
              <a:rect l="l" t="t" r="r" b="b"/>
              <a:pathLst>
                <a:path w="259" h="532" extrusionOk="0">
                  <a:moveTo>
                    <a:pt x="139" y="1"/>
                  </a:moveTo>
                  <a:cubicBezTo>
                    <a:pt x="124" y="1"/>
                    <a:pt x="105" y="16"/>
                    <a:pt x="94" y="31"/>
                  </a:cubicBezTo>
                  <a:cubicBezTo>
                    <a:pt x="105" y="42"/>
                    <a:pt x="120" y="61"/>
                    <a:pt x="135" y="68"/>
                  </a:cubicBezTo>
                  <a:cubicBezTo>
                    <a:pt x="176" y="87"/>
                    <a:pt x="199" y="116"/>
                    <a:pt x="180" y="158"/>
                  </a:cubicBezTo>
                  <a:cubicBezTo>
                    <a:pt x="169" y="176"/>
                    <a:pt x="154" y="180"/>
                    <a:pt x="135" y="180"/>
                  </a:cubicBezTo>
                  <a:cubicBezTo>
                    <a:pt x="116" y="180"/>
                    <a:pt x="97" y="173"/>
                    <a:pt x="87" y="169"/>
                  </a:cubicBezTo>
                  <a:cubicBezTo>
                    <a:pt x="38" y="154"/>
                    <a:pt x="49" y="113"/>
                    <a:pt x="75" y="76"/>
                  </a:cubicBezTo>
                  <a:cubicBezTo>
                    <a:pt x="79" y="68"/>
                    <a:pt x="79" y="53"/>
                    <a:pt x="79" y="42"/>
                  </a:cubicBezTo>
                  <a:lnTo>
                    <a:pt x="79" y="42"/>
                  </a:lnTo>
                  <a:cubicBezTo>
                    <a:pt x="0" y="68"/>
                    <a:pt x="19" y="124"/>
                    <a:pt x="35" y="180"/>
                  </a:cubicBezTo>
                  <a:cubicBezTo>
                    <a:pt x="68" y="273"/>
                    <a:pt x="102" y="367"/>
                    <a:pt x="71" y="472"/>
                  </a:cubicBezTo>
                  <a:cubicBezTo>
                    <a:pt x="61" y="513"/>
                    <a:pt x="64" y="532"/>
                    <a:pt x="94" y="532"/>
                  </a:cubicBezTo>
                  <a:cubicBezTo>
                    <a:pt x="109" y="532"/>
                    <a:pt x="131" y="528"/>
                    <a:pt x="157" y="520"/>
                  </a:cubicBezTo>
                  <a:cubicBezTo>
                    <a:pt x="142" y="509"/>
                    <a:pt x="105" y="506"/>
                    <a:pt x="113" y="494"/>
                  </a:cubicBezTo>
                  <a:cubicBezTo>
                    <a:pt x="128" y="449"/>
                    <a:pt x="105" y="404"/>
                    <a:pt x="124" y="363"/>
                  </a:cubicBezTo>
                  <a:cubicBezTo>
                    <a:pt x="135" y="345"/>
                    <a:pt x="147" y="337"/>
                    <a:pt x="161" y="337"/>
                  </a:cubicBezTo>
                  <a:cubicBezTo>
                    <a:pt x="180" y="337"/>
                    <a:pt x="202" y="352"/>
                    <a:pt x="225" y="356"/>
                  </a:cubicBezTo>
                  <a:cubicBezTo>
                    <a:pt x="192" y="285"/>
                    <a:pt x="180" y="221"/>
                    <a:pt x="225" y="147"/>
                  </a:cubicBezTo>
                  <a:cubicBezTo>
                    <a:pt x="259" y="94"/>
                    <a:pt x="187" y="64"/>
                    <a:pt x="165" y="23"/>
                  </a:cubicBezTo>
                  <a:cubicBezTo>
                    <a:pt x="157" y="9"/>
                    <a:pt x="150"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
            <p:cNvSpPr/>
            <p:nvPr/>
          </p:nvSpPr>
          <p:spPr>
            <a:xfrm>
              <a:off x="-2079556" y="-2905636"/>
              <a:ext cx="14325" cy="13656"/>
            </a:xfrm>
            <a:custGeom>
              <a:avLst/>
              <a:gdLst/>
              <a:ahLst/>
              <a:cxnLst/>
              <a:rect l="l" t="t" r="r" b="b"/>
              <a:pathLst>
                <a:path w="300" h="286" extrusionOk="0">
                  <a:moveTo>
                    <a:pt x="266" y="1"/>
                  </a:moveTo>
                  <a:cubicBezTo>
                    <a:pt x="251" y="9"/>
                    <a:pt x="232" y="31"/>
                    <a:pt x="225" y="31"/>
                  </a:cubicBezTo>
                  <a:lnTo>
                    <a:pt x="221" y="31"/>
                  </a:lnTo>
                  <a:cubicBezTo>
                    <a:pt x="210" y="23"/>
                    <a:pt x="199" y="20"/>
                    <a:pt x="187" y="20"/>
                  </a:cubicBezTo>
                  <a:cubicBezTo>
                    <a:pt x="142" y="20"/>
                    <a:pt x="109" y="61"/>
                    <a:pt x="68" y="65"/>
                  </a:cubicBezTo>
                  <a:cubicBezTo>
                    <a:pt x="64" y="72"/>
                    <a:pt x="60" y="76"/>
                    <a:pt x="53" y="80"/>
                  </a:cubicBezTo>
                  <a:cubicBezTo>
                    <a:pt x="37" y="128"/>
                    <a:pt x="19" y="177"/>
                    <a:pt x="1" y="225"/>
                  </a:cubicBezTo>
                  <a:cubicBezTo>
                    <a:pt x="42" y="251"/>
                    <a:pt x="82" y="282"/>
                    <a:pt x="135" y="285"/>
                  </a:cubicBezTo>
                  <a:lnTo>
                    <a:pt x="142" y="285"/>
                  </a:lnTo>
                  <a:cubicBezTo>
                    <a:pt x="161" y="285"/>
                    <a:pt x="184" y="282"/>
                    <a:pt x="194" y="256"/>
                  </a:cubicBezTo>
                  <a:cubicBezTo>
                    <a:pt x="206" y="222"/>
                    <a:pt x="176" y="222"/>
                    <a:pt x="158" y="211"/>
                  </a:cubicBezTo>
                  <a:cubicBezTo>
                    <a:pt x="135" y="199"/>
                    <a:pt x="113" y="180"/>
                    <a:pt x="97" y="151"/>
                  </a:cubicBezTo>
                  <a:cubicBezTo>
                    <a:pt x="120" y="139"/>
                    <a:pt x="139" y="135"/>
                    <a:pt x="158" y="135"/>
                  </a:cubicBezTo>
                  <a:cubicBezTo>
                    <a:pt x="176" y="135"/>
                    <a:pt x="194" y="139"/>
                    <a:pt x="217" y="147"/>
                  </a:cubicBezTo>
                  <a:cubicBezTo>
                    <a:pt x="247" y="162"/>
                    <a:pt x="270" y="170"/>
                    <a:pt x="280" y="170"/>
                  </a:cubicBezTo>
                  <a:cubicBezTo>
                    <a:pt x="299" y="170"/>
                    <a:pt x="299" y="147"/>
                    <a:pt x="296" y="87"/>
                  </a:cubicBezTo>
                  <a:lnTo>
                    <a:pt x="296" y="65"/>
                  </a:lnTo>
                  <a:cubicBezTo>
                    <a:pt x="289" y="42"/>
                    <a:pt x="284" y="16"/>
                    <a:pt x="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
            <p:cNvSpPr/>
            <p:nvPr/>
          </p:nvSpPr>
          <p:spPr>
            <a:xfrm>
              <a:off x="-1920358" y="-2475599"/>
              <a:ext cx="13609" cy="14325"/>
            </a:xfrm>
            <a:custGeom>
              <a:avLst/>
              <a:gdLst/>
              <a:ahLst/>
              <a:cxnLst/>
              <a:rect l="l" t="t" r="r" b="b"/>
              <a:pathLst>
                <a:path w="285" h="300" extrusionOk="0">
                  <a:moveTo>
                    <a:pt x="225" y="1"/>
                  </a:moveTo>
                  <a:cubicBezTo>
                    <a:pt x="217" y="1"/>
                    <a:pt x="210" y="1"/>
                    <a:pt x="202" y="8"/>
                  </a:cubicBezTo>
                  <a:cubicBezTo>
                    <a:pt x="162" y="45"/>
                    <a:pt x="112" y="42"/>
                    <a:pt x="64" y="45"/>
                  </a:cubicBezTo>
                  <a:cubicBezTo>
                    <a:pt x="57" y="53"/>
                    <a:pt x="53" y="56"/>
                    <a:pt x="45" y="64"/>
                  </a:cubicBezTo>
                  <a:cubicBezTo>
                    <a:pt x="57" y="109"/>
                    <a:pt x="0" y="154"/>
                    <a:pt x="53" y="202"/>
                  </a:cubicBezTo>
                  <a:cubicBezTo>
                    <a:pt x="90" y="236"/>
                    <a:pt x="157" y="225"/>
                    <a:pt x="169" y="296"/>
                  </a:cubicBezTo>
                  <a:cubicBezTo>
                    <a:pt x="169" y="299"/>
                    <a:pt x="173" y="299"/>
                    <a:pt x="176" y="299"/>
                  </a:cubicBezTo>
                  <a:cubicBezTo>
                    <a:pt x="184" y="299"/>
                    <a:pt x="207" y="289"/>
                    <a:pt x="214" y="266"/>
                  </a:cubicBezTo>
                  <a:cubicBezTo>
                    <a:pt x="229" y="199"/>
                    <a:pt x="225" y="123"/>
                    <a:pt x="269" y="60"/>
                  </a:cubicBezTo>
                  <a:cubicBezTo>
                    <a:pt x="285" y="42"/>
                    <a:pt x="269" y="27"/>
                    <a:pt x="255" y="11"/>
                  </a:cubicBezTo>
                  <a:cubicBezTo>
                    <a:pt x="243" y="4"/>
                    <a:pt x="236"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
            <p:cNvSpPr/>
            <p:nvPr/>
          </p:nvSpPr>
          <p:spPr>
            <a:xfrm>
              <a:off x="-2302167" y="-2711389"/>
              <a:ext cx="17381" cy="38200"/>
            </a:xfrm>
            <a:custGeom>
              <a:avLst/>
              <a:gdLst/>
              <a:ahLst/>
              <a:cxnLst/>
              <a:rect l="l" t="t" r="r" b="b"/>
              <a:pathLst>
                <a:path w="364" h="800" extrusionOk="0">
                  <a:moveTo>
                    <a:pt x="322" y="1"/>
                  </a:moveTo>
                  <a:cubicBezTo>
                    <a:pt x="277" y="1"/>
                    <a:pt x="248" y="34"/>
                    <a:pt x="248" y="71"/>
                  </a:cubicBezTo>
                  <a:cubicBezTo>
                    <a:pt x="240" y="184"/>
                    <a:pt x="173" y="236"/>
                    <a:pt x="79" y="270"/>
                  </a:cubicBezTo>
                  <a:cubicBezTo>
                    <a:pt x="65" y="273"/>
                    <a:pt x="53" y="281"/>
                    <a:pt x="53" y="299"/>
                  </a:cubicBezTo>
                  <a:cubicBezTo>
                    <a:pt x="46" y="396"/>
                    <a:pt x="23" y="490"/>
                    <a:pt x="16" y="584"/>
                  </a:cubicBezTo>
                  <a:cubicBezTo>
                    <a:pt x="8" y="662"/>
                    <a:pt x="1" y="767"/>
                    <a:pt x="117" y="800"/>
                  </a:cubicBezTo>
                  <a:cubicBezTo>
                    <a:pt x="83" y="718"/>
                    <a:pt x="20" y="643"/>
                    <a:pt x="49" y="550"/>
                  </a:cubicBezTo>
                  <a:cubicBezTo>
                    <a:pt x="65" y="512"/>
                    <a:pt x="75" y="479"/>
                    <a:pt x="75" y="441"/>
                  </a:cubicBezTo>
                  <a:cubicBezTo>
                    <a:pt x="72" y="333"/>
                    <a:pt x="165" y="228"/>
                    <a:pt x="281" y="210"/>
                  </a:cubicBezTo>
                  <a:cubicBezTo>
                    <a:pt x="319" y="176"/>
                    <a:pt x="353" y="146"/>
                    <a:pt x="363" y="98"/>
                  </a:cubicBezTo>
                  <a:cubicBezTo>
                    <a:pt x="308" y="79"/>
                    <a:pt x="337" y="34"/>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
            <p:cNvSpPr/>
            <p:nvPr/>
          </p:nvSpPr>
          <p:spPr>
            <a:xfrm>
              <a:off x="-2709999" y="-2619088"/>
              <a:ext cx="15758" cy="13943"/>
            </a:xfrm>
            <a:custGeom>
              <a:avLst/>
              <a:gdLst/>
              <a:ahLst/>
              <a:cxnLst/>
              <a:rect l="l" t="t" r="r" b="b"/>
              <a:pathLst>
                <a:path w="330" h="292" extrusionOk="0">
                  <a:moveTo>
                    <a:pt x="52" y="0"/>
                  </a:moveTo>
                  <a:cubicBezTo>
                    <a:pt x="45" y="0"/>
                    <a:pt x="38" y="4"/>
                    <a:pt x="26" y="14"/>
                  </a:cubicBezTo>
                  <a:cubicBezTo>
                    <a:pt x="0" y="56"/>
                    <a:pt x="45" y="93"/>
                    <a:pt x="45" y="135"/>
                  </a:cubicBezTo>
                  <a:cubicBezTo>
                    <a:pt x="45" y="164"/>
                    <a:pt x="52" y="190"/>
                    <a:pt x="60" y="216"/>
                  </a:cubicBezTo>
                  <a:cubicBezTo>
                    <a:pt x="71" y="258"/>
                    <a:pt x="128" y="292"/>
                    <a:pt x="164" y="292"/>
                  </a:cubicBezTo>
                  <a:cubicBezTo>
                    <a:pt x="180" y="292"/>
                    <a:pt x="191" y="288"/>
                    <a:pt x="198" y="276"/>
                  </a:cubicBezTo>
                  <a:cubicBezTo>
                    <a:pt x="232" y="228"/>
                    <a:pt x="311" y="198"/>
                    <a:pt x="281" y="116"/>
                  </a:cubicBezTo>
                  <a:lnTo>
                    <a:pt x="281" y="116"/>
                  </a:lnTo>
                  <a:cubicBezTo>
                    <a:pt x="262" y="138"/>
                    <a:pt x="240" y="161"/>
                    <a:pt x="228" y="187"/>
                  </a:cubicBezTo>
                  <a:cubicBezTo>
                    <a:pt x="217" y="206"/>
                    <a:pt x="206" y="213"/>
                    <a:pt x="195" y="213"/>
                  </a:cubicBezTo>
                  <a:cubicBezTo>
                    <a:pt x="187" y="213"/>
                    <a:pt x="180" y="209"/>
                    <a:pt x="172" y="209"/>
                  </a:cubicBezTo>
                  <a:cubicBezTo>
                    <a:pt x="142" y="194"/>
                    <a:pt x="120" y="176"/>
                    <a:pt x="112" y="145"/>
                  </a:cubicBezTo>
                  <a:cubicBezTo>
                    <a:pt x="112" y="138"/>
                    <a:pt x="112" y="127"/>
                    <a:pt x="120" y="123"/>
                  </a:cubicBezTo>
                  <a:cubicBezTo>
                    <a:pt x="150" y="101"/>
                    <a:pt x="206" y="119"/>
                    <a:pt x="224" y="67"/>
                  </a:cubicBezTo>
                  <a:cubicBezTo>
                    <a:pt x="228" y="67"/>
                    <a:pt x="266" y="97"/>
                    <a:pt x="281" y="116"/>
                  </a:cubicBezTo>
                  <a:cubicBezTo>
                    <a:pt x="329" y="37"/>
                    <a:pt x="259" y="33"/>
                    <a:pt x="217" y="19"/>
                  </a:cubicBezTo>
                  <a:cubicBezTo>
                    <a:pt x="209" y="14"/>
                    <a:pt x="202" y="14"/>
                    <a:pt x="198" y="14"/>
                  </a:cubicBezTo>
                  <a:cubicBezTo>
                    <a:pt x="172" y="14"/>
                    <a:pt x="150" y="30"/>
                    <a:pt x="128" y="33"/>
                  </a:cubicBezTo>
                  <a:lnTo>
                    <a:pt x="120" y="33"/>
                  </a:lnTo>
                  <a:cubicBezTo>
                    <a:pt x="109" y="33"/>
                    <a:pt x="97" y="26"/>
                    <a:pt x="86" y="14"/>
                  </a:cubicBezTo>
                  <a:cubicBezTo>
                    <a:pt x="75" y="7"/>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
            <p:cNvSpPr/>
            <p:nvPr/>
          </p:nvSpPr>
          <p:spPr>
            <a:xfrm>
              <a:off x="-2118998" y="-2601468"/>
              <a:ext cx="15376" cy="18431"/>
            </a:xfrm>
            <a:custGeom>
              <a:avLst/>
              <a:gdLst/>
              <a:ahLst/>
              <a:cxnLst/>
              <a:rect l="l" t="t" r="r" b="b"/>
              <a:pathLst>
                <a:path w="322" h="386" extrusionOk="0">
                  <a:moveTo>
                    <a:pt x="209" y="1"/>
                  </a:moveTo>
                  <a:cubicBezTo>
                    <a:pt x="202" y="4"/>
                    <a:pt x="190" y="12"/>
                    <a:pt x="180" y="38"/>
                  </a:cubicBezTo>
                  <a:cubicBezTo>
                    <a:pt x="157" y="76"/>
                    <a:pt x="135" y="94"/>
                    <a:pt x="97" y="106"/>
                  </a:cubicBezTo>
                  <a:cubicBezTo>
                    <a:pt x="109" y="125"/>
                    <a:pt x="142" y="135"/>
                    <a:pt x="123" y="158"/>
                  </a:cubicBezTo>
                  <a:cubicBezTo>
                    <a:pt x="109" y="173"/>
                    <a:pt x="90" y="180"/>
                    <a:pt x="68" y="180"/>
                  </a:cubicBezTo>
                  <a:cubicBezTo>
                    <a:pt x="56" y="180"/>
                    <a:pt x="45" y="177"/>
                    <a:pt x="30" y="173"/>
                  </a:cubicBezTo>
                  <a:cubicBezTo>
                    <a:pt x="23" y="195"/>
                    <a:pt x="11" y="214"/>
                    <a:pt x="0" y="237"/>
                  </a:cubicBezTo>
                  <a:cubicBezTo>
                    <a:pt x="7" y="244"/>
                    <a:pt x="11" y="247"/>
                    <a:pt x="19" y="251"/>
                  </a:cubicBezTo>
                  <a:cubicBezTo>
                    <a:pt x="45" y="237"/>
                    <a:pt x="71" y="225"/>
                    <a:pt x="97" y="225"/>
                  </a:cubicBezTo>
                  <a:cubicBezTo>
                    <a:pt x="120" y="225"/>
                    <a:pt x="142" y="237"/>
                    <a:pt x="164" y="266"/>
                  </a:cubicBezTo>
                  <a:cubicBezTo>
                    <a:pt x="173" y="273"/>
                    <a:pt x="180" y="278"/>
                    <a:pt x="190" y="278"/>
                  </a:cubicBezTo>
                  <a:cubicBezTo>
                    <a:pt x="199" y="278"/>
                    <a:pt x="206" y="278"/>
                    <a:pt x="213" y="273"/>
                  </a:cubicBezTo>
                  <a:lnTo>
                    <a:pt x="243" y="273"/>
                  </a:lnTo>
                  <a:cubicBezTo>
                    <a:pt x="232" y="300"/>
                    <a:pt x="221" y="326"/>
                    <a:pt x="209" y="356"/>
                  </a:cubicBezTo>
                  <a:cubicBezTo>
                    <a:pt x="221" y="363"/>
                    <a:pt x="232" y="375"/>
                    <a:pt x="243" y="386"/>
                  </a:cubicBezTo>
                  <a:cubicBezTo>
                    <a:pt x="273" y="363"/>
                    <a:pt x="288" y="334"/>
                    <a:pt x="285" y="296"/>
                  </a:cubicBezTo>
                  <a:cubicBezTo>
                    <a:pt x="285" y="251"/>
                    <a:pt x="285" y="206"/>
                    <a:pt x="321" y="169"/>
                  </a:cubicBezTo>
                  <a:cubicBezTo>
                    <a:pt x="273" y="139"/>
                    <a:pt x="173" y="147"/>
                    <a:pt x="243" y="57"/>
                  </a:cubicBezTo>
                  <a:cubicBezTo>
                    <a:pt x="235" y="35"/>
                    <a:pt x="225" y="1"/>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
            <p:cNvSpPr/>
            <p:nvPr/>
          </p:nvSpPr>
          <p:spPr>
            <a:xfrm>
              <a:off x="-2129741" y="-2879898"/>
              <a:ext cx="13656" cy="20962"/>
            </a:xfrm>
            <a:custGeom>
              <a:avLst/>
              <a:gdLst/>
              <a:ahLst/>
              <a:cxnLst/>
              <a:rect l="l" t="t" r="r" b="b"/>
              <a:pathLst>
                <a:path w="286" h="439" extrusionOk="0">
                  <a:moveTo>
                    <a:pt x="274" y="0"/>
                  </a:moveTo>
                  <a:lnTo>
                    <a:pt x="274" y="0"/>
                  </a:lnTo>
                  <a:cubicBezTo>
                    <a:pt x="162" y="12"/>
                    <a:pt x="132" y="26"/>
                    <a:pt x="1" y="146"/>
                  </a:cubicBezTo>
                  <a:lnTo>
                    <a:pt x="12" y="146"/>
                  </a:lnTo>
                  <a:cubicBezTo>
                    <a:pt x="23" y="146"/>
                    <a:pt x="31" y="138"/>
                    <a:pt x="42" y="135"/>
                  </a:cubicBezTo>
                  <a:cubicBezTo>
                    <a:pt x="53" y="128"/>
                    <a:pt x="61" y="124"/>
                    <a:pt x="72" y="124"/>
                  </a:cubicBezTo>
                  <a:lnTo>
                    <a:pt x="84" y="124"/>
                  </a:lnTo>
                  <a:cubicBezTo>
                    <a:pt x="162" y="135"/>
                    <a:pt x="177" y="195"/>
                    <a:pt x="184" y="259"/>
                  </a:cubicBezTo>
                  <a:cubicBezTo>
                    <a:pt x="173" y="352"/>
                    <a:pt x="79" y="374"/>
                    <a:pt x="31" y="434"/>
                  </a:cubicBezTo>
                  <a:cubicBezTo>
                    <a:pt x="31" y="434"/>
                    <a:pt x="31" y="438"/>
                    <a:pt x="34" y="438"/>
                  </a:cubicBezTo>
                  <a:lnTo>
                    <a:pt x="49" y="438"/>
                  </a:lnTo>
                  <a:cubicBezTo>
                    <a:pt x="84" y="438"/>
                    <a:pt x="110" y="416"/>
                    <a:pt x="139" y="408"/>
                  </a:cubicBezTo>
                  <a:cubicBezTo>
                    <a:pt x="203" y="397"/>
                    <a:pt x="281" y="255"/>
                    <a:pt x="248" y="221"/>
                  </a:cubicBezTo>
                  <a:cubicBezTo>
                    <a:pt x="196" y="165"/>
                    <a:pt x="232" y="135"/>
                    <a:pt x="251" y="94"/>
                  </a:cubicBezTo>
                  <a:cubicBezTo>
                    <a:pt x="267" y="64"/>
                    <a:pt x="285" y="38"/>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
            <p:cNvSpPr/>
            <p:nvPr/>
          </p:nvSpPr>
          <p:spPr>
            <a:xfrm>
              <a:off x="-2264826" y="-2672329"/>
              <a:ext cx="13561" cy="27408"/>
            </a:xfrm>
            <a:custGeom>
              <a:avLst/>
              <a:gdLst/>
              <a:ahLst/>
              <a:cxnLst/>
              <a:rect l="l" t="t" r="r" b="b"/>
              <a:pathLst>
                <a:path w="284" h="574" extrusionOk="0">
                  <a:moveTo>
                    <a:pt x="154" y="1"/>
                  </a:moveTo>
                  <a:cubicBezTo>
                    <a:pt x="123" y="1"/>
                    <a:pt x="97" y="12"/>
                    <a:pt x="90" y="35"/>
                  </a:cubicBezTo>
                  <a:cubicBezTo>
                    <a:pt x="71" y="87"/>
                    <a:pt x="64" y="139"/>
                    <a:pt x="15" y="177"/>
                  </a:cubicBezTo>
                  <a:cubicBezTo>
                    <a:pt x="0" y="187"/>
                    <a:pt x="11" y="218"/>
                    <a:pt x="11" y="240"/>
                  </a:cubicBezTo>
                  <a:cubicBezTo>
                    <a:pt x="19" y="337"/>
                    <a:pt x="71" y="412"/>
                    <a:pt x="113" y="494"/>
                  </a:cubicBezTo>
                  <a:cubicBezTo>
                    <a:pt x="139" y="546"/>
                    <a:pt x="165" y="573"/>
                    <a:pt x="194" y="573"/>
                  </a:cubicBezTo>
                  <a:cubicBezTo>
                    <a:pt x="217" y="573"/>
                    <a:pt x="247" y="551"/>
                    <a:pt x="284" y="513"/>
                  </a:cubicBezTo>
                  <a:cubicBezTo>
                    <a:pt x="217" y="479"/>
                    <a:pt x="142" y="453"/>
                    <a:pt x="97" y="394"/>
                  </a:cubicBezTo>
                  <a:cubicBezTo>
                    <a:pt x="94" y="389"/>
                    <a:pt x="90" y="386"/>
                    <a:pt x="87" y="379"/>
                  </a:cubicBezTo>
                  <a:cubicBezTo>
                    <a:pt x="19" y="274"/>
                    <a:pt x="68" y="125"/>
                    <a:pt x="221" y="20"/>
                  </a:cubicBezTo>
                  <a:cubicBezTo>
                    <a:pt x="199" y="4"/>
                    <a:pt x="176"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
            <p:cNvSpPr/>
            <p:nvPr/>
          </p:nvSpPr>
          <p:spPr>
            <a:xfrm>
              <a:off x="-2120239" y="-2682118"/>
              <a:ext cx="17524" cy="11269"/>
            </a:xfrm>
            <a:custGeom>
              <a:avLst/>
              <a:gdLst/>
              <a:ahLst/>
              <a:cxnLst/>
              <a:rect l="l" t="t" r="r" b="b"/>
              <a:pathLst>
                <a:path w="367" h="236" extrusionOk="0">
                  <a:moveTo>
                    <a:pt x="161" y="0"/>
                  </a:moveTo>
                  <a:cubicBezTo>
                    <a:pt x="138" y="0"/>
                    <a:pt x="109" y="8"/>
                    <a:pt x="64" y="23"/>
                  </a:cubicBezTo>
                  <a:cubicBezTo>
                    <a:pt x="0" y="113"/>
                    <a:pt x="97" y="135"/>
                    <a:pt x="131" y="187"/>
                  </a:cubicBezTo>
                  <a:cubicBezTo>
                    <a:pt x="172" y="195"/>
                    <a:pt x="206" y="235"/>
                    <a:pt x="247" y="235"/>
                  </a:cubicBezTo>
                  <a:cubicBezTo>
                    <a:pt x="261" y="235"/>
                    <a:pt x="277" y="232"/>
                    <a:pt x="295" y="221"/>
                  </a:cubicBezTo>
                  <a:cubicBezTo>
                    <a:pt x="318" y="187"/>
                    <a:pt x="366" y="173"/>
                    <a:pt x="363" y="120"/>
                  </a:cubicBezTo>
                  <a:lnTo>
                    <a:pt x="363" y="120"/>
                  </a:lnTo>
                  <a:cubicBezTo>
                    <a:pt x="340" y="131"/>
                    <a:pt x="311" y="165"/>
                    <a:pt x="303" y="165"/>
                  </a:cubicBezTo>
                  <a:cubicBezTo>
                    <a:pt x="303" y="165"/>
                    <a:pt x="299" y="165"/>
                    <a:pt x="299" y="161"/>
                  </a:cubicBezTo>
                  <a:cubicBezTo>
                    <a:pt x="295" y="116"/>
                    <a:pt x="247" y="150"/>
                    <a:pt x="232" y="105"/>
                  </a:cubicBezTo>
                  <a:cubicBezTo>
                    <a:pt x="209" y="26"/>
                    <a:pt x="194"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
            <p:cNvSpPr/>
            <p:nvPr/>
          </p:nvSpPr>
          <p:spPr>
            <a:xfrm>
              <a:off x="-2046895" y="-2824890"/>
              <a:ext cx="20771" cy="15185"/>
            </a:xfrm>
            <a:custGeom>
              <a:avLst/>
              <a:gdLst/>
              <a:ahLst/>
              <a:cxnLst/>
              <a:rect l="l" t="t" r="r" b="b"/>
              <a:pathLst>
                <a:path w="435" h="318" extrusionOk="0">
                  <a:moveTo>
                    <a:pt x="214" y="0"/>
                  </a:moveTo>
                  <a:lnTo>
                    <a:pt x="214" y="0"/>
                  </a:lnTo>
                  <a:cubicBezTo>
                    <a:pt x="124" y="4"/>
                    <a:pt x="64" y="59"/>
                    <a:pt x="0" y="116"/>
                  </a:cubicBezTo>
                  <a:cubicBezTo>
                    <a:pt x="8" y="119"/>
                    <a:pt x="15" y="119"/>
                    <a:pt x="23" y="119"/>
                  </a:cubicBezTo>
                  <a:cubicBezTo>
                    <a:pt x="34" y="119"/>
                    <a:pt x="41" y="119"/>
                    <a:pt x="53" y="116"/>
                  </a:cubicBezTo>
                  <a:cubicBezTo>
                    <a:pt x="60" y="116"/>
                    <a:pt x="71" y="112"/>
                    <a:pt x="79" y="112"/>
                  </a:cubicBezTo>
                  <a:cubicBezTo>
                    <a:pt x="93" y="112"/>
                    <a:pt x="105" y="116"/>
                    <a:pt x="116" y="130"/>
                  </a:cubicBezTo>
                  <a:cubicBezTo>
                    <a:pt x="154" y="168"/>
                    <a:pt x="146" y="232"/>
                    <a:pt x="183" y="273"/>
                  </a:cubicBezTo>
                  <a:cubicBezTo>
                    <a:pt x="157" y="295"/>
                    <a:pt x="120" y="284"/>
                    <a:pt x="98" y="306"/>
                  </a:cubicBezTo>
                  <a:lnTo>
                    <a:pt x="98" y="310"/>
                  </a:lnTo>
                  <a:cubicBezTo>
                    <a:pt x="112" y="318"/>
                    <a:pt x="124" y="318"/>
                    <a:pt x="135" y="318"/>
                  </a:cubicBezTo>
                  <a:cubicBezTo>
                    <a:pt x="150" y="318"/>
                    <a:pt x="161" y="318"/>
                    <a:pt x="176" y="314"/>
                  </a:cubicBezTo>
                  <a:cubicBezTo>
                    <a:pt x="188" y="314"/>
                    <a:pt x="202" y="310"/>
                    <a:pt x="214" y="310"/>
                  </a:cubicBezTo>
                  <a:lnTo>
                    <a:pt x="233" y="310"/>
                  </a:lnTo>
                  <a:cubicBezTo>
                    <a:pt x="262" y="310"/>
                    <a:pt x="281" y="295"/>
                    <a:pt x="288" y="265"/>
                  </a:cubicBezTo>
                  <a:cubicBezTo>
                    <a:pt x="303" y="213"/>
                    <a:pt x="329" y="175"/>
                    <a:pt x="385" y="146"/>
                  </a:cubicBezTo>
                  <a:cubicBezTo>
                    <a:pt x="434" y="119"/>
                    <a:pt x="419" y="85"/>
                    <a:pt x="363" y="78"/>
                  </a:cubicBezTo>
                  <a:lnTo>
                    <a:pt x="363" y="82"/>
                  </a:lnTo>
                  <a:cubicBezTo>
                    <a:pt x="371" y="119"/>
                    <a:pt x="345" y="146"/>
                    <a:pt x="318" y="146"/>
                  </a:cubicBezTo>
                  <a:lnTo>
                    <a:pt x="307" y="146"/>
                  </a:lnTo>
                  <a:cubicBezTo>
                    <a:pt x="292" y="146"/>
                    <a:pt x="273" y="149"/>
                    <a:pt x="259" y="157"/>
                  </a:cubicBezTo>
                  <a:cubicBezTo>
                    <a:pt x="243" y="164"/>
                    <a:pt x="228" y="172"/>
                    <a:pt x="214" y="172"/>
                  </a:cubicBezTo>
                  <a:cubicBezTo>
                    <a:pt x="206" y="172"/>
                    <a:pt x="195" y="168"/>
                    <a:pt x="183" y="161"/>
                  </a:cubicBezTo>
                  <a:cubicBezTo>
                    <a:pt x="150" y="138"/>
                    <a:pt x="124" y="104"/>
                    <a:pt x="157" y="59"/>
                  </a:cubicBezTo>
                  <a:cubicBezTo>
                    <a:pt x="176" y="37"/>
                    <a:pt x="195" y="18"/>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
            <p:cNvSpPr/>
            <p:nvPr/>
          </p:nvSpPr>
          <p:spPr>
            <a:xfrm>
              <a:off x="-2837444" y="-2760476"/>
              <a:ext cx="19864" cy="14468"/>
            </a:xfrm>
            <a:custGeom>
              <a:avLst/>
              <a:gdLst/>
              <a:ahLst/>
              <a:cxnLst/>
              <a:rect l="l" t="t" r="r" b="b"/>
              <a:pathLst>
                <a:path w="416" h="303" extrusionOk="0">
                  <a:moveTo>
                    <a:pt x="254" y="0"/>
                  </a:moveTo>
                  <a:lnTo>
                    <a:pt x="254" y="0"/>
                  </a:lnTo>
                  <a:cubicBezTo>
                    <a:pt x="281" y="45"/>
                    <a:pt x="326" y="82"/>
                    <a:pt x="307" y="146"/>
                  </a:cubicBezTo>
                  <a:cubicBezTo>
                    <a:pt x="277" y="210"/>
                    <a:pt x="214" y="251"/>
                    <a:pt x="154" y="251"/>
                  </a:cubicBezTo>
                  <a:lnTo>
                    <a:pt x="138" y="251"/>
                  </a:lnTo>
                  <a:cubicBezTo>
                    <a:pt x="109" y="247"/>
                    <a:pt x="109" y="221"/>
                    <a:pt x="94" y="206"/>
                  </a:cubicBezTo>
                  <a:cubicBezTo>
                    <a:pt x="57" y="161"/>
                    <a:pt x="75" y="109"/>
                    <a:pt x="60" y="64"/>
                  </a:cubicBezTo>
                  <a:lnTo>
                    <a:pt x="60" y="64"/>
                  </a:lnTo>
                  <a:cubicBezTo>
                    <a:pt x="30" y="123"/>
                    <a:pt x="0" y="191"/>
                    <a:pt x="52" y="251"/>
                  </a:cubicBezTo>
                  <a:cubicBezTo>
                    <a:pt x="86" y="288"/>
                    <a:pt x="135" y="303"/>
                    <a:pt x="187" y="303"/>
                  </a:cubicBezTo>
                  <a:cubicBezTo>
                    <a:pt x="259" y="303"/>
                    <a:pt x="333" y="273"/>
                    <a:pt x="366" y="213"/>
                  </a:cubicBezTo>
                  <a:cubicBezTo>
                    <a:pt x="416" y="131"/>
                    <a:pt x="371" y="45"/>
                    <a:pt x="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
            <p:cNvSpPr/>
            <p:nvPr/>
          </p:nvSpPr>
          <p:spPr>
            <a:xfrm>
              <a:off x="-2255945" y="-2864762"/>
              <a:ext cx="26692" cy="17047"/>
            </a:xfrm>
            <a:custGeom>
              <a:avLst/>
              <a:gdLst/>
              <a:ahLst/>
              <a:cxnLst/>
              <a:rect l="l" t="t" r="r" b="b"/>
              <a:pathLst>
                <a:path w="559" h="357" extrusionOk="0">
                  <a:moveTo>
                    <a:pt x="375" y="5"/>
                  </a:moveTo>
                  <a:cubicBezTo>
                    <a:pt x="356" y="5"/>
                    <a:pt x="334" y="28"/>
                    <a:pt x="315" y="42"/>
                  </a:cubicBezTo>
                  <a:cubicBezTo>
                    <a:pt x="300" y="57"/>
                    <a:pt x="282" y="76"/>
                    <a:pt x="263" y="83"/>
                  </a:cubicBezTo>
                  <a:cubicBezTo>
                    <a:pt x="113" y="117"/>
                    <a:pt x="75" y="256"/>
                    <a:pt x="1" y="356"/>
                  </a:cubicBezTo>
                  <a:cubicBezTo>
                    <a:pt x="8" y="349"/>
                    <a:pt x="23" y="349"/>
                    <a:pt x="39" y="349"/>
                  </a:cubicBezTo>
                  <a:lnTo>
                    <a:pt x="58" y="349"/>
                  </a:lnTo>
                  <a:cubicBezTo>
                    <a:pt x="84" y="349"/>
                    <a:pt x="106" y="345"/>
                    <a:pt x="117" y="308"/>
                  </a:cubicBezTo>
                  <a:cubicBezTo>
                    <a:pt x="173" y="244"/>
                    <a:pt x="206" y="162"/>
                    <a:pt x="277" y="109"/>
                  </a:cubicBezTo>
                  <a:cubicBezTo>
                    <a:pt x="311" y="76"/>
                    <a:pt x="349" y="61"/>
                    <a:pt x="386" y="61"/>
                  </a:cubicBezTo>
                  <a:cubicBezTo>
                    <a:pt x="420" y="61"/>
                    <a:pt x="453" y="73"/>
                    <a:pt x="491" y="95"/>
                  </a:cubicBezTo>
                  <a:cubicBezTo>
                    <a:pt x="506" y="106"/>
                    <a:pt x="517" y="113"/>
                    <a:pt x="529" y="113"/>
                  </a:cubicBezTo>
                  <a:cubicBezTo>
                    <a:pt x="539" y="113"/>
                    <a:pt x="551" y="109"/>
                    <a:pt x="558" y="102"/>
                  </a:cubicBezTo>
                  <a:cubicBezTo>
                    <a:pt x="543" y="1"/>
                    <a:pt x="442" y="57"/>
                    <a:pt x="394" y="12"/>
                  </a:cubicBezTo>
                  <a:cubicBezTo>
                    <a:pt x="389" y="9"/>
                    <a:pt x="382" y="5"/>
                    <a:pt x="375"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
            <p:cNvSpPr/>
            <p:nvPr/>
          </p:nvSpPr>
          <p:spPr>
            <a:xfrm>
              <a:off x="-2759803" y="-2432911"/>
              <a:ext cx="12701" cy="13418"/>
            </a:xfrm>
            <a:custGeom>
              <a:avLst/>
              <a:gdLst/>
              <a:ahLst/>
              <a:cxnLst/>
              <a:rect l="l" t="t" r="r" b="b"/>
              <a:pathLst>
                <a:path w="266" h="281" extrusionOk="0">
                  <a:moveTo>
                    <a:pt x="60" y="0"/>
                  </a:moveTo>
                  <a:lnTo>
                    <a:pt x="60" y="0"/>
                  </a:lnTo>
                  <a:cubicBezTo>
                    <a:pt x="15" y="56"/>
                    <a:pt x="75" y="104"/>
                    <a:pt x="56" y="149"/>
                  </a:cubicBezTo>
                  <a:cubicBezTo>
                    <a:pt x="38" y="190"/>
                    <a:pt x="1" y="232"/>
                    <a:pt x="53" y="269"/>
                  </a:cubicBezTo>
                  <a:cubicBezTo>
                    <a:pt x="68" y="276"/>
                    <a:pt x="75" y="280"/>
                    <a:pt x="86" y="280"/>
                  </a:cubicBezTo>
                  <a:cubicBezTo>
                    <a:pt x="116" y="280"/>
                    <a:pt x="120" y="232"/>
                    <a:pt x="139" y="213"/>
                  </a:cubicBezTo>
                  <a:cubicBezTo>
                    <a:pt x="265" y="108"/>
                    <a:pt x="265" y="104"/>
                    <a:pt x="124" y="30"/>
                  </a:cubicBezTo>
                  <a:cubicBezTo>
                    <a:pt x="105" y="18"/>
                    <a:pt x="82" y="11"/>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
            <p:cNvSpPr/>
            <p:nvPr/>
          </p:nvSpPr>
          <p:spPr>
            <a:xfrm>
              <a:off x="-2299254" y="-2771028"/>
              <a:ext cx="15376" cy="16140"/>
            </a:xfrm>
            <a:custGeom>
              <a:avLst/>
              <a:gdLst/>
              <a:ahLst/>
              <a:cxnLst/>
              <a:rect l="l" t="t" r="r" b="b"/>
              <a:pathLst>
                <a:path w="322" h="338" extrusionOk="0">
                  <a:moveTo>
                    <a:pt x="108" y="1"/>
                  </a:moveTo>
                  <a:cubicBezTo>
                    <a:pt x="93" y="1"/>
                    <a:pt x="85" y="27"/>
                    <a:pt x="82" y="61"/>
                  </a:cubicBezTo>
                  <a:lnTo>
                    <a:pt x="85" y="61"/>
                  </a:lnTo>
                  <a:cubicBezTo>
                    <a:pt x="101" y="56"/>
                    <a:pt x="108" y="53"/>
                    <a:pt x="119" y="53"/>
                  </a:cubicBezTo>
                  <a:cubicBezTo>
                    <a:pt x="171" y="53"/>
                    <a:pt x="183" y="124"/>
                    <a:pt x="224" y="146"/>
                  </a:cubicBezTo>
                  <a:cubicBezTo>
                    <a:pt x="273" y="177"/>
                    <a:pt x="187" y="184"/>
                    <a:pt x="206" y="221"/>
                  </a:cubicBezTo>
                  <a:cubicBezTo>
                    <a:pt x="213" y="232"/>
                    <a:pt x="187" y="263"/>
                    <a:pt x="168" y="263"/>
                  </a:cubicBezTo>
                  <a:cubicBezTo>
                    <a:pt x="168" y="263"/>
                    <a:pt x="164" y="258"/>
                    <a:pt x="161" y="258"/>
                  </a:cubicBezTo>
                  <a:cubicBezTo>
                    <a:pt x="119" y="240"/>
                    <a:pt x="194" y="221"/>
                    <a:pt x="171" y="213"/>
                  </a:cubicBezTo>
                  <a:cubicBezTo>
                    <a:pt x="85" y="195"/>
                    <a:pt x="108" y="117"/>
                    <a:pt x="82" y="64"/>
                  </a:cubicBezTo>
                  <a:cubicBezTo>
                    <a:pt x="75" y="72"/>
                    <a:pt x="71" y="75"/>
                    <a:pt x="63" y="83"/>
                  </a:cubicBezTo>
                  <a:lnTo>
                    <a:pt x="63" y="79"/>
                  </a:lnTo>
                  <a:cubicBezTo>
                    <a:pt x="49" y="139"/>
                    <a:pt x="40" y="199"/>
                    <a:pt x="0" y="248"/>
                  </a:cubicBezTo>
                  <a:cubicBezTo>
                    <a:pt x="4" y="251"/>
                    <a:pt x="7" y="255"/>
                    <a:pt x="11" y="263"/>
                  </a:cubicBezTo>
                  <a:cubicBezTo>
                    <a:pt x="22" y="266"/>
                    <a:pt x="33" y="270"/>
                    <a:pt x="45" y="274"/>
                  </a:cubicBezTo>
                  <a:cubicBezTo>
                    <a:pt x="82" y="281"/>
                    <a:pt x="112" y="337"/>
                    <a:pt x="123" y="337"/>
                  </a:cubicBezTo>
                  <a:lnTo>
                    <a:pt x="127" y="337"/>
                  </a:lnTo>
                  <a:cubicBezTo>
                    <a:pt x="190" y="300"/>
                    <a:pt x="247" y="248"/>
                    <a:pt x="302" y="199"/>
                  </a:cubicBezTo>
                  <a:cubicBezTo>
                    <a:pt x="321" y="184"/>
                    <a:pt x="302" y="165"/>
                    <a:pt x="292" y="151"/>
                  </a:cubicBezTo>
                  <a:lnTo>
                    <a:pt x="280" y="151"/>
                  </a:lnTo>
                  <a:cubicBezTo>
                    <a:pt x="254" y="151"/>
                    <a:pt x="242" y="128"/>
                    <a:pt x="228" y="113"/>
                  </a:cubicBezTo>
                  <a:cubicBezTo>
                    <a:pt x="202" y="87"/>
                    <a:pt x="175" y="64"/>
                    <a:pt x="157" y="38"/>
                  </a:cubicBezTo>
                  <a:cubicBezTo>
                    <a:pt x="135" y="12"/>
                    <a:pt x="119"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
            <p:cNvSpPr/>
            <p:nvPr/>
          </p:nvSpPr>
          <p:spPr>
            <a:xfrm>
              <a:off x="-2625768" y="-2481663"/>
              <a:ext cx="13083" cy="15185"/>
            </a:xfrm>
            <a:custGeom>
              <a:avLst/>
              <a:gdLst/>
              <a:ahLst/>
              <a:cxnLst/>
              <a:rect l="l" t="t" r="r" b="b"/>
              <a:pathLst>
                <a:path w="274" h="318" extrusionOk="0">
                  <a:moveTo>
                    <a:pt x="105" y="172"/>
                  </a:moveTo>
                  <a:cubicBezTo>
                    <a:pt x="143" y="172"/>
                    <a:pt x="169" y="202"/>
                    <a:pt x="195" y="214"/>
                  </a:cubicBezTo>
                  <a:cubicBezTo>
                    <a:pt x="180" y="232"/>
                    <a:pt x="169" y="236"/>
                    <a:pt x="154" y="236"/>
                  </a:cubicBezTo>
                  <a:cubicBezTo>
                    <a:pt x="120" y="236"/>
                    <a:pt x="94" y="198"/>
                    <a:pt x="53" y="195"/>
                  </a:cubicBezTo>
                  <a:cubicBezTo>
                    <a:pt x="72" y="176"/>
                    <a:pt x="91" y="172"/>
                    <a:pt x="105" y="172"/>
                  </a:cubicBezTo>
                  <a:close/>
                  <a:moveTo>
                    <a:pt x="117" y="0"/>
                  </a:moveTo>
                  <a:cubicBezTo>
                    <a:pt x="42" y="23"/>
                    <a:pt x="42" y="102"/>
                    <a:pt x="1" y="150"/>
                  </a:cubicBezTo>
                  <a:lnTo>
                    <a:pt x="1" y="180"/>
                  </a:lnTo>
                  <a:cubicBezTo>
                    <a:pt x="46" y="240"/>
                    <a:pt x="79" y="318"/>
                    <a:pt x="169" y="318"/>
                  </a:cubicBezTo>
                  <a:cubicBezTo>
                    <a:pt x="177" y="318"/>
                    <a:pt x="188" y="318"/>
                    <a:pt x="195" y="314"/>
                  </a:cubicBezTo>
                  <a:cubicBezTo>
                    <a:pt x="188" y="281"/>
                    <a:pt x="217" y="247"/>
                    <a:pt x="199" y="214"/>
                  </a:cubicBezTo>
                  <a:cubicBezTo>
                    <a:pt x="206" y="191"/>
                    <a:pt x="274" y="198"/>
                    <a:pt x="229" y="150"/>
                  </a:cubicBezTo>
                  <a:cubicBezTo>
                    <a:pt x="154" y="128"/>
                    <a:pt x="132" y="67"/>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
            <p:cNvSpPr/>
            <p:nvPr/>
          </p:nvSpPr>
          <p:spPr>
            <a:xfrm>
              <a:off x="-1914819" y="-2903630"/>
              <a:ext cx="15567" cy="10410"/>
            </a:xfrm>
            <a:custGeom>
              <a:avLst/>
              <a:gdLst/>
              <a:ahLst/>
              <a:cxnLst/>
              <a:rect l="l" t="t" r="r" b="b"/>
              <a:pathLst>
                <a:path w="326" h="218" extrusionOk="0">
                  <a:moveTo>
                    <a:pt x="229" y="0"/>
                  </a:moveTo>
                  <a:cubicBezTo>
                    <a:pt x="206" y="0"/>
                    <a:pt x="188" y="12"/>
                    <a:pt x="162" y="34"/>
                  </a:cubicBezTo>
                  <a:cubicBezTo>
                    <a:pt x="113" y="71"/>
                    <a:pt x="94" y="150"/>
                    <a:pt x="15" y="150"/>
                  </a:cubicBezTo>
                  <a:cubicBezTo>
                    <a:pt x="27" y="164"/>
                    <a:pt x="1" y="217"/>
                    <a:pt x="23" y="217"/>
                  </a:cubicBezTo>
                  <a:cubicBezTo>
                    <a:pt x="31" y="217"/>
                    <a:pt x="46" y="209"/>
                    <a:pt x="64" y="195"/>
                  </a:cubicBezTo>
                  <a:cubicBezTo>
                    <a:pt x="75" y="187"/>
                    <a:pt x="86" y="183"/>
                    <a:pt x="94" y="183"/>
                  </a:cubicBezTo>
                  <a:cubicBezTo>
                    <a:pt x="109" y="183"/>
                    <a:pt x="120" y="191"/>
                    <a:pt x="136" y="202"/>
                  </a:cubicBezTo>
                  <a:cubicBezTo>
                    <a:pt x="146" y="209"/>
                    <a:pt x="153" y="214"/>
                    <a:pt x="162" y="214"/>
                  </a:cubicBezTo>
                  <a:cubicBezTo>
                    <a:pt x="180" y="214"/>
                    <a:pt x="195" y="195"/>
                    <a:pt x="214" y="183"/>
                  </a:cubicBezTo>
                  <a:cubicBezTo>
                    <a:pt x="210" y="102"/>
                    <a:pt x="300" y="142"/>
                    <a:pt x="326" y="102"/>
                  </a:cubicBezTo>
                  <a:cubicBezTo>
                    <a:pt x="319" y="90"/>
                    <a:pt x="319" y="79"/>
                    <a:pt x="326" y="67"/>
                  </a:cubicBezTo>
                  <a:cubicBezTo>
                    <a:pt x="310" y="57"/>
                    <a:pt x="296" y="45"/>
                    <a:pt x="284" y="30"/>
                  </a:cubicBezTo>
                  <a:cubicBezTo>
                    <a:pt x="262" y="7"/>
                    <a:pt x="243"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
            <p:cNvSpPr/>
            <p:nvPr/>
          </p:nvSpPr>
          <p:spPr>
            <a:xfrm>
              <a:off x="-2213590" y="-2818492"/>
              <a:ext cx="21058" cy="11842"/>
            </a:xfrm>
            <a:custGeom>
              <a:avLst/>
              <a:gdLst/>
              <a:ahLst/>
              <a:cxnLst/>
              <a:rect l="l" t="t" r="r" b="b"/>
              <a:pathLst>
                <a:path w="441" h="248" extrusionOk="0">
                  <a:moveTo>
                    <a:pt x="441" y="1"/>
                  </a:moveTo>
                  <a:cubicBezTo>
                    <a:pt x="389" y="53"/>
                    <a:pt x="340" y="105"/>
                    <a:pt x="292" y="158"/>
                  </a:cubicBezTo>
                  <a:cubicBezTo>
                    <a:pt x="284" y="169"/>
                    <a:pt x="280" y="180"/>
                    <a:pt x="270" y="180"/>
                  </a:cubicBezTo>
                  <a:cubicBezTo>
                    <a:pt x="265" y="180"/>
                    <a:pt x="261" y="180"/>
                    <a:pt x="261" y="176"/>
                  </a:cubicBezTo>
                  <a:cubicBezTo>
                    <a:pt x="198" y="150"/>
                    <a:pt x="120" y="165"/>
                    <a:pt x="78" y="98"/>
                  </a:cubicBezTo>
                  <a:cubicBezTo>
                    <a:pt x="52" y="82"/>
                    <a:pt x="26" y="64"/>
                    <a:pt x="0" y="46"/>
                  </a:cubicBezTo>
                  <a:lnTo>
                    <a:pt x="0" y="46"/>
                  </a:lnTo>
                  <a:cubicBezTo>
                    <a:pt x="30" y="176"/>
                    <a:pt x="45" y="191"/>
                    <a:pt x="161" y="206"/>
                  </a:cubicBezTo>
                  <a:cubicBezTo>
                    <a:pt x="175" y="210"/>
                    <a:pt x="191" y="213"/>
                    <a:pt x="202" y="225"/>
                  </a:cubicBezTo>
                  <a:cubicBezTo>
                    <a:pt x="220" y="239"/>
                    <a:pt x="235" y="247"/>
                    <a:pt x="251" y="247"/>
                  </a:cubicBezTo>
                  <a:cubicBezTo>
                    <a:pt x="273" y="247"/>
                    <a:pt x="296" y="232"/>
                    <a:pt x="322" y="217"/>
                  </a:cubicBezTo>
                  <a:cubicBezTo>
                    <a:pt x="411" y="169"/>
                    <a:pt x="441" y="94"/>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
            <p:cNvSpPr/>
            <p:nvPr/>
          </p:nvSpPr>
          <p:spPr>
            <a:xfrm>
              <a:off x="-2066855" y="-2905779"/>
              <a:ext cx="17333" cy="22204"/>
            </a:xfrm>
            <a:custGeom>
              <a:avLst/>
              <a:gdLst/>
              <a:ahLst/>
              <a:cxnLst/>
              <a:rect l="l" t="t" r="r" b="b"/>
              <a:pathLst>
                <a:path w="363" h="465" extrusionOk="0">
                  <a:moveTo>
                    <a:pt x="0" y="0"/>
                  </a:moveTo>
                  <a:lnTo>
                    <a:pt x="0" y="4"/>
                  </a:lnTo>
                  <a:cubicBezTo>
                    <a:pt x="18" y="19"/>
                    <a:pt x="23" y="45"/>
                    <a:pt x="30" y="68"/>
                  </a:cubicBezTo>
                  <a:cubicBezTo>
                    <a:pt x="78" y="109"/>
                    <a:pt x="153" y="112"/>
                    <a:pt x="180" y="183"/>
                  </a:cubicBezTo>
                  <a:cubicBezTo>
                    <a:pt x="213" y="195"/>
                    <a:pt x="247" y="202"/>
                    <a:pt x="220" y="251"/>
                  </a:cubicBezTo>
                  <a:cubicBezTo>
                    <a:pt x="197" y="292"/>
                    <a:pt x="213" y="322"/>
                    <a:pt x="261" y="330"/>
                  </a:cubicBezTo>
                  <a:cubicBezTo>
                    <a:pt x="269" y="322"/>
                    <a:pt x="284" y="311"/>
                    <a:pt x="295" y="311"/>
                  </a:cubicBezTo>
                  <a:cubicBezTo>
                    <a:pt x="295" y="311"/>
                    <a:pt x="299" y="311"/>
                    <a:pt x="299" y="314"/>
                  </a:cubicBezTo>
                  <a:cubicBezTo>
                    <a:pt x="325" y="359"/>
                    <a:pt x="351" y="411"/>
                    <a:pt x="276" y="442"/>
                  </a:cubicBezTo>
                  <a:lnTo>
                    <a:pt x="276" y="445"/>
                  </a:lnTo>
                  <a:cubicBezTo>
                    <a:pt x="295" y="456"/>
                    <a:pt x="310" y="464"/>
                    <a:pt x="321" y="464"/>
                  </a:cubicBezTo>
                  <a:cubicBezTo>
                    <a:pt x="344" y="464"/>
                    <a:pt x="351" y="445"/>
                    <a:pt x="354" y="397"/>
                  </a:cubicBezTo>
                  <a:cubicBezTo>
                    <a:pt x="363" y="236"/>
                    <a:pt x="209" y="165"/>
                    <a:pt x="161" y="34"/>
                  </a:cubicBezTo>
                  <a:cubicBezTo>
                    <a:pt x="157" y="26"/>
                    <a:pt x="142" y="19"/>
                    <a:pt x="135" y="19"/>
                  </a:cubicBezTo>
                  <a:cubicBezTo>
                    <a:pt x="119" y="30"/>
                    <a:pt x="108" y="34"/>
                    <a:pt x="97" y="34"/>
                  </a:cubicBezTo>
                  <a:cubicBezTo>
                    <a:pt x="82" y="34"/>
                    <a:pt x="67" y="26"/>
                    <a:pt x="52" y="19"/>
                  </a:cubicBezTo>
                  <a:cubicBezTo>
                    <a:pt x="37" y="8"/>
                    <a:pt x="23"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
            <p:cNvSpPr/>
            <p:nvPr/>
          </p:nvSpPr>
          <p:spPr>
            <a:xfrm>
              <a:off x="-2834770" y="-2761383"/>
              <a:ext cx="12033" cy="12892"/>
            </a:xfrm>
            <a:custGeom>
              <a:avLst/>
              <a:gdLst/>
              <a:ahLst/>
              <a:cxnLst/>
              <a:rect l="l" t="t" r="r" b="b"/>
              <a:pathLst>
                <a:path w="252" h="270" extrusionOk="0">
                  <a:moveTo>
                    <a:pt x="116" y="1"/>
                  </a:moveTo>
                  <a:cubicBezTo>
                    <a:pt x="79" y="27"/>
                    <a:pt x="30" y="38"/>
                    <a:pt x="4" y="83"/>
                  </a:cubicBezTo>
                  <a:cubicBezTo>
                    <a:pt x="19" y="128"/>
                    <a:pt x="1" y="180"/>
                    <a:pt x="38" y="225"/>
                  </a:cubicBezTo>
                  <a:cubicBezTo>
                    <a:pt x="53" y="240"/>
                    <a:pt x="53" y="266"/>
                    <a:pt x="82" y="270"/>
                  </a:cubicBezTo>
                  <a:lnTo>
                    <a:pt x="98" y="270"/>
                  </a:lnTo>
                  <a:cubicBezTo>
                    <a:pt x="158" y="270"/>
                    <a:pt x="221" y="229"/>
                    <a:pt x="251" y="165"/>
                  </a:cubicBezTo>
                  <a:lnTo>
                    <a:pt x="251" y="165"/>
                  </a:lnTo>
                  <a:cubicBezTo>
                    <a:pt x="236" y="173"/>
                    <a:pt x="225" y="195"/>
                    <a:pt x="210" y="195"/>
                  </a:cubicBezTo>
                  <a:cubicBezTo>
                    <a:pt x="206" y="195"/>
                    <a:pt x="203" y="195"/>
                    <a:pt x="198" y="187"/>
                  </a:cubicBezTo>
                  <a:cubicBezTo>
                    <a:pt x="165" y="150"/>
                    <a:pt x="113" y="146"/>
                    <a:pt x="82" y="106"/>
                  </a:cubicBezTo>
                  <a:cubicBezTo>
                    <a:pt x="108" y="64"/>
                    <a:pt x="195" y="120"/>
                    <a:pt x="184" y="34"/>
                  </a:cubicBezTo>
                  <a:cubicBezTo>
                    <a:pt x="165" y="11"/>
                    <a:pt x="139" y="8"/>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
            <p:cNvSpPr/>
            <p:nvPr/>
          </p:nvSpPr>
          <p:spPr>
            <a:xfrm>
              <a:off x="-2132606" y="-2541112"/>
              <a:ext cx="18097" cy="15901"/>
            </a:xfrm>
            <a:custGeom>
              <a:avLst/>
              <a:gdLst/>
              <a:ahLst/>
              <a:cxnLst/>
              <a:rect l="l" t="t" r="r" b="b"/>
              <a:pathLst>
                <a:path w="379" h="333" extrusionOk="0">
                  <a:moveTo>
                    <a:pt x="39" y="1"/>
                  </a:moveTo>
                  <a:cubicBezTo>
                    <a:pt x="16" y="1"/>
                    <a:pt x="9" y="15"/>
                    <a:pt x="1" y="38"/>
                  </a:cubicBezTo>
                  <a:cubicBezTo>
                    <a:pt x="87" y="68"/>
                    <a:pt x="177" y="98"/>
                    <a:pt x="196" y="203"/>
                  </a:cubicBezTo>
                  <a:cubicBezTo>
                    <a:pt x="203" y="206"/>
                    <a:pt x="211" y="210"/>
                    <a:pt x="218" y="210"/>
                  </a:cubicBezTo>
                  <a:cubicBezTo>
                    <a:pt x="244" y="210"/>
                    <a:pt x="270" y="213"/>
                    <a:pt x="274" y="248"/>
                  </a:cubicBezTo>
                  <a:cubicBezTo>
                    <a:pt x="282" y="277"/>
                    <a:pt x="266" y="281"/>
                    <a:pt x="256" y="281"/>
                  </a:cubicBezTo>
                  <a:lnTo>
                    <a:pt x="225" y="281"/>
                  </a:lnTo>
                  <a:cubicBezTo>
                    <a:pt x="203" y="296"/>
                    <a:pt x="188" y="307"/>
                    <a:pt x="196" y="333"/>
                  </a:cubicBezTo>
                  <a:cubicBezTo>
                    <a:pt x="218" y="326"/>
                    <a:pt x="240" y="318"/>
                    <a:pt x="263" y="310"/>
                  </a:cubicBezTo>
                  <a:cubicBezTo>
                    <a:pt x="363" y="277"/>
                    <a:pt x="379" y="232"/>
                    <a:pt x="308" y="150"/>
                  </a:cubicBezTo>
                  <a:cubicBezTo>
                    <a:pt x="240" y="75"/>
                    <a:pt x="154" y="30"/>
                    <a:pt x="57" y="4"/>
                  </a:cubicBezTo>
                  <a:cubicBezTo>
                    <a:pt x="49" y="1"/>
                    <a:pt x="46"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
            <p:cNvSpPr/>
            <p:nvPr/>
          </p:nvSpPr>
          <p:spPr>
            <a:xfrm>
              <a:off x="-2163978" y="-2500238"/>
              <a:ext cx="19291" cy="18431"/>
            </a:xfrm>
            <a:custGeom>
              <a:avLst/>
              <a:gdLst/>
              <a:ahLst/>
              <a:cxnLst/>
              <a:rect l="l" t="t" r="r" b="b"/>
              <a:pathLst>
                <a:path w="404" h="386" extrusionOk="0">
                  <a:moveTo>
                    <a:pt x="228" y="1"/>
                  </a:moveTo>
                  <a:lnTo>
                    <a:pt x="228" y="1"/>
                  </a:lnTo>
                  <a:cubicBezTo>
                    <a:pt x="247" y="20"/>
                    <a:pt x="266" y="37"/>
                    <a:pt x="285" y="60"/>
                  </a:cubicBezTo>
                  <a:cubicBezTo>
                    <a:pt x="347" y="150"/>
                    <a:pt x="340" y="191"/>
                    <a:pt x="247" y="244"/>
                  </a:cubicBezTo>
                  <a:cubicBezTo>
                    <a:pt x="235" y="251"/>
                    <a:pt x="225" y="251"/>
                    <a:pt x="209" y="251"/>
                  </a:cubicBezTo>
                  <a:cubicBezTo>
                    <a:pt x="157" y="251"/>
                    <a:pt x="101" y="217"/>
                    <a:pt x="75" y="168"/>
                  </a:cubicBezTo>
                  <a:cubicBezTo>
                    <a:pt x="56" y="135"/>
                    <a:pt x="68" y="101"/>
                    <a:pt x="64" y="68"/>
                  </a:cubicBezTo>
                  <a:lnTo>
                    <a:pt x="64" y="68"/>
                  </a:lnTo>
                  <a:cubicBezTo>
                    <a:pt x="30" y="98"/>
                    <a:pt x="0" y="135"/>
                    <a:pt x="42" y="177"/>
                  </a:cubicBezTo>
                  <a:cubicBezTo>
                    <a:pt x="101" y="229"/>
                    <a:pt x="138" y="296"/>
                    <a:pt x="180" y="360"/>
                  </a:cubicBezTo>
                  <a:cubicBezTo>
                    <a:pt x="190" y="378"/>
                    <a:pt x="206" y="386"/>
                    <a:pt x="217" y="386"/>
                  </a:cubicBezTo>
                  <a:cubicBezTo>
                    <a:pt x="228" y="386"/>
                    <a:pt x="235" y="382"/>
                    <a:pt x="243" y="367"/>
                  </a:cubicBezTo>
                  <a:cubicBezTo>
                    <a:pt x="269" y="303"/>
                    <a:pt x="321" y="258"/>
                    <a:pt x="356" y="199"/>
                  </a:cubicBezTo>
                  <a:cubicBezTo>
                    <a:pt x="404" y="109"/>
                    <a:pt x="374" y="64"/>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
            <p:cNvSpPr/>
            <p:nvPr/>
          </p:nvSpPr>
          <p:spPr>
            <a:xfrm>
              <a:off x="-2133084" y="-2873977"/>
              <a:ext cx="12128" cy="14850"/>
            </a:xfrm>
            <a:custGeom>
              <a:avLst/>
              <a:gdLst/>
              <a:ahLst/>
              <a:cxnLst/>
              <a:rect l="l" t="t" r="r" b="b"/>
              <a:pathLst>
                <a:path w="254" h="311" extrusionOk="0">
                  <a:moveTo>
                    <a:pt x="142" y="0"/>
                  </a:moveTo>
                  <a:cubicBezTo>
                    <a:pt x="131" y="0"/>
                    <a:pt x="123" y="4"/>
                    <a:pt x="112" y="11"/>
                  </a:cubicBezTo>
                  <a:cubicBezTo>
                    <a:pt x="101" y="14"/>
                    <a:pt x="93" y="22"/>
                    <a:pt x="82" y="22"/>
                  </a:cubicBezTo>
                  <a:lnTo>
                    <a:pt x="71" y="22"/>
                  </a:lnTo>
                  <a:cubicBezTo>
                    <a:pt x="41" y="48"/>
                    <a:pt x="11" y="74"/>
                    <a:pt x="7" y="116"/>
                  </a:cubicBezTo>
                  <a:cubicBezTo>
                    <a:pt x="0" y="198"/>
                    <a:pt x="86" y="239"/>
                    <a:pt x="101" y="310"/>
                  </a:cubicBezTo>
                  <a:cubicBezTo>
                    <a:pt x="149" y="250"/>
                    <a:pt x="243" y="228"/>
                    <a:pt x="254" y="135"/>
                  </a:cubicBezTo>
                  <a:lnTo>
                    <a:pt x="254" y="135"/>
                  </a:lnTo>
                  <a:cubicBezTo>
                    <a:pt x="221" y="153"/>
                    <a:pt x="194" y="164"/>
                    <a:pt x="176" y="164"/>
                  </a:cubicBezTo>
                  <a:cubicBezTo>
                    <a:pt x="149" y="164"/>
                    <a:pt x="138" y="138"/>
                    <a:pt x="135" y="86"/>
                  </a:cubicBezTo>
                  <a:cubicBezTo>
                    <a:pt x="135" y="59"/>
                    <a:pt x="127" y="26"/>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
            <p:cNvSpPr/>
            <p:nvPr/>
          </p:nvSpPr>
          <p:spPr>
            <a:xfrm>
              <a:off x="-1952302" y="-2732112"/>
              <a:ext cx="11317" cy="27361"/>
            </a:xfrm>
            <a:custGeom>
              <a:avLst/>
              <a:gdLst/>
              <a:ahLst/>
              <a:cxnLst/>
              <a:rect l="l" t="t" r="r" b="b"/>
              <a:pathLst>
                <a:path w="237" h="573" extrusionOk="0">
                  <a:moveTo>
                    <a:pt x="31" y="0"/>
                  </a:moveTo>
                  <a:lnTo>
                    <a:pt x="15" y="16"/>
                  </a:lnTo>
                  <a:cubicBezTo>
                    <a:pt x="23" y="45"/>
                    <a:pt x="5" y="68"/>
                    <a:pt x="1" y="98"/>
                  </a:cubicBezTo>
                  <a:cubicBezTo>
                    <a:pt x="53" y="154"/>
                    <a:pt x="60" y="225"/>
                    <a:pt x="64" y="296"/>
                  </a:cubicBezTo>
                  <a:cubicBezTo>
                    <a:pt x="117" y="382"/>
                    <a:pt x="38" y="438"/>
                    <a:pt x="15" y="509"/>
                  </a:cubicBezTo>
                  <a:cubicBezTo>
                    <a:pt x="27" y="520"/>
                    <a:pt x="34" y="528"/>
                    <a:pt x="49" y="528"/>
                  </a:cubicBezTo>
                  <a:cubicBezTo>
                    <a:pt x="53" y="528"/>
                    <a:pt x="57" y="528"/>
                    <a:pt x="60" y="524"/>
                  </a:cubicBezTo>
                  <a:cubicBezTo>
                    <a:pt x="98" y="509"/>
                    <a:pt x="124" y="502"/>
                    <a:pt x="139" y="502"/>
                  </a:cubicBezTo>
                  <a:cubicBezTo>
                    <a:pt x="165" y="502"/>
                    <a:pt x="172" y="524"/>
                    <a:pt x="176" y="573"/>
                  </a:cubicBezTo>
                  <a:cubicBezTo>
                    <a:pt x="206" y="554"/>
                    <a:pt x="236" y="542"/>
                    <a:pt x="198" y="490"/>
                  </a:cubicBezTo>
                  <a:cubicBezTo>
                    <a:pt x="150" y="427"/>
                    <a:pt x="94" y="356"/>
                    <a:pt x="109" y="266"/>
                  </a:cubicBezTo>
                  <a:cubicBezTo>
                    <a:pt x="120" y="165"/>
                    <a:pt x="57" y="8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
            <p:cNvSpPr/>
            <p:nvPr/>
          </p:nvSpPr>
          <p:spPr>
            <a:xfrm>
              <a:off x="-2428179" y="-2518622"/>
              <a:ext cx="17190" cy="19148"/>
            </a:xfrm>
            <a:custGeom>
              <a:avLst/>
              <a:gdLst/>
              <a:ahLst/>
              <a:cxnLst/>
              <a:rect l="l" t="t" r="r" b="b"/>
              <a:pathLst>
                <a:path w="360" h="401" extrusionOk="0">
                  <a:moveTo>
                    <a:pt x="71" y="1"/>
                  </a:moveTo>
                  <a:cubicBezTo>
                    <a:pt x="45" y="1"/>
                    <a:pt x="23" y="4"/>
                    <a:pt x="1" y="19"/>
                  </a:cubicBezTo>
                  <a:cubicBezTo>
                    <a:pt x="12" y="19"/>
                    <a:pt x="19" y="15"/>
                    <a:pt x="27" y="15"/>
                  </a:cubicBezTo>
                  <a:cubicBezTo>
                    <a:pt x="76" y="15"/>
                    <a:pt x="102" y="53"/>
                    <a:pt x="132" y="86"/>
                  </a:cubicBezTo>
                  <a:cubicBezTo>
                    <a:pt x="139" y="101"/>
                    <a:pt x="147" y="131"/>
                    <a:pt x="158" y="131"/>
                  </a:cubicBezTo>
                  <a:cubicBezTo>
                    <a:pt x="202" y="143"/>
                    <a:pt x="233" y="150"/>
                    <a:pt x="228" y="210"/>
                  </a:cubicBezTo>
                  <a:cubicBezTo>
                    <a:pt x="225" y="236"/>
                    <a:pt x="296" y="255"/>
                    <a:pt x="270" y="303"/>
                  </a:cubicBezTo>
                  <a:cubicBezTo>
                    <a:pt x="251" y="344"/>
                    <a:pt x="214" y="370"/>
                    <a:pt x="166" y="382"/>
                  </a:cubicBezTo>
                  <a:cubicBezTo>
                    <a:pt x="180" y="396"/>
                    <a:pt x="195" y="400"/>
                    <a:pt x="210" y="400"/>
                  </a:cubicBezTo>
                  <a:cubicBezTo>
                    <a:pt x="228" y="400"/>
                    <a:pt x="251" y="393"/>
                    <a:pt x="273" y="393"/>
                  </a:cubicBezTo>
                  <a:cubicBezTo>
                    <a:pt x="345" y="389"/>
                    <a:pt x="359" y="355"/>
                    <a:pt x="330" y="292"/>
                  </a:cubicBezTo>
                  <a:cubicBezTo>
                    <a:pt x="300" y="225"/>
                    <a:pt x="266" y="153"/>
                    <a:pt x="228" y="91"/>
                  </a:cubicBezTo>
                  <a:cubicBezTo>
                    <a:pt x="195" y="30"/>
                    <a:pt x="12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
            <p:cNvSpPr/>
            <p:nvPr/>
          </p:nvSpPr>
          <p:spPr>
            <a:xfrm>
              <a:off x="-2543686" y="-2472018"/>
              <a:ext cx="18097" cy="13036"/>
            </a:xfrm>
            <a:custGeom>
              <a:avLst/>
              <a:gdLst/>
              <a:ahLst/>
              <a:cxnLst/>
              <a:rect l="l" t="t" r="r" b="b"/>
              <a:pathLst>
                <a:path w="379" h="273" extrusionOk="0">
                  <a:moveTo>
                    <a:pt x="177" y="0"/>
                  </a:moveTo>
                  <a:cubicBezTo>
                    <a:pt x="99" y="0"/>
                    <a:pt x="1" y="74"/>
                    <a:pt x="16" y="135"/>
                  </a:cubicBezTo>
                  <a:cubicBezTo>
                    <a:pt x="42" y="228"/>
                    <a:pt x="102" y="273"/>
                    <a:pt x="192" y="273"/>
                  </a:cubicBezTo>
                  <a:cubicBezTo>
                    <a:pt x="214" y="273"/>
                    <a:pt x="237" y="269"/>
                    <a:pt x="259" y="266"/>
                  </a:cubicBezTo>
                  <a:cubicBezTo>
                    <a:pt x="315" y="254"/>
                    <a:pt x="379" y="231"/>
                    <a:pt x="375" y="179"/>
                  </a:cubicBezTo>
                  <a:cubicBezTo>
                    <a:pt x="368" y="124"/>
                    <a:pt x="371" y="38"/>
                    <a:pt x="285" y="19"/>
                  </a:cubicBezTo>
                  <a:lnTo>
                    <a:pt x="285" y="19"/>
                  </a:lnTo>
                  <a:cubicBezTo>
                    <a:pt x="308" y="48"/>
                    <a:pt x="323" y="79"/>
                    <a:pt x="315" y="119"/>
                  </a:cubicBezTo>
                  <a:cubicBezTo>
                    <a:pt x="353" y="191"/>
                    <a:pt x="304" y="205"/>
                    <a:pt x="248" y="217"/>
                  </a:cubicBezTo>
                  <a:cubicBezTo>
                    <a:pt x="225" y="228"/>
                    <a:pt x="207" y="236"/>
                    <a:pt x="188" y="236"/>
                  </a:cubicBezTo>
                  <a:cubicBezTo>
                    <a:pt x="135" y="236"/>
                    <a:pt x="102" y="179"/>
                    <a:pt x="73" y="135"/>
                  </a:cubicBezTo>
                  <a:cubicBezTo>
                    <a:pt x="83" y="57"/>
                    <a:pt x="140" y="26"/>
                    <a:pt x="203" y="4"/>
                  </a:cubicBezTo>
                  <a:cubicBezTo>
                    <a:pt x="196" y="4"/>
                    <a:pt x="185"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
            <p:cNvSpPr/>
            <p:nvPr/>
          </p:nvSpPr>
          <p:spPr>
            <a:xfrm>
              <a:off x="-2130792" y="-2512749"/>
              <a:ext cx="13609" cy="11126"/>
            </a:xfrm>
            <a:custGeom>
              <a:avLst/>
              <a:gdLst/>
              <a:ahLst/>
              <a:cxnLst/>
              <a:rect l="l" t="t" r="r" b="b"/>
              <a:pathLst>
                <a:path w="285" h="233" extrusionOk="0">
                  <a:moveTo>
                    <a:pt x="158" y="1"/>
                  </a:moveTo>
                  <a:lnTo>
                    <a:pt x="158" y="4"/>
                  </a:lnTo>
                  <a:cubicBezTo>
                    <a:pt x="232" y="61"/>
                    <a:pt x="142" y="87"/>
                    <a:pt x="123" y="109"/>
                  </a:cubicBezTo>
                  <a:cubicBezTo>
                    <a:pt x="116" y="120"/>
                    <a:pt x="109" y="128"/>
                    <a:pt x="106" y="128"/>
                  </a:cubicBezTo>
                  <a:cubicBezTo>
                    <a:pt x="87" y="128"/>
                    <a:pt x="79" y="90"/>
                    <a:pt x="68" y="80"/>
                  </a:cubicBezTo>
                  <a:cubicBezTo>
                    <a:pt x="56" y="72"/>
                    <a:pt x="49" y="61"/>
                    <a:pt x="42" y="53"/>
                  </a:cubicBezTo>
                  <a:lnTo>
                    <a:pt x="42" y="49"/>
                  </a:lnTo>
                  <a:lnTo>
                    <a:pt x="42" y="49"/>
                  </a:lnTo>
                  <a:cubicBezTo>
                    <a:pt x="1" y="128"/>
                    <a:pt x="27" y="184"/>
                    <a:pt x="90" y="232"/>
                  </a:cubicBezTo>
                  <a:cubicBezTo>
                    <a:pt x="161" y="225"/>
                    <a:pt x="232" y="218"/>
                    <a:pt x="285" y="169"/>
                  </a:cubicBezTo>
                  <a:cubicBezTo>
                    <a:pt x="254" y="142"/>
                    <a:pt x="247" y="106"/>
                    <a:pt x="244" y="68"/>
                  </a:cubicBezTo>
                  <a:cubicBezTo>
                    <a:pt x="236" y="27"/>
                    <a:pt x="213"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
            <p:cNvSpPr/>
            <p:nvPr/>
          </p:nvSpPr>
          <p:spPr>
            <a:xfrm>
              <a:off x="-2070293" y="-2736935"/>
              <a:ext cx="16999" cy="12176"/>
            </a:xfrm>
            <a:custGeom>
              <a:avLst/>
              <a:gdLst/>
              <a:ahLst/>
              <a:cxnLst/>
              <a:rect l="l" t="t" r="r" b="b"/>
              <a:pathLst>
                <a:path w="356" h="255" extrusionOk="0">
                  <a:moveTo>
                    <a:pt x="98" y="1"/>
                  </a:moveTo>
                  <a:cubicBezTo>
                    <a:pt x="64" y="1"/>
                    <a:pt x="50" y="34"/>
                    <a:pt x="34" y="60"/>
                  </a:cubicBezTo>
                  <a:cubicBezTo>
                    <a:pt x="23" y="94"/>
                    <a:pt x="0" y="135"/>
                    <a:pt x="23" y="172"/>
                  </a:cubicBezTo>
                  <a:cubicBezTo>
                    <a:pt x="34" y="158"/>
                    <a:pt x="45" y="139"/>
                    <a:pt x="50" y="124"/>
                  </a:cubicBezTo>
                  <a:cubicBezTo>
                    <a:pt x="60" y="72"/>
                    <a:pt x="83" y="53"/>
                    <a:pt x="112" y="53"/>
                  </a:cubicBezTo>
                  <a:cubicBezTo>
                    <a:pt x="128" y="53"/>
                    <a:pt x="147" y="57"/>
                    <a:pt x="169" y="68"/>
                  </a:cubicBezTo>
                  <a:cubicBezTo>
                    <a:pt x="199" y="83"/>
                    <a:pt x="259" y="79"/>
                    <a:pt x="252" y="127"/>
                  </a:cubicBezTo>
                  <a:cubicBezTo>
                    <a:pt x="243" y="172"/>
                    <a:pt x="202" y="210"/>
                    <a:pt x="154" y="222"/>
                  </a:cubicBezTo>
                  <a:cubicBezTo>
                    <a:pt x="143" y="225"/>
                    <a:pt x="131" y="225"/>
                    <a:pt x="117" y="225"/>
                  </a:cubicBezTo>
                  <a:cubicBezTo>
                    <a:pt x="83" y="225"/>
                    <a:pt x="50" y="210"/>
                    <a:pt x="23" y="172"/>
                  </a:cubicBezTo>
                  <a:lnTo>
                    <a:pt x="23" y="172"/>
                  </a:lnTo>
                  <a:cubicBezTo>
                    <a:pt x="0" y="222"/>
                    <a:pt x="38" y="236"/>
                    <a:pt x="68" y="248"/>
                  </a:cubicBezTo>
                  <a:cubicBezTo>
                    <a:pt x="79" y="251"/>
                    <a:pt x="90" y="255"/>
                    <a:pt x="109" y="255"/>
                  </a:cubicBezTo>
                  <a:cubicBezTo>
                    <a:pt x="176" y="255"/>
                    <a:pt x="288" y="225"/>
                    <a:pt x="319" y="195"/>
                  </a:cubicBezTo>
                  <a:cubicBezTo>
                    <a:pt x="356" y="154"/>
                    <a:pt x="348" y="105"/>
                    <a:pt x="292" y="75"/>
                  </a:cubicBezTo>
                  <a:cubicBezTo>
                    <a:pt x="243" y="53"/>
                    <a:pt x="188" y="42"/>
                    <a:pt x="143" y="15"/>
                  </a:cubicBezTo>
                  <a:cubicBezTo>
                    <a:pt x="128" y="5"/>
                    <a:pt x="11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
            <p:cNvSpPr/>
            <p:nvPr/>
          </p:nvSpPr>
          <p:spPr>
            <a:xfrm>
              <a:off x="-1954976" y="-2869871"/>
              <a:ext cx="10935" cy="9837"/>
            </a:xfrm>
            <a:custGeom>
              <a:avLst/>
              <a:gdLst/>
              <a:ahLst/>
              <a:cxnLst/>
              <a:rect l="l" t="t" r="r" b="b"/>
              <a:pathLst>
                <a:path w="229" h="206" extrusionOk="0">
                  <a:moveTo>
                    <a:pt x="68" y="0"/>
                  </a:moveTo>
                  <a:cubicBezTo>
                    <a:pt x="42" y="15"/>
                    <a:pt x="42" y="45"/>
                    <a:pt x="30" y="71"/>
                  </a:cubicBezTo>
                  <a:cubicBezTo>
                    <a:pt x="0" y="127"/>
                    <a:pt x="23" y="168"/>
                    <a:pt x="75" y="194"/>
                  </a:cubicBezTo>
                  <a:cubicBezTo>
                    <a:pt x="90" y="202"/>
                    <a:pt x="105" y="206"/>
                    <a:pt x="116" y="206"/>
                  </a:cubicBezTo>
                  <a:cubicBezTo>
                    <a:pt x="147" y="206"/>
                    <a:pt x="169" y="187"/>
                    <a:pt x="183" y="145"/>
                  </a:cubicBezTo>
                  <a:cubicBezTo>
                    <a:pt x="187" y="135"/>
                    <a:pt x="202" y="123"/>
                    <a:pt x="214" y="112"/>
                  </a:cubicBezTo>
                  <a:cubicBezTo>
                    <a:pt x="228" y="45"/>
                    <a:pt x="209" y="4"/>
                    <a:pt x="142" y="4"/>
                  </a:cubicBezTo>
                  <a:lnTo>
                    <a:pt x="116" y="4"/>
                  </a:lnTo>
                  <a:cubicBezTo>
                    <a:pt x="97" y="4"/>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
            <p:cNvSpPr/>
            <p:nvPr/>
          </p:nvSpPr>
          <p:spPr>
            <a:xfrm>
              <a:off x="-1936067" y="-2629497"/>
              <a:ext cx="13609" cy="12415"/>
            </a:xfrm>
            <a:custGeom>
              <a:avLst/>
              <a:gdLst/>
              <a:ahLst/>
              <a:cxnLst/>
              <a:rect l="l" t="t" r="r" b="b"/>
              <a:pathLst>
                <a:path w="285" h="260" extrusionOk="0">
                  <a:moveTo>
                    <a:pt x="60" y="1"/>
                  </a:moveTo>
                  <a:cubicBezTo>
                    <a:pt x="34" y="27"/>
                    <a:pt x="8" y="49"/>
                    <a:pt x="42" y="84"/>
                  </a:cubicBezTo>
                  <a:cubicBezTo>
                    <a:pt x="94" y="106"/>
                    <a:pt x="87" y="154"/>
                    <a:pt x="75" y="196"/>
                  </a:cubicBezTo>
                  <a:cubicBezTo>
                    <a:pt x="75" y="199"/>
                    <a:pt x="72" y="199"/>
                    <a:pt x="72" y="199"/>
                  </a:cubicBezTo>
                  <a:cubicBezTo>
                    <a:pt x="60" y="199"/>
                    <a:pt x="49" y="188"/>
                    <a:pt x="38" y="184"/>
                  </a:cubicBezTo>
                  <a:lnTo>
                    <a:pt x="38" y="184"/>
                  </a:lnTo>
                  <a:cubicBezTo>
                    <a:pt x="1" y="229"/>
                    <a:pt x="46" y="237"/>
                    <a:pt x="75" y="248"/>
                  </a:cubicBezTo>
                  <a:cubicBezTo>
                    <a:pt x="98" y="251"/>
                    <a:pt x="124" y="259"/>
                    <a:pt x="146" y="259"/>
                  </a:cubicBezTo>
                  <a:cubicBezTo>
                    <a:pt x="172" y="259"/>
                    <a:pt x="199" y="251"/>
                    <a:pt x="222" y="232"/>
                  </a:cubicBezTo>
                  <a:cubicBezTo>
                    <a:pt x="225" y="192"/>
                    <a:pt x="284" y="162"/>
                    <a:pt x="240" y="117"/>
                  </a:cubicBezTo>
                  <a:cubicBezTo>
                    <a:pt x="124" y="113"/>
                    <a:pt x="105" y="9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
            <p:cNvSpPr/>
            <p:nvPr/>
          </p:nvSpPr>
          <p:spPr>
            <a:xfrm>
              <a:off x="-2125587" y="-2444371"/>
              <a:ext cx="15041" cy="13227"/>
            </a:xfrm>
            <a:custGeom>
              <a:avLst/>
              <a:gdLst/>
              <a:ahLst/>
              <a:cxnLst/>
              <a:rect l="l" t="t" r="r" b="b"/>
              <a:pathLst>
                <a:path w="315" h="277" extrusionOk="0">
                  <a:moveTo>
                    <a:pt x="190" y="1"/>
                  </a:moveTo>
                  <a:cubicBezTo>
                    <a:pt x="145" y="34"/>
                    <a:pt x="75" y="19"/>
                    <a:pt x="41" y="83"/>
                  </a:cubicBezTo>
                  <a:cubicBezTo>
                    <a:pt x="78" y="128"/>
                    <a:pt x="90" y="176"/>
                    <a:pt x="33" y="221"/>
                  </a:cubicBezTo>
                  <a:cubicBezTo>
                    <a:pt x="19" y="232"/>
                    <a:pt x="0" y="251"/>
                    <a:pt x="7" y="277"/>
                  </a:cubicBezTo>
                  <a:cubicBezTo>
                    <a:pt x="49" y="218"/>
                    <a:pt x="127" y="199"/>
                    <a:pt x="161" y="135"/>
                  </a:cubicBezTo>
                  <a:cubicBezTo>
                    <a:pt x="164" y="128"/>
                    <a:pt x="176" y="123"/>
                    <a:pt x="183" y="123"/>
                  </a:cubicBezTo>
                  <a:cubicBezTo>
                    <a:pt x="190" y="123"/>
                    <a:pt x="198" y="123"/>
                    <a:pt x="202" y="128"/>
                  </a:cubicBezTo>
                  <a:cubicBezTo>
                    <a:pt x="221" y="142"/>
                    <a:pt x="213" y="161"/>
                    <a:pt x="206" y="180"/>
                  </a:cubicBezTo>
                  <a:cubicBezTo>
                    <a:pt x="311" y="132"/>
                    <a:pt x="314" y="123"/>
                    <a:pt x="2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
            <p:cNvSpPr/>
            <p:nvPr/>
          </p:nvSpPr>
          <p:spPr>
            <a:xfrm>
              <a:off x="-2684310" y="-2429568"/>
              <a:ext cx="12176" cy="11699"/>
            </a:xfrm>
            <a:custGeom>
              <a:avLst/>
              <a:gdLst/>
              <a:ahLst/>
              <a:cxnLst/>
              <a:rect l="l" t="t" r="r" b="b"/>
              <a:pathLst>
                <a:path w="255" h="245" extrusionOk="0">
                  <a:moveTo>
                    <a:pt x="71" y="1"/>
                  </a:moveTo>
                  <a:cubicBezTo>
                    <a:pt x="12" y="5"/>
                    <a:pt x="42" y="68"/>
                    <a:pt x="19" y="101"/>
                  </a:cubicBezTo>
                  <a:cubicBezTo>
                    <a:pt x="8" y="120"/>
                    <a:pt x="1" y="143"/>
                    <a:pt x="8" y="169"/>
                  </a:cubicBezTo>
                  <a:cubicBezTo>
                    <a:pt x="27" y="158"/>
                    <a:pt x="53" y="117"/>
                    <a:pt x="68" y="117"/>
                  </a:cubicBezTo>
                  <a:cubicBezTo>
                    <a:pt x="75" y="117"/>
                    <a:pt x="79" y="120"/>
                    <a:pt x="83" y="127"/>
                  </a:cubicBezTo>
                  <a:cubicBezTo>
                    <a:pt x="97" y="165"/>
                    <a:pt x="192" y="165"/>
                    <a:pt x="139" y="232"/>
                  </a:cubicBezTo>
                  <a:lnTo>
                    <a:pt x="139" y="236"/>
                  </a:lnTo>
                  <a:cubicBezTo>
                    <a:pt x="158" y="240"/>
                    <a:pt x="176" y="244"/>
                    <a:pt x="195" y="244"/>
                  </a:cubicBezTo>
                  <a:cubicBezTo>
                    <a:pt x="214" y="244"/>
                    <a:pt x="228" y="240"/>
                    <a:pt x="240" y="217"/>
                  </a:cubicBezTo>
                  <a:cubicBezTo>
                    <a:pt x="254" y="180"/>
                    <a:pt x="247" y="143"/>
                    <a:pt x="214" y="113"/>
                  </a:cubicBezTo>
                  <a:cubicBezTo>
                    <a:pt x="206" y="101"/>
                    <a:pt x="202" y="83"/>
                    <a:pt x="192" y="72"/>
                  </a:cubicBezTo>
                  <a:cubicBezTo>
                    <a:pt x="158" y="42"/>
                    <a:pt x="124"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
            <p:cNvSpPr/>
            <p:nvPr/>
          </p:nvSpPr>
          <p:spPr>
            <a:xfrm>
              <a:off x="-2339459" y="-2718551"/>
              <a:ext cx="14325" cy="9359"/>
            </a:xfrm>
            <a:custGeom>
              <a:avLst/>
              <a:gdLst/>
              <a:ahLst/>
              <a:cxnLst/>
              <a:rect l="l" t="t" r="r" b="b"/>
              <a:pathLst>
                <a:path w="300" h="196" extrusionOk="0">
                  <a:moveTo>
                    <a:pt x="187" y="1"/>
                  </a:moveTo>
                  <a:cubicBezTo>
                    <a:pt x="158" y="1"/>
                    <a:pt x="128" y="8"/>
                    <a:pt x="97" y="12"/>
                  </a:cubicBezTo>
                  <a:cubicBezTo>
                    <a:pt x="68" y="42"/>
                    <a:pt x="42" y="68"/>
                    <a:pt x="16" y="94"/>
                  </a:cubicBezTo>
                  <a:cubicBezTo>
                    <a:pt x="8" y="120"/>
                    <a:pt x="4" y="151"/>
                    <a:pt x="1" y="177"/>
                  </a:cubicBezTo>
                  <a:cubicBezTo>
                    <a:pt x="4" y="184"/>
                    <a:pt x="8" y="187"/>
                    <a:pt x="16" y="191"/>
                  </a:cubicBezTo>
                  <a:cubicBezTo>
                    <a:pt x="42" y="184"/>
                    <a:pt x="64" y="177"/>
                    <a:pt x="90" y="177"/>
                  </a:cubicBezTo>
                  <a:cubicBezTo>
                    <a:pt x="106" y="177"/>
                    <a:pt x="124" y="180"/>
                    <a:pt x="139" y="187"/>
                  </a:cubicBezTo>
                  <a:cubicBezTo>
                    <a:pt x="150" y="195"/>
                    <a:pt x="158" y="195"/>
                    <a:pt x="165" y="195"/>
                  </a:cubicBezTo>
                  <a:cubicBezTo>
                    <a:pt x="184" y="195"/>
                    <a:pt x="199" y="177"/>
                    <a:pt x="195" y="146"/>
                  </a:cubicBezTo>
                  <a:cubicBezTo>
                    <a:pt x="192" y="146"/>
                    <a:pt x="192" y="143"/>
                    <a:pt x="192" y="143"/>
                  </a:cubicBezTo>
                  <a:cubicBezTo>
                    <a:pt x="142" y="143"/>
                    <a:pt x="102" y="128"/>
                    <a:pt x="68" y="91"/>
                  </a:cubicBezTo>
                  <a:lnTo>
                    <a:pt x="79" y="91"/>
                  </a:lnTo>
                  <a:cubicBezTo>
                    <a:pt x="124" y="91"/>
                    <a:pt x="158" y="109"/>
                    <a:pt x="187" y="139"/>
                  </a:cubicBezTo>
                  <a:cubicBezTo>
                    <a:pt x="192" y="135"/>
                    <a:pt x="192" y="132"/>
                    <a:pt x="192" y="128"/>
                  </a:cubicBezTo>
                  <a:cubicBezTo>
                    <a:pt x="192" y="98"/>
                    <a:pt x="202" y="91"/>
                    <a:pt x="218" y="91"/>
                  </a:cubicBezTo>
                  <a:cubicBezTo>
                    <a:pt x="225" y="91"/>
                    <a:pt x="232" y="91"/>
                    <a:pt x="244" y="94"/>
                  </a:cubicBezTo>
                  <a:cubicBezTo>
                    <a:pt x="251" y="94"/>
                    <a:pt x="259" y="98"/>
                    <a:pt x="266" y="98"/>
                  </a:cubicBezTo>
                  <a:cubicBezTo>
                    <a:pt x="270" y="98"/>
                    <a:pt x="273" y="94"/>
                    <a:pt x="277" y="94"/>
                  </a:cubicBezTo>
                  <a:lnTo>
                    <a:pt x="292" y="79"/>
                  </a:lnTo>
                  <a:cubicBezTo>
                    <a:pt x="299" y="61"/>
                    <a:pt x="289" y="46"/>
                    <a:pt x="277" y="30"/>
                  </a:cubicBezTo>
                  <a:cubicBezTo>
                    <a:pt x="247" y="8"/>
                    <a:pt x="218"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
            <p:cNvSpPr/>
            <p:nvPr/>
          </p:nvSpPr>
          <p:spPr>
            <a:xfrm>
              <a:off x="-2455874" y="-2959832"/>
              <a:ext cx="13465" cy="8786"/>
            </a:xfrm>
            <a:custGeom>
              <a:avLst/>
              <a:gdLst/>
              <a:ahLst/>
              <a:cxnLst/>
              <a:rect l="l" t="t" r="r" b="b"/>
              <a:pathLst>
                <a:path w="282" h="184" extrusionOk="0">
                  <a:moveTo>
                    <a:pt x="185" y="0"/>
                  </a:moveTo>
                  <a:cubicBezTo>
                    <a:pt x="170" y="0"/>
                    <a:pt x="154" y="7"/>
                    <a:pt x="144" y="18"/>
                  </a:cubicBezTo>
                  <a:cubicBezTo>
                    <a:pt x="102" y="56"/>
                    <a:pt x="73" y="101"/>
                    <a:pt x="16" y="116"/>
                  </a:cubicBezTo>
                  <a:cubicBezTo>
                    <a:pt x="5" y="130"/>
                    <a:pt x="1" y="145"/>
                    <a:pt x="9" y="161"/>
                  </a:cubicBezTo>
                  <a:cubicBezTo>
                    <a:pt x="13" y="168"/>
                    <a:pt x="20" y="171"/>
                    <a:pt x="28" y="171"/>
                  </a:cubicBezTo>
                  <a:lnTo>
                    <a:pt x="35" y="171"/>
                  </a:lnTo>
                  <a:cubicBezTo>
                    <a:pt x="54" y="157"/>
                    <a:pt x="68" y="153"/>
                    <a:pt x="84" y="153"/>
                  </a:cubicBezTo>
                  <a:cubicBezTo>
                    <a:pt x="113" y="153"/>
                    <a:pt x="144" y="175"/>
                    <a:pt x="177" y="175"/>
                  </a:cubicBezTo>
                  <a:cubicBezTo>
                    <a:pt x="192" y="175"/>
                    <a:pt x="207" y="183"/>
                    <a:pt x="218" y="183"/>
                  </a:cubicBezTo>
                  <a:cubicBezTo>
                    <a:pt x="233" y="183"/>
                    <a:pt x="244" y="175"/>
                    <a:pt x="252" y="149"/>
                  </a:cubicBezTo>
                  <a:cubicBezTo>
                    <a:pt x="263" y="104"/>
                    <a:pt x="282" y="56"/>
                    <a:pt x="237" y="23"/>
                  </a:cubicBezTo>
                  <a:cubicBezTo>
                    <a:pt x="222" y="11"/>
                    <a:pt x="203"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
            <p:cNvSpPr/>
            <p:nvPr/>
          </p:nvSpPr>
          <p:spPr>
            <a:xfrm>
              <a:off x="-2351397" y="-2919865"/>
              <a:ext cx="14277" cy="12319"/>
            </a:xfrm>
            <a:custGeom>
              <a:avLst/>
              <a:gdLst/>
              <a:ahLst/>
              <a:cxnLst/>
              <a:rect l="l" t="t" r="r" b="b"/>
              <a:pathLst>
                <a:path w="299" h="258" extrusionOk="0">
                  <a:moveTo>
                    <a:pt x="209" y="0"/>
                  </a:moveTo>
                  <a:cubicBezTo>
                    <a:pt x="190" y="0"/>
                    <a:pt x="172" y="7"/>
                    <a:pt x="150" y="30"/>
                  </a:cubicBezTo>
                  <a:cubicBezTo>
                    <a:pt x="146" y="33"/>
                    <a:pt x="138" y="33"/>
                    <a:pt x="128" y="33"/>
                  </a:cubicBezTo>
                  <a:lnTo>
                    <a:pt x="105" y="33"/>
                  </a:lnTo>
                  <a:cubicBezTo>
                    <a:pt x="0" y="45"/>
                    <a:pt x="7" y="45"/>
                    <a:pt x="4" y="146"/>
                  </a:cubicBezTo>
                  <a:cubicBezTo>
                    <a:pt x="0" y="206"/>
                    <a:pt x="42" y="224"/>
                    <a:pt x="71" y="258"/>
                  </a:cubicBezTo>
                  <a:cubicBezTo>
                    <a:pt x="71" y="254"/>
                    <a:pt x="75" y="250"/>
                    <a:pt x="78" y="250"/>
                  </a:cubicBezTo>
                  <a:cubicBezTo>
                    <a:pt x="131" y="213"/>
                    <a:pt x="60" y="157"/>
                    <a:pt x="97" y="116"/>
                  </a:cubicBezTo>
                  <a:cubicBezTo>
                    <a:pt x="109" y="105"/>
                    <a:pt x="120" y="105"/>
                    <a:pt x="135" y="105"/>
                  </a:cubicBezTo>
                  <a:lnTo>
                    <a:pt x="157" y="105"/>
                  </a:lnTo>
                  <a:cubicBezTo>
                    <a:pt x="164" y="105"/>
                    <a:pt x="176" y="109"/>
                    <a:pt x="183" y="109"/>
                  </a:cubicBezTo>
                  <a:cubicBezTo>
                    <a:pt x="202" y="109"/>
                    <a:pt x="217" y="101"/>
                    <a:pt x="228" y="75"/>
                  </a:cubicBezTo>
                  <a:cubicBezTo>
                    <a:pt x="232" y="60"/>
                    <a:pt x="243" y="56"/>
                    <a:pt x="251" y="56"/>
                  </a:cubicBezTo>
                  <a:cubicBezTo>
                    <a:pt x="258" y="56"/>
                    <a:pt x="262" y="60"/>
                    <a:pt x="269" y="60"/>
                  </a:cubicBezTo>
                  <a:cubicBezTo>
                    <a:pt x="277" y="64"/>
                    <a:pt x="285" y="64"/>
                    <a:pt x="288" y="64"/>
                  </a:cubicBezTo>
                  <a:lnTo>
                    <a:pt x="299" y="64"/>
                  </a:lnTo>
                  <a:cubicBezTo>
                    <a:pt x="269" y="30"/>
                    <a:pt x="243"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
            <p:cNvSpPr/>
            <p:nvPr/>
          </p:nvSpPr>
          <p:spPr>
            <a:xfrm>
              <a:off x="-2592057" y="-2595022"/>
              <a:ext cx="11317" cy="9311"/>
            </a:xfrm>
            <a:custGeom>
              <a:avLst/>
              <a:gdLst/>
              <a:ahLst/>
              <a:cxnLst/>
              <a:rect l="l" t="t" r="r" b="b"/>
              <a:pathLst>
                <a:path w="237" h="195" extrusionOk="0">
                  <a:moveTo>
                    <a:pt x="91" y="0"/>
                  </a:moveTo>
                  <a:cubicBezTo>
                    <a:pt x="80" y="12"/>
                    <a:pt x="61" y="23"/>
                    <a:pt x="54" y="38"/>
                  </a:cubicBezTo>
                  <a:cubicBezTo>
                    <a:pt x="20" y="86"/>
                    <a:pt x="1" y="135"/>
                    <a:pt x="61" y="176"/>
                  </a:cubicBezTo>
                  <a:cubicBezTo>
                    <a:pt x="83" y="188"/>
                    <a:pt x="102" y="195"/>
                    <a:pt x="121" y="195"/>
                  </a:cubicBezTo>
                  <a:cubicBezTo>
                    <a:pt x="151" y="195"/>
                    <a:pt x="180" y="176"/>
                    <a:pt x="206" y="138"/>
                  </a:cubicBezTo>
                  <a:cubicBezTo>
                    <a:pt x="218" y="121"/>
                    <a:pt x="229" y="102"/>
                    <a:pt x="237" y="79"/>
                  </a:cubicBezTo>
                  <a:cubicBezTo>
                    <a:pt x="214" y="12"/>
                    <a:pt x="147" y="12"/>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
            <p:cNvSpPr/>
            <p:nvPr/>
          </p:nvSpPr>
          <p:spPr>
            <a:xfrm>
              <a:off x="-1916442" y="-2896468"/>
              <a:ext cx="13656" cy="10887"/>
            </a:xfrm>
            <a:custGeom>
              <a:avLst/>
              <a:gdLst/>
              <a:ahLst/>
              <a:cxnLst/>
              <a:rect l="l" t="t" r="r" b="b"/>
              <a:pathLst>
                <a:path w="286" h="228" extrusionOk="0">
                  <a:moveTo>
                    <a:pt x="49" y="0"/>
                  </a:moveTo>
                  <a:lnTo>
                    <a:pt x="49" y="0"/>
                  </a:lnTo>
                  <a:cubicBezTo>
                    <a:pt x="20" y="19"/>
                    <a:pt x="8" y="48"/>
                    <a:pt x="1" y="78"/>
                  </a:cubicBezTo>
                  <a:cubicBezTo>
                    <a:pt x="4" y="86"/>
                    <a:pt x="8" y="93"/>
                    <a:pt x="16" y="97"/>
                  </a:cubicBezTo>
                  <a:cubicBezTo>
                    <a:pt x="65" y="164"/>
                    <a:pt x="135" y="202"/>
                    <a:pt x="210" y="228"/>
                  </a:cubicBezTo>
                  <a:cubicBezTo>
                    <a:pt x="222" y="205"/>
                    <a:pt x="218" y="187"/>
                    <a:pt x="214" y="164"/>
                  </a:cubicBezTo>
                  <a:cubicBezTo>
                    <a:pt x="206" y="131"/>
                    <a:pt x="218" y="112"/>
                    <a:pt x="248" y="112"/>
                  </a:cubicBezTo>
                  <a:cubicBezTo>
                    <a:pt x="251" y="112"/>
                    <a:pt x="255" y="112"/>
                    <a:pt x="263" y="116"/>
                  </a:cubicBezTo>
                  <a:lnTo>
                    <a:pt x="263" y="112"/>
                  </a:lnTo>
                  <a:cubicBezTo>
                    <a:pt x="285" y="90"/>
                    <a:pt x="282" y="67"/>
                    <a:pt x="263" y="48"/>
                  </a:cubicBezTo>
                  <a:cubicBezTo>
                    <a:pt x="255" y="41"/>
                    <a:pt x="251" y="37"/>
                    <a:pt x="248" y="33"/>
                  </a:cubicBezTo>
                  <a:cubicBezTo>
                    <a:pt x="229" y="45"/>
                    <a:pt x="214" y="64"/>
                    <a:pt x="196" y="64"/>
                  </a:cubicBezTo>
                  <a:cubicBezTo>
                    <a:pt x="187" y="64"/>
                    <a:pt x="180" y="59"/>
                    <a:pt x="170" y="52"/>
                  </a:cubicBezTo>
                  <a:cubicBezTo>
                    <a:pt x="154" y="41"/>
                    <a:pt x="143" y="33"/>
                    <a:pt x="128" y="33"/>
                  </a:cubicBezTo>
                  <a:cubicBezTo>
                    <a:pt x="120" y="33"/>
                    <a:pt x="109" y="37"/>
                    <a:pt x="98" y="45"/>
                  </a:cubicBezTo>
                  <a:cubicBezTo>
                    <a:pt x="80" y="59"/>
                    <a:pt x="65" y="67"/>
                    <a:pt x="57" y="67"/>
                  </a:cubicBezTo>
                  <a:cubicBezTo>
                    <a:pt x="35" y="67"/>
                    <a:pt x="61" y="1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
            <p:cNvSpPr/>
            <p:nvPr/>
          </p:nvSpPr>
          <p:spPr>
            <a:xfrm>
              <a:off x="-2345142" y="-2894176"/>
              <a:ext cx="23588" cy="10219"/>
            </a:xfrm>
            <a:custGeom>
              <a:avLst/>
              <a:gdLst/>
              <a:ahLst/>
              <a:cxnLst/>
              <a:rect l="l" t="t" r="r" b="b"/>
              <a:pathLst>
                <a:path w="494" h="214" extrusionOk="0">
                  <a:moveTo>
                    <a:pt x="478" y="0"/>
                  </a:moveTo>
                  <a:lnTo>
                    <a:pt x="478" y="0"/>
                  </a:lnTo>
                  <a:cubicBezTo>
                    <a:pt x="396" y="120"/>
                    <a:pt x="258" y="116"/>
                    <a:pt x="135" y="173"/>
                  </a:cubicBezTo>
                  <a:cubicBezTo>
                    <a:pt x="131" y="176"/>
                    <a:pt x="131" y="176"/>
                    <a:pt x="127" y="176"/>
                  </a:cubicBezTo>
                  <a:lnTo>
                    <a:pt x="131" y="173"/>
                  </a:lnTo>
                  <a:cubicBezTo>
                    <a:pt x="154" y="128"/>
                    <a:pt x="206" y="94"/>
                    <a:pt x="116" y="83"/>
                  </a:cubicBezTo>
                  <a:cubicBezTo>
                    <a:pt x="75" y="79"/>
                    <a:pt x="37" y="38"/>
                    <a:pt x="0" y="16"/>
                  </a:cubicBezTo>
                  <a:lnTo>
                    <a:pt x="0" y="16"/>
                  </a:lnTo>
                  <a:cubicBezTo>
                    <a:pt x="11" y="79"/>
                    <a:pt x="82" y="105"/>
                    <a:pt x="97" y="168"/>
                  </a:cubicBezTo>
                  <a:cubicBezTo>
                    <a:pt x="101" y="202"/>
                    <a:pt x="112" y="213"/>
                    <a:pt x="135" y="213"/>
                  </a:cubicBezTo>
                  <a:cubicBezTo>
                    <a:pt x="146" y="213"/>
                    <a:pt x="161" y="210"/>
                    <a:pt x="180" y="202"/>
                  </a:cubicBezTo>
                  <a:cubicBezTo>
                    <a:pt x="235" y="180"/>
                    <a:pt x="284" y="139"/>
                    <a:pt x="347" y="139"/>
                  </a:cubicBezTo>
                  <a:cubicBezTo>
                    <a:pt x="366" y="139"/>
                    <a:pt x="385" y="142"/>
                    <a:pt x="404" y="150"/>
                  </a:cubicBezTo>
                  <a:cubicBezTo>
                    <a:pt x="408" y="150"/>
                    <a:pt x="415" y="154"/>
                    <a:pt x="423" y="154"/>
                  </a:cubicBezTo>
                  <a:cubicBezTo>
                    <a:pt x="456" y="154"/>
                    <a:pt x="494" y="128"/>
                    <a:pt x="478" y="68"/>
                  </a:cubicBezTo>
                  <a:cubicBezTo>
                    <a:pt x="471" y="45"/>
                    <a:pt x="478" y="23"/>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
            <p:cNvSpPr/>
            <p:nvPr/>
          </p:nvSpPr>
          <p:spPr>
            <a:xfrm>
              <a:off x="-2060265" y="-2819542"/>
              <a:ext cx="18049" cy="11985"/>
            </a:xfrm>
            <a:custGeom>
              <a:avLst/>
              <a:gdLst/>
              <a:ahLst/>
              <a:cxnLst/>
              <a:rect l="l" t="t" r="r" b="b"/>
              <a:pathLst>
                <a:path w="378" h="251" extrusionOk="0">
                  <a:moveTo>
                    <a:pt x="168" y="0"/>
                  </a:moveTo>
                  <a:cubicBezTo>
                    <a:pt x="154" y="0"/>
                    <a:pt x="135" y="0"/>
                    <a:pt x="116" y="4"/>
                  </a:cubicBezTo>
                  <a:cubicBezTo>
                    <a:pt x="172" y="52"/>
                    <a:pt x="228" y="101"/>
                    <a:pt x="199" y="194"/>
                  </a:cubicBezTo>
                  <a:lnTo>
                    <a:pt x="187" y="194"/>
                  </a:lnTo>
                  <a:cubicBezTo>
                    <a:pt x="172" y="194"/>
                    <a:pt x="157" y="194"/>
                    <a:pt x="142" y="198"/>
                  </a:cubicBezTo>
                  <a:cubicBezTo>
                    <a:pt x="123" y="198"/>
                    <a:pt x="109" y="202"/>
                    <a:pt x="94" y="202"/>
                  </a:cubicBezTo>
                  <a:cubicBezTo>
                    <a:pt x="59" y="202"/>
                    <a:pt x="26" y="191"/>
                    <a:pt x="0" y="149"/>
                  </a:cubicBezTo>
                  <a:lnTo>
                    <a:pt x="0" y="149"/>
                  </a:lnTo>
                  <a:cubicBezTo>
                    <a:pt x="4" y="206"/>
                    <a:pt x="45" y="251"/>
                    <a:pt x="86" y="251"/>
                  </a:cubicBezTo>
                  <a:lnTo>
                    <a:pt x="94" y="251"/>
                  </a:lnTo>
                  <a:cubicBezTo>
                    <a:pt x="187" y="243"/>
                    <a:pt x="284" y="228"/>
                    <a:pt x="378" y="198"/>
                  </a:cubicBezTo>
                  <a:lnTo>
                    <a:pt x="378" y="194"/>
                  </a:lnTo>
                  <a:cubicBezTo>
                    <a:pt x="363" y="191"/>
                    <a:pt x="344" y="175"/>
                    <a:pt x="325" y="175"/>
                  </a:cubicBezTo>
                  <a:cubicBezTo>
                    <a:pt x="266" y="172"/>
                    <a:pt x="247" y="142"/>
                    <a:pt x="261" y="82"/>
                  </a:cubicBezTo>
                  <a:cubicBezTo>
                    <a:pt x="254" y="60"/>
                    <a:pt x="254" y="41"/>
                    <a:pt x="266" y="18"/>
                  </a:cubicBezTo>
                  <a:cubicBezTo>
                    <a:pt x="232" y="4"/>
                    <a:pt x="202"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
            <p:cNvSpPr/>
            <p:nvPr/>
          </p:nvSpPr>
          <p:spPr>
            <a:xfrm>
              <a:off x="-2394229" y="-2942355"/>
              <a:ext cx="13036" cy="28411"/>
            </a:xfrm>
            <a:custGeom>
              <a:avLst/>
              <a:gdLst/>
              <a:ahLst/>
              <a:cxnLst/>
              <a:rect l="l" t="t" r="r" b="b"/>
              <a:pathLst>
                <a:path w="273" h="595" extrusionOk="0">
                  <a:moveTo>
                    <a:pt x="78" y="0"/>
                  </a:moveTo>
                  <a:cubicBezTo>
                    <a:pt x="52" y="30"/>
                    <a:pt x="26" y="56"/>
                    <a:pt x="0" y="83"/>
                  </a:cubicBezTo>
                  <a:cubicBezTo>
                    <a:pt x="116" y="128"/>
                    <a:pt x="180" y="217"/>
                    <a:pt x="213" y="333"/>
                  </a:cubicBezTo>
                  <a:cubicBezTo>
                    <a:pt x="228" y="363"/>
                    <a:pt x="183" y="381"/>
                    <a:pt x="195" y="411"/>
                  </a:cubicBezTo>
                  <a:cubicBezTo>
                    <a:pt x="235" y="468"/>
                    <a:pt x="198" y="538"/>
                    <a:pt x="243" y="594"/>
                  </a:cubicBezTo>
                  <a:cubicBezTo>
                    <a:pt x="250" y="520"/>
                    <a:pt x="258" y="449"/>
                    <a:pt x="269" y="378"/>
                  </a:cubicBezTo>
                  <a:cubicBezTo>
                    <a:pt x="273" y="321"/>
                    <a:pt x="262" y="273"/>
                    <a:pt x="213" y="235"/>
                  </a:cubicBezTo>
                  <a:cubicBezTo>
                    <a:pt x="190" y="217"/>
                    <a:pt x="168" y="190"/>
                    <a:pt x="168" y="157"/>
                  </a:cubicBezTo>
                  <a:cubicBezTo>
                    <a:pt x="172" y="128"/>
                    <a:pt x="154" y="109"/>
                    <a:pt x="119" y="109"/>
                  </a:cubicBezTo>
                  <a:cubicBezTo>
                    <a:pt x="60" y="105"/>
                    <a:pt x="93" y="83"/>
                    <a:pt x="109" y="56"/>
                  </a:cubicBezTo>
                  <a:cubicBezTo>
                    <a:pt x="123" y="33"/>
                    <a:pt x="93" y="19"/>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
            <p:cNvSpPr/>
            <p:nvPr/>
          </p:nvSpPr>
          <p:spPr>
            <a:xfrm>
              <a:off x="-2907589" y="-2756942"/>
              <a:ext cx="11842" cy="13274"/>
            </a:xfrm>
            <a:custGeom>
              <a:avLst/>
              <a:gdLst/>
              <a:ahLst/>
              <a:cxnLst/>
              <a:rect l="l" t="t" r="r" b="b"/>
              <a:pathLst>
                <a:path w="248" h="278" extrusionOk="0">
                  <a:moveTo>
                    <a:pt x="165" y="1"/>
                  </a:moveTo>
                  <a:cubicBezTo>
                    <a:pt x="165" y="1"/>
                    <a:pt x="165" y="1"/>
                    <a:pt x="165" y="1"/>
                  </a:cubicBezTo>
                  <a:cubicBezTo>
                    <a:pt x="165" y="1"/>
                    <a:pt x="165" y="1"/>
                    <a:pt x="165" y="1"/>
                  </a:cubicBezTo>
                  <a:close/>
                  <a:moveTo>
                    <a:pt x="165" y="1"/>
                  </a:moveTo>
                  <a:lnTo>
                    <a:pt x="165" y="1"/>
                  </a:lnTo>
                  <a:cubicBezTo>
                    <a:pt x="172" y="1"/>
                    <a:pt x="176" y="5"/>
                    <a:pt x="184" y="8"/>
                  </a:cubicBezTo>
                  <a:cubicBezTo>
                    <a:pt x="180" y="1"/>
                    <a:pt x="172" y="1"/>
                    <a:pt x="165" y="1"/>
                  </a:cubicBezTo>
                  <a:close/>
                  <a:moveTo>
                    <a:pt x="165" y="1"/>
                  </a:moveTo>
                  <a:cubicBezTo>
                    <a:pt x="131" y="27"/>
                    <a:pt x="90" y="35"/>
                    <a:pt x="49" y="46"/>
                  </a:cubicBezTo>
                  <a:cubicBezTo>
                    <a:pt x="60" y="68"/>
                    <a:pt x="60" y="94"/>
                    <a:pt x="82" y="113"/>
                  </a:cubicBezTo>
                  <a:cubicBezTo>
                    <a:pt x="123" y="117"/>
                    <a:pt x="108" y="147"/>
                    <a:pt x="94" y="158"/>
                  </a:cubicBezTo>
                  <a:cubicBezTo>
                    <a:pt x="90" y="162"/>
                    <a:pt x="82" y="162"/>
                    <a:pt x="79" y="162"/>
                  </a:cubicBezTo>
                  <a:cubicBezTo>
                    <a:pt x="60" y="162"/>
                    <a:pt x="49" y="139"/>
                    <a:pt x="34" y="132"/>
                  </a:cubicBezTo>
                  <a:cubicBezTo>
                    <a:pt x="23" y="143"/>
                    <a:pt x="11" y="151"/>
                    <a:pt x="1" y="162"/>
                  </a:cubicBezTo>
                  <a:cubicBezTo>
                    <a:pt x="23" y="173"/>
                    <a:pt x="49" y="173"/>
                    <a:pt x="60" y="206"/>
                  </a:cubicBezTo>
                  <a:cubicBezTo>
                    <a:pt x="71" y="251"/>
                    <a:pt x="108" y="267"/>
                    <a:pt x="146" y="277"/>
                  </a:cubicBezTo>
                  <a:cubicBezTo>
                    <a:pt x="153" y="274"/>
                    <a:pt x="158" y="267"/>
                    <a:pt x="165" y="263"/>
                  </a:cubicBezTo>
                  <a:cubicBezTo>
                    <a:pt x="168" y="210"/>
                    <a:pt x="217" y="229"/>
                    <a:pt x="247" y="210"/>
                  </a:cubicBezTo>
                  <a:lnTo>
                    <a:pt x="247" y="180"/>
                  </a:lnTo>
                  <a:cubicBezTo>
                    <a:pt x="232" y="154"/>
                    <a:pt x="213" y="125"/>
                    <a:pt x="198" y="98"/>
                  </a:cubicBezTo>
                  <a:cubicBezTo>
                    <a:pt x="184" y="110"/>
                    <a:pt x="172" y="113"/>
                    <a:pt x="165" y="113"/>
                  </a:cubicBezTo>
                  <a:cubicBezTo>
                    <a:pt x="149" y="113"/>
                    <a:pt x="142" y="102"/>
                    <a:pt x="142" y="72"/>
                  </a:cubicBezTo>
                  <a:cubicBezTo>
                    <a:pt x="146" y="46"/>
                    <a:pt x="165" y="31"/>
                    <a:pt x="184" y="16"/>
                  </a:cubicBezTo>
                  <a:cubicBezTo>
                    <a:pt x="176" y="13"/>
                    <a:pt x="172" y="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
            <p:cNvSpPr/>
            <p:nvPr/>
          </p:nvSpPr>
          <p:spPr>
            <a:xfrm>
              <a:off x="-2006021" y="-2600895"/>
              <a:ext cx="10219" cy="10601"/>
            </a:xfrm>
            <a:custGeom>
              <a:avLst/>
              <a:gdLst/>
              <a:ahLst/>
              <a:cxnLst/>
              <a:rect l="l" t="t" r="r" b="b"/>
              <a:pathLst>
                <a:path w="214" h="222" extrusionOk="0">
                  <a:moveTo>
                    <a:pt x="117" y="0"/>
                  </a:moveTo>
                  <a:cubicBezTo>
                    <a:pt x="105" y="0"/>
                    <a:pt x="86" y="0"/>
                    <a:pt x="67" y="4"/>
                  </a:cubicBezTo>
                  <a:lnTo>
                    <a:pt x="60" y="4"/>
                  </a:lnTo>
                  <a:cubicBezTo>
                    <a:pt x="41" y="30"/>
                    <a:pt x="0" y="45"/>
                    <a:pt x="12" y="87"/>
                  </a:cubicBezTo>
                  <a:cubicBezTo>
                    <a:pt x="105" y="94"/>
                    <a:pt x="105" y="94"/>
                    <a:pt x="94" y="202"/>
                  </a:cubicBezTo>
                  <a:cubicBezTo>
                    <a:pt x="124" y="206"/>
                    <a:pt x="153" y="213"/>
                    <a:pt x="179" y="217"/>
                  </a:cubicBezTo>
                  <a:cubicBezTo>
                    <a:pt x="184" y="221"/>
                    <a:pt x="188" y="221"/>
                    <a:pt x="191" y="221"/>
                  </a:cubicBezTo>
                  <a:cubicBezTo>
                    <a:pt x="210" y="221"/>
                    <a:pt x="214" y="206"/>
                    <a:pt x="210" y="187"/>
                  </a:cubicBezTo>
                  <a:cubicBezTo>
                    <a:pt x="206" y="168"/>
                    <a:pt x="202" y="146"/>
                    <a:pt x="202" y="131"/>
                  </a:cubicBezTo>
                  <a:cubicBezTo>
                    <a:pt x="206" y="37"/>
                    <a:pt x="18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
            <p:cNvSpPr/>
            <p:nvPr/>
          </p:nvSpPr>
          <p:spPr>
            <a:xfrm>
              <a:off x="-2507587" y="-2512892"/>
              <a:ext cx="8595" cy="10744"/>
            </a:xfrm>
            <a:custGeom>
              <a:avLst/>
              <a:gdLst/>
              <a:ahLst/>
              <a:cxnLst/>
              <a:rect l="l" t="t" r="r" b="b"/>
              <a:pathLst>
                <a:path w="180" h="225" extrusionOk="0">
                  <a:moveTo>
                    <a:pt x="68" y="0"/>
                  </a:moveTo>
                  <a:cubicBezTo>
                    <a:pt x="49" y="0"/>
                    <a:pt x="38" y="23"/>
                    <a:pt x="26" y="41"/>
                  </a:cubicBezTo>
                  <a:cubicBezTo>
                    <a:pt x="0" y="83"/>
                    <a:pt x="4" y="112"/>
                    <a:pt x="42" y="142"/>
                  </a:cubicBezTo>
                  <a:cubicBezTo>
                    <a:pt x="75" y="168"/>
                    <a:pt x="94" y="209"/>
                    <a:pt x="142" y="224"/>
                  </a:cubicBezTo>
                  <a:cubicBezTo>
                    <a:pt x="176" y="180"/>
                    <a:pt x="180" y="135"/>
                    <a:pt x="180" y="86"/>
                  </a:cubicBezTo>
                  <a:cubicBezTo>
                    <a:pt x="180" y="23"/>
                    <a:pt x="120" y="23"/>
                    <a:pt x="83" y="4"/>
                  </a:cubicBezTo>
                  <a:cubicBezTo>
                    <a:pt x="79"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
            <p:cNvSpPr/>
            <p:nvPr/>
          </p:nvSpPr>
          <p:spPr>
            <a:xfrm>
              <a:off x="-2654848" y="-2631980"/>
              <a:ext cx="10935" cy="9550"/>
            </a:xfrm>
            <a:custGeom>
              <a:avLst/>
              <a:gdLst/>
              <a:ahLst/>
              <a:cxnLst/>
              <a:rect l="l" t="t" r="r" b="b"/>
              <a:pathLst>
                <a:path w="229" h="200" extrusionOk="0">
                  <a:moveTo>
                    <a:pt x="75" y="1"/>
                  </a:moveTo>
                  <a:cubicBezTo>
                    <a:pt x="56" y="1"/>
                    <a:pt x="46" y="8"/>
                    <a:pt x="38" y="15"/>
                  </a:cubicBezTo>
                  <a:cubicBezTo>
                    <a:pt x="1" y="79"/>
                    <a:pt x="68" y="117"/>
                    <a:pt x="82" y="162"/>
                  </a:cubicBezTo>
                  <a:cubicBezTo>
                    <a:pt x="105" y="184"/>
                    <a:pt x="124" y="199"/>
                    <a:pt x="142" y="199"/>
                  </a:cubicBezTo>
                  <a:cubicBezTo>
                    <a:pt x="153" y="199"/>
                    <a:pt x="165" y="195"/>
                    <a:pt x="180" y="184"/>
                  </a:cubicBezTo>
                  <a:cubicBezTo>
                    <a:pt x="217" y="146"/>
                    <a:pt x="229" y="79"/>
                    <a:pt x="195" y="49"/>
                  </a:cubicBezTo>
                  <a:cubicBezTo>
                    <a:pt x="169" y="23"/>
                    <a:pt x="11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
            <p:cNvSpPr/>
            <p:nvPr/>
          </p:nvSpPr>
          <p:spPr>
            <a:xfrm>
              <a:off x="-1823425" y="-2665167"/>
              <a:ext cx="10744" cy="11460"/>
            </a:xfrm>
            <a:custGeom>
              <a:avLst/>
              <a:gdLst/>
              <a:ahLst/>
              <a:cxnLst/>
              <a:rect l="l" t="t" r="r" b="b"/>
              <a:pathLst>
                <a:path w="225" h="240" extrusionOk="0">
                  <a:moveTo>
                    <a:pt x="128" y="1"/>
                  </a:moveTo>
                  <a:cubicBezTo>
                    <a:pt x="83" y="1"/>
                    <a:pt x="68" y="42"/>
                    <a:pt x="53" y="79"/>
                  </a:cubicBezTo>
                  <a:cubicBezTo>
                    <a:pt x="38" y="116"/>
                    <a:pt x="19" y="154"/>
                    <a:pt x="1" y="191"/>
                  </a:cubicBezTo>
                  <a:cubicBezTo>
                    <a:pt x="34" y="206"/>
                    <a:pt x="64" y="199"/>
                    <a:pt x="90" y="221"/>
                  </a:cubicBezTo>
                  <a:cubicBezTo>
                    <a:pt x="101" y="236"/>
                    <a:pt x="116" y="239"/>
                    <a:pt x="132" y="239"/>
                  </a:cubicBezTo>
                  <a:cubicBezTo>
                    <a:pt x="146" y="239"/>
                    <a:pt x="165" y="232"/>
                    <a:pt x="180" y="217"/>
                  </a:cubicBezTo>
                  <a:cubicBezTo>
                    <a:pt x="165" y="213"/>
                    <a:pt x="150" y="210"/>
                    <a:pt x="135" y="210"/>
                  </a:cubicBezTo>
                  <a:cubicBezTo>
                    <a:pt x="113" y="206"/>
                    <a:pt x="87" y="199"/>
                    <a:pt x="83" y="172"/>
                  </a:cubicBezTo>
                  <a:cubicBezTo>
                    <a:pt x="79" y="146"/>
                    <a:pt x="106" y="146"/>
                    <a:pt x="120" y="139"/>
                  </a:cubicBezTo>
                  <a:cubicBezTo>
                    <a:pt x="142" y="127"/>
                    <a:pt x="154" y="109"/>
                    <a:pt x="161" y="87"/>
                  </a:cubicBezTo>
                  <a:cubicBezTo>
                    <a:pt x="199" y="109"/>
                    <a:pt x="165" y="150"/>
                    <a:pt x="199" y="168"/>
                  </a:cubicBezTo>
                  <a:cubicBezTo>
                    <a:pt x="213" y="150"/>
                    <a:pt x="225" y="132"/>
                    <a:pt x="221" y="105"/>
                  </a:cubicBezTo>
                  <a:cubicBezTo>
                    <a:pt x="206" y="64"/>
                    <a:pt x="199" y="1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
            <p:cNvSpPr/>
            <p:nvPr/>
          </p:nvSpPr>
          <p:spPr>
            <a:xfrm>
              <a:off x="-2128977" y="-2516139"/>
              <a:ext cx="14468" cy="11508"/>
            </a:xfrm>
            <a:custGeom>
              <a:avLst/>
              <a:gdLst/>
              <a:ahLst/>
              <a:cxnLst/>
              <a:rect l="l" t="t" r="r" b="b"/>
              <a:pathLst>
                <a:path w="303" h="241" extrusionOk="0">
                  <a:moveTo>
                    <a:pt x="142" y="1"/>
                  </a:moveTo>
                  <a:cubicBezTo>
                    <a:pt x="75" y="1"/>
                    <a:pt x="0" y="61"/>
                    <a:pt x="4" y="120"/>
                  </a:cubicBezTo>
                  <a:lnTo>
                    <a:pt x="4" y="124"/>
                  </a:lnTo>
                  <a:cubicBezTo>
                    <a:pt x="49" y="120"/>
                    <a:pt x="68" y="72"/>
                    <a:pt x="112" y="72"/>
                  </a:cubicBezTo>
                  <a:lnTo>
                    <a:pt x="135" y="72"/>
                  </a:lnTo>
                  <a:cubicBezTo>
                    <a:pt x="175" y="72"/>
                    <a:pt x="198" y="98"/>
                    <a:pt x="206" y="139"/>
                  </a:cubicBezTo>
                  <a:cubicBezTo>
                    <a:pt x="209" y="177"/>
                    <a:pt x="216" y="213"/>
                    <a:pt x="247" y="240"/>
                  </a:cubicBezTo>
                  <a:lnTo>
                    <a:pt x="251" y="240"/>
                  </a:lnTo>
                  <a:cubicBezTo>
                    <a:pt x="303" y="117"/>
                    <a:pt x="277" y="39"/>
                    <a:pt x="172" y="4"/>
                  </a:cubicBezTo>
                  <a:cubicBezTo>
                    <a:pt x="161" y="4"/>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
            <p:cNvSpPr/>
            <p:nvPr/>
          </p:nvSpPr>
          <p:spPr>
            <a:xfrm>
              <a:off x="-2330005" y="-2861515"/>
              <a:ext cx="9359" cy="11794"/>
            </a:xfrm>
            <a:custGeom>
              <a:avLst/>
              <a:gdLst/>
              <a:ahLst/>
              <a:cxnLst/>
              <a:rect l="l" t="t" r="r" b="b"/>
              <a:pathLst>
                <a:path w="196" h="247" extrusionOk="0">
                  <a:moveTo>
                    <a:pt x="91" y="0"/>
                  </a:moveTo>
                  <a:cubicBezTo>
                    <a:pt x="46" y="0"/>
                    <a:pt x="1" y="41"/>
                    <a:pt x="16" y="67"/>
                  </a:cubicBezTo>
                  <a:cubicBezTo>
                    <a:pt x="53" y="131"/>
                    <a:pt x="72" y="221"/>
                    <a:pt x="187" y="247"/>
                  </a:cubicBezTo>
                  <a:cubicBezTo>
                    <a:pt x="132" y="180"/>
                    <a:pt x="161" y="127"/>
                    <a:pt x="177" y="75"/>
                  </a:cubicBezTo>
                  <a:cubicBezTo>
                    <a:pt x="195" y="12"/>
                    <a:pt x="139" y="5"/>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
            <p:cNvSpPr/>
            <p:nvPr/>
          </p:nvSpPr>
          <p:spPr>
            <a:xfrm>
              <a:off x="-2461699" y="-2562027"/>
              <a:ext cx="14468" cy="13274"/>
            </a:xfrm>
            <a:custGeom>
              <a:avLst/>
              <a:gdLst/>
              <a:ahLst/>
              <a:cxnLst/>
              <a:rect l="l" t="t" r="r" b="b"/>
              <a:pathLst>
                <a:path w="303" h="278" extrusionOk="0">
                  <a:moveTo>
                    <a:pt x="142" y="1"/>
                  </a:moveTo>
                  <a:cubicBezTo>
                    <a:pt x="93" y="1"/>
                    <a:pt x="41" y="35"/>
                    <a:pt x="26" y="84"/>
                  </a:cubicBezTo>
                  <a:cubicBezTo>
                    <a:pt x="0" y="158"/>
                    <a:pt x="30" y="222"/>
                    <a:pt x="109" y="255"/>
                  </a:cubicBezTo>
                  <a:cubicBezTo>
                    <a:pt x="138" y="270"/>
                    <a:pt x="161" y="277"/>
                    <a:pt x="176" y="277"/>
                  </a:cubicBezTo>
                  <a:cubicBezTo>
                    <a:pt x="206" y="277"/>
                    <a:pt x="221" y="255"/>
                    <a:pt x="247" y="203"/>
                  </a:cubicBezTo>
                  <a:lnTo>
                    <a:pt x="247" y="203"/>
                  </a:lnTo>
                  <a:cubicBezTo>
                    <a:pt x="228" y="229"/>
                    <a:pt x="209" y="244"/>
                    <a:pt x="180" y="244"/>
                  </a:cubicBezTo>
                  <a:cubicBezTo>
                    <a:pt x="176" y="244"/>
                    <a:pt x="168" y="244"/>
                    <a:pt x="157" y="241"/>
                  </a:cubicBezTo>
                  <a:cubicBezTo>
                    <a:pt x="112" y="225"/>
                    <a:pt x="64" y="206"/>
                    <a:pt x="52" y="147"/>
                  </a:cubicBezTo>
                  <a:cubicBezTo>
                    <a:pt x="45" y="110"/>
                    <a:pt x="64" y="91"/>
                    <a:pt x="90" y="72"/>
                  </a:cubicBezTo>
                  <a:cubicBezTo>
                    <a:pt x="109" y="61"/>
                    <a:pt x="127" y="53"/>
                    <a:pt x="150" y="53"/>
                  </a:cubicBezTo>
                  <a:cubicBezTo>
                    <a:pt x="176" y="53"/>
                    <a:pt x="206" y="65"/>
                    <a:pt x="232" y="80"/>
                  </a:cubicBezTo>
                  <a:cubicBezTo>
                    <a:pt x="288" y="113"/>
                    <a:pt x="217" y="165"/>
                    <a:pt x="247" y="203"/>
                  </a:cubicBezTo>
                  <a:cubicBezTo>
                    <a:pt x="302" y="91"/>
                    <a:pt x="288" y="46"/>
                    <a:pt x="176" y="5"/>
                  </a:cubicBezTo>
                  <a:cubicBezTo>
                    <a:pt x="164" y="5"/>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
            <p:cNvSpPr/>
            <p:nvPr/>
          </p:nvSpPr>
          <p:spPr>
            <a:xfrm>
              <a:off x="-2139005" y="-2718217"/>
              <a:ext cx="11317" cy="7401"/>
            </a:xfrm>
            <a:custGeom>
              <a:avLst/>
              <a:gdLst/>
              <a:ahLst/>
              <a:cxnLst/>
              <a:rect l="l" t="t" r="r" b="b"/>
              <a:pathLst>
                <a:path w="237" h="155" extrusionOk="0">
                  <a:moveTo>
                    <a:pt x="135" y="1"/>
                  </a:moveTo>
                  <a:cubicBezTo>
                    <a:pt x="98" y="1"/>
                    <a:pt x="53" y="16"/>
                    <a:pt x="26" y="39"/>
                  </a:cubicBezTo>
                  <a:cubicBezTo>
                    <a:pt x="0" y="65"/>
                    <a:pt x="0" y="99"/>
                    <a:pt x="16" y="117"/>
                  </a:cubicBezTo>
                  <a:cubicBezTo>
                    <a:pt x="42" y="144"/>
                    <a:pt x="68" y="154"/>
                    <a:pt x="98" y="154"/>
                  </a:cubicBezTo>
                  <a:cubicBezTo>
                    <a:pt x="128" y="154"/>
                    <a:pt x="161" y="136"/>
                    <a:pt x="199" y="102"/>
                  </a:cubicBezTo>
                  <a:cubicBezTo>
                    <a:pt x="236" y="68"/>
                    <a:pt x="217" y="46"/>
                    <a:pt x="195" y="20"/>
                  </a:cubicBezTo>
                  <a:cubicBezTo>
                    <a:pt x="183" y="9"/>
                    <a:pt x="161"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
            <p:cNvSpPr/>
            <p:nvPr/>
          </p:nvSpPr>
          <p:spPr>
            <a:xfrm>
              <a:off x="-2170424" y="-2732446"/>
              <a:ext cx="11985" cy="12892"/>
            </a:xfrm>
            <a:custGeom>
              <a:avLst/>
              <a:gdLst/>
              <a:ahLst/>
              <a:cxnLst/>
              <a:rect l="l" t="t" r="r" b="b"/>
              <a:pathLst>
                <a:path w="251" h="270" extrusionOk="0">
                  <a:moveTo>
                    <a:pt x="199" y="0"/>
                  </a:moveTo>
                  <a:cubicBezTo>
                    <a:pt x="191" y="0"/>
                    <a:pt x="184" y="4"/>
                    <a:pt x="177" y="4"/>
                  </a:cubicBezTo>
                  <a:cubicBezTo>
                    <a:pt x="120" y="23"/>
                    <a:pt x="53" y="52"/>
                    <a:pt x="27" y="120"/>
                  </a:cubicBezTo>
                  <a:cubicBezTo>
                    <a:pt x="1" y="183"/>
                    <a:pt x="42" y="228"/>
                    <a:pt x="87" y="269"/>
                  </a:cubicBezTo>
                  <a:cubicBezTo>
                    <a:pt x="101" y="247"/>
                    <a:pt x="109" y="232"/>
                    <a:pt x="83" y="213"/>
                  </a:cubicBezTo>
                  <a:cubicBezTo>
                    <a:pt x="49" y="190"/>
                    <a:pt x="56" y="157"/>
                    <a:pt x="72" y="131"/>
                  </a:cubicBezTo>
                  <a:cubicBezTo>
                    <a:pt x="75" y="120"/>
                    <a:pt x="83" y="120"/>
                    <a:pt x="94" y="120"/>
                  </a:cubicBezTo>
                  <a:cubicBezTo>
                    <a:pt x="106" y="120"/>
                    <a:pt x="120" y="128"/>
                    <a:pt x="132" y="131"/>
                  </a:cubicBezTo>
                  <a:cubicBezTo>
                    <a:pt x="146" y="135"/>
                    <a:pt x="158" y="138"/>
                    <a:pt x="168" y="138"/>
                  </a:cubicBezTo>
                  <a:cubicBezTo>
                    <a:pt x="199" y="138"/>
                    <a:pt x="225" y="123"/>
                    <a:pt x="251" y="109"/>
                  </a:cubicBezTo>
                  <a:cubicBezTo>
                    <a:pt x="236" y="71"/>
                    <a:pt x="247"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
            <p:cNvSpPr/>
            <p:nvPr/>
          </p:nvSpPr>
          <p:spPr>
            <a:xfrm>
              <a:off x="-2854443" y="-2791370"/>
              <a:ext cx="14373" cy="11651"/>
            </a:xfrm>
            <a:custGeom>
              <a:avLst/>
              <a:gdLst/>
              <a:ahLst/>
              <a:cxnLst/>
              <a:rect l="l" t="t" r="r" b="b"/>
              <a:pathLst>
                <a:path w="301" h="244" extrusionOk="0">
                  <a:moveTo>
                    <a:pt x="139" y="1"/>
                  </a:moveTo>
                  <a:cubicBezTo>
                    <a:pt x="106" y="11"/>
                    <a:pt x="72" y="23"/>
                    <a:pt x="42" y="38"/>
                  </a:cubicBezTo>
                  <a:cubicBezTo>
                    <a:pt x="20" y="49"/>
                    <a:pt x="1" y="68"/>
                    <a:pt x="1" y="101"/>
                  </a:cubicBezTo>
                  <a:cubicBezTo>
                    <a:pt x="1" y="139"/>
                    <a:pt x="27" y="139"/>
                    <a:pt x="57" y="142"/>
                  </a:cubicBezTo>
                  <a:cubicBezTo>
                    <a:pt x="99" y="146"/>
                    <a:pt x="117" y="187"/>
                    <a:pt x="147" y="206"/>
                  </a:cubicBezTo>
                  <a:cubicBezTo>
                    <a:pt x="177" y="225"/>
                    <a:pt x="206" y="244"/>
                    <a:pt x="233" y="244"/>
                  </a:cubicBezTo>
                  <a:cubicBezTo>
                    <a:pt x="259" y="244"/>
                    <a:pt x="282" y="232"/>
                    <a:pt x="301" y="199"/>
                  </a:cubicBezTo>
                  <a:lnTo>
                    <a:pt x="301" y="199"/>
                  </a:lnTo>
                  <a:cubicBezTo>
                    <a:pt x="285" y="202"/>
                    <a:pt x="274" y="206"/>
                    <a:pt x="259" y="206"/>
                  </a:cubicBezTo>
                  <a:cubicBezTo>
                    <a:pt x="237" y="206"/>
                    <a:pt x="214" y="199"/>
                    <a:pt x="184" y="173"/>
                  </a:cubicBezTo>
                  <a:cubicBezTo>
                    <a:pt x="125" y="120"/>
                    <a:pt x="139" y="64"/>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
            <p:cNvSpPr/>
            <p:nvPr/>
          </p:nvSpPr>
          <p:spPr>
            <a:xfrm>
              <a:off x="-2004589" y="-2631264"/>
              <a:ext cx="16092" cy="5969"/>
            </a:xfrm>
            <a:custGeom>
              <a:avLst/>
              <a:gdLst/>
              <a:ahLst/>
              <a:cxnLst/>
              <a:rect l="l" t="t" r="r" b="b"/>
              <a:pathLst>
                <a:path w="337" h="125" extrusionOk="0">
                  <a:moveTo>
                    <a:pt x="277" y="0"/>
                  </a:moveTo>
                  <a:cubicBezTo>
                    <a:pt x="251" y="42"/>
                    <a:pt x="221" y="57"/>
                    <a:pt x="191" y="57"/>
                  </a:cubicBezTo>
                  <a:cubicBezTo>
                    <a:pt x="165" y="57"/>
                    <a:pt x="132" y="42"/>
                    <a:pt x="101" y="16"/>
                  </a:cubicBezTo>
                  <a:cubicBezTo>
                    <a:pt x="94" y="31"/>
                    <a:pt x="82" y="34"/>
                    <a:pt x="71" y="34"/>
                  </a:cubicBezTo>
                  <a:cubicBezTo>
                    <a:pt x="64" y="34"/>
                    <a:pt x="56" y="34"/>
                    <a:pt x="49" y="31"/>
                  </a:cubicBezTo>
                  <a:lnTo>
                    <a:pt x="27" y="31"/>
                  </a:lnTo>
                  <a:cubicBezTo>
                    <a:pt x="19" y="31"/>
                    <a:pt x="8" y="31"/>
                    <a:pt x="1" y="42"/>
                  </a:cubicBezTo>
                  <a:cubicBezTo>
                    <a:pt x="56" y="98"/>
                    <a:pt x="116" y="124"/>
                    <a:pt x="184" y="124"/>
                  </a:cubicBezTo>
                  <a:cubicBezTo>
                    <a:pt x="210" y="124"/>
                    <a:pt x="244" y="121"/>
                    <a:pt x="277" y="109"/>
                  </a:cubicBezTo>
                  <a:cubicBezTo>
                    <a:pt x="315" y="98"/>
                    <a:pt x="322" y="76"/>
                    <a:pt x="329" y="50"/>
                  </a:cubicBezTo>
                  <a:cubicBezTo>
                    <a:pt x="337" y="8"/>
                    <a:pt x="296" y="12"/>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
            <p:cNvSpPr/>
            <p:nvPr/>
          </p:nvSpPr>
          <p:spPr>
            <a:xfrm>
              <a:off x="-2061172" y="-2819399"/>
              <a:ext cx="11842" cy="9550"/>
            </a:xfrm>
            <a:custGeom>
              <a:avLst/>
              <a:gdLst/>
              <a:ahLst/>
              <a:cxnLst/>
              <a:rect l="l" t="t" r="r" b="b"/>
              <a:pathLst>
                <a:path w="248" h="200" extrusionOk="0">
                  <a:moveTo>
                    <a:pt x="4" y="94"/>
                  </a:moveTo>
                  <a:cubicBezTo>
                    <a:pt x="0" y="105"/>
                    <a:pt x="0" y="117"/>
                    <a:pt x="4" y="127"/>
                  </a:cubicBezTo>
                  <a:lnTo>
                    <a:pt x="4" y="94"/>
                  </a:lnTo>
                  <a:close/>
                  <a:moveTo>
                    <a:pt x="135" y="1"/>
                  </a:moveTo>
                  <a:lnTo>
                    <a:pt x="120" y="15"/>
                  </a:lnTo>
                  <a:cubicBezTo>
                    <a:pt x="142" y="38"/>
                    <a:pt x="165" y="65"/>
                    <a:pt x="187" y="87"/>
                  </a:cubicBezTo>
                  <a:cubicBezTo>
                    <a:pt x="165" y="87"/>
                    <a:pt x="142" y="94"/>
                    <a:pt x="120" y="94"/>
                  </a:cubicBezTo>
                  <a:cubicBezTo>
                    <a:pt x="90" y="94"/>
                    <a:pt x="68" y="83"/>
                    <a:pt x="52" y="46"/>
                  </a:cubicBezTo>
                  <a:cubicBezTo>
                    <a:pt x="26" y="68"/>
                    <a:pt x="11" y="98"/>
                    <a:pt x="4" y="127"/>
                  </a:cubicBezTo>
                  <a:cubicBezTo>
                    <a:pt x="11" y="135"/>
                    <a:pt x="16" y="139"/>
                    <a:pt x="19" y="146"/>
                  </a:cubicBezTo>
                  <a:cubicBezTo>
                    <a:pt x="45" y="188"/>
                    <a:pt x="78" y="199"/>
                    <a:pt x="113" y="199"/>
                  </a:cubicBezTo>
                  <a:cubicBezTo>
                    <a:pt x="128" y="199"/>
                    <a:pt x="142" y="195"/>
                    <a:pt x="161" y="195"/>
                  </a:cubicBezTo>
                  <a:cubicBezTo>
                    <a:pt x="176" y="191"/>
                    <a:pt x="191" y="191"/>
                    <a:pt x="206" y="191"/>
                  </a:cubicBezTo>
                  <a:lnTo>
                    <a:pt x="218" y="191"/>
                  </a:lnTo>
                  <a:cubicBezTo>
                    <a:pt x="247" y="98"/>
                    <a:pt x="191" y="49"/>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
            <p:cNvSpPr/>
            <p:nvPr/>
          </p:nvSpPr>
          <p:spPr>
            <a:xfrm>
              <a:off x="-2146502" y="-2958590"/>
              <a:ext cx="13274" cy="14134"/>
            </a:xfrm>
            <a:custGeom>
              <a:avLst/>
              <a:gdLst/>
              <a:ahLst/>
              <a:cxnLst/>
              <a:rect l="l" t="t" r="r" b="b"/>
              <a:pathLst>
                <a:path w="278" h="296" extrusionOk="0">
                  <a:moveTo>
                    <a:pt x="225" y="0"/>
                  </a:moveTo>
                  <a:cubicBezTo>
                    <a:pt x="138" y="0"/>
                    <a:pt x="79" y="67"/>
                    <a:pt x="0" y="82"/>
                  </a:cubicBezTo>
                  <a:cubicBezTo>
                    <a:pt x="19" y="149"/>
                    <a:pt x="90" y="172"/>
                    <a:pt x="109" y="228"/>
                  </a:cubicBezTo>
                  <a:cubicBezTo>
                    <a:pt x="128" y="284"/>
                    <a:pt x="165" y="288"/>
                    <a:pt x="202" y="288"/>
                  </a:cubicBezTo>
                  <a:lnTo>
                    <a:pt x="221" y="288"/>
                  </a:lnTo>
                  <a:cubicBezTo>
                    <a:pt x="240" y="288"/>
                    <a:pt x="259" y="288"/>
                    <a:pt x="278" y="295"/>
                  </a:cubicBezTo>
                  <a:cubicBezTo>
                    <a:pt x="266" y="284"/>
                    <a:pt x="255" y="276"/>
                    <a:pt x="243" y="266"/>
                  </a:cubicBezTo>
                  <a:cubicBezTo>
                    <a:pt x="210" y="254"/>
                    <a:pt x="180" y="243"/>
                    <a:pt x="161" y="213"/>
                  </a:cubicBezTo>
                  <a:cubicBezTo>
                    <a:pt x="124" y="187"/>
                    <a:pt x="135" y="123"/>
                    <a:pt x="71" y="116"/>
                  </a:cubicBezTo>
                  <a:cubicBezTo>
                    <a:pt x="112" y="97"/>
                    <a:pt x="135" y="49"/>
                    <a:pt x="180" y="49"/>
                  </a:cubicBezTo>
                  <a:cubicBezTo>
                    <a:pt x="183" y="49"/>
                    <a:pt x="188" y="49"/>
                    <a:pt x="195" y="52"/>
                  </a:cubicBezTo>
                  <a:cubicBezTo>
                    <a:pt x="210" y="33"/>
                    <a:pt x="228" y="19"/>
                    <a:pt x="243" y="4"/>
                  </a:cubicBezTo>
                  <a:lnTo>
                    <a:pt x="2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
            <p:cNvSpPr/>
            <p:nvPr/>
          </p:nvSpPr>
          <p:spPr>
            <a:xfrm>
              <a:off x="-2134898" y="-2957015"/>
              <a:ext cx="8977" cy="12558"/>
            </a:xfrm>
            <a:custGeom>
              <a:avLst/>
              <a:gdLst/>
              <a:ahLst/>
              <a:cxnLst/>
              <a:rect l="l" t="t" r="r" b="b"/>
              <a:pathLst>
                <a:path w="188" h="263" extrusionOk="0">
                  <a:moveTo>
                    <a:pt x="71" y="0"/>
                  </a:moveTo>
                  <a:cubicBezTo>
                    <a:pt x="71" y="4"/>
                    <a:pt x="71" y="8"/>
                    <a:pt x="68" y="12"/>
                  </a:cubicBezTo>
                  <a:cubicBezTo>
                    <a:pt x="83" y="60"/>
                    <a:pt x="97" y="105"/>
                    <a:pt x="42" y="143"/>
                  </a:cubicBezTo>
                  <a:cubicBezTo>
                    <a:pt x="19" y="161"/>
                    <a:pt x="12" y="202"/>
                    <a:pt x="0" y="233"/>
                  </a:cubicBezTo>
                  <a:cubicBezTo>
                    <a:pt x="12" y="243"/>
                    <a:pt x="23" y="251"/>
                    <a:pt x="35" y="262"/>
                  </a:cubicBezTo>
                  <a:cubicBezTo>
                    <a:pt x="94" y="240"/>
                    <a:pt x="131" y="191"/>
                    <a:pt x="180" y="150"/>
                  </a:cubicBezTo>
                  <a:cubicBezTo>
                    <a:pt x="187" y="121"/>
                    <a:pt x="169" y="94"/>
                    <a:pt x="165" y="68"/>
                  </a:cubicBezTo>
                  <a:cubicBezTo>
                    <a:pt x="139" y="38"/>
                    <a:pt x="113" y="8"/>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
            <p:cNvSpPr/>
            <p:nvPr/>
          </p:nvSpPr>
          <p:spPr>
            <a:xfrm>
              <a:off x="-2560255" y="-2428852"/>
              <a:ext cx="10744" cy="10601"/>
            </a:xfrm>
            <a:custGeom>
              <a:avLst/>
              <a:gdLst/>
              <a:ahLst/>
              <a:cxnLst/>
              <a:rect l="l" t="t" r="r" b="b"/>
              <a:pathLst>
                <a:path w="225" h="222" extrusionOk="0">
                  <a:moveTo>
                    <a:pt x="135" y="0"/>
                  </a:moveTo>
                  <a:cubicBezTo>
                    <a:pt x="128" y="86"/>
                    <a:pt x="120" y="121"/>
                    <a:pt x="79" y="121"/>
                  </a:cubicBezTo>
                  <a:cubicBezTo>
                    <a:pt x="61" y="121"/>
                    <a:pt x="34" y="112"/>
                    <a:pt x="1" y="98"/>
                  </a:cubicBezTo>
                  <a:lnTo>
                    <a:pt x="1" y="98"/>
                  </a:lnTo>
                  <a:cubicBezTo>
                    <a:pt x="1" y="157"/>
                    <a:pt x="56" y="173"/>
                    <a:pt x="83" y="214"/>
                  </a:cubicBezTo>
                  <a:cubicBezTo>
                    <a:pt x="94" y="217"/>
                    <a:pt x="106" y="221"/>
                    <a:pt x="116" y="221"/>
                  </a:cubicBezTo>
                  <a:cubicBezTo>
                    <a:pt x="135" y="221"/>
                    <a:pt x="150" y="214"/>
                    <a:pt x="165" y="195"/>
                  </a:cubicBezTo>
                  <a:cubicBezTo>
                    <a:pt x="180" y="173"/>
                    <a:pt x="195" y="154"/>
                    <a:pt x="202" y="128"/>
                  </a:cubicBezTo>
                  <a:cubicBezTo>
                    <a:pt x="225" y="64"/>
                    <a:pt x="218" y="12"/>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
            <p:cNvSpPr/>
            <p:nvPr/>
          </p:nvSpPr>
          <p:spPr>
            <a:xfrm>
              <a:off x="-2267166" y="-2614122"/>
              <a:ext cx="9311" cy="11651"/>
            </a:xfrm>
            <a:custGeom>
              <a:avLst/>
              <a:gdLst/>
              <a:ahLst/>
              <a:cxnLst/>
              <a:rect l="l" t="t" r="r" b="b"/>
              <a:pathLst>
                <a:path w="195" h="244" extrusionOk="0">
                  <a:moveTo>
                    <a:pt x="98" y="0"/>
                  </a:moveTo>
                  <a:cubicBezTo>
                    <a:pt x="75" y="0"/>
                    <a:pt x="60" y="23"/>
                    <a:pt x="41" y="38"/>
                  </a:cubicBezTo>
                  <a:cubicBezTo>
                    <a:pt x="23" y="60"/>
                    <a:pt x="1" y="94"/>
                    <a:pt x="34" y="105"/>
                  </a:cubicBezTo>
                  <a:cubicBezTo>
                    <a:pt x="105" y="128"/>
                    <a:pt x="120" y="202"/>
                    <a:pt x="165" y="243"/>
                  </a:cubicBezTo>
                  <a:cubicBezTo>
                    <a:pt x="176" y="221"/>
                    <a:pt x="176" y="195"/>
                    <a:pt x="195" y="180"/>
                  </a:cubicBezTo>
                  <a:cubicBezTo>
                    <a:pt x="191" y="150"/>
                    <a:pt x="188" y="124"/>
                    <a:pt x="184" y="98"/>
                  </a:cubicBezTo>
                  <a:cubicBezTo>
                    <a:pt x="172" y="67"/>
                    <a:pt x="158" y="34"/>
                    <a:pt x="127" y="12"/>
                  </a:cubicBezTo>
                  <a:cubicBezTo>
                    <a:pt x="117" y="5"/>
                    <a:pt x="105"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
            <p:cNvSpPr/>
            <p:nvPr/>
          </p:nvSpPr>
          <p:spPr>
            <a:xfrm>
              <a:off x="-2718738" y="-2551283"/>
              <a:ext cx="16617" cy="16092"/>
            </a:xfrm>
            <a:custGeom>
              <a:avLst/>
              <a:gdLst/>
              <a:ahLst/>
              <a:cxnLst/>
              <a:rect l="l" t="t" r="r" b="b"/>
              <a:pathLst>
                <a:path w="348" h="337" extrusionOk="0">
                  <a:moveTo>
                    <a:pt x="232" y="0"/>
                  </a:moveTo>
                  <a:cubicBezTo>
                    <a:pt x="213" y="0"/>
                    <a:pt x="187" y="16"/>
                    <a:pt x="164" y="38"/>
                  </a:cubicBezTo>
                  <a:lnTo>
                    <a:pt x="164" y="42"/>
                  </a:lnTo>
                  <a:cubicBezTo>
                    <a:pt x="250" y="52"/>
                    <a:pt x="285" y="105"/>
                    <a:pt x="277" y="187"/>
                  </a:cubicBezTo>
                  <a:cubicBezTo>
                    <a:pt x="247" y="225"/>
                    <a:pt x="213" y="259"/>
                    <a:pt x="164" y="269"/>
                  </a:cubicBezTo>
                  <a:cubicBezTo>
                    <a:pt x="128" y="292"/>
                    <a:pt x="105" y="307"/>
                    <a:pt x="86" y="307"/>
                  </a:cubicBezTo>
                  <a:cubicBezTo>
                    <a:pt x="60" y="307"/>
                    <a:pt x="41" y="277"/>
                    <a:pt x="0" y="202"/>
                  </a:cubicBezTo>
                  <a:lnTo>
                    <a:pt x="0" y="202"/>
                  </a:lnTo>
                  <a:cubicBezTo>
                    <a:pt x="4" y="292"/>
                    <a:pt x="30" y="337"/>
                    <a:pt x="78" y="337"/>
                  </a:cubicBezTo>
                  <a:cubicBezTo>
                    <a:pt x="101" y="337"/>
                    <a:pt x="131" y="326"/>
                    <a:pt x="161" y="311"/>
                  </a:cubicBezTo>
                  <a:cubicBezTo>
                    <a:pt x="209" y="285"/>
                    <a:pt x="247" y="247"/>
                    <a:pt x="299" y="225"/>
                  </a:cubicBezTo>
                  <a:cubicBezTo>
                    <a:pt x="344" y="206"/>
                    <a:pt x="347" y="164"/>
                    <a:pt x="318" y="131"/>
                  </a:cubicBezTo>
                  <a:cubicBezTo>
                    <a:pt x="299" y="109"/>
                    <a:pt x="288" y="83"/>
                    <a:pt x="280" y="60"/>
                  </a:cubicBezTo>
                  <a:cubicBezTo>
                    <a:pt x="269" y="16"/>
                    <a:pt x="250"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
            <p:cNvSpPr/>
            <p:nvPr/>
          </p:nvSpPr>
          <p:spPr>
            <a:xfrm>
              <a:off x="-2809033" y="-2678011"/>
              <a:ext cx="15185" cy="12319"/>
            </a:xfrm>
            <a:custGeom>
              <a:avLst/>
              <a:gdLst/>
              <a:ahLst/>
              <a:cxnLst/>
              <a:rect l="l" t="t" r="r" b="b"/>
              <a:pathLst>
                <a:path w="318" h="258" extrusionOk="0">
                  <a:moveTo>
                    <a:pt x="145" y="4"/>
                  </a:moveTo>
                  <a:cubicBezTo>
                    <a:pt x="138" y="4"/>
                    <a:pt x="130" y="8"/>
                    <a:pt x="119" y="8"/>
                  </a:cubicBezTo>
                  <a:cubicBezTo>
                    <a:pt x="85" y="15"/>
                    <a:pt x="40" y="1"/>
                    <a:pt x="45" y="64"/>
                  </a:cubicBezTo>
                  <a:cubicBezTo>
                    <a:pt x="48" y="90"/>
                    <a:pt x="14" y="105"/>
                    <a:pt x="0" y="127"/>
                  </a:cubicBezTo>
                  <a:cubicBezTo>
                    <a:pt x="37" y="116"/>
                    <a:pt x="74" y="97"/>
                    <a:pt x="112" y="97"/>
                  </a:cubicBezTo>
                  <a:cubicBezTo>
                    <a:pt x="145" y="97"/>
                    <a:pt x="175" y="113"/>
                    <a:pt x="209" y="149"/>
                  </a:cubicBezTo>
                  <a:cubicBezTo>
                    <a:pt x="239" y="184"/>
                    <a:pt x="220" y="232"/>
                    <a:pt x="261" y="258"/>
                  </a:cubicBezTo>
                  <a:cubicBezTo>
                    <a:pt x="318" y="168"/>
                    <a:pt x="220" y="120"/>
                    <a:pt x="202" y="49"/>
                  </a:cubicBezTo>
                  <a:cubicBezTo>
                    <a:pt x="194" y="19"/>
                    <a:pt x="171" y="4"/>
                    <a:pt x="1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
            <p:cNvSpPr/>
            <p:nvPr/>
          </p:nvSpPr>
          <p:spPr>
            <a:xfrm>
              <a:off x="-2184511" y="-2563984"/>
              <a:ext cx="12319" cy="9168"/>
            </a:xfrm>
            <a:custGeom>
              <a:avLst/>
              <a:gdLst/>
              <a:ahLst/>
              <a:cxnLst/>
              <a:rect l="l" t="t" r="r" b="b"/>
              <a:pathLst>
                <a:path w="258" h="192" extrusionOk="0">
                  <a:moveTo>
                    <a:pt x="113" y="49"/>
                  </a:moveTo>
                  <a:cubicBezTo>
                    <a:pt x="123" y="49"/>
                    <a:pt x="135" y="57"/>
                    <a:pt x="146" y="68"/>
                  </a:cubicBezTo>
                  <a:cubicBezTo>
                    <a:pt x="161" y="83"/>
                    <a:pt x="172" y="109"/>
                    <a:pt x="146" y="125"/>
                  </a:cubicBezTo>
                  <a:cubicBezTo>
                    <a:pt x="132" y="135"/>
                    <a:pt x="113" y="147"/>
                    <a:pt x="97" y="147"/>
                  </a:cubicBezTo>
                  <a:cubicBezTo>
                    <a:pt x="87" y="147"/>
                    <a:pt x="79" y="143"/>
                    <a:pt x="71" y="135"/>
                  </a:cubicBezTo>
                  <a:cubicBezTo>
                    <a:pt x="49" y="109"/>
                    <a:pt x="71" y="83"/>
                    <a:pt x="82" y="57"/>
                  </a:cubicBezTo>
                  <a:cubicBezTo>
                    <a:pt x="94" y="49"/>
                    <a:pt x="101" y="49"/>
                    <a:pt x="113" y="49"/>
                  </a:cubicBezTo>
                  <a:close/>
                  <a:moveTo>
                    <a:pt x="154" y="1"/>
                  </a:moveTo>
                  <a:cubicBezTo>
                    <a:pt x="123" y="1"/>
                    <a:pt x="75" y="16"/>
                    <a:pt x="60" y="38"/>
                  </a:cubicBezTo>
                  <a:cubicBezTo>
                    <a:pt x="34" y="80"/>
                    <a:pt x="1" y="125"/>
                    <a:pt x="42" y="177"/>
                  </a:cubicBezTo>
                  <a:cubicBezTo>
                    <a:pt x="53" y="188"/>
                    <a:pt x="82" y="192"/>
                    <a:pt x="116" y="192"/>
                  </a:cubicBezTo>
                  <a:cubicBezTo>
                    <a:pt x="161" y="192"/>
                    <a:pt x="202" y="184"/>
                    <a:pt x="213" y="169"/>
                  </a:cubicBezTo>
                  <a:cubicBezTo>
                    <a:pt x="258" y="106"/>
                    <a:pt x="168" y="72"/>
                    <a:pt x="180" y="12"/>
                  </a:cubicBezTo>
                  <a:cubicBezTo>
                    <a:pt x="180" y="4"/>
                    <a:pt x="168"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
            <p:cNvSpPr/>
            <p:nvPr/>
          </p:nvSpPr>
          <p:spPr>
            <a:xfrm>
              <a:off x="-2254273" y="-2675194"/>
              <a:ext cx="16092" cy="11842"/>
            </a:xfrm>
            <a:custGeom>
              <a:avLst/>
              <a:gdLst/>
              <a:ahLst/>
              <a:cxnLst/>
              <a:rect l="l" t="t" r="r" b="b"/>
              <a:pathLst>
                <a:path w="337" h="248" extrusionOk="0">
                  <a:moveTo>
                    <a:pt x="135" y="1"/>
                  </a:moveTo>
                  <a:cubicBezTo>
                    <a:pt x="90" y="1"/>
                    <a:pt x="52" y="61"/>
                    <a:pt x="7" y="72"/>
                  </a:cubicBezTo>
                  <a:cubicBezTo>
                    <a:pt x="4" y="72"/>
                    <a:pt x="4" y="76"/>
                    <a:pt x="0" y="80"/>
                  </a:cubicBezTo>
                  <a:cubicBezTo>
                    <a:pt x="7" y="83"/>
                    <a:pt x="11" y="83"/>
                    <a:pt x="18" y="87"/>
                  </a:cubicBezTo>
                  <a:lnTo>
                    <a:pt x="30" y="87"/>
                  </a:lnTo>
                  <a:cubicBezTo>
                    <a:pt x="40" y="87"/>
                    <a:pt x="52" y="87"/>
                    <a:pt x="63" y="83"/>
                  </a:cubicBezTo>
                  <a:cubicBezTo>
                    <a:pt x="71" y="83"/>
                    <a:pt x="82" y="80"/>
                    <a:pt x="93" y="80"/>
                  </a:cubicBezTo>
                  <a:lnTo>
                    <a:pt x="101" y="80"/>
                  </a:lnTo>
                  <a:cubicBezTo>
                    <a:pt x="145" y="83"/>
                    <a:pt x="168" y="140"/>
                    <a:pt x="213" y="140"/>
                  </a:cubicBezTo>
                  <a:cubicBezTo>
                    <a:pt x="224" y="140"/>
                    <a:pt x="235" y="135"/>
                    <a:pt x="250" y="128"/>
                  </a:cubicBezTo>
                  <a:cubicBezTo>
                    <a:pt x="254" y="128"/>
                    <a:pt x="254" y="125"/>
                    <a:pt x="254" y="125"/>
                  </a:cubicBezTo>
                  <a:cubicBezTo>
                    <a:pt x="261" y="125"/>
                    <a:pt x="261" y="147"/>
                    <a:pt x="261" y="154"/>
                  </a:cubicBezTo>
                  <a:cubicBezTo>
                    <a:pt x="265" y="199"/>
                    <a:pt x="306" y="214"/>
                    <a:pt x="325" y="247"/>
                  </a:cubicBezTo>
                  <a:lnTo>
                    <a:pt x="328" y="244"/>
                  </a:lnTo>
                  <a:cubicBezTo>
                    <a:pt x="337" y="218"/>
                    <a:pt x="306" y="199"/>
                    <a:pt x="306" y="180"/>
                  </a:cubicBezTo>
                  <a:cubicBezTo>
                    <a:pt x="318" y="90"/>
                    <a:pt x="232" y="76"/>
                    <a:pt x="187" y="31"/>
                  </a:cubicBezTo>
                  <a:cubicBezTo>
                    <a:pt x="168" y="9"/>
                    <a:pt x="149"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
            <p:cNvSpPr/>
            <p:nvPr/>
          </p:nvSpPr>
          <p:spPr>
            <a:xfrm>
              <a:off x="-2338027" y="-2713203"/>
              <a:ext cx="14182" cy="11699"/>
            </a:xfrm>
            <a:custGeom>
              <a:avLst/>
              <a:gdLst/>
              <a:ahLst/>
              <a:cxnLst/>
              <a:rect l="l" t="t" r="r" b="b"/>
              <a:pathLst>
                <a:path w="297" h="245" extrusionOk="0">
                  <a:moveTo>
                    <a:pt x="296" y="132"/>
                  </a:moveTo>
                  <a:cubicBezTo>
                    <a:pt x="292" y="139"/>
                    <a:pt x="288" y="146"/>
                    <a:pt x="285" y="154"/>
                  </a:cubicBezTo>
                  <a:cubicBezTo>
                    <a:pt x="292" y="146"/>
                    <a:pt x="296" y="139"/>
                    <a:pt x="296" y="132"/>
                  </a:cubicBezTo>
                  <a:close/>
                  <a:moveTo>
                    <a:pt x="262" y="1"/>
                  </a:moveTo>
                  <a:lnTo>
                    <a:pt x="262" y="1"/>
                  </a:lnTo>
                  <a:cubicBezTo>
                    <a:pt x="224" y="87"/>
                    <a:pt x="128" y="109"/>
                    <a:pt x="83" y="191"/>
                  </a:cubicBezTo>
                  <a:cubicBezTo>
                    <a:pt x="79" y="143"/>
                    <a:pt x="67" y="136"/>
                    <a:pt x="0" y="132"/>
                  </a:cubicBezTo>
                  <a:lnTo>
                    <a:pt x="0" y="132"/>
                  </a:lnTo>
                  <a:cubicBezTo>
                    <a:pt x="0" y="173"/>
                    <a:pt x="27" y="206"/>
                    <a:pt x="49" y="244"/>
                  </a:cubicBezTo>
                  <a:cubicBezTo>
                    <a:pt x="98" y="229"/>
                    <a:pt x="150" y="225"/>
                    <a:pt x="195" y="196"/>
                  </a:cubicBezTo>
                  <a:cubicBezTo>
                    <a:pt x="180" y="177"/>
                    <a:pt x="169" y="154"/>
                    <a:pt x="195" y="139"/>
                  </a:cubicBezTo>
                  <a:cubicBezTo>
                    <a:pt x="202" y="132"/>
                    <a:pt x="210" y="132"/>
                    <a:pt x="214" y="132"/>
                  </a:cubicBezTo>
                  <a:cubicBezTo>
                    <a:pt x="233" y="132"/>
                    <a:pt x="247" y="151"/>
                    <a:pt x="259" y="162"/>
                  </a:cubicBezTo>
                  <a:cubicBezTo>
                    <a:pt x="269" y="154"/>
                    <a:pt x="281" y="143"/>
                    <a:pt x="296" y="132"/>
                  </a:cubicBezTo>
                  <a:lnTo>
                    <a:pt x="296" y="132"/>
                  </a:lnTo>
                  <a:cubicBezTo>
                    <a:pt x="296" y="132"/>
                    <a:pt x="296" y="132"/>
                    <a:pt x="296" y="132"/>
                  </a:cubicBezTo>
                  <a:lnTo>
                    <a:pt x="296" y="132"/>
                  </a:lnTo>
                  <a:cubicBezTo>
                    <a:pt x="296" y="132"/>
                    <a:pt x="296" y="132"/>
                    <a:pt x="296" y="132"/>
                  </a:cubicBezTo>
                  <a:cubicBezTo>
                    <a:pt x="255" y="94"/>
                    <a:pt x="285" y="42"/>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
            <p:cNvSpPr/>
            <p:nvPr/>
          </p:nvSpPr>
          <p:spPr>
            <a:xfrm>
              <a:off x="-1908754" y="-2824413"/>
              <a:ext cx="9168" cy="7401"/>
            </a:xfrm>
            <a:custGeom>
              <a:avLst/>
              <a:gdLst/>
              <a:ahLst/>
              <a:cxnLst/>
              <a:rect l="l" t="t" r="r" b="b"/>
              <a:pathLst>
                <a:path w="192" h="155" extrusionOk="0">
                  <a:moveTo>
                    <a:pt x="128" y="1"/>
                  </a:moveTo>
                  <a:cubicBezTo>
                    <a:pt x="105" y="1"/>
                    <a:pt x="79" y="8"/>
                    <a:pt x="53" y="13"/>
                  </a:cubicBezTo>
                  <a:cubicBezTo>
                    <a:pt x="12" y="20"/>
                    <a:pt x="12" y="61"/>
                    <a:pt x="9" y="94"/>
                  </a:cubicBezTo>
                  <a:cubicBezTo>
                    <a:pt x="0" y="132"/>
                    <a:pt x="31" y="136"/>
                    <a:pt x="57" y="147"/>
                  </a:cubicBezTo>
                  <a:cubicBezTo>
                    <a:pt x="71" y="151"/>
                    <a:pt x="83" y="154"/>
                    <a:pt x="98" y="154"/>
                  </a:cubicBezTo>
                  <a:cubicBezTo>
                    <a:pt x="113" y="154"/>
                    <a:pt x="128" y="147"/>
                    <a:pt x="131" y="125"/>
                  </a:cubicBezTo>
                  <a:cubicBezTo>
                    <a:pt x="147" y="87"/>
                    <a:pt x="192" y="72"/>
                    <a:pt x="192" y="31"/>
                  </a:cubicBezTo>
                  <a:cubicBezTo>
                    <a:pt x="173" y="5"/>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
            <p:cNvSpPr/>
            <p:nvPr/>
          </p:nvSpPr>
          <p:spPr>
            <a:xfrm>
              <a:off x="-2249689" y="-2654853"/>
              <a:ext cx="13991" cy="9550"/>
            </a:xfrm>
            <a:custGeom>
              <a:avLst/>
              <a:gdLst/>
              <a:ahLst/>
              <a:cxnLst/>
              <a:rect l="l" t="t" r="r" b="b"/>
              <a:pathLst>
                <a:path w="293" h="200" extrusionOk="0">
                  <a:moveTo>
                    <a:pt x="248" y="1"/>
                  </a:moveTo>
                  <a:cubicBezTo>
                    <a:pt x="236" y="16"/>
                    <a:pt x="214" y="28"/>
                    <a:pt x="210" y="42"/>
                  </a:cubicBezTo>
                  <a:cubicBezTo>
                    <a:pt x="188" y="113"/>
                    <a:pt x="143" y="140"/>
                    <a:pt x="79" y="140"/>
                  </a:cubicBezTo>
                  <a:lnTo>
                    <a:pt x="49" y="140"/>
                  </a:lnTo>
                  <a:cubicBezTo>
                    <a:pt x="31" y="140"/>
                    <a:pt x="16" y="144"/>
                    <a:pt x="1" y="147"/>
                  </a:cubicBezTo>
                  <a:cubicBezTo>
                    <a:pt x="23" y="180"/>
                    <a:pt x="61" y="199"/>
                    <a:pt x="106" y="199"/>
                  </a:cubicBezTo>
                  <a:cubicBezTo>
                    <a:pt x="136" y="199"/>
                    <a:pt x="169" y="188"/>
                    <a:pt x="203" y="170"/>
                  </a:cubicBezTo>
                  <a:cubicBezTo>
                    <a:pt x="293" y="125"/>
                    <a:pt x="293" y="117"/>
                    <a:pt x="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
            <p:cNvSpPr/>
            <p:nvPr/>
          </p:nvSpPr>
          <p:spPr>
            <a:xfrm>
              <a:off x="-1869313" y="-2797625"/>
              <a:ext cx="13991" cy="12415"/>
            </a:xfrm>
            <a:custGeom>
              <a:avLst/>
              <a:gdLst/>
              <a:ahLst/>
              <a:cxnLst/>
              <a:rect l="l" t="t" r="r" b="b"/>
              <a:pathLst>
                <a:path w="293" h="260" extrusionOk="0">
                  <a:moveTo>
                    <a:pt x="203" y="1"/>
                  </a:moveTo>
                  <a:lnTo>
                    <a:pt x="203" y="1"/>
                  </a:lnTo>
                  <a:cubicBezTo>
                    <a:pt x="206" y="19"/>
                    <a:pt x="214" y="35"/>
                    <a:pt x="218" y="49"/>
                  </a:cubicBezTo>
                  <a:cubicBezTo>
                    <a:pt x="229" y="98"/>
                    <a:pt x="240" y="142"/>
                    <a:pt x="187" y="169"/>
                  </a:cubicBezTo>
                  <a:cubicBezTo>
                    <a:pt x="165" y="180"/>
                    <a:pt x="139" y="195"/>
                    <a:pt x="116" y="195"/>
                  </a:cubicBezTo>
                  <a:cubicBezTo>
                    <a:pt x="102" y="195"/>
                    <a:pt x="83" y="187"/>
                    <a:pt x="68" y="165"/>
                  </a:cubicBezTo>
                  <a:cubicBezTo>
                    <a:pt x="49" y="142"/>
                    <a:pt x="27" y="120"/>
                    <a:pt x="4" y="98"/>
                  </a:cubicBezTo>
                  <a:lnTo>
                    <a:pt x="4" y="98"/>
                  </a:lnTo>
                  <a:cubicBezTo>
                    <a:pt x="1" y="150"/>
                    <a:pt x="53" y="240"/>
                    <a:pt x="102" y="255"/>
                  </a:cubicBezTo>
                  <a:cubicBezTo>
                    <a:pt x="102" y="259"/>
                    <a:pt x="106" y="259"/>
                    <a:pt x="109" y="259"/>
                  </a:cubicBezTo>
                  <a:cubicBezTo>
                    <a:pt x="147" y="259"/>
                    <a:pt x="225" y="199"/>
                    <a:pt x="251" y="154"/>
                  </a:cubicBezTo>
                  <a:cubicBezTo>
                    <a:pt x="292" y="83"/>
                    <a:pt x="273" y="35"/>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
            <p:cNvSpPr/>
            <p:nvPr/>
          </p:nvSpPr>
          <p:spPr>
            <a:xfrm>
              <a:off x="-1918543" y="-2906113"/>
              <a:ext cx="19291" cy="13561"/>
            </a:xfrm>
            <a:custGeom>
              <a:avLst/>
              <a:gdLst/>
              <a:ahLst/>
              <a:cxnLst/>
              <a:rect l="l" t="t" r="r" b="b"/>
              <a:pathLst>
                <a:path w="404" h="284" extrusionOk="0">
                  <a:moveTo>
                    <a:pt x="340" y="0"/>
                  </a:moveTo>
                  <a:cubicBezTo>
                    <a:pt x="318" y="0"/>
                    <a:pt x="284" y="19"/>
                    <a:pt x="240" y="52"/>
                  </a:cubicBezTo>
                  <a:cubicBezTo>
                    <a:pt x="221" y="67"/>
                    <a:pt x="202" y="78"/>
                    <a:pt x="179" y="86"/>
                  </a:cubicBezTo>
                  <a:cubicBezTo>
                    <a:pt x="93" y="112"/>
                    <a:pt x="67" y="198"/>
                    <a:pt x="15" y="254"/>
                  </a:cubicBezTo>
                  <a:cubicBezTo>
                    <a:pt x="0" y="273"/>
                    <a:pt x="19" y="284"/>
                    <a:pt x="38" y="284"/>
                  </a:cubicBezTo>
                  <a:cubicBezTo>
                    <a:pt x="41" y="284"/>
                    <a:pt x="41" y="284"/>
                    <a:pt x="45" y="280"/>
                  </a:cubicBezTo>
                  <a:cubicBezTo>
                    <a:pt x="52" y="250"/>
                    <a:pt x="64" y="221"/>
                    <a:pt x="93" y="202"/>
                  </a:cubicBezTo>
                  <a:cubicBezTo>
                    <a:pt x="172" y="202"/>
                    <a:pt x="191" y="123"/>
                    <a:pt x="240" y="86"/>
                  </a:cubicBezTo>
                  <a:cubicBezTo>
                    <a:pt x="266" y="64"/>
                    <a:pt x="284" y="52"/>
                    <a:pt x="307" y="52"/>
                  </a:cubicBezTo>
                  <a:cubicBezTo>
                    <a:pt x="321" y="52"/>
                    <a:pt x="340" y="59"/>
                    <a:pt x="362" y="82"/>
                  </a:cubicBezTo>
                  <a:cubicBezTo>
                    <a:pt x="374" y="97"/>
                    <a:pt x="388" y="109"/>
                    <a:pt x="404" y="119"/>
                  </a:cubicBezTo>
                  <a:cubicBezTo>
                    <a:pt x="388" y="37"/>
                    <a:pt x="374" y="0"/>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
            <p:cNvSpPr/>
            <p:nvPr/>
          </p:nvSpPr>
          <p:spPr>
            <a:xfrm>
              <a:off x="-2053150" y="-2540014"/>
              <a:ext cx="9884" cy="10553"/>
            </a:xfrm>
            <a:custGeom>
              <a:avLst/>
              <a:gdLst/>
              <a:ahLst/>
              <a:cxnLst/>
              <a:rect l="l" t="t" r="r" b="b"/>
              <a:pathLst>
                <a:path w="207" h="221" extrusionOk="0">
                  <a:moveTo>
                    <a:pt x="157" y="0"/>
                  </a:moveTo>
                  <a:cubicBezTo>
                    <a:pt x="143" y="0"/>
                    <a:pt x="131" y="7"/>
                    <a:pt x="120" y="26"/>
                  </a:cubicBezTo>
                  <a:cubicBezTo>
                    <a:pt x="109" y="45"/>
                    <a:pt x="102" y="56"/>
                    <a:pt x="83" y="56"/>
                  </a:cubicBezTo>
                  <a:cubicBezTo>
                    <a:pt x="79" y="56"/>
                    <a:pt x="72" y="52"/>
                    <a:pt x="67" y="52"/>
                  </a:cubicBezTo>
                  <a:cubicBezTo>
                    <a:pt x="57" y="49"/>
                    <a:pt x="50" y="49"/>
                    <a:pt x="41" y="49"/>
                  </a:cubicBezTo>
                  <a:cubicBezTo>
                    <a:pt x="0" y="49"/>
                    <a:pt x="5" y="90"/>
                    <a:pt x="0" y="127"/>
                  </a:cubicBezTo>
                  <a:cubicBezTo>
                    <a:pt x="0" y="206"/>
                    <a:pt x="64" y="198"/>
                    <a:pt x="109" y="220"/>
                  </a:cubicBezTo>
                  <a:cubicBezTo>
                    <a:pt x="112" y="213"/>
                    <a:pt x="120" y="209"/>
                    <a:pt x="124" y="202"/>
                  </a:cubicBezTo>
                  <a:cubicBezTo>
                    <a:pt x="76" y="108"/>
                    <a:pt x="146" y="68"/>
                    <a:pt x="207" y="23"/>
                  </a:cubicBezTo>
                  <a:cubicBezTo>
                    <a:pt x="191" y="7"/>
                    <a:pt x="172"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
            <p:cNvSpPr/>
            <p:nvPr/>
          </p:nvSpPr>
          <p:spPr>
            <a:xfrm>
              <a:off x="-2606859" y="-2535955"/>
              <a:ext cx="8261" cy="9884"/>
            </a:xfrm>
            <a:custGeom>
              <a:avLst/>
              <a:gdLst/>
              <a:ahLst/>
              <a:cxnLst/>
              <a:rect l="l" t="t" r="r" b="b"/>
              <a:pathLst>
                <a:path w="173" h="207" extrusionOk="0">
                  <a:moveTo>
                    <a:pt x="64" y="0"/>
                  </a:moveTo>
                  <a:cubicBezTo>
                    <a:pt x="42" y="5"/>
                    <a:pt x="23" y="12"/>
                    <a:pt x="19" y="31"/>
                  </a:cubicBezTo>
                  <a:cubicBezTo>
                    <a:pt x="5" y="83"/>
                    <a:pt x="1" y="131"/>
                    <a:pt x="19" y="180"/>
                  </a:cubicBezTo>
                  <a:cubicBezTo>
                    <a:pt x="27" y="199"/>
                    <a:pt x="38" y="207"/>
                    <a:pt x="50" y="207"/>
                  </a:cubicBezTo>
                  <a:cubicBezTo>
                    <a:pt x="61" y="207"/>
                    <a:pt x="72" y="199"/>
                    <a:pt x="83" y="188"/>
                  </a:cubicBezTo>
                  <a:cubicBezTo>
                    <a:pt x="83" y="184"/>
                    <a:pt x="79" y="180"/>
                    <a:pt x="76" y="180"/>
                  </a:cubicBezTo>
                  <a:cubicBezTo>
                    <a:pt x="53" y="154"/>
                    <a:pt x="27" y="128"/>
                    <a:pt x="61" y="95"/>
                  </a:cubicBezTo>
                  <a:cubicBezTo>
                    <a:pt x="64" y="90"/>
                    <a:pt x="68" y="87"/>
                    <a:pt x="72" y="87"/>
                  </a:cubicBezTo>
                  <a:cubicBezTo>
                    <a:pt x="79" y="87"/>
                    <a:pt x="90" y="98"/>
                    <a:pt x="98" y="102"/>
                  </a:cubicBezTo>
                  <a:cubicBezTo>
                    <a:pt x="135" y="140"/>
                    <a:pt x="109" y="162"/>
                    <a:pt x="83" y="188"/>
                  </a:cubicBezTo>
                  <a:cubicBezTo>
                    <a:pt x="98" y="192"/>
                    <a:pt x="109" y="195"/>
                    <a:pt x="121" y="195"/>
                  </a:cubicBezTo>
                  <a:cubicBezTo>
                    <a:pt x="150" y="195"/>
                    <a:pt x="173" y="176"/>
                    <a:pt x="173" y="131"/>
                  </a:cubicBezTo>
                  <a:cubicBezTo>
                    <a:pt x="173" y="76"/>
                    <a:pt x="10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
            <p:cNvSpPr/>
            <p:nvPr/>
          </p:nvSpPr>
          <p:spPr>
            <a:xfrm>
              <a:off x="-2230542" y="-2697684"/>
              <a:ext cx="11651" cy="16999"/>
            </a:xfrm>
            <a:custGeom>
              <a:avLst/>
              <a:gdLst/>
              <a:ahLst/>
              <a:cxnLst/>
              <a:rect l="l" t="t" r="r" b="b"/>
              <a:pathLst>
                <a:path w="244" h="356" extrusionOk="0">
                  <a:moveTo>
                    <a:pt x="194" y="1"/>
                  </a:moveTo>
                  <a:cubicBezTo>
                    <a:pt x="168" y="1"/>
                    <a:pt x="142" y="9"/>
                    <a:pt x="119" y="20"/>
                  </a:cubicBezTo>
                  <a:cubicBezTo>
                    <a:pt x="37" y="54"/>
                    <a:pt x="0" y="158"/>
                    <a:pt x="37" y="244"/>
                  </a:cubicBezTo>
                  <a:cubicBezTo>
                    <a:pt x="64" y="319"/>
                    <a:pt x="109" y="356"/>
                    <a:pt x="171" y="356"/>
                  </a:cubicBezTo>
                  <a:cubicBezTo>
                    <a:pt x="190" y="356"/>
                    <a:pt x="216" y="349"/>
                    <a:pt x="243" y="342"/>
                  </a:cubicBezTo>
                  <a:lnTo>
                    <a:pt x="239" y="342"/>
                  </a:lnTo>
                  <a:cubicBezTo>
                    <a:pt x="213" y="334"/>
                    <a:pt x="187" y="334"/>
                    <a:pt x="164" y="323"/>
                  </a:cubicBezTo>
                  <a:cubicBezTo>
                    <a:pt x="104" y="289"/>
                    <a:pt x="56" y="247"/>
                    <a:pt x="64" y="173"/>
                  </a:cubicBezTo>
                  <a:cubicBezTo>
                    <a:pt x="67" y="95"/>
                    <a:pt x="112" y="57"/>
                    <a:pt x="180" y="38"/>
                  </a:cubicBezTo>
                  <a:cubicBezTo>
                    <a:pt x="202" y="31"/>
                    <a:pt x="224" y="28"/>
                    <a:pt x="243" y="12"/>
                  </a:cubicBezTo>
                  <a:cubicBezTo>
                    <a:pt x="228" y="5"/>
                    <a:pt x="209"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
            <p:cNvSpPr/>
            <p:nvPr/>
          </p:nvSpPr>
          <p:spPr>
            <a:xfrm>
              <a:off x="-2210391" y="-2766397"/>
              <a:ext cx="8786" cy="11651"/>
            </a:xfrm>
            <a:custGeom>
              <a:avLst/>
              <a:gdLst/>
              <a:ahLst/>
              <a:cxnLst/>
              <a:rect l="l" t="t" r="r" b="b"/>
              <a:pathLst>
                <a:path w="184" h="244" extrusionOk="0">
                  <a:moveTo>
                    <a:pt x="116" y="1"/>
                  </a:moveTo>
                  <a:cubicBezTo>
                    <a:pt x="82" y="4"/>
                    <a:pt x="86" y="31"/>
                    <a:pt x="94" y="54"/>
                  </a:cubicBezTo>
                  <a:cubicBezTo>
                    <a:pt x="101" y="87"/>
                    <a:pt x="86" y="116"/>
                    <a:pt x="60" y="132"/>
                  </a:cubicBezTo>
                  <a:cubicBezTo>
                    <a:pt x="15" y="154"/>
                    <a:pt x="1" y="180"/>
                    <a:pt x="37" y="218"/>
                  </a:cubicBezTo>
                  <a:cubicBezTo>
                    <a:pt x="53" y="237"/>
                    <a:pt x="72" y="244"/>
                    <a:pt x="86" y="244"/>
                  </a:cubicBezTo>
                  <a:cubicBezTo>
                    <a:pt x="101" y="244"/>
                    <a:pt x="120" y="237"/>
                    <a:pt x="139" y="221"/>
                  </a:cubicBezTo>
                  <a:cubicBezTo>
                    <a:pt x="153" y="206"/>
                    <a:pt x="168" y="188"/>
                    <a:pt x="184" y="173"/>
                  </a:cubicBezTo>
                  <a:cubicBezTo>
                    <a:pt x="180" y="166"/>
                    <a:pt x="176" y="161"/>
                    <a:pt x="172" y="154"/>
                  </a:cubicBezTo>
                  <a:cubicBezTo>
                    <a:pt x="142" y="124"/>
                    <a:pt x="131" y="90"/>
                    <a:pt x="142" y="49"/>
                  </a:cubicBezTo>
                  <a:cubicBezTo>
                    <a:pt x="146" y="27"/>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
            <p:cNvSpPr/>
            <p:nvPr/>
          </p:nvSpPr>
          <p:spPr>
            <a:xfrm>
              <a:off x="-2217028" y="-2834202"/>
              <a:ext cx="8117" cy="16474"/>
            </a:xfrm>
            <a:custGeom>
              <a:avLst/>
              <a:gdLst/>
              <a:ahLst/>
              <a:cxnLst/>
              <a:rect l="l" t="t" r="r" b="b"/>
              <a:pathLst>
                <a:path w="170" h="345" extrusionOk="0">
                  <a:moveTo>
                    <a:pt x="117" y="0"/>
                  </a:moveTo>
                  <a:cubicBezTo>
                    <a:pt x="90" y="0"/>
                    <a:pt x="72" y="23"/>
                    <a:pt x="54" y="56"/>
                  </a:cubicBezTo>
                  <a:cubicBezTo>
                    <a:pt x="16" y="135"/>
                    <a:pt x="54" y="221"/>
                    <a:pt x="16" y="303"/>
                  </a:cubicBezTo>
                  <a:cubicBezTo>
                    <a:pt x="1" y="330"/>
                    <a:pt x="50" y="333"/>
                    <a:pt x="72" y="344"/>
                  </a:cubicBezTo>
                  <a:cubicBezTo>
                    <a:pt x="90" y="325"/>
                    <a:pt x="95" y="303"/>
                    <a:pt x="98" y="277"/>
                  </a:cubicBezTo>
                  <a:cubicBezTo>
                    <a:pt x="95" y="240"/>
                    <a:pt x="102" y="199"/>
                    <a:pt x="90" y="165"/>
                  </a:cubicBezTo>
                  <a:cubicBezTo>
                    <a:pt x="64" y="83"/>
                    <a:pt x="106" y="49"/>
                    <a:pt x="169" y="19"/>
                  </a:cubicBezTo>
                  <a:cubicBezTo>
                    <a:pt x="150" y="4"/>
                    <a:pt x="132"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
            <p:cNvSpPr/>
            <p:nvPr/>
          </p:nvSpPr>
          <p:spPr>
            <a:xfrm>
              <a:off x="-2571524" y="-2542019"/>
              <a:ext cx="9502" cy="9168"/>
            </a:xfrm>
            <a:custGeom>
              <a:avLst/>
              <a:gdLst/>
              <a:ahLst/>
              <a:cxnLst/>
              <a:rect l="l" t="t" r="r" b="b"/>
              <a:pathLst>
                <a:path w="199" h="192" extrusionOk="0">
                  <a:moveTo>
                    <a:pt x="143" y="1"/>
                  </a:moveTo>
                  <a:cubicBezTo>
                    <a:pt x="64" y="1"/>
                    <a:pt x="80" y="101"/>
                    <a:pt x="28" y="132"/>
                  </a:cubicBezTo>
                  <a:cubicBezTo>
                    <a:pt x="12" y="139"/>
                    <a:pt x="1" y="172"/>
                    <a:pt x="20" y="180"/>
                  </a:cubicBezTo>
                  <a:cubicBezTo>
                    <a:pt x="28" y="188"/>
                    <a:pt x="38" y="191"/>
                    <a:pt x="46" y="191"/>
                  </a:cubicBezTo>
                  <a:cubicBezTo>
                    <a:pt x="80" y="191"/>
                    <a:pt x="95" y="150"/>
                    <a:pt x="121" y="136"/>
                  </a:cubicBezTo>
                  <a:cubicBezTo>
                    <a:pt x="132" y="127"/>
                    <a:pt x="140" y="120"/>
                    <a:pt x="151" y="120"/>
                  </a:cubicBezTo>
                  <a:lnTo>
                    <a:pt x="166" y="120"/>
                  </a:lnTo>
                  <a:cubicBezTo>
                    <a:pt x="185" y="120"/>
                    <a:pt x="199" y="120"/>
                    <a:pt x="195" y="91"/>
                  </a:cubicBezTo>
                  <a:cubicBezTo>
                    <a:pt x="195" y="65"/>
                    <a:pt x="188" y="38"/>
                    <a:pt x="185" y="12"/>
                  </a:cubicBezTo>
                  <a:cubicBezTo>
                    <a:pt x="173" y="8"/>
                    <a:pt x="16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
            <p:cNvSpPr/>
            <p:nvPr/>
          </p:nvSpPr>
          <p:spPr>
            <a:xfrm>
              <a:off x="-2064754" y="-2889735"/>
              <a:ext cx="11126" cy="13274"/>
            </a:xfrm>
            <a:custGeom>
              <a:avLst/>
              <a:gdLst/>
              <a:ahLst/>
              <a:cxnLst/>
              <a:rect l="l" t="t" r="r" b="b"/>
              <a:pathLst>
                <a:path w="233" h="278" extrusionOk="0">
                  <a:moveTo>
                    <a:pt x="217" y="1"/>
                  </a:moveTo>
                  <a:cubicBezTo>
                    <a:pt x="191" y="120"/>
                    <a:pt x="79" y="161"/>
                    <a:pt x="1" y="232"/>
                  </a:cubicBezTo>
                  <a:lnTo>
                    <a:pt x="1" y="240"/>
                  </a:lnTo>
                  <a:cubicBezTo>
                    <a:pt x="8" y="244"/>
                    <a:pt x="15" y="244"/>
                    <a:pt x="23" y="247"/>
                  </a:cubicBezTo>
                  <a:cubicBezTo>
                    <a:pt x="68" y="266"/>
                    <a:pt x="94" y="277"/>
                    <a:pt x="113" y="277"/>
                  </a:cubicBezTo>
                  <a:cubicBezTo>
                    <a:pt x="139" y="277"/>
                    <a:pt x="146" y="251"/>
                    <a:pt x="165" y="180"/>
                  </a:cubicBezTo>
                  <a:cubicBezTo>
                    <a:pt x="176" y="139"/>
                    <a:pt x="206" y="132"/>
                    <a:pt x="232" y="109"/>
                  </a:cubicBezTo>
                  <a:lnTo>
                    <a:pt x="232" y="106"/>
                  </a:lnTo>
                  <a:cubicBezTo>
                    <a:pt x="229" y="72"/>
                    <a:pt x="221" y="35"/>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
            <p:cNvSpPr/>
            <p:nvPr/>
          </p:nvSpPr>
          <p:spPr>
            <a:xfrm>
              <a:off x="-2014616" y="-2684076"/>
              <a:ext cx="9359" cy="8595"/>
            </a:xfrm>
            <a:custGeom>
              <a:avLst/>
              <a:gdLst/>
              <a:ahLst/>
              <a:cxnLst/>
              <a:rect l="l" t="t" r="r" b="b"/>
              <a:pathLst>
                <a:path w="196" h="180" extrusionOk="0">
                  <a:moveTo>
                    <a:pt x="87" y="0"/>
                  </a:moveTo>
                  <a:cubicBezTo>
                    <a:pt x="80" y="0"/>
                    <a:pt x="68" y="4"/>
                    <a:pt x="57" y="7"/>
                  </a:cubicBezTo>
                  <a:cubicBezTo>
                    <a:pt x="1" y="34"/>
                    <a:pt x="5" y="90"/>
                    <a:pt x="12" y="138"/>
                  </a:cubicBezTo>
                  <a:cubicBezTo>
                    <a:pt x="16" y="169"/>
                    <a:pt x="35" y="180"/>
                    <a:pt x="50" y="180"/>
                  </a:cubicBezTo>
                  <a:cubicBezTo>
                    <a:pt x="64" y="180"/>
                    <a:pt x="76" y="172"/>
                    <a:pt x="83" y="157"/>
                  </a:cubicBezTo>
                  <a:cubicBezTo>
                    <a:pt x="106" y="109"/>
                    <a:pt x="143" y="101"/>
                    <a:pt x="195" y="83"/>
                  </a:cubicBezTo>
                  <a:cubicBezTo>
                    <a:pt x="154" y="52"/>
                    <a:pt x="132"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
            <p:cNvSpPr/>
            <p:nvPr/>
          </p:nvSpPr>
          <p:spPr>
            <a:xfrm>
              <a:off x="-2339125" y="-2714254"/>
              <a:ext cx="13656" cy="10219"/>
            </a:xfrm>
            <a:custGeom>
              <a:avLst/>
              <a:gdLst/>
              <a:ahLst/>
              <a:cxnLst/>
              <a:rect l="l" t="t" r="r" b="b"/>
              <a:pathLst>
                <a:path w="286" h="214" extrusionOk="0">
                  <a:moveTo>
                    <a:pt x="211" y="1"/>
                  </a:moveTo>
                  <a:cubicBezTo>
                    <a:pt x="195" y="1"/>
                    <a:pt x="185" y="8"/>
                    <a:pt x="185" y="38"/>
                  </a:cubicBezTo>
                  <a:cubicBezTo>
                    <a:pt x="185" y="42"/>
                    <a:pt x="188" y="49"/>
                    <a:pt x="188" y="53"/>
                  </a:cubicBezTo>
                  <a:lnTo>
                    <a:pt x="188" y="56"/>
                  </a:lnTo>
                  <a:cubicBezTo>
                    <a:pt x="192" y="87"/>
                    <a:pt x="177" y="105"/>
                    <a:pt x="158" y="105"/>
                  </a:cubicBezTo>
                  <a:cubicBezTo>
                    <a:pt x="151" y="105"/>
                    <a:pt x="143" y="105"/>
                    <a:pt x="132" y="97"/>
                  </a:cubicBezTo>
                  <a:cubicBezTo>
                    <a:pt x="117" y="90"/>
                    <a:pt x="99" y="87"/>
                    <a:pt x="83" y="87"/>
                  </a:cubicBezTo>
                  <a:cubicBezTo>
                    <a:pt x="57" y="87"/>
                    <a:pt x="35" y="94"/>
                    <a:pt x="9" y="101"/>
                  </a:cubicBezTo>
                  <a:cubicBezTo>
                    <a:pt x="1" y="123"/>
                    <a:pt x="12" y="139"/>
                    <a:pt x="23" y="154"/>
                  </a:cubicBezTo>
                  <a:cubicBezTo>
                    <a:pt x="90" y="158"/>
                    <a:pt x="102" y="165"/>
                    <a:pt x="106" y="213"/>
                  </a:cubicBezTo>
                  <a:cubicBezTo>
                    <a:pt x="151" y="131"/>
                    <a:pt x="247" y="109"/>
                    <a:pt x="285" y="23"/>
                  </a:cubicBezTo>
                  <a:cubicBezTo>
                    <a:pt x="282" y="16"/>
                    <a:pt x="278" y="11"/>
                    <a:pt x="270" y="4"/>
                  </a:cubicBezTo>
                  <a:cubicBezTo>
                    <a:pt x="266" y="4"/>
                    <a:pt x="263" y="8"/>
                    <a:pt x="259" y="8"/>
                  </a:cubicBezTo>
                  <a:cubicBezTo>
                    <a:pt x="252" y="8"/>
                    <a:pt x="244" y="4"/>
                    <a:pt x="237" y="4"/>
                  </a:cubicBezTo>
                  <a:cubicBezTo>
                    <a:pt x="225" y="1"/>
                    <a:pt x="218"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
            <p:cNvSpPr/>
            <p:nvPr/>
          </p:nvSpPr>
          <p:spPr>
            <a:xfrm>
              <a:off x="-2037106" y="-2527885"/>
              <a:ext cx="7783" cy="9646"/>
            </a:xfrm>
            <a:custGeom>
              <a:avLst/>
              <a:gdLst/>
              <a:ahLst/>
              <a:cxnLst/>
              <a:rect l="l" t="t" r="r" b="b"/>
              <a:pathLst>
                <a:path w="163" h="202" extrusionOk="0">
                  <a:moveTo>
                    <a:pt x="72" y="0"/>
                  </a:moveTo>
                  <a:cubicBezTo>
                    <a:pt x="54" y="15"/>
                    <a:pt x="35" y="33"/>
                    <a:pt x="16" y="49"/>
                  </a:cubicBezTo>
                  <a:cubicBezTo>
                    <a:pt x="12" y="86"/>
                    <a:pt x="5" y="128"/>
                    <a:pt x="1" y="164"/>
                  </a:cubicBezTo>
                  <a:cubicBezTo>
                    <a:pt x="19" y="187"/>
                    <a:pt x="45" y="190"/>
                    <a:pt x="72" y="198"/>
                  </a:cubicBezTo>
                  <a:cubicBezTo>
                    <a:pt x="83" y="202"/>
                    <a:pt x="95" y="202"/>
                    <a:pt x="102" y="202"/>
                  </a:cubicBezTo>
                  <a:cubicBezTo>
                    <a:pt x="140" y="202"/>
                    <a:pt x="147" y="176"/>
                    <a:pt x="132" y="131"/>
                  </a:cubicBezTo>
                  <a:cubicBezTo>
                    <a:pt x="124" y="97"/>
                    <a:pt x="162" y="33"/>
                    <a:pt x="109" y="33"/>
                  </a:cubicBezTo>
                  <a:cubicBezTo>
                    <a:pt x="102" y="33"/>
                    <a:pt x="87" y="38"/>
                    <a:pt x="68" y="41"/>
                  </a:cubicBezTo>
                  <a:cubicBezTo>
                    <a:pt x="68" y="30"/>
                    <a:pt x="72"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
            <p:cNvSpPr/>
            <p:nvPr/>
          </p:nvSpPr>
          <p:spPr>
            <a:xfrm>
              <a:off x="-2110785" y="-2598746"/>
              <a:ext cx="9311" cy="15710"/>
            </a:xfrm>
            <a:custGeom>
              <a:avLst/>
              <a:gdLst/>
              <a:ahLst/>
              <a:cxnLst/>
              <a:rect l="l" t="t" r="r" b="b"/>
              <a:pathLst>
                <a:path w="195" h="329" extrusionOk="0">
                  <a:moveTo>
                    <a:pt x="71" y="0"/>
                  </a:moveTo>
                  <a:cubicBezTo>
                    <a:pt x="1" y="90"/>
                    <a:pt x="101" y="82"/>
                    <a:pt x="149" y="112"/>
                  </a:cubicBezTo>
                  <a:cubicBezTo>
                    <a:pt x="113" y="149"/>
                    <a:pt x="113" y="194"/>
                    <a:pt x="113" y="239"/>
                  </a:cubicBezTo>
                  <a:cubicBezTo>
                    <a:pt x="116" y="277"/>
                    <a:pt x="101" y="306"/>
                    <a:pt x="71" y="329"/>
                  </a:cubicBezTo>
                  <a:lnTo>
                    <a:pt x="75" y="329"/>
                  </a:lnTo>
                  <a:cubicBezTo>
                    <a:pt x="153" y="325"/>
                    <a:pt x="187" y="295"/>
                    <a:pt x="165" y="232"/>
                  </a:cubicBezTo>
                  <a:cubicBezTo>
                    <a:pt x="149" y="187"/>
                    <a:pt x="158" y="161"/>
                    <a:pt x="175" y="120"/>
                  </a:cubicBezTo>
                  <a:cubicBezTo>
                    <a:pt x="194" y="82"/>
                    <a:pt x="194" y="30"/>
                    <a:pt x="139" y="30"/>
                  </a:cubicBezTo>
                  <a:lnTo>
                    <a:pt x="108" y="30"/>
                  </a:lnTo>
                  <a:cubicBezTo>
                    <a:pt x="86" y="30"/>
                    <a:pt x="82"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
            <p:cNvSpPr/>
            <p:nvPr/>
          </p:nvSpPr>
          <p:spPr>
            <a:xfrm>
              <a:off x="-2259287" y="-2605575"/>
              <a:ext cx="11269" cy="8834"/>
            </a:xfrm>
            <a:custGeom>
              <a:avLst/>
              <a:gdLst/>
              <a:ahLst/>
              <a:cxnLst/>
              <a:rect l="l" t="t" r="r" b="b"/>
              <a:pathLst>
                <a:path w="236" h="185" extrusionOk="0">
                  <a:moveTo>
                    <a:pt x="30" y="1"/>
                  </a:moveTo>
                  <a:cubicBezTo>
                    <a:pt x="11" y="16"/>
                    <a:pt x="11" y="42"/>
                    <a:pt x="0" y="64"/>
                  </a:cubicBezTo>
                  <a:cubicBezTo>
                    <a:pt x="23" y="87"/>
                    <a:pt x="41" y="109"/>
                    <a:pt x="41" y="143"/>
                  </a:cubicBezTo>
                  <a:cubicBezTo>
                    <a:pt x="41" y="166"/>
                    <a:pt x="49" y="185"/>
                    <a:pt x="71" y="185"/>
                  </a:cubicBezTo>
                  <a:cubicBezTo>
                    <a:pt x="75" y="185"/>
                    <a:pt x="78" y="180"/>
                    <a:pt x="83" y="180"/>
                  </a:cubicBezTo>
                  <a:cubicBezTo>
                    <a:pt x="138" y="154"/>
                    <a:pt x="209" y="143"/>
                    <a:pt x="228" y="64"/>
                  </a:cubicBezTo>
                  <a:cubicBezTo>
                    <a:pt x="235" y="54"/>
                    <a:pt x="235" y="45"/>
                    <a:pt x="228" y="35"/>
                  </a:cubicBezTo>
                  <a:cubicBezTo>
                    <a:pt x="213" y="57"/>
                    <a:pt x="195" y="64"/>
                    <a:pt x="176" y="64"/>
                  </a:cubicBezTo>
                  <a:cubicBezTo>
                    <a:pt x="161" y="64"/>
                    <a:pt x="150" y="61"/>
                    <a:pt x="135" y="57"/>
                  </a:cubicBezTo>
                  <a:cubicBezTo>
                    <a:pt x="123" y="57"/>
                    <a:pt x="109" y="54"/>
                    <a:pt x="97" y="54"/>
                  </a:cubicBezTo>
                  <a:cubicBezTo>
                    <a:pt x="83" y="54"/>
                    <a:pt x="64" y="57"/>
                    <a:pt x="52" y="72"/>
                  </a:cubicBezTo>
                  <a:cubicBezTo>
                    <a:pt x="45" y="54"/>
                    <a:pt x="56" y="28"/>
                    <a:pt x="41" y="9"/>
                  </a:cubicBezTo>
                  <a:cubicBezTo>
                    <a:pt x="38" y="5"/>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
            <p:cNvSpPr/>
            <p:nvPr/>
          </p:nvSpPr>
          <p:spPr>
            <a:xfrm>
              <a:off x="-1999766" y="-2635896"/>
              <a:ext cx="8404" cy="7353"/>
            </a:xfrm>
            <a:custGeom>
              <a:avLst/>
              <a:gdLst/>
              <a:ahLst/>
              <a:cxnLst/>
              <a:rect l="l" t="t" r="r" b="b"/>
              <a:pathLst>
                <a:path w="176" h="154" extrusionOk="0">
                  <a:moveTo>
                    <a:pt x="67" y="0"/>
                  </a:moveTo>
                  <a:cubicBezTo>
                    <a:pt x="34" y="0"/>
                    <a:pt x="19" y="26"/>
                    <a:pt x="12" y="61"/>
                  </a:cubicBezTo>
                  <a:cubicBezTo>
                    <a:pt x="8" y="75"/>
                    <a:pt x="4" y="94"/>
                    <a:pt x="0" y="113"/>
                  </a:cubicBezTo>
                  <a:cubicBezTo>
                    <a:pt x="31" y="139"/>
                    <a:pt x="64" y="154"/>
                    <a:pt x="90" y="154"/>
                  </a:cubicBezTo>
                  <a:cubicBezTo>
                    <a:pt x="120" y="154"/>
                    <a:pt x="150" y="139"/>
                    <a:pt x="176" y="97"/>
                  </a:cubicBezTo>
                  <a:cubicBezTo>
                    <a:pt x="161" y="83"/>
                    <a:pt x="146" y="68"/>
                    <a:pt x="138" y="42"/>
                  </a:cubicBezTo>
                  <a:cubicBezTo>
                    <a:pt x="131" y="4"/>
                    <a:pt x="98"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
            <p:cNvSpPr/>
            <p:nvPr/>
          </p:nvSpPr>
          <p:spPr>
            <a:xfrm>
              <a:off x="-1913577" y="-2575015"/>
              <a:ext cx="13083" cy="9502"/>
            </a:xfrm>
            <a:custGeom>
              <a:avLst/>
              <a:gdLst/>
              <a:ahLst/>
              <a:cxnLst/>
              <a:rect l="l" t="t" r="r" b="b"/>
              <a:pathLst>
                <a:path w="274" h="199" extrusionOk="0">
                  <a:moveTo>
                    <a:pt x="146" y="0"/>
                  </a:moveTo>
                  <a:cubicBezTo>
                    <a:pt x="127" y="23"/>
                    <a:pt x="101" y="42"/>
                    <a:pt x="110" y="78"/>
                  </a:cubicBezTo>
                  <a:cubicBezTo>
                    <a:pt x="124" y="68"/>
                    <a:pt x="139" y="49"/>
                    <a:pt x="158" y="49"/>
                  </a:cubicBezTo>
                  <a:cubicBezTo>
                    <a:pt x="158" y="45"/>
                    <a:pt x="162" y="45"/>
                    <a:pt x="162" y="45"/>
                  </a:cubicBezTo>
                  <a:cubicBezTo>
                    <a:pt x="184" y="45"/>
                    <a:pt x="199" y="68"/>
                    <a:pt x="206" y="86"/>
                  </a:cubicBezTo>
                  <a:cubicBezTo>
                    <a:pt x="206" y="94"/>
                    <a:pt x="203" y="109"/>
                    <a:pt x="195" y="116"/>
                  </a:cubicBezTo>
                  <a:cubicBezTo>
                    <a:pt x="188" y="128"/>
                    <a:pt x="172" y="135"/>
                    <a:pt x="158" y="135"/>
                  </a:cubicBezTo>
                  <a:cubicBezTo>
                    <a:pt x="150" y="135"/>
                    <a:pt x="143" y="135"/>
                    <a:pt x="136" y="128"/>
                  </a:cubicBezTo>
                  <a:cubicBezTo>
                    <a:pt x="120" y="116"/>
                    <a:pt x="117" y="94"/>
                    <a:pt x="110" y="78"/>
                  </a:cubicBezTo>
                  <a:cubicBezTo>
                    <a:pt x="87" y="116"/>
                    <a:pt x="34" y="128"/>
                    <a:pt x="1" y="168"/>
                  </a:cubicBezTo>
                  <a:cubicBezTo>
                    <a:pt x="34" y="180"/>
                    <a:pt x="60" y="199"/>
                    <a:pt x="91" y="199"/>
                  </a:cubicBezTo>
                  <a:cubicBezTo>
                    <a:pt x="101" y="199"/>
                    <a:pt x="113" y="195"/>
                    <a:pt x="127" y="187"/>
                  </a:cubicBezTo>
                  <a:cubicBezTo>
                    <a:pt x="165" y="161"/>
                    <a:pt x="229" y="168"/>
                    <a:pt x="248" y="128"/>
                  </a:cubicBezTo>
                  <a:cubicBezTo>
                    <a:pt x="274" y="64"/>
                    <a:pt x="191" y="49"/>
                    <a:pt x="165" y="4"/>
                  </a:cubicBezTo>
                  <a:cubicBezTo>
                    <a:pt x="162" y="0"/>
                    <a:pt x="154"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
            <p:cNvSpPr/>
            <p:nvPr/>
          </p:nvSpPr>
          <p:spPr>
            <a:xfrm>
              <a:off x="-2162211" y="-2781390"/>
              <a:ext cx="12033" cy="11985"/>
            </a:xfrm>
            <a:custGeom>
              <a:avLst/>
              <a:gdLst/>
              <a:ahLst/>
              <a:cxnLst/>
              <a:rect l="l" t="t" r="r" b="b"/>
              <a:pathLst>
                <a:path w="252" h="251" extrusionOk="0">
                  <a:moveTo>
                    <a:pt x="117" y="1"/>
                  </a:moveTo>
                  <a:cubicBezTo>
                    <a:pt x="98" y="1"/>
                    <a:pt x="79" y="4"/>
                    <a:pt x="64" y="20"/>
                  </a:cubicBezTo>
                  <a:cubicBezTo>
                    <a:pt x="27" y="57"/>
                    <a:pt x="1" y="113"/>
                    <a:pt x="41" y="161"/>
                  </a:cubicBezTo>
                  <a:cubicBezTo>
                    <a:pt x="64" y="192"/>
                    <a:pt x="60" y="251"/>
                    <a:pt x="117" y="251"/>
                  </a:cubicBezTo>
                  <a:lnTo>
                    <a:pt x="120" y="247"/>
                  </a:lnTo>
                  <a:cubicBezTo>
                    <a:pt x="165" y="247"/>
                    <a:pt x="169" y="206"/>
                    <a:pt x="180" y="177"/>
                  </a:cubicBezTo>
                  <a:lnTo>
                    <a:pt x="172" y="177"/>
                  </a:lnTo>
                  <a:cubicBezTo>
                    <a:pt x="162" y="177"/>
                    <a:pt x="150" y="177"/>
                    <a:pt x="143" y="180"/>
                  </a:cubicBezTo>
                  <a:cubicBezTo>
                    <a:pt x="131" y="180"/>
                    <a:pt x="120" y="184"/>
                    <a:pt x="109" y="184"/>
                  </a:cubicBezTo>
                  <a:cubicBezTo>
                    <a:pt x="86" y="184"/>
                    <a:pt x="68" y="173"/>
                    <a:pt x="60" y="135"/>
                  </a:cubicBezTo>
                  <a:cubicBezTo>
                    <a:pt x="49" y="106"/>
                    <a:pt x="53" y="68"/>
                    <a:pt x="91" y="46"/>
                  </a:cubicBezTo>
                  <a:cubicBezTo>
                    <a:pt x="98" y="42"/>
                    <a:pt x="105" y="42"/>
                    <a:pt x="117" y="42"/>
                  </a:cubicBezTo>
                  <a:cubicBezTo>
                    <a:pt x="136" y="42"/>
                    <a:pt x="153" y="54"/>
                    <a:pt x="169" y="68"/>
                  </a:cubicBezTo>
                  <a:cubicBezTo>
                    <a:pt x="195" y="90"/>
                    <a:pt x="203" y="116"/>
                    <a:pt x="210" y="147"/>
                  </a:cubicBezTo>
                  <a:cubicBezTo>
                    <a:pt x="251" y="94"/>
                    <a:pt x="221" y="49"/>
                    <a:pt x="180" y="20"/>
                  </a:cubicBezTo>
                  <a:cubicBezTo>
                    <a:pt x="162" y="9"/>
                    <a:pt x="139"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
            <p:cNvSpPr/>
            <p:nvPr/>
          </p:nvSpPr>
          <p:spPr>
            <a:xfrm>
              <a:off x="-2116133" y="-2904872"/>
              <a:ext cx="7879" cy="9502"/>
            </a:xfrm>
            <a:custGeom>
              <a:avLst/>
              <a:gdLst/>
              <a:ahLst/>
              <a:cxnLst/>
              <a:rect l="l" t="t" r="r" b="b"/>
              <a:pathLst>
                <a:path w="165" h="199" extrusionOk="0">
                  <a:moveTo>
                    <a:pt x="0" y="0"/>
                  </a:moveTo>
                  <a:lnTo>
                    <a:pt x="0" y="0"/>
                  </a:lnTo>
                  <a:cubicBezTo>
                    <a:pt x="8" y="38"/>
                    <a:pt x="18" y="64"/>
                    <a:pt x="18" y="93"/>
                  </a:cubicBezTo>
                  <a:cubicBezTo>
                    <a:pt x="30" y="172"/>
                    <a:pt x="34" y="198"/>
                    <a:pt x="71" y="198"/>
                  </a:cubicBezTo>
                  <a:cubicBezTo>
                    <a:pt x="90" y="198"/>
                    <a:pt x="120" y="190"/>
                    <a:pt x="165" y="180"/>
                  </a:cubicBezTo>
                  <a:cubicBezTo>
                    <a:pt x="120" y="112"/>
                    <a:pt x="104"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
            <p:cNvSpPr/>
            <p:nvPr/>
          </p:nvSpPr>
          <p:spPr>
            <a:xfrm>
              <a:off x="-2118281" y="-2590724"/>
              <a:ext cx="10935" cy="6446"/>
            </a:xfrm>
            <a:custGeom>
              <a:avLst/>
              <a:gdLst/>
              <a:ahLst/>
              <a:cxnLst/>
              <a:rect l="l" t="t" r="r" b="b"/>
              <a:pathLst>
                <a:path w="229" h="135" extrusionOk="0">
                  <a:moveTo>
                    <a:pt x="82" y="0"/>
                  </a:moveTo>
                  <a:cubicBezTo>
                    <a:pt x="56" y="0"/>
                    <a:pt x="30" y="12"/>
                    <a:pt x="4" y="26"/>
                  </a:cubicBezTo>
                  <a:cubicBezTo>
                    <a:pt x="4" y="38"/>
                    <a:pt x="4" y="48"/>
                    <a:pt x="1" y="60"/>
                  </a:cubicBezTo>
                  <a:cubicBezTo>
                    <a:pt x="53" y="90"/>
                    <a:pt x="97" y="135"/>
                    <a:pt x="158" y="135"/>
                  </a:cubicBezTo>
                  <a:cubicBezTo>
                    <a:pt x="168" y="135"/>
                    <a:pt x="184" y="135"/>
                    <a:pt x="194" y="131"/>
                  </a:cubicBezTo>
                  <a:cubicBezTo>
                    <a:pt x="206" y="101"/>
                    <a:pt x="217" y="75"/>
                    <a:pt x="228" y="48"/>
                  </a:cubicBezTo>
                  <a:lnTo>
                    <a:pt x="198" y="48"/>
                  </a:lnTo>
                  <a:cubicBezTo>
                    <a:pt x="191" y="53"/>
                    <a:pt x="184" y="53"/>
                    <a:pt x="175" y="53"/>
                  </a:cubicBezTo>
                  <a:cubicBezTo>
                    <a:pt x="165" y="53"/>
                    <a:pt x="158" y="48"/>
                    <a:pt x="149" y="41"/>
                  </a:cubicBezTo>
                  <a:cubicBezTo>
                    <a:pt x="127" y="12"/>
                    <a:pt x="105"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
            <p:cNvSpPr/>
            <p:nvPr/>
          </p:nvSpPr>
          <p:spPr>
            <a:xfrm>
              <a:off x="-2218938" y="-2697111"/>
              <a:ext cx="9693" cy="15758"/>
            </a:xfrm>
            <a:custGeom>
              <a:avLst/>
              <a:gdLst/>
              <a:ahLst/>
              <a:cxnLst/>
              <a:rect l="l" t="t" r="r" b="b"/>
              <a:pathLst>
                <a:path w="203" h="330" extrusionOk="0">
                  <a:moveTo>
                    <a:pt x="0" y="0"/>
                  </a:moveTo>
                  <a:lnTo>
                    <a:pt x="0" y="0"/>
                  </a:lnTo>
                  <a:cubicBezTo>
                    <a:pt x="15" y="19"/>
                    <a:pt x="30" y="34"/>
                    <a:pt x="49" y="52"/>
                  </a:cubicBezTo>
                  <a:cubicBezTo>
                    <a:pt x="85" y="87"/>
                    <a:pt x="135" y="116"/>
                    <a:pt x="112" y="180"/>
                  </a:cubicBezTo>
                  <a:cubicBezTo>
                    <a:pt x="130" y="273"/>
                    <a:pt x="33" y="277"/>
                    <a:pt x="0" y="330"/>
                  </a:cubicBezTo>
                  <a:lnTo>
                    <a:pt x="18" y="330"/>
                  </a:lnTo>
                  <a:cubicBezTo>
                    <a:pt x="108" y="330"/>
                    <a:pt x="202" y="235"/>
                    <a:pt x="168" y="161"/>
                  </a:cubicBezTo>
                  <a:cubicBezTo>
                    <a:pt x="135" y="90"/>
                    <a:pt x="101" y="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
            <p:cNvSpPr/>
            <p:nvPr/>
          </p:nvSpPr>
          <p:spPr>
            <a:xfrm>
              <a:off x="-2298776" y="-2764057"/>
              <a:ext cx="16283" cy="11460"/>
            </a:xfrm>
            <a:custGeom>
              <a:avLst/>
              <a:gdLst/>
              <a:ahLst/>
              <a:cxnLst/>
              <a:rect l="l" t="t" r="r" b="b"/>
              <a:pathLst>
                <a:path w="341" h="240" extrusionOk="0">
                  <a:moveTo>
                    <a:pt x="296" y="0"/>
                  </a:moveTo>
                  <a:cubicBezTo>
                    <a:pt x="292" y="0"/>
                    <a:pt x="285" y="5"/>
                    <a:pt x="282" y="5"/>
                  </a:cubicBezTo>
                  <a:cubicBezTo>
                    <a:pt x="292" y="19"/>
                    <a:pt x="311" y="38"/>
                    <a:pt x="292" y="53"/>
                  </a:cubicBezTo>
                  <a:cubicBezTo>
                    <a:pt x="237" y="102"/>
                    <a:pt x="180" y="154"/>
                    <a:pt x="117" y="191"/>
                  </a:cubicBezTo>
                  <a:lnTo>
                    <a:pt x="113" y="191"/>
                  </a:lnTo>
                  <a:cubicBezTo>
                    <a:pt x="102" y="191"/>
                    <a:pt x="72" y="135"/>
                    <a:pt x="35" y="128"/>
                  </a:cubicBezTo>
                  <a:cubicBezTo>
                    <a:pt x="23" y="124"/>
                    <a:pt x="12" y="120"/>
                    <a:pt x="1" y="117"/>
                  </a:cubicBezTo>
                  <a:lnTo>
                    <a:pt x="1" y="117"/>
                  </a:lnTo>
                  <a:cubicBezTo>
                    <a:pt x="42" y="198"/>
                    <a:pt x="72" y="240"/>
                    <a:pt x="113" y="240"/>
                  </a:cubicBezTo>
                  <a:cubicBezTo>
                    <a:pt x="143" y="240"/>
                    <a:pt x="173" y="221"/>
                    <a:pt x="214" y="184"/>
                  </a:cubicBezTo>
                  <a:cubicBezTo>
                    <a:pt x="255" y="150"/>
                    <a:pt x="292" y="102"/>
                    <a:pt x="322" y="53"/>
                  </a:cubicBezTo>
                  <a:cubicBezTo>
                    <a:pt x="341" y="23"/>
                    <a:pt x="330"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
            <p:cNvSpPr/>
            <p:nvPr/>
          </p:nvSpPr>
          <p:spPr>
            <a:xfrm>
              <a:off x="-2179688" y="-2924879"/>
              <a:ext cx="10219" cy="12367"/>
            </a:xfrm>
            <a:custGeom>
              <a:avLst/>
              <a:gdLst/>
              <a:ahLst/>
              <a:cxnLst/>
              <a:rect l="l" t="t" r="r" b="b"/>
              <a:pathLst>
                <a:path w="214" h="259" extrusionOk="0">
                  <a:moveTo>
                    <a:pt x="67" y="0"/>
                  </a:moveTo>
                  <a:cubicBezTo>
                    <a:pt x="45" y="23"/>
                    <a:pt x="22" y="41"/>
                    <a:pt x="0" y="64"/>
                  </a:cubicBezTo>
                  <a:cubicBezTo>
                    <a:pt x="64" y="76"/>
                    <a:pt x="71" y="128"/>
                    <a:pt x="71" y="176"/>
                  </a:cubicBezTo>
                  <a:cubicBezTo>
                    <a:pt x="71" y="224"/>
                    <a:pt x="83" y="259"/>
                    <a:pt x="131" y="259"/>
                  </a:cubicBezTo>
                  <a:lnTo>
                    <a:pt x="138" y="259"/>
                  </a:lnTo>
                  <a:cubicBezTo>
                    <a:pt x="195" y="255"/>
                    <a:pt x="214" y="217"/>
                    <a:pt x="198" y="165"/>
                  </a:cubicBezTo>
                  <a:lnTo>
                    <a:pt x="198" y="165"/>
                  </a:lnTo>
                  <a:cubicBezTo>
                    <a:pt x="188" y="169"/>
                    <a:pt x="176" y="169"/>
                    <a:pt x="165" y="169"/>
                  </a:cubicBezTo>
                  <a:cubicBezTo>
                    <a:pt x="153" y="169"/>
                    <a:pt x="143" y="169"/>
                    <a:pt x="131" y="161"/>
                  </a:cubicBezTo>
                  <a:cubicBezTo>
                    <a:pt x="112" y="105"/>
                    <a:pt x="64" y="64"/>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
            <p:cNvSpPr/>
            <p:nvPr/>
          </p:nvSpPr>
          <p:spPr>
            <a:xfrm>
              <a:off x="-1869122" y="-2798867"/>
              <a:ext cx="10219" cy="9120"/>
            </a:xfrm>
            <a:custGeom>
              <a:avLst/>
              <a:gdLst/>
              <a:ahLst/>
              <a:cxnLst/>
              <a:rect l="l" t="t" r="r" b="b"/>
              <a:pathLst>
                <a:path w="214" h="191" extrusionOk="0">
                  <a:moveTo>
                    <a:pt x="109" y="1"/>
                  </a:moveTo>
                  <a:cubicBezTo>
                    <a:pt x="60" y="1"/>
                    <a:pt x="38" y="30"/>
                    <a:pt x="0" y="124"/>
                  </a:cubicBezTo>
                  <a:cubicBezTo>
                    <a:pt x="23" y="146"/>
                    <a:pt x="45" y="168"/>
                    <a:pt x="64" y="191"/>
                  </a:cubicBezTo>
                  <a:cubicBezTo>
                    <a:pt x="116" y="146"/>
                    <a:pt x="124" y="94"/>
                    <a:pt x="94" y="23"/>
                  </a:cubicBezTo>
                  <a:lnTo>
                    <a:pt x="94" y="23"/>
                  </a:lnTo>
                  <a:cubicBezTo>
                    <a:pt x="135" y="49"/>
                    <a:pt x="161" y="79"/>
                    <a:pt x="199" y="79"/>
                  </a:cubicBezTo>
                  <a:cubicBezTo>
                    <a:pt x="202" y="79"/>
                    <a:pt x="206" y="79"/>
                    <a:pt x="214" y="75"/>
                  </a:cubicBezTo>
                  <a:cubicBezTo>
                    <a:pt x="210" y="61"/>
                    <a:pt x="202" y="45"/>
                    <a:pt x="199" y="27"/>
                  </a:cubicBezTo>
                  <a:cubicBezTo>
                    <a:pt x="191" y="23"/>
                    <a:pt x="188" y="16"/>
                    <a:pt x="180" y="11"/>
                  </a:cubicBezTo>
                  <a:cubicBezTo>
                    <a:pt x="150" y="4"/>
                    <a:pt x="12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
            <p:cNvSpPr/>
            <p:nvPr/>
          </p:nvSpPr>
          <p:spPr>
            <a:xfrm>
              <a:off x="-2628777" y="-2564653"/>
              <a:ext cx="8452" cy="10028"/>
            </a:xfrm>
            <a:custGeom>
              <a:avLst/>
              <a:gdLst/>
              <a:ahLst/>
              <a:cxnLst/>
              <a:rect l="l" t="t" r="r" b="b"/>
              <a:pathLst>
                <a:path w="177" h="210" extrusionOk="0">
                  <a:moveTo>
                    <a:pt x="86" y="0"/>
                  </a:moveTo>
                  <a:lnTo>
                    <a:pt x="86" y="0"/>
                  </a:lnTo>
                  <a:cubicBezTo>
                    <a:pt x="33" y="41"/>
                    <a:pt x="0" y="90"/>
                    <a:pt x="19" y="161"/>
                  </a:cubicBezTo>
                  <a:cubicBezTo>
                    <a:pt x="26" y="168"/>
                    <a:pt x="30" y="175"/>
                    <a:pt x="38" y="180"/>
                  </a:cubicBezTo>
                  <a:lnTo>
                    <a:pt x="41" y="180"/>
                  </a:lnTo>
                  <a:cubicBezTo>
                    <a:pt x="52" y="180"/>
                    <a:pt x="64" y="187"/>
                    <a:pt x="78" y="194"/>
                  </a:cubicBezTo>
                  <a:cubicBezTo>
                    <a:pt x="90" y="202"/>
                    <a:pt x="101" y="209"/>
                    <a:pt x="112" y="209"/>
                  </a:cubicBezTo>
                  <a:cubicBezTo>
                    <a:pt x="120" y="209"/>
                    <a:pt x="128" y="206"/>
                    <a:pt x="138" y="198"/>
                  </a:cubicBezTo>
                  <a:cubicBezTo>
                    <a:pt x="161" y="165"/>
                    <a:pt x="176" y="120"/>
                    <a:pt x="138" y="82"/>
                  </a:cubicBezTo>
                  <a:lnTo>
                    <a:pt x="123" y="82"/>
                  </a:lnTo>
                  <a:cubicBezTo>
                    <a:pt x="67" y="82"/>
                    <a:pt x="97" y="3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
            <p:cNvSpPr/>
            <p:nvPr/>
          </p:nvSpPr>
          <p:spPr>
            <a:xfrm>
              <a:off x="-2627010" y="-2562361"/>
              <a:ext cx="13418" cy="9311"/>
            </a:xfrm>
            <a:custGeom>
              <a:avLst/>
              <a:gdLst/>
              <a:ahLst/>
              <a:cxnLst/>
              <a:rect l="l" t="t" r="r" b="b"/>
              <a:pathLst>
                <a:path w="281" h="195" extrusionOk="0">
                  <a:moveTo>
                    <a:pt x="127" y="1"/>
                  </a:moveTo>
                  <a:cubicBezTo>
                    <a:pt x="109" y="1"/>
                    <a:pt x="109" y="20"/>
                    <a:pt x="101" y="34"/>
                  </a:cubicBezTo>
                  <a:cubicBezTo>
                    <a:pt x="139" y="72"/>
                    <a:pt x="124" y="117"/>
                    <a:pt x="101" y="150"/>
                  </a:cubicBezTo>
                  <a:cubicBezTo>
                    <a:pt x="91" y="158"/>
                    <a:pt x="83" y="161"/>
                    <a:pt x="75" y="161"/>
                  </a:cubicBezTo>
                  <a:cubicBezTo>
                    <a:pt x="64" y="161"/>
                    <a:pt x="53" y="154"/>
                    <a:pt x="41" y="146"/>
                  </a:cubicBezTo>
                  <a:cubicBezTo>
                    <a:pt x="27" y="139"/>
                    <a:pt x="15" y="132"/>
                    <a:pt x="4" y="132"/>
                  </a:cubicBezTo>
                  <a:lnTo>
                    <a:pt x="1" y="132"/>
                  </a:lnTo>
                  <a:cubicBezTo>
                    <a:pt x="34" y="177"/>
                    <a:pt x="53" y="195"/>
                    <a:pt x="75" y="195"/>
                  </a:cubicBezTo>
                  <a:cubicBezTo>
                    <a:pt x="94" y="195"/>
                    <a:pt x="109" y="184"/>
                    <a:pt x="131" y="161"/>
                  </a:cubicBezTo>
                  <a:cubicBezTo>
                    <a:pt x="176" y="117"/>
                    <a:pt x="225" y="101"/>
                    <a:pt x="281" y="82"/>
                  </a:cubicBezTo>
                  <a:lnTo>
                    <a:pt x="281" y="79"/>
                  </a:lnTo>
                  <a:cubicBezTo>
                    <a:pt x="240" y="46"/>
                    <a:pt x="191" y="27"/>
                    <a:pt x="146" y="4"/>
                  </a:cubicBezTo>
                  <a:cubicBezTo>
                    <a:pt x="139" y="1"/>
                    <a:pt x="131"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
            <p:cNvSpPr/>
            <p:nvPr/>
          </p:nvSpPr>
          <p:spPr>
            <a:xfrm>
              <a:off x="-2540248" y="-2471875"/>
              <a:ext cx="11985" cy="6303"/>
            </a:xfrm>
            <a:custGeom>
              <a:avLst/>
              <a:gdLst/>
              <a:ahLst/>
              <a:cxnLst/>
              <a:rect l="l" t="t" r="r" b="b"/>
              <a:pathLst>
                <a:path w="251" h="132" extrusionOk="0">
                  <a:moveTo>
                    <a:pt x="131" y="1"/>
                  </a:moveTo>
                  <a:cubicBezTo>
                    <a:pt x="68" y="23"/>
                    <a:pt x="11" y="54"/>
                    <a:pt x="1" y="132"/>
                  </a:cubicBezTo>
                  <a:cubicBezTo>
                    <a:pt x="19" y="106"/>
                    <a:pt x="41" y="83"/>
                    <a:pt x="68" y="83"/>
                  </a:cubicBezTo>
                  <a:cubicBezTo>
                    <a:pt x="79" y="83"/>
                    <a:pt x="94" y="87"/>
                    <a:pt x="108" y="102"/>
                  </a:cubicBezTo>
                  <a:cubicBezTo>
                    <a:pt x="120" y="113"/>
                    <a:pt x="131" y="116"/>
                    <a:pt x="142" y="116"/>
                  </a:cubicBezTo>
                  <a:cubicBezTo>
                    <a:pt x="153" y="116"/>
                    <a:pt x="165" y="113"/>
                    <a:pt x="176" y="109"/>
                  </a:cubicBezTo>
                  <a:cubicBezTo>
                    <a:pt x="187" y="106"/>
                    <a:pt x="202" y="102"/>
                    <a:pt x="213" y="102"/>
                  </a:cubicBezTo>
                  <a:cubicBezTo>
                    <a:pt x="225" y="102"/>
                    <a:pt x="236" y="106"/>
                    <a:pt x="243" y="116"/>
                  </a:cubicBezTo>
                  <a:cubicBezTo>
                    <a:pt x="251" y="76"/>
                    <a:pt x="236" y="45"/>
                    <a:pt x="213" y="16"/>
                  </a:cubicBezTo>
                  <a:cubicBezTo>
                    <a:pt x="184" y="12"/>
                    <a:pt x="158" y="4"/>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
            <p:cNvSpPr/>
            <p:nvPr/>
          </p:nvSpPr>
          <p:spPr>
            <a:xfrm>
              <a:off x="-1950870" y="-2708189"/>
              <a:ext cx="6972" cy="7353"/>
            </a:xfrm>
            <a:custGeom>
              <a:avLst/>
              <a:gdLst/>
              <a:ahLst/>
              <a:cxnLst/>
              <a:rect l="l" t="t" r="r" b="b"/>
              <a:pathLst>
                <a:path w="146" h="154" extrusionOk="0">
                  <a:moveTo>
                    <a:pt x="109" y="1"/>
                  </a:moveTo>
                  <a:cubicBezTo>
                    <a:pt x="94" y="1"/>
                    <a:pt x="68" y="8"/>
                    <a:pt x="30" y="23"/>
                  </a:cubicBezTo>
                  <a:cubicBezTo>
                    <a:pt x="49" y="60"/>
                    <a:pt x="34" y="79"/>
                    <a:pt x="1" y="91"/>
                  </a:cubicBezTo>
                  <a:cubicBezTo>
                    <a:pt x="8" y="113"/>
                    <a:pt x="11" y="139"/>
                    <a:pt x="30" y="153"/>
                  </a:cubicBezTo>
                  <a:cubicBezTo>
                    <a:pt x="87" y="153"/>
                    <a:pt x="142" y="146"/>
                    <a:pt x="146" y="72"/>
                  </a:cubicBezTo>
                  <a:cubicBezTo>
                    <a:pt x="142" y="23"/>
                    <a:pt x="135"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
            <p:cNvSpPr/>
            <p:nvPr/>
          </p:nvSpPr>
          <p:spPr>
            <a:xfrm>
              <a:off x="-2159872" y="-2779432"/>
              <a:ext cx="7688" cy="6828"/>
            </a:xfrm>
            <a:custGeom>
              <a:avLst/>
              <a:gdLst/>
              <a:ahLst/>
              <a:cxnLst/>
              <a:rect l="l" t="t" r="r" b="b"/>
              <a:pathLst>
                <a:path w="161" h="143" extrusionOk="0">
                  <a:moveTo>
                    <a:pt x="68" y="1"/>
                  </a:moveTo>
                  <a:cubicBezTo>
                    <a:pt x="56" y="1"/>
                    <a:pt x="49" y="1"/>
                    <a:pt x="42" y="5"/>
                  </a:cubicBezTo>
                  <a:cubicBezTo>
                    <a:pt x="4" y="27"/>
                    <a:pt x="0" y="65"/>
                    <a:pt x="11" y="94"/>
                  </a:cubicBezTo>
                  <a:cubicBezTo>
                    <a:pt x="19" y="132"/>
                    <a:pt x="37" y="143"/>
                    <a:pt x="60" y="143"/>
                  </a:cubicBezTo>
                  <a:cubicBezTo>
                    <a:pt x="71" y="143"/>
                    <a:pt x="82" y="139"/>
                    <a:pt x="94" y="139"/>
                  </a:cubicBezTo>
                  <a:cubicBezTo>
                    <a:pt x="101" y="136"/>
                    <a:pt x="113" y="136"/>
                    <a:pt x="123" y="136"/>
                  </a:cubicBezTo>
                  <a:lnTo>
                    <a:pt x="131" y="136"/>
                  </a:lnTo>
                  <a:lnTo>
                    <a:pt x="161" y="106"/>
                  </a:lnTo>
                  <a:cubicBezTo>
                    <a:pt x="154" y="75"/>
                    <a:pt x="146" y="49"/>
                    <a:pt x="120" y="27"/>
                  </a:cubicBezTo>
                  <a:cubicBezTo>
                    <a:pt x="104" y="13"/>
                    <a:pt x="87"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
            <p:cNvSpPr/>
            <p:nvPr/>
          </p:nvSpPr>
          <p:spPr>
            <a:xfrm>
              <a:off x="-1956791" y="-2869871"/>
              <a:ext cx="12033" cy="11269"/>
            </a:xfrm>
            <a:custGeom>
              <a:avLst/>
              <a:gdLst/>
              <a:ahLst/>
              <a:cxnLst/>
              <a:rect l="l" t="t" r="r" b="b"/>
              <a:pathLst>
                <a:path w="252" h="236" extrusionOk="0">
                  <a:moveTo>
                    <a:pt x="106" y="0"/>
                  </a:moveTo>
                  <a:lnTo>
                    <a:pt x="106" y="0"/>
                  </a:lnTo>
                  <a:cubicBezTo>
                    <a:pt x="38" y="26"/>
                    <a:pt x="1" y="85"/>
                    <a:pt x="16" y="153"/>
                  </a:cubicBezTo>
                  <a:cubicBezTo>
                    <a:pt x="28" y="213"/>
                    <a:pt x="61" y="235"/>
                    <a:pt x="125" y="235"/>
                  </a:cubicBezTo>
                  <a:lnTo>
                    <a:pt x="135" y="235"/>
                  </a:lnTo>
                  <a:cubicBezTo>
                    <a:pt x="221" y="232"/>
                    <a:pt x="247" y="187"/>
                    <a:pt x="252" y="112"/>
                  </a:cubicBezTo>
                  <a:lnTo>
                    <a:pt x="252" y="112"/>
                  </a:lnTo>
                  <a:cubicBezTo>
                    <a:pt x="240" y="123"/>
                    <a:pt x="225" y="135"/>
                    <a:pt x="221" y="145"/>
                  </a:cubicBezTo>
                  <a:cubicBezTo>
                    <a:pt x="207" y="187"/>
                    <a:pt x="185" y="206"/>
                    <a:pt x="154" y="206"/>
                  </a:cubicBezTo>
                  <a:cubicBezTo>
                    <a:pt x="143" y="206"/>
                    <a:pt x="128" y="202"/>
                    <a:pt x="113" y="194"/>
                  </a:cubicBezTo>
                  <a:cubicBezTo>
                    <a:pt x="61" y="168"/>
                    <a:pt x="38" y="127"/>
                    <a:pt x="68" y="71"/>
                  </a:cubicBezTo>
                  <a:cubicBezTo>
                    <a:pt x="80" y="45"/>
                    <a:pt x="80" y="15"/>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
            <p:cNvSpPr/>
            <p:nvPr/>
          </p:nvSpPr>
          <p:spPr>
            <a:xfrm>
              <a:off x="-1927281" y="-2729963"/>
              <a:ext cx="10171" cy="8452"/>
            </a:xfrm>
            <a:custGeom>
              <a:avLst/>
              <a:gdLst/>
              <a:ahLst/>
              <a:cxnLst/>
              <a:rect l="l" t="t" r="r" b="b"/>
              <a:pathLst>
                <a:path w="213" h="177" extrusionOk="0">
                  <a:moveTo>
                    <a:pt x="131" y="38"/>
                  </a:moveTo>
                  <a:cubicBezTo>
                    <a:pt x="138" y="38"/>
                    <a:pt x="145" y="42"/>
                    <a:pt x="153" y="49"/>
                  </a:cubicBezTo>
                  <a:cubicBezTo>
                    <a:pt x="168" y="64"/>
                    <a:pt x="168" y="83"/>
                    <a:pt x="150" y="98"/>
                  </a:cubicBezTo>
                  <a:cubicBezTo>
                    <a:pt x="142" y="105"/>
                    <a:pt x="131" y="109"/>
                    <a:pt x="119" y="109"/>
                  </a:cubicBezTo>
                  <a:cubicBezTo>
                    <a:pt x="112" y="109"/>
                    <a:pt x="105" y="109"/>
                    <a:pt x="97" y="105"/>
                  </a:cubicBezTo>
                  <a:cubicBezTo>
                    <a:pt x="86" y="86"/>
                    <a:pt x="90" y="71"/>
                    <a:pt x="105" y="53"/>
                  </a:cubicBezTo>
                  <a:cubicBezTo>
                    <a:pt x="112" y="45"/>
                    <a:pt x="119" y="38"/>
                    <a:pt x="131" y="38"/>
                  </a:cubicBezTo>
                  <a:close/>
                  <a:moveTo>
                    <a:pt x="142" y="0"/>
                  </a:moveTo>
                  <a:cubicBezTo>
                    <a:pt x="105" y="0"/>
                    <a:pt x="83" y="45"/>
                    <a:pt x="48" y="64"/>
                  </a:cubicBezTo>
                  <a:cubicBezTo>
                    <a:pt x="0" y="90"/>
                    <a:pt x="30" y="120"/>
                    <a:pt x="56" y="146"/>
                  </a:cubicBezTo>
                  <a:cubicBezTo>
                    <a:pt x="71" y="165"/>
                    <a:pt x="93" y="176"/>
                    <a:pt x="112" y="176"/>
                  </a:cubicBezTo>
                  <a:cubicBezTo>
                    <a:pt x="127" y="176"/>
                    <a:pt x="138" y="173"/>
                    <a:pt x="153" y="157"/>
                  </a:cubicBezTo>
                  <a:cubicBezTo>
                    <a:pt x="195" y="124"/>
                    <a:pt x="213" y="42"/>
                    <a:pt x="183" y="16"/>
                  </a:cubicBezTo>
                  <a:cubicBezTo>
                    <a:pt x="168" y="4"/>
                    <a:pt x="157"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
            <p:cNvSpPr/>
            <p:nvPr/>
          </p:nvSpPr>
          <p:spPr>
            <a:xfrm>
              <a:off x="-2720170" y="-2553623"/>
              <a:ext cx="9311" cy="12033"/>
            </a:xfrm>
            <a:custGeom>
              <a:avLst/>
              <a:gdLst/>
              <a:ahLst/>
              <a:cxnLst/>
              <a:rect l="l" t="t" r="r" b="b"/>
              <a:pathLst>
                <a:path w="195" h="252" extrusionOk="0">
                  <a:moveTo>
                    <a:pt x="82" y="1"/>
                  </a:moveTo>
                  <a:cubicBezTo>
                    <a:pt x="71" y="1"/>
                    <a:pt x="60" y="4"/>
                    <a:pt x="49" y="12"/>
                  </a:cubicBezTo>
                  <a:cubicBezTo>
                    <a:pt x="15" y="49"/>
                    <a:pt x="1" y="191"/>
                    <a:pt x="30" y="251"/>
                  </a:cubicBezTo>
                  <a:cubicBezTo>
                    <a:pt x="49" y="213"/>
                    <a:pt x="41" y="173"/>
                    <a:pt x="41" y="132"/>
                  </a:cubicBezTo>
                  <a:cubicBezTo>
                    <a:pt x="41" y="109"/>
                    <a:pt x="49" y="101"/>
                    <a:pt x="60" y="101"/>
                  </a:cubicBezTo>
                  <a:cubicBezTo>
                    <a:pt x="71" y="101"/>
                    <a:pt x="86" y="109"/>
                    <a:pt x="97" y="117"/>
                  </a:cubicBezTo>
                  <a:cubicBezTo>
                    <a:pt x="113" y="106"/>
                    <a:pt x="127" y="91"/>
                    <a:pt x="146" y="91"/>
                  </a:cubicBezTo>
                  <a:cubicBezTo>
                    <a:pt x="158" y="91"/>
                    <a:pt x="168" y="94"/>
                    <a:pt x="180" y="101"/>
                  </a:cubicBezTo>
                  <a:cubicBezTo>
                    <a:pt x="184" y="98"/>
                    <a:pt x="191" y="94"/>
                    <a:pt x="194" y="91"/>
                  </a:cubicBezTo>
                  <a:lnTo>
                    <a:pt x="194" y="87"/>
                  </a:lnTo>
                  <a:cubicBezTo>
                    <a:pt x="168" y="61"/>
                    <a:pt x="142" y="34"/>
                    <a:pt x="113" y="12"/>
                  </a:cubicBezTo>
                  <a:cubicBezTo>
                    <a:pt x="105" y="4"/>
                    <a:pt x="94"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
            <p:cNvSpPr/>
            <p:nvPr/>
          </p:nvSpPr>
          <p:spPr>
            <a:xfrm>
              <a:off x="-1860002" y="-2763197"/>
              <a:ext cx="6637" cy="8786"/>
            </a:xfrm>
            <a:custGeom>
              <a:avLst/>
              <a:gdLst/>
              <a:ahLst/>
              <a:cxnLst/>
              <a:rect l="l" t="t" r="r" b="b"/>
              <a:pathLst>
                <a:path w="139" h="184" extrusionOk="0">
                  <a:moveTo>
                    <a:pt x="56" y="1"/>
                  </a:moveTo>
                  <a:cubicBezTo>
                    <a:pt x="42" y="1"/>
                    <a:pt x="30" y="9"/>
                    <a:pt x="19" y="27"/>
                  </a:cubicBezTo>
                  <a:cubicBezTo>
                    <a:pt x="0" y="68"/>
                    <a:pt x="23" y="113"/>
                    <a:pt x="8" y="158"/>
                  </a:cubicBezTo>
                  <a:cubicBezTo>
                    <a:pt x="0" y="170"/>
                    <a:pt x="37" y="173"/>
                    <a:pt x="52" y="184"/>
                  </a:cubicBezTo>
                  <a:lnTo>
                    <a:pt x="64" y="184"/>
                  </a:lnTo>
                  <a:cubicBezTo>
                    <a:pt x="71" y="184"/>
                    <a:pt x="75" y="180"/>
                    <a:pt x="68" y="166"/>
                  </a:cubicBezTo>
                  <a:cubicBezTo>
                    <a:pt x="64" y="144"/>
                    <a:pt x="71" y="125"/>
                    <a:pt x="90" y="121"/>
                  </a:cubicBezTo>
                  <a:cubicBezTo>
                    <a:pt x="139" y="110"/>
                    <a:pt x="135" y="72"/>
                    <a:pt x="131" y="35"/>
                  </a:cubicBezTo>
                  <a:lnTo>
                    <a:pt x="123" y="27"/>
                  </a:lnTo>
                  <a:lnTo>
                    <a:pt x="120" y="20"/>
                  </a:lnTo>
                  <a:cubicBezTo>
                    <a:pt x="97" y="16"/>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
            <p:cNvSpPr/>
            <p:nvPr/>
          </p:nvSpPr>
          <p:spPr>
            <a:xfrm>
              <a:off x="-2173289" y="-2928269"/>
              <a:ext cx="12558" cy="12701"/>
            </a:xfrm>
            <a:custGeom>
              <a:avLst/>
              <a:gdLst/>
              <a:ahLst/>
              <a:cxnLst/>
              <a:rect l="l" t="t" r="r" b="b"/>
              <a:pathLst>
                <a:path w="263" h="266" extrusionOk="0">
                  <a:moveTo>
                    <a:pt x="9" y="0"/>
                  </a:moveTo>
                  <a:cubicBezTo>
                    <a:pt x="4" y="0"/>
                    <a:pt x="4" y="0"/>
                    <a:pt x="1" y="4"/>
                  </a:cubicBezTo>
                  <a:cubicBezTo>
                    <a:pt x="23" y="26"/>
                    <a:pt x="23" y="79"/>
                    <a:pt x="64" y="79"/>
                  </a:cubicBezTo>
                  <a:cubicBezTo>
                    <a:pt x="71" y="79"/>
                    <a:pt x="83" y="75"/>
                    <a:pt x="90" y="71"/>
                  </a:cubicBezTo>
                  <a:lnTo>
                    <a:pt x="106" y="71"/>
                  </a:lnTo>
                  <a:cubicBezTo>
                    <a:pt x="109" y="71"/>
                    <a:pt x="109" y="71"/>
                    <a:pt x="109" y="75"/>
                  </a:cubicBezTo>
                  <a:cubicBezTo>
                    <a:pt x="113" y="83"/>
                    <a:pt x="109" y="90"/>
                    <a:pt x="109" y="97"/>
                  </a:cubicBezTo>
                  <a:cubicBezTo>
                    <a:pt x="98" y="147"/>
                    <a:pt x="147" y="165"/>
                    <a:pt x="158" y="202"/>
                  </a:cubicBezTo>
                  <a:cubicBezTo>
                    <a:pt x="166" y="202"/>
                    <a:pt x="173" y="199"/>
                    <a:pt x="176" y="199"/>
                  </a:cubicBezTo>
                  <a:cubicBezTo>
                    <a:pt x="214" y="199"/>
                    <a:pt x="214" y="240"/>
                    <a:pt x="225" y="266"/>
                  </a:cubicBezTo>
                  <a:cubicBezTo>
                    <a:pt x="244" y="251"/>
                    <a:pt x="263" y="221"/>
                    <a:pt x="247" y="206"/>
                  </a:cubicBezTo>
                  <a:cubicBezTo>
                    <a:pt x="169" y="138"/>
                    <a:pt x="143"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
            <p:cNvSpPr/>
            <p:nvPr/>
          </p:nvSpPr>
          <p:spPr>
            <a:xfrm>
              <a:off x="-1933919" y="-2764248"/>
              <a:ext cx="9550" cy="7544"/>
            </a:xfrm>
            <a:custGeom>
              <a:avLst/>
              <a:gdLst/>
              <a:ahLst/>
              <a:cxnLst/>
              <a:rect l="l" t="t" r="r" b="b"/>
              <a:pathLst>
                <a:path w="200" h="158" extrusionOk="0">
                  <a:moveTo>
                    <a:pt x="60" y="1"/>
                  </a:moveTo>
                  <a:cubicBezTo>
                    <a:pt x="56" y="1"/>
                    <a:pt x="49" y="4"/>
                    <a:pt x="46" y="4"/>
                  </a:cubicBezTo>
                  <a:lnTo>
                    <a:pt x="38" y="4"/>
                  </a:lnTo>
                  <a:cubicBezTo>
                    <a:pt x="15" y="4"/>
                    <a:pt x="8" y="23"/>
                    <a:pt x="4" y="42"/>
                  </a:cubicBezTo>
                  <a:cubicBezTo>
                    <a:pt x="1" y="64"/>
                    <a:pt x="8" y="98"/>
                    <a:pt x="30" y="98"/>
                  </a:cubicBezTo>
                  <a:cubicBezTo>
                    <a:pt x="34" y="98"/>
                    <a:pt x="38" y="94"/>
                    <a:pt x="38" y="94"/>
                  </a:cubicBezTo>
                  <a:cubicBezTo>
                    <a:pt x="87" y="94"/>
                    <a:pt x="117" y="132"/>
                    <a:pt x="150" y="150"/>
                  </a:cubicBezTo>
                  <a:cubicBezTo>
                    <a:pt x="158" y="154"/>
                    <a:pt x="165" y="158"/>
                    <a:pt x="169" y="158"/>
                  </a:cubicBezTo>
                  <a:cubicBezTo>
                    <a:pt x="180" y="158"/>
                    <a:pt x="187" y="154"/>
                    <a:pt x="191" y="143"/>
                  </a:cubicBezTo>
                  <a:cubicBezTo>
                    <a:pt x="199" y="128"/>
                    <a:pt x="199" y="109"/>
                    <a:pt x="184" y="106"/>
                  </a:cubicBezTo>
                  <a:cubicBezTo>
                    <a:pt x="143" y="83"/>
                    <a:pt x="109" y="64"/>
                    <a:pt x="117" y="12"/>
                  </a:cubicBezTo>
                  <a:cubicBezTo>
                    <a:pt x="105" y="4"/>
                    <a:pt x="91"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
            <p:cNvSpPr/>
            <p:nvPr/>
          </p:nvSpPr>
          <p:spPr>
            <a:xfrm>
              <a:off x="-1938741" y="-2629832"/>
              <a:ext cx="6303" cy="12367"/>
            </a:xfrm>
            <a:custGeom>
              <a:avLst/>
              <a:gdLst/>
              <a:ahLst/>
              <a:cxnLst/>
              <a:rect l="l" t="t" r="r" b="b"/>
              <a:pathLst>
                <a:path w="132" h="259" extrusionOk="0">
                  <a:moveTo>
                    <a:pt x="83" y="1"/>
                  </a:moveTo>
                  <a:cubicBezTo>
                    <a:pt x="53" y="1"/>
                    <a:pt x="38" y="30"/>
                    <a:pt x="35" y="65"/>
                  </a:cubicBezTo>
                  <a:cubicBezTo>
                    <a:pt x="26" y="91"/>
                    <a:pt x="45" y="113"/>
                    <a:pt x="35" y="143"/>
                  </a:cubicBezTo>
                  <a:cubicBezTo>
                    <a:pt x="0" y="225"/>
                    <a:pt x="16" y="258"/>
                    <a:pt x="90" y="258"/>
                  </a:cubicBezTo>
                  <a:cubicBezTo>
                    <a:pt x="102" y="258"/>
                    <a:pt x="116" y="258"/>
                    <a:pt x="131" y="255"/>
                  </a:cubicBezTo>
                  <a:cubicBezTo>
                    <a:pt x="102" y="244"/>
                    <a:pt x="57" y="236"/>
                    <a:pt x="94" y="191"/>
                  </a:cubicBezTo>
                  <a:cubicBezTo>
                    <a:pt x="64" y="158"/>
                    <a:pt x="94" y="124"/>
                    <a:pt x="98" y="91"/>
                  </a:cubicBezTo>
                  <a:cubicBezTo>
                    <a:pt x="64" y="56"/>
                    <a:pt x="90" y="34"/>
                    <a:pt x="116" y="8"/>
                  </a:cubicBezTo>
                  <a:cubicBezTo>
                    <a:pt x="102" y="4"/>
                    <a:pt x="90"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
            <p:cNvSpPr/>
            <p:nvPr/>
          </p:nvSpPr>
          <p:spPr>
            <a:xfrm>
              <a:off x="-2790315" y="-2792611"/>
              <a:ext cx="10219" cy="8213"/>
            </a:xfrm>
            <a:custGeom>
              <a:avLst/>
              <a:gdLst/>
              <a:ahLst/>
              <a:cxnLst/>
              <a:rect l="l" t="t" r="r" b="b"/>
              <a:pathLst>
                <a:path w="214" h="172" extrusionOk="0">
                  <a:moveTo>
                    <a:pt x="138" y="1"/>
                  </a:moveTo>
                  <a:cubicBezTo>
                    <a:pt x="131" y="53"/>
                    <a:pt x="112" y="75"/>
                    <a:pt x="71" y="75"/>
                  </a:cubicBezTo>
                  <a:cubicBezTo>
                    <a:pt x="57" y="75"/>
                    <a:pt x="34" y="71"/>
                    <a:pt x="7" y="64"/>
                  </a:cubicBezTo>
                  <a:lnTo>
                    <a:pt x="7" y="64"/>
                  </a:lnTo>
                  <a:cubicBezTo>
                    <a:pt x="0" y="120"/>
                    <a:pt x="52" y="132"/>
                    <a:pt x="75" y="165"/>
                  </a:cubicBezTo>
                  <a:cubicBezTo>
                    <a:pt x="86" y="168"/>
                    <a:pt x="97" y="172"/>
                    <a:pt x="109" y="172"/>
                  </a:cubicBezTo>
                  <a:cubicBezTo>
                    <a:pt x="119" y="172"/>
                    <a:pt x="131" y="168"/>
                    <a:pt x="142" y="165"/>
                  </a:cubicBezTo>
                  <a:cubicBezTo>
                    <a:pt x="214" y="82"/>
                    <a:pt x="214" y="82"/>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
            <p:cNvSpPr/>
            <p:nvPr/>
          </p:nvSpPr>
          <p:spPr>
            <a:xfrm>
              <a:off x="-2740894" y="-2433484"/>
              <a:ext cx="8786" cy="8452"/>
            </a:xfrm>
            <a:custGeom>
              <a:avLst/>
              <a:gdLst/>
              <a:ahLst/>
              <a:cxnLst/>
              <a:rect l="l" t="t" r="r" b="b"/>
              <a:pathLst>
                <a:path w="184" h="177" extrusionOk="0">
                  <a:moveTo>
                    <a:pt x="116" y="0"/>
                  </a:moveTo>
                  <a:cubicBezTo>
                    <a:pt x="79" y="0"/>
                    <a:pt x="68" y="35"/>
                    <a:pt x="42" y="49"/>
                  </a:cubicBezTo>
                  <a:cubicBezTo>
                    <a:pt x="4" y="79"/>
                    <a:pt x="0" y="120"/>
                    <a:pt x="26" y="150"/>
                  </a:cubicBezTo>
                  <a:cubicBezTo>
                    <a:pt x="42" y="169"/>
                    <a:pt x="57" y="176"/>
                    <a:pt x="76" y="176"/>
                  </a:cubicBezTo>
                  <a:cubicBezTo>
                    <a:pt x="94" y="176"/>
                    <a:pt x="113" y="169"/>
                    <a:pt x="131" y="154"/>
                  </a:cubicBezTo>
                  <a:cubicBezTo>
                    <a:pt x="154" y="139"/>
                    <a:pt x="183" y="120"/>
                    <a:pt x="176" y="83"/>
                  </a:cubicBezTo>
                  <a:lnTo>
                    <a:pt x="176" y="83"/>
                  </a:lnTo>
                  <a:cubicBezTo>
                    <a:pt x="165" y="90"/>
                    <a:pt x="154" y="102"/>
                    <a:pt x="143" y="102"/>
                  </a:cubicBezTo>
                  <a:cubicBezTo>
                    <a:pt x="135" y="102"/>
                    <a:pt x="128" y="97"/>
                    <a:pt x="121" y="90"/>
                  </a:cubicBezTo>
                  <a:cubicBezTo>
                    <a:pt x="90" y="57"/>
                    <a:pt x="102" y="26"/>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
            <p:cNvSpPr/>
            <p:nvPr/>
          </p:nvSpPr>
          <p:spPr>
            <a:xfrm>
              <a:off x="-2279294" y="-2893268"/>
              <a:ext cx="7353" cy="10935"/>
            </a:xfrm>
            <a:custGeom>
              <a:avLst/>
              <a:gdLst/>
              <a:ahLst/>
              <a:cxnLst/>
              <a:rect l="l" t="t" r="r" b="b"/>
              <a:pathLst>
                <a:path w="154" h="229" extrusionOk="0">
                  <a:moveTo>
                    <a:pt x="0" y="0"/>
                  </a:moveTo>
                  <a:cubicBezTo>
                    <a:pt x="12" y="15"/>
                    <a:pt x="23" y="30"/>
                    <a:pt x="15" y="49"/>
                  </a:cubicBezTo>
                  <a:cubicBezTo>
                    <a:pt x="64" y="104"/>
                    <a:pt x="64" y="187"/>
                    <a:pt x="131" y="228"/>
                  </a:cubicBezTo>
                  <a:cubicBezTo>
                    <a:pt x="154" y="71"/>
                    <a:pt x="146" y="6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
            <p:cNvSpPr/>
            <p:nvPr/>
          </p:nvSpPr>
          <p:spPr>
            <a:xfrm>
              <a:off x="-2167368" y="-2719602"/>
              <a:ext cx="15949" cy="8929"/>
            </a:xfrm>
            <a:custGeom>
              <a:avLst/>
              <a:gdLst/>
              <a:ahLst/>
              <a:cxnLst/>
              <a:rect l="l" t="t" r="r" b="b"/>
              <a:pathLst>
                <a:path w="334" h="187" extrusionOk="0">
                  <a:moveTo>
                    <a:pt x="23" y="0"/>
                  </a:moveTo>
                  <a:lnTo>
                    <a:pt x="23" y="0"/>
                  </a:lnTo>
                  <a:cubicBezTo>
                    <a:pt x="0" y="56"/>
                    <a:pt x="37" y="101"/>
                    <a:pt x="49" y="154"/>
                  </a:cubicBezTo>
                  <a:cubicBezTo>
                    <a:pt x="56" y="173"/>
                    <a:pt x="75" y="183"/>
                    <a:pt x="94" y="187"/>
                  </a:cubicBezTo>
                  <a:lnTo>
                    <a:pt x="109" y="187"/>
                  </a:lnTo>
                  <a:cubicBezTo>
                    <a:pt x="146" y="187"/>
                    <a:pt x="206" y="161"/>
                    <a:pt x="254" y="131"/>
                  </a:cubicBezTo>
                  <a:cubicBezTo>
                    <a:pt x="292" y="105"/>
                    <a:pt x="322" y="78"/>
                    <a:pt x="333" y="52"/>
                  </a:cubicBezTo>
                  <a:lnTo>
                    <a:pt x="333" y="52"/>
                  </a:lnTo>
                  <a:cubicBezTo>
                    <a:pt x="299" y="90"/>
                    <a:pt x="254" y="113"/>
                    <a:pt x="206" y="123"/>
                  </a:cubicBezTo>
                  <a:cubicBezTo>
                    <a:pt x="180" y="131"/>
                    <a:pt x="157" y="135"/>
                    <a:pt x="139" y="135"/>
                  </a:cubicBezTo>
                  <a:cubicBezTo>
                    <a:pt x="94" y="135"/>
                    <a:pt x="71" y="113"/>
                    <a:pt x="49" y="49"/>
                  </a:cubicBezTo>
                  <a:cubicBezTo>
                    <a:pt x="42" y="34"/>
                    <a:pt x="30"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
            <p:cNvSpPr/>
            <p:nvPr/>
          </p:nvSpPr>
          <p:spPr>
            <a:xfrm>
              <a:off x="-2122961" y="-2891502"/>
              <a:ext cx="8261" cy="6303"/>
            </a:xfrm>
            <a:custGeom>
              <a:avLst/>
              <a:gdLst/>
              <a:ahLst/>
              <a:cxnLst/>
              <a:rect l="l" t="t" r="r" b="b"/>
              <a:pathLst>
                <a:path w="173" h="132" extrusionOk="0">
                  <a:moveTo>
                    <a:pt x="99" y="0"/>
                  </a:moveTo>
                  <a:cubicBezTo>
                    <a:pt x="76" y="0"/>
                    <a:pt x="49" y="15"/>
                    <a:pt x="31" y="31"/>
                  </a:cubicBezTo>
                  <a:cubicBezTo>
                    <a:pt x="1" y="53"/>
                    <a:pt x="20" y="83"/>
                    <a:pt x="46" y="112"/>
                  </a:cubicBezTo>
                  <a:cubicBezTo>
                    <a:pt x="61" y="124"/>
                    <a:pt x="76" y="131"/>
                    <a:pt x="90" y="131"/>
                  </a:cubicBezTo>
                  <a:cubicBezTo>
                    <a:pt x="106" y="131"/>
                    <a:pt x="125" y="120"/>
                    <a:pt x="143" y="101"/>
                  </a:cubicBezTo>
                  <a:cubicBezTo>
                    <a:pt x="166" y="79"/>
                    <a:pt x="173" y="45"/>
                    <a:pt x="147" y="19"/>
                  </a:cubicBezTo>
                  <a:cubicBezTo>
                    <a:pt x="132" y="8"/>
                    <a:pt x="116"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
            <p:cNvSpPr/>
            <p:nvPr/>
          </p:nvSpPr>
          <p:spPr>
            <a:xfrm>
              <a:off x="-2284260" y="-2669846"/>
              <a:ext cx="14277" cy="7783"/>
            </a:xfrm>
            <a:custGeom>
              <a:avLst/>
              <a:gdLst/>
              <a:ahLst/>
              <a:cxnLst/>
              <a:rect l="l" t="t" r="r" b="b"/>
              <a:pathLst>
                <a:path w="299" h="163" extrusionOk="0">
                  <a:moveTo>
                    <a:pt x="299" y="1"/>
                  </a:moveTo>
                  <a:cubicBezTo>
                    <a:pt x="242" y="50"/>
                    <a:pt x="179" y="76"/>
                    <a:pt x="112" y="76"/>
                  </a:cubicBezTo>
                  <a:cubicBezTo>
                    <a:pt x="85" y="76"/>
                    <a:pt x="59" y="73"/>
                    <a:pt x="33" y="65"/>
                  </a:cubicBezTo>
                  <a:cubicBezTo>
                    <a:pt x="11" y="95"/>
                    <a:pt x="0" y="125"/>
                    <a:pt x="4" y="162"/>
                  </a:cubicBezTo>
                  <a:lnTo>
                    <a:pt x="11" y="162"/>
                  </a:lnTo>
                  <a:cubicBezTo>
                    <a:pt x="37" y="162"/>
                    <a:pt x="59" y="151"/>
                    <a:pt x="82" y="135"/>
                  </a:cubicBezTo>
                  <a:cubicBezTo>
                    <a:pt x="104" y="121"/>
                    <a:pt x="127" y="109"/>
                    <a:pt x="153" y="109"/>
                  </a:cubicBezTo>
                  <a:lnTo>
                    <a:pt x="175" y="109"/>
                  </a:lnTo>
                  <a:cubicBezTo>
                    <a:pt x="250" y="109"/>
                    <a:pt x="280" y="65"/>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
            <p:cNvSpPr/>
            <p:nvPr/>
          </p:nvSpPr>
          <p:spPr>
            <a:xfrm>
              <a:off x="-2435103" y="-2517762"/>
              <a:ext cx="6972" cy="13465"/>
            </a:xfrm>
            <a:custGeom>
              <a:avLst/>
              <a:gdLst/>
              <a:ahLst/>
              <a:cxnLst/>
              <a:rect l="l" t="t" r="r" b="b"/>
              <a:pathLst>
                <a:path w="146" h="282" extrusionOk="0">
                  <a:moveTo>
                    <a:pt x="146" y="1"/>
                  </a:moveTo>
                  <a:lnTo>
                    <a:pt x="146" y="1"/>
                  </a:lnTo>
                  <a:cubicBezTo>
                    <a:pt x="64" y="28"/>
                    <a:pt x="11" y="80"/>
                    <a:pt x="7" y="173"/>
                  </a:cubicBezTo>
                  <a:cubicBezTo>
                    <a:pt x="0" y="263"/>
                    <a:pt x="78" y="256"/>
                    <a:pt x="131" y="282"/>
                  </a:cubicBezTo>
                  <a:cubicBezTo>
                    <a:pt x="135" y="263"/>
                    <a:pt x="138" y="247"/>
                    <a:pt x="146" y="233"/>
                  </a:cubicBezTo>
                  <a:cubicBezTo>
                    <a:pt x="131" y="214"/>
                    <a:pt x="116" y="207"/>
                    <a:pt x="97" y="207"/>
                  </a:cubicBezTo>
                  <a:cubicBezTo>
                    <a:pt x="78" y="207"/>
                    <a:pt x="59" y="214"/>
                    <a:pt x="37" y="218"/>
                  </a:cubicBezTo>
                  <a:cubicBezTo>
                    <a:pt x="52" y="125"/>
                    <a:pt x="86" y="57"/>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
            <p:cNvSpPr/>
            <p:nvPr/>
          </p:nvSpPr>
          <p:spPr>
            <a:xfrm>
              <a:off x="-2238038" y="-2852251"/>
              <a:ext cx="13227" cy="10410"/>
            </a:xfrm>
            <a:custGeom>
              <a:avLst/>
              <a:gdLst/>
              <a:ahLst/>
              <a:cxnLst/>
              <a:rect l="l" t="t" r="r" b="b"/>
              <a:pathLst>
                <a:path w="277" h="218" extrusionOk="0">
                  <a:moveTo>
                    <a:pt x="183" y="1"/>
                  </a:moveTo>
                  <a:lnTo>
                    <a:pt x="183" y="1"/>
                  </a:lnTo>
                  <a:cubicBezTo>
                    <a:pt x="171" y="94"/>
                    <a:pt x="119" y="151"/>
                    <a:pt x="33" y="184"/>
                  </a:cubicBezTo>
                  <a:cubicBezTo>
                    <a:pt x="23" y="192"/>
                    <a:pt x="11" y="199"/>
                    <a:pt x="4" y="206"/>
                  </a:cubicBezTo>
                  <a:lnTo>
                    <a:pt x="0" y="210"/>
                  </a:lnTo>
                  <a:cubicBezTo>
                    <a:pt x="11" y="218"/>
                    <a:pt x="23" y="218"/>
                    <a:pt x="33" y="218"/>
                  </a:cubicBezTo>
                  <a:cubicBezTo>
                    <a:pt x="82" y="218"/>
                    <a:pt x="112" y="173"/>
                    <a:pt x="157" y="158"/>
                  </a:cubicBezTo>
                  <a:cubicBezTo>
                    <a:pt x="273" y="117"/>
                    <a:pt x="276" y="75"/>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
            <p:cNvSpPr/>
            <p:nvPr/>
          </p:nvSpPr>
          <p:spPr>
            <a:xfrm>
              <a:off x="-2830855" y="-2760476"/>
              <a:ext cx="8977" cy="8452"/>
            </a:xfrm>
            <a:custGeom>
              <a:avLst/>
              <a:gdLst/>
              <a:ahLst/>
              <a:cxnLst/>
              <a:rect l="l" t="t" r="r" b="b"/>
              <a:pathLst>
                <a:path w="188" h="177" extrusionOk="0">
                  <a:moveTo>
                    <a:pt x="116" y="0"/>
                  </a:moveTo>
                  <a:cubicBezTo>
                    <a:pt x="113" y="4"/>
                    <a:pt x="105" y="8"/>
                    <a:pt x="102" y="15"/>
                  </a:cubicBezTo>
                  <a:cubicBezTo>
                    <a:pt x="113" y="101"/>
                    <a:pt x="26" y="45"/>
                    <a:pt x="0" y="87"/>
                  </a:cubicBezTo>
                  <a:cubicBezTo>
                    <a:pt x="31" y="127"/>
                    <a:pt x="83" y="131"/>
                    <a:pt x="116" y="168"/>
                  </a:cubicBezTo>
                  <a:cubicBezTo>
                    <a:pt x="121" y="176"/>
                    <a:pt x="124" y="176"/>
                    <a:pt x="128" y="176"/>
                  </a:cubicBezTo>
                  <a:cubicBezTo>
                    <a:pt x="143" y="176"/>
                    <a:pt x="154" y="154"/>
                    <a:pt x="169" y="146"/>
                  </a:cubicBezTo>
                  <a:cubicBezTo>
                    <a:pt x="188" y="82"/>
                    <a:pt x="143" y="45"/>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
            <p:cNvSpPr/>
            <p:nvPr/>
          </p:nvSpPr>
          <p:spPr>
            <a:xfrm>
              <a:off x="-2207717" y="-2781915"/>
              <a:ext cx="11794" cy="4202"/>
            </a:xfrm>
            <a:custGeom>
              <a:avLst/>
              <a:gdLst/>
              <a:ahLst/>
              <a:cxnLst/>
              <a:rect l="l" t="t" r="r" b="b"/>
              <a:pathLst>
                <a:path w="247" h="88" extrusionOk="0">
                  <a:moveTo>
                    <a:pt x="116" y="1"/>
                  </a:moveTo>
                  <a:cubicBezTo>
                    <a:pt x="68" y="1"/>
                    <a:pt x="26" y="23"/>
                    <a:pt x="0" y="72"/>
                  </a:cubicBezTo>
                  <a:cubicBezTo>
                    <a:pt x="12" y="65"/>
                    <a:pt x="23" y="65"/>
                    <a:pt x="30" y="65"/>
                  </a:cubicBezTo>
                  <a:cubicBezTo>
                    <a:pt x="49" y="65"/>
                    <a:pt x="64" y="68"/>
                    <a:pt x="79" y="75"/>
                  </a:cubicBezTo>
                  <a:cubicBezTo>
                    <a:pt x="102" y="83"/>
                    <a:pt x="124" y="87"/>
                    <a:pt x="147" y="87"/>
                  </a:cubicBezTo>
                  <a:cubicBezTo>
                    <a:pt x="180" y="87"/>
                    <a:pt x="214" y="75"/>
                    <a:pt x="247" y="53"/>
                  </a:cubicBezTo>
                  <a:cubicBezTo>
                    <a:pt x="202" y="20"/>
                    <a:pt x="157"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
            <p:cNvSpPr/>
            <p:nvPr/>
          </p:nvSpPr>
          <p:spPr>
            <a:xfrm>
              <a:off x="-2082755" y="-2888637"/>
              <a:ext cx="10171" cy="13465"/>
            </a:xfrm>
            <a:custGeom>
              <a:avLst/>
              <a:gdLst/>
              <a:ahLst/>
              <a:cxnLst/>
              <a:rect l="l" t="t" r="r" b="b"/>
              <a:pathLst>
                <a:path w="213" h="282" extrusionOk="0">
                  <a:moveTo>
                    <a:pt x="4" y="0"/>
                  </a:moveTo>
                  <a:cubicBezTo>
                    <a:pt x="0" y="150"/>
                    <a:pt x="112" y="214"/>
                    <a:pt x="213" y="281"/>
                  </a:cubicBezTo>
                  <a:lnTo>
                    <a:pt x="213" y="277"/>
                  </a:lnTo>
                  <a:cubicBezTo>
                    <a:pt x="157" y="247"/>
                    <a:pt x="187" y="169"/>
                    <a:pt x="131" y="135"/>
                  </a:cubicBezTo>
                  <a:cubicBezTo>
                    <a:pt x="49" y="128"/>
                    <a:pt x="59" y="34"/>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
            <p:cNvSpPr/>
            <p:nvPr/>
          </p:nvSpPr>
          <p:spPr>
            <a:xfrm>
              <a:off x="-2543686" y="-2545744"/>
              <a:ext cx="7783" cy="6828"/>
            </a:xfrm>
            <a:custGeom>
              <a:avLst/>
              <a:gdLst/>
              <a:ahLst/>
              <a:cxnLst/>
              <a:rect l="l" t="t" r="r" b="b"/>
              <a:pathLst>
                <a:path w="163" h="143" extrusionOk="0">
                  <a:moveTo>
                    <a:pt x="68" y="0"/>
                  </a:moveTo>
                  <a:cubicBezTo>
                    <a:pt x="57" y="0"/>
                    <a:pt x="46" y="4"/>
                    <a:pt x="39" y="15"/>
                  </a:cubicBezTo>
                  <a:cubicBezTo>
                    <a:pt x="1" y="48"/>
                    <a:pt x="23" y="83"/>
                    <a:pt x="54" y="112"/>
                  </a:cubicBezTo>
                  <a:cubicBezTo>
                    <a:pt x="68" y="127"/>
                    <a:pt x="87" y="143"/>
                    <a:pt x="106" y="143"/>
                  </a:cubicBezTo>
                  <a:cubicBezTo>
                    <a:pt x="117" y="143"/>
                    <a:pt x="125" y="138"/>
                    <a:pt x="132" y="131"/>
                  </a:cubicBezTo>
                  <a:cubicBezTo>
                    <a:pt x="162" y="101"/>
                    <a:pt x="154" y="60"/>
                    <a:pt x="132" y="26"/>
                  </a:cubicBezTo>
                  <a:cubicBezTo>
                    <a:pt x="109" y="19"/>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
            <p:cNvSpPr/>
            <p:nvPr/>
          </p:nvSpPr>
          <p:spPr>
            <a:xfrm>
              <a:off x="-1939410" y="-2789030"/>
              <a:ext cx="8929" cy="6781"/>
            </a:xfrm>
            <a:custGeom>
              <a:avLst/>
              <a:gdLst/>
              <a:ahLst/>
              <a:cxnLst/>
              <a:rect l="l" t="t" r="r" b="b"/>
              <a:pathLst>
                <a:path w="187" h="142" extrusionOk="0">
                  <a:moveTo>
                    <a:pt x="108" y="0"/>
                  </a:moveTo>
                  <a:cubicBezTo>
                    <a:pt x="93" y="0"/>
                    <a:pt x="75" y="4"/>
                    <a:pt x="67" y="19"/>
                  </a:cubicBezTo>
                  <a:cubicBezTo>
                    <a:pt x="49" y="49"/>
                    <a:pt x="0" y="83"/>
                    <a:pt x="49" y="127"/>
                  </a:cubicBezTo>
                  <a:cubicBezTo>
                    <a:pt x="59" y="138"/>
                    <a:pt x="67" y="142"/>
                    <a:pt x="78" y="142"/>
                  </a:cubicBezTo>
                  <a:cubicBezTo>
                    <a:pt x="97" y="142"/>
                    <a:pt x="112" y="124"/>
                    <a:pt x="127" y="112"/>
                  </a:cubicBezTo>
                  <a:cubicBezTo>
                    <a:pt x="153" y="83"/>
                    <a:pt x="187" y="52"/>
                    <a:pt x="149" y="15"/>
                  </a:cubicBezTo>
                  <a:cubicBezTo>
                    <a:pt x="142" y="4"/>
                    <a:pt x="123"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
            <p:cNvSpPr/>
            <p:nvPr/>
          </p:nvSpPr>
          <p:spPr>
            <a:xfrm>
              <a:off x="-2613640" y="-2563077"/>
              <a:ext cx="17190" cy="4871"/>
            </a:xfrm>
            <a:custGeom>
              <a:avLst/>
              <a:gdLst/>
              <a:ahLst/>
              <a:cxnLst/>
              <a:rect l="l" t="t" r="r" b="b"/>
              <a:pathLst>
                <a:path w="360" h="102" extrusionOk="0">
                  <a:moveTo>
                    <a:pt x="263" y="1"/>
                  </a:moveTo>
                  <a:lnTo>
                    <a:pt x="229" y="35"/>
                  </a:lnTo>
                  <a:cubicBezTo>
                    <a:pt x="158" y="71"/>
                    <a:pt x="68" y="53"/>
                    <a:pt x="1" y="94"/>
                  </a:cubicBezTo>
                  <a:lnTo>
                    <a:pt x="1" y="97"/>
                  </a:lnTo>
                  <a:cubicBezTo>
                    <a:pt x="16" y="102"/>
                    <a:pt x="30" y="102"/>
                    <a:pt x="46" y="102"/>
                  </a:cubicBezTo>
                  <a:cubicBezTo>
                    <a:pt x="91" y="102"/>
                    <a:pt x="132" y="94"/>
                    <a:pt x="177" y="87"/>
                  </a:cubicBezTo>
                  <a:cubicBezTo>
                    <a:pt x="218" y="75"/>
                    <a:pt x="259" y="68"/>
                    <a:pt x="304" y="68"/>
                  </a:cubicBezTo>
                  <a:cubicBezTo>
                    <a:pt x="315" y="68"/>
                    <a:pt x="326" y="68"/>
                    <a:pt x="337" y="71"/>
                  </a:cubicBezTo>
                  <a:cubicBezTo>
                    <a:pt x="344" y="71"/>
                    <a:pt x="352" y="45"/>
                    <a:pt x="360" y="35"/>
                  </a:cubicBezTo>
                  <a:cubicBezTo>
                    <a:pt x="356" y="27"/>
                    <a:pt x="352" y="19"/>
                    <a:pt x="344" y="16"/>
                  </a:cubicBezTo>
                  <a:cubicBezTo>
                    <a:pt x="318" y="8"/>
                    <a:pt x="289" y="4"/>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
            <p:cNvSpPr/>
            <p:nvPr/>
          </p:nvSpPr>
          <p:spPr>
            <a:xfrm>
              <a:off x="-2255945" y="-2850102"/>
              <a:ext cx="7926" cy="8643"/>
            </a:xfrm>
            <a:custGeom>
              <a:avLst/>
              <a:gdLst/>
              <a:ahLst/>
              <a:cxnLst/>
              <a:rect l="l" t="t" r="r" b="b"/>
              <a:pathLst>
                <a:path w="166" h="181" extrusionOk="0">
                  <a:moveTo>
                    <a:pt x="117" y="1"/>
                  </a:moveTo>
                  <a:cubicBezTo>
                    <a:pt x="106" y="38"/>
                    <a:pt x="84" y="42"/>
                    <a:pt x="58" y="42"/>
                  </a:cubicBezTo>
                  <a:lnTo>
                    <a:pt x="39" y="42"/>
                  </a:lnTo>
                  <a:cubicBezTo>
                    <a:pt x="23" y="42"/>
                    <a:pt x="8" y="42"/>
                    <a:pt x="1" y="49"/>
                  </a:cubicBezTo>
                  <a:cubicBezTo>
                    <a:pt x="27" y="98"/>
                    <a:pt x="20" y="173"/>
                    <a:pt x="98" y="180"/>
                  </a:cubicBezTo>
                  <a:cubicBezTo>
                    <a:pt x="87" y="139"/>
                    <a:pt x="128" y="124"/>
                    <a:pt x="147" y="98"/>
                  </a:cubicBezTo>
                  <a:cubicBezTo>
                    <a:pt x="132" y="83"/>
                    <a:pt x="125" y="64"/>
                    <a:pt x="139" y="42"/>
                  </a:cubicBezTo>
                  <a:cubicBezTo>
                    <a:pt x="165" y="12"/>
                    <a:pt x="132" y="12"/>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
            <p:cNvSpPr/>
            <p:nvPr/>
          </p:nvSpPr>
          <p:spPr>
            <a:xfrm>
              <a:off x="-2251790" y="-2845471"/>
              <a:ext cx="13800" cy="4154"/>
            </a:xfrm>
            <a:custGeom>
              <a:avLst/>
              <a:gdLst/>
              <a:ahLst/>
              <a:cxnLst/>
              <a:rect l="l" t="t" r="r" b="b"/>
              <a:pathLst>
                <a:path w="289" h="87" extrusionOk="0">
                  <a:moveTo>
                    <a:pt x="60" y="1"/>
                  </a:moveTo>
                  <a:cubicBezTo>
                    <a:pt x="41" y="27"/>
                    <a:pt x="0" y="42"/>
                    <a:pt x="11" y="83"/>
                  </a:cubicBezTo>
                  <a:cubicBezTo>
                    <a:pt x="23" y="87"/>
                    <a:pt x="38" y="87"/>
                    <a:pt x="49" y="87"/>
                  </a:cubicBezTo>
                  <a:cubicBezTo>
                    <a:pt x="83" y="87"/>
                    <a:pt x="116" y="83"/>
                    <a:pt x="150" y="76"/>
                  </a:cubicBezTo>
                  <a:cubicBezTo>
                    <a:pt x="180" y="72"/>
                    <a:pt x="213" y="64"/>
                    <a:pt x="247" y="64"/>
                  </a:cubicBezTo>
                  <a:cubicBezTo>
                    <a:pt x="258" y="64"/>
                    <a:pt x="273" y="68"/>
                    <a:pt x="288" y="68"/>
                  </a:cubicBezTo>
                  <a:lnTo>
                    <a:pt x="288" y="64"/>
                  </a:lnTo>
                  <a:cubicBezTo>
                    <a:pt x="269" y="57"/>
                    <a:pt x="247" y="45"/>
                    <a:pt x="224" y="38"/>
                  </a:cubicBezTo>
                  <a:lnTo>
                    <a:pt x="209" y="38"/>
                  </a:lnTo>
                  <a:cubicBezTo>
                    <a:pt x="187" y="38"/>
                    <a:pt x="164" y="31"/>
                    <a:pt x="142" y="19"/>
                  </a:cubicBezTo>
                  <a:cubicBezTo>
                    <a:pt x="119" y="12"/>
                    <a:pt x="97"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
            <p:cNvSpPr/>
            <p:nvPr/>
          </p:nvSpPr>
          <p:spPr>
            <a:xfrm>
              <a:off x="-2255372" y="-2602519"/>
              <a:ext cx="10219" cy="9502"/>
            </a:xfrm>
            <a:custGeom>
              <a:avLst/>
              <a:gdLst/>
              <a:ahLst/>
              <a:cxnLst/>
              <a:rect l="l" t="t" r="r" b="b"/>
              <a:pathLst>
                <a:path w="214" h="199" extrusionOk="0">
                  <a:moveTo>
                    <a:pt x="146" y="0"/>
                  </a:moveTo>
                  <a:cubicBezTo>
                    <a:pt x="127" y="79"/>
                    <a:pt x="56" y="90"/>
                    <a:pt x="1" y="116"/>
                  </a:cubicBezTo>
                  <a:cubicBezTo>
                    <a:pt x="72" y="147"/>
                    <a:pt x="142" y="173"/>
                    <a:pt x="213" y="199"/>
                  </a:cubicBezTo>
                  <a:cubicBezTo>
                    <a:pt x="187" y="165"/>
                    <a:pt x="113" y="131"/>
                    <a:pt x="213" y="102"/>
                  </a:cubicBezTo>
                  <a:cubicBezTo>
                    <a:pt x="168" y="83"/>
                    <a:pt x="150" y="49"/>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
            <p:cNvSpPr/>
            <p:nvPr/>
          </p:nvSpPr>
          <p:spPr>
            <a:xfrm>
              <a:off x="-2033907" y="-2534141"/>
              <a:ext cx="7783" cy="12558"/>
            </a:xfrm>
            <a:custGeom>
              <a:avLst/>
              <a:gdLst/>
              <a:ahLst/>
              <a:cxnLst/>
              <a:rect l="l" t="t" r="r" b="b"/>
              <a:pathLst>
                <a:path w="163" h="263" extrusionOk="0">
                  <a:moveTo>
                    <a:pt x="65" y="0"/>
                  </a:moveTo>
                  <a:cubicBezTo>
                    <a:pt x="50" y="26"/>
                    <a:pt x="35" y="52"/>
                    <a:pt x="20" y="83"/>
                  </a:cubicBezTo>
                  <a:cubicBezTo>
                    <a:pt x="28" y="102"/>
                    <a:pt x="16" y="116"/>
                    <a:pt x="5" y="131"/>
                  </a:cubicBezTo>
                  <a:cubicBezTo>
                    <a:pt x="5" y="146"/>
                    <a:pt x="1" y="161"/>
                    <a:pt x="1" y="172"/>
                  </a:cubicBezTo>
                  <a:cubicBezTo>
                    <a:pt x="20" y="169"/>
                    <a:pt x="35" y="164"/>
                    <a:pt x="42" y="164"/>
                  </a:cubicBezTo>
                  <a:cubicBezTo>
                    <a:pt x="95" y="164"/>
                    <a:pt x="57" y="228"/>
                    <a:pt x="65" y="262"/>
                  </a:cubicBezTo>
                  <a:cubicBezTo>
                    <a:pt x="162" y="195"/>
                    <a:pt x="39" y="90"/>
                    <a:pt x="106" y="15"/>
                  </a:cubicBezTo>
                  <a:cubicBezTo>
                    <a:pt x="95" y="12"/>
                    <a:pt x="80"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
            <p:cNvSpPr/>
            <p:nvPr/>
          </p:nvSpPr>
          <p:spPr>
            <a:xfrm>
              <a:off x="-2063655" y="-2787407"/>
              <a:ext cx="10362" cy="13036"/>
            </a:xfrm>
            <a:custGeom>
              <a:avLst/>
              <a:gdLst/>
              <a:ahLst/>
              <a:cxnLst/>
              <a:rect l="l" t="t" r="r" b="b"/>
              <a:pathLst>
                <a:path w="217" h="273" extrusionOk="0">
                  <a:moveTo>
                    <a:pt x="71" y="0"/>
                  </a:moveTo>
                  <a:lnTo>
                    <a:pt x="71" y="0"/>
                  </a:lnTo>
                  <a:cubicBezTo>
                    <a:pt x="18" y="56"/>
                    <a:pt x="0" y="149"/>
                    <a:pt x="41" y="190"/>
                  </a:cubicBezTo>
                  <a:cubicBezTo>
                    <a:pt x="71" y="224"/>
                    <a:pt x="113" y="247"/>
                    <a:pt x="153" y="265"/>
                  </a:cubicBezTo>
                  <a:cubicBezTo>
                    <a:pt x="161" y="269"/>
                    <a:pt x="165" y="273"/>
                    <a:pt x="172" y="273"/>
                  </a:cubicBezTo>
                  <a:cubicBezTo>
                    <a:pt x="187" y="273"/>
                    <a:pt x="202" y="261"/>
                    <a:pt x="217" y="247"/>
                  </a:cubicBezTo>
                  <a:cubicBezTo>
                    <a:pt x="213" y="242"/>
                    <a:pt x="206" y="235"/>
                    <a:pt x="198" y="232"/>
                  </a:cubicBezTo>
                  <a:cubicBezTo>
                    <a:pt x="194" y="235"/>
                    <a:pt x="191" y="235"/>
                    <a:pt x="187" y="235"/>
                  </a:cubicBezTo>
                  <a:cubicBezTo>
                    <a:pt x="172" y="235"/>
                    <a:pt x="161" y="224"/>
                    <a:pt x="149" y="213"/>
                  </a:cubicBezTo>
                  <a:lnTo>
                    <a:pt x="149" y="209"/>
                  </a:lnTo>
                  <a:cubicBezTo>
                    <a:pt x="142" y="172"/>
                    <a:pt x="63" y="209"/>
                    <a:pt x="71" y="135"/>
                  </a:cubicBezTo>
                  <a:cubicBezTo>
                    <a:pt x="75" y="93"/>
                    <a:pt x="56" y="4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
            <p:cNvSpPr/>
            <p:nvPr/>
          </p:nvSpPr>
          <p:spPr>
            <a:xfrm>
              <a:off x="-2729816" y="-2764582"/>
              <a:ext cx="9884" cy="5205"/>
            </a:xfrm>
            <a:custGeom>
              <a:avLst/>
              <a:gdLst/>
              <a:ahLst/>
              <a:cxnLst/>
              <a:rect l="l" t="t" r="r" b="b"/>
              <a:pathLst>
                <a:path w="207" h="109" extrusionOk="0">
                  <a:moveTo>
                    <a:pt x="75" y="0"/>
                  </a:moveTo>
                  <a:cubicBezTo>
                    <a:pt x="53" y="0"/>
                    <a:pt x="27" y="11"/>
                    <a:pt x="1" y="49"/>
                  </a:cubicBezTo>
                  <a:cubicBezTo>
                    <a:pt x="53" y="68"/>
                    <a:pt x="101" y="86"/>
                    <a:pt x="150" y="105"/>
                  </a:cubicBezTo>
                  <a:cubicBezTo>
                    <a:pt x="153" y="109"/>
                    <a:pt x="161" y="109"/>
                    <a:pt x="165" y="109"/>
                  </a:cubicBezTo>
                  <a:cubicBezTo>
                    <a:pt x="180" y="109"/>
                    <a:pt x="191" y="101"/>
                    <a:pt x="195" y="90"/>
                  </a:cubicBezTo>
                  <a:cubicBezTo>
                    <a:pt x="206" y="68"/>
                    <a:pt x="195" y="52"/>
                    <a:pt x="176" y="42"/>
                  </a:cubicBezTo>
                  <a:cubicBezTo>
                    <a:pt x="142" y="23"/>
                    <a:pt x="10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
            <p:cNvSpPr/>
            <p:nvPr/>
          </p:nvSpPr>
          <p:spPr>
            <a:xfrm>
              <a:off x="-2597214" y="-2568616"/>
              <a:ext cx="7019" cy="7401"/>
            </a:xfrm>
            <a:custGeom>
              <a:avLst/>
              <a:gdLst/>
              <a:ahLst/>
              <a:cxnLst/>
              <a:rect l="l" t="t" r="r" b="b"/>
              <a:pathLst>
                <a:path w="147" h="155" extrusionOk="0">
                  <a:moveTo>
                    <a:pt x="61" y="1"/>
                  </a:moveTo>
                  <a:cubicBezTo>
                    <a:pt x="57" y="1"/>
                    <a:pt x="53" y="1"/>
                    <a:pt x="50" y="4"/>
                  </a:cubicBezTo>
                  <a:cubicBezTo>
                    <a:pt x="16" y="8"/>
                    <a:pt x="19" y="42"/>
                    <a:pt x="16" y="68"/>
                  </a:cubicBezTo>
                  <a:cubicBezTo>
                    <a:pt x="16" y="91"/>
                    <a:pt x="23" y="113"/>
                    <a:pt x="0" y="132"/>
                  </a:cubicBezTo>
                  <a:cubicBezTo>
                    <a:pt x="8" y="135"/>
                    <a:pt x="12" y="143"/>
                    <a:pt x="16" y="151"/>
                  </a:cubicBezTo>
                  <a:cubicBezTo>
                    <a:pt x="27" y="154"/>
                    <a:pt x="38" y="154"/>
                    <a:pt x="45" y="154"/>
                  </a:cubicBezTo>
                  <a:cubicBezTo>
                    <a:pt x="90" y="154"/>
                    <a:pt x="117" y="113"/>
                    <a:pt x="147" y="83"/>
                  </a:cubicBezTo>
                  <a:cubicBezTo>
                    <a:pt x="143" y="79"/>
                    <a:pt x="139" y="72"/>
                    <a:pt x="131" y="68"/>
                  </a:cubicBezTo>
                  <a:cubicBezTo>
                    <a:pt x="124" y="65"/>
                    <a:pt x="105" y="61"/>
                    <a:pt x="105" y="53"/>
                  </a:cubicBezTo>
                  <a:cubicBezTo>
                    <a:pt x="102" y="23"/>
                    <a:pt x="87"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
            <p:cNvSpPr/>
            <p:nvPr/>
          </p:nvSpPr>
          <p:spPr>
            <a:xfrm>
              <a:off x="-1863201" y="-2777761"/>
              <a:ext cx="7688" cy="7115"/>
            </a:xfrm>
            <a:custGeom>
              <a:avLst/>
              <a:gdLst/>
              <a:ahLst/>
              <a:cxnLst/>
              <a:rect l="l" t="t" r="r" b="b"/>
              <a:pathLst>
                <a:path w="161" h="149" extrusionOk="0">
                  <a:moveTo>
                    <a:pt x="56" y="0"/>
                  </a:moveTo>
                  <a:cubicBezTo>
                    <a:pt x="49" y="4"/>
                    <a:pt x="45" y="7"/>
                    <a:pt x="41" y="11"/>
                  </a:cubicBezTo>
                  <a:cubicBezTo>
                    <a:pt x="41" y="22"/>
                    <a:pt x="41" y="37"/>
                    <a:pt x="37" y="45"/>
                  </a:cubicBezTo>
                  <a:cubicBezTo>
                    <a:pt x="11" y="82"/>
                    <a:pt x="0" y="123"/>
                    <a:pt x="49" y="138"/>
                  </a:cubicBezTo>
                  <a:cubicBezTo>
                    <a:pt x="59" y="142"/>
                    <a:pt x="78" y="149"/>
                    <a:pt x="97" y="149"/>
                  </a:cubicBezTo>
                  <a:cubicBezTo>
                    <a:pt x="116" y="149"/>
                    <a:pt x="131" y="145"/>
                    <a:pt x="142" y="127"/>
                  </a:cubicBezTo>
                  <a:cubicBezTo>
                    <a:pt x="161" y="85"/>
                    <a:pt x="138" y="56"/>
                    <a:pt x="97" y="37"/>
                  </a:cubicBezTo>
                  <a:cubicBezTo>
                    <a:pt x="82" y="30"/>
                    <a:pt x="67"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
            <p:cNvSpPr/>
            <p:nvPr/>
          </p:nvSpPr>
          <p:spPr>
            <a:xfrm>
              <a:off x="-2166461" y="-2915615"/>
              <a:ext cx="6972" cy="8786"/>
            </a:xfrm>
            <a:custGeom>
              <a:avLst/>
              <a:gdLst/>
              <a:ahLst/>
              <a:cxnLst/>
              <a:rect l="l" t="t" r="r" b="b"/>
              <a:pathLst>
                <a:path w="146" h="184" extrusionOk="0">
                  <a:moveTo>
                    <a:pt x="18" y="1"/>
                  </a:moveTo>
                  <a:cubicBezTo>
                    <a:pt x="0" y="65"/>
                    <a:pt x="15" y="124"/>
                    <a:pt x="33" y="184"/>
                  </a:cubicBezTo>
                  <a:cubicBezTo>
                    <a:pt x="49" y="177"/>
                    <a:pt x="68" y="173"/>
                    <a:pt x="82" y="165"/>
                  </a:cubicBezTo>
                  <a:cubicBezTo>
                    <a:pt x="37" y="101"/>
                    <a:pt x="112" y="87"/>
                    <a:pt x="130" y="53"/>
                  </a:cubicBezTo>
                  <a:cubicBezTo>
                    <a:pt x="146" y="4"/>
                    <a:pt x="104" y="16"/>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
            <p:cNvSpPr/>
            <p:nvPr/>
          </p:nvSpPr>
          <p:spPr>
            <a:xfrm>
              <a:off x="-2268407" y="-2685508"/>
              <a:ext cx="9168" cy="14134"/>
            </a:xfrm>
            <a:custGeom>
              <a:avLst/>
              <a:gdLst/>
              <a:ahLst/>
              <a:cxnLst/>
              <a:rect l="l" t="t" r="r" b="b"/>
              <a:pathLst>
                <a:path w="192" h="296" extrusionOk="0">
                  <a:moveTo>
                    <a:pt x="165" y="1"/>
                  </a:moveTo>
                  <a:cubicBezTo>
                    <a:pt x="98" y="42"/>
                    <a:pt x="139" y="131"/>
                    <a:pt x="83" y="180"/>
                  </a:cubicBezTo>
                  <a:cubicBezTo>
                    <a:pt x="86" y="239"/>
                    <a:pt x="27" y="254"/>
                    <a:pt x="0" y="296"/>
                  </a:cubicBezTo>
                  <a:cubicBezTo>
                    <a:pt x="49" y="296"/>
                    <a:pt x="79" y="239"/>
                    <a:pt x="127" y="239"/>
                  </a:cubicBezTo>
                  <a:lnTo>
                    <a:pt x="146" y="239"/>
                  </a:lnTo>
                  <a:cubicBezTo>
                    <a:pt x="157" y="239"/>
                    <a:pt x="169" y="217"/>
                    <a:pt x="162" y="206"/>
                  </a:cubicBezTo>
                  <a:cubicBezTo>
                    <a:pt x="109" y="135"/>
                    <a:pt x="191" y="68"/>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
            <p:cNvSpPr/>
            <p:nvPr/>
          </p:nvSpPr>
          <p:spPr>
            <a:xfrm>
              <a:off x="-2570951" y="-2429186"/>
              <a:ext cx="7353" cy="5396"/>
            </a:xfrm>
            <a:custGeom>
              <a:avLst/>
              <a:gdLst/>
              <a:ahLst/>
              <a:cxnLst/>
              <a:rect l="l" t="t" r="r" b="b"/>
              <a:pathLst>
                <a:path w="154" h="113" extrusionOk="0">
                  <a:moveTo>
                    <a:pt x="101" y="0"/>
                  </a:moveTo>
                  <a:cubicBezTo>
                    <a:pt x="90" y="0"/>
                    <a:pt x="75" y="4"/>
                    <a:pt x="64" y="4"/>
                  </a:cubicBezTo>
                  <a:cubicBezTo>
                    <a:pt x="42" y="26"/>
                    <a:pt x="19" y="49"/>
                    <a:pt x="0" y="71"/>
                  </a:cubicBezTo>
                  <a:cubicBezTo>
                    <a:pt x="16" y="86"/>
                    <a:pt x="30" y="109"/>
                    <a:pt x="52" y="109"/>
                  </a:cubicBezTo>
                  <a:cubicBezTo>
                    <a:pt x="64" y="112"/>
                    <a:pt x="75" y="112"/>
                    <a:pt x="86" y="112"/>
                  </a:cubicBezTo>
                  <a:cubicBezTo>
                    <a:pt x="120" y="112"/>
                    <a:pt x="146" y="105"/>
                    <a:pt x="150" y="60"/>
                  </a:cubicBezTo>
                  <a:cubicBezTo>
                    <a:pt x="154" y="15"/>
                    <a:pt x="13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
            <p:cNvSpPr/>
            <p:nvPr/>
          </p:nvSpPr>
          <p:spPr>
            <a:xfrm>
              <a:off x="-2700545" y="-2773893"/>
              <a:ext cx="10601" cy="7926"/>
            </a:xfrm>
            <a:custGeom>
              <a:avLst/>
              <a:gdLst/>
              <a:ahLst/>
              <a:cxnLst/>
              <a:rect l="l" t="t" r="r" b="b"/>
              <a:pathLst>
                <a:path w="222" h="166" extrusionOk="0">
                  <a:moveTo>
                    <a:pt x="61" y="1"/>
                  </a:moveTo>
                  <a:cubicBezTo>
                    <a:pt x="38" y="1"/>
                    <a:pt x="19" y="16"/>
                    <a:pt x="11" y="49"/>
                  </a:cubicBezTo>
                  <a:cubicBezTo>
                    <a:pt x="0" y="87"/>
                    <a:pt x="8" y="128"/>
                    <a:pt x="45" y="150"/>
                  </a:cubicBezTo>
                  <a:cubicBezTo>
                    <a:pt x="61" y="161"/>
                    <a:pt x="79" y="166"/>
                    <a:pt x="97" y="166"/>
                  </a:cubicBezTo>
                  <a:cubicBezTo>
                    <a:pt x="128" y="166"/>
                    <a:pt x="154" y="150"/>
                    <a:pt x="180" y="135"/>
                  </a:cubicBezTo>
                  <a:cubicBezTo>
                    <a:pt x="221" y="109"/>
                    <a:pt x="199" y="83"/>
                    <a:pt x="180" y="61"/>
                  </a:cubicBezTo>
                  <a:cubicBezTo>
                    <a:pt x="176" y="64"/>
                    <a:pt x="176" y="76"/>
                    <a:pt x="168" y="80"/>
                  </a:cubicBezTo>
                  <a:cubicBezTo>
                    <a:pt x="146" y="102"/>
                    <a:pt x="116" y="132"/>
                    <a:pt x="87" y="132"/>
                  </a:cubicBezTo>
                  <a:cubicBezTo>
                    <a:pt x="79" y="132"/>
                    <a:pt x="68" y="128"/>
                    <a:pt x="56" y="121"/>
                  </a:cubicBezTo>
                  <a:cubicBezTo>
                    <a:pt x="8" y="76"/>
                    <a:pt x="68" y="42"/>
                    <a:pt x="97" y="12"/>
                  </a:cubicBezTo>
                  <a:cubicBezTo>
                    <a:pt x="87" y="4"/>
                    <a:pt x="71"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
            <p:cNvSpPr/>
            <p:nvPr/>
          </p:nvSpPr>
          <p:spPr>
            <a:xfrm>
              <a:off x="-1933202" y="-2631789"/>
              <a:ext cx="11460" cy="13418"/>
            </a:xfrm>
            <a:custGeom>
              <a:avLst/>
              <a:gdLst/>
              <a:ahLst/>
              <a:cxnLst/>
              <a:rect l="l" t="t" r="r" b="b"/>
              <a:pathLst>
                <a:path w="240" h="281" extrusionOk="0">
                  <a:moveTo>
                    <a:pt x="76" y="1"/>
                  </a:moveTo>
                  <a:cubicBezTo>
                    <a:pt x="60" y="1"/>
                    <a:pt x="38" y="16"/>
                    <a:pt x="0" y="49"/>
                  </a:cubicBezTo>
                  <a:lnTo>
                    <a:pt x="64" y="49"/>
                  </a:lnTo>
                  <a:cubicBezTo>
                    <a:pt x="143" y="49"/>
                    <a:pt x="146" y="123"/>
                    <a:pt x="180" y="165"/>
                  </a:cubicBezTo>
                  <a:cubicBezTo>
                    <a:pt x="224" y="210"/>
                    <a:pt x="165" y="240"/>
                    <a:pt x="162" y="280"/>
                  </a:cubicBezTo>
                  <a:cubicBezTo>
                    <a:pt x="221" y="258"/>
                    <a:pt x="240" y="221"/>
                    <a:pt x="214" y="161"/>
                  </a:cubicBezTo>
                  <a:cubicBezTo>
                    <a:pt x="198" y="120"/>
                    <a:pt x="169" y="90"/>
                    <a:pt x="143" y="61"/>
                  </a:cubicBezTo>
                  <a:cubicBezTo>
                    <a:pt x="109" y="19"/>
                    <a:pt x="94"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
            <p:cNvSpPr/>
            <p:nvPr/>
          </p:nvSpPr>
          <p:spPr>
            <a:xfrm>
              <a:off x="-1869456" y="-2802400"/>
              <a:ext cx="9646" cy="9454"/>
            </a:xfrm>
            <a:custGeom>
              <a:avLst/>
              <a:gdLst/>
              <a:ahLst/>
              <a:cxnLst/>
              <a:rect l="l" t="t" r="r" b="b"/>
              <a:pathLst>
                <a:path w="202" h="198" extrusionOk="0">
                  <a:moveTo>
                    <a:pt x="138" y="0"/>
                  </a:moveTo>
                  <a:cubicBezTo>
                    <a:pt x="71" y="4"/>
                    <a:pt x="0" y="116"/>
                    <a:pt x="7" y="198"/>
                  </a:cubicBezTo>
                  <a:cubicBezTo>
                    <a:pt x="45" y="104"/>
                    <a:pt x="67" y="75"/>
                    <a:pt x="116" y="75"/>
                  </a:cubicBezTo>
                  <a:cubicBezTo>
                    <a:pt x="135" y="75"/>
                    <a:pt x="157" y="78"/>
                    <a:pt x="187" y="85"/>
                  </a:cubicBezTo>
                  <a:cubicBezTo>
                    <a:pt x="202" y="41"/>
                    <a:pt x="198" y="0"/>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
            <p:cNvSpPr/>
            <p:nvPr/>
          </p:nvSpPr>
          <p:spPr>
            <a:xfrm>
              <a:off x="-1904791" y="-2898807"/>
              <a:ext cx="8595" cy="7879"/>
            </a:xfrm>
            <a:custGeom>
              <a:avLst/>
              <a:gdLst/>
              <a:ahLst/>
              <a:cxnLst/>
              <a:rect l="l" t="t" r="r" b="b"/>
              <a:pathLst>
                <a:path w="180" h="165" extrusionOk="0">
                  <a:moveTo>
                    <a:pt x="116" y="1"/>
                  </a:moveTo>
                  <a:cubicBezTo>
                    <a:pt x="90" y="41"/>
                    <a:pt x="0" y="1"/>
                    <a:pt x="4" y="82"/>
                  </a:cubicBezTo>
                  <a:cubicBezTo>
                    <a:pt x="7" y="86"/>
                    <a:pt x="11" y="90"/>
                    <a:pt x="19" y="97"/>
                  </a:cubicBezTo>
                  <a:cubicBezTo>
                    <a:pt x="30" y="82"/>
                    <a:pt x="41" y="79"/>
                    <a:pt x="52" y="79"/>
                  </a:cubicBezTo>
                  <a:cubicBezTo>
                    <a:pt x="74" y="79"/>
                    <a:pt x="93" y="97"/>
                    <a:pt x="109" y="113"/>
                  </a:cubicBezTo>
                  <a:cubicBezTo>
                    <a:pt x="131" y="135"/>
                    <a:pt x="93" y="146"/>
                    <a:pt x="83" y="165"/>
                  </a:cubicBezTo>
                  <a:cubicBezTo>
                    <a:pt x="176" y="120"/>
                    <a:pt x="179" y="90"/>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
            <p:cNvSpPr/>
            <p:nvPr/>
          </p:nvSpPr>
          <p:spPr>
            <a:xfrm>
              <a:off x="-2001915" y="-2876508"/>
              <a:ext cx="13274" cy="11794"/>
            </a:xfrm>
            <a:custGeom>
              <a:avLst/>
              <a:gdLst/>
              <a:ahLst/>
              <a:cxnLst/>
              <a:rect l="l" t="t" r="r" b="b"/>
              <a:pathLst>
                <a:path w="278" h="247" extrusionOk="0">
                  <a:moveTo>
                    <a:pt x="0" y="0"/>
                  </a:moveTo>
                  <a:cubicBezTo>
                    <a:pt x="45" y="157"/>
                    <a:pt x="143" y="243"/>
                    <a:pt x="277" y="247"/>
                  </a:cubicBezTo>
                  <a:cubicBezTo>
                    <a:pt x="176" y="176"/>
                    <a:pt x="60" y="12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
            <p:cNvSpPr/>
            <p:nvPr/>
          </p:nvSpPr>
          <p:spPr>
            <a:xfrm>
              <a:off x="-2047277" y="-2528793"/>
              <a:ext cx="10935" cy="8786"/>
            </a:xfrm>
            <a:custGeom>
              <a:avLst/>
              <a:gdLst/>
              <a:ahLst/>
              <a:cxnLst/>
              <a:rect l="l" t="t" r="r" b="b"/>
              <a:pathLst>
                <a:path w="229" h="184" extrusionOk="0">
                  <a:moveTo>
                    <a:pt x="1" y="0"/>
                  </a:moveTo>
                  <a:cubicBezTo>
                    <a:pt x="1" y="71"/>
                    <a:pt x="23" y="124"/>
                    <a:pt x="101" y="124"/>
                  </a:cubicBezTo>
                  <a:lnTo>
                    <a:pt x="113" y="124"/>
                  </a:lnTo>
                  <a:cubicBezTo>
                    <a:pt x="162" y="124"/>
                    <a:pt x="184" y="154"/>
                    <a:pt x="214" y="183"/>
                  </a:cubicBezTo>
                  <a:cubicBezTo>
                    <a:pt x="218" y="147"/>
                    <a:pt x="225" y="105"/>
                    <a:pt x="229" y="68"/>
                  </a:cubicBezTo>
                  <a:lnTo>
                    <a:pt x="229" y="68"/>
                  </a:lnTo>
                  <a:cubicBezTo>
                    <a:pt x="203" y="75"/>
                    <a:pt x="177" y="90"/>
                    <a:pt x="146" y="90"/>
                  </a:cubicBezTo>
                  <a:cubicBezTo>
                    <a:pt x="136" y="90"/>
                    <a:pt x="128" y="90"/>
                    <a:pt x="117" y="83"/>
                  </a:cubicBezTo>
                  <a:lnTo>
                    <a:pt x="113" y="83"/>
                  </a:lnTo>
                  <a:cubicBezTo>
                    <a:pt x="57" y="83"/>
                    <a:pt x="39" y="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
            <p:cNvSpPr/>
            <p:nvPr/>
          </p:nvSpPr>
          <p:spPr>
            <a:xfrm>
              <a:off x="-1986396" y="-2877224"/>
              <a:ext cx="13800" cy="11842"/>
            </a:xfrm>
            <a:custGeom>
              <a:avLst/>
              <a:gdLst/>
              <a:ahLst/>
              <a:cxnLst/>
              <a:rect l="l" t="t" r="r" b="b"/>
              <a:pathLst>
                <a:path w="289" h="248" extrusionOk="0">
                  <a:moveTo>
                    <a:pt x="213" y="1"/>
                  </a:moveTo>
                  <a:cubicBezTo>
                    <a:pt x="217" y="42"/>
                    <a:pt x="225" y="82"/>
                    <a:pt x="177" y="98"/>
                  </a:cubicBezTo>
                  <a:cubicBezTo>
                    <a:pt x="143" y="109"/>
                    <a:pt x="143" y="146"/>
                    <a:pt x="117" y="161"/>
                  </a:cubicBezTo>
                  <a:cubicBezTo>
                    <a:pt x="75" y="187"/>
                    <a:pt x="12" y="180"/>
                    <a:pt x="1" y="247"/>
                  </a:cubicBezTo>
                  <a:cubicBezTo>
                    <a:pt x="127" y="239"/>
                    <a:pt x="180" y="124"/>
                    <a:pt x="255" y="49"/>
                  </a:cubicBezTo>
                  <a:cubicBezTo>
                    <a:pt x="289" y="20"/>
                    <a:pt x="236" y="15"/>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
            <p:cNvSpPr/>
            <p:nvPr/>
          </p:nvSpPr>
          <p:spPr>
            <a:xfrm>
              <a:off x="-2137763" y="-2608583"/>
              <a:ext cx="6685" cy="8643"/>
            </a:xfrm>
            <a:custGeom>
              <a:avLst/>
              <a:gdLst/>
              <a:ahLst/>
              <a:cxnLst/>
              <a:rect l="l" t="t" r="r" b="b"/>
              <a:pathLst>
                <a:path w="140" h="181" extrusionOk="0">
                  <a:moveTo>
                    <a:pt x="109" y="1"/>
                  </a:moveTo>
                  <a:cubicBezTo>
                    <a:pt x="102" y="1"/>
                    <a:pt x="90" y="4"/>
                    <a:pt x="79" y="8"/>
                  </a:cubicBezTo>
                  <a:cubicBezTo>
                    <a:pt x="5" y="38"/>
                    <a:pt x="0" y="75"/>
                    <a:pt x="72" y="180"/>
                  </a:cubicBezTo>
                  <a:cubicBezTo>
                    <a:pt x="79" y="127"/>
                    <a:pt x="90" y="86"/>
                    <a:pt x="128" y="56"/>
                  </a:cubicBezTo>
                  <a:cubicBezTo>
                    <a:pt x="135" y="49"/>
                    <a:pt x="139" y="23"/>
                    <a:pt x="131" y="12"/>
                  </a:cubicBezTo>
                  <a:cubicBezTo>
                    <a:pt x="128" y="4"/>
                    <a:pt x="117"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
            <p:cNvSpPr/>
            <p:nvPr/>
          </p:nvSpPr>
          <p:spPr>
            <a:xfrm>
              <a:off x="-2258428" y="-2609490"/>
              <a:ext cx="10219" cy="7401"/>
            </a:xfrm>
            <a:custGeom>
              <a:avLst/>
              <a:gdLst/>
              <a:ahLst/>
              <a:cxnLst/>
              <a:rect l="l" t="t" r="r" b="b"/>
              <a:pathLst>
                <a:path w="214" h="155" extrusionOk="0">
                  <a:moveTo>
                    <a:pt x="1" y="1"/>
                  </a:moveTo>
                  <a:cubicBezTo>
                    <a:pt x="5" y="27"/>
                    <a:pt x="8" y="53"/>
                    <a:pt x="12" y="83"/>
                  </a:cubicBezTo>
                  <a:cubicBezTo>
                    <a:pt x="15" y="83"/>
                    <a:pt x="20" y="87"/>
                    <a:pt x="23" y="91"/>
                  </a:cubicBezTo>
                  <a:cubicBezTo>
                    <a:pt x="38" y="110"/>
                    <a:pt x="27" y="136"/>
                    <a:pt x="34" y="154"/>
                  </a:cubicBezTo>
                  <a:cubicBezTo>
                    <a:pt x="46" y="139"/>
                    <a:pt x="65" y="136"/>
                    <a:pt x="79" y="136"/>
                  </a:cubicBezTo>
                  <a:cubicBezTo>
                    <a:pt x="91" y="136"/>
                    <a:pt x="105" y="139"/>
                    <a:pt x="117" y="139"/>
                  </a:cubicBezTo>
                  <a:cubicBezTo>
                    <a:pt x="132" y="143"/>
                    <a:pt x="143" y="146"/>
                    <a:pt x="158" y="146"/>
                  </a:cubicBezTo>
                  <a:cubicBezTo>
                    <a:pt x="177" y="146"/>
                    <a:pt x="195" y="139"/>
                    <a:pt x="210" y="117"/>
                  </a:cubicBezTo>
                  <a:lnTo>
                    <a:pt x="214" y="117"/>
                  </a:lnTo>
                  <a:cubicBezTo>
                    <a:pt x="195" y="94"/>
                    <a:pt x="169" y="91"/>
                    <a:pt x="146" y="83"/>
                  </a:cubicBezTo>
                  <a:cubicBezTo>
                    <a:pt x="127" y="94"/>
                    <a:pt x="113" y="98"/>
                    <a:pt x="101" y="98"/>
                  </a:cubicBezTo>
                  <a:cubicBezTo>
                    <a:pt x="53" y="98"/>
                    <a:pt x="57" y="3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
            <p:cNvSpPr/>
            <p:nvPr/>
          </p:nvSpPr>
          <p:spPr>
            <a:xfrm>
              <a:off x="-2846182" y="-2796527"/>
              <a:ext cx="15041" cy="7019"/>
            </a:xfrm>
            <a:custGeom>
              <a:avLst/>
              <a:gdLst/>
              <a:ahLst/>
              <a:cxnLst/>
              <a:rect l="l" t="t" r="r" b="b"/>
              <a:pathLst>
                <a:path w="315" h="147" extrusionOk="0">
                  <a:moveTo>
                    <a:pt x="101" y="0"/>
                  </a:moveTo>
                  <a:cubicBezTo>
                    <a:pt x="64" y="0"/>
                    <a:pt x="38" y="23"/>
                    <a:pt x="0" y="79"/>
                  </a:cubicBezTo>
                  <a:cubicBezTo>
                    <a:pt x="7" y="75"/>
                    <a:pt x="11" y="71"/>
                    <a:pt x="19" y="67"/>
                  </a:cubicBezTo>
                  <a:cubicBezTo>
                    <a:pt x="45" y="52"/>
                    <a:pt x="71" y="45"/>
                    <a:pt x="97" y="45"/>
                  </a:cubicBezTo>
                  <a:cubicBezTo>
                    <a:pt x="142" y="45"/>
                    <a:pt x="187" y="64"/>
                    <a:pt x="232" y="83"/>
                  </a:cubicBezTo>
                  <a:cubicBezTo>
                    <a:pt x="277" y="101"/>
                    <a:pt x="247" y="127"/>
                    <a:pt x="258" y="142"/>
                  </a:cubicBezTo>
                  <a:cubicBezTo>
                    <a:pt x="258" y="142"/>
                    <a:pt x="262" y="142"/>
                    <a:pt x="262" y="146"/>
                  </a:cubicBezTo>
                  <a:cubicBezTo>
                    <a:pt x="299" y="109"/>
                    <a:pt x="314" y="79"/>
                    <a:pt x="250" y="52"/>
                  </a:cubicBezTo>
                  <a:cubicBezTo>
                    <a:pt x="221" y="41"/>
                    <a:pt x="187" y="26"/>
                    <a:pt x="157" y="12"/>
                  </a:cubicBezTo>
                  <a:cubicBezTo>
                    <a:pt x="135" y="4"/>
                    <a:pt x="116"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
            <p:cNvSpPr/>
            <p:nvPr/>
          </p:nvSpPr>
          <p:spPr>
            <a:xfrm>
              <a:off x="-2563120" y="-2513083"/>
              <a:ext cx="6637" cy="6303"/>
            </a:xfrm>
            <a:custGeom>
              <a:avLst/>
              <a:gdLst/>
              <a:ahLst/>
              <a:cxnLst/>
              <a:rect l="l" t="t" r="r" b="b"/>
              <a:pathLst>
                <a:path w="139" h="132" extrusionOk="0">
                  <a:moveTo>
                    <a:pt x="87" y="1"/>
                  </a:moveTo>
                  <a:cubicBezTo>
                    <a:pt x="71" y="1"/>
                    <a:pt x="53" y="8"/>
                    <a:pt x="38" y="23"/>
                  </a:cubicBezTo>
                  <a:cubicBezTo>
                    <a:pt x="16" y="49"/>
                    <a:pt x="1" y="79"/>
                    <a:pt x="31" y="113"/>
                  </a:cubicBezTo>
                  <a:cubicBezTo>
                    <a:pt x="42" y="123"/>
                    <a:pt x="53" y="132"/>
                    <a:pt x="68" y="132"/>
                  </a:cubicBezTo>
                  <a:cubicBezTo>
                    <a:pt x="79" y="132"/>
                    <a:pt x="94" y="127"/>
                    <a:pt x="102" y="116"/>
                  </a:cubicBezTo>
                  <a:cubicBezTo>
                    <a:pt x="135" y="87"/>
                    <a:pt x="139" y="45"/>
                    <a:pt x="113" y="11"/>
                  </a:cubicBezTo>
                  <a:cubicBezTo>
                    <a:pt x="105" y="4"/>
                    <a:pt x="98"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
            <p:cNvSpPr/>
            <p:nvPr/>
          </p:nvSpPr>
          <p:spPr>
            <a:xfrm>
              <a:off x="-2559921" y="-2546126"/>
              <a:ext cx="6303" cy="7544"/>
            </a:xfrm>
            <a:custGeom>
              <a:avLst/>
              <a:gdLst/>
              <a:ahLst/>
              <a:cxnLst/>
              <a:rect l="l" t="t" r="r" b="b"/>
              <a:pathLst>
                <a:path w="132" h="158" extrusionOk="0">
                  <a:moveTo>
                    <a:pt x="49" y="1"/>
                  </a:moveTo>
                  <a:cubicBezTo>
                    <a:pt x="42" y="1"/>
                    <a:pt x="35" y="4"/>
                    <a:pt x="31" y="12"/>
                  </a:cubicBezTo>
                  <a:cubicBezTo>
                    <a:pt x="1" y="53"/>
                    <a:pt x="9" y="98"/>
                    <a:pt x="49" y="135"/>
                  </a:cubicBezTo>
                  <a:cubicBezTo>
                    <a:pt x="57" y="143"/>
                    <a:pt x="72" y="158"/>
                    <a:pt x="83" y="158"/>
                  </a:cubicBezTo>
                  <a:cubicBezTo>
                    <a:pt x="91" y="158"/>
                    <a:pt x="94" y="154"/>
                    <a:pt x="102" y="146"/>
                  </a:cubicBezTo>
                  <a:cubicBezTo>
                    <a:pt x="132" y="101"/>
                    <a:pt x="102" y="61"/>
                    <a:pt x="80" y="20"/>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
            <p:cNvSpPr/>
            <p:nvPr/>
          </p:nvSpPr>
          <p:spPr>
            <a:xfrm>
              <a:off x="-2586518" y="-2502530"/>
              <a:ext cx="7401" cy="6446"/>
            </a:xfrm>
            <a:custGeom>
              <a:avLst/>
              <a:gdLst/>
              <a:ahLst/>
              <a:cxnLst/>
              <a:rect l="l" t="t" r="r" b="b"/>
              <a:pathLst>
                <a:path w="155" h="135" extrusionOk="0">
                  <a:moveTo>
                    <a:pt x="98" y="0"/>
                  </a:moveTo>
                  <a:cubicBezTo>
                    <a:pt x="83" y="11"/>
                    <a:pt x="72" y="33"/>
                    <a:pt x="46" y="33"/>
                  </a:cubicBezTo>
                  <a:cubicBezTo>
                    <a:pt x="42" y="33"/>
                    <a:pt x="38" y="33"/>
                    <a:pt x="35" y="30"/>
                  </a:cubicBezTo>
                  <a:cubicBezTo>
                    <a:pt x="1" y="52"/>
                    <a:pt x="28" y="85"/>
                    <a:pt x="20" y="112"/>
                  </a:cubicBezTo>
                  <a:cubicBezTo>
                    <a:pt x="35" y="127"/>
                    <a:pt x="50" y="135"/>
                    <a:pt x="68" y="135"/>
                  </a:cubicBezTo>
                  <a:cubicBezTo>
                    <a:pt x="80" y="135"/>
                    <a:pt x="87" y="135"/>
                    <a:pt x="98" y="130"/>
                  </a:cubicBezTo>
                  <a:cubicBezTo>
                    <a:pt x="151" y="85"/>
                    <a:pt x="154" y="41"/>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
            <p:cNvSpPr/>
            <p:nvPr/>
          </p:nvSpPr>
          <p:spPr>
            <a:xfrm>
              <a:off x="-1895910" y="-2749254"/>
              <a:ext cx="6637" cy="6303"/>
            </a:xfrm>
            <a:custGeom>
              <a:avLst/>
              <a:gdLst/>
              <a:ahLst/>
              <a:cxnLst/>
              <a:rect l="l" t="t" r="r" b="b"/>
              <a:pathLst>
                <a:path w="139" h="132" extrusionOk="0">
                  <a:moveTo>
                    <a:pt x="98" y="4"/>
                  </a:moveTo>
                  <a:cubicBezTo>
                    <a:pt x="68" y="16"/>
                    <a:pt x="27" y="1"/>
                    <a:pt x="1" y="35"/>
                  </a:cubicBezTo>
                  <a:cubicBezTo>
                    <a:pt x="4" y="45"/>
                    <a:pt x="4" y="57"/>
                    <a:pt x="12" y="68"/>
                  </a:cubicBezTo>
                  <a:cubicBezTo>
                    <a:pt x="27" y="94"/>
                    <a:pt x="45" y="132"/>
                    <a:pt x="76" y="132"/>
                  </a:cubicBezTo>
                  <a:cubicBezTo>
                    <a:pt x="80" y="132"/>
                    <a:pt x="87" y="132"/>
                    <a:pt x="90" y="128"/>
                  </a:cubicBezTo>
                  <a:cubicBezTo>
                    <a:pt x="139" y="109"/>
                    <a:pt x="128" y="61"/>
                    <a:pt x="113" y="19"/>
                  </a:cubicBezTo>
                  <a:lnTo>
                    <a:pt x="98" y="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
            <p:cNvSpPr/>
            <p:nvPr/>
          </p:nvSpPr>
          <p:spPr>
            <a:xfrm>
              <a:off x="-1906940" y="-2770503"/>
              <a:ext cx="7163" cy="5253"/>
            </a:xfrm>
            <a:custGeom>
              <a:avLst/>
              <a:gdLst/>
              <a:ahLst/>
              <a:cxnLst/>
              <a:rect l="l" t="t" r="r" b="b"/>
              <a:pathLst>
                <a:path w="150" h="110" extrusionOk="0">
                  <a:moveTo>
                    <a:pt x="78" y="1"/>
                  </a:moveTo>
                  <a:cubicBezTo>
                    <a:pt x="60" y="1"/>
                    <a:pt x="41" y="5"/>
                    <a:pt x="23" y="9"/>
                  </a:cubicBezTo>
                  <a:cubicBezTo>
                    <a:pt x="7" y="42"/>
                    <a:pt x="0" y="76"/>
                    <a:pt x="23" y="98"/>
                  </a:cubicBezTo>
                  <a:cubicBezTo>
                    <a:pt x="33" y="106"/>
                    <a:pt x="45" y="109"/>
                    <a:pt x="60" y="109"/>
                  </a:cubicBezTo>
                  <a:cubicBezTo>
                    <a:pt x="78" y="109"/>
                    <a:pt x="101" y="98"/>
                    <a:pt x="116" y="87"/>
                  </a:cubicBezTo>
                  <a:cubicBezTo>
                    <a:pt x="135" y="72"/>
                    <a:pt x="150" y="38"/>
                    <a:pt x="123" y="16"/>
                  </a:cubicBezTo>
                  <a:cubicBezTo>
                    <a:pt x="112" y="5"/>
                    <a:pt x="93"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
            <p:cNvSpPr/>
            <p:nvPr/>
          </p:nvSpPr>
          <p:spPr>
            <a:xfrm>
              <a:off x="-2776420" y="-2811377"/>
              <a:ext cx="11842" cy="5969"/>
            </a:xfrm>
            <a:custGeom>
              <a:avLst/>
              <a:gdLst/>
              <a:ahLst/>
              <a:cxnLst/>
              <a:rect l="l" t="t" r="r" b="b"/>
              <a:pathLst>
                <a:path w="248" h="125" extrusionOk="0">
                  <a:moveTo>
                    <a:pt x="180" y="1"/>
                  </a:moveTo>
                  <a:cubicBezTo>
                    <a:pt x="158" y="23"/>
                    <a:pt x="135" y="42"/>
                    <a:pt x="113" y="42"/>
                  </a:cubicBezTo>
                  <a:cubicBezTo>
                    <a:pt x="98" y="42"/>
                    <a:pt x="83" y="35"/>
                    <a:pt x="64" y="16"/>
                  </a:cubicBezTo>
                  <a:cubicBezTo>
                    <a:pt x="38" y="42"/>
                    <a:pt x="1" y="76"/>
                    <a:pt x="38" y="109"/>
                  </a:cubicBezTo>
                  <a:cubicBezTo>
                    <a:pt x="49" y="121"/>
                    <a:pt x="57" y="124"/>
                    <a:pt x="64" y="124"/>
                  </a:cubicBezTo>
                  <a:cubicBezTo>
                    <a:pt x="87" y="124"/>
                    <a:pt x="102" y="98"/>
                    <a:pt x="120" y="83"/>
                  </a:cubicBezTo>
                  <a:cubicBezTo>
                    <a:pt x="125" y="77"/>
                    <a:pt x="133" y="75"/>
                    <a:pt x="141" y="75"/>
                  </a:cubicBezTo>
                  <a:cubicBezTo>
                    <a:pt x="148" y="75"/>
                    <a:pt x="155" y="76"/>
                    <a:pt x="161" y="76"/>
                  </a:cubicBezTo>
                  <a:cubicBezTo>
                    <a:pt x="247" y="68"/>
                    <a:pt x="214" y="35"/>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
            <p:cNvSpPr/>
            <p:nvPr/>
          </p:nvSpPr>
          <p:spPr>
            <a:xfrm>
              <a:off x="-2329480" y="-2899715"/>
              <a:ext cx="7019" cy="5014"/>
            </a:xfrm>
            <a:custGeom>
              <a:avLst/>
              <a:gdLst/>
              <a:ahLst/>
              <a:cxnLst/>
              <a:rect l="l" t="t" r="r" b="b"/>
              <a:pathLst>
                <a:path w="147" h="105" extrusionOk="0">
                  <a:moveTo>
                    <a:pt x="90" y="1"/>
                  </a:moveTo>
                  <a:cubicBezTo>
                    <a:pt x="72" y="1"/>
                    <a:pt x="50" y="4"/>
                    <a:pt x="35" y="8"/>
                  </a:cubicBezTo>
                  <a:cubicBezTo>
                    <a:pt x="1" y="11"/>
                    <a:pt x="19" y="53"/>
                    <a:pt x="19" y="79"/>
                  </a:cubicBezTo>
                  <a:cubicBezTo>
                    <a:pt x="16" y="101"/>
                    <a:pt x="27" y="105"/>
                    <a:pt x="42" y="105"/>
                  </a:cubicBezTo>
                  <a:lnTo>
                    <a:pt x="68" y="105"/>
                  </a:lnTo>
                  <a:cubicBezTo>
                    <a:pt x="98" y="105"/>
                    <a:pt x="113" y="82"/>
                    <a:pt x="135" y="64"/>
                  </a:cubicBezTo>
                  <a:cubicBezTo>
                    <a:pt x="140" y="60"/>
                    <a:pt x="143" y="56"/>
                    <a:pt x="147" y="49"/>
                  </a:cubicBezTo>
                  <a:cubicBezTo>
                    <a:pt x="140" y="11"/>
                    <a:pt x="113"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
            <p:cNvSpPr/>
            <p:nvPr/>
          </p:nvSpPr>
          <p:spPr>
            <a:xfrm>
              <a:off x="-1834694" y="-2788696"/>
              <a:ext cx="9502" cy="4536"/>
            </a:xfrm>
            <a:custGeom>
              <a:avLst/>
              <a:gdLst/>
              <a:ahLst/>
              <a:cxnLst/>
              <a:rect l="l" t="t" r="r" b="b"/>
              <a:pathLst>
                <a:path w="199" h="95" extrusionOk="0">
                  <a:moveTo>
                    <a:pt x="109" y="0"/>
                  </a:moveTo>
                  <a:cubicBezTo>
                    <a:pt x="98" y="0"/>
                    <a:pt x="87" y="0"/>
                    <a:pt x="72" y="5"/>
                  </a:cubicBezTo>
                  <a:cubicBezTo>
                    <a:pt x="5" y="16"/>
                    <a:pt x="1" y="50"/>
                    <a:pt x="50" y="94"/>
                  </a:cubicBezTo>
                  <a:cubicBezTo>
                    <a:pt x="80" y="79"/>
                    <a:pt x="109" y="64"/>
                    <a:pt x="143" y="64"/>
                  </a:cubicBezTo>
                  <a:cubicBezTo>
                    <a:pt x="158" y="64"/>
                    <a:pt x="176" y="68"/>
                    <a:pt x="199" y="79"/>
                  </a:cubicBezTo>
                  <a:cubicBezTo>
                    <a:pt x="192" y="19"/>
                    <a:pt x="154"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
            <p:cNvSpPr/>
            <p:nvPr/>
          </p:nvSpPr>
          <p:spPr>
            <a:xfrm>
              <a:off x="-2256088" y="-2610206"/>
              <a:ext cx="8261" cy="6303"/>
            </a:xfrm>
            <a:custGeom>
              <a:avLst/>
              <a:gdLst/>
              <a:ahLst/>
              <a:cxnLst/>
              <a:rect l="l" t="t" r="r" b="b"/>
              <a:pathLst>
                <a:path w="173" h="132" extrusionOk="0">
                  <a:moveTo>
                    <a:pt x="0" y="1"/>
                  </a:moveTo>
                  <a:cubicBezTo>
                    <a:pt x="34" y="30"/>
                    <a:pt x="49" y="80"/>
                    <a:pt x="97" y="98"/>
                  </a:cubicBezTo>
                  <a:cubicBezTo>
                    <a:pt x="120" y="106"/>
                    <a:pt x="146" y="109"/>
                    <a:pt x="165" y="132"/>
                  </a:cubicBezTo>
                  <a:cubicBezTo>
                    <a:pt x="173" y="38"/>
                    <a:pt x="1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
            <p:cNvSpPr/>
            <p:nvPr/>
          </p:nvSpPr>
          <p:spPr>
            <a:xfrm>
              <a:off x="-2700211" y="-2773320"/>
              <a:ext cx="8261" cy="5730"/>
            </a:xfrm>
            <a:custGeom>
              <a:avLst/>
              <a:gdLst/>
              <a:ahLst/>
              <a:cxnLst/>
              <a:rect l="l" t="t" r="r" b="b"/>
              <a:pathLst>
                <a:path w="173" h="120" extrusionOk="0">
                  <a:moveTo>
                    <a:pt x="90" y="0"/>
                  </a:moveTo>
                  <a:cubicBezTo>
                    <a:pt x="61" y="30"/>
                    <a:pt x="1" y="64"/>
                    <a:pt x="49" y="109"/>
                  </a:cubicBezTo>
                  <a:cubicBezTo>
                    <a:pt x="61" y="116"/>
                    <a:pt x="72" y="120"/>
                    <a:pt x="80" y="120"/>
                  </a:cubicBezTo>
                  <a:cubicBezTo>
                    <a:pt x="109" y="120"/>
                    <a:pt x="139" y="90"/>
                    <a:pt x="161" y="68"/>
                  </a:cubicBezTo>
                  <a:cubicBezTo>
                    <a:pt x="169" y="64"/>
                    <a:pt x="169" y="52"/>
                    <a:pt x="173" y="49"/>
                  </a:cubicBezTo>
                  <a:cubicBezTo>
                    <a:pt x="150" y="19"/>
                    <a:pt x="124" y="8"/>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
            <p:cNvSpPr/>
            <p:nvPr/>
          </p:nvSpPr>
          <p:spPr>
            <a:xfrm>
              <a:off x="-2777661" y="-2528267"/>
              <a:ext cx="9502" cy="7735"/>
            </a:xfrm>
            <a:custGeom>
              <a:avLst/>
              <a:gdLst/>
              <a:ahLst/>
              <a:cxnLst/>
              <a:rect l="l" t="t" r="r" b="b"/>
              <a:pathLst>
                <a:path w="199" h="162" extrusionOk="0">
                  <a:moveTo>
                    <a:pt x="90" y="1"/>
                  </a:moveTo>
                  <a:lnTo>
                    <a:pt x="90" y="1"/>
                  </a:lnTo>
                  <a:cubicBezTo>
                    <a:pt x="71" y="64"/>
                    <a:pt x="1" y="117"/>
                    <a:pt x="101" y="162"/>
                  </a:cubicBezTo>
                  <a:cubicBezTo>
                    <a:pt x="120" y="127"/>
                    <a:pt x="146" y="127"/>
                    <a:pt x="176" y="127"/>
                  </a:cubicBezTo>
                  <a:lnTo>
                    <a:pt x="199" y="127"/>
                  </a:lnTo>
                  <a:cubicBezTo>
                    <a:pt x="154" y="98"/>
                    <a:pt x="135" y="4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
            <p:cNvSpPr/>
            <p:nvPr/>
          </p:nvSpPr>
          <p:spPr>
            <a:xfrm>
              <a:off x="-2146358" y="-2633747"/>
              <a:ext cx="6303" cy="5396"/>
            </a:xfrm>
            <a:custGeom>
              <a:avLst/>
              <a:gdLst/>
              <a:ahLst/>
              <a:cxnLst/>
              <a:rect l="l" t="t" r="r" b="b"/>
              <a:pathLst>
                <a:path w="132" h="113" extrusionOk="0">
                  <a:moveTo>
                    <a:pt x="76" y="0"/>
                  </a:moveTo>
                  <a:cubicBezTo>
                    <a:pt x="50" y="0"/>
                    <a:pt x="28" y="19"/>
                    <a:pt x="1" y="42"/>
                  </a:cubicBezTo>
                  <a:cubicBezTo>
                    <a:pt x="31" y="90"/>
                    <a:pt x="42" y="112"/>
                    <a:pt x="65" y="112"/>
                  </a:cubicBezTo>
                  <a:cubicBezTo>
                    <a:pt x="80" y="112"/>
                    <a:pt x="99" y="97"/>
                    <a:pt x="132" y="75"/>
                  </a:cubicBezTo>
                  <a:lnTo>
                    <a:pt x="132" y="42"/>
                  </a:lnTo>
                  <a:cubicBezTo>
                    <a:pt x="113" y="12"/>
                    <a:pt x="95"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
            <p:cNvSpPr/>
            <p:nvPr/>
          </p:nvSpPr>
          <p:spPr>
            <a:xfrm>
              <a:off x="-1938025" y="-2771745"/>
              <a:ext cx="7735" cy="4727"/>
            </a:xfrm>
            <a:custGeom>
              <a:avLst/>
              <a:gdLst/>
              <a:ahLst/>
              <a:cxnLst/>
              <a:rect l="l" t="t" r="r" b="b"/>
              <a:pathLst>
                <a:path w="162" h="99" extrusionOk="0">
                  <a:moveTo>
                    <a:pt x="106" y="1"/>
                  </a:moveTo>
                  <a:cubicBezTo>
                    <a:pt x="79" y="1"/>
                    <a:pt x="53" y="23"/>
                    <a:pt x="23" y="35"/>
                  </a:cubicBezTo>
                  <a:cubicBezTo>
                    <a:pt x="4" y="45"/>
                    <a:pt x="1" y="71"/>
                    <a:pt x="16" y="83"/>
                  </a:cubicBezTo>
                  <a:cubicBezTo>
                    <a:pt x="27" y="94"/>
                    <a:pt x="42" y="98"/>
                    <a:pt x="56" y="98"/>
                  </a:cubicBezTo>
                  <a:cubicBezTo>
                    <a:pt x="83" y="98"/>
                    <a:pt x="109" y="79"/>
                    <a:pt x="135" y="64"/>
                  </a:cubicBezTo>
                  <a:cubicBezTo>
                    <a:pt x="151" y="57"/>
                    <a:pt x="161" y="27"/>
                    <a:pt x="146" y="16"/>
                  </a:cubicBezTo>
                  <a:cubicBezTo>
                    <a:pt x="132" y="4"/>
                    <a:pt x="120"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
            <p:cNvSpPr/>
            <p:nvPr/>
          </p:nvSpPr>
          <p:spPr>
            <a:xfrm>
              <a:off x="-2425887" y="-2506159"/>
              <a:ext cx="6160" cy="7544"/>
            </a:xfrm>
            <a:custGeom>
              <a:avLst/>
              <a:gdLst/>
              <a:ahLst/>
              <a:cxnLst/>
              <a:rect l="l" t="t" r="r" b="b"/>
              <a:pathLst>
                <a:path w="129" h="158" extrusionOk="0">
                  <a:moveTo>
                    <a:pt x="35" y="1"/>
                  </a:moveTo>
                  <a:cubicBezTo>
                    <a:pt x="31" y="9"/>
                    <a:pt x="23" y="16"/>
                    <a:pt x="20" y="20"/>
                  </a:cubicBezTo>
                  <a:cubicBezTo>
                    <a:pt x="84" y="72"/>
                    <a:pt x="20" y="99"/>
                    <a:pt x="1" y="135"/>
                  </a:cubicBezTo>
                  <a:cubicBezTo>
                    <a:pt x="20" y="154"/>
                    <a:pt x="35" y="158"/>
                    <a:pt x="50" y="158"/>
                  </a:cubicBezTo>
                  <a:cubicBezTo>
                    <a:pt x="73" y="158"/>
                    <a:pt x="95" y="144"/>
                    <a:pt x="118" y="121"/>
                  </a:cubicBezTo>
                  <a:cubicBezTo>
                    <a:pt x="99" y="76"/>
                    <a:pt x="128"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
            <p:cNvSpPr/>
            <p:nvPr/>
          </p:nvSpPr>
          <p:spPr>
            <a:xfrm>
              <a:off x="-2360899" y="-2519338"/>
              <a:ext cx="6494" cy="5396"/>
            </a:xfrm>
            <a:custGeom>
              <a:avLst/>
              <a:gdLst/>
              <a:ahLst/>
              <a:cxnLst/>
              <a:rect l="l" t="t" r="r" b="b"/>
              <a:pathLst>
                <a:path w="136" h="113" extrusionOk="0">
                  <a:moveTo>
                    <a:pt x="61" y="1"/>
                  </a:moveTo>
                  <a:cubicBezTo>
                    <a:pt x="1" y="8"/>
                    <a:pt x="27" y="56"/>
                    <a:pt x="20" y="90"/>
                  </a:cubicBezTo>
                  <a:cubicBezTo>
                    <a:pt x="39" y="106"/>
                    <a:pt x="53" y="113"/>
                    <a:pt x="68" y="113"/>
                  </a:cubicBezTo>
                  <a:cubicBezTo>
                    <a:pt x="94" y="113"/>
                    <a:pt x="113" y="94"/>
                    <a:pt x="136" y="75"/>
                  </a:cubicBezTo>
                  <a:cubicBezTo>
                    <a:pt x="136" y="27"/>
                    <a:pt x="11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
            <p:cNvSpPr/>
            <p:nvPr/>
          </p:nvSpPr>
          <p:spPr>
            <a:xfrm>
              <a:off x="-2744284" y="-2625534"/>
              <a:ext cx="7019" cy="6303"/>
            </a:xfrm>
            <a:custGeom>
              <a:avLst/>
              <a:gdLst/>
              <a:ahLst/>
              <a:cxnLst/>
              <a:rect l="l" t="t" r="r" b="b"/>
              <a:pathLst>
                <a:path w="147" h="132" extrusionOk="0">
                  <a:moveTo>
                    <a:pt x="97" y="1"/>
                  </a:moveTo>
                  <a:cubicBezTo>
                    <a:pt x="68" y="34"/>
                    <a:pt x="35" y="68"/>
                    <a:pt x="0" y="97"/>
                  </a:cubicBezTo>
                  <a:cubicBezTo>
                    <a:pt x="12" y="109"/>
                    <a:pt x="19" y="120"/>
                    <a:pt x="30" y="132"/>
                  </a:cubicBezTo>
                  <a:cubicBezTo>
                    <a:pt x="135" y="113"/>
                    <a:pt x="135" y="113"/>
                    <a:pt x="147" y="19"/>
                  </a:cubicBezTo>
                  <a:cubicBezTo>
                    <a:pt x="142" y="11"/>
                    <a:pt x="135"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
            <p:cNvSpPr/>
            <p:nvPr/>
          </p:nvSpPr>
          <p:spPr>
            <a:xfrm>
              <a:off x="-2335687" y="-2706948"/>
              <a:ext cx="11842" cy="6494"/>
            </a:xfrm>
            <a:custGeom>
              <a:avLst/>
              <a:gdLst/>
              <a:ahLst/>
              <a:cxnLst/>
              <a:rect l="l" t="t" r="r" b="b"/>
              <a:pathLst>
                <a:path w="248" h="136" extrusionOk="0">
                  <a:moveTo>
                    <a:pt x="247" y="1"/>
                  </a:moveTo>
                  <a:lnTo>
                    <a:pt x="247" y="1"/>
                  </a:lnTo>
                  <a:cubicBezTo>
                    <a:pt x="232" y="12"/>
                    <a:pt x="220" y="23"/>
                    <a:pt x="210" y="31"/>
                  </a:cubicBezTo>
                  <a:cubicBezTo>
                    <a:pt x="198" y="57"/>
                    <a:pt x="172" y="57"/>
                    <a:pt x="146" y="65"/>
                  </a:cubicBezTo>
                  <a:cubicBezTo>
                    <a:pt x="101" y="94"/>
                    <a:pt x="49" y="98"/>
                    <a:pt x="0" y="113"/>
                  </a:cubicBezTo>
                  <a:cubicBezTo>
                    <a:pt x="41" y="127"/>
                    <a:pt x="79" y="135"/>
                    <a:pt x="108" y="135"/>
                  </a:cubicBezTo>
                  <a:cubicBezTo>
                    <a:pt x="172" y="135"/>
                    <a:pt x="210" y="101"/>
                    <a:pt x="236" y="23"/>
                  </a:cubicBezTo>
                  <a:cubicBezTo>
                    <a:pt x="239" y="15"/>
                    <a:pt x="243" y="8"/>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
            <p:cNvSpPr/>
            <p:nvPr/>
          </p:nvSpPr>
          <p:spPr>
            <a:xfrm>
              <a:off x="-2008361" y="-2899189"/>
              <a:ext cx="9025" cy="6494"/>
            </a:xfrm>
            <a:custGeom>
              <a:avLst/>
              <a:gdLst/>
              <a:ahLst/>
              <a:cxnLst/>
              <a:rect l="l" t="t" r="r" b="b"/>
              <a:pathLst>
                <a:path w="189" h="136" extrusionOk="0">
                  <a:moveTo>
                    <a:pt x="124" y="0"/>
                  </a:moveTo>
                  <a:cubicBezTo>
                    <a:pt x="61" y="12"/>
                    <a:pt x="45" y="71"/>
                    <a:pt x="9" y="109"/>
                  </a:cubicBezTo>
                  <a:lnTo>
                    <a:pt x="1" y="113"/>
                  </a:lnTo>
                  <a:cubicBezTo>
                    <a:pt x="31" y="121"/>
                    <a:pt x="57" y="124"/>
                    <a:pt x="87" y="131"/>
                  </a:cubicBezTo>
                  <a:cubicBezTo>
                    <a:pt x="90" y="128"/>
                    <a:pt x="94" y="128"/>
                    <a:pt x="98" y="128"/>
                  </a:cubicBezTo>
                  <a:cubicBezTo>
                    <a:pt x="106" y="128"/>
                    <a:pt x="113" y="131"/>
                    <a:pt x="121" y="131"/>
                  </a:cubicBezTo>
                  <a:cubicBezTo>
                    <a:pt x="128" y="131"/>
                    <a:pt x="139" y="135"/>
                    <a:pt x="147" y="135"/>
                  </a:cubicBezTo>
                  <a:cubicBezTo>
                    <a:pt x="161" y="135"/>
                    <a:pt x="173" y="131"/>
                    <a:pt x="188" y="109"/>
                  </a:cubicBezTo>
                  <a:cubicBezTo>
                    <a:pt x="106" y="109"/>
                    <a:pt x="102" y="61"/>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
            <p:cNvSpPr/>
            <p:nvPr/>
          </p:nvSpPr>
          <p:spPr>
            <a:xfrm>
              <a:off x="-2048137" y="-2819542"/>
              <a:ext cx="6781" cy="4823"/>
            </a:xfrm>
            <a:custGeom>
              <a:avLst/>
              <a:gdLst/>
              <a:ahLst/>
              <a:cxnLst/>
              <a:rect l="l" t="t" r="r" b="b"/>
              <a:pathLst>
                <a:path w="142" h="101" extrusionOk="0">
                  <a:moveTo>
                    <a:pt x="105" y="0"/>
                  </a:moveTo>
                  <a:cubicBezTo>
                    <a:pt x="97" y="0"/>
                    <a:pt x="86" y="4"/>
                    <a:pt x="79" y="4"/>
                  </a:cubicBezTo>
                  <a:cubicBezTo>
                    <a:pt x="67" y="7"/>
                    <a:pt x="60" y="7"/>
                    <a:pt x="49" y="7"/>
                  </a:cubicBezTo>
                  <a:cubicBezTo>
                    <a:pt x="41" y="7"/>
                    <a:pt x="34" y="7"/>
                    <a:pt x="26" y="4"/>
                  </a:cubicBezTo>
                  <a:cubicBezTo>
                    <a:pt x="23" y="7"/>
                    <a:pt x="15" y="15"/>
                    <a:pt x="12" y="18"/>
                  </a:cubicBezTo>
                  <a:cubicBezTo>
                    <a:pt x="0" y="41"/>
                    <a:pt x="0" y="60"/>
                    <a:pt x="7" y="82"/>
                  </a:cubicBezTo>
                  <a:cubicBezTo>
                    <a:pt x="30" y="97"/>
                    <a:pt x="45" y="101"/>
                    <a:pt x="64" y="101"/>
                  </a:cubicBezTo>
                  <a:cubicBezTo>
                    <a:pt x="102" y="101"/>
                    <a:pt x="124" y="63"/>
                    <a:pt x="142" y="18"/>
                  </a:cubicBezTo>
                  <a:cubicBezTo>
                    <a:pt x="131" y="4"/>
                    <a:pt x="11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
            <p:cNvSpPr/>
            <p:nvPr/>
          </p:nvSpPr>
          <p:spPr>
            <a:xfrm>
              <a:off x="-2572193" y="-2772079"/>
              <a:ext cx="10744" cy="8070"/>
            </a:xfrm>
            <a:custGeom>
              <a:avLst/>
              <a:gdLst/>
              <a:ahLst/>
              <a:cxnLst/>
              <a:rect l="l" t="t" r="r" b="b"/>
              <a:pathLst>
                <a:path w="225" h="169" extrusionOk="0">
                  <a:moveTo>
                    <a:pt x="149" y="0"/>
                  </a:moveTo>
                  <a:cubicBezTo>
                    <a:pt x="183" y="42"/>
                    <a:pt x="191" y="86"/>
                    <a:pt x="149" y="123"/>
                  </a:cubicBezTo>
                  <a:cubicBezTo>
                    <a:pt x="135" y="135"/>
                    <a:pt x="120" y="142"/>
                    <a:pt x="101" y="142"/>
                  </a:cubicBezTo>
                  <a:cubicBezTo>
                    <a:pt x="78" y="142"/>
                    <a:pt x="56" y="131"/>
                    <a:pt x="34" y="116"/>
                  </a:cubicBezTo>
                  <a:cubicBezTo>
                    <a:pt x="30" y="112"/>
                    <a:pt x="24" y="112"/>
                    <a:pt x="18" y="112"/>
                  </a:cubicBezTo>
                  <a:cubicBezTo>
                    <a:pt x="12" y="112"/>
                    <a:pt x="6" y="112"/>
                    <a:pt x="0" y="112"/>
                  </a:cubicBezTo>
                  <a:cubicBezTo>
                    <a:pt x="45" y="150"/>
                    <a:pt x="82" y="168"/>
                    <a:pt x="116" y="168"/>
                  </a:cubicBezTo>
                  <a:cubicBezTo>
                    <a:pt x="161" y="168"/>
                    <a:pt x="194" y="135"/>
                    <a:pt x="217" y="64"/>
                  </a:cubicBezTo>
                  <a:cubicBezTo>
                    <a:pt x="225" y="34"/>
                    <a:pt x="199" y="19"/>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
            <p:cNvSpPr/>
            <p:nvPr/>
          </p:nvSpPr>
          <p:spPr>
            <a:xfrm>
              <a:off x="-2082612" y="-2902007"/>
              <a:ext cx="5587" cy="13418"/>
            </a:xfrm>
            <a:custGeom>
              <a:avLst/>
              <a:gdLst/>
              <a:ahLst/>
              <a:cxnLst/>
              <a:rect l="l" t="t" r="r" b="b"/>
              <a:pathLst>
                <a:path w="117" h="281" extrusionOk="0">
                  <a:moveTo>
                    <a:pt x="101" y="0"/>
                  </a:moveTo>
                  <a:cubicBezTo>
                    <a:pt x="91" y="0"/>
                    <a:pt x="79" y="11"/>
                    <a:pt x="75" y="26"/>
                  </a:cubicBezTo>
                  <a:cubicBezTo>
                    <a:pt x="42" y="108"/>
                    <a:pt x="1" y="190"/>
                    <a:pt x="1" y="280"/>
                  </a:cubicBezTo>
                  <a:lnTo>
                    <a:pt x="4" y="280"/>
                  </a:lnTo>
                  <a:cubicBezTo>
                    <a:pt x="49" y="251"/>
                    <a:pt x="27" y="183"/>
                    <a:pt x="65" y="149"/>
                  </a:cubicBezTo>
                  <a:cubicBezTo>
                    <a:pt x="83" y="101"/>
                    <a:pt x="101" y="52"/>
                    <a:pt x="117" y="4"/>
                  </a:cubicBezTo>
                  <a:cubicBezTo>
                    <a:pt x="113" y="4"/>
                    <a:pt x="109"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
            <p:cNvSpPr/>
            <p:nvPr/>
          </p:nvSpPr>
          <p:spPr>
            <a:xfrm>
              <a:off x="-1832354" y="-2785688"/>
              <a:ext cx="7163" cy="4345"/>
            </a:xfrm>
            <a:custGeom>
              <a:avLst/>
              <a:gdLst/>
              <a:ahLst/>
              <a:cxnLst/>
              <a:rect l="l" t="t" r="r" b="b"/>
              <a:pathLst>
                <a:path w="150" h="91" extrusionOk="0">
                  <a:moveTo>
                    <a:pt x="94" y="1"/>
                  </a:moveTo>
                  <a:cubicBezTo>
                    <a:pt x="60" y="1"/>
                    <a:pt x="31" y="16"/>
                    <a:pt x="1" y="31"/>
                  </a:cubicBezTo>
                  <a:lnTo>
                    <a:pt x="1" y="65"/>
                  </a:lnTo>
                  <a:cubicBezTo>
                    <a:pt x="38" y="80"/>
                    <a:pt x="64" y="91"/>
                    <a:pt x="83" y="91"/>
                  </a:cubicBezTo>
                  <a:cubicBezTo>
                    <a:pt x="109" y="91"/>
                    <a:pt x="124" y="68"/>
                    <a:pt x="150" y="16"/>
                  </a:cubicBezTo>
                  <a:cubicBezTo>
                    <a:pt x="127" y="5"/>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
            <p:cNvSpPr/>
            <p:nvPr/>
          </p:nvSpPr>
          <p:spPr>
            <a:xfrm>
              <a:off x="-2738029" y="-2626107"/>
              <a:ext cx="6637" cy="6876"/>
            </a:xfrm>
            <a:custGeom>
              <a:avLst/>
              <a:gdLst/>
              <a:ahLst/>
              <a:cxnLst/>
              <a:rect l="l" t="t" r="r" b="b"/>
              <a:pathLst>
                <a:path w="139" h="144" extrusionOk="0">
                  <a:moveTo>
                    <a:pt x="64" y="1"/>
                  </a:moveTo>
                  <a:cubicBezTo>
                    <a:pt x="45" y="1"/>
                    <a:pt x="23" y="4"/>
                    <a:pt x="0" y="13"/>
                  </a:cubicBezTo>
                  <a:cubicBezTo>
                    <a:pt x="4" y="20"/>
                    <a:pt x="11" y="23"/>
                    <a:pt x="16" y="31"/>
                  </a:cubicBezTo>
                  <a:cubicBezTo>
                    <a:pt x="56" y="68"/>
                    <a:pt x="94" y="106"/>
                    <a:pt x="131" y="144"/>
                  </a:cubicBezTo>
                  <a:cubicBezTo>
                    <a:pt x="139" y="46"/>
                    <a:pt x="12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
            <p:cNvSpPr/>
            <p:nvPr/>
          </p:nvSpPr>
          <p:spPr>
            <a:xfrm>
              <a:off x="-2124011" y="-2922348"/>
              <a:ext cx="7210" cy="7306"/>
            </a:xfrm>
            <a:custGeom>
              <a:avLst/>
              <a:gdLst/>
              <a:ahLst/>
              <a:cxnLst/>
              <a:rect l="l" t="t" r="r" b="b"/>
              <a:pathLst>
                <a:path w="151" h="153" extrusionOk="0">
                  <a:moveTo>
                    <a:pt x="68" y="0"/>
                  </a:moveTo>
                  <a:cubicBezTo>
                    <a:pt x="49" y="4"/>
                    <a:pt x="34" y="11"/>
                    <a:pt x="16" y="14"/>
                  </a:cubicBezTo>
                  <a:cubicBezTo>
                    <a:pt x="0" y="45"/>
                    <a:pt x="45" y="67"/>
                    <a:pt x="31" y="97"/>
                  </a:cubicBezTo>
                  <a:cubicBezTo>
                    <a:pt x="53" y="116"/>
                    <a:pt x="68" y="135"/>
                    <a:pt x="90" y="145"/>
                  </a:cubicBezTo>
                  <a:cubicBezTo>
                    <a:pt x="102" y="149"/>
                    <a:pt x="112" y="153"/>
                    <a:pt x="121" y="153"/>
                  </a:cubicBezTo>
                  <a:cubicBezTo>
                    <a:pt x="138" y="153"/>
                    <a:pt x="150" y="145"/>
                    <a:pt x="147" y="112"/>
                  </a:cubicBezTo>
                  <a:cubicBezTo>
                    <a:pt x="94" y="93"/>
                    <a:pt x="76" y="49"/>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
            <p:cNvSpPr/>
            <p:nvPr/>
          </p:nvSpPr>
          <p:spPr>
            <a:xfrm>
              <a:off x="-2739652" y="-2619279"/>
              <a:ext cx="9884" cy="6637"/>
            </a:xfrm>
            <a:custGeom>
              <a:avLst/>
              <a:gdLst/>
              <a:ahLst/>
              <a:cxnLst/>
              <a:rect l="l" t="t" r="r" b="b"/>
              <a:pathLst>
                <a:path w="207" h="139" extrusionOk="0">
                  <a:moveTo>
                    <a:pt x="165" y="1"/>
                  </a:moveTo>
                  <a:cubicBezTo>
                    <a:pt x="113" y="27"/>
                    <a:pt x="90" y="101"/>
                    <a:pt x="27" y="101"/>
                  </a:cubicBezTo>
                  <a:cubicBezTo>
                    <a:pt x="19" y="101"/>
                    <a:pt x="8" y="101"/>
                    <a:pt x="0" y="97"/>
                  </a:cubicBezTo>
                  <a:lnTo>
                    <a:pt x="0" y="101"/>
                  </a:lnTo>
                  <a:cubicBezTo>
                    <a:pt x="19" y="127"/>
                    <a:pt x="42" y="139"/>
                    <a:pt x="60" y="139"/>
                  </a:cubicBezTo>
                  <a:cubicBezTo>
                    <a:pt x="90" y="139"/>
                    <a:pt x="121" y="120"/>
                    <a:pt x="147" y="105"/>
                  </a:cubicBezTo>
                  <a:cubicBezTo>
                    <a:pt x="207" y="79"/>
                    <a:pt x="173" y="37"/>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
            <p:cNvSpPr/>
            <p:nvPr/>
          </p:nvSpPr>
          <p:spPr>
            <a:xfrm>
              <a:off x="-2205234" y="-2836016"/>
              <a:ext cx="13609" cy="6494"/>
            </a:xfrm>
            <a:custGeom>
              <a:avLst/>
              <a:gdLst/>
              <a:ahLst/>
              <a:cxnLst/>
              <a:rect l="l" t="t" r="r" b="b"/>
              <a:pathLst>
                <a:path w="285" h="136" extrusionOk="0">
                  <a:moveTo>
                    <a:pt x="102" y="1"/>
                  </a:moveTo>
                  <a:cubicBezTo>
                    <a:pt x="64" y="1"/>
                    <a:pt x="31" y="9"/>
                    <a:pt x="0" y="38"/>
                  </a:cubicBezTo>
                  <a:cubicBezTo>
                    <a:pt x="19" y="42"/>
                    <a:pt x="34" y="46"/>
                    <a:pt x="53" y="49"/>
                  </a:cubicBezTo>
                  <a:cubicBezTo>
                    <a:pt x="68" y="38"/>
                    <a:pt x="83" y="31"/>
                    <a:pt x="102" y="31"/>
                  </a:cubicBezTo>
                  <a:cubicBezTo>
                    <a:pt x="117" y="31"/>
                    <a:pt x="131" y="38"/>
                    <a:pt x="150" y="49"/>
                  </a:cubicBezTo>
                  <a:lnTo>
                    <a:pt x="165" y="49"/>
                  </a:lnTo>
                  <a:cubicBezTo>
                    <a:pt x="217" y="49"/>
                    <a:pt x="240" y="99"/>
                    <a:pt x="266" y="135"/>
                  </a:cubicBezTo>
                  <a:cubicBezTo>
                    <a:pt x="285" y="80"/>
                    <a:pt x="259" y="31"/>
                    <a:pt x="214" y="20"/>
                  </a:cubicBezTo>
                  <a:cubicBezTo>
                    <a:pt x="176" y="12"/>
                    <a:pt x="139"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
            <p:cNvSpPr/>
            <p:nvPr/>
          </p:nvSpPr>
          <p:spPr>
            <a:xfrm>
              <a:off x="-2003156" y="-2603760"/>
              <a:ext cx="9168" cy="11794"/>
            </a:xfrm>
            <a:custGeom>
              <a:avLst/>
              <a:gdLst/>
              <a:ahLst/>
              <a:cxnLst/>
              <a:rect l="l" t="t" r="r" b="b"/>
              <a:pathLst>
                <a:path w="192" h="247" extrusionOk="0">
                  <a:moveTo>
                    <a:pt x="83" y="0"/>
                  </a:moveTo>
                  <a:cubicBezTo>
                    <a:pt x="75" y="0"/>
                    <a:pt x="67" y="4"/>
                    <a:pt x="60" y="12"/>
                  </a:cubicBezTo>
                  <a:cubicBezTo>
                    <a:pt x="38" y="26"/>
                    <a:pt x="23" y="45"/>
                    <a:pt x="0" y="64"/>
                  </a:cubicBezTo>
                  <a:lnTo>
                    <a:pt x="7" y="64"/>
                  </a:lnTo>
                  <a:cubicBezTo>
                    <a:pt x="26" y="60"/>
                    <a:pt x="45" y="60"/>
                    <a:pt x="57" y="60"/>
                  </a:cubicBezTo>
                  <a:cubicBezTo>
                    <a:pt x="124" y="60"/>
                    <a:pt x="146" y="97"/>
                    <a:pt x="142" y="191"/>
                  </a:cubicBezTo>
                  <a:cubicBezTo>
                    <a:pt x="142" y="206"/>
                    <a:pt x="146" y="228"/>
                    <a:pt x="150" y="247"/>
                  </a:cubicBezTo>
                  <a:cubicBezTo>
                    <a:pt x="191" y="150"/>
                    <a:pt x="176" y="71"/>
                    <a:pt x="109" y="12"/>
                  </a:cubicBezTo>
                  <a:cubicBezTo>
                    <a:pt x="102" y="4"/>
                    <a:pt x="90"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
            <p:cNvSpPr/>
            <p:nvPr/>
          </p:nvSpPr>
          <p:spPr>
            <a:xfrm>
              <a:off x="-2288940" y="-2668223"/>
              <a:ext cx="6303" cy="6828"/>
            </a:xfrm>
            <a:custGeom>
              <a:avLst/>
              <a:gdLst/>
              <a:ahLst/>
              <a:cxnLst/>
              <a:rect l="l" t="t" r="r" b="b"/>
              <a:pathLst>
                <a:path w="132" h="143" extrusionOk="0">
                  <a:moveTo>
                    <a:pt x="38" y="1"/>
                  </a:moveTo>
                  <a:cubicBezTo>
                    <a:pt x="31" y="5"/>
                    <a:pt x="23" y="8"/>
                    <a:pt x="19" y="12"/>
                  </a:cubicBezTo>
                  <a:cubicBezTo>
                    <a:pt x="53" y="49"/>
                    <a:pt x="23" y="72"/>
                    <a:pt x="0" y="94"/>
                  </a:cubicBezTo>
                  <a:cubicBezTo>
                    <a:pt x="23" y="110"/>
                    <a:pt x="38" y="143"/>
                    <a:pt x="64" y="143"/>
                  </a:cubicBezTo>
                  <a:cubicBezTo>
                    <a:pt x="76" y="143"/>
                    <a:pt x="86" y="139"/>
                    <a:pt x="102" y="128"/>
                  </a:cubicBezTo>
                  <a:cubicBezTo>
                    <a:pt x="98" y="91"/>
                    <a:pt x="109" y="61"/>
                    <a:pt x="131" y="31"/>
                  </a:cubicBezTo>
                  <a:cubicBezTo>
                    <a:pt x="102" y="16"/>
                    <a:pt x="64" y="27"/>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
            <p:cNvSpPr/>
            <p:nvPr/>
          </p:nvSpPr>
          <p:spPr>
            <a:xfrm>
              <a:off x="-2429420" y="-2506637"/>
              <a:ext cx="7544" cy="6972"/>
            </a:xfrm>
            <a:custGeom>
              <a:avLst/>
              <a:gdLst/>
              <a:ahLst/>
              <a:cxnLst/>
              <a:rect l="l" t="t" r="r" b="b"/>
              <a:pathLst>
                <a:path w="158" h="146" extrusionOk="0">
                  <a:moveTo>
                    <a:pt x="27" y="0"/>
                  </a:moveTo>
                  <a:cubicBezTo>
                    <a:pt x="19" y="14"/>
                    <a:pt x="16" y="30"/>
                    <a:pt x="12" y="49"/>
                  </a:cubicBezTo>
                  <a:cubicBezTo>
                    <a:pt x="30" y="82"/>
                    <a:pt x="1" y="145"/>
                    <a:pt x="68" y="145"/>
                  </a:cubicBezTo>
                  <a:lnTo>
                    <a:pt x="75" y="145"/>
                  </a:lnTo>
                  <a:cubicBezTo>
                    <a:pt x="94" y="109"/>
                    <a:pt x="158" y="82"/>
                    <a:pt x="94" y="30"/>
                  </a:cubicBezTo>
                  <a:lnTo>
                    <a:pt x="94" y="30"/>
                  </a:lnTo>
                  <a:cubicBezTo>
                    <a:pt x="83" y="41"/>
                    <a:pt x="71" y="45"/>
                    <a:pt x="64" y="45"/>
                  </a:cubicBezTo>
                  <a:cubicBezTo>
                    <a:pt x="45" y="45"/>
                    <a:pt x="45"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
            <p:cNvSpPr/>
            <p:nvPr/>
          </p:nvSpPr>
          <p:spPr>
            <a:xfrm>
              <a:off x="-2338027" y="-2720700"/>
              <a:ext cx="12033" cy="3629"/>
            </a:xfrm>
            <a:custGeom>
              <a:avLst/>
              <a:gdLst/>
              <a:ahLst/>
              <a:cxnLst/>
              <a:rect l="l" t="t" r="r" b="b"/>
              <a:pathLst>
                <a:path w="252" h="76" extrusionOk="0">
                  <a:moveTo>
                    <a:pt x="109" y="1"/>
                  </a:moveTo>
                  <a:cubicBezTo>
                    <a:pt x="76" y="1"/>
                    <a:pt x="38" y="8"/>
                    <a:pt x="0" y="23"/>
                  </a:cubicBezTo>
                  <a:cubicBezTo>
                    <a:pt x="19" y="46"/>
                    <a:pt x="45" y="46"/>
                    <a:pt x="67" y="57"/>
                  </a:cubicBezTo>
                  <a:cubicBezTo>
                    <a:pt x="98" y="53"/>
                    <a:pt x="128" y="46"/>
                    <a:pt x="157" y="46"/>
                  </a:cubicBezTo>
                  <a:cubicBezTo>
                    <a:pt x="188" y="46"/>
                    <a:pt x="217" y="53"/>
                    <a:pt x="247" y="75"/>
                  </a:cubicBezTo>
                  <a:cubicBezTo>
                    <a:pt x="251" y="61"/>
                    <a:pt x="247" y="46"/>
                    <a:pt x="233" y="39"/>
                  </a:cubicBezTo>
                  <a:cubicBezTo>
                    <a:pt x="191" y="12"/>
                    <a:pt x="150"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
            <p:cNvSpPr/>
            <p:nvPr/>
          </p:nvSpPr>
          <p:spPr>
            <a:xfrm>
              <a:off x="-1827723" y="-2766922"/>
              <a:ext cx="5444" cy="6303"/>
            </a:xfrm>
            <a:custGeom>
              <a:avLst/>
              <a:gdLst/>
              <a:ahLst/>
              <a:cxnLst/>
              <a:rect l="l" t="t" r="r" b="b"/>
              <a:pathLst>
                <a:path w="114" h="132" extrusionOk="0">
                  <a:moveTo>
                    <a:pt x="53" y="1"/>
                  </a:moveTo>
                  <a:cubicBezTo>
                    <a:pt x="49" y="1"/>
                    <a:pt x="42" y="1"/>
                    <a:pt x="39" y="4"/>
                  </a:cubicBezTo>
                  <a:cubicBezTo>
                    <a:pt x="1" y="23"/>
                    <a:pt x="4" y="53"/>
                    <a:pt x="16" y="83"/>
                  </a:cubicBezTo>
                  <a:cubicBezTo>
                    <a:pt x="20" y="94"/>
                    <a:pt x="20" y="105"/>
                    <a:pt x="20" y="117"/>
                  </a:cubicBezTo>
                  <a:cubicBezTo>
                    <a:pt x="23" y="120"/>
                    <a:pt x="27" y="124"/>
                    <a:pt x="34" y="132"/>
                  </a:cubicBezTo>
                  <a:cubicBezTo>
                    <a:pt x="46" y="127"/>
                    <a:pt x="65" y="124"/>
                    <a:pt x="75" y="117"/>
                  </a:cubicBezTo>
                  <a:cubicBezTo>
                    <a:pt x="113" y="94"/>
                    <a:pt x="113" y="65"/>
                    <a:pt x="91" y="31"/>
                  </a:cubicBezTo>
                  <a:cubicBezTo>
                    <a:pt x="83" y="15"/>
                    <a:pt x="72"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
            <p:cNvSpPr/>
            <p:nvPr/>
          </p:nvSpPr>
          <p:spPr>
            <a:xfrm>
              <a:off x="-2169708" y="-2916332"/>
              <a:ext cx="4871" cy="9502"/>
            </a:xfrm>
            <a:custGeom>
              <a:avLst/>
              <a:gdLst/>
              <a:ahLst/>
              <a:cxnLst/>
              <a:rect l="l" t="t" r="r" b="b"/>
              <a:pathLst>
                <a:path w="102" h="199" extrusionOk="0">
                  <a:moveTo>
                    <a:pt x="68" y="1"/>
                  </a:moveTo>
                  <a:cubicBezTo>
                    <a:pt x="68" y="54"/>
                    <a:pt x="1" y="76"/>
                    <a:pt x="5" y="132"/>
                  </a:cubicBezTo>
                  <a:cubicBezTo>
                    <a:pt x="46" y="132"/>
                    <a:pt x="19" y="199"/>
                    <a:pt x="60" y="199"/>
                  </a:cubicBezTo>
                  <a:lnTo>
                    <a:pt x="101" y="199"/>
                  </a:lnTo>
                  <a:cubicBezTo>
                    <a:pt x="83" y="139"/>
                    <a:pt x="68" y="80"/>
                    <a:pt x="86" y="16"/>
                  </a:cubicBezTo>
                  <a:cubicBezTo>
                    <a:pt x="79" y="12"/>
                    <a:pt x="75" y="4"/>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
            <p:cNvSpPr/>
            <p:nvPr/>
          </p:nvSpPr>
          <p:spPr>
            <a:xfrm>
              <a:off x="-2164694" y="-2913132"/>
              <a:ext cx="7019" cy="5826"/>
            </a:xfrm>
            <a:custGeom>
              <a:avLst/>
              <a:gdLst/>
              <a:ahLst/>
              <a:cxnLst/>
              <a:rect l="l" t="t" r="r" b="b"/>
              <a:pathLst>
                <a:path w="147" h="122" extrusionOk="0">
                  <a:moveTo>
                    <a:pt x="93" y="1"/>
                  </a:moveTo>
                  <a:cubicBezTo>
                    <a:pt x="75" y="35"/>
                    <a:pt x="0" y="49"/>
                    <a:pt x="45" y="113"/>
                  </a:cubicBezTo>
                  <a:cubicBezTo>
                    <a:pt x="57" y="117"/>
                    <a:pt x="71" y="121"/>
                    <a:pt x="83" y="121"/>
                  </a:cubicBezTo>
                  <a:cubicBezTo>
                    <a:pt x="101" y="121"/>
                    <a:pt x="120" y="113"/>
                    <a:pt x="131" y="87"/>
                  </a:cubicBezTo>
                  <a:cubicBezTo>
                    <a:pt x="146" y="49"/>
                    <a:pt x="120" y="23"/>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
            <p:cNvSpPr/>
            <p:nvPr/>
          </p:nvSpPr>
          <p:spPr>
            <a:xfrm>
              <a:off x="-2278053" y="-2851678"/>
              <a:ext cx="5587" cy="6255"/>
            </a:xfrm>
            <a:custGeom>
              <a:avLst/>
              <a:gdLst/>
              <a:ahLst/>
              <a:cxnLst/>
              <a:rect l="l" t="t" r="r" b="b"/>
              <a:pathLst>
                <a:path w="117" h="131" extrusionOk="0">
                  <a:moveTo>
                    <a:pt x="67" y="0"/>
                  </a:moveTo>
                  <a:cubicBezTo>
                    <a:pt x="57" y="0"/>
                    <a:pt x="45" y="8"/>
                    <a:pt x="34" y="18"/>
                  </a:cubicBezTo>
                  <a:cubicBezTo>
                    <a:pt x="0" y="56"/>
                    <a:pt x="27" y="90"/>
                    <a:pt x="41" y="120"/>
                  </a:cubicBezTo>
                  <a:cubicBezTo>
                    <a:pt x="53" y="127"/>
                    <a:pt x="60" y="131"/>
                    <a:pt x="67" y="131"/>
                  </a:cubicBezTo>
                  <a:cubicBezTo>
                    <a:pt x="76" y="131"/>
                    <a:pt x="83" y="127"/>
                    <a:pt x="83" y="120"/>
                  </a:cubicBezTo>
                  <a:cubicBezTo>
                    <a:pt x="94" y="86"/>
                    <a:pt x="117" y="49"/>
                    <a:pt x="90" y="11"/>
                  </a:cubicBezTo>
                  <a:cubicBezTo>
                    <a:pt x="86" y="4"/>
                    <a:pt x="7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
            <p:cNvSpPr/>
            <p:nvPr/>
          </p:nvSpPr>
          <p:spPr>
            <a:xfrm>
              <a:off x="-2136140" y="-2868486"/>
              <a:ext cx="8070" cy="9884"/>
            </a:xfrm>
            <a:custGeom>
              <a:avLst/>
              <a:gdLst/>
              <a:ahLst/>
              <a:cxnLst/>
              <a:rect l="l" t="t" r="r" b="b"/>
              <a:pathLst>
                <a:path w="169" h="207" extrusionOk="0">
                  <a:moveTo>
                    <a:pt x="71" y="1"/>
                  </a:moveTo>
                  <a:lnTo>
                    <a:pt x="71" y="1"/>
                  </a:lnTo>
                  <a:cubicBezTo>
                    <a:pt x="0" y="61"/>
                    <a:pt x="97" y="101"/>
                    <a:pt x="83" y="158"/>
                  </a:cubicBezTo>
                  <a:cubicBezTo>
                    <a:pt x="78" y="177"/>
                    <a:pt x="90" y="191"/>
                    <a:pt x="113" y="203"/>
                  </a:cubicBezTo>
                  <a:cubicBezTo>
                    <a:pt x="120" y="203"/>
                    <a:pt x="128" y="206"/>
                    <a:pt x="135" y="206"/>
                  </a:cubicBezTo>
                  <a:cubicBezTo>
                    <a:pt x="146" y="206"/>
                    <a:pt x="157" y="203"/>
                    <a:pt x="168" y="199"/>
                  </a:cubicBezTo>
                  <a:cubicBezTo>
                    <a:pt x="165" y="199"/>
                    <a:pt x="165" y="195"/>
                    <a:pt x="165" y="195"/>
                  </a:cubicBezTo>
                  <a:cubicBezTo>
                    <a:pt x="150" y="124"/>
                    <a:pt x="64" y="83"/>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
            <p:cNvSpPr/>
            <p:nvPr/>
          </p:nvSpPr>
          <p:spPr>
            <a:xfrm>
              <a:off x="-2006212" y="-2596789"/>
              <a:ext cx="5205" cy="5587"/>
            </a:xfrm>
            <a:custGeom>
              <a:avLst/>
              <a:gdLst/>
              <a:ahLst/>
              <a:cxnLst/>
              <a:rect l="l" t="t" r="r" b="b"/>
              <a:pathLst>
                <a:path w="109" h="117" extrusionOk="0">
                  <a:moveTo>
                    <a:pt x="16" y="1"/>
                  </a:moveTo>
                  <a:lnTo>
                    <a:pt x="16" y="1"/>
                  </a:lnTo>
                  <a:cubicBezTo>
                    <a:pt x="0" y="71"/>
                    <a:pt x="35" y="105"/>
                    <a:pt x="98" y="116"/>
                  </a:cubicBezTo>
                  <a:cubicBezTo>
                    <a:pt x="109" y="8"/>
                    <a:pt x="109" y="8"/>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
            <p:cNvSpPr/>
            <p:nvPr/>
          </p:nvSpPr>
          <p:spPr>
            <a:xfrm>
              <a:off x="-2343757" y="-2718694"/>
              <a:ext cx="5587" cy="8595"/>
            </a:xfrm>
            <a:custGeom>
              <a:avLst/>
              <a:gdLst/>
              <a:ahLst/>
              <a:cxnLst/>
              <a:rect l="l" t="t" r="r" b="b"/>
              <a:pathLst>
                <a:path w="117" h="180" extrusionOk="0">
                  <a:moveTo>
                    <a:pt x="39" y="0"/>
                  </a:moveTo>
                  <a:lnTo>
                    <a:pt x="39" y="0"/>
                  </a:lnTo>
                  <a:cubicBezTo>
                    <a:pt x="1" y="75"/>
                    <a:pt x="30" y="131"/>
                    <a:pt x="91" y="180"/>
                  </a:cubicBezTo>
                  <a:cubicBezTo>
                    <a:pt x="94" y="154"/>
                    <a:pt x="98" y="123"/>
                    <a:pt x="106" y="97"/>
                  </a:cubicBezTo>
                  <a:cubicBezTo>
                    <a:pt x="117" y="41"/>
                    <a:pt x="65" y="3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
            <p:cNvSpPr/>
            <p:nvPr/>
          </p:nvSpPr>
          <p:spPr>
            <a:xfrm>
              <a:off x="-2118281" y="-2587859"/>
              <a:ext cx="10935" cy="5396"/>
            </a:xfrm>
            <a:custGeom>
              <a:avLst/>
              <a:gdLst/>
              <a:ahLst/>
              <a:cxnLst/>
              <a:rect l="l" t="t" r="r" b="b"/>
              <a:pathLst>
                <a:path w="229" h="113" extrusionOk="0">
                  <a:moveTo>
                    <a:pt x="1" y="0"/>
                  </a:moveTo>
                  <a:cubicBezTo>
                    <a:pt x="30" y="75"/>
                    <a:pt x="86" y="112"/>
                    <a:pt x="153" y="112"/>
                  </a:cubicBezTo>
                  <a:cubicBezTo>
                    <a:pt x="180" y="112"/>
                    <a:pt x="202" y="109"/>
                    <a:pt x="228" y="101"/>
                  </a:cubicBezTo>
                  <a:cubicBezTo>
                    <a:pt x="217" y="90"/>
                    <a:pt x="206" y="78"/>
                    <a:pt x="194" y="71"/>
                  </a:cubicBezTo>
                  <a:cubicBezTo>
                    <a:pt x="184" y="75"/>
                    <a:pt x="168" y="75"/>
                    <a:pt x="158" y="75"/>
                  </a:cubicBezTo>
                  <a:cubicBezTo>
                    <a:pt x="97" y="75"/>
                    <a:pt x="53" y="3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
            <p:cNvSpPr/>
            <p:nvPr/>
          </p:nvSpPr>
          <p:spPr>
            <a:xfrm>
              <a:off x="-2899758" y="-2756942"/>
              <a:ext cx="6637" cy="8643"/>
            </a:xfrm>
            <a:custGeom>
              <a:avLst/>
              <a:gdLst/>
              <a:ahLst/>
              <a:cxnLst/>
              <a:rect l="l" t="t" r="r" b="b"/>
              <a:pathLst>
                <a:path w="139" h="181" extrusionOk="0">
                  <a:moveTo>
                    <a:pt x="1" y="1"/>
                  </a:moveTo>
                  <a:cubicBezTo>
                    <a:pt x="8" y="5"/>
                    <a:pt x="12" y="13"/>
                    <a:pt x="20" y="16"/>
                  </a:cubicBezTo>
                  <a:cubicBezTo>
                    <a:pt x="42" y="39"/>
                    <a:pt x="46" y="68"/>
                    <a:pt x="34" y="98"/>
                  </a:cubicBezTo>
                  <a:cubicBezTo>
                    <a:pt x="49" y="125"/>
                    <a:pt x="68" y="154"/>
                    <a:pt x="83" y="180"/>
                  </a:cubicBezTo>
                  <a:cubicBezTo>
                    <a:pt x="139" y="98"/>
                    <a:pt x="128" y="57"/>
                    <a:pt x="20" y="8"/>
                  </a:cubicBezTo>
                  <a:cubicBezTo>
                    <a:pt x="12" y="5"/>
                    <a:pt x="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
            <p:cNvSpPr/>
            <p:nvPr/>
          </p:nvSpPr>
          <p:spPr>
            <a:xfrm>
              <a:off x="-1819701" y="-2661060"/>
              <a:ext cx="6160" cy="6255"/>
            </a:xfrm>
            <a:custGeom>
              <a:avLst/>
              <a:gdLst/>
              <a:ahLst/>
              <a:cxnLst/>
              <a:rect l="l" t="t" r="r" b="b"/>
              <a:pathLst>
                <a:path w="129" h="131" extrusionOk="0">
                  <a:moveTo>
                    <a:pt x="83" y="1"/>
                  </a:moveTo>
                  <a:cubicBezTo>
                    <a:pt x="76" y="23"/>
                    <a:pt x="64" y="41"/>
                    <a:pt x="42" y="53"/>
                  </a:cubicBezTo>
                  <a:cubicBezTo>
                    <a:pt x="28" y="60"/>
                    <a:pt x="1" y="60"/>
                    <a:pt x="5" y="86"/>
                  </a:cubicBezTo>
                  <a:cubicBezTo>
                    <a:pt x="9" y="113"/>
                    <a:pt x="35" y="120"/>
                    <a:pt x="57" y="124"/>
                  </a:cubicBezTo>
                  <a:cubicBezTo>
                    <a:pt x="72" y="124"/>
                    <a:pt x="87" y="127"/>
                    <a:pt x="102" y="131"/>
                  </a:cubicBezTo>
                  <a:cubicBezTo>
                    <a:pt x="117" y="117"/>
                    <a:pt x="128" y="101"/>
                    <a:pt x="121" y="82"/>
                  </a:cubicBezTo>
                  <a:cubicBezTo>
                    <a:pt x="87" y="64"/>
                    <a:pt x="121" y="23"/>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
            <p:cNvSpPr/>
            <p:nvPr/>
          </p:nvSpPr>
          <p:spPr>
            <a:xfrm>
              <a:off x="-2175056" y="-2910076"/>
              <a:ext cx="8643" cy="3820"/>
            </a:xfrm>
            <a:custGeom>
              <a:avLst/>
              <a:gdLst/>
              <a:ahLst/>
              <a:cxnLst/>
              <a:rect l="l" t="t" r="r" b="b"/>
              <a:pathLst>
                <a:path w="181" h="80" extrusionOk="0">
                  <a:moveTo>
                    <a:pt x="117" y="1"/>
                  </a:moveTo>
                  <a:cubicBezTo>
                    <a:pt x="86" y="38"/>
                    <a:pt x="30" y="12"/>
                    <a:pt x="1" y="45"/>
                  </a:cubicBezTo>
                  <a:cubicBezTo>
                    <a:pt x="34" y="68"/>
                    <a:pt x="72" y="80"/>
                    <a:pt x="108" y="80"/>
                  </a:cubicBezTo>
                  <a:cubicBezTo>
                    <a:pt x="131" y="80"/>
                    <a:pt x="153" y="75"/>
                    <a:pt x="180" y="68"/>
                  </a:cubicBezTo>
                  <a:lnTo>
                    <a:pt x="172" y="68"/>
                  </a:lnTo>
                  <a:cubicBezTo>
                    <a:pt x="131" y="68"/>
                    <a:pt x="158"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
            <p:cNvSpPr/>
            <p:nvPr/>
          </p:nvSpPr>
          <p:spPr>
            <a:xfrm>
              <a:off x="-2290372" y="-2897232"/>
              <a:ext cx="7210" cy="6303"/>
            </a:xfrm>
            <a:custGeom>
              <a:avLst/>
              <a:gdLst/>
              <a:ahLst/>
              <a:cxnLst/>
              <a:rect l="l" t="t" r="r" b="b"/>
              <a:pathLst>
                <a:path w="151" h="132" extrusionOk="0">
                  <a:moveTo>
                    <a:pt x="116" y="1"/>
                  </a:moveTo>
                  <a:lnTo>
                    <a:pt x="16" y="102"/>
                  </a:lnTo>
                  <a:cubicBezTo>
                    <a:pt x="1" y="117"/>
                    <a:pt x="4" y="120"/>
                    <a:pt x="49" y="132"/>
                  </a:cubicBezTo>
                  <a:cubicBezTo>
                    <a:pt x="87" y="132"/>
                    <a:pt x="94" y="83"/>
                    <a:pt x="132" y="83"/>
                  </a:cubicBezTo>
                  <a:cubicBezTo>
                    <a:pt x="139" y="75"/>
                    <a:pt x="142" y="72"/>
                    <a:pt x="150" y="64"/>
                  </a:cubicBezTo>
                  <a:cubicBezTo>
                    <a:pt x="128" y="49"/>
                    <a:pt x="128" y="23"/>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
            <p:cNvSpPr/>
            <p:nvPr/>
          </p:nvSpPr>
          <p:spPr>
            <a:xfrm>
              <a:off x="-2298203" y="-2772652"/>
              <a:ext cx="10219" cy="7019"/>
            </a:xfrm>
            <a:custGeom>
              <a:avLst/>
              <a:gdLst/>
              <a:ahLst/>
              <a:cxnLst/>
              <a:rect l="l" t="t" r="r" b="b"/>
              <a:pathLst>
                <a:path w="214" h="147" extrusionOk="0">
                  <a:moveTo>
                    <a:pt x="108" y="1"/>
                  </a:moveTo>
                  <a:cubicBezTo>
                    <a:pt x="101" y="1"/>
                    <a:pt x="90" y="5"/>
                    <a:pt x="79" y="12"/>
                  </a:cubicBezTo>
                  <a:cubicBezTo>
                    <a:pt x="34" y="35"/>
                    <a:pt x="0" y="61"/>
                    <a:pt x="41" y="113"/>
                  </a:cubicBezTo>
                  <a:lnTo>
                    <a:pt x="41" y="117"/>
                  </a:lnTo>
                  <a:cubicBezTo>
                    <a:pt x="49" y="109"/>
                    <a:pt x="53" y="106"/>
                    <a:pt x="60" y="98"/>
                  </a:cubicBezTo>
                  <a:lnTo>
                    <a:pt x="60" y="95"/>
                  </a:lnTo>
                  <a:cubicBezTo>
                    <a:pt x="63" y="61"/>
                    <a:pt x="71" y="35"/>
                    <a:pt x="86" y="35"/>
                  </a:cubicBezTo>
                  <a:cubicBezTo>
                    <a:pt x="97" y="35"/>
                    <a:pt x="113" y="46"/>
                    <a:pt x="135" y="72"/>
                  </a:cubicBezTo>
                  <a:cubicBezTo>
                    <a:pt x="153" y="98"/>
                    <a:pt x="180" y="121"/>
                    <a:pt x="206" y="147"/>
                  </a:cubicBezTo>
                  <a:cubicBezTo>
                    <a:pt x="213" y="98"/>
                    <a:pt x="161" y="87"/>
                    <a:pt x="149" y="50"/>
                  </a:cubicBezTo>
                  <a:cubicBezTo>
                    <a:pt x="142" y="28"/>
                    <a:pt x="135"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
            <p:cNvSpPr/>
            <p:nvPr/>
          </p:nvSpPr>
          <p:spPr>
            <a:xfrm>
              <a:off x="-2123629" y="-2446185"/>
              <a:ext cx="7163" cy="5826"/>
            </a:xfrm>
            <a:custGeom>
              <a:avLst/>
              <a:gdLst/>
              <a:ahLst/>
              <a:cxnLst/>
              <a:rect l="l" t="t" r="r" b="b"/>
              <a:pathLst>
                <a:path w="150" h="122" extrusionOk="0">
                  <a:moveTo>
                    <a:pt x="68" y="1"/>
                  </a:moveTo>
                  <a:cubicBezTo>
                    <a:pt x="34" y="1"/>
                    <a:pt x="18" y="39"/>
                    <a:pt x="0" y="121"/>
                  </a:cubicBezTo>
                  <a:cubicBezTo>
                    <a:pt x="34" y="57"/>
                    <a:pt x="104" y="72"/>
                    <a:pt x="149" y="39"/>
                  </a:cubicBezTo>
                  <a:cubicBezTo>
                    <a:pt x="113" y="13"/>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
            <p:cNvSpPr/>
            <p:nvPr/>
          </p:nvSpPr>
          <p:spPr>
            <a:xfrm>
              <a:off x="-2684310" y="-2421546"/>
              <a:ext cx="6637" cy="5062"/>
            </a:xfrm>
            <a:custGeom>
              <a:avLst/>
              <a:gdLst/>
              <a:ahLst/>
              <a:cxnLst/>
              <a:rect l="l" t="t" r="r" b="b"/>
              <a:pathLst>
                <a:path w="139" h="106" extrusionOk="0">
                  <a:moveTo>
                    <a:pt x="8" y="1"/>
                  </a:moveTo>
                  <a:cubicBezTo>
                    <a:pt x="1" y="76"/>
                    <a:pt x="4" y="106"/>
                    <a:pt x="38" y="106"/>
                  </a:cubicBezTo>
                  <a:cubicBezTo>
                    <a:pt x="53" y="106"/>
                    <a:pt x="75" y="99"/>
                    <a:pt x="109" y="87"/>
                  </a:cubicBezTo>
                  <a:cubicBezTo>
                    <a:pt x="120" y="83"/>
                    <a:pt x="128" y="72"/>
                    <a:pt x="139" y="68"/>
                  </a:cubicBezTo>
                  <a:lnTo>
                    <a:pt x="139" y="64"/>
                  </a:lnTo>
                  <a:cubicBezTo>
                    <a:pt x="105" y="27"/>
                    <a:pt x="35" y="54"/>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
            <p:cNvSpPr/>
            <p:nvPr/>
          </p:nvSpPr>
          <p:spPr>
            <a:xfrm>
              <a:off x="-2774080" y="-2814003"/>
              <a:ext cx="6303" cy="4632"/>
            </a:xfrm>
            <a:custGeom>
              <a:avLst/>
              <a:gdLst/>
              <a:ahLst/>
              <a:cxnLst/>
              <a:rect l="l" t="t" r="r" b="b"/>
              <a:pathLst>
                <a:path w="132" h="97" extrusionOk="0">
                  <a:moveTo>
                    <a:pt x="53" y="0"/>
                  </a:moveTo>
                  <a:cubicBezTo>
                    <a:pt x="38" y="0"/>
                    <a:pt x="23" y="7"/>
                    <a:pt x="0" y="22"/>
                  </a:cubicBezTo>
                  <a:cubicBezTo>
                    <a:pt x="15" y="37"/>
                    <a:pt x="26" y="52"/>
                    <a:pt x="15" y="71"/>
                  </a:cubicBezTo>
                  <a:cubicBezTo>
                    <a:pt x="34" y="90"/>
                    <a:pt x="49" y="97"/>
                    <a:pt x="64" y="97"/>
                  </a:cubicBezTo>
                  <a:cubicBezTo>
                    <a:pt x="86" y="97"/>
                    <a:pt x="109" y="78"/>
                    <a:pt x="131" y="56"/>
                  </a:cubicBezTo>
                  <a:cubicBezTo>
                    <a:pt x="105" y="30"/>
                    <a:pt x="83"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
            <p:cNvSpPr/>
            <p:nvPr/>
          </p:nvSpPr>
          <p:spPr>
            <a:xfrm>
              <a:off x="-2126494" y="-2504679"/>
              <a:ext cx="10171" cy="4345"/>
            </a:xfrm>
            <a:custGeom>
              <a:avLst/>
              <a:gdLst/>
              <a:ahLst/>
              <a:cxnLst/>
              <a:rect l="l" t="t" r="r" b="b"/>
              <a:pathLst>
                <a:path w="213" h="91" extrusionOk="0">
                  <a:moveTo>
                    <a:pt x="195" y="0"/>
                  </a:moveTo>
                  <a:cubicBezTo>
                    <a:pt x="142" y="49"/>
                    <a:pt x="71" y="56"/>
                    <a:pt x="0" y="63"/>
                  </a:cubicBezTo>
                  <a:cubicBezTo>
                    <a:pt x="26" y="82"/>
                    <a:pt x="52" y="90"/>
                    <a:pt x="78" y="90"/>
                  </a:cubicBezTo>
                  <a:cubicBezTo>
                    <a:pt x="105" y="90"/>
                    <a:pt x="135" y="82"/>
                    <a:pt x="161" y="75"/>
                  </a:cubicBezTo>
                  <a:cubicBezTo>
                    <a:pt x="206" y="63"/>
                    <a:pt x="213" y="37"/>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
            <p:cNvSpPr/>
            <p:nvPr/>
          </p:nvSpPr>
          <p:spPr>
            <a:xfrm>
              <a:off x="-2422974" y="-2925977"/>
              <a:ext cx="5921" cy="5062"/>
            </a:xfrm>
            <a:custGeom>
              <a:avLst/>
              <a:gdLst/>
              <a:ahLst/>
              <a:cxnLst/>
              <a:rect l="l" t="t" r="r" b="b"/>
              <a:pathLst>
                <a:path w="124" h="106" extrusionOk="0">
                  <a:moveTo>
                    <a:pt x="7" y="1"/>
                  </a:moveTo>
                  <a:lnTo>
                    <a:pt x="7" y="1"/>
                  </a:lnTo>
                  <a:cubicBezTo>
                    <a:pt x="0" y="61"/>
                    <a:pt x="23" y="106"/>
                    <a:pt x="71" y="106"/>
                  </a:cubicBezTo>
                  <a:lnTo>
                    <a:pt x="79" y="106"/>
                  </a:lnTo>
                  <a:cubicBezTo>
                    <a:pt x="124" y="102"/>
                    <a:pt x="109" y="72"/>
                    <a:pt x="90" y="49"/>
                  </a:cubicBezTo>
                  <a:cubicBezTo>
                    <a:pt x="67" y="23"/>
                    <a:pt x="41" y="9"/>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
            <p:cNvSpPr/>
            <p:nvPr/>
          </p:nvSpPr>
          <p:spPr>
            <a:xfrm>
              <a:off x="-2072632" y="-2879182"/>
              <a:ext cx="7926" cy="4011"/>
            </a:xfrm>
            <a:custGeom>
              <a:avLst/>
              <a:gdLst/>
              <a:ahLst/>
              <a:cxnLst/>
              <a:rect l="l" t="t" r="r" b="b"/>
              <a:pathLst>
                <a:path w="166" h="84" extrusionOk="0">
                  <a:moveTo>
                    <a:pt x="49" y="0"/>
                  </a:moveTo>
                  <a:cubicBezTo>
                    <a:pt x="13" y="0"/>
                    <a:pt x="4" y="38"/>
                    <a:pt x="1" y="79"/>
                  </a:cubicBezTo>
                  <a:lnTo>
                    <a:pt x="1" y="83"/>
                  </a:lnTo>
                  <a:cubicBezTo>
                    <a:pt x="65" y="83"/>
                    <a:pt x="109" y="38"/>
                    <a:pt x="166" y="19"/>
                  </a:cubicBezTo>
                  <a:lnTo>
                    <a:pt x="166" y="16"/>
                  </a:lnTo>
                  <a:lnTo>
                    <a:pt x="121" y="16"/>
                  </a:lnTo>
                  <a:cubicBezTo>
                    <a:pt x="109" y="16"/>
                    <a:pt x="99" y="16"/>
                    <a:pt x="87" y="11"/>
                  </a:cubicBezTo>
                  <a:cubicBezTo>
                    <a:pt x="72" y="4"/>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
            <p:cNvSpPr/>
            <p:nvPr/>
          </p:nvSpPr>
          <p:spPr>
            <a:xfrm>
              <a:off x="-2282541" y="-2713728"/>
              <a:ext cx="8117" cy="4727"/>
            </a:xfrm>
            <a:custGeom>
              <a:avLst/>
              <a:gdLst/>
              <a:ahLst/>
              <a:cxnLst/>
              <a:rect l="l" t="t" r="r" b="b"/>
              <a:pathLst>
                <a:path w="170" h="99" extrusionOk="0">
                  <a:moveTo>
                    <a:pt x="87" y="0"/>
                  </a:moveTo>
                  <a:cubicBezTo>
                    <a:pt x="72" y="0"/>
                    <a:pt x="54" y="12"/>
                    <a:pt x="35" y="34"/>
                  </a:cubicBezTo>
                  <a:cubicBezTo>
                    <a:pt x="23" y="45"/>
                    <a:pt x="13" y="57"/>
                    <a:pt x="1" y="64"/>
                  </a:cubicBezTo>
                  <a:cubicBezTo>
                    <a:pt x="57" y="83"/>
                    <a:pt x="117" y="68"/>
                    <a:pt x="170" y="98"/>
                  </a:cubicBezTo>
                  <a:cubicBezTo>
                    <a:pt x="154" y="83"/>
                    <a:pt x="135" y="64"/>
                    <a:pt x="128" y="45"/>
                  </a:cubicBezTo>
                  <a:cubicBezTo>
                    <a:pt x="117" y="12"/>
                    <a:pt x="102"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
            <p:cNvSpPr/>
            <p:nvPr/>
          </p:nvSpPr>
          <p:spPr>
            <a:xfrm>
              <a:off x="-2775703" y="-2815675"/>
              <a:ext cx="7926" cy="4345"/>
            </a:xfrm>
            <a:custGeom>
              <a:avLst/>
              <a:gdLst/>
              <a:ahLst/>
              <a:cxnLst/>
              <a:rect l="l" t="t" r="r" b="b"/>
              <a:pathLst>
                <a:path w="166" h="91" extrusionOk="0">
                  <a:moveTo>
                    <a:pt x="105" y="1"/>
                  </a:moveTo>
                  <a:cubicBezTo>
                    <a:pt x="79" y="1"/>
                    <a:pt x="49" y="5"/>
                    <a:pt x="1" y="13"/>
                  </a:cubicBezTo>
                  <a:cubicBezTo>
                    <a:pt x="4" y="35"/>
                    <a:pt x="23" y="46"/>
                    <a:pt x="34" y="57"/>
                  </a:cubicBezTo>
                  <a:cubicBezTo>
                    <a:pt x="57" y="42"/>
                    <a:pt x="72" y="35"/>
                    <a:pt x="87" y="35"/>
                  </a:cubicBezTo>
                  <a:cubicBezTo>
                    <a:pt x="117" y="35"/>
                    <a:pt x="139" y="65"/>
                    <a:pt x="165" y="91"/>
                  </a:cubicBezTo>
                  <a:cubicBezTo>
                    <a:pt x="161" y="23"/>
                    <a:pt x="154"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
            <p:cNvSpPr/>
            <p:nvPr/>
          </p:nvSpPr>
          <p:spPr>
            <a:xfrm>
              <a:off x="-2058689" y="-2819399"/>
              <a:ext cx="6494" cy="4536"/>
            </a:xfrm>
            <a:custGeom>
              <a:avLst/>
              <a:gdLst/>
              <a:ahLst/>
              <a:cxnLst/>
              <a:rect l="l" t="t" r="r" b="b"/>
              <a:pathLst>
                <a:path w="136" h="95" extrusionOk="0">
                  <a:moveTo>
                    <a:pt x="53" y="1"/>
                  </a:moveTo>
                  <a:cubicBezTo>
                    <a:pt x="35" y="15"/>
                    <a:pt x="19" y="31"/>
                    <a:pt x="0" y="46"/>
                  </a:cubicBezTo>
                  <a:cubicBezTo>
                    <a:pt x="16" y="83"/>
                    <a:pt x="38" y="94"/>
                    <a:pt x="68" y="94"/>
                  </a:cubicBezTo>
                  <a:cubicBezTo>
                    <a:pt x="90" y="94"/>
                    <a:pt x="113" y="87"/>
                    <a:pt x="135" y="87"/>
                  </a:cubicBezTo>
                  <a:cubicBezTo>
                    <a:pt x="113" y="65"/>
                    <a:pt x="90" y="38"/>
                    <a:pt x="68" y="15"/>
                  </a:cubicBezTo>
                  <a:lnTo>
                    <a:pt x="61" y="8"/>
                  </a:lnTo>
                  <a:lnTo>
                    <a:pt x="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
            <p:cNvSpPr/>
            <p:nvPr/>
          </p:nvSpPr>
          <p:spPr>
            <a:xfrm>
              <a:off x="-2769066" y="-2522203"/>
              <a:ext cx="5730" cy="5587"/>
            </a:xfrm>
            <a:custGeom>
              <a:avLst/>
              <a:gdLst/>
              <a:ahLst/>
              <a:cxnLst/>
              <a:rect l="l" t="t" r="r" b="b"/>
              <a:pathLst>
                <a:path w="120" h="117" extrusionOk="0">
                  <a:moveTo>
                    <a:pt x="19" y="0"/>
                  </a:moveTo>
                  <a:cubicBezTo>
                    <a:pt x="60" y="45"/>
                    <a:pt x="38" y="83"/>
                    <a:pt x="0" y="116"/>
                  </a:cubicBezTo>
                  <a:lnTo>
                    <a:pt x="19" y="116"/>
                  </a:lnTo>
                  <a:cubicBezTo>
                    <a:pt x="38" y="116"/>
                    <a:pt x="52" y="109"/>
                    <a:pt x="67" y="102"/>
                  </a:cubicBezTo>
                  <a:cubicBezTo>
                    <a:pt x="93" y="94"/>
                    <a:pt x="119" y="76"/>
                    <a:pt x="116" y="45"/>
                  </a:cubicBezTo>
                  <a:cubicBezTo>
                    <a:pt x="112" y="19"/>
                    <a:pt x="86" y="12"/>
                    <a:pt x="64" y="4"/>
                  </a:cubicBezTo>
                  <a:cubicBezTo>
                    <a:pt x="48" y="0"/>
                    <a:pt x="3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
            <p:cNvSpPr/>
            <p:nvPr/>
          </p:nvSpPr>
          <p:spPr>
            <a:xfrm>
              <a:off x="-2763575" y="-2417774"/>
              <a:ext cx="5396" cy="5396"/>
            </a:xfrm>
            <a:custGeom>
              <a:avLst/>
              <a:gdLst/>
              <a:ahLst/>
              <a:cxnLst/>
              <a:rect l="l" t="t" r="r" b="b"/>
              <a:pathLst>
                <a:path w="113" h="113" extrusionOk="0">
                  <a:moveTo>
                    <a:pt x="90" y="11"/>
                  </a:moveTo>
                  <a:lnTo>
                    <a:pt x="90" y="11"/>
                  </a:lnTo>
                  <a:cubicBezTo>
                    <a:pt x="64" y="34"/>
                    <a:pt x="8" y="1"/>
                    <a:pt x="4" y="60"/>
                  </a:cubicBezTo>
                  <a:cubicBezTo>
                    <a:pt x="1" y="90"/>
                    <a:pt x="16" y="113"/>
                    <a:pt x="46" y="113"/>
                  </a:cubicBezTo>
                  <a:lnTo>
                    <a:pt x="57" y="113"/>
                  </a:lnTo>
                  <a:cubicBezTo>
                    <a:pt x="87" y="87"/>
                    <a:pt x="113" y="56"/>
                    <a:pt x="90"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
            <p:cNvSpPr/>
            <p:nvPr/>
          </p:nvSpPr>
          <p:spPr>
            <a:xfrm>
              <a:off x="-1901592" y="-2714588"/>
              <a:ext cx="7210" cy="4679"/>
            </a:xfrm>
            <a:custGeom>
              <a:avLst/>
              <a:gdLst/>
              <a:ahLst/>
              <a:cxnLst/>
              <a:rect l="l" t="t" r="r" b="b"/>
              <a:pathLst>
                <a:path w="151" h="98" extrusionOk="0">
                  <a:moveTo>
                    <a:pt x="19" y="0"/>
                  </a:moveTo>
                  <a:cubicBezTo>
                    <a:pt x="11" y="4"/>
                    <a:pt x="7" y="11"/>
                    <a:pt x="0" y="15"/>
                  </a:cubicBezTo>
                  <a:cubicBezTo>
                    <a:pt x="33" y="71"/>
                    <a:pt x="94" y="75"/>
                    <a:pt x="146" y="97"/>
                  </a:cubicBezTo>
                  <a:lnTo>
                    <a:pt x="150" y="97"/>
                  </a:lnTo>
                  <a:cubicBezTo>
                    <a:pt x="138" y="26"/>
                    <a:pt x="94"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
            <p:cNvSpPr/>
            <p:nvPr/>
          </p:nvSpPr>
          <p:spPr>
            <a:xfrm>
              <a:off x="-1810055" y="-2584994"/>
              <a:ext cx="4727" cy="4679"/>
            </a:xfrm>
            <a:custGeom>
              <a:avLst/>
              <a:gdLst/>
              <a:ahLst/>
              <a:cxnLst/>
              <a:rect l="l" t="t" r="r" b="b"/>
              <a:pathLst>
                <a:path w="99" h="98" extrusionOk="0">
                  <a:moveTo>
                    <a:pt x="12" y="0"/>
                  </a:moveTo>
                  <a:cubicBezTo>
                    <a:pt x="0" y="18"/>
                    <a:pt x="12" y="37"/>
                    <a:pt x="19" y="56"/>
                  </a:cubicBezTo>
                  <a:cubicBezTo>
                    <a:pt x="23" y="78"/>
                    <a:pt x="35" y="97"/>
                    <a:pt x="57" y="97"/>
                  </a:cubicBezTo>
                  <a:lnTo>
                    <a:pt x="64" y="97"/>
                  </a:lnTo>
                  <a:cubicBezTo>
                    <a:pt x="87" y="94"/>
                    <a:pt x="83" y="63"/>
                    <a:pt x="90" y="49"/>
                  </a:cubicBezTo>
                  <a:cubicBezTo>
                    <a:pt x="98" y="7"/>
                    <a:pt x="79"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
            <p:cNvSpPr/>
            <p:nvPr/>
          </p:nvSpPr>
          <p:spPr>
            <a:xfrm>
              <a:off x="-1915678" y="-2891884"/>
              <a:ext cx="9263" cy="6685"/>
            </a:xfrm>
            <a:custGeom>
              <a:avLst/>
              <a:gdLst/>
              <a:ahLst/>
              <a:cxnLst/>
              <a:rect l="l" t="t" r="r" b="b"/>
              <a:pathLst>
                <a:path w="194" h="140" extrusionOk="0">
                  <a:moveTo>
                    <a:pt x="0" y="1"/>
                  </a:moveTo>
                  <a:lnTo>
                    <a:pt x="0" y="1"/>
                  </a:lnTo>
                  <a:cubicBezTo>
                    <a:pt x="49" y="113"/>
                    <a:pt x="59" y="139"/>
                    <a:pt x="119" y="139"/>
                  </a:cubicBezTo>
                  <a:cubicBezTo>
                    <a:pt x="138" y="139"/>
                    <a:pt x="164" y="135"/>
                    <a:pt x="194" y="132"/>
                  </a:cubicBezTo>
                  <a:cubicBezTo>
                    <a:pt x="119" y="106"/>
                    <a:pt x="49" y="6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
            <p:cNvSpPr/>
            <p:nvPr/>
          </p:nvSpPr>
          <p:spPr>
            <a:xfrm>
              <a:off x="-2245201" y="-2598412"/>
              <a:ext cx="5062" cy="5396"/>
            </a:xfrm>
            <a:custGeom>
              <a:avLst/>
              <a:gdLst/>
              <a:ahLst/>
              <a:cxnLst/>
              <a:rect l="l" t="t" r="r" b="b"/>
              <a:pathLst>
                <a:path w="106" h="113" extrusionOk="0">
                  <a:moveTo>
                    <a:pt x="45" y="0"/>
                  </a:moveTo>
                  <a:cubicBezTo>
                    <a:pt x="34" y="0"/>
                    <a:pt x="19" y="4"/>
                    <a:pt x="0" y="16"/>
                  </a:cubicBezTo>
                  <a:cubicBezTo>
                    <a:pt x="42" y="49"/>
                    <a:pt x="42" y="79"/>
                    <a:pt x="0" y="113"/>
                  </a:cubicBezTo>
                  <a:lnTo>
                    <a:pt x="30" y="113"/>
                  </a:lnTo>
                  <a:cubicBezTo>
                    <a:pt x="52" y="113"/>
                    <a:pt x="79" y="113"/>
                    <a:pt x="105" y="102"/>
                  </a:cubicBezTo>
                  <a:cubicBezTo>
                    <a:pt x="71" y="79"/>
                    <a:pt x="9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
            <p:cNvSpPr/>
            <p:nvPr/>
          </p:nvSpPr>
          <p:spPr>
            <a:xfrm>
              <a:off x="-2307180" y="-2877750"/>
              <a:ext cx="5444" cy="6303"/>
            </a:xfrm>
            <a:custGeom>
              <a:avLst/>
              <a:gdLst/>
              <a:ahLst/>
              <a:cxnLst/>
              <a:rect l="l" t="t" r="r" b="b"/>
              <a:pathLst>
                <a:path w="114" h="132" extrusionOk="0">
                  <a:moveTo>
                    <a:pt x="91" y="0"/>
                  </a:moveTo>
                  <a:cubicBezTo>
                    <a:pt x="27" y="31"/>
                    <a:pt x="1" y="71"/>
                    <a:pt x="54" y="131"/>
                  </a:cubicBezTo>
                  <a:cubicBezTo>
                    <a:pt x="80" y="109"/>
                    <a:pt x="113" y="93"/>
                    <a:pt x="110" y="53"/>
                  </a:cubicBezTo>
                  <a:cubicBezTo>
                    <a:pt x="102" y="34"/>
                    <a:pt x="94" y="19"/>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
            <p:cNvSpPr/>
            <p:nvPr/>
          </p:nvSpPr>
          <p:spPr>
            <a:xfrm>
              <a:off x="-2237370" y="-2642485"/>
              <a:ext cx="6876" cy="4679"/>
            </a:xfrm>
            <a:custGeom>
              <a:avLst/>
              <a:gdLst/>
              <a:ahLst/>
              <a:cxnLst/>
              <a:rect l="l" t="t" r="r" b="b"/>
              <a:pathLst>
                <a:path w="144" h="98" extrusionOk="0">
                  <a:moveTo>
                    <a:pt x="72" y="0"/>
                  </a:moveTo>
                  <a:cubicBezTo>
                    <a:pt x="61" y="0"/>
                    <a:pt x="50" y="7"/>
                    <a:pt x="42" y="19"/>
                  </a:cubicBezTo>
                  <a:cubicBezTo>
                    <a:pt x="31" y="42"/>
                    <a:pt x="0" y="64"/>
                    <a:pt x="31" y="90"/>
                  </a:cubicBezTo>
                  <a:cubicBezTo>
                    <a:pt x="38" y="94"/>
                    <a:pt x="50" y="97"/>
                    <a:pt x="57" y="97"/>
                  </a:cubicBezTo>
                  <a:cubicBezTo>
                    <a:pt x="72" y="97"/>
                    <a:pt x="83" y="90"/>
                    <a:pt x="90" y="75"/>
                  </a:cubicBezTo>
                  <a:cubicBezTo>
                    <a:pt x="98" y="56"/>
                    <a:pt x="143" y="38"/>
                    <a:pt x="102" y="11"/>
                  </a:cubicBezTo>
                  <a:cubicBezTo>
                    <a:pt x="95" y="4"/>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
            <p:cNvSpPr/>
            <p:nvPr/>
          </p:nvSpPr>
          <p:spPr>
            <a:xfrm>
              <a:off x="-2326280" y="-2714827"/>
              <a:ext cx="6494" cy="7926"/>
            </a:xfrm>
            <a:custGeom>
              <a:avLst/>
              <a:gdLst/>
              <a:ahLst/>
              <a:cxnLst/>
              <a:rect l="l" t="t" r="r" b="b"/>
              <a:pathLst>
                <a:path w="136" h="166" extrusionOk="0">
                  <a:moveTo>
                    <a:pt x="16" y="1"/>
                  </a:moveTo>
                  <a:lnTo>
                    <a:pt x="1" y="16"/>
                  </a:lnTo>
                  <a:cubicBezTo>
                    <a:pt x="9" y="23"/>
                    <a:pt x="13" y="28"/>
                    <a:pt x="16" y="35"/>
                  </a:cubicBezTo>
                  <a:cubicBezTo>
                    <a:pt x="39" y="76"/>
                    <a:pt x="9" y="128"/>
                    <a:pt x="50" y="166"/>
                  </a:cubicBezTo>
                  <a:cubicBezTo>
                    <a:pt x="135" y="95"/>
                    <a:pt x="61" y="50"/>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
            <p:cNvSpPr/>
            <p:nvPr/>
          </p:nvSpPr>
          <p:spPr>
            <a:xfrm>
              <a:off x="-2736596" y="-2433484"/>
              <a:ext cx="5062" cy="4871"/>
            </a:xfrm>
            <a:custGeom>
              <a:avLst/>
              <a:gdLst/>
              <a:ahLst/>
              <a:cxnLst/>
              <a:rect l="l" t="t" r="r" b="b"/>
              <a:pathLst>
                <a:path w="106" h="102" extrusionOk="0">
                  <a:moveTo>
                    <a:pt x="38" y="0"/>
                  </a:moveTo>
                  <a:cubicBezTo>
                    <a:pt x="12" y="26"/>
                    <a:pt x="0" y="57"/>
                    <a:pt x="31" y="90"/>
                  </a:cubicBezTo>
                  <a:cubicBezTo>
                    <a:pt x="38" y="97"/>
                    <a:pt x="45" y="102"/>
                    <a:pt x="53" y="102"/>
                  </a:cubicBezTo>
                  <a:cubicBezTo>
                    <a:pt x="64" y="102"/>
                    <a:pt x="75" y="90"/>
                    <a:pt x="86" y="83"/>
                  </a:cubicBezTo>
                  <a:cubicBezTo>
                    <a:pt x="105" y="35"/>
                    <a:pt x="83" y="1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
            <p:cNvSpPr/>
            <p:nvPr/>
          </p:nvSpPr>
          <p:spPr>
            <a:xfrm>
              <a:off x="-2076357" y="-2906495"/>
              <a:ext cx="9550" cy="3963"/>
            </a:xfrm>
            <a:custGeom>
              <a:avLst/>
              <a:gdLst/>
              <a:ahLst/>
              <a:cxnLst/>
              <a:rect l="l" t="t" r="r" b="b"/>
              <a:pathLst>
                <a:path w="200" h="83" extrusionOk="0">
                  <a:moveTo>
                    <a:pt x="132" y="0"/>
                  </a:moveTo>
                  <a:cubicBezTo>
                    <a:pt x="79" y="0"/>
                    <a:pt x="34" y="34"/>
                    <a:pt x="1" y="83"/>
                  </a:cubicBezTo>
                  <a:cubicBezTo>
                    <a:pt x="42" y="79"/>
                    <a:pt x="75" y="38"/>
                    <a:pt x="120" y="38"/>
                  </a:cubicBezTo>
                  <a:cubicBezTo>
                    <a:pt x="132" y="38"/>
                    <a:pt x="143" y="41"/>
                    <a:pt x="154" y="49"/>
                  </a:cubicBezTo>
                  <a:lnTo>
                    <a:pt x="158" y="49"/>
                  </a:lnTo>
                  <a:cubicBezTo>
                    <a:pt x="165" y="49"/>
                    <a:pt x="184" y="27"/>
                    <a:pt x="199" y="19"/>
                  </a:cubicBezTo>
                  <a:lnTo>
                    <a:pt x="199" y="15"/>
                  </a:lnTo>
                  <a:cubicBezTo>
                    <a:pt x="172" y="5"/>
                    <a:pt x="150"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
            <p:cNvSpPr/>
            <p:nvPr/>
          </p:nvSpPr>
          <p:spPr>
            <a:xfrm>
              <a:off x="-2751446" y="-2739227"/>
              <a:ext cx="4536" cy="7163"/>
            </a:xfrm>
            <a:custGeom>
              <a:avLst/>
              <a:gdLst/>
              <a:ahLst/>
              <a:cxnLst/>
              <a:rect l="l" t="t" r="r" b="b"/>
              <a:pathLst>
                <a:path w="95" h="150" extrusionOk="0">
                  <a:moveTo>
                    <a:pt x="76" y="0"/>
                  </a:moveTo>
                  <a:cubicBezTo>
                    <a:pt x="5" y="82"/>
                    <a:pt x="1" y="101"/>
                    <a:pt x="68" y="139"/>
                  </a:cubicBezTo>
                  <a:cubicBezTo>
                    <a:pt x="76" y="142"/>
                    <a:pt x="83" y="146"/>
                    <a:pt x="90" y="149"/>
                  </a:cubicBezTo>
                  <a:cubicBezTo>
                    <a:pt x="72" y="127"/>
                    <a:pt x="72" y="105"/>
                    <a:pt x="95" y="82"/>
                  </a:cubicBezTo>
                  <a:cubicBezTo>
                    <a:pt x="87" y="56"/>
                    <a:pt x="83" y="3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
            <p:cNvSpPr/>
            <p:nvPr/>
          </p:nvSpPr>
          <p:spPr>
            <a:xfrm>
              <a:off x="-2745525" y="-2620902"/>
              <a:ext cx="5921" cy="6637"/>
            </a:xfrm>
            <a:custGeom>
              <a:avLst/>
              <a:gdLst/>
              <a:ahLst/>
              <a:cxnLst/>
              <a:rect l="l" t="t" r="r" b="b"/>
              <a:pathLst>
                <a:path w="124" h="139" extrusionOk="0">
                  <a:moveTo>
                    <a:pt x="26" y="0"/>
                  </a:moveTo>
                  <a:lnTo>
                    <a:pt x="26" y="0"/>
                  </a:lnTo>
                  <a:cubicBezTo>
                    <a:pt x="4" y="113"/>
                    <a:pt x="0" y="139"/>
                    <a:pt x="64" y="139"/>
                  </a:cubicBezTo>
                  <a:cubicBezTo>
                    <a:pt x="79" y="139"/>
                    <a:pt x="97" y="135"/>
                    <a:pt x="123" y="135"/>
                  </a:cubicBezTo>
                  <a:lnTo>
                    <a:pt x="123" y="131"/>
                  </a:lnTo>
                  <a:cubicBezTo>
                    <a:pt x="113" y="124"/>
                    <a:pt x="101" y="105"/>
                    <a:pt x="90" y="105"/>
                  </a:cubicBezTo>
                  <a:lnTo>
                    <a:pt x="83" y="105"/>
                  </a:lnTo>
                  <a:cubicBezTo>
                    <a:pt x="23" y="105"/>
                    <a:pt x="49" y="64"/>
                    <a:pt x="56" y="35"/>
                  </a:cubicBezTo>
                  <a:cubicBezTo>
                    <a:pt x="45" y="23"/>
                    <a:pt x="38" y="12"/>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
            <p:cNvSpPr/>
            <p:nvPr/>
          </p:nvSpPr>
          <p:spPr>
            <a:xfrm>
              <a:off x="-2856019" y="-2516282"/>
              <a:ext cx="4345" cy="5730"/>
            </a:xfrm>
            <a:custGeom>
              <a:avLst/>
              <a:gdLst/>
              <a:ahLst/>
              <a:cxnLst/>
              <a:rect l="l" t="t" r="r" b="b"/>
              <a:pathLst>
                <a:path w="91" h="120" extrusionOk="0">
                  <a:moveTo>
                    <a:pt x="49" y="0"/>
                  </a:moveTo>
                  <a:cubicBezTo>
                    <a:pt x="42" y="0"/>
                    <a:pt x="38" y="4"/>
                    <a:pt x="30" y="7"/>
                  </a:cubicBezTo>
                  <a:cubicBezTo>
                    <a:pt x="1" y="42"/>
                    <a:pt x="1" y="75"/>
                    <a:pt x="23" y="112"/>
                  </a:cubicBezTo>
                  <a:cubicBezTo>
                    <a:pt x="23" y="112"/>
                    <a:pt x="30" y="112"/>
                    <a:pt x="46" y="120"/>
                  </a:cubicBezTo>
                  <a:cubicBezTo>
                    <a:pt x="60" y="78"/>
                    <a:pt x="90" y="49"/>
                    <a:pt x="60" y="7"/>
                  </a:cubicBezTo>
                  <a:cubicBezTo>
                    <a:pt x="60" y="4"/>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
            <p:cNvSpPr/>
            <p:nvPr/>
          </p:nvSpPr>
          <p:spPr>
            <a:xfrm>
              <a:off x="-2134898" y="-2959163"/>
              <a:ext cx="7879" cy="5396"/>
            </a:xfrm>
            <a:custGeom>
              <a:avLst/>
              <a:gdLst/>
              <a:ahLst/>
              <a:cxnLst/>
              <a:rect l="l" t="t" r="r" b="b"/>
              <a:pathLst>
                <a:path w="165" h="113" extrusionOk="0">
                  <a:moveTo>
                    <a:pt x="79" y="0"/>
                  </a:moveTo>
                  <a:cubicBezTo>
                    <a:pt x="61" y="0"/>
                    <a:pt x="38" y="4"/>
                    <a:pt x="0" y="12"/>
                  </a:cubicBezTo>
                  <a:lnTo>
                    <a:pt x="0" y="16"/>
                  </a:lnTo>
                  <a:cubicBezTo>
                    <a:pt x="23" y="23"/>
                    <a:pt x="49" y="23"/>
                    <a:pt x="68" y="45"/>
                  </a:cubicBezTo>
                  <a:lnTo>
                    <a:pt x="71" y="45"/>
                  </a:lnTo>
                  <a:cubicBezTo>
                    <a:pt x="113" y="53"/>
                    <a:pt x="139" y="83"/>
                    <a:pt x="165" y="113"/>
                  </a:cubicBezTo>
                  <a:cubicBezTo>
                    <a:pt x="135" y="27"/>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
            <p:cNvSpPr/>
            <p:nvPr/>
          </p:nvSpPr>
          <p:spPr>
            <a:xfrm>
              <a:off x="-2746576" y="-2731539"/>
              <a:ext cx="7544" cy="2674"/>
            </a:xfrm>
            <a:custGeom>
              <a:avLst/>
              <a:gdLst/>
              <a:ahLst/>
              <a:cxnLst/>
              <a:rect l="l" t="t" r="r" b="b"/>
              <a:pathLst>
                <a:path w="158" h="56" extrusionOk="0">
                  <a:moveTo>
                    <a:pt x="60" y="0"/>
                  </a:moveTo>
                  <a:cubicBezTo>
                    <a:pt x="41" y="0"/>
                    <a:pt x="26" y="0"/>
                    <a:pt x="7" y="4"/>
                  </a:cubicBezTo>
                  <a:cubicBezTo>
                    <a:pt x="0" y="33"/>
                    <a:pt x="15" y="56"/>
                    <a:pt x="38" y="56"/>
                  </a:cubicBezTo>
                  <a:cubicBezTo>
                    <a:pt x="41" y="56"/>
                    <a:pt x="45" y="56"/>
                    <a:pt x="48" y="52"/>
                  </a:cubicBezTo>
                  <a:cubicBezTo>
                    <a:pt x="86" y="45"/>
                    <a:pt x="127" y="56"/>
                    <a:pt x="157" y="22"/>
                  </a:cubicBezTo>
                  <a:cubicBezTo>
                    <a:pt x="123" y="7"/>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
            <p:cNvSpPr/>
            <p:nvPr/>
          </p:nvSpPr>
          <p:spPr>
            <a:xfrm>
              <a:off x="-2304459" y="-2882381"/>
              <a:ext cx="5014" cy="7210"/>
            </a:xfrm>
            <a:custGeom>
              <a:avLst/>
              <a:gdLst/>
              <a:ahLst/>
              <a:cxnLst/>
              <a:rect l="l" t="t" r="r" b="b"/>
              <a:pathLst>
                <a:path w="105" h="151" extrusionOk="0">
                  <a:moveTo>
                    <a:pt x="15" y="0"/>
                  </a:moveTo>
                  <a:cubicBezTo>
                    <a:pt x="8" y="0"/>
                    <a:pt x="1" y="7"/>
                    <a:pt x="1" y="30"/>
                  </a:cubicBezTo>
                  <a:cubicBezTo>
                    <a:pt x="1" y="56"/>
                    <a:pt x="11" y="78"/>
                    <a:pt x="34" y="97"/>
                  </a:cubicBezTo>
                  <a:cubicBezTo>
                    <a:pt x="37" y="116"/>
                    <a:pt x="45" y="131"/>
                    <a:pt x="53" y="150"/>
                  </a:cubicBezTo>
                  <a:cubicBezTo>
                    <a:pt x="68" y="142"/>
                    <a:pt x="82" y="138"/>
                    <a:pt x="97" y="131"/>
                  </a:cubicBezTo>
                  <a:lnTo>
                    <a:pt x="101" y="128"/>
                  </a:lnTo>
                  <a:cubicBezTo>
                    <a:pt x="105" y="83"/>
                    <a:pt x="19" y="75"/>
                    <a:pt x="49" y="15"/>
                  </a:cubicBezTo>
                  <a:cubicBezTo>
                    <a:pt x="37" y="7"/>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
            <p:cNvSpPr/>
            <p:nvPr/>
          </p:nvSpPr>
          <p:spPr>
            <a:xfrm>
              <a:off x="-2649500" y="-2823506"/>
              <a:ext cx="5587" cy="5253"/>
            </a:xfrm>
            <a:custGeom>
              <a:avLst/>
              <a:gdLst/>
              <a:ahLst/>
              <a:cxnLst/>
              <a:rect l="l" t="t" r="r" b="b"/>
              <a:pathLst>
                <a:path w="117" h="110" extrusionOk="0">
                  <a:moveTo>
                    <a:pt x="83" y="1"/>
                  </a:moveTo>
                  <a:cubicBezTo>
                    <a:pt x="57" y="30"/>
                    <a:pt x="27" y="56"/>
                    <a:pt x="1" y="83"/>
                  </a:cubicBezTo>
                  <a:cubicBezTo>
                    <a:pt x="12" y="106"/>
                    <a:pt x="27" y="109"/>
                    <a:pt x="46" y="109"/>
                  </a:cubicBezTo>
                  <a:cubicBezTo>
                    <a:pt x="53" y="109"/>
                    <a:pt x="64" y="109"/>
                    <a:pt x="75" y="106"/>
                  </a:cubicBezTo>
                  <a:cubicBezTo>
                    <a:pt x="86" y="101"/>
                    <a:pt x="98" y="101"/>
                    <a:pt x="109" y="101"/>
                  </a:cubicBezTo>
                  <a:lnTo>
                    <a:pt x="117" y="101"/>
                  </a:lnTo>
                  <a:cubicBezTo>
                    <a:pt x="109" y="75"/>
                    <a:pt x="91" y="49"/>
                    <a:pt x="98" y="20"/>
                  </a:cubicBezTo>
                  <a:cubicBezTo>
                    <a:pt x="94" y="12"/>
                    <a:pt x="91"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
            <p:cNvSpPr/>
            <p:nvPr/>
          </p:nvSpPr>
          <p:spPr>
            <a:xfrm>
              <a:off x="-2146358" y="-2635896"/>
              <a:ext cx="7067" cy="4154"/>
            </a:xfrm>
            <a:custGeom>
              <a:avLst/>
              <a:gdLst/>
              <a:ahLst/>
              <a:cxnLst/>
              <a:rect l="l" t="t" r="r" b="b"/>
              <a:pathLst>
                <a:path w="148" h="87" extrusionOk="0">
                  <a:moveTo>
                    <a:pt x="80" y="0"/>
                  </a:moveTo>
                  <a:cubicBezTo>
                    <a:pt x="35" y="0"/>
                    <a:pt x="5" y="30"/>
                    <a:pt x="1" y="87"/>
                  </a:cubicBezTo>
                  <a:cubicBezTo>
                    <a:pt x="28" y="64"/>
                    <a:pt x="50" y="45"/>
                    <a:pt x="76" y="45"/>
                  </a:cubicBezTo>
                  <a:cubicBezTo>
                    <a:pt x="95" y="45"/>
                    <a:pt x="113" y="57"/>
                    <a:pt x="132" y="87"/>
                  </a:cubicBezTo>
                  <a:cubicBezTo>
                    <a:pt x="147" y="45"/>
                    <a:pt x="144" y="4"/>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
            <p:cNvSpPr/>
            <p:nvPr/>
          </p:nvSpPr>
          <p:spPr>
            <a:xfrm>
              <a:off x="-2341942" y="-2719602"/>
              <a:ext cx="7163" cy="5587"/>
            </a:xfrm>
            <a:custGeom>
              <a:avLst/>
              <a:gdLst/>
              <a:ahLst/>
              <a:cxnLst/>
              <a:rect l="l" t="t" r="r" b="b"/>
              <a:pathLst>
                <a:path w="150" h="117" extrusionOk="0">
                  <a:moveTo>
                    <a:pt x="82" y="0"/>
                  </a:moveTo>
                  <a:cubicBezTo>
                    <a:pt x="56" y="8"/>
                    <a:pt x="30" y="11"/>
                    <a:pt x="1" y="19"/>
                  </a:cubicBezTo>
                  <a:cubicBezTo>
                    <a:pt x="27" y="49"/>
                    <a:pt x="79" y="60"/>
                    <a:pt x="68" y="116"/>
                  </a:cubicBezTo>
                  <a:cubicBezTo>
                    <a:pt x="94" y="90"/>
                    <a:pt x="120" y="64"/>
                    <a:pt x="149" y="34"/>
                  </a:cubicBezTo>
                  <a:cubicBezTo>
                    <a:pt x="127" y="23"/>
                    <a:pt x="101" y="23"/>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
            <p:cNvSpPr/>
            <p:nvPr/>
          </p:nvSpPr>
          <p:spPr>
            <a:xfrm>
              <a:off x="-2796188" y="-2777427"/>
              <a:ext cx="6064" cy="4488"/>
            </a:xfrm>
            <a:custGeom>
              <a:avLst/>
              <a:gdLst/>
              <a:ahLst/>
              <a:cxnLst/>
              <a:rect l="l" t="t" r="r" b="b"/>
              <a:pathLst>
                <a:path w="127" h="94" extrusionOk="0">
                  <a:moveTo>
                    <a:pt x="33" y="0"/>
                  </a:moveTo>
                  <a:cubicBezTo>
                    <a:pt x="23" y="0"/>
                    <a:pt x="15" y="4"/>
                    <a:pt x="11" y="19"/>
                  </a:cubicBezTo>
                  <a:cubicBezTo>
                    <a:pt x="0" y="52"/>
                    <a:pt x="30" y="71"/>
                    <a:pt x="49" y="94"/>
                  </a:cubicBezTo>
                  <a:cubicBezTo>
                    <a:pt x="127" y="83"/>
                    <a:pt x="82" y="41"/>
                    <a:pt x="67" y="7"/>
                  </a:cubicBezTo>
                  <a:cubicBezTo>
                    <a:pt x="56" y="7"/>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
            <p:cNvSpPr/>
            <p:nvPr/>
          </p:nvSpPr>
          <p:spPr>
            <a:xfrm>
              <a:off x="-2004780" y="-2882047"/>
              <a:ext cx="7163" cy="5587"/>
            </a:xfrm>
            <a:custGeom>
              <a:avLst/>
              <a:gdLst/>
              <a:ahLst/>
              <a:cxnLst/>
              <a:rect l="l" t="t" r="r" b="b"/>
              <a:pathLst>
                <a:path w="150" h="117" extrusionOk="0">
                  <a:moveTo>
                    <a:pt x="109" y="0"/>
                  </a:moveTo>
                  <a:lnTo>
                    <a:pt x="109" y="0"/>
                  </a:lnTo>
                  <a:cubicBezTo>
                    <a:pt x="94" y="12"/>
                    <a:pt x="83" y="31"/>
                    <a:pt x="64" y="34"/>
                  </a:cubicBezTo>
                  <a:cubicBezTo>
                    <a:pt x="1" y="60"/>
                    <a:pt x="31" y="86"/>
                    <a:pt x="60" y="116"/>
                  </a:cubicBezTo>
                  <a:cubicBezTo>
                    <a:pt x="75" y="79"/>
                    <a:pt x="150" y="64"/>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
            <p:cNvSpPr/>
            <p:nvPr/>
          </p:nvSpPr>
          <p:spPr>
            <a:xfrm>
              <a:off x="-2185752" y="-2922014"/>
              <a:ext cx="5921" cy="8070"/>
            </a:xfrm>
            <a:custGeom>
              <a:avLst/>
              <a:gdLst/>
              <a:ahLst/>
              <a:cxnLst/>
              <a:rect l="l" t="t" r="r" b="b"/>
              <a:pathLst>
                <a:path w="124" h="169" extrusionOk="0">
                  <a:moveTo>
                    <a:pt x="123" y="0"/>
                  </a:moveTo>
                  <a:cubicBezTo>
                    <a:pt x="11" y="60"/>
                    <a:pt x="1" y="83"/>
                    <a:pt x="63" y="168"/>
                  </a:cubicBezTo>
                  <a:cubicBezTo>
                    <a:pt x="68" y="109"/>
                    <a:pt x="68" y="42"/>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
            <p:cNvSpPr/>
            <p:nvPr/>
          </p:nvSpPr>
          <p:spPr>
            <a:xfrm>
              <a:off x="-2635939" y="-2705181"/>
              <a:ext cx="4871" cy="8834"/>
            </a:xfrm>
            <a:custGeom>
              <a:avLst/>
              <a:gdLst/>
              <a:ahLst/>
              <a:cxnLst/>
              <a:rect l="l" t="t" r="r" b="b"/>
              <a:pathLst>
                <a:path w="102" h="185" extrusionOk="0">
                  <a:moveTo>
                    <a:pt x="87" y="1"/>
                  </a:moveTo>
                  <a:cubicBezTo>
                    <a:pt x="71" y="1"/>
                    <a:pt x="60" y="9"/>
                    <a:pt x="53" y="20"/>
                  </a:cubicBezTo>
                  <a:cubicBezTo>
                    <a:pt x="34" y="35"/>
                    <a:pt x="19" y="54"/>
                    <a:pt x="0" y="68"/>
                  </a:cubicBezTo>
                  <a:cubicBezTo>
                    <a:pt x="26" y="109"/>
                    <a:pt x="23" y="169"/>
                    <a:pt x="83" y="185"/>
                  </a:cubicBezTo>
                  <a:cubicBezTo>
                    <a:pt x="53" y="121"/>
                    <a:pt x="12" y="57"/>
                    <a:pt x="102" y="5"/>
                  </a:cubicBezTo>
                  <a:cubicBezTo>
                    <a:pt x="98" y="1"/>
                    <a:pt x="90"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
            <p:cNvSpPr/>
            <p:nvPr/>
          </p:nvSpPr>
          <p:spPr>
            <a:xfrm>
              <a:off x="-2575965" y="-2461847"/>
              <a:ext cx="8117" cy="6637"/>
            </a:xfrm>
            <a:custGeom>
              <a:avLst/>
              <a:gdLst/>
              <a:ahLst/>
              <a:cxnLst/>
              <a:rect l="l" t="t" r="r" b="b"/>
              <a:pathLst>
                <a:path w="170" h="139" extrusionOk="0">
                  <a:moveTo>
                    <a:pt x="4" y="1"/>
                  </a:moveTo>
                  <a:cubicBezTo>
                    <a:pt x="0" y="45"/>
                    <a:pt x="45" y="60"/>
                    <a:pt x="60" y="90"/>
                  </a:cubicBezTo>
                  <a:cubicBezTo>
                    <a:pt x="79" y="123"/>
                    <a:pt x="94" y="139"/>
                    <a:pt x="113" y="139"/>
                  </a:cubicBezTo>
                  <a:cubicBezTo>
                    <a:pt x="131" y="139"/>
                    <a:pt x="150" y="123"/>
                    <a:pt x="169" y="101"/>
                  </a:cubicBezTo>
                  <a:lnTo>
                    <a:pt x="169" y="97"/>
                  </a:lnTo>
                  <a:cubicBezTo>
                    <a:pt x="157" y="97"/>
                    <a:pt x="143" y="101"/>
                    <a:pt x="131" y="101"/>
                  </a:cubicBezTo>
                  <a:cubicBezTo>
                    <a:pt x="105" y="101"/>
                    <a:pt x="83" y="94"/>
                    <a:pt x="71" y="60"/>
                  </a:cubicBezTo>
                  <a:cubicBezTo>
                    <a:pt x="60" y="27"/>
                    <a:pt x="26" y="2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
            <p:cNvSpPr/>
            <p:nvPr/>
          </p:nvSpPr>
          <p:spPr>
            <a:xfrm>
              <a:off x="-2160970" y="-2502196"/>
              <a:ext cx="7926" cy="5205"/>
            </a:xfrm>
            <a:custGeom>
              <a:avLst/>
              <a:gdLst/>
              <a:ahLst/>
              <a:cxnLst/>
              <a:rect l="l" t="t" r="r" b="b"/>
              <a:pathLst>
                <a:path w="166" h="109" extrusionOk="0">
                  <a:moveTo>
                    <a:pt x="68" y="0"/>
                  </a:moveTo>
                  <a:cubicBezTo>
                    <a:pt x="34" y="0"/>
                    <a:pt x="15" y="34"/>
                    <a:pt x="1" y="109"/>
                  </a:cubicBezTo>
                  <a:cubicBezTo>
                    <a:pt x="23" y="52"/>
                    <a:pt x="60" y="34"/>
                    <a:pt x="110" y="34"/>
                  </a:cubicBezTo>
                  <a:cubicBezTo>
                    <a:pt x="124" y="34"/>
                    <a:pt x="143" y="38"/>
                    <a:pt x="165" y="42"/>
                  </a:cubicBezTo>
                  <a:cubicBezTo>
                    <a:pt x="120" y="16"/>
                    <a:pt x="9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
            <p:cNvSpPr/>
            <p:nvPr/>
          </p:nvSpPr>
          <p:spPr>
            <a:xfrm>
              <a:off x="-1825908" y="-2607007"/>
              <a:ext cx="7544" cy="3820"/>
            </a:xfrm>
            <a:custGeom>
              <a:avLst/>
              <a:gdLst/>
              <a:ahLst/>
              <a:cxnLst/>
              <a:rect l="l" t="t" r="r" b="b"/>
              <a:pathLst>
                <a:path w="158" h="80" extrusionOk="0">
                  <a:moveTo>
                    <a:pt x="113" y="1"/>
                  </a:moveTo>
                  <a:cubicBezTo>
                    <a:pt x="94" y="23"/>
                    <a:pt x="71" y="39"/>
                    <a:pt x="49" y="39"/>
                  </a:cubicBezTo>
                  <a:cubicBezTo>
                    <a:pt x="34" y="39"/>
                    <a:pt x="18" y="31"/>
                    <a:pt x="1" y="16"/>
                  </a:cubicBezTo>
                  <a:lnTo>
                    <a:pt x="1" y="16"/>
                  </a:lnTo>
                  <a:cubicBezTo>
                    <a:pt x="4" y="68"/>
                    <a:pt x="27" y="80"/>
                    <a:pt x="56" y="80"/>
                  </a:cubicBezTo>
                  <a:cubicBezTo>
                    <a:pt x="75" y="80"/>
                    <a:pt x="97" y="72"/>
                    <a:pt x="116" y="68"/>
                  </a:cubicBezTo>
                  <a:cubicBezTo>
                    <a:pt x="158" y="61"/>
                    <a:pt x="135" y="23"/>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
            <p:cNvSpPr/>
            <p:nvPr/>
          </p:nvSpPr>
          <p:spPr>
            <a:xfrm>
              <a:off x="-2213590" y="-2821023"/>
              <a:ext cx="4488" cy="7210"/>
            </a:xfrm>
            <a:custGeom>
              <a:avLst/>
              <a:gdLst/>
              <a:ahLst/>
              <a:cxnLst/>
              <a:rect l="l" t="t" r="r" b="b"/>
              <a:pathLst>
                <a:path w="94" h="151" extrusionOk="0">
                  <a:moveTo>
                    <a:pt x="26" y="1"/>
                  </a:moveTo>
                  <a:cubicBezTo>
                    <a:pt x="23" y="27"/>
                    <a:pt x="18" y="49"/>
                    <a:pt x="0" y="68"/>
                  </a:cubicBezTo>
                  <a:lnTo>
                    <a:pt x="0" y="99"/>
                  </a:lnTo>
                  <a:cubicBezTo>
                    <a:pt x="26" y="117"/>
                    <a:pt x="52" y="135"/>
                    <a:pt x="78" y="151"/>
                  </a:cubicBezTo>
                  <a:cubicBezTo>
                    <a:pt x="82" y="147"/>
                    <a:pt x="90" y="139"/>
                    <a:pt x="94" y="135"/>
                  </a:cubicBezTo>
                  <a:cubicBezTo>
                    <a:pt x="41" y="106"/>
                    <a:pt x="63" y="3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
            <p:cNvSpPr/>
            <p:nvPr/>
          </p:nvSpPr>
          <p:spPr>
            <a:xfrm>
              <a:off x="-2351254" y="-2899858"/>
              <a:ext cx="6828" cy="6446"/>
            </a:xfrm>
            <a:custGeom>
              <a:avLst/>
              <a:gdLst/>
              <a:ahLst/>
              <a:cxnLst/>
              <a:rect l="l" t="t" r="r" b="b"/>
              <a:pathLst>
                <a:path w="143" h="135" extrusionOk="0">
                  <a:moveTo>
                    <a:pt x="65" y="0"/>
                  </a:moveTo>
                  <a:cubicBezTo>
                    <a:pt x="35" y="30"/>
                    <a:pt x="1" y="59"/>
                    <a:pt x="68" y="90"/>
                  </a:cubicBezTo>
                  <a:cubicBezTo>
                    <a:pt x="91" y="101"/>
                    <a:pt x="109" y="116"/>
                    <a:pt x="128" y="135"/>
                  </a:cubicBezTo>
                  <a:cubicBezTo>
                    <a:pt x="143" y="90"/>
                    <a:pt x="80" y="75"/>
                    <a:pt x="94" y="33"/>
                  </a:cubicBezTo>
                  <a:cubicBezTo>
                    <a:pt x="91" y="30"/>
                    <a:pt x="83" y="23"/>
                    <a:pt x="83" y="14"/>
                  </a:cubicBezTo>
                  <a:lnTo>
                    <a:pt x="72" y="7"/>
                  </a:lnTo>
                  <a:lnTo>
                    <a:pt x="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
            <p:cNvSpPr/>
            <p:nvPr/>
          </p:nvSpPr>
          <p:spPr>
            <a:xfrm>
              <a:off x="-2138862" y="-2525259"/>
              <a:ext cx="7783" cy="3820"/>
            </a:xfrm>
            <a:custGeom>
              <a:avLst/>
              <a:gdLst/>
              <a:ahLst/>
              <a:cxnLst/>
              <a:rect l="l" t="t" r="r" b="b"/>
              <a:pathLst>
                <a:path w="163" h="80" extrusionOk="0">
                  <a:moveTo>
                    <a:pt x="1" y="1"/>
                  </a:moveTo>
                  <a:cubicBezTo>
                    <a:pt x="13" y="57"/>
                    <a:pt x="28" y="80"/>
                    <a:pt x="76" y="80"/>
                  </a:cubicBezTo>
                  <a:cubicBezTo>
                    <a:pt x="99" y="80"/>
                    <a:pt x="125" y="76"/>
                    <a:pt x="162" y="68"/>
                  </a:cubicBezTo>
                  <a:cubicBezTo>
                    <a:pt x="113" y="38"/>
                    <a:pt x="39" y="5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
            <p:cNvSpPr/>
            <p:nvPr/>
          </p:nvSpPr>
          <p:spPr>
            <a:xfrm>
              <a:off x="-2581838" y="-2502530"/>
              <a:ext cx="3772" cy="6637"/>
            </a:xfrm>
            <a:custGeom>
              <a:avLst/>
              <a:gdLst/>
              <a:ahLst/>
              <a:cxnLst/>
              <a:rect l="l" t="t" r="r" b="b"/>
              <a:pathLst>
                <a:path w="79" h="139" extrusionOk="0">
                  <a:moveTo>
                    <a:pt x="0" y="0"/>
                  </a:moveTo>
                  <a:cubicBezTo>
                    <a:pt x="56" y="41"/>
                    <a:pt x="53" y="85"/>
                    <a:pt x="0" y="130"/>
                  </a:cubicBezTo>
                  <a:cubicBezTo>
                    <a:pt x="15" y="135"/>
                    <a:pt x="26" y="138"/>
                    <a:pt x="37" y="138"/>
                  </a:cubicBezTo>
                  <a:cubicBezTo>
                    <a:pt x="56" y="138"/>
                    <a:pt x="68" y="127"/>
                    <a:pt x="71" y="101"/>
                  </a:cubicBezTo>
                  <a:cubicBezTo>
                    <a:pt x="79" y="49"/>
                    <a:pt x="7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
            <p:cNvSpPr/>
            <p:nvPr/>
          </p:nvSpPr>
          <p:spPr>
            <a:xfrm>
              <a:off x="-1903932" y="-2895083"/>
              <a:ext cx="5396" cy="4154"/>
            </a:xfrm>
            <a:custGeom>
              <a:avLst/>
              <a:gdLst/>
              <a:ahLst/>
              <a:cxnLst/>
              <a:rect l="l" t="t" r="r" b="b"/>
              <a:pathLst>
                <a:path w="113" h="87" extrusionOk="0">
                  <a:moveTo>
                    <a:pt x="34" y="1"/>
                  </a:moveTo>
                  <a:cubicBezTo>
                    <a:pt x="23" y="1"/>
                    <a:pt x="12" y="4"/>
                    <a:pt x="1" y="19"/>
                  </a:cubicBezTo>
                  <a:cubicBezTo>
                    <a:pt x="20" y="38"/>
                    <a:pt x="23" y="61"/>
                    <a:pt x="1" y="83"/>
                  </a:cubicBezTo>
                  <a:cubicBezTo>
                    <a:pt x="20" y="83"/>
                    <a:pt x="42" y="87"/>
                    <a:pt x="65" y="87"/>
                  </a:cubicBezTo>
                  <a:cubicBezTo>
                    <a:pt x="75" y="68"/>
                    <a:pt x="113" y="57"/>
                    <a:pt x="91" y="35"/>
                  </a:cubicBezTo>
                  <a:cubicBezTo>
                    <a:pt x="75" y="19"/>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
            <p:cNvSpPr/>
            <p:nvPr/>
          </p:nvSpPr>
          <p:spPr>
            <a:xfrm>
              <a:off x="-2360135" y="-2515757"/>
              <a:ext cx="6303" cy="3772"/>
            </a:xfrm>
            <a:custGeom>
              <a:avLst/>
              <a:gdLst/>
              <a:ahLst/>
              <a:cxnLst/>
              <a:rect l="l" t="t" r="r" b="b"/>
              <a:pathLst>
                <a:path w="132" h="79" extrusionOk="0">
                  <a:moveTo>
                    <a:pt x="120" y="0"/>
                  </a:moveTo>
                  <a:lnTo>
                    <a:pt x="120" y="0"/>
                  </a:lnTo>
                  <a:cubicBezTo>
                    <a:pt x="97" y="19"/>
                    <a:pt x="78" y="38"/>
                    <a:pt x="52" y="38"/>
                  </a:cubicBezTo>
                  <a:cubicBezTo>
                    <a:pt x="37" y="38"/>
                    <a:pt x="23" y="31"/>
                    <a:pt x="4" y="15"/>
                  </a:cubicBezTo>
                  <a:lnTo>
                    <a:pt x="4" y="15"/>
                  </a:lnTo>
                  <a:cubicBezTo>
                    <a:pt x="0" y="67"/>
                    <a:pt x="37" y="79"/>
                    <a:pt x="75" y="79"/>
                  </a:cubicBezTo>
                  <a:lnTo>
                    <a:pt x="86" y="79"/>
                  </a:lnTo>
                  <a:cubicBezTo>
                    <a:pt x="131" y="75"/>
                    <a:pt x="131" y="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
            <p:cNvSpPr/>
            <p:nvPr/>
          </p:nvSpPr>
          <p:spPr>
            <a:xfrm>
              <a:off x="-2292664" y="-2668032"/>
              <a:ext cx="6303" cy="4345"/>
            </a:xfrm>
            <a:custGeom>
              <a:avLst/>
              <a:gdLst/>
              <a:ahLst/>
              <a:cxnLst/>
              <a:rect l="l" t="t" r="r" b="b"/>
              <a:pathLst>
                <a:path w="132" h="91" extrusionOk="0">
                  <a:moveTo>
                    <a:pt x="23" y="1"/>
                  </a:moveTo>
                  <a:cubicBezTo>
                    <a:pt x="15" y="1"/>
                    <a:pt x="7" y="4"/>
                    <a:pt x="0" y="8"/>
                  </a:cubicBezTo>
                  <a:cubicBezTo>
                    <a:pt x="26" y="35"/>
                    <a:pt x="52" y="64"/>
                    <a:pt x="78" y="90"/>
                  </a:cubicBezTo>
                  <a:cubicBezTo>
                    <a:pt x="101" y="68"/>
                    <a:pt x="131" y="45"/>
                    <a:pt x="97" y="8"/>
                  </a:cubicBezTo>
                  <a:lnTo>
                    <a:pt x="97" y="8"/>
                  </a:lnTo>
                  <a:cubicBezTo>
                    <a:pt x="94" y="12"/>
                    <a:pt x="86" y="12"/>
                    <a:pt x="82" y="12"/>
                  </a:cubicBezTo>
                  <a:cubicBezTo>
                    <a:pt x="75" y="12"/>
                    <a:pt x="64" y="8"/>
                    <a:pt x="52" y="8"/>
                  </a:cubicBezTo>
                  <a:cubicBezTo>
                    <a:pt x="45" y="4"/>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
            <p:cNvSpPr/>
            <p:nvPr/>
          </p:nvSpPr>
          <p:spPr>
            <a:xfrm>
              <a:off x="-2147218" y="-2631789"/>
              <a:ext cx="7163" cy="5062"/>
            </a:xfrm>
            <a:custGeom>
              <a:avLst/>
              <a:gdLst/>
              <a:ahLst/>
              <a:cxnLst/>
              <a:rect l="l" t="t" r="r" b="b"/>
              <a:pathLst>
                <a:path w="150" h="106" extrusionOk="0">
                  <a:moveTo>
                    <a:pt x="19" y="1"/>
                  </a:moveTo>
                  <a:lnTo>
                    <a:pt x="19" y="1"/>
                  </a:lnTo>
                  <a:cubicBezTo>
                    <a:pt x="1" y="49"/>
                    <a:pt x="19" y="87"/>
                    <a:pt x="68" y="101"/>
                  </a:cubicBezTo>
                  <a:cubicBezTo>
                    <a:pt x="75" y="101"/>
                    <a:pt x="83" y="106"/>
                    <a:pt x="91" y="106"/>
                  </a:cubicBezTo>
                  <a:cubicBezTo>
                    <a:pt x="124" y="106"/>
                    <a:pt x="146" y="79"/>
                    <a:pt x="150" y="34"/>
                  </a:cubicBezTo>
                  <a:lnTo>
                    <a:pt x="150" y="34"/>
                  </a:lnTo>
                  <a:cubicBezTo>
                    <a:pt x="117" y="56"/>
                    <a:pt x="98" y="71"/>
                    <a:pt x="83" y="71"/>
                  </a:cubicBezTo>
                  <a:cubicBezTo>
                    <a:pt x="60" y="71"/>
                    <a:pt x="49" y="49"/>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
            <p:cNvSpPr/>
            <p:nvPr/>
          </p:nvSpPr>
          <p:spPr>
            <a:xfrm>
              <a:off x="-2295004" y="-2671756"/>
              <a:ext cx="7019" cy="4345"/>
            </a:xfrm>
            <a:custGeom>
              <a:avLst/>
              <a:gdLst/>
              <a:ahLst/>
              <a:cxnLst/>
              <a:rect l="l" t="t" r="r" b="b"/>
              <a:pathLst>
                <a:path w="147" h="91" extrusionOk="0">
                  <a:moveTo>
                    <a:pt x="1" y="0"/>
                  </a:moveTo>
                  <a:cubicBezTo>
                    <a:pt x="23" y="27"/>
                    <a:pt x="38" y="53"/>
                    <a:pt x="49" y="86"/>
                  </a:cubicBezTo>
                  <a:cubicBezTo>
                    <a:pt x="56" y="82"/>
                    <a:pt x="64" y="79"/>
                    <a:pt x="72" y="79"/>
                  </a:cubicBezTo>
                  <a:cubicBezTo>
                    <a:pt x="82" y="79"/>
                    <a:pt x="94" y="82"/>
                    <a:pt x="101" y="86"/>
                  </a:cubicBezTo>
                  <a:cubicBezTo>
                    <a:pt x="113" y="86"/>
                    <a:pt x="124" y="90"/>
                    <a:pt x="131" y="90"/>
                  </a:cubicBezTo>
                  <a:cubicBezTo>
                    <a:pt x="135" y="90"/>
                    <a:pt x="143" y="90"/>
                    <a:pt x="146" y="86"/>
                  </a:cubicBezTo>
                  <a:cubicBezTo>
                    <a:pt x="120" y="60"/>
                    <a:pt x="90" y="34"/>
                    <a:pt x="64" y="8"/>
                  </a:cubicBezTo>
                  <a:lnTo>
                    <a:pt x="64" y="4"/>
                  </a:lnTo>
                  <a:lnTo>
                    <a:pt x="8" y="4"/>
                  </a:lnTo>
                  <a:cubicBezTo>
                    <a:pt x="4" y="4"/>
                    <a:pt x="1" y="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
            <p:cNvSpPr/>
            <p:nvPr/>
          </p:nvSpPr>
          <p:spPr>
            <a:xfrm>
              <a:off x="-2112599" y="-2693721"/>
              <a:ext cx="3438" cy="5539"/>
            </a:xfrm>
            <a:custGeom>
              <a:avLst/>
              <a:gdLst/>
              <a:ahLst/>
              <a:cxnLst/>
              <a:rect l="l" t="t" r="r" b="b"/>
              <a:pathLst>
                <a:path w="72" h="116" extrusionOk="0">
                  <a:moveTo>
                    <a:pt x="20" y="0"/>
                  </a:moveTo>
                  <a:cubicBezTo>
                    <a:pt x="16" y="0"/>
                    <a:pt x="8" y="0"/>
                    <a:pt x="4" y="4"/>
                  </a:cubicBezTo>
                  <a:cubicBezTo>
                    <a:pt x="4" y="45"/>
                    <a:pt x="1" y="90"/>
                    <a:pt x="49" y="116"/>
                  </a:cubicBezTo>
                  <a:cubicBezTo>
                    <a:pt x="72" y="90"/>
                    <a:pt x="53" y="60"/>
                    <a:pt x="68" y="38"/>
                  </a:cubicBezTo>
                  <a:cubicBezTo>
                    <a:pt x="53" y="23"/>
                    <a:pt x="42"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
            <p:cNvSpPr/>
            <p:nvPr/>
          </p:nvSpPr>
          <p:spPr>
            <a:xfrm>
              <a:off x="-2840118" y="-2789794"/>
              <a:ext cx="6828" cy="7926"/>
            </a:xfrm>
            <a:custGeom>
              <a:avLst/>
              <a:gdLst/>
              <a:ahLst/>
              <a:cxnLst/>
              <a:rect l="l" t="t" r="r" b="b"/>
              <a:pathLst>
                <a:path w="143" h="166" extrusionOk="0">
                  <a:moveTo>
                    <a:pt x="131" y="1"/>
                  </a:moveTo>
                  <a:cubicBezTo>
                    <a:pt x="127" y="9"/>
                    <a:pt x="120" y="12"/>
                    <a:pt x="116" y="20"/>
                  </a:cubicBezTo>
                  <a:cubicBezTo>
                    <a:pt x="108" y="61"/>
                    <a:pt x="82" y="91"/>
                    <a:pt x="53" y="117"/>
                  </a:cubicBezTo>
                  <a:lnTo>
                    <a:pt x="49" y="121"/>
                  </a:lnTo>
                  <a:cubicBezTo>
                    <a:pt x="34" y="135"/>
                    <a:pt x="19" y="151"/>
                    <a:pt x="1" y="166"/>
                  </a:cubicBezTo>
                  <a:cubicBezTo>
                    <a:pt x="11" y="162"/>
                    <a:pt x="19" y="158"/>
                    <a:pt x="27" y="158"/>
                  </a:cubicBezTo>
                  <a:cubicBezTo>
                    <a:pt x="90" y="128"/>
                    <a:pt x="142" y="91"/>
                    <a:pt x="135" y="5"/>
                  </a:cubicBezTo>
                  <a:cubicBezTo>
                    <a:pt x="135" y="1"/>
                    <a:pt x="131"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
            <p:cNvSpPr/>
            <p:nvPr/>
          </p:nvSpPr>
          <p:spPr>
            <a:xfrm>
              <a:off x="-2133466" y="-2949852"/>
              <a:ext cx="7163" cy="5730"/>
            </a:xfrm>
            <a:custGeom>
              <a:avLst/>
              <a:gdLst/>
              <a:ahLst/>
              <a:cxnLst/>
              <a:rect l="l" t="t" r="r" b="b"/>
              <a:pathLst>
                <a:path w="150" h="120" extrusionOk="0">
                  <a:moveTo>
                    <a:pt x="150" y="0"/>
                  </a:moveTo>
                  <a:cubicBezTo>
                    <a:pt x="101" y="41"/>
                    <a:pt x="64" y="90"/>
                    <a:pt x="5" y="112"/>
                  </a:cubicBezTo>
                  <a:lnTo>
                    <a:pt x="0" y="112"/>
                  </a:lnTo>
                  <a:cubicBezTo>
                    <a:pt x="15" y="116"/>
                    <a:pt x="27" y="119"/>
                    <a:pt x="38" y="119"/>
                  </a:cubicBezTo>
                  <a:cubicBezTo>
                    <a:pt x="105" y="119"/>
                    <a:pt x="127" y="56"/>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
            <p:cNvSpPr/>
            <p:nvPr/>
          </p:nvSpPr>
          <p:spPr>
            <a:xfrm>
              <a:off x="-2760853" y="-2417249"/>
              <a:ext cx="4297" cy="5253"/>
            </a:xfrm>
            <a:custGeom>
              <a:avLst/>
              <a:gdLst/>
              <a:ahLst/>
              <a:cxnLst/>
              <a:rect l="l" t="t" r="r" b="b"/>
              <a:pathLst>
                <a:path w="90" h="110" extrusionOk="0">
                  <a:moveTo>
                    <a:pt x="33" y="0"/>
                  </a:moveTo>
                  <a:cubicBezTo>
                    <a:pt x="56" y="45"/>
                    <a:pt x="30" y="76"/>
                    <a:pt x="0" y="102"/>
                  </a:cubicBezTo>
                  <a:cubicBezTo>
                    <a:pt x="15" y="105"/>
                    <a:pt x="26" y="109"/>
                    <a:pt x="41" y="109"/>
                  </a:cubicBezTo>
                  <a:cubicBezTo>
                    <a:pt x="60" y="109"/>
                    <a:pt x="78" y="98"/>
                    <a:pt x="82" y="71"/>
                  </a:cubicBezTo>
                  <a:cubicBezTo>
                    <a:pt x="86" y="45"/>
                    <a:pt x="9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
            <p:cNvSpPr/>
            <p:nvPr/>
          </p:nvSpPr>
          <p:spPr>
            <a:xfrm>
              <a:off x="-2256995" y="-2610206"/>
              <a:ext cx="5587" cy="5396"/>
            </a:xfrm>
            <a:custGeom>
              <a:avLst/>
              <a:gdLst/>
              <a:ahLst/>
              <a:cxnLst/>
              <a:rect l="l" t="t" r="r" b="b"/>
              <a:pathLst>
                <a:path w="117" h="113" extrusionOk="0">
                  <a:moveTo>
                    <a:pt x="19" y="1"/>
                  </a:moveTo>
                  <a:cubicBezTo>
                    <a:pt x="12" y="4"/>
                    <a:pt x="8" y="8"/>
                    <a:pt x="1" y="16"/>
                  </a:cubicBezTo>
                  <a:cubicBezTo>
                    <a:pt x="27" y="46"/>
                    <a:pt x="23" y="113"/>
                    <a:pt x="71" y="113"/>
                  </a:cubicBezTo>
                  <a:cubicBezTo>
                    <a:pt x="83" y="113"/>
                    <a:pt x="97" y="109"/>
                    <a:pt x="116" y="98"/>
                  </a:cubicBezTo>
                  <a:cubicBezTo>
                    <a:pt x="68" y="80"/>
                    <a:pt x="53" y="3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
            <p:cNvSpPr/>
            <p:nvPr/>
          </p:nvSpPr>
          <p:spPr>
            <a:xfrm>
              <a:off x="-2121146" y="-2701743"/>
              <a:ext cx="4154" cy="4488"/>
            </a:xfrm>
            <a:custGeom>
              <a:avLst/>
              <a:gdLst/>
              <a:ahLst/>
              <a:cxnLst/>
              <a:rect l="l" t="t" r="r" b="b"/>
              <a:pathLst>
                <a:path w="87" h="94" extrusionOk="0">
                  <a:moveTo>
                    <a:pt x="78" y="0"/>
                  </a:moveTo>
                  <a:lnTo>
                    <a:pt x="78" y="0"/>
                  </a:lnTo>
                  <a:cubicBezTo>
                    <a:pt x="42" y="23"/>
                    <a:pt x="11" y="34"/>
                    <a:pt x="0" y="94"/>
                  </a:cubicBezTo>
                  <a:cubicBezTo>
                    <a:pt x="52" y="75"/>
                    <a:pt x="87"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
            <p:cNvSpPr/>
            <p:nvPr/>
          </p:nvSpPr>
          <p:spPr>
            <a:xfrm>
              <a:off x="-2303551" y="-2881665"/>
              <a:ext cx="5396" cy="5396"/>
            </a:xfrm>
            <a:custGeom>
              <a:avLst/>
              <a:gdLst/>
              <a:ahLst/>
              <a:cxnLst/>
              <a:rect l="l" t="t" r="r" b="b"/>
              <a:pathLst>
                <a:path w="113" h="113" extrusionOk="0">
                  <a:moveTo>
                    <a:pt x="30" y="0"/>
                  </a:moveTo>
                  <a:lnTo>
                    <a:pt x="30" y="0"/>
                  </a:lnTo>
                  <a:cubicBezTo>
                    <a:pt x="0" y="60"/>
                    <a:pt x="86" y="68"/>
                    <a:pt x="82" y="113"/>
                  </a:cubicBezTo>
                  <a:cubicBezTo>
                    <a:pt x="112" y="78"/>
                    <a:pt x="108" y="41"/>
                    <a:pt x="97" y="0"/>
                  </a:cubicBezTo>
                  <a:lnTo>
                    <a:pt x="97" y="0"/>
                  </a:lnTo>
                  <a:cubicBezTo>
                    <a:pt x="86" y="11"/>
                    <a:pt x="75" y="18"/>
                    <a:pt x="63" y="18"/>
                  </a:cubicBezTo>
                  <a:cubicBezTo>
                    <a:pt x="52" y="18"/>
                    <a:pt x="41"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
            <p:cNvSpPr/>
            <p:nvPr/>
          </p:nvSpPr>
          <p:spPr>
            <a:xfrm>
              <a:off x="-2060981" y="-2819399"/>
              <a:ext cx="4871" cy="6112"/>
            </a:xfrm>
            <a:custGeom>
              <a:avLst/>
              <a:gdLst/>
              <a:ahLst/>
              <a:cxnLst/>
              <a:rect l="l" t="t" r="r" b="b"/>
              <a:pathLst>
                <a:path w="102" h="128" extrusionOk="0">
                  <a:moveTo>
                    <a:pt x="86" y="1"/>
                  </a:moveTo>
                  <a:cubicBezTo>
                    <a:pt x="30" y="4"/>
                    <a:pt x="0" y="34"/>
                    <a:pt x="0" y="94"/>
                  </a:cubicBezTo>
                  <a:lnTo>
                    <a:pt x="0" y="127"/>
                  </a:lnTo>
                  <a:cubicBezTo>
                    <a:pt x="7" y="98"/>
                    <a:pt x="22" y="68"/>
                    <a:pt x="48" y="46"/>
                  </a:cubicBezTo>
                  <a:cubicBezTo>
                    <a:pt x="67" y="31"/>
                    <a:pt x="83" y="15"/>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
            <p:cNvSpPr/>
            <p:nvPr/>
          </p:nvSpPr>
          <p:spPr>
            <a:xfrm>
              <a:off x="-1825908" y="-2608249"/>
              <a:ext cx="5396" cy="3104"/>
            </a:xfrm>
            <a:custGeom>
              <a:avLst/>
              <a:gdLst/>
              <a:ahLst/>
              <a:cxnLst/>
              <a:rect l="l" t="t" r="r" b="b"/>
              <a:pathLst>
                <a:path w="113" h="65" extrusionOk="0">
                  <a:moveTo>
                    <a:pt x="63" y="1"/>
                  </a:moveTo>
                  <a:cubicBezTo>
                    <a:pt x="41" y="1"/>
                    <a:pt x="18" y="20"/>
                    <a:pt x="1" y="42"/>
                  </a:cubicBezTo>
                  <a:cubicBezTo>
                    <a:pt x="18" y="57"/>
                    <a:pt x="34" y="65"/>
                    <a:pt x="49" y="65"/>
                  </a:cubicBezTo>
                  <a:cubicBezTo>
                    <a:pt x="71" y="65"/>
                    <a:pt x="94" y="49"/>
                    <a:pt x="113" y="27"/>
                  </a:cubicBezTo>
                  <a:cubicBezTo>
                    <a:pt x="97" y="8"/>
                    <a:pt x="79"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
            <p:cNvSpPr/>
            <p:nvPr/>
          </p:nvSpPr>
          <p:spPr>
            <a:xfrm>
              <a:off x="-2036724" y="-2825272"/>
              <a:ext cx="7163" cy="4297"/>
            </a:xfrm>
            <a:custGeom>
              <a:avLst/>
              <a:gdLst/>
              <a:ahLst/>
              <a:cxnLst/>
              <a:rect l="l" t="t" r="r" b="b"/>
              <a:pathLst>
                <a:path w="150" h="90" extrusionOk="0">
                  <a:moveTo>
                    <a:pt x="37" y="0"/>
                  </a:moveTo>
                  <a:cubicBezTo>
                    <a:pt x="27" y="0"/>
                    <a:pt x="15" y="4"/>
                    <a:pt x="1" y="8"/>
                  </a:cubicBezTo>
                  <a:cubicBezTo>
                    <a:pt x="64" y="12"/>
                    <a:pt x="87" y="86"/>
                    <a:pt x="150" y="90"/>
                  </a:cubicBezTo>
                  <a:lnTo>
                    <a:pt x="150" y="86"/>
                  </a:lnTo>
                  <a:cubicBezTo>
                    <a:pt x="124" y="38"/>
                    <a:pt x="90"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
            <p:cNvSpPr/>
            <p:nvPr/>
          </p:nvSpPr>
          <p:spPr>
            <a:xfrm>
              <a:off x="-2588428" y="-2501145"/>
              <a:ext cx="3581" cy="4345"/>
            </a:xfrm>
            <a:custGeom>
              <a:avLst/>
              <a:gdLst/>
              <a:ahLst/>
              <a:cxnLst/>
              <a:rect l="l" t="t" r="r" b="b"/>
              <a:pathLst>
                <a:path w="75" h="91" extrusionOk="0">
                  <a:moveTo>
                    <a:pt x="63" y="1"/>
                  </a:moveTo>
                  <a:cubicBezTo>
                    <a:pt x="23" y="1"/>
                    <a:pt x="0" y="30"/>
                    <a:pt x="4" y="68"/>
                  </a:cubicBezTo>
                  <a:cubicBezTo>
                    <a:pt x="4" y="87"/>
                    <a:pt x="15" y="91"/>
                    <a:pt x="23" y="91"/>
                  </a:cubicBezTo>
                  <a:cubicBezTo>
                    <a:pt x="34" y="91"/>
                    <a:pt x="49" y="87"/>
                    <a:pt x="60" y="83"/>
                  </a:cubicBezTo>
                  <a:cubicBezTo>
                    <a:pt x="68" y="56"/>
                    <a:pt x="41" y="23"/>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
            <p:cNvSpPr/>
            <p:nvPr/>
          </p:nvSpPr>
          <p:spPr>
            <a:xfrm>
              <a:off x="-2063512" y="-2920247"/>
              <a:ext cx="3963" cy="3056"/>
            </a:xfrm>
            <a:custGeom>
              <a:avLst/>
              <a:gdLst/>
              <a:ahLst/>
              <a:cxnLst/>
              <a:rect l="l" t="t" r="r" b="b"/>
              <a:pathLst>
                <a:path w="83" h="64" extrusionOk="0">
                  <a:moveTo>
                    <a:pt x="34" y="1"/>
                  </a:moveTo>
                  <a:cubicBezTo>
                    <a:pt x="27" y="1"/>
                    <a:pt x="20" y="5"/>
                    <a:pt x="12" y="12"/>
                  </a:cubicBezTo>
                  <a:cubicBezTo>
                    <a:pt x="1" y="27"/>
                    <a:pt x="5" y="41"/>
                    <a:pt x="15" y="53"/>
                  </a:cubicBezTo>
                  <a:cubicBezTo>
                    <a:pt x="23" y="60"/>
                    <a:pt x="34" y="64"/>
                    <a:pt x="46" y="64"/>
                  </a:cubicBezTo>
                  <a:cubicBezTo>
                    <a:pt x="53" y="64"/>
                    <a:pt x="65" y="60"/>
                    <a:pt x="72" y="49"/>
                  </a:cubicBezTo>
                  <a:cubicBezTo>
                    <a:pt x="83" y="38"/>
                    <a:pt x="75" y="23"/>
                    <a:pt x="60"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
            <p:cNvSpPr/>
            <p:nvPr/>
          </p:nvSpPr>
          <p:spPr>
            <a:xfrm>
              <a:off x="-2299684" y="-2767304"/>
              <a:ext cx="3438" cy="8117"/>
            </a:xfrm>
            <a:custGeom>
              <a:avLst/>
              <a:gdLst/>
              <a:ahLst/>
              <a:cxnLst/>
              <a:rect l="l" t="t" r="r" b="b"/>
              <a:pathLst>
                <a:path w="72" h="170" extrusionOk="0">
                  <a:moveTo>
                    <a:pt x="72" y="1"/>
                  </a:moveTo>
                  <a:cubicBezTo>
                    <a:pt x="16" y="46"/>
                    <a:pt x="1" y="102"/>
                    <a:pt x="9" y="170"/>
                  </a:cubicBezTo>
                  <a:cubicBezTo>
                    <a:pt x="49" y="121"/>
                    <a:pt x="58" y="6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
            <p:cNvSpPr/>
            <p:nvPr/>
          </p:nvSpPr>
          <p:spPr>
            <a:xfrm>
              <a:off x="-2834579" y="-2762099"/>
              <a:ext cx="5396" cy="4727"/>
            </a:xfrm>
            <a:custGeom>
              <a:avLst/>
              <a:gdLst/>
              <a:ahLst/>
              <a:cxnLst/>
              <a:rect l="l" t="t" r="r" b="b"/>
              <a:pathLst>
                <a:path w="113" h="99" extrusionOk="0">
                  <a:moveTo>
                    <a:pt x="64" y="0"/>
                  </a:moveTo>
                  <a:cubicBezTo>
                    <a:pt x="19" y="0"/>
                    <a:pt x="7" y="45"/>
                    <a:pt x="0" y="98"/>
                  </a:cubicBezTo>
                  <a:cubicBezTo>
                    <a:pt x="26" y="53"/>
                    <a:pt x="75" y="42"/>
                    <a:pt x="112" y="16"/>
                  </a:cubicBezTo>
                  <a:cubicBezTo>
                    <a:pt x="94" y="4"/>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
            <p:cNvSpPr/>
            <p:nvPr/>
          </p:nvSpPr>
          <p:spPr>
            <a:xfrm>
              <a:off x="-1856946" y="-2761526"/>
              <a:ext cx="5539" cy="6303"/>
            </a:xfrm>
            <a:custGeom>
              <a:avLst/>
              <a:gdLst/>
              <a:ahLst/>
              <a:cxnLst/>
              <a:rect l="l" t="t" r="r" b="b"/>
              <a:pathLst>
                <a:path w="116" h="132" extrusionOk="0">
                  <a:moveTo>
                    <a:pt x="67" y="0"/>
                  </a:moveTo>
                  <a:lnTo>
                    <a:pt x="67" y="0"/>
                  </a:lnTo>
                  <a:cubicBezTo>
                    <a:pt x="71" y="37"/>
                    <a:pt x="75" y="75"/>
                    <a:pt x="26" y="86"/>
                  </a:cubicBezTo>
                  <a:cubicBezTo>
                    <a:pt x="7" y="90"/>
                    <a:pt x="0" y="109"/>
                    <a:pt x="4" y="131"/>
                  </a:cubicBezTo>
                  <a:cubicBezTo>
                    <a:pt x="26" y="119"/>
                    <a:pt x="49" y="112"/>
                    <a:pt x="67" y="97"/>
                  </a:cubicBezTo>
                  <a:cubicBezTo>
                    <a:pt x="116" y="67"/>
                    <a:pt x="112" y="33"/>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
            <p:cNvSpPr/>
            <p:nvPr/>
          </p:nvSpPr>
          <p:spPr>
            <a:xfrm>
              <a:off x="-2298920" y="-2889878"/>
              <a:ext cx="5396" cy="4297"/>
            </a:xfrm>
            <a:custGeom>
              <a:avLst/>
              <a:gdLst/>
              <a:ahLst/>
              <a:cxnLst/>
              <a:rect l="l" t="t" r="r" b="b"/>
              <a:pathLst>
                <a:path w="113" h="90" extrusionOk="0">
                  <a:moveTo>
                    <a:pt x="33" y="0"/>
                  </a:moveTo>
                  <a:cubicBezTo>
                    <a:pt x="23" y="0"/>
                    <a:pt x="11" y="4"/>
                    <a:pt x="0" y="11"/>
                  </a:cubicBezTo>
                  <a:cubicBezTo>
                    <a:pt x="30" y="26"/>
                    <a:pt x="52" y="49"/>
                    <a:pt x="49" y="83"/>
                  </a:cubicBezTo>
                  <a:lnTo>
                    <a:pt x="49" y="90"/>
                  </a:lnTo>
                  <a:cubicBezTo>
                    <a:pt x="60" y="78"/>
                    <a:pt x="75" y="67"/>
                    <a:pt x="86" y="52"/>
                  </a:cubicBezTo>
                  <a:cubicBezTo>
                    <a:pt x="97" y="41"/>
                    <a:pt x="105" y="30"/>
                    <a:pt x="112" y="19"/>
                  </a:cubicBezTo>
                  <a:cubicBezTo>
                    <a:pt x="97" y="15"/>
                    <a:pt x="83" y="11"/>
                    <a:pt x="64" y="7"/>
                  </a:cubicBezTo>
                  <a:cubicBezTo>
                    <a:pt x="52"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
            <p:cNvSpPr/>
            <p:nvPr/>
          </p:nvSpPr>
          <p:spPr>
            <a:xfrm>
              <a:off x="-2146693" y="-2540253"/>
              <a:ext cx="4488" cy="3104"/>
            </a:xfrm>
            <a:custGeom>
              <a:avLst/>
              <a:gdLst/>
              <a:ahLst/>
              <a:cxnLst/>
              <a:rect l="l" t="t" r="r" b="b"/>
              <a:pathLst>
                <a:path w="94" h="65" extrusionOk="0">
                  <a:moveTo>
                    <a:pt x="61" y="1"/>
                  </a:moveTo>
                  <a:cubicBezTo>
                    <a:pt x="42" y="1"/>
                    <a:pt x="20" y="16"/>
                    <a:pt x="1" y="20"/>
                  </a:cubicBezTo>
                  <a:cubicBezTo>
                    <a:pt x="12" y="54"/>
                    <a:pt x="23" y="64"/>
                    <a:pt x="38" y="64"/>
                  </a:cubicBezTo>
                  <a:cubicBezTo>
                    <a:pt x="57" y="64"/>
                    <a:pt x="75" y="38"/>
                    <a:pt x="94" y="20"/>
                  </a:cubicBezTo>
                  <a:cubicBezTo>
                    <a:pt x="83" y="9"/>
                    <a:pt x="72"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
            <p:cNvSpPr/>
            <p:nvPr/>
          </p:nvSpPr>
          <p:spPr>
            <a:xfrm>
              <a:off x="-2208959" y="-2778525"/>
              <a:ext cx="5921" cy="7735"/>
            </a:xfrm>
            <a:custGeom>
              <a:avLst/>
              <a:gdLst/>
              <a:ahLst/>
              <a:cxnLst/>
              <a:rect l="l" t="t" r="r" b="b"/>
              <a:pathLst>
                <a:path w="124" h="162" extrusionOk="0">
                  <a:moveTo>
                    <a:pt x="26" y="1"/>
                  </a:moveTo>
                  <a:cubicBezTo>
                    <a:pt x="16" y="16"/>
                    <a:pt x="0" y="34"/>
                    <a:pt x="16" y="49"/>
                  </a:cubicBezTo>
                  <a:cubicBezTo>
                    <a:pt x="49" y="83"/>
                    <a:pt x="49" y="124"/>
                    <a:pt x="60" y="161"/>
                  </a:cubicBezTo>
                  <a:cubicBezTo>
                    <a:pt x="123" y="94"/>
                    <a:pt x="26" y="5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
            <p:cNvSpPr/>
            <p:nvPr/>
          </p:nvSpPr>
          <p:spPr>
            <a:xfrm>
              <a:off x="-2773698" y="-2520580"/>
              <a:ext cx="4679" cy="5587"/>
            </a:xfrm>
            <a:custGeom>
              <a:avLst/>
              <a:gdLst/>
              <a:ahLst/>
              <a:cxnLst/>
              <a:rect l="l" t="t" r="r" b="b"/>
              <a:pathLst>
                <a:path w="98" h="117" extrusionOk="0">
                  <a:moveTo>
                    <a:pt x="18" y="1"/>
                  </a:moveTo>
                  <a:lnTo>
                    <a:pt x="18" y="1"/>
                  </a:lnTo>
                  <a:cubicBezTo>
                    <a:pt x="0" y="42"/>
                    <a:pt x="11" y="82"/>
                    <a:pt x="45" y="113"/>
                  </a:cubicBezTo>
                  <a:cubicBezTo>
                    <a:pt x="49" y="113"/>
                    <a:pt x="52" y="116"/>
                    <a:pt x="56" y="116"/>
                  </a:cubicBezTo>
                  <a:cubicBezTo>
                    <a:pt x="71" y="116"/>
                    <a:pt x="85" y="94"/>
                    <a:pt x="97" y="82"/>
                  </a:cubicBezTo>
                  <a:cubicBezTo>
                    <a:pt x="49" y="79"/>
                    <a:pt x="41" y="30"/>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
            <p:cNvSpPr/>
            <p:nvPr/>
          </p:nvSpPr>
          <p:spPr>
            <a:xfrm>
              <a:off x="-2128118" y="-2680303"/>
              <a:ext cx="4871" cy="3915"/>
            </a:xfrm>
            <a:custGeom>
              <a:avLst/>
              <a:gdLst/>
              <a:ahLst/>
              <a:cxnLst/>
              <a:rect l="l" t="t" r="r" b="b"/>
              <a:pathLst>
                <a:path w="102" h="82" extrusionOk="0">
                  <a:moveTo>
                    <a:pt x="102" y="0"/>
                  </a:moveTo>
                  <a:lnTo>
                    <a:pt x="102" y="0"/>
                  </a:lnTo>
                  <a:cubicBezTo>
                    <a:pt x="72" y="4"/>
                    <a:pt x="53" y="37"/>
                    <a:pt x="27" y="37"/>
                  </a:cubicBezTo>
                  <a:cubicBezTo>
                    <a:pt x="23" y="37"/>
                    <a:pt x="19" y="33"/>
                    <a:pt x="15" y="33"/>
                  </a:cubicBezTo>
                  <a:lnTo>
                    <a:pt x="0" y="49"/>
                  </a:lnTo>
                  <a:cubicBezTo>
                    <a:pt x="23" y="75"/>
                    <a:pt x="41" y="82"/>
                    <a:pt x="53" y="82"/>
                  </a:cubicBezTo>
                  <a:cubicBezTo>
                    <a:pt x="83" y="82"/>
                    <a:pt x="90" y="4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
            <p:cNvSpPr/>
            <p:nvPr/>
          </p:nvSpPr>
          <p:spPr>
            <a:xfrm>
              <a:off x="-2541872" y="-2535382"/>
              <a:ext cx="3581" cy="3056"/>
            </a:xfrm>
            <a:custGeom>
              <a:avLst/>
              <a:gdLst/>
              <a:ahLst/>
              <a:cxnLst/>
              <a:rect l="l" t="t" r="r" b="b"/>
              <a:pathLst>
                <a:path w="75" h="64" extrusionOk="0">
                  <a:moveTo>
                    <a:pt x="35" y="0"/>
                  </a:moveTo>
                  <a:cubicBezTo>
                    <a:pt x="27" y="0"/>
                    <a:pt x="23" y="0"/>
                    <a:pt x="23" y="4"/>
                  </a:cubicBezTo>
                  <a:cubicBezTo>
                    <a:pt x="1" y="30"/>
                    <a:pt x="4" y="45"/>
                    <a:pt x="16" y="56"/>
                  </a:cubicBezTo>
                  <a:cubicBezTo>
                    <a:pt x="23" y="64"/>
                    <a:pt x="30" y="64"/>
                    <a:pt x="38" y="64"/>
                  </a:cubicBezTo>
                  <a:cubicBezTo>
                    <a:pt x="45" y="64"/>
                    <a:pt x="53" y="60"/>
                    <a:pt x="64" y="52"/>
                  </a:cubicBezTo>
                  <a:cubicBezTo>
                    <a:pt x="75" y="38"/>
                    <a:pt x="71" y="23"/>
                    <a:pt x="61" y="11"/>
                  </a:cubicBezTo>
                  <a:cubicBezTo>
                    <a:pt x="49" y="0"/>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
            <p:cNvSpPr/>
            <p:nvPr/>
          </p:nvSpPr>
          <p:spPr>
            <a:xfrm>
              <a:off x="-2747817" y="-2745482"/>
              <a:ext cx="4823" cy="6303"/>
            </a:xfrm>
            <a:custGeom>
              <a:avLst/>
              <a:gdLst/>
              <a:ahLst/>
              <a:cxnLst/>
              <a:rect l="l" t="t" r="r" b="b"/>
              <a:pathLst>
                <a:path w="101" h="132" extrusionOk="0">
                  <a:moveTo>
                    <a:pt x="101" y="0"/>
                  </a:moveTo>
                  <a:lnTo>
                    <a:pt x="101" y="0"/>
                  </a:lnTo>
                  <a:cubicBezTo>
                    <a:pt x="26" y="11"/>
                    <a:pt x="4" y="68"/>
                    <a:pt x="0" y="131"/>
                  </a:cubicBezTo>
                  <a:lnTo>
                    <a:pt x="4" y="131"/>
                  </a:lnTo>
                  <a:cubicBezTo>
                    <a:pt x="48" y="101"/>
                    <a:pt x="56"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
            <p:cNvSpPr/>
            <p:nvPr/>
          </p:nvSpPr>
          <p:spPr>
            <a:xfrm>
              <a:off x="-2899758" y="-2746962"/>
              <a:ext cx="4536" cy="3104"/>
            </a:xfrm>
            <a:custGeom>
              <a:avLst/>
              <a:gdLst/>
              <a:ahLst/>
              <a:cxnLst/>
              <a:rect l="l" t="t" r="r" b="b"/>
              <a:pathLst>
                <a:path w="95" h="65" extrusionOk="0">
                  <a:moveTo>
                    <a:pt x="83" y="1"/>
                  </a:moveTo>
                  <a:lnTo>
                    <a:pt x="83" y="1"/>
                  </a:lnTo>
                  <a:cubicBezTo>
                    <a:pt x="53" y="20"/>
                    <a:pt x="4" y="1"/>
                    <a:pt x="1" y="54"/>
                  </a:cubicBezTo>
                  <a:cubicBezTo>
                    <a:pt x="12" y="54"/>
                    <a:pt x="23" y="54"/>
                    <a:pt x="34" y="58"/>
                  </a:cubicBezTo>
                  <a:cubicBezTo>
                    <a:pt x="46" y="61"/>
                    <a:pt x="53" y="65"/>
                    <a:pt x="64" y="65"/>
                  </a:cubicBezTo>
                  <a:cubicBezTo>
                    <a:pt x="83" y="65"/>
                    <a:pt x="94" y="5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
            <p:cNvSpPr/>
            <p:nvPr/>
          </p:nvSpPr>
          <p:spPr>
            <a:xfrm>
              <a:off x="-1906606" y="-2891120"/>
              <a:ext cx="2722" cy="5730"/>
            </a:xfrm>
            <a:custGeom>
              <a:avLst/>
              <a:gdLst/>
              <a:ahLst/>
              <a:cxnLst/>
              <a:rect l="l" t="t" r="r" b="b"/>
              <a:pathLst>
                <a:path w="57" h="120" extrusionOk="0">
                  <a:moveTo>
                    <a:pt x="42" y="0"/>
                  </a:moveTo>
                  <a:cubicBezTo>
                    <a:pt x="12" y="0"/>
                    <a:pt x="0" y="19"/>
                    <a:pt x="8" y="52"/>
                  </a:cubicBezTo>
                  <a:cubicBezTo>
                    <a:pt x="12" y="75"/>
                    <a:pt x="16" y="93"/>
                    <a:pt x="4" y="116"/>
                  </a:cubicBezTo>
                  <a:cubicBezTo>
                    <a:pt x="12" y="119"/>
                    <a:pt x="16" y="119"/>
                    <a:pt x="19" y="119"/>
                  </a:cubicBezTo>
                  <a:cubicBezTo>
                    <a:pt x="45" y="119"/>
                    <a:pt x="45" y="93"/>
                    <a:pt x="42" y="71"/>
                  </a:cubicBezTo>
                  <a:cubicBezTo>
                    <a:pt x="38" y="45"/>
                    <a:pt x="31" y="23"/>
                    <a:pt x="57" y="4"/>
                  </a:cubicBezTo>
                  <a:cubicBezTo>
                    <a:pt x="49"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
            <p:cNvSpPr/>
            <p:nvPr/>
          </p:nvSpPr>
          <p:spPr>
            <a:xfrm>
              <a:off x="-1822184" y="-2780292"/>
              <a:ext cx="5253" cy="5539"/>
            </a:xfrm>
            <a:custGeom>
              <a:avLst/>
              <a:gdLst/>
              <a:ahLst/>
              <a:cxnLst/>
              <a:rect l="l" t="t" r="r" b="b"/>
              <a:pathLst>
                <a:path w="110" h="116" extrusionOk="0">
                  <a:moveTo>
                    <a:pt x="1" y="0"/>
                  </a:moveTo>
                  <a:lnTo>
                    <a:pt x="1" y="4"/>
                  </a:lnTo>
                  <a:cubicBezTo>
                    <a:pt x="42" y="31"/>
                    <a:pt x="57" y="79"/>
                    <a:pt x="83" y="116"/>
                  </a:cubicBezTo>
                  <a:cubicBezTo>
                    <a:pt x="109" y="41"/>
                    <a:pt x="61" y="19"/>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
            <p:cNvSpPr/>
            <p:nvPr/>
          </p:nvSpPr>
          <p:spPr>
            <a:xfrm>
              <a:off x="-2284117" y="-2894176"/>
              <a:ext cx="5921" cy="3247"/>
            </a:xfrm>
            <a:custGeom>
              <a:avLst/>
              <a:gdLst/>
              <a:ahLst/>
              <a:cxnLst/>
              <a:rect l="l" t="t" r="r" b="b"/>
              <a:pathLst>
                <a:path w="124" h="68" extrusionOk="0">
                  <a:moveTo>
                    <a:pt x="19" y="0"/>
                  </a:moveTo>
                  <a:cubicBezTo>
                    <a:pt x="11" y="8"/>
                    <a:pt x="8" y="11"/>
                    <a:pt x="1" y="19"/>
                  </a:cubicBezTo>
                  <a:lnTo>
                    <a:pt x="4" y="19"/>
                  </a:lnTo>
                  <a:cubicBezTo>
                    <a:pt x="42" y="38"/>
                    <a:pt x="79" y="53"/>
                    <a:pt x="116" y="68"/>
                  </a:cubicBezTo>
                  <a:cubicBezTo>
                    <a:pt x="124" y="49"/>
                    <a:pt x="113" y="34"/>
                    <a:pt x="101" y="19"/>
                  </a:cubicBezTo>
                  <a:cubicBezTo>
                    <a:pt x="79" y="11"/>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
            <p:cNvSpPr/>
            <p:nvPr/>
          </p:nvSpPr>
          <p:spPr>
            <a:xfrm>
              <a:off x="-2179688" y="-2909503"/>
              <a:ext cx="3772" cy="3438"/>
            </a:xfrm>
            <a:custGeom>
              <a:avLst/>
              <a:gdLst/>
              <a:ahLst/>
              <a:cxnLst/>
              <a:rect l="l" t="t" r="r" b="b"/>
              <a:pathLst>
                <a:path w="79" h="72" extrusionOk="0">
                  <a:moveTo>
                    <a:pt x="15" y="0"/>
                  </a:moveTo>
                  <a:cubicBezTo>
                    <a:pt x="12" y="0"/>
                    <a:pt x="4" y="0"/>
                    <a:pt x="0" y="4"/>
                  </a:cubicBezTo>
                  <a:cubicBezTo>
                    <a:pt x="12" y="26"/>
                    <a:pt x="8" y="63"/>
                    <a:pt x="45" y="68"/>
                  </a:cubicBezTo>
                  <a:lnTo>
                    <a:pt x="48" y="71"/>
                  </a:lnTo>
                  <a:cubicBezTo>
                    <a:pt x="75" y="71"/>
                    <a:pt x="71" y="37"/>
                    <a:pt x="79" y="23"/>
                  </a:cubicBezTo>
                  <a:cubicBezTo>
                    <a:pt x="60" y="15"/>
                    <a:pt x="3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
            <p:cNvSpPr/>
            <p:nvPr/>
          </p:nvSpPr>
          <p:spPr>
            <a:xfrm>
              <a:off x="-1896435" y="-2750830"/>
              <a:ext cx="5396" cy="3247"/>
            </a:xfrm>
            <a:custGeom>
              <a:avLst/>
              <a:gdLst/>
              <a:ahLst/>
              <a:cxnLst/>
              <a:rect l="l" t="t" r="r" b="b"/>
              <a:pathLst>
                <a:path w="113" h="68" extrusionOk="0">
                  <a:moveTo>
                    <a:pt x="94" y="0"/>
                  </a:moveTo>
                  <a:cubicBezTo>
                    <a:pt x="91" y="0"/>
                    <a:pt x="87" y="4"/>
                    <a:pt x="82" y="4"/>
                  </a:cubicBezTo>
                  <a:cubicBezTo>
                    <a:pt x="49" y="11"/>
                    <a:pt x="1" y="11"/>
                    <a:pt x="12" y="68"/>
                  </a:cubicBezTo>
                  <a:cubicBezTo>
                    <a:pt x="38" y="34"/>
                    <a:pt x="79" y="49"/>
                    <a:pt x="109" y="37"/>
                  </a:cubicBezTo>
                  <a:cubicBezTo>
                    <a:pt x="113" y="15"/>
                    <a:pt x="109"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
            <p:cNvSpPr/>
            <p:nvPr/>
          </p:nvSpPr>
          <p:spPr>
            <a:xfrm>
              <a:off x="-2744284" y="-2625725"/>
              <a:ext cx="4679" cy="4871"/>
            </a:xfrm>
            <a:custGeom>
              <a:avLst/>
              <a:gdLst/>
              <a:ahLst/>
              <a:cxnLst/>
              <a:rect l="l" t="t" r="r" b="b"/>
              <a:pathLst>
                <a:path w="98" h="102" extrusionOk="0">
                  <a:moveTo>
                    <a:pt x="68" y="1"/>
                  </a:moveTo>
                  <a:cubicBezTo>
                    <a:pt x="12" y="1"/>
                    <a:pt x="12" y="60"/>
                    <a:pt x="0" y="101"/>
                  </a:cubicBezTo>
                  <a:cubicBezTo>
                    <a:pt x="35" y="72"/>
                    <a:pt x="68" y="38"/>
                    <a:pt x="97" y="5"/>
                  </a:cubicBezTo>
                  <a:cubicBezTo>
                    <a:pt x="87" y="1"/>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
            <p:cNvSpPr/>
            <p:nvPr/>
          </p:nvSpPr>
          <p:spPr>
            <a:xfrm>
              <a:off x="-2399624" y="-2801350"/>
              <a:ext cx="19530" cy="21249"/>
            </a:xfrm>
            <a:custGeom>
              <a:avLst/>
              <a:gdLst/>
              <a:ahLst/>
              <a:cxnLst/>
              <a:rect l="l" t="t" r="r" b="b"/>
              <a:pathLst>
                <a:path w="409" h="445" extrusionOk="0">
                  <a:moveTo>
                    <a:pt x="232" y="228"/>
                  </a:moveTo>
                  <a:cubicBezTo>
                    <a:pt x="267" y="254"/>
                    <a:pt x="258" y="284"/>
                    <a:pt x="244" y="315"/>
                  </a:cubicBezTo>
                  <a:cubicBezTo>
                    <a:pt x="203" y="299"/>
                    <a:pt x="199" y="265"/>
                    <a:pt x="203" y="232"/>
                  </a:cubicBezTo>
                  <a:cubicBezTo>
                    <a:pt x="203" y="232"/>
                    <a:pt x="214" y="228"/>
                    <a:pt x="222" y="228"/>
                  </a:cubicBezTo>
                  <a:close/>
                  <a:moveTo>
                    <a:pt x="218" y="1"/>
                  </a:moveTo>
                  <a:cubicBezTo>
                    <a:pt x="188" y="1"/>
                    <a:pt x="162" y="8"/>
                    <a:pt x="136" y="19"/>
                  </a:cubicBezTo>
                  <a:cubicBezTo>
                    <a:pt x="110" y="27"/>
                    <a:pt x="83" y="34"/>
                    <a:pt x="53" y="34"/>
                  </a:cubicBezTo>
                  <a:lnTo>
                    <a:pt x="49" y="34"/>
                  </a:lnTo>
                  <a:cubicBezTo>
                    <a:pt x="49" y="45"/>
                    <a:pt x="46" y="56"/>
                    <a:pt x="42" y="68"/>
                  </a:cubicBezTo>
                  <a:cubicBezTo>
                    <a:pt x="1" y="265"/>
                    <a:pt x="5" y="270"/>
                    <a:pt x="165" y="377"/>
                  </a:cubicBezTo>
                  <a:cubicBezTo>
                    <a:pt x="173" y="367"/>
                    <a:pt x="184" y="363"/>
                    <a:pt x="196" y="363"/>
                  </a:cubicBezTo>
                  <a:cubicBezTo>
                    <a:pt x="206" y="363"/>
                    <a:pt x="218" y="370"/>
                    <a:pt x="229" y="382"/>
                  </a:cubicBezTo>
                  <a:cubicBezTo>
                    <a:pt x="244" y="374"/>
                    <a:pt x="255" y="374"/>
                    <a:pt x="267" y="374"/>
                  </a:cubicBezTo>
                  <a:cubicBezTo>
                    <a:pt x="293" y="374"/>
                    <a:pt x="311" y="385"/>
                    <a:pt x="326" y="415"/>
                  </a:cubicBezTo>
                  <a:cubicBezTo>
                    <a:pt x="337" y="422"/>
                    <a:pt x="348" y="434"/>
                    <a:pt x="360" y="445"/>
                  </a:cubicBezTo>
                  <a:cubicBezTo>
                    <a:pt x="379" y="427"/>
                    <a:pt x="405" y="411"/>
                    <a:pt x="393" y="382"/>
                  </a:cubicBezTo>
                  <a:cubicBezTo>
                    <a:pt x="389" y="322"/>
                    <a:pt x="319" y="355"/>
                    <a:pt x="300" y="310"/>
                  </a:cubicBezTo>
                  <a:cubicBezTo>
                    <a:pt x="308" y="288"/>
                    <a:pt x="319" y="281"/>
                    <a:pt x="334" y="281"/>
                  </a:cubicBezTo>
                  <a:cubicBezTo>
                    <a:pt x="345" y="281"/>
                    <a:pt x="356" y="288"/>
                    <a:pt x="367" y="292"/>
                  </a:cubicBezTo>
                  <a:cubicBezTo>
                    <a:pt x="379" y="296"/>
                    <a:pt x="389" y="299"/>
                    <a:pt x="401" y="299"/>
                  </a:cubicBezTo>
                  <a:lnTo>
                    <a:pt x="408" y="299"/>
                  </a:lnTo>
                  <a:cubicBezTo>
                    <a:pt x="393" y="239"/>
                    <a:pt x="330" y="187"/>
                    <a:pt x="393" y="120"/>
                  </a:cubicBezTo>
                  <a:lnTo>
                    <a:pt x="393" y="116"/>
                  </a:lnTo>
                  <a:cubicBezTo>
                    <a:pt x="334" y="105"/>
                    <a:pt x="303" y="56"/>
                    <a:pt x="267" y="19"/>
                  </a:cubicBezTo>
                  <a:cubicBezTo>
                    <a:pt x="258" y="11"/>
                    <a:pt x="251" y="8"/>
                    <a:pt x="248" y="4"/>
                  </a:cubicBezTo>
                  <a:cubicBezTo>
                    <a:pt x="236" y="1"/>
                    <a:pt x="229" y="1"/>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
            <p:cNvSpPr/>
            <p:nvPr/>
          </p:nvSpPr>
          <p:spPr>
            <a:xfrm>
              <a:off x="-2382482" y="-2795285"/>
              <a:ext cx="21297" cy="23397"/>
            </a:xfrm>
            <a:custGeom>
              <a:avLst/>
              <a:gdLst/>
              <a:ahLst/>
              <a:cxnLst/>
              <a:rect l="l" t="t" r="r" b="b"/>
              <a:pathLst>
                <a:path w="446" h="490" extrusionOk="0">
                  <a:moveTo>
                    <a:pt x="337" y="0"/>
                  </a:moveTo>
                  <a:cubicBezTo>
                    <a:pt x="326" y="0"/>
                    <a:pt x="315" y="12"/>
                    <a:pt x="296" y="26"/>
                  </a:cubicBezTo>
                  <a:cubicBezTo>
                    <a:pt x="348" y="112"/>
                    <a:pt x="348" y="112"/>
                    <a:pt x="266" y="135"/>
                  </a:cubicBezTo>
                  <a:cubicBezTo>
                    <a:pt x="251" y="138"/>
                    <a:pt x="240" y="135"/>
                    <a:pt x="229" y="154"/>
                  </a:cubicBezTo>
                  <a:cubicBezTo>
                    <a:pt x="177" y="240"/>
                    <a:pt x="161" y="266"/>
                    <a:pt x="113" y="266"/>
                  </a:cubicBezTo>
                  <a:cubicBezTo>
                    <a:pt x="94" y="266"/>
                    <a:pt x="72" y="258"/>
                    <a:pt x="34" y="255"/>
                  </a:cubicBezTo>
                  <a:lnTo>
                    <a:pt x="34" y="255"/>
                  </a:lnTo>
                  <a:cubicBezTo>
                    <a:pt x="46" y="284"/>
                    <a:pt x="20" y="300"/>
                    <a:pt x="1" y="318"/>
                  </a:cubicBezTo>
                  <a:cubicBezTo>
                    <a:pt x="49" y="345"/>
                    <a:pt x="20" y="404"/>
                    <a:pt x="49" y="434"/>
                  </a:cubicBezTo>
                  <a:cubicBezTo>
                    <a:pt x="91" y="441"/>
                    <a:pt x="124" y="475"/>
                    <a:pt x="169" y="479"/>
                  </a:cubicBezTo>
                  <a:cubicBezTo>
                    <a:pt x="195" y="483"/>
                    <a:pt x="222" y="490"/>
                    <a:pt x="248" y="490"/>
                  </a:cubicBezTo>
                  <a:cubicBezTo>
                    <a:pt x="277" y="490"/>
                    <a:pt x="303" y="483"/>
                    <a:pt x="330" y="452"/>
                  </a:cubicBezTo>
                  <a:lnTo>
                    <a:pt x="363" y="419"/>
                  </a:lnTo>
                  <a:cubicBezTo>
                    <a:pt x="352" y="412"/>
                    <a:pt x="341" y="400"/>
                    <a:pt x="330" y="400"/>
                  </a:cubicBezTo>
                  <a:cubicBezTo>
                    <a:pt x="326" y="400"/>
                    <a:pt x="322" y="404"/>
                    <a:pt x="322" y="404"/>
                  </a:cubicBezTo>
                  <a:cubicBezTo>
                    <a:pt x="308" y="407"/>
                    <a:pt x="289" y="419"/>
                    <a:pt x="274" y="419"/>
                  </a:cubicBezTo>
                  <a:cubicBezTo>
                    <a:pt x="266" y="419"/>
                    <a:pt x="258" y="415"/>
                    <a:pt x="255" y="400"/>
                  </a:cubicBezTo>
                  <a:cubicBezTo>
                    <a:pt x="248" y="371"/>
                    <a:pt x="206" y="329"/>
                    <a:pt x="251" y="300"/>
                  </a:cubicBezTo>
                  <a:cubicBezTo>
                    <a:pt x="300" y="273"/>
                    <a:pt x="263" y="243"/>
                    <a:pt x="258" y="202"/>
                  </a:cubicBezTo>
                  <a:lnTo>
                    <a:pt x="258" y="202"/>
                  </a:lnTo>
                  <a:cubicBezTo>
                    <a:pt x="322" y="224"/>
                    <a:pt x="393" y="206"/>
                    <a:pt x="442" y="266"/>
                  </a:cubicBezTo>
                  <a:lnTo>
                    <a:pt x="446" y="273"/>
                  </a:lnTo>
                  <a:lnTo>
                    <a:pt x="446" y="236"/>
                  </a:lnTo>
                  <a:cubicBezTo>
                    <a:pt x="434" y="228"/>
                    <a:pt x="427" y="217"/>
                    <a:pt x="415" y="206"/>
                  </a:cubicBezTo>
                  <a:cubicBezTo>
                    <a:pt x="393" y="154"/>
                    <a:pt x="375" y="98"/>
                    <a:pt x="363" y="38"/>
                  </a:cubicBezTo>
                  <a:cubicBezTo>
                    <a:pt x="356" y="15"/>
                    <a:pt x="348"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
            <p:cNvSpPr/>
            <p:nvPr/>
          </p:nvSpPr>
          <p:spPr>
            <a:xfrm>
              <a:off x="-2397810" y="-2744241"/>
              <a:ext cx="31133" cy="15376"/>
            </a:xfrm>
            <a:custGeom>
              <a:avLst/>
              <a:gdLst/>
              <a:ahLst/>
              <a:cxnLst/>
              <a:rect l="l" t="t" r="r" b="b"/>
              <a:pathLst>
                <a:path w="652" h="322" extrusionOk="0">
                  <a:moveTo>
                    <a:pt x="329" y="56"/>
                  </a:moveTo>
                  <a:cubicBezTo>
                    <a:pt x="359" y="56"/>
                    <a:pt x="393" y="64"/>
                    <a:pt x="408" y="101"/>
                  </a:cubicBezTo>
                  <a:cubicBezTo>
                    <a:pt x="419" y="139"/>
                    <a:pt x="441" y="184"/>
                    <a:pt x="408" y="210"/>
                  </a:cubicBezTo>
                  <a:cubicBezTo>
                    <a:pt x="386" y="225"/>
                    <a:pt x="355" y="236"/>
                    <a:pt x="329" y="236"/>
                  </a:cubicBezTo>
                  <a:cubicBezTo>
                    <a:pt x="310" y="236"/>
                    <a:pt x="288" y="232"/>
                    <a:pt x="270" y="218"/>
                  </a:cubicBezTo>
                  <a:cubicBezTo>
                    <a:pt x="255" y="228"/>
                    <a:pt x="239" y="247"/>
                    <a:pt x="225" y="251"/>
                  </a:cubicBezTo>
                  <a:cubicBezTo>
                    <a:pt x="202" y="254"/>
                    <a:pt x="176" y="262"/>
                    <a:pt x="153" y="262"/>
                  </a:cubicBezTo>
                  <a:cubicBezTo>
                    <a:pt x="131" y="262"/>
                    <a:pt x="113" y="254"/>
                    <a:pt x="105" y="228"/>
                  </a:cubicBezTo>
                  <a:cubicBezTo>
                    <a:pt x="86" y="180"/>
                    <a:pt x="116" y="128"/>
                    <a:pt x="161" y="101"/>
                  </a:cubicBezTo>
                  <a:cubicBezTo>
                    <a:pt x="202" y="79"/>
                    <a:pt x="251" y="61"/>
                    <a:pt x="299" y="56"/>
                  </a:cubicBezTo>
                  <a:close/>
                  <a:moveTo>
                    <a:pt x="527" y="150"/>
                  </a:moveTo>
                  <a:cubicBezTo>
                    <a:pt x="534" y="150"/>
                    <a:pt x="550" y="150"/>
                    <a:pt x="561" y="158"/>
                  </a:cubicBezTo>
                  <a:cubicBezTo>
                    <a:pt x="595" y="173"/>
                    <a:pt x="617" y="206"/>
                    <a:pt x="598" y="244"/>
                  </a:cubicBezTo>
                  <a:cubicBezTo>
                    <a:pt x="584" y="277"/>
                    <a:pt x="561" y="288"/>
                    <a:pt x="543" y="288"/>
                  </a:cubicBezTo>
                  <a:cubicBezTo>
                    <a:pt x="512" y="288"/>
                    <a:pt x="479" y="266"/>
                    <a:pt x="441" y="254"/>
                  </a:cubicBezTo>
                  <a:cubicBezTo>
                    <a:pt x="475" y="213"/>
                    <a:pt x="475" y="150"/>
                    <a:pt x="527" y="150"/>
                  </a:cubicBezTo>
                  <a:close/>
                  <a:moveTo>
                    <a:pt x="270" y="1"/>
                  </a:moveTo>
                  <a:cubicBezTo>
                    <a:pt x="225" y="1"/>
                    <a:pt x="187" y="30"/>
                    <a:pt x="153" y="71"/>
                  </a:cubicBezTo>
                  <a:cubicBezTo>
                    <a:pt x="131" y="97"/>
                    <a:pt x="101" y="123"/>
                    <a:pt x="68" y="142"/>
                  </a:cubicBezTo>
                  <a:cubicBezTo>
                    <a:pt x="1" y="180"/>
                    <a:pt x="37" y="251"/>
                    <a:pt x="41" y="299"/>
                  </a:cubicBezTo>
                  <a:cubicBezTo>
                    <a:pt x="45" y="315"/>
                    <a:pt x="60" y="322"/>
                    <a:pt x="82" y="322"/>
                  </a:cubicBezTo>
                  <a:cubicBezTo>
                    <a:pt x="101" y="322"/>
                    <a:pt x="124" y="315"/>
                    <a:pt x="142" y="307"/>
                  </a:cubicBezTo>
                  <a:cubicBezTo>
                    <a:pt x="168" y="299"/>
                    <a:pt x="191" y="299"/>
                    <a:pt x="220" y="296"/>
                  </a:cubicBezTo>
                  <a:lnTo>
                    <a:pt x="262" y="296"/>
                  </a:lnTo>
                  <a:cubicBezTo>
                    <a:pt x="351" y="296"/>
                    <a:pt x="438" y="315"/>
                    <a:pt x="527" y="315"/>
                  </a:cubicBezTo>
                  <a:lnTo>
                    <a:pt x="531" y="315"/>
                  </a:lnTo>
                  <a:cubicBezTo>
                    <a:pt x="576" y="315"/>
                    <a:pt x="613" y="303"/>
                    <a:pt x="632" y="266"/>
                  </a:cubicBezTo>
                  <a:cubicBezTo>
                    <a:pt x="651" y="228"/>
                    <a:pt x="632" y="195"/>
                    <a:pt x="606" y="161"/>
                  </a:cubicBezTo>
                  <a:cubicBezTo>
                    <a:pt x="576" y="116"/>
                    <a:pt x="527" y="97"/>
                    <a:pt x="490" y="64"/>
                  </a:cubicBezTo>
                  <a:cubicBezTo>
                    <a:pt x="460" y="30"/>
                    <a:pt x="456" y="19"/>
                    <a:pt x="430" y="19"/>
                  </a:cubicBezTo>
                  <a:cubicBezTo>
                    <a:pt x="422" y="19"/>
                    <a:pt x="412" y="23"/>
                    <a:pt x="400" y="23"/>
                  </a:cubicBezTo>
                  <a:cubicBezTo>
                    <a:pt x="389" y="27"/>
                    <a:pt x="374" y="27"/>
                    <a:pt x="363" y="27"/>
                  </a:cubicBezTo>
                  <a:cubicBezTo>
                    <a:pt x="351" y="27"/>
                    <a:pt x="344" y="27"/>
                    <a:pt x="333" y="19"/>
                  </a:cubicBezTo>
                  <a:cubicBezTo>
                    <a:pt x="310" y="8"/>
                    <a:pt x="288" y="1"/>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
            <p:cNvSpPr/>
            <p:nvPr/>
          </p:nvSpPr>
          <p:spPr>
            <a:xfrm>
              <a:off x="-2454585" y="-2754029"/>
              <a:ext cx="22013" cy="21297"/>
            </a:xfrm>
            <a:custGeom>
              <a:avLst/>
              <a:gdLst/>
              <a:ahLst/>
              <a:cxnLst/>
              <a:rect l="l" t="t" r="r" b="b"/>
              <a:pathLst>
                <a:path w="461" h="446" extrusionOk="0">
                  <a:moveTo>
                    <a:pt x="315" y="0"/>
                  </a:moveTo>
                  <a:cubicBezTo>
                    <a:pt x="296" y="0"/>
                    <a:pt x="270" y="19"/>
                    <a:pt x="251" y="26"/>
                  </a:cubicBezTo>
                  <a:cubicBezTo>
                    <a:pt x="188" y="45"/>
                    <a:pt x="124" y="75"/>
                    <a:pt x="60" y="97"/>
                  </a:cubicBezTo>
                  <a:cubicBezTo>
                    <a:pt x="31" y="109"/>
                    <a:pt x="12" y="123"/>
                    <a:pt x="8" y="153"/>
                  </a:cubicBezTo>
                  <a:cubicBezTo>
                    <a:pt x="1" y="209"/>
                    <a:pt x="150" y="423"/>
                    <a:pt x="206" y="433"/>
                  </a:cubicBezTo>
                  <a:lnTo>
                    <a:pt x="217" y="433"/>
                  </a:lnTo>
                  <a:cubicBezTo>
                    <a:pt x="225" y="433"/>
                    <a:pt x="236" y="433"/>
                    <a:pt x="240" y="430"/>
                  </a:cubicBezTo>
                  <a:cubicBezTo>
                    <a:pt x="266" y="415"/>
                    <a:pt x="288" y="407"/>
                    <a:pt x="310" y="407"/>
                  </a:cubicBezTo>
                  <a:cubicBezTo>
                    <a:pt x="341" y="407"/>
                    <a:pt x="371" y="418"/>
                    <a:pt x="400" y="433"/>
                  </a:cubicBezTo>
                  <a:cubicBezTo>
                    <a:pt x="412" y="441"/>
                    <a:pt x="423" y="445"/>
                    <a:pt x="431" y="445"/>
                  </a:cubicBezTo>
                  <a:cubicBezTo>
                    <a:pt x="453" y="445"/>
                    <a:pt x="460" y="423"/>
                    <a:pt x="453" y="385"/>
                  </a:cubicBezTo>
                  <a:cubicBezTo>
                    <a:pt x="441" y="314"/>
                    <a:pt x="400" y="261"/>
                    <a:pt x="360" y="206"/>
                  </a:cubicBezTo>
                  <a:lnTo>
                    <a:pt x="345" y="221"/>
                  </a:lnTo>
                  <a:cubicBezTo>
                    <a:pt x="389" y="276"/>
                    <a:pt x="303" y="310"/>
                    <a:pt x="322" y="363"/>
                  </a:cubicBezTo>
                  <a:lnTo>
                    <a:pt x="318" y="363"/>
                  </a:lnTo>
                  <a:cubicBezTo>
                    <a:pt x="214" y="363"/>
                    <a:pt x="143" y="318"/>
                    <a:pt x="127" y="239"/>
                  </a:cubicBezTo>
                  <a:cubicBezTo>
                    <a:pt x="105" y="224"/>
                    <a:pt x="64" y="228"/>
                    <a:pt x="83" y="179"/>
                  </a:cubicBezTo>
                  <a:cubicBezTo>
                    <a:pt x="101" y="127"/>
                    <a:pt x="146" y="101"/>
                    <a:pt x="184" y="97"/>
                  </a:cubicBezTo>
                  <a:cubicBezTo>
                    <a:pt x="203" y="97"/>
                    <a:pt x="221" y="93"/>
                    <a:pt x="240" y="93"/>
                  </a:cubicBezTo>
                  <a:cubicBezTo>
                    <a:pt x="266" y="93"/>
                    <a:pt x="292" y="97"/>
                    <a:pt x="315" y="119"/>
                  </a:cubicBezTo>
                  <a:cubicBezTo>
                    <a:pt x="341" y="93"/>
                    <a:pt x="378" y="71"/>
                    <a:pt x="352" y="26"/>
                  </a:cubicBezTo>
                  <a:cubicBezTo>
                    <a:pt x="341" y="7"/>
                    <a:pt x="329"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
            <p:cNvSpPr/>
            <p:nvPr/>
          </p:nvSpPr>
          <p:spPr>
            <a:xfrm>
              <a:off x="-2428179" y="-2816725"/>
              <a:ext cx="15758" cy="12367"/>
            </a:xfrm>
            <a:custGeom>
              <a:avLst/>
              <a:gdLst/>
              <a:ahLst/>
              <a:cxnLst/>
              <a:rect l="l" t="t" r="r" b="b"/>
              <a:pathLst>
                <a:path w="330" h="259" extrusionOk="0">
                  <a:moveTo>
                    <a:pt x="124" y="1"/>
                  </a:moveTo>
                  <a:cubicBezTo>
                    <a:pt x="87" y="1"/>
                    <a:pt x="53" y="4"/>
                    <a:pt x="38" y="19"/>
                  </a:cubicBezTo>
                  <a:cubicBezTo>
                    <a:pt x="1" y="49"/>
                    <a:pt x="1" y="158"/>
                    <a:pt x="38" y="202"/>
                  </a:cubicBezTo>
                  <a:cubicBezTo>
                    <a:pt x="68" y="236"/>
                    <a:pt x="143" y="259"/>
                    <a:pt x="206" y="259"/>
                  </a:cubicBezTo>
                  <a:cubicBezTo>
                    <a:pt x="247" y="259"/>
                    <a:pt x="285" y="251"/>
                    <a:pt x="307" y="233"/>
                  </a:cubicBezTo>
                  <a:cubicBezTo>
                    <a:pt x="330" y="214"/>
                    <a:pt x="300" y="79"/>
                    <a:pt x="259" y="35"/>
                  </a:cubicBezTo>
                  <a:cubicBezTo>
                    <a:pt x="244" y="12"/>
                    <a:pt x="180"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
            <p:cNvSpPr/>
            <p:nvPr/>
          </p:nvSpPr>
          <p:spPr>
            <a:xfrm>
              <a:off x="-2403731" y="-2802782"/>
              <a:ext cx="20246" cy="27361"/>
            </a:xfrm>
            <a:custGeom>
              <a:avLst/>
              <a:gdLst/>
              <a:ahLst/>
              <a:cxnLst/>
              <a:rect l="l" t="t" r="r" b="b"/>
              <a:pathLst>
                <a:path w="424" h="573" extrusionOk="0">
                  <a:moveTo>
                    <a:pt x="102" y="0"/>
                  </a:moveTo>
                  <a:cubicBezTo>
                    <a:pt x="98" y="79"/>
                    <a:pt x="46" y="154"/>
                    <a:pt x="57" y="236"/>
                  </a:cubicBezTo>
                  <a:cubicBezTo>
                    <a:pt x="68" y="311"/>
                    <a:pt x="1" y="389"/>
                    <a:pt x="72" y="460"/>
                  </a:cubicBezTo>
                  <a:cubicBezTo>
                    <a:pt x="83" y="445"/>
                    <a:pt x="94" y="441"/>
                    <a:pt x="102" y="441"/>
                  </a:cubicBezTo>
                  <a:cubicBezTo>
                    <a:pt x="125" y="441"/>
                    <a:pt x="139" y="464"/>
                    <a:pt x="154" y="479"/>
                  </a:cubicBezTo>
                  <a:cubicBezTo>
                    <a:pt x="184" y="512"/>
                    <a:pt x="154" y="535"/>
                    <a:pt x="135" y="557"/>
                  </a:cubicBezTo>
                  <a:cubicBezTo>
                    <a:pt x="196" y="538"/>
                    <a:pt x="225" y="528"/>
                    <a:pt x="255" y="528"/>
                  </a:cubicBezTo>
                  <a:cubicBezTo>
                    <a:pt x="289" y="528"/>
                    <a:pt x="318" y="542"/>
                    <a:pt x="382" y="572"/>
                  </a:cubicBezTo>
                  <a:cubicBezTo>
                    <a:pt x="334" y="516"/>
                    <a:pt x="423" y="490"/>
                    <a:pt x="412" y="445"/>
                  </a:cubicBezTo>
                  <a:cubicBezTo>
                    <a:pt x="397" y="415"/>
                    <a:pt x="379" y="404"/>
                    <a:pt x="353" y="404"/>
                  </a:cubicBezTo>
                  <a:cubicBezTo>
                    <a:pt x="341" y="404"/>
                    <a:pt x="330" y="404"/>
                    <a:pt x="315" y="412"/>
                  </a:cubicBezTo>
                  <a:cubicBezTo>
                    <a:pt x="322" y="445"/>
                    <a:pt x="304" y="464"/>
                    <a:pt x="274" y="464"/>
                  </a:cubicBezTo>
                  <a:lnTo>
                    <a:pt x="266" y="464"/>
                  </a:lnTo>
                  <a:cubicBezTo>
                    <a:pt x="232" y="460"/>
                    <a:pt x="263" y="423"/>
                    <a:pt x="251" y="407"/>
                  </a:cubicBezTo>
                  <a:cubicBezTo>
                    <a:pt x="91" y="300"/>
                    <a:pt x="87" y="295"/>
                    <a:pt x="128" y="98"/>
                  </a:cubicBezTo>
                  <a:cubicBezTo>
                    <a:pt x="132" y="86"/>
                    <a:pt x="135" y="75"/>
                    <a:pt x="135" y="64"/>
                  </a:cubicBezTo>
                  <a:cubicBezTo>
                    <a:pt x="147" y="34"/>
                    <a:pt x="120" y="19"/>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
            <p:cNvSpPr/>
            <p:nvPr/>
          </p:nvSpPr>
          <p:spPr>
            <a:xfrm>
              <a:off x="-2365149" y="-2761049"/>
              <a:ext cx="17906" cy="22060"/>
            </a:xfrm>
            <a:custGeom>
              <a:avLst/>
              <a:gdLst/>
              <a:ahLst/>
              <a:cxnLst/>
              <a:rect l="l" t="t" r="r" b="b"/>
              <a:pathLst>
                <a:path w="375" h="462" extrusionOk="0">
                  <a:moveTo>
                    <a:pt x="281" y="1"/>
                  </a:moveTo>
                  <a:cubicBezTo>
                    <a:pt x="269" y="1"/>
                    <a:pt x="254" y="4"/>
                    <a:pt x="243" y="16"/>
                  </a:cubicBezTo>
                  <a:cubicBezTo>
                    <a:pt x="214" y="46"/>
                    <a:pt x="183" y="80"/>
                    <a:pt x="150" y="102"/>
                  </a:cubicBezTo>
                  <a:cubicBezTo>
                    <a:pt x="7" y="214"/>
                    <a:pt x="0" y="311"/>
                    <a:pt x="131" y="431"/>
                  </a:cubicBezTo>
                  <a:cubicBezTo>
                    <a:pt x="154" y="449"/>
                    <a:pt x="176" y="461"/>
                    <a:pt x="195" y="461"/>
                  </a:cubicBezTo>
                  <a:cubicBezTo>
                    <a:pt x="217" y="461"/>
                    <a:pt x="236" y="449"/>
                    <a:pt x="259" y="427"/>
                  </a:cubicBezTo>
                  <a:lnTo>
                    <a:pt x="240" y="427"/>
                  </a:lnTo>
                  <a:cubicBezTo>
                    <a:pt x="161" y="427"/>
                    <a:pt x="109" y="379"/>
                    <a:pt x="68" y="315"/>
                  </a:cubicBezTo>
                  <a:cubicBezTo>
                    <a:pt x="57" y="300"/>
                    <a:pt x="68" y="289"/>
                    <a:pt x="75" y="278"/>
                  </a:cubicBezTo>
                  <a:cubicBezTo>
                    <a:pt x="75" y="225"/>
                    <a:pt x="120" y="211"/>
                    <a:pt x="146" y="180"/>
                  </a:cubicBezTo>
                  <a:cubicBezTo>
                    <a:pt x="154" y="135"/>
                    <a:pt x="187" y="128"/>
                    <a:pt x="225" y="125"/>
                  </a:cubicBezTo>
                  <a:cubicBezTo>
                    <a:pt x="232" y="106"/>
                    <a:pt x="236" y="68"/>
                    <a:pt x="247" y="68"/>
                  </a:cubicBezTo>
                  <a:cubicBezTo>
                    <a:pt x="251" y="65"/>
                    <a:pt x="251" y="65"/>
                    <a:pt x="254" y="65"/>
                  </a:cubicBezTo>
                  <a:cubicBezTo>
                    <a:pt x="281" y="65"/>
                    <a:pt x="281" y="99"/>
                    <a:pt x="292" y="121"/>
                  </a:cubicBezTo>
                  <a:cubicBezTo>
                    <a:pt x="295" y="128"/>
                    <a:pt x="303" y="135"/>
                    <a:pt x="311" y="147"/>
                  </a:cubicBezTo>
                  <a:cubicBezTo>
                    <a:pt x="314" y="143"/>
                    <a:pt x="318" y="143"/>
                    <a:pt x="321" y="143"/>
                  </a:cubicBezTo>
                  <a:cubicBezTo>
                    <a:pt x="330" y="143"/>
                    <a:pt x="330" y="151"/>
                    <a:pt x="326" y="161"/>
                  </a:cubicBezTo>
                  <a:cubicBezTo>
                    <a:pt x="330" y="169"/>
                    <a:pt x="337" y="173"/>
                    <a:pt x="344" y="180"/>
                  </a:cubicBezTo>
                  <a:cubicBezTo>
                    <a:pt x="374" y="113"/>
                    <a:pt x="307" y="72"/>
                    <a:pt x="299" y="12"/>
                  </a:cubicBezTo>
                  <a:cubicBezTo>
                    <a:pt x="299" y="4"/>
                    <a:pt x="29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
            <p:cNvSpPr/>
            <p:nvPr/>
          </p:nvSpPr>
          <p:spPr>
            <a:xfrm>
              <a:off x="-2361615" y="-2753361"/>
              <a:ext cx="14373" cy="8977"/>
            </a:xfrm>
            <a:custGeom>
              <a:avLst/>
              <a:gdLst/>
              <a:ahLst/>
              <a:cxnLst/>
              <a:rect l="l" t="t" r="r" b="b"/>
              <a:pathLst>
                <a:path w="301" h="188" extrusionOk="0">
                  <a:moveTo>
                    <a:pt x="252" y="0"/>
                  </a:moveTo>
                  <a:cubicBezTo>
                    <a:pt x="229" y="23"/>
                    <a:pt x="207" y="50"/>
                    <a:pt x="185" y="50"/>
                  </a:cubicBezTo>
                  <a:cubicBezTo>
                    <a:pt x="169" y="50"/>
                    <a:pt x="154" y="38"/>
                    <a:pt x="135" y="12"/>
                  </a:cubicBezTo>
                  <a:lnTo>
                    <a:pt x="132" y="12"/>
                  </a:lnTo>
                  <a:cubicBezTo>
                    <a:pt x="128" y="12"/>
                    <a:pt x="121" y="16"/>
                    <a:pt x="113" y="23"/>
                  </a:cubicBezTo>
                  <a:cubicBezTo>
                    <a:pt x="109" y="27"/>
                    <a:pt x="99" y="31"/>
                    <a:pt x="90" y="31"/>
                  </a:cubicBezTo>
                  <a:cubicBezTo>
                    <a:pt x="83" y="31"/>
                    <a:pt x="76" y="27"/>
                    <a:pt x="72" y="19"/>
                  </a:cubicBezTo>
                  <a:cubicBezTo>
                    <a:pt x="46" y="50"/>
                    <a:pt x="1" y="64"/>
                    <a:pt x="1" y="117"/>
                  </a:cubicBezTo>
                  <a:cubicBezTo>
                    <a:pt x="16" y="102"/>
                    <a:pt x="31" y="98"/>
                    <a:pt x="46" y="98"/>
                  </a:cubicBezTo>
                  <a:cubicBezTo>
                    <a:pt x="76" y="98"/>
                    <a:pt x="102" y="121"/>
                    <a:pt x="109" y="139"/>
                  </a:cubicBezTo>
                  <a:cubicBezTo>
                    <a:pt x="132" y="176"/>
                    <a:pt x="154" y="188"/>
                    <a:pt x="180" y="188"/>
                  </a:cubicBezTo>
                  <a:cubicBezTo>
                    <a:pt x="203" y="188"/>
                    <a:pt x="225" y="180"/>
                    <a:pt x="252" y="169"/>
                  </a:cubicBezTo>
                  <a:cubicBezTo>
                    <a:pt x="256" y="169"/>
                    <a:pt x="263" y="176"/>
                    <a:pt x="266" y="184"/>
                  </a:cubicBezTo>
                  <a:lnTo>
                    <a:pt x="300" y="117"/>
                  </a:lnTo>
                  <a:cubicBezTo>
                    <a:pt x="289" y="83"/>
                    <a:pt x="278" y="50"/>
                    <a:pt x="270" y="19"/>
                  </a:cubicBezTo>
                  <a:cubicBezTo>
                    <a:pt x="263" y="12"/>
                    <a:pt x="256" y="8"/>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
            <p:cNvSpPr/>
            <p:nvPr/>
          </p:nvSpPr>
          <p:spPr>
            <a:xfrm>
              <a:off x="-2439782" y="-2784016"/>
              <a:ext cx="8834" cy="9263"/>
            </a:xfrm>
            <a:custGeom>
              <a:avLst/>
              <a:gdLst/>
              <a:ahLst/>
              <a:cxnLst/>
              <a:rect l="l" t="t" r="r" b="b"/>
              <a:pathLst>
                <a:path w="185" h="194" extrusionOk="0">
                  <a:moveTo>
                    <a:pt x="72" y="0"/>
                  </a:moveTo>
                  <a:cubicBezTo>
                    <a:pt x="64" y="0"/>
                    <a:pt x="61" y="4"/>
                    <a:pt x="53" y="4"/>
                  </a:cubicBezTo>
                  <a:cubicBezTo>
                    <a:pt x="0" y="33"/>
                    <a:pt x="12" y="104"/>
                    <a:pt x="5" y="161"/>
                  </a:cubicBezTo>
                  <a:cubicBezTo>
                    <a:pt x="16" y="171"/>
                    <a:pt x="27" y="183"/>
                    <a:pt x="35" y="190"/>
                  </a:cubicBezTo>
                  <a:cubicBezTo>
                    <a:pt x="45" y="194"/>
                    <a:pt x="57" y="194"/>
                    <a:pt x="68" y="194"/>
                  </a:cubicBezTo>
                  <a:cubicBezTo>
                    <a:pt x="98" y="194"/>
                    <a:pt x="124" y="190"/>
                    <a:pt x="150" y="179"/>
                  </a:cubicBezTo>
                  <a:cubicBezTo>
                    <a:pt x="184" y="142"/>
                    <a:pt x="176" y="104"/>
                    <a:pt x="169" y="64"/>
                  </a:cubicBezTo>
                  <a:cubicBezTo>
                    <a:pt x="139" y="37"/>
                    <a:pt x="10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
            <p:cNvSpPr/>
            <p:nvPr/>
          </p:nvSpPr>
          <p:spPr>
            <a:xfrm>
              <a:off x="-2362475" y="-2748681"/>
              <a:ext cx="13991" cy="8022"/>
            </a:xfrm>
            <a:custGeom>
              <a:avLst/>
              <a:gdLst/>
              <a:ahLst/>
              <a:cxnLst/>
              <a:rect l="l" t="t" r="r" b="b"/>
              <a:pathLst>
                <a:path w="293" h="168" extrusionOk="0">
                  <a:moveTo>
                    <a:pt x="64" y="0"/>
                  </a:moveTo>
                  <a:cubicBezTo>
                    <a:pt x="49" y="0"/>
                    <a:pt x="34" y="4"/>
                    <a:pt x="19" y="19"/>
                  </a:cubicBezTo>
                  <a:cubicBezTo>
                    <a:pt x="12" y="30"/>
                    <a:pt x="1" y="41"/>
                    <a:pt x="12" y="56"/>
                  </a:cubicBezTo>
                  <a:cubicBezTo>
                    <a:pt x="53" y="120"/>
                    <a:pt x="105" y="168"/>
                    <a:pt x="184" y="168"/>
                  </a:cubicBezTo>
                  <a:lnTo>
                    <a:pt x="213" y="168"/>
                  </a:lnTo>
                  <a:cubicBezTo>
                    <a:pt x="239" y="168"/>
                    <a:pt x="251" y="149"/>
                    <a:pt x="270" y="135"/>
                  </a:cubicBezTo>
                  <a:cubicBezTo>
                    <a:pt x="281" y="120"/>
                    <a:pt x="292" y="104"/>
                    <a:pt x="284" y="86"/>
                  </a:cubicBezTo>
                  <a:cubicBezTo>
                    <a:pt x="281" y="78"/>
                    <a:pt x="274" y="71"/>
                    <a:pt x="270" y="71"/>
                  </a:cubicBezTo>
                  <a:cubicBezTo>
                    <a:pt x="243" y="82"/>
                    <a:pt x="221" y="90"/>
                    <a:pt x="198" y="90"/>
                  </a:cubicBezTo>
                  <a:cubicBezTo>
                    <a:pt x="172" y="90"/>
                    <a:pt x="150" y="78"/>
                    <a:pt x="127" y="41"/>
                  </a:cubicBezTo>
                  <a:cubicBezTo>
                    <a:pt x="120" y="23"/>
                    <a:pt x="94"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
            <p:cNvSpPr/>
            <p:nvPr/>
          </p:nvSpPr>
          <p:spPr>
            <a:xfrm>
              <a:off x="-2416385" y="-2731539"/>
              <a:ext cx="10744" cy="9502"/>
            </a:xfrm>
            <a:custGeom>
              <a:avLst/>
              <a:gdLst/>
              <a:ahLst/>
              <a:cxnLst/>
              <a:rect l="l" t="t" r="r" b="b"/>
              <a:pathLst>
                <a:path w="225" h="199" extrusionOk="0">
                  <a:moveTo>
                    <a:pt x="202" y="0"/>
                  </a:moveTo>
                  <a:cubicBezTo>
                    <a:pt x="199" y="0"/>
                    <a:pt x="199" y="0"/>
                    <a:pt x="199" y="4"/>
                  </a:cubicBezTo>
                  <a:cubicBezTo>
                    <a:pt x="150" y="37"/>
                    <a:pt x="83" y="7"/>
                    <a:pt x="34" y="49"/>
                  </a:cubicBezTo>
                  <a:cubicBezTo>
                    <a:pt x="0" y="78"/>
                    <a:pt x="8" y="123"/>
                    <a:pt x="4" y="164"/>
                  </a:cubicBezTo>
                  <a:cubicBezTo>
                    <a:pt x="0" y="183"/>
                    <a:pt x="16" y="198"/>
                    <a:pt x="31" y="198"/>
                  </a:cubicBezTo>
                  <a:cubicBezTo>
                    <a:pt x="38" y="198"/>
                    <a:pt x="45" y="194"/>
                    <a:pt x="49" y="190"/>
                  </a:cubicBezTo>
                  <a:cubicBezTo>
                    <a:pt x="98" y="145"/>
                    <a:pt x="154" y="112"/>
                    <a:pt x="202" y="75"/>
                  </a:cubicBezTo>
                  <a:cubicBezTo>
                    <a:pt x="221" y="64"/>
                    <a:pt x="225" y="41"/>
                    <a:pt x="217" y="22"/>
                  </a:cubicBezTo>
                  <a:cubicBezTo>
                    <a:pt x="217" y="11"/>
                    <a:pt x="210"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
            <p:cNvSpPr/>
            <p:nvPr/>
          </p:nvSpPr>
          <p:spPr>
            <a:xfrm>
              <a:off x="-2386923" y="-2803498"/>
              <a:ext cx="14850" cy="7879"/>
            </a:xfrm>
            <a:custGeom>
              <a:avLst/>
              <a:gdLst/>
              <a:ahLst/>
              <a:cxnLst/>
              <a:rect l="l" t="t" r="r" b="b"/>
              <a:pathLst>
                <a:path w="311" h="165" extrusionOk="0">
                  <a:moveTo>
                    <a:pt x="221" y="1"/>
                  </a:moveTo>
                  <a:cubicBezTo>
                    <a:pt x="206" y="1"/>
                    <a:pt x="187" y="4"/>
                    <a:pt x="168" y="15"/>
                  </a:cubicBezTo>
                  <a:cubicBezTo>
                    <a:pt x="120" y="53"/>
                    <a:pt x="60" y="56"/>
                    <a:pt x="1" y="64"/>
                  </a:cubicBezTo>
                  <a:cubicBezTo>
                    <a:pt x="37" y="101"/>
                    <a:pt x="68" y="150"/>
                    <a:pt x="127" y="161"/>
                  </a:cubicBezTo>
                  <a:lnTo>
                    <a:pt x="127" y="165"/>
                  </a:lnTo>
                  <a:cubicBezTo>
                    <a:pt x="184" y="105"/>
                    <a:pt x="244" y="60"/>
                    <a:pt x="311" y="19"/>
                  </a:cubicBezTo>
                  <a:lnTo>
                    <a:pt x="311" y="15"/>
                  </a:lnTo>
                  <a:cubicBezTo>
                    <a:pt x="280" y="15"/>
                    <a:pt x="251"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
            <p:cNvSpPr/>
            <p:nvPr/>
          </p:nvSpPr>
          <p:spPr>
            <a:xfrm>
              <a:off x="-2398860" y="-2810470"/>
              <a:ext cx="13036" cy="7735"/>
            </a:xfrm>
            <a:custGeom>
              <a:avLst/>
              <a:gdLst/>
              <a:ahLst/>
              <a:cxnLst/>
              <a:rect l="l" t="t" r="r" b="b"/>
              <a:pathLst>
                <a:path w="273" h="162" extrusionOk="0">
                  <a:moveTo>
                    <a:pt x="232" y="1"/>
                  </a:moveTo>
                  <a:cubicBezTo>
                    <a:pt x="112" y="1"/>
                    <a:pt x="41" y="53"/>
                    <a:pt x="0" y="161"/>
                  </a:cubicBezTo>
                  <a:lnTo>
                    <a:pt x="4" y="161"/>
                  </a:lnTo>
                  <a:cubicBezTo>
                    <a:pt x="49" y="142"/>
                    <a:pt x="97" y="109"/>
                    <a:pt x="142" y="109"/>
                  </a:cubicBezTo>
                  <a:cubicBezTo>
                    <a:pt x="172" y="109"/>
                    <a:pt x="202" y="124"/>
                    <a:pt x="232" y="161"/>
                  </a:cubicBezTo>
                  <a:cubicBezTo>
                    <a:pt x="206" y="102"/>
                    <a:pt x="202" y="45"/>
                    <a:pt x="273" y="4"/>
                  </a:cubicBezTo>
                  <a:cubicBezTo>
                    <a:pt x="258" y="1"/>
                    <a:pt x="242"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
            <p:cNvSpPr/>
            <p:nvPr/>
          </p:nvSpPr>
          <p:spPr>
            <a:xfrm>
              <a:off x="-2427463" y="-2737460"/>
              <a:ext cx="8643" cy="7926"/>
            </a:xfrm>
            <a:custGeom>
              <a:avLst/>
              <a:gdLst/>
              <a:ahLst/>
              <a:cxnLst/>
              <a:rect l="l" t="t" r="r" b="b"/>
              <a:pathLst>
                <a:path w="181" h="166" extrusionOk="0">
                  <a:moveTo>
                    <a:pt x="79" y="0"/>
                  </a:moveTo>
                  <a:cubicBezTo>
                    <a:pt x="61" y="0"/>
                    <a:pt x="46" y="4"/>
                    <a:pt x="27" y="19"/>
                  </a:cubicBezTo>
                  <a:cubicBezTo>
                    <a:pt x="1" y="60"/>
                    <a:pt x="16" y="105"/>
                    <a:pt x="42" y="131"/>
                  </a:cubicBezTo>
                  <a:cubicBezTo>
                    <a:pt x="61" y="150"/>
                    <a:pt x="83" y="165"/>
                    <a:pt x="109" y="165"/>
                  </a:cubicBezTo>
                  <a:cubicBezTo>
                    <a:pt x="124" y="165"/>
                    <a:pt x="139" y="157"/>
                    <a:pt x="154" y="143"/>
                  </a:cubicBezTo>
                  <a:cubicBezTo>
                    <a:pt x="180" y="105"/>
                    <a:pt x="180" y="57"/>
                    <a:pt x="143" y="26"/>
                  </a:cubicBezTo>
                  <a:cubicBezTo>
                    <a:pt x="124" y="12"/>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
            <p:cNvSpPr/>
            <p:nvPr/>
          </p:nvSpPr>
          <p:spPr>
            <a:xfrm>
              <a:off x="-2439591" y="-2775469"/>
              <a:ext cx="7544" cy="12510"/>
            </a:xfrm>
            <a:custGeom>
              <a:avLst/>
              <a:gdLst/>
              <a:ahLst/>
              <a:cxnLst/>
              <a:rect l="l" t="t" r="r" b="b"/>
              <a:pathLst>
                <a:path w="158" h="262" extrusionOk="0">
                  <a:moveTo>
                    <a:pt x="146" y="0"/>
                  </a:moveTo>
                  <a:cubicBezTo>
                    <a:pt x="120" y="11"/>
                    <a:pt x="94" y="15"/>
                    <a:pt x="64" y="15"/>
                  </a:cubicBezTo>
                  <a:cubicBezTo>
                    <a:pt x="53" y="15"/>
                    <a:pt x="41" y="15"/>
                    <a:pt x="31" y="11"/>
                  </a:cubicBezTo>
                  <a:lnTo>
                    <a:pt x="31" y="11"/>
                  </a:lnTo>
                  <a:cubicBezTo>
                    <a:pt x="31" y="53"/>
                    <a:pt x="1" y="94"/>
                    <a:pt x="34" y="135"/>
                  </a:cubicBezTo>
                  <a:cubicBezTo>
                    <a:pt x="49" y="154"/>
                    <a:pt x="31" y="180"/>
                    <a:pt x="15" y="194"/>
                  </a:cubicBezTo>
                  <a:cubicBezTo>
                    <a:pt x="53" y="202"/>
                    <a:pt x="75" y="221"/>
                    <a:pt x="79" y="262"/>
                  </a:cubicBezTo>
                  <a:lnTo>
                    <a:pt x="83" y="262"/>
                  </a:lnTo>
                  <a:cubicBezTo>
                    <a:pt x="113" y="228"/>
                    <a:pt x="158" y="199"/>
                    <a:pt x="127" y="146"/>
                  </a:cubicBezTo>
                  <a:cubicBezTo>
                    <a:pt x="94" y="90"/>
                    <a:pt x="113" y="45"/>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
            <p:cNvSpPr/>
            <p:nvPr/>
          </p:nvSpPr>
          <p:spPr>
            <a:xfrm>
              <a:off x="-2398717" y="-2805265"/>
              <a:ext cx="10935" cy="5539"/>
            </a:xfrm>
            <a:custGeom>
              <a:avLst/>
              <a:gdLst/>
              <a:ahLst/>
              <a:cxnLst/>
              <a:rect l="l" t="t" r="r" b="b"/>
              <a:pathLst>
                <a:path w="229" h="116" extrusionOk="0">
                  <a:moveTo>
                    <a:pt x="139" y="0"/>
                  </a:moveTo>
                  <a:cubicBezTo>
                    <a:pt x="94" y="0"/>
                    <a:pt x="46" y="33"/>
                    <a:pt x="1" y="52"/>
                  </a:cubicBezTo>
                  <a:cubicBezTo>
                    <a:pt x="15" y="71"/>
                    <a:pt x="42" y="86"/>
                    <a:pt x="30" y="116"/>
                  </a:cubicBezTo>
                  <a:lnTo>
                    <a:pt x="34" y="116"/>
                  </a:lnTo>
                  <a:cubicBezTo>
                    <a:pt x="64" y="116"/>
                    <a:pt x="91" y="109"/>
                    <a:pt x="117" y="101"/>
                  </a:cubicBezTo>
                  <a:cubicBezTo>
                    <a:pt x="143" y="90"/>
                    <a:pt x="169" y="83"/>
                    <a:pt x="199" y="83"/>
                  </a:cubicBezTo>
                  <a:cubicBezTo>
                    <a:pt x="210" y="83"/>
                    <a:pt x="217" y="83"/>
                    <a:pt x="229" y="86"/>
                  </a:cubicBezTo>
                  <a:lnTo>
                    <a:pt x="229" y="52"/>
                  </a:lnTo>
                  <a:cubicBezTo>
                    <a:pt x="199" y="15"/>
                    <a:pt x="169"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
            <p:cNvSpPr/>
            <p:nvPr/>
          </p:nvSpPr>
          <p:spPr>
            <a:xfrm>
              <a:off x="-2372120" y="-2803880"/>
              <a:ext cx="14850" cy="9884"/>
            </a:xfrm>
            <a:custGeom>
              <a:avLst/>
              <a:gdLst/>
              <a:ahLst/>
              <a:cxnLst/>
              <a:rect l="l" t="t" r="r" b="b"/>
              <a:pathLst>
                <a:path w="311" h="207" extrusionOk="0">
                  <a:moveTo>
                    <a:pt x="15" y="42"/>
                  </a:moveTo>
                  <a:cubicBezTo>
                    <a:pt x="12" y="42"/>
                    <a:pt x="12" y="46"/>
                    <a:pt x="12" y="46"/>
                  </a:cubicBezTo>
                  <a:cubicBezTo>
                    <a:pt x="12" y="46"/>
                    <a:pt x="15" y="46"/>
                    <a:pt x="15" y="42"/>
                  </a:cubicBezTo>
                  <a:close/>
                  <a:moveTo>
                    <a:pt x="75" y="1"/>
                  </a:moveTo>
                  <a:cubicBezTo>
                    <a:pt x="53" y="1"/>
                    <a:pt x="27" y="9"/>
                    <a:pt x="1" y="23"/>
                  </a:cubicBezTo>
                  <a:lnTo>
                    <a:pt x="1" y="27"/>
                  </a:lnTo>
                  <a:lnTo>
                    <a:pt x="8" y="35"/>
                  </a:lnTo>
                  <a:lnTo>
                    <a:pt x="15" y="42"/>
                  </a:lnTo>
                  <a:cubicBezTo>
                    <a:pt x="31" y="46"/>
                    <a:pt x="49" y="49"/>
                    <a:pt x="64" y="57"/>
                  </a:cubicBezTo>
                  <a:cubicBezTo>
                    <a:pt x="150" y="61"/>
                    <a:pt x="217" y="109"/>
                    <a:pt x="240" y="180"/>
                  </a:cubicBezTo>
                  <a:cubicBezTo>
                    <a:pt x="243" y="192"/>
                    <a:pt x="262" y="199"/>
                    <a:pt x="274" y="206"/>
                  </a:cubicBezTo>
                  <a:lnTo>
                    <a:pt x="277" y="206"/>
                  </a:lnTo>
                  <a:cubicBezTo>
                    <a:pt x="270" y="166"/>
                    <a:pt x="310" y="106"/>
                    <a:pt x="281" y="94"/>
                  </a:cubicBezTo>
                  <a:cubicBezTo>
                    <a:pt x="214" y="64"/>
                    <a:pt x="15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
            <p:cNvSpPr/>
            <p:nvPr/>
          </p:nvSpPr>
          <p:spPr>
            <a:xfrm>
              <a:off x="-2451576" y="-2749589"/>
              <a:ext cx="12033" cy="6972"/>
            </a:xfrm>
            <a:custGeom>
              <a:avLst/>
              <a:gdLst/>
              <a:ahLst/>
              <a:cxnLst/>
              <a:rect l="l" t="t" r="r" b="b"/>
              <a:pathLst>
                <a:path w="252" h="146" extrusionOk="0">
                  <a:moveTo>
                    <a:pt x="177" y="0"/>
                  </a:moveTo>
                  <a:cubicBezTo>
                    <a:pt x="158" y="0"/>
                    <a:pt x="140" y="4"/>
                    <a:pt x="121" y="4"/>
                  </a:cubicBezTo>
                  <a:cubicBezTo>
                    <a:pt x="83" y="8"/>
                    <a:pt x="38" y="34"/>
                    <a:pt x="20" y="86"/>
                  </a:cubicBezTo>
                  <a:cubicBezTo>
                    <a:pt x="1" y="135"/>
                    <a:pt x="42" y="131"/>
                    <a:pt x="64" y="146"/>
                  </a:cubicBezTo>
                  <a:cubicBezTo>
                    <a:pt x="106" y="123"/>
                    <a:pt x="95" y="78"/>
                    <a:pt x="109" y="52"/>
                  </a:cubicBezTo>
                  <a:cubicBezTo>
                    <a:pt x="113" y="49"/>
                    <a:pt x="121" y="49"/>
                    <a:pt x="125" y="49"/>
                  </a:cubicBezTo>
                  <a:cubicBezTo>
                    <a:pt x="143" y="49"/>
                    <a:pt x="158" y="56"/>
                    <a:pt x="173" y="64"/>
                  </a:cubicBezTo>
                  <a:cubicBezTo>
                    <a:pt x="188" y="71"/>
                    <a:pt x="199" y="78"/>
                    <a:pt x="218" y="78"/>
                  </a:cubicBezTo>
                  <a:cubicBezTo>
                    <a:pt x="229" y="78"/>
                    <a:pt x="240" y="75"/>
                    <a:pt x="252" y="64"/>
                  </a:cubicBezTo>
                  <a:lnTo>
                    <a:pt x="252" y="26"/>
                  </a:lnTo>
                  <a:cubicBezTo>
                    <a:pt x="229" y="4"/>
                    <a:pt x="203"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
            <p:cNvSpPr/>
            <p:nvPr/>
          </p:nvSpPr>
          <p:spPr>
            <a:xfrm>
              <a:off x="-2442456" y="-2766540"/>
              <a:ext cx="8786" cy="8929"/>
            </a:xfrm>
            <a:custGeom>
              <a:avLst/>
              <a:gdLst/>
              <a:ahLst/>
              <a:cxnLst/>
              <a:rect l="l" t="t" r="r" b="b"/>
              <a:pathLst>
                <a:path w="184" h="187" extrusionOk="0">
                  <a:moveTo>
                    <a:pt x="38" y="0"/>
                  </a:moveTo>
                  <a:cubicBezTo>
                    <a:pt x="12" y="0"/>
                    <a:pt x="1" y="15"/>
                    <a:pt x="16" y="60"/>
                  </a:cubicBezTo>
                  <a:cubicBezTo>
                    <a:pt x="27" y="86"/>
                    <a:pt x="38" y="109"/>
                    <a:pt x="49" y="131"/>
                  </a:cubicBezTo>
                  <a:cubicBezTo>
                    <a:pt x="64" y="157"/>
                    <a:pt x="75" y="187"/>
                    <a:pt x="101" y="187"/>
                  </a:cubicBezTo>
                  <a:cubicBezTo>
                    <a:pt x="109" y="187"/>
                    <a:pt x="120" y="183"/>
                    <a:pt x="135" y="176"/>
                  </a:cubicBezTo>
                  <a:cubicBezTo>
                    <a:pt x="180" y="146"/>
                    <a:pt x="184" y="112"/>
                    <a:pt x="143" y="75"/>
                  </a:cubicBezTo>
                  <a:lnTo>
                    <a:pt x="139" y="75"/>
                  </a:lnTo>
                  <a:cubicBezTo>
                    <a:pt x="128" y="86"/>
                    <a:pt x="113" y="93"/>
                    <a:pt x="101" y="93"/>
                  </a:cubicBezTo>
                  <a:cubicBezTo>
                    <a:pt x="87" y="93"/>
                    <a:pt x="72" y="86"/>
                    <a:pt x="61" y="75"/>
                  </a:cubicBezTo>
                  <a:cubicBezTo>
                    <a:pt x="38" y="52"/>
                    <a:pt x="56" y="30"/>
                    <a:pt x="75" y="7"/>
                  </a:cubicBezTo>
                  <a:cubicBezTo>
                    <a:pt x="61"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
            <p:cNvSpPr/>
            <p:nvPr/>
          </p:nvSpPr>
          <p:spPr>
            <a:xfrm>
              <a:off x="-2366725" y="-2782632"/>
              <a:ext cx="7688" cy="10028"/>
            </a:xfrm>
            <a:custGeom>
              <a:avLst/>
              <a:gdLst/>
              <a:ahLst/>
              <a:cxnLst/>
              <a:rect l="l" t="t" r="r" b="b"/>
              <a:pathLst>
                <a:path w="161" h="210" extrusionOk="0">
                  <a:moveTo>
                    <a:pt x="112" y="1"/>
                  </a:moveTo>
                  <a:cubicBezTo>
                    <a:pt x="71" y="46"/>
                    <a:pt x="108" y="128"/>
                    <a:pt x="33" y="154"/>
                  </a:cubicBezTo>
                  <a:lnTo>
                    <a:pt x="0" y="187"/>
                  </a:lnTo>
                  <a:cubicBezTo>
                    <a:pt x="33" y="195"/>
                    <a:pt x="67" y="203"/>
                    <a:pt x="101" y="210"/>
                  </a:cubicBezTo>
                  <a:lnTo>
                    <a:pt x="116" y="210"/>
                  </a:lnTo>
                  <a:cubicBezTo>
                    <a:pt x="135" y="210"/>
                    <a:pt x="153" y="203"/>
                    <a:pt x="145" y="176"/>
                  </a:cubicBezTo>
                  <a:cubicBezTo>
                    <a:pt x="127" y="120"/>
                    <a:pt x="161" y="57"/>
                    <a:pt x="116" y="8"/>
                  </a:cubicBezTo>
                  <a:lnTo>
                    <a:pt x="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
            <p:cNvSpPr/>
            <p:nvPr/>
          </p:nvSpPr>
          <p:spPr>
            <a:xfrm>
              <a:off x="-2417817" y="-2777761"/>
              <a:ext cx="7401" cy="5873"/>
            </a:xfrm>
            <a:custGeom>
              <a:avLst/>
              <a:gdLst/>
              <a:ahLst/>
              <a:cxnLst/>
              <a:rect l="l" t="t" r="r" b="b"/>
              <a:pathLst>
                <a:path w="155" h="123" extrusionOk="0">
                  <a:moveTo>
                    <a:pt x="87" y="0"/>
                  </a:moveTo>
                  <a:cubicBezTo>
                    <a:pt x="75" y="0"/>
                    <a:pt x="61" y="7"/>
                    <a:pt x="49" y="18"/>
                  </a:cubicBezTo>
                  <a:cubicBezTo>
                    <a:pt x="23" y="40"/>
                    <a:pt x="1" y="67"/>
                    <a:pt x="23" y="108"/>
                  </a:cubicBezTo>
                  <a:cubicBezTo>
                    <a:pt x="38" y="119"/>
                    <a:pt x="53" y="123"/>
                    <a:pt x="72" y="123"/>
                  </a:cubicBezTo>
                  <a:cubicBezTo>
                    <a:pt x="87" y="123"/>
                    <a:pt x="101" y="119"/>
                    <a:pt x="116" y="108"/>
                  </a:cubicBezTo>
                  <a:cubicBezTo>
                    <a:pt x="154" y="82"/>
                    <a:pt x="132" y="48"/>
                    <a:pt x="113" y="18"/>
                  </a:cubicBezTo>
                  <a:cubicBezTo>
                    <a:pt x="106" y="4"/>
                    <a:pt x="98"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
            <p:cNvSpPr/>
            <p:nvPr/>
          </p:nvSpPr>
          <p:spPr>
            <a:xfrm>
              <a:off x="-2442981" y="-2787072"/>
              <a:ext cx="11317" cy="10744"/>
            </a:xfrm>
            <a:custGeom>
              <a:avLst/>
              <a:gdLst/>
              <a:ahLst/>
              <a:cxnLst/>
              <a:rect l="l" t="t" r="r" b="b"/>
              <a:pathLst>
                <a:path w="237" h="225" extrusionOk="0">
                  <a:moveTo>
                    <a:pt x="94" y="0"/>
                  </a:moveTo>
                  <a:cubicBezTo>
                    <a:pt x="79" y="83"/>
                    <a:pt x="0" y="142"/>
                    <a:pt x="72" y="225"/>
                  </a:cubicBezTo>
                  <a:cubicBezTo>
                    <a:pt x="79" y="168"/>
                    <a:pt x="67" y="97"/>
                    <a:pt x="120" y="68"/>
                  </a:cubicBezTo>
                  <a:cubicBezTo>
                    <a:pt x="128" y="68"/>
                    <a:pt x="131" y="64"/>
                    <a:pt x="139" y="64"/>
                  </a:cubicBezTo>
                  <a:cubicBezTo>
                    <a:pt x="169" y="64"/>
                    <a:pt x="206" y="101"/>
                    <a:pt x="236" y="128"/>
                  </a:cubicBezTo>
                  <a:cubicBezTo>
                    <a:pt x="232" y="42"/>
                    <a:pt x="150" y="42"/>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
            <p:cNvSpPr/>
            <p:nvPr/>
          </p:nvSpPr>
          <p:spPr>
            <a:xfrm>
              <a:off x="-2387830" y="-2781533"/>
              <a:ext cx="7735" cy="7879"/>
            </a:xfrm>
            <a:custGeom>
              <a:avLst/>
              <a:gdLst/>
              <a:ahLst/>
              <a:cxnLst/>
              <a:rect l="l" t="t" r="r" b="b"/>
              <a:pathLst>
                <a:path w="162" h="165" extrusionOk="0">
                  <a:moveTo>
                    <a:pt x="79" y="0"/>
                  </a:moveTo>
                  <a:lnTo>
                    <a:pt x="79" y="0"/>
                  </a:lnTo>
                  <a:cubicBezTo>
                    <a:pt x="90" y="45"/>
                    <a:pt x="1" y="71"/>
                    <a:pt x="49" y="127"/>
                  </a:cubicBezTo>
                  <a:cubicBezTo>
                    <a:pt x="56" y="127"/>
                    <a:pt x="68" y="124"/>
                    <a:pt x="75" y="124"/>
                  </a:cubicBezTo>
                  <a:cubicBezTo>
                    <a:pt x="90" y="124"/>
                    <a:pt x="101" y="131"/>
                    <a:pt x="109" y="150"/>
                  </a:cubicBezTo>
                  <a:cubicBezTo>
                    <a:pt x="116" y="161"/>
                    <a:pt x="124" y="164"/>
                    <a:pt x="128" y="164"/>
                  </a:cubicBezTo>
                  <a:cubicBezTo>
                    <a:pt x="139" y="164"/>
                    <a:pt x="150" y="153"/>
                    <a:pt x="161" y="146"/>
                  </a:cubicBezTo>
                  <a:cubicBezTo>
                    <a:pt x="132" y="116"/>
                    <a:pt x="161" y="57"/>
                    <a:pt x="113" y="30"/>
                  </a:cubicBezTo>
                  <a:cubicBezTo>
                    <a:pt x="101" y="19"/>
                    <a:pt x="90"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
            <p:cNvSpPr/>
            <p:nvPr/>
          </p:nvSpPr>
          <p:spPr>
            <a:xfrm>
              <a:off x="-2448520" y="-2747297"/>
              <a:ext cx="11651" cy="4679"/>
            </a:xfrm>
            <a:custGeom>
              <a:avLst/>
              <a:gdLst/>
              <a:ahLst/>
              <a:cxnLst/>
              <a:rect l="l" t="t" r="r" b="b"/>
              <a:pathLst>
                <a:path w="244" h="98" extrusionOk="0">
                  <a:moveTo>
                    <a:pt x="61" y="1"/>
                  </a:moveTo>
                  <a:cubicBezTo>
                    <a:pt x="57" y="1"/>
                    <a:pt x="49" y="1"/>
                    <a:pt x="45" y="4"/>
                  </a:cubicBezTo>
                  <a:cubicBezTo>
                    <a:pt x="31" y="30"/>
                    <a:pt x="42" y="75"/>
                    <a:pt x="0" y="98"/>
                  </a:cubicBezTo>
                  <a:lnTo>
                    <a:pt x="12" y="98"/>
                  </a:lnTo>
                  <a:cubicBezTo>
                    <a:pt x="38" y="98"/>
                    <a:pt x="61" y="87"/>
                    <a:pt x="87" y="80"/>
                  </a:cubicBezTo>
                  <a:cubicBezTo>
                    <a:pt x="109" y="68"/>
                    <a:pt x="135" y="61"/>
                    <a:pt x="157" y="61"/>
                  </a:cubicBezTo>
                  <a:cubicBezTo>
                    <a:pt x="176" y="61"/>
                    <a:pt x="195" y="65"/>
                    <a:pt x="218" y="80"/>
                  </a:cubicBezTo>
                  <a:lnTo>
                    <a:pt x="233" y="65"/>
                  </a:lnTo>
                  <a:cubicBezTo>
                    <a:pt x="244" y="23"/>
                    <a:pt x="202" y="30"/>
                    <a:pt x="188" y="16"/>
                  </a:cubicBezTo>
                  <a:cubicBezTo>
                    <a:pt x="176" y="27"/>
                    <a:pt x="165" y="30"/>
                    <a:pt x="154" y="30"/>
                  </a:cubicBezTo>
                  <a:cubicBezTo>
                    <a:pt x="135" y="30"/>
                    <a:pt x="124" y="23"/>
                    <a:pt x="109" y="16"/>
                  </a:cubicBezTo>
                  <a:cubicBezTo>
                    <a:pt x="94" y="8"/>
                    <a:pt x="79"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
            <p:cNvSpPr/>
            <p:nvPr/>
          </p:nvSpPr>
          <p:spPr>
            <a:xfrm>
              <a:off x="-2363764" y="-2794044"/>
              <a:ext cx="6685" cy="10075"/>
            </a:xfrm>
            <a:custGeom>
              <a:avLst/>
              <a:gdLst/>
              <a:ahLst/>
              <a:cxnLst/>
              <a:rect l="l" t="t" r="r" b="b"/>
              <a:pathLst>
                <a:path w="140" h="211" extrusionOk="0">
                  <a:moveTo>
                    <a:pt x="99" y="0"/>
                  </a:moveTo>
                  <a:cubicBezTo>
                    <a:pt x="1" y="31"/>
                    <a:pt x="50" y="120"/>
                    <a:pt x="23" y="180"/>
                  </a:cubicBezTo>
                  <a:cubicBezTo>
                    <a:pt x="35" y="191"/>
                    <a:pt x="42" y="202"/>
                    <a:pt x="54" y="210"/>
                  </a:cubicBezTo>
                  <a:cubicBezTo>
                    <a:pt x="50" y="135"/>
                    <a:pt x="140" y="8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
            <p:cNvSpPr/>
            <p:nvPr/>
          </p:nvSpPr>
          <p:spPr>
            <a:xfrm>
              <a:off x="-2429229" y="-2790463"/>
              <a:ext cx="7019" cy="7163"/>
            </a:xfrm>
            <a:custGeom>
              <a:avLst/>
              <a:gdLst/>
              <a:ahLst/>
              <a:cxnLst/>
              <a:rect l="l" t="t" r="r" b="b"/>
              <a:pathLst>
                <a:path w="147" h="150" extrusionOk="0">
                  <a:moveTo>
                    <a:pt x="79" y="0"/>
                  </a:moveTo>
                  <a:cubicBezTo>
                    <a:pt x="0" y="79"/>
                    <a:pt x="0" y="79"/>
                    <a:pt x="60" y="149"/>
                  </a:cubicBezTo>
                  <a:cubicBezTo>
                    <a:pt x="116" y="105"/>
                    <a:pt x="146" y="6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
            <p:cNvSpPr/>
            <p:nvPr/>
          </p:nvSpPr>
          <p:spPr>
            <a:xfrm>
              <a:off x="-2401009" y="-2781724"/>
              <a:ext cx="6064" cy="5587"/>
            </a:xfrm>
            <a:custGeom>
              <a:avLst/>
              <a:gdLst/>
              <a:ahLst/>
              <a:cxnLst/>
              <a:rect l="l" t="t" r="r" b="b"/>
              <a:pathLst>
                <a:path w="127" h="117" extrusionOk="0">
                  <a:moveTo>
                    <a:pt x="45" y="0"/>
                  </a:moveTo>
                  <a:cubicBezTo>
                    <a:pt x="37" y="0"/>
                    <a:pt x="26" y="4"/>
                    <a:pt x="15" y="19"/>
                  </a:cubicBezTo>
                  <a:cubicBezTo>
                    <a:pt x="30" y="53"/>
                    <a:pt x="0" y="116"/>
                    <a:pt x="71" y="116"/>
                  </a:cubicBezTo>
                  <a:lnTo>
                    <a:pt x="78" y="116"/>
                  </a:lnTo>
                  <a:cubicBezTo>
                    <a:pt x="97" y="94"/>
                    <a:pt x="127" y="71"/>
                    <a:pt x="97" y="38"/>
                  </a:cubicBezTo>
                  <a:cubicBezTo>
                    <a:pt x="82" y="23"/>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
            <p:cNvSpPr/>
            <p:nvPr/>
          </p:nvSpPr>
          <p:spPr>
            <a:xfrm>
              <a:off x="-2430471" y="-2790463"/>
              <a:ext cx="5062" cy="7163"/>
            </a:xfrm>
            <a:custGeom>
              <a:avLst/>
              <a:gdLst/>
              <a:ahLst/>
              <a:cxnLst/>
              <a:rect l="l" t="t" r="r" b="b"/>
              <a:pathLst>
                <a:path w="106" h="150" extrusionOk="0">
                  <a:moveTo>
                    <a:pt x="105" y="0"/>
                  </a:moveTo>
                  <a:lnTo>
                    <a:pt x="105" y="0"/>
                  </a:lnTo>
                  <a:cubicBezTo>
                    <a:pt x="60" y="4"/>
                    <a:pt x="4" y="4"/>
                    <a:pt x="4" y="64"/>
                  </a:cubicBezTo>
                  <a:cubicBezTo>
                    <a:pt x="0" y="113"/>
                    <a:pt x="34" y="146"/>
                    <a:pt x="86" y="149"/>
                  </a:cubicBezTo>
                  <a:cubicBezTo>
                    <a:pt x="26" y="79"/>
                    <a:pt x="26" y="79"/>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
            <p:cNvSpPr/>
            <p:nvPr/>
          </p:nvSpPr>
          <p:spPr>
            <a:xfrm>
              <a:off x="-2349630" y="-2747774"/>
              <a:ext cx="3295" cy="5539"/>
            </a:xfrm>
            <a:custGeom>
              <a:avLst/>
              <a:gdLst/>
              <a:ahLst/>
              <a:cxnLst/>
              <a:rect l="l" t="t" r="r" b="b"/>
              <a:pathLst>
                <a:path w="69" h="116" extrusionOk="0">
                  <a:moveTo>
                    <a:pt x="49" y="0"/>
                  </a:moveTo>
                  <a:lnTo>
                    <a:pt x="15" y="67"/>
                  </a:lnTo>
                  <a:cubicBezTo>
                    <a:pt x="23" y="85"/>
                    <a:pt x="12" y="101"/>
                    <a:pt x="1" y="116"/>
                  </a:cubicBezTo>
                  <a:cubicBezTo>
                    <a:pt x="12" y="112"/>
                    <a:pt x="19" y="108"/>
                    <a:pt x="27" y="104"/>
                  </a:cubicBezTo>
                  <a:cubicBezTo>
                    <a:pt x="64" y="82"/>
                    <a:pt x="68" y="56"/>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
            <p:cNvSpPr/>
            <p:nvPr/>
          </p:nvSpPr>
          <p:spPr>
            <a:xfrm>
              <a:off x="-2497942" y="-2708380"/>
              <a:ext cx="32709" cy="32183"/>
            </a:xfrm>
            <a:custGeom>
              <a:avLst/>
              <a:gdLst/>
              <a:ahLst/>
              <a:cxnLst/>
              <a:rect l="l" t="t" r="r" b="b"/>
              <a:pathLst>
                <a:path w="685" h="674" extrusionOk="0">
                  <a:moveTo>
                    <a:pt x="531" y="0"/>
                  </a:moveTo>
                  <a:cubicBezTo>
                    <a:pt x="505" y="0"/>
                    <a:pt x="475" y="12"/>
                    <a:pt x="452" y="31"/>
                  </a:cubicBezTo>
                  <a:cubicBezTo>
                    <a:pt x="393" y="76"/>
                    <a:pt x="340" y="124"/>
                    <a:pt x="352" y="214"/>
                  </a:cubicBezTo>
                  <a:cubicBezTo>
                    <a:pt x="355" y="236"/>
                    <a:pt x="340" y="281"/>
                    <a:pt x="321" y="281"/>
                  </a:cubicBezTo>
                  <a:cubicBezTo>
                    <a:pt x="314" y="281"/>
                    <a:pt x="311" y="278"/>
                    <a:pt x="303" y="270"/>
                  </a:cubicBezTo>
                  <a:cubicBezTo>
                    <a:pt x="258" y="221"/>
                    <a:pt x="214" y="207"/>
                    <a:pt x="169" y="207"/>
                  </a:cubicBezTo>
                  <a:cubicBezTo>
                    <a:pt x="112" y="207"/>
                    <a:pt x="57" y="229"/>
                    <a:pt x="0" y="240"/>
                  </a:cubicBezTo>
                  <a:cubicBezTo>
                    <a:pt x="71" y="259"/>
                    <a:pt x="90" y="341"/>
                    <a:pt x="157" y="367"/>
                  </a:cubicBezTo>
                  <a:cubicBezTo>
                    <a:pt x="180" y="375"/>
                    <a:pt x="206" y="378"/>
                    <a:pt x="195" y="412"/>
                  </a:cubicBezTo>
                  <a:cubicBezTo>
                    <a:pt x="187" y="431"/>
                    <a:pt x="187" y="457"/>
                    <a:pt x="157" y="464"/>
                  </a:cubicBezTo>
                  <a:lnTo>
                    <a:pt x="146" y="464"/>
                  </a:lnTo>
                  <a:cubicBezTo>
                    <a:pt x="127" y="464"/>
                    <a:pt x="112" y="457"/>
                    <a:pt x="105" y="435"/>
                  </a:cubicBezTo>
                  <a:cubicBezTo>
                    <a:pt x="101" y="416"/>
                    <a:pt x="86" y="404"/>
                    <a:pt x="71" y="404"/>
                  </a:cubicBezTo>
                  <a:cubicBezTo>
                    <a:pt x="67" y="404"/>
                    <a:pt x="60" y="404"/>
                    <a:pt x="52" y="409"/>
                  </a:cubicBezTo>
                  <a:cubicBezTo>
                    <a:pt x="30" y="423"/>
                    <a:pt x="38" y="453"/>
                    <a:pt x="45" y="471"/>
                  </a:cubicBezTo>
                  <a:cubicBezTo>
                    <a:pt x="60" y="516"/>
                    <a:pt x="109" y="539"/>
                    <a:pt x="112" y="592"/>
                  </a:cubicBezTo>
                  <a:lnTo>
                    <a:pt x="116" y="592"/>
                  </a:lnTo>
                  <a:cubicBezTo>
                    <a:pt x="131" y="573"/>
                    <a:pt x="146" y="558"/>
                    <a:pt x="164" y="543"/>
                  </a:cubicBezTo>
                  <a:cubicBezTo>
                    <a:pt x="172" y="532"/>
                    <a:pt x="183" y="521"/>
                    <a:pt x="195" y="509"/>
                  </a:cubicBezTo>
                  <a:cubicBezTo>
                    <a:pt x="258" y="367"/>
                    <a:pt x="273" y="378"/>
                    <a:pt x="385" y="375"/>
                  </a:cubicBezTo>
                  <a:cubicBezTo>
                    <a:pt x="389" y="371"/>
                    <a:pt x="389" y="371"/>
                    <a:pt x="393" y="371"/>
                  </a:cubicBezTo>
                  <a:cubicBezTo>
                    <a:pt x="471" y="371"/>
                    <a:pt x="546" y="445"/>
                    <a:pt x="576" y="532"/>
                  </a:cubicBezTo>
                  <a:cubicBezTo>
                    <a:pt x="595" y="584"/>
                    <a:pt x="546" y="625"/>
                    <a:pt x="557" y="673"/>
                  </a:cubicBezTo>
                  <a:cubicBezTo>
                    <a:pt x="598" y="644"/>
                    <a:pt x="621" y="599"/>
                    <a:pt x="635" y="550"/>
                  </a:cubicBezTo>
                  <a:cubicBezTo>
                    <a:pt x="651" y="506"/>
                    <a:pt x="580" y="513"/>
                    <a:pt x="580" y="476"/>
                  </a:cubicBezTo>
                  <a:cubicBezTo>
                    <a:pt x="580" y="412"/>
                    <a:pt x="501" y="412"/>
                    <a:pt x="490" y="356"/>
                  </a:cubicBezTo>
                  <a:cubicBezTo>
                    <a:pt x="635" y="307"/>
                    <a:pt x="685" y="218"/>
                    <a:pt x="625" y="117"/>
                  </a:cubicBezTo>
                  <a:lnTo>
                    <a:pt x="625" y="117"/>
                  </a:lnTo>
                  <a:cubicBezTo>
                    <a:pt x="625" y="244"/>
                    <a:pt x="595" y="292"/>
                    <a:pt x="516" y="300"/>
                  </a:cubicBezTo>
                  <a:lnTo>
                    <a:pt x="490" y="300"/>
                  </a:lnTo>
                  <a:cubicBezTo>
                    <a:pt x="452" y="300"/>
                    <a:pt x="419" y="288"/>
                    <a:pt x="404" y="244"/>
                  </a:cubicBezTo>
                  <a:cubicBezTo>
                    <a:pt x="378" y="184"/>
                    <a:pt x="397" y="109"/>
                    <a:pt x="441" y="68"/>
                  </a:cubicBezTo>
                  <a:cubicBezTo>
                    <a:pt x="464" y="50"/>
                    <a:pt x="486" y="42"/>
                    <a:pt x="509" y="42"/>
                  </a:cubicBezTo>
                  <a:cubicBezTo>
                    <a:pt x="531" y="42"/>
                    <a:pt x="554" y="50"/>
                    <a:pt x="576" y="68"/>
                  </a:cubicBezTo>
                  <a:cubicBezTo>
                    <a:pt x="595" y="83"/>
                    <a:pt x="606" y="102"/>
                    <a:pt x="625" y="117"/>
                  </a:cubicBezTo>
                  <a:cubicBezTo>
                    <a:pt x="647" y="68"/>
                    <a:pt x="617" y="31"/>
                    <a:pt x="580" y="12"/>
                  </a:cubicBezTo>
                  <a:cubicBezTo>
                    <a:pt x="564" y="5"/>
                    <a:pt x="550" y="0"/>
                    <a:pt x="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
            <p:cNvSpPr/>
            <p:nvPr/>
          </p:nvSpPr>
          <p:spPr>
            <a:xfrm>
              <a:off x="-2534709" y="-2732112"/>
              <a:ext cx="18909" cy="29844"/>
            </a:xfrm>
            <a:custGeom>
              <a:avLst/>
              <a:gdLst/>
              <a:ahLst/>
              <a:cxnLst/>
              <a:rect l="l" t="t" r="r" b="b"/>
              <a:pathLst>
                <a:path w="396" h="625" extrusionOk="0">
                  <a:moveTo>
                    <a:pt x="266" y="0"/>
                  </a:moveTo>
                  <a:cubicBezTo>
                    <a:pt x="235" y="90"/>
                    <a:pt x="183" y="154"/>
                    <a:pt x="94" y="154"/>
                  </a:cubicBezTo>
                  <a:cubicBezTo>
                    <a:pt x="78" y="154"/>
                    <a:pt x="68" y="150"/>
                    <a:pt x="56" y="150"/>
                  </a:cubicBezTo>
                  <a:lnTo>
                    <a:pt x="49" y="150"/>
                  </a:lnTo>
                  <a:cubicBezTo>
                    <a:pt x="34" y="150"/>
                    <a:pt x="19" y="161"/>
                    <a:pt x="0" y="165"/>
                  </a:cubicBezTo>
                  <a:lnTo>
                    <a:pt x="0" y="169"/>
                  </a:lnTo>
                  <a:cubicBezTo>
                    <a:pt x="49" y="191"/>
                    <a:pt x="82" y="225"/>
                    <a:pt x="86" y="281"/>
                  </a:cubicBezTo>
                  <a:cubicBezTo>
                    <a:pt x="90" y="281"/>
                    <a:pt x="94" y="285"/>
                    <a:pt x="94" y="285"/>
                  </a:cubicBezTo>
                  <a:cubicBezTo>
                    <a:pt x="149" y="300"/>
                    <a:pt x="194" y="348"/>
                    <a:pt x="180" y="393"/>
                  </a:cubicBezTo>
                  <a:cubicBezTo>
                    <a:pt x="172" y="416"/>
                    <a:pt x="165" y="423"/>
                    <a:pt x="154" y="423"/>
                  </a:cubicBezTo>
                  <a:cubicBezTo>
                    <a:pt x="142" y="423"/>
                    <a:pt x="131" y="416"/>
                    <a:pt x="116" y="408"/>
                  </a:cubicBezTo>
                  <a:cubicBezTo>
                    <a:pt x="104" y="401"/>
                    <a:pt x="90" y="393"/>
                    <a:pt x="78" y="393"/>
                  </a:cubicBezTo>
                  <a:cubicBezTo>
                    <a:pt x="75" y="393"/>
                    <a:pt x="71" y="393"/>
                    <a:pt x="68" y="397"/>
                  </a:cubicBezTo>
                  <a:cubicBezTo>
                    <a:pt x="78" y="427"/>
                    <a:pt x="71" y="453"/>
                    <a:pt x="49" y="479"/>
                  </a:cubicBezTo>
                  <a:cubicBezTo>
                    <a:pt x="68" y="520"/>
                    <a:pt x="42" y="554"/>
                    <a:pt x="34" y="592"/>
                  </a:cubicBezTo>
                  <a:cubicBezTo>
                    <a:pt x="45" y="602"/>
                    <a:pt x="56" y="614"/>
                    <a:pt x="64" y="625"/>
                  </a:cubicBezTo>
                  <a:cubicBezTo>
                    <a:pt x="75" y="614"/>
                    <a:pt x="86" y="602"/>
                    <a:pt x="97" y="595"/>
                  </a:cubicBezTo>
                  <a:cubicBezTo>
                    <a:pt x="116" y="554"/>
                    <a:pt x="127" y="535"/>
                    <a:pt x="142" y="535"/>
                  </a:cubicBezTo>
                  <a:cubicBezTo>
                    <a:pt x="157" y="535"/>
                    <a:pt x="176" y="558"/>
                    <a:pt x="213" y="610"/>
                  </a:cubicBezTo>
                  <a:cubicBezTo>
                    <a:pt x="269" y="535"/>
                    <a:pt x="292" y="449"/>
                    <a:pt x="288" y="356"/>
                  </a:cubicBezTo>
                  <a:cubicBezTo>
                    <a:pt x="288" y="318"/>
                    <a:pt x="303" y="292"/>
                    <a:pt x="258" y="273"/>
                  </a:cubicBezTo>
                  <a:cubicBezTo>
                    <a:pt x="202" y="251"/>
                    <a:pt x="243" y="206"/>
                    <a:pt x="243" y="173"/>
                  </a:cubicBezTo>
                  <a:cubicBezTo>
                    <a:pt x="243" y="143"/>
                    <a:pt x="261" y="135"/>
                    <a:pt x="288" y="135"/>
                  </a:cubicBezTo>
                  <a:cubicBezTo>
                    <a:pt x="296" y="135"/>
                    <a:pt x="303" y="135"/>
                    <a:pt x="314" y="139"/>
                  </a:cubicBezTo>
                  <a:lnTo>
                    <a:pt x="333" y="139"/>
                  </a:lnTo>
                  <a:cubicBezTo>
                    <a:pt x="370" y="139"/>
                    <a:pt x="396" y="116"/>
                    <a:pt x="396" y="68"/>
                  </a:cubicBezTo>
                  <a:lnTo>
                    <a:pt x="396" y="68"/>
                  </a:lnTo>
                  <a:cubicBezTo>
                    <a:pt x="359" y="90"/>
                    <a:pt x="337" y="102"/>
                    <a:pt x="322" y="102"/>
                  </a:cubicBezTo>
                  <a:cubicBezTo>
                    <a:pt x="296" y="102"/>
                    <a:pt x="288" y="76"/>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
            <p:cNvSpPr/>
            <p:nvPr/>
          </p:nvSpPr>
          <p:spPr>
            <a:xfrm>
              <a:off x="-2516182" y="-2677486"/>
              <a:ext cx="19148" cy="21631"/>
            </a:xfrm>
            <a:custGeom>
              <a:avLst/>
              <a:gdLst/>
              <a:ahLst/>
              <a:cxnLst/>
              <a:rect l="l" t="t" r="r" b="b"/>
              <a:pathLst>
                <a:path w="401" h="453" extrusionOk="0">
                  <a:moveTo>
                    <a:pt x="232" y="0"/>
                  </a:moveTo>
                  <a:cubicBezTo>
                    <a:pt x="214" y="0"/>
                    <a:pt x="195" y="16"/>
                    <a:pt x="177" y="34"/>
                  </a:cubicBezTo>
                  <a:cubicBezTo>
                    <a:pt x="109" y="105"/>
                    <a:pt x="57" y="191"/>
                    <a:pt x="1" y="269"/>
                  </a:cubicBezTo>
                  <a:cubicBezTo>
                    <a:pt x="12" y="266"/>
                    <a:pt x="23" y="262"/>
                    <a:pt x="35" y="262"/>
                  </a:cubicBezTo>
                  <a:cubicBezTo>
                    <a:pt x="49" y="262"/>
                    <a:pt x="65" y="269"/>
                    <a:pt x="75" y="281"/>
                  </a:cubicBezTo>
                  <a:cubicBezTo>
                    <a:pt x="98" y="295"/>
                    <a:pt x="113" y="318"/>
                    <a:pt x="106" y="348"/>
                  </a:cubicBezTo>
                  <a:cubicBezTo>
                    <a:pt x="98" y="378"/>
                    <a:pt x="75" y="378"/>
                    <a:pt x="53" y="378"/>
                  </a:cubicBezTo>
                  <a:cubicBezTo>
                    <a:pt x="35" y="378"/>
                    <a:pt x="16" y="385"/>
                    <a:pt x="1" y="400"/>
                  </a:cubicBezTo>
                  <a:cubicBezTo>
                    <a:pt x="53" y="408"/>
                    <a:pt x="102" y="430"/>
                    <a:pt x="147" y="452"/>
                  </a:cubicBezTo>
                  <a:lnTo>
                    <a:pt x="151" y="452"/>
                  </a:lnTo>
                  <a:cubicBezTo>
                    <a:pt x="151" y="445"/>
                    <a:pt x="154" y="438"/>
                    <a:pt x="158" y="430"/>
                  </a:cubicBezTo>
                  <a:cubicBezTo>
                    <a:pt x="184" y="352"/>
                    <a:pt x="199" y="318"/>
                    <a:pt x="237" y="318"/>
                  </a:cubicBezTo>
                  <a:cubicBezTo>
                    <a:pt x="263" y="318"/>
                    <a:pt x="296" y="333"/>
                    <a:pt x="344" y="352"/>
                  </a:cubicBezTo>
                  <a:cubicBezTo>
                    <a:pt x="371" y="295"/>
                    <a:pt x="382" y="236"/>
                    <a:pt x="363" y="173"/>
                  </a:cubicBezTo>
                  <a:lnTo>
                    <a:pt x="363" y="173"/>
                  </a:lnTo>
                  <a:cubicBezTo>
                    <a:pt x="344" y="199"/>
                    <a:pt x="330" y="228"/>
                    <a:pt x="304" y="243"/>
                  </a:cubicBezTo>
                  <a:cubicBezTo>
                    <a:pt x="277" y="259"/>
                    <a:pt x="244" y="277"/>
                    <a:pt x="214" y="277"/>
                  </a:cubicBezTo>
                  <a:cubicBezTo>
                    <a:pt x="199" y="277"/>
                    <a:pt x="180" y="273"/>
                    <a:pt x="165" y="262"/>
                  </a:cubicBezTo>
                  <a:cubicBezTo>
                    <a:pt x="143" y="247"/>
                    <a:pt x="158" y="116"/>
                    <a:pt x="180" y="94"/>
                  </a:cubicBezTo>
                  <a:cubicBezTo>
                    <a:pt x="203" y="68"/>
                    <a:pt x="225" y="53"/>
                    <a:pt x="251" y="53"/>
                  </a:cubicBezTo>
                  <a:cubicBezTo>
                    <a:pt x="270" y="53"/>
                    <a:pt x="292" y="64"/>
                    <a:pt x="315" y="90"/>
                  </a:cubicBezTo>
                  <a:cubicBezTo>
                    <a:pt x="337" y="109"/>
                    <a:pt x="356" y="124"/>
                    <a:pt x="344" y="157"/>
                  </a:cubicBezTo>
                  <a:cubicBezTo>
                    <a:pt x="352" y="161"/>
                    <a:pt x="356" y="169"/>
                    <a:pt x="363" y="173"/>
                  </a:cubicBezTo>
                  <a:cubicBezTo>
                    <a:pt x="397" y="135"/>
                    <a:pt x="401" y="98"/>
                    <a:pt x="349" y="71"/>
                  </a:cubicBezTo>
                  <a:cubicBezTo>
                    <a:pt x="322" y="57"/>
                    <a:pt x="300" y="38"/>
                    <a:pt x="274" y="19"/>
                  </a:cubicBezTo>
                  <a:cubicBezTo>
                    <a:pt x="259" y="8"/>
                    <a:pt x="248"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
            <p:cNvSpPr/>
            <p:nvPr/>
          </p:nvSpPr>
          <p:spPr>
            <a:xfrm>
              <a:off x="-2542063" y="-2674096"/>
              <a:ext cx="18622" cy="19148"/>
            </a:xfrm>
            <a:custGeom>
              <a:avLst/>
              <a:gdLst/>
              <a:ahLst/>
              <a:cxnLst/>
              <a:rect l="l" t="t" r="r" b="b"/>
              <a:pathLst>
                <a:path w="390" h="401" extrusionOk="0">
                  <a:moveTo>
                    <a:pt x="281" y="0"/>
                  </a:moveTo>
                  <a:lnTo>
                    <a:pt x="281" y="0"/>
                  </a:lnTo>
                  <a:cubicBezTo>
                    <a:pt x="251" y="64"/>
                    <a:pt x="289" y="112"/>
                    <a:pt x="315" y="165"/>
                  </a:cubicBezTo>
                  <a:cubicBezTo>
                    <a:pt x="308" y="229"/>
                    <a:pt x="285" y="251"/>
                    <a:pt x="218" y="251"/>
                  </a:cubicBezTo>
                  <a:cubicBezTo>
                    <a:pt x="203" y="251"/>
                    <a:pt x="188" y="251"/>
                    <a:pt x="165" y="247"/>
                  </a:cubicBezTo>
                  <a:cubicBezTo>
                    <a:pt x="151" y="262"/>
                    <a:pt x="136" y="281"/>
                    <a:pt x="117" y="281"/>
                  </a:cubicBezTo>
                  <a:cubicBezTo>
                    <a:pt x="106" y="281"/>
                    <a:pt x="98" y="277"/>
                    <a:pt x="83" y="262"/>
                  </a:cubicBezTo>
                  <a:lnTo>
                    <a:pt x="83" y="266"/>
                  </a:lnTo>
                  <a:cubicBezTo>
                    <a:pt x="57" y="269"/>
                    <a:pt x="65" y="329"/>
                    <a:pt x="34" y="329"/>
                  </a:cubicBezTo>
                  <a:cubicBezTo>
                    <a:pt x="27" y="329"/>
                    <a:pt x="16" y="326"/>
                    <a:pt x="1" y="311"/>
                  </a:cubicBezTo>
                  <a:lnTo>
                    <a:pt x="1" y="311"/>
                  </a:lnTo>
                  <a:cubicBezTo>
                    <a:pt x="5" y="322"/>
                    <a:pt x="1" y="341"/>
                    <a:pt x="5" y="345"/>
                  </a:cubicBezTo>
                  <a:cubicBezTo>
                    <a:pt x="57" y="374"/>
                    <a:pt x="106" y="400"/>
                    <a:pt x="162" y="400"/>
                  </a:cubicBezTo>
                  <a:cubicBezTo>
                    <a:pt x="180" y="400"/>
                    <a:pt x="199" y="397"/>
                    <a:pt x="218" y="393"/>
                  </a:cubicBezTo>
                  <a:cubicBezTo>
                    <a:pt x="319" y="363"/>
                    <a:pt x="326" y="259"/>
                    <a:pt x="386" y="198"/>
                  </a:cubicBezTo>
                  <a:cubicBezTo>
                    <a:pt x="389" y="195"/>
                    <a:pt x="382" y="176"/>
                    <a:pt x="379" y="169"/>
                  </a:cubicBezTo>
                  <a:cubicBezTo>
                    <a:pt x="341" y="112"/>
                    <a:pt x="330" y="45"/>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
            <p:cNvSpPr/>
            <p:nvPr/>
          </p:nvSpPr>
          <p:spPr>
            <a:xfrm>
              <a:off x="-2545405" y="-2676579"/>
              <a:ext cx="18384" cy="15901"/>
            </a:xfrm>
            <a:custGeom>
              <a:avLst/>
              <a:gdLst/>
              <a:ahLst/>
              <a:cxnLst/>
              <a:rect l="l" t="t" r="r" b="b"/>
              <a:pathLst>
                <a:path w="385" h="333" extrusionOk="0">
                  <a:moveTo>
                    <a:pt x="171" y="0"/>
                  </a:moveTo>
                  <a:cubicBezTo>
                    <a:pt x="157" y="0"/>
                    <a:pt x="145" y="4"/>
                    <a:pt x="131" y="4"/>
                  </a:cubicBezTo>
                  <a:cubicBezTo>
                    <a:pt x="116" y="7"/>
                    <a:pt x="101" y="7"/>
                    <a:pt x="90" y="7"/>
                  </a:cubicBezTo>
                  <a:lnTo>
                    <a:pt x="64" y="7"/>
                  </a:lnTo>
                  <a:cubicBezTo>
                    <a:pt x="75" y="60"/>
                    <a:pt x="0" y="79"/>
                    <a:pt x="11" y="135"/>
                  </a:cubicBezTo>
                  <a:cubicBezTo>
                    <a:pt x="45" y="90"/>
                    <a:pt x="78" y="79"/>
                    <a:pt x="112" y="79"/>
                  </a:cubicBezTo>
                  <a:cubicBezTo>
                    <a:pt x="164" y="79"/>
                    <a:pt x="221" y="112"/>
                    <a:pt x="273" y="128"/>
                  </a:cubicBezTo>
                  <a:cubicBezTo>
                    <a:pt x="273" y="135"/>
                    <a:pt x="273" y="150"/>
                    <a:pt x="269" y="150"/>
                  </a:cubicBezTo>
                  <a:cubicBezTo>
                    <a:pt x="179" y="169"/>
                    <a:pt x="176" y="250"/>
                    <a:pt x="153" y="314"/>
                  </a:cubicBezTo>
                  <a:cubicBezTo>
                    <a:pt x="168" y="329"/>
                    <a:pt x="176" y="333"/>
                    <a:pt x="187" y="333"/>
                  </a:cubicBezTo>
                  <a:cubicBezTo>
                    <a:pt x="206" y="333"/>
                    <a:pt x="221" y="314"/>
                    <a:pt x="235" y="299"/>
                  </a:cubicBezTo>
                  <a:cubicBezTo>
                    <a:pt x="239" y="236"/>
                    <a:pt x="250" y="214"/>
                    <a:pt x="284" y="214"/>
                  </a:cubicBezTo>
                  <a:cubicBezTo>
                    <a:pt x="292" y="214"/>
                    <a:pt x="306" y="214"/>
                    <a:pt x="318" y="217"/>
                  </a:cubicBezTo>
                  <a:cubicBezTo>
                    <a:pt x="333" y="221"/>
                    <a:pt x="344" y="224"/>
                    <a:pt x="355" y="224"/>
                  </a:cubicBezTo>
                  <a:cubicBezTo>
                    <a:pt x="366" y="224"/>
                    <a:pt x="373" y="221"/>
                    <a:pt x="385" y="217"/>
                  </a:cubicBezTo>
                  <a:cubicBezTo>
                    <a:pt x="359" y="164"/>
                    <a:pt x="321" y="116"/>
                    <a:pt x="351" y="52"/>
                  </a:cubicBezTo>
                  <a:cubicBezTo>
                    <a:pt x="306" y="15"/>
                    <a:pt x="250" y="19"/>
                    <a:pt x="198" y="4"/>
                  </a:cubicBezTo>
                  <a:cubicBezTo>
                    <a:pt x="190" y="4"/>
                    <a:pt x="179" y="0"/>
                    <a:pt x="1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
            <p:cNvSpPr/>
            <p:nvPr/>
          </p:nvSpPr>
          <p:spPr>
            <a:xfrm>
              <a:off x="-2509927" y="-2655903"/>
              <a:ext cx="16856" cy="15758"/>
            </a:xfrm>
            <a:custGeom>
              <a:avLst/>
              <a:gdLst/>
              <a:ahLst/>
              <a:cxnLst/>
              <a:rect l="l" t="t" r="r" b="b"/>
              <a:pathLst>
                <a:path w="353" h="330" extrusionOk="0">
                  <a:moveTo>
                    <a:pt x="16" y="0"/>
                  </a:moveTo>
                  <a:cubicBezTo>
                    <a:pt x="1" y="102"/>
                    <a:pt x="4" y="192"/>
                    <a:pt x="120" y="236"/>
                  </a:cubicBezTo>
                  <a:cubicBezTo>
                    <a:pt x="132" y="244"/>
                    <a:pt x="143" y="259"/>
                    <a:pt x="154" y="270"/>
                  </a:cubicBezTo>
                  <a:cubicBezTo>
                    <a:pt x="184" y="307"/>
                    <a:pt x="210" y="330"/>
                    <a:pt x="232" y="330"/>
                  </a:cubicBezTo>
                  <a:cubicBezTo>
                    <a:pt x="258" y="330"/>
                    <a:pt x="281" y="307"/>
                    <a:pt x="308" y="259"/>
                  </a:cubicBezTo>
                  <a:cubicBezTo>
                    <a:pt x="326" y="233"/>
                    <a:pt x="352" y="202"/>
                    <a:pt x="348" y="166"/>
                  </a:cubicBezTo>
                  <a:lnTo>
                    <a:pt x="348" y="166"/>
                  </a:lnTo>
                  <a:cubicBezTo>
                    <a:pt x="330" y="184"/>
                    <a:pt x="315" y="199"/>
                    <a:pt x="296" y="214"/>
                  </a:cubicBezTo>
                  <a:cubicBezTo>
                    <a:pt x="292" y="225"/>
                    <a:pt x="289" y="240"/>
                    <a:pt x="281" y="244"/>
                  </a:cubicBezTo>
                  <a:cubicBezTo>
                    <a:pt x="258" y="255"/>
                    <a:pt x="244" y="292"/>
                    <a:pt x="221" y="292"/>
                  </a:cubicBezTo>
                  <a:cubicBezTo>
                    <a:pt x="218" y="292"/>
                    <a:pt x="218" y="288"/>
                    <a:pt x="213" y="288"/>
                  </a:cubicBezTo>
                  <a:cubicBezTo>
                    <a:pt x="184" y="281"/>
                    <a:pt x="173" y="244"/>
                    <a:pt x="184" y="214"/>
                  </a:cubicBezTo>
                  <a:cubicBezTo>
                    <a:pt x="199" y="173"/>
                    <a:pt x="132" y="139"/>
                    <a:pt x="180" y="98"/>
                  </a:cubicBezTo>
                  <a:cubicBezTo>
                    <a:pt x="177" y="90"/>
                    <a:pt x="173" y="83"/>
                    <a:pt x="165" y="79"/>
                  </a:cubicBezTo>
                  <a:cubicBezTo>
                    <a:pt x="151" y="76"/>
                    <a:pt x="128" y="64"/>
                    <a:pt x="113" y="64"/>
                  </a:cubicBezTo>
                  <a:cubicBezTo>
                    <a:pt x="109" y="64"/>
                    <a:pt x="106" y="64"/>
                    <a:pt x="101" y="68"/>
                  </a:cubicBezTo>
                  <a:cubicBezTo>
                    <a:pt x="87" y="76"/>
                    <a:pt x="72" y="79"/>
                    <a:pt x="64" y="79"/>
                  </a:cubicBezTo>
                  <a:cubicBezTo>
                    <a:pt x="38" y="79"/>
                    <a:pt x="38" y="45"/>
                    <a:pt x="34" y="16"/>
                  </a:cubicBezTo>
                  <a:cubicBezTo>
                    <a:pt x="30" y="9"/>
                    <a:pt x="23"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
            <p:cNvSpPr/>
            <p:nvPr/>
          </p:nvSpPr>
          <p:spPr>
            <a:xfrm>
              <a:off x="-2544928" y="-2672807"/>
              <a:ext cx="12558" cy="11412"/>
            </a:xfrm>
            <a:custGeom>
              <a:avLst/>
              <a:gdLst/>
              <a:ahLst/>
              <a:cxnLst/>
              <a:rect l="l" t="t" r="r" b="b"/>
              <a:pathLst>
                <a:path w="263" h="239" extrusionOk="0">
                  <a:moveTo>
                    <a:pt x="102" y="0"/>
                  </a:moveTo>
                  <a:cubicBezTo>
                    <a:pt x="68" y="0"/>
                    <a:pt x="35" y="11"/>
                    <a:pt x="1" y="56"/>
                  </a:cubicBezTo>
                  <a:lnTo>
                    <a:pt x="1" y="85"/>
                  </a:lnTo>
                  <a:cubicBezTo>
                    <a:pt x="57" y="112"/>
                    <a:pt x="143" y="112"/>
                    <a:pt x="109" y="216"/>
                  </a:cubicBezTo>
                  <a:cubicBezTo>
                    <a:pt x="106" y="220"/>
                    <a:pt x="132" y="232"/>
                    <a:pt x="143" y="239"/>
                  </a:cubicBezTo>
                  <a:lnTo>
                    <a:pt x="143" y="235"/>
                  </a:lnTo>
                  <a:cubicBezTo>
                    <a:pt x="166" y="171"/>
                    <a:pt x="169" y="90"/>
                    <a:pt x="259" y="71"/>
                  </a:cubicBezTo>
                  <a:cubicBezTo>
                    <a:pt x="263" y="71"/>
                    <a:pt x="263" y="56"/>
                    <a:pt x="263" y="49"/>
                  </a:cubicBezTo>
                  <a:cubicBezTo>
                    <a:pt x="211" y="33"/>
                    <a:pt x="154"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
            <p:cNvSpPr/>
            <p:nvPr/>
          </p:nvSpPr>
          <p:spPr>
            <a:xfrm>
              <a:off x="-2544928" y="-2726191"/>
              <a:ext cx="10266" cy="14468"/>
            </a:xfrm>
            <a:custGeom>
              <a:avLst/>
              <a:gdLst/>
              <a:ahLst/>
              <a:cxnLst/>
              <a:rect l="l" t="t" r="r" b="b"/>
              <a:pathLst>
                <a:path w="215" h="303" extrusionOk="0">
                  <a:moveTo>
                    <a:pt x="151" y="0"/>
                  </a:moveTo>
                  <a:cubicBezTo>
                    <a:pt x="139" y="0"/>
                    <a:pt x="128" y="4"/>
                    <a:pt x="117" y="15"/>
                  </a:cubicBezTo>
                  <a:cubicBezTo>
                    <a:pt x="102" y="30"/>
                    <a:pt x="87" y="33"/>
                    <a:pt x="72" y="33"/>
                  </a:cubicBezTo>
                  <a:cubicBezTo>
                    <a:pt x="61" y="33"/>
                    <a:pt x="49" y="33"/>
                    <a:pt x="39" y="30"/>
                  </a:cubicBezTo>
                  <a:cubicBezTo>
                    <a:pt x="31" y="26"/>
                    <a:pt x="20" y="26"/>
                    <a:pt x="9" y="26"/>
                  </a:cubicBezTo>
                  <a:lnTo>
                    <a:pt x="1" y="26"/>
                  </a:lnTo>
                  <a:cubicBezTo>
                    <a:pt x="46" y="56"/>
                    <a:pt x="42" y="90"/>
                    <a:pt x="1" y="123"/>
                  </a:cubicBezTo>
                  <a:cubicBezTo>
                    <a:pt x="68" y="164"/>
                    <a:pt x="80" y="232"/>
                    <a:pt x="83" y="303"/>
                  </a:cubicBezTo>
                  <a:lnTo>
                    <a:pt x="87" y="303"/>
                  </a:lnTo>
                  <a:cubicBezTo>
                    <a:pt x="99" y="254"/>
                    <a:pt x="143" y="239"/>
                    <a:pt x="180" y="221"/>
                  </a:cubicBezTo>
                  <a:cubicBezTo>
                    <a:pt x="177" y="176"/>
                    <a:pt x="91" y="206"/>
                    <a:pt x="121" y="127"/>
                  </a:cubicBezTo>
                  <a:cubicBezTo>
                    <a:pt x="139" y="75"/>
                    <a:pt x="184" y="71"/>
                    <a:pt x="214" y="45"/>
                  </a:cubicBezTo>
                  <a:lnTo>
                    <a:pt x="214" y="41"/>
                  </a:lnTo>
                  <a:cubicBezTo>
                    <a:pt x="196" y="23"/>
                    <a:pt x="173" y="0"/>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
            <p:cNvSpPr/>
            <p:nvPr/>
          </p:nvSpPr>
          <p:spPr>
            <a:xfrm>
              <a:off x="-2487580" y="-2657336"/>
              <a:ext cx="10935" cy="8977"/>
            </a:xfrm>
            <a:custGeom>
              <a:avLst/>
              <a:gdLst/>
              <a:ahLst/>
              <a:cxnLst/>
              <a:rect l="l" t="t" r="r" b="b"/>
              <a:pathLst>
                <a:path w="229" h="188" extrusionOk="0">
                  <a:moveTo>
                    <a:pt x="109" y="1"/>
                  </a:moveTo>
                  <a:cubicBezTo>
                    <a:pt x="59" y="42"/>
                    <a:pt x="0" y="83"/>
                    <a:pt x="45" y="161"/>
                  </a:cubicBezTo>
                  <a:cubicBezTo>
                    <a:pt x="49" y="169"/>
                    <a:pt x="56" y="173"/>
                    <a:pt x="64" y="177"/>
                  </a:cubicBezTo>
                  <a:cubicBezTo>
                    <a:pt x="82" y="184"/>
                    <a:pt x="97" y="187"/>
                    <a:pt x="116" y="187"/>
                  </a:cubicBezTo>
                  <a:cubicBezTo>
                    <a:pt x="157" y="187"/>
                    <a:pt x="190" y="165"/>
                    <a:pt x="206" y="120"/>
                  </a:cubicBezTo>
                  <a:cubicBezTo>
                    <a:pt x="228" y="46"/>
                    <a:pt x="164" y="23"/>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
            <p:cNvSpPr/>
            <p:nvPr/>
          </p:nvSpPr>
          <p:spPr>
            <a:xfrm>
              <a:off x="-2512601" y="-2766731"/>
              <a:ext cx="9311" cy="8977"/>
            </a:xfrm>
            <a:custGeom>
              <a:avLst/>
              <a:gdLst/>
              <a:ahLst/>
              <a:cxnLst/>
              <a:rect l="l" t="t" r="r" b="b"/>
              <a:pathLst>
                <a:path w="195" h="188" extrusionOk="0">
                  <a:moveTo>
                    <a:pt x="68" y="0"/>
                  </a:moveTo>
                  <a:cubicBezTo>
                    <a:pt x="27" y="0"/>
                    <a:pt x="34" y="61"/>
                    <a:pt x="8" y="83"/>
                  </a:cubicBezTo>
                  <a:cubicBezTo>
                    <a:pt x="5" y="87"/>
                    <a:pt x="5" y="97"/>
                    <a:pt x="0" y="105"/>
                  </a:cubicBezTo>
                  <a:cubicBezTo>
                    <a:pt x="8" y="135"/>
                    <a:pt x="23" y="165"/>
                    <a:pt x="50" y="187"/>
                  </a:cubicBezTo>
                  <a:cubicBezTo>
                    <a:pt x="83" y="173"/>
                    <a:pt x="124" y="187"/>
                    <a:pt x="150" y="154"/>
                  </a:cubicBezTo>
                  <a:cubicBezTo>
                    <a:pt x="195" y="90"/>
                    <a:pt x="180" y="49"/>
                    <a:pt x="105" y="11"/>
                  </a:cubicBezTo>
                  <a:cubicBezTo>
                    <a:pt x="90"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
            <p:cNvSpPr/>
            <p:nvPr/>
          </p:nvSpPr>
          <p:spPr>
            <a:xfrm>
              <a:off x="-2509020" y="-2662349"/>
              <a:ext cx="10028" cy="7210"/>
            </a:xfrm>
            <a:custGeom>
              <a:avLst/>
              <a:gdLst/>
              <a:ahLst/>
              <a:cxnLst/>
              <a:rect l="l" t="t" r="r" b="b"/>
              <a:pathLst>
                <a:path w="210" h="151" extrusionOk="0">
                  <a:moveTo>
                    <a:pt x="87" y="1"/>
                  </a:moveTo>
                  <a:cubicBezTo>
                    <a:pt x="49" y="1"/>
                    <a:pt x="34" y="35"/>
                    <a:pt x="8" y="113"/>
                  </a:cubicBezTo>
                  <a:cubicBezTo>
                    <a:pt x="4" y="121"/>
                    <a:pt x="1" y="128"/>
                    <a:pt x="1" y="135"/>
                  </a:cubicBezTo>
                  <a:cubicBezTo>
                    <a:pt x="4" y="140"/>
                    <a:pt x="11" y="144"/>
                    <a:pt x="15" y="151"/>
                  </a:cubicBezTo>
                  <a:cubicBezTo>
                    <a:pt x="34" y="140"/>
                    <a:pt x="49" y="135"/>
                    <a:pt x="68" y="135"/>
                  </a:cubicBezTo>
                  <a:cubicBezTo>
                    <a:pt x="82" y="135"/>
                    <a:pt x="98" y="140"/>
                    <a:pt x="113" y="140"/>
                  </a:cubicBezTo>
                  <a:cubicBezTo>
                    <a:pt x="124" y="144"/>
                    <a:pt x="139" y="144"/>
                    <a:pt x="154" y="144"/>
                  </a:cubicBezTo>
                  <a:cubicBezTo>
                    <a:pt x="168" y="144"/>
                    <a:pt x="180" y="144"/>
                    <a:pt x="194" y="135"/>
                  </a:cubicBezTo>
                  <a:cubicBezTo>
                    <a:pt x="210" y="102"/>
                    <a:pt x="206" y="68"/>
                    <a:pt x="194" y="35"/>
                  </a:cubicBezTo>
                  <a:cubicBezTo>
                    <a:pt x="146" y="16"/>
                    <a:pt x="113"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
            <p:cNvSpPr/>
            <p:nvPr/>
          </p:nvSpPr>
          <p:spPr>
            <a:xfrm>
              <a:off x="-2496557" y="-2712678"/>
              <a:ext cx="7783" cy="8261"/>
            </a:xfrm>
            <a:custGeom>
              <a:avLst/>
              <a:gdLst/>
              <a:ahLst/>
              <a:cxnLst/>
              <a:rect l="l" t="t" r="r" b="b"/>
              <a:pathLst>
                <a:path w="163" h="173" extrusionOk="0">
                  <a:moveTo>
                    <a:pt x="68" y="1"/>
                  </a:moveTo>
                  <a:cubicBezTo>
                    <a:pt x="28" y="1"/>
                    <a:pt x="12" y="38"/>
                    <a:pt x="9" y="83"/>
                  </a:cubicBezTo>
                  <a:cubicBezTo>
                    <a:pt x="1" y="147"/>
                    <a:pt x="35" y="173"/>
                    <a:pt x="95" y="173"/>
                  </a:cubicBezTo>
                  <a:lnTo>
                    <a:pt x="102" y="173"/>
                  </a:lnTo>
                  <a:cubicBezTo>
                    <a:pt x="158" y="117"/>
                    <a:pt x="162" y="64"/>
                    <a:pt x="102" y="9"/>
                  </a:cubicBezTo>
                  <a:cubicBezTo>
                    <a:pt x="90" y="5"/>
                    <a:pt x="8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
            <p:cNvSpPr/>
            <p:nvPr/>
          </p:nvSpPr>
          <p:spPr>
            <a:xfrm>
              <a:off x="-2522055" y="-2735168"/>
              <a:ext cx="8404" cy="7926"/>
            </a:xfrm>
            <a:custGeom>
              <a:avLst/>
              <a:gdLst/>
              <a:ahLst/>
              <a:cxnLst/>
              <a:rect l="l" t="t" r="r" b="b"/>
              <a:pathLst>
                <a:path w="176" h="166" extrusionOk="0">
                  <a:moveTo>
                    <a:pt x="83" y="1"/>
                  </a:moveTo>
                  <a:cubicBezTo>
                    <a:pt x="60" y="1"/>
                    <a:pt x="38" y="23"/>
                    <a:pt x="1" y="64"/>
                  </a:cubicBezTo>
                  <a:cubicBezTo>
                    <a:pt x="23" y="140"/>
                    <a:pt x="31" y="166"/>
                    <a:pt x="57" y="166"/>
                  </a:cubicBezTo>
                  <a:cubicBezTo>
                    <a:pt x="72" y="166"/>
                    <a:pt x="94" y="154"/>
                    <a:pt x="131" y="132"/>
                  </a:cubicBezTo>
                  <a:cubicBezTo>
                    <a:pt x="158" y="106"/>
                    <a:pt x="176" y="83"/>
                    <a:pt x="143" y="46"/>
                  </a:cubicBezTo>
                  <a:cubicBezTo>
                    <a:pt x="117" y="16"/>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
            <p:cNvSpPr/>
            <p:nvPr/>
          </p:nvSpPr>
          <p:spPr>
            <a:xfrm>
              <a:off x="-2502096" y="-2654280"/>
              <a:ext cx="8786" cy="8595"/>
            </a:xfrm>
            <a:custGeom>
              <a:avLst/>
              <a:gdLst/>
              <a:ahLst/>
              <a:cxnLst/>
              <a:rect l="l" t="t" r="r" b="b"/>
              <a:pathLst>
                <a:path w="184" h="180" extrusionOk="0">
                  <a:moveTo>
                    <a:pt x="54" y="1"/>
                  </a:moveTo>
                  <a:cubicBezTo>
                    <a:pt x="35" y="16"/>
                    <a:pt x="20" y="30"/>
                    <a:pt x="1" y="45"/>
                  </a:cubicBezTo>
                  <a:cubicBezTo>
                    <a:pt x="9" y="49"/>
                    <a:pt x="13" y="56"/>
                    <a:pt x="16" y="64"/>
                  </a:cubicBezTo>
                  <a:cubicBezTo>
                    <a:pt x="35" y="68"/>
                    <a:pt x="49" y="68"/>
                    <a:pt x="68" y="71"/>
                  </a:cubicBezTo>
                  <a:cubicBezTo>
                    <a:pt x="35" y="142"/>
                    <a:pt x="110" y="146"/>
                    <a:pt x="132" y="180"/>
                  </a:cubicBezTo>
                  <a:cubicBezTo>
                    <a:pt x="151" y="165"/>
                    <a:pt x="166" y="150"/>
                    <a:pt x="184" y="132"/>
                  </a:cubicBezTo>
                  <a:cubicBezTo>
                    <a:pt x="170" y="56"/>
                    <a:pt x="117" y="23"/>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
            <p:cNvSpPr/>
            <p:nvPr/>
          </p:nvSpPr>
          <p:spPr>
            <a:xfrm>
              <a:off x="-2546169" y="-2668748"/>
              <a:ext cx="8117" cy="10410"/>
            </a:xfrm>
            <a:custGeom>
              <a:avLst/>
              <a:gdLst/>
              <a:ahLst/>
              <a:cxnLst/>
              <a:rect l="l" t="t" r="r" b="b"/>
              <a:pathLst>
                <a:path w="170" h="218" extrusionOk="0">
                  <a:moveTo>
                    <a:pt x="27" y="0"/>
                  </a:moveTo>
                  <a:lnTo>
                    <a:pt x="27" y="0"/>
                  </a:lnTo>
                  <a:cubicBezTo>
                    <a:pt x="1" y="50"/>
                    <a:pt x="35" y="79"/>
                    <a:pt x="61" y="109"/>
                  </a:cubicBezTo>
                  <a:cubicBezTo>
                    <a:pt x="87" y="135"/>
                    <a:pt x="128" y="154"/>
                    <a:pt x="87" y="199"/>
                  </a:cubicBezTo>
                  <a:cubicBezTo>
                    <a:pt x="102" y="214"/>
                    <a:pt x="113" y="217"/>
                    <a:pt x="120" y="217"/>
                  </a:cubicBezTo>
                  <a:cubicBezTo>
                    <a:pt x="151" y="217"/>
                    <a:pt x="143" y="157"/>
                    <a:pt x="169" y="154"/>
                  </a:cubicBezTo>
                  <a:cubicBezTo>
                    <a:pt x="158" y="147"/>
                    <a:pt x="132" y="135"/>
                    <a:pt x="135" y="131"/>
                  </a:cubicBezTo>
                  <a:cubicBezTo>
                    <a:pt x="169" y="27"/>
                    <a:pt x="83" y="2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
            <p:cNvSpPr/>
            <p:nvPr/>
          </p:nvSpPr>
          <p:spPr>
            <a:xfrm>
              <a:off x="-2539389" y="-2705850"/>
              <a:ext cx="7783" cy="6828"/>
            </a:xfrm>
            <a:custGeom>
              <a:avLst/>
              <a:gdLst/>
              <a:ahLst/>
              <a:cxnLst/>
              <a:rect l="l" t="t" r="r" b="b"/>
              <a:pathLst>
                <a:path w="163" h="143" extrusionOk="0">
                  <a:moveTo>
                    <a:pt x="147" y="90"/>
                  </a:moveTo>
                  <a:cubicBezTo>
                    <a:pt x="147" y="94"/>
                    <a:pt x="150" y="94"/>
                    <a:pt x="150" y="94"/>
                  </a:cubicBezTo>
                  <a:lnTo>
                    <a:pt x="154" y="94"/>
                  </a:lnTo>
                  <a:cubicBezTo>
                    <a:pt x="150" y="90"/>
                    <a:pt x="150" y="90"/>
                    <a:pt x="147" y="90"/>
                  </a:cubicBezTo>
                  <a:close/>
                  <a:moveTo>
                    <a:pt x="50" y="0"/>
                  </a:moveTo>
                  <a:cubicBezTo>
                    <a:pt x="35" y="0"/>
                    <a:pt x="16" y="4"/>
                    <a:pt x="1" y="8"/>
                  </a:cubicBezTo>
                  <a:cubicBezTo>
                    <a:pt x="9" y="56"/>
                    <a:pt x="42" y="90"/>
                    <a:pt x="45" y="142"/>
                  </a:cubicBezTo>
                  <a:cubicBezTo>
                    <a:pt x="76" y="131"/>
                    <a:pt x="102" y="120"/>
                    <a:pt x="132" y="109"/>
                  </a:cubicBezTo>
                  <a:cubicBezTo>
                    <a:pt x="135" y="101"/>
                    <a:pt x="143" y="97"/>
                    <a:pt x="147" y="90"/>
                  </a:cubicBezTo>
                  <a:cubicBezTo>
                    <a:pt x="150" y="86"/>
                    <a:pt x="158" y="82"/>
                    <a:pt x="162" y="75"/>
                  </a:cubicBezTo>
                  <a:cubicBezTo>
                    <a:pt x="154" y="64"/>
                    <a:pt x="143" y="52"/>
                    <a:pt x="132" y="42"/>
                  </a:cubicBezTo>
                  <a:cubicBezTo>
                    <a:pt x="106" y="15"/>
                    <a:pt x="80"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
            <p:cNvSpPr/>
            <p:nvPr/>
          </p:nvSpPr>
          <p:spPr>
            <a:xfrm>
              <a:off x="-2517567" y="-2758709"/>
              <a:ext cx="8929" cy="5778"/>
            </a:xfrm>
            <a:custGeom>
              <a:avLst/>
              <a:gdLst/>
              <a:ahLst/>
              <a:cxnLst/>
              <a:rect l="l" t="t" r="r" b="b"/>
              <a:pathLst>
                <a:path w="187" h="121" extrusionOk="0">
                  <a:moveTo>
                    <a:pt x="37" y="0"/>
                  </a:moveTo>
                  <a:cubicBezTo>
                    <a:pt x="52" y="38"/>
                    <a:pt x="0" y="76"/>
                    <a:pt x="23" y="102"/>
                  </a:cubicBezTo>
                  <a:cubicBezTo>
                    <a:pt x="33" y="117"/>
                    <a:pt x="45" y="120"/>
                    <a:pt x="59" y="120"/>
                  </a:cubicBezTo>
                  <a:cubicBezTo>
                    <a:pt x="71" y="120"/>
                    <a:pt x="82" y="117"/>
                    <a:pt x="94" y="117"/>
                  </a:cubicBezTo>
                  <a:cubicBezTo>
                    <a:pt x="104" y="112"/>
                    <a:pt x="116" y="112"/>
                    <a:pt x="127" y="112"/>
                  </a:cubicBezTo>
                  <a:lnTo>
                    <a:pt x="142" y="112"/>
                  </a:lnTo>
                  <a:cubicBezTo>
                    <a:pt x="157" y="117"/>
                    <a:pt x="172" y="117"/>
                    <a:pt x="187" y="117"/>
                  </a:cubicBezTo>
                  <a:cubicBezTo>
                    <a:pt x="154" y="90"/>
                    <a:pt x="168" y="50"/>
                    <a:pt x="154" y="19"/>
                  </a:cubicBezTo>
                  <a:lnTo>
                    <a:pt x="94" y="19"/>
                  </a:lnTo>
                  <a:cubicBezTo>
                    <a:pt x="75" y="19"/>
                    <a:pt x="56" y="1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
            <p:cNvSpPr/>
            <p:nvPr/>
          </p:nvSpPr>
          <p:spPr>
            <a:xfrm>
              <a:off x="-2510261" y="-2759425"/>
              <a:ext cx="7735" cy="6303"/>
            </a:xfrm>
            <a:custGeom>
              <a:avLst/>
              <a:gdLst/>
              <a:ahLst/>
              <a:cxnLst/>
              <a:rect l="l" t="t" r="r" b="b"/>
              <a:pathLst>
                <a:path w="162" h="132" extrusionOk="0">
                  <a:moveTo>
                    <a:pt x="101" y="1"/>
                  </a:moveTo>
                  <a:lnTo>
                    <a:pt x="101" y="1"/>
                  </a:lnTo>
                  <a:cubicBezTo>
                    <a:pt x="75" y="34"/>
                    <a:pt x="34" y="20"/>
                    <a:pt x="1" y="34"/>
                  </a:cubicBezTo>
                  <a:cubicBezTo>
                    <a:pt x="15" y="65"/>
                    <a:pt x="1" y="105"/>
                    <a:pt x="34" y="132"/>
                  </a:cubicBezTo>
                  <a:cubicBezTo>
                    <a:pt x="161" y="127"/>
                    <a:pt x="161" y="12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
            <p:cNvSpPr/>
            <p:nvPr/>
          </p:nvSpPr>
          <p:spPr>
            <a:xfrm>
              <a:off x="-2540821" y="-2706232"/>
              <a:ext cx="7735" cy="8834"/>
            </a:xfrm>
            <a:custGeom>
              <a:avLst/>
              <a:gdLst/>
              <a:ahLst/>
              <a:cxnLst/>
              <a:rect l="l" t="t" r="r" b="b"/>
              <a:pathLst>
                <a:path w="162" h="185" extrusionOk="0">
                  <a:moveTo>
                    <a:pt x="13" y="0"/>
                  </a:moveTo>
                  <a:cubicBezTo>
                    <a:pt x="1" y="34"/>
                    <a:pt x="1" y="68"/>
                    <a:pt x="8" y="102"/>
                  </a:cubicBezTo>
                  <a:cubicBezTo>
                    <a:pt x="16" y="147"/>
                    <a:pt x="46" y="180"/>
                    <a:pt x="91" y="184"/>
                  </a:cubicBezTo>
                  <a:lnTo>
                    <a:pt x="98" y="184"/>
                  </a:lnTo>
                  <a:cubicBezTo>
                    <a:pt x="136" y="184"/>
                    <a:pt x="162" y="162"/>
                    <a:pt x="162" y="117"/>
                  </a:cubicBezTo>
                  <a:lnTo>
                    <a:pt x="162" y="117"/>
                  </a:lnTo>
                  <a:cubicBezTo>
                    <a:pt x="132" y="128"/>
                    <a:pt x="106" y="139"/>
                    <a:pt x="75" y="150"/>
                  </a:cubicBezTo>
                  <a:cubicBezTo>
                    <a:pt x="72" y="98"/>
                    <a:pt x="39" y="64"/>
                    <a:pt x="31" y="16"/>
                  </a:cubicBezTo>
                  <a:cubicBezTo>
                    <a:pt x="23" y="12"/>
                    <a:pt x="20" y="5"/>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
            <p:cNvSpPr/>
            <p:nvPr/>
          </p:nvSpPr>
          <p:spPr>
            <a:xfrm>
              <a:off x="-2508351" y="-2655903"/>
              <a:ext cx="9025" cy="3820"/>
            </a:xfrm>
            <a:custGeom>
              <a:avLst/>
              <a:gdLst/>
              <a:ahLst/>
              <a:cxnLst/>
              <a:rect l="l" t="t" r="r" b="b"/>
              <a:pathLst>
                <a:path w="189" h="80" extrusionOk="0">
                  <a:moveTo>
                    <a:pt x="54" y="0"/>
                  </a:moveTo>
                  <a:cubicBezTo>
                    <a:pt x="35" y="0"/>
                    <a:pt x="20" y="5"/>
                    <a:pt x="1" y="16"/>
                  </a:cubicBezTo>
                  <a:cubicBezTo>
                    <a:pt x="5" y="45"/>
                    <a:pt x="5" y="79"/>
                    <a:pt x="31" y="79"/>
                  </a:cubicBezTo>
                  <a:cubicBezTo>
                    <a:pt x="39" y="79"/>
                    <a:pt x="54" y="76"/>
                    <a:pt x="68" y="68"/>
                  </a:cubicBezTo>
                  <a:cubicBezTo>
                    <a:pt x="73" y="64"/>
                    <a:pt x="76" y="64"/>
                    <a:pt x="80" y="64"/>
                  </a:cubicBezTo>
                  <a:cubicBezTo>
                    <a:pt x="95" y="64"/>
                    <a:pt x="118" y="76"/>
                    <a:pt x="132" y="79"/>
                  </a:cubicBezTo>
                  <a:cubicBezTo>
                    <a:pt x="151" y="64"/>
                    <a:pt x="166" y="50"/>
                    <a:pt x="185" y="35"/>
                  </a:cubicBezTo>
                  <a:cubicBezTo>
                    <a:pt x="188" y="23"/>
                    <a:pt x="188" y="12"/>
                    <a:pt x="180" y="0"/>
                  </a:cubicBezTo>
                  <a:cubicBezTo>
                    <a:pt x="166" y="9"/>
                    <a:pt x="154" y="9"/>
                    <a:pt x="140" y="9"/>
                  </a:cubicBezTo>
                  <a:cubicBezTo>
                    <a:pt x="125" y="9"/>
                    <a:pt x="110" y="9"/>
                    <a:pt x="99" y="5"/>
                  </a:cubicBezTo>
                  <a:cubicBezTo>
                    <a:pt x="84" y="5"/>
                    <a:pt x="68"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
            <p:cNvSpPr/>
            <p:nvPr/>
          </p:nvSpPr>
          <p:spPr>
            <a:xfrm>
              <a:off x="-2540964" y="-2711771"/>
              <a:ext cx="9502" cy="7926"/>
            </a:xfrm>
            <a:custGeom>
              <a:avLst/>
              <a:gdLst/>
              <a:ahLst/>
              <a:cxnLst/>
              <a:rect l="l" t="t" r="r" b="b"/>
              <a:pathLst>
                <a:path w="199" h="166" extrusionOk="0">
                  <a:moveTo>
                    <a:pt x="0" y="1"/>
                  </a:moveTo>
                  <a:cubicBezTo>
                    <a:pt x="4" y="38"/>
                    <a:pt x="11" y="79"/>
                    <a:pt x="16" y="116"/>
                  </a:cubicBezTo>
                  <a:cubicBezTo>
                    <a:pt x="23" y="121"/>
                    <a:pt x="26" y="128"/>
                    <a:pt x="34" y="132"/>
                  </a:cubicBezTo>
                  <a:cubicBezTo>
                    <a:pt x="49" y="128"/>
                    <a:pt x="68" y="124"/>
                    <a:pt x="83" y="124"/>
                  </a:cubicBezTo>
                  <a:cubicBezTo>
                    <a:pt x="113" y="124"/>
                    <a:pt x="139" y="139"/>
                    <a:pt x="165" y="166"/>
                  </a:cubicBezTo>
                  <a:cubicBezTo>
                    <a:pt x="173" y="128"/>
                    <a:pt x="199" y="94"/>
                    <a:pt x="180" y="53"/>
                  </a:cubicBezTo>
                  <a:lnTo>
                    <a:pt x="180" y="53"/>
                  </a:lnTo>
                  <a:cubicBezTo>
                    <a:pt x="168" y="79"/>
                    <a:pt x="150" y="98"/>
                    <a:pt x="128" y="98"/>
                  </a:cubicBezTo>
                  <a:cubicBezTo>
                    <a:pt x="113" y="98"/>
                    <a:pt x="101" y="94"/>
                    <a:pt x="83" y="83"/>
                  </a:cubicBezTo>
                  <a:cubicBezTo>
                    <a:pt x="56" y="57"/>
                    <a:pt x="30" y="3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
            <p:cNvSpPr/>
            <p:nvPr/>
          </p:nvSpPr>
          <p:spPr>
            <a:xfrm>
              <a:off x="-2493835" y="-2680160"/>
              <a:ext cx="9120" cy="8261"/>
            </a:xfrm>
            <a:custGeom>
              <a:avLst/>
              <a:gdLst/>
              <a:ahLst/>
              <a:cxnLst/>
              <a:rect l="l" t="t" r="r" b="b"/>
              <a:pathLst>
                <a:path w="191" h="173" extrusionOk="0">
                  <a:moveTo>
                    <a:pt x="26" y="1"/>
                  </a:moveTo>
                  <a:cubicBezTo>
                    <a:pt x="7" y="23"/>
                    <a:pt x="0" y="46"/>
                    <a:pt x="7" y="75"/>
                  </a:cubicBezTo>
                  <a:cubicBezTo>
                    <a:pt x="33" y="172"/>
                    <a:pt x="120" y="158"/>
                    <a:pt x="190" y="165"/>
                  </a:cubicBezTo>
                  <a:lnTo>
                    <a:pt x="190" y="161"/>
                  </a:lnTo>
                  <a:cubicBezTo>
                    <a:pt x="168" y="142"/>
                    <a:pt x="150" y="124"/>
                    <a:pt x="128" y="105"/>
                  </a:cubicBezTo>
                  <a:cubicBezTo>
                    <a:pt x="112" y="113"/>
                    <a:pt x="101" y="116"/>
                    <a:pt x="94" y="116"/>
                  </a:cubicBezTo>
                  <a:cubicBezTo>
                    <a:pt x="75" y="116"/>
                    <a:pt x="64" y="105"/>
                    <a:pt x="56" y="87"/>
                  </a:cubicBezTo>
                  <a:cubicBezTo>
                    <a:pt x="45" y="56"/>
                    <a:pt x="38" y="27"/>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
            <p:cNvSpPr/>
            <p:nvPr/>
          </p:nvSpPr>
          <p:spPr>
            <a:xfrm>
              <a:off x="-2484763" y="-2676245"/>
              <a:ext cx="13465" cy="5969"/>
            </a:xfrm>
            <a:custGeom>
              <a:avLst/>
              <a:gdLst/>
              <a:ahLst/>
              <a:cxnLst/>
              <a:rect l="l" t="t" r="r" b="b"/>
              <a:pathLst>
                <a:path w="282" h="125" extrusionOk="0">
                  <a:moveTo>
                    <a:pt x="281" y="0"/>
                  </a:moveTo>
                  <a:lnTo>
                    <a:pt x="281" y="0"/>
                  </a:lnTo>
                  <a:cubicBezTo>
                    <a:pt x="229" y="68"/>
                    <a:pt x="162" y="90"/>
                    <a:pt x="90" y="90"/>
                  </a:cubicBezTo>
                  <a:cubicBezTo>
                    <a:pt x="61" y="90"/>
                    <a:pt x="31" y="86"/>
                    <a:pt x="0" y="79"/>
                  </a:cubicBezTo>
                  <a:lnTo>
                    <a:pt x="0" y="83"/>
                  </a:lnTo>
                  <a:cubicBezTo>
                    <a:pt x="23" y="117"/>
                    <a:pt x="50" y="124"/>
                    <a:pt x="76" y="124"/>
                  </a:cubicBezTo>
                  <a:cubicBezTo>
                    <a:pt x="90" y="124"/>
                    <a:pt x="105" y="121"/>
                    <a:pt x="121" y="117"/>
                  </a:cubicBezTo>
                  <a:cubicBezTo>
                    <a:pt x="139" y="112"/>
                    <a:pt x="154" y="112"/>
                    <a:pt x="169" y="112"/>
                  </a:cubicBezTo>
                  <a:cubicBezTo>
                    <a:pt x="180" y="112"/>
                    <a:pt x="188" y="112"/>
                    <a:pt x="199" y="117"/>
                  </a:cubicBezTo>
                  <a:cubicBezTo>
                    <a:pt x="225" y="79"/>
                    <a:pt x="281" y="60"/>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
            <p:cNvSpPr/>
            <p:nvPr/>
          </p:nvSpPr>
          <p:spPr>
            <a:xfrm>
              <a:off x="-2532417" y="-2703892"/>
              <a:ext cx="7019" cy="3247"/>
            </a:xfrm>
            <a:custGeom>
              <a:avLst/>
              <a:gdLst/>
              <a:ahLst/>
              <a:cxnLst/>
              <a:rect l="l" t="t" r="r" b="b"/>
              <a:pathLst>
                <a:path w="147" h="68" extrusionOk="0">
                  <a:moveTo>
                    <a:pt x="79" y="1"/>
                  </a:moveTo>
                  <a:cubicBezTo>
                    <a:pt x="75" y="1"/>
                    <a:pt x="72" y="1"/>
                    <a:pt x="64" y="4"/>
                  </a:cubicBezTo>
                  <a:lnTo>
                    <a:pt x="49" y="4"/>
                  </a:lnTo>
                  <a:cubicBezTo>
                    <a:pt x="38" y="11"/>
                    <a:pt x="27" y="23"/>
                    <a:pt x="16" y="34"/>
                  </a:cubicBezTo>
                  <a:cubicBezTo>
                    <a:pt x="12" y="41"/>
                    <a:pt x="4" y="45"/>
                    <a:pt x="1" y="49"/>
                  </a:cubicBezTo>
                  <a:cubicBezTo>
                    <a:pt x="4" y="49"/>
                    <a:pt x="4" y="49"/>
                    <a:pt x="8" y="53"/>
                  </a:cubicBezTo>
                  <a:cubicBezTo>
                    <a:pt x="34" y="56"/>
                    <a:pt x="64" y="68"/>
                    <a:pt x="91" y="68"/>
                  </a:cubicBezTo>
                  <a:cubicBezTo>
                    <a:pt x="109" y="68"/>
                    <a:pt x="132" y="60"/>
                    <a:pt x="146" y="34"/>
                  </a:cubicBezTo>
                  <a:cubicBezTo>
                    <a:pt x="132" y="8"/>
                    <a:pt x="106"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
            <p:cNvSpPr/>
            <p:nvPr/>
          </p:nvSpPr>
          <p:spPr>
            <a:xfrm>
              <a:off x="-2522581" y="-2746055"/>
              <a:ext cx="4488" cy="4011"/>
            </a:xfrm>
            <a:custGeom>
              <a:avLst/>
              <a:gdLst/>
              <a:ahLst/>
              <a:cxnLst/>
              <a:rect l="l" t="t" r="r" b="b"/>
              <a:pathLst>
                <a:path w="94" h="84" extrusionOk="0">
                  <a:moveTo>
                    <a:pt x="42" y="1"/>
                  </a:moveTo>
                  <a:cubicBezTo>
                    <a:pt x="34" y="1"/>
                    <a:pt x="26" y="1"/>
                    <a:pt x="23" y="9"/>
                  </a:cubicBezTo>
                  <a:cubicBezTo>
                    <a:pt x="15" y="31"/>
                    <a:pt x="0" y="49"/>
                    <a:pt x="23" y="72"/>
                  </a:cubicBezTo>
                  <a:cubicBezTo>
                    <a:pt x="30" y="80"/>
                    <a:pt x="38" y="83"/>
                    <a:pt x="45" y="83"/>
                  </a:cubicBezTo>
                  <a:cubicBezTo>
                    <a:pt x="52" y="83"/>
                    <a:pt x="64" y="76"/>
                    <a:pt x="68" y="68"/>
                  </a:cubicBezTo>
                  <a:cubicBezTo>
                    <a:pt x="83" y="49"/>
                    <a:pt x="94" y="27"/>
                    <a:pt x="71" y="12"/>
                  </a:cubicBezTo>
                  <a:cubicBezTo>
                    <a:pt x="60" y="4"/>
                    <a:pt x="52"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
            <p:cNvSpPr/>
            <p:nvPr/>
          </p:nvSpPr>
          <p:spPr>
            <a:xfrm>
              <a:off x="-2491686" y="-2712296"/>
              <a:ext cx="3581" cy="7879"/>
            </a:xfrm>
            <a:custGeom>
              <a:avLst/>
              <a:gdLst/>
              <a:ahLst/>
              <a:cxnLst/>
              <a:rect l="l" t="t" r="r" b="b"/>
              <a:pathLst>
                <a:path w="75" h="165" extrusionOk="0">
                  <a:moveTo>
                    <a:pt x="0" y="1"/>
                  </a:moveTo>
                  <a:cubicBezTo>
                    <a:pt x="60" y="56"/>
                    <a:pt x="56" y="109"/>
                    <a:pt x="0" y="165"/>
                  </a:cubicBezTo>
                  <a:lnTo>
                    <a:pt x="4" y="165"/>
                  </a:lnTo>
                  <a:cubicBezTo>
                    <a:pt x="60" y="165"/>
                    <a:pt x="75" y="127"/>
                    <a:pt x="75" y="82"/>
                  </a:cubicBezTo>
                  <a:cubicBezTo>
                    <a:pt x="75" y="34"/>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
            <p:cNvSpPr/>
            <p:nvPr/>
          </p:nvSpPr>
          <p:spPr>
            <a:xfrm>
              <a:off x="-2547554" y="-2724950"/>
              <a:ext cx="4823" cy="4679"/>
            </a:xfrm>
            <a:custGeom>
              <a:avLst/>
              <a:gdLst/>
              <a:ahLst/>
              <a:cxnLst/>
              <a:rect l="l" t="t" r="r" b="b"/>
              <a:pathLst>
                <a:path w="101" h="98" extrusionOk="0">
                  <a:moveTo>
                    <a:pt x="56" y="0"/>
                  </a:moveTo>
                  <a:cubicBezTo>
                    <a:pt x="0" y="60"/>
                    <a:pt x="4" y="71"/>
                    <a:pt x="56" y="97"/>
                  </a:cubicBezTo>
                  <a:cubicBezTo>
                    <a:pt x="97" y="64"/>
                    <a:pt x="101"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
            <p:cNvSpPr/>
            <p:nvPr/>
          </p:nvSpPr>
          <p:spPr>
            <a:xfrm>
              <a:off x="-2488821" y="-2657336"/>
              <a:ext cx="6446" cy="7735"/>
            </a:xfrm>
            <a:custGeom>
              <a:avLst/>
              <a:gdLst/>
              <a:ahLst/>
              <a:cxnLst/>
              <a:rect l="l" t="t" r="r" b="b"/>
              <a:pathLst>
                <a:path w="135" h="162" extrusionOk="0">
                  <a:moveTo>
                    <a:pt x="135" y="1"/>
                  </a:moveTo>
                  <a:lnTo>
                    <a:pt x="135" y="1"/>
                  </a:lnTo>
                  <a:cubicBezTo>
                    <a:pt x="15" y="46"/>
                    <a:pt x="0" y="80"/>
                    <a:pt x="71" y="161"/>
                  </a:cubicBezTo>
                  <a:cubicBezTo>
                    <a:pt x="26" y="83"/>
                    <a:pt x="85"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
            <p:cNvSpPr/>
            <p:nvPr/>
          </p:nvSpPr>
          <p:spPr>
            <a:xfrm>
              <a:off x="-2530077" y="-2706566"/>
              <a:ext cx="5539" cy="4297"/>
            </a:xfrm>
            <a:custGeom>
              <a:avLst/>
              <a:gdLst/>
              <a:ahLst/>
              <a:cxnLst/>
              <a:rect l="l" t="t" r="r" b="b"/>
              <a:pathLst>
                <a:path w="116" h="90" extrusionOk="0">
                  <a:moveTo>
                    <a:pt x="45" y="0"/>
                  </a:moveTo>
                  <a:cubicBezTo>
                    <a:pt x="30" y="0"/>
                    <a:pt x="19" y="19"/>
                    <a:pt x="0" y="60"/>
                  </a:cubicBezTo>
                  <a:lnTo>
                    <a:pt x="15" y="60"/>
                  </a:lnTo>
                  <a:cubicBezTo>
                    <a:pt x="23" y="57"/>
                    <a:pt x="26" y="57"/>
                    <a:pt x="30" y="57"/>
                  </a:cubicBezTo>
                  <a:cubicBezTo>
                    <a:pt x="57" y="57"/>
                    <a:pt x="83" y="64"/>
                    <a:pt x="97" y="90"/>
                  </a:cubicBezTo>
                  <a:cubicBezTo>
                    <a:pt x="105" y="86"/>
                    <a:pt x="109" y="79"/>
                    <a:pt x="116" y="75"/>
                  </a:cubicBezTo>
                  <a:cubicBezTo>
                    <a:pt x="79" y="23"/>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
            <p:cNvSpPr/>
            <p:nvPr/>
          </p:nvSpPr>
          <p:spPr>
            <a:xfrm>
              <a:off x="-2515848" y="-2761717"/>
              <a:ext cx="5635" cy="3963"/>
            </a:xfrm>
            <a:custGeom>
              <a:avLst/>
              <a:gdLst/>
              <a:ahLst/>
              <a:cxnLst/>
              <a:rect l="l" t="t" r="r" b="b"/>
              <a:pathLst>
                <a:path w="118" h="83" extrusionOk="0">
                  <a:moveTo>
                    <a:pt x="68" y="0"/>
                  </a:moveTo>
                  <a:cubicBezTo>
                    <a:pt x="46" y="23"/>
                    <a:pt x="23" y="41"/>
                    <a:pt x="1" y="63"/>
                  </a:cubicBezTo>
                  <a:cubicBezTo>
                    <a:pt x="20" y="79"/>
                    <a:pt x="39" y="82"/>
                    <a:pt x="58" y="82"/>
                  </a:cubicBezTo>
                  <a:lnTo>
                    <a:pt x="118" y="82"/>
                  </a:lnTo>
                  <a:cubicBezTo>
                    <a:pt x="91" y="60"/>
                    <a:pt x="76"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
            <p:cNvSpPr/>
            <p:nvPr/>
          </p:nvSpPr>
          <p:spPr>
            <a:xfrm>
              <a:off x="-2518665" y="-2664641"/>
              <a:ext cx="3295" cy="6303"/>
            </a:xfrm>
            <a:custGeom>
              <a:avLst/>
              <a:gdLst/>
              <a:ahLst/>
              <a:cxnLst/>
              <a:rect l="l" t="t" r="r" b="b"/>
              <a:pathLst>
                <a:path w="69" h="132" extrusionOk="0">
                  <a:moveTo>
                    <a:pt x="53" y="0"/>
                  </a:moveTo>
                  <a:lnTo>
                    <a:pt x="53" y="0"/>
                  </a:lnTo>
                  <a:cubicBezTo>
                    <a:pt x="30" y="23"/>
                    <a:pt x="15" y="45"/>
                    <a:pt x="8" y="79"/>
                  </a:cubicBezTo>
                  <a:cubicBezTo>
                    <a:pt x="1" y="113"/>
                    <a:pt x="8" y="131"/>
                    <a:pt x="42" y="131"/>
                  </a:cubicBezTo>
                  <a:lnTo>
                    <a:pt x="53" y="131"/>
                  </a:lnTo>
                  <a:cubicBezTo>
                    <a:pt x="4" y="87"/>
                    <a:pt x="68"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
            <p:cNvSpPr/>
            <p:nvPr/>
          </p:nvSpPr>
          <p:spPr>
            <a:xfrm>
              <a:off x="-2655373" y="-2765489"/>
              <a:ext cx="26072" cy="44503"/>
            </a:xfrm>
            <a:custGeom>
              <a:avLst/>
              <a:gdLst/>
              <a:ahLst/>
              <a:cxnLst/>
              <a:rect l="l" t="t" r="r" b="b"/>
              <a:pathLst>
                <a:path w="546" h="932" extrusionOk="0">
                  <a:moveTo>
                    <a:pt x="340" y="385"/>
                  </a:moveTo>
                  <a:cubicBezTo>
                    <a:pt x="348" y="385"/>
                    <a:pt x="355" y="389"/>
                    <a:pt x="363" y="389"/>
                  </a:cubicBezTo>
                  <a:cubicBezTo>
                    <a:pt x="374" y="389"/>
                    <a:pt x="385" y="393"/>
                    <a:pt x="393" y="397"/>
                  </a:cubicBezTo>
                  <a:cubicBezTo>
                    <a:pt x="385" y="404"/>
                    <a:pt x="381" y="411"/>
                    <a:pt x="371" y="419"/>
                  </a:cubicBezTo>
                  <a:cubicBezTo>
                    <a:pt x="359" y="430"/>
                    <a:pt x="348" y="446"/>
                    <a:pt x="333" y="446"/>
                  </a:cubicBezTo>
                  <a:cubicBezTo>
                    <a:pt x="329" y="446"/>
                    <a:pt x="321" y="446"/>
                    <a:pt x="318" y="442"/>
                  </a:cubicBezTo>
                  <a:cubicBezTo>
                    <a:pt x="310" y="434"/>
                    <a:pt x="307" y="419"/>
                    <a:pt x="310" y="411"/>
                  </a:cubicBezTo>
                  <a:cubicBezTo>
                    <a:pt x="314" y="389"/>
                    <a:pt x="326" y="385"/>
                    <a:pt x="340" y="385"/>
                  </a:cubicBezTo>
                  <a:close/>
                  <a:moveTo>
                    <a:pt x="202" y="1"/>
                  </a:moveTo>
                  <a:cubicBezTo>
                    <a:pt x="195" y="16"/>
                    <a:pt x="180" y="30"/>
                    <a:pt x="180" y="38"/>
                  </a:cubicBezTo>
                  <a:cubicBezTo>
                    <a:pt x="214" y="173"/>
                    <a:pt x="157" y="277"/>
                    <a:pt x="86" y="382"/>
                  </a:cubicBezTo>
                  <a:cubicBezTo>
                    <a:pt x="26" y="472"/>
                    <a:pt x="52" y="595"/>
                    <a:pt x="4" y="692"/>
                  </a:cubicBezTo>
                  <a:cubicBezTo>
                    <a:pt x="26" y="670"/>
                    <a:pt x="45" y="647"/>
                    <a:pt x="67" y="625"/>
                  </a:cubicBezTo>
                  <a:cubicBezTo>
                    <a:pt x="119" y="532"/>
                    <a:pt x="164" y="498"/>
                    <a:pt x="209" y="498"/>
                  </a:cubicBezTo>
                  <a:cubicBezTo>
                    <a:pt x="258" y="498"/>
                    <a:pt x="307" y="535"/>
                    <a:pt x="366" y="584"/>
                  </a:cubicBezTo>
                  <a:cubicBezTo>
                    <a:pt x="374" y="587"/>
                    <a:pt x="378" y="595"/>
                    <a:pt x="381" y="599"/>
                  </a:cubicBezTo>
                  <a:cubicBezTo>
                    <a:pt x="389" y="618"/>
                    <a:pt x="326" y="801"/>
                    <a:pt x="303" y="808"/>
                  </a:cubicBezTo>
                  <a:cubicBezTo>
                    <a:pt x="258" y="823"/>
                    <a:pt x="228" y="860"/>
                    <a:pt x="195" y="890"/>
                  </a:cubicBezTo>
                  <a:lnTo>
                    <a:pt x="131" y="827"/>
                  </a:lnTo>
                  <a:cubicBezTo>
                    <a:pt x="57" y="823"/>
                    <a:pt x="52" y="748"/>
                    <a:pt x="19" y="707"/>
                  </a:cubicBezTo>
                  <a:lnTo>
                    <a:pt x="19" y="707"/>
                  </a:lnTo>
                  <a:cubicBezTo>
                    <a:pt x="0" y="815"/>
                    <a:pt x="23" y="879"/>
                    <a:pt x="97" y="905"/>
                  </a:cubicBezTo>
                  <a:cubicBezTo>
                    <a:pt x="150" y="927"/>
                    <a:pt x="209" y="924"/>
                    <a:pt x="266" y="932"/>
                  </a:cubicBezTo>
                  <a:lnTo>
                    <a:pt x="269" y="932"/>
                  </a:lnTo>
                  <a:cubicBezTo>
                    <a:pt x="299" y="932"/>
                    <a:pt x="276" y="868"/>
                    <a:pt x="307" y="849"/>
                  </a:cubicBezTo>
                  <a:cubicBezTo>
                    <a:pt x="310" y="842"/>
                    <a:pt x="318" y="834"/>
                    <a:pt x="321" y="830"/>
                  </a:cubicBezTo>
                  <a:cubicBezTo>
                    <a:pt x="400" y="820"/>
                    <a:pt x="426" y="752"/>
                    <a:pt x="478" y="707"/>
                  </a:cubicBezTo>
                  <a:cubicBezTo>
                    <a:pt x="452" y="692"/>
                    <a:pt x="419" y="715"/>
                    <a:pt x="393" y="681"/>
                  </a:cubicBezTo>
                  <a:cubicBezTo>
                    <a:pt x="423" y="663"/>
                    <a:pt x="449" y="636"/>
                    <a:pt x="478" y="636"/>
                  </a:cubicBezTo>
                  <a:cubicBezTo>
                    <a:pt x="494" y="636"/>
                    <a:pt x="509" y="644"/>
                    <a:pt x="528" y="658"/>
                  </a:cubicBezTo>
                  <a:cubicBezTo>
                    <a:pt x="528" y="550"/>
                    <a:pt x="419" y="494"/>
                    <a:pt x="397" y="397"/>
                  </a:cubicBezTo>
                  <a:cubicBezTo>
                    <a:pt x="430" y="337"/>
                    <a:pt x="483" y="304"/>
                    <a:pt x="546" y="277"/>
                  </a:cubicBezTo>
                  <a:cubicBezTo>
                    <a:pt x="535" y="273"/>
                    <a:pt x="523" y="266"/>
                    <a:pt x="512" y="266"/>
                  </a:cubicBezTo>
                  <a:lnTo>
                    <a:pt x="505" y="266"/>
                  </a:lnTo>
                  <a:cubicBezTo>
                    <a:pt x="471" y="270"/>
                    <a:pt x="445" y="273"/>
                    <a:pt x="419" y="273"/>
                  </a:cubicBezTo>
                  <a:cubicBezTo>
                    <a:pt x="284" y="273"/>
                    <a:pt x="232" y="202"/>
                    <a:pt x="217" y="35"/>
                  </a:cubicBezTo>
                  <a:cubicBezTo>
                    <a:pt x="217" y="23"/>
                    <a:pt x="209" y="12"/>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
            <p:cNvSpPr/>
            <p:nvPr/>
          </p:nvSpPr>
          <p:spPr>
            <a:xfrm>
              <a:off x="-2645776" y="-2771554"/>
              <a:ext cx="22204" cy="19291"/>
            </a:xfrm>
            <a:custGeom>
              <a:avLst/>
              <a:gdLst/>
              <a:ahLst/>
              <a:cxnLst/>
              <a:rect l="l" t="t" r="r" b="b"/>
              <a:pathLst>
                <a:path w="465" h="404" extrusionOk="0">
                  <a:moveTo>
                    <a:pt x="270" y="0"/>
                  </a:moveTo>
                  <a:cubicBezTo>
                    <a:pt x="159" y="0"/>
                    <a:pt x="69" y="34"/>
                    <a:pt x="2" y="129"/>
                  </a:cubicBezTo>
                  <a:lnTo>
                    <a:pt x="2" y="129"/>
                  </a:lnTo>
                  <a:cubicBezTo>
                    <a:pt x="2" y="129"/>
                    <a:pt x="1" y="128"/>
                    <a:pt x="1" y="128"/>
                  </a:cubicBezTo>
                  <a:lnTo>
                    <a:pt x="1" y="131"/>
                  </a:lnTo>
                  <a:cubicBezTo>
                    <a:pt x="1" y="131"/>
                    <a:pt x="2" y="130"/>
                    <a:pt x="2" y="129"/>
                  </a:cubicBezTo>
                  <a:lnTo>
                    <a:pt x="2" y="129"/>
                  </a:lnTo>
                  <a:cubicBezTo>
                    <a:pt x="9" y="140"/>
                    <a:pt x="16" y="151"/>
                    <a:pt x="16" y="162"/>
                  </a:cubicBezTo>
                  <a:cubicBezTo>
                    <a:pt x="31" y="329"/>
                    <a:pt x="83" y="400"/>
                    <a:pt x="218" y="400"/>
                  </a:cubicBezTo>
                  <a:cubicBezTo>
                    <a:pt x="244" y="400"/>
                    <a:pt x="270" y="397"/>
                    <a:pt x="304" y="393"/>
                  </a:cubicBezTo>
                  <a:lnTo>
                    <a:pt x="311" y="393"/>
                  </a:lnTo>
                  <a:cubicBezTo>
                    <a:pt x="322" y="393"/>
                    <a:pt x="334" y="400"/>
                    <a:pt x="345" y="404"/>
                  </a:cubicBezTo>
                  <a:cubicBezTo>
                    <a:pt x="356" y="400"/>
                    <a:pt x="371" y="400"/>
                    <a:pt x="375" y="393"/>
                  </a:cubicBezTo>
                  <a:cubicBezTo>
                    <a:pt x="394" y="348"/>
                    <a:pt x="394" y="292"/>
                    <a:pt x="457" y="292"/>
                  </a:cubicBezTo>
                  <a:lnTo>
                    <a:pt x="465" y="292"/>
                  </a:lnTo>
                  <a:cubicBezTo>
                    <a:pt x="461" y="243"/>
                    <a:pt x="416" y="202"/>
                    <a:pt x="442" y="150"/>
                  </a:cubicBezTo>
                  <a:cubicBezTo>
                    <a:pt x="439" y="146"/>
                    <a:pt x="434" y="143"/>
                    <a:pt x="434" y="139"/>
                  </a:cubicBezTo>
                  <a:cubicBezTo>
                    <a:pt x="382" y="101"/>
                    <a:pt x="394" y="5"/>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
            <p:cNvSpPr/>
            <p:nvPr/>
          </p:nvSpPr>
          <p:spPr>
            <a:xfrm>
              <a:off x="-2609151" y="-2792611"/>
              <a:ext cx="15758" cy="18097"/>
            </a:xfrm>
            <a:custGeom>
              <a:avLst/>
              <a:gdLst/>
              <a:ahLst/>
              <a:cxnLst/>
              <a:rect l="l" t="t" r="r" b="b"/>
              <a:pathLst>
                <a:path w="330" h="379" extrusionOk="0">
                  <a:moveTo>
                    <a:pt x="269" y="1"/>
                  </a:moveTo>
                  <a:cubicBezTo>
                    <a:pt x="247" y="1"/>
                    <a:pt x="232" y="23"/>
                    <a:pt x="214" y="42"/>
                  </a:cubicBezTo>
                  <a:cubicBezTo>
                    <a:pt x="210" y="49"/>
                    <a:pt x="202" y="49"/>
                    <a:pt x="195" y="49"/>
                  </a:cubicBezTo>
                  <a:cubicBezTo>
                    <a:pt x="188" y="49"/>
                    <a:pt x="180" y="49"/>
                    <a:pt x="172" y="45"/>
                  </a:cubicBezTo>
                  <a:cubicBezTo>
                    <a:pt x="165" y="42"/>
                    <a:pt x="157" y="42"/>
                    <a:pt x="150" y="42"/>
                  </a:cubicBezTo>
                  <a:cubicBezTo>
                    <a:pt x="57" y="45"/>
                    <a:pt x="0" y="124"/>
                    <a:pt x="34" y="213"/>
                  </a:cubicBezTo>
                  <a:cubicBezTo>
                    <a:pt x="60" y="277"/>
                    <a:pt x="98" y="333"/>
                    <a:pt x="154" y="378"/>
                  </a:cubicBezTo>
                  <a:cubicBezTo>
                    <a:pt x="180" y="356"/>
                    <a:pt x="198" y="325"/>
                    <a:pt x="240" y="325"/>
                  </a:cubicBezTo>
                  <a:lnTo>
                    <a:pt x="250" y="325"/>
                  </a:lnTo>
                  <a:cubicBezTo>
                    <a:pt x="284" y="325"/>
                    <a:pt x="303" y="299"/>
                    <a:pt x="303" y="262"/>
                  </a:cubicBezTo>
                  <a:cubicBezTo>
                    <a:pt x="295" y="258"/>
                    <a:pt x="292" y="251"/>
                    <a:pt x="288" y="247"/>
                  </a:cubicBezTo>
                  <a:cubicBezTo>
                    <a:pt x="277" y="247"/>
                    <a:pt x="266" y="255"/>
                    <a:pt x="255" y="255"/>
                  </a:cubicBezTo>
                  <a:cubicBezTo>
                    <a:pt x="247" y="255"/>
                    <a:pt x="240" y="251"/>
                    <a:pt x="236" y="239"/>
                  </a:cubicBezTo>
                  <a:cubicBezTo>
                    <a:pt x="232" y="228"/>
                    <a:pt x="240" y="199"/>
                    <a:pt x="255" y="191"/>
                  </a:cubicBezTo>
                  <a:cubicBezTo>
                    <a:pt x="262" y="184"/>
                    <a:pt x="269" y="180"/>
                    <a:pt x="273" y="180"/>
                  </a:cubicBezTo>
                  <a:cubicBezTo>
                    <a:pt x="292" y="180"/>
                    <a:pt x="303" y="202"/>
                    <a:pt x="318" y="213"/>
                  </a:cubicBezTo>
                  <a:cubicBezTo>
                    <a:pt x="329" y="168"/>
                    <a:pt x="292" y="135"/>
                    <a:pt x="295" y="90"/>
                  </a:cubicBezTo>
                  <a:cubicBezTo>
                    <a:pt x="303" y="60"/>
                    <a:pt x="314" y="23"/>
                    <a:pt x="288" y="4"/>
                  </a:cubicBezTo>
                  <a:cubicBezTo>
                    <a:pt x="281" y="1"/>
                    <a:pt x="273" y="1"/>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
            <p:cNvSpPr/>
            <p:nvPr/>
          </p:nvSpPr>
          <p:spPr>
            <a:xfrm>
              <a:off x="-2621853" y="-2751021"/>
              <a:ext cx="14707" cy="15232"/>
            </a:xfrm>
            <a:custGeom>
              <a:avLst/>
              <a:gdLst/>
              <a:ahLst/>
              <a:cxnLst/>
              <a:rect l="l" t="t" r="r" b="b"/>
              <a:pathLst>
                <a:path w="308" h="319" extrusionOk="0">
                  <a:moveTo>
                    <a:pt x="113" y="1"/>
                  </a:moveTo>
                  <a:cubicBezTo>
                    <a:pt x="109" y="46"/>
                    <a:pt x="87" y="64"/>
                    <a:pt x="64" y="90"/>
                  </a:cubicBezTo>
                  <a:cubicBezTo>
                    <a:pt x="1" y="161"/>
                    <a:pt x="9" y="265"/>
                    <a:pt x="68" y="303"/>
                  </a:cubicBezTo>
                  <a:cubicBezTo>
                    <a:pt x="87" y="315"/>
                    <a:pt x="109" y="318"/>
                    <a:pt x="132" y="318"/>
                  </a:cubicBezTo>
                  <a:cubicBezTo>
                    <a:pt x="180" y="318"/>
                    <a:pt x="233" y="296"/>
                    <a:pt x="259" y="255"/>
                  </a:cubicBezTo>
                  <a:cubicBezTo>
                    <a:pt x="307" y="184"/>
                    <a:pt x="300" y="143"/>
                    <a:pt x="225" y="82"/>
                  </a:cubicBezTo>
                  <a:cubicBezTo>
                    <a:pt x="192" y="56"/>
                    <a:pt x="158"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
            <p:cNvSpPr/>
            <p:nvPr/>
          </p:nvSpPr>
          <p:spPr>
            <a:xfrm>
              <a:off x="-2611825" y="-2794044"/>
              <a:ext cx="24687" cy="19530"/>
            </a:xfrm>
            <a:custGeom>
              <a:avLst/>
              <a:gdLst/>
              <a:ahLst/>
              <a:cxnLst/>
              <a:rect l="l" t="t" r="r" b="b"/>
              <a:pathLst>
                <a:path w="517" h="409" extrusionOk="0">
                  <a:moveTo>
                    <a:pt x="314" y="0"/>
                  </a:moveTo>
                  <a:cubicBezTo>
                    <a:pt x="247" y="0"/>
                    <a:pt x="191" y="27"/>
                    <a:pt x="127" y="45"/>
                  </a:cubicBezTo>
                  <a:cubicBezTo>
                    <a:pt x="71" y="57"/>
                    <a:pt x="0" y="195"/>
                    <a:pt x="26" y="232"/>
                  </a:cubicBezTo>
                  <a:cubicBezTo>
                    <a:pt x="79" y="300"/>
                    <a:pt x="105" y="393"/>
                    <a:pt x="210" y="408"/>
                  </a:cubicBezTo>
                  <a:cubicBezTo>
                    <a:pt x="154" y="363"/>
                    <a:pt x="116" y="307"/>
                    <a:pt x="90" y="243"/>
                  </a:cubicBezTo>
                  <a:cubicBezTo>
                    <a:pt x="56" y="154"/>
                    <a:pt x="113" y="75"/>
                    <a:pt x="206" y="72"/>
                  </a:cubicBezTo>
                  <a:cubicBezTo>
                    <a:pt x="213" y="72"/>
                    <a:pt x="221" y="72"/>
                    <a:pt x="228" y="75"/>
                  </a:cubicBezTo>
                  <a:cubicBezTo>
                    <a:pt x="236" y="79"/>
                    <a:pt x="244" y="79"/>
                    <a:pt x="251" y="79"/>
                  </a:cubicBezTo>
                  <a:cubicBezTo>
                    <a:pt x="258" y="79"/>
                    <a:pt x="266" y="79"/>
                    <a:pt x="270" y="72"/>
                  </a:cubicBezTo>
                  <a:cubicBezTo>
                    <a:pt x="288" y="53"/>
                    <a:pt x="303" y="31"/>
                    <a:pt x="325" y="31"/>
                  </a:cubicBezTo>
                  <a:cubicBezTo>
                    <a:pt x="329" y="31"/>
                    <a:pt x="337" y="31"/>
                    <a:pt x="344" y="34"/>
                  </a:cubicBezTo>
                  <a:cubicBezTo>
                    <a:pt x="370" y="53"/>
                    <a:pt x="359" y="90"/>
                    <a:pt x="351" y="120"/>
                  </a:cubicBezTo>
                  <a:cubicBezTo>
                    <a:pt x="348" y="165"/>
                    <a:pt x="385" y="198"/>
                    <a:pt x="374" y="243"/>
                  </a:cubicBezTo>
                  <a:cubicBezTo>
                    <a:pt x="363" y="255"/>
                    <a:pt x="351" y="266"/>
                    <a:pt x="344" y="277"/>
                  </a:cubicBezTo>
                  <a:cubicBezTo>
                    <a:pt x="348" y="281"/>
                    <a:pt x="351" y="288"/>
                    <a:pt x="359" y="292"/>
                  </a:cubicBezTo>
                  <a:cubicBezTo>
                    <a:pt x="404" y="269"/>
                    <a:pt x="401" y="195"/>
                    <a:pt x="456" y="188"/>
                  </a:cubicBezTo>
                  <a:cubicBezTo>
                    <a:pt x="516" y="180"/>
                    <a:pt x="501" y="139"/>
                    <a:pt x="490" y="109"/>
                  </a:cubicBezTo>
                  <a:cubicBezTo>
                    <a:pt x="468" y="34"/>
                    <a:pt x="404"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
            <p:cNvSpPr/>
            <p:nvPr/>
          </p:nvSpPr>
          <p:spPr>
            <a:xfrm>
              <a:off x="-2627535" y="-2787980"/>
              <a:ext cx="11078" cy="12367"/>
            </a:xfrm>
            <a:custGeom>
              <a:avLst/>
              <a:gdLst/>
              <a:ahLst/>
              <a:cxnLst/>
              <a:rect l="l" t="t" r="r" b="b"/>
              <a:pathLst>
                <a:path w="232" h="259" extrusionOk="0">
                  <a:moveTo>
                    <a:pt x="97" y="1"/>
                  </a:moveTo>
                  <a:cubicBezTo>
                    <a:pt x="75" y="1"/>
                    <a:pt x="52" y="4"/>
                    <a:pt x="45" y="45"/>
                  </a:cubicBezTo>
                  <a:cubicBezTo>
                    <a:pt x="41" y="79"/>
                    <a:pt x="19" y="105"/>
                    <a:pt x="0" y="131"/>
                  </a:cubicBezTo>
                  <a:cubicBezTo>
                    <a:pt x="7" y="154"/>
                    <a:pt x="7" y="173"/>
                    <a:pt x="0" y="192"/>
                  </a:cubicBezTo>
                  <a:cubicBezTo>
                    <a:pt x="49" y="225"/>
                    <a:pt x="109" y="236"/>
                    <a:pt x="161" y="259"/>
                  </a:cubicBezTo>
                  <a:cubicBezTo>
                    <a:pt x="232" y="102"/>
                    <a:pt x="232" y="102"/>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
            <p:cNvSpPr/>
            <p:nvPr/>
          </p:nvSpPr>
          <p:spPr>
            <a:xfrm>
              <a:off x="-2645776" y="-2778859"/>
              <a:ext cx="25928" cy="14468"/>
            </a:xfrm>
            <a:custGeom>
              <a:avLst/>
              <a:gdLst/>
              <a:ahLst/>
              <a:cxnLst/>
              <a:rect l="l" t="t" r="r" b="b"/>
              <a:pathLst>
                <a:path w="543" h="303" extrusionOk="0">
                  <a:moveTo>
                    <a:pt x="382" y="1"/>
                  </a:moveTo>
                  <a:cubicBezTo>
                    <a:pt x="375" y="113"/>
                    <a:pt x="293" y="124"/>
                    <a:pt x="222" y="124"/>
                  </a:cubicBezTo>
                  <a:lnTo>
                    <a:pt x="188" y="124"/>
                  </a:lnTo>
                  <a:cubicBezTo>
                    <a:pt x="75" y="124"/>
                    <a:pt x="42" y="194"/>
                    <a:pt x="5" y="277"/>
                  </a:cubicBezTo>
                  <a:cubicBezTo>
                    <a:pt x="5" y="281"/>
                    <a:pt x="1" y="281"/>
                    <a:pt x="1" y="284"/>
                  </a:cubicBezTo>
                  <a:cubicBezTo>
                    <a:pt x="68" y="187"/>
                    <a:pt x="158" y="153"/>
                    <a:pt x="270" y="153"/>
                  </a:cubicBezTo>
                  <a:lnTo>
                    <a:pt x="289" y="153"/>
                  </a:lnTo>
                  <a:cubicBezTo>
                    <a:pt x="394" y="158"/>
                    <a:pt x="382" y="254"/>
                    <a:pt x="434" y="292"/>
                  </a:cubicBezTo>
                  <a:cubicBezTo>
                    <a:pt x="434" y="296"/>
                    <a:pt x="439" y="299"/>
                    <a:pt x="442" y="303"/>
                  </a:cubicBezTo>
                  <a:cubicBezTo>
                    <a:pt x="442" y="292"/>
                    <a:pt x="446" y="277"/>
                    <a:pt x="442" y="270"/>
                  </a:cubicBezTo>
                  <a:cubicBezTo>
                    <a:pt x="382" y="105"/>
                    <a:pt x="382" y="105"/>
                    <a:pt x="536" y="75"/>
                  </a:cubicBezTo>
                  <a:cubicBezTo>
                    <a:pt x="539" y="75"/>
                    <a:pt x="543" y="71"/>
                    <a:pt x="543" y="68"/>
                  </a:cubicBezTo>
                  <a:cubicBezTo>
                    <a:pt x="491" y="45"/>
                    <a:pt x="431" y="34"/>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
            <p:cNvSpPr/>
            <p:nvPr/>
          </p:nvSpPr>
          <p:spPr>
            <a:xfrm>
              <a:off x="-2655230" y="-2739227"/>
              <a:ext cx="13083" cy="13227"/>
            </a:xfrm>
            <a:custGeom>
              <a:avLst/>
              <a:gdLst/>
              <a:ahLst/>
              <a:cxnLst/>
              <a:rect l="l" t="t" r="r" b="b"/>
              <a:pathLst>
                <a:path w="274" h="277" extrusionOk="0">
                  <a:moveTo>
                    <a:pt x="206" y="0"/>
                  </a:moveTo>
                  <a:cubicBezTo>
                    <a:pt x="184" y="0"/>
                    <a:pt x="158" y="18"/>
                    <a:pt x="154" y="53"/>
                  </a:cubicBezTo>
                  <a:cubicBezTo>
                    <a:pt x="147" y="90"/>
                    <a:pt x="135" y="101"/>
                    <a:pt x="121" y="101"/>
                  </a:cubicBezTo>
                  <a:cubicBezTo>
                    <a:pt x="102" y="101"/>
                    <a:pt x="83" y="90"/>
                    <a:pt x="64" y="75"/>
                  </a:cubicBezTo>
                  <a:cubicBezTo>
                    <a:pt x="42" y="97"/>
                    <a:pt x="23" y="120"/>
                    <a:pt x="1" y="142"/>
                  </a:cubicBezTo>
                  <a:cubicBezTo>
                    <a:pt x="4" y="146"/>
                    <a:pt x="9" y="153"/>
                    <a:pt x="16" y="157"/>
                  </a:cubicBezTo>
                  <a:cubicBezTo>
                    <a:pt x="49" y="198"/>
                    <a:pt x="54" y="273"/>
                    <a:pt x="128" y="277"/>
                  </a:cubicBezTo>
                  <a:lnTo>
                    <a:pt x="132" y="270"/>
                  </a:lnTo>
                  <a:lnTo>
                    <a:pt x="132" y="206"/>
                  </a:lnTo>
                  <a:cubicBezTo>
                    <a:pt x="116" y="187"/>
                    <a:pt x="94" y="165"/>
                    <a:pt x="132" y="153"/>
                  </a:cubicBezTo>
                  <a:cubicBezTo>
                    <a:pt x="166" y="146"/>
                    <a:pt x="192" y="135"/>
                    <a:pt x="221" y="113"/>
                  </a:cubicBezTo>
                  <a:cubicBezTo>
                    <a:pt x="237" y="97"/>
                    <a:pt x="273" y="105"/>
                    <a:pt x="266" y="68"/>
                  </a:cubicBezTo>
                  <a:cubicBezTo>
                    <a:pt x="263" y="34"/>
                    <a:pt x="237" y="4"/>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
            <p:cNvSpPr/>
            <p:nvPr/>
          </p:nvSpPr>
          <p:spPr>
            <a:xfrm>
              <a:off x="-2572909" y="-2772795"/>
              <a:ext cx="9837" cy="7544"/>
            </a:xfrm>
            <a:custGeom>
              <a:avLst/>
              <a:gdLst/>
              <a:ahLst/>
              <a:cxnLst/>
              <a:rect l="l" t="t" r="r" b="b"/>
              <a:pathLst>
                <a:path w="206" h="158" extrusionOk="0">
                  <a:moveTo>
                    <a:pt x="150" y="0"/>
                  </a:moveTo>
                  <a:cubicBezTo>
                    <a:pt x="75" y="4"/>
                    <a:pt x="15" y="31"/>
                    <a:pt x="0" y="112"/>
                  </a:cubicBezTo>
                  <a:cubicBezTo>
                    <a:pt x="7" y="116"/>
                    <a:pt x="12" y="120"/>
                    <a:pt x="15" y="127"/>
                  </a:cubicBezTo>
                  <a:cubicBezTo>
                    <a:pt x="21" y="127"/>
                    <a:pt x="27" y="127"/>
                    <a:pt x="33" y="127"/>
                  </a:cubicBezTo>
                  <a:cubicBezTo>
                    <a:pt x="39" y="127"/>
                    <a:pt x="45" y="127"/>
                    <a:pt x="49" y="131"/>
                  </a:cubicBezTo>
                  <a:cubicBezTo>
                    <a:pt x="71" y="146"/>
                    <a:pt x="93" y="157"/>
                    <a:pt x="116" y="157"/>
                  </a:cubicBezTo>
                  <a:cubicBezTo>
                    <a:pt x="135" y="157"/>
                    <a:pt x="150" y="150"/>
                    <a:pt x="164" y="138"/>
                  </a:cubicBezTo>
                  <a:cubicBezTo>
                    <a:pt x="206" y="101"/>
                    <a:pt x="198" y="57"/>
                    <a:pt x="164" y="15"/>
                  </a:cubicBezTo>
                  <a:lnTo>
                    <a:pt x="157" y="8"/>
                  </a:lnTo>
                  <a:lnTo>
                    <a:pt x="1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
            <p:cNvSpPr/>
            <p:nvPr/>
          </p:nvSpPr>
          <p:spPr>
            <a:xfrm>
              <a:off x="-2635366" y="-2704942"/>
              <a:ext cx="9120" cy="9120"/>
            </a:xfrm>
            <a:custGeom>
              <a:avLst/>
              <a:gdLst/>
              <a:ahLst/>
              <a:cxnLst/>
              <a:rect l="l" t="t" r="r" b="b"/>
              <a:pathLst>
                <a:path w="191" h="191" extrusionOk="0">
                  <a:moveTo>
                    <a:pt x="90" y="0"/>
                  </a:moveTo>
                  <a:cubicBezTo>
                    <a:pt x="0" y="52"/>
                    <a:pt x="41" y="116"/>
                    <a:pt x="71" y="180"/>
                  </a:cubicBezTo>
                  <a:cubicBezTo>
                    <a:pt x="90" y="187"/>
                    <a:pt x="104" y="190"/>
                    <a:pt x="116" y="190"/>
                  </a:cubicBezTo>
                  <a:cubicBezTo>
                    <a:pt x="138" y="190"/>
                    <a:pt x="153" y="180"/>
                    <a:pt x="161" y="142"/>
                  </a:cubicBezTo>
                  <a:cubicBezTo>
                    <a:pt x="190" y="49"/>
                    <a:pt x="187" y="37"/>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
            <p:cNvSpPr/>
            <p:nvPr/>
          </p:nvSpPr>
          <p:spPr>
            <a:xfrm>
              <a:off x="-2627869" y="-2712821"/>
              <a:ext cx="10887" cy="5539"/>
            </a:xfrm>
            <a:custGeom>
              <a:avLst/>
              <a:gdLst/>
              <a:ahLst/>
              <a:cxnLst/>
              <a:rect l="l" t="t" r="r" b="b"/>
              <a:pathLst>
                <a:path w="228" h="116" extrusionOk="0">
                  <a:moveTo>
                    <a:pt x="209" y="0"/>
                  </a:moveTo>
                  <a:cubicBezTo>
                    <a:pt x="187" y="0"/>
                    <a:pt x="168" y="4"/>
                    <a:pt x="145" y="12"/>
                  </a:cubicBezTo>
                  <a:cubicBezTo>
                    <a:pt x="127" y="15"/>
                    <a:pt x="104" y="23"/>
                    <a:pt x="82" y="23"/>
                  </a:cubicBezTo>
                  <a:cubicBezTo>
                    <a:pt x="71" y="23"/>
                    <a:pt x="59" y="19"/>
                    <a:pt x="48" y="15"/>
                  </a:cubicBezTo>
                  <a:lnTo>
                    <a:pt x="48" y="15"/>
                  </a:lnTo>
                  <a:cubicBezTo>
                    <a:pt x="0" y="64"/>
                    <a:pt x="0" y="90"/>
                    <a:pt x="56" y="105"/>
                  </a:cubicBezTo>
                  <a:cubicBezTo>
                    <a:pt x="78" y="112"/>
                    <a:pt x="97" y="116"/>
                    <a:pt x="116" y="116"/>
                  </a:cubicBezTo>
                  <a:cubicBezTo>
                    <a:pt x="168" y="116"/>
                    <a:pt x="202" y="79"/>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
            <p:cNvSpPr/>
            <p:nvPr/>
          </p:nvSpPr>
          <p:spPr>
            <a:xfrm>
              <a:off x="-2597214" y="-2722801"/>
              <a:ext cx="9168" cy="6972"/>
            </a:xfrm>
            <a:custGeom>
              <a:avLst/>
              <a:gdLst/>
              <a:ahLst/>
              <a:cxnLst/>
              <a:rect l="l" t="t" r="r" b="b"/>
              <a:pathLst>
                <a:path w="192" h="146" extrusionOk="0">
                  <a:moveTo>
                    <a:pt x="98" y="0"/>
                  </a:moveTo>
                  <a:cubicBezTo>
                    <a:pt x="5" y="38"/>
                    <a:pt x="0" y="49"/>
                    <a:pt x="61" y="131"/>
                  </a:cubicBezTo>
                  <a:cubicBezTo>
                    <a:pt x="79" y="142"/>
                    <a:pt x="95" y="145"/>
                    <a:pt x="105" y="145"/>
                  </a:cubicBezTo>
                  <a:cubicBezTo>
                    <a:pt x="143" y="145"/>
                    <a:pt x="162" y="112"/>
                    <a:pt x="173" y="78"/>
                  </a:cubicBezTo>
                  <a:cubicBezTo>
                    <a:pt x="191" y="23"/>
                    <a:pt x="131" y="1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
            <p:cNvSpPr/>
            <p:nvPr/>
          </p:nvSpPr>
          <p:spPr>
            <a:xfrm>
              <a:off x="-2590959" y="-2750496"/>
              <a:ext cx="9502" cy="5253"/>
            </a:xfrm>
            <a:custGeom>
              <a:avLst/>
              <a:gdLst/>
              <a:ahLst/>
              <a:cxnLst/>
              <a:rect l="l" t="t" r="r" b="b"/>
              <a:pathLst>
                <a:path w="199" h="110" extrusionOk="0">
                  <a:moveTo>
                    <a:pt x="173" y="1"/>
                  </a:moveTo>
                  <a:cubicBezTo>
                    <a:pt x="131" y="4"/>
                    <a:pt x="76" y="4"/>
                    <a:pt x="19" y="16"/>
                  </a:cubicBezTo>
                  <a:cubicBezTo>
                    <a:pt x="0" y="19"/>
                    <a:pt x="8" y="57"/>
                    <a:pt x="12" y="79"/>
                  </a:cubicBezTo>
                  <a:cubicBezTo>
                    <a:pt x="12" y="94"/>
                    <a:pt x="23" y="109"/>
                    <a:pt x="34" y="109"/>
                  </a:cubicBezTo>
                  <a:cubicBezTo>
                    <a:pt x="38" y="109"/>
                    <a:pt x="38" y="109"/>
                    <a:pt x="42" y="105"/>
                  </a:cubicBezTo>
                  <a:cubicBezTo>
                    <a:pt x="90" y="94"/>
                    <a:pt x="139" y="75"/>
                    <a:pt x="188" y="57"/>
                  </a:cubicBezTo>
                  <a:cubicBezTo>
                    <a:pt x="199" y="53"/>
                    <a:pt x="199" y="30"/>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
            <p:cNvSpPr/>
            <p:nvPr/>
          </p:nvSpPr>
          <p:spPr>
            <a:xfrm>
              <a:off x="-2588667" y="-2772986"/>
              <a:ext cx="7067" cy="7353"/>
            </a:xfrm>
            <a:custGeom>
              <a:avLst/>
              <a:gdLst/>
              <a:ahLst/>
              <a:cxnLst/>
              <a:rect l="l" t="t" r="r" b="b"/>
              <a:pathLst>
                <a:path w="148" h="154" extrusionOk="0">
                  <a:moveTo>
                    <a:pt x="87" y="1"/>
                  </a:moveTo>
                  <a:lnTo>
                    <a:pt x="87" y="1"/>
                  </a:lnTo>
                  <a:cubicBezTo>
                    <a:pt x="65" y="16"/>
                    <a:pt x="113" y="64"/>
                    <a:pt x="65" y="64"/>
                  </a:cubicBezTo>
                  <a:lnTo>
                    <a:pt x="54" y="64"/>
                  </a:lnTo>
                  <a:cubicBezTo>
                    <a:pt x="35" y="71"/>
                    <a:pt x="20" y="75"/>
                    <a:pt x="1" y="83"/>
                  </a:cubicBezTo>
                  <a:cubicBezTo>
                    <a:pt x="20" y="97"/>
                    <a:pt x="35" y="113"/>
                    <a:pt x="50" y="131"/>
                  </a:cubicBezTo>
                  <a:cubicBezTo>
                    <a:pt x="83" y="142"/>
                    <a:pt x="102" y="154"/>
                    <a:pt x="117" y="154"/>
                  </a:cubicBezTo>
                  <a:cubicBezTo>
                    <a:pt x="143" y="154"/>
                    <a:pt x="143" y="124"/>
                    <a:pt x="135" y="49"/>
                  </a:cubicBezTo>
                  <a:cubicBezTo>
                    <a:pt x="147" y="4"/>
                    <a:pt x="106" y="12"/>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
            <p:cNvSpPr/>
            <p:nvPr/>
          </p:nvSpPr>
          <p:spPr>
            <a:xfrm>
              <a:off x="-2574724" y="-2774944"/>
              <a:ext cx="8977" cy="7544"/>
            </a:xfrm>
            <a:custGeom>
              <a:avLst/>
              <a:gdLst/>
              <a:ahLst/>
              <a:cxnLst/>
              <a:rect l="l" t="t" r="r" b="b"/>
              <a:pathLst>
                <a:path w="188" h="158" extrusionOk="0">
                  <a:moveTo>
                    <a:pt x="109" y="0"/>
                  </a:moveTo>
                  <a:cubicBezTo>
                    <a:pt x="95" y="0"/>
                    <a:pt x="79" y="8"/>
                    <a:pt x="68" y="15"/>
                  </a:cubicBezTo>
                  <a:cubicBezTo>
                    <a:pt x="31" y="45"/>
                    <a:pt x="0" y="102"/>
                    <a:pt x="38" y="157"/>
                  </a:cubicBezTo>
                  <a:cubicBezTo>
                    <a:pt x="53" y="76"/>
                    <a:pt x="113" y="49"/>
                    <a:pt x="188" y="45"/>
                  </a:cubicBezTo>
                  <a:cubicBezTo>
                    <a:pt x="169" y="15"/>
                    <a:pt x="139"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
            <p:cNvSpPr/>
            <p:nvPr/>
          </p:nvSpPr>
          <p:spPr>
            <a:xfrm>
              <a:off x="-2583796" y="-2765155"/>
              <a:ext cx="5921" cy="5062"/>
            </a:xfrm>
            <a:custGeom>
              <a:avLst/>
              <a:gdLst/>
              <a:ahLst/>
              <a:cxnLst/>
              <a:rect l="l" t="t" r="r" b="b"/>
              <a:pathLst>
                <a:path w="124" h="106" extrusionOk="0">
                  <a:moveTo>
                    <a:pt x="56" y="1"/>
                  </a:moveTo>
                  <a:cubicBezTo>
                    <a:pt x="19" y="1"/>
                    <a:pt x="15" y="50"/>
                    <a:pt x="0" y="83"/>
                  </a:cubicBezTo>
                  <a:cubicBezTo>
                    <a:pt x="15" y="98"/>
                    <a:pt x="30" y="106"/>
                    <a:pt x="49" y="106"/>
                  </a:cubicBezTo>
                  <a:cubicBezTo>
                    <a:pt x="71" y="106"/>
                    <a:pt x="94" y="87"/>
                    <a:pt x="112" y="68"/>
                  </a:cubicBezTo>
                  <a:cubicBezTo>
                    <a:pt x="123" y="46"/>
                    <a:pt x="109" y="31"/>
                    <a:pt x="97" y="16"/>
                  </a:cubicBezTo>
                  <a:cubicBezTo>
                    <a:pt x="78" y="9"/>
                    <a:pt x="64"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
            <p:cNvSpPr/>
            <p:nvPr/>
          </p:nvSpPr>
          <p:spPr>
            <a:xfrm>
              <a:off x="-2600413" y="-2723565"/>
              <a:ext cx="7926" cy="7067"/>
            </a:xfrm>
            <a:custGeom>
              <a:avLst/>
              <a:gdLst/>
              <a:ahLst/>
              <a:cxnLst/>
              <a:rect l="l" t="t" r="r" b="b"/>
              <a:pathLst>
                <a:path w="166" h="148" extrusionOk="0">
                  <a:moveTo>
                    <a:pt x="120" y="1"/>
                  </a:moveTo>
                  <a:cubicBezTo>
                    <a:pt x="83" y="1"/>
                    <a:pt x="49" y="35"/>
                    <a:pt x="0" y="39"/>
                  </a:cubicBezTo>
                  <a:cubicBezTo>
                    <a:pt x="45" y="87"/>
                    <a:pt x="64" y="143"/>
                    <a:pt x="128" y="147"/>
                  </a:cubicBezTo>
                  <a:cubicBezTo>
                    <a:pt x="67" y="65"/>
                    <a:pt x="72" y="54"/>
                    <a:pt x="165" y="16"/>
                  </a:cubicBezTo>
                  <a:cubicBezTo>
                    <a:pt x="146" y="4"/>
                    <a:pt x="13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
            <p:cNvSpPr/>
            <p:nvPr/>
          </p:nvSpPr>
          <p:spPr>
            <a:xfrm>
              <a:off x="-2586279" y="-2770694"/>
              <a:ext cx="7163" cy="9550"/>
            </a:xfrm>
            <a:custGeom>
              <a:avLst/>
              <a:gdLst/>
              <a:ahLst/>
              <a:cxnLst/>
              <a:rect l="l" t="t" r="r" b="b"/>
              <a:pathLst>
                <a:path w="150" h="200" extrusionOk="0">
                  <a:moveTo>
                    <a:pt x="85" y="1"/>
                  </a:moveTo>
                  <a:cubicBezTo>
                    <a:pt x="93" y="76"/>
                    <a:pt x="93" y="106"/>
                    <a:pt x="67" y="106"/>
                  </a:cubicBezTo>
                  <a:cubicBezTo>
                    <a:pt x="52" y="106"/>
                    <a:pt x="33" y="94"/>
                    <a:pt x="0" y="83"/>
                  </a:cubicBezTo>
                  <a:lnTo>
                    <a:pt x="0" y="83"/>
                  </a:lnTo>
                  <a:cubicBezTo>
                    <a:pt x="4" y="128"/>
                    <a:pt x="26" y="162"/>
                    <a:pt x="52" y="199"/>
                  </a:cubicBezTo>
                  <a:cubicBezTo>
                    <a:pt x="67" y="166"/>
                    <a:pt x="71" y="117"/>
                    <a:pt x="108" y="117"/>
                  </a:cubicBezTo>
                  <a:cubicBezTo>
                    <a:pt x="116" y="117"/>
                    <a:pt x="130" y="125"/>
                    <a:pt x="149" y="132"/>
                  </a:cubicBezTo>
                  <a:cubicBezTo>
                    <a:pt x="146" y="80"/>
                    <a:pt x="119" y="3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
            <p:cNvSpPr/>
            <p:nvPr/>
          </p:nvSpPr>
          <p:spPr>
            <a:xfrm>
              <a:off x="-2625577" y="-2715161"/>
              <a:ext cx="10028" cy="3438"/>
            </a:xfrm>
            <a:custGeom>
              <a:avLst/>
              <a:gdLst/>
              <a:ahLst/>
              <a:cxnLst/>
              <a:rect l="l" t="t" r="r" b="b"/>
              <a:pathLst>
                <a:path w="210" h="72" extrusionOk="0">
                  <a:moveTo>
                    <a:pt x="180" y="1"/>
                  </a:moveTo>
                  <a:cubicBezTo>
                    <a:pt x="176" y="1"/>
                    <a:pt x="173" y="1"/>
                    <a:pt x="165" y="4"/>
                  </a:cubicBezTo>
                  <a:cubicBezTo>
                    <a:pt x="109" y="12"/>
                    <a:pt x="49" y="27"/>
                    <a:pt x="0" y="64"/>
                  </a:cubicBezTo>
                  <a:cubicBezTo>
                    <a:pt x="11" y="68"/>
                    <a:pt x="23" y="72"/>
                    <a:pt x="34" y="72"/>
                  </a:cubicBezTo>
                  <a:cubicBezTo>
                    <a:pt x="56" y="72"/>
                    <a:pt x="79" y="64"/>
                    <a:pt x="97" y="61"/>
                  </a:cubicBezTo>
                  <a:cubicBezTo>
                    <a:pt x="120" y="53"/>
                    <a:pt x="139" y="49"/>
                    <a:pt x="161" y="49"/>
                  </a:cubicBezTo>
                  <a:lnTo>
                    <a:pt x="180" y="49"/>
                  </a:lnTo>
                  <a:cubicBezTo>
                    <a:pt x="195" y="30"/>
                    <a:pt x="21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
            <p:cNvSpPr/>
            <p:nvPr/>
          </p:nvSpPr>
          <p:spPr>
            <a:xfrm>
              <a:off x="-2612207" y="-2722085"/>
              <a:ext cx="3820" cy="4823"/>
            </a:xfrm>
            <a:custGeom>
              <a:avLst/>
              <a:gdLst/>
              <a:ahLst/>
              <a:cxnLst/>
              <a:rect l="l" t="t" r="r" b="b"/>
              <a:pathLst>
                <a:path w="80" h="101" extrusionOk="0">
                  <a:moveTo>
                    <a:pt x="57" y="0"/>
                  </a:moveTo>
                  <a:cubicBezTo>
                    <a:pt x="12" y="8"/>
                    <a:pt x="19" y="52"/>
                    <a:pt x="0" y="75"/>
                  </a:cubicBezTo>
                  <a:cubicBezTo>
                    <a:pt x="0" y="78"/>
                    <a:pt x="0" y="82"/>
                    <a:pt x="5" y="101"/>
                  </a:cubicBezTo>
                  <a:cubicBezTo>
                    <a:pt x="50" y="86"/>
                    <a:pt x="79" y="68"/>
                    <a:pt x="79" y="23"/>
                  </a:cubicBezTo>
                  <a:cubicBezTo>
                    <a:pt x="76" y="15"/>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
            <p:cNvSpPr/>
            <p:nvPr/>
          </p:nvSpPr>
          <p:spPr>
            <a:xfrm>
              <a:off x="-2636608" y="-2735168"/>
              <a:ext cx="6446" cy="3820"/>
            </a:xfrm>
            <a:custGeom>
              <a:avLst/>
              <a:gdLst/>
              <a:ahLst/>
              <a:cxnLst/>
              <a:rect l="l" t="t" r="r" b="b"/>
              <a:pathLst>
                <a:path w="135" h="80" extrusionOk="0">
                  <a:moveTo>
                    <a:pt x="85" y="1"/>
                  </a:moveTo>
                  <a:cubicBezTo>
                    <a:pt x="56" y="1"/>
                    <a:pt x="30" y="28"/>
                    <a:pt x="0" y="46"/>
                  </a:cubicBezTo>
                  <a:cubicBezTo>
                    <a:pt x="26" y="80"/>
                    <a:pt x="59" y="57"/>
                    <a:pt x="85" y="72"/>
                  </a:cubicBezTo>
                  <a:cubicBezTo>
                    <a:pt x="101" y="57"/>
                    <a:pt x="116" y="42"/>
                    <a:pt x="135" y="23"/>
                  </a:cubicBezTo>
                  <a:cubicBezTo>
                    <a:pt x="116" y="9"/>
                    <a:pt x="101"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
            <p:cNvSpPr/>
            <p:nvPr/>
          </p:nvSpPr>
          <p:spPr>
            <a:xfrm>
              <a:off x="-2627535" y="-2789555"/>
              <a:ext cx="6112" cy="7879"/>
            </a:xfrm>
            <a:custGeom>
              <a:avLst/>
              <a:gdLst/>
              <a:ahLst/>
              <a:cxnLst/>
              <a:rect l="l" t="t" r="r" b="b"/>
              <a:pathLst>
                <a:path w="128" h="165" extrusionOk="0">
                  <a:moveTo>
                    <a:pt x="97" y="0"/>
                  </a:moveTo>
                  <a:cubicBezTo>
                    <a:pt x="0" y="15"/>
                    <a:pt x="12" y="97"/>
                    <a:pt x="0" y="164"/>
                  </a:cubicBezTo>
                  <a:cubicBezTo>
                    <a:pt x="19" y="138"/>
                    <a:pt x="41" y="112"/>
                    <a:pt x="45" y="78"/>
                  </a:cubicBezTo>
                  <a:cubicBezTo>
                    <a:pt x="52" y="37"/>
                    <a:pt x="75" y="34"/>
                    <a:pt x="97" y="34"/>
                  </a:cubicBezTo>
                  <a:lnTo>
                    <a:pt x="128" y="34"/>
                  </a:lnTo>
                  <a:cubicBezTo>
                    <a:pt x="116" y="23"/>
                    <a:pt x="109" y="11"/>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
            <p:cNvSpPr/>
            <p:nvPr/>
          </p:nvSpPr>
          <p:spPr>
            <a:xfrm>
              <a:off x="-2589908" y="-2773177"/>
              <a:ext cx="3820" cy="4202"/>
            </a:xfrm>
            <a:custGeom>
              <a:avLst/>
              <a:gdLst/>
              <a:ahLst/>
              <a:cxnLst/>
              <a:rect l="l" t="t" r="r" b="b"/>
              <a:pathLst>
                <a:path w="80" h="88" extrusionOk="0">
                  <a:moveTo>
                    <a:pt x="12" y="1"/>
                  </a:moveTo>
                  <a:cubicBezTo>
                    <a:pt x="1" y="34"/>
                    <a:pt x="1" y="61"/>
                    <a:pt x="27" y="87"/>
                  </a:cubicBezTo>
                  <a:cubicBezTo>
                    <a:pt x="46" y="79"/>
                    <a:pt x="61" y="75"/>
                    <a:pt x="80" y="68"/>
                  </a:cubicBezTo>
                  <a:cubicBezTo>
                    <a:pt x="80" y="23"/>
                    <a:pt x="6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
            <p:cNvSpPr/>
            <p:nvPr/>
          </p:nvSpPr>
          <p:spPr>
            <a:xfrm>
              <a:off x="-2589526" y="-2774562"/>
              <a:ext cx="6255" cy="4679"/>
            </a:xfrm>
            <a:custGeom>
              <a:avLst/>
              <a:gdLst/>
              <a:ahLst/>
              <a:cxnLst/>
              <a:rect l="l" t="t" r="r" b="b"/>
              <a:pathLst>
                <a:path w="131" h="98" extrusionOk="0">
                  <a:moveTo>
                    <a:pt x="19" y="0"/>
                  </a:moveTo>
                  <a:cubicBezTo>
                    <a:pt x="4" y="0"/>
                    <a:pt x="1" y="11"/>
                    <a:pt x="4" y="30"/>
                  </a:cubicBezTo>
                  <a:lnTo>
                    <a:pt x="12" y="30"/>
                  </a:lnTo>
                  <a:cubicBezTo>
                    <a:pt x="53" y="30"/>
                    <a:pt x="72" y="52"/>
                    <a:pt x="72" y="97"/>
                  </a:cubicBezTo>
                  <a:lnTo>
                    <a:pt x="83" y="97"/>
                  </a:lnTo>
                  <a:cubicBezTo>
                    <a:pt x="131" y="97"/>
                    <a:pt x="83" y="49"/>
                    <a:pt x="105" y="34"/>
                  </a:cubicBezTo>
                  <a:cubicBezTo>
                    <a:pt x="79" y="23"/>
                    <a:pt x="57"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
            <p:cNvSpPr/>
            <p:nvPr/>
          </p:nvSpPr>
          <p:spPr>
            <a:xfrm>
              <a:off x="-2584130" y="-2761956"/>
              <a:ext cx="5873" cy="3295"/>
            </a:xfrm>
            <a:custGeom>
              <a:avLst/>
              <a:gdLst/>
              <a:ahLst/>
              <a:cxnLst/>
              <a:rect l="l" t="t" r="r" b="b"/>
              <a:pathLst>
                <a:path w="123" h="69" extrusionOk="0">
                  <a:moveTo>
                    <a:pt x="119" y="1"/>
                  </a:moveTo>
                  <a:cubicBezTo>
                    <a:pt x="101" y="20"/>
                    <a:pt x="78" y="39"/>
                    <a:pt x="56" y="39"/>
                  </a:cubicBezTo>
                  <a:cubicBezTo>
                    <a:pt x="37" y="39"/>
                    <a:pt x="22" y="31"/>
                    <a:pt x="7" y="16"/>
                  </a:cubicBezTo>
                  <a:lnTo>
                    <a:pt x="7" y="16"/>
                  </a:lnTo>
                  <a:cubicBezTo>
                    <a:pt x="0" y="54"/>
                    <a:pt x="18" y="68"/>
                    <a:pt x="48" y="68"/>
                  </a:cubicBezTo>
                  <a:lnTo>
                    <a:pt x="56" y="68"/>
                  </a:lnTo>
                  <a:cubicBezTo>
                    <a:pt x="93" y="65"/>
                    <a:pt x="123" y="46"/>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
            <p:cNvSpPr/>
            <p:nvPr/>
          </p:nvSpPr>
          <p:spPr>
            <a:xfrm>
              <a:off x="-2419775" y="-2651606"/>
              <a:ext cx="47177" cy="30751"/>
            </a:xfrm>
            <a:custGeom>
              <a:avLst/>
              <a:gdLst/>
              <a:ahLst/>
              <a:cxnLst/>
              <a:rect l="l" t="t" r="r" b="b"/>
              <a:pathLst>
                <a:path w="988" h="644" extrusionOk="0">
                  <a:moveTo>
                    <a:pt x="120" y="214"/>
                  </a:moveTo>
                  <a:cubicBezTo>
                    <a:pt x="116" y="214"/>
                    <a:pt x="113" y="214"/>
                    <a:pt x="109" y="217"/>
                  </a:cubicBezTo>
                  <a:lnTo>
                    <a:pt x="120" y="217"/>
                  </a:lnTo>
                  <a:cubicBezTo>
                    <a:pt x="124" y="217"/>
                    <a:pt x="128" y="217"/>
                    <a:pt x="131" y="214"/>
                  </a:cubicBezTo>
                  <a:close/>
                  <a:moveTo>
                    <a:pt x="270" y="0"/>
                  </a:moveTo>
                  <a:cubicBezTo>
                    <a:pt x="173" y="0"/>
                    <a:pt x="87" y="34"/>
                    <a:pt x="0" y="79"/>
                  </a:cubicBezTo>
                  <a:cubicBezTo>
                    <a:pt x="68" y="102"/>
                    <a:pt x="87" y="172"/>
                    <a:pt x="131" y="214"/>
                  </a:cubicBezTo>
                  <a:cubicBezTo>
                    <a:pt x="135" y="217"/>
                    <a:pt x="139" y="217"/>
                    <a:pt x="142" y="217"/>
                  </a:cubicBezTo>
                  <a:cubicBezTo>
                    <a:pt x="169" y="217"/>
                    <a:pt x="180" y="195"/>
                    <a:pt x="195" y="180"/>
                  </a:cubicBezTo>
                  <a:cubicBezTo>
                    <a:pt x="191" y="162"/>
                    <a:pt x="191" y="146"/>
                    <a:pt x="187" y="131"/>
                  </a:cubicBezTo>
                  <a:cubicBezTo>
                    <a:pt x="176" y="45"/>
                    <a:pt x="187" y="79"/>
                    <a:pt x="262" y="53"/>
                  </a:cubicBezTo>
                  <a:cubicBezTo>
                    <a:pt x="285" y="45"/>
                    <a:pt x="299" y="41"/>
                    <a:pt x="314" y="41"/>
                  </a:cubicBezTo>
                  <a:cubicBezTo>
                    <a:pt x="371" y="41"/>
                    <a:pt x="385" y="86"/>
                    <a:pt x="411" y="131"/>
                  </a:cubicBezTo>
                  <a:cubicBezTo>
                    <a:pt x="434" y="128"/>
                    <a:pt x="453" y="124"/>
                    <a:pt x="471" y="124"/>
                  </a:cubicBezTo>
                  <a:cubicBezTo>
                    <a:pt x="501" y="124"/>
                    <a:pt x="535" y="131"/>
                    <a:pt x="580" y="157"/>
                  </a:cubicBezTo>
                  <a:cubicBezTo>
                    <a:pt x="625" y="180"/>
                    <a:pt x="692" y="146"/>
                    <a:pt x="718" y="214"/>
                  </a:cubicBezTo>
                  <a:cubicBezTo>
                    <a:pt x="733" y="210"/>
                    <a:pt x="744" y="206"/>
                    <a:pt x="752" y="206"/>
                  </a:cubicBezTo>
                  <a:cubicBezTo>
                    <a:pt x="793" y="206"/>
                    <a:pt x="793" y="251"/>
                    <a:pt x="793" y="285"/>
                  </a:cubicBezTo>
                  <a:cubicBezTo>
                    <a:pt x="801" y="359"/>
                    <a:pt x="868" y="416"/>
                    <a:pt x="856" y="498"/>
                  </a:cubicBezTo>
                  <a:cubicBezTo>
                    <a:pt x="853" y="528"/>
                    <a:pt x="935" y="521"/>
                    <a:pt x="920" y="576"/>
                  </a:cubicBezTo>
                  <a:cubicBezTo>
                    <a:pt x="920" y="599"/>
                    <a:pt x="916" y="621"/>
                    <a:pt x="916" y="643"/>
                  </a:cubicBezTo>
                  <a:lnTo>
                    <a:pt x="920" y="643"/>
                  </a:lnTo>
                  <a:cubicBezTo>
                    <a:pt x="976" y="588"/>
                    <a:pt x="987" y="524"/>
                    <a:pt x="954" y="453"/>
                  </a:cubicBezTo>
                  <a:cubicBezTo>
                    <a:pt x="916" y="374"/>
                    <a:pt x="882" y="292"/>
                    <a:pt x="837" y="217"/>
                  </a:cubicBezTo>
                  <a:cubicBezTo>
                    <a:pt x="811" y="172"/>
                    <a:pt x="775" y="112"/>
                    <a:pt x="707" y="112"/>
                  </a:cubicBezTo>
                  <a:cubicBezTo>
                    <a:pt x="696" y="112"/>
                    <a:pt x="680" y="117"/>
                    <a:pt x="666" y="120"/>
                  </a:cubicBezTo>
                  <a:lnTo>
                    <a:pt x="654" y="120"/>
                  </a:lnTo>
                  <a:cubicBezTo>
                    <a:pt x="644" y="120"/>
                    <a:pt x="628" y="117"/>
                    <a:pt x="625" y="112"/>
                  </a:cubicBezTo>
                  <a:cubicBezTo>
                    <a:pt x="554" y="31"/>
                    <a:pt x="453" y="34"/>
                    <a:pt x="363" y="12"/>
                  </a:cubicBezTo>
                  <a:cubicBezTo>
                    <a:pt x="330" y="5"/>
                    <a:pt x="299"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
            <p:cNvSpPr/>
            <p:nvPr/>
          </p:nvSpPr>
          <p:spPr>
            <a:xfrm>
              <a:off x="-2426221" y="-2620902"/>
              <a:ext cx="51809" cy="21106"/>
            </a:xfrm>
            <a:custGeom>
              <a:avLst/>
              <a:gdLst/>
              <a:ahLst/>
              <a:cxnLst/>
              <a:rect l="l" t="t" r="r" b="b"/>
              <a:pathLst>
                <a:path w="1085" h="442" extrusionOk="0">
                  <a:moveTo>
                    <a:pt x="1051" y="0"/>
                  </a:moveTo>
                  <a:cubicBezTo>
                    <a:pt x="1033" y="26"/>
                    <a:pt x="1003" y="38"/>
                    <a:pt x="972" y="49"/>
                  </a:cubicBezTo>
                  <a:cubicBezTo>
                    <a:pt x="988" y="68"/>
                    <a:pt x="999" y="90"/>
                    <a:pt x="972" y="109"/>
                  </a:cubicBezTo>
                  <a:cubicBezTo>
                    <a:pt x="946" y="124"/>
                    <a:pt x="932" y="139"/>
                    <a:pt x="932" y="180"/>
                  </a:cubicBezTo>
                  <a:cubicBezTo>
                    <a:pt x="936" y="247"/>
                    <a:pt x="853" y="322"/>
                    <a:pt x="775" y="322"/>
                  </a:cubicBezTo>
                  <a:cubicBezTo>
                    <a:pt x="767" y="322"/>
                    <a:pt x="760" y="322"/>
                    <a:pt x="753" y="318"/>
                  </a:cubicBezTo>
                  <a:lnTo>
                    <a:pt x="737" y="318"/>
                  </a:lnTo>
                  <a:cubicBezTo>
                    <a:pt x="719" y="318"/>
                    <a:pt x="711" y="326"/>
                    <a:pt x="696" y="333"/>
                  </a:cubicBezTo>
                  <a:cubicBezTo>
                    <a:pt x="674" y="349"/>
                    <a:pt x="618" y="363"/>
                    <a:pt x="584" y="363"/>
                  </a:cubicBezTo>
                  <a:cubicBezTo>
                    <a:pt x="573" y="363"/>
                    <a:pt x="569" y="363"/>
                    <a:pt x="562" y="359"/>
                  </a:cubicBezTo>
                  <a:cubicBezTo>
                    <a:pt x="510" y="344"/>
                    <a:pt x="461" y="326"/>
                    <a:pt x="412" y="307"/>
                  </a:cubicBezTo>
                  <a:cubicBezTo>
                    <a:pt x="360" y="299"/>
                    <a:pt x="311" y="292"/>
                    <a:pt x="277" y="244"/>
                  </a:cubicBezTo>
                  <a:cubicBezTo>
                    <a:pt x="270" y="251"/>
                    <a:pt x="259" y="259"/>
                    <a:pt x="248" y="259"/>
                  </a:cubicBezTo>
                  <a:cubicBezTo>
                    <a:pt x="240" y="259"/>
                    <a:pt x="232" y="259"/>
                    <a:pt x="229" y="254"/>
                  </a:cubicBezTo>
                  <a:cubicBezTo>
                    <a:pt x="192" y="232"/>
                    <a:pt x="169" y="221"/>
                    <a:pt x="154" y="221"/>
                  </a:cubicBezTo>
                  <a:cubicBezTo>
                    <a:pt x="132" y="221"/>
                    <a:pt x="120" y="244"/>
                    <a:pt x="94" y="299"/>
                  </a:cubicBezTo>
                  <a:cubicBezTo>
                    <a:pt x="49" y="262"/>
                    <a:pt x="91" y="214"/>
                    <a:pt x="83" y="176"/>
                  </a:cubicBezTo>
                  <a:lnTo>
                    <a:pt x="83" y="176"/>
                  </a:lnTo>
                  <a:lnTo>
                    <a:pt x="68" y="192"/>
                  </a:lnTo>
                  <a:cubicBezTo>
                    <a:pt x="46" y="232"/>
                    <a:pt x="1" y="266"/>
                    <a:pt x="27" y="314"/>
                  </a:cubicBezTo>
                  <a:cubicBezTo>
                    <a:pt x="46" y="337"/>
                    <a:pt x="65" y="344"/>
                    <a:pt x="87" y="344"/>
                  </a:cubicBezTo>
                  <a:cubicBezTo>
                    <a:pt x="109" y="344"/>
                    <a:pt x="135" y="337"/>
                    <a:pt x="161" y="333"/>
                  </a:cubicBezTo>
                  <a:cubicBezTo>
                    <a:pt x="192" y="330"/>
                    <a:pt x="218" y="330"/>
                    <a:pt x="248" y="330"/>
                  </a:cubicBezTo>
                  <a:cubicBezTo>
                    <a:pt x="322" y="330"/>
                    <a:pt x="394" y="340"/>
                    <a:pt x="465" y="371"/>
                  </a:cubicBezTo>
                  <a:cubicBezTo>
                    <a:pt x="520" y="393"/>
                    <a:pt x="580" y="442"/>
                    <a:pt x="636" y="442"/>
                  </a:cubicBezTo>
                  <a:cubicBezTo>
                    <a:pt x="674" y="442"/>
                    <a:pt x="711" y="423"/>
                    <a:pt x="745" y="378"/>
                  </a:cubicBezTo>
                  <a:cubicBezTo>
                    <a:pt x="760" y="359"/>
                    <a:pt x="801" y="366"/>
                    <a:pt x="824" y="356"/>
                  </a:cubicBezTo>
                  <a:cubicBezTo>
                    <a:pt x="872" y="333"/>
                    <a:pt x="939" y="330"/>
                    <a:pt x="962" y="266"/>
                  </a:cubicBezTo>
                  <a:cubicBezTo>
                    <a:pt x="984" y="206"/>
                    <a:pt x="1010" y="150"/>
                    <a:pt x="1048" y="94"/>
                  </a:cubicBezTo>
                  <a:cubicBezTo>
                    <a:pt x="1067" y="68"/>
                    <a:pt x="1085" y="35"/>
                    <a:pt x="10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
            <p:cNvSpPr/>
            <p:nvPr/>
          </p:nvSpPr>
          <p:spPr>
            <a:xfrm>
              <a:off x="-2449046" y="-2612355"/>
              <a:ext cx="23063" cy="32518"/>
            </a:xfrm>
            <a:custGeom>
              <a:avLst/>
              <a:gdLst/>
              <a:ahLst/>
              <a:cxnLst/>
              <a:rect l="l" t="t" r="r" b="b"/>
              <a:pathLst>
                <a:path w="483" h="681" extrusionOk="0">
                  <a:moveTo>
                    <a:pt x="239" y="1"/>
                  </a:moveTo>
                  <a:cubicBezTo>
                    <a:pt x="221" y="1"/>
                    <a:pt x="202" y="27"/>
                    <a:pt x="184" y="42"/>
                  </a:cubicBezTo>
                  <a:lnTo>
                    <a:pt x="184" y="46"/>
                  </a:lnTo>
                  <a:cubicBezTo>
                    <a:pt x="206" y="57"/>
                    <a:pt x="244" y="49"/>
                    <a:pt x="232" y="94"/>
                  </a:cubicBezTo>
                  <a:cubicBezTo>
                    <a:pt x="307" y="117"/>
                    <a:pt x="363" y="158"/>
                    <a:pt x="396" y="232"/>
                  </a:cubicBezTo>
                  <a:cubicBezTo>
                    <a:pt x="430" y="304"/>
                    <a:pt x="423" y="349"/>
                    <a:pt x="363" y="389"/>
                  </a:cubicBezTo>
                  <a:cubicBezTo>
                    <a:pt x="367" y="427"/>
                    <a:pt x="344" y="453"/>
                    <a:pt x="318" y="465"/>
                  </a:cubicBezTo>
                  <a:cubicBezTo>
                    <a:pt x="255" y="491"/>
                    <a:pt x="217" y="536"/>
                    <a:pt x="184" y="596"/>
                  </a:cubicBezTo>
                  <a:cubicBezTo>
                    <a:pt x="172" y="618"/>
                    <a:pt x="154" y="636"/>
                    <a:pt x="135" y="636"/>
                  </a:cubicBezTo>
                  <a:cubicBezTo>
                    <a:pt x="120" y="636"/>
                    <a:pt x="101" y="622"/>
                    <a:pt x="90" y="588"/>
                  </a:cubicBezTo>
                  <a:cubicBezTo>
                    <a:pt x="75" y="546"/>
                    <a:pt x="42" y="532"/>
                    <a:pt x="4" y="520"/>
                  </a:cubicBezTo>
                  <a:lnTo>
                    <a:pt x="1" y="520"/>
                  </a:lnTo>
                  <a:cubicBezTo>
                    <a:pt x="27" y="573"/>
                    <a:pt x="64" y="618"/>
                    <a:pt x="109" y="658"/>
                  </a:cubicBezTo>
                  <a:cubicBezTo>
                    <a:pt x="120" y="674"/>
                    <a:pt x="132" y="681"/>
                    <a:pt x="142" y="681"/>
                  </a:cubicBezTo>
                  <a:cubicBezTo>
                    <a:pt x="154" y="681"/>
                    <a:pt x="165" y="674"/>
                    <a:pt x="176" y="651"/>
                  </a:cubicBezTo>
                  <a:cubicBezTo>
                    <a:pt x="217" y="591"/>
                    <a:pt x="281" y="551"/>
                    <a:pt x="333" y="501"/>
                  </a:cubicBezTo>
                  <a:cubicBezTo>
                    <a:pt x="382" y="453"/>
                    <a:pt x="482" y="423"/>
                    <a:pt x="468" y="322"/>
                  </a:cubicBezTo>
                  <a:cubicBezTo>
                    <a:pt x="456" y="270"/>
                    <a:pt x="453" y="218"/>
                    <a:pt x="453" y="161"/>
                  </a:cubicBezTo>
                  <a:cubicBezTo>
                    <a:pt x="453" y="117"/>
                    <a:pt x="438" y="87"/>
                    <a:pt x="401" y="87"/>
                  </a:cubicBezTo>
                  <a:cubicBezTo>
                    <a:pt x="393" y="87"/>
                    <a:pt x="386" y="91"/>
                    <a:pt x="378" y="91"/>
                  </a:cubicBezTo>
                  <a:cubicBezTo>
                    <a:pt x="367" y="94"/>
                    <a:pt x="359" y="94"/>
                    <a:pt x="351" y="94"/>
                  </a:cubicBezTo>
                  <a:cubicBezTo>
                    <a:pt x="318" y="94"/>
                    <a:pt x="289" y="75"/>
                    <a:pt x="281" y="49"/>
                  </a:cubicBezTo>
                  <a:cubicBezTo>
                    <a:pt x="266" y="16"/>
                    <a:pt x="255"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
            <p:cNvSpPr/>
            <p:nvPr/>
          </p:nvSpPr>
          <p:spPr>
            <a:xfrm>
              <a:off x="-2438875" y="-2695536"/>
              <a:ext cx="21631" cy="18622"/>
            </a:xfrm>
            <a:custGeom>
              <a:avLst/>
              <a:gdLst/>
              <a:ahLst/>
              <a:cxnLst/>
              <a:rect l="l" t="t" r="r" b="b"/>
              <a:pathLst>
                <a:path w="453" h="390" extrusionOk="0">
                  <a:moveTo>
                    <a:pt x="322" y="1"/>
                  </a:moveTo>
                  <a:cubicBezTo>
                    <a:pt x="214" y="31"/>
                    <a:pt x="154" y="140"/>
                    <a:pt x="49" y="176"/>
                  </a:cubicBezTo>
                  <a:cubicBezTo>
                    <a:pt x="34" y="180"/>
                    <a:pt x="0" y="207"/>
                    <a:pt x="49" y="218"/>
                  </a:cubicBezTo>
                  <a:cubicBezTo>
                    <a:pt x="128" y="233"/>
                    <a:pt x="79" y="266"/>
                    <a:pt x="60" y="297"/>
                  </a:cubicBezTo>
                  <a:cubicBezTo>
                    <a:pt x="68" y="323"/>
                    <a:pt x="86" y="345"/>
                    <a:pt x="76" y="375"/>
                  </a:cubicBezTo>
                  <a:lnTo>
                    <a:pt x="83" y="382"/>
                  </a:lnTo>
                  <a:lnTo>
                    <a:pt x="90" y="390"/>
                  </a:lnTo>
                  <a:cubicBezTo>
                    <a:pt x="146" y="352"/>
                    <a:pt x="169" y="297"/>
                    <a:pt x="154" y="240"/>
                  </a:cubicBezTo>
                  <a:cubicBezTo>
                    <a:pt x="138" y="180"/>
                    <a:pt x="150" y="158"/>
                    <a:pt x="202" y="135"/>
                  </a:cubicBezTo>
                  <a:cubicBezTo>
                    <a:pt x="214" y="132"/>
                    <a:pt x="225" y="132"/>
                    <a:pt x="233" y="132"/>
                  </a:cubicBezTo>
                  <a:cubicBezTo>
                    <a:pt x="266" y="132"/>
                    <a:pt x="285" y="158"/>
                    <a:pt x="303" y="188"/>
                  </a:cubicBezTo>
                  <a:cubicBezTo>
                    <a:pt x="314" y="199"/>
                    <a:pt x="314" y="214"/>
                    <a:pt x="322" y="229"/>
                  </a:cubicBezTo>
                  <a:lnTo>
                    <a:pt x="371" y="180"/>
                  </a:lnTo>
                  <a:cubicBezTo>
                    <a:pt x="412" y="150"/>
                    <a:pt x="423" y="102"/>
                    <a:pt x="452" y="64"/>
                  </a:cubicBezTo>
                  <a:cubicBezTo>
                    <a:pt x="419" y="27"/>
                    <a:pt x="352" y="50"/>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
            <p:cNvSpPr/>
            <p:nvPr/>
          </p:nvSpPr>
          <p:spPr>
            <a:xfrm>
              <a:off x="-2439066" y="-2677677"/>
              <a:ext cx="14707" cy="16283"/>
            </a:xfrm>
            <a:custGeom>
              <a:avLst/>
              <a:gdLst/>
              <a:ahLst/>
              <a:cxnLst/>
              <a:rect l="l" t="t" r="r" b="b"/>
              <a:pathLst>
                <a:path w="308" h="341" extrusionOk="0">
                  <a:moveTo>
                    <a:pt x="80" y="1"/>
                  </a:moveTo>
                  <a:cubicBezTo>
                    <a:pt x="68" y="23"/>
                    <a:pt x="53" y="49"/>
                    <a:pt x="42" y="72"/>
                  </a:cubicBezTo>
                  <a:cubicBezTo>
                    <a:pt x="1" y="135"/>
                    <a:pt x="38" y="184"/>
                    <a:pt x="90" y="195"/>
                  </a:cubicBezTo>
                  <a:cubicBezTo>
                    <a:pt x="139" y="203"/>
                    <a:pt x="142" y="225"/>
                    <a:pt x="158" y="266"/>
                  </a:cubicBezTo>
                  <a:cubicBezTo>
                    <a:pt x="177" y="318"/>
                    <a:pt x="206" y="341"/>
                    <a:pt x="247" y="341"/>
                  </a:cubicBezTo>
                  <a:cubicBezTo>
                    <a:pt x="266" y="341"/>
                    <a:pt x="285" y="337"/>
                    <a:pt x="307" y="330"/>
                  </a:cubicBezTo>
                  <a:lnTo>
                    <a:pt x="307" y="326"/>
                  </a:lnTo>
                  <a:cubicBezTo>
                    <a:pt x="251" y="318"/>
                    <a:pt x="187" y="326"/>
                    <a:pt x="214" y="232"/>
                  </a:cubicBezTo>
                  <a:cubicBezTo>
                    <a:pt x="225" y="206"/>
                    <a:pt x="199" y="184"/>
                    <a:pt x="180" y="169"/>
                  </a:cubicBezTo>
                  <a:cubicBezTo>
                    <a:pt x="154" y="147"/>
                    <a:pt x="154" y="124"/>
                    <a:pt x="173" y="98"/>
                  </a:cubicBezTo>
                  <a:cubicBezTo>
                    <a:pt x="147" y="72"/>
                    <a:pt x="120" y="46"/>
                    <a:pt x="94" y="16"/>
                  </a:cubicBezTo>
                  <a:lnTo>
                    <a:pt x="87" y="8"/>
                  </a:lnTo>
                  <a:lnTo>
                    <a:pt x="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
            <p:cNvSpPr/>
            <p:nvPr/>
          </p:nvSpPr>
          <p:spPr>
            <a:xfrm>
              <a:off x="-2423881" y="-2641578"/>
              <a:ext cx="7019" cy="26788"/>
            </a:xfrm>
            <a:custGeom>
              <a:avLst/>
              <a:gdLst/>
              <a:ahLst/>
              <a:cxnLst/>
              <a:rect l="l" t="t" r="r" b="b"/>
              <a:pathLst>
                <a:path w="147" h="561" extrusionOk="0">
                  <a:moveTo>
                    <a:pt x="53" y="0"/>
                  </a:moveTo>
                  <a:cubicBezTo>
                    <a:pt x="12" y="64"/>
                    <a:pt x="0" y="123"/>
                    <a:pt x="31" y="202"/>
                  </a:cubicBezTo>
                  <a:cubicBezTo>
                    <a:pt x="76" y="314"/>
                    <a:pt x="42" y="441"/>
                    <a:pt x="49" y="561"/>
                  </a:cubicBezTo>
                  <a:cubicBezTo>
                    <a:pt x="57" y="553"/>
                    <a:pt x="64" y="549"/>
                    <a:pt x="68" y="542"/>
                  </a:cubicBezTo>
                  <a:cubicBezTo>
                    <a:pt x="102" y="475"/>
                    <a:pt x="109" y="407"/>
                    <a:pt x="86" y="333"/>
                  </a:cubicBezTo>
                  <a:cubicBezTo>
                    <a:pt x="76" y="302"/>
                    <a:pt x="79" y="273"/>
                    <a:pt x="98" y="247"/>
                  </a:cubicBezTo>
                  <a:cubicBezTo>
                    <a:pt x="98" y="216"/>
                    <a:pt x="64" y="187"/>
                    <a:pt x="116" y="164"/>
                  </a:cubicBezTo>
                  <a:cubicBezTo>
                    <a:pt x="146" y="149"/>
                    <a:pt x="146" y="116"/>
                    <a:pt x="138" y="86"/>
                  </a:cubicBezTo>
                  <a:cubicBezTo>
                    <a:pt x="131" y="82"/>
                    <a:pt x="128" y="82"/>
                    <a:pt x="124" y="82"/>
                  </a:cubicBezTo>
                  <a:cubicBezTo>
                    <a:pt x="112" y="82"/>
                    <a:pt x="105" y="86"/>
                    <a:pt x="94" y="90"/>
                  </a:cubicBezTo>
                  <a:cubicBezTo>
                    <a:pt x="86" y="97"/>
                    <a:pt x="76" y="101"/>
                    <a:pt x="64" y="101"/>
                  </a:cubicBezTo>
                  <a:cubicBezTo>
                    <a:pt x="38" y="67"/>
                    <a:pt x="71" y="41"/>
                    <a:pt x="71" y="11"/>
                  </a:cubicBezTo>
                  <a:cubicBezTo>
                    <a:pt x="71" y="7"/>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
            <p:cNvSpPr/>
            <p:nvPr/>
          </p:nvSpPr>
          <p:spPr>
            <a:xfrm>
              <a:off x="-2441024" y="-2696777"/>
              <a:ext cx="17572" cy="15423"/>
            </a:xfrm>
            <a:custGeom>
              <a:avLst/>
              <a:gdLst/>
              <a:ahLst/>
              <a:cxnLst/>
              <a:rect l="l" t="t" r="r" b="b"/>
              <a:pathLst>
                <a:path w="368" h="323" extrusionOk="0">
                  <a:moveTo>
                    <a:pt x="326" y="1"/>
                  </a:moveTo>
                  <a:cubicBezTo>
                    <a:pt x="318" y="1"/>
                    <a:pt x="314" y="1"/>
                    <a:pt x="307" y="9"/>
                  </a:cubicBezTo>
                  <a:cubicBezTo>
                    <a:pt x="233" y="64"/>
                    <a:pt x="131" y="90"/>
                    <a:pt x="71" y="180"/>
                  </a:cubicBezTo>
                  <a:cubicBezTo>
                    <a:pt x="12" y="278"/>
                    <a:pt x="0" y="270"/>
                    <a:pt x="105" y="323"/>
                  </a:cubicBezTo>
                  <a:cubicBezTo>
                    <a:pt x="124" y="292"/>
                    <a:pt x="173" y="259"/>
                    <a:pt x="94" y="244"/>
                  </a:cubicBezTo>
                  <a:cubicBezTo>
                    <a:pt x="45" y="233"/>
                    <a:pt x="79" y="206"/>
                    <a:pt x="94" y="202"/>
                  </a:cubicBezTo>
                  <a:cubicBezTo>
                    <a:pt x="199" y="166"/>
                    <a:pt x="259" y="57"/>
                    <a:pt x="367" y="27"/>
                  </a:cubicBezTo>
                  <a:cubicBezTo>
                    <a:pt x="356" y="16"/>
                    <a:pt x="340" y="1"/>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
            <p:cNvSpPr/>
            <p:nvPr/>
          </p:nvSpPr>
          <p:spPr>
            <a:xfrm>
              <a:off x="-2423499" y="-2695727"/>
              <a:ext cx="17333" cy="10457"/>
            </a:xfrm>
            <a:custGeom>
              <a:avLst/>
              <a:gdLst/>
              <a:ahLst/>
              <a:cxnLst/>
              <a:rect l="l" t="t" r="r" b="b"/>
              <a:pathLst>
                <a:path w="363" h="219" extrusionOk="0">
                  <a:moveTo>
                    <a:pt x="37" y="1"/>
                  </a:moveTo>
                  <a:cubicBezTo>
                    <a:pt x="26" y="1"/>
                    <a:pt x="11" y="1"/>
                    <a:pt x="0" y="5"/>
                  </a:cubicBezTo>
                  <a:cubicBezTo>
                    <a:pt x="30" y="54"/>
                    <a:pt x="97" y="31"/>
                    <a:pt x="130" y="68"/>
                  </a:cubicBezTo>
                  <a:lnTo>
                    <a:pt x="142" y="68"/>
                  </a:lnTo>
                  <a:cubicBezTo>
                    <a:pt x="243" y="68"/>
                    <a:pt x="284" y="154"/>
                    <a:pt x="340" y="218"/>
                  </a:cubicBezTo>
                  <a:lnTo>
                    <a:pt x="344" y="218"/>
                  </a:lnTo>
                  <a:cubicBezTo>
                    <a:pt x="363" y="162"/>
                    <a:pt x="329" y="117"/>
                    <a:pt x="314" y="65"/>
                  </a:cubicBezTo>
                  <a:cubicBezTo>
                    <a:pt x="306" y="46"/>
                    <a:pt x="292" y="31"/>
                    <a:pt x="269" y="31"/>
                  </a:cubicBezTo>
                  <a:lnTo>
                    <a:pt x="261" y="31"/>
                  </a:lnTo>
                  <a:cubicBezTo>
                    <a:pt x="254" y="31"/>
                    <a:pt x="243" y="35"/>
                    <a:pt x="235" y="35"/>
                  </a:cubicBezTo>
                  <a:cubicBezTo>
                    <a:pt x="202" y="35"/>
                    <a:pt x="168" y="23"/>
                    <a:pt x="138" y="16"/>
                  </a:cubicBezTo>
                  <a:cubicBezTo>
                    <a:pt x="104" y="9"/>
                    <a:pt x="71"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
            <p:cNvSpPr/>
            <p:nvPr/>
          </p:nvSpPr>
          <p:spPr>
            <a:xfrm>
              <a:off x="-2423881" y="-2647833"/>
              <a:ext cx="10410" cy="11078"/>
            </a:xfrm>
            <a:custGeom>
              <a:avLst/>
              <a:gdLst/>
              <a:ahLst/>
              <a:cxnLst/>
              <a:rect l="l" t="t" r="r" b="b"/>
              <a:pathLst>
                <a:path w="218" h="232" extrusionOk="0">
                  <a:moveTo>
                    <a:pt x="86" y="0"/>
                  </a:moveTo>
                  <a:cubicBezTo>
                    <a:pt x="0" y="26"/>
                    <a:pt x="57" y="86"/>
                    <a:pt x="53" y="131"/>
                  </a:cubicBezTo>
                  <a:lnTo>
                    <a:pt x="64" y="131"/>
                  </a:lnTo>
                  <a:cubicBezTo>
                    <a:pt x="68" y="135"/>
                    <a:pt x="71" y="138"/>
                    <a:pt x="71" y="142"/>
                  </a:cubicBezTo>
                  <a:cubicBezTo>
                    <a:pt x="71" y="172"/>
                    <a:pt x="38" y="198"/>
                    <a:pt x="64" y="232"/>
                  </a:cubicBezTo>
                  <a:cubicBezTo>
                    <a:pt x="76" y="232"/>
                    <a:pt x="86" y="228"/>
                    <a:pt x="94" y="221"/>
                  </a:cubicBezTo>
                  <a:cubicBezTo>
                    <a:pt x="105" y="217"/>
                    <a:pt x="112" y="213"/>
                    <a:pt x="124" y="213"/>
                  </a:cubicBezTo>
                  <a:cubicBezTo>
                    <a:pt x="128" y="213"/>
                    <a:pt x="131" y="213"/>
                    <a:pt x="138" y="217"/>
                  </a:cubicBezTo>
                  <a:cubicBezTo>
                    <a:pt x="143" y="209"/>
                    <a:pt x="146" y="202"/>
                    <a:pt x="150" y="195"/>
                  </a:cubicBezTo>
                  <a:cubicBezTo>
                    <a:pt x="165" y="157"/>
                    <a:pt x="83" y="150"/>
                    <a:pt x="120" y="112"/>
                  </a:cubicBezTo>
                  <a:cubicBezTo>
                    <a:pt x="128" y="105"/>
                    <a:pt x="135" y="101"/>
                    <a:pt x="138" y="101"/>
                  </a:cubicBezTo>
                  <a:cubicBezTo>
                    <a:pt x="150" y="101"/>
                    <a:pt x="161" y="112"/>
                    <a:pt x="173" y="119"/>
                  </a:cubicBezTo>
                  <a:cubicBezTo>
                    <a:pt x="180" y="127"/>
                    <a:pt x="188" y="135"/>
                    <a:pt x="195" y="138"/>
                  </a:cubicBezTo>
                  <a:cubicBezTo>
                    <a:pt x="199" y="135"/>
                    <a:pt x="202" y="135"/>
                    <a:pt x="206" y="135"/>
                  </a:cubicBezTo>
                  <a:lnTo>
                    <a:pt x="217" y="135"/>
                  </a:lnTo>
                  <a:cubicBezTo>
                    <a:pt x="173" y="93"/>
                    <a:pt x="154" y="23"/>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
            <p:cNvSpPr/>
            <p:nvPr/>
          </p:nvSpPr>
          <p:spPr>
            <a:xfrm>
              <a:off x="-2414761" y="-2678393"/>
              <a:ext cx="8595" cy="9884"/>
            </a:xfrm>
            <a:custGeom>
              <a:avLst/>
              <a:gdLst/>
              <a:ahLst/>
              <a:cxnLst/>
              <a:rect l="l" t="t" r="r" b="b"/>
              <a:pathLst>
                <a:path w="180" h="207" extrusionOk="0">
                  <a:moveTo>
                    <a:pt x="172" y="0"/>
                  </a:moveTo>
                  <a:cubicBezTo>
                    <a:pt x="157" y="23"/>
                    <a:pt x="131" y="27"/>
                    <a:pt x="109" y="35"/>
                  </a:cubicBezTo>
                  <a:cubicBezTo>
                    <a:pt x="86" y="79"/>
                    <a:pt x="60" y="113"/>
                    <a:pt x="11" y="131"/>
                  </a:cubicBezTo>
                  <a:cubicBezTo>
                    <a:pt x="8" y="139"/>
                    <a:pt x="4" y="143"/>
                    <a:pt x="0" y="150"/>
                  </a:cubicBezTo>
                  <a:cubicBezTo>
                    <a:pt x="11" y="166"/>
                    <a:pt x="19" y="180"/>
                    <a:pt x="11" y="199"/>
                  </a:cubicBezTo>
                  <a:cubicBezTo>
                    <a:pt x="30" y="202"/>
                    <a:pt x="49" y="207"/>
                    <a:pt x="68" y="207"/>
                  </a:cubicBezTo>
                  <a:cubicBezTo>
                    <a:pt x="112" y="207"/>
                    <a:pt x="154" y="184"/>
                    <a:pt x="149" y="135"/>
                  </a:cubicBezTo>
                  <a:cubicBezTo>
                    <a:pt x="146" y="83"/>
                    <a:pt x="180" y="5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
            <p:cNvSpPr/>
            <p:nvPr/>
          </p:nvSpPr>
          <p:spPr>
            <a:xfrm>
              <a:off x="-2423881" y="-2615745"/>
              <a:ext cx="10935" cy="9168"/>
            </a:xfrm>
            <a:custGeom>
              <a:avLst/>
              <a:gdLst/>
              <a:ahLst/>
              <a:cxnLst/>
              <a:rect l="l" t="t" r="r" b="b"/>
              <a:pathLst>
                <a:path w="229" h="192" extrusionOk="0">
                  <a:moveTo>
                    <a:pt x="68" y="1"/>
                  </a:moveTo>
                  <a:cubicBezTo>
                    <a:pt x="64" y="8"/>
                    <a:pt x="57" y="12"/>
                    <a:pt x="49" y="20"/>
                  </a:cubicBezTo>
                  <a:cubicBezTo>
                    <a:pt x="60" y="39"/>
                    <a:pt x="49" y="53"/>
                    <a:pt x="34" y="68"/>
                  </a:cubicBezTo>
                  <a:cubicBezTo>
                    <a:pt x="42" y="106"/>
                    <a:pt x="0" y="154"/>
                    <a:pt x="45" y="191"/>
                  </a:cubicBezTo>
                  <a:cubicBezTo>
                    <a:pt x="71" y="136"/>
                    <a:pt x="83" y="113"/>
                    <a:pt x="105" y="113"/>
                  </a:cubicBezTo>
                  <a:cubicBezTo>
                    <a:pt x="120" y="113"/>
                    <a:pt x="143" y="124"/>
                    <a:pt x="180" y="146"/>
                  </a:cubicBezTo>
                  <a:cubicBezTo>
                    <a:pt x="183" y="151"/>
                    <a:pt x="191" y="151"/>
                    <a:pt x="199" y="151"/>
                  </a:cubicBezTo>
                  <a:cubicBezTo>
                    <a:pt x="210" y="151"/>
                    <a:pt x="221" y="143"/>
                    <a:pt x="228" y="136"/>
                  </a:cubicBezTo>
                  <a:cubicBezTo>
                    <a:pt x="225" y="132"/>
                    <a:pt x="221" y="124"/>
                    <a:pt x="214" y="120"/>
                  </a:cubicBezTo>
                  <a:lnTo>
                    <a:pt x="199" y="120"/>
                  </a:lnTo>
                  <a:cubicBezTo>
                    <a:pt x="180" y="120"/>
                    <a:pt x="165" y="110"/>
                    <a:pt x="157" y="94"/>
                  </a:cubicBezTo>
                  <a:cubicBezTo>
                    <a:pt x="146" y="42"/>
                    <a:pt x="102"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
            <p:cNvSpPr/>
            <p:nvPr/>
          </p:nvSpPr>
          <p:spPr>
            <a:xfrm>
              <a:off x="-2450096" y="-2711389"/>
              <a:ext cx="7544" cy="5587"/>
            </a:xfrm>
            <a:custGeom>
              <a:avLst/>
              <a:gdLst/>
              <a:ahLst/>
              <a:cxnLst/>
              <a:rect l="l" t="t" r="r" b="b"/>
              <a:pathLst>
                <a:path w="158" h="117" extrusionOk="0">
                  <a:moveTo>
                    <a:pt x="67" y="1"/>
                  </a:moveTo>
                  <a:cubicBezTo>
                    <a:pt x="52" y="1"/>
                    <a:pt x="37" y="8"/>
                    <a:pt x="19" y="19"/>
                  </a:cubicBezTo>
                  <a:cubicBezTo>
                    <a:pt x="30" y="49"/>
                    <a:pt x="26" y="75"/>
                    <a:pt x="0" y="98"/>
                  </a:cubicBezTo>
                  <a:cubicBezTo>
                    <a:pt x="11" y="113"/>
                    <a:pt x="23" y="116"/>
                    <a:pt x="33" y="116"/>
                  </a:cubicBezTo>
                  <a:lnTo>
                    <a:pt x="52" y="116"/>
                  </a:lnTo>
                  <a:cubicBezTo>
                    <a:pt x="59" y="116"/>
                    <a:pt x="64" y="113"/>
                    <a:pt x="71" y="113"/>
                  </a:cubicBezTo>
                  <a:cubicBezTo>
                    <a:pt x="75" y="113"/>
                    <a:pt x="78" y="113"/>
                    <a:pt x="82" y="116"/>
                  </a:cubicBezTo>
                  <a:cubicBezTo>
                    <a:pt x="97" y="86"/>
                    <a:pt x="157" y="105"/>
                    <a:pt x="149" y="53"/>
                  </a:cubicBezTo>
                  <a:cubicBezTo>
                    <a:pt x="127" y="19"/>
                    <a:pt x="10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
            <p:cNvSpPr/>
            <p:nvPr/>
          </p:nvSpPr>
          <p:spPr>
            <a:xfrm>
              <a:off x="-2424407" y="-2668223"/>
              <a:ext cx="7879" cy="6303"/>
            </a:xfrm>
            <a:custGeom>
              <a:avLst/>
              <a:gdLst/>
              <a:ahLst/>
              <a:cxnLst/>
              <a:rect l="l" t="t" r="r" b="b"/>
              <a:pathLst>
                <a:path w="165" h="132" extrusionOk="0">
                  <a:moveTo>
                    <a:pt x="97" y="1"/>
                  </a:moveTo>
                  <a:cubicBezTo>
                    <a:pt x="64" y="16"/>
                    <a:pt x="11" y="12"/>
                    <a:pt x="42" y="79"/>
                  </a:cubicBezTo>
                  <a:cubicBezTo>
                    <a:pt x="60" y="117"/>
                    <a:pt x="11" y="110"/>
                    <a:pt x="0" y="128"/>
                  </a:cubicBezTo>
                  <a:lnTo>
                    <a:pt x="0" y="132"/>
                  </a:lnTo>
                  <a:cubicBezTo>
                    <a:pt x="82" y="128"/>
                    <a:pt x="131" y="98"/>
                    <a:pt x="165" y="34"/>
                  </a:cubicBezTo>
                  <a:lnTo>
                    <a:pt x="165" y="34"/>
                  </a:lnTo>
                  <a:cubicBezTo>
                    <a:pt x="154" y="46"/>
                    <a:pt x="142" y="49"/>
                    <a:pt x="139" y="49"/>
                  </a:cubicBezTo>
                  <a:cubicBezTo>
                    <a:pt x="116" y="49"/>
                    <a:pt x="116" y="8"/>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
            <p:cNvSpPr/>
            <p:nvPr/>
          </p:nvSpPr>
          <p:spPr>
            <a:xfrm>
              <a:off x="-2454776" y="-2606434"/>
              <a:ext cx="7544" cy="10219"/>
            </a:xfrm>
            <a:custGeom>
              <a:avLst/>
              <a:gdLst/>
              <a:ahLst/>
              <a:cxnLst/>
              <a:rect l="l" t="t" r="r" b="b"/>
              <a:pathLst>
                <a:path w="158" h="214" extrusionOk="0">
                  <a:moveTo>
                    <a:pt x="154" y="1"/>
                  </a:moveTo>
                  <a:cubicBezTo>
                    <a:pt x="113" y="72"/>
                    <a:pt x="0" y="105"/>
                    <a:pt x="38" y="213"/>
                  </a:cubicBezTo>
                  <a:lnTo>
                    <a:pt x="42" y="213"/>
                  </a:lnTo>
                  <a:cubicBezTo>
                    <a:pt x="72" y="139"/>
                    <a:pt x="147" y="90"/>
                    <a:pt x="157" y="4"/>
                  </a:cubicBezTo>
                  <a:cubicBezTo>
                    <a:pt x="154" y="4"/>
                    <a:pt x="154" y="4"/>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
            <p:cNvSpPr/>
            <p:nvPr/>
          </p:nvSpPr>
          <p:spPr>
            <a:xfrm>
              <a:off x="-2419775" y="-2671231"/>
              <a:ext cx="5969" cy="5396"/>
            </a:xfrm>
            <a:custGeom>
              <a:avLst/>
              <a:gdLst/>
              <a:ahLst/>
              <a:cxnLst/>
              <a:rect l="l" t="t" r="r" b="b"/>
              <a:pathLst>
                <a:path w="125" h="113" extrusionOk="0">
                  <a:moveTo>
                    <a:pt x="105" y="0"/>
                  </a:moveTo>
                  <a:cubicBezTo>
                    <a:pt x="75" y="26"/>
                    <a:pt x="26" y="30"/>
                    <a:pt x="0" y="64"/>
                  </a:cubicBezTo>
                  <a:cubicBezTo>
                    <a:pt x="19" y="71"/>
                    <a:pt x="19" y="112"/>
                    <a:pt x="42" y="112"/>
                  </a:cubicBezTo>
                  <a:cubicBezTo>
                    <a:pt x="45" y="112"/>
                    <a:pt x="57" y="109"/>
                    <a:pt x="68" y="97"/>
                  </a:cubicBezTo>
                  <a:cubicBezTo>
                    <a:pt x="83" y="83"/>
                    <a:pt x="102" y="64"/>
                    <a:pt x="116" y="49"/>
                  </a:cubicBezTo>
                  <a:cubicBezTo>
                    <a:pt x="124" y="30"/>
                    <a:pt x="116" y="16"/>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
            <p:cNvSpPr/>
            <p:nvPr/>
          </p:nvSpPr>
          <p:spPr>
            <a:xfrm>
              <a:off x="-2395136" y="-2674287"/>
              <a:ext cx="5205" cy="4345"/>
            </a:xfrm>
            <a:custGeom>
              <a:avLst/>
              <a:gdLst/>
              <a:ahLst/>
              <a:cxnLst/>
              <a:rect l="l" t="t" r="r" b="b"/>
              <a:pathLst>
                <a:path w="109" h="91" extrusionOk="0">
                  <a:moveTo>
                    <a:pt x="64" y="1"/>
                  </a:moveTo>
                  <a:cubicBezTo>
                    <a:pt x="52" y="1"/>
                    <a:pt x="38" y="9"/>
                    <a:pt x="23" y="23"/>
                  </a:cubicBezTo>
                  <a:cubicBezTo>
                    <a:pt x="16" y="35"/>
                    <a:pt x="0" y="53"/>
                    <a:pt x="23" y="71"/>
                  </a:cubicBezTo>
                  <a:cubicBezTo>
                    <a:pt x="34" y="83"/>
                    <a:pt x="45" y="90"/>
                    <a:pt x="60" y="90"/>
                  </a:cubicBezTo>
                  <a:cubicBezTo>
                    <a:pt x="68" y="90"/>
                    <a:pt x="79" y="87"/>
                    <a:pt x="86" y="80"/>
                  </a:cubicBezTo>
                  <a:cubicBezTo>
                    <a:pt x="109" y="61"/>
                    <a:pt x="105" y="38"/>
                    <a:pt x="90" y="16"/>
                  </a:cubicBezTo>
                  <a:cubicBezTo>
                    <a:pt x="83" y="4"/>
                    <a:pt x="71"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
            <p:cNvSpPr/>
            <p:nvPr/>
          </p:nvSpPr>
          <p:spPr>
            <a:xfrm>
              <a:off x="-2453725" y="-2596263"/>
              <a:ext cx="5396" cy="8786"/>
            </a:xfrm>
            <a:custGeom>
              <a:avLst/>
              <a:gdLst/>
              <a:ahLst/>
              <a:cxnLst/>
              <a:rect l="l" t="t" r="r" b="b"/>
              <a:pathLst>
                <a:path w="113" h="184" extrusionOk="0">
                  <a:moveTo>
                    <a:pt x="16" y="0"/>
                  </a:moveTo>
                  <a:cubicBezTo>
                    <a:pt x="1" y="83"/>
                    <a:pt x="50" y="131"/>
                    <a:pt x="99" y="183"/>
                  </a:cubicBezTo>
                  <a:lnTo>
                    <a:pt x="102" y="183"/>
                  </a:lnTo>
                  <a:cubicBezTo>
                    <a:pt x="106" y="176"/>
                    <a:pt x="109" y="173"/>
                    <a:pt x="113" y="169"/>
                  </a:cubicBezTo>
                  <a:cubicBezTo>
                    <a:pt x="91" y="105"/>
                    <a:pt x="61" y="52"/>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
            <p:cNvSpPr/>
            <p:nvPr/>
          </p:nvSpPr>
          <p:spPr>
            <a:xfrm>
              <a:off x="-2447470" y="-2610923"/>
              <a:ext cx="7210" cy="4727"/>
            </a:xfrm>
            <a:custGeom>
              <a:avLst/>
              <a:gdLst/>
              <a:ahLst/>
              <a:cxnLst/>
              <a:rect l="l" t="t" r="r" b="b"/>
              <a:pathLst>
                <a:path w="151" h="99" extrusionOk="0">
                  <a:moveTo>
                    <a:pt x="151" y="12"/>
                  </a:moveTo>
                  <a:cubicBezTo>
                    <a:pt x="94" y="27"/>
                    <a:pt x="12" y="0"/>
                    <a:pt x="1" y="95"/>
                  </a:cubicBezTo>
                  <a:lnTo>
                    <a:pt x="4" y="98"/>
                  </a:lnTo>
                  <a:cubicBezTo>
                    <a:pt x="57" y="79"/>
                    <a:pt x="113" y="68"/>
                    <a:pt x="151" y="16"/>
                  </a:cubicBezTo>
                  <a:lnTo>
                    <a:pt x="151"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
            <p:cNvSpPr/>
            <p:nvPr/>
          </p:nvSpPr>
          <p:spPr>
            <a:xfrm>
              <a:off x="-2452245" y="-2706757"/>
              <a:ext cx="6064" cy="4345"/>
            </a:xfrm>
            <a:custGeom>
              <a:avLst/>
              <a:gdLst/>
              <a:ahLst/>
              <a:cxnLst/>
              <a:rect l="l" t="t" r="r" b="b"/>
              <a:pathLst>
                <a:path w="127" h="91" extrusionOk="0">
                  <a:moveTo>
                    <a:pt x="45" y="1"/>
                  </a:moveTo>
                  <a:cubicBezTo>
                    <a:pt x="45" y="30"/>
                    <a:pt x="0" y="68"/>
                    <a:pt x="49" y="87"/>
                  </a:cubicBezTo>
                  <a:cubicBezTo>
                    <a:pt x="56" y="90"/>
                    <a:pt x="64" y="90"/>
                    <a:pt x="71" y="90"/>
                  </a:cubicBezTo>
                  <a:cubicBezTo>
                    <a:pt x="101" y="90"/>
                    <a:pt x="116" y="61"/>
                    <a:pt x="123" y="30"/>
                  </a:cubicBezTo>
                  <a:cubicBezTo>
                    <a:pt x="123" y="27"/>
                    <a:pt x="127" y="23"/>
                    <a:pt x="127" y="19"/>
                  </a:cubicBezTo>
                  <a:cubicBezTo>
                    <a:pt x="123" y="16"/>
                    <a:pt x="120" y="16"/>
                    <a:pt x="116" y="16"/>
                  </a:cubicBezTo>
                  <a:cubicBezTo>
                    <a:pt x="109" y="16"/>
                    <a:pt x="104" y="19"/>
                    <a:pt x="97" y="19"/>
                  </a:cubicBezTo>
                  <a:lnTo>
                    <a:pt x="78" y="19"/>
                  </a:lnTo>
                  <a:cubicBezTo>
                    <a:pt x="68" y="19"/>
                    <a:pt x="56" y="16"/>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
            <p:cNvSpPr/>
            <p:nvPr/>
          </p:nvSpPr>
          <p:spPr>
            <a:xfrm>
              <a:off x="-2449428" y="-2714063"/>
              <a:ext cx="6685" cy="5205"/>
            </a:xfrm>
            <a:custGeom>
              <a:avLst/>
              <a:gdLst/>
              <a:ahLst/>
              <a:cxnLst/>
              <a:rect l="l" t="t" r="r" b="b"/>
              <a:pathLst>
                <a:path w="140" h="109" extrusionOk="0">
                  <a:moveTo>
                    <a:pt x="87" y="0"/>
                  </a:moveTo>
                  <a:cubicBezTo>
                    <a:pt x="61" y="30"/>
                    <a:pt x="1" y="12"/>
                    <a:pt x="5" y="75"/>
                  </a:cubicBezTo>
                  <a:cubicBezTo>
                    <a:pt x="23" y="64"/>
                    <a:pt x="38" y="57"/>
                    <a:pt x="53" y="57"/>
                  </a:cubicBezTo>
                  <a:cubicBezTo>
                    <a:pt x="87" y="57"/>
                    <a:pt x="113" y="75"/>
                    <a:pt x="135" y="109"/>
                  </a:cubicBezTo>
                  <a:cubicBezTo>
                    <a:pt x="140" y="64"/>
                    <a:pt x="109"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
            <p:cNvSpPr/>
            <p:nvPr/>
          </p:nvSpPr>
          <p:spPr>
            <a:xfrm>
              <a:off x="-2409413" y="-2685317"/>
              <a:ext cx="5014" cy="6972"/>
            </a:xfrm>
            <a:custGeom>
              <a:avLst/>
              <a:gdLst/>
              <a:ahLst/>
              <a:cxnLst/>
              <a:rect l="l" t="t" r="r" b="b"/>
              <a:pathLst>
                <a:path w="105" h="146" extrusionOk="0">
                  <a:moveTo>
                    <a:pt x="49" y="0"/>
                  </a:moveTo>
                  <a:lnTo>
                    <a:pt x="49" y="0"/>
                  </a:lnTo>
                  <a:cubicBezTo>
                    <a:pt x="53" y="49"/>
                    <a:pt x="0" y="105"/>
                    <a:pt x="60" y="145"/>
                  </a:cubicBezTo>
                  <a:lnTo>
                    <a:pt x="64" y="145"/>
                  </a:lnTo>
                  <a:cubicBezTo>
                    <a:pt x="68" y="97"/>
                    <a:pt x="105" y="4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
            <p:cNvSpPr/>
            <p:nvPr/>
          </p:nvSpPr>
          <p:spPr>
            <a:xfrm>
              <a:off x="-2564887" y="-2836350"/>
              <a:ext cx="28984" cy="27361"/>
            </a:xfrm>
            <a:custGeom>
              <a:avLst/>
              <a:gdLst/>
              <a:ahLst/>
              <a:cxnLst/>
              <a:rect l="l" t="t" r="r" b="b"/>
              <a:pathLst>
                <a:path w="607" h="573" extrusionOk="0">
                  <a:moveTo>
                    <a:pt x="120" y="229"/>
                  </a:moveTo>
                  <a:cubicBezTo>
                    <a:pt x="139" y="229"/>
                    <a:pt x="153" y="247"/>
                    <a:pt x="158" y="263"/>
                  </a:cubicBezTo>
                  <a:cubicBezTo>
                    <a:pt x="176" y="303"/>
                    <a:pt x="184" y="348"/>
                    <a:pt x="198" y="404"/>
                  </a:cubicBezTo>
                  <a:cubicBezTo>
                    <a:pt x="139" y="375"/>
                    <a:pt x="105" y="341"/>
                    <a:pt x="82" y="299"/>
                  </a:cubicBezTo>
                  <a:cubicBezTo>
                    <a:pt x="68" y="277"/>
                    <a:pt x="75" y="247"/>
                    <a:pt x="105" y="232"/>
                  </a:cubicBezTo>
                  <a:cubicBezTo>
                    <a:pt x="108" y="232"/>
                    <a:pt x="116" y="229"/>
                    <a:pt x="120" y="229"/>
                  </a:cubicBezTo>
                  <a:close/>
                  <a:moveTo>
                    <a:pt x="161" y="1"/>
                  </a:moveTo>
                  <a:cubicBezTo>
                    <a:pt x="79" y="11"/>
                    <a:pt x="49" y="45"/>
                    <a:pt x="86" y="124"/>
                  </a:cubicBezTo>
                  <a:cubicBezTo>
                    <a:pt x="105" y="158"/>
                    <a:pt x="116" y="195"/>
                    <a:pt x="64" y="221"/>
                  </a:cubicBezTo>
                  <a:cubicBezTo>
                    <a:pt x="1" y="251"/>
                    <a:pt x="15" y="299"/>
                    <a:pt x="49" y="344"/>
                  </a:cubicBezTo>
                  <a:cubicBezTo>
                    <a:pt x="120" y="344"/>
                    <a:pt x="142" y="420"/>
                    <a:pt x="195" y="446"/>
                  </a:cubicBezTo>
                  <a:cubicBezTo>
                    <a:pt x="213" y="453"/>
                    <a:pt x="203" y="479"/>
                    <a:pt x="191" y="498"/>
                  </a:cubicBezTo>
                  <a:cubicBezTo>
                    <a:pt x="176" y="520"/>
                    <a:pt x="135" y="535"/>
                    <a:pt x="150" y="572"/>
                  </a:cubicBezTo>
                  <a:cubicBezTo>
                    <a:pt x="180" y="550"/>
                    <a:pt x="195" y="509"/>
                    <a:pt x="236" y="509"/>
                  </a:cubicBezTo>
                  <a:lnTo>
                    <a:pt x="247" y="509"/>
                  </a:lnTo>
                  <a:lnTo>
                    <a:pt x="281" y="475"/>
                  </a:lnTo>
                  <a:cubicBezTo>
                    <a:pt x="232" y="434"/>
                    <a:pt x="270" y="404"/>
                    <a:pt x="292" y="375"/>
                  </a:cubicBezTo>
                  <a:cubicBezTo>
                    <a:pt x="303" y="359"/>
                    <a:pt x="318" y="352"/>
                    <a:pt x="329" y="352"/>
                  </a:cubicBezTo>
                  <a:cubicBezTo>
                    <a:pt x="344" y="352"/>
                    <a:pt x="363" y="363"/>
                    <a:pt x="378" y="378"/>
                  </a:cubicBezTo>
                  <a:cubicBezTo>
                    <a:pt x="393" y="356"/>
                    <a:pt x="412" y="348"/>
                    <a:pt x="427" y="348"/>
                  </a:cubicBezTo>
                  <a:cubicBezTo>
                    <a:pt x="445" y="348"/>
                    <a:pt x="460" y="359"/>
                    <a:pt x="479" y="382"/>
                  </a:cubicBezTo>
                  <a:cubicBezTo>
                    <a:pt x="494" y="401"/>
                    <a:pt x="505" y="412"/>
                    <a:pt x="517" y="412"/>
                  </a:cubicBezTo>
                  <a:cubicBezTo>
                    <a:pt x="539" y="412"/>
                    <a:pt x="553" y="386"/>
                    <a:pt x="569" y="367"/>
                  </a:cubicBezTo>
                  <a:cubicBezTo>
                    <a:pt x="606" y="325"/>
                    <a:pt x="602" y="292"/>
                    <a:pt x="543" y="281"/>
                  </a:cubicBezTo>
                  <a:cubicBezTo>
                    <a:pt x="539" y="277"/>
                    <a:pt x="531" y="277"/>
                    <a:pt x="527" y="277"/>
                  </a:cubicBezTo>
                  <a:cubicBezTo>
                    <a:pt x="498" y="277"/>
                    <a:pt x="479" y="299"/>
                    <a:pt x="453" y="311"/>
                  </a:cubicBezTo>
                  <a:cubicBezTo>
                    <a:pt x="434" y="292"/>
                    <a:pt x="453" y="277"/>
                    <a:pt x="453" y="258"/>
                  </a:cubicBezTo>
                  <a:cubicBezTo>
                    <a:pt x="453" y="225"/>
                    <a:pt x="527" y="258"/>
                    <a:pt x="501" y="210"/>
                  </a:cubicBezTo>
                  <a:cubicBezTo>
                    <a:pt x="490" y="184"/>
                    <a:pt x="467" y="173"/>
                    <a:pt x="445" y="173"/>
                  </a:cubicBezTo>
                  <a:cubicBezTo>
                    <a:pt x="434" y="173"/>
                    <a:pt x="422" y="176"/>
                    <a:pt x="412" y="180"/>
                  </a:cubicBezTo>
                  <a:cubicBezTo>
                    <a:pt x="396" y="173"/>
                    <a:pt x="386" y="161"/>
                    <a:pt x="374" y="146"/>
                  </a:cubicBezTo>
                  <a:cubicBezTo>
                    <a:pt x="363" y="135"/>
                    <a:pt x="355" y="128"/>
                    <a:pt x="341" y="128"/>
                  </a:cubicBezTo>
                  <a:cubicBezTo>
                    <a:pt x="337" y="128"/>
                    <a:pt x="337" y="132"/>
                    <a:pt x="333" y="132"/>
                  </a:cubicBezTo>
                  <a:cubicBezTo>
                    <a:pt x="318" y="154"/>
                    <a:pt x="322" y="191"/>
                    <a:pt x="273" y="199"/>
                  </a:cubicBezTo>
                  <a:cubicBezTo>
                    <a:pt x="262" y="165"/>
                    <a:pt x="262" y="132"/>
                    <a:pt x="265" y="94"/>
                  </a:cubicBezTo>
                  <a:lnTo>
                    <a:pt x="265" y="94"/>
                  </a:lnTo>
                  <a:cubicBezTo>
                    <a:pt x="258" y="98"/>
                    <a:pt x="255" y="98"/>
                    <a:pt x="251" y="98"/>
                  </a:cubicBezTo>
                  <a:cubicBezTo>
                    <a:pt x="191" y="98"/>
                    <a:pt x="180" y="42"/>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
            <p:cNvSpPr/>
            <p:nvPr/>
          </p:nvSpPr>
          <p:spPr>
            <a:xfrm>
              <a:off x="-2546885" y="-2833151"/>
              <a:ext cx="13131" cy="31276"/>
            </a:xfrm>
            <a:custGeom>
              <a:avLst/>
              <a:gdLst/>
              <a:ahLst/>
              <a:cxnLst/>
              <a:rect l="l" t="t" r="r" b="b"/>
              <a:pathLst>
                <a:path w="275" h="655" extrusionOk="0">
                  <a:moveTo>
                    <a:pt x="218" y="1"/>
                  </a:moveTo>
                  <a:cubicBezTo>
                    <a:pt x="247" y="31"/>
                    <a:pt x="237" y="75"/>
                    <a:pt x="214" y="91"/>
                  </a:cubicBezTo>
                  <a:cubicBezTo>
                    <a:pt x="166" y="124"/>
                    <a:pt x="173" y="169"/>
                    <a:pt x="166" y="214"/>
                  </a:cubicBezTo>
                  <a:cubicBezTo>
                    <a:pt x="225" y="225"/>
                    <a:pt x="229" y="258"/>
                    <a:pt x="192" y="300"/>
                  </a:cubicBezTo>
                  <a:cubicBezTo>
                    <a:pt x="176" y="319"/>
                    <a:pt x="162" y="345"/>
                    <a:pt x="140" y="345"/>
                  </a:cubicBezTo>
                  <a:cubicBezTo>
                    <a:pt x="128" y="345"/>
                    <a:pt x="117" y="334"/>
                    <a:pt x="102" y="315"/>
                  </a:cubicBezTo>
                  <a:cubicBezTo>
                    <a:pt x="83" y="292"/>
                    <a:pt x="68" y="281"/>
                    <a:pt x="50" y="281"/>
                  </a:cubicBezTo>
                  <a:cubicBezTo>
                    <a:pt x="35" y="281"/>
                    <a:pt x="16" y="289"/>
                    <a:pt x="1" y="311"/>
                  </a:cubicBezTo>
                  <a:cubicBezTo>
                    <a:pt x="9" y="322"/>
                    <a:pt x="5" y="334"/>
                    <a:pt x="1" y="345"/>
                  </a:cubicBezTo>
                  <a:cubicBezTo>
                    <a:pt x="16" y="356"/>
                    <a:pt x="31" y="371"/>
                    <a:pt x="45" y="379"/>
                  </a:cubicBezTo>
                  <a:cubicBezTo>
                    <a:pt x="76" y="393"/>
                    <a:pt x="132" y="415"/>
                    <a:pt x="124" y="431"/>
                  </a:cubicBezTo>
                  <a:cubicBezTo>
                    <a:pt x="102" y="502"/>
                    <a:pt x="188" y="580"/>
                    <a:pt x="102" y="640"/>
                  </a:cubicBezTo>
                  <a:cubicBezTo>
                    <a:pt x="102" y="644"/>
                    <a:pt x="106" y="651"/>
                    <a:pt x="109" y="655"/>
                  </a:cubicBezTo>
                  <a:lnTo>
                    <a:pt x="117" y="655"/>
                  </a:lnTo>
                  <a:cubicBezTo>
                    <a:pt x="143" y="648"/>
                    <a:pt x="166" y="636"/>
                    <a:pt x="176" y="599"/>
                  </a:cubicBezTo>
                  <a:cubicBezTo>
                    <a:pt x="195" y="517"/>
                    <a:pt x="184" y="420"/>
                    <a:pt x="214" y="353"/>
                  </a:cubicBezTo>
                  <a:cubicBezTo>
                    <a:pt x="266" y="251"/>
                    <a:pt x="270" y="154"/>
                    <a:pt x="274" y="49"/>
                  </a:cubicBezTo>
                  <a:cubicBezTo>
                    <a:pt x="274" y="4"/>
                    <a:pt x="259" y="1"/>
                    <a:pt x="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
            <p:cNvSpPr/>
            <p:nvPr/>
          </p:nvSpPr>
          <p:spPr>
            <a:xfrm>
              <a:off x="-2553666" y="-2816725"/>
              <a:ext cx="15805" cy="16856"/>
            </a:xfrm>
            <a:custGeom>
              <a:avLst/>
              <a:gdLst/>
              <a:ahLst/>
              <a:cxnLst/>
              <a:rect l="l" t="t" r="r" b="b"/>
              <a:pathLst>
                <a:path w="331" h="353" extrusionOk="0">
                  <a:moveTo>
                    <a:pt x="143" y="1"/>
                  </a:moveTo>
                  <a:lnTo>
                    <a:pt x="143" y="1"/>
                  </a:lnTo>
                  <a:cubicBezTo>
                    <a:pt x="147" y="42"/>
                    <a:pt x="132" y="49"/>
                    <a:pt x="109" y="49"/>
                  </a:cubicBezTo>
                  <a:lnTo>
                    <a:pt x="61" y="49"/>
                  </a:lnTo>
                  <a:lnTo>
                    <a:pt x="46" y="64"/>
                  </a:lnTo>
                  <a:lnTo>
                    <a:pt x="12" y="98"/>
                  </a:lnTo>
                  <a:cubicBezTo>
                    <a:pt x="1" y="154"/>
                    <a:pt x="8" y="202"/>
                    <a:pt x="57" y="247"/>
                  </a:cubicBezTo>
                  <a:cubicBezTo>
                    <a:pt x="106" y="289"/>
                    <a:pt x="61" y="300"/>
                    <a:pt x="27" y="311"/>
                  </a:cubicBezTo>
                  <a:cubicBezTo>
                    <a:pt x="35" y="315"/>
                    <a:pt x="38" y="323"/>
                    <a:pt x="42" y="330"/>
                  </a:cubicBezTo>
                  <a:cubicBezTo>
                    <a:pt x="49" y="333"/>
                    <a:pt x="53" y="337"/>
                    <a:pt x="61" y="341"/>
                  </a:cubicBezTo>
                  <a:lnTo>
                    <a:pt x="72" y="341"/>
                  </a:lnTo>
                  <a:cubicBezTo>
                    <a:pt x="83" y="341"/>
                    <a:pt x="94" y="345"/>
                    <a:pt x="102" y="349"/>
                  </a:cubicBezTo>
                  <a:cubicBezTo>
                    <a:pt x="113" y="349"/>
                    <a:pt x="125" y="352"/>
                    <a:pt x="135" y="352"/>
                  </a:cubicBezTo>
                  <a:cubicBezTo>
                    <a:pt x="143" y="352"/>
                    <a:pt x="151" y="352"/>
                    <a:pt x="158" y="349"/>
                  </a:cubicBezTo>
                  <a:cubicBezTo>
                    <a:pt x="120" y="281"/>
                    <a:pt x="91" y="206"/>
                    <a:pt x="42" y="147"/>
                  </a:cubicBezTo>
                  <a:cubicBezTo>
                    <a:pt x="53" y="135"/>
                    <a:pt x="64" y="132"/>
                    <a:pt x="75" y="132"/>
                  </a:cubicBezTo>
                  <a:cubicBezTo>
                    <a:pt x="91" y="132"/>
                    <a:pt x="98" y="139"/>
                    <a:pt x="106" y="150"/>
                  </a:cubicBezTo>
                  <a:cubicBezTo>
                    <a:pt x="113" y="169"/>
                    <a:pt x="113" y="195"/>
                    <a:pt x="143" y="195"/>
                  </a:cubicBezTo>
                  <a:cubicBezTo>
                    <a:pt x="177" y="195"/>
                    <a:pt x="147" y="161"/>
                    <a:pt x="161" y="154"/>
                  </a:cubicBezTo>
                  <a:cubicBezTo>
                    <a:pt x="173" y="150"/>
                    <a:pt x="180" y="150"/>
                    <a:pt x="192" y="150"/>
                  </a:cubicBezTo>
                  <a:cubicBezTo>
                    <a:pt x="210" y="150"/>
                    <a:pt x="225" y="158"/>
                    <a:pt x="232" y="184"/>
                  </a:cubicBezTo>
                  <a:cubicBezTo>
                    <a:pt x="240" y="221"/>
                    <a:pt x="240" y="259"/>
                    <a:pt x="244" y="296"/>
                  </a:cubicBezTo>
                  <a:cubicBezTo>
                    <a:pt x="330" y="236"/>
                    <a:pt x="244" y="158"/>
                    <a:pt x="266" y="87"/>
                  </a:cubicBezTo>
                  <a:cubicBezTo>
                    <a:pt x="274" y="71"/>
                    <a:pt x="218" y="49"/>
                    <a:pt x="187" y="35"/>
                  </a:cubicBezTo>
                  <a:cubicBezTo>
                    <a:pt x="173" y="27"/>
                    <a:pt x="158"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
            <p:cNvSpPr/>
            <p:nvPr/>
          </p:nvSpPr>
          <p:spPr>
            <a:xfrm>
              <a:off x="-2574007" y="-2871494"/>
              <a:ext cx="9359" cy="13943"/>
            </a:xfrm>
            <a:custGeom>
              <a:avLst/>
              <a:gdLst/>
              <a:ahLst/>
              <a:cxnLst/>
              <a:rect l="l" t="t" r="r" b="b"/>
              <a:pathLst>
                <a:path w="196" h="292" extrusionOk="0">
                  <a:moveTo>
                    <a:pt x="90" y="0"/>
                  </a:moveTo>
                  <a:cubicBezTo>
                    <a:pt x="23" y="0"/>
                    <a:pt x="16" y="60"/>
                    <a:pt x="1" y="109"/>
                  </a:cubicBezTo>
                  <a:cubicBezTo>
                    <a:pt x="23" y="131"/>
                    <a:pt x="16" y="157"/>
                    <a:pt x="8" y="183"/>
                  </a:cubicBezTo>
                  <a:cubicBezTo>
                    <a:pt x="1" y="224"/>
                    <a:pt x="12" y="262"/>
                    <a:pt x="46" y="292"/>
                  </a:cubicBezTo>
                  <a:cubicBezTo>
                    <a:pt x="87" y="266"/>
                    <a:pt x="132" y="250"/>
                    <a:pt x="124" y="187"/>
                  </a:cubicBezTo>
                  <a:cubicBezTo>
                    <a:pt x="120" y="150"/>
                    <a:pt x="161" y="127"/>
                    <a:pt x="180" y="97"/>
                  </a:cubicBezTo>
                  <a:cubicBezTo>
                    <a:pt x="195" y="38"/>
                    <a:pt x="176" y="15"/>
                    <a:pt x="116" y="4"/>
                  </a:cubicBezTo>
                  <a:cubicBezTo>
                    <a:pt x="106" y="4"/>
                    <a:pt x="98"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
            <p:cNvSpPr/>
            <p:nvPr/>
          </p:nvSpPr>
          <p:spPr>
            <a:xfrm>
              <a:off x="-2562547" y="-2819924"/>
              <a:ext cx="10935" cy="19148"/>
            </a:xfrm>
            <a:custGeom>
              <a:avLst/>
              <a:gdLst/>
              <a:ahLst/>
              <a:cxnLst/>
              <a:rect l="l" t="t" r="r" b="b"/>
              <a:pathLst>
                <a:path w="229" h="401" extrusionOk="0">
                  <a:moveTo>
                    <a:pt x="0" y="0"/>
                  </a:moveTo>
                  <a:cubicBezTo>
                    <a:pt x="30" y="26"/>
                    <a:pt x="56" y="57"/>
                    <a:pt x="90" y="90"/>
                  </a:cubicBezTo>
                  <a:cubicBezTo>
                    <a:pt x="82" y="90"/>
                    <a:pt x="75" y="90"/>
                    <a:pt x="67" y="86"/>
                  </a:cubicBezTo>
                  <a:lnTo>
                    <a:pt x="45" y="86"/>
                  </a:lnTo>
                  <a:cubicBezTo>
                    <a:pt x="30" y="86"/>
                    <a:pt x="19" y="90"/>
                    <a:pt x="19" y="116"/>
                  </a:cubicBezTo>
                  <a:cubicBezTo>
                    <a:pt x="82" y="131"/>
                    <a:pt x="90" y="165"/>
                    <a:pt x="49" y="214"/>
                  </a:cubicBezTo>
                  <a:cubicBezTo>
                    <a:pt x="67" y="251"/>
                    <a:pt x="45" y="277"/>
                    <a:pt x="30" y="307"/>
                  </a:cubicBezTo>
                  <a:cubicBezTo>
                    <a:pt x="23" y="329"/>
                    <a:pt x="26" y="363"/>
                    <a:pt x="45" y="363"/>
                  </a:cubicBezTo>
                  <a:lnTo>
                    <a:pt x="49" y="363"/>
                  </a:lnTo>
                  <a:cubicBezTo>
                    <a:pt x="59" y="359"/>
                    <a:pt x="67" y="356"/>
                    <a:pt x="75" y="356"/>
                  </a:cubicBezTo>
                  <a:cubicBezTo>
                    <a:pt x="101" y="356"/>
                    <a:pt x="120" y="367"/>
                    <a:pt x="142" y="378"/>
                  </a:cubicBezTo>
                  <a:cubicBezTo>
                    <a:pt x="161" y="390"/>
                    <a:pt x="183" y="400"/>
                    <a:pt x="202" y="400"/>
                  </a:cubicBezTo>
                  <a:cubicBezTo>
                    <a:pt x="213" y="400"/>
                    <a:pt x="221" y="400"/>
                    <a:pt x="228" y="397"/>
                  </a:cubicBezTo>
                  <a:cubicBezTo>
                    <a:pt x="224" y="390"/>
                    <a:pt x="221" y="382"/>
                    <a:pt x="213" y="378"/>
                  </a:cubicBezTo>
                  <a:cubicBezTo>
                    <a:pt x="172" y="329"/>
                    <a:pt x="112" y="300"/>
                    <a:pt x="101" y="228"/>
                  </a:cubicBezTo>
                  <a:cubicBezTo>
                    <a:pt x="86" y="191"/>
                    <a:pt x="127" y="176"/>
                    <a:pt x="142" y="154"/>
                  </a:cubicBezTo>
                  <a:cubicBezTo>
                    <a:pt x="154" y="135"/>
                    <a:pt x="164" y="109"/>
                    <a:pt x="146" y="102"/>
                  </a:cubicBezTo>
                  <a:cubicBezTo>
                    <a:pt x="93" y="76"/>
                    <a:pt x="7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
            <p:cNvSpPr/>
            <p:nvPr/>
          </p:nvSpPr>
          <p:spPr>
            <a:xfrm>
              <a:off x="-2547745" y="-2783682"/>
              <a:ext cx="13227" cy="12892"/>
            </a:xfrm>
            <a:custGeom>
              <a:avLst/>
              <a:gdLst/>
              <a:ahLst/>
              <a:cxnLst/>
              <a:rect l="l" t="t" r="r" b="b"/>
              <a:pathLst>
                <a:path w="277" h="270" extrusionOk="0">
                  <a:moveTo>
                    <a:pt x="127" y="0"/>
                  </a:moveTo>
                  <a:cubicBezTo>
                    <a:pt x="90" y="0"/>
                    <a:pt x="56" y="15"/>
                    <a:pt x="30" y="49"/>
                  </a:cubicBezTo>
                  <a:cubicBezTo>
                    <a:pt x="8" y="75"/>
                    <a:pt x="1" y="105"/>
                    <a:pt x="23" y="131"/>
                  </a:cubicBezTo>
                  <a:cubicBezTo>
                    <a:pt x="53" y="164"/>
                    <a:pt x="71" y="202"/>
                    <a:pt x="79" y="243"/>
                  </a:cubicBezTo>
                  <a:cubicBezTo>
                    <a:pt x="82" y="262"/>
                    <a:pt x="94" y="269"/>
                    <a:pt x="108" y="269"/>
                  </a:cubicBezTo>
                  <a:cubicBezTo>
                    <a:pt x="120" y="269"/>
                    <a:pt x="135" y="262"/>
                    <a:pt x="146" y="259"/>
                  </a:cubicBezTo>
                  <a:cubicBezTo>
                    <a:pt x="108" y="232"/>
                    <a:pt x="94" y="183"/>
                    <a:pt x="75" y="146"/>
                  </a:cubicBezTo>
                  <a:cubicBezTo>
                    <a:pt x="53" y="109"/>
                    <a:pt x="71" y="71"/>
                    <a:pt x="105" y="41"/>
                  </a:cubicBezTo>
                  <a:cubicBezTo>
                    <a:pt x="113" y="34"/>
                    <a:pt x="124" y="30"/>
                    <a:pt x="131" y="30"/>
                  </a:cubicBezTo>
                  <a:cubicBezTo>
                    <a:pt x="150" y="30"/>
                    <a:pt x="168" y="45"/>
                    <a:pt x="187" y="57"/>
                  </a:cubicBezTo>
                  <a:cubicBezTo>
                    <a:pt x="232" y="75"/>
                    <a:pt x="225" y="105"/>
                    <a:pt x="202" y="138"/>
                  </a:cubicBezTo>
                  <a:cubicBezTo>
                    <a:pt x="180" y="176"/>
                    <a:pt x="198" y="232"/>
                    <a:pt x="146" y="259"/>
                  </a:cubicBezTo>
                  <a:cubicBezTo>
                    <a:pt x="165" y="266"/>
                    <a:pt x="176" y="266"/>
                    <a:pt x="187" y="266"/>
                  </a:cubicBezTo>
                  <a:cubicBezTo>
                    <a:pt x="243" y="266"/>
                    <a:pt x="220" y="187"/>
                    <a:pt x="239" y="157"/>
                  </a:cubicBezTo>
                  <a:cubicBezTo>
                    <a:pt x="270" y="116"/>
                    <a:pt x="277" y="57"/>
                    <a:pt x="206" y="23"/>
                  </a:cubicBezTo>
                  <a:cubicBezTo>
                    <a:pt x="176" y="7"/>
                    <a:pt x="150"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
            <p:cNvSpPr/>
            <p:nvPr/>
          </p:nvSpPr>
          <p:spPr>
            <a:xfrm>
              <a:off x="-2548461" y="-2833151"/>
              <a:ext cx="13418" cy="11699"/>
            </a:xfrm>
            <a:custGeom>
              <a:avLst/>
              <a:gdLst/>
              <a:ahLst/>
              <a:cxnLst/>
              <a:rect l="l" t="t" r="r" b="b"/>
              <a:pathLst>
                <a:path w="281" h="245" extrusionOk="0">
                  <a:moveTo>
                    <a:pt x="251" y="1"/>
                  </a:moveTo>
                  <a:lnTo>
                    <a:pt x="251" y="1"/>
                  </a:lnTo>
                  <a:cubicBezTo>
                    <a:pt x="199" y="20"/>
                    <a:pt x="146" y="39"/>
                    <a:pt x="94" y="39"/>
                  </a:cubicBezTo>
                  <a:cubicBezTo>
                    <a:pt x="64" y="39"/>
                    <a:pt x="34" y="34"/>
                    <a:pt x="0" y="16"/>
                  </a:cubicBezTo>
                  <a:lnTo>
                    <a:pt x="0" y="16"/>
                  </a:lnTo>
                  <a:cubicBezTo>
                    <a:pt x="4" y="23"/>
                    <a:pt x="4" y="31"/>
                    <a:pt x="4" y="39"/>
                  </a:cubicBezTo>
                  <a:cubicBezTo>
                    <a:pt x="11" y="53"/>
                    <a:pt x="23" y="68"/>
                    <a:pt x="30" y="79"/>
                  </a:cubicBezTo>
                  <a:cubicBezTo>
                    <a:pt x="42" y="94"/>
                    <a:pt x="52" y="106"/>
                    <a:pt x="68" y="113"/>
                  </a:cubicBezTo>
                  <a:cubicBezTo>
                    <a:pt x="78" y="109"/>
                    <a:pt x="90" y="106"/>
                    <a:pt x="101" y="106"/>
                  </a:cubicBezTo>
                  <a:cubicBezTo>
                    <a:pt x="123" y="106"/>
                    <a:pt x="146" y="117"/>
                    <a:pt x="157" y="143"/>
                  </a:cubicBezTo>
                  <a:cubicBezTo>
                    <a:pt x="183" y="191"/>
                    <a:pt x="109" y="158"/>
                    <a:pt x="109" y="191"/>
                  </a:cubicBezTo>
                  <a:cubicBezTo>
                    <a:pt x="109" y="210"/>
                    <a:pt x="90" y="225"/>
                    <a:pt x="109" y="244"/>
                  </a:cubicBezTo>
                  <a:cubicBezTo>
                    <a:pt x="135" y="232"/>
                    <a:pt x="154" y="210"/>
                    <a:pt x="183" y="210"/>
                  </a:cubicBezTo>
                  <a:cubicBezTo>
                    <a:pt x="187" y="210"/>
                    <a:pt x="195" y="210"/>
                    <a:pt x="199" y="214"/>
                  </a:cubicBezTo>
                  <a:cubicBezTo>
                    <a:pt x="206" y="169"/>
                    <a:pt x="199" y="124"/>
                    <a:pt x="247" y="91"/>
                  </a:cubicBezTo>
                  <a:cubicBezTo>
                    <a:pt x="270" y="75"/>
                    <a:pt x="280" y="3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
            <p:cNvSpPr/>
            <p:nvPr/>
          </p:nvSpPr>
          <p:spPr>
            <a:xfrm>
              <a:off x="-2583653" y="-2866337"/>
              <a:ext cx="11842" cy="10601"/>
            </a:xfrm>
            <a:custGeom>
              <a:avLst/>
              <a:gdLst/>
              <a:ahLst/>
              <a:cxnLst/>
              <a:rect l="l" t="t" r="r" b="b"/>
              <a:pathLst>
                <a:path w="248" h="222" extrusionOk="0">
                  <a:moveTo>
                    <a:pt x="203" y="1"/>
                  </a:moveTo>
                  <a:cubicBezTo>
                    <a:pt x="184" y="38"/>
                    <a:pt x="184" y="87"/>
                    <a:pt x="147" y="116"/>
                  </a:cubicBezTo>
                  <a:cubicBezTo>
                    <a:pt x="117" y="109"/>
                    <a:pt x="113" y="61"/>
                    <a:pt x="75" y="61"/>
                  </a:cubicBezTo>
                  <a:lnTo>
                    <a:pt x="68" y="61"/>
                  </a:lnTo>
                  <a:cubicBezTo>
                    <a:pt x="38" y="64"/>
                    <a:pt x="20" y="79"/>
                    <a:pt x="4" y="106"/>
                  </a:cubicBezTo>
                  <a:cubicBezTo>
                    <a:pt x="1" y="116"/>
                    <a:pt x="4" y="132"/>
                    <a:pt x="16" y="135"/>
                  </a:cubicBezTo>
                  <a:cubicBezTo>
                    <a:pt x="72" y="150"/>
                    <a:pt x="109" y="191"/>
                    <a:pt x="158" y="218"/>
                  </a:cubicBezTo>
                  <a:cubicBezTo>
                    <a:pt x="158" y="218"/>
                    <a:pt x="161" y="221"/>
                    <a:pt x="165" y="221"/>
                  </a:cubicBezTo>
                  <a:cubicBezTo>
                    <a:pt x="187" y="221"/>
                    <a:pt x="221" y="195"/>
                    <a:pt x="248" y="184"/>
                  </a:cubicBezTo>
                  <a:cubicBezTo>
                    <a:pt x="214" y="154"/>
                    <a:pt x="203" y="116"/>
                    <a:pt x="210" y="75"/>
                  </a:cubicBezTo>
                  <a:cubicBezTo>
                    <a:pt x="218" y="49"/>
                    <a:pt x="225" y="23"/>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
            <p:cNvSpPr/>
            <p:nvPr/>
          </p:nvSpPr>
          <p:spPr>
            <a:xfrm>
              <a:off x="-2564028" y="-2856358"/>
              <a:ext cx="6303" cy="6876"/>
            </a:xfrm>
            <a:custGeom>
              <a:avLst/>
              <a:gdLst/>
              <a:ahLst/>
              <a:cxnLst/>
              <a:rect l="l" t="t" r="r" b="b"/>
              <a:pathLst>
                <a:path w="132" h="144" extrusionOk="0">
                  <a:moveTo>
                    <a:pt x="68" y="1"/>
                  </a:moveTo>
                  <a:cubicBezTo>
                    <a:pt x="54" y="1"/>
                    <a:pt x="42" y="4"/>
                    <a:pt x="28" y="19"/>
                  </a:cubicBezTo>
                  <a:cubicBezTo>
                    <a:pt x="1" y="54"/>
                    <a:pt x="28" y="90"/>
                    <a:pt x="50" y="121"/>
                  </a:cubicBezTo>
                  <a:cubicBezTo>
                    <a:pt x="61" y="135"/>
                    <a:pt x="72" y="143"/>
                    <a:pt x="87" y="143"/>
                  </a:cubicBezTo>
                  <a:cubicBezTo>
                    <a:pt x="90" y="143"/>
                    <a:pt x="95" y="139"/>
                    <a:pt x="102" y="139"/>
                  </a:cubicBezTo>
                  <a:cubicBezTo>
                    <a:pt x="109" y="106"/>
                    <a:pt x="121" y="76"/>
                    <a:pt x="132" y="42"/>
                  </a:cubicBezTo>
                  <a:cubicBezTo>
                    <a:pt x="113" y="19"/>
                    <a:pt x="9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
            <p:cNvSpPr/>
            <p:nvPr/>
          </p:nvSpPr>
          <p:spPr>
            <a:xfrm>
              <a:off x="-2571859" y="-2866910"/>
              <a:ext cx="7353" cy="10075"/>
            </a:xfrm>
            <a:custGeom>
              <a:avLst/>
              <a:gdLst/>
              <a:ahLst/>
              <a:cxnLst/>
              <a:rect l="l" t="t" r="r" b="b"/>
              <a:pathLst>
                <a:path w="154" h="211" extrusionOk="0">
                  <a:moveTo>
                    <a:pt x="135" y="1"/>
                  </a:moveTo>
                  <a:cubicBezTo>
                    <a:pt x="116" y="31"/>
                    <a:pt x="75" y="54"/>
                    <a:pt x="79" y="91"/>
                  </a:cubicBezTo>
                  <a:cubicBezTo>
                    <a:pt x="87" y="154"/>
                    <a:pt x="42" y="170"/>
                    <a:pt x="1" y="196"/>
                  </a:cubicBezTo>
                  <a:cubicBezTo>
                    <a:pt x="23" y="207"/>
                    <a:pt x="42" y="211"/>
                    <a:pt x="57" y="211"/>
                  </a:cubicBezTo>
                  <a:cubicBezTo>
                    <a:pt x="87" y="211"/>
                    <a:pt x="109" y="192"/>
                    <a:pt x="120" y="144"/>
                  </a:cubicBezTo>
                  <a:cubicBezTo>
                    <a:pt x="131" y="95"/>
                    <a:pt x="154" y="50"/>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
            <p:cNvSpPr/>
            <p:nvPr/>
          </p:nvSpPr>
          <p:spPr>
            <a:xfrm>
              <a:off x="-2551183" y="-2801923"/>
              <a:ext cx="9932" cy="5253"/>
            </a:xfrm>
            <a:custGeom>
              <a:avLst/>
              <a:gdLst/>
              <a:ahLst/>
              <a:cxnLst/>
              <a:rect l="l" t="t" r="r" b="b"/>
              <a:pathLst>
                <a:path w="208" h="110" extrusionOk="0">
                  <a:moveTo>
                    <a:pt x="203" y="1"/>
                  </a:moveTo>
                  <a:cubicBezTo>
                    <a:pt x="170" y="5"/>
                    <a:pt x="147" y="39"/>
                    <a:pt x="117" y="39"/>
                  </a:cubicBezTo>
                  <a:lnTo>
                    <a:pt x="106" y="39"/>
                  </a:lnTo>
                  <a:cubicBezTo>
                    <a:pt x="99" y="42"/>
                    <a:pt x="91" y="42"/>
                    <a:pt x="83" y="42"/>
                  </a:cubicBezTo>
                  <a:cubicBezTo>
                    <a:pt x="73" y="42"/>
                    <a:pt x="61" y="39"/>
                    <a:pt x="50" y="39"/>
                  </a:cubicBezTo>
                  <a:cubicBezTo>
                    <a:pt x="42" y="35"/>
                    <a:pt x="31" y="31"/>
                    <a:pt x="20" y="31"/>
                  </a:cubicBezTo>
                  <a:lnTo>
                    <a:pt x="9" y="31"/>
                  </a:lnTo>
                  <a:cubicBezTo>
                    <a:pt x="1" y="87"/>
                    <a:pt x="23" y="109"/>
                    <a:pt x="57" y="109"/>
                  </a:cubicBezTo>
                  <a:cubicBezTo>
                    <a:pt x="68" y="109"/>
                    <a:pt x="83" y="106"/>
                    <a:pt x="99" y="102"/>
                  </a:cubicBezTo>
                  <a:cubicBezTo>
                    <a:pt x="147" y="87"/>
                    <a:pt x="185" y="49"/>
                    <a:pt x="2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
            <p:cNvSpPr/>
            <p:nvPr/>
          </p:nvSpPr>
          <p:spPr>
            <a:xfrm>
              <a:off x="-2609868" y="-2857933"/>
              <a:ext cx="5921" cy="4823"/>
            </a:xfrm>
            <a:custGeom>
              <a:avLst/>
              <a:gdLst/>
              <a:ahLst/>
              <a:cxnLst/>
              <a:rect l="l" t="t" r="r" b="b"/>
              <a:pathLst>
                <a:path w="124" h="101" extrusionOk="0">
                  <a:moveTo>
                    <a:pt x="75" y="0"/>
                  </a:moveTo>
                  <a:cubicBezTo>
                    <a:pt x="60" y="0"/>
                    <a:pt x="46" y="4"/>
                    <a:pt x="30" y="15"/>
                  </a:cubicBezTo>
                  <a:cubicBezTo>
                    <a:pt x="12" y="37"/>
                    <a:pt x="1" y="60"/>
                    <a:pt x="27" y="87"/>
                  </a:cubicBezTo>
                  <a:cubicBezTo>
                    <a:pt x="38" y="97"/>
                    <a:pt x="49" y="101"/>
                    <a:pt x="60" y="101"/>
                  </a:cubicBezTo>
                  <a:cubicBezTo>
                    <a:pt x="72" y="101"/>
                    <a:pt x="82" y="94"/>
                    <a:pt x="98" y="82"/>
                  </a:cubicBezTo>
                  <a:cubicBezTo>
                    <a:pt x="116" y="60"/>
                    <a:pt x="124" y="37"/>
                    <a:pt x="101" y="4"/>
                  </a:cubicBezTo>
                  <a:cubicBezTo>
                    <a:pt x="94" y="0"/>
                    <a:pt x="82"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
            <p:cNvSpPr/>
            <p:nvPr/>
          </p:nvSpPr>
          <p:spPr>
            <a:xfrm>
              <a:off x="-2559157" y="-2854400"/>
              <a:ext cx="5062" cy="5969"/>
            </a:xfrm>
            <a:custGeom>
              <a:avLst/>
              <a:gdLst/>
              <a:ahLst/>
              <a:cxnLst/>
              <a:rect l="l" t="t" r="r" b="b"/>
              <a:pathLst>
                <a:path w="106" h="125" extrusionOk="0">
                  <a:moveTo>
                    <a:pt x="30" y="1"/>
                  </a:moveTo>
                  <a:cubicBezTo>
                    <a:pt x="19" y="35"/>
                    <a:pt x="7" y="65"/>
                    <a:pt x="0" y="98"/>
                  </a:cubicBezTo>
                  <a:cubicBezTo>
                    <a:pt x="15" y="113"/>
                    <a:pt x="33" y="125"/>
                    <a:pt x="49" y="125"/>
                  </a:cubicBezTo>
                  <a:cubicBezTo>
                    <a:pt x="64" y="125"/>
                    <a:pt x="75" y="117"/>
                    <a:pt x="83" y="98"/>
                  </a:cubicBezTo>
                  <a:cubicBezTo>
                    <a:pt x="97" y="61"/>
                    <a:pt x="10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
            <p:cNvSpPr/>
            <p:nvPr/>
          </p:nvSpPr>
          <p:spPr>
            <a:xfrm>
              <a:off x="-2552424" y="-2833294"/>
              <a:ext cx="4154" cy="6446"/>
            </a:xfrm>
            <a:custGeom>
              <a:avLst/>
              <a:gdLst/>
              <a:ahLst/>
              <a:cxnLst/>
              <a:rect l="l" t="t" r="r" b="b"/>
              <a:pathLst>
                <a:path w="87" h="135" extrusionOk="0">
                  <a:moveTo>
                    <a:pt x="54" y="0"/>
                  </a:moveTo>
                  <a:cubicBezTo>
                    <a:pt x="35" y="0"/>
                    <a:pt x="20" y="15"/>
                    <a:pt x="4" y="30"/>
                  </a:cubicBezTo>
                  <a:cubicBezTo>
                    <a:pt x="1" y="68"/>
                    <a:pt x="1" y="101"/>
                    <a:pt x="12" y="135"/>
                  </a:cubicBezTo>
                  <a:cubicBezTo>
                    <a:pt x="61" y="127"/>
                    <a:pt x="57" y="90"/>
                    <a:pt x="72" y="68"/>
                  </a:cubicBezTo>
                  <a:cubicBezTo>
                    <a:pt x="76" y="68"/>
                    <a:pt x="76" y="64"/>
                    <a:pt x="80" y="64"/>
                  </a:cubicBezTo>
                  <a:cubicBezTo>
                    <a:pt x="87" y="56"/>
                    <a:pt x="87" y="49"/>
                    <a:pt x="87" y="42"/>
                  </a:cubicBezTo>
                  <a:cubicBezTo>
                    <a:pt x="87" y="34"/>
                    <a:pt x="87" y="26"/>
                    <a:pt x="83" y="19"/>
                  </a:cubicBezTo>
                  <a:cubicBezTo>
                    <a:pt x="72" y="7"/>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
            <p:cNvSpPr/>
            <p:nvPr/>
          </p:nvSpPr>
          <p:spPr>
            <a:xfrm>
              <a:off x="-2600413" y="-2863472"/>
              <a:ext cx="5587" cy="4536"/>
            </a:xfrm>
            <a:custGeom>
              <a:avLst/>
              <a:gdLst/>
              <a:ahLst/>
              <a:cxnLst/>
              <a:rect l="l" t="t" r="r" b="b"/>
              <a:pathLst>
                <a:path w="117" h="95" extrusionOk="0">
                  <a:moveTo>
                    <a:pt x="64" y="1"/>
                  </a:moveTo>
                  <a:cubicBezTo>
                    <a:pt x="34" y="1"/>
                    <a:pt x="15" y="11"/>
                    <a:pt x="5" y="46"/>
                  </a:cubicBezTo>
                  <a:cubicBezTo>
                    <a:pt x="0" y="64"/>
                    <a:pt x="5" y="86"/>
                    <a:pt x="27" y="90"/>
                  </a:cubicBezTo>
                  <a:cubicBezTo>
                    <a:pt x="34" y="94"/>
                    <a:pt x="41" y="94"/>
                    <a:pt x="45" y="94"/>
                  </a:cubicBezTo>
                  <a:cubicBezTo>
                    <a:pt x="94" y="94"/>
                    <a:pt x="86" y="34"/>
                    <a:pt x="117" y="8"/>
                  </a:cubicBezTo>
                  <a:cubicBezTo>
                    <a:pt x="98" y="4"/>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
            <p:cNvSpPr/>
            <p:nvPr/>
          </p:nvSpPr>
          <p:spPr>
            <a:xfrm>
              <a:off x="-2564028" y="-2814433"/>
              <a:ext cx="5778" cy="4727"/>
            </a:xfrm>
            <a:custGeom>
              <a:avLst/>
              <a:gdLst/>
              <a:ahLst/>
              <a:cxnLst/>
              <a:rect l="l" t="t" r="r" b="b"/>
              <a:pathLst>
                <a:path w="121" h="99" extrusionOk="0">
                  <a:moveTo>
                    <a:pt x="50" y="1"/>
                  </a:moveTo>
                  <a:lnTo>
                    <a:pt x="50" y="1"/>
                  </a:lnTo>
                  <a:cubicBezTo>
                    <a:pt x="16" y="50"/>
                    <a:pt x="1" y="87"/>
                    <a:pt x="80" y="99"/>
                  </a:cubicBezTo>
                  <a:cubicBezTo>
                    <a:pt x="121" y="50"/>
                    <a:pt x="113" y="16"/>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
            <p:cNvSpPr/>
            <p:nvPr/>
          </p:nvSpPr>
          <p:spPr>
            <a:xfrm>
              <a:off x="-2594015" y="-2866337"/>
              <a:ext cx="6160" cy="3247"/>
            </a:xfrm>
            <a:custGeom>
              <a:avLst/>
              <a:gdLst/>
              <a:ahLst/>
              <a:cxnLst/>
              <a:rect l="l" t="t" r="r" b="b"/>
              <a:pathLst>
                <a:path w="129" h="68" extrusionOk="0">
                  <a:moveTo>
                    <a:pt x="42" y="1"/>
                  </a:moveTo>
                  <a:cubicBezTo>
                    <a:pt x="35" y="1"/>
                    <a:pt x="28" y="4"/>
                    <a:pt x="20" y="11"/>
                  </a:cubicBezTo>
                  <a:cubicBezTo>
                    <a:pt x="5" y="19"/>
                    <a:pt x="1" y="38"/>
                    <a:pt x="12" y="49"/>
                  </a:cubicBezTo>
                  <a:cubicBezTo>
                    <a:pt x="23" y="64"/>
                    <a:pt x="35" y="68"/>
                    <a:pt x="46" y="68"/>
                  </a:cubicBezTo>
                  <a:cubicBezTo>
                    <a:pt x="64" y="68"/>
                    <a:pt x="90" y="53"/>
                    <a:pt x="128" y="42"/>
                  </a:cubicBezTo>
                  <a:cubicBezTo>
                    <a:pt x="87" y="30"/>
                    <a:pt x="68"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
            <p:cNvSpPr/>
            <p:nvPr/>
          </p:nvSpPr>
          <p:spPr>
            <a:xfrm>
              <a:off x="-2529361" y="-2809563"/>
              <a:ext cx="4154" cy="3438"/>
            </a:xfrm>
            <a:custGeom>
              <a:avLst/>
              <a:gdLst/>
              <a:ahLst/>
              <a:cxnLst/>
              <a:rect l="l" t="t" r="r" b="b"/>
              <a:pathLst>
                <a:path w="87" h="72" extrusionOk="0">
                  <a:moveTo>
                    <a:pt x="30" y="0"/>
                  </a:moveTo>
                  <a:cubicBezTo>
                    <a:pt x="23" y="0"/>
                    <a:pt x="15" y="4"/>
                    <a:pt x="11" y="11"/>
                  </a:cubicBezTo>
                  <a:cubicBezTo>
                    <a:pt x="0" y="30"/>
                    <a:pt x="4" y="49"/>
                    <a:pt x="19" y="64"/>
                  </a:cubicBezTo>
                  <a:cubicBezTo>
                    <a:pt x="27" y="68"/>
                    <a:pt x="37" y="71"/>
                    <a:pt x="45" y="71"/>
                  </a:cubicBezTo>
                  <a:cubicBezTo>
                    <a:pt x="56" y="71"/>
                    <a:pt x="64" y="68"/>
                    <a:pt x="71" y="60"/>
                  </a:cubicBezTo>
                  <a:cubicBezTo>
                    <a:pt x="87" y="42"/>
                    <a:pt x="68" y="26"/>
                    <a:pt x="56" y="16"/>
                  </a:cubicBezTo>
                  <a:cubicBezTo>
                    <a:pt x="49" y="8"/>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
            <p:cNvSpPr/>
            <p:nvPr/>
          </p:nvSpPr>
          <p:spPr>
            <a:xfrm>
              <a:off x="-2646826" y="-2920629"/>
              <a:ext cx="29844" cy="25928"/>
            </a:xfrm>
            <a:custGeom>
              <a:avLst/>
              <a:gdLst/>
              <a:ahLst/>
              <a:cxnLst/>
              <a:rect l="l" t="t" r="r" b="b"/>
              <a:pathLst>
                <a:path w="625" h="543" extrusionOk="0">
                  <a:moveTo>
                    <a:pt x="277" y="405"/>
                  </a:moveTo>
                  <a:cubicBezTo>
                    <a:pt x="322" y="416"/>
                    <a:pt x="367" y="427"/>
                    <a:pt x="416" y="442"/>
                  </a:cubicBezTo>
                  <a:lnTo>
                    <a:pt x="416" y="449"/>
                  </a:lnTo>
                  <a:cubicBezTo>
                    <a:pt x="416" y="484"/>
                    <a:pt x="389" y="487"/>
                    <a:pt x="367" y="491"/>
                  </a:cubicBezTo>
                  <a:cubicBezTo>
                    <a:pt x="356" y="494"/>
                    <a:pt x="344" y="494"/>
                    <a:pt x="333" y="494"/>
                  </a:cubicBezTo>
                  <a:cubicBezTo>
                    <a:pt x="307" y="494"/>
                    <a:pt x="285" y="487"/>
                    <a:pt x="273" y="453"/>
                  </a:cubicBezTo>
                  <a:cubicBezTo>
                    <a:pt x="266" y="439"/>
                    <a:pt x="251" y="420"/>
                    <a:pt x="277" y="405"/>
                  </a:cubicBezTo>
                  <a:close/>
                  <a:moveTo>
                    <a:pt x="169" y="1"/>
                  </a:moveTo>
                  <a:cubicBezTo>
                    <a:pt x="139" y="1"/>
                    <a:pt x="120" y="23"/>
                    <a:pt x="116" y="68"/>
                  </a:cubicBezTo>
                  <a:cubicBezTo>
                    <a:pt x="120" y="72"/>
                    <a:pt x="120" y="72"/>
                    <a:pt x="124" y="72"/>
                  </a:cubicBezTo>
                  <a:cubicBezTo>
                    <a:pt x="135" y="72"/>
                    <a:pt x="150" y="61"/>
                    <a:pt x="161" y="54"/>
                  </a:cubicBezTo>
                  <a:cubicBezTo>
                    <a:pt x="173" y="42"/>
                    <a:pt x="184" y="35"/>
                    <a:pt x="195" y="35"/>
                  </a:cubicBezTo>
                  <a:cubicBezTo>
                    <a:pt x="206" y="35"/>
                    <a:pt x="218" y="46"/>
                    <a:pt x="228" y="76"/>
                  </a:cubicBezTo>
                  <a:cubicBezTo>
                    <a:pt x="176" y="91"/>
                    <a:pt x="124" y="109"/>
                    <a:pt x="102" y="166"/>
                  </a:cubicBezTo>
                  <a:cubicBezTo>
                    <a:pt x="105" y="180"/>
                    <a:pt x="109" y="196"/>
                    <a:pt x="124" y="229"/>
                  </a:cubicBezTo>
                  <a:cubicBezTo>
                    <a:pt x="150" y="109"/>
                    <a:pt x="266" y="154"/>
                    <a:pt x="322" y="91"/>
                  </a:cubicBezTo>
                  <a:lnTo>
                    <a:pt x="322" y="91"/>
                  </a:lnTo>
                  <a:cubicBezTo>
                    <a:pt x="307" y="144"/>
                    <a:pt x="218" y="177"/>
                    <a:pt x="277" y="251"/>
                  </a:cubicBezTo>
                  <a:cubicBezTo>
                    <a:pt x="285" y="263"/>
                    <a:pt x="270" y="270"/>
                    <a:pt x="262" y="270"/>
                  </a:cubicBezTo>
                  <a:lnTo>
                    <a:pt x="259" y="270"/>
                  </a:lnTo>
                  <a:cubicBezTo>
                    <a:pt x="247" y="266"/>
                    <a:pt x="236" y="266"/>
                    <a:pt x="225" y="266"/>
                  </a:cubicBezTo>
                  <a:cubicBezTo>
                    <a:pt x="154" y="266"/>
                    <a:pt x="210" y="330"/>
                    <a:pt x="214" y="375"/>
                  </a:cubicBezTo>
                  <a:cubicBezTo>
                    <a:pt x="206" y="375"/>
                    <a:pt x="202" y="371"/>
                    <a:pt x="195" y="371"/>
                  </a:cubicBezTo>
                  <a:cubicBezTo>
                    <a:pt x="176" y="371"/>
                    <a:pt x="158" y="379"/>
                    <a:pt x="139" y="386"/>
                  </a:cubicBezTo>
                  <a:cubicBezTo>
                    <a:pt x="120" y="394"/>
                    <a:pt x="102" y="401"/>
                    <a:pt x="79" y="401"/>
                  </a:cubicBezTo>
                  <a:cubicBezTo>
                    <a:pt x="64" y="401"/>
                    <a:pt x="49" y="394"/>
                    <a:pt x="35" y="382"/>
                  </a:cubicBezTo>
                  <a:cubicBezTo>
                    <a:pt x="27" y="394"/>
                    <a:pt x="19" y="401"/>
                    <a:pt x="16" y="413"/>
                  </a:cubicBezTo>
                  <a:cubicBezTo>
                    <a:pt x="12" y="416"/>
                    <a:pt x="8" y="423"/>
                    <a:pt x="1" y="427"/>
                  </a:cubicBezTo>
                  <a:lnTo>
                    <a:pt x="4" y="427"/>
                  </a:lnTo>
                  <a:cubicBezTo>
                    <a:pt x="87" y="502"/>
                    <a:pt x="214" y="543"/>
                    <a:pt x="326" y="543"/>
                  </a:cubicBezTo>
                  <a:cubicBezTo>
                    <a:pt x="382" y="543"/>
                    <a:pt x="434" y="536"/>
                    <a:pt x="475" y="513"/>
                  </a:cubicBezTo>
                  <a:cubicBezTo>
                    <a:pt x="528" y="465"/>
                    <a:pt x="576" y="416"/>
                    <a:pt x="625" y="368"/>
                  </a:cubicBezTo>
                  <a:lnTo>
                    <a:pt x="621" y="363"/>
                  </a:lnTo>
                  <a:cubicBezTo>
                    <a:pt x="599" y="368"/>
                    <a:pt x="576" y="368"/>
                    <a:pt x="558" y="371"/>
                  </a:cubicBezTo>
                  <a:cubicBezTo>
                    <a:pt x="565" y="308"/>
                    <a:pt x="494" y="282"/>
                    <a:pt x="494" y="225"/>
                  </a:cubicBezTo>
                  <a:cubicBezTo>
                    <a:pt x="490" y="199"/>
                    <a:pt x="501" y="173"/>
                    <a:pt x="479" y="151"/>
                  </a:cubicBezTo>
                  <a:cubicBezTo>
                    <a:pt x="445" y="196"/>
                    <a:pt x="456" y="259"/>
                    <a:pt x="416" y="308"/>
                  </a:cubicBezTo>
                  <a:cubicBezTo>
                    <a:pt x="385" y="274"/>
                    <a:pt x="389" y="222"/>
                    <a:pt x="349" y="206"/>
                  </a:cubicBezTo>
                  <a:cubicBezTo>
                    <a:pt x="330" y="196"/>
                    <a:pt x="322" y="180"/>
                    <a:pt x="337" y="162"/>
                  </a:cubicBezTo>
                  <a:cubicBezTo>
                    <a:pt x="349" y="151"/>
                    <a:pt x="356" y="135"/>
                    <a:pt x="367" y="135"/>
                  </a:cubicBezTo>
                  <a:cubicBezTo>
                    <a:pt x="375" y="135"/>
                    <a:pt x="382" y="139"/>
                    <a:pt x="389" y="147"/>
                  </a:cubicBezTo>
                  <a:cubicBezTo>
                    <a:pt x="397" y="154"/>
                    <a:pt x="408" y="158"/>
                    <a:pt x="416" y="158"/>
                  </a:cubicBezTo>
                  <a:cubicBezTo>
                    <a:pt x="423" y="158"/>
                    <a:pt x="430" y="154"/>
                    <a:pt x="438" y="154"/>
                  </a:cubicBezTo>
                  <a:cubicBezTo>
                    <a:pt x="445" y="151"/>
                    <a:pt x="456" y="147"/>
                    <a:pt x="464" y="147"/>
                  </a:cubicBezTo>
                  <a:cubicBezTo>
                    <a:pt x="468" y="147"/>
                    <a:pt x="472" y="151"/>
                    <a:pt x="479" y="151"/>
                  </a:cubicBezTo>
                  <a:cubicBezTo>
                    <a:pt x="498" y="91"/>
                    <a:pt x="472" y="61"/>
                    <a:pt x="411" y="54"/>
                  </a:cubicBezTo>
                  <a:cubicBezTo>
                    <a:pt x="389" y="42"/>
                    <a:pt x="363" y="39"/>
                    <a:pt x="349" y="20"/>
                  </a:cubicBezTo>
                  <a:cubicBezTo>
                    <a:pt x="330" y="35"/>
                    <a:pt x="311" y="42"/>
                    <a:pt x="296" y="42"/>
                  </a:cubicBezTo>
                  <a:cubicBezTo>
                    <a:pt x="266" y="42"/>
                    <a:pt x="236" y="23"/>
                    <a:pt x="210" y="13"/>
                  </a:cubicBezTo>
                  <a:cubicBezTo>
                    <a:pt x="195" y="5"/>
                    <a:pt x="180"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
            <p:cNvSpPr/>
            <p:nvPr/>
          </p:nvSpPr>
          <p:spPr>
            <a:xfrm>
              <a:off x="-2677720" y="-2898473"/>
              <a:ext cx="33425" cy="29892"/>
            </a:xfrm>
            <a:custGeom>
              <a:avLst/>
              <a:gdLst/>
              <a:ahLst/>
              <a:cxnLst/>
              <a:rect l="l" t="t" r="r" b="b"/>
              <a:pathLst>
                <a:path w="700" h="626" extrusionOk="0">
                  <a:moveTo>
                    <a:pt x="349" y="1"/>
                  </a:moveTo>
                  <a:cubicBezTo>
                    <a:pt x="330" y="1"/>
                    <a:pt x="307" y="4"/>
                    <a:pt x="281" y="8"/>
                  </a:cubicBezTo>
                  <a:cubicBezTo>
                    <a:pt x="199" y="30"/>
                    <a:pt x="161" y="128"/>
                    <a:pt x="72" y="128"/>
                  </a:cubicBezTo>
                  <a:lnTo>
                    <a:pt x="64" y="128"/>
                  </a:lnTo>
                  <a:cubicBezTo>
                    <a:pt x="61" y="128"/>
                    <a:pt x="49" y="146"/>
                    <a:pt x="49" y="154"/>
                  </a:cubicBezTo>
                  <a:cubicBezTo>
                    <a:pt x="46" y="285"/>
                    <a:pt x="1" y="415"/>
                    <a:pt x="54" y="546"/>
                  </a:cubicBezTo>
                  <a:cubicBezTo>
                    <a:pt x="76" y="603"/>
                    <a:pt x="94" y="625"/>
                    <a:pt x="128" y="625"/>
                  </a:cubicBezTo>
                  <a:cubicBezTo>
                    <a:pt x="150" y="625"/>
                    <a:pt x="177" y="614"/>
                    <a:pt x="218" y="587"/>
                  </a:cubicBezTo>
                  <a:cubicBezTo>
                    <a:pt x="203" y="569"/>
                    <a:pt x="188" y="554"/>
                    <a:pt x="166" y="546"/>
                  </a:cubicBezTo>
                  <a:cubicBezTo>
                    <a:pt x="98" y="517"/>
                    <a:pt x="68" y="475"/>
                    <a:pt x="90" y="401"/>
                  </a:cubicBezTo>
                  <a:cubicBezTo>
                    <a:pt x="109" y="352"/>
                    <a:pt x="83" y="292"/>
                    <a:pt x="106" y="240"/>
                  </a:cubicBezTo>
                  <a:cubicBezTo>
                    <a:pt x="161" y="158"/>
                    <a:pt x="192" y="56"/>
                    <a:pt x="323" y="53"/>
                  </a:cubicBezTo>
                  <a:lnTo>
                    <a:pt x="330" y="53"/>
                  </a:lnTo>
                  <a:cubicBezTo>
                    <a:pt x="506" y="53"/>
                    <a:pt x="621" y="173"/>
                    <a:pt x="603" y="352"/>
                  </a:cubicBezTo>
                  <a:cubicBezTo>
                    <a:pt x="603" y="370"/>
                    <a:pt x="599" y="389"/>
                    <a:pt x="595" y="408"/>
                  </a:cubicBezTo>
                  <a:cubicBezTo>
                    <a:pt x="614" y="438"/>
                    <a:pt x="565" y="457"/>
                    <a:pt x="580" y="491"/>
                  </a:cubicBezTo>
                  <a:cubicBezTo>
                    <a:pt x="603" y="460"/>
                    <a:pt x="637" y="453"/>
                    <a:pt x="666" y="434"/>
                  </a:cubicBezTo>
                  <a:cubicBezTo>
                    <a:pt x="685" y="420"/>
                    <a:pt x="700" y="404"/>
                    <a:pt x="692" y="375"/>
                  </a:cubicBezTo>
                  <a:cubicBezTo>
                    <a:pt x="655" y="240"/>
                    <a:pt x="610" y="113"/>
                    <a:pt x="475" y="38"/>
                  </a:cubicBezTo>
                  <a:cubicBezTo>
                    <a:pt x="435" y="16"/>
                    <a:pt x="394"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
            <p:cNvSpPr/>
            <p:nvPr/>
          </p:nvSpPr>
          <p:spPr>
            <a:xfrm>
              <a:off x="-2674521" y="-2887013"/>
              <a:ext cx="17381" cy="18240"/>
            </a:xfrm>
            <a:custGeom>
              <a:avLst/>
              <a:gdLst/>
              <a:ahLst/>
              <a:cxnLst/>
              <a:rect l="l" t="t" r="r" b="b"/>
              <a:pathLst>
                <a:path w="364" h="382" extrusionOk="0">
                  <a:moveTo>
                    <a:pt x="39" y="0"/>
                  </a:moveTo>
                  <a:cubicBezTo>
                    <a:pt x="16" y="52"/>
                    <a:pt x="42" y="112"/>
                    <a:pt x="23" y="161"/>
                  </a:cubicBezTo>
                  <a:cubicBezTo>
                    <a:pt x="1" y="235"/>
                    <a:pt x="31" y="277"/>
                    <a:pt x="99" y="306"/>
                  </a:cubicBezTo>
                  <a:cubicBezTo>
                    <a:pt x="121" y="314"/>
                    <a:pt x="136" y="329"/>
                    <a:pt x="151" y="347"/>
                  </a:cubicBezTo>
                  <a:cubicBezTo>
                    <a:pt x="188" y="366"/>
                    <a:pt x="225" y="382"/>
                    <a:pt x="263" y="382"/>
                  </a:cubicBezTo>
                  <a:cubicBezTo>
                    <a:pt x="293" y="382"/>
                    <a:pt x="323" y="374"/>
                    <a:pt x="353" y="347"/>
                  </a:cubicBezTo>
                  <a:lnTo>
                    <a:pt x="345" y="344"/>
                  </a:lnTo>
                  <a:cubicBezTo>
                    <a:pt x="311" y="247"/>
                    <a:pt x="311" y="243"/>
                    <a:pt x="363" y="157"/>
                  </a:cubicBezTo>
                  <a:cubicBezTo>
                    <a:pt x="356" y="153"/>
                    <a:pt x="353" y="153"/>
                    <a:pt x="345" y="153"/>
                  </a:cubicBezTo>
                  <a:cubicBezTo>
                    <a:pt x="330" y="153"/>
                    <a:pt x="319" y="168"/>
                    <a:pt x="304" y="183"/>
                  </a:cubicBezTo>
                  <a:cubicBezTo>
                    <a:pt x="293" y="198"/>
                    <a:pt x="282" y="213"/>
                    <a:pt x="267" y="213"/>
                  </a:cubicBezTo>
                  <a:cubicBezTo>
                    <a:pt x="256" y="213"/>
                    <a:pt x="248" y="209"/>
                    <a:pt x="233" y="198"/>
                  </a:cubicBezTo>
                  <a:cubicBezTo>
                    <a:pt x="225" y="213"/>
                    <a:pt x="218" y="225"/>
                    <a:pt x="211" y="239"/>
                  </a:cubicBezTo>
                  <a:cubicBezTo>
                    <a:pt x="203" y="258"/>
                    <a:pt x="192" y="280"/>
                    <a:pt x="173" y="280"/>
                  </a:cubicBezTo>
                  <a:cubicBezTo>
                    <a:pt x="173" y="280"/>
                    <a:pt x="170" y="280"/>
                    <a:pt x="166" y="277"/>
                  </a:cubicBezTo>
                  <a:cubicBezTo>
                    <a:pt x="132" y="265"/>
                    <a:pt x="144" y="235"/>
                    <a:pt x="158" y="209"/>
                  </a:cubicBezTo>
                  <a:cubicBezTo>
                    <a:pt x="166" y="194"/>
                    <a:pt x="173" y="183"/>
                    <a:pt x="158" y="168"/>
                  </a:cubicBezTo>
                  <a:lnTo>
                    <a:pt x="154" y="168"/>
                  </a:lnTo>
                  <a:cubicBezTo>
                    <a:pt x="136" y="168"/>
                    <a:pt x="128" y="183"/>
                    <a:pt x="125" y="198"/>
                  </a:cubicBezTo>
                  <a:cubicBezTo>
                    <a:pt x="117" y="213"/>
                    <a:pt x="113" y="228"/>
                    <a:pt x="94" y="228"/>
                  </a:cubicBezTo>
                  <a:lnTo>
                    <a:pt x="87" y="228"/>
                  </a:lnTo>
                  <a:cubicBezTo>
                    <a:pt x="39" y="187"/>
                    <a:pt x="80" y="138"/>
                    <a:pt x="91" y="104"/>
                  </a:cubicBezTo>
                  <a:cubicBezTo>
                    <a:pt x="117" y="23"/>
                    <a:pt x="125" y="2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
            <p:cNvSpPr/>
            <p:nvPr/>
          </p:nvSpPr>
          <p:spPr>
            <a:xfrm>
              <a:off x="-2617173" y="-2920056"/>
              <a:ext cx="14134" cy="18431"/>
            </a:xfrm>
            <a:custGeom>
              <a:avLst/>
              <a:gdLst/>
              <a:ahLst/>
              <a:cxnLst/>
              <a:rect l="l" t="t" r="r" b="b"/>
              <a:pathLst>
                <a:path w="296" h="386" extrusionOk="0">
                  <a:moveTo>
                    <a:pt x="191" y="1"/>
                  </a:moveTo>
                  <a:cubicBezTo>
                    <a:pt x="172" y="1"/>
                    <a:pt x="149" y="4"/>
                    <a:pt x="120" y="8"/>
                  </a:cubicBezTo>
                  <a:cubicBezTo>
                    <a:pt x="165" y="68"/>
                    <a:pt x="112" y="142"/>
                    <a:pt x="94" y="161"/>
                  </a:cubicBezTo>
                  <a:cubicBezTo>
                    <a:pt x="42" y="221"/>
                    <a:pt x="45" y="296"/>
                    <a:pt x="0" y="351"/>
                  </a:cubicBezTo>
                  <a:lnTo>
                    <a:pt x="4" y="356"/>
                  </a:lnTo>
                  <a:cubicBezTo>
                    <a:pt x="11" y="359"/>
                    <a:pt x="15" y="367"/>
                    <a:pt x="19" y="370"/>
                  </a:cubicBezTo>
                  <a:cubicBezTo>
                    <a:pt x="26" y="374"/>
                    <a:pt x="30" y="382"/>
                    <a:pt x="37" y="385"/>
                  </a:cubicBezTo>
                  <a:lnTo>
                    <a:pt x="68" y="385"/>
                  </a:lnTo>
                  <a:cubicBezTo>
                    <a:pt x="120" y="341"/>
                    <a:pt x="191" y="318"/>
                    <a:pt x="199" y="236"/>
                  </a:cubicBezTo>
                  <a:cubicBezTo>
                    <a:pt x="202" y="210"/>
                    <a:pt x="221" y="199"/>
                    <a:pt x="247" y="199"/>
                  </a:cubicBezTo>
                  <a:cubicBezTo>
                    <a:pt x="258" y="199"/>
                    <a:pt x="269" y="202"/>
                    <a:pt x="284" y="206"/>
                  </a:cubicBezTo>
                  <a:cubicBezTo>
                    <a:pt x="295" y="150"/>
                    <a:pt x="199" y="168"/>
                    <a:pt x="221" y="90"/>
                  </a:cubicBezTo>
                  <a:cubicBezTo>
                    <a:pt x="239" y="23"/>
                    <a:pt x="235"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
            <p:cNvSpPr/>
            <p:nvPr/>
          </p:nvSpPr>
          <p:spPr>
            <a:xfrm>
              <a:off x="-2613974" y="-2910602"/>
              <a:ext cx="10362" cy="17715"/>
            </a:xfrm>
            <a:custGeom>
              <a:avLst/>
              <a:gdLst/>
              <a:ahLst/>
              <a:cxnLst/>
              <a:rect l="l" t="t" r="r" b="b"/>
              <a:pathLst>
                <a:path w="217" h="371" extrusionOk="0">
                  <a:moveTo>
                    <a:pt x="180" y="1"/>
                  </a:moveTo>
                  <a:cubicBezTo>
                    <a:pt x="154" y="1"/>
                    <a:pt x="135" y="12"/>
                    <a:pt x="132" y="38"/>
                  </a:cubicBezTo>
                  <a:cubicBezTo>
                    <a:pt x="124" y="120"/>
                    <a:pt x="53" y="143"/>
                    <a:pt x="1" y="187"/>
                  </a:cubicBezTo>
                  <a:cubicBezTo>
                    <a:pt x="23" y="198"/>
                    <a:pt x="49" y="198"/>
                    <a:pt x="53" y="236"/>
                  </a:cubicBezTo>
                  <a:cubicBezTo>
                    <a:pt x="60" y="292"/>
                    <a:pt x="82" y="348"/>
                    <a:pt x="150" y="370"/>
                  </a:cubicBezTo>
                  <a:cubicBezTo>
                    <a:pt x="165" y="333"/>
                    <a:pt x="150" y="303"/>
                    <a:pt x="124" y="277"/>
                  </a:cubicBezTo>
                  <a:cubicBezTo>
                    <a:pt x="105" y="258"/>
                    <a:pt x="79" y="229"/>
                    <a:pt x="98" y="210"/>
                  </a:cubicBezTo>
                  <a:cubicBezTo>
                    <a:pt x="154" y="150"/>
                    <a:pt x="150" y="56"/>
                    <a:pt x="217" y="8"/>
                  </a:cubicBezTo>
                  <a:cubicBezTo>
                    <a:pt x="202" y="4"/>
                    <a:pt x="191"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
            <p:cNvSpPr/>
            <p:nvPr/>
          </p:nvSpPr>
          <p:spPr>
            <a:xfrm>
              <a:off x="-2608626" y="-2880806"/>
              <a:ext cx="10362" cy="7735"/>
            </a:xfrm>
            <a:custGeom>
              <a:avLst/>
              <a:gdLst/>
              <a:ahLst/>
              <a:cxnLst/>
              <a:rect l="l" t="t" r="r" b="b"/>
              <a:pathLst>
                <a:path w="217" h="162" extrusionOk="0">
                  <a:moveTo>
                    <a:pt x="56" y="0"/>
                  </a:moveTo>
                  <a:cubicBezTo>
                    <a:pt x="27" y="0"/>
                    <a:pt x="1" y="31"/>
                    <a:pt x="4" y="76"/>
                  </a:cubicBezTo>
                  <a:cubicBezTo>
                    <a:pt x="23" y="53"/>
                    <a:pt x="46" y="31"/>
                    <a:pt x="68" y="31"/>
                  </a:cubicBezTo>
                  <a:cubicBezTo>
                    <a:pt x="82" y="31"/>
                    <a:pt x="94" y="38"/>
                    <a:pt x="105" y="53"/>
                  </a:cubicBezTo>
                  <a:cubicBezTo>
                    <a:pt x="146" y="95"/>
                    <a:pt x="87" y="113"/>
                    <a:pt x="68" y="139"/>
                  </a:cubicBezTo>
                  <a:cubicBezTo>
                    <a:pt x="105" y="154"/>
                    <a:pt x="132" y="162"/>
                    <a:pt x="154" y="162"/>
                  </a:cubicBezTo>
                  <a:cubicBezTo>
                    <a:pt x="203" y="162"/>
                    <a:pt x="217" y="117"/>
                    <a:pt x="210" y="0"/>
                  </a:cubicBezTo>
                  <a:lnTo>
                    <a:pt x="203" y="0"/>
                  </a:lnTo>
                  <a:cubicBezTo>
                    <a:pt x="187" y="0"/>
                    <a:pt x="177" y="5"/>
                    <a:pt x="161" y="12"/>
                  </a:cubicBezTo>
                  <a:cubicBezTo>
                    <a:pt x="146" y="16"/>
                    <a:pt x="135" y="19"/>
                    <a:pt x="120" y="19"/>
                  </a:cubicBezTo>
                  <a:cubicBezTo>
                    <a:pt x="109" y="19"/>
                    <a:pt x="94" y="16"/>
                    <a:pt x="79" y="8"/>
                  </a:cubicBezTo>
                  <a:cubicBezTo>
                    <a:pt x="72" y="5"/>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
            <p:cNvSpPr/>
            <p:nvPr/>
          </p:nvSpPr>
          <p:spPr>
            <a:xfrm>
              <a:off x="-2615407" y="-2901672"/>
              <a:ext cx="8595" cy="14134"/>
            </a:xfrm>
            <a:custGeom>
              <a:avLst/>
              <a:gdLst/>
              <a:ahLst/>
              <a:cxnLst/>
              <a:rect l="l" t="t" r="r" b="b"/>
              <a:pathLst>
                <a:path w="180" h="296" extrusionOk="0">
                  <a:moveTo>
                    <a:pt x="0" y="0"/>
                  </a:moveTo>
                  <a:cubicBezTo>
                    <a:pt x="34" y="97"/>
                    <a:pt x="105" y="183"/>
                    <a:pt x="98" y="296"/>
                  </a:cubicBezTo>
                  <a:cubicBezTo>
                    <a:pt x="124" y="258"/>
                    <a:pt x="139" y="210"/>
                    <a:pt x="180" y="183"/>
                  </a:cubicBezTo>
                  <a:cubicBezTo>
                    <a:pt x="112" y="161"/>
                    <a:pt x="90" y="105"/>
                    <a:pt x="83" y="49"/>
                  </a:cubicBezTo>
                  <a:cubicBezTo>
                    <a:pt x="79" y="11"/>
                    <a:pt x="53" y="11"/>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
            <p:cNvSpPr/>
            <p:nvPr/>
          </p:nvSpPr>
          <p:spPr>
            <a:xfrm>
              <a:off x="-2685551" y="-2869728"/>
              <a:ext cx="5921" cy="6303"/>
            </a:xfrm>
            <a:custGeom>
              <a:avLst/>
              <a:gdLst/>
              <a:ahLst/>
              <a:cxnLst/>
              <a:rect l="l" t="t" r="r" b="b"/>
              <a:pathLst>
                <a:path w="124" h="132" extrusionOk="0">
                  <a:moveTo>
                    <a:pt x="38" y="1"/>
                  </a:moveTo>
                  <a:cubicBezTo>
                    <a:pt x="27" y="1"/>
                    <a:pt x="19" y="1"/>
                    <a:pt x="11" y="4"/>
                  </a:cubicBezTo>
                  <a:cubicBezTo>
                    <a:pt x="0" y="38"/>
                    <a:pt x="11" y="64"/>
                    <a:pt x="30" y="87"/>
                  </a:cubicBezTo>
                  <a:cubicBezTo>
                    <a:pt x="42" y="105"/>
                    <a:pt x="56" y="132"/>
                    <a:pt x="79" y="132"/>
                  </a:cubicBezTo>
                  <a:cubicBezTo>
                    <a:pt x="83" y="132"/>
                    <a:pt x="87" y="127"/>
                    <a:pt x="90" y="124"/>
                  </a:cubicBezTo>
                  <a:cubicBezTo>
                    <a:pt x="123" y="105"/>
                    <a:pt x="116" y="64"/>
                    <a:pt x="97" y="34"/>
                  </a:cubicBezTo>
                  <a:cubicBezTo>
                    <a:pt x="87" y="12"/>
                    <a:pt x="64"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
            <p:cNvSpPr/>
            <p:nvPr/>
          </p:nvSpPr>
          <p:spPr>
            <a:xfrm>
              <a:off x="-2608435" y="-2879373"/>
              <a:ext cx="6828" cy="5253"/>
            </a:xfrm>
            <a:custGeom>
              <a:avLst/>
              <a:gdLst/>
              <a:ahLst/>
              <a:cxnLst/>
              <a:rect l="l" t="t" r="r" b="b"/>
              <a:pathLst>
                <a:path w="143" h="110" extrusionOk="0">
                  <a:moveTo>
                    <a:pt x="64" y="1"/>
                  </a:moveTo>
                  <a:cubicBezTo>
                    <a:pt x="42" y="1"/>
                    <a:pt x="19" y="23"/>
                    <a:pt x="0" y="46"/>
                  </a:cubicBezTo>
                  <a:cubicBezTo>
                    <a:pt x="8" y="49"/>
                    <a:pt x="11" y="53"/>
                    <a:pt x="16" y="60"/>
                  </a:cubicBezTo>
                  <a:cubicBezTo>
                    <a:pt x="30" y="75"/>
                    <a:pt x="49" y="91"/>
                    <a:pt x="64" y="105"/>
                  </a:cubicBezTo>
                  <a:lnTo>
                    <a:pt x="64" y="109"/>
                  </a:lnTo>
                  <a:cubicBezTo>
                    <a:pt x="83" y="83"/>
                    <a:pt x="142" y="65"/>
                    <a:pt x="101" y="23"/>
                  </a:cubicBezTo>
                  <a:cubicBezTo>
                    <a:pt x="90" y="8"/>
                    <a:pt x="7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
            <p:cNvSpPr/>
            <p:nvPr/>
          </p:nvSpPr>
          <p:spPr>
            <a:xfrm>
              <a:off x="-2624145" y="-2903105"/>
              <a:ext cx="7926" cy="7019"/>
            </a:xfrm>
            <a:custGeom>
              <a:avLst/>
              <a:gdLst/>
              <a:ahLst/>
              <a:cxnLst/>
              <a:rect l="l" t="t" r="r" b="b"/>
              <a:pathLst>
                <a:path w="166" h="147" extrusionOk="0">
                  <a:moveTo>
                    <a:pt x="150" y="1"/>
                  </a:moveTo>
                  <a:cubicBezTo>
                    <a:pt x="101" y="49"/>
                    <a:pt x="53" y="98"/>
                    <a:pt x="0" y="146"/>
                  </a:cubicBezTo>
                  <a:lnTo>
                    <a:pt x="12" y="146"/>
                  </a:lnTo>
                  <a:cubicBezTo>
                    <a:pt x="31" y="146"/>
                    <a:pt x="45" y="135"/>
                    <a:pt x="60" y="124"/>
                  </a:cubicBezTo>
                  <a:cubicBezTo>
                    <a:pt x="75" y="117"/>
                    <a:pt x="90" y="105"/>
                    <a:pt x="109" y="105"/>
                  </a:cubicBezTo>
                  <a:cubicBezTo>
                    <a:pt x="116" y="105"/>
                    <a:pt x="124" y="105"/>
                    <a:pt x="135" y="109"/>
                  </a:cubicBezTo>
                  <a:cubicBezTo>
                    <a:pt x="138" y="113"/>
                    <a:pt x="143" y="113"/>
                    <a:pt x="143" y="113"/>
                  </a:cubicBezTo>
                  <a:cubicBezTo>
                    <a:pt x="161" y="113"/>
                    <a:pt x="157" y="86"/>
                    <a:pt x="146" y="75"/>
                  </a:cubicBezTo>
                  <a:cubicBezTo>
                    <a:pt x="112" y="41"/>
                    <a:pt x="154" y="34"/>
                    <a:pt x="165" y="15"/>
                  </a:cubicBezTo>
                  <a:cubicBezTo>
                    <a:pt x="161" y="12"/>
                    <a:pt x="157" y="4"/>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
            <p:cNvSpPr/>
            <p:nvPr/>
          </p:nvSpPr>
          <p:spPr>
            <a:xfrm>
              <a:off x="-2610918" y="-2876508"/>
              <a:ext cx="5587" cy="5205"/>
            </a:xfrm>
            <a:custGeom>
              <a:avLst/>
              <a:gdLst/>
              <a:ahLst/>
              <a:cxnLst/>
              <a:rect l="l" t="t" r="r" b="b"/>
              <a:pathLst>
                <a:path w="117" h="109" extrusionOk="0">
                  <a:moveTo>
                    <a:pt x="68" y="0"/>
                  </a:moveTo>
                  <a:cubicBezTo>
                    <a:pt x="60" y="15"/>
                    <a:pt x="56" y="34"/>
                    <a:pt x="37" y="41"/>
                  </a:cubicBezTo>
                  <a:cubicBezTo>
                    <a:pt x="11" y="53"/>
                    <a:pt x="0" y="75"/>
                    <a:pt x="18" y="98"/>
                  </a:cubicBezTo>
                  <a:cubicBezTo>
                    <a:pt x="26" y="105"/>
                    <a:pt x="37" y="109"/>
                    <a:pt x="49" y="109"/>
                  </a:cubicBezTo>
                  <a:cubicBezTo>
                    <a:pt x="60" y="109"/>
                    <a:pt x="71" y="105"/>
                    <a:pt x="78" y="101"/>
                  </a:cubicBezTo>
                  <a:cubicBezTo>
                    <a:pt x="94" y="86"/>
                    <a:pt x="104" y="64"/>
                    <a:pt x="116" y="45"/>
                  </a:cubicBezTo>
                  <a:cubicBezTo>
                    <a:pt x="101" y="31"/>
                    <a:pt x="82"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
            <p:cNvSpPr/>
            <p:nvPr/>
          </p:nvSpPr>
          <p:spPr>
            <a:xfrm>
              <a:off x="-2658047" y="-2875076"/>
              <a:ext cx="8070" cy="4679"/>
            </a:xfrm>
            <a:custGeom>
              <a:avLst/>
              <a:gdLst/>
              <a:ahLst/>
              <a:cxnLst/>
              <a:rect l="l" t="t" r="r" b="b"/>
              <a:pathLst>
                <a:path w="169" h="98" extrusionOk="0">
                  <a:moveTo>
                    <a:pt x="168" y="1"/>
                  </a:moveTo>
                  <a:cubicBezTo>
                    <a:pt x="161" y="4"/>
                    <a:pt x="157" y="11"/>
                    <a:pt x="149" y="15"/>
                  </a:cubicBezTo>
                  <a:cubicBezTo>
                    <a:pt x="86" y="15"/>
                    <a:pt x="41" y="53"/>
                    <a:pt x="0" y="94"/>
                  </a:cubicBezTo>
                  <a:lnTo>
                    <a:pt x="8" y="97"/>
                  </a:lnTo>
                  <a:cubicBezTo>
                    <a:pt x="60" y="68"/>
                    <a:pt x="149" y="90"/>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
            <p:cNvSpPr/>
            <p:nvPr/>
          </p:nvSpPr>
          <p:spPr>
            <a:xfrm>
              <a:off x="-2610775" y="-2892934"/>
              <a:ext cx="5253" cy="5396"/>
            </a:xfrm>
            <a:custGeom>
              <a:avLst/>
              <a:gdLst/>
              <a:ahLst/>
              <a:cxnLst/>
              <a:rect l="l" t="t" r="r" b="b"/>
              <a:pathLst>
                <a:path w="110" h="113" extrusionOk="0">
                  <a:moveTo>
                    <a:pt x="83" y="0"/>
                  </a:moveTo>
                  <a:lnTo>
                    <a:pt x="83" y="0"/>
                  </a:lnTo>
                  <a:cubicBezTo>
                    <a:pt x="42" y="27"/>
                    <a:pt x="27" y="75"/>
                    <a:pt x="1" y="113"/>
                  </a:cubicBezTo>
                  <a:cubicBezTo>
                    <a:pt x="60" y="97"/>
                    <a:pt x="109" y="75"/>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
            <p:cNvSpPr/>
            <p:nvPr/>
          </p:nvSpPr>
          <p:spPr>
            <a:xfrm>
              <a:off x="-2462607" y="-2873118"/>
              <a:ext cx="17524" cy="20771"/>
            </a:xfrm>
            <a:custGeom>
              <a:avLst/>
              <a:gdLst/>
              <a:ahLst/>
              <a:cxnLst/>
              <a:rect l="l" t="t" r="r" b="b"/>
              <a:pathLst>
                <a:path w="367" h="435" extrusionOk="0">
                  <a:moveTo>
                    <a:pt x="169" y="1"/>
                  </a:moveTo>
                  <a:cubicBezTo>
                    <a:pt x="161" y="1"/>
                    <a:pt x="154" y="1"/>
                    <a:pt x="142" y="4"/>
                  </a:cubicBezTo>
                  <a:cubicBezTo>
                    <a:pt x="150" y="12"/>
                    <a:pt x="154" y="19"/>
                    <a:pt x="161" y="23"/>
                  </a:cubicBezTo>
                  <a:cubicBezTo>
                    <a:pt x="206" y="49"/>
                    <a:pt x="206" y="49"/>
                    <a:pt x="169" y="72"/>
                  </a:cubicBezTo>
                  <a:cubicBezTo>
                    <a:pt x="154" y="79"/>
                    <a:pt x="172" y="105"/>
                    <a:pt x="154" y="105"/>
                  </a:cubicBezTo>
                  <a:lnTo>
                    <a:pt x="142" y="105"/>
                  </a:lnTo>
                  <a:cubicBezTo>
                    <a:pt x="109" y="150"/>
                    <a:pt x="109" y="213"/>
                    <a:pt x="45" y="236"/>
                  </a:cubicBezTo>
                  <a:cubicBezTo>
                    <a:pt x="45" y="248"/>
                    <a:pt x="0" y="258"/>
                    <a:pt x="45" y="270"/>
                  </a:cubicBezTo>
                  <a:cubicBezTo>
                    <a:pt x="79" y="236"/>
                    <a:pt x="120" y="243"/>
                    <a:pt x="161" y="240"/>
                  </a:cubicBezTo>
                  <a:lnTo>
                    <a:pt x="161" y="240"/>
                  </a:lnTo>
                  <a:cubicBezTo>
                    <a:pt x="172" y="284"/>
                    <a:pt x="146" y="300"/>
                    <a:pt x="112" y="315"/>
                  </a:cubicBezTo>
                  <a:cubicBezTo>
                    <a:pt x="75" y="329"/>
                    <a:pt x="38" y="352"/>
                    <a:pt x="75" y="400"/>
                  </a:cubicBezTo>
                  <a:cubicBezTo>
                    <a:pt x="83" y="405"/>
                    <a:pt x="90" y="412"/>
                    <a:pt x="94" y="415"/>
                  </a:cubicBezTo>
                  <a:lnTo>
                    <a:pt x="120" y="415"/>
                  </a:lnTo>
                  <a:cubicBezTo>
                    <a:pt x="150" y="415"/>
                    <a:pt x="180" y="419"/>
                    <a:pt x="206" y="431"/>
                  </a:cubicBezTo>
                  <a:lnTo>
                    <a:pt x="236" y="431"/>
                  </a:lnTo>
                  <a:cubicBezTo>
                    <a:pt x="243" y="434"/>
                    <a:pt x="251" y="434"/>
                    <a:pt x="259" y="434"/>
                  </a:cubicBezTo>
                  <a:cubicBezTo>
                    <a:pt x="269" y="434"/>
                    <a:pt x="281" y="431"/>
                    <a:pt x="288" y="419"/>
                  </a:cubicBezTo>
                  <a:cubicBezTo>
                    <a:pt x="281" y="405"/>
                    <a:pt x="266" y="386"/>
                    <a:pt x="273" y="378"/>
                  </a:cubicBezTo>
                  <a:cubicBezTo>
                    <a:pt x="366" y="296"/>
                    <a:pt x="337" y="203"/>
                    <a:pt x="307" y="105"/>
                  </a:cubicBezTo>
                  <a:cubicBezTo>
                    <a:pt x="262" y="72"/>
                    <a:pt x="240"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
            <p:cNvSpPr/>
            <p:nvPr/>
          </p:nvSpPr>
          <p:spPr>
            <a:xfrm>
              <a:off x="-2469578" y="-2908644"/>
              <a:ext cx="14659" cy="15232"/>
            </a:xfrm>
            <a:custGeom>
              <a:avLst/>
              <a:gdLst/>
              <a:ahLst/>
              <a:cxnLst/>
              <a:rect l="l" t="t" r="r" b="b"/>
              <a:pathLst>
                <a:path w="307" h="319" extrusionOk="0">
                  <a:moveTo>
                    <a:pt x="188" y="0"/>
                  </a:moveTo>
                  <a:cubicBezTo>
                    <a:pt x="176" y="0"/>
                    <a:pt x="161" y="5"/>
                    <a:pt x="146" y="12"/>
                  </a:cubicBezTo>
                  <a:cubicBezTo>
                    <a:pt x="165" y="31"/>
                    <a:pt x="180" y="53"/>
                    <a:pt x="191" y="79"/>
                  </a:cubicBezTo>
                  <a:cubicBezTo>
                    <a:pt x="210" y="124"/>
                    <a:pt x="198" y="150"/>
                    <a:pt x="153" y="169"/>
                  </a:cubicBezTo>
                  <a:cubicBezTo>
                    <a:pt x="143" y="172"/>
                    <a:pt x="131" y="172"/>
                    <a:pt x="124" y="172"/>
                  </a:cubicBezTo>
                  <a:cubicBezTo>
                    <a:pt x="94" y="172"/>
                    <a:pt x="83" y="146"/>
                    <a:pt x="75" y="117"/>
                  </a:cubicBezTo>
                  <a:cubicBezTo>
                    <a:pt x="68" y="98"/>
                    <a:pt x="68" y="79"/>
                    <a:pt x="64" y="60"/>
                  </a:cubicBezTo>
                  <a:cubicBezTo>
                    <a:pt x="41" y="79"/>
                    <a:pt x="46" y="109"/>
                    <a:pt x="34" y="131"/>
                  </a:cubicBezTo>
                  <a:cubicBezTo>
                    <a:pt x="1" y="191"/>
                    <a:pt x="19" y="225"/>
                    <a:pt x="83" y="229"/>
                  </a:cubicBezTo>
                  <a:cubicBezTo>
                    <a:pt x="139" y="233"/>
                    <a:pt x="172" y="259"/>
                    <a:pt x="198" y="319"/>
                  </a:cubicBezTo>
                  <a:cubicBezTo>
                    <a:pt x="225" y="266"/>
                    <a:pt x="243" y="221"/>
                    <a:pt x="270" y="188"/>
                  </a:cubicBezTo>
                  <a:cubicBezTo>
                    <a:pt x="307" y="139"/>
                    <a:pt x="288" y="105"/>
                    <a:pt x="262" y="64"/>
                  </a:cubicBezTo>
                  <a:cubicBezTo>
                    <a:pt x="243" y="27"/>
                    <a:pt x="221"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
            <p:cNvSpPr/>
            <p:nvPr/>
          </p:nvSpPr>
          <p:spPr>
            <a:xfrm>
              <a:off x="-2466570" y="-2873643"/>
              <a:ext cx="6876" cy="15949"/>
            </a:xfrm>
            <a:custGeom>
              <a:avLst/>
              <a:gdLst/>
              <a:ahLst/>
              <a:cxnLst/>
              <a:rect l="l" t="t" r="r" b="b"/>
              <a:pathLst>
                <a:path w="144" h="334" extrusionOk="0">
                  <a:moveTo>
                    <a:pt x="80" y="0"/>
                  </a:moveTo>
                  <a:cubicBezTo>
                    <a:pt x="57" y="34"/>
                    <a:pt x="38" y="67"/>
                    <a:pt x="16" y="102"/>
                  </a:cubicBezTo>
                  <a:cubicBezTo>
                    <a:pt x="23" y="131"/>
                    <a:pt x="5" y="154"/>
                    <a:pt x="1" y="180"/>
                  </a:cubicBezTo>
                  <a:cubicBezTo>
                    <a:pt x="5" y="206"/>
                    <a:pt x="9" y="236"/>
                    <a:pt x="12" y="262"/>
                  </a:cubicBezTo>
                  <a:cubicBezTo>
                    <a:pt x="46" y="266"/>
                    <a:pt x="54" y="307"/>
                    <a:pt x="76" y="318"/>
                  </a:cubicBezTo>
                  <a:cubicBezTo>
                    <a:pt x="87" y="326"/>
                    <a:pt x="106" y="333"/>
                    <a:pt x="117" y="333"/>
                  </a:cubicBezTo>
                  <a:cubicBezTo>
                    <a:pt x="135" y="333"/>
                    <a:pt x="143" y="321"/>
                    <a:pt x="128" y="281"/>
                  </a:cubicBezTo>
                  <a:cubicBezTo>
                    <a:pt x="83" y="269"/>
                    <a:pt x="128" y="259"/>
                    <a:pt x="128" y="247"/>
                  </a:cubicBezTo>
                  <a:cubicBezTo>
                    <a:pt x="117" y="232"/>
                    <a:pt x="140" y="202"/>
                    <a:pt x="121" y="198"/>
                  </a:cubicBezTo>
                  <a:cubicBezTo>
                    <a:pt x="31" y="183"/>
                    <a:pt x="98" y="154"/>
                    <a:pt x="113" y="131"/>
                  </a:cubicBezTo>
                  <a:cubicBezTo>
                    <a:pt x="121" y="83"/>
                    <a:pt x="95" y="45"/>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
            <p:cNvSpPr/>
            <p:nvPr/>
          </p:nvSpPr>
          <p:spPr>
            <a:xfrm>
              <a:off x="-2461222" y="-2881474"/>
              <a:ext cx="13800" cy="13370"/>
            </a:xfrm>
            <a:custGeom>
              <a:avLst/>
              <a:gdLst/>
              <a:ahLst/>
              <a:cxnLst/>
              <a:rect l="l" t="t" r="r" b="b"/>
              <a:pathLst>
                <a:path w="289" h="280" extrusionOk="0">
                  <a:moveTo>
                    <a:pt x="1" y="0"/>
                  </a:moveTo>
                  <a:lnTo>
                    <a:pt x="1" y="0"/>
                  </a:lnTo>
                  <a:cubicBezTo>
                    <a:pt x="35" y="45"/>
                    <a:pt x="5" y="90"/>
                    <a:pt x="1" y="135"/>
                  </a:cubicBezTo>
                  <a:cubicBezTo>
                    <a:pt x="13" y="142"/>
                    <a:pt x="23" y="153"/>
                    <a:pt x="31" y="164"/>
                  </a:cubicBezTo>
                  <a:cubicBezTo>
                    <a:pt x="50" y="127"/>
                    <a:pt x="61" y="116"/>
                    <a:pt x="68" y="116"/>
                  </a:cubicBezTo>
                  <a:cubicBezTo>
                    <a:pt x="87" y="116"/>
                    <a:pt x="95" y="176"/>
                    <a:pt x="113" y="179"/>
                  </a:cubicBezTo>
                  <a:cubicBezTo>
                    <a:pt x="125" y="176"/>
                    <a:pt x="132" y="176"/>
                    <a:pt x="140" y="176"/>
                  </a:cubicBezTo>
                  <a:cubicBezTo>
                    <a:pt x="211" y="176"/>
                    <a:pt x="233" y="247"/>
                    <a:pt x="278" y="280"/>
                  </a:cubicBezTo>
                  <a:cubicBezTo>
                    <a:pt x="289" y="254"/>
                    <a:pt x="289" y="228"/>
                    <a:pt x="270" y="205"/>
                  </a:cubicBezTo>
                  <a:cubicBezTo>
                    <a:pt x="192" y="123"/>
                    <a:pt x="113" y="4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
            <p:cNvSpPr/>
            <p:nvPr/>
          </p:nvSpPr>
          <p:spPr>
            <a:xfrm>
              <a:off x="-2449953" y="-2868152"/>
              <a:ext cx="7879" cy="15041"/>
            </a:xfrm>
            <a:custGeom>
              <a:avLst/>
              <a:gdLst/>
              <a:ahLst/>
              <a:cxnLst/>
              <a:rect l="l" t="t" r="r" b="b"/>
              <a:pathLst>
                <a:path w="165" h="315" extrusionOk="0">
                  <a:moveTo>
                    <a:pt x="42" y="1"/>
                  </a:moveTo>
                  <a:lnTo>
                    <a:pt x="42" y="1"/>
                  </a:lnTo>
                  <a:cubicBezTo>
                    <a:pt x="72" y="99"/>
                    <a:pt x="101" y="192"/>
                    <a:pt x="8" y="274"/>
                  </a:cubicBezTo>
                  <a:cubicBezTo>
                    <a:pt x="1" y="282"/>
                    <a:pt x="16" y="301"/>
                    <a:pt x="23" y="315"/>
                  </a:cubicBezTo>
                  <a:cubicBezTo>
                    <a:pt x="158" y="248"/>
                    <a:pt x="165" y="9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
            <p:cNvSpPr/>
            <p:nvPr/>
          </p:nvSpPr>
          <p:spPr>
            <a:xfrm>
              <a:off x="-2466570" y="-2908119"/>
              <a:ext cx="7019" cy="7735"/>
            </a:xfrm>
            <a:custGeom>
              <a:avLst/>
              <a:gdLst/>
              <a:ahLst/>
              <a:cxnLst/>
              <a:rect l="l" t="t" r="r" b="b"/>
              <a:pathLst>
                <a:path w="147" h="162" extrusionOk="0">
                  <a:moveTo>
                    <a:pt x="83" y="1"/>
                  </a:moveTo>
                  <a:cubicBezTo>
                    <a:pt x="54" y="20"/>
                    <a:pt x="28" y="34"/>
                    <a:pt x="1" y="49"/>
                  </a:cubicBezTo>
                  <a:cubicBezTo>
                    <a:pt x="5" y="68"/>
                    <a:pt x="5" y="87"/>
                    <a:pt x="12" y="106"/>
                  </a:cubicBezTo>
                  <a:cubicBezTo>
                    <a:pt x="20" y="135"/>
                    <a:pt x="31" y="161"/>
                    <a:pt x="61" y="161"/>
                  </a:cubicBezTo>
                  <a:cubicBezTo>
                    <a:pt x="68" y="161"/>
                    <a:pt x="80" y="161"/>
                    <a:pt x="90" y="158"/>
                  </a:cubicBezTo>
                  <a:cubicBezTo>
                    <a:pt x="135" y="139"/>
                    <a:pt x="147" y="113"/>
                    <a:pt x="128" y="68"/>
                  </a:cubicBezTo>
                  <a:cubicBezTo>
                    <a:pt x="117" y="42"/>
                    <a:pt x="102"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
            <p:cNvSpPr/>
            <p:nvPr/>
          </p:nvSpPr>
          <p:spPr>
            <a:xfrm>
              <a:off x="-2468480" y="-2865096"/>
              <a:ext cx="10362" cy="15041"/>
            </a:xfrm>
            <a:custGeom>
              <a:avLst/>
              <a:gdLst/>
              <a:ahLst/>
              <a:cxnLst/>
              <a:rect l="l" t="t" r="r" b="b"/>
              <a:pathLst>
                <a:path w="217" h="315" extrusionOk="0">
                  <a:moveTo>
                    <a:pt x="41" y="1"/>
                  </a:moveTo>
                  <a:cubicBezTo>
                    <a:pt x="0" y="42"/>
                    <a:pt x="4" y="83"/>
                    <a:pt x="30" y="128"/>
                  </a:cubicBezTo>
                  <a:cubicBezTo>
                    <a:pt x="56" y="173"/>
                    <a:pt x="94" y="210"/>
                    <a:pt x="123" y="251"/>
                  </a:cubicBezTo>
                  <a:cubicBezTo>
                    <a:pt x="138" y="273"/>
                    <a:pt x="130" y="311"/>
                    <a:pt x="165" y="315"/>
                  </a:cubicBezTo>
                  <a:lnTo>
                    <a:pt x="168" y="315"/>
                  </a:lnTo>
                  <a:cubicBezTo>
                    <a:pt x="206" y="315"/>
                    <a:pt x="202" y="273"/>
                    <a:pt x="217" y="247"/>
                  </a:cubicBezTo>
                  <a:cubicBezTo>
                    <a:pt x="213" y="244"/>
                    <a:pt x="206" y="237"/>
                    <a:pt x="198" y="232"/>
                  </a:cubicBezTo>
                  <a:cubicBezTo>
                    <a:pt x="120" y="214"/>
                    <a:pt x="78" y="158"/>
                    <a:pt x="52" y="83"/>
                  </a:cubicBezTo>
                  <a:cubicBezTo>
                    <a:pt x="49" y="57"/>
                    <a:pt x="45"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
            <p:cNvSpPr/>
            <p:nvPr/>
          </p:nvSpPr>
          <p:spPr>
            <a:xfrm>
              <a:off x="-2454059" y="-2895799"/>
              <a:ext cx="7879" cy="7353"/>
            </a:xfrm>
            <a:custGeom>
              <a:avLst/>
              <a:gdLst/>
              <a:ahLst/>
              <a:cxnLst/>
              <a:rect l="l" t="t" r="r" b="b"/>
              <a:pathLst>
                <a:path w="165" h="154" extrusionOk="0">
                  <a:moveTo>
                    <a:pt x="38" y="0"/>
                  </a:moveTo>
                  <a:cubicBezTo>
                    <a:pt x="20" y="0"/>
                    <a:pt x="1" y="16"/>
                    <a:pt x="1" y="31"/>
                  </a:cubicBezTo>
                  <a:cubicBezTo>
                    <a:pt x="8" y="72"/>
                    <a:pt x="30" y="109"/>
                    <a:pt x="42" y="147"/>
                  </a:cubicBezTo>
                  <a:cubicBezTo>
                    <a:pt x="46" y="150"/>
                    <a:pt x="49" y="154"/>
                    <a:pt x="57" y="154"/>
                  </a:cubicBezTo>
                  <a:cubicBezTo>
                    <a:pt x="72" y="154"/>
                    <a:pt x="98" y="143"/>
                    <a:pt x="113" y="139"/>
                  </a:cubicBezTo>
                  <a:cubicBezTo>
                    <a:pt x="102" y="109"/>
                    <a:pt x="94" y="83"/>
                    <a:pt x="83" y="57"/>
                  </a:cubicBezTo>
                  <a:cubicBezTo>
                    <a:pt x="102" y="45"/>
                    <a:pt x="120" y="45"/>
                    <a:pt x="139" y="42"/>
                  </a:cubicBezTo>
                  <a:cubicBezTo>
                    <a:pt x="142" y="38"/>
                    <a:pt x="142" y="38"/>
                    <a:pt x="147" y="38"/>
                  </a:cubicBezTo>
                  <a:cubicBezTo>
                    <a:pt x="150" y="34"/>
                    <a:pt x="158" y="31"/>
                    <a:pt x="165" y="23"/>
                  </a:cubicBezTo>
                  <a:cubicBezTo>
                    <a:pt x="147" y="5"/>
                    <a:pt x="124" y="5"/>
                    <a:pt x="106" y="5"/>
                  </a:cubicBezTo>
                  <a:lnTo>
                    <a:pt x="72" y="5"/>
                  </a:lnTo>
                  <a:cubicBezTo>
                    <a:pt x="64" y="5"/>
                    <a:pt x="53" y="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
            <p:cNvSpPr/>
            <p:nvPr/>
          </p:nvSpPr>
          <p:spPr>
            <a:xfrm>
              <a:off x="-2467955" y="-2881474"/>
              <a:ext cx="8404" cy="6972"/>
            </a:xfrm>
            <a:custGeom>
              <a:avLst/>
              <a:gdLst/>
              <a:ahLst/>
              <a:cxnLst/>
              <a:rect l="l" t="t" r="r" b="b"/>
              <a:pathLst>
                <a:path w="176" h="146" extrusionOk="0">
                  <a:moveTo>
                    <a:pt x="142" y="0"/>
                  </a:moveTo>
                  <a:cubicBezTo>
                    <a:pt x="4" y="45"/>
                    <a:pt x="0" y="48"/>
                    <a:pt x="75" y="131"/>
                  </a:cubicBezTo>
                  <a:cubicBezTo>
                    <a:pt x="90" y="138"/>
                    <a:pt x="105" y="142"/>
                    <a:pt x="119" y="145"/>
                  </a:cubicBezTo>
                  <a:cubicBezTo>
                    <a:pt x="127" y="142"/>
                    <a:pt x="135" y="138"/>
                    <a:pt x="142" y="135"/>
                  </a:cubicBezTo>
                  <a:cubicBezTo>
                    <a:pt x="146" y="90"/>
                    <a:pt x="176" y="45"/>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
            <p:cNvSpPr/>
            <p:nvPr/>
          </p:nvSpPr>
          <p:spPr>
            <a:xfrm>
              <a:off x="-2450096" y="-2894749"/>
              <a:ext cx="7353" cy="6494"/>
            </a:xfrm>
            <a:custGeom>
              <a:avLst/>
              <a:gdLst/>
              <a:ahLst/>
              <a:cxnLst/>
              <a:rect l="l" t="t" r="r" b="b"/>
              <a:pathLst>
                <a:path w="154" h="136" extrusionOk="0">
                  <a:moveTo>
                    <a:pt x="82" y="1"/>
                  </a:moveTo>
                  <a:cubicBezTo>
                    <a:pt x="75" y="9"/>
                    <a:pt x="67" y="12"/>
                    <a:pt x="64" y="16"/>
                  </a:cubicBezTo>
                  <a:cubicBezTo>
                    <a:pt x="59" y="16"/>
                    <a:pt x="59" y="16"/>
                    <a:pt x="56" y="20"/>
                  </a:cubicBezTo>
                  <a:cubicBezTo>
                    <a:pt x="37" y="23"/>
                    <a:pt x="19" y="23"/>
                    <a:pt x="0" y="35"/>
                  </a:cubicBezTo>
                  <a:cubicBezTo>
                    <a:pt x="11" y="61"/>
                    <a:pt x="19" y="87"/>
                    <a:pt x="30" y="117"/>
                  </a:cubicBezTo>
                  <a:cubicBezTo>
                    <a:pt x="41" y="125"/>
                    <a:pt x="52" y="135"/>
                    <a:pt x="67" y="135"/>
                  </a:cubicBezTo>
                  <a:cubicBezTo>
                    <a:pt x="71" y="135"/>
                    <a:pt x="75" y="135"/>
                    <a:pt x="82" y="132"/>
                  </a:cubicBezTo>
                  <a:cubicBezTo>
                    <a:pt x="116" y="95"/>
                    <a:pt x="154" y="57"/>
                    <a:pt x="112" y="1"/>
                  </a:cubicBezTo>
                  <a:lnTo>
                    <a:pt x="112" y="1"/>
                  </a:lnTo>
                  <a:cubicBezTo>
                    <a:pt x="109" y="5"/>
                    <a:pt x="104" y="5"/>
                    <a:pt x="97" y="5"/>
                  </a:cubicBezTo>
                  <a:cubicBezTo>
                    <a:pt x="94" y="5"/>
                    <a:pt x="86" y="5"/>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
            <p:cNvSpPr/>
            <p:nvPr/>
          </p:nvSpPr>
          <p:spPr>
            <a:xfrm>
              <a:off x="-2466904" y="-2875219"/>
              <a:ext cx="4679" cy="6446"/>
            </a:xfrm>
            <a:custGeom>
              <a:avLst/>
              <a:gdLst/>
              <a:ahLst/>
              <a:cxnLst/>
              <a:rect l="l" t="t" r="r" b="b"/>
              <a:pathLst>
                <a:path w="98" h="135" extrusionOk="0">
                  <a:moveTo>
                    <a:pt x="53" y="0"/>
                  </a:moveTo>
                  <a:cubicBezTo>
                    <a:pt x="8" y="37"/>
                    <a:pt x="1" y="82"/>
                    <a:pt x="23" y="135"/>
                  </a:cubicBezTo>
                  <a:cubicBezTo>
                    <a:pt x="45" y="100"/>
                    <a:pt x="64" y="67"/>
                    <a:pt x="87" y="33"/>
                  </a:cubicBezTo>
                  <a:cubicBezTo>
                    <a:pt x="90" y="26"/>
                    <a:pt x="94" y="22"/>
                    <a:pt x="97" y="14"/>
                  </a:cubicBezTo>
                  <a:cubicBezTo>
                    <a:pt x="83" y="11"/>
                    <a:pt x="68" y="7"/>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
            <p:cNvSpPr/>
            <p:nvPr/>
          </p:nvSpPr>
          <p:spPr>
            <a:xfrm>
              <a:off x="-2446228" y="-2894749"/>
              <a:ext cx="4154" cy="6303"/>
            </a:xfrm>
            <a:custGeom>
              <a:avLst/>
              <a:gdLst/>
              <a:ahLst/>
              <a:cxnLst/>
              <a:rect l="l" t="t" r="r" b="b"/>
              <a:pathLst>
                <a:path w="87" h="132" extrusionOk="0">
                  <a:moveTo>
                    <a:pt x="31" y="1"/>
                  </a:moveTo>
                  <a:cubicBezTo>
                    <a:pt x="73" y="57"/>
                    <a:pt x="35" y="95"/>
                    <a:pt x="1" y="132"/>
                  </a:cubicBezTo>
                  <a:lnTo>
                    <a:pt x="5" y="132"/>
                  </a:lnTo>
                  <a:cubicBezTo>
                    <a:pt x="61" y="132"/>
                    <a:pt x="73" y="87"/>
                    <a:pt x="80" y="42"/>
                  </a:cubicBezTo>
                  <a:cubicBezTo>
                    <a:pt x="87" y="16"/>
                    <a:pt x="7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
            <p:cNvSpPr/>
            <p:nvPr/>
          </p:nvSpPr>
          <p:spPr>
            <a:xfrm>
              <a:off x="-2452818" y="-2853158"/>
              <a:ext cx="5587" cy="2769"/>
            </a:xfrm>
            <a:custGeom>
              <a:avLst/>
              <a:gdLst/>
              <a:ahLst/>
              <a:cxnLst/>
              <a:rect l="l" t="t" r="r" b="b"/>
              <a:pathLst>
                <a:path w="117" h="58" extrusionOk="0">
                  <a:moveTo>
                    <a:pt x="83" y="1"/>
                  </a:moveTo>
                  <a:cubicBezTo>
                    <a:pt x="76" y="13"/>
                    <a:pt x="64" y="16"/>
                    <a:pt x="54" y="16"/>
                  </a:cubicBezTo>
                  <a:cubicBezTo>
                    <a:pt x="46" y="16"/>
                    <a:pt x="38" y="16"/>
                    <a:pt x="31" y="13"/>
                  </a:cubicBezTo>
                  <a:lnTo>
                    <a:pt x="1" y="13"/>
                  </a:lnTo>
                  <a:cubicBezTo>
                    <a:pt x="9" y="46"/>
                    <a:pt x="27" y="57"/>
                    <a:pt x="49" y="57"/>
                  </a:cubicBezTo>
                  <a:cubicBezTo>
                    <a:pt x="61" y="57"/>
                    <a:pt x="72" y="57"/>
                    <a:pt x="87" y="49"/>
                  </a:cubicBezTo>
                  <a:cubicBezTo>
                    <a:pt x="116" y="39"/>
                    <a:pt x="98" y="16"/>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
            <p:cNvSpPr/>
            <p:nvPr/>
          </p:nvSpPr>
          <p:spPr>
            <a:xfrm>
              <a:off x="-2587377" y="-2639859"/>
              <a:ext cx="16617" cy="13465"/>
            </a:xfrm>
            <a:custGeom>
              <a:avLst/>
              <a:gdLst/>
              <a:ahLst/>
              <a:cxnLst/>
              <a:rect l="l" t="t" r="r" b="b"/>
              <a:pathLst>
                <a:path w="348" h="282" extrusionOk="0">
                  <a:moveTo>
                    <a:pt x="169" y="1"/>
                  </a:moveTo>
                  <a:cubicBezTo>
                    <a:pt x="86" y="1"/>
                    <a:pt x="64" y="91"/>
                    <a:pt x="1" y="117"/>
                  </a:cubicBezTo>
                  <a:cubicBezTo>
                    <a:pt x="56" y="170"/>
                    <a:pt x="60" y="270"/>
                    <a:pt x="161" y="282"/>
                  </a:cubicBezTo>
                  <a:lnTo>
                    <a:pt x="172" y="282"/>
                  </a:lnTo>
                  <a:cubicBezTo>
                    <a:pt x="239" y="282"/>
                    <a:pt x="277" y="211"/>
                    <a:pt x="337" y="196"/>
                  </a:cubicBezTo>
                  <a:cubicBezTo>
                    <a:pt x="348" y="188"/>
                    <a:pt x="348" y="177"/>
                    <a:pt x="344" y="166"/>
                  </a:cubicBezTo>
                  <a:cubicBezTo>
                    <a:pt x="337" y="140"/>
                    <a:pt x="333" y="109"/>
                    <a:pt x="326" y="83"/>
                  </a:cubicBezTo>
                  <a:cubicBezTo>
                    <a:pt x="288" y="35"/>
                    <a:pt x="232" y="20"/>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
            <p:cNvSpPr/>
            <p:nvPr/>
          </p:nvSpPr>
          <p:spPr>
            <a:xfrm>
              <a:off x="-2579164" y="-2623958"/>
              <a:ext cx="15567" cy="13991"/>
            </a:xfrm>
            <a:custGeom>
              <a:avLst/>
              <a:gdLst/>
              <a:ahLst/>
              <a:cxnLst/>
              <a:rect l="l" t="t" r="r" b="b"/>
              <a:pathLst>
                <a:path w="326" h="293" extrusionOk="0">
                  <a:moveTo>
                    <a:pt x="135" y="1"/>
                  </a:moveTo>
                  <a:cubicBezTo>
                    <a:pt x="124" y="9"/>
                    <a:pt x="116" y="16"/>
                    <a:pt x="101" y="16"/>
                  </a:cubicBezTo>
                  <a:lnTo>
                    <a:pt x="86" y="16"/>
                  </a:lnTo>
                  <a:cubicBezTo>
                    <a:pt x="67" y="35"/>
                    <a:pt x="45" y="57"/>
                    <a:pt x="23" y="80"/>
                  </a:cubicBezTo>
                  <a:cubicBezTo>
                    <a:pt x="31" y="113"/>
                    <a:pt x="0" y="143"/>
                    <a:pt x="19" y="177"/>
                  </a:cubicBezTo>
                  <a:cubicBezTo>
                    <a:pt x="57" y="233"/>
                    <a:pt x="124" y="247"/>
                    <a:pt x="169" y="292"/>
                  </a:cubicBezTo>
                  <a:cubicBezTo>
                    <a:pt x="202" y="270"/>
                    <a:pt x="172" y="240"/>
                    <a:pt x="176" y="206"/>
                  </a:cubicBezTo>
                  <a:lnTo>
                    <a:pt x="176" y="206"/>
                  </a:lnTo>
                  <a:cubicBezTo>
                    <a:pt x="195" y="229"/>
                    <a:pt x="214" y="240"/>
                    <a:pt x="236" y="240"/>
                  </a:cubicBezTo>
                  <a:cubicBezTo>
                    <a:pt x="250" y="240"/>
                    <a:pt x="269" y="233"/>
                    <a:pt x="284" y="211"/>
                  </a:cubicBezTo>
                  <a:cubicBezTo>
                    <a:pt x="326" y="173"/>
                    <a:pt x="300" y="125"/>
                    <a:pt x="314" y="80"/>
                  </a:cubicBezTo>
                  <a:cubicBezTo>
                    <a:pt x="277" y="20"/>
                    <a:pt x="224"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
            <p:cNvSpPr/>
            <p:nvPr/>
          </p:nvSpPr>
          <p:spPr>
            <a:xfrm>
              <a:off x="-2578782" y="-2646258"/>
              <a:ext cx="19482" cy="10553"/>
            </a:xfrm>
            <a:custGeom>
              <a:avLst/>
              <a:gdLst/>
              <a:ahLst/>
              <a:cxnLst/>
              <a:rect l="l" t="t" r="r" b="b"/>
              <a:pathLst>
                <a:path w="408" h="221" extrusionOk="0">
                  <a:moveTo>
                    <a:pt x="11" y="117"/>
                  </a:moveTo>
                  <a:lnTo>
                    <a:pt x="7" y="121"/>
                  </a:lnTo>
                  <a:lnTo>
                    <a:pt x="15" y="121"/>
                  </a:lnTo>
                  <a:lnTo>
                    <a:pt x="11" y="117"/>
                  </a:lnTo>
                  <a:close/>
                  <a:moveTo>
                    <a:pt x="261" y="0"/>
                  </a:moveTo>
                  <a:cubicBezTo>
                    <a:pt x="250" y="0"/>
                    <a:pt x="239" y="0"/>
                    <a:pt x="228" y="5"/>
                  </a:cubicBezTo>
                  <a:cubicBezTo>
                    <a:pt x="269" y="60"/>
                    <a:pt x="220" y="83"/>
                    <a:pt x="190" y="102"/>
                  </a:cubicBezTo>
                  <a:cubicBezTo>
                    <a:pt x="164" y="117"/>
                    <a:pt x="142" y="128"/>
                    <a:pt x="116" y="128"/>
                  </a:cubicBezTo>
                  <a:cubicBezTo>
                    <a:pt x="93" y="128"/>
                    <a:pt x="71" y="117"/>
                    <a:pt x="49" y="86"/>
                  </a:cubicBezTo>
                  <a:cubicBezTo>
                    <a:pt x="41" y="94"/>
                    <a:pt x="37" y="98"/>
                    <a:pt x="30" y="102"/>
                  </a:cubicBezTo>
                  <a:cubicBezTo>
                    <a:pt x="26" y="109"/>
                    <a:pt x="18" y="112"/>
                    <a:pt x="15" y="121"/>
                  </a:cubicBezTo>
                  <a:cubicBezTo>
                    <a:pt x="7" y="124"/>
                    <a:pt x="4" y="128"/>
                    <a:pt x="0" y="135"/>
                  </a:cubicBezTo>
                  <a:cubicBezTo>
                    <a:pt x="52" y="154"/>
                    <a:pt x="108" y="169"/>
                    <a:pt x="146" y="217"/>
                  </a:cubicBezTo>
                  <a:cubicBezTo>
                    <a:pt x="180" y="188"/>
                    <a:pt x="235" y="221"/>
                    <a:pt x="261" y="169"/>
                  </a:cubicBezTo>
                  <a:cubicBezTo>
                    <a:pt x="265" y="90"/>
                    <a:pt x="273" y="68"/>
                    <a:pt x="325" y="68"/>
                  </a:cubicBezTo>
                  <a:cubicBezTo>
                    <a:pt x="337" y="68"/>
                    <a:pt x="351" y="68"/>
                    <a:pt x="366" y="72"/>
                  </a:cubicBezTo>
                  <a:lnTo>
                    <a:pt x="373" y="72"/>
                  </a:lnTo>
                  <a:cubicBezTo>
                    <a:pt x="389" y="72"/>
                    <a:pt x="396" y="64"/>
                    <a:pt x="407" y="57"/>
                  </a:cubicBezTo>
                  <a:cubicBezTo>
                    <a:pt x="359" y="42"/>
                    <a:pt x="318"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
            <p:cNvSpPr/>
            <p:nvPr/>
          </p:nvSpPr>
          <p:spPr>
            <a:xfrm>
              <a:off x="-2576490" y="-2649075"/>
              <a:ext cx="10601" cy="8929"/>
            </a:xfrm>
            <a:custGeom>
              <a:avLst/>
              <a:gdLst/>
              <a:ahLst/>
              <a:cxnLst/>
              <a:rect l="l" t="t" r="r" b="b"/>
              <a:pathLst>
                <a:path w="222" h="187" extrusionOk="0">
                  <a:moveTo>
                    <a:pt x="82" y="0"/>
                  </a:moveTo>
                  <a:cubicBezTo>
                    <a:pt x="34" y="37"/>
                    <a:pt x="15" y="90"/>
                    <a:pt x="1" y="145"/>
                  </a:cubicBezTo>
                  <a:cubicBezTo>
                    <a:pt x="23" y="176"/>
                    <a:pt x="45" y="187"/>
                    <a:pt x="68" y="187"/>
                  </a:cubicBezTo>
                  <a:cubicBezTo>
                    <a:pt x="94" y="187"/>
                    <a:pt x="116" y="176"/>
                    <a:pt x="142" y="161"/>
                  </a:cubicBezTo>
                  <a:cubicBezTo>
                    <a:pt x="172" y="142"/>
                    <a:pt x="221" y="119"/>
                    <a:pt x="180" y="64"/>
                  </a:cubicBezTo>
                  <a:cubicBezTo>
                    <a:pt x="154" y="37"/>
                    <a:pt x="124" y="7"/>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
            <p:cNvSpPr/>
            <p:nvPr/>
          </p:nvSpPr>
          <p:spPr>
            <a:xfrm>
              <a:off x="-2566320" y="-2643584"/>
              <a:ext cx="9502" cy="7879"/>
            </a:xfrm>
            <a:custGeom>
              <a:avLst/>
              <a:gdLst/>
              <a:ahLst/>
              <a:cxnLst/>
              <a:rect l="l" t="t" r="r" b="b"/>
              <a:pathLst>
                <a:path w="199" h="165" extrusionOk="0">
                  <a:moveTo>
                    <a:pt x="146" y="1"/>
                  </a:moveTo>
                  <a:cubicBezTo>
                    <a:pt x="135" y="8"/>
                    <a:pt x="128" y="16"/>
                    <a:pt x="112" y="16"/>
                  </a:cubicBezTo>
                  <a:lnTo>
                    <a:pt x="105" y="16"/>
                  </a:lnTo>
                  <a:cubicBezTo>
                    <a:pt x="90" y="12"/>
                    <a:pt x="76" y="12"/>
                    <a:pt x="64" y="12"/>
                  </a:cubicBezTo>
                  <a:cubicBezTo>
                    <a:pt x="12" y="12"/>
                    <a:pt x="4" y="34"/>
                    <a:pt x="0" y="113"/>
                  </a:cubicBezTo>
                  <a:cubicBezTo>
                    <a:pt x="26" y="158"/>
                    <a:pt x="76" y="151"/>
                    <a:pt x="112" y="165"/>
                  </a:cubicBezTo>
                  <a:cubicBezTo>
                    <a:pt x="191" y="124"/>
                    <a:pt x="199" y="106"/>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
            <p:cNvSpPr/>
            <p:nvPr/>
          </p:nvSpPr>
          <p:spPr>
            <a:xfrm>
              <a:off x="-2587377" y="-2634272"/>
              <a:ext cx="12367" cy="14134"/>
            </a:xfrm>
            <a:custGeom>
              <a:avLst/>
              <a:gdLst/>
              <a:ahLst/>
              <a:cxnLst/>
              <a:rect l="l" t="t" r="r" b="b"/>
              <a:pathLst>
                <a:path w="259" h="296" extrusionOk="0">
                  <a:moveTo>
                    <a:pt x="1" y="0"/>
                  </a:moveTo>
                  <a:cubicBezTo>
                    <a:pt x="8" y="79"/>
                    <a:pt x="34" y="146"/>
                    <a:pt x="113" y="187"/>
                  </a:cubicBezTo>
                  <a:cubicBezTo>
                    <a:pt x="150" y="206"/>
                    <a:pt x="203" y="236"/>
                    <a:pt x="195" y="296"/>
                  </a:cubicBezTo>
                  <a:cubicBezTo>
                    <a:pt x="217" y="273"/>
                    <a:pt x="239" y="251"/>
                    <a:pt x="258" y="232"/>
                  </a:cubicBezTo>
                  <a:cubicBezTo>
                    <a:pt x="217" y="220"/>
                    <a:pt x="187" y="198"/>
                    <a:pt x="161" y="165"/>
                  </a:cubicBezTo>
                  <a:cubicBezTo>
                    <a:pt x="60" y="153"/>
                    <a:pt x="56" y="5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
            <p:cNvSpPr/>
            <p:nvPr/>
          </p:nvSpPr>
          <p:spPr>
            <a:xfrm>
              <a:off x="-2571859" y="-2638236"/>
              <a:ext cx="10935" cy="6303"/>
            </a:xfrm>
            <a:custGeom>
              <a:avLst/>
              <a:gdLst/>
              <a:ahLst/>
              <a:cxnLst/>
              <a:rect l="l" t="t" r="r" b="b"/>
              <a:pathLst>
                <a:path w="229" h="132" extrusionOk="0">
                  <a:moveTo>
                    <a:pt x="116" y="1"/>
                  </a:moveTo>
                  <a:cubicBezTo>
                    <a:pt x="90" y="53"/>
                    <a:pt x="35" y="20"/>
                    <a:pt x="1" y="49"/>
                  </a:cubicBezTo>
                  <a:cubicBezTo>
                    <a:pt x="8" y="75"/>
                    <a:pt x="12" y="106"/>
                    <a:pt x="19" y="132"/>
                  </a:cubicBezTo>
                  <a:cubicBezTo>
                    <a:pt x="75" y="72"/>
                    <a:pt x="169" y="101"/>
                    <a:pt x="228" y="53"/>
                  </a:cubicBezTo>
                  <a:cubicBezTo>
                    <a:pt x="192" y="39"/>
                    <a:pt x="142" y="46"/>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
            <p:cNvSpPr/>
            <p:nvPr/>
          </p:nvSpPr>
          <p:spPr>
            <a:xfrm>
              <a:off x="-2579690" y="-2630548"/>
              <a:ext cx="8452" cy="7353"/>
            </a:xfrm>
            <a:custGeom>
              <a:avLst/>
              <a:gdLst/>
              <a:ahLst/>
              <a:cxnLst/>
              <a:rect l="l" t="t" r="r" b="b"/>
              <a:pathLst>
                <a:path w="177" h="154" extrusionOk="0">
                  <a:moveTo>
                    <a:pt x="176" y="1"/>
                  </a:moveTo>
                  <a:cubicBezTo>
                    <a:pt x="116" y="16"/>
                    <a:pt x="78" y="87"/>
                    <a:pt x="11" y="87"/>
                  </a:cubicBezTo>
                  <a:lnTo>
                    <a:pt x="0" y="87"/>
                  </a:lnTo>
                  <a:cubicBezTo>
                    <a:pt x="26" y="120"/>
                    <a:pt x="56" y="142"/>
                    <a:pt x="97" y="154"/>
                  </a:cubicBezTo>
                  <a:lnTo>
                    <a:pt x="112" y="154"/>
                  </a:lnTo>
                  <a:cubicBezTo>
                    <a:pt x="127" y="154"/>
                    <a:pt x="135" y="147"/>
                    <a:pt x="146" y="139"/>
                  </a:cubicBezTo>
                  <a:cubicBezTo>
                    <a:pt x="127" y="87"/>
                    <a:pt x="154" y="45"/>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
            <p:cNvSpPr/>
            <p:nvPr/>
          </p:nvSpPr>
          <p:spPr>
            <a:xfrm>
              <a:off x="-2588667" y="-2640719"/>
              <a:ext cx="10601" cy="6494"/>
            </a:xfrm>
            <a:custGeom>
              <a:avLst/>
              <a:gdLst/>
              <a:ahLst/>
              <a:cxnLst/>
              <a:rect l="l" t="t" r="r" b="b"/>
              <a:pathLst>
                <a:path w="222" h="136" extrusionOk="0">
                  <a:moveTo>
                    <a:pt x="169" y="1"/>
                  </a:moveTo>
                  <a:cubicBezTo>
                    <a:pt x="99" y="1"/>
                    <a:pt x="46" y="31"/>
                    <a:pt x="9" y="94"/>
                  </a:cubicBezTo>
                  <a:cubicBezTo>
                    <a:pt x="1" y="109"/>
                    <a:pt x="16" y="124"/>
                    <a:pt x="28" y="135"/>
                  </a:cubicBezTo>
                  <a:cubicBezTo>
                    <a:pt x="91" y="109"/>
                    <a:pt x="113" y="19"/>
                    <a:pt x="196" y="19"/>
                  </a:cubicBezTo>
                  <a:lnTo>
                    <a:pt x="207" y="19"/>
                  </a:lnTo>
                  <a:cubicBezTo>
                    <a:pt x="211" y="12"/>
                    <a:pt x="214" y="8"/>
                    <a:pt x="222" y="5"/>
                  </a:cubicBezTo>
                  <a:lnTo>
                    <a:pt x="214" y="5"/>
                  </a:lnTo>
                  <a:cubicBezTo>
                    <a:pt x="199" y="1"/>
                    <a:pt x="185"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
            <p:cNvSpPr/>
            <p:nvPr/>
          </p:nvSpPr>
          <p:spPr>
            <a:xfrm>
              <a:off x="-2567227" y="-2620186"/>
              <a:ext cx="5778" cy="9502"/>
            </a:xfrm>
            <a:custGeom>
              <a:avLst/>
              <a:gdLst/>
              <a:ahLst/>
              <a:cxnLst/>
              <a:rect l="l" t="t" r="r" b="b"/>
              <a:pathLst>
                <a:path w="121" h="199" extrusionOk="0">
                  <a:moveTo>
                    <a:pt x="64" y="1"/>
                  </a:moveTo>
                  <a:cubicBezTo>
                    <a:pt x="50" y="46"/>
                    <a:pt x="76" y="94"/>
                    <a:pt x="34" y="132"/>
                  </a:cubicBezTo>
                  <a:cubicBezTo>
                    <a:pt x="42" y="165"/>
                    <a:pt x="16" y="180"/>
                    <a:pt x="0" y="199"/>
                  </a:cubicBezTo>
                  <a:cubicBezTo>
                    <a:pt x="57" y="172"/>
                    <a:pt x="121" y="68"/>
                    <a:pt x="113" y="23"/>
                  </a:cubicBezTo>
                  <a:cubicBezTo>
                    <a:pt x="109" y="8"/>
                    <a:pt x="95"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
            <p:cNvSpPr/>
            <p:nvPr/>
          </p:nvSpPr>
          <p:spPr>
            <a:xfrm>
              <a:off x="-2554382" y="-2631598"/>
              <a:ext cx="5062" cy="4679"/>
            </a:xfrm>
            <a:custGeom>
              <a:avLst/>
              <a:gdLst/>
              <a:ahLst/>
              <a:cxnLst/>
              <a:rect l="l" t="t" r="r" b="b"/>
              <a:pathLst>
                <a:path w="106" h="98" extrusionOk="0">
                  <a:moveTo>
                    <a:pt x="106" y="7"/>
                  </a:moveTo>
                  <a:cubicBezTo>
                    <a:pt x="68" y="19"/>
                    <a:pt x="16" y="0"/>
                    <a:pt x="5" y="60"/>
                  </a:cubicBezTo>
                  <a:cubicBezTo>
                    <a:pt x="1" y="83"/>
                    <a:pt x="16" y="97"/>
                    <a:pt x="38" y="97"/>
                  </a:cubicBezTo>
                  <a:lnTo>
                    <a:pt x="42" y="97"/>
                  </a:lnTo>
                  <a:cubicBezTo>
                    <a:pt x="98" y="97"/>
                    <a:pt x="87" y="41"/>
                    <a:pt x="106"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
            <p:cNvSpPr/>
            <p:nvPr/>
          </p:nvSpPr>
          <p:spPr>
            <a:xfrm>
              <a:off x="-2581170" y="-2620186"/>
              <a:ext cx="5635" cy="11842"/>
            </a:xfrm>
            <a:custGeom>
              <a:avLst/>
              <a:gdLst/>
              <a:ahLst/>
              <a:cxnLst/>
              <a:rect l="l" t="t" r="r" b="b"/>
              <a:pathLst>
                <a:path w="118" h="248" extrusionOk="0">
                  <a:moveTo>
                    <a:pt x="65" y="1"/>
                  </a:moveTo>
                  <a:cubicBezTo>
                    <a:pt x="1" y="90"/>
                    <a:pt x="9" y="127"/>
                    <a:pt x="109" y="247"/>
                  </a:cubicBezTo>
                  <a:lnTo>
                    <a:pt x="113" y="247"/>
                  </a:lnTo>
                  <a:cubicBezTo>
                    <a:pt x="117" y="191"/>
                    <a:pt x="57" y="154"/>
                    <a:pt x="61" y="98"/>
                  </a:cubicBezTo>
                  <a:cubicBezTo>
                    <a:pt x="42" y="64"/>
                    <a:pt x="73" y="3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
            <p:cNvSpPr/>
            <p:nvPr/>
          </p:nvSpPr>
          <p:spPr>
            <a:xfrm>
              <a:off x="-2571142" y="-2614122"/>
              <a:ext cx="5921" cy="5062"/>
            </a:xfrm>
            <a:custGeom>
              <a:avLst/>
              <a:gdLst/>
              <a:ahLst/>
              <a:cxnLst/>
              <a:rect l="l" t="t" r="r" b="b"/>
              <a:pathLst>
                <a:path w="124" h="106" extrusionOk="0">
                  <a:moveTo>
                    <a:pt x="8" y="0"/>
                  </a:moveTo>
                  <a:cubicBezTo>
                    <a:pt x="4" y="34"/>
                    <a:pt x="34" y="64"/>
                    <a:pt x="1" y="86"/>
                  </a:cubicBezTo>
                  <a:cubicBezTo>
                    <a:pt x="4" y="94"/>
                    <a:pt x="12" y="98"/>
                    <a:pt x="15" y="105"/>
                  </a:cubicBezTo>
                  <a:lnTo>
                    <a:pt x="27" y="105"/>
                  </a:lnTo>
                  <a:cubicBezTo>
                    <a:pt x="53" y="105"/>
                    <a:pt x="64" y="83"/>
                    <a:pt x="82" y="72"/>
                  </a:cubicBezTo>
                  <a:cubicBezTo>
                    <a:pt x="98" y="53"/>
                    <a:pt x="124" y="38"/>
                    <a:pt x="116" y="5"/>
                  </a:cubicBezTo>
                  <a:lnTo>
                    <a:pt x="116" y="5"/>
                  </a:lnTo>
                  <a:cubicBezTo>
                    <a:pt x="101" y="27"/>
                    <a:pt x="82" y="34"/>
                    <a:pt x="68" y="34"/>
                  </a:cubicBezTo>
                  <a:cubicBezTo>
                    <a:pt x="46" y="34"/>
                    <a:pt x="27" y="23"/>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
            <p:cNvSpPr/>
            <p:nvPr/>
          </p:nvSpPr>
          <p:spPr>
            <a:xfrm>
              <a:off x="-2577732" y="-2649075"/>
              <a:ext cx="5205" cy="7688"/>
            </a:xfrm>
            <a:custGeom>
              <a:avLst/>
              <a:gdLst/>
              <a:ahLst/>
              <a:cxnLst/>
              <a:rect l="l" t="t" r="r" b="b"/>
              <a:pathLst>
                <a:path w="109" h="161" extrusionOk="0">
                  <a:moveTo>
                    <a:pt x="108" y="0"/>
                  </a:moveTo>
                  <a:cubicBezTo>
                    <a:pt x="15" y="19"/>
                    <a:pt x="1" y="82"/>
                    <a:pt x="8" y="161"/>
                  </a:cubicBezTo>
                  <a:cubicBezTo>
                    <a:pt x="15" y="157"/>
                    <a:pt x="19" y="153"/>
                    <a:pt x="27" y="145"/>
                  </a:cubicBezTo>
                  <a:cubicBezTo>
                    <a:pt x="41" y="90"/>
                    <a:pt x="60" y="37"/>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
            <p:cNvSpPr/>
            <p:nvPr/>
          </p:nvSpPr>
          <p:spPr>
            <a:xfrm>
              <a:off x="-2575965" y="-2610015"/>
              <a:ext cx="5587" cy="4154"/>
            </a:xfrm>
            <a:custGeom>
              <a:avLst/>
              <a:gdLst/>
              <a:ahLst/>
              <a:cxnLst/>
              <a:rect l="l" t="t" r="r" b="b"/>
              <a:pathLst>
                <a:path w="117" h="87" extrusionOk="0">
                  <a:moveTo>
                    <a:pt x="102" y="0"/>
                  </a:moveTo>
                  <a:cubicBezTo>
                    <a:pt x="71" y="4"/>
                    <a:pt x="57" y="42"/>
                    <a:pt x="26" y="42"/>
                  </a:cubicBezTo>
                  <a:cubicBezTo>
                    <a:pt x="19" y="42"/>
                    <a:pt x="12" y="42"/>
                    <a:pt x="4" y="34"/>
                  </a:cubicBezTo>
                  <a:lnTo>
                    <a:pt x="0" y="34"/>
                  </a:lnTo>
                  <a:cubicBezTo>
                    <a:pt x="19" y="68"/>
                    <a:pt x="31" y="86"/>
                    <a:pt x="45" y="86"/>
                  </a:cubicBezTo>
                  <a:cubicBezTo>
                    <a:pt x="64" y="86"/>
                    <a:pt x="83" y="64"/>
                    <a:pt x="116" y="19"/>
                  </a:cubicBezTo>
                  <a:cubicBezTo>
                    <a:pt x="113" y="12"/>
                    <a:pt x="105" y="8"/>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
            <p:cNvSpPr/>
            <p:nvPr/>
          </p:nvSpPr>
          <p:spPr>
            <a:xfrm>
              <a:off x="-2539150" y="-3025202"/>
              <a:ext cx="36624" cy="33043"/>
            </a:xfrm>
            <a:custGeom>
              <a:avLst/>
              <a:gdLst/>
              <a:ahLst/>
              <a:cxnLst/>
              <a:rect l="l" t="t" r="r" b="b"/>
              <a:pathLst>
                <a:path w="767" h="692" extrusionOk="0">
                  <a:moveTo>
                    <a:pt x="161" y="1"/>
                  </a:moveTo>
                  <a:cubicBezTo>
                    <a:pt x="149" y="1"/>
                    <a:pt x="138" y="19"/>
                    <a:pt x="130" y="38"/>
                  </a:cubicBezTo>
                  <a:cubicBezTo>
                    <a:pt x="123" y="57"/>
                    <a:pt x="135" y="91"/>
                    <a:pt x="97" y="91"/>
                  </a:cubicBezTo>
                  <a:cubicBezTo>
                    <a:pt x="56" y="94"/>
                    <a:pt x="48" y="113"/>
                    <a:pt x="56" y="150"/>
                  </a:cubicBezTo>
                  <a:cubicBezTo>
                    <a:pt x="67" y="195"/>
                    <a:pt x="40" y="232"/>
                    <a:pt x="26" y="274"/>
                  </a:cubicBezTo>
                  <a:cubicBezTo>
                    <a:pt x="11" y="326"/>
                    <a:pt x="0" y="374"/>
                    <a:pt x="45" y="423"/>
                  </a:cubicBezTo>
                  <a:cubicBezTo>
                    <a:pt x="71" y="453"/>
                    <a:pt x="71" y="490"/>
                    <a:pt x="59" y="535"/>
                  </a:cubicBezTo>
                  <a:cubicBezTo>
                    <a:pt x="40" y="621"/>
                    <a:pt x="40" y="633"/>
                    <a:pt x="112" y="633"/>
                  </a:cubicBezTo>
                  <a:lnTo>
                    <a:pt x="254" y="633"/>
                  </a:lnTo>
                  <a:cubicBezTo>
                    <a:pt x="325" y="633"/>
                    <a:pt x="399" y="636"/>
                    <a:pt x="475" y="659"/>
                  </a:cubicBezTo>
                  <a:cubicBezTo>
                    <a:pt x="523" y="674"/>
                    <a:pt x="583" y="692"/>
                    <a:pt x="632" y="692"/>
                  </a:cubicBezTo>
                  <a:cubicBezTo>
                    <a:pt x="635" y="692"/>
                    <a:pt x="639" y="692"/>
                    <a:pt x="642" y="688"/>
                  </a:cubicBezTo>
                  <a:cubicBezTo>
                    <a:pt x="695" y="688"/>
                    <a:pt x="684" y="591"/>
                    <a:pt x="706" y="539"/>
                  </a:cubicBezTo>
                  <a:cubicBezTo>
                    <a:pt x="710" y="531"/>
                    <a:pt x="718" y="528"/>
                    <a:pt x="725" y="524"/>
                  </a:cubicBezTo>
                  <a:cubicBezTo>
                    <a:pt x="766" y="490"/>
                    <a:pt x="755" y="453"/>
                    <a:pt x="725" y="415"/>
                  </a:cubicBezTo>
                  <a:cubicBezTo>
                    <a:pt x="687" y="457"/>
                    <a:pt x="668" y="517"/>
                    <a:pt x="654" y="565"/>
                  </a:cubicBezTo>
                  <a:cubicBezTo>
                    <a:pt x="639" y="610"/>
                    <a:pt x="624" y="624"/>
                    <a:pt x="606" y="624"/>
                  </a:cubicBezTo>
                  <a:cubicBezTo>
                    <a:pt x="590" y="624"/>
                    <a:pt x="575" y="617"/>
                    <a:pt x="556" y="607"/>
                  </a:cubicBezTo>
                  <a:cubicBezTo>
                    <a:pt x="489" y="569"/>
                    <a:pt x="415" y="588"/>
                    <a:pt x="347" y="565"/>
                  </a:cubicBezTo>
                  <a:cubicBezTo>
                    <a:pt x="314" y="576"/>
                    <a:pt x="284" y="580"/>
                    <a:pt x="258" y="580"/>
                  </a:cubicBezTo>
                  <a:cubicBezTo>
                    <a:pt x="171" y="580"/>
                    <a:pt x="119" y="531"/>
                    <a:pt x="85" y="427"/>
                  </a:cubicBezTo>
                  <a:cubicBezTo>
                    <a:pt x="37" y="367"/>
                    <a:pt x="45" y="307"/>
                    <a:pt x="75" y="243"/>
                  </a:cubicBezTo>
                  <a:cubicBezTo>
                    <a:pt x="93" y="210"/>
                    <a:pt x="108" y="176"/>
                    <a:pt x="104" y="136"/>
                  </a:cubicBezTo>
                  <a:cubicBezTo>
                    <a:pt x="119" y="136"/>
                    <a:pt x="130" y="139"/>
                    <a:pt x="142" y="143"/>
                  </a:cubicBezTo>
                  <a:cubicBezTo>
                    <a:pt x="157" y="146"/>
                    <a:pt x="168" y="150"/>
                    <a:pt x="179" y="150"/>
                  </a:cubicBezTo>
                  <a:cubicBezTo>
                    <a:pt x="194" y="150"/>
                    <a:pt x="209" y="143"/>
                    <a:pt x="220" y="127"/>
                  </a:cubicBezTo>
                  <a:cubicBezTo>
                    <a:pt x="235" y="109"/>
                    <a:pt x="242" y="101"/>
                    <a:pt x="254" y="101"/>
                  </a:cubicBezTo>
                  <a:cubicBezTo>
                    <a:pt x="276" y="101"/>
                    <a:pt x="295" y="131"/>
                    <a:pt x="314" y="136"/>
                  </a:cubicBezTo>
                  <a:cubicBezTo>
                    <a:pt x="321" y="98"/>
                    <a:pt x="340" y="83"/>
                    <a:pt x="354" y="83"/>
                  </a:cubicBezTo>
                  <a:cubicBezTo>
                    <a:pt x="370" y="83"/>
                    <a:pt x="389" y="94"/>
                    <a:pt x="399" y="113"/>
                  </a:cubicBezTo>
                  <a:cubicBezTo>
                    <a:pt x="418" y="139"/>
                    <a:pt x="437" y="162"/>
                    <a:pt x="463" y="184"/>
                  </a:cubicBezTo>
                  <a:lnTo>
                    <a:pt x="471" y="188"/>
                  </a:lnTo>
                  <a:lnTo>
                    <a:pt x="478" y="195"/>
                  </a:lnTo>
                  <a:cubicBezTo>
                    <a:pt x="511" y="176"/>
                    <a:pt x="489" y="146"/>
                    <a:pt x="497" y="120"/>
                  </a:cubicBezTo>
                  <a:cubicBezTo>
                    <a:pt x="426" y="91"/>
                    <a:pt x="362" y="27"/>
                    <a:pt x="284" y="27"/>
                  </a:cubicBezTo>
                  <a:cubicBezTo>
                    <a:pt x="261" y="27"/>
                    <a:pt x="242" y="31"/>
                    <a:pt x="220" y="41"/>
                  </a:cubicBezTo>
                  <a:lnTo>
                    <a:pt x="216" y="41"/>
                  </a:lnTo>
                  <a:cubicBezTo>
                    <a:pt x="205" y="41"/>
                    <a:pt x="197" y="34"/>
                    <a:pt x="190" y="23"/>
                  </a:cubicBezTo>
                  <a:cubicBezTo>
                    <a:pt x="179" y="8"/>
                    <a:pt x="171"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
            <p:cNvSpPr/>
            <p:nvPr/>
          </p:nvSpPr>
          <p:spPr>
            <a:xfrm>
              <a:off x="-2524013" y="-3019472"/>
              <a:ext cx="20007" cy="24114"/>
            </a:xfrm>
            <a:custGeom>
              <a:avLst/>
              <a:gdLst/>
              <a:ahLst/>
              <a:cxnLst/>
              <a:rect l="l" t="t" r="r" b="b"/>
              <a:pathLst>
                <a:path w="419" h="505" extrusionOk="0">
                  <a:moveTo>
                    <a:pt x="180" y="0"/>
                  </a:moveTo>
                  <a:cubicBezTo>
                    <a:pt x="172" y="26"/>
                    <a:pt x="194" y="56"/>
                    <a:pt x="161" y="75"/>
                  </a:cubicBezTo>
                  <a:cubicBezTo>
                    <a:pt x="172" y="90"/>
                    <a:pt x="184" y="101"/>
                    <a:pt x="194" y="112"/>
                  </a:cubicBezTo>
                  <a:cubicBezTo>
                    <a:pt x="202" y="116"/>
                    <a:pt x="213" y="116"/>
                    <a:pt x="225" y="116"/>
                  </a:cubicBezTo>
                  <a:lnTo>
                    <a:pt x="239" y="116"/>
                  </a:lnTo>
                  <a:cubicBezTo>
                    <a:pt x="273" y="116"/>
                    <a:pt x="303" y="123"/>
                    <a:pt x="277" y="187"/>
                  </a:cubicBezTo>
                  <a:cubicBezTo>
                    <a:pt x="270" y="202"/>
                    <a:pt x="289" y="228"/>
                    <a:pt x="311" y="240"/>
                  </a:cubicBezTo>
                  <a:cubicBezTo>
                    <a:pt x="341" y="254"/>
                    <a:pt x="359" y="277"/>
                    <a:pt x="329" y="303"/>
                  </a:cubicBezTo>
                  <a:cubicBezTo>
                    <a:pt x="322" y="307"/>
                    <a:pt x="315" y="311"/>
                    <a:pt x="311" y="311"/>
                  </a:cubicBezTo>
                  <a:cubicBezTo>
                    <a:pt x="296" y="311"/>
                    <a:pt x="289" y="292"/>
                    <a:pt x="281" y="277"/>
                  </a:cubicBezTo>
                  <a:cubicBezTo>
                    <a:pt x="277" y="269"/>
                    <a:pt x="273" y="262"/>
                    <a:pt x="270" y="254"/>
                  </a:cubicBezTo>
                  <a:cubicBezTo>
                    <a:pt x="258" y="243"/>
                    <a:pt x="244" y="235"/>
                    <a:pt x="229" y="235"/>
                  </a:cubicBezTo>
                  <a:cubicBezTo>
                    <a:pt x="221" y="235"/>
                    <a:pt x="213" y="240"/>
                    <a:pt x="206" y="243"/>
                  </a:cubicBezTo>
                  <a:cubicBezTo>
                    <a:pt x="176" y="266"/>
                    <a:pt x="206" y="285"/>
                    <a:pt x="213" y="303"/>
                  </a:cubicBezTo>
                  <a:cubicBezTo>
                    <a:pt x="221" y="318"/>
                    <a:pt x="232" y="333"/>
                    <a:pt x="244" y="347"/>
                  </a:cubicBezTo>
                  <a:cubicBezTo>
                    <a:pt x="236" y="359"/>
                    <a:pt x="229" y="359"/>
                    <a:pt x="221" y="359"/>
                  </a:cubicBezTo>
                  <a:lnTo>
                    <a:pt x="206" y="359"/>
                  </a:lnTo>
                  <a:cubicBezTo>
                    <a:pt x="199" y="356"/>
                    <a:pt x="194" y="356"/>
                    <a:pt x="191" y="356"/>
                  </a:cubicBezTo>
                  <a:cubicBezTo>
                    <a:pt x="187" y="356"/>
                    <a:pt x="180" y="356"/>
                    <a:pt x="176" y="359"/>
                  </a:cubicBezTo>
                  <a:cubicBezTo>
                    <a:pt x="161" y="382"/>
                    <a:pt x="150" y="389"/>
                    <a:pt x="142" y="389"/>
                  </a:cubicBezTo>
                  <a:cubicBezTo>
                    <a:pt x="124" y="389"/>
                    <a:pt x="109" y="363"/>
                    <a:pt x="94" y="344"/>
                  </a:cubicBezTo>
                  <a:cubicBezTo>
                    <a:pt x="72" y="347"/>
                    <a:pt x="53" y="359"/>
                    <a:pt x="30" y="359"/>
                  </a:cubicBezTo>
                  <a:lnTo>
                    <a:pt x="11" y="359"/>
                  </a:lnTo>
                  <a:cubicBezTo>
                    <a:pt x="1" y="392"/>
                    <a:pt x="45" y="411"/>
                    <a:pt x="30" y="445"/>
                  </a:cubicBezTo>
                  <a:cubicBezTo>
                    <a:pt x="98" y="468"/>
                    <a:pt x="172" y="449"/>
                    <a:pt x="239" y="487"/>
                  </a:cubicBezTo>
                  <a:cubicBezTo>
                    <a:pt x="258" y="497"/>
                    <a:pt x="273" y="504"/>
                    <a:pt x="289" y="504"/>
                  </a:cubicBezTo>
                  <a:cubicBezTo>
                    <a:pt x="307" y="504"/>
                    <a:pt x="322" y="490"/>
                    <a:pt x="337" y="445"/>
                  </a:cubicBezTo>
                  <a:cubicBezTo>
                    <a:pt x="351" y="397"/>
                    <a:pt x="370" y="337"/>
                    <a:pt x="408" y="295"/>
                  </a:cubicBezTo>
                  <a:cubicBezTo>
                    <a:pt x="415" y="273"/>
                    <a:pt x="419" y="251"/>
                    <a:pt x="408" y="228"/>
                  </a:cubicBezTo>
                  <a:cubicBezTo>
                    <a:pt x="351" y="187"/>
                    <a:pt x="318" y="120"/>
                    <a:pt x="289" y="64"/>
                  </a:cubicBezTo>
                  <a:cubicBezTo>
                    <a:pt x="258" y="11"/>
                    <a:pt x="221" y="7"/>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
            <p:cNvSpPr/>
            <p:nvPr/>
          </p:nvSpPr>
          <p:spPr>
            <a:xfrm>
              <a:off x="-2515418" y="-3021286"/>
              <a:ext cx="12319" cy="12749"/>
            </a:xfrm>
            <a:custGeom>
              <a:avLst/>
              <a:gdLst/>
              <a:ahLst/>
              <a:cxnLst/>
              <a:rect l="l" t="t" r="r" b="b"/>
              <a:pathLst>
                <a:path w="258" h="267" extrusionOk="0">
                  <a:moveTo>
                    <a:pt x="101" y="1"/>
                  </a:moveTo>
                  <a:cubicBezTo>
                    <a:pt x="71" y="1"/>
                    <a:pt x="33" y="12"/>
                    <a:pt x="0" y="38"/>
                  </a:cubicBezTo>
                  <a:cubicBezTo>
                    <a:pt x="41" y="45"/>
                    <a:pt x="78" y="49"/>
                    <a:pt x="109" y="102"/>
                  </a:cubicBezTo>
                  <a:cubicBezTo>
                    <a:pt x="138" y="158"/>
                    <a:pt x="171" y="225"/>
                    <a:pt x="228" y="266"/>
                  </a:cubicBezTo>
                  <a:cubicBezTo>
                    <a:pt x="258" y="228"/>
                    <a:pt x="250" y="184"/>
                    <a:pt x="239" y="147"/>
                  </a:cubicBezTo>
                  <a:cubicBezTo>
                    <a:pt x="216" y="49"/>
                    <a:pt x="168"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
            <p:cNvSpPr/>
            <p:nvPr/>
          </p:nvSpPr>
          <p:spPr>
            <a:xfrm>
              <a:off x="-2562213" y="-2931468"/>
              <a:ext cx="11842" cy="16808"/>
            </a:xfrm>
            <a:custGeom>
              <a:avLst/>
              <a:gdLst/>
              <a:ahLst/>
              <a:cxnLst/>
              <a:rect l="l" t="t" r="r" b="b"/>
              <a:pathLst>
                <a:path w="248" h="352" extrusionOk="0">
                  <a:moveTo>
                    <a:pt x="139" y="0"/>
                  </a:moveTo>
                  <a:cubicBezTo>
                    <a:pt x="90" y="0"/>
                    <a:pt x="60" y="52"/>
                    <a:pt x="16" y="64"/>
                  </a:cubicBezTo>
                  <a:cubicBezTo>
                    <a:pt x="0" y="67"/>
                    <a:pt x="0" y="90"/>
                    <a:pt x="8" y="105"/>
                  </a:cubicBezTo>
                  <a:cubicBezTo>
                    <a:pt x="68" y="205"/>
                    <a:pt x="128" y="307"/>
                    <a:pt x="247" y="352"/>
                  </a:cubicBezTo>
                  <a:cubicBezTo>
                    <a:pt x="199" y="284"/>
                    <a:pt x="147" y="217"/>
                    <a:pt x="94" y="146"/>
                  </a:cubicBezTo>
                  <a:cubicBezTo>
                    <a:pt x="71" y="116"/>
                    <a:pt x="71" y="112"/>
                    <a:pt x="131" y="105"/>
                  </a:cubicBezTo>
                  <a:cubicBezTo>
                    <a:pt x="128" y="67"/>
                    <a:pt x="165" y="41"/>
                    <a:pt x="169" y="7"/>
                  </a:cubicBezTo>
                  <a:lnTo>
                    <a:pt x="169" y="4"/>
                  </a:lnTo>
                  <a:cubicBezTo>
                    <a:pt x="157" y="0"/>
                    <a:pt x="147"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
            <p:cNvSpPr/>
            <p:nvPr/>
          </p:nvSpPr>
          <p:spPr>
            <a:xfrm>
              <a:off x="-2551851" y="-2927935"/>
              <a:ext cx="11842" cy="9884"/>
            </a:xfrm>
            <a:custGeom>
              <a:avLst/>
              <a:gdLst/>
              <a:ahLst/>
              <a:cxnLst/>
              <a:rect l="l" t="t" r="r" b="b"/>
              <a:pathLst>
                <a:path w="248" h="207" extrusionOk="0">
                  <a:moveTo>
                    <a:pt x="146" y="1"/>
                  </a:moveTo>
                  <a:cubicBezTo>
                    <a:pt x="142" y="9"/>
                    <a:pt x="135" y="12"/>
                    <a:pt x="131" y="16"/>
                  </a:cubicBezTo>
                  <a:cubicBezTo>
                    <a:pt x="79" y="23"/>
                    <a:pt x="30" y="31"/>
                    <a:pt x="0" y="79"/>
                  </a:cubicBezTo>
                  <a:cubicBezTo>
                    <a:pt x="26" y="121"/>
                    <a:pt x="49" y="162"/>
                    <a:pt x="60" y="207"/>
                  </a:cubicBezTo>
                  <a:cubicBezTo>
                    <a:pt x="90" y="207"/>
                    <a:pt x="105" y="188"/>
                    <a:pt x="113" y="162"/>
                  </a:cubicBezTo>
                  <a:cubicBezTo>
                    <a:pt x="131" y="143"/>
                    <a:pt x="149" y="121"/>
                    <a:pt x="168" y="105"/>
                  </a:cubicBezTo>
                  <a:cubicBezTo>
                    <a:pt x="247" y="53"/>
                    <a:pt x="194" y="27"/>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
            <p:cNvSpPr/>
            <p:nvPr/>
          </p:nvSpPr>
          <p:spPr>
            <a:xfrm>
              <a:off x="-2558823" y="-2926455"/>
              <a:ext cx="10219" cy="11794"/>
            </a:xfrm>
            <a:custGeom>
              <a:avLst/>
              <a:gdLst/>
              <a:ahLst/>
              <a:cxnLst/>
              <a:rect l="l" t="t" r="r" b="b"/>
              <a:pathLst>
                <a:path w="214" h="247" extrusionOk="0">
                  <a:moveTo>
                    <a:pt x="60" y="0"/>
                  </a:moveTo>
                  <a:cubicBezTo>
                    <a:pt x="0" y="7"/>
                    <a:pt x="0" y="11"/>
                    <a:pt x="23" y="41"/>
                  </a:cubicBezTo>
                  <a:cubicBezTo>
                    <a:pt x="76" y="112"/>
                    <a:pt x="128" y="179"/>
                    <a:pt x="176" y="247"/>
                  </a:cubicBezTo>
                  <a:cubicBezTo>
                    <a:pt x="214" y="235"/>
                    <a:pt x="214" y="205"/>
                    <a:pt x="206" y="176"/>
                  </a:cubicBezTo>
                  <a:cubicBezTo>
                    <a:pt x="195" y="131"/>
                    <a:pt x="172" y="90"/>
                    <a:pt x="146" y="48"/>
                  </a:cubicBezTo>
                  <a:cubicBezTo>
                    <a:pt x="124" y="33"/>
                    <a:pt x="109"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
            <p:cNvSpPr/>
            <p:nvPr/>
          </p:nvSpPr>
          <p:spPr>
            <a:xfrm>
              <a:off x="-2546503" y="-2928794"/>
              <a:ext cx="8070" cy="8786"/>
            </a:xfrm>
            <a:custGeom>
              <a:avLst/>
              <a:gdLst/>
              <a:ahLst/>
              <a:cxnLst/>
              <a:rect l="l" t="t" r="r" b="b"/>
              <a:pathLst>
                <a:path w="169" h="184" extrusionOk="0">
                  <a:moveTo>
                    <a:pt x="75" y="1"/>
                  </a:moveTo>
                  <a:cubicBezTo>
                    <a:pt x="64" y="1"/>
                    <a:pt x="53" y="8"/>
                    <a:pt x="34" y="19"/>
                  </a:cubicBezTo>
                  <a:cubicBezTo>
                    <a:pt x="82" y="45"/>
                    <a:pt x="135" y="71"/>
                    <a:pt x="56" y="123"/>
                  </a:cubicBezTo>
                  <a:cubicBezTo>
                    <a:pt x="37" y="139"/>
                    <a:pt x="19" y="161"/>
                    <a:pt x="1" y="180"/>
                  </a:cubicBezTo>
                  <a:cubicBezTo>
                    <a:pt x="8" y="184"/>
                    <a:pt x="11" y="184"/>
                    <a:pt x="15" y="184"/>
                  </a:cubicBezTo>
                  <a:cubicBezTo>
                    <a:pt x="53" y="184"/>
                    <a:pt x="68" y="139"/>
                    <a:pt x="98" y="127"/>
                  </a:cubicBezTo>
                  <a:cubicBezTo>
                    <a:pt x="127" y="116"/>
                    <a:pt x="168" y="101"/>
                    <a:pt x="142" y="63"/>
                  </a:cubicBezTo>
                  <a:cubicBezTo>
                    <a:pt x="124" y="41"/>
                    <a:pt x="109"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
            <p:cNvSpPr/>
            <p:nvPr/>
          </p:nvSpPr>
          <p:spPr>
            <a:xfrm>
              <a:off x="-2555051" y="-2903821"/>
              <a:ext cx="5539" cy="4488"/>
            </a:xfrm>
            <a:custGeom>
              <a:avLst/>
              <a:gdLst/>
              <a:ahLst/>
              <a:cxnLst/>
              <a:rect l="l" t="t" r="r" b="b"/>
              <a:pathLst>
                <a:path w="116" h="94" extrusionOk="0">
                  <a:moveTo>
                    <a:pt x="71" y="1"/>
                  </a:moveTo>
                  <a:cubicBezTo>
                    <a:pt x="52" y="1"/>
                    <a:pt x="37" y="11"/>
                    <a:pt x="23" y="19"/>
                  </a:cubicBezTo>
                  <a:cubicBezTo>
                    <a:pt x="4" y="34"/>
                    <a:pt x="0" y="61"/>
                    <a:pt x="19" y="79"/>
                  </a:cubicBezTo>
                  <a:cubicBezTo>
                    <a:pt x="30" y="90"/>
                    <a:pt x="45" y="94"/>
                    <a:pt x="59" y="94"/>
                  </a:cubicBezTo>
                  <a:cubicBezTo>
                    <a:pt x="71" y="94"/>
                    <a:pt x="86" y="90"/>
                    <a:pt x="93" y="83"/>
                  </a:cubicBezTo>
                  <a:cubicBezTo>
                    <a:pt x="116" y="68"/>
                    <a:pt x="104" y="34"/>
                    <a:pt x="97" y="8"/>
                  </a:cubicBezTo>
                  <a:cubicBezTo>
                    <a:pt x="90" y="4"/>
                    <a:pt x="7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
            <p:cNvSpPr/>
            <p:nvPr/>
          </p:nvSpPr>
          <p:spPr>
            <a:xfrm>
              <a:off x="-2554143" y="-2931850"/>
              <a:ext cx="9263" cy="4679"/>
            </a:xfrm>
            <a:custGeom>
              <a:avLst/>
              <a:gdLst/>
              <a:ahLst/>
              <a:cxnLst/>
              <a:rect l="l" t="t" r="r" b="b"/>
              <a:pathLst>
                <a:path w="194" h="98" extrusionOk="0">
                  <a:moveTo>
                    <a:pt x="59" y="1"/>
                  </a:moveTo>
                  <a:cubicBezTo>
                    <a:pt x="40" y="1"/>
                    <a:pt x="22" y="4"/>
                    <a:pt x="0" y="12"/>
                  </a:cubicBezTo>
                  <a:lnTo>
                    <a:pt x="0" y="15"/>
                  </a:lnTo>
                  <a:cubicBezTo>
                    <a:pt x="59" y="42"/>
                    <a:pt x="130" y="42"/>
                    <a:pt x="179" y="98"/>
                  </a:cubicBezTo>
                  <a:cubicBezTo>
                    <a:pt x="183" y="94"/>
                    <a:pt x="190" y="91"/>
                    <a:pt x="194" y="83"/>
                  </a:cubicBezTo>
                  <a:cubicBezTo>
                    <a:pt x="157" y="38"/>
                    <a:pt x="116"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
            <p:cNvSpPr/>
            <p:nvPr/>
          </p:nvSpPr>
          <p:spPr>
            <a:xfrm>
              <a:off x="-2509593" y="-2839024"/>
              <a:ext cx="36863" cy="25737"/>
            </a:xfrm>
            <a:custGeom>
              <a:avLst/>
              <a:gdLst/>
              <a:ahLst/>
              <a:cxnLst/>
              <a:rect l="l" t="t" r="r" b="b"/>
              <a:pathLst>
                <a:path w="772" h="539" extrusionOk="0">
                  <a:moveTo>
                    <a:pt x="375" y="0"/>
                  </a:moveTo>
                  <a:cubicBezTo>
                    <a:pt x="282" y="0"/>
                    <a:pt x="192" y="23"/>
                    <a:pt x="113" y="83"/>
                  </a:cubicBezTo>
                  <a:cubicBezTo>
                    <a:pt x="91" y="101"/>
                    <a:pt x="76" y="120"/>
                    <a:pt x="87" y="139"/>
                  </a:cubicBezTo>
                  <a:cubicBezTo>
                    <a:pt x="125" y="198"/>
                    <a:pt x="102" y="221"/>
                    <a:pt x="46" y="243"/>
                  </a:cubicBezTo>
                  <a:cubicBezTo>
                    <a:pt x="23" y="251"/>
                    <a:pt x="1" y="274"/>
                    <a:pt x="9" y="307"/>
                  </a:cubicBezTo>
                  <a:cubicBezTo>
                    <a:pt x="20" y="292"/>
                    <a:pt x="39" y="281"/>
                    <a:pt x="54" y="281"/>
                  </a:cubicBezTo>
                  <a:cubicBezTo>
                    <a:pt x="61" y="281"/>
                    <a:pt x="68" y="285"/>
                    <a:pt x="76" y="296"/>
                  </a:cubicBezTo>
                  <a:cubicBezTo>
                    <a:pt x="94" y="326"/>
                    <a:pt x="61" y="352"/>
                    <a:pt x="42" y="371"/>
                  </a:cubicBezTo>
                  <a:cubicBezTo>
                    <a:pt x="61" y="381"/>
                    <a:pt x="91" y="386"/>
                    <a:pt x="102" y="400"/>
                  </a:cubicBezTo>
                  <a:cubicBezTo>
                    <a:pt x="136" y="468"/>
                    <a:pt x="184" y="479"/>
                    <a:pt x="241" y="479"/>
                  </a:cubicBezTo>
                  <a:cubicBezTo>
                    <a:pt x="270" y="479"/>
                    <a:pt x="301" y="476"/>
                    <a:pt x="334" y="476"/>
                  </a:cubicBezTo>
                  <a:lnTo>
                    <a:pt x="334" y="468"/>
                  </a:lnTo>
                  <a:cubicBezTo>
                    <a:pt x="327" y="464"/>
                    <a:pt x="323" y="460"/>
                    <a:pt x="319" y="457"/>
                  </a:cubicBezTo>
                  <a:cubicBezTo>
                    <a:pt x="233" y="445"/>
                    <a:pt x="211" y="352"/>
                    <a:pt x="139" y="322"/>
                  </a:cubicBezTo>
                  <a:cubicBezTo>
                    <a:pt x="125" y="314"/>
                    <a:pt x="128" y="285"/>
                    <a:pt x="139" y="281"/>
                  </a:cubicBezTo>
                  <a:cubicBezTo>
                    <a:pt x="199" y="262"/>
                    <a:pt x="144" y="221"/>
                    <a:pt x="158" y="191"/>
                  </a:cubicBezTo>
                  <a:cubicBezTo>
                    <a:pt x="170" y="180"/>
                    <a:pt x="180" y="172"/>
                    <a:pt x="192" y="162"/>
                  </a:cubicBezTo>
                  <a:cubicBezTo>
                    <a:pt x="196" y="146"/>
                    <a:pt x="203" y="127"/>
                    <a:pt x="206" y="109"/>
                  </a:cubicBezTo>
                  <a:cubicBezTo>
                    <a:pt x="244" y="98"/>
                    <a:pt x="267" y="38"/>
                    <a:pt x="308" y="38"/>
                  </a:cubicBezTo>
                  <a:cubicBezTo>
                    <a:pt x="319" y="38"/>
                    <a:pt x="334" y="45"/>
                    <a:pt x="353" y="60"/>
                  </a:cubicBezTo>
                  <a:cubicBezTo>
                    <a:pt x="394" y="49"/>
                    <a:pt x="431" y="45"/>
                    <a:pt x="468" y="45"/>
                  </a:cubicBezTo>
                  <a:cubicBezTo>
                    <a:pt x="520" y="45"/>
                    <a:pt x="570" y="57"/>
                    <a:pt x="618" y="90"/>
                  </a:cubicBezTo>
                  <a:cubicBezTo>
                    <a:pt x="663" y="120"/>
                    <a:pt x="641" y="146"/>
                    <a:pt x="633" y="176"/>
                  </a:cubicBezTo>
                  <a:cubicBezTo>
                    <a:pt x="670" y="221"/>
                    <a:pt x="677" y="274"/>
                    <a:pt x="682" y="326"/>
                  </a:cubicBezTo>
                  <a:cubicBezTo>
                    <a:pt x="651" y="471"/>
                    <a:pt x="610" y="505"/>
                    <a:pt x="416" y="516"/>
                  </a:cubicBezTo>
                  <a:cubicBezTo>
                    <a:pt x="446" y="531"/>
                    <a:pt x="480" y="538"/>
                    <a:pt x="510" y="538"/>
                  </a:cubicBezTo>
                  <a:cubicBezTo>
                    <a:pt x="592" y="538"/>
                    <a:pt x="667" y="490"/>
                    <a:pt x="696" y="408"/>
                  </a:cubicBezTo>
                  <a:cubicBezTo>
                    <a:pt x="704" y="389"/>
                    <a:pt x="712" y="367"/>
                    <a:pt x="722" y="359"/>
                  </a:cubicBezTo>
                  <a:cubicBezTo>
                    <a:pt x="772" y="329"/>
                    <a:pt x="756" y="303"/>
                    <a:pt x="730" y="274"/>
                  </a:cubicBezTo>
                  <a:cubicBezTo>
                    <a:pt x="693" y="236"/>
                    <a:pt x="663" y="191"/>
                    <a:pt x="682" y="139"/>
                  </a:cubicBezTo>
                  <a:cubicBezTo>
                    <a:pt x="700" y="98"/>
                    <a:pt x="693" y="72"/>
                    <a:pt x="663" y="41"/>
                  </a:cubicBezTo>
                  <a:cubicBezTo>
                    <a:pt x="641" y="15"/>
                    <a:pt x="615" y="5"/>
                    <a:pt x="584" y="5"/>
                  </a:cubicBezTo>
                  <a:cubicBezTo>
                    <a:pt x="577" y="5"/>
                    <a:pt x="565" y="5"/>
                    <a:pt x="558" y="8"/>
                  </a:cubicBezTo>
                  <a:cubicBezTo>
                    <a:pt x="543" y="12"/>
                    <a:pt x="532" y="12"/>
                    <a:pt x="517" y="12"/>
                  </a:cubicBezTo>
                  <a:cubicBezTo>
                    <a:pt x="491" y="12"/>
                    <a:pt x="461" y="5"/>
                    <a:pt x="435" y="5"/>
                  </a:cubicBezTo>
                  <a:cubicBezTo>
                    <a:pt x="413" y="0"/>
                    <a:pt x="394" y="0"/>
                    <a:pt x="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
            <p:cNvSpPr/>
            <p:nvPr/>
          </p:nvSpPr>
          <p:spPr>
            <a:xfrm>
              <a:off x="-2493692" y="-2823506"/>
              <a:ext cx="16665" cy="9120"/>
            </a:xfrm>
            <a:custGeom>
              <a:avLst/>
              <a:gdLst/>
              <a:ahLst/>
              <a:cxnLst/>
              <a:rect l="l" t="t" r="r" b="b"/>
              <a:pathLst>
                <a:path w="349" h="191" extrusionOk="0">
                  <a:moveTo>
                    <a:pt x="349" y="1"/>
                  </a:moveTo>
                  <a:cubicBezTo>
                    <a:pt x="308" y="53"/>
                    <a:pt x="289" y="79"/>
                    <a:pt x="255" y="79"/>
                  </a:cubicBezTo>
                  <a:cubicBezTo>
                    <a:pt x="229" y="79"/>
                    <a:pt x="187" y="61"/>
                    <a:pt x="117" y="30"/>
                  </a:cubicBezTo>
                  <a:cubicBezTo>
                    <a:pt x="106" y="94"/>
                    <a:pt x="16" y="79"/>
                    <a:pt x="4" y="143"/>
                  </a:cubicBezTo>
                  <a:lnTo>
                    <a:pt x="1" y="151"/>
                  </a:lnTo>
                  <a:cubicBezTo>
                    <a:pt x="23" y="169"/>
                    <a:pt x="49" y="187"/>
                    <a:pt x="83" y="191"/>
                  </a:cubicBezTo>
                  <a:cubicBezTo>
                    <a:pt x="277" y="180"/>
                    <a:pt x="318" y="146"/>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
            <p:cNvSpPr/>
            <p:nvPr/>
          </p:nvSpPr>
          <p:spPr>
            <a:xfrm>
              <a:off x="-2509163" y="-2825654"/>
              <a:ext cx="4106" cy="4345"/>
            </a:xfrm>
            <a:custGeom>
              <a:avLst/>
              <a:gdLst/>
              <a:ahLst/>
              <a:cxnLst/>
              <a:rect l="l" t="t" r="r" b="b"/>
              <a:pathLst>
                <a:path w="86" h="91" extrusionOk="0">
                  <a:moveTo>
                    <a:pt x="45" y="1"/>
                  </a:moveTo>
                  <a:cubicBezTo>
                    <a:pt x="30" y="1"/>
                    <a:pt x="11" y="12"/>
                    <a:pt x="0" y="27"/>
                  </a:cubicBezTo>
                  <a:cubicBezTo>
                    <a:pt x="7" y="49"/>
                    <a:pt x="11" y="75"/>
                    <a:pt x="33" y="91"/>
                  </a:cubicBezTo>
                  <a:cubicBezTo>
                    <a:pt x="52" y="72"/>
                    <a:pt x="85" y="46"/>
                    <a:pt x="67" y="16"/>
                  </a:cubicBezTo>
                  <a:cubicBezTo>
                    <a:pt x="59" y="5"/>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
            <p:cNvSpPr/>
            <p:nvPr/>
          </p:nvSpPr>
          <p:spPr>
            <a:xfrm>
              <a:off x="-2721221" y="-2901481"/>
              <a:ext cx="13036" cy="10410"/>
            </a:xfrm>
            <a:custGeom>
              <a:avLst/>
              <a:gdLst/>
              <a:ahLst/>
              <a:cxnLst/>
              <a:rect l="l" t="t" r="r" b="b"/>
              <a:pathLst>
                <a:path w="273" h="218" extrusionOk="0">
                  <a:moveTo>
                    <a:pt x="168" y="0"/>
                  </a:moveTo>
                  <a:cubicBezTo>
                    <a:pt x="153" y="0"/>
                    <a:pt x="142" y="15"/>
                    <a:pt x="130" y="30"/>
                  </a:cubicBezTo>
                  <a:cubicBezTo>
                    <a:pt x="97" y="79"/>
                    <a:pt x="59" y="119"/>
                    <a:pt x="0" y="135"/>
                  </a:cubicBezTo>
                  <a:lnTo>
                    <a:pt x="33" y="169"/>
                  </a:lnTo>
                  <a:lnTo>
                    <a:pt x="37" y="169"/>
                  </a:lnTo>
                  <a:cubicBezTo>
                    <a:pt x="49" y="169"/>
                    <a:pt x="56" y="164"/>
                    <a:pt x="67" y="164"/>
                  </a:cubicBezTo>
                  <a:cubicBezTo>
                    <a:pt x="78" y="161"/>
                    <a:pt x="85" y="157"/>
                    <a:pt x="97" y="157"/>
                  </a:cubicBezTo>
                  <a:cubicBezTo>
                    <a:pt x="112" y="157"/>
                    <a:pt x="127" y="169"/>
                    <a:pt x="135" y="202"/>
                  </a:cubicBezTo>
                  <a:cubicBezTo>
                    <a:pt x="138" y="209"/>
                    <a:pt x="142" y="214"/>
                    <a:pt x="145" y="217"/>
                  </a:cubicBezTo>
                  <a:cubicBezTo>
                    <a:pt x="172" y="183"/>
                    <a:pt x="168" y="131"/>
                    <a:pt x="220" y="116"/>
                  </a:cubicBezTo>
                  <a:cubicBezTo>
                    <a:pt x="242" y="112"/>
                    <a:pt x="273" y="105"/>
                    <a:pt x="265" y="75"/>
                  </a:cubicBezTo>
                  <a:cubicBezTo>
                    <a:pt x="258" y="34"/>
                    <a:pt x="213" y="22"/>
                    <a:pt x="183" y="4"/>
                  </a:cubicBezTo>
                  <a:cubicBezTo>
                    <a:pt x="180" y="0"/>
                    <a:pt x="172"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
            <p:cNvSpPr/>
            <p:nvPr/>
          </p:nvSpPr>
          <p:spPr>
            <a:xfrm>
              <a:off x="-2728049" y="-2895083"/>
              <a:ext cx="8452" cy="11985"/>
            </a:xfrm>
            <a:custGeom>
              <a:avLst/>
              <a:gdLst/>
              <a:ahLst/>
              <a:cxnLst/>
              <a:rect l="l" t="t" r="r" b="b"/>
              <a:pathLst>
                <a:path w="177" h="251" extrusionOk="0">
                  <a:moveTo>
                    <a:pt x="143" y="1"/>
                  </a:moveTo>
                  <a:cubicBezTo>
                    <a:pt x="113" y="23"/>
                    <a:pt x="79" y="42"/>
                    <a:pt x="45" y="42"/>
                  </a:cubicBezTo>
                  <a:cubicBezTo>
                    <a:pt x="35" y="42"/>
                    <a:pt x="23" y="38"/>
                    <a:pt x="12" y="35"/>
                  </a:cubicBezTo>
                  <a:cubicBezTo>
                    <a:pt x="1" y="57"/>
                    <a:pt x="1" y="80"/>
                    <a:pt x="12" y="102"/>
                  </a:cubicBezTo>
                  <a:cubicBezTo>
                    <a:pt x="49" y="135"/>
                    <a:pt x="23" y="202"/>
                    <a:pt x="76" y="232"/>
                  </a:cubicBezTo>
                  <a:cubicBezTo>
                    <a:pt x="98" y="237"/>
                    <a:pt x="121" y="251"/>
                    <a:pt x="143" y="251"/>
                  </a:cubicBezTo>
                  <a:cubicBezTo>
                    <a:pt x="147" y="251"/>
                    <a:pt x="154" y="247"/>
                    <a:pt x="158" y="247"/>
                  </a:cubicBezTo>
                  <a:cubicBezTo>
                    <a:pt x="94" y="173"/>
                    <a:pt x="139" y="102"/>
                    <a:pt x="176" y="35"/>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
            <p:cNvSpPr/>
            <p:nvPr/>
          </p:nvSpPr>
          <p:spPr>
            <a:xfrm>
              <a:off x="-2723608" y="-2893985"/>
              <a:ext cx="8834" cy="10887"/>
            </a:xfrm>
            <a:custGeom>
              <a:avLst/>
              <a:gdLst/>
              <a:ahLst/>
              <a:cxnLst/>
              <a:rect l="l" t="t" r="r" b="b"/>
              <a:pathLst>
                <a:path w="185" h="228" extrusionOk="0">
                  <a:moveTo>
                    <a:pt x="147" y="0"/>
                  </a:moveTo>
                  <a:cubicBezTo>
                    <a:pt x="135" y="0"/>
                    <a:pt x="128" y="4"/>
                    <a:pt x="117" y="7"/>
                  </a:cubicBezTo>
                  <a:cubicBezTo>
                    <a:pt x="106" y="7"/>
                    <a:pt x="99" y="12"/>
                    <a:pt x="87" y="12"/>
                  </a:cubicBezTo>
                  <a:lnTo>
                    <a:pt x="83" y="12"/>
                  </a:lnTo>
                  <a:cubicBezTo>
                    <a:pt x="46" y="79"/>
                    <a:pt x="1" y="150"/>
                    <a:pt x="65" y="224"/>
                  </a:cubicBezTo>
                  <a:cubicBezTo>
                    <a:pt x="68" y="228"/>
                    <a:pt x="76" y="228"/>
                    <a:pt x="80" y="228"/>
                  </a:cubicBezTo>
                  <a:cubicBezTo>
                    <a:pt x="91" y="228"/>
                    <a:pt x="102" y="221"/>
                    <a:pt x="113" y="209"/>
                  </a:cubicBezTo>
                  <a:cubicBezTo>
                    <a:pt x="109" y="195"/>
                    <a:pt x="102" y="176"/>
                    <a:pt x="99" y="161"/>
                  </a:cubicBezTo>
                  <a:cubicBezTo>
                    <a:pt x="80" y="79"/>
                    <a:pt x="99" y="52"/>
                    <a:pt x="185" y="45"/>
                  </a:cubicBezTo>
                  <a:cubicBezTo>
                    <a:pt x="177" y="12"/>
                    <a:pt x="162" y="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
            <p:cNvSpPr/>
            <p:nvPr/>
          </p:nvSpPr>
          <p:spPr>
            <a:xfrm>
              <a:off x="-2730007" y="-2890212"/>
              <a:ext cx="5587" cy="8595"/>
            </a:xfrm>
            <a:custGeom>
              <a:avLst/>
              <a:gdLst/>
              <a:ahLst/>
              <a:cxnLst/>
              <a:rect l="l" t="t" r="r" b="b"/>
              <a:pathLst>
                <a:path w="117" h="180" extrusionOk="0">
                  <a:moveTo>
                    <a:pt x="53" y="0"/>
                  </a:moveTo>
                  <a:cubicBezTo>
                    <a:pt x="23" y="45"/>
                    <a:pt x="38" y="104"/>
                    <a:pt x="0" y="145"/>
                  </a:cubicBezTo>
                  <a:cubicBezTo>
                    <a:pt x="23" y="153"/>
                    <a:pt x="50" y="157"/>
                    <a:pt x="64" y="179"/>
                  </a:cubicBezTo>
                  <a:lnTo>
                    <a:pt x="68" y="179"/>
                  </a:lnTo>
                  <a:cubicBezTo>
                    <a:pt x="83" y="164"/>
                    <a:pt x="98" y="145"/>
                    <a:pt x="117" y="130"/>
                  </a:cubicBezTo>
                  <a:cubicBezTo>
                    <a:pt x="64" y="100"/>
                    <a:pt x="90" y="3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
            <p:cNvSpPr/>
            <p:nvPr/>
          </p:nvSpPr>
          <p:spPr>
            <a:xfrm>
              <a:off x="-2732824" y="-2881665"/>
              <a:ext cx="6064" cy="6064"/>
            </a:xfrm>
            <a:custGeom>
              <a:avLst/>
              <a:gdLst/>
              <a:ahLst/>
              <a:cxnLst/>
              <a:rect l="l" t="t" r="r" b="b"/>
              <a:pathLst>
                <a:path w="127" h="127" extrusionOk="0">
                  <a:moveTo>
                    <a:pt x="123" y="0"/>
                  </a:moveTo>
                  <a:cubicBezTo>
                    <a:pt x="104" y="23"/>
                    <a:pt x="82" y="49"/>
                    <a:pt x="59" y="49"/>
                  </a:cubicBezTo>
                  <a:cubicBezTo>
                    <a:pt x="45" y="49"/>
                    <a:pt x="30" y="41"/>
                    <a:pt x="14" y="15"/>
                  </a:cubicBezTo>
                  <a:cubicBezTo>
                    <a:pt x="11" y="49"/>
                    <a:pt x="7" y="82"/>
                    <a:pt x="0" y="127"/>
                  </a:cubicBezTo>
                  <a:cubicBezTo>
                    <a:pt x="67" y="97"/>
                    <a:pt x="116" y="68"/>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
            <p:cNvSpPr/>
            <p:nvPr/>
          </p:nvSpPr>
          <p:spPr>
            <a:xfrm>
              <a:off x="-2718929" y="-2891120"/>
              <a:ext cx="5921" cy="7163"/>
            </a:xfrm>
            <a:custGeom>
              <a:avLst/>
              <a:gdLst/>
              <a:ahLst/>
              <a:cxnLst/>
              <a:rect l="l" t="t" r="r" b="b"/>
              <a:pathLst>
                <a:path w="124" h="150" extrusionOk="0">
                  <a:moveTo>
                    <a:pt x="97" y="0"/>
                  </a:moveTo>
                  <a:lnTo>
                    <a:pt x="97" y="0"/>
                  </a:lnTo>
                  <a:cubicBezTo>
                    <a:pt x="53" y="19"/>
                    <a:pt x="34" y="67"/>
                    <a:pt x="1" y="101"/>
                  </a:cubicBezTo>
                  <a:cubicBezTo>
                    <a:pt x="4" y="116"/>
                    <a:pt x="11" y="135"/>
                    <a:pt x="15" y="149"/>
                  </a:cubicBezTo>
                  <a:cubicBezTo>
                    <a:pt x="42" y="123"/>
                    <a:pt x="45" y="78"/>
                    <a:pt x="94" y="64"/>
                  </a:cubicBezTo>
                  <a:cubicBezTo>
                    <a:pt x="124" y="56"/>
                    <a:pt x="120"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
            <p:cNvSpPr/>
            <p:nvPr/>
          </p:nvSpPr>
          <p:spPr>
            <a:xfrm>
              <a:off x="-2732155" y="-2883289"/>
              <a:ext cx="5205" cy="3963"/>
            </a:xfrm>
            <a:custGeom>
              <a:avLst/>
              <a:gdLst/>
              <a:ahLst/>
              <a:cxnLst/>
              <a:rect l="l" t="t" r="r" b="b"/>
              <a:pathLst>
                <a:path w="109" h="83" extrusionOk="0">
                  <a:moveTo>
                    <a:pt x="45" y="0"/>
                  </a:moveTo>
                  <a:cubicBezTo>
                    <a:pt x="31" y="16"/>
                    <a:pt x="16" y="34"/>
                    <a:pt x="0" y="49"/>
                  </a:cubicBezTo>
                  <a:cubicBezTo>
                    <a:pt x="16" y="75"/>
                    <a:pt x="31" y="83"/>
                    <a:pt x="45" y="83"/>
                  </a:cubicBezTo>
                  <a:cubicBezTo>
                    <a:pt x="68" y="83"/>
                    <a:pt x="90" y="57"/>
                    <a:pt x="109" y="34"/>
                  </a:cubicBezTo>
                  <a:cubicBezTo>
                    <a:pt x="95" y="12"/>
                    <a:pt x="68"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
            <p:cNvSpPr/>
            <p:nvPr/>
          </p:nvSpPr>
          <p:spPr>
            <a:xfrm>
              <a:off x="-2727476" y="-2895417"/>
              <a:ext cx="6303" cy="2340"/>
            </a:xfrm>
            <a:custGeom>
              <a:avLst/>
              <a:gdLst/>
              <a:ahLst/>
              <a:cxnLst/>
              <a:rect l="l" t="t" r="r" b="b"/>
              <a:pathLst>
                <a:path w="132" h="49" extrusionOk="0">
                  <a:moveTo>
                    <a:pt x="78" y="0"/>
                  </a:moveTo>
                  <a:cubicBezTo>
                    <a:pt x="49" y="0"/>
                    <a:pt x="23" y="11"/>
                    <a:pt x="0" y="42"/>
                  </a:cubicBezTo>
                  <a:cubicBezTo>
                    <a:pt x="11" y="45"/>
                    <a:pt x="23" y="49"/>
                    <a:pt x="33" y="49"/>
                  </a:cubicBezTo>
                  <a:cubicBezTo>
                    <a:pt x="67" y="49"/>
                    <a:pt x="101" y="30"/>
                    <a:pt x="131" y="8"/>
                  </a:cubicBezTo>
                  <a:cubicBezTo>
                    <a:pt x="112" y="4"/>
                    <a:pt x="97"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
            <p:cNvSpPr/>
            <p:nvPr/>
          </p:nvSpPr>
          <p:spPr>
            <a:xfrm>
              <a:off x="-2600413" y="-2689615"/>
              <a:ext cx="14659" cy="18575"/>
            </a:xfrm>
            <a:custGeom>
              <a:avLst/>
              <a:gdLst/>
              <a:ahLst/>
              <a:cxnLst/>
              <a:rect l="l" t="t" r="r" b="b"/>
              <a:pathLst>
                <a:path w="307" h="389" extrusionOk="0">
                  <a:moveTo>
                    <a:pt x="157" y="0"/>
                  </a:moveTo>
                  <a:cubicBezTo>
                    <a:pt x="101" y="0"/>
                    <a:pt x="60" y="30"/>
                    <a:pt x="34" y="87"/>
                  </a:cubicBezTo>
                  <a:cubicBezTo>
                    <a:pt x="0" y="161"/>
                    <a:pt x="41" y="325"/>
                    <a:pt x="112" y="366"/>
                  </a:cubicBezTo>
                  <a:cubicBezTo>
                    <a:pt x="128" y="374"/>
                    <a:pt x="146" y="389"/>
                    <a:pt x="165" y="389"/>
                  </a:cubicBezTo>
                  <a:cubicBezTo>
                    <a:pt x="176" y="389"/>
                    <a:pt x="184" y="385"/>
                    <a:pt x="191" y="374"/>
                  </a:cubicBezTo>
                  <a:cubicBezTo>
                    <a:pt x="224" y="311"/>
                    <a:pt x="281" y="254"/>
                    <a:pt x="274" y="173"/>
                  </a:cubicBezTo>
                  <a:lnTo>
                    <a:pt x="274" y="173"/>
                  </a:lnTo>
                  <a:cubicBezTo>
                    <a:pt x="258" y="191"/>
                    <a:pt x="240" y="206"/>
                    <a:pt x="224" y="221"/>
                  </a:cubicBezTo>
                  <a:cubicBezTo>
                    <a:pt x="195" y="232"/>
                    <a:pt x="195" y="296"/>
                    <a:pt x="162" y="296"/>
                  </a:cubicBezTo>
                  <a:cubicBezTo>
                    <a:pt x="150" y="296"/>
                    <a:pt x="143" y="292"/>
                    <a:pt x="128" y="280"/>
                  </a:cubicBezTo>
                  <a:cubicBezTo>
                    <a:pt x="57" y="235"/>
                    <a:pt x="38" y="146"/>
                    <a:pt x="79" y="75"/>
                  </a:cubicBezTo>
                  <a:cubicBezTo>
                    <a:pt x="86" y="64"/>
                    <a:pt x="98" y="52"/>
                    <a:pt x="109" y="45"/>
                  </a:cubicBezTo>
                  <a:cubicBezTo>
                    <a:pt x="124" y="42"/>
                    <a:pt x="139" y="38"/>
                    <a:pt x="154" y="38"/>
                  </a:cubicBezTo>
                  <a:cubicBezTo>
                    <a:pt x="221" y="38"/>
                    <a:pt x="266" y="87"/>
                    <a:pt x="307" y="142"/>
                  </a:cubicBezTo>
                  <a:cubicBezTo>
                    <a:pt x="303" y="56"/>
                    <a:pt x="269" y="19"/>
                    <a:pt x="191" y="4"/>
                  </a:cubicBezTo>
                  <a:cubicBezTo>
                    <a:pt x="180" y="0"/>
                    <a:pt x="16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
            <p:cNvSpPr/>
            <p:nvPr/>
          </p:nvSpPr>
          <p:spPr>
            <a:xfrm>
              <a:off x="-2613067" y="-2692671"/>
              <a:ext cx="10935" cy="8977"/>
            </a:xfrm>
            <a:custGeom>
              <a:avLst/>
              <a:gdLst/>
              <a:ahLst/>
              <a:cxnLst/>
              <a:rect l="l" t="t" r="r" b="b"/>
              <a:pathLst>
                <a:path w="229" h="188" extrusionOk="0">
                  <a:moveTo>
                    <a:pt x="108" y="1"/>
                  </a:moveTo>
                  <a:cubicBezTo>
                    <a:pt x="79" y="1"/>
                    <a:pt x="52" y="27"/>
                    <a:pt x="23" y="83"/>
                  </a:cubicBezTo>
                  <a:cubicBezTo>
                    <a:pt x="15" y="94"/>
                    <a:pt x="8" y="109"/>
                    <a:pt x="0" y="120"/>
                  </a:cubicBezTo>
                  <a:cubicBezTo>
                    <a:pt x="52" y="165"/>
                    <a:pt x="97" y="187"/>
                    <a:pt x="135" y="187"/>
                  </a:cubicBezTo>
                  <a:cubicBezTo>
                    <a:pt x="180" y="187"/>
                    <a:pt x="213" y="154"/>
                    <a:pt x="228" y="90"/>
                  </a:cubicBezTo>
                  <a:cubicBezTo>
                    <a:pt x="217" y="80"/>
                    <a:pt x="206" y="64"/>
                    <a:pt x="194" y="57"/>
                  </a:cubicBezTo>
                  <a:cubicBezTo>
                    <a:pt x="161" y="20"/>
                    <a:pt x="131"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
            <p:cNvSpPr/>
            <p:nvPr/>
          </p:nvSpPr>
          <p:spPr>
            <a:xfrm>
              <a:off x="-2614547" y="-2697302"/>
              <a:ext cx="12415" cy="10362"/>
            </a:xfrm>
            <a:custGeom>
              <a:avLst/>
              <a:gdLst/>
              <a:ahLst/>
              <a:cxnLst/>
              <a:rect l="l" t="t" r="r" b="b"/>
              <a:pathLst>
                <a:path w="260" h="217" extrusionOk="0">
                  <a:moveTo>
                    <a:pt x="170" y="1"/>
                  </a:moveTo>
                  <a:cubicBezTo>
                    <a:pt x="158" y="1"/>
                    <a:pt x="151" y="4"/>
                    <a:pt x="144" y="15"/>
                  </a:cubicBezTo>
                  <a:cubicBezTo>
                    <a:pt x="91" y="72"/>
                    <a:pt x="1" y="117"/>
                    <a:pt x="31" y="217"/>
                  </a:cubicBezTo>
                  <a:cubicBezTo>
                    <a:pt x="39" y="206"/>
                    <a:pt x="46" y="191"/>
                    <a:pt x="54" y="180"/>
                  </a:cubicBezTo>
                  <a:cubicBezTo>
                    <a:pt x="83" y="124"/>
                    <a:pt x="110" y="98"/>
                    <a:pt x="139" y="98"/>
                  </a:cubicBezTo>
                  <a:cubicBezTo>
                    <a:pt x="162" y="98"/>
                    <a:pt x="192" y="117"/>
                    <a:pt x="225" y="154"/>
                  </a:cubicBezTo>
                  <a:cubicBezTo>
                    <a:pt x="237" y="161"/>
                    <a:pt x="248" y="177"/>
                    <a:pt x="259" y="187"/>
                  </a:cubicBezTo>
                  <a:cubicBezTo>
                    <a:pt x="256" y="135"/>
                    <a:pt x="251" y="91"/>
                    <a:pt x="225" y="46"/>
                  </a:cubicBezTo>
                  <a:cubicBezTo>
                    <a:pt x="211" y="20"/>
                    <a:pt x="188"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
            <p:cNvSpPr/>
            <p:nvPr/>
          </p:nvSpPr>
          <p:spPr>
            <a:xfrm>
              <a:off x="-2595256" y="-2687800"/>
              <a:ext cx="9502" cy="8786"/>
            </a:xfrm>
            <a:custGeom>
              <a:avLst/>
              <a:gdLst/>
              <a:ahLst/>
              <a:cxnLst/>
              <a:rect l="l" t="t" r="r" b="b"/>
              <a:pathLst>
                <a:path w="199" h="184" extrusionOk="0">
                  <a:moveTo>
                    <a:pt x="46" y="0"/>
                  </a:moveTo>
                  <a:cubicBezTo>
                    <a:pt x="31" y="0"/>
                    <a:pt x="16" y="4"/>
                    <a:pt x="1" y="7"/>
                  </a:cubicBezTo>
                  <a:cubicBezTo>
                    <a:pt x="9" y="11"/>
                    <a:pt x="12" y="14"/>
                    <a:pt x="20" y="18"/>
                  </a:cubicBezTo>
                  <a:cubicBezTo>
                    <a:pt x="132" y="63"/>
                    <a:pt x="132" y="63"/>
                    <a:pt x="116" y="183"/>
                  </a:cubicBezTo>
                  <a:cubicBezTo>
                    <a:pt x="132" y="168"/>
                    <a:pt x="150" y="153"/>
                    <a:pt x="166" y="135"/>
                  </a:cubicBezTo>
                  <a:cubicBezTo>
                    <a:pt x="177" y="123"/>
                    <a:pt x="188" y="116"/>
                    <a:pt x="199" y="104"/>
                  </a:cubicBezTo>
                  <a:cubicBezTo>
                    <a:pt x="158" y="49"/>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
            <p:cNvSpPr/>
            <p:nvPr/>
          </p:nvSpPr>
          <p:spPr>
            <a:xfrm>
              <a:off x="-2522581" y="-2917716"/>
              <a:ext cx="6303" cy="6303"/>
            </a:xfrm>
            <a:custGeom>
              <a:avLst/>
              <a:gdLst/>
              <a:ahLst/>
              <a:cxnLst/>
              <a:rect l="l" t="t" r="r" b="b"/>
              <a:pathLst>
                <a:path w="132" h="132" extrusionOk="0">
                  <a:moveTo>
                    <a:pt x="75" y="0"/>
                  </a:moveTo>
                  <a:cubicBezTo>
                    <a:pt x="64" y="7"/>
                    <a:pt x="49" y="15"/>
                    <a:pt x="38" y="26"/>
                  </a:cubicBezTo>
                  <a:cubicBezTo>
                    <a:pt x="7" y="45"/>
                    <a:pt x="0" y="71"/>
                    <a:pt x="15" y="101"/>
                  </a:cubicBezTo>
                  <a:cubicBezTo>
                    <a:pt x="26" y="119"/>
                    <a:pt x="42" y="131"/>
                    <a:pt x="60" y="131"/>
                  </a:cubicBezTo>
                  <a:cubicBezTo>
                    <a:pt x="68" y="131"/>
                    <a:pt x="75" y="131"/>
                    <a:pt x="83" y="127"/>
                  </a:cubicBezTo>
                  <a:cubicBezTo>
                    <a:pt x="131" y="109"/>
                    <a:pt x="94" y="74"/>
                    <a:pt x="97" y="48"/>
                  </a:cubicBezTo>
                  <a:cubicBezTo>
                    <a:pt x="102" y="30"/>
                    <a:pt x="86"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
            <p:cNvSpPr/>
            <p:nvPr/>
          </p:nvSpPr>
          <p:spPr>
            <a:xfrm>
              <a:off x="-2521530" y="-2921680"/>
              <a:ext cx="5062" cy="4011"/>
            </a:xfrm>
            <a:custGeom>
              <a:avLst/>
              <a:gdLst/>
              <a:ahLst/>
              <a:cxnLst/>
              <a:rect l="l" t="t" r="r" b="b"/>
              <a:pathLst>
                <a:path w="106" h="84" extrusionOk="0">
                  <a:moveTo>
                    <a:pt x="53" y="0"/>
                  </a:moveTo>
                  <a:cubicBezTo>
                    <a:pt x="46" y="0"/>
                    <a:pt x="38" y="4"/>
                    <a:pt x="35" y="9"/>
                  </a:cubicBezTo>
                  <a:cubicBezTo>
                    <a:pt x="1" y="42"/>
                    <a:pt x="35" y="61"/>
                    <a:pt x="53" y="83"/>
                  </a:cubicBezTo>
                  <a:cubicBezTo>
                    <a:pt x="72" y="61"/>
                    <a:pt x="106" y="45"/>
                    <a:pt x="72" y="9"/>
                  </a:cubicBezTo>
                  <a:cubicBezTo>
                    <a:pt x="68" y="4"/>
                    <a:pt x="6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
            <p:cNvSpPr/>
            <p:nvPr/>
          </p:nvSpPr>
          <p:spPr>
            <a:xfrm>
              <a:off x="-2529027" y="-2909885"/>
              <a:ext cx="3438" cy="3438"/>
            </a:xfrm>
            <a:custGeom>
              <a:avLst/>
              <a:gdLst/>
              <a:ahLst/>
              <a:cxnLst/>
              <a:rect l="l" t="t" r="r" b="b"/>
              <a:pathLst>
                <a:path w="72" h="72" extrusionOk="0">
                  <a:moveTo>
                    <a:pt x="20" y="0"/>
                  </a:moveTo>
                  <a:cubicBezTo>
                    <a:pt x="1" y="15"/>
                    <a:pt x="1" y="34"/>
                    <a:pt x="8" y="53"/>
                  </a:cubicBezTo>
                  <a:cubicBezTo>
                    <a:pt x="16" y="64"/>
                    <a:pt x="27" y="71"/>
                    <a:pt x="38" y="71"/>
                  </a:cubicBezTo>
                  <a:cubicBezTo>
                    <a:pt x="46" y="71"/>
                    <a:pt x="49" y="71"/>
                    <a:pt x="57" y="67"/>
                  </a:cubicBezTo>
                  <a:cubicBezTo>
                    <a:pt x="72" y="57"/>
                    <a:pt x="68" y="41"/>
                    <a:pt x="64" y="26"/>
                  </a:cubicBezTo>
                  <a:cubicBezTo>
                    <a:pt x="57" y="12"/>
                    <a:pt x="46"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
            <p:cNvSpPr/>
            <p:nvPr/>
          </p:nvSpPr>
          <p:spPr>
            <a:xfrm>
              <a:off x="-2604520" y="-2585758"/>
              <a:ext cx="16808" cy="23445"/>
            </a:xfrm>
            <a:custGeom>
              <a:avLst/>
              <a:gdLst/>
              <a:ahLst/>
              <a:cxnLst/>
              <a:rect l="l" t="t" r="r" b="b"/>
              <a:pathLst>
                <a:path w="352" h="491" extrusionOk="0">
                  <a:moveTo>
                    <a:pt x="75" y="1"/>
                  </a:moveTo>
                  <a:cubicBezTo>
                    <a:pt x="53" y="1"/>
                    <a:pt x="53" y="16"/>
                    <a:pt x="49" y="31"/>
                  </a:cubicBezTo>
                  <a:cubicBezTo>
                    <a:pt x="41" y="94"/>
                    <a:pt x="60" y="158"/>
                    <a:pt x="38" y="218"/>
                  </a:cubicBezTo>
                  <a:cubicBezTo>
                    <a:pt x="1" y="311"/>
                    <a:pt x="38" y="393"/>
                    <a:pt x="72" y="476"/>
                  </a:cubicBezTo>
                  <a:cubicBezTo>
                    <a:pt x="98" y="479"/>
                    <a:pt x="127" y="483"/>
                    <a:pt x="153" y="491"/>
                  </a:cubicBezTo>
                  <a:cubicBezTo>
                    <a:pt x="176" y="472"/>
                    <a:pt x="169" y="450"/>
                    <a:pt x="169" y="427"/>
                  </a:cubicBezTo>
                  <a:cubicBezTo>
                    <a:pt x="172" y="401"/>
                    <a:pt x="169" y="367"/>
                    <a:pt x="203" y="363"/>
                  </a:cubicBezTo>
                  <a:cubicBezTo>
                    <a:pt x="206" y="360"/>
                    <a:pt x="210" y="360"/>
                    <a:pt x="214" y="360"/>
                  </a:cubicBezTo>
                  <a:cubicBezTo>
                    <a:pt x="240" y="360"/>
                    <a:pt x="255" y="382"/>
                    <a:pt x="258" y="412"/>
                  </a:cubicBezTo>
                  <a:cubicBezTo>
                    <a:pt x="258" y="420"/>
                    <a:pt x="277" y="424"/>
                    <a:pt x="284" y="427"/>
                  </a:cubicBezTo>
                  <a:cubicBezTo>
                    <a:pt x="318" y="379"/>
                    <a:pt x="352" y="319"/>
                    <a:pt x="292" y="274"/>
                  </a:cubicBezTo>
                  <a:cubicBezTo>
                    <a:pt x="229" y="229"/>
                    <a:pt x="198" y="162"/>
                    <a:pt x="158" y="98"/>
                  </a:cubicBezTo>
                  <a:cubicBezTo>
                    <a:pt x="153" y="65"/>
                    <a:pt x="64" y="94"/>
                    <a:pt x="105" y="27"/>
                  </a:cubicBezTo>
                  <a:cubicBezTo>
                    <a:pt x="113" y="16"/>
                    <a:pt x="91"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
            <p:cNvSpPr/>
            <p:nvPr/>
          </p:nvSpPr>
          <p:spPr>
            <a:xfrm>
              <a:off x="-2627869" y="-2578596"/>
              <a:ext cx="25164" cy="20007"/>
            </a:xfrm>
            <a:custGeom>
              <a:avLst/>
              <a:gdLst/>
              <a:ahLst/>
              <a:cxnLst/>
              <a:rect l="l" t="t" r="r" b="b"/>
              <a:pathLst>
                <a:path w="527" h="419" extrusionOk="0">
                  <a:moveTo>
                    <a:pt x="381" y="1"/>
                  </a:moveTo>
                  <a:cubicBezTo>
                    <a:pt x="344" y="60"/>
                    <a:pt x="302" y="75"/>
                    <a:pt x="269" y="101"/>
                  </a:cubicBezTo>
                  <a:cubicBezTo>
                    <a:pt x="243" y="120"/>
                    <a:pt x="254" y="146"/>
                    <a:pt x="295" y="150"/>
                  </a:cubicBezTo>
                  <a:cubicBezTo>
                    <a:pt x="321" y="153"/>
                    <a:pt x="310" y="165"/>
                    <a:pt x="314" y="180"/>
                  </a:cubicBezTo>
                  <a:cubicBezTo>
                    <a:pt x="328" y="236"/>
                    <a:pt x="273" y="243"/>
                    <a:pt x="250" y="274"/>
                  </a:cubicBezTo>
                  <a:cubicBezTo>
                    <a:pt x="224" y="292"/>
                    <a:pt x="198" y="300"/>
                    <a:pt x="176" y="300"/>
                  </a:cubicBezTo>
                  <a:cubicBezTo>
                    <a:pt x="142" y="300"/>
                    <a:pt x="112" y="281"/>
                    <a:pt x="86" y="243"/>
                  </a:cubicBezTo>
                  <a:cubicBezTo>
                    <a:pt x="75" y="232"/>
                    <a:pt x="59" y="213"/>
                    <a:pt x="78" y="206"/>
                  </a:cubicBezTo>
                  <a:cubicBezTo>
                    <a:pt x="104" y="187"/>
                    <a:pt x="138" y="169"/>
                    <a:pt x="119" y="135"/>
                  </a:cubicBezTo>
                  <a:cubicBezTo>
                    <a:pt x="112" y="124"/>
                    <a:pt x="104" y="117"/>
                    <a:pt x="97" y="117"/>
                  </a:cubicBezTo>
                  <a:cubicBezTo>
                    <a:pt x="78" y="117"/>
                    <a:pt x="59" y="139"/>
                    <a:pt x="41" y="143"/>
                  </a:cubicBezTo>
                  <a:lnTo>
                    <a:pt x="37" y="146"/>
                  </a:lnTo>
                  <a:cubicBezTo>
                    <a:pt x="30" y="146"/>
                    <a:pt x="26" y="143"/>
                    <a:pt x="19" y="143"/>
                  </a:cubicBezTo>
                  <a:lnTo>
                    <a:pt x="19" y="143"/>
                  </a:lnTo>
                  <a:cubicBezTo>
                    <a:pt x="0" y="203"/>
                    <a:pt x="71" y="236"/>
                    <a:pt x="67" y="292"/>
                  </a:cubicBezTo>
                  <a:cubicBezTo>
                    <a:pt x="78" y="322"/>
                    <a:pt x="48" y="374"/>
                    <a:pt x="104" y="374"/>
                  </a:cubicBezTo>
                  <a:lnTo>
                    <a:pt x="119" y="374"/>
                  </a:lnTo>
                  <a:cubicBezTo>
                    <a:pt x="127" y="360"/>
                    <a:pt x="127" y="341"/>
                    <a:pt x="145" y="341"/>
                  </a:cubicBezTo>
                  <a:cubicBezTo>
                    <a:pt x="149" y="341"/>
                    <a:pt x="157" y="341"/>
                    <a:pt x="164" y="344"/>
                  </a:cubicBezTo>
                  <a:cubicBezTo>
                    <a:pt x="209" y="367"/>
                    <a:pt x="258" y="386"/>
                    <a:pt x="299" y="419"/>
                  </a:cubicBezTo>
                  <a:cubicBezTo>
                    <a:pt x="366" y="378"/>
                    <a:pt x="456" y="396"/>
                    <a:pt x="527" y="360"/>
                  </a:cubicBezTo>
                  <a:cubicBezTo>
                    <a:pt x="512" y="344"/>
                    <a:pt x="497" y="341"/>
                    <a:pt x="482" y="341"/>
                  </a:cubicBezTo>
                  <a:cubicBezTo>
                    <a:pt x="452" y="341"/>
                    <a:pt x="426" y="355"/>
                    <a:pt x="396" y="360"/>
                  </a:cubicBezTo>
                  <a:cubicBezTo>
                    <a:pt x="381" y="360"/>
                    <a:pt x="362" y="363"/>
                    <a:pt x="347" y="363"/>
                  </a:cubicBezTo>
                  <a:cubicBezTo>
                    <a:pt x="336" y="363"/>
                    <a:pt x="325" y="363"/>
                    <a:pt x="314" y="355"/>
                  </a:cubicBezTo>
                  <a:cubicBezTo>
                    <a:pt x="328" y="303"/>
                    <a:pt x="426" y="288"/>
                    <a:pt x="389" y="248"/>
                  </a:cubicBezTo>
                  <a:cubicBezTo>
                    <a:pt x="318" y="172"/>
                    <a:pt x="370" y="105"/>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
            <p:cNvSpPr/>
            <p:nvPr/>
          </p:nvSpPr>
          <p:spPr>
            <a:xfrm>
              <a:off x="-2626819" y="-2586618"/>
              <a:ext cx="11460" cy="11651"/>
            </a:xfrm>
            <a:custGeom>
              <a:avLst/>
              <a:gdLst/>
              <a:ahLst/>
              <a:cxnLst/>
              <a:rect l="l" t="t" r="r" b="b"/>
              <a:pathLst>
                <a:path w="240" h="244" extrusionOk="0">
                  <a:moveTo>
                    <a:pt x="161" y="0"/>
                  </a:moveTo>
                  <a:cubicBezTo>
                    <a:pt x="131" y="12"/>
                    <a:pt x="105" y="26"/>
                    <a:pt x="79" y="57"/>
                  </a:cubicBezTo>
                  <a:cubicBezTo>
                    <a:pt x="75" y="64"/>
                    <a:pt x="71" y="64"/>
                    <a:pt x="68" y="64"/>
                  </a:cubicBezTo>
                  <a:cubicBezTo>
                    <a:pt x="56" y="64"/>
                    <a:pt x="56" y="38"/>
                    <a:pt x="49" y="34"/>
                  </a:cubicBezTo>
                  <a:cubicBezTo>
                    <a:pt x="19" y="71"/>
                    <a:pt x="0" y="112"/>
                    <a:pt x="11" y="161"/>
                  </a:cubicBezTo>
                  <a:cubicBezTo>
                    <a:pt x="68" y="195"/>
                    <a:pt x="123" y="232"/>
                    <a:pt x="194" y="243"/>
                  </a:cubicBezTo>
                  <a:cubicBezTo>
                    <a:pt x="191" y="187"/>
                    <a:pt x="123" y="214"/>
                    <a:pt x="116" y="169"/>
                  </a:cubicBezTo>
                  <a:cubicBezTo>
                    <a:pt x="123" y="150"/>
                    <a:pt x="142" y="131"/>
                    <a:pt x="161" y="131"/>
                  </a:cubicBezTo>
                  <a:lnTo>
                    <a:pt x="183" y="131"/>
                  </a:lnTo>
                  <a:cubicBezTo>
                    <a:pt x="225" y="131"/>
                    <a:pt x="236" y="105"/>
                    <a:pt x="236" y="64"/>
                  </a:cubicBezTo>
                  <a:cubicBezTo>
                    <a:pt x="239" y="12"/>
                    <a:pt x="165" y="49"/>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
            <p:cNvSpPr/>
            <p:nvPr/>
          </p:nvSpPr>
          <p:spPr>
            <a:xfrm>
              <a:off x="-2623763" y="-2570383"/>
              <a:ext cx="8213" cy="6112"/>
            </a:xfrm>
            <a:custGeom>
              <a:avLst/>
              <a:gdLst/>
              <a:ahLst/>
              <a:cxnLst/>
              <a:rect l="l" t="t" r="r" b="b"/>
              <a:pathLst>
                <a:path w="172" h="128" extrusionOk="0">
                  <a:moveTo>
                    <a:pt x="112" y="0"/>
                  </a:moveTo>
                  <a:cubicBezTo>
                    <a:pt x="97" y="45"/>
                    <a:pt x="78" y="79"/>
                    <a:pt x="37" y="79"/>
                  </a:cubicBezTo>
                  <a:cubicBezTo>
                    <a:pt x="26" y="79"/>
                    <a:pt x="15" y="76"/>
                    <a:pt x="0" y="71"/>
                  </a:cubicBezTo>
                  <a:lnTo>
                    <a:pt x="0" y="71"/>
                  </a:lnTo>
                  <a:cubicBezTo>
                    <a:pt x="26" y="109"/>
                    <a:pt x="56" y="128"/>
                    <a:pt x="90" y="128"/>
                  </a:cubicBezTo>
                  <a:cubicBezTo>
                    <a:pt x="112" y="128"/>
                    <a:pt x="138" y="120"/>
                    <a:pt x="164" y="102"/>
                  </a:cubicBezTo>
                  <a:cubicBezTo>
                    <a:pt x="146" y="71"/>
                    <a:pt x="172" y="23"/>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
            <p:cNvSpPr/>
            <p:nvPr/>
          </p:nvSpPr>
          <p:spPr>
            <a:xfrm>
              <a:off x="-2609677" y="-2975733"/>
              <a:ext cx="15376" cy="15185"/>
            </a:xfrm>
            <a:custGeom>
              <a:avLst/>
              <a:gdLst/>
              <a:ahLst/>
              <a:cxnLst/>
              <a:rect l="l" t="t" r="r" b="b"/>
              <a:pathLst>
                <a:path w="322" h="318" extrusionOk="0">
                  <a:moveTo>
                    <a:pt x="157" y="0"/>
                  </a:moveTo>
                  <a:cubicBezTo>
                    <a:pt x="146" y="0"/>
                    <a:pt x="131" y="4"/>
                    <a:pt x="116" y="7"/>
                  </a:cubicBezTo>
                  <a:cubicBezTo>
                    <a:pt x="116" y="19"/>
                    <a:pt x="75" y="33"/>
                    <a:pt x="116" y="42"/>
                  </a:cubicBezTo>
                  <a:cubicBezTo>
                    <a:pt x="142" y="45"/>
                    <a:pt x="138" y="64"/>
                    <a:pt x="146" y="75"/>
                  </a:cubicBezTo>
                  <a:lnTo>
                    <a:pt x="149" y="75"/>
                  </a:lnTo>
                  <a:cubicBezTo>
                    <a:pt x="161" y="75"/>
                    <a:pt x="168" y="68"/>
                    <a:pt x="176" y="59"/>
                  </a:cubicBezTo>
                  <a:cubicBezTo>
                    <a:pt x="183" y="52"/>
                    <a:pt x="191" y="45"/>
                    <a:pt x="202" y="45"/>
                  </a:cubicBezTo>
                  <a:cubicBezTo>
                    <a:pt x="209" y="45"/>
                    <a:pt x="213" y="49"/>
                    <a:pt x="221" y="56"/>
                  </a:cubicBezTo>
                  <a:cubicBezTo>
                    <a:pt x="247" y="86"/>
                    <a:pt x="213" y="104"/>
                    <a:pt x="199" y="123"/>
                  </a:cubicBezTo>
                  <a:cubicBezTo>
                    <a:pt x="187" y="146"/>
                    <a:pt x="187" y="180"/>
                    <a:pt x="149" y="180"/>
                  </a:cubicBezTo>
                  <a:cubicBezTo>
                    <a:pt x="146" y="180"/>
                    <a:pt x="138" y="180"/>
                    <a:pt x="131" y="176"/>
                  </a:cubicBezTo>
                  <a:cubicBezTo>
                    <a:pt x="135" y="142"/>
                    <a:pt x="168" y="112"/>
                    <a:pt x="146" y="75"/>
                  </a:cubicBezTo>
                  <a:lnTo>
                    <a:pt x="146" y="75"/>
                  </a:lnTo>
                  <a:cubicBezTo>
                    <a:pt x="86" y="97"/>
                    <a:pt x="112" y="187"/>
                    <a:pt x="49" y="206"/>
                  </a:cubicBezTo>
                  <a:cubicBezTo>
                    <a:pt x="56" y="251"/>
                    <a:pt x="19" y="261"/>
                    <a:pt x="0" y="288"/>
                  </a:cubicBezTo>
                  <a:cubicBezTo>
                    <a:pt x="26" y="311"/>
                    <a:pt x="56" y="318"/>
                    <a:pt x="82" y="318"/>
                  </a:cubicBezTo>
                  <a:cubicBezTo>
                    <a:pt x="101" y="318"/>
                    <a:pt x="123" y="314"/>
                    <a:pt x="142" y="311"/>
                  </a:cubicBezTo>
                  <a:cubicBezTo>
                    <a:pt x="161" y="306"/>
                    <a:pt x="180" y="306"/>
                    <a:pt x="199" y="306"/>
                  </a:cubicBezTo>
                  <a:lnTo>
                    <a:pt x="225" y="306"/>
                  </a:lnTo>
                  <a:cubicBezTo>
                    <a:pt x="239" y="306"/>
                    <a:pt x="251" y="299"/>
                    <a:pt x="261" y="288"/>
                  </a:cubicBezTo>
                  <a:cubicBezTo>
                    <a:pt x="280" y="235"/>
                    <a:pt x="322" y="187"/>
                    <a:pt x="295" y="127"/>
                  </a:cubicBezTo>
                  <a:cubicBezTo>
                    <a:pt x="288" y="116"/>
                    <a:pt x="288" y="104"/>
                    <a:pt x="295" y="94"/>
                  </a:cubicBezTo>
                  <a:cubicBezTo>
                    <a:pt x="254" y="52"/>
                    <a:pt x="217"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
            <p:cNvSpPr/>
            <p:nvPr/>
          </p:nvSpPr>
          <p:spPr>
            <a:xfrm>
              <a:off x="-2616123" y="-2977356"/>
              <a:ext cx="16617" cy="18431"/>
            </a:xfrm>
            <a:custGeom>
              <a:avLst/>
              <a:gdLst/>
              <a:ahLst/>
              <a:cxnLst/>
              <a:rect l="l" t="t" r="r" b="b"/>
              <a:pathLst>
                <a:path w="348" h="386" extrusionOk="0">
                  <a:moveTo>
                    <a:pt x="79" y="0"/>
                  </a:moveTo>
                  <a:cubicBezTo>
                    <a:pt x="75" y="0"/>
                    <a:pt x="75" y="0"/>
                    <a:pt x="75" y="4"/>
                  </a:cubicBezTo>
                  <a:cubicBezTo>
                    <a:pt x="70" y="4"/>
                    <a:pt x="66" y="4"/>
                    <a:pt x="61" y="4"/>
                  </a:cubicBezTo>
                  <a:cubicBezTo>
                    <a:pt x="37" y="4"/>
                    <a:pt x="15" y="6"/>
                    <a:pt x="15" y="38"/>
                  </a:cubicBezTo>
                  <a:cubicBezTo>
                    <a:pt x="12" y="109"/>
                    <a:pt x="1" y="176"/>
                    <a:pt x="23" y="243"/>
                  </a:cubicBezTo>
                  <a:cubicBezTo>
                    <a:pt x="49" y="333"/>
                    <a:pt x="135" y="385"/>
                    <a:pt x="221" y="385"/>
                  </a:cubicBezTo>
                  <a:cubicBezTo>
                    <a:pt x="266" y="385"/>
                    <a:pt x="311" y="371"/>
                    <a:pt x="348" y="340"/>
                  </a:cubicBezTo>
                  <a:lnTo>
                    <a:pt x="334" y="340"/>
                  </a:lnTo>
                  <a:cubicBezTo>
                    <a:pt x="315" y="340"/>
                    <a:pt x="296" y="340"/>
                    <a:pt x="277" y="345"/>
                  </a:cubicBezTo>
                  <a:cubicBezTo>
                    <a:pt x="258" y="348"/>
                    <a:pt x="236" y="352"/>
                    <a:pt x="217" y="352"/>
                  </a:cubicBezTo>
                  <a:cubicBezTo>
                    <a:pt x="191" y="352"/>
                    <a:pt x="161" y="345"/>
                    <a:pt x="135" y="322"/>
                  </a:cubicBezTo>
                  <a:cubicBezTo>
                    <a:pt x="120" y="311"/>
                    <a:pt x="109" y="295"/>
                    <a:pt x="113" y="273"/>
                  </a:cubicBezTo>
                  <a:cubicBezTo>
                    <a:pt x="109" y="269"/>
                    <a:pt x="105" y="262"/>
                    <a:pt x="101" y="255"/>
                  </a:cubicBezTo>
                  <a:cubicBezTo>
                    <a:pt x="49" y="131"/>
                    <a:pt x="49" y="120"/>
                    <a:pt x="150" y="45"/>
                  </a:cubicBezTo>
                  <a:lnTo>
                    <a:pt x="150" y="41"/>
                  </a:lnTo>
                  <a:cubicBezTo>
                    <a:pt x="120" y="41"/>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
            <p:cNvSpPr/>
            <p:nvPr/>
          </p:nvSpPr>
          <p:spPr>
            <a:xfrm>
              <a:off x="-2609008" y="-2979505"/>
              <a:ext cx="15758" cy="8261"/>
            </a:xfrm>
            <a:custGeom>
              <a:avLst/>
              <a:gdLst/>
              <a:ahLst/>
              <a:cxnLst/>
              <a:rect l="l" t="t" r="r" b="b"/>
              <a:pathLst>
                <a:path w="330" h="173" extrusionOk="0">
                  <a:moveTo>
                    <a:pt x="229" y="0"/>
                  </a:moveTo>
                  <a:cubicBezTo>
                    <a:pt x="218" y="0"/>
                    <a:pt x="211" y="0"/>
                    <a:pt x="199" y="4"/>
                  </a:cubicBezTo>
                  <a:cubicBezTo>
                    <a:pt x="132" y="31"/>
                    <a:pt x="57" y="38"/>
                    <a:pt x="1" y="86"/>
                  </a:cubicBezTo>
                  <a:lnTo>
                    <a:pt x="1" y="90"/>
                  </a:lnTo>
                  <a:lnTo>
                    <a:pt x="12" y="98"/>
                  </a:lnTo>
                  <a:lnTo>
                    <a:pt x="20" y="105"/>
                  </a:lnTo>
                  <a:cubicBezTo>
                    <a:pt x="23" y="109"/>
                    <a:pt x="28" y="109"/>
                    <a:pt x="31" y="109"/>
                  </a:cubicBezTo>
                  <a:cubicBezTo>
                    <a:pt x="42" y="109"/>
                    <a:pt x="50" y="102"/>
                    <a:pt x="61" y="98"/>
                  </a:cubicBezTo>
                  <a:cubicBezTo>
                    <a:pt x="68" y="90"/>
                    <a:pt x="80" y="83"/>
                    <a:pt x="87" y="83"/>
                  </a:cubicBezTo>
                  <a:cubicBezTo>
                    <a:pt x="90" y="83"/>
                    <a:pt x="98" y="86"/>
                    <a:pt x="102" y="86"/>
                  </a:cubicBezTo>
                  <a:cubicBezTo>
                    <a:pt x="117" y="83"/>
                    <a:pt x="132" y="79"/>
                    <a:pt x="143" y="79"/>
                  </a:cubicBezTo>
                  <a:cubicBezTo>
                    <a:pt x="203" y="79"/>
                    <a:pt x="240" y="131"/>
                    <a:pt x="281" y="173"/>
                  </a:cubicBezTo>
                  <a:cubicBezTo>
                    <a:pt x="330" y="135"/>
                    <a:pt x="330" y="86"/>
                    <a:pt x="300" y="42"/>
                  </a:cubicBezTo>
                  <a:cubicBezTo>
                    <a:pt x="285" y="16"/>
                    <a:pt x="255"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
            <p:cNvSpPr/>
            <p:nvPr/>
          </p:nvSpPr>
          <p:spPr>
            <a:xfrm>
              <a:off x="-2597214" y="-2969859"/>
              <a:ext cx="6303" cy="8070"/>
            </a:xfrm>
            <a:custGeom>
              <a:avLst/>
              <a:gdLst/>
              <a:ahLst/>
              <a:cxnLst/>
              <a:rect l="l" t="t" r="r" b="b"/>
              <a:pathLst>
                <a:path w="132" h="169" extrusionOk="0">
                  <a:moveTo>
                    <a:pt x="53" y="0"/>
                  </a:moveTo>
                  <a:cubicBezTo>
                    <a:pt x="45" y="0"/>
                    <a:pt x="38" y="0"/>
                    <a:pt x="34" y="4"/>
                  </a:cubicBezTo>
                  <a:cubicBezTo>
                    <a:pt x="61" y="64"/>
                    <a:pt x="19" y="112"/>
                    <a:pt x="0" y="165"/>
                  </a:cubicBezTo>
                  <a:cubicBezTo>
                    <a:pt x="5" y="169"/>
                    <a:pt x="8" y="169"/>
                    <a:pt x="12" y="169"/>
                  </a:cubicBezTo>
                  <a:cubicBezTo>
                    <a:pt x="42" y="169"/>
                    <a:pt x="57" y="143"/>
                    <a:pt x="76" y="124"/>
                  </a:cubicBezTo>
                  <a:cubicBezTo>
                    <a:pt x="98" y="102"/>
                    <a:pt x="131" y="79"/>
                    <a:pt x="121" y="41"/>
                  </a:cubicBezTo>
                  <a:cubicBezTo>
                    <a:pt x="109" y="8"/>
                    <a:pt x="79"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
            <p:cNvSpPr/>
            <p:nvPr/>
          </p:nvSpPr>
          <p:spPr>
            <a:xfrm>
              <a:off x="-2807123" y="-2764439"/>
              <a:ext cx="12367" cy="11126"/>
            </a:xfrm>
            <a:custGeom>
              <a:avLst/>
              <a:gdLst/>
              <a:ahLst/>
              <a:cxnLst/>
              <a:rect l="l" t="t" r="r" b="b"/>
              <a:pathLst>
                <a:path w="259" h="233" extrusionOk="0">
                  <a:moveTo>
                    <a:pt x="23" y="1"/>
                  </a:moveTo>
                  <a:cubicBezTo>
                    <a:pt x="16" y="1"/>
                    <a:pt x="8" y="5"/>
                    <a:pt x="0" y="13"/>
                  </a:cubicBezTo>
                  <a:cubicBezTo>
                    <a:pt x="5" y="49"/>
                    <a:pt x="42" y="75"/>
                    <a:pt x="31" y="117"/>
                  </a:cubicBezTo>
                  <a:cubicBezTo>
                    <a:pt x="16" y="177"/>
                    <a:pt x="53" y="206"/>
                    <a:pt x="98" y="232"/>
                  </a:cubicBezTo>
                  <a:cubicBezTo>
                    <a:pt x="188" y="214"/>
                    <a:pt x="259" y="110"/>
                    <a:pt x="247" y="16"/>
                  </a:cubicBezTo>
                  <a:cubicBezTo>
                    <a:pt x="236" y="13"/>
                    <a:pt x="221" y="1"/>
                    <a:pt x="214" y="1"/>
                  </a:cubicBezTo>
                  <a:lnTo>
                    <a:pt x="210" y="1"/>
                  </a:lnTo>
                  <a:cubicBezTo>
                    <a:pt x="199" y="35"/>
                    <a:pt x="180" y="42"/>
                    <a:pt x="162" y="42"/>
                  </a:cubicBezTo>
                  <a:cubicBezTo>
                    <a:pt x="154" y="42"/>
                    <a:pt x="143" y="39"/>
                    <a:pt x="135" y="39"/>
                  </a:cubicBezTo>
                  <a:cubicBezTo>
                    <a:pt x="128" y="39"/>
                    <a:pt x="121" y="35"/>
                    <a:pt x="113" y="35"/>
                  </a:cubicBezTo>
                  <a:cubicBezTo>
                    <a:pt x="105" y="35"/>
                    <a:pt x="95" y="39"/>
                    <a:pt x="87" y="42"/>
                  </a:cubicBezTo>
                  <a:cubicBezTo>
                    <a:pt x="83" y="46"/>
                    <a:pt x="79" y="46"/>
                    <a:pt x="76" y="46"/>
                  </a:cubicBezTo>
                  <a:cubicBezTo>
                    <a:pt x="60" y="46"/>
                    <a:pt x="57" y="35"/>
                    <a:pt x="50" y="23"/>
                  </a:cubicBezTo>
                  <a:cubicBezTo>
                    <a:pt x="42" y="13"/>
                    <a:pt x="34"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
            <p:cNvSpPr/>
            <p:nvPr/>
          </p:nvSpPr>
          <p:spPr>
            <a:xfrm>
              <a:off x="-2789981" y="-2792993"/>
              <a:ext cx="6303" cy="4011"/>
            </a:xfrm>
            <a:custGeom>
              <a:avLst/>
              <a:gdLst/>
              <a:ahLst/>
              <a:cxnLst/>
              <a:rect l="l" t="t" r="r" b="b"/>
              <a:pathLst>
                <a:path w="132" h="84" extrusionOk="0">
                  <a:moveTo>
                    <a:pt x="76" y="1"/>
                  </a:moveTo>
                  <a:cubicBezTo>
                    <a:pt x="38" y="1"/>
                    <a:pt x="12" y="16"/>
                    <a:pt x="0" y="72"/>
                  </a:cubicBezTo>
                  <a:cubicBezTo>
                    <a:pt x="27" y="79"/>
                    <a:pt x="50" y="83"/>
                    <a:pt x="64" y="83"/>
                  </a:cubicBezTo>
                  <a:cubicBezTo>
                    <a:pt x="105" y="83"/>
                    <a:pt x="124" y="61"/>
                    <a:pt x="131" y="9"/>
                  </a:cubicBezTo>
                  <a:cubicBezTo>
                    <a:pt x="112" y="5"/>
                    <a:pt x="94"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
            <p:cNvSpPr/>
            <p:nvPr/>
          </p:nvSpPr>
          <p:spPr>
            <a:xfrm>
              <a:off x="-2775847" y="-2965228"/>
              <a:ext cx="10028" cy="14516"/>
            </a:xfrm>
            <a:custGeom>
              <a:avLst/>
              <a:gdLst/>
              <a:ahLst/>
              <a:cxnLst/>
              <a:rect l="l" t="t" r="r" b="b"/>
              <a:pathLst>
                <a:path w="210" h="304" extrusionOk="0">
                  <a:moveTo>
                    <a:pt x="157" y="1"/>
                  </a:moveTo>
                  <a:lnTo>
                    <a:pt x="157" y="1"/>
                  </a:lnTo>
                  <a:cubicBezTo>
                    <a:pt x="135" y="86"/>
                    <a:pt x="56" y="105"/>
                    <a:pt x="0" y="154"/>
                  </a:cubicBezTo>
                  <a:cubicBezTo>
                    <a:pt x="33" y="198"/>
                    <a:pt x="82" y="236"/>
                    <a:pt x="49" y="303"/>
                  </a:cubicBezTo>
                  <a:cubicBezTo>
                    <a:pt x="161" y="225"/>
                    <a:pt x="209" y="10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
            <p:cNvSpPr/>
            <p:nvPr/>
          </p:nvSpPr>
          <p:spPr>
            <a:xfrm>
              <a:off x="-2781433" y="-2957922"/>
              <a:ext cx="9502" cy="9359"/>
            </a:xfrm>
            <a:custGeom>
              <a:avLst/>
              <a:gdLst/>
              <a:ahLst/>
              <a:cxnLst/>
              <a:rect l="l" t="t" r="r" b="b"/>
              <a:pathLst>
                <a:path w="199" h="196" extrusionOk="0">
                  <a:moveTo>
                    <a:pt x="117" y="1"/>
                  </a:moveTo>
                  <a:cubicBezTo>
                    <a:pt x="9" y="50"/>
                    <a:pt x="1" y="83"/>
                    <a:pt x="68" y="180"/>
                  </a:cubicBezTo>
                  <a:cubicBezTo>
                    <a:pt x="80" y="192"/>
                    <a:pt x="90" y="195"/>
                    <a:pt x="102" y="195"/>
                  </a:cubicBezTo>
                  <a:cubicBezTo>
                    <a:pt x="128" y="195"/>
                    <a:pt x="143" y="166"/>
                    <a:pt x="166" y="150"/>
                  </a:cubicBezTo>
                  <a:cubicBezTo>
                    <a:pt x="199" y="83"/>
                    <a:pt x="150" y="4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
            <p:cNvSpPr/>
            <p:nvPr/>
          </p:nvSpPr>
          <p:spPr>
            <a:xfrm>
              <a:off x="-2783343" y="-2959832"/>
              <a:ext cx="7544" cy="10505"/>
            </a:xfrm>
            <a:custGeom>
              <a:avLst/>
              <a:gdLst/>
              <a:ahLst/>
              <a:cxnLst/>
              <a:rect l="l" t="t" r="r" b="b"/>
              <a:pathLst>
                <a:path w="158" h="220" extrusionOk="0">
                  <a:moveTo>
                    <a:pt x="82" y="0"/>
                  </a:moveTo>
                  <a:cubicBezTo>
                    <a:pt x="68" y="0"/>
                    <a:pt x="60" y="23"/>
                    <a:pt x="41" y="75"/>
                  </a:cubicBezTo>
                  <a:cubicBezTo>
                    <a:pt x="0" y="198"/>
                    <a:pt x="0" y="198"/>
                    <a:pt x="108" y="220"/>
                  </a:cubicBezTo>
                  <a:cubicBezTo>
                    <a:pt x="41" y="123"/>
                    <a:pt x="49" y="90"/>
                    <a:pt x="157" y="41"/>
                  </a:cubicBezTo>
                  <a:cubicBezTo>
                    <a:pt x="120" y="14"/>
                    <a:pt x="97"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
            <p:cNvSpPr/>
            <p:nvPr/>
          </p:nvSpPr>
          <p:spPr>
            <a:xfrm>
              <a:off x="-2639329" y="-2858506"/>
              <a:ext cx="16856" cy="15423"/>
            </a:xfrm>
            <a:custGeom>
              <a:avLst/>
              <a:gdLst/>
              <a:ahLst/>
              <a:cxnLst/>
              <a:rect l="l" t="t" r="r" b="b"/>
              <a:pathLst>
                <a:path w="353" h="323" extrusionOk="0">
                  <a:moveTo>
                    <a:pt x="150" y="1"/>
                  </a:moveTo>
                  <a:cubicBezTo>
                    <a:pt x="131" y="1"/>
                    <a:pt x="113" y="4"/>
                    <a:pt x="97" y="20"/>
                  </a:cubicBezTo>
                  <a:cubicBezTo>
                    <a:pt x="45" y="64"/>
                    <a:pt x="1" y="117"/>
                    <a:pt x="16" y="188"/>
                  </a:cubicBezTo>
                  <a:cubicBezTo>
                    <a:pt x="27" y="259"/>
                    <a:pt x="71" y="311"/>
                    <a:pt x="150" y="323"/>
                  </a:cubicBezTo>
                  <a:cubicBezTo>
                    <a:pt x="120" y="278"/>
                    <a:pt x="87" y="233"/>
                    <a:pt x="135" y="184"/>
                  </a:cubicBezTo>
                  <a:cubicBezTo>
                    <a:pt x="147" y="173"/>
                    <a:pt x="158" y="169"/>
                    <a:pt x="169" y="169"/>
                  </a:cubicBezTo>
                  <a:cubicBezTo>
                    <a:pt x="202" y="169"/>
                    <a:pt x="247" y="203"/>
                    <a:pt x="285" y="263"/>
                  </a:cubicBezTo>
                  <a:cubicBezTo>
                    <a:pt x="352" y="206"/>
                    <a:pt x="337" y="147"/>
                    <a:pt x="299" y="83"/>
                  </a:cubicBezTo>
                  <a:cubicBezTo>
                    <a:pt x="288" y="61"/>
                    <a:pt x="259" y="49"/>
                    <a:pt x="266" y="16"/>
                  </a:cubicBezTo>
                  <a:lnTo>
                    <a:pt x="259" y="9"/>
                  </a:lnTo>
                  <a:lnTo>
                    <a:pt x="251" y="1"/>
                  </a:lnTo>
                  <a:cubicBezTo>
                    <a:pt x="240" y="4"/>
                    <a:pt x="228" y="9"/>
                    <a:pt x="218" y="9"/>
                  </a:cubicBezTo>
                  <a:cubicBezTo>
                    <a:pt x="206" y="9"/>
                    <a:pt x="195" y="4"/>
                    <a:pt x="184" y="4"/>
                  </a:cubicBezTo>
                  <a:cubicBezTo>
                    <a:pt x="173" y="1"/>
                    <a:pt x="161"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
            <p:cNvSpPr/>
            <p:nvPr/>
          </p:nvSpPr>
          <p:spPr>
            <a:xfrm>
              <a:off x="-2642529" y="-2860655"/>
              <a:ext cx="22681" cy="20819"/>
            </a:xfrm>
            <a:custGeom>
              <a:avLst/>
              <a:gdLst/>
              <a:ahLst/>
              <a:cxnLst/>
              <a:rect l="l" t="t" r="r" b="b"/>
              <a:pathLst>
                <a:path w="475" h="436" extrusionOk="0">
                  <a:moveTo>
                    <a:pt x="176" y="1"/>
                  </a:moveTo>
                  <a:cubicBezTo>
                    <a:pt x="120" y="1"/>
                    <a:pt x="94" y="42"/>
                    <a:pt x="64" y="147"/>
                  </a:cubicBezTo>
                  <a:cubicBezTo>
                    <a:pt x="57" y="162"/>
                    <a:pt x="52" y="177"/>
                    <a:pt x="49" y="192"/>
                  </a:cubicBezTo>
                  <a:cubicBezTo>
                    <a:pt x="0" y="315"/>
                    <a:pt x="97" y="368"/>
                    <a:pt x="176" y="420"/>
                  </a:cubicBezTo>
                  <a:cubicBezTo>
                    <a:pt x="187" y="431"/>
                    <a:pt x="198" y="435"/>
                    <a:pt x="209" y="435"/>
                  </a:cubicBezTo>
                  <a:cubicBezTo>
                    <a:pt x="243" y="435"/>
                    <a:pt x="273" y="401"/>
                    <a:pt x="303" y="382"/>
                  </a:cubicBezTo>
                  <a:cubicBezTo>
                    <a:pt x="337" y="368"/>
                    <a:pt x="371" y="349"/>
                    <a:pt x="408" y="330"/>
                  </a:cubicBezTo>
                  <a:cubicBezTo>
                    <a:pt x="426" y="323"/>
                    <a:pt x="442" y="315"/>
                    <a:pt x="449" y="296"/>
                  </a:cubicBezTo>
                  <a:cubicBezTo>
                    <a:pt x="475" y="229"/>
                    <a:pt x="408" y="91"/>
                    <a:pt x="333" y="61"/>
                  </a:cubicBezTo>
                  <a:lnTo>
                    <a:pt x="333" y="61"/>
                  </a:lnTo>
                  <a:cubicBezTo>
                    <a:pt x="326" y="94"/>
                    <a:pt x="355" y="106"/>
                    <a:pt x="366" y="128"/>
                  </a:cubicBezTo>
                  <a:cubicBezTo>
                    <a:pt x="404" y="192"/>
                    <a:pt x="419" y="251"/>
                    <a:pt x="352" y="308"/>
                  </a:cubicBezTo>
                  <a:cubicBezTo>
                    <a:pt x="321" y="341"/>
                    <a:pt x="288" y="371"/>
                    <a:pt x="243" y="371"/>
                  </a:cubicBezTo>
                  <a:cubicBezTo>
                    <a:pt x="236" y="371"/>
                    <a:pt x="225" y="371"/>
                    <a:pt x="217" y="368"/>
                  </a:cubicBezTo>
                  <a:cubicBezTo>
                    <a:pt x="138" y="356"/>
                    <a:pt x="94" y="304"/>
                    <a:pt x="83" y="233"/>
                  </a:cubicBezTo>
                  <a:cubicBezTo>
                    <a:pt x="68" y="162"/>
                    <a:pt x="112" y="109"/>
                    <a:pt x="164" y="65"/>
                  </a:cubicBezTo>
                  <a:cubicBezTo>
                    <a:pt x="180" y="49"/>
                    <a:pt x="198" y="46"/>
                    <a:pt x="217" y="46"/>
                  </a:cubicBezTo>
                  <a:cubicBezTo>
                    <a:pt x="228" y="46"/>
                    <a:pt x="240" y="46"/>
                    <a:pt x="251" y="49"/>
                  </a:cubicBezTo>
                  <a:cubicBezTo>
                    <a:pt x="262" y="49"/>
                    <a:pt x="273" y="54"/>
                    <a:pt x="285" y="54"/>
                  </a:cubicBezTo>
                  <a:cubicBezTo>
                    <a:pt x="295" y="54"/>
                    <a:pt x="307" y="49"/>
                    <a:pt x="318" y="46"/>
                  </a:cubicBezTo>
                  <a:cubicBezTo>
                    <a:pt x="254" y="16"/>
                    <a:pt x="209"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
            <p:cNvSpPr/>
            <p:nvPr/>
          </p:nvSpPr>
          <p:spPr>
            <a:xfrm>
              <a:off x="-1885357" y="-2728197"/>
              <a:ext cx="12176" cy="11269"/>
            </a:xfrm>
            <a:custGeom>
              <a:avLst/>
              <a:gdLst/>
              <a:ahLst/>
              <a:cxnLst/>
              <a:rect l="l" t="t" r="r" b="b"/>
              <a:pathLst>
                <a:path w="255" h="236" extrusionOk="0">
                  <a:moveTo>
                    <a:pt x="116" y="1"/>
                  </a:moveTo>
                  <a:cubicBezTo>
                    <a:pt x="86" y="1"/>
                    <a:pt x="60" y="12"/>
                    <a:pt x="38" y="39"/>
                  </a:cubicBezTo>
                  <a:cubicBezTo>
                    <a:pt x="0" y="87"/>
                    <a:pt x="16" y="139"/>
                    <a:pt x="45" y="188"/>
                  </a:cubicBezTo>
                  <a:cubicBezTo>
                    <a:pt x="64" y="218"/>
                    <a:pt x="97" y="236"/>
                    <a:pt x="135" y="236"/>
                  </a:cubicBezTo>
                  <a:cubicBezTo>
                    <a:pt x="138" y="236"/>
                    <a:pt x="147" y="236"/>
                    <a:pt x="154" y="232"/>
                  </a:cubicBezTo>
                  <a:cubicBezTo>
                    <a:pt x="142" y="203"/>
                    <a:pt x="147" y="177"/>
                    <a:pt x="169" y="158"/>
                  </a:cubicBezTo>
                  <a:cubicBezTo>
                    <a:pt x="169" y="154"/>
                    <a:pt x="173" y="154"/>
                    <a:pt x="173" y="154"/>
                  </a:cubicBezTo>
                  <a:cubicBezTo>
                    <a:pt x="254" y="143"/>
                    <a:pt x="195" y="72"/>
                    <a:pt x="221" y="39"/>
                  </a:cubicBezTo>
                  <a:cubicBezTo>
                    <a:pt x="183" y="12"/>
                    <a:pt x="147"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
            <p:cNvSpPr/>
            <p:nvPr/>
          </p:nvSpPr>
          <p:spPr>
            <a:xfrm>
              <a:off x="-1877144" y="-2726382"/>
              <a:ext cx="10219" cy="9693"/>
            </a:xfrm>
            <a:custGeom>
              <a:avLst/>
              <a:gdLst/>
              <a:ahLst/>
              <a:cxnLst/>
              <a:rect l="l" t="t" r="r" b="b"/>
              <a:pathLst>
                <a:path w="214" h="203" extrusionOk="0">
                  <a:moveTo>
                    <a:pt x="49" y="1"/>
                  </a:moveTo>
                  <a:lnTo>
                    <a:pt x="49" y="1"/>
                  </a:lnTo>
                  <a:cubicBezTo>
                    <a:pt x="23" y="34"/>
                    <a:pt x="82" y="105"/>
                    <a:pt x="1" y="116"/>
                  </a:cubicBezTo>
                  <a:lnTo>
                    <a:pt x="1" y="120"/>
                  </a:lnTo>
                  <a:cubicBezTo>
                    <a:pt x="4" y="135"/>
                    <a:pt x="8" y="150"/>
                    <a:pt x="15" y="158"/>
                  </a:cubicBezTo>
                  <a:cubicBezTo>
                    <a:pt x="27" y="172"/>
                    <a:pt x="42" y="202"/>
                    <a:pt x="60" y="202"/>
                  </a:cubicBezTo>
                  <a:cubicBezTo>
                    <a:pt x="68" y="202"/>
                    <a:pt x="75" y="194"/>
                    <a:pt x="82" y="172"/>
                  </a:cubicBezTo>
                  <a:cubicBezTo>
                    <a:pt x="94" y="150"/>
                    <a:pt x="213" y="131"/>
                    <a:pt x="101" y="82"/>
                  </a:cubicBezTo>
                  <a:cubicBezTo>
                    <a:pt x="97" y="79"/>
                    <a:pt x="97" y="60"/>
                    <a:pt x="97" y="53"/>
                  </a:cubicBezTo>
                  <a:cubicBezTo>
                    <a:pt x="94" y="23"/>
                    <a:pt x="75"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
            <p:cNvSpPr/>
            <p:nvPr/>
          </p:nvSpPr>
          <p:spPr>
            <a:xfrm>
              <a:off x="-2432476" y="-2916141"/>
              <a:ext cx="22395" cy="16808"/>
            </a:xfrm>
            <a:custGeom>
              <a:avLst/>
              <a:gdLst/>
              <a:ahLst/>
              <a:cxnLst/>
              <a:rect l="l" t="t" r="r" b="b"/>
              <a:pathLst>
                <a:path w="469" h="352" extrusionOk="0">
                  <a:moveTo>
                    <a:pt x="173" y="0"/>
                  </a:moveTo>
                  <a:cubicBezTo>
                    <a:pt x="132" y="0"/>
                    <a:pt x="87" y="8"/>
                    <a:pt x="49" y="38"/>
                  </a:cubicBezTo>
                  <a:cubicBezTo>
                    <a:pt x="46" y="41"/>
                    <a:pt x="42" y="41"/>
                    <a:pt x="39" y="41"/>
                  </a:cubicBezTo>
                  <a:cubicBezTo>
                    <a:pt x="31" y="41"/>
                    <a:pt x="20" y="31"/>
                    <a:pt x="9" y="23"/>
                  </a:cubicBezTo>
                  <a:cubicBezTo>
                    <a:pt x="4" y="27"/>
                    <a:pt x="1" y="31"/>
                    <a:pt x="1" y="31"/>
                  </a:cubicBezTo>
                  <a:cubicBezTo>
                    <a:pt x="39" y="120"/>
                    <a:pt x="39" y="233"/>
                    <a:pt x="158" y="262"/>
                  </a:cubicBezTo>
                  <a:cubicBezTo>
                    <a:pt x="169" y="266"/>
                    <a:pt x="188" y="274"/>
                    <a:pt x="184" y="281"/>
                  </a:cubicBezTo>
                  <a:cubicBezTo>
                    <a:pt x="135" y="337"/>
                    <a:pt x="154" y="345"/>
                    <a:pt x="180" y="345"/>
                  </a:cubicBezTo>
                  <a:lnTo>
                    <a:pt x="211" y="345"/>
                  </a:lnTo>
                  <a:cubicBezTo>
                    <a:pt x="222" y="345"/>
                    <a:pt x="229" y="345"/>
                    <a:pt x="233" y="348"/>
                  </a:cubicBezTo>
                  <a:cubicBezTo>
                    <a:pt x="237" y="348"/>
                    <a:pt x="237" y="352"/>
                    <a:pt x="237" y="352"/>
                  </a:cubicBezTo>
                  <a:cubicBezTo>
                    <a:pt x="256" y="337"/>
                    <a:pt x="233" y="288"/>
                    <a:pt x="263" y="288"/>
                  </a:cubicBezTo>
                  <a:lnTo>
                    <a:pt x="266" y="288"/>
                  </a:lnTo>
                  <a:cubicBezTo>
                    <a:pt x="278" y="292"/>
                    <a:pt x="285" y="292"/>
                    <a:pt x="292" y="292"/>
                  </a:cubicBezTo>
                  <a:cubicBezTo>
                    <a:pt x="360" y="292"/>
                    <a:pt x="382" y="233"/>
                    <a:pt x="413" y="191"/>
                  </a:cubicBezTo>
                  <a:cubicBezTo>
                    <a:pt x="468" y="105"/>
                    <a:pt x="420" y="8"/>
                    <a:pt x="318" y="8"/>
                  </a:cubicBezTo>
                  <a:lnTo>
                    <a:pt x="308" y="8"/>
                  </a:lnTo>
                  <a:cubicBezTo>
                    <a:pt x="285" y="8"/>
                    <a:pt x="263" y="8"/>
                    <a:pt x="240" y="5"/>
                  </a:cubicBezTo>
                  <a:cubicBezTo>
                    <a:pt x="218" y="5"/>
                    <a:pt x="196"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
            <p:cNvSpPr/>
            <p:nvPr/>
          </p:nvSpPr>
          <p:spPr>
            <a:xfrm>
              <a:off x="-2395327" y="-2922730"/>
              <a:ext cx="12749" cy="13274"/>
            </a:xfrm>
            <a:custGeom>
              <a:avLst/>
              <a:gdLst/>
              <a:ahLst/>
              <a:cxnLst/>
              <a:rect l="l" t="t" r="r" b="b"/>
              <a:pathLst>
                <a:path w="267" h="278" extrusionOk="0">
                  <a:moveTo>
                    <a:pt x="218" y="0"/>
                  </a:moveTo>
                  <a:cubicBezTo>
                    <a:pt x="210" y="8"/>
                    <a:pt x="206" y="12"/>
                    <a:pt x="203" y="19"/>
                  </a:cubicBezTo>
                  <a:cubicBezTo>
                    <a:pt x="213" y="49"/>
                    <a:pt x="206" y="75"/>
                    <a:pt x="184" y="101"/>
                  </a:cubicBezTo>
                  <a:cubicBezTo>
                    <a:pt x="187" y="138"/>
                    <a:pt x="142" y="124"/>
                    <a:pt x="132" y="146"/>
                  </a:cubicBezTo>
                  <a:lnTo>
                    <a:pt x="132" y="150"/>
                  </a:lnTo>
                  <a:cubicBezTo>
                    <a:pt x="79" y="183"/>
                    <a:pt x="34" y="224"/>
                    <a:pt x="1" y="277"/>
                  </a:cubicBezTo>
                  <a:cubicBezTo>
                    <a:pt x="8" y="273"/>
                    <a:pt x="16" y="269"/>
                    <a:pt x="23" y="266"/>
                  </a:cubicBezTo>
                  <a:cubicBezTo>
                    <a:pt x="94" y="224"/>
                    <a:pt x="173" y="195"/>
                    <a:pt x="255" y="191"/>
                  </a:cubicBezTo>
                  <a:cubicBezTo>
                    <a:pt x="258" y="188"/>
                    <a:pt x="263" y="183"/>
                    <a:pt x="266" y="183"/>
                  </a:cubicBezTo>
                  <a:cubicBezTo>
                    <a:pt x="221" y="127"/>
                    <a:pt x="258" y="57"/>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
            <p:cNvSpPr/>
            <p:nvPr/>
          </p:nvSpPr>
          <p:spPr>
            <a:xfrm>
              <a:off x="-2434434" y="-2928460"/>
              <a:ext cx="7926" cy="13418"/>
            </a:xfrm>
            <a:custGeom>
              <a:avLst/>
              <a:gdLst/>
              <a:ahLst/>
              <a:cxnLst/>
              <a:rect l="l" t="t" r="r" b="b"/>
              <a:pathLst>
                <a:path w="166" h="281" extrusionOk="0">
                  <a:moveTo>
                    <a:pt x="102" y="1"/>
                  </a:moveTo>
                  <a:cubicBezTo>
                    <a:pt x="95" y="20"/>
                    <a:pt x="87" y="42"/>
                    <a:pt x="98" y="56"/>
                  </a:cubicBezTo>
                  <a:cubicBezTo>
                    <a:pt x="143" y="128"/>
                    <a:pt x="102" y="158"/>
                    <a:pt x="38" y="177"/>
                  </a:cubicBezTo>
                  <a:cubicBezTo>
                    <a:pt x="23" y="180"/>
                    <a:pt x="12" y="191"/>
                    <a:pt x="1" y="203"/>
                  </a:cubicBezTo>
                  <a:cubicBezTo>
                    <a:pt x="16" y="229"/>
                    <a:pt x="35" y="255"/>
                    <a:pt x="50" y="281"/>
                  </a:cubicBezTo>
                  <a:cubicBezTo>
                    <a:pt x="64" y="255"/>
                    <a:pt x="76" y="225"/>
                    <a:pt x="98" y="206"/>
                  </a:cubicBezTo>
                  <a:cubicBezTo>
                    <a:pt x="166" y="139"/>
                    <a:pt x="166" y="72"/>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
            <p:cNvSpPr/>
            <p:nvPr/>
          </p:nvSpPr>
          <p:spPr>
            <a:xfrm>
              <a:off x="-2434434" y="-2933092"/>
              <a:ext cx="4871" cy="4871"/>
            </a:xfrm>
            <a:custGeom>
              <a:avLst/>
              <a:gdLst/>
              <a:ahLst/>
              <a:cxnLst/>
              <a:rect l="l" t="t" r="r" b="b"/>
              <a:pathLst>
                <a:path w="102" h="102" extrusionOk="0">
                  <a:moveTo>
                    <a:pt x="1" y="1"/>
                  </a:moveTo>
                  <a:cubicBezTo>
                    <a:pt x="35" y="34"/>
                    <a:pt x="12" y="64"/>
                    <a:pt x="1" y="98"/>
                  </a:cubicBezTo>
                  <a:cubicBezTo>
                    <a:pt x="5" y="101"/>
                    <a:pt x="9" y="101"/>
                    <a:pt x="12" y="101"/>
                  </a:cubicBezTo>
                  <a:cubicBezTo>
                    <a:pt x="23" y="101"/>
                    <a:pt x="35" y="98"/>
                    <a:pt x="42" y="91"/>
                  </a:cubicBezTo>
                  <a:cubicBezTo>
                    <a:pt x="53" y="86"/>
                    <a:pt x="64" y="82"/>
                    <a:pt x="72" y="82"/>
                  </a:cubicBezTo>
                  <a:cubicBezTo>
                    <a:pt x="83" y="82"/>
                    <a:pt x="95" y="86"/>
                    <a:pt x="102" y="98"/>
                  </a:cubicBezTo>
                  <a:cubicBezTo>
                    <a:pt x="95" y="41"/>
                    <a:pt x="57" y="1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
            <p:cNvSpPr/>
            <p:nvPr/>
          </p:nvSpPr>
          <p:spPr>
            <a:xfrm>
              <a:off x="-2136856" y="-2539345"/>
              <a:ext cx="13943" cy="12749"/>
            </a:xfrm>
            <a:custGeom>
              <a:avLst/>
              <a:gdLst/>
              <a:ahLst/>
              <a:cxnLst/>
              <a:rect l="l" t="t" r="r" b="b"/>
              <a:pathLst>
                <a:path w="292" h="267" extrusionOk="0">
                  <a:moveTo>
                    <a:pt x="90" y="1"/>
                  </a:moveTo>
                  <a:lnTo>
                    <a:pt x="90" y="4"/>
                  </a:lnTo>
                  <a:cubicBezTo>
                    <a:pt x="83" y="9"/>
                    <a:pt x="79" y="12"/>
                    <a:pt x="71" y="19"/>
                  </a:cubicBezTo>
                  <a:cubicBezTo>
                    <a:pt x="67" y="35"/>
                    <a:pt x="12" y="49"/>
                    <a:pt x="60" y="71"/>
                  </a:cubicBezTo>
                  <a:cubicBezTo>
                    <a:pt x="93" y="87"/>
                    <a:pt x="105" y="87"/>
                    <a:pt x="98" y="132"/>
                  </a:cubicBezTo>
                  <a:cubicBezTo>
                    <a:pt x="86" y="192"/>
                    <a:pt x="71" y="233"/>
                    <a:pt x="0" y="237"/>
                  </a:cubicBezTo>
                  <a:cubicBezTo>
                    <a:pt x="26" y="247"/>
                    <a:pt x="49" y="266"/>
                    <a:pt x="71" y="266"/>
                  </a:cubicBezTo>
                  <a:cubicBezTo>
                    <a:pt x="83" y="266"/>
                    <a:pt x="90" y="263"/>
                    <a:pt x="98" y="247"/>
                  </a:cubicBezTo>
                  <a:cubicBezTo>
                    <a:pt x="116" y="221"/>
                    <a:pt x="135" y="211"/>
                    <a:pt x="154" y="211"/>
                  </a:cubicBezTo>
                  <a:cubicBezTo>
                    <a:pt x="172" y="211"/>
                    <a:pt x="188" y="218"/>
                    <a:pt x="210" y="221"/>
                  </a:cubicBezTo>
                  <a:cubicBezTo>
                    <a:pt x="221" y="225"/>
                    <a:pt x="233" y="225"/>
                    <a:pt x="243" y="225"/>
                  </a:cubicBezTo>
                  <a:cubicBezTo>
                    <a:pt x="269" y="225"/>
                    <a:pt x="292" y="214"/>
                    <a:pt x="285" y="166"/>
                  </a:cubicBezTo>
                  <a:cubicBezTo>
                    <a:pt x="266" y="61"/>
                    <a:pt x="176" y="3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
            <p:cNvSpPr/>
            <p:nvPr/>
          </p:nvSpPr>
          <p:spPr>
            <a:xfrm>
              <a:off x="-2161686" y="-2549898"/>
              <a:ext cx="8786" cy="7544"/>
            </a:xfrm>
            <a:custGeom>
              <a:avLst/>
              <a:gdLst/>
              <a:ahLst/>
              <a:cxnLst/>
              <a:rect l="l" t="t" r="r" b="b"/>
              <a:pathLst>
                <a:path w="184" h="158" extrusionOk="0">
                  <a:moveTo>
                    <a:pt x="94" y="1"/>
                  </a:moveTo>
                  <a:cubicBezTo>
                    <a:pt x="72" y="1"/>
                    <a:pt x="57" y="20"/>
                    <a:pt x="38" y="31"/>
                  </a:cubicBezTo>
                  <a:cubicBezTo>
                    <a:pt x="4" y="65"/>
                    <a:pt x="1" y="99"/>
                    <a:pt x="35" y="135"/>
                  </a:cubicBezTo>
                  <a:cubicBezTo>
                    <a:pt x="46" y="151"/>
                    <a:pt x="61" y="158"/>
                    <a:pt x="75" y="158"/>
                  </a:cubicBezTo>
                  <a:cubicBezTo>
                    <a:pt x="94" y="158"/>
                    <a:pt x="109" y="147"/>
                    <a:pt x="120" y="132"/>
                  </a:cubicBezTo>
                  <a:cubicBezTo>
                    <a:pt x="139" y="102"/>
                    <a:pt x="184" y="73"/>
                    <a:pt x="135" y="23"/>
                  </a:cubicBezTo>
                  <a:cubicBezTo>
                    <a:pt x="116" y="9"/>
                    <a:pt x="106"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
            <p:cNvSpPr/>
            <p:nvPr/>
          </p:nvSpPr>
          <p:spPr>
            <a:xfrm>
              <a:off x="-2615216" y="-2491834"/>
              <a:ext cx="13752" cy="10935"/>
            </a:xfrm>
            <a:custGeom>
              <a:avLst/>
              <a:gdLst/>
              <a:ahLst/>
              <a:cxnLst/>
              <a:rect l="l" t="t" r="r" b="b"/>
              <a:pathLst>
                <a:path w="288" h="229" extrusionOk="0">
                  <a:moveTo>
                    <a:pt x="23" y="180"/>
                  </a:moveTo>
                  <a:cubicBezTo>
                    <a:pt x="23" y="180"/>
                    <a:pt x="27" y="180"/>
                    <a:pt x="27" y="184"/>
                  </a:cubicBezTo>
                  <a:lnTo>
                    <a:pt x="27" y="180"/>
                  </a:lnTo>
                  <a:close/>
                  <a:moveTo>
                    <a:pt x="176" y="1"/>
                  </a:moveTo>
                  <a:cubicBezTo>
                    <a:pt x="150" y="8"/>
                    <a:pt x="124" y="8"/>
                    <a:pt x="97" y="15"/>
                  </a:cubicBezTo>
                  <a:cubicBezTo>
                    <a:pt x="30" y="37"/>
                    <a:pt x="1" y="105"/>
                    <a:pt x="23" y="180"/>
                  </a:cubicBezTo>
                  <a:cubicBezTo>
                    <a:pt x="34" y="175"/>
                    <a:pt x="49" y="172"/>
                    <a:pt x="60" y="172"/>
                  </a:cubicBezTo>
                  <a:cubicBezTo>
                    <a:pt x="68" y="172"/>
                    <a:pt x="75" y="175"/>
                    <a:pt x="75" y="180"/>
                  </a:cubicBezTo>
                  <a:cubicBezTo>
                    <a:pt x="90" y="217"/>
                    <a:pt x="108" y="228"/>
                    <a:pt x="131" y="228"/>
                  </a:cubicBezTo>
                  <a:cubicBezTo>
                    <a:pt x="146" y="228"/>
                    <a:pt x="161" y="225"/>
                    <a:pt x="172" y="220"/>
                  </a:cubicBezTo>
                  <a:cubicBezTo>
                    <a:pt x="187" y="217"/>
                    <a:pt x="202" y="213"/>
                    <a:pt x="213" y="213"/>
                  </a:cubicBezTo>
                  <a:lnTo>
                    <a:pt x="225" y="213"/>
                  </a:lnTo>
                  <a:cubicBezTo>
                    <a:pt x="288" y="123"/>
                    <a:pt x="277" y="79"/>
                    <a:pt x="176" y="4"/>
                  </a:cubicBez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
            <p:cNvSpPr/>
            <p:nvPr/>
          </p:nvSpPr>
          <p:spPr>
            <a:xfrm>
              <a:off x="-2616839" y="-2477748"/>
              <a:ext cx="9502" cy="11126"/>
            </a:xfrm>
            <a:custGeom>
              <a:avLst/>
              <a:gdLst/>
              <a:ahLst/>
              <a:cxnLst/>
              <a:rect l="l" t="t" r="r" b="b"/>
              <a:pathLst>
                <a:path w="199" h="233" extrusionOk="0">
                  <a:moveTo>
                    <a:pt x="75" y="1"/>
                  </a:moveTo>
                  <a:cubicBezTo>
                    <a:pt x="30" y="4"/>
                    <a:pt x="49" y="42"/>
                    <a:pt x="42" y="68"/>
                  </a:cubicBezTo>
                  <a:cubicBezTo>
                    <a:pt x="87" y="116"/>
                    <a:pt x="19" y="109"/>
                    <a:pt x="12" y="132"/>
                  </a:cubicBezTo>
                  <a:cubicBezTo>
                    <a:pt x="30" y="165"/>
                    <a:pt x="1" y="199"/>
                    <a:pt x="8" y="232"/>
                  </a:cubicBezTo>
                  <a:lnTo>
                    <a:pt x="27" y="232"/>
                  </a:lnTo>
                  <a:cubicBezTo>
                    <a:pt x="139" y="232"/>
                    <a:pt x="199" y="139"/>
                    <a:pt x="161" y="20"/>
                  </a:cubicBezTo>
                  <a:lnTo>
                    <a:pt x="161" y="20"/>
                  </a:lnTo>
                  <a:cubicBezTo>
                    <a:pt x="147" y="30"/>
                    <a:pt x="135" y="34"/>
                    <a:pt x="128" y="34"/>
                  </a:cubicBezTo>
                  <a:cubicBezTo>
                    <a:pt x="109" y="34"/>
                    <a:pt x="90" y="2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
            <p:cNvSpPr/>
            <p:nvPr/>
          </p:nvSpPr>
          <p:spPr>
            <a:xfrm>
              <a:off x="-2615932" y="-2483669"/>
              <a:ext cx="11842" cy="7544"/>
            </a:xfrm>
            <a:custGeom>
              <a:avLst/>
              <a:gdLst/>
              <a:ahLst/>
              <a:cxnLst/>
              <a:rect l="l" t="t" r="r" b="b"/>
              <a:pathLst>
                <a:path w="248" h="158" extrusionOk="0">
                  <a:moveTo>
                    <a:pt x="75" y="1"/>
                  </a:moveTo>
                  <a:cubicBezTo>
                    <a:pt x="64" y="1"/>
                    <a:pt x="49" y="4"/>
                    <a:pt x="38" y="9"/>
                  </a:cubicBezTo>
                  <a:lnTo>
                    <a:pt x="42" y="9"/>
                  </a:lnTo>
                  <a:cubicBezTo>
                    <a:pt x="45" y="49"/>
                    <a:pt x="0" y="94"/>
                    <a:pt x="56" y="125"/>
                  </a:cubicBezTo>
                  <a:cubicBezTo>
                    <a:pt x="71" y="144"/>
                    <a:pt x="90" y="158"/>
                    <a:pt x="109" y="158"/>
                  </a:cubicBezTo>
                  <a:cubicBezTo>
                    <a:pt x="116" y="158"/>
                    <a:pt x="128" y="154"/>
                    <a:pt x="142" y="144"/>
                  </a:cubicBezTo>
                  <a:cubicBezTo>
                    <a:pt x="161" y="94"/>
                    <a:pt x="247" y="117"/>
                    <a:pt x="240" y="42"/>
                  </a:cubicBezTo>
                  <a:lnTo>
                    <a:pt x="228" y="42"/>
                  </a:lnTo>
                  <a:cubicBezTo>
                    <a:pt x="217" y="42"/>
                    <a:pt x="202" y="46"/>
                    <a:pt x="187" y="49"/>
                  </a:cubicBezTo>
                  <a:cubicBezTo>
                    <a:pt x="176" y="54"/>
                    <a:pt x="161" y="57"/>
                    <a:pt x="146" y="57"/>
                  </a:cubicBezTo>
                  <a:cubicBezTo>
                    <a:pt x="123" y="57"/>
                    <a:pt x="105" y="46"/>
                    <a:pt x="90" y="9"/>
                  </a:cubicBezTo>
                  <a:cubicBezTo>
                    <a:pt x="90" y="4"/>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
            <p:cNvSpPr/>
            <p:nvPr/>
          </p:nvSpPr>
          <p:spPr>
            <a:xfrm>
              <a:off x="-2105437" y="-2787645"/>
              <a:ext cx="11985" cy="7544"/>
            </a:xfrm>
            <a:custGeom>
              <a:avLst/>
              <a:gdLst/>
              <a:ahLst/>
              <a:cxnLst/>
              <a:rect l="l" t="t" r="r" b="b"/>
              <a:pathLst>
                <a:path w="251" h="158" extrusionOk="0">
                  <a:moveTo>
                    <a:pt x="90" y="1"/>
                  </a:moveTo>
                  <a:cubicBezTo>
                    <a:pt x="82" y="9"/>
                    <a:pt x="72" y="16"/>
                    <a:pt x="63" y="20"/>
                  </a:cubicBezTo>
                  <a:cubicBezTo>
                    <a:pt x="15" y="54"/>
                    <a:pt x="1" y="109"/>
                    <a:pt x="37" y="140"/>
                  </a:cubicBezTo>
                  <a:cubicBezTo>
                    <a:pt x="53" y="154"/>
                    <a:pt x="68" y="158"/>
                    <a:pt x="79" y="158"/>
                  </a:cubicBezTo>
                  <a:cubicBezTo>
                    <a:pt x="113" y="158"/>
                    <a:pt x="135" y="121"/>
                    <a:pt x="165" y="102"/>
                  </a:cubicBezTo>
                  <a:cubicBezTo>
                    <a:pt x="251" y="42"/>
                    <a:pt x="142" y="46"/>
                    <a:pt x="142" y="20"/>
                  </a:cubicBezTo>
                  <a:cubicBezTo>
                    <a:pt x="124" y="12"/>
                    <a:pt x="108" y="9"/>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
            <p:cNvSpPr/>
            <p:nvPr/>
          </p:nvSpPr>
          <p:spPr>
            <a:xfrm>
              <a:off x="-2101139" y="-2791513"/>
              <a:ext cx="5730" cy="4823"/>
            </a:xfrm>
            <a:custGeom>
              <a:avLst/>
              <a:gdLst/>
              <a:ahLst/>
              <a:cxnLst/>
              <a:rect l="l" t="t" r="r" b="b"/>
              <a:pathLst>
                <a:path w="120" h="101" extrusionOk="0">
                  <a:moveTo>
                    <a:pt x="113" y="0"/>
                  </a:moveTo>
                  <a:lnTo>
                    <a:pt x="113" y="0"/>
                  </a:lnTo>
                  <a:cubicBezTo>
                    <a:pt x="56" y="11"/>
                    <a:pt x="37" y="56"/>
                    <a:pt x="0" y="82"/>
                  </a:cubicBezTo>
                  <a:cubicBezTo>
                    <a:pt x="18" y="90"/>
                    <a:pt x="34" y="93"/>
                    <a:pt x="52" y="101"/>
                  </a:cubicBezTo>
                  <a:cubicBezTo>
                    <a:pt x="71" y="71"/>
                    <a:pt x="120" y="56"/>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
            <p:cNvSpPr/>
            <p:nvPr/>
          </p:nvSpPr>
          <p:spPr>
            <a:xfrm>
              <a:off x="-2298012" y="-2909503"/>
              <a:ext cx="13943" cy="18575"/>
            </a:xfrm>
            <a:custGeom>
              <a:avLst/>
              <a:gdLst/>
              <a:ahLst/>
              <a:cxnLst/>
              <a:rect l="l" t="t" r="r" b="b"/>
              <a:pathLst>
                <a:path w="292" h="389" extrusionOk="0">
                  <a:moveTo>
                    <a:pt x="190" y="0"/>
                  </a:moveTo>
                  <a:cubicBezTo>
                    <a:pt x="266" y="116"/>
                    <a:pt x="97" y="168"/>
                    <a:pt x="123" y="273"/>
                  </a:cubicBezTo>
                  <a:cubicBezTo>
                    <a:pt x="127" y="277"/>
                    <a:pt x="116" y="287"/>
                    <a:pt x="109" y="287"/>
                  </a:cubicBezTo>
                  <a:cubicBezTo>
                    <a:pt x="0" y="292"/>
                    <a:pt x="56" y="344"/>
                    <a:pt x="78" y="389"/>
                  </a:cubicBezTo>
                  <a:cubicBezTo>
                    <a:pt x="168" y="359"/>
                    <a:pt x="216" y="284"/>
                    <a:pt x="261" y="209"/>
                  </a:cubicBezTo>
                  <a:cubicBezTo>
                    <a:pt x="269" y="153"/>
                    <a:pt x="280" y="97"/>
                    <a:pt x="292" y="41"/>
                  </a:cubicBezTo>
                  <a:cubicBezTo>
                    <a:pt x="269" y="18"/>
                    <a:pt x="247"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
            <p:cNvSpPr/>
            <p:nvPr/>
          </p:nvSpPr>
          <p:spPr>
            <a:xfrm>
              <a:off x="-2318211" y="-2909169"/>
              <a:ext cx="11842" cy="11269"/>
            </a:xfrm>
            <a:custGeom>
              <a:avLst/>
              <a:gdLst/>
              <a:ahLst/>
              <a:cxnLst/>
              <a:rect l="l" t="t" r="r" b="b"/>
              <a:pathLst>
                <a:path w="248" h="236" extrusionOk="0">
                  <a:moveTo>
                    <a:pt x="123" y="0"/>
                  </a:moveTo>
                  <a:cubicBezTo>
                    <a:pt x="87" y="0"/>
                    <a:pt x="56" y="11"/>
                    <a:pt x="30" y="49"/>
                  </a:cubicBezTo>
                  <a:cubicBezTo>
                    <a:pt x="1" y="90"/>
                    <a:pt x="11" y="168"/>
                    <a:pt x="49" y="168"/>
                  </a:cubicBezTo>
                  <a:lnTo>
                    <a:pt x="68" y="168"/>
                  </a:lnTo>
                  <a:cubicBezTo>
                    <a:pt x="128" y="168"/>
                    <a:pt x="146" y="221"/>
                    <a:pt x="191" y="236"/>
                  </a:cubicBezTo>
                  <a:cubicBezTo>
                    <a:pt x="173" y="202"/>
                    <a:pt x="247" y="206"/>
                    <a:pt x="225" y="165"/>
                  </a:cubicBezTo>
                  <a:lnTo>
                    <a:pt x="191" y="165"/>
                  </a:lnTo>
                  <a:cubicBezTo>
                    <a:pt x="187" y="168"/>
                    <a:pt x="180" y="168"/>
                    <a:pt x="173" y="168"/>
                  </a:cubicBezTo>
                  <a:cubicBezTo>
                    <a:pt x="161" y="168"/>
                    <a:pt x="150" y="165"/>
                    <a:pt x="146" y="146"/>
                  </a:cubicBezTo>
                  <a:cubicBezTo>
                    <a:pt x="146" y="120"/>
                    <a:pt x="165" y="116"/>
                    <a:pt x="184" y="116"/>
                  </a:cubicBezTo>
                  <a:lnTo>
                    <a:pt x="210" y="116"/>
                  </a:lnTo>
                  <a:cubicBezTo>
                    <a:pt x="221" y="105"/>
                    <a:pt x="232" y="90"/>
                    <a:pt x="225" y="68"/>
                  </a:cubicBezTo>
                  <a:cubicBezTo>
                    <a:pt x="206" y="45"/>
                    <a:pt x="142" y="61"/>
                    <a:pt x="161" y="4"/>
                  </a:cubicBezTo>
                  <a:cubicBezTo>
                    <a:pt x="146" y="0"/>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
            <p:cNvSpPr/>
            <p:nvPr/>
          </p:nvSpPr>
          <p:spPr>
            <a:xfrm>
              <a:off x="-2298920" y="-2915090"/>
              <a:ext cx="9311" cy="13274"/>
            </a:xfrm>
            <a:custGeom>
              <a:avLst/>
              <a:gdLst/>
              <a:ahLst/>
              <a:cxnLst/>
              <a:rect l="l" t="t" r="r" b="b"/>
              <a:pathLst>
                <a:path w="195" h="278" extrusionOk="0">
                  <a:moveTo>
                    <a:pt x="120" y="1"/>
                  </a:moveTo>
                  <a:cubicBezTo>
                    <a:pt x="109" y="1"/>
                    <a:pt x="94" y="16"/>
                    <a:pt x="78" y="16"/>
                  </a:cubicBezTo>
                  <a:cubicBezTo>
                    <a:pt x="75" y="16"/>
                    <a:pt x="71" y="12"/>
                    <a:pt x="68" y="12"/>
                  </a:cubicBezTo>
                  <a:cubicBezTo>
                    <a:pt x="64" y="19"/>
                    <a:pt x="56" y="23"/>
                    <a:pt x="52" y="31"/>
                  </a:cubicBezTo>
                  <a:cubicBezTo>
                    <a:pt x="78" y="117"/>
                    <a:pt x="0" y="188"/>
                    <a:pt x="15" y="278"/>
                  </a:cubicBezTo>
                  <a:cubicBezTo>
                    <a:pt x="42" y="237"/>
                    <a:pt x="56" y="199"/>
                    <a:pt x="112" y="195"/>
                  </a:cubicBezTo>
                  <a:cubicBezTo>
                    <a:pt x="123" y="195"/>
                    <a:pt x="172" y="180"/>
                    <a:pt x="157" y="166"/>
                  </a:cubicBezTo>
                  <a:cubicBezTo>
                    <a:pt x="109" y="121"/>
                    <a:pt x="154" y="102"/>
                    <a:pt x="168" y="72"/>
                  </a:cubicBezTo>
                  <a:cubicBezTo>
                    <a:pt x="195" y="23"/>
                    <a:pt x="172"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
            <p:cNvSpPr/>
            <p:nvPr/>
          </p:nvSpPr>
          <p:spPr>
            <a:xfrm>
              <a:off x="-2309998" y="-2906304"/>
              <a:ext cx="8786" cy="10553"/>
            </a:xfrm>
            <a:custGeom>
              <a:avLst/>
              <a:gdLst/>
              <a:ahLst/>
              <a:cxnLst/>
              <a:rect l="l" t="t" r="r" b="b"/>
              <a:pathLst>
                <a:path w="184" h="221" extrusionOk="0">
                  <a:moveTo>
                    <a:pt x="94" y="1"/>
                  </a:moveTo>
                  <a:cubicBezTo>
                    <a:pt x="79" y="1"/>
                    <a:pt x="68" y="4"/>
                    <a:pt x="53" y="8"/>
                  </a:cubicBezTo>
                  <a:cubicBezTo>
                    <a:pt x="60" y="30"/>
                    <a:pt x="49" y="45"/>
                    <a:pt x="38" y="56"/>
                  </a:cubicBezTo>
                  <a:cubicBezTo>
                    <a:pt x="49" y="71"/>
                    <a:pt x="60" y="86"/>
                    <a:pt x="53" y="105"/>
                  </a:cubicBezTo>
                  <a:cubicBezTo>
                    <a:pt x="75" y="146"/>
                    <a:pt x="1" y="142"/>
                    <a:pt x="19" y="176"/>
                  </a:cubicBezTo>
                  <a:lnTo>
                    <a:pt x="19" y="206"/>
                  </a:lnTo>
                  <a:cubicBezTo>
                    <a:pt x="30" y="213"/>
                    <a:pt x="46" y="220"/>
                    <a:pt x="53" y="220"/>
                  </a:cubicBezTo>
                  <a:lnTo>
                    <a:pt x="60" y="220"/>
                  </a:lnTo>
                  <a:cubicBezTo>
                    <a:pt x="79" y="158"/>
                    <a:pt x="143" y="153"/>
                    <a:pt x="184" y="127"/>
                  </a:cubicBezTo>
                  <a:cubicBezTo>
                    <a:pt x="172" y="68"/>
                    <a:pt x="105" y="94"/>
                    <a:pt x="86" y="49"/>
                  </a:cubicBezTo>
                  <a:cubicBezTo>
                    <a:pt x="94" y="27"/>
                    <a:pt x="135" y="41"/>
                    <a:pt x="131" y="4"/>
                  </a:cubicBezTo>
                  <a:cubicBezTo>
                    <a:pt x="120" y="4"/>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
            <p:cNvSpPr/>
            <p:nvPr/>
          </p:nvSpPr>
          <p:spPr>
            <a:xfrm>
              <a:off x="-2310714" y="-2918480"/>
              <a:ext cx="11078" cy="9550"/>
            </a:xfrm>
            <a:custGeom>
              <a:avLst/>
              <a:gdLst/>
              <a:ahLst/>
              <a:cxnLst/>
              <a:rect l="l" t="t" r="r" b="b"/>
              <a:pathLst>
                <a:path w="232" h="200" extrusionOk="0">
                  <a:moveTo>
                    <a:pt x="195" y="1"/>
                  </a:moveTo>
                  <a:cubicBezTo>
                    <a:pt x="154" y="1"/>
                    <a:pt x="139" y="46"/>
                    <a:pt x="113" y="68"/>
                  </a:cubicBezTo>
                  <a:cubicBezTo>
                    <a:pt x="105" y="76"/>
                    <a:pt x="97" y="80"/>
                    <a:pt x="90" y="80"/>
                  </a:cubicBezTo>
                  <a:cubicBezTo>
                    <a:pt x="83" y="80"/>
                    <a:pt x="75" y="76"/>
                    <a:pt x="68" y="68"/>
                  </a:cubicBezTo>
                  <a:cubicBezTo>
                    <a:pt x="30" y="102"/>
                    <a:pt x="8" y="147"/>
                    <a:pt x="1" y="199"/>
                  </a:cubicBezTo>
                  <a:cubicBezTo>
                    <a:pt x="75" y="154"/>
                    <a:pt x="146" y="109"/>
                    <a:pt x="232" y="99"/>
                  </a:cubicBezTo>
                  <a:cubicBezTo>
                    <a:pt x="202" y="72"/>
                    <a:pt x="180" y="46"/>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
            <p:cNvSpPr/>
            <p:nvPr/>
          </p:nvSpPr>
          <p:spPr>
            <a:xfrm>
              <a:off x="-2305700" y="-2895417"/>
              <a:ext cx="8213" cy="4488"/>
            </a:xfrm>
            <a:custGeom>
              <a:avLst/>
              <a:gdLst/>
              <a:ahLst/>
              <a:cxnLst/>
              <a:rect l="l" t="t" r="r" b="b"/>
              <a:pathLst>
                <a:path w="172" h="94" extrusionOk="0">
                  <a:moveTo>
                    <a:pt x="75" y="0"/>
                  </a:moveTo>
                  <a:cubicBezTo>
                    <a:pt x="49" y="0"/>
                    <a:pt x="30" y="19"/>
                    <a:pt x="18" y="37"/>
                  </a:cubicBezTo>
                  <a:cubicBezTo>
                    <a:pt x="0" y="64"/>
                    <a:pt x="30" y="71"/>
                    <a:pt x="41" y="87"/>
                  </a:cubicBezTo>
                  <a:lnTo>
                    <a:pt x="41" y="94"/>
                  </a:lnTo>
                  <a:lnTo>
                    <a:pt x="45" y="94"/>
                  </a:lnTo>
                  <a:cubicBezTo>
                    <a:pt x="53" y="90"/>
                    <a:pt x="60" y="87"/>
                    <a:pt x="71" y="87"/>
                  </a:cubicBezTo>
                  <a:cubicBezTo>
                    <a:pt x="86" y="87"/>
                    <a:pt x="105" y="94"/>
                    <a:pt x="123" y="94"/>
                  </a:cubicBezTo>
                  <a:cubicBezTo>
                    <a:pt x="157" y="94"/>
                    <a:pt x="172" y="68"/>
                    <a:pt x="161" y="37"/>
                  </a:cubicBezTo>
                  <a:cubicBezTo>
                    <a:pt x="153" y="8"/>
                    <a:pt x="120" y="11"/>
                    <a:pt x="94" y="4"/>
                  </a:cubicBezTo>
                  <a:cubicBezTo>
                    <a:pt x="86" y="0"/>
                    <a:pt x="82"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
            <p:cNvSpPr/>
            <p:nvPr/>
          </p:nvSpPr>
          <p:spPr>
            <a:xfrm>
              <a:off x="-2302167" y="-2918480"/>
              <a:ext cx="6828" cy="5253"/>
            </a:xfrm>
            <a:custGeom>
              <a:avLst/>
              <a:gdLst/>
              <a:ahLst/>
              <a:cxnLst/>
              <a:rect l="l" t="t" r="r" b="b"/>
              <a:pathLst>
                <a:path w="143" h="110" extrusionOk="0">
                  <a:moveTo>
                    <a:pt x="20" y="1"/>
                  </a:moveTo>
                  <a:cubicBezTo>
                    <a:pt x="1" y="46"/>
                    <a:pt x="23" y="72"/>
                    <a:pt x="53" y="99"/>
                  </a:cubicBezTo>
                  <a:cubicBezTo>
                    <a:pt x="65" y="106"/>
                    <a:pt x="75" y="109"/>
                    <a:pt x="87" y="109"/>
                  </a:cubicBezTo>
                  <a:cubicBezTo>
                    <a:pt x="98" y="109"/>
                    <a:pt x="110" y="106"/>
                    <a:pt x="120" y="102"/>
                  </a:cubicBezTo>
                  <a:cubicBezTo>
                    <a:pt x="124" y="94"/>
                    <a:pt x="132" y="90"/>
                    <a:pt x="136" y="83"/>
                  </a:cubicBezTo>
                  <a:cubicBezTo>
                    <a:pt x="143" y="61"/>
                    <a:pt x="132" y="49"/>
                    <a:pt x="120" y="35"/>
                  </a:cubicBezTo>
                  <a:lnTo>
                    <a:pt x="110" y="35"/>
                  </a:lnTo>
                  <a:cubicBezTo>
                    <a:pt x="75" y="35"/>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
            <p:cNvSpPr/>
            <p:nvPr/>
          </p:nvSpPr>
          <p:spPr>
            <a:xfrm>
              <a:off x="-2291280" y="-2706757"/>
              <a:ext cx="22395" cy="16474"/>
            </a:xfrm>
            <a:custGeom>
              <a:avLst/>
              <a:gdLst/>
              <a:ahLst/>
              <a:cxnLst/>
              <a:rect l="l" t="t" r="r" b="b"/>
              <a:pathLst>
                <a:path w="469" h="345" extrusionOk="0">
                  <a:moveTo>
                    <a:pt x="135" y="1"/>
                  </a:moveTo>
                  <a:cubicBezTo>
                    <a:pt x="125" y="49"/>
                    <a:pt x="91" y="79"/>
                    <a:pt x="53" y="113"/>
                  </a:cubicBezTo>
                  <a:cubicBezTo>
                    <a:pt x="39" y="131"/>
                    <a:pt x="20" y="150"/>
                    <a:pt x="1" y="173"/>
                  </a:cubicBezTo>
                  <a:cubicBezTo>
                    <a:pt x="42" y="165"/>
                    <a:pt x="65" y="158"/>
                    <a:pt x="80" y="158"/>
                  </a:cubicBezTo>
                  <a:cubicBezTo>
                    <a:pt x="98" y="158"/>
                    <a:pt x="98" y="168"/>
                    <a:pt x="94" y="184"/>
                  </a:cubicBezTo>
                  <a:cubicBezTo>
                    <a:pt x="80" y="254"/>
                    <a:pt x="132" y="292"/>
                    <a:pt x="151" y="344"/>
                  </a:cubicBezTo>
                  <a:cubicBezTo>
                    <a:pt x="169" y="311"/>
                    <a:pt x="177" y="270"/>
                    <a:pt x="232" y="270"/>
                  </a:cubicBezTo>
                  <a:lnTo>
                    <a:pt x="237" y="270"/>
                  </a:lnTo>
                  <a:cubicBezTo>
                    <a:pt x="240" y="270"/>
                    <a:pt x="248" y="273"/>
                    <a:pt x="251" y="273"/>
                  </a:cubicBezTo>
                  <a:cubicBezTo>
                    <a:pt x="296" y="273"/>
                    <a:pt x="341" y="262"/>
                    <a:pt x="367" y="221"/>
                  </a:cubicBezTo>
                  <a:cubicBezTo>
                    <a:pt x="371" y="213"/>
                    <a:pt x="375" y="210"/>
                    <a:pt x="379" y="206"/>
                  </a:cubicBezTo>
                  <a:cubicBezTo>
                    <a:pt x="382" y="202"/>
                    <a:pt x="386" y="199"/>
                    <a:pt x="389" y="199"/>
                  </a:cubicBezTo>
                  <a:cubicBezTo>
                    <a:pt x="394" y="199"/>
                    <a:pt x="397" y="199"/>
                    <a:pt x="401" y="206"/>
                  </a:cubicBezTo>
                  <a:lnTo>
                    <a:pt x="405" y="206"/>
                  </a:lnTo>
                  <a:cubicBezTo>
                    <a:pt x="423" y="225"/>
                    <a:pt x="408" y="232"/>
                    <a:pt x="394" y="247"/>
                  </a:cubicBezTo>
                  <a:cubicBezTo>
                    <a:pt x="371" y="262"/>
                    <a:pt x="367" y="292"/>
                    <a:pt x="386" y="303"/>
                  </a:cubicBezTo>
                  <a:cubicBezTo>
                    <a:pt x="394" y="311"/>
                    <a:pt x="401" y="311"/>
                    <a:pt x="408" y="311"/>
                  </a:cubicBezTo>
                  <a:cubicBezTo>
                    <a:pt x="427" y="311"/>
                    <a:pt x="431" y="289"/>
                    <a:pt x="439" y="270"/>
                  </a:cubicBezTo>
                  <a:cubicBezTo>
                    <a:pt x="442" y="262"/>
                    <a:pt x="446" y="254"/>
                    <a:pt x="449" y="247"/>
                  </a:cubicBezTo>
                  <a:cubicBezTo>
                    <a:pt x="468" y="154"/>
                    <a:pt x="449" y="123"/>
                    <a:pt x="363" y="97"/>
                  </a:cubicBezTo>
                  <a:cubicBezTo>
                    <a:pt x="285" y="75"/>
                    <a:pt x="21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
            <p:cNvSpPr/>
            <p:nvPr/>
          </p:nvSpPr>
          <p:spPr>
            <a:xfrm>
              <a:off x="-2296437" y="-2694485"/>
              <a:ext cx="9168" cy="8308"/>
            </a:xfrm>
            <a:custGeom>
              <a:avLst/>
              <a:gdLst/>
              <a:ahLst/>
              <a:cxnLst/>
              <a:rect l="l" t="t" r="r" b="b"/>
              <a:pathLst>
                <a:path w="192" h="174" extrusionOk="0">
                  <a:moveTo>
                    <a:pt x="147" y="1"/>
                  </a:moveTo>
                  <a:cubicBezTo>
                    <a:pt x="135" y="1"/>
                    <a:pt x="124" y="1"/>
                    <a:pt x="124" y="5"/>
                  </a:cubicBezTo>
                  <a:cubicBezTo>
                    <a:pt x="109" y="73"/>
                    <a:pt x="31" y="46"/>
                    <a:pt x="0" y="87"/>
                  </a:cubicBezTo>
                  <a:cubicBezTo>
                    <a:pt x="19" y="144"/>
                    <a:pt x="53" y="173"/>
                    <a:pt x="94" y="173"/>
                  </a:cubicBezTo>
                  <a:cubicBezTo>
                    <a:pt x="112" y="173"/>
                    <a:pt x="135" y="166"/>
                    <a:pt x="161" y="151"/>
                  </a:cubicBezTo>
                  <a:cubicBezTo>
                    <a:pt x="165" y="136"/>
                    <a:pt x="173" y="121"/>
                    <a:pt x="176" y="102"/>
                  </a:cubicBezTo>
                  <a:cubicBezTo>
                    <a:pt x="154" y="84"/>
                    <a:pt x="165" y="68"/>
                    <a:pt x="180" y="50"/>
                  </a:cubicBezTo>
                  <a:cubicBezTo>
                    <a:pt x="191" y="35"/>
                    <a:pt x="183" y="9"/>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
            <p:cNvSpPr/>
            <p:nvPr/>
          </p:nvSpPr>
          <p:spPr>
            <a:xfrm>
              <a:off x="-2286791" y="-2686415"/>
              <a:ext cx="10553" cy="9502"/>
            </a:xfrm>
            <a:custGeom>
              <a:avLst/>
              <a:gdLst/>
              <a:ahLst/>
              <a:cxnLst/>
              <a:rect l="l" t="t" r="r" b="b"/>
              <a:pathLst>
                <a:path w="221" h="199" extrusionOk="0">
                  <a:moveTo>
                    <a:pt x="75" y="1"/>
                  </a:moveTo>
                  <a:cubicBezTo>
                    <a:pt x="49" y="53"/>
                    <a:pt x="0" y="98"/>
                    <a:pt x="41" y="165"/>
                  </a:cubicBezTo>
                  <a:cubicBezTo>
                    <a:pt x="53" y="139"/>
                    <a:pt x="49" y="106"/>
                    <a:pt x="86" y="79"/>
                  </a:cubicBezTo>
                  <a:cubicBezTo>
                    <a:pt x="98" y="113"/>
                    <a:pt x="112" y="142"/>
                    <a:pt x="138" y="165"/>
                  </a:cubicBezTo>
                  <a:cubicBezTo>
                    <a:pt x="154" y="180"/>
                    <a:pt x="169" y="199"/>
                    <a:pt x="188" y="199"/>
                  </a:cubicBezTo>
                  <a:cubicBezTo>
                    <a:pt x="191" y="199"/>
                    <a:pt x="198" y="195"/>
                    <a:pt x="210" y="191"/>
                  </a:cubicBezTo>
                  <a:cubicBezTo>
                    <a:pt x="210" y="187"/>
                    <a:pt x="217" y="184"/>
                    <a:pt x="217" y="180"/>
                  </a:cubicBezTo>
                  <a:cubicBezTo>
                    <a:pt x="221" y="142"/>
                    <a:pt x="183" y="161"/>
                    <a:pt x="169" y="150"/>
                  </a:cubicBezTo>
                  <a:cubicBezTo>
                    <a:pt x="154" y="142"/>
                    <a:pt x="146" y="128"/>
                    <a:pt x="146" y="113"/>
                  </a:cubicBezTo>
                  <a:cubicBezTo>
                    <a:pt x="150" y="56"/>
                    <a:pt x="105"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
            <p:cNvSpPr/>
            <p:nvPr/>
          </p:nvSpPr>
          <p:spPr>
            <a:xfrm>
              <a:off x="-2293237" y="-2676245"/>
              <a:ext cx="4871" cy="4727"/>
            </a:xfrm>
            <a:custGeom>
              <a:avLst/>
              <a:gdLst/>
              <a:ahLst/>
              <a:cxnLst/>
              <a:rect l="l" t="t" r="r" b="b"/>
              <a:pathLst>
                <a:path w="102" h="99" extrusionOk="0">
                  <a:moveTo>
                    <a:pt x="68" y="0"/>
                  </a:moveTo>
                  <a:cubicBezTo>
                    <a:pt x="45" y="8"/>
                    <a:pt x="12" y="5"/>
                    <a:pt x="4" y="38"/>
                  </a:cubicBezTo>
                  <a:cubicBezTo>
                    <a:pt x="1" y="64"/>
                    <a:pt x="12" y="83"/>
                    <a:pt x="27" y="98"/>
                  </a:cubicBezTo>
                  <a:cubicBezTo>
                    <a:pt x="38" y="90"/>
                    <a:pt x="49" y="79"/>
                    <a:pt x="64" y="76"/>
                  </a:cubicBezTo>
                  <a:cubicBezTo>
                    <a:pt x="90" y="68"/>
                    <a:pt x="102" y="53"/>
                    <a:pt x="98" y="27"/>
                  </a:cubicBezTo>
                  <a:cubicBezTo>
                    <a:pt x="98" y="12"/>
                    <a:pt x="87"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
            <p:cNvSpPr/>
            <p:nvPr/>
          </p:nvSpPr>
          <p:spPr>
            <a:xfrm>
              <a:off x="-2458500" y="-2826896"/>
              <a:ext cx="9837" cy="9693"/>
            </a:xfrm>
            <a:custGeom>
              <a:avLst/>
              <a:gdLst/>
              <a:ahLst/>
              <a:cxnLst/>
              <a:rect l="l" t="t" r="r" b="b"/>
              <a:pathLst>
                <a:path w="206" h="203" extrusionOk="0">
                  <a:moveTo>
                    <a:pt x="161" y="1"/>
                  </a:moveTo>
                  <a:cubicBezTo>
                    <a:pt x="139" y="4"/>
                    <a:pt x="123" y="27"/>
                    <a:pt x="101" y="27"/>
                  </a:cubicBezTo>
                  <a:cubicBezTo>
                    <a:pt x="97" y="27"/>
                    <a:pt x="90" y="27"/>
                    <a:pt x="86" y="23"/>
                  </a:cubicBezTo>
                  <a:cubicBezTo>
                    <a:pt x="34" y="72"/>
                    <a:pt x="0" y="120"/>
                    <a:pt x="52" y="188"/>
                  </a:cubicBezTo>
                  <a:cubicBezTo>
                    <a:pt x="75" y="195"/>
                    <a:pt x="94" y="203"/>
                    <a:pt x="113" y="203"/>
                  </a:cubicBezTo>
                  <a:cubicBezTo>
                    <a:pt x="135" y="203"/>
                    <a:pt x="154" y="195"/>
                    <a:pt x="173" y="169"/>
                  </a:cubicBezTo>
                  <a:cubicBezTo>
                    <a:pt x="206" y="120"/>
                    <a:pt x="191" y="68"/>
                    <a:pt x="199" y="15"/>
                  </a:cubicBezTo>
                  <a:cubicBezTo>
                    <a:pt x="199" y="4"/>
                    <a:pt x="180"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
            <p:cNvSpPr/>
            <p:nvPr/>
          </p:nvSpPr>
          <p:spPr>
            <a:xfrm>
              <a:off x="-2456017" y="-2828519"/>
              <a:ext cx="8786" cy="13656"/>
            </a:xfrm>
            <a:custGeom>
              <a:avLst/>
              <a:gdLst/>
              <a:ahLst/>
              <a:cxnLst/>
              <a:rect l="l" t="t" r="r" b="b"/>
              <a:pathLst>
                <a:path w="184" h="286" extrusionOk="0">
                  <a:moveTo>
                    <a:pt x="131" y="1"/>
                  </a:moveTo>
                  <a:cubicBezTo>
                    <a:pt x="124" y="1"/>
                    <a:pt x="116" y="1"/>
                    <a:pt x="105" y="4"/>
                  </a:cubicBezTo>
                  <a:cubicBezTo>
                    <a:pt x="76" y="12"/>
                    <a:pt x="57" y="38"/>
                    <a:pt x="34" y="57"/>
                  </a:cubicBezTo>
                  <a:cubicBezTo>
                    <a:pt x="38" y="61"/>
                    <a:pt x="45" y="61"/>
                    <a:pt x="49" y="61"/>
                  </a:cubicBezTo>
                  <a:cubicBezTo>
                    <a:pt x="71" y="61"/>
                    <a:pt x="87" y="38"/>
                    <a:pt x="109" y="35"/>
                  </a:cubicBezTo>
                  <a:lnTo>
                    <a:pt x="113" y="35"/>
                  </a:lnTo>
                  <a:cubicBezTo>
                    <a:pt x="128" y="35"/>
                    <a:pt x="147" y="38"/>
                    <a:pt x="147" y="49"/>
                  </a:cubicBezTo>
                  <a:cubicBezTo>
                    <a:pt x="139" y="102"/>
                    <a:pt x="154" y="154"/>
                    <a:pt x="121" y="203"/>
                  </a:cubicBezTo>
                  <a:cubicBezTo>
                    <a:pt x="102" y="229"/>
                    <a:pt x="83" y="237"/>
                    <a:pt x="61" y="237"/>
                  </a:cubicBezTo>
                  <a:cubicBezTo>
                    <a:pt x="42" y="237"/>
                    <a:pt x="23" y="229"/>
                    <a:pt x="0" y="222"/>
                  </a:cubicBezTo>
                  <a:lnTo>
                    <a:pt x="0" y="222"/>
                  </a:lnTo>
                  <a:cubicBezTo>
                    <a:pt x="19" y="256"/>
                    <a:pt x="42" y="285"/>
                    <a:pt x="71" y="285"/>
                  </a:cubicBezTo>
                  <a:cubicBezTo>
                    <a:pt x="83" y="285"/>
                    <a:pt x="98" y="282"/>
                    <a:pt x="113" y="263"/>
                  </a:cubicBezTo>
                  <a:cubicBezTo>
                    <a:pt x="169" y="211"/>
                    <a:pt x="183" y="132"/>
                    <a:pt x="183" y="57"/>
                  </a:cubicBezTo>
                  <a:cubicBezTo>
                    <a:pt x="183" y="16"/>
                    <a:pt x="161"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
            <p:cNvSpPr/>
            <p:nvPr/>
          </p:nvSpPr>
          <p:spPr>
            <a:xfrm>
              <a:off x="-2194872" y="-2775660"/>
              <a:ext cx="19673" cy="16474"/>
            </a:xfrm>
            <a:custGeom>
              <a:avLst/>
              <a:gdLst/>
              <a:ahLst/>
              <a:cxnLst/>
              <a:rect l="l" t="t" r="r" b="b"/>
              <a:pathLst>
                <a:path w="412" h="345" extrusionOk="0">
                  <a:moveTo>
                    <a:pt x="244" y="1"/>
                  </a:moveTo>
                  <a:cubicBezTo>
                    <a:pt x="199" y="1"/>
                    <a:pt x="147" y="23"/>
                    <a:pt x="105" y="72"/>
                  </a:cubicBezTo>
                  <a:cubicBezTo>
                    <a:pt x="0" y="184"/>
                    <a:pt x="8" y="229"/>
                    <a:pt x="150" y="310"/>
                  </a:cubicBezTo>
                  <a:cubicBezTo>
                    <a:pt x="169" y="318"/>
                    <a:pt x="183" y="341"/>
                    <a:pt x="206" y="341"/>
                  </a:cubicBezTo>
                  <a:cubicBezTo>
                    <a:pt x="214" y="341"/>
                    <a:pt x="218" y="337"/>
                    <a:pt x="221" y="337"/>
                  </a:cubicBezTo>
                  <a:cubicBezTo>
                    <a:pt x="206" y="307"/>
                    <a:pt x="169" y="274"/>
                    <a:pt x="232" y="262"/>
                  </a:cubicBezTo>
                  <a:cubicBezTo>
                    <a:pt x="259" y="258"/>
                    <a:pt x="270" y="229"/>
                    <a:pt x="304" y="229"/>
                  </a:cubicBezTo>
                  <a:lnTo>
                    <a:pt x="311" y="229"/>
                  </a:lnTo>
                  <a:cubicBezTo>
                    <a:pt x="292" y="277"/>
                    <a:pt x="251" y="303"/>
                    <a:pt x="221" y="337"/>
                  </a:cubicBezTo>
                  <a:cubicBezTo>
                    <a:pt x="232" y="341"/>
                    <a:pt x="247" y="345"/>
                    <a:pt x="259" y="345"/>
                  </a:cubicBezTo>
                  <a:cubicBezTo>
                    <a:pt x="273" y="345"/>
                    <a:pt x="285" y="337"/>
                    <a:pt x="288" y="322"/>
                  </a:cubicBezTo>
                  <a:cubicBezTo>
                    <a:pt x="304" y="281"/>
                    <a:pt x="349" y="281"/>
                    <a:pt x="371" y="255"/>
                  </a:cubicBezTo>
                  <a:cubicBezTo>
                    <a:pt x="359" y="203"/>
                    <a:pt x="411" y="158"/>
                    <a:pt x="385" y="105"/>
                  </a:cubicBezTo>
                  <a:lnTo>
                    <a:pt x="385" y="105"/>
                  </a:lnTo>
                  <a:cubicBezTo>
                    <a:pt x="375" y="117"/>
                    <a:pt x="363" y="124"/>
                    <a:pt x="352" y="124"/>
                  </a:cubicBezTo>
                  <a:cubicBezTo>
                    <a:pt x="330" y="124"/>
                    <a:pt x="311" y="109"/>
                    <a:pt x="285" y="105"/>
                  </a:cubicBezTo>
                  <a:cubicBezTo>
                    <a:pt x="304" y="83"/>
                    <a:pt x="318" y="72"/>
                    <a:pt x="333" y="72"/>
                  </a:cubicBezTo>
                  <a:cubicBezTo>
                    <a:pt x="352" y="72"/>
                    <a:pt x="371" y="86"/>
                    <a:pt x="385" y="105"/>
                  </a:cubicBezTo>
                  <a:cubicBezTo>
                    <a:pt x="359" y="38"/>
                    <a:pt x="30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
            <p:cNvSpPr/>
            <p:nvPr/>
          </p:nvSpPr>
          <p:spPr>
            <a:xfrm>
              <a:off x="-2207717" y="-2779432"/>
              <a:ext cx="16426" cy="11126"/>
            </a:xfrm>
            <a:custGeom>
              <a:avLst/>
              <a:gdLst/>
              <a:ahLst/>
              <a:cxnLst/>
              <a:rect l="l" t="t" r="r" b="b"/>
              <a:pathLst>
                <a:path w="344" h="233" extrusionOk="0">
                  <a:moveTo>
                    <a:pt x="247" y="1"/>
                  </a:moveTo>
                  <a:cubicBezTo>
                    <a:pt x="214" y="23"/>
                    <a:pt x="180" y="35"/>
                    <a:pt x="147" y="35"/>
                  </a:cubicBezTo>
                  <a:cubicBezTo>
                    <a:pt x="124" y="35"/>
                    <a:pt x="102" y="31"/>
                    <a:pt x="79" y="23"/>
                  </a:cubicBezTo>
                  <a:cubicBezTo>
                    <a:pt x="64" y="16"/>
                    <a:pt x="49" y="13"/>
                    <a:pt x="30" y="13"/>
                  </a:cubicBezTo>
                  <a:cubicBezTo>
                    <a:pt x="23" y="13"/>
                    <a:pt x="12" y="13"/>
                    <a:pt x="0" y="20"/>
                  </a:cubicBezTo>
                  <a:cubicBezTo>
                    <a:pt x="0" y="75"/>
                    <a:pt x="97" y="113"/>
                    <a:pt x="34" y="180"/>
                  </a:cubicBezTo>
                  <a:cubicBezTo>
                    <a:pt x="45" y="196"/>
                    <a:pt x="57" y="199"/>
                    <a:pt x="68" y="199"/>
                  </a:cubicBezTo>
                  <a:cubicBezTo>
                    <a:pt x="86" y="199"/>
                    <a:pt x="102" y="192"/>
                    <a:pt x="120" y="188"/>
                  </a:cubicBezTo>
                  <a:cubicBezTo>
                    <a:pt x="128" y="188"/>
                    <a:pt x="138" y="184"/>
                    <a:pt x="150" y="184"/>
                  </a:cubicBezTo>
                  <a:cubicBezTo>
                    <a:pt x="157" y="184"/>
                    <a:pt x="161" y="188"/>
                    <a:pt x="164" y="199"/>
                  </a:cubicBezTo>
                  <a:cubicBezTo>
                    <a:pt x="164" y="225"/>
                    <a:pt x="173" y="232"/>
                    <a:pt x="180" y="232"/>
                  </a:cubicBezTo>
                  <a:cubicBezTo>
                    <a:pt x="191" y="232"/>
                    <a:pt x="206" y="225"/>
                    <a:pt x="214" y="218"/>
                  </a:cubicBezTo>
                  <a:cubicBezTo>
                    <a:pt x="262" y="192"/>
                    <a:pt x="314" y="154"/>
                    <a:pt x="330" y="98"/>
                  </a:cubicBezTo>
                  <a:cubicBezTo>
                    <a:pt x="344" y="42"/>
                    <a:pt x="266" y="42"/>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
            <p:cNvSpPr/>
            <p:nvPr/>
          </p:nvSpPr>
          <p:spPr>
            <a:xfrm>
              <a:off x="-2263919" y="-2671422"/>
              <a:ext cx="25164" cy="17381"/>
            </a:xfrm>
            <a:custGeom>
              <a:avLst/>
              <a:gdLst/>
              <a:ahLst/>
              <a:cxnLst/>
              <a:rect l="l" t="t" r="r" b="b"/>
              <a:pathLst>
                <a:path w="527" h="364" extrusionOk="0">
                  <a:moveTo>
                    <a:pt x="202" y="1"/>
                  </a:moveTo>
                  <a:cubicBezTo>
                    <a:pt x="49" y="106"/>
                    <a:pt x="0" y="255"/>
                    <a:pt x="68" y="360"/>
                  </a:cubicBezTo>
                  <a:lnTo>
                    <a:pt x="104" y="360"/>
                  </a:lnTo>
                  <a:cubicBezTo>
                    <a:pt x="108" y="360"/>
                    <a:pt x="116" y="363"/>
                    <a:pt x="123" y="363"/>
                  </a:cubicBezTo>
                  <a:cubicBezTo>
                    <a:pt x="138" y="363"/>
                    <a:pt x="153" y="360"/>
                    <a:pt x="164" y="344"/>
                  </a:cubicBezTo>
                  <a:cubicBezTo>
                    <a:pt x="164" y="325"/>
                    <a:pt x="149" y="325"/>
                    <a:pt x="146" y="318"/>
                  </a:cubicBezTo>
                  <a:cubicBezTo>
                    <a:pt x="108" y="277"/>
                    <a:pt x="120" y="168"/>
                    <a:pt x="146" y="168"/>
                  </a:cubicBezTo>
                  <a:lnTo>
                    <a:pt x="149" y="168"/>
                  </a:lnTo>
                  <a:cubicBezTo>
                    <a:pt x="157" y="173"/>
                    <a:pt x="164" y="177"/>
                    <a:pt x="175" y="177"/>
                  </a:cubicBezTo>
                  <a:cubicBezTo>
                    <a:pt x="187" y="177"/>
                    <a:pt x="198" y="173"/>
                    <a:pt x="209" y="173"/>
                  </a:cubicBezTo>
                  <a:cubicBezTo>
                    <a:pt x="220" y="168"/>
                    <a:pt x="232" y="165"/>
                    <a:pt x="242" y="165"/>
                  </a:cubicBezTo>
                  <a:cubicBezTo>
                    <a:pt x="269" y="165"/>
                    <a:pt x="287" y="177"/>
                    <a:pt x="299" y="221"/>
                  </a:cubicBezTo>
                  <a:cubicBezTo>
                    <a:pt x="299" y="232"/>
                    <a:pt x="310" y="247"/>
                    <a:pt x="325" y="247"/>
                  </a:cubicBezTo>
                  <a:cubicBezTo>
                    <a:pt x="329" y="247"/>
                    <a:pt x="337" y="244"/>
                    <a:pt x="340" y="240"/>
                  </a:cubicBezTo>
                  <a:cubicBezTo>
                    <a:pt x="359" y="229"/>
                    <a:pt x="359" y="206"/>
                    <a:pt x="347" y="187"/>
                  </a:cubicBezTo>
                  <a:cubicBezTo>
                    <a:pt x="337" y="161"/>
                    <a:pt x="314" y="135"/>
                    <a:pt x="359" y="116"/>
                  </a:cubicBezTo>
                  <a:cubicBezTo>
                    <a:pt x="382" y="168"/>
                    <a:pt x="396" y="191"/>
                    <a:pt x="430" y="191"/>
                  </a:cubicBezTo>
                  <a:cubicBezTo>
                    <a:pt x="452" y="191"/>
                    <a:pt x="482" y="184"/>
                    <a:pt x="527" y="168"/>
                  </a:cubicBezTo>
                  <a:cubicBezTo>
                    <a:pt x="508" y="135"/>
                    <a:pt x="467" y="120"/>
                    <a:pt x="463" y="75"/>
                  </a:cubicBezTo>
                  <a:cubicBezTo>
                    <a:pt x="463" y="68"/>
                    <a:pt x="463" y="46"/>
                    <a:pt x="456" y="46"/>
                  </a:cubicBezTo>
                  <a:cubicBezTo>
                    <a:pt x="456" y="46"/>
                    <a:pt x="456" y="49"/>
                    <a:pt x="452" y="49"/>
                  </a:cubicBezTo>
                  <a:cubicBezTo>
                    <a:pt x="437" y="56"/>
                    <a:pt x="426" y="61"/>
                    <a:pt x="415" y="61"/>
                  </a:cubicBezTo>
                  <a:cubicBezTo>
                    <a:pt x="370" y="61"/>
                    <a:pt x="347" y="4"/>
                    <a:pt x="303" y="1"/>
                  </a:cubicBezTo>
                  <a:lnTo>
                    <a:pt x="295" y="1"/>
                  </a:lnTo>
                  <a:cubicBezTo>
                    <a:pt x="284" y="1"/>
                    <a:pt x="273" y="4"/>
                    <a:pt x="265" y="4"/>
                  </a:cubicBezTo>
                  <a:cubicBezTo>
                    <a:pt x="254" y="8"/>
                    <a:pt x="242" y="8"/>
                    <a:pt x="232" y="8"/>
                  </a:cubicBezTo>
                  <a:lnTo>
                    <a:pt x="220" y="8"/>
                  </a:lnTo>
                  <a:cubicBezTo>
                    <a:pt x="213" y="8"/>
                    <a:pt x="209"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
            <p:cNvSpPr/>
            <p:nvPr/>
          </p:nvSpPr>
          <p:spPr>
            <a:xfrm>
              <a:off x="-2562404" y="-2694628"/>
              <a:ext cx="12176" cy="9837"/>
            </a:xfrm>
            <a:custGeom>
              <a:avLst/>
              <a:gdLst/>
              <a:ahLst/>
              <a:cxnLst/>
              <a:rect l="l" t="t" r="r" b="b"/>
              <a:pathLst>
                <a:path w="255" h="206" extrusionOk="0">
                  <a:moveTo>
                    <a:pt x="218" y="0"/>
                  </a:moveTo>
                  <a:lnTo>
                    <a:pt x="218" y="4"/>
                  </a:lnTo>
                  <a:cubicBezTo>
                    <a:pt x="199" y="109"/>
                    <a:pt x="158" y="157"/>
                    <a:pt x="75" y="157"/>
                  </a:cubicBezTo>
                  <a:cubicBezTo>
                    <a:pt x="53" y="157"/>
                    <a:pt x="30" y="154"/>
                    <a:pt x="4" y="150"/>
                  </a:cubicBezTo>
                  <a:lnTo>
                    <a:pt x="1" y="150"/>
                  </a:lnTo>
                  <a:cubicBezTo>
                    <a:pt x="1" y="192"/>
                    <a:pt x="20" y="206"/>
                    <a:pt x="46" y="206"/>
                  </a:cubicBezTo>
                  <a:cubicBezTo>
                    <a:pt x="56" y="206"/>
                    <a:pt x="68" y="202"/>
                    <a:pt x="79" y="199"/>
                  </a:cubicBezTo>
                  <a:cubicBezTo>
                    <a:pt x="109" y="192"/>
                    <a:pt x="135" y="173"/>
                    <a:pt x="161" y="161"/>
                  </a:cubicBezTo>
                  <a:cubicBezTo>
                    <a:pt x="247" y="124"/>
                    <a:pt x="255" y="105"/>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
            <p:cNvSpPr/>
            <p:nvPr/>
          </p:nvSpPr>
          <p:spPr>
            <a:xfrm>
              <a:off x="-2567418" y="-2697828"/>
              <a:ext cx="5969" cy="10410"/>
            </a:xfrm>
            <a:custGeom>
              <a:avLst/>
              <a:gdLst/>
              <a:ahLst/>
              <a:cxnLst/>
              <a:rect l="l" t="t" r="r" b="b"/>
              <a:pathLst>
                <a:path w="125" h="218" extrusionOk="0">
                  <a:moveTo>
                    <a:pt x="125" y="0"/>
                  </a:moveTo>
                  <a:cubicBezTo>
                    <a:pt x="4" y="57"/>
                    <a:pt x="1" y="105"/>
                    <a:pt x="106" y="217"/>
                  </a:cubicBezTo>
                  <a:lnTo>
                    <a:pt x="109" y="217"/>
                  </a:lnTo>
                  <a:cubicBezTo>
                    <a:pt x="76" y="143"/>
                    <a:pt x="31" y="67"/>
                    <a:pt x="125" y="4"/>
                  </a:cubicBezTo>
                  <a:lnTo>
                    <a:pt x="1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
            <p:cNvSpPr/>
            <p:nvPr/>
          </p:nvSpPr>
          <p:spPr>
            <a:xfrm>
              <a:off x="-2561497" y="-2698735"/>
              <a:ext cx="9502" cy="4297"/>
            </a:xfrm>
            <a:custGeom>
              <a:avLst/>
              <a:gdLst/>
              <a:ahLst/>
              <a:cxnLst/>
              <a:rect l="l" t="t" r="r" b="b"/>
              <a:pathLst>
                <a:path w="199" h="90" extrusionOk="0">
                  <a:moveTo>
                    <a:pt x="94" y="0"/>
                  </a:moveTo>
                  <a:cubicBezTo>
                    <a:pt x="68" y="0"/>
                    <a:pt x="37" y="8"/>
                    <a:pt x="1" y="19"/>
                  </a:cubicBezTo>
                  <a:lnTo>
                    <a:pt x="1" y="23"/>
                  </a:lnTo>
                  <a:cubicBezTo>
                    <a:pt x="71" y="31"/>
                    <a:pt x="146" y="27"/>
                    <a:pt x="199" y="90"/>
                  </a:cubicBezTo>
                  <a:lnTo>
                    <a:pt x="199" y="86"/>
                  </a:lnTo>
                  <a:cubicBezTo>
                    <a:pt x="168" y="27"/>
                    <a:pt x="142"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
            <p:cNvSpPr/>
            <p:nvPr/>
          </p:nvSpPr>
          <p:spPr>
            <a:xfrm>
              <a:off x="-2862799" y="-2501480"/>
              <a:ext cx="13800" cy="15041"/>
            </a:xfrm>
            <a:custGeom>
              <a:avLst/>
              <a:gdLst/>
              <a:ahLst/>
              <a:cxnLst/>
              <a:rect l="l" t="t" r="r" b="b"/>
              <a:pathLst>
                <a:path w="289" h="315" extrusionOk="0">
                  <a:moveTo>
                    <a:pt x="169" y="1"/>
                  </a:moveTo>
                  <a:cubicBezTo>
                    <a:pt x="131" y="1"/>
                    <a:pt x="90" y="8"/>
                    <a:pt x="60" y="37"/>
                  </a:cubicBezTo>
                  <a:cubicBezTo>
                    <a:pt x="72" y="49"/>
                    <a:pt x="83" y="56"/>
                    <a:pt x="90" y="72"/>
                  </a:cubicBezTo>
                  <a:cubicBezTo>
                    <a:pt x="101" y="90"/>
                    <a:pt x="109" y="116"/>
                    <a:pt x="83" y="131"/>
                  </a:cubicBezTo>
                  <a:cubicBezTo>
                    <a:pt x="79" y="131"/>
                    <a:pt x="75" y="135"/>
                    <a:pt x="72" y="135"/>
                  </a:cubicBezTo>
                  <a:cubicBezTo>
                    <a:pt x="53" y="135"/>
                    <a:pt x="41" y="113"/>
                    <a:pt x="27" y="101"/>
                  </a:cubicBezTo>
                  <a:lnTo>
                    <a:pt x="27" y="101"/>
                  </a:lnTo>
                  <a:cubicBezTo>
                    <a:pt x="0" y="191"/>
                    <a:pt x="23" y="265"/>
                    <a:pt x="109" y="315"/>
                  </a:cubicBezTo>
                  <a:cubicBezTo>
                    <a:pt x="150" y="307"/>
                    <a:pt x="184" y="281"/>
                    <a:pt x="224" y="270"/>
                  </a:cubicBezTo>
                  <a:cubicBezTo>
                    <a:pt x="288" y="251"/>
                    <a:pt x="284" y="184"/>
                    <a:pt x="284" y="127"/>
                  </a:cubicBezTo>
                  <a:cubicBezTo>
                    <a:pt x="284" y="68"/>
                    <a:pt x="266" y="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
            <p:cNvSpPr/>
            <p:nvPr/>
          </p:nvSpPr>
          <p:spPr>
            <a:xfrm>
              <a:off x="-2861558" y="-2499713"/>
              <a:ext cx="3963" cy="4727"/>
            </a:xfrm>
            <a:custGeom>
              <a:avLst/>
              <a:gdLst/>
              <a:ahLst/>
              <a:cxnLst/>
              <a:rect l="l" t="t" r="r" b="b"/>
              <a:pathLst>
                <a:path w="83" h="99" extrusionOk="0">
                  <a:moveTo>
                    <a:pt x="34" y="0"/>
                  </a:moveTo>
                  <a:cubicBezTo>
                    <a:pt x="12" y="16"/>
                    <a:pt x="8" y="42"/>
                    <a:pt x="1" y="64"/>
                  </a:cubicBezTo>
                  <a:cubicBezTo>
                    <a:pt x="15" y="76"/>
                    <a:pt x="27" y="98"/>
                    <a:pt x="46" y="98"/>
                  </a:cubicBezTo>
                  <a:cubicBezTo>
                    <a:pt x="49" y="98"/>
                    <a:pt x="53" y="94"/>
                    <a:pt x="57" y="94"/>
                  </a:cubicBezTo>
                  <a:cubicBezTo>
                    <a:pt x="83" y="79"/>
                    <a:pt x="75" y="53"/>
                    <a:pt x="64" y="35"/>
                  </a:cubicBezTo>
                  <a:cubicBezTo>
                    <a:pt x="57" y="19"/>
                    <a:pt x="46"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
            <p:cNvSpPr/>
            <p:nvPr/>
          </p:nvSpPr>
          <p:spPr>
            <a:xfrm>
              <a:off x="-2854586" y="-2893125"/>
              <a:ext cx="6446" cy="9359"/>
            </a:xfrm>
            <a:custGeom>
              <a:avLst/>
              <a:gdLst/>
              <a:ahLst/>
              <a:cxnLst/>
              <a:rect l="l" t="t" r="r" b="b"/>
              <a:pathLst>
                <a:path w="135" h="196" extrusionOk="0">
                  <a:moveTo>
                    <a:pt x="52" y="1"/>
                  </a:moveTo>
                  <a:cubicBezTo>
                    <a:pt x="8" y="27"/>
                    <a:pt x="16" y="75"/>
                    <a:pt x="0" y="113"/>
                  </a:cubicBezTo>
                  <a:cubicBezTo>
                    <a:pt x="34" y="132"/>
                    <a:pt x="12" y="177"/>
                    <a:pt x="45" y="196"/>
                  </a:cubicBezTo>
                  <a:cubicBezTo>
                    <a:pt x="71" y="173"/>
                    <a:pt x="97" y="154"/>
                    <a:pt x="120" y="132"/>
                  </a:cubicBezTo>
                  <a:cubicBezTo>
                    <a:pt x="135" y="68"/>
                    <a:pt x="57" y="53"/>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
            <p:cNvSpPr/>
            <p:nvPr/>
          </p:nvSpPr>
          <p:spPr>
            <a:xfrm>
              <a:off x="-2866190" y="-2888493"/>
              <a:ext cx="3820" cy="4011"/>
            </a:xfrm>
            <a:custGeom>
              <a:avLst/>
              <a:gdLst/>
              <a:ahLst/>
              <a:cxnLst/>
              <a:rect l="l" t="t" r="r" b="b"/>
              <a:pathLst>
                <a:path w="80" h="84" extrusionOk="0">
                  <a:moveTo>
                    <a:pt x="0" y="1"/>
                  </a:moveTo>
                  <a:lnTo>
                    <a:pt x="0" y="9"/>
                  </a:lnTo>
                  <a:lnTo>
                    <a:pt x="0" y="64"/>
                  </a:lnTo>
                  <a:cubicBezTo>
                    <a:pt x="12" y="76"/>
                    <a:pt x="23" y="83"/>
                    <a:pt x="34" y="83"/>
                  </a:cubicBezTo>
                  <a:cubicBezTo>
                    <a:pt x="41" y="83"/>
                    <a:pt x="49" y="80"/>
                    <a:pt x="57" y="68"/>
                  </a:cubicBezTo>
                  <a:cubicBezTo>
                    <a:pt x="79" y="35"/>
                    <a:pt x="49" y="31"/>
                    <a:pt x="26" y="20"/>
                  </a:cubicBezTo>
                  <a:cubicBezTo>
                    <a:pt x="19" y="16"/>
                    <a:pt x="8" y="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
            <p:cNvSpPr/>
            <p:nvPr/>
          </p:nvSpPr>
          <p:spPr>
            <a:xfrm>
              <a:off x="-2475451" y="-2781915"/>
              <a:ext cx="11651" cy="15949"/>
            </a:xfrm>
            <a:custGeom>
              <a:avLst/>
              <a:gdLst/>
              <a:ahLst/>
              <a:cxnLst/>
              <a:rect l="l" t="t" r="r" b="b"/>
              <a:pathLst>
                <a:path w="244" h="334" extrusionOk="0">
                  <a:moveTo>
                    <a:pt x="164" y="1"/>
                  </a:moveTo>
                  <a:cubicBezTo>
                    <a:pt x="127" y="1"/>
                    <a:pt x="90" y="15"/>
                    <a:pt x="75" y="49"/>
                  </a:cubicBezTo>
                  <a:cubicBezTo>
                    <a:pt x="38" y="124"/>
                    <a:pt x="0" y="203"/>
                    <a:pt x="49" y="292"/>
                  </a:cubicBezTo>
                  <a:cubicBezTo>
                    <a:pt x="60" y="307"/>
                    <a:pt x="52" y="329"/>
                    <a:pt x="79" y="334"/>
                  </a:cubicBezTo>
                  <a:lnTo>
                    <a:pt x="83" y="334"/>
                  </a:lnTo>
                  <a:cubicBezTo>
                    <a:pt x="105" y="334"/>
                    <a:pt x="127" y="318"/>
                    <a:pt x="127" y="296"/>
                  </a:cubicBezTo>
                  <a:cubicBezTo>
                    <a:pt x="131" y="248"/>
                    <a:pt x="157" y="210"/>
                    <a:pt x="191" y="180"/>
                  </a:cubicBezTo>
                  <a:cubicBezTo>
                    <a:pt x="146" y="172"/>
                    <a:pt x="116" y="135"/>
                    <a:pt x="75" y="109"/>
                  </a:cubicBezTo>
                  <a:cubicBezTo>
                    <a:pt x="109" y="57"/>
                    <a:pt x="150" y="27"/>
                    <a:pt x="206" y="27"/>
                  </a:cubicBezTo>
                  <a:cubicBezTo>
                    <a:pt x="217" y="27"/>
                    <a:pt x="228" y="31"/>
                    <a:pt x="243" y="31"/>
                  </a:cubicBezTo>
                  <a:cubicBezTo>
                    <a:pt x="224" y="12"/>
                    <a:pt x="195"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
            <p:cNvSpPr/>
            <p:nvPr/>
          </p:nvSpPr>
          <p:spPr>
            <a:xfrm>
              <a:off x="-2471918" y="-2780674"/>
              <a:ext cx="9502" cy="7401"/>
            </a:xfrm>
            <a:custGeom>
              <a:avLst/>
              <a:gdLst/>
              <a:ahLst/>
              <a:cxnLst/>
              <a:rect l="l" t="t" r="r" b="b"/>
              <a:pathLst>
                <a:path w="199" h="155" extrusionOk="0">
                  <a:moveTo>
                    <a:pt x="132" y="1"/>
                  </a:moveTo>
                  <a:cubicBezTo>
                    <a:pt x="76" y="1"/>
                    <a:pt x="35" y="31"/>
                    <a:pt x="1" y="83"/>
                  </a:cubicBezTo>
                  <a:cubicBezTo>
                    <a:pt x="42" y="109"/>
                    <a:pt x="72" y="146"/>
                    <a:pt x="117" y="154"/>
                  </a:cubicBezTo>
                  <a:cubicBezTo>
                    <a:pt x="192" y="120"/>
                    <a:pt x="199" y="94"/>
                    <a:pt x="169" y="5"/>
                  </a:cubicBezTo>
                  <a:cubicBezTo>
                    <a:pt x="154" y="5"/>
                    <a:pt x="143"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
            <p:cNvSpPr/>
            <p:nvPr/>
          </p:nvSpPr>
          <p:spPr>
            <a:xfrm>
              <a:off x="-2746958" y="-2745291"/>
              <a:ext cx="7544" cy="11651"/>
            </a:xfrm>
            <a:custGeom>
              <a:avLst/>
              <a:gdLst/>
              <a:ahLst/>
              <a:cxnLst/>
              <a:rect l="l" t="t" r="r" b="b"/>
              <a:pathLst>
                <a:path w="158" h="244" extrusionOk="0">
                  <a:moveTo>
                    <a:pt x="117" y="0"/>
                  </a:moveTo>
                  <a:lnTo>
                    <a:pt x="117" y="0"/>
                  </a:lnTo>
                  <a:cubicBezTo>
                    <a:pt x="109" y="0"/>
                    <a:pt x="105" y="4"/>
                    <a:pt x="98" y="11"/>
                  </a:cubicBezTo>
                  <a:cubicBezTo>
                    <a:pt x="131" y="109"/>
                    <a:pt x="56" y="153"/>
                    <a:pt x="1" y="209"/>
                  </a:cubicBezTo>
                  <a:cubicBezTo>
                    <a:pt x="30" y="213"/>
                    <a:pt x="53" y="243"/>
                    <a:pt x="86" y="243"/>
                  </a:cubicBezTo>
                  <a:lnTo>
                    <a:pt x="94" y="243"/>
                  </a:lnTo>
                  <a:cubicBezTo>
                    <a:pt x="91" y="213"/>
                    <a:pt x="72" y="190"/>
                    <a:pt x="101" y="161"/>
                  </a:cubicBezTo>
                  <a:cubicBezTo>
                    <a:pt x="153" y="109"/>
                    <a:pt x="158" y="71"/>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
            <p:cNvSpPr/>
            <p:nvPr/>
          </p:nvSpPr>
          <p:spPr>
            <a:xfrm>
              <a:off x="-2747674" y="-2745482"/>
              <a:ext cx="6972" cy="10219"/>
            </a:xfrm>
            <a:custGeom>
              <a:avLst/>
              <a:gdLst/>
              <a:ahLst/>
              <a:cxnLst/>
              <a:rect l="l" t="t" r="r" b="b"/>
              <a:pathLst>
                <a:path w="146" h="214" extrusionOk="0">
                  <a:moveTo>
                    <a:pt x="98" y="0"/>
                  </a:moveTo>
                  <a:cubicBezTo>
                    <a:pt x="53" y="37"/>
                    <a:pt x="45" y="101"/>
                    <a:pt x="1" y="131"/>
                  </a:cubicBezTo>
                  <a:cubicBezTo>
                    <a:pt x="4" y="161"/>
                    <a:pt x="8" y="187"/>
                    <a:pt x="16" y="213"/>
                  </a:cubicBezTo>
                  <a:cubicBezTo>
                    <a:pt x="71" y="157"/>
                    <a:pt x="146" y="113"/>
                    <a:pt x="113" y="15"/>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
            <p:cNvSpPr/>
            <p:nvPr/>
          </p:nvSpPr>
          <p:spPr>
            <a:xfrm>
              <a:off x="-2738363" y="-2744575"/>
              <a:ext cx="3915" cy="4488"/>
            </a:xfrm>
            <a:custGeom>
              <a:avLst/>
              <a:gdLst/>
              <a:ahLst/>
              <a:cxnLst/>
              <a:rect l="l" t="t" r="r" b="b"/>
              <a:pathLst>
                <a:path w="82" h="94" extrusionOk="0">
                  <a:moveTo>
                    <a:pt x="18" y="0"/>
                  </a:moveTo>
                  <a:cubicBezTo>
                    <a:pt x="0" y="37"/>
                    <a:pt x="7" y="82"/>
                    <a:pt x="33" y="94"/>
                  </a:cubicBezTo>
                  <a:lnTo>
                    <a:pt x="49" y="94"/>
                  </a:lnTo>
                  <a:cubicBezTo>
                    <a:pt x="71" y="94"/>
                    <a:pt x="71" y="52"/>
                    <a:pt x="82" y="34"/>
                  </a:cubicBezTo>
                  <a:cubicBezTo>
                    <a:pt x="68" y="11"/>
                    <a:pt x="41" y="8"/>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
            <p:cNvSpPr/>
            <p:nvPr/>
          </p:nvSpPr>
          <p:spPr>
            <a:xfrm>
              <a:off x="-2647351" y="-2935623"/>
              <a:ext cx="32183" cy="17572"/>
            </a:xfrm>
            <a:custGeom>
              <a:avLst/>
              <a:gdLst/>
              <a:ahLst/>
              <a:cxnLst/>
              <a:rect l="l" t="t" r="r" b="b"/>
              <a:pathLst>
                <a:path w="674" h="368" extrusionOk="0">
                  <a:moveTo>
                    <a:pt x="265" y="1"/>
                  </a:moveTo>
                  <a:cubicBezTo>
                    <a:pt x="176" y="1"/>
                    <a:pt x="79" y="57"/>
                    <a:pt x="30" y="132"/>
                  </a:cubicBezTo>
                  <a:cubicBezTo>
                    <a:pt x="1" y="162"/>
                    <a:pt x="23" y="188"/>
                    <a:pt x="34" y="214"/>
                  </a:cubicBezTo>
                  <a:cubicBezTo>
                    <a:pt x="41" y="237"/>
                    <a:pt x="53" y="256"/>
                    <a:pt x="75" y="256"/>
                  </a:cubicBezTo>
                  <a:cubicBezTo>
                    <a:pt x="82" y="256"/>
                    <a:pt x="86" y="256"/>
                    <a:pt x="94" y="251"/>
                  </a:cubicBezTo>
                  <a:cubicBezTo>
                    <a:pt x="127" y="244"/>
                    <a:pt x="105" y="218"/>
                    <a:pt x="105" y="196"/>
                  </a:cubicBezTo>
                  <a:cubicBezTo>
                    <a:pt x="105" y="180"/>
                    <a:pt x="82" y="162"/>
                    <a:pt x="105" y="147"/>
                  </a:cubicBezTo>
                  <a:lnTo>
                    <a:pt x="108" y="147"/>
                  </a:lnTo>
                  <a:cubicBezTo>
                    <a:pt x="146" y="147"/>
                    <a:pt x="131" y="177"/>
                    <a:pt x="139" y="196"/>
                  </a:cubicBezTo>
                  <a:cubicBezTo>
                    <a:pt x="142" y="206"/>
                    <a:pt x="153" y="218"/>
                    <a:pt x="161" y="218"/>
                  </a:cubicBezTo>
                  <a:cubicBezTo>
                    <a:pt x="165" y="218"/>
                    <a:pt x="169" y="218"/>
                    <a:pt x="172" y="214"/>
                  </a:cubicBezTo>
                  <a:cubicBezTo>
                    <a:pt x="195" y="188"/>
                    <a:pt x="210" y="180"/>
                    <a:pt x="225" y="180"/>
                  </a:cubicBezTo>
                  <a:cubicBezTo>
                    <a:pt x="247" y="180"/>
                    <a:pt x="265" y="196"/>
                    <a:pt x="284" y="214"/>
                  </a:cubicBezTo>
                  <a:cubicBezTo>
                    <a:pt x="299" y="233"/>
                    <a:pt x="318" y="251"/>
                    <a:pt x="341" y="251"/>
                  </a:cubicBezTo>
                  <a:cubicBezTo>
                    <a:pt x="355" y="222"/>
                    <a:pt x="352" y="192"/>
                    <a:pt x="326" y="170"/>
                  </a:cubicBezTo>
                  <a:lnTo>
                    <a:pt x="315" y="170"/>
                  </a:lnTo>
                  <a:cubicBezTo>
                    <a:pt x="281" y="170"/>
                    <a:pt x="265" y="147"/>
                    <a:pt x="262" y="106"/>
                  </a:cubicBezTo>
                  <a:cubicBezTo>
                    <a:pt x="296" y="106"/>
                    <a:pt x="326" y="106"/>
                    <a:pt x="360" y="102"/>
                  </a:cubicBezTo>
                  <a:cubicBezTo>
                    <a:pt x="386" y="132"/>
                    <a:pt x="453" y="87"/>
                    <a:pt x="453" y="166"/>
                  </a:cubicBezTo>
                  <a:cubicBezTo>
                    <a:pt x="449" y="237"/>
                    <a:pt x="430" y="285"/>
                    <a:pt x="360" y="301"/>
                  </a:cubicBezTo>
                  <a:lnTo>
                    <a:pt x="360" y="334"/>
                  </a:lnTo>
                  <a:cubicBezTo>
                    <a:pt x="374" y="353"/>
                    <a:pt x="400" y="356"/>
                    <a:pt x="422" y="368"/>
                  </a:cubicBezTo>
                  <a:cubicBezTo>
                    <a:pt x="460" y="330"/>
                    <a:pt x="512" y="337"/>
                    <a:pt x="553" y="308"/>
                  </a:cubicBezTo>
                  <a:cubicBezTo>
                    <a:pt x="617" y="266"/>
                    <a:pt x="621" y="278"/>
                    <a:pt x="591" y="206"/>
                  </a:cubicBezTo>
                  <a:cubicBezTo>
                    <a:pt x="595" y="203"/>
                    <a:pt x="598" y="203"/>
                    <a:pt x="602" y="203"/>
                  </a:cubicBezTo>
                  <a:cubicBezTo>
                    <a:pt x="636" y="203"/>
                    <a:pt x="647" y="240"/>
                    <a:pt x="674" y="251"/>
                  </a:cubicBezTo>
                  <a:cubicBezTo>
                    <a:pt x="658" y="177"/>
                    <a:pt x="587" y="139"/>
                    <a:pt x="553" y="80"/>
                  </a:cubicBezTo>
                  <a:cubicBezTo>
                    <a:pt x="543" y="61"/>
                    <a:pt x="509" y="39"/>
                    <a:pt x="472" y="39"/>
                  </a:cubicBezTo>
                  <a:cubicBezTo>
                    <a:pt x="464" y="39"/>
                    <a:pt x="456" y="39"/>
                    <a:pt x="453" y="42"/>
                  </a:cubicBezTo>
                  <a:lnTo>
                    <a:pt x="422" y="42"/>
                  </a:lnTo>
                  <a:cubicBezTo>
                    <a:pt x="393" y="42"/>
                    <a:pt x="367" y="31"/>
                    <a:pt x="333" y="16"/>
                  </a:cubicBezTo>
                  <a:cubicBezTo>
                    <a:pt x="310" y="9"/>
                    <a:pt x="288"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
            <p:cNvSpPr/>
            <p:nvPr/>
          </p:nvSpPr>
          <p:spPr>
            <a:xfrm>
              <a:off x="-2654848" y="-2925786"/>
              <a:ext cx="23397" cy="24878"/>
            </a:xfrm>
            <a:custGeom>
              <a:avLst/>
              <a:gdLst/>
              <a:ahLst/>
              <a:cxnLst/>
              <a:rect l="l" t="t" r="r" b="b"/>
              <a:pathLst>
                <a:path w="490" h="521" extrusionOk="0">
                  <a:moveTo>
                    <a:pt x="153" y="0"/>
                  </a:moveTo>
                  <a:cubicBezTo>
                    <a:pt x="124" y="27"/>
                    <a:pt x="105" y="45"/>
                    <a:pt x="82" y="60"/>
                  </a:cubicBezTo>
                  <a:cubicBezTo>
                    <a:pt x="1" y="247"/>
                    <a:pt x="23" y="356"/>
                    <a:pt x="184" y="521"/>
                  </a:cubicBezTo>
                  <a:cubicBezTo>
                    <a:pt x="187" y="509"/>
                    <a:pt x="195" y="502"/>
                    <a:pt x="203" y="490"/>
                  </a:cubicBezTo>
                  <a:cubicBezTo>
                    <a:pt x="217" y="502"/>
                    <a:pt x="232" y="509"/>
                    <a:pt x="247" y="509"/>
                  </a:cubicBezTo>
                  <a:cubicBezTo>
                    <a:pt x="270" y="509"/>
                    <a:pt x="288" y="502"/>
                    <a:pt x="307" y="494"/>
                  </a:cubicBezTo>
                  <a:cubicBezTo>
                    <a:pt x="326" y="487"/>
                    <a:pt x="344" y="479"/>
                    <a:pt x="363" y="479"/>
                  </a:cubicBezTo>
                  <a:cubicBezTo>
                    <a:pt x="370" y="479"/>
                    <a:pt x="374" y="483"/>
                    <a:pt x="382" y="483"/>
                  </a:cubicBezTo>
                  <a:cubicBezTo>
                    <a:pt x="378" y="438"/>
                    <a:pt x="322" y="374"/>
                    <a:pt x="393" y="374"/>
                  </a:cubicBezTo>
                  <a:cubicBezTo>
                    <a:pt x="404" y="374"/>
                    <a:pt x="415" y="374"/>
                    <a:pt x="427" y="378"/>
                  </a:cubicBezTo>
                  <a:lnTo>
                    <a:pt x="430" y="378"/>
                  </a:lnTo>
                  <a:cubicBezTo>
                    <a:pt x="438" y="378"/>
                    <a:pt x="453" y="371"/>
                    <a:pt x="445" y="359"/>
                  </a:cubicBezTo>
                  <a:cubicBezTo>
                    <a:pt x="386" y="285"/>
                    <a:pt x="475" y="252"/>
                    <a:pt x="490" y="199"/>
                  </a:cubicBezTo>
                  <a:lnTo>
                    <a:pt x="490" y="199"/>
                  </a:lnTo>
                  <a:cubicBezTo>
                    <a:pt x="434" y="262"/>
                    <a:pt x="318" y="217"/>
                    <a:pt x="292" y="337"/>
                  </a:cubicBezTo>
                  <a:cubicBezTo>
                    <a:pt x="277" y="304"/>
                    <a:pt x="273" y="288"/>
                    <a:pt x="270" y="274"/>
                  </a:cubicBezTo>
                  <a:cubicBezTo>
                    <a:pt x="258" y="255"/>
                    <a:pt x="251" y="221"/>
                    <a:pt x="236" y="217"/>
                  </a:cubicBezTo>
                  <a:cubicBezTo>
                    <a:pt x="131" y="180"/>
                    <a:pt x="146" y="95"/>
                    <a:pt x="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
            <p:cNvSpPr/>
            <p:nvPr/>
          </p:nvSpPr>
          <p:spPr>
            <a:xfrm>
              <a:off x="-2627201" y="-2925977"/>
              <a:ext cx="17906" cy="23111"/>
            </a:xfrm>
            <a:custGeom>
              <a:avLst/>
              <a:gdLst/>
              <a:ahLst/>
              <a:cxnLst/>
              <a:rect l="l" t="t" r="r" b="b"/>
              <a:pathLst>
                <a:path w="375" h="484" extrusionOk="0">
                  <a:moveTo>
                    <a:pt x="180" y="1"/>
                  </a:moveTo>
                  <a:cubicBezTo>
                    <a:pt x="176" y="1"/>
                    <a:pt x="173" y="1"/>
                    <a:pt x="169" y="4"/>
                  </a:cubicBezTo>
                  <a:cubicBezTo>
                    <a:pt x="199" y="76"/>
                    <a:pt x="195" y="64"/>
                    <a:pt x="131" y="106"/>
                  </a:cubicBezTo>
                  <a:cubicBezTo>
                    <a:pt x="90" y="135"/>
                    <a:pt x="38" y="128"/>
                    <a:pt x="0" y="166"/>
                  </a:cubicBezTo>
                  <a:cubicBezTo>
                    <a:pt x="61" y="173"/>
                    <a:pt x="87" y="203"/>
                    <a:pt x="68" y="263"/>
                  </a:cubicBezTo>
                  <a:cubicBezTo>
                    <a:pt x="90" y="285"/>
                    <a:pt x="79" y="311"/>
                    <a:pt x="83" y="337"/>
                  </a:cubicBezTo>
                  <a:cubicBezTo>
                    <a:pt x="83" y="394"/>
                    <a:pt x="154" y="420"/>
                    <a:pt x="147" y="483"/>
                  </a:cubicBezTo>
                  <a:cubicBezTo>
                    <a:pt x="165" y="480"/>
                    <a:pt x="188" y="480"/>
                    <a:pt x="210" y="475"/>
                  </a:cubicBezTo>
                  <a:cubicBezTo>
                    <a:pt x="255" y="420"/>
                    <a:pt x="252" y="345"/>
                    <a:pt x="304" y="285"/>
                  </a:cubicBezTo>
                  <a:cubicBezTo>
                    <a:pt x="322" y="266"/>
                    <a:pt x="375" y="192"/>
                    <a:pt x="330" y="132"/>
                  </a:cubicBezTo>
                  <a:cubicBezTo>
                    <a:pt x="281" y="125"/>
                    <a:pt x="281" y="72"/>
                    <a:pt x="252" y="49"/>
                  </a:cubicBezTo>
                  <a:cubicBezTo>
                    <a:pt x="225" y="38"/>
                    <a:pt x="21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
            <p:cNvSpPr/>
            <p:nvPr/>
          </p:nvSpPr>
          <p:spPr>
            <a:xfrm>
              <a:off x="-2650933" y="-2929367"/>
              <a:ext cx="20771" cy="16665"/>
            </a:xfrm>
            <a:custGeom>
              <a:avLst/>
              <a:gdLst/>
              <a:ahLst/>
              <a:cxnLst/>
              <a:rect l="l" t="t" r="r" b="b"/>
              <a:pathLst>
                <a:path w="435" h="349" extrusionOk="0">
                  <a:moveTo>
                    <a:pt x="105" y="1"/>
                  </a:moveTo>
                  <a:lnTo>
                    <a:pt x="105" y="1"/>
                  </a:lnTo>
                  <a:cubicBezTo>
                    <a:pt x="38" y="20"/>
                    <a:pt x="23" y="83"/>
                    <a:pt x="0" y="135"/>
                  </a:cubicBezTo>
                  <a:cubicBezTo>
                    <a:pt x="23" y="120"/>
                    <a:pt x="42" y="102"/>
                    <a:pt x="71" y="75"/>
                  </a:cubicBezTo>
                  <a:lnTo>
                    <a:pt x="71" y="75"/>
                  </a:lnTo>
                  <a:cubicBezTo>
                    <a:pt x="64" y="170"/>
                    <a:pt x="49" y="255"/>
                    <a:pt x="154" y="292"/>
                  </a:cubicBezTo>
                  <a:cubicBezTo>
                    <a:pt x="169" y="296"/>
                    <a:pt x="176" y="330"/>
                    <a:pt x="188" y="349"/>
                  </a:cubicBezTo>
                  <a:cubicBezTo>
                    <a:pt x="210" y="292"/>
                    <a:pt x="262" y="274"/>
                    <a:pt x="314" y="259"/>
                  </a:cubicBezTo>
                  <a:cubicBezTo>
                    <a:pt x="304" y="229"/>
                    <a:pt x="292" y="218"/>
                    <a:pt x="281" y="218"/>
                  </a:cubicBezTo>
                  <a:cubicBezTo>
                    <a:pt x="270" y="218"/>
                    <a:pt x="259" y="225"/>
                    <a:pt x="247" y="237"/>
                  </a:cubicBezTo>
                  <a:cubicBezTo>
                    <a:pt x="236" y="244"/>
                    <a:pt x="221" y="255"/>
                    <a:pt x="210" y="255"/>
                  </a:cubicBezTo>
                  <a:cubicBezTo>
                    <a:pt x="206" y="255"/>
                    <a:pt x="206" y="255"/>
                    <a:pt x="202" y="251"/>
                  </a:cubicBezTo>
                  <a:cubicBezTo>
                    <a:pt x="206" y="206"/>
                    <a:pt x="225" y="184"/>
                    <a:pt x="255" y="184"/>
                  </a:cubicBezTo>
                  <a:cubicBezTo>
                    <a:pt x="266" y="184"/>
                    <a:pt x="281" y="188"/>
                    <a:pt x="296" y="196"/>
                  </a:cubicBezTo>
                  <a:cubicBezTo>
                    <a:pt x="322" y="206"/>
                    <a:pt x="352" y="225"/>
                    <a:pt x="382" y="225"/>
                  </a:cubicBezTo>
                  <a:cubicBezTo>
                    <a:pt x="397" y="225"/>
                    <a:pt x="416" y="218"/>
                    <a:pt x="435" y="203"/>
                  </a:cubicBezTo>
                  <a:lnTo>
                    <a:pt x="435" y="170"/>
                  </a:lnTo>
                  <a:cubicBezTo>
                    <a:pt x="419" y="158"/>
                    <a:pt x="390" y="165"/>
                    <a:pt x="385" y="143"/>
                  </a:cubicBezTo>
                  <a:cubicBezTo>
                    <a:pt x="382" y="125"/>
                    <a:pt x="408" y="128"/>
                    <a:pt x="416" y="120"/>
                  </a:cubicBezTo>
                  <a:cubicBezTo>
                    <a:pt x="393" y="120"/>
                    <a:pt x="374" y="102"/>
                    <a:pt x="359" y="83"/>
                  </a:cubicBezTo>
                  <a:cubicBezTo>
                    <a:pt x="340" y="65"/>
                    <a:pt x="322" y="49"/>
                    <a:pt x="300" y="49"/>
                  </a:cubicBezTo>
                  <a:cubicBezTo>
                    <a:pt x="285" y="49"/>
                    <a:pt x="270" y="57"/>
                    <a:pt x="247" y="83"/>
                  </a:cubicBezTo>
                  <a:cubicBezTo>
                    <a:pt x="244" y="87"/>
                    <a:pt x="240" y="87"/>
                    <a:pt x="236" y="87"/>
                  </a:cubicBezTo>
                  <a:cubicBezTo>
                    <a:pt x="228" y="87"/>
                    <a:pt x="217" y="75"/>
                    <a:pt x="214" y="65"/>
                  </a:cubicBezTo>
                  <a:cubicBezTo>
                    <a:pt x="206" y="46"/>
                    <a:pt x="221" y="16"/>
                    <a:pt x="183" y="16"/>
                  </a:cubicBezTo>
                  <a:lnTo>
                    <a:pt x="180" y="16"/>
                  </a:lnTo>
                  <a:cubicBezTo>
                    <a:pt x="157" y="31"/>
                    <a:pt x="180" y="49"/>
                    <a:pt x="180" y="65"/>
                  </a:cubicBezTo>
                  <a:cubicBezTo>
                    <a:pt x="180" y="87"/>
                    <a:pt x="202" y="113"/>
                    <a:pt x="169" y="120"/>
                  </a:cubicBezTo>
                  <a:cubicBezTo>
                    <a:pt x="161" y="125"/>
                    <a:pt x="157" y="125"/>
                    <a:pt x="150" y="125"/>
                  </a:cubicBezTo>
                  <a:cubicBezTo>
                    <a:pt x="128" y="125"/>
                    <a:pt x="116" y="106"/>
                    <a:pt x="109" y="83"/>
                  </a:cubicBezTo>
                  <a:cubicBezTo>
                    <a:pt x="98" y="57"/>
                    <a:pt x="76" y="3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
            <p:cNvSpPr/>
            <p:nvPr/>
          </p:nvSpPr>
          <p:spPr>
            <a:xfrm>
              <a:off x="-2567227" y="-2754459"/>
              <a:ext cx="12892" cy="12224"/>
            </a:xfrm>
            <a:custGeom>
              <a:avLst/>
              <a:gdLst/>
              <a:ahLst/>
              <a:cxnLst/>
              <a:rect l="l" t="t" r="r" b="b"/>
              <a:pathLst>
                <a:path w="270" h="256" extrusionOk="0">
                  <a:moveTo>
                    <a:pt x="87" y="1"/>
                  </a:moveTo>
                  <a:cubicBezTo>
                    <a:pt x="68" y="1"/>
                    <a:pt x="50" y="9"/>
                    <a:pt x="31" y="23"/>
                  </a:cubicBezTo>
                  <a:cubicBezTo>
                    <a:pt x="0" y="50"/>
                    <a:pt x="23" y="158"/>
                    <a:pt x="139" y="180"/>
                  </a:cubicBezTo>
                  <a:cubicBezTo>
                    <a:pt x="135" y="177"/>
                    <a:pt x="128" y="173"/>
                    <a:pt x="124" y="170"/>
                  </a:cubicBezTo>
                  <a:cubicBezTo>
                    <a:pt x="113" y="154"/>
                    <a:pt x="105" y="144"/>
                    <a:pt x="124" y="132"/>
                  </a:cubicBezTo>
                  <a:cubicBezTo>
                    <a:pt x="139" y="125"/>
                    <a:pt x="150" y="121"/>
                    <a:pt x="162" y="121"/>
                  </a:cubicBezTo>
                  <a:cubicBezTo>
                    <a:pt x="180" y="121"/>
                    <a:pt x="195" y="128"/>
                    <a:pt x="210" y="144"/>
                  </a:cubicBezTo>
                  <a:cubicBezTo>
                    <a:pt x="221" y="154"/>
                    <a:pt x="236" y="173"/>
                    <a:pt x="207" y="188"/>
                  </a:cubicBezTo>
                  <a:cubicBezTo>
                    <a:pt x="195" y="192"/>
                    <a:pt x="184" y="196"/>
                    <a:pt x="176" y="196"/>
                  </a:cubicBezTo>
                  <a:cubicBezTo>
                    <a:pt x="162" y="196"/>
                    <a:pt x="150" y="192"/>
                    <a:pt x="139" y="180"/>
                  </a:cubicBezTo>
                  <a:cubicBezTo>
                    <a:pt x="64" y="196"/>
                    <a:pt x="76" y="199"/>
                    <a:pt x="76" y="203"/>
                  </a:cubicBezTo>
                  <a:cubicBezTo>
                    <a:pt x="95" y="241"/>
                    <a:pt x="113" y="256"/>
                    <a:pt x="131" y="256"/>
                  </a:cubicBezTo>
                  <a:cubicBezTo>
                    <a:pt x="162" y="256"/>
                    <a:pt x="191" y="230"/>
                    <a:pt x="210" y="211"/>
                  </a:cubicBezTo>
                  <a:cubicBezTo>
                    <a:pt x="244" y="180"/>
                    <a:pt x="270" y="121"/>
                    <a:pt x="188" y="91"/>
                  </a:cubicBezTo>
                  <a:cubicBezTo>
                    <a:pt x="169" y="84"/>
                    <a:pt x="162" y="46"/>
                    <a:pt x="143" y="28"/>
                  </a:cubicBezTo>
                  <a:cubicBezTo>
                    <a:pt x="128" y="9"/>
                    <a:pt x="10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
            <p:cNvSpPr/>
            <p:nvPr/>
          </p:nvSpPr>
          <p:spPr>
            <a:xfrm>
              <a:off x="-2916709" y="-2758327"/>
              <a:ext cx="13083" cy="12176"/>
            </a:xfrm>
            <a:custGeom>
              <a:avLst/>
              <a:gdLst/>
              <a:ahLst/>
              <a:cxnLst/>
              <a:rect l="l" t="t" r="r" b="b"/>
              <a:pathLst>
                <a:path w="274" h="255" extrusionOk="0">
                  <a:moveTo>
                    <a:pt x="139" y="0"/>
                  </a:moveTo>
                  <a:cubicBezTo>
                    <a:pt x="116" y="0"/>
                    <a:pt x="94" y="15"/>
                    <a:pt x="57" y="37"/>
                  </a:cubicBezTo>
                  <a:cubicBezTo>
                    <a:pt x="23" y="60"/>
                    <a:pt x="0" y="82"/>
                    <a:pt x="8" y="123"/>
                  </a:cubicBezTo>
                  <a:cubicBezTo>
                    <a:pt x="19" y="199"/>
                    <a:pt x="113" y="187"/>
                    <a:pt x="147" y="251"/>
                  </a:cubicBezTo>
                  <a:lnTo>
                    <a:pt x="147" y="254"/>
                  </a:lnTo>
                  <a:cubicBezTo>
                    <a:pt x="157" y="254"/>
                    <a:pt x="169" y="202"/>
                    <a:pt x="192" y="191"/>
                  </a:cubicBezTo>
                  <a:cubicBezTo>
                    <a:pt x="202" y="180"/>
                    <a:pt x="214" y="172"/>
                    <a:pt x="225" y="161"/>
                  </a:cubicBezTo>
                  <a:cubicBezTo>
                    <a:pt x="221" y="149"/>
                    <a:pt x="210" y="139"/>
                    <a:pt x="210" y="135"/>
                  </a:cubicBezTo>
                  <a:cubicBezTo>
                    <a:pt x="214" y="127"/>
                    <a:pt x="218" y="127"/>
                    <a:pt x="218" y="127"/>
                  </a:cubicBezTo>
                  <a:cubicBezTo>
                    <a:pt x="225" y="127"/>
                    <a:pt x="228" y="131"/>
                    <a:pt x="232" y="135"/>
                  </a:cubicBezTo>
                  <a:cubicBezTo>
                    <a:pt x="244" y="142"/>
                    <a:pt x="251" y="146"/>
                    <a:pt x="259" y="146"/>
                  </a:cubicBezTo>
                  <a:cubicBezTo>
                    <a:pt x="266" y="146"/>
                    <a:pt x="270" y="142"/>
                    <a:pt x="273" y="142"/>
                  </a:cubicBezTo>
                  <a:cubicBezTo>
                    <a:pt x="251" y="123"/>
                    <a:pt x="251" y="97"/>
                    <a:pt x="240" y="75"/>
                  </a:cubicBezTo>
                  <a:cubicBezTo>
                    <a:pt x="187" y="23"/>
                    <a:pt x="165"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
            <p:cNvSpPr/>
            <p:nvPr/>
          </p:nvSpPr>
          <p:spPr>
            <a:xfrm>
              <a:off x="-1887506" y="-2497039"/>
              <a:ext cx="15614" cy="12033"/>
            </a:xfrm>
            <a:custGeom>
              <a:avLst/>
              <a:gdLst/>
              <a:ahLst/>
              <a:cxnLst/>
              <a:rect l="l" t="t" r="r" b="b"/>
              <a:pathLst>
                <a:path w="327" h="252" extrusionOk="0">
                  <a:moveTo>
                    <a:pt x="192" y="1"/>
                  </a:moveTo>
                  <a:cubicBezTo>
                    <a:pt x="139" y="1"/>
                    <a:pt x="83" y="20"/>
                    <a:pt x="57" y="49"/>
                  </a:cubicBezTo>
                  <a:cubicBezTo>
                    <a:pt x="0" y="105"/>
                    <a:pt x="35" y="154"/>
                    <a:pt x="68" y="203"/>
                  </a:cubicBezTo>
                  <a:cubicBezTo>
                    <a:pt x="97" y="165"/>
                    <a:pt x="116" y="146"/>
                    <a:pt x="131" y="146"/>
                  </a:cubicBezTo>
                  <a:cubicBezTo>
                    <a:pt x="150" y="146"/>
                    <a:pt x="165" y="162"/>
                    <a:pt x="195" y="191"/>
                  </a:cubicBezTo>
                  <a:cubicBezTo>
                    <a:pt x="232" y="229"/>
                    <a:pt x="187" y="232"/>
                    <a:pt x="180" y="251"/>
                  </a:cubicBezTo>
                  <a:cubicBezTo>
                    <a:pt x="240" y="248"/>
                    <a:pt x="307" y="244"/>
                    <a:pt x="318" y="165"/>
                  </a:cubicBezTo>
                  <a:cubicBezTo>
                    <a:pt x="326" y="110"/>
                    <a:pt x="322" y="49"/>
                    <a:pt x="259" y="15"/>
                  </a:cubicBezTo>
                  <a:cubicBezTo>
                    <a:pt x="240" y="8"/>
                    <a:pt x="218"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
            <p:cNvSpPr/>
            <p:nvPr/>
          </p:nvSpPr>
          <p:spPr>
            <a:xfrm>
              <a:off x="-1884306" y="-2490067"/>
              <a:ext cx="7879" cy="5062"/>
            </a:xfrm>
            <a:custGeom>
              <a:avLst/>
              <a:gdLst/>
              <a:ahLst/>
              <a:cxnLst/>
              <a:rect l="l" t="t" r="r" b="b"/>
              <a:pathLst>
                <a:path w="165" h="106" extrusionOk="0">
                  <a:moveTo>
                    <a:pt x="64" y="0"/>
                  </a:moveTo>
                  <a:cubicBezTo>
                    <a:pt x="49" y="0"/>
                    <a:pt x="30" y="19"/>
                    <a:pt x="1" y="57"/>
                  </a:cubicBezTo>
                  <a:cubicBezTo>
                    <a:pt x="27" y="90"/>
                    <a:pt x="61" y="105"/>
                    <a:pt x="102" y="105"/>
                  </a:cubicBezTo>
                  <a:lnTo>
                    <a:pt x="113" y="105"/>
                  </a:lnTo>
                  <a:cubicBezTo>
                    <a:pt x="120" y="86"/>
                    <a:pt x="165" y="83"/>
                    <a:pt x="128" y="45"/>
                  </a:cubicBezTo>
                  <a:cubicBezTo>
                    <a:pt x="98" y="16"/>
                    <a:pt x="83"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
            <p:cNvSpPr/>
            <p:nvPr/>
          </p:nvSpPr>
          <p:spPr>
            <a:xfrm>
              <a:off x="-2561879" y="-2428852"/>
              <a:ext cx="8117" cy="5778"/>
            </a:xfrm>
            <a:custGeom>
              <a:avLst/>
              <a:gdLst/>
              <a:ahLst/>
              <a:cxnLst/>
              <a:rect l="l" t="t" r="r" b="b"/>
              <a:pathLst>
                <a:path w="170" h="121" extrusionOk="0">
                  <a:moveTo>
                    <a:pt x="113" y="0"/>
                  </a:moveTo>
                  <a:cubicBezTo>
                    <a:pt x="98" y="0"/>
                    <a:pt x="83" y="0"/>
                    <a:pt x="68" y="8"/>
                  </a:cubicBezTo>
                  <a:cubicBezTo>
                    <a:pt x="35" y="31"/>
                    <a:pt x="1" y="50"/>
                    <a:pt x="35" y="98"/>
                  </a:cubicBezTo>
                  <a:cubicBezTo>
                    <a:pt x="68" y="112"/>
                    <a:pt x="95" y="121"/>
                    <a:pt x="113" y="121"/>
                  </a:cubicBezTo>
                  <a:cubicBezTo>
                    <a:pt x="154" y="121"/>
                    <a:pt x="162" y="86"/>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
            <p:cNvSpPr/>
            <p:nvPr/>
          </p:nvSpPr>
          <p:spPr>
            <a:xfrm>
              <a:off x="-2547076" y="-2432051"/>
              <a:ext cx="5969" cy="4679"/>
            </a:xfrm>
            <a:custGeom>
              <a:avLst/>
              <a:gdLst/>
              <a:ahLst/>
              <a:cxnLst/>
              <a:rect l="l" t="t" r="r" b="b"/>
              <a:pathLst>
                <a:path w="125" h="98" extrusionOk="0">
                  <a:moveTo>
                    <a:pt x="42" y="0"/>
                  </a:moveTo>
                  <a:cubicBezTo>
                    <a:pt x="35" y="5"/>
                    <a:pt x="27" y="5"/>
                    <a:pt x="20" y="5"/>
                  </a:cubicBezTo>
                  <a:cubicBezTo>
                    <a:pt x="16" y="5"/>
                    <a:pt x="9" y="5"/>
                    <a:pt x="1" y="0"/>
                  </a:cubicBezTo>
                  <a:lnTo>
                    <a:pt x="1" y="0"/>
                  </a:lnTo>
                  <a:cubicBezTo>
                    <a:pt x="23" y="38"/>
                    <a:pt x="46" y="60"/>
                    <a:pt x="49" y="98"/>
                  </a:cubicBezTo>
                  <a:cubicBezTo>
                    <a:pt x="68" y="72"/>
                    <a:pt x="125" y="64"/>
                    <a:pt x="99" y="19"/>
                  </a:cubicBezTo>
                  <a:cubicBezTo>
                    <a:pt x="91" y="5"/>
                    <a:pt x="80"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
            <p:cNvSpPr/>
            <p:nvPr/>
          </p:nvSpPr>
          <p:spPr>
            <a:xfrm>
              <a:off x="-2117231" y="-2686988"/>
              <a:ext cx="16999" cy="12749"/>
            </a:xfrm>
            <a:custGeom>
              <a:avLst/>
              <a:gdLst/>
              <a:ahLst/>
              <a:cxnLst/>
              <a:rect l="l" t="t" r="r" b="b"/>
              <a:pathLst>
                <a:path w="356" h="267" extrusionOk="0">
                  <a:moveTo>
                    <a:pt x="91" y="1"/>
                  </a:moveTo>
                  <a:cubicBezTo>
                    <a:pt x="49" y="1"/>
                    <a:pt x="34" y="23"/>
                    <a:pt x="27" y="73"/>
                  </a:cubicBezTo>
                  <a:cubicBezTo>
                    <a:pt x="23" y="95"/>
                    <a:pt x="15" y="110"/>
                    <a:pt x="1" y="125"/>
                  </a:cubicBezTo>
                  <a:cubicBezTo>
                    <a:pt x="46" y="110"/>
                    <a:pt x="75" y="102"/>
                    <a:pt x="98" y="102"/>
                  </a:cubicBezTo>
                  <a:cubicBezTo>
                    <a:pt x="131" y="102"/>
                    <a:pt x="146" y="128"/>
                    <a:pt x="169" y="207"/>
                  </a:cubicBezTo>
                  <a:cubicBezTo>
                    <a:pt x="184" y="252"/>
                    <a:pt x="232" y="218"/>
                    <a:pt x="236" y="263"/>
                  </a:cubicBezTo>
                  <a:cubicBezTo>
                    <a:pt x="236" y="267"/>
                    <a:pt x="240" y="267"/>
                    <a:pt x="240" y="267"/>
                  </a:cubicBezTo>
                  <a:cubicBezTo>
                    <a:pt x="248" y="267"/>
                    <a:pt x="277" y="233"/>
                    <a:pt x="300" y="222"/>
                  </a:cubicBezTo>
                  <a:cubicBezTo>
                    <a:pt x="341" y="192"/>
                    <a:pt x="355" y="162"/>
                    <a:pt x="315" y="113"/>
                  </a:cubicBezTo>
                  <a:cubicBezTo>
                    <a:pt x="266" y="54"/>
                    <a:pt x="214" y="23"/>
                    <a:pt x="136" y="9"/>
                  </a:cubicBezTo>
                  <a:cubicBezTo>
                    <a:pt x="117" y="5"/>
                    <a:pt x="101"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
            <p:cNvSpPr/>
            <p:nvPr/>
          </p:nvSpPr>
          <p:spPr>
            <a:xfrm>
              <a:off x="-2123868" y="-2686559"/>
              <a:ext cx="4011" cy="3247"/>
            </a:xfrm>
            <a:custGeom>
              <a:avLst/>
              <a:gdLst/>
              <a:ahLst/>
              <a:cxnLst/>
              <a:rect l="l" t="t" r="r" b="b"/>
              <a:pathLst>
                <a:path w="84" h="68" extrusionOk="0">
                  <a:moveTo>
                    <a:pt x="23" y="0"/>
                  </a:moveTo>
                  <a:cubicBezTo>
                    <a:pt x="20" y="0"/>
                    <a:pt x="13" y="0"/>
                    <a:pt x="9" y="4"/>
                  </a:cubicBezTo>
                  <a:cubicBezTo>
                    <a:pt x="1" y="19"/>
                    <a:pt x="1" y="33"/>
                    <a:pt x="13" y="49"/>
                  </a:cubicBezTo>
                  <a:cubicBezTo>
                    <a:pt x="20" y="59"/>
                    <a:pt x="28" y="67"/>
                    <a:pt x="42" y="67"/>
                  </a:cubicBezTo>
                  <a:cubicBezTo>
                    <a:pt x="46" y="67"/>
                    <a:pt x="54" y="67"/>
                    <a:pt x="61" y="59"/>
                  </a:cubicBezTo>
                  <a:cubicBezTo>
                    <a:pt x="80" y="49"/>
                    <a:pt x="83" y="30"/>
                    <a:pt x="61" y="14"/>
                  </a:cubicBezTo>
                  <a:cubicBezTo>
                    <a:pt x="50" y="7"/>
                    <a:pt x="39"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
            <p:cNvSpPr/>
            <p:nvPr/>
          </p:nvSpPr>
          <p:spPr>
            <a:xfrm>
              <a:off x="-2814620" y="-3006102"/>
              <a:ext cx="5969" cy="6828"/>
            </a:xfrm>
            <a:custGeom>
              <a:avLst/>
              <a:gdLst/>
              <a:ahLst/>
              <a:cxnLst/>
              <a:rect l="l" t="t" r="r" b="b"/>
              <a:pathLst>
                <a:path w="125" h="143" extrusionOk="0">
                  <a:moveTo>
                    <a:pt x="76" y="0"/>
                  </a:moveTo>
                  <a:cubicBezTo>
                    <a:pt x="50" y="0"/>
                    <a:pt x="31" y="12"/>
                    <a:pt x="19" y="45"/>
                  </a:cubicBezTo>
                  <a:cubicBezTo>
                    <a:pt x="12" y="67"/>
                    <a:pt x="0" y="94"/>
                    <a:pt x="27" y="117"/>
                  </a:cubicBezTo>
                  <a:cubicBezTo>
                    <a:pt x="42" y="135"/>
                    <a:pt x="60" y="143"/>
                    <a:pt x="76" y="143"/>
                  </a:cubicBezTo>
                  <a:cubicBezTo>
                    <a:pt x="95" y="143"/>
                    <a:pt x="109" y="135"/>
                    <a:pt x="124" y="120"/>
                  </a:cubicBezTo>
                  <a:cubicBezTo>
                    <a:pt x="23" y="94"/>
                    <a:pt x="109" y="45"/>
                    <a:pt x="109" y="8"/>
                  </a:cubicBezTo>
                  <a:cubicBezTo>
                    <a:pt x="98" y="0"/>
                    <a:pt x="87"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
            <p:cNvSpPr/>
            <p:nvPr/>
          </p:nvSpPr>
          <p:spPr>
            <a:xfrm>
              <a:off x="-2813569" y="-3005720"/>
              <a:ext cx="7783" cy="5396"/>
            </a:xfrm>
            <a:custGeom>
              <a:avLst/>
              <a:gdLst/>
              <a:ahLst/>
              <a:cxnLst/>
              <a:rect l="l" t="t" r="r" b="b"/>
              <a:pathLst>
                <a:path w="163" h="113" extrusionOk="0">
                  <a:moveTo>
                    <a:pt x="87" y="0"/>
                  </a:moveTo>
                  <a:cubicBezTo>
                    <a:pt x="87" y="37"/>
                    <a:pt x="1" y="86"/>
                    <a:pt x="102" y="112"/>
                  </a:cubicBezTo>
                  <a:cubicBezTo>
                    <a:pt x="132" y="101"/>
                    <a:pt x="162" y="101"/>
                    <a:pt x="158" y="56"/>
                  </a:cubicBezTo>
                  <a:cubicBezTo>
                    <a:pt x="154" y="15"/>
                    <a:pt x="117" y="11"/>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
            <p:cNvSpPr/>
            <p:nvPr/>
          </p:nvSpPr>
          <p:spPr>
            <a:xfrm>
              <a:off x="-2341274" y="-2914851"/>
              <a:ext cx="17429" cy="12892"/>
            </a:xfrm>
            <a:custGeom>
              <a:avLst/>
              <a:gdLst/>
              <a:ahLst/>
              <a:cxnLst/>
              <a:rect l="l" t="t" r="r" b="b"/>
              <a:pathLst>
                <a:path w="365" h="270" extrusionOk="0">
                  <a:moveTo>
                    <a:pt x="121" y="0"/>
                  </a:moveTo>
                  <a:cubicBezTo>
                    <a:pt x="80" y="18"/>
                    <a:pt x="61" y="59"/>
                    <a:pt x="20" y="59"/>
                  </a:cubicBezTo>
                  <a:cubicBezTo>
                    <a:pt x="13" y="59"/>
                    <a:pt x="9" y="56"/>
                    <a:pt x="1" y="56"/>
                  </a:cubicBezTo>
                  <a:lnTo>
                    <a:pt x="1" y="56"/>
                  </a:lnTo>
                  <a:cubicBezTo>
                    <a:pt x="28" y="108"/>
                    <a:pt x="76" y="63"/>
                    <a:pt x="102" y="112"/>
                  </a:cubicBezTo>
                  <a:cubicBezTo>
                    <a:pt x="61" y="138"/>
                    <a:pt x="42" y="175"/>
                    <a:pt x="83" y="216"/>
                  </a:cubicBezTo>
                  <a:cubicBezTo>
                    <a:pt x="173" y="232"/>
                    <a:pt x="256" y="269"/>
                    <a:pt x="349" y="269"/>
                  </a:cubicBezTo>
                  <a:lnTo>
                    <a:pt x="364" y="269"/>
                  </a:lnTo>
                  <a:cubicBezTo>
                    <a:pt x="353" y="250"/>
                    <a:pt x="337" y="235"/>
                    <a:pt x="337" y="216"/>
                  </a:cubicBezTo>
                  <a:cubicBezTo>
                    <a:pt x="330" y="130"/>
                    <a:pt x="207" y="145"/>
                    <a:pt x="207" y="59"/>
                  </a:cubicBezTo>
                  <a:cubicBezTo>
                    <a:pt x="188" y="67"/>
                    <a:pt x="173" y="75"/>
                    <a:pt x="162" y="75"/>
                  </a:cubicBezTo>
                  <a:cubicBezTo>
                    <a:pt x="135" y="75"/>
                    <a:pt x="121" y="45"/>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
            <p:cNvSpPr/>
            <p:nvPr/>
          </p:nvSpPr>
          <p:spPr>
            <a:xfrm>
              <a:off x="-2347290" y="-2904537"/>
              <a:ext cx="11651" cy="10075"/>
            </a:xfrm>
            <a:custGeom>
              <a:avLst/>
              <a:gdLst/>
              <a:ahLst/>
              <a:cxnLst/>
              <a:rect l="l" t="t" r="r" b="b"/>
              <a:pathLst>
                <a:path w="244" h="211" extrusionOk="0">
                  <a:moveTo>
                    <a:pt x="209" y="0"/>
                  </a:moveTo>
                  <a:lnTo>
                    <a:pt x="209" y="0"/>
                  </a:lnTo>
                  <a:cubicBezTo>
                    <a:pt x="180" y="23"/>
                    <a:pt x="157" y="76"/>
                    <a:pt x="123" y="76"/>
                  </a:cubicBezTo>
                  <a:cubicBezTo>
                    <a:pt x="116" y="76"/>
                    <a:pt x="109" y="71"/>
                    <a:pt x="101" y="68"/>
                  </a:cubicBezTo>
                  <a:cubicBezTo>
                    <a:pt x="86" y="60"/>
                    <a:pt x="75" y="57"/>
                    <a:pt x="64" y="57"/>
                  </a:cubicBezTo>
                  <a:cubicBezTo>
                    <a:pt x="30" y="57"/>
                    <a:pt x="23" y="94"/>
                    <a:pt x="0" y="112"/>
                  </a:cubicBezTo>
                  <a:cubicBezTo>
                    <a:pt x="0" y="121"/>
                    <a:pt x="8" y="128"/>
                    <a:pt x="11" y="131"/>
                  </a:cubicBezTo>
                  <a:cubicBezTo>
                    <a:pt x="23" y="128"/>
                    <a:pt x="34" y="124"/>
                    <a:pt x="42" y="124"/>
                  </a:cubicBezTo>
                  <a:cubicBezTo>
                    <a:pt x="78" y="124"/>
                    <a:pt x="82" y="173"/>
                    <a:pt x="94" y="210"/>
                  </a:cubicBezTo>
                  <a:cubicBezTo>
                    <a:pt x="157" y="143"/>
                    <a:pt x="243" y="109"/>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
            <p:cNvSpPr/>
            <p:nvPr/>
          </p:nvSpPr>
          <p:spPr>
            <a:xfrm>
              <a:off x="-2324800" y="-2908262"/>
              <a:ext cx="5730" cy="6637"/>
            </a:xfrm>
            <a:custGeom>
              <a:avLst/>
              <a:gdLst/>
              <a:ahLst/>
              <a:cxnLst/>
              <a:rect l="l" t="t" r="r" b="b"/>
              <a:pathLst>
                <a:path w="120" h="139" extrusionOk="0">
                  <a:moveTo>
                    <a:pt x="52" y="0"/>
                  </a:moveTo>
                  <a:cubicBezTo>
                    <a:pt x="0" y="33"/>
                    <a:pt x="60" y="94"/>
                    <a:pt x="19" y="131"/>
                  </a:cubicBezTo>
                  <a:cubicBezTo>
                    <a:pt x="30" y="135"/>
                    <a:pt x="42" y="138"/>
                    <a:pt x="49" y="138"/>
                  </a:cubicBezTo>
                  <a:cubicBezTo>
                    <a:pt x="68" y="138"/>
                    <a:pt x="82" y="131"/>
                    <a:pt x="97" y="116"/>
                  </a:cubicBezTo>
                  <a:cubicBezTo>
                    <a:pt x="120" y="60"/>
                    <a:pt x="90"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
            <p:cNvSpPr/>
            <p:nvPr/>
          </p:nvSpPr>
          <p:spPr>
            <a:xfrm>
              <a:off x="-2125587" y="-2438497"/>
              <a:ext cx="12701" cy="13274"/>
            </a:xfrm>
            <a:custGeom>
              <a:avLst/>
              <a:gdLst/>
              <a:ahLst/>
              <a:cxnLst/>
              <a:rect l="l" t="t" r="r" b="b"/>
              <a:pathLst>
                <a:path w="266" h="278" extrusionOk="0">
                  <a:moveTo>
                    <a:pt x="183" y="0"/>
                  </a:moveTo>
                  <a:cubicBezTo>
                    <a:pt x="176" y="0"/>
                    <a:pt x="164" y="5"/>
                    <a:pt x="161" y="12"/>
                  </a:cubicBezTo>
                  <a:cubicBezTo>
                    <a:pt x="127" y="76"/>
                    <a:pt x="49" y="95"/>
                    <a:pt x="7" y="154"/>
                  </a:cubicBezTo>
                  <a:cubicBezTo>
                    <a:pt x="0" y="188"/>
                    <a:pt x="23" y="202"/>
                    <a:pt x="41" y="221"/>
                  </a:cubicBezTo>
                  <a:cubicBezTo>
                    <a:pt x="67" y="247"/>
                    <a:pt x="90" y="278"/>
                    <a:pt x="119" y="278"/>
                  </a:cubicBezTo>
                  <a:cubicBezTo>
                    <a:pt x="135" y="278"/>
                    <a:pt x="149" y="270"/>
                    <a:pt x="164" y="259"/>
                  </a:cubicBezTo>
                  <a:cubicBezTo>
                    <a:pt x="213" y="221"/>
                    <a:pt x="266" y="184"/>
                    <a:pt x="213" y="113"/>
                  </a:cubicBezTo>
                  <a:cubicBezTo>
                    <a:pt x="206" y="98"/>
                    <a:pt x="198" y="76"/>
                    <a:pt x="206" y="57"/>
                  </a:cubicBezTo>
                  <a:cubicBezTo>
                    <a:pt x="213" y="38"/>
                    <a:pt x="221" y="19"/>
                    <a:pt x="202" y="5"/>
                  </a:cubicBezTo>
                  <a:cubicBezTo>
                    <a:pt x="198" y="0"/>
                    <a:pt x="19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
            <p:cNvSpPr/>
            <p:nvPr/>
          </p:nvSpPr>
          <p:spPr>
            <a:xfrm>
              <a:off x="-2409222" y="-2963461"/>
              <a:ext cx="25164" cy="15614"/>
            </a:xfrm>
            <a:custGeom>
              <a:avLst/>
              <a:gdLst/>
              <a:ahLst/>
              <a:cxnLst/>
              <a:rect l="l" t="t" r="r" b="b"/>
              <a:pathLst>
                <a:path w="527" h="327" extrusionOk="0">
                  <a:moveTo>
                    <a:pt x="258" y="1"/>
                  </a:moveTo>
                  <a:cubicBezTo>
                    <a:pt x="250" y="1"/>
                    <a:pt x="228" y="23"/>
                    <a:pt x="217" y="31"/>
                  </a:cubicBezTo>
                  <a:cubicBezTo>
                    <a:pt x="221" y="109"/>
                    <a:pt x="224" y="132"/>
                    <a:pt x="187" y="132"/>
                  </a:cubicBezTo>
                  <a:cubicBezTo>
                    <a:pt x="172" y="132"/>
                    <a:pt x="150" y="128"/>
                    <a:pt x="119" y="125"/>
                  </a:cubicBezTo>
                  <a:cubicBezTo>
                    <a:pt x="112" y="125"/>
                    <a:pt x="105" y="121"/>
                    <a:pt x="97" y="121"/>
                  </a:cubicBezTo>
                  <a:cubicBezTo>
                    <a:pt x="93" y="121"/>
                    <a:pt x="90" y="121"/>
                    <a:pt x="86" y="125"/>
                  </a:cubicBezTo>
                  <a:lnTo>
                    <a:pt x="71" y="125"/>
                  </a:lnTo>
                  <a:cubicBezTo>
                    <a:pt x="67" y="121"/>
                    <a:pt x="64" y="121"/>
                    <a:pt x="60" y="121"/>
                  </a:cubicBezTo>
                  <a:cubicBezTo>
                    <a:pt x="41" y="121"/>
                    <a:pt x="30" y="128"/>
                    <a:pt x="26" y="154"/>
                  </a:cubicBezTo>
                  <a:cubicBezTo>
                    <a:pt x="26" y="180"/>
                    <a:pt x="0" y="218"/>
                    <a:pt x="45" y="233"/>
                  </a:cubicBezTo>
                  <a:lnTo>
                    <a:pt x="52" y="233"/>
                  </a:lnTo>
                  <a:cubicBezTo>
                    <a:pt x="86" y="326"/>
                    <a:pt x="176" y="308"/>
                    <a:pt x="247" y="326"/>
                  </a:cubicBezTo>
                  <a:cubicBezTo>
                    <a:pt x="280" y="285"/>
                    <a:pt x="355" y="256"/>
                    <a:pt x="299" y="184"/>
                  </a:cubicBezTo>
                  <a:lnTo>
                    <a:pt x="295" y="184"/>
                  </a:lnTo>
                  <a:cubicBezTo>
                    <a:pt x="280" y="218"/>
                    <a:pt x="276" y="259"/>
                    <a:pt x="228" y="259"/>
                  </a:cubicBezTo>
                  <a:lnTo>
                    <a:pt x="221" y="259"/>
                  </a:lnTo>
                  <a:cubicBezTo>
                    <a:pt x="213" y="259"/>
                    <a:pt x="198" y="240"/>
                    <a:pt x="202" y="237"/>
                  </a:cubicBezTo>
                  <a:cubicBezTo>
                    <a:pt x="221" y="195"/>
                    <a:pt x="258" y="184"/>
                    <a:pt x="295" y="180"/>
                  </a:cubicBezTo>
                  <a:cubicBezTo>
                    <a:pt x="311" y="166"/>
                    <a:pt x="325" y="154"/>
                    <a:pt x="333" y="135"/>
                  </a:cubicBezTo>
                  <a:cubicBezTo>
                    <a:pt x="344" y="106"/>
                    <a:pt x="355" y="83"/>
                    <a:pt x="370" y="83"/>
                  </a:cubicBezTo>
                  <a:cubicBezTo>
                    <a:pt x="381" y="83"/>
                    <a:pt x="392" y="94"/>
                    <a:pt x="415" y="125"/>
                  </a:cubicBezTo>
                  <a:cubicBezTo>
                    <a:pt x="433" y="151"/>
                    <a:pt x="445" y="158"/>
                    <a:pt x="456" y="158"/>
                  </a:cubicBezTo>
                  <a:cubicBezTo>
                    <a:pt x="486" y="158"/>
                    <a:pt x="497" y="94"/>
                    <a:pt x="527" y="83"/>
                  </a:cubicBezTo>
                  <a:cubicBezTo>
                    <a:pt x="497" y="31"/>
                    <a:pt x="426" y="68"/>
                    <a:pt x="397" y="16"/>
                  </a:cubicBezTo>
                  <a:cubicBezTo>
                    <a:pt x="366" y="31"/>
                    <a:pt x="340" y="57"/>
                    <a:pt x="314" y="57"/>
                  </a:cubicBezTo>
                  <a:cubicBezTo>
                    <a:pt x="292" y="57"/>
                    <a:pt x="273" y="42"/>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
            <p:cNvSpPr/>
            <p:nvPr/>
          </p:nvSpPr>
          <p:spPr>
            <a:xfrm>
              <a:off x="-2407981" y="-2977356"/>
              <a:ext cx="16092" cy="12701"/>
            </a:xfrm>
            <a:custGeom>
              <a:avLst/>
              <a:gdLst/>
              <a:ahLst/>
              <a:cxnLst/>
              <a:rect l="l" t="t" r="r" b="b"/>
              <a:pathLst>
                <a:path w="337" h="266" extrusionOk="0">
                  <a:moveTo>
                    <a:pt x="191" y="0"/>
                  </a:moveTo>
                  <a:cubicBezTo>
                    <a:pt x="131" y="0"/>
                    <a:pt x="75" y="19"/>
                    <a:pt x="26" y="57"/>
                  </a:cubicBezTo>
                  <a:cubicBezTo>
                    <a:pt x="0" y="86"/>
                    <a:pt x="12" y="112"/>
                    <a:pt x="38" y="135"/>
                  </a:cubicBezTo>
                  <a:cubicBezTo>
                    <a:pt x="90" y="195"/>
                    <a:pt x="154" y="243"/>
                    <a:pt x="240" y="243"/>
                  </a:cubicBezTo>
                  <a:cubicBezTo>
                    <a:pt x="254" y="255"/>
                    <a:pt x="269" y="266"/>
                    <a:pt x="285" y="266"/>
                  </a:cubicBezTo>
                  <a:cubicBezTo>
                    <a:pt x="299" y="266"/>
                    <a:pt x="311" y="255"/>
                    <a:pt x="321" y="224"/>
                  </a:cubicBezTo>
                  <a:cubicBezTo>
                    <a:pt x="281" y="214"/>
                    <a:pt x="240" y="206"/>
                    <a:pt x="198" y="191"/>
                  </a:cubicBezTo>
                  <a:cubicBezTo>
                    <a:pt x="169" y="180"/>
                    <a:pt x="150" y="157"/>
                    <a:pt x="161" y="120"/>
                  </a:cubicBezTo>
                  <a:cubicBezTo>
                    <a:pt x="169" y="90"/>
                    <a:pt x="176" y="60"/>
                    <a:pt x="209" y="60"/>
                  </a:cubicBezTo>
                  <a:cubicBezTo>
                    <a:pt x="217" y="60"/>
                    <a:pt x="221" y="60"/>
                    <a:pt x="228" y="64"/>
                  </a:cubicBezTo>
                  <a:cubicBezTo>
                    <a:pt x="247" y="67"/>
                    <a:pt x="262" y="71"/>
                    <a:pt x="276" y="71"/>
                  </a:cubicBezTo>
                  <a:cubicBezTo>
                    <a:pt x="299" y="71"/>
                    <a:pt x="318" y="64"/>
                    <a:pt x="337" y="45"/>
                  </a:cubicBezTo>
                  <a:cubicBezTo>
                    <a:pt x="295" y="15"/>
                    <a:pt x="243"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
            <p:cNvSpPr/>
            <p:nvPr/>
          </p:nvSpPr>
          <p:spPr>
            <a:xfrm>
              <a:off x="-2401248" y="-2973775"/>
              <a:ext cx="15280" cy="13083"/>
            </a:xfrm>
            <a:custGeom>
              <a:avLst/>
              <a:gdLst/>
              <a:ahLst/>
              <a:cxnLst/>
              <a:rect l="l" t="t" r="r" b="b"/>
              <a:pathLst>
                <a:path w="320" h="274" extrusionOk="0">
                  <a:moveTo>
                    <a:pt x="266" y="1"/>
                  </a:moveTo>
                  <a:lnTo>
                    <a:pt x="266" y="1"/>
                  </a:lnTo>
                  <a:cubicBezTo>
                    <a:pt x="237" y="23"/>
                    <a:pt x="252" y="56"/>
                    <a:pt x="230" y="71"/>
                  </a:cubicBezTo>
                  <a:cubicBezTo>
                    <a:pt x="192" y="97"/>
                    <a:pt x="237" y="127"/>
                    <a:pt x="225" y="153"/>
                  </a:cubicBezTo>
                  <a:cubicBezTo>
                    <a:pt x="222" y="165"/>
                    <a:pt x="218" y="168"/>
                    <a:pt x="211" y="168"/>
                  </a:cubicBezTo>
                  <a:cubicBezTo>
                    <a:pt x="199" y="168"/>
                    <a:pt x="188" y="158"/>
                    <a:pt x="180" y="149"/>
                  </a:cubicBezTo>
                  <a:cubicBezTo>
                    <a:pt x="170" y="180"/>
                    <a:pt x="158" y="191"/>
                    <a:pt x="144" y="191"/>
                  </a:cubicBezTo>
                  <a:cubicBezTo>
                    <a:pt x="128" y="191"/>
                    <a:pt x="113" y="180"/>
                    <a:pt x="99" y="168"/>
                  </a:cubicBezTo>
                  <a:cubicBezTo>
                    <a:pt x="95" y="202"/>
                    <a:pt x="1" y="184"/>
                    <a:pt x="50" y="247"/>
                  </a:cubicBezTo>
                  <a:cubicBezTo>
                    <a:pt x="61" y="239"/>
                    <a:pt x="83" y="217"/>
                    <a:pt x="91" y="217"/>
                  </a:cubicBezTo>
                  <a:cubicBezTo>
                    <a:pt x="106" y="258"/>
                    <a:pt x="125" y="273"/>
                    <a:pt x="147" y="273"/>
                  </a:cubicBezTo>
                  <a:cubicBezTo>
                    <a:pt x="173" y="273"/>
                    <a:pt x="199" y="247"/>
                    <a:pt x="230" y="232"/>
                  </a:cubicBezTo>
                  <a:cubicBezTo>
                    <a:pt x="319" y="168"/>
                    <a:pt x="289" y="86"/>
                    <a:pt x="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
            <p:cNvSpPr/>
            <p:nvPr/>
          </p:nvSpPr>
          <p:spPr>
            <a:xfrm>
              <a:off x="-2520623" y="-2628399"/>
              <a:ext cx="19339" cy="16092"/>
            </a:xfrm>
            <a:custGeom>
              <a:avLst/>
              <a:gdLst/>
              <a:ahLst/>
              <a:cxnLst/>
              <a:rect l="l" t="t" r="r" b="b"/>
              <a:pathLst>
                <a:path w="405" h="337" extrusionOk="0">
                  <a:moveTo>
                    <a:pt x="42" y="209"/>
                  </a:moveTo>
                  <a:cubicBezTo>
                    <a:pt x="43" y="211"/>
                    <a:pt x="45" y="212"/>
                    <a:pt x="46" y="213"/>
                  </a:cubicBezTo>
                  <a:lnTo>
                    <a:pt x="46" y="213"/>
                  </a:lnTo>
                  <a:cubicBezTo>
                    <a:pt x="46" y="212"/>
                    <a:pt x="46" y="211"/>
                    <a:pt x="45" y="209"/>
                  </a:cubicBezTo>
                  <a:close/>
                  <a:moveTo>
                    <a:pt x="270" y="0"/>
                  </a:moveTo>
                  <a:cubicBezTo>
                    <a:pt x="244" y="0"/>
                    <a:pt x="221" y="19"/>
                    <a:pt x="199" y="30"/>
                  </a:cubicBezTo>
                  <a:cubicBezTo>
                    <a:pt x="168" y="45"/>
                    <a:pt x="135" y="52"/>
                    <a:pt x="101" y="61"/>
                  </a:cubicBezTo>
                  <a:cubicBezTo>
                    <a:pt x="11" y="83"/>
                    <a:pt x="1" y="109"/>
                    <a:pt x="42" y="209"/>
                  </a:cubicBezTo>
                  <a:cubicBezTo>
                    <a:pt x="27" y="68"/>
                    <a:pt x="150" y="94"/>
                    <a:pt x="225" y="61"/>
                  </a:cubicBezTo>
                  <a:cubicBezTo>
                    <a:pt x="236" y="57"/>
                    <a:pt x="244" y="52"/>
                    <a:pt x="254" y="52"/>
                  </a:cubicBezTo>
                  <a:cubicBezTo>
                    <a:pt x="280" y="52"/>
                    <a:pt x="303" y="71"/>
                    <a:pt x="322" y="97"/>
                  </a:cubicBezTo>
                  <a:cubicBezTo>
                    <a:pt x="356" y="131"/>
                    <a:pt x="393" y="165"/>
                    <a:pt x="337" y="214"/>
                  </a:cubicBezTo>
                  <a:cubicBezTo>
                    <a:pt x="333" y="218"/>
                    <a:pt x="330" y="225"/>
                    <a:pt x="322" y="228"/>
                  </a:cubicBezTo>
                  <a:cubicBezTo>
                    <a:pt x="296" y="273"/>
                    <a:pt x="262" y="285"/>
                    <a:pt x="225" y="285"/>
                  </a:cubicBezTo>
                  <a:cubicBezTo>
                    <a:pt x="199" y="285"/>
                    <a:pt x="168" y="281"/>
                    <a:pt x="139" y="277"/>
                  </a:cubicBezTo>
                  <a:cubicBezTo>
                    <a:pt x="135" y="273"/>
                    <a:pt x="128" y="266"/>
                    <a:pt x="123" y="262"/>
                  </a:cubicBezTo>
                  <a:lnTo>
                    <a:pt x="116" y="262"/>
                  </a:lnTo>
                  <a:cubicBezTo>
                    <a:pt x="81" y="262"/>
                    <a:pt x="69" y="232"/>
                    <a:pt x="46" y="213"/>
                  </a:cubicBezTo>
                  <a:lnTo>
                    <a:pt x="46" y="213"/>
                  </a:lnTo>
                  <a:cubicBezTo>
                    <a:pt x="61" y="269"/>
                    <a:pt x="76" y="337"/>
                    <a:pt x="142" y="337"/>
                  </a:cubicBezTo>
                  <a:cubicBezTo>
                    <a:pt x="150" y="337"/>
                    <a:pt x="158" y="337"/>
                    <a:pt x="168" y="333"/>
                  </a:cubicBezTo>
                  <a:cubicBezTo>
                    <a:pt x="206" y="326"/>
                    <a:pt x="247" y="326"/>
                    <a:pt x="285" y="311"/>
                  </a:cubicBezTo>
                  <a:cubicBezTo>
                    <a:pt x="325" y="296"/>
                    <a:pt x="385" y="292"/>
                    <a:pt x="393" y="225"/>
                  </a:cubicBezTo>
                  <a:cubicBezTo>
                    <a:pt x="404" y="142"/>
                    <a:pt x="367" y="79"/>
                    <a:pt x="311" y="19"/>
                  </a:cubicBezTo>
                  <a:cubicBezTo>
                    <a:pt x="296" y="4"/>
                    <a:pt x="285"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
            <p:cNvSpPr/>
            <p:nvPr/>
          </p:nvSpPr>
          <p:spPr>
            <a:xfrm>
              <a:off x="-2571524" y="-2674955"/>
              <a:ext cx="11508" cy="9693"/>
            </a:xfrm>
            <a:custGeom>
              <a:avLst/>
              <a:gdLst/>
              <a:ahLst/>
              <a:cxnLst/>
              <a:rect l="l" t="t" r="r" b="b"/>
              <a:pathLst>
                <a:path w="241" h="203" extrusionOk="0">
                  <a:moveTo>
                    <a:pt x="124" y="0"/>
                  </a:moveTo>
                  <a:cubicBezTo>
                    <a:pt x="117" y="0"/>
                    <a:pt x="106" y="0"/>
                    <a:pt x="98" y="4"/>
                  </a:cubicBezTo>
                  <a:cubicBezTo>
                    <a:pt x="20" y="49"/>
                    <a:pt x="1" y="85"/>
                    <a:pt x="42" y="142"/>
                  </a:cubicBezTo>
                  <a:cubicBezTo>
                    <a:pt x="64" y="180"/>
                    <a:pt x="117" y="202"/>
                    <a:pt x="166" y="202"/>
                  </a:cubicBezTo>
                  <a:cubicBezTo>
                    <a:pt x="188" y="202"/>
                    <a:pt x="211" y="194"/>
                    <a:pt x="225" y="180"/>
                  </a:cubicBezTo>
                  <a:cubicBezTo>
                    <a:pt x="240" y="168"/>
                    <a:pt x="237" y="138"/>
                    <a:pt x="240" y="116"/>
                  </a:cubicBezTo>
                  <a:cubicBezTo>
                    <a:pt x="214" y="63"/>
                    <a:pt x="192"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
            <p:cNvSpPr/>
            <p:nvPr/>
          </p:nvSpPr>
          <p:spPr>
            <a:xfrm>
              <a:off x="-2572575" y="-2675337"/>
              <a:ext cx="15232" cy="12367"/>
            </a:xfrm>
            <a:custGeom>
              <a:avLst/>
              <a:gdLst/>
              <a:ahLst/>
              <a:cxnLst/>
              <a:rect l="l" t="t" r="r" b="b"/>
              <a:pathLst>
                <a:path w="319" h="259" extrusionOk="0">
                  <a:moveTo>
                    <a:pt x="83" y="0"/>
                  </a:moveTo>
                  <a:cubicBezTo>
                    <a:pt x="57" y="0"/>
                    <a:pt x="34" y="15"/>
                    <a:pt x="23" y="41"/>
                  </a:cubicBezTo>
                  <a:cubicBezTo>
                    <a:pt x="0" y="79"/>
                    <a:pt x="8" y="116"/>
                    <a:pt x="31" y="150"/>
                  </a:cubicBezTo>
                  <a:cubicBezTo>
                    <a:pt x="86" y="232"/>
                    <a:pt x="176" y="247"/>
                    <a:pt x="262" y="259"/>
                  </a:cubicBezTo>
                  <a:lnTo>
                    <a:pt x="269" y="259"/>
                  </a:lnTo>
                  <a:cubicBezTo>
                    <a:pt x="307" y="259"/>
                    <a:pt x="311" y="221"/>
                    <a:pt x="314" y="195"/>
                  </a:cubicBezTo>
                  <a:cubicBezTo>
                    <a:pt x="319" y="161"/>
                    <a:pt x="281" y="146"/>
                    <a:pt x="262" y="124"/>
                  </a:cubicBezTo>
                  <a:cubicBezTo>
                    <a:pt x="259" y="146"/>
                    <a:pt x="262" y="176"/>
                    <a:pt x="247" y="188"/>
                  </a:cubicBezTo>
                  <a:cubicBezTo>
                    <a:pt x="233" y="202"/>
                    <a:pt x="210" y="210"/>
                    <a:pt x="188" y="210"/>
                  </a:cubicBezTo>
                  <a:cubicBezTo>
                    <a:pt x="139" y="210"/>
                    <a:pt x="86" y="188"/>
                    <a:pt x="64" y="150"/>
                  </a:cubicBezTo>
                  <a:cubicBezTo>
                    <a:pt x="23" y="93"/>
                    <a:pt x="42" y="57"/>
                    <a:pt x="120" y="12"/>
                  </a:cubicBezTo>
                  <a:cubicBezTo>
                    <a:pt x="105" y="4"/>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
            <p:cNvSpPr/>
            <p:nvPr/>
          </p:nvSpPr>
          <p:spPr>
            <a:xfrm>
              <a:off x="-2886006" y="-2537722"/>
              <a:ext cx="15376" cy="12367"/>
            </a:xfrm>
            <a:custGeom>
              <a:avLst/>
              <a:gdLst/>
              <a:ahLst/>
              <a:cxnLst/>
              <a:rect l="l" t="t" r="r" b="b"/>
              <a:pathLst>
                <a:path w="322" h="259" extrusionOk="0">
                  <a:moveTo>
                    <a:pt x="180" y="1"/>
                  </a:moveTo>
                  <a:cubicBezTo>
                    <a:pt x="146" y="1"/>
                    <a:pt x="120" y="20"/>
                    <a:pt x="94" y="60"/>
                  </a:cubicBezTo>
                  <a:cubicBezTo>
                    <a:pt x="79" y="87"/>
                    <a:pt x="79" y="124"/>
                    <a:pt x="38" y="124"/>
                  </a:cubicBezTo>
                  <a:cubicBezTo>
                    <a:pt x="34" y="124"/>
                    <a:pt x="30" y="120"/>
                    <a:pt x="27" y="120"/>
                  </a:cubicBezTo>
                  <a:lnTo>
                    <a:pt x="23" y="120"/>
                  </a:lnTo>
                  <a:cubicBezTo>
                    <a:pt x="1" y="120"/>
                    <a:pt x="1" y="146"/>
                    <a:pt x="4" y="165"/>
                  </a:cubicBezTo>
                  <a:cubicBezTo>
                    <a:pt x="4" y="180"/>
                    <a:pt x="11" y="187"/>
                    <a:pt x="23" y="187"/>
                  </a:cubicBezTo>
                  <a:cubicBezTo>
                    <a:pt x="27" y="187"/>
                    <a:pt x="30" y="184"/>
                    <a:pt x="34" y="184"/>
                  </a:cubicBezTo>
                  <a:cubicBezTo>
                    <a:pt x="46" y="177"/>
                    <a:pt x="53" y="172"/>
                    <a:pt x="56" y="172"/>
                  </a:cubicBezTo>
                  <a:cubicBezTo>
                    <a:pt x="68" y="172"/>
                    <a:pt x="75" y="184"/>
                    <a:pt x="90" y="194"/>
                  </a:cubicBezTo>
                  <a:cubicBezTo>
                    <a:pt x="139" y="236"/>
                    <a:pt x="206" y="225"/>
                    <a:pt x="262" y="255"/>
                  </a:cubicBezTo>
                  <a:cubicBezTo>
                    <a:pt x="266" y="258"/>
                    <a:pt x="270" y="258"/>
                    <a:pt x="273" y="258"/>
                  </a:cubicBezTo>
                  <a:cubicBezTo>
                    <a:pt x="296" y="258"/>
                    <a:pt x="322" y="239"/>
                    <a:pt x="315" y="229"/>
                  </a:cubicBezTo>
                  <a:cubicBezTo>
                    <a:pt x="284" y="168"/>
                    <a:pt x="315" y="87"/>
                    <a:pt x="251" y="37"/>
                  </a:cubicBezTo>
                  <a:cubicBezTo>
                    <a:pt x="229" y="11"/>
                    <a:pt x="203"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
            <p:cNvSpPr/>
            <p:nvPr/>
          </p:nvSpPr>
          <p:spPr>
            <a:xfrm>
              <a:off x="-2406930" y="-2945602"/>
              <a:ext cx="16474" cy="11269"/>
            </a:xfrm>
            <a:custGeom>
              <a:avLst/>
              <a:gdLst/>
              <a:ahLst/>
              <a:cxnLst/>
              <a:rect l="l" t="t" r="r" b="b"/>
              <a:pathLst>
                <a:path w="345" h="236" extrusionOk="0">
                  <a:moveTo>
                    <a:pt x="195" y="1"/>
                  </a:moveTo>
                  <a:cubicBezTo>
                    <a:pt x="173" y="1"/>
                    <a:pt x="150" y="12"/>
                    <a:pt x="132" y="16"/>
                  </a:cubicBezTo>
                  <a:cubicBezTo>
                    <a:pt x="102" y="20"/>
                    <a:pt x="90" y="57"/>
                    <a:pt x="102" y="75"/>
                  </a:cubicBezTo>
                  <a:cubicBezTo>
                    <a:pt x="132" y="132"/>
                    <a:pt x="106" y="143"/>
                    <a:pt x="57" y="146"/>
                  </a:cubicBezTo>
                  <a:cubicBezTo>
                    <a:pt x="35" y="146"/>
                    <a:pt x="19" y="165"/>
                    <a:pt x="1" y="180"/>
                  </a:cubicBezTo>
                  <a:cubicBezTo>
                    <a:pt x="1" y="184"/>
                    <a:pt x="1" y="184"/>
                    <a:pt x="4" y="184"/>
                  </a:cubicBezTo>
                  <a:lnTo>
                    <a:pt x="38" y="184"/>
                  </a:lnTo>
                  <a:cubicBezTo>
                    <a:pt x="68" y="184"/>
                    <a:pt x="102" y="191"/>
                    <a:pt x="128" y="222"/>
                  </a:cubicBezTo>
                  <a:cubicBezTo>
                    <a:pt x="132" y="191"/>
                    <a:pt x="135" y="177"/>
                    <a:pt x="135" y="154"/>
                  </a:cubicBezTo>
                  <a:cubicBezTo>
                    <a:pt x="184" y="161"/>
                    <a:pt x="154" y="236"/>
                    <a:pt x="202" y="236"/>
                  </a:cubicBezTo>
                  <a:cubicBezTo>
                    <a:pt x="206" y="236"/>
                    <a:pt x="210" y="232"/>
                    <a:pt x="214" y="232"/>
                  </a:cubicBezTo>
                  <a:cubicBezTo>
                    <a:pt x="247" y="218"/>
                    <a:pt x="210" y="154"/>
                    <a:pt x="266" y="151"/>
                  </a:cubicBezTo>
                  <a:cubicBezTo>
                    <a:pt x="292" y="124"/>
                    <a:pt x="318" y="98"/>
                    <a:pt x="344" y="68"/>
                  </a:cubicBezTo>
                  <a:cubicBezTo>
                    <a:pt x="307" y="49"/>
                    <a:pt x="259" y="65"/>
                    <a:pt x="228" y="20"/>
                  </a:cubicBezTo>
                  <a:cubicBezTo>
                    <a:pt x="218" y="4"/>
                    <a:pt x="206"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
            <p:cNvSpPr/>
            <p:nvPr/>
          </p:nvSpPr>
          <p:spPr>
            <a:xfrm>
              <a:off x="-2397476" y="-2959498"/>
              <a:ext cx="14134" cy="11651"/>
            </a:xfrm>
            <a:custGeom>
              <a:avLst/>
              <a:gdLst/>
              <a:ahLst/>
              <a:cxnLst/>
              <a:rect l="l" t="t" r="r" b="b"/>
              <a:pathLst>
                <a:path w="296" h="244" extrusionOk="0">
                  <a:moveTo>
                    <a:pt x="124" y="0"/>
                  </a:moveTo>
                  <a:cubicBezTo>
                    <a:pt x="109" y="0"/>
                    <a:pt x="98" y="23"/>
                    <a:pt x="87" y="52"/>
                  </a:cubicBezTo>
                  <a:cubicBezTo>
                    <a:pt x="79" y="71"/>
                    <a:pt x="65" y="83"/>
                    <a:pt x="49" y="97"/>
                  </a:cubicBezTo>
                  <a:lnTo>
                    <a:pt x="53" y="97"/>
                  </a:lnTo>
                  <a:lnTo>
                    <a:pt x="53" y="101"/>
                  </a:lnTo>
                  <a:cubicBezTo>
                    <a:pt x="109" y="173"/>
                    <a:pt x="34" y="202"/>
                    <a:pt x="1" y="243"/>
                  </a:cubicBezTo>
                  <a:cubicBezTo>
                    <a:pt x="65" y="243"/>
                    <a:pt x="120" y="199"/>
                    <a:pt x="158" y="168"/>
                  </a:cubicBezTo>
                  <a:cubicBezTo>
                    <a:pt x="206" y="131"/>
                    <a:pt x="296" y="97"/>
                    <a:pt x="281" y="0"/>
                  </a:cubicBezTo>
                  <a:lnTo>
                    <a:pt x="281" y="0"/>
                  </a:lnTo>
                  <a:cubicBezTo>
                    <a:pt x="251" y="11"/>
                    <a:pt x="240" y="75"/>
                    <a:pt x="210" y="75"/>
                  </a:cubicBezTo>
                  <a:cubicBezTo>
                    <a:pt x="199" y="75"/>
                    <a:pt x="187" y="68"/>
                    <a:pt x="169" y="42"/>
                  </a:cubicBezTo>
                  <a:cubicBezTo>
                    <a:pt x="146" y="11"/>
                    <a:pt x="135"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
            <p:cNvSpPr/>
            <p:nvPr/>
          </p:nvSpPr>
          <p:spPr>
            <a:xfrm>
              <a:off x="-2414618" y="-2932232"/>
              <a:ext cx="8452" cy="8643"/>
            </a:xfrm>
            <a:custGeom>
              <a:avLst/>
              <a:gdLst/>
              <a:ahLst/>
              <a:cxnLst/>
              <a:rect l="l" t="t" r="r" b="b"/>
              <a:pathLst>
                <a:path w="177" h="181" extrusionOk="0">
                  <a:moveTo>
                    <a:pt x="79" y="1"/>
                  </a:moveTo>
                  <a:cubicBezTo>
                    <a:pt x="61" y="1"/>
                    <a:pt x="46" y="20"/>
                    <a:pt x="31" y="35"/>
                  </a:cubicBezTo>
                  <a:cubicBezTo>
                    <a:pt x="12" y="54"/>
                    <a:pt x="5" y="76"/>
                    <a:pt x="1" y="102"/>
                  </a:cubicBezTo>
                  <a:cubicBezTo>
                    <a:pt x="46" y="162"/>
                    <a:pt x="113" y="162"/>
                    <a:pt x="177" y="180"/>
                  </a:cubicBezTo>
                  <a:cubicBezTo>
                    <a:pt x="173" y="177"/>
                    <a:pt x="165" y="169"/>
                    <a:pt x="162" y="166"/>
                  </a:cubicBezTo>
                  <a:cubicBezTo>
                    <a:pt x="109" y="132"/>
                    <a:pt x="128" y="80"/>
                    <a:pt x="128" y="35"/>
                  </a:cubicBezTo>
                  <a:cubicBezTo>
                    <a:pt x="124" y="28"/>
                    <a:pt x="117" y="23"/>
                    <a:pt x="113" y="16"/>
                  </a:cubicBezTo>
                  <a:cubicBezTo>
                    <a:pt x="101" y="5"/>
                    <a:pt x="91"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
            <p:cNvSpPr/>
            <p:nvPr/>
          </p:nvSpPr>
          <p:spPr>
            <a:xfrm>
              <a:off x="-2413185" y="-2937007"/>
              <a:ext cx="6303" cy="6446"/>
            </a:xfrm>
            <a:custGeom>
              <a:avLst/>
              <a:gdLst/>
              <a:ahLst/>
              <a:cxnLst/>
              <a:rect l="l" t="t" r="r" b="b"/>
              <a:pathLst>
                <a:path w="132" h="135" extrusionOk="0">
                  <a:moveTo>
                    <a:pt x="132" y="0"/>
                  </a:moveTo>
                  <a:cubicBezTo>
                    <a:pt x="68" y="26"/>
                    <a:pt x="19" y="64"/>
                    <a:pt x="1" y="135"/>
                  </a:cubicBezTo>
                  <a:cubicBezTo>
                    <a:pt x="16" y="120"/>
                    <a:pt x="31" y="101"/>
                    <a:pt x="49" y="101"/>
                  </a:cubicBezTo>
                  <a:cubicBezTo>
                    <a:pt x="61" y="101"/>
                    <a:pt x="71" y="105"/>
                    <a:pt x="83" y="116"/>
                  </a:cubicBezTo>
                  <a:cubicBezTo>
                    <a:pt x="121" y="90"/>
                    <a:pt x="94" y="34"/>
                    <a:pt x="132" y="4"/>
                  </a:cubicBez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
            <p:cNvSpPr/>
            <p:nvPr/>
          </p:nvSpPr>
          <p:spPr>
            <a:xfrm>
              <a:off x="-2039589" y="-2936482"/>
              <a:ext cx="45744" cy="41781"/>
            </a:xfrm>
            <a:custGeom>
              <a:avLst/>
              <a:gdLst/>
              <a:ahLst/>
              <a:cxnLst/>
              <a:rect l="l" t="t" r="r" b="b"/>
              <a:pathLst>
                <a:path w="958" h="875" extrusionOk="0">
                  <a:moveTo>
                    <a:pt x="464" y="0"/>
                  </a:moveTo>
                  <a:cubicBezTo>
                    <a:pt x="453" y="0"/>
                    <a:pt x="442" y="5"/>
                    <a:pt x="438" y="12"/>
                  </a:cubicBezTo>
                  <a:cubicBezTo>
                    <a:pt x="382" y="105"/>
                    <a:pt x="259" y="67"/>
                    <a:pt x="199" y="150"/>
                  </a:cubicBezTo>
                  <a:cubicBezTo>
                    <a:pt x="199" y="150"/>
                    <a:pt x="199" y="153"/>
                    <a:pt x="195" y="153"/>
                  </a:cubicBezTo>
                  <a:cubicBezTo>
                    <a:pt x="192" y="153"/>
                    <a:pt x="184" y="150"/>
                    <a:pt x="180" y="146"/>
                  </a:cubicBezTo>
                  <a:cubicBezTo>
                    <a:pt x="173" y="146"/>
                    <a:pt x="169" y="143"/>
                    <a:pt x="161" y="143"/>
                  </a:cubicBezTo>
                  <a:cubicBezTo>
                    <a:pt x="150" y="143"/>
                    <a:pt x="139" y="150"/>
                    <a:pt x="132" y="169"/>
                  </a:cubicBezTo>
                  <a:cubicBezTo>
                    <a:pt x="97" y="247"/>
                    <a:pt x="116" y="352"/>
                    <a:pt x="27" y="400"/>
                  </a:cubicBezTo>
                  <a:cubicBezTo>
                    <a:pt x="19" y="404"/>
                    <a:pt x="19" y="415"/>
                    <a:pt x="27" y="423"/>
                  </a:cubicBezTo>
                  <a:cubicBezTo>
                    <a:pt x="120" y="490"/>
                    <a:pt x="23" y="528"/>
                    <a:pt x="1" y="576"/>
                  </a:cubicBezTo>
                  <a:cubicBezTo>
                    <a:pt x="75" y="636"/>
                    <a:pt x="75" y="636"/>
                    <a:pt x="68" y="695"/>
                  </a:cubicBezTo>
                  <a:cubicBezTo>
                    <a:pt x="106" y="714"/>
                    <a:pt x="169" y="685"/>
                    <a:pt x="165" y="763"/>
                  </a:cubicBezTo>
                  <a:cubicBezTo>
                    <a:pt x="180" y="790"/>
                    <a:pt x="142" y="808"/>
                    <a:pt x="150" y="838"/>
                  </a:cubicBezTo>
                  <a:lnTo>
                    <a:pt x="154" y="838"/>
                  </a:lnTo>
                  <a:cubicBezTo>
                    <a:pt x="165" y="838"/>
                    <a:pt x="173" y="830"/>
                    <a:pt x="180" y="823"/>
                  </a:cubicBezTo>
                  <a:cubicBezTo>
                    <a:pt x="192" y="816"/>
                    <a:pt x="199" y="808"/>
                    <a:pt x="206" y="808"/>
                  </a:cubicBezTo>
                  <a:cubicBezTo>
                    <a:pt x="214" y="808"/>
                    <a:pt x="221" y="816"/>
                    <a:pt x="232" y="826"/>
                  </a:cubicBezTo>
                  <a:cubicBezTo>
                    <a:pt x="296" y="842"/>
                    <a:pt x="359" y="875"/>
                    <a:pt x="427" y="875"/>
                  </a:cubicBezTo>
                  <a:cubicBezTo>
                    <a:pt x="442" y="875"/>
                    <a:pt x="456" y="871"/>
                    <a:pt x="472" y="868"/>
                  </a:cubicBezTo>
                  <a:cubicBezTo>
                    <a:pt x="516" y="860"/>
                    <a:pt x="561" y="857"/>
                    <a:pt x="606" y="849"/>
                  </a:cubicBezTo>
                  <a:cubicBezTo>
                    <a:pt x="685" y="830"/>
                    <a:pt x="734" y="778"/>
                    <a:pt x="775" y="714"/>
                  </a:cubicBezTo>
                  <a:cubicBezTo>
                    <a:pt x="748" y="700"/>
                    <a:pt x="725" y="681"/>
                    <a:pt x="699" y="666"/>
                  </a:cubicBezTo>
                  <a:lnTo>
                    <a:pt x="699" y="666"/>
                  </a:lnTo>
                  <a:cubicBezTo>
                    <a:pt x="703" y="733"/>
                    <a:pt x="689" y="763"/>
                    <a:pt x="632" y="763"/>
                  </a:cubicBezTo>
                  <a:cubicBezTo>
                    <a:pt x="606" y="763"/>
                    <a:pt x="573" y="755"/>
                    <a:pt x="528" y="748"/>
                  </a:cubicBezTo>
                  <a:cubicBezTo>
                    <a:pt x="542" y="688"/>
                    <a:pt x="610" y="685"/>
                    <a:pt x="644" y="633"/>
                  </a:cubicBezTo>
                  <a:lnTo>
                    <a:pt x="644" y="633"/>
                  </a:lnTo>
                  <a:cubicBezTo>
                    <a:pt x="640" y="633"/>
                    <a:pt x="640" y="636"/>
                    <a:pt x="636" y="636"/>
                  </a:cubicBezTo>
                  <a:cubicBezTo>
                    <a:pt x="551" y="636"/>
                    <a:pt x="539" y="583"/>
                    <a:pt x="565" y="505"/>
                  </a:cubicBezTo>
                  <a:cubicBezTo>
                    <a:pt x="561" y="505"/>
                    <a:pt x="561" y="502"/>
                    <a:pt x="558" y="502"/>
                  </a:cubicBezTo>
                  <a:cubicBezTo>
                    <a:pt x="546" y="502"/>
                    <a:pt x="532" y="505"/>
                    <a:pt x="520" y="512"/>
                  </a:cubicBezTo>
                  <a:cubicBezTo>
                    <a:pt x="506" y="516"/>
                    <a:pt x="490" y="520"/>
                    <a:pt x="479" y="520"/>
                  </a:cubicBezTo>
                  <a:cubicBezTo>
                    <a:pt x="464" y="520"/>
                    <a:pt x="449" y="509"/>
                    <a:pt x="438" y="479"/>
                  </a:cubicBezTo>
                  <a:cubicBezTo>
                    <a:pt x="427" y="431"/>
                    <a:pt x="401" y="412"/>
                    <a:pt x="371" y="412"/>
                  </a:cubicBezTo>
                  <a:cubicBezTo>
                    <a:pt x="352" y="412"/>
                    <a:pt x="330" y="419"/>
                    <a:pt x="307" y="431"/>
                  </a:cubicBezTo>
                  <a:cubicBezTo>
                    <a:pt x="296" y="438"/>
                    <a:pt x="289" y="445"/>
                    <a:pt x="273" y="445"/>
                  </a:cubicBezTo>
                  <a:cubicBezTo>
                    <a:pt x="270" y="445"/>
                    <a:pt x="266" y="445"/>
                    <a:pt x="259" y="441"/>
                  </a:cubicBezTo>
                  <a:cubicBezTo>
                    <a:pt x="266" y="386"/>
                    <a:pt x="285" y="348"/>
                    <a:pt x="341" y="348"/>
                  </a:cubicBezTo>
                  <a:cubicBezTo>
                    <a:pt x="352" y="348"/>
                    <a:pt x="363" y="348"/>
                    <a:pt x="375" y="352"/>
                  </a:cubicBezTo>
                  <a:cubicBezTo>
                    <a:pt x="456" y="371"/>
                    <a:pt x="542" y="367"/>
                    <a:pt x="587" y="453"/>
                  </a:cubicBezTo>
                  <a:cubicBezTo>
                    <a:pt x="599" y="476"/>
                    <a:pt x="610" y="486"/>
                    <a:pt x="621" y="486"/>
                  </a:cubicBezTo>
                  <a:cubicBezTo>
                    <a:pt x="632" y="486"/>
                    <a:pt x="644" y="479"/>
                    <a:pt x="663" y="464"/>
                  </a:cubicBezTo>
                  <a:cubicBezTo>
                    <a:pt x="692" y="441"/>
                    <a:pt x="748" y="471"/>
                    <a:pt x="797" y="423"/>
                  </a:cubicBezTo>
                  <a:lnTo>
                    <a:pt x="797" y="423"/>
                  </a:lnTo>
                  <a:cubicBezTo>
                    <a:pt x="789" y="502"/>
                    <a:pt x="756" y="550"/>
                    <a:pt x="760" y="610"/>
                  </a:cubicBezTo>
                  <a:cubicBezTo>
                    <a:pt x="763" y="647"/>
                    <a:pt x="767" y="662"/>
                    <a:pt x="778" y="662"/>
                  </a:cubicBezTo>
                  <a:cubicBezTo>
                    <a:pt x="793" y="662"/>
                    <a:pt x="808" y="640"/>
                    <a:pt x="827" y="633"/>
                  </a:cubicBezTo>
                  <a:cubicBezTo>
                    <a:pt x="846" y="576"/>
                    <a:pt x="875" y="520"/>
                    <a:pt x="887" y="464"/>
                  </a:cubicBezTo>
                  <a:cubicBezTo>
                    <a:pt x="894" y="426"/>
                    <a:pt x="958" y="367"/>
                    <a:pt x="860" y="345"/>
                  </a:cubicBezTo>
                  <a:cubicBezTo>
                    <a:pt x="853" y="345"/>
                    <a:pt x="827" y="281"/>
                    <a:pt x="872" y="255"/>
                  </a:cubicBezTo>
                  <a:cubicBezTo>
                    <a:pt x="838" y="221"/>
                    <a:pt x="820" y="172"/>
                    <a:pt x="782" y="139"/>
                  </a:cubicBezTo>
                  <a:cubicBezTo>
                    <a:pt x="767" y="127"/>
                    <a:pt x="760" y="105"/>
                    <a:pt x="741" y="105"/>
                  </a:cubicBezTo>
                  <a:lnTo>
                    <a:pt x="730" y="105"/>
                  </a:lnTo>
                  <a:cubicBezTo>
                    <a:pt x="651" y="105"/>
                    <a:pt x="584" y="72"/>
                    <a:pt x="520" y="23"/>
                  </a:cubicBezTo>
                  <a:cubicBezTo>
                    <a:pt x="509" y="12"/>
                    <a:pt x="487" y="0"/>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
            <p:cNvSpPr/>
            <p:nvPr/>
          </p:nvSpPr>
          <p:spPr>
            <a:xfrm>
              <a:off x="-2040831" y="-2905206"/>
              <a:ext cx="4488" cy="3008"/>
            </a:xfrm>
            <a:custGeom>
              <a:avLst/>
              <a:gdLst/>
              <a:ahLst/>
              <a:cxnLst/>
              <a:rect l="l" t="t" r="r" b="b"/>
              <a:pathLst>
                <a:path w="94" h="63" extrusionOk="0">
                  <a:moveTo>
                    <a:pt x="30" y="0"/>
                  </a:moveTo>
                  <a:cubicBezTo>
                    <a:pt x="19" y="0"/>
                    <a:pt x="11" y="4"/>
                    <a:pt x="1" y="7"/>
                  </a:cubicBezTo>
                  <a:cubicBezTo>
                    <a:pt x="11" y="37"/>
                    <a:pt x="27" y="63"/>
                    <a:pt x="49" y="63"/>
                  </a:cubicBezTo>
                  <a:cubicBezTo>
                    <a:pt x="64" y="63"/>
                    <a:pt x="75" y="56"/>
                    <a:pt x="94" y="40"/>
                  </a:cubicBezTo>
                  <a:cubicBezTo>
                    <a:pt x="75" y="22"/>
                    <a:pt x="5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
            <p:cNvSpPr/>
            <p:nvPr/>
          </p:nvSpPr>
          <p:spPr>
            <a:xfrm>
              <a:off x="-2027270" y="-2919865"/>
              <a:ext cx="28268" cy="19816"/>
            </a:xfrm>
            <a:custGeom>
              <a:avLst/>
              <a:gdLst/>
              <a:ahLst/>
              <a:cxnLst/>
              <a:rect l="l" t="t" r="r" b="b"/>
              <a:pathLst>
                <a:path w="592" h="415" extrusionOk="0">
                  <a:moveTo>
                    <a:pt x="83" y="0"/>
                  </a:moveTo>
                  <a:cubicBezTo>
                    <a:pt x="27" y="0"/>
                    <a:pt x="8" y="38"/>
                    <a:pt x="1" y="93"/>
                  </a:cubicBezTo>
                  <a:cubicBezTo>
                    <a:pt x="8" y="97"/>
                    <a:pt x="12" y="97"/>
                    <a:pt x="15" y="97"/>
                  </a:cubicBezTo>
                  <a:cubicBezTo>
                    <a:pt x="31" y="97"/>
                    <a:pt x="38" y="90"/>
                    <a:pt x="49" y="83"/>
                  </a:cubicBezTo>
                  <a:cubicBezTo>
                    <a:pt x="72" y="71"/>
                    <a:pt x="94" y="64"/>
                    <a:pt x="113" y="64"/>
                  </a:cubicBezTo>
                  <a:cubicBezTo>
                    <a:pt x="143" y="64"/>
                    <a:pt x="169" y="83"/>
                    <a:pt x="180" y="131"/>
                  </a:cubicBezTo>
                  <a:cubicBezTo>
                    <a:pt x="191" y="161"/>
                    <a:pt x="206" y="172"/>
                    <a:pt x="221" y="172"/>
                  </a:cubicBezTo>
                  <a:cubicBezTo>
                    <a:pt x="232" y="172"/>
                    <a:pt x="248" y="168"/>
                    <a:pt x="262" y="164"/>
                  </a:cubicBezTo>
                  <a:cubicBezTo>
                    <a:pt x="274" y="157"/>
                    <a:pt x="288" y="154"/>
                    <a:pt x="300" y="154"/>
                  </a:cubicBezTo>
                  <a:lnTo>
                    <a:pt x="307" y="154"/>
                  </a:lnTo>
                  <a:lnTo>
                    <a:pt x="307" y="157"/>
                  </a:lnTo>
                  <a:cubicBezTo>
                    <a:pt x="281" y="235"/>
                    <a:pt x="293" y="288"/>
                    <a:pt x="378" y="288"/>
                  </a:cubicBezTo>
                  <a:cubicBezTo>
                    <a:pt x="382" y="288"/>
                    <a:pt x="382" y="285"/>
                    <a:pt x="386" y="285"/>
                  </a:cubicBezTo>
                  <a:lnTo>
                    <a:pt x="386" y="285"/>
                  </a:lnTo>
                  <a:cubicBezTo>
                    <a:pt x="352" y="337"/>
                    <a:pt x="284" y="340"/>
                    <a:pt x="270" y="400"/>
                  </a:cubicBezTo>
                  <a:cubicBezTo>
                    <a:pt x="315" y="407"/>
                    <a:pt x="348" y="415"/>
                    <a:pt x="374" y="415"/>
                  </a:cubicBezTo>
                  <a:cubicBezTo>
                    <a:pt x="431" y="415"/>
                    <a:pt x="445" y="385"/>
                    <a:pt x="441" y="318"/>
                  </a:cubicBezTo>
                  <a:lnTo>
                    <a:pt x="441" y="318"/>
                  </a:lnTo>
                  <a:cubicBezTo>
                    <a:pt x="467" y="333"/>
                    <a:pt x="490" y="352"/>
                    <a:pt x="517" y="366"/>
                  </a:cubicBezTo>
                  <a:cubicBezTo>
                    <a:pt x="539" y="344"/>
                    <a:pt x="591" y="337"/>
                    <a:pt x="569" y="285"/>
                  </a:cubicBezTo>
                  <a:lnTo>
                    <a:pt x="569" y="285"/>
                  </a:lnTo>
                  <a:cubicBezTo>
                    <a:pt x="550" y="292"/>
                    <a:pt x="535" y="314"/>
                    <a:pt x="520" y="314"/>
                  </a:cubicBezTo>
                  <a:cubicBezTo>
                    <a:pt x="509" y="314"/>
                    <a:pt x="505" y="299"/>
                    <a:pt x="502" y="262"/>
                  </a:cubicBezTo>
                  <a:cubicBezTo>
                    <a:pt x="498" y="202"/>
                    <a:pt x="531" y="154"/>
                    <a:pt x="539" y="75"/>
                  </a:cubicBezTo>
                  <a:lnTo>
                    <a:pt x="539" y="75"/>
                  </a:lnTo>
                  <a:cubicBezTo>
                    <a:pt x="490" y="123"/>
                    <a:pt x="434" y="93"/>
                    <a:pt x="405" y="116"/>
                  </a:cubicBezTo>
                  <a:cubicBezTo>
                    <a:pt x="386" y="131"/>
                    <a:pt x="374" y="138"/>
                    <a:pt x="363" y="138"/>
                  </a:cubicBezTo>
                  <a:cubicBezTo>
                    <a:pt x="352" y="138"/>
                    <a:pt x="341" y="128"/>
                    <a:pt x="329" y="105"/>
                  </a:cubicBezTo>
                  <a:cubicBezTo>
                    <a:pt x="284" y="19"/>
                    <a:pt x="198" y="23"/>
                    <a:pt x="117" y="4"/>
                  </a:cubicBezTo>
                  <a:cubicBezTo>
                    <a:pt x="105" y="0"/>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
            <p:cNvSpPr/>
            <p:nvPr/>
          </p:nvSpPr>
          <p:spPr>
            <a:xfrm>
              <a:off x="-1992460" y="-2886870"/>
              <a:ext cx="16856" cy="17381"/>
            </a:xfrm>
            <a:custGeom>
              <a:avLst/>
              <a:gdLst/>
              <a:ahLst/>
              <a:cxnLst/>
              <a:rect l="l" t="t" r="r" b="b"/>
              <a:pathLst>
                <a:path w="353" h="364" extrusionOk="0">
                  <a:moveTo>
                    <a:pt x="52" y="1"/>
                  </a:moveTo>
                  <a:cubicBezTo>
                    <a:pt x="42" y="1"/>
                    <a:pt x="26" y="1"/>
                    <a:pt x="16" y="4"/>
                  </a:cubicBezTo>
                  <a:cubicBezTo>
                    <a:pt x="23" y="30"/>
                    <a:pt x="0" y="65"/>
                    <a:pt x="30" y="87"/>
                  </a:cubicBezTo>
                  <a:cubicBezTo>
                    <a:pt x="61" y="98"/>
                    <a:pt x="105" y="105"/>
                    <a:pt x="64" y="154"/>
                  </a:cubicBezTo>
                  <a:lnTo>
                    <a:pt x="68" y="158"/>
                  </a:lnTo>
                  <a:cubicBezTo>
                    <a:pt x="83" y="177"/>
                    <a:pt x="94" y="210"/>
                    <a:pt x="113" y="214"/>
                  </a:cubicBezTo>
                  <a:cubicBezTo>
                    <a:pt x="206" y="225"/>
                    <a:pt x="221" y="296"/>
                    <a:pt x="244" y="363"/>
                  </a:cubicBezTo>
                  <a:cubicBezTo>
                    <a:pt x="270" y="348"/>
                    <a:pt x="270" y="311"/>
                    <a:pt x="304" y="300"/>
                  </a:cubicBezTo>
                  <a:cubicBezTo>
                    <a:pt x="352" y="284"/>
                    <a:pt x="344" y="244"/>
                    <a:pt x="340" y="203"/>
                  </a:cubicBezTo>
                  <a:cubicBezTo>
                    <a:pt x="281" y="180"/>
                    <a:pt x="228" y="161"/>
                    <a:pt x="192" y="94"/>
                  </a:cubicBezTo>
                  <a:cubicBezTo>
                    <a:pt x="165" y="46"/>
                    <a:pt x="12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
            <p:cNvSpPr/>
            <p:nvPr/>
          </p:nvSpPr>
          <p:spPr>
            <a:xfrm>
              <a:off x="-2010653" y="-2902389"/>
              <a:ext cx="9168" cy="8452"/>
            </a:xfrm>
            <a:custGeom>
              <a:avLst/>
              <a:gdLst/>
              <a:ahLst/>
              <a:cxnLst/>
              <a:rect l="l" t="t" r="r" b="b"/>
              <a:pathLst>
                <a:path w="192" h="177" extrusionOk="0">
                  <a:moveTo>
                    <a:pt x="169" y="0"/>
                  </a:moveTo>
                  <a:cubicBezTo>
                    <a:pt x="128" y="64"/>
                    <a:pt x="79" y="116"/>
                    <a:pt x="0" y="135"/>
                  </a:cubicBezTo>
                  <a:cubicBezTo>
                    <a:pt x="19" y="146"/>
                    <a:pt x="34" y="161"/>
                    <a:pt x="52" y="172"/>
                  </a:cubicBezTo>
                  <a:cubicBezTo>
                    <a:pt x="52" y="172"/>
                    <a:pt x="52" y="176"/>
                    <a:pt x="57" y="176"/>
                  </a:cubicBezTo>
                  <a:cubicBezTo>
                    <a:pt x="93" y="138"/>
                    <a:pt x="109" y="79"/>
                    <a:pt x="172" y="67"/>
                  </a:cubicBezTo>
                  <a:cubicBezTo>
                    <a:pt x="187" y="45"/>
                    <a:pt x="191" y="23"/>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
            <p:cNvSpPr/>
            <p:nvPr/>
          </p:nvSpPr>
          <p:spPr>
            <a:xfrm>
              <a:off x="-2252554" y="-2477557"/>
              <a:ext cx="4918" cy="2913"/>
            </a:xfrm>
            <a:custGeom>
              <a:avLst/>
              <a:gdLst/>
              <a:ahLst/>
              <a:cxnLst/>
              <a:rect l="l" t="t" r="r" b="b"/>
              <a:pathLst>
                <a:path w="103" h="61" extrusionOk="0">
                  <a:moveTo>
                    <a:pt x="61" y="0"/>
                  </a:moveTo>
                  <a:cubicBezTo>
                    <a:pt x="42" y="0"/>
                    <a:pt x="23" y="11"/>
                    <a:pt x="1" y="23"/>
                  </a:cubicBezTo>
                  <a:cubicBezTo>
                    <a:pt x="23" y="45"/>
                    <a:pt x="42" y="60"/>
                    <a:pt x="65" y="60"/>
                  </a:cubicBezTo>
                  <a:cubicBezTo>
                    <a:pt x="72" y="60"/>
                    <a:pt x="83" y="56"/>
                    <a:pt x="91" y="52"/>
                  </a:cubicBezTo>
                  <a:cubicBezTo>
                    <a:pt x="99" y="49"/>
                    <a:pt x="102" y="26"/>
                    <a:pt x="99" y="23"/>
                  </a:cubicBezTo>
                  <a:cubicBezTo>
                    <a:pt x="87" y="7"/>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
            <p:cNvSpPr/>
            <p:nvPr/>
          </p:nvSpPr>
          <p:spPr>
            <a:xfrm>
              <a:off x="-2244485" y="-2474549"/>
              <a:ext cx="5396" cy="6112"/>
            </a:xfrm>
            <a:custGeom>
              <a:avLst/>
              <a:gdLst/>
              <a:ahLst/>
              <a:cxnLst/>
              <a:rect l="l" t="t" r="r" b="b"/>
              <a:pathLst>
                <a:path w="113" h="128" extrusionOk="0">
                  <a:moveTo>
                    <a:pt x="113" y="1"/>
                  </a:moveTo>
                  <a:lnTo>
                    <a:pt x="113" y="1"/>
                  </a:lnTo>
                  <a:cubicBezTo>
                    <a:pt x="60" y="31"/>
                    <a:pt x="1" y="53"/>
                    <a:pt x="56" y="127"/>
                  </a:cubicBezTo>
                  <a:cubicBezTo>
                    <a:pt x="71" y="87"/>
                    <a:pt x="79" y="38"/>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
            <p:cNvSpPr/>
            <p:nvPr/>
          </p:nvSpPr>
          <p:spPr>
            <a:xfrm>
              <a:off x="-2294288" y="-2878466"/>
              <a:ext cx="14134" cy="9502"/>
            </a:xfrm>
            <a:custGeom>
              <a:avLst/>
              <a:gdLst/>
              <a:ahLst/>
              <a:cxnLst/>
              <a:rect l="l" t="t" r="r" b="b"/>
              <a:pathLst>
                <a:path w="296" h="199" extrusionOk="0">
                  <a:moveTo>
                    <a:pt x="131" y="1"/>
                  </a:moveTo>
                  <a:cubicBezTo>
                    <a:pt x="128" y="30"/>
                    <a:pt x="128" y="56"/>
                    <a:pt x="128" y="75"/>
                  </a:cubicBezTo>
                  <a:cubicBezTo>
                    <a:pt x="120" y="79"/>
                    <a:pt x="112" y="79"/>
                    <a:pt x="109" y="79"/>
                  </a:cubicBezTo>
                  <a:cubicBezTo>
                    <a:pt x="86" y="79"/>
                    <a:pt x="71" y="68"/>
                    <a:pt x="60" y="56"/>
                  </a:cubicBezTo>
                  <a:cubicBezTo>
                    <a:pt x="45" y="46"/>
                    <a:pt x="31" y="34"/>
                    <a:pt x="12" y="34"/>
                  </a:cubicBezTo>
                  <a:lnTo>
                    <a:pt x="0" y="34"/>
                  </a:lnTo>
                  <a:cubicBezTo>
                    <a:pt x="53" y="75"/>
                    <a:pt x="60" y="135"/>
                    <a:pt x="67" y="198"/>
                  </a:cubicBezTo>
                  <a:cubicBezTo>
                    <a:pt x="86" y="168"/>
                    <a:pt x="98" y="131"/>
                    <a:pt x="131" y="131"/>
                  </a:cubicBezTo>
                  <a:cubicBezTo>
                    <a:pt x="138" y="131"/>
                    <a:pt x="154" y="135"/>
                    <a:pt x="169" y="142"/>
                  </a:cubicBezTo>
                  <a:cubicBezTo>
                    <a:pt x="176" y="150"/>
                    <a:pt x="183" y="150"/>
                    <a:pt x="191" y="150"/>
                  </a:cubicBezTo>
                  <a:cubicBezTo>
                    <a:pt x="206" y="150"/>
                    <a:pt x="217" y="135"/>
                    <a:pt x="224" y="113"/>
                  </a:cubicBezTo>
                  <a:cubicBezTo>
                    <a:pt x="240" y="79"/>
                    <a:pt x="269" y="60"/>
                    <a:pt x="295" y="38"/>
                  </a:cubicBezTo>
                  <a:lnTo>
                    <a:pt x="295" y="38"/>
                  </a:lnTo>
                  <a:cubicBezTo>
                    <a:pt x="292" y="38"/>
                    <a:pt x="292" y="41"/>
                    <a:pt x="288" y="41"/>
                  </a:cubicBezTo>
                  <a:cubicBezTo>
                    <a:pt x="266" y="46"/>
                    <a:pt x="247" y="49"/>
                    <a:pt x="236" y="49"/>
                  </a:cubicBezTo>
                  <a:cubicBezTo>
                    <a:pt x="214" y="49"/>
                    <a:pt x="198" y="38"/>
                    <a:pt x="161" y="4"/>
                  </a:cubicBezTo>
                  <a:cubicBezTo>
                    <a:pt x="161" y="1"/>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
            <p:cNvSpPr/>
            <p:nvPr/>
          </p:nvSpPr>
          <p:spPr>
            <a:xfrm>
              <a:off x="-1827723" y="-2780292"/>
              <a:ext cx="9550" cy="10887"/>
            </a:xfrm>
            <a:custGeom>
              <a:avLst/>
              <a:gdLst/>
              <a:ahLst/>
              <a:cxnLst/>
              <a:rect l="l" t="t" r="r" b="b"/>
              <a:pathLst>
                <a:path w="200" h="228" extrusionOk="0">
                  <a:moveTo>
                    <a:pt x="117" y="4"/>
                  </a:moveTo>
                  <a:cubicBezTo>
                    <a:pt x="72" y="19"/>
                    <a:pt x="1" y="0"/>
                    <a:pt x="4" y="83"/>
                  </a:cubicBezTo>
                  <a:cubicBezTo>
                    <a:pt x="135" y="127"/>
                    <a:pt x="135" y="135"/>
                    <a:pt x="53" y="228"/>
                  </a:cubicBezTo>
                  <a:cubicBezTo>
                    <a:pt x="128" y="228"/>
                    <a:pt x="146" y="154"/>
                    <a:pt x="199" y="116"/>
                  </a:cubicBezTo>
                  <a:cubicBezTo>
                    <a:pt x="173" y="79"/>
                    <a:pt x="158" y="31"/>
                    <a:pt x="11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
            <p:cNvSpPr/>
            <p:nvPr/>
          </p:nvSpPr>
          <p:spPr>
            <a:xfrm>
              <a:off x="-1828057" y="-2776376"/>
              <a:ext cx="6828" cy="6972"/>
            </a:xfrm>
            <a:custGeom>
              <a:avLst/>
              <a:gdLst/>
              <a:ahLst/>
              <a:cxnLst/>
              <a:rect l="l" t="t" r="r" b="b"/>
              <a:pathLst>
                <a:path w="143" h="146" extrusionOk="0">
                  <a:moveTo>
                    <a:pt x="11" y="1"/>
                  </a:moveTo>
                  <a:cubicBezTo>
                    <a:pt x="1" y="56"/>
                    <a:pt x="23" y="106"/>
                    <a:pt x="60" y="146"/>
                  </a:cubicBezTo>
                  <a:cubicBezTo>
                    <a:pt x="142" y="53"/>
                    <a:pt x="142" y="45"/>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
            <p:cNvSpPr/>
            <p:nvPr/>
          </p:nvSpPr>
          <p:spPr>
            <a:xfrm>
              <a:off x="-2628968" y="-2517189"/>
              <a:ext cx="13083" cy="13609"/>
            </a:xfrm>
            <a:custGeom>
              <a:avLst/>
              <a:gdLst/>
              <a:ahLst/>
              <a:cxnLst/>
              <a:rect l="l" t="t" r="r" b="b"/>
              <a:pathLst>
                <a:path w="274" h="285" extrusionOk="0">
                  <a:moveTo>
                    <a:pt x="142" y="0"/>
                  </a:moveTo>
                  <a:cubicBezTo>
                    <a:pt x="116" y="30"/>
                    <a:pt x="90" y="49"/>
                    <a:pt x="71" y="71"/>
                  </a:cubicBezTo>
                  <a:cubicBezTo>
                    <a:pt x="1" y="161"/>
                    <a:pt x="30" y="232"/>
                    <a:pt x="135" y="277"/>
                  </a:cubicBezTo>
                  <a:cubicBezTo>
                    <a:pt x="150" y="280"/>
                    <a:pt x="161" y="285"/>
                    <a:pt x="168" y="285"/>
                  </a:cubicBezTo>
                  <a:cubicBezTo>
                    <a:pt x="206" y="285"/>
                    <a:pt x="172" y="221"/>
                    <a:pt x="206" y="209"/>
                  </a:cubicBezTo>
                  <a:cubicBezTo>
                    <a:pt x="273" y="187"/>
                    <a:pt x="247" y="131"/>
                    <a:pt x="217" y="90"/>
                  </a:cubicBezTo>
                  <a:cubicBezTo>
                    <a:pt x="199" y="61"/>
                    <a:pt x="172" y="3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
            <p:cNvSpPr/>
            <p:nvPr/>
          </p:nvSpPr>
          <p:spPr>
            <a:xfrm>
              <a:off x="-2403874" y="-2929176"/>
              <a:ext cx="17524" cy="13465"/>
            </a:xfrm>
            <a:custGeom>
              <a:avLst/>
              <a:gdLst/>
              <a:ahLst/>
              <a:cxnLst/>
              <a:rect l="l" t="t" r="r" b="b"/>
              <a:pathLst>
                <a:path w="367" h="282" extrusionOk="0">
                  <a:moveTo>
                    <a:pt x="78" y="0"/>
                  </a:moveTo>
                  <a:cubicBezTo>
                    <a:pt x="75" y="0"/>
                    <a:pt x="71" y="4"/>
                    <a:pt x="68" y="4"/>
                  </a:cubicBezTo>
                  <a:cubicBezTo>
                    <a:pt x="78" y="35"/>
                    <a:pt x="83" y="61"/>
                    <a:pt x="49" y="61"/>
                  </a:cubicBezTo>
                  <a:cubicBezTo>
                    <a:pt x="42" y="61"/>
                    <a:pt x="38" y="61"/>
                    <a:pt x="30" y="57"/>
                  </a:cubicBezTo>
                  <a:cubicBezTo>
                    <a:pt x="23" y="57"/>
                    <a:pt x="15" y="49"/>
                    <a:pt x="7" y="49"/>
                  </a:cubicBezTo>
                  <a:cubicBezTo>
                    <a:pt x="4" y="49"/>
                    <a:pt x="0" y="53"/>
                    <a:pt x="0" y="68"/>
                  </a:cubicBezTo>
                  <a:cubicBezTo>
                    <a:pt x="19" y="87"/>
                    <a:pt x="33" y="102"/>
                    <a:pt x="49" y="121"/>
                  </a:cubicBezTo>
                  <a:lnTo>
                    <a:pt x="52" y="121"/>
                  </a:lnTo>
                  <a:cubicBezTo>
                    <a:pt x="60" y="121"/>
                    <a:pt x="71" y="116"/>
                    <a:pt x="83" y="113"/>
                  </a:cubicBezTo>
                  <a:cubicBezTo>
                    <a:pt x="90" y="109"/>
                    <a:pt x="101" y="105"/>
                    <a:pt x="109" y="105"/>
                  </a:cubicBezTo>
                  <a:cubicBezTo>
                    <a:pt x="116" y="105"/>
                    <a:pt x="120" y="109"/>
                    <a:pt x="123" y="109"/>
                  </a:cubicBezTo>
                  <a:cubicBezTo>
                    <a:pt x="128" y="116"/>
                    <a:pt x="128" y="121"/>
                    <a:pt x="128" y="131"/>
                  </a:cubicBezTo>
                  <a:cubicBezTo>
                    <a:pt x="128" y="143"/>
                    <a:pt x="123" y="154"/>
                    <a:pt x="120" y="169"/>
                  </a:cubicBezTo>
                  <a:cubicBezTo>
                    <a:pt x="112" y="188"/>
                    <a:pt x="135" y="255"/>
                    <a:pt x="164" y="255"/>
                  </a:cubicBezTo>
                  <a:cubicBezTo>
                    <a:pt x="168" y="255"/>
                    <a:pt x="172" y="251"/>
                    <a:pt x="172" y="251"/>
                  </a:cubicBezTo>
                  <a:cubicBezTo>
                    <a:pt x="187" y="247"/>
                    <a:pt x="199" y="244"/>
                    <a:pt x="209" y="244"/>
                  </a:cubicBezTo>
                  <a:cubicBezTo>
                    <a:pt x="247" y="244"/>
                    <a:pt x="273" y="278"/>
                    <a:pt x="311" y="281"/>
                  </a:cubicBezTo>
                  <a:cubicBezTo>
                    <a:pt x="321" y="259"/>
                    <a:pt x="366" y="273"/>
                    <a:pt x="363" y="236"/>
                  </a:cubicBezTo>
                  <a:cubicBezTo>
                    <a:pt x="363" y="206"/>
                    <a:pt x="266" y="199"/>
                    <a:pt x="340" y="157"/>
                  </a:cubicBezTo>
                  <a:cubicBezTo>
                    <a:pt x="340" y="154"/>
                    <a:pt x="344" y="154"/>
                    <a:pt x="344" y="150"/>
                  </a:cubicBezTo>
                  <a:cubicBezTo>
                    <a:pt x="333" y="139"/>
                    <a:pt x="325" y="131"/>
                    <a:pt x="314" y="121"/>
                  </a:cubicBezTo>
                  <a:cubicBezTo>
                    <a:pt x="295" y="131"/>
                    <a:pt x="277" y="135"/>
                    <a:pt x="254" y="135"/>
                  </a:cubicBezTo>
                  <a:cubicBezTo>
                    <a:pt x="202" y="135"/>
                    <a:pt x="142" y="102"/>
                    <a:pt x="120" y="45"/>
                  </a:cubicBezTo>
                  <a:cubicBezTo>
                    <a:pt x="109" y="19"/>
                    <a:pt x="105"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
            <p:cNvSpPr/>
            <p:nvPr/>
          </p:nvSpPr>
          <p:spPr>
            <a:xfrm>
              <a:off x="-2407646" y="-2917573"/>
              <a:ext cx="7544" cy="5253"/>
            </a:xfrm>
            <a:custGeom>
              <a:avLst/>
              <a:gdLst/>
              <a:ahLst/>
              <a:cxnLst/>
              <a:rect l="l" t="t" r="r" b="b"/>
              <a:pathLst>
                <a:path w="158" h="110" extrusionOk="0">
                  <a:moveTo>
                    <a:pt x="83" y="1"/>
                  </a:moveTo>
                  <a:cubicBezTo>
                    <a:pt x="64" y="1"/>
                    <a:pt x="38" y="12"/>
                    <a:pt x="0" y="30"/>
                  </a:cubicBezTo>
                  <a:cubicBezTo>
                    <a:pt x="5" y="30"/>
                    <a:pt x="8" y="27"/>
                    <a:pt x="12" y="27"/>
                  </a:cubicBezTo>
                  <a:cubicBezTo>
                    <a:pt x="38" y="27"/>
                    <a:pt x="53" y="49"/>
                    <a:pt x="72" y="68"/>
                  </a:cubicBezTo>
                  <a:cubicBezTo>
                    <a:pt x="86" y="90"/>
                    <a:pt x="102" y="109"/>
                    <a:pt x="128" y="109"/>
                  </a:cubicBezTo>
                  <a:cubicBezTo>
                    <a:pt x="139" y="109"/>
                    <a:pt x="147" y="109"/>
                    <a:pt x="157" y="102"/>
                  </a:cubicBezTo>
                  <a:cubicBezTo>
                    <a:pt x="124" y="30"/>
                    <a:pt x="11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
            <p:cNvSpPr/>
            <p:nvPr/>
          </p:nvSpPr>
          <p:spPr>
            <a:xfrm>
              <a:off x="-2407121" y="-2926311"/>
              <a:ext cx="5587" cy="4871"/>
            </a:xfrm>
            <a:custGeom>
              <a:avLst/>
              <a:gdLst/>
              <a:ahLst/>
              <a:cxnLst/>
              <a:rect l="l" t="t" r="r" b="b"/>
              <a:pathLst>
                <a:path w="117" h="102" extrusionOk="0">
                  <a:moveTo>
                    <a:pt x="16" y="1"/>
                  </a:moveTo>
                  <a:cubicBezTo>
                    <a:pt x="8" y="1"/>
                    <a:pt x="1" y="8"/>
                    <a:pt x="5" y="30"/>
                  </a:cubicBezTo>
                  <a:lnTo>
                    <a:pt x="5" y="42"/>
                  </a:lnTo>
                  <a:cubicBezTo>
                    <a:pt x="8" y="45"/>
                    <a:pt x="16" y="53"/>
                    <a:pt x="20" y="56"/>
                  </a:cubicBezTo>
                  <a:cubicBezTo>
                    <a:pt x="34" y="90"/>
                    <a:pt x="46" y="101"/>
                    <a:pt x="61" y="101"/>
                  </a:cubicBezTo>
                  <a:cubicBezTo>
                    <a:pt x="79" y="101"/>
                    <a:pt x="98" y="75"/>
                    <a:pt x="117" y="61"/>
                  </a:cubicBezTo>
                  <a:cubicBezTo>
                    <a:pt x="101" y="42"/>
                    <a:pt x="87" y="27"/>
                    <a:pt x="68" y="8"/>
                  </a:cubicBezTo>
                  <a:cubicBezTo>
                    <a:pt x="68" y="11"/>
                    <a:pt x="65" y="11"/>
                    <a:pt x="61" y="11"/>
                  </a:cubicBezTo>
                  <a:cubicBezTo>
                    <a:pt x="57" y="11"/>
                    <a:pt x="49" y="8"/>
                    <a:pt x="39" y="4"/>
                  </a:cubicBezTo>
                  <a:cubicBezTo>
                    <a:pt x="31" y="1"/>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
            <p:cNvSpPr/>
            <p:nvPr/>
          </p:nvSpPr>
          <p:spPr>
            <a:xfrm>
              <a:off x="-1999623" y="-2877033"/>
              <a:ext cx="9884" cy="5205"/>
            </a:xfrm>
            <a:custGeom>
              <a:avLst/>
              <a:gdLst/>
              <a:ahLst/>
              <a:cxnLst/>
              <a:rect l="l" t="t" r="r" b="b"/>
              <a:pathLst>
                <a:path w="207" h="109" extrusionOk="0">
                  <a:moveTo>
                    <a:pt x="143" y="0"/>
                  </a:moveTo>
                  <a:cubicBezTo>
                    <a:pt x="98" y="11"/>
                    <a:pt x="54" y="11"/>
                    <a:pt x="1" y="19"/>
                  </a:cubicBezTo>
                  <a:cubicBezTo>
                    <a:pt x="12" y="90"/>
                    <a:pt x="90" y="64"/>
                    <a:pt x="132" y="94"/>
                  </a:cubicBezTo>
                  <a:cubicBezTo>
                    <a:pt x="143" y="105"/>
                    <a:pt x="154" y="109"/>
                    <a:pt x="166" y="109"/>
                  </a:cubicBezTo>
                  <a:cubicBezTo>
                    <a:pt x="173" y="109"/>
                    <a:pt x="185" y="105"/>
                    <a:pt x="192" y="94"/>
                  </a:cubicBezTo>
                  <a:cubicBezTo>
                    <a:pt x="207" y="78"/>
                    <a:pt x="207" y="56"/>
                    <a:pt x="199" y="42"/>
                  </a:cubicBezTo>
                  <a:cubicBezTo>
                    <a:pt x="192" y="23"/>
                    <a:pt x="185" y="8"/>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
            <p:cNvSpPr/>
            <p:nvPr/>
          </p:nvSpPr>
          <p:spPr>
            <a:xfrm>
              <a:off x="-1995516" y="-2882716"/>
              <a:ext cx="8117" cy="5539"/>
            </a:xfrm>
            <a:custGeom>
              <a:avLst/>
              <a:gdLst/>
              <a:ahLst/>
              <a:cxnLst/>
              <a:rect l="l" t="t" r="r" b="b"/>
              <a:pathLst>
                <a:path w="170" h="116" extrusionOk="0">
                  <a:moveTo>
                    <a:pt x="94" y="0"/>
                  </a:moveTo>
                  <a:cubicBezTo>
                    <a:pt x="72" y="37"/>
                    <a:pt x="1" y="63"/>
                    <a:pt x="76" y="116"/>
                  </a:cubicBezTo>
                  <a:lnTo>
                    <a:pt x="80" y="116"/>
                  </a:lnTo>
                  <a:cubicBezTo>
                    <a:pt x="94" y="97"/>
                    <a:pt x="109" y="82"/>
                    <a:pt x="128" y="67"/>
                  </a:cubicBezTo>
                  <a:cubicBezTo>
                    <a:pt x="169" y="18"/>
                    <a:pt x="125" y="11"/>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
            <p:cNvSpPr/>
            <p:nvPr/>
          </p:nvSpPr>
          <p:spPr>
            <a:xfrm>
              <a:off x="-2519190" y="-2858650"/>
              <a:ext cx="8595" cy="6112"/>
            </a:xfrm>
            <a:custGeom>
              <a:avLst/>
              <a:gdLst/>
              <a:ahLst/>
              <a:cxnLst/>
              <a:rect l="l" t="t" r="r" b="b"/>
              <a:pathLst>
                <a:path w="180" h="128" extrusionOk="0">
                  <a:moveTo>
                    <a:pt x="83" y="0"/>
                  </a:moveTo>
                  <a:cubicBezTo>
                    <a:pt x="67" y="0"/>
                    <a:pt x="49" y="4"/>
                    <a:pt x="34" y="19"/>
                  </a:cubicBezTo>
                  <a:cubicBezTo>
                    <a:pt x="12" y="41"/>
                    <a:pt x="0" y="79"/>
                    <a:pt x="41" y="120"/>
                  </a:cubicBezTo>
                  <a:lnTo>
                    <a:pt x="45" y="120"/>
                  </a:lnTo>
                  <a:cubicBezTo>
                    <a:pt x="53" y="120"/>
                    <a:pt x="64" y="120"/>
                    <a:pt x="75" y="124"/>
                  </a:cubicBezTo>
                  <a:cubicBezTo>
                    <a:pt x="86" y="128"/>
                    <a:pt x="98" y="128"/>
                    <a:pt x="109" y="128"/>
                  </a:cubicBezTo>
                  <a:cubicBezTo>
                    <a:pt x="124" y="128"/>
                    <a:pt x="138" y="124"/>
                    <a:pt x="157" y="109"/>
                  </a:cubicBezTo>
                  <a:cubicBezTo>
                    <a:pt x="180" y="86"/>
                    <a:pt x="169" y="52"/>
                    <a:pt x="146" y="30"/>
                  </a:cubicBezTo>
                  <a:cubicBezTo>
                    <a:pt x="128" y="12"/>
                    <a:pt x="105"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
            <p:cNvSpPr/>
            <p:nvPr/>
          </p:nvSpPr>
          <p:spPr>
            <a:xfrm>
              <a:off x="-2497942" y="-2878657"/>
              <a:ext cx="6303" cy="4536"/>
            </a:xfrm>
            <a:custGeom>
              <a:avLst/>
              <a:gdLst/>
              <a:ahLst/>
              <a:cxnLst/>
              <a:rect l="l" t="t" r="r" b="b"/>
              <a:pathLst>
                <a:path w="132" h="95" extrusionOk="0">
                  <a:moveTo>
                    <a:pt x="49" y="0"/>
                  </a:moveTo>
                  <a:cubicBezTo>
                    <a:pt x="41" y="0"/>
                    <a:pt x="26" y="0"/>
                    <a:pt x="15" y="12"/>
                  </a:cubicBezTo>
                  <a:cubicBezTo>
                    <a:pt x="7" y="31"/>
                    <a:pt x="0" y="53"/>
                    <a:pt x="23" y="68"/>
                  </a:cubicBezTo>
                  <a:cubicBezTo>
                    <a:pt x="41" y="79"/>
                    <a:pt x="64" y="94"/>
                    <a:pt x="86" y="94"/>
                  </a:cubicBezTo>
                  <a:cubicBezTo>
                    <a:pt x="93" y="94"/>
                    <a:pt x="105" y="90"/>
                    <a:pt x="112" y="83"/>
                  </a:cubicBezTo>
                  <a:cubicBezTo>
                    <a:pt x="131" y="68"/>
                    <a:pt x="116" y="42"/>
                    <a:pt x="97" y="23"/>
                  </a:cubicBezTo>
                  <a:cubicBezTo>
                    <a:pt x="83" y="8"/>
                    <a:pt x="6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
            <p:cNvSpPr/>
            <p:nvPr/>
          </p:nvSpPr>
          <p:spPr>
            <a:xfrm>
              <a:off x="-1979042" y="-2727433"/>
              <a:ext cx="29796" cy="22681"/>
            </a:xfrm>
            <a:custGeom>
              <a:avLst/>
              <a:gdLst/>
              <a:ahLst/>
              <a:cxnLst/>
              <a:rect l="l" t="t" r="r" b="b"/>
              <a:pathLst>
                <a:path w="624" h="475" extrusionOk="0">
                  <a:moveTo>
                    <a:pt x="97" y="0"/>
                  </a:moveTo>
                  <a:cubicBezTo>
                    <a:pt x="45" y="11"/>
                    <a:pt x="11" y="45"/>
                    <a:pt x="0" y="97"/>
                  </a:cubicBezTo>
                  <a:cubicBezTo>
                    <a:pt x="11" y="130"/>
                    <a:pt x="7" y="164"/>
                    <a:pt x="4" y="198"/>
                  </a:cubicBezTo>
                  <a:cubicBezTo>
                    <a:pt x="0" y="318"/>
                    <a:pt x="30" y="418"/>
                    <a:pt x="146" y="475"/>
                  </a:cubicBezTo>
                  <a:cubicBezTo>
                    <a:pt x="164" y="441"/>
                    <a:pt x="135" y="411"/>
                    <a:pt x="130" y="377"/>
                  </a:cubicBezTo>
                  <a:cubicBezTo>
                    <a:pt x="130" y="355"/>
                    <a:pt x="112" y="318"/>
                    <a:pt x="142" y="306"/>
                  </a:cubicBezTo>
                  <a:cubicBezTo>
                    <a:pt x="153" y="303"/>
                    <a:pt x="161" y="303"/>
                    <a:pt x="172" y="303"/>
                  </a:cubicBezTo>
                  <a:cubicBezTo>
                    <a:pt x="194" y="303"/>
                    <a:pt x="216" y="314"/>
                    <a:pt x="235" y="337"/>
                  </a:cubicBezTo>
                  <a:cubicBezTo>
                    <a:pt x="261" y="363"/>
                    <a:pt x="239" y="407"/>
                    <a:pt x="277" y="430"/>
                  </a:cubicBezTo>
                  <a:cubicBezTo>
                    <a:pt x="314" y="399"/>
                    <a:pt x="303" y="366"/>
                    <a:pt x="295" y="332"/>
                  </a:cubicBezTo>
                  <a:cubicBezTo>
                    <a:pt x="292" y="299"/>
                    <a:pt x="299" y="277"/>
                    <a:pt x="329" y="277"/>
                  </a:cubicBezTo>
                  <a:cubicBezTo>
                    <a:pt x="337" y="277"/>
                    <a:pt x="340" y="277"/>
                    <a:pt x="344" y="280"/>
                  </a:cubicBezTo>
                  <a:cubicBezTo>
                    <a:pt x="359" y="232"/>
                    <a:pt x="284" y="220"/>
                    <a:pt x="299" y="172"/>
                  </a:cubicBezTo>
                  <a:lnTo>
                    <a:pt x="299" y="172"/>
                  </a:lnTo>
                  <a:cubicBezTo>
                    <a:pt x="344" y="194"/>
                    <a:pt x="382" y="206"/>
                    <a:pt x="411" y="206"/>
                  </a:cubicBezTo>
                  <a:cubicBezTo>
                    <a:pt x="449" y="206"/>
                    <a:pt x="478" y="187"/>
                    <a:pt x="516" y="149"/>
                  </a:cubicBezTo>
                  <a:cubicBezTo>
                    <a:pt x="546" y="198"/>
                    <a:pt x="561" y="216"/>
                    <a:pt x="579" y="216"/>
                  </a:cubicBezTo>
                  <a:cubicBezTo>
                    <a:pt x="591" y="216"/>
                    <a:pt x="606" y="209"/>
                    <a:pt x="624" y="198"/>
                  </a:cubicBezTo>
                  <a:cubicBezTo>
                    <a:pt x="620" y="127"/>
                    <a:pt x="613" y="56"/>
                    <a:pt x="561" y="0"/>
                  </a:cubicBezTo>
                  <a:cubicBezTo>
                    <a:pt x="556" y="18"/>
                    <a:pt x="546" y="26"/>
                    <a:pt x="530" y="26"/>
                  </a:cubicBezTo>
                  <a:cubicBezTo>
                    <a:pt x="520" y="26"/>
                    <a:pt x="508" y="23"/>
                    <a:pt x="497" y="18"/>
                  </a:cubicBezTo>
                  <a:cubicBezTo>
                    <a:pt x="486" y="15"/>
                    <a:pt x="475" y="11"/>
                    <a:pt x="463" y="11"/>
                  </a:cubicBezTo>
                  <a:cubicBezTo>
                    <a:pt x="444" y="11"/>
                    <a:pt x="430" y="23"/>
                    <a:pt x="418" y="52"/>
                  </a:cubicBezTo>
                  <a:cubicBezTo>
                    <a:pt x="415" y="59"/>
                    <a:pt x="408" y="63"/>
                    <a:pt x="396" y="63"/>
                  </a:cubicBezTo>
                  <a:cubicBezTo>
                    <a:pt x="382" y="63"/>
                    <a:pt x="359" y="56"/>
                    <a:pt x="337" y="49"/>
                  </a:cubicBezTo>
                  <a:cubicBezTo>
                    <a:pt x="314" y="41"/>
                    <a:pt x="287" y="33"/>
                    <a:pt x="265" y="33"/>
                  </a:cubicBezTo>
                  <a:lnTo>
                    <a:pt x="261" y="33"/>
                  </a:lnTo>
                  <a:cubicBezTo>
                    <a:pt x="228" y="49"/>
                    <a:pt x="198" y="67"/>
                    <a:pt x="168" y="67"/>
                  </a:cubicBezTo>
                  <a:cubicBezTo>
                    <a:pt x="142" y="67"/>
                    <a:pt x="116" y="4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
            <p:cNvSpPr/>
            <p:nvPr/>
          </p:nvSpPr>
          <p:spPr>
            <a:xfrm>
              <a:off x="-1966580" y="-2733019"/>
              <a:ext cx="15423" cy="8595"/>
            </a:xfrm>
            <a:custGeom>
              <a:avLst/>
              <a:gdLst/>
              <a:ahLst/>
              <a:cxnLst/>
              <a:rect l="l" t="t" r="r" b="b"/>
              <a:pathLst>
                <a:path w="323" h="180" extrusionOk="0">
                  <a:moveTo>
                    <a:pt x="240" y="27"/>
                  </a:moveTo>
                  <a:cubicBezTo>
                    <a:pt x="243" y="31"/>
                    <a:pt x="243" y="31"/>
                    <a:pt x="247" y="35"/>
                  </a:cubicBezTo>
                  <a:cubicBezTo>
                    <a:pt x="247" y="31"/>
                    <a:pt x="243" y="31"/>
                    <a:pt x="240" y="27"/>
                  </a:cubicBezTo>
                  <a:close/>
                  <a:moveTo>
                    <a:pt x="53" y="1"/>
                  </a:moveTo>
                  <a:cubicBezTo>
                    <a:pt x="45" y="9"/>
                    <a:pt x="38" y="12"/>
                    <a:pt x="34" y="16"/>
                  </a:cubicBezTo>
                  <a:cubicBezTo>
                    <a:pt x="53" y="68"/>
                    <a:pt x="8" y="106"/>
                    <a:pt x="0" y="150"/>
                  </a:cubicBezTo>
                  <a:lnTo>
                    <a:pt x="4" y="150"/>
                  </a:lnTo>
                  <a:cubicBezTo>
                    <a:pt x="26" y="150"/>
                    <a:pt x="53" y="158"/>
                    <a:pt x="76" y="166"/>
                  </a:cubicBezTo>
                  <a:cubicBezTo>
                    <a:pt x="98" y="173"/>
                    <a:pt x="121" y="180"/>
                    <a:pt x="135" y="180"/>
                  </a:cubicBezTo>
                  <a:cubicBezTo>
                    <a:pt x="147" y="180"/>
                    <a:pt x="154" y="176"/>
                    <a:pt x="157" y="169"/>
                  </a:cubicBezTo>
                  <a:cubicBezTo>
                    <a:pt x="169" y="140"/>
                    <a:pt x="183" y="128"/>
                    <a:pt x="202" y="128"/>
                  </a:cubicBezTo>
                  <a:cubicBezTo>
                    <a:pt x="214" y="128"/>
                    <a:pt x="225" y="132"/>
                    <a:pt x="236" y="135"/>
                  </a:cubicBezTo>
                  <a:cubicBezTo>
                    <a:pt x="247" y="140"/>
                    <a:pt x="259" y="143"/>
                    <a:pt x="269" y="143"/>
                  </a:cubicBezTo>
                  <a:cubicBezTo>
                    <a:pt x="285" y="143"/>
                    <a:pt x="295" y="135"/>
                    <a:pt x="300" y="117"/>
                  </a:cubicBezTo>
                  <a:cubicBezTo>
                    <a:pt x="304" y="87"/>
                    <a:pt x="322" y="64"/>
                    <a:pt x="314" y="35"/>
                  </a:cubicBezTo>
                  <a:lnTo>
                    <a:pt x="247" y="35"/>
                  </a:lnTo>
                  <a:cubicBezTo>
                    <a:pt x="233" y="38"/>
                    <a:pt x="214" y="42"/>
                    <a:pt x="199" y="42"/>
                  </a:cubicBezTo>
                  <a:cubicBezTo>
                    <a:pt x="147" y="42"/>
                    <a:pt x="98" y="23"/>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
            <p:cNvSpPr/>
            <p:nvPr/>
          </p:nvSpPr>
          <p:spPr>
            <a:xfrm>
              <a:off x="-1983149" y="-2744432"/>
              <a:ext cx="9646" cy="9550"/>
            </a:xfrm>
            <a:custGeom>
              <a:avLst/>
              <a:gdLst/>
              <a:ahLst/>
              <a:cxnLst/>
              <a:rect l="l" t="t" r="r" b="b"/>
              <a:pathLst>
                <a:path w="202" h="200" extrusionOk="0">
                  <a:moveTo>
                    <a:pt x="67" y="1"/>
                  </a:moveTo>
                  <a:cubicBezTo>
                    <a:pt x="0" y="8"/>
                    <a:pt x="23" y="68"/>
                    <a:pt x="4" y="109"/>
                  </a:cubicBezTo>
                  <a:lnTo>
                    <a:pt x="7" y="109"/>
                  </a:lnTo>
                  <a:cubicBezTo>
                    <a:pt x="26" y="127"/>
                    <a:pt x="45" y="154"/>
                    <a:pt x="71" y="172"/>
                  </a:cubicBezTo>
                  <a:cubicBezTo>
                    <a:pt x="90" y="188"/>
                    <a:pt x="109" y="199"/>
                    <a:pt x="123" y="199"/>
                  </a:cubicBezTo>
                  <a:cubicBezTo>
                    <a:pt x="145" y="199"/>
                    <a:pt x="164" y="180"/>
                    <a:pt x="176" y="146"/>
                  </a:cubicBezTo>
                  <a:cubicBezTo>
                    <a:pt x="194" y="113"/>
                    <a:pt x="202" y="75"/>
                    <a:pt x="168" y="42"/>
                  </a:cubicBezTo>
                  <a:cubicBezTo>
                    <a:pt x="145" y="15"/>
                    <a:pt x="119"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
            <p:cNvSpPr/>
            <p:nvPr/>
          </p:nvSpPr>
          <p:spPr>
            <a:xfrm>
              <a:off x="-1964049" y="-2737985"/>
              <a:ext cx="9311" cy="6972"/>
            </a:xfrm>
            <a:custGeom>
              <a:avLst/>
              <a:gdLst/>
              <a:ahLst/>
              <a:cxnLst/>
              <a:rect l="l" t="t" r="r" b="b"/>
              <a:pathLst>
                <a:path w="195" h="146" extrusionOk="0">
                  <a:moveTo>
                    <a:pt x="97" y="0"/>
                  </a:moveTo>
                  <a:cubicBezTo>
                    <a:pt x="56" y="0"/>
                    <a:pt x="37" y="30"/>
                    <a:pt x="0" y="105"/>
                  </a:cubicBezTo>
                  <a:cubicBezTo>
                    <a:pt x="45" y="127"/>
                    <a:pt x="94" y="146"/>
                    <a:pt x="146" y="146"/>
                  </a:cubicBezTo>
                  <a:cubicBezTo>
                    <a:pt x="161" y="146"/>
                    <a:pt x="180" y="142"/>
                    <a:pt x="194" y="139"/>
                  </a:cubicBezTo>
                  <a:cubicBezTo>
                    <a:pt x="190" y="135"/>
                    <a:pt x="190" y="135"/>
                    <a:pt x="187" y="131"/>
                  </a:cubicBezTo>
                  <a:cubicBezTo>
                    <a:pt x="164" y="116"/>
                    <a:pt x="116" y="109"/>
                    <a:pt x="180" y="71"/>
                  </a:cubicBezTo>
                  <a:cubicBezTo>
                    <a:pt x="194" y="64"/>
                    <a:pt x="187" y="37"/>
                    <a:pt x="180" y="19"/>
                  </a:cubicBezTo>
                  <a:cubicBezTo>
                    <a:pt x="142" y="8"/>
                    <a:pt x="116"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
            <p:cNvSpPr/>
            <p:nvPr/>
          </p:nvSpPr>
          <p:spPr>
            <a:xfrm>
              <a:off x="-1974411" y="-2732303"/>
              <a:ext cx="10410" cy="8117"/>
            </a:xfrm>
            <a:custGeom>
              <a:avLst/>
              <a:gdLst/>
              <a:ahLst/>
              <a:cxnLst/>
              <a:rect l="l" t="t" r="r" b="b"/>
              <a:pathLst>
                <a:path w="218" h="170" extrusionOk="0">
                  <a:moveTo>
                    <a:pt x="198" y="1"/>
                  </a:moveTo>
                  <a:lnTo>
                    <a:pt x="198" y="1"/>
                  </a:lnTo>
                  <a:cubicBezTo>
                    <a:pt x="176" y="12"/>
                    <a:pt x="150" y="12"/>
                    <a:pt x="135" y="30"/>
                  </a:cubicBezTo>
                  <a:cubicBezTo>
                    <a:pt x="109" y="91"/>
                    <a:pt x="45" y="75"/>
                    <a:pt x="0" y="102"/>
                  </a:cubicBezTo>
                  <a:cubicBezTo>
                    <a:pt x="19" y="151"/>
                    <a:pt x="45" y="169"/>
                    <a:pt x="71" y="169"/>
                  </a:cubicBezTo>
                  <a:cubicBezTo>
                    <a:pt x="101" y="169"/>
                    <a:pt x="131" y="151"/>
                    <a:pt x="164" y="135"/>
                  </a:cubicBezTo>
                  <a:cubicBezTo>
                    <a:pt x="172" y="91"/>
                    <a:pt x="217" y="53"/>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
            <p:cNvSpPr/>
            <p:nvPr/>
          </p:nvSpPr>
          <p:spPr>
            <a:xfrm>
              <a:off x="-1958558" y="-2737078"/>
              <a:ext cx="7735" cy="5730"/>
            </a:xfrm>
            <a:custGeom>
              <a:avLst/>
              <a:gdLst/>
              <a:ahLst/>
              <a:cxnLst/>
              <a:rect l="l" t="t" r="r" b="b"/>
              <a:pathLst>
                <a:path w="162" h="120" extrusionOk="0">
                  <a:moveTo>
                    <a:pt x="65" y="0"/>
                  </a:moveTo>
                  <a:cubicBezTo>
                    <a:pt x="72" y="18"/>
                    <a:pt x="79" y="45"/>
                    <a:pt x="65" y="52"/>
                  </a:cubicBezTo>
                  <a:cubicBezTo>
                    <a:pt x="1" y="90"/>
                    <a:pt x="49" y="97"/>
                    <a:pt x="72" y="112"/>
                  </a:cubicBezTo>
                  <a:cubicBezTo>
                    <a:pt x="75" y="116"/>
                    <a:pt x="79" y="116"/>
                    <a:pt x="79" y="120"/>
                  </a:cubicBezTo>
                  <a:lnTo>
                    <a:pt x="146" y="120"/>
                  </a:lnTo>
                  <a:lnTo>
                    <a:pt x="162" y="104"/>
                  </a:lnTo>
                  <a:cubicBezTo>
                    <a:pt x="127" y="71"/>
                    <a:pt x="132"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
            <p:cNvSpPr/>
            <p:nvPr/>
          </p:nvSpPr>
          <p:spPr>
            <a:xfrm>
              <a:off x="-1974411" y="-2731730"/>
              <a:ext cx="6446" cy="4345"/>
            </a:xfrm>
            <a:custGeom>
              <a:avLst/>
              <a:gdLst/>
              <a:ahLst/>
              <a:cxnLst/>
              <a:rect l="l" t="t" r="r" b="b"/>
              <a:pathLst>
                <a:path w="135" h="91" extrusionOk="0">
                  <a:moveTo>
                    <a:pt x="135" y="18"/>
                  </a:moveTo>
                  <a:lnTo>
                    <a:pt x="135" y="18"/>
                  </a:lnTo>
                  <a:cubicBezTo>
                    <a:pt x="86" y="41"/>
                    <a:pt x="11" y="0"/>
                    <a:pt x="0" y="90"/>
                  </a:cubicBezTo>
                  <a:cubicBezTo>
                    <a:pt x="45" y="63"/>
                    <a:pt x="109" y="79"/>
                    <a:pt x="135" y="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
            <p:cNvSpPr/>
            <p:nvPr/>
          </p:nvSpPr>
          <p:spPr>
            <a:xfrm>
              <a:off x="-2865139" y="-2883480"/>
              <a:ext cx="8786" cy="6637"/>
            </a:xfrm>
            <a:custGeom>
              <a:avLst/>
              <a:gdLst/>
              <a:ahLst/>
              <a:cxnLst/>
              <a:rect l="l" t="t" r="r" b="b"/>
              <a:pathLst>
                <a:path w="184" h="139" extrusionOk="0">
                  <a:moveTo>
                    <a:pt x="57" y="1"/>
                  </a:moveTo>
                  <a:cubicBezTo>
                    <a:pt x="38" y="1"/>
                    <a:pt x="19" y="20"/>
                    <a:pt x="1" y="46"/>
                  </a:cubicBezTo>
                  <a:cubicBezTo>
                    <a:pt x="64" y="56"/>
                    <a:pt x="98" y="90"/>
                    <a:pt x="124" y="139"/>
                  </a:cubicBezTo>
                  <a:cubicBezTo>
                    <a:pt x="184" y="83"/>
                    <a:pt x="124" y="56"/>
                    <a:pt x="94" y="23"/>
                  </a:cubicBezTo>
                  <a:cubicBezTo>
                    <a:pt x="80" y="8"/>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
            <p:cNvSpPr/>
            <p:nvPr/>
          </p:nvSpPr>
          <p:spPr>
            <a:xfrm>
              <a:off x="-2859409" y="-2892361"/>
              <a:ext cx="4871" cy="4679"/>
            </a:xfrm>
            <a:custGeom>
              <a:avLst/>
              <a:gdLst/>
              <a:ahLst/>
              <a:cxnLst/>
              <a:rect l="l" t="t" r="r" b="b"/>
              <a:pathLst>
                <a:path w="102" h="98" extrusionOk="0">
                  <a:moveTo>
                    <a:pt x="56" y="0"/>
                  </a:moveTo>
                  <a:lnTo>
                    <a:pt x="56" y="0"/>
                  </a:lnTo>
                  <a:cubicBezTo>
                    <a:pt x="1" y="90"/>
                    <a:pt x="4" y="93"/>
                    <a:pt x="101" y="97"/>
                  </a:cubicBezTo>
                  <a:cubicBezTo>
                    <a:pt x="68" y="75"/>
                    <a:pt x="94"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
            <p:cNvSpPr/>
            <p:nvPr/>
          </p:nvSpPr>
          <p:spPr>
            <a:xfrm>
              <a:off x="-2173480" y="-2920056"/>
              <a:ext cx="4918" cy="3247"/>
            </a:xfrm>
            <a:custGeom>
              <a:avLst/>
              <a:gdLst/>
              <a:ahLst/>
              <a:cxnLst/>
              <a:rect l="l" t="t" r="r" b="b"/>
              <a:pathLst>
                <a:path w="103" h="68" extrusionOk="0">
                  <a:moveTo>
                    <a:pt x="68" y="1"/>
                  </a:moveTo>
                  <a:cubicBezTo>
                    <a:pt x="58" y="1"/>
                    <a:pt x="49" y="4"/>
                    <a:pt x="42" y="11"/>
                  </a:cubicBezTo>
                  <a:cubicBezTo>
                    <a:pt x="23" y="19"/>
                    <a:pt x="16" y="45"/>
                    <a:pt x="1" y="60"/>
                  </a:cubicBezTo>
                  <a:cubicBezTo>
                    <a:pt x="13" y="68"/>
                    <a:pt x="23" y="68"/>
                    <a:pt x="35" y="68"/>
                  </a:cubicBezTo>
                  <a:cubicBezTo>
                    <a:pt x="46" y="68"/>
                    <a:pt x="58" y="68"/>
                    <a:pt x="68" y="64"/>
                  </a:cubicBezTo>
                  <a:cubicBezTo>
                    <a:pt x="75" y="49"/>
                    <a:pt x="102" y="27"/>
                    <a:pt x="98" y="19"/>
                  </a:cubicBezTo>
                  <a:cubicBezTo>
                    <a:pt x="91" y="8"/>
                    <a:pt x="8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
            <p:cNvSpPr/>
            <p:nvPr/>
          </p:nvSpPr>
          <p:spPr>
            <a:xfrm>
              <a:off x="-2166843" y="-2918815"/>
              <a:ext cx="4297" cy="3247"/>
            </a:xfrm>
            <a:custGeom>
              <a:avLst/>
              <a:gdLst/>
              <a:ahLst/>
              <a:cxnLst/>
              <a:rect l="l" t="t" r="r" b="b"/>
              <a:pathLst>
                <a:path w="90" h="68" extrusionOk="0">
                  <a:moveTo>
                    <a:pt x="41" y="1"/>
                  </a:moveTo>
                  <a:cubicBezTo>
                    <a:pt x="38" y="1"/>
                    <a:pt x="31" y="4"/>
                    <a:pt x="23" y="4"/>
                  </a:cubicBezTo>
                  <a:cubicBezTo>
                    <a:pt x="12" y="19"/>
                    <a:pt x="0" y="30"/>
                    <a:pt x="8" y="53"/>
                  </a:cubicBezTo>
                  <a:cubicBezTo>
                    <a:pt x="15" y="56"/>
                    <a:pt x="19" y="64"/>
                    <a:pt x="26" y="68"/>
                  </a:cubicBezTo>
                  <a:lnTo>
                    <a:pt x="90" y="68"/>
                  </a:lnTo>
                  <a:cubicBezTo>
                    <a:pt x="79" y="42"/>
                    <a:pt x="79"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
            <p:cNvSpPr/>
            <p:nvPr/>
          </p:nvSpPr>
          <p:spPr>
            <a:xfrm>
              <a:off x="-2438493" y="-2928460"/>
              <a:ext cx="4345" cy="7019"/>
            </a:xfrm>
            <a:custGeom>
              <a:avLst/>
              <a:gdLst/>
              <a:ahLst/>
              <a:cxnLst/>
              <a:rect l="l" t="t" r="r" b="b"/>
              <a:pathLst>
                <a:path w="91" h="147" extrusionOk="0">
                  <a:moveTo>
                    <a:pt x="86" y="1"/>
                  </a:moveTo>
                  <a:lnTo>
                    <a:pt x="86" y="1"/>
                  </a:lnTo>
                  <a:cubicBezTo>
                    <a:pt x="0" y="23"/>
                    <a:pt x="0" y="23"/>
                    <a:pt x="26" y="146"/>
                  </a:cubicBezTo>
                  <a:cubicBezTo>
                    <a:pt x="34" y="146"/>
                    <a:pt x="41" y="142"/>
                    <a:pt x="45" y="139"/>
                  </a:cubicBezTo>
                  <a:cubicBezTo>
                    <a:pt x="90" y="101"/>
                    <a:pt x="49" y="42"/>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
            <p:cNvSpPr/>
            <p:nvPr/>
          </p:nvSpPr>
          <p:spPr>
            <a:xfrm>
              <a:off x="-2117613" y="-2596454"/>
              <a:ext cx="5444" cy="3629"/>
            </a:xfrm>
            <a:custGeom>
              <a:avLst/>
              <a:gdLst/>
              <a:ahLst/>
              <a:cxnLst/>
              <a:rect l="l" t="t" r="r" b="b"/>
              <a:pathLst>
                <a:path w="114" h="76" extrusionOk="0">
                  <a:moveTo>
                    <a:pt x="54" y="1"/>
                  </a:moveTo>
                  <a:cubicBezTo>
                    <a:pt x="16" y="1"/>
                    <a:pt x="13" y="38"/>
                    <a:pt x="1" y="68"/>
                  </a:cubicBezTo>
                  <a:cubicBezTo>
                    <a:pt x="16" y="72"/>
                    <a:pt x="27" y="75"/>
                    <a:pt x="39" y="75"/>
                  </a:cubicBezTo>
                  <a:cubicBezTo>
                    <a:pt x="61" y="75"/>
                    <a:pt x="80" y="68"/>
                    <a:pt x="94" y="53"/>
                  </a:cubicBezTo>
                  <a:cubicBezTo>
                    <a:pt x="113" y="30"/>
                    <a:pt x="80"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
            <p:cNvSpPr/>
            <p:nvPr/>
          </p:nvSpPr>
          <p:spPr>
            <a:xfrm>
              <a:off x="-2300543" y="-2870110"/>
              <a:ext cx="6112" cy="2769"/>
            </a:xfrm>
            <a:custGeom>
              <a:avLst/>
              <a:gdLst/>
              <a:ahLst/>
              <a:cxnLst/>
              <a:rect l="l" t="t" r="r" b="b"/>
              <a:pathLst>
                <a:path w="128" h="58" extrusionOk="0">
                  <a:moveTo>
                    <a:pt x="60" y="1"/>
                  </a:moveTo>
                  <a:cubicBezTo>
                    <a:pt x="49" y="1"/>
                    <a:pt x="31" y="5"/>
                    <a:pt x="0" y="9"/>
                  </a:cubicBezTo>
                  <a:cubicBezTo>
                    <a:pt x="19" y="42"/>
                    <a:pt x="31" y="57"/>
                    <a:pt x="49" y="57"/>
                  </a:cubicBezTo>
                  <a:cubicBezTo>
                    <a:pt x="64" y="57"/>
                    <a:pt x="86" y="46"/>
                    <a:pt x="128" y="31"/>
                  </a:cubicBezTo>
                  <a:cubicBezTo>
                    <a:pt x="94" y="9"/>
                    <a:pt x="83"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
            <p:cNvSpPr/>
            <p:nvPr/>
          </p:nvSpPr>
          <p:spPr>
            <a:xfrm>
              <a:off x="-2206476" y="-2834536"/>
              <a:ext cx="12367" cy="20151"/>
            </a:xfrm>
            <a:custGeom>
              <a:avLst/>
              <a:gdLst/>
              <a:ahLst/>
              <a:cxnLst/>
              <a:rect l="l" t="t" r="r" b="b"/>
              <a:pathLst>
                <a:path w="259" h="422" extrusionOk="0">
                  <a:moveTo>
                    <a:pt x="128" y="0"/>
                  </a:moveTo>
                  <a:cubicBezTo>
                    <a:pt x="109" y="0"/>
                    <a:pt x="94" y="7"/>
                    <a:pt x="79" y="18"/>
                  </a:cubicBezTo>
                  <a:lnTo>
                    <a:pt x="79" y="23"/>
                  </a:lnTo>
                  <a:cubicBezTo>
                    <a:pt x="68" y="52"/>
                    <a:pt x="0" y="37"/>
                    <a:pt x="16" y="86"/>
                  </a:cubicBezTo>
                  <a:cubicBezTo>
                    <a:pt x="26" y="112"/>
                    <a:pt x="45" y="123"/>
                    <a:pt x="68" y="123"/>
                  </a:cubicBezTo>
                  <a:cubicBezTo>
                    <a:pt x="79" y="123"/>
                    <a:pt x="90" y="120"/>
                    <a:pt x="105" y="116"/>
                  </a:cubicBezTo>
                  <a:lnTo>
                    <a:pt x="109" y="116"/>
                  </a:lnTo>
                  <a:cubicBezTo>
                    <a:pt x="112" y="116"/>
                    <a:pt x="121" y="120"/>
                    <a:pt x="124" y="123"/>
                  </a:cubicBezTo>
                  <a:cubicBezTo>
                    <a:pt x="135" y="130"/>
                    <a:pt x="135" y="153"/>
                    <a:pt x="128" y="153"/>
                  </a:cubicBezTo>
                  <a:cubicBezTo>
                    <a:pt x="38" y="157"/>
                    <a:pt x="98" y="180"/>
                    <a:pt x="121" y="198"/>
                  </a:cubicBezTo>
                  <a:cubicBezTo>
                    <a:pt x="143" y="217"/>
                    <a:pt x="150" y="243"/>
                    <a:pt x="135" y="269"/>
                  </a:cubicBezTo>
                  <a:cubicBezTo>
                    <a:pt x="128" y="280"/>
                    <a:pt x="121" y="284"/>
                    <a:pt x="116" y="284"/>
                  </a:cubicBezTo>
                  <a:cubicBezTo>
                    <a:pt x="102" y="284"/>
                    <a:pt x="94" y="265"/>
                    <a:pt x="83" y="258"/>
                  </a:cubicBezTo>
                  <a:cubicBezTo>
                    <a:pt x="76" y="258"/>
                    <a:pt x="71" y="254"/>
                    <a:pt x="68" y="254"/>
                  </a:cubicBezTo>
                  <a:cubicBezTo>
                    <a:pt x="53" y="254"/>
                    <a:pt x="53" y="277"/>
                    <a:pt x="45" y="287"/>
                  </a:cubicBezTo>
                  <a:cubicBezTo>
                    <a:pt x="116" y="337"/>
                    <a:pt x="68" y="377"/>
                    <a:pt x="19" y="415"/>
                  </a:cubicBezTo>
                  <a:cubicBezTo>
                    <a:pt x="49" y="418"/>
                    <a:pt x="71" y="422"/>
                    <a:pt x="86" y="422"/>
                  </a:cubicBezTo>
                  <a:cubicBezTo>
                    <a:pt x="138" y="422"/>
                    <a:pt x="138" y="404"/>
                    <a:pt x="147" y="332"/>
                  </a:cubicBezTo>
                  <a:cubicBezTo>
                    <a:pt x="150" y="332"/>
                    <a:pt x="157" y="329"/>
                    <a:pt x="161" y="329"/>
                  </a:cubicBezTo>
                  <a:cubicBezTo>
                    <a:pt x="173" y="329"/>
                    <a:pt x="183" y="332"/>
                    <a:pt x="191" y="337"/>
                  </a:cubicBezTo>
                  <a:cubicBezTo>
                    <a:pt x="202" y="340"/>
                    <a:pt x="214" y="340"/>
                    <a:pt x="225" y="340"/>
                  </a:cubicBezTo>
                  <a:cubicBezTo>
                    <a:pt x="236" y="340"/>
                    <a:pt x="247" y="337"/>
                    <a:pt x="259" y="325"/>
                  </a:cubicBezTo>
                  <a:cubicBezTo>
                    <a:pt x="199" y="265"/>
                    <a:pt x="138" y="202"/>
                    <a:pt x="199" y="104"/>
                  </a:cubicBezTo>
                  <a:cubicBezTo>
                    <a:pt x="214" y="78"/>
                    <a:pt x="199" y="45"/>
                    <a:pt x="176" y="23"/>
                  </a:cubicBezTo>
                  <a:lnTo>
                    <a:pt x="176" y="18"/>
                  </a:lnTo>
                  <a:cubicBezTo>
                    <a:pt x="157" y="7"/>
                    <a:pt x="143"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
            <p:cNvSpPr/>
            <p:nvPr/>
          </p:nvSpPr>
          <p:spPr>
            <a:xfrm>
              <a:off x="-2212206" y="-2822073"/>
              <a:ext cx="7019" cy="7544"/>
            </a:xfrm>
            <a:custGeom>
              <a:avLst/>
              <a:gdLst/>
              <a:ahLst/>
              <a:cxnLst/>
              <a:rect l="l" t="t" r="r" b="b"/>
              <a:pathLst>
                <a:path w="147" h="158" extrusionOk="0">
                  <a:moveTo>
                    <a:pt x="53" y="0"/>
                  </a:moveTo>
                  <a:cubicBezTo>
                    <a:pt x="34" y="0"/>
                    <a:pt x="16" y="8"/>
                    <a:pt x="1" y="23"/>
                  </a:cubicBezTo>
                  <a:cubicBezTo>
                    <a:pt x="34" y="60"/>
                    <a:pt x="12" y="128"/>
                    <a:pt x="65" y="157"/>
                  </a:cubicBezTo>
                  <a:cubicBezTo>
                    <a:pt x="124" y="124"/>
                    <a:pt x="113" y="53"/>
                    <a:pt x="146" y="8"/>
                  </a:cubicBezTo>
                  <a:lnTo>
                    <a:pt x="146" y="8"/>
                  </a:lnTo>
                  <a:cubicBezTo>
                    <a:pt x="139" y="12"/>
                    <a:pt x="132" y="12"/>
                    <a:pt x="124" y="12"/>
                  </a:cubicBezTo>
                  <a:cubicBezTo>
                    <a:pt x="113" y="12"/>
                    <a:pt x="101" y="8"/>
                    <a:pt x="87" y="8"/>
                  </a:cubicBezTo>
                  <a:cubicBezTo>
                    <a:pt x="75" y="4"/>
                    <a:pt x="6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
            <p:cNvSpPr/>
            <p:nvPr/>
          </p:nvSpPr>
          <p:spPr>
            <a:xfrm>
              <a:off x="-1907322" y="-2713919"/>
              <a:ext cx="12701" cy="9502"/>
            </a:xfrm>
            <a:custGeom>
              <a:avLst/>
              <a:gdLst/>
              <a:ahLst/>
              <a:cxnLst/>
              <a:rect l="l" t="t" r="r" b="b"/>
              <a:pathLst>
                <a:path w="266" h="199" extrusionOk="0">
                  <a:moveTo>
                    <a:pt x="120" y="1"/>
                  </a:moveTo>
                  <a:cubicBezTo>
                    <a:pt x="83" y="9"/>
                    <a:pt x="53" y="31"/>
                    <a:pt x="27" y="61"/>
                  </a:cubicBezTo>
                  <a:cubicBezTo>
                    <a:pt x="8" y="80"/>
                    <a:pt x="1" y="102"/>
                    <a:pt x="15" y="124"/>
                  </a:cubicBezTo>
                  <a:cubicBezTo>
                    <a:pt x="46" y="166"/>
                    <a:pt x="86" y="199"/>
                    <a:pt x="136" y="199"/>
                  </a:cubicBezTo>
                  <a:lnTo>
                    <a:pt x="139" y="199"/>
                  </a:lnTo>
                  <a:cubicBezTo>
                    <a:pt x="184" y="199"/>
                    <a:pt x="225" y="177"/>
                    <a:pt x="229" y="116"/>
                  </a:cubicBezTo>
                  <a:cubicBezTo>
                    <a:pt x="229" y="94"/>
                    <a:pt x="251" y="90"/>
                    <a:pt x="266" y="83"/>
                  </a:cubicBezTo>
                  <a:cubicBezTo>
                    <a:pt x="214" y="61"/>
                    <a:pt x="153" y="57"/>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
            <p:cNvSpPr/>
            <p:nvPr/>
          </p:nvSpPr>
          <p:spPr>
            <a:xfrm>
              <a:off x="-2036533" y="-2900097"/>
              <a:ext cx="8070" cy="5969"/>
            </a:xfrm>
            <a:custGeom>
              <a:avLst/>
              <a:gdLst/>
              <a:ahLst/>
              <a:cxnLst/>
              <a:rect l="l" t="t" r="r" b="b"/>
              <a:pathLst>
                <a:path w="169" h="125" extrusionOk="0">
                  <a:moveTo>
                    <a:pt x="101" y="1"/>
                  </a:moveTo>
                  <a:lnTo>
                    <a:pt x="101" y="1"/>
                  </a:lnTo>
                  <a:cubicBezTo>
                    <a:pt x="78" y="19"/>
                    <a:pt x="60" y="42"/>
                    <a:pt x="33" y="57"/>
                  </a:cubicBezTo>
                  <a:cubicBezTo>
                    <a:pt x="0" y="72"/>
                    <a:pt x="7" y="98"/>
                    <a:pt x="33" y="117"/>
                  </a:cubicBezTo>
                  <a:cubicBezTo>
                    <a:pt x="45" y="124"/>
                    <a:pt x="56" y="124"/>
                    <a:pt x="68" y="124"/>
                  </a:cubicBezTo>
                  <a:cubicBezTo>
                    <a:pt x="105" y="124"/>
                    <a:pt x="146" y="102"/>
                    <a:pt x="168" y="64"/>
                  </a:cubicBezTo>
                  <a:cubicBezTo>
                    <a:pt x="157" y="54"/>
                    <a:pt x="150" y="46"/>
                    <a:pt x="142" y="46"/>
                  </a:cubicBezTo>
                  <a:cubicBezTo>
                    <a:pt x="135" y="46"/>
                    <a:pt x="128" y="54"/>
                    <a:pt x="116" y="61"/>
                  </a:cubicBezTo>
                  <a:cubicBezTo>
                    <a:pt x="109" y="68"/>
                    <a:pt x="101" y="76"/>
                    <a:pt x="90" y="76"/>
                  </a:cubicBezTo>
                  <a:lnTo>
                    <a:pt x="86" y="76"/>
                  </a:lnTo>
                  <a:cubicBezTo>
                    <a:pt x="78" y="46"/>
                    <a:pt x="116" y="28"/>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
            <p:cNvSpPr/>
            <p:nvPr/>
          </p:nvSpPr>
          <p:spPr>
            <a:xfrm>
              <a:off x="-2250406" y="-2859557"/>
              <a:ext cx="15949" cy="15949"/>
            </a:xfrm>
            <a:custGeom>
              <a:avLst/>
              <a:gdLst/>
              <a:ahLst/>
              <a:cxnLst/>
              <a:rect l="l" t="t" r="r" b="b"/>
              <a:pathLst>
                <a:path w="334" h="334" extrusionOk="0">
                  <a:moveTo>
                    <a:pt x="161" y="0"/>
                  </a:moveTo>
                  <a:cubicBezTo>
                    <a:pt x="90" y="53"/>
                    <a:pt x="57" y="135"/>
                    <a:pt x="1" y="199"/>
                  </a:cubicBezTo>
                  <a:cubicBezTo>
                    <a:pt x="16" y="210"/>
                    <a:pt x="49" y="210"/>
                    <a:pt x="23" y="240"/>
                  </a:cubicBezTo>
                  <a:cubicBezTo>
                    <a:pt x="9" y="262"/>
                    <a:pt x="16" y="281"/>
                    <a:pt x="31" y="296"/>
                  </a:cubicBezTo>
                  <a:lnTo>
                    <a:pt x="42" y="296"/>
                  </a:lnTo>
                  <a:cubicBezTo>
                    <a:pt x="68" y="296"/>
                    <a:pt x="90" y="307"/>
                    <a:pt x="113" y="314"/>
                  </a:cubicBezTo>
                  <a:cubicBezTo>
                    <a:pt x="135" y="326"/>
                    <a:pt x="158" y="333"/>
                    <a:pt x="180" y="333"/>
                  </a:cubicBezTo>
                  <a:lnTo>
                    <a:pt x="195" y="333"/>
                  </a:lnTo>
                  <a:cubicBezTo>
                    <a:pt x="188" y="314"/>
                    <a:pt x="184" y="300"/>
                    <a:pt x="177" y="281"/>
                  </a:cubicBezTo>
                  <a:cubicBezTo>
                    <a:pt x="173" y="270"/>
                    <a:pt x="173" y="259"/>
                    <a:pt x="169" y="251"/>
                  </a:cubicBezTo>
                  <a:cubicBezTo>
                    <a:pt x="139" y="173"/>
                    <a:pt x="139" y="157"/>
                    <a:pt x="195" y="157"/>
                  </a:cubicBezTo>
                  <a:lnTo>
                    <a:pt x="229" y="157"/>
                  </a:lnTo>
                  <a:cubicBezTo>
                    <a:pt x="237" y="157"/>
                    <a:pt x="251" y="169"/>
                    <a:pt x="263" y="169"/>
                  </a:cubicBezTo>
                  <a:cubicBezTo>
                    <a:pt x="270" y="169"/>
                    <a:pt x="273" y="165"/>
                    <a:pt x="278" y="147"/>
                  </a:cubicBezTo>
                  <a:cubicBezTo>
                    <a:pt x="282" y="98"/>
                    <a:pt x="334" y="71"/>
                    <a:pt x="326" y="16"/>
                  </a:cubicBezTo>
                  <a:lnTo>
                    <a:pt x="237" y="16"/>
                  </a:lnTo>
                  <a:cubicBezTo>
                    <a:pt x="211" y="16"/>
                    <a:pt x="188" y="12"/>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
            <p:cNvSpPr/>
            <p:nvPr/>
          </p:nvSpPr>
          <p:spPr>
            <a:xfrm>
              <a:off x="-2242002" y="-2848479"/>
              <a:ext cx="8977" cy="6112"/>
            </a:xfrm>
            <a:custGeom>
              <a:avLst/>
              <a:gdLst/>
              <a:ahLst/>
              <a:cxnLst/>
              <a:rect l="l" t="t" r="r" b="b"/>
              <a:pathLst>
                <a:path w="188" h="128" extrusionOk="0">
                  <a:moveTo>
                    <a:pt x="139" y="1"/>
                  </a:moveTo>
                  <a:cubicBezTo>
                    <a:pt x="90" y="1"/>
                    <a:pt x="49" y="41"/>
                    <a:pt x="1" y="49"/>
                  </a:cubicBezTo>
                  <a:cubicBezTo>
                    <a:pt x="8" y="68"/>
                    <a:pt x="12" y="82"/>
                    <a:pt x="19" y="101"/>
                  </a:cubicBezTo>
                  <a:cubicBezTo>
                    <a:pt x="42" y="108"/>
                    <a:pt x="64" y="120"/>
                    <a:pt x="83" y="127"/>
                  </a:cubicBezTo>
                  <a:lnTo>
                    <a:pt x="87" y="127"/>
                  </a:lnTo>
                  <a:cubicBezTo>
                    <a:pt x="94" y="120"/>
                    <a:pt x="106" y="113"/>
                    <a:pt x="116" y="105"/>
                  </a:cubicBezTo>
                  <a:cubicBezTo>
                    <a:pt x="113" y="56"/>
                    <a:pt x="187" y="60"/>
                    <a:pt x="180" y="11"/>
                  </a:cubicBezTo>
                  <a:cubicBezTo>
                    <a:pt x="165" y="4"/>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
            <p:cNvSpPr/>
            <p:nvPr/>
          </p:nvSpPr>
          <p:spPr>
            <a:xfrm>
              <a:off x="-2651124" y="-2819542"/>
              <a:ext cx="10266" cy="7163"/>
            </a:xfrm>
            <a:custGeom>
              <a:avLst/>
              <a:gdLst/>
              <a:ahLst/>
              <a:cxnLst/>
              <a:rect l="l" t="t" r="r" b="b"/>
              <a:pathLst>
                <a:path w="215" h="150" extrusionOk="0">
                  <a:moveTo>
                    <a:pt x="35" y="0"/>
                  </a:moveTo>
                  <a:lnTo>
                    <a:pt x="1" y="34"/>
                  </a:lnTo>
                  <a:cubicBezTo>
                    <a:pt x="4" y="94"/>
                    <a:pt x="72" y="94"/>
                    <a:pt x="98" y="135"/>
                  </a:cubicBezTo>
                  <a:cubicBezTo>
                    <a:pt x="106" y="138"/>
                    <a:pt x="109" y="142"/>
                    <a:pt x="117" y="149"/>
                  </a:cubicBezTo>
                  <a:cubicBezTo>
                    <a:pt x="206" y="108"/>
                    <a:pt x="214" y="75"/>
                    <a:pt x="151" y="18"/>
                  </a:cubicBezTo>
                  <a:lnTo>
                    <a:pt x="143" y="18"/>
                  </a:lnTo>
                  <a:cubicBezTo>
                    <a:pt x="132" y="18"/>
                    <a:pt x="120" y="18"/>
                    <a:pt x="109" y="23"/>
                  </a:cubicBezTo>
                  <a:cubicBezTo>
                    <a:pt x="98" y="26"/>
                    <a:pt x="87" y="26"/>
                    <a:pt x="80" y="26"/>
                  </a:cubicBezTo>
                  <a:cubicBezTo>
                    <a:pt x="61" y="26"/>
                    <a:pt x="46" y="23"/>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
            <p:cNvSpPr/>
            <p:nvPr/>
          </p:nvSpPr>
          <p:spPr>
            <a:xfrm>
              <a:off x="-2645585" y="-2819542"/>
              <a:ext cx="5778" cy="7879"/>
            </a:xfrm>
            <a:custGeom>
              <a:avLst/>
              <a:gdLst/>
              <a:ahLst/>
              <a:cxnLst/>
              <a:rect l="l" t="t" r="r" b="b"/>
              <a:pathLst>
                <a:path w="121" h="165" extrusionOk="0">
                  <a:moveTo>
                    <a:pt x="68" y="0"/>
                  </a:moveTo>
                  <a:cubicBezTo>
                    <a:pt x="53" y="0"/>
                    <a:pt x="42" y="11"/>
                    <a:pt x="35" y="18"/>
                  </a:cubicBezTo>
                  <a:cubicBezTo>
                    <a:pt x="98" y="75"/>
                    <a:pt x="90" y="108"/>
                    <a:pt x="1" y="149"/>
                  </a:cubicBezTo>
                  <a:cubicBezTo>
                    <a:pt x="16" y="161"/>
                    <a:pt x="27" y="164"/>
                    <a:pt x="38" y="164"/>
                  </a:cubicBezTo>
                  <a:cubicBezTo>
                    <a:pt x="64" y="164"/>
                    <a:pt x="83" y="135"/>
                    <a:pt x="98" y="112"/>
                  </a:cubicBezTo>
                  <a:cubicBezTo>
                    <a:pt x="116" y="78"/>
                    <a:pt x="121" y="37"/>
                    <a:pt x="83" y="7"/>
                  </a:cubicBezTo>
                  <a:cubicBezTo>
                    <a:pt x="79" y="4"/>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
            <p:cNvSpPr/>
            <p:nvPr/>
          </p:nvSpPr>
          <p:spPr>
            <a:xfrm>
              <a:off x="-2651840" y="-2817967"/>
              <a:ext cx="5396" cy="4871"/>
            </a:xfrm>
            <a:custGeom>
              <a:avLst/>
              <a:gdLst/>
              <a:ahLst/>
              <a:cxnLst/>
              <a:rect l="l" t="t" r="r" b="b"/>
              <a:pathLst>
                <a:path w="113" h="102" extrusionOk="0">
                  <a:moveTo>
                    <a:pt x="16" y="1"/>
                  </a:moveTo>
                  <a:cubicBezTo>
                    <a:pt x="1" y="75"/>
                    <a:pt x="23" y="97"/>
                    <a:pt x="113" y="102"/>
                  </a:cubicBezTo>
                  <a:cubicBezTo>
                    <a:pt x="87" y="61"/>
                    <a:pt x="19" y="6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
            <p:cNvSpPr/>
            <p:nvPr/>
          </p:nvSpPr>
          <p:spPr>
            <a:xfrm>
              <a:off x="-2626628" y="-2804215"/>
              <a:ext cx="5730" cy="4011"/>
            </a:xfrm>
            <a:custGeom>
              <a:avLst/>
              <a:gdLst/>
              <a:ahLst/>
              <a:cxnLst/>
              <a:rect l="l" t="t" r="r" b="b"/>
              <a:pathLst>
                <a:path w="120" h="84" extrusionOk="0">
                  <a:moveTo>
                    <a:pt x="52" y="0"/>
                  </a:moveTo>
                  <a:cubicBezTo>
                    <a:pt x="19" y="0"/>
                    <a:pt x="4" y="23"/>
                    <a:pt x="0" y="56"/>
                  </a:cubicBezTo>
                  <a:cubicBezTo>
                    <a:pt x="15" y="75"/>
                    <a:pt x="30" y="83"/>
                    <a:pt x="45" y="83"/>
                  </a:cubicBezTo>
                  <a:cubicBezTo>
                    <a:pt x="71" y="83"/>
                    <a:pt x="90" y="64"/>
                    <a:pt x="112" y="45"/>
                  </a:cubicBezTo>
                  <a:cubicBezTo>
                    <a:pt x="119" y="4"/>
                    <a:pt x="93"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
            <p:cNvSpPr/>
            <p:nvPr/>
          </p:nvSpPr>
          <p:spPr>
            <a:xfrm>
              <a:off x="-2627010" y="-2802066"/>
              <a:ext cx="6494" cy="3438"/>
            </a:xfrm>
            <a:custGeom>
              <a:avLst/>
              <a:gdLst/>
              <a:ahLst/>
              <a:cxnLst/>
              <a:rect l="l" t="t" r="r" b="b"/>
              <a:pathLst>
                <a:path w="136" h="72" extrusionOk="0">
                  <a:moveTo>
                    <a:pt x="120" y="0"/>
                  </a:moveTo>
                  <a:lnTo>
                    <a:pt x="120" y="0"/>
                  </a:lnTo>
                  <a:cubicBezTo>
                    <a:pt x="98" y="19"/>
                    <a:pt x="79" y="38"/>
                    <a:pt x="53" y="38"/>
                  </a:cubicBezTo>
                  <a:cubicBezTo>
                    <a:pt x="38" y="38"/>
                    <a:pt x="23" y="30"/>
                    <a:pt x="8" y="11"/>
                  </a:cubicBezTo>
                  <a:lnTo>
                    <a:pt x="8" y="11"/>
                  </a:lnTo>
                  <a:cubicBezTo>
                    <a:pt x="1" y="64"/>
                    <a:pt x="27" y="71"/>
                    <a:pt x="57" y="71"/>
                  </a:cubicBezTo>
                  <a:lnTo>
                    <a:pt x="91" y="71"/>
                  </a:lnTo>
                  <a:cubicBezTo>
                    <a:pt x="135" y="64"/>
                    <a:pt x="127"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
            <p:cNvSpPr/>
            <p:nvPr/>
          </p:nvSpPr>
          <p:spPr>
            <a:xfrm>
              <a:off x="-2041738" y="-2532517"/>
              <a:ext cx="9168" cy="8070"/>
            </a:xfrm>
            <a:custGeom>
              <a:avLst/>
              <a:gdLst/>
              <a:ahLst/>
              <a:cxnLst/>
              <a:rect l="l" t="t" r="r" b="b"/>
              <a:pathLst>
                <a:path w="192" h="169" extrusionOk="0">
                  <a:moveTo>
                    <a:pt x="132" y="0"/>
                  </a:moveTo>
                  <a:cubicBezTo>
                    <a:pt x="125" y="0"/>
                    <a:pt x="116" y="4"/>
                    <a:pt x="106" y="18"/>
                  </a:cubicBezTo>
                  <a:cubicBezTo>
                    <a:pt x="68" y="63"/>
                    <a:pt x="42" y="120"/>
                    <a:pt x="1" y="161"/>
                  </a:cubicBezTo>
                  <a:cubicBezTo>
                    <a:pt x="12" y="168"/>
                    <a:pt x="20" y="168"/>
                    <a:pt x="30" y="168"/>
                  </a:cubicBezTo>
                  <a:cubicBezTo>
                    <a:pt x="61" y="168"/>
                    <a:pt x="87" y="153"/>
                    <a:pt x="113" y="146"/>
                  </a:cubicBezTo>
                  <a:cubicBezTo>
                    <a:pt x="132" y="130"/>
                    <a:pt x="151" y="112"/>
                    <a:pt x="169" y="97"/>
                  </a:cubicBezTo>
                  <a:cubicBezTo>
                    <a:pt x="180" y="82"/>
                    <a:pt x="192" y="68"/>
                    <a:pt x="184" y="49"/>
                  </a:cubicBezTo>
                  <a:cubicBezTo>
                    <a:pt x="161" y="45"/>
                    <a:pt x="151"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
            <p:cNvSpPr/>
            <p:nvPr/>
          </p:nvSpPr>
          <p:spPr>
            <a:xfrm>
              <a:off x="-2049569" y="-2538963"/>
              <a:ext cx="8213" cy="10028"/>
            </a:xfrm>
            <a:custGeom>
              <a:avLst/>
              <a:gdLst/>
              <a:ahLst/>
              <a:cxnLst/>
              <a:rect l="l" t="t" r="r" b="b"/>
              <a:pathLst>
                <a:path w="172" h="210" extrusionOk="0">
                  <a:moveTo>
                    <a:pt x="132" y="1"/>
                  </a:moveTo>
                  <a:lnTo>
                    <a:pt x="132" y="1"/>
                  </a:lnTo>
                  <a:cubicBezTo>
                    <a:pt x="71" y="46"/>
                    <a:pt x="1" y="86"/>
                    <a:pt x="49" y="180"/>
                  </a:cubicBezTo>
                  <a:cubicBezTo>
                    <a:pt x="76" y="207"/>
                    <a:pt x="109" y="210"/>
                    <a:pt x="147" y="210"/>
                  </a:cubicBezTo>
                  <a:cubicBezTo>
                    <a:pt x="155" y="210"/>
                    <a:pt x="163" y="210"/>
                    <a:pt x="172" y="210"/>
                  </a:cubicBezTo>
                  <a:cubicBezTo>
                    <a:pt x="105" y="146"/>
                    <a:pt x="101" y="75"/>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
            <p:cNvSpPr/>
            <p:nvPr/>
          </p:nvSpPr>
          <p:spPr>
            <a:xfrm>
              <a:off x="-2819442" y="-2661060"/>
              <a:ext cx="7019" cy="5396"/>
            </a:xfrm>
            <a:custGeom>
              <a:avLst/>
              <a:gdLst/>
              <a:ahLst/>
              <a:cxnLst/>
              <a:rect l="l" t="t" r="r" b="b"/>
              <a:pathLst>
                <a:path w="147" h="113" extrusionOk="0">
                  <a:moveTo>
                    <a:pt x="20" y="1"/>
                  </a:moveTo>
                  <a:cubicBezTo>
                    <a:pt x="12" y="34"/>
                    <a:pt x="4" y="68"/>
                    <a:pt x="1" y="101"/>
                  </a:cubicBezTo>
                  <a:cubicBezTo>
                    <a:pt x="46" y="105"/>
                    <a:pt x="87" y="108"/>
                    <a:pt x="128" y="113"/>
                  </a:cubicBezTo>
                  <a:cubicBezTo>
                    <a:pt x="146" y="19"/>
                    <a:pt x="79" y="12"/>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
            <p:cNvSpPr/>
            <p:nvPr/>
          </p:nvSpPr>
          <p:spPr>
            <a:xfrm>
              <a:off x="-2127927" y="-2930943"/>
              <a:ext cx="10744" cy="9311"/>
            </a:xfrm>
            <a:custGeom>
              <a:avLst/>
              <a:gdLst/>
              <a:ahLst/>
              <a:cxnLst/>
              <a:rect l="l" t="t" r="r" b="b"/>
              <a:pathLst>
                <a:path w="225" h="195" extrusionOk="0">
                  <a:moveTo>
                    <a:pt x="135" y="1"/>
                  </a:moveTo>
                  <a:cubicBezTo>
                    <a:pt x="113" y="1"/>
                    <a:pt x="90" y="8"/>
                    <a:pt x="72" y="11"/>
                  </a:cubicBezTo>
                  <a:cubicBezTo>
                    <a:pt x="19" y="19"/>
                    <a:pt x="30" y="64"/>
                    <a:pt x="19" y="101"/>
                  </a:cubicBezTo>
                  <a:cubicBezTo>
                    <a:pt x="1" y="172"/>
                    <a:pt x="72" y="161"/>
                    <a:pt x="98" y="194"/>
                  </a:cubicBezTo>
                  <a:cubicBezTo>
                    <a:pt x="116" y="191"/>
                    <a:pt x="131" y="184"/>
                    <a:pt x="150" y="180"/>
                  </a:cubicBezTo>
                  <a:cubicBezTo>
                    <a:pt x="158" y="172"/>
                    <a:pt x="165" y="161"/>
                    <a:pt x="172" y="153"/>
                  </a:cubicBezTo>
                  <a:cubicBezTo>
                    <a:pt x="225" y="113"/>
                    <a:pt x="184" y="64"/>
                    <a:pt x="176" y="27"/>
                  </a:cubicBezTo>
                  <a:cubicBezTo>
                    <a:pt x="168" y="8"/>
                    <a:pt x="153"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
            <p:cNvSpPr/>
            <p:nvPr/>
          </p:nvSpPr>
          <p:spPr>
            <a:xfrm>
              <a:off x="-2124919" y="-2939729"/>
              <a:ext cx="8595" cy="7544"/>
            </a:xfrm>
            <a:custGeom>
              <a:avLst/>
              <a:gdLst/>
              <a:ahLst/>
              <a:cxnLst/>
              <a:rect l="l" t="t" r="r" b="b"/>
              <a:pathLst>
                <a:path w="180" h="158" extrusionOk="0">
                  <a:moveTo>
                    <a:pt x="87" y="1"/>
                  </a:moveTo>
                  <a:lnTo>
                    <a:pt x="87" y="1"/>
                  </a:lnTo>
                  <a:cubicBezTo>
                    <a:pt x="0" y="102"/>
                    <a:pt x="5" y="117"/>
                    <a:pt x="140" y="158"/>
                  </a:cubicBezTo>
                  <a:cubicBezTo>
                    <a:pt x="180" y="50"/>
                    <a:pt x="180" y="5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
            <p:cNvSpPr/>
            <p:nvPr/>
          </p:nvSpPr>
          <p:spPr>
            <a:xfrm>
              <a:off x="-1973694" y="-2714254"/>
              <a:ext cx="25212" cy="12319"/>
            </a:xfrm>
            <a:custGeom>
              <a:avLst/>
              <a:gdLst/>
              <a:ahLst/>
              <a:cxnLst/>
              <a:rect l="l" t="t" r="r" b="b"/>
              <a:pathLst>
                <a:path w="528" h="258" extrusionOk="0">
                  <a:moveTo>
                    <a:pt x="217" y="1"/>
                  </a:moveTo>
                  <a:cubicBezTo>
                    <a:pt x="187" y="1"/>
                    <a:pt x="180" y="23"/>
                    <a:pt x="183" y="56"/>
                  </a:cubicBezTo>
                  <a:cubicBezTo>
                    <a:pt x="191" y="90"/>
                    <a:pt x="202" y="123"/>
                    <a:pt x="165" y="154"/>
                  </a:cubicBezTo>
                  <a:cubicBezTo>
                    <a:pt x="127" y="131"/>
                    <a:pt x="149" y="87"/>
                    <a:pt x="123" y="61"/>
                  </a:cubicBezTo>
                  <a:cubicBezTo>
                    <a:pt x="104" y="38"/>
                    <a:pt x="82" y="27"/>
                    <a:pt x="60" y="27"/>
                  </a:cubicBezTo>
                  <a:cubicBezTo>
                    <a:pt x="49" y="27"/>
                    <a:pt x="41" y="27"/>
                    <a:pt x="30" y="30"/>
                  </a:cubicBezTo>
                  <a:cubicBezTo>
                    <a:pt x="0" y="42"/>
                    <a:pt x="18" y="79"/>
                    <a:pt x="18" y="101"/>
                  </a:cubicBezTo>
                  <a:cubicBezTo>
                    <a:pt x="23" y="135"/>
                    <a:pt x="52" y="165"/>
                    <a:pt x="34" y="199"/>
                  </a:cubicBezTo>
                  <a:cubicBezTo>
                    <a:pt x="101" y="232"/>
                    <a:pt x="168" y="258"/>
                    <a:pt x="239" y="258"/>
                  </a:cubicBezTo>
                  <a:cubicBezTo>
                    <a:pt x="287" y="258"/>
                    <a:pt x="340" y="244"/>
                    <a:pt x="389" y="210"/>
                  </a:cubicBezTo>
                  <a:cubicBezTo>
                    <a:pt x="400" y="202"/>
                    <a:pt x="408" y="199"/>
                    <a:pt x="415" y="199"/>
                  </a:cubicBezTo>
                  <a:cubicBezTo>
                    <a:pt x="437" y="199"/>
                    <a:pt x="456" y="213"/>
                    <a:pt x="479" y="218"/>
                  </a:cubicBezTo>
                  <a:cubicBezTo>
                    <a:pt x="512" y="206"/>
                    <a:pt x="527" y="187"/>
                    <a:pt x="508" y="150"/>
                  </a:cubicBezTo>
                  <a:lnTo>
                    <a:pt x="508" y="150"/>
                  </a:lnTo>
                  <a:cubicBezTo>
                    <a:pt x="505" y="154"/>
                    <a:pt x="501" y="154"/>
                    <a:pt x="497" y="154"/>
                  </a:cubicBezTo>
                  <a:cubicBezTo>
                    <a:pt x="482" y="154"/>
                    <a:pt x="475" y="146"/>
                    <a:pt x="463" y="135"/>
                  </a:cubicBezTo>
                  <a:lnTo>
                    <a:pt x="460" y="135"/>
                  </a:lnTo>
                  <a:cubicBezTo>
                    <a:pt x="441" y="135"/>
                    <a:pt x="422" y="158"/>
                    <a:pt x="404" y="158"/>
                  </a:cubicBezTo>
                  <a:cubicBezTo>
                    <a:pt x="392" y="158"/>
                    <a:pt x="385" y="146"/>
                    <a:pt x="382" y="113"/>
                  </a:cubicBezTo>
                  <a:cubicBezTo>
                    <a:pt x="377" y="94"/>
                    <a:pt x="329" y="83"/>
                    <a:pt x="292" y="83"/>
                  </a:cubicBezTo>
                  <a:lnTo>
                    <a:pt x="277" y="83"/>
                  </a:lnTo>
                  <a:cubicBezTo>
                    <a:pt x="220" y="83"/>
                    <a:pt x="220" y="49"/>
                    <a:pt x="232" y="4"/>
                  </a:cubicBezTo>
                  <a:cubicBezTo>
                    <a:pt x="228" y="1"/>
                    <a:pt x="225"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
            <p:cNvSpPr/>
            <p:nvPr/>
          </p:nvSpPr>
          <p:spPr>
            <a:xfrm>
              <a:off x="-2575583" y="-2464187"/>
              <a:ext cx="9693" cy="7210"/>
            </a:xfrm>
            <a:custGeom>
              <a:avLst/>
              <a:gdLst/>
              <a:ahLst/>
              <a:cxnLst/>
              <a:rect l="l" t="t" r="r" b="b"/>
              <a:pathLst>
                <a:path w="203" h="151" extrusionOk="0">
                  <a:moveTo>
                    <a:pt x="30" y="0"/>
                  </a:moveTo>
                  <a:cubicBezTo>
                    <a:pt x="11" y="0"/>
                    <a:pt x="11" y="31"/>
                    <a:pt x="0" y="50"/>
                  </a:cubicBezTo>
                  <a:cubicBezTo>
                    <a:pt x="18" y="72"/>
                    <a:pt x="52" y="76"/>
                    <a:pt x="63" y="109"/>
                  </a:cubicBezTo>
                  <a:cubicBezTo>
                    <a:pt x="75" y="143"/>
                    <a:pt x="97" y="150"/>
                    <a:pt x="123" y="150"/>
                  </a:cubicBezTo>
                  <a:cubicBezTo>
                    <a:pt x="135" y="150"/>
                    <a:pt x="149" y="146"/>
                    <a:pt x="161" y="146"/>
                  </a:cubicBezTo>
                  <a:cubicBezTo>
                    <a:pt x="202" y="45"/>
                    <a:pt x="202" y="45"/>
                    <a:pt x="105" y="34"/>
                  </a:cubicBezTo>
                  <a:cubicBezTo>
                    <a:pt x="86" y="31"/>
                    <a:pt x="71" y="19"/>
                    <a:pt x="56" y="12"/>
                  </a:cubicBezTo>
                  <a:cubicBezTo>
                    <a:pt x="45" y="5"/>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
            <p:cNvSpPr/>
            <p:nvPr/>
          </p:nvSpPr>
          <p:spPr>
            <a:xfrm>
              <a:off x="-2558823" y="-2465763"/>
              <a:ext cx="8261" cy="6972"/>
            </a:xfrm>
            <a:custGeom>
              <a:avLst/>
              <a:gdLst/>
              <a:ahLst/>
              <a:cxnLst/>
              <a:rect l="l" t="t" r="r" b="b"/>
              <a:pathLst>
                <a:path w="173" h="146" extrusionOk="0">
                  <a:moveTo>
                    <a:pt x="60" y="0"/>
                  </a:moveTo>
                  <a:cubicBezTo>
                    <a:pt x="34" y="0"/>
                    <a:pt x="12" y="11"/>
                    <a:pt x="8" y="38"/>
                  </a:cubicBezTo>
                  <a:cubicBezTo>
                    <a:pt x="0" y="71"/>
                    <a:pt x="4" y="116"/>
                    <a:pt x="23" y="135"/>
                  </a:cubicBezTo>
                  <a:cubicBezTo>
                    <a:pt x="31" y="142"/>
                    <a:pt x="45" y="145"/>
                    <a:pt x="60" y="145"/>
                  </a:cubicBezTo>
                  <a:cubicBezTo>
                    <a:pt x="79" y="145"/>
                    <a:pt x="102" y="138"/>
                    <a:pt x="112" y="123"/>
                  </a:cubicBezTo>
                  <a:cubicBezTo>
                    <a:pt x="131" y="97"/>
                    <a:pt x="150" y="74"/>
                    <a:pt x="172" y="52"/>
                  </a:cubicBezTo>
                  <a:cubicBezTo>
                    <a:pt x="143" y="33"/>
                    <a:pt x="112" y="11"/>
                    <a:pt x="79" y="4"/>
                  </a:cubicBezTo>
                  <a:cubicBezTo>
                    <a:pt x="76" y="0"/>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
            <p:cNvSpPr/>
            <p:nvPr/>
          </p:nvSpPr>
          <p:spPr>
            <a:xfrm>
              <a:off x="-2620229" y="-2483287"/>
              <a:ext cx="6972" cy="8786"/>
            </a:xfrm>
            <a:custGeom>
              <a:avLst/>
              <a:gdLst/>
              <a:ahLst/>
              <a:cxnLst/>
              <a:rect l="l" t="t" r="r" b="b"/>
              <a:pathLst>
                <a:path w="146" h="184" extrusionOk="0">
                  <a:moveTo>
                    <a:pt x="132" y="1"/>
                  </a:moveTo>
                  <a:lnTo>
                    <a:pt x="132" y="5"/>
                  </a:lnTo>
                  <a:cubicBezTo>
                    <a:pt x="109" y="27"/>
                    <a:pt x="87" y="27"/>
                    <a:pt x="61" y="27"/>
                  </a:cubicBezTo>
                  <a:lnTo>
                    <a:pt x="49" y="27"/>
                  </a:lnTo>
                  <a:cubicBezTo>
                    <a:pt x="30" y="27"/>
                    <a:pt x="16" y="27"/>
                    <a:pt x="1" y="34"/>
                  </a:cubicBezTo>
                  <a:cubicBezTo>
                    <a:pt x="16" y="101"/>
                    <a:pt x="38" y="162"/>
                    <a:pt x="113" y="184"/>
                  </a:cubicBezTo>
                  <a:cubicBezTo>
                    <a:pt x="120" y="158"/>
                    <a:pt x="101" y="120"/>
                    <a:pt x="146" y="117"/>
                  </a:cubicBezTo>
                  <a:cubicBezTo>
                    <a:pt x="90" y="86"/>
                    <a:pt x="135" y="4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
            <p:cNvSpPr/>
            <p:nvPr/>
          </p:nvSpPr>
          <p:spPr>
            <a:xfrm>
              <a:off x="-2058116" y="-2786022"/>
              <a:ext cx="12319" cy="9884"/>
            </a:xfrm>
            <a:custGeom>
              <a:avLst/>
              <a:gdLst/>
              <a:ahLst/>
              <a:cxnLst/>
              <a:rect l="l" t="t" r="r" b="b"/>
              <a:pathLst>
                <a:path w="258" h="207" extrusionOk="0">
                  <a:moveTo>
                    <a:pt x="71" y="1"/>
                  </a:moveTo>
                  <a:cubicBezTo>
                    <a:pt x="0" y="56"/>
                    <a:pt x="23" y="120"/>
                    <a:pt x="33" y="180"/>
                  </a:cubicBezTo>
                  <a:lnTo>
                    <a:pt x="33" y="184"/>
                  </a:lnTo>
                  <a:cubicBezTo>
                    <a:pt x="45" y="195"/>
                    <a:pt x="56" y="206"/>
                    <a:pt x="71" y="206"/>
                  </a:cubicBezTo>
                  <a:cubicBezTo>
                    <a:pt x="75" y="206"/>
                    <a:pt x="78" y="206"/>
                    <a:pt x="82" y="203"/>
                  </a:cubicBezTo>
                  <a:cubicBezTo>
                    <a:pt x="86" y="94"/>
                    <a:pt x="171" y="87"/>
                    <a:pt x="250" y="72"/>
                  </a:cubicBezTo>
                  <a:cubicBezTo>
                    <a:pt x="258" y="49"/>
                    <a:pt x="247" y="34"/>
                    <a:pt x="232" y="20"/>
                  </a:cubicBezTo>
                  <a:cubicBezTo>
                    <a:pt x="209" y="42"/>
                    <a:pt x="190" y="49"/>
                    <a:pt x="168" y="49"/>
                  </a:cubicBezTo>
                  <a:cubicBezTo>
                    <a:pt x="135" y="49"/>
                    <a:pt x="101"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
            <p:cNvSpPr/>
            <p:nvPr/>
          </p:nvSpPr>
          <p:spPr>
            <a:xfrm>
              <a:off x="-2054249" y="-2782632"/>
              <a:ext cx="8117" cy="7019"/>
            </a:xfrm>
            <a:custGeom>
              <a:avLst/>
              <a:gdLst/>
              <a:ahLst/>
              <a:cxnLst/>
              <a:rect l="l" t="t" r="r" b="b"/>
              <a:pathLst>
                <a:path w="170" h="147" extrusionOk="0">
                  <a:moveTo>
                    <a:pt x="169" y="1"/>
                  </a:moveTo>
                  <a:lnTo>
                    <a:pt x="169" y="1"/>
                  </a:lnTo>
                  <a:cubicBezTo>
                    <a:pt x="90" y="16"/>
                    <a:pt x="5" y="23"/>
                    <a:pt x="1" y="132"/>
                  </a:cubicBezTo>
                  <a:cubicBezTo>
                    <a:pt x="9" y="135"/>
                    <a:pt x="16" y="142"/>
                    <a:pt x="20" y="147"/>
                  </a:cubicBezTo>
                  <a:cubicBezTo>
                    <a:pt x="80" y="109"/>
                    <a:pt x="158" y="87"/>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
            <p:cNvSpPr/>
            <p:nvPr/>
          </p:nvSpPr>
          <p:spPr>
            <a:xfrm>
              <a:off x="-2840500" y="-2789555"/>
              <a:ext cx="5969" cy="5396"/>
            </a:xfrm>
            <a:custGeom>
              <a:avLst/>
              <a:gdLst/>
              <a:ahLst/>
              <a:cxnLst/>
              <a:rect l="l" t="t" r="r" b="b"/>
              <a:pathLst>
                <a:path w="125" h="113" extrusionOk="0">
                  <a:moveTo>
                    <a:pt x="83" y="0"/>
                  </a:moveTo>
                  <a:cubicBezTo>
                    <a:pt x="49" y="0"/>
                    <a:pt x="38" y="41"/>
                    <a:pt x="19" y="71"/>
                  </a:cubicBezTo>
                  <a:cubicBezTo>
                    <a:pt x="0" y="104"/>
                    <a:pt x="9" y="112"/>
                    <a:pt x="23" y="112"/>
                  </a:cubicBezTo>
                  <a:lnTo>
                    <a:pt x="35" y="112"/>
                  </a:lnTo>
                  <a:cubicBezTo>
                    <a:pt x="38" y="108"/>
                    <a:pt x="42" y="108"/>
                    <a:pt x="45" y="108"/>
                  </a:cubicBezTo>
                  <a:cubicBezTo>
                    <a:pt x="49" y="108"/>
                    <a:pt x="53" y="108"/>
                    <a:pt x="53" y="112"/>
                  </a:cubicBezTo>
                  <a:lnTo>
                    <a:pt x="61" y="112"/>
                  </a:lnTo>
                  <a:cubicBezTo>
                    <a:pt x="90" y="86"/>
                    <a:pt x="116" y="56"/>
                    <a:pt x="124" y="15"/>
                  </a:cubicBezTo>
                  <a:cubicBezTo>
                    <a:pt x="105" y="4"/>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
            <p:cNvSpPr/>
            <p:nvPr/>
          </p:nvSpPr>
          <p:spPr>
            <a:xfrm>
              <a:off x="-2051193" y="-2790463"/>
              <a:ext cx="4154" cy="2722"/>
            </a:xfrm>
            <a:custGeom>
              <a:avLst/>
              <a:gdLst/>
              <a:ahLst/>
              <a:cxnLst/>
              <a:rect l="l" t="t" r="r" b="b"/>
              <a:pathLst>
                <a:path w="87" h="57" extrusionOk="0">
                  <a:moveTo>
                    <a:pt x="26" y="0"/>
                  </a:moveTo>
                  <a:cubicBezTo>
                    <a:pt x="19" y="0"/>
                    <a:pt x="16" y="4"/>
                    <a:pt x="9" y="11"/>
                  </a:cubicBezTo>
                  <a:cubicBezTo>
                    <a:pt x="0" y="15"/>
                    <a:pt x="0" y="23"/>
                    <a:pt x="0" y="30"/>
                  </a:cubicBezTo>
                  <a:cubicBezTo>
                    <a:pt x="4" y="53"/>
                    <a:pt x="16" y="56"/>
                    <a:pt x="35" y="56"/>
                  </a:cubicBezTo>
                  <a:lnTo>
                    <a:pt x="53" y="56"/>
                  </a:lnTo>
                  <a:cubicBezTo>
                    <a:pt x="64" y="56"/>
                    <a:pt x="76" y="53"/>
                    <a:pt x="87" y="49"/>
                  </a:cubicBezTo>
                  <a:cubicBezTo>
                    <a:pt x="79" y="42"/>
                    <a:pt x="71" y="30"/>
                    <a:pt x="61" y="23"/>
                  </a:cubicBezTo>
                  <a:cubicBezTo>
                    <a:pt x="49" y="15"/>
                    <a:pt x="42"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
            <p:cNvSpPr/>
            <p:nvPr/>
          </p:nvSpPr>
          <p:spPr>
            <a:xfrm>
              <a:off x="-2316396" y="-2551808"/>
              <a:ext cx="8404" cy="6494"/>
            </a:xfrm>
            <a:custGeom>
              <a:avLst/>
              <a:gdLst/>
              <a:ahLst/>
              <a:cxnLst/>
              <a:rect l="l" t="t" r="r" b="b"/>
              <a:pathLst>
                <a:path w="176" h="136" extrusionOk="0">
                  <a:moveTo>
                    <a:pt x="85" y="1"/>
                  </a:moveTo>
                  <a:cubicBezTo>
                    <a:pt x="67" y="1"/>
                    <a:pt x="49" y="8"/>
                    <a:pt x="33" y="27"/>
                  </a:cubicBezTo>
                  <a:cubicBezTo>
                    <a:pt x="0" y="56"/>
                    <a:pt x="7" y="82"/>
                    <a:pt x="37" y="113"/>
                  </a:cubicBezTo>
                  <a:cubicBezTo>
                    <a:pt x="56" y="127"/>
                    <a:pt x="71" y="135"/>
                    <a:pt x="85" y="135"/>
                  </a:cubicBezTo>
                  <a:cubicBezTo>
                    <a:pt x="108" y="135"/>
                    <a:pt x="130" y="120"/>
                    <a:pt x="149" y="105"/>
                  </a:cubicBezTo>
                  <a:cubicBezTo>
                    <a:pt x="172" y="82"/>
                    <a:pt x="175" y="45"/>
                    <a:pt x="146" y="27"/>
                  </a:cubicBezTo>
                  <a:cubicBezTo>
                    <a:pt x="127" y="11"/>
                    <a:pt x="104"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
            <p:cNvSpPr/>
            <p:nvPr/>
          </p:nvSpPr>
          <p:spPr>
            <a:xfrm>
              <a:off x="-2082421" y="-2902580"/>
              <a:ext cx="24162" cy="20389"/>
            </a:xfrm>
            <a:custGeom>
              <a:avLst/>
              <a:gdLst/>
              <a:ahLst/>
              <a:cxnLst/>
              <a:rect l="l" t="t" r="r" b="b"/>
              <a:pathLst>
                <a:path w="506" h="427" extrusionOk="0">
                  <a:moveTo>
                    <a:pt x="356" y="1"/>
                  </a:moveTo>
                  <a:lnTo>
                    <a:pt x="356" y="23"/>
                  </a:lnTo>
                  <a:cubicBezTo>
                    <a:pt x="359" y="83"/>
                    <a:pt x="359" y="106"/>
                    <a:pt x="340" y="106"/>
                  </a:cubicBezTo>
                  <a:cubicBezTo>
                    <a:pt x="330" y="106"/>
                    <a:pt x="307" y="98"/>
                    <a:pt x="277" y="83"/>
                  </a:cubicBezTo>
                  <a:cubicBezTo>
                    <a:pt x="254" y="75"/>
                    <a:pt x="236" y="71"/>
                    <a:pt x="218" y="71"/>
                  </a:cubicBezTo>
                  <a:cubicBezTo>
                    <a:pt x="199" y="71"/>
                    <a:pt x="180" y="75"/>
                    <a:pt x="157" y="87"/>
                  </a:cubicBezTo>
                  <a:cubicBezTo>
                    <a:pt x="173" y="116"/>
                    <a:pt x="195" y="135"/>
                    <a:pt x="218" y="147"/>
                  </a:cubicBezTo>
                  <a:cubicBezTo>
                    <a:pt x="236" y="158"/>
                    <a:pt x="266" y="158"/>
                    <a:pt x="254" y="192"/>
                  </a:cubicBezTo>
                  <a:cubicBezTo>
                    <a:pt x="244" y="218"/>
                    <a:pt x="221" y="221"/>
                    <a:pt x="202" y="221"/>
                  </a:cubicBezTo>
                  <a:lnTo>
                    <a:pt x="195" y="221"/>
                  </a:lnTo>
                  <a:cubicBezTo>
                    <a:pt x="142" y="218"/>
                    <a:pt x="102" y="187"/>
                    <a:pt x="61" y="161"/>
                  </a:cubicBezTo>
                  <a:cubicBezTo>
                    <a:pt x="23" y="195"/>
                    <a:pt x="45" y="263"/>
                    <a:pt x="0" y="292"/>
                  </a:cubicBezTo>
                  <a:cubicBezTo>
                    <a:pt x="52" y="326"/>
                    <a:pt x="42" y="420"/>
                    <a:pt x="124" y="427"/>
                  </a:cubicBezTo>
                  <a:cubicBezTo>
                    <a:pt x="131" y="378"/>
                    <a:pt x="176" y="341"/>
                    <a:pt x="165" y="285"/>
                  </a:cubicBezTo>
                  <a:cubicBezTo>
                    <a:pt x="165" y="277"/>
                    <a:pt x="169" y="263"/>
                    <a:pt x="180" y="263"/>
                  </a:cubicBezTo>
                  <a:lnTo>
                    <a:pt x="187" y="263"/>
                  </a:lnTo>
                  <a:cubicBezTo>
                    <a:pt x="199" y="270"/>
                    <a:pt x="209" y="273"/>
                    <a:pt x="221" y="273"/>
                  </a:cubicBezTo>
                  <a:cubicBezTo>
                    <a:pt x="266" y="273"/>
                    <a:pt x="285" y="229"/>
                    <a:pt x="299" y="195"/>
                  </a:cubicBezTo>
                  <a:cubicBezTo>
                    <a:pt x="330" y="135"/>
                    <a:pt x="427" y="165"/>
                    <a:pt x="434" y="83"/>
                  </a:cubicBezTo>
                  <a:cubicBezTo>
                    <a:pt x="456" y="94"/>
                    <a:pt x="479" y="106"/>
                    <a:pt x="506" y="116"/>
                  </a:cubicBezTo>
                  <a:cubicBezTo>
                    <a:pt x="479" y="45"/>
                    <a:pt x="404" y="42"/>
                    <a:pt x="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
            <p:cNvSpPr/>
            <p:nvPr/>
          </p:nvSpPr>
          <p:spPr>
            <a:xfrm>
              <a:off x="-2704651" y="-2615889"/>
              <a:ext cx="8117" cy="6972"/>
            </a:xfrm>
            <a:custGeom>
              <a:avLst/>
              <a:gdLst/>
              <a:ahLst/>
              <a:cxnLst/>
              <a:rect l="l" t="t" r="r" b="b"/>
              <a:pathLst>
                <a:path w="170" h="146" extrusionOk="0">
                  <a:moveTo>
                    <a:pt x="112" y="0"/>
                  </a:moveTo>
                  <a:cubicBezTo>
                    <a:pt x="94" y="52"/>
                    <a:pt x="38" y="34"/>
                    <a:pt x="8" y="56"/>
                  </a:cubicBezTo>
                  <a:cubicBezTo>
                    <a:pt x="0" y="60"/>
                    <a:pt x="0" y="71"/>
                    <a:pt x="0" y="78"/>
                  </a:cubicBezTo>
                  <a:cubicBezTo>
                    <a:pt x="8" y="109"/>
                    <a:pt x="30" y="127"/>
                    <a:pt x="60" y="142"/>
                  </a:cubicBezTo>
                  <a:cubicBezTo>
                    <a:pt x="68" y="142"/>
                    <a:pt x="75" y="146"/>
                    <a:pt x="83" y="146"/>
                  </a:cubicBezTo>
                  <a:cubicBezTo>
                    <a:pt x="94" y="146"/>
                    <a:pt x="105" y="139"/>
                    <a:pt x="116" y="120"/>
                  </a:cubicBezTo>
                  <a:cubicBezTo>
                    <a:pt x="128" y="94"/>
                    <a:pt x="150" y="71"/>
                    <a:pt x="169" y="49"/>
                  </a:cubicBezTo>
                  <a:cubicBezTo>
                    <a:pt x="154" y="30"/>
                    <a:pt x="116"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
            <p:cNvSpPr/>
            <p:nvPr/>
          </p:nvSpPr>
          <p:spPr>
            <a:xfrm>
              <a:off x="-2127067" y="-2873977"/>
              <a:ext cx="6112" cy="7879"/>
            </a:xfrm>
            <a:custGeom>
              <a:avLst/>
              <a:gdLst/>
              <a:ahLst/>
              <a:cxnLst/>
              <a:rect l="l" t="t" r="r" b="b"/>
              <a:pathLst>
                <a:path w="128" h="165" extrusionOk="0">
                  <a:moveTo>
                    <a:pt x="28" y="0"/>
                  </a:moveTo>
                  <a:cubicBezTo>
                    <a:pt x="1" y="26"/>
                    <a:pt x="9" y="59"/>
                    <a:pt x="9" y="86"/>
                  </a:cubicBezTo>
                  <a:cubicBezTo>
                    <a:pt x="12" y="138"/>
                    <a:pt x="23" y="164"/>
                    <a:pt x="50" y="164"/>
                  </a:cubicBezTo>
                  <a:cubicBezTo>
                    <a:pt x="68" y="164"/>
                    <a:pt x="95" y="153"/>
                    <a:pt x="128" y="135"/>
                  </a:cubicBezTo>
                  <a:cubicBezTo>
                    <a:pt x="121" y="71"/>
                    <a:pt x="106" y="11"/>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
            <p:cNvSpPr/>
            <p:nvPr/>
          </p:nvSpPr>
          <p:spPr>
            <a:xfrm>
              <a:off x="-2041022" y="-2824890"/>
              <a:ext cx="11842" cy="8213"/>
            </a:xfrm>
            <a:custGeom>
              <a:avLst/>
              <a:gdLst/>
              <a:ahLst/>
              <a:cxnLst/>
              <a:rect l="l" t="t" r="r" b="b"/>
              <a:pathLst>
                <a:path w="248" h="172" extrusionOk="0">
                  <a:moveTo>
                    <a:pt x="91" y="0"/>
                  </a:moveTo>
                  <a:cubicBezTo>
                    <a:pt x="72" y="18"/>
                    <a:pt x="53" y="37"/>
                    <a:pt x="34" y="59"/>
                  </a:cubicBezTo>
                  <a:cubicBezTo>
                    <a:pt x="1" y="104"/>
                    <a:pt x="27" y="138"/>
                    <a:pt x="60" y="161"/>
                  </a:cubicBezTo>
                  <a:cubicBezTo>
                    <a:pt x="72" y="168"/>
                    <a:pt x="83" y="172"/>
                    <a:pt x="91" y="172"/>
                  </a:cubicBezTo>
                  <a:cubicBezTo>
                    <a:pt x="105" y="172"/>
                    <a:pt x="120" y="164"/>
                    <a:pt x="136" y="157"/>
                  </a:cubicBezTo>
                  <a:cubicBezTo>
                    <a:pt x="150" y="149"/>
                    <a:pt x="169" y="146"/>
                    <a:pt x="184" y="146"/>
                  </a:cubicBezTo>
                  <a:lnTo>
                    <a:pt x="195" y="146"/>
                  </a:lnTo>
                  <a:cubicBezTo>
                    <a:pt x="222" y="146"/>
                    <a:pt x="248" y="119"/>
                    <a:pt x="240" y="82"/>
                  </a:cubicBezTo>
                  <a:cubicBezTo>
                    <a:pt x="177" y="78"/>
                    <a:pt x="154" y="4"/>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
            <p:cNvSpPr/>
            <p:nvPr/>
          </p:nvSpPr>
          <p:spPr>
            <a:xfrm>
              <a:off x="-2048519" y="-2818683"/>
              <a:ext cx="10410" cy="8452"/>
            </a:xfrm>
            <a:custGeom>
              <a:avLst/>
              <a:gdLst/>
              <a:ahLst/>
              <a:cxnLst/>
              <a:rect l="l" t="t" r="r" b="b"/>
              <a:pathLst>
                <a:path w="218" h="177" extrusionOk="0">
                  <a:moveTo>
                    <a:pt x="150" y="0"/>
                  </a:moveTo>
                  <a:cubicBezTo>
                    <a:pt x="132" y="45"/>
                    <a:pt x="110" y="83"/>
                    <a:pt x="72" y="83"/>
                  </a:cubicBezTo>
                  <a:cubicBezTo>
                    <a:pt x="53" y="83"/>
                    <a:pt x="38" y="79"/>
                    <a:pt x="15" y="64"/>
                  </a:cubicBezTo>
                  <a:lnTo>
                    <a:pt x="15" y="64"/>
                  </a:lnTo>
                  <a:cubicBezTo>
                    <a:pt x="1" y="124"/>
                    <a:pt x="20" y="154"/>
                    <a:pt x="79" y="157"/>
                  </a:cubicBezTo>
                  <a:cubicBezTo>
                    <a:pt x="98" y="157"/>
                    <a:pt x="117" y="173"/>
                    <a:pt x="132" y="176"/>
                  </a:cubicBezTo>
                  <a:cubicBezTo>
                    <a:pt x="154" y="154"/>
                    <a:pt x="191" y="165"/>
                    <a:pt x="217" y="143"/>
                  </a:cubicBezTo>
                  <a:cubicBezTo>
                    <a:pt x="180" y="102"/>
                    <a:pt x="188" y="38"/>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
            <p:cNvSpPr/>
            <p:nvPr/>
          </p:nvSpPr>
          <p:spPr>
            <a:xfrm>
              <a:off x="-2614547" y="-2832960"/>
              <a:ext cx="4727" cy="3104"/>
            </a:xfrm>
            <a:custGeom>
              <a:avLst/>
              <a:gdLst/>
              <a:ahLst/>
              <a:cxnLst/>
              <a:rect l="l" t="t" r="r" b="b"/>
              <a:pathLst>
                <a:path w="99" h="65" extrusionOk="0">
                  <a:moveTo>
                    <a:pt x="42" y="0"/>
                  </a:moveTo>
                  <a:cubicBezTo>
                    <a:pt x="31" y="0"/>
                    <a:pt x="23" y="4"/>
                    <a:pt x="13" y="12"/>
                  </a:cubicBezTo>
                  <a:cubicBezTo>
                    <a:pt x="1" y="30"/>
                    <a:pt x="13" y="42"/>
                    <a:pt x="23" y="49"/>
                  </a:cubicBezTo>
                  <a:cubicBezTo>
                    <a:pt x="35" y="57"/>
                    <a:pt x="46" y="64"/>
                    <a:pt x="57" y="64"/>
                  </a:cubicBezTo>
                  <a:cubicBezTo>
                    <a:pt x="65" y="64"/>
                    <a:pt x="76" y="61"/>
                    <a:pt x="83" y="49"/>
                  </a:cubicBezTo>
                  <a:cubicBezTo>
                    <a:pt x="99" y="35"/>
                    <a:pt x="87" y="19"/>
                    <a:pt x="76" y="12"/>
                  </a:cubicBezTo>
                  <a:cubicBezTo>
                    <a:pt x="65" y="4"/>
                    <a:pt x="5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
            <p:cNvSpPr/>
            <p:nvPr/>
          </p:nvSpPr>
          <p:spPr>
            <a:xfrm>
              <a:off x="-2295386" y="-2768545"/>
              <a:ext cx="9168" cy="10075"/>
            </a:xfrm>
            <a:custGeom>
              <a:avLst/>
              <a:gdLst/>
              <a:ahLst/>
              <a:cxnLst/>
              <a:rect l="l" t="t" r="r" b="b"/>
              <a:pathLst>
                <a:path w="192" h="211" extrusionOk="0">
                  <a:moveTo>
                    <a:pt x="38" y="1"/>
                  </a:moveTo>
                  <a:cubicBezTo>
                    <a:pt x="27" y="1"/>
                    <a:pt x="20" y="4"/>
                    <a:pt x="4" y="9"/>
                  </a:cubicBezTo>
                  <a:cubicBezTo>
                    <a:pt x="4" y="12"/>
                    <a:pt x="4" y="12"/>
                    <a:pt x="1" y="12"/>
                  </a:cubicBezTo>
                  <a:cubicBezTo>
                    <a:pt x="27" y="65"/>
                    <a:pt x="4" y="143"/>
                    <a:pt x="90" y="161"/>
                  </a:cubicBezTo>
                  <a:cubicBezTo>
                    <a:pt x="113" y="169"/>
                    <a:pt x="38" y="188"/>
                    <a:pt x="80" y="206"/>
                  </a:cubicBezTo>
                  <a:cubicBezTo>
                    <a:pt x="83" y="206"/>
                    <a:pt x="87" y="211"/>
                    <a:pt x="87" y="211"/>
                  </a:cubicBezTo>
                  <a:cubicBezTo>
                    <a:pt x="106" y="211"/>
                    <a:pt x="132" y="180"/>
                    <a:pt x="125" y="169"/>
                  </a:cubicBezTo>
                  <a:cubicBezTo>
                    <a:pt x="106" y="132"/>
                    <a:pt x="192" y="125"/>
                    <a:pt x="143" y="94"/>
                  </a:cubicBezTo>
                  <a:cubicBezTo>
                    <a:pt x="102" y="72"/>
                    <a:pt x="9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
            <p:cNvSpPr/>
            <p:nvPr/>
          </p:nvSpPr>
          <p:spPr>
            <a:xfrm>
              <a:off x="-2623285" y="-2473450"/>
              <a:ext cx="6828" cy="3104"/>
            </a:xfrm>
            <a:custGeom>
              <a:avLst/>
              <a:gdLst/>
              <a:ahLst/>
              <a:cxnLst/>
              <a:rect l="l" t="t" r="r" b="b"/>
              <a:pathLst>
                <a:path w="143" h="65" extrusionOk="0">
                  <a:moveTo>
                    <a:pt x="53" y="0"/>
                  </a:moveTo>
                  <a:cubicBezTo>
                    <a:pt x="39" y="0"/>
                    <a:pt x="20" y="4"/>
                    <a:pt x="1" y="23"/>
                  </a:cubicBezTo>
                  <a:cubicBezTo>
                    <a:pt x="42" y="26"/>
                    <a:pt x="68" y="64"/>
                    <a:pt x="102" y="64"/>
                  </a:cubicBezTo>
                  <a:cubicBezTo>
                    <a:pt x="117" y="64"/>
                    <a:pt x="128" y="60"/>
                    <a:pt x="143" y="42"/>
                  </a:cubicBezTo>
                  <a:cubicBezTo>
                    <a:pt x="117" y="30"/>
                    <a:pt x="9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
            <p:cNvSpPr/>
            <p:nvPr/>
          </p:nvSpPr>
          <p:spPr>
            <a:xfrm>
              <a:off x="-2076500" y="-2898616"/>
              <a:ext cx="22156" cy="23206"/>
            </a:xfrm>
            <a:custGeom>
              <a:avLst/>
              <a:gdLst/>
              <a:ahLst/>
              <a:cxnLst/>
              <a:rect l="l" t="t" r="r" b="b"/>
              <a:pathLst>
                <a:path w="464" h="486" extrusionOk="0">
                  <a:moveTo>
                    <a:pt x="310" y="0"/>
                  </a:moveTo>
                  <a:cubicBezTo>
                    <a:pt x="303" y="82"/>
                    <a:pt x="206" y="52"/>
                    <a:pt x="175" y="112"/>
                  </a:cubicBezTo>
                  <a:cubicBezTo>
                    <a:pt x="161" y="146"/>
                    <a:pt x="142" y="190"/>
                    <a:pt x="97" y="190"/>
                  </a:cubicBezTo>
                  <a:cubicBezTo>
                    <a:pt x="85" y="190"/>
                    <a:pt x="75" y="187"/>
                    <a:pt x="63" y="180"/>
                  </a:cubicBezTo>
                  <a:lnTo>
                    <a:pt x="56" y="180"/>
                  </a:lnTo>
                  <a:cubicBezTo>
                    <a:pt x="45" y="180"/>
                    <a:pt x="41" y="194"/>
                    <a:pt x="41" y="202"/>
                  </a:cubicBezTo>
                  <a:cubicBezTo>
                    <a:pt x="52" y="258"/>
                    <a:pt x="7" y="295"/>
                    <a:pt x="0" y="344"/>
                  </a:cubicBezTo>
                  <a:cubicBezTo>
                    <a:pt x="56" y="378"/>
                    <a:pt x="26" y="456"/>
                    <a:pt x="82" y="486"/>
                  </a:cubicBezTo>
                  <a:cubicBezTo>
                    <a:pt x="85" y="445"/>
                    <a:pt x="94" y="407"/>
                    <a:pt x="130" y="407"/>
                  </a:cubicBezTo>
                  <a:cubicBezTo>
                    <a:pt x="142" y="407"/>
                    <a:pt x="153" y="411"/>
                    <a:pt x="168" y="418"/>
                  </a:cubicBezTo>
                  <a:cubicBezTo>
                    <a:pt x="180" y="423"/>
                    <a:pt x="190" y="423"/>
                    <a:pt x="202" y="423"/>
                  </a:cubicBezTo>
                  <a:lnTo>
                    <a:pt x="247" y="423"/>
                  </a:lnTo>
                  <a:lnTo>
                    <a:pt x="247" y="418"/>
                  </a:lnTo>
                  <a:cubicBezTo>
                    <a:pt x="325" y="347"/>
                    <a:pt x="437" y="306"/>
                    <a:pt x="463" y="187"/>
                  </a:cubicBezTo>
                  <a:cubicBezTo>
                    <a:pt x="463" y="183"/>
                    <a:pt x="463" y="183"/>
                    <a:pt x="460" y="180"/>
                  </a:cubicBezTo>
                  <a:lnTo>
                    <a:pt x="463" y="180"/>
                  </a:lnTo>
                  <a:cubicBezTo>
                    <a:pt x="415" y="172"/>
                    <a:pt x="399" y="142"/>
                    <a:pt x="422" y="101"/>
                  </a:cubicBezTo>
                  <a:cubicBezTo>
                    <a:pt x="449" y="52"/>
                    <a:pt x="415" y="45"/>
                    <a:pt x="382" y="33"/>
                  </a:cubicBezTo>
                  <a:cubicBezTo>
                    <a:pt x="355" y="23"/>
                    <a:pt x="332" y="11"/>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
            <p:cNvSpPr/>
            <p:nvPr/>
          </p:nvSpPr>
          <p:spPr>
            <a:xfrm>
              <a:off x="-2054583" y="-2890976"/>
              <a:ext cx="4488" cy="6303"/>
            </a:xfrm>
            <a:custGeom>
              <a:avLst/>
              <a:gdLst/>
              <a:ahLst/>
              <a:cxnLst/>
              <a:rect l="l" t="t" r="r" b="b"/>
              <a:pathLst>
                <a:path w="94" h="132" extrusionOk="0">
                  <a:moveTo>
                    <a:pt x="38" y="1"/>
                  </a:moveTo>
                  <a:cubicBezTo>
                    <a:pt x="27" y="1"/>
                    <a:pt x="12" y="12"/>
                    <a:pt x="4" y="20"/>
                  </a:cubicBezTo>
                  <a:lnTo>
                    <a:pt x="1" y="20"/>
                  </a:lnTo>
                  <a:cubicBezTo>
                    <a:pt x="4" y="23"/>
                    <a:pt x="4" y="23"/>
                    <a:pt x="4" y="27"/>
                  </a:cubicBezTo>
                  <a:cubicBezTo>
                    <a:pt x="8" y="61"/>
                    <a:pt x="16" y="98"/>
                    <a:pt x="19" y="132"/>
                  </a:cubicBezTo>
                  <a:cubicBezTo>
                    <a:pt x="94" y="101"/>
                    <a:pt x="68" y="49"/>
                    <a:pt x="42" y="4"/>
                  </a:cubicBezTo>
                  <a:cubicBezTo>
                    <a:pt x="42" y="1"/>
                    <a:pt x="38"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
            <p:cNvSpPr/>
            <p:nvPr/>
          </p:nvSpPr>
          <p:spPr>
            <a:xfrm>
              <a:off x="-2161352" y="-2500620"/>
              <a:ext cx="13991" cy="12367"/>
            </a:xfrm>
            <a:custGeom>
              <a:avLst/>
              <a:gdLst/>
              <a:ahLst/>
              <a:cxnLst/>
              <a:rect l="l" t="t" r="r" b="b"/>
              <a:pathLst>
                <a:path w="293" h="259" extrusionOk="0">
                  <a:moveTo>
                    <a:pt x="118" y="1"/>
                  </a:moveTo>
                  <a:cubicBezTo>
                    <a:pt x="68" y="1"/>
                    <a:pt x="31" y="19"/>
                    <a:pt x="9" y="76"/>
                  </a:cubicBezTo>
                  <a:cubicBezTo>
                    <a:pt x="13" y="109"/>
                    <a:pt x="1" y="143"/>
                    <a:pt x="20" y="176"/>
                  </a:cubicBezTo>
                  <a:cubicBezTo>
                    <a:pt x="46" y="225"/>
                    <a:pt x="102" y="259"/>
                    <a:pt x="154" y="259"/>
                  </a:cubicBezTo>
                  <a:cubicBezTo>
                    <a:pt x="170" y="259"/>
                    <a:pt x="180" y="259"/>
                    <a:pt x="192" y="252"/>
                  </a:cubicBezTo>
                  <a:cubicBezTo>
                    <a:pt x="285" y="199"/>
                    <a:pt x="292" y="158"/>
                    <a:pt x="230" y="68"/>
                  </a:cubicBezTo>
                  <a:cubicBezTo>
                    <a:pt x="211" y="45"/>
                    <a:pt x="192" y="28"/>
                    <a:pt x="173" y="9"/>
                  </a:cubicBezTo>
                  <a:cubicBezTo>
                    <a:pt x="151" y="5"/>
                    <a:pt x="132" y="1"/>
                    <a:pt x="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
            <p:cNvSpPr/>
            <p:nvPr/>
          </p:nvSpPr>
          <p:spPr>
            <a:xfrm>
              <a:off x="-1965529" y="-2720318"/>
              <a:ext cx="18813" cy="12558"/>
            </a:xfrm>
            <a:custGeom>
              <a:avLst/>
              <a:gdLst/>
              <a:ahLst/>
              <a:cxnLst/>
              <a:rect l="l" t="t" r="r" b="b"/>
              <a:pathLst>
                <a:path w="394" h="263" extrusionOk="0">
                  <a:moveTo>
                    <a:pt x="233" y="0"/>
                  </a:moveTo>
                  <a:cubicBezTo>
                    <a:pt x="195" y="38"/>
                    <a:pt x="166" y="57"/>
                    <a:pt x="128" y="57"/>
                  </a:cubicBezTo>
                  <a:cubicBezTo>
                    <a:pt x="99" y="57"/>
                    <a:pt x="61" y="45"/>
                    <a:pt x="16" y="23"/>
                  </a:cubicBezTo>
                  <a:lnTo>
                    <a:pt x="16" y="23"/>
                  </a:lnTo>
                  <a:cubicBezTo>
                    <a:pt x="1" y="71"/>
                    <a:pt x="76" y="83"/>
                    <a:pt x="61" y="131"/>
                  </a:cubicBezTo>
                  <a:cubicBezTo>
                    <a:pt x="80" y="150"/>
                    <a:pt x="106" y="165"/>
                    <a:pt x="128" y="165"/>
                  </a:cubicBezTo>
                  <a:cubicBezTo>
                    <a:pt x="132" y="165"/>
                    <a:pt x="139" y="165"/>
                    <a:pt x="143" y="161"/>
                  </a:cubicBezTo>
                  <a:cubicBezTo>
                    <a:pt x="158" y="157"/>
                    <a:pt x="169" y="157"/>
                    <a:pt x="180" y="157"/>
                  </a:cubicBezTo>
                  <a:cubicBezTo>
                    <a:pt x="240" y="157"/>
                    <a:pt x="270" y="202"/>
                    <a:pt x="289" y="262"/>
                  </a:cubicBezTo>
                  <a:lnTo>
                    <a:pt x="292" y="262"/>
                  </a:lnTo>
                  <a:cubicBezTo>
                    <a:pt x="315" y="191"/>
                    <a:pt x="394" y="135"/>
                    <a:pt x="341" y="49"/>
                  </a:cubicBezTo>
                  <a:lnTo>
                    <a:pt x="341" y="49"/>
                  </a:lnTo>
                  <a:cubicBezTo>
                    <a:pt x="323" y="60"/>
                    <a:pt x="308" y="67"/>
                    <a:pt x="296" y="67"/>
                  </a:cubicBezTo>
                  <a:cubicBezTo>
                    <a:pt x="278" y="67"/>
                    <a:pt x="263" y="49"/>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
            <p:cNvSpPr/>
            <p:nvPr/>
          </p:nvSpPr>
          <p:spPr>
            <a:xfrm>
              <a:off x="-2433384" y="-2517906"/>
              <a:ext cx="11508" cy="13418"/>
            </a:xfrm>
            <a:custGeom>
              <a:avLst/>
              <a:gdLst/>
              <a:ahLst/>
              <a:cxnLst/>
              <a:rect l="l" t="t" r="r" b="b"/>
              <a:pathLst>
                <a:path w="241" h="281" extrusionOk="0">
                  <a:moveTo>
                    <a:pt x="136" y="0"/>
                  </a:moveTo>
                  <a:cubicBezTo>
                    <a:pt x="128" y="0"/>
                    <a:pt x="121" y="4"/>
                    <a:pt x="110" y="4"/>
                  </a:cubicBezTo>
                  <a:cubicBezTo>
                    <a:pt x="50" y="60"/>
                    <a:pt x="16" y="128"/>
                    <a:pt x="1" y="221"/>
                  </a:cubicBezTo>
                  <a:cubicBezTo>
                    <a:pt x="23" y="217"/>
                    <a:pt x="42" y="210"/>
                    <a:pt x="61" y="210"/>
                  </a:cubicBezTo>
                  <a:cubicBezTo>
                    <a:pt x="80" y="210"/>
                    <a:pt x="95" y="217"/>
                    <a:pt x="110" y="236"/>
                  </a:cubicBezTo>
                  <a:cubicBezTo>
                    <a:pt x="128" y="240"/>
                    <a:pt x="128" y="281"/>
                    <a:pt x="147" y="281"/>
                  </a:cubicBezTo>
                  <a:cubicBezTo>
                    <a:pt x="154" y="281"/>
                    <a:pt x="166" y="277"/>
                    <a:pt x="177" y="266"/>
                  </a:cubicBezTo>
                  <a:cubicBezTo>
                    <a:pt x="180" y="262"/>
                    <a:pt x="188" y="255"/>
                    <a:pt x="192" y="247"/>
                  </a:cubicBezTo>
                  <a:cubicBezTo>
                    <a:pt x="144" y="172"/>
                    <a:pt x="192" y="120"/>
                    <a:pt x="241" y="71"/>
                  </a:cubicBezTo>
                  <a:cubicBezTo>
                    <a:pt x="211" y="38"/>
                    <a:pt x="185" y="0"/>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
            <p:cNvSpPr/>
            <p:nvPr/>
          </p:nvSpPr>
          <p:spPr>
            <a:xfrm>
              <a:off x="-2426555" y="-2514515"/>
              <a:ext cx="12510" cy="14182"/>
            </a:xfrm>
            <a:custGeom>
              <a:avLst/>
              <a:gdLst/>
              <a:ahLst/>
              <a:cxnLst/>
              <a:rect l="l" t="t" r="r" b="b"/>
              <a:pathLst>
                <a:path w="262" h="297" extrusionOk="0">
                  <a:moveTo>
                    <a:pt x="98" y="0"/>
                  </a:moveTo>
                  <a:cubicBezTo>
                    <a:pt x="49" y="49"/>
                    <a:pt x="1" y="101"/>
                    <a:pt x="49" y="176"/>
                  </a:cubicBezTo>
                  <a:lnTo>
                    <a:pt x="64" y="176"/>
                  </a:lnTo>
                  <a:cubicBezTo>
                    <a:pt x="142" y="176"/>
                    <a:pt x="113" y="251"/>
                    <a:pt x="132" y="296"/>
                  </a:cubicBezTo>
                  <a:cubicBezTo>
                    <a:pt x="180" y="284"/>
                    <a:pt x="217" y="258"/>
                    <a:pt x="236" y="217"/>
                  </a:cubicBezTo>
                  <a:cubicBezTo>
                    <a:pt x="262" y="169"/>
                    <a:pt x="191" y="150"/>
                    <a:pt x="194" y="124"/>
                  </a:cubicBezTo>
                  <a:cubicBezTo>
                    <a:pt x="199" y="64"/>
                    <a:pt x="168" y="57"/>
                    <a:pt x="124" y="45"/>
                  </a:cubicBezTo>
                  <a:cubicBezTo>
                    <a:pt x="113" y="45"/>
                    <a:pt x="105" y="1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
            <p:cNvSpPr/>
            <p:nvPr/>
          </p:nvSpPr>
          <p:spPr>
            <a:xfrm>
              <a:off x="-2540248" y="-2467911"/>
              <a:ext cx="11603" cy="7163"/>
            </a:xfrm>
            <a:custGeom>
              <a:avLst/>
              <a:gdLst/>
              <a:ahLst/>
              <a:cxnLst/>
              <a:rect l="l" t="t" r="r" b="b"/>
              <a:pathLst>
                <a:path w="243" h="150" extrusionOk="0">
                  <a:moveTo>
                    <a:pt x="68" y="0"/>
                  </a:moveTo>
                  <a:cubicBezTo>
                    <a:pt x="41" y="0"/>
                    <a:pt x="19" y="23"/>
                    <a:pt x="1" y="49"/>
                  </a:cubicBezTo>
                  <a:cubicBezTo>
                    <a:pt x="30" y="93"/>
                    <a:pt x="63" y="150"/>
                    <a:pt x="116" y="150"/>
                  </a:cubicBezTo>
                  <a:cubicBezTo>
                    <a:pt x="135" y="150"/>
                    <a:pt x="153" y="142"/>
                    <a:pt x="176" y="131"/>
                  </a:cubicBezTo>
                  <a:cubicBezTo>
                    <a:pt x="165" y="71"/>
                    <a:pt x="210" y="56"/>
                    <a:pt x="243" y="33"/>
                  </a:cubicBezTo>
                  <a:cubicBezTo>
                    <a:pt x="236" y="23"/>
                    <a:pt x="225" y="19"/>
                    <a:pt x="213" y="19"/>
                  </a:cubicBezTo>
                  <a:cubicBezTo>
                    <a:pt x="202" y="19"/>
                    <a:pt x="187" y="23"/>
                    <a:pt x="176" y="26"/>
                  </a:cubicBezTo>
                  <a:cubicBezTo>
                    <a:pt x="165" y="30"/>
                    <a:pt x="153" y="33"/>
                    <a:pt x="142" y="33"/>
                  </a:cubicBezTo>
                  <a:cubicBezTo>
                    <a:pt x="131" y="33"/>
                    <a:pt x="120" y="30"/>
                    <a:pt x="108" y="19"/>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
            <p:cNvSpPr/>
            <p:nvPr/>
          </p:nvSpPr>
          <p:spPr>
            <a:xfrm>
              <a:off x="-2532417" y="-2466336"/>
              <a:ext cx="5587" cy="4727"/>
            </a:xfrm>
            <a:custGeom>
              <a:avLst/>
              <a:gdLst/>
              <a:ahLst/>
              <a:cxnLst/>
              <a:rect l="l" t="t" r="r" b="b"/>
              <a:pathLst>
                <a:path w="117" h="99" extrusionOk="0">
                  <a:moveTo>
                    <a:pt x="79" y="0"/>
                  </a:moveTo>
                  <a:lnTo>
                    <a:pt x="79" y="0"/>
                  </a:lnTo>
                  <a:cubicBezTo>
                    <a:pt x="46" y="23"/>
                    <a:pt x="1" y="38"/>
                    <a:pt x="12" y="98"/>
                  </a:cubicBezTo>
                  <a:cubicBezTo>
                    <a:pt x="68" y="86"/>
                    <a:pt x="117" y="72"/>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
            <p:cNvSpPr/>
            <p:nvPr/>
          </p:nvSpPr>
          <p:spPr>
            <a:xfrm>
              <a:off x="-2128834" y="-2512749"/>
              <a:ext cx="9120" cy="6160"/>
            </a:xfrm>
            <a:custGeom>
              <a:avLst/>
              <a:gdLst/>
              <a:ahLst/>
              <a:cxnLst/>
              <a:rect l="l" t="t" r="r" b="b"/>
              <a:pathLst>
                <a:path w="191" h="129" extrusionOk="0">
                  <a:moveTo>
                    <a:pt x="109" y="1"/>
                  </a:moveTo>
                  <a:cubicBezTo>
                    <a:pt x="65" y="1"/>
                    <a:pt x="46" y="49"/>
                    <a:pt x="1" y="53"/>
                  </a:cubicBezTo>
                  <a:cubicBezTo>
                    <a:pt x="8" y="61"/>
                    <a:pt x="15" y="72"/>
                    <a:pt x="27" y="80"/>
                  </a:cubicBezTo>
                  <a:cubicBezTo>
                    <a:pt x="38" y="90"/>
                    <a:pt x="46" y="128"/>
                    <a:pt x="65" y="128"/>
                  </a:cubicBezTo>
                  <a:cubicBezTo>
                    <a:pt x="68" y="128"/>
                    <a:pt x="75" y="120"/>
                    <a:pt x="82" y="109"/>
                  </a:cubicBezTo>
                  <a:cubicBezTo>
                    <a:pt x="101" y="87"/>
                    <a:pt x="191" y="61"/>
                    <a:pt x="117" y="4"/>
                  </a:cubicBezTo>
                  <a:lnTo>
                    <a:pt x="1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
            <p:cNvSpPr/>
            <p:nvPr/>
          </p:nvSpPr>
          <p:spPr>
            <a:xfrm>
              <a:off x="-2069242" y="-2734452"/>
              <a:ext cx="11317" cy="8308"/>
            </a:xfrm>
            <a:custGeom>
              <a:avLst/>
              <a:gdLst/>
              <a:ahLst/>
              <a:cxnLst/>
              <a:rect l="l" t="t" r="r" b="b"/>
              <a:pathLst>
                <a:path w="237" h="174" extrusionOk="0">
                  <a:moveTo>
                    <a:pt x="90" y="1"/>
                  </a:moveTo>
                  <a:cubicBezTo>
                    <a:pt x="61" y="1"/>
                    <a:pt x="38" y="20"/>
                    <a:pt x="28" y="72"/>
                  </a:cubicBezTo>
                  <a:cubicBezTo>
                    <a:pt x="23" y="87"/>
                    <a:pt x="12" y="106"/>
                    <a:pt x="1" y="120"/>
                  </a:cubicBezTo>
                  <a:cubicBezTo>
                    <a:pt x="28" y="158"/>
                    <a:pt x="61" y="173"/>
                    <a:pt x="95" y="173"/>
                  </a:cubicBezTo>
                  <a:cubicBezTo>
                    <a:pt x="109" y="173"/>
                    <a:pt x="121" y="173"/>
                    <a:pt x="132" y="170"/>
                  </a:cubicBezTo>
                  <a:cubicBezTo>
                    <a:pt x="180" y="158"/>
                    <a:pt x="221" y="120"/>
                    <a:pt x="230" y="75"/>
                  </a:cubicBezTo>
                  <a:cubicBezTo>
                    <a:pt x="237" y="27"/>
                    <a:pt x="177" y="31"/>
                    <a:pt x="147" y="16"/>
                  </a:cubicBezTo>
                  <a:cubicBezTo>
                    <a:pt x="125" y="5"/>
                    <a:pt x="10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
            <p:cNvSpPr/>
            <p:nvPr/>
          </p:nvSpPr>
          <p:spPr>
            <a:xfrm>
              <a:off x="-1931054" y="-2629497"/>
              <a:ext cx="6446" cy="5587"/>
            </a:xfrm>
            <a:custGeom>
              <a:avLst/>
              <a:gdLst/>
              <a:ahLst/>
              <a:cxnLst/>
              <a:rect l="l" t="t" r="r" b="b"/>
              <a:pathLst>
                <a:path w="135" h="117" extrusionOk="0">
                  <a:moveTo>
                    <a:pt x="19" y="1"/>
                  </a:moveTo>
                  <a:cubicBezTo>
                    <a:pt x="0" y="94"/>
                    <a:pt x="19" y="113"/>
                    <a:pt x="135" y="117"/>
                  </a:cubicBezTo>
                  <a:cubicBezTo>
                    <a:pt x="101" y="75"/>
                    <a:pt x="98"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
            <p:cNvSpPr/>
            <p:nvPr/>
          </p:nvSpPr>
          <p:spPr>
            <a:xfrm>
              <a:off x="-1935685" y="-2625534"/>
              <a:ext cx="4154" cy="5587"/>
            </a:xfrm>
            <a:custGeom>
              <a:avLst/>
              <a:gdLst/>
              <a:ahLst/>
              <a:cxnLst/>
              <a:rect l="l" t="t" r="r" b="b"/>
              <a:pathLst>
                <a:path w="87" h="117" extrusionOk="0">
                  <a:moveTo>
                    <a:pt x="34" y="1"/>
                  </a:moveTo>
                  <a:cubicBezTo>
                    <a:pt x="30" y="34"/>
                    <a:pt x="0" y="68"/>
                    <a:pt x="30" y="101"/>
                  </a:cubicBezTo>
                  <a:cubicBezTo>
                    <a:pt x="41" y="105"/>
                    <a:pt x="52" y="116"/>
                    <a:pt x="64" y="116"/>
                  </a:cubicBezTo>
                  <a:cubicBezTo>
                    <a:pt x="64" y="116"/>
                    <a:pt x="67" y="116"/>
                    <a:pt x="67" y="113"/>
                  </a:cubicBezTo>
                  <a:cubicBezTo>
                    <a:pt x="79" y="71"/>
                    <a:pt x="8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
            <p:cNvSpPr/>
            <p:nvPr/>
          </p:nvSpPr>
          <p:spPr>
            <a:xfrm>
              <a:off x="-2683976" y="-2424029"/>
              <a:ext cx="8834" cy="5587"/>
            </a:xfrm>
            <a:custGeom>
              <a:avLst/>
              <a:gdLst/>
              <a:ahLst/>
              <a:cxnLst/>
              <a:rect l="l" t="t" r="r" b="b"/>
              <a:pathLst>
                <a:path w="185" h="117" extrusionOk="0">
                  <a:moveTo>
                    <a:pt x="61" y="1"/>
                  </a:moveTo>
                  <a:cubicBezTo>
                    <a:pt x="46" y="1"/>
                    <a:pt x="20" y="42"/>
                    <a:pt x="1" y="53"/>
                  </a:cubicBezTo>
                  <a:cubicBezTo>
                    <a:pt x="28" y="106"/>
                    <a:pt x="98" y="79"/>
                    <a:pt x="132" y="116"/>
                  </a:cubicBezTo>
                  <a:cubicBezTo>
                    <a:pt x="185" y="49"/>
                    <a:pt x="90" y="49"/>
                    <a:pt x="76" y="11"/>
                  </a:cubicBezTo>
                  <a:cubicBezTo>
                    <a:pt x="72"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
            <p:cNvSpPr/>
            <p:nvPr/>
          </p:nvSpPr>
          <p:spPr>
            <a:xfrm>
              <a:off x="-2336260" y="-2714254"/>
              <a:ext cx="6160" cy="2531"/>
            </a:xfrm>
            <a:custGeom>
              <a:avLst/>
              <a:gdLst/>
              <a:ahLst/>
              <a:cxnLst/>
              <a:rect l="l" t="t" r="r" b="b"/>
              <a:pathLst>
                <a:path w="129" h="53" extrusionOk="0">
                  <a:moveTo>
                    <a:pt x="1" y="1"/>
                  </a:moveTo>
                  <a:cubicBezTo>
                    <a:pt x="35" y="38"/>
                    <a:pt x="75" y="53"/>
                    <a:pt x="125" y="53"/>
                  </a:cubicBezTo>
                  <a:lnTo>
                    <a:pt x="128" y="53"/>
                  </a:lnTo>
                  <a:cubicBezTo>
                    <a:pt x="125" y="53"/>
                    <a:pt x="125" y="49"/>
                    <a:pt x="120" y="49"/>
                  </a:cubicBezTo>
                  <a:cubicBezTo>
                    <a:pt x="91" y="19"/>
                    <a:pt x="57"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
            <p:cNvSpPr/>
            <p:nvPr/>
          </p:nvSpPr>
          <p:spPr>
            <a:xfrm>
              <a:off x="-2400675" y="-2938440"/>
              <a:ext cx="16617" cy="15758"/>
            </a:xfrm>
            <a:custGeom>
              <a:avLst/>
              <a:gdLst/>
              <a:ahLst/>
              <a:cxnLst/>
              <a:rect l="l" t="t" r="r" b="b"/>
              <a:pathLst>
                <a:path w="348" h="330" extrusionOk="0">
                  <a:moveTo>
                    <a:pt x="135" y="1"/>
                  </a:moveTo>
                  <a:cubicBezTo>
                    <a:pt x="79" y="4"/>
                    <a:pt x="116" y="68"/>
                    <a:pt x="83" y="82"/>
                  </a:cubicBezTo>
                  <a:cubicBezTo>
                    <a:pt x="87" y="105"/>
                    <a:pt x="90" y="127"/>
                    <a:pt x="90" y="150"/>
                  </a:cubicBezTo>
                  <a:cubicBezTo>
                    <a:pt x="90" y="165"/>
                    <a:pt x="79" y="172"/>
                    <a:pt x="71" y="172"/>
                  </a:cubicBezTo>
                  <a:cubicBezTo>
                    <a:pt x="68" y="172"/>
                    <a:pt x="61" y="168"/>
                    <a:pt x="56" y="168"/>
                  </a:cubicBezTo>
                  <a:cubicBezTo>
                    <a:pt x="38" y="158"/>
                    <a:pt x="30" y="153"/>
                    <a:pt x="23" y="153"/>
                  </a:cubicBezTo>
                  <a:cubicBezTo>
                    <a:pt x="11" y="153"/>
                    <a:pt x="8" y="165"/>
                    <a:pt x="1" y="198"/>
                  </a:cubicBezTo>
                  <a:cubicBezTo>
                    <a:pt x="4" y="198"/>
                    <a:pt x="8" y="194"/>
                    <a:pt x="11" y="194"/>
                  </a:cubicBezTo>
                  <a:cubicBezTo>
                    <a:pt x="38" y="194"/>
                    <a:pt x="42" y="213"/>
                    <a:pt x="53" y="239"/>
                  </a:cubicBezTo>
                  <a:cubicBezTo>
                    <a:pt x="75" y="296"/>
                    <a:pt x="135" y="329"/>
                    <a:pt x="187" y="329"/>
                  </a:cubicBezTo>
                  <a:cubicBezTo>
                    <a:pt x="210" y="329"/>
                    <a:pt x="228" y="325"/>
                    <a:pt x="247" y="315"/>
                  </a:cubicBezTo>
                  <a:cubicBezTo>
                    <a:pt x="254" y="270"/>
                    <a:pt x="266" y="236"/>
                    <a:pt x="303" y="236"/>
                  </a:cubicBezTo>
                  <a:cubicBezTo>
                    <a:pt x="315" y="236"/>
                    <a:pt x="330" y="239"/>
                    <a:pt x="348" y="251"/>
                  </a:cubicBezTo>
                  <a:cubicBezTo>
                    <a:pt x="315" y="135"/>
                    <a:pt x="251" y="4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
            <p:cNvSpPr/>
            <p:nvPr/>
          </p:nvSpPr>
          <p:spPr>
            <a:xfrm>
              <a:off x="-2388881" y="-2927219"/>
              <a:ext cx="5539" cy="5396"/>
            </a:xfrm>
            <a:custGeom>
              <a:avLst/>
              <a:gdLst/>
              <a:ahLst/>
              <a:cxnLst/>
              <a:rect l="l" t="t" r="r" b="b"/>
              <a:pathLst>
                <a:path w="116" h="113" extrusionOk="0">
                  <a:moveTo>
                    <a:pt x="56" y="1"/>
                  </a:moveTo>
                  <a:cubicBezTo>
                    <a:pt x="19" y="1"/>
                    <a:pt x="7" y="35"/>
                    <a:pt x="0" y="80"/>
                  </a:cubicBezTo>
                  <a:cubicBezTo>
                    <a:pt x="11" y="90"/>
                    <a:pt x="19" y="98"/>
                    <a:pt x="30" y="109"/>
                  </a:cubicBezTo>
                  <a:cubicBezTo>
                    <a:pt x="30" y="109"/>
                    <a:pt x="30" y="113"/>
                    <a:pt x="33" y="113"/>
                  </a:cubicBezTo>
                  <a:lnTo>
                    <a:pt x="68" y="113"/>
                  </a:lnTo>
                  <a:cubicBezTo>
                    <a:pt x="71" y="106"/>
                    <a:pt x="75" y="102"/>
                    <a:pt x="83" y="94"/>
                  </a:cubicBezTo>
                  <a:cubicBezTo>
                    <a:pt x="71" y="64"/>
                    <a:pt x="116" y="46"/>
                    <a:pt x="101" y="16"/>
                  </a:cubicBezTo>
                  <a:cubicBezTo>
                    <a:pt x="83" y="4"/>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
            <p:cNvSpPr/>
            <p:nvPr/>
          </p:nvSpPr>
          <p:spPr>
            <a:xfrm>
              <a:off x="-2900808" y="-2756178"/>
              <a:ext cx="3247" cy="4679"/>
            </a:xfrm>
            <a:custGeom>
              <a:avLst/>
              <a:gdLst/>
              <a:ahLst/>
              <a:cxnLst/>
              <a:rect l="l" t="t" r="r" b="b"/>
              <a:pathLst>
                <a:path w="68" h="98" extrusionOk="0">
                  <a:moveTo>
                    <a:pt x="42" y="0"/>
                  </a:moveTo>
                  <a:cubicBezTo>
                    <a:pt x="23" y="15"/>
                    <a:pt x="4" y="30"/>
                    <a:pt x="0" y="56"/>
                  </a:cubicBezTo>
                  <a:cubicBezTo>
                    <a:pt x="0" y="86"/>
                    <a:pt x="7" y="97"/>
                    <a:pt x="23" y="97"/>
                  </a:cubicBezTo>
                  <a:cubicBezTo>
                    <a:pt x="30" y="97"/>
                    <a:pt x="42" y="94"/>
                    <a:pt x="56" y="82"/>
                  </a:cubicBezTo>
                  <a:cubicBezTo>
                    <a:pt x="68" y="52"/>
                    <a:pt x="64"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
            <p:cNvSpPr/>
            <p:nvPr/>
          </p:nvSpPr>
          <p:spPr>
            <a:xfrm>
              <a:off x="-2906729" y="-2752310"/>
              <a:ext cx="5062" cy="3104"/>
            </a:xfrm>
            <a:custGeom>
              <a:avLst/>
              <a:gdLst/>
              <a:ahLst/>
              <a:cxnLst/>
              <a:rect l="l" t="t" r="r" b="b"/>
              <a:pathLst>
                <a:path w="106" h="65" extrusionOk="0">
                  <a:moveTo>
                    <a:pt x="9" y="1"/>
                  </a:moveTo>
                  <a:cubicBezTo>
                    <a:pt x="9" y="1"/>
                    <a:pt x="5" y="1"/>
                    <a:pt x="1" y="9"/>
                  </a:cubicBezTo>
                  <a:cubicBezTo>
                    <a:pt x="1" y="13"/>
                    <a:pt x="12" y="23"/>
                    <a:pt x="16" y="35"/>
                  </a:cubicBezTo>
                  <a:cubicBezTo>
                    <a:pt x="31" y="42"/>
                    <a:pt x="42" y="65"/>
                    <a:pt x="61" y="65"/>
                  </a:cubicBezTo>
                  <a:cubicBezTo>
                    <a:pt x="64" y="65"/>
                    <a:pt x="72" y="65"/>
                    <a:pt x="76" y="61"/>
                  </a:cubicBezTo>
                  <a:cubicBezTo>
                    <a:pt x="90" y="50"/>
                    <a:pt x="105" y="20"/>
                    <a:pt x="64" y="16"/>
                  </a:cubicBezTo>
                  <a:cubicBezTo>
                    <a:pt x="61" y="16"/>
                    <a:pt x="57" y="20"/>
                    <a:pt x="50" y="20"/>
                  </a:cubicBezTo>
                  <a:cubicBezTo>
                    <a:pt x="42" y="20"/>
                    <a:pt x="35" y="16"/>
                    <a:pt x="23" y="9"/>
                  </a:cubicBezTo>
                  <a:cubicBezTo>
                    <a:pt x="19" y="5"/>
                    <a:pt x="16"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
            <p:cNvSpPr/>
            <p:nvPr/>
          </p:nvSpPr>
          <p:spPr>
            <a:xfrm>
              <a:off x="-2459598" y="-2559496"/>
              <a:ext cx="11699" cy="9168"/>
            </a:xfrm>
            <a:custGeom>
              <a:avLst/>
              <a:gdLst/>
              <a:ahLst/>
              <a:cxnLst/>
              <a:rect l="l" t="t" r="r" b="b"/>
              <a:pathLst>
                <a:path w="245" h="192" extrusionOk="0">
                  <a:moveTo>
                    <a:pt x="106" y="0"/>
                  </a:moveTo>
                  <a:cubicBezTo>
                    <a:pt x="83" y="0"/>
                    <a:pt x="65" y="8"/>
                    <a:pt x="46" y="19"/>
                  </a:cubicBezTo>
                  <a:cubicBezTo>
                    <a:pt x="20" y="38"/>
                    <a:pt x="1" y="57"/>
                    <a:pt x="8" y="94"/>
                  </a:cubicBezTo>
                  <a:cubicBezTo>
                    <a:pt x="20" y="153"/>
                    <a:pt x="68" y="172"/>
                    <a:pt x="113" y="188"/>
                  </a:cubicBezTo>
                  <a:cubicBezTo>
                    <a:pt x="124" y="191"/>
                    <a:pt x="132" y="191"/>
                    <a:pt x="136" y="191"/>
                  </a:cubicBezTo>
                  <a:cubicBezTo>
                    <a:pt x="165" y="191"/>
                    <a:pt x="184" y="176"/>
                    <a:pt x="203" y="150"/>
                  </a:cubicBezTo>
                  <a:cubicBezTo>
                    <a:pt x="173" y="112"/>
                    <a:pt x="244" y="60"/>
                    <a:pt x="188" y="27"/>
                  </a:cubicBezTo>
                  <a:cubicBezTo>
                    <a:pt x="162" y="12"/>
                    <a:pt x="132" y="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
            <p:cNvSpPr/>
            <p:nvPr/>
          </p:nvSpPr>
          <p:spPr>
            <a:xfrm>
              <a:off x="-2138862" y="-2958447"/>
              <a:ext cx="8643" cy="12558"/>
            </a:xfrm>
            <a:custGeom>
              <a:avLst/>
              <a:gdLst/>
              <a:ahLst/>
              <a:cxnLst/>
              <a:rect l="l" t="t" r="r" b="b"/>
              <a:pathLst>
                <a:path w="181" h="263" extrusionOk="0">
                  <a:moveTo>
                    <a:pt x="83" y="1"/>
                  </a:moveTo>
                  <a:cubicBezTo>
                    <a:pt x="68" y="16"/>
                    <a:pt x="50" y="30"/>
                    <a:pt x="35" y="49"/>
                  </a:cubicBezTo>
                  <a:cubicBezTo>
                    <a:pt x="39" y="106"/>
                    <a:pt x="28" y="158"/>
                    <a:pt x="1" y="210"/>
                  </a:cubicBezTo>
                  <a:cubicBezTo>
                    <a:pt x="20" y="240"/>
                    <a:pt x="50" y="251"/>
                    <a:pt x="83" y="263"/>
                  </a:cubicBezTo>
                  <a:cubicBezTo>
                    <a:pt x="95" y="232"/>
                    <a:pt x="102" y="191"/>
                    <a:pt x="125" y="173"/>
                  </a:cubicBezTo>
                  <a:cubicBezTo>
                    <a:pt x="180" y="135"/>
                    <a:pt x="166" y="90"/>
                    <a:pt x="151" y="42"/>
                  </a:cubicBezTo>
                  <a:lnTo>
                    <a:pt x="151" y="30"/>
                  </a:lnTo>
                  <a:cubicBezTo>
                    <a:pt x="132" y="8"/>
                    <a:pt x="106"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
            <p:cNvSpPr/>
            <p:nvPr/>
          </p:nvSpPr>
          <p:spPr>
            <a:xfrm>
              <a:off x="-2143111" y="-2956298"/>
              <a:ext cx="6112" cy="7879"/>
            </a:xfrm>
            <a:custGeom>
              <a:avLst/>
              <a:gdLst/>
              <a:ahLst/>
              <a:cxnLst/>
              <a:rect l="l" t="t" r="r" b="b"/>
              <a:pathLst>
                <a:path w="128" h="165" extrusionOk="0">
                  <a:moveTo>
                    <a:pt x="109" y="1"/>
                  </a:moveTo>
                  <a:cubicBezTo>
                    <a:pt x="64" y="1"/>
                    <a:pt x="41" y="49"/>
                    <a:pt x="0" y="68"/>
                  </a:cubicBezTo>
                  <a:cubicBezTo>
                    <a:pt x="64" y="75"/>
                    <a:pt x="53" y="139"/>
                    <a:pt x="90" y="165"/>
                  </a:cubicBezTo>
                  <a:cubicBezTo>
                    <a:pt x="117" y="113"/>
                    <a:pt x="128" y="61"/>
                    <a:pt x="124" y="4"/>
                  </a:cubicBezTo>
                  <a:cubicBezTo>
                    <a:pt x="117" y="1"/>
                    <a:pt x="112"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
            <p:cNvSpPr/>
            <p:nvPr/>
          </p:nvSpPr>
          <p:spPr>
            <a:xfrm>
              <a:off x="-2718738" y="-2549325"/>
              <a:ext cx="13609" cy="12749"/>
            </a:xfrm>
            <a:custGeom>
              <a:avLst/>
              <a:gdLst/>
              <a:ahLst/>
              <a:cxnLst/>
              <a:rect l="l" t="t" r="r" b="b"/>
              <a:pathLst>
                <a:path w="285" h="267" extrusionOk="0">
                  <a:moveTo>
                    <a:pt x="164" y="1"/>
                  </a:moveTo>
                  <a:cubicBezTo>
                    <a:pt x="161" y="4"/>
                    <a:pt x="154" y="8"/>
                    <a:pt x="150" y="11"/>
                  </a:cubicBezTo>
                  <a:cubicBezTo>
                    <a:pt x="161" y="30"/>
                    <a:pt x="176" y="53"/>
                    <a:pt x="138" y="61"/>
                  </a:cubicBezTo>
                  <a:cubicBezTo>
                    <a:pt x="120" y="64"/>
                    <a:pt x="101" y="83"/>
                    <a:pt x="78" y="83"/>
                  </a:cubicBezTo>
                  <a:cubicBezTo>
                    <a:pt x="71" y="83"/>
                    <a:pt x="60" y="79"/>
                    <a:pt x="52" y="68"/>
                  </a:cubicBezTo>
                  <a:cubicBezTo>
                    <a:pt x="41" y="56"/>
                    <a:pt x="60" y="42"/>
                    <a:pt x="67" y="27"/>
                  </a:cubicBezTo>
                  <a:cubicBezTo>
                    <a:pt x="56" y="19"/>
                    <a:pt x="41" y="11"/>
                    <a:pt x="30" y="11"/>
                  </a:cubicBezTo>
                  <a:cubicBezTo>
                    <a:pt x="19" y="11"/>
                    <a:pt x="11" y="19"/>
                    <a:pt x="11" y="42"/>
                  </a:cubicBezTo>
                  <a:cubicBezTo>
                    <a:pt x="11" y="83"/>
                    <a:pt x="19" y="123"/>
                    <a:pt x="0" y="161"/>
                  </a:cubicBezTo>
                  <a:cubicBezTo>
                    <a:pt x="41" y="236"/>
                    <a:pt x="60" y="266"/>
                    <a:pt x="86" y="266"/>
                  </a:cubicBezTo>
                  <a:cubicBezTo>
                    <a:pt x="105" y="266"/>
                    <a:pt x="128" y="251"/>
                    <a:pt x="164" y="228"/>
                  </a:cubicBezTo>
                  <a:cubicBezTo>
                    <a:pt x="161" y="225"/>
                    <a:pt x="157" y="225"/>
                    <a:pt x="150" y="225"/>
                  </a:cubicBezTo>
                  <a:cubicBezTo>
                    <a:pt x="146" y="225"/>
                    <a:pt x="142" y="225"/>
                    <a:pt x="138" y="228"/>
                  </a:cubicBezTo>
                  <a:lnTo>
                    <a:pt x="128" y="228"/>
                  </a:lnTo>
                  <a:cubicBezTo>
                    <a:pt x="120" y="228"/>
                    <a:pt x="116" y="225"/>
                    <a:pt x="116" y="221"/>
                  </a:cubicBezTo>
                  <a:cubicBezTo>
                    <a:pt x="116" y="165"/>
                    <a:pt x="164" y="135"/>
                    <a:pt x="198" y="106"/>
                  </a:cubicBezTo>
                  <a:cubicBezTo>
                    <a:pt x="206" y="97"/>
                    <a:pt x="213" y="97"/>
                    <a:pt x="217" y="97"/>
                  </a:cubicBezTo>
                  <a:cubicBezTo>
                    <a:pt x="243" y="97"/>
                    <a:pt x="258" y="132"/>
                    <a:pt x="277" y="146"/>
                  </a:cubicBezTo>
                  <a:cubicBezTo>
                    <a:pt x="285" y="64"/>
                    <a:pt x="250" y="1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
            <p:cNvSpPr/>
            <p:nvPr/>
          </p:nvSpPr>
          <p:spPr>
            <a:xfrm>
              <a:off x="-2713246" y="-2544693"/>
              <a:ext cx="7735" cy="6303"/>
            </a:xfrm>
            <a:custGeom>
              <a:avLst/>
              <a:gdLst/>
              <a:ahLst/>
              <a:cxnLst/>
              <a:rect l="l" t="t" r="r" b="b"/>
              <a:pathLst>
                <a:path w="162" h="132" extrusionOk="0">
                  <a:moveTo>
                    <a:pt x="102" y="0"/>
                  </a:moveTo>
                  <a:cubicBezTo>
                    <a:pt x="98" y="0"/>
                    <a:pt x="91" y="0"/>
                    <a:pt x="83" y="9"/>
                  </a:cubicBezTo>
                  <a:cubicBezTo>
                    <a:pt x="49" y="38"/>
                    <a:pt x="1" y="68"/>
                    <a:pt x="1" y="124"/>
                  </a:cubicBezTo>
                  <a:cubicBezTo>
                    <a:pt x="1" y="128"/>
                    <a:pt x="5" y="131"/>
                    <a:pt x="13" y="131"/>
                  </a:cubicBezTo>
                  <a:lnTo>
                    <a:pt x="23" y="131"/>
                  </a:lnTo>
                  <a:cubicBezTo>
                    <a:pt x="27" y="128"/>
                    <a:pt x="31" y="128"/>
                    <a:pt x="35" y="128"/>
                  </a:cubicBezTo>
                  <a:cubicBezTo>
                    <a:pt x="42" y="128"/>
                    <a:pt x="46" y="128"/>
                    <a:pt x="49" y="131"/>
                  </a:cubicBezTo>
                  <a:cubicBezTo>
                    <a:pt x="98" y="121"/>
                    <a:pt x="132" y="87"/>
                    <a:pt x="162" y="49"/>
                  </a:cubicBezTo>
                  <a:cubicBezTo>
                    <a:pt x="143" y="35"/>
                    <a:pt x="128"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
            <p:cNvSpPr/>
            <p:nvPr/>
          </p:nvSpPr>
          <p:spPr>
            <a:xfrm>
              <a:off x="-2182219" y="-2561645"/>
              <a:ext cx="5921" cy="4679"/>
            </a:xfrm>
            <a:custGeom>
              <a:avLst/>
              <a:gdLst/>
              <a:ahLst/>
              <a:cxnLst/>
              <a:rect l="l" t="t" r="r" b="b"/>
              <a:pathLst>
                <a:path w="124" h="98" extrusionOk="0">
                  <a:moveTo>
                    <a:pt x="65" y="0"/>
                  </a:moveTo>
                  <a:cubicBezTo>
                    <a:pt x="53" y="0"/>
                    <a:pt x="46" y="0"/>
                    <a:pt x="34" y="8"/>
                  </a:cubicBezTo>
                  <a:cubicBezTo>
                    <a:pt x="23" y="34"/>
                    <a:pt x="1" y="60"/>
                    <a:pt x="23" y="86"/>
                  </a:cubicBezTo>
                  <a:cubicBezTo>
                    <a:pt x="31" y="94"/>
                    <a:pt x="39" y="98"/>
                    <a:pt x="49" y="98"/>
                  </a:cubicBezTo>
                  <a:cubicBezTo>
                    <a:pt x="65" y="98"/>
                    <a:pt x="84" y="86"/>
                    <a:pt x="98" y="76"/>
                  </a:cubicBezTo>
                  <a:cubicBezTo>
                    <a:pt x="124" y="60"/>
                    <a:pt x="113" y="34"/>
                    <a:pt x="98" y="19"/>
                  </a:cubicBezTo>
                  <a:cubicBezTo>
                    <a:pt x="87" y="8"/>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
            <p:cNvSpPr/>
            <p:nvPr/>
          </p:nvSpPr>
          <p:spPr>
            <a:xfrm>
              <a:off x="-2330005" y="-2706948"/>
              <a:ext cx="4345" cy="3104"/>
            </a:xfrm>
            <a:custGeom>
              <a:avLst/>
              <a:gdLst/>
              <a:ahLst/>
              <a:cxnLst/>
              <a:rect l="l" t="t" r="r" b="b"/>
              <a:pathLst>
                <a:path w="91" h="65" extrusionOk="0">
                  <a:moveTo>
                    <a:pt x="46" y="1"/>
                  </a:moveTo>
                  <a:cubicBezTo>
                    <a:pt x="42" y="1"/>
                    <a:pt x="34" y="1"/>
                    <a:pt x="27" y="8"/>
                  </a:cubicBezTo>
                  <a:cubicBezTo>
                    <a:pt x="1" y="23"/>
                    <a:pt x="12" y="46"/>
                    <a:pt x="27" y="65"/>
                  </a:cubicBezTo>
                  <a:cubicBezTo>
                    <a:pt x="53" y="57"/>
                    <a:pt x="79" y="57"/>
                    <a:pt x="91" y="31"/>
                  </a:cubicBezTo>
                  <a:cubicBezTo>
                    <a:pt x="79" y="20"/>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
            <p:cNvSpPr/>
            <p:nvPr/>
          </p:nvSpPr>
          <p:spPr>
            <a:xfrm>
              <a:off x="-1866066" y="-2797768"/>
              <a:ext cx="8261" cy="9502"/>
            </a:xfrm>
            <a:custGeom>
              <a:avLst/>
              <a:gdLst/>
              <a:ahLst/>
              <a:cxnLst/>
              <a:rect l="l" t="t" r="r" b="b"/>
              <a:pathLst>
                <a:path w="173" h="199" extrusionOk="0">
                  <a:moveTo>
                    <a:pt x="30" y="0"/>
                  </a:moveTo>
                  <a:lnTo>
                    <a:pt x="30" y="0"/>
                  </a:lnTo>
                  <a:cubicBezTo>
                    <a:pt x="60" y="71"/>
                    <a:pt x="52" y="123"/>
                    <a:pt x="0" y="168"/>
                  </a:cubicBezTo>
                  <a:cubicBezTo>
                    <a:pt x="15" y="190"/>
                    <a:pt x="34" y="198"/>
                    <a:pt x="48" y="198"/>
                  </a:cubicBezTo>
                  <a:cubicBezTo>
                    <a:pt x="71" y="198"/>
                    <a:pt x="97" y="183"/>
                    <a:pt x="119" y="172"/>
                  </a:cubicBezTo>
                  <a:cubicBezTo>
                    <a:pt x="172" y="145"/>
                    <a:pt x="161" y="101"/>
                    <a:pt x="150" y="52"/>
                  </a:cubicBezTo>
                  <a:lnTo>
                    <a:pt x="150" y="52"/>
                  </a:lnTo>
                  <a:cubicBezTo>
                    <a:pt x="142" y="56"/>
                    <a:pt x="138" y="56"/>
                    <a:pt x="135" y="56"/>
                  </a:cubicBezTo>
                  <a:cubicBezTo>
                    <a:pt x="97" y="56"/>
                    <a:pt x="71"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
            <p:cNvSpPr/>
            <p:nvPr/>
          </p:nvSpPr>
          <p:spPr>
            <a:xfrm>
              <a:off x="-2605570" y="-2531849"/>
              <a:ext cx="5205" cy="4871"/>
            </a:xfrm>
            <a:custGeom>
              <a:avLst/>
              <a:gdLst/>
              <a:ahLst/>
              <a:cxnLst/>
              <a:rect l="l" t="t" r="r" b="b"/>
              <a:pathLst>
                <a:path w="109" h="102" extrusionOk="0">
                  <a:moveTo>
                    <a:pt x="45" y="1"/>
                  </a:moveTo>
                  <a:cubicBezTo>
                    <a:pt x="41" y="1"/>
                    <a:pt x="37" y="4"/>
                    <a:pt x="34" y="9"/>
                  </a:cubicBezTo>
                  <a:cubicBezTo>
                    <a:pt x="0" y="42"/>
                    <a:pt x="26" y="68"/>
                    <a:pt x="49" y="94"/>
                  </a:cubicBezTo>
                  <a:cubicBezTo>
                    <a:pt x="52" y="94"/>
                    <a:pt x="56" y="98"/>
                    <a:pt x="56" y="102"/>
                  </a:cubicBezTo>
                  <a:cubicBezTo>
                    <a:pt x="82" y="76"/>
                    <a:pt x="108" y="54"/>
                    <a:pt x="71" y="16"/>
                  </a:cubicBezTo>
                  <a:cubicBezTo>
                    <a:pt x="63" y="12"/>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
            <p:cNvSpPr/>
            <p:nvPr/>
          </p:nvSpPr>
          <p:spPr>
            <a:xfrm>
              <a:off x="-2227915" y="-2697111"/>
              <a:ext cx="15232" cy="15758"/>
            </a:xfrm>
            <a:custGeom>
              <a:avLst/>
              <a:gdLst/>
              <a:ahLst/>
              <a:cxnLst/>
              <a:rect l="l" t="t" r="r" b="b"/>
              <a:pathLst>
                <a:path w="319" h="330" extrusionOk="0">
                  <a:moveTo>
                    <a:pt x="188" y="0"/>
                  </a:moveTo>
                  <a:cubicBezTo>
                    <a:pt x="169" y="16"/>
                    <a:pt x="147" y="19"/>
                    <a:pt x="125" y="26"/>
                  </a:cubicBezTo>
                  <a:cubicBezTo>
                    <a:pt x="57" y="45"/>
                    <a:pt x="12" y="83"/>
                    <a:pt x="9" y="161"/>
                  </a:cubicBezTo>
                  <a:cubicBezTo>
                    <a:pt x="1" y="235"/>
                    <a:pt x="49" y="277"/>
                    <a:pt x="109" y="311"/>
                  </a:cubicBezTo>
                  <a:cubicBezTo>
                    <a:pt x="132" y="322"/>
                    <a:pt x="158" y="322"/>
                    <a:pt x="184" y="330"/>
                  </a:cubicBezTo>
                  <a:lnTo>
                    <a:pt x="188" y="330"/>
                  </a:lnTo>
                  <a:cubicBezTo>
                    <a:pt x="221" y="277"/>
                    <a:pt x="318" y="273"/>
                    <a:pt x="300" y="180"/>
                  </a:cubicBezTo>
                  <a:lnTo>
                    <a:pt x="300" y="180"/>
                  </a:lnTo>
                  <a:cubicBezTo>
                    <a:pt x="259" y="209"/>
                    <a:pt x="237" y="228"/>
                    <a:pt x="221" y="228"/>
                  </a:cubicBezTo>
                  <a:cubicBezTo>
                    <a:pt x="199" y="228"/>
                    <a:pt x="188" y="206"/>
                    <a:pt x="158" y="157"/>
                  </a:cubicBezTo>
                  <a:cubicBezTo>
                    <a:pt x="151" y="142"/>
                    <a:pt x="135" y="139"/>
                    <a:pt x="125" y="131"/>
                  </a:cubicBezTo>
                  <a:lnTo>
                    <a:pt x="80" y="87"/>
                  </a:lnTo>
                  <a:lnTo>
                    <a:pt x="80" y="87"/>
                  </a:lnTo>
                  <a:cubicBezTo>
                    <a:pt x="102" y="90"/>
                    <a:pt x="121" y="94"/>
                    <a:pt x="139" y="94"/>
                  </a:cubicBezTo>
                  <a:cubicBezTo>
                    <a:pt x="177" y="94"/>
                    <a:pt x="211" y="83"/>
                    <a:pt x="237" y="52"/>
                  </a:cubicBezTo>
                  <a:cubicBezTo>
                    <a:pt x="218" y="34"/>
                    <a:pt x="203" y="19"/>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
            <p:cNvSpPr/>
            <p:nvPr/>
          </p:nvSpPr>
          <p:spPr>
            <a:xfrm>
              <a:off x="-1908372" y="-2572866"/>
              <a:ext cx="4679" cy="4297"/>
            </a:xfrm>
            <a:custGeom>
              <a:avLst/>
              <a:gdLst/>
              <a:ahLst/>
              <a:cxnLst/>
              <a:rect l="l" t="t" r="r" b="b"/>
              <a:pathLst>
                <a:path w="98" h="90" extrusionOk="0">
                  <a:moveTo>
                    <a:pt x="53" y="0"/>
                  </a:moveTo>
                  <a:cubicBezTo>
                    <a:pt x="53" y="0"/>
                    <a:pt x="49" y="0"/>
                    <a:pt x="49" y="4"/>
                  </a:cubicBezTo>
                  <a:cubicBezTo>
                    <a:pt x="30" y="4"/>
                    <a:pt x="15" y="23"/>
                    <a:pt x="1" y="33"/>
                  </a:cubicBezTo>
                  <a:cubicBezTo>
                    <a:pt x="8" y="49"/>
                    <a:pt x="11" y="71"/>
                    <a:pt x="27" y="83"/>
                  </a:cubicBezTo>
                  <a:cubicBezTo>
                    <a:pt x="34" y="90"/>
                    <a:pt x="41" y="90"/>
                    <a:pt x="49" y="90"/>
                  </a:cubicBezTo>
                  <a:cubicBezTo>
                    <a:pt x="63" y="90"/>
                    <a:pt x="79" y="83"/>
                    <a:pt x="86" y="71"/>
                  </a:cubicBezTo>
                  <a:cubicBezTo>
                    <a:pt x="94" y="64"/>
                    <a:pt x="97" y="49"/>
                    <a:pt x="97" y="41"/>
                  </a:cubicBezTo>
                  <a:cubicBezTo>
                    <a:pt x="90" y="23"/>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
            <p:cNvSpPr/>
            <p:nvPr/>
          </p:nvSpPr>
          <p:spPr>
            <a:xfrm>
              <a:off x="-2224143" y="-2694628"/>
              <a:ext cx="11651" cy="8452"/>
            </a:xfrm>
            <a:custGeom>
              <a:avLst/>
              <a:gdLst/>
              <a:ahLst/>
              <a:cxnLst/>
              <a:rect l="l" t="t" r="r" b="b"/>
              <a:pathLst>
                <a:path w="244" h="177" extrusionOk="0">
                  <a:moveTo>
                    <a:pt x="158" y="0"/>
                  </a:moveTo>
                  <a:cubicBezTo>
                    <a:pt x="132" y="31"/>
                    <a:pt x="98" y="42"/>
                    <a:pt x="60" y="42"/>
                  </a:cubicBezTo>
                  <a:cubicBezTo>
                    <a:pt x="42" y="42"/>
                    <a:pt x="23" y="38"/>
                    <a:pt x="1" y="35"/>
                  </a:cubicBezTo>
                  <a:lnTo>
                    <a:pt x="1" y="35"/>
                  </a:lnTo>
                  <a:lnTo>
                    <a:pt x="46" y="79"/>
                  </a:lnTo>
                  <a:cubicBezTo>
                    <a:pt x="56" y="87"/>
                    <a:pt x="72" y="90"/>
                    <a:pt x="79" y="105"/>
                  </a:cubicBezTo>
                  <a:cubicBezTo>
                    <a:pt x="109" y="154"/>
                    <a:pt x="120" y="176"/>
                    <a:pt x="142" y="176"/>
                  </a:cubicBezTo>
                  <a:cubicBezTo>
                    <a:pt x="158" y="176"/>
                    <a:pt x="180" y="157"/>
                    <a:pt x="221" y="128"/>
                  </a:cubicBezTo>
                  <a:cubicBezTo>
                    <a:pt x="244" y="64"/>
                    <a:pt x="194" y="35"/>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
            <p:cNvSpPr/>
            <p:nvPr/>
          </p:nvSpPr>
          <p:spPr>
            <a:xfrm>
              <a:off x="-1923175" y="-2728197"/>
              <a:ext cx="3915" cy="3438"/>
            </a:xfrm>
            <a:custGeom>
              <a:avLst/>
              <a:gdLst/>
              <a:ahLst/>
              <a:cxnLst/>
              <a:rect l="l" t="t" r="r" b="b"/>
              <a:pathLst>
                <a:path w="82" h="72" extrusionOk="0">
                  <a:moveTo>
                    <a:pt x="45" y="1"/>
                  </a:moveTo>
                  <a:cubicBezTo>
                    <a:pt x="33" y="1"/>
                    <a:pt x="26" y="8"/>
                    <a:pt x="19" y="16"/>
                  </a:cubicBezTo>
                  <a:cubicBezTo>
                    <a:pt x="4" y="34"/>
                    <a:pt x="0" y="49"/>
                    <a:pt x="11" y="68"/>
                  </a:cubicBezTo>
                  <a:cubicBezTo>
                    <a:pt x="19" y="72"/>
                    <a:pt x="26" y="72"/>
                    <a:pt x="33" y="72"/>
                  </a:cubicBezTo>
                  <a:cubicBezTo>
                    <a:pt x="45" y="72"/>
                    <a:pt x="56" y="68"/>
                    <a:pt x="64" y="61"/>
                  </a:cubicBezTo>
                  <a:cubicBezTo>
                    <a:pt x="82" y="46"/>
                    <a:pt x="82" y="27"/>
                    <a:pt x="67" y="12"/>
                  </a:cubicBezTo>
                  <a:cubicBezTo>
                    <a:pt x="59" y="5"/>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
            <p:cNvSpPr/>
            <p:nvPr/>
          </p:nvSpPr>
          <p:spPr>
            <a:xfrm>
              <a:off x="-2716780" y="-2549325"/>
              <a:ext cx="6494" cy="4011"/>
            </a:xfrm>
            <a:custGeom>
              <a:avLst/>
              <a:gdLst/>
              <a:ahLst/>
              <a:cxnLst/>
              <a:rect l="l" t="t" r="r" b="b"/>
              <a:pathLst>
                <a:path w="136" h="84" extrusionOk="0">
                  <a:moveTo>
                    <a:pt x="75" y="1"/>
                  </a:moveTo>
                  <a:cubicBezTo>
                    <a:pt x="56" y="1"/>
                    <a:pt x="42" y="16"/>
                    <a:pt x="26" y="27"/>
                  </a:cubicBezTo>
                  <a:cubicBezTo>
                    <a:pt x="19" y="42"/>
                    <a:pt x="0" y="56"/>
                    <a:pt x="11" y="68"/>
                  </a:cubicBezTo>
                  <a:cubicBezTo>
                    <a:pt x="19" y="79"/>
                    <a:pt x="30" y="83"/>
                    <a:pt x="37" y="83"/>
                  </a:cubicBezTo>
                  <a:cubicBezTo>
                    <a:pt x="60" y="83"/>
                    <a:pt x="79" y="64"/>
                    <a:pt x="97" y="61"/>
                  </a:cubicBezTo>
                  <a:cubicBezTo>
                    <a:pt x="135" y="53"/>
                    <a:pt x="120" y="30"/>
                    <a:pt x="109" y="11"/>
                  </a:cubicBezTo>
                  <a:cubicBezTo>
                    <a:pt x="97" y="4"/>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
            <p:cNvSpPr/>
            <p:nvPr/>
          </p:nvSpPr>
          <p:spPr>
            <a:xfrm>
              <a:off x="-2250024" y="-2597696"/>
              <a:ext cx="6828" cy="4679"/>
            </a:xfrm>
            <a:custGeom>
              <a:avLst/>
              <a:gdLst/>
              <a:ahLst/>
              <a:cxnLst/>
              <a:rect l="l" t="t" r="r" b="b"/>
              <a:pathLst>
                <a:path w="143" h="98" extrusionOk="0">
                  <a:moveTo>
                    <a:pt x="101" y="1"/>
                  </a:moveTo>
                  <a:cubicBezTo>
                    <a:pt x="1" y="30"/>
                    <a:pt x="75" y="64"/>
                    <a:pt x="101" y="98"/>
                  </a:cubicBezTo>
                  <a:cubicBezTo>
                    <a:pt x="143" y="64"/>
                    <a:pt x="143"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
            <p:cNvSpPr/>
            <p:nvPr/>
          </p:nvSpPr>
          <p:spPr>
            <a:xfrm>
              <a:off x="-2772838" y="-2522203"/>
              <a:ext cx="6685" cy="5587"/>
            </a:xfrm>
            <a:custGeom>
              <a:avLst/>
              <a:gdLst/>
              <a:ahLst/>
              <a:cxnLst/>
              <a:rect l="l" t="t" r="r" b="b"/>
              <a:pathLst>
                <a:path w="140" h="117" extrusionOk="0">
                  <a:moveTo>
                    <a:pt x="75" y="0"/>
                  </a:moveTo>
                  <a:cubicBezTo>
                    <a:pt x="45" y="0"/>
                    <a:pt x="19" y="0"/>
                    <a:pt x="0" y="35"/>
                  </a:cubicBezTo>
                  <a:cubicBezTo>
                    <a:pt x="23" y="64"/>
                    <a:pt x="31" y="113"/>
                    <a:pt x="79" y="116"/>
                  </a:cubicBezTo>
                  <a:cubicBezTo>
                    <a:pt x="117" y="83"/>
                    <a:pt x="139" y="4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
            <p:cNvSpPr/>
            <p:nvPr/>
          </p:nvSpPr>
          <p:spPr>
            <a:xfrm>
              <a:off x="-2744475" y="-2624627"/>
              <a:ext cx="12749" cy="10171"/>
            </a:xfrm>
            <a:custGeom>
              <a:avLst/>
              <a:gdLst/>
              <a:ahLst/>
              <a:cxnLst/>
              <a:rect l="l" t="t" r="r" b="b"/>
              <a:pathLst>
                <a:path w="267" h="213" extrusionOk="0">
                  <a:moveTo>
                    <a:pt x="151" y="0"/>
                  </a:moveTo>
                  <a:cubicBezTo>
                    <a:pt x="139" y="94"/>
                    <a:pt x="139" y="94"/>
                    <a:pt x="34" y="113"/>
                  </a:cubicBezTo>
                  <a:cubicBezTo>
                    <a:pt x="27" y="142"/>
                    <a:pt x="1" y="183"/>
                    <a:pt x="61" y="183"/>
                  </a:cubicBezTo>
                  <a:lnTo>
                    <a:pt x="68" y="183"/>
                  </a:lnTo>
                  <a:cubicBezTo>
                    <a:pt x="79" y="183"/>
                    <a:pt x="91" y="202"/>
                    <a:pt x="101" y="209"/>
                  </a:cubicBezTo>
                  <a:cubicBezTo>
                    <a:pt x="109" y="213"/>
                    <a:pt x="120" y="213"/>
                    <a:pt x="128" y="213"/>
                  </a:cubicBezTo>
                  <a:cubicBezTo>
                    <a:pt x="191" y="213"/>
                    <a:pt x="214" y="139"/>
                    <a:pt x="266" y="113"/>
                  </a:cubicBezTo>
                  <a:cubicBezTo>
                    <a:pt x="229" y="75"/>
                    <a:pt x="191" y="37"/>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
            <p:cNvSpPr/>
            <p:nvPr/>
          </p:nvSpPr>
          <p:spPr>
            <a:xfrm>
              <a:off x="-2385347" y="-2801923"/>
              <a:ext cx="19482" cy="19339"/>
            </a:xfrm>
            <a:custGeom>
              <a:avLst/>
              <a:gdLst/>
              <a:ahLst/>
              <a:cxnLst/>
              <a:rect l="l" t="t" r="r" b="b"/>
              <a:pathLst>
                <a:path w="408" h="405" extrusionOk="0">
                  <a:moveTo>
                    <a:pt x="161" y="244"/>
                  </a:moveTo>
                  <a:cubicBezTo>
                    <a:pt x="169" y="244"/>
                    <a:pt x="177" y="248"/>
                    <a:pt x="188" y="255"/>
                  </a:cubicBezTo>
                  <a:cubicBezTo>
                    <a:pt x="195" y="259"/>
                    <a:pt x="203" y="263"/>
                    <a:pt x="214" y="263"/>
                  </a:cubicBezTo>
                  <a:lnTo>
                    <a:pt x="229" y="263"/>
                  </a:lnTo>
                  <a:cubicBezTo>
                    <a:pt x="240" y="263"/>
                    <a:pt x="247" y="266"/>
                    <a:pt x="247" y="285"/>
                  </a:cubicBezTo>
                  <a:cubicBezTo>
                    <a:pt x="247" y="319"/>
                    <a:pt x="221" y="319"/>
                    <a:pt x="199" y="319"/>
                  </a:cubicBezTo>
                  <a:lnTo>
                    <a:pt x="188" y="319"/>
                  </a:lnTo>
                  <a:cubicBezTo>
                    <a:pt x="173" y="319"/>
                    <a:pt x="154" y="341"/>
                    <a:pt x="135" y="341"/>
                  </a:cubicBezTo>
                  <a:cubicBezTo>
                    <a:pt x="128" y="341"/>
                    <a:pt x="116" y="334"/>
                    <a:pt x="113" y="311"/>
                  </a:cubicBezTo>
                  <a:cubicBezTo>
                    <a:pt x="121" y="296"/>
                    <a:pt x="132" y="285"/>
                    <a:pt x="135" y="274"/>
                  </a:cubicBezTo>
                  <a:cubicBezTo>
                    <a:pt x="143" y="251"/>
                    <a:pt x="151" y="244"/>
                    <a:pt x="161" y="244"/>
                  </a:cubicBezTo>
                  <a:close/>
                  <a:moveTo>
                    <a:pt x="292" y="1"/>
                  </a:moveTo>
                  <a:cubicBezTo>
                    <a:pt x="292" y="5"/>
                    <a:pt x="289" y="5"/>
                    <a:pt x="289" y="5"/>
                  </a:cubicBezTo>
                  <a:cubicBezTo>
                    <a:pt x="259" y="35"/>
                    <a:pt x="273" y="113"/>
                    <a:pt x="221" y="113"/>
                  </a:cubicBezTo>
                  <a:cubicBezTo>
                    <a:pt x="211" y="113"/>
                    <a:pt x="195" y="109"/>
                    <a:pt x="173" y="98"/>
                  </a:cubicBezTo>
                  <a:lnTo>
                    <a:pt x="169" y="98"/>
                  </a:lnTo>
                  <a:cubicBezTo>
                    <a:pt x="158" y="98"/>
                    <a:pt x="158" y="120"/>
                    <a:pt x="154" y="132"/>
                  </a:cubicBezTo>
                  <a:cubicBezTo>
                    <a:pt x="147" y="158"/>
                    <a:pt x="139" y="170"/>
                    <a:pt x="132" y="170"/>
                  </a:cubicBezTo>
                  <a:cubicBezTo>
                    <a:pt x="121" y="170"/>
                    <a:pt x="109" y="132"/>
                    <a:pt x="94" y="132"/>
                  </a:cubicBezTo>
                  <a:lnTo>
                    <a:pt x="94" y="132"/>
                  </a:lnTo>
                  <a:cubicBezTo>
                    <a:pt x="31" y="199"/>
                    <a:pt x="94" y="251"/>
                    <a:pt x="109" y="311"/>
                  </a:cubicBezTo>
                  <a:lnTo>
                    <a:pt x="102" y="311"/>
                  </a:lnTo>
                  <a:cubicBezTo>
                    <a:pt x="90" y="311"/>
                    <a:pt x="80" y="308"/>
                    <a:pt x="68" y="304"/>
                  </a:cubicBezTo>
                  <a:cubicBezTo>
                    <a:pt x="57" y="300"/>
                    <a:pt x="46" y="293"/>
                    <a:pt x="35" y="293"/>
                  </a:cubicBezTo>
                  <a:cubicBezTo>
                    <a:pt x="20" y="293"/>
                    <a:pt x="9" y="300"/>
                    <a:pt x="1" y="322"/>
                  </a:cubicBezTo>
                  <a:cubicBezTo>
                    <a:pt x="20" y="367"/>
                    <a:pt x="90" y="334"/>
                    <a:pt x="94" y="394"/>
                  </a:cubicBezTo>
                  <a:cubicBezTo>
                    <a:pt x="132" y="397"/>
                    <a:pt x="154" y="405"/>
                    <a:pt x="173" y="405"/>
                  </a:cubicBezTo>
                  <a:cubicBezTo>
                    <a:pt x="221" y="405"/>
                    <a:pt x="237" y="379"/>
                    <a:pt x="289" y="293"/>
                  </a:cubicBezTo>
                  <a:cubicBezTo>
                    <a:pt x="300" y="274"/>
                    <a:pt x="311" y="277"/>
                    <a:pt x="326" y="274"/>
                  </a:cubicBezTo>
                  <a:cubicBezTo>
                    <a:pt x="408" y="251"/>
                    <a:pt x="408" y="251"/>
                    <a:pt x="356" y="165"/>
                  </a:cubicBezTo>
                  <a:lnTo>
                    <a:pt x="356" y="165"/>
                  </a:lnTo>
                  <a:cubicBezTo>
                    <a:pt x="341" y="177"/>
                    <a:pt x="326" y="188"/>
                    <a:pt x="308" y="188"/>
                  </a:cubicBezTo>
                  <a:cubicBezTo>
                    <a:pt x="296" y="188"/>
                    <a:pt x="285" y="180"/>
                    <a:pt x="273" y="162"/>
                  </a:cubicBezTo>
                  <a:cubicBezTo>
                    <a:pt x="255" y="125"/>
                    <a:pt x="296" y="120"/>
                    <a:pt x="318" y="109"/>
                  </a:cubicBezTo>
                  <a:cubicBezTo>
                    <a:pt x="371" y="91"/>
                    <a:pt x="349" y="49"/>
                    <a:pt x="341" y="16"/>
                  </a:cubicBezTo>
                  <a:cubicBezTo>
                    <a:pt x="326" y="8"/>
                    <a:pt x="308" y="5"/>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
            <p:cNvSpPr/>
            <p:nvPr/>
          </p:nvSpPr>
          <p:spPr>
            <a:xfrm>
              <a:off x="-2390122" y="-2790463"/>
              <a:ext cx="3247" cy="4154"/>
            </a:xfrm>
            <a:custGeom>
              <a:avLst/>
              <a:gdLst/>
              <a:ahLst/>
              <a:cxnLst/>
              <a:rect l="l" t="t" r="r" b="b"/>
              <a:pathLst>
                <a:path w="68" h="87" extrusionOk="0">
                  <a:moveTo>
                    <a:pt x="23" y="0"/>
                  </a:moveTo>
                  <a:cubicBezTo>
                    <a:pt x="15" y="0"/>
                    <a:pt x="4" y="4"/>
                    <a:pt x="4" y="4"/>
                  </a:cubicBezTo>
                  <a:cubicBezTo>
                    <a:pt x="0" y="37"/>
                    <a:pt x="4" y="71"/>
                    <a:pt x="45" y="87"/>
                  </a:cubicBezTo>
                  <a:cubicBezTo>
                    <a:pt x="59" y="56"/>
                    <a:pt x="68" y="26"/>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
            <p:cNvSpPr/>
            <p:nvPr/>
          </p:nvSpPr>
          <p:spPr>
            <a:xfrm>
              <a:off x="-2392653" y="-2784016"/>
              <a:ext cx="4297" cy="3390"/>
            </a:xfrm>
            <a:custGeom>
              <a:avLst/>
              <a:gdLst/>
              <a:ahLst/>
              <a:cxnLst/>
              <a:rect l="l" t="t" r="r" b="b"/>
              <a:pathLst>
                <a:path w="90" h="71" extrusionOk="0">
                  <a:moveTo>
                    <a:pt x="50" y="0"/>
                  </a:moveTo>
                  <a:cubicBezTo>
                    <a:pt x="38" y="0"/>
                    <a:pt x="27" y="4"/>
                    <a:pt x="19" y="14"/>
                  </a:cubicBezTo>
                  <a:cubicBezTo>
                    <a:pt x="31" y="30"/>
                    <a:pt x="0" y="67"/>
                    <a:pt x="34" y="71"/>
                  </a:cubicBezTo>
                  <a:lnTo>
                    <a:pt x="42" y="71"/>
                  </a:lnTo>
                  <a:cubicBezTo>
                    <a:pt x="72" y="71"/>
                    <a:pt x="90" y="52"/>
                    <a:pt x="83" y="19"/>
                  </a:cubicBezTo>
                  <a:cubicBezTo>
                    <a:pt x="72" y="7"/>
                    <a:pt x="60"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
            <p:cNvSpPr/>
            <p:nvPr/>
          </p:nvSpPr>
          <p:spPr>
            <a:xfrm>
              <a:off x="-2373171" y="-2801159"/>
              <a:ext cx="14134" cy="15710"/>
            </a:xfrm>
            <a:custGeom>
              <a:avLst/>
              <a:gdLst/>
              <a:ahLst/>
              <a:cxnLst/>
              <a:rect l="l" t="t" r="r" b="b"/>
              <a:pathLst>
                <a:path w="296" h="329" extrusionOk="0">
                  <a:moveTo>
                    <a:pt x="86" y="0"/>
                  </a:moveTo>
                  <a:lnTo>
                    <a:pt x="86" y="0"/>
                  </a:lnTo>
                  <a:cubicBezTo>
                    <a:pt x="94" y="33"/>
                    <a:pt x="116" y="75"/>
                    <a:pt x="63" y="93"/>
                  </a:cubicBezTo>
                  <a:cubicBezTo>
                    <a:pt x="41" y="104"/>
                    <a:pt x="0" y="109"/>
                    <a:pt x="18" y="146"/>
                  </a:cubicBezTo>
                  <a:cubicBezTo>
                    <a:pt x="30" y="164"/>
                    <a:pt x="41" y="172"/>
                    <a:pt x="53" y="172"/>
                  </a:cubicBezTo>
                  <a:cubicBezTo>
                    <a:pt x="71" y="172"/>
                    <a:pt x="86" y="161"/>
                    <a:pt x="101" y="149"/>
                  </a:cubicBezTo>
                  <a:cubicBezTo>
                    <a:pt x="120" y="135"/>
                    <a:pt x="131" y="123"/>
                    <a:pt x="142" y="123"/>
                  </a:cubicBezTo>
                  <a:cubicBezTo>
                    <a:pt x="153" y="123"/>
                    <a:pt x="161" y="138"/>
                    <a:pt x="168" y="161"/>
                  </a:cubicBezTo>
                  <a:cubicBezTo>
                    <a:pt x="180" y="221"/>
                    <a:pt x="198" y="277"/>
                    <a:pt x="220" y="329"/>
                  </a:cubicBezTo>
                  <a:cubicBezTo>
                    <a:pt x="247" y="269"/>
                    <a:pt x="198" y="180"/>
                    <a:pt x="296" y="149"/>
                  </a:cubicBezTo>
                  <a:cubicBezTo>
                    <a:pt x="284" y="142"/>
                    <a:pt x="265" y="135"/>
                    <a:pt x="262" y="123"/>
                  </a:cubicBezTo>
                  <a:cubicBezTo>
                    <a:pt x="239" y="52"/>
                    <a:pt x="172"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
            <p:cNvSpPr/>
            <p:nvPr/>
          </p:nvSpPr>
          <p:spPr>
            <a:xfrm>
              <a:off x="-2372646" y="-2785688"/>
              <a:ext cx="11317" cy="10457"/>
            </a:xfrm>
            <a:custGeom>
              <a:avLst/>
              <a:gdLst/>
              <a:ahLst/>
              <a:cxnLst/>
              <a:rect l="l" t="t" r="r" b="b"/>
              <a:pathLst>
                <a:path w="237" h="219" extrusionOk="0">
                  <a:moveTo>
                    <a:pt x="52" y="1"/>
                  </a:moveTo>
                  <a:lnTo>
                    <a:pt x="52" y="1"/>
                  </a:lnTo>
                  <a:cubicBezTo>
                    <a:pt x="57" y="42"/>
                    <a:pt x="94" y="72"/>
                    <a:pt x="45" y="99"/>
                  </a:cubicBezTo>
                  <a:cubicBezTo>
                    <a:pt x="0" y="128"/>
                    <a:pt x="42" y="170"/>
                    <a:pt x="49" y="199"/>
                  </a:cubicBezTo>
                  <a:cubicBezTo>
                    <a:pt x="52" y="214"/>
                    <a:pt x="60" y="218"/>
                    <a:pt x="68" y="218"/>
                  </a:cubicBezTo>
                  <a:cubicBezTo>
                    <a:pt x="83" y="218"/>
                    <a:pt x="102" y="206"/>
                    <a:pt x="116" y="203"/>
                  </a:cubicBezTo>
                  <a:cubicBezTo>
                    <a:pt x="116" y="203"/>
                    <a:pt x="120" y="199"/>
                    <a:pt x="124" y="199"/>
                  </a:cubicBezTo>
                  <a:cubicBezTo>
                    <a:pt x="135" y="199"/>
                    <a:pt x="146" y="211"/>
                    <a:pt x="157" y="218"/>
                  </a:cubicBezTo>
                  <a:cubicBezTo>
                    <a:pt x="232" y="192"/>
                    <a:pt x="195" y="110"/>
                    <a:pt x="236" y="65"/>
                  </a:cubicBezTo>
                  <a:cubicBezTo>
                    <a:pt x="187" y="5"/>
                    <a:pt x="116" y="23"/>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
            <p:cNvSpPr/>
            <p:nvPr/>
          </p:nvSpPr>
          <p:spPr>
            <a:xfrm>
              <a:off x="-2393751" y="-2741567"/>
              <a:ext cx="17047" cy="9884"/>
            </a:xfrm>
            <a:custGeom>
              <a:avLst/>
              <a:gdLst/>
              <a:ahLst/>
              <a:cxnLst/>
              <a:rect l="l" t="t" r="r" b="b"/>
              <a:pathLst>
                <a:path w="357" h="207" extrusionOk="0">
                  <a:moveTo>
                    <a:pt x="214" y="0"/>
                  </a:moveTo>
                  <a:cubicBezTo>
                    <a:pt x="166" y="5"/>
                    <a:pt x="117" y="23"/>
                    <a:pt x="76" y="45"/>
                  </a:cubicBezTo>
                  <a:cubicBezTo>
                    <a:pt x="31" y="72"/>
                    <a:pt x="1" y="124"/>
                    <a:pt x="20" y="172"/>
                  </a:cubicBezTo>
                  <a:cubicBezTo>
                    <a:pt x="28" y="198"/>
                    <a:pt x="46" y="206"/>
                    <a:pt x="68" y="206"/>
                  </a:cubicBezTo>
                  <a:cubicBezTo>
                    <a:pt x="91" y="206"/>
                    <a:pt x="117" y="198"/>
                    <a:pt x="140" y="195"/>
                  </a:cubicBezTo>
                  <a:cubicBezTo>
                    <a:pt x="154" y="191"/>
                    <a:pt x="170" y="172"/>
                    <a:pt x="185" y="162"/>
                  </a:cubicBezTo>
                  <a:cubicBezTo>
                    <a:pt x="173" y="150"/>
                    <a:pt x="162" y="139"/>
                    <a:pt x="154" y="128"/>
                  </a:cubicBezTo>
                  <a:cubicBezTo>
                    <a:pt x="140" y="102"/>
                    <a:pt x="144" y="75"/>
                    <a:pt x="166" y="57"/>
                  </a:cubicBezTo>
                  <a:cubicBezTo>
                    <a:pt x="170" y="49"/>
                    <a:pt x="177" y="45"/>
                    <a:pt x="185" y="45"/>
                  </a:cubicBezTo>
                  <a:cubicBezTo>
                    <a:pt x="188" y="45"/>
                    <a:pt x="192" y="49"/>
                    <a:pt x="196" y="53"/>
                  </a:cubicBezTo>
                  <a:cubicBezTo>
                    <a:pt x="214" y="75"/>
                    <a:pt x="207" y="94"/>
                    <a:pt x="199" y="117"/>
                  </a:cubicBezTo>
                  <a:cubicBezTo>
                    <a:pt x="192" y="131"/>
                    <a:pt x="188" y="146"/>
                    <a:pt x="185" y="162"/>
                  </a:cubicBezTo>
                  <a:cubicBezTo>
                    <a:pt x="203" y="176"/>
                    <a:pt x="225" y="180"/>
                    <a:pt x="244" y="180"/>
                  </a:cubicBezTo>
                  <a:cubicBezTo>
                    <a:pt x="270" y="180"/>
                    <a:pt x="301" y="169"/>
                    <a:pt x="323" y="154"/>
                  </a:cubicBezTo>
                  <a:cubicBezTo>
                    <a:pt x="356" y="128"/>
                    <a:pt x="334" y="83"/>
                    <a:pt x="323" y="45"/>
                  </a:cubicBezTo>
                  <a:cubicBezTo>
                    <a:pt x="308" y="8"/>
                    <a:pt x="274" y="0"/>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
            <p:cNvSpPr/>
            <p:nvPr/>
          </p:nvSpPr>
          <p:spPr>
            <a:xfrm>
              <a:off x="-2376752" y="-2737078"/>
              <a:ext cx="8404" cy="6637"/>
            </a:xfrm>
            <a:custGeom>
              <a:avLst/>
              <a:gdLst/>
              <a:ahLst/>
              <a:cxnLst/>
              <a:rect l="l" t="t" r="r" b="b"/>
              <a:pathLst>
                <a:path w="176" h="139" extrusionOk="0">
                  <a:moveTo>
                    <a:pt x="86" y="0"/>
                  </a:moveTo>
                  <a:cubicBezTo>
                    <a:pt x="34" y="0"/>
                    <a:pt x="34" y="63"/>
                    <a:pt x="0" y="104"/>
                  </a:cubicBezTo>
                  <a:cubicBezTo>
                    <a:pt x="38" y="116"/>
                    <a:pt x="71" y="138"/>
                    <a:pt x="102" y="138"/>
                  </a:cubicBezTo>
                  <a:cubicBezTo>
                    <a:pt x="120" y="138"/>
                    <a:pt x="143" y="127"/>
                    <a:pt x="157" y="94"/>
                  </a:cubicBezTo>
                  <a:cubicBezTo>
                    <a:pt x="176" y="56"/>
                    <a:pt x="154" y="23"/>
                    <a:pt x="120" y="8"/>
                  </a:cubicBezTo>
                  <a:cubicBezTo>
                    <a:pt x="109" y="0"/>
                    <a:pt x="93"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
            <p:cNvSpPr/>
            <p:nvPr/>
          </p:nvSpPr>
          <p:spPr>
            <a:xfrm>
              <a:off x="-2448520" y="-2744432"/>
              <a:ext cx="12558" cy="7735"/>
            </a:xfrm>
            <a:custGeom>
              <a:avLst/>
              <a:gdLst/>
              <a:ahLst/>
              <a:cxnLst/>
              <a:rect l="l" t="t" r="r" b="b"/>
              <a:pathLst>
                <a:path w="263" h="162" extrusionOk="0">
                  <a:moveTo>
                    <a:pt x="157" y="1"/>
                  </a:moveTo>
                  <a:cubicBezTo>
                    <a:pt x="135" y="1"/>
                    <a:pt x="109" y="8"/>
                    <a:pt x="87" y="20"/>
                  </a:cubicBezTo>
                  <a:cubicBezTo>
                    <a:pt x="61" y="27"/>
                    <a:pt x="38" y="38"/>
                    <a:pt x="12" y="38"/>
                  </a:cubicBezTo>
                  <a:lnTo>
                    <a:pt x="0" y="38"/>
                  </a:lnTo>
                  <a:cubicBezTo>
                    <a:pt x="16" y="117"/>
                    <a:pt x="87" y="162"/>
                    <a:pt x="191" y="162"/>
                  </a:cubicBezTo>
                  <a:lnTo>
                    <a:pt x="195" y="162"/>
                  </a:lnTo>
                  <a:cubicBezTo>
                    <a:pt x="176" y="109"/>
                    <a:pt x="262" y="75"/>
                    <a:pt x="218" y="20"/>
                  </a:cubicBezTo>
                  <a:cubicBezTo>
                    <a:pt x="195" y="5"/>
                    <a:pt x="17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
            <p:cNvSpPr/>
            <p:nvPr/>
          </p:nvSpPr>
          <p:spPr>
            <a:xfrm>
              <a:off x="-2358177" y="-2755128"/>
              <a:ext cx="8786" cy="4154"/>
            </a:xfrm>
            <a:custGeom>
              <a:avLst/>
              <a:gdLst/>
              <a:ahLst/>
              <a:cxnLst/>
              <a:rect l="l" t="t" r="r" b="b"/>
              <a:pathLst>
                <a:path w="184" h="87" extrusionOk="0">
                  <a:moveTo>
                    <a:pt x="79" y="1"/>
                  </a:moveTo>
                  <a:cubicBezTo>
                    <a:pt x="41" y="4"/>
                    <a:pt x="8" y="11"/>
                    <a:pt x="0" y="56"/>
                  </a:cubicBezTo>
                  <a:cubicBezTo>
                    <a:pt x="4" y="64"/>
                    <a:pt x="11" y="68"/>
                    <a:pt x="18" y="68"/>
                  </a:cubicBezTo>
                  <a:cubicBezTo>
                    <a:pt x="27" y="68"/>
                    <a:pt x="37" y="64"/>
                    <a:pt x="41" y="60"/>
                  </a:cubicBezTo>
                  <a:cubicBezTo>
                    <a:pt x="49" y="53"/>
                    <a:pt x="56" y="49"/>
                    <a:pt x="60" y="49"/>
                  </a:cubicBezTo>
                  <a:lnTo>
                    <a:pt x="63" y="49"/>
                  </a:lnTo>
                  <a:cubicBezTo>
                    <a:pt x="82" y="75"/>
                    <a:pt x="97" y="87"/>
                    <a:pt x="113" y="87"/>
                  </a:cubicBezTo>
                  <a:cubicBezTo>
                    <a:pt x="135" y="87"/>
                    <a:pt x="157" y="60"/>
                    <a:pt x="180" y="37"/>
                  </a:cubicBezTo>
                  <a:cubicBezTo>
                    <a:pt x="184" y="27"/>
                    <a:pt x="184" y="19"/>
                    <a:pt x="175" y="19"/>
                  </a:cubicBezTo>
                  <a:cubicBezTo>
                    <a:pt x="172" y="19"/>
                    <a:pt x="168" y="19"/>
                    <a:pt x="165" y="23"/>
                  </a:cubicBezTo>
                  <a:lnTo>
                    <a:pt x="146" y="23"/>
                  </a:lnTo>
                  <a:cubicBezTo>
                    <a:pt x="123" y="23"/>
                    <a:pt x="101" y="1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5"/>
            <p:cNvSpPr/>
            <p:nvPr/>
          </p:nvSpPr>
          <p:spPr>
            <a:xfrm>
              <a:off x="-2354453" y="-2757993"/>
              <a:ext cx="4154" cy="4011"/>
            </a:xfrm>
            <a:custGeom>
              <a:avLst/>
              <a:gdLst/>
              <a:ahLst/>
              <a:cxnLst/>
              <a:rect l="l" t="t" r="r" b="b"/>
              <a:pathLst>
                <a:path w="87" h="84" extrusionOk="0">
                  <a:moveTo>
                    <a:pt x="30" y="1"/>
                  </a:moveTo>
                  <a:cubicBezTo>
                    <a:pt x="27" y="1"/>
                    <a:pt x="27" y="1"/>
                    <a:pt x="23" y="4"/>
                  </a:cubicBezTo>
                  <a:cubicBezTo>
                    <a:pt x="12" y="4"/>
                    <a:pt x="8" y="42"/>
                    <a:pt x="1" y="61"/>
                  </a:cubicBezTo>
                  <a:cubicBezTo>
                    <a:pt x="23" y="71"/>
                    <a:pt x="45" y="83"/>
                    <a:pt x="68" y="83"/>
                  </a:cubicBezTo>
                  <a:lnTo>
                    <a:pt x="87" y="83"/>
                  </a:lnTo>
                  <a:cubicBezTo>
                    <a:pt x="79" y="71"/>
                    <a:pt x="71" y="64"/>
                    <a:pt x="68" y="57"/>
                  </a:cubicBezTo>
                  <a:cubicBezTo>
                    <a:pt x="57" y="35"/>
                    <a:pt x="5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
            <p:cNvSpPr/>
            <p:nvPr/>
          </p:nvSpPr>
          <p:spPr>
            <a:xfrm>
              <a:off x="-2380859" y="-2802639"/>
              <a:ext cx="9502" cy="8834"/>
            </a:xfrm>
            <a:custGeom>
              <a:avLst/>
              <a:gdLst/>
              <a:ahLst/>
              <a:cxnLst/>
              <a:rect l="l" t="t" r="r" b="b"/>
              <a:pathLst>
                <a:path w="199" h="185" extrusionOk="0">
                  <a:moveTo>
                    <a:pt x="184" y="1"/>
                  </a:moveTo>
                  <a:cubicBezTo>
                    <a:pt x="117" y="42"/>
                    <a:pt x="57" y="87"/>
                    <a:pt x="0" y="147"/>
                  </a:cubicBezTo>
                  <a:cubicBezTo>
                    <a:pt x="15" y="147"/>
                    <a:pt x="27" y="185"/>
                    <a:pt x="38" y="185"/>
                  </a:cubicBezTo>
                  <a:cubicBezTo>
                    <a:pt x="45" y="185"/>
                    <a:pt x="53" y="173"/>
                    <a:pt x="60" y="147"/>
                  </a:cubicBezTo>
                  <a:cubicBezTo>
                    <a:pt x="64" y="135"/>
                    <a:pt x="64" y="113"/>
                    <a:pt x="75" y="113"/>
                  </a:cubicBezTo>
                  <a:lnTo>
                    <a:pt x="79" y="113"/>
                  </a:lnTo>
                  <a:cubicBezTo>
                    <a:pt x="101" y="124"/>
                    <a:pt x="117" y="128"/>
                    <a:pt x="127" y="128"/>
                  </a:cubicBezTo>
                  <a:cubicBezTo>
                    <a:pt x="179" y="128"/>
                    <a:pt x="165" y="50"/>
                    <a:pt x="195" y="20"/>
                  </a:cubicBezTo>
                  <a:cubicBezTo>
                    <a:pt x="195" y="20"/>
                    <a:pt x="195" y="16"/>
                    <a:pt x="198" y="16"/>
                  </a:cubicBezTo>
                  <a:lnTo>
                    <a:pt x="191" y="9"/>
                  </a:lnTo>
                  <a:lnTo>
                    <a:pt x="1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
            <p:cNvSpPr/>
            <p:nvPr/>
          </p:nvSpPr>
          <p:spPr>
            <a:xfrm>
              <a:off x="-2440642" y="-2766206"/>
              <a:ext cx="4823" cy="4154"/>
            </a:xfrm>
            <a:custGeom>
              <a:avLst/>
              <a:gdLst/>
              <a:ahLst/>
              <a:cxnLst/>
              <a:rect l="l" t="t" r="r" b="b"/>
              <a:pathLst>
                <a:path w="101" h="87" extrusionOk="0">
                  <a:moveTo>
                    <a:pt x="37" y="0"/>
                  </a:moveTo>
                  <a:cubicBezTo>
                    <a:pt x="18" y="23"/>
                    <a:pt x="0" y="45"/>
                    <a:pt x="23" y="68"/>
                  </a:cubicBezTo>
                  <a:cubicBezTo>
                    <a:pt x="34" y="79"/>
                    <a:pt x="49" y="86"/>
                    <a:pt x="63" y="86"/>
                  </a:cubicBezTo>
                  <a:cubicBezTo>
                    <a:pt x="75" y="86"/>
                    <a:pt x="90" y="79"/>
                    <a:pt x="101" y="68"/>
                  </a:cubicBezTo>
                  <a:cubicBezTo>
                    <a:pt x="97" y="27"/>
                    <a:pt x="75" y="8"/>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
            <p:cNvSpPr/>
            <p:nvPr/>
          </p:nvSpPr>
          <p:spPr>
            <a:xfrm>
              <a:off x="-2488678" y="-2690856"/>
              <a:ext cx="19148" cy="18957"/>
            </a:xfrm>
            <a:custGeom>
              <a:avLst/>
              <a:gdLst/>
              <a:ahLst/>
              <a:cxnLst/>
              <a:rect l="l" t="t" r="r" b="b"/>
              <a:pathLst>
                <a:path w="401" h="397" extrusionOk="0">
                  <a:moveTo>
                    <a:pt x="199" y="4"/>
                  </a:moveTo>
                  <a:cubicBezTo>
                    <a:pt x="195" y="4"/>
                    <a:pt x="195" y="4"/>
                    <a:pt x="191" y="8"/>
                  </a:cubicBezTo>
                  <a:cubicBezTo>
                    <a:pt x="79" y="11"/>
                    <a:pt x="64" y="0"/>
                    <a:pt x="1" y="142"/>
                  </a:cubicBezTo>
                  <a:cubicBezTo>
                    <a:pt x="4" y="146"/>
                    <a:pt x="12" y="146"/>
                    <a:pt x="15" y="146"/>
                  </a:cubicBezTo>
                  <a:cubicBezTo>
                    <a:pt x="23" y="146"/>
                    <a:pt x="30" y="142"/>
                    <a:pt x="38" y="139"/>
                  </a:cubicBezTo>
                  <a:cubicBezTo>
                    <a:pt x="49" y="131"/>
                    <a:pt x="56" y="127"/>
                    <a:pt x="64" y="127"/>
                  </a:cubicBezTo>
                  <a:cubicBezTo>
                    <a:pt x="72" y="127"/>
                    <a:pt x="75" y="131"/>
                    <a:pt x="79" y="131"/>
                  </a:cubicBezTo>
                  <a:cubicBezTo>
                    <a:pt x="82" y="154"/>
                    <a:pt x="87" y="180"/>
                    <a:pt x="90" y="206"/>
                  </a:cubicBezTo>
                  <a:cubicBezTo>
                    <a:pt x="94" y="235"/>
                    <a:pt x="161" y="243"/>
                    <a:pt x="113" y="296"/>
                  </a:cubicBezTo>
                  <a:cubicBezTo>
                    <a:pt x="98" y="314"/>
                    <a:pt x="87" y="318"/>
                    <a:pt x="72" y="318"/>
                  </a:cubicBezTo>
                  <a:cubicBezTo>
                    <a:pt x="60" y="318"/>
                    <a:pt x="49" y="314"/>
                    <a:pt x="38" y="311"/>
                  </a:cubicBezTo>
                  <a:cubicBezTo>
                    <a:pt x="30" y="311"/>
                    <a:pt x="20" y="306"/>
                    <a:pt x="8" y="306"/>
                  </a:cubicBezTo>
                  <a:lnTo>
                    <a:pt x="1" y="306"/>
                  </a:lnTo>
                  <a:cubicBezTo>
                    <a:pt x="8" y="314"/>
                    <a:pt x="12" y="322"/>
                    <a:pt x="20" y="329"/>
                  </a:cubicBezTo>
                  <a:cubicBezTo>
                    <a:pt x="42" y="348"/>
                    <a:pt x="60" y="366"/>
                    <a:pt x="82" y="385"/>
                  </a:cubicBezTo>
                  <a:cubicBezTo>
                    <a:pt x="113" y="392"/>
                    <a:pt x="143" y="396"/>
                    <a:pt x="172" y="396"/>
                  </a:cubicBezTo>
                  <a:cubicBezTo>
                    <a:pt x="244" y="396"/>
                    <a:pt x="311" y="374"/>
                    <a:pt x="363" y="306"/>
                  </a:cubicBezTo>
                  <a:cubicBezTo>
                    <a:pt x="352" y="258"/>
                    <a:pt x="401" y="217"/>
                    <a:pt x="382" y="165"/>
                  </a:cubicBezTo>
                  <a:cubicBezTo>
                    <a:pt x="352" y="78"/>
                    <a:pt x="277" y="4"/>
                    <a:pt x="19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
            <p:cNvSpPr/>
            <p:nvPr/>
          </p:nvSpPr>
          <p:spPr>
            <a:xfrm>
              <a:off x="-2479940" y="-2706423"/>
              <a:ext cx="11842" cy="12415"/>
            </a:xfrm>
            <a:custGeom>
              <a:avLst/>
              <a:gdLst/>
              <a:ahLst/>
              <a:cxnLst/>
              <a:rect l="l" t="t" r="r" b="b"/>
              <a:pathLst>
                <a:path w="248" h="260" extrusionOk="0">
                  <a:moveTo>
                    <a:pt x="132" y="1"/>
                  </a:moveTo>
                  <a:cubicBezTo>
                    <a:pt x="109" y="1"/>
                    <a:pt x="87" y="9"/>
                    <a:pt x="64" y="27"/>
                  </a:cubicBezTo>
                  <a:cubicBezTo>
                    <a:pt x="20" y="68"/>
                    <a:pt x="1" y="143"/>
                    <a:pt x="27" y="203"/>
                  </a:cubicBezTo>
                  <a:cubicBezTo>
                    <a:pt x="42" y="247"/>
                    <a:pt x="75" y="259"/>
                    <a:pt x="113" y="259"/>
                  </a:cubicBezTo>
                  <a:lnTo>
                    <a:pt x="139" y="259"/>
                  </a:lnTo>
                  <a:cubicBezTo>
                    <a:pt x="218" y="251"/>
                    <a:pt x="248" y="203"/>
                    <a:pt x="248" y="76"/>
                  </a:cubicBezTo>
                  <a:cubicBezTo>
                    <a:pt x="229" y="61"/>
                    <a:pt x="218" y="42"/>
                    <a:pt x="199" y="27"/>
                  </a:cubicBezTo>
                  <a:cubicBezTo>
                    <a:pt x="177" y="9"/>
                    <a:pt x="154"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5"/>
            <p:cNvSpPr/>
            <p:nvPr/>
          </p:nvSpPr>
          <p:spPr>
            <a:xfrm>
              <a:off x="-2490111" y="-2684840"/>
              <a:ext cx="9168" cy="9168"/>
            </a:xfrm>
            <a:custGeom>
              <a:avLst/>
              <a:gdLst/>
              <a:ahLst/>
              <a:cxnLst/>
              <a:rect l="l" t="t" r="r" b="b"/>
              <a:pathLst>
                <a:path w="192" h="192" extrusionOk="0">
                  <a:moveTo>
                    <a:pt x="94" y="1"/>
                  </a:moveTo>
                  <a:cubicBezTo>
                    <a:pt x="86" y="1"/>
                    <a:pt x="79" y="5"/>
                    <a:pt x="68" y="13"/>
                  </a:cubicBezTo>
                  <a:cubicBezTo>
                    <a:pt x="60" y="16"/>
                    <a:pt x="53" y="20"/>
                    <a:pt x="45" y="20"/>
                  </a:cubicBezTo>
                  <a:cubicBezTo>
                    <a:pt x="42" y="20"/>
                    <a:pt x="34" y="20"/>
                    <a:pt x="31" y="16"/>
                  </a:cubicBezTo>
                  <a:cubicBezTo>
                    <a:pt x="19" y="28"/>
                    <a:pt x="8" y="39"/>
                    <a:pt x="0" y="50"/>
                  </a:cubicBezTo>
                  <a:cubicBezTo>
                    <a:pt x="42" y="83"/>
                    <a:pt x="12" y="140"/>
                    <a:pt x="31" y="180"/>
                  </a:cubicBezTo>
                  <a:lnTo>
                    <a:pt x="38" y="180"/>
                  </a:lnTo>
                  <a:cubicBezTo>
                    <a:pt x="50" y="180"/>
                    <a:pt x="60" y="185"/>
                    <a:pt x="68" y="185"/>
                  </a:cubicBezTo>
                  <a:cubicBezTo>
                    <a:pt x="79" y="188"/>
                    <a:pt x="90" y="192"/>
                    <a:pt x="102" y="192"/>
                  </a:cubicBezTo>
                  <a:cubicBezTo>
                    <a:pt x="117" y="192"/>
                    <a:pt x="128" y="188"/>
                    <a:pt x="143" y="170"/>
                  </a:cubicBezTo>
                  <a:cubicBezTo>
                    <a:pt x="191" y="117"/>
                    <a:pt x="124" y="109"/>
                    <a:pt x="120" y="80"/>
                  </a:cubicBezTo>
                  <a:cubicBezTo>
                    <a:pt x="117" y="54"/>
                    <a:pt x="112" y="28"/>
                    <a:pt x="109" y="5"/>
                  </a:cubicBezTo>
                  <a:cubicBezTo>
                    <a:pt x="105" y="5"/>
                    <a:pt x="102"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5"/>
            <p:cNvSpPr/>
            <p:nvPr/>
          </p:nvSpPr>
          <p:spPr>
            <a:xfrm>
              <a:off x="-2492450" y="-2682452"/>
              <a:ext cx="4727" cy="7879"/>
            </a:xfrm>
            <a:custGeom>
              <a:avLst/>
              <a:gdLst/>
              <a:ahLst/>
              <a:cxnLst/>
              <a:rect l="l" t="t" r="r" b="b"/>
              <a:pathLst>
                <a:path w="99" h="165" extrusionOk="0">
                  <a:moveTo>
                    <a:pt x="49" y="0"/>
                  </a:moveTo>
                  <a:cubicBezTo>
                    <a:pt x="31" y="15"/>
                    <a:pt x="16" y="30"/>
                    <a:pt x="1" y="49"/>
                  </a:cubicBezTo>
                  <a:cubicBezTo>
                    <a:pt x="9" y="75"/>
                    <a:pt x="16" y="104"/>
                    <a:pt x="27" y="135"/>
                  </a:cubicBezTo>
                  <a:cubicBezTo>
                    <a:pt x="35" y="153"/>
                    <a:pt x="46" y="164"/>
                    <a:pt x="65" y="164"/>
                  </a:cubicBezTo>
                  <a:cubicBezTo>
                    <a:pt x="72" y="164"/>
                    <a:pt x="83" y="161"/>
                    <a:pt x="99" y="153"/>
                  </a:cubicBezTo>
                  <a:cubicBezTo>
                    <a:pt x="91" y="146"/>
                    <a:pt x="87" y="138"/>
                    <a:pt x="80" y="130"/>
                  </a:cubicBezTo>
                  <a:cubicBezTo>
                    <a:pt x="61" y="90"/>
                    <a:pt x="91" y="33"/>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
            <p:cNvSpPr/>
            <p:nvPr/>
          </p:nvSpPr>
          <p:spPr>
            <a:xfrm>
              <a:off x="-2540821" y="-2724042"/>
              <a:ext cx="10457" cy="16999"/>
            </a:xfrm>
            <a:custGeom>
              <a:avLst/>
              <a:gdLst/>
              <a:ahLst/>
              <a:cxnLst/>
              <a:rect l="l" t="t" r="r" b="b"/>
              <a:pathLst>
                <a:path w="219" h="356" extrusionOk="0">
                  <a:moveTo>
                    <a:pt x="128" y="0"/>
                  </a:moveTo>
                  <a:cubicBezTo>
                    <a:pt x="98" y="26"/>
                    <a:pt x="53" y="30"/>
                    <a:pt x="35" y="82"/>
                  </a:cubicBezTo>
                  <a:cubicBezTo>
                    <a:pt x="5" y="161"/>
                    <a:pt x="91" y="131"/>
                    <a:pt x="94" y="176"/>
                  </a:cubicBezTo>
                  <a:cubicBezTo>
                    <a:pt x="57" y="194"/>
                    <a:pt x="13" y="209"/>
                    <a:pt x="1" y="258"/>
                  </a:cubicBezTo>
                  <a:cubicBezTo>
                    <a:pt x="27" y="288"/>
                    <a:pt x="53" y="314"/>
                    <a:pt x="80" y="340"/>
                  </a:cubicBezTo>
                  <a:cubicBezTo>
                    <a:pt x="98" y="351"/>
                    <a:pt x="110" y="355"/>
                    <a:pt x="125" y="355"/>
                  </a:cubicBezTo>
                  <a:cubicBezTo>
                    <a:pt x="147" y="355"/>
                    <a:pt x="165" y="336"/>
                    <a:pt x="177" y="310"/>
                  </a:cubicBezTo>
                  <a:cubicBezTo>
                    <a:pt x="199" y="284"/>
                    <a:pt x="206" y="258"/>
                    <a:pt x="196" y="228"/>
                  </a:cubicBezTo>
                  <a:cubicBezTo>
                    <a:pt x="120" y="176"/>
                    <a:pt x="218" y="153"/>
                    <a:pt x="214" y="112"/>
                  </a:cubicBezTo>
                  <a:cubicBezTo>
                    <a:pt x="210" y="56"/>
                    <a:pt x="177" y="2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
            <p:cNvSpPr/>
            <p:nvPr/>
          </p:nvSpPr>
          <p:spPr>
            <a:xfrm>
              <a:off x="-2535091" y="-2718694"/>
              <a:ext cx="9693" cy="6781"/>
            </a:xfrm>
            <a:custGeom>
              <a:avLst/>
              <a:gdLst/>
              <a:ahLst/>
              <a:cxnLst/>
              <a:rect l="l" t="t" r="r" b="b"/>
              <a:pathLst>
                <a:path w="203" h="142" extrusionOk="0">
                  <a:moveTo>
                    <a:pt x="94" y="0"/>
                  </a:moveTo>
                  <a:cubicBezTo>
                    <a:pt x="98" y="41"/>
                    <a:pt x="0" y="64"/>
                    <a:pt x="76" y="116"/>
                  </a:cubicBezTo>
                  <a:cubicBezTo>
                    <a:pt x="79" y="112"/>
                    <a:pt x="83" y="112"/>
                    <a:pt x="86" y="112"/>
                  </a:cubicBezTo>
                  <a:cubicBezTo>
                    <a:pt x="98" y="112"/>
                    <a:pt x="112" y="120"/>
                    <a:pt x="124" y="127"/>
                  </a:cubicBezTo>
                  <a:cubicBezTo>
                    <a:pt x="139" y="135"/>
                    <a:pt x="150" y="142"/>
                    <a:pt x="162" y="142"/>
                  </a:cubicBezTo>
                  <a:cubicBezTo>
                    <a:pt x="173" y="142"/>
                    <a:pt x="180" y="135"/>
                    <a:pt x="188" y="112"/>
                  </a:cubicBezTo>
                  <a:cubicBezTo>
                    <a:pt x="202" y="67"/>
                    <a:pt x="157" y="19"/>
                    <a:pt x="102" y="4"/>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
            <p:cNvSpPr/>
            <p:nvPr/>
          </p:nvSpPr>
          <p:spPr>
            <a:xfrm>
              <a:off x="-2509402" y="-2674955"/>
              <a:ext cx="10601" cy="10744"/>
            </a:xfrm>
            <a:custGeom>
              <a:avLst/>
              <a:gdLst/>
              <a:ahLst/>
              <a:cxnLst/>
              <a:rect l="l" t="t" r="r" b="b"/>
              <a:pathLst>
                <a:path w="222" h="225" extrusionOk="0">
                  <a:moveTo>
                    <a:pt x="109" y="0"/>
                  </a:moveTo>
                  <a:cubicBezTo>
                    <a:pt x="83" y="0"/>
                    <a:pt x="61" y="15"/>
                    <a:pt x="38" y="41"/>
                  </a:cubicBezTo>
                  <a:cubicBezTo>
                    <a:pt x="16" y="63"/>
                    <a:pt x="1" y="194"/>
                    <a:pt x="23" y="209"/>
                  </a:cubicBezTo>
                  <a:cubicBezTo>
                    <a:pt x="38" y="220"/>
                    <a:pt x="57" y="224"/>
                    <a:pt x="72" y="224"/>
                  </a:cubicBezTo>
                  <a:cubicBezTo>
                    <a:pt x="102" y="224"/>
                    <a:pt x="135" y="206"/>
                    <a:pt x="162" y="190"/>
                  </a:cubicBezTo>
                  <a:cubicBezTo>
                    <a:pt x="188" y="175"/>
                    <a:pt x="202" y="146"/>
                    <a:pt x="221" y="120"/>
                  </a:cubicBezTo>
                  <a:cubicBezTo>
                    <a:pt x="214" y="116"/>
                    <a:pt x="210" y="108"/>
                    <a:pt x="202" y="104"/>
                  </a:cubicBezTo>
                  <a:cubicBezTo>
                    <a:pt x="184" y="123"/>
                    <a:pt x="169" y="153"/>
                    <a:pt x="121" y="153"/>
                  </a:cubicBezTo>
                  <a:cubicBezTo>
                    <a:pt x="135" y="108"/>
                    <a:pt x="109" y="56"/>
                    <a:pt x="173" y="37"/>
                  </a:cubicBezTo>
                  <a:cubicBezTo>
                    <a:pt x="150" y="11"/>
                    <a:pt x="128"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
            <p:cNvSpPr/>
            <p:nvPr/>
          </p:nvSpPr>
          <p:spPr>
            <a:xfrm>
              <a:off x="-2518474" y="-2664976"/>
              <a:ext cx="7688" cy="6637"/>
            </a:xfrm>
            <a:custGeom>
              <a:avLst/>
              <a:gdLst/>
              <a:ahLst/>
              <a:cxnLst/>
              <a:rect l="l" t="t" r="r" b="b"/>
              <a:pathLst>
                <a:path w="161" h="139" extrusionOk="0">
                  <a:moveTo>
                    <a:pt x="83" y="0"/>
                  </a:moveTo>
                  <a:cubicBezTo>
                    <a:pt x="71" y="0"/>
                    <a:pt x="60" y="4"/>
                    <a:pt x="49" y="7"/>
                  </a:cubicBezTo>
                  <a:cubicBezTo>
                    <a:pt x="64" y="52"/>
                    <a:pt x="0" y="94"/>
                    <a:pt x="49" y="138"/>
                  </a:cubicBezTo>
                  <a:cubicBezTo>
                    <a:pt x="64" y="123"/>
                    <a:pt x="83" y="116"/>
                    <a:pt x="101" y="116"/>
                  </a:cubicBezTo>
                  <a:cubicBezTo>
                    <a:pt x="123" y="116"/>
                    <a:pt x="146" y="116"/>
                    <a:pt x="154" y="86"/>
                  </a:cubicBezTo>
                  <a:cubicBezTo>
                    <a:pt x="161" y="56"/>
                    <a:pt x="146" y="33"/>
                    <a:pt x="123" y="19"/>
                  </a:cubicBezTo>
                  <a:cubicBezTo>
                    <a:pt x="113" y="7"/>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
            <p:cNvSpPr/>
            <p:nvPr/>
          </p:nvSpPr>
          <p:spPr>
            <a:xfrm>
              <a:off x="-2504197" y="-2673236"/>
              <a:ext cx="5062" cy="5587"/>
            </a:xfrm>
            <a:custGeom>
              <a:avLst/>
              <a:gdLst/>
              <a:ahLst/>
              <a:cxnLst/>
              <a:rect l="l" t="t" r="r" b="b"/>
              <a:pathLst>
                <a:path w="106" h="117" extrusionOk="0">
                  <a:moveTo>
                    <a:pt x="64" y="1"/>
                  </a:moveTo>
                  <a:cubicBezTo>
                    <a:pt x="0" y="20"/>
                    <a:pt x="26" y="72"/>
                    <a:pt x="12" y="117"/>
                  </a:cubicBezTo>
                  <a:cubicBezTo>
                    <a:pt x="60" y="117"/>
                    <a:pt x="75" y="87"/>
                    <a:pt x="93" y="68"/>
                  </a:cubicBezTo>
                  <a:cubicBezTo>
                    <a:pt x="10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
            <p:cNvSpPr/>
            <p:nvPr/>
          </p:nvSpPr>
          <p:spPr>
            <a:xfrm>
              <a:off x="-2534184" y="-2666408"/>
              <a:ext cx="7163" cy="4345"/>
            </a:xfrm>
            <a:custGeom>
              <a:avLst/>
              <a:gdLst/>
              <a:ahLst/>
              <a:cxnLst/>
              <a:rect l="l" t="t" r="r" b="b"/>
              <a:pathLst>
                <a:path w="150" h="91" extrusionOk="0">
                  <a:moveTo>
                    <a:pt x="49" y="1"/>
                  </a:moveTo>
                  <a:cubicBezTo>
                    <a:pt x="15" y="1"/>
                    <a:pt x="4" y="23"/>
                    <a:pt x="0" y="86"/>
                  </a:cubicBezTo>
                  <a:cubicBezTo>
                    <a:pt x="23" y="90"/>
                    <a:pt x="38" y="90"/>
                    <a:pt x="53" y="90"/>
                  </a:cubicBezTo>
                  <a:cubicBezTo>
                    <a:pt x="120" y="90"/>
                    <a:pt x="143" y="68"/>
                    <a:pt x="150" y="4"/>
                  </a:cubicBezTo>
                  <a:lnTo>
                    <a:pt x="150" y="4"/>
                  </a:lnTo>
                  <a:cubicBezTo>
                    <a:pt x="138" y="8"/>
                    <a:pt x="131" y="11"/>
                    <a:pt x="120" y="11"/>
                  </a:cubicBezTo>
                  <a:cubicBezTo>
                    <a:pt x="109" y="11"/>
                    <a:pt x="98" y="8"/>
                    <a:pt x="83" y="4"/>
                  </a:cubicBezTo>
                  <a:cubicBezTo>
                    <a:pt x="71" y="1"/>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
            <p:cNvSpPr/>
            <p:nvPr/>
          </p:nvSpPr>
          <p:spPr>
            <a:xfrm>
              <a:off x="-2503672" y="-2651224"/>
              <a:ext cx="7879" cy="9311"/>
            </a:xfrm>
            <a:custGeom>
              <a:avLst/>
              <a:gdLst/>
              <a:ahLst/>
              <a:cxnLst/>
              <a:rect l="l" t="t" r="r" b="b"/>
              <a:pathLst>
                <a:path w="165" h="195" extrusionOk="0">
                  <a:moveTo>
                    <a:pt x="49" y="0"/>
                  </a:moveTo>
                  <a:lnTo>
                    <a:pt x="49" y="0"/>
                  </a:lnTo>
                  <a:cubicBezTo>
                    <a:pt x="1" y="41"/>
                    <a:pt x="68" y="75"/>
                    <a:pt x="53" y="116"/>
                  </a:cubicBezTo>
                  <a:cubicBezTo>
                    <a:pt x="42" y="146"/>
                    <a:pt x="53" y="183"/>
                    <a:pt x="82" y="190"/>
                  </a:cubicBezTo>
                  <a:cubicBezTo>
                    <a:pt x="87" y="190"/>
                    <a:pt x="87" y="194"/>
                    <a:pt x="90" y="194"/>
                  </a:cubicBezTo>
                  <a:cubicBezTo>
                    <a:pt x="113" y="194"/>
                    <a:pt x="127" y="157"/>
                    <a:pt x="150" y="146"/>
                  </a:cubicBezTo>
                  <a:cubicBezTo>
                    <a:pt x="158" y="142"/>
                    <a:pt x="161" y="127"/>
                    <a:pt x="165" y="116"/>
                  </a:cubicBezTo>
                  <a:cubicBezTo>
                    <a:pt x="143" y="82"/>
                    <a:pt x="68" y="78"/>
                    <a:pt x="101" y="7"/>
                  </a:cubicBezTo>
                  <a:cubicBezTo>
                    <a:pt x="82" y="4"/>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5"/>
            <p:cNvSpPr/>
            <p:nvPr/>
          </p:nvSpPr>
          <p:spPr>
            <a:xfrm>
              <a:off x="-2652174" y="-2741758"/>
              <a:ext cx="15376" cy="18813"/>
            </a:xfrm>
            <a:custGeom>
              <a:avLst/>
              <a:gdLst/>
              <a:ahLst/>
              <a:cxnLst/>
              <a:rect l="l" t="t" r="r" b="b"/>
              <a:pathLst>
                <a:path w="322" h="394" extrusionOk="0">
                  <a:moveTo>
                    <a:pt x="142" y="1"/>
                  </a:moveTo>
                  <a:cubicBezTo>
                    <a:pt x="97" y="1"/>
                    <a:pt x="52" y="35"/>
                    <a:pt x="0" y="128"/>
                  </a:cubicBezTo>
                  <a:cubicBezTo>
                    <a:pt x="19" y="143"/>
                    <a:pt x="38" y="154"/>
                    <a:pt x="57" y="154"/>
                  </a:cubicBezTo>
                  <a:cubicBezTo>
                    <a:pt x="71" y="154"/>
                    <a:pt x="83" y="143"/>
                    <a:pt x="90" y="106"/>
                  </a:cubicBezTo>
                  <a:cubicBezTo>
                    <a:pt x="94" y="71"/>
                    <a:pt x="120" y="53"/>
                    <a:pt x="142" y="53"/>
                  </a:cubicBezTo>
                  <a:lnTo>
                    <a:pt x="147" y="53"/>
                  </a:lnTo>
                  <a:cubicBezTo>
                    <a:pt x="173" y="57"/>
                    <a:pt x="199" y="87"/>
                    <a:pt x="202" y="121"/>
                  </a:cubicBezTo>
                  <a:cubicBezTo>
                    <a:pt x="209" y="158"/>
                    <a:pt x="173" y="150"/>
                    <a:pt x="157" y="166"/>
                  </a:cubicBezTo>
                  <a:cubicBezTo>
                    <a:pt x="128" y="188"/>
                    <a:pt x="102" y="199"/>
                    <a:pt x="68" y="206"/>
                  </a:cubicBezTo>
                  <a:cubicBezTo>
                    <a:pt x="30" y="218"/>
                    <a:pt x="52" y="240"/>
                    <a:pt x="68" y="259"/>
                  </a:cubicBezTo>
                  <a:cubicBezTo>
                    <a:pt x="75" y="251"/>
                    <a:pt x="90" y="244"/>
                    <a:pt x="97" y="244"/>
                  </a:cubicBezTo>
                  <a:cubicBezTo>
                    <a:pt x="105" y="244"/>
                    <a:pt x="113" y="247"/>
                    <a:pt x="120" y="263"/>
                  </a:cubicBezTo>
                  <a:cubicBezTo>
                    <a:pt x="131" y="307"/>
                    <a:pt x="97" y="315"/>
                    <a:pt x="68" y="323"/>
                  </a:cubicBezTo>
                  <a:lnTo>
                    <a:pt x="64" y="330"/>
                  </a:lnTo>
                  <a:lnTo>
                    <a:pt x="128" y="393"/>
                  </a:lnTo>
                  <a:cubicBezTo>
                    <a:pt x="161" y="363"/>
                    <a:pt x="191" y="326"/>
                    <a:pt x="236" y="311"/>
                  </a:cubicBezTo>
                  <a:cubicBezTo>
                    <a:pt x="259" y="304"/>
                    <a:pt x="322" y="121"/>
                    <a:pt x="314" y="102"/>
                  </a:cubicBezTo>
                  <a:cubicBezTo>
                    <a:pt x="311" y="98"/>
                    <a:pt x="307" y="90"/>
                    <a:pt x="299" y="87"/>
                  </a:cubicBezTo>
                  <a:cubicBezTo>
                    <a:pt x="240" y="38"/>
                    <a:pt x="191"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
            <p:cNvSpPr/>
            <p:nvPr/>
          </p:nvSpPr>
          <p:spPr>
            <a:xfrm>
              <a:off x="-2640762" y="-2747106"/>
              <a:ext cx="4202" cy="2913"/>
            </a:xfrm>
            <a:custGeom>
              <a:avLst/>
              <a:gdLst/>
              <a:ahLst/>
              <a:cxnLst/>
              <a:rect l="l" t="t" r="r" b="b"/>
              <a:pathLst>
                <a:path w="88" h="61" extrusionOk="0">
                  <a:moveTo>
                    <a:pt x="34" y="0"/>
                  </a:moveTo>
                  <a:cubicBezTo>
                    <a:pt x="20" y="0"/>
                    <a:pt x="8" y="4"/>
                    <a:pt x="4" y="26"/>
                  </a:cubicBezTo>
                  <a:cubicBezTo>
                    <a:pt x="1" y="34"/>
                    <a:pt x="4" y="49"/>
                    <a:pt x="12" y="57"/>
                  </a:cubicBezTo>
                  <a:cubicBezTo>
                    <a:pt x="15" y="61"/>
                    <a:pt x="23" y="61"/>
                    <a:pt x="27" y="61"/>
                  </a:cubicBezTo>
                  <a:cubicBezTo>
                    <a:pt x="42" y="61"/>
                    <a:pt x="53" y="45"/>
                    <a:pt x="65" y="34"/>
                  </a:cubicBezTo>
                  <a:cubicBezTo>
                    <a:pt x="75" y="26"/>
                    <a:pt x="79" y="19"/>
                    <a:pt x="87" y="12"/>
                  </a:cubicBezTo>
                  <a:cubicBezTo>
                    <a:pt x="79" y="8"/>
                    <a:pt x="68" y="4"/>
                    <a:pt x="57" y="4"/>
                  </a:cubicBezTo>
                  <a:cubicBezTo>
                    <a:pt x="49" y="4"/>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
            <p:cNvSpPr/>
            <p:nvPr/>
          </p:nvSpPr>
          <p:spPr>
            <a:xfrm>
              <a:off x="-2598073" y="-2784016"/>
              <a:ext cx="4106" cy="3581"/>
            </a:xfrm>
            <a:custGeom>
              <a:avLst/>
              <a:gdLst/>
              <a:ahLst/>
              <a:cxnLst/>
              <a:rect l="l" t="t" r="r" b="b"/>
              <a:pathLst>
                <a:path w="86" h="75" extrusionOk="0">
                  <a:moveTo>
                    <a:pt x="41" y="0"/>
                  </a:moveTo>
                  <a:cubicBezTo>
                    <a:pt x="37" y="0"/>
                    <a:pt x="30" y="4"/>
                    <a:pt x="23" y="11"/>
                  </a:cubicBezTo>
                  <a:cubicBezTo>
                    <a:pt x="8" y="19"/>
                    <a:pt x="0" y="48"/>
                    <a:pt x="4" y="59"/>
                  </a:cubicBezTo>
                  <a:cubicBezTo>
                    <a:pt x="8" y="71"/>
                    <a:pt x="15" y="75"/>
                    <a:pt x="23" y="75"/>
                  </a:cubicBezTo>
                  <a:cubicBezTo>
                    <a:pt x="34" y="75"/>
                    <a:pt x="45" y="67"/>
                    <a:pt x="56" y="67"/>
                  </a:cubicBezTo>
                  <a:cubicBezTo>
                    <a:pt x="63" y="56"/>
                    <a:pt x="75" y="45"/>
                    <a:pt x="86" y="33"/>
                  </a:cubicBezTo>
                  <a:cubicBezTo>
                    <a:pt x="71" y="22"/>
                    <a:pt x="60"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
            <p:cNvSpPr/>
            <p:nvPr/>
          </p:nvSpPr>
          <p:spPr>
            <a:xfrm>
              <a:off x="-2648975" y="-2730154"/>
              <a:ext cx="3104" cy="3820"/>
            </a:xfrm>
            <a:custGeom>
              <a:avLst/>
              <a:gdLst/>
              <a:ahLst/>
              <a:cxnLst/>
              <a:rect l="l" t="t" r="r" b="b"/>
              <a:pathLst>
                <a:path w="65" h="80" extrusionOk="0">
                  <a:moveTo>
                    <a:pt x="30" y="1"/>
                  </a:moveTo>
                  <a:cubicBezTo>
                    <a:pt x="23" y="1"/>
                    <a:pt x="8" y="8"/>
                    <a:pt x="1" y="16"/>
                  </a:cubicBezTo>
                  <a:lnTo>
                    <a:pt x="1" y="80"/>
                  </a:lnTo>
                  <a:cubicBezTo>
                    <a:pt x="30" y="72"/>
                    <a:pt x="64" y="64"/>
                    <a:pt x="53" y="20"/>
                  </a:cubicBezTo>
                  <a:cubicBezTo>
                    <a:pt x="46" y="4"/>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
            <p:cNvSpPr/>
            <p:nvPr/>
          </p:nvSpPr>
          <p:spPr>
            <a:xfrm>
              <a:off x="-2420682" y="-2646067"/>
              <a:ext cx="45601" cy="42497"/>
            </a:xfrm>
            <a:custGeom>
              <a:avLst/>
              <a:gdLst/>
              <a:ahLst/>
              <a:cxnLst/>
              <a:rect l="l" t="t" r="r" b="b"/>
              <a:pathLst>
                <a:path w="955" h="890" extrusionOk="0">
                  <a:moveTo>
                    <a:pt x="337" y="1"/>
                  </a:moveTo>
                  <a:cubicBezTo>
                    <a:pt x="311" y="1"/>
                    <a:pt x="292" y="12"/>
                    <a:pt x="278" y="56"/>
                  </a:cubicBezTo>
                  <a:cubicBezTo>
                    <a:pt x="273" y="64"/>
                    <a:pt x="270" y="64"/>
                    <a:pt x="263" y="64"/>
                  </a:cubicBezTo>
                  <a:lnTo>
                    <a:pt x="244" y="64"/>
                  </a:lnTo>
                  <a:cubicBezTo>
                    <a:pt x="240" y="60"/>
                    <a:pt x="233" y="60"/>
                    <a:pt x="225" y="60"/>
                  </a:cubicBezTo>
                  <a:cubicBezTo>
                    <a:pt x="221" y="60"/>
                    <a:pt x="218" y="60"/>
                    <a:pt x="214" y="64"/>
                  </a:cubicBezTo>
                  <a:cubicBezTo>
                    <a:pt x="218" y="172"/>
                    <a:pt x="199" y="277"/>
                    <a:pt x="116" y="360"/>
                  </a:cubicBezTo>
                  <a:cubicBezTo>
                    <a:pt x="139" y="360"/>
                    <a:pt x="158" y="363"/>
                    <a:pt x="206" y="367"/>
                  </a:cubicBezTo>
                  <a:cubicBezTo>
                    <a:pt x="150" y="396"/>
                    <a:pt x="132" y="445"/>
                    <a:pt x="90" y="445"/>
                  </a:cubicBezTo>
                  <a:lnTo>
                    <a:pt x="87" y="445"/>
                  </a:lnTo>
                  <a:cubicBezTo>
                    <a:pt x="23" y="438"/>
                    <a:pt x="71" y="370"/>
                    <a:pt x="38" y="344"/>
                  </a:cubicBezTo>
                  <a:lnTo>
                    <a:pt x="31" y="341"/>
                  </a:lnTo>
                  <a:cubicBezTo>
                    <a:pt x="12" y="367"/>
                    <a:pt x="9" y="396"/>
                    <a:pt x="19" y="427"/>
                  </a:cubicBezTo>
                  <a:cubicBezTo>
                    <a:pt x="42" y="501"/>
                    <a:pt x="35" y="569"/>
                    <a:pt x="1" y="636"/>
                  </a:cubicBezTo>
                  <a:cubicBezTo>
                    <a:pt x="35" y="666"/>
                    <a:pt x="79" y="677"/>
                    <a:pt x="90" y="729"/>
                  </a:cubicBezTo>
                  <a:cubicBezTo>
                    <a:pt x="98" y="745"/>
                    <a:pt x="113" y="755"/>
                    <a:pt x="132" y="755"/>
                  </a:cubicBezTo>
                  <a:lnTo>
                    <a:pt x="147" y="755"/>
                  </a:lnTo>
                  <a:cubicBezTo>
                    <a:pt x="173" y="729"/>
                    <a:pt x="214" y="722"/>
                    <a:pt x="228" y="681"/>
                  </a:cubicBezTo>
                  <a:lnTo>
                    <a:pt x="218" y="681"/>
                  </a:lnTo>
                  <a:cubicBezTo>
                    <a:pt x="135" y="681"/>
                    <a:pt x="116" y="624"/>
                    <a:pt x="143" y="472"/>
                  </a:cubicBezTo>
                  <a:lnTo>
                    <a:pt x="143" y="472"/>
                  </a:lnTo>
                  <a:cubicBezTo>
                    <a:pt x="206" y="505"/>
                    <a:pt x="199" y="588"/>
                    <a:pt x="266" y="624"/>
                  </a:cubicBezTo>
                  <a:cubicBezTo>
                    <a:pt x="292" y="595"/>
                    <a:pt x="311" y="543"/>
                    <a:pt x="359" y="543"/>
                  </a:cubicBezTo>
                  <a:cubicBezTo>
                    <a:pt x="371" y="543"/>
                    <a:pt x="382" y="546"/>
                    <a:pt x="401" y="553"/>
                  </a:cubicBezTo>
                  <a:lnTo>
                    <a:pt x="408" y="553"/>
                  </a:lnTo>
                  <a:cubicBezTo>
                    <a:pt x="427" y="553"/>
                    <a:pt x="430" y="517"/>
                    <a:pt x="412" y="494"/>
                  </a:cubicBezTo>
                  <a:cubicBezTo>
                    <a:pt x="394" y="467"/>
                    <a:pt x="385" y="438"/>
                    <a:pt x="420" y="427"/>
                  </a:cubicBezTo>
                  <a:cubicBezTo>
                    <a:pt x="468" y="415"/>
                    <a:pt x="490" y="355"/>
                    <a:pt x="539" y="355"/>
                  </a:cubicBezTo>
                  <a:cubicBezTo>
                    <a:pt x="547" y="355"/>
                    <a:pt x="551" y="355"/>
                    <a:pt x="558" y="360"/>
                  </a:cubicBezTo>
                  <a:cubicBezTo>
                    <a:pt x="580" y="363"/>
                    <a:pt x="592" y="396"/>
                    <a:pt x="580" y="400"/>
                  </a:cubicBezTo>
                  <a:cubicBezTo>
                    <a:pt x="513" y="441"/>
                    <a:pt x="542" y="543"/>
                    <a:pt x="453" y="569"/>
                  </a:cubicBezTo>
                  <a:cubicBezTo>
                    <a:pt x="397" y="584"/>
                    <a:pt x="401" y="598"/>
                    <a:pt x="430" y="666"/>
                  </a:cubicBezTo>
                  <a:cubicBezTo>
                    <a:pt x="442" y="688"/>
                    <a:pt x="438" y="719"/>
                    <a:pt x="420" y="741"/>
                  </a:cubicBezTo>
                  <a:cubicBezTo>
                    <a:pt x="412" y="748"/>
                    <a:pt x="404" y="752"/>
                    <a:pt x="401" y="752"/>
                  </a:cubicBezTo>
                  <a:cubicBezTo>
                    <a:pt x="390" y="752"/>
                    <a:pt x="378" y="741"/>
                    <a:pt x="363" y="733"/>
                  </a:cubicBezTo>
                  <a:cubicBezTo>
                    <a:pt x="356" y="726"/>
                    <a:pt x="349" y="726"/>
                    <a:pt x="337" y="726"/>
                  </a:cubicBezTo>
                  <a:cubicBezTo>
                    <a:pt x="326" y="726"/>
                    <a:pt x="311" y="729"/>
                    <a:pt x="300" y="733"/>
                  </a:cubicBezTo>
                  <a:cubicBezTo>
                    <a:pt x="285" y="736"/>
                    <a:pt x="273" y="741"/>
                    <a:pt x="259" y="741"/>
                  </a:cubicBezTo>
                  <a:cubicBezTo>
                    <a:pt x="247" y="741"/>
                    <a:pt x="240" y="736"/>
                    <a:pt x="228" y="733"/>
                  </a:cubicBezTo>
                  <a:lnTo>
                    <a:pt x="228" y="733"/>
                  </a:lnTo>
                  <a:cubicBezTo>
                    <a:pt x="233" y="789"/>
                    <a:pt x="273" y="808"/>
                    <a:pt x="296" y="834"/>
                  </a:cubicBezTo>
                  <a:cubicBezTo>
                    <a:pt x="345" y="853"/>
                    <a:pt x="394" y="871"/>
                    <a:pt x="446" y="886"/>
                  </a:cubicBezTo>
                  <a:cubicBezTo>
                    <a:pt x="453" y="890"/>
                    <a:pt x="457" y="890"/>
                    <a:pt x="468" y="890"/>
                  </a:cubicBezTo>
                  <a:cubicBezTo>
                    <a:pt x="502" y="890"/>
                    <a:pt x="558" y="876"/>
                    <a:pt x="580" y="860"/>
                  </a:cubicBezTo>
                  <a:cubicBezTo>
                    <a:pt x="595" y="853"/>
                    <a:pt x="603" y="845"/>
                    <a:pt x="621" y="845"/>
                  </a:cubicBezTo>
                  <a:lnTo>
                    <a:pt x="637" y="845"/>
                  </a:lnTo>
                  <a:cubicBezTo>
                    <a:pt x="644" y="849"/>
                    <a:pt x="651" y="849"/>
                    <a:pt x="659" y="849"/>
                  </a:cubicBezTo>
                  <a:cubicBezTo>
                    <a:pt x="737" y="849"/>
                    <a:pt x="820" y="774"/>
                    <a:pt x="816" y="707"/>
                  </a:cubicBezTo>
                  <a:cubicBezTo>
                    <a:pt x="816" y="666"/>
                    <a:pt x="830" y="651"/>
                    <a:pt x="856" y="636"/>
                  </a:cubicBezTo>
                  <a:cubicBezTo>
                    <a:pt x="883" y="617"/>
                    <a:pt x="872" y="595"/>
                    <a:pt x="856" y="576"/>
                  </a:cubicBezTo>
                  <a:cubicBezTo>
                    <a:pt x="830" y="498"/>
                    <a:pt x="887" y="483"/>
                    <a:pt x="939" y="460"/>
                  </a:cubicBezTo>
                  <a:cubicBezTo>
                    <a:pt x="954" y="405"/>
                    <a:pt x="872" y="412"/>
                    <a:pt x="875" y="382"/>
                  </a:cubicBezTo>
                  <a:cubicBezTo>
                    <a:pt x="887" y="300"/>
                    <a:pt x="820" y="243"/>
                    <a:pt x="812" y="169"/>
                  </a:cubicBezTo>
                  <a:cubicBezTo>
                    <a:pt x="812" y="135"/>
                    <a:pt x="812" y="90"/>
                    <a:pt x="771" y="90"/>
                  </a:cubicBezTo>
                  <a:cubicBezTo>
                    <a:pt x="763" y="90"/>
                    <a:pt x="752" y="94"/>
                    <a:pt x="737" y="98"/>
                  </a:cubicBezTo>
                  <a:cubicBezTo>
                    <a:pt x="711" y="30"/>
                    <a:pt x="644" y="64"/>
                    <a:pt x="599" y="41"/>
                  </a:cubicBezTo>
                  <a:cubicBezTo>
                    <a:pt x="554" y="15"/>
                    <a:pt x="520" y="8"/>
                    <a:pt x="490" y="8"/>
                  </a:cubicBezTo>
                  <a:cubicBezTo>
                    <a:pt x="472" y="8"/>
                    <a:pt x="453" y="12"/>
                    <a:pt x="430" y="15"/>
                  </a:cubicBezTo>
                  <a:lnTo>
                    <a:pt x="423" y="15"/>
                  </a:lnTo>
                  <a:cubicBezTo>
                    <a:pt x="412" y="15"/>
                    <a:pt x="397" y="12"/>
                    <a:pt x="382" y="8"/>
                  </a:cubicBezTo>
                  <a:cubicBezTo>
                    <a:pt x="367" y="4"/>
                    <a:pt x="352" y="1"/>
                    <a:pt x="3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
            <p:cNvSpPr/>
            <p:nvPr/>
          </p:nvSpPr>
          <p:spPr>
            <a:xfrm>
              <a:off x="-2420873" y="-2643058"/>
              <a:ext cx="10601" cy="14182"/>
            </a:xfrm>
            <a:custGeom>
              <a:avLst/>
              <a:gdLst/>
              <a:ahLst/>
              <a:cxnLst/>
              <a:rect l="l" t="t" r="r" b="b"/>
              <a:pathLst>
                <a:path w="222" h="297" extrusionOk="0">
                  <a:moveTo>
                    <a:pt x="75" y="1"/>
                  </a:moveTo>
                  <a:cubicBezTo>
                    <a:pt x="72" y="1"/>
                    <a:pt x="65" y="5"/>
                    <a:pt x="57" y="12"/>
                  </a:cubicBezTo>
                  <a:cubicBezTo>
                    <a:pt x="20" y="50"/>
                    <a:pt x="102" y="57"/>
                    <a:pt x="87" y="95"/>
                  </a:cubicBezTo>
                  <a:cubicBezTo>
                    <a:pt x="83" y="102"/>
                    <a:pt x="80" y="109"/>
                    <a:pt x="75" y="117"/>
                  </a:cubicBezTo>
                  <a:cubicBezTo>
                    <a:pt x="83" y="147"/>
                    <a:pt x="83" y="180"/>
                    <a:pt x="53" y="195"/>
                  </a:cubicBezTo>
                  <a:cubicBezTo>
                    <a:pt x="1" y="218"/>
                    <a:pt x="35" y="247"/>
                    <a:pt x="35" y="278"/>
                  </a:cubicBezTo>
                  <a:lnTo>
                    <a:pt x="42" y="281"/>
                  </a:lnTo>
                  <a:cubicBezTo>
                    <a:pt x="49" y="274"/>
                    <a:pt x="61" y="270"/>
                    <a:pt x="72" y="270"/>
                  </a:cubicBezTo>
                  <a:cubicBezTo>
                    <a:pt x="91" y="270"/>
                    <a:pt x="106" y="281"/>
                    <a:pt x="120" y="297"/>
                  </a:cubicBezTo>
                  <a:cubicBezTo>
                    <a:pt x="203" y="214"/>
                    <a:pt x="222" y="109"/>
                    <a:pt x="218" y="1"/>
                  </a:cubicBezTo>
                  <a:lnTo>
                    <a:pt x="218" y="1"/>
                  </a:lnTo>
                  <a:cubicBezTo>
                    <a:pt x="203" y="16"/>
                    <a:pt x="192" y="38"/>
                    <a:pt x="165" y="38"/>
                  </a:cubicBezTo>
                  <a:cubicBezTo>
                    <a:pt x="162" y="38"/>
                    <a:pt x="158" y="38"/>
                    <a:pt x="154" y="35"/>
                  </a:cubicBezTo>
                  <a:cubicBezTo>
                    <a:pt x="151" y="38"/>
                    <a:pt x="147" y="38"/>
                    <a:pt x="143" y="38"/>
                  </a:cubicBezTo>
                  <a:lnTo>
                    <a:pt x="132" y="38"/>
                  </a:lnTo>
                  <a:cubicBezTo>
                    <a:pt x="125" y="35"/>
                    <a:pt x="117" y="27"/>
                    <a:pt x="110" y="19"/>
                  </a:cubicBezTo>
                  <a:cubicBezTo>
                    <a:pt x="98" y="12"/>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
            <p:cNvSpPr/>
            <p:nvPr/>
          </p:nvSpPr>
          <p:spPr>
            <a:xfrm>
              <a:off x="-2411371" y="-2649648"/>
              <a:ext cx="11269" cy="6637"/>
            </a:xfrm>
            <a:custGeom>
              <a:avLst/>
              <a:gdLst/>
              <a:ahLst/>
              <a:cxnLst/>
              <a:rect l="l" t="t" r="r" b="b"/>
              <a:pathLst>
                <a:path w="236" h="139" extrusionOk="0">
                  <a:moveTo>
                    <a:pt x="138" y="0"/>
                  </a:moveTo>
                  <a:cubicBezTo>
                    <a:pt x="123" y="0"/>
                    <a:pt x="109" y="4"/>
                    <a:pt x="86" y="12"/>
                  </a:cubicBezTo>
                  <a:cubicBezTo>
                    <a:pt x="11" y="38"/>
                    <a:pt x="0" y="4"/>
                    <a:pt x="11" y="90"/>
                  </a:cubicBezTo>
                  <a:cubicBezTo>
                    <a:pt x="15" y="105"/>
                    <a:pt x="15" y="121"/>
                    <a:pt x="19" y="139"/>
                  </a:cubicBezTo>
                  <a:cubicBezTo>
                    <a:pt x="23" y="135"/>
                    <a:pt x="26" y="135"/>
                    <a:pt x="30" y="135"/>
                  </a:cubicBezTo>
                  <a:cubicBezTo>
                    <a:pt x="38" y="135"/>
                    <a:pt x="45" y="135"/>
                    <a:pt x="49" y="139"/>
                  </a:cubicBezTo>
                  <a:lnTo>
                    <a:pt x="68" y="139"/>
                  </a:lnTo>
                  <a:cubicBezTo>
                    <a:pt x="75" y="139"/>
                    <a:pt x="78" y="139"/>
                    <a:pt x="83" y="131"/>
                  </a:cubicBezTo>
                  <a:cubicBezTo>
                    <a:pt x="97" y="87"/>
                    <a:pt x="116" y="76"/>
                    <a:pt x="142" y="76"/>
                  </a:cubicBezTo>
                  <a:cubicBezTo>
                    <a:pt x="157" y="76"/>
                    <a:pt x="172" y="79"/>
                    <a:pt x="187" y="83"/>
                  </a:cubicBezTo>
                  <a:cubicBezTo>
                    <a:pt x="202" y="87"/>
                    <a:pt x="217" y="90"/>
                    <a:pt x="228" y="90"/>
                  </a:cubicBezTo>
                  <a:lnTo>
                    <a:pt x="235" y="90"/>
                  </a:lnTo>
                  <a:cubicBezTo>
                    <a:pt x="209" y="45"/>
                    <a:pt x="19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
            <p:cNvSpPr/>
            <p:nvPr/>
          </p:nvSpPr>
          <p:spPr>
            <a:xfrm>
              <a:off x="-2381050" y="-2624102"/>
              <a:ext cx="5205" cy="5539"/>
            </a:xfrm>
            <a:custGeom>
              <a:avLst/>
              <a:gdLst/>
              <a:ahLst/>
              <a:cxnLst/>
              <a:rect l="l" t="t" r="r" b="b"/>
              <a:pathLst>
                <a:path w="109" h="116" extrusionOk="0">
                  <a:moveTo>
                    <a:pt x="109" y="0"/>
                  </a:moveTo>
                  <a:lnTo>
                    <a:pt x="109" y="0"/>
                  </a:lnTo>
                  <a:cubicBezTo>
                    <a:pt x="57" y="23"/>
                    <a:pt x="0" y="38"/>
                    <a:pt x="26" y="116"/>
                  </a:cubicBezTo>
                  <a:cubicBezTo>
                    <a:pt x="57" y="105"/>
                    <a:pt x="87" y="93"/>
                    <a:pt x="105" y="67"/>
                  </a:cubicBezTo>
                  <a:cubicBezTo>
                    <a:pt x="105" y="45"/>
                    <a:pt x="109" y="23"/>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
            <p:cNvSpPr/>
            <p:nvPr/>
          </p:nvSpPr>
          <p:spPr>
            <a:xfrm>
              <a:off x="-2415143" y="-2629115"/>
              <a:ext cx="22729" cy="22920"/>
            </a:xfrm>
            <a:custGeom>
              <a:avLst/>
              <a:gdLst/>
              <a:ahLst/>
              <a:cxnLst/>
              <a:rect l="l" t="t" r="r" b="b"/>
              <a:pathLst>
                <a:path w="476" h="480" extrusionOk="0">
                  <a:moveTo>
                    <a:pt x="423" y="0"/>
                  </a:moveTo>
                  <a:cubicBezTo>
                    <a:pt x="374" y="0"/>
                    <a:pt x="352" y="60"/>
                    <a:pt x="304" y="72"/>
                  </a:cubicBezTo>
                  <a:cubicBezTo>
                    <a:pt x="269" y="83"/>
                    <a:pt x="278" y="112"/>
                    <a:pt x="296" y="139"/>
                  </a:cubicBezTo>
                  <a:cubicBezTo>
                    <a:pt x="314" y="162"/>
                    <a:pt x="311" y="198"/>
                    <a:pt x="292" y="198"/>
                  </a:cubicBezTo>
                  <a:lnTo>
                    <a:pt x="285" y="198"/>
                  </a:lnTo>
                  <a:cubicBezTo>
                    <a:pt x="266" y="191"/>
                    <a:pt x="255" y="188"/>
                    <a:pt x="243" y="188"/>
                  </a:cubicBezTo>
                  <a:cubicBezTo>
                    <a:pt x="195" y="188"/>
                    <a:pt x="176" y="240"/>
                    <a:pt x="150" y="269"/>
                  </a:cubicBezTo>
                  <a:cubicBezTo>
                    <a:pt x="83" y="233"/>
                    <a:pt x="90" y="150"/>
                    <a:pt x="27" y="117"/>
                  </a:cubicBezTo>
                  <a:lnTo>
                    <a:pt x="27" y="117"/>
                  </a:lnTo>
                  <a:cubicBezTo>
                    <a:pt x="0" y="269"/>
                    <a:pt x="19" y="326"/>
                    <a:pt x="102" y="326"/>
                  </a:cubicBezTo>
                  <a:lnTo>
                    <a:pt x="112" y="326"/>
                  </a:lnTo>
                  <a:cubicBezTo>
                    <a:pt x="98" y="367"/>
                    <a:pt x="57" y="374"/>
                    <a:pt x="31" y="400"/>
                  </a:cubicBezTo>
                  <a:cubicBezTo>
                    <a:pt x="38" y="404"/>
                    <a:pt x="42" y="412"/>
                    <a:pt x="45" y="416"/>
                  </a:cubicBezTo>
                  <a:cubicBezTo>
                    <a:pt x="79" y="464"/>
                    <a:pt x="128" y="471"/>
                    <a:pt x="180" y="479"/>
                  </a:cubicBezTo>
                  <a:cubicBezTo>
                    <a:pt x="157" y="453"/>
                    <a:pt x="117" y="434"/>
                    <a:pt x="112" y="378"/>
                  </a:cubicBezTo>
                  <a:lnTo>
                    <a:pt x="112" y="378"/>
                  </a:lnTo>
                  <a:cubicBezTo>
                    <a:pt x="124" y="381"/>
                    <a:pt x="131" y="386"/>
                    <a:pt x="143" y="386"/>
                  </a:cubicBezTo>
                  <a:cubicBezTo>
                    <a:pt x="157" y="386"/>
                    <a:pt x="169" y="381"/>
                    <a:pt x="184" y="378"/>
                  </a:cubicBezTo>
                  <a:cubicBezTo>
                    <a:pt x="195" y="374"/>
                    <a:pt x="210" y="371"/>
                    <a:pt x="221" y="371"/>
                  </a:cubicBezTo>
                  <a:cubicBezTo>
                    <a:pt x="233" y="371"/>
                    <a:pt x="240" y="371"/>
                    <a:pt x="247" y="378"/>
                  </a:cubicBezTo>
                  <a:cubicBezTo>
                    <a:pt x="262" y="386"/>
                    <a:pt x="274" y="397"/>
                    <a:pt x="285" y="397"/>
                  </a:cubicBezTo>
                  <a:cubicBezTo>
                    <a:pt x="288" y="397"/>
                    <a:pt x="296" y="393"/>
                    <a:pt x="304" y="386"/>
                  </a:cubicBezTo>
                  <a:cubicBezTo>
                    <a:pt x="322" y="364"/>
                    <a:pt x="326" y="333"/>
                    <a:pt x="314" y="311"/>
                  </a:cubicBezTo>
                  <a:cubicBezTo>
                    <a:pt x="285" y="243"/>
                    <a:pt x="281" y="229"/>
                    <a:pt x="337" y="214"/>
                  </a:cubicBezTo>
                  <a:cubicBezTo>
                    <a:pt x="426" y="188"/>
                    <a:pt x="397" y="86"/>
                    <a:pt x="464" y="45"/>
                  </a:cubicBezTo>
                  <a:cubicBezTo>
                    <a:pt x="476" y="41"/>
                    <a:pt x="464" y="8"/>
                    <a:pt x="442" y="5"/>
                  </a:cubicBezTo>
                  <a:cubicBezTo>
                    <a:pt x="435" y="0"/>
                    <a:pt x="431" y="0"/>
                    <a:pt x="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
            <p:cNvSpPr/>
            <p:nvPr/>
          </p:nvSpPr>
          <p:spPr>
            <a:xfrm>
              <a:off x="-2452818" y="-2610206"/>
              <a:ext cx="15423" cy="22013"/>
            </a:xfrm>
            <a:custGeom>
              <a:avLst/>
              <a:gdLst/>
              <a:ahLst/>
              <a:cxnLst/>
              <a:rect l="l" t="t" r="r" b="b"/>
              <a:pathLst>
                <a:path w="323" h="461" extrusionOk="0">
                  <a:moveTo>
                    <a:pt x="263" y="1"/>
                  </a:moveTo>
                  <a:cubicBezTo>
                    <a:pt x="225" y="53"/>
                    <a:pt x="169" y="64"/>
                    <a:pt x="116" y="83"/>
                  </a:cubicBezTo>
                  <a:cubicBezTo>
                    <a:pt x="106" y="169"/>
                    <a:pt x="31" y="218"/>
                    <a:pt x="1" y="292"/>
                  </a:cubicBezTo>
                  <a:cubicBezTo>
                    <a:pt x="42" y="344"/>
                    <a:pt x="72" y="397"/>
                    <a:pt x="94" y="461"/>
                  </a:cubicBezTo>
                  <a:cubicBezTo>
                    <a:pt x="158" y="430"/>
                    <a:pt x="263" y="449"/>
                    <a:pt x="251" y="326"/>
                  </a:cubicBezTo>
                  <a:cubicBezTo>
                    <a:pt x="251" y="315"/>
                    <a:pt x="289" y="296"/>
                    <a:pt x="311" y="282"/>
                  </a:cubicBezTo>
                  <a:cubicBezTo>
                    <a:pt x="304" y="273"/>
                    <a:pt x="300" y="270"/>
                    <a:pt x="296" y="263"/>
                  </a:cubicBezTo>
                  <a:lnTo>
                    <a:pt x="281" y="263"/>
                  </a:lnTo>
                  <a:cubicBezTo>
                    <a:pt x="128" y="263"/>
                    <a:pt x="116" y="244"/>
                    <a:pt x="199" y="102"/>
                  </a:cubicBezTo>
                  <a:cubicBezTo>
                    <a:pt x="214" y="75"/>
                    <a:pt x="233" y="49"/>
                    <a:pt x="266" y="49"/>
                  </a:cubicBezTo>
                  <a:lnTo>
                    <a:pt x="311" y="49"/>
                  </a:lnTo>
                  <a:cubicBezTo>
                    <a:pt x="323" y="4"/>
                    <a:pt x="285" y="1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
            <p:cNvSpPr/>
            <p:nvPr/>
          </p:nvSpPr>
          <p:spPr>
            <a:xfrm>
              <a:off x="-2448855" y="-2598078"/>
              <a:ext cx="18766" cy="16140"/>
            </a:xfrm>
            <a:custGeom>
              <a:avLst/>
              <a:gdLst/>
              <a:ahLst/>
              <a:cxnLst/>
              <a:rect l="l" t="t" r="r" b="b"/>
              <a:pathLst>
                <a:path w="393" h="338" extrusionOk="0">
                  <a:moveTo>
                    <a:pt x="392" y="1"/>
                  </a:moveTo>
                  <a:lnTo>
                    <a:pt x="392" y="1"/>
                  </a:lnTo>
                  <a:cubicBezTo>
                    <a:pt x="352" y="5"/>
                    <a:pt x="329" y="45"/>
                    <a:pt x="295" y="45"/>
                  </a:cubicBezTo>
                  <a:cubicBezTo>
                    <a:pt x="288" y="45"/>
                    <a:pt x="285" y="45"/>
                    <a:pt x="277" y="42"/>
                  </a:cubicBezTo>
                  <a:cubicBezTo>
                    <a:pt x="262" y="35"/>
                    <a:pt x="243" y="31"/>
                    <a:pt x="228" y="28"/>
                  </a:cubicBezTo>
                  <a:cubicBezTo>
                    <a:pt x="206" y="42"/>
                    <a:pt x="168" y="61"/>
                    <a:pt x="168" y="72"/>
                  </a:cubicBezTo>
                  <a:cubicBezTo>
                    <a:pt x="180" y="195"/>
                    <a:pt x="75" y="176"/>
                    <a:pt x="11" y="207"/>
                  </a:cubicBezTo>
                  <a:cubicBezTo>
                    <a:pt x="7" y="211"/>
                    <a:pt x="4" y="214"/>
                    <a:pt x="0" y="221"/>
                  </a:cubicBezTo>
                  <a:cubicBezTo>
                    <a:pt x="38" y="233"/>
                    <a:pt x="71" y="247"/>
                    <a:pt x="86" y="289"/>
                  </a:cubicBezTo>
                  <a:cubicBezTo>
                    <a:pt x="97" y="323"/>
                    <a:pt x="116" y="337"/>
                    <a:pt x="131" y="337"/>
                  </a:cubicBezTo>
                  <a:cubicBezTo>
                    <a:pt x="150" y="337"/>
                    <a:pt x="168" y="319"/>
                    <a:pt x="180" y="297"/>
                  </a:cubicBezTo>
                  <a:cubicBezTo>
                    <a:pt x="213" y="237"/>
                    <a:pt x="251" y="192"/>
                    <a:pt x="314" y="166"/>
                  </a:cubicBezTo>
                  <a:cubicBezTo>
                    <a:pt x="340" y="154"/>
                    <a:pt x="363" y="128"/>
                    <a:pt x="359" y="90"/>
                  </a:cubicBezTo>
                  <a:cubicBezTo>
                    <a:pt x="340" y="57"/>
                    <a:pt x="392" y="38"/>
                    <a:pt x="3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
            <p:cNvSpPr/>
            <p:nvPr/>
          </p:nvSpPr>
          <p:spPr>
            <a:xfrm>
              <a:off x="-2441931" y="-2607867"/>
              <a:ext cx="13465" cy="14134"/>
            </a:xfrm>
            <a:custGeom>
              <a:avLst/>
              <a:gdLst/>
              <a:ahLst/>
              <a:cxnLst/>
              <a:rect l="l" t="t" r="r" b="b"/>
              <a:pathLst>
                <a:path w="282" h="296" extrusionOk="0">
                  <a:moveTo>
                    <a:pt x="50" y="0"/>
                  </a:moveTo>
                  <a:cubicBezTo>
                    <a:pt x="64" y="41"/>
                    <a:pt x="1" y="105"/>
                    <a:pt x="83" y="131"/>
                  </a:cubicBezTo>
                  <a:cubicBezTo>
                    <a:pt x="143" y="138"/>
                    <a:pt x="162" y="176"/>
                    <a:pt x="132" y="247"/>
                  </a:cubicBezTo>
                  <a:cubicBezTo>
                    <a:pt x="140" y="250"/>
                    <a:pt x="143" y="250"/>
                    <a:pt x="150" y="250"/>
                  </a:cubicBezTo>
                  <a:cubicBezTo>
                    <a:pt x="184" y="250"/>
                    <a:pt x="207" y="210"/>
                    <a:pt x="247" y="206"/>
                  </a:cubicBezTo>
                  <a:lnTo>
                    <a:pt x="247" y="206"/>
                  </a:lnTo>
                  <a:cubicBezTo>
                    <a:pt x="247" y="243"/>
                    <a:pt x="195" y="262"/>
                    <a:pt x="214" y="295"/>
                  </a:cubicBezTo>
                  <a:cubicBezTo>
                    <a:pt x="274" y="255"/>
                    <a:pt x="281" y="210"/>
                    <a:pt x="247" y="138"/>
                  </a:cubicBezTo>
                  <a:cubicBezTo>
                    <a:pt x="214" y="64"/>
                    <a:pt x="158" y="23"/>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
            <p:cNvSpPr/>
            <p:nvPr/>
          </p:nvSpPr>
          <p:spPr>
            <a:xfrm>
              <a:off x="-2434625" y="-2689280"/>
              <a:ext cx="20437" cy="21488"/>
            </a:xfrm>
            <a:custGeom>
              <a:avLst/>
              <a:gdLst/>
              <a:ahLst/>
              <a:cxnLst/>
              <a:rect l="l" t="t" r="r" b="b"/>
              <a:pathLst>
                <a:path w="428" h="450" extrusionOk="0">
                  <a:moveTo>
                    <a:pt x="144" y="1"/>
                  </a:moveTo>
                  <a:cubicBezTo>
                    <a:pt x="136" y="1"/>
                    <a:pt x="125" y="1"/>
                    <a:pt x="113" y="4"/>
                  </a:cubicBezTo>
                  <a:cubicBezTo>
                    <a:pt x="61" y="27"/>
                    <a:pt x="49" y="49"/>
                    <a:pt x="65" y="109"/>
                  </a:cubicBezTo>
                  <a:cubicBezTo>
                    <a:pt x="80" y="166"/>
                    <a:pt x="57" y="221"/>
                    <a:pt x="1" y="259"/>
                  </a:cubicBezTo>
                  <a:cubicBezTo>
                    <a:pt x="27" y="289"/>
                    <a:pt x="54" y="315"/>
                    <a:pt x="80" y="341"/>
                  </a:cubicBezTo>
                  <a:cubicBezTo>
                    <a:pt x="91" y="352"/>
                    <a:pt x="106" y="363"/>
                    <a:pt x="117" y="375"/>
                  </a:cubicBezTo>
                  <a:cubicBezTo>
                    <a:pt x="125" y="356"/>
                    <a:pt x="132" y="337"/>
                    <a:pt x="151" y="337"/>
                  </a:cubicBezTo>
                  <a:cubicBezTo>
                    <a:pt x="158" y="337"/>
                    <a:pt x="162" y="337"/>
                    <a:pt x="173" y="341"/>
                  </a:cubicBezTo>
                  <a:cubicBezTo>
                    <a:pt x="192" y="352"/>
                    <a:pt x="214" y="367"/>
                    <a:pt x="214" y="390"/>
                  </a:cubicBezTo>
                  <a:cubicBezTo>
                    <a:pt x="214" y="420"/>
                    <a:pt x="184" y="416"/>
                    <a:pt x="166" y="427"/>
                  </a:cubicBezTo>
                  <a:cubicBezTo>
                    <a:pt x="180" y="442"/>
                    <a:pt x="199" y="449"/>
                    <a:pt x="214" y="449"/>
                  </a:cubicBezTo>
                  <a:cubicBezTo>
                    <a:pt x="229" y="449"/>
                    <a:pt x="241" y="446"/>
                    <a:pt x="256" y="435"/>
                  </a:cubicBezTo>
                  <a:cubicBezTo>
                    <a:pt x="263" y="427"/>
                    <a:pt x="270" y="427"/>
                    <a:pt x="278" y="427"/>
                  </a:cubicBezTo>
                  <a:cubicBezTo>
                    <a:pt x="293" y="427"/>
                    <a:pt x="304" y="435"/>
                    <a:pt x="311" y="442"/>
                  </a:cubicBezTo>
                  <a:cubicBezTo>
                    <a:pt x="337" y="408"/>
                    <a:pt x="386" y="404"/>
                    <a:pt x="416" y="378"/>
                  </a:cubicBezTo>
                  <a:cubicBezTo>
                    <a:pt x="420" y="371"/>
                    <a:pt x="424" y="367"/>
                    <a:pt x="427" y="359"/>
                  </a:cubicBezTo>
                  <a:cubicBezTo>
                    <a:pt x="416" y="349"/>
                    <a:pt x="405" y="341"/>
                    <a:pt x="398" y="326"/>
                  </a:cubicBezTo>
                  <a:cubicBezTo>
                    <a:pt x="363" y="273"/>
                    <a:pt x="360" y="199"/>
                    <a:pt x="274" y="180"/>
                  </a:cubicBezTo>
                  <a:cubicBezTo>
                    <a:pt x="259" y="180"/>
                    <a:pt x="222" y="139"/>
                    <a:pt x="233" y="98"/>
                  </a:cubicBezTo>
                  <a:cubicBezTo>
                    <a:pt x="225" y="83"/>
                    <a:pt x="225" y="68"/>
                    <a:pt x="214" y="57"/>
                  </a:cubicBezTo>
                  <a:cubicBezTo>
                    <a:pt x="196" y="27"/>
                    <a:pt x="177"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
            <p:cNvSpPr/>
            <p:nvPr/>
          </p:nvSpPr>
          <p:spPr>
            <a:xfrm>
              <a:off x="-2421207" y="-2692480"/>
              <a:ext cx="14659" cy="16474"/>
            </a:xfrm>
            <a:custGeom>
              <a:avLst/>
              <a:gdLst/>
              <a:ahLst/>
              <a:cxnLst/>
              <a:rect l="l" t="t" r="r" b="b"/>
              <a:pathLst>
                <a:path w="307" h="345" extrusionOk="0">
                  <a:moveTo>
                    <a:pt x="82" y="0"/>
                  </a:moveTo>
                  <a:cubicBezTo>
                    <a:pt x="53" y="38"/>
                    <a:pt x="42" y="86"/>
                    <a:pt x="1" y="116"/>
                  </a:cubicBezTo>
                  <a:cubicBezTo>
                    <a:pt x="15" y="131"/>
                    <a:pt x="20" y="147"/>
                    <a:pt x="20" y="169"/>
                  </a:cubicBezTo>
                  <a:cubicBezTo>
                    <a:pt x="12" y="199"/>
                    <a:pt x="30" y="225"/>
                    <a:pt x="60" y="228"/>
                  </a:cubicBezTo>
                  <a:lnTo>
                    <a:pt x="68" y="228"/>
                  </a:lnTo>
                  <a:cubicBezTo>
                    <a:pt x="94" y="228"/>
                    <a:pt x="87" y="199"/>
                    <a:pt x="94" y="180"/>
                  </a:cubicBezTo>
                  <a:cubicBezTo>
                    <a:pt x="101" y="157"/>
                    <a:pt x="117" y="150"/>
                    <a:pt x="135" y="150"/>
                  </a:cubicBezTo>
                  <a:lnTo>
                    <a:pt x="150" y="150"/>
                  </a:lnTo>
                  <a:cubicBezTo>
                    <a:pt x="180" y="157"/>
                    <a:pt x="172" y="188"/>
                    <a:pt x="165" y="206"/>
                  </a:cubicBezTo>
                  <a:cubicBezTo>
                    <a:pt x="165" y="221"/>
                    <a:pt x="161" y="240"/>
                    <a:pt x="150" y="251"/>
                  </a:cubicBezTo>
                  <a:cubicBezTo>
                    <a:pt x="132" y="273"/>
                    <a:pt x="105" y="281"/>
                    <a:pt x="132" y="322"/>
                  </a:cubicBezTo>
                  <a:cubicBezTo>
                    <a:pt x="143" y="340"/>
                    <a:pt x="154" y="345"/>
                    <a:pt x="165" y="345"/>
                  </a:cubicBezTo>
                  <a:cubicBezTo>
                    <a:pt x="180" y="345"/>
                    <a:pt x="195" y="333"/>
                    <a:pt x="210" y="330"/>
                  </a:cubicBezTo>
                  <a:lnTo>
                    <a:pt x="244" y="330"/>
                  </a:lnTo>
                  <a:cubicBezTo>
                    <a:pt x="266" y="322"/>
                    <a:pt x="292" y="318"/>
                    <a:pt x="307" y="295"/>
                  </a:cubicBezTo>
                  <a:cubicBezTo>
                    <a:pt x="247" y="255"/>
                    <a:pt x="300" y="199"/>
                    <a:pt x="296" y="150"/>
                  </a:cubicBezTo>
                  <a:lnTo>
                    <a:pt x="292" y="150"/>
                  </a:lnTo>
                  <a:cubicBezTo>
                    <a:pt x="236" y="86"/>
                    <a:pt x="19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
            <p:cNvSpPr/>
            <p:nvPr/>
          </p:nvSpPr>
          <p:spPr>
            <a:xfrm>
              <a:off x="-2424072" y="-2686988"/>
              <a:ext cx="14516" cy="14898"/>
            </a:xfrm>
            <a:custGeom>
              <a:avLst/>
              <a:gdLst/>
              <a:ahLst/>
              <a:cxnLst/>
              <a:rect l="l" t="t" r="r" b="b"/>
              <a:pathLst>
                <a:path w="304" h="312" extrusionOk="0">
                  <a:moveTo>
                    <a:pt x="61" y="1"/>
                  </a:moveTo>
                  <a:lnTo>
                    <a:pt x="12" y="50"/>
                  </a:lnTo>
                  <a:cubicBezTo>
                    <a:pt x="1" y="91"/>
                    <a:pt x="38" y="132"/>
                    <a:pt x="53" y="132"/>
                  </a:cubicBezTo>
                  <a:cubicBezTo>
                    <a:pt x="139" y="151"/>
                    <a:pt x="142" y="225"/>
                    <a:pt x="177" y="278"/>
                  </a:cubicBezTo>
                  <a:cubicBezTo>
                    <a:pt x="184" y="293"/>
                    <a:pt x="195" y="301"/>
                    <a:pt x="206" y="311"/>
                  </a:cubicBezTo>
                  <a:cubicBezTo>
                    <a:pt x="255" y="293"/>
                    <a:pt x="281" y="259"/>
                    <a:pt x="304" y="215"/>
                  </a:cubicBezTo>
                  <a:lnTo>
                    <a:pt x="270" y="215"/>
                  </a:lnTo>
                  <a:cubicBezTo>
                    <a:pt x="255" y="218"/>
                    <a:pt x="240" y="230"/>
                    <a:pt x="225" y="230"/>
                  </a:cubicBezTo>
                  <a:cubicBezTo>
                    <a:pt x="214" y="230"/>
                    <a:pt x="203" y="225"/>
                    <a:pt x="192" y="207"/>
                  </a:cubicBezTo>
                  <a:cubicBezTo>
                    <a:pt x="165" y="166"/>
                    <a:pt x="192" y="158"/>
                    <a:pt x="210" y="136"/>
                  </a:cubicBezTo>
                  <a:cubicBezTo>
                    <a:pt x="221" y="125"/>
                    <a:pt x="225" y="106"/>
                    <a:pt x="225" y="91"/>
                  </a:cubicBezTo>
                  <a:cubicBezTo>
                    <a:pt x="232" y="73"/>
                    <a:pt x="240" y="42"/>
                    <a:pt x="210" y="35"/>
                  </a:cubicBezTo>
                  <a:lnTo>
                    <a:pt x="195" y="35"/>
                  </a:lnTo>
                  <a:cubicBezTo>
                    <a:pt x="177" y="35"/>
                    <a:pt x="161" y="42"/>
                    <a:pt x="154" y="65"/>
                  </a:cubicBezTo>
                  <a:cubicBezTo>
                    <a:pt x="147" y="84"/>
                    <a:pt x="154" y="113"/>
                    <a:pt x="128" y="113"/>
                  </a:cubicBezTo>
                  <a:lnTo>
                    <a:pt x="120" y="113"/>
                  </a:lnTo>
                  <a:cubicBezTo>
                    <a:pt x="90" y="110"/>
                    <a:pt x="72" y="84"/>
                    <a:pt x="80" y="54"/>
                  </a:cubicBezTo>
                  <a:cubicBezTo>
                    <a:pt x="80" y="32"/>
                    <a:pt x="75"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
            <p:cNvSpPr/>
            <p:nvPr/>
          </p:nvSpPr>
          <p:spPr>
            <a:xfrm>
              <a:off x="-2431712" y="-2673045"/>
              <a:ext cx="11985" cy="10983"/>
            </a:xfrm>
            <a:custGeom>
              <a:avLst/>
              <a:gdLst/>
              <a:ahLst/>
              <a:cxnLst/>
              <a:rect l="l" t="t" r="r" b="b"/>
              <a:pathLst>
                <a:path w="251" h="230" extrusionOk="0">
                  <a:moveTo>
                    <a:pt x="19" y="1"/>
                  </a:moveTo>
                  <a:cubicBezTo>
                    <a:pt x="0" y="27"/>
                    <a:pt x="0" y="50"/>
                    <a:pt x="26" y="72"/>
                  </a:cubicBezTo>
                  <a:cubicBezTo>
                    <a:pt x="45" y="87"/>
                    <a:pt x="71" y="109"/>
                    <a:pt x="60" y="135"/>
                  </a:cubicBezTo>
                  <a:cubicBezTo>
                    <a:pt x="33" y="229"/>
                    <a:pt x="97" y="221"/>
                    <a:pt x="153" y="229"/>
                  </a:cubicBezTo>
                  <a:cubicBezTo>
                    <a:pt x="164" y="211"/>
                    <a:pt x="213" y="218"/>
                    <a:pt x="195" y="180"/>
                  </a:cubicBezTo>
                  <a:cubicBezTo>
                    <a:pt x="164" y="113"/>
                    <a:pt x="217" y="117"/>
                    <a:pt x="250" y="102"/>
                  </a:cubicBezTo>
                  <a:cubicBezTo>
                    <a:pt x="243" y="95"/>
                    <a:pt x="232" y="87"/>
                    <a:pt x="217" y="87"/>
                  </a:cubicBezTo>
                  <a:cubicBezTo>
                    <a:pt x="209" y="87"/>
                    <a:pt x="202" y="87"/>
                    <a:pt x="195" y="95"/>
                  </a:cubicBezTo>
                  <a:cubicBezTo>
                    <a:pt x="180" y="106"/>
                    <a:pt x="168" y="109"/>
                    <a:pt x="153" y="109"/>
                  </a:cubicBezTo>
                  <a:cubicBezTo>
                    <a:pt x="138" y="109"/>
                    <a:pt x="119" y="102"/>
                    <a:pt x="105" y="87"/>
                  </a:cubicBezTo>
                  <a:lnTo>
                    <a:pt x="90" y="87"/>
                  </a:lnTo>
                  <a:cubicBezTo>
                    <a:pt x="60" y="87"/>
                    <a:pt x="67" y="54"/>
                    <a:pt x="56" y="35"/>
                  </a:cubicBezTo>
                  <a:cubicBezTo>
                    <a:pt x="45" y="23"/>
                    <a:pt x="30" y="1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
            <p:cNvSpPr/>
            <p:nvPr/>
          </p:nvSpPr>
          <p:spPr>
            <a:xfrm>
              <a:off x="-2557772" y="-2812046"/>
              <a:ext cx="9168" cy="10171"/>
            </a:xfrm>
            <a:custGeom>
              <a:avLst/>
              <a:gdLst/>
              <a:ahLst/>
              <a:cxnLst/>
              <a:rect l="l" t="t" r="r" b="b"/>
              <a:pathLst>
                <a:path w="192" h="213" extrusionOk="0">
                  <a:moveTo>
                    <a:pt x="87" y="0"/>
                  </a:moveTo>
                  <a:cubicBezTo>
                    <a:pt x="46" y="0"/>
                    <a:pt x="31" y="41"/>
                    <a:pt x="1" y="63"/>
                  </a:cubicBezTo>
                  <a:cubicBezTo>
                    <a:pt x="12" y="135"/>
                    <a:pt x="72" y="164"/>
                    <a:pt x="113" y="213"/>
                  </a:cubicBezTo>
                  <a:cubicBezTo>
                    <a:pt x="147" y="202"/>
                    <a:pt x="192" y="191"/>
                    <a:pt x="143" y="149"/>
                  </a:cubicBezTo>
                  <a:cubicBezTo>
                    <a:pt x="94" y="104"/>
                    <a:pt x="87" y="56"/>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
            <p:cNvSpPr/>
            <p:nvPr/>
          </p:nvSpPr>
          <p:spPr>
            <a:xfrm>
              <a:off x="-2561640" y="-2825463"/>
              <a:ext cx="6255" cy="8452"/>
            </a:xfrm>
            <a:custGeom>
              <a:avLst/>
              <a:gdLst/>
              <a:ahLst/>
              <a:cxnLst/>
              <a:rect l="l" t="t" r="r" b="b"/>
              <a:pathLst>
                <a:path w="131" h="177" extrusionOk="0">
                  <a:moveTo>
                    <a:pt x="52" y="1"/>
                  </a:moveTo>
                  <a:cubicBezTo>
                    <a:pt x="48" y="1"/>
                    <a:pt x="40" y="4"/>
                    <a:pt x="37" y="4"/>
                  </a:cubicBezTo>
                  <a:cubicBezTo>
                    <a:pt x="7" y="19"/>
                    <a:pt x="0" y="49"/>
                    <a:pt x="14" y="71"/>
                  </a:cubicBezTo>
                  <a:cubicBezTo>
                    <a:pt x="37" y="113"/>
                    <a:pt x="71" y="147"/>
                    <a:pt x="130" y="176"/>
                  </a:cubicBezTo>
                  <a:cubicBezTo>
                    <a:pt x="116" y="120"/>
                    <a:pt x="108" y="75"/>
                    <a:pt x="90" y="35"/>
                  </a:cubicBezTo>
                  <a:cubicBezTo>
                    <a:pt x="85" y="19"/>
                    <a:pt x="71"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
            <p:cNvSpPr/>
            <p:nvPr/>
          </p:nvSpPr>
          <p:spPr>
            <a:xfrm>
              <a:off x="-2553809" y="-2819542"/>
              <a:ext cx="6972" cy="5921"/>
            </a:xfrm>
            <a:custGeom>
              <a:avLst/>
              <a:gdLst/>
              <a:ahLst/>
              <a:cxnLst/>
              <a:rect l="l" t="t" r="r" b="b"/>
              <a:pathLst>
                <a:path w="146" h="124" extrusionOk="0">
                  <a:moveTo>
                    <a:pt x="97" y="0"/>
                  </a:moveTo>
                  <a:cubicBezTo>
                    <a:pt x="86" y="0"/>
                    <a:pt x="71" y="7"/>
                    <a:pt x="60" y="23"/>
                  </a:cubicBezTo>
                  <a:cubicBezTo>
                    <a:pt x="38" y="52"/>
                    <a:pt x="0" y="82"/>
                    <a:pt x="49" y="123"/>
                  </a:cubicBezTo>
                  <a:lnTo>
                    <a:pt x="64" y="108"/>
                  </a:lnTo>
                  <a:cubicBezTo>
                    <a:pt x="83" y="75"/>
                    <a:pt x="109" y="45"/>
                    <a:pt x="146" y="26"/>
                  </a:cubicBezTo>
                  <a:cubicBezTo>
                    <a:pt x="131" y="11"/>
                    <a:pt x="112"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
            <p:cNvSpPr/>
            <p:nvPr/>
          </p:nvSpPr>
          <p:spPr>
            <a:xfrm>
              <a:off x="-2551660" y="-2810470"/>
              <a:ext cx="10171" cy="10410"/>
            </a:xfrm>
            <a:custGeom>
              <a:avLst/>
              <a:gdLst/>
              <a:ahLst/>
              <a:cxnLst/>
              <a:rect l="l" t="t" r="r" b="b"/>
              <a:pathLst>
                <a:path w="213" h="218" extrusionOk="0">
                  <a:moveTo>
                    <a:pt x="33" y="1"/>
                  </a:moveTo>
                  <a:cubicBezTo>
                    <a:pt x="22" y="1"/>
                    <a:pt x="11" y="4"/>
                    <a:pt x="0" y="16"/>
                  </a:cubicBezTo>
                  <a:cubicBezTo>
                    <a:pt x="49" y="75"/>
                    <a:pt x="78" y="150"/>
                    <a:pt x="116" y="218"/>
                  </a:cubicBezTo>
                  <a:lnTo>
                    <a:pt x="127" y="218"/>
                  </a:lnTo>
                  <a:cubicBezTo>
                    <a:pt x="157" y="218"/>
                    <a:pt x="180" y="184"/>
                    <a:pt x="213" y="180"/>
                  </a:cubicBezTo>
                  <a:lnTo>
                    <a:pt x="209" y="180"/>
                  </a:lnTo>
                  <a:cubicBezTo>
                    <a:pt x="206" y="176"/>
                    <a:pt x="202" y="169"/>
                    <a:pt x="202" y="165"/>
                  </a:cubicBezTo>
                  <a:cubicBezTo>
                    <a:pt x="198" y="128"/>
                    <a:pt x="198" y="90"/>
                    <a:pt x="190" y="53"/>
                  </a:cubicBezTo>
                  <a:cubicBezTo>
                    <a:pt x="183" y="27"/>
                    <a:pt x="168" y="19"/>
                    <a:pt x="150" y="19"/>
                  </a:cubicBezTo>
                  <a:cubicBezTo>
                    <a:pt x="138" y="19"/>
                    <a:pt x="131" y="19"/>
                    <a:pt x="119" y="23"/>
                  </a:cubicBezTo>
                  <a:cubicBezTo>
                    <a:pt x="105" y="30"/>
                    <a:pt x="135" y="64"/>
                    <a:pt x="101" y="64"/>
                  </a:cubicBezTo>
                  <a:cubicBezTo>
                    <a:pt x="71" y="64"/>
                    <a:pt x="71" y="38"/>
                    <a:pt x="64" y="19"/>
                  </a:cubicBezTo>
                  <a:cubicBezTo>
                    <a:pt x="56" y="8"/>
                    <a:pt x="49" y="1"/>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
            <p:cNvSpPr/>
            <p:nvPr/>
          </p:nvSpPr>
          <p:spPr>
            <a:xfrm>
              <a:off x="-2550801" y="-2818301"/>
              <a:ext cx="4345" cy="3915"/>
            </a:xfrm>
            <a:custGeom>
              <a:avLst/>
              <a:gdLst/>
              <a:ahLst/>
              <a:cxnLst/>
              <a:rect l="l" t="t" r="r" b="b"/>
              <a:pathLst>
                <a:path w="91" h="82" extrusionOk="0">
                  <a:moveTo>
                    <a:pt x="83" y="0"/>
                  </a:moveTo>
                  <a:cubicBezTo>
                    <a:pt x="46" y="19"/>
                    <a:pt x="20" y="49"/>
                    <a:pt x="1" y="82"/>
                  </a:cubicBezTo>
                  <a:lnTo>
                    <a:pt x="49" y="82"/>
                  </a:lnTo>
                  <a:cubicBezTo>
                    <a:pt x="72" y="82"/>
                    <a:pt x="87" y="75"/>
                    <a:pt x="83" y="34"/>
                  </a:cubicBezTo>
                  <a:cubicBezTo>
                    <a:pt x="87" y="23"/>
                    <a:pt x="91" y="11"/>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
            <p:cNvSpPr/>
            <p:nvPr/>
          </p:nvSpPr>
          <p:spPr>
            <a:xfrm>
              <a:off x="-2545262" y="-2782297"/>
              <a:ext cx="8643" cy="10983"/>
            </a:xfrm>
            <a:custGeom>
              <a:avLst/>
              <a:gdLst/>
              <a:ahLst/>
              <a:cxnLst/>
              <a:rect l="l" t="t" r="r" b="b"/>
              <a:pathLst>
                <a:path w="181" h="230" extrusionOk="0">
                  <a:moveTo>
                    <a:pt x="79" y="1"/>
                  </a:moveTo>
                  <a:cubicBezTo>
                    <a:pt x="72" y="1"/>
                    <a:pt x="61" y="5"/>
                    <a:pt x="53" y="12"/>
                  </a:cubicBezTo>
                  <a:cubicBezTo>
                    <a:pt x="19" y="42"/>
                    <a:pt x="1" y="80"/>
                    <a:pt x="23" y="117"/>
                  </a:cubicBezTo>
                  <a:cubicBezTo>
                    <a:pt x="42" y="154"/>
                    <a:pt x="56" y="203"/>
                    <a:pt x="94" y="230"/>
                  </a:cubicBezTo>
                  <a:cubicBezTo>
                    <a:pt x="146" y="203"/>
                    <a:pt x="128" y="147"/>
                    <a:pt x="150" y="109"/>
                  </a:cubicBezTo>
                  <a:cubicBezTo>
                    <a:pt x="173" y="76"/>
                    <a:pt x="180" y="46"/>
                    <a:pt x="135" y="28"/>
                  </a:cubicBezTo>
                  <a:cubicBezTo>
                    <a:pt x="116" y="16"/>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
            <p:cNvSpPr/>
            <p:nvPr/>
          </p:nvSpPr>
          <p:spPr>
            <a:xfrm>
              <a:off x="-2631498" y="-2914183"/>
              <a:ext cx="7544" cy="8261"/>
            </a:xfrm>
            <a:custGeom>
              <a:avLst/>
              <a:gdLst/>
              <a:ahLst/>
              <a:cxnLst/>
              <a:rect l="l" t="t" r="r" b="b"/>
              <a:pathLst>
                <a:path w="158" h="173" extrusionOk="0">
                  <a:moveTo>
                    <a:pt x="46" y="0"/>
                  </a:moveTo>
                  <a:cubicBezTo>
                    <a:pt x="35" y="0"/>
                    <a:pt x="28" y="16"/>
                    <a:pt x="16" y="27"/>
                  </a:cubicBezTo>
                  <a:cubicBezTo>
                    <a:pt x="1" y="45"/>
                    <a:pt x="9" y="61"/>
                    <a:pt x="28" y="71"/>
                  </a:cubicBezTo>
                  <a:cubicBezTo>
                    <a:pt x="68" y="87"/>
                    <a:pt x="64" y="139"/>
                    <a:pt x="95" y="173"/>
                  </a:cubicBezTo>
                  <a:cubicBezTo>
                    <a:pt x="135" y="124"/>
                    <a:pt x="124" y="61"/>
                    <a:pt x="158" y="16"/>
                  </a:cubicBezTo>
                  <a:cubicBezTo>
                    <a:pt x="151" y="16"/>
                    <a:pt x="147" y="12"/>
                    <a:pt x="143" y="12"/>
                  </a:cubicBezTo>
                  <a:cubicBezTo>
                    <a:pt x="135" y="12"/>
                    <a:pt x="124" y="16"/>
                    <a:pt x="117" y="19"/>
                  </a:cubicBezTo>
                  <a:cubicBezTo>
                    <a:pt x="109" y="19"/>
                    <a:pt x="102" y="23"/>
                    <a:pt x="95" y="23"/>
                  </a:cubicBezTo>
                  <a:cubicBezTo>
                    <a:pt x="87" y="23"/>
                    <a:pt x="76" y="19"/>
                    <a:pt x="68" y="12"/>
                  </a:cubicBezTo>
                  <a:cubicBezTo>
                    <a:pt x="61" y="4"/>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
            <p:cNvSpPr/>
            <p:nvPr/>
          </p:nvSpPr>
          <p:spPr>
            <a:xfrm>
              <a:off x="-2634889" y="-2901338"/>
              <a:ext cx="7926" cy="4345"/>
            </a:xfrm>
            <a:custGeom>
              <a:avLst/>
              <a:gdLst/>
              <a:ahLst/>
              <a:cxnLst/>
              <a:rect l="l" t="t" r="r" b="b"/>
              <a:pathLst>
                <a:path w="166" h="91" extrusionOk="0">
                  <a:moveTo>
                    <a:pt x="27" y="1"/>
                  </a:moveTo>
                  <a:cubicBezTo>
                    <a:pt x="1" y="16"/>
                    <a:pt x="16" y="35"/>
                    <a:pt x="23" y="49"/>
                  </a:cubicBezTo>
                  <a:cubicBezTo>
                    <a:pt x="35" y="83"/>
                    <a:pt x="57" y="90"/>
                    <a:pt x="83" y="90"/>
                  </a:cubicBezTo>
                  <a:cubicBezTo>
                    <a:pt x="94" y="90"/>
                    <a:pt x="106" y="90"/>
                    <a:pt x="117" y="87"/>
                  </a:cubicBezTo>
                  <a:cubicBezTo>
                    <a:pt x="139" y="83"/>
                    <a:pt x="166" y="80"/>
                    <a:pt x="166" y="45"/>
                  </a:cubicBezTo>
                  <a:lnTo>
                    <a:pt x="166" y="38"/>
                  </a:lnTo>
                  <a:cubicBezTo>
                    <a:pt x="117" y="23"/>
                    <a:pt x="72"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
            <p:cNvSpPr/>
            <p:nvPr/>
          </p:nvSpPr>
          <p:spPr>
            <a:xfrm>
              <a:off x="-2672707" y="-2895990"/>
              <a:ext cx="24687" cy="25403"/>
            </a:xfrm>
            <a:custGeom>
              <a:avLst/>
              <a:gdLst/>
              <a:ahLst/>
              <a:cxnLst/>
              <a:rect l="l" t="t" r="r" b="b"/>
              <a:pathLst>
                <a:path w="517" h="532" extrusionOk="0">
                  <a:moveTo>
                    <a:pt x="158" y="203"/>
                  </a:moveTo>
                  <a:cubicBezTo>
                    <a:pt x="180" y="233"/>
                    <a:pt x="173" y="259"/>
                    <a:pt x="165" y="289"/>
                  </a:cubicBezTo>
                  <a:cubicBezTo>
                    <a:pt x="87" y="266"/>
                    <a:pt x="113" y="237"/>
                    <a:pt x="158" y="203"/>
                  </a:cubicBezTo>
                  <a:close/>
                  <a:moveTo>
                    <a:pt x="218" y="1"/>
                  </a:moveTo>
                  <a:cubicBezTo>
                    <a:pt x="87" y="4"/>
                    <a:pt x="56" y="106"/>
                    <a:pt x="1" y="188"/>
                  </a:cubicBezTo>
                  <a:cubicBezTo>
                    <a:pt x="87" y="214"/>
                    <a:pt x="79" y="211"/>
                    <a:pt x="53" y="292"/>
                  </a:cubicBezTo>
                  <a:cubicBezTo>
                    <a:pt x="42" y="326"/>
                    <a:pt x="1" y="375"/>
                    <a:pt x="49" y="416"/>
                  </a:cubicBezTo>
                  <a:lnTo>
                    <a:pt x="56" y="416"/>
                  </a:lnTo>
                  <a:cubicBezTo>
                    <a:pt x="75" y="416"/>
                    <a:pt x="79" y="401"/>
                    <a:pt x="87" y="386"/>
                  </a:cubicBezTo>
                  <a:cubicBezTo>
                    <a:pt x="90" y="371"/>
                    <a:pt x="98" y="356"/>
                    <a:pt x="116" y="356"/>
                  </a:cubicBezTo>
                  <a:lnTo>
                    <a:pt x="120" y="356"/>
                  </a:lnTo>
                  <a:cubicBezTo>
                    <a:pt x="135" y="371"/>
                    <a:pt x="128" y="382"/>
                    <a:pt x="120" y="397"/>
                  </a:cubicBezTo>
                  <a:cubicBezTo>
                    <a:pt x="106" y="423"/>
                    <a:pt x="94" y="453"/>
                    <a:pt x="128" y="465"/>
                  </a:cubicBezTo>
                  <a:cubicBezTo>
                    <a:pt x="132" y="468"/>
                    <a:pt x="135" y="468"/>
                    <a:pt x="135" y="468"/>
                  </a:cubicBezTo>
                  <a:cubicBezTo>
                    <a:pt x="154" y="468"/>
                    <a:pt x="165" y="446"/>
                    <a:pt x="173" y="427"/>
                  </a:cubicBezTo>
                  <a:cubicBezTo>
                    <a:pt x="180" y="413"/>
                    <a:pt x="187" y="401"/>
                    <a:pt x="195" y="386"/>
                  </a:cubicBezTo>
                  <a:cubicBezTo>
                    <a:pt x="165" y="360"/>
                    <a:pt x="142" y="330"/>
                    <a:pt x="165" y="289"/>
                  </a:cubicBezTo>
                  <a:lnTo>
                    <a:pt x="165" y="289"/>
                  </a:lnTo>
                  <a:cubicBezTo>
                    <a:pt x="191" y="315"/>
                    <a:pt x="273" y="326"/>
                    <a:pt x="195" y="386"/>
                  </a:cubicBezTo>
                  <a:cubicBezTo>
                    <a:pt x="210" y="397"/>
                    <a:pt x="218" y="401"/>
                    <a:pt x="229" y="401"/>
                  </a:cubicBezTo>
                  <a:cubicBezTo>
                    <a:pt x="244" y="401"/>
                    <a:pt x="255" y="386"/>
                    <a:pt x="266" y="371"/>
                  </a:cubicBezTo>
                  <a:cubicBezTo>
                    <a:pt x="281" y="356"/>
                    <a:pt x="292" y="341"/>
                    <a:pt x="307" y="341"/>
                  </a:cubicBezTo>
                  <a:cubicBezTo>
                    <a:pt x="315" y="341"/>
                    <a:pt x="318" y="341"/>
                    <a:pt x="325" y="345"/>
                  </a:cubicBezTo>
                  <a:cubicBezTo>
                    <a:pt x="273" y="431"/>
                    <a:pt x="273" y="435"/>
                    <a:pt x="307" y="532"/>
                  </a:cubicBezTo>
                  <a:cubicBezTo>
                    <a:pt x="348" y="491"/>
                    <a:pt x="393" y="453"/>
                    <a:pt x="456" y="453"/>
                  </a:cubicBezTo>
                  <a:cubicBezTo>
                    <a:pt x="453" y="449"/>
                    <a:pt x="446" y="442"/>
                    <a:pt x="442" y="439"/>
                  </a:cubicBezTo>
                  <a:cubicBezTo>
                    <a:pt x="423" y="416"/>
                    <a:pt x="389" y="394"/>
                    <a:pt x="408" y="360"/>
                  </a:cubicBezTo>
                  <a:cubicBezTo>
                    <a:pt x="412" y="349"/>
                    <a:pt x="420" y="345"/>
                    <a:pt x="430" y="345"/>
                  </a:cubicBezTo>
                  <a:cubicBezTo>
                    <a:pt x="438" y="345"/>
                    <a:pt x="446" y="349"/>
                    <a:pt x="453" y="352"/>
                  </a:cubicBezTo>
                  <a:cubicBezTo>
                    <a:pt x="460" y="356"/>
                    <a:pt x="468" y="356"/>
                    <a:pt x="479" y="356"/>
                  </a:cubicBezTo>
                  <a:lnTo>
                    <a:pt x="490" y="356"/>
                  </a:lnTo>
                  <a:cubicBezTo>
                    <a:pt x="494" y="337"/>
                    <a:pt x="498" y="318"/>
                    <a:pt x="498" y="300"/>
                  </a:cubicBezTo>
                  <a:cubicBezTo>
                    <a:pt x="516" y="121"/>
                    <a:pt x="401"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
            <p:cNvSpPr/>
            <p:nvPr/>
          </p:nvSpPr>
          <p:spPr>
            <a:xfrm>
              <a:off x="-2654132" y="-2879516"/>
              <a:ext cx="5778" cy="5157"/>
            </a:xfrm>
            <a:custGeom>
              <a:avLst/>
              <a:gdLst/>
              <a:ahLst/>
              <a:cxnLst/>
              <a:rect l="l" t="t" r="r" b="b"/>
              <a:pathLst>
                <a:path w="121" h="108" extrusionOk="0">
                  <a:moveTo>
                    <a:pt x="41" y="0"/>
                  </a:moveTo>
                  <a:cubicBezTo>
                    <a:pt x="31" y="0"/>
                    <a:pt x="23" y="4"/>
                    <a:pt x="19" y="15"/>
                  </a:cubicBezTo>
                  <a:cubicBezTo>
                    <a:pt x="0" y="49"/>
                    <a:pt x="34" y="71"/>
                    <a:pt x="53" y="94"/>
                  </a:cubicBezTo>
                  <a:cubicBezTo>
                    <a:pt x="57" y="97"/>
                    <a:pt x="64" y="104"/>
                    <a:pt x="67" y="108"/>
                  </a:cubicBezTo>
                  <a:cubicBezTo>
                    <a:pt x="75" y="104"/>
                    <a:pt x="79" y="97"/>
                    <a:pt x="86" y="94"/>
                  </a:cubicBezTo>
                  <a:cubicBezTo>
                    <a:pt x="71" y="60"/>
                    <a:pt x="120" y="41"/>
                    <a:pt x="101" y="11"/>
                  </a:cubicBezTo>
                  <a:lnTo>
                    <a:pt x="90" y="11"/>
                  </a:lnTo>
                  <a:cubicBezTo>
                    <a:pt x="79" y="11"/>
                    <a:pt x="71" y="11"/>
                    <a:pt x="64" y="7"/>
                  </a:cubicBezTo>
                  <a:cubicBezTo>
                    <a:pt x="57" y="4"/>
                    <a:pt x="4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
            <p:cNvSpPr/>
            <p:nvPr/>
          </p:nvSpPr>
          <p:spPr>
            <a:xfrm>
              <a:off x="-2462798" y="-2875076"/>
              <a:ext cx="10028" cy="7735"/>
            </a:xfrm>
            <a:custGeom>
              <a:avLst/>
              <a:gdLst/>
              <a:ahLst/>
              <a:cxnLst/>
              <a:rect l="l" t="t" r="r" b="b"/>
              <a:pathLst>
                <a:path w="210" h="162" extrusionOk="0">
                  <a:moveTo>
                    <a:pt x="34" y="1"/>
                  </a:moveTo>
                  <a:cubicBezTo>
                    <a:pt x="27" y="4"/>
                    <a:pt x="19" y="8"/>
                    <a:pt x="11" y="11"/>
                  </a:cubicBezTo>
                  <a:cubicBezTo>
                    <a:pt x="8" y="19"/>
                    <a:pt x="4" y="23"/>
                    <a:pt x="1" y="30"/>
                  </a:cubicBezTo>
                  <a:cubicBezTo>
                    <a:pt x="16" y="75"/>
                    <a:pt x="42" y="113"/>
                    <a:pt x="34" y="161"/>
                  </a:cubicBezTo>
                  <a:cubicBezTo>
                    <a:pt x="49" y="139"/>
                    <a:pt x="68" y="132"/>
                    <a:pt x="90" y="132"/>
                  </a:cubicBezTo>
                  <a:cubicBezTo>
                    <a:pt x="109" y="132"/>
                    <a:pt x="128" y="139"/>
                    <a:pt x="146" y="146"/>
                  </a:cubicBezTo>
                  <a:lnTo>
                    <a:pt x="158" y="146"/>
                  </a:lnTo>
                  <a:cubicBezTo>
                    <a:pt x="176" y="146"/>
                    <a:pt x="158" y="120"/>
                    <a:pt x="173" y="113"/>
                  </a:cubicBezTo>
                  <a:cubicBezTo>
                    <a:pt x="210" y="90"/>
                    <a:pt x="210" y="90"/>
                    <a:pt x="165" y="64"/>
                  </a:cubicBezTo>
                  <a:cubicBezTo>
                    <a:pt x="146" y="68"/>
                    <a:pt x="132" y="75"/>
                    <a:pt x="113" y="75"/>
                  </a:cubicBezTo>
                  <a:cubicBezTo>
                    <a:pt x="94" y="75"/>
                    <a:pt x="75" y="64"/>
                    <a:pt x="64" y="30"/>
                  </a:cubicBezTo>
                  <a:cubicBezTo>
                    <a:pt x="56" y="19"/>
                    <a:pt x="46"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
            <p:cNvSpPr/>
            <p:nvPr/>
          </p:nvSpPr>
          <p:spPr>
            <a:xfrm>
              <a:off x="-2465997" y="-2861897"/>
              <a:ext cx="11651" cy="7926"/>
            </a:xfrm>
            <a:custGeom>
              <a:avLst/>
              <a:gdLst/>
              <a:ahLst/>
              <a:cxnLst/>
              <a:rect l="l" t="t" r="r" b="b"/>
              <a:pathLst>
                <a:path w="244" h="166" extrusionOk="0">
                  <a:moveTo>
                    <a:pt x="232" y="5"/>
                  </a:moveTo>
                  <a:lnTo>
                    <a:pt x="232" y="5"/>
                  </a:lnTo>
                  <a:cubicBezTo>
                    <a:pt x="191" y="8"/>
                    <a:pt x="150" y="1"/>
                    <a:pt x="116" y="35"/>
                  </a:cubicBezTo>
                  <a:cubicBezTo>
                    <a:pt x="131" y="75"/>
                    <a:pt x="123" y="87"/>
                    <a:pt x="105" y="87"/>
                  </a:cubicBezTo>
                  <a:cubicBezTo>
                    <a:pt x="94" y="87"/>
                    <a:pt x="75" y="80"/>
                    <a:pt x="64" y="72"/>
                  </a:cubicBezTo>
                  <a:cubicBezTo>
                    <a:pt x="42" y="61"/>
                    <a:pt x="34" y="20"/>
                    <a:pt x="0" y="16"/>
                  </a:cubicBezTo>
                  <a:lnTo>
                    <a:pt x="0" y="16"/>
                  </a:lnTo>
                  <a:cubicBezTo>
                    <a:pt x="26" y="91"/>
                    <a:pt x="68" y="147"/>
                    <a:pt x="146" y="165"/>
                  </a:cubicBezTo>
                  <a:cubicBezTo>
                    <a:pt x="109" y="117"/>
                    <a:pt x="146" y="94"/>
                    <a:pt x="183" y="80"/>
                  </a:cubicBezTo>
                  <a:cubicBezTo>
                    <a:pt x="217" y="65"/>
                    <a:pt x="243" y="49"/>
                    <a:pt x="232"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
            <p:cNvSpPr/>
            <p:nvPr/>
          </p:nvSpPr>
          <p:spPr>
            <a:xfrm>
              <a:off x="-2465090" y="-2868820"/>
              <a:ext cx="9263" cy="6972"/>
            </a:xfrm>
            <a:custGeom>
              <a:avLst/>
              <a:gdLst/>
              <a:ahLst/>
              <a:cxnLst/>
              <a:rect l="l" t="t" r="r" b="b"/>
              <a:pathLst>
                <a:path w="194" h="146" extrusionOk="0">
                  <a:moveTo>
                    <a:pt x="138" y="1"/>
                  </a:moveTo>
                  <a:cubicBezTo>
                    <a:pt x="116" y="1"/>
                    <a:pt x="97" y="8"/>
                    <a:pt x="82" y="30"/>
                  </a:cubicBezTo>
                  <a:cubicBezTo>
                    <a:pt x="67" y="53"/>
                    <a:pt x="0" y="82"/>
                    <a:pt x="90" y="97"/>
                  </a:cubicBezTo>
                  <a:cubicBezTo>
                    <a:pt x="109" y="101"/>
                    <a:pt x="86" y="131"/>
                    <a:pt x="97" y="146"/>
                  </a:cubicBezTo>
                  <a:cubicBezTo>
                    <a:pt x="161" y="123"/>
                    <a:pt x="161" y="60"/>
                    <a:pt x="194" y="15"/>
                  </a:cubicBezTo>
                  <a:cubicBezTo>
                    <a:pt x="176" y="8"/>
                    <a:pt x="157"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
            <p:cNvSpPr/>
            <p:nvPr/>
          </p:nvSpPr>
          <p:spPr>
            <a:xfrm>
              <a:off x="-2459742" y="-2875983"/>
              <a:ext cx="4823" cy="4536"/>
            </a:xfrm>
            <a:custGeom>
              <a:avLst/>
              <a:gdLst/>
              <a:ahLst/>
              <a:cxnLst/>
              <a:rect l="l" t="t" r="r" b="b"/>
              <a:pathLst>
                <a:path w="101" h="95" extrusionOk="0">
                  <a:moveTo>
                    <a:pt x="37" y="1"/>
                  </a:moveTo>
                  <a:cubicBezTo>
                    <a:pt x="30" y="1"/>
                    <a:pt x="19" y="12"/>
                    <a:pt x="0" y="49"/>
                  </a:cubicBezTo>
                  <a:cubicBezTo>
                    <a:pt x="11" y="83"/>
                    <a:pt x="30" y="94"/>
                    <a:pt x="49" y="94"/>
                  </a:cubicBezTo>
                  <a:cubicBezTo>
                    <a:pt x="68" y="94"/>
                    <a:pt x="82" y="87"/>
                    <a:pt x="101" y="83"/>
                  </a:cubicBezTo>
                  <a:cubicBezTo>
                    <a:pt x="94" y="79"/>
                    <a:pt x="90" y="72"/>
                    <a:pt x="82" y="64"/>
                  </a:cubicBezTo>
                  <a:cubicBezTo>
                    <a:pt x="64" y="61"/>
                    <a:pt x="56"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
            <p:cNvSpPr/>
            <p:nvPr/>
          </p:nvSpPr>
          <p:spPr>
            <a:xfrm>
              <a:off x="-2578448" y="-2615554"/>
              <a:ext cx="7353" cy="7544"/>
            </a:xfrm>
            <a:custGeom>
              <a:avLst/>
              <a:gdLst/>
              <a:ahLst/>
              <a:cxnLst/>
              <a:rect l="l" t="t" r="r" b="b"/>
              <a:pathLst>
                <a:path w="154" h="158" extrusionOk="0">
                  <a:moveTo>
                    <a:pt x="4" y="1"/>
                  </a:moveTo>
                  <a:cubicBezTo>
                    <a:pt x="0" y="57"/>
                    <a:pt x="60" y="94"/>
                    <a:pt x="56" y="150"/>
                  </a:cubicBezTo>
                  <a:cubicBezTo>
                    <a:pt x="64" y="158"/>
                    <a:pt x="71" y="158"/>
                    <a:pt x="78" y="158"/>
                  </a:cubicBezTo>
                  <a:cubicBezTo>
                    <a:pt x="109" y="158"/>
                    <a:pt x="123" y="120"/>
                    <a:pt x="154" y="116"/>
                  </a:cubicBezTo>
                  <a:cubicBezTo>
                    <a:pt x="109" y="71"/>
                    <a:pt x="42" y="57"/>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
            <p:cNvSpPr/>
            <p:nvPr/>
          </p:nvSpPr>
          <p:spPr>
            <a:xfrm>
              <a:off x="-2537431" y="-3020379"/>
              <a:ext cx="22729" cy="18097"/>
            </a:xfrm>
            <a:custGeom>
              <a:avLst/>
              <a:gdLst/>
              <a:ahLst/>
              <a:cxnLst/>
              <a:rect l="l" t="t" r="r" b="b"/>
              <a:pathLst>
                <a:path w="476" h="379" extrusionOk="0">
                  <a:moveTo>
                    <a:pt x="218" y="0"/>
                  </a:moveTo>
                  <a:cubicBezTo>
                    <a:pt x="206" y="0"/>
                    <a:pt x="199" y="8"/>
                    <a:pt x="184" y="26"/>
                  </a:cubicBezTo>
                  <a:cubicBezTo>
                    <a:pt x="173" y="42"/>
                    <a:pt x="158" y="49"/>
                    <a:pt x="143" y="49"/>
                  </a:cubicBezTo>
                  <a:cubicBezTo>
                    <a:pt x="132" y="49"/>
                    <a:pt x="121" y="45"/>
                    <a:pt x="106" y="42"/>
                  </a:cubicBezTo>
                  <a:cubicBezTo>
                    <a:pt x="94" y="38"/>
                    <a:pt x="83" y="35"/>
                    <a:pt x="68" y="35"/>
                  </a:cubicBezTo>
                  <a:cubicBezTo>
                    <a:pt x="72" y="75"/>
                    <a:pt x="57" y="109"/>
                    <a:pt x="39" y="142"/>
                  </a:cubicBezTo>
                  <a:cubicBezTo>
                    <a:pt x="9" y="206"/>
                    <a:pt x="1" y="266"/>
                    <a:pt x="49" y="326"/>
                  </a:cubicBezTo>
                  <a:cubicBezTo>
                    <a:pt x="83" y="299"/>
                    <a:pt x="117" y="277"/>
                    <a:pt x="154" y="277"/>
                  </a:cubicBezTo>
                  <a:cubicBezTo>
                    <a:pt x="177" y="277"/>
                    <a:pt x="203" y="285"/>
                    <a:pt x="229" y="311"/>
                  </a:cubicBezTo>
                  <a:cubicBezTo>
                    <a:pt x="237" y="318"/>
                    <a:pt x="248" y="326"/>
                    <a:pt x="256" y="326"/>
                  </a:cubicBezTo>
                  <a:cubicBezTo>
                    <a:pt x="304" y="333"/>
                    <a:pt x="304" y="333"/>
                    <a:pt x="292" y="378"/>
                  </a:cubicBezTo>
                  <a:lnTo>
                    <a:pt x="311" y="378"/>
                  </a:lnTo>
                  <a:cubicBezTo>
                    <a:pt x="334" y="378"/>
                    <a:pt x="353" y="366"/>
                    <a:pt x="375" y="363"/>
                  </a:cubicBezTo>
                  <a:cubicBezTo>
                    <a:pt x="375" y="307"/>
                    <a:pt x="390" y="251"/>
                    <a:pt x="435" y="221"/>
                  </a:cubicBezTo>
                  <a:cubicBezTo>
                    <a:pt x="475" y="199"/>
                    <a:pt x="461" y="161"/>
                    <a:pt x="475" y="131"/>
                  </a:cubicBezTo>
                  <a:cubicBezTo>
                    <a:pt x="465" y="120"/>
                    <a:pt x="453" y="109"/>
                    <a:pt x="442" y="94"/>
                  </a:cubicBezTo>
                  <a:lnTo>
                    <a:pt x="435" y="87"/>
                  </a:lnTo>
                  <a:lnTo>
                    <a:pt x="427" y="83"/>
                  </a:lnTo>
                  <a:lnTo>
                    <a:pt x="427" y="83"/>
                  </a:lnTo>
                  <a:cubicBezTo>
                    <a:pt x="449" y="142"/>
                    <a:pt x="390" y="173"/>
                    <a:pt x="368" y="214"/>
                  </a:cubicBezTo>
                  <a:cubicBezTo>
                    <a:pt x="363" y="221"/>
                    <a:pt x="360" y="221"/>
                    <a:pt x="360" y="221"/>
                  </a:cubicBezTo>
                  <a:cubicBezTo>
                    <a:pt x="349" y="221"/>
                    <a:pt x="337" y="195"/>
                    <a:pt x="330" y="180"/>
                  </a:cubicBezTo>
                  <a:cubicBezTo>
                    <a:pt x="311" y="183"/>
                    <a:pt x="292" y="192"/>
                    <a:pt x="278" y="192"/>
                  </a:cubicBezTo>
                  <a:cubicBezTo>
                    <a:pt x="263" y="192"/>
                    <a:pt x="251" y="187"/>
                    <a:pt x="251" y="173"/>
                  </a:cubicBezTo>
                  <a:cubicBezTo>
                    <a:pt x="244" y="142"/>
                    <a:pt x="251" y="97"/>
                    <a:pt x="300" y="97"/>
                  </a:cubicBezTo>
                  <a:lnTo>
                    <a:pt x="311" y="97"/>
                  </a:lnTo>
                  <a:cubicBezTo>
                    <a:pt x="323" y="68"/>
                    <a:pt x="296" y="52"/>
                    <a:pt x="278" y="35"/>
                  </a:cubicBezTo>
                  <a:cubicBezTo>
                    <a:pt x="259" y="30"/>
                    <a:pt x="240" y="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
            <p:cNvSpPr/>
            <p:nvPr/>
          </p:nvSpPr>
          <p:spPr>
            <a:xfrm>
              <a:off x="-2535091" y="-3007200"/>
              <a:ext cx="13274" cy="9693"/>
            </a:xfrm>
            <a:custGeom>
              <a:avLst/>
              <a:gdLst/>
              <a:ahLst/>
              <a:cxnLst/>
              <a:rect l="l" t="t" r="r" b="b"/>
              <a:pathLst>
                <a:path w="278" h="203" extrusionOk="0">
                  <a:moveTo>
                    <a:pt x="128" y="38"/>
                  </a:moveTo>
                  <a:cubicBezTo>
                    <a:pt x="147" y="61"/>
                    <a:pt x="162" y="83"/>
                    <a:pt x="180" y="106"/>
                  </a:cubicBezTo>
                  <a:cubicBezTo>
                    <a:pt x="173" y="113"/>
                    <a:pt x="169" y="121"/>
                    <a:pt x="165" y="121"/>
                  </a:cubicBezTo>
                  <a:lnTo>
                    <a:pt x="162" y="121"/>
                  </a:lnTo>
                  <a:cubicBezTo>
                    <a:pt x="109" y="121"/>
                    <a:pt x="128" y="76"/>
                    <a:pt x="109" y="50"/>
                  </a:cubicBezTo>
                  <a:cubicBezTo>
                    <a:pt x="117" y="46"/>
                    <a:pt x="120" y="42"/>
                    <a:pt x="128" y="38"/>
                  </a:cubicBezTo>
                  <a:close/>
                  <a:moveTo>
                    <a:pt x="105" y="1"/>
                  </a:moveTo>
                  <a:cubicBezTo>
                    <a:pt x="68" y="1"/>
                    <a:pt x="34" y="23"/>
                    <a:pt x="0" y="50"/>
                  </a:cubicBezTo>
                  <a:cubicBezTo>
                    <a:pt x="34" y="154"/>
                    <a:pt x="86" y="203"/>
                    <a:pt x="173" y="203"/>
                  </a:cubicBezTo>
                  <a:cubicBezTo>
                    <a:pt x="199" y="203"/>
                    <a:pt x="229" y="199"/>
                    <a:pt x="262" y="188"/>
                  </a:cubicBezTo>
                  <a:cubicBezTo>
                    <a:pt x="277" y="154"/>
                    <a:pt x="233" y="135"/>
                    <a:pt x="243" y="102"/>
                  </a:cubicBezTo>
                  <a:cubicBezTo>
                    <a:pt x="255" y="57"/>
                    <a:pt x="255" y="57"/>
                    <a:pt x="207" y="50"/>
                  </a:cubicBezTo>
                  <a:cubicBezTo>
                    <a:pt x="199" y="50"/>
                    <a:pt x="188" y="42"/>
                    <a:pt x="180" y="35"/>
                  </a:cubicBezTo>
                  <a:cubicBezTo>
                    <a:pt x="154" y="9"/>
                    <a:pt x="128"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
            <p:cNvSpPr/>
            <p:nvPr/>
          </p:nvSpPr>
          <p:spPr>
            <a:xfrm>
              <a:off x="-2524156" y="-3021286"/>
              <a:ext cx="8213" cy="11508"/>
            </a:xfrm>
            <a:custGeom>
              <a:avLst/>
              <a:gdLst/>
              <a:ahLst/>
              <a:cxnLst/>
              <a:rect l="l" t="t" r="r" b="b"/>
              <a:pathLst>
                <a:path w="172" h="241" extrusionOk="0">
                  <a:moveTo>
                    <a:pt x="40" y="1"/>
                  </a:moveTo>
                  <a:cubicBezTo>
                    <a:pt x="26" y="1"/>
                    <a:pt x="7" y="16"/>
                    <a:pt x="0" y="54"/>
                  </a:cubicBezTo>
                  <a:cubicBezTo>
                    <a:pt x="18" y="71"/>
                    <a:pt x="45" y="87"/>
                    <a:pt x="33" y="116"/>
                  </a:cubicBezTo>
                  <a:cubicBezTo>
                    <a:pt x="40" y="143"/>
                    <a:pt x="59" y="169"/>
                    <a:pt x="52" y="199"/>
                  </a:cubicBezTo>
                  <a:cubicBezTo>
                    <a:pt x="59" y="214"/>
                    <a:pt x="71" y="240"/>
                    <a:pt x="82" y="240"/>
                  </a:cubicBezTo>
                  <a:cubicBezTo>
                    <a:pt x="82" y="240"/>
                    <a:pt x="85" y="240"/>
                    <a:pt x="90" y="233"/>
                  </a:cubicBezTo>
                  <a:cubicBezTo>
                    <a:pt x="112" y="192"/>
                    <a:pt x="171" y="161"/>
                    <a:pt x="149" y="102"/>
                  </a:cubicBezTo>
                  <a:cubicBezTo>
                    <a:pt x="123" y="80"/>
                    <a:pt x="104" y="57"/>
                    <a:pt x="85" y="31"/>
                  </a:cubicBezTo>
                  <a:cubicBezTo>
                    <a:pt x="75" y="12"/>
                    <a:pt x="56" y="1"/>
                    <a:pt x="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
            <p:cNvSpPr/>
            <p:nvPr/>
          </p:nvSpPr>
          <p:spPr>
            <a:xfrm>
              <a:off x="-2519572" y="-3014124"/>
              <a:ext cx="12749" cy="11842"/>
            </a:xfrm>
            <a:custGeom>
              <a:avLst/>
              <a:gdLst/>
              <a:ahLst/>
              <a:cxnLst/>
              <a:rect l="l" t="t" r="r" b="b"/>
              <a:pathLst>
                <a:path w="267" h="248" extrusionOk="0">
                  <a:moveTo>
                    <a:pt x="101" y="0"/>
                  </a:moveTo>
                  <a:cubicBezTo>
                    <a:pt x="87" y="30"/>
                    <a:pt x="101" y="68"/>
                    <a:pt x="61" y="90"/>
                  </a:cubicBezTo>
                  <a:cubicBezTo>
                    <a:pt x="16" y="120"/>
                    <a:pt x="1" y="176"/>
                    <a:pt x="1" y="232"/>
                  </a:cubicBezTo>
                  <a:cubicBezTo>
                    <a:pt x="20" y="218"/>
                    <a:pt x="34" y="206"/>
                    <a:pt x="49" y="206"/>
                  </a:cubicBezTo>
                  <a:cubicBezTo>
                    <a:pt x="65" y="206"/>
                    <a:pt x="75" y="218"/>
                    <a:pt x="83" y="247"/>
                  </a:cubicBezTo>
                  <a:cubicBezTo>
                    <a:pt x="87" y="244"/>
                    <a:pt x="94" y="244"/>
                    <a:pt x="98" y="244"/>
                  </a:cubicBezTo>
                  <a:cubicBezTo>
                    <a:pt x="101" y="244"/>
                    <a:pt x="106" y="244"/>
                    <a:pt x="113" y="247"/>
                  </a:cubicBezTo>
                  <a:lnTo>
                    <a:pt x="128" y="247"/>
                  </a:lnTo>
                  <a:cubicBezTo>
                    <a:pt x="136" y="247"/>
                    <a:pt x="143" y="247"/>
                    <a:pt x="151" y="235"/>
                  </a:cubicBezTo>
                  <a:cubicBezTo>
                    <a:pt x="139" y="221"/>
                    <a:pt x="128" y="206"/>
                    <a:pt x="120" y="191"/>
                  </a:cubicBezTo>
                  <a:cubicBezTo>
                    <a:pt x="113" y="173"/>
                    <a:pt x="83" y="154"/>
                    <a:pt x="113" y="131"/>
                  </a:cubicBezTo>
                  <a:cubicBezTo>
                    <a:pt x="120" y="128"/>
                    <a:pt x="128" y="123"/>
                    <a:pt x="136" y="123"/>
                  </a:cubicBezTo>
                  <a:cubicBezTo>
                    <a:pt x="151" y="123"/>
                    <a:pt x="165" y="131"/>
                    <a:pt x="177" y="142"/>
                  </a:cubicBezTo>
                  <a:cubicBezTo>
                    <a:pt x="180" y="150"/>
                    <a:pt x="184" y="157"/>
                    <a:pt x="188" y="165"/>
                  </a:cubicBezTo>
                  <a:cubicBezTo>
                    <a:pt x="196" y="180"/>
                    <a:pt x="203" y="199"/>
                    <a:pt x="218" y="199"/>
                  </a:cubicBezTo>
                  <a:cubicBezTo>
                    <a:pt x="222" y="199"/>
                    <a:pt x="229" y="195"/>
                    <a:pt x="236" y="191"/>
                  </a:cubicBezTo>
                  <a:cubicBezTo>
                    <a:pt x="266" y="165"/>
                    <a:pt x="248" y="142"/>
                    <a:pt x="218" y="128"/>
                  </a:cubicBezTo>
                  <a:cubicBezTo>
                    <a:pt x="196" y="116"/>
                    <a:pt x="177" y="90"/>
                    <a:pt x="184" y="75"/>
                  </a:cubicBezTo>
                  <a:cubicBezTo>
                    <a:pt x="210" y="11"/>
                    <a:pt x="180" y="4"/>
                    <a:pt x="146" y="4"/>
                  </a:cubicBezTo>
                  <a:lnTo>
                    <a:pt x="132" y="4"/>
                  </a:lnTo>
                  <a:cubicBezTo>
                    <a:pt x="120" y="4"/>
                    <a:pt x="109" y="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
            <p:cNvSpPr/>
            <p:nvPr/>
          </p:nvSpPr>
          <p:spPr>
            <a:xfrm>
              <a:off x="-2519572" y="-3004335"/>
              <a:ext cx="4011" cy="3438"/>
            </a:xfrm>
            <a:custGeom>
              <a:avLst/>
              <a:gdLst/>
              <a:ahLst/>
              <a:cxnLst/>
              <a:rect l="l" t="t" r="r" b="b"/>
              <a:pathLst>
                <a:path w="84" h="72" extrusionOk="0">
                  <a:moveTo>
                    <a:pt x="49" y="1"/>
                  </a:moveTo>
                  <a:cubicBezTo>
                    <a:pt x="34" y="1"/>
                    <a:pt x="20" y="13"/>
                    <a:pt x="1" y="27"/>
                  </a:cubicBezTo>
                  <a:cubicBezTo>
                    <a:pt x="16" y="46"/>
                    <a:pt x="31" y="72"/>
                    <a:pt x="49" y="72"/>
                  </a:cubicBezTo>
                  <a:cubicBezTo>
                    <a:pt x="57" y="72"/>
                    <a:pt x="68" y="65"/>
                    <a:pt x="83" y="42"/>
                  </a:cubicBezTo>
                  <a:cubicBezTo>
                    <a:pt x="75"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
            <p:cNvSpPr/>
            <p:nvPr/>
          </p:nvSpPr>
          <p:spPr>
            <a:xfrm>
              <a:off x="-2556149" y="-2931134"/>
              <a:ext cx="10601" cy="7019"/>
            </a:xfrm>
            <a:custGeom>
              <a:avLst/>
              <a:gdLst/>
              <a:ahLst/>
              <a:cxnLst/>
              <a:rect l="l" t="t" r="r" b="b"/>
              <a:pathLst>
                <a:path w="222" h="147" extrusionOk="0">
                  <a:moveTo>
                    <a:pt x="42" y="0"/>
                  </a:moveTo>
                  <a:cubicBezTo>
                    <a:pt x="38" y="34"/>
                    <a:pt x="1" y="60"/>
                    <a:pt x="4" y="98"/>
                  </a:cubicBezTo>
                  <a:lnTo>
                    <a:pt x="20" y="98"/>
                  </a:lnTo>
                  <a:cubicBezTo>
                    <a:pt x="53" y="98"/>
                    <a:pt x="68" y="131"/>
                    <a:pt x="90" y="146"/>
                  </a:cubicBezTo>
                  <a:cubicBezTo>
                    <a:pt x="120" y="98"/>
                    <a:pt x="169" y="90"/>
                    <a:pt x="221" y="83"/>
                  </a:cubicBezTo>
                  <a:cubicBezTo>
                    <a:pt x="172" y="27"/>
                    <a:pt x="101" y="2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
            <p:cNvSpPr/>
            <p:nvPr/>
          </p:nvSpPr>
          <p:spPr>
            <a:xfrm>
              <a:off x="-2502096" y="-2837258"/>
              <a:ext cx="15614" cy="20580"/>
            </a:xfrm>
            <a:custGeom>
              <a:avLst/>
              <a:gdLst/>
              <a:ahLst/>
              <a:cxnLst/>
              <a:rect l="l" t="t" r="r" b="b"/>
              <a:pathLst>
                <a:path w="327" h="431" extrusionOk="0">
                  <a:moveTo>
                    <a:pt x="151" y="1"/>
                  </a:moveTo>
                  <a:cubicBezTo>
                    <a:pt x="110" y="1"/>
                    <a:pt x="87" y="61"/>
                    <a:pt x="49" y="72"/>
                  </a:cubicBezTo>
                  <a:cubicBezTo>
                    <a:pt x="94" y="98"/>
                    <a:pt x="136" y="125"/>
                    <a:pt x="177" y="151"/>
                  </a:cubicBezTo>
                  <a:cubicBezTo>
                    <a:pt x="206" y="165"/>
                    <a:pt x="214" y="192"/>
                    <a:pt x="192" y="214"/>
                  </a:cubicBezTo>
                  <a:cubicBezTo>
                    <a:pt x="180" y="225"/>
                    <a:pt x="170" y="229"/>
                    <a:pt x="158" y="229"/>
                  </a:cubicBezTo>
                  <a:cubicBezTo>
                    <a:pt x="147" y="229"/>
                    <a:pt x="132" y="221"/>
                    <a:pt x="128" y="203"/>
                  </a:cubicBezTo>
                  <a:cubicBezTo>
                    <a:pt x="110" y="158"/>
                    <a:pt x="57" y="161"/>
                    <a:pt x="35" y="125"/>
                  </a:cubicBezTo>
                  <a:cubicBezTo>
                    <a:pt x="23" y="135"/>
                    <a:pt x="13" y="143"/>
                    <a:pt x="1" y="154"/>
                  </a:cubicBezTo>
                  <a:cubicBezTo>
                    <a:pt x="35" y="169"/>
                    <a:pt x="76" y="173"/>
                    <a:pt x="65" y="229"/>
                  </a:cubicBezTo>
                  <a:cubicBezTo>
                    <a:pt x="61" y="259"/>
                    <a:pt x="72" y="292"/>
                    <a:pt x="99" y="318"/>
                  </a:cubicBezTo>
                  <a:cubicBezTo>
                    <a:pt x="113" y="308"/>
                    <a:pt x="125" y="289"/>
                    <a:pt x="139" y="289"/>
                  </a:cubicBezTo>
                  <a:lnTo>
                    <a:pt x="151" y="289"/>
                  </a:lnTo>
                  <a:cubicBezTo>
                    <a:pt x="177" y="300"/>
                    <a:pt x="170" y="326"/>
                    <a:pt x="166" y="349"/>
                  </a:cubicBezTo>
                  <a:cubicBezTo>
                    <a:pt x="158" y="367"/>
                    <a:pt x="151" y="382"/>
                    <a:pt x="147" y="401"/>
                  </a:cubicBezTo>
                  <a:cubicBezTo>
                    <a:pt x="151" y="408"/>
                    <a:pt x="158" y="416"/>
                    <a:pt x="162" y="420"/>
                  </a:cubicBezTo>
                  <a:cubicBezTo>
                    <a:pt x="166" y="423"/>
                    <a:pt x="170" y="427"/>
                    <a:pt x="177" y="431"/>
                  </a:cubicBezTo>
                  <a:lnTo>
                    <a:pt x="180" y="431"/>
                  </a:lnTo>
                  <a:cubicBezTo>
                    <a:pt x="192" y="367"/>
                    <a:pt x="282" y="382"/>
                    <a:pt x="293" y="318"/>
                  </a:cubicBezTo>
                  <a:cubicBezTo>
                    <a:pt x="304" y="308"/>
                    <a:pt x="315" y="300"/>
                    <a:pt x="327" y="289"/>
                  </a:cubicBezTo>
                  <a:cubicBezTo>
                    <a:pt x="323" y="285"/>
                    <a:pt x="319" y="285"/>
                    <a:pt x="311" y="285"/>
                  </a:cubicBezTo>
                  <a:cubicBezTo>
                    <a:pt x="304" y="285"/>
                    <a:pt x="296" y="285"/>
                    <a:pt x="289" y="289"/>
                  </a:cubicBezTo>
                  <a:cubicBezTo>
                    <a:pt x="278" y="292"/>
                    <a:pt x="270" y="292"/>
                    <a:pt x="263" y="292"/>
                  </a:cubicBezTo>
                  <a:cubicBezTo>
                    <a:pt x="251" y="292"/>
                    <a:pt x="241" y="289"/>
                    <a:pt x="233" y="277"/>
                  </a:cubicBezTo>
                  <a:cubicBezTo>
                    <a:pt x="244" y="263"/>
                    <a:pt x="259" y="244"/>
                    <a:pt x="274" y="229"/>
                  </a:cubicBezTo>
                  <a:cubicBezTo>
                    <a:pt x="285" y="218"/>
                    <a:pt x="301" y="206"/>
                    <a:pt x="319" y="195"/>
                  </a:cubicBezTo>
                  <a:lnTo>
                    <a:pt x="319" y="173"/>
                  </a:lnTo>
                  <a:cubicBezTo>
                    <a:pt x="267" y="158"/>
                    <a:pt x="229" y="135"/>
                    <a:pt x="251" y="68"/>
                  </a:cubicBezTo>
                  <a:cubicBezTo>
                    <a:pt x="251" y="61"/>
                    <a:pt x="251" y="53"/>
                    <a:pt x="248" y="49"/>
                  </a:cubicBezTo>
                  <a:cubicBezTo>
                    <a:pt x="244" y="46"/>
                    <a:pt x="237" y="38"/>
                    <a:pt x="229" y="35"/>
                  </a:cubicBezTo>
                  <a:cubicBezTo>
                    <a:pt x="218" y="30"/>
                    <a:pt x="203" y="27"/>
                    <a:pt x="196" y="23"/>
                  </a:cubicBezTo>
                  <a:cubicBezTo>
                    <a:pt x="177" y="8"/>
                    <a:pt x="162"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
            <p:cNvSpPr/>
            <p:nvPr/>
          </p:nvSpPr>
          <p:spPr>
            <a:xfrm>
              <a:off x="-2492785" y="-2836923"/>
              <a:ext cx="14898" cy="14229"/>
            </a:xfrm>
            <a:custGeom>
              <a:avLst/>
              <a:gdLst/>
              <a:ahLst/>
              <a:cxnLst/>
              <a:rect l="l" t="t" r="r" b="b"/>
              <a:pathLst>
                <a:path w="312" h="298" extrusionOk="0">
                  <a:moveTo>
                    <a:pt x="116" y="1"/>
                  </a:moveTo>
                  <a:cubicBezTo>
                    <a:pt x="79" y="1"/>
                    <a:pt x="42" y="5"/>
                    <a:pt x="1" y="16"/>
                  </a:cubicBezTo>
                  <a:cubicBezTo>
                    <a:pt x="8" y="20"/>
                    <a:pt x="23" y="23"/>
                    <a:pt x="34" y="28"/>
                  </a:cubicBezTo>
                  <a:cubicBezTo>
                    <a:pt x="42" y="31"/>
                    <a:pt x="49" y="35"/>
                    <a:pt x="53" y="42"/>
                  </a:cubicBezTo>
                  <a:cubicBezTo>
                    <a:pt x="56" y="46"/>
                    <a:pt x="56" y="54"/>
                    <a:pt x="56" y="61"/>
                  </a:cubicBezTo>
                  <a:cubicBezTo>
                    <a:pt x="34" y="128"/>
                    <a:pt x="72" y="151"/>
                    <a:pt x="124" y="166"/>
                  </a:cubicBezTo>
                  <a:cubicBezTo>
                    <a:pt x="132" y="170"/>
                    <a:pt x="135" y="170"/>
                    <a:pt x="142" y="173"/>
                  </a:cubicBezTo>
                  <a:cubicBezTo>
                    <a:pt x="135" y="177"/>
                    <a:pt x="132" y="180"/>
                    <a:pt x="124" y="188"/>
                  </a:cubicBezTo>
                  <a:cubicBezTo>
                    <a:pt x="106" y="199"/>
                    <a:pt x="90" y="211"/>
                    <a:pt x="79" y="222"/>
                  </a:cubicBezTo>
                  <a:cubicBezTo>
                    <a:pt x="64" y="237"/>
                    <a:pt x="49" y="256"/>
                    <a:pt x="38" y="270"/>
                  </a:cubicBezTo>
                  <a:cubicBezTo>
                    <a:pt x="46" y="282"/>
                    <a:pt x="56" y="285"/>
                    <a:pt x="68" y="285"/>
                  </a:cubicBezTo>
                  <a:cubicBezTo>
                    <a:pt x="75" y="285"/>
                    <a:pt x="83" y="285"/>
                    <a:pt x="94" y="282"/>
                  </a:cubicBezTo>
                  <a:cubicBezTo>
                    <a:pt x="101" y="278"/>
                    <a:pt x="109" y="278"/>
                    <a:pt x="116" y="278"/>
                  </a:cubicBezTo>
                  <a:cubicBezTo>
                    <a:pt x="124" y="278"/>
                    <a:pt x="128" y="278"/>
                    <a:pt x="132" y="282"/>
                  </a:cubicBezTo>
                  <a:cubicBezTo>
                    <a:pt x="139" y="278"/>
                    <a:pt x="142" y="278"/>
                    <a:pt x="146" y="278"/>
                  </a:cubicBezTo>
                  <a:cubicBezTo>
                    <a:pt x="161" y="278"/>
                    <a:pt x="173" y="285"/>
                    <a:pt x="187" y="289"/>
                  </a:cubicBezTo>
                  <a:cubicBezTo>
                    <a:pt x="195" y="289"/>
                    <a:pt x="206" y="297"/>
                    <a:pt x="218" y="297"/>
                  </a:cubicBezTo>
                  <a:cubicBezTo>
                    <a:pt x="221" y="297"/>
                    <a:pt x="225" y="293"/>
                    <a:pt x="229" y="293"/>
                  </a:cubicBezTo>
                  <a:cubicBezTo>
                    <a:pt x="184" y="180"/>
                    <a:pt x="184" y="180"/>
                    <a:pt x="281" y="132"/>
                  </a:cubicBezTo>
                  <a:cubicBezTo>
                    <a:pt x="289" y="102"/>
                    <a:pt x="311" y="76"/>
                    <a:pt x="266" y="46"/>
                  </a:cubicBezTo>
                  <a:cubicBezTo>
                    <a:pt x="218" y="13"/>
                    <a:pt x="168"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
            <p:cNvSpPr/>
            <p:nvPr/>
          </p:nvSpPr>
          <p:spPr>
            <a:xfrm>
              <a:off x="-2488153" y="-2830668"/>
              <a:ext cx="11126" cy="10935"/>
            </a:xfrm>
            <a:custGeom>
              <a:avLst/>
              <a:gdLst/>
              <a:ahLst/>
              <a:cxnLst/>
              <a:rect l="l" t="t" r="r" b="b"/>
              <a:pathLst>
                <a:path w="233" h="229" extrusionOk="0">
                  <a:moveTo>
                    <a:pt x="184" y="1"/>
                  </a:moveTo>
                  <a:cubicBezTo>
                    <a:pt x="87" y="49"/>
                    <a:pt x="87" y="49"/>
                    <a:pt x="132" y="162"/>
                  </a:cubicBezTo>
                  <a:cubicBezTo>
                    <a:pt x="128" y="162"/>
                    <a:pt x="124" y="166"/>
                    <a:pt x="121" y="166"/>
                  </a:cubicBezTo>
                  <a:cubicBezTo>
                    <a:pt x="109" y="166"/>
                    <a:pt x="98" y="158"/>
                    <a:pt x="90" y="158"/>
                  </a:cubicBezTo>
                  <a:cubicBezTo>
                    <a:pt x="76" y="154"/>
                    <a:pt x="64" y="147"/>
                    <a:pt x="49" y="147"/>
                  </a:cubicBezTo>
                  <a:cubicBezTo>
                    <a:pt x="45" y="147"/>
                    <a:pt x="42" y="147"/>
                    <a:pt x="35" y="151"/>
                  </a:cubicBezTo>
                  <a:cubicBezTo>
                    <a:pt x="23" y="162"/>
                    <a:pt x="12" y="170"/>
                    <a:pt x="1" y="180"/>
                  </a:cubicBezTo>
                  <a:cubicBezTo>
                    <a:pt x="71" y="211"/>
                    <a:pt x="113" y="229"/>
                    <a:pt x="139" y="229"/>
                  </a:cubicBezTo>
                  <a:cubicBezTo>
                    <a:pt x="173" y="229"/>
                    <a:pt x="192" y="203"/>
                    <a:pt x="233" y="151"/>
                  </a:cubicBezTo>
                  <a:cubicBezTo>
                    <a:pt x="228" y="99"/>
                    <a:pt x="221" y="46"/>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
            <p:cNvSpPr/>
            <p:nvPr/>
          </p:nvSpPr>
          <p:spPr>
            <a:xfrm>
              <a:off x="-2503672" y="-2829904"/>
              <a:ext cx="9311" cy="12701"/>
            </a:xfrm>
            <a:custGeom>
              <a:avLst/>
              <a:gdLst/>
              <a:ahLst/>
              <a:cxnLst/>
              <a:rect l="l" t="t" r="r" b="b"/>
              <a:pathLst>
                <a:path w="195" h="266" extrusionOk="0">
                  <a:moveTo>
                    <a:pt x="34" y="0"/>
                  </a:moveTo>
                  <a:lnTo>
                    <a:pt x="34" y="0"/>
                  </a:lnTo>
                  <a:cubicBezTo>
                    <a:pt x="20" y="30"/>
                    <a:pt x="75" y="71"/>
                    <a:pt x="15" y="90"/>
                  </a:cubicBezTo>
                  <a:cubicBezTo>
                    <a:pt x="4" y="94"/>
                    <a:pt x="1" y="123"/>
                    <a:pt x="15" y="131"/>
                  </a:cubicBezTo>
                  <a:cubicBezTo>
                    <a:pt x="87" y="161"/>
                    <a:pt x="109" y="254"/>
                    <a:pt x="195" y="266"/>
                  </a:cubicBezTo>
                  <a:cubicBezTo>
                    <a:pt x="191" y="262"/>
                    <a:pt x="184" y="254"/>
                    <a:pt x="180" y="247"/>
                  </a:cubicBezTo>
                  <a:cubicBezTo>
                    <a:pt x="161" y="221"/>
                    <a:pt x="120" y="209"/>
                    <a:pt x="132" y="164"/>
                  </a:cubicBezTo>
                  <a:cubicBezTo>
                    <a:pt x="105" y="138"/>
                    <a:pt x="94" y="105"/>
                    <a:pt x="98" y="75"/>
                  </a:cubicBezTo>
                  <a:cubicBezTo>
                    <a:pt x="109" y="19"/>
                    <a:pt x="68" y="1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
            <p:cNvSpPr/>
            <p:nvPr/>
          </p:nvSpPr>
          <p:spPr>
            <a:xfrm>
              <a:off x="-2500425" y="-2833867"/>
              <a:ext cx="8595" cy="7544"/>
            </a:xfrm>
            <a:custGeom>
              <a:avLst/>
              <a:gdLst/>
              <a:ahLst/>
              <a:cxnLst/>
              <a:rect l="l" t="t" r="r" b="b"/>
              <a:pathLst>
                <a:path w="180" h="158" extrusionOk="0">
                  <a:moveTo>
                    <a:pt x="14" y="1"/>
                  </a:moveTo>
                  <a:cubicBezTo>
                    <a:pt x="11" y="19"/>
                    <a:pt x="4" y="38"/>
                    <a:pt x="0" y="54"/>
                  </a:cubicBezTo>
                  <a:cubicBezTo>
                    <a:pt x="22" y="90"/>
                    <a:pt x="75" y="87"/>
                    <a:pt x="93" y="132"/>
                  </a:cubicBezTo>
                  <a:cubicBezTo>
                    <a:pt x="97" y="150"/>
                    <a:pt x="112" y="158"/>
                    <a:pt x="123" y="158"/>
                  </a:cubicBezTo>
                  <a:cubicBezTo>
                    <a:pt x="135" y="158"/>
                    <a:pt x="145" y="154"/>
                    <a:pt x="157" y="143"/>
                  </a:cubicBezTo>
                  <a:cubicBezTo>
                    <a:pt x="179" y="121"/>
                    <a:pt x="171" y="94"/>
                    <a:pt x="142" y="80"/>
                  </a:cubicBezTo>
                  <a:cubicBezTo>
                    <a:pt x="101" y="54"/>
                    <a:pt x="59" y="27"/>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
            <p:cNvSpPr/>
            <p:nvPr/>
          </p:nvSpPr>
          <p:spPr>
            <a:xfrm>
              <a:off x="-2719836" y="-2891884"/>
              <a:ext cx="5587" cy="5587"/>
            </a:xfrm>
            <a:custGeom>
              <a:avLst/>
              <a:gdLst/>
              <a:ahLst/>
              <a:cxnLst/>
              <a:rect l="l" t="t" r="r" b="b"/>
              <a:pathLst>
                <a:path w="117" h="117" extrusionOk="0">
                  <a:moveTo>
                    <a:pt x="106" y="1"/>
                  </a:moveTo>
                  <a:cubicBezTo>
                    <a:pt x="20" y="8"/>
                    <a:pt x="1" y="35"/>
                    <a:pt x="20" y="117"/>
                  </a:cubicBezTo>
                  <a:cubicBezTo>
                    <a:pt x="53" y="83"/>
                    <a:pt x="72" y="35"/>
                    <a:pt x="116" y="16"/>
                  </a:cubicBezTo>
                  <a:cubicBezTo>
                    <a:pt x="113" y="13"/>
                    <a:pt x="109" y="8"/>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
            <p:cNvSpPr/>
            <p:nvPr/>
          </p:nvSpPr>
          <p:spPr>
            <a:xfrm>
              <a:off x="-2598646" y="-2687466"/>
              <a:ext cx="9693" cy="11985"/>
            </a:xfrm>
            <a:custGeom>
              <a:avLst/>
              <a:gdLst/>
              <a:ahLst/>
              <a:cxnLst/>
              <a:rect l="l" t="t" r="r" b="b"/>
              <a:pathLst>
                <a:path w="203" h="251" extrusionOk="0">
                  <a:moveTo>
                    <a:pt x="72" y="0"/>
                  </a:moveTo>
                  <a:cubicBezTo>
                    <a:pt x="61" y="7"/>
                    <a:pt x="49" y="19"/>
                    <a:pt x="42" y="30"/>
                  </a:cubicBezTo>
                  <a:cubicBezTo>
                    <a:pt x="1" y="101"/>
                    <a:pt x="20" y="190"/>
                    <a:pt x="91" y="235"/>
                  </a:cubicBezTo>
                  <a:cubicBezTo>
                    <a:pt x="106" y="247"/>
                    <a:pt x="113" y="251"/>
                    <a:pt x="125" y="251"/>
                  </a:cubicBezTo>
                  <a:cubicBezTo>
                    <a:pt x="158" y="251"/>
                    <a:pt x="158" y="187"/>
                    <a:pt x="187" y="176"/>
                  </a:cubicBezTo>
                  <a:cubicBezTo>
                    <a:pt x="203" y="56"/>
                    <a:pt x="203" y="56"/>
                    <a:pt x="91" y="11"/>
                  </a:cubicBezTo>
                  <a:cubicBezTo>
                    <a:pt x="83" y="7"/>
                    <a:pt x="80" y="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
            <p:cNvSpPr/>
            <p:nvPr/>
          </p:nvSpPr>
          <p:spPr>
            <a:xfrm>
              <a:off x="-2608435" y="-2975589"/>
              <a:ext cx="5730" cy="9693"/>
            </a:xfrm>
            <a:custGeom>
              <a:avLst/>
              <a:gdLst/>
              <a:ahLst/>
              <a:cxnLst/>
              <a:rect l="l" t="t" r="r" b="b"/>
              <a:pathLst>
                <a:path w="120" h="203" extrusionOk="0">
                  <a:moveTo>
                    <a:pt x="75" y="1"/>
                  </a:moveTo>
                  <a:cubicBezTo>
                    <a:pt x="68" y="1"/>
                    <a:pt x="56" y="8"/>
                    <a:pt x="49" y="16"/>
                  </a:cubicBezTo>
                  <a:cubicBezTo>
                    <a:pt x="38" y="20"/>
                    <a:pt x="30" y="27"/>
                    <a:pt x="19" y="27"/>
                  </a:cubicBezTo>
                  <a:cubicBezTo>
                    <a:pt x="16" y="27"/>
                    <a:pt x="11" y="27"/>
                    <a:pt x="8" y="23"/>
                  </a:cubicBezTo>
                  <a:lnTo>
                    <a:pt x="8" y="23"/>
                  </a:lnTo>
                  <a:cubicBezTo>
                    <a:pt x="38" y="79"/>
                    <a:pt x="0" y="146"/>
                    <a:pt x="23" y="203"/>
                  </a:cubicBezTo>
                  <a:cubicBezTo>
                    <a:pt x="86" y="184"/>
                    <a:pt x="60" y="94"/>
                    <a:pt x="120" y="72"/>
                  </a:cubicBezTo>
                  <a:cubicBezTo>
                    <a:pt x="112" y="61"/>
                    <a:pt x="116" y="42"/>
                    <a:pt x="90" y="39"/>
                  </a:cubicBezTo>
                  <a:cubicBezTo>
                    <a:pt x="49" y="30"/>
                    <a:pt x="90" y="16"/>
                    <a:pt x="90" y="4"/>
                  </a:cubicBezTo>
                  <a:cubicBezTo>
                    <a:pt x="86" y="4"/>
                    <a:pt x="78"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
            <p:cNvSpPr/>
            <p:nvPr/>
          </p:nvSpPr>
          <p:spPr>
            <a:xfrm>
              <a:off x="-2603421" y="-2973584"/>
              <a:ext cx="5587" cy="6446"/>
            </a:xfrm>
            <a:custGeom>
              <a:avLst/>
              <a:gdLst/>
              <a:ahLst/>
              <a:cxnLst/>
              <a:rect l="l" t="t" r="r" b="b"/>
              <a:pathLst>
                <a:path w="117" h="135" extrusionOk="0">
                  <a:moveTo>
                    <a:pt x="71" y="0"/>
                  </a:moveTo>
                  <a:cubicBezTo>
                    <a:pt x="60" y="0"/>
                    <a:pt x="52" y="7"/>
                    <a:pt x="45" y="14"/>
                  </a:cubicBezTo>
                  <a:cubicBezTo>
                    <a:pt x="37" y="23"/>
                    <a:pt x="30" y="30"/>
                    <a:pt x="18" y="30"/>
                  </a:cubicBezTo>
                  <a:lnTo>
                    <a:pt x="15" y="30"/>
                  </a:lnTo>
                  <a:cubicBezTo>
                    <a:pt x="37" y="67"/>
                    <a:pt x="4" y="97"/>
                    <a:pt x="0" y="131"/>
                  </a:cubicBezTo>
                  <a:cubicBezTo>
                    <a:pt x="7" y="135"/>
                    <a:pt x="15" y="135"/>
                    <a:pt x="18" y="135"/>
                  </a:cubicBezTo>
                  <a:cubicBezTo>
                    <a:pt x="56" y="135"/>
                    <a:pt x="56" y="101"/>
                    <a:pt x="68" y="78"/>
                  </a:cubicBezTo>
                  <a:cubicBezTo>
                    <a:pt x="82" y="59"/>
                    <a:pt x="116" y="41"/>
                    <a:pt x="90" y="11"/>
                  </a:cubicBezTo>
                  <a:cubicBezTo>
                    <a:pt x="82" y="4"/>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
            <p:cNvSpPr/>
            <p:nvPr/>
          </p:nvSpPr>
          <p:spPr>
            <a:xfrm>
              <a:off x="-2610918" y="-2965944"/>
              <a:ext cx="3915" cy="4011"/>
            </a:xfrm>
            <a:custGeom>
              <a:avLst/>
              <a:gdLst/>
              <a:ahLst/>
              <a:cxnLst/>
              <a:rect l="l" t="t" r="r" b="b"/>
              <a:pathLst>
                <a:path w="82" h="84" extrusionOk="0">
                  <a:moveTo>
                    <a:pt x="49" y="1"/>
                  </a:moveTo>
                  <a:cubicBezTo>
                    <a:pt x="30" y="1"/>
                    <a:pt x="11" y="4"/>
                    <a:pt x="4" y="34"/>
                  </a:cubicBezTo>
                  <a:cubicBezTo>
                    <a:pt x="0" y="56"/>
                    <a:pt x="11" y="72"/>
                    <a:pt x="26" y="83"/>
                  </a:cubicBezTo>
                  <a:cubicBezTo>
                    <a:pt x="45" y="56"/>
                    <a:pt x="82" y="4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
            <p:cNvSpPr/>
            <p:nvPr/>
          </p:nvSpPr>
          <p:spPr>
            <a:xfrm>
              <a:off x="-2613783" y="-2975207"/>
              <a:ext cx="7210" cy="10887"/>
            </a:xfrm>
            <a:custGeom>
              <a:avLst/>
              <a:gdLst/>
              <a:ahLst/>
              <a:cxnLst/>
              <a:rect l="l" t="t" r="r" b="b"/>
              <a:pathLst>
                <a:path w="151" h="228" extrusionOk="0">
                  <a:moveTo>
                    <a:pt x="101" y="0"/>
                  </a:moveTo>
                  <a:cubicBezTo>
                    <a:pt x="0" y="75"/>
                    <a:pt x="0" y="86"/>
                    <a:pt x="52" y="210"/>
                  </a:cubicBezTo>
                  <a:cubicBezTo>
                    <a:pt x="56" y="217"/>
                    <a:pt x="60" y="224"/>
                    <a:pt x="64" y="228"/>
                  </a:cubicBezTo>
                  <a:cubicBezTo>
                    <a:pt x="71" y="198"/>
                    <a:pt x="90" y="195"/>
                    <a:pt x="109" y="195"/>
                  </a:cubicBezTo>
                  <a:lnTo>
                    <a:pt x="135" y="195"/>
                  </a:lnTo>
                  <a:cubicBezTo>
                    <a:pt x="112" y="138"/>
                    <a:pt x="150" y="71"/>
                    <a:pt x="120" y="15"/>
                  </a:cubicBezTo>
                  <a:lnTo>
                    <a:pt x="112" y="8"/>
                  </a:lnTo>
                  <a:lnTo>
                    <a:pt x="1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
            <p:cNvSpPr/>
            <p:nvPr/>
          </p:nvSpPr>
          <p:spPr>
            <a:xfrm>
              <a:off x="-2635223" y="-2850437"/>
              <a:ext cx="9502" cy="7544"/>
            </a:xfrm>
            <a:custGeom>
              <a:avLst/>
              <a:gdLst/>
              <a:ahLst/>
              <a:cxnLst/>
              <a:rect l="l" t="t" r="r" b="b"/>
              <a:pathLst>
                <a:path w="199" h="158" extrusionOk="0">
                  <a:moveTo>
                    <a:pt x="83" y="0"/>
                  </a:moveTo>
                  <a:cubicBezTo>
                    <a:pt x="72" y="0"/>
                    <a:pt x="61" y="4"/>
                    <a:pt x="49" y="15"/>
                  </a:cubicBezTo>
                  <a:cubicBezTo>
                    <a:pt x="1" y="64"/>
                    <a:pt x="34" y="109"/>
                    <a:pt x="64" y="154"/>
                  </a:cubicBezTo>
                  <a:cubicBezTo>
                    <a:pt x="72" y="157"/>
                    <a:pt x="83" y="157"/>
                    <a:pt x="90" y="157"/>
                  </a:cubicBezTo>
                  <a:cubicBezTo>
                    <a:pt x="135" y="157"/>
                    <a:pt x="168" y="127"/>
                    <a:pt x="199" y="94"/>
                  </a:cubicBezTo>
                  <a:cubicBezTo>
                    <a:pt x="161" y="34"/>
                    <a:pt x="11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
            <p:cNvSpPr/>
            <p:nvPr/>
          </p:nvSpPr>
          <p:spPr>
            <a:xfrm>
              <a:off x="-2391220" y="-2921871"/>
              <a:ext cx="6112" cy="4011"/>
            </a:xfrm>
            <a:custGeom>
              <a:avLst/>
              <a:gdLst/>
              <a:ahLst/>
              <a:cxnLst/>
              <a:rect l="l" t="t" r="r" b="b"/>
              <a:pathLst>
                <a:path w="128" h="84" extrusionOk="0">
                  <a:moveTo>
                    <a:pt x="82" y="1"/>
                  </a:moveTo>
                  <a:cubicBezTo>
                    <a:pt x="79" y="1"/>
                    <a:pt x="79" y="1"/>
                    <a:pt x="75" y="4"/>
                  </a:cubicBezTo>
                  <a:cubicBezTo>
                    <a:pt x="1" y="46"/>
                    <a:pt x="98" y="53"/>
                    <a:pt x="98" y="83"/>
                  </a:cubicBezTo>
                  <a:cubicBezTo>
                    <a:pt x="120" y="57"/>
                    <a:pt x="127" y="3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
            <p:cNvSpPr/>
            <p:nvPr/>
          </p:nvSpPr>
          <p:spPr>
            <a:xfrm>
              <a:off x="-2311287" y="-2903630"/>
              <a:ext cx="4154" cy="2531"/>
            </a:xfrm>
            <a:custGeom>
              <a:avLst/>
              <a:gdLst/>
              <a:ahLst/>
              <a:cxnLst/>
              <a:rect l="l" t="t" r="r" b="b"/>
              <a:pathLst>
                <a:path w="87" h="53" extrusionOk="0">
                  <a:moveTo>
                    <a:pt x="39" y="0"/>
                  </a:moveTo>
                  <a:cubicBezTo>
                    <a:pt x="20" y="0"/>
                    <a:pt x="1" y="4"/>
                    <a:pt x="1" y="30"/>
                  </a:cubicBezTo>
                  <a:cubicBezTo>
                    <a:pt x="5" y="49"/>
                    <a:pt x="16" y="52"/>
                    <a:pt x="28" y="52"/>
                  </a:cubicBezTo>
                  <a:cubicBezTo>
                    <a:pt x="35" y="52"/>
                    <a:pt x="42" y="52"/>
                    <a:pt x="46" y="49"/>
                  </a:cubicBezTo>
                  <a:lnTo>
                    <a:pt x="80" y="49"/>
                  </a:lnTo>
                  <a:cubicBezTo>
                    <a:pt x="87" y="30"/>
                    <a:pt x="76"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
            <p:cNvSpPr/>
            <p:nvPr/>
          </p:nvSpPr>
          <p:spPr>
            <a:xfrm>
              <a:off x="-2186803" y="-2764773"/>
              <a:ext cx="6781" cy="5253"/>
            </a:xfrm>
            <a:custGeom>
              <a:avLst/>
              <a:gdLst/>
              <a:ahLst/>
              <a:cxnLst/>
              <a:rect l="l" t="t" r="r" b="b"/>
              <a:pathLst>
                <a:path w="142" h="110" extrusionOk="0">
                  <a:moveTo>
                    <a:pt x="135" y="1"/>
                  </a:moveTo>
                  <a:cubicBezTo>
                    <a:pt x="101" y="1"/>
                    <a:pt x="90" y="30"/>
                    <a:pt x="63" y="34"/>
                  </a:cubicBezTo>
                  <a:cubicBezTo>
                    <a:pt x="0" y="46"/>
                    <a:pt x="37" y="79"/>
                    <a:pt x="52" y="109"/>
                  </a:cubicBezTo>
                  <a:cubicBezTo>
                    <a:pt x="82" y="75"/>
                    <a:pt x="123" y="49"/>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
            <p:cNvSpPr/>
            <p:nvPr/>
          </p:nvSpPr>
          <p:spPr>
            <a:xfrm>
              <a:off x="-2181311" y="-2772270"/>
              <a:ext cx="4871" cy="2531"/>
            </a:xfrm>
            <a:custGeom>
              <a:avLst/>
              <a:gdLst/>
              <a:ahLst/>
              <a:cxnLst/>
              <a:rect l="l" t="t" r="r" b="b"/>
              <a:pathLst>
                <a:path w="102" h="53" extrusionOk="0">
                  <a:moveTo>
                    <a:pt x="49" y="1"/>
                  </a:moveTo>
                  <a:cubicBezTo>
                    <a:pt x="34" y="1"/>
                    <a:pt x="20" y="12"/>
                    <a:pt x="1" y="34"/>
                  </a:cubicBezTo>
                  <a:cubicBezTo>
                    <a:pt x="27" y="38"/>
                    <a:pt x="46" y="53"/>
                    <a:pt x="68" y="53"/>
                  </a:cubicBezTo>
                  <a:cubicBezTo>
                    <a:pt x="79" y="53"/>
                    <a:pt x="91" y="46"/>
                    <a:pt x="101" y="34"/>
                  </a:cubicBezTo>
                  <a:cubicBezTo>
                    <a:pt x="87" y="15"/>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5"/>
            <p:cNvSpPr/>
            <p:nvPr/>
          </p:nvSpPr>
          <p:spPr>
            <a:xfrm>
              <a:off x="-2565938" y="-2697684"/>
              <a:ext cx="13943" cy="10601"/>
            </a:xfrm>
            <a:custGeom>
              <a:avLst/>
              <a:gdLst/>
              <a:ahLst/>
              <a:cxnLst/>
              <a:rect l="l" t="t" r="r" b="b"/>
              <a:pathLst>
                <a:path w="292" h="222" extrusionOk="0">
                  <a:moveTo>
                    <a:pt x="94" y="1"/>
                  </a:moveTo>
                  <a:cubicBezTo>
                    <a:pt x="0" y="64"/>
                    <a:pt x="45" y="140"/>
                    <a:pt x="78" y="214"/>
                  </a:cubicBezTo>
                  <a:cubicBezTo>
                    <a:pt x="104" y="218"/>
                    <a:pt x="127" y="221"/>
                    <a:pt x="149" y="221"/>
                  </a:cubicBezTo>
                  <a:cubicBezTo>
                    <a:pt x="232" y="221"/>
                    <a:pt x="273" y="173"/>
                    <a:pt x="292" y="68"/>
                  </a:cubicBezTo>
                  <a:cubicBezTo>
                    <a:pt x="239" y="5"/>
                    <a:pt x="164" y="9"/>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
            <p:cNvSpPr/>
            <p:nvPr/>
          </p:nvSpPr>
          <p:spPr>
            <a:xfrm>
              <a:off x="-2632740" y="-2931468"/>
              <a:ext cx="7019" cy="10219"/>
            </a:xfrm>
            <a:custGeom>
              <a:avLst/>
              <a:gdLst/>
              <a:ahLst/>
              <a:cxnLst/>
              <a:rect l="l" t="t" r="r" b="b"/>
              <a:pathLst>
                <a:path w="147" h="214" extrusionOk="0">
                  <a:moveTo>
                    <a:pt x="54" y="15"/>
                  </a:moveTo>
                  <a:cubicBezTo>
                    <a:pt x="31" y="34"/>
                    <a:pt x="31" y="60"/>
                    <a:pt x="20" y="83"/>
                  </a:cubicBezTo>
                  <a:cubicBezTo>
                    <a:pt x="46" y="105"/>
                    <a:pt x="49" y="135"/>
                    <a:pt x="35" y="164"/>
                  </a:cubicBezTo>
                  <a:cubicBezTo>
                    <a:pt x="27" y="172"/>
                    <a:pt x="1" y="169"/>
                    <a:pt x="4" y="187"/>
                  </a:cubicBezTo>
                  <a:cubicBezTo>
                    <a:pt x="9" y="209"/>
                    <a:pt x="38" y="202"/>
                    <a:pt x="54" y="214"/>
                  </a:cubicBezTo>
                  <a:cubicBezTo>
                    <a:pt x="124" y="198"/>
                    <a:pt x="143" y="150"/>
                    <a:pt x="147" y="79"/>
                  </a:cubicBezTo>
                  <a:cubicBezTo>
                    <a:pt x="147" y="0"/>
                    <a:pt x="80" y="45"/>
                    <a:pt x="54" y="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
            <p:cNvSpPr/>
            <p:nvPr/>
          </p:nvSpPr>
          <p:spPr>
            <a:xfrm>
              <a:off x="-2634889" y="-2930752"/>
              <a:ext cx="4727" cy="3247"/>
            </a:xfrm>
            <a:custGeom>
              <a:avLst/>
              <a:gdLst/>
              <a:ahLst/>
              <a:cxnLst/>
              <a:rect l="l" t="t" r="r" b="b"/>
              <a:pathLst>
                <a:path w="99" h="68" extrusionOk="0">
                  <a:moveTo>
                    <a:pt x="99" y="0"/>
                  </a:moveTo>
                  <a:cubicBezTo>
                    <a:pt x="65" y="4"/>
                    <a:pt x="35" y="4"/>
                    <a:pt x="1" y="4"/>
                  </a:cubicBezTo>
                  <a:cubicBezTo>
                    <a:pt x="4" y="45"/>
                    <a:pt x="20" y="68"/>
                    <a:pt x="54" y="68"/>
                  </a:cubicBezTo>
                  <a:lnTo>
                    <a:pt x="65" y="68"/>
                  </a:lnTo>
                  <a:cubicBezTo>
                    <a:pt x="76" y="45"/>
                    <a:pt x="76" y="19"/>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
            <p:cNvSpPr/>
            <p:nvPr/>
          </p:nvSpPr>
          <p:spPr>
            <a:xfrm>
              <a:off x="-2562213" y="-2748681"/>
              <a:ext cx="6303" cy="3581"/>
            </a:xfrm>
            <a:custGeom>
              <a:avLst/>
              <a:gdLst/>
              <a:ahLst/>
              <a:cxnLst/>
              <a:rect l="l" t="t" r="r" b="b"/>
              <a:pathLst>
                <a:path w="132" h="75" extrusionOk="0">
                  <a:moveTo>
                    <a:pt x="57" y="0"/>
                  </a:moveTo>
                  <a:cubicBezTo>
                    <a:pt x="45" y="0"/>
                    <a:pt x="34" y="4"/>
                    <a:pt x="19" y="11"/>
                  </a:cubicBezTo>
                  <a:cubicBezTo>
                    <a:pt x="0" y="23"/>
                    <a:pt x="8" y="33"/>
                    <a:pt x="19" y="49"/>
                  </a:cubicBezTo>
                  <a:cubicBezTo>
                    <a:pt x="23" y="52"/>
                    <a:pt x="30" y="56"/>
                    <a:pt x="34" y="59"/>
                  </a:cubicBezTo>
                  <a:cubicBezTo>
                    <a:pt x="45" y="71"/>
                    <a:pt x="57" y="75"/>
                    <a:pt x="71" y="75"/>
                  </a:cubicBezTo>
                  <a:cubicBezTo>
                    <a:pt x="79" y="75"/>
                    <a:pt x="90" y="71"/>
                    <a:pt x="102" y="67"/>
                  </a:cubicBezTo>
                  <a:cubicBezTo>
                    <a:pt x="131" y="52"/>
                    <a:pt x="116" y="33"/>
                    <a:pt x="105" y="23"/>
                  </a:cubicBezTo>
                  <a:cubicBezTo>
                    <a:pt x="90" y="7"/>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
            <p:cNvSpPr/>
            <p:nvPr/>
          </p:nvSpPr>
          <p:spPr>
            <a:xfrm>
              <a:off x="-2399768" y="-2954866"/>
              <a:ext cx="4679" cy="3820"/>
            </a:xfrm>
            <a:custGeom>
              <a:avLst/>
              <a:gdLst/>
              <a:ahLst/>
              <a:cxnLst/>
              <a:rect l="l" t="t" r="r" b="b"/>
              <a:pathLst>
                <a:path w="98" h="80" extrusionOk="0">
                  <a:moveTo>
                    <a:pt x="97" y="0"/>
                  </a:moveTo>
                  <a:cubicBezTo>
                    <a:pt x="60" y="4"/>
                    <a:pt x="23" y="15"/>
                    <a:pt x="4" y="57"/>
                  </a:cubicBezTo>
                  <a:cubicBezTo>
                    <a:pt x="0" y="60"/>
                    <a:pt x="15" y="79"/>
                    <a:pt x="23" y="79"/>
                  </a:cubicBezTo>
                  <a:lnTo>
                    <a:pt x="30" y="79"/>
                  </a:lnTo>
                  <a:cubicBezTo>
                    <a:pt x="78" y="79"/>
                    <a:pt x="82" y="38"/>
                    <a:pt x="97" y="4"/>
                  </a:cubicBezTo>
                  <a:lnTo>
                    <a:pt x="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5"/>
            <p:cNvSpPr/>
            <p:nvPr/>
          </p:nvSpPr>
          <p:spPr>
            <a:xfrm>
              <a:off x="-2515991" y="-2625916"/>
              <a:ext cx="11460" cy="10744"/>
            </a:xfrm>
            <a:custGeom>
              <a:avLst/>
              <a:gdLst/>
              <a:ahLst/>
              <a:cxnLst/>
              <a:rect l="l" t="t" r="r" b="b"/>
              <a:pathLst>
                <a:path w="240" h="225" extrusionOk="0">
                  <a:moveTo>
                    <a:pt x="154" y="113"/>
                  </a:moveTo>
                  <a:cubicBezTo>
                    <a:pt x="154" y="117"/>
                    <a:pt x="154" y="117"/>
                    <a:pt x="150" y="117"/>
                  </a:cubicBezTo>
                  <a:cubicBezTo>
                    <a:pt x="154" y="117"/>
                    <a:pt x="154" y="113"/>
                    <a:pt x="154" y="113"/>
                  </a:cubicBezTo>
                  <a:close/>
                  <a:moveTo>
                    <a:pt x="157" y="0"/>
                  </a:moveTo>
                  <a:cubicBezTo>
                    <a:pt x="147" y="0"/>
                    <a:pt x="139" y="5"/>
                    <a:pt x="128" y="9"/>
                  </a:cubicBezTo>
                  <a:cubicBezTo>
                    <a:pt x="71" y="64"/>
                    <a:pt x="0" y="113"/>
                    <a:pt x="26" y="210"/>
                  </a:cubicBezTo>
                  <a:cubicBezTo>
                    <a:pt x="31" y="214"/>
                    <a:pt x="38" y="221"/>
                    <a:pt x="42" y="225"/>
                  </a:cubicBezTo>
                  <a:cubicBezTo>
                    <a:pt x="64" y="195"/>
                    <a:pt x="83" y="169"/>
                    <a:pt x="113" y="135"/>
                  </a:cubicBezTo>
                  <a:cubicBezTo>
                    <a:pt x="128" y="173"/>
                    <a:pt x="150" y="188"/>
                    <a:pt x="176" y="188"/>
                  </a:cubicBezTo>
                  <a:cubicBezTo>
                    <a:pt x="191" y="188"/>
                    <a:pt x="210" y="184"/>
                    <a:pt x="225" y="176"/>
                  </a:cubicBezTo>
                  <a:cubicBezTo>
                    <a:pt x="233" y="173"/>
                    <a:pt x="236" y="166"/>
                    <a:pt x="240" y="162"/>
                  </a:cubicBezTo>
                  <a:cubicBezTo>
                    <a:pt x="210" y="150"/>
                    <a:pt x="180" y="140"/>
                    <a:pt x="154" y="113"/>
                  </a:cubicBezTo>
                  <a:cubicBezTo>
                    <a:pt x="150" y="109"/>
                    <a:pt x="147" y="109"/>
                    <a:pt x="143" y="105"/>
                  </a:cubicBezTo>
                  <a:cubicBezTo>
                    <a:pt x="169" y="79"/>
                    <a:pt x="206" y="76"/>
                    <a:pt x="225" y="45"/>
                  </a:cubicBezTo>
                  <a:cubicBezTo>
                    <a:pt x="206" y="19"/>
                    <a:pt x="183"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5"/>
            <p:cNvSpPr/>
            <p:nvPr/>
          </p:nvSpPr>
          <p:spPr>
            <a:xfrm>
              <a:off x="-2519381" y="-2625534"/>
              <a:ext cx="9502" cy="9693"/>
            </a:xfrm>
            <a:custGeom>
              <a:avLst/>
              <a:gdLst/>
              <a:ahLst/>
              <a:cxnLst/>
              <a:rect l="l" t="t" r="r" b="b"/>
              <a:pathLst>
                <a:path w="199" h="203" extrusionOk="0">
                  <a:moveTo>
                    <a:pt x="199" y="1"/>
                  </a:moveTo>
                  <a:lnTo>
                    <a:pt x="199" y="1"/>
                  </a:lnTo>
                  <a:cubicBezTo>
                    <a:pt x="124" y="34"/>
                    <a:pt x="1" y="8"/>
                    <a:pt x="16" y="149"/>
                  </a:cubicBezTo>
                  <a:cubicBezTo>
                    <a:pt x="42" y="168"/>
                    <a:pt x="53" y="202"/>
                    <a:pt x="90" y="202"/>
                  </a:cubicBezTo>
                  <a:lnTo>
                    <a:pt x="97" y="202"/>
                  </a:lnTo>
                  <a:cubicBezTo>
                    <a:pt x="71" y="105"/>
                    <a:pt x="142" y="56"/>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
            <p:cNvSpPr/>
            <p:nvPr/>
          </p:nvSpPr>
          <p:spPr>
            <a:xfrm>
              <a:off x="-2514033" y="-2619470"/>
              <a:ext cx="8786" cy="4679"/>
            </a:xfrm>
            <a:custGeom>
              <a:avLst/>
              <a:gdLst/>
              <a:ahLst/>
              <a:cxnLst/>
              <a:rect l="l" t="t" r="r" b="b"/>
              <a:pathLst>
                <a:path w="184" h="98" extrusionOk="0">
                  <a:moveTo>
                    <a:pt x="72" y="0"/>
                  </a:moveTo>
                  <a:cubicBezTo>
                    <a:pt x="42" y="34"/>
                    <a:pt x="23" y="60"/>
                    <a:pt x="1" y="90"/>
                  </a:cubicBezTo>
                  <a:cubicBezTo>
                    <a:pt x="30" y="94"/>
                    <a:pt x="61" y="98"/>
                    <a:pt x="87" y="98"/>
                  </a:cubicBezTo>
                  <a:cubicBezTo>
                    <a:pt x="124" y="98"/>
                    <a:pt x="158" y="86"/>
                    <a:pt x="184" y="41"/>
                  </a:cubicBezTo>
                  <a:lnTo>
                    <a:pt x="184" y="41"/>
                  </a:lnTo>
                  <a:cubicBezTo>
                    <a:pt x="169" y="49"/>
                    <a:pt x="150" y="53"/>
                    <a:pt x="135" y="53"/>
                  </a:cubicBezTo>
                  <a:cubicBezTo>
                    <a:pt x="109" y="53"/>
                    <a:pt x="87" y="38"/>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
            <p:cNvSpPr/>
            <p:nvPr/>
          </p:nvSpPr>
          <p:spPr>
            <a:xfrm>
              <a:off x="-2509163" y="-2623767"/>
              <a:ext cx="7306" cy="5587"/>
            </a:xfrm>
            <a:custGeom>
              <a:avLst/>
              <a:gdLst/>
              <a:ahLst/>
              <a:cxnLst/>
              <a:rect l="l" t="t" r="r" b="b"/>
              <a:pathLst>
                <a:path w="153" h="117" extrusionOk="0">
                  <a:moveTo>
                    <a:pt x="82" y="0"/>
                  </a:moveTo>
                  <a:cubicBezTo>
                    <a:pt x="63" y="31"/>
                    <a:pt x="26" y="34"/>
                    <a:pt x="0" y="60"/>
                  </a:cubicBezTo>
                  <a:cubicBezTo>
                    <a:pt x="4" y="64"/>
                    <a:pt x="7" y="64"/>
                    <a:pt x="11" y="68"/>
                  </a:cubicBezTo>
                  <a:cubicBezTo>
                    <a:pt x="37" y="95"/>
                    <a:pt x="67" y="105"/>
                    <a:pt x="97" y="117"/>
                  </a:cubicBezTo>
                  <a:cubicBezTo>
                    <a:pt x="153" y="68"/>
                    <a:pt x="116" y="3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
            <p:cNvSpPr/>
            <p:nvPr/>
          </p:nvSpPr>
          <p:spPr>
            <a:xfrm>
              <a:off x="-2409222" y="-2938249"/>
              <a:ext cx="12892" cy="9837"/>
            </a:xfrm>
            <a:custGeom>
              <a:avLst/>
              <a:gdLst/>
              <a:ahLst/>
              <a:cxnLst/>
              <a:rect l="l" t="t" r="r" b="b"/>
              <a:pathLst>
                <a:path w="270" h="206" extrusionOk="0">
                  <a:moveTo>
                    <a:pt x="183" y="0"/>
                  </a:moveTo>
                  <a:cubicBezTo>
                    <a:pt x="183" y="23"/>
                    <a:pt x="180" y="37"/>
                    <a:pt x="176" y="68"/>
                  </a:cubicBezTo>
                  <a:cubicBezTo>
                    <a:pt x="150" y="37"/>
                    <a:pt x="116" y="30"/>
                    <a:pt x="86" y="30"/>
                  </a:cubicBezTo>
                  <a:lnTo>
                    <a:pt x="49" y="30"/>
                  </a:lnTo>
                  <a:cubicBezTo>
                    <a:pt x="11" y="60"/>
                    <a:pt x="38" y="116"/>
                    <a:pt x="0" y="142"/>
                  </a:cubicBezTo>
                  <a:cubicBezTo>
                    <a:pt x="4" y="149"/>
                    <a:pt x="11" y="154"/>
                    <a:pt x="15" y="161"/>
                  </a:cubicBezTo>
                  <a:cubicBezTo>
                    <a:pt x="38" y="146"/>
                    <a:pt x="49" y="120"/>
                    <a:pt x="75" y="112"/>
                  </a:cubicBezTo>
                  <a:cubicBezTo>
                    <a:pt x="112" y="127"/>
                    <a:pt x="97" y="206"/>
                    <a:pt x="142" y="206"/>
                  </a:cubicBezTo>
                  <a:cubicBezTo>
                    <a:pt x="150" y="206"/>
                    <a:pt x="164" y="202"/>
                    <a:pt x="180" y="194"/>
                  </a:cubicBezTo>
                  <a:cubicBezTo>
                    <a:pt x="187" y="161"/>
                    <a:pt x="190" y="149"/>
                    <a:pt x="202" y="149"/>
                  </a:cubicBezTo>
                  <a:cubicBezTo>
                    <a:pt x="209" y="149"/>
                    <a:pt x="217" y="154"/>
                    <a:pt x="235" y="164"/>
                  </a:cubicBezTo>
                  <a:cubicBezTo>
                    <a:pt x="240" y="164"/>
                    <a:pt x="247" y="168"/>
                    <a:pt x="250" y="168"/>
                  </a:cubicBezTo>
                  <a:cubicBezTo>
                    <a:pt x="258" y="168"/>
                    <a:pt x="269" y="161"/>
                    <a:pt x="269" y="146"/>
                  </a:cubicBezTo>
                  <a:cubicBezTo>
                    <a:pt x="269" y="123"/>
                    <a:pt x="266" y="101"/>
                    <a:pt x="262" y="78"/>
                  </a:cubicBezTo>
                  <a:cubicBezTo>
                    <a:pt x="258" y="78"/>
                    <a:pt x="254" y="82"/>
                    <a:pt x="250" y="82"/>
                  </a:cubicBezTo>
                  <a:cubicBezTo>
                    <a:pt x="202" y="82"/>
                    <a:pt x="232" y="7"/>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
            <p:cNvSpPr/>
            <p:nvPr/>
          </p:nvSpPr>
          <p:spPr>
            <a:xfrm>
              <a:off x="-2409413" y="-2932901"/>
              <a:ext cx="9502" cy="8595"/>
            </a:xfrm>
            <a:custGeom>
              <a:avLst/>
              <a:gdLst/>
              <a:ahLst/>
              <a:cxnLst/>
              <a:rect l="l" t="t" r="r" b="b"/>
              <a:pathLst>
                <a:path w="199" h="180" extrusionOk="0">
                  <a:moveTo>
                    <a:pt x="79" y="0"/>
                  </a:moveTo>
                  <a:cubicBezTo>
                    <a:pt x="53" y="8"/>
                    <a:pt x="42" y="34"/>
                    <a:pt x="19" y="49"/>
                  </a:cubicBezTo>
                  <a:cubicBezTo>
                    <a:pt x="19" y="94"/>
                    <a:pt x="0" y="146"/>
                    <a:pt x="53" y="180"/>
                  </a:cubicBezTo>
                  <a:lnTo>
                    <a:pt x="53" y="168"/>
                  </a:lnTo>
                  <a:cubicBezTo>
                    <a:pt x="49" y="146"/>
                    <a:pt x="56" y="139"/>
                    <a:pt x="64" y="139"/>
                  </a:cubicBezTo>
                  <a:cubicBezTo>
                    <a:pt x="71" y="139"/>
                    <a:pt x="79" y="139"/>
                    <a:pt x="87" y="142"/>
                  </a:cubicBezTo>
                  <a:cubicBezTo>
                    <a:pt x="97" y="146"/>
                    <a:pt x="105" y="149"/>
                    <a:pt x="109" y="149"/>
                  </a:cubicBezTo>
                  <a:cubicBezTo>
                    <a:pt x="113" y="149"/>
                    <a:pt x="116" y="149"/>
                    <a:pt x="116" y="146"/>
                  </a:cubicBezTo>
                  <a:cubicBezTo>
                    <a:pt x="116" y="131"/>
                    <a:pt x="120" y="127"/>
                    <a:pt x="123" y="127"/>
                  </a:cubicBezTo>
                  <a:cubicBezTo>
                    <a:pt x="131" y="127"/>
                    <a:pt x="139" y="135"/>
                    <a:pt x="146" y="135"/>
                  </a:cubicBezTo>
                  <a:cubicBezTo>
                    <a:pt x="154" y="139"/>
                    <a:pt x="158" y="139"/>
                    <a:pt x="165" y="139"/>
                  </a:cubicBezTo>
                  <a:cubicBezTo>
                    <a:pt x="199" y="139"/>
                    <a:pt x="194" y="113"/>
                    <a:pt x="184" y="82"/>
                  </a:cubicBezTo>
                  <a:lnTo>
                    <a:pt x="184" y="82"/>
                  </a:lnTo>
                  <a:cubicBezTo>
                    <a:pt x="168" y="90"/>
                    <a:pt x="154" y="94"/>
                    <a:pt x="146" y="94"/>
                  </a:cubicBezTo>
                  <a:cubicBezTo>
                    <a:pt x="101" y="94"/>
                    <a:pt x="116" y="15"/>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
            <p:cNvSpPr/>
            <p:nvPr/>
          </p:nvSpPr>
          <p:spPr>
            <a:xfrm>
              <a:off x="-1963189" y="-2714063"/>
              <a:ext cx="11460" cy="7353"/>
            </a:xfrm>
            <a:custGeom>
              <a:avLst/>
              <a:gdLst/>
              <a:ahLst/>
              <a:cxnLst/>
              <a:rect l="l" t="t" r="r" b="b"/>
              <a:pathLst>
                <a:path w="240" h="154" extrusionOk="0">
                  <a:moveTo>
                    <a:pt x="12" y="0"/>
                  </a:moveTo>
                  <a:lnTo>
                    <a:pt x="12" y="0"/>
                  </a:lnTo>
                  <a:cubicBezTo>
                    <a:pt x="0" y="45"/>
                    <a:pt x="0" y="79"/>
                    <a:pt x="57" y="79"/>
                  </a:cubicBezTo>
                  <a:lnTo>
                    <a:pt x="72" y="79"/>
                  </a:lnTo>
                  <a:cubicBezTo>
                    <a:pt x="109" y="79"/>
                    <a:pt x="157" y="90"/>
                    <a:pt x="162" y="109"/>
                  </a:cubicBezTo>
                  <a:cubicBezTo>
                    <a:pt x="165" y="142"/>
                    <a:pt x="172" y="154"/>
                    <a:pt x="184" y="154"/>
                  </a:cubicBezTo>
                  <a:cubicBezTo>
                    <a:pt x="202" y="154"/>
                    <a:pt x="221" y="131"/>
                    <a:pt x="240" y="131"/>
                  </a:cubicBezTo>
                  <a:cubicBezTo>
                    <a:pt x="221" y="71"/>
                    <a:pt x="191" y="26"/>
                    <a:pt x="131" y="26"/>
                  </a:cubicBezTo>
                  <a:cubicBezTo>
                    <a:pt x="120" y="26"/>
                    <a:pt x="109" y="26"/>
                    <a:pt x="94" y="30"/>
                  </a:cubicBezTo>
                  <a:cubicBezTo>
                    <a:pt x="90" y="34"/>
                    <a:pt x="83" y="34"/>
                    <a:pt x="79" y="34"/>
                  </a:cubicBezTo>
                  <a:cubicBezTo>
                    <a:pt x="57" y="34"/>
                    <a:pt x="31" y="19"/>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
            <p:cNvSpPr/>
            <p:nvPr/>
          </p:nvSpPr>
          <p:spPr>
            <a:xfrm>
              <a:off x="-2379999" y="-2790272"/>
              <a:ext cx="6494" cy="4632"/>
            </a:xfrm>
            <a:custGeom>
              <a:avLst/>
              <a:gdLst/>
              <a:ahLst/>
              <a:cxnLst/>
              <a:rect l="l" t="t" r="r" b="b"/>
              <a:pathLst>
                <a:path w="136" h="97" extrusionOk="0">
                  <a:moveTo>
                    <a:pt x="49" y="0"/>
                  </a:moveTo>
                  <a:cubicBezTo>
                    <a:pt x="39" y="0"/>
                    <a:pt x="31" y="7"/>
                    <a:pt x="23" y="30"/>
                  </a:cubicBezTo>
                  <a:cubicBezTo>
                    <a:pt x="20" y="41"/>
                    <a:pt x="9" y="52"/>
                    <a:pt x="1" y="67"/>
                  </a:cubicBezTo>
                  <a:cubicBezTo>
                    <a:pt x="4" y="90"/>
                    <a:pt x="16" y="97"/>
                    <a:pt x="23" y="97"/>
                  </a:cubicBezTo>
                  <a:cubicBezTo>
                    <a:pt x="42" y="97"/>
                    <a:pt x="61" y="75"/>
                    <a:pt x="76" y="75"/>
                  </a:cubicBezTo>
                  <a:lnTo>
                    <a:pt x="87" y="75"/>
                  </a:lnTo>
                  <a:cubicBezTo>
                    <a:pt x="109" y="75"/>
                    <a:pt x="135" y="75"/>
                    <a:pt x="135" y="41"/>
                  </a:cubicBezTo>
                  <a:cubicBezTo>
                    <a:pt x="135" y="22"/>
                    <a:pt x="128" y="19"/>
                    <a:pt x="117" y="19"/>
                  </a:cubicBezTo>
                  <a:lnTo>
                    <a:pt x="102" y="19"/>
                  </a:lnTo>
                  <a:cubicBezTo>
                    <a:pt x="91" y="19"/>
                    <a:pt x="83" y="15"/>
                    <a:pt x="76" y="11"/>
                  </a:cubicBezTo>
                  <a:cubicBezTo>
                    <a:pt x="65" y="4"/>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
            <p:cNvSpPr/>
            <p:nvPr/>
          </p:nvSpPr>
          <p:spPr>
            <a:xfrm>
              <a:off x="-2387114" y="-2739466"/>
              <a:ext cx="3629" cy="5635"/>
            </a:xfrm>
            <a:custGeom>
              <a:avLst/>
              <a:gdLst/>
              <a:ahLst/>
              <a:cxnLst/>
              <a:rect l="l" t="t" r="r" b="b"/>
              <a:pathLst>
                <a:path w="76" h="118" extrusionOk="0">
                  <a:moveTo>
                    <a:pt x="46" y="1"/>
                  </a:moveTo>
                  <a:cubicBezTo>
                    <a:pt x="38" y="1"/>
                    <a:pt x="31" y="5"/>
                    <a:pt x="27" y="13"/>
                  </a:cubicBezTo>
                  <a:cubicBezTo>
                    <a:pt x="5" y="31"/>
                    <a:pt x="1" y="58"/>
                    <a:pt x="15" y="84"/>
                  </a:cubicBezTo>
                  <a:cubicBezTo>
                    <a:pt x="23" y="95"/>
                    <a:pt x="34" y="106"/>
                    <a:pt x="46" y="118"/>
                  </a:cubicBezTo>
                  <a:cubicBezTo>
                    <a:pt x="49" y="102"/>
                    <a:pt x="53" y="87"/>
                    <a:pt x="60" y="73"/>
                  </a:cubicBezTo>
                  <a:cubicBezTo>
                    <a:pt x="68" y="50"/>
                    <a:pt x="75" y="31"/>
                    <a:pt x="57" y="9"/>
                  </a:cubicBezTo>
                  <a:cubicBezTo>
                    <a:pt x="53"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
            <p:cNvSpPr/>
            <p:nvPr/>
          </p:nvSpPr>
          <p:spPr>
            <a:xfrm>
              <a:off x="-2419632" y="-2630214"/>
              <a:ext cx="8786" cy="5396"/>
            </a:xfrm>
            <a:custGeom>
              <a:avLst/>
              <a:gdLst/>
              <a:ahLst/>
              <a:cxnLst/>
              <a:rect l="l" t="t" r="r" b="b"/>
              <a:pathLst>
                <a:path w="184" h="113" extrusionOk="0">
                  <a:moveTo>
                    <a:pt x="46" y="1"/>
                  </a:moveTo>
                  <a:cubicBezTo>
                    <a:pt x="35" y="1"/>
                    <a:pt x="23" y="5"/>
                    <a:pt x="16" y="12"/>
                  </a:cubicBezTo>
                  <a:cubicBezTo>
                    <a:pt x="49" y="38"/>
                    <a:pt x="1" y="106"/>
                    <a:pt x="65" y="113"/>
                  </a:cubicBezTo>
                  <a:lnTo>
                    <a:pt x="68" y="113"/>
                  </a:lnTo>
                  <a:cubicBezTo>
                    <a:pt x="110" y="113"/>
                    <a:pt x="128" y="64"/>
                    <a:pt x="184" y="35"/>
                  </a:cubicBezTo>
                  <a:cubicBezTo>
                    <a:pt x="136" y="31"/>
                    <a:pt x="117" y="28"/>
                    <a:pt x="94" y="28"/>
                  </a:cubicBezTo>
                  <a:cubicBezTo>
                    <a:pt x="80" y="12"/>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
            <p:cNvSpPr/>
            <p:nvPr/>
          </p:nvSpPr>
          <p:spPr>
            <a:xfrm>
              <a:off x="-2447279" y="-2607867"/>
              <a:ext cx="9359" cy="10219"/>
            </a:xfrm>
            <a:custGeom>
              <a:avLst/>
              <a:gdLst/>
              <a:ahLst/>
              <a:cxnLst/>
              <a:rect l="l" t="t" r="r" b="b"/>
              <a:pathLst>
                <a:path w="196" h="214" extrusionOk="0">
                  <a:moveTo>
                    <a:pt x="150" y="0"/>
                  </a:moveTo>
                  <a:cubicBezTo>
                    <a:pt x="117" y="0"/>
                    <a:pt x="98" y="26"/>
                    <a:pt x="83" y="53"/>
                  </a:cubicBezTo>
                  <a:cubicBezTo>
                    <a:pt x="0" y="195"/>
                    <a:pt x="12" y="214"/>
                    <a:pt x="165" y="214"/>
                  </a:cubicBezTo>
                  <a:lnTo>
                    <a:pt x="180" y="214"/>
                  </a:lnTo>
                  <a:cubicBezTo>
                    <a:pt x="188" y="188"/>
                    <a:pt x="165" y="154"/>
                    <a:pt x="195" y="131"/>
                  </a:cubicBezTo>
                  <a:cubicBezTo>
                    <a:pt x="113" y="105"/>
                    <a:pt x="176" y="41"/>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
            <p:cNvSpPr/>
            <p:nvPr/>
          </p:nvSpPr>
          <p:spPr>
            <a:xfrm>
              <a:off x="-2439400" y="-2601611"/>
              <a:ext cx="5253" cy="5539"/>
            </a:xfrm>
            <a:custGeom>
              <a:avLst/>
              <a:gdLst/>
              <a:ahLst/>
              <a:cxnLst/>
              <a:rect l="l" t="t" r="r" b="b"/>
              <a:pathLst>
                <a:path w="110" h="116" extrusionOk="0">
                  <a:moveTo>
                    <a:pt x="30" y="0"/>
                  </a:moveTo>
                  <a:cubicBezTo>
                    <a:pt x="0" y="23"/>
                    <a:pt x="23" y="57"/>
                    <a:pt x="15" y="83"/>
                  </a:cubicBezTo>
                  <a:cubicBezTo>
                    <a:pt x="19" y="90"/>
                    <a:pt x="23" y="93"/>
                    <a:pt x="30" y="102"/>
                  </a:cubicBezTo>
                  <a:cubicBezTo>
                    <a:pt x="45" y="105"/>
                    <a:pt x="64" y="109"/>
                    <a:pt x="79" y="116"/>
                  </a:cubicBezTo>
                  <a:cubicBezTo>
                    <a:pt x="109" y="45"/>
                    <a:pt x="90" y="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
            <p:cNvSpPr/>
            <p:nvPr/>
          </p:nvSpPr>
          <p:spPr>
            <a:xfrm>
              <a:off x="-2429086" y="-2673236"/>
              <a:ext cx="4727" cy="4345"/>
            </a:xfrm>
            <a:custGeom>
              <a:avLst/>
              <a:gdLst/>
              <a:ahLst/>
              <a:cxnLst/>
              <a:rect l="l" t="t" r="r" b="b"/>
              <a:pathLst>
                <a:path w="99" h="91" extrusionOk="0">
                  <a:moveTo>
                    <a:pt x="35" y="1"/>
                  </a:moveTo>
                  <a:cubicBezTo>
                    <a:pt x="16" y="1"/>
                    <a:pt x="9" y="20"/>
                    <a:pt x="1" y="39"/>
                  </a:cubicBezTo>
                  <a:cubicBezTo>
                    <a:pt x="12" y="58"/>
                    <a:pt x="5" y="91"/>
                    <a:pt x="35" y="91"/>
                  </a:cubicBezTo>
                  <a:lnTo>
                    <a:pt x="50" y="91"/>
                  </a:lnTo>
                  <a:cubicBezTo>
                    <a:pt x="68" y="80"/>
                    <a:pt x="98" y="84"/>
                    <a:pt x="98" y="54"/>
                  </a:cubicBezTo>
                  <a:cubicBezTo>
                    <a:pt x="98" y="31"/>
                    <a:pt x="76" y="16"/>
                    <a:pt x="57" y="5"/>
                  </a:cubicBezTo>
                  <a:cubicBezTo>
                    <a:pt x="46"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
            <p:cNvSpPr/>
            <p:nvPr/>
          </p:nvSpPr>
          <p:spPr>
            <a:xfrm>
              <a:off x="-2665926" y="-2882238"/>
              <a:ext cx="6303" cy="4679"/>
            </a:xfrm>
            <a:custGeom>
              <a:avLst/>
              <a:gdLst/>
              <a:ahLst/>
              <a:cxnLst/>
              <a:rect l="l" t="t" r="r" b="b"/>
              <a:pathLst>
                <a:path w="132" h="98" extrusionOk="0">
                  <a:moveTo>
                    <a:pt x="23" y="1"/>
                  </a:moveTo>
                  <a:cubicBezTo>
                    <a:pt x="0" y="42"/>
                    <a:pt x="23" y="72"/>
                    <a:pt x="53" y="98"/>
                  </a:cubicBezTo>
                  <a:cubicBezTo>
                    <a:pt x="131" y="38"/>
                    <a:pt x="49"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5"/>
            <p:cNvSpPr/>
            <p:nvPr/>
          </p:nvSpPr>
          <p:spPr>
            <a:xfrm>
              <a:off x="-2668600" y="-2886345"/>
              <a:ext cx="4536" cy="4154"/>
            </a:xfrm>
            <a:custGeom>
              <a:avLst/>
              <a:gdLst/>
              <a:ahLst/>
              <a:cxnLst/>
              <a:rect l="l" t="t" r="r" b="b"/>
              <a:pathLst>
                <a:path w="95" h="87" extrusionOk="0">
                  <a:moveTo>
                    <a:pt x="72" y="1"/>
                  </a:moveTo>
                  <a:lnTo>
                    <a:pt x="72" y="1"/>
                  </a:lnTo>
                  <a:cubicBezTo>
                    <a:pt x="27" y="35"/>
                    <a:pt x="1" y="64"/>
                    <a:pt x="79" y="87"/>
                  </a:cubicBezTo>
                  <a:cubicBezTo>
                    <a:pt x="87" y="57"/>
                    <a:pt x="94" y="3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
            <p:cNvSpPr/>
            <p:nvPr/>
          </p:nvSpPr>
          <p:spPr>
            <a:xfrm>
              <a:off x="-2525828" y="-3015747"/>
              <a:ext cx="4536" cy="4536"/>
            </a:xfrm>
            <a:custGeom>
              <a:avLst/>
              <a:gdLst/>
              <a:ahLst/>
              <a:cxnLst/>
              <a:rect l="l" t="t" r="r" b="b"/>
              <a:pathLst>
                <a:path w="95" h="95" extrusionOk="0">
                  <a:moveTo>
                    <a:pt x="57" y="0"/>
                  </a:moveTo>
                  <a:cubicBezTo>
                    <a:pt x="8" y="0"/>
                    <a:pt x="1" y="45"/>
                    <a:pt x="8" y="76"/>
                  </a:cubicBezTo>
                  <a:cubicBezTo>
                    <a:pt x="8" y="90"/>
                    <a:pt x="20" y="95"/>
                    <a:pt x="35" y="95"/>
                  </a:cubicBezTo>
                  <a:cubicBezTo>
                    <a:pt x="49" y="95"/>
                    <a:pt x="68" y="86"/>
                    <a:pt x="87" y="83"/>
                  </a:cubicBezTo>
                  <a:cubicBezTo>
                    <a:pt x="94" y="53"/>
                    <a:pt x="75" y="2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
            <p:cNvSpPr/>
            <p:nvPr/>
          </p:nvSpPr>
          <p:spPr>
            <a:xfrm>
              <a:off x="-2529934" y="-3005385"/>
              <a:ext cx="3438" cy="3963"/>
            </a:xfrm>
            <a:custGeom>
              <a:avLst/>
              <a:gdLst/>
              <a:ahLst/>
              <a:cxnLst/>
              <a:rect l="l" t="t" r="r" b="b"/>
              <a:pathLst>
                <a:path w="72" h="83" extrusionOk="0">
                  <a:moveTo>
                    <a:pt x="20" y="0"/>
                  </a:moveTo>
                  <a:cubicBezTo>
                    <a:pt x="12" y="4"/>
                    <a:pt x="9" y="8"/>
                    <a:pt x="1" y="12"/>
                  </a:cubicBezTo>
                  <a:cubicBezTo>
                    <a:pt x="20" y="38"/>
                    <a:pt x="1" y="83"/>
                    <a:pt x="54" y="83"/>
                  </a:cubicBezTo>
                  <a:lnTo>
                    <a:pt x="57" y="83"/>
                  </a:lnTo>
                  <a:cubicBezTo>
                    <a:pt x="61" y="83"/>
                    <a:pt x="65" y="75"/>
                    <a:pt x="72" y="68"/>
                  </a:cubicBezTo>
                  <a:cubicBezTo>
                    <a:pt x="54" y="45"/>
                    <a:pt x="39" y="23"/>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
            <p:cNvSpPr/>
            <p:nvPr/>
          </p:nvSpPr>
          <p:spPr>
            <a:xfrm>
              <a:off x="-2497942" y="-2823506"/>
              <a:ext cx="4297" cy="5396"/>
            </a:xfrm>
            <a:custGeom>
              <a:avLst/>
              <a:gdLst/>
              <a:ahLst/>
              <a:cxnLst/>
              <a:rect l="l" t="t" r="r" b="b"/>
              <a:pathLst>
                <a:path w="90" h="113" extrusionOk="0">
                  <a:moveTo>
                    <a:pt x="52" y="1"/>
                  </a:moveTo>
                  <a:cubicBezTo>
                    <a:pt x="38" y="1"/>
                    <a:pt x="26" y="20"/>
                    <a:pt x="12" y="30"/>
                  </a:cubicBezTo>
                  <a:cubicBezTo>
                    <a:pt x="0" y="75"/>
                    <a:pt x="41" y="87"/>
                    <a:pt x="60" y="113"/>
                  </a:cubicBezTo>
                  <a:cubicBezTo>
                    <a:pt x="64" y="94"/>
                    <a:pt x="71" y="79"/>
                    <a:pt x="79" y="61"/>
                  </a:cubicBezTo>
                  <a:cubicBezTo>
                    <a:pt x="83" y="38"/>
                    <a:pt x="90" y="12"/>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258" name="Google Shape;7258;p5"/>
          <p:cNvPicPr preferRelativeResize="0"/>
          <p:nvPr/>
        </p:nvPicPr>
        <p:blipFill>
          <a:blip r:embed="rId5">
            <a:alphaModFix/>
          </a:blip>
          <a:stretch>
            <a:fillRect/>
          </a:stretch>
        </p:blipFill>
        <p:spPr>
          <a:xfrm rot="10800000">
            <a:off x="7785674" y="-438149"/>
            <a:ext cx="3587500" cy="1673724"/>
          </a:xfrm>
          <a:prstGeom prst="rect">
            <a:avLst/>
          </a:prstGeom>
          <a:noFill/>
          <a:ln>
            <a:noFill/>
          </a:ln>
        </p:spPr>
      </p:pic>
      <p:grpSp>
        <p:nvGrpSpPr>
          <p:cNvPr id="7259" name="Google Shape;7259;p5"/>
          <p:cNvGrpSpPr/>
          <p:nvPr/>
        </p:nvGrpSpPr>
        <p:grpSpPr>
          <a:xfrm>
            <a:off x="7418330" y="-586794"/>
            <a:ext cx="1592317" cy="1488329"/>
            <a:chOff x="-5548976" y="-3340925"/>
            <a:chExt cx="760419" cy="710759"/>
          </a:xfrm>
        </p:grpSpPr>
        <p:sp>
          <p:nvSpPr>
            <p:cNvPr id="7260" name="Google Shape;7260;p5"/>
            <p:cNvSpPr/>
            <p:nvPr/>
          </p:nvSpPr>
          <p:spPr>
            <a:xfrm>
              <a:off x="-5503995" y="-2906686"/>
              <a:ext cx="50949" cy="52191"/>
            </a:xfrm>
            <a:custGeom>
              <a:avLst/>
              <a:gdLst/>
              <a:ahLst/>
              <a:cxnLst/>
              <a:rect l="l" t="t" r="r" b="b"/>
              <a:pathLst>
                <a:path w="1067" h="1093" extrusionOk="0">
                  <a:moveTo>
                    <a:pt x="228" y="315"/>
                  </a:moveTo>
                  <a:cubicBezTo>
                    <a:pt x="259" y="315"/>
                    <a:pt x="288" y="371"/>
                    <a:pt x="322" y="375"/>
                  </a:cubicBezTo>
                  <a:cubicBezTo>
                    <a:pt x="333" y="375"/>
                    <a:pt x="348" y="375"/>
                    <a:pt x="359" y="378"/>
                  </a:cubicBezTo>
                  <a:cubicBezTo>
                    <a:pt x="393" y="393"/>
                    <a:pt x="430" y="416"/>
                    <a:pt x="397" y="453"/>
                  </a:cubicBezTo>
                  <a:cubicBezTo>
                    <a:pt x="378" y="475"/>
                    <a:pt x="352" y="494"/>
                    <a:pt x="314" y="494"/>
                  </a:cubicBezTo>
                  <a:cubicBezTo>
                    <a:pt x="304" y="494"/>
                    <a:pt x="285" y="490"/>
                    <a:pt x="269" y="483"/>
                  </a:cubicBezTo>
                  <a:cubicBezTo>
                    <a:pt x="269" y="427"/>
                    <a:pt x="180" y="371"/>
                    <a:pt x="195" y="345"/>
                  </a:cubicBezTo>
                  <a:cubicBezTo>
                    <a:pt x="206" y="323"/>
                    <a:pt x="217" y="315"/>
                    <a:pt x="228" y="315"/>
                  </a:cubicBezTo>
                  <a:close/>
                  <a:moveTo>
                    <a:pt x="789" y="494"/>
                  </a:moveTo>
                  <a:cubicBezTo>
                    <a:pt x="808" y="494"/>
                    <a:pt x="830" y="502"/>
                    <a:pt x="845" y="520"/>
                  </a:cubicBezTo>
                  <a:cubicBezTo>
                    <a:pt x="864" y="539"/>
                    <a:pt x="864" y="561"/>
                    <a:pt x="842" y="576"/>
                  </a:cubicBezTo>
                  <a:cubicBezTo>
                    <a:pt x="819" y="592"/>
                    <a:pt x="797" y="599"/>
                    <a:pt x="771" y="599"/>
                  </a:cubicBezTo>
                  <a:cubicBezTo>
                    <a:pt x="759" y="599"/>
                    <a:pt x="749" y="599"/>
                    <a:pt x="740" y="595"/>
                  </a:cubicBezTo>
                  <a:cubicBezTo>
                    <a:pt x="726" y="565"/>
                    <a:pt x="730" y="528"/>
                    <a:pt x="749" y="509"/>
                  </a:cubicBezTo>
                  <a:cubicBezTo>
                    <a:pt x="763" y="498"/>
                    <a:pt x="775" y="494"/>
                    <a:pt x="789" y="494"/>
                  </a:cubicBezTo>
                  <a:close/>
                  <a:moveTo>
                    <a:pt x="509" y="288"/>
                  </a:moveTo>
                  <a:cubicBezTo>
                    <a:pt x="520" y="288"/>
                    <a:pt x="535" y="292"/>
                    <a:pt x="550" y="304"/>
                  </a:cubicBezTo>
                  <a:cubicBezTo>
                    <a:pt x="520" y="401"/>
                    <a:pt x="520" y="490"/>
                    <a:pt x="651" y="520"/>
                  </a:cubicBezTo>
                  <a:cubicBezTo>
                    <a:pt x="673" y="524"/>
                    <a:pt x="681" y="554"/>
                    <a:pt x="681" y="580"/>
                  </a:cubicBezTo>
                  <a:cubicBezTo>
                    <a:pt x="651" y="625"/>
                    <a:pt x="625" y="677"/>
                    <a:pt x="580" y="677"/>
                  </a:cubicBezTo>
                  <a:cubicBezTo>
                    <a:pt x="561" y="677"/>
                    <a:pt x="535" y="666"/>
                    <a:pt x="509" y="644"/>
                  </a:cubicBezTo>
                  <a:cubicBezTo>
                    <a:pt x="452" y="625"/>
                    <a:pt x="565" y="569"/>
                    <a:pt x="479" y="535"/>
                  </a:cubicBezTo>
                  <a:cubicBezTo>
                    <a:pt x="404" y="509"/>
                    <a:pt x="471" y="397"/>
                    <a:pt x="435" y="330"/>
                  </a:cubicBezTo>
                  <a:cubicBezTo>
                    <a:pt x="457" y="315"/>
                    <a:pt x="479" y="288"/>
                    <a:pt x="509" y="288"/>
                  </a:cubicBezTo>
                  <a:close/>
                  <a:moveTo>
                    <a:pt x="300" y="715"/>
                  </a:moveTo>
                  <a:cubicBezTo>
                    <a:pt x="333" y="715"/>
                    <a:pt x="371" y="730"/>
                    <a:pt x="378" y="752"/>
                  </a:cubicBezTo>
                  <a:cubicBezTo>
                    <a:pt x="400" y="834"/>
                    <a:pt x="322" y="842"/>
                    <a:pt x="266" y="861"/>
                  </a:cubicBezTo>
                  <a:cubicBezTo>
                    <a:pt x="273" y="842"/>
                    <a:pt x="292" y="823"/>
                    <a:pt x="295" y="804"/>
                  </a:cubicBezTo>
                  <a:cubicBezTo>
                    <a:pt x="295" y="771"/>
                    <a:pt x="233" y="786"/>
                    <a:pt x="243" y="744"/>
                  </a:cubicBezTo>
                  <a:cubicBezTo>
                    <a:pt x="247" y="726"/>
                    <a:pt x="273" y="715"/>
                    <a:pt x="300" y="715"/>
                  </a:cubicBezTo>
                  <a:close/>
                  <a:moveTo>
                    <a:pt x="677" y="0"/>
                  </a:moveTo>
                  <a:cubicBezTo>
                    <a:pt x="651" y="0"/>
                    <a:pt x="621" y="12"/>
                    <a:pt x="592" y="35"/>
                  </a:cubicBezTo>
                  <a:cubicBezTo>
                    <a:pt x="557" y="27"/>
                    <a:pt x="520" y="12"/>
                    <a:pt x="487" y="12"/>
                  </a:cubicBezTo>
                  <a:cubicBezTo>
                    <a:pt x="461" y="12"/>
                    <a:pt x="435" y="19"/>
                    <a:pt x="412" y="53"/>
                  </a:cubicBezTo>
                  <a:cubicBezTo>
                    <a:pt x="337" y="71"/>
                    <a:pt x="292" y="166"/>
                    <a:pt x="210" y="166"/>
                  </a:cubicBezTo>
                  <a:cubicBezTo>
                    <a:pt x="199" y="166"/>
                    <a:pt x="183" y="161"/>
                    <a:pt x="169" y="154"/>
                  </a:cubicBezTo>
                  <a:cubicBezTo>
                    <a:pt x="79" y="285"/>
                    <a:pt x="109" y="453"/>
                    <a:pt x="23" y="584"/>
                  </a:cubicBezTo>
                  <a:cubicBezTo>
                    <a:pt x="0" y="618"/>
                    <a:pt x="16" y="666"/>
                    <a:pt x="45" y="685"/>
                  </a:cubicBezTo>
                  <a:cubicBezTo>
                    <a:pt x="116" y="726"/>
                    <a:pt x="131" y="804"/>
                    <a:pt x="150" y="864"/>
                  </a:cubicBezTo>
                  <a:cubicBezTo>
                    <a:pt x="202" y="1013"/>
                    <a:pt x="288" y="1077"/>
                    <a:pt x="419" y="1077"/>
                  </a:cubicBezTo>
                  <a:cubicBezTo>
                    <a:pt x="442" y="1077"/>
                    <a:pt x="464" y="1077"/>
                    <a:pt x="490" y="1073"/>
                  </a:cubicBezTo>
                  <a:cubicBezTo>
                    <a:pt x="509" y="1063"/>
                    <a:pt x="531" y="1058"/>
                    <a:pt x="550" y="1058"/>
                  </a:cubicBezTo>
                  <a:cubicBezTo>
                    <a:pt x="587" y="1058"/>
                    <a:pt x="621" y="1073"/>
                    <a:pt x="654" y="1092"/>
                  </a:cubicBezTo>
                  <a:cubicBezTo>
                    <a:pt x="711" y="1085"/>
                    <a:pt x="759" y="1055"/>
                    <a:pt x="797" y="1013"/>
                  </a:cubicBezTo>
                  <a:cubicBezTo>
                    <a:pt x="744" y="973"/>
                    <a:pt x="707" y="898"/>
                    <a:pt x="740" y="856"/>
                  </a:cubicBezTo>
                  <a:cubicBezTo>
                    <a:pt x="785" y="797"/>
                    <a:pt x="849" y="685"/>
                    <a:pt x="871" y="685"/>
                  </a:cubicBezTo>
                  <a:cubicBezTo>
                    <a:pt x="883" y="689"/>
                    <a:pt x="894" y="689"/>
                    <a:pt x="901" y="689"/>
                  </a:cubicBezTo>
                  <a:cubicBezTo>
                    <a:pt x="991" y="689"/>
                    <a:pt x="1002" y="606"/>
                    <a:pt x="1047" y="558"/>
                  </a:cubicBezTo>
                  <a:cubicBezTo>
                    <a:pt x="1006" y="524"/>
                    <a:pt x="980" y="464"/>
                    <a:pt x="913" y="464"/>
                  </a:cubicBezTo>
                  <a:lnTo>
                    <a:pt x="894" y="464"/>
                  </a:lnTo>
                  <a:cubicBezTo>
                    <a:pt x="932" y="393"/>
                    <a:pt x="1013" y="435"/>
                    <a:pt x="1036" y="375"/>
                  </a:cubicBezTo>
                  <a:cubicBezTo>
                    <a:pt x="1040" y="349"/>
                    <a:pt x="1066" y="304"/>
                    <a:pt x="1040" y="304"/>
                  </a:cubicBezTo>
                  <a:cubicBezTo>
                    <a:pt x="1032" y="304"/>
                    <a:pt x="1021" y="307"/>
                    <a:pt x="999" y="318"/>
                  </a:cubicBezTo>
                  <a:cubicBezTo>
                    <a:pt x="980" y="326"/>
                    <a:pt x="968" y="352"/>
                    <a:pt x="961" y="352"/>
                  </a:cubicBezTo>
                  <a:cubicBezTo>
                    <a:pt x="954" y="352"/>
                    <a:pt x="950" y="341"/>
                    <a:pt x="946" y="315"/>
                  </a:cubicBezTo>
                  <a:cubicBezTo>
                    <a:pt x="939" y="273"/>
                    <a:pt x="861" y="270"/>
                    <a:pt x="901" y="214"/>
                  </a:cubicBezTo>
                  <a:lnTo>
                    <a:pt x="906" y="214"/>
                  </a:lnTo>
                  <a:cubicBezTo>
                    <a:pt x="916" y="214"/>
                    <a:pt x="932" y="218"/>
                    <a:pt x="942" y="221"/>
                  </a:cubicBezTo>
                  <a:cubicBezTo>
                    <a:pt x="954" y="225"/>
                    <a:pt x="965" y="233"/>
                    <a:pt x="976" y="233"/>
                  </a:cubicBezTo>
                  <a:cubicBezTo>
                    <a:pt x="984" y="233"/>
                    <a:pt x="995" y="228"/>
                    <a:pt x="1006" y="221"/>
                  </a:cubicBezTo>
                  <a:cubicBezTo>
                    <a:pt x="1032" y="176"/>
                    <a:pt x="1036" y="131"/>
                    <a:pt x="1002" y="87"/>
                  </a:cubicBezTo>
                  <a:cubicBezTo>
                    <a:pt x="980" y="102"/>
                    <a:pt x="958" y="113"/>
                    <a:pt x="932" y="113"/>
                  </a:cubicBezTo>
                  <a:cubicBezTo>
                    <a:pt x="913" y="113"/>
                    <a:pt x="894" y="105"/>
                    <a:pt x="875" y="87"/>
                  </a:cubicBezTo>
                  <a:cubicBezTo>
                    <a:pt x="804" y="71"/>
                    <a:pt x="749" y="0"/>
                    <a:pt x="6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
            <p:cNvSpPr/>
            <p:nvPr/>
          </p:nvSpPr>
          <p:spPr>
            <a:xfrm>
              <a:off x="-5480789" y="-3046976"/>
              <a:ext cx="34141" cy="47893"/>
            </a:xfrm>
            <a:custGeom>
              <a:avLst/>
              <a:gdLst/>
              <a:ahLst/>
              <a:cxnLst/>
              <a:rect l="l" t="t" r="r" b="b"/>
              <a:pathLst>
                <a:path w="715" h="1003" extrusionOk="0">
                  <a:moveTo>
                    <a:pt x="296" y="452"/>
                  </a:moveTo>
                  <a:cubicBezTo>
                    <a:pt x="341" y="452"/>
                    <a:pt x="375" y="468"/>
                    <a:pt x="375" y="520"/>
                  </a:cubicBezTo>
                  <a:cubicBezTo>
                    <a:pt x="378" y="595"/>
                    <a:pt x="330" y="609"/>
                    <a:pt x="263" y="609"/>
                  </a:cubicBezTo>
                  <a:lnTo>
                    <a:pt x="206" y="609"/>
                  </a:lnTo>
                  <a:cubicBezTo>
                    <a:pt x="296" y="580"/>
                    <a:pt x="154" y="461"/>
                    <a:pt x="289" y="452"/>
                  </a:cubicBezTo>
                  <a:close/>
                  <a:moveTo>
                    <a:pt x="258" y="0"/>
                  </a:moveTo>
                  <a:cubicBezTo>
                    <a:pt x="206" y="57"/>
                    <a:pt x="161" y="128"/>
                    <a:pt x="94" y="165"/>
                  </a:cubicBezTo>
                  <a:cubicBezTo>
                    <a:pt x="1" y="221"/>
                    <a:pt x="23" y="318"/>
                    <a:pt x="49" y="356"/>
                  </a:cubicBezTo>
                  <a:cubicBezTo>
                    <a:pt x="116" y="438"/>
                    <a:pt x="97" y="528"/>
                    <a:pt x="109" y="609"/>
                  </a:cubicBezTo>
                  <a:cubicBezTo>
                    <a:pt x="128" y="766"/>
                    <a:pt x="154" y="819"/>
                    <a:pt x="311" y="868"/>
                  </a:cubicBezTo>
                  <a:cubicBezTo>
                    <a:pt x="330" y="871"/>
                    <a:pt x="348" y="875"/>
                    <a:pt x="356" y="890"/>
                  </a:cubicBezTo>
                  <a:cubicBezTo>
                    <a:pt x="382" y="976"/>
                    <a:pt x="427" y="1002"/>
                    <a:pt x="475" y="1002"/>
                  </a:cubicBezTo>
                  <a:cubicBezTo>
                    <a:pt x="527" y="1002"/>
                    <a:pt x="587" y="973"/>
                    <a:pt x="647" y="958"/>
                  </a:cubicBezTo>
                  <a:lnTo>
                    <a:pt x="644" y="954"/>
                  </a:lnTo>
                  <a:cubicBezTo>
                    <a:pt x="584" y="894"/>
                    <a:pt x="472" y="935"/>
                    <a:pt x="434" y="834"/>
                  </a:cubicBezTo>
                  <a:cubicBezTo>
                    <a:pt x="456" y="793"/>
                    <a:pt x="516" y="811"/>
                    <a:pt x="542" y="778"/>
                  </a:cubicBezTo>
                  <a:cubicBezTo>
                    <a:pt x="546" y="771"/>
                    <a:pt x="546" y="766"/>
                    <a:pt x="550" y="763"/>
                  </a:cubicBezTo>
                  <a:cubicBezTo>
                    <a:pt x="587" y="722"/>
                    <a:pt x="561" y="670"/>
                    <a:pt x="577" y="625"/>
                  </a:cubicBezTo>
                  <a:lnTo>
                    <a:pt x="587" y="625"/>
                  </a:lnTo>
                  <a:cubicBezTo>
                    <a:pt x="606" y="625"/>
                    <a:pt x="621" y="632"/>
                    <a:pt x="636" y="644"/>
                  </a:cubicBezTo>
                  <a:cubicBezTo>
                    <a:pt x="651" y="651"/>
                    <a:pt x="666" y="659"/>
                    <a:pt x="684" y="659"/>
                  </a:cubicBezTo>
                  <a:cubicBezTo>
                    <a:pt x="692" y="659"/>
                    <a:pt x="703" y="654"/>
                    <a:pt x="715" y="651"/>
                  </a:cubicBezTo>
                  <a:lnTo>
                    <a:pt x="711" y="651"/>
                  </a:lnTo>
                  <a:cubicBezTo>
                    <a:pt x="673" y="628"/>
                    <a:pt x="662" y="592"/>
                    <a:pt x="639" y="557"/>
                  </a:cubicBezTo>
                  <a:cubicBezTo>
                    <a:pt x="629" y="497"/>
                    <a:pt x="527" y="468"/>
                    <a:pt x="580" y="385"/>
                  </a:cubicBezTo>
                  <a:cubicBezTo>
                    <a:pt x="550" y="337"/>
                    <a:pt x="498" y="295"/>
                    <a:pt x="561" y="210"/>
                  </a:cubicBezTo>
                  <a:cubicBezTo>
                    <a:pt x="558" y="206"/>
                    <a:pt x="554" y="202"/>
                    <a:pt x="550" y="199"/>
                  </a:cubicBezTo>
                  <a:cubicBezTo>
                    <a:pt x="494" y="225"/>
                    <a:pt x="449" y="240"/>
                    <a:pt x="415" y="240"/>
                  </a:cubicBezTo>
                  <a:cubicBezTo>
                    <a:pt x="359" y="240"/>
                    <a:pt x="330" y="202"/>
                    <a:pt x="330" y="102"/>
                  </a:cubicBezTo>
                  <a:cubicBezTo>
                    <a:pt x="330" y="68"/>
                    <a:pt x="285" y="34"/>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5"/>
            <p:cNvSpPr/>
            <p:nvPr/>
          </p:nvSpPr>
          <p:spPr>
            <a:xfrm>
              <a:off x="-5465461" y="-3057290"/>
              <a:ext cx="45219" cy="29653"/>
            </a:xfrm>
            <a:custGeom>
              <a:avLst/>
              <a:gdLst/>
              <a:ahLst/>
              <a:cxnLst/>
              <a:rect l="l" t="t" r="r" b="b"/>
              <a:pathLst>
                <a:path w="947" h="621" extrusionOk="0">
                  <a:moveTo>
                    <a:pt x="315" y="0"/>
                  </a:moveTo>
                  <a:cubicBezTo>
                    <a:pt x="225" y="0"/>
                    <a:pt x="132" y="23"/>
                    <a:pt x="38" y="59"/>
                  </a:cubicBezTo>
                  <a:cubicBezTo>
                    <a:pt x="1" y="187"/>
                    <a:pt x="94" y="269"/>
                    <a:pt x="135" y="377"/>
                  </a:cubicBezTo>
                  <a:cubicBezTo>
                    <a:pt x="247" y="332"/>
                    <a:pt x="349" y="292"/>
                    <a:pt x="457" y="247"/>
                  </a:cubicBezTo>
                  <a:lnTo>
                    <a:pt x="457" y="247"/>
                  </a:lnTo>
                  <a:cubicBezTo>
                    <a:pt x="430" y="328"/>
                    <a:pt x="349" y="366"/>
                    <a:pt x="360" y="449"/>
                  </a:cubicBezTo>
                  <a:cubicBezTo>
                    <a:pt x="390" y="504"/>
                    <a:pt x="539" y="482"/>
                    <a:pt x="472" y="609"/>
                  </a:cubicBezTo>
                  <a:cubicBezTo>
                    <a:pt x="498" y="613"/>
                    <a:pt x="525" y="616"/>
                    <a:pt x="554" y="620"/>
                  </a:cubicBezTo>
                  <a:cubicBezTo>
                    <a:pt x="558" y="609"/>
                    <a:pt x="565" y="598"/>
                    <a:pt x="573" y="590"/>
                  </a:cubicBezTo>
                  <a:cubicBezTo>
                    <a:pt x="580" y="579"/>
                    <a:pt x="587" y="568"/>
                    <a:pt x="596" y="556"/>
                  </a:cubicBezTo>
                  <a:cubicBezTo>
                    <a:pt x="622" y="456"/>
                    <a:pt x="648" y="422"/>
                    <a:pt x="711" y="422"/>
                  </a:cubicBezTo>
                  <a:cubicBezTo>
                    <a:pt x="730" y="422"/>
                    <a:pt x="756" y="426"/>
                    <a:pt x="786" y="433"/>
                  </a:cubicBezTo>
                  <a:cubicBezTo>
                    <a:pt x="834" y="444"/>
                    <a:pt x="868" y="494"/>
                    <a:pt x="917" y="494"/>
                  </a:cubicBezTo>
                  <a:cubicBezTo>
                    <a:pt x="928" y="494"/>
                    <a:pt x="936" y="489"/>
                    <a:pt x="946" y="485"/>
                  </a:cubicBezTo>
                  <a:cubicBezTo>
                    <a:pt x="943" y="478"/>
                    <a:pt x="936" y="471"/>
                    <a:pt x="928" y="467"/>
                  </a:cubicBezTo>
                  <a:cubicBezTo>
                    <a:pt x="879" y="407"/>
                    <a:pt x="943" y="337"/>
                    <a:pt x="906" y="276"/>
                  </a:cubicBezTo>
                  <a:lnTo>
                    <a:pt x="894" y="276"/>
                  </a:lnTo>
                  <a:cubicBezTo>
                    <a:pt x="797" y="276"/>
                    <a:pt x="786" y="220"/>
                    <a:pt x="823" y="138"/>
                  </a:cubicBezTo>
                  <a:cubicBezTo>
                    <a:pt x="812" y="130"/>
                    <a:pt x="805" y="127"/>
                    <a:pt x="794" y="119"/>
                  </a:cubicBezTo>
                  <a:cubicBezTo>
                    <a:pt x="771" y="153"/>
                    <a:pt x="749" y="187"/>
                    <a:pt x="727" y="187"/>
                  </a:cubicBezTo>
                  <a:cubicBezTo>
                    <a:pt x="711" y="187"/>
                    <a:pt x="692" y="171"/>
                    <a:pt x="677" y="127"/>
                  </a:cubicBezTo>
                  <a:cubicBezTo>
                    <a:pt x="659" y="63"/>
                    <a:pt x="614" y="67"/>
                    <a:pt x="570" y="56"/>
                  </a:cubicBezTo>
                  <a:cubicBezTo>
                    <a:pt x="483" y="18"/>
                    <a:pt x="401"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5"/>
            <p:cNvSpPr/>
            <p:nvPr/>
          </p:nvSpPr>
          <p:spPr>
            <a:xfrm>
              <a:off x="-5468469" y="-3054472"/>
              <a:ext cx="39871" cy="54149"/>
            </a:xfrm>
            <a:custGeom>
              <a:avLst/>
              <a:gdLst/>
              <a:ahLst/>
              <a:cxnLst/>
              <a:rect l="l" t="t" r="r" b="b"/>
              <a:pathLst>
                <a:path w="835" h="1134" extrusionOk="0">
                  <a:moveTo>
                    <a:pt x="101" y="0"/>
                  </a:moveTo>
                  <a:cubicBezTo>
                    <a:pt x="15" y="16"/>
                    <a:pt x="12" y="90"/>
                    <a:pt x="0" y="157"/>
                  </a:cubicBezTo>
                  <a:cubicBezTo>
                    <a:pt x="27" y="191"/>
                    <a:pt x="72" y="225"/>
                    <a:pt x="72" y="259"/>
                  </a:cubicBezTo>
                  <a:cubicBezTo>
                    <a:pt x="72" y="359"/>
                    <a:pt x="101" y="397"/>
                    <a:pt x="157" y="397"/>
                  </a:cubicBezTo>
                  <a:cubicBezTo>
                    <a:pt x="191" y="397"/>
                    <a:pt x="236" y="382"/>
                    <a:pt x="292" y="356"/>
                  </a:cubicBezTo>
                  <a:cubicBezTo>
                    <a:pt x="303" y="352"/>
                    <a:pt x="314" y="348"/>
                    <a:pt x="326" y="340"/>
                  </a:cubicBezTo>
                  <a:lnTo>
                    <a:pt x="326" y="340"/>
                  </a:lnTo>
                  <a:cubicBezTo>
                    <a:pt x="314" y="352"/>
                    <a:pt x="307" y="359"/>
                    <a:pt x="303" y="367"/>
                  </a:cubicBezTo>
                  <a:cubicBezTo>
                    <a:pt x="240" y="452"/>
                    <a:pt x="292" y="494"/>
                    <a:pt x="322" y="542"/>
                  </a:cubicBezTo>
                  <a:lnTo>
                    <a:pt x="389" y="542"/>
                  </a:lnTo>
                  <a:cubicBezTo>
                    <a:pt x="400" y="539"/>
                    <a:pt x="408" y="539"/>
                    <a:pt x="415" y="539"/>
                  </a:cubicBezTo>
                  <a:cubicBezTo>
                    <a:pt x="445" y="539"/>
                    <a:pt x="467" y="547"/>
                    <a:pt x="483" y="573"/>
                  </a:cubicBezTo>
                  <a:cubicBezTo>
                    <a:pt x="505" y="618"/>
                    <a:pt x="471" y="651"/>
                    <a:pt x="441" y="677"/>
                  </a:cubicBezTo>
                  <a:cubicBezTo>
                    <a:pt x="426" y="692"/>
                    <a:pt x="404" y="704"/>
                    <a:pt x="381" y="714"/>
                  </a:cubicBezTo>
                  <a:cubicBezTo>
                    <a:pt x="404" y="749"/>
                    <a:pt x="415" y="785"/>
                    <a:pt x="453" y="808"/>
                  </a:cubicBezTo>
                  <a:cubicBezTo>
                    <a:pt x="476" y="785"/>
                    <a:pt x="490" y="740"/>
                    <a:pt x="516" y="740"/>
                  </a:cubicBezTo>
                  <a:cubicBezTo>
                    <a:pt x="528" y="740"/>
                    <a:pt x="538" y="749"/>
                    <a:pt x="554" y="763"/>
                  </a:cubicBezTo>
                  <a:cubicBezTo>
                    <a:pt x="583" y="797"/>
                    <a:pt x="614" y="868"/>
                    <a:pt x="546" y="897"/>
                  </a:cubicBezTo>
                  <a:cubicBezTo>
                    <a:pt x="535" y="906"/>
                    <a:pt x="528" y="906"/>
                    <a:pt x="520" y="906"/>
                  </a:cubicBezTo>
                  <a:cubicBezTo>
                    <a:pt x="479" y="906"/>
                    <a:pt x="509" y="827"/>
                    <a:pt x="467" y="816"/>
                  </a:cubicBezTo>
                  <a:cubicBezTo>
                    <a:pt x="464" y="816"/>
                    <a:pt x="460" y="811"/>
                    <a:pt x="457" y="808"/>
                  </a:cubicBezTo>
                  <a:cubicBezTo>
                    <a:pt x="445" y="811"/>
                    <a:pt x="434" y="816"/>
                    <a:pt x="426" y="816"/>
                  </a:cubicBezTo>
                  <a:cubicBezTo>
                    <a:pt x="408" y="816"/>
                    <a:pt x="393" y="808"/>
                    <a:pt x="378" y="801"/>
                  </a:cubicBezTo>
                  <a:cubicBezTo>
                    <a:pt x="363" y="789"/>
                    <a:pt x="348" y="782"/>
                    <a:pt x="329" y="782"/>
                  </a:cubicBezTo>
                  <a:lnTo>
                    <a:pt x="319" y="782"/>
                  </a:lnTo>
                  <a:cubicBezTo>
                    <a:pt x="303" y="827"/>
                    <a:pt x="329" y="879"/>
                    <a:pt x="292" y="920"/>
                  </a:cubicBezTo>
                  <a:cubicBezTo>
                    <a:pt x="292" y="920"/>
                    <a:pt x="292" y="920"/>
                    <a:pt x="292" y="920"/>
                  </a:cubicBezTo>
                  <a:lnTo>
                    <a:pt x="292" y="920"/>
                  </a:lnTo>
                  <a:cubicBezTo>
                    <a:pt x="288" y="923"/>
                    <a:pt x="288" y="928"/>
                    <a:pt x="284" y="935"/>
                  </a:cubicBezTo>
                  <a:cubicBezTo>
                    <a:pt x="288" y="932"/>
                    <a:pt x="291" y="924"/>
                    <a:pt x="292" y="920"/>
                  </a:cubicBezTo>
                  <a:lnTo>
                    <a:pt x="292" y="920"/>
                  </a:lnTo>
                  <a:cubicBezTo>
                    <a:pt x="288" y="999"/>
                    <a:pt x="322" y="1013"/>
                    <a:pt x="363" y="1013"/>
                  </a:cubicBezTo>
                  <a:cubicBezTo>
                    <a:pt x="378" y="1013"/>
                    <a:pt x="393" y="1010"/>
                    <a:pt x="408" y="1010"/>
                  </a:cubicBezTo>
                  <a:cubicBezTo>
                    <a:pt x="423" y="1006"/>
                    <a:pt x="441" y="1006"/>
                    <a:pt x="457" y="1006"/>
                  </a:cubicBezTo>
                  <a:lnTo>
                    <a:pt x="476" y="1006"/>
                  </a:lnTo>
                  <a:cubicBezTo>
                    <a:pt x="460" y="1070"/>
                    <a:pt x="404" y="1073"/>
                    <a:pt x="386" y="1111"/>
                  </a:cubicBezTo>
                  <a:lnTo>
                    <a:pt x="389" y="1115"/>
                  </a:lnTo>
                  <a:cubicBezTo>
                    <a:pt x="441" y="1122"/>
                    <a:pt x="493" y="1125"/>
                    <a:pt x="550" y="1130"/>
                  </a:cubicBezTo>
                  <a:cubicBezTo>
                    <a:pt x="554" y="1130"/>
                    <a:pt x="554" y="1133"/>
                    <a:pt x="557" y="1133"/>
                  </a:cubicBezTo>
                  <a:cubicBezTo>
                    <a:pt x="583" y="1133"/>
                    <a:pt x="606" y="1115"/>
                    <a:pt x="628" y="1096"/>
                  </a:cubicBezTo>
                  <a:cubicBezTo>
                    <a:pt x="647" y="1077"/>
                    <a:pt x="669" y="1058"/>
                    <a:pt x="695" y="1058"/>
                  </a:cubicBezTo>
                  <a:cubicBezTo>
                    <a:pt x="714" y="1058"/>
                    <a:pt x="733" y="1066"/>
                    <a:pt x="752" y="1092"/>
                  </a:cubicBezTo>
                  <a:cubicBezTo>
                    <a:pt x="778" y="1077"/>
                    <a:pt x="800" y="1063"/>
                    <a:pt x="823" y="1047"/>
                  </a:cubicBezTo>
                  <a:cubicBezTo>
                    <a:pt x="804" y="1018"/>
                    <a:pt x="819" y="991"/>
                    <a:pt x="834" y="968"/>
                  </a:cubicBezTo>
                  <a:cubicBezTo>
                    <a:pt x="785" y="879"/>
                    <a:pt x="790" y="789"/>
                    <a:pt x="830" y="699"/>
                  </a:cubicBezTo>
                  <a:cubicBezTo>
                    <a:pt x="797" y="673"/>
                    <a:pt x="755" y="681"/>
                    <a:pt x="718" y="673"/>
                  </a:cubicBezTo>
                  <a:cubicBezTo>
                    <a:pt x="703" y="688"/>
                    <a:pt x="695" y="711"/>
                    <a:pt x="669" y="726"/>
                  </a:cubicBezTo>
                  <a:cubicBezTo>
                    <a:pt x="662" y="733"/>
                    <a:pt x="650" y="737"/>
                    <a:pt x="640" y="737"/>
                  </a:cubicBezTo>
                  <a:cubicBezTo>
                    <a:pt x="681" y="666"/>
                    <a:pt x="614" y="621"/>
                    <a:pt x="617" y="561"/>
                  </a:cubicBezTo>
                  <a:cubicBezTo>
                    <a:pt x="588" y="557"/>
                    <a:pt x="561" y="554"/>
                    <a:pt x="535" y="550"/>
                  </a:cubicBezTo>
                  <a:cubicBezTo>
                    <a:pt x="493" y="524"/>
                    <a:pt x="453" y="502"/>
                    <a:pt x="415" y="468"/>
                  </a:cubicBezTo>
                  <a:cubicBezTo>
                    <a:pt x="397" y="449"/>
                    <a:pt x="355" y="412"/>
                    <a:pt x="423" y="390"/>
                  </a:cubicBezTo>
                  <a:cubicBezTo>
                    <a:pt x="412" y="307"/>
                    <a:pt x="493" y="269"/>
                    <a:pt x="520" y="188"/>
                  </a:cubicBezTo>
                  <a:lnTo>
                    <a:pt x="520" y="188"/>
                  </a:lnTo>
                  <a:cubicBezTo>
                    <a:pt x="412" y="233"/>
                    <a:pt x="310" y="273"/>
                    <a:pt x="198" y="318"/>
                  </a:cubicBezTo>
                  <a:cubicBezTo>
                    <a:pt x="157" y="210"/>
                    <a:pt x="64" y="128"/>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
            <p:cNvSpPr/>
            <p:nvPr/>
          </p:nvSpPr>
          <p:spPr>
            <a:xfrm>
              <a:off x="-5521806" y="-3267963"/>
              <a:ext cx="32661" cy="36815"/>
            </a:xfrm>
            <a:custGeom>
              <a:avLst/>
              <a:gdLst/>
              <a:ahLst/>
              <a:cxnLst/>
              <a:rect l="l" t="t" r="r" b="b"/>
              <a:pathLst>
                <a:path w="684" h="771" extrusionOk="0">
                  <a:moveTo>
                    <a:pt x="269" y="1"/>
                  </a:moveTo>
                  <a:cubicBezTo>
                    <a:pt x="202" y="27"/>
                    <a:pt x="292" y="46"/>
                    <a:pt x="276" y="75"/>
                  </a:cubicBezTo>
                  <a:cubicBezTo>
                    <a:pt x="261" y="101"/>
                    <a:pt x="247" y="117"/>
                    <a:pt x="220" y="117"/>
                  </a:cubicBezTo>
                  <a:cubicBezTo>
                    <a:pt x="216" y="117"/>
                    <a:pt x="209" y="117"/>
                    <a:pt x="206" y="113"/>
                  </a:cubicBezTo>
                  <a:cubicBezTo>
                    <a:pt x="49" y="161"/>
                    <a:pt x="45" y="303"/>
                    <a:pt x="7" y="423"/>
                  </a:cubicBezTo>
                  <a:cubicBezTo>
                    <a:pt x="23" y="405"/>
                    <a:pt x="40" y="389"/>
                    <a:pt x="63" y="389"/>
                  </a:cubicBezTo>
                  <a:cubicBezTo>
                    <a:pt x="75" y="389"/>
                    <a:pt x="85" y="393"/>
                    <a:pt x="101" y="401"/>
                  </a:cubicBezTo>
                  <a:cubicBezTo>
                    <a:pt x="145" y="427"/>
                    <a:pt x="157" y="460"/>
                    <a:pt x="130" y="505"/>
                  </a:cubicBezTo>
                  <a:cubicBezTo>
                    <a:pt x="135" y="509"/>
                    <a:pt x="142" y="509"/>
                    <a:pt x="149" y="509"/>
                  </a:cubicBezTo>
                  <a:cubicBezTo>
                    <a:pt x="247" y="509"/>
                    <a:pt x="306" y="427"/>
                    <a:pt x="392" y="393"/>
                  </a:cubicBezTo>
                  <a:cubicBezTo>
                    <a:pt x="404" y="389"/>
                    <a:pt x="418" y="382"/>
                    <a:pt x="430" y="382"/>
                  </a:cubicBezTo>
                  <a:cubicBezTo>
                    <a:pt x="441" y="382"/>
                    <a:pt x="449" y="386"/>
                    <a:pt x="456" y="397"/>
                  </a:cubicBezTo>
                  <a:cubicBezTo>
                    <a:pt x="463" y="405"/>
                    <a:pt x="467" y="427"/>
                    <a:pt x="463" y="431"/>
                  </a:cubicBezTo>
                  <a:cubicBezTo>
                    <a:pt x="373" y="483"/>
                    <a:pt x="377" y="617"/>
                    <a:pt x="228" y="648"/>
                  </a:cubicBezTo>
                  <a:cubicBezTo>
                    <a:pt x="202" y="651"/>
                    <a:pt x="183" y="651"/>
                    <a:pt x="168" y="651"/>
                  </a:cubicBezTo>
                  <a:cubicBezTo>
                    <a:pt x="90" y="651"/>
                    <a:pt x="116" y="591"/>
                    <a:pt x="108" y="539"/>
                  </a:cubicBezTo>
                  <a:cubicBezTo>
                    <a:pt x="93" y="513"/>
                    <a:pt x="75" y="491"/>
                    <a:pt x="56" y="468"/>
                  </a:cubicBezTo>
                  <a:cubicBezTo>
                    <a:pt x="0" y="546"/>
                    <a:pt x="45" y="640"/>
                    <a:pt x="23" y="737"/>
                  </a:cubicBezTo>
                  <a:lnTo>
                    <a:pt x="112" y="737"/>
                  </a:lnTo>
                  <a:cubicBezTo>
                    <a:pt x="130" y="734"/>
                    <a:pt x="145" y="734"/>
                    <a:pt x="164" y="734"/>
                  </a:cubicBezTo>
                  <a:cubicBezTo>
                    <a:pt x="197" y="734"/>
                    <a:pt x="235" y="741"/>
                    <a:pt x="265" y="771"/>
                  </a:cubicBezTo>
                  <a:cubicBezTo>
                    <a:pt x="269" y="756"/>
                    <a:pt x="276" y="722"/>
                    <a:pt x="276" y="722"/>
                  </a:cubicBezTo>
                  <a:cubicBezTo>
                    <a:pt x="292" y="726"/>
                    <a:pt x="299" y="726"/>
                    <a:pt x="310" y="726"/>
                  </a:cubicBezTo>
                  <a:cubicBezTo>
                    <a:pt x="422" y="726"/>
                    <a:pt x="475" y="591"/>
                    <a:pt x="579" y="584"/>
                  </a:cubicBezTo>
                  <a:cubicBezTo>
                    <a:pt x="583" y="584"/>
                    <a:pt x="590" y="580"/>
                    <a:pt x="594" y="580"/>
                  </a:cubicBezTo>
                  <a:cubicBezTo>
                    <a:pt x="601" y="569"/>
                    <a:pt x="609" y="562"/>
                    <a:pt x="613" y="550"/>
                  </a:cubicBezTo>
                  <a:cubicBezTo>
                    <a:pt x="538" y="434"/>
                    <a:pt x="684" y="311"/>
                    <a:pt x="594" y="199"/>
                  </a:cubicBezTo>
                  <a:lnTo>
                    <a:pt x="590" y="199"/>
                  </a:lnTo>
                  <a:cubicBezTo>
                    <a:pt x="508" y="199"/>
                    <a:pt x="523" y="296"/>
                    <a:pt x="475" y="326"/>
                  </a:cubicBezTo>
                  <a:cubicBezTo>
                    <a:pt x="444" y="296"/>
                    <a:pt x="422" y="258"/>
                    <a:pt x="392" y="248"/>
                  </a:cubicBezTo>
                  <a:cubicBezTo>
                    <a:pt x="328" y="221"/>
                    <a:pt x="328" y="229"/>
                    <a:pt x="351" y="169"/>
                  </a:cubicBezTo>
                  <a:cubicBezTo>
                    <a:pt x="284" y="124"/>
                    <a:pt x="321" y="79"/>
                    <a:pt x="347" y="34"/>
                  </a:cubicBezTo>
                  <a:cubicBezTo>
                    <a:pt x="325" y="23"/>
                    <a:pt x="295"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5"/>
            <p:cNvSpPr/>
            <p:nvPr/>
          </p:nvSpPr>
          <p:spPr>
            <a:xfrm>
              <a:off x="-5206608" y="-2915759"/>
              <a:ext cx="38248" cy="42497"/>
            </a:xfrm>
            <a:custGeom>
              <a:avLst/>
              <a:gdLst/>
              <a:ahLst/>
              <a:cxnLst/>
              <a:rect l="l" t="t" r="r" b="b"/>
              <a:pathLst>
                <a:path w="801" h="890" extrusionOk="0">
                  <a:moveTo>
                    <a:pt x="356" y="0"/>
                  </a:moveTo>
                  <a:cubicBezTo>
                    <a:pt x="288" y="0"/>
                    <a:pt x="228" y="37"/>
                    <a:pt x="154" y="109"/>
                  </a:cubicBezTo>
                  <a:cubicBezTo>
                    <a:pt x="202" y="146"/>
                    <a:pt x="217" y="187"/>
                    <a:pt x="202" y="251"/>
                  </a:cubicBezTo>
                  <a:cubicBezTo>
                    <a:pt x="176" y="351"/>
                    <a:pt x="112" y="452"/>
                    <a:pt x="191" y="557"/>
                  </a:cubicBezTo>
                  <a:cubicBezTo>
                    <a:pt x="195" y="561"/>
                    <a:pt x="191" y="583"/>
                    <a:pt x="187" y="587"/>
                  </a:cubicBezTo>
                  <a:cubicBezTo>
                    <a:pt x="86" y="602"/>
                    <a:pt x="94" y="732"/>
                    <a:pt x="0" y="755"/>
                  </a:cubicBezTo>
                  <a:cubicBezTo>
                    <a:pt x="45" y="796"/>
                    <a:pt x="75" y="863"/>
                    <a:pt x="150" y="863"/>
                  </a:cubicBezTo>
                  <a:cubicBezTo>
                    <a:pt x="161" y="856"/>
                    <a:pt x="173" y="853"/>
                    <a:pt x="183" y="853"/>
                  </a:cubicBezTo>
                  <a:cubicBezTo>
                    <a:pt x="202" y="853"/>
                    <a:pt x="221" y="860"/>
                    <a:pt x="240" y="871"/>
                  </a:cubicBezTo>
                  <a:cubicBezTo>
                    <a:pt x="258" y="882"/>
                    <a:pt x="277" y="889"/>
                    <a:pt x="295" y="889"/>
                  </a:cubicBezTo>
                  <a:cubicBezTo>
                    <a:pt x="307" y="889"/>
                    <a:pt x="321" y="886"/>
                    <a:pt x="333" y="875"/>
                  </a:cubicBezTo>
                  <a:cubicBezTo>
                    <a:pt x="337" y="830"/>
                    <a:pt x="307" y="800"/>
                    <a:pt x="280" y="770"/>
                  </a:cubicBezTo>
                  <a:cubicBezTo>
                    <a:pt x="243" y="729"/>
                    <a:pt x="251" y="692"/>
                    <a:pt x="295" y="665"/>
                  </a:cubicBezTo>
                  <a:cubicBezTo>
                    <a:pt x="397" y="606"/>
                    <a:pt x="374" y="531"/>
                    <a:pt x="333" y="449"/>
                  </a:cubicBezTo>
                  <a:cubicBezTo>
                    <a:pt x="288" y="445"/>
                    <a:pt x="247" y="434"/>
                    <a:pt x="292" y="378"/>
                  </a:cubicBezTo>
                  <a:cubicBezTo>
                    <a:pt x="285" y="314"/>
                    <a:pt x="295" y="266"/>
                    <a:pt x="359" y="266"/>
                  </a:cubicBezTo>
                  <a:cubicBezTo>
                    <a:pt x="370" y="266"/>
                    <a:pt x="382" y="266"/>
                    <a:pt x="397" y="269"/>
                  </a:cubicBezTo>
                  <a:lnTo>
                    <a:pt x="415" y="269"/>
                  </a:lnTo>
                  <a:cubicBezTo>
                    <a:pt x="445" y="269"/>
                    <a:pt x="475" y="258"/>
                    <a:pt x="505" y="254"/>
                  </a:cubicBezTo>
                  <a:cubicBezTo>
                    <a:pt x="523" y="235"/>
                    <a:pt x="539" y="228"/>
                    <a:pt x="554" y="228"/>
                  </a:cubicBezTo>
                  <a:cubicBezTo>
                    <a:pt x="594" y="228"/>
                    <a:pt x="613" y="288"/>
                    <a:pt x="647" y="306"/>
                  </a:cubicBezTo>
                  <a:lnTo>
                    <a:pt x="647" y="303"/>
                  </a:lnTo>
                  <a:cubicBezTo>
                    <a:pt x="662" y="280"/>
                    <a:pt x="673" y="273"/>
                    <a:pt x="684" y="273"/>
                  </a:cubicBezTo>
                  <a:cubicBezTo>
                    <a:pt x="699" y="273"/>
                    <a:pt x="714" y="292"/>
                    <a:pt x="729" y="314"/>
                  </a:cubicBezTo>
                  <a:cubicBezTo>
                    <a:pt x="751" y="299"/>
                    <a:pt x="774" y="288"/>
                    <a:pt x="801" y="273"/>
                  </a:cubicBezTo>
                  <a:cubicBezTo>
                    <a:pt x="782" y="239"/>
                    <a:pt x="770" y="199"/>
                    <a:pt x="729" y="180"/>
                  </a:cubicBezTo>
                  <a:cubicBezTo>
                    <a:pt x="703" y="202"/>
                    <a:pt x="680" y="209"/>
                    <a:pt x="666" y="209"/>
                  </a:cubicBezTo>
                  <a:cubicBezTo>
                    <a:pt x="606" y="209"/>
                    <a:pt x="621" y="97"/>
                    <a:pt x="572" y="78"/>
                  </a:cubicBezTo>
                  <a:cubicBezTo>
                    <a:pt x="482" y="26"/>
                    <a:pt x="415"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5"/>
            <p:cNvSpPr/>
            <p:nvPr/>
          </p:nvSpPr>
          <p:spPr>
            <a:xfrm>
              <a:off x="-5518463" y="-3309696"/>
              <a:ext cx="34332" cy="28220"/>
            </a:xfrm>
            <a:custGeom>
              <a:avLst/>
              <a:gdLst/>
              <a:ahLst/>
              <a:cxnLst/>
              <a:rect l="l" t="t" r="r" b="b"/>
              <a:pathLst>
                <a:path w="719" h="591" extrusionOk="0">
                  <a:moveTo>
                    <a:pt x="236" y="441"/>
                  </a:moveTo>
                  <a:cubicBezTo>
                    <a:pt x="236" y="445"/>
                    <a:pt x="232" y="445"/>
                    <a:pt x="232" y="449"/>
                  </a:cubicBezTo>
                  <a:lnTo>
                    <a:pt x="236" y="449"/>
                  </a:lnTo>
                  <a:lnTo>
                    <a:pt x="236" y="441"/>
                  </a:lnTo>
                  <a:close/>
                  <a:moveTo>
                    <a:pt x="431" y="0"/>
                  </a:moveTo>
                  <a:cubicBezTo>
                    <a:pt x="415" y="0"/>
                    <a:pt x="401" y="0"/>
                    <a:pt x="382" y="7"/>
                  </a:cubicBezTo>
                  <a:cubicBezTo>
                    <a:pt x="431" y="45"/>
                    <a:pt x="441" y="86"/>
                    <a:pt x="386" y="123"/>
                  </a:cubicBezTo>
                  <a:cubicBezTo>
                    <a:pt x="363" y="138"/>
                    <a:pt x="341" y="157"/>
                    <a:pt x="322" y="157"/>
                  </a:cubicBezTo>
                  <a:cubicBezTo>
                    <a:pt x="303" y="157"/>
                    <a:pt x="289" y="145"/>
                    <a:pt x="274" y="116"/>
                  </a:cubicBezTo>
                  <a:cubicBezTo>
                    <a:pt x="232" y="150"/>
                    <a:pt x="229" y="240"/>
                    <a:pt x="162" y="240"/>
                  </a:cubicBezTo>
                  <a:cubicBezTo>
                    <a:pt x="146" y="240"/>
                    <a:pt x="132" y="235"/>
                    <a:pt x="113" y="228"/>
                  </a:cubicBezTo>
                  <a:cubicBezTo>
                    <a:pt x="65" y="254"/>
                    <a:pt x="23" y="284"/>
                    <a:pt x="1" y="333"/>
                  </a:cubicBezTo>
                  <a:cubicBezTo>
                    <a:pt x="12" y="340"/>
                    <a:pt x="20" y="344"/>
                    <a:pt x="31" y="352"/>
                  </a:cubicBezTo>
                  <a:cubicBezTo>
                    <a:pt x="79" y="426"/>
                    <a:pt x="195" y="347"/>
                    <a:pt x="236" y="441"/>
                  </a:cubicBezTo>
                  <a:cubicBezTo>
                    <a:pt x="307" y="397"/>
                    <a:pt x="244" y="292"/>
                    <a:pt x="311" y="240"/>
                  </a:cubicBezTo>
                  <a:lnTo>
                    <a:pt x="311" y="240"/>
                  </a:lnTo>
                  <a:cubicBezTo>
                    <a:pt x="367" y="302"/>
                    <a:pt x="284" y="397"/>
                    <a:pt x="367" y="441"/>
                  </a:cubicBezTo>
                  <a:cubicBezTo>
                    <a:pt x="415" y="475"/>
                    <a:pt x="550" y="459"/>
                    <a:pt x="450" y="580"/>
                  </a:cubicBezTo>
                  <a:lnTo>
                    <a:pt x="453" y="590"/>
                  </a:lnTo>
                  <a:cubicBezTo>
                    <a:pt x="562" y="580"/>
                    <a:pt x="633" y="542"/>
                    <a:pt x="625" y="411"/>
                  </a:cubicBezTo>
                  <a:cubicBezTo>
                    <a:pt x="621" y="359"/>
                    <a:pt x="666" y="302"/>
                    <a:pt x="677" y="243"/>
                  </a:cubicBezTo>
                  <a:cubicBezTo>
                    <a:pt x="685" y="198"/>
                    <a:pt x="719" y="145"/>
                    <a:pt x="685" y="145"/>
                  </a:cubicBezTo>
                  <a:cubicBezTo>
                    <a:pt x="674" y="145"/>
                    <a:pt x="651" y="153"/>
                    <a:pt x="614" y="172"/>
                  </a:cubicBezTo>
                  <a:cubicBezTo>
                    <a:pt x="610" y="176"/>
                    <a:pt x="610" y="176"/>
                    <a:pt x="607" y="176"/>
                  </a:cubicBezTo>
                  <a:cubicBezTo>
                    <a:pt x="588" y="176"/>
                    <a:pt x="588" y="123"/>
                    <a:pt x="572" y="109"/>
                  </a:cubicBezTo>
                  <a:cubicBezTo>
                    <a:pt x="528" y="60"/>
                    <a:pt x="494"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
            <p:cNvSpPr/>
            <p:nvPr/>
          </p:nvSpPr>
          <p:spPr>
            <a:xfrm>
              <a:off x="-5221602" y="-2911318"/>
              <a:ext cx="25403" cy="31610"/>
            </a:xfrm>
            <a:custGeom>
              <a:avLst/>
              <a:gdLst/>
              <a:ahLst/>
              <a:cxnLst/>
              <a:rect l="l" t="t" r="r" b="b"/>
              <a:pathLst>
                <a:path w="532" h="662" extrusionOk="0">
                  <a:moveTo>
                    <a:pt x="437" y="1"/>
                  </a:moveTo>
                  <a:cubicBezTo>
                    <a:pt x="363" y="87"/>
                    <a:pt x="344" y="213"/>
                    <a:pt x="228" y="263"/>
                  </a:cubicBezTo>
                  <a:cubicBezTo>
                    <a:pt x="34" y="341"/>
                    <a:pt x="0" y="487"/>
                    <a:pt x="128" y="617"/>
                  </a:cubicBezTo>
                  <a:cubicBezTo>
                    <a:pt x="154" y="644"/>
                    <a:pt x="183" y="647"/>
                    <a:pt x="209" y="647"/>
                  </a:cubicBezTo>
                  <a:lnTo>
                    <a:pt x="228" y="647"/>
                  </a:lnTo>
                  <a:cubicBezTo>
                    <a:pt x="235" y="644"/>
                    <a:pt x="243" y="644"/>
                    <a:pt x="247" y="644"/>
                  </a:cubicBezTo>
                  <a:cubicBezTo>
                    <a:pt x="269" y="644"/>
                    <a:pt x="292" y="647"/>
                    <a:pt x="314" y="662"/>
                  </a:cubicBezTo>
                  <a:cubicBezTo>
                    <a:pt x="408" y="639"/>
                    <a:pt x="400" y="509"/>
                    <a:pt x="501" y="494"/>
                  </a:cubicBezTo>
                  <a:cubicBezTo>
                    <a:pt x="505" y="490"/>
                    <a:pt x="509" y="468"/>
                    <a:pt x="505" y="464"/>
                  </a:cubicBezTo>
                  <a:cubicBezTo>
                    <a:pt x="426" y="359"/>
                    <a:pt x="490" y="258"/>
                    <a:pt x="516" y="158"/>
                  </a:cubicBezTo>
                  <a:cubicBezTo>
                    <a:pt x="531" y="94"/>
                    <a:pt x="516" y="53"/>
                    <a:pt x="468" y="16"/>
                  </a:cubicBezTo>
                  <a:cubicBezTo>
                    <a:pt x="456" y="11"/>
                    <a:pt x="449" y="4"/>
                    <a:pt x="4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5"/>
            <p:cNvSpPr/>
            <p:nvPr/>
          </p:nvSpPr>
          <p:spPr>
            <a:xfrm>
              <a:off x="-5212338" y="-2855785"/>
              <a:ext cx="23827" cy="31992"/>
            </a:xfrm>
            <a:custGeom>
              <a:avLst/>
              <a:gdLst/>
              <a:ahLst/>
              <a:cxnLst/>
              <a:rect l="l" t="t" r="r" b="b"/>
              <a:pathLst>
                <a:path w="499" h="670" extrusionOk="0">
                  <a:moveTo>
                    <a:pt x="277" y="0"/>
                  </a:moveTo>
                  <a:cubicBezTo>
                    <a:pt x="225" y="75"/>
                    <a:pt x="94" y="112"/>
                    <a:pt x="109" y="221"/>
                  </a:cubicBezTo>
                  <a:cubicBezTo>
                    <a:pt x="124" y="325"/>
                    <a:pt x="49" y="318"/>
                    <a:pt x="1" y="351"/>
                  </a:cubicBezTo>
                  <a:cubicBezTo>
                    <a:pt x="19" y="389"/>
                    <a:pt x="34" y="430"/>
                    <a:pt x="53" y="471"/>
                  </a:cubicBezTo>
                  <a:cubicBezTo>
                    <a:pt x="86" y="508"/>
                    <a:pt x="124" y="546"/>
                    <a:pt x="158" y="583"/>
                  </a:cubicBezTo>
                  <a:cubicBezTo>
                    <a:pt x="176" y="557"/>
                    <a:pt x="198" y="549"/>
                    <a:pt x="225" y="549"/>
                  </a:cubicBezTo>
                  <a:cubicBezTo>
                    <a:pt x="236" y="549"/>
                    <a:pt x="251" y="549"/>
                    <a:pt x="262" y="553"/>
                  </a:cubicBezTo>
                  <a:cubicBezTo>
                    <a:pt x="277" y="553"/>
                    <a:pt x="293" y="557"/>
                    <a:pt x="303" y="557"/>
                  </a:cubicBezTo>
                  <a:cubicBezTo>
                    <a:pt x="322" y="557"/>
                    <a:pt x="341" y="553"/>
                    <a:pt x="360" y="539"/>
                  </a:cubicBezTo>
                  <a:lnTo>
                    <a:pt x="360" y="539"/>
                  </a:lnTo>
                  <a:cubicBezTo>
                    <a:pt x="345" y="561"/>
                    <a:pt x="329" y="583"/>
                    <a:pt x="315" y="609"/>
                  </a:cubicBezTo>
                  <a:lnTo>
                    <a:pt x="315" y="639"/>
                  </a:lnTo>
                  <a:cubicBezTo>
                    <a:pt x="337" y="654"/>
                    <a:pt x="355" y="670"/>
                    <a:pt x="378" y="670"/>
                  </a:cubicBezTo>
                  <a:cubicBezTo>
                    <a:pt x="397" y="670"/>
                    <a:pt x="412" y="658"/>
                    <a:pt x="431" y="632"/>
                  </a:cubicBezTo>
                  <a:cubicBezTo>
                    <a:pt x="408" y="594"/>
                    <a:pt x="405" y="557"/>
                    <a:pt x="423" y="513"/>
                  </a:cubicBezTo>
                  <a:cubicBezTo>
                    <a:pt x="498" y="306"/>
                    <a:pt x="431" y="138"/>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5"/>
            <p:cNvSpPr/>
            <p:nvPr/>
          </p:nvSpPr>
          <p:spPr>
            <a:xfrm>
              <a:off x="-5419716" y="-3260609"/>
              <a:ext cx="27886" cy="21774"/>
            </a:xfrm>
            <a:custGeom>
              <a:avLst/>
              <a:gdLst/>
              <a:ahLst/>
              <a:cxnLst/>
              <a:rect l="l" t="t" r="r" b="b"/>
              <a:pathLst>
                <a:path w="584" h="456" extrusionOk="0">
                  <a:moveTo>
                    <a:pt x="366" y="0"/>
                  </a:moveTo>
                  <a:cubicBezTo>
                    <a:pt x="340" y="0"/>
                    <a:pt x="314" y="0"/>
                    <a:pt x="280" y="7"/>
                  </a:cubicBezTo>
                  <a:cubicBezTo>
                    <a:pt x="280" y="11"/>
                    <a:pt x="276" y="15"/>
                    <a:pt x="273" y="19"/>
                  </a:cubicBezTo>
                  <a:cubicBezTo>
                    <a:pt x="231" y="78"/>
                    <a:pt x="243" y="131"/>
                    <a:pt x="318" y="164"/>
                  </a:cubicBezTo>
                  <a:cubicBezTo>
                    <a:pt x="352" y="180"/>
                    <a:pt x="388" y="183"/>
                    <a:pt x="419" y="198"/>
                  </a:cubicBezTo>
                  <a:cubicBezTo>
                    <a:pt x="452" y="221"/>
                    <a:pt x="456" y="258"/>
                    <a:pt x="456" y="295"/>
                  </a:cubicBezTo>
                  <a:cubicBezTo>
                    <a:pt x="459" y="333"/>
                    <a:pt x="426" y="347"/>
                    <a:pt x="400" y="355"/>
                  </a:cubicBezTo>
                  <a:lnTo>
                    <a:pt x="381" y="355"/>
                  </a:lnTo>
                  <a:cubicBezTo>
                    <a:pt x="344" y="355"/>
                    <a:pt x="355" y="311"/>
                    <a:pt x="340" y="288"/>
                  </a:cubicBezTo>
                  <a:cubicBezTo>
                    <a:pt x="273" y="198"/>
                    <a:pt x="190" y="131"/>
                    <a:pt x="71" y="131"/>
                  </a:cubicBezTo>
                  <a:lnTo>
                    <a:pt x="56" y="131"/>
                  </a:lnTo>
                  <a:cubicBezTo>
                    <a:pt x="30" y="131"/>
                    <a:pt x="11" y="149"/>
                    <a:pt x="0" y="176"/>
                  </a:cubicBezTo>
                  <a:cubicBezTo>
                    <a:pt x="109" y="225"/>
                    <a:pt x="109" y="355"/>
                    <a:pt x="183" y="430"/>
                  </a:cubicBezTo>
                  <a:cubicBezTo>
                    <a:pt x="195" y="437"/>
                    <a:pt x="202" y="445"/>
                    <a:pt x="213" y="452"/>
                  </a:cubicBezTo>
                  <a:cubicBezTo>
                    <a:pt x="257" y="456"/>
                    <a:pt x="299" y="456"/>
                    <a:pt x="333" y="456"/>
                  </a:cubicBezTo>
                  <a:cubicBezTo>
                    <a:pt x="509" y="456"/>
                    <a:pt x="545" y="392"/>
                    <a:pt x="583" y="161"/>
                  </a:cubicBezTo>
                  <a:cubicBezTo>
                    <a:pt x="535" y="45"/>
                    <a:pt x="482" y="0"/>
                    <a:pt x="3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
            <p:cNvSpPr/>
            <p:nvPr/>
          </p:nvSpPr>
          <p:spPr>
            <a:xfrm>
              <a:off x="-5529303" y="-3313468"/>
              <a:ext cx="24830" cy="32375"/>
            </a:xfrm>
            <a:custGeom>
              <a:avLst/>
              <a:gdLst/>
              <a:ahLst/>
              <a:cxnLst/>
              <a:rect l="l" t="t" r="r" b="b"/>
              <a:pathLst>
                <a:path w="520" h="678" extrusionOk="0">
                  <a:moveTo>
                    <a:pt x="171" y="0"/>
                  </a:moveTo>
                  <a:cubicBezTo>
                    <a:pt x="164" y="0"/>
                    <a:pt x="153" y="12"/>
                    <a:pt x="135" y="41"/>
                  </a:cubicBezTo>
                  <a:cubicBezTo>
                    <a:pt x="116" y="75"/>
                    <a:pt x="0" y="64"/>
                    <a:pt x="90" y="146"/>
                  </a:cubicBezTo>
                  <a:cubicBezTo>
                    <a:pt x="123" y="180"/>
                    <a:pt x="116" y="214"/>
                    <a:pt x="97" y="259"/>
                  </a:cubicBezTo>
                  <a:cubicBezTo>
                    <a:pt x="33" y="412"/>
                    <a:pt x="93" y="576"/>
                    <a:pt x="228" y="677"/>
                  </a:cubicBezTo>
                  <a:cubicBezTo>
                    <a:pt x="276" y="625"/>
                    <a:pt x="202" y="561"/>
                    <a:pt x="250" y="512"/>
                  </a:cubicBezTo>
                  <a:cubicBezTo>
                    <a:pt x="250" y="486"/>
                    <a:pt x="254" y="457"/>
                    <a:pt x="258" y="431"/>
                  </a:cubicBezTo>
                  <a:cubicBezTo>
                    <a:pt x="247" y="423"/>
                    <a:pt x="239" y="419"/>
                    <a:pt x="228" y="412"/>
                  </a:cubicBezTo>
                  <a:cubicBezTo>
                    <a:pt x="157" y="359"/>
                    <a:pt x="194" y="296"/>
                    <a:pt x="190" y="229"/>
                  </a:cubicBezTo>
                  <a:lnTo>
                    <a:pt x="190" y="229"/>
                  </a:lnTo>
                  <a:cubicBezTo>
                    <a:pt x="254" y="240"/>
                    <a:pt x="292" y="281"/>
                    <a:pt x="340" y="307"/>
                  </a:cubicBezTo>
                  <a:cubicBezTo>
                    <a:pt x="359" y="314"/>
                    <a:pt x="373" y="319"/>
                    <a:pt x="389" y="319"/>
                  </a:cubicBezTo>
                  <a:cubicBezTo>
                    <a:pt x="456" y="319"/>
                    <a:pt x="459" y="229"/>
                    <a:pt x="501" y="195"/>
                  </a:cubicBezTo>
                  <a:cubicBezTo>
                    <a:pt x="478" y="135"/>
                    <a:pt x="494" y="83"/>
                    <a:pt x="520" y="27"/>
                  </a:cubicBezTo>
                  <a:lnTo>
                    <a:pt x="520" y="27"/>
                  </a:lnTo>
                  <a:cubicBezTo>
                    <a:pt x="433" y="45"/>
                    <a:pt x="340" y="19"/>
                    <a:pt x="261" y="83"/>
                  </a:cubicBezTo>
                  <a:cubicBezTo>
                    <a:pt x="254" y="86"/>
                    <a:pt x="247" y="90"/>
                    <a:pt x="239" y="90"/>
                  </a:cubicBezTo>
                  <a:cubicBezTo>
                    <a:pt x="224" y="90"/>
                    <a:pt x="213" y="79"/>
                    <a:pt x="197" y="64"/>
                  </a:cubicBezTo>
                  <a:cubicBezTo>
                    <a:pt x="187" y="53"/>
                    <a:pt x="187" y="0"/>
                    <a:pt x="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5"/>
            <p:cNvSpPr/>
            <p:nvPr/>
          </p:nvSpPr>
          <p:spPr>
            <a:xfrm>
              <a:off x="-5459015" y="-2962554"/>
              <a:ext cx="22538" cy="26835"/>
            </a:xfrm>
            <a:custGeom>
              <a:avLst/>
              <a:gdLst/>
              <a:ahLst/>
              <a:cxnLst/>
              <a:rect l="l" t="t" r="r" b="b"/>
              <a:pathLst>
                <a:path w="472" h="562" extrusionOk="0">
                  <a:moveTo>
                    <a:pt x="359" y="1"/>
                  </a:moveTo>
                  <a:cubicBezTo>
                    <a:pt x="337" y="35"/>
                    <a:pt x="307" y="57"/>
                    <a:pt x="269" y="57"/>
                  </a:cubicBezTo>
                  <a:lnTo>
                    <a:pt x="255" y="57"/>
                  </a:lnTo>
                  <a:cubicBezTo>
                    <a:pt x="251" y="53"/>
                    <a:pt x="243" y="53"/>
                    <a:pt x="240" y="53"/>
                  </a:cubicBezTo>
                  <a:cubicBezTo>
                    <a:pt x="191" y="53"/>
                    <a:pt x="165" y="87"/>
                    <a:pt x="143" y="124"/>
                  </a:cubicBezTo>
                  <a:cubicBezTo>
                    <a:pt x="188" y="154"/>
                    <a:pt x="214" y="195"/>
                    <a:pt x="221" y="244"/>
                  </a:cubicBezTo>
                  <a:cubicBezTo>
                    <a:pt x="225" y="266"/>
                    <a:pt x="217" y="299"/>
                    <a:pt x="191" y="299"/>
                  </a:cubicBezTo>
                  <a:cubicBezTo>
                    <a:pt x="188" y="299"/>
                    <a:pt x="180" y="299"/>
                    <a:pt x="173" y="296"/>
                  </a:cubicBezTo>
                  <a:cubicBezTo>
                    <a:pt x="154" y="289"/>
                    <a:pt x="135" y="281"/>
                    <a:pt x="121" y="281"/>
                  </a:cubicBezTo>
                  <a:cubicBezTo>
                    <a:pt x="71" y="281"/>
                    <a:pt x="53" y="333"/>
                    <a:pt x="34" y="382"/>
                  </a:cubicBezTo>
                  <a:cubicBezTo>
                    <a:pt x="0" y="472"/>
                    <a:pt x="57" y="516"/>
                    <a:pt x="124" y="554"/>
                  </a:cubicBezTo>
                  <a:cubicBezTo>
                    <a:pt x="150" y="558"/>
                    <a:pt x="176" y="561"/>
                    <a:pt x="199" y="561"/>
                  </a:cubicBezTo>
                  <a:cubicBezTo>
                    <a:pt x="285" y="561"/>
                    <a:pt x="352" y="516"/>
                    <a:pt x="393" y="416"/>
                  </a:cubicBezTo>
                  <a:cubicBezTo>
                    <a:pt x="412" y="375"/>
                    <a:pt x="445" y="337"/>
                    <a:pt x="471" y="296"/>
                  </a:cubicBezTo>
                  <a:cubicBezTo>
                    <a:pt x="359" y="228"/>
                    <a:pt x="397" y="120"/>
                    <a:pt x="390" y="23"/>
                  </a:cubicBezTo>
                  <a:cubicBezTo>
                    <a:pt x="378" y="12"/>
                    <a:pt x="371" y="4"/>
                    <a:pt x="3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5"/>
            <p:cNvSpPr/>
            <p:nvPr/>
          </p:nvSpPr>
          <p:spPr>
            <a:xfrm>
              <a:off x="-5222509" y="-2858315"/>
              <a:ext cx="23445" cy="37197"/>
            </a:xfrm>
            <a:custGeom>
              <a:avLst/>
              <a:gdLst/>
              <a:ahLst/>
              <a:cxnLst/>
              <a:rect l="l" t="t" r="r" b="b"/>
              <a:pathLst>
                <a:path w="491" h="779" extrusionOk="0">
                  <a:moveTo>
                    <a:pt x="349" y="0"/>
                  </a:moveTo>
                  <a:cubicBezTo>
                    <a:pt x="292" y="87"/>
                    <a:pt x="195" y="45"/>
                    <a:pt x="120" y="76"/>
                  </a:cubicBezTo>
                  <a:cubicBezTo>
                    <a:pt x="87" y="169"/>
                    <a:pt x="135" y="188"/>
                    <a:pt x="202" y="188"/>
                  </a:cubicBezTo>
                  <a:lnTo>
                    <a:pt x="251" y="188"/>
                  </a:lnTo>
                  <a:cubicBezTo>
                    <a:pt x="262" y="188"/>
                    <a:pt x="273" y="191"/>
                    <a:pt x="277" y="210"/>
                  </a:cubicBezTo>
                  <a:cubicBezTo>
                    <a:pt x="285" y="236"/>
                    <a:pt x="266" y="255"/>
                    <a:pt x="244" y="262"/>
                  </a:cubicBezTo>
                  <a:cubicBezTo>
                    <a:pt x="195" y="281"/>
                    <a:pt x="147" y="311"/>
                    <a:pt x="94" y="311"/>
                  </a:cubicBezTo>
                  <a:cubicBezTo>
                    <a:pt x="64" y="311"/>
                    <a:pt x="30" y="300"/>
                    <a:pt x="0" y="262"/>
                  </a:cubicBezTo>
                  <a:lnTo>
                    <a:pt x="0" y="262"/>
                  </a:lnTo>
                  <a:cubicBezTo>
                    <a:pt x="8" y="412"/>
                    <a:pt x="83" y="561"/>
                    <a:pt x="12" y="715"/>
                  </a:cubicBezTo>
                  <a:cubicBezTo>
                    <a:pt x="71" y="730"/>
                    <a:pt x="120" y="778"/>
                    <a:pt x="183" y="778"/>
                  </a:cubicBezTo>
                  <a:lnTo>
                    <a:pt x="187" y="778"/>
                  </a:lnTo>
                  <a:cubicBezTo>
                    <a:pt x="202" y="749"/>
                    <a:pt x="221" y="745"/>
                    <a:pt x="240" y="745"/>
                  </a:cubicBezTo>
                  <a:lnTo>
                    <a:pt x="262" y="745"/>
                  </a:lnTo>
                  <a:cubicBezTo>
                    <a:pt x="270" y="749"/>
                    <a:pt x="281" y="749"/>
                    <a:pt x="288" y="749"/>
                  </a:cubicBezTo>
                  <a:cubicBezTo>
                    <a:pt x="296" y="749"/>
                    <a:pt x="304" y="749"/>
                    <a:pt x="307" y="745"/>
                  </a:cubicBezTo>
                  <a:cubicBezTo>
                    <a:pt x="273" y="670"/>
                    <a:pt x="199" y="696"/>
                    <a:pt x="128" y="681"/>
                  </a:cubicBezTo>
                  <a:cubicBezTo>
                    <a:pt x="169" y="640"/>
                    <a:pt x="199" y="614"/>
                    <a:pt x="225" y="588"/>
                  </a:cubicBezTo>
                  <a:cubicBezTo>
                    <a:pt x="135" y="531"/>
                    <a:pt x="120" y="471"/>
                    <a:pt x="214" y="404"/>
                  </a:cubicBezTo>
                  <a:cubicBezTo>
                    <a:pt x="262" y="371"/>
                    <a:pt x="337" y="378"/>
                    <a:pt x="322" y="274"/>
                  </a:cubicBezTo>
                  <a:cubicBezTo>
                    <a:pt x="307" y="165"/>
                    <a:pt x="438" y="128"/>
                    <a:pt x="490" y="53"/>
                  </a:cubicBezTo>
                  <a:cubicBezTo>
                    <a:pt x="475" y="16"/>
                    <a:pt x="449" y="8"/>
                    <a:pt x="423" y="8"/>
                  </a:cubicBezTo>
                  <a:lnTo>
                    <a:pt x="408" y="8"/>
                  </a:lnTo>
                  <a:cubicBezTo>
                    <a:pt x="401" y="8"/>
                    <a:pt x="397" y="12"/>
                    <a:pt x="393" y="12"/>
                  </a:cubicBezTo>
                  <a:cubicBezTo>
                    <a:pt x="375" y="12"/>
                    <a:pt x="359" y="8"/>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5"/>
            <p:cNvSpPr/>
            <p:nvPr/>
          </p:nvSpPr>
          <p:spPr>
            <a:xfrm>
              <a:off x="-5319394" y="-3132496"/>
              <a:ext cx="21774" cy="24162"/>
            </a:xfrm>
            <a:custGeom>
              <a:avLst/>
              <a:gdLst/>
              <a:ahLst/>
              <a:cxnLst/>
              <a:rect l="l" t="t" r="r" b="b"/>
              <a:pathLst>
                <a:path w="456" h="506" extrusionOk="0">
                  <a:moveTo>
                    <a:pt x="250" y="1"/>
                  </a:moveTo>
                  <a:cubicBezTo>
                    <a:pt x="153" y="28"/>
                    <a:pt x="127" y="135"/>
                    <a:pt x="45" y="176"/>
                  </a:cubicBezTo>
                  <a:cubicBezTo>
                    <a:pt x="78" y="240"/>
                    <a:pt x="23" y="274"/>
                    <a:pt x="0" y="319"/>
                  </a:cubicBezTo>
                  <a:cubicBezTo>
                    <a:pt x="52" y="446"/>
                    <a:pt x="112" y="506"/>
                    <a:pt x="187" y="506"/>
                  </a:cubicBezTo>
                  <a:cubicBezTo>
                    <a:pt x="250" y="506"/>
                    <a:pt x="321" y="461"/>
                    <a:pt x="407" y="368"/>
                  </a:cubicBezTo>
                  <a:cubicBezTo>
                    <a:pt x="422" y="342"/>
                    <a:pt x="437" y="315"/>
                    <a:pt x="418" y="285"/>
                  </a:cubicBezTo>
                  <a:lnTo>
                    <a:pt x="418" y="285"/>
                  </a:lnTo>
                  <a:cubicBezTo>
                    <a:pt x="385" y="311"/>
                    <a:pt x="377" y="375"/>
                    <a:pt x="306" y="375"/>
                  </a:cubicBezTo>
                  <a:cubicBezTo>
                    <a:pt x="295" y="375"/>
                    <a:pt x="284" y="371"/>
                    <a:pt x="273" y="371"/>
                  </a:cubicBezTo>
                  <a:cubicBezTo>
                    <a:pt x="321" y="323"/>
                    <a:pt x="321" y="244"/>
                    <a:pt x="385" y="244"/>
                  </a:cubicBezTo>
                  <a:cubicBezTo>
                    <a:pt x="396" y="244"/>
                    <a:pt x="415" y="247"/>
                    <a:pt x="433" y="255"/>
                  </a:cubicBezTo>
                  <a:cubicBezTo>
                    <a:pt x="441" y="244"/>
                    <a:pt x="449" y="237"/>
                    <a:pt x="456" y="225"/>
                  </a:cubicBezTo>
                  <a:cubicBezTo>
                    <a:pt x="418" y="124"/>
                    <a:pt x="287" y="106"/>
                    <a:pt x="2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5"/>
            <p:cNvSpPr/>
            <p:nvPr/>
          </p:nvSpPr>
          <p:spPr>
            <a:xfrm>
              <a:off x="-4906738" y="-2714588"/>
              <a:ext cx="21106" cy="21058"/>
            </a:xfrm>
            <a:custGeom>
              <a:avLst/>
              <a:gdLst/>
              <a:ahLst/>
              <a:cxnLst/>
              <a:rect l="l" t="t" r="r" b="b"/>
              <a:pathLst>
                <a:path w="442" h="441" extrusionOk="0">
                  <a:moveTo>
                    <a:pt x="217" y="0"/>
                  </a:moveTo>
                  <a:cubicBezTo>
                    <a:pt x="168" y="0"/>
                    <a:pt x="123" y="26"/>
                    <a:pt x="86" y="63"/>
                  </a:cubicBezTo>
                  <a:cubicBezTo>
                    <a:pt x="0" y="142"/>
                    <a:pt x="34" y="314"/>
                    <a:pt x="131" y="382"/>
                  </a:cubicBezTo>
                  <a:cubicBezTo>
                    <a:pt x="183" y="422"/>
                    <a:pt x="221" y="441"/>
                    <a:pt x="254" y="441"/>
                  </a:cubicBezTo>
                  <a:cubicBezTo>
                    <a:pt x="288" y="441"/>
                    <a:pt x="318" y="418"/>
                    <a:pt x="352" y="370"/>
                  </a:cubicBezTo>
                  <a:cubicBezTo>
                    <a:pt x="442" y="251"/>
                    <a:pt x="423" y="120"/>
                    <a:pt x="314" y="37"/>
                  </a:cubicBezTo>
                  <a:cubicBezTo>
                    <a:pt x="280" y="11"/>
                    <a:pt x="247" y="0"/>
                    <a:pt x="2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
            <p:cNvSpPr/>
            <p:nvPr/>
          </p:nvSpPr>
          <p:spPr>
            <a:xfrm>
              <a:off x="-5470236" y="-2880806"/>
              <a:ext cx="25021" cy="23111"/>
            </a:xfrm>
            <a:custGeom>
              <a:avLst/>
              <a:gdLst/>
              <a:ahLst/>
              <a:cxnLst/>
              <a:rect l="l" t="t" r="r" b="b"/>
              <a:pathLst>
                <a:path w="524" h="484" extrusionOk="0">
                  <a:moveTo>
                    <a:pt x="396" y="0"/>
                  </a:moveTo>
                  <a:cubicBezTo>
                    <a:pt x="378" y="5"/>
                    <a:pt x="359" y="12"/>
                    <a:pt x="340" y="16"/>
                  </a:cubicBezTo>
                  <a:cubicBezTo>
                    <a:pt x="295" y="64"/>
                    <a:pt x="284" y="147"/>
                    <a:pt x="194" y="147"/>
                  </a:cubicBezTo>
                  <a:cubicBezTo>
                    <a:pt x="187" y="147"/>
                    <a:pt x="176" y="147"/>
                    <a:pt x="164" y="143"/>
                  </a:cubicBezTo>
                  <a:cubicBezTo>
                    <a:pt x="142" y="143"/>
                    <a:pt x="78" y="255"/>
                    <a:pt x="33" y="314"/>
                  </a:cubicBezTo>
                  <a:cubicBezTo>
                    <a:pt x="0" y="356"/>
                    <a:pt x="37" y="431"/>
                    <a:pt x="90" y="471"/>
                  </a:cubicBezTo>
                  <a:cubicBezTo>
                    <a:pt x="104" y="479"/>
                    <a:pt x="116" y="483"/>
                    <a:pt x="131" y="483"/>
                  </a:cubicBezTo>
                  <a:cubicBezTo>
                    <a:pt x="154" y="483"/>
                    <a:pt x="176" y="468"/>
                    <a:pt x="194" y="453"/>
                  </a:cubicBezTo>
                  <a:cubicBezTo>
                    <a:pt x="261" y="319"/>
                    <a:pt x="418" y="374"/>
                    <a:pt x="523" y="292"/>
                  </a:cubicBezTo>
                  <a:cubicBezTo>
                    <a:pt x="445" y="214"/>
                    <a:pt x="482" y="83"/>
                    <a:pt x="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
            <p:cNvSpPr/>
            <p:nvPr/>
          </p:nvSpPr>
          <p:spPr>
            <a:xfrm>
              <a:off x="-5187699" y="-2904872"/>
              <a:ext cx="21822" cy="25164"/>
            </a:xfrm>
            <a:custGeom>
              <a:avLst/>
              <a:gdLst/>
              <a:ahLst/>
              <a:cxnLst/>
              <a:rect l="l" t="t" r="r" b="b"/>
              <a:pathLst>
                <a:path w="457" h="527" extrusionOk="0">
                  <a:moveTo>
                    <a:pt x="158" y="0"/>
                  </a:moveTo>
                  <a:cubicBezTo>
                    <a:pt x="143" y="0"/>
                    <a:pt x="127" y="7"/>
                    <a:pt x="109" y="26"/>
                  </a:cubicBezTo>
                  <a:cubicBezTo>
                    <a:pt x="79" y="67"/>
                    <a:pt x="53" y="109"/>
                    <a:pt x="27" y="150"/>
                  </a:cubicBezTo>
                  <a:cubicBezTo>
                    <a:pt x="64" y="183"/>
                    <a:pt x="105" y="217"/>
                    <a:pt x="15" y="232"/>
                  </a:cubicBezTo>
                  <a:cubicBezTo>
                    <a:pt x="1" y="295"/>
                    <a:pt x="30" y="321"/>
                    <a:pt x="91" y="321"/>
                  </a:cubicBezTo>
                  <a:cubicBezTo>
                    <a:pt x="113" y="311"/>
                    <a:pt x="135" y="303"/>
                    <a:pt x="150" y="303"/>
                  </a:cubicBezTo>
                  <a:cubicBezTo>
                    <a:pt x="180" y="303"/>
                    <a:pt x="191" y="325"/>
                    <a:pt x="180" y="378"/>
                  </a:cubicBezTo>
                  <a:cubicBezTo>
                    <a:pt x="153" y="464"/>
                    <a:pt x="176" y="512"/>
                    <a:pt x="266" y="527"/>
                  </a:cubicBezTo>
                  <a:cubicBezTo>
                    <a:pt x="277" y="486"/>
                    <a:pt x="203" y="423"/>
                    <a:pt x="310" y="404"/>
                  </a:cubicBezTo>
                  <a:cubicBezTo>
                    <a:pt x="344" y="397"/>
                    <a:pt x="412" y="385"/>
                    <a:pt x="438" y="329"/>
                  </a:cubicBezTo>
                  <a:cubicBezTo>
                    <a:pt x="449" y="232"/>
                    <a:pt x="457" y="135"/>
                    <a:pt x="405" y="45"/>
                  </a:cubicBezTo>
                  <a:cubicBezTo>
                    <a:pt x="378" y="60"/>
                    <a:pt x="355" y="71"/>
                    <a:pt x="333" y="86"/>
                  </a:cubicBezTo>
                  <a:cubicBezTo>
                    <a:pt x="348" y="123"/>
                    <a:pt x="386" y="168"/>
                    <a:pt x="315" y="180"/>
                  </a:cubicBezTo>
                  <a:lnTo>
                    <a:pt x="300" y="180"/>
                  </a:lnTo>
                  <a:cubicBezTo>
                    <a:pt x="239" y="180"/>
                    <a:pt x="277" y="105"/>
                    <a:pt x="251" y="78"/>
                  </a:cubicBezTo>
                  <a:cubicBezTo>
                    <a:pt x="217" y="60"/>
                    <a:pt x="198" y="0"/>
                    <a:pt x="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
            <p:cNvSpPr/>
            <p:nvPr/>
          </p:nvSpPr>
          <p:spPr>
            <a:xfrm>
              <a:off x="-5509200" y="-3260132"/>
              <a:ext cx="25594" cy="29701"/>
            </a:xfrm>
            <a:custGeom>
              <a:avLst/>
              <a:gdLst/>
              <a:ahLst/>
              <a:cxnLst/>
              <a:rect l="l" t="t" r="r" b="b"/>
              <a:pathLst>
                <a:path w="536" h="622" extrusionOk="0">
                  <a:moveTo>
                    <a:pt x="356" y="1"/>
                  </a:moveTo>
                  <a:cubicBezTo>
                    <a:pt x="349" y="13"/>
                    <a:pt x="342" y="23"/>
                    <a:pt x="330" y="35"/>
                  </a:cubicBezTo>
                  <a:cubicBezTo>
                    <a:pt x="420" y="147"/>
                    <a:pt x="274" y="270"/>
                    <a:pt x="349" y="386"/>
                  </a:cubicBezTo>
                  <a:cubicBezTo>
                    <a:pt x="352" y="398"/>
                    <a:pt x="342" y="408"/>
                    <a:pt x="330" y="416"/>
                  </a:cubicBezTo>
                  <a:cubicBezTo>
                    <a:pt x="326" y="416"/>
                    <a:pt x="319" y="420"/>
                    <a:pt x="315" y="420"/>
                  </a:cubicBezTo>
                  <a:cubicBezTo>
                    <a:pt x="211" y="427"/>
                    <a:pt x="158" y="562"/>
                    <a:pt x="46" y="562"/>
                  </a:cubicBezTo>
                  <a:cubicBezTo>
                    <a:pt x="35" y="562"/>
                    <a:pt x="28" y="562"/>
                    <a:pt x="12" y="558"/>
                  </a:cubicBezTo>
                  <a:cubicBezTo>
                    <a:pt x="12" y="558"/>
                    <a:pt x="5" y="592"/>
                    <a:pt x="1" y="607"/>
                  </a:cubicBezTo>
                  <a:cubicBezTo>
                    <a:pt x="42" y="618"/>
                    <a:pt x="83" y="622"/>
                    <a:pt x="121" y="622"/>
                  </a:cubicBezTo>
                  <a:cubicBezTo>
                    <a:pt x="259" y="622"/>
                    <a:pt x="375" y="558"/>
                    <a:pt x="468" y="435"/>
                  </a:cubicBezTo>
                  <a:cubicBezTo>
                    <a:pt x="535" y="390"/>
                    <a:pt x="528" y="323"/>
                    <a:pt x="528" y="256"/>
                  </a:cubicBezTo>
                  <a:cubicBezTo>
                    <a:pt x="502" y="151"/>
                    <a:pt x="528" y="9"/>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
            <p:cNvSpPr/>
            <p:nvPr/>
          </p:nvSpPr>
          <p:spPr>
            <a:xfrm>
              <a:off x="-4993834" y="-2977356"/>
              <a:ext cx="24448" cy="22538"/>
            </a:xfrm>
            <a:custGeom>
              <a:avLst/>
              <a:gdLst/>
              <a:ahLst/>
              <a:cxnLst/>
              <a:rect l="l" t="t" r="r" b="b"/>
              <a:pathLst>
                <a:path w="512" h="472" extrusionOk="0">
                  <a:moveTo>
                    <a:pt x="191" y="105"/>
                  </a:moveTo>
                  <a:cubicBezTo>
                    <a:pt x="209" y="105"/>
                    <a:pt x="225" y="112"/>
                    <a:pt x="239" y="120"/>
                  </a:cubicBezTo>
                  <a:cubicBezTo>
                    <a:pt x="314" y="161"/>
                    <a:pt x="385" y="214"/>
                    <a:pt x="284" y="292"/>
                  </a:cubicBezTo>
                  <a:cubicBezTo>
                    <a:pt x="251" y="318"/>
                    <a:pt x="277" y="359"/>
                    <a:pt x="247" y="378"/>
                  </a:cubicBezTo>
                  <a:cubicBezTo>
                    <a:pt x="157" y="359"/>
                    <a:pt x="153" y="273"/>
                    <a:pt x="127" y="214"/>
                  </a:cubicBezTo>
                  <a:cubicBezTo>
                    <a:pt x="108" y="172"/>
                    <a:pt x="131" y="143"/>
                    <a:pt x="157" y="116"/>
                  </a:cubicBezTo>
                  <a:cubicBezTo>
                    <a:pt x="168" y="109"/>
                    <a:pt x="180" y="105"/>
                    <a:pt x="191" y="105"/>
                  </a:cubicBezTo>
                  <a:close/>
                  <a:moveTo>
                    <a:pt x="213" y="0"/>
                  </a:moveTo>
                  <a:cubicBezTo>
                    <a:pt x="146" y="0"/>
                    <a:pt x="101" y="49"/>
                    <a:pt x="68" y="154"/>
                  </a:cubicBezTo>
                  <a:cubicBezTo>
                    <a:pt x="0" y="345"/>
                    <a:pt x="63" y="426"/>
                    <a:pt x="310" y="471"/>
                  </a:cubicBezTo>
                  <a:cubicBezTo>
                    <a:pt x="344" y="400"/>
                    <a:pt x="430" y="381"/>
                    <a:pt x="463" y="311"/>
                  </a:cubicBezTo>
                  <a:cubicBezTo>
                    <a:pt x="512" y="176"/>
                    <a:pt x="445" y="67"/>
                    <a:pt x="277" y="12"/>
                  </a:cubicBezTo>
                  <a:cubicBezTo>
                    <a:pt x="254" y="4"/>
                    <a:pt x="232" y="0"/>
                    <a:pt x="2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5"/>
            <p:cNvSpPr/>
            <p:nvPr/>
          </p:nvSpPr>
          <p:spPr>
            <a:xfrm>
              <a:off x="-5238219" y="-2850628"/>
              <a:ext cx="19721" cy="28411"/>
            </a:xfrm>
            <a:custGeom>
              <a:avLst/>
              <a:gdLst/>
              <a:ahLst/>
              <a:cxnLst/>
              <a:rect l="l" t="t" r="r" b="b"/>
              <a:pathLst>
                <a:path w="413" h="595" extrusionOk="0">
                  <a:moveTo>
                    <a:pt x="288" y="1"/>
                  </a:moveTo>
                  <a:cubicBezTo>
                    <a:pt x="266" y="1"/>
                    <a:pt x="259" y="30"/>
                    <a:pt x="247" y="56"/>
                  </a:cubicBezTo>
                  <a:cubicBezTo>
                    <a:pt x="240" y="75"/>
                    <a:pt x="214" y="86"/>
                    <a:pt x="198" y="101"/>
                  </a:cubicBezTo>
                  <a:cubicBezTo>
                    <a:pt x="162" y="184"/>
                    <a:pt x="154" y="277"/>
                    <a:pt x="64" y="329"/>
                  </a:cubicBezTo>
                  <a:cubicBezTo>
                    <a:pt x="0" y="367"/>
                    <a:pt x="50" y="431"/>
                    <a:pt x="41" y="479"/>
                  </a:cubicBezTo>
                  <a:lnTo>
                    <a:pt x="124" y="479"/>
                  </a:lnTo>
                  <a:cubicBezTo>
                    <a:pt x="207" y="479"/>
                    <a:pt x="207" y="498"/>
                    <a:pt x="221" y="595"/>
                  </a:cubicBezTo>
                  <a:cubicBezTo>
                    <a:pt x="259" y="584"/>
                    <a:pt x="300" y="569"/>
                    <a:pt x="341" y="554"/>
                  </a:cubicBezTo>
                  <a:cubicBezTo>
                    <a:pt x="412" y="400"/>
                    <a:pt x="337" y="251"/>
                    <a:pt x="329" y="101"/>
                  </a:cubicBezTo>
                  <a:cubicBezTo>
                    <a:pt x="348" y="68"/>
                    <a:pt x="359" y="34"/>
                    <a:pt x="319" y="12"/>
                  </a:cubicBezTo>
                  <a:cubicBezTo>
                    <a:pt x="307" y="4"/>
                    <a:pt x="296"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
            <p:cNvSpPr/>
            <p:nvPr/>
          </p:nvSpPr>
          <p:spPr>
            <a:xfrm>
              <a:off x="-5273363" y="-2779432"/>
              <a:ext cx="27170" cy="14564"/>
            </a:xfrm>
            <a:custGeom>
              <a:avLst/>
              <a:gdLst/>
              <a:ahLst/>
              <a:cxnLst/>
              <a:rect l="l" t="t" r="r" b="b"/>
              <a:pathLst>
                <a:path w="569" h="305" extrusionOk="0">
                  <a:moveTo>
                    <a:pt x="168" y="1"/>
                  </a:moveTo>
                  <a:cubicBezTo>
                    <a:pt x="139" y="1"/>
                    <a:pt x="105" y="8"/>
                    <a:pt x="71" y="35"/>
                  </a:cubicBezTo>
                  <a:cubicBezTo>
                    <a:pt x="1" y="91"/>
                    <a:pt x="19" y="147"/>
                    <a:pt x="30" y="210"/>
                  </a:cubicBezTo>
                  <a:cubicBezTo>
                    <a:pt x="45" y="277"/>
                    <a:pt x="82" y="304"/>
                    <a:pt x="127" y="304"/>
                  </a:cubicBezTo>
                  <a:cubicBezTo>
                    <a:pt x="149" y="304"/>
                    <a:pt x="172" y="296"/>
                    <a:pt x="198" y="289"/>
                  </a:cubicBezTo>
                  <a:cubicBezTo>
                    <a:pt x="262" y="263"/>
                    <a:pt x="322" y="237"/>
                    <a:pt x="385" y="237"/>
                  </a:cubicBezTo>
                  <a:cubicBezTo>
                    <a:pt x="415" y="237"/>
                    <a:pt x="449" y="240"/>
                    <a:pt x="482" y="259"/>
                  </a:cubicBezTo>
                  <a:cubicBezTo>
                    <a:pt x="490" y="263"/>
                    <a:pt x="498" y="266"/>
                    <a:pt x="505" y="266"/>
                  </a:cubicBezTo>
                  <a:cubicBezTo>
                    <a:pt x="520" y="266"/>
                    <a:pt x="531" y="255"/>
                    <a:pt x="539" y="237"/>
                  </a:cubicBezTo>
                  <a:cubicBezTo>
                    <a:pt x="568" y="180"/>
                    <a:pt x="512" y="87"/>
                    <a:pt x="456" y="87"/>
                  </a:cubicBezTo>
                  <a:lnTo>
                    <a:pt x="437" y="87"/>
                  </a:lnTo>
                  <a:cubicBezTo>
                    <a:pt x="422" y="94"/>
                    <a:pt x="408" y="94"/>
                    <a:pt x="396" y="94"/>
                  </a:cubicBezTo>
                  <a:cubicBezTo>
                    <a:pt x="351" y="94"/>
                    <a:pt x="325" y="72"/>
                    <a:pt x="288" y="46"/>
                  </a:cubicBezTo>
                  <a:cubicBezTo>
                    <a:pt x="251" y="23"/>
                    <a:pt x="213" y="1"/>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
            <p:cNvSpPr/>
            <p:nvPr/>
          </p:nvSpPr>
          <p:spPr>
            <a:xfrm>
              <a:off x="-5467753" y="-3262233"/>
              <a:ext cx="21822" cy="20389"/>
            </a:xfrm>
            <a:custGeom>
              <a:avLst/>
              <a:gdLst/>
              <a:ahLst/>
              <a:cxnLst/>
              <a:rect l="l" t="t" r="r" b="b"/>
              <a:pathLst>
                <a:path w="457" h="427" extrusionOk="0">
                  <a:moveTo>
                    <a:pt x="199" y="165"/>
                  </a:moveTo>
                  <a:cubicBezTo>
                    <a:pt x="326" y="191"/>
                    <a:pt x="236" y="262"/>
                    <a:pt x="228" y="318"/>
                  </a:cubicBezTo>
                  <a:lnTo>
                    <a:pt x="191" y="318"/>
                  </a:lnTo>
                  <a:cubicBezTo>
                    <a:pt x="116" y="318"/>
                    <a:pt x="52" y="300"/>
                    <a:pt x="45" y="198"/>
                  </a:cubicBezTo>
                  <a:lnTo>
                    <a:pt x="45" y="195"/>
                  </a:lnTo>
                  <a:cubicBezTo>
                    <a:pt x="57" y="172"/>
                    <a:pt x="75" y="169"/>
                    <a:pt x="94" y="169"/>
                  </a:cubicBezTo>
                  <a:cubicBezTo>
                    <a:pt x="105" y="169"/>
                    <a:pt x="116" y="169"/>
                    <a:pt x="128" y="172"/>
                  </a:cubicBezTo>
                  <a:cubicBezTo>
                    <a:pt x="138" y="172"/>
                    <a:pt x="150" y="176"/>
                    <a:pt x="161" y="176"/>
                  </a:cubicBezTo>
                  <a:cubicBezTo>
                    <a:pt x="176" y="176"/>
                    <a:pt x="187" y="172"/>
                    <a:pt x="199" y="165"/>
                  </a:cubicBezTo>
                  <a:close/>
                  <a:moveTo>
                    <a:pt x="236" y="0"/>
                  </a:moveTo>
                  <a:cubicBezTo>
                    <a:pt x="214" y="0"/>
                    <a:pt x="191" y="4"/>
                    <a:pt x="164" y="12"/>
                  </a:cubicBezTo>
                  <a:cubicBezTo>
                    <a:pt x="116" y="67"/>
                    <a:pt x="45" y="105"/>
                    <a:pt x="16" y="176"/>
                  </a:cubicBezTo>
                  <a:cubicBezTo>
                    <a:pt x="23" y="183"/>
                    <a:pt x="34" y="191"/>
                    <a:pt x="42" y="195"/>
                  </a:cubicBezTo>
                  <a:lnTo>
                    <a:pt x="42" y="198"/>
                  </a:lnTo>
                  <a:cubicBezTo>
                    <a:pt x="7" y="240"/>
                    <a:pt x="0" y="288"/>
                    <a:pt x="0" y="337"/>
                  </a:cubicBezTo>
                  <a:cubicBezTo>
                    <a:pt x="7" y="345"/>
                    <a:pt x="16" y="352"/>
                    <a:pt x="26" y="359"/>
                  </a:cubicBezTo>
                  <a:cubicBezTo>
                    <a:pt x="120" y="416"/>
                    <a:pt x="228" y="404"/>
                    <a:pt x="330" y="426"/>
                  </a:cubicBezTo>
                  <a:cubicBezTo>
                    <a:pt x="318" y="397"/>
                    <a:pt x="326" y="363"/>
                    <a:pt x="352" y="348"/>
                  </a:cubicBezTo>
                  <a:cubicBezTo>
                    <a:pt x="456" y="288"/>
                    <a:pt x="449" y="198"/>
                    <a:pt x="408" y="112"/>
                  </a:cubicBezTo>
                  <a:cubicBezTo>
                    <a:pt x="371" y="38"/>
                    <a:pt x="311"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
            <p:cNvSpPr/>
            <p:nvPr/>
          </p:nvSpPr>
          <p:spPr>
            <a:xfrm>
              <a:off x="-5419000" y="-3110149"/>
              <a:ext cx="20532" cy="19673"/>
            </a:xfrm>
            <a:custGeom>
              <a:avLst/>
              <a:gdLst/>
              <a:ahLst/>
              <a:cxnLst/>
              <a:rect l="l" t="t" r="r" b="b"/>
              <a:pathLst>
                <a:path w="430" h="412" extrusionOk="0">
                  <a:moveTo>
                    <a:pt x="329" y="0"/>
                  </a:moveTo>
                  <a:cubicBezTo>
                    <a:pt x="127" y="0"/>
                    <a:pt x="52" y="83"/>
                    <a:pt x="0" y="336"/>
                  </a:cubicBezTo>
                  <a:cubicBezTo>
                    <a:pt x="26" y="352"/>
                    <a:pt x="52" y="367"/>
                    <a:pt x="78" y="381"/>
                  </a:cubicBezTo>
                  <a:cubicBezTo>
                    <a:pt x="101" y="397"/>
                    <a:pt x="123" y="412"/>
                    <a:pt x="149" y="412"/>
                  </a:cubicBezTo>
                  <a:cubicBezTo>
                    <a:pt x="161" y="412"/>
                    <a:pt x="175" y="407"/>
                    <a:pt x="190" y="400"/>
                  </a:cubicBezTo>
                  <a:cubicBezTo>
                    <a:pt x="261" y="359"/>
                    <a:pt x="187" y="333"/>
                    <a:pt x="187" y="303"/>
                  </a:cubicBezTo>
                  <a:cubicBezTo>
                    <a:pt x="183" y="250"/>
                    <a:pt x="168" y="191"/>
                    <a:pt x="228" y="161"/>
                  </a:cubicBezTo>
                  <a:cubicBezTo>
                    <a:pt x="303" y="195"/>
                    <a:pt x="258" y="292"/>
                    <a:pt x="325" y="326"/>
                  </a:cubicBezTo>
                  <a:cubicBezTo>
                    <a:pt x="411" y="224"/>
                    <a:pt x="430" y="120"/>
                    <a:pt x="3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
            <p:cNvSpPr/>
            <p:nvPr/>
          </p:nvSpPr>
          <p:spPr>
            <a:xfrm>
              <a:off x="-5212338" y="-2736219"/>
              <a:ext cx="26454" cy="24162"/>
            </a:xfrm>
            <a:custGeom>
              <a:avLst/>
              <a:gdLst/>
              <a:ahLst/>
              <a:cxnLst/>
              <a:rect l="l" t="t" r="r" b="b"/>
              <a:pathLst>
                <a:path w="554" h="506" extrusionOk="0">
                  <a:moveTo>
                    <a:pt x="154" y="0"/>
                  </a:moveTo>
                  <a:cubicBezTo>
                    <a:pt x="94" y="0"/>
                    <a:pt x="41" y="42"/>
                    <a:pt x="1" y="128"/>
                  </a:cubicBezTo>
                  <a:cubicBezTo>
                    <a:pt x="79" y="143"/>
                    <a:pt x="113" y="225"/>
                    <a:pt x="184" y="251"/>
                  </a:cubicBezTo>
                  <a:cubicBezTo>
                    <a:pt x="210" y="221"/>
                    <a:pt x="232" y="210"/>
                    <a:pt x="251" y="210"/>
                  </a:cubicBezTo>
                  <a:cubicBezTo>
                    <a:pt x="284" y="210"/>
                    <a:pt x="311" y="243"/>
                    <a:pt x="329" y="285"/>
                  </a:cubicBezTo>
                  <a:cubicBezTo>
                    <a:pt x="348" y="326"/>
                    <a:pt x="326" y="330"/>
                    <a:pt x="303" y="330"/>
                  </a:cubicBezTo>
                  <a:lnTo>
                    <a:pt x="288" y="330"/>
                  </a:lnTo>
                  <a:cubicBezTo>
                    <a:pt x="274" y="330"/>
                    <a:pt x="262" y="330"/>
                    <a:pt x="255" y="341"/>
                  </a:cubicBezTo>
                  <a:cubicBezTo>
                    <a:pt x="319" y="374"/>
                    <a:pt x="251" y="505"/>
                    <a:pt x="363" y="505"/>
                  </a:cubicBezTo>
                  <a:lnTo>
                    <a:pt x="367" y="505"/>
                  </a:lnTo>
                  <a:cubicBezTo>
                    <a:pt x="405" y="449"/>
                    <a:pt x="483" y="434"/>
                    <a:pt x="494" y="356"/>
                  </a:cubicBezTo>
                  <a:cubicBezTo>
                    <a:pt x="494" y="348"/>
                    <a:pt x="498" y="345"/>
                    <a:pt x="509" y="345"/>
                  </a:cubicBezTo>
                  <a:cubicBezTo>
                    <a:pt x="520" y="345"/>
                    <a:pt x="543" y="352"/>
                    <a:pt x="554" y="359"/>
                  </a:cubicBezTo>
                  <a:cubicBezTo>
                    <a:pt x="550" y="341"/>
                    <a:pt x="546" y="326"/>
                    <a:pt x="543" y="307"/>
                  </a:cubicBezTo>
                  <a:cubicBezTo>
                    <a:pt x="498" y="262"/>
                    <a:pt x="450" y="225"/>
                    <a:pt x="389" y="207"/>
                  </a:cubicBezTo>
                  <a:cubicBezTo>
                    <a:pt x="341" y="184"/>
                    <a:pt x="329" y="135"/>
                    <a:pt x="300" y="94"/>
                  </a:cubicBezTo>
                  <a:cubicBezTo>
                    <a:pt x="255" y="31"/>
                    <a:pt x="203" y="0"/>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
            <p:cNvSpPr/>
            <p:nvPr/>
          </p:nvSpPr>
          <p:spPr>
            <a:xfrm>
              <a:off x="-5474533" y="-3118028"/>
              <a:ext cx="20389" cy="16283"/>
            </a:xfrm>
            <a:custGeom>
              <a:avLst/>
              <a:gdLst/>
              <a:ahLst/>
              <a:cxnLst/>
              <a:rect l="l" t="t" r="r" b="b"/>
              <a:pathLst>
                <a:path w="427" h="341" extrusionOk="0">
                  <a:moveTo>
                    <a:pt x="202" y="1"/>
                  </a:moveTo>
                  <a:cubicBezTo>
                    <a:pt x="142" y="1"/>
                    <a:pt x="79" y="27"/>
                    <a:pt x="53" y="65"/>
                  </a:cubicBezTo>
                  <a:cubicBezTo>
                    <a:pt x="11" y="120"/>
                    <a:pt x="1" y="292"/>
                    <a:pt x="34" y="315"/>
                  </a:cubicBezTo>
                  <a:cubicBezTo>
                    <a:pt x="56" y="334"/>
                    <a:pt x="90" y="341"/>
                    <a:pt x="120" y="341"/>
                  </a:cubicBezTo>
                  <a:cubicBezTo>
                    <a:pt x="202" y="341"/>
                    <a:pt x="296" y="296"/>
                    <a:pt x="344" y="218"/>
                  </a:cubicBezTo>
                  <a:cubicBezTo>
                    <a:pt x="427" y="139"/>
                    <a:pt x="348" y="79"/>
                    <a:pt x="296" y="30"/>
                  </a:cubicBezTo>
                  <a:cubicBezTo>
                    <a:pt x="270" y="8"/>
                    <a:pt x="236"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
            <p:cNvSpPr/>
            <p:nvPr/>
          </p:nvSpPr>
          <p:spPr>
            <a:xfrm>
              <a:off x="-5277469" y="-2849529"/>
              <a:ext cx="18240" cy="16283"/>
            </a:xfrm>
            <a:custGeom>
              <a:avLst/>
              <a:gdLst/>
              <a:ahLst/>
              <a:cxnLst/>
              <a:rect l="l" t="t" r="r" b="b"/>
              <a:pathLst>
                <a:path w="382" h="341" extrusionOk="0">
                  <a:moveTo>
                    <a:pt x="183" y="0"/>
                  </a:moveTo>
                  <a:cubicBezTo>
                    <a:pt x="123" y="0"/>
                    <a:pt x="60" y="18"/>
                    <a:pt x="37" y="49"/>
                  </a:cubicBezTo>
                  <a:cubicBezTo>
                    <a:pt x="0" y="104"/>
                    <a:pt x="30" y="265"/>
                    <a:pt x="87" y="303"/>
                  </a:cubicBezTo>
                  <a:cubicBezTo>
                    <a:pt x="127" y="329"/>
                    <a:pt x="161" y="340"/>
                    <a:pt x="199" y="340"/>
                  </a:cubicBezTo>
                  <a:cubicBezTo>
                    <a:pt x="247" y="340"/>
                    <a:pt x="292" y="310"/>
                    <a:pt x="333" y="254"/>
                  </a:cubicBezTo>
                  <a:cubicBezTo>
                    <a:pt x="382" y="180"/>
                    <a:pt x="370" y="75"/>
                    <a:pt x="303" y="30"/>
                  </a:cubicBezTo>
                  <a:cubicBezTo>
                    <a:pt x="277" y="11"/>
                    <a:pt x="228" y="0"/>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
            <p:cNvSpPr/>
            <p:nvPr/>
          </p:nvSpPr>
          <p:spPr>
            <a:xfrm>
              <a:off x="-5520421" y="-3340925"/>
              <a:ext cx="24496" cy="16617"/>
            </a:xfrm>
            <a:custGeom>
              <a:avLst/>
              <a:gdLst/>
              <a:ahLst/>
              <a:cxnLst/>
              <a:rect l="l" t="t" r="r" b="b"/>
              <a:pathLst>
                <a:path w="513" h="348" extrusionOk="0">
                  <a:moveTo>
                    <a:pt x="61" y="0"/>
                  </a:moveTo>
                  <a:cubicBezTo>
                    <a:pt x="53" y="0"/>
                    <a:pt x="38" y="4"/>
                    <a:pt x="27" y="14"/>
                  </a:cubicBezTo>
                  <a:cubicBezTo>
                    <a:pt x="1" y="37"/>
                    <a:pt x="11" y="64"/>
                    <a:pt x="11" y="97"/>
                  </a:cubicBezTo>
                  <a:cubicBezTo>
                    <a:pt x="30" y="266"/>
                    <a:pt x="90" y="347"/>
                    <a:pt x="221" y="347"/>
                  </a:cubicBezTo>
                  <a:cubicBezTo>
                    <a:pt x="255" y="347"/>
                    <a:pt x="292" y="340"/>
                    <a:pt x="334" y="328"/>
                  </a:cubicBezTo>
                  <a:cubicBezTo>
                    <a:pt x="382" y="318"/>
                    <a:pt x="427" y="306"/>
                    <a:pt x="513" y="284"/>
                  </a:cubicBezTo>
                  <a:cubicBezTo>
                    <a:pt x="360" y="183"/>
                    <a:pt x="244" y="104"/>
                    <a:pt x="128" y="30"/>
                  </a:cubicBezTo>
                  <a:cubicBezTo>
                    <a:pt x="106" y="19"/>
                    <a:pt x="87"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
            <p:cNvSpPr/>
            <p:nvPr/>
          </p:nvSpPr>
          <p:spPr>
            <a:xfrm>
              <a:off x="-5269638" y="-3049315"/>
              <a:ext cx="26501" cy="12940"/>
            </a:xfrm>
            <a:custGeom>
              <a:avLst/>
              <a:gdLst/>
              <a:ahLst/>
              <a:cxnLst/>
              <a:rect l="l" t="t" r="r" b="b"/>
              <a:pathLst>
                <a:path w="555" h="271" extrusionOk="0">
                  <a:moveTo>
                    <a:pt x="318" y="1"/>
                  </a:moveTo>
                  <a:cubicBezTo>
                    <a:pt x="270" y="1"/>
                    <a:pt x="218" y="13"/>
                    <a:pt x="161" y="27"/>
                  </a:cubicBezTo>
                  <a:cubicBezTo>
                    <a:pt x="240" y="139"/>
                    <a:pt x="237" y="151"/>
                    <a:pt x="109" y="170"/>
                  </a:cubicBezTo>
                  <a:cubicBezTo>
                    <a:pt x="102" y="180"/>
                    <a:pt x="87" y="180"/>
                    <a:pt x="71" y="180"/>
                  </a:cubicBezTo>
                  <a:lnTo>
                    <a:pt x="57" y="180"/>
                  </a:lnTo>
                  <a:cubicBezTo>
                    <a:pt x="27" y="180"/>
                    <a:pt x="1" y="184"/>
                    <a:pt x="16" y="244"/>
                  </a:cubicBezTo>
                  <a:cubicBezTo>
                    <a:pt x="57" y="237"/>
                    <a:pt x="102" y="229"/>
                    <a:pt x="139" y="229"/>
                  </a:cubicBezTo>
                  <a:cubicBezTo>
                    <a:pt x="184" y="229"/>
                    <a:pt x="225" y="240"/>
                    <a:pt x="263" y="270"/>
                  </a:cubicBezTo>
                  <a:cubicBezTo>
                    <a:pt x="285" y="255"/>
                    <a:pt x="311" y="251"/>
                    <a:pt x="333" y="251"/>
                  </a:cubicBezTo>
                  <a:cubicBezTo>
                    <a:pt x="356" y="251"/>
                    <a:pt x="378" y="255"/>
                    <a:pt x="401" y="259"/>
                  </a:cubicBezTo>
                  <a:cubicBezTo>
                    <a:pt x="423" y="263"/>
                    <a:pt x="446" y="266"/>
                    <a:pt x="468" y="266"/>
                  </a:cubicBezTo>
                  <a:cubicBezTo>
                    <a:pt x="498" y="266"/>
                    <a:pt x="524" y="259"/>
                    <a:pt x="554" y="237"/>
                  </a:cubicBezTo>
                  <a:cubicBezTo>
                    <a:pt x="528" y="68"/>
                    <a:pt x="442" y="1"/>
                    <a:pt x="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
            <p:cNvSpPr/>
            <p:nvPr/>
          </p:nvSpPr>
          <p:spPr>
            <a:xfrm>
              <a:off x="-5228382" y="-2769930"/>
              <a:ext cx="25021" cy="22204"/>
            </a:xfrm>
            <a:custGeom>
              <a:avLst/>
              <a:gdLst/>
              <a:ahLst/>
              <a:cxnLst/>
              <a:rect l="l" t="t" r="r" b="b"/>
              <a:pathLst>
                <a:path w="524" h="465" extrusionOk="0">
                  <a:moveTo>
                    <a:pt x="1" y="0"/>
                  </a:moveTo>
                  <a:lnTo>
                    <a:pt x="1" y="0"/>
                  </a:lnTo>
                  <a:cubicBezTo>
                    <a:pt x="41" y="71"/>
                    <a:pt x="53" y="150"/>
                    <a:pt x="71" y="228"/>
                  </a:cubicBezTo>
                  <a:cubicBezTo>
                    <a:pt x="82" y="221"/>
                    <a:pt x="97" y="217"/>
                    <a:pt x="105" y="217"/>
                  </a:cubicBezTo>
                  <a:cubicBezTo>
                    <a:pt x="158" y="217"/>
                    <a:pt x="172" y="277"/>
                    <a:pt x="165" y="307"/>
                  </a:cubicBezTo>
                  <a:cubicBezTo>
                    <a:pt x="161" y="325"/>
                    <a:pt x="146" y="333"/>
                    <a:pt x="135" y="333"/>
                  </a:cubicBezTo>
                  <a:cubicBezTo>
                    <a:pt x="113" y="333"/>
                    <a:pt x="86" y="318"/>
                    <a:pt x="63" y="307"/>
                  </a:cubicBezTo>
                  <a:lnTo>
                    <a:pt x="63" y="307"/>
                  </a:lnTo>
                  <a:cubicBezTo>
                    <a:pt x="94" y="404"/>
                    <a:pt x="149" y="464"/>
                    <a:pt x="251" y="464"/>
                  </a:cubicBezTo>
                  <a:cubicBezTo>
                    <a:pt x="258" y="464"/>
                    <a:pt x="265" y="464"/>
                    <a:pt x="273" y="460"/>
                  </a:cubicBezTo>
                  <a:cubicBezTo>
                    <a:pt x="367" y="452"/>
                    <a:pt x="445" y="426"/>
                    <a:pt x="494" y="329"/>
                  </a:cubicBezTo>
                  <a:cubicBezTo>
                    <a:pt x="524" y="266"/>
                    <a:pt x="524" y="217"/>
                    <a:pt x="467" y="172"/>
                  </a:cubicBezTo>
                  <a:cubicBezTo>
                    <a:pt x="415" y="225"/>
                    <a:pt x="374" y="280"/>
                    <a:pt x="280" y="280"/>
                  </a:cubicBezTo>
                  <a:lnTo>
                    <a:pt x="270" y="280"/>
                  </a:lnTo>
                  <a:cubicBezTo>
                    <a:pt x="198" y="277"/>
                    <a:pt x="220" y="180"/>
                    <a:pt x="165" y="180"/>
                  </a:cubicBezTo>
                  <a:cubicBezTo>
                    <a:pt x="161" y="180"/>
                    <a:pt x="153" y="183"/>
                    <a:pt x="146" y="183"/>
                  </a:cubicBezTo>
                  <a:cubicBezTo>
                    <a:pt x="101" y="135"/>
                    <a:pt x="97" y="52"/>
                    <a:pt x="34" y="15"/>
                  </a:cubicBezTo>
                  <a:cubicBezTo>
                    <a:pt x="27" y="11"/>
                    <a:pt x="15" y="7"/>
                    <a:pt x="4" y="4"/>
                  </a:cubicBez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
            <p:cNvSpPr/>
            <p:nvPr/>
          </p:nvSpPr>
          <p:spPr>
            <a:xfrm>
              <a:off x="-5318725" y="-3042153"/>
              <a:ext cx="24687" cy="20389"/>
            </a:xfrm>
            <a:custGeom>
              <a:avLst/>
              <a:gdLst/>
              <a:ahLst/>
              <a:cxnLst/>
              <a:rect l="l" t="t" r="r" b="b"/>
              <a:pathLst>
                <a:path w="517" h="427" extrusionOk="0">
                  <a:moveTo>
                    <a:pt x="375" y="1"/>
                  </a:moveTo>
                  <a:cubicBezTo>
                    <a:pt x="333" y="1"/>
                    <a:pt x="300" y="27"/>
                    <a:pt x="273" y="75"/>
                  </a:cubicBezTo>
                  <a:cubicBezTo>
                    <a:pt x="228" y="158"/>
                    <a:pt x="166" y="194"/>
                    <a:pt x="102" y="239"/>
                  </a:cubicBezTo>
                  <a:cubicBezTo>
                    <a:pt x="16" y="296"/>
                    <a:pt x="0" y="351"/>
                    <a:pt x="79" y="427"/>
                  </a:cubicBezTo>
                  <a:cubicBezTo>
                    <a:pt x="121" y="374"/>
                    <a:pt x="192" y="348"/>
                    <a:pt x="192" y="258"/>
                  </a:cubicBezTo>
                  <a:cubicBezTo>
                    <a:pt x="199" y="262"/>
                    <a:pt x="202" y="270"/>
                    <a:pt x="210" y="273"/>
                  </a:cubicBezTo>
                  <a:cubicBezTo>
                    <a:pt x="251" y="318"/>
                    <a:pt x="262" y="351"/>
                    <a:pt x="233" y="396"/>
                  </a:cubicBezTo>
                  <a:cubicBezTo>
                    <a:pt x="311" y="389"/>
                    <a:pt x="318" y="307"/>
                    <a:pt x="367" y="266"/>
                  </a:cubicBezTo>
                  <a:cubicBezTo>
                    <a:pt x="345" y="247"/>
                    <a:pt x="323" y="229"/>
                    <a:pt x="285" y="199"/>
                  </a:cubicBezTo>
                  <a:cubicBezTo>
                    <a:pt x="330" y="194"/>
                    <a:pt x="371" y="187"/>
                    <a:pt x="408" y="187"/>
                  </a:cubicBezTo>
                  <a:cubicBezTo>
                    <a:pt x="435" y="187"/>
                    <a:pt x="461" y="191"/>
                    <a:pt x="487" y="210"/>
                  </a:cubicBezTo>
                  <a:cubicBezTo>
                    <a:pt x="498" y="172"/>
                    <a:pt x="490" y="127"/>
                    <a:pt x="516" y="98"/>
                  </a:cubicBezTo>
                  <a:cubicBezTo>
                    <a:pt x="471" y="34"/>
                    <a:pt x="419" y="1"/>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
            <p:cNvSpPr/>
            <p:nvPr/>
          </p:nvSpPr>
          <p:spPr>
            <a:xfrm>
              <a:off x="-5439007" y="-3191563"/>
              <a:ext cx="19673" cy="18431"/>
            </a:xfrm>
            <a:custGeom>
              <a:avLst/>
              <a:gdLst/>
              <a:ahLst/>
              <a:cxnLst/>
              <a:rect l="l" t="t" r="r" b="b"/>
              <a:pathLst>
                <a:path w="412" h="386" extrusionOk="0">
                  <a:moveTo>
                    <a:pt x="404" y="0"/>
                  </a:moveTo>
                  <a:cubicBezTo>
                    <a:pt x="333" y="16"/>
                    <a:pt x="266" y="31"/>
                    <a:pt x="199" y="45"/>
                  </a:cubicBezTo>
                  <a:cubicBezTo>
                    <a:pt x="23" y="121"/>
                    <a:pt x="0" y="161"/>
                    <a:pt x="16" y="323"/>
                  </a:cubicBezTo>
                  <a:cubicBezTo>
                    <a:pt x="60" y="349"/>
                    <a:pt x="101" y="385"/>
                    <a:pt x="146" y="385"/>
                  </a:cubicBezTo>
                  <a:cubicBezTo>
                    <a:pt x="173" y="385"/>
                    <a:pt x="202" y="371"/>
                    <a:pt x="232" y="330"/>
                  </a:cubicBezTo>
                  <a:cubicBezTo>
                    <a:pt x="243" y="311"/>
                    <a:pt x="258" y="288"/>
                    <a:pt x="269" y="270"/>
                  </a:cubicBezTo>
                  <a:cubicBezTo>
                    <a:pt x="235" y="206"/>
                    <a:pt x="232" y="147"/>
                    <a:pt x="318" y="147"/>
                  </a:cubicBezTo>
                  <a:lnTo>
                    <a:pt x="330" y="147"/>
                  </a:lnTo>
                  <a:cubicBezTo>
                    <a:pt x="400" y="147"/>
                    <a:pt x="382" y="83"/>
                    <a:pt x="411" y="53"/>
                  </a:cubicBezTo>
                  <a:cubicBezTo>
                    <a:pt x="408" y="38"/>
                    <a:pt x="404" y="19"/>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
            <p:cNvSpPr/>
            <p:nvPr/>
          </p:nvSpPr>
          <p:spPr>
            <a:xfrm>
              <a:off x="-5199446" y="-2894749"/>
              <a:ext cx="19482" cy="24687"/>
            </a:xfrm>
            <a:custGeom>
              <a:avLst/>
              <a:gdLst/>
              <a:ahLst/>
              <a:cxnLst/>
              <a:rect l="l" t="t" r="r" b="b"/>
              <a:pathLst>
                <a:path w="408" h="517" extrusionOk="0">
                  <a:moveTo>
                    <a:pt x="213" y="1"/>
                  </a:moveTo>
                  <a:cubicBezTo>
                    <a:pt x="202" y="1"/>
                    <a:pt x="194" y="5"/>
                    <a:pt x="183" y="9"/>
                  </a:cubicBezTo>
                  <a:cubicBezTo>
                    <a:pt x="224" y="91"/>
                    <a:pt x="247" y="166"/>
                    <a:pt x="145" y="225"/>
                  </a:cubicBezTo>
                  <a:cubicBezTo>
                    <a:pt x="101" y="252"/>
                    <a:pt x="93" y="289"/>
                    <a:pt x="130" y="330"/>
                  </a:cubicBezTo>
                  <a:cubicBezTo>
                    <a:pt x="157" y="360"/>
                    <a:pt x="187" y="390"/>
                    <a:pt x="183" y="435"/>
                  </a:cubicBezTo>
                  <a:cubicBezTo>
                    <a:pt x="171" y="446"/>
                    <a:pt x="157" y="449"/>
                    <a:pt x="145" y="449"/>
                  </a:cubicBezTo>
                  <a:cubicBezTo>
                    <a:pt x="127" y="449"/>
                    <a:pt x="108" y="442"/>
                    <a:pt x="90" y="431"/>
                  </a:cubicBezTo>
                  <a:cubicBezTo>
                    <a:pt x="71" y="420"/>
                    <a:pt x="52" y="413"/>
                    <a:pt x="33" y="413"/>
                  </a:cubicBezTo>
                  <a:cubicBezTo>
                    <a:pt x="23" y="413"/>
                    <a:pt x="11" y="416"/>
                    <a:pt x="0" y="423"/>
                  </a:cubicBezTo>
                  <a:cubicBezTo>
                    <a:pt x="75" y="483"/>
                    <a:pt x="149" y="517"/>
                    <a:pt x="228" y="517"/>
                  </a:cubicBezTo>
                  <a:cubicBezTo>
                    <a:pt x="287" y="517"/>
                    <a:pt x="347" y="499"/>
                    <a:pt x="407" y="465"/>
                  </a:cubicBezTo>
                  <a:cubicBezTo>
                    <a:pt x="325" y="387"/>
                    <a:pt x="235" y="311"/>
                    <a:pt x="355" y="192"/>
                  </a:cubicBezTo>
                  <a:cubicBezTo>
                    <a:pt x="373" y="173"/>
                    <a:pt x="351" y="135"/>
                    <a:pt x="337" y="109"/>
                  </a:cubicBezTo>
                  <a:cubicBezTo>
                    <a:pt x="276" y="109"/>
                    <a:pt x="247" y="83"/>
                    <a:pt x="261" y="20"/>
                  </a:cubicBezTo>
                  <a:cubicBezTo>
                    <a:pt x="247" y="9"/>
                    <a:pt x="232" y="1"/>
                    <a:pt x="2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
            <p:cNvSpPr/>
            <p:nvPr/>
          </p:nvSpPr>
          <p:spPr>
            <a:xfrm>
              <a:off x="-5324980" y="-2956633"/>
              <a:ext cx="23827" cy="18575"/>
            </a:xfrm>
            <a:custGeom>
              <a:avLst/>
              <a:gdLst/>
              <a:ahLst/>
              <a:cxnLst/>
              <a:rect l="l" t="t" r="r" b="b"/>
              <a:pathLst>
                <a:path w="499" h="389" extrusionOk="0">
                  <a:moveTo>
                    <a:pt x="304" y="0"/>
                  </a:moveTo>
                  <a:cubicBezTo>
                    <a:pt x="252" y="0"/>
                    <a:pt x="199" y="8"/>
                    <a:pt x="154" y="41"/>
                  </a:cubicBezTo>
                  <a:cubicBezTo>
                    <a:pt x="124" y="60"/>
                    <a:pt x="102" y="78"/>
                    <a:pt x="109" y="108"/>
                  </a:cubicBezTo>
                  <a:cubicBezTo>
                    <a:pt x="135" y="198"/>
                    <a:pt x="72" y="239"/>
                    <a:pt x="0" y="288"/>
                  </a:cubicBezTo>
                  <a:cubicBezTo>
                    <a:pt x="64" y="332"/>
                    <a:pt x="102" y="389"/>
                    <a:pt x="166" y="389"/>
                  </a:cubicBezTo>
                  <a:cubicBezTo>
                    <a:pt x="176" y="389"/>
                    <a:pt x="188" y="389"/>
                    <a:pt x="202" y="385"/>
                  </a:cubicBezTo>
                  <a:cubicBezTo>
                    <a:pt x="180" y="344"/>
                    <a:pt x="157" y="314"/>
                    <a:pt x="236" y="306"/>
                  </a:cubicBezTo>
                  <a:cubicBezTo>
                    <a:pt x="330" y="303"/>
                    <a:pt x="345" y="258"/>
                    <a:pt x="255" y="213"/>
                  </a:cubicBezTo>
                  <a:cubicBezTo>
                    <a:pt x="195" y="187"/>
                    <a:pt x="221" y="165"/>
                    <a:pt x="244" y="139"/>
                  </a:cubicBezTo>
                  <a:cubicBezTo>
                    <a:pt x="270" y="113"/>
                    <a:pt x="292" y="101"/>
                    <a:pt x="311" y="101"/>
                  </a:cubicBezTo>
                  <a:cubicBezTo>
                    <a:pt x="359" y="101"/>
                    <a:pt x="401" y="146"/>
                    <a:pt x="445" y="153"/>
                  </a:cubicBezTo>
                  <a:cubicBezTo>
                    <a:pt x="464" y="149"/>
                    <a:pt x="483" y="146"/>
                    <a:pt x="498" y="142"/>
                  </a:cubicBezTo>
                  <a:cubicBezTo>
                    <a:pt x="487" y="86"/>
                    <a:pt x="457" y="8"/>
                    <a:pt x="419" y="8"/>
                  </a:cubicBezTo>
                  <a:cubicBezTo>
                    <a:pt x="382" y="4"/>
                    <a:pt x="341" y="0"/>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
            <p:cNvSpPr/>
            <p:nvPr/>
          </p:nvSpPr>
          <p:spPr>
            <a:xfrm>
              <a:off x="-5327654" y="-3093389"/>
              <a:ext cx="25928" cy="13274"/>
            </a:xfrm>
            <a:custGeom>
              <a:avLst/>
              <a:gdLst/>
              <a:ahLst/>
              <a:cxnLst/>
              <a:rect l="l" t="t" r="r" b="b"/>
              <a:pathLst>
                <a:path w="543" h="278" extrusionOk="0">
                  <a:moveTo>
                    <a:pt x="427" y="1"/>
                  </a:moveTo>
                  <a:cubicBezTo>
                    <a:pt x="348" y="23"/>
                    <a:pt x="251" y="23"/>
                    <a:pt x="203" y="101"/>
                  </a:cubicBezTo>
                  <a:cubicBezTo>
                    <a:pt x="184" y="132"/>
                    <a:pt x="165" y="154"/>
                    <a:pt x="143" y="154"/>
                  </a:cubicBezTo>
                  <a:cubicBezTo>
                    <a:pt x="128" y="154"/>
                    <a:pt x="113" y="146"/>
                    <a:pt x="91" y="132"/>
                  </a:cubicBezTo>
                  <a:cubicBezTo>
                    <a:pt x="83" y="124"/>
                    <a:pt x="75" y="120"/>
                    <a:pt x="65" y="120"/>
                  </a:cubicBezTo>
                  <a:cubicBezTo>
                    <a:pt x="46" y="120"/>
                    <a:pt x="27" y="135"/>
                    <a:pt x="20" y="158"/>
                  </a:cubicBezTo>
                  <a:cubicBezTo>
                    <a:pt x="1" y="195"/>
                    <a:pt x="12" y="236"/>
                    <a:pt x="53" y="244"/>
                  </a:cubicBezTo>
                  <a:cubicBezTo>
                    <a:pt x="91" y="251"/>
                    <a:pt x="124" y="277"/>
                    <a:pt x="161" y="277"/>
                  </a:cubicBezTo>
                  <a:cubicBezTo>
                    <a:pt x="173" y="277"/>
                    <a:pt x="184" y="273"/>
                    <a:pt x="196" y="270"/>
                  </a:cubicBezTo>
                  <a:cubicBezTo>
                    <a:pt x="236" y="240"/>
                    <a:pt x="191" y="151"/>
                    <a:pt x="263" y="151"/>
                  </a:cubicBezTo>
                  <a:lnTo>
                    <a:pt x="274" y="151"/>
                  </a:lnTo>
                  <a:cubicBezTo>
                    <a:pt x="334" y="158"/>
                    <a:pt x="337" y="218"/>
                    <a:pt x="334" y="270"/>
                  </a:cubicBezTo>
                  <a:cubicBezTo>
                    <a:pt x="389" y="255"/>
                    <a:pt x="517" y="168"/>
                    <a:pt x="528" y="135"/>
                  </a:cubicBezTo>
                  <a:cubicBezTo>
                    <a:pt x="543" y="72"/>
                    <a:pt x="501" y="1"/>
                    <a:pt x="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
            <p:cNvSpPr/>
            <p:nvPr/>
          </p:nvSpPr>
          <p:spPr>
            <a:xfrm>
              <a:off x="-5435474" y="-2864380"/>
              <a:ext cx="21869" cy="16808"/>
            </a:xfrm>
            <a:custGeom>
              <a:avLst/>
              <a:gdLst/>
              <a:ahLst/>
              <a:cxnLst/>
              <a:rect l="l" t="t" r="r" b="b"/>
              <a:pathLst>
                <a:path w="458" h="352" extrusionOk="0">
                  <a:moveTo>
                    <a:pt x="251" y="1"/>
                  </a:moveTo>
                  <a:cubicBezTo>
                    <a:pt x="180" y="1"/>
                    <a:pt x="102" y="53"/>
                    <a:pt x="64" y="127"/>
                  </a:cubicBezTo>
                  <a:cubicBezTo>
                    <a:pt x="38" y="177"/>
                    <a:pt x="20" y="229"/>
                    <a:pt x="1" y="277"/>
                  </a:cubicBezTo>
                  <a:lnTo>
                    <a:pt x="16" y="277"/>
                  </a:lnTo>
                  <a:cubicBezTo>
                    <a:pt x="42" y="277"/>
                    <a:pt x="61" y="258"/>
                    <a:pt x="76" y="236"/>
                  </a:cubicBezTo>
                  <a:cubicBezTo>
                    <a:pt x="90" y="217"/>
                    <a:pt x="109" y="195"/>
                    <a:pt x="135" y="195"/>
                  </a:cubicBezTo>
                  <a:cubicBezTo>
                    <a:pt x="139" y="195"/>
                    <a:pt x="143" y="195"/>
                    <a:pt x="147" y="199"/>
                  </a:cubicBezTo>
                  <a:cubicBezTo>
                    <a:pt x="161" y="191"/>
                    <a:pt x="177" y="187"/>
                    <a:pt x="188" y="187"/>
                  </a:cubicBezTo>
                  <a:cubicBezTo>
                    <a:pt x="218" y="187"/>
                    <a:pt x="237" y="214"/>
                    <a:pt x="240" y="258"/>
                  </a:cubicBezTo>
                  <a:cubicBezTo>
                    <a:pt x="289" y="315"/>
                    <a:pt x="356" y="337"/>
                    <a:pt x="457" y="352"/>
                  </a:cubicBezTo>
                  <a:cubicBezTo>
                    <a:pt x="413" y="284"/>
                    <a:pt x="435" y="225"/>
                    <a:pt x="386" y="172"/>
                  </a:cubicBezTo>
                  <a:cubicBezTo>
                    <a:pt x="341" y="117"/>
                    <a:pt x="416" y="109"/>
                    <a:pt x="442" y="83"/>
                  </a:cubicBezTo>
                  <a:cubicBezTo>
                    <a:pt x="397" y="27"/>
                    <a:pt x="315" y="8"/>
                    <a:pt x="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5"/>
            <p:cNvSpPr/>
            <p:nvPr/>
          </p:nvSpPr>
          <p:spPr>
            <a:xfrm>
              <a:off x="-5229289" y="-2787645"/>
              <a:ext cx="16808" cy="18479"/>
            </a:xfrm>
            <a:custGeom>
              <a:avLst/>
              <a:gdLst/>
              <a:ahLst/>
              <a:cxnLst/>
              <a:rect l="l" t="t" r="r" b="b"/>
              <a:pathLst>
                <a:path w="352" h="387" extrusionOk="0">
                  <a:moveTo>
                    <a:pt x="292" y="1"/>
                  </a:moveTo>
                  <a:cubicBezTo>
                    <a:pt x="266" y="1"/>
                    <a:pt x="251" y="46"/>
                    <a:pt x="229" y="50"/>
                  </a:cubicBezTo>
                  <a:cubicBezTo>
                    <a:pt x="90" y="83"/>
                    <a:pt x="4" y="154"/>
                    <a:pt x="1" y="304"/>
                  </a:cubicBezTo>
                  <a:cubicBezTo>
                    <a:pt x="1" y="326"/>
                    <a:pt x="11" y="349"/>
                    <a:pt x="20" y="371"/>
                  </a:cubicBezTo>
                  <a:lnTo>
                    <a:pt x="23" y="375"/>
                  </a:lnTo>
                  <a:cubicBezTo>
                    <a:pt x="98" y="371"/>
                    <a:pt x="168" y="330"/>
                    <a:pt x="244" y="330"/>
                  </a:cubicBezTo>
                  <a:cubicBezTo>
                    <a:pt x="262" y="330"/>
                    <a:pt x="284" y="334"/>
                    <a:pt x="307" y="342"/>
                  </a:cubicBezTo>
                  <a:cubicBezTo>
                    <a:pt x="311" y="330"/>
                    <a:pt x="318" y="319"/>
                    <a:pt x="325" y="308"/>
                  </a:cubicBezTo>
                  <a:cubicBezTo>
                    <a:pt x="247" y="252"/>
                    <a:pt x="270" y="192"/>
                    <a:pt x="315" y="124"/>
                  </a:cubicBezTo>
                  <a:cubicBezTo>
                    <a:pt x="341" y="87"/>
                    <a:pt x="352" y="38"/>
                    <a:pt x="311" y="9"/>
                  </a:cubicBezTo>
                  <a:cubicBezTo>
                    <a:pt x="303" y="5"/>
                    <a:pt x="299" y="1"/>
                    <a:pt x="292" y="1"/>
                  </a:cubicBezTo>
                  <a:close/>
                  <a:moveTo>
                    <a:pt x="23" y="375"/>
                  </a:moveTo>
                  <a:cubicBezTo>
                    <a:pt x="34" y="378"/>
                    <a:pt x="46" y="382"/>
                    <a:pt x="53" y="386"/>
                  </a:cubicBezTo>
                  <a:cubicBezTo>
                    <a:pt x="46" y="378"/>
                    <a:pt x="34" y="375"/>
                    <a:pt x="23" y="37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
            <p:cNvSpPr/>
            <p:nvPr/>
          </p:nvSpPr>
          <p:spPr>
            <a:xfrm>
              <a:off x="-4888211" y="-2818301"/>
              <a:ext cx="18288" cy="15567"/>
            </a:xfrm>
            <a:custGeom>
              <a:avLst/>
              <a:gdLst/>
              <a:ahLst/>
              <a:cxnLst/>
              <a:rect l="l" t="t" r="r" b="b"/>
              <a:pathLst>
                <a:path w="383" h="326" extrusionOk="0">
                  <a:moveTo>
                    <a:pt x="154" y="0"/>
                  </a:moveTo>
                  <a:cubicBezTo>
                    <a:pt x="139" y="0"/>
                    <a:pt x="125" y="4"/>
                    <a:pt x="106" y="11"/>
                  </a:cubicBezTo>
                  <a:cubicBezTo>
                    <a:pt x="49" y="42"/>
                    <a:pt x="12" y="94"/>
                    <a:pt x="20" y="161"/>
                  </a:cubicBezTo>
                  <a:cubicBezTo>
                    <a:pt x="23" y="213"/>
                    <a:pt x="1" y="266"/>
                    <a:pt x="1" y="314"/>
                  </a:cubicBezTo>
                  <a:cubicBezTo>
                    <a:pt x="23" y="322"/>
                    <a:pt x="38" y="325"/>
                    <a:pt x="57" y="325"/>
                  </a:cubicBezTo>
                  <a:cubicBezTo>
                    <a:pt x="109" y="325"/>
                    <a:pt x="151" y="284"/>
                    <a:pt x="199" y="269"/>
                  </a:cubicBezTo>
                  <a:cubicBezTo>
                    <a:pt x="256" y="254"/>
                    <a:pt x="308" y="221"/>
                    <a:pt x="382" y="202"/>
                  </a:cubicBezTo>
                  <a:cubicBezTo>
                    <a:pt x="345" y="154"/>
                    <a:pt x="311" y="104"/>
                    <a:pt x="266" y="68"/>
                  </a:cubicBezTo>
                  <a:cubicBezTo>
                    <a:pt x="233" y="34"/>
                    <a:pt x="199" y="0"/>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
            <p:cNvSpPr/>
            <p:nvPr/>
          </p:nvSpPr>
          <p:spPr>
            <a:xfrm>
              <a:off x="-5487044" y="-3239217"/>
              <a:ext cx="23254" cy="17524"/>
            </a:xfrm>
            <a:custGeom>
              <a:avLst/>
              <a:gdLst/>
              <a:ahLst/>
              <a:cxnLst/>
              <a:rect l="l" t="t" r="r" b="b"/>
              <a:pathLst>
                <a:path w="487" h="367" extrusionOk="0">
                  <a:moveTo>
                    <a:pt x="349" y="1"/>
                  </a:moveTo>
                  <a:cubicBezTo>
                    <a:pt x="299" y="87"/>
                    <a:pt x="263" y="127"/>
                    <a:pt x="218" y="127"/>
                  </a:cubicBezTo>
                  <a:cubicBezTo>
                    <a:pt x="184" y="127"/>
                    <a:pt x="142" y="101"/>
                    <a:pt x="94" y="49"/>
                  </a:cubicBezTo>
                  <a:cubicBezTo>
                    <a:pt x="87" y="49"/>
                    <a:pt x="83" y="46"/>
                    <a:pt x="80" y="46"/>
                  </a:cubicBezTo>
                  <a:cubicBezTo>
                    <a:pt x="64" y="46"/>
                    <a:pt x="53" y="53"/>
                    <a:pt x="45" y="64"/>
                  </a:cubicBezTo>
                  <a:cubicBezTo>
                    <a:pt x="61" y="105"/>
                    <a:pt x="1" y="135"/>
                    <a:pt x="19" y="177"/>
                  </a:cubicBezTo>
                  <a:cubicBezTo>
                    <a:pt x="87" y="221"/>
                    <a:pt x="214" y="221"/>
                    <a:pt x="158" y="360"/>
                  </a:cubicBezTo>
                  <a:cubicBezTo>
                    <a:pt x="165" y="363"/>
                    <a:pt x="173" y="367"/>
                    <a:pt x="180" y="367"/>
                  </a:cubicBezTo>
                  <a:cubicBezTo>
                    <a:pt x="187" y="367"/>
                    <a:pt x="199" y="363"/>
                    <a:pt x="210" y="356"/>
                  </a:cubicBezTo>
                  <a:lnTo>
                    <a:pt x="218" y="356"/>
                  </a:lnTo>
                  <a:cubicBezTo>
                    <a:pt x="251" y="356"/>
                    <a:pt x="281" y="334"/>
                    <a:pt x="311" y="315"/>
                  </a:cubicBezTo>
                  <a:cubicBezTo>
                    <a:pt x="341" y="292"/>
                    <a:pt x="371" y="274"/>
                    <a:pt x="408" y="274"/>
                  </a:cubicBezTo>
                  <a:cubicBezTo>
                    <a:pt x="416" y="274"/>
                    <a:pt x="423" y="274"/>
                    <a:pt x="434" y="277"/>
                  </a:cubicBezTo>
                  <a:lnTo>
                    <a:pt x="438" y="277"/>
                  </a:lnTo>
                  <a:cubicBezTo>
                    <a:pt x="487" y="277"/>
                    <a:pt x="461" y="232"/>
                    <a:pt x="472" y="210"/>
                  </a:cubicBezTo>
                  <a:cubicBezTo>
                    <a:pt x="442" y="158"/>
                    <a:pt x="341" y="127"/>
                    <a:pt x="411" y="38"/>
                  </a:cubicBezTo>
                  <a:cubicBezTo>
                    <a:pt x="389" y="27"/>
                    <a:pt x="371" y="15"/>
                    <a:pt x="3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
            <p:cNvSpPr/>
            <p:nvPr/>
          </p:nvSpPr>
          <p:spPr>
            <a:xfrm>
              <a:off x="-4912420" y="-2771554"/>
              <a:ext cx="16283" cy="16808"/>
            </a:xfrm>
            <a:custGeom>
              <a:avLst/>
              <a:gdLst/>
              <a:ahLst/>
              <a:cxnLst/>
              <a:rect l="l" t="t" r="r" b="b"/>
              <a:pathLst>
                <a:path w="341" h="352" extrusionOk="0">
                  <a:moveTo>
                    <a:pt x="138" y="0"/>
                  </a:moveTo>
                  <a:cubicBezTo>
                    <a:pt x="71" y="0"/>
                    <a:pt x="48" y="34"/>
                    <a:pt x="30" y="124"/>
                  </a:cubicBezTo>
                  <a:cubicBezTo>
                    <a:pt x="0" y="247"/>
                    <a:pt x="37" y="329"/>
                    <a:pt x="138" y="348"/>
                  </a:cubicBezTo>
                  <a:cubicBezTo>
                    <a:pt x="153" y="352"/>
                    <a:pt x="171" y="352"/>
                    <a:pt x="187" y="352"/>
                  </a:cubicBezTo>
                  <a:cubicBezTo>
                    <a:pt x="284" y="352"/>
                    <a:pt x="332" y="288"/>
                    <a:pt x="340" y="157"/>
                  </a:cubicBezTo>
                  <a:lnTo>
                    <a:pt x="340" y="157"/>
                  </a:lnTo>
                  <a:cubicBezTo>
                    <a:pt x="318" y="184"/>
                    <a:pt x="295" y="195"/>
                    <a:pt x="276" y="195"/>
                  </a:cubicBezTo>
                  <a:cubicBezTo>
                    <a:pt x="242" y="195"/>
                    <a:pt x="209" y="169"/>
                    <a:pt x="190" y="143"/>
                  </a:cubicBezTo>
                  <a:cubicBezTo>
                    <a:pt x="149" y="83"/>
                    <a:pt x="242" y="67"/>
                    <a:pt x="254" y="23"/>
                  </a:cubicBezTo>
                  <a:cubicBezTo>
                    <a:pt x="254" y="19"/>
                    <a:pt x="254" y="19"/>
                    <a:pt x="258" y="15"/>
                  </a:cubicBezTo>
                  <a:cubicBezTo>
                    <a:pt x="205" y="8"/>
                    <a:pt x="168"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
            <p:cNvSpPr/>
            <p:nvPr/>
          </p:nvSpPr>
          <p:spPr>
            <a:xfrm>
              <a:off x="-5472050" y="-2962554"/>
              <a:ext cx="18432" cy="19004"/>
            </a:xfrm>
            <a:custGeom>
              <a:avLst/>
              <a:gdLst/>
              <a:ahLst/>
              <a:cxnLst/>
              <a:rect l="l" t="t" r="r" b="b"/>
              <a:pathLst>
                <a:path w="386" h="398" extrusionOk="0">
                  <a:moveTo>
                    <a:pt x="263" y="1"/>
                  </a:moveTo>
                  <a:cubicBezTo>
                    <a:pt x="237" y="1"/>
                    <a:pt x="202" y="19"/>
                    <a:pt x="165" y="49"/>
                  </a:cubicBezTo>
                  <a:cubicBezTo>
                    <a:pt x="124" y="80"/>
                    <a:pt x="120" y="150"/>
                    <a:pt x="53" y="150"/>
                  </a:cubicBezTo>
                  <a:cubicBezTo>
                    <a:pt x="35" y="251"/>
                    <a:pt x="1" y="359"/>
                    <a:pt x="150" y="397"/>
                  </a:cubicBezTo>
                  <a:cubicBezTo>
                    <a:pt x="195" y="371"/>
                    <a:pt x="240" y="341"/>
                    <a:pt x="266" y="289"/>
                  </a:cubicBezTo>
                  <a:cubicBezTo>
                    <a:pt x="247" y="266"/>
                    <a:pt x="225" y="247"/>
                    <a:pt x="210" y="221"/>
                  </a:cubicBezTo>
                  <a:cubicBezTo>
                    <a:pt x="195" y="199"/>
                    <a:pt x="165" y="161"/>
                    <a:pt x="210" y="147"/>
                  </a:cubicBezTo>
                  <a:cubicBezTo>
                    <a:pt x="218" y="142"/>
                    <a:pt x="225" y="142"/>
                    <a:pt x="228" y="142"/>
                  </a:cubicBezTo>
                  <a:cubicBezTo>
                    <a:pt x="259" y="142"/>
                    <a:pt x="273" y="173"/>
                    <a:pt x="273" y="210"/>
                  </a:cubicBezTo>
                  <a:cubicBezTo>
                    <a:pt x="289" y="214"/>
                    <a:pt x="299" y="214"/>
                    <a:pt x="307" y="214"/>
                  </a:cubicBezTo>
                  <a:cubicBezTo>
                    <a:pt x="367" y="214"/>
                    <a:pt x="359" y="142"/>
                    <a:pt x="385" y="106"/>
                  </a:cubicBezTo>
                  <a:cubicBezTo>
                    <a:pt x="344" y="35"/>
                    <a:pt x="307" y="1"/>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
            <p:cNvSpPr/>
            <p:nvPr/>
          </p:nvSpPr>
          <p:spPr>
            <a:xfrm>
              <a:off x="-5403481" y="-3110674"/>
              <a:ext cx="19291" cy="16808"/>
            </a:xfrm>
            <a:custGeom>
              <a:avLst/>
              <a:gdLst/>
              <a:ahLst/>
              <a:cxnLst/>
              <a:rect l="l" t="t" r="r" b="b"/>
              <a:pathLst>
                <a:path w="404" h="352" extrusionOk="0">
                  <a:moveTo>
                    <a:pt x="142" y="0"/>
                  </a:moveTo>
                  <a:cubicBezTo>
                    <a:pt x="109" y="0"/>
                    <a:pt x="74" y="4"/>
                    <a:pt x="38" y="11"/>
                  </a:cubicBezTo>
                  <a:cubicBezTo>
                    <a:pt x="105" y="131"/>
                    <a:pt x="86" y="235"/>
                    <a:pt x="0" y="337"/>
                  </a:cubicBezTo>
                  <a:cubicBezTo>
                    <a:pt x="7" y="347"/>
                    <a:pt x="19" y="351"/>
                    <a:pt x="26" y="351"/>
                  </a:cubicBezTo>
                  <a:cubicBezTo>
                    <a:pt x="41" y="351"/>
                    <a:pt x="52" y="344"/>
                    <a:pt x="64" y="337"/>
                  </a:cubicBezTo>
                  <a:cubicBezTo>
                    <a:pt x="79" y="325"/>
                    <a:pt x="90" y="318"/>
                    <a:pt x="105" y="318"/>
                  </a:cubicBezTo>
                  <a:cubicBezTo>
                    <a:pt x="112" y="318"/>
                    <a:pt x="124" y="321"/>
                    <a:pt x="131" y="333"/>
                  </a:cubicBezTo>
                  <a:cubicBezTo>
                    <a:pt x="169" y="311"/>
                    <a:pt x="146" y="216"/>
                    <a:pt x="183" y="216"/>
                  </a:cubicBezTo>
                  <a:cubicBezTo>
                    <a:pt x="191" y="216"/>
                    <a:pt x="198" y="221"/>
                    <a:pt x="205" y="225"/>
                  </a:cubicBezTo>
                  <a:cubicBezTo>
                    <a:pt x="221" y="232"/>
                    <a:pt x="236" y="235"/>
                    <a:pt x="250" y="235"/>
                  </a:cubicBezTo>
                  <a:cubicBezTo>
                    <a:pt x="273" y="235"/>
                    <a:pt x="292" y="225"/>
                    <a:pt x="310" y="216"/>
                  </a:cubicBezTo>
                  <a:cubicBezTo>
                    <a:pt x="329" y="206"/>
                    <a:pt x="348" y="199"/>
                    <a:pt x="366" y="199"/>
                  </a:cubicBezTo>
                  <a:cubicBezTo>
                    <a:pt x="374" y="199"/>
                    <a:pt x="381" y="199"/>
                    <a:pt x="393" y="202"/>
                  </a:cubicBezTo>
                  <a:lnTo>
                    <a:pt x="404" y="199"/>
                  </a:lnTo>
                  <a:cubicBezTo>
                    <a:pt x="359" y="68"/>
                    <a:pt x="269"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
            <p:cNvSpPr/>
            <p:nvPr/>
          </p:nvSpPr>
          <p:spPr>
            <a:xfrm>
              <a:off x="-5409593" y="-3252969"/>
              <a:ext cx="23827" cy="24878"/>
            </a:xfrm>
            <a:custGeom>
              <a:avLst/>
              <a:gdLst/>
              <a:ahLst/>
              <a:cxnLst/>
              <a:rect l="l" t="t" r="r" b="b"/>
              <a:pathLst>
                <a:path w="499" h="521" extrusionOk="0">
                  <a:moveTo>
                    <a:pt x="371" y="1"/>
                  </a:moveTo>
                  <a:cubicBezTo>
                    <a:pt x="333" y="232"/>
                    <a:pt x="297" y="296"/>
                    <a:pt x="121" y="296"/>
                  </a:cubicBezTo>
                  <a:cubicBezTo>
                    <a:pt x="87" y="296"/>
                    <a:pt x="45" y="296"/>
                    <a:pt x="1" y="292"/>
                  </a:cubicBezTo>
                  <a:lnTo>
                    <a:pt x="1" y="292"/>
                  </a:lnTo>
                  <a:cubicBezTo>
                    <a:pt x="1" y="405"/>
                    <a:pt x="68" y="472"/>
                    <a:pt x="158" y="520"/>
                  </a:cubicBezTo>
                  <a:cubicBezTo>
                    <a:pt x="202" y="472"/>
                    <a:pt x="252" y="427"/>
                    <a:pt x="319" y="408"/>
                  </a:cubicBezTo>
                  <a:cubicBezTo>
                    <a:pt x="330" y="375"/>
                    <a:pt x="278" y="334"/>
                    <a:pt x="319" y="311"/>
                  </a:cubicBezTo>
                  <a:cubicBezTo>
                    <a:pt x="326" y="303"/>
                    <a:pt x="337" y="300"/>
                    <a:pt x="345" y="300"/>
                  </a:cubicBezTo>
                  <a:cubicBezTo>
                    <a:pt x="382" y="300"/>
                    <a:pt x="409" y="341"/>
                    <a:pt x="442" y="356"/>
                  </a:cubicBezTo>
                  <a:cubicBezTo>
                    <a:pt x="427" y="315"/>
                    <a:pt x="499" y="244"/>
                    <a:pt x="386" y="229"/>
                  </a:cubicBezTo>
                  <a:cubicBezTo>
                    <a:pt x="330" y="225"/>
                    <a:pt x="390" y="184"/>
                    <a:pt x="394" y="158"/>
                  </a:cubicBezTo>
                  <a:cubicBezTo>
                    <a:pt x="401" y="101"/>
                    <a:pt x="464" y="42"/>
                    <a:pt x="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
            <p:cNvSpPr/>
            <p:nvPr/>
          </p:nvSpPr>
          <p:spPr>
            <a:xfrm>
              <a:off x="-5486853" y="-3249913"/>
              <a:ext cx="25212" cy="13800"/>
            </a:xfrm>
            <a:custGeom>
              <a:avLst/>
              <a:gdLst/>
              <a:ahLst/>
              <a:cxnLst/>
              <a:rect l="l" t="t" r="r" b="b"/>
              <a:pathLst>
                <a:path w="528" h="289" extrusionOk="0">
                  <a:moveTo>
                    <a:pt x="273" y="1"/>
                  </a:moveTo>
                  <a:cubicBezTo>
                    <a:pt x="250" y="49"/>
                    <a:pt x="224" y="64"/>
                    <a:pt x="191" y="64"/>
                  </a:cubicBezTo>
                  <a:cubicBezTo>
                    <a:pt x="172" y="64"/>
                    <a:pt x="154" y="60"/>
                    <a:pt x="131" y="53"/>
                  </a:cubicBezTo>
                  <a:cubicBezTo>
                    <a:pt x="112" y="49"/>
                    <a:pt x="90" y="42"/>
                    <a:pt x="71" y="42"/>
                  </a:cubicBezTo>
                  <a:lnTo>
                    <a:pt x="60" y="42"/>
                  </a:lnTo>
                  <a:cubicBezTo>
                    <a:pt x="60" y="109"/>
                    <a:pt x="67" y="176"/>
                    <a:pt x="0" y="221"/>
                  </a:cubicBezTo>
                  <a:cubicBezTo>
                    <a:pt x="15" y="244"/>
                    <a:pt x="26" y="266"/>
                    <a:pt x="41" y="288"/>
                  </a:cubicBezTo>
                  <a:cubicBezTo>
                    <a:pt x="49" y="277"/>
                    <a:pt x="60" y="270"/>
                    <a:pt x="76" y="270"/>
                  </a:cubicBezTo>
                  <a:cubicBezTo>
                    <a:pt x="79" y="270"/>
                    <a:pt x="83" y="273"/>
                    <a:pt x="90" y="273"/>
                  </a:cubicBezTo>
                  <a:cubicBezTo>
                    <a:pt x="169" y="217"/>
                    <a:pt x="259" y="236"/>
                    <a:pt x="345" y="225"/>
                  </a:cubicBezTo>
                  <a:cubicBezTo>
                    <a:pt x="367" y="239"/>
                    <a:pt x="385" y="251"/>
                    <a:pt x="407" y="262"/>
                  </a:cubicBezTo>
                  <a:cubicBezTo>
                    <a:pt x="416" y="251"/>
                    <a:pt x="419" y="244"/>
                    <a:pt x="426" y="236"/>
                  </a:cubicBezTo>
                  <a:cubicBezTo>
                    <a:pt x="528" y="191"/>
                    <a:pt x="407" y="146"/>
                    <a:pt x="426" y="101"/>
                  </a:cubicBezTo>
                  <a:cubicBezTo>
                    <a:pt x="416" y="94"/>
                    <a:pt x="407" y="87"/>
                    <a:pt x="400" y="79"/>
                  </a:cubicBezTo>
                  <a:cubicBezTo>
                    <a:pt x="355" y="53"/>
                    <a:pt x="314" y="27"/>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
            <p:cNvSpPr/>
            <p:nvPr/>
          </p:nvSpPr>
          <p:spPr>
            <a:xfrm>
              <a:off x="-5412793" y="-3095537"/>
              <a:ext cx="16665" cy="18622"/>
            </a:xfrm>
            <a:custGeom>
              <a:avLst/>
              <a:gdLst/>
              <a:ahLst/>
              <a:cxnLst/>
              <a:rect l="l" t="t" r="r" b="b"/>
              <a:pathLst>
                <a:path w="349" h="390" extrusionOk="0">
                  <a:moveTo>
                    <a:pt x="300" y="1"/>
                  </a:moveTo>
                  <a:cubicBezTo>
                    <a:pt x="285" y="1"/>
                    <a:pt x="274" y="8"/>
                    <a:pt x="259" y="20"/>
                  </a:cubicBezTo>
                  <a:cubicBezTo>
                    <a:pt x="247" y="27"/>
                    <a:pt x="236" y="34"/>
                    <a:pt x="221" y="34"/>
                  </a:cubicBezTo>
                  <a:cubicBezTo>
                    <a:pt x="214" y="34"/>
                    <a:pt x="202" y="30"/>
                    <a:pt x="195" y="20"/>
                  </a:cubicBezTo>
                  <a:cubicBezTo>
                    <a:pt x="143" y="106"/>
                    <a:pt x="83" y="184"/>
                    <a:pt x="0" y="244"/>
                  </a:cubicBezTo>
                  <a:cubicBezTo>
                    <a:pt x="31" y="289"/>
                    <a:pt x="5" y="389"/>
                    <a:pt x="79" y="389"/>
                  </a:cubicBezTo>
                  <a:cubicBezTo>
                    <a:pt x="95" y="389"/>
                    <a:pt x="112" y="386"/>
                    <a:pt x="135" y="379"/>
                  </a:cubicBezTo>
                  <a:cubicBezTo>
                    <a:pt x="139" y="375"/>
                    <a:pt x="147" y="370"/>
                    <a:pt x="157" y="370"/>
                  </a:cubicBezTo>
                  <a:cubicBezTo>
                    <a:pt x="169" y="370"/>
                    <a:pt x="184" y="379"/>
                    <a:pt x="202" y="382"/>
                  </a:cubicBezTo>
                  <a:cubicBezTo>
                    <a:pt x="217" y="386"/>
                    <a:pt x="233" y="389"/>
                    <a:pt x="247" y="389"/>
                  </a:cubicBezTo>
                  <a:cubicBezTo>
                    <a:pt x="278" y="389"/>
                    <a:pt x="292" y="370"/>
                    <a:pt x="278" y="292"/>
                  </a:cubicBezTo>
                  <a:cubicBezTo>
                    <a:pt x="252" y="281"/>
                    <a:pt x="217" y="296"/>
                    <a:pt x="188" y="255"/>
                  </a:cubicBezTo>
                  <a:cubicBezTo>
                    <a:pt x="240" y="213"/>
                    <a:pt x="319" y="187"/>
                    <a:pt x="348" y="120"/>
                  </a:cubicBezTo>
                  <a:cubicBezTo>
                    <a:pt x="243" y="106"/>
                    <a:pt x="304" y="56"/>
                    <a:pt x="326" y="16"/>
                  </a:cubicBezTo>
                  <a:cubicBezTo>
                    <a:pt x="319" y="4"/>
                    <a:pt x="307"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
            <p:cNvSpPr/>
            <p:nvPr/>
          </p:nvSpPr>
          <p:spPr>
            <a:xfrm>
              <a:off x="-5315860" y="-3037521"/>
              <a:ext cx="23254" cy="34667"/>
            </a:xfrm>
            <a:custGeom>
              <a:avLst/>
              <a:gdLst/>
              <a:ahLst/>
              <a:cxnLst/>
              <a:rect l="l" t="t" r="r" b="b"/>
              <a:pathLst>
                <a:path w="487" h="726" extrusionOk="0">
                  <a:moveTo>
                    <a:pt x="456" y="1"/>
                  </a:moveTo>
                  <a:lnTo>
                    <a:pt x="456" y="1"/>
                  </a:lnTo>
                  <a:cubicBezTo>
                    <a:pt x="430" y="30"/>
                    <a:pt x="438" y="75"/>
                    <a:pt x="427" y="113"/>
                  </a:cubicBezTo>
                  <a:cubicBezTo>
                    <a:pt x="411" y="154"/>
                    <a:pt x="401" y="199"/>
                    <a:pt x="367" y="199"/>
                  </a:cubicBezTo>
                  <a:cubicBezTo>
                    <a:pt x="352" y="199"/>
                    <a:pt x="333" y="192"/>
                    <a:pt x="307" y="169"/>
                  </a:cubicBezTo>
                  <a:cubicBezTo>
                    <a:pt x="258" y="210"/>
                    <a:pt x="251" y="292"/>
                    <a:pt x="173" y="299"/>
                  </a:cubicBezTo>
                  <a:cubicBezTo>
                    <a:pt x="173" y="356"/>
                    <a:pt x="165" y="420"/>
                    <a:pt x="106" y="438"/>
                  </a:cubicBezTo>
                  <a:cubicBezTo>
                    <a:pt x="101" y="442"/>
                    <a:pt x="94" y="442"/>
                    <a:pt x="90" y="442"/>
                  </a:cubicBezTo>
                  <a:cubicBezTo>
                    <a:pt x="45" y="442"/>
                    <a:pt x="45" y="371"/>
                    <a:pt x="4" y="356"/>
                  </a:cubicBezTo>
                  <a:cubicBezTo>
                    <a:pt x="4" y="401"/>
                    <a:pt x="4" y="446"/>
                    <a:pt x="1" y="490"/>
                  </a:cubicBezTo>
                  <a:cubicBezTo>
                    <a:pt x="106" y="561"/>
                    <a:pt x="42" y="647"/>
                    <a:pt x="23" y="725"/>
                  </a:cubicBezTo>
                  <a:cubicBezTo>
                    <a:pt x="90" y="696"/>
                    <a:pt x="161" y="689"/>
                    <a:pt x="120" y="568"/>
                  </a:cubicBezTo>
                  <a:cubicBezTo>
                    <a:pt x="97" y="494"/>
                    <a:pt x="165" y="423"/>
                    <a:pt x="254" y="385"/>
                  </a:cubicBezTo>
                  <a:cubicBezTo>
                    <a:pt x="434" y="307"/>
                    <a:pt x="487" y="195"/>
                    <a:pt x="4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
            <p:cNvSpPr/>
            <p:nvPr/>
          </p:nvSpPr>
          <p:spPr>
            <a:xfrm>
              <a:off x="-5204125" y="-2810995"/>
              <a:ext cx="16283" cy="16140"/>
            </a:xfrm>
            <a:custGeom>
              <a:avLst/>
              <a:gdLst/>
              <a:ahLst/>
              <a:cxnLst/>
              <a:rect l="l" t="t" r="r" b="b"/>
              <a:pathLst>
                <a:path w="341" h="338" extrusionOk="0">
                  <a:moveTo>
                    <a:pt x="199" y="1"/>
                  </a:moveTo>
                  <a:cubicBezTo>
                    <a:pt x="157" y="1"/>
                    <a:pt x="112" y="49"/>
                    <a:pt x="49" y="146"/>
                  </a:cubicBezTo>
                  <a:cubicBezTo>
                    <a:pt x="42" y="176"/>
                    <a:pt x="0" y="195"/>
                    <a:pt x="8" y="236"/>
                  </a:cubicBezTo>
                  <a:lnTo>
                    <a:pt x="26" y="236"/>
                  </a:lnTo>
                  <a:cubicBezTo>
                    <a:pt x="64" y="236"/>
                    <a:pt x="79" y="262"/>
                    <a:pt x="83" y="288"/>
                  </a:cubicBezTo>
                  <a:cubicBezTo>
                    <a:pt x="86" y="310"/>
                    <a:pt x="83" y="337"/>
                    <a:pt x="86" y="337"/>
                  </a:cubicBezTo>
                  <a:cubicBezTo>
                    <a:pt x="161" y="318"/>
                    <a:pt x="251" y="337"/>
                    <a:pt x="304" y="265"/>
                  </a:cubicBezTo>
                  <a:cubicBezTo>
                    <a:pt x="340" y="217"/>
                    <a:pt x="292" y="60"/>
                    <a:pt x="236" y="15"/>
                  </a:cubicBezTo>
                  <a:cubicBezTo>
                    <a:pt x="225" y="8"/>
                    <a:pt x="210" y="1"/>
                    <a:pt x="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
            <p:cNvSpPr/>
            <p:nvPr/>
          </p:nvSpPr>
          <p:spPr>
            <a:xfrm>
              <a:off x="-5325649" y="-3146009"/>
              <a:ext cx="16283" cy="17333"/>
            </a:xfrm>
            <a:custGeom>
              <a:avLst/>
              <a:gdLst/>
              <a:ahLst/>
              <a:cxnLst/>
              <a:rect l="l" t="t" r="r" b="b"/>
              <a:pathLst>
                <a:path w="341" h="363" extrusionOk="0">
                  <a:moveTo>
                    <a:pt x="86" y="0"/>
                  </a:moveTo>
                  <a:cubicBezTo>
                    <a:pt x="86" y="7"/>
                    <a:pt x="82" y="11"/>
                    <a:pt x="82" y="14"/>
                  </a:cubicBezTo>
                  <a:cubicBezTo>
                    <a:pt x="78" y="41"/>
                    <a:pt x="67" y="59"/>
                    <a:pt x="49" y="59"/>
                  </a:cubicBezTo>
                  <a:cubicBezTo>
                    <a:pt x="37" y="59"/>
                    <a:pt x="26" y="56"/>
                    <a:pt x="7" y="41"/>
                  </a:cubicBezTo>
                  <a:lnTo>
                    <a:pt x="7" y="41"/>
                  </a:lnTo>
                  <a:cubicBezTo>
                    <a:pt x="14" y="104"/>
                    <a:pt x="71" y="157"/>
                    <a:pt x="30" y="228"/>
                  </a:cubicBezTo>
                  <a:cubicBezTo>
                    <a:pt x="0" y="276"/>
                    <a:pt x="33" y="318"/>
                    <a:pt x="75" y="351"/>
                  </a:cubicBezTo>
                  <a:cubicBezTo>
                    <a:pt x="90" y="359"/>
                    <a:pt x="104" y="363"/>
                    <a:pt x="119" y="363"/>
                  </a:cubicBezTo>
                  <a:cubicBezTo>
                    <a:pt x="145" y="363"/>
                    <a:pt x="164" y="351"/>
                    <a:pt x="180" y="321"/>
                  </a:cubicBezTo>
                  <a:cubicBezTo>
                    <a:pt x="213" y="254"/>
                    <a:pt x="284" y="243"/>
                    <a:pt x="340" y="213"/>
                  </a:cubicBezTo>
                  <a:cubicBezTo>
                    <a:pt x="325" y="135"/>
                    <a:pt x="168" y="149"/>
                    <a:pt x="213" y="19"/>
                  </a:cubicBezTo>
                  <a:cubicBezTo>
                    <a:pt x="216" y="7"/>
                    <a:pt x="206" y="4"/>
                    <a:pt x="190" y="4"/>
                  </a:cubicBezTo>
                  <a:cubicBezTo>
                    <a:pt x="183" y="4"/>
                    <a:pt x="171" y="4"/>
                    <a:pt x="161" y="7"/>
                  </a:cubicBezTo>
                  <a:lnTo>
                    <a:pt x="127" y="7"/>
                  </a:lnTo>
                  <a:cubicBezTo>
                    <a:pt x="112" y="7"/>
                    <a:pt x="97"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
            <p:cNvSpPr/>
            <p:nvPr/>
          </p:nvSpPr>
          <p:spPr>
            <a:xfrm>
              <a:off x="-5404007" y="-2990726"/>
              <a:ext cx="16951" cy="21965"/>
            </a:xfrm>
            <a:custGeom>
              <a:avLst/>
              <a:gdLst/>
              <a:ahLst/>
              <a:cxnLst/>
              <a:rect l="l" t="t" r="r" b="b"/>
              <a:pathLst>
                <a:path w="355" h="460" extrusionOk="0">
                  <a:moveTo>
                    <a:pt x="123" y="0"/>
                  </a:moveTo>
                  <a:lnTo>
                    <a:pt x="123" y="0"/>
                  </a:lnTo>
                  <a:cubicBezTo>
                    <a:pt x="130" y="42"/>
                    <a:pt x="130" y="82"/>
                    <a:pt x="142" y="123"/>
                  </a:cubicBezTo>
                  <a:cubicBezTo>
                    <a:pt x="175" y="269"/>
                    <a:pt x="175" y="269"/>
                    <a:pt x="18" y="292"/>
                  </a:cubicBezTo>
                  <a:cubicBezTo>
                    <a:pt x="11" y="299"/>
                    <a:pt x="4" y="311"/>
                    <a:pt x="0" y="321"/>
                  </a:cubicBezTo>
                  <a:cubicBezTo>
                    <a:pt x="18" y="344"/>
                    <a:pt x="33" y="396"/>
                    <a:pt x="56" y="396"/>
                  </a:cubicBezTo>
                  <a:cubicBezTo>
                    <a:pt x="59" y="396"/>
                    <a:pt x="63" y="392"/>
                    <a:pt x="68" y="389"/>
                  </a:cubicBezTo>
                  <a:cubicBezTo>
                    <a:pt x="97" y="366"/>
                    <a:pt x="116" y="359"/>
                    <a:pt x="130" y="359"/>
                  </a:cubicBezTo>
                  <a:cubicBezTo>
                    <a:pt x="164" y="359"/>
                    <a:pt x="172" y="411"/>
                    <a:pt x="190" y="441"/>
                  </a:cubicBezTo>
                  <a:cubicBezTo>
                    <a:pt x="198" y="445"/>
                    <a:pt x="206" y="452"/>
                    <a:pt x="209" y="460"/>
                  </a:cubicBezTo>
                  <a:cubicBezTo>
                    <a:pt x="318" y="415"/>
                    <a:pt x="355" y="347"/>
                    <a:pt x="292" y="235"/>
                  </a:cubicBezTo>
                  <a:cubicBezTo>
                    <a:pt x="247" y="149"/>
                    <a:pt x="280" y="7"/>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
            <p:cNvSpPr/>
            <p:nvPr/>
          </p:nvSpPr>
          <p:spPr>
            <a:xfrm>
              <a:off x="-5228764" y="-2859175"/>
              <a:ext cx="19864" cy="15710"/>
            </a:xfrm>
            <a:custGeom>
              <a:avLst/>
              <a:gdLst/>
              <a:ahLst/>
              <a:cxnLst/>
              <a:rect l="l" t="t" r="r" b="b"/>
              <a:pathLst>
                <a:path w="416" h="329" extrusionOk="0">
                  <a:moveTo>
                    <a:pt x="311" y="0"/>
                  </a:moveTo>
                  <a:cubicBezTo>
                    <a:pt x="113" y="4"/>
                    <a:pt x="12" y="94"/>
                    <a:pt x="0" y="280"/>
                  </a:cubicBezTo>
                  <a:cubicBezTo>
                    <a:pt x="16" y="265"/>
                    <a:pt x="42" y="254"/>
                    <a:pt x="49" y="235"/>
                  </a:cubicBezTo>
                  <a:cubicBezTo>
                    <a:pt x="61" y="209"/>
                    <a:pt x="68" y="180"/>
                    <a:pt x="90" y="180"/>
                  </a:cubicBezTo>
                  <a:cubicBezTo>
                    <a:pt x="98" y="180"/>
                    <a:pt x="109" y="183"/>
                    <a:pt x="121" y="191"/>
                  </a:cubicBezTo>
                  <a:cubicBezTo>
                    <a:pt x="161" y="213"/>
                    <a:pt x="150" y="247"/>
                    <a:pt x="131" y="280"/>
                  </a:cubicBezTo>
                  <a:cubicBezTo>
                    <a:pt x="161" y="318"/>
                    <a:pt x="195" y="329"/>
                    <a:pt x="225" y="329"/>
                  </a:cubicBezTo>
                  <a:cubicBezTo>
                    <a:pt x="278" y="329"/>
                    <a:pt x="326" y="299"/>
                    <a:pt x="375" y="280"/>
                  </a:cubicBezTo>
                  <a:cubicBezTo>
                    <a:pt x="397" y="273"/>
                    <a:pt x="416" y="254"/>
                    <a:pt x="408" y="228"/>
                  </a:cubicBezTo>
                  <a:cubicBezTo>
                    <a:pt x="404" y="209"/>
                    <a:pt x="393" y="206"/>
                    <a:pt x="382" y="206"/>
                  </a:cubicBezTo>
                  <a:lnTo>
                    <a:pt x="333" y="206"/>
                  </a:lnTo>
                  <a:cubicBezTo>
                    <a:pt x="266" y="206"/>
                    <a:pt x="218" y="187"/>
                    <a:pt x="251" y="94"/>
                  </a:cubicBezTo>
                  <a:cubicBezTo>
                    <a:pt x="273" y="63"/>
                    <a:pt x="292" y="30"/>
                    <a:pt x="3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
            <p:cNvSpPr/>
            <p:nvPr/>
          </p:nvSpPr>
          <p:spPr>
            <a:xfrm>
              <a:off x="-5257319" y="-3111056"/>
              <a:ext cx="22013" cy="21106"/>
            </a:xfrm>
            <a:custGeom>
              <a:avLst/>
              <a:gdLst/>
              <a:ahLst/>
              <a:cxnLst/>
              <a:rect l="l" t="t" r="r" b="b"/>
              <a:pathLst>
                <a:path w="461" h="442" extrusionOk="0">
                  <a:moveTo>
                    <a:pt x="371" y="0"/>
                  </a:moveTo>
                  <a:lnTo>
                    <a:pt x="371" y="0"/>
                  </a:lnTo>
                  <a:cubicBezTo>
                    <a:pt x="382" y="5"/>
                    <a:pt x="389" y="8"/>
                    <a:pt x="397" y="8"/>
                  </a:cubicBezTo>
                  <a:cubicBezTo>
                    <a:pt x="389" y="5"/>
                    <a:pt x="382" y="5"/>
                    <a:pt x="371" y="0"/>
                  </a:cubicBezTo>
                  <a:close/>
                  <a:moveTo>
                    <a:pt x="371" y="0"/>
                  </a:moveTo>
                  <a:cubicBezTo>
                    <a:pt x="277" y="41"/>
                    <a:pt x="229" y="146"/>
                    <a:pt x="124" y="165"/>
                  </a:cubicBezTo>
                  <a:cubicBezTo>
                    <a:pt x="117" y="165"/>
                    <a:pt x="113" y="172"/>
                    <a:pt x="109" y="176"/>
                  </a:cubicBezTo>
                  <a:cubicBezTo>
                    <a:pt x="75" y="198"/>
                    <a:pt x="83" y="240"/>
                    <a:pt x="101" y="255"/>
                  </a:cubicBezTo>
                  <a:cubicBezTo>
                    <a:pt x="169" y="303"/>
                    <a:pt x="1" y="434"/>
                    <a:pt x="169" y="442"/>
                  </a:cubicBezTo>
                  <a:cubicBezTo>
                    <a:pt x="184" y="419"/>
                    <a:pt x="198" y="400"/>
                    <a:pt x="210" y="378"/>
                  </a:cubicBezTo>
                  <a:cubicBezTo>
                    <a:pt x="225" y="341"/>
                    <a:pt x="154" y="292"/>
                    <a:pt x="225" y="262"/>
                  </a:cubicBezTo>
                  <a:cubicBezTo>
                    <a:pt x="232" y="259"/>
                    <a:pt x="240" y="255"/>
                    <a:pt x="248" y="255"/>
                  </a:cubicBezTo>
                  <a:cubicBezTo>
                    <a:pt x="277" y="255"/>
                    <a:pt x="284" y="288"/>
                    <a:pt x="303" y="307"/>
                  </a:cubicBezTo>
                  <a:cubicBezTo>
                    <a:pt x="311" y="314"/>
                    <a:pt x="322" y="322"/>
                    <a:pt x="333" y="329"/>
                  </a:cubicBezTo>
                  <a:cubicBezTo>
                    <a:pt x="352" y="262"/>
                    <a:pt x="322" y="188"/>
                    <a:pt x="397" y="131"/>
                  </a:cubicBezTo>
                  <a:cubicBezTo>
                    <a:pt x="460" y="86"/>
                    <a:pt x="415" y="38"/>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
            <p:cNvSpPr/>
            <p:nvPr/>
          </p:nvSpPr>
          <p:spPr>
            <a:xfrm>
              <a:off x="-5476157" y="-3216536"/>
              <a:ext cx="19721" cy="17333"/>
            </a:xfrm>
            <a:custGeom>
              <a:avLst/>
              <a:gdLst/>
              <a:ahLst/>
              <a:cxnLst/>
              <a:rect l="l" t="t" r="r" b="b"/>
              <a:pathLst>
                <a:path w="413" h="363" extrusionOk="0">
                  <a:moveTo>
                    <a:pt x="259" y="0"/>
                  </a:moveTo>
                  <a:cubicBezTo>
                    <a:pt x="192" y="116"/>
                    <a:pt x="0" y="165"/>
                    <a:pt x="57" y="363"/>
                  </a:cubicBezTo>
                  <a:cubicBezTo>
                    <a:pt x="68" y="348"/>
                    <a:pt x="79" y="325"/>
                    <a:pt x="94" y="325"/>
                  </a:cubicBezTo>
                  <a:cubicBezTo>
                    <a:pt x="102" y="325"/>
                    <a:pt x="105" y="330"/>
                    <a:pt x="113" y="333"/>
                  </a:cubicBezTo>
                  <a:cubicBezTo>
                    <a:pt x="128" y="344"/>
                    <a:pt x="143" y="352"/>
                    <a:pt x="157" y="352"/>
                  </a:cubicBezTo>
                  <a:cubicBezTo>
                    <a:pt x="188" y="352"/>
                    <a:pt x="206" y="325"/>
                    <a:pt x="228" y="299"/>
                  </a:cubicBezTo>
                  <a:cubicBezTo>
                    <a:pt x="202" y="273"/>
                    <a:pt x="139" y="262"/>
                    <a:pt x="176" y="209"/>
                  </a:cubicBezTo>
                  <a:cubicBezTo>
                    <a:pt x="183" y="199"/>
                    <a:pt x="202" y="191"/>
                    <a:pt x="221" y="191"/>
                  </a:cubicBezTo>
                  <a:cubicBezTo>
                    <a:pt x="240" y="191"/>
                    <a:pt x="262" y="199"/>
                    <a:pt x="273" y="209"/>
                  </a:cubicBezTo>
                  <a:cubicBezTo>
                    <a:pt x="318" y="258"/>
                    <a:pt x="236" y="262"/>
                    <a:pt x="228" y="296"/>
                  </a:cubicBezTo>
                  <a:cubicBezTo>
                    <a:pt x="233" y="296"/>
                    <a:pt x="233" y="296"/>
                    <a:pt x="233" y="299"/>
                  </a:cubicBezTo>
                  <a:cubicBezTo>
                    <a:pt x="292" y="296"/>
                    <a:pt x="352" y="292"/>
                    <a:pt x="412" y="288"/>
                  </a:cubicBezTo>
                  <a:cubicBezTo>
                    <a:pt x="375" y="187"/>
                    <a:pt x="397" y="56"/>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
            <p:cNvSpPr/>
            <p:nvPr/>
          </p:nvSpPr>
          <p:spPr>
            <a:xfrm>
              <a:off x="-5519705" y="-3289020"/>
              <a:ext cx="22920" cy="13274"/>
            </a:xfrm>
            <a:custGeom>
              <a:avLst/>
              <a:gdLst/>
              <a:ahLst/>
              <a:cxnLst/>
              <a:rect l="l" t="t" r="r" b="b"/>
              <a:pathLst>
                <a:path w="480" h="278" extrusionOk="0">
                  <a:moveTo>
                    <a:pt x="49" y="0"/>
                  </a:moveTo>
                  <a:lnTo>
                    <a:pt x="49" y="0"/>
                  </a:lnTo>
                  <a:cubicBezTo>
                    <a:pt x="1" y="49"/>
                    <a:pt x="75" y="113"/>
                    <a:pt x="27" y="165"/>
                  </a:cubicBezTo>
                  <a:cubicBezTo>
                    <a:pt x="124" y="165"/>
                    <a:pt x="191" y="228"/>
                    <a:pt x="266" y="278"/>
                  </a:cubicBezTo>
                  <a:cubicBezTo>
                    <a:pt x="355" y="270"/>
                    <a:pt x="445" y="266"/>
                    <a:pt x="479" y="157"/>
                  </a:cubicBezTo>
                  <a:lnTo>
                    <a:pt x="476" y="147"/>
                  </a:lnTo>
                  <a:cubicBezTo>
                    <a:pt x="405" y="147"/>
                    <a:pt x="378" y="102"/>
                    <a:pt x="374" y="38"/>
                  </a:cubicBezTo>
                  <a:cubicBezTo>
                    <a:pt x="337" y="31"/>
                    <a:pt x="296" y="34"/>
                    <a:pt x="262" y="8"/>
                  </a:cubicBezTo>
                  <a:lnTo>
                    <a:pt x="262" y="16"/>
                  </a:lnTo>
                  <a:cubicBezTo>
                    <a:pt x="262" y="16"/>
                    <a:pt x="258" y="19"/>
                    <a:pt x="258" y="23"/>
                  </a:cubicBezTo>
                  <a:cubicBezTo>
                    <a:pt x="258" y="53"/>
                    <a:pt x="300" y="68"/>
                    <a:pt x="300" y="102"/>
                  </a:cubicBezTo>
                  <a:cubicBezTo>
                    <a:pt x="203" y="98"/>
                    <a:pt x="120" y="5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
            <p:cNvSpPr/>
            <p:nvPr/>
          </p:nvSpPr>
          <p:spPr>
            <a:xfrm>
              <a:off x="-5440249" y="-3176187"/>
              <a:ext cx="23063" cy="12319"/>
            </a:xfrm>
            <a:custGeom>
              <a:avLst/>
              <a:gdLst/>
              <a:ahLst/>
              <a:cxnLst/>
              <a:rect l="l" t="t" r="r" b="b"/>
              <a:pathLst>
                <a:path w="483" h="258" extrusionOk="0">
                  <a:moveTo>
                    <a:pt x="42" y="1"/>
                  </a:moveTo>
                  <a:lnTo>
                    <a:pt x="42" y="1"/>
                  </a:lnTo>
                  <a:cubicBezTo>
                    <a:pt x="0" y="116"/>
                    <a:pt x="82" y="210"/>
                    <a:pt x="154" y="247"/>
                  </a:cubicBezTo>
                  <a:cubicBezTo>
                    <a:pt x="164" y="254"/>
                    <a:pt x="183" y="258"/>
                    <a:pt x="202" y="258"/>
                  </a:cubicBezTo>
                  <a:cubicBezTo>
                    <a:pt x="303" y="258"/>
                    <a:pt x="456" y="149"/>
                    <a:pt x="482" y="68"/>
                  </a:cubicBezTo>
                  <a:lnTo>
                    <a:pt x="482" y="68"/>
                  </a:lnTo>
                  <a:cubicBezTo>
                    <a:pt x="468" y="86"/>
                    <a:pt x="449" y="105"/>
                    <a:pt x="430" y="105"/>
                  </a:cubicBezTo>
                  <a:cubicBezTo>
                    <a:pt x="415" y="105"/>
                    <a:pt x="404" y="97"/>
                    <a:pt x="389" y="75"/>
                  </a:cubicBezTo>
                  <a:cubicBezTo>
                    <a:pt x="359" y="18"/>
                    <a:pt x="306" y="15"/>
                    <a:pt x="258" y="8"/>
                  </a:cubicBezTo>
                  <a:cubicBezTo>
                    <a:pt x="228" y="49"/>
                    <a:pt x="199" y="63"/>
                    <a:pt x="172" y="63"/>
                  </a:cubicBezTo>
                  <a:cubicBezTo>
                    <a:pt x="127" y="63"/>
                    <a:pt x="86" y="27"/>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5"/>
            <p:cNvSpPr/>
            <p:nvPr/>
          </p:nvSpPr>
          <p:spPr>
            <a:xfrm>
              <a:off x="-5509868" y="-3095155"/>
              <a:ext cx="19816" cy="18240"/>
            </a:xfrm>
            <a:custGeom>
              <a:avLst/>
              <a:gdLst/>
              <a:ahLst/>
              <a:cxnLst/>
              <a:rect l="l" t="t" r="r" b="b"/>
              <a:pathLst>
                <a:path w="415" h="382" extrusionOk="0">
                  <a:moveTo>
                    <a:pt x="217" y="0"/>
                  </a:moveTo>
                  <a:cubicBezTo>
                    <a:pt x="142" y="0"/>
                    <a:pt x="56" y="45"/>
                    <a:pt x="0" y="131"/>
                  </a:cubicBezTo>
                  <a:cubicBezTo>
                    <a:pt x="292" y="165"/>
                    <a:pt x="292" y="165"/>
                    <a:pt x="314" y="381"/>
                  </a:cubicBezTo>
                  <a:cubicBezTo>
                    <a:pt x="408" y="273"/>
                    <a:pt x="415" y="116"/>
                    <a:pt x="337" y="45"/>
                  </a:cubicBezTo>
                  <a:cubicBezTo>
                    <a:pt x="299" y="15"/>
                    <a:pt x="261" y="0"/>
                    <a:pt x="2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5"/>
            <p:cNvSpPr/>
            <p:nvPr/>
          </p:nvSpPr>
          <p:spPr>
            <a:xfrm>
              <a:off x="-5014558" y="-2914374"/>
              <a:ext cx="13800" cy="13991"/>
            </a:xfrm>
            <a:custGeom>
              <a:avLst/>
              <a:gdLst/>
              <a:ahLst/>
              <a:cxnLst/>
              <a:rect l="l" t="t" r="r" b="b"/>
              <a:pathLst>
                <a:path w="289" h="293" extrusionOk="0">
                  <a:moveTo>
                    <a:pt x="150" y="1"/>
                  </a:moveTo>
                  <a:cubicBezTo>
                    <a:pt x="64" y="4"/>
                    <a:pt x="49" y="94"/>
                    <a:pt x="0" y="139"/>
                  </a:cubicBezTo>
                  <a:cubicBezTo>
                    <a:pt x="42" y="188"/>
                    <a:pt x="38" y="282"/>
                    <a:pt x="109" y="289"/>
                  </a:cubicBezTo>
                  <a:cubicBezTo>
                    <a:pt x="120" y="292"/>
                    <a:pt x="131" y="292"/>
                    <a:pt x="143" y="292"/>
                  </a:cubicBezTo>
                  <a:cubicBezTo>
                    <a:pt x="161" y="292"/>
                    <a:pt x="180" y="292"/>
                    <a:pt x="199" y="289"/>
                  </a:cubicBezTo>
                  <a:lnTo>
                    <a:pt x="285" y="289"/>
                  </a:lnTo>
                  <a:cubicBezTo>
                    <a:pt x="288" y="65"/>
                    <a:pt x="259"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
            <p:cNvSpPr/>
            <p:nvPr/>
          </p:nvSpPr>
          <p:spPr>
            <a:xfrm>
              <a:off x="-5425972" y="-2860464"/>
              <a:ext cx="19864" cy="17763"/>
            </a:xfrm>
            <a:custGeom>
              <a:avLst/>
              <a:gdLst/>
              <a:ahLst/>
              <a:cxnLst/>
              <a:rect l="l" t="t" r="r" b="b"/>
              <a:pathLst>
                <a:path w="416" h="372" extrusionOk="0">
                  <a:moveTo>
                    <a:pt x="243" y="1"/>
                  </a:moveTo>
                  <a:cubicBezTo>
                    <a:pt x="217" y="27"/>
                    <a:pt x="142" y="35"/>
                    <a:pt x="187" y="90"/>
                  </a:cubicBezTo>
                  <a:cubicBezTo>
                    <a:pt x="236" y="143"/>
                    <a:pt x="214" y="202"/>
                    <a:pt x="258" y="270"/>
                  </a:cubicBezTo>
                  <a:cubicBezTo>
                    <a:pt x="157" y="255"/>
                    <a:pt x="90" y="233"/>
                    <a:pt x="41" y="176"/>
                  </a:cubicBezTo>
                  <a:cubicBezTo>
                    <a:pt x="26" y="195"/>
                    <a:pt x="12" y="218"/>
                    <a:pt x="0" y="240"/>
                  </a:cubicBezTo>
                  <a:cubicBezTo>
                    <a:pt x="48" y="259"/>
                    <a:pt x="79" y="300"/>
                    <a:pt x="101" y="349"/>
                  </a:cubicBezTo>
                  <a:cubicBezTo>
                    <a:pt x="127" y="364"/>
                    <a:pt x="153" y="371"/>
                    <a:pt x="176" y="371"/>
                  </a:cubicBezTo>
                  <a:cubicBezTo>
                    <a:pt x="217" y="371"/>
                    <a:pt x="254" y="352"/>
                    <a:pt x="292" y="333"/>
                  </a:cubicBezTo>
                  <a:cubicBezTo>
                    <a:pt x="415" y="218"/>
                    <a:pt x="415" y="218"/>
                    <a:pt x="307" y="83"/>
                  </a:cubicBezTo>
                  <a:cubicBezTo>
                    <a:pt x="288" y="53"/>
                    <a:pt x="262" y="27"/>
                    <a:pt x="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
            <p:cNvSpPr/>
            <p:nvPr/>
          </p:nvSpPr>
          <p:spPr>
            <a:xfrm>
              <a:off x="-5460972" y="-2883623"/>
              <a:ext cx="18957" cy="27695"/>
            </a:xfrm>
            <a:custGeom>
              <a:avLst/>
              <a:gdLst/>
              <a:ahLst/>
              <a:cxnLst/>
              <a:rect l="l" t="t" r="r" b="b"/>
              <a:pathLst>
                <a:path w="397" h="580" extrusionOk="0">
                  <a:moveTo>
                    <a:pt x="240" y="0"/>
                  </a:moveTo>
                  <a:cubicBezTo>
                    <a:pt x="224" y="23"/>
                    <a:pt x="214" y="41"/>
                    <a:pt x="202" y="59"/>
                  </a:cubicBezTo>
                  <a:cubicBezTo>
                    <a:pt x="288" y="142"/>
                    <a:pt x="251" y="273"/>
                    <a:pt x="329" y="351"/>
                  </a:cubicBezTo>
                  <a:cubicBezTo>
                    <a:pt x="224" y="433"/>
                    <a:pt x="67" y="378"/>
                    <a:pt x="0" y="512"/>
                  </a:cubicBezTo>
                  <a:cubicBezTo>
                    <a:pt x="31" y="520"/>
                    <a:pt x="67" y="520"/>
                    <a:pt x="86" y="538"/>
                  </a:cubicBezTo>
                  <a:cubicBezTo>
                    <a:pt x="109" y="564"/>
                    <a:pt x="131" y="580"/>
                    <a:pt x="146" y="580"/>
                  </a:cubicBezTo>
                  <a:cubicBezTo>
                    <a:pt x="169" y="580"/>
                    <a:pt x="184" y="557"/>
                    <a:pt x="195" y="516"/>
                  </a:cubicBezTo>
                  <a:cubicBezTo>
                    <a:pt x="202" y="471"/>
                    <a:pt x="206" y="426"/>
                    <a:pt x="240" y="426"/>
                  </a:cubicBezTo>
                  <a:cubicBezTo>
                    <a:pt x="255" y="426"/>
                    <a:pt x="277" y="437"/>
                    <a:pt x="303" y="456"/>
                  </a:cubicBezTo>
                  <a:cubicBezTo>
                    <a:pt x="310" y="460"/>
                    <a:pt x="319" y="463"/>
                    <a:pt x="326" y="463"/>
                  </a:cubicBezTo>
                  <a:cubicBezTo>
                    <a:pt x="355" y="463"/>
                    <a:pt x="389" y="423"/>
                    <a:pt x="393" y="373"/>
                  </a:cubicBezTo>
                  <a:cubicBezTo>
                    <a:pt x="397" y="295"/>
                    <a:pt x="386" y="221"/>
                    <a:pt x="336" y="154"/>
                  </a:cubicBezTo>
                  <a:cubicBezTo>
                    <a:pt x="300" y="104"/>
                    <a:pt x="269" y="52"/>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
            <p:cNvSpPr/>
            <p:nvPr/>
          </p:nvSpPr>
          <p:spPr>
            <a:xfrm>
              <a:off x="-5435474" y="-2751546"/>
              <a:ext cx="13275" cy="21297"/>
            </a:xfrm>
            <a:custGeom>
              <a:avLst/>
              <a:gdLst/>
              <a:ahLst/>
              <a:cxnLst/>
              <a:rect l="l" t="t" r="r" b="b"/>
              <a:pathLst>
                <a:path w="278" h="446" extrusionOk="0">
                  <a:moveTo>
                    <a:pt x="76" y="0"/>
                  </a:moveTo>
                  <a:cubicBezTo>
                    <a:pt x="46" y="0"/>
                    <a:pt x="20" y="26"/>
                    <a:pt x="1" y="67"/>
                  </a:cubicBezTo>
                  <a:cubicBezTo>
                    <a:pt x="76" y="138"/>
                    <a:pt x="109" y="214"/>
                    <a:pt x="23" y="299"/>
                  </a:cubicBezTo>
                  <a:cubicBezTo>
                    <a:pt x="83" y="326"/>
                    <a:pt x="61" y="415"/>
                    <a:pt x="139" y="445"/>
                  </a:cubicBezTo>
                  <a:cubicBezTo>
                    <a:pt x="147" y="363"/>
                    <a:pt x="125" y="262"/>
                    <a:pt x="244" y="254"/>
                  </a:cubicBezTo>
                  <a:cubicBezTo>
                    <a:pt x="263" y="254"/>
                    <a:pt x="278" y="236"/>
                    <a:pt x="273" y="217"/>
                  </a:cubicBezTo>
                  <a:cubicBezTo>
                    <a:pt x="266" y="131"/>
                    <a:pt x="214" y="75"/>
                    <a:pt x="143" y="26"/>
                  </a:cubicBezTo>
                  <a:cubicBezTo>
                    <a:pt x="121" y="12"/>
                    <a:pt x="99"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
            <p:cNvSpPr/>
            <p:nvPr/>
          </p:nvSpPr>
          <p:spPr>
            <a:xfrm>
              <a:off x="-5198061" y="-2766922"/>
              <a:ext cx="13418" cy="14516"/>
            </a:xfrm>
            <a:custGeom>
              <a:avLst/>
              <a:gdLst/>
              <a:ahLst/>
              <a:cxnLst/>
              <a:rect l="l" t="t" r="r" b="b"/>
              <a:pathLst>
                <a:path w="281" h="304" extrusionOk="0">
                  <a:moveTo>
                    <a:pt x="124" y="1"/>
                  </a:moveTo>
                  <a:cubicBezTo>
                    <a:pt x="101" y="1"/>
                    <a:pt x="79" y="8"/>
                    <a:pt x="49" y="34"/>
                  </a:cubicBezTo>
                  <a:cubicBezTo>
                    <a:pt x="30" y="68"/>
                    <a:pt x="23" y="101"/>
                    <a:pt x="23" y="139"/>
                  </a:cubicBezTo>
                  <a:cubicBezTo>
                    <a:pt x="23" y="172"/>
                    <a:pt x="1" y="244"/>
                    <a:pt x="27" y="244"/>
                  </a:cubicBezTo>
                  <a:lnTo>
                    <a:pt x="30" y="244"/>
                  </a:lnTo>
                  <a:cubicBezTo>
                    <a:pt x="38" y="244"/>
                    <a:pt x="42" y="240"/>
                    <a:pt x="49" y="240"/>
                  </a:cubicBezTo>
                  <a:cubicBezTo>
                    <a:pt x="75" y="240"/>
                    <a:pt x="87" y="258"/>
                    <a:pt x="98" y="274"/>
                  </a:cubicBezTo>
                  <a:cubicBezTo>
                    <a:pt x="109" y="289"/>
                    <a:pt x="116" y="303"/>
                    <a:pt x="132" y="303"/>
                  </a:cubicBezTo>
                  <a:cubicBezTo>
                    <a:pt x="218" y="303"/>
                    <a:pt x="281" y="222"/>
                    <a:pt x="277" y="132"/>
                  </a:cubicBezTo>
                  <a:lnTo>
                    <a:pt x="277" y="94"/>
                  </a:lnTo>
                  <a:cubicBezTo>
                    <a:pt x="221" y="75"/>
                    <a:pt x="184"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
            <p:cNvSpPr/>
            <p:nvPr/>
          </p:nvSpPr>
          <p:spPr>
            <a:xfrm>
              <a:off x="-5194336" y="-3042678"/>
              <a:ext cx="18670" cy="19291"/>
            </a:xfrm>
            <a:custGeom>
              <a:avLst/>
              <a:gdLst/>
              <a:ahLst/>
              <a:cxnLst/>
              <a:rect l="l" t="t" r="r" b="b"/>
              <a:pathLst>
                <a:path w="391" h="404" extrusionOk="0">
                  <a:moveTo>
                    <a:pt x="95" y="0"/>
                  </a:moveTo>
                  <a:cubicBezTo>
                    <a:pt x="61" y="19"/>
                    <a:pt x="20" y="31"/>
                    <a:pt x="1" y="71"/>
                  </a:cubicBezTo>
                  <a:cubicBezTo>
                    <a:pt x="61" y="109"/>
                    <a:pt x="35" y="169"/>
                    <a:pt x="35" y="224"/>
                  </a:cubicBezTo>
                  <a:cubicBezTo>
                    <a:pt x="73" y="340"/>
                    <a:pt x="195" y="345"/>
                    <a:pt x="274" y="400"/>
                  </a:cubicBezTo>
                  <a:cubicBezTo>
                    <a:pt x="282" y="404"/>
                    <a:pt x="289" y="404"/>
                    <a:pt x="292" y="404"/>
                  </a:cubicBezTo>
                  <a:cubicBezTo>
                    <a:pt x="330" y="404"/>
                    <a:pt x="356" y="322"/>
                    <a:pt x="390" y="281"/>
                  </a:cubicBezTo>
                  <a:lnTo>
                    <a:pt x="390" y="281"/>
                  </a:lnTo>
                  <a:cubicBezTo>
                    <a:pt x="368" y="288"/>
                    <a:pt x="342" y="292"/>
                    <a:pt x="323" y="292"/>
                  </a:cubicBezTo>
                  <a:cubicBezTo>
                    <a:pt x="289" y="292"/>
                    <a:pt x="263" y="281"/>
                    <a:pt x="248" y="232"/>
                  </a:cubicBezTo>
                  <a:cubicBezTo>
                    <a:pt x="211" y="157"/>
                    <a:pt x="106" y="116"/>
                    <a:pt x="128" y="8"/>
                  </a:cubicBezTo>
                  <a:cubicBezTo>
                    <a:pt x="117" y="4"/>
                    <a:pt x="106" y="4"/>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
            <p:cNvSpPr/>
            <p:nvPr/>
          </p:nvSpPr>
          <p:spPr>
            <a:xfrm>
              <a:off x="-5469567" y="-2967902"/>
              <a:ext cx="27743" cy="12558"/>
            </a:xfrm>
            <a:custGeom>
              <a:avLst/>
              <a:gdLst/>
              <a:ahLst/>
              <a:cxnLst/>
              <a:rect l="l" t="t" r="r" b="b"/>
              <a:pathLst>
                <a:path w="581" h="263" extrusionOk="0">
                  <a:moveTo>
                    <a:pt x="420" y="0"/>
                  </a:moveTo>
                  <a:cubicBezTo>
                    <a:pt x="394" y="0"/>
                    <a:pt x="368" y="4"/>
                    <a:pt x="345" y="12"/>
                  </a:cubicBezTo>
                  <a:cubicBezTo>
                    <a:pt x="202" y="45"/>
                    <a:pt x="57" y="97"/>
                    <a:pt x="1" y="262"/>
                  </a:cubicBezTo>
                  <a:cubicBezTo>
                    <a:pt x="68" y="262"/>
                    <a:pt x="72" y="192"/>
                    <a:pt x="113" y="161"/>
                  </a:cubicBezTo>
                  <a:cubicBezTo>
                    <a:pt x="150" y="131"/>
                    <a:pt x="185" y="113"/>
                    <a:pt x="211" y="113"/>
                  </a:cubicBezTo>
                  <a:cubicBezTo>
                    <a:pt x="255" y="113"/>
                    <a:pt x="292" y="147"/>
                    <a:pt x="333" y="218"/>
                  </a:cubicBezTo>
                  <a:cubicBezTo>
                    <a:pt x="345" y="225"/>
                    <a:pt x="356" y="232"/>
                    <a:pt x="364" y="236"/>
                  </a:cubicBezTo>
                  <a:cubicBezTo>
                    <a:pt x="386" y="199"/>
                    <a:pt x="412" y="165"/>
                    <a:pt x="461" y="165"/>
                  </a:cubicBezTo>
                  <a:cubicBezTo>
                    <a:pt x="464" y="165"/>
                    <a:pt x="472" y="165"/>
                    <a:pt x="476" y="169"/>
                  </a:cubicBezTo>
                  <a:lnTo>
                    <a:pt x="490" y="169"/>
                  </a:lnTo>
                  <a:cubicBezTo>
                    <a:pt x="528" y="169"/>
                    <a:pt x="558" y="147"/>
                    <a:pt x="580" y="113"/>
                  </a:cubicBezTo>
                  <a:cubicBezTo>
                    <a:pt x="551" y="26"/>
                    <a:pt x="483" y="0"/>
                    <a:pt x="4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
            <p:cNvSpPr/>
            <p:nvPr/>
          </p:nvSpPr>
          <p:spPr>
            <a:xfrm>
              <a:off x="-5222318" y="-2926455"/>
              <a:ext cx="14325" cy="13370"/>
            </a:xfrm>
            <a:custGeom>
              <a:avLst/>
              <a:gdLst/>
              <a:ahLst/>
              <a:cxnLst/>
              <a:rect l="l" t="t" r="r" b="b"/>
              <a:pathLst>
                <a:path w="300" h="280" extrusionOk="0">
                  <a:moveTo>
                    <a:pt x="124" y="0"/>
                  </a:moveTo>
                  <a:cubicBezTo>
                    <a:pt x="93" y="0"/>
                    <a:pt x="64" y="11"/>
                    <a:pt x="41" y="33"/>
                  </a:cubicBezTo>
                  <a:cubicBezTo>
                    <a:pt x="0" y="74"/>
                    <a:pt x="4" y="135"/>
                    <a:pt x="22" y="187"/>
                  </a:cubicBezTo>
                  <a:cubicBezTo>
                    <a:pt x="38" y="235"/>
                    <a:pt x="90" y="254"/>
                    <a:pt x="127" y="280"/>
                  </a:cubicBezTo>
                  <a:cubicBezTo>
                    <a:pt x="161" y="273"/>
                    <a:pt x="195" y="266"/>
                    <a:pt x="228" y="257"/>
                  </a:cubicBezTo>
                  <a:cubicBezTo>
                    <a:pt x="300" y="171"/>
                    <a:pt x="281" y="59"/>
                    <a:pt x="191" y="19"/>
                  </a:cubicBezTo>
                  <a:cubicBezTo>
                    <a:pt x="169" y="7"/>
                    <a:pt x="146"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
            <p:cNvSpPr/>
            <p:nvPr/>
          </p:nvSpPr>
          <p:spPr>
            <a:xfrm>
              <a:off x="-5356018" y="-3176569"/>
              <a:ext cx="17906" cy="15949"/>
            </a:xfrm>
            <a:custGeom>
              <a:avLst/>
              <a:gdLst/>
              <a:ahLst/>
              <a:cxnLst/>
              <a:rect l="l" t="t" r="r" b="b"/>
              <a:pathLst>
                <a:path w="375" h="334" extrusionOk="0">
                  <a:moveTo>
                    <a:pt x="162" y="0"/>
                  </a:moveTo>
                  <a:cubicBezTo>
                    <a:pt x="109" y="0"/>
                    <a:pt x="60" y="42"/>
                    <a:pt x="0" y="128"/>
                  </a:cubicBezTo>
                  <a:cubicBezTo>
                    <a:pt x="90" y="169"/>
                    <a:pt x="236" y="166"/>
                    <a:pt x="176" y="333"/>
                  </a:cubicBezTo>
                  <a:cubicBezTo>
                    <a:pt x="251" y="326"/>
                    <a:pt x="277" y="236"/>
                    <a:pt x="359" y="236"/>
                  </a:cubicBezTo>
                  <a:lnTo>
                    <a:pt x="374" y="236"/>
                  </a:lnTo>
                  <a:cubicBezTo>
                    <a:pt x="296" y="76"/>
                    <a:pt x="229"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
            <p:cNvSpPr/>
            <p:nvPr/>
          </p:nvSpPr>
          <p:spPr>
            <a:xfrm>
              <a:off x="-5410119" y="-2975398"/>
              <a:ext cx="16139" cy="18575"/>
            </a:xfrm>
            <a:custGeom>
              <a:avLst/>
              <a:gdLst/>
              <a:ahLst/>
              <a:cxnLst/>
              <a:rect l="l" t="t" r="r" b="b"/>
              <a:pathLst>
                <a:path w="338" h="389" extrusionOk="0">
                  <a:moveTo>
                    <a:pt x="124" y="0"/>
                  </a:moveTo>
                  <a:cubicBezTo>
                    <a:pt x="34" y="102"/>
                    <a:pt x="120" y="169"/>
                    <a:pt x="180" y="244"/>
                  </a:cubicBezTo>
                  <a:cubicBezTo>
                    <a:pt x="173" y="240"/>
                    <a:pt x="161" y="240"/>
                    <a:pt x="151" y="240"/>
                  </a:cubicBezTo>
                  <a:cubicBezTo>
                    <a:pt x="143" y="240"/>
                    <a:pt x="132" y="240"/>
                    <a:pt x="120" y="244"/>
                  </a:cubicBezTo>
                  <a:lnTo>
                    <a:pt x="94" y="244"/>
                  </a:lnTo>
                  <a:cubicBezTo>
                    <a:pt x="72" y="244"/>
                    <a:pt x="49" y="236"/>
                    <a:pt x="34" y="202"/>
                  </a:cubicBezTo>
                  <a:lnTo>
                    <a:pt x="34" y="202"/>
                  </a:lnTo>
                  <a:cubicBezTo>
                    <a:pt x="1" y="251"/>
                    <a:pt x="16" y="292"/>
                    <a:pt x="39" y="337"/>
                  </a:cubicBezTo>
                  <a:cubicBezTo>
                    <a:pt x="56" y="371"/>
                    <a:pt x="79" y="389"/>
                    <a:pt x="101" y="389"/>
                  </a:cubicBezTo>
                  <a:cubicBezTo>
                    <a:pt x="117" y="389"/>
                    <a:pt x="135" y="378"/>
                    <a:pt x="151" y="356"/>
                  </a:cubicBezTo>
                  <a:cubicBezTo>
                    <a:pt x="206" y="273"/>
                    <a:pt x="308" y="236"/>
                    <a:pt x="337" y="139"/>
                  </a:cubicBezTo>
                  <a:cubicBezTo>
                    <a:pt x="330" y="135"/>
                    <a:pt x="326" y="128"/>
                    <a:pt x="318" y="120"/>
                  </a:cubicBezTo>
                  <a:cubicBezTo>
                    <a:pt x="300" y="90"/>
                    <a:pt x="292" y="38"/>
                    <a:pt x="258" y="38"/>
                  </a:cubicBezTo>
                  <a:cubicBezTo>
                    <a:pt x="244" y="38"/>
                    <a:pt x="225" y="45"/>
                    <a:pt x="196" y="68"/>
                  </a:cubicBezTo>
                  <a:cubicBezTo>
                    <a:pt x="191" y="71"/>
                    <a:pt x="187" y="75"/>
                    <a:pt x="184" y="75"/>
                  </a:cubicBezTo>
                  <a:cubicBezTo>
                    <a:pt x="161" y="75"/>
                    <a:pt x="146" y="23"/>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
            <p:cNvSpPr/>
            <p:nvPr/>
          </p:nvSpPr>
          <p:spPr>
            <a:xfrm>
              <a:off x="-5074388" y="-2824222"/>
              <a:ext cx="13657" cy="17190"/>
            </a:xfrm>
            <a:custGeom>
              <a:avLst/>
              <a:gdLst/>
              <a:ahLst/>
              <a:cxnLst/>
              <a:rect l="l" t="t" r="r" b="b"/>
              <a:pathLst>
                <a:path w="286" h="360" extrusionOk="0">
                  <a:moveTo>
                    <a:pt x="106" y="1"/>
                  </a:moveTo>
                  <a:cubicBezTo>
                    <a:pt x="95" y="1"/>
                    <a:pt x="83" y="1"/>
                    <a:pt x="73" y="4"/>
                  </a:cubicBezTo>
                  <a:cubicBezTo>
                    <a:pt x="1" y="76"/>
                    <a:pt x="35" y="166"/>
                    <a:pt x="42" y="247"/>
                  </a:cubicBezTo>
                  <a:cubicBezTo>
                    <a:pt x="99" y="323"/>
                    <a:pt x="132" y="359"/>
                    <a:pt x="166" y="359"/>
                  </a:cubicBezTo>
                  <a:cubicBezTo>
                    <a:pt x="199" y="359"/>
                    <a:pt x="233" y="333"/>
                    <a:pt x="285" y="278"/>
                  </a:cubicBezTo>
                  <a:cubicBezTo>
                    <a:pt x="263" y="202"/>
                    <a:pt x="199" y="184"/>
                    <a:pt x="135" y="166"/>
                  </a:cubicBezTo>
                  <a:cubicBezTo>
                    <a:pt x="125" y="161"/>
                    <a:pt x="117" y="135"/>
                    <a:pt x="117" y="116"/>
                  </a:cubicBezTo>
                  <a:cubicBezTo>
                    <a:pt x="117" y="102"/>
                    <a:pt x="125" y="98"/>
                    <a:pt x="132" y="98"/>
                  </a:cubicBezTo>
                  <a:cubicBezTo>
                    <a:pt x="140" y="98"/>
                    <a:pt x="151" y="102"/>
                    <a:pt x="158" y="102"/>
                  </a:cubicBezTo>
                  <a:cubicBezTo>
                    <a:pt x="169" y="109"/>
                    <a:pt x="177" y="109"/>
                    <a:pt x="188" y="109"/>
                  </a:cubicBezTo>
                  <a:cubicBezTo>
                    <a:pt x="207" y="109"/>
                    <a:pt x="218" y="102"/>
                    <a:pt x="233" y="90"/>
                  </a:cubicBezTo>
                  <a:cubicBezTo>
                    <a:pt x="237" y="83"/>
                    <a:pt x="240" y="76"/>
                    <a:pt x="248" y="68"/>
                  </a:cubicBezTo>
                  <a:cubicBezTo>
                    <a:pt x="211" y="23"/>
                    <a:pt x="162"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
            <p:cNvSpPr/>
            <p:nvPr/>
          </p:nvSpPr>
          <p:spPr>
            <a:xfrm>
              <a:off x="-5464888" y="-2957540"/>
              <a:ext cx="16617" cy="22872"/>
            </a:xfrm>
            <a:custGeom>
              <a:avLst/>
              <a:gdLst/>
              <a:ahLst/>
              <a:cxnLst/>
              <a:rect l="l" t="t" r="r" b="b"/>
              <a:pathLst>
                <a:path w="348" h="479" extrusionOk="0">
                  <a:moveTo>
                    <a:pt x="235" y="1"/>
                  </a:moveTo>
                  <a:cubicBezTo>
                    <a:pt x="209" y="37"/>
                    <a:pt x="217" y="109"/>
                    <a:pt x="157" y="109"/>
                  </a:cubicBezTo>
                  <a:cubicBezTo>
                    <a:pt x="149" y="109"/>
                    <a:pt x="139" y="109"/>
                    <a:pt x="123" y="105"/>
                  </a:cubicBezTo>
                  <a:lnTo>
                    <a:pt x="123" y="105"/>
                  </a:lnTo>
                  <a:cubicBezTo>
                    <a:pt x="94" y="127"/>
                    <a:pt x="183" y="165"/>
                    <a:pt x="116" y="184"/>
                  </a:cubicBezTo>
                  <a:cubicBezTo>
                    <a:pt x="90" y="236"/>
                    <a:pt x="45" y="266"/>
                    <a:pt x="0" y="292"/>
                  </a:cubicBezTo>
                  <a:cubicBezTo>
                    <a:pt x="60" y="367"/>
                    <a:pt x="90" y="479"/>
                    <a:pt x="213" y="479"/>
                  </a:cubicBezTo>
                  <a:lnTo>
                    <a:pt x="228" y="479"/>
                  </a:lnTo>
                  <a:cubicBezTo>
                    <a:pt x="235" y="468"/>
                    <a:pt x="244" y="456"/>
                    <a:pt x="247" y="449"/>
                  </a:cubicBezTo>
                  <a:cubicBezTo>
                    <a:pt x="180" y="411"/>
                    <a:pt x="123" y="367"/>
                    <a:pt x="157" y="277"/>
                  </a:cubicBezTo>
                  <a:cubicBezTo>
                    <a:pt x="176" y="228"/>
                    <a:pt x="194" y="176"/>
                    <a:pt x="244" y="176"/>
                  </a:cubicBezTo>
                  <a:cubicBezTo>
                    <a:pt x="258" y="176"/>
                    <a:pt x="277" y="184"/>
                    <a:pt x="296" y="191"/>
                  </a:cubicBezTo>
                  <a:cubicBezTo>
                    <a:pt x="303" y="194"/>
                    <a:pt x="311" y="194"/>
                    <a:pt x="314" y="194"/>
                  </a:cubicBezTo>
                  <a:cubicBezTo>
                    <a:pt x="340" y="194"/>
                    <a:pt x="348" y="161"/>
                    <a:pt x="344" y="139"/>
                  </a:cubicBezTo>
                  <a:cubicBezTo>
                    <a:pt x="337" y="90"/>
                    <a:pt x="311" y="49"/>
                    <a:pt x="266" y="19"/>
                  </a:cubicBezTo>
                  <a:cubicBezTo>
                    <a:pt x="258" y="15"/>
                    <a:pt x="247" y="8"/>
                    <a:pt x="2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
            <p:cNvSpPr/>
            <p:nvPr/>
          </p:nvSpPr>
          <p:spPr>
            <a:xfrm>
              <a:off x="-4862665" y="-2753695"/>
              <a:ext cx="17333" cy="13227"/>
            </a:xfrm>
            <a:custGeom>
              <a:avLst/>
              <a:gdLst/>
              <a:ahLst/>
              <a:cxnLst/>
              <a:rect l="l" t="t" r="r" b="b"/>
              <a:pathLst>
                <a:path w="363" h="277" extrusionOk="0">
                  <a:moveTo>
                    <a:pt x="150" y="0"/>
                  </a:moveTo>
                  <a:cubicBezTo>
                    <a:pt x="49" y="0"/>
                    <a:pt x="1" y="64"/>
                    <a:pt x="16" y="164"/>
                  </a:cubicBezTo>
                  <a:cubicBezTo>
                    <a:pt x="42" y="180"/>
                    <a:pt x="64" y="199"/>
                    <a:pt x="97" y="199"/>
                  </a:cubicBezTo>
                  <a:cubicBezTo>
                    <a:pt x="105" y="199"/>
                    <a:pt x="116" y="199"/>
                    <a:pt x="124" y="195"/>
                  </a:cubicBezTo>
                  <a:cubicBezTo>
                    <a:pt x="139" y="191"/>
                    <a:pt x="154" y="191"/>
                    <a:pt x="165" y="191"/>
                  </a:cubicBezTo>
                  <a:cubicBezTo>
                    <a:pt x="210" y="191"/>
                    <a:pt x="240" y="217"/>
                    <a:pt x="247" y="273"/>
                  </a:cubicBezTo>
                  <a:cubicBezTo>
                    <a:pt x="262" y="277"/>
                    <a:pt x="273" y="277"/>
                    <a:pt x="281" y="277"/>
                  </a:cubicBezTo>
                  <a:cubicBezTo>
                    <a:pt x="363" y="277"/>
                    <a:pt x="311" y="195"/>
                    <a:pt x="307" y="161"/>
                  </a:cubicBezTo>
                  <a:cubicBezTo>
                    <a:pt x="304" y="71"/>
                    <a:pt x="247"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
            <p:cNvSpPr/>
            <p:nvPr/>
          </p:nvSpPr>
          <p:spPr>
            <a:xfrm>
              <a:off x="-5249297" y="-3100360"/>
              <a:ext cx="15375" cy="16999"/>
            </a:xfrm>
            <a:custGeom>
              <a:avLst/>
              <a:gdLst/>
              <a:ahLst/>
              <a:cxnLst/>
              <a:rect l="l" t="t" r="r" b="b"/>
              <a:pathLst>
                <a:path w="322" h="356" extrusionOk="0">
                  <a:moveTo>
                    <a:pt x="277" y="0"/>
                  </a:moveTo>
                  <a:cubicBezTo>
                    <a:pt x="237" y="19"/>
                    <a:pt x="270" y="121"/>
                    <a:pt x="214" y="121"/>
                  </a:cubicBezTo>
                  <a:cubicBezTo>
                    <a:pt x="203" y="121"/>
                    <a:pt x="187" y="113"/>
                    <a:pt x="165" y="105"/>
                  </a:cubicBezTo>
                  <a:cubicBezTo>
                    <a:pt x="154" y="98"/>
                    <a:pt x="143" y="90"/>
                    <a:pt x="135" y="83"/>
                  </a:cubicBezTo>
                  <a:lnTo>
                    <a:pt x="135" y="83"/>
                  </a:lnTo>
                  <a:cubicBezTo>
                    <a:pt x="151" y="147"/>
                    <a:pt x="143" y="180"/>
                    <a:pt x="109" y="180"/>
                  </a:cubicBezTo>
                  <a:cubicBezTo>
                    <a:pt x="94" y="180"/>
                    <a:pt x="72" y="173"/>
                    <a:pt x="42" y="154"/>
                  </a:cubicBezTo>
                  <a:cubicBezTo>
                    <a:pt x="30" y="176"/>
                    <a:pt x="16" y="195"/>
                    <a:pt x="1" y="218"/>
                  </a:cubicBezTo>
                  <a:cubicBezTo>
                    <a:pt x="1" y="225"/>
                    <a:pt x="1" y="233"/>
                    <a:pt x="4" y="236"/>
                  </a:cubicBezTo>
                  <a:cubicBezTo>
                    <a:pt x="42" y="300"/>
                    <a:pt x="106" y="356"/>
                    <a:pt x="173" y="356"/>
                  </a:cubicBezTo>
                  <a:cubicBezTo>
                    <a:pt x="180" y="356"/>
                    <a:pt x="184" y="356"/>
                    <a:pt x="192" y="352"/>
                  </a:cubicBezTo>
                  <a:cubicBezTo>
                    <a:pt x="282" y="337"/>
                    <a:pt x="277" y="233"/>
                    <a:pt x="304" y="157"/>
                  </a:cubicBezTo>
                  <a:cubicBezTo>
                    <a:pt x="322" y="102"/>
                    <a:pt x="308" y="5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
            <p:cNvSpPr/>
            <p:nvPr/>
          </p:nvSpPr>
          <p:spPr>
            <a:xfrm>
              <a:off x="-5430985" y="-3031982"/>
              <a:ext cx="12367" cy="23779"/>
            </a:xfrm>
            <a:custGeom>
              <a:avLst/>
              <a:gdLst/>
              <a:ahLst/>
              <a:cxnLst/>
              <a:rect l="l" t="t" r="r" b="b"/>
              <a:pathLst>
                <a:path w="259" h="498" extrusionOk="0">
                  <a:moveTo>
                    <a:pt x="243" y="0"/>
                  </a:moveTo>
                  <a:cubicBezTo>
                    <a:pt x="214" y="26"/>
                    <a:pt x="179" y="53"/>
                    <a:pt x="146" y="76"/>
                  </a:cubicBezTo>
                  <a:cubicBezTo>
                    <a:pt x="184" y="176"/>
                    <a:pt x="72" y="173"/>
                    <a:pt x="45" y="228"/>
                  </a:cubicBezTo>
                  <a:cubicBezTo>
                    <a:pt x="5" y="318"/>
                    <a:pt x="0" y="408"/>
                    <a:pt x="49" y="497"/>
                  </a:cubicBezTo>
                  <a:lnTo>
                    <a:pt x="75" y="497"/>
                  </a:lnTo>
                  <a:cubicBezTo>
                    <a:pt x="112" y="497"/>
                    <a:pt x="143" y="483"/>
                    <a:pt x="165" y="445"/>
                  </a:cubicBezTo>
                  <a:cubicBezTo>
                    <a:pt x="124" y="356"/>
                    <a:pt x="172" y="281"/>
                    <a:pt x="202" y="206"/>
                  </a:cubicBezTo>
                  <a:cubicBezTo>
                    <a:pt x="224" y="138"/>
                    <a:pt x="258" y="76"/>
                    <a:pt x="2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
            <p:cNvSpPr/>
            <p:nvPr/>
          </p:nvSpPr>
          <p:spPr>
            <a:xfrm>
              <a:off x="-5406394" y="-3083409"/>
              <a:ext cx="20628" cy="15232"/>
            </a:xfrm>
            <a:custGeom>
              <a:avLst/>
              <a:gdLst/>
              <a:ahLst/>
              <a:cxnLst/>
              <a:rect l="l" t="t" r="r" b="b"/>
              <a:pathLst>
                <a:path w="432" h="319" extrusionOk="0">
                  <a:moveTo>
                    <a:pt x="423" y="1"/>
                  </a:moveTo>
                  <a:cubicBezTo>
                    <a:pt x="379" y="20"/>
                    <a:pt x="334" y="42"/>
                    <a:pt x="289" y="54"/>
                  </a:cubicBezTo>
                  <a:cubicBezTo>
                    <a:pt x="285" y="61"/>
                    <a:pt x="285" y="72"/>
                    <a:pt x="285" y="80"/>
                  </a:cubicBezTo>
                  <a:cubicBezTo>
                    <a:pt x="282" y="72"/>
                    <a:pt x="278" y="64"/>
                    <a:pt x="278" y="57"/>
                  </a:cubicBezTo>
                  <a:cubicBezTo>
                    <a:pt x="263" y="57"/>
                    <a:pt x="244" y="61"/>
                    <a:pt x="230" y="61"/>
                  </a:cubicBezTo>
                  <a:cubicBezTo>
                    <a:pt x="203" y="61"/>
                    <a:pt x="173" y="54"/>
                    <a:pt x="144" y="38"/>
                  </a:cubicBezTo>
                  <a:lnTo>
                    <a:pt x="144" y="38"/>
                  </a:lnTo>
                  <a:cubicBezTo>
                    <a:pt x="158" y="116"/>
                    <a:pt x="144" y="135"/>
                    <a:pt x="113" y="135"/>
                  </a:cubicBezTo>
                  <a:cubicBezTo>
                    <a:pt x="99" y="135"/>
                    <a:pt x="83" y="132"/>
                    <a:pt x="68" y="128"/>
                  </a:cubicBezTo>
                  <a:cubicBezTo>
                    <a:pt x="50" y="125"/>
                    <a:pt x="35" y="116"/>
                    <a:pt x="23" y="116"/>
                  </a:cubicBezTo>
                  <a:cubicBezTo>
                    <a:pt x="13" y="116"/>
                    <a:pt x="5" y="121"/>
                    <a:pt x="1" y="125"/>
                  </a:cubicBezTo>
                  <a:cubicBezTo>
                    <a:pt x="42" y="151"/>
                    <a:pt x="76" y="169"/>
                    <a:pt x="65" y="237"/>
                  </a:cubicBezTo>
                  <a:cubicBezTo>
                    <a:pt x="54" y="308"/>
                    <a:pt x="140" y="292"/>
                    <a:pt x="180" y="315"/>
                  </a:cubicBezTo>
                  <a:cubicBezTo>
                    <a:pt x="188" y="318"/>
                    <a:pt x="196" y="318"/>
                    <a:pt x="199" y="318"/>
                  </a:cubicBezTo>
                  <a:cubicBezTo>
                    <a:pt x="225" y="318"/>
                    <a:pt x="218" y="273"/>
                    <a:pt x="225" y="247"/>
                  </a:cubicBezTo>
                  <a:cubicBezTo>
                    <a:pt x="259" y="139"/>
                    <a:pt x="394" y="121"/>
                    <a:pt x="432" y="12"/>
                  </a:cubicBezTo>
                  <a:cubicBezTo>
                    <a:pt x="427" y="9"/>
                    <a:pt x="427" y="4"/>
                    <a:pt x="4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
            <p:cNvSpPr/>
            <p:nvPr/>
          </p:nvSpPr>
          <p:spPr>
            <a:xfrm>
              <a:off x="-5513068" y="-3088900"/>
              <a:ext cx="18240" cy="15376"/>
            </a:xfrm>
            <a:custGeom>
              <a:avLst/>
              <a:gdLst/>
              <a:ahLst/>
              <a:cxnLst/>
              <a:rect l="l" t="t" r="r" b="b"/>
              <a:pathLst>
                <a:path w="382" h="322" extrusionOk="0">
                  <a:moveTo>
                    <a:pt x="67" y="0"/>
                  </a:moveTo>
                  <a:cubicBezTo>
                    <a:pt x="45" y="30"/>
                    <a:pt x="23" y="60"/>
                    <a:pt x="0" y="90"/>
                  </a:cubicBezTo>
                  <a:cubicBezTo>
                    <a:pt x="14" y="86"/>
                    <a:pt x="30" y="86"/>
                    <a:pt x="45" y="86"/>
                  </a:cubicBezTo>
                  <a:cubicBezTo>
                    <a:pt x="190" y="86"/>
                    <a:pt x="254" y="172"/>
                    <a:pt x="209" y="314"/>
                  </a:cubicBezTo>
                  <a:cubicBezTo>
                    <a:pt x="232" y="318"/>
                    <a:pt x="254" y="321"/>
                    <a:pt x="273" y="321"/>
                  </a:cubicBezTo>
                  <a:cubicBezTo>
                    <a:pt x="318" y="321"/>
                    <a:pt x="355" y="307"/>
                    <a:pt x="381" y="250"/>
                  </a:cubicBezTo>
                  <a:cubicBezTo>
                    <a:pt x="359" y="34"/>
                    <a:pt x="359" y="34"/>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
            <p:cNvSpPr/>
            <p:nvPr/>
          </p:nvSpPr>
          <p:spPr>
            <a:xfrm>
              <a:off x="-5249822" y="-2861133"/>
              <a:ext cx="15041" cy="11651"/>
            </a:xfrm>
            <a:custGeom>
              <a:avLst/>
              <a:gdLst/>
              <a:ahLst/>
              <a:cxnLst/>
              <a:rect l="l" t="t" r="r" b="b"/>
              <a:pathLst>
                <a:path w="315" h="244" extrusionOk="0">
                  <a:moveTo>
                    <a:pt x="143" y="0"/>
                  </a:moveTo>
                  <a:cubicBezTo>
                    <a:pt x="105" y="0"/>
                    <a:pt x="68" y="19"/>
                    <a:pt x="41" y="64"/>
                  </a:cubicBezTo>
                  <a:cubicBezTo>
                    <a:pt x="1" y="127"/>
                    <a:pt x="15" y="180"/>
                    <a:pt x="79" y="213"/>
                  </a:cubicBezTo>
                  <a:cubicBezTo>
                    <a:pt x="113" y="232"/>
                    <a:pt x="143" y="243"/>
                    <a:pt x="172" y="243"/>
                  </a:cubicBezTo>
                  <a:cubicBezTo>
                    <a:pt x="210" y="243"/>
                    <a:pt x="240" y="228"/>
                    <a:pt x="266" y="180"/>
                  </a:cubicBezTo>
                  <a:cubicBezTo>
                    <a:pt x="315" y="116"/>
                    <a:pt x="284" y="56"/>
                    <a:pt x="232" y="26"/>
                  </a:cubicBezTo>
                  <a:cubicBezTo>
                    <a:pt x="203" y="11"/>
                    <a:pt x="172"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
            <p:cNvSpPr/>
            <p:nvPr/>
          </p:nvSpPr>
          <p:spPr>
            <a:xfrm>
              <a:off x="-5471859" y="-3245138"/>
              <a:ext cx="19864" cy="24353"/>
            </a:xfrm>
            <a:custGeom>
              <a:avLst/>
              <a:gdLst/>
              <a:ahLst/>
              <a:cxnLst/>
              <a:rect l="l" t="t" r="r" b="b"/>
              <a:pathLst>
                <a:path w="416" h="510" extrusionOk="0">
                  <a:moveTo>
                    <a:pt x="112" y="1"/>
                  </a:moveTo>
                  <a:cubicBezTo>
                    <a:pt x="93" y="46"/>
                    <a:pt x="214" y="91"/>
                    <a:pt x="112" y="136"/>
                  </a:cubicBezTo>
                  <a:cubicBezTo>
                    <a:pt x="210" y="184"/>
                    <a:pt x="195" y="259"/>
                    <a:pt x="154" y="334"/>
                  </a:cubicBezTo>
                  <a:cubicBezTo>
                    <a:pt x="143" y="356"/>
                    <a:pt x="169" y="401"/>
                    <a:pt x="120" y="401"/>
                  </a:cubicBezTo>
                  <a:lnTo>
                    <a:pt x="116" y="401"/>
                  </a:lnTo>
                  <a:cubicBezTo>
                    <a:pt x="112" y="439"/>
                    <a:pt x="0" y="446"/>
                    <a:pt x="83" y="510"/>
                  </a:cubicBezTo>
                  <a:cubicBezTo>
                    <a:pt x="240" y="472"/>
                    <a:pt x="191" y="282"/>
                    <a:pt x="307" y="211"/>
                  </a:cubicBezTo>
                  <a:cubicBezTo>
                    <a:pt x="340" y="192"/>
                    <a:pt x="247" y="151"/>
                    <a:pt x="292" y="94"/>
                  </a:cubicBezTo>
                  <a:cubicBezTo>
                    <a:pt x="292" y="87"/>
                    <a:pt x="300" y="84"/>
                    <a:pt x="303" y="84"/>
                  </a:cubicBezTo>
                  <a:cubicBezTo>
                    <a:pt x="314" y="84"/>
                    <a:pt x="329" y="94"/>
                    <a:pt x="345" y="110"/>
                  </a:cubicBezTo>
                  <a:cubicBezTo>
                    <a:pt x="359" y="121"/>
                    <a:pt x="374" y="132"/>
                    <a:pt x="390" y="132"/>
                  </a:cubicBezTo>
                  <a:cubicBezTo>
                    <a:pt x="404" y="132"/>
                    <a:pt x="416" y="117"/>
                    <a:pt x="416" y="68"/>
                  </a:cubicBezTo>
                  <a:cubicBezTo>
                    <a:pt x="314" y="46"/>
                    <a:pt x="206" y="5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
            <p:cNvSpPr/>
            <p:nvPr/>
          </p:nvSpPr>
          <p:spPr>
            <a:xfrm>
              <a:off x="-5334960" y="-2778859"/>
              <a:ext cx="18575" cy="11269"/>
            </a:xfrm>
            <a:custGeom>
              <a:avLst/>
              <a:gdLst/>
              <a:ahLst/>
              <a:cxnLst/>
              <a:rect l="l" t="t" r="r" b="b"/>
              <a:pathLst>
                <a:path w="389" h="236" extrusionOk="0">
                  <a:moveTo>
                    <a:pt x="71" y="1"/>
                  </a:moveTo>
                  <a:lnTo>
                    <a:pt x="71" y="1"/>
                  </a:lnTo>
                  <a:cubicBezTo>
                    <a:pt x="0" y="94"/>
                    <a:pt x="49" y="161"/>
                    <a:pt x="128" y="210"/>
                  </a:cubicBezTo>
                  <a:cubicBezTo>
                    <a:pt x="154" y="228"/>
                    <a:pt x="180" y="236"/>
                    <a:pt x="202" y="236"/>
                  </a:cubicBezTo>
                  <a:cubicBezTo>
                    <a:pt x="254" y="236"/>
                    <a:pt x="299" y="194"/>
                    <a:pt x="344" y="150"/>
                  </a:cubicBezTo>
                  <a:cubicBezTo>
                    <a:pt x="389" y="94"/>
                    <a:pt x="356" y="63"/>
                    <a:pt x="318" y="30"/>
                  </a:cubicBezTo>
                  <a:cubicBezTo>
                    <a:pt x="277" y="45"/>
                    <a:pt x="236" y="56"/>
                    <a:pt x="199" y="56"/>
                  </a:cubicBezTo>
                  <a:cubicBezTo>
                    <a:pt x="154" y="56"/>
                    <a:pt x="109" y="4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
            <p:cNvSpPr/>
            <p:nvPr/>
          </p:nvSpPr>
          <p:spPr>
            <a:xfrm>
              <a:off x="-5221458" y="-2770121"/>
              <a:ext cx="15949" cy="13609"/>
            </a:xfrm>
            <a:custGeom>
              <a:avLst/>
              <a:gdLst/>
              <a:ahLst/>
              <a:cxnLst/>
              <a:rect l="l" t="t" r="r" b="b"/>
              <a:pathLst>
                <a:path w="334" h="285" extrusionOk="0">
                  <a:moveTo>
                    <a:pt x="128" y="1"/>
                  </a:moveTo>
                  <a:lnTo>
                    <a:pt x="128" y="1"/>
                  </a:lnTo>
                  <a:cubicBezTo>
                    <a:pt x="151" y="75"/>
                    <a:pt x="158" y="135"/>
                    <a:pt x="61" y="135"/>
                  </a:cubicBezTo>
                  <a:lnTo>
                    <a:pt x="42" y="135"/>
                  </a:lnTo>
                  <a:cubicBezTo>
                    <a:pt x="31" y="135"/>
                    <a:pt x="16" y="168"/>
                    <a:pt x="1" y="187"/>
                  </a:cubicBezTo>
                  <a:cubicBezTo>
                    <a:pt x="8" y="187"/>
                    <a:pt x="16" y="184"/>
                    <a:pt x="20" y="184"/>
                  </a:cubicBezTo>
                  <a:cubicBezTo>
                    <a:pt x="75" y="184"/>
                    <a:pt x="53" y="281"/>
                    <a:pt x="125" y="284"/>
                  </a:cubicBezTo>
                  <a:lnTo>
                    <a:pt x="135" y="284"/>
                  </a:lnTo>
                  <a:cubicBezTo>
                    <a:pt x="229" y="284"/>
                    <a:pt x="270" y="229"/>
                    <a:pt x="322" y="176"/>
                  </a:cubicBezTo>
                  <a:cubicBezTo>
                    <a:pt x="334" y="30"/>
                    <a:pt x="203" y="45"/>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
            <p:cNvSpPr/>
            <p:nvPr/>
          </p:nvSpPr>
          <p:spPr>
            <a:xfrm>
              <a:off x="-5396367" y="-3238692"/>
              <a:ext cx="13275" cy="15423"/>
            </a:xfrm>
            <a:custGeom>
              <a:avLst/>
              <a:gdLst/>
              <a:ahLst/>
              <a:cxnLst/>
              <a:rect l="l" t="t" r="r" b="b"/>
              <a:pathLst>
                <a:path w="278" h="323" extrusionOk="0">
                  <a:moveTo>
                    <a:pt x="68" y="1"/>
                  </a:moveTo>
                  <a:cubicBezTo>
                    <a:pt x="60" y="1"/>
                    <a:pt x="49" y="4"/>
                    <a:pt x="42" y="12"/>
                  </a:cubicBezTo>
                  <a:cubicBezTo>
                    <a:pt x="1" y="35"/>
                    <a:pt x="53" y="76"/>
                    <a:pt x="42" y="109"/>
                  </a:cubicBezTo>
                  <a:cubicBezTo>
                    <a:pt x="49" y="143"/>
                    <a:pt x="56" y="176"/>
                    <a:pt x="65" y="210"/>
                  </a:cubicBezTo>
                  <a:cubicBezTo>
                    <a:pt x="68" y="281"/>
                    <a:pt x="98" y="323"/>
                    <a:pt x="169" y="323"/>
                  </a:cubicBezTo>
                  <a:lnTo>
                    <a:pt x="172" y="323"/>
                  </a:lnTo>
                  <a:cubicBezTo>
                    <a:pt x="213" y="318"/>
                    <a:pt x="251" y="304"/>
                    <a:pt x="262" y="270"/>
                  </a:cubicBezTo>
                  <a:cubicBezTo>
                    <a:pt x="277" y="214"/>
                    <a:pt x="258" y="166"/>
                    <a:pt x="206" y="132"/>
                  </a:cubicBezTo>
                  <a:cubicBezTo>
                    <a:pt x="180" y="113"/>
                    <a:pt x="161" y="90"/>
                    <a:pt x="165" y="57"/>
                  </a:cubicBezTo>
                  <a:cubicBezTo>
                    <a:pt x="132" y="42"/>
                    <a:pt x="10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
            <p:cNvSpPr/>
            <p:nvPr/>
          </p:nvSpPr>
          <p:spPr>
            <a:xfrm>
              <a:off x="-5473483" y="-3202784"/>
              <a:ext cx="18622" cy="9311"/>
            </a:xfrm>
            <a:custGeom>
              <a:avLst/>
              <a:gdLst/>
              <a:ahLst/>
              <a:cxnLst/>
              <a:rect l="l" t="t" r="r" b="b"/>
              <a:pathLst>
                <a:path w="390" h="195" extrusionOk="0">
                  <a:moveTo>
                    <a:pt x="356" y="0"/>
                  </a:moveTo>
                  <a:cubicBezTo>
                    <a:pt x="296" y="4"/>
                    <a:pt x="236" y="8"/>
                    <a:pt x="177" y="11"/>
                  </a:cubicBezTo>
                  <a:lnTo>
                    <a:pt x="172" y="11"/>
                  </a:lnTo>
                  <a:cubicBezTo>
                    <a:pt x="150" y="37"/>
                    <a:pt x="132" y="64"/>
                    <a:pt x="101" y="64"/>
                  </a:cubicBezTo>
                  <a:cubicBezTo>
                    <a:pt x="87" y="64"/>
                    <a:pt x="72" y="56"/>
                    <a:pt x="57" y="45"/>
                  </a:cubicBezTo>
                  <a:cubicBezTo>
                    <a:pt x="49" y="42"/>
                    <a:pt x="46" y="37"/>
                    <a:pt x="38" y="37"/>
                  </a:cubicBezTo>
                  <a:cubicBezTo>
                    <a:pt x="23" y="37"/>
                    <a:pt x="12" y="60"/>
                    <a:pt x="1" y="75"/>
                  </a:cubicBezTo>
                  <a:cubicBezTo>
                    <a:pt x="68" y="154"/>
                    <a:pt x="127" y="194"/>
                    <a:pt x="188" y="194"/>
                  </a:cubicBezTo>
                  <a:cubicBezTo>
                    <a:pt x="244" y="194"/>
                    <a:pt x="300" y="161"/>
                    <a:pt x="360" y="94"/>
                  </a:cubicBezTo>
                  <a:cubicBezTo>
                    <a:pt x="389" y="60"/>
                    <a:pt x="374" y="3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
            <p:cNvSpPr/>
            <p:nvPr/>
          </p:nvSpPr>
          <p:spPr>
            <a:xfrm>
              <a:off x="-5397083" y="-3148015"/>
              <a:ext cx="14134" cy="12367"/>
            </a:xfrm>
            <a:custGeom>
              <a:avLst/>
              <a:gdLst/>
              <a:ahLst/>
              <a:cxnLst/>
              <a:rect l="l" t="t" r="r" b="b"/>
              <a:pathLst>
                <a:path w="296" h="259" extrusionOk="0">
                  <a:moveTo>
                    <a:pt x="244" y="1"/>
                  </a:moveTo>
                  <a:lnTo>
                    <a:pt x="244" y="1"/>
                  </a:lnTo>
                  <a:cubicBezTo>
                    <a:pt x="8" y="16"/>
                    <a:pt x="4" y="23"/>
                    <a:pt x="1" y="240"/>
                  </a:cubicBezTo>
                  <a:cubicBezTo>
                    <a:pt x="27" y="203"/>
                    <a:pt x="45" y="187"/>
                    <a:pt x="68" y="187"/>
                  </a:cubicBezTo>
                  <a:cubicBezTo>
                    <a:pt x="102" y="187"/>
                    <a:pt x="132" y="229"/>
                    <a:pt x="165" y="258"/>
                  </a:cubicBezTo>
                  <a:cubicBezTo>
                    <a:pt x="154" y="173"/>
                    <a:pt x="237" y="187"/>
                    <a:pt x="277" y="154"/>
                  </a:cubicBezTo>
                  <a:cubicBezTo>
                    <a:pt x="296" y="98"/>
                    <a:pt x="237" y="56"/>
                    <a:pt x="2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
            <p:cNvSpPr/>
            <p:nvPr/>
          </p:nvSpPr>
          <p:spPr>
            <a:xfrm>
              <a:off x="-5303015" y="-2704942"/>
              <a:ext cx="15375" cy="13943"/>
            </a:xfrm>
            <a:custGeom>
              <a:avLst/>
              <a:gdLst/>
              <a:ahLst/>
              <a:cxnLst/>
              <a:rect l="l" t="t" r="r" b="b"/>
              <a:pathLst>
                <a:path w="322" h="292" extrusionOk="0">
                  <a:moveTo>
                    <a:pt x="161" y="0"/>
                  </a:moveTo>
                  <a:cubicBezTo>
                    <a:pt x="124" y="0"/>
                    <a:pt x="87" y="26"/>
                    <a:pt x="53" y="41"/>
                  </a:cubicBezTo>
                  <a:cubicBezTo>
                    <a:pt x="1" y="67"/>
                    <a:pt x="4" y="138"/>
                    <a:pt x="23" y="190"/>
                  </a:cubicBezTo>
                  <a:cubicBezTo>
                    <a:pt x="46" y="258"/>
                    <a:pt x="106" y="292"/>
                    <a:pt x="180" y="292"/>
                  </a:cubicBezTo>
                  <a:cubicBezTo>
                    <a:pt x="251" y="292"/>
                    <a:pt x="289" y="258"/>
                    <a:pt x="296" y="183"/>
                  </a:cubicBezTo>
                  <a:cubicBezTo>
                    <a:pt x="299" y="157"/>
                    <a:pt x="322" y="127"/>
                    <a:pt x="303" y="97"/>
                  </a:cubicBezTo>
                  <a:lnTo>
                    <a:pt x="303" y="97"/>
                  </a:lnTo>
                  <a:cubicBezTo>
                    <a:pt x="236" y="187"/>
                    <a:pt x="206" y="228"/>
                    <a:pt x="177" y="228"/>
                  </a:cubicBezTo>
                  <a:cubicBezTo>
                    <a:pt x="151" y="228"/>
                    <a:pt x="124" y="198"/>
                    <a:pt x="75" y="146"/>
                  </a:cubicBezTo>
                  <a:lnTo>
                    <a:pt x="90" y="146"/>
                  </a:lnTo>
                  <a:cubicBezTo>
                    <a:pt x="158" y="146"/>
                    <a:pt x="210" y="123"/>
                    <a:pt x="240" y="59"/>
                  </a:cubicBezTo>
                  <a:cubicBezTo>
                    <a:pt x="218" y="15"/>
                    <a:pt x="191" y="0"/>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
            <p:cNvSpPr/>
            <p:nvPr/>
          </p:nvSpPr>
          <p:spPr>
            <a:xfrm>
              <a:off x="-5188224" y="-2890451"/>
              <a:ext cx="14707" cy="19864"/>
            </a:xfrm>
            <a:custGeom>
              <a:avLst/>
              <a:gdLst/>
              <a:ahLst/>
              <a:cxnLst/>
              <a:rect l="l" t="t" r="r" b="b"/>
              <a:pathLst>
                <a:path w="308" h="416" extrusionOk="0">
                  <a:moveTo>
                    <a:pt x="161" y="1"/>
                  </a:moveTo>
                  <a:cubicBezTo>
                    <a:pt x="146" y="1"/>
                    <a:pt x="124" y="9"/>
                    <a:pt x="102" y="19"/>
                  </a:cubicBezTo>
                  <a:cubicBezTo>
                    <a:pt x="116" y="45"/>
                    <a:pt x="138" y="83"/>
                    <a:pt x="120" y="102"/>
                  </a:cubicBezTo>
                  <a:cubicBezTo>
                    <a:pt x="0" y="221"/>
                    <a:pt x="90" y="297"/>
                    <a:pt x="172" y="375"/>
                  </a:cubicBezTo>
                  <a:cubicBezTo>
                    <a:pt x="183" y="371"/>
                    <a:pt x="191" y="367"/>
                    <a:pt x="198" y="367"/>
                  </a:cubicBezTo>
                  <a:cubicBezTo>
                    <a:pt x="206" y="367"/>
                    <a:pt x="214" y="375"/>
                    <a:pt x="209" y="397"/>
                  </a:cubicBezTo>
                  <a:cubicBezTo>
                    <a:pt x="224" y="409"/>
                    <a:pt x="240" y="416"/>
                    <a:pt x="250" y="416"/>
                  </a:cubicBezTo>
                  <a:cubicBezTo>
                    <a:pt x="273" y="416"/>
                    <a:pt x="292" y="401"/>
                    <a:pt x="307" y="375"/>
                  </a:cubicBezTo>
                  <a:lnTo>
                    <a:pt x="303" y="375"/>
                  </a:lnTo>
                  <a:cubicBezTo>
                    <a:pt x="228" y="337"/>
                    <a:pt x="307" y="270"/>
                    <a:pt x="277" y="225"/>
                  </a:cubicBezTo>
                  <a:cubicBezTo>
                    <a:pt x="187" y="210"/>
                    <a:pt x="164" y="162"/>
                    <a:pt x="191" y="76"/>
                  </a:cubicBezTo>
                  <a:cubicBezTo>
                    <a:pt x="202" y="23"/>
                    <a:pt x="191"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
            <p:cNvSpPr/>
            <p:nvPr/>
          </p:nvSpPr>
          <p:spPr>
            <a:xfrm>
              <a:off x="-5302490" y="-3058197"/>
              <a:ext cx="13275" cy="15567"/>
            </a:xfrm>
            <a:custGeom>
              <a:avLst/>
              <a:gdLst/>
              <a:ahLst/>
              <a:cxnLst/>
              <a:rect l="l" t="t" r="r" b="b"/>
              <a:pathLst>
                <a:path w="278" h="326" extrusionOk="0">
                  <a:moveTo>
                    <a:pt x="166" y="0"/>
                  </a:moveTo>
                  <a:cubicBezTo>
                    <a:pt x="143" y="0"/>
                    <a:pt x="121" y="7"/>
                    <a:pt x="90" y="26"/>
                  </a:cubicBezTo>
                  <a:cubicBezTo>
                    <a:pt x="162" y="68"/>
                    <a:pt x="124" y="127"/>
                    <a:pt x="98" y="168"/>
                  </a:cubicBezTo>
                  <a:cubicBezTo>
                    <a:pt x="90" y="180"/>
                    <a:pt x="83" y="183"/>
                    <a:pt x="76" y="183"/>
                  </a:cubicBezTo>
                  <a:cubicBezTo>
                    <a:pt x="53" y="183"/>
                    <a:pt x="31" y="154"/>
                    <a:pt x="12" y="149"/>
                  </a:cubicBezTo>
                  <a:lnTo>
                    <a:pt x="12" y="149"/>
                  </a:lnTo>
                  <a:cubicBezTo>
                    <a:pt x="1" y="187"/>
                    <a:pt x="12" y="221"/>
                    <a:pt x="38" y="247"/>
                  </a:cubicBezTo>
                  <a:cubicBezTo>
                    <a:pt x="76" y="284"/>
                    <a:pt x="135" y="325"/>
                    <a:pt x="176" y="325"/>
                  </a:cubicBezTo>
                  <a:cubicBezTo>
                    <a:pt x="192" y="325"/>
                    <a:pt x="202" y="318"/>
                    <a:pt x="210" y="311"/>
                  </a:cubicBezTo>
                  <a:cubicBezTo>
                    <a:pt x="259" y="258"/>
                    <a:pt x="278" y="161"/>
                    <a:pt x="247" y="78"/>
                  </a:cubicBezTo>
                  <a:cubicBezTo>
                    <a:pt x="229" y="26"/>
                    <a:pt x="202" y="0"/>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
            <p:cNvSpPr/>
            <p:nvPr/>
          </p:nvSpPr>
          <p:spPr>
            <a:xfrm>
              <a:off x="-5259993" y="-3038046"/>
              <a:ext cx="17906" cy="12033"/>
            </a:xfrm>
            <a:custGeom>
              <a:avLst/>
              <a:gdLst/>
              <a:ahLst/>
              <a:cxnLst/>
              <a:rect l="l" t="t" r="r" b="b"/>
              <a:pathLst>
                <a:path w="375" h="252" extrusionOk="0">
                  <a:moveTo>
                    <a:pt x="352" y="1"/>
                  </a:moveTo>
                  <a:lnTo>
                    <a:pt x="352" y="1"/>
                  </a:lnTo>
                  <a:cubicBezTo>
                    <a:pt x="322" y="23"/>
                    <a:pt x="296" y="30"/>
                    <a:pt x="266" y="30"/>
                  </a:cubicBezTo>
                  <a:cubicBezTo>
                    <a:pt x="244" y="30"/>
                    <a:pt x="221" y="27"/>
                    <a:pt x="199" y="23"/>
                  </a:cubicBezTo>
                  <a:cubicBezTo>
                    <a:pt x="176" y="19"/>
                    <a:pt x="154" y="15"/>
                    <a:pt x="131" y="15"/>
                  </a:cubicBezTo>
                  <a:cubicBezTo>
                    <a:pt x="109" y="15"/>
                    <a:pt x="83" y="19"/>
                    <a:pt x="61" y="34"/>
                  </a:cubicBezTo>
                  <a:cubicBezTo>
                    <a:pt x="42" y="68"/>
                    <a:pt x="19" y="98"/>
                    <a:pt x="0" y="131"/>
                  </a:cubicBezTo>
                  <a:cubicBezTo>
                    <a:pt x="53" y="176"/>
                    <a:pt x="94" y="232"/>
                    <a:pt x="165" y="251"/>
                  </a:cubicBezTo>
                  <a:cubicBezTo>
                    <a:pt x="192" y="143"/>
                    <a:pt x="375" y="150"/>
                    <a:pt x="3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
            <p:cNvSpPr/>
            <p:nvPr/>
          </p:nvSpPr>
          <p:spPr>
            <a:xfrm>
              <a:off x="-4917100" y="-2943979"/>
              <a:ext cx="13800" cy="12892"/>
            </a:xfrm>
            <a:custGeom>
              <a:avLst/>
              <a:gdLst/>
              <a:ahLst/>
              <a:cxnLst/>
              <a:rect l="l" t="t" r="r" b="b"/>
              <a:pathLst>
                <a:path w="289" h="270" extrusionOk="0">
                  <a:moveTo>
                    <a:pt x="94" y="0"/>
                  </a:moveTo>
                  <a:cubicBezTo>
                    <a:pt x="71" y="0"/>
                    <a:pt x="49" y="15"/>
                    <a:pt x="34" y="53"/>
                  </a:cubicBezTo>
                  <a:cubicBezTo>
                    <a:pt x="0" y="131"/>
                    <a:pt x="31" y="214"/>
                    <a:pt x="116" y="247"/>
                  </a:cubicBezTo>
                  <a:cubicBezTo>
                    <a:pt x="143" y="258"/>
                    <a:pt x="172" y="269"/>
                    <a:pt x="202" y="269"/>
                  </a:cubicBezTo>
                  <a:cubicBezTo>
                    <a:pt x="233" y="269"/>
                    <a:pt x="262" y="262"/>
                    <a:pt x="288" y="240"/>
                  </a:cubicBezTo>
                  <a:cubicBezTo>
                    <a:pt x="277" y="198"/>
                    <a:pt x="109" y="157"/>
                    <a:pt x="285" y="112"/>
                  </a:cubicBezTo>
                  <a:cubicBezTo>
                    <a:pt x="255" y="90"/>
                    <a:pt x="228" y="67"/>
                    <a:pt x="195" y="49"/>
                  </a:cubicBezTo>
                  <a:cubicBezTo>
                    <a:pt x="165" y="31"/>
                    <a:pt x="128"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
            <p:cNvSpPr/>
            <p:nvPr/>
          </p:nvSpPr>
          <p:spPr>
            <a:xfrm>
              <a:off x="-5249297" y="-2974157"/>
              <a:ext cx="13657" cy="13465"/>
            </a:xfrm>
            <a:custGeom>
              <a:avLst/>
              <a:gdLst/>
              <a:ahLst/>
              <a:cxnLst/>
              <a:rect l="l" t="t" r="r" b="b"/>
              <a:pathLst>
                <a:path w="286" h="282" extrusionOk="0">
                  <a:moveTo>
                    <a:pt x="173" y="0"/>
                  </a:moveTo>
                  <a:cubicBezTo>
                    <a:pt x="132" y="0"/>
                    <a:pt x="90" y="19"/>
                    <a:pt x="57" y="45"/>
                  </a:cubicBezTo>
                  <a:cubicBezTo>
                    <a:pt x="1" y="87"/>
                    <a:pt x="27" y="139"/>
                    <a:pt x="57" y="188"/>
                  </a:cubicBezTo>
                  <a:cubicBezTo>
                    <a:pt x="80" y="221"/>
                    <a:pt x="90" y="266"/>
                    <a:pt x="135" y="281"/>
                  </a:cubicBezTo>
                  <a:cubicBezTo>
                    <a:pt x="187" y="266"/>
                    <a:pt x="206" y="218"/>
                    <a:pt x="229" y="176"/>
                  </a:cubicBezTo>
                  <a:cubicBezTo>
                    <a:pt x="255" y="124"/>
                    <a:pt x="285" y="57"/>
                    <a:pt x="225" y="16"/>
                  </a:cubicBezTo>
                  <a:cubicBezTo>
                    <a:pt x="206" y="4"/>
                    <a:pt x="192"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
            <p:cNvSpPr/>
            <p:nvPr/>
          </p:nvSpPr>
          <p:spPr>
            <a:xfrm>
              <a:off x="-5437050" y="-3037187"/>
              <a:ext cx="18097" cy="8834"/>
            </a:xfrm>
            <a:custGeom>
              <a:avLst/>
              <a:gdLst/>
              <a:ahLst/>
              <a:cxnLst/>
              <a:rect l="l" t="t" r="r" b="b"/>
              <a:pathLst>
                <a:path w="379" h="185" extrusionOk="0">
                  <a:moveTo>
                    <a:pt x="116" y="1"/>
                  </a:moveTo>
                  <a:cubicBezTo>
                    <a:pt x="53" y="1"/>
                    <a:pt x="27" y="35"/>
                    <a:pt x="1" y="135"/>
                  </a:cubicBezTo>
                  <a:cubicBezTo>
                    <a:pt x="90" y="154"/>
                    <a:pt x="184" y="169"/>
                    <a:pt x="273" y="185"/>
                  </a:cubicBezTo>
                  <a:cubicBezTo>
                    <a:pt x="306" y="162"/>
                    <a:pt x="341" y="135"/>
                    <a:pt x="370" y="109"/>
                  </a:cubicBezTo>
                  <a:cubicBezTo>
                    <a:pt x="378" y="90"/>
                    <a:pt x="370" y="76"/>
                    <a:pt x="351" y="64"/>
                  </a:cubicBezTo>
                  <a:cubicBezTo>
                    <a:pt x="341" y="68"/>
                    <a:pt x="333" y="73"/>
                    <a:pt x="322" y="73"/>
                  </a:cubicBezTo>
                  <a:cubicBezTo>
                    <a:pt x="273" y="73"/>
                    <a:pt x="239" y="23"/>
                    <a:pt x="191" y="12"/>
                  </a:cubicBezTo>
                  <a:cubicBezTo>
                    <a:pt x="161" y="5"/>
                    <a:pt x="135"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
            <p:cNvSpPr/>
            <p:nvPr/>
          </p:nvSpPr>
          <p:spPr>
            <a:xfrm>
              <a:off x="-5362082" y="-3170505"/>
              <a:ext cx="17381" cy="10935"/>
            </a:xfrm>
            <a:custGeom>
              <a:avLst/>
              <a:gdLst/>
              <a:ahLst/>
              <a:cxnLst/>
              <a:rect l="l" t="t" r="r" b="b"/>
              <a:pathLst>
                <a:path w="364" h="229" extrusionOk="0">
                  <a:moveTo>
                    <a:pt x="127" y="1"/>
                  </a:moveTo>
                  <a:cubicBezTo>
                    <a:pt x="1" y="20"/>
                    <a:pt x="87" y="117"/>
                    <a:pt x="71" y="173"/>
                  </a:cubicBezTo>
                  <a:cubicBezTo>
                    <a:pt x="68" y="199"/>
                    <a:pt x="75" y="206"/>
                    <a:pt x="94" y="206"/>
                  </a:cubicBezTo>
                  <a:cubicBezTo>
                    <a:pt x="101" y="206"/>
                    <a:pt x="109" y="206"/>
                    <a:pt x="116" y="203"/>
                  </a:cubicBezTo>
                  <a:lnTo>
                    <a:pt x="142" y="203"/>
                  </a:lnTo>
                  <a:cubicBezTo>
                    <a:pt x="154" y="203"/>
                    <a:pt x="161" y="203"/>
                    <a:pt x="168" y="206"/>
                  </a:cubicBezTo>
                  <a:cubicBezTo>
                    <a:pt x="187" y="222"/>
                    <a:pt x="213" y="229"/>
                    <a:pt x="236" y="229"/>
                  </a:cubicBezTo>
                  <a:cubicBezTo>
                    <a:pt x="258" y="229"/>
                    <a:pt x="280" y="222"/>
                    <a:pt x="303" y="206"/>
                  </a:cubicBezTo>
                  <a:cubicBezTo>
                    <a:pt x="363" y="39"/>
                    <a:pt x="217" y="42"/>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
            <p:cNvSpPr/>
            <p:nvPr/>
          </p:nvSpPr>
          <p:spPr>
            <a:xfrm>
              <a:off x="-5355636" y="-2934859"/>
              <a:ext cx="12176" cy="11651"/>
            </a:xfrm>
            <a:custGeom>
              <a:avLst/>
              <a:gdLst/>
              <a:ahLst/>
              <a:cxnLst/>
              <a:rect l="l" t="t" r="r" b="b"/>
              <a:pathLst>
                <a:path w="255" h="244" extrusionOk="0">
                  <a:moveTo>
                    <a:pt x="101" y="0"/>
                  </a:moveTo>
                  <a:cubicBezTo>
                    <a:pt x="0" y="0"/>
                    <a:pt x="14" y="101"/>
                    <a:pt x="23" y="183"/>
                  </a:cubicBezTo>
                  <a:cubicBezTo>
                    <a:pt x="41" y="195"/>
                    <a:pt x="64" y="209"/>
                    <a:pt x="82" y="221"/>
                  </a:cubicBezTo>
                  <a:cubicBezTo>
                    <a:pt x="93" y="217"/>
                    <a:pt x="104" y="213"/>
                    <a:pt x="112" y="213"/>
                  </a:cubicBezTo>
                  <a:cubicBezTo>
                    <a:pt x="127" y="213"/>
                    <a:pt x="145" y="221"/>
                    <a:pt x="161" y="228"/>
                  </a:cubicBezTo>
                  <a:cubicBezTo>
                    <a:pt x="176" y="235"/>
                    <a:pt x="194" y="243"/>
                    <a:pt x="213" y="243"/>
                  </a:cubicBezTo>
                  <a:cubicBezTo>
                    <a:pt x="224" y="243"/>
                    <a:pt x="235" y="240"/>
                    <a:pt x="247" y="232"/>
                  </a:cubicBezTo>
                  <a:cubicBezTo>
                    <a:pt x="239" y="138"/>
                    <a:pt x="254" y="15"/>
                    <a:pt x="119" y="4"/>
                  </a:cubicBezTo>
                  <a:cubicBezTo>
                    <a:pt x="112" y="0"/>
                    <a:pt x="109"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
            <p:cNvSpPr/>
            <p:nvPr/>
          </p:nvSpPr>
          <p:spPr>
            <a:xfrm>
              <a:off x="-5385814" y="-3148922"/>
              <a:ext cx="14468" cy="9693"/>
            </a:xfrm>
            <a:custGeom>
              <a:avLst/>
              <a:gdLst/>
              <a:ahLst/>
              <a:cxnLst/>
              <a:rect l="l" t="t" r="r" b="b"/>
              <a:pathLst>
                <a:path w="303" h="203" extrusionOk="0">
                  <a:moveTo>
                    <a:pt x="158" y="1"/>
                  </a:moveTo>
                  <a:cubicBezTo>
                    <a:pt x="120" y="1"/>
                    <a:pt x="75" y="8"/>
                    <a:pt x="8" y="20"/>
                  </a:cubicBezTo>
                  <a:cubicBezTo>
                    <a:pt x="1" y="75"/>
                    <a:pt x="60" y="117"/>
                    <a:pt x="41" y="173"/>
                  </a:cubicBezTo>
                  <a:cubicBezTo>
                    <a:pt x="68" y="196"/>
                    <a:pt x="94" y="203"/>
                    <a:pt x="116" y="203"/>
                  </a:cubicBezTo>
                  <a:cubicBezTo>
                    <a:pt x="184" y="203"/>
                    <a:pt x="239" y="136"/>
                    <a:pt x="303" y="117"/>
                  </a:cubicBezTo>
                  <a:cubicBezTo>
                    <a:pt x="265" y="31"/>
                    <a:pt x="236"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
            <p:cNvSpPr/>
            <p:nvPr/>
          </p:nvSpPr>
          <p:spPr>
            <a:xfrm>
              <a:off x="-5512208" y="-3021955"/>
              <a:ext cx="12558" cy="10935"/>
            </a:xfrm>
            <a:custGeom>
              <a:avLst/>
              <a:gdLst/>
              <a:ahLst/>
              <a:cxnLst/>
              <a:rect l="l" t="t" r="r" b="b"/>
              <a:pathLst>
                <a:path w="263" h="229" extrusionOk="0">
                  <a:moveTo>
                    <a:pt x="139" y="0"/>
                  </a:moveTo>
                  <a:cubicBezTo>
                    <a:pt x="117" y="0"/>
                    <a:pt x="91" y="7"/>
                    <a:pt x="68" y="15"/>
                  </a:cubicBezTo>
                  <a:cubicBezTo>
                    <a:pt x="1" y="37"/>
                    <a:pt x="1" y="85"/>
                    <a:pt x="8" y="146"/>
                  </a:cubicBezTo>
                  <a:cubicBezTo>
                    <a:pt x="15" y="206"/>
                    <a:pt x="49" y="225"/>
                    <a:pt x="109" y="228"/>
                  </a:cubicBezTo>
                  <a:lnTo>
                    <a:pt x="113" y="228"/>
                  </a:lnTo>
                  <a:cubicBezTo>
                    <a:pt x="165" y="228"/>
                    <a:pt x="198" y="198"/>
                    <a:pt x="240" y="175"/>
                  </a:cubicBezTo>
                  <a:cubicBezTo>
                    <a:pt x="262" y="116"/>
                    <a:pt x="206" y="75"/>
                    <a:pt x="206" y="23"/>
                  </a:cubicBezTo>
                  <a:cubicBezTo>
                    <a:pt x="184" y="7"/>
                    <a:pt x="162" y="0"/>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
            <p:cNvSpPr/>
            <p:nvPr/>
          </p:nvSpPr>
          <p:spPr>
            <a:xfrm>
              <a:off x="-5317484" y="-2951858"/>
              <a:ext cx="13800" cy="14325"/>
            </a:xfrm>
            <a:custGeom>
              <a:avLst/>
              <a:gdLst/>
              <a:ahLst/>
              <a:cxnLst/>
              <a:rect l="l" t="t" r="r" b="b"/>
              <a:pathLst>
                <a:path w="289" h="300" extrusionOk="0">
                  <a:moveTo>
                    <a:pt x="154" y="1"/>
                  </a:moveTo>
                  <a:cubicBezTo>
                    <a:pt x="135" y="1"/>
                    <a:pt x="113" y="13"/>
                    <a:pt x="87" y="39"/>
                  </a:cubicBezTo>
                  <a:cubicBezTo>
                    <a:pt x="64" y="65"/>
                    <a:pt x="38" y="87"/>
                    <a:pt x="98" y="113"/>
                  </a:cubicBezTo>
                  <a:cubicBezTo>
                    <a:pt x="188" y="158"/>
                    <a:pt x="173" y="203"/>
                    <a:pt x="79" y="206"/>
                  </a:cubicBezTo>
                  <a:cubicBezTo>
                    <a:pt x="0" y="214"/>
                    <a:pt x="23" y="244"/>
                    <a:pt x="45" y="285"/>
                  </a:cubicBezTo>
                  <a:cubicBezTo>
                    <a:pt x="57" y="270"/>
                    <a:pt x="72" y="266"/>
                    <a:pt x="83" y="266"/>
                  </a:cubicBezTo>
                  <a:cubicBezTo>
                    <a:pt x="102" y="266"/>
                    <a:pt x="121" y="274"/>
                    <a:pt x="135" y="282"/>
                  </a:cubicBezTo>
                  <a:cubicBezTo>
                    <a:pt x="154" y="289"/>
                    <a:pt x="173" y="300"/>
                    <a:pt x="188" y="300"/>
                  </a:cubicBezTo>
                  <a:cubicBezTo>
                    <a:pt x="202" y="300"/>
                    <a:pt x="218" y="292"/>
                    <a:pt x="233" y="277"/>
                  </a:cubicBezTo>
                  <a:cubicBezTo>
                    <a:pt x="207" y="192"/>
                    <a:pt x="262" y="125"/>
                    <a:pt x="288" y="53"/>
                  </a:cubicBezTo>
                  <a:cubicBezTo>
                    <a:pt x="244" y="46"/>
                    <a:pt x="202"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
            <p:cNvSpPr/>
            <p:nvPr/>
          </p:nvSpPr>
          <p:spPr>
            <a:xfrm>
              <a:off x="-5412793" y="-2993973"/>
              <a:ext cx="12558" cy="18622"/>
            </a:xfrm>
            <a:custGeom>
              <a:avLst/>
              <a:gdLst/>
              <a:ahLst/>
              <a:cxnLst/>
              <a:rect l="l" t="t" r="r" b="b"/>
              <a:pathLst>
                <a:path w="263" h="390" extrusionOk="0">
                  <a:moveTo>
                    <a:pt x="262" y="1"/>
                  </a:moveTo>
                  <a:lnTo>
                    <a:pt x="262" y="1"/>
                  </a:lnTo>
                  <a:cubicBezTo>
                    <a:pt x="173" y="42"/>
                    <a:pt x="38" y="1"/>
                    <a:pt x="0" y="139"/>
                  </a:cubicBezTo>
                  <a:cubicBezTo>
                    <a:pt x="31" y="158"/>
                    <a:pt x="60" y="177"/>
                    <a:pt x="86" y="195"/>
                  </a:cubicBezTo>
                  <a:cubicBezTo>
                    <a:pt x="102" y="191"/>
                    <a:pt x="109" y="188"/>
                    <a:pt x="121" y="188"/>
                  </a:cubicBezTo>
                  <a:cubicBezTo>
                    <a:pt x="143" y="188"/>
                    <a:pt x="154" y="210"/>
                    <a:pt x="162" y="240"/>
                  </a:cubicBezTo>
                  <a:cubicBezTo>
                    <a:pt x="173" y="296"/>
                    <a:pt x="121" y="303"/>
                    <a:pt x="90" y="329"/>
                  </a:cubicBezTo>
                  <a:cubicBezTo>
                    <a:pt x="121" y="348"/>
                    <a:pt x="150" y="371"/>
                    <a:pt x="180" y="389"/>
                  </a:cubicBezTo>
                  <a:lnTo>
                    <a:pt x="184" y="389"/>
                  </a:lnTo>
                  <a:cubicBezTo>
                    <a:pt x="188" y="379"/>
                    <a:pt x="195" y="367"/>
                    <a:pt x="202" y="360"/>
                  </a:cubicBezTo>
                  <a:cubicBezTo>
                    <a:pt x="225" y="240"/>
                    <a:pt x="210" y="113"/>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
            <p:cNvSpPr/>
            <p:nvPr/>
          </p:nvSpPr>
          <p:spPr>
            <a:xfrm>
              <a:off x="-5216445" y="-2833294"/>
              <a:ext cx="16139" cy="13561"/>
            </a:xfrm>
            <a:custGeom>
              <a:avLst/>
              <a:gdLst/>
              <a:ahLst/>
              <a:cxnLst/>
              <a:rect l="l" t="t" r="r" b="b"/>
              <a:pathLst>
                <a:path w="338" h="284" extrusionOk="0">
                  <a:moveTo>
                    <a:pt x="139" y="0"/>
                  </a:moveTo>
                  <a:cubicBezTo>
                    <a:pt x="124" y="19"/>
                    <a:pt x="113" y="42"/>
                    <a:pt x="98" y="64"/>
                  </a:cubicBezTo>
                  <a:cubicBezTo>
                    <a:pt x="72" y="90"/>
                    <a:pt x="42" y="116"/>
                    <a:pt x="1" y="157"/>
                  </a:cubicBezTo>
                  <a:cubicBezTo>
                    <a:pt x="72" y="172"/>
                    <a:pt x="146" y="146"/>
                    <a:pt x="180" y="221"/>
                  </a:cubicBezTo>
                  <a:cubicBezTo>
                    <a:pt x="177" y="225"/>
                    <a:pt x="169" y="225"/>
                    <a:pt x="161" y="225"/>
                  </a:cubicBezTo>
                  <a:cubicBezTo>
                    <a:pt x="154" y="225"/>
                    <a:pt x="143" y="225"/>
                    <a:pt x="135" y="221"/>
                  </a:cubicBezTo>
                  <a:lnTo>
                    <a:pt x="113" y="221"/>
                  </a:lnTo>
                  <a:cubicBezTo>
                    <a:pt x="94" y="221"/>
                    <a:pt x="75" y="225"/>
                    <a:pt x="60" y="254"/>
                  </a:cubicBezTo>
                  <a:cubicBezTo>
                    <a:pt x="101" y="273"/>
                    <a:pt x="135" y="284"/>
                    <a:pt x="169" y="284"/>
                  </a:cubicBezTo>
                  <a:cubicBezTo>
                    <a:pt x="236" y="284"/>
                    <a:pt x="289" y="243"/>
                    <a:pt x="337" y="176"/>
                  </a:cubicBezTo>
                  <a:lnTo>
                    <a:pt x="334" y="168"/>
                  </a:lnTo>
                  <a:cubicBezTo>
                    <a:pt x="303" y="149"/>
                    <a:pt x="274" y="131"/>
                    <a:pt x="244" y="112"/>
                  </a:cubicBezTo>
                  <a:cubicBezTo>
                    <a:pt x="210" y="75"/>
                    <a:pt x="172" y="37"/>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
            <p:cNvSpPr/>
            <p:nvPr/>
          </p:nvSpPr>
          <p:spPr>
            <a:xfrm>
              <a:off x="-5506144" y="-3265289"/>
              <a:ext cx="14134" cy="12892"/>
            </a:xfrm>
            <a:custGeom>
              <a:avLst/>
              <a:gdLst/>
              <a:ahLst/>
              <a:cxnLst/>
              <a:rect l="l" t="t" r="r" b="b"/>
              <a:pathLst>
                <a:path w="296" h="270" extrusionOk="0">
                  <a:moveTo>
                    <a:pt x="166" y="0"/>
                  </a:moveTo>
                  <a:cubicBezTo>
                    <a:pt x="154" y="0"/>
                    <a:pt x="143" y="5"/>
                    <a:pt x="135" y="8"/>
                  </a:cubicBezTo>
                  <a:cubicBezTo>
                    <a:pt x="147" y="95"/>
                    <a:pt x="38" y="57"/>
                    <a:pt x="23" y="113"/>
                  </a:cubicBezTo>
                  <a:cubicBezTo>
                    <a:pt x="0" y="173"/>
                    <a:pt x="0" y="165"/>
                    <a:pt x="64" y="192"/>
                  </a:cubicBezTo>
                  <a:cubicBezTo>
                    <a:pt x="94" y="202"/>
                    <a:pt x="116" y="240"/>
                    <a:pt x="147" y="270"/>
                  </a:cubicBezTo>
                  <a:cubicBezTo>
                    <a:pt x="195" y="240"/>
                    <a:pt x="180" y="143"/>
                    <a:pt x="262" y="143"/>
                  </a:cubicBezTo>
                  <a:lnTo>
                    <a:pt x="266" y="143"/>
                  </a:lnTo>
                  <a:cubicBezTo>
                    <a:pt x="278" y="131"/>
                    <a:pt x="285" y="121"/>
                    <a:pt x="292" y="109"/>
                  </a:cubicBezTo>
                  <a:cubicBezTo>
                    <a:pt x="296" y="53"/>
                    <a:pt x="247" y="45"/>
                    <a:pt x="218" y="19"/>
                  </a:cubicBezTo>
                  <a:cubicBezTo>
                    <a:pt x="199" y="12"/>
                    <a:pt x="183" y="0"/>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
            <p:cNvSpPr/>
            <p:nvPr/>
          </p:nvSpPr>
          <p:spPr>
            <a:xfrm>
              <a:off x="-5515933" y="-3084794"/>
              <a:ext cx="15041" cy="10935"/>
            </a:xfrm>
            <a:custGeom>
              <a:avLst/>
              <a:gdLst/>
              <a:ahLst/>
              <a:cxnLst/>
              <a:rect l="l" t="t" r="r" b="b"/>
              <a:pathLst>
                <a:path w="315" h="229" extrusionOk="0">
                  <a:moveTo>
                    <a:pt x="105" y="0"/>
                  </a:moveTo>
                  <a:cubicBezTo>
                    <a:pt x="90" y="0"/>
                    <a:pt x="74" y="0"/>
                    <a:pt x="60" y="4"/>
                  </a:cubicBezTo>
                  <a:cubicBezTo>
                    <a:pt x="34" y="4"/>
                    <a:pt x="0" y="23"/>
                    <a:pt x="15" y="38"/>
                  </a:cubicBezTo>
                  <a:cubicBezTo>
                    <a:pt x="86" y="112"/>
                    <a:pt x="131" y="228"/>
                    <a:pt x="262" y="228"/>
                  </a:cubicBezTo>
                  <a:lnTo>
                    <a:pt x="269" y="228"/>
                  </a:lnTo>
                  <a:cubicBezTo>
                    <a:pt x="314" y="86"/>
                    <a:pt x="250"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5"/>
            <p:cNvSpPr/>
            <p:nvPr/>
          </p:nvSpPr>
          <p:spPr>
            <a:xfrm>
              <a:off x="-5068133" y="-2910793"/>
              <a:ext cx="17047" cy="11842"/>
            </a:xfrm>
            <a:custGeom>
              <a:avLst/>
              <a:gdLst/>
              <a:ahLst/>
              <a:cxnLst/>
              <a:rect l="l" t="t" r="r" b="b"/>
              <a:pathLst>
                <a:path w="357" h="248" extrusionOk="0">
                  <a:moveTo>
                    <a:pt x="117" y="0"/>
                  </a:moveTo>
                  <a:cubicBezTo>
                    <a:pt x="102" y="57"/>
                    <a:pt x="1" y="105"/>
                    <a:pt x="72" y="169"/>
                  </a:cubicBezTo>
                  <a:cubicBezTo>
                    <a:pt x="106" y="199"/>
                    <a:pt x="143" y="247"/>
                    <a:pt x="199" y="247"/>
                  </a:cubicBezTo>
                  <a:cubicBezTo>
                    <a:pt x="221" y="247"/>
                    <a:pt x="244" y="240"/>
                    <a:pt x="270" y="225"/>
                  </a:cubicBezTo>
                  <a:cubicBezTo>
                    <a:pt x="356" y="169"/>
                    <a:pt x="292" y="98"/>
                    <a:pt x="311" y="38"/>
                  </a:cubicBezTo>
                  <a:lnTo>
                    <a:pt x="311" y="38"/>
                  </a:lnTo>
                  <a:cubicBezTo>
                    <a:pt x="285" y="79"/>
                    <a:pt x="259" y="95"/>
                    <a:pt x="237" y="95"/>
                  </a:cubicBezTo>
                  <a:cubicBezTo>
                    <a:pt x="192" y="95"/>
                    <a:pt x="158" y="27"/>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
            <p:cNvSpPr/>
            <p:nvPr/>
          </p:nvSpPr>
          <p:spPr>
            <a:xfrm>
              <a:off x="-5358167" y="-2846521"/>
              <a:ext cx="12893" cy="10935"/>
            </a:xfrm>
            <a:custGeom>
              <a:avLst/>
              <a:gdLst/>
              <a:ahLst/>
              <a:cxnLst/>
              <a:rect l="l" t="t" r="r" b="b"/>
              <a:pathLst>
                <a:path w="270" h="229" extrusionOk="0">
                  <a:moveTo>
                    <a:pt x="150" y="0"/>
                  </a:moveTo>
                  <a:cubicBezTo>
                    <a:pt x="109" y="0"/>
                    <a:pt x="67" y="27"/>
                    <a:pt x="38" y="67"/>
                  </a:cubicBezTo>
                  <a:cubicBezTo>
                    <a:pt x="0" y="117"/>
                    <a:pt x="19" y="169"/>
                    <a:pt x="38" y="229"/>
                  </a:cubicBezTo>
                  <a:cubicBezTo>
                    <a:pt x="105" y="221"/>
                    <a:pt x="176" y="214"/>
                    <a:pt x="224" y="169"/>
                  </a:cubicBezTo>
                  <a:cubicBezTo>
                    <a:pt x="269" y="127"/>
                    <a:pt x="251" y="53"/>
                    <a:pt x="214" y="23"/>
                  </a:cubicBezTo>
                  <a:cubicBezTo>
                    <a:pt x="191" y="8"/>
                    <a:pt x="172"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
            <p:cNvSpPr/>
            <p:nvPr/>
          </p:nvSpPr>
          <p:spPr>
            <a:xfrm>
              <a:off x="-5415610" y="-2978263"/>
              <a:ext cx="14134" cy="14516"/>
            </a:xfrm>
            <a:custGeom>
              <a:avLst/>
              <a:gdLst/>
              <a:ahLst/>
              <a:cxnLst/>
              <a:rect l="l" t="t" r="r" b="b"/>
              <a:pathLst>
                <a:path w="296" h="304" extrusionOk="0">
                  <a:moveTo>
                    <a:pt x="149" y="0"/>
                  </a:moveTo>
                  <a:cubicBezTo>
                    <a:pt x="131" y="5"/>
                    <a:pt x="116" y="8"/>
                    <a:pt x="97" y="8"/>
                  </a:cubicBezTo>
                  <a:cubicBezTo>
                    <a:pt x="64" y="34"/>
                    <a:pt x="23" y="50"/>
                    <a:pt x="0" y="86"/>
                  </a:cubicBezTo>
                  <a:cubicBezTo>
                    <a:pt x="4" y="184"/>
                    <a:pt x="149" y="162"/>
                    <a:pt x="149" y="262"/>
                  </a:cubicBezTo>
                  <a:cubicBezTo>
                    <a:pt x="164" y="296"/>
                    <a:pt x="187" y="304"/>
                    <a:pt x="209" y="304"/>
                  </a:cubicBezTo>
                  <a:lnTo>
                    <a:pt x="235" y="304"/>
                  </a:lnTo>
                  <a:cubicBezTo>
                    <a:pt x="247" y="300"/>
                    <a:pt x="258" y="300"/>
                    <a:pt x="266" y="300"/>
                  </a:cubicBezTo>
                  <a:cubicBezTo>
                    <a:pt x="276" y="300"/>
                    <a:pt x="288" y="300"/>
                    <a:pt x="295" y="304"/>
                  </a:cubicBezTo>
                  <a:cubicBezTo>
                    <a:pt x="235" y="229"/>
                    <a:pt x="149" y="162"/>
                    <a:pt x="239" y="60"/>
                  </a:cubicBezTo>
                  <a:cubicBezTo>
                    <a:pt x="209" y="42"/>
                    <a:pt x="180" y="19"/>
                    <a:pt x="1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
            <p:cNvSpPr/>
            <p:nvPr/>
          </p:nvSpPr>
          <p:spPr>
            <a:xfrm>
              <a:off x="-5416517" y="-3260275"/>
              <a:ext cx="18766" cy="16665"/>
            </a:xfrm>
            <a:custGeom>
              <a:avLst/>
              <a:gdLst/>
              <a:ahLst/>
              <a:cxnLst/>
              <a:rect l="l" t="t" r="r" b="b"/>
              <a:pathLst>
                <a:path w="393" h="349" extrusionOk="0">
                  <a:moveTo>
                    <a:pt x="213" y="0"/>
                  </a:moveTo>
                  <a:lnTo>
                    <a:pt x="213" y="0"/>
                  </a:lnTo>
                  <a:cubicBezTo>
                    <a:pt x="128" y="4"/>
                    <a:pt x="86" y="87"/>
                    <a:pt x="16" y="120"/>
                  </a:cubicBezTo>
                  <a:cubicBezTo>
                    <a:pt x="11" y="120"/>
                    <a:pt x="7" y="124"/>
                    <a:pt x="0" y="124"/>
                  </a:cubicBezTo>
                  <a:lnTo>
                    <a:pt x="4" y="124"/>
                  </a:lnTo>
                  <a:cubicBezTo>
                    <a:pt x="123" y="124"/>
                    <a:pt x="206" y="191"/>
                    <a:pt x="273" y="281"/>
                  </a:cubicBezTo>
                  <a:cubicBezTo>
                    <a:pt x="288" y="304"/>
                    <a:pt x="277" y="348"/>
                    <a:pt x="314" y="348"/>
                  </a:cubicBezTo>
                  <a:lnTo>
                    <a:pt x="333" y="348"/>
                  </a:lnTo>
                  <a:cubicBezTo>
                    <a:pt x="359" y="340"/>
                    <a:pt x="392" y="326"/>
                    <a:pt x="389" y="288"/>
                  </a:cubicBezTo>
                  <a:cubicBezTo>
                    <a:pt x="389" y="251"/>
                    <a:pt x="385" y="214"/>
                    <a:pt x="352" y="191"/>
                  </a:cubicBezTo>
                  <a:cubicBezTo>
                    <a:pt x="321" y="176"/>
                    <a:pt x="285" y="173"/>
                    <a:pt x="251" y="157"/>
                  </a:cubicBezTo>
                  <a:cubicBezTo>
                    <a:pt x="176" y="124"/>
                    <a:pt x="164" y="71"/>
                    <a:pt x="206" y="12"/>
                  </a:cubicBezTo>
                  <a:cubicBezTo>
                    <a:pt x="209" y="8"/>
                    <a:pt x="209" y="4"/>
                    <a:pt x="2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
            <p:cNvSpPr/>
            <p:nvPr/>
          </p:nvSpPr>
          <p:spPr>
            <a:xfrm>
              <a:off x="-5419000" y="-3102509"/>
              <a:ext cx="15567" cy="18622"/>
            </a:xfrm>
            <a:custGeom>
              <a:avLst/>
              <a:gdLst/>
              <a:ahLst/>
              <a:cxnLst/>
              <a:rect l="l" t="t" r="r" b="b"/>
              <a:pathLst>
                <a:path w="326" h="390" extrusionOk="0">
                  <a:moveTo>
                    <a:pt x="228" y="1"/>
                  </a:moveTo>
                  <a:cubicBezTo>
                    <a:pt x="168" y="31"/>
                    <a:pt x="183" y="90"/>
                    <a:pt x="187" y="143"/>
                  </a:cubicBezTo>
                  <a:cubicBezTo>
                    <a:pt x="187" y="173"/>
                    <a:pt x="261" y="199"/>
                    <a:pt x="190" y="240"/>
                  </a:cubicBezTo>
                  <a:cubicBezTo>
                    <a:pt x="175" y="247"/>
                    <a:pt x="161" y="252"/>
                    <a:pt x="149" y="252"/>
                  </a:cubicBezTo>
                  <a:cubicBezTo>
                    <a:pt x="123" y="252"/>
                    <a:pt x="101" y="237"/>
                    <a:pt x="78" y="221"/>
                  </a:cubicBezTo>
                  <a:cubicBezTo>
                    <a:pt x="52" y="207"/>
                    <a:pt x="26" y="192"/>
                    <a:pt x="0" y="176"/>
                  </a:cubicBezTo>
                  <a:lnTo>
                    <a:pt x="0" y="176"/>
                  </a:lnTo>
                  <a:cubicBezTo>
                    <a:pt x="37" y="252"/>
                    <a:pt x="112" y="304"/>
                    <a:pt x="130" y="390"/>
                  </a:cubicBezTo>
                  <a:cubicBezTo>
                    <a:pt x="213" y="330"/>
                    <a:pt x="273" y="252"/>
                    <a:pt x="325" y="166"/>
                  </a:cubicBezTo>
                  <a:cubicBezTo>
                    <a:pt x="258" y="132"/>
                    <a:pt x="303" y="35"/>
                    <a:pt x="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
            <p:cNvSpPr/>
            <p:nvPr/>
          </p:nvSpPr>
          <p:spPr>
            <a:xfrm>
              <a:off x="-5309605" y="-3154270"/>
              <a:ext cx="15232" cy="9693"/>
            </a:xfrm>
            <a:custGeom>
              <a:avLst/>
              <a:gdLst/>
              <a:ahLst/>
              <a:cxnLst/>
              <a:rect l="l" t="t" r="r" b="b"/>
              <a:pathLst>
                <a:path w="319" h="203" extrusionOk="0">
                  <a:moveTo>
                    <a:pt x="206" y="1"/>
                  </a:moveTo>
                  <a:cubicBezTo>
                    <a:pt x="199" y="1"/>
                    <a:pt x="191" y="4"/>
                    <a:pt x="184" y="8"/>
                  </a:cubicBezTo>
                  <a:cubicBezTo>
                    <a:pt x="139" y="30"/>
                    <a:pt x="139" y="113"/>
                    <a:pt x="68" y="113"/>
                  </a:cubicBezTo>
                  <a:cubicBezTo>
                    <a:pt x="49" y="113"/>
                    <a:pt x="27" y="109"/>
                    <a:pt x="1" y="94"/>
                  </a:cubicBezTo>
                  <a:lnTo>
                    <a:pt x="1" y="94"/>
                  </a:lnTo>
                  <a:cubicBezTo>
                    <a:pt x="19" y="139"/>
                    <a:pt x="23" y="158"/>
                    <a:pt x="34" y="170"/>
                  </a:cubicBezTo>
                  <a:cubicBezTo>
                    <a:pt x="56" y="192"/>
                    <a:pt x="94" y="203"/>
                    <a:pt x="135" y="203"/>
                  </a:cubicBezTo>
                  <a:cubicBezTo>
                    <a:pt x="206" y="203"/>
                    <a:pt x="280" y="177"/>
                    <a:pt x="299" y="135"/>
                  </a:cubicBezTo>
                  <a:cubicBezTo>
                    <a:pt x="318" y="98"/>
                    <a:pt x="318" y="68"/>
                    <a:pt x="280" y="42"/>
                  </a:cubicBezTo>
                  <a:cubicBezTo>
                    <a:pt x="258" y="27"/>
                    <a:pt x="232" y="1"/>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
            <p:cNvSpPr/>
            <p:nvPr/>
          </p:nvSpPr>
          <p:spPr>
            <a:xfrm>
              <a:off x="-5379606" y="-2978789"/>
              <a:ext cx="14182" cy="9359"/>
            </a:xfrm>
            <a:custGeom>
              <a:avLst/>
              <a:gdLst/>
              <a:ahLst/>
              <a:cxnLst/>
              <a:rect l="l" t="t" r="r" b="b"/>
              <a:pathLst>
                <a:path w="297" h="196" extrusionOk="0">
                  <a:moveTo>
                    <a:pt x="192" y="1"/>
                  </a:moveTo>
                  <a:cubicBezTo>
                    <a:pt x="176" y="1"/>
                    <a:pt x="162" y="4"/>
                    <a:pt x="147" y="4"/>
                  </a:cubicBezTo>
                  <a:cubicBezTo>
                    <a:pt x="68" y="11"/>
                    <a:pt x="61" y="97"/>
                    <a:pt x="1" y="116"/>
                  </a:cubicBezTo>
                  <a:cubicBezTo>
                    <a:pt x="19" y="158"/>
                    <a:pt x="42" y="165"/>
                    <a:pt x="68" y="165"/>
                  </a:cubicBezTo>
                  <a:lnTo>
                    <a:pt x="83" y="165"/>
                  </a:lnTo>
                  <a:cubicBezTo>
                    <a:pt x="90" y="161"/>
                    <a:pt x="95" y="161"/>
                    <a:pt x="102" y="161"/>
                  </a:cubicBezTo>
                  <a:cubicBezTo>
                    <a:pt x="121" y="161"/>
                    <a:pt x="135" y="165"/>
                    <a:pt x="150" y="180"/>
                  </a:cubicBezTo>
                  <a:cubicBezTo>
                    <a:pt x="162" y="191"/>
                    <a:pt x="173" y="195"/>
                    <a:pt x="185" y="195"/>
                  </a:cubicBezTo>
                  <a:cubicBezTo>
                    <a:pt x="214" y="195"/>
                    <a:pt x="252" y="161"/>
                    <a:pt x="270" y="132"/>
                  </a:cubicBezTo>
                  <a:cubicBezTo>
                    <a:pt x="285" y="101"/>
                    <a:pt x="297" y="56"/>
                    <a:pt x="270" y="27"/>
                  </a:cubicBezTo>
                  <a:cubicBezTo>
                    <a:pt x="247" y="8"/>
                    <a:pt x="221" y="1"/>
                    <a:pt x="1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
            <p:cNvSpPr/>
            <p:nvPr/>
          </p:nvSpPr>
          <p:spPr>
            <a:xfrm>
              <a:off x="-5182542" y="-3043776"/>
              <a:ext cx="11317" cy="15041"/>
            </a:xfrm>
            <a:custGeom>
              <a:avLst/>
              <a:gdLst/>
              <a:ahLst/>
              <a:cxnLst/>
              <a:rect l="l" t="t" r="r" b="b"/>
              <a:pathLst>
                <a:path w="237" h="315" extrusionOk="0">
                  <a:moveTo>
                    <a:pt x="79" y="1"/>
                  </a:moveTo>
                  <a:cubicBezTo>
                    <a:pt x="1" y="68"/>
                    <a:pt x="76" y="188"/>
                    <a:pt x="1" y="255"/>
                  </a:cubicBezTo>
                  <a:cubicBezTo>
                    <a:pt x="16" y="304"/>
                    <a:pt x="42" y="315"/>
                    <a:pt x="76" y="315"/>
                  </a:cubicBezTo>
                  <a:cubicBezTo>
                    <a:pt x="95" y="315"/>
                    <a:pt x="121" y="311"/>
                    <a:pt x="143" y="304"/>
                  </a:cubicBezTo>
                  <a:cubicBezTo>
                    <a:pt x="150" y="296"/>
                    <a:pt x="158" y="289"/>
                    <a:pt x="166" y="278"/>
                  </a:cubicBezTo>
                  <a:cubicBezTo>
                    <a:pt x="236" y="173"/>
                    <a:pt x="150" y="102"/>
                    <a:pt x="109" y="16"/>
                  </a:cubicBezTo>
                  <a:cubicBezTo>
                    <a:pt x="98" y="12"/>
                    <a:pt x="90" y="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
            <p:cNvSpPr/>
            <p:nvPr/>
          </p:nvSpPr>
          <p:spPr>
            <a:xfrm>
              <a:off x="-5189848" y="-3045734"/>
              <a:ext cx="11126" cy="14182"/>
            </a:xfrm>
            <a:custGeom>
              <a:avLst/>
              <a:gdLst/>
              <a:ahLst/>
              <a:cxnLst/>
              <a:rect l="l" t="t" r="r" b="b"/>
              <a:pathLst>
                <a:path w="233" h="297" extrusionOk="0">
                  <a:moveTo>
                    <a:pt x="91" y="0"/>
                  </a:moveTo>
                  <a:cubicBezTo>
                    <a:pt x="79" y="0"/>
                    <a:pt x="64" y="5"/>
                    <a:pt x="53" y="5"/>
                  </a:cubicBezTo>
                  <a:lnTo>
                    <a:pt x="38" y="5"/>
                  </a:lnTo>
                  <a:cubicBezTo>
                    <a:pt x="27" y="23"/>
                    <a:pt x="12" y="42"/>
                    <a:pt x="1" y="64"/>
                  </a:cubicBezTo>
                  <a:cubicBezTo>
                    <a:pt x="12" y="68"/>
                    <a:pt x="23" y="68"/>
                    <a:pt x="34" y="72"/>
                  </a:cubicBezTo>
                  <a:cubicBezTo>
                    <a:pt x="12" y="180"/>
                    <a:pt x="117" y="221"/>
                    <a:pt x="154" y="296"/>
                  </a:cubicBezTo>
                  <a:cubicBezTo>
                    <a:pt x="229" y="229"/>
                    <a:pt x="154" y="109"/>
                    <a:pt x="232" y="42"/>
                  </a:cubicBezTo>
                  <a:cubicBezTo>
                    <a:pt x="203" y="8"/>
                    <a:pt x="165"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
            <p:cNvSpPr/>
            <p:nvPr/>
          </p:nvSpPr>
          <p:spPr>
            <a:xfrm>
              <a:off x="-5319776" y="-2719267"/>
              <a:ext cx="12701" cy="11985"/>
            </a:xfrm>
            <a:custGeom>
              <a:avLst/>
              <a:gdLst/>
              <a:ahLst/>
              <a:cxnLst/>
              <a:rect l="l" t="t" r="r" b="b"/>
              <a:pathLst>
                <a:path w="266" h="251" extrusionOk="0">
                  <a:moveTo>
                    <a:pt x="101" y="1"/>
                  </a:moveTo>
                  <a:cubicBezTo>
                    <a:pt x="0" y="1"/>
                    <a:pt x="15" y="90"/>
                    <a:pt x="19" y="147"/>
                  </a:cubicBezTo>
                  <a:cubicBezTo>
                    <a:pt x="26" y="202"/>
                    <a:pt x="64" y="251"/>
                    <a:pt x="131" y="251"/>
                  </a:cubicBezTo>
                  <a:cubicBezTo>
                    <a:pt x="138" y="251"/>
                    <a:pt x="150" y="251"/>
                    <a:pt x="161" y="247"/>
                  </a:cubicBezTo>
                  <a:cubicBezTo>
                    <a:pt x="202" y="240"/>
                    <a:pt x="240" y="228"/>
                    <a:pt x="266" y="188"/>
                  </a:cubicBezTo>
                  <a:cubicBezTo>
                    <a:pt x="179" y="154"/>
                    <a:pt x="150" y="79"/>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
            <p:cNvSpPr/>
            <p:nvPr/>
          </p:nvSpPr>
          <p:spPr>
            <a:xfrm>
              <a:off x="-5427977" y="-3189032"/>
              <a:ext cx="13275" cy="11603"/>
            </a:xfrm>
            <a:custGeom>
              <a:avLst/>
              <a:gdLst/>
              <a:ahLst/>
              <a:cxnLst/>
              <a:rect l="l" t="t" r="r" b="b"/>
              <a:pathLst>
                <a:path w="278" h="243" extrusionOk="0">
                  <a:moveTo>
                    <a:pt x="180" y="0"/>
                  </a:moveTo>
                  <a:cubicBezTo>
                    <a:pt x="151" y="30"/>
                    <a:pt x="169" y="94"/>
                    <a:pt x="99" y="94"/>
                  </a:cubicBezTo>
                  <a:lnTo>
                    <a:pt x="87" y="94"/>
                  </a:lnTo>
                  <a:cubicBezTo>
                    <a:pt x="1" y="94"/>
                    <a:pt x="4" y="153"/>
                    <a:pt x="38" y="217"/>
                  </a:cubicBezTo>
                  <a:cubicBezTo>
                    <a:pt x="61" y="232"/>
                    <a:pt x="83" y="239"/>
                    <a:pt x="106" y="239"/>
                  </a:cubicBezTo>
                  <a:cubicBezTo>
                    <a:pt x="121" y="239"/>
                    <a:pt x="139" y="235"/>
                    <a:pt x="154" y="225"/>
                  </a:cubicBezTo>
                  <a:cubicBezTo>
                    <a:pt x="173" y="213"/>
                    <a:pt x="188" y="209"/>
                    <a:pt x="203" y="209"/>
                  </a:cubicBezTo>
                  <a:cubicBezTo>
                    <a:pt x="229" y="209"/>
                    <a:pt x="256" y="225"/>
                    <a:pt x="278" y="243"/>
                  </a:cubicBezTo>
                  <a:cubicBezTo>
                    <a:pt x="270" y="153"/>
                    <a:pt x="263" y="63"/>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
            <p:cNvSpPr/>
            <p:nvPr/>
          </p:nvSpPr>
          <p:spPr>
            <a:xfrm>
              <a:off x="-5272837" y="-2654996"/>
              <a:ext cx="15041" cy="11651"/>
            </a:xfrm>
            <a:custGeom>
              <a:avLst/>
              <a:gdLst/>
              <a:ahLst/>
              <a:cxnLst/>
              <a:rect l="l" t="t" r="r" b="b"/>
              <a:pathLst>
                <a:path w="315" h="244" extrusionOk="0">
                  <a:moveTo>
                    <a:pt x="225" y="0"/>
                  </a:moveTo>
                  <a:cubicBezTo>
                    <a:pt x="214" y="0"/>
                    <a:pt x="202" y="4"/>
                    <a:pt x="187" y="8"/>
                  </a:cubicBezTo>
                  <a:cubicBezTo>
                    <a:pt x="217" y="34"/>
                    <a:pt x="273" y="45"/>
                    <a:pt x="247" y="105"/>
                  </a:cubicBezTo>
                  <a:cubicBezTo>
                    <a:pt x="243" y="116"/>
                    <a:pt x="221" y="131"/>
                    <a:pt x="209" y="131"/>
                  </a:cubicBezTo>
                  <a:lnTo>
                    <a:pt x="206" y="131"/>
                  </a:lnTo>
                  <a:cubicBezTo>
                    <a:pt x="165" y="124"/>
                    <a:pt x="157" y="83"/>
                    <a:pt x="142" y="53"/>
                  </a:cubicBezTo>
                  <a:cubicBezTo>
                    <a:pt x="135" y="42"/>
                    <a:pt x="138" y="26"/>
                    <a:pt x="135" y="16"/>
                  </a:cubicBezTo>
                  <a:cubicBezTo>
                    <a:pt x="8" y="112"/>
                    <a:pt x="0" y="157"/>
                    <a:pt x="105" y="221"/>
                  </a:cubicBezTo>
                  <a:cubicBezTo>
                    <a:pt x="128" y="233"/>
                    <a:pt x="150" y="243"/>
                    <a:pt x="173" y="243"/>
                  </a:cubicBezTo>
                  <a:cubicBezTo>
                    <a:pt x="187" y="243"/>
                    <a:pt x="202" y="236"/>
                    <a:pt x="217" y="217"/>
                  </a:cubicBezTo>
                  <a:cubicBezTo>
                    <a:pt x="254" y="173"/>
                    <a:pt x="314" y="128"/>
                    <a:pt x="304" y="64"/>
                  </a:cubicBezTo>
                  <a:cubicBezTo>
                    <a:pt x="295" y="23"/>
                    <a:pt x="266" y="0"/>
                    <a:pt x="2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
            <p:cNvSpPr/>
            <p:nvPr/>
          </p:nvSpPr>
          <p:spPr>
            <a:xfrm>
              <a:off x="-5129158" y="-2952574"/>
              <a:ext cx="13800" cy="11317"/>
            </a:xfrm>
            <a:custGeom>
              <a:avLst/>
              <a:gdLst/>
              <a:ahLst/>
              <a:cxnLst/>
              <a:rect l="l" t="t" r="r" b="b"/>
              <a:pathLst>
                <a:path w="289" h="237" extrusionOk="0">
                  <a:moveTo>
                    <a:pt x="154" y="1"/>
                  </a:moveTo>
                  <a:cubicBezTo>
                    <a:pt x="116" y="1"/>
                    <a:pt x="83" y="19"/>
                    <a:pt x="57" y="50"/>
                  </a:cubicBezTo>
                  <a:cubicBezTo>
                    <a:pt x="0" y="117"/>
                    <a:pt x="49" y="185"/>
                    <a:pt x="98" y="221"/>
                  </a:cubicBezTo>
                  <a:cubicBezTo>
                    <a:pt x="109" y="233"/>
                    <a:pt x="121" y="237"/>
                    <a:pt x="128" y="237"/>
                  </a:cubicBezTo>
                  <a:cubicBezTo>
                    <a:pt x="161" y="237"/>
                    <a:pt x="173" y="180"/>
                    <a:pt x="199" y="158"/>
                  </a:cubicBezTo>
                  <a:cubicBezTo>
                    <a:pt x="217" y="113"/>
                    <a:pt x="288" y="68"/>
                    <a:pt x="217" y="19"/>
                  </a:cubicBezTo>
                  <a:cubicBezTo>
                    <a:pt x="199" y="9"/>
                    <a:pt x="176"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
            <p:cNvSpPr/>
            <p:nvPr/>
          </p:nvSpPr>
          <p:spPr>
            <a:xfrm>
              <a:off x="-5454001" y="-2948467"/>
              <a:ext cx="18050" cy="20055"/>
            </a:xfrm>
            <a:custGeom>
              <a:avLst/>
              <a:gdLst/>
              <a:ahLst/>
              <a:cxnLst/>
              <a:rect l="l" t="t" r="r" b="b"/>
              <a:pathLst>
                <a:path w="378" h="420" extrusionOk="0">
                  <a:moveTo>
                    <a:pt x="366" y="1"/>
                  </a:moveTo>
                  <a:lnTo>
                    <a:pt x="366" y="1"/>
                  </a:lnTo>
                  <a:cubicBezTo>
                    <a:pt x="340" y="42"/>
                    <a:pt x="307" y="80"/>
                    <a:pt x="288" y="121"/>
                  </a:cubicBezTo>
                  <a:cubicBezTo>
                    <a:pt x="247" y="221"/>
                    <a:pt x="180" y="266"/>
                    <a:pt x="94" y="266"/>
                  </a:cubicBezTo>
                  <a:cubicBezTo>
                    <a:pt x="71" y="266"/>
                    <a:pt x="45" y="263"/>
                    <a:pt x="19" y="259"/>
                  </a:cubicBezTo>
                  <a:cubicBezTo>
                    <a:pt x="16" y="266"/>
                    <a:pt x="7" y="278"/>
                    <a:pt x="0" y="289"/>
                  </a:cubicBezTo>
                  <a:cubicBezTo>
                    <a:pt x="49" y="300"/>
                    <a:pt x="97" y="292"/>
                    <a:pt x="94" y="368"/>
                  </a:cubicBezTo>
                  <a:cubicBezTo>
                    <a:pt x="94" y="408"/>
                    <a:pt x="128" y="420"/>
                    <a:pt x="164" y="420"/>
                  </a:cubicBezTo>
                  <a:lnTo>
                    <a:pt x="176" y="420"/>
                  </a:lnTo>
                  <a:cubicBezTo>
                    <a:pt x="206" y="420"/>
                    <a:pt x="247" y="408"/>
                    <a:pt x="240" y="371"/>
                  </a:cubicBezTo>
                  <a:cubicBezTo>
                    <a:pt x="209" y="240"/>
                    <a:pt x="333" y="177"/>
                    <a:pt x="363" y="72"/>
                  </a:cubicBezTo>
                  <a:cubicBezTo>
                    <a:pt x="370" y="46"/>
                    <a:pt x="378" y="23"/>
                    <a:pt x="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
            <p:cNvSpPr/>
            <p:nvPr/>
          </p:nvSpPr>
          <p:spPr>
            <a:xfrm>
              <a:off x="-5548976" y="-3038763"/>
              <a:ext cx="12558" cy="14325"/>
            </a:xfrm>
            <a:custGeom>
              <a:avLst/>
              <a:gdLst/>
              <a:ahLst/>
              <a:cxnLst/>
              <a:rect l="l" t="t" r="r" b="b"/>
              <a:pathLst>
                <a:path w="263" h="300" extrusionOk="0">
                  <a:moveTo>
                    <a:pt x="98" y="1"/>
                  </a:moveTo>
                  <a:cubicBezTo>
                    <a:pt x="16" y="79"/>
                    <a:pt x="0" y="173"/>
                    <a:pt x="26" y="277"/>
                  </a:cubicBezTo>
                  <a:cubicBezTo>
                    <a:pt x="38" y="285"/>
                    <a:pt x="49" y="292"/>
                    <a:pt x="60" y="299"/>
                  </a:cubicBezTo>
                  <a:cubicBezTo>
                    <a:pt x="79" y="228"/>
                    <a:pt x="109" y="168"/>
                    <a:pt x="191" y="168"/>
                  </a:cubicBezTo>
                  <a:lnTo>
                    <a:pt x="210" y="168"/>
                  </a:lnTo>
                  <a:cubicBezTo>
                    <a:pt x="225" y="168"/>
                    <a:pt x="243" y="139"/>
                    <a:pt x="262" y="123"/>
                  </a:cubicBezTo>
                  <a:cubicBezTo>
                    <a:pt x="240" y="42"/>
                    <a:pt x="147" y="53"/>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
            <p:cNvSpPr/>
            <p:nvPr/>
          </p:nvSpPr>
          <p:spPr>
            <a:xfrm>
              <a:off x="-5386387" y="-3101220"/>
              <a:ext cx="9550" cy="18431"/>
            </a:xfrm>
            <a:custGeom>
              <a:avLst/>
              <a:gdLst/>
              <a:ahLst/>
              <a:cxnLst/>
              <a:rect l="l" t="t" r="r" b="b"/>
              <a:pathLst>
                <a:path w="200" h="386" extrusionOk="0">
                  <a:moveTo>
                    <a:pt x="46" y="1"/>
                  </a:moveTo>
                  <a:lnTo>
                    <a:pt x="35" y="4"/>
                  </a:lnTo>
                  <a:cubicBezTo>
                    <a:pt x="23" y="113"/>
                    <a:pt x="13" y="220"/>
                    <a:pt x="1" y="329"/>
                  </a:cubicBezTo>
                  <a:cubicBezTo>
                    <a:pt x="1" y="344"/>
                    <a:pt x="4" y="359"/>
                    <a:pt x="8" y="374"/>
                  </a:cubicBezTo>
                  <a:lnTo>
                    <a:pt x="13" y="385"/>
                  </a:lnTo>
                  <a:cubicBezTo>
                    <a:pt x="72" y="374"/>
                    <a:pt x="87" y="329"/>
                    <a:pt x="87" y="280"/>
                  </a:cubicBezTo>
                  <a:cubicBezTo>
                    <a:pt x="83" y="198"/>
                    <a:pt x="125" y="158"/>
                    <a:pt x="199" y="139"/>
                  </a:cubicBezTo>
                  <a:cubicBezTo>
                    <a:pt x="158" y="63"/>
                    <a:pt x="91" y="45"/>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
            <p:cNvSpPr/>
            <p:nvPr/>
          </p:nvSpPr>
          <p:spPr>
            <a:xfrm>
              <a:off x="-5452759" y="-3294368"/>
              <a:ext cx="13465" cy="9168"/>
            </a:xfrm>
            <a:custGeom>
              <a:avLst/>
              <a:gdLst/>
              <a:ahLst/>
              <a:cxnLst/>
              <a:rect l="l" t="t" r="r" b="b"/>
              <a:pathLst>
                <a:path w="282" h="192" extrusionOk="0">
                  <a:moveTo>
                    <a:pt x="135" y="0"/>
                  </a:moveTo>
                  <a:cubicBezTo>
                    <a:pt x="112" y="0"/>
                    <a:pt x="94" y="8"/>
                    <a:pt x="68" y="31"/>
                  </a:cubicBezTo>
                  <a:cubicBezTo>
                    <a:pt x="23" y="64"/>
                    <a:pt x="0" y="131"/>
                    <a:pt x="52" y="169"/>
                  </a:cubicBezTo>
                  <a:cubicBezTo>
                    <a:pt x="79" y="188"/>
                    <a:pt x="97" y="191"/>
                    <a:pt x="120" y="191"/>
                  </a:cubicBezTo>
                  <a:cubicBezTo>
                    <a:pt x="176" y="191"/>
                    <a:pt x="221" y="138"/>
                    <a:pt x="281" y="102"/>
                  </a:cubicBezTo>
                  <a:cubicBezTo>
                    <a:pt x="225" y="64"/>
                    <a:pt x="18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
            <p:cNvSpPr/>
            <p:nvPr/>
          </p:nvSpPr>
          <p:spPr>
            <a:xfrm>
              <a:off x="-5403147" y="-2993973"/>
              <a:ext cx="7544" cy="17190"/>
            </a:xfrm>
            <a:custGeom>
              <a:avLst/>
              <a:gdLst/>
              <a:ahLst/>
              <a:cxnLst/>
              <a:rect l="l" t="t" r="r" b="b"/>
              <a:pathLst>
                <a:path w="158" h="360" extrusionOk="0">
                  <a:moveTo>
                    <a:pt x="60" y="1"/>
                  </a:moveTo>
                  <a:cubicBezTo>
                    <a:pt x="8" y="113"/>
                    <a:pt x="23" y="240"/>
                    <a:pt x="0" y="360"/>
                  </a:cubicBezTo>
                  <a:cubicBezTo>
                    <a:pt x="157" y="337"/>
                    <a:pt x="157" y="337"/>
                    <a:pt x="124" y="191"/>
                  </a:cubicBezTo>
                  <a:cubicBezTo>
                    <a:pt x="112" y="150"/>
                    <a:pt x="112" y="110"/>
                    <a:pt x="105" y="68"/>
                  </a:cubicBezTo>
                  <a:cubicBezTo>
                    <a:pt x="109" y="31"/>
                    <a:pt x="86" y="15"/>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
            <p:cNvSpPr/>
            <p:nvPr/>
          </p:nvSpPr>
          <p:spPr>
            <a:xfrm>
              <a:off x="-5323357" y="-3015031"/>
              <a:ext cx="12558" cy="17524"/>
            </a:xfrm>
            <a:custGeom>
              <a:avLst/>
              <a:gdLst/>
              <a:ahLst/>
              <a:cxnLst/>
              <a:rect l="l" t="t" r="r" b="b"/>
              <a:pathLst>
                <a:path w="263" h="367" extrusionOk="0">
                  <a:moveTo>
                    <a:pt x="106" y="1"/>
                  </a:moveTo>
                  <a:cubicBezTo>
                    <a:pt x="97" y="1"/>
                    <a:pt x="87" y="4"/>
                    <a:pt x="75" y="12"/>
                  </a:cubicBezTo>
                  <a:cubicBezTo>
                    <a:pt x="56" y="57"/>
                    <a:pt x="1" y="90"/>
                    <a:pt x="27" y="150"/>
                  </a:cubicBezTo>
                  <a:lnTo>
                    <a:pt x="30" y="150"/>
                  </a:lnTo>
                  <a:cubicBezTo>
                    <a:pt x="49" y="128"/>
                    <a:pt x="64" y="106"/>
                    <a:pt x="87" y="90"/>
                  </a:cubicBezTo>
                  <a:cubicBezTo>
                    <a:pt x="94" y="87"/>
                    <a:pt x="101" y="83"/>
                    <a:pt x="106" y="83"/>
                  </a:cubicBezTo>
                  <a:cubicBezTo>
                    <a:pt x="123" y="83"/>
                    <a:pt x="139" y="97"/>
                    <a:pt x="146" y="113"/>
                  </a:cubicBezTo>
                  <a:cubicBezTo>
                    <a:pt x="154" y="124"/>
                    <a:pt x="154" y="147"/>
                    <a:pt x="150" y="161"/>
                  </a:cubicBezTo>
                  <a:cubicBezTo>
                    <a:pt x="142" y="180"/>
                    <a:pt x="132" y="187"/>
                    <a:pt x="123" y="187"/>
                  </a:cubicBezTo>
                  <a:cubicBezTo>
                    <a:pt x="109" y="187"/>
                    <a:pt x="94" y="169"/>
                    <a:pt x="79" y="165"/>
                  </a:cubicBezTo>
                  <a:cubicBezTo>
                    <a:pt x="64" y="161"/>
                    <a:pt x="45" y="158"/>
                    <a:pt x="27" y="154"/>
                  </a:cubicBezTo>
                  <a:lnTo>
                    <a:pt x="27" y="154"/>
                  </a:lnTo>
                  <a:cubicBezTo>
                    <a:pt x="30" y="173"/>
                    <a:pt x="34" y="192"/>
                    <a:pt x="34" y="210"/>
                  </a:cubicBezTo>
                  <a:cubicBezTo>
                    <a:pt x="106" y="237"/>
                    <a:pt x="101" y="333"/>
                    <a:pt x="176" y="367"/>
                  </a:cubicBezTo>
                  <a:cubicBezTo>
                    <a:pt x="176" y="326"/>
                    <a:pt x="176" y="292"/>
                    <a:pt x="180" y="254"/>
                  </a:cubicBezTo>
                  <a:cubicBezTo>
                    <a:pt x="199" y="176"/>
                    <a:pt x="263" y="90"/>
                    <a:pt x="158" y="19"/>
                  </a:cubicBezTo>
                  <a:cubicBezTo>
                    <a:pt x="142" y="12"/>
                    <a:pt x="123"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
            <p:cNvSpPr/>
            <p:nvPr/>
          </p:nvSpPr>
          <p:spPr>
            <a:xfrm>
              <a:off x="-5547734" y="-3029451"/>
              <a:ext cx="15757" cy="11078"/>
            </a:xfrm>
            <a:custGeom>
              <a:avLst/>
              <a:gdLst/>
              <a:ahLst/>
              <a:cxnLst/>
              <a:rect l="l" t="t" r="r" b="b"/>
              <a:pathLst>
                <a:path w="330" h="232" extrusionOk="0">
                  <a:moveTo>
                    <a:pt x="278" y="0"/>
                  </a:moveTo>
                  <a:cubicBezTo>
                    <a:pt x="210" y="37"/>
                    <a:pt x="157" y="108"/>
                    <a:pt x="72" y="108"/>
                  </a:cubicBezTo>
                  <a:cubicBezTo>
                    <a:pt x="60" y="108"/>
                    <a:pt x="45" y="108"/>
                    <a:pt x="34" y="104"/>
                  </a:cubicBezTo>
                  <a:cubicBezTo>
                    <a:pt x="23" y="97"/>
                    <a:pt x="12" y="90"/>
                    <a:pt x="0" y="82"/>
                  </a:cubicBezTo>
                  <a:lnTo>
                    <a:pt x="0" y="94"/>
                  </a:lnTo>
                  <a:cubicBezTo>
                    <a:pt x="27" y="187"/>
                    <a:pt x="60" y="232"/>
                    <a:pt x="121" y="232"/>
                  </a:cubicBezTo>
                  <a:cubicBezTo>
                    <a:pt x="150" y="232"/>
                    <a:pt x="191" y="220"/>
                    <a:pt x="240" y="198"/>
                  </a:cubicBezTo>
                  <a:cubicBezTo>
                    <a:pt x="191" y="108"/>
                    <a:pt x="330" y="97"/>
                    <a:pt x="307" y="23"/>
                  </a:cubicBezTo>
                  <a:cubicBezTo>
                    <a:pt x="300" y="15"/>
                    <a:pt x="288" y="7"/>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
            <p:cNvSpPr/>
            <p:nvPr/>
          </p:nvSpPr>
          <p:spPr>
            <a:xfrm>
              <a:off x="-5420624" y="-2987336"/>
              <a:ext cx="11985" cy="13227"/>
            </a:xfrm>
            <a:custGeom>
              <a:avLst/>
              <a:gdLst/>
              <a:ahLst/>
              <a:cxnLst/>
              <a:rect l="l" t="t" r="r" b="b"/>
              <a:pathLst>
                <a:path w="251" h="277" extrusionOk="0">
                  <a:moveTo>
                    <a:pt x="164" y="0"/>
                  </a:moveTo>
                  <a:cubicBezTo>
                    <a:pt x="0" y="86"/>
                    <a:pt x="0" y="86"/>
                    <a:pt x="105" y="276"/>
                  </a:cubicBezTo>
                  <a:cubicBezTo>
                    <a:pt x="128" y="240"/>
                    <a:pt x="169" y="224"/>
                    <a:pt x="202" y="198"/>
                  </a:cubicBezTo>
                  <a:cubicBezTo>
                    <a:pt x="180" y="138"/>
                    <a:pt x="195" y="90"/>
                    <a:pt x="250" y="56"/>
                  </a:cubicBezTo>
                  <a:cubicBezTo>
                    <a:pt x="224" y="38"/>
                    <a:pt x="195" y="19"/>
                    <a:pt x="1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5"/>
            <p:cNvSpPr/>
            <p:nvPr/>
          </p:nvSpPr>
          <p:spPr>
            <a:xfrm>
              <a:off x="-5111872" y="-2899524"/>
              <a:ext cx="14373" cy="10028"/>
            </a:xfrm>
            <a:custGeom>
              <a:avLst/>
              <a:gdLst/>
              <a:ahLst/>
              <a:cxnLst/>
              <a:rect l="l" t="t" r="r" b="b"/>
              <a:pathLst>
                <a:path w="301" h="210" extrusionOk="0">
                  <a:moveTo>
                    <a:pt x="140" y="0"/>
                  </a:moveTo>
                  <a:cubicBezTo>
                    <a:pt x="109" y="0"/>
                    <a:pt x="83" y="16"/>
                    <a:pt x="61" y="49"/>
                  </a:cubicBezTo>
                  <a:cubicBezTo>
                    <a:pt x="1" y="142"/>
                    <a:pt x="132" y="123"/>
                    <a:pt x="135" y="176"/>
                  </a:cubicBezTo>
                  <a:cubicBezTo>
                    <a:pt x="154" y="199"/>
                    <a:pt x="177" y="209"/>
                    <a:pt x="195" y="209"/>
                  </a:cubicBezTo>
                  <a:cubicBezTo>
                    <a:pt x="222" y="209"/>
                    <a:pt x="244" y="195"/>
                    <a:pt x="259" y="168"/>
                  </a:cubicBezTo>
                  <a:cubicBezTo>
                    <a:pt x="300" y="105"/>
                    <a:pt x="248" y="52"/>
                    <a:pt x="203" y="23"/>
                  </a:cubicBezTo>
                  <a:cubicBezTo>
                    <a:pt x="185" y="7"/>
                    <a:pt x="162" y="0"/>
                    <a:pt x="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
            <p:cNvSpPr/>
            <p:nvPr/>
          </p:nvSpPr>
          <p:spPr>
            <a:xfrm>
              <a:off x="-5391878" y="-3143383"/>
              <a:ext cx="22872" cy="13083"/>
            </a:xfrm>
            <a:custGeom>
              <a:avLst/>
              <a:gdLst/>
              <a:ahLst/>
              <a:cxnLst/>
              <a:rect l="l" t="t" r="r" b="b"/>
              <a:pathLst>
                <a:path w="479" h="274" extrusionOk="0">
                  <a:moveTo>
                    <a:pt x="430" y="1"/>
                  </a:moveTo>
                  <a:cubicBezTo>
                    <a:pt x="366" y="20"/>
                    <a:pt x="311" y="87"/>
                    <a:pt x="243" y="87"/>
                  </a:cubicBezTo>
                  <a:cubicBezTo>
                    <a:pt x="221" y="87"/>
                    <a:pt x="195" y="80"/>
                    <a:pt x="168" y="57"/>
                  </a:cubicBezTo>
                  <a:cubicBezTo>
                    <a:pt x="128" y="90"/>
                    <a:pt x="45" y="76"/>
                    <a:pt x="56" y="161"/>
                  </a:cubicBezTo>
                  <a:cubicBezTo>
                    <a:pt x="38" y="195"/>
                    <a:pt x="0" y="225"/>
                    <a:pt x="26" y="273"/>
                  </a:cubicBezTo>
                  <a:cubicBezTo>
                    <a:pt x="52" y="218"/>
                    <a:pt x="109" y="244"/>
                    <a:pt x="150" y="225"/>
                  </a:cubicBezTo>
                  <a:cubicBezTo>
                    <a:pt x="128" y="203"/>
                    <a:pt x="93" y="184"/>
                    <a:pt x="123" y="154"/>
                  </a:cubicBezTo>
                  <a:cubicBezTo>
                    <a:pt x="128" y="147"/>
                    <a:pt x="135" y="143"/>
                    <a:pt x="142" y="143"/>
                  </a:cubicBezTo>
                  <a:cubicBezTo>
                    <a:pt x="157" y="143"/>
                    <a:pt x="176" y="154"/>
                    <a:pt x="187" y="161"/>
                  </a:cubicBezTo>
                  <a:cubicBezTo>
                    <a:pt x="240" y="143"/>
                    <a:pt x="295" y="147"/>
                    <a:pt x="340" y="109"/>
                  </a:cubicBezTo>
                  <a:cubicBezTo>
                    <a:pt x="355" y="99"/>
                    <a:pt x="366" y="94"/>
                    <a:pt x="374" y="94"/>
                  </a:cubicBezTo>
                  <a:cubicBezTo>
                    <a:pt x="397" y="94"/>
                    <a:pt x="407" y="116"/>
                    <a:pt x="419" y="135"/>
                  </a:cubicBezTo>
                  <a:lnTo>
                    <a:pt x="426" y="135"/>
                  </a:lnTo>
                  <a:cubicBezTo>
                    <a:pt x="445" y="99"/>
                    <a:pt x="478" y="68"/>
                    <a:pt x="449" y="20"/>
                  </a:cubicBezTo>
                  <a:cubicBezTo>
                    <a:pt x="442" y="16"/>
                    <a:pt x="437" y="9"/>
                    <a:pt x="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
            <p:cNvSpPr/>
            <p:nvPr/>
          </p:nvSpPr>
          <p:spPr>
            <a:xfrm>
              <a:off x="-5354251" y="-2951667"/>
              <a:ext cx="10266" cy="13083"/>
            </a:xfrm>
            <a:custGeom>
              <a:avLst/>
              <a:gdLst/>
              <a:ahLst/>
              <a:cxnLst/>
              <a:rect l="l" t="t" r="r" b="b"/>
              <a:pathLst>
                <a:path w="215" h="274" extrusionOk="0">
                  <a:moveTo>
                    <a:pt x="83" y="0"/>
                  </a:moveTo>
                  <a:cubicBezTo>
                    <a:pt x="53" y="0"/>
                    <a:pt x="23" y="23"/>
                    <a:pt x="1" y="57"/>
                  </a:cubicBezTo>
                  <a:cubicBezTo>
                    <a:pt x="61" y="113"/>
                    <a:pt x="87" y="195"/>
                    <a:pt x="125" y="266"/>
                  </a:cubicBezTo>
                  <a:cubicBezTo>
                    <a:pt x="139" y="270"/>
                    <a:pt x="154" y="273"/>
                    <a:pt x="169" y="273"/>
                  </a:cubicBezTo>
                  <a:cubicBezTo>
                    <a:pt x="187" y="273"/>
                    <a:pt x="206" y="262"/>
                    <a:pt x="206" y="233"/>
                  </a:cubicBezTo>
                  <a:cubicBezTo>
                    <a:pt x="206" y="157"/>
                    <a:pt x="214" y="71"/>
                    <a:pt x="139" y="19"/>
                  </a:cubicBezTo>
                  <a:cubicBezTo>
                    <a:pt x="120" y="9"/>
                    <a:pt x="102"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
            <p:cNvSpPr/>
            <p:nvPr/>
          </p:nvSpPr>
          <p:spPr>
            <a:xfrm>
              <a:off x="-5304782" y="-2768545"/>
              <a:ext cx="10553" cy="10601"/>
            </a:xfrm>
            <a:custGeom>
              <a:avLst/>
              <a:gdLst/>
              <a:ahLst/>
              <a:cxnLst/>
              <a:rect l="l" t="t" r="r" b="b"/>
              <a:pathLst>
                <a:path w="221" h="222" extrusionOk="0">
                  <a:moveTo>
                    <a:pt x="124" y="1"/>
                  </a:moveTo>
                  <a:cubicBezTo>
                    <a:pt x="90" y="1"/>
                    <a:pt x="57" y="27"/>
                    <a:pt x="38" y="54"/>
                  </a:cubicBezTo>
                  <a:cubicBezTo>
                    <a:pt x="0" y="109"/>
                    <a:pt x="34" y="166"/>
                    <a:pt x="71" y="199"/>
                  </a:cubicBezTo>
                  <a:cubicBezTo>
                    <a:pt x="98" y="214"/>
                    <a:pt x="116" y="222"/>
                    <a:pt x="135" y="222"/>
                  </a:cubicBezTo>
                  <a:cubicBezTo>
                    <a:pt x="161" y="222"/>
                    <a:pt x="176" y="206"/>
                    <a:pt x="191" y="177"/>
                  </a:cubicBezTo>
                  <a:cubicBezTo>
                    <a:pt x="221" y="117"/>
                    <a:pt x="221" y="54"/>
                    <a:pt x="165" y="12"/>
                  </a:cubicBezTo>
                  <a:cubicBezTo>
                    <a:pt x="153" y="4"/>
                    <a:pt x="138"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
            <p:cNvSpPr/>
            <p:nvPr/>
          </p:nvSpPr>
          <p:spPr>
            <a:xfrm>
              <a:off x="-5092199" y="-2816725"/>
              <a:ext cx="13083" cy="12224"/>
            </a:xfrm>
            <a:custGeom>
              <a:avLst/>
              <a:gdLst/>
              <a:ahLst/>
              <a:cxnLst/>
              <a:rect l="l" t="t" r="r" b="b"/>
              <a:pathLst>
                <a:path w="274" h="256" extrusionOk="0">
                  <a:moveTo>
                    <a:pt x="168" y="1"/>
                  </a:moveTo>
                  <a:cubicBezTo>
                    <a:pt x="105" y="1"/>
                    <a:pt x="60" y="38"/>
                    <a:pt x="34" y="90"/>
                  </a:cubicBezTo>
                  <a:cubicBezTo>
                    <a:pt x="1" y="166"/>
                    <a:pt x="68" y="218"/>
                    <a:pt x="132" y="255"/>
                  </a:cubicBezTo>
                  <a:cubicBezTo>
                    <a:pt x="161" y="173"/>
                    <a:pt x="191" y="90"/>
                    <a:pt x="273" y="42"/>
                  </a:cubicBezTo>
                  <a:cubicBezTo>
                    <a:pt x="262" y="35"/>
                    <a:pt x="251" y="27"/>
                    <a:pt x="239" y="16"/>
                  </a:cubicBezTo>
                  <a:cubicBezTo>
                    <a:pt x="213" y="4"/>
                    <a:pt x="191" y="1"/>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
            <p:cNvSpPr/>
            <p:nvPr/>
          </p:nvSpPr>
          <p:spPr>
            <a:xfrm>
              <a:off x="-5228191" y="-2771936"/>
              <a:ext cx="14277" cy="10792"/>
            </a:xfrm>
            <a:custGeom>
              <a:avLst/>
              <a:gdLst/>
              <a:ahLst/>
              <a:cxnLst/>
              <a:rect l="l" t="t" r="r" b="b"/>
              <a:pathLst>
                <a:path w="299" h="226" extrusionOk="0">
                  <a:moveTo>
                    <a:pt x="221" y="1"/>
                  </a:moveTo>
                  <a:cubicBezTo>
                    <a:pt x="145" y="1"/>
                    <a:pt x="75" y="42"/>
                    <a:pt x="0" y="46"/>
                  </a:cubicBezTo>
                  <a:cubicBezTo>
                    <a:pt x="11" y="46"/>
                    <a:pt x="23" y="49"/>
                    <a:pt x="30" y="57"/>
                  </a:cubicBezTo>
                  <a:cubicBezTo>
                    <a:pt x="93" y="94"/>
                    <a:pt x="97" y="177"/>
                    <a:pt x="142" y="225"/>
                  </a:cubicBezTo>
                  <a:cubicBezTo>
                    <a:pt x="157" y="206"/>
                    <a:pt x="172" y="173"/>
                    <a:pt x="183" y="173"/>
                  </a:cubicBezTo>
                  <a:lnTo>
                    <a:pt x="202" y="173"/>
                  </a:lnTo>
                  <a:cubicBezTo>
                    <a:pt x="299" y="173"/>
                    <a:pt x="292" y="113"/>
                    <a:pt x="269" y="39"/>
                  </a:cubicBezTo>
                  <a:cubicBezTo>
                    <a:pt x="273" y="31"/>
                    <a:pt x="276" y="20"/>
                    <a:pt x="284" y="13"/>
                  </a:cubicBezTo>
                  <a:cubicBezTo>
                    <a:pt x="261" y="5"/>
                    <a:pt x="239"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
            <p:cNvSpPr/>
            <p:nvPr/>
          </p:nvSpPr>
          <p:spPr>
            <a:xfrm>
              <a:off x="-5182160" y="-2872593"/>
              <a:ext cx="11842" cy="11126"/>
            </a:xfrm>
            <a:custGeom>
              <a:avLst/>
              <a:gdLst/>
              <a:ahLst/>
              <a:cxnLst/>
              <a:rect l="l" t="t" r="r" b="b"/>
              <a:pathLst>
                <a:path w="248" h="233" extrusionOk="0">
                  <a:moveTo>
                    <a:pt x="180" y="1"/>
                  </a:moveTo>
                  <a:cubicBezTo>
                    <a:pt x="165" y="27"/>
                    <a:pt x="146" y="42"/>
                    <a:pt x="123" y="42"/>
                  </a:cubicBezTo>
                  <a:cubicBezTo>
                    <a:pt x="113" y="42"/>
                    <a:pt x="97" y="35"/>
                    <a:pt x="82" y="23"/>
                  </a:cubicBezTo>
                  <a:cubicBezTo>
                    <a:pt x="75" y="35"/>
                    <a:pt x="68" y="42"/>
                    <a:pt x="60" y="53"/>
                  </a:cubicBezTo>
                  <a:cubicBezTo>
                    <a:pt x="37" y="106"/>
                    <a:pt x="1" y="165"/>
                    <a:pt x="56" y="214"/>
                  </a:cubicBezTo>
                  <a:cubicBezTo>
                    <a:pt x="71" y="225"/>
                    <a:pt x="90" y="232"/>
                    <a:pt x="113" y="232"/>
                  </a:cubicBezTo>
                  <a:cubicBezTo>
                    <a:pt x="135" y="232"/>
                    <a:pt x="158" y="225"/>
                    <a:pt x="172" y="206"/>
                  </a:cubicBezTo>
                  <a:cubicBezTo>
                    <a:pt x="225" y="158"/>
                    <a:pt x="247" y="98"/>
                    <a:pt x="199" y="35"/>
                  </a:cubicBezTo>
                  <a:cubicBezTo>
                    <a:pt x="191" y="23"/>
                    <a:pt x="187" y="12"/>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
            <p:cNvSpPr/>
            <p:nvPr/>
          </p:nvSpPr>
          <p:spPr>
            <a:xfrm>
              <a:off x="-5216445" y="-2914183"/>
              <a:ext cx="15757" cy="15423"/>
            </a:xfrm>
            <a:custGeom>
              <a:avLst/>
              <a:gdLst/>
              <a:ahLst/>
              <a:cxnLst/>
              <a:rect l="l" t="t" r="r" b="b"/>
              <a:pathLst>
                <a:path w="330" h="323" extrusionOk="0">
                  <a:moveTo>
                    <a:pt x="105" y="0"/>
                  </a:moveTo>
                  <a:cubicBezTo>
                    <a:pt x="72" y="9"/>
                    <a:pt x="38" y="16"/>
                    <a:pt x="4" y="23"/>
                  </a:cubicBezTo>
                  <a:cubicBezTo>
                    <a:pt x="1" y="87"/>
                    <a:pt x="53" y="109"/>
                    <a:pt x="91" y="131"/>
                  </a:cubicBezTo>
                  <a:cubicBezTo>
                    <a:pt x="180" y="188"/>
                    <a:pt x="191" y="244"/>
                    <a:pt x="120" y="323"/>
                  </a:cubicBezTo>
                  <a:cubicBezTo>
                    <a:pt x="236" y="273"/>
                    <a:pt x="255" y="147"/>
                    <a:pt x="329" y="61"/>
                  </a:cubicBezTo>
                  <a:cubicBezTo>
                    <a:pt x="315" y="57"/>
                    <a:pt x="296" y="45"/>
                    <a:pt x="284" y="45"/>
                  </a:cubicBezTo>
                  <a:lnTo>
                    <a:pt x="281" y="45"/>
                  </a:lnTo>
                  <a:cubicBezTo>
                    <a:pt x="232" y="83"/>
                    <a:pt x="206" y="105"/>
                    <a:pt x="187" y="105"/>
                  </a:cubicBezTo>
                  <a:cubicBezTo>
                    <a:pt x="161" y="105"/>
                    <a:pt x="143" y="7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
            <p:cNvSpPr/>
            <p:nvPr/>
          </p:nvSpPr>
          <p:spPr>
            <a:xfrm>
              <a:off x="-5188988" y="-3059295"/>
              <a:ext cx="12558" cy="16283"/>
            </a:xfrm>
            <a:custGeom>
              <a:avLst/>
              <a:gdLst/>
              <a:ahLst/>
              <a:cxnLst/>
              <a:rect l="l" t="t" r="r" b="b"/>
              <a:pathLst>
                <a:path w="263" h="341" extrusionOk="0">
                  <a:moveTo>
                    <a:pt x="83" y="1"/>
                  </a:moveTo>
                  <a:cubicBezTo>
                    <a:pt x="76" y="1"/>
                    <a:pt x="65" y="1"/>
                    <a:pt x="54" y="8"/>
                  </a:cubicBezTo>
                  <a:cubicBezTo>
                    <a:pt x="1" y="30"/>
                    <a:pt x="31" y="65"/>
                    <a:pt x="54" y="94"/>
                  </a:cubicBezTo>
                  <a:cubicBezTo>
                    <a:pt x="121" y="169"/>
                    <a:pt x="54" y="225"/>
                    <a:pt x="20" y="289"/>
                  </a:cubicBezTo>
                  <a:lnTo>
                    <a:pt x="35" y="289"/>
                  </a:lnTo>
                  <a:cubicBezTo>
                    <a:pt x="46" y="289"/>
                    <a:pt x="61" y="284"/>
                    <a:pt x="73" y="284"/>
                  </a:cubicBezTo>
                  <a:lnTo>
                    <a:pt x="109" y="284"/>
                  </a:lnTo>
                  <a:cubicBezTo>
                    <a:pt x="147" y="284"/>
                    <a:pt x="185" y="292"/>
                    <a:pt x="214" y="326"/>
                  </a:cubicBezTo>
                  <a:cubicBezTo>
                    <a:pt x="225" y="329"/>
                    <a:pt x="233" y="337"/>
                    <a:pt x="244" y="341"/>
                  </a:cubicBezTo>
                  <a:cubicBezTo>
                    <a:pt x="252" y="334"/>
                    <a:pt x="259" y="322"/>
                    <a:pt x="263" y="315"/>
                  </a:cubicBezTo>
                  <a:cubicBezTo>
                    <a:pt x="158" y="266"/>
                    <a:pt x="170" y="150"/>
                    <a:pt x="136" y="65"/>
                  </a:cubicBezTo>
                  <a:cubicBezTo>
                    <a:pt x="121" y="30"/>
                    <a:pt x="109"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
            <p:cNvSpPr/>
            <p:nvPr/>
          </p:nvSpPr>
          <p:spPr>
            <a:xfrm>
              <a:off x="-5085944" y="-2814767"/>
              <a:ext cx="8786" cy="12033"/>
            </a:xfrm>
            <a:custGeom>
              <a:avLst/>
              <a:gdLst/>
              <a:ahLst/>
              <a:cxnLst/>
              <a:rect l="l" t="t" r="r" b="b"/>
              <a:pathLst>
                <a:path w="184" h="252" extrusionOk="0">
                  <a:moveTo>
                    <a:pt x="142" y="1"/>
                  </a:moveTo>
                  <a:cubicBezTo>
                    <a:pt x="60" y="49"/>
                    <a:pt x="30" y="132"/>
                    <a:pt x="1" y="214"/>
                  </a:cubicBezTo>
                  <a:cubicBezTo>
                    <a:pt x="53" y="237"/>
                    <a:pt x="94" y="251"/>
                    <a:pt x="120" y="251"/>
                  </a:cubicBezTo>
                  <a:cubicBezTo>
                    <a:pt x="172" y="251"/>
                    <a:pt x="184" y="206"/>
                    <a:pt x="176" y="109"/>
                  </a:cubicBezTo>
                  <a:cubicBezTo>
                    <a:pt x="176" y="80"/>
                    <a:pt x="176" y="49"/>
                    <a:pt x="172" y="20"/>
                  </a:cubicBezTo>
                  <a:cubicBezTo>
                    <a:pt x="165" y="12"/>
                    <a:pt x="153" y="8"/>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
            <p:cNvSpPr/>
            <p:nvPr/>
          </p:nvSpPr>
          <p:spPr>
            <a:xfrm>
              <a:off x="-5429553" y="-3204933"/>
              <a:ext cx="13800" cy="15567"/>
            </a:xfrm>
            <a:custGeom>
              <a:avLst/>
              <a:gdLst/>
              <a:ahLst/>
              <a:cxnLst/>
              <a:rect l="l" t="t" r="r" b="b"/>
              <a:pathLst>
                <a:path w="289" h="326" extrusionOk="0">
                  <a:moveTo>
                    <a:pt x="158" y="1"/>
                  </a:moveTo>
                  <a:cubicBezTo>
                    <a:pt x="139" y="1"/>
                    <a:pt x="116" y="23"/>
                    <a:pt x="97" y="42"/>
                  </a:cubicBezTo>
                  <a:cubicBezTo>
                    <a:pt x="199" y="180"/>
                    <a:pt x="105" y="254"/>
                    <a:pt x="1" y="325"/>
                  </a:cubicBezTo>
                  <a:cubicBezTo>
                    <a:pt x="68" y="311"/>
                    <a:pt x="135" y="296"/>
                    <a:pt x="206" y="280"/>
                  </a:cubicBezTo>
                  <a:cubicBezTo>
                    <a:pt x="232" y="244"/>
                    <a:pt x="254" y="202"/>
                    <a:pt x="289" y="154"/>
                  </a:cubicBezTo>
                  <a:cubicBezTo>
                    <a:pt x="251" y="120"/>
                    <a:pt x="165" y="142"/>
                    <a:pt x="172" y="45"/>
                  </a:cubicBezTo>
                  <a:cubicBezTo>
                    <a:pt x="176" y="11"/>
                    <a:pt x="168"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
            <p:cNvSpPr/>
            <p:nvPr/>
          </p:nvSpPr>
          <p:spPr>
            <a:xfrm>
              <a:off x="-5359742" y="-2922730"/>
              <a:ext cx="9836" cy="12367"/>
            </a:xfrm>
            <a:custGeom>
              <a:avLst/>
              <a:gdLst/>
              <a:ahLst/>
              <a:cxnLst/>
              <a:rect l="l" t="t" r="r" b="b"/>
              <a:pathLst>
                <a:path w="206" h="259" extrusionOk="0">
                  <a:moveTo>
                    <a:pt x="153" y="0"/>
                  </a:moveTo>
                  <a:lnTo>
                    <a:pt x="153" y="0"/>
                  </a:lnTo>
                  <a:cubicBezTo>
                    <a:pt x="145" y="12"/>
                    <a:pt x="135" y="12"/>
                    <a:pt x="119" y="12"/>
                  </a:cubicBezTo>
                  <a:lnTo>
                    <a:pt x="116" y="12"/>
                  </a:lnTo>
                  <a:cubicBezTo>
                    <a:pt x="93" y="12"/>
                    <a:pt x="71" y="12"/>
                    <a:pt x="78" y="64"/>
                  </a:cubicBezTo>
                  <a:cubicBezTo>
                    <a:pt x="86" y="90"/>
                    <a:pt x="74" y="98"/>
                    <a:pt x="64" y="98"/>
                  </a:cubicBezTo>
                  <a:cubicBezTo>
                    <a:pt x="45" y="98"/>
                    <a:pt x="22" y="86"/>
                    <a:pt x="4" y="83"/>
                  </a:cubicBezTo>
                  <a:lnTo>
                    <a:pt x="4" y="83"/>
                  </a:lnTo>
                  <a:cubicBezTo>
                    <a:pt x="0" y="165"/>
                    <a:pt x="71" y="258"/>
                    <a:pt x="112" y="258"/>
                  </a:cubicBezTo>
                  <a:cubicBezTo>
                    <a:pt x="116" y="258"/>
                    <a:pt x="123" y="258"/>
                    <a:pt x="127" y="255"/>
                  </a:cubicBezTo>
                  <a:cubicBezTo>
                    <a:pt x="202" y="206"/>
                    <a:pt x="205" y="93"/>
                    <a:pt x="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
            <p:cNvSpPr/>
            <p:nvPr/>
          </p:nvSpPr>
          <p:spPr>
            <a:xfrm>
              <a:off x="-5200544" y="-2825798"/>
              <a:ext cx="13418" cy="10028"/>
            </a:xfrm>
            <a:custGeom>
              <a:avLst/>
              <a:gdLst/>
              <a:ahLst/>
              <a:cxnLst/>
              <a:rect l="l" t="t" r="r" b="b"/>
              <a:pathLst>
                <a:path w="281" h="210" extrusionOk="0">
                  <a:moveTo>
                    <a:pt x="53" y="0"/>
                  </a:moveTo>
                  <a:cubicBezTo>
                    <a:pt x="34" y="4"/>
                    <a:pt x="15" y="8"/>
                    <a:pt x="1" y="11"/>
                  </a:cubicBezTo>
                  <a:lnTo>
                    <a:pt x="4" y="19"/>
                  </a:lnTo>
                  <a:cubicBezTo>
                    <a:pt x="41" y="42"/>
                    <a:pt x="72" y="64"/>
                    <a:pt x="75" y="116"/>
                  </a:cubicBezTo>
                  <a:cubicBezTo>
                    <a:pt x="79" y="168"/>
                    <a:pt x="105" y="209"/>
                    <a:pt x="150" y="209"/>
                  </a:cubicBezTo>
                  <a:cubicBezTo>
                    <a:pt x="165" y="209"/>
                    <a:pt x="180" y="206"/>
                    <a:pt x="198" y="199"/>
                  </a:cubicBezTo>
                  <a:cubicBezTo>
                    <a:pt x="281" y="161"/>
                    <a:pt x="270" y="97"/>
                    <a:pt x="229" y="34"/>
                  </a:cubicBezTo>
                  <a:cubicBezTo>
                    <a:pt x="221" y="23"/>
                    <a:pt x="198" y="15"/>
                    <a:pt x="184" y="4"/>
                  </a:cubicBezTo>
                  <a:cubicBezTo>
                    <a:pt x="165" y="30"/>
                    <a:pt x="150" y="42"/>
                    <a:pt x="131" y="42"/>
                  </a:cubicBezTo>
                  <a:cubicBezTo>
                    <a:pt x="108" y="42"/>
                    <a:pt x="90" y="26"/>
                    <a:pt x="68" y="11"/>
                  </a:cubicBezTo>
                  <a:cubicBezTo>
                    <a:pt x="64" y="8"/>
                    <a:pt x="56"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
            <p:cNvSpPr/>
            <p:nvPr/>
          </p:nvSpPr>
          <p:spPr>
            <a:xfrm>
              <a:off x="-5341406" y="-2751546"/>
              <a:ext cx="9693" cy="10744"/>
            </a:xfrm>
            <a:custGeom>
              <a:avLst/>
              <a:gdLst/>
              <a:ahLst/>
              <a:cxnLst/>
              <a:rect l="l" t="t" r="r" b="b"/>
              <a:pathLst>
                <a:path w="203" h="225" extrusionOk="0">
                  <a:moveTo>
                    <a:pt x="106" y="0"/>
                  </a:moveTo>
                  <a:cubicBezTo>
                    <a:pt x="57" y="4"/>
                    <a:pt x="23" y="26"/>
                    <a:pt x="16" y="75"/>
                  </a:cubicBezTo>
                  <a:cubicBezTo>
                    <a:pt x="4" y="131"/>
                    <a:pt x="1" y="187"/>
                    <a:pt x="57" y="224"/>
                  </a:cubicBezTo>
                  <a:cubicBezTo>
                    <a:pt x="102" y="221"/>
                    <a:pt x="109" y="164"/>
                    <a:pt x="147" y="146"/>
                  </a:cubicBezTo>
                  <a:cubicBezTo>
                    <a:pt x="196" y="124"/>
                    <a:pt x="203" y="86"/>
                    <a:pt x="180" y="41"/>
                  </a:cubicBezTo>
                  <a:cubicBezTo>
                    <a:pt x="165" y="15"/>
                    <a:pt x="139"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
            <p:cNvSpPr/>
            <p:nvPr/>
          </p:nvSpPr>
          <p:spPr>
            <a:xfrm>
              <a:off x="-5196055" y="-2774562"/>
              <a:ext cx="13227" cy="12176"/>
            </a:xfrm>
            <a:custGeom>
              <a:avLst/>
              <a:gdLst/>
              <a:ahLst/>
              <a:cxnLst/>
              <a:rect l="l" t="t" r="r" b="b"/>
              <a:pathLst>
                <a:path w="277" h="255" extrusionOk="0">
                  <a:moveTo>
                    <a:pt x="209" y="0"/>
                  </a:moveTo>
                  <a:cubicBezTo>
                    <a:pt x="202" y="0"/>
                    <a:pt x="194" y="4"/>
                    <a:pt x="190" y="7"/>
                  </a:cubicBezTo>
                  <a:cubicBezTo>
                    <a:pt x="127" y="63"/>
                    <a:pt x="0" y="68"/>
                    <a:pt x="7" y="194"/>
                  </a:cubicBezTo>
                  <a:cubicBezTo>
                    <a:pt x="37" y="168"/>
                    <a:pt x="59" y="161"/>
                    <a:pt x="82" y="161"/>
                  </a:cubicBezTo>
                  <a:cubicBezTo>
                    <a:pt x="142" y="161"/>
                    <a:pt x="179" y="235"/>
                    <a:pt x="235" y="254"/>
                  </a:cubicBezTo>
                  <a:cubicBezTo>
                    <a:pt x="243" y="202"/>
                    <a:pt x="123" y="146"/>
                    <a:pt x="239" y="97"/>
                  </a:cubicBezTo>
                  <a:cubicBezTo>
                    <a:pt x="261" y="86"/>
                    <a:pt x="276" y="60"/>
                    <a:pt x="266" y="34"/>
                  </a:cubicBezTo>
                  <a:cubicBezTo>
                    <a:pt x="257" y="11"/>
                    <a:pt x="228" y="0"/>
                    <a:pt x="2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
            <p:cNvSpPr/>
            <p:nvPr/>
          </p:nvSpPr>
          <p:spPr>
            <a:xfrm>
              <a:off x="-5241943" y="-3111056"/>
              <a:ext cx="10028" cy="16474"/>
            </a:xfrm>
            <a:custGeom>
              <a:avLst/>
              <a:gdLst/>
              <a:ahLst/>
              <a:cxnLst/>
              <a:rect l="l" t="t" r="r" b="b"/>
              <a:pathLst>
                <a:path w="210" h="345" extrusionOk="0">
                  <a:moveTo>
                    <a:pt x="49" y="0"/>
                  </a:moveTo>
                  <a:lnTo>
                    <a:pt x="49" y="0"/>
                  </a:lnTo>
                  <a:cubicBezTo>
                    <a:pt x="93" y="38"/>
                    <a:pt x="138" y="86"/>
                    <a:pt x="75" y="131"/>
                  </a:cubicBezTo>
                  <a:cubicBezTo>
                    <a:pt x="0" y="188"/>
                    <a:pt x="30" y="262"/>
                    <a:pt x="11" y="329"/>
                  </a:cubicBezTo>
                  <a:cubicBezTo>
                    <a:pt x="33" y="337"/>
                    <a:pt x="49" y="345"/>
                    <a:pt x="60" y="345"/>
                  </a:cubicBezTo>
                  <a:cubicBezTo>
                    <a:pt x="116" y="345"/>
                    <a:pt x="83" y="243"/>
                    <a:pt x="123" y="224"/>
                  </a:cubicBezTo>
                  <a:cubicBezTo>
                    <a:pt x="209" y="72"/>
                    <a:pt x="209" y="41"/>
                    <a:pt x="75" y="8"/>
                  </a:cubicBezTo>
                  <a:cubicBezTo>
                    <a:pt x="67" y="8"/>
                    <a:pt x="60" y="5"/>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
            <p:cNvSpPr/>
            <p:nvPr/>
          </p:nvSpPr>
          <p:spPr>
            <a:xfrm>
              <a:off x="-5178054" y="-2889162"/>
              <a:ext cx="12176" cy="16617"/>
            </a:xfrm>
            <a:custGeom>
              <a:avLst/>
              <a:gdLst/>
              <a:ahLst/>
              <a:cxnLst/>
              <a:rect l="l" t="t" r="r" b="b"/>
              <a:pathLst>
                <a:path w="255" h="348" extrusionOk="0">
                  <a:moveTo>
                    <a:pt x="236" y="0"/>
                  </a:moveTo>
                  <a:cubicBezTo>
                    <a:pt x="210" y="56"/>
                    <a:pt x="142" y="68"/>
                    <a:pt x="108" y="75"/>
                  </a:cubicBezTo>
                  <a:cubicBezTo>
                    <a:pt x="1" y="94"/>
                    <a:pt x="75" y="157"/>
                    <a:pt x="64" y="198"/>
                  </a:cubicBezTo>
                  <a:cubicBezTo>
                    <a:pt x="94" y="243"/>
                    <a:pt x="15" y="310"/>
                    <a:pt x="90" y="348"/>
                  </a:cubicBezTo>
                  <a:cubicBezTo>
                    <a:pt x="120" y="225"/>
                    <a:pt x="255" y="146"/>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
            <p:cNvSpPr/>
            <p:nvPr/>
          </p:nvSpPr>
          <p:spPr>
            <a:xfrm>
              <a:off x="-5475775" y="-2911652"/>
              <a:ext cx="13609" cy="9120"/>
            </a:xfrm>
            <a:custGeom>
              <a:avLst/>
              <a:gdLst/>
              <a:ahLst/>
              <a:cxnLst/>
              <a:rect l="l" t="t" r="r" b="b"/>
              <a:pathLst>
                <a:path w="285" h="191" extrusionOk="0">
                  <a:moveTo>
                    <a:pt x="165" y="0"/>
                  </a:moveTo>
                  <a:cubicBezTo>
                    <a:pt x="116" y="0"/>
                    <a:pt x="68" y="26"/>
                    <a:pt x="30" y="75"/>
                  </a:cubicBezTo>
                  <a:cubicBezTo>
                    <a:pt x="15" y="94"/>
                    <a:pt x="11" y="116"/>
                    <a:pt x="1" y="139"/>
                  </a:cubicBezTo>
                  <a:cubicBezTo>
                    <a:pt x="30" y="116"/>
                    <a:pt x="60" y="104"/>
                    <a:pt x="86" y="104"/>
                  </a:cubicBezTo>
                  <a:cubicBezTo>
                    <a:pt x="158" y="104"/>
                    <a:pt x="213" y="175"/>
                    <a:pt x="284" y="191"/>
                  </a:cubicBezTo>
                  <a:cubicBezTo>
                    <a:pt x="284" y="149"/>
                    <a:pt x="280" y="104"/>
                    <a:pt x="280" y="60"/>
                  </a:cubicBezTo>
                  <a:cubicBezTo>
                    <a:pt x="247" y="23"/>
                    <a:pt x="206" y="0"/>
                    <a:pt x="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
            <p:cNvSpPr/>
            <p:nvPr/>
          </p:nvSpPr>
          <p:spPr>
            <a:xfrm>
              <a:off x="-5406537" y="-2924163"/>
              <a:ext cx="12558" cy="11460"/>
            </a:xfrm>
            <a:custGeom>
              <a:avLst/>
              <a:gdLst/>
              <a:ahLst/>
              <a:cxnLst/>
              <a:rect l="l" t="t" r="r" b="b"/>
              <a:pathLst>
                <a:path w="263" h="240" extrusionOk="0">
                  <a:moveTo>
                    <a:pt x="157" y="0"/>
                  </a:moveTo>
                  <a:cubicBezTo>
                    <a:pt x="131" y="0"/>
                    <a:pt x="102" y="11"/>
                    <a:pt x="83" y="30"/>
                  </a:cubicBezTo>
                  <a:cubicBezTo>
                    <a:pt x="19" y="94"/>
                    <a:pt x="0" y="183"/>
                    <a:pt x="112" y="240"/>
                  </a:cubicBezTo>
                  <a:cubicBezTo>
                    <a:pt x="112" y="139"/>
                    <a:pt x="228" y="146"/>
                    <a:pt x="262" y="79"/>
                  </a:cubicBezTo>
                  <a:cubicBezTo>
                    <a:pt x="240" y="23"/>
                    <a:pt x="199" y="0"/>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
            <p:cNvSpPr/>
            <p:nvPr/>
          </p:nvSpPr>
          <p:spPr>
            <a:xfrm>
              <a:off x="-5523095" y="-3015747"/>
              <a:ext cx="11794" cy="8834"/>
            </a:xfrm>
            <a:custGeom>
              <a:avLst/>
              <a:gdLst/>
              <a:ahLst/>
              <a:cxnLst/>
              <a:rect l="l" t="t" r="r" b="b"/>
              <a:pathLst>
                <a:path w="247" h="185" extrusionOk="0">
                  <a:moveTo>
                    <a:pt x="109" y="0"/>
                  </a:moveTo>
                  <a:cubicBezTo>
                    <a:pt x="83" y="0"/>
                    <a:pt x="60" y="16"/>
                    <a:pt x="38" y="38"/>
                  </a:cubicBezTo>
                  <a:cubicBezTo>
                    <a:pt x="0" y="83"/>
                    <a:pt x="15" y="124"/>
                    <a:pt x="45" y="162"/>
                  </a:cubicBezTo>
                  <a:cubicBezTo>
                    <a:pt x="72" y="176"/>
                    <a:pt x="98" y="184"/>
                    <a:pt x="124" y="184"/>
                  </a:cubicBezTo>
                  <a:cubicBezTo>
                    <a:pt x="154" y="184"/>
                    <a:pt x="184" y="173"/>
                    <a:pt x="202" y="150"/>
                  </a:cubicBezTo>
                  <a:cubicBezTo>
                    <a:pt x="247" y="105"/>
                    <a:pt x="195" y="60"/>
                    <a:pt x="165" y="31"/>
                  </a:cubicBezTo>
                  <a:cubicBezTo>
                    <a:pt x="146" y="12"/>
                    <a:pt x="128"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
            <p:cNvSpPr/>
            <p:nvPr/>
          </p:nvSpPr>
          <p:spPr>
            <a:xfrm>
              <a:off x="-5451852" y="-3183350"/>
              <a:ext cx="10553" cy="8977"/>
            </a:xfrm>
            <a:custGeom>
              <a:avLst/>
              <a:gdLst/>
              <a:ahLst/>
              <a:cxnLst/>
              <a:rect l="l" t="t" r="r" b="b"/>
              <a:pathLst>
                <a:path w="221" h="188" extrusionOk="0">
                  <a:moveTo>
                    <a:pt x="105" y="1"/>
                  </a:moveTo>
                  <a:cubicBezTo>
                    <a:pt x="78" y="1"/>
                    <a:pt x="56" y="11"/>
                    <a:pt x="38" y="34"/>
                  </a:cubicBezTo>
                  <a:cubicBezTo>
                    <a:pt x="0" y="79"/>
                    <a:pt x="15" y="135"/>
                    <a:pt x="52" y="161"/>
                  </a:cubicBezTo>
                  <a:cubicBezTo>
                    <a:pt x="78" y="177"/>
                    <a:pt x="105" y="187"/>
                    <a:pt x="135" y="187"/>
                  </a:cubicBezTo>
                  <a:cubicBezTo>
                    <a:pt x="161" y="187"/>
                    <a:pt x="183" y="180"/>
                    <a:pt x="209" y="168"/>
                  </a:cubicBezTo>
                  <a:cubicBezTo>
                    <a:pt x="221" y="113"/>
                    <a:pt x="206" y="64"/>
                    <a:pt x="164" y="27"/>
                  </a:cubicBezTo>
                  <a:cubicBezTo>
                    <a:pt x="142" y="8"/>
                    <a:pt x="12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
            <p:cNvSpPr/>
            <p:nvPr/>
          </p:nvSpPr>
          <p:spPr>
            <a:xfrm>
              <a:off x="-5322115" y="-3135886"/>
              <a:ext cx="15041" cy="11842"/>
            </a:xfrm>
            <a:custGeom>
              <a:avLst/>
              <a:gdLst/>
              <a:ahLst/>
              <a:cxnLst/>
              <a:rect l="l" t="t" r="r" b="b"/>
              <a:pathLst>
                <a:path w="315" h="248" extrusionOk="0">
                  <a:moveTo>
                    <a:pt x="266" y="1"/>
                  </a:moveTo>
                  <a:cubicBezTo>
                    <a:pt x="210" y="31"/>
                    <a:pt x="139" y="42"/>
                    <a:pt x="106" y="109"/>
                  </a:cubicBezTo>
                  <a:cubicBezTo>
                    <a:pt x="90" y="139"/>
                    <a:pt x="71" y="151"/>
                    <a:pt x="45" y="151"/>
                  </a:cubicBezTo>
                  <a:cubicBezTo>
                    <a:pt x="30" y="151"/>
                    <a:pt x="16" y="147"/>
                    <a:pt x="1" y="139"/>
                  </a:cubicBezTo>
                  <a:lnTo>
                    <a:pt x="1" y="139"/>
                  </a:lnTo>
                  <a:cubicBezTo>
                    <a:pt x="8" y="173"/>
                    <a:pt x="16" y="206"/>
                    <a:pt x="23" y="237"/>
                  </a:cubicBezTo>
                  <a:cubicBezTo>
                    <a:pt x="49" y="240"/>
                    <a:pt x="75" y="244"/>
                    <a:pt x="102" y="247"/>
                  </a:cubicBezTo>
                  <a:cubicBezTo>
                    <a:pt x="184" y="206"/>
                    <a:pt x="210" y="99"/>
                    <a:pt x="307" y="72"/>
                  </a:cubicBezTo>
                  <a:cubicBezTo>
                    <a:pt x="315" y="35"/>
                    <a:pt x="292" y="20"/>
                    <a:pt x="2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
            <p:cNvSpPr/>
            <p:nvPr/>
          </p:nvSpPr>
          <p:spPr>
            <a:xfrm>
              <a:off x="-5255170" y="-2699833"/>
              <a:ext cx="11460" cy="9359"/>
            </a:xfrm>
            <a:custGeom>
              <a:avLst/>
              <a:gdLst/>
              <a:ahLst/>
              <a:cxnLst/>
              <a:rect l="l" t="t" r="r" b="b"/>
              <a:pathLst>
                <a:path w="240" h="196" extrusionOk="0">
                  <a:moveTo>
                    <a:pt x="198" y="1"/>
                  </a:moveTo>
                  <a:cubicBezTo>
                    <a:pt x="180" y="1"/>
                    <a:pt x="165" y="9"/>
                    <a:pt x="150" y="20"/>
                  </a:cubicBezTo>
                  <a:cubicBezTo>
                    <a:pt x="131" y="28"/>
                    <a:pt x="117" y="39"/>
                    <a:pt x="98" y="39"/>
                  </a:cubicBezTo>
                  <a:cubicBezTo>
                    <a:pt x="94" y="39"/>
                    <a:pt x="86" y="35"/>
                    <a:pt x="82" y="35"/>
                  </a:cubicBezTo>
                  <a:lnTo>
                    <a:pt x="64" y="35"/>
                  </a:lnTo>
                  <a:cubicBezTo>
                    <a:pt x="34" y="35"/>
                    <a:pt x="8" y="50"/>
                    <a:pt x="4" y="91"/>
                  </a:cubicBezTo>
                  <a:cubicBezTo>
                    <a:pt x="1" y="140"/>
                    <a:pt x="30" y="170"/>
                    <a:pt x="72" y="188"/>
                  </a:cubicBezTo>
                  <a:cubicBezTo>
                    <a:pt x="82" y="192"/>
                    <a:pt x="94" y="196"/>
                    <a:pt x="101" y="196"/>
                  </a:cubicBezTo>
                  <a:cubicBezTo>
                    <a:pt x="127" y="196"/>
                    <a:pt x="150" y="177"/>
                    <a:pt x="161" y="151"/>
                  </a:cubicBezTo>
                  <a:cubicBezTo>
                    <a:pt x="187" y="106"/>
                    <a:pt x="239" y="68"/>
                    <a:pt x="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
            <p:cNvSpPr/>
            <p:nvPr/>
          </p:nvSpPr>
          <p:spPr>
            <a:xfrm>
              <a:off x="-5431511" y="-2849004"/>
              <a:ext cx="13609" cy="13036"/>
            </a:xfrm>
            <a:custGeom>
              <a:avLst/>
              <a:gdLst/>
              <a:ahLst/>
              <a:cxnLst/>
              <a:rect l="l" t="t" r="r" b="b"/>
              <a:pathLst>
                <a:path w="285" h="273" extrusionOk="0">
                  <a:moveTo>
                    <a:pt x="116" y="0"/>
                  </a:moveTo>
                  <a:cubicBezTo>
                    <a:pt x="109" y="7"/>
                    <a:pt x="101" y="15"/>
                    <a:pt x="94" y="26"/>
                  </a:cubicBezTo>
                  <a:cubicBezTo>
                    <a:pt x="64" y="52"/>
                    <a:pt x="30" y="75"/>
                    <a:pt x="0" y="101"/>
                  </a:cubicBezTo>
                  <a:cubicBezTo>
                    <a:pt x="4" y="131"/>
                    <a:pt x="19" y="157"/>
                    <a:pt x="45" y="169"/>
                  </a:cubicBezTo>
                  <a:cubicBezTo>
                    <a:pt x="75" y="157"/>
                    <a:pt x="105" y="150"/>
                    <a:pt x="123" y="150"/>
                  </a:cubicBezTo>
                  <a:cubicBezTo>
                    <a:pt x="176" y="150"/>
                    <a:pt x="202" y="187"/>
                    <a:pt x="199" y="269"/>
                  </a:cubicBezTo>
                  <a:cubicBezTo>
                    <a:pt x="202" y="273"/>
                    <a:pt x="206" y="273"/>
                    <a:pt x="209" y="273"/>
                  </a:cubicBezTo>
                  <a:cubicBezTo>
                    <a:pt x="240" y="273"/>
                    <a:pt x="254" y="250"/>
                    <a:pt x="269" y="232"/>
                  </a:cubicBezTo>
                  <a:cubicBezTo>
                    <a:pt x="285" y="176"/>
                    <a:pt x="206" y="161"/>
                    <a:pt x="217" y="109"/>
                  </a:cubicBezTo>
                  <a:cubicBezTo>
                    <a:pt x="195" y="60"/>
                    <a:pt x="164" y="19"/>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
            <p:cNvSpPr/>
            <p:nvPr/>
          </p:nvSpPr>
          <p:spPr>
            <a:xfrm>
              <a:off x="-5490434" y="-3319676"/>
              <a:ext cx="12749" cy="10362"/>
            </a:xfrm>
            <a:custGeom>
              <a:avLst/>
              <a:gdLst/>
              <a:ahLst/>
              <a:cxnLst/>
              <a:rect l="l" t="t" r="r" b="b"/>
              <a:pathLst>
                <a:path w="267" h="217" extrusionOk="0">
                  <a:moveTo>
                    <a:pt x="120" y="0"/>
                  </a:moveTo>
                  <a:cubicBezTo>
                    <a:pt x="120" y="40"/>
                    <a:pt x="109" y="52"/>
                    <a:pt x="90" y="52"/>
                  </a:cubicBezTo>
                  <a:cubicBezTo>
                    <a:pt x="79" y="52"/>
                    <a:pt x="68" y="48"/>
                    <a:pt x="56" y="45"/>
                  </a:cubicBezTo>
                  <a:cubicBezTo>
                    <a:pt x="46" y="40"/>
                    <a:pt x="34" y="37"/>
                    <a:pt x="23" y="37"/>
                  </a:cubicBezTo>
                  <a:cubicBezTo>
                    <a:pt x="16" y="37"/>
                    <a:pt x="4" y="37"/>
                    <a:pt x="1" y="48"/>
                  </a:cubicBezTo>
                  <a:cubicBezTo>
                    <a:pt x="20" y="85"/>
                    <a:pt x="49" y="116"/>
                    <a:pt x="72" y="149"/>
                  </a:cubicBezTo>
                  <a:cubicBezTo>
                    <a:pt x="98" y="187"/>
                    <a:pt x="124" y="216"/>
                    <a:pt x="154" y="216"/>
                  </a:cubicBezTo>
                  <a:cubicBezTo>
                    <a:pt x="173" y="216"/>
                    <a:pt x="191" y="209"/>
                    <a:pt x="213" y="187"/>
                  </a:cubicBezTo>
                  <a:cubicBezTo>
                    <a:pt x="266" y="130"/>
                    <a:pt x="244" y="75"/>
                    <a:pt x="184" y="33"/>
                  </a:cubicBezTo>
                  <a:cubicBezTo>
                    <a:pt x="165" y="22"/>
                    <a:pt x="142"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
            <p:cNvSpPr/>
            <p:nvPr/>
          </p:nvSpPr>
          <p:spPr>
            <a:xfrm>
              <a:off x="-5315669" y="-3029833"/>
              <a:ext cx="9502" cy="13418"/>
            </a:xfrm>
            <a:custGeom>
              <a:avLst/>
              <a:gdLst/>
              <a:ahLst/>
              <a:cxnLst/>
              <a:rect l="l" t="t" r="r" b="b"/>
              <a:pathLst>
                <a:path w="199" h="281" extrusionOk="0">
                  <a:moveTo>
                    <a:pt x="128" y="0"/>
                  </a:moveTo>
                  <a:cubicBezTo>
                    <a:pt x="128" y="90"/>
                    <a:pt x="57" y="116"/>
                    <a:pt x="15" y="169"/>
                  </a:cubicBezTo>
                  <a:cubicBezTo>
                    <a:pt x="12" y="180"/>
                    <a:pt x="4" y="188"/>
                    <a:pt x="0" y="195"/>
                  </a:cubicBezTo>
                  <a:cubicBezTo>
                    <a:pt x="41" y="210"/>
                    <a:pt x="41" y="281"/>
                    <a:pt x="86" y="281"/>
                  </a:cubicBezTo>
                  <a:cubicBezTo>
                    <a:pt x="90" y="281"/>
                    <a:pt x="97" y="281"/>
                    <a:pt x="102" y="277"/>
                  </a:cubicBezTo>
                  <a:cubicBezTo>
                    <a:pt x="161" y="259"/>
                    <a:pt x="169" y="195"/>
                    <a:pt x="169" y="138"/>
                  </a:cubicBezTo>
                  <a:cubicBezTo>
                    <a:pt x="198" y="93"/>
                    <a:pt x="187" y="60"/>
                    <a:pt x="146" y="15"/>
                  </a:cubicBezTo>
                  <a:cubicBezTo>
                    <a:pt x="138" y="12"/>
                    <a:pt x="135" y="4"/>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
            <p:cNvSpPr/>
            <p:nvPr/>
          </p:nvSpPr>
          <p:spPr>
            <a:xfrm>
              <a:off x="-5427977" y="-3051273"/>
              <a:ext cx="17572" cy="7210"/>
            </a:xfrm>
            <a:custGeom>
              <a:avLst/>
              <a:gdLst/>
              <a:ahLst/>
              <a:cxnLst/>
              <a:rect l="l" t="t" r="r" b="b"/>
              <a:pathLst>
                <a:path w="368" h="151" extrusionOk="0">
                  <a:moveTo>
                    <a:pt x="177" y="1"/>
                  </a:moveTo>
                  <a:cubicBezTo>
                    <a:pt x="128" y="1"/>
                    <a:pt x="83" y="9"/>
                    <a:pt x="38" y="12"/>
                  </a:cubicBezTo>
                  <a:cubicBezTo>
                    <a:pt x="1" y="94"/>
                    <a:pt x="12" y="150"/>
                    <a:pt x="109" y="150"/>
                  </a:cubicBezTo>
                  <a:lnTo>
                    <a:pt x="121" y="150"/>
                  </a:lnTo>
                  <a:cubicBezTo>
                    <a:pt x="151" y="94"/>
                    <a:pt x="188" y="64"/>
                    <a:pt x="225" y="64"/>
                  </a:cubicBezTo>
                  <a:cubicBezTo>
                    <a:pt x="256" y="64"/>
                    <a:pt x="289" y="80"/>
                    <a:pt x="323" y="113"/>
                  </a:cubicBezTo>
                  <a:cubicBezTo>
                    <a:pt x="368" y="4"/>
                    <a:pt x="270" y="12"/>
                    <a:pt x="218" y="4"/>
                  </a:cubicBezTo>
                  <a:cubicBezTo>
                    <a:pt x="203" y="1"/>
                    <a:pt x="188" y="1"/>
                    <a:pt x="1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
            <p:cNvSpPr/>
            <p:nvPr/>
          </p:nvSpPr>
          <p:spPr>
            <a:xfrm>
              <a:off x="-5314284" y="-2720175"/>
              <a:ext cx="12224" cy="9932"/>
            </a:xfrm>
            <a:custGeom>
              <a:avLst/>
              <a:gdLst/>
              <a:ahLst/>
              <a:cxnLst/>
              <a:rect l="l" t="t" r="r" b="b"/>
              <a:pathLst>
                <a:path w="256" h="208" extrusionOk="0">
                  <a:moveTo>
                    <a:pt x="76" y="1"/>
                  </a:moveTo>
                  <a:cubicBezTo>
                    <a:pt x="54" y="1"/>
                    <a:pt x="28" y="9"/>
                    <a:pt x="1" y="20"/>
                  </a:cubicBezTo>
                  <a:cubicBezTo>
                    <a:pt x="35" y="98"/>
                    <a:pt x="64" y="173"/>
                    <a:pt x="151" y="207"/>
                  </a:cubicBezTo>
                  <a:cubicBezTo>
                    <a:pt x="195" y="177"/>
                    <a:pt x="256" y="147"/>
                    <a:pt x="207" y="83"/>
                  </a:cubicBezTo>
                  <a:cubicBezTo>
                    <a:pt x="173" y="35"/>
                    <a:pt x="128"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
            <p:cNvSpPr/>
            <p:nvPr/>
          </p:nvSpPr>
          <p:spPr>
            <a:xfrm>
              <a:off x="-5399948" y="-3139085"/>
              <a:ext cx="10744" cy="11460"/>
            </a:xfrm>
            <a:custGeom>
              <a:avLst/>
              <a:gdLst/>
              <a:ahLst/>
              <a:cxnLst/>
              <a:rect l="l" t="t" r="r" b="b"/>
              <a:pathLst>
                <a:path w="225" h="240" extrusionOk="0">
                  <a:moveTo>
                    <a:pt x="128" y="0"/>
                  </a:moveTo>
                  <a:cubicBezTo>
                    <a:pt x="105" y="0"/>
                    <a:pt x="87" y="16"/>
                    <a:pt x="61" y="53"/>
                  </a:cubicBezTo>
                  <a:cubicBezTo>
                    <a:pt x="61" y="116"/>
                    <a:pt x="0" y="180"/>
                    <a:pt x="68" y="240"/>
                  </a:cubicBezTo>
                  <a:lnTo>
                    <a:pt x="76" y="236"/>
                  </a:lnTo>
                  <a:cubicBezTo>
                    <a:pt x="117" y="218"/>
                    <a:pt x="154" y="199"/>
                    <a:pt x="195" y="183"/>
                  </a:cubicBezTo>
                  <a:cubicBezTo>
                    <a:pt x="169" y="135"/>
                    <a:pt x="207" y="105"/>
                    <a:pt x="225" y="71"/>
                  </a:cubicBezTo>
                  <a:cubicBezTo>
                    <a:pt x="192" y="42"/>
                    <a:pt x="162" y="0"/>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
            <p:cNvSpPr/>
            <p:nvPr/>
          </p:nvSpPr>
          <p:spPr>
            <a:xfrm>
              <a:off x="-5329612" y="-3014458"/>
              <a:ext cx="9884" cy="16617"/>
            </a:xfrm>
            <a:custGeom>
              <a:avLst/>
              <a:gdLst/>
              <a:ahLst/>
              <a:cxnLst/>
              <a:rect l="l" t="t" r="r" b="b"/>
              <a:pathLst>
                <a:path w="207" h="348" extrusionOk="0">
                  <a:moveTo>
                    <a:pt x="206" y="0"/>
                  </a:moveTo>
                  <a:lnTo>
                    <a:pt x="206" y="0"/>
                  </a:lnTo>
                  <a:cubicBezTo>
                    <a:pt x="35" y="75"/>
                    <a:pt x="1" y="168"/>
                    <a:pt x="68" y="347"/>
                  </a:cubicBezTo>
                  <a:cubicBezTo>
                    <a:pt x="102" y="299"/>
                    <a:pt x="135" y="247"/>
                    <a:pt x="165" y="198"/>
                  </a:cubicBezTo>
                  <a:cubicBezTo>
                    <a:pt x="165" y="180"/>
                    <a:pt x="161" y="161"/>
                    <a:pt x="158" y="142"/>
                  </a:cubicBezTo>
                  <a:lnTo>
                    <a:pt x="158" y="138"/>
                  </a:lnTo>
                  <a:cubicBezTo>
                    <a:pt x="132" y="78"/>
                    <a:pt x="187" y="45"/>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
            <p:cNvSpPr/>
            <p:nvPr/>
          </p:nvSpPr>
          <p:spPr>
            <a:xfrm>
              <a:off x="-5446695" y="-2741041"/>
              <a:ext cx="10935" cy="10219"/>
            </a:xfrm>
            <a:custGeom>
              <a:avLst/>
              <a:gdLst/>
              <a:ahLst/>
              <a:cxnLst/>
              <a:rect l="l" t="t" r="r" b="b"/>
              <a:pathLst>
                <a:path w="229" h="214" extrusionOk="0">
                  <a:moveTo>
                    <a:pt x="132" y="1"/>
                  </a:moveTo>
                  <a:cubicBezTo>
                    <a:pt x="105" y="23"/>
                    <a:pt x="72" y="42"/>
                    <a:pt x="49" y="68"/>
                  </a:cubicBezTo>
                  <a:cubicBezTo>
                    <a:pt x="1" y="132"/>
                    <a:pt x="49" y="165"/>
                    <a:pt x="98" y="199"/>
                  </a:cubicBezTo>
                  <a:cubicBezTo>
                    <a:pt x="116" y="210"/>
                    <a:pt x="132" y="213"/>
                    <a:pt x="142" y="213"/>
                  </a:cubicBezTo>
                  <a:cubicBezTo>
                    <a:pt x="172" y="213"/>
                    <a:pt x="191" y="187"/>
                    <a:pt x="203" y="151"/>
                  </a:cubicBezTo>
                  <a:cubicBezTo>
                    <a:pt x="210" y="120"/>
                    <a:pt x="217" y="94"/>
                    <a:pt x="229" y="64"/>
                  </a:cubicBezTo>
                  <a:cubicBezTo>
                    <a:pt x="194" y="42"/>
                    <a:pt x="165" y="23"/>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
            <p:cNvSpPr/>
            <p:nvPr/>
          </p:nvSpPr>
          <p:spPr>
            <a:xfrm>
              <a:off x="-5068802" y="-2822742"/>
              <a:ext cx="12511" cy="11794"/>
            </a:xfrm>
            <a:custGeom>
              <a:avLst/>
              <a:gdLst/>
              <a:ahLst/>
              <a:cxnLst/>
              <a:rect l="l" t="t" r="r" b="b"/>
              <a:pathLst>
                <a:path w="262" h="247" extrusionOk="0">
                  <a:moveTo>
                    <a:pt x="206" y="0"/>
                  </a:moveTo>
                  <a:cubicBezTo>
                    <a:pt x="183" y="0"/>
                    <a:pt x="153" y="26"/>
                    <a:pt x="131" y="37"/>
                  </a:cubicBezTo>
                  <a:cubicBezTo>
                    <a:pt x="123" y="45"/>
                    <a:pt x="120" y="52"/>
                    <a:pt x="116" y="59"/>
                  </a:cubicBezTo>
                  <a:cubicBezTo>
                    <a:pt x="101" y="71"/>
                    <a:pt x="90" y="78"/>
                    <a:pt x="71" y="78"/>
                  </a:cubicBezTo>
                  <a:cubicBezTo>
                    <a:pt x="60" y="78"/>
                    <a:pt x="52" y="78"/>
                    <a:pt x="41" y="71"/>
                  </a:cubicBezTo>
                  <a:cubicBezTo>
                    <a:pt x="34" y="71"/>
                    <a:pt x="23" y="67"/>
                    <a:pt x="15" y="67"/>
                  </a:cubicBezTo>
                  <a:cubicBezTo>
                    <a:pt x="8" y="67"/>
                    <a:pt x="0" y="71"/>
                    <a:pt x="0" y="85"/>
                  </a:cubicBezTo>
                  <a:cubicBezTo>
                    <a:pt x="0" y="104"/>
                    <a:pt x="8" y="130"/>
                    <a:pt x="18" y="135"/>
                  </a:cubicBezTo>
                  <a:cubicBezTo>
                    <a:pt x="82" y="153"/>
                    <a:pt x="146" y="171"/>
                    <a:pt x="168" y="247"/>
                  </a:cubicBezTo>
                  <a:lnTo>
                    <a:pt x="172" y="242"/>
                  </a:lnTo>
                  <a:cubicBezTo>
                    <a:pt x="187" y="194"/>
                    <a:pt x="206" y="145"/>
                    <a:pt x="225" y="97"/>
                  </a:cubicBezTo>
                  <a:cubicBezTo>
                    <a:pt x="239" y="63"/>
                    <a:pt x="262" y="26"/>
                    <a:pt x="225" y="4"/>
                  </a:cubicBezTo>
                  <a:cubicBezTo>
                    <a:pt x="220" y="0"/>
                    <a:pt x="213"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
            <p:cNvSpPr/>
            <p:nvPr/>
          </p:nvSpPr>
          <p:spPr>
            <a:xfrm>
              <a:off x="-5388679" y="-3133546"/>
              <a:ext cx="17906" cy="11651"/>
            </a:xfrm>
            <a:custGeom>
              <a:avLst/>
              <a:gdLst/>
              <a:ahLst/>
              <a:cxnLst/>
              <a:rect l="l" t="t" r="r" b="b"/>
              <a:pathLst>
                <a:path w="375" h="244" extrusionOk="0">
                  <a:moveTo>
                    <a:pt x="348" y="15"/>
                  </a:moveTo>
                  <a:lnTo>
                    <a:pt x="348" y="15"/>
                  </a:lnTo>
                  <a:cubicBezTo>
                    <a:pt x="311" y="38"/>
                    <a:pt x="232" y="0"/>
                    <a:pt x="244" y="98"/>
                  </a:cubicBezTo>
                  <a:cubicBezTo>
                    <a:pt x="247" y="143"/>
                    <a:pt x="235" y="157"/>
                    <a:pt x="218" y="157"/>
                  </a:cubicBezTo>
                  <a:cubicBezTo>
                    <a:pt x="202" y="157"/>
                    <a:pt x="180" y="146"/>
                    <a:pt x="157" y="135"/>
                  </a:cubicBezTo>
                  <a:cubicBezTo>
                    <a:pt x="128" y="120"/>
                    <a:pt x="97" y="98"/>
                    <a:pt x="64" y="98"/>
                  </a:cubicBezTo>
                  <a:cubicBezTo>
                    <a:pt x="42" y="98"/>
                    <a:pt x="19" y="109"/>
                    <a:pt x="0" y="139"/>
                  </a:cubicBezTo>
                  <a:cubicBezTo>
                    <a:pt x="64" y="154"/>
                    <a:pt x="142" y="143"/>
                    <a:pt x="154" y="240"/>
                  </a:cubicBezTo>
                  <a:cubicBezTo>
                    <a:pt x="165" y="243"/>
                    <a:pt x="173" y="243"/>
                    <a:pt x="183" y="243"/>
                  </a:cubicBezTo>
                  <a:cubicBezTo>
                    <a:pt x="221" y="243"/>
                    <a:pt x="251" y="224"/>
                    <a:pt x="273" y="191"/>
                  </a:cubicBezTo>
                  <a:cubicBezTo>
                    <a:pt x="296" y="131"/>
                    <a:pt x="375" y="94"/>
                    <a:pt x="348" y="1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
            <p:cNvSpPr/>
            <p:nvPr/>
          </p:nvSpPr>
          <p:spPr>
            <a:xfrm>
              <a:off x="-5204650" y="-2719936"/>
              <a:ext cx="9884" cy="11985"/>
            </a:xfrm>
            <a:custGeom>
              <a:avLst/>
              <a:gdLst/>
              <a:ahLst/>
              <a:cxnLst/>
              <a:rect l="l" t="t" r="r" b="b"/>
              <a:pathLst>
                <a:path w="207" h="251" extrusionOk="0">
                  <a:moveTo>
                    <a:pt x="94" y="0"/>
                  </a:moveTo>
                  <a:lnTo>
                    <a:pt x="94" y="0"/>
                  </a:lnTo>
                  <a:cubicBezTo>
                    <a:pt x="79" y="23"/>
                    <a:pt x="60" y="45"/>
                    <a:pt x="34" y="45"/>
                  </a:cubicBezTo>
                  <a:cubicBezTo>
                    <a:pt x="27" y="45"/>
                    <a:pt x="23" y="45"/>
                    <a:pt x="19" y="41"/>
                  </a:cubicBezTo>
                  <a:lnTo>
                    <a:pt x="19" y="41"/>
                  </a:lnTo>
                  <a:cubicBezTo>
                    <a:pt x="19" y="85"/>
                    <a:pt x="1" y="130"/>
                    <a:pt x="23" y="175"/>
                  </a:cubicBezTo>
                  <a:cubicBezTo>
                    <a:pt x="49" y="190"/>
                    <a:pt x="75" y="206"/>
                    <a:pt x="101" y="224"/>
                  </a:cubicBezTo>
                  <a:cubicBezTo>
                    <a:pt x="123" y="242"/>
                    <a:pt x="146" y="250"/>
                    <a:pt x="161" y="250"/>
                  </a:cubicBezTo>
                  <a:cubicBezTo>
                    <a:pt x="191" y="250"/>
                    <a:pt x="202" y="213"/>
                    <a:pt x="206" y="164"/>
                  </a:cubicBezTo>
                  <a:lnTo>
                    <a:pt x="202" y="164"/>
                  </a:lnTo>
                  <a:cubicBezTo>
                    <a:pt x="90" y="164"/>
                    <a:pt x="158" y="33"/>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
            <p:cNvSpPr/>
            <p:nvPr/>
          </p:nvSpPr>
          <p:spPr>
            <a:xfrm>
              <a:off x="-5203552" y="-2713537"/>
              <a:ext cx="17668" cy="8261"/>
            </a:xfrm>
            <a:custGeom>
              <a:avLst/>
              <a:gdLst/>
              <a:ahLst/>
              <a:cxnLst/>
              <a:rect l="l" t="t" r="r" b="b"/>
              <a:pathLst>
                <a:path w="370" h="173" extrusionOk="0">
                  <a:moveTo>
                    <a:pt x="333" y="1"/>
                  </a:moveTo>
                  <a:cubicBezTo>
                    <a:pt x="314" y="1"/>
                    <a:pt x="295" y="12"/>
                    <a:pt x="276" y="23"/>
                  </a:cubicBezTo>
                  <a:cubicBezTo>
                    <a:pt x="257" y="34"/>
                    <a:pt x="239" y="46"/>
                    <a:pt x="221" y="46"/>
                  </a:cubicBezTo>
                  <a:cubicBezTo>
                    <a:pt x="209" y="46"/>
                    <a:pt x="198" y="41"/>
                    <a:pt x="183" y="30"/>
                  </a:cubicBezTo>
                  <a:cubicBezTo>
                    <a:pt x="179" y="79"/>
                    <a:pt x="168" y="116"/>
                    <a:pt x="138" y="116"/>
                  </a:cubicBezTo>
                  <a:cubicBezTo>
                    <a:pt x="123" y="116"/>
                    <a:pt x="100" y="108"/>
                    <a:pt x="78" y="90"/>
                  </a:cubicBezTo>
                  <a:cubicBezTo>
                    <a:pt x="52" y="72"/>
                    <a:pt x="26" y="56"/>
                    <a:pt x="0" y="41"/>
                  </a:cubicBezTo>
                  <a:lnTo>
                    <a:pt x="0" y="41"/>
                  </a:lnTo>
                  <a:cubicBezTo>
                    <a:pt x="7" y="46"/>
                    <a:pt x="11" y="53"/>
                    <a:pt x="14" y="56"/>
                  </a:cubicBezTo>
                  <a:cubicBezTo>
                    <a:pt x="71" y="131"/>
                    <a:pt x="131" y="172"/>
                    <a:pt x="183" y="172"/>
                  </a:cubicBezTo>
                  <a:cubicBezTo>
                    <a:pt x="250" y="172"/>
                    <a:pt x="310" y="120"/>
                    <a:pt x="370" y="15"/>
                  </a:cubicBezTo>
                  <a:cubicBezTo>
                    <a:pt x="355" y="4"/>
                    <a:pt x="344" y="1"/>
                    <a:pt x="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
            <p:cNvSpPr/>
            <p:nvPr/>
          </p:nvSpPr>
          <p:spPr>
            <a:xfrm>
              <a:off x="-5268922" y="-3038428"/>
              <a:ext cx="11842" cy="7019"/>
            </a:xfrm>
            <a:custGeom>
              <a:avLst/>
              <a:gdLst/>
              <a:ahLst/>
              <a:cxnLst/>
              <a:rect l="l" t="t" r="r" b="b"/>
              <a:pathLst>
                <a:path w="248" h="147" extrusionOk="0">
                  <a:moveTo>
                    <a:pt x="124" y="1"/>
                  </a:moveTo>
                  <a:cubicBezTo>
                    <a:pt x="87" y="1"/>
                    <a:pt x="42" y="9"/>
                    <a:pt x="1" y="16"/>
                  </a:cubicBezTo>
                  <a:cubicBezTo>
                    <a:pt x="20" y="102"/>
                    <a:pt x="60" y="147"/>
                    <a:pt x="132" y="147"/>
                  </a:cubicBezTo>
                  <a:cubicBezTo>
                    <a:pt x="150" y="147"/>
                    <a:pt x="169" y="143"/>
                    <a:pt x="187" y="139"/>
                  </a:cubicBezTo>
                  <a:cubicBezTo>
                    <a:pt x="206" y="106"/>
                    <a:pt x="229" y="76"/>
                    <a:pt x="248" y="42"/>
                  </a:cubicBezTo>
                  <a:cubicBezTo>
                    <a:pt x="210" y="12"/>
                    <a:pt x="169"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
            <p:cNvSpPr/>
            <p:nvPr/>
          </p:nvSpPr>
          <p:spPr>
            <a:xfrm>
              <a:off x="-5423489" y="-3048217"/>
              <a:ext cx="10935" cy="13227"/>
            </a:xfrm>
            <a:custGeom>
              <a:avLst/>
              <a:gdLst/>
              <a:ahLst/>
              <a:cxnLst/>
              <a:rect l="l" t="t" r="r" b="b"/>
              <a:pathLst>
                <a:path w="229" h="277" extrusionOk="0">
                  <a:moveTo>
                    <a:pt x="131" y="0"/>
                  </a:moveTo>
                  <a:cubicBezTo>
                    <a:pt x="94" y="0"/>
                    <a:pt x="57" y="30"/>
                    <a:pt x="27" y="86"/>
                  </a:cubicBezTo>
                  <a:cubicBezTo>
                    <a:pt x="64" y="147"/>
                    <a:pt x="0" y="217"/>
                    <a:pt x="49" y="277"/>
                  </a:cubicBezTo>
                  <a:cubicBezTo>
                    <a:pt x="94" y="187"/>
                    <a:pt x="165" y="120"/>
                    <a:pt x="229" y="49"/>
                  </a:cubicBezTo>
                  <a:cubicBezTo>
                    <a:pt x="195" y="16"/>
                    <a:pt x="162" y="0"/>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
            <p:cNvSpPr/>
            <p:nvPr/>
          </p:nvSpPr>
          <p:spPr>
            <a:xfrm>
              <a:off x="-5082028" y="-3049793"/>
              <a:ext cx="14850" cy="7544"/>
            </a:xfrm>
            <a:custGeom>
              <a:avLst/>
              <a:gdLst/>
              <a:ahLst/>
              <a:cxnLst/>
              <a:rect l="l" t="t" r="r" b="b"/>
              <a:pathLst>
                <a:path w="311" h="158" extrusionOk="0">
                  <a:moveTo>
                    <a:pt x="180" y="0"/>
                  </a:moveTo>
                  <a:cubicBezTo>
                    <a:pt x="131" y="0"/>
                    <a:pt x="71" y="30"/>
                    <a:pt x="0" y="85"/>
                  </a:cubicBezTo>
                  <a:cubicBezTo>
                    <a:pt x="15" y="90"/>
                    <a:pt x="31" y="90"/>
                    <a:pt x="45" y="90"/>
                  </a:cubicBezTo>
                  <a:lnTo>
                    <a:pt x="94" y="90"/>
                  </a:lnTo>
                  <a:cubicBezTo>
                    <a:pt x="112" y="85"/>
                    <a:pt x="128" y="85"/>
                    <a:pt x="143" y="85"/>
                  </a:cubicBezTo>
                  <a:cubicBezTo>
                    <a:pt x="188" y="85"/>
                    <a:pt x="225" y="97"/>
                    <a:pt x="251" y="153"/>
                  </a:cubicBezTo>
                  <a:cubicBezTo>
                    <a:pt x="255" y="153"/>
                    <a:pt x="255" y="157"/>
                    <a:pt x="259" y="157"/>
                  </a:cubicBezTo>
                  <a:cubicBezTo>
                    <a:pt x="269" y="157"/>
                    <a:pt x="288" y="145"/>
                    <a:pt x="295" y="135"/>
                  </a:cubicBezTo>
                  <a:cubicBezTo>
                    <a:pt x="311" y="108"/>
                    <a:pt x="307" y="90"/>
                    <a:pt x="292" y="67"/>
                  </a:cubicBezTo>
                  <a:cubicBezTo>
                    <a:pt x="259" y="23"/>
                    <a:pt x="22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
            <p:cNvSpPr/>
            <p:nvPr/>
          </p:nvSpPr>
          <p:spPr>
            <a:xfrm>
              <a:off x="-5405821" y="-2803307"/>
              <a:ext cx="10410" cy="8786"/>
            </a:xfrm>
            <a:custGeom>
              <a:avLst/>
              <a:gdLst/>
              <a:ahLst/>
              <a:cxnLst/>
              <a:rect l="l" t="t" r="r" b="b"/>
              <a:pathLst>
                <a:path w="218" h="184" extrusionOk="0">
                  <a:moveTo>
                    <a:pt x="123" y="0"/>
                  </a:moveTo>
                  <a:cubicBezTo>
                    <a:pt x="83" y="0"/>
                    <a:pt x="42" y="34"/>
                    <a:pt x="1" y="68"/>
                  </a:cubicBezTo>
                  <a:cubicBezTo>
                    <a:pt x="16" y="149"/>
                    <a:pt x="19" y="183"/>
                    <a:pt x="45" y="183"/>
                  </a:cubicBezTo>
                  <a:cubicBezTo>
                    <a:pt x="64" y="183"/>
                    <a:pt x="90" y="168"/>
                    <a:pt x="135" y="142"/>
                  </a:cubicBezTo>
                  <a:cubicBezTo>
                    <a:pt x="165" y="123"/>
                    <a:pt x="199" y="109"/>
                    <a:pt x="218" y="75"/>
                  </a:cubicBezTo>
                  <a:cubicBezTo>
                    <a:pt x="213" y="68"/>
                    <a:pt x="210" y="64"/>
                    <a:pt x="206" y="56"/>
                  </a:cubicBezTo>
                  <a:cubicBezTo>
                    <a:pt x="180" y="15"/>
                    <a:pt x="154"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
            <p:cNvSpPr/>
            <p:nvPr/>
          </p:nvSpPr>
          <p:spPr>
            <a:xfrm>
              <a:off x="-4972967" y="-2963795"/>
              <a:ext cx="11842" cy="8261"/>
            </a:xfrm>
            <a:custGeom>
              <a:avLst/>
              <a:gdLst/>
              <a:ahLst/>
              <a:cxnLst/>
              <a:rect l="l" t="t" r="r" b="b"/>
              <a:pathLst>
                <a:path w="248" h="173" extrusionOk="0">
                  <a:moveTo>
                    <a:pt x="135" y="1"/>
                  </a:moveTo>
                  <a:cubicBezTo>
                    <a:pt x="109" y="1"/>
                    <a:pt x="83" y="16"/>
                    <a:pt x="57" y="45"/>
                  </a:cubicBezTo>
                  <a:cubicBezTo>
                    <a:pt x="38" y="79"/>
                    <a:pt x="0" y="113"/>
                    <a:pt x="26" y="158"/>
                  </a:cubicBezTo>
                  <a:cubicBezTo>
                    <a:pt x="42" y="168"/>
                    <a:pt x="60" y="173"/>
                    <a:pt x="75" y="173"/>
                  </a:cubicBezTo>
                  <a:cubicBezTo>
                    <a:pt x="86" y="173"/>
                    <a:pt x="97" y="173"/>
                    <a:pt x="113" y="165"/>
                  </a:cubicBezTo>
                  <a:cubicBezTo>
                    <a:pt x="157" y="139"/>
                    <a:pt x="247" y="139"/>
                    <a:pt x="199" y="49"/>
                  </a:cubicBezTo>
                  <a:cubicBezTo>
                    <a:pt x="180" y="11"/>
                    <a:pt x="157" y="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
            <p:cNvSpPr/>
            <p:nvPr/>
          </p:nvSpPr>
          <p:spPr>
            <a:xfrm>
              <a:off x="-5177337" y="-3044684"/>
              <a:ext cx="8261" cy="14182"/>
            </a:xfrm>
            <a:custGeom>
              <a:avLst/>
              <a:gdLst/>
              <a:ahLst/>
              <a:cxnLst/>
              <a:rect l="l" t="t" r="r" b="b"/>
              <a:pathLst>
                <a:path w="173" h="297" extrusionOk="0">
                  <a:moveTo>
                    <a:pt x="57" y="1"/>
                  </a:moveTo>
                  <a:cubicBezTo>
                    <a:pt x="45" y="1"/>
                    <a:pt x="31" y="5"/>
                    <a:pt x="19" y="9"/>
                  </a:cubicBezTo>
                  <a:cubicBezTo>
                    <a:pt x="15" y="16"/>
                    <a:pt x="8" y="28"/>
                    <a:pt x="0" y="35"/>
                  </a:cubicBezTo>
                  <a:cubicBezTo>
                    <a:pt x="41" y="121"/>
                    <a:pt x="127" y="192"/>
                    <a:pt x="57" y="297"/>
                  </a:cubicBezTo>
                  <a:cubicBezTo>
                    <a:pt x="172" y="266"/>
                    <a:pt x="161" y="158"/>
                    <a:pt x="161" y="80"/>
                  </a:cubicBezTo>
                  <a:cubicBezTo>
                    <a:pt x="161" y="35"/>
                    <a:pt x="112"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
            <p:cNvSpPr/>
            <p:nvPr/>
          </p:nvSpPr>
          <p:spPr>
            <a:xfrm>
              <a:off x="-5506478" y="-3312752"/>
              <a:ext cx="9120" cy="10600"/>
            </a:xfrm>
            <a:custGeom>
              <a:avLst/>
              <a:gdLst/>
              <a:ahLst/>
              <a:cxnLst/>
              <a:rect l="l" t="t" r="r" b="b"/>
              <a:pathLst>
                <a:path w="191" h="222" extrusionOk="0">
                  <a:moveTo>
                    <a:pt x="75" y="0"/>
                  </a:moveTo>
                  <a:cubicBezTo>
                    <a:pt x="68" y="0"/>
                    <a:pt x="56" y="4"/>
                    <a:pt x="42" y="12"/>
                  </a:cubicBezTo>
                  <a:cubicBezTo>
                    <a:pt x="16" y="68"/>
                    <a:pt x="0" y="120"/>
                    <a:pt x="23" y="180"/>
                  </a:cubicBezTo>
                  <a:cubicBezTo>
                    <a:pt x="38" y="209"/>
                    <a:pt x="52" y="221"/>
                    <a:pt x="71" y="221"/>
                  </a:cubicBezTo>
                  <a:cubicBezTo>
                    <a:pt x="90" y="221"/>
                    <a:pt x="112" y="202"/>
                    <a:pt x="135" y="187"/>
                  </a:cubicBezTo>
                  <a:cubicBezTo>
                    <a:pt x="190" y="150"/>
                    <a:pt x="180" y="109"/>
                    <a:pt x="131" y="71"/>
                  </a:cubicBezTo>
                  <a:cubicBezTo>
                    <a:pt x="112" y="49"/>
                    <a:pt x="109"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
            <p:cNvSpPr/>
            <p:nvPr/>
          </p:nvSpPr>
          <p:spPr>
            <a:xfrm>
              <a:off x="-5461354" y="-2888828"/>
              <a:ext cx="11842" cy="8786"/>
            </a:xfrm>
            <a:custGeom>
              <a:avLst/>
              <a:gdLst/>
              <a:ahLst/>
              <a:cxnLst/>
              <a:rect l="l" t="t" r="r" b="b"/>
              <a:pathLst>
                <a:path w="248" h="184" extrusionOk="0">
                  <a:moveTo>
                    <a:pt x="143" y="1"/>
                  </a:moveTo>
                  <a:cubicBezTo>
                    <a:pt x="120" y="61"/>
                    <a:pt x="39" y="19"/>
                    <a:pt x="1" y="90"/>
                  </a:cubicBezTo>
                  <a:lnTo>
                    <a:pt x="20" y="90"/>
                  </a:lnTo>
                  <a:cubicBezTo>
                    <a:pt x="87" y="90"/>
                    <a:pt x="113" y="150"/>
                    <a:pt x="154" y="184"/>
                  </a:cubicBezTo>
                  <a:cubicBezTo>
                    <a:pt x="173" y="180"/>
                    <a:pt x="192" y="173"/>
                    <a:pt x="210" y="168"/>
                  </a:cubicBezTo>
                  <a:cubicBezTo>
                    <a:pt x="222" y="150"/>
                    <a:pt x="232" y="132"/>
                    <a:pt x="248" y="109"/>
                  </a:cubicBezTo>
                  <a:cubicBezTo>
                    <a:pt x="240" y="75"/>
                    <a:pt x="232" y="42"/>
                    <a:pt x="225" y="8"/>
                  </a:cubicBezTo>
                  <a:cubicBezTo>
                    <a:pt x="196" y="4"/>
                    <a:pt x="170" y="4"/>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
            <p:cNvSpPr/>
            <p:nvPr/>
          </p:nvSpPr>
          <p:spPr>
            <a:xfrm>
              <a:off x="-5004196" y="-2770264"/>
              <a:ext cx="9502" cy="9120"/>
            </a:xfrm>
            <a:custGeom>
              <a:avLst/>
              <a:gdLst/>
              <a:ahLst/>
              <a:cxnLst/>
              <a:rect l="l" t="t" r="r" b="b"/>
              <a:pathLst>
                <a:path w="199" h="191" extrusionOk="0">
                  <a:moveTo>
                    <a:pt x="128" y="0"/>
                  </a:moveTo>
                  <a:cubicBezTo>
                    <a:pt x="90" y="0"/>
                    <a:pt x="56" y="14"/>
                    <a:pt x="34" y="52"/>
                  </a:cubicBezTo>
                  <a:cubicBezTo>
                    <a:pt x="0" y="108"/>
                    <a:pt x="42" y="153"/>
                    <a:pt x="101" y="190"/>
                  </a:cubicBezTo>
                  <a:cubicBezTo>
                    <a:pt x="150" y="130"/>
                    <a:pt x="199" y="90"/>
                    <a:pt x="191" y="11"/>
                  </a:cubicBezTo>
                  <a:cubicBezTo>
                    <a:pt x="173" y="7"/>
                    <a:pt x="150" y="0"/>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
            <p:cNvSpPr/>
            <p:nvPr/>
          </p:nvSpPr>
          <p:spPr>
            <a:xfrm>
              <a:off x="-5427977" y="-3179052"/>
              <a:ext cx="13275" cy="7879"/>
            </a:xfrm>
            <a:custGeom>
              <a:avLst/>
              <a:gdLst/>
              <a:ahLst/>
              <a:cxnLst/>
              <a:rect l="l" t="t" r="r" b="b"/>
              <a:pathLst>
                <a:path w="278" h="165" extrusionOk="0">
                  <a:moveTo>
                    <a:pt x="203" y="0"/>
                  </a:moveTo>
                  <a:cubicBezTo>
                    <a:pt x="188" y="0"/>
                    <a:pt x="173" y="4"/>
                    <a:pt x="154" y="16"/>
                  </a:cubicBezTo>
                  <a:cubicBezTo>
                    <a:pt x="139" y="26"/>
                    <a:pt x="121" y="30"/>
                    <a:pt x="106" y="30"/>
                  </a:cubicBezTo>
                  <a:cubicBezTo>
                    <a:pt x="83" y="30"/>
                    <a:pt x="61" y="23"/>
                    <a:pt x="38" y="8"/>
                  </a:cubicBezTo>
                  <a:cubicBezTo>
                    <a:pt x="27" y="26"/>
                    <a:pt x="12" y="49"/>
                    <a:pt x="1" y="68"/>
                  </a:cubicBezTo>
                  <a:cubicBezTo>
                    <a:pt x="49" y="75"/>
                    <a:pt x="102" y="78"/>
                    <a:pt x="132" y="135"/>
                  </a:cubicBezTo>
                  <a:cubicBezTo>
                    <a:pt x="147" y="157"/>
                    <a:pt x="158" y="165"/>
                    <a:pt x="173" y="165"/>
                  </a:cubicBezTo>
                  <a:cubicBezTo>
                    <a:pt x="192" y="165"/>
                    <a:pt x="211" y="146"/>
                    <a:pt x="225" y="128"/>
                  </a:cubicBezTo>
                  <a:cubicBezTo>
                    <a:pt x="244" y="97"/>
                    <a:pt x="263" y="64"/>
                    <a:pt x="278" y="34"/>
                  </a:cubicBezTo>
                  <a:cubicBezTo>
                    <a:pt x="256" y="16"/>
                    <a:pt x="229" y="0"/>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
            <p:cNvSpPr/>
            <p:nvPr/>
          </p:nvSpPr>
          <p:spPr>
            <a:xfrm>
              <a:off x="-5331570" y="-2782441"/>
              <a:ext cx="11842" cy="6303"/>
            </a:xfrm>
            <a:custGeom>
              <a:avLst/>
              <a:gdLst/>
              <a:ahLst/>
              <a:cxnLst/>
              <a:rect l="l" t="t" r="r" b="b"/>
              <a:pathLst>
                <a:path w="248" h="132" extrusionOk="0">
                  <a:moveTo>
                    <a:pt x="105" y="0"/>
                  </a:moveTo>
                  <a:cubicBezTo>
                    <a:pt x="68" y="0"/>
                    <a:pt x="34" y="26"/>
                    <a:pt x="0" y="76"/>
                  </a:cubicBezTo>
                  <a:cubicBezTo>
                    <a:pt x="38" y="116"/>
                    <a:pt x="83" y="131"/>
                    <a:pt x="128" y="131"/>
                  </a:cubicBezTo>
                  <a:cubicBezTo>
                    <a:pt x="165" y="131"/>
                    <a:pt x="206" y="120"/>
                    <a:pt x="247" y="105"/>
                  </a:cubicBezTo>
                  <a:cubicBezTo>
                    <a:pt x="191" y="34"/>
                    <a:pt x="147"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
            <p:cNvSpPr/>
            <p:nvPr/>
          </p:nvSpPr>
          <p:spPr>
            <a:xfrm>
              <a:off x="-5273554" y="-2700167"/>
              <a:ext cx="9884" cy="8786"/>
            </a:xfrm>
            <a:custGeom>
              <a:avLst/>
              <a:gdLst/>
              <a:ahLst/>
              <a:cxnLst/>
              <a:rect l="l" t="t" r="r" b="b"/>
              <a:pathLst>
                <a:path w="207" h="184" extrusionOk="0">
                  <a:moveTo>
                    <a:pt x="117" y="1"/>
                  </a:moveTo>
                  <a:cubicBezTo>
                    <a:pt x="83" y="1"/>
                    <a:pt x="53" y="23"/>
                    <a:pt x="34" y="49"/>
                  </a:cubicBezTo>
                  <a:cubicBezTo>
                    <a:pt x="0" y="98"/>
                    <a:pt x="53" y="132"/>
                    <a:pt x="79" y="169"/>
                  </a:cubicBezTo>
                  <a:cubicBezTo>
                    <a:pt x="98" y="177"/>
                    <a:pt x="117" y="184"/>
                    <a:pt x="135" y="184"/>
                  </a:cubicBezTo>
                  <a:cubicBezTo>
                    <a:pt x="150" y="184"/>
                    <a:pt x="165" y="177"/>
                    <a:pt x="172" y="154"/>
                  </a:cubicBezTo>
                  <a:cubicBezTo>
                    <a:pt x="191" y="109"/>
                    <a:pt x="206" y="53"/>
                    <a:pt x="162" y="20"/>
                  </a:cubicBezTo>
                  <a:cubicBezTo>
                    <a:pt x="146" y="4"/>
                    <a:pt x="131"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
            <p:cNvSpPr/>
            <p:nvPr/>
          </p:nvSpPr>
          <p:spPr>
            <a:xfrm>
              <a:off x="-4797152" y="-2865812"/>
              <a:ext cx="8595" cy="8261"/>
            </a:xfrm>
            <a:custGeom>
              <a:avLst/>
              <a:gdLst/>
              <a:ahLst/>
              <a:cxnLst/>
              <a:rect l="l" t="t" r="r" b="b"/>
              <a:pathLst>
                <a:path w="180" h="173" extrusionOk="0">
                  <a:moveTo>
                    <a:pt x="71" y="0"/>
                  </a:moveTo>
                  <a:cubicBezTo>
                    <a:pt x="45" y="0"/>
                    <a:pt x="19" y="12"/>
                    <a:pt x="12" y="45"/>
                  </a:cubicBezTo>
                  <a:cubicBezTo>
                    <a:pt x="0" y="90"/>
                    <a:pt x="4" y="139"/>
                    <a:pt x="49" y="173"/>
                  </a:cubicBezTo>
                  <a:cubicBezTo>
                    <a:pt x="98" y="173"/>
                    <a:pt x="135" y="154"/>
                    <a:pt x="154" y="117"/>
                  </a:cubicBezTo>
                  <a:cubicBezTo>
                    <a:pt x="180" y="64"/>
                    <a:pt x="154" y="23"/>
                    <a:pt x="102" y="5"/>
                  </a:cubicBezTo>
                  <a:cubicBezTo>
                    <a:pt x="90" y="5"/>
                    <a:pt x="79"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
            <p:cNvSpPr/>
            <p:nvPr/>
          </p:nvSpPr>
          <p:spPr>
            <a:xfrm>
              <a:off x="-5440440" y="-2748347"/>
              <a:ext cx="10218" cy="11078"/>
            </a:xfrm>
            <a:custGeom>
              <a:avLst/>
              <a:gdLst/>
              <a:ahLst/>
              <a:cxnLst/>
              <a:rect l="l" t="t" r="r" b="b"/>
              <a:pathLst>
                <a:path w="214" h="232" extrusionOk="0">
                  <a:moveTo>
                    <a:pt x="105" y="0"/>
                  </a:moveTo>
                  <a:cubicBezTo>
                    <a:pt x="72" y="52"/>
                    <a:pt x="37" y="102"/>
                    <a:pt x="1" y="154"/>
                  </a:cubicBezTo>
                  <a:cubicBezTo>
                    <a:pt x="34" y="176"/>
                    <a:pt x="63" y="195"/>
                    <a:pt x="98" y="217"/>
                  </a:cubicBezTo>
                  <a:cubicBezTo>
                    <a:pt x="105" y="225"/>
                    <a:pt x="116" y="228"/>
                    <a:pt x="127" y="232"/>
                  </a:cubicBezTo>
                  <a:cubicBezTo>
                    <a:pt x="213" y="147"/>
                    <a:pt x="180" y="7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
            <p:cNvSpPr/>
            <p:nvPr/>
          </p:nvSpPr>
          <p:spPr>
            <a:xfrm>
              <a:off x="-5375643" y="-3142667"/>
              <a:ext cx="9502" cy="18288"/>
            </a:xfrm>
            <a:custGeom>
              <a:avLst/>
              <a:gdLst/>
              <a:ahLst/>
              <a:cxnLst/>
              <a:rect l="l" t="t" r="r" b="b"/>
              <a:pathLst>
                <a:path w="199" h="383" extrusionOk="0">
                  <a:moveTo>
                    <a:pt x="131" y="1"/>
                  </a:moveTo>
                  <a:cubicBezTo>
                    <a:pt x="124" y="1"/>
                    <a:pt x="116" y="5"/>
                    <a:pt x="109" y="5"/>
                  </a:cubicBezTo>
                  <a:cubicBezTo>
                    <a:pt x="138" y="53"/>
                    <a:pt x="105" y="84"/>
                    <a:pt x="86" y="120"/>
                  </a:cubicBezTo>
                  <a:cubicBezTo>
                    <a:pt x="83" y="120"/>
                    <a:pt x="83" y="120"/>
                    <a:pt x="83" y="124"/>
                  </a:cubicBezTo>
                  <a:cubicBezTo>
                    <a:pt x="102" y="154"/>
                    <a:pt x="90" y="180"/>
                    <a:pt x="75" y="206"/>
                  </a:cubicBezTo>
                  <a:cubicBezTo>
                    <a:pt x="102" y="285"/>
                    <a:pt x="23" y="322"/>
                    <a:pt x="0" y="382"/>
                  </a:cubicBezTo>
                  <a:cubicBezTo>
                    <a:pt x="12" y="375"/>
                    <a:pt x="23" y="367"/>
                    <a:pt x="30" y="360"/>
                  </a:cubicBezTo>
                  <a:cubicBezTo>
                    <a:pt x="172" y="248"/>
                    <a:pt x="198" y="177"/>
                    <a:pt x="169" y="27"/>
                  </a:cubicBezTo>
                  <a:cubicBezTo>
                    <a:pt x="164" y="8"/>
                    <a:pt x="150"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
            <p:cNvSpPr/>
            <p:nvPr/>
          </p:nvSpPr>
          <p:spPr>
            <a:xfrm>
              <a:off x="-5438291" y="-3057290"/>
              <a:ext cx="10744" cy="8929"/>
            </a:xfrm>
            <a:custGeom>
              <a:avLst/>
              <a:gdLst/>
              <a:ahLst/>
              <a:cxnLst/>
              <a:rect l="l" t="t" r="r" b="b"/>
              <a:pathLst>
                <a:path w="225" h="187" extrusionOk="0">
                  <a:moveTo>
                    <a:pt x="97" y="0"/>
                  </a:moveTo>
                  <a:cubicBezTo>
                    <a:pt x="71" y="0"/>
                    <a:pt x="41" y="18"/>
                    <a:pt x="1" y="56"/>
                  </a:cubicBezTo>
                  <a:cubicBezTo>
                    <a:pt x="45" y="67"/>
                    <a:pt x="90" y="63"/>
                    <a:pt x="108" y="127"/>
                  </a:cubicBezTo>
                  <a:cubicBezTo>
                    <a:pt x="123" y="171"/>
                    <a:pt x="142" y="187"/>
                    <a:pt x="158" y="187"/>
                  </a:cubicBezTo>
                  <a:cubicBezTo>
                    <a:pt x="180" y="187"/>
                    <a:pt x="202" y="153"/>
                    <a:pt x="225" y="119"/>
                  </a:cubicBezTo>
                  <a:cubicBezTo>
                    <a:pt x="168" y="37"/>
                    <a:pt x="135"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
            <p:cNvSpPr/>
            <p:nvPr/>
          </p:nvSpPr>
          <p:spPr>
            <a:xfrm>
              <a:off x="-5436524" y="-2855116"/>
              <a:ext cx="9502" cy="10983"/>
            </a:xfrm>
            <a:custGeom>
              <a:avLst/>
              <a:gdLst/>
              <a:ahLst/>
              <a:cxnLst/>
              <a:rect l="l" t="t" r="r" b="b"/>
              <a:pathLst>
                <a:path w="199" h="230" extrusionOk="0">
                  <a:moveTo>
                    <a:pt x="157" y="1"/>
                  </a:moveTo>
                  <a:cubicBezTo>
                    <a:pt x="131" y="1"/>
                    <a:pt x="112" y="23"/>
                    <a:pt x="98" y="42"/>
                  </a:cubicBezTo>
                  <a:cubicBezTo>
                    <a:pt x="83" y="64"/>
                    <a:pt x="64" y="83"/>
                    <a:pt x="38" y="83"/>
                  </a:cubicBezTo>
                  <a:lnTo>
                    <a:pt x="23" y="83"/>
                  </a:lnTo>
                  <a:cubicBezTo>
                    <a:pt x="0" y="150"/>
                    <a:pt x="0" y="150"/>
                    <a:pt x="105" y="229"/>
                  </a:cubicBezTo>
                  <a:cubicBezTo>
                    <a:pt x="135" y="203"/>
                    <a:pt x="169" y="180"/>
                    <a:pt x="199" y="154"/>
                  </a:cubicBezTo>
                  <a:cubicBezTo>
                    <a:pt x="116" y="117"/>
                    <a:pt x="165" y="57"/>
                    <a:pt x="169" y="5"/>
                  </a:cubicBezTo>
                  <a:cubicBezTo>
                    <a:pt x="165" y="1"/>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
            <p:cNvSpPr/>
            <p:nvPr/>
          </p:nvSpPr>
          <p:spPr>
            <a:xfrm>
              <a:off x="-5515073" y="-3272785"/>
              <a:ext cx="11508" cy="10410"/>
            </a:xfrm>
            <a:custGeom>
              <a:avLst/>
              <a:gdLst/>
              <a:ahLst/>
              <a:cxnLst/>
              <a:rect l="l" t="t" r="r" b="b"/>
              <a:pathLst>
                <a:path w="241" h="218" extrusionOk="0">
                  <a:moveTo>
                    <a:pt x="184" y="0"/>
                  </a:moveTo>
                  <a:cubicBezTo>
                    <a:pt x="124" y="0"/>
                    <a:pt x="83" y="68"/>
                    <a:pt x="20" y="72"/>
                  </a:cubicBezTo>
                  <a:cubicBezTo>
                    <a:pt x="1" y="128"/>
                    <a:pt x="79" y="157"/>
                    <a:pt x="65" y="214"/>
                  </a:cubicBezTo>
                  <a:cubicBezTo>
                    <a:pt x="68" y="218"/>
                    <a:pt x="75" y="218"/>
                    <a:pt x="79" y="218"/>
                  </a:cubicBezTo>
                  <a:cubicBezTo>
                    <a:pt x="106" y="218"/>
                    <a:pt x="120" y="202"/>
                    <a:pt x="135" y="176"/>
                  </a:cubicBezTo>
                  <a:cubicBezTo>
                    <a:pt x="151" y="147"/>
                    <a:pt x="61" y="128"/>
                    <a:pt x="128" y="102"/>
                  </a:cubicBezTo>
                  <a:lnTo>
                    <a:pt x="135" y="102"/>
                  </a:lnTo>
                  <a:cubicBezTo>
                    <a:pt x="154" y="102"/>
                    <a:pt x="184" y="124"/>
                    <a:pt x="206" y="135"/>
                  </a:cubicBezTo>
                  <a:cubicBezTo>
                    <a:pt x="218" y="102"/>
                    <a:pt x="210" y="61"/>
                    <a:pt x="240" y="31"/>
                  </a:cubicBezTo>
                  <a:lnTo>
                    <a:pt x="236" y="16"/>
                  </a:lnTo>
                  <a:cubicBezTo>
                    <a:pt x="218" y="5"/>
                    <a:pt x="203" y="0"/>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
            <p:cNvSpPr/>
            <p:nvPr/>
          </p:nvSpPr>
          <p:spPr>
            <a:xfrm>
              <a:off x="-5063645" y="-2916141"/>
              <a:ext cx="11126" cy="9884"/>
            </a:xfrm>
            <a:custGeom>
              <a:avLst/>
              <a:gdLst/>
              <a:ahLst/>
              <a:cxnLst/>
              <a:rect l="l" t="t" r="r" b="b"/>
              <a:pathLst>
                <a:path w="233" h="207" extrusionOk="0">
                  <a:moveTo>
                    <a:pt x="57" y="0"/>
                  </a:moveTo>
                  <a:cubicBezTo>
                    <a:pt x="31" y="34"/>
                    <a:pt x="0" y="64"/>
                    <a:pt x="23" y="112"/>
                  </a:cubicBezTo>
                  <a:cubicBezTo>
                    <a:pt x="64" y="139"/>
                    <a:pt x="98" y="207"/>
                    <a:pt x="143" y="207"/>
                  </a:cubicBezTo>
                  <a:cubicBezTo>
                    <a:pt x="165" y="207"/>
                    <a:pt x="191" y="191"/>
                    <a:pt x="217" y="150"/>
                  </a:cubicBezTo>
                  <a:cubicBezTo>
                    <a:pt x="221" y="143"/>
                    <a:pt x="229" y="131"/>
                    <a:pt x="232" y="124"/>
                  </a:cubicBezTo>
                  <a:cubicBezTo>
                    <a:pt x="162" y="98"/>
                    <a:pt x="105" y="57"/>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
            <p:cNvSpPr/>
            <p:nvPr/>
          </p:nvSpPr>
          <p:spPr>
            <a:xfrm>
              <a:off x="-5475441" y="-3261851"/>
              <a:ext cx="15567" cy="8022"/>
            </a:xfrm>
            <a:custGeom>
              <a:avLst/>
              <a:gdLst/>
              <a:ahLst/>
              <a:cxnLst/>
              <a:rect l="l" t="t" r="r" b="b"/>
              <a:pathLst>
                <a:path w="326" h="168" extrusionOk="0">
                  <a:moveTo>
                    <a:pt x="299" y="0"/>
                  </a:moveTo>
                  <a:cubicBezTo>
                    <a:pt x="258" y="0"/>
                    <a:pt x="221" y="15"/>
                    <a:pt x="184" y="33"/>
                  </a:cubicBezTo>
                  <a:cubicBezTo>
                    <a:pt x="151" y="49"/>
                    <a:pt x="109" y="67"/>
                    <a:pt x="64" y="67"/>
                  </a:cubicBezTo>
                  <a:cubicBezTo>
                    <a:pt x="46" y="67"/>
                    <a:pt x="23" y="63"/>
                    <a:pt x="1" y="56"/>
                  </a:cubicBezTo>
                  <a:lnTo>
                    <a:pt x="1" y="56"/>
                  </a:lnTo>
                  <a:cubicBezTo>
                    <a:pt x="64" y="135"/>
                    <a:pt x="116" y="157"/>
                    <a:pt x="177" y="168"/>
                  </a:cubicBezTo>
                  <a:cubicBezTo>
                    <a:pt x="206" y="97"/>
                    <a:pt x="277" y="59"/>
                    <a:pt x="325" y="4"/>
                  </a:cubicBezTo>
                  <a:cubicBezTo>
                    <a:pt x="318" y="0"/>
                    <a:pt x="308" y="0"/>
                    <a:pt x="2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
            <p:cNvSpPr/>
            <p:nvPr/>
          </p:nvSpPr>
          <p:spPr>
            <a:xfrm>
              <a:off x="-5300676" y="-2716068"/>
              <a:ext cx="9502" cy="7210"/>
            </a:xfrm>
            <a:custGeom>
              <a:avLst/>
              <a:gdLst/>
              <a:ahLst/>
              <a:cxnLst/>
              <a:rect l="l" t="t" r="r" b="b"/>
              <a:pathLst>
                <a:path w="199" h="151" extrusionOk="0">
                  <a:moveTo>
                    <a:pt x="64" y="1"/>
                  </a:moveTo>
                  <a:cubicBezTo>
                    <a:pt x="45" y="1"/>
                    <a:pt x="26" y="12"/>
                    <a:pt x="12" y="39"/>
                  </a:cubicBezTo>
                  <a:cubicBezTo>
                    <a:pt x="0" y="80"/>
                    <a:pt x="0" y="125"/>
                    <a:pt x="52" y="139"/>
                  </a:cubicBezTo>
                  <a:cubicBezTo>
                    <a:pt x="71" y="143"/>
                    <a:pt x="93" y="151"/>
                    <a:pt x="112" y="151"/>
                  </a:cubicBezTo>
                  <a:cubicBezTo>
                    <a:pt x="135" y="151"/>
                    <a:pt x="154" y="143"/>
                    <a:pt x="164" y="121"/>
                  </a:cubicBezTo>
                  <a:cubicBezTo>
                    <a:pt x="198" y="57"/>
                    <a:pt x="138" y="39"/>
                    <a:pt x="102" y="12"/>
                  </a:cubicBezTo>
                  <a:cubicBezTo>
                    <a:pt x="90" y="4"/>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
            <p:cNvSpPr/>
            <p:nvPr/>
          </p:nvSpPr>
          <p:spPr>
            <a:xfrm>
              <a:off x="-5546111" y="-3032889"/>
              <a:ext cx="11985" cy="8595"/>
            </a:xfrm>
            <a:custGeom>
              <a:avLst/>
              <a:gdLst/>
              <a:ahLst/>
              <a:cxnLst/>
              <a:rect l="l" t="t" r="r" b="b"/>
              <a:pathLst>
                <a:path w="251" h="180" extrusionOk="0">
                  <a:moveTo>
                    <a:pt x="202" y="0"/>
                  </a:moveTo>
                  <a:cubicBezTo>
                    <a:pt x="183" y="16"/>
                    <a:pt x="165" y="45"/>
                    <a:pt x="150" y="45"/>
                  </a:cubicBezTo>
                  <a:lnTo>
                    <a:pt x="131" y="45"/>
                  </a:lnTo>
                  <a:cubicBezTo>
                    <a:pt x="49" y="45"/>
                    <a:pt x="19" y="105"/>
                    <a:pt x="0" y="176"/>
                  </a:cubicBezTo>
                  <a:cubicBezTo>
                    <a:pt x="11" y="180"/>
                    <a:pt x="26" y="180"/>
                    <a:pt x="38" y="180"/>
                  </a:cubicBezTo>
                  <a:cubicBezTo>
                    <a:pt x="123" y="180"/>
                    <a:pt x="176" y="109"/>
                    <a:pt x="244" y="72"/>
                  </a:cubicBezTo>
                  <a:cubicBezTo>
                    <a:pt x="251" y="38"/>
                    <a:pt x="228" y="19"/>
                    <a:pt x="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
            <p:cNvSpPr/>
            <p:nvPr/>
          </p:nvSpPr>
          <p:spPr>
            <a:xfrm>
              <a:off x="-5441872" y="-2961455"/>
              <a:ext cx="9311" cy="13036"/>
            </a:xfrm>
            <a:custGeom>
              <a:avLst/>
              <a:gdLst/>
              <a:ahLst/>
              <a:cxnLst/>
              <a:rect l="l" t="t" r="r" b="b"/>
              <a:pathLst>
                <a:path w="195" h="273" extrusionOk="0">
                  <a:moveTo>
                    <a:pt x="31" y="0"/>
                  </a:moveTo>
                  <a:lnTo>
                    <a:pt x="31" y="0"/>
                  </a:lnTo>
                  <a:cubicBezTo>
                    <a:pt x="38" y="97"/>
                    <a:pt x="0" y="205"/>
                    <a:pt x="112" y="273"/>
                  </a:cubicBezTo>
                  <a:cubicBezTo>
                    <a:pt x="195" y="224"/>
                    <a:pt x="34" y="112"/>
                    <a:pt x="165" y="67"/>
                  </a:cubicBezTo>
                  <a:cubicBezTo>
                    <a:pt x="183" y="64"/>
                    <a:pt x="150" y="34"/>
                    <a:pt x="131" y="26"/>
                  </a:cubicBezTo>
                  <a:cubicBezTo>
                    <a:pt x="98" y="15"/>
                    <a:pt x="64" y="7"/>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
            <p:cNvSpPr/>
            <p:nvPr/>
          </p:nvSpPr>
          <p:spPr>
            <a:xfrm>
              <a:off x="-5203218" y="-3039336"/>
              <a:ext cx="11794" cy="7401"/>
            </a:xfrm>
            <a:custGeom>
              <a:avLst/>
              <a:gdLst/>
              <a:ahLst/>
              <a:cxnLst/>
              <a:rect l="l" t="t" r="r" b="b"/>
              <a:pathLst>
                <a:path w="247" h="155" extrusionOk="0">
                  <a:moveTo>
                    <a:pt x="187" y="1"/>
                  </a:moveTo>
                  <a:cubicBezTo>
                    <a:pt x="164" y="23"/>
                    <a:pt x="154" y="68"/>
                    <a:pt x="120" y="68"/>
                  </a:cubicBezTo>
                  <a:cubicBezTo>
                    <a:pt x="112" y="68"/>
                    <a:pt x="105" y="65"/>
                    <a:pt x="93" y="61"/>
                  </a:cubicBezTo>
                  <a:cubicBezTo>
                    <a:pt x="79" y="54"/>
                    <a:pt x="64" y="31"/>
                    <a:pt x="49" y="31"/>
                  </a:cubicBezTo>
                  <a:cubicBezTo>
                    <a:pt x="41" y="31"/>
                    <a:pt x="34" y="39"/>
                    <a:pt x="26" y="54"/>
                  </a:cubicBezTo>
                  <a:cubicBezTo>
                    <a:pt x="0" y="95"/>
                    <a:pt x="34" y="118"/>
                    <a:pt x="64" y="140"/>
                  </a:cubicBezTo>
                  <a:cubicBezTo>
                    <a:pt x="83" y="151"/>
                    <a:pt x="102" y="154"/>
                    <a:pt x="120" y="154"/>
                  </a:cubicBezTo>
                  <a:lnTo>
                    <a:pt x="157" y="154"/>
                  </a:lnTo>
                  <a:cubicBezTo>
                    <a:pt x="169" y="151"/>
                    <a:pt x="180" y="151"/>
                    <a:pt x="195" y="151"/>
                  </a:cubicBezTo>
                  <a:cubicBezTo>
                    <a:pt x="202" y="151"/>
                    <a:pt x="214" y="151"/>
                    <a:pt x="221" y="154"/>
                  </a:cubicBezTo>
                  <a:cubicBezTo>
                    <a:pt x="221" y="99"/>
                    <a:pt x="247" y="39"/>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5"/>
            <p:cNvSpPr/>
            <p:nvPr/>
          </p:nvSpPr>
          <p:spPr>
            <a:xfrm>
              <a:off x="-5060971" y="-2918098"/>
              <a:ext cx="15232" cy="7926"/>
            </a:xfrm>
            <a:custGeom>
              <a:avLst/>
              <a:gdLst/>
              <a:ahLst/>
              <a:cxnLst/>
              <a:rect l="l" t="t" r="r" b="b"/>
              <a:pathLst>
                <a:path w="319" h="166" extrusionOk="0">
                  <a:moveTo>
                    <a:pt x="64" y="1"/>
                  </a:moveTo>
                  <a:cubicBezTo>
                    <a:pt x="45" y="1"/>
                    <a:pt x="23" y="12"/>
                    <a:pt x="1" y="41"/>
                  </a:cubicBezTo>
                  <a:cubicBezTo>
                    <a:pt x="49" y="98"/>
                    <a:pt x="106" y="139"/>
                    <a:pt x="176" y="165"/>
                  </a:cubicBezTo>
                  <a:cubicBezTo>
                    <a:pt x="213" y="135"/>
                    <a:pt x="318" y="105"/>
                    <a:pt x="187" y="64"/>
                  </a:cubicBezTo>
                  <a:cubicBezTo>
                    <a:pt x="150" y="53"/>
                    <a:pt x="10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5"/>
            <p:cNvSpPr/>
            <p:nvPr/>
          </p:nvSpPr>
          <p:spPr>
            <a:xfrm>
              <a:off x="-5256029" y="-2656428"/>
              <a:ext cx="9836" cy="7210"/>
            </a:xfrm>
            <a:custGeom>
              <a:avLst/>
              <a:gdLst/>
              <a:ahLst/>
              <a:cxnLst/>
              <a:rect l="l" t="t" r="r" b="b"/>
              <a:pathLst>
                <a:path w="206" h="151" extrusionOk="0">
                  <a:moveTo>
                    <a:pt x="82" y="1"/>
                  </a:moveTo>
                  <a:cubicBezTo>
                    <a:pt x="64" y="1"/>
                    <a:pt x="45" y="8"/>
                    <a:pt x="30" y="27"/>
                  </a:cubicBezTo>
                  <a:cubicBezTo>
                    <a:pt x="0" y="68"/>
                    <a:pt x="22" y="106"/>
                    <a:pt x="56" y="135"/>
                  </a:cubicBezTo>
                  <a:cubicBezTo>
                    <a:pt x="74" y="142"/>
                    <a:pt x="93" y="150"/>
                    <a:pt x="112" y="150"/>
                  </a:cubicBezTo>
                  <a:cubicBezTo>
                    <a:pt x="138" y="150"/>
                    <a:pt x="161" y="135"/>
                    <a:pt x="179" y="106"/>
                  </a:cubicBezTo>
                  <a:cubicBezTo>
                    <a:pt x="205" y="68"/>
                    <a:pt x="176" y="42"/>
                    <a:pt x="142" y="23"/>
                  </a:cubicBezTo>
                  <a:cubicBezTo>
                    <a:pt x="123" y="8"/>
                    <a:pt x="10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
            <p:cNvSpPr/>
            <p:nvPr/>
          </p:nvSpPr>
          <p:spPr>
            <a:xfrm>
              <a:off x="-4863715" y="-2745864"/>
              <a:ext cx="12893" cy="6303"/>
            </a:xfrm>
            <a:custGeom>
              <a:avLst/>
              <a:gdLst/>
              <a:ahLst/>
              <a:cxnLst/>
              <a:rect l="l" t="t" r="r" b="b"/>
              <a:pathLst>
                <a:path w="270" h="132" extrusionOk="0">
                  <a:moveTo>
                    <a:pt x="38" y="0"/>
                  </a:moveTo>
                  <a:cubicBezTo>
                    <a:pt x="30" y="12"/>
                    <a:pt x="23" y="19"/>
                    <a:pt x="15" y="31"/>
                  </a:cubicBezTo>
                  <a:cubicBezTo>
                    <a:pt x="0" y="90"/>
                    <a:pt x="23" y="102"/>
                    <a:pt x="49" y="102"/>
                  </a:cubicBezTo>
                  <a:cubicBezTo>
                    <a:pt x="57" y="102"/>
                    <a:pt x="67" y="102"/>
                    <a:pt x="75" y="98"/>
                  </a:cubicBezTo>
                  <a:lnTo>
                    <a:pt x="105" y="98"/>
                  </a:lnTo>
                  <a:cubicBezTo>
                    <a:pt x="119" y="98"/>
                    <a:pt x="131" y="102"/>
                    <a:pt x="138" y="113"/>
                  </a:cubicBezTo>
                  <a:cubicBezTo>
                    <a:pt x="154" y="124"/>
                    <a:pt x="164" y="131"/>
                    <a:pt x="180" y="131"/>
                  </a:cubicBezTo>
                  <a:cubicBezTo>
                    <a:pt x="195" y="131"/>
                    <a:pt x="209" y="124"/>
                    <a:pt x="221" y="121"/>
                  </a:cubicBezTo>
                  <a:cubicBezTo>
                    <a:pt x="236" y="117"/>
                    <a:pt x="250" y="109"/>
                    <a:pt x="266" y="109"/>
                  </a:cubicBezTo>
                  <a:lnTo>
                    <a:pt x="269" y="109"/>
                  </a:lnTo>
                  <a:cubicBezTo>
                    <a:pt x="262" y="53"/>
                    <a:pt x="232" y="27"/>
                    <a:pt x="187" y="27"/>
                  </a:cubicBezTo>
                  <a:cubicBezTo>
                    <a:pt x="176" y="27"/>
                    <a:pt x="161" y="27"/>
                    <a:pt x="146" y="31"/>
                  </a:cubicBezTo>
                  <a:cubicBezTo>
                    <a:pt x="138" y="35"/>
                    <a:pt x="127" y="35"/>
                    <a:pt x="119" y="35"/>
                  </a:cubicBezTo>
                  <a:cubicBezTo>
                    <a:pt x="86" y="35"/>
                    <a:pt x="64"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
            <p:cNvSpPr/>
            <p:nvPr/>
          </p:nvSpPr>
          <p:spPr>
            <a:xfrm>
              <a:off x="-5212338" y="-2730154"/>
              <a:ext cx="9693" cy="9884"/>
            </a:xfrm>
            <a:custGeom>
              <a:avLst/>
              <a:gdLst/>
              <a:ahLst/>
              <a:cxnLst/>
              <a:rect l="l" t="t" r="r" b="b"/>
              <a:pathLst>
                <a:path w="203" h="207" extrusionOk="0">
                  <a:moveTo>
                    <a:pt x="1" y="1"/>
                  </a:moveTo>
                  <a:lnTo>
                    <a:pt x="1" y="1"/>
                  </a:lnTo>
                  <a:cubicBezTo>
                    <a:pt x="5" y="116"/>
                    <a:pt x="41" y="199"/>
                    <a:pt x="169" y="206"/>
                  </a:cubicBezTo>
                  <a:cubicBezTo>
                    <a:pt x="188" y="180"/>
                    <a:pt x="203" y="154"/>
                    <a:pt x="184" y="124"/>
                  </a:cubicBezTo>
                  <a:cubicBezTo>
                    <a:pt x="113" y="98"/>
                    <a:pt x="79" y="16"/>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
            <p:cNvSpPr/>
            <p:nvPr/>
          </p:nvSpPr>
          <p:spPr>
            <a:xfrm>
              <a:off x="-4842849" y="-2813860"/>
              <a:ext cx="8404" cy="7210"/>
            </a:xfrm>
            <a:custGeom>
              <a:avLst/>
              <a:gdLst/>
              <a:ahLst/>
              <a:cxnLst/>
              <a:rect l="l" t="t" r="r" b="b"/>
              <a:pathLst>
                <a:path w="176" h="151" extrusionOk="0">
                  <a:moveTo>
                    <a:pt x="83" y="1"/>
                  </a:moveTo>
                  <a:cubicBezTo>
                    <a:pt x="60" y="1"/>
                    <a:pt x="41" y="16"/>
                    <a:pt x="23" y="42"/>
                  </a:cubicBezTo>
                  <a:cubicBezTo>
                    <a:pt x="1" y="79"/>
                    <a:pt x="12" y="109"/>
                    <a:pt x="49" y="135"/>
                  </a:cubicBezTo>
                  <a:cubicBezTo>
                    <a:pt x="64" y="146"/>
                    <a:pt x="79" y="150"/>
                    <a:pt x="94" y="150"/>
                  </a:cubicBezTo>
                  <a:cubicBezTo>
                    <a:pt x="117" y="150"/>
                    <a:pt x="135" y="135"/>
                    <a:pt x="150" y="109"/>
                  </a:cubicBezTo>
                  <a:cubicBezTo>
                    <a:pt x="176" y="68"/>
                    <a:pt x="161" y="42"/>
                    <a:pt x="127" y="16"/>
                  </a:cubicBezTo>
                  <a:cubicBezTo>
                    <a:pt x="113" y="4"/>
                    <a:pt x="98"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
            <p:cNvSpPr/>
            <p:nvPr/>
          </p:nvSpPr>
          <p:spPr>
            <a:xfrm>
              <a:off x="-4905353" y="-2770837"/>
              <a:ext cx="9693" cy="8595"/>
            </a:xfrm>
            <a:custGeom>
              <a:avLst/>
              <a:gdLst/>
              <a:ahLst/>
              <a:cxnLst/>
              <a:rect l="l" t="t" r="r" b="b"/>
              <a:pathLst>
                <a:path w="203" h="180" extrusionOk="0">
                  <a:moveTo>
                    <a:pt x="110" y="0"/>
                  </a:moveTo>
                  <a:cubicBezTo>
                    <a:pt x="106" y="4"/>
                    <a:pt x="106" y="4"/>
                    <a:pt x="106" y="8"/>
                  </a:cubicBezTo>
                  <a:cubicBezTo>
                    <a:pt x="94" y="52"/>
                    <a:pt x="1" y="68"/>
                    <a:pt x="42" y="128"/>
                  </a:cubicBezTo>
                  <a:cubicBezTo>
                    <a:pt x="61" y="154"/>
                    <a:pt x="94" y="180"/>
                    <a:pt x="128" y="180"/>
                  </a:cubicBezTo>
                  <a:cubicBezTo>
                    <a:pt x="147" y="180"/>
                    <a:pt x="170" y="169"/>
                    <a:pt x="192" y="142"/>
                  </a:cubicBezTo>
                  <a:cubicBezTo>
                    <a:pt x="203" y="71"/>
                    <a:pt x="166" y="3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
            <p:cNvSpPr/>
            <p:nvPr/>
          </p:nvSpPr>
          <p:spPr>
            <a:xfrm>
              <a:off x="-5419716" y="-3252205"/>
              <a:ext cx="8786" cy="13752"/>
            </a:xfrm>
            <a:custGeom>
              <a:avLst/>
              <a:gdLst/>
              <a:ahLst/>
              <a:cxnLst/>
              <a:rect l="l" t="t" r="r" b="b"/>
              <a:pathLst>
                <a:path w="184" h="288" extrusionOk="0">
                  <a:moveTo>
                    <a:pt x="0" y="0"/>
                  </a:moveTo>
                  <a:lnTo>
                    <a:pt x="0" y="0"/>
                  </a:lnTo>
                  <a:cubicBezTo>
                    <a:pt x="56" y="75"/>
                    <a:pt x="15" y="179"/>
                    <a:pt x="86" y="250"/>
                  </a:cubicBezTo>
                  <a:cubicBezTo>
                    <a:pt x="105" y="273"/>
                    <a:pt x="123" y="287"/>
                    <a:pt x="138" y="287"/>
                  </a:cubicBezTo>
                  <a:cubicBezTo>
                    <a:pt x="153" y="287"/>
                    <a:pt x="164" y="276"/>
                    <a:pt x="183" y="254"/>
                  </a:cubicBezTo>
                  <a:cubicBezTo>
                    <a:pt x="109" y="179"/>
                    <a:pt x="109" y="49"/>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
            <p:cNvSpPr/>
            <p:nvPr/>
          </p:nvSpPr>
          <p:spPr>
            <a:xfrm>
              <a:off x="-5502372" y="-3020904"/>
              <a:ext cx="10744" cy="9502"/>
            </a:xfrm>
            <a:custGeom>
              <a:avLst/>
              <a:gdLst/>
              <a:ahLst/>
              <a:cxnLst/>
              <a:rect l="l" t="t" r="r" b="b"/>
              <a:pathLst>
                <a:path w="225" h="199" extrusionOk="0">
                  <a:moveTo>
                    <a:pt x="0" y="1"/>
                  </a:moveTo>
                  <a:cubicBezTo>
                    <a:pt x="0" y="53"/>
                    <a:pt x="56" y="94"/>
                    <a:pt x="34" y="153"/>
                  </a:cubicBezTo>
                  <a:cubicBezTo>
                    <a:pt x="90" y="180"/>
                    <a:pt x="146" y="191"/>
                    <a:pt x="225" y="198"/>
                  </a:cubicBezTo>
                  <a:cubicBezTo>
                    <a:pt x="183" y="79"/>
                    <a:pt x="71" y="6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
            <p:cNvSpPr/>
            <p:nvPr/>
          </p:nvSpPr>
          <p:spPr>
            <a:xfrm>
              <a:off x="-5442207" y="-3003953"/>
              <a:ext cx="11985" cy="6446"/>
            </a:xfrm>
            <a:custGeom>
              <a:avLst/>
              <a:gdLst/>
              <a:ahLst/>
              <a:cxnLst/>
              <a:rect l="l" t="t" r="r" b="b"/>
              <a:pathLst>
                <a:path w="251" h="135" extrusionOk="0">
                  <a:moveTo>
                    <a:pt x="145" y="0"/>
                  </a:moveTo>
                  <a:cubicBezTo>
                    <a:pt x="119" y="0"/>
                    <a:pt x="97" y="19"/>
                    <a:pt x="78" y="38"/>
                  </a:cubicBezTo>
                  <a:cubicBezTo>
                    <a:pt x="56" y="57"/>
                    <a:pt x="33" y="75"/>
                    <a:pt x="7" y="75"/>
                  </a:cubicBezTo>
                  <a:cubicBezTo>
                    <a:pt x="4" y="75"/>
                    <a:pt x="4" y="72"/>
                    <a:pt x="0" y="72"/>
                  </a:cubicBezTo>
                  <a:lnTo>
                    <a:pt x="0" y="72"/>
                  </a:lnTo>
                  <a:cubicBezTo>
                    <a:pt x="41" y="112"/>
                    <a:pt x="93" y="117"/>
                    <a:pt x="145" y="127"/>
                  </a:cubicBezTo>
                  <a:cubicBezTo>
                    <a:pt x="164" y="131"/>
                    <a:pt x="176" y="135"/>
                    <a:pt x="187" y="135"/>
                  </a:cubicBezTo>
                  <a:cubicBezTo>
                    <a:pt x="250" y="135"/>
                    <a:pt x="228" y="83"/>
                    <a:pt x="202" y="34"/>
                  </a:cubicBezTo>
                  <a:cubicBezTo>
                    <a:pt x="183" y="8"/>
                    <a:pt x="164" y="0"/>
                    <a:pt x="1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
            <p:cNvSpPr/>
            <p:nvPr/>
          </p:nvSpPr>
          <p:spPr>
            <a:xfrm>
              <a:off x="-5462930" y="-2896468"/>
              <a:ext cx="14325" cy="8022"/>
            </a:xfrm>
            <a:custGeom>
              <a:avLst/>
              <a:gdLst/>
              <a:ahLst/>
              <a:cxnLst/>
              <a:rect l="l" t="t" r="r" b="b"/>
              <a:pathLst>
                <a:path w="300" h="168" extrusionOk="0">
                  <a:moveTo>
                    <a:pt x="41" y="0"/>
                  </a:moveTo>
                  <a:cubicBezTo>
                    <a:pt x="1" y="56"/>
                    <a:pt x="79" y="59"/>
                    <a:pt x="86" y="101"/>
                  </a:cubicBezTo>
                  <a:cubicBezTo>
                    <a:pt x="90" y="127"/>
                    <a:pt x="94" y="138"/>
                    <a:pt x="101" y="138"/>
                  </a:cubicBezTo>
                  <a:cubicBezTo>
                    <a:pt x="108" y="138"/>
                    <a:pt x="120" y="112"/>
                    <a:pt x="139" y="104"/>
                  </a:cubicBezTo>
                  <a:cubicBezTo>
                    <a:pt x="161" y="93"/>
                    <a:pt x="172" y="90"/>
                    <a:pt x="180" y="90"/>
                  </a:cubicBezTo>
                  <a:cubicBezTo>
                    <a:pt x="206" y="90"/>
                    <a:pt x="180" y="135"/>
                    <a:pt x="176" y="161"/>
                  </a:cubicBezTo>
                  <a:cubicBezTo>
                    <a:pt x="203" y="164"/>
                    <a:pt x="229" y="164"/>
                    <a:pt x="258" y="168"/>
                  </a:cubicBezTo>
                  <a:cubicBezTo>
                    <a:pt x="299" y="101"/>
                    <a:pt x="247" y="78"/>
                    <a:pt x="203" y="48"/>
                  </a:cubicBezTo>
                  <a:cubicBezTo>
                    <a:pt x="184" y="33"/>
                    <a:pt x="165" y="19"/>
                    <a:pt x="146" y="7"/>
                  </a:cubicBezTo>
                  <a:cubicBezTo>
                    <a:pt x="135" y="14"/>
                    <a:pt x="124" y="19"/>
                    <a:pt x="116" y="19"/>
                  </a:cubicBezTo>
                  <a:cubicBezTo>
                    <a:pt x="105" y="19"/>
                    <a:pt x="94" y="11"/>
                    <a:pt x="82" y="7"/>
                  </a:cubicBezTo>
                  <a:cubicBezTo>
                    <a:pt x="72" y="4"/>
                    <a:pt x="56"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
            <p:cNvSpPr/>
            <p:nvPr/>
          </p:nvSpPr>
          <p:spPr>
            <a:xfrm>
              <a:off x="-5080787" y="-2824031"/>
              <a:ext cx="9884" cy="11651"/>
            </a:xfrm>
            <a:custGeom>
              <a:avLst/>
              <a:gdLst/>
              <a:ahLst/>
              <a:cxnLst/>
              <a:rect l="l" t="t" r="r" b="b"/>
              <a:pathLst>
                <a:path w="207" h="244" extrusionOk="0">
                  <a:moveTo>
                    <a:pt x="207" y="0"/>
                  </a:moveTo>
                  <a:lnTo>
                    <a:pt x="207" y="0"/>
                  </a:lnTo>
                  <a:cubicBezTo>
                    <a:pt x="112" y="27"/>
                    <a:pt x="83" y="131"/>
                    <a:pt x="0" y="169"/>
                  </a:cubicBezTo>
                  <a:cubicBezTo>
                    <a:pt x="12" y="180"/>
                    <a:pt x="23" y="188"/>
                    <a:pt x="34" y="195"/>
                  </a:cubicBezTo>
                  <a:cubicBezTo>
                    <a:pt x="45" y="202"/>
                    <a:pt x="57" y="206"/>
                    <a:pt x="64" y="214"/>
                  </a:cubicBezTo>
                  <a:cubicBezTo>
                    <a:pt x="76" y="206"/>
                    <a:pt x="86" y="206"/>
                    <a:pt x="98" y="206"/>
                  </a:cubicBezTo>
                  <a:cubicBezTo>
                    <a:pt x="128" y="206"/>
                    <a:pt x="150" y="229"/>
                    <a:pt x="176" y="243"/>
                  </a:cubicBezTo>
                  <a:cubicBezTo>
                    <a:pt x="169" y="162"/>
                    <a:pt x="135" y="72"/>
                    <a:pt x="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5"/>
            <p:cNvSpPr/>
            <p:nvPr/>
          </p:nvSpPr>
          <p:spPr>
            <a:xfrm>
              <a:off x="-5204316" y="-2726191"/>
              <a:ext cx="8643" cy="8452"/>
            </a:xfrm>
            <a:custGeom>
              <a:avLst/>
              <a:gdLst/>
              <a:ahLst/>
              <a:cxnLst/>
              <a:rect l="l" t="t" r="r" b="b"/>
              <a:pathLst>
                <a:path w="181" h="177" extrusionOk="0">
                  <a:moveTo>
                    <a:pt x="83" y="0"/>
                  </a:moveTo>
                  <a:cubicBezTo>
                    <a:pt x="64" y="0"/>
                    <a:pt x="42" y="11"/>
                    <a:pt x="16" y="41"/>
                  </a:cubicBezTo>
                  <a:cubicBezTo>
                    <a:pt x="35" y="71"/>
                    <a:pt x="20" y="97"/>
                    <a:pt x="1" y="123"/>
                  </a:cubicBezTo>
                  <a:cubicBezTo>
                    <a:pt x="4" y="142"/>
                    <a:pt x="8" y="157"/>
                    <a:pt x="12" y="172"/>
                  </a:cubicBezTo>
                  <a:cubicBezTo>
                    <a:pt x="16" y="176"/>
                    <a:pt x="20" y="176"/>
                    <a:pt x="27" y="176"/>
                  </a:cubicBezTo>
                  <a:cubicBezTo>
                    <a:pt x="53" y="176"/>
                    <a:pt x="72" y="154"/>
                    <a:pt x="87" y="131"/>
                  </a:cubicBezTo>
                  <a:cubicBezTo>
                    <a:pt x="94" y="120"/>
                    <a:pt x="106" y="120"/>
                    <a:pt x="120" y="120"/>
                  </a:cubicBezTo>
                  <a:lnTo>
                    <a:pt x="135" y="120"/>
                  </a:lnTo>
                  <a:cubicBezTo>
                    <a:pt x="158" y="120"/>
                    <a:pt x="180" y="116"/>
                    <a:pt x="161" y="75"/>
                  </a:cubicBezTo>
                  <a:cubicBezTo>
                    <a:pt x="143" y="33"/>
                    <a:pt x="116"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5"/>
            <p:cNvSpPr/>
            <p:nvPr/>
          </p:nvSpPr>
          <p:spPr>
            <a:xfrm>
              <a:off x="-5282817" y="-2658243"/>
              <a:ext cx="9120" cy="7735"/>
            </a:xfrm>
            <a:custGeom>
              <a:avLst/>
              <a:gdLst/>
              <a:ahLst/>
              <a:cxnLst/>
              <a:rect l="l" t="t" r="r" b="b"/>
              <a:pathLst>
                <a:path w="191" h="162" extrusionOk="0">
                  <a:moveTo>
                    <a:pt x="90" y="1"/>
                  </a:moveTo>
                  <a:cubicBezTo>
                    <a:pt x="71" y="1"/>
                    <a:pt x="56" y="9"/>
                    <a:pt x="42" y="23"/>
                  </a:cubicBezTo>
                  <a:cubicBezTo>
                    <a:pt x="0" y="72"/>
                    <a:pt x="33" y="106"/>
                    <a:pt x="56" y="139"/>
                  </a:cubicBezTo>
                  <a:cubicBezTo>
                    <a:pt x="68" y="154"/>
                    <a:pt x="78" y="162"/>
                    <a:pt x="94" y="162"/>
                  </a:cubicBezTo>
                  <a:cubicBezTo>
                    <a:pt x="104" y="162"/>
                    <a:pt x="120" y="154"/>
                    <a:pt x="131" y="139"/>
                  </a:cubicBezTo>
                  <a:cubicBezTo>
                    <a:pt x="161" y="102"/>
                    <a:pt x="190" y="58"/>
                    <a:pt x="138" y="16"/>
                  </a:cubicBezTo>
                  <a:cubicBezTo>
                    <a:pt x="123" y="9"/>
                    <a:pt x="109"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5"/>
            <p:cNvSpPr/>
            <p:nvPr/>
          </p:nvSpPr>
          <p:spPr>
            <a:xfrm>
              <a:off x="-5456150" y="-2907928"/>
              <a:ext cx="7210" cy="13800"/>
            </a:xfrm>
            <a:custGeom>
              <a:avLst/>
              <a:gdLst/>
              <a:ahLst/>
              <a:cxnLst/>
              <a:rect l="l" t="t" r="r" b="b"/>
              <a:pathLst>
                <a:path w="151" h="289" extrusionOk="0">
                  <a:moveTo>
                    <a:pt x="30" y="0"/>
                  </a:moveTo>
                  <a:cubicBezTo>
                    <a:pt x="4" y="35"/>
                    <a:pt x="8" y="75"/>
                    <a:pt x="0" y="113"/>
                  </a:cubicBezTo>
                  <a:cubicBezTo>
                    <a:pt x="34" y="157"/>
                    <a:pt x="30" y="202"/>
                    <a:pt x="4" y="247"/>
                  </a:cubicBezTo>
                  <a:cubicBezTo>
                    <a:pt x="23" y="259"/>
                    <a:pt x="42" y="273"/>
                    <a:pt x="61" y="288"/>
                  </a:cubicBezTo>
                  <a:cubicBezTo>
                    <a:pt x="75" y="228"/>
                    <a:pt x="78" y="169"/>
                    <a:pt x="105" y="116"/>
                  </a:cubicBezTo>
                  <a:cubicBezTo>
                    <a:pt x="150" y="26"/>
                    <a:pt x="75" y="26"/>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5"/>
            <p:cNvSpPr/>
            <p:nvPr/>
          </p:nvSpPr>
          <p:spPr>
            <a:xfrm>
              <a:off x="-5254979" y="-2805456"/>
              <a:ext cx="8786" cy="6637"/>
            </a:xfrm>
            <a:custGeom>
              <a:avLst/>
              <a:gdLst/>
              <a:ahLst/>
              <a:cxnLst/>
              <a:rect l="l" t="t" r="r" b="b"/>
              <a:pathLst>
                <a:path w="184" h="139" extrusionOk="0">
                  <a:moveTo>
                    <a:pt x="82" y="0"/>
                  </a:moveTo>
                  <a:cubicBezTo>
                    <a:pt x="68" y="0"/>
                    <a:pt x="52" y="4"/>
                    <a:pt x="34" y="15"/>
                  </a:cubicBezTo>
                  <a:cubicBezTo>
                    <a:pt x="0" y="37"/>
                    <a:pt x="0" y="90"/>
                    <a:pt x="26" y="113"/>
                  </a:cubicBezTo>
                  <a:cubicBezTo>
                    <a:pt x="49" y="131"/>
                    <a:pt x="64" y="139"/>
                    <a:pt x="82" y="139"/>
                  </a:cubicBezTo>
                  <a:cubicBezTo>
                    <a:pt x="120" y="139"/>
                    <a:pt x="149" y="105"/>
                    <a:pt x="183" y="75"/>
                  </a:cubicBezTo>
                  <a:cubicBezTo>
                    <a:pt x="149" y="45"/>
                    <a:pt x="123" y="0"/>
                    <a:pt x="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5"/>
            <p:cNvSpPr/>
            <p:nvPr/>
          </p:nvSpPr>
          <p:spPr>
            <a:xfrm>
              <a:off x="-5328180" y="-2728197"/>
              <a:ext cx="9168" cy="7735"/>
            </a:xfrm>
            <a:custGeom>
              <a:avLst/>
              <a:gdLst/>
              <a:ahLst/>
              <a:cxnLst/>
              <a:rect l="l" t="t" r="r" b="b"/>
              <a:pathLst>
                <a:path w="192" h="162" extrusionOk="0">
                  <a:moveTo>
                    <a:pt x="60" y="1"/>
                  </a:moveTo>
                  <a:cubicBezTo>
                    <a:pt x="45" y="1"/>
                    <a:pt x="34" y="5"/>
                    <a:pt x="23" y="27"/>
                  </a:cubicBezTo>
                  <a:cubicBezTo>
                    <a:pt x="0" y="75"/>
                    <a:pt x="41" y="117"/>
                    <a:pt x="72" y="154"/>
                  </a:cubicBezTo>
                  <a:cubicBezTo>
                    <a:pt x="83" y="158"/>
                    <a:pt x="94" y="162"/>
                    <a:pt x="105" y="162"/>
                  </a:cubicBezTo>
                  <a:cubicBezTo>
                    <a:pt x="124" y="162"/>
                    <a:pt x="139" y="154"/>
                    <a:pt x="146" y="132"/>
                  </a:cubicBezTo>
                  <a:cubicBezTo>
                    <a:pt x="157" y="98"/>
                    <a:pt x="191" y="49"/>
                    <a:pt x="131" y="27"/>
                  </a:cubicBezTo>
                  <a:cubicBezTo>
                    <a:pt x="112" y="20"/>
                    <a:pt x="86"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5"/>
            <p:cNvSpPr/>
            <p:nvPr/>
          </p:nvSpPr>
          <p:spPr>
            <a:xfrm>
              <a:off x="-5421722" y="-2844563"/>
              <a:ext cx="11317" cy="7544"/>
            </a:xfrm>
            <a:custGeom>
              <a:avLst/>
              <a:gdLst/>
              <a:ahLst/>
              <a:cxnLst/>
              <a:rect l="l" t="t" r="r" b="b"/>
              <a:pathLst>
                <a:path w="237" h="158" extrusionOk="0">
                  <a:moveTo>
                    <a:pt x="203" y="0"/>
                  </a:moveTo>
                  <a:cubicBezTo>
                    <a:pt x="165" y="19"/>
                    <a:pt x="128" y="38"/>
                    <a:pt x="87" y="38"/>
                  </a:cubicBezTo>
                  <a:cubicBezTo>
                    <a:pt x="64" y="38"/>
                    <a:pt x="38" y="31"/>
                    <a:pt x="12" y="16"/>
                  </a:cubicBezTo>
                  <a:lnTo>
                    <a:pt x="12" y="16"/>
                  </a:lnTo>
                  <a:cubicBezTo>
                    <a:pt x="1" y="68"/>
                    <a:pt x="80" y="83"/>
                    <a:pt x="64" y="139"/>
                  </a:cubicBezTo>
                  <a:cubicBezTo>
                    <a:pt x="83" y="147"/>
                    <a:pt x="98" y="157"/>
                    <a:pt x="116" y="157"/>
                  </a:cubicBezTo>
                  <a:cubicBezTo>
                    <a:pt x="128" y="157"/>
                    <a:pt x="139" y="154"/>
                    <a:pt x="151" y="143"/>
                  </a:cubicBezTo>
                  <a:cubicBezTo>
                    <a:pt x="232" y="121"/>
                    <a:pt x="237" y="68"/>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5"/>
            <p:cNvSpPr/>
            <p:nvPr/>
          </p:nvSpPr>
          <p:spPr>
            <a:xfrm>
              <a:off x="-5307647" y="-2949852"/>
              <a:ext cx="7354" cy="11269"/>
            </a:xfrm>
            <a:custGeom>
              <a:avLst/>
              <a:gdLst/>
              <a:ahLst/>
              <a:cxnLst/>
              <a:rect l="l" t="t" r="r" b="b"/>
              <a:pathLst>
                <a:path w="154" h="236" extrusionOk="0">
                  <a:moveTo>
                    <a:pt x="135" y="0"/>
                  </a:moveTo>
                  <a:cubicBezTo>
                    <a:pt x="120" y="4"/>
                    <a:pt x="101" y="7"/>
                    <a:pt x="82" y="11"/>
                  </a:cubicBezTo>
                  <a:cubicBezTo>
                    <a:pt x="56" y="83"/>
                    <a:pt x="1" y="150"/>
                    <a:pt x="27" y="235"/>
                  </a:cubicBezTo>
                  <a:cubicBezTo>
                    <a:pt x="139" y="195"/>
                    <a:pt x="153" y="105"/>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5"/>
            <p:cNvSpPr/>
            <p:nvPr/>
          </p:nvSpPr>
          <p:spPr>
            <a:xfrm>
              <a:off x="-5477064" y="-3226181"/>
              <a:ext cx="10744" cy="8070"/>
            </a:xfrm>
            <a:custGeom>
              <a:avLst/>
              <a:gdLst/>
              <a:ahLst/>
              <a:cxnLst/>
              <a:rect l="l" t="t" r="r" b="b"/>
              <a:pathLst>
                <a:path w="225" h="169" extrusionOk="0">
                  <a:moveTo>
                    <a:pt x="199" y="1"/>
                  </a:moveTo>
                  <a:cubicBezTo>
                    <a:pt x="162" y="1"/>
                    <a:pt x="132" y="19"/>
                    <a:pt x="102" y="42"/>
                  </a:cubicBezTo>
                  <a:cubicBezTo>
                    <a:pt x="72" y="61"/>
                    <a:pt x="42" y="83"/>
                    <a:pt x="9" y="83"/>
                  </a:cubicBezTo>
                  <a:lnTo>
                    <a:pt x="1" y="83"/>
                  </a:lnTo>
                  <a:cubicBezTo>
                    <a:pt x="38" y="105"/>
                    <a:pt x="76" y="168"/>
                    <a:pt x="121" y="168"/>
                  </a:cubicBezTo>
                  <a:cubicBezTo>
                    <a:pt x="140" y="168"/>
                    <a:pt x="166" y="154"/>
                    <a:pt x="192" y="113"/>
                  </a:cubicBezTo>
                  <a:cubicBezTo>
                    <a:pt x="109" y="49"/>
                    <a:pt x="221" y="42"/>
                    <a:pt x="225" y="4"/>
                  </a:cubicBezTo>
                  <a:cubicBezTo>
                    <a:pt x="214" y="1"/>
                    <a:pt x="207" y="1"/>
                    <a:pt x="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5"/>
            <p:cNvSpPr/>
            <p:nvPr/>
          </p:nvSpPr>
          <p:spPr>
            <a:xfrm>
              <a:off x="-5299434" y="-2702125"/>
              <a:ext cx="10935" cy="8117"/>
            </a:xfrm>
            <a:custGeom>
              <a:avLst/>
              <a:gdLst/>
              <a:ahLst/>
              <a:cxnLst/>
              <a:rect l="l" t="t" r="r" b="b"/>
              <a:pathLst>
                <a:path w="229" h="170" extrusionOk="0">
                  <a:moveTo>
                    <a:pt x="165" y="0"/>
                  </a:moveTo>
                  <a:cubicBezTo>
                    <a:pt x="135" y="64"/>
                    <a:pt x="83" y="87"/>
                    <a:pt x="15" y="87"/>
                  </a:cubicBezTo>
                  <a:lnTo>
                    <a:pt x="0" y="87"/>
                  </a:lnTo>
                  <a:cubicBezTo>
                    <a:pt x="49" y="139"/>
                    <a:pt x="76" y="169"/>
                    <a:pt x="102" y="169"/>
                  </a:cubicBezTo>
                  <a:cubicBezTo>
                    <a:pt x="131" y="169"/>
                    <a:pt x="161" y="128"/>
                    <a:pt x="228" y="38"/>
                  </a:cubicBezTo>
                  <a:cubicBezTo>
                    <a:pt x="206" y="26"/>
                    <a:pt x="188" y="12"/>
                    <a:pt x="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5"/>
            <p:cNvSpPr/>
            <p:nvPr/>
          </p:nvSpPr>
          <p:spPr>
            <a:xfrm>
              <a:off x="-5022962" y="-2672329"/>
              <a:ext cx="6112" cy="9884"/>
            </a:xfrm>
            <a:custGeom>
              <a:avLst/>
              <a:gdLst/>
              <a:ahLst/>
              <a:cxnLst/>
              <a:rect l="l" t="t" r="r" b="b"/>
              <a:pathLst>
                <a:path w="128" h="207" extrusionOk="0">
                  <a:moveTo>
                    <a:pt x="53" y="1"/>
                  </a:moveTo>
                  <a:cubicBezTo>
                    <a:pt x="31" y="1"/>
                    <a:pt x="16" y="20"/>
                    <a:pt x="16" y="39"/>
                  </a:cubicBezTo>
                  <a:cubicBezTo>
                    <a:pt x="27" y="98"/>
                    <a:pt x="0" y="184"/>
                    <a:pt x="95" y="206"/>
                  </a:cubicBezTo>
                  <a:cubicBezTo>
                    <a:pt x="117" y="187"/>
                    <a:pt x="121" y="165"/>
                    <a:pt x="109" y="151"/>
                  </a:cubicBezTo>
                  <a:cubicBezTo>
                    <a:pt x="87" y="106"/>
                    <a:pt x="128" y="35"/>
                    <a:pt x="68" y="4"/>
                  </a:cubicBezTo>
                  <a:cubicBezTo>
                    <a:pt x="64" y="1"/>
                    <a:pt x="57"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5"/>
            <p:cNvSpPr/>
            <p:nvPr/>
          </p:nvSpPr>
          <p:spPr>
            <a:xfrm>
              <a:off x="-5327989" y="-3098020"/>
              <a:ext cx="8643" cy="7353"/>
            </a:xfrm>
            <a:custGeom>
              <a:avLst/>
              <a:gdLst/>
              <a:ahLst/>
              <a:cxnLst/>
              <a:rect l="l" t="t" r="r" b="b"/>
              <a:pathLst>
                <a:path w="181" h="154" extrusionOk="0">
                  <a:moveTo>
                    <a:pt x="46" y="1"/>
                  </a:moveTo>
                  <a:cubicBezTo>
                    <a:pt x="34" y="1"/>
                    <a:pt x="27" y="8"/>
                    <a:pt x="19" y="27"/>
                  </a:cubicBezTo>
                  <a:cubicBezTo>
                    <a:pt x="1" y="68"/>
                    <a:pt x="8" y="108"/>
                    <a:pt x="53" y="131"/>
                  </a:cubicBezTo>
                  <a:cubicBezTo>
                    <a:pt x="72" y="143"/>
                    <a:pt x="98" y="153"/>
                    <a:pt x="116" y="153"/>
                  </a:cubicBezTo>
                  <a:cubicBezTo>
                    <a:pt x="131" y="153"/>
                    <a:pt x="142" y="146"/>
                    <a:pt x="150" y="131"/>
                  </a:cubicBezTo>
                  <a:cubicBezTo>
                    <a:pt x="180" y="79"/>
                    <a:pt x="127" y="49"/>
                    <a:pt x="86" y="23"/>
                  </a:cubicBezTo>
                  <a:cubicBezTo>
                    <a:pt x="75" y="15"/>
                    <a:pt x="60"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5"/>
            <p:cNvSpPr/>
            <p:nvPr/>
          </p:nvSpPr>
          <p:spPr>
            <a:xfrm>
              <a:off x="-5462405" y="-2908835"/>
              <a:ext cx="7736" cy="7544"/>
            </a:xfrm>
            <a:custGeom>
              <a:avLst/>
              <a:gdLst/>
              <a:ahLst/>
              <a:cxnLst/>
              <a:rect l="l" t="t" r="r" b="b"/>
              <a:pathLst>
                <a:path w="162" h="158" extrusionOk="0">
                  <a:moveTo>
                    <a:pt x="0" y="1"/>
                  </a:moveTo>
                  <a:cubicBezTo>
                    <a:pt x="0" y="45"/>
                    <a:pt x="4" y="90"/>
                    <a:pt x="4" y="132"/>
                  </a:cubicBezTo>
                  <a:cubicBezTo>
                    <a:pt x="23" y="150"/>
                    <a:pt x="42" y="158"/>
                    <a:pt x="61" y="158"/>
                  </a:cubicBezTo>
                  <a:cubicBezTo>
                    <a:pt x="87" y="158"/>
                    <a:pt x="109" y="147"/>
                    <a:pt x="131" y="132"/>
                  </a:cubicBezTo>
                  <a:cubicBezTo>
                    <a:pt x="139" y="94"/>
                    <a:pt x="135" y="54"/>
                    <a:pt x="161" y="19"/>
                  </a:cubicBezTo>
                  <a:cubicBezTo>
                    <a:pt x="154" y="19"/>
                    <a:pt x="142" y="16"/>
                    <a:pt x="135" y="16"/>
                  </a:cubicBezTo>
                  <a:cubicBezTo>
                    <a:pt x="124" y="16"/>
                    <a:pt x="109" y="19"/>
                    <a:pt x="97" y="19"/>
                  </a:cubicBezTo>
                  <a:cubicBezTo>
                    <a:pt x="87" y="23"/>
                    <a:pt x="75" y="23"/>
                    <a:pt x="61" y="23"/>
                  </a:cubicBezTo>
                  <a:cubicBezTo>
                    <a:pt x="42" y="23"/>
                    <a:pt x="19"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5"/>
            <p:cNvSpPr/>
            <p:nvPr/>
          </p:nvSpPr>
          <p:spPr>
            <a:xfrm>
              <a:off x="-5236261" y="-2827755"/>
              <a:ext cx="8595" cy="5730"/>
            </a:xfrm>
            <a:custGeom>
              <a:avLst/>
              <a:gdLst/>
              <a:ahLst/>
              <a:cxnLst/>
              <a:rect l="l" t="t" r="r" b="b"/>
              <a:pathLst>
                <a:path w="180" h="120" extrusionOk="0">
                  <a:moveTo>
                    <a:pt x="0" y="0"/>
                  </a:moveTo>
                  <a:cubicBezTo>
                    <a:pt x="23" y="83"/>
                    <a:pt x="76" y="119"/>
                    <a:pt x="150" y="119"/>
                  </a:cubicBezTo>
                  <a:cubicBezTo>
                    <a:pt x="157" y="119"/>
                    <a:pt x="169" y="119"/>
                    <a:pt x="180" y="116"/>
                  </a:cubicBezTo>
                  <a:cubicBezTo>
                    <a:pt x="166" y="19"/>
                    <a:pt x="166"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5"/>
            <p:cNvSpPr/>
            <p:nvPr/>
          </p:nvSpPr>
          <p:spPr>
            <a:xfrm>
              <a:off x="-5430126" y="-3010733"/>
              <a:ext cx="9025" cy="10219"/>
            </a:xfrm>
            <a:custGeom>
              <a:avLst/>
              <a:gdLst/>
              <a:ahLst/>
              <a:cxnLst/>
              <a:rect l="l" t="t" r="r" b="b"/>
              <a:pathLst>
                <a:path w="189" h="214" extrusionOk="0">
                  <a:moveTo>
                    <a:pt x="147" y="0"/>
                  </a:moveTo>
                  <a:cubicBezTo>
                    <a:pt x="125" y="38"/>
                    <a:pt x="94" y="52"/>
                    <a:pt x="57" y="52"/>
                  </a:cubicBezTo>
                  <a:lnTo>
                    <a:pt x="31" y="52"/>
                  </a:lnTo>
                  <a:cubicBezTo>
                    <a:pt x="16" y="75"/>
                    <a:pt x="1" y="102"/>
                    <a:pt x="20" y="131"/>
                  </a:cubicBezTo>
                  <a:cubicBezTo>
                    <a:pt x="68" y="154"/>
                    <a:pt x="102" y="202"/>
                    <a:pt x="188" y="214"/>
                  </a:cubicBezTo>
                  <a:cubicBezTo>
                    <a:pt x="106" y="142"/>
                    <a:pt x="173" y="68"/>
                    <a:pt x="1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5"/>
            <p:cNvSpPr/>
            <p:nvPr/>
          </p:nvSpPr>
          <p:spPr>
            <a:xfrm>
              <a:off x="-5194814" y="-2719793"/>
              <a:ext cx="10410" cy="8452"/>
            </a:xfrm>
            <a:custGeom>
              <a:avLst/>
              <a:gdLst/>
              <a:ahLst/>
              <a:cxnLst/>
              <a:rect l="l" t="t" r="r" b="b"/>
              <a:pathLst>
                <a:path w="218" h="177" extrusionOk="0">
                  <a:moveTo>
                    <a:pt x="142" y="1"/>
                  </a:moveTo>
                  <a:cubicBezTo>
                    <a:pt x="131" y="1"/>
                    <a:pt x="127" y="4"/>
                    <a:pt x="127" y="12"/>
                  </a:cubicBezTo>
                  <a:cubicBezTo>
                    <a:pt x="116" y="90"/>
                    <a:pt x="38" y="105"/>
                    <a:pt x="0" y="161"/>
                  </a:cubicBezTo>
                  <a:cubicBezTo>
                    <a:pt x="15" y="172"/>
                    <a:pt x="26" y="177"/>
                    <a:pt x="38" y="177"/>
                  </a:cubicBezTo>
                  <a:cubicBezTo>
                    <a:pt x="56" y="177"/>
                    <a:pt x="74" y="165"/>
                    <a:pt x="93" y="154"/>
                  </a:cubicBezTo>
                  <a:cubicBezTo>
                    <a:pt x="112" y="143"/>
                    <a:pt x="131" y="132"/>
                    <a:pt x="150" y="132"/>
                  </a:cubicBezTo>
                  <a:cubicBezTo>
                    <a:pt x="161" y="132"/>
                    <a:pt x="172" y="135"/>
                    <a:pt x="187" y="146"/>
                  </a:cubicBezTo>
                  <a:cubicBezTo>
                    <a:pt x="217" y="105"/>
                    <a:pt x="213" y="60"/>
                    <a:pt x="187" y="15"/>
                  </a:cubicBezTo>
                  <a:cubicBezTo>
                    <a:pt x="176" y="8"/>
                    <a:pt x="153"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5"/>
            <p:cNvSpPr/>
            <p:nvPr/>
          </p:nvSpPr>
          <p:spPr>
            <a:xfrm>
              <a:off x="-5283199" y="-2759568"/>
              <a:ext cx="11794" cy="8213"/>
            </a:xfrm>
            <a:custGeom>
              <a:avLst/>
              <a:gdLst/>
              <a:ahLst/>
              <a:cxnLst/>
              <a:rect l="l" t="t" r="r" b="b"/>
              <a:pathLst>
                <a:path w="247" h="172" extrusionOk="0">
                  <a:moveTo>
                    <a:pt x="0" y="0"/>
                  </a:moveTo>
                  <a:cubicBezTo>
                    <a:pt x="72" y="41"/>
                    <a:pt x="139" y="82"/>
                    <a:pt x="64" y="172"/>
                  </a:cubicBezTo>
                  <a:cubicBezTo>
                    <a:pt x="135" y="146"/>
                    <a:pt x="191" y="104"/>
                    <a:pt x="247" y="15"/>
                  </a:cubicBezTo>
                  <a:cubicBezTo>
                    <a:pt x="146" y="8"/>
                    <a:pt x="76" y="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5"/>
            <p:cNvSpPr/>
            <p:nvPr/>
          </p:nvSpPr>
          <p:spPr>
            <a:xfrm>
              <a:off x="-5286207" y="-2759568"/>
              <a:ext cx="9693" cy="8213"/>
            </a:xfrm>
            <a:custGeom>
              <a:avLst/>
              <a:gdLst/>
              <a:ahLst/>
              <a:cxnLst/>
              <a:rect l="l" t="t" r="r" b="b"/>
              <a:pathLst>
                <a:path w="203" h="172" extrusionOk="0">
                  <a:moveTo>
                    <a:pt x="63" y="0"/>
                  </a:moveTo>
                  <a:lnTo>
                    <a:pt x="63" y="0"/>
                  </a:lnTo>
                  <a:cubicBezTo>
                    <a:pt x="0" y="90"/>
                    <a:pt x="15" y="146"/>
                    <a:pt x="127" y="172"/>
                  </a:cubicBezTo>
                  <a:cubicBezTo>
                    <a:pt x="202" y="82"/>
                    <a:pt x="135" y="41"/>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5"/>
            <p:cNvSpPr/>
            <p:nvPr/>
          </p:nvSpPr>
          <p:spPr>
            <a:xfrm>
              <a:off x="-5385814" y="-3252205"/>
              <a:ext cx="7879" cy="6637"/>
            </a:xfrm>
            <a:custGeom>
              <a:avLst/>
              <a:gdLst/>
              <a:ahLst/>
              <a:cxnLst/>
              <a:rect l="l" t="t" r="r" b="b"/>
              <a:pathLst>
                <a:path w="165" h="139" extrusionOk="0">
                  <a:moveTo>
                    <a:pt x="71" y="0"/>
                  </a:moveTo>
                  <a:cubicBezTo>
                    <a:pt x="60" y="0"/>
                    <a:pt x="45" y="4"/>
                    <a:pt x="34" y="18"/>
                  </a:cubicBezTo>
                  <a:cubicBezTo>
                    <a:pt x="34" y="56"/>
                    <a:pt x="1" y="101"/>
                    <a:pt x="49" y="130"/>
                  </a:cubicBezTo>
                  <a:cubicBezTo>
                    <a:pt x="56" y="135"/>
                    <a:pt x="68" y="138"/>
                    <a:pt x="79" y="138"/>
                  </a:cubicBezTo>
                  <a:cubicBezTo>
                    <a:pt x="101" y="138"/>
                    <a:pt x="123" y="123"/>
                    <a:pt x="139" y="101"/>
                  </a:cubicBezTo>
                  <a:cubicBezTo>
                    <a:pt x="165" y="63"/>
                    <a:pt x="146" y="37"/>
                    <a:pt x="113" y="14"/>
                  </a:cubicBezTo>
                  <a:cubicBezTo>
                    <a:pt x="97" y="4"/>
                    <a:pt x="86"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5"/>
            <p:cNvSpPr/>
            <p:nvPr/>
          </p:nvSpPr>
          <p:spPr>
            <a:xfrm>
              <a:off x="-5396749" y="-3127816"/>
              <a:ext cx="10410" cy="7544"/>
            </a:xfrm>
            <a:custGeom>
              <a:avLst/>
              <a:gdLst/>
              <a:ahLst/>
              <a:cxnLst/>
              <a:rect l="l" t="t" r="r" b="b"/>
              <a:pathLst>
                <a:path w="218" h="158" extrusionOk="0">
                  <a:moveTo>
                    <a:pt x="9" y="0"/>
                  </a:moveTo>
                  <a:lnTo>
                    <a:pt x="1" y="4"/>
                  </a:lnTo>
                  <a:cubicBezTo>
                    <a:pt x="5" y="157"/>
                    <a:pt x="125" y="127"/>
                    <a:pt x="218" y="139"/>
                  </a:cubicBezTo>
                  <a:cubicBezTo>
                    <a:pt x="173" y="109"/>
                    <a:pt x="128" y="82"/>
                    <a:pt x="169" y="19"/>
                  </a:cubicBezTo>
                  <a:cubicBezTo>
                    <a:pt x="162" y="15"/>
                    <a:pt x="151" y="15"/>
                    <a:pt x="143" y="15"/>
                  </a:cubicBezTo>
                  <a:cubicBezTo>
                    <a:pt x="132" y="15"/>
                    <a:pt x="117" y="19"/>
                    <a:pt x="106" y="19"/>
                  </a:cubicBezTo>
                  <a:cubicBezTo>
                    <a:pt x="95" y="19"/>
                    <a:pt x="83" y="23"/>
                    <a:pt x="68" y="23"/>
                  </a:cubicBezTo>
                  <a:cubicBezTo>
                    <a:pt x="50" y="23"/>
                    <a:pt x="28" y="19"/>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5"/>
            <p:cNvSpPr/>
            <p:nvPr/>
          </p:nvSpPr>
          <p:spPr>
            <a:xfrm>
              <a:off x="-4897666" y="-2932901"/>
              <a:ext cx="9693" cy="5730"/>
            </a:xfrm>
            <a:custGeom>
              <a:avLst/>
              <a:gdLst/>
              <a:ahLst/>
              <a:cxnLst/>
              <a:rect l="l" t="t" r="r" b="b"/>
              <a:pathLst>
                <a:path w="203" h="120" extrusionOk="0">
                  <a:moveTo>
                    <a:pt x="50" y="0"/>
                  </a:moveTo>
                  <a:cubicBezTo>
                    <a:pt x="35" y="0"/>
                    <a:pt x="23" y="8"/>
                    <a:pt x="16" y="30"/>
                  </a:cubicBezTo>
                  <a:cubicBezTo>
                    <a:pt x="1" y="68"/>
                    <a:pt x="16" y="105"/>
                    <a:pt x="61" y="113"/>
                  </a:cubicBezTo>
                  <a:cubicBezTo>
                    <a:pt x="83" y="113"/>
                    <a:pt x="102" y="120"/>
                    <a:pt x="124" y="120"/>
                  </a:cubicBezTo>
                  <a:cubicBezTo>
                    <a:pt x="147" y="120"/>
                    <a:pt x="173" y="113"/>
                    <a:pt x="202" y="90"/>
                  </a:cubicBezTo>
                  <a:cubicBezTo>
                    <a:pt x="162" y="64"/>
                    <a:pt x="135" y="42"/>
                    <a:pt x="102" y="23"/>
                  </a:cubicBezTo>
                  <a:cubicBezTo>
                    <a:pt x="87" y="15"/>
                    <a:pt x="68"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5"/>
            <p:cNvSpPr/>
            <p:nvPr/>
          </p:nvSpPr>
          <p:spPr>
            <a:xfrm>
              <a:off x="-4911943" y="-2938631"/>
              <a:ext cx="13275" cy="6303"/>
            </a:xfrm>
            <a:custGeom>
              <a:avLst/>
              <a:gdLst/>
              <a:ahLst/>
              <a:cxnLst/>
              <a:rect l="l" t="t" r="r" b="b"/>
              <a:pathLst>
                <a:path w="278" h="132" extrusionOk="0">
                  <a:moveTo>
                    <a:pt x="177" y="0"/>
                  </a:moveTo>
                  <a:cubicBezTo>
                    <a:pt x="1" y="45"/>
                    <a:pt x="169" y="86"/>
                    <a:pt x="180" y="128"/>
                  </a:cubicBezTo>
                  <a:cubicBezTo>
                    <a:pt x="192" y="131"/>
                    <a:pt x="206" y="131"/>
                    <a:pt x="218" y="131"/>
                  </a:cubicBezTo>
                  <a:cubicBezTo>
                    <a:pt x="248" y="131"/>
                    <a:pt x="274" y="124"/>
                    <a:pt x="274" y="86"/>
                  </a:cubicBezTo>
                  <a:cubicBezTo>
                    <a:pt x="277" y="34"/>
                    <a:pt x="214" y="27"/>
                    <a:pt x="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5"/>
            <p:cNvSpPr/>
            <p:nvPr/>
          </p:nvSpPr>
          <p:spPr>
            <a:xfrm>
              <a:off x="-5401189" y="-2920438"/>
              <a:ext cx="8786" cy="7735"/>
            </a:xfrm>
            <a:custGeom>
              <a:avLst/>
              <a:gdLst/>
              <a:ahLst/>
              <a:cxnLst/>
              <a:rect l="l" t="t" r="r" b="b"/>
              <a:pathLst>
                <a:path w="184" h="162" extrusionOk="0">
                  <a:moveTo>
                    <a:pt x="150" y="1"/>
                  </a:moveTo>
                  <a:cubicBezTo>
                    <a:pt x="116" y="68"/>
                    <a:pt x="0" y="61"/>
                    <a:pt x="0" y="162"/>
                  </a:cubicBezTo>
                  <a:cubicBezTo>
                    <a:pt x="176" y="147"/>
                    <a:pt x="183" y="143"/>
                    <a:pt x="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5"/>
            <p:cNvSpPr/>
            <p:nvPr/>
          </p:nvSpPr>
          <p:spPr>
            <a:xfrm>
              <a:off x="-5318534" y="-3086226"/>
              <a:ext cx="7019" cy="7353"/>
            </a:xfrm>
            <a:custGeom>
              <a:avLst/>
              <a:gdLst/>
              <a:ahLst/>
              <a:cxnLst/>
              <a:rect l="l" t="t" r="r" b="b"/>
              <a:pathLst>
                <a:path w="147" h="154" extrusionOk="0">
                  <a:moveTo>
                    <a:pt x="72" y="1"/>
                  </a:moveTo>
                  <a:cubicBezTo>
                    <a:pt x="0" y="1"/>
                    <a:pt x="45" y="90"/>
                    <a:pt x="5" y="120"/>
                  </a:cubicBezTo>
                  <a:cubicBezTo>
                    <a:pt x="31" y="135"/>
                    <a:pt x="57" y="153"/>
                    <a:pt x="83" y="153"/>
                  </a:cubicBezTo>
                  <a:cubicBezTo>
                    <a:pt x="105" y="153"/>
                    <a:pt x="124" y="146"/>
                    <a:pt x="143" y="120"/>
                  </a:cubicBezTo>
                  <a:cubicBezTo>
                    <a:pt x="146" y="68"/>
                    <a:pt x="143" y="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5"/>
            <p:cNvSpPr/>
            <p:nvPr/>
          </p:nvSpPr>
          <p:spPr>
            <a:xfrm>
              <a:off x="-5360650" y="-2926120"/>
              <a:ext cx="8929" cy="8070"/>
            </a:xfrm>
            <a:custGeom>
              <a:avLst/>
              <a:gdLst/>
              <a:ahLst/>
              <a:cxnLst/>
              <a:rect l="l" t="t" r="r" b="b"/>
              <a:pathLst>
                <a:path w="187" h="169" extrusionOk="0">
                  <a:moveTo>
                    <a:pt x="128" y="0"/>
                  </a:moveTo>
                  <a:cubicBezTo>
                    <a:pt x="71" y="38"/>
                    <a:pt x="0" y="60"/>
                    <a:pt x="23" y="154"/>
                  </a:cubicBezTo>
                  <a:cubicBezTo>
                    <a:pt x="41" y="157"/>
                    <a:pt x="64" y="169"/>
                    <a:pt x="83" y="169"/>
                  </a:cubicBezTo>
                  <a:cubicBezTo>
                    <a:pt x="93" y="169"/>
                    <a:pt x="105" y="161"/>
                    <a:pt x="97" y="135"/>
                  </a:cubicBezTo>
                  <a:cubicBezTo>
                    <a:pt x="90" y="83"/>
                    <a:pt x="112" y="83"/>
                    <a:pt x="135" y="83"/>
                  </a:cubicBezTo>
                  <a:lnTo>
                    <a:pt x="138" y="83"/>
                  </a:lnTo>
                  <a:cubicBezTo>
                    <a:pt x="154" y="83"/>
                    <a:pt x="164" y="83"/>
                    <a:pt x="172" y="71"/>
                  </a:cubicBezTo>
                  <a:cubicBezTo>
                    <a:pt x="176" y="60"/>
                    <a:pt x="183" y="49"/>
                    <a:pt x="187" y="38"/>
                  </a:cubicBezTo>
                  <a:cubicBezTo>
                    <a:pt x="169" y="26"/>
                    <a:pt x="146"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
            <p:cNvSpPr/>
            <p:nvPr/>
          </p:nvSpPr>
          <p:spPr>
            <a:xfrm>
              <a:off x="-5357450" y="-2948945"/>
              <a:ext cx="9168" cy="10028"/>
            </a:xfrm>
            <a:custGeom>
              <a:avLst/>
              <a:gdLst/>
              <a:ahLst/>
              <a:cxnLst/>
              <a:rect l="l" t="t" r="r" b="b"/>
              <a:pathLst>
                <a:path w="192" h="210" extrusionOk="0">
                  <a:moveTo>
                    <a:pt x="68" y="0"/>
                  </a:moveTo>
                  <a:cubicBezTo>
                    <a:pt x="4" y="33"/>
                    <a:pt x="0" y="78"/>
                    <a:pt x="57" y="123"/>
                  </a:cubicBezTo>
                  <a:cubicBezTo>
                    <a:pt x="97" y="157"/>
                    <a:pt x="147" y="179"/>
                    <a:pt x="192" y="209"/>
                  </a:cubicBezTo>
                  <a:cubicBezTo>
                    <a:pt x="154" y="138"/>
                    <a:pt x="128" y="5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
            <p:cNvSpPr/>
            <p:nvPr/>
          </p:nvSpPr>
          <p:spPr>
            <a:xfrm>
              <a:off x="-5216827" y="-2859748"/>
              <a:ext cx="10982" cy="5587"/>
            </a:xfrm>
            <a:custGeom>
              <a:avLst/>
              <a:gdLst/>
              <a:ahLst/>
              <a:cxnLst/>
              <a:rect l="l" t="t" r="r" b="b"/>
              <a:pathLst>
                <a:path w="230" h="117" extrusionOk="0">
                  <a:moveTo>
                    <a:pt x="158" y="1"/>
                  </a:moveTo>
                  <a:cubicBezTo>
                    <a:pt x="128" y="1"/>
                    <a:pt x="95" y="12"/>
                    <a:pt x="61" y="12"/>
                  </a:cubicBezTo>
                  <a:cubicBezTo>
                    <a:pt x="42" y="42"/>
                    <a:pt x="23" y="75"/>
                    <a:pt x="1" y="106"/>
                  </a:cubicBezTo>
                  <a:cubicBezTo>
                    <a:pt x="76" y="75"/>
                    <a:pt x="173" y="117"/>
                    <a:pt x="230" y="30"/>
                  </a:cubicBezTo>
                  <a:cubicBezTo>
                    <a:pt x="207" y="4"/>
                    <a:pt x="185"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
            <p:cNvSpPr/>
            <p:nvPr/>
          </p:nvSpPr>
          <p:spPr>
            <a:xfrm>
              <a:off x="-5328514" y="-2997698"/>
              <a:ext cx="8070" cy="7019"/>
            </a:xfrm>
            <a:custGeom>
              <a:avLst/>
              <a:gdLst/>
              <a:ahLst/>
              <a:cxnLst/>
              <a:rect l="l" t="t" r="r" b="b"/>
              <a:pathLst>
                <a:path w="169" h="147" extrusionOk="0">
                  <a:moveTo>
                    <a:pt x="48" y="0"/>
                  </a:moveTo>
                  <a:cubicBezTo>
                    <a:pt x="41" y="0"/>
                    <a:pt x="34" y="12"/>
                    <a:pt x="26" y="26"/>
                  </a:cubicBezTo>
                  <a:cubicBezTo>
                    <a:pt x="0" y="71"/>
                    <a:pt x="7" y="105"/>
                    <a:pt x="52" y="131"/>
                  </a:cubicBezTo>
                  <a:cubicBezTo>
                    <a:pt x="64" y="138"/>
                    <a:pt x="79" y="146"/>
                    <a:pt x="93" y="146"/>
                  </a:cubicBezTo>
                  <a:cubicBezTo>
                    <a:pt x="109" y="146"/>
                    <a:pt x="119" y="138"/>
                    <a:pt x="127" y="124"/>
                  </a:cubicBezTo>
                  <a:cubicBezTo>
                    <a:pt x="169" y="60"/>
                    <a:pt x="109" y="45"/>
                    <a:pt x="74" y="15"/>
                  </a:cubicBezTo>
                  <a:cubicBezTo>
                    <a:pt x="64" y="8"/>
                    <a:pt x="57"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
            <p:cNvSpPr/>
            <p:nvPr/>
          </p:nvSpPr>
          <p:spPr>
            <a:xfrm>
              <a:off x="-5402097" y="-3233487"/>
              <a:ext cx="8834" cy="7163"/>
            </a:xfrm>
            <a:custGeom>
              <a:avLst/>
              <a:gdLst/>
              <a:ahLst/>
              <a:cxnLst/>
              <a:rect l="l" t="t" r="r" b="b"/>
              <a:pathLst>
                <a:path w="185" h="150" extrusionOk="0">
                  <a:moveTo>
                    <a:pt x="162" y="0"/>
                  </a:moveTo>
                  <a:cubicBezTo>
                    <a:pt x="95" y="19"/>
                    <a:pt x="45" y="64"/>
                    <a:pt x="1" y="112"/>
                  </a:cubicBezTo>
                  <a:cubicBezTo>
                    <a:pt x="23" y="138"/>
                    <a:pt x="42" y="150"/>
                    <a:pt x="61" y="150"/>
                  </a:cubicBezTo>
                  <a:cubicBezTo>
                    <a:pt x="102" y="150"/>
                    <a:pt x="143" y="109"/>
                    <a:pt x="185" y="101"/>
                  </a:cubicBezTo>
                  <a:cubicBezTo>
                    <a:pt x="176" y="67"/>
                    <a:pt x="169" y="34"/>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
            <p:cNvSpPr/>
            <p:nvPr/>
          </p:nvSpPr>
          <p:spPr>
            <a:xfrm>
              <a:off x="-5406872" y="-2806029"/>
              <a:ext cx="11985" cy="6303"/>
            </a:xfrm>
            <a:custGeom>
              <a:avLst/>
              <a:gdLst/>
              <a:ahLst/>
              <a:cxnLst/>
              <a:rect l="l" t="t" r="r" b="b"/>
              <a:pathLst>
                <a:path w="251" h="132" extrusionOk="0">
                  <a:moveTo>
                    <a:pt x="135" y="1"/>
                  </a:moveTo>
                  <a:cubicBezTo>
                    <a:pt x="75" y="4"/>
                    <a:pt x="0" y="31"/>
                    <a:pt x="23" y="125"/>
                  </a:cubicBezTo>
                  <a:cubicBezTo>
                    <a:pt x="64" y="91"/>
                    <a:pt x="105" y="57"/>
                    <a:pt x="145" y="57"/>
                  </a:cubicBezTo>
                  <a:cubicBezTo>
                    <a:pt x="176" y="57"/>
                    <a:pt x="202" y="72"/>
                    <a:pt x="228" y="113"/>
                  </a:cubicBezTo>
                  <a:cubicBezTo>
                    <a:pt x="232" y="121"/>
                    <a:pt x="235" y="125"/>
                    <a:pt x="240" y="132"/>
                  </a:cubicBezTo>
                  <a:cubicBezTo>
                    <a:pt x="250" y="54"/>
                    <a:pt x="213"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5"/>
            <p:cNvSpPr/>
            <p:nvPr/>
          </p:nvSpPr>
          <p:spPr>
            <a:xfrm>
              <a:off x="-5302299" y="-3056955"/>
              <a:ext cx="7544" cy="7544"/>
            </a:xfrm>
            <a:custGeom>
              <a:avLst/>
              <a:gdLst/>
              <a:ahLst/>
              <a:cxnLst/>
              <a:rect l="l" t="t" r="r" b="b"/>
              <a:pathLst>
                <a:path w="158" h="158" extrusionOk="0">
                  <a:moveTo>
                    <a:pt x="86" y="0"/>
                  </a:moveTo>
                  <a:cubicBezTo>
                    <a:pt x="1" y="0"/>
                    <a:pt x="12" y="68"/>
                    <a:pt x="8" y="123"/>
                  </a:cubicBezTo>
                  <a:cubicBezTo>
                    <a:pt x="27" y="128"/>
                    <a:pt x="49" y="157"/>
                    <a:pt x="72" y="157"/>
                  </a:cubicBezTo>
                  <a:cubicBezTo>
                    <a:pt x="79" y="157"/>
                    <a:pt x="86" y="154"/>
                    <a:pt x="94" y="142"/>
                  </a:cubicBezTo>
                  <a:cubicBezTo>
                    <a:pt x="120" y="101"/>
                    <a:pt x="158" y="42"/>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
            <p:cNvSpPr/>
            <p:nvPr/>
          </p:nvSpPr>
          <p:spPr>
            <a:xfrm>
              <a:off x="-5486328" y="-3230813"/>
              <a:ext cx="9550" cy="8786"/>
            </a:xfrm>
            <a:custGeom>
              <a:avLst/>
              <a:gdLst/>
              <a:ahLst/>
              <a:cxnLst/>
              <a:rect l="l" t="t" r="r" b="b"/>
              <a:pathLst>
                <a:path w="200" h="184" extrusionOk="0">
                  <a:moveTo>
                    <a:pt x="4" y="1"/>
                  </a:moveTo>
                  <a:lnTo>
                    <a:pt x="4" y="1"/>
                  </a:lnTo>
                  <a:cubicBezTo>
                    <a:pt x="1" y="98"/>
                    <a:pt x="79" y="135"/>
                    <a:pt x="143" y="184"/>
                  </a:cubicBezTo>
                  <a:cubicBezTo>
                    <a:pt x="199" y="45"/>
                    <a:pt x="72" y="45"/>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
            <p:cNvSpPr/>
            <p:nvPr/>
          </p:nvSpPr>
          <p:spPr>
            <a:xfrm>
              <a:off x="-5015083" y="-2788696"/>
              <a:ext cx="6971" cy="5396"/>
            </a:xfrm>
            <a:custGeom>
              <a:avLst/>
              <a:gdLst/>
              <a:ahLst/>
              <a:cxnLst/>
              <a:rect l="l" t="t" r="r" b="b"/>
              <a:pathLst>
                <a:path w="146" h="113" extrusionOk="0">
                  <a:moveTo>
                    <a:pt x="68" y="0"/>
                  </a:moveTo>
                  <a:cubicBezTo>
                    <a:pt x="49" y="0"/>
                    <a:pt x="34" y="8"/>
                    <a:pt x="15" y="19"/>
                  </a:cubicBezTo>
                  <a:cubicBezTo>
                    <a:pt x="0" y="45"/>
                    <a:pt x="4" y="68"/>
                    <a:pt x="26" y="83"/>
                  </a:cubicBezTo>
                  <a:cubicBezTo>
                    <a:pt x="45" y="98"/>
                    <a:pt x="64" y="112"/>
                    <a:pt x="82" y="112"/>
                  </a:cubicBezTo>
                  <a:cubicBezTo>
                    <a:pt x="94" y="112"/>
                    <a:pt x="109" y="105"/>
                    <a:pt x="120" y="94"/>
                  </a:cubicBezTo>
                  <a:cubicBezTo>
                    <a:pt x="146" y="68"/>
                    <a:pt x="142" y="38"/>
                    <a:pt x="113" y="19"/>
                  </a:cubicBezTo>
                  <a:cubicBezTo>
                    <a:pt x="97" y="8"/>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
            <p:cNvSpPr/>
            <p:nvPr/>
          </p:nvSpPr>
          <p:spPr>
            <a:xfrm>
              <a:off x="-5233396" y="-2718694"/>
              <a:ext cx="6971" cy="5539"/>
            </a:xfrm>
            <a:custGeom>
              <a:avLst/>
              <a:gdLst/>
              <a:ahLst/>
              <a:cxnLst/>
              <a:rect l="l" t="t" r="r" b="b"/>
              <a:pathLst>
                <a:path w="146" h="116" extrusionOk="0">
                  <a:moveTo>
                    <a:pt x="61" y="0"/>
                  </a:moveTo>
                  <a:cubicBezTo>
                    <a:pt x="49" y="0"/>
                    <a:pt x="34" y="4"/>
                    <a:pt x="23" y="19"/>
                  </a:cubicBezTo>
                  <a:cubicBezTo>
                    <a:pt x="1" y="49"/>
                    <a:pt x="11" y="78"/>
                    <a:pt x="38" y="101"/>
                  </a:cubicBezTo>
                  <a:cubicBezTo>
                    <a:pt x="49" y="109"/>
                    <a:pt x="64" y="116"/>
                    <a:pt x="75" y="116"/>
                  </a:cubicBezTo>
                  <a:cubicBezTo>
                    <a:pt x="94" y="116"/>
                    <a:pt x="116" y="104"/>
                    <a:pt x="132" y="86"/>
                  </a:cubicBezTo>
                  <a:cubicBezTo>
                    <a:pt x="142" y="52"/>
                    <a:pt x="146" y="23"/>
                    <a:pt x="106" y="7"/>
                  </a:cubicBezTo>
                  <a:cubicBezTo>
                    <a:pt x="94" y="4"/>
                    <a:pt x="75"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
            <p:cNvSpPr/>
            <p:nvPr/>
          </p:nvSpPr>
          <p:spPr>
            <a:xfrm>
              <a:off x="-5390637" y="-3126909"/>
              <a:ext cx="9311" cy="5730"/>
            </a:xfrm>
            <a:custGeom>
              <a:avLst/>
              <a:gdLst/>
              <a:ahLst/>
              <a:cxnLst/>
              <a:rect l="l" t="t" r="r" b="b"/>
              <a:pathLst>
                <a:path w="195" h="120" extrusionOk="0">
                  <a:moveTo>
                    <a:pt x="41" y="0"/>
                  </a:moveTo>
                  <a:cubicBezTo>
                    <a:pt x="0" y="63"/>
                    <a:pt x="45" y="90"/>
                    <a:pt x="90" y="120"/>
                  </a:cubicBezTo>
                  <a:cubicBezTo>
                    <a:pt x="116" y="108"/>
                    <a:pt x="142" y="101"/>
                    <a:pt x="172" y="101"/>
                  </a:cubicBezTo>
                  <a:lnTo>
                    <a:pt x="195" y="101"/>
                  </a:lnTo>
                  <a:cubicBezTo>
                    <a:pt x="183" y="4"/>
                    <a:pt x="105" y="15"/>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
            <p:cNvSpPr/>
            <p:nvPr/>
          </p:nvSpPr>
          <p:spPr>
            <a:xfrm>
              <a:off x="-5422056" y="-2837974"/>
              <a:ext cx="7879" cy="5969"/>
            </a:xfrm>
            <a:custGeom>
              <a:avLst/>
              <a:gdLst/>
              <a:ahLst/>
              <a:cxnLst/>
              <a:rect l="l" t="t" r="r" b="b"/>
              <a:pathLst>
                <a:path w="165" h="125" extrusionOk="0">
                  <a:moveTo>
                    <a:pt x="71" y="1"/>
                  </a:moveTo>
                  <a:cubicBezTo>
                    <a:pt x="56" y="19"/>
                    <a:pt x="42" y="42"/>
                    <a:pt x="11" y="42"/>
                  </a:cubicBezTo>
                  <a:cubicBezTo>
                    <a:pt x="8" y="42"/>
                    <a:pt x="4" y="42"/>
                    <a:pt x="1" y="38"/>
                  </a:cubicBezTo>
                  <a:lnTo>
                    <a:pt x="1" y="38"/>
                  </a:lnTo>
                  <a:cubicBezTo>
                    <a:pt x="4" y="95"/>
                    <a:pt x="34" y="124"/>
                    <a:pt x="79" y="124"/>
                  </a:cubicBezTo>
                  <a:cubicBezTo>
                    <a:pt x="82" y="124"/>
                    <a:pt x="90" y="124"/>
                    <a:pt x="97" y="121"/>
                  </a:cubicBezTo>
                  <a:cubicBezTo>
                    <a:pt x="149" y="109"/>
                    <a:pt x="165" y="61"/>
                    <a:pt x="158" y="5"/>
                  </a:cubicBezTo>
                  <a:lnTo>
                    <a:pt x="158" y="5"/>
                  </a:lnTo>
                  <a:cubicBezTo>
                    <a:pt x="146" y="16"/>
                    <a:pt x="135" y="19"/>
                    <a:pt x="123" y="19"/>
                  </a:cubicBezTo>
                  <a:cubicBezTo>
                    <a:pt x="105" y="19"/>
                    <a:pt x="90" y="9"/>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
            <p:cNvSpPr/>
            <p:nvPr/>
          </p:nvSpPr>
          <p:spPr>
            <a:xfrm>
              <a:off x="-5241800" y="-2746533"/>
              <a:ext cx="7019" cy="5873"/>
            </a:xfrm>
            <a:custGeom>
              <a:avLst/>
              <a:gdLst/>
              <a:ahLst/>
              <a:cxnLst/>
              <a:rect l="l" t="t" r="r" b="b"/>
              <a:pathLst>
                <a:path w="147" h="123" extrusionOk="0">
                  <a:moveTo>
                    <a:pt x="53" y="0"/>
                  </a:moveTo>
                  <a:cubicBezTo>
                    <a:pt x="38" y="0"/>
                    <a:pt x="23" y="7"/>
                    <a:pt x="16" y="26"/>
                  </a:cubicBezTo>
                  <a:cubicBezTo>
                    <a:pt x="1" y="59"/>
                    <a:pt x="16" y="97"/>
                    <a:pt x="42" y="123"/>
                  </a:cubicBezTo>
                  <a:lnTo>
                    <a:pt x="57" y="123"/>
                  </a:lnTo>
                  <a:cubicBezTo>
                    <a:pt x="83" y="123"/>
                    <a:pt x="102" y="116"/>
                    <a:pt x="116" y="93"/>
                  </a:cubicBezTo>
                  <a:cubicBezTo>
                    <a:pt x="147" y="52"/>
                    <a:pt x="128" y="22"/>
                    <a:pt x="90" y="7"/>
                  </a:cubicBezTo>
                  <a:cubicBezTo>
                    <a:pt x="80" y="4"/>
                    <a:pt x="68"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
            <p:cNvSpPr/>
            <p:nvPr/>
          </p:nvSpPr>
          <p:spPr>
            <a:xfrm>
              <a:off x="-4979079" y="-2962554"/>
              <a:ext cx="8834" cy="8261"/>
            </a:xfrm>
            <a:custGeom>
              <a:avLst/>
              <a:gdLst/>
              <a:ahLst/>
              <a:cxnLst/>
              <a:rect l="l" t="t" r="r" b="b"/>
              <a:pathLst>
                <a:path w="185" h="173" extrusionOk="0">
                  <a:moveTo>
                    <a:pt x="154" y="1"/>
                  </a:moveTo>
                  <a:cubicBezTo>
                    <a:pt x="121" y="71"/>
                    <a:pt x="35" y="90"/>
                    <a:pt x="1" y="161"/>
                  </a:cubicBezTo>
                  <a:cubicBezTo>
                    <a:pt x="28" y="165"/>
                    <a:pt x="57" y="173"/>
                    <a:pt x="84" y="173"/>
                  </a:cubicBezTo>
                  <a:cubicBezTo>
                    <a:pt x="110" y="173"/>
                    <a:pt x="132" y="165"/>
                    <a:pt x="154" y="132"/>
                  </a:cubicBezTo>
                  <a:cubicBezTo>
                    <a:pt x="128" y="87"/>
                    <a:pt x="166" y="53"/>
                    <a:pt x="185" y="19"/>
                  </a:cubicBezTo>
                  <a:cubicBezTo>
                    <a:pt x="173" y="12"/>
                    <a:pt x="166" y="4"/>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
            <p:cNvSpPr/>
            <p:nvPr/>
          </p:nvSpPr>
          <p:spPr>
            <a:xfrm>
              <a:off x="-4866198" y="-2744432"/>
              <a:ext cx="9120" cy="6112"/>
            </a:xfrm>
            <a:custGeom>
              <a:avLst/>
              <a:gdLst/>
              <a:ahLst/>
              <a:cxnLst/>
              <a:rect l="l" t="t" r="r" b="b"/>
              <a:pathLst>
                <a:path w="191" h="128" extrusionOk="0">
                  <a:moveTo>
                    <a:pt x="67" y="1"/>
                  </a:moveTo>
                  <a:cubicBezTo>
                    <a:pt x="26" y="1"/>
                    <a:pt x="0" y="23"/>
                    <a:pt x="4" y="65"/>
                  </a:cubicBezTo>
                  <a:cubicBezTo>
                    <a:pt x="4" y="98"/>
                    <a:pt x="33" y="113"/>
                    <a:pt x="59" y="124"/>
                  </a:cubicBezTo>
                  <a:cubicBezTo>
                    <a:pt x="71" y="127"/>
                    <a:pt x="78" y="127"/>
                    <a:pt x="86" y="127"/>
                  </a:cubicBezTo>
                  <a:cubicBezTo>
                    <a:pt x="127" y="127"/>
                    <a:pt x="157" y="98"/>
                    <a:pt x="190" y="83"/>
                  </a:cubicBezTo>
                  <a:cubicBezTo>
                    <a:pt x="183" y="72"/>
                    <a:pt x="171" y="68"/>
                    <a:pt x="157" y="68"/>
                  </a:cubicBezTo>
                  <a:lnTo>
                    <a:pt x="127" y="68"/>
                  </a:lnTo>
                  <a:cubicBezTo>
                    <a:pt x="119" y="72"/>
                    <a:pt x="109" y="72"/>
                    <a:pt x="101" y="72"/>
                  </a:cubicBezTo>
                  <a:cubicBezTo>
                    <a:pt x="75" y="72"/>
                    <a:pt x="52" y="60"/>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
            <p:cNvSpPr/>
            <p:nvPr/>
          </p:nvSpPr>
          <p:spPr>
            <a:xfrm>
              <a:off x="-5482746" y="-3292602"/>
              <a:ext cx="6637" cy="5443"/>
            </a:xfrm>
            <a:custGeom>
              <a:avLst/>
              <a:gdLst/>
              <a:ahLst/>
              <a:cxnLst/>
              <a:rect l="l" t="t" r="r" b="b"/>
              <a:pathLst>
                <a:path w="139" h="114" extrusionOk="0">
                  <a:moveTo>
                    <a:pt x="71" y="1"/>
                  </a:moveTo>
                  <a:cubicBezTo>
                    <a:pt x="52" y="1"/>
                    <a:pt x="34" y="12"/>
                    <a:pt x="16" y="27"/>
                  </a:cubicBezTo>
                  <a:cubicBezTo>
                    <a:pt x="0" y="57"/>
                    <a:pt x="0" y="91"/>
                    <a:pt x="30" y="106"/>
                  </a:cubicBezTo>
                  <a:cubicBezTo>
                    <a:pt x="38" y="109"/>
                    <a:pt x="49" y="113"/>
                    <a:pt x="60" y="113"/>
                  </a:cubicBezTo>
                  <a:cubicBezTo>
                    <a:pt x="86" y="113"/>
                    <a:pt x="109" y="101"/>
                    <a:pt x="124" y="79"/>
                  </a:cubicBezTo>
                  <a:cubicBezTo>
                    <a:pt x="138" y="65"/>
                    <a:pt x="131" y="31"/>
                    <a:pt x="112" y="16"/>
                  </a:cubicBezTo>
                  <a:cubicBezTo>
                    <a:pt x="97" y="8"/>
                    <a:pt x="8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
            <p:cNvSpPr/>
            <p:nvPr/>
          </p:nvSpPr>
          <p:spPr>
            <a:xfrm>
              <a:off x="-5442589" y="-3232246"/>
              <a:ext cx="7019" cy="5205"/>
            </a:xfrm>
            <a:custGeom>
              <a:avLst/>
              <a:gdLst/>
              <a:ahLst/>
              <a:cxnLst/>
              <a:rect l="l" t="t" r="r" b="b"/>
              <a:pathLst>
                <a:path w="147" h="109" extrusionOk="0">
                  <a:moveTo>
                    <a:pt x="75" y="0"/>
                  </a:moveTo>
                  <a:cubicBezTo>
                    <a:pt x="60" y="0"/>
                    <a:pt x="46" y="4"/>
                    <a:pt x="30" y="15"/>
                  </a:cubicBezTo>
                  <a:cubicBezTo>
                    <a:pt x="1" y="45"/>
                    <a:pt x="23" y="67"/>
                    <a:pt x="49" y="90"/>
                  </a:cubicBezTo>
                  <a:cubicBezTo>
                    <a:pt x="64" y="98"/>
                    <a:pt x="79" y="109"/>
                    <a:pt x="94" y="109"/>
                  </a:cubicBezTo>
                  <a:cubicBezTo>
                    <a:pt x="105" y="109"/>
                    <a:pt x="117" y="105"/>
                    <a:pt x="124" y="93"/>
                  </a:cubicBezTo>
                  <a:cubicBezTo>
                    <a:pt x="146" y="67"/>
                    <a:pt x="135" y="34"/>
                    <a:pt x="113" y="15"/>
                  </a:cubicBezTo>
                  <a:cubicBezTo>
                    <a:pt x="101"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
            <p:cNvSpPr/>
            <p:nvPr/>
          </p:nvSpPr>
          <p:spPr>
            <a:xfrm>
              <a:off x="-5179343" y="-2912034"/>
              <a:ext cx="7544" cy="6303"/>
            </a:xfrm>
            <a:custGeom>
              <a:avLst/>
              <a:gdLst/>
              <a:ahLst/>
              <a:cxnLst/>
              <a:rect l="l" t="t" r="r" b="b"/>
              <a:pathLst>
                <a:path w="158" h="132" extrusionOk="0">
                  <a:moveTo>
                    <a:pt x="1" y="0"/>
                  </a:moveTo>
                  <a:cubicBezTo>
                    <a:pt x="50" y="19"/>
                    <a:pt x="35" y="131"/>
                    <a:pt x="95" y="131"/>
                  </a:cubicBezTo>
                  <a:cubicBezTo>
                    <a:pt x="109" y="131"/>
                    <a:pt x="132" y="124"/>
                    <a:pt x="158" y="102"/>
                  </a:cubicBezTo>
                  <a:cubicBezTo>
                    <a:pt x="135" y="31"/>
                    <a:pt x="9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
            <p:cNvSpPr/>
            <p:nvPr/>
          </p:nvSpPr>
          <p:spPr>
            <a:xfrm>
              <a:off x="-5495973" y="-2904728"/>
              <a:ext cx="11699" cy="5969"/>
            </a:xfrm>
            <a:custGeom>
              <a:avLst/>
              <a:gdLst/>
              <a:ahLst/>
              <a:cxnLst/>
              <a:rect l="l" t="t" r="r" b="b"/>
              <a:pathLst>
                <a:path w="245" h="125" extrusionOk="0">
                  <a:moveTo>
                    <a:pt x="188" y="1"/>
                  </a:moveTo>
                  <a:cubicBezTo>
                    <a:pt x="110" y="1"/>
                    <a:pt x="57" y="68"/>
                    <a:pt x="1" y="113"/>
                  </a:cubicBezTo>
                  <a:cubicBezTo>
                    <a:pt x="15" y="120"/>
                    <a:pt x="31" y="125"/>
                    <a:pt x="42" y="125"/>
                  </a:cubicBezTo>
                  <a:cubicBezTo>
                    <a:pt x="124" y="125"/>
                    <a:pt x="169" y="30"/>
                    <a:pt x="244" y="12"/>
                  </a:cubicBezTo>
                  <a:cubicBezTo>
                    <a:pt x="222" y="4"/>
                    <a:pt x="206" y="1"/>
                    <a:pt x="1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
            <p:cNvSpPr/>
            <p:nvPr/>
          </p:nvSpPr>
          <p:spPr>
            <a:xfrm>
              <a:off x="-5266439" y="-2654614"/>
              <a:ext cx="6685" cy="5921"/>
            </a:xfrm>
            <a:custGeom>
              <a:avLst/>
              <a:gdLst/>
              <a:ahLst/>
              <a:cxnLst/>
              <a:rect l="l" t="t" r="r" b="b"/>
              <a:pathLst>
                <a:path w="140" h="124" extrusionOk="0">
                  <a:moveTo>
                    <a:pt x="53" y="0"/>
                  </a:moveTo>
                  <a:cubicBezTo>
                    <a:pt x="35" y="4"/>
                    <a:pt x="20" y="4"/>
                    <a:pt x="1" y="8"/>
                  </a:cubicBezTo>
                  <a:cubicBezTo>
                    <a:pt x="4" y="18"/>
                    <a:pt x="1" y="34"/>
                    <a:pt x="8" y="45"/>
                  </a:cubicBezTo>
                  <a:cubicBezTo>
                    <a:pt x="23" y="75"/>
                    <a:pt x="31" y="116"/>
                    <a:pt x="72" y="123"/>
                  </a:cubicBezTo>
                  <a:lnTo>
                    <a:pt x="75" y="123"/>
                  </a:lnTo>
                  <a:cubicBezTo>
                    <a:pt x="87" y="123"/>
                    <a:pt x="109" y="108"/>
                    <a:pt x="113" y="97"/>
                  </a:cubicBezTo>
                  <a:cubicBezTo>
                    <a:pt x="139" y="37"/>
                    <a:pt x="83" y="26"/>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
            <p:cNvSpPr/>
            <p:nvPr/>
          </p:nvSpPr>
          <p:spPr>
            <a:xfrm>
              <a:off x="-5299959" y="-3121800"/>
              <a:ext cx="7163" cy="8117"/>
            </a:xfrm>
            <a:custGeom>
              <a:avLst/>
              <a:gdLst/>
              <a:ahLst/>
              <a:cxnLst/>
              <a:rect l="l" t="t" r="r" b="b"/>
              <a:pathLst>
                <a:path w="150" h="170" extrusionOk="0">
                  <a:moveTo>
                    <a:pt x="49" y="1"/>
                  </a:moveTo>
                  <a:cubicBezTo>
                    <a:pt x="42" y="13"/>
                    <a:pt x="34" y="20"/>
                    <a:pt x="26" y="31"/>
                  </a:cubicBezTo>
                  <a:cubicBezTo>
                    <a:pt x="23" y="42"/>
                    <a:pt x="19" y="54"/>
                    <a:pt x="11" y="61"/>
                  </a:cubicBezTo>
                  <a:cubicBezTo>
                    <a:pt x="30" y="91"/>
                    <a:pt x="15" y="118"/>
                    <a:pt x="0" y="144"/>
                  </a:cubicBezTo>
                  <a:cubicBezTo>
                    <a:pt x="45" y="151"/>
                    <a:pt x="90" y="162"/>
                    <a:pt x="139" y="170"/>
                  </a:cubicBezTo>
                  <a:cubicBezTo>
                    <a:pt x="149" y="91"/>
                    <a:pt x="68" y="65"/>
                    <a:pt x="49" y="5"/>
                  </a:cubicBezTo>
                  <a:lnTo>
                    <a:pt x="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
            <p:cNvSpPr/>
            <p:nvPr/>
          </p:nvSpPr>
          <p:spPr>
            <a:xfrm>
              <a:off x="-5521472" y="-3249388"/>
              <a:ext cx="7210" cy="7210"/>
            </a:xfrm>
            <a:custGeom>
              <a:avLst/>
              <a:gdLst/>
              <a:ahLst/>
              <a:cxnLst/>
              <a:rect l="l" t="t" r="r" b="b"/>
              <a:pathLst>
                <a:path w="151" h="151" extrusionOk="0">
                  <a:moveTo>
                    <a:pt x="56" y="0"/>
                  </a:moveTo>
                  <a:cubicBezTo>
                    <a:pt x="33" y="0"/>
                    <a:pt x="16" y="16"/>
                    <a:pt x="0" y="34"/>
                  </a:cubicBezTo>
                  <a:cubicBezTo>
                    <a:pt x="19" y="49"/>
                    <a:pt x="33" y="64"/>
                    <a:pt x="49" y="79"/>
                  </a:cubicBezTo>
                  <a:cubicBezTo>
                    <a:pt x="68" y="102"/>
                    <a:pt x="86" y="124"/>
                    <a:pt x="101" y="150"/>
                  </a:cubicBezTo>
                  <a:cubicBezTo>
                    <a:pt x="109" y="138"/>
                    <a:pt x="116" y="128"/>
                    <a:pt x="123" y="116"/>
                  </a:cubicBezTo>
                  <a:cubicBezTo>
                    <a:pt x="150" y="71"/>
                    <a:pt x="138" y="38"/>
                    <a:pt x="94" y="12"/>
                  </a:cubicBezTo>
                  <a:cubicBezTo>
                    <a:pt x="78" y="4"/>
                    <a:pt x="68"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
            <p:cNvSpPr/>
            <p:nvPr/>
          </p:nvSpPr>
          <p:spPr>
            <a:xfrm>
              <a:off x="-5538614" y="-3028401"/>
              <a:ext cx="9359" cy="8404"/>
            </a:xfrm>
            <a:custGeom>
              <a:avLst/>
              <a:gdLst/>
              <a:ahLst/>
              <a:cxnLst/>
              <a:rect l="l" t="t" r="r" b="b"/>
              <a:pathLst>
                <a:path w="196" h="176" extrusionOk="0">
                  <a:moveTo>
                    <a:pt x="116" y="1"/>
                  </a:moveTo>
                  <a:lnTo>
                    <a:pt x="116" y="1"/>
                  </a:lnTo>
                  <a:cubicBezTo>
                    <a:pt x="139" y="75"/>
                    <a:pt x="0" y="86"/>
                    <a:pt x="49" y="176"/>
                  </a:cubicBezTo>
                  <a:cubicBezTo>
                    <a:pt x="123" y="139"/>
                    <a:pt x="195" y="98"/>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
            <p:cNvSpPr/>
            <p:nvPr/>
          </p:nvSpPr>
          <p:spPr>
            <a:xfrm>
              <a:off x="-5015274" y="-2659102"/>
              <a:ext cx="6255" cy="4536"/>
            </a:xfrm>
            <a:custGeom>
              <a:avLst/>
              <a:gdLst/>
              <a:ahLst/>
              <a:cxnLst/>
              <a:rect l="l" t="t" r="r" b="b"/>
              <a:pathLst>
                <a:path w="131" h="95" extrusionOk="0">
                  <a:moveTo>
                    <a:pt x="41" y="0"/>
                  </a:moveTo>
                  <a:cubicBezTo>
                    <a:pt x="23" y="0"/>
                    <a:pt x="8" y="8"/>
                    <a:pt x="4" y="34"/>
                  </a:cubicBezTo>
                  <a:cubicBezTo>
                    <a:pt x="1" y="57"/>
                    <a:pt x="8" y="83"/>
                    <a:pt x="34" y="90"/>
                  </a:cubicBezTo>
                  <a:cubicBezTo>
                    <a:pt x="46" y="94"/>
                    <a:pt x="57" y="94"/>
                    <a:pt x="64" y="94"/>
                  </a:cubicBezTo>
                  <a:cubicBezTo>
                    <a:pt x="86" y="94"/>
                    <a:pt x="101" y="90"/>
                    <a:pt x="113" y="67"/>
                  </a:cubicBezTo>
                  <a:cubicBezTo>
                    <a:pt x="131" y="31"/>
                    <a:pt x="101" y="12"/>
                    <a:pt x="75" y="5"/>
                  </a:cubicBezTo>
                  <a:cubicBezTo>
                    <a:pt x="64" y="0"/>
                    <a:pt x="53"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
            <p:cNvSpPr/>
            <p:nvPr/>
          </p:nvSpPr>
          <p:spPr>
            <a:xfrm>
              <a:off x="-5050084" y="-2634989"/>
              <a:ext cx="6494" cy="4823"/>
            </a:xfrm>
            <a:custGeom>
              <a:avLst/>
              <a:gdLst/>
              <a:ahLst/>
              <a:cxnLst/>
              <a:rect l="l" t="t" r="r" b="b"/>
              <a:pathLst>
                <a:path w="136" h="101" extrusionOk="0">
                  <a:moveTo>
                    <a:pt x="49" y="0"/>
                  </a:moveTo>
                  <a:cubicBezTo>
                    <a:pt x="35" y="0"/>
                    <a:pt x="23" y="4"/>
                    <a:pt x="16" y="15"/>
                  </a:cubicBezTo>
                  <a:cubicBezTo>
                    <a:pt x="0" y="45"/>
                    <a:pt x="19" y="75"/>
                    <a:pt x="49" y="90"/>
                  </a:cubicBezTo>
                  <a:cubicBezTo>
                    <a:pt x="61" y="97"/>
                    <a:pt x="71" y="101"/>
                    <a:pt x="79" y="101"/>
                  </a:cubicBezTo>
                  <a:cubicBezTo>
                    <a:pt x="97" y="101"/>
                    <a:pt x="113" y="90"/>
                    <a:pt x="124" y="64"/>
                  </a:cubicBezTo>
                  <a:cubicBezTo>
                    <a:pt x="135" y="42"/>
                    <a:pt x="128" y="19"/>
                    <a:pt x="102" y="11"/>
                  </a:cubicBezTo>
                  <a:cubicBezTo>
                    <a:pt x="83" y="7"/>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
            <p:cNvSpPr/>
            <p:nvPr/>
          </p:nvSpPr>
          <p:spPr>
            <a:xfrm>
              <a:off x="-5112923" y="-2660869"/>
              <a:ext cx="5061" cy="5730"/>
            </a:xfrm>
            <a:custGeom>
              <a:avLst/>
              <a:gdLst/>
              <a:ahLst/>
              <a:cxnLst/>
              <a:rect l="l" t="t" r="r" b="b"/>
              <a:pathLst>
                <a:path w="106" h="120" extrusionOk="0">
                  <a:moveTo>
                    <a:pt x="34" y="0"/>
                  </a:moveTo>
                  <a:cubicBezTo>
                    <a:pt x="27" y="0"/>
                    <a:pt x="16" y="4"/>
                    <a:pt x="16" y="8"/>
                  </a:cubicBezTo>
                  <a:cubicBezTo>
                    <a:pt x="8" y="60"/>
                    <a:pt x="0" y="97"/>
                    <a:pt x="45" y="116"/>
                  </a:cubicBezTo>
                  <a:cubicBezTo>
                    <a:pt x="53" y="120"/>
                    <a:pt x="60" y="120"/>
                    <a:pt x="64" y="120"/>
                  </a:cubicBezTo>
                  <a:cubicBezTo>
                    <a:pt x="83" y="120"/>
                    <a:pt x="95" y="113"/>
                    <a:pt x="98" y="90"/>
                  </a:cubicBezTo>
                  <a:cubicBezTo>
                    <a:pt x="105" y="52"/>
                    <a:pt x="90" y="19"/>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
            <p:cNvSpPr/>
            <p:nvPr/>
          </p:nvSpPr>
          <p:spPr>
            <a:xfrm>
              <a:off x="-5473865" y="-3253876"/>
              <a:ext cx="8118" cy="7735"/>
            </a:xfrm>
            <a:custGeom>
              <a:avLst/>
              <a:gdLst/>
              <a:ahLst/>
              <a:cxnLst/>
              <a:rect l="l" t="t" r="r" b="b"/>
              <a:pathLst>
                <a:path w="170" h="162" extrusionOk="0">
                  <a:moveTo>
                    <a:pt x="144" y="1"/>
                  </a:moveTo>
                  <a:cubicBezTo>
                    <a:pt x="121" y="72"/>
                    <a:pt x="31" y="27"/>
                    <a:pt x="1" y="84"/>
                  </a:cubicBezTo>
                  <a:cubicBezTo>
                    <a:pt x="42" y="110"/>
                    <a:pt x="83" y="136"/>
                    <a:pt x="128" y="162"/>
                  </a:cubicBezTo>
                  <a:cubicBezTo>
                    <a:pt x="128" y="113"/>
                    <a:pt x="135" y="65"/>
                    <a:pt x="170" y="23"/>
                  </a:cubicBezTo>
                  <a:lnTo>
                    <a:pt x="170" y="20"/>
                  </a:lnTo>
                  <a:cubicBezTo>
                    <a:pt x="162" y="16"/>
                    <a:pt x="151" y="8"/>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
            <p:cNvSpPr/>
            <p:nvPr/>
          </p:nvSpPr>
          <p:spPr>
            <a:xfrm>
              <a:off x="-5480598" y="-2856167"/>
              <a:ext cx="7879" cy="4871"/>
            </a:xfrm>
            <a:custGeom>
              <a:avLst/>
              <a:gdLst/>
              <a:ahLst/>
              <a:cxnLst/>
              <a:rect l="l" t="t" r="r" b="b"/>
              <a:pathLst>
                <a:path w="165" h="102" extrusionOk="0">
                  <a:moveTo>
                    <a:pt x="60" y="0"/>
                  </a:moveTo>
                  <a:cubicBezTo>
                    <a:pt x="41" y="0"/>
                    <a:pt x="19" y="5"/>
                    <a:pt x="0" y="15"/>
                  </a:cubicBezTo>
                  <a:cubicBezTo>
                    <a:pt x="26" y="64"/>
                    <a:pt x="52" y="102"/>
                    <a:pt x="86" y="102"/>
                  </a:cubicBezTo>
                  <a:cubicBezTo>
                    <a:pt x="109" y="102"/>
                    <a:pt x="135" y="83"/>
                    <a:pt x="164" y="34"/>
                  </a:cubicBezTo>
                  <a:cubicBezTo>
                    <a:pt x="131" y="15"/>
                    <a:pt x="97"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
            <p:cNvSpPr/>
            <p:nvPr/>
          </p:nvSpPr>
          <p:spPr>
            <a:xfrm>
              <a:off x="-5226042" y="-2759568"/>
              <a:ext cx="5873" cy="5587"/>
            </a:xfrm>
            <a:custGeom>
              <a:avLst/>
              <a:gdLst/>
              <a:ahLst/>
              <a:cxnLst/>
              <a:rect l="l" t="t" r="r" b="b"/>
              <a:pathLst>
                <a:path w="123" h="117" extrusionOk="0">
                  <a:moveTo>
                    <a:pt x="56" y="0"/>
                  </a:moveTo>
                  <a:cubicBezTo>
                    <a:pt x="48" y="0"/>
                    <a:pt x="33" y="4"/>
                    <a:pt x="22" y="11"/>
                  </a:cubicBezTo>
                  <a:cubicBezTo>
                    <a:pt x="7" y="37"/>
                    <a:pt x="0" y="63"/>
                    <a:pt x="14" y="90"/>
                  </a:cubicBezTo>
                  <a:cubicBezTo>
                    <a:pt x="37" y="101"/>
                    <a:pt x="64" y="116"/>
                    <a:pt x="86" y="116"/>
                  </a:cubicBezTo>
                  <a:cubicBezTo>
                    <a:pt x="97" y="116"/>
                    <a:pt x="112" y="108"/>
                    <a:pt x="116" y="90"/>
                  </a:cubicBezTo>
                  <a:cubicBezTo>
                    <a:pt x="123" y="60"/>
                    <a:pt x="109"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
            <p:cNvSpPr/>
            <p:nvPr/>
          </p:nvSpPr>
          <p:spPr>
            <a:xfrm>
              <a:off x="-5323166" y="-3124617"/>
              <a:ext cx="7544" cy="7401"/>
            </a:xfrm>
            <a:custGeom>
              <a:avLst/>
              <a:gdLst/>
              <a:ahLst/>
              <a:cxnLst/>
              <a:rect l="l" t="t" r="r" b="b"/>
              <a:pathLst>
                <a:path w="158" h="155" extrusionOk="0">
                  <a:moveTo>
                    <a:pt x="45" y="1"/>
                  </a:moveTo>
                  <a:lnTo>
                    <a:pt x="45" y="1"/>
                  </a:lnTo>
                  <a:cubicBezTo>
                    <a:pt x="0" y="64"/>
                    <a:pt x="57" y="105"/>
                    <a:pt x="79" y="154"/>
                  </a:cubicBezTo>
                  <a:cubicBezTo>
                    <a:pt x="102" y="109"/>
                    <a:pt x="157" y="75"/>
                    <a:pt x="124" y="11"/>
                  </a:cubicBezTo>
                  <a:cubicBezTo>
                    <a:pt x="97" y="8"/>
                    <a:pt x="71"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
            <p:cNvSpPr/>
            <p:nvPr/>
          </p:nvSpPr>
          <p:spPr>
            <a:xfrm>
              <a:off x="-5503852" y="-3272069"/>
              <a:ext cx="8118" cy="7735"/>
            </a:xfrm>
            <a:custGeom>
              <a:avLst/>
              <a:gdLst/>
              <a:ahLst/>
              <a:cxnLst/>
              <a:rect l="l" t="t" r="r" b="b"/>
              <a:pathLst>
                <a:path w="170" h="162" extrusionOk="0">
                  <a:moveTo>
                    <a:pt x="1" y="1"/>
                  </a:moveTo>
                  <a:lnTo>
                    <a:pt x="5" y="16"/>
                  </a:lnTo>
                  <a:cubicBezTo>
                    <a:pt x="73" y="38"/>
                    <a:pt x="68" y="98"/>
                    <a:pt x="87" y="150"/>
                  </a:cubicBezTo>
                  <a:cubicBezTo>
                    <a:pt x="95" y="147"/>
                    <a:pt x="106" y="142"/>
                    <a:pt x="118" y="142"/>
                  </a:cubicBezTo>
                  <a:cubicBezTo>
                    <a:pt x="135" y="142"/>
                    <a:pt x="151" y="154"/>
                    <a:pt x="170" y="161"/>
                  </a:cubicBezTo>
                  <a:cubicBezTo>
                    <a:pt x="147" y="75"/>
                    <a:pt x="113"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
            <p:cNvSpPr/>
            <p:nvPr/>
          </p:nvSpPr>
          <p:spPr>
            <a:xfrm>
              <a:off x="-5193763" y="-2727671"/>
              <a:ext cx="7354" cy="6160"/>
            </a:xfrm>
            <a:custGeom>
              <a:avLst/>
              <a:gdLst/>
              <a:ahLst/>
              <a:cxnLst/>
              <a:rect l="l" t="t" r="r" b="b"/>
              <a:pathLst>
                <a:path w="154" h="129" extrusionOk="0">
                  <a:moveTo>
                    <a:pt x="101" y="1"/>
                  </a:moveTo>
                  <a:cubicBezTo>
                    <a:pt x="83" y="1"/>
                    <a:pt x="49" y="9"/>
                    <a:pt x="0" y="28"/>
                  </a:cubicBezTo>
                  <a:cubicBezTo>
                    <a:pt x="61" y="46"/>
                    <a:pt x="109" y="83"/>
                    <a:pt x="154" y="128"/>
                  </a:cubicBezTo>
                  <a:cubicBezTo>
                    <a:pt x="146" y="35"/>
                    <a:pt x="142" y="1"/>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
            <p:cNvSpPr/>
            <p:nvPr/>
          </p:nvSpPr>
          <p:spPr>
            <a:xfrm>
              <a:off x="-5431702" y="-3205315"/>
              <a:ext cx="6828" cy="4536"/>
            </a:xfrm>
            <a:custGeom>
              <a:avLst/>
              <a:gdLst/>
              <a:ahLst/>
              <a:cxnLst/>
              <a:rect l="l" t="t" r="r" b="b"/>
              <a:pathLst>
                <a:path w="143" h="95" extrusionOk="0">
                  <a:moveTo>
                    <a:pt x="49" y="0"/>
                  </a:moveTo>
                  <a:cubicBezTo>
                    <a:pt x="34" y="0"/>
                    <a:pt x="20" y="9"/>
                    <a:pt x="8" y="31"/>
                  </a:cubicBezTo>
                  <a:cubicBezTo>
                    <a:pt x="1" y="42"/>
                    <a:pt x="8" y="68"/>
                    <a:pt x="15" y="79"/>
                  </a:cubicBezTo>
                  <a:cubicBezTo>
                    <a:pt x="27" y="90"/>
                    <a:pt x="37" y="95"/>
                    <a:pt x="46" y="95"/>
                  </a:cubicBezTo>
                  <a:cubicBezTo>
                    <a:pt x="64" y="95"/>
                    <a:pt x="79" y="83"/>
                    <a:pt x="98" y="76"/>
                  </a:cubicBezTo>
                  <a:cubicBezTo>
                    <a:pt x="113" y="68"/>
                    <a:pt x="127" y="57"/>
                    <a:pt x="142" y="45"/>
                  </a:cubicBezTo>
                  <a:cubicBezTo>
                    <a:pt x="127" y="38"/>
                    <a:pt x="113" y="23"/>
                    <a:pt x="98" y="16"/>
                  </a:cubicBezTo>
                  <a:cubicBezTo>
                    <a:pt x="82" y="9"/>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
            <p:cNvSpPr/>
            <p:nvPr/>
          </p:nvSpPr>
          <p:spPr>
            <a:xfrm>
              <a:off x="-5429362" y="-2841889"/>
              <a:ext cx="7544" cy="5778"/>
            </a:xfrm>
            <a:custGeom>
              <a:avLst/>
              <a:gdLst/>
              <a:ahLst/>
              <a:cxnLst/>
              <a:rect l="l" t="t" r="r" b="b"/>
              <a:pathLst>
                <a:path w="158" h="121" extrusionOk="0">
                  <a:moveTo>
                    <a:pt x="78" y="1"/>
                  </a:moveTo>
                  <a:cubicBezTo>
                    <a:pt x="60" y="1"/>
                    <a:pt x="30" y="8"/>
                    <a:pt x="0" y="20"/>
                  </a:cubicBezTo>
                  <a:cubicBezTo>
                    <a:pt x="52" y="53"/>
                    <a:pt x="105" y="87"/>
                    <a:pt x="154" y="120"/>
                  </a:cubicBezTo>
                  <a:cubicBezTo>
                    <a:pt x="157" y="38"/>
                    <a:pt x="131" y="1"/>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
            <p:cNvSpPr/>
            <p:nvPr/>
          </p:nvSpPr>
          <p:spPr>
            <a:xfrm>
              <a:off x="-5327654" y="-3148015"/>
              <a:ext cx="6160" cy="4871"/>
            </a:xfrm>
            <a:custGeom>
              <a:avLst/>
              <a:gdLst/>
              <a:ahLst/>
              <a:cxnLst/>
              <a:rect l="l" t="t" r="r" b="b"/>
              <a:pathLst>
                <a:path w="129" h="102" extrusionOk="0">
                  <a:moveTo>
                    <a:pt x="79" y="1"/>
                  </a:moveTo>
                  <a:cubicBezTo>
                    <a:pt x="61" y="1"/>
                    <a:pt x="46" y="8"/>
                    <a:pt x="30" y="16"/>
                  </a:cubicBezTo>
                  <a:cubicBezTo>
                    <a:pt x="1" y="39"/>
                    <a:pt x="30" y="65"/>
                    <a:pt x="49" y="83"/>
                  </a:cubicBezTo>
                  <a:cubicBezTo>
                    <a:pt x="68" y="98"/>
                    <a:pt x="79" y="101"/>
                    <a:pt x="91" y="101"/>
                  </a:cubicBezTo>
                  <a:cubicBezTo>
                    <a:pt x="109" y="101"/>
                    <a:pt x="120" y="83"/>
                    <a:pt x="124" y="56"/>
                  </a:cubicBezTo>
                  <a:cubicBezTo>
                    <a:pt x="124" y="53"/>
                    <a:pt x="128" y="49"/>
                    <a:pt x="128" y="42"/>
                  </a:cubicBezTo>
                  <a:cubicBezTo>
                    <a:pt x="117" y="12"/>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
            <p:cNvSpPr/>
            <p:nvPr/>
          </p:nvSpPr>
          <p:spPr>
            <a:xfrm>
              <a:off x="-5518463" y="-3281142"/>
              <a:ext cx="11460" cy="5396"/>
            </a:xfrm>
            <a:custGeom>
              <a:avLst/>
              <a:gdLst/>
              <a:ahLst/>
              <a:cxnLst/>
              <a:rect l="l" t="t" r="r" b="b"/>
              <a:pathLst>
                <a:path w="240" h="113" extrusionOk="0">
                  <a:moveTo>
                    <a:pt x="1" y="0"/>
                  </a:moveTo>
                  <a:cubicBezTo>
                    <a:pt x="60" y="82"/>
                    <a:pt x="146" y="101"/>
                    <a:pt x="240" y="113"/>
                  </a:cubicBezTo>
                  <a:cubicBezTo>
                    <a:pt x="165" y="63"/>
                    <a:pt x="98"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
            <p:cNvSpPr/>
            <p:nvPr/>
          </p:nvSpPr>
          <p:spPr>
            <a:xfrm>
              <a:off x="-5493633" y="-3071424"/>
              <a:ext cx="5061" cy="5062"/>
            </a:xfrm>
            <a:custGeom>
              <a:avLst/>
              <a:gdLst/>
              <a:ahLst/>
              <a:cxnLst/>
              <a:rect l="l" t="t" r="r" b="b"/>
              <a:pathLst>
                <a:path w="106" h="106" extrusionOk="0">
                  <a:moveTo>
                    <a:pt x="56" y="0"/>
                  </a:moveTo>
                  <a:cubicBezTo>
                    <a:pt x="45" y="0"/>
                    <a:pt x="34" y="8"/>
                    <a:pt x="26" y="19"/>
                  </a:cubicBezTo>
                  <a:cubicBezTo>
                    <a:pt x="0" y="45"/>
                    <a:pt x="4" y="75"/>
                    <a:pt x="34" y="94"/>
                  </a:cubicBezTo>
                  <a:cubicBezTo>
                    <a:pt x="42" y="101"/>
                    <a:pt x="52" y="105"/>
                    <a:pt x="61" y="105"/>
                  </a:cubicBezTo>
                  <a:cubicBezTo>
                    <a:pt x="75" y="105"/>
                    <a:pt x="87" y="98"/>
                    <a:pt x="94" y="83"/>
                  </a:cubicBezTo>
                  <a:cubicBezTo>
                    <a:pt x="105" y="64"/>
                    <a:pt x="101" y="38"/>
                    <a:pt x="83" y="19"/>
                  </a:cubicBezTo>
                  <a:cubicBezTo>
                    <a:pt x="75" y="8"/>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
            <p:cNvSpPr/>
            <p:nvPr/>
          </p:nvSpPr>
          <p:spPr>
            <a:xfrm>
              <a:off x="-5490577" y="-3321825"/>
              <a:ext cx="5921" cy="4679"/>
            </a:xfrm>
            <a:custGeom>
              <a:avLst/>
              <a:gdLst/>
              <a:ahLst/>
              <a:cxnLst/>
              <a:rect l="l" t="t" r="r" b="b"/>
              <a:pathLst>
                <a:path w="124" h="98" extrusionOk="0">
                  <a:moveTo>
                    <a:pt x="37" y="0"/>
                  </a:moveTo>
                  <a:cubicBezTo>
                    <a:pt x="14" y="0"/>
                    <a:pt x="0" y="23"/>
                    <a:pt x="4" y="93"/>
                  </a:cubicBezTo>
                  <a:cubicBezTo>
                    <a:pt x="7" y="82"/>
                    <a:pt x="19" y="82"/>
                    <a:pt x="26" y="82"/>
                  </a:cubicBezTo>
                  <a:cubicBezTo>
                    <a:pt x="37" y="82"/>
                    <a:pt x="49" y="85"/>
                    <a:pt x="59" y="90"/>
                  </a:cubicBezTo>
                  <a:cubicBezTo>
                    <a:pt x="71" y="93"/>
                    <a:pt x="82" y="97"/>
                    <a:pt x="93" y="97"/>
                  </a:cubicBezTo>
                  <a:cubicBezTo>
                    <a:pt x="112" y="97"/>
                    <a:pt x="123" y="85"/>
                    <a:pt x="123" y="45"/>
                  </a:cubicBezTo>
                  <a:cubicBezTo>
                    <a:pt x="93" y="23"/>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5"/>
            <p:cNvSpPr/>
            <p:nvPr/>
          </p:nvSpPr>
          <p:spPr>
            <a:xfrm>
              <a:off x="-5078447" y="-2664068"/>
              <a:ext cx="5396" cy="5014"/>
            </a:xfrm>
            <a:custGeom>
              <a:avLst/>
              <a:gdLst/>
              <a:ahLst/>
              <a:cxnLst/>
              <a:rect l="l" t="t" r="r" b="b"/>
              <a:pathLst>
                <a:path w="113" h="105" extrusionOk="0">
                  <a:moveTo>
                    <a:pt x="63" y="0"/>
                  </a:moveTo>
                  <a:cubicBezTo>
                    <a:pt x="49" y="0"/>
                    <a:pt x="34" y="7"/>
                    <a:pt x="23" y="19"/>
                  </a:cubicBezTo>
                  <a:cubicBezTo>
                    <a:pt x="1" y="45"/>
                    <a:pt x="4" y="75"/>
                    <a:pt x="23" y="101"/>
                  </a:cubicBezTo>
                  <a:cubicBezTo>
                    <a:pt x="30" y="104"/>
                    <a:pt x="41" y="104"/>
                    <a:pt x="49" y="104"/>
                  </a:cubicBezTo>
                  <a:cubicBezTo>
                    <a:pt x="63" y="104"/>
                    <a:pt x="79" y="101"/>
                    <a:pt x="86" y="90"/>
                  </a:cubicBezTo>
                  <a:cubicBezTo>
                    <a:pt x="113" y="64"/>
                    <a:pt x="108" y="30"/>
                    <a:pt x="86" y="11"/>
                  </a:cubicBezTo>
                  <a:cubicBezTo>
                    <a:pt x="79" y="4"/>
                    <a:pt x="71" y="0"/>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5"/>
            <p:cNvSpPr/>
            <p:nvPr/>
          </p:nvSpPr>
          <p:spPr>
            <a:xfrm>
              <a:off x="-5264433" y="-3048074"/>
              <a:ext cx="6303" cy="6876"/>
            </a:xfrm>
            <a:custGeom>
              <a:avLst/>
              <a:gdLst/>
              <a:ahLst/>
              <a:cxnLst/>
              <a:rect l="l" t="t" r="r" b="b"/>
              <a:pathLst>
                <a:path w="132" h="144" extrusionOk="0">
                  <a:moveTo>
                    <a:pt x="52" y="1"/>
                  </a:moveTo>
                  <a:cubicBezTo>
                    <a:pt x="38" y="49"/>
                    <a:pt x="19" y="99"/>
                    <a:pt x="0" y="144"/>
                  </a:cubicBezTo>
                  <a:cubicBezTo>
                    <a:pt x="128" y="125"/>
                    <a:pt x="131" y="113"/>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
            <p:cNvSpPr/>
            <p:nvPr/>
          </p:nvSpPr>
          <p:spPr>
            <a:xfrm>
              <a:off x="-5217495" y="-2781724"/>
              <a:ext cx="5730" cy="8786"/>
            </a:xfrm>
            <a:custGeom>
              <a:avLst/>
              <a:gdLst/>
              <a:ahLst/>
              <a:cxnLst/>
              <a:rect l="l" t="t" r="r" b="b"/>
              <a:pathLst>
                <a:path w="120" h="184" extrusionOk="0">
                  <a:moveTo>
                    <a:pt x="68" y="0"/>
                  </a:moveTo>
                  <a:cubicBezTo>
                    <a:pt x="23" y="68"/>
                    <a:pt x="0" y="128"/>
                    <a:pt x="78" y="184"/>
                  </a:cubicBezTo>
                  <a:cubicBezTo>
                    <a:pt x="120" y="120"/>
                    <a:pt x="97"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
            <p:cNvSpPr/>
            <p:nvPr/>
          </p:nvSpPr>
          <p:spPr>
            <a:xfrm>
              <a:off x="-5484704" y="-2892934"/>
              <a:ext cx="13275" cy="16999"/>
            </a:xfrm>
            <a:custGeom>
              <a:avLst/>
              <a:gdLst/>
              <a:ahLst/>
              <a:cxnLst/>
              <a:rect l="l" t="t" r="r" b="b"/>
              <a:pathLst>
                <a:path w="278" h="356" extrusionOk="0">
                  <a:moveTo>
                    <a:pt x="105" y="0"/>
                  </a:moveTo>
                  <a:cubicBezTo>
                    <a:pt x="75" y="0"/>
                    <a:pt x="53" y="27"/>
                    <a:pt x="31" y="42"/>
                  </a:cubicBezTo>
                  <a:cubicBezTo>
                    <a:pt x="67" y="109"/>
                    <a:pt x="0" y="221"/>
                    <a:pt x="75" y="247"/>
                  </a:cubicBezTo>
                  <a:cubicBezTo>
                    <a:pt x="161" y="281"/>
                    <a:pt x="48" y="337"/>
                    <a:pt x="105" y="356"/>
                  </a:cubicBezTo>
                  <a:cubicBezTo>
                    <a:pt x="131" y="307"/>
                    <a:pt x="165" y="270"/>
                    <a:pt x="210" y="270"/>
                  </a:cubicBezTo>
                  <a:cubicBezTo>
                    <a:pt x="228" y="270"/>
                    <a:pt x="250" y="277"/>
                    <a:pt x="277" y="292"/>
                  </a:cubicBezTo>
                  <a:cubicBezTo>
                    <a:pt x="277" y="266"/>
                    <a:pt x="269" y="236"/>
                    <a:pt x="247" y="232"/>
                  </a:cubicBezTo>
                  <a:cubicBezTo>
                    <a:pt x="116" y="202"/>
                    <a:pt x="116" y="113"/>
                    <a:pt x="146" y="16"/>
                  </a:cubicBezTo>
                  <a:cubicBezTo>
                    <a:pt x="131" y="4"/>
                    <a:pt x="116"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
            <p:cNvSpPr/>
            <p:nvPr/>
          </p:nvSpPr>
          <p:spPr>
            <a:xfrm>
              <a:off x="-5495448" y="-2891693"/>
              <a:ext cx="12033" cy="8595"/>
            </a:xfrm>
            <a:custGeom>
              <a:avLst/>
              <a:gdLst/>
              <a:ahLst/>
              <a:cxnLst/>
              <a:rect l="l" t="t" r="r" b="b"/>
              <a:pathLst>
                <a:path w="252" h="180" extrusionOk="0">
                  <a:moveTo>
                    <a:pt x="49" y="1"/>
                  </a:moveTo>
                  <a:cubicBezTo>
                    <a:pt x="38" y="1"/>
                    <a:pt x="27" y="9"/>
                    <a:pt x="16" y="31"/>
                  </a:cubicBezTo>
                  <a:cubicBezTo>
                    <a:pt x="1" y="57"/>
                    <a:pt x="90" y="113"/>
                    <a:pt x="90" y="169"/>
                  </a:cubicBezTo>
                  <a:cubicBezTo>
                    <a:pt x="106" y="176"/>
                    <a:pt x="125" y="180"/>
                    <a:pt x="135" y="180"/>
                  </a:cubicBezTo>
                  <a:cubicBezTo>
                    <a:pt x="173" y="180"/>
                    <a:pt x="199" y="161"/>
                    <a:pt x="218" y="139"/>
                  </a:cubicBezTo>
                  <a:cubicBezTo>
                    <a:pt x="251" y="102"/>
                    <a:pt x="214" y="79"/>
                    <a:pt x="180" y="64"/>
                  </a:cubicBezTo>
                  <a:cubicBezTo>
                    <a:pt x="169" y="61"/>
                    <a:pt x="154" y="61"/>
                    <a:pt x="143" y="61"/>
                  </a:cubicBezTo>
                  <a:cubicBezTo>
                    <a:pt x="109" y="57"/>
                    <a:pt x="80"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
            <p:cNvSpPr/>
            <p:nvPr/>
          </p:nvSpPr>
          <p:spPr>
            <a:xfrm>
              <a:off x="-5492917" y="-2872593"/>
              <a:ext cx="8070" cy="7019"/>
            </a:xfrm>
            <a:custGeom>
              <a:avLst/>
              <a:gdLst/>
              <a:ahLst/>
              <a:cxnLst/>
              <a:rect l="l" t="t" r="r" b="b"/>
              <a:pathLst>
                <a:path w="169" h="147" extrusionOk="0">
                  <a:moveTo>
                    <a:pt x="68" y="1"/>
                  </a:moveTo>
                  <a:cubicBezTo>
                    <a:pt x="41" y="1"/>
                    <a:pt x="15" y="12"/>
                    <a:pt x="11" y="30"/>
                  </a:cubicBezTo>
                  <a:cubicBezTo>
                    <a:pt x="1" y="72"/>
                    <a:pt x="63" y="57"/>
                    <a:pt x="63" y="90"/>
                  </a:cubicBezTo>
                  <a:cubicBezTo>
                    <a:pt x="60" y="109"/>
                    <a:pt x="41" y="128"/>
                    <a:pt x="34" y="147"/>
                  </a:cubicBezTo>
                  <a:cubicBezTo>
                    <a:pt x="90" y="128"/>
                    <a:pt x="168" y="120"/>
                    <a:pt x="146" y="38"/>
                  </a:cubicBezTo>
                  <a:cubicBezTo>
                    <a:pt x="139" y="16"/>
                    <a:pt x="101"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
            <p:cNvSpPr/>
            <p:nvPr/>
          </p:nvSpPr>
          <p:spPr>
            <a:xfrm>
              <a:off x="-5479738" y="-2880089"/>
              <a:ext cx="8308" cy="5730"/>
            </a:xfrm>
            <a:custGeom>
              <a:avLst/>
              <a:gdLst/>
              <a:ahLst/>
              <a:cxnLst/>
              <a:rect l="l" t="t" r="r" b="b"/>
              <a:pathLst>
                <a:path w="174" h="120" extrusionOk="0">
                  <a:moveTo>
                    <a:pt x="106" y="1"/>
                  </a:moveTo>
                  <a:cubicBezTo>
                    <a:pt x="61" y="1"/>
                    <a:pt x="27" y="38"/>
                    <a:pt x="1" y="87"/>
                  </a:cubicBezTo>
                  <a:cubicBezTo>
                    <a:pt x="27" y="109"/>
                    <a:pt x="53" y="120"/>
                    <a:pt x="72" y="120"/>
                  </a:cubicBezTo>
                  <a:cubicBezTo>
                    <a:pt x="117" y="120"/>
                    <a:pt x="143" y="68"/>
                    <a:pt x="173" y="23"/>
                  </a:cubicBezTo>
                  <a:cubicBezTo>
                    <a:pt x="146" y="8"/>
                    <a:pt x="124"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
            <p:cNvSpPr/>
            <p:nvPr/>
          </p:nvSpPr>
          <p:spPr>
            <a:xfrm>
              <a:off x="-5469329" y="-2883145"/>
              <a:ext cx="6637" cy="5062"/>
            </a:xfrm>
            <a:custGeom>
              <a:avLst/>
              <a:gdLst/>
              <a:ahLst/>
              <a:cxnLst/>
              <a:rect l="l" t="t" r="r" b="b"/>
              <a:pathLst>
                <a:path w="139" h="106" extrusionOk="0">
                  <a:moveTo>
                    <a:pt x="63" y="1"/>
                  </a:moveTo>
                  <a:cubicBezTo>
                    <a:pt x="49" y="1"/>
                    <a:pt x="37" y="5"/>
                    <a:pt x="23" y="16"/>
                  </a:cubicBezTo>
                  <a:cubicBezTo>
                    <a:pt x="4" y="35"/>
                    <a:pt x="0" y="72"/>
                    <a:pt x="14" y="102"/>
                  </a:cubicBezTo>
                  <a:cubicBezTo>
                    <a:pt x="23" y="106"/>
                    <a:pt x="33" y="106"/>
                    <a:pt x="45" y="106"/>
                  </a:cubicBezTo>
                  <a:cubicBezTo>
                    <a:pt x="71" y="106"/>
                    <a:pt x="93" y="99"/>
                    <a:pt x="116" y="83"/>
                  </a:cubicBezTo>
                  <a:cubicBezTo>
                    <a:pt x="138" y="68"/>
                    <a:pt x="138" y="46"/>
                    <a:pt x="119" y="27"/>
                  </a:cubicBezTo>
                  <a:cubicBezTo>
                    <a:pt x="104" y="9"/>
                    <a:pt x="82"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
            <p:cNvSpPr/>
            <p:nvPr/>
          </p:nvSpPr>
          <p:spPr>
            <a:xfrm>
              <a:off x="-5473483" y="-3025393"/>
              <a:ext cx="10792" cy="7544"/>
            </a:xfrm>
            <a:custGeom>
              <a:avLst/>
              <a:gdLst/>
              <a:ahLst/>
              <a:cxnLst/>
              <a:rect l="l" t="t" r="r" b="b"/>
              <a:pathLst>
                <a:path w="226" h="158" extrusionOk="0">
                  <a:moveTo>
                    <a:pt x="136" y="0"/>
                  </a:moveTo>
                  <a:cubicBezTo>
                    <a:pt x="1" y="9"/>
                    <a:pt x="143" y="128"/>
                    <a:pt x="53" y="157"/>
                  </a:cubicBezTo>
                  <a:lnTo>
                    <a:pt x="110" y="157"/>
                  </a:lnTo>
                  <a:cubicBezTo>
                    <a:pt x="177" y="157"/>
                    <a:pt x="225" y="143"/>
                    <a:pt x="222" y="68"/>
                  </a:cubicBezTo>
                  <a:cubicBezTo>
                    <a:pt x="222" y="16"/>
                    <a:pt x="188"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
            <p:cNvSpPr/>
            <p:nvPr/>
          </p:nvSpPr>
          <p:spPr>
            <a:xfrm>
              <a:off x="-5460113" y="-3010590"/>
              <a:ext cx="14373" cy="9168"/>
            </a:xfrm>
            <a:custGeom>
              <a:avLst/>
              <a:gdLst/>
              <a:ahLst/>
              <a:cxnLst/>
              <a:rect l="l" t="t" r="r" b="b"/>
              <a:pathLst>
                <a:path w="301" h="192" extrusionOk="0">
                  <a:moveTo>
                    <a:pt x="117" y="1"/>
                  </a:moveTo>
                  <a:lnTo>
                    <a:pt x="117" y="1"/>
                  </a:lnTo>
                  <a:cubicBezTo>
                    <a:pt x="117" y="1"/>
                    <a:pt x="117" y="1"/>
                    <a:pt x="117" y="1"/>
                  </a:cubicBezTo>
                  <a:lnTo>
                    <a:pt x="117" y="1"/>
                  </a:lnTo>
                  <a:cubicBezTo>
                    <a:pt x="117" y="1"/>
                    <a:pt x="117" y="1"/>
                    <a:pt x="117" y="1"/>
                  </a:cubicBezTo>
                  <a:close/>
                  <a:moveTo>
                    <a:pt x="117" y="1"/>
                  </a:moveTo>
                  <a:cubicBezTo>
                    <a:pt x="116" y="5"/>
                    <a:pt x="113" y="13"/>
                    <a:pt x="109" y="16"/>
                  </a:cubicBezTo>
                  <a:cubicBezTo>
                    <a:pt x="83" y="49"/>
                    <a:pt x="23" y="31"/>
                    <a:pt x="1" y="72"/>
                  </a:cubicBezTo>
                  <a:cubicBezTo>
                    <a:pt x="39" y="173"/>
                    <a:pt x="151" y="132"/>
                    <a:pt x="211" y="192"/>
                  </a:cubicBezTo>
                  <a:cubicBezTo>
                    <a:pt x="229" y="154"/>
                    <a:pt x="285" y="151"/>
                    <a:pt x="301" y="87"/>
                  </a:cubicBezTo>
                  <a:lnTo>
                    <a:pt x="282" y="87"/>
                  </a:lnTo>
                  <a:cubicBezTo>
                    <a:pt x="266" y="87"/>
                    <a:pt x="248" y="87"/>
                    <a:pt x="233" y="91"/>
                  </a:cubicBezTo>
                  <a:cubicBezTo>
                    <a:pt x="218" y="91"/>
                    <a:pt x="203" y="94"/>
                    <a:pt x="188" y="94"/>
                  </a:cubicBezTo>
                  <a:cubicBezTo>
                    <a:pt x="147" y="94"/>
                    <a:pt x="113" y="80"/>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
            <p:cNvSpPr/>
            <p:nvPr/>
          </p:nvSpPr>
          <p:spPr>
            <a:xfrm>
              <a:off x="-5455624" y="-3028783"/>
              <a:ext cx="11317" cy="8452"/>
            </a:xfrm>
            <a:custGeom>
              <a:avLst/>
              <a:gdLst/>
              <a:ahLst/>
              <a:cxnLst/>
              <a:rect l="l" t="t" r="r" b="b"/>
              <a:pathLst>
                <a:path w="237" h="177" extrusionOk="0">
                  <a:moveTo>
                    <a:pt x="146" y="1"/>
                  </a:moveTo>
                  <a:cubicBezTo>
                    <a:pt x="139" y="1"/>
                    <a:pt x="131" y="1"/>
                    <a:pt x="120" y="4"/>
                  </a:cubicBezTo>
                  <a:lnTo>
                    <a:pt x="53" y="4"/>
                  </a:lnTo>
                  <a:cubicBezTo>
                    <a:pt x="0" y="87"/>
                    <a:pt x="102" y="116"/>
                    <a:pt x="112" y="176"/>
                  </a:cubicBezTo>
                  <a:cubicBezTo>
                    <a:pt x="135" y="166"/>
                    <a:pt x="157" y="154"/>
                    <a:pt x="172" y="139"/>
                  </a:cubicBezTo>
                  <a:cubicBezTo>
                    <a:pt x="202" y="113"/>
                    <a:pt x="236" y="80"/>
                    <a:pt x="214" y="35"/>
                  </a:cubicBezTo>
                  <a:cubicBezTo>
                    <a:pt x="198" y="9"/>
                    <a:pt x="176" y="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
            <p:cNvSpPr/>
            <p:nvPr/>
          </p:nvSpPr>
          <p:spPr>
            <a:xfrm>
              <a:off x="-5438100" y="-3030741"/>
              <a:ext cx="15901" cy="9693"/>
            </a:xfrm>
            <a:custGeom>
              <a:avLst/>
              <a:gdLst/>
              <a:ahLst/>
              <a:cxnLst/>
              <a:rect l="l" t="t" r="r" b="b"/>
              <a:pathLst>
                <a:path w="333" h="203" extrusionOk="0">
                  <a:moveTo>
                    <a:pt x="23" y="0"/>
                  </a:moveTo>
                  <a:cubicBezTo>
                    <a:pt x="14" y="12"/>
                    <a:pt x="7" y="23"/>
                    <a:pt x="0" y="34"/>
                  </a:cubicBezTo>
                  <a:cubicBezTo>
                    <a:pt x="30" y="79"/>
                    <a:pt x="56" y="128"/>
                    <a:pt x="82" y="176"/>
                  </a:cubicBezTo>
                  <a:cubicBezTo>
                    <a:pt x="119" y="184"/>
                    <a:pt x="161" y="176"/>
                    <a:pt x="194" y="202"/>
                  </a:cubicBezTo>
                  <a:cubicBezTo>
                    <a:pt x="221" y="147"/>
                    <a:pt x="333" y="150"/>
                    <a:pt x="295" y="50"/>
                  </a:cubicBezTo>
                  <a:cubicBezTo>
                    <a:pt x="206" y="34"/>
                    <a:pt x="112" y="19"/>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5"/>
            <p:cNvSpPr/>
            <p:nvPr/>
          </p:nvSpPr>
          <p:spPr>
            <a:xfrm>
              <a:off x="-5451518" y="-3035898"/>
              <a:ext cx="11842" cy="7735"/>
            </a:xfrm>
            <a:custGeom>
              <a:avLst/>
              <a:gdLst/>
              <a:ahLst/>
              <a:cxnLst/>
              <a:rect l="l" t="t" r="r" b="b"/>
              <a:pathLst>
                <a:path w="248" h="162" extrusionOk="0">
                  <a:moveTo>
                    <a:pt x="68" y="1"/>
                  </a:moveTo>
                  <a:cubicBezTo>
                    <a:pt x="0" y="23"/>
                    <a:pt x="42" y="60"/>
                    <a:pt x="60" y="79"/>
                  </a:cubicBezTo>
                  <a:cubicBezTo>
                    <a:pt x="98" y="113"/>
                    <a:pt x="138" y="135"/>
                    <a:pt x="180" y="161"/>
                  </a:cubicBezTo>
                  <a:cubicBezTo>
                    <a:pt x="247" y="34"/>
                    <a:pt x="98" y="56"/>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
            <p:cNvSpPr/>
            <p:nvPr/>
          </p:nvSpPr>
          <p:spPr>
            <a:xfrm>
              <a:off x="-5439198" y="-3029117"/>
              <a:ext cx="5014" cy="9837"/>
            </a:xfrm>
            <a:custGeom>
              <a:avLst/>
              <a:gdLst/>
              <a:ahLst/>
              <a:cxnLst/>
              <a:rect l="l" t="t" r="r" b="b"/>
              <a:pathLst>
                <a:path w="105" h="206" extrusionOk="0">
                  <a:moveTo>
                    <a:pt x="23" y="0"/>
                  </a:moveTo>
                  <a:cubicBezTo>
                    <a:pt x="15" y="8"/>
                    <a:pt x="8" y="19"/>
                    <a:pt x="4" y="30"/>
                  </a:cubicBezTo>
                  <a:cubicBezTo>
                    <a:pt x="1" y="90"/>
                    <a:pt x="68" y="135"/>
                    <a:pt x="27" y="206"/>
                  </a:cubicBezTo>
                  <a:cubicBezTo>
                    <a:pt x="37" y="206"/>
                    <a:pt x="49" y="202"/>
                    <a:pt x="56" y="195"/>
                  </a:cubicBezTo>
                  <a:cubicBezTo>
                    <a:pt x="82" y="180"/>
                    <a:pt x="90" y="157"/>
                    <a:pt x="105" y="142"/>
                  </a:cubicBezTo>
                  <a:cubicBezTo>
                    <a:pt x="79" y="94"/>
                    <a:pt x="53" y="4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
            <p:cNvSpPr/>
            <p:nvPr/>
          </p:nvSpPr>
          <p:spPr>
            <a:xfrm>
              <a:off x="-5446838" y="-3019137"/>
              <a:ext cx="7688" cy="7926"/>
            </a:xfrm>
            <a:custGeom>
              <a:avLst/>
              <a:gdLst/>
              <a:ahLst/>
              <a:cxnLst/>
              <a:rect l="l" t="t" r="r" b="b"/>
              <a:pathLst>
                <a:path w="161" h="166" extrusionOk="0">
                  <a:moveTo>
                    <a:pt x="63" y="0"/>
                  </a:moveTo>
                  <a:cubicBezTo>
                    <a:pt x="37" y="0"/>
                    <a:pt x="23" y="45"/>
                    <a:pt x="0" y="68"/>
                  </a:cubicBezTo>
                  <a:lnTo>
                    <a:pt x="4" y="68"/>
                  </a:lnTo>
                  <a:cubicBezTo>
                    <a:pt x="7" y="71"/>
                    <a:pt x="11" y="76"/>
                    <a:pt x="14" y="76"/>
                  </a:cubicBezTo>
                  <a:cubicBezTo>
                    <a:pt x="56" y="87"/>
                    <a:pt x="26" y="166"/>
                    <a:pt x="67" y="166"/>
                  </a:cubicBezTo>
                  <a:cubicBezTo>
                    <a:pt x="75" y="166"/>
                    <a:pt x="82" y="166"/>
                    <a:pt x="93" y="157"/>
                  </a:cubicBezTo>
                  <a:cubicBezTo>
                    <a:pt x="161" y="128"/>
                    <a:pt x="130" y="57"/>
                    <a:pt x="101" y="23"/>
                  </a:cubicBezTo>
                  <a:cubicBezTo>
                    <a:pt x="85" y="9"/>
                    <a:pt x="75" y="0"/>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
            <p:cNvSpPr/>
            <p:nvPr/>
          </p:nvSpPr>
          <p:spPr>
            <a:xfrm>
              <a:off x="-5517556" y="-3249722"/>
              <a:ext cx="18050" cy="12892"/>
            </a:xfrm>
            <a:custGeom>
              <a:avLst/>
              <a:gdLst/>
              <a:ahLst/>
              <a:cxnLst/>
              <a:rect l="l" t="t" r="r" b="b"/>
              <a:pathLst>
                <a:path w="378" h="270" extrusionOk="0">
                  <a:moveTo>
                    <a:pt x="341" y="0"/>
                  </a:moveTo>
                  <a:cubicBezTo>
                    <a:pt x="329" y="0"/>
                    <a:pt x="315" y="7"/>
                    <a:pt x="303" y="11"/>
                  </a:cubicBezTo>
                  <a:cubicBezTo>
                    <a:pt x="217" y="45"/>
                    <a:pt x="158" y="127"/>
                    <a:pt x="60" y="127"/>
                  </a:cubicBezTo>
                  <a:cubicBezTo>
                    <a:pt x="53" y="127"/>
                    <a:pt x="46" y="127"/>
                    <a:pt x="41" y="123"/>
                  </a:cubicBezTo>
                  <a:cubicBezTo>
                    <a:pt x="34" y="135"/>
                    <a:pt x="27" y="145"/>
                    <a:pt x="19" y="157"/>
                  </a:cubicBezTo>
                  <a:cubicBezTo>
                    <a:pt x="27" y="209"/>
                    <a:pt x="1" y="269"/>
                    <a:pt x="79" y="269"/>
                  </a:cubicBezTo>
                  <a:cubicBezTo>
                    <a:pt x="94" y="269"/>
                    <a:pt x="113" y="269"/>
                    <a:pt x="139" y="266"/>
                  </a:cubicBezTo>
                  <a:cubicBezTo>
                    <a:pt x="288" y="235"/>
                    <a:pt x="284" y="101"/>
                    <a:pt x="374" y="49"/>
                  </a:cubicBezTo>
                  <a:cubicBezTo>
                    <a:pt x="378" y="45"/>
                    <a:pt x="374" y="23"/>
                    <a:pt x="367" y="15"/>
                  </a:cubicBezTo>
                  <a:cubicBezTo>
                    <a:pt x="360" y="4"/>
                    <a:pt x="352" y="0"/>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
            <p:cNvSpPr/>
            <p:nvPr/>
          </p:nvSpPr>
          <p:spPr>
            <a:xfrm>
              <a:off x="-5508293" y="-3271353"/>
              <a:ext cx="9168" cy="11460"/>
            </a:xfrm>
            <a:custGeom>
              <a:avLst/>
              <a:gdLst/>
              <a:ahLst/>
              <a:cxnLst/>
              <a:rect l="l" t="t" r="r" b="b"/>
              <a:pathLst>
                <a:path w="192" h="240" extrusionOk="0">
                  <a:moveTo>
                    <a:pt x="98" y="1"/>
                  </a:moveTo>
                  <a:cubicBezTo>
                    <a:pt x="68" y="31"/>
                    <a:pt x="76" y="72"/>
                    <a:pt x="64" y="105"/>
                  </a:cubicBezTo>
                  <a:cubicBezTo>
                    <a:pt x="38" y="150"/>
                    <a:pt x="1" y="195"/>
                    <a:pt x="68" y="240"/>
                  </a:cubicBezTo>
                  <a:cubicBezTo>
                    <a:pt x="83" y="184"/>
                    <a:pt x="192" y="222"/>
                    <a:pt x="180" y="135"/>
                  </a:cubicBezTo>
                  <a:cubicBezTo>
                    <a:pt x="161" y="83"/>
                    <a:pt x="166" y="23"/>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
            <p:cNvSpPr/>
            <p:nvPr/>
          </p:nvSpPr>
          <p:spPr>
            <a:xfrm>
              <a:off x="-5193047" y="-2903630"/>
              <a:ext cx="10553" cy="5969"/>
            </a:xfrm>
            <a:custGeom>
              <a:avLst/>
              <a:gdLst/>
              <a:ahLst/>
              <a:cxnLst/>
              <a:rect l="l" t="t" r="r" b="b"/>
              <a:pathLst>
                <a:path w="221" h="125" extrusionOk="0">
                  <a:moveTo>
                    <a:pt x="221" y="0"/>
                  </a:moveTo>
                  <a:lnTo>
                    <a:pt x="221" y="0"/>
                  </a:lnTo>
                  <a:cubicBezTo>
                    <a:pt x="191" y="4"/>
                    <a:pt x="161" y="15"/>
                    <a:pt x="131" y="15"/>
                  </a:cubicBezTo>
                  <a:lnTo>
                    <a:pt x="113" y="15"/>
                  </a:lnTo>
                  <a:cubicBezTo>
                    <a:pt x="98" y="12"/>
                    <a:pt x="86" y="12"/>
                    <a:pt x="75" y="12"/>
                  </a:cubicBezTo>
                  <a:cubicBezTo>
                    <a:pt x="11" y="12"/>
                    <a:pt x="1" y="60"/>
                    <a:pt x="8" y="124"/>
                  </a:cubicBezTo>
                  <a:cubicBezTo>
                    <a:pt x="23" y="116"/>
                    <a:pt x="37" y="116"/>
                    <a:pt x="53" y="116"/>
                  </a:cubicBezTo>
                  <a:cubicBezTo>
                    <a:pt x="82" y="116"/>
                    <a:pt x="113" y="124"/>
                    <a:pt x="139" y="124"/>
                  </a:cubicBezTo>
                  <a:cubicBezTo>
                    <a:pt x="165" y="83"/>
                    <a:pt x="191" y="41"/>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
            <p:cNvSpPr/>
            <p:nvPr/>
          </p:nvSpPr>
          <p:spPr>
            <a:xfrm>
              <a:off x="-5194814" y="-2898139"/>
              <a:ext cx="12129" cy="4345"/>
            </a:xfrm>
            <a:custGeom>
              <a:avLst/>
              <a:gdLst/>
              <a:ahLst/>
              <a:cxnLst/>
              <a:rect l="l" t="t" r="r" b="b"/>
              <a:pathLst>
                <a:path w="254" h="91" extrusionOk="0">
                  <a:moveTo>
                    <a:pt x="90" y="1"/>
                  </a:moveTo>
                  <a:cubicBezTo>
                    <a:pt x="74" y="1"/>
                    <a:pt x="60" y="1"/>
                    <a:pt x="45" y="9"/>
                  </a:cubicBezTo>
                  <a:cubicBezTo>
                    <a:pt x="0" y="65"/>
                    <a:pt x="41" y="76"/>
                    <a:pt x="86" y="80"/>
                  </a:cubicBezTo>
                  <a:cubicBezTo>
                    <a:pt x="97" y="76"/>
                    <a:pt x="105" y="72"/>
                    <a:pt x="116" y="72"/>
                  </a:cubicBezTo>
                  <a:cubicBezTo>
                    <a:pt x="135" y="72"/>
                    <a:pt x="150" y="80"/>
                    <a:pt x="164" y="91"/>
                  </a:cubicBezTo>
                  <a:cubicBezTo>
                    <a:pt x="254" y="76"/>
                    <a:pt x="213" y="42"/>
                    <a:pt x="176" y="9"/>
                  </a:cubicBezTo>
                  <a:cubicBezTo>
                    <a:pt x="150" y="9"/>
                    <a:pt x="119"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
            <p:cNvSpPr/>
            <p:nvPr/>
          </p:nvSpPr>
          <p:spPr>
            <a:xfrm>
              <a:off x="-5176287" y="-2902723"/>
              <a:ext cx="7019" cy="6446"/>
            </a:xfrm>
            <a:custGeom>
              <a:avLst/>
              <a:gdLst/>
              <a:ahLst/>
              <a:cxnLst/>
              <a:rect l="l" t="t" r="r" b="b"/>
              <a:pathLst>
                <a:path w="147" h="135" extrusionOk="0">
                  <a:moveTo>
                    <a:pt x="49" y="0"/>
                  </a:moveTo>
                  <a:cubicBezTo>
                    <a:pt x="38" y="0"/>
                    <a:pt x="27" y="7"/>
                    <a:pt x="12" y="30"/>
                  </a:cubicBezTo>
                  <a:lnTo>
                    <a:pt x="12" y="33"/>
                  </a:lnTo>
                  <a:cubicBezTo>
                    <a:pt x="38" y="60"/>
                    <a:pt x="0" y="135"/>
                    <a:pt x="61" y="135"/>
                  </a:cubicBezTo>
                  <a:lnTo>
                    <a:pt x="76" y="135"/>
                  </a:lnTo>
                  <a:cubicBezTo>
                    <a:pt x="147" y="123"/>
                    <a:pt x="109" y="78"/>
                    <a:pt x="94" y="41"/>
                  </a:cubicBezTo>
                  <a:cubicBezTo>
                    <a:pt x="79" y="19"/>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
            <p:cNvSpPr/>
            <p:nvPr/>
          </p:nvSpPr>
          <p:spPr>
            <a:xfrm>
              <a:off x="-5517365" y="-3293127"/>
              <a:ext cx="11985" cy="8977"/>
            </a:xfrm>
            <a:custGeom>
              <a:avLst/>
              <a:gdLst/>
              <a:ahLst/>
              <a:cxnLst/>
              <a:rect l="l" t="t" r="r" b="b"/>
              <a:pathLst>
                <a:path w="251" h="188" extrusionOk="0">
                  <a:moveTo>
                    <a:pt x="8" y="5"/>
                  </a:moveTo>
                  <a:cubicBezTo>
                    <a:pt x="4" y="31"/>
                    <a:pt x="0" y="60"/>
                    <a:pt x="0" y="86"/>
                  </a:cubicBezTo>
                  <a:cubicBezTo>
                    <a:pt x="71" y="143"/>
                    <a:pt x="154" y="184"/>
                    <a:pt x="251" y="188"/>
                  </a:cubicBezTo>
                  <a:cubicBezTo>
                    <a:pt x="251" y="154"/>
                    <a:pt x="209" y="139"/>
                    <a:pt x="209" y="109"/>
                  </a:cubicBezTo>
                  <a:lnTo>
                    <a:pt x="209" y="102"/>
                  </a:lnTo>
                  <a:cubicBezTo>
                    <a:pt x="209" y="98"/>
                    <a:pt x="213" y="98"/>
                    <a:pt x="213" y="94"/>
                  </a:cubicBezTo>
                  <a:cubicBezTo>
                    <a:pt x="172" y="0"/>
                    <a:pt x="56" y="79"/>
                    <a:pt x="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
            <p:cNvSpPr/>
            <p:nvPr/>
          </p:nvSpPr>
          <p:spPr>
            <a:xfrm>
              <a:off x="-5521806" y="-3302581"/>
              <a:ext cx="8786" cy="8786"/>
            </a:xfrm>
            <a:custGeom>
              <a:avLst/>
              <a:gdLst/>
              <a:ahLst/>
              <a:cxnLst/>
              <a:rect l="l" t="t" r="r" b="b"/>
              <a:pathLst>
                <a:path w="184" h="184" extrusionOk="0">
                  <a:moveTo>
                    <a:pt x="33" y="1"/>
                  </a:moveTo>
                  <a:lnTo>
                    <a:pt x="33" y="1"/>
                  </a:lnTo>
                  <a:cubicBezTo>
                    <a:pt x="37" y="68"/>
                    <a:pt x="0" y="131"/>
                    <a:pt x="71" y="184"/>
                  </a:cubicBezTo>
                  <a:cubicBezTo>
                    <a:pt x="93" y="135"/>
                    <a:pt x="135" y="105"/>
                    <a:pt x="183" y="79"/>
                  </a:cubicBezTo>
                  <a:cubicBezTo>
                    <a:pt x="135" y="53"/>
                    <a:pt x="97" y="12"/>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
            <p:cNvSpPr/>
            <p:nvPr/>
          </p:nvSpPr>
          <p:spPr>
            <a:xfrm>
              <a:off x="-5507194" y="-3298284"/>
              <a:ext cx="6303" cy="11126"/>
            </a:xfrm>
            <a:custGeom>
              <a:avLst/>
              <a:gdLst/>
              <a:ahLst/>
              <a:cxnLst/>
              <a:rect l="l" t="t" r="r" b="b"/>
              <a:pathLst>
                <a:path w="132" h="233" extrusionOk="0">
                  <a:moveTo>
                    <a:pt x="75" y="1"/>
                  </a:moveTo>
                  <a:lnTo>
                    <a:pt x="75" y="1"/>
                  </a:lnTo>
                  <a:cubicBezTo>
                    <a:pt x="8" y="53"/>
                    <a:pt x="71" y="158"/>
                    <a:pt x="0" y="202"/>
                  </a:cubicBezTo>
                  <a:cubicBezTo>
                    <a:pt x="34" y="228"/>
                    <a:pt x="75" y="225"/>
                    <a:pt x="112" y="232"/>
                  </a:cubicBezTo>
                  <a:cubicBezTo>
                    <a:pt x="120" y="220"/>
                    <a:pt x="124" y="213"/>
                    <a:pt x="131" y="202"/>
                  </a:cubicBezTo>
                  <a:cubicBezTo>
                    <a:pt x="48" y="158"/>
                    <a:pt x="131" y="63"/>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5"/>
            <p:cNvSpPr/>
            <p:nvPr/>
          </p:nvSpPr>
          <p:spPr>
            <a:xfrm>
              <a:off x="-5501846" y="-3288638"/>
              <a:ext cx="9693" cy="6637"/>
            </a:xfrm>
            <a:custGeom>
              <a:avLst/>
              <a:gdLst/>
              <a:ahLst/>
              <a:cxnLst/>
              <a:rect l="l" t="t" r="r" b="b"/>
              <a:pathLst>
                <a:path w="203" h="139" extrusionOk="0">
                  <a:moveTo>
                    <a:pt x="19" y="0"/>
                  </a:moveTo>
                  <a:cubicBezTo>
                    <a:pt x="12" y="11"/>
                    <a:pt x="8" y="18"/>
                    <a:pt x="0" y="30"/>
                  </a:cubicBezTo>
                  <a:cubicBezTo>
                    <a:pt x="4" y="94"/>
                    <a:pt x="31" y="139"/>
                    <a:pt x="102" y="139"/>
                  </a:cubicBezTo>
                  <a:cubicBezTo>
                    <a:pt x="202" y="18"/>
                    <a:pt x="67" y="3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
            <p:cNvSpPr/>
            <p:nvPr/>
          </p:nvSpPr>
          <p:spPr>
            <a:xfrm>
              <a:off x="-5216827" y="-2839024"/>
              <a:ext cx="7067" cy="8834"/>
            </a:xfrm>
            <a:custGeom>
              <a:avLst/>
              <a:gdLst/>
              <a:ahLst/>
              <a:cxnLst/>
              <a:rect l="l" t="t" r="r" b="b"/>
              <a:pathLst>
                <a:path w="148" h="185" extrusionOk="0">
                  <a:moveTo>
                    <a:pt x="95" y="0"/>
                  </a:moveTo>
                  <a:lnTo>
                    <a:pt x="95" y="0"/>
                  </a:lnTo>
                  <a:cubicBezTo>
                    <a:pt x="1" y="67"/>
                    <a:pt x="16" y="127"/>
                    <a:pt x="106" y="184"/>
                  </a:cubicBezTo>
                  <a:cubicBezTo>
                    <a:pt x="121" y="162"/>
                    <a:pt x="132" y="139"/>
                    <a:pt x="147" y="120"/>
                  </a:cubicBezTo>
                  <a:cubicBezTo>
                    <a:pt x="128" y="79"/>
                    <a:pt x="113"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
            <p:cNvSpPr/>
            <p:nvPr/>
          </p:nvSpPr>
          <p:spPr>
            <a:xfrm>
              <a:off x="-5204841" y="-2830095"/>
              <a:ext cx="9693" cy="4871"/>
            </a:xfrm>
            <a:custGeom>
              <a:avLst/>
              <a:gdLst/>
              <a:ahLst/>
              <a:cxnLst/>
              <a:rect l="l" t="t" r="r" b="b"/>
              <a:pathLst>
                <a:path w="203" h="102" extrusionOk="0">
                  <a:moveTo>
                    <a:pt x="203" y="1"/>
                  </a:moveTo>
                  <a:cubicBezTo>
                    <a:pt x="184" y="15"/>
                    <a:pt x="165" y="19"/>
                    <a:pt x="146" y="19"/>
                  </a:cubicBezTo>
                  <a:cubicBezTo>
                    <a:pt x="136" y="19"/>
                    <a:pt x="120" y="15"/>
                    <a:pt x="105" y="15"/>
                  </a:cubicBezTo>
                  <a:cubicBezTo>
                    <a:pt x="94" y="11"/>
                    <a:pt x="79" y="11"/>
                    <a:pt x="68" y="11"/>
                  </a:cubicBezTo>
                  <a:cubicBezTo>
                    <a:pt x="41" y="11"/>
                    <a:pt x="19" y="19"/>
                    <a:pt x="1" y="45"/>
                  </a:cubicBezTo>
                  <a:cubicBezTo>
                    <a:pt x="31" y="64"/>
                    <a:pt x="60" y="82"/>
                    <a:pt x="91" y="101"/>
                  </a:cubicBezTo>
                  <a:cubicBezTo>
                    <a:pt x="105" y="98"/>
                    <a:pt x="124" y="94"/>
                    <a:pt x="143" y="90"/>
                  </a:cubicBezTo>
                  <a:cubicBezTo>
                    <a:pt x="146" y="82"/>
                    <a:pt x="154" y="79"/>
                    <a:pt x="158" y="71"/>
                  </a:cubicBezTo>
                  <a:cubicBezTo>
                    <a:pt x="172" y="45"/>
                    <a:pt x="188" y="23"/>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
            <p:cNvSpPr/>
            <p:nvPr/>
          </p:nvSpPr>
          <p:spPr>
            <a:xfrm>
              <a:off x="-5306406" y="-3120893"/>
              <a:ext cx="7736" cy="6303"/>
            </a:xfrm>
            <a:custGeom>
              <a:avLst/>
              <a:gdLst/>
              <a:ahLst/>
              <a:cxnLst/>
              <a:rect l="l" t="t" r="r" b="b"/>
              <a:pathLst>
                <a:path w="162" h="132" extrusionOk="0">
                  <a:moveTo>
                    <a:pt x="113" y="1"/>
                  </a:moveTo>
                  <a:cubicBezTo>
                    <a:pt x="49" y="1"/>
                    <a:pt x="49" y="80"/>
                    <a:pt x="1" y="128"/>
                  </a:cubicBezTo>
                  <a:cubicBezTo>
                    <a:pt x="12" y="128"/>
                    <a:pt x="23" y="132"/>
                    <a:pt x="34" y="132"/>
                  </a:cubicBezTo>
                  <a:cubicBezTo>
                    <a:pt x="105" y="132"/>
                    <a:pt x="113" y="68"/>
                    <a:pt x="146" y="42"/>
                  </a:cubicBezTo>
                  <a:cubicBezTo>
                    <a:pt x="154" y="35"/>
                    <a:pt x="158" y="23"/>
                    <a:pt x="161" y="12"/>
                  </a:cubicBezTo>
                  <a:cubicBezTo>
                    <a:pt x="143" y="4"/>
                    <a:pt x="124"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
            <p:cNvSpPr/>
            <p:nvPr/>
          </p:nvSpPr>
          <p:spPr>
            <a:xfrm>
              <a:off x="-4988677" y="-2972342"/>
              <a:ext cx="13275" cy="13036"/>
            </a:xfrm>
            <a:custGeom>
              <a:avLst/>
              <a:gdLst/>
              <a:ahLst/>
              <a:cxnLst/>
              <a:rect l="l" t="t" r="r" b="b"/>
              <a:pathLst>
                <a:path w="278" h="273" extrusionOk="0">
                  <a:moveTo>
                    <a:pt x="83" y="0"/>
                  </a:moveTo>
                  <a:cubicBezTo>
                    <a:pt x="72" y="0"/>
                    <a:pt x="60" y="4"/>
                    <a:pt x="49" y="11"/>
                  </a:cubicBezTo>
                  <a:cubicBezTo>
                    <a:pt x="23" y="38"/>
                    <a:pt x="0" y="67"/>
                    <a:pt x="19" y="109"/>
                  </a:cubicBezTo>
                  <a:cubicBezTo>
                    <a:pt x="45" y="168"/>
                    <a:pt x="49" y="254"/>
                    <a:pt x="139" y="273"/>
                  </a:cubicBezTo>
                  <a:cubicBezTo>
                    <a:pt x="169" y="254"/>
                    <a:pt x="143" y="213"/>
                    <a:pt x="176" y="187"/>
                  </a:cubicBezTo>
                  <a:cubicBezTo>
                    <a:pt x="277" y="109"/>
                    <a:pt x="206" y="56"/>
                    <a:pt x="131" y="15"/>
                  </a:cubicBezTo>
                  <a:cubicBezTo>
                    <a:pt x="117" y="7"/>
                    <a:pt x="10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
            <p:cNvSpPr/>
            <p:nvPr/>
          </p:nvSpPr>
          <p:spPr>
            <a:xfrm>
              <a:off x="-5465604" y="-3254354"/>
              <a:ext cx="8786" cy="7306"/>
            </a:xfrm>
            <a:custGeom>
              <a:avLst/>
              <a:gdLst/>
              <a:ahLst/>
              <a:cxnLst/>
              <a:rect l="l" t="t" r="r" b="b"/>
              <a:pathLst>
                <a:path w="184" h="153" extrusionOk="0">
                  <a:moveTo>
                    <a:pt x="154" y="0"/>
                  </a:moveTo>
                  <a:lnTo>
                    <a:pt x="154" y="0"/>
                  </a:lnTo>
                  <a:cubicBezTo>
                    <a:pt x="142" y="7"/>
                    <a:pt x="131" y="11"/>
                    <a:pt x="116" y="11"/>
                  </a:cubicBezTo>
                  <a:cubicBezTo>
                    <a:pt x="105" y="11"/>
                    <a:pt x="93" y="7"/>
                    <a:pt x="83" y="7"/>
                  </a:cubicBezTo>
                  <a:cubicBezTo>
                    <a:pt x="71" y="4"/>
                    <a:pt x="60" y="4"/>
                    <a:pt x="49" y="4"/>
                  </a:cubicBezTo>
                  <a:cubicBezTo>
                    <a:pt x="30" y="4"/>
                    <a:pt x="12" y="7"/>
                    <a:pt x="0" y="30"/>
                  </a:cubicBezTo>
                  <a:lnTo>
                    <a:pt x="0" y="33"/>
                  </a:lnTo>
                  <a:cubicBezTo>
                    <a:pt x="7" y="135"/>
                    <a:pt x="71" y="153"/>
                    <a:pt x="146" y="153"/>
                  </a:cubicBezTo>
                  <a:lnTo>
                    <a:pt x="183" y="153"/>
                  </a:lnTo>
                  <a:cubicBezTo>
                    <a:pt x="128" y="112"/>
                    <a:pt x="116" y="59"/>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
            <p:cNvSpPr/>
            <p:nvPr/>
          </p:nvSpPr>
          <p:spPr>
            <a:xfrm>
              <a:off x="-5460113" y="-3254354"/>
              <a:ext cx="7926" cy="7306"/>
            </a:xfrm>
            <a:custGeom>
              <a:avLst/>
              <a:gdLst/>
              <a:ahLst/>
              <a:cxnLst/>
              <a:rect l="l" t="t" r="r" b="b"/>
              <a:pathLst>
                <a:path w="166" h="153" extrusionOk="0">
                  <a:moveTo>
                    <a:pt x="39" y="0"/>
                  </a:moveTo>
                  <a:lnTo>
                    <a:pt x="39" y="0"/>
                  </a:lnTo>
                  <a:cubicBezTo>
                    <a:pt x="1" y="59"/>
                    <a:pt x="13" y="112"/>
                    <a:pt x="68" y="153"/>
                  </a:cubicBezTo>
                  <a:cubicBezTo>
                    <a:pt x="76" y="97"/>
                    <a:pt x="166" y="26"/>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5"/>
            <p:cNvSpPr/>
            <p:nvPr/>
          </p:nvSpPr>
          <p:spPr>
            <a:xfrm>
              <a:off x="-5305164" y="-3033224"/>
              <a:ext cx="9693" cy="5205"/>
            </a:xfrm>
            <a:custGeom>
              <a:avLst/>
              <a:gdLst/>
              <a:ahLst/>
              <a:cxnLst/>
              <a:rect l="l" t="t" r="r" b="b"/>
              <a:pathLst>
                <a:path w="203" h="109" extrusionOk="0">
                  <a:moveTo>
                    <a:pt x="124" y="0"/>
                  </a:moveTo>
                  <a:cubicBezTo>
                    <a:pt x="87" y="0"/>
                    <a:pt x="46" y="7"/>
                    <a:pt x="1" y="12"/>
                  </a:cubicBezTo>
                  <a:cubicBezTo>
                    <a:pt x="39" y="42"/>
                    <a:pt x="61" y="60"/>
                    <a:pt x="83" y="79"/>
                  </a:cubicBezTo>
                  <a:cubicBezTo>
                    <a:pt x="109" y="102"/>
                    <a:pt x="128" y="109"/>
                    <a:pt x="143" y="109"/>
                  </a:cubicBezTo>
                  <a:cubicBezTo>
                    <a:pt x="177" y="109"/>
                    <a:pt x="187" y="64"/>
                    <a:pt x="203" y="23"/>
                  </a:cubicBezTo>
                  <a:cubicBezTo>
                    <a:pt x="177" y="4"/>
                    <a:pt x="151"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
            <p:cNvSpPr/>
            <p:nvPr/>
          </p:nvSpPr>
          <p:spPr>
            <a:xfrm>
              <a:off x="-5430985" y="-2855450"/>
              <a:ext cx="7019" cy="7735"/>
            </a:xfrm>
            <a:custGeom>
              <a:avLst/>
              <a:gdLst/>
              <a:ahLst/>
              <a:cxnLst/>
              <a:rect l="l" t="t" r="r" b="b"/>
              <a:pathLst>
                <a:path w="147" h="162" extrusionOk="0">
                  <a:moveTo>
                    <a:pt x="94" y="0"/>
                  </a:moveTo>
                  <a:cubicBezTo>
                    <a:pt x="83" y="0"/>
                    <a:pt x="67" y="4"/>
                    <a:pt x="53" y="12"/>
                  </a:cubicBezTo>
                  <a:cubicBezTo>
                    <a:pt x="49" y="64"/>
                    <a:pt x="0" y="124"/>
                    <a:pt x="83" y="161"/>
                  </a:cubicBezTo>
                  <a:cubicBezTo>
                    <a:pt x="90" y="150"/>
                    <a:pt x="98" y="142"/>
                    <a:pt x="105" y="135"/>
                  </a:cubicBezTo>
                  <a:cubicBezTo>
                    <a:pt x="117" y="113"/>
                    <a:pt x="131" y="90"/>
                    <a:pt x="146" y="71"/>
                  </a:cubicBezTo>
                  <a:cubicBezTo>
                    <a:pt x="143" y="27"/>
                    <a:pt x="124"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
            <p:cNvSpPr/>
            <p:nvPr/>
          </p:nvSpPr>
          <p:spPr>
            <a:xfrm>
              <a:off x="-5482603" y="-3239599"/>
              <a:ext cx="12224" cy="6494"/>
            </a:xfrm>
            <a:custGeom>
              <a:avLst/>
              <a:gdLst/>
              <a:ahLst/>
              <a:cxnLst/>
              <a:rect l="l" t="t" r="r" b="b"/>
              <a:pathLst>
                <a:path w="256" h="136" extrusionOk="0">
                  <a:moveTo>
                    <a:pt x="256" y="9"/>
                  </a:moveTo>
                  <a:lnTo>
                    <a:pt x="256" y="9"/>
                  </a:lnTo>
                  <a:cubicBezTo>
                    <a:pt x="170" y="20"/>
                    <a:pt x="80" y="1"/>
                    <a:pt x="1" y="57"/>
                  </a:cubicBezTo>
                  <a:cubicBezTo>
                    <a:pt x="49" y="109"/>
                    <a:pt x="91" y="135"/>
                    <a:pt x="125" y="135"/>
                  </a:cubicBezTo>
                  <a:cubicBezTo>
                    <a:pt x="170" y="135"/>
                    <a:pt x="206" y="95"/>
                    <a:pt x="256"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
            <p:cNvSpPr/>
            <p:nvPr/>
          </p:nvSpPr>
          <p:spPr>
            <a:xfrm>
              <a:off x="-5470809" y="-3238692"/>
              <a:ext cx="9025" cy="9502"/>
            </a:xfrm>
            <a:custGeom>
              <a:avLst/>
              <a:gdLst/>
              <a:ahLst/>
              <a:cxnLst/>
              <a:rect l="l" t="t" r="r" b="b"/>
              <a:pathLst>
                <a:path w="189" h="199" extrusionOk="0">
                  <a:moveTo>
                    <a:pt x="90" y="1"/>
                  </a:moveTo>
                  <a:cubicBezTo>
                    <a:pt x="83" y="9"/>
                    <a:pt x="80" y="16"/>
                    <a:pt x="71" y="27"/>
                  </a:cubicBezTo>
                  <a:cubicBezTo>
                    <a:pt x="1" y="116"/>
                    <a:pt x="102" y="147"/>
                    <a:pt x="132" y="199"/>
                  </a:cubicBezTo>
                  <a:cubicBezTo>
                    <a:pt x="173" y="124"/>
                    <a:pt x="188" y="49"/>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
            <p:cNvSpPr/>
            <p:nvPr/>
          </p:nvSpPr>
          <p:spPr>
            <a:xfrm>
              <a:off x="-5464219" y="-2955773"/>
              <a:ext cx="8118" cy="7019"/>
            </a:xfrm>
            <a:custGeom>
              <a:avLst/>
              <a:gdLst/>
              <a:ahLst/>
              <a:cxnLst/>
              <a:rect l="l" t="t" r="r" b="b"/>
              <a:pathLst>
                <a:path w="170" h="147" extrusionOk="0">
                  <a:moveTo>
                    <a:pt x="64" y="0"/>
                  </a:moveTo>
                  <a:cubicBezTo>
                    <a:pt x="61" y="0"/>
                    <a:pt x="54" y="0"/>
                    <a:pt x="46" y="5"/>
                  </a:cubicBezTo>
                  <a:cubicBezTo>
                    <a:pt x="1" y="19"/>
                    <a:pt x="31" y="57"/>
                    <a:pt x="46" y="79"/>
                  </a:cubicBezTo>
                  <a:cubicBezTo>
                    <a:pt x="61" y="105"/>
                    <a:pt x="83" y="124"/>
                    <a:pt x="102" y="147"/>
                  </a:cubicBezTo>
                  <a:cubicBezTo>
                    <a:pt x="169" y="128"/>
                    <a:pt x="80" y="90"/>
                    <a:pt x="109" y="68"/>
                  </a:cubicBezTo>
                  <a:cubicBezTo>
                    <a:pt x="109" y="31"/>
                    <a:pt x="95" y="0"/>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
            <p:cNvSpPr/>
            <p:nvPr/>
          </p:nvSpPr>
          <p:spPr>
            <a:xfrm>
              <a:off x="-5397226" y="-3101220"/>
              <a:ext cx="12511" cy="15710"/>
            </a:xfrm>
            <a:custGeom>
              <a:avLst/>
              <a:gdLst/>
              <a:ahLst/>
              <a:cxnLst/>
              <a:rect l="l" t="t" r="r" b="b"/>
              <a:pathLst>
                <a:path w="262" h="329" extrusionOk="0">
                  <a:moveTo>
                    <a:pt x="235" y="1"/>
                  </a:moveTo>
                  <a:cubicBezTo>
                    <a:pt x="217" y="1"/>
                    <a:pt x="198" y="8"/>
                    <a:pt x="179" y="18"/>
                  </a:cubicBezTo>
                  <a:cubicBezTo>
                    <a:pt x="161" y="27"/>
                    <a:pt x="142" y="37"/>
                    <a:pt x="119" y="37"/>
                  </a:cubicBezTo>
                  <a:cubicBezTo>
                    <a:pt x="105" y="37"/>
                    <a:pt x="90" y="34"/>
                    <a:pt x="74" y="27"/>
                  </a:cubicBezTo>
                  <a:cubicBezTo>
                    <a:pt x="67" y="23"/>
                    <a:pt x="60" y="18"/>
                    <a:pt x="52" y="18"/>
                  </a:cubicBezTo>
                  <a:cubicBezTo>
                    <a:pt x="15" y="18"/>
                    <a:pt x="38" y="113"/>
                    <a:pt x="0" y="135"/>
                  </a:cubicBezTo>
                  <a:cubicBezTo>
                    <a:pt x="48" y="149"/>
                    <a:pt x="123" y="127"/>
                    <a:pt x="123" y="217"/>
                  </a:cubicBezTo>
                  <a:cubicBezTo>
                    <a:pt x="150" y="262"/>
                    <a:pt x="176" y="303"/>
                    <a:pt x="228" y="329"/>
                  </a:cubicBezTo>
                  <a:cubicBezTo>
                    <a:pt x="240" y="220"/>
                    <a:pt x="250" y="113"/>
                    <a:pt x="262" y="4"/>
                  </a:cubicBezTo>
                  <a:cubicBezTo>
                    <a:pt x="250" y="1"/>
                    <a:pt x="243" y="1"/>
                    <a:pt x="2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
            <p:cNvSpPr/>
            <p:nvPr/>
          </p:nvSpPr>
          <p:spPr>
            <a:xfrm>
              <a:off x="-5403863" y="-3091813"/>
              <a:ext cx="17906" cy="11317"/>
            </a:xfrm>
            <a:custGeom>
              <a:avLst/>
              <a:gdLst/>
              <a:ahLst/>
              <a:cxnLst/>
              <a:rect l="l" t="t" r="r" b="b"/>
              <a:pathLst>
                <a:path w="375" h="237" extrusionOk="0">
                  <a:moveTo>
                    <a:pt x="217" y="1"/>
                  </a:moveTo>
                  <a:cubicBezTo>
                    <a:pt x="195" y="1"/>
                    <a:pt x="177" y="16"/>
                    <a:pt x="161" y="42"/>
                  </a:cubicBezTo>
                  <a:cubicBezTo>
                    <a:pt x="132" y="109"/>
                    <a:pt x="53" y="135"/>
                    <a:pt x="1" y="177"/>
                  </a:cubicBezTo>
                  <a:cubicBezTo>
                    <a:pt x="30" y="218"/>
                    <a:pt x="65" y="203"/>
                    <a:pt x="91" y="214"/>
                  </a:cubicBezTo>
                  <a:cubicBezTo>
                    <a:pt x="120" y="230"/>
                    <a:pt x="150" y="237"/>
                    <a:pt x="177" y="237"/>
                  </a:cubicBezTo>
                  <a:cubicBezTo>
                    <a:pt x="191" y="237"/>
                    <a:pt x="210" y="233"/>
                    <a:pt x="225" y="233"/>
                  </a:cubicBezTo>
                  <a:cubicBezTo>
                    <a:pt x="229" y="230"/>
                    <a:pt x="232" y="230"/>
                    <a:pt x="236" y="230"/>
                  </a:cubicBezTo>
                  <a:cubicBezTo>
                    <a:pt x="281" y="218"/>
                    <a:pt x="326" y="196"/>
                    <a:pt x="370" y="177"/>
                  </a:cubicBezTo>
                  <a:lnTo>
                    <a:pt x="374" y="177"/>
                  </a:lnTo>
                  <a:cubicBezTo>
                    <a:pt x="370" y="162"/>
                    <a:pt x="367" y="147"/>
                    <a:pt x="367" y="132"/>
                  </a:cubicBezTo>
                  <a:cubicBezTo>
                    <a:pt x="315" y="106"/>
                    <a:pt x="289" y="65"/>
                    <a:pt x="262" y="20"/>
                  </a:cubicBezTo>
                  <a:cubicBezTo>
                    <a:pt x="248" y="9"/>
                    <a:pt x="232" y="1"/>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5"/>
            <p:cNvSpPr/>
            <p:nvPr/>
          </p:nvSpPr>
          <p:spPr>
            <a:xfrm>
              <a:off x="-5401189" y="-3095155"/>
              <a:ext cx="9836" cy="5396"/>
            </a:xfrm>
            <a:custGeom>
              <a:avLst/>
              <a:gdLst/>
              <a:ahLst/>
              <a:cxnLst/>
              <a:rect l="l" t="t" r="r" b="b"/>
              <a:pathLst>
                <a:path w="206" h="113" extrusionOk="0">
                  <a:moveTo>
                    <a:pt x="83" y="8"/>
                  </a:moveTo>
                  <a:lnTo>
                    <a:pt x="83" y="8"/>
                  </a:lnTo>
                  <a:cubicBezTo>
                    <a:pt x="61" y="48"/>
                    <a:pt x="0" y="98"/>
                    <a:pt x="105" y="112"/>
                  </a:cubicBezTo>
                  <a:cubicBezTo>
                    <a:pt x="121" y="86"/>
                    <a:pt x="139" y="71"/>
                    <a:pt x="161" y="71"/>
                  </a:cubicBezTo>
                  <a:cubicBezTo>
                    <a:pt x="176" y="71"/>
                    <a:pt x="192" y="79"/>
                    <a:pt x="206" y="90"/>
                  </a:cubicBezTo>
                  <a:cubicBezTo>
                    <a:pt x="206" y="0"/>
                    <a:pt x="131" y="22"/>
                    <a:pt x="83"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
            <p:cNvSpPr/>
            <p:nvPr/>
          </p:nvSpPr>
          <p:spPr>
            <a:xfrm>
              <a:off x="-5250013" y="-3098928"/>
              <a:ext cx="7926" cy="7163"/>
            </a:xfrm>
            <a:custGeom>
              <a:avLst/>
              <a:gdLst/>
              <a:ahLst/>
              <a:cxnLst/>
              <a:rect l="l" t="t" r="r" b="b"/>
              <a:pathLst>
                <a:path w="166" h="150" extrusionOk="0">
                  <a:moveTo>
                    <a:pt x="95" y="1"/>
                  </a:moveTo>
                  <a:cubicBezTo>
                    <a:pt x="87" y="1"/>
                    <a:pt x="79" y="5"/>
                    <a:pt x="72" y="8"/>
                  </a:cubicBezTo>
                  <a:cubicBezTo>
                    <a:pt x="1" y="38"/>
                    <a:pt x="72" y="87"/>
                    <a:pt x="57" y="124"/>
                  </a:cubicBezTo>
                  <a:cubicBezTo>
                    <a:pt x="87" y="143"/>
                    <a:pt x="109" y="150"/>
                    <a:pt x="124" y="150"/>
                  </a:cubicBezTo>
                  <a:cubicBezTo>
                    <a:pt x="158" y="150"/>
                    <a:pt x="166" y="117"/>
                    <a:pt x="150" y="53"/>
                  </a:cubicBezTo>
                  <a:cubicBezTo>
                    <a:pt x="131" y="34"/>
                    <a:pt x="124" y="1"/>
                    <a:pt x="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
            <p:cNvSpPr/>
            <p:nvPr/>
          </p:nvSpPr>
          <p:spPr>
            <a:xfrm>
              <a:off x="-5469567" y="-3207463"/>
              <a:ext cx="8643" cy="5253"/>
            </a:xfrm>
            <a:custGeom>
              <a:avLst/>
              <a:gdLst/>
              <a:ahLst/>
              <a:cxnLst/>
              <a:rect l="l" t="t" r="r" b="b"/>
              <a:pathLst>
                <a:path w="181" h="110" extrusionOk="0">
                  <a:moveTo>
                    <a:pt x="83" y="1"/>
                  </a:moveTo>
                  <a:cubicBezTo>
                    <a:pt x="64" y="1"/>
                    <a:pt x="45" y="9"/>
                    <a:pt x="38" y="19"/>
                  </a:cubicBezTo>
                  <a:cubicBezTo>
                    <a:pt x="1" y="72"/>
                    <a:pt x="64" y="83"/>
                    <a:pt x="90" y="109"/>
                  </a:cubicBezTo>
                  <a:lnTo>
                    <a:pt x="90" y="106"/>
                  </a:lnTo>
                  <a:cubicBezTo>
                    <a:pt x="98" y="72"/>
                    <a:pt x="180" y="68"/>
                    <a:pt x="135" y="19"/>
                  </a:cubicBezTo>
                  <a:cubicBezTo>
                    <a:pt x="124" y="9"/>
                    <a:pt x="10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
            <p:cNvSpPr/>
            <p:nvPr/>
          </p:nvSpPr>
          <p:spPr>
            <a:xfrm>
              <a:off x="-5412076" y="-2985044"/>
              <a:ext cx="7544" cy="7210"/>
            </a:xfrm>
            <a:custGeom>
              <a:avLst/>
              <a:gdLst/>
              <a:ahLst/>
              <a:cxnLst/>
              <a:rect l="l" t="t" r="r" b="b"/>
              <a:pathLst>
                <a:path w="158" h="151" extrusionOk="0">
                  <a:moveTo>
                    <a:pt x="106" y="1"/>
                  </a:moveTo>
                  <a:cubicBezTo>
                    <a:pt x="94" y="1"/>
                    <a:pt x="87" y="4"/>
                    <a:pt x="71" y="8"/>
                  </a:cubicBezTo>
                  <a:cubicBezTo>
                    <a:pt x="16" y="42"/>
                    <a:pt x="1" y="90"/>
                    <a:pt x="23" y="150"/>
                  </a:cubicBezTo>
                  <a:cubicBezTo>
                    <a:pt x="42" y="150"/>
                    <a:pt x="57" y="147"/>
                    <a:pt x="75" y="142"/>
                  </a:cubicBezTo>
                  <a:cubicBezTo>
                    <a:pt x="106" y="116"/>
                    <a:pt x="158" y="109"/>
                    <a:pt x="147" y="53"/>
                  </a:cubicBezTo>
                  <a:cubicBezTo>
                    <a:pt x="139" y="23"/>
                    <a:pt x="128"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
            <p:cNvSpPr/>
            <p:nvPr/>
          </p:nvSpPr>
          <p:spPr>
            <a:xfrm>
              <a:off x="-5322115" y="-3011068"/>
              <a:ext cx="6112" cy="5014"/>
            </a:xfrm>
            <a:custGeom>
              <a:avLst/>
              <a:gdLst/>
              <a:ahLst/>
              <a:cxnLst/>
              <a:rect l="l" t="t" r="r" b="b"/>
              <a:pathLst>
                <a:path w="128" h="105" extrusionOk="0">
                  <a:moveTo>
                    <a:pt x="80" y="0"/>
                  </a:moveTo>
                  <a:cubicBezTo>
                    <a:pt x="75" y="0"/>
                    <a:pt x="68" y="4"/>
                    <a:pt x="61" y="7"/>
                  </a:cubicBezTo>
                  <a:cubicBezTo>
                    <a:pt x="38" y="23"/>
                    <a:pt x="23" y="45"/>
                    <a:pt x="4" y="67"/>
                  </a:cubicBezTo>
                  <a:cubicBezTo>
                    <a:pt x="4" y="71"/>
                    <a:pt x="1" y="71"/>
                    <a:pt x="1" y="71"/>
                  </a:cubicBezTo>
                  <a:cubicBezTo>
                    <a:pt x="19" y="75"/>
                    <a:pt x="38" y="78"/>
                    <a:pt x="53" y="82"/>
                  </a:cubicBezTo>
                  <a:cubicBezTo>
                    <a:pt x="68" y="86"/>
                    <a:pt x="83" y="104"/>
                    <a:pt x="97" y="104"/>
                  </a:cubicBezTo>
                  <a:cubicBezTo>
                    <a:pt x="106" y="104"/>
                    <a:pt x="116" y="97"/>
                    <a:pt x="124" y="78"/>
                  </a:cubicBezTo>
                  <a:cubicBezTo>
                    <a:pt x="128" y="64"/>
                    <a:pt x="128" y="41"/>
                    <a:pt x="120" y="30"/>
                  </a:cubicBezTo>
                  <a:cubicBezTo>
                    <a:pt x="113" y="14"/>
                    <a:pt x="9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
            <p:cNvSpPr/>
            <p:nvPr/>
          </p:nvSpPr>
          <p:spPr>
            <a:xfrm>
              <a:off x="-5396367" y="-3138894"/>
              <a:ext cx="25594" cy="12892"/>
            </a:xfrm>
            <a:custGeom>
              <a:avLst/>
              <a:gdLst/>
              <a:ahLst/>
              <a:cxnLst/>
              <a:rect l="l" t="t" r="r" b="b"/>
              <a:pathLst>
                <a:path w="536" h="270" extrusionOk="0">
                  <a:moveTo>
                    <a:pt x="468" y="0"/>
                  </a:moveTo>
                  <a:cubicBezTo>
                    <a:pt x="460" y="0"/>
                    <a:pt x="449" y="5"/>
                    <a:pt x="434" y="15"/>
                  </a:cubicBezTo>
                  <a:cubicBezTo>
                    <a:pt x="389" y="53"/>
                    <a:pt x="334" y="49"/>
                    <a:pt x="281" y="67"/>
                  </a:cubicBezTo>
                  <a:cubicBezTo>
                    <a:pt x="303" y="86"/>
                    <a:pt x="337" y="105"/>
                    <a:pt x="307" y="135"/>
                  </a:cubicBezTo>
                  <a:cubicBezTo>
                    <a:pt x="300" y="143"/>
                    <a:pt x="292" y="146"/>
                    <a:pt x="284" y="146"/>
                  </a:cubicBezTo>
                  <a:cubicBezTo>
                    <a:pt x="274" y="146"/>
                    <a:pt x="255" y="135"/>
                    <a:pt x="244" y="131"/>
                  </a:cubicBezTo>
                  <a:cubicBezTo>
                    <a:pt x="203" y="150"/>
                    <a:pt x="146" y="124"/>
                    <a:pt x="120" y="179"/>
                  </a:cubicBezTo>
                  <a:cubicBezTo>
                    <a:pt x="79" y="195"/>
                    <a:pt x="42" y="214"/>
                    <a:pt x="1" y="232"/>
                  </a:cubicBezTo>
                  <a:cubicBezTo>
                    <a:pt x="20" y="251"/>
                    <a:pt x="42" y="255"/>
                    <a:pt x="60" y="255"/>
                  </a:cubicBezTo>
                  <a:cubicBezTo>
                    <a:pt x="75" y="255"/>
                    <a:pt x="87" y="251"/>
                    <a:pt x="98" y="251"/>
                  </a:cubicBezTo>
                  <a:cubicBezTo>
                    <a:pt x="109" y="251"/>
                    <a:pt x="124" y="247"/>
                    <a:pt x="135" y="247"/>
                  </a:cubicBezTo>
                  <a:cubicBezTo>
                    <a:pt x="143" y="247"/>
                    <a:pt x="154" y="247"/>
                    <a:pt x="161" y="251"/>
                  </a:cubicBezTo>
                  <a:cubicBezTo>
                    <a:pt x="180" y="221"/>
                    <a:pt x="203" y="210"/>
                    <a:pt x="225" y="210"/>
                  </a:cubicBezTo>
                  <a:cubicBezTo>
                    <a:pt x="258" y="210"/>
                    <a:pt x="289" y="232"/>
                    <a:pt x="318" y="247"/>
                  </a:cubicBezTo>
                  <a:cubicBezTo>
                    <a:pt x="341" y="258"/>
                    <a:pt x="363" y="269"/>
                    <a:pt x="379" y="269"/>
                  </a:cubicBezTo>
                  <a:cubicBezTo>
                    <a:pt x="396" y="269"/>
                    <a:pt x="408" y="255"/>
                    <a:pt x="405" y="210"/>
                  </a:cubicBezTo>
                  <a:cubicBezTo>
                    <a:pt x="393" y="112"/>
                    <a:pt x="472" y="150"/>
                    <a:pt x="509" y="127"/>
                  </a:cubicBezTo>
                  <a:cubicBezTo>
                    <a:pt x="524" y="101"/>
                    <a:pt x="536" y="75"/>
                    <a:pt x="517" y="45"/>
                  </a:cubicBezTo>
                  <a:cubicBezTo>
                    <a:pt x="517" y="41"/>
                    <a:pt x="517" y="41"/>
                    <a:pt x="513" y="41"/>
                  </a:cubicBezTo>
                  <a:cubicBezTo>
                    <a:pt x="501" y="22"/>
                    <a:pt x="491"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
            <p:cNvSpPr/>
            <p:nvPr/>
          </p:nvSpPr>
          <p:spPr>
            <a:xfrm>
              <a:off x="-5387437" y="-3136555"/>
              <a:ext cx="7210" cy="4679"/>
            </a:xfrm>
            <a:custGeom>
              <a:avLst/>
              <a:gdLst/>
              <a:ahLst/>
              <a:cxnLst/>
              <a:rect l="l" t="t" r="r" b="b"/>
              <a:pathLst>
                <a:path w="151" h="98" extrusionOk="0">
                  <a:moveTo>
                    <a:pt x="49" y="0"/>
                  </a:moveTo>
                  <a:cubicBezTo>
                    <a:pt x="42" y="0"/>
                    <a:pt x="35" y="4"/>
                    <a:pt x="30" y="11"/>
                  </a:cubicBezTo>
                  <a:cubicBezTo>
                    <a:pt x="0" y="41"/>
                    <a:pt x="35" y="60"/>
                    <a:pt x="57" y="82"/>
                  </a:cubicBezTo>
                  <a:cubicBezTo>
                    <a:pt x="68" y="86"/>
                    <a:pt x="87" y="97"/>
                    <a:pt x="97" y="97"/>
                  </a:cubicBezTo>
                  <a:cubicBezTo>
                    <a:pt x="105" y="97"/>
                    <a:pt x="113" y="94"/>
                    <a:pt x="120" y="86"/>
                  </a:cubicBezTo>
                  <a:cubicBezTo>
                    <a:pt x="150" y="56"/>
                    <a:pt x="116" y="37"/>
                    <a:pt x="94" y="18"/>
                  </a:cubicBezTo>
                  <a:cubicBezTo>
                    <a:pt x="83" y="11"/>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5"/>
          <p:cNvGrpSpPr/>
          <p:nvPr/>
        </p:nvGrpSpPr>
        <p:grpSpPr>
          <a:xfrm rot="-5400000">
            <a:off x="-1096044" y="3863144"/>
            <a:ext cx="4381258" cy="2346142"/>
            <a:chOff x="-4904924" y="1912865"/>
            <a:chExt cx="1329790" cy="712096"/>
          </a:xfrm>
        </p:grpSpPr>
        <p:sp>
          <p:nvSpPr>
            <p:cNvPr id="7551" name="Google Shape;7551;p5"/>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5"/>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5"/>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5"/>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5"/>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5"/>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5"/>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5"/>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5"/>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5"/>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5"/>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5"/>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5"/>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5"/>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5"/>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5"/>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5"/>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5"/>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5"/>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5"/>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5"/>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5"/>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5"/>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5"/>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5"/>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5"/>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5"/>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5"/>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5"/>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5"/>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5"/>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5"/>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5"/>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5"/>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5"/>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5"/>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5"/>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5"/>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5"/>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5"/>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5"/>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5"/>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5"/>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5"/>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5"/>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5"/>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5"/>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5"/>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5"/>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5"/>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5"/>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5"/>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5"/>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5"/>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5"/>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5"/>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5"/>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5"/>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5"/>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5"/>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5"/>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5"/>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5"/>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5"/>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5"/>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5"/>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5"/>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5"/>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5"/>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5"/>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5"/>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5"/>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5"/>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5"/>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5"/>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5"/>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5"/>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15" name="Google Shape;7715;p5"/>
          <p:cNvSpPr txBox="1">
            <a:spLocks noGrp="1"/>
          </p:cNvSpPr>
          <p:nvPr>
            <p:ph type="subTitle" idx="1"/>
          </p:nvPr>
        </p:nvSpPr>
        <p:spPr>
          <a:xfrm>
            <a:off x="1666613" y="2593450"/>
            <a:ext cx="2613000" cy="713400"/>
          </a:xfrm>
          <a:prstGeom prst="rect">
            <a:avLst/>
          </a:prstGeom>
        </p:spPr>
        <p:txBody>
          <a:bodyPr spcFirstLastPara="1" wrap="square" lIns="91425" tIns="91425" rIns="91425" bIns="91425" anchor="ctr" anchorCtr="0">
            <a:noAutofit/>
          </a:bodyPr>
          <a:lstStyle>
            <a:lvl1pPr lvl="0" algn="ctr">
              <a:spcBef>
                <a:spcPts val="0"/>
              </a:spcBef>
              <a:spcAft>
                <a:spcPts val="0"/>
              </a:spcAft>
              <a:buSzPts val="2500"/>
              <a:buFont typeface="Bebas Neue"/>
              <a:buNone/>
              <a:defRPr sz="2400">
                <a:solidFill>
                  <a:schemeClr val="accent4"/>
                </a:solidFill>
                <a:latin typeface="Alice"/>
                <a:ea typeface="Alice"/>
                <a:cs typeface="Alice"/>
                <a:sym typeface="Alice"/>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7716" name="Google Shape;7716;p5"/>
          <p:cNvSpPr txBox="1">
            <a:spLocks noGrp="1"/>
          </p:cNvSpPr>
          <p:nvPr>
            <p:ph type="subTitle" idx="2"/>
          </p:nvPr>
        </p:nvSpPr>
        <p:spPr>
          <a:xfrm>
            <a:off x="4864363" y="2593450"/>
            <a:ext cx="2613000" cy="71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Font typeface="Bebas Neue"/>
              <a:buNone/>
              <a:defRPr sz="2400">
                <a:solidFill>
                  <a:schemeClr val="accent4"/>
                </a:solidFill>
                <a:latin typeface="Alice"/>
                <a:ea typeface="Alice"/>
                <a:cs typeface="Alice"/>
                <a:sym typeface="Alice"/>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7717" name="Google Shape;7717;p5"/>
          <p:cNvSpPr txBox="1">
            <a:spLocks noGrp="1"/>
          </p:cNvSpPr>
          <p:nvPr>
            <p:ph type="subTitle" idx="3"/>
          </p:nvPr>
        </p:nvSpPr>
        <p:spPr>
          <a:xfrm>
            <a:off x="1666613" y="3366175"/>
            <a:ext cx="2613000" cy="71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18" name="Google Shape;7718;p5"/>
          <p:cNvSpPr txBox="1">
            <a:spLocks noGrp="1"/>
          </p:cNvSpPr>
          <p:nvPr>
            <p:ph type="subTitle" idx="4"/>
          </p:nvPr>
        </p:nvSpPr>
        <p:spPr>
          <a:xfrm>
            <a:off x="4864388" y="3366175"/>
            <a:ext cx="2613000" cy="71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19" name="Google Shape;7719;p5"/>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7720"/>
        <p:cNvGrpSpPr/>
        <p:nvPr/>
      </p:nvGrpSpPr>
      <p:grpSpPr>
        <a:xfrm>
          <a:off x="0" y="0"/>
          <a:ext cx="0" cy="0"/>
          <a:chOff x="0" y="0"/>
          <a:chExt cx="0" cy="0"/>
        </a:xfrm>
      </p:grpSpPr>
      <p:pic>
        <p:nvPicPr>
          <p:cNvPr id="7721" name="Google Shape;7721;p6"/>
          <p:cNvPicPr preferRelativeResize="0"/>
          <p:nvPr/>
        </p:nvPicPr>
        <p:blipFill>
          <a:blip r:embed="rId2">
            <a:alphaModFix/>
          </a:blip>
          <a:stretch>
            <a:fillRect/>
          </a:stretch>
        </p:blipFill>
        <p:spPr>
          <a:xfrm rot="-5400000">
            <a:off x="8345322" y="3556524"/>
            <a:ext cx="2305050" cy="2458250"/>
          </a:xfrm>
          <a:prstGeom prst="rect">
            <a:avLst/>
          </a:prstGeom>
          <a:noFill/>
          <a:ln>
            <a:noFill/>
          </a:ln>
        </p:spPr>
      </p:pic>
      <p:pic>
        <p:nvPicPr>
          <p:cNvPr id="7722" name="Google Shape;7722;p6"/>
          <p:cNvPicPr preferRelativeResize="0"/>
          <p:nvPr/>
        </p:nvPicPr>
        <p:blipFill>
          <a:blip r:embed="rId3">
            <a:alphaModFix/>
          </a:blip>
          <a:stretch>
            <a:fillRect/>
          </a:stretch>
        </p:blipFill>
        <p:spPr>
          <a:xfrm rot="2343603">
            <a:off x="-557534" y="-2489050"/>
            <a:ext cx="6489450" cy="6048102"/>
          </a:xfrm>
          <a:prstGeom prst="rect">
            <a:avLst/>
          </a:prstGeom>
          <a:noFill/>
          <a:ln>
            <a:noFill/>
          </a:ln>
        </p:spPr>
      </p:pic>
      <p:pic>
        <p:nvPicPr>
          <p:cNvPr id="7723" name="Google Shape;7723;p6"/>
          <p:cNvPicPr preferRelativeResize="0"/>
          <p:nvPr/>
        </p:nvPicPr>
        <p:blipFill>
          <a:blip r:embed="rId4">
            <a:alphaModFix/>
          </a:blip>
          <a:stretch>
            <a:fillRect/>
          </a:stretch>
        </p:blipFill>
        <p:spPr>
          <a:xfrm rot="10497354">
            <a:off x="7827566" y="-1552414"/>
            <a:ext cx="2733374" cy="2555667"/>
          </a:xfrm>
          <a:prstGeom prst="rect">
            <a:avLst/>
          </a:prstGeom>
          <a:noFill/>
          <a:ln>
            <a:noFill/>
          </a:ln>
        </p:spPr>
      </p:pic>
      <p:grpSp>
        <p:nvGrpSpPr>
          <p:cNvPr id="7724" name="Google Shape;7724;p6"/>
          <p:cNvGrpSpPr/>
          <p:nvPr/>
        </p:nvGrpSpPr>
        <p:grpSpPr>
          <a:xfrm rot="1938944">
            <a:off x="3758410" y="3855827"/>
            <a:ext cx="3686054" cy="2746911"/>
            <a:chOff x="-2823883" y="2920485"/>
            <a:chExt cx="1609891" cy="1199719"/>
          </a:xfrm>
        </p:grpSpPr>
        <p:sp>
          <p:nvSpPr>
            <p:cNvPr id="7725" name="Google Shape;7725;p6"/>
            <p:cNvSpPr/>
            <p:nvPr/>
          </p:nvSpPr>
          <p:spPr>
            <a:xfrm>
              <a:off x="-1893379" y="3170027"/>
              <a:ext cx="468571" cy="253362"/>
            </a:xfrm>
            <a:custGeom>
              <a:avLst/>
              <a:gdLst/>
              <a:ahLst/>
              <a:cxnLst/>
              <a:rect l="l" t="t" r="r" b="b"/>
              <a:pathLst>
                <a:path w="9813" h="5306" extrusionOk="0">
                  <a:moveTo>
                    <a:pt x="9813" y="1"/>
                  </a:moveTo>
                  <a:lnTo>
                    <a:pt x="9813" y="1"/>
                  </a:lnTo>
                  <a:cubicBezTo>
                    <a:pt x="9630" y="35"/>
                    <a:pt x="9495" y="46"/>
                    <a:pt x="9371" y="83"/>
                  </a:cubicBezTo>
                  <a:cubicBezTo>
                    <a:pt x="9117" y="166"/>
                    <a:pt x="8867" y="266"/>
                    <a:pt x="8617" y="356"/>
                  </a:cubicBezTo>
                  <a:cubicBezTo>
                    <a:pt x="8586" y="368"/>
                    <a:pt x="8549" y="378"/>
                    <a:pt x="8519" y="378"/>
                  </a:cubicBezTo>
                  <a:cubicBezTo>
                    <a:pt x="8508" y="378"/>
                    <a:pt x="8501" y="378"/>
                    <a:pt x="8493" y="375"/>
                  </a:cubicBezTo>
                  <a:cubicBezTo>
                    <a:pt x="8460" y="363"/>
                    <a:pt x="8426" y="360"/>
                    <a:pt x="8396" y="360"/>
                  </a:cubicBezTo>
                  <a:cubicBezTo>
                    <a:pt x="8306" y="360"/>
                    <a:pt x="8224" y="397"/>
                    <a:pt x="8138" y="420"/>
                  </a:cubicBezTo>
                  <a:cubicBezTo>
                    <a:pt x="8044" y="446"/>
                    <a:pt x="7947" y="465"/>
                    <a:pt x="7851" y="487"/>
                  </a:cubicBezTo>
                  <a:cubicBezTo>
                    <a:pt x="7738" y="506"/>
                    <a:pt x="7618" y="502"/>
                    <a:pt x="7518" y="551"/>
                  </a:cubicBezTo>
                  <a:cubicBezTo>
                    <a:pt x="7211" y="689"/>
                    <a:pt x="6878" y="682"/>
                    <a:pt x="6557" y="756"/>
                  </a:cubicBezTo>
                  <a:cubicBezTo>
                    <a:pt x="6299" y="816"/>
                    <a:pt x="6034" y="839"/>
                    <a:pt x="5768" y="872"/>
                  </a:cubicBezTo>
                  <a:cubicBezTo>
                    <a:pt x="5667" y="887"/>
                    <a:pt x="5558" y="913"/>
                    <a:pt x="5454" y="913"/>
                  </a:cubicBezTo>
                  <a:cubicBezTo>
                    <a:pt x="5420" y="913"/>
                    <a:pt x="5391" y="910"/>
                    <a:pt x="5357" y="902"/>
                  </a:cubicBezTo>
                  <a:cubicBezTo>
                    <a:pt x="5312" y="894"/>
                    <a:pt x="5271" y="891"/>
                    <a:pt x="5230" y="891"/>
                  </a:cubicBezTo>
                  <a:cubicBezTo>
                    <a:pt x="5163" y="891"/>
                    <a:pt x="5095" y="902"/>
                    <a:pt x="5025" y="913"/>
                  </a:cubicBezTo>
                  <a:cubicBezTo>
                    <a:pt x="4859" y="946"/>
                    <a:pt x="4699" y="1029"/>
                    <a:pt x="4527" y="1029"/>
                  </a:cubicBezTo>
                  <a:cubicBezTo>
                    <a:pt x="4471" y="1029"/>
                    <a:pt x="4411" y="1022"/>
                    <a:pt x="4352" y="996"/>
                  </a:cubicBezTo>
                  <a:cubicBezTo>
                    <a:pt x="4340" y="991"/>
                    <a:pt x="4329" y="991"/>
                    <a:pt x="4318" y="991"/>
                  </a:cubicBezTo>
                  <a:cubicBezTo>
                    <a:pt x="4280" y="991"/>
                    <a:pt x="4240" y="1006"/>
                    <a:pt x="4202" y="1010"/>
                  </a:cubicBezTo>
                  <a:cubicBezTo>
                    <a:pt x="4086" y="1032"/>
                    <a:pt x="3966" y="1055"/>
                    <a:pt x="3839" y="1077"/>
                  </a:cubicBezTo>
                  <a:cubicBezTo>
                    <a:pt x="3802" y="1032"/>
                    <a:pt x="3764" y="980"/>
                    <a:pt x="3731" y="936"/>
                  </a:cubicBezTo>
                  <a:cubicBezTo>
                    <a:pt x="3589" y="962"/>
                    <a:pt x="3529" y="991"/>
                    <a:pt x="3465" y="1059"/>
                  </a:cubicBezTo>
                  <a:cubicBezTo>
                    <a:pt x="3436" y="1089"/>
                    <a:pt x="3410" y="1145"/>
                    <a:pt x="3379" y="1148"/>
                  </a:cubicBezTo>
                  <a:cubicBezTo>
                    <a:pt x="3226" y="1156"/>
                    <a:pt x="3077" y="1220"/>
                    <a:pt x="2927" y="1220"/>
                  </a:cubicBezTo>
                  <a:cubicBezTo>
                    <a:pt x="2897" y="1220"/>
                    <a:pt x="2871" y="1220"/>
                    <a:pt x="2841" y="1212"/>
                  </a:cubicBezTo>
                  <a:cubicBezTo>
                    <a:pt x="2792" y="1205"/>
                    <a:pt x="2744" y="1198"/>
                    <a:pt x="2696" y="1198"/>
                  </a:cubicBezTo>
                  <a:cubicBezTo>
                    <a:pt x="2609" y="1198"/>
                    <a:pt x="2527" y="1216"/>
                    <a:pt x="2437" y="1265"/>
                  </a:cubicBezTo>
                  <a:cubicBezTo>
                    <a:pt x="2494" y="1328"/>
                    <a:pt x="2535" y="1377"/>
                    <a:pt x="2591" y="1436"/>
                  </a:cubicBezTo>
                  <a:cubicBezTo>
                    <a:pt x="2280" y="1574"/>
                    <a:pt x="2042" y="1784"/>
                    <a:pt x="1754" y="1911"/>
                  </a:cubicBezTo>
                  <a:cubicBezTo>
                    <a:pt x="1712" y="1926"/>
                    <a:pt x="1686" y="1983"/>
                    <a:pt x="1656" y="2019"/>
                  </a:cubicBezTo>
                  <a:cubicBezTo>
                    <a:pt x="1548" y="2169"/>
                    <a:pt x="1454" y="2330"/>
                    <a:pt x="1335" y="2464"/>
                  </a:cubicBezTo>
                  <a:cubicBezTo>
                    <a:pt x="1196" y="2614"/>
                    <a:pt x="1043" y="2752"/>
                    <a:pt x="879" y="2872"/>
                  </a:cubicBezTo>
                  <a:cubicBezTo>
                    <a:pt x="770" y="2954"/>
                    <a:pt x="767" y="3014"/>
                    <a:pt x="864" y="3115"/>
                  </a:cubicBezTo>
                  <a:cubicBezTo>
                    <a:pt x="651" y="3291"/>
                    <a:pt x="688" y="3589"/>
                    <a:pt x="501" y="3784"/>
                  </a:cubicBezTo>
                  <a:cubicBezTo>
                    <a:pt x="463" y="3822"/>
                    <a:pt x="486" y="3911"/>
                    <a:pt x="472" y="3974"/>
                  </a:cubicBezTo>
                  <a:cubicBezTo>
                    <a:pt x="411" y="4162"/>
                    <a:pt x="348" y="4348"/>
                    <a:pt x="288" y="4535"/>
                  </a:cubicBezTo>
                  <a:cubicBezTo>
                    <a:pt x="277" y="4569"/>
                    <a:pt x="270" y="4621"/>
                    <a:pt x="247" y="4633"/>
                  </a:cubicBezTo>
                  <a:cubicBezTo>
                    <a:pt x="108" y="4685"/>
                    <a:pt x="135" y="4812"/>
                    <a:pt x="113" y="4916"/>
                  </a:cubicBezTo>
                  <a:cubicBezTo>
                    <a:pt x="86" y="5036"/>
                    <a:pt x="45" y="5156"/>
                    <a:pt x="1" y="5294"/>
                  </a:cubicBezTo>
                  <a:cubicBezTo>
                    <a:pt x="34" y="5298"/>
                    <a:pt x="60" y="5306"/>
                    <a:pt x="79" y="5306"/>
                  </a:cubicBezTo>
                  <a:cubicBezTo>
                    <a:pt x="86" y="5306"/>
                    <a:pt x="94" y="5302"/>
                    <a:pt x="97" y="5298"/>
                  </a:cubicBezTo>
                  <a:cubicBezTo>
                    <a:pt x="175" y="5201"/>
                    <a:pt x="262" y="5104"/>
                    <a:pt x="277" y="4969"/>
                  </a:cubicBezTo>
                  <a:cubicBezTo>
                    <a:pt x="284" y="4924"/>
                    <a:pt x="284" y="4864"/>
                    <a:pt x="310" y="4831"/>
                  </a:cubicBezTo>
                  <a:cubicBezTo>
                    <a:pt x="475" y="4610"/>
                    <a:pt x="534" y="4345"/>
                    <a:pt x="629" y="4094"/>
                  </a:cubicBezTo>
                  <a:cubicBezTo>
                    <a:pt x="665" y="3990"/>
                    <a:pt x="688" y="3877"/>
                    <a:pt x="736" y="3777"/>
                  </a:cubicBezTo>
                  <a:cubicBezTo>
                    <a:pt x="796" y="3649"/>
                    <a:pt x="875" y="3534"/>
                    <a:pt x="938" y="3406"/>
                  </a:cubicBezTo>
                  <a:cubicBezTo>
                    <a:pt x="1189" y="2887"/>
                    <a:pt x="1566" y="2468"/>
                    <a:pt x="2007" y="2109"/>
                  </a:cubicBezTo>
                  <a:cubicBezTo>
                    <a:pt x="2157" y="1990"/>
                    <a:pt x="2314" y="1870"/>
                    <a:pt x="2482" y="1784"/>
                  </a:cubicBezTo>
                  <a:cubicBezTo>
                    <a:pt x="2688" y="1679"/>
                    <a:pt x="2920" y="1624"/>
                    <a:pt x="3129" y="1522"/>
                  </a:cubicBezTo>
                  <a:cubicBezTo>
                    <a:pt x="3376" y="1407"/>
                    <a:pt x="3626" y="1346"/>
                    <a:pt x="3903" y="1346"/>
                  </a:cubicBezTo>
                  <a:cubicBezTo>
                    <a:pt x="4097" y="1343"/>
                    <a:pt x="4299" y="1346"/>
                    <a:pt x="4475" y="1216"/>
                  </a:cubicBezTo>
                  <a:cubicBezTo>
                    <a:pt x="4490" y="1205"/>
                    <a:pt x="4512" y="1201"/>
                    <a:pt x="4538" y="1201"/>
                  </a:cubicBezTo>
                  <a:lnTo>
                    <a:pt x="4561" y="1201"/>
                  </a:lnTo>
                  <a:cubicBezTo>
                    <a:pt x="4568" y="1201"/>
                    <a:pt x="4572" y="1205"/>
                    <a:pt x="4580" y="1205"/>
                  </a:cubicBezTo>
                  <a:lnTo>
                    <a:pt x="4587" y="1205"/>
                  </a:lnTo>
                  <a:cubicBezTo>
                    <a:pt x="4598" y="1201"/>
                    <a:pt x="4606" y="1201"/>
                    <a:pt x="4613" y="1201"/>
                  </a:cubicBezTo>
                  <a:cubicBezTo>
                    <a:pt x="4635" y="1201"/>
                    <a:pt x="4661" y="1205"/>
                    <a:pt x="4684" y="1205"/>
                  </a:cubicBezTo>
                  <a:lnTo>
                    <a:pt x="4755" y="1205"/>
                  </a:lnTo>
                  <a:cubicBezTo>
                    <a:pt x="4789" y="1205"/>
                    <a:pt x="4826" y="1205"/>
                    <a:pt x="4859" y="1198"/>
                  </a:cubicBezTo>
                  <a:cubicBezTo>
                    <a:pt x="5054" y="1171"/>
                    <a:pt x="5249" y="1126"/>
                    <a:pt x="5443" y="1103"/>
                  </a:cubicBezTo>
                  <a:cubicBezTo>
                    <a:pt x="5660" y="1081"/>
                    <a:pt x="5884" y="1103"/>
                    <a:pt x="6097" y="1051"/>
                  </a:cubicBezTo>
                  <a:cubicBezTo>
                    <a:pt x="6310" y="1003"/>
                    <a:pt x="6560" y="1089"/>
                    <a:pt x="6747" y="906"/>
                  </a:cubicBezTo>
                  <a:cubicBezTo>
                    <a:pt x="6752" y="902"/>
                    <a:pt x="6755" y="902"/>
                    <a:pt x="6762" y="902"/>
                  </a:cubicBezTo>
                  <a:cubicBezTo>
                    <a:pt x="6774" y="902"/>
                    <a:pt x="6796" y="910"/>
                    <a:pt x="6811" y="910"/>
                  </a:cubicBezTo>
                  <a:cubicBezTo>
                    <a:pt x="6841" y="913"/>
                    <a:pt x="6871" y="913"/>
                    <a:pt x="6901" y="913"/>
                  </a:cubicBezTo>
                  <a:cubicBezTo>
                    <a:pt x="7125" y="913"/>
                    <a:pt x="7327" y="846"/>
                    <a:pt x="7506" y="704"/>
                  </a:cubicBezTo>
                  <a:cubicBezTo>
                    <a:pt x="7570" y="741"/>
                    <a:pt x="7626" y="767"/>
                    <a:pt x="7689" y="767"/>
                  </a:cubicBezTo>
                  <a:cubicBezTo>
                    <a:pt x="7734" y="767"/>
                    <a:pt x="7779" y="756"/>
                    <a:pt x="7828" y="727"/>
                  </a:cubicBezTo>
                  <a:cubicBezTo>
                    <a:pt x="7910" y="677"/>
                    <a:pt x="8018" y="677"/>
                    <a:pt x="8112" y="648"/>
                  </a:cubicBezTo>
                  <a:cubicBezTo>
                    <a:pt x="8220" y="618"/>
                    <a:pt x="8325" y="570"/>
                    <a:pt x="8434" y="543"/>
                  </a:cubicBezTo>
                  <a:cubicBezTo>
                    <a:pt x="8541" y="517"/>
                    <a:pt x="8662" y="517"/>
                    <a:pt x="8766" y="483"/>
                  </a:cubicBezTo>
                  <a:cubicBezTo>
                    <a:pt x="8964" y="416"/>
                    <a:pt x="9159" y="330"/>
                    <a:pt x="9357" y="256"/>
                  </a:cubicBezTo>
                  <a:cubicBezTo>
                    <a:pt x="9476" y="214"/>
                    <a:pt x="9600" y="177"/>
                    <a:pt x="9716" y="132"/>
                  </a:cubicBezTo>
                  <a:cubicBezTo>
                    <a:pt x="9745" y="116"/>
                    <a:pt x="9761" y="72"/>
                    <a:pt x="98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
            <p:cNvSpPr/>
            <p:nvPr/>
          </p:nvSpPr>
          <p:spPr>
            <a:xfrm>
              <a:off x="-1947814" y="2950854"/>
              <a:ext cx="479267" cy="157671"/>
            </a:xfrm>
            <a:custGeom>
              <a:avLst/>
              <a:gdLst/>
              <a:ahLst/>
              <a:cxnLst/>
              <a:rect l="l" t="t" r="r" b="b"/>
              <a:pathLst>
                <a:path w="10037" h="3302" extrusionOk="0">
                  <a:moveTo>
                    <a:pt x="9959" y="1"/>
                  </a:moveTo>
                  <a:cubicBezTo>
                    <a:pt x="9906" y="1"/>
                    <a:pt x="9865" y="27"/>
                    <a:pt x="9824" y="49"/>
                  </a:cubicBezTo>
                  <a:cubicBezTo>
                    <a:pt x="9622" y="153"/>
                    <a:pt x="9409" y="236"/>
                    <a:pt x="9215" y="348"/>
                  </a:cubicBezTo>
                  <a:cubicBezTo>
                    <a:pt x="9035" y="450"/>
                    <a:pt x="8837" y="472"/>
                    <a:pt x="8654" y="539"/>
                  </a:cubicBezTo>
                  <a:cubicBezTo>
                    <a:pt x="8448" y="610"/>
                    <a:pt x="8254" y="700"/>
                    <a:pt x="8026" y="719"/>
                  </a:cubicBezTo>
                  <a:cubicBezTo>
                    <a:pt x="7809" y="733"/>
                    <a:pt x="7600" y="819"/>
                    <a:pt x="7386" y="864"/>
                  </a:cubicBezTo>
                  <a:cubicBezTo>
                    <a:pt x="7140" y="921"/>
                    <a:pt x="6889" y="973"/>
                    <a:pt x="6639" y="1002"/>
                  </a:cubicBezTo>
                  <a:cubicBezTo>
                    <a:pt x="6362" y="1040"/>
                    <a:pt x="6082" y="1047"/>
                    <a:pt x="5806" y="1078"/>
                  </a:cubicBezTo>
                  <a:cubicBezTo>
                    <a:pt x="5495" y="1114"/>
                    <a:pt x="5192" y="1190"/>
                    <a:pt x="4878" y="1190"/>
                  </a:cubicBezTo>
                  <a:lnTo>
                    <a:pt x="4766" y="1190"/>
                  </a:lnTo>
                  <a:cubicBezTo>
                    <a:pt x="4688" y="1190"/>
                    <a:pt x="4621" y="1208"/>
                    <a:pt x="4572" y="1287"/>
                  </a:cubicBezTo>
                  <a:cubicBezTo>
                    <a:pt x="4545" y="1328"/>
                    <a:pt x="4505" y="1350"/>
                    <a:pt x="4460" y="1350"/>
                  </a:cubicBezTo>
                  <a:cubicBezTo>
                    <a:pt x="4433" y="1350"/>
                    <a:pt x="4407" y="1342"/>
                    <a:pt x="4385" y="1328"/>
                  </a:cubicBezTo>
                  <a:cubicBezTo>
                    <a:pt x="4348" y="1302"/>
                    <a:pt x="4310" y="1294"/>
                    <a:pt x="4276" y="1294"/>
                  </a:cubicBezTo>
                  <a:cubicBezTo>
                    <a:pt x="4236" y="1294"/>
                    <a:pt x="4198" y="1302"/>
                    <a:pt x="4157" y="1313"/>
                  </a:cubicBezTo>
                  <a:cubicBezTo>
                    <a:pt x="3910" y="1357"/>
                    <a:pt x="3660" y="1409"/>
                    <a:pt x="3409" y="1459"/>
                  </a:cubicBezTo>
                  <a:cubicBezTo>
                    <a:pt x="3357" y="1470"/>
                    <a:pt x="3294" y="1459"/>
                    <a:pt x="3244" y="1477"/>
                  </a:cubicBezTo>
                  <a:cubicBezTo>
                    <a:pt x="2901" y="1604"/>
                    <a:pt x="2554" y="1723"/>
                    <a:pt x="2221" y="1873"/>
                  </a:cubicBezTo>
                  <a:cubicBezTo>
                    <a:pt x="1891" y="2023"/>
                    <a:pt x="1574" y="2199"/>
                    <a:pt x="1253" y="2367"/>
                  </a:cubicBezTo>
                  <a:cubicBezTo>
                    <a:pt x="1099" y="2446"/>
                    <a:pt x="942" y="2527"/>
                    <a:pt x="796" y="2621"/>
                  </a:cubicBezTo>
                  <a:cubicBezTo>
                    <a:pt x="602" y="2752"/>
                    <a:pt x="415" y="2890"/>
                    <a:pt x="228" y="3032"/>
                  </a:cubicBezTo>
                  <a:cubicBezTo>
                    <a:pt x="146" y="3100"/>
                    <a:pt x="75" y="3181"/>
                    <a:pt x="0" y="3253"/>
                  </a:cubicBezTo>
                  <a:cubicBezTo>
                    <a:pt x="11" y="3271"/>
                    <a:pt x="23" y="3286"/>
                    <a:pt x="37" y="3302"/>
                  </a:cubicBezTo>
                  <a:cubicBezTo>
                    <a:pt x="146" y="3234"/>
                    <a:pt x="266" y="3178"/>
                    <a:pt x="366" y="3100"/>
                  </a:cubicBezTo>
                  <a:cubicBezTo>
                    <a:pt x="628" y="2898"/>
                    <a:pt x="879" y="2681"/>
                    <a:pt x="1189" y="2550"/>
                  </a:cubicBezTo>
                  <a:cubicBezTo>
                    <a:pt x="1219" y="2535"/>
                    <a:pt x="1253" y="2520"/>
                    <a:pt x="1282" y="2505"/>
                  </a:cubicBezTo>
                  <a:cubicBezTo>
                    <a:pt x="1481" y="2393"/>
                    <a:pt x="1679" y="2277"/>
                    <a:pt x="1910" y="2239"/>
                  </a:cubicBezTo>
                  <a:cubicBezTo>
                    <a:pt x="1936" y="2232"/>
                    <a:pt x="1955" y="2206"/>
                    <a:pt x="1981" y="2191"/>
                  </a:cubicBezTo>
                  <a:cubicBezTo>
                    <a:pt x="2359" y="1970"/>
                    <a:pt x="2740" y="1754"/>
                    <a:pt x="3177" y="1668"/>
                  </a:cubicBezTo>
                  <a:cubicBezTo>
                    <a:pt x="3215" y="1661"/>
                    <a:pt x="3252" y="1627"/>
                    <a:pt x="3286" y="1627"/>
                  </a:cubicBezTo>
                  <a:cubicBezTo>
                    <a:pt x="3289" y="1627"/>
                    <a:pt x="3294" y="1630"/>
                    <a:pt x="3297" y="1630"/>
                  </a:cubicBezTo>
                  <a:cubicBezTo>
                    <a:pt x="3334" y="1638"/>
                    <a:pt x="3368" y="1642"/>
                    <a:pt x="3406" y="1642"/>
                  </a:cubicBezTo>
                  <a:cubicBezTo>
                    <a:pt x="3532" y="1642"/>
                    <a:pt x="3648" y="1593"/>
                    <a:pt x="3772" y="1556"/>
                  </a:cubicBezTo>
                  <a:cubicBezTo>
                    <a:pt x="3925" y="1511"/>
                    <a:pt x="4089" y="1470"/>
                    <a:pt x="4246" y="1470"/>
                  </a:cubicBezTo>
                  <a:lnTo>
                    <a:pt x="4254" y="1470"/>
                  </a:lnTo>
                  <a:cubicBezTo>
                    <a:pt x="4411" y="1470"/>
                    <a:pt x="4564" y="1518"/>
                    <a:pt x="4740" y="1549"/>
                  </a:cubicBezTo>
                  <a:cubicBezTo>
                    <a:pt x="4743" y="1492"/>
                    <a:pt x="4743" y="1462"/>
                    <a:pt x="4743" y="1432"/>
                  </a:cubicBezTo>
                  <a:cubicBezTo>
                    <a:pt x="4864" y="1369"/>
                    <a:pt x="4990" y="1347"/>
                    <a:pt x="5121" y="1347"/>
                  </a:cubicBezTo>
                  <a:cubicBezTo>
                    <a:pt x="5151" y="1347"/>
                    <a:pt x="5185" y="1347"/>
                    <a:pt x="5218" y="1350"/>
                  </a:cubicBezTo>
                  <a:lnTo>
                    <a:pt x="5237" y="1350"/>
                  </a:lnTo>
                  <a:cubicBezTo>
                    <a:pt x="5304" y="1350"/>
                    <a:pt x="5371" y="1320"/>
                    <a:pt x="5439" y="1305"/>
                  </a:cubicBezTo>
                  <a:cubicBezTo>
                    <a:pt x="5480" y="1294"/>
                    <a:pt x="5518" y="1268"/>
                    <a:pt x="5559" y="1264"/>
                  </a:cubicBezTo>
                  <a:cubicBezTo>
                    <a:pt x="5828" y="1235"/>
                    <a:pt x="6093" y="1204"/>
                    <a:pt x="6362" y="1178"/>
                  </a:cubicBezTo>
                  <a:cubicBezTo>
                    <a:pt x="6505" y="1163"/>
                    <a:pt x="6654" y="1174"/>
                    <a:pt x="6793" y="1140"/>
                  </a:cubicBezTo>
                  <a:cubicBezTo>
                    <a:pt x="7114" y="1062"/>
                    <a:pt x="7447" y="1036"/>
                    <a:pt x="7768" y="957"/>
                  </a:cubicBezTo>
                  <a:cubicBezTo>
                    <a:pt x="7951" y="912"/>
                    <a:pt x="8134" y="883"/>
                    <a:pt x="8310" y="808"/>
                  </a:cubicBezTo>
                  <a:cubicBezTo>
                    <a:pt x="8411" y="764"/>
                    <a:pt x="8527" y="733"/>
                    <a:pt x="8635" y="722"/>
                  </a:cubicBezTo>
                  <a:cubicBezTo>
                    <a:pt x="8781" y="711"/>
                    <a:pt x="8889" y="624"/>
                    <a:pt x="9013" y="565"/>
                  </a:cubicBezTo>
                  <a:cubicBezTo>
                    <a:pt x="9282" y="441"/>
                    <a:pt x="9555" y="333"/>
                    <a:pt x="9820" y="203"/>
                  </a:cubicBezTo>
                  <a:cubicBezTo>
                    <a:pt x="9899" y="165"/>
                    <a:pt x="9955" y="91"/>
                    <a:pt x="10037" y="19"/>
                  </a:cubicBezTo>
                  <a:cubicBezTo>
                    <a:pt x="10007" y="5"/>
                    <a:pt x="9981" y="1"/>
                    <a:pt x="99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
            <p:cNvSpPr/>
            <p:nvPr/>
          </p:nvSpPr>
          <p:spPr>
            <a:xfrm>
              <a:off x="-1923175" y="3136840"/>
              <a:ext cx="369537" cy="182835"/>
            </a:xfrm>
            <a:custGeom>
              <a:avLst/>
              <a:gdLst/>
              <a:ahLst/>
              <a:cxnLst/>
              <a:rect l="l" t="t" r="r" b="b"/>
              <a:pathLst>
                <a:path w="7739" h="3829" extrusionOk="0">
                  <a:moveTo>
                    <a:pt x="7600" y="0"/>
                  </a:moveTo>
                  <a:cubicBezTo>
                    <a:pt x="7555" y="0"/>
                    <a:pt x="7510" y="12"/>
                    <a:pt x="7476" y="19"/>
                  </a:cubicBezTo>
                  <a:cubicBezTo>
                    <a:pt x="7293" y="61"/>
                    <a:pt x="7110" y="94"/>
                    <a:pt x="6923" y="109"/>
                  </a:cubicBezTo>
                  <a:cubicBezTo>
                    <a:pt x="6519" y="143"/>
                    <a:pt x="6120" y="214"/>
                    <a:pt x="5716" y="255"/>
                  </a:cubicBezTo>
                  <a:cubicBezTo>
                    <a:pt x="5528" y="278"/>
                    <a:pt x="5338" y="285"/>
                    <a:pt x="5151" y="337"/>
                  </a:cubicBezTo>
                  <a:cubicBezTo>
                    <a:pt x="5065" y="363"/>
                    <a:pt x="4971" y="404"/>
                    <a:pt x="4886" y="404"/>
                  </a:cubicBezTo>
                  <a:cubicBezTo>
                    <a:pt x="4874" y="404"/>
                    <a:pt x="4864" y="401"/>
                    <a:pt x="4852" y="401"/>
                  </a:cubicBezTo>
                  <a:cubicBezTo>
                    <a:pt x="4800" y="393"/>
                    <a:pt x="4743" y="390"/>
                    <a:pt x="4691" y="390"/>
                  </a:cubicBezTo>
                  <a:cubicBezTo>
                    <a:pt x="4381" y="390"/>
                    <a:pt x="4082" y="494"/>
                    <a:pt x="3775" y="532"/>
                  </a:cubicBezTo>
                  <a:cubicBezTo>
                    <a:pt x="3637" y="547"/>
                    <a:pt x="3499" y="558"/>
                    <a:pt x="3383" y="569"/>
                  </a:cubicBezTo>
                  <a:cubicBezTo>
                    <a:pt x="3285" y="632"/>
                    <a:pt x="3204" y="696"/>
                    <a:pt x="3114" y="737"/>
                  </a:cubicBezTo>
                  <a:cubicBezTo>
                    <a:pt x="2830" y="864"/>
                    <a:pt x="2535" y="973"/>
                    <a:pt x="2257" y="1111"/>
                  </a:cubicBezTo>
                  <a:cubicBezTo>
                    <a:pt x="1966" y="1256"/>
                    <a:pt x="1727" y="1484"/>
                    <a:pt x="1484" y="1698"/>
                  </a:cubicBezTo>
                  <a:cubicBezTo>
                    <a:pt x="1270" y="1881"/>
                    <a:pt x="1080" y="2090"/>
                    <a:pt x="878" y="2288"/>
                  </a:cubicBezTo>
                  <a:cubicBezTo>
                    <a:pt x="785" y="2382"/>
                    <a:pt x="699" y="2471"/>
                    <a:pt x="647" y="2606"/>
                  </a:cubicBezTo>
                  <a:cubicBezTo>
                    <a:pt x="594" y="2740"/>
                    <a:pt x="504" y="2868"/>
                    <a:pt x="404" y="2973"/>
                  </a:cubicBezTo>
                  <a:cubicBezTo>
                    <a:pt x="209" y="3175"/>
                    <a:pt x="119" y="3428"/>
                    <a:pt x="14" y="3675"/>
                  </a:cubicBezTo>
                  <a:cubicBezTo>
                    <a:pt x="0" y="3713"/>
                    <a:pt x="19" y="3765"/>
                    <a:pt x="19" y="3829"/>
                  </a:cubicBezTo>
                  <a:cubicBezTo>
                    <a:pt x="216" y="3664"/>
                    <a:pt x="254" y="3432"/>
                    <a:pt x="381" y="3249"/>
                  </a:cubicBezTo>
                  <a:cubicBezTo>
                    <a:pt x="542" y="3014"/>
                    <a:pt x="677" y="2759"/>
                    <a:pt x="867" y="2539"/>
                  </a:cubicBezTo>
                  <a:cubicBezTo>
                    <a:pt x="1122" y="2243"/>
                    <a:pt x="1391" y="1960"/>
                    <a:pt x="1686" y="1705"/>
                  </a:cubicBezTo>
                  <a:cubicBezTo>
                    <a:pt x="1865" y="1548"/>
                    <a:pt x="2064" y="1413"/>
                    <a:pt x="2254" y="1272"/>
                  </a:cubicBezTo>
                  <a:cubicBezTo>
                    <a:pt x="2288" y="1249"/>
                    <a:pt x="2329" y="1234"/>
                    <a:pt x="2369" y="1220"/>
                  </a:cubicBezTo>
                  <a:cubicBezTo>
                    <a:pt x="2545" y="1156"/>
                    <a:pt x="2733" y="1115"/>
                    <a:pt x="2897" y="1021"/>
                  </a:cubicBezTo>
                  <a:cubicBezTo>
                    <a:pt x="3050" y="935"/>
                    <a:pt x="3207" y="868"/>
                    <a:pt x="3375" y="808"/>
                  </a:cubicBezTo>
                  <a:cubicBezTo>
                    <a:pt x="3727" y="685"/>
                    <a:pt x="4093" y="637"/>
                    <a:pt x="4460" y="584"/>
                  </a:cubicBezTo>
                  <a:cubicBezTo>
                    <a:pt x="4617" y="561"/>
                    <a:pt x="4781" y="595"/>
                    <a:pt x="4931" y="509"/>
                  </a:cubicBezTo>
                  <a:cubicBezTo>
                    <a:pt x="4957" y="494"/>
                    <a:pt x="4998" y="497"/>
                    <a:pt x="5031" y="494"/>
                  </a:cubicBezTo>
                  <a:cubicBezTo>
                    <a:pt x="5178" y="480"/>
                    <a:pt x="5319" y="464"/>
                    <a:pt x="5461" y="453"/>
                  </a:cubicBezTo>
                  <a:cubicBezTo>
                    <a:pt x="5678" y="435"/>
                    <a:pt x="5891" y="416"/>
                    <a:pt x="6104" y="397"/>
                  </a:cubicBezTo>
                  <a:cubicBezTo>
                    <a:pt x="6127" y="393"/>
                    <a:pt x="6146" y="382"/>
                    <a:pt x="6168" y="378"/>
                  </a:cubicBezTo>
                  <a:cubicBezTo>
                    <a:pt x="6332" y="349"/>
                    <a:pt x="6504" y="281"/>
                    <a:pt x="6665" y="281"/>
                  </a:cubicBezTo>
                  <a:cubicBezTo>
                    <a:pt x="6684" y="281"/>
                    <a:pt x="6703" y="285"/>
                    <a:pt x="6721" y="285"/>
                  </a:cubicBezTo>
                  <a:cubicBezTo>
                    <a:pt x="6766" y="288"/>
                    <a:pt x="6810" y="292"/>
                    <a:pt x="6855" y="292"/>
                  </a:cubicBezTo>
                  <a:cubicBezTo>
                    <a:pt x="6986" y="292"/>
                    <a:pt x="7106" y="266"/>
                    <a:pt x="7226" y="202"/>
                  </a:cubicBezTo>
                  <a:cubicBezTo>
                    <a:pt x="7237" y="199"/>
                    <a:pt x="7245" y="199"/>
                    <a:pt x="7255" y="199"/>
                  </a:cubicBezTo>
                  <a:cubicBezTo>
                    <a:pt x="7271" y="199"/>
                    <a:pt x="7281" y="199"/>
                    <a:pt x="7297" y="202"/>
                  </a:cubicBezTo>
                  <a:cubicBezTo>
                    <a:pt x="7308" y="202"/>
                    <a:pt x="7323" y="206"/>
                    <a:pt x="7334" y="206"/>
                  </a:cubicBezTo>
                  <a:cubicBezTo>
                    <a:pt x="7341" y="206"/>
                    <a:pt x="7345" y="202"/>
                    <a:pt x="7353" y="202"/>
                  </a:cubicBezTo>
                  <a:cubicBezTo>
                    <a:pt x="7488" y="180"/>
                    <a:pt x="7629" y="188"/>
                    <a:pt x="7738" y="79"/>
                  </a:cubicBezTo>
                  <a:cubicBezTo>
                    <a:pt x="7700" y="16"/>
                    <a:pt x="7652" y="0"/>
                    <a:pt x="76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
            <p:cNvSpPr/>
            <p:nvPr/>
          </p:nvSpPr>
          <p:spPr>
            <a:xfrm>
              <a:off x="-1918734" y="3179338"/>
              <a:ext cx="234023" cy="203893"/>
            </a:xfrm>
            <a:custGeom>
              <a:avLst/>
              <a:gdLst/>
              <a:ahLst/>
              <a:cxnLst/>
              <a:rect l="l" t="t" r="r" b="b"/>
              <a:pathLst>
                <a:path w="4901" h="4270" extrusionOk="0">
                  <a:moveTo>
                    <a:pt x="4538" y="0"/>
                  </a:moveTo>
                  <a:cubicBezTo>
                    <a:pt x="4389" y="0"/>
                    <a:pt x="4247" y="45"/>
                    <a:pt x="4108" y="113"/>
                  </a:cubicBezTo>
                  <a:cubicBezTo>
                    <a:pt x="4067" y="131"/>
                    <a:pt x="4026" y="157"/>
                    <a:pt x="3993" y="157"/>
                  </a:cubicBezTo>
                  <a:cubicBezTo>
                    <a:pt x="3981" y="157"/>
                    <a:pt x="3974" y="157"/>
                    <a:pt x="3967" y="150"/>
                  </a:cubicBezTo>
                  <a:cubicBezTo>
                    <a:pt x="3918" y="123"/>
                    <a:pt x="3873" y="116"/>
                    <a:pt x="3829" y="116"/>
                  </a:cubicBezTo>
                  <a:cubicBezTo>
                    <a:pt x="3750" y="116"/>
                    <a:pt x="3675" y="142"/>
                    <a:pt x="3596" y="154"/>
                  </a:cubicBezTo>
                  <a:cubicBezTo>
                    <a:pt x="3548" y="161"/>
                    <a:pt x="3492" y="180"/>
                    <a:pt x="3443" y="180"/>
                  </a:cubicBezTo>
                  <a:cubicBezTo>
                    <a:pt x="3428" y="180"/>
                    <a:pt x="3410" y="180"/>
                    <a:pt x="3398" y="173"/>
                  </a:cubicBezTo>
                  <a:cubicBezTo>
                    <a:pt x="3376" y="168"/>
                    <a:pt x="3361" y="165"/>
                    <a:pt x="3342" y="165"/>
                  </a:cubicBezTo>
                  <a:cubicBezTo>
                    <a:pt x="3279" y="165"/>
                    <a:pt x="3234" y="209"/>
                    <a:pt x="3189" y="244"/>
                  </a:cubicBezTo>
                  <a:cubicBezTo>
                    <a:pt x="3106" y="303"/>
                    <a:pt x="2965" y="401"/>
                    <a:pt x="2894" y="442"/>
                  </a:cubicBezTo>
                  <a:cubicBezTo>
                    <a:pt x="2714" y="542"/>
                    <a:pt x="2497" y="572"/>
                    <a:pt x="2355" y="748"/>
                  </a:cubicBezTo>
                  <a:cubicBezTo>
                    <a:pt x="2303" y="811"/>
                    <a:pt x="2228" y="868"/>
                    <a:pt x="2138" y="868"/>
                  </a:cubicBezTo>
                  <a:cubicBezTo>
                    <a:pt x="2116" y="868"/>
                    <a:pt x="2090" y="864"/>
                    <a:pt x="2067" y="856"/>
                  </a:cubicBezTo>
                  <a:cubicBezTo>
                    <a:pt x="1989" y="1051"/>
                    <a:pt x="1989" y="1051"/>
                    <a:pt x="1836" y="1144"/>
                  </a:cubicBezTo>
                  <a:cubicBezTo>
                    <a:pt x="1798" y="1167"/>
                    <a:pt x="1765" y="1193"/>
                    <a:pt x="1735" y="1222"/>
                  </a:cubicBezTo>
                  <a:cubicBezTo>
                    <a:pt x="1593" y="1346"/>
                    <a:pt x="1462" y="1481"/>
                    <a:pt x="1317" y="1596"/>
                  </a:cubicBezTo>
                  <a:cubicBezTo>
                    <a:pt x="1182" y="1701"/>
                    <a:pt x="1148" y="1888"/>
                    <a:pt x="984" y="1967"/>
                  </a:cubicBezTo>
                  <a:cubicBezTo>
                    <a:pt x="953" y="1981"/>
                    <a:pt x="961" y="2057"/>
                    <a:pt x="942" y="2102"/>
                  </a:cubicBezTo>
                  <a:cubicBezTo>
                    <a:pt x="924" y="2157"/>
                    <a:pt x="913" y="2228"/>
                    <a:pt x="872" y="2269"/>
                  </a:cubicBezTo>
                  <a:cubicBezTo>
                    <a:pt x="782" y="2359"/>
                    <a:pt x="684" y="2434"/>
                    <a:pt x="647" y="2568"/>
                  </a:cubicBezTo>
                  <a:cubicBezTo>
                    <a:pt x="613" y="2685"/>
                    <a:pt x="561" y="2808"/>
                    <a:pt x="482" y="2897"/>
                  </a:cubicBezTo>
                  <a:cubicBezTo>
                    <a:pt x="370" y="3025"/>
                    <a:pt x="382" y="3189"/>
                    <a:pt x="311" y="3331"/>
                  </a:cubicBezTo>
                  <a:cubicBezTo>
                    <a:pt x="173" y="3596"/>
                    <a:pt x="101" y="3896"/>
                    <a:pt x="8" y="4179"/>
                  </a:cubicBezTo>
                  <a:cubicBezTo>
                    <a:pt x="0" y="4202"/>
                    <a:pt x="34" y="4240"/>
                    <a:pt x="52" y="4269"/>
                  </a:cubicBezTo>
                  <a:cubicBezTo>
                    <a:pt x="68" y="4262"/>
                    <a:pt x="83" y="4258"/>
                    <a:pt x="101" y="4250"/>
                  </a:cubicBezTo>
                  <a:cubicBezTo>
                    <a:pt x="113" y="4191"/>
                    <a:pt x="120" y="4127"/>
                    <a:pt x="139" y="4067"/>
                  </a:cubicBezTo>
                  <a:cubicBezTo>
                    <a:pt x="173" y="3974"/>
                    <a:pt x="213" y="3884"/>
                    <a:pt x="254" y="3795"/>
                  </a:cubicBezTo>
                  <a:cubicBezTo>
                    <a:pt x="292" y="3701"/>
                    <a:pt x="337" y="3611"/>
                    <a:pt x="375" y="3522"/>
                  </a:cubicBezTo>
                  <a:cubicBezTo>
                    <a:pt x="411" y="3428"/>
                    <a:pt x="487" y="3324"/>
                    <a:pt x="468" y="3241"/>
                  </a:cubicBezTo>
                  <a:cubicBezTo>
                    <a:pt x="437" y="3106"/>
                    <a:pt x="572" y="3096"/>
                    <a:pt x="587" y="3010"/>
                  </a:cubicBezTo>
                  <a:cubicBezTo>
                    <a:pt x="587" y="3002"/>
                    <a:pt x="587" y="2994"/>
                    <a:pt x="591" y="2991"/>
                  </a:cubicBezTo>
                  <a:cubicBezTo>
                    <a:pt x="718" y="2669"/>
                    <a:pt x="931" y="2400"/>
                    <a:pt x="1129" y="2128"/>
                  </a:cubicBezTo>
                  <a:cubicBezTo>
                    <a:pt x="1241" y="1974"/>
                    <a:pt x="1384" y="1847"/>
                    <a:pt x="1510" y="1705"/>
                  </a:cubicBezTo>
                  <a:cubicBezTo>
                    <a:pt x="1746" y="1443"/>
                    <a:pt x="2000" y="1204"/>
                    <a:pt x="2292" y="1010"/>
                  </a:cubicBezTo>
                  <a:cubicBezTo>
                    <a:pt x="2378" y="950"/>
                    <a:pt x="2456" y="872"/>
                    <a:pt x="2550" y="830"/>
                  </a:cubicBezTo>
                  <a:cubicBezTo>
                    <a:pt x="2792" y="718"/>
                    <a:pt x="3039" y="625"/>
                    <a:pt x="3290" y="527"/>
                  </a:cubicBezTo>
                  <a:cubicBezTo>
                    <a:pt x="3428" y="475"/>
                    <a:pt x="3574" y="445"/>
                    <a:pt x="3712" y="393"/>
                  </a:cubicBezTo>
                  <a:cubicBezTo>
                    <a:pt x="3813" y="356"/>
                    <a:pt x="3910" y="292"/>
                    <a:pt x="4015" y="292"/>
                  </a:cubicBezTo>
                  <a:cubicBezTo>
                    <a:pt x="4056" y="292"/>
                    <a:pt x="4101" y="299"/>
                    <a:pt x="4146" y="325"/>
                  </a:cubicBezTo>
                  <a:cubicBezTo>
                    <a:pt x="4150" y="330"/>
                    <a:pt x="4153" y="330"/>
                    <a:pt x="4157" y="330"/>
                  </a:cubicBezTo>
                  <a:cubicBezTo>
                    <a:pt x="4176" y="330"/>
                    <a:pt x="4205" y="311"/>
                    <a:pt x="4228" y="303"/>
                  </a:cubicBezTo>
                  <a:cubicBezTo>
                    <a:pt x="4336" y="262"/>
                    <a:pt x="4445" y="244"/>
                    <a:pt x="4557" y="244"/>
                  </a:cubicBezTo>
                  <a:cubicBezTo>
                    <a:pt x="4598" y="244"/>
                    <a:pt x="4643" y="247"/>
                    <a:pt x="4688" y="251"/>
                  </a:cubicBezTo>
                  <a:cubicBezTo>
                    <a:pt x="4703" y="251"/>
                    <a:pt x="4721" y="254"/>
                    <a:pt x="4736" y="254"/>
                  </a:cubicBezTo>
                  <a:cubicBezTo>
                    <a:pt x="4762" y="254"/>
                    <a:pt x="4789" y="251"/>
                    <a:pt x="4811" y="240"/>
                  </a:cubicBezTo>
                  <a:cubicBezTo>
                    <a:pt x="4849" y="228"/>
                    <a:pt x="4890" y="191"/>
                    <a:pt x="4897" y="157"/>
                  </a:cubicBezTo>
                  <a:cubicBezTo>
                    <a:pt x="4901" y="131"/>
                    <a:pt x="4860" y="83"/>
                    <a:pt x="4830" y="68"/>
                  </a:cubicBezTo>
                  <a:cubicBezTo>
                    <a:pt x="4733" y="19"/>
                    <a:pt x="4636" y="0"/>
                    <a:pt x="45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
            <p:cNvSpPr/>
            <p:nvPr/>
          </p:nvSpPr>
          <p:spPr>
            <a:xfrm>
              <a:off x="-2335353" y="3517408"/>
              <a:ext cx="204418" cy="348145"/>
            </a:xfrm>
            <a:custGeom>
              <a:avLst/>
              <a:gdLst/>
              <a:ahLst/>
              <a:cxnLst/>
              <a:rect l="l" t="t" r="r" b="b"/>
              <a:pathLst>
                <a:path w="4281" h="7291" extrusionOk="0">
                  <a:moveTo>
                    <a:pt x="4169" y="1"/>
                  </a:moveTo>
                  <a:cubicBezTo>
                    <a:pt x="4150" y="53"/>
                    <a:pt x="4131" y="98"/>
                    <a:pt x="4120" y="143"/>
                  </a:cubicBezTo>
                  <a:cubicBezTo>
                    <a:pt x="4060" y="386"/>
                    <a:pt x="4004" y="629"/>
                    <a:pt x="3945" y="867"/>
                  </a:cubicBezTo>
                  <a:cubicBezTo>
                    <a:pt x="3910" y="1021"/>
                    <a:pt x="3840" y="1171"/>
                    <a:pt x="3840" y="1320"/>
                  </a:cubicBezTo>
                  <a:cubicBezTo>
                    <a:pt x="3840" y="1585"/>
                    <a:pt x="3686" y="1791"/>
                    <a:pt x="3627" y="2034"/>
                  </a:cubicBezTo>
                  <a:cubicBezTo>
                    <a:pt x="3541" y="2378"/>
                    <a:pt x="3391" y="2710"/>
                    <a:pt x="3260" y="3043"/>
                  </a:cubicBezTo>
                  <a:cubicBezTo>
                    <a:pt x="3215" y="3152"/>
                    <a:pt x="3275" y="3320"/>
                    <a:pt x="3099" y="3369"/>
                  </a:cubicBezTo>
                  <a:cubicBezTo>
                    <a:pt x="3058" y="3612"/>
                    <a:pt x="2909" y="3806"/>
                    <a:pt x="2801" y="4023"/>
                  </a:cubicBezTo>
                  <a:cubicBezTo>
                    <a:pt x="2689" y="4243"/>
                    <a:pt x="2580" y="4468"/>
                    <a:pt x="2464" y="4684"/>
                  </a:cubicBezTo>
                  <a:cubicBezTo>
                    <a:pt x="2397" y="4808"/>
                    <a:pt x="2326" y="4927"/>
                    <a:pt x="2240" y="5039"/>
                  </a:cubicBezTo>
                  <a:cubicBezTo>
                    <a:pt x="2109" y="5215"/>
                    <a:pt x="1963" y="5379"/>
                    <a:pt x="1825" y="5551"/>
                  </a:cubicBezTo>
                  <a:cubicBezTo>
                    <a:pt x="1597" y="5839"/>
                    <a:pt x="1380" y="6135"/>
                    <a:pt x="1081" y="6363"/>
                  </a:cubicBezTo>
                  <a:cubicBezTo>
                    <a:pt x="1070" y="6371"/>
                    <a:pt x="1062" y="6381"/>
                    <a:pt x="1055" y="6393"/>
                  </a:cubicBezTo>
                  <a:cubicBezTo>
                    <a:pt x="805" y="6711"/>
                    <a:pt x="487" y="6949"/>
                    <a:pt x="142" y="7156"/>
                  </a:cubicBezTo>
                  <a:cubicBezTo>
                    <a:pt x="90" y="7185"/>
                    <a:pt x="49" y="7234"/>
                    <a:pt x="1" y="7275"/>
                  </a:cubicBezTo>
                  <a:cubicBezTo>
                    <a:pt x="27" y="7286"/>
                    <a:pt x="49" y="7290"/>
                    <a:pt x="68" y="7290"/>
                  </a:cubicBezTo>
                  <a:cubicBezTo>
                    <a:pt x="146" y="7290"/>
                    <a:pt x="206" y="7234"/>
                    <a:pt x="273" y="7200"/>
                  </a:cubicBezTo>
                  <a:cubicBezTo>
                    <a:pt x="389" y="7140"/>
                    <a:pt x="501" y="7073"/>
                    <a:pt x="617" y="7013"/>
                  </a:cubicBezTo>
                  <a:cubicBezTo>
                    <a:pt x="632" y="6991"/>
                    <a:pt x="648" y="6957"/>
                    <a:pt x="670" y="6938"/>
                  </a:cubicBezTo>
                  <a:cubicBezTo>
                    <a:pt x="700" y="6916"/>
                    <a:pt x="748" y="6920"/>
                    <a:pt x="770" y="6897"/>
                  </a:cubicBezTo>
                  <a:cubicBezTo>
                    <a:pt x="846" y="6823"/>
                    <a:pt x="909" y="6740"/>
                    <a:pt x="980" y="6666"/>
                  </a:cubicBezTo>
                  <a:cubicBezTo>
                    <a:pt x="1062" y="6587"/>
                    <a:pt x="1160" y="6523"/>
                    <a:pt x="1234" y="6438"/>
                  </a:cubicBezTo>
                  <a:cubicBezTo>
                    <a:pt x="1406" y="6240"/>
                    <a:pt x="1559" y="6026"/>
                    <a:pt x="1735" y="5832"/>
                  </a:cubicBezTo>
                  <a:cubicBezTo>
                    <a:pt x="1937" y="5615"/>
                    <a:pt x="2147" y="5402"/>
                    <a:pt x="2307" y="5148"/>
                  </a:cubicBezTo>
                  <a:cubicBezTo>
                    <a:pt x="2513" y="4834"/>
                    <a:pt x="2767" y="4554"/>
                    <a:pt x="2868" y="4176"/>
                  </a:cubicBezTo>
                  <a:cubicBezTo>
                    <a:pt x="2882" y="4120"/>
                    <a:pt x="2958" y="4083"/>
                    <a:pt x="3013" y="4026"/>
                  </a:cubicBezTo>
                  <a:cubicBezTo>
                    <a:pt x="3006" y="4007"/>
                    <a:pt x="2991" y="3966"/>
                    <a:pt x="2977" y="3937"/>
                  </a:cubicBezTo>
                  <a:cubicBezTo>
                    <a:pt x="3129" y="3742"/>
                    <a:pt x="3264" y="3548"/>
                    <a:pt x="3301" y="3298"/>
                  </a:cubicBezTo>
                  <a:cubicBezTo>
                    <a:pt x="3317" y="3181"/>
                    <a:pt x="3350" y="3051"/>
                    <a:pt x="3417" y="2961"/>
                  </a:cubicBezTo>
                  <a:cubicBezTo>
                    <a:pt x="3552" y="2774"/>
                    <a:pt x="3645" y="2584"/>
                    <a:pt x="3664" y="2356"/>
                  </a:cubicBezTo>
                  <a:cubicBezTo>
                    <a:pt x="3664" y="2325"/>
                    <a:pt x="3675" y="2292"/>
                    <a:pt x="3694" y="2277"/>
                  </a:cubicBezTo>
                  <a:cubicBezTo>
                    <a:pt x="3791" y="2184"/>
                    <a:pt x="3776" y="2056"/>
                    <a:pt x="3802" y="1940"/>
                  </a:cubicBezTo>
                  <a:cubicBezTo>
                    <a:pt x="3824" y="1858"/>
                    <a:pt x="3829" y="1768"/>
                    <a:pt x="3862" y="1690"/>
                  </a:cubicBezTo>
                  <a:cubicBezTo>
                    <a:pt x="3933" y="1540"/>
                    <a:pt x="3989" y="1387"/>
                    <a:pt x="4031" y="1223"/>
                  </a:cubicBezTo>
                  <a:cubicBezTo>
                    <a:pt x="4076" y="1021"/>
                    <a:pt x="4183" y="841"/>
                    <a:pt x="4161" y="617"/>
                  </a:cubicBezTo>
                  <a:cubicBezTo>
                    <a:pt x="4146" y="490"/>
                    <a:pt x="4217" y="355"/>
                    <a:pt x="4255" y="229"/>
                  </a:cubicBezTo>
                  <a:cubicBezTo>
                    <a:pt x="4281" y="135"/>
                    <a:pt x="4259" y="64"/>
                    <a:pt x="41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
            <p:cNvSpPr/>
            <p:nvPr/>
          </p:nvSpPr>
          <p:spPr>
            <a:xfrm>
              <a:off x="-1920692" y="3084363"/>
              <a:ext cx="441831" cy="168176"/>
            </a:xfrm>
            <a:custGeom>
              <a:avLst/>
              <a:gdLst/>
              <a:ahLst/>
              <a:cxnLst/>
              <a:rect l="l" t="t" r="r" b="b"/>
              <a:pathLst>
                <a:path w="9253" h="3522" extrusionOk="0">
                  <a:moveTo>
                    <a:pt x="9237" y="0"/>
                  </a:moveTo>
                  <a:cubicBezTo>
                    <a:pt x="8871" y="79"/>
                    <a:pt x="8535" y="240"/>
                    <a:pt x="8157" y="292"/>
                  </a:cubicBezTo>
                  <a:cubicBezTo>
                    <a:pt x="7843" y="333"/>
                    <a:pt x="7548" y="490"/>
                    <a:pt x="7219" y="509"/>
                  </a:cubicBezTo>
                  <a:cubicBezTo>
                    <a:pt x="7132" y="513"/>
                    <a:pt x="7046" y="561"/>
                    <a:pt x="6965" y="561"/>
                  </a:cubicBezTo>
                  <a:lnTo>
                    <a:pt x="6949" y="561"/>
                  </a:lnTo>
                  <a:cubicBezTo>
                    <a:pt x="6920" y="558"/>
                    <a:pt x="6893" y="558"/>
                    <a:pt x="6863" y="558"/>
                  </a:cubicBezTo>
                  <a:cubicBezTo>
                    <a:pt x="6654" y="558"/>
                    <a:pt x="6456" y="621"/>
                    <a:pt x="6251" y="647"/>
                  </a:cubicBezTo>
                  <a:cubicBezTo>
                    <a:pt x="6052" y="677"/>
                    <a:pt x="5858" y="699"/>
                    <a:pt x="5659" y="718"/>
                  </a:cubicBezTo>
                  <a:cubicBezTo>
                    <a:pt x="5428" y="741"/>
                    <a:pt x="5196" y="756"/>
                    <a:pt x="4964" y="778"/>
                  </a:cubicBezTo>
                  <a:cubicBezTo>
                    <a:pt x="4946" y="778"/>
                    <a:pt x="4927" y="801"/>
                    <a:pt x="4908" y="804"/>
                  </a:cubicBezTo>
                  <a:cubicBezTo>
                    <a:pt x="4815" y="827"/>
                    <a:pt x="4717" y="856"/>
                    <a:pt x="4620" y="861"/>
                  </a:cubicBezTo>
                  <a:cubicBezTo>
                    <a:pt x="4385" y="875"/>
                    <a:pt x="4146" y="872"/>
                    <a:pt x="3918" y="973"/>
                  </a:cubicBezTo>
                  <a:cubicBezTo>
                    <a:pt x="3854" y="1003"/>
                    <a:pt x="3787" y="1025"/>
                    <a:pt x="3713" y="1025"/>
                  </a:cubicBezTo>
                  <a:cubicBezTo>
                    <a:pt x="3682" y="1025"/>
                    <a:pt x="3649" y="1021"/>
                    <a:pt x="3615" y="1010"/>
                  </a:cubicBezTo>
                  <a:cubicBezTo>
                    <a:pt x="3604" y="1006"/>
                    <a:pt x="3592" y="1006"/>
                    <a:pt x="3582" y="1006"/>
                  </a:cubicBezTo>
                  <a:cubicBezTo>
                    <a:pt x="3525" y="1006"/>
                    <a:pt x="3454" y="1040"/>
                    <a:pt x="3394" y="1058"/>
                  </a:cubicBezTo>
                  <a:cubicBezTo>
                    <a:pt x="3364" y="1066"/>
                    <a:pt x="3338" y="1096"/>
                    <a:pt x="3309" y="1096"/>
                  </a:cubicBezTo>
                  <a:cubicBezTo>
                    <a:pt x="3118" y="1111"/>
                    <a:pt x="2938" y="1148"/>
                    <a:pt x="2778" y="1268"/>
                  </a:cubicBezTo>
                  <a:cubicBezTo>
                    <a:pt x="2707" y="1324"/>
                    <a:pt x="2614" y="1339"/>
                    <a:pt x="2527" y="1372"/>
                  </a:cubicBezTo>
                  <a:cubicBezTo>
                    <a:pt x="2493" y="1384"/>
                    <a:pt x="2452" y="1380"/>
                    <a:pt x="2426" y="1399"/>
                  </a:cubicBezTo>
                  <a:cubicBezTo>
                    <a:pt x="2205" y="1567"/>
                    <a:pt x="1974" y="1698"/>
                    <a:pt x="1705" y="1762"/>
                  </a:cubicBezTo>
                  <a:cubicBezTo>
                    <a:pt x="1679" y="1769"/>
                    <a:pt x="1656" y="1791"/>
                    <a:pt x="1634" y="1810"/>
                  </a:cubicBezTo>
                  <a:cubicBezTo>
                    <a:pt x="1436" y="1955"/>
                    <a:pt x="1279" y="2157"/>
                    <a:pt x="1058" y="2274"/>
                  </a:cubicBezTo>
                  <a:cubicBezTo>
                    <a:pt x="1035" y="2288"/>
                    <a:pt x="1017" y="2314"/>
                    <a:pt x="1002" y="2337"/>
                  </a:cubicBezTo>
                  <a:cubicBezTo>
                    <a:pt x="860" y="2554"/>
                    <a:pt x="662" y="2714"/>
                    <a:pt x="468" y="2871"/>
                  </a:cubicBezTo>
                  <a:cubicBezTo>
                    <a:pt x="266" y="3032"/>
                    <a:pt x="169" y="3261"/>
                    <a:pt x="26" y="3458"/>
                  </a:cubicBezTo>
                  <a:cubicBezTo>
                    <a:pt x="15" y="3473"/>
                    <a:pt x="7" y="3496"/>
                    <a:pt x="0" y="3515"/>
                  </a:cubicBezTo>
                  <a:cubicBezTo>
                    <a:pt x="15" y="3518"/>
                    <a:pt x="30" y="3522"/>
                    <a:pt x="45" y="3522"/>
                  </a:cubicBezTo>
                  <a:cubicBezTo>
                    <a:pt x="60" y="3507"/>
                    <a:pt x="75" y="3496"/>
                    <a:pt x="86" y="3477"/>
                  </a:cubicBezTo>
                  <a:cubicBezTo>
                    <a:pt x="269" y="3230"/>
                    <a:pt x="445" y="2976"/>
                    <a:pt x="688" y="2774"/>
                  </a:cubicBezTo>
                  <a:cubicBezTo>
                    <a:pt x="882" y="2614"/>
                    <a:pt x="1044" y="2416"/>
                    <a:pt x="1230" y="2247"/>
                  </a:cubicBezTo>
                  <a:cubicBezTo>
                    <a:pt x="1335" y="2154"/>
                    <a:pt x="1470" y="2090"/>
                    <a:pt x="1582" y="2005"/>
                  </a:cubicBezTo>
                  <a:cubicBezTo>
                    <a:pt x="1846" y="1798"/>
                    <a:pt x="2138" y="1641"/>
                    <a:pt x="2452" y="1537"/>
                  </a:cubicBezTo>
                  <a:cubicBezTo>
                    <a:pt x="2643" y="1474"/>
                    <a:pt x="2826" y="1417"/>
                    <a:pt x="2995" y="1301"/>
                  </a:cubicBezTo>
                  <a:cubicBezTo>
                    <a:pt x="3066" y="1253"/>
                    <a:pt x="3163" y="1227"/>
                    <a:pt x="3252" y="1208"/>
                  </a:cubicBezTo>
                  <a:cubicBezTo>
                    <a:pt x="3506" y="1160"/>
                    <a:pt x="3765" y="1122"/>
                    <a:pt x="4018" y="1077"/>
                  </a:cubicBezTo>
                  <a:cubicBezTo>
                    <a:pt x="4108" y="1063"/>
                    <a:pt x="4194" y="1025"/>
                    <a:pt x="4284" y="1018"/>
                  </a:cubicBezTo>
                  <a:cubicBezTo>
                    <a:pt x="4628" y="995"/>
                    <a:pt x="4969" y="946"/>
                    <a:pt x="5305" y="879"/>
                  </a:cubicBezTo>
                  <a:cubicBezTo>
                    <a:pt x="5319" y="875"/>
                    <a:pt x="5338" y="875"/>
                    <a:pt x="5353" y="875"/>
                  </a:cubicBezTo>
                  <a:cubicBezTo>
                    <a:pt x="5379" y="875"/>
                    <a:pt x="5405" y="879"/>
                    <a:pt x="5431" y="879"/>
                  </a:cubicBezTo>
                  <a:cubicBezTo>
                    <a:pt x="5458" y="883"/>
                    <a:pt x="5484" y="887"/>
                    <a:pt x="5510" y="887"/>
                  </a:cubicBezTo>
                  <a:cubicBezTo>
                    <a:pt x="5525" y="887"/>
                    <a:pt x="5540" y="887"/>
                    <a:pt x="5552" y="883"/>
                  </a:cubicBezTo>
                  <a:cubicBezTo>
                    <a:pt x="5764" y="849"/>
                    <a:pt x="5973" y="785"/>
                    <a:pt x="6187" y="767"/>
                  </a:cubicBezTo>
                  <a:cubicBezTo>
                    <a:pt x="6557" y="733"/>
                    <a:pt x="6931" y="707"/>
                    <a:pt x="7293" y="614"/>
                  </a:cubicBezTo>
                  <a:cubicBezTo>
                    <a:pt x="7521" y="554"/>
                    <a:pt x="7745" y="490"/>
                    <a:pt x="7974" y="435"/>
                  </a:cubicBezTo>
                  <a:cubicBezTo>
                    <a:pt x="8097" y="404"/>
                    <a:pt x="8224" y="393"/>
                    <a:pt x="8347" y="367"/>
                  </a:cubicBezTo>
                  <a:cubicBezTo>
                    <a:pt x="8407" y="356"/>
                    <a:pt x="8467" y="337"/>
                    <a:pt x="8527" y="318"/>
                  </a:cubicBezTo>
                  <a:cubicBezTo>
                    <a:pt x="8598" y="292"/>
                    <a:pt x="8669" y="259"/>
                    <a:pt x="8740" y="240"/>
                  </a:cubicBezTo>
                  <a:cubicBezTo>
                    <a:pt x="8882" y="210"/>
                    <a:pt x="9185" y="79"/>
                    <a:pt x="9252" y="12"/>
                  </a:cubicBezTo>
                  <a:cubicBezTo>
                    <a:pt x="9248" y="9"/>
                    <a:pt x="9241" y="0"/>
                    <a:pt x="92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
            <p:cNvSpPr/>
            <p:nvPr/>
          </p:nvSpPr>
          <p:spPr>
            <a:xfrm>
              <a:off x="-1858235" y="3053326"/>
              <a:ext cx="316535" cy="80172"/>
            </a:xfrm>
            <a:custGeom>
              <a:avLst/>
              <a:gdLst/>
              <a:ahLst/>
              <a:cxnLst/>
              <a:rect l="l" t="t" r="r" b="b"/>
              <a:pathLst>
                <a:path w="6629" h="1679" extrusionOk="0">
                  <a:moveTo>
                    <a:pt x="6599" y="0"/>
                  </a:moveTo>
                  <a:cubicBezTo>
                    <a:pt x="6415" y="53"/>
                    <a:pt x="6235" y="112"/>
                    <a:pt x="6052" y="157"/>
                  </a:cubicBezTo>
                  <a:cubicBezTo>
                    <a:pt x="5664" y="250"/>
                    <a:pt x="5264" y="288"/>
                    <a:pt x="4872" y="345"/>
                  </a:cubicBezTo>
                  <a:cubicBezTo>
                    <a:pt x="4516" y="393"/>
                    <a:pt x="4158" y="404"/>
                    <a:pt x="3802" y="460"/>
                  </a:cubicBezTo>
                  <a:cubicBezTo>
                    <a:pt x="3511" y="505"/>
                    <a:pt x="3219" y="561"/>
                    <a:pt x="2920" y="576"/>
                  </a:cubicBezTo>
                  <a:cubicBezTo>
                    <a:pt x="2879" y="576"/>
                    <a:pt x="2841" y="602"/>
                    <a:pt x="2800" y="606"/>
                  </a:cubicBezTo>
                  <a:cubicBezTo>
                    <a:pt x="2527" y="628"/>
                    <a:pt x="2277" y="752"/>
                    <a:pt x="2001" y="752"/>
                  </a:cubicBezTo>
                  <a:cubicBezTo>
                    <a:pt x="1974" y="752"/>
                    <a:pt x="1952" y="752"/>
                    <a:pt x="1925" y="748"/>
                  </a:cubicBezTo>
                  <a:lnTo>
                    <a:pt x="1918" y="748"/>
                  </a:lnTo>
                  <a:cubicBezTo>
                    <a:pt x="1884" y="748"/>
                    <a:pt x="1855" y="763"/>
                    <a:pt x="1825" y="774"/>
                  </a:cubicBezTo>
                  <a:cubicBezTo>
                    <a:pt x="1518" y="883"/>
                    <a:pt x="1208" y="983"/>
                    <a:pt x="909" y="1107"/>
                  </a:cubicBezTo>
                  <a:cubicBezTo>
                    <a:pt x="659" y="1215"/>
                    <a:pt x="419" y="1346"/>
                    <a:pt x="176" y="1470"/>
                  </a:cubicBezTo>
                  <a:cubicBezTo>
                    <a:pt x="112" y="1503"/>
                    <a:pt x="60" y="1556"/>
                    <a:pt x="0" y="1604"/>
                  </a:cubicBezTo>
                  <a:cubicBezTo>
                    <a:pt x="45" y="1653"/>
                    <a:pt x="86" y="1679"/>
                    <a:pt x="128" y="1679"/>
                  </a:cubicBezTo>
                  <a:cubicBezTo>
                    <a:pt x="154" y="1679"/>
                    <a:pt x="180" y="1668"/>
                    <a:pt x="202" y="1637"/>
                  </a:cubicBezTo>
                  <a:cubicBezTo>
                    <a:pt x="303" y="1525"/>
                    <a:pt x="431" y="1470"/>
                    <a:pt x="573" y="1428"/>
                  </a:cubicBezTo>
                  <a:cubicBezTo>
                    <a:pt x="678" y="1394"/>
                    <a:pt x="782" y="1357"/>
                    <a:pt x="887" y="1316"/>
                  </a:cubicBezTo>
                  <a:cubicBezTo>
                    <a:pt x="954" y="1294"/>
                    <a:pt x="1018" y="1260"/>
                    <a:pt x="1081" y="1230"/>
                  </a:cubicBezTo>
                  <a:cubicBezTo>
                    <a:pt x="1185" y="1178"/>
                    <a:pt x="1287" y="1107"/>
                    <a:pt x="1399" y="1073"/>
                  </a:cubicBezTo>
                  <a:cubicBezTo>
                    <a:pt x="1646" y="1002"/>
                    <a:pt x="1889" y="916"/>
                    <a:pt x="2153" y="905"/>
                  </a:cubicBezTo>
                  <a:cubicBezTo>
                    <a:pt x="2389" y="894"/>
                    <a:pt x="2640" y="894"/>
                    <a:pt x="2786" y="726"/>
                  </a:cubicBezTo>
                  <a:lnTo>
                    <a:pt x="3383" y="726"/>
                  </a:lnTo>
                  <a:cubicBezTo>
                    <a:pt x="3402" y="726"/>
                    <a:pt x="3425" y="721"/>
                    <a:pt x="3436" y="711"/>
                  </a:cubicBezTo>
                  <a:cubicBezTo>
                    <a:pt x="3521" y="631"/>
                    <a:pt x="3621" y="625"/>
                    <a:pt x="3721" y="625"/>
                  </a:cubicBezTo>
                  <a:cubicBezTo>
                    <a:pt x="3741" y="625"/>
                    <a:pt x="3760" y="625"/>
                    <a:pt x="3780" y="625"/>
                  </a:cubicBezTo>
                  <a:cubicBezTo>
                    <a:pt x="3792" y="625"/>
                    <a:pt x="3805" y="625"/>
                    <a:pt x="3818" y="624"/>
                  </a:cubicBezTo>
                  <a:cubicBezTo>
                    <a:pt x="3952" y="617"/>
                    <a:pt x="4079" y="569"/>
                    <a:pt x="4213" y="569"/>
                  </a:cubicBezTo>
                  <a:cubicBezTo>
                    <a:pt x="4247" y="569"/>
                    <a:pt x="4280" y="572"/>
                    <a:pt x="4315" y="580"/>
                  </a:cubicBezTo>
                  <a:lnTo>
                    <a:pt x="4325" y="580"/>
                  </a:lnTo>
                  <a:cubicBezTo>
                    <a:pt x="4348" y="580"/>
                    <a:pt x="4374" y="569"/>
                    <a:pt x="4401" y="564"/>
                  </a:cubicBezTo>
                  <a:cubicBezTo>
                    <a:pt x="4677" y="524"/>
                    <a:pt x="4946" y="452"/>
                    <a:pt x="5231" y="449"/>
                  </a:cubicBezTo>
                  <a:cubicBezTo>
                    <a:pt x="5372" y="449"/>
                    <a:pt x="5518" y="415"/>
                    <a:pt x="5660" y="389"/>
                  </a:cubicBezTo>
                  <a:cubicBezTo>
                    <a:pt x="5712" y="381"/>
                    <a:pt x="5761" y="345"/>
                    <a:pt x="5809" y="345"/>
                  </a:cubicBezTo>
                  <a:cubicBezTo>
                    <a:pt x="6045" y="340"/>
                    <a:pt x="6266" y="273"/>
                    <a:pt x="6471" y="169"/>
                  </a:cubicBezTo>
                  <a:cubicBezTo>
                    <a:pt x="6531" y="143"/>
                    <a:pt x="6576" y="93"/>
                    <a:pt x="6628" y="53"/>
                  </a:cubicBezTo>
                  <a:cubicBezTo>
                    <a:pt x="6617" y="38"/>
                    <a:pt x="6609" y="19"/>
                    <a:pt x="65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
            <p:cNvSpPr/>
            <p:nvPr/>
          </p:nvSpPr>
          <p:spPr>
            <a:xfrm>
              <a:off x="-1727209" y="2976209"/>
              <a:ext cx="273846" cy="73917"/>
            </a:xfrm>
            <a:custGeom>
              <a:avLst/>
              <a:gdLst/>
              <a:ahLst/>
              <a:cxnLst/>
              <a:rect l="l" t="t" r="r" b="b"/>
              <a:pathLst>
                <a:path w="5735" h="1548" extrusionOk="0">
                  <a:moveTo>
                    <a:pt x="5682" y="0"/>
                  </a:moveTo>
                  <a:cubicBezTo>
                    <a:pt x="5660" y="0"/>
                    <a:pt x="5641" y="4"/>
                    <a:pt x="5622" y="12"/>
                  </a:cubicBezTo>
                  <a:cubicBezTo>
                    <a:pt x="5548" y="49"/>
                    <a:pt x="5477" y="102"/>
                    <a:pt x="5402" y="138"/>
                  </a:cubicBezTo>
                  <a:cubicBezTo>
                    <a:pt x="5226" y="224"/>
                    <a:pt x="5088" y="374"/>
                    <a:pt x="4890" y="423"/>
                  </a:cubicBezTo>
                  <a:cubicBezTo>
                    <a:pt x="4677" y="475"/>
                    <a:pt x="4471" y="557"/>
                    <a:pt x="4258" y="617"/>
                  </a:cubicBezTo>
                  <a:cubicBezTo>
                    <a:pt x="3862" y="726"/>
                    <a:pt x="3465" y="826"/>
                    <a:pt x="3070" y="928"/>
                  </a:cubicBezTo>
                  <a:cubicBezTo>
                    <a:pt x="3047" y="935"/>
                    <a:pt x="3025" y="935"/>
                    <a:pt x="3006" y="939"/>
                  </a:cubicBezTo>
                  <a:cubicBezTo>
                    <a:pt x="2756" y="980"/>
                    <a:pt x="2501" y="1018"/>
                    <a:pt x="2251" y="1058"/>
                  </a:cubicBezTo>
                  <a:cubicBezTo>
                    <a:pt x="2191" y="1070"/>
                    <a:pt x="2138" y="1114"/>
                    <a:pt x="2078" y="1118"/>
                  </a:cubicBezTo>
                  <a:cubicBezTo>
                    <a:pt x="1854" y="1133"/>
                    <a:pt x="1630" y="1133"/>
                    <a:pt x="1406" y="1152"/>
                  </a:cubicBezTo>
                  <a:cubicBezTo>
                    <a:pt x="1293" y="1159"/>
                    <a:pt x="1178" y="1192"/>
                    <a:pt x="1065" y="1208"/>
                  </a:cubicBezTo>
                  <a:cubicBezTo>
                    <a:pt x="969" y="1227"/>
                    <a:pt x="867" y="1234"/>
                    <a:pt x="770" y="1249"/>
                  </a:cubicBezTo>
                  <a:cubicBezTo>
                    <a:pt x="665" y="1260"/>
                    <a:pt x="561" y="1279"/>
                    <a:pt x="456" y="1287"/>
                  </a:cubicBezTo>
                  <a:cubicBezTo>
                    <a:pt x="318" y="1301"/>
                    <a:pt x="176" y="1305"/>
                    <a:pt x="1" y="1320"/>
                  </a:cubicBezTo>
                  <a:cubicBezTo>
                    <a:pt x="53" y="1417"/>
                    <a:pt x="87" y="1484"/>
                    <a:pt x="120" y="1548"/>
                  </a:cubicBezTo>
                  <a:cubicBezTo>
                    <a:pt x="370" y="1499"/>
                    <a:pt x="594" y="1451"/>
                    <a:pt x="822" y="1402"/>
                  </a:cubicBezTo>
                  <a:cubicBezTo>
                    <a:pt x="939" y="1380"/>
                    <a:pt x="1055" y="1332"/>
                    <a:pt x="1170" y="1332"/>
                  </a:cubicBezTo>
                  <a:lnTo>
                    <a:pt x="1200" y="1332"/>
                  </a:lnTo>
                  <a:cubicBezTo>
                    <a:pt x="1226" y="1335"/>
                    <a:pt x="1257" y="1335"/>
                    <a:pt x="1283" y="1335"/>
                  </a:cubicBezTo>
                  <a:cubicBezTo>
                    <a:pt x="1424" y="1335"/>
                    <a:pt x="1567" y="1309"/>
                    <a:pt x="1705" y="1282"/>
                  </a:cubicBezTo>
                  <a:cubicBezTo>
                    <a:pt x="1843" y="1253"/>
                    <a:pt x="1981" y="1227"/>
                    <a:pt x="2123" y="1227"/>
                  </a:cubicBezTo>
                  <a:cubicBezTo>
                    <a:pt x="2195" y="1227"/>
                    <a:pt x="2262" y="1234"/>
                    <a:pt x="2333" y="1249"/>
                  </a:cubicBezTo>
                  <a:cubicBezTo>
                    <a:pt x="2337" y="1253"/>
                    <a:pt x="2344" y="1253"/>
                    <a:pt x="2352" y="1253"/>
                  </a:cubicBezTo>
                  <a:cubicBezTo>
                    <a:pt x="2389" y="1253"/>
                    <a:pt x="2434" y="1227"/>
                    <a:pt x="2475" y="1215"/>
                  </a:cubicBezTo>
                  <a:cubicBezTo>
                    <a:pt x="2523" y="1201"/>
                    <a:pt x="2572" y="1178"/>
                    <a:pt x="2621" y="1175"/>
                  </a:cubicBezTo>
                  <a:cubicBezTo>
                    <a:pt x="2946" y="1148"/>
                    <a:pt x="3256" y="1077"/>
                    <a:pt x="3551" y="935"/>
                  </a:cubicBezTo>
                  <a:cubicBezTo>
                    <a:pt x="3581" y="920"/>
                    <a:pt x="3619" y="905"/>
                    <a:pt x="3653" y="905"/>
                  </a:cubicBezTo>
                  <a:cubicBezTo>
                    <a:pt x="3929" y="890"/>
                    <a:pt x="4198" y="868"/>
                    <a:pt x="4426" y="685"/>
                  </a:cubicBezTo>
                  <a:cubicBezTo>
                    <a:pt x="4467" y="651"/>
                    <a:pt x="4535" y="651"/>
                    <a:pt x="4590" y="632"/>
                  </a:cubicBezTo>
                  <a:cubicBezTo>
                    <a:pt x="4703" y="591"/>
                    <a:pt x="4823" y="564"/>
                    <a:pt x="4927" y="509"/>
                  </a:cubicBezTo>
                  <a:cubicBezTo>
                    <a:pt x="5028" y="452"/>
                    <a:pt x="5114" y="397"/>
                    <a:pt x="5230" y="367"/>
                  </a:cubicBezTo>
                  <a:cubicBezTo>
                    <a:pt x="5432" y="314"/>
                    <a:pt x="5596" y="188"/>
                    <a:pt x="57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
            <p:cNvSpPr/>
            <p:nvPr/>
          </p:nvSpPr>
          <p:spPr>
            <a:xfrm>
              <a:off x="-2347290" y="3701627"/>
              <a:ext cx="233688" cy="247775"/>
            </a:xfrm>
            <a:custGeom>
              <a:avLst/>
              <a:gdLst/>
              <a:ahLst/>
              <a:cxnLst/>
              <a:rect l="l" t="t" r="r" b="b"/>
              <a:pathLst>
                <a:path w="4894" h="5189" extrusionOk="0">
                  <a:moveTo>
                    <a:pt x="4800" y="1"/>
                  </a:moveTo>
                  <a:cubicBezTo>
                    <a:pt x="4778" y="49"/>
                    <a:pt x="4744" y="97"/>
                    <a:pt x="4733" y="149"/>
                  </a:cubicBezTo>
                  <a:cubicBezTo>
                    <a:pt x="4699" y="351"/>
                    <a:pt x="4590" y="520"/>
                    <a:pt x="4483" y="688"/>
                  </a:cubicBezTo>
                  <a:cubicBezTo>
                    <a:pt x="4464" y="718"/>
                    <a:pt x="4438" y="744"/>
                    <a:pt x="4426" y="777"/>
                  </a:cubicBezTo>
                  <a:cubicBezTo>
                    <a:pt x="4258" y="1245"/>
                    <a:pt x="3970" y="1649"/>
                    <a:pt x="3708" y="2068"/>
                  </a:cubicBezTo>
                  <a:cubicBezTo>
                    <a:pt x="3611" y="2225"/>
                    <a:pt x="3510" y="2382"/>
                    <a:pt x="3379" y="2508"/>
                  </a:cubicBezTo>
                  <a:cubicBezTo>
                    <a:pt x="3256" y="2625"/>
                    <a:pt x="3151" y="2751"/>
                    <a:pt x="3058" y="2889"/>
                  </a:cubicBezTo>
                  <a:cubicBezTo>
                    <a:pt x="2980" y="3006"/>
                    <a:pt x="2908" y="3141"/>
                    <a:pt x="2800" y="3219"/>
                  </a:cubicBezTo>
                  <a:cubicBezTo>
                    <a:pt x="2520" y="3417"/>
                    <a:pt x="2311" y="3686"/>
                    <a:pt x="2064" y="3914"/>
                  </a:cubicBezTo>
                  <a:cubicBezTo>
                    <a:pt x="1988" y="3985"/>
                    <a:pt x="1895" y="4038"/>
                    <a:pt x="1821" y="4112"/>
                  </a:cubicBezTo>
                  <a:cubicBezTo>
                    <a:pt x="1593" y="4325"/>
                    <a:pt x="1342" y="4509"/>
                    <a:pt x="1058" y="4643"/>
                  </a:cubicBezTo>
                  <a:cubicBezTo>
                    <a:pt x="718" y="4807"/>
                    <a:pt x="374" y="4957"/>
                    <a:pt x="30" y="5114"/>
                  </a:cubicBezTo>
                  <a:cubicBezTo>
                    <a:pt x="19" y="5122"/>
                    <a:pt x="15" y="5148"/>
                    <a:pt x="0" y="5189"/>
                  </a:cubicBezTo>
                  <a:cubicBezTo>
                    <a:pt x="176" y="5137"/>
                    <a:pt x="348" y="5114"/>
                    <a:pt x="490" y="5039"/>
                  </a:cubicBezTo>
                  <a:cubicBezTo>
                    <a:pt x="782" y="4890"/>
                    <a:pt x="1062" y="4733"/>
                    <a:pt x="1365" y="4609"/>
                  </a:cubicBezTo>
                  <a:cubicBezTo>
                    <a:pt x="1402" y="4594"/>
                    <a:pt x="1436" y="4564"/>
                    <a:pt x="1469" y="4538"/>
                  </a:cubicBezTo>
                  <a:cubicBezTo>
                    <a:pt x="1600" y="4433"/>
                    <a:pt x="1731" y="4325"/>
                    <a:pt x="1869" y="4228"/>
                  </a:cubicBezTo>
                  <a:cubicBezTo>
                    <a:pt x="1981" y="4145"/>
                    <a:pt x="2112" y="4086"/>
                    <a:pt x="2217" y="3993"/>
                  </a:cubicBezTo>
                  <a:cubicBezTo>
                    <a:pt x="2295" y="3921"/>
                    <a:pt x="2337" y="3802"/>
                    <a:pt x="2415" y="3727"/>
                  </a:cubicBezTo>
                  <a:cubicBezTo>
                    <a:pt x="2602" y="3548"/>
                    <a:pt x="2789" y="3379"/>
                    <a:pt x="2953" y="3174"/>
                  </a:cubicBezTo>
                  <a:cubicBezTo>
                    <a:pt x="3144" y="2934"/>
                    <a:pt x="3379" y="2729"/>
                    <a:pt x="3548" y="2463"/>
                  </a:cubicBezTo>
                  <a:cubicBezTo>
                    <a:pt x="3600" y="2378"/>
                    <a:pt x="3679" y="2303"/>
                    <a:pt x="3738" y="2221"/>
                  </a:cubicBezTo>
                  <a:cubicBezTo>
                    <a:pt x="3891" y="2007"/>
                    <a:pt x="4060" y="1802"/>
                    <a:pt x="4183" y="1574"/>
                  </a:cubicBezTo>
                  <a:cubicBezTo>
                    <a:pt x="4281" y="1402"/>
                    <a:pt x="4336" y="1204"/>
                    <a:pt x="4438" y="1032"/>
                  </a:cubicBezTo>
                  <a:cubicBezTo>
                    <a:pt x="4535" y="875"/>
                    <a:pt x="4598" y="691"/>
                    <a:pt x="4714" y="557"/>
                  </a:cubicBezTo>
                  <a:cubicBezTo>
                    <a:pt x="4856" y="385"/>
                    <a:pt x="4893" y="213"/>
                    <a:pt x="4849" y="15"/>
                  </a:cubicBezTo>
                  <a:cubicBezTo>
                    <a:pt x="4833" y="11"/>
                    <a:pt x="4814" y="4"/>
                    <a:pt x="48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
            <p:cNvSpPr/>
            <p:nvPr/>
          </p:nvSpPr>
          <p:spPr>
            <a:xfrm>
              <a:off x="-1928714" y="3041340"/>
              <a:ext cx="202460" cy="89292"/>
            </a:xfrm>
            <a:custGeom>
              <a:avLst/>
              <a:gdLst/>
              <a:ahLst/>
              <a:cxnLst/>
              <a:rect l="l" t="t" r="r" b="b"/>
              <a:pathLst>
                <a:path w="4240" h="1870" extrusionOk="0">
                  <a:moveTo>
                    <a:pt x="4007" y="1"/>
                  </a:moveTo>
                  <a:cubicBezTo>
                    <a:pt x="3996" y="1"/>
                    <a:pt x="3988" y="1"/>
                    <a:pt x="3981" y="4"/>
                  </a:cubicBezTo>
                  <a:cubicBezTo>
                    <a:pt x="3831" y="42"/>
                    <a:pt x="3663" y="53"/>
                    <a:pt x="3536" y="128"/>
                  </a:cubicBezTo>
                  <a:cubicBezTo>
                    <a:pt x="3480" y="161"/>
                    <a:pt x="3424" y="169"/>
                    <a:pt x="3368" y="169"/>
                  </a:cubicBezTo>
                  <a:cubicBezTo>
                    <a:pt x="3338" y="169"/>
                    <a:pt x="3308" y="169"/>
                    <a:pt x="3279" y="165"/>
                  </a:cubicBezTo>
                  <a:cubicBezTo>
                    <a:pt x="3248" y="161"/>
                    <a:pt x="3218" y="161"/>
                    <a:pt x="3192" y="161"/>
                  </a:cubicBezTo>
                  <a:cubicBezTo>
                    <a:pt x="3158" y="161"/>
                    <a:pt x="3125" y="165"/>
                    <a:pt x="3091" y="173"/>
                  </a:cubicBezTo>
                  <a:cubicBezTo>
                    <a:pt x="2908" y="232"/>
                    <a:pt x="2721" y="273"/>
                    <a:pt x="2542" y="341"/>
                  </a:cubicBezTo>
                  <a:cubicBezTo>
                    <a:pt x="2411" y="389"/>
                    <a:pt x="2288" y="461"/>
                    <a:pt x="2157" y="524"/>
                  </a:cubicBezTo>
                  <a:cubicBezTo>
                    <a:pt x="2030" y="584"/>
                    <a:pt x="1902" y="651"/>
                    <a:pt x="1772" y="700"/>
                  </a:cubicBezTo>
                  <a:cubicBezTo>
                    <a:pt x="1645" y="748"/>
                    <a:pt x="1536" y="827"/>
                    <a:pt x="1413" y="883"/>
                  </a:cubicBezTo>
                  <a:cubicBezTo>
                    <a:pt x="1148" y="1006"/>
                    <a:pt x="893" y="1163"/>
                    <a:pt x="646" y="1320"/>
                  </a:cubicBezTo>
                  <a:cubicBezTo>
                    <a:pt x="463" y="1440"/>
                    <a:pt x="296" y="1582"/>
                    <a:pt x="123" y="1717"/>
                  </a:cubicBezTo>
                  <a:cubicBezTo>
                    <a:pt x="82" y="1750"/>
                    <a:pt x="52" y="1802"/>
                    <a:pt x="0" y="1869"/>
                  </a:cubicBezTo>
                  <a:lnTo>
                    <a:pt x="60" y="1869"/>
                  </a:lnTo>
                  <a:cubicBezTo>
                    <a:pt x="172" y="1869"/>
                    <a:pt x="191" y="1855"/>
                    <a:pt x="280" y="1780"/>
                  </a:cubicBezTo>
                  <a:cubicBezTo>
                    <a:pt x="486" y="1616"/>
                    <a:pt x="696" y="1455"/>
                    <a:pt x="901" y="1294"/>
                  </a:cubicBezTo>
                  <a:cubicBezTo>
                    <a:pt x="924" y="1279"/>
                    <a:pt x="953" y="1276"/>
                    <a:pt x="979" y="1264"/>
                  </a:cubicBezTo>
                  <a:cubicBezTo>
                    <a:pt x="1148" y="1186"/>
                    <a:pt x="1331" y="1129"/>
                    <a:pt x="1473" y="1022"/>
                  </a:cubicBezTo>
                  <a:cubicBezTo>
                    <a:pt x="1578" y="946"/>
                    <a:pt x="1656" y="846"/>
                    <a:pt x="1783" y="846"/>
                  </a:cubicBezTo>
                  <a:cubicBezTo>
                    <a:pt x="1809" y="846"/>
                    <a:pt x="1840" y="849"/>
                    <a:pt x="1869" y="860"/>
                  </a:cubicBezTo>
                  <a:lnTo>
                    <a:pt x="1876" y="860"/>
                  </a:lnTo>
                  <a:cubicBezTo>
                    <a:pt x="1899" y="860"/>
                    <a:pt x="1933" y="827"/>
                    <a:pt x="1962" y="812"/>
                  </a:cubicBezTo>
                  <a:cubicBezTo>
                    <a:pt x="2280" y="640"/>
                    <a:pt x="2602" y="479"/>
                    <a:pt x="2957" y="397"/>
                  </a:cubicBezTo>
                  <a:cubicBezTo>
                    <a:pt x="3211" y="337"/>
                    <a:pt x="3469" y="285"/>
                    <a:pt x="3724" y="237"/>
                  </a:cubicBezTo>
                  <a:cubicBezTo>
                    <a:pt x="3734" y="232"/>
                    <a:pt x="3750" y="232"/>
                    <a:pt x="3760" y="232"/>
                  </a:cubicBezTo>
                  <a:cubicBezTo>
                    <a:pt x="3802" y="232"/>
                    <a:pt x="3846" y="244"/>
                    <a:pt x="3888" y="247"/>
                  </a:cubicBezTo>
                  <a:cubicBezTo>
                    <a:pt x="3959" y="251"/>
                    <a:pt x="4033" y="273"/>
                    <a:pt x="4108" y="273"/>
                  </a:cubicBezTo>
                  <a:cubicBezTo>
                    <a:pt x="4150" y="273"/>
                    <a:pt x="4195" y="266"/>
                    <a:pt x="4239" y="244"/>
                  </a:cubicBezTo>
                  <a:cubicBezTo>
                    <a:pt x="4176" y="158"/>
                    <a:pt x="4119" y="83"/>
                    <a:pt x="4060" y="4"/>
                  </a:cubicBezTo>
                  <a:cubicBezTo>
                    <a:pt x="4045" y="4"/>
                    <a:pt x="4026" y="1"/>
                    <a:pt x="4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
            <p:cNvSpPr/>
            <p:nvPr/>
          </p:nvSpPr>
          <p:spPr>
            <a:xfrm>
              <a:off x="-2475642" y="4043947"/>
              <a:ext cx="259044" cy="74490"/>
            </a:xfrm>
            <a:custGeom>
              <a:avLst/>
              <a:gdLst/>
              <a:ahLst/>
              <a:cxnLst/>
              <a:rect l="l" t="t" r="r" b="b"/>
              <a:pathLst>
                <a:path w="5425" h="1560" extrusionOk="0">
                  <a:moveTo>
                    <a:pt x="5425" y="1"/>
                  </a:moveTo>
                  <a:lnTo>
                    <a:pt x="5425" y="1"/>
                  </a:lnTo>
                  <a:cubicBezTo>
                    <a:pt x="5242" y="72"/>
                    <a:pt x="5088" y="121"/>
                    <a:pt x="4942" y="184"/>
                  </a:cubicBezTo>
                  <a:cubicBezTo>
                    <a:pt x="4763" y="266"/>
                    <a:pt x="4591" y="368"/>
                    <a:pt x="4412" y="449"/>
                  </a:cubicBezTo>
                  <a:cubicBezTo>
                    <a:pt x="4202" y="547"/>
                    <a:pt x="3989" y="644"/>
                    <a:pt x="3772" y="727"/>
                  </a:cubicBezTo>
                  <a:cubicBezTo>
                    <a:pt x="3518" y="827"/>
                    <a:pt x="3286" y="991"/>
                    <a:pt x="3002" y="1022"/>
                  </a:cubicBezTo>
                  <a:cubicBezTo>
                    <a:pt x="2890" y="1032"/>
                    <a:pt x="2785" y="1085"/>
                    <a:pt x="2673" y="1111"/>
                  </a:cubicBezTo>
                  <a:cubicBezTo>
                    <a:pt x="2378" y="1179"/>
                    <a:pt x="2083" y="1276"/>
                    <a:pt x="1783" y="1294"/>
                  </a:cubicBezTo>
                  <a:cubicBezTo>
                    <a:pt x="1571" y="1305"/>
                    <a:pt x="1365" y="1343"/>
                    <a:pt x="1163" y="1381"/>
                  </a:cubicBezTo>
                  <a:cubicBezTo>
                    <a:pt x="1051" y="1403"/>
                    <a:pt x="943" y="1410"/>
                    <a:pt x="834" y="1410"/>
                  </a:cubicBezTo>
                  <a:cubicBezTo>
                    <a:pt x="789" y="1410"/>
                    <a:pt x="744" y="1410"/>
                    <a:pt x="696" y="1407"/>
                  </a:cubicBezTo>
                  <a:cubicBezTo>
                    <a:pt x="639" y="1403"/>
                    <a:pt x="587" y="1399"/>
                    <a:pt x="532" y="1399"/>
                  </a:cubicBezTo>
                  <a:cubicBezTo>
                    <a:pt x="397" y="1399"/>
                    <a:pt x="258" y="1410"/>
                    <a:pt x="123" y="1414"/>
                  </a:cubicBezTo>
                  <a:cubicBezTo>
                    <a:pt x="68" y="1414"/>
                    <a:pt x="1" y="1417"/>
                    <a:pt x="16" y="1507"/>
                  </a:cubicBezTo>
                  <a:cubicBezTo>
                    <a:pt x="23" y="1552"/>
                    <a:pt x="49" y="1560"/>
                    <a:pt x="79" y="1560"/>
                  </a:cubicBezTo>
                  <a:cubicBezTo>
                    <a:pt x="97" y="1560"/>
                    <a:pt x="116" y="1556"/>
                    <a:pt x="135" y="1556"/>
                  </a:cubicBezTo>
                  <a:cubicBezTo>
                    <a:pt x="330" y="1538"/>
                    <a:pt x="524" y="1519"/>
                    <a:pt x="718" y="1503"/>
                  </a:cubicBezTo>
                  <a:cubicBezTo>
                    <a:pt x="823" y="1496"/>
                    <a:pt x="927" y="1489"/>
                    <a:pt x="1032" y="1481"/>
                  </a:cubicBezTo>
                  <a:cubicBezTo>
                    <a:pt x="1249" y="1462"/>
                    <a:pt x="1466" y="1448"/>
                    <a:pt x="1679" y="1425"/>
                  </a:cubicBezTo>
                  <a:cubicBezTo>
                    <a:pt x="1735" y="1417"/>
                    <a:pt x="1795" y="1369"/>
                    <a:pt x="1843" y="1369"/>
                  </a:cubicBezTo>
                  <a:cubicBezTo>
                    <a:pt x="1847" y="1369"/>
                    <a:pt x="1855" y="1369"/>
                    <a:pt x="1859" y="1372"/>
                  </a:cubicBezTo>
                  <a:cubicBezTo>
                    <a:pt x="1900" y="1381"/>
                    <a:pt x="1940" y="1388"/>
                    <a:pt x="1978" y="1388"/>
                  </a:cubicBezTo>
                  <a:cubicBezTo>
                    <a:pt x="2071" y="1388"/>
                    <a:pt x="2161" y="1362"/>
                    <a:pt x="2243" y="1343"/>
                  </a:cubicBezTo>
                  <a:cubicBezTo>
                    <a:pt x="2647" y="1242"/>
                    <a:pt x="3051" y="1134"/>
                    <a:pt x="3439" y="999"/>
                  </a:cubicBezTo>
                  <a:cubicBezTo>
                    <a:pt x="3817" y="868"/>
                    <a:pt x="4198" y="744"/>
                    <a:pt x="4550" y="547"/>
                  </a:cubicBezTo>
                  <a:cubicBezTo>
                    <a:pt x="4740" y="439"/>
                    <a:pt x="4946" y="363"/>
                    <a:pt x="5147" y="273"/>
                  </a:cubicBezTo>
                  <a:cubicBezTo>
                    <a:pt x="5260" y="225"/>
                    <a:pt x="5346" y="147"/>
                    <a:pt x="54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
            <p:cNvSpPr/>
            <p:nvPr/>
          </p:nvSpPr>
          <p:spPr>
            <a:xfrm>
              <a:off x="-2261627" y="3688783"/>
              <a:ext cx="110876" cy="158912"/>
            </a:xfrm>
            <a:custGeom>
              <a:avLst/>
              <a:gdLst/>
              <a:ahLst/>
              <a:cxnLst/>
              <a:rect l="l" t="t" r="r" b="b"/>
              <a:pathLst>
                <a:path w="2322" h="3328" extrusionOk="0">
                  <a:moveTo>
                    <a:pt x="2142" y="0"/>
                  </a:moveTo>
                  <a:cubicBezTo>
                    <a:pt x="2105" y="130"/>
                    <a:pt x="2068" y="258"/>
                    <a:pt x="2026" y="385"/>
                  </a:cubicBezTo>
                  <a:cubicBezTo>
                    <a:pt x="2016" y="427"/>
                    <a:pt x="1997" y="463"/>
                    <a:pt x="1978" y="497"/>
                  </a:cubicBezTo>
                  <a:cubicBezTo>
                    <a:pt x="1937" y="565"/>
                    <a:pt x="1885" y="620"/>
                    <a:pt x="1851" y="688"/>
                  </a:cubicBezTo>
                  <a:cubicBezTo>
                    <a:pt x="1735" y="905"/>
                    <a:pt x="1649" y="1140"/>
                    <a:pt x="1511" y="1342"/>
                  </a:cubicBezTo>
                  <a:cubicBezTo>
                    <a:pt x="1253" y="1712"/>
                    <a:pt x="1024" y="2101"/>
                    <a:pt x="707" y="2433"/>
                  </a:cubicBezTo>
                  <a:cubicBezTo>
                    <a:pt x="494" y="2654"/>
                    <a:pt x="334" y="2923"/>
                    <a:pt x="90" y="3122"/>
                  </a:cubicBezTo>
                  <a:cubicBezTo>
                    <a:pt x="42" y="3163"/>
                    <a:pt x="34" y="3253"/>
                    <a:pt x="11" y="3323"/>
                  </a:cubicBezTo>
                  <a:cubicBezTo>
                    <a:pt x="210" y="3248"/>
                    <a:pt x="363" y="3103"/>
                    <a:pt x="475" y="2942"/>
                  </a:cubicBezTo>
                  <a:cubicBezTo>
                    <a:pt x="786" y="2504"/>
                    <a:pt x="1204" y="2149"/>
                    <a:pt x="1459" y="1667"/>
                  </a:cubicBezTo>
                  <a:cubicBezTo>
                    <a:pt x="1469" y="1641"/>
                    <a:pt x="1503" y="1626"/>
                    <a:pt x="1514" y="1604"/>
                  </a:cubicBezTo>
                  <a:cubicBezTo>
                    <a:pt x="1600" y="1436"/>
                    <a:pt x="1742" y="1308"/>
                    <a:pt x="1799" y="1114"/>
                  </a:cubicBezTo>
                  <a:cubicBezTo>
                    <a:pt x="1847" y="953"/>
                    <a:pt x="1885" y="751"/>
                    <a:pt x="2094" y="677"/>
                  </a:cubicBezTo>
                  <a:cubicBezTo>
                    <a:pt x="2123" y="665"/>
                    <a:pt x="2135" y="591"/>
                    <a:pt x="2150" y="546"/>
                  </a:cubicBezTo>
                  <a:cubicBezTo>
                    <a:pt x="2165" y="489"/>
                    <a:pt x="2173" y="427"/>
                    <a:pt x="2195" y="374"/>
                  </a:cubicBezTo>
                  <a:cubicBezTo>
                    <a:pt x="2218" y="306"/>
                    <a:pt x="2258" y="247"/>
                    <a:pt x="2285" y="180"/>
                  </a:cubicBezTo>
                  <a:cubicBezTo>
                    <a:pt x="2322" y="68"/>
                    <a:pt x="2307" y="49"/>
                    <a:pt x="2142" y="0"/>
                  </a:cubicBezTo>
                  <a:close/>
                  <a:moveTo>
                    <a:pt x="11" y="3323"/>
                  </a:moveTo>
                  <a:cubicBezTo>
                    <a:pt x="8" y="3323"/>
                    <a:pt x="4" y="3323"/>
                    <a:pt x="1" y="3327"/>
                  </a:cubicBezTo>
                  <a:lnTo>
                    <a:pt x="11" y="3327"/>
                  </a:lnTo>
                  <a:lnTo>
                    <a:pt x="11" y="332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
            <p:cNvSpPr/>
            <p:nvPr/>
          </p:nvSpPr>
          <p:spPr>
            <a:xfrm>
              <a:off x="-2141822" y="3863118"/>
              <a:ext cx="108345" cy="123052"/>
            </a:xfrm>
            <a:custGeom>
              <a:avLst/>
              <a:gdLst/>
              <a:ahLst/>
              <a:cxnLst/>
              <a:rect l="l" t="t" r="r" b="b"/>
              <a:pathLst>
                <a:path w="2269" h="2577" extrusionOk="0">
                  <a:moveTo>
                    <a:pt x="2179" y="1"/>
                  </a:moveTo>
                  <a:cubicBezTo>
                    <a:pt x="2153" y="1"/>
                    <a:pt x="2126" y="20"/>
                    <a:pt x="2104" y="42"/>
                  </a:cubicBezTo>
                  <a:cubicBezTo>
                    <a:pt x="2033" y="117"/>
                    <a:pt x="1969" y="199"/>
                    <a:pt x="1898" y="282"/>
                  </a:cubicBezTo>
                  <a:cubicBezTo>
                    <a:pt x="1719" y="494"/>
                    <a:pt x="1655" y="797"/>
                    <a:pt x="1383" y="939"/>
                  </a:cubicBezTo>
                  <a:cubicBezTo>
                    <a:pt x="1379" y="943"/>
                    <a:pt x="1375" y="954"/>
                    <a:pt x="1372" y="958"/>
                  </a:cubicBezTo>
                  <a:cubicBezTo>
                    <a:pt x="1341" y="1141"/>
                    <a:pt x="1170" y="1220"/>
                    <a:pt x="1072" y="1347"/>
                  </a:cubicBezTo>
                  <a:cubicBezTo>
                    <a:pt x="965" y="1486"/>
                    <a:pt x="825" y="1605"/>
                    <a:pt x="744" y="1755"/>
                  </a:cubicBezTo>
                  <a:cubicBezTo>
                    <a:pt x="668" y="1893"/>
                    <a:pt x="583" y="2016"/>
                    <a:pt x="459" y="2087"/>
                  </a:cubicBezTo>
                  <a:cubicBezTo>
                    <a:pt x="269" y="2203"/>
                    <a:pt x="145" y="2378"/>
                    <a:pt x="0" y="2532"/>
                  </a:cubicBezTo>
                  <a:cubicBezTo>
                    <a:pt x="4" y="2547"/>
                    <a:pt x="11" y="2562"/>
                    <a:pt x="14" y="2577"/>
                  </a:cubicBezTo>
                  <a:cubicBezTo>
                    <a:pt x="71" y="2562"/>
                    <a:pt x="138" y="2558"/>
                    <a:pt x="183" y="2525"/>
                  </a:cubicBezTo>
                  <a:cubicBezTo>
                    <a:pt x="292" y="2446"/>
                    <a:pt x="377" y="2338"/>
                    <a:pt x="489" y="2266"/>
                  </a:cubicBezTo>
                  <a:cubicBezTo>
                    <a:pt x="594" y="2195"/>
                    <a:pt x="616" y="2095"/>
                    <a:pt x="673" y="1997"/>
                  </a:cubicBezTo>
                  <a:cubicBezTo>
                    <a:pt x="725" y="1907"/>
                    <a:pt x="867" y="1881"/>
                    <a:pt x="942" y="1800"/>
                  </a:cubicBezTo>
                  <a:cubicBezTo>
                    <a:pt x="1106" y="1620"/>
                    <a:pt x="1256" y="1422"/>
                    <a:pt x="1413" y="1227"/>
                  </a:cubicBezTo>
                  <a:cubicBezTo>
                    <a:pt x="1510" y="1111"/>
                    <a:pt x="1619" y="996"/>
                    <a:pt x="1693" y="865"/>
                  </a:cubicBezTo>
                  <a:cubicBezTo>
                    <a:pt x="1727" y="805"/>
                    <a:pt x="1738" y="745"/>
                    <a:pt x="1809" y="708"/>
                  </a:cubicBezTo>
                  <a:cubicBezTo>
                    <a:pt x="1862" y="682"/>
                    <a:pt x="1910" y="629"/>
                    <a:pt x="1943" y="580"/>
                  </a:cubicBezTo>
                  <a:cubicBezTo>
                    <a:pt x="2019" y="476"/>
                    <a:pt x="2086" y="368"/>
                    <a:pt x="2153" y="263"/>
                  </a:cubicBezTo>
                  <a:cubicBezTo>
                    <a:pt x="2194" y="192"/>
                    <a:pt x="2231" y="117"/>
                    <a:pt x="2269" y="54"/>
                  </a:cubicBezTo>
                  <a:cubicBezTo>
                    <a:pt x="2235" y="16"/>
                    <a:pt x="2209" y="1"/>
                    <a:pt x="21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
            <p:cNvSpPr/>
            <p:nvPr/>
          </p:nvSpPr>
          <p:spPr>
            <a:xfrm>
              <a:off x="-2153282" y="3520798"/>
              <a:ext cx="50710" cy="163544"/>
            </a:xfrm>
            <a:custGeom>
              <a:avLst/>
              <a:gdLst/>
              <a:ahLst/>
              <a:cxnLst/>
              <a:rect l="l" t="t" r="r" b="b"/>
              <a:pathLst>
                <a:path w="1062" h="3425" extrusionOk="0">
                  <a:moveTo>
                    <a:pt x="972" y="1"/>
                  </a:moveTo>
                  <a:cubicBezTo>
                    <a:pt x="953" y="34"/>
                    <a:pt x="924" y="68"/>
                    <a:pt x="917" y="105"/>
                  </a:cubicBezTo>
                  <a:cubicBezTo>
                    <a:pt x="875" y="412"/>
                    <a:pt x="819" y="715"/>
                    <a:pt x="748" y="1014"/>
                  </a:cubicBezTo>
                  <a:cubicBezTo>
                    <a:pt x="699" y="1212"/>
                    <a:pt x="613" y="1395"/>
                    <a:pt x="610" y="1607"/>
                  </a:cubicBezTo>
                  <a:cubicBezTo>
                    <a:pt x="606" y="1776"/>
                    <a:pt x="423" y="1911"/>
                    <a:pt x="460" y="2105"/>
                  </a:cubicBezTo>
                  <a:cubicBezTo>
                    <a:pt x="464" y="2120"/>
                    <a:pt x="423" y="2142"/>
                    <a:pt x="411" y="2165"/>
                  </a:cubicBezTo>
                  <a:cubicBezTo>
                    <a:pt x="385" y="2206"/>
                    <a:pt x="356" y="2247"/>
                    <a:pt x="344" y="2296"/>
                  </a:cubicBezTo>
                  <a:cubicBezTo>
                    <a:pt x="277" y="2554"/>
                    <a:pt x="218" y="2815"/>
                    <a:pt x="79" y="3051"/>
                  </a:cubicBezTo>
                  <a:cubicBezTo>
                    <a:pt x="23" y="3148"/>
                    <a:pt x="1" y="3282"/>
                    <a:pt x="90" y="3424"/>
                  </a:cubicBezTo>
                  <a:cubicBezTo>
                    <a:pt x="142" y="3301"/>
                    <a:pt x="168" y="3196"/>
                    <a:pt x="221" y="3107"/>
                  </a:cubicBezTo>
                  <a:cubicBezTo>
                    <a:pt x="356" y="2863"/>
                    <a:pt x="453" y="2610"/>
                    <a:pt x="472" y="2330"/>
                  </a:cubicBezTo>
                  <a:cubicBezTo>
                    <a:pt x="475" y="2299"/>
                    <a:pt x="494" y="2251"/>
                    <a:pt x="513" y="2244"/>
                  </a:cubicBezTo>
                  <a:cubicBezTo>
                    <a:pt x="610" y="2221"/>
                    <a:pt x="587" y="2135"/>
                    <a:pt x="610" y="2071"/>
                  </a:cubicBezTo>
                  <a:cubicBezTo>
                    <a:pt x="647" y="1966"/>
                    <a:pt x="677" y="1859"/>
                    <a:pt x="711" y="1750"/>
                  </a:cubicBezTo>
                  <a:cubicBezTo>
                    <a:pt x="778" y="1555"/>
                    <a:pt x="846" y="1361"/>
                    <a:pt x="913" y="1167"/>
                  </a:cubicBezTo>
                  <a:cubicBezTo>
                    <a:pt x="920" y="1148"/>
                    <a:pt x="931" y="1122"/>
                    <a:pt x="924" y="1107"/>
                  </a:cubicBezTo>
                  <a:cubicBezTo>
                    <a:pt x="856" y="976"/>
                    <a:pt x="939" y="867"/>
                    <a:pt x="969" y="748"/>
                  </a:cubicBezTo>
                  <a:cubicBezTo>
                    <a:pt x="1013" y="572"/>
                    <a:pt x="1032" y="389"/>
                    <a:pt x="1055" y="210"/>
                  </a:cubicBezTo>
                  <a:cubicBezTo>
                    <a:pt x="1062" y="142"/>
                    <a:pt x="1036" y="72"/>
                    <a:pt x="1025" y="4"/>
                  </a:cubicBezTo>
                  <a:cubicBezTo>
                    <a:pt x="1010" y="4"/>
                    <a:pt x="991" y="1"/>
                    <a:pt x="9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
            <p:cNvSpPr/>
            <p:nvPr/>
          </p:nvSpPr>
          <p:spPr>
            <a:xfrm>
              <a:off x="-2453725" y="3847647"/>
              <a:ext cx="194295" cy="84470"/>
            </a:xfrm>
            <a:custGeom>
              <a:avLst/>
              <a:gdLst/>
              <a:ahLst/>
              <a:cxnLst/>
              <a:rect l="l" t="t" r="r" b="b"/>
              <a:pathLst>
                <a:path w="4069" h="1769" extrusionOk="0">
                  <a:moveTo>
                    <a:pt x="4024" y="0"/>
                  </a:moveTo>
                  <a:cubicBezTo>
                    <a:pt x="4027" y="0"/>
                    <a:pt x="4027" y="4"/>
                    <a:pt x="4027" y="4"/>
                  </a:cubicBezTo>
                  <a:cubicBezTo>
                    <a:pt x="4031" y="4"/>
                    <a:pt x="4031" y="4"/>
                    <a:pt x="4034" y="0"/>
                  </a:cubicBezTo>
                  <a:close/>
                  <a:moveTo>
                    <a:pt x="4027" y="4"/>
                  </a:moveTo>
                  <a:cubicBezTo>
                    <a:pt x="3945" y="48"/>
                    <a:pt x="3851" y="86"/>
                    <a:pt x="3781" y="145"/>
                  </a:cubicBezTo>
                  <a:cubicBezTo>
                    <a:pt x="3579" y="307"/>
                    <a:pt x="3403" y="509"/>
                    <a:pt x="3186" y="639"/>
                  </a:cubicBezTo>
                  <a:cubicBezTo>
                    <a:pt x="2835" y="849"/>
                    <a:pt x="2464" y="1020"/>
                    <a:pt x="2095" y="1192"/>
                  </a:cubicBezTo>
                  <a:cubicBezTo>
                    <a:pt x="1859" y="1297"/>
                    <a:pt x="1609" y="1379"/>
                    <a:pt x="1358" y="1458"/>
                  </a:cubicBezTo>
                  <a:cubicBezTo>
                    <a:pt x="1186" y="1514"/>
                    <a:pt x="1003" y="1551"/>
                    <a:pt x="824" y="1585"/>
                  </a:cubicBezTo>
                  <a:cubicBezTo>
                    <a:pt x="637" y="1615"/>
                    <a:pt x="446" y="1619"/>
                    <a:pt x="259" y="1648"/>
                  </a:cubicBezTo>
                  <a:cubicBezTo>
                    <a:pt x="170" y="1660"/>
                    <a:pt x="87" y="1697"/>
                    <a:pt x="1" y="1723"/>
                  </a:cubicBezTo>
                  <a:cubicBezTo>
                    <a:pt x="1" y="1738"/>
                    <a:pt x="5" y="1753"/>
                    <a:pt x="5" y="1768"/>
                  </a:cubicBezTo>
                  <a:cubicBezTo>
                    <a:pt x="99" y="1760"/>
                    <a:pt x="192" y="1760"/>
                    <a:pt x="285" y="1749"/>
                  </a:cubicBezTo>
                  <a:cubicBezTo>
                    <a:pt x="356" y="1742"/>
                    <a:pt x="423" y="1712"/>
                    <a:pt x="491" y="1712"/>
                  </a:cubicBezTo>
                  <a:cubicBezTo>
                    <a:pt x="499" y="1712"/>
                    <a:pt x="510" y="1712"/>
                    <a:pt x="517" y="1715"/>
                  </a:cubicBezTo>
                  <a:cubicBezTo>
                    <a:pt x="551" y="1720"/>
                    <a:pt x="588" y="1720"/>
                    <a:pt x="622" y="1720"/>
                  </a:cubicBezTo>
                  <a:cubicBezTo>
                    <a:pt x="955" y="1720"/>
                    <a:pt x="1250" y="1540"/>
                    <a:pt x="1579" y="1522"/>
                  </a:cubicBezTo>
                  <a:cubicBezTo>
                    <a:pt x="1598" y="1518"/>
                    <a:pt x="1620" y="1506"/>
                    <a:pt x="1638" y="1499"/>
                  </a:cubicBezTo>
                  <a:cubicBezTo>
                    <a:pt x="2117" y="1286"/>
                    <a:pt x="2592" y="1073"/>
                    <a:pt x="3070" y="856"/>
                  </a:cubicBezTo>
                  <a:cubicBezTo>
                    <a:pt x="3186" y="804"/>
                    <a:pt x="3291" y="744"/>
                    <a:pt x="3377" y="635"/>
                  </a:cubicBezTo>
                  <a:cubicBezTo>
                    <a:pt x="3441" y="549"/>
                    <a:pt x="3541" y="459"/>
                    <a:pt x="3642" y="430"/>
                  </a:cubicBezTo>
                  <a:cubicBezTo>
                    <a:pt x="3841" y="378"/>
                    <a:pt x="3919" y="195"/>
                    <a:pt x="4065" y="90"/>
                  </a:cubicBezTo>
                  <a:cubicBezTo>
                    <a:pt x="4069" y="86"/>
                    <a:pt x="4043" y="38"/>
                    <a:pt x="40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
            <p:cNvSpPr/>
            <p:nvPr/>
          </p:nvSpPr>
          <p:spPr>
            <a:xfrm>
              <a:off x="-2788548" y="4035782"/>
              <a:ext cx="170515" cy="73057"/>
            </a:xfrm>
            <a:custGeom>
              <a:avLst/>
              <a:gdLst/>
              <a:ahLst/>
              <a:cxnLst/>
              <a:rect l="l" t="t" r="r" b="b"/>
              <a:pathLst>
                <a:path w="3571" h="1530" extrusionOk="0">
                  <a:moveTo>
                    <a:pt x="1" y="0"/>
                  </a:moveTo>
                  <a:lnTo>
                    <a:pt x="1" y="0"/>
                  </a:lnTo>
                  <a:cubicBezTo>
                    <a:pt x="161" y="168"/>
                    <a:pt x="277" y="359"/>
                    <a:pt x="479" y="359"/>
                  </a:cubicBezTo>
                  <a:cubicBezTo>
                    <a:pt x="498" y="359"/>
                    <a:pt x="513" y="355"/>
                    <a:pt x="531" y="355"/>
                  </a:cubicBezTo>
                  <a:cubicBezTo>
                    <a:pt x="658" y="434"/>
                    <a:pt x="755" y="505"/>
                    <a:pt x="860" y="565"/>
                  </a:cubicBezTo>
                  <a:cubicBezTo>
                    <a:pt x="1032" y="662"/>
                    <a:pt x="1208" y="763"/>
                    <a:pt x="1388" y="845"/>
                  </a:cubicBezTo>
                  <a:cubicBezTo>
                    <a:pt x="1597" y="942"/>
                    <a:pt x="1814" y="1024"/>
                    <a:pt x="2026" y="1110"/>
                  </a:cubicBezTo>
                  <a:cubicBezTo>
                    <a:pt x="2232" y="1193"/>
                    <a:pt x="2434" y="1267"/>
                    <a:pt x="2639" y="1342"/>
                  </a:cubicBezTo>
                  <a:cubicBezTo>
                    <a:pt x="2677" y="1357"/>
                    <a:pt x="2715" y="1369"/>
                    <a:pt x="2756" y="1369"/>
                  </a:cubicBezTo>
                  <a:lnTo>
                    <a:pt x="2763" y="1369"/>
                  </a:lnTo>
                  <a:cubicBezTo>
                    <a:pt x="2778" y="1369"/>
                    <a:pt x="2793" y="1364"/>
                    <a:pt x="2804" y="1364"/>
                  </a:cubicBezTo>
                  <a:cubicBezTo>
                    <a:pt x="2942" y="1364"/>
                    <a:pt x="3065" y="1409"/>
                    <a:pt x="3186" y="1488"/>
                  </a:cubicBezTo>
                  <a:cubicBezTo>
                    <a:pt x="3234" y="1517"/>
                    <a:pt x="3286" y="1529"/>
                    <a:pt x="3339" y="1529"/>
                  </a:cubicBezTo>
                  <a:cubicBezTo>
                    <a:pt x="3417" y="1529"/>
                    <a:pt x="3496" y="1499"/>
                    <a:pt x="3570" y="1450"/>
                  </a:cubicBezTo>
                  <a:cubicBezTo>
                    <a:pt x="3514" y="1409"/>
                    <a:pt x="3458" y="1391"/>
                    <a:pt x="3402" y="1372"/>
                  </a:cubicBezTo>
                  <a:cubicBezTo>
                    <a:pt x="3170" y="1290"/>
                    <a:pt x="2913" y="1319"/>
                    <a:pt x="2689" y="1196"/>
                  </a:cubicBezTo>
                  <a:cubicBezTo>
                    <a:pt x="2610" y="1151"/>
                    <a:pt x="2516" y="1133"/>
                    <a:pt x="2430" y="1103"/>
                  </a:cubicBezTo>
                  <a:cubicBezTo>
                    <a:pt x="2228" y="1032"/>
                    <a:pt x="2026" y="953"/>
                    <a:pt x="1821" y="889"/>
                  </a:cubicBezTo>
                  <a:cubicBezTo>
                    <a:pt x="1537" y="800"/>
                    <a:pt x="1305" y="598"/>
                    <a:pt x="1006" y="539"/>
                  </a:cubicBezTo>
                  <a:cubicBezTo>
                    <a:pt x="924" y="523"/>
                    <a:pt x="853" y="453"/>
                    <a:pt x="778" y="400"/>
                  </a:cubicBezTo>
                  <a:cubicBezTo>
                    <a:pt x="703" y="351"/>
                    <a:pt x="640" y="287"/>
                    <a:pt x="561" y="247"/>
                  </a:cubicBezTo>
                  <a:cubicBezTo>
                    <a:pt x="438" y="180"/>
                    <a:pt x="311" y="123"/>
                    <a:pt x="184" y="63"/>
                  </a:cubicBezTo>
                  <a:cubicBezTo>
                    <a:pt x="161" y="49"/>
                    <a:pt x="139" y="30"/>
                    <a:pt x="113" y="18"/>
                  </a:cubicBezTo>
                  <a:cubicBezTo>
                    <a:pt x="87" y="8"/>
                    <a:pt x="5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
            <p:cNvSpPr/>
            <p:nvPr/>
          </p:nvSpPr>
          <p:spPr>
            <a:xfrm>
              <a:off x="-1679411" y="3166302"/>
              <a:ext cx="103426" cy="20580"/>
            </a:xfrm>
            <a:custGeom>
              <a:avLst/>
              <a:gdLst/>
              <a:ahLst/>
              <a:cxnLst/>
              <a:rect l="l" t="t" r="r" b="b"/>
              <a:pathLst>
                <a:path w="2166" h="431" extrusionOk="0">
                  <a:moveTo>
                    <a:pt x="1881" y="1"/>
                  </a:moveTo>
                  <a:cubicBezTo>
                    <a:pt x="1638" y="34"/>
                    <a:pt x="1399" y="72"/>
                    <a:pt x="1156" y="109"/>
                  </a:cubicBezTo>
                  <a:cubicBezTo>
                    <a:pt x="1063" y="124"/>
                    <a:pt x="965" y="172"/>
                    <a:pt x="876" y="172"/>
                  </a:cubicBezTo>
                  <a:cubicBezTo>
                    <a:pt x="865" y="172"/>
                    <a:pt x="850" y="168"/>
                    <a:pt x="835" y="165"/>
                  </a:cubicBezTo>
                  <a:cubicBezTo>
                    <a:pt x="808" y="161"/>
                    <a:pt x="782" y="158"/>
                    <a:pt x="756" y="158"/>
                  </a:cubicBezTo>
                  <a:cubicBezTo>
                    <a:pt x="670" y="158"/>
                    <a:pt x="596" y="184"/>
                    <a:pt x="509" y="191"/>
                  </a:cubicBezTo>
                  <a:cubicBezTo>
                    <a:pt x="401" y="194"/>
                    <a:pt x="289" y="206"/>
                    <a:pt x="177" y="206"/>
                  </a:cubicBezTo>
                  <a:cubicBezTo>
                    <a:pt x="68" y="210"/>
                    <a:pt x="5" y="251"/>
                    <a:pt x="1" y="401"/>
                  </a:cubicBezTo>
                  <a:cubicBezTo>
                    <a:pt x="68" y="412"/>
                    <a:pt x="125" y="430"/>
                    <a:pt x="177" y="430"/>
                  </a:cubicBezTo>
                  <a:lnTo>
                    <a:pt x="195" y="430"/>
                  </a:lnTo>
                  <a:cubicBezTo>
                    <a:pt x="401" y="412"/>
                    <a:pt x="603" y="382"/>
                    <a:pt x="808" y="360"/>
                  </a:cubicBezTo>
                  <a:cubicBezTo>
                    <a:pt x="1179" y="315"/>
                    <a:pt x="1553" y="277"/>
                    <a:pt x="1926" y="229"/>
                  </a:cubicBezTo>
                  <a:cubicBezTo>
                    <a:pt x="2005" y="217"/>
                    <a:pt x="2076" y="180"/>
                    <a:pt x="2166" y="150"/>
                  </a:cubicBezTo>
                  <a:cubicBezTo>
                    <a:pt x="2079" y="53"/>
                    <a:pt x="1986" y="1"/>
                    <a:pt x="19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
            <p:cNvSpPr/>
            <p:nvPr/>
          </p:nvSpPr>
          <p:spPr>
            <a:xfrm>
              <a:off x="-2135424" y="3360167"/>
              <a:ext cx="42688" cy="148168"/>
            </a:xfrm>
            <a:custGeom>
              <a:avLst/>
              <a:gdLst/>
              <a:ahLst/>
              <a:cxnLst/>
              <a:rect l="l" t="t" r="r" b="b"/>
              <a:pathLst>
                <a:path w="894" h="3103" extrusionOk="0">
                  <a:moveTo>
                    <a:pt x="893" y="0"/>
                  </a:moveTo>
                  <a:lnTo>
                    <a:pt x="893" y="0"/>
                  </a:lnTo>
                  <a:cubicBezTo>
                    <a:pt x="774" y="26"/>
                    <a:pt x="770" y="104"/>
                    <a:pt x="752" y="168"/>
                  </a:cubicBezTo>
                  <a:cubicBezTo>
                    <a:pt x="629" y="549"/>
                    <a:pt x="505" y="931"/>
                    <a:pt x="393" y="1316"/>
                  </a:cubicBezTo>
                  <a:cubicBezTo>
                    <a:pt x="329" y="1540"/>
                    <a:pt x="277" y="1769"/>
                    <a:pt x="236" y="1997"/>
                  </a:cubicBezTo>
                  <a:cubicBezTo>
                    <a:pt x="217" y="2083"/>
                    <a:pt x="258" y="2180"/>
                    <a:pt x="239" y="2258"/>
                  </a:cubicBezTo>
                  <a:cubicBezTo>
                    <a:pt x="184" y="2471"/>
                    <a:pt x="105" y="2677"/>
                    <a:pt x="37" y="2882"/>
                  </a:cubicBezTo>
                  <a:cubicBezTo>
                    <a:pt x="15" y="2957"/>
                    <a:pt x="1" y="3032"/>
                    <a:pt x="60" y="3103"/>
                  </a:cubicBezTo>
                  <a:cubicBezTo>
                    <a:pt x="206" y="2871"/>
                    <a:pt x="220" y="2818"/>
                    <a:pt x="247" y="2609"/>
                  </a:cubicBezTo>
                  <a:cubicBezTo>
                    <a:pt x="255" y="2538"/>
                    <a:pt x="270" y="2471"/>
                    <a:pt x="284" y="2400"/>
                  </a:cubicBezTo>
                  <a:cubicBezTo>
                    <a:pt x="360" y="2045"/>
                    <a:pt x="430" y="1686"/>
                    <a:pt x="512" y="1331"/>
                  </a:cubicBezTo>
                  <a:cubicBezTo>
                    <a:pt x="561" y="1114"/>
                    <a:pt x="591" y="879"/>
                    <a:pt x="700" y="692"/>
                  </a:cubicBezTo>
                  <a:cubicBezTo>
                    <a:pt x="819" y="471"/>
                    <a:pt x="812" y="235"/>
                    <a:pt x="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
            <p:cNvSpPr/>
            <p:nvPr/>
          </p:nvSpPr>
          <p:spPr>
            <a:xfrm>
              <a:off x="-2095982" y="3344983"/>
              <a:ext cx="40540" cy="127827"/>
            </a:xfrm>
            <a:custGeom>
              <a:avLst/>
              <a:gdLst/>
              <a:ahLst/>
              <a:cxnLst/>
              <a:rect l="l" t="t" r="r" b="b"/>
              <a:pathLst>
                <a:path w="849" h="2677" extrusionOk="0">
                  <a:moveTo>
                    <a:pt x="763" y="1"/>
                  </a:moveTo>
                  <a:cubicBezTo>
                    <a:pt x="606" y="184"/>
                    <a:pt x="606" y="184"/>
                    <a:pt x="624" y="412"/>
                  </a:cubicBezTo>
                  <a:cubicBezTo>
                    <a:pt x="628" y="449"/>
                    <a:pt x="602" y="490"/>
                    <a:pt x="588" y="527"/>
                  </a:cubicBezTo>
                  <a:cubicBezTo>
                    <a:pt x="565" y="572"/>
                    <a:pt x="524" y="613"/>
                    <a:pt x="516" y="658"/>
                  </a:cubicBezTo>
                  <a:cubicBezTo>
                    <a:pt x="467" y="1010"/>
                    <a:pt x="269" y="1316"/>
                    <a:pt x="236" y="1675"/>
                  </a:cubicBezTo>
                  <a:cubicBezTo>
                    <a:pt x="210" y="1940"/>
                    <a:pt x="112" y="2199"/>
                    <a:pt x="34" y="2453"/>
                  </a:cubicBezTo>
                  <a:cubicBezTo>
                    <a:pt x="0" y="2553"/>
                    <a:pt x="27" y="2613"/>
                    <a:pt x="105" y="2677"/>
                  </a:cubicBezTo>
                  <a:cubicBezTo>
                    <a:pt x="217" y="2565"/>
                    <a:pt x="210" y="2408"/>
                    <a:pt x="229" y="2277"/>
                  </a:cubicBezTo>
                  <a:cubicBezTo>
                    <a:pt x="296" y="1791"/>
                    <a:pt x="445" y="1328"/>
                    <a:pt x="617" y="867"/>
                  </a:cubicBezTo>
                  <a:cubicBezTo>
                    <a:pt x="659" y="748"/>
                    <a:pt x="711" y="617"/>
                    <a:pt x="700" y="498"/>
                  </a:cubicBezTo>
                  <a:cubicBezTo>
                    <a:pt x="692" y="408"/>
                    <a:pt x="707" y="348"/>
                    <a:pt x="748" y="273"/>
                  </a:cubicBezTo>
                  <a:cubicBezTo>
                    <a:pt x="790" y="191"/>
                    <a:pt x="849" y="98"/>
                    <a:pt x="7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
            <p:cNvSpPr/>
            <p:nvPr/>
          </p:nvSpPr>
          <p:spPr>
            <a:xfrm>
              <a:off x="-1332937" y="3051177"/>
              <a:ext cx="90391" cy="69667"/>
            </a:xfrm>
            <a:custGeom>
              <a:avLst/>
              <a:gdLst/>
              <a:ahLst/>
              <a:cxnLst/>
              <a:rect l="l" t="t" r="r" b="b"/>
              <a:pathLst>
                <a:path w="1893" h="1459" extrusionOk="0">
                  <a:moveTo>
                    <a:pt x="1855" y="0"/>
                  </a:moveTo>
                  <a:cubicBezTo>
                    <a:pt x="1806" y="26"/>
                    <a:pt x="1758" y="49"/>
                    <a:pt x="1713" y="79"/>
                  </a:cubicBezTo>
                  <a:cubicBezTo>
                    <a:pt x="1402" y="273"/>
                    <a:pt x="1160" y="557"/>
                    <a:pt x="838" y="744"/>
                  </a:cubicBezTo>
                  <a:cubicBezTo>
                    <a:pt x="584" y="894"/>
                    <a:pt x="360" y="1099"/>
                    <a:pt x="124" y="1279"/>
                  </a:cubicBezTo>
                  <a:cubicBezTo>
                    <a:pt x="79" y="1316"/>
                    <a:pt x="42" y="1368"/>
                    <a:pt x="1" y="1413"/>
                  </a:cubicBezTo>
                  <a:cubicBezTo>
                    <a:pt x="8" y="1428"/>
                    <a:pt x="16" y="1444"/>
                    <a:pt x="23" y="1458"/>
                  </a:cubicBezTo>
                  <a:cubicBezTo>
                    <a:pt x="75" y="1447"/>
                    <a:pt x="143" y="1451"/>
                    <a:pt x="184" y="1421"/>
                  </a:cubicBezTo>
                  <a:cubicBezTo>
                    <a:pt x="494" y="1192"/>
                    <a:pt x="801" y="954"/>
                    <a:pt x="1111" y="718"/>
                  </a:cubicBezTo>
                  <a:cubicBezTo>
                    <a:pt x="1160" y="677"/>
                    <a:pt x="1205" y="632"/>
                    <a:pt x="1253" y="591"/>
                  </a:cubicBezTo>
                  <a:cubicBezTo>
                    <a:pt x="1440" y="452"/>
                    <a:pt x="1631" y="318"/>
                    <a:pt x="1814" y="176"/>
                  </a:cubicBezTo>
                  <a:cubicBezTo>
                    <a:pt x="1855" y="146"/>
                    <a:pt x="1870" y="86"/>
                    <a:pt x="1892" y="38"/>
                  </a:cubicBezTo>
                  <a:cubicBezTo>
                    <a:pt x="1881" y="26"/>
                    <a:pt x="1870" y="12"/>
                    <a:pt x="18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
            <p:cNvSpPr/>
            <p:nvPr/>
          </p:nvSpPr>
          <p:spPr>
            <a:xfrm>
              <a:off x="-2066377" y="3159140"/>
              <a:ext cx="68760" cy="117513"/>
            </a:xfrm>
            <a:custGeom>
              <a:avLst/>
              <a:gdLst/>
              <a:ahLst/>
              <a:cxnLst/>
              <a:rect l="l" t="t" r="r" b="b"/>
              <a:pathLst>
                <a:path w="1440" h="2461" extrusionOk="0">
                  <a:moveTo>
                    <a:pt x="1395" y="1"/>
                  </a:moveTo>
                  <a:cubicBezTo>
                    <a:pt x="1339" y="65"/>
                    <a:pt x="1276" y="125"/>
                    <a:pt x="1224" y="196"/>
                  </a:cubicBezTo>
                  <a:cubicBezTo>
                    <a:pt x="1129" y="327"/>
                    <a:pt x="1040" y="461"/>
                    <a:pt x="950" y="596"/>
                  </a:cubicBezTo>
                  <a:cubicBezTo>
                    <a:pt x="831" y="786"/>
                    <a:pt x="703" y="973"/>
                    <a:pt x="591" y="1167"/>
                  </a:cubicBezTo>
                  <a:cubicBezTo>
                    <a:pt x="479" y="1369"/>
                    <a:pt x="389" y="1583"/>
                    <a:pt x="270" y="1784"/>
                  </a:cubicBezTo>
                  <a:cubicBezTo>
                    <a:pt x="147" y="1997"/>
                    <a:pt x="53" y="2218"/>
                    <a:pt x="1" y="2461"/>
                  </a:cubicBezTo>
                  <a:lnTo>
                    <a:pt x="8" y="2461"/>
                  </a:lnTo>
                  <a:cubicBezTo>
                    <a:pt x="113" y="2461"/>
                    <a:pt x="170" y="2382"/>
                    <a:pt x="187" y="2300"/>
                  </a:cubicBezTo>
                  <a:cubicBezTo>
                    <a:pt x="251" y="2049"/>
                    <a:pt x="427" y="1859"/>
                    <a:pt x="491" y="1605"/>
                  </a:cubicBezTo>
                  <a:cubicBezTo>
                    <a:pt x="546" y="1381"/>
                    <a:pt x="708" y="1179"/>
                    <a:pt x="838" y="977"/>
                  </a:cubicBezTo>
                  <a:cubicBezTo>
                    <a:pt x="1014" y="703"/>
                    <a:pt x="1205" y="442"/>
                    <a:pt x="1384" y="173"/>
                  </a:cubicBezTo>
                  <a:cubicBezTo>
                    <a:pt x="1414" y="132"/>
                    <a:pt x="1421" y="80"/>
                    <a:pt x="1440" y="30"/>
                  </a:cubicBezTo>
                  <a:cubicBezTo>
                    <a:pt x="1426" y="20"/>
                    <a:pt x="1410" y="13"/>
                    <a:pt x="1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
            <p:cNvSpPr/>
            <p:nvPr/>
          </p:nvSpPr>
          <p:spPr>
            <a:xfrm>
              <a:off x="-1424283" y="3119698"/>
              <a:ext cx="87621" cy="50567"/>
            </a:xfrm>
            <a:custGeom>
              <a:avLst/>
              <a:gdLst/>
              <a:ahLst/>
              <a:cxnLst/>
              <a:rect l="l" t="t" r="r" b="b"/>
              <a:pathLst>
                <a:path w="1835" h="1059" extrusionOk="0">
                  <a:moveTo>
                    <a:pt x="1776" y="1"/>
                  </a:moveTo>
                  <a:cubicBezTo>
                    <a:pt x="1574" y="116"/>
                    <a:pt x="1376" y="233"/>
                    <a:pt x="1174" y="352"/>
                  </a:cubicBezTo>
                  <a:cubicBezTo>
                    <a:pt x="1162" y="359"/>
                    <a:pt x="1159" y="375"/>
                    <a:pt x="1148" y="382"/>
                  </a:cubicBezTo>
                  <a:cubicBezTo>
                    <a:pt x="1099" y="430"/>
                    <a:pt x="1054" y="483"/>
                    <a:pt x="994" y="516"/>
                  </a:cubicBezTo>
                  <a:cubicBezTo>
                    <a:pt x="725" y="689"/>
                    <a:pt x="430" y="801"/>
                    <a:pt x="127" y="901"/>
                  </a:cubicBezTo>
                  <a:cubicBezTo>
                    <a:pt x="86" y="917"/>
                    <a:pt x="56" y="961"/>
                    <a:pt x="0" y="1006"/>
                  </a:cubicBezTo>
                  <a:cubicBezTo>
                    <a:pt x="86" y="1040"/>
                    <a:pt x="157" y="1058"/>
                    <a:pt x="217" y="1058"/>
                  </a:cubicBezTo>
                  <a:cubicBezTo>
                    <a:pt x="269" y="1058"/>
                    <a:pt x="314" y="1044"/>
                    <a:pt x="351" y="1006"/>
                  </a:cubicBezTo>
                  <a:cubicBezTo>
                    <a:pt x="497" y="868"/>
                    <a:pt x="669" y="804"/>
                    <a:pt x="853" y="749"/>
                  </a:cubicBezTo>
                  <a:cubicBezTo>
                    <a:pt x="901" y="734"/>
                    <a:pt x="942" y="708"/>
                    <a:pt x="983" y="682"/>
                  </a:cubicBezTo>
                  <a:cubicBezTo>
                    <a:pt x="1193" y="551"/>
                    <a:pt x="1383" y="385"/>
                    <a:pt x="1619" y="292"/>
                  </a:cubicBezTo>
                  <a:cubicBezTo>
                    <a:pt x="1727" y="251"/>
                    <a:pt x="1805" y="143"/>
                    <a:pt x="1835" y="12"/>
                  </a:cubicBezTo>
                  <a:cubicBezTo>
                    <a:pt x="1809" y="9"/>
                    <a:pt x="1795" y="1"/>
                    <a:pt x="17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
            <p:cNvSpPr/>
            <p:nvPr/>
          </p:nvSpPr>
          <p:spPr>
            <a:xfrm>
              <a:off x="-2210582" y="3991852"/>
              <a:ext cx="65561" cy="49994"/>
            </a:xfrm>
            <a:custGeom>
              <a:avLst/>
              <a:gdLst/>
              <a:ahLst/>
              <a:cxnLst/>
              <a:rect l="l" t="t" r="r" b="b"/>
              <a:pathLst>
                <a:path w="1373" h="1047" extrusionOk="0">
                  <a:moveTo>
                    <a:pt x="1358" y="1"/>
                  </a:moveTo>
                  <a:lnTo>
                    <a:pt x="1358" y="1"/>
                  </a:lnTo>
                  <a:cubicBezTo>
                    <a:pt x="1290" y="30"/>
                    <a:pt x="1227" y="46"/>
                    <a:pt x="1175" y="82"/>
                  </a:cubicBezTo>
                  <a:cubicBezTo>
                    <a:pt x="992" y="217"/>
                    <a:pt x="808" y="360"/>
                    <a:pt x="625" y="501"/>
                  </a:cubicBezTo>
                  <a:cubicBezTo>
                    <a:pt x="426" y="662"/>
                    <a:pt x="229" y="823"/>
                    <a:pt x="0" y="1010"/>
                  </a:cubicBezTo>
                  <a:cubicBezTo>
                    <a:pt x="64" y="1028"/>
                    <a:pt x="98" y="1047"/>
                    <a:pt x="120" y="1047"/>
                  </a:cubicBezTo>
                  <a:cubicBezTo>
                    <a:pt x="124" y="1047"/>
                    <a:pt x="128" y="1047"/>
                    <a:pt x="131" y="1043"/>
                  </a:cubicBezTo>
                  <a:cubicBezTo>
                    <a:pt x="207" y="1010"/>
                    <a:pt x="288" y="972"/>
                    <a:pt x="355" y="924"/>
                  </a:cubicBezTo>
                  <a:cubicBezTo>
                    <a:pt x="655" y="700"/>
                    <a:pt x="954" y="472"/>
                    <a:pt x="1253" y="247"/>
                  </a:cubicBezTo>
                  <a:cubicBezTo>
                    <a:pt x="1323" y="191"/>
                    <a:pt x="1373" y="127"/>
                    <a:pt x="13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
            <p:cNvSpPr/>
            <p:nvPr/>
          </p:nvSpPr>
          <p:spPr>
            <a:xfrm>
              <a:off x="-2030469" y="3762461"/>
              <a:ext cx="46270" cy="89675"/>
            </a:xfrm>
            <a:custGeom>
              <a:avLst/>
              <a:gdLst/>
              <a:ahLst/>
              <a:cxnLst/>
              <a:rect l="l" t="t" r="r" b="b"/>
              <a:pathLst>
                <a:path w="969" h="1878" extrusionOk="0">
                  <a:moveTo>
                    <a:pt x="867" y="1"/>
                  </a:moveTo>
                  <a:cubicBezTo>
                    <a:pt x="826" y="95"/>
                    <a:pt x="759" y="173"/>
                    <a:pt x="770" y="236"/>
                  </a:cubicBezTo>
                  <a:cubicBezTo>
                    <a:pt x="793" y="330"/>
                    <a:pt x="744" y="386"/>
                    <a:pt x="714" y="454"/>
                  </a:cubicBezTo>
                  <a:cubicBezTo>
                    <a:pt x="674" y="550"/>
                    <a:pt x="613" y="637"/>
                    <a:pt x="565" y="730"/>
                  </a:cubicBezTo>
                  <a:cubicBezTo>
                    <a:pt x="498" y="857"/>
                    <a:pt x="464" y="1003"/>
                    <a:pt x="374" y="1104"/>
                  </a:cubicBezTo>
                  <a:cubicBezTo>
                    <a:pt x="172" y="1320"/>
                    <a:pt x="165" y="1612"/>
                    <a:pt x="1" y="1877"/>
                  </a:cubicBezTo>
                  <a:cubicBezTo>
                    <a:pt x="127" y="1844"/>
                    <a:pt x="176" y="1784"/>
                    <a:pt x="210" y="1720"/>
                  </a:cubicBezTo>
                  <a:cubicBezTo>
                    <a:pt x="310" y="1537"/>
                    <a:pt x="408" y="1351"/>
                    <a:pt x="494" y="1156"/>
                  </a:cubicBezTo>
                  <a:cubicBezTo>
                    <a:pt x="598" y="920"/>
                    <a:pt x="700" y="681"/>
                    <a:pt x="848" y="468"/>
                  </a:cubicBezTo>
                  <a:cubicBezTo>
                    <a:pt x="969" y="304"/>
                    <a:pt x="969" y="233"/>
                    <a:pt x="8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
            <p:cNvSpPr/>
            <p:nvPr/>
          </p:nvSpPr>
          <p:spPr>
            <a:xfrm>
              <a:off x="-1443049" y="2927122"/>
              <a:ext cx="58207" cy="45219"/>
            </a:xfrm>
            <a:custGeom>
              <a:avLst/>
              <a:gdLst/>
              <a:ahLst/>
              <a:cxnLst/>
              <a:rect l="l" t="t" r="r" b="b"/>
              <a:pathLst>
                <a:path w="1219" h="947" extrusionOk="0">
                  <a:moveTo>
                    <a:pt x="1137" y="0"/>
                  </a:moveTo>
                  <a:cubicBezTo>
                    <a:pt x="1103" y="27"/>
                    <a:pt x="1066" y="53"/>
                    <a:pt x="1036" y="83"/>
                  </a:cubicBezTo>
                  <a:cubicBezTo>
                    <a:pt x="853" y="262"/>
                    <a:pt x="628" y="381"/>
                    <a:pt x="423" y="528"/>
                  </a:cubicBezTo>
                  <a:cubicBezTo>
                    <a:pt x="311" y="610"/>
                    <a:pt x="195" y="692"/>
                    <a:pt x="90" y="781"/>
                  </a:cubicBezTo>
                  <a:cubicBezTo>
                    <a:pt x="57" y="807"/>
                    <a:pt x="45" y="864"/>
                    <a:pt x="0" y="947"/>
                  </a:cubicBezTo>
                  <a:cubicBezTo>
                    <a:pt x="147" y="879"/>
                    <a:pt x="254" y="849"/>
                    <a:pt x="337" y="785"/>
                  </a:cubicBezTo>
                  <a:cubicBezTo>
                    <a:pt x="427" y="718"/>
                    <a:pt x="490" y="621"/>
                    <a:pt x="568" y="543"/>
                  </a:cubicBezTo>
                  <a:cubicBezTo>
                    <a:pt x="602" y="509"/>
                    <a:pt x="651" y="490"/>
                    <a:pt x="692" y="460"/>
                  </a:cubicBezTo>
                  <a:cubicBezTo>
                    <a:pt x="770" y="400"/>
                    <a:pt x="849" y="345"/>
                    <a:pt x="927" y="284"/>
                  </a:cubicBezTo>
                  <a:cubicBezTo>
                    <a:pt x="1025" y="210"/>
                    <a:pt x="1118" y="127"/>
                    <a:pt x="1219" y="57"/>
                  </a:cubicBezTo>
                  <a:cubicBezTo>
                    <a:pt x="1193" y="38"/>
                    <a:pt x="1167" y="19"/>
                    <a:pt x="11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
            <p:cNvSpPr/>
            <p:nvPr/>
          </p:nvSpPr>
          <p:spPr>
            <a:xfrm>
              <a:off x="-1416452" y="2950663"/>
              <a:ext cx="71052" cy="52000"/>
            </a:xfrm>
            <a:custGeom>
              <a:avLst/>
              <a:gdLst/>
              <a:ahLst/>
              <a:cxnLst/>
              <a:rect l="l" t="t" r="r" b="b"/>
              <a:pathLst>
                <a:path w="1488" h="1089" extrusionOk="0">
                  <a:moveTo>
                    <a:pt x="1369" y="0"/>
                  </a:moveTo>
                  <a:cubicBezTo>
                    <a:pt x="1353" y="9"/>
                    <a:pt x="1339" y="19"/>
                    <a:pt x="1320" y="27"/>
                  </a:cubicBezTo>
                  <a:cubicBezTo>
                    <a:pt x="1309" y="31"/>
                    <a:pt x="1301" y="45"/>
                    <a:pt x="1290" y="53"/>
                  </a:cubicBezTo>
                  <a:cubicBezTo>
                    <a:pt x="1039" y="247"/>
                    <a:pt x="785" y="442"/>
                    <a:pt x="535" y="633"/>
                  </a:cubicBezTo>
                  <a:cubicBezTo>
                    <a:pt x="359" y="771"/>
                    <a:pt x="180" y="906"/>
                    <a:pt x="0" y="1040"/>
                  </a:cubicBezTo>
                  <a:cubicBezTo>
                    <a:pt x="8" y="1055"/>
                    <a:pt x="16" y="1073"/>
                    <a:pt x="23" y="1089"/>
                  </a:cubicBezTo>
                  <a:cubicBezTo>
                    <a:pt x="32" y="1088"/>
                    <a:pt x="42" y="1088"/>
                    <a:pt x="52" y="1088"/>
                  </a:cubicBezTo>
                  <a:cubicBezTo>
                    <a:pt x="62" y="1088"/>
                    <a:pt x="73" y="1088"/>
                    <a:pt x="83" y="1088"/>
                  </a:cubicBezTo>
                  <a:cubicBezTo>
                    <a:pt x="118" y="1088"/>
                    <a:pt x="151" y="1086"/>
                    <a:pt x="165" y="1070"/>
                  </a:cubicBezTo>
                  <a:cubicBezTo>
                    <a:pt x="378" y="808"/>
                    <a:pt x="707" y="681"/>
                    <a:pt x="931" y="435"/>
                  </a:cubicBezTo>
                  <a:cubicBezTo>
                    <a:pt x="1141" y="423"/>
                    <a:pt x="1193" y="199"/>
                    <a:pt x="1379" y="124"/>
                  </a:cubicBezTo>
                  <a:cubicBezTo>
                    <a:pt x="1417" y="109"/>
                    <a:pt x="1455" y="90"/>
                    <a:pt x="1488" y="64"/>
                  </a:cubicBezTo>
                  <a:cubicBezTo>
                    <a:pt x="1447" y="45"/>
                    <a:pt x="1410" y="23"/>
                    <a:pt x="13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
            <p:cNvSpPr/>
            <p:nvPr/>
          </p:nvSpPr>
          <p:spPr>
            <a:xfrm>
              <a:off x="-1935876" y="3131636"/>
              <a:ext cx="74681" cy="64319"/>
            </a:xfrm>
            <a:custGeom>
              <a:avLst/>
              <a:gdLst/>
              <a:ahLst/>
              <a:cxnLst/>
              <a:rect l="l" t="t" r="r" b="b"/>
              <a:pathLst>
                <a:path w="1564" h="1347" extrusionOk="0">
                  <a:moveTo>
                    <a:pt x="1563" y="1"/>
                  </a:moveTo>
                  <a:cubicBezTo>
                    <a:pt x="1519" y="9"/>
                    <a:pt x="1496" y="9"/>
                    <a:pt x="1481" y="16"/>
                  </a:cubicBezTo>
                  <a:cubicBezTo>
                    <a:pt x="1253" y="158"/>
                    <a:pt x="1065" y="353"/>
                    <a:pt x="838" y="491"/>
                  </a:cubicBezTo>
                  <a:cubicBezTo>
                    <a:pt x="722" y="562"/>
                    <a:pt x="632" y="682"/>
                    <a:pt x="532" y="779"/>
                  </a:cubicBezTo>
                  <a:cubicBezTo>
                    <a:pt x="482" y="824"/>
                    <a:pt x="434" y="861"/>
                    <a:pt x="389" y="910"/>
                  </a:cubicBezTo>
                  <a:cubicBezTo>
                    <a:pt x="263" y="1037"/>
                    <a:pt x="139" y="1167"/>
                    <a:pt x="1" y="1306"/>
                  </a:cubicBezTo>
                  <a:cubicBezTo>
                    <a:pt x="42" y="1332"/>
                    <a:pt x="75" y="1347"/>
                    <a:pt x="109" y="1347"/>
                  </a:cubicBezTo>
                  <a:cubicBezTo>
                    <a:pt x="150" y="1347"/>
                    <a:pt x="187" y="1321"/>
                    <a:pt x="236" y="1269"/>
                  </a:cubicBezTo>
                  <a:cubicBezTo>
                    <a:pt x="285" y="1220"/>
                    <a:pt x="322" y="1160"/>
                    <a:pt x="370" y="1108"/>
                  </a:cubicBezTo>
                  <a:cubicBezTo>
                    <a:pt x="475" y="999"/>
                    <a:pt x="610" y="917"/>
                    <a:pt x="681" y="775"/>
                  </a:cubicBezTo>
                  <a:cubicBezTo>
                    <a:pt x="699" y="737"/>
                    <a:pt x="737" y="708"/>
                    <a:pt x="770" y="685"/>
                  </a:cubicBezTo>
                  <a:cubicBezTo>
                    <a:pt x="984" y="528"/>
                    <a:pt x="1200" y="375"/>
                    <a:pt x="1417" y="218"/>
                  </a:cubicBezTo>
                  <a:cubicBezTo>
                    <a:pt x="1455" y="188"/>
                    <a:pt x="1496" y="154"/>
                    <a:pt x="1526" y="118"/>
                  </a:cubicBezTo>
                  <a:cubicBezTo>
                    <a:pt x="1545" y="91"/>
                    <a:pt x="1548" y="50"/>
                    <a:pt x="15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
            <p:cNvSpPr/>
            <p:nvPr/>
          </p:nvSpPr>
          <p:spPr>
            <a:xfrm>
              <a:off x="-2140581" y="3874721"/>
              <a:ext cx="49612" cy="52382"/>
            </a:xfrm>
            <a:custGeom>
              <a:avLst/>
              <a:gdLst/>
              <a:ahLst/>
              <a:cxnLst/>
              <a:rect l="l" t="t" r="r" b="b"/>
              <a:pathLst>
                <a:path w="1039" h="1097" extrusionOk="0">
                  <a:moveTo>
                    <a:pt x="983" y="1"/>
                  </a:moveTo>
                  <a:cubicBezTo>
                    <a:pt x="878" y="1"/>
                    <a:pt x="822" y="76"/>
                    <a:pt x="763" y="147"/>
                  </a:cubicBezTo>
                  <a:cubicBezTo>
                    <a:pt x="564" y="386"/>
                    <a:pt x="363" y="622"/>
                    <a:pt x="168" y="861"/>
                  </a:cubicBezTo>
                  <a:cubicBezTo>
                    <a:pt x="112" y="929"/>
                    <a:pt x="67" y="1003"/>
                    <a:pt x="0" y="1096"/>
                  </a:cubicBezTo>
                  <a:cubicBezTo>
                    <a:pt x="187" y="1074"/>
                    <a:pt x="235" y="1041"/>
                    <a:pt x="325" y="910"/>
                  </a:cubicBezTo>
                  <a:cubicBezTo>
                    <a:pt x="389" y="824"/>
                    <a:pt x="449" y="738"/>
                    <a:pt x="520" y="659"/>
                  </a:cubicBezTo>
                  <a:cubicBezTo>
                    <a:pt x="684" y="465"/>
                    <a:pt x="852" y="278"/>
                    <a:pt x="1020" y="83"/>
                  </a:cubicBezTo>
                  <a:cubicBezTo>
                    <a:pt x="1032" y="68"/>
                    <a:pt x="1032" y="46"/>
                    <a:pt x="1039" y="9"/>
                  </a:cubicBezTo>
                  <a:cubicBezTo>
                    <a:pt x="1020" y="5"/>
                    <a:pt x="1001" y="1"/>
                    <a:pt x="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
            <p:cNvSpPr/>
            <p:nvPr/>
          </p:nvSpPr>
          <p:spPr>
            <a:xfrm>
              <a:off x="-2613306" y="4106786"/>
              <a:ext cx="73774" cy="10935"/>
            </a:xfrm>
            <a:custGeom>
              <a:avLst/>
              <a:gdLst/>
              <a:ahLst/>
              <a:cxnLst/>
              <a:rect l="l" t="t" r="r" b="b"/>
              <a:pathLst>
                <a:path w="1545" h="229" extrusionOk="0">
                  <a:moveTo>
                    <a:pt x="241" y="1"/>
                  </a:moveTo>
                  <a:cubicBezTo>
                    <a:pt x="162" y="1"/>
                    <a:pt x="84" y="16"/>
                    <a:pt x="1" y="61"/>
                  </a:cubicBezTo>
                  <a:cubicBezTo>
                    <a:pt x="222" y="165"/>
                    <a:pt x="454" y="218"/>
                    <a:pt x="693" y="218"/>
                  </a:cubicBezTo>
                  <a:cubicBezTo>
                    <a:pt x="749" y="218"/>
                    <a:pt x="805" y="213"/>
                    <a:pt x="861" y="206"/>
                  </a:cubicBezTo>
                  <a:lnTo>
                    <a:pt x="1022" y="206"/>
                  </a:lnTo>
                  <a:cubicBezTo>
                    <a:pt x="1167" y="213"/>
                    <a:pt x="1313" y="229"/>
                    <a:pt x="1463" y="229"/>
                  </a:cubicBezTo>
                  <a:cubicBezTo>
                    <a:pt x="1489" y="229"/>
                    <a:pt x="1519" y="177"/>
                    <a:pt x="1545" y="151"/>
                  </a:cubicBezTo>
                  <a:cubicBezTo>
                    <a:pt x="1538" y="132"/>
                    <a:pt x="1531" y="117"/>
                    <a:pt x="1523" y="101"/>
                  </a:cubicBezTo>
                  <a:cubicBezTo>
                    <a:pt x="1474" y="113"/>
                    <a:pt x="1422" y="117"/>
                    <a:pt x="1369" y="117"/>
                  </a:cubicBezTo>
                  <a:cubicBezTo>
                    <a:pt x="1313" y="117"/>
                    <a:pt x="1257" y="113"/>
                    <a:pt x="1198" y="106"/>
                  </a:cubicBezTo>
                  <a:cubicBezTo>
                    <a:pt x="1141" y="101"/>
                    <a:pt x="1086" y="98"/>
                    <a:pt x="1026" y="98"/>
                  </a:cubicBezTo>
                  <a:cubicBezTo>
                    <a:pt x="958" y="98"/>
                    <a:pt x="887" y="106"/>
                    <a:pt x="820" y="124"/>
                  </a:cubicBezTo>
                  <a:cubicBezTo>
                    <a:pt x="808" y="128"/>
                    <a:pt x="798" y="128"/>
                    <a:pt x="790" y="128"/>
                  </a:cubicBezTo>
                  <a:cubicBezTo>
                    <a:pt x="738" y="128"/>
                    <a:pt x="674" y="98"/>
                    <a:pt x="618" y="83"/>
                  </a:cubicBezTo>
                  <a:cubicBezTo>
                    <a:pt x="494" y="46"/>
                    <a:pt x="368" y="1"/>
                    <a:pt x="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
            <p:cNvSpPr/>
            <p:nvPr/>
          </p:nvSpPr>
          <p:spPr>
            <a:xfrm>
              <a:off x="-1911954" y="3427972"/>
              <a:ext cx="23588" cy="69476"/>
            </a:xfrm>
            <a:custGeom>
              <a:avLst/>
              <a:gdLst/>
              <a:ahLst/>
              <a:cxnLst/>
              <a:rect l="l" t="t" r="r" b="b"/>
              <a:pathLst>
                <a:path w="494" h="1455" extrusionOk="0">
                  <a:moveTo>
                    <a:pt x="445" y="1"/>
                  </a:moveTo>
                  <a:cubicBezTo>
                    <a:pt x="337" y="285"/>
                    <a:pt x="247" y="513"/>
                    <a:pt x="157" y="744"/>
                  </a:cubicBezTo>
                  <a:cubicBezTo>
                    <a:pt x="76" y="965"/>
                    <a:pt x="0" y="1189"/>
                    <a:pt x="34" y="1455"/>
                  </a:cubicBezTo>
                  <a:cubicBezTo>
                    <a:pt x="150" y="1380"/>
                    <a:pt x="150" y="1380"/>
                    <a:pt x="165" y="1294"/>
                  </a:cubicBezTo>
                  <a:cubicBezTo>
                    <a:pt x="195" y="1148"/>
                    <a:pt x="224" y="1006"/>
                    <a:pt x="266" y="864"/>
                  </a:cubicBezTo>
                  <a:cubicBezTo>
                    <a:pt x="333" y="636"/>
                    <a:pt x="412" y="411"/>
                    <a:pt x="479" y="184"/>
                  </a:cubicBezTo>
                  <a:cubicBezTo>
                    <a:pt x="494" y="142"/>
                    <a:pt x="464" y="94"/>
                    <a:pt x="4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
            <p:cNvSpPr/>
            <p:nvPr/>
          </p:nvSpPr>
          <p:spPr>
            <a:xfrm>
              <a:off x="-1931245" y="3504372"/>
              <a:ext cx="23111" cy="73392"/>
            </a:xfrm>
            <a:custGeom>
              <a:avLst/>
              <a:gdLst/>
              <a:ahLst/>
              <a:cxnLst/>
              <a:rect l="l" t="t" r="r" b="b"/>
              <a:pathLst>
                <a:path w="484" h="1537" extrusionOk="0">
                  <a:moveTo>
                    <a:pt x="385" y="0"/>
                  </a:moveTo>
                  <a:cubicBezTo>
                    <a:pt x="333" y="184"/>
                    <a:pt x="262" y="348"/>
                    <a:pt x="251" y="521"/>
                  </a:cubicBezTo>
                  <a:cubicBezTo>
                    <a:pt x="244" y="707"/>
                    <a:pt x="195" y="871"/>
                    <a:pt x="131" y="1047"/>
                  </a:cubicBezTo>
                  <a:cubicBezTo>
                    <a:pt x="83" y="1189"/>
                    <a:pt x="0" y="1350"/>
                    <a:pt x="131" y="1537"/>
                  </a:cubicBezTo>
                  <a:cubicBezTo>
                    <a:pt x="166" y="1470"/>
                    <a:pt x="188" y="1436"/>
                    <a:pt x="199" y="1395"/>
                  </a:cubicBezTo>
                  <a:cubicBezTo>
                    <a:pt x="259" y="1211"/>
                    <a:pt x="202" y="999"/>
                    <a:pt x="340" y="835"/>
                  </a:cubicBezTo>
                  <a:cubicBezTo>
                    <a:pt x="323" y="628"/>
                    <a:pt x="390" y="442"/>
                    <a:pt x="449" y="255"/>
                  </a:cubicBezTo>
                  <a:cubicBezTo>
                    <a:pt x="475" y="165"/>
                    <a:pt x="483" y="76"/>
                    <a:pt x="3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
            <p:cNvSpPr/>
            <p:nvPr/>
          </p:nvSpPr>
          <p:spPr>
            <a:xfrm>
              <a:off x="-2095982" y="3276605"/>
              <a:ext cx="30894" cy="73392"/>
            </a:xfrm>
            <a:custGeom>
              <a:avLst/>
              <a:gdLst/>
              <a:ahLst/>
              <a:cxnLst/>
              <a:rect l="l" t="t" r="r" b="b"/>
              <a:pathLst>
                <a:path w="647" h="1537" extrusionOk="0">
                  <a:moveTo>
                    <a:pt x="614" y="1"/>
                  </a:moveTo>
                  <a:cubicBezTo>
                    <a:pt x="614" y="4"/>
                    <a:pt x="614" y="8"/>
                    <a:pt x="617" y="12"/>
                  </a:cubicBezTo>
                  <a:cubicBezTo>
                    <a:pt x="617" y="8"/>
                    <a:pt x="621" y="4"/>
                    <a:pt x="621" y="1"/>
                  </a:cubicBezTo>
                  <a:close/>
                  <a:moveTo>
                    <a:pt x="617" y="12"/>
                  </a:moveTo>
                  <a:cubicBezTo>
                    <a:pt x="538" y="195"/>
                    <a:pt x="457" y="379"/>
                    <a:pt x="378" y="562"/>
                  </a:cubicBezTo>
                  <a:cubicBezTo>
                    <a:pt x="277" y="805"/>
                    <a:pt x="179" y="1043"/>
                    <a:pt x="83" y="1287"/>
                  </a:cubicBezTo>
                  <a:cubicBezTo>
                    <a:pt x="53" y="1369"/>
                    <a:pt x="31" y="1455"/>
                    <a:pt x="0" y="1537"/>
                  </a:cubicBezTo>
                  <a:cubicBezTo>
                    <a:pt x="64" y="1533"/>
                    <a:pt x="112" y="1514"/>
                    <a:pt x="127" y="1481"/>
                  </a:cubicBezTo>
                  <a:cubicBezTo>
                    <a:pt x="176" y="1380"/>
                    <a:pt x="195" y="1264"/>
                    <a:pt x="255" y="1171"/>
                  </a:cubicBezTo>
                  <a:cubicBezTo>
                    <a:pt x="457" y="842"/>
                    <a:pt x="505" y="460"/>
                    <a:pt x="636" y="113"/>
                  </a:cubicBezTo>
                  <a:cubicBezTo>
                    <a:pt x="647" y="87"/>
                    <a:pt x="628" y="46"/>
                    <a:pt x="617"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
            <p:cNvSpPr/>
            <p:nvPr/>
          </p:nvSpPr>
          <p:spPr>
            <a:xfrm>
              <a:off x="-1553685" y="3120605"/>
              <a:ext cx="64988" cy="21297"/>
            </a:xfrm>
            <a:custGeom>
              <a:avLst/>
              <a:gdLst/>
              <a:ahLst/>
              <a:cxnLst/>
              <a:rect l="l" t="t" r="r" b="b"/>
              <a:pathLst>
                <a:path w="1361" h="446" extrusionOk="0">
                  <a:moveTo>
                    <a:pt x="0" y="416"/>
                  </a:moveTo>
                  <a:lnTo>
                    <a:pt x="0" y="423"/>
                  </a:lnTo>
                  <a:cubicBezTo>
                    <a:pt x="4" y="419"/>
                    <a:pt x="4" y="419"/>
                    <a:pt x="7" y="416"/>
                  </a:cubicBezTo>
                  <a:close/>
                  <a:moveTo>
                    <a:pt x="1346" y="0"/>
                  </a:moveTo>
                  <a:cubicBezTo>
                    <a:pt x="1218" y="30"/>
                    <a:pt x="1091" y="75"/>
                    <a:pt x="964" y="83"/>
                  </a:cubicBezTo>
                  <a:cubicBezTo>
                    <a:pt x="673" y="102"/>
                    <a:pt x="407" y="202"/>
                    <a:pt x="142" y="299"/>
                  </a:cubicBezTo>
                  <a:cubicBezTo>
                    <a:pt x="90" y="318"/>
                    <a:pt x="52" y="375"/>
                    <a:pt x="7" y="416"/>
                  </a:cubicBezTo>
                  <a:cubicBezTo>
                    <a:pt x="45" y="438"/>
                    <a:pt x="82" y="445"/>
                    <a:pt x="116" y="445"/>
                  </a:cubicBezTo>
                  <a:cubicBezTo>
                    <a:pt x="198" y="445"/>
                    <a:pt x="276" y="408"/>
                    <a:pt x="359" y="385"/>
                  </a:cubicBezTo>
                  <a:cubicBezTo>
                    <a:pt x="572" y="326"/>
                    <a:pt x="773" y="221"/>
                    <a:pt x="998" y="187"/>
                  </a:cubicBezTo>
                  <a:cubicBezTo>
                    <a:pt x="1125" y="169"/>
                    <a:pt x="1241" y="94"/>
                    <a:pt x="1360" y="42"/>
                  </a:cubicBezTo>
                  <a:cubicBezTo>
                    <a:pt x="1357" y="30"/>
                    <a:pt x="1353" y="16"/>
                    <a:pt x="13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
            <p:cNvSpPr/>
            <p:nvPr/>
          </p:nvSpPr>
          <p:spPr>
            <a:xfrm>
              <a:off x="-2230398" y="3963441"/>
              <a:ext cx="55008" cy="43643"/>
            </a:xfrm>
            <a:custGeom>
              <a:avLst/>
              <a:gdLst/>
              <a:ahLst/>
              <a:cxnLst/>
              <a:rect l="l" t="t" r="r" b="b"/>
              <a:pathLst>
                <a:path w="1152" h="914" extrusionOk="0">
                  <a:moveTo>
                    <a:pt x="1152" y="1"/>
                  </a:moveTo>
                  <a:lnTo>
                    <a:pt x="1152" y="1"/>
                  </a:lnTo>
                  <a:cubicBezTo>
                    <a:pt x="767" y="293"/>
                    <a:pt x="386" y="581"/>
                    <a:pt x="1" y="872"/>
                  </a:cubicBezTo>
                  <a:cubicBezTo>
                    <a:pt x="8" y="887"/>
                    <a:pt x="16" y="902"/>
                    <a:pt x="23" y="913"/>
                  </a:cubicBezTo>
                  <a:cubicBezTo>
                    <a:pt x="106" y="883"/>
                    <a:pt x="195" y="865"/>
                    <a:pt x="263" y="816"/>
                  </a:cubicBezTo>
                  <a:cubicBezTo>
                    <a:pt x="505" y="644"/>
                    <a:pt x="744" y="465"/>
                    <a:pt x="980" y="285"/>
                  </a:cubicBezTo>
                  <a:cubicBezTo>
                    <a:pt x="1070" y="218"/>
                    <a:pt x="1152" y="147"/>
                    <a:pt x="11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
            <p:cNvSpPr/>
            <p:nvPr/>
          </p:nvSpPr>
          <p:spPr>
            <a:xfrm>
              <a:off x="-1462149" y="2920485"/>
              <a:ext cx="38964" cy="27552"/>
            </a:xfrm>
            <a:custGeom>
              <a:avLst/>
              <a:gdLst/>
              <a:ahLst/>
              <a:cxnLst/>
              <a:rect l="l" t="t" r="r" b="b"/>
              <a:pathLst>
                <a:path w="816" h="577" extrusionOk="0">
                  <a:moveTo>
                    <a:pt x="654" y="1"/>
                  </a:moveTo>
                  <a:cubicBezTo>
                    <a:pt x="565" y="72"/>
                    <a:pt x="471" y="143"/>
                    <a:pt x="378" y="206"/>
                  </a:cubicBezTo>
                  <a:cubicBezTo>
                    <a:pt x="233" y="304"/>
                    <a:pt x="102" y="405"/>
                    <a:pt x="0" y="577"/>
                  </a:cubicBezTo>
                  <a:cubicBezTo>
                    <a:pt x="53" y="562"/>
                    <a:pt x="94" y="562"/>
                    <a:pt x="128" y="543"/>
                  </a:cubicBezTo>
                  <a:cubicBezTo>
                    <a:pt x="247" y="468"/>
                    <a:pt x="363" y="386"/>
                    <a:pt x="479" y="311"/>
                  </a:cubicBezTo>
                  <a:cubicBezTo>
                    <a:pt x="580" y="244"/>
                    <a:pt x="681" y="188"/>
                    <a:pt x="752" y="80"/>
                  </a:cubicBezTo>
                  <a:cubicBezTo>
                    <a:pt x="771" y="49"/>
                    <a:pt x="793" y="27"/>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
            <p:cNvSpPr/>
            <p:nvPr/>
          </p:nvSpPr>
          <p:spPr>
            <a:xfrm>
              <a:off x="-2662345" y="3904040"/>
              <a:ext cx="72007" cy="25737"/>
            </a:xfrm>
            <a:custGeom>
              <a:avLst/>
              <a:gdLst/>
              <a:ahLst/>
              <a:cxnLst/>
              <a:rect l="l" t="t" r="r" b="b"/>
              <a:pathLst>
                <a:path w="1508" h="539" extrusionOk="0">
                  <a:moveTo>
                    <a:pt x="12" y="1"/>
                  </a:moveTo>
                  <a:cubicBezTo>
                    <a:pt x="8" y="15"/>
                    <a:pt x="4" y="27"/>
                    <a:pt x="1" y="41"/>
                  </a:cubicBezTo>
                  <a:cubicBezTo>
                    <a:pt x="90" y="97"/>
                    <a:pt x="176" y="184"/>
                    <a:pt x="273" y="202"/>
                  </a:cubicBezTo>
                  <a:cubicBezTo>
                    <a:pt x="565" y="265"/>
                    <a:pt x="841" y="355"/>
                    <a:pt x="1114" y="472"/>
                  </a:cubicBezTo>
                  <a:cubicBezTo>
                    <a:pt x="1189" y="505"/>
                    <a:pt x="1271" y="539"/>
                    <a:pt x="1357" y="539"/>
                  </a:cubicBezTo>
                  <a:cubicBezTo>
                    <a:pt x="1406" y="539"/>
                    <a:pt x="1454" y="527"/>
                    <a:pt x="1507" y="498"/>
                  </a:cubicBezTo>
                  <a:cubicBezTo>
                    <a:pt x="1111" y="273"/>
                    <a:pt x="636" y="262"/>
                    <a:pt x="236" y="45"/>
                  </a:cubicBezTo>
                  <a:cubicBezTo>
                    <a:pt x="172" y="11"/>
                    <a:pt x="86" y="1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
            <p:cNvSpPr/>
            <p:nvPr/>
          </p:nvSpPr>
          <p:spPr>
            <a:xfrm>
              <a:off x="-1346307" y="3033844"/>
              <a:ext cx="61789" cy="45744"/>
            </a:xfrm>
            <a:custGeom>
              <a:avLst/>
              <a:gdLst/>
              <a:ahLst/>
              <a:cxnLst/>
              <a:rect l="l" t="t" r="r" b="b"/>
              <a:pathLst>
                <a:path w="1294" h="958" extrusionOk="0">
                  <a:moveTo>
                    <a:pt x="1294" y="1"/>
                  </a:moveTo>
                  <a:lnTo>
                    <a:pt x="1294" y="1"/>
                  </a:lnTo>
                  <a:cubicBezTo>
                    <a:pt x="826" y="263"/>
                    <a:pt x="431" y="610"/>
                    <a:pt x="0" y="910"/>
                  </a:cubicBezTo>
                  <a:cubicBezTo>
                    <a:pt x="5" y="924"/>
                    <a:pt x="8" y="939"/>
                    <a:pt x="12" y="954"/>
                  </a:cubicBezTo>
                  <a:lnTo>
                    <a:pt x="41" y="954"/>
                  </a:lnTo>
                  <a:cubicBezTo>
                    <a:pt x="53" y="958"/>
                    <a:pt x="60" y="958"/>
                    <a:pt x="72" y="958"/>
                  </a:cubicBezTo>
                  <a:cubicBezTo>
                    <a:pt x="83" y="958"/>
                    <a:pt x="94" y="954"/>
                    <a:pt x="105" y="950"/>
                  </a:cubicBezTo>
                  <a:cubicBezTo>
                    <a:pt x="184" y="894"/>
                    <a:pt x="255" y="831"/>
                    <a:pt x="333" y="775"/>
                  </a:cubicBezTo>
                  <a:cubicBezTo>
                    <a:pt x="546" y="622"/>
                    <a:pt x="763" y="479"/>
                    <a:pt x="969" y="322"/>
                  </a:cubicBezTo>
                  <a:cubicBezTo>
                    <a:pt x="1088" y="229"/>
                    <a:pt x="1185" y="109"/>
                    <a:pt x="1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
            <p:cNvSpPr/>
            <p:nvPr/>
          </p:nvSpPr>
          <p:spPr>
            <a:xfrm>
              <a:off x="-1504121" y="3134548"/>
              <a:ext cx="59306" cy="23923"/>
            </a:xfrm>
            <a:custGeom>
              <a:avLst/>
              <a:gdLst/>
              <a:ahLst/>
              <a:cxnLst/>
              <a:rect l="l" t="t" r="r" b="b"/>
              <a:pathLst>
                <a:path w="1242" h="501" extrusionOk="0">
                  <a:moveTo>
                    <a:pt x="1156" y="0"/>
                  </a:moveTo>
                  <a:cubicBezTo>
                    <a:pt x="1141" y="0"/>
                    <a:pt x="1130" y="4"/>
                    <a:pt x="1115" y="7"/>
                  </a:cubicBezTo>
                  <a:cubicBezTo>
                    <a:pt x="779" y="112"/>
                    <a:pt x="446" y="217"/>
                    <a:pt x="113" y="326"/>
                  </a:cubicBezTo>
                  <a:cubicBezTo>
                    <a:pt x="49" y="344"/>
                    <a:pt x="1" y="388"/>
                    <a:pt x="46" y="501"/>
                  </a:cubicBezTo>
                  <a:cubicBezTo>
                    <a:pt x="450" y="362"/>
                    <a:pt x="853" y="231"/>
                    <a:pt x="1242" y="22"/>
                  </a:cubicBezTo>
                  <a:cubicBezTo>
                    <a:pt x="1212" y="7"/>
                    <a:pt x="1186" y="0"/>
                    <a:pt x="1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
            <p:cNvSpPr/>
            <p:nvPr/>
          </p:nvSpPr>
          <p:spPr>
            <a:xfrm>
              <a:off x="-2009937" y="3180245"/>
              <a:ext cx="34332" cy="49803"/>
            </a:xfrm>
            <a:custGeom>
              <a:avLst/>
              <a:gdLst/>
              <a:ahLst/>
              <a:cxnLst/>
              <a:rect l="l" t="t" r="r" b="b"/>
              <a:pathLst>
                <a:path w="719" h="1043" extrusionOk="0">
                  <a:moveTo>
                    <a:pt x="718" y="0"/>
                  </a:moveTo>
                  <a:lnTo>
                    <a:pt x="718" y="0"/>
                  </a:lnTo>
                  <a:cubicBezTo>
                    <a:pt x="427" y="311"/>
                    <a:pt x="154" y="632"/>
                    <a:pt x="0" y="1043"/>
                  </a:cubicBezTo>
                  <a:cubicBezTo>
                    <a:pt x="228" y="949"/>
                    <a:pt x="273" y="710"/>
                    <a:pt x="415" y="549"/>
                  </a:cubicBezTo>
                  <a:cubicBezTo>
                    <a:pt x="553" y="392"/>
                    <a:pt x="703" y="232"/>
                    <a:pt x="7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
            <p:cNvSpPr/>
            <p:nvPr/>
          </p:nvSpPr>
          <p:spPr>
            <a:xfrm>
              <a:off x="-2046752" y="3381941"/>
              <a:ext cx="22777" cy="64271"/>
            </a:xfrm>
            <a:custGeom>
              <a:avLst/>
              <a:gdLst/>
              <a:ahLst/>
              <a:cxnLst/>
              <a:rect l="l" t="t" r="r" b="b"/>
              <a:pathLst>
                <a:path w="477" h="1346" extrusionOk="0">
                  <a:moveTo>
                    <a:pt x="401" y="0"/>
                  </a:moveTo>
                  <a:cubicBezTo>
                    <a:pt x="378" y="57"/>
                    <a:pt x="360" y="105"/>
                    <a:pt x="342" y="150"/>
                  </a:cubicBezTo>
                  <a:cubicBezTo>
                    <a:pt x="263" y="374"/>
                    <a:pt x="173" y="595"/>
                    <a:pt x="106" y="826"/>
                  </a:cubicBezTo>
                  <a:cubicBezTo>
                    <a:pt x="57" y="991"/>
                    <a:pt x="42" y="1163"/>
                    <a:pt x="12" y="1331"/>
                  </a:cubicBezTo>
                  <a:cubicBezTo>
                    <a:pt x="57" y="1271"/>
                    <a:pt x="113" y="1211"/>
                    <a:pt x="143" y="1144"/>
                  </a:cubicBezTo>
                  <a:cubicBezTo>
                    <a:pt x="180" y="1073"/>
                    <a:pt x="192" y="987"/>
                    <a:pt x="218" y="909"/>
                  </a:cubicBezTo>
                  <a:cubicBezTo>
                    <a:pt x="292" y="662"/>
                    <a:pt x="368" y="415"/>
                    <a:pt x="449" y="169"/>
                  </a:cubicBezTo>
                  <a:cubicBezTo>
                    <a:pt x="476" y="97"/>
                    <a:pt x="461" y="52"/>
                    <a:pt x="401" y="0"/>
                  </a:cubicBezTo>
                  <a:close/>
                  <a:moveTo>
                    <a:pt x="12" y="1331"/>
                  </a:moveTo>
                  <a:lnTo>
                    <a:pt x="12" y="1331"/>
                  </a:lnTo>
                  <a:cubicBezTo>
                    <a:pt x="9" y="1335"/>
                    <a:pt x="5" y="1342"/>
                    <a:pt x="1" y="1346"/>
                  </a:cubicBezTo>
                  <a:lnTo>
                    <a:pt x="9" y="1346"/>
                  </a:lnTo>
                  <a:cubicBezTo>
                    <a:pt x="9" y="1342"/>
                    <a:pt x="12" y="1335"/>
                    <a:pt x="12" y="13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
            <p:cNvSpPr/>
            <p:nvPr/>
          </p:nvSpPr>
          <p:spPr>
            <a:xfrm>
              <a:off x="-2059215" y="3290166"/>
              <a:ext cx="23254" cy="50949"/>
            </a:xfrm>
            <a:custGeom>
              <a:avLst/>
              <a:gdLst/>
              <a:ahLst/>
              <a:cxnLst/>
              <a:rect l="l" t="t" r="r" b="b"/>
              <a:pathLst>
                <a:path w="487" h="1067" extrusionOk="0">
                  <a:moveTo>
                    <a:pt x="434" y="0"/>
                  </a:moveTo>
                  <a:cubicBezTo>
                    <a:pt x="386" y="57"/>
                    <a:pt x="322" y="113"/>
                    <a:pt x="299" y="176"/>
                  </a:cubicBezTo>
                  <a:cubicBezTo>
                    <a:pt x="194" y="464"/>
                    <a:pt x="101" y="756"/>
                    <a:pt x="1" y="1051"/>
                  </a:cubicBezTo>
                  <a:cubicBezTo>
                    <a:pt x="30" y="1059"/>
                    <a:pt x="53" y="1066"/>
                    <a:pt x="72" y="1066"/>
                  </a:cubicBezTo>
                  <a:cubicBezTo>
                    <a:pt x="135" y="1066"/>
                    <a:pt x="161" y="1014"/>
                    <a:pt x="180" y="965"/>
                  </a:cubicBezTo>
                  <a:cubicBezTo>
                    <a:pt x="247" y="778"/>
                    <a:pt x="307" y="592"/>
                    <a:pt x="370" y="404"/>
                  </a:cubicBezTo>
                  <a:cubicBezTo>
                    <a:pt x="412" y="278"/>
                    <a:pt x="449" y="150"/>
                    <a:pt x="486" y="27"/>
                  </a:cubicBezTo>
                  <a:cubicBezTo>
                    <a:pt x="468" y="16"/>
                    <a:pt x="449" y="8"/>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
            <p:cNvSpPr/>
            <p:nvPr/>
          </p:nvSpPr>
          <p:spPr>
            <a:xfrm>
              <a:off x="-1543180" y="3151165"/>
              <a:ext cx="36815" cy="16426"/>
            </a:xfrm>
            <a:custGeom>
              <a:avLst/>
              <a:gdLst/>
              <a:ahLst/>
              <a:cxnLst/>
              <a:rect l="l" t="t" r="r" b="b"/>
              <a:pathLst>
                <a:path w="771" h="344" extrusionOk="0">
                  <a:moveTo>
                    <a:pt x="550" y="0"/>
                  </a:moveTo>
                  <a:cubicBezTo>
                    <a:pt x="337" y="0"/>
                    <a:pt x="165" y="116"/>
                    <a:pt x="1" y="242"/>
                  </a:cubicBezTo>
                  <a:cubicBezTo>
                    <a:pt x="8" y="310"/>
                    <a:pt x="34" y="344"/>
                    <a:pt x="79" y="344"/>
                  </a:cubicBezTo>
                  <a:cubicBezTo>
                    <a:pt x="90" y="344"/>
                    <a:pt x="105" y="344"/>
                    <a:pt x="116" y="337"/>
                  </a:cubicBezTo>
                  <a:cubicBezTo>
                    <a:pt x="303" y="280"/>
                    <a:pt x="490" y="216"/>
                    <a:pt x="669" y="149"/>
                  </a:cubicBezTo>
                  <a:cubicBezTo>
                    <a:pt x="707" y="135"/>
                    <a:pt x="729" y="85"/>
                    <a:pt x="770" y="37"/>
                  </a:cubicBezTo>
                  <a:cubicBezTo>
                    <a:pt x="692" y="11"/>
                    <a:pt x="621" y="0"/>
                    <a:pt x="5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
            <p:cNvSpPr/>
            <p:nvPr/>
          </p:nvSpPr>
          <p:spPr>
            <a:xfrm>
              <a:off x="-1952111" y="3419234"/>
              <a:ext cx="24114" cy="70383"/>
            </a:xfrm>
            <a:custGeom>
              <a:avLst/>
              <a:gdLst/>
              <a:ahLst/>
              <a:cxnLst/>
              <a:rect l="l" t="t" r="r" b="b"/>
              <a:pathLst>
                <a:path w="505" h="1474" extrusionOk="0">
                  <a:moveTo>
                    <a:pt x="427" y="1"/>
                  </a:moveTo>
                  <a:cubicBezTo>
                    <a:pt x="367" y="218"/>
                    <a:pt x="311" y="434"/>
                    <a:pt x="251" y="651"/>
                  </a:cubicBezTo>
                  <a:cubicBezTo>
                    <a:pt x="244" y="681"/>
                    <a:pt x="225" y="711"/>
                    <a:pt x="213" y="741"/>
                  </a:cubicBezTo>
                  <a:cubicBezTo>
                    <a:pt x="184" y="827"/>
                    <a:pt x="146" y="908"/>
                    <a:pt x="132" y="995"/>
                  </a:cubicBezTo>
                  <a:cubicBezTo>
                    <a:pt x="120" y="1055"/>
                    <a:pt x="135" y="1096"/>
                    <a:pt x="75" y="1155"/>
                  </a:cubicBezTo>
                  <a:cubicBezTo>
                    <a:pt x="1" y="1234"/>
                    <a:pt x="56" y="1402"/>
                    <a:pt x="158" y="1474"/>
                  </a:cubicBezTo>
                  <a:cubicBezTo>
                    <a:pt x="176" y="1305"/>
                    <a:pt x="184" y="1141"/>
                    <a:pt x="221" y="984"/>
                  </a:cubicBezTo>
                  <a:cubicBezTo>
                    <a:pt x="254" y="812"/>
                    <a:pt x="315" y="647"/>
                    <a:pt x="370" y="482"/>
                  </a:cubicBezTo>
                  <a:cubicBezTo>
                    <a:pt x="423" y="330"/>
                    <a:pt x="505" y="184"/>
                    <a:pt x="486" y="16"/>
                  </a:cubicBezTo>
                  <a:cubicBezTo>
                    <a:pt x="463" y="11"/>
                    <a:pt x="446" y="8"/>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
            <p:cNvSpPr/>
            <p:nvPr/>
          </p:nvSpPr>
          <p:spPr>
            <a:xfrm>
              <a:off x="-1964288" y="3133784"/>
              <a:ext cx="34332" cy="33807"/>
            </a:xfrm>
            <a:custGeom>
              <a:avLst/>
              <a:gdLst/>
              <a:ahLst/>
              <a:cxnLst/>
              <a:rect l="l" t="t" r="r" b="b"/>
              <a:pathLst>
                <a:path w="719" h="708" extrusionOk="0">
                  <a:moveTo>
                    <a:pt x="692" y="5"/>
                  </a:moveTo>
                  <a:cubicBezTo>
                    <a:pt x="659" y="9"/>
                    <a:pt x="618" y="1"/>
                    <a:pt x="596" y="20"/>
                  </a:cubicBezTo>
                  <a:cubicBezTo>
                    <a:pt x="420" y="188"/>
                    <a:pt x="240" y="356"/>
                    <a:pt x="68" y="528"/>
                  </a:cubicBezTo>
                  <a:cubicBezTo>
                    <a:pt x="23" y="573"/>
                    <a:pt x="1" y="637"/>
                    <a:pt x="87" y="708"/>
                  </a:cubicBezTo>
                  <a:cubicBezTo>
                    <a:pt x="337" y="525"/>
                    <a:pt x="528" y="289"/>
                    <a:pt x="718" y="54"/>
                  </a:cubicBezTo>
                  <a:cubicBezTo>
                    <a:pt x="711" y="38"/>
                    <a:pt x="701" y="20"/>
                    <a:pt x="692"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
            <p:cNvSpPr/>
            <p:nvPr/>
          </p:nvSpPr>
          <p:spPr>
            <a:xfrm>
              <a:off x="-2630018" y="3883698"/>
              <a:ext cx="78406" cy="21965"/>
            </a:xfrm>
            <a:custGeom>
              <a:avLst/>
              <a:gdLst/>
              <a:ahLst/>
              <a:cxnLst/>
              <a:rect l="l" t="t" r="r" b="b"/>
              <a:pathLst>
                <a:path w="1642" h="460" extrusionOk="0">
                  <a:moveTo>
                    <a:pt x="41" y="0"/>
                  </a:moveTo>
                  <a:cubicBezTo>
                    <a:pt x="30" y="0"/>
                    <a:pt x="19" y="11"/>
                    <a:pt x="0" y="18"/>
                  </a:cubicBezTo>
                  <a:cubicBezTo>
                    <a:pt x="4" y="49"/>
                    <a:pt x="4" y="82"/>
                    <a:pt x="7" y="123"/>
                  </a:cubicBezTo>
                  <a:lnTo>
                    <a:pt x="78" y="123"/>
                  </a:lnTo>
                  <a:cubicBezTo>
                    <a:pt x="101" y="123"/>
                    <a:pt x="120" y="123"/>
                    <a:pt x="142" y="127"/>
                  </a:cubicBezTo>
                  <a:cubicBezTo>
                    <a:pt x="337" y="180"/>
                    <a:pt x="530" y="243"/>
                    <a:pt x="729" y="292"/>
                  </a:cubicBezTo>
                  <a:cubicBezTo>
                    <a:pt x="979" y="355"/>
                    <a:pt x="1230" y="408"/>
                    <a:pt x="1484" y="460"/>
                  </a:cubicBezTo>
                  <a:lnTo>
                    <a:pt x="1499" y="460"/>
                  </a:lnTo>
                  <a:cubicBezTo>
                    <a:pt x="1536" y="460"/>
                    <a:pt x="1581" y="437"/>
                    <a:pt x="1641" y="422"/>
                  </a:cubicBezTo>
                  <a:cubicBezTo>
                    <a:pt x="1596" y="389"/>
                    <a:pt x="1585" y="374"/>
                    <a:pt x="1574" y="374"/>
                  </a:cubicBezTo>
                  <a:cubicBezTo>
                    <a:pt x="1305" y="340"/>
                    <a:pt x="1032" y="332"/>
                    <a:pt x="770" y="225"/>
                  </a:cubicBezTo>
                  <a:cubicBezTo>
                    <a:pt x="538" y="123"/>
                    <a:pt x="288" y="71"/>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
            <p:cNvSpPr/>
            <p:nvPr/>
          </p:nvSpPr>
          <p:spPr>
            <a:xfrm>
              <a:off x="-1983531" y="3710557"/>
              <a:ext cx="22156" cy="47654"/>
            </a:xfrm>
            <a:custGeom>
              <a:avLst/>
              <a:gdLst/>
              <a:ahLst/>
              <a:cxnLst/>
              <a:rect l="l" t="t" r="r" b="b"/>
              <a:pathLst>
                <a:path w="464" h="998" extrusionOk="0">
                  <a:moveTo>
                    <a:pt x="415" y="0"/>
                  </a:moveTo>
                  <a:cubicBezTo>
                    <a:pt x="400" y="19"/>
                    <a:pt x="381" y="30"/>
                    <a:pt x="374" y="49"/>
                  </a:cubicBezTo>
                  <a:cubicBezTo>
                    <a:pt x="314" y="172"/>
                    <a:pt x="284" y="333"/>
                    <a:pt x="191" y="419"/>
                  </a:cubicBezTo>
                  <a:cubicBezTo>
                    <a:pt x="49" y="546"/>
                    <a:pt x="31" y="699"/>
                    <a:pt x="5" y="860"/>
                  </a:cubicBezTo>
                  <a:cubicBezTo>
                    <a:pt x="0" y="894"/>
                    <a:pt x="19" y="931"/>
                    <a:pt x="34" y="998"/>
                  </a:cubicBezTo>
                  <a:cubicBezTo>
                    <a:pt x="240" y="680"/>
                    <a:pt x="348" y="359"/>
                    <a:pt x="464" y="41"/>
                  </a:cubicBezTo>
                  <a:cubicBezTo>
                    <a:pt x="464" y="38"/>
                    <a:pt x="434" y="19"/>
                    <a:pt x="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
            <p:cNvSpPr/>
            <p:nvPr/>
          </p:nvSpPr>
          <p:spPr>
            <a:xfrm>
              <a:off x="-1975652" y="3202353"/>
              <a:ext cx="34141" cy="51427"/>
            </a:xfrm>
            <a:custGeom>
              <a:avLst/>
              <a:gdLst/>
              <a:ahLst/>
              <a:cxnLst/>
              <a:rect l="l" t="t" r="r" b="b"/>
              <a:pathLst>
                <a:path w="715" h="1077" extrusionOk="0">
                  <a:moveTo>
                    <a:pt x="714" y="0"/>
                  </a:moveTo>
                  <a:cubicBezTo>
                    <a:pt x="485" y="285"/>
                    <a:pt x="276" y="576"/>
                    <a:pt x="71" y="871"/>
                  </a:cubicBezTo>
                  <a:cubicBezTo>
                    <a:pt x="37" y="920"/>
                    <a:pt x="23" y="984"/>
                    <a:pt x="0" y="1040"/>
                  </a:cubicBezTo>
                  <a:cubicBezTo>
                    <a:pt x="23" y="1051"/>
                    <a:pt x="41" y="1062"/>
                    <a:pt x="64" y="1077"/>
                  </a:cubicBezTo>
                  <a:cubicBezTo>
                    <a:pt x="187" y="902"/>
                    <a:pt x="321" y="730"/>
                    <a:pt x="430" y="547"/>
                  </a:cubicBezTo>
                  <a:cubicBezTo>
                    <a:pt x="535" y="371"/>
                    <a:pt x="710" y="233"/>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
            <p:cNvSpPr/>
            <p:nvPr/>
          </p:nvSpPr>
          <p:spPr>
            <a:xfrm>
              <a:off x="-2281061" y="4012910"/>
              <a:ext cx="46795" cy="22347"/>
            </a:xfrm>
            <a:custGeom>
              <a:avLst/>
              <a:gdLst/>
              <a:ahLst/>
              <a:cxnLst/>
              <a:rect l="l" t="t" r="r" b="b"/>
              <a:pathLst>
                <a:path w="980" h="468" extrusionOk="0">
                  <a:moveTo>
                    <a:pt x="875" y="0"/>
                  </a:moveTo>
                  <a:cubicBezTo>
                    <a:pt x="584" y="0"/>
                    <a:pt x="135" y="236"/>
                    <a:pt x="0" y="468"/>
                  </a:cubicBezTo>
                  <a:cubicBezTo>
                    <a:pt x="329" y="314"/>
                    <a:pt x="632" y="173"/>
                    <a:pt x="979" y="16"/>
                  </a:cubicBezTo>
                  <a:cubicBezTo>
                    <a:pt x="946" y="4"/>
                    <a:pt x="912"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
            <p:cNvSpPr/>
            <p:nvPr/>
          </p:nvSpPr>
          <p:spPr>
            <a:xfrm>
              <a:off x="-2017815" y="3303249"/>
              <a:ext cx="22729" cy="52525"/>
            </a:xfrm>
            <a:custGeom>
              <a:avLst/>
              <a:gdLst/>
              <a:ahLst/>
              <a:cxnLst/>
              <a:rect l="l" t="t" r="r" b="b"/>
              <a:pathLst>
                <a:path w="476" h="1100" extrusionOk="0">
                  <a:moveTo>
                    <a:pt x="416" y="0"/>
                  </a:moveTo>
                  <a:cubicBezTo>
                    <a:pt x="199" y="287"/>
                    <a:pt x="117" y="635"/>
                    <a:pt x="12" y="972"/>
                  </a:cubicBezTo>
                  <a:cubicBezTo>
                    <a:pt x="0" y="1005"/>
                    <a:pt x="34" y="1058"/>
                    <a:pt x="50" y="1099"/>
                  </a:cubicBezTo>
                  <a:cubicBezTo>
                    <a:pt x="95" y="1009"/>
                    <a:pt x="147" y="920"/>
                    <a:pt x="180" y="825"/>
                  </a:cubicBezTo>
                  <a:cubicBezTo>
                    <a:pt x="255" y="609"/>
                    <a:pt x="322" y="392"/>
                    <a:pt x="393" y="179"/>
                  </a:cubicBezTo>
                  <a:cubicBezTo>
                    <a:pt x="412" y="119"/>
                    <a:pt x="476" y="74"/>
                    <a:pt x="423" y="7"/>
                  </a:cubicBezTo>
                  <a:lnTo>
                    <a:pt x="4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
            <p:cNvSpPr/>
            <p:nvPr/>
          </p:nvSpPr>
          <p:spPr>
            <a:xfrm>
              <a:off x="-2104911" y="3474194"/>
              <a:ext cx="15041" cy="40922"/>
            </a:xfrm>
            <a:custGeom>
              <a:avLst/>
              <a:gdLst/>
              <a:ahLst/>
              <a:cxnLst/>
              <a:rect l="l" t="t" r="r" b="b"/>
              <a:pathLst>
                <a:path w="315" h="857" extrusionOk="0">
                  <a:moveTo>
                    <a:pt x="218" y="1"/>
                  </a:moveTo>
                  <a:cubicBezTo>
                    <a:pt x="64" y="278"/>
                    <a:pt x="30" y="558"/>
                    <a:pt x="0" y="856"/>
                  </a:cubicBezTo>
                  <a:cubicBezTo>
                    <a:pt x="192" y="741"/>
                    <a:pt x="314" y="247"/>
                    <a:pt x="2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
            <p:cNvSpPr/>
            <p:nvPr/>
          </p:nvSpPr>
          <p:spPr>
            <a:xfrm>
              <a:off x="-1239920" y="3023482"/>
              <a:ext cx="25928" cy="26310"/>
            </a:xfrm>
            <a:custGeom>
              <a:avLst/>
              <a:gdLst/>
              <a:ahLst/>
              <a:cxnLst/>
              <a:rect l="l" t="t" r="r" b="b"/>
              <a:pathLst>
                <a:path w="543" h="551" extrusionOk="0">
                  <a:moveTo>
                    <a:pt x="513" y="1"/>
                  </a:moveTo>
                  <a:lnTo>
                    <a:pt x="513" y="1"/>
                  </a:lnTo>
                  <a:cubicBezTo>
                    <a:pt x="468" y="19"/>
                    <a:pt x="412" y="23"/>
                    <a:pt x="382" y="54"/>
                  </a:cubicBezTo>
                  <a:cubicBezTo>
                    <a:pt x="255" y="176"/>
                    <a:pt x="135" y="304"/>
                    <a:pt x="15" y="438"/>
                  </a:cubicBezTo>
                  <a:cubicBezTo>
                    <a:pt x="1" y="454"/>
                    <a:pt x="23" y="502"/>
                    <a:pt x="27" y="551"/>
                  </a:cubicBezTo>
                  <a:cubicBezTo>
                    <a:pt x="303" y="472"/>
                    <a:pt x="543" y="199"/>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
            <p:cNvSpPr/>
            <p:nvPr/>
          </p:nvSpPr>
          <p:spPr>
            <a:xfrm>
              <a:off x="-2060981" y="3779603"/>
              <a:ext cx="25737" cy="45936"/>
            </a:xfrm>
            <a:custGeom>
              <a:avLst/>
              <a:gdLst/>
              <a:ahLst/>
              <a:cxnLst/>
              <a:rect l="l" t="t" r="r" b="b"/>
              <a:pathLst>
                <a:path w="539" h="962" extrusionOk="0">
                  <a:moveTo>
                    <a:pt x="501" y="0"/>
                  </a:moveTo>
                  <a:cubicBezTo>
                    <a:pt x="433" y="0"/>
                    <a:pt x="400" y="42"/>
                    <a:pt x="374" y="105"/>
                  </a:cubicBezTo>
                  <a:cubicBezTo>
                    <a:pt x="340" y="191"/>
                    <a:pt x="307" y="278"/>
                    <a:pt x="258" y="356"/>
                  </a:cubicBezTo>
                  <a:cubicBezTo>
                    <a:pt x="142" y="539"/>
                    <a:pt x="67" y="741"/>
                    <a:pt x="12" y="950"/>
                  </a:cubicBezTo>
                  <a:cubicBezTo>
                    <a:pt x="41" y="920"/>
                    <a:pt x="74" y="890"/>
                    <a:pt x="101" y="857"/>
                  </a:cubicBezTo>
                  <a:cubicBezTo>
                    <a:pt x="292" y="599"/>
                    <a:pt x="419" y="307"/>
                    <a:pt x="538" y="5"/>
                  </a:cubicBezTo>
                  <a:cubicBezTo>
                    <a:pt x="528" y="5"/>
                    <a:pt x="512" y="0"/>
                    <a:pt x="501" y="0"/>
                  </a:cubicBezTo>
                  <a:close/>
                  <a:moveTo>
                    <a:pt x="12" y="950"/>
                  </a:moveTo>
                  <a:cubicBezTo>
                    <a:pt x="7" y="954"/>
                    <a:pt x="4" y="958"/>
                    <a:pt x="0" y="961"/>
                  </a:cubicBezTo>
                  <a:lnTo>
                    <a:pt x="7" y="961"/>
                  </a:lnTo>
                  <a:cubicBezTo>
                    <a:pt x="7" y="958"/>
                    <a:pt x="7" y="954"/>
                    <a:pt x="12" y="95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
            <p:cNvSpPr/>
            <p:nvPr/>
          </p:nvSpPr>
          <p:spPr>
            <a:xfrm>
              <a:off x="-1985871" y="3112392"/>
              <a:ext cx="32565" cy="36672"/>
            </a:xfrm>
            <a:custGeom>
              <a:avLst/>
              <a:gdLst/>
              <a:ahLst/>
              <a:cxnLst/>
              <a:rect l="l" t="t" r="r" b="b"/>
              <a:pathLst>
                <a:path w="682" h="768" extrusionOk="0">
                  <a:moveTo>
                    <a:pt x="682" y="0"/>
                  </a:moveTo>
                  <a:lnTo>
                    <a:pt x="682" y="0"/>
                  </a:lnTo>
                  <a:cubicBezTo>
                    <a:pt x="333" y="229"/>
                    <a:pt x="49" y="543"/>
                    <a:pt x="1" y="767"/>
                  </a:cubicBezTo>
                  <a:cubicBezTo>
                    <a:pt x="228" y="502"/>
                    <a:pt x="565" y="378"/>
                    <a:pt x="6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
            <p:cNvSpPr/>
            <p:nvPr/>
          </p:nvSpPr>
          <p:spPr>
            <a:xfrm>
              <a:off x="-2083472" y="3565062"/>
              <a:ext cx="13752" cy="42163"/>
            </a:xfrm>
            <a:custGeom>
              <a:avLst/>
              <a:gdLst/>
              <a:ahLst/>
              <a:cxnLst/>
              <a:rect l="l" t="t" r="r" b="b"/>
              <a:pathLst>
                <a:path w="288" h="883" extrusionOk="0">
                  <a:moveTo>
                    <a:pt x="288" y="0"/>
                  </a:moveTo>
                  <a:lnTo>
                    <a:pt x="288" y="0"/>
                  </a:lnTo>
                  <a:cubicBezTo>
                    <a:pt x="172" y="113"/>
                    <a:pt x="26" y="591"/>
                    <a:pt x="0" y="882"/>
                  </a:cubicBezTo>
                  <a:cubicBezTo>
                    <a:pt x="150" y="837"/>
                    <a:pt x="195" y="725"/>
                    <a:pt x="221" y="602"/>
                  </a:cubicBezTo>
                  <a:cubicBezTo>
                    <a:pt x="247" y="471"/>
                    <a:pt x="262" y="337"/>
                    <a:pt x="281" y="206"/>
                  </a:cubicBezTo>
                  <a:cubicBezTo>
                    <a:pt x="288" y="154"/>
                    <a:pt x="284" y="97"/>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
            <p:cNvSpPr/>
            <p:nvPr/>
          </p:nvSpPr>
          <p:spPr>
            <a:xfrm>
              <a:off x="-2399624" y="3950262"/>
              <a:ext cx="49183" cy="16808"/>
            </a:xfrm>
            <a:custGeom>
              <a:avLst/>
              <a:gdLst/>
              <a:ahLst/>
              <a:cxnLst/>
              <a:rect l="l" t="t" r="r" b="b"/>
              <a:pathLst>
                <a:path w="1030" h="352" extrusionOk="0">
                  <a:moveTo>
                    <a:pt x="913" y="1"/>
                  </a:moveTo>
                  <a:cubicBezTo>
                    <a:pt x="886" y="1"/>
                    <a:pt x="864" y="4"/>
                    <a:pt x="842" y="8"/>
                  </a:cubicBezTo>
                  <a:cubicBezTo>
                    <a:pt x="662" y="60"/>
                    <a:pt x="479" y="116"/>
                    <a:pt x="300" y="172"/>
                  </a:cubicBezTo>
                  <a:cubicBezTo>
                    <a:pt x="191" y="210"/>
                    <a:pt x="79" y="244"/>
                    <a:pt x="8" y="344"/>
                  </a:cubicBezTo>
                  <a:cubicBezTo>
                    <a:pt x="363" y="292"/>
                    <a:pt x="711" y="202"/>
                    <a:pt x="1029" y="19"/>
                  </a:cubicBezTo>
                  <a:cubicBezTo>
                    <a:pt x="988" y="8"/>
                    <a:pt x="950" y="1"/>
                    <a:pt x="913" y="1"/>
                  </a:cubicBezTo>
                  <a:close/>
                  <a:moveTo>
                    <a:pt x="1" y="344"/>
                  </a:moveTo>
                  <a:lnTo>
                    <a:pt x="1" y="351"/>
                  </a:lnTo>
                  <a:cubicBezTo>
                    <a:pt x="5" y="351"/>
                    <a:pt x="5" y="348"/>
                    <a:pt x="8" y="3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
            <p:cNvSpPr/>
            <p:nvPr/>
          </p:nvSpPr>
          <p:spPr>
            <a:xfrm>
              <a:off x="-1962139" y="3658557"/>
              <a:ext cx="16999" cy="40062"/>
            </a:xfrm>
            <a:custGeom>
              <a:avLst/>
              <a:gdLst/>
              <a:ahLst/>
              <a:cxnLst/>
              <a:rect l="l" t="t" r="r" b="b"/>
              <a:pathLst>
                <a:path w="356" h="839" extrusionOk="0">
                  <a:moveTo>
                    <a:pt x="356" y="1"/>
                  </a:moveTo>
                  <a:lnTo>
                    <a:pt x="356" y="1"/>
                  </a:lnTo>
                  <a:cubicBezTo>
                    <a:pt x="304" y="31"/>
                    <a:pt x="247" y="39"/>
                    <a:pt x="225" y="73"/>
                  </a:cubicBezTo>
                  <a:cubicBezTo>
                    <a:pt x="185" y="128"/>
                    <a:pt x="166" y="199"/>
                    <a:pt x="143" y="266"/>
                  </a:cubicBezTo>
                  <a:cubicBezTo>
                    <a:pt x="113" y="353"/>
                    <a:pt x="90" y="446"/>
                    <a:pt x="64" y="532"/>
                  </a:cubicBezTo>
                  <a:cubicBezTo>
                    <a:pt x="45" y="599"/>
                    <a:pt x="12" y="667"/>
                    <a:pt x="5" y="734"/>
                  </a:cubicBezTo>
                  <a:cubicBezTo>
                    <a:pt x="1" y="763"/>
                    <a:pt x="42" y="801"/>
                    <a:pt x="61" y="839"/>
                  </a:cubicBezTo>
                  <a:cubicBezTo>
                    <a:pt x="80" y="835"/>
                    <a:pt x="98" y="835"/>
                    <a:pt x="117" y="831"/>
                  </a:cubicBezTo>
                  <a:cubicBezTo>
                    <a:pt x="154" y="701"/>
                    <a:pt x="192" y="570"/>
                    <a:pt x="229" y="435"/>
                  </a:cubicBezTo>
                  <a:cubicBezTo>
                    <a:pt x="266" y="301"/>
                    <a:pt x="307" y="162"/>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
            <p:cNvSpPr/>
            <p:nvPr/>
          </p:nvSpPr>
          <p:spPr>
            <a:xfrm>
              <a:off x="-2106487" y="3633775"/>
              <a:ext cx="18909" cy="41638"/>
            </a:xfrm>
            <a:custGeom>
              <a:avLst/>
              <a:gdLst/>
              <a:ahLst/>
              <a:cxnLst/>
              <a:rect l="l" t="t" r="r" b="b"/>
              <a:pathLst>
                <a:path w="396" h="872" extrusionOk="0">
                  <a:moveTo>
                    <a:pt x="261" y="0"/>
                  </a:moveTo>
                  <a:cubicBezTo>
                    <a:pt x="198" y="244"/>
                    <a:pt x="130" y="449"/>
                    <a:pt x="90" y="659"/>
                  </a:cubicBezTo>
                  <a:cubicBezTo>
                    <a:pt x="78" y="722"/>
                    <a:pt x="0" y="801"/>
                    <a:pt x="90" y="872"/>
                  </a:cubicBezTo>
                  <a:cubicBezTo>
                    <a:pt x="153" y="737"/>
                    <a:pt x="228" y="606"/>
                    <a:pt x="269" y="464"/>
                  </a:cubicBezTo>
                  <a:cubicBezTo>
                    <a:pt x="314" y="330"/>
                    <a:pt x="396" y="183"/>
                    <a:pt x="2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
            <p:cNvSpPr/>
            <p:nvPr/>
          </p:nvSpPr>
          <p:spPr>
            <a:xfrm>
              <a:off x="-1940317" y="3590752"/>
              <a:ext cx="14659" cy="39489"/>
            </a:xfrm>
            <a:custGeom>
              <a:avLst/>
              <a:gdLst/>
              <a:ahLst/>
              <a:cxnLst/>
              <a:rect l="l" t="t" r="r" b="b"/>
              <a:pathLst>
                <a:path w="307" h="827" extrusionOk="0">
                  <a:moveTo>
                    <a:pt x="202" y="1"/>
                  </a:moveTo>
                  <a:lnTo>
                    <a:pt x="202" y="1"/>
                  </a:lnTo>
                  <a:cubicBezTo>
                    <a:pt x="127" y="270"/>
                    <a:pt x="0" y="528"/>
                    <a:pt x="15" y="827"/>
                  </a:cubicBezTo>
                  <a:cubicBezTo>
                    <a:pt x="116" y="786"/>
                    <a:pt x="157" y="718"/>
                    <a:pt x="164" y="629"/>
                  </a:cubicBezTo>
                  <a:cubicBezTo>
                    <a:pt x="190" y="420"/>
                    <a:pt x="306" y="21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
            <p:cNvSpPr/>
            <p:nvPr/>
          </p:nvSpPr>
          <p:spPr>
            <a:xfrm>
              <a:off x="-2682018" y="4047337"/>
              <a:ext cx="44694" cy="16092"/>
            </a:xfrm>
            <a:custGeom>
              <a:avLst/>
              <a:gdLst/>
              <a:ahLst/>
              <a:cxnLst/>
              <a:rect l="l" t="t" r="r" b="b"/>
              <a:pathLst>
                <a:path w="936" h="337" extrusionOk="0">
                  <a:moveTo>
                    <a:pt x="1" y="1"/>
                  </a:moveTo>
                  <a:lnTo>
                    <a:pt x="1" y="1"/>
                  </a:lnTo>
                  <a:cubicBezTo>
                    <a:pt x="315" y="102"/>
                    <a:pt x="588" y="326"/>
                    <a:pt x="936" y="337"/>
                  </a:cubicBezTo>
                  <a:cubicBezTo>
                    <a:pt x="913" y="289"/>
                    <a:pt x="887" y="244"/>
                    <a:pt x="850" y="225"/>
                  </a:cubicBezTo>
                  <a:cubicBezTo>
                    <a:pt x="581" y="87"/>
                    <a:pt x="282" y="6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
            <p:cNvSpPr/>
            <p:nvPr/>
          </p:nvSpPr>
          <p:spPr>
            <a:xfrm>
              <a:off x="-1536209" y="3043823"/>
              <a:ext cx="34619" cy="15614"/>
            </a:xfrm>
            <a:custGeom>
              <a:avLst/>
              <a:gdLst/>
              <a:ahLst/>
              <a:cxnLst/>
              <a:rect l="l" t="t" r="r" b="b"/>
              <a:pathLst>
                <a:path w="725" h="327" extrusionOk="0">
                  <a:moveTo>
                    <a:pt x="718" y="1"/>
                  </a:moveTo>
                  <a:cubicBezTo>
                    <a:pt x="587" y="1"/>
                    <a:pt x="471" y="46"/>
                    <a:pt x="359" y="87"/>
                  </a:cubicBezTo>
                  <a:cubicBezTo>
                    <a:pt x="247" y="128"/>
                    <a:pt x="138" y="173"/>
                    <a:pt x="15" y="173"/>
                  </a:cubicBezTo>
                  <a:lnTo>
                    <a:pt x="0" y="173"/>
                  </a:lnTo>
                  <a:cubicBezTo>
                    <a:pt x="4" y="282"/>
                    <a:pt x="19" y="326"/>
                    <a:pt x="67" y="326"/>
                  </a:cubicBezTo>
                  <a:cubicBezTo>
                    <a:pt x="86" y="326"/>
                    <a:pt x="109" y="319"/>
                    <a:pt x="138" y="311"/>
                  </a:cubicBezTo>
                  <a:cubicBezTo>
                    <a:pt x="318" y="252"/>
                    <a:pt x="490" y="173"/>
                    <a:pt x="662" y="102"/>
                  </a:cubicBezTo>
                  <a:cubicBezTo>
                    <a:pt x="685" y="90"/>
                    <a:pt x="695" y="54"/>
                    <a:pt x="7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
            <p:cNvSpPr/>
            <p:nvPr/>
          </p:nvSpPr>
          <p:spPr>
            <a:xfrm>
              <a:off x="-2166700" y="3931162"/>
              <a:ext cx="25976" cy="25928"/>
            </a:xfrm>
            <a:custGeom>
              <a:avLst/>
              <a:gdLst/>
              <a:ahLst/>
              <a:cxnLst/>
              <a:rect l="l" t="t" r="r" b="b"/>
              <a:pathLst>
                <a:path w="544" h="543" extrusionOk="0">
                  <a:moveTo>
                    <a:pt x="535" y="0"/>
                  </a:moveTo>
                  <a:lnTo>
                    <a:pt x="535" y="0"/>
                  </a:lnTo>
                  <a:cubicBezTo>
                    <a:pt x="337" y="120"/>
                    <a:pt x="158" y="258"/>
                    <a:pt x="1" y="449"/>
                  </a:cubicBezTo>
                  <a:cubicBezTo>
                    <a:pt x="46" y="482"/>
                    <a:pt x="76" y="509"/>
                    <a:pt x="117" y="542"/>
                  </a:cubicBezTo>
                  <a:cubicBezTo>
                    <a:pt x="199" y="445"/>
                    <a:pt x="270" y="356"/>
                    <a:pt x="345" y="277"/>
                  </a:cubicBezTo>
                  <a:cubicBezTo>
                    <a:pt x="420" y="195"/>
                    <a:pt x="544" y="15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
            <p:cNvSpPr/>
            <p:nvPr/>
          </p:nvSpPr>
          <p:spPr>
            <a:xfrm>
              <a:off x="-2094359" y="3843875"/>
              <a:ext cx="21965" cy="27361"/>
            </a:xfrm>
            <a:custGeom>
              <a:avLst/>
              <a:gdLst/>
              <a:ahLst/>
              <a:cxnLst/>
              <a:rect l="l" t="t" r="r" b="b"/>
              <a:pathLst>
                <a:path w="460" h="573" extrusionOk="0">
                  <a:moveTo>
                    <a:pt x="381" y="0"/>
                  </a:moveTo>
                  <a:cubicBezTo>
                    <a:pt x="258" y="188"/>
                    <a:pt x="145" y="359"/>
                    <a:pt x="0" y="572"/>
                  </a:cubicBezTo>
                  <a:lnTo>
                    <a:pt x="101" y="572"/>
                  </a:lnTo>
                  <a:cubicBezTo>
                    <a:pt x="119" y="572"/>
                    <a:pt x="131" y="572"/>
                    <a:pt x="135" y="565"/>
                  </a:cubicBezTo>
                  <a:cubicBezTo>
                    <a:pt x="243" y="412"/>
                    <a:pt x="352" y="255"/>
                    <a:pt x="452" y="94"/>
                  </a:cubicBezTo>
                  <a:cubicBezTo>
                    <a:pt x="459" y="86"/>
                    <a:pt x="411" y="38"/>
                    <a:pt x="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
            <p:cNvSpPr/>
            <p:nvPr/>
          </p:nvSpPr>
          <p:spPr>
            <a:xfrm>
              <a:off x="-1574934" y="3162530"/>
              <a:ext cx="25403" cy="10410"/>
            </a:xfrm>
            <a:custGeom>
              <a:avLst/>
              <a:gdLst/>
              <a:ahLst/>
              <a:cxnLst/>
              <a:rect l="l" t="t" r="r" b="b"/>
              <a:pathLst>
                <a:path w="532" h="218" extrusionOk="0">
                  <a:moveTo>
                    <a:pt x="340" y="1"/>
                  </a:moveTo>
                  <a:cubicBezTo>
                    <a:pt x="221" y="1"/>
                    <a:pt x="105" y="38"/>
                    <a:pt x="0" y="128"/>
                  </a:cubicBezTo>
                  <a:cubicBezTo>
                    <a:pt x="60" y="188"/>
                    <a:pt x="131" y="218"/>
                    <a:pt x="217" y="218"/>
                  </a:cubicBezTo>
                  <a:cubicBezTo>
                    <a:pt x="273" y="218"/>
                    <a:pt x="333" y="206"/>
                    <a:pt x="404" y="180"/>
                  </a:cubicBezTo>
                  <a:cubicBezTo>
                    <a:pt x="475" y="154"/>
                    <a:pt x="531" y="116"/>
                    <a:pt x="486" y="20"/>
                  </a:cubicBezTo>
                  <a:cubicBezTo>
                    <a:pt x="437" y="9"/>
                    <a:pt x="389" y="1"/>
                    <a:pt x="3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
            <p:cNvSpPr/>
            <p:nvPr/>
          </p:nvSpPr>
          <p:spPr>
            <a:xfrm>
              <a:off x="-2025503" y="3235205"/>
              <a:ext cx="18097" cy="25928"/>
            </a:xfrm>
            <a:custGeom>
              <a:avLst/>
              <a:gdLst/>
              <a:ahLst/>
              <a:cxnLst/>
              <a:rect l="l" t="t" r="r" b="b"/>
              <a:pathLst>
                <a:path w="379" h="543" extrusionOk="0">
                  <a:moveTo>
                    <a:pt x="278" y="0"/>
                  </a:moveTo>
                  <a:cubicBezTo>
                    <a:pt x="263" y="0"/>
                    <a:pt x="251" y="4"/>
                    <a:pt x="247" y="8"/>
                  </a:cubicBezTo>
                  <a:cubicBezTo>
                    <a:pt x="177" y="105"/>
                    <a:pt x="106" y="206"/>
                    <a:pt x="57" y="311"/>
                  </a:cubicBezTo>
                  <a:cubicBezTo>
                    <a:pt x="1" y="430"/>
                    <a:pt x="23" y="475"/>
                    <a:pt x="116" y="542"/>
                  </a:cubicBezTo>
                  <a:cubicBezTo>
                    <a:pt x="199" y="374"/>
                    <a:pt x="282" y="206"/>
                    <a:pt x="378" y="4"/>
                  </a:cubicBezTo>
                  <a:lnTo>
                    <a:pt x="318" y="4"/>
                  </a:lnTo>
                  <a:cubicBezTo>
                    <a:pt x="304" y="0"/>
                    <a:pt x="289"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
            <p:cNvSpPr/>
            <p:nvPr/>
          </p:nvSpPr>
          <p:spPr>
            <a:xfrm>
              <a:off x="-2586279" y="3928297"/>
              <a:ext cx="36958" cy="7544"/>
            </a:xfrm>
            <a:custGeom>
              <a:avLst/>
              <a:gdLst/>
              <a:ahLst/>
              <a:cxnLst/>
              <a:rect l="l" t="t" r="r" b="b"/>
              <a:pathLst>
                <a:path w="774" h="158" extrusionOk="0">
                  <a:moveTo>
                    <a:pt x="0" y="0"/>
                  </a:moveTo>
                  <a:lnTo>
                    <a:pt x="0" y="0"/>
                  </a:lnTo>
                  <a:cubicBezTo>
                    <a:pt x="175" y="109"/>
                    <a:pt x="329" y="157"/>
                    <a:pt x="504" y="157"/>
                  </a:cubicBezTo>
                  <a:cubicBezTo>
                    <a:pt x="587" y="157"/>
                    <a:pt x="677" y="147"/>
                    <a:pt x="774" y="124"/>
                  </a:cubicBezTo>
                  <a:cubicBezTo>
                    <a:pt x="689" y="32"/>
                    <a:pt x="592" y="31"/>
                    <a:pt x="499" y="31"/>
                  </a:cubicBezTo>
                  <a:cubicBezTo>
                    <a:pt x="497" y="31"/>
                    <a:pt x="495" y="31"/>
                    <a:pt x="493" y="31"/>
                  </a:cubicBezTo>
                  <a:cubicBezTo>
                    <a:pt x="453" y="31"/>
                    <a:pt x="414" y="31"/>
                    <a:pt x="377" y="23"/>
                  </a:cubicBezTo>
                  <a:cubicBezTo>
                    <a:pt x="296" y="3"/>
                    <a:pt x="209" y="1"/>
                    <a:pt x="122" y="1"/>
                  </a:cubicBezTo>
                  <a:cubicBezTo>
                    <a:pt x="108" y="1"/>
                    <a:pt x="93" y="1"/>
                    <a:pt x="79" y="1"/>
                  </a:cubicBezTo>
                  <a:cubicBezTo>
                    <a:pt x="52" y="1"/>
                    <a:pt x="26"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
            <p:cNvSpPr/>
            <p:nvPr/>
          </p:nvSpPr>
          <p:spPr>
            <a:xfrm>
              <a:off x="-2474926" y="3896352"/>
              <a:ext cx="39298" cy="5587"/>
            </a:xfrm>
            <a:custGeom>
              <a:avLst/>
              <a:gdLst/>
              <a:ahLst/>
              <a:cxnLst/>
              <a:rect l="l" t="t" r="r" b="b"/>
              <a:pathLst>
                <a:path w="823" h="117" extrusionOk="0">
                  <a:moveTo>
                    <a:pt x="823" y="5"/>
                  </a:moveTo>
                  <a:lnTo>
                    <a:pt x="823" y="5"/>
                  </a:lnTo>
                  <a:cubicBezTo>
                    <a:pt x="543" y="15"/>
                    <a:pt x="265" y="0"/>
                    <a:pt x="1" y="101"/>
                  </a:cubicBezTo>
                  <a:cubicBezTo>
                    <a:pt x="34" y="98"/>
                    <a:pt x="72" y="98"/>
                    <a:pt x="105" y="98"/>
                  </a:cubicBezTo>
                  <a:cubicBezTo>
                    <a:pt x="165" y="98"/>
                    <a:pt x="229" y="101"/>
                    <a:pt x="288" y="109"/>
                  </a:cubicBezTo>
                  <a:cubicBezTo>
                    <a:pt x="348" y="112"/>
                    <a:pt x="412" y="117"/>
                    <a:pt x="472" y="117"/>
                  </a:cubicBezTo>
                  <a:cubicBezTo>
                    <a:pt x="591" y="117"/>
                    <a:pt x="710" y="94"/>
                    <a:pt x="823"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
            <p:cNvSpPr/>
            <p:nvPr/>
          </p:nvSpPr>
          <p:spPr>
            <a:xfrm>
              <a:off x="-2073683" y="3529871"/>
              <a:ext cx="11126" cy="33282"/>
            </a:xfrm>
            <a:custGeom>
              <a:avLst/>
              <a:gdLst/>
              <a:ahLst/>
              <a:cxnLst/>
              <a:rect l="l" t="t" r="r" b="b"/>
              <a:pathLst>
                <a:path w="233" h="697" extrusionOk="0">
                  <a:moveTo>
                    <a:pt x="180" y="1"/>
                  </a:moveTo>
                  <a:cubicBezTo>
                    <a:pt x="116" y="248"/>
                    <a:pt x="64" y="458"/>
                    <a:pt x="0" y="696"/>
                  </a:cubicBezTo>
                  <a:cubicBezTo>
                    <a:pt x="192" y="618"/>
                    <a:pt x="202" y="603"/>
                    <a:pt x="210" y="468"/>
                  </a:cubicBezTo>
                  <a:cubicBezTo>
                    <a:pt x="218" y="363"/>
                    <a:pt x="233" y="263"/>
                    <a:pt x="233" y="158"/>
                  </a:cubicBezTo>
                  <a:cubicBezTo>
                    <a:pt x="233" y="117"/>
                    <a:pt x="206" y="72"/>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
            <p:cNvSpPr/>
            <p:nvPr/>
          </p:nvSpPr>
          <p:spPr>
            <a:xfrm>
              <a:off x="-2369637" y="3864741"/>
              <a:ext cx="34332" cy="17524"/>
            </a:xfrm>
            <a:custGeom>
              <a:avLst/>
              <a:gdLst/>
              <a:ahLst/>
              <a:cxnLst/>
              <a:rect l="l" t="t" r="r" b="b"/>
              <a:pathLst>
                <a:path w="719" h="367" extrusionOk="0">
                  <a:moveTo>
                    <a:pt x="719" y="1"/>
                  </a:moveTo>
                  <a:cubicBezTo>
                    <a:pt x="719" y="1"/>
                    <a:pt x="715" y="1"/>
                    <a:pt x="715" y="4"/>
                  </a:cubicBezTo>
                  <a:lnTo>
                    <a:pt x="719" y="1"/>
                  </a:lnTo>
                  <a:close/>
                  <a:moveTo>
                    <a:pt x="715" y="4"/>
                  </a:moveTo>
                  <a:lnTo>
                    <a:pt x="715" y="4"/>
                  </a:lnTo>
                  <a:cubicBezTo>
                    <a:pt x="431" y="31"/>
                    <a:pt x="136" y="177"/>
                    <a:pt x="1" y="367"/>
                  </a:cubicBezTo>
                  <a:cubicBezTo>
                    <a:pt x="267" y="274"/>
                    <a:pt x="524" y="206"/>
                    <a:pt x="71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
            <p:cNvSpPr/>
            <p:nvPr/>
          </p:nvSpPr>
          <p:spPr>
            <a:xfrm>
              <a:off x="-2064037" y="3486705"/>
              <a:ext cx="11842" cy="38248"/>
            </a:xfrm>
            <a:custGeom>
              <a:avLst/>
              <a:gdLst/>
              <a:ahLst/>
              <a:cxnLst/>
              <a:rect l="l" t="t" r="r" b="b"/>
              <a:pathLst>
                <a:path w="248" h="801" extrusionOk="0">
                  <a:moveTo>
                    <a:pt x="217" y="1"/>
                  </a:moveTo>
                  <a:cubicBezTo>
                    <a:pt x="105" y="173"/>
                    <a:pt x="0" y="639"/>
                    <a:pt x="31" y="801"/>
                  </a:cubicBezTo>
                  <a:cubicBezTo>
                    <a:pt x="57" y="782"/>
                    <a:pt x="90" y="770"/>
                    <a:pt x="98" y="748"/>
                  </a:cubicBezTo>
                  <a:cubicBezTo>
                    <a:pt x="147" y="561"/>
                    <a:pt x="199" y="370"/>
                    <a:pt x="236" y="180"/>
                  </a:cubicBezTo>
                  <a:cubicBezTo>
                    <a:pt x="247" y="132"/>
                    <a:pt x="225" y="79"/>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
            <p:cNvSpPr/>
            <p:nvPr/>
          </p:nvSpPr>
          <p:spPr>
            <a:xfrm>
              <a:off x="-2142395" y="3858009"/>
              <a:ext cx="26453" cy="33903"/>
            </a:xfrm>
            <a:custGeom>
              <a:avLst/>
              <a:gdLst/>
              <a:ahLst/>
              <a:cxnLst/>
              <a:rect l="l" t="t" r="r" b="b"/>
              <a:pathLst>
                <a:path w="554" h="710" extrusionOk="0">
                  <a:moveTo>
                    <a:pt x="501" y="0"/>
                  </a:moveTo>
                  <a:cubicBezTo>
                    <a:pt x="445" y="78"/>
                    <a:pt x="389" y="157"/>
                    <a:pt x="333" y="232"/>
                  </a:cubicBezTo>
                  <a:cubicBezTo>
                    <a:pt x="273" y="314"/>
                    <a:pt x="214" y="392"/>
                    <a:pt x="135" y="460"/>
                  </a:cubicBezTo>
                  <a:cubicBezTo>
                    <a:pt x="71" y="512"/>
                    <a:pt x="45" y="609"/>
                    <a:pt x="0" y="684"/>
                  </a:cubicBezTo>
                  <a:cubicBezTo>
                    <a:pt x="16" y="691"/>
                    <a:pt x="30" y="703"/>
                    <a:pt x="45" y="710"/>
                  </a:cubicBezTo>
                  <a:cubicBezTo>
                    <a:pt x="236" y="497"/>
                    <a:pt x="449" y="299"/>
                    <a:pt x="554" y="26"/>
                  </a:cubicBezTo>
                  <a:cubicBezTo>
                    <a:pt x="539" y="15"/>
                    <a:pt x="520" y="7"/>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
            <p:cNvSpPr/>
            <p:nvPr/>
          </p:nvSpPr>
          <p:spPr>
            <a:xfrm>
              <a:off x="-2367298" y="4052685"/>
              <a:ext cx="31419" cy="10600"/>
            </a:xfrm>
            <a:custGeom>
              <a:avLst/>
              <a:gdLst/>
              <a:ahLst/>
              <a:cxnLst/>
              <a:rect l="l" t="t" r="r" b="b"/>
              <a:pathLst>
                <a:path w="658" h="222" extrusionOk="0">
                  <a:moveTo>
                    <a:pt x="658" y="1"/>
                  </a:moveTo>
                  <a:lnTo>
                    <a:pt x="658" y="1"/>
                  </a:lnTo>
                  <a:cubicBezTo>
                    <a:pt x="461" y="38"/>
                    <a:pt x="292" y="64"/>
                    <a:pt x="124" y="106"/>
                  </a:cubicBezTo>
                  <a:cubicBezTo>
                    <a:pt x="79" y="117"/>
                    <a:pt x="45" y="173"/>
                    <a:pt x="0" y="214"/>
                  </a:cubicBezTo>
                  <a:cubicBezTo>
                    <a:pt x="23" y="218"/>
                    <a:pt x="45" y="221"/>
                    <a:pt x="71" y="221"/>
                  </a:cubicBezTo>
                  <a:cubicBezTo>
                    <a:pt x="266" y="221"/>
                    <a:pt x="554" y="125"/>
                    <a:pt x="6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
            <p:cNvSpPr/>
            <p:nvPr/>
          </p:nvSpPr>
          <p:spPr>
            <a:xfrm>
              <a:off x="-2673041" y="3867224"/>
              <a:ext cx="39442" cy="15949"/>
            </a:xfrm>
            <a:custGeom>
              <a:avLst/>
              <a:gdLst/>
              <a:ahLst/>
              <a:cxnLst/>
              <a:rect l="l" t="t" r="r" b="b"/>
              <a:pathLst>
                <a:path w="826" h="334" extrusionOk="0">
                  <a:moveTo>
                    <a:pt x="15" y="1"/>
                  </a:moveTo>
                  <a:cubicBezTo>
                    <a:pt x="11" y="20"/>
                    <a:pt x="4" y="42"/>
                    <a:pt x="0" y="61"/>
                  </a:cubicBezTo>
                  <a:cubicBezTo>
                    <a:pt x="116" y="117"/>
                    <a:pt x="239" y="166"/>
                    <a:pt x="348" y="229"/>
                  </a:cubicBezTo>
                  <a:cubicBezTo>
                    <a:pt x="471" y="301"/>
                    <a:pt x="550" y="334"/>
                    <a:pt x="684" y="334"/>
                  </a:cubicBezTo>
                  <a:cubicBezTo>
                    <a:pt x="725" y="334"/>
                    <a:pt x="770" y="330"/>
                    <a:pt x="826" y="327"/>
                  </a:cubicBezTo>
                  <a:cubicBezTo>
                    <a:pt x="542" y="211"/>
                    <a:pt x="280" y="106"/>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
            <p:cNvSpPr/>
            <p:nvPr/>
          </p:nvSpPr>
          <p:spPr>
            <a:xfrm>
              <a:off x="-1464632" y="3095441"/>
              <a:ext cx="36767" cy="18957"/>
            </a:xfrm>
            <a:custGeom>
              <a:avLst/>
              <a:gdLst/>
              <a:ahLst/>
              <a:cxnLst/>
              <a:rect l="l" t="t" r="r" b="b"/>
              <a:pathLst>
                <a:path w="770" h="397" extrusionOk="0">
                  <a:moveTo>
                    <a:pt x="751" y="1"/>
                  </a:moveTo>
                  <a:cubicBezTo>
                    <a:pt x="501" y="124"/>
                    <a:pt x="258" y="239"/>
                    <a:pt x="0" y="363"/>
                  </a:cubicBezTo>
                  <a:cubicBezTo>
                    <a:pt x="30" y="389"/>
                    <a:pt x="60" y="396"/>
                    <a:pt x="83" y="396"/>
                  </a:cubicBezTo>
                  <a:cubicBezTo>
                    <a:pt x="120" y="396"/>
                    <a:pt x="154" y="378"/>
                    <a:pt x="187" y="355"/>
                  </a:cubicBezTo>
                  <a:cubicBezTo>
                    <a:pt x="221" y="337"/>
                    <a:pt x="251" y="318"/>
                    <a:pt x="288" y="318"/>
                  </a:cubicBezTo>
                  <a:lnTo>
                    <a:pt x="325" y="318"/>
                  </a:lnTo>
                  <a:cubicBezTo>
                    <a:pt x="411" y="318"/>
                    <a:pt x="504" y="300"/>
                    <a:pt x="546" y="198"/>
                  </a:cubicBezTo>
                  <a:cubicBezTo>
                    <a:pt x="583" y="101"/>
                    <a:pt x="770" y="172"/>
                    <a:pt x="7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
            <p:cNvSpPr/>
            <p:nvPr/>
          </p:nvSpPr>
          <p:spPr>
            <a:xfrm>
              <a:off x="-2185418" y="3910486"/>
              <a:ext cx="25403" cy="25928"/>
            </a:xfrm>
            <a:custGeom>
              <a:avLst/>
              <a:gdLst/>
              <a:ahLst/>
              <a:cxnLst/>
              <a:rect l="l" t="t" r="r" b="b"/>
              <a:pathLst>
                <a:path w="532" h="543" extrusionOk="0">
                  <a:moveTo>
                    <a:pt x="532" y="0"/>
                  </a:moveTo>
                  <a:lnTo>
                    <a:pt x="532" y="0"/>
                  </a:lnTo>
                  <a:cubicBezTo>
                    <a:pt x="311" y="175"/>
                    <a:pt x="132" y="314"/>
                    <a:pt x="1" y="542"/>
                  </a:cubicBezTo>
                  <a:lnTo>
                    <a:pt x="64" y="542"/>
                  </a:lnTo>
                  <a:cubicBezTo>
                    <a:pt x="75" y="542"/>
                    <a:pt x="87" y="542"/>
                    <a:pt x="94" y="538"/>
                  </a:cubicBezTo>
                  <a:cubicBezTo>
                    <a:pt x="232" y="418"/>
                    <a:pt x="370" y="303"/>
                    <a:pt x="501" y="180"/>
                  </a:cubicBezTo>
                  <a:cubicBezTo>
                    <a:pt x="524" y="153"/>
                    <a:pt x="517" y="93"/>
                    <a:pt x="5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
            <p:cNvSpPr/>
            <p:nvPr/>
          </p:nvSpPr>
          <p:spPr>
            <a:xfrm>
              <a:off x="-2113506" y="3823485"/>
              <a:ext cx="25928" cy="33664"/>
            </a:xfrm>
            <a:custGeom>
              <a:avLst/>
              <a:gdLst/>
              <a:ahLst/>
              <a:cxnLst/>
              <a:rect l="l" t="t" r="r" b="b"/>
              <a:pathLst>
                <a:path w="543" h="705" extrusionOk="0">
                  <a:moveTo>
                    <a:pt x="543" y="1"/>
                  </a:moveTo>
                  <a:cubicBezTo>
                    <a:pt x="330" y="16"/>
                    <a:pt x="274" y="177"/>
                    <a:pt x="215" y="282"/>
                  </a:cubicBezTo>
                  <a:cubicBezTo>
                    <a:pt x="151" y="397"/>
                    <a:pt x="1" y="484"/>
                    <a:pt x="27" y="704"/>
                  </a:cubicBezTo>
                  <a:cubicBezTo>
                    <a:pt x="210" y="454"/>
                    <a:pt x="367" y="240"/>
                    <a:pt x="5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
            <p:cNvSpPr/>
            <p:nvPr/>
          </p:nvSpPr>
          <p:spPr>
            <a:xfrm>
              <a:off x="-2307849" y="3994001"/>
              <a:ext cx="40349" cy="20914"/>
            </a:xfrm>
            <a:custGeom>
              <a:avLst/>
              <a:gdLst/>
              <a:ahLst/>
              <a:cxnLst/>
              <a:rect l="l" t="t" r="r" b="b"/>
              <a:pathLst>
                <a:path w="845" h="438" extrusionOk="0">
                  <a:moveTo>
                    <a:pt x="808" y="1"/>
                  </a:moveTo>
                  <a:cubicBezTo>
                    <a:pt x="553" y="135"/>
                    <a:pt x="303" y="281"/>
                    <a:pt x="30" y="367"/>
                  </a:cubicBezTo>
                  <a:cubicBezTo>
                    <a:pt x="15" y="370"/>
                    <a:pt x="11" y="400"/>
                    <a:pt x="1" y="415"/>
                  </a:cubicBezTo>
                  <a:cubicBezTo>
                    <a:pt x="19" y="422"/>
                    <a:pt x="30" y="438"/>
                    <a:pt x="41" y="438"/>
                  </a:cubicBezTo>
                  <a:cubicBezTo>
                    <a:pt x="315" y="359"/>
                    <a:pt x="569" y="236"/>
                    <a:pt x="800" y="75"/>
                  </a:cubicBezTo>
                  <a:cubicBezTo>
                    <a:pt x="819" y="60"/>
                    <a:pt x="830" y="30"/>
                    <a:pt x="845" y="8"/>
                  </a:cubicBezTo>
                  <a:cubicBezTo>
                    <a:pt x="834" y="4"/>
                    <a:pt x="822" y="1"/>
                    <a:pt x="8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
            <p:cNvSpPr/>
            <p:nvPr/>
          </p:nvSpPr>
          <p:spPr>
            <a:xfrm>
              <a:off x="-1999384" y="3277512"/>
              <a:ext cx="15519" cy="26119"/>
            </a:xfrm>
            <a:custGeom>
              <a:avLst/>
              <a:gdLst/>
              <a:ahLst/>
              <a:cxnLst/>
              <a:rect l="l" t="t" r="r" b="b"/>
              <a:pathLst>
                <a:path w="325" h="547" extrusionOk="0">
                  <a:moveTo>
                    <a:pt x="194" y="1"/>
                  </a:moveTo>
                  <a:cubicBezTo>
                    <a:pt x="138" y="191"/>
                    <a:pt x="0" y="341"/>
                    <a:pt x="30" y="539"/>
                  </a:cubicBezTo>
                  <a:lnTo>
                    <a:pt x="37" y="546"/>
                  </a:lnTo>
                  <a:cubicBezTo>
                    <a:pt x="209" y="415"/>
                    <a:pt x="228" y="203"/>
                    <a:pt x="325" y="11"/>
                  </a:cubicBezTo>
                  <a:cubicBezTo>
                    <a:pt x="265" y="8"/>
                    <a:pt x="228" y="4"/>
                    <a:pt x="1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
            <p:cNvSpPr/>
            <p:nvPr/>
          </p:nvSpPr>
          <p:spPr>
            <a:xfrm>
              <a:off x="-2409079" y="4063047"/>
              <a:ext cx="39155" cy="9550"/>
            </a:xfrm>
            <a:custGeom>
              <a:avLst/>
              <a:gdLst/>
              <a:ahLst/>
              <a:cxnLst/>
              <a:rect l="l" t="t" r="r" b="b"/>
              <a:pathLst>
                <a:path w="820" h="200" extrusionOk="0">
                  <a:moveTo>
                    <a:pt x="696" y="1"/>
                  </a:moveTo>
                  <a:cubicBezTo>
                    <a:pt x="524" y="30"/>
                    <a:pt x="356" y="83"/>
                    <a:pt x="180" y="83"/>
                  </a:cubicBezTo>
                  <a:cubicBezTo>
                    <a:pt x="154" y="83"/>
                    <a:pt x="128" y="83"/>
                    <a:pt x="102" y="80"/>
                  </a:cubicBezTo>
                  <a:cubicBezTo>
                    <a:pt x="68" y="80"/>
                    <a:pt x="35" y="128"/>
                    <a:pt x="1" y="151"/>
                  </a:cubicBezTo>
                  <a:cubicBezTo>
                    <a:pt x="8" y="165"/>
                    <a:pt x="16" y="184"/>
                    <a:pt x="20" y="199"/>
                  </a:cubicBezTo>
                  <a:cubicBezTo>
                    <a:pt x="263" y="158"/>
                    <a:pt x="501" y="120"/>
                    <a:pt x="741" y="83"/>
                  </a:cubicBezTo>
                  <a:cubicBezTo>
                    <a:pt x="763" y="80"/>
                    <a:pt x="779" y="49"/>
                    <a:pt x="820" y="16"/>
                  </a:cubicBezTo>
                  <a:cubicBezTo>
                    <a:pt x="770" y="8"/>
                    <a:pt x="737"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
            <p:cNvSpPr/>
            <p:nvPr/>
          </p:nvSpPr>
          <p:spPr>
            <a:xfrm>
              <a:off x="-2535425" y="4113949"/>
              <a:ext cx="30751" cy="6255"/>
            </a:xfrm>
            <a:custGeom>
              <a:avLst/>
              <a:gdLst/>
              <a:ahLst/>
              <a:cxnLst/>
              <a:rect l="l" t="t" r="r" b="b"/>
              <a:pathLst>
                <a:path w="644" h="131" extrusionOk="0">
                  <a:moveTo>
                    <a:pt x="273" y="1"/>
                  </a:moveTo>
                  <a:cubicBezTo>
                    <a:pt x="191" y="1"/>
                    <a:pt x="101" y="23"/>
                    <a:pt x="0" y="82"/>
                  </a:cubicBezTo>
                  <a:cubicBezTo>
                    <a:pt x="109" y="120"/>
                    <a:pt x="214" y="131"/>
                    <a:pt x="311" y="131"/>
                  </a:cubicBezTo>
                  <a:cubicBezTo>
                    <a:pt x="423" y="131"/>
                    <a:pt x="535" y="113"/>
                    <a:pt x="643" y="98"/>
                  </a:cubicBezTo>
                  <a:cubicBezTo>
                    <a:pt x="523" y="53"/>
                    <a:pt x="404" y="1"/>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
            <p:cNvSpPr/>
            <p:nvPr/>
          </p:nvSpPr>
          <p:spPr>
            <a:xfrm>
              <a:off x="-1265275" y="2999082"/>
              <a:ext cx="22013" cy="22538"/>
            </a:xfrm>
            <a:custGeom>
              <a:avLst/>
              <a:gdLst/>
              <a:ahLst/>
              <a:cxnLst/>
              <a:rect l="l" t="t" r="r" b="b"/>
              <a:pathLst>
                <a:path w="461" h="472" extrusionOk="0">
                  <a:moveTo>
                    <a:pt x="461" y="0"/>
                  </a:moveTo>
                  <a:cubicBezTo>
                    <a:pt x="199" y="52"/>
                    <a:pt x="45" y="202"/>
                    <a:pt x="1" y="471"/>
                  </a:cubicBezTo>
                  <a:cubicBezTo>
                    <a:pt x="180" y="303"/>
                    <a:pt x="352" y="198"/>
                    <a:pt x="4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
            <p:cNvSpPr/>
            <p:nvPr/>
          </p:nvSpPr>
          <p:spPr>
            <a:xfrm>
              <a:off x="-2038682" y="3260370"/>
              <a:ext cx="14468" cy="28984"/>
            </a:xfrm>
            <a:custGeom>
              <a:avLst/>
              <a:gdLst/>
              <a:ahLst/>
              <a:cxnLst/>
              <a:rect l="l" t="t" r="r" b="b"/>
              <a:pathLst>
                <a:path w="303" h="607" extrusionOk="0">
                  <a:moveTo>
                    <a:pt x="247" y="1"/>
                  </a:moveTo>
                  <a:cubicBezTo>
                    <a:pt x="34" y="344"/>
                    <a:pt x="0" y="472"/>
                    <a:pt x="113" y="606"/>
                  </a:cubicBezTo>
                  <a:cubicBezTo>
                    <a:pt x="180" y="431"/>
                    <a:pt x="244" y="281"/>
                    <a:pt x="292" y="131"/>
                  </a:cubicBezTo>
                  <a:cubicBezTo>
                    <a:pt x="303" y="101"/>
                    <a:pt x="266" y="56"/>
                    <a:pt x="2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
            <p:cNvSpPr/>
            <p:nvPr/>
          </p:nvSpPr>
          <p:spPr>
            <a:xfrm>
              <a:off x="-1461623" y="3007247"/>
              <a:ext cx="34523" cy="22204"/>
            </a:xfrm>
            <a:custGeom>
              <a:avLst/>
              <a:gdLst/>
              <a:ahLst/>
              <a:cxnLst/>
              <a:rect l="l" t="t" r="r" b="b"/>
              <a:pathLst>
                <a:path w="723" h="465" extrusionOk="0">
                  <a:moveTo>
                    <a:pt x="722" y="1"/>
                  </a:moveTo>
                  <a:lnTo>
                    <a:pt x="722" y="1"/>
                  </a:lnTo>
                  <a:cubicBezTo>
                    <a:pt x="457" y="80"/>
                    <a:pt x="307" y="333"/>
                    <a:pt x="49" y="385"/>
                  </a:cubicBezTo>
                  <a:cubicBezTo>
                    <a:pt x="34" y="390"/>
                    <a:pt x="27" y="420"/>
                    <a:pt x="1" y="464"/>
                  </a:cubicBezTo>
                  <a:cubicBezTo>
                    <a:pt x="277" y="404"/>
                    <a:pt x="643" y="169"/>
                    <a:pt x="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
            <p:cNvSpPr/>
            <p:nvPr/>
          </p:nvSpPr>
          <p:spPr>
            <a:xfrm>
              <a:off x="-2626628" y="4036116"/>
              <a:ext cx="39824" cy="9502"/>
            </a:xfrm>
            <a:custGeom>
              <a:avLst/>
              <a:gdLst/>
              <a:ahLst/>
              <a:cxnLst/>
              <a:rect l="l" t="t" r="r" b="b"/>
              <a:pathLst>
                <a:path w="834" h="199" extrusionOk="0">
                  <a:moveTo>
                    <a:pt x="195" y="1"/>
                  </a:moveTo>
                  <a:cubicBezTo>
                    <a:pt x="131" y="1"/>
                    <a:pt x="60" y="19"/>
                    <a:pt x="0" y="45"/>
                  </a:cubicBezTo>
                  <a:cubicBezTo>
                    <a:pt x="243" y="64"/>
                    <a:pt x="459" y="199"/>
                    <a:pt x="703" y="199"/>
                  </a:cubicBezTo>
                  <a:cubicBezTo>
                    <a:pt x="747" y="199"/>
                    <a:pt x="789" y="195"/>
                    <a:pt x="834" y="187"/>
                  </a:cubicBezTo>
                  <a:cubicBezTo>
                    <a:pt x="647" y="165"/>
                    <a:pt x="471" y="116"/>
                    <a:pt x="302" y="27"/>
                  </a:cubicBezTo>
                  <a:cubicBezTo>
                    <a:pt x="269" y="8"/>
                    <a:pt x="232"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
            <p:cNvSpPr/>
            <p:nvPr/>
          </p:nvSpPr>
          <p:spPr>
            <a:xfrm>
              <a:off x="-2627392" y="3958857"/>
              <a:ext cx="26167" cy="9264"/>
            </a:xfrm>
            <a:custGeom>
              <a:avLst/>
              <a:gdLst/>
              <a:ahLst/>
              <a:cxnLst/>
              <a:rect l="l" t="t" r="r" b="b"/>
              <a:pathLst>
                <a:path w="548" h="194" extrusionOk="0">
                  <a:moveTo>
                    <a:pt x="102" y="0"/>
                  </a:moveTo>
                  <a:cubicBezTo>
                    <a:pt x="68" y="0"/>
                    <a:pt x="35" y="4"/>
                    <a:pt x="1" y="14"/>
                  </a:cubicBezTo>
                  <a:cubicBezTo>
                    <a:pt x="125" y="131"/>
                    <a:pt x="251" y="194"/>
                    <a:pt x="401" y="194"/>
                  </a:cubicBezTo>
                  <a:cubicBezTo>
                    <a:pt x="446" y="194"/>
                    <a:pt x="494" y="190"/>
                    <a:pt x="547" y="176"/>
                  </a:cubicBezTo>
                  <a:cubicBezTo>
                    <a:pt x="532" y="145"/>
                    <a:pt x="520" y="101"/>
                    <a:pt x="509" y="101"/>
                  </a:cubicBezTo>
                  <a:cubicBezTo>
                    <a:pt x="371" y="97"/>
                    <a:pt x="248"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
            <p:cNvSpPr/>
            <p:nvPr/>
          </p:nvSpPr>
          <p:spPr>
            <a:xfrm>
              <a:off x="-2077980" y="3761410"/>
              <a:ext cx="19148" cy="34285"/>
            </a:xfrm>
            <a:custGeom>
              <a:avLst/>
              <a:gdLst/>
              <a:ahLst/>
              <a:cxnLst/>
              <a:rect l="l" t="t" r="r" b="b"/>
              <a:pathLst>
                <a:path w="401" h="718" extrusionOk="0">
                  <a:moveTo>
                    <a:pt x="375" y="0"/>
                  </a:moveTo>
                  <a:cubicBezTo>
                    <a:pt x="247" y="172"/>
                    <a:pt x="173" y="374"/>
                    <a:pt x="106" y="576"/>
                  </a:cubicBezTo>
                  <a:cubicBezTo>
                    <a:pt x="90" y="621"/>
                    <a:pt x="1" y="651"/>
                    <a:pt x="72" y="718"/>
                  </a:cubicBezTo>
                  <a:lnTo>
                    <a:pt x="72" y="714"/>
                  </a:lnTo>
                  <a:cubicBezTo>
                    <a:pt x="116" y="662"/>
                    <a:pt x="188" y="617"/>
                    <a:pt x="199" y="557"/>
                  </a:cubicBezTo>
                  <a:cubicBezTo>
                    <a:pt x="221" y="408"/>
                    <a:pt x="311" y="296"/>
                    <a:pt x="378" y="169"/>
                  </a:cubicBezTo>
                  <a:cubicBezTo>
                    <a:pt x="401" y="124"/>
                    <a:pt x="378" y="57"/>
                    <a:pt x="3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
            <p:cNvSpPr/>
            <p:nvPr/>
          </p:nvSpPr>
          <p:spPr>
            <a:xfrm>
              <a:off x="-1499489" y="3030453"/>
              <a:ext cx="33473" cy="13083"/>
            </a:xfrm>
            <a:custGeom>
              <a:avLst/>
              <a:gdLst/>
              <a:ahLst/>
              <a:cxnLst/>
              <a:rect l="l" t="t" r="r" b="b"/>
              <a:pathLst>
                <a:path w="701" h="274" extrusionOk="0">
                  <a:moveTo>
                    <a:pt x="701" y="1"/>
                  </a:moveTo>
                  <a:lnTo>
                    <a:pt x="701" y="1"/>
                  </a:lnTo>
                  <a:cubicBezTo>
                    <a:pt x="622" y="12"/>
                    <a:pt x="577" y="1"/>
                    <a:pt x="554" y="20"/>
                  </a:cubicBezTo>
                  <a:cubicBezTo>
                    <a:pt x="454" y="113"/>
                    <a:pt x="323" y="139"/>
                    <a:pt x="196" y="177"/>
                  </a:cubicBezTo>
                  <a:cubicBezTo>
                    <a:pt x="135" y="191"/>
                    <a:pt x="83" y="225"/>
                    <a:pt x="1" y="263"/>
                  </a:cubicBezTo>
                  <a:cubicBezTo>
                    <a:pt x="46" y="270"/>
                    <a:pt x="91" y="274"/>
                    <a:pt x="132" y="274"/>
                  </a:cubicBezTo>
                  <a:cubicBezTo>
                    <a:pt x="326" y="274"/>
                    <a:pt x="483" y="191"/>
                    <a:pt x="7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
            <p:cNvSpPr/>
            <p:nvPr/>
          </p:nvSpPr>
          <p:spPr>
            <a:xfrm>
              <a:off x="-2409986" y="3881884"/>
              <a:ext cx="34905" cy="12893"/>
            </a:xfrm>
            <a:custGeom>
              <a:avLst/>
              <a:gdLst/>
              <a:ahLst/>
              <a:cxnLst/>
              <a:rect l="l" t="t" r="r" b="b"/>
              <a:pathLst>
                <a:path w="731" h="270" extrusionOk="0">
                  <a:moveTo>
                    <a:pt x="730" y="1"/>
                  </a:moveTo>
                  <a:lnTo>
                    <a:pt x="730" y="1"/>
                  </a:lnTo>
                  <a:cubicBezTo>
                    <a:pt x="506" y="109"/>
                    <a:pt x="233" y="87"/>
                    <a:pt x="1" y="270"/>
                  </a:cubicBezTo>
                  <a:cubicBezTo>
                    <a:pt x="408" y="210"/>
                    <a:pt x="670" y="117"/>
                    <a:pt x="7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
            <p:cNvSpPr/>
            <p:nvPr/>
          </p:nvSpPr>
          <p:spPr>
            <a:xfrm>
              <a:off x="-1437892" y="3121656"/>
              <a:ext cx="21822" cy="10792"/>
            </a:xfrm>
            <a:custGeom>
              <a:avLst/>
              <a:gdLst/>
              <a:ahLst/>
              <a:cxnLst/>
              <a:rect l="l" t="t" r="r" b="b"/>
              <a:pathLst>
                <a:path w="457" h="226" extrusionOk="0">
                  <a:moveTo>
                    <a:pt x="457" y="1"/>
                  </a:moveTo>
                  <a:cubicBezTo>
                    <a:pt x="244" y="1"/>
                    <a:pt x="83" y="75"/>
                    <a:pt x="1" y="222"/>
                  </a:cubicBezTo>
                  <a:cubicBezTo>
                    <a:pt x="31" y="225"/>
                    <a:pt x="61" y="225"/>
                    <a:pt x="87" y="225"/>
                  </a:cubicBezTo>
                  <a:cubicBezTo>
                    <a:pt x="240" y="225"/>
                    <a:pt x="334" y="165"/>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
            <p:cNvSpPr/>
            <p:nvPr/>
          </p:nvSpPr>
          <p:spPr>
            <a:xfrm>
              <a:off x="-1383600" y="3088661"/>
              <a:ext cx="19339" cy="16665"/>
            </a:xfrm>
            <a:custGeom>
              <a:avLst/>
              <a:gdLst/>
              <a:ahLst/>
              <a:cxnLst/>
              <a:rect l="l" t="t" r="r" b="b"/>
              <a:pathLst>
                <a:path w="405" h="349" extrusionOk="0">
                  <a:moveTo>
                    <a:pt x="374" y="0"/>
                  </a:moveTo>
                  <a:cubicBezTo>
                    <a:pt x="217" y="93"/>
                    <a:pt x="71" y="172"/>
                    <a:pt x="1" y="348"/>
                  </a:cubicBezTo>
                  <a:cubicBezTo>
                    <a:pt x="382" y="183"/>
                    <a:pt x="404" y="165"/>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
            <p:cNvSpPr/>
            <p:nvPr/>
          </p:nvSpPr>
          <p:spPr>
            <a:xfrm>
              <a:off x="-2375702" y="4029861"/>
              <a:ext cx="26501" cy="8261"/>
            </a:xfrm>
            <a:custGeom>
              <a:avLst/>
              <a:gdLst/>
              <a:ahLst/>
              <a:cxnLst/>
              <a:rect l="l" t="t" r="r" b="b"/>
              <a:pathLst>
                <a:path w="555" h="173" extrusionOk="0">
                  <a:moveTo>
                    <a:pt x="449" y="1"/>
                  </a:moveTo>
                  <a:cubicBezTo>
                    <a:pt x="281" y="1"/>
                    <a:pt x="135" y="68"/>
                    <a:pt x="1" y="169"/>
                  </a:cubicBezTo>
                  <a:cubicBezTo>
                    <a:pt x="16" y="173"/>
                    <a:pt x="35" y="173"/>
                    <a:pt x="49" y="173"/>
                  </a:cubicBezTo>
                  <a:cubicBezTo>
                    <a:pt x="237" y="173"/>
                    <a:pt x="394" y="83"/>
                    <a:pt x="554" y="8"/>
                  </a:cubicBezTo>
                  <a:cubicBezTo>
                    <a:pt x="520" y="4"/>
                    <a:pt x="483" y="1"/>
                    <a:pt x="4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
            <p:cNvSpPr/>
            <p:nvPr/>
          </p:nvSpPr>
          <p:spPr>
            <a:xfrm>
              <a:off x="-2823883" y="4010427"/>
              <a:ext cx="23063" cy="17524"/>
            </a:xfrm>
            <a:custGeom>
              <a:avLst/>
              <a:gdLst/>
              <a:ahLst/>
              <a:cxnLst/>
              <a:rect l="l" t="t" r="r" b="b"/>
              <a:pathLst>
                <a:path w="483" h="367" extrusionOk="0">
                  <a:moveTo>
                    <a:pt x="1" y="0"/>
                  </a:moveTo>
                  <a:lnTo>
                    <a:pt x="1" y="0"/>
                  </a:lnTo>
                  <a:cubicBezTo>
                    <a:pt x="19" y="180"/>
                    <a:pt x="142" y="183"/>
                    <a:pt x="217" y="240"/>
                  </a:cubicBezTo>
                  <a:cubicBezTo>
                    <a:pt x="284" y="292"/>
                    <a:pt x="337" y="366"/>
                    <a:pt x="438" y="366"/>
                  </a:cubicBezTo>
                  <a:cubicBezTo>
                    <a:pt x="453" y="366"/>
                    <a:pt x="468" y="366"/>
                    <a:pt x="482" y="363"/>
                  </a:cubicBezTo>
                  <a:cubicBezTo>
                    <a:pt x="333" y="251"/>
                    <a:pt x="184" y="13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
            <p:cNvSpPr/>
            <p:nvPr/>
          </p:nvSpPr>
          <p:spPr>
            <a:xfrm>
              <a:off x="-2090825" y="3614866"/>
              <a:ext cx="9693" cy="16999"/>
            </a:xfrm>
            <a:custGeom>
              <a:avLst/>
              <a:gdLst/>
              <a:ahLst/>
              <a:cxnLst/>
              <a:rect l="l" t="t" r="r" b="b"/>
              <a:pathLst>
                <a:path w="203" h="356" extrusionOk="0">
                  <a:moveTo>
                    <a:pt x="76" y="1"/>
                  </a:moveTo>
                  <a:cubicBezTo>
                    <a:pt x="54" y="105"/>
                    <a:pt x="31" y="217"/>
                    <a:pt x="1" y="355"/>
                  </a:cubicBezTo>
                  <a:cubicBezTo>
                    <a:pt x="169" y="322"/>
                    <a:pt x="166" y="203"/>
                    <a:pt x="192" y="108"/>
                  </a:cubicBezTo>
                  <a:cubicBezTo>
                    <a:pt x="202" y="64"/>
                    <a:pt x="188"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
            <p:cNvSpPr/>
            <p:nvPr/>
          </p:nvSpPr>
          <p:spPr>
            <a:xfrm>
              <a:off x="-1968346" y="3547395"/>
              <a:ext cx="8070" cy="25355"/>
            </a:xfrm>
            <a:custGeom>
              <a:avLst/>
              <a:gdLst/>
              <a:ahLst/>
              <a:cxnLst/>
              <a:rect l="l" t="t" r="r" b="b"/>
              <a:pathLst>
                <a:path w="169" h="531" extrusionOk="0">
                  <a:moveTo>
                    <a:pt x="105" y="1"/>
                  </a:moveTo>
                  <a:cubicBezTo>
                    <a:pt x="71" y="135"/>
                    <a:pt x="34" y="265"/>
                    <a:pt x="8" y="400"/>
                  </a:cubicBezTo>
                  <a:cubicBezTo>
                    <a:pt x="1" y="441"/>
                    <a:pt x="27" y="490"/>
                    <a:pt x="37" y="531"/>
                  </a:cubicBezTo>
                  <a:lnTo>
                    <a:pt x="82" y="531"/>
                  </a:lnTo>
                  <a:cubicBezTo>
                    <a:pt x="108" y="360"/>
                    <a:pt x="139" y="187"/>
                    <a:pt x="168" y="19"/>
                  </a:cubicBezTo>
                  <a:cubicBezTo>
                    <a:pt x="146" y="12"/>
                    <a:pt x="127" y="8"/>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
            <p:cNvSpPr/>
            <p:nvPr/>
          </p:nvSpPr>
          <p:spPr>
            <a:xfrm>
              <a:off x="-2308231" y="3966162"/>
              <a:ext cx="28602" cy="15901"/>
            </a:xfrm>
            <a:custGeom>
              <a:avLst/>
              <a:gdLst/>
              <a:ahLst/>
              <a:cxnLst/>
              <a:rect l="l" t="t" r="r" b="b"/>
              <a:pathLst>
                <a:path w="599" h="333" extrusionOk="0">
                  <a:moveTo>
                    <a:pt x="565" y="0"/>
                  </a:moveTo>
                  <a:cubicBezTo>
                    <a:pt x="371" y="68"/>
                    <a:pt x="184" y="153"/>
                    <a:pt x="1" y="332"/>
                  </a:cubicBezTo>
                  <a:cubicBezTo>
                    <a:pt x="135" y="277"/>
                    <a:pt x="233" y="236"/>
                    <a:pt x="326" y="191"/>
                  </a:cubicBezTo>
                  <a:cubicBezTo>
                    <a:pt x="420" y="149"/>
                    <a:pt x="509" y="105"/>
                    <a:pt x="599" y="60"/>
                  </a:cubicBezTo>
                  <a:cubicBezTo>
                    <a:pt x="587" y="41"/>
                    <a:pt x="577" y="23"/>
                    <a:pt x="5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
            <p:cNvSpPr/>
            <p:nvPr/>
          </p:nvSpPr>
          <p:spPr>
            <a:xfrm>
              <a:off x="-1356287" y="3034560"/>
              <a:ext cx="23780" cy="20771"/>
            </a:xfrm>
            <a:custGeom>
              <a:avLst/>
              <a:gdLst/>
              <a:ahLst/>
              <a:cxnLst/>
              <a:rect l="l" t="t" r="r" b="b"/>
              <a:pathLst>
                <a:path w="498" h="435" extrusionOk="0">
                  <a:moveTo>
                    <a:pt x="460" y="1"/>
                  </a:moveTo>
                  <a:cubicBezTo>
                    <a:pt x="321" y="110"/>
                    <a:pt x="180" y="210"/>
                    <a:pt x="41" y="322"/>
                  </a:cubicBezTo>
                  <a:cubicBezTo>
                    <a:pt x="19" y="345"/>
                    <a:pt x="15" y="389"/>
                    <a:pt x="4" y="427"/>
                  </a:cubicBezTo>
                  <a:cubicBezTo>
                    <a:pt x="64" y="397"/>
                    <a:pt x="131" y="382"/>
                    <a:pt x="183" y="341"/>
                  </a:cubicBezTo>
                  <a:cubicBezTo>
                    <a:pt x="276" y="270"/>
                    <a:pt x="355" y="184"/>
                    <a:pt x="441" y="101"/>
                  </a:cubicBezTo>
                  <a:cubicBezTo>
                    <a:pt x="464" y="83"/>
                    <a:pt x="478" y="60"/>
                    <a:pt x="497" y="38"/>
                  </a:cubicBezTo>
                  <a:cubicBezTo>
                    <a:pt x="486" y="27"/>
                    <a:pt x="471" y="12"/>
                    <a:pt x="460" y="1"/>
                  </a:cubicBezTo>
                  <a:close/>
                  <a:moveTo>
                    <a:pt x="0" y="427"/>
                  </a:moveTo>
                  <a:lnTo>
                    <a:pt x="0" y="434"/>
                  </a:lnTo>
                  <a:cubicBezTo>
                    <a:pt x="0" y="431"/>
                    <a:pt x="4" y="427"/>
                    <a:pt x="4" y="42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
            <p:cNvSpPr/>
            <p:nvPr/>
          </p:nvSpPr>
          <p:spPr>
            <a:xfrm>
              <a:off x="-1963715" y="3311987"/>
              <a:ext cx="12701" cy="28554"/>
            </a:xfrm>
            <a:custGeom>
              <a:avLst/>
              <a:gdLst/>
              <a:ahLst/>
              <a:cxnLst/>
              <a:rect l="l" t="t" r="r" b="b"/>
              <a:pathLst>
                <a:path w="266" h="598" extrusionOk="0">
                  <a:moveTo>
                    <a:pt x="218" y="0"/>
                  </a:moveTo>
                  <a:cubicBezTo>
                    <a:pt x="83" y="171"/>
                    <a:pt x="45" y="385"/>
                    <a:pt x="0" y="598"/>
                  </a:cubicBezTo>
                  <a:cubicBezTo>
                    <a:pt x="90" y="407"/>
                    <a:pt x="176" y="221"/>
                    <a:pt x="266" y="30"/>
                  </a:cubicBezTo>
                  <a:cubicBezTo>
                    <a:pt x="251" y="19"/>
                    <a:pt x="232" y="7"/>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
            <p:cNvSpPr/>
            <p:nvPr/>
          </p:nvSpPr>
          <p:spPr>
            <a:xfrm>
              <a:off x="-2054917" y="3459201"/>
              <a:ext cx="10601" cy="19482"/>
            </a:xfrm>
            <a:custGeom>
              <a:avLst/>
              <a:gdLst/>
              <a:ahLst/>
              <a:cxnLst/>
              <a:rect l="l" t="t" r="r" b="b"/>
              <a:pathLst>
                <a:path w="222" h="408" extrusionOk="0">
                  <a:moveTo>
                    <a:pt x="109" y="1"/>
                  </a:moveTo>
                  <a:cubicBezTo>
                    <a:pt x="64" y="143"/>
                    <a:pt x="34" y="251"/>
                    <a:pt x="0" y="363"/>
                  </a:cubicBezTo>
                  <a:cubicBezTo>
                    <a:pt x="8" y="378"/>
                    <a:pt x="15" y="394"/>
                    <a:pt x="23" y="408"/>
                  </a:cubicBezTo>
                  <a:cubicBezTo>
                    <a:pt x="68" y="385"/>
                    <a:pt x="142" y="371"/>
                    <a:pt x="149" y="337"/>
                  </a:cubicBezTo>
                  <a:cubicBezTo>
                    <a:pt x="176" y="240"/>
                    <a:pt x="221" y="128"/>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
            <p:cNvSpPr/>
            <p:nvPr/>
          </p:nvSpPr>
          <p:spPr>
            <a:xfrm>
              <a:off x="-2113315" y="3675365"/>
              <a:ext cx="11126" cy="18097"/>
            </a:xfrm>
            <a:custGeom>
              <a:avLst/>
              <a:gdLst/>
              <a:ahLst/>
              <a:cxnLst/>
              <a:rect l="l" t="t" r="r" b="b"/>
              <a:pathLst>
                <a:path w="233" h="379" extrusionOk="0">
                  <a:moveTo>
                    <a:pt x="228" y="1"/>
                  </a:moveTo>
                  <a:cubicBezTo>
                    <a:pt x="64" y="1"/>
                    <a:pt x="80" y="161"/>
                    <a:pt x="16" y="251"/>
                  </a:cubicBezTo>
                  <a:cubicBezTo>
                    <a:pt x="1" y="277"/>
                    <a:pt x="31" y="337"/>
                    <a:pt x="42" y="378"/>
                  </a:cubicBezTo>
                  <a:cubicBezTo>
                    <a:pt x="80" y="352"/>
                    <a:pt x="135" y="337"/>
                    <a:pt x="150" y="299"/>
                  </a:cubicBezTo>
                  <a:cubicBezTo>
                    <a:pt x="188" y="206"/>
                    <a:pt x="206" y="102"/>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
            <p:cNvSpPr/>
            <p:nvPr/>
          </p:nvSpPr>
          <p:spPr>
            <a:xfrm>
              <a:off x="-2563646" y="4071976"/>
              <a:ext cx="19864" cy="6685"/>
            </a:xfrm>
            <a:custGeom>
              <a:avLst/>
              <a:gdLst/>
              <a:ahLst/>
              <a:cxnLst/>
              <a:rect l="l" t="t" r="r" b="b"/>
              <a:pathLst>
                <a:path w="416" h="140" extrusionOk="0">
                  <a:moveTo>
                    <a:pt x="206" y="0"/>
                  </a:moveTo>
                  <a:cubicBezTo>
                    <a:pt x="143" y="0"/>
                    <a:pt x="75" y="35"/>
                    <a:pt x="1" y="95"/>
                  </a:cubicBezTo>
                  <a:cubicBezTo>
                    <a:pt x="143" y="109"/>
                    <a:pt x="255" y="124"/>
                    <a:pt x="415" y="140"/>
                  </a:cubicBezTo>
                  <a:cubicBezTo>
                    <a:pt x="348" y="45"/>
                    <a:pt x="281"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
            <p:cNvSpPr/>
            <p:nvPr/>
          </p:nvSpPr>
          <p:spPr>
            <a:xfrm>
              <a:off x="-2762333" y="4008421"/>
              <a:ext cx="16522" cy="10266"/>
            </a:xfrm>
            <a:custGeom>
              <a:avLst/>
              <a:gdLst/>
              <a:ahLst/>
              <a:cxnLst/>
              <a:rect l="l" t="t" r="r" b="b"/>
              <a:pathLst>
                <a:path w="346" h="215" extrusionOk="0">
                  <a:moveTo>
                    <a:pt x="94" y="1"/>
                  </a:moveTo>
                  <a:cubicBezTo>
                    <a:pt x="64" y="1"/>
                    <a:pt x="35" y="5"/>
                    <a:pt x="1" y="16"/>
                  </a:cubicBezTo>
                  <a:cubicBezTo>
                    <a:pt x="91" y="87"/>
                    <a:pt x="166" y="154"/>
                    <a:pt x="248" y="210"/>
                  </a:cubicBezTo>
                  <a:cubicBezTo>
                    <a:pt x="251" y="214"/>
                    <a:pt x="256" y="214"/>
                    <a:pt x="263" y="214"/>
                  </a:cubicBezTo>
                  <a:cubicBezTo>
                    <a:pt x="285" y="214"/>
                    <a:pt x="326" y="199"/>
                    <a:pt x="334" y="180"/>
                  </a:cubicBezTo>
                  <a:cubicBezTo>
                    <a:pt x="345" y="158"/>
                    <a:pt x="334" y="106"/>
                    <a:pt x="311" y="91"/>
                  </a:cubicBezTo>
                  <a:cubicBezTo>
                    <a:pt x="248" y="46"/>
                    <a:pt x="180"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
            <p:cNvSpPr/>
            <p:nvPr/>
          </p:nvSpPr>
          <p:spPr>
            <a:xfrm>
              <a:off x="-2157723" y="3844066"/>
              <a:ext cx="16617" cy="19482"/>
            </a:xfrm>
            <a:custGeom>
              <a:avLst/>
              <a:gdLst/>
              <a:ahLst/>
              <a:cxnLst/>
              <a:rect l="l" t="t" r="r" b="b"/>
              <a:pathLst>
                <a:path w="348" h="408" extrusionOk="0">
                  <a:moveTo>
                    <a:pt x="325" y="1"/>
                  </a:moveTo>
                  <a:cubicBezTo>
                    <a:pt x="269" y="1"/>
                    <a:pt x="216" y="11"/>
                    <a:pt x="194" y="45"/>
                  </a:cubicBezTo>
                  <a:cubicBezTo>
                    <a:pt x="120" y="150"/>
                    <a:pt x="64" y="262"/>
                    <a:pt x="0" y="374"/>
                  </a:cubicBezTo>
                  <a:cubicBezTo>
                    <a:pt x="0" y="382"/>
                    <a:pt x="19" y="396"/>
                    <a:pt x="26" y="408"/>
                  </a:cubicBezTo>
                  <a:cubicBezTo>
                    <a:pt x="135" y="270"/>
                    <a:pt x="243" y="135"/>
                    <a:pt x="3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
            <p:cNvSpPr/>
            <p:nvPr/>
          </p:nvSpPr>
          <p:spPr>
            <a:xfrm>
              <a:off x="-1409289" y="3108668"/>
              <a:ext cx="19339" cy="12319"/>
            </a:xfrm>
            <a:custGeom>
              <a:avLst/>
              <a:gdLst/>
              <a:ahLst/>
              <a:cxnLst/>
              <a:rect l="l" t="t" r="r" b="b"/>
              <a:pathLst>
                <a:path w="405" h="258" extrusionOk="0">
                  <a:moveTo>
                    <a:pt x="404" y="0"/>
                  </a:moveTo>
                  <a:cubicBezTo>
                    <a:pt x="180" y="38"/>
                    <a:pt x="15" y="142"/>
                    <a:pt x="0" y="258"/>
                  </a:cubicBezTo>
                  <a:cubicBezTo>
                    <a:pt x="138" y="176"/>
                    <a:pt x="303" y="154"/>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
            <p:cNvSpPr/>
            <p:nvPr/>
          </p:nvSpPr>
          <p:spPr>
            <a:xfrm>
              <a:off x="-2330005" y="4045427"/>
              <a:ext cx="19148" cy="7306"/>
            </a:xfrm>
            <a:custGeom>
              <a:avLst/>
              <a:gdLst/>
              <a:ahLst/>
              <a:cxnLst/>
              <a:rect l="l" t="t" r="r" b="b"/>
              <a:pathLst>
                <a:path w="401" h="153" extrusionOk="0">
                  <a:moveTo>
                    <a:pt x="330" y="0"/>
                  </a:moveTo>
                  <a:cubicBezTo>
                    <a:pt x="218" y="0"/>
                    <a:pt x="120" y="52"/>
                    <a:pt x="1" y="146"/>
                  </a:cubicBezTo>
                  <a:cubicBezTo>
                    <a:pt x="30" y="153"/>
                    <a:pt x="56" y="153"/>
                    <a:pt x="83" y="153"/>
                  </a:cubicBezTo>
                  <a:cubicBezTo>
                    <a:pt x="225" y="153"/>
                    <a:pt x="315" y="78"/>
                    <a:pt x="401" y="7"/>
                  </a:cubicBezTo>
                  <a:cubicBezTo>
                    <a:pt x="379" y="0"/>
                    <a:pt x="352"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
            <p:cNvSpPr/>
            <p:nvPr/>
          </p:nvSpPr>
          <p:spPr>
            <a:xfrm>
              <a:off x="-1327923" y="3013836"/>
              <a:ext cx="24161" cy="17429"/>
            </a:xfrm>
            <a:custGeom>
              <a:avLst/>
              <a:gdLst/>
              <a:ahLst/>
              <a:cxnLst/>
              <a:rect l="l" t="t" r="r" b="b"/>
              <a:pathLst>
                <a:path w="506" h="365" extrusionOk="0">
                  <a:moveTo>
                    <a:pt x="479" y="1"/>
                  </a:moveTo>
                  <a:cubicBezTo>
                    <a:pt x="318" y="121"/>
                    <a:pt x="161" y="240"/>
                    <a:pt x="1" y="364"/>
                  </a:cubicBezTo>
                  <a:cubicBezTo>
                    <a:pt x="172" y="252"/>
                    <a:pt x="389" y="211"/>
                    <a:pt x="505" y="38"/>
                  </a:cubicBezTo>
                  <a:cubicBezTo>
                    <a:pt x="498" y="28"/>
                    <a:pt x="486" y="12"/>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
            <p:cNvSpPr/>
            <p:nvPr/>
          </p:nvSpPr>
          <p:spPr>
            <a:xfrm>
              <a:off x="-1947671" y="3631817"/>
              <a:ext cx="7926" cy="19148"/>
            </a:xfrm>
            <a:custGeom>
              <a:avLst/>
              <a:gdLst/>
              <a:ahLst/>
              <a:cxnLst/>
              <a:rect l="l" t="t" r="r" b="b"/>
              <a:pathLst>
                <a:path w="166" h="401" extrusionOk="0">
                  <a:moveTo>
                    <a:pt x="135" y="0"/>
                  </a:moveTo>
                  <a:lnTo>
                    <a:pt x="135" y="0"/>
                  </a:lnTo>
                  <a:cubicBezTo>
                    <a:pt x="8" y="139"/>
                    <a:pt x="1" y="236"/>
                    <a:pt x="91" y="400"/>
                  </a:cubicBezTo>
                  <a:cubicBezTo>
                    <a:pt x="165" y="243"/>
                    <a:pt x="165" y="236"/>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
            <p:cNvSpPr/>
            <p:nvPr/>
          </p:nvSpPr>
          <p:spPr>
            <a:xfrm>
              <a:off x="-2094024" y="3735673"/>
              <a:ext cx="13943" cy="25785"/>
            </a:xfrm>
            <a:custGeom>
              <a:avLst/>
              <a:gdLst/>
              <a:ahLst/>
              <a:cxnLst/>
              <a:rect l="l" t="t" r="r" b="b"/>
              <a:pathLst>
                <a:path w="292" h="540" extrusionOk="0">
                  <a:moveTo>
                    <a:pt x="278" y="1"/>
                  </a:moveTo>
                  <a:lnTo>
                    <a:pt x="278" y="1"/>
                  </a:lnTo>
                  <a:cubicBezTo>
                    <a:pt x="173" y="195"/>
                    <a:pt x="86" y="352"/>
                    <a:pt x="0" y="509"/>
                  </a:cubicBezTo>
                  <a:cubicBezTo>
                    <a:pt x="16" y="517"/>
                    <a:pt x="31" y="528"/>
                    <a:pt x="45" y="539"/>
                  </a:cubicBezTo>
                  <a:cubicBezTo>
                    <a:pt x="121" y="375"/>
                    <a:pt x="292" y="263"/>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
            <p:cNvSpPr/>
            <p:nvPr/>
          </p:nvSpPr>
          <p:spPr>
            <a:xfrm>
              <a:off x="-1963906" y="3410687"/>
              <a:ext cx="10219" cy="23254"/>
            </a:xfrm>
            <a:custGeom>
              <a:avLst/>
              <a:gdLst/>
              <a:ahLst/>
              <a:cxnLst/>
              <a:rect l="l" t="t" r="r" b="b"/>
              <a:pathLst>
                <a:path w="214" h="487" extrusionOk="0">
                  <a:moveTo>
                    <a:pt x="143" y="0"/>
                  </a:moveTo>
                  <a:cubicBezTo>
                    <a:pt x="94" y="157"/>
                    <a:pt x="46" y="314"/>
                    <a:pt x="1" y="471"/>
                  </a:cubicBezTo>
                  <a:cubicBezTo>
                    <a:pt x="15" y="475"/>
                    <a:pt x="30" y="482"/>
                    <a:pt x="46" y="486"/>
                  </a:cubicBezTo>
                  <a:cubicBezTo>
                    <a:pt x="98" y="370"/>
                    <a:pt x="154" y="258"/>
                    <a:pt x="199" y="142"/>
                  </a:cubicBezTo>
                  <a:cubicBezTo>
                    <a:pt x="213" y="101"/>
                    <a:pt x="199" y="52"/>
                    <a:pt x="199" y="4"/>
                  </a:cubicBezTo>
                  <a:cubicBezTo>
                    <a:pt x="180" y="4"/>
                    <a:pt x="161"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
            <p:cNvSpPr/>
            <p:nvPr/>
          </p:nvSpPr>
          <p:spPr>
            <a:xfrm>
              <a:off x="-2422449" y="3964205"/>
              <a:ext cx="22872" cy="5396"/>
            </a:xfrm>
            <a:custGeom>
              <a:avLst/>
              <a:gdLst/>
              <a:ahLst/>
              <a:cxnLst/>
              <a:rect l="l" t="t" r="r" b="b"/>
              <a:pathLst>
                <a:path w="479" h="113" extrusionOk="0">
                  <a:moveTo>
                    <a:pt x="479" y="52"/>
                  </a:moveTo>
                  <a:cubicBezTo>
                    <a:pt x="479" y="52"/>
                    <a:pt x="479" y="56"/>
                    <a:pt x="475" y="56"/>
                  </a:cubicBezTo>
                  <a:cubicBezTo>
                    <a:pt x="479" y="56"/>
                    <a:pt x="479" y="59"/>
                    <a:pt x="479" y="59"/>
                  </a:cubicBezTo>
                  <a:lnTo>
                    <a:pt x="479" y="52"/>
                  </a:lnTo>
                  <a:close/>
                  <a:moveTo>
                    <a:pt x="434" y="0"/>
                  </a:moveTo>
                  <a:cubicBezTo>
                    <a:pt x="318" y="0"/>
                    <a:pt x="206" y="7"/>
                    <a:pt x="94" y="23"/>
                  </a:cubicBezTo>
                  <a:cubicBezTo>
                    <a:pt x="75" y="23"/>
                    <a:pt x="56" y="56"/>
                    <a:pt x="1" y="109"/>
                  </a:cubicBezTo>
                  <a:cubicBezTo>
                    <a:pt x="38" y="112"/>
                    <a:pt x="72" y="112"/>
                    <a:pt x="105" y="112"/>
                  </a:cubicBezTo>
                  <a:cubicBezTo>
                    <a:pt x="247" y="112"/>
                    <a:pt x="363" y="90"/>
                    <a:pt x="475" y="56"/>
                  </a:cubicBezTo>
                  <a:cubicBezTo>
                    <a:pt x="460" y="33"/>
                    <a:pt x="445" y="0"/>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
            <p:cNvSpPr/>
            <p:nvPr/>
          </p:nvSpPr>
          <p:spPr>
            <a:xfrm>
              <a:off x="-2028129" y="3733190"/>
              <a:ext cx="13036" cy="15949"/>
            </a:xfrm>
            <a:custGeom>
              <a:avLst/>
              <a:gdLst/>
              <a:ahLst/>
              <a:cxnLst/>
              <a:rect l="l" t="t" r="r" b="b"/>
              <a:pathLst>
                <a:path w="273" h="334" extrusionOk="0">
                  <a:moveTo>
                    <a:pt x="168" y="1"/>
                  </a:moveTo>
                  <a:lnTo>
                    <a:pt x="168" y="1"/>
                  </a:lnTo>
                  <a:cubicBezTo>
                    <a:pt x="112" y="106"/>
                    <a:pt x="64" y="210"/>
                    <a:pt x="0" y="334"/>
                  </a:cubicBezTo>
                  <a:cubicBezTo>
                    <a:pt x="224" y="232"/>
                    <a:pt x="273" y="120"/>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
            <p:cNvSpPr/>
            <p:nvPr/>
          </p:nvSpPr>
          <p:spPr>
            <a:xfrm>
              <a:off x="-2196305" y="3887232"/>
              <a:ext cx="14659" cy="14707"/>
            </a:xfrm>
            <a:custGeom>
              <a:avLst/>
              <a:gdLst/>
              <a:ahLst/>
              <a:cxnLst/>
              <a:rect l="l" t="t" r="r" b="b"/>
              <a:pathLst>
                <a:path w="307" h="308" extrusionOk="0">
                  <a:moveTo>
                    <a:pt x="307" y="1"/>
                  </a:moveTo>
                  <a:lnTo>
                    <a:pt x="307" y="1"/>
                  </a:lnTo>
                  <a:cubicBezTo>
                    <a:pt x="203" y="101"/>
                    <a:pt x="101" y="206"/>
                    <a:pt x="1" y="308"/>
                  </a:cubicBezTo>
                  <a:cubicBezTo>
                    <a:pt x="169" y="277"/>
                    <a:pt x="277" y="169"/>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
            <p:cNvSpPr/>
            <p:nvPr/>
          </p:nvSpPr>
          <p:spPr>
            <a:xfrm>
              <a:off x="-1986205" y="3258937"/>
              <a:ext cx="10935" cy="14325"/>
            </a:xfrm>
            <a:custGeom>
              <a:avLst/>
              <a:gdLst/>
              <a:ahLst/>
              <a:cxnLst/>
              <a:rect l="l" t="t" r="r" b="b"/>
              <a:pathLst>
                <a:path w="229" h="300" extrusionOk="0">
                  <a:moveTo>
                    <a:pt x="183" y="0"/>
                  </a:moveTo>
                  <a:cubicBezTo>
                    <a:pt x="4" y="150"/>
                    <a:pt x="0" y="173"/>
                    <a:pt x="109" y="300"/>
                  </a:cubicBezTo>
                  <a:cubicBezTo>
                    <a:pt x="228" y="135"/>
                    <a:pt x="228" y="135"/>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
            <p:cNvSpPr/>
            <p:nvPr/>
          </p:nvSpPr>
          <p:spPr>
            <a:xfrm>
              <a:off x="-1975652" y="3584497"/>
              <a:ext cx="8022" cy="20580"/>
            </a:xfrm>
            <a:custGeom>
              <a:avLst/>
              <a:gdLst/>
              <a:ahLst/>
              <a:cxnLst/>
              <a:rect l="l" t="t" r="r" b="b"/>
              <a:pathLst>
                <a:path w="168" h="431" extrusionOk="0">
                  <a:moveTo>
                    <a:pt x="149" y="1"/>
                  </a:moveTo>
                  <a:lnTo>
                    <a:pt x="149" y="1"/>
                  </a:lnTo>
                  <a:cubicBezTo>
                    <a:pt x="0" y="139"/>
                    <a:pt x="52" y="292"/>
                    <a:pt x="41" y="430"/>
                  </a:cubicBezTo>
                  <a:cubicBezTo>
                    <a:pt x="97" y="304"/>
                    <a:pt x="168" y="180"/>
                    <a:pt x="1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
            <p:cNvSpPr/>
            <p:nvPr/>
          </p:nvSpPr>
          <p:spPr>
            <a:xfrm>
              <a:off x="-2221803" y="3954177"/>
              <a:ext cx="16426" cy="12893"/>
            </a:xfrm>
            <a:custGeom>
              <a:avLst/>
              <a:gdLst/>
              <a:ahLst/>
              <a:cxnLst/>
              <a:rect l="l" t="t" r="r" b="b"/>
              <a:pathLst>
                <a:path w="344" h="270" extrusionOk="0">
                  <a:moveTo>
                    <a:pt x="318" y="0"/>
                  </a:moveTo>
                  <a:cubicBezTo>
                    <a:pt x="213" y="72"/>
                    <a:pt x="109" y="147"/>
                    <a:pt x="0" y="217"/>
                  </a:cubicBezTo>
                  <a:cubicBezTo>
                    <a:pt x="11" y="236"/>
                    <a:pt x="23" y="251"/>
                    <a:pt x="33" y="269"/>
                  </a:cubicBezTo>
                  <a:cubicBezTo>
                    <a:pt x="183" y="255"/>
                    <a:pt x="262" y="143"/>
                    <a:pt x="344" y="38"/>
                  </a:cubicBezTo>
                  <a:cubicBezTo>
                    <a:pt x="337" y="27"/>
                    <a:pt x="329" y="16"/>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
            <p:cNvSpPr/>
            <p:nvPr/>
          </p:nvSpPr>
          <p:spPr>
            <a:xfrm>
              <a:off x="-1398259" y="3069035"/>
              <a:ext cx="18766" cy="11985"/>
            </a:xfrm>
            <a:custGeom>
              <a:avLst/>
              <a:gdLst/>
              <a:ahLst/>
              <a:cxnLst/>
              <a:rect l="l" t="t" r="r" b="b"/>
              <a:pathLst>
                <a:path w="393" h="251" extrusionOk="0">
                  <a:moveTo>
                    <a:pt x="393" y="0"/>
                  </a:moveTo>
                  <a:cubicBezTo>
                    <a:pt x="247" y="49"/>
                    <a:pt x="68" y="49"/>
                    <a:pt x="1" y="251"/>
                  </a:cubicBezTo>
                  <a:cubicBezTo>
                    <a:pt x="165" y="195"/>
                    <a:pt x="296" y="128"/>
                    <a:pt x="3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
            <p:cNvSpPr/>
            <p:nvPr/>
          </p:nvSpPr>
          <p:spPr>
            <a:xfrm>
              <a:off x="-2107585" y="3768525"/>
              <a:ext cx="12892" cy="21488"/>
            </a:xfrm>
            <a:custGeom>
              <a:avLst/>
              <a:gdLst/>
              <a:ahLst/>
              <a:cxnLst/>
              <a:rect l="l" t="t" r="r" b="b"/>
              <a:pathLst>
                <a:path w="270" h="450" extrusionOk="0">
                  <a:moveTo>
                    <a:pt x="270" y="1"/>
                  </a:moveTo>
                  <a:cubicBezTo>
                    <a:pt x="135" y="120"/>
                    <a:pt x="1" y="240"/>
                    <a:pt x="30" y="449"/>
                  </a:cubicBezTo>
                  <a:cubicBezTo>
                    <a:pt x="108" y="300"/>
                    <a:pt x="187" y="151"/>
                    <a:pt x="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
            <p:cNvSpPr/>
            <p:nvPr/>
          </p:nvSpPr>
          <p:spPr>
            <a:xfrm>
              <a:off x="-2303551" y="4034875"/>
              <a:ext cx="18049" cy="7354"/>
            </a:xfrm>
            <a:custGeom>
              <a:avLst/>
              <a:gdLst/>
              <a:ahLst/>
              <a:cxnLst/>
              <a:rect l="l" t="t" r="r" b="b"/>
              <a:pathLst>
                <a:path w="378" h="154" extrusionOk="0">
                  <a:moveTo>
                    <a:pt x="287" y="1"/>
                  </a:moveTo>
                  <a:cubicBezTo>
                    <a:pt x="168" y="1"/>
                    <a:pt x="78" y="64"/>
                    <a:pt x="0" y="149"/>
                  </a:cubicBezTo>
                  <a:cubicBezTo>
                    <a:pt x="15" y="154"/>
                    <a:pt x="30" y="154"/>
                    <a:pt x="45" y="154"/>
                  </a:cubicBezTo>
                  <a:cubicBezTo>
                    <a:pt x="168" y="154"/>
                    <a:pt x="280" y="113"/>
                    <a:pt x="377" y="11"/>
                  </a:cubicBezTo>
                  <a:cubicBezTo>
                    <a:pt x="348" y="4"/>
                    <a:pt x="318"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
            <p:cNvSpPr/>
            <p:nvPr/>
          </p:nvSpPr>
          <p:spPr>
            <a:xfrm>
              <a:off x="-2517567" y="3901366"/>
              <a:ext cx="20007" cy="4632"/>
            </a:xfrm>
            <a:custGeom>
              <a:avLst/>
              <a:gdLst/>
              <a:ahLst/>
              <a:cxnLst/>
              <a:rect l="l" t="t" r="r" b="b"/>
              <a:pathLst>
                <a:path w="419" h="97" extrusionOk="0">
                  <a:moveTo>
                    <a:pt x="224" y="0"/>
                  </a:moveTo>
                  <a:cubicBezTo>
                    <a:pt x="146" y="0"/>
                    <a:pt x="75" y="19"/>
                    <a:pt x="0" y="45"/>
                  </a:cubicBezTo>
                  <a:cubicBezTo>
                    <a:pt x="82" y="60"/>
                    <a:pt x="164" y="97"/>
                    <a:pt x="254" y="97"/>
                  </a:cubicBezTo>
                  <a:cubicBezTo>
                    <a:pt x="306" y="97"/>
                    <a:pt x="359" y="83"/>
                    <a:pt x="418" y="45"/>
                  </a:cubicBezTo>
                  <a:cubicBezTo>
                    <a:pt x="347" y="12"/>
                    <a:pt x="284" y="0"/>
                    <a:pt x="2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
            <p:cNvSpPr/>
            <p:nvPr/>
          </p:nvSpPr>
          <p:spPr>
            <a:xfrm>
              <a:off x="-1930003" y="3390488"/>
              <a:ext cx="11126" cy="18575"/>
            </a:xfrm>
            <a:custGeom>
              <a:avLst/>
              <a:gdLst/>
              <a:ahLst/>
              <a:cxnLst/>
              <a:rect l="l" t="t" r="r" b="b"/>
              <a:pathLst>
                <a:path w="233" h="389" extrusionOk="0">
                  <a:moveTo>
                    <a:pt x="233" y="1"/>
                  </a:moveTo>
                  <a:lnTo>
                    <a:pt x="233" y="1"/>
                  </a:lnTo>
                  <a:cubicBezTo>
                    <a:pt x="16" y="83"/>
                    <a:pt x="0" y="206"/>
                    <a:pt x="87" y="389"/>
                  </a:cubicBezTo>
                  <a:cubicBezTo>
                    <a:pt x="135" y="254"/>
                    <a:pt x="176" y="147"/>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
            <p:cNvSpPr/>
            <p:nvPr/>
          </p:nvSpPr>
          <p:spPr>
            <a:xfrm>
              <a:off x="-2650216" y="4026327"/>
              <a:ext cx="18766" cy="9264"/>
            </a:xfrm>
            <a:custGeom>
              <a:avLst/>
              <a:gdLst/>
              <a:ahLst/>
              <a:cxnLst/>
              <a:rect l="l" t="t" r="r" b="b"/>
              <a:pathLst>
                <a:path w="393" h="194" extrusionOk="0">
                  <a:moveTo>
                    <a:pt x="1" y="0"/>
                  </a:moveTo>
                  <a:lnTo>
                    <a:pt x="1" y="0"/>
                  </a:lnTo>
                  <a:cubicBezTo>
                    <a:pt x="16" y="45"/>
                    <a:pt x="16" y="104"/>
                    <a:pt x="45" y="131"/>
                  </a:cubicBezTo>
                  <a:cubicBezTo>
                    <a:pt x="98" y="171"/>
                    <a:pt x="199" y="194"/>
                    <a:pt x="296" y="194"/>
                  </a:cubicBezTo>
                  <a:cubicBezTo>
                    <a:pt x="330" y="194"/>
                    <a:pt x="363" y="190"/>
                    <a:pt x="393" y="187"/>
                  </a:cubicBezTo>
                  <a:cubicBezTo>
                    <a:pt x="247" y="119"/>
                    <a:pt x="124" y="5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
            <p:cNvSpPr/>
            <p:nvPr/>
          </p:nvSpPr>
          <p:spPr>
            <a:xfrm>
              <a:off x="-2008170" y="3689833"/>
              <a:ext cx="11317" cy="21631"/>
            </a:xfrm>
            <a:custGeom>
              <a:avLst/>
              <a:gdLst/>
              <a:ahLst/>
              <a:cxnLst/>
              <a:rect l="l" t="t" r="r" b="b"/>
              <a:pathLst>
                <a:path w="237" h="453" extrusionOk="0">
                  <a:moveTo>
                    <a:pt x="224" y="1"/>
                  </a:moveTo>
                  <a:cubicBezTo>
                    <a:pt x="224" y="4"/>
                    <a:pt x="221" y="8"/>
                    <a:pt x="221" y="12"/>
                  </a:cubicBezTo>
                  <a:cubicBezTo>
                    <a:pt x="224" y="8"/>
                    <a:pt x="233" y="4"/>
                    <a:pt x="236" y="1"/>
                  </a:cubicBezTo>
                  <a:close/>
                  <a:moveTo>
                    <a:pt x="221" y="12"/>
                  </a:moveTo>
                  <a:lnTo>
                    <a:pt x="221" y="12"/>
                  </a:lnTo>
                  <a:cubicBezTo>
                    <a:pt x="57" y="158"/>
                    <a:pt x="0" y="307"/>
                    <a:pt x="60" y="453"/>
                  </a:cubicBezTo>
                  <a:cubicBezTo>
                    <a:pt x="117" y="303"/>
                    <a:pt x="169" y="158"/>
                    <a:pt x="221"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
            <p:cNvSpPr/>
            <p:nvPr/>
          </p:nvSpPr>
          <p:spPr>
            <a:xfrm>
              <a:off x="-1961566" y="3523615"/>
              <a:ext cx="10553" cy="16331"/>
            </a:xfrm>
            <a:custGeom>
              <a:avLst/>
              <a:gdLst/>
              <a:ahLst/>
              <a:cxnLst/>
              <a:rect l="l" t="t" r="r" b="b"/>
              <a:pathLst>
                <a:path w="221" h="342" extrusionOk="0">
                  <a:moveTo>
                    <a:pt x="94" y="1"/>
                  </a:moveTo>
                  <a:lnTo>
                    <a:pt x="94" y="1"/>
                  </a:lnTo>
                  <a:cubicBezTo>
                    <a:pt x="4" y="214"/>
                    <a:pt x="0" y="237"/>
                    <a:pt x="86" y="342"/>
                  </a:cubicBezTo>
                  <a:cubicBezTo>
                    <a:pt x="112" y="222"/>
                    <a:pt x="221" y="12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
            <p:cNvSpPr/>
            <p:nvPr/>
          </p:nvSpPr>
          <p:spPr>
            <a:xfrm>
              <a:off x="-2244676" y="3973659"/>
              <a:ext cx="12367" cy="9311"/>
            </a:xfrm>
            <a:custGeom>
              <a:avLst/>
              <a:gdLst/>
              <a:ahLst/>
              <a:cxnLst/>
              <a:rect l="l" t="t" r="r" b="b"/>
              <a:pathLst>
                <a:path w="259" h="195" extrusionOk="0">
                  <a:moveTo>
                    <a:pt x="258" y="0"/>
                  </a:moveTo>
                  <a:lnTo>
                    <a:pt x="258" y="0"/>
                  </a:lnTo>
                  <a:cubicBezTo>
                    <a:pt x="169" y="68"/>
                    <a:pt x="83" y="131"/>
                    <a:pt x="1" y="194"/>
                  </a:cubicBezTo>
                  <a:cubicBezTo>
                    <a:pt x="243" y="139"/>
                    <a:pt x="243" y="139"/>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
            <p:cNvSpPr/>
            <p:nvPr/>
          </p:nvSpPr>
          <p:spPr>
            <a:xfrm>
              <a:off x="-2679678" y="3939900"/>
              <a:ext cx="17190" cy="7019"/>
            </a:xfrm>
            <a:custGeom>
              <a:avLst/>
              <a:gdLst/>
              <a:ahLst/>
              <a:cxnLst/>
              <a:rect l="l" t="t" r="r" b="b"/>
              <a:pathLst>
                <a:path w="360" h="147" extrusionOk="0">
                  <a:moveTo>
                    <a:pt x="0" y="1"/>
                  </a:moveTo>
                  <a:cubicBezTo>
                    <a:pt x="64" y="97"/>
                    <a:pt x="117" y="147"/>
                    <a:pt x="191" y="147"/>
                  </a:cubicBezTo>
                  <a:cubicBezTo>
                    <a:pt x="240" y="147"/>
                    <a:pt x="292" y="128"/>
                    <a:pt x="359" y="94"/>
                  </a:cubicBezTo>
                  <a:cubicBezTo>
                    <a:pt x="274" y="75"/>
                    <a:pt x="218" y="68"/>
                    <a:pt x="165" y="53"/>
                  </a:cubicBezTo>
                  <a:cubicBezTo>
                    <a:pt x="113" y="38"/>
                    <a:pt x="61"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
            <p:cNvSpPr/>
            <p:nvPr/>
          </p:nvSpPr>
          <p:spPr>
            <a:xfrm>
              <a:off x="-2513460" y="3931353"/>
              <a:ext cx="17190" cy="5205"/>
            </a:xfrm>
            <a:custGeom>
              <a:avLst/>
              <a:gdLst/>
              <a:ahLst/>
              <a:cxnLst/>
              <a:rect l="l" t="t" r="r" b="b"/>
              <a:pathLst>
                <a:path w="360" h="109" extrusionOk="0">
                  <a:moveTo>
                    <a:pt x="359" y="0"/>
                  </a:moveTo>
                  <a:lnTo>
                    <a:pt x="359" y="0"/>
                  </a:lnTo>
                  <a:cubicBezTo>
                    <a:pt x="239" y="15"/>
                    <a:pt x="120" y="30"/>
                    <a:pt x="0" y="45"/>
                  </a:cubicBezTo>
                  <a:cubicBezTo>
                    <a:pt x="4" y="60"/>
                    <a:pt x="4" y="75"/>
                    <a:pt x="8" y="86"/>
                  </a:cubicBezTo>
                  <a:cubicBezTo>
                    <a:pt x="63" y="90"/>
                    <a:pt x="127" y="109"/>
                    <a:pt x="187" y="109"/>
                  </a:cubicBezTo>
                  <a:cubicBezTo>
                    <a:pt x="247" y="109"/>
                    <a:pt x="306" y="90"/>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
            <p:cNvSpPr/>
            <p:nvPr/>
          </p:nvSpPr>
          <p:spPr>
            <a:xfrm>
              <a:off x="-1936927" y="3255881"/>
              <a:ext cx="14850" cy="18670"/>
            </a:xfrm>
            <a:custGeom>
              <a:avLst/>
              <a:gdLst/>
              <a:ahLst/>
              <a:cxnLst/>
              <a:rect l="l" t="t" r="r" b="b"/>
              <a:pathLst>
                <a:path w="311" h="391" extrusionOk="0">
                  <a:moveTo>
                    <a:pt x="258" y="1"/>
                  </a:moveTo>
                  <a:cubicBezTo>
                    <a:pt x="217" y="57"/>
                    <a:pt x="150" y="109"/>
                    <a:pt x="138" y="173"/>
                  </a:cubicBezTo>
                  <a:cubicBezTo>
                    <a:pt x="128" y="247"/>
                    <a:pt x="0" y="292"/>
                    <a:pt x="83" y="386"/>
                  </a:cubicBezTo>
                  <a:cubicBezTo>
                    <a:pt x="157" y="270"/>
                    <a:pt x="235" y="150"/>
                    <a:pt x="311" y="35"/>
                  </a:cubicBezTo>
                  <a:cubicBezTo>
                    <a:pt x="295" y="23"/>
                    <a:pt x="276" y="12"/>
                    <a:pt x="258" y="1"/>
                  </a:cubicBezTo>
                  <a:close/>
                  <a:moveTo>
                    <a:pt x="83" y="386"/>
                  </a:moveTo>
                  <a:lnTo>
                    <a:pt x="78" y="390"/>
                  </a:lnTo>
                  <a:lnTo>
                    <a:pt x="83" y="390"/>
                  </a:lnTo>
                  <a:lnTo>
                    <a:pt x="83" y="386"/>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
            <p:cNvSpPr/>
            <p:nvPr/>
          </p:nvSpPr>
          <p:spPr>
            <a:xfrm>
              <a:off x="-2736787" y="4023415"/>
              <a:ext cx="18240" cy="7544"/>
            </a:xfrm>
            <a:custGeom>
              <a:avLst/>
              <a:gdLst/>
              <a:ahLst/>
              <a:cxnLst/>
              <a:rect l="l" t="t" r="r" b="b"/>
              <a:pathLst>
                <a:path w="382" h="158" extrusionOk="0">
                  <a:moveTo>
                    <a:pt x="105" y="1"/>
                  </a:moveTo>
                  <a:cubicBezTo>
                    <a:pt x="71" y="1"/>
                    <a:pt x="38" y="5"/>
                    <a:pt x="0" y="16"/>
                  </a:cubicBezTo>
                  <a:cubicBezTo>
                    <a:pt x="105" y="80"/>
                    <a:pt x="176" y="158"/>
                    <a:pt x="281" y="158"/>
                  </a:cubicBezTo>
                  <a:cubicBezTo>
                    <a:pt x="311" y="158"/>
                    <a:pt x="344" y="151"/>
                    <a:pt x="382" y="136"/>
                  </a:cubicBezTo>
                  <a:cubicBezTo>
                    <a:pt x="296" y="68"/>
                    <a:pt x="2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
            <p:cNvSpPr/>
            <p:nvPr/>
          </p:nvSpPr>
          <p:spPr>
            <a:xfrm>
              <a:off x="-1994609" y="3543814"/>
              <a:ext cx="6494" cy="18097"/>
            </a:xfrm>
            <a:custGeom>
              <a:avLst/>
              <a:gdLst/>
              <a:ahLst/>
              <a:cxnLst/>
              <a:rect l="l" t="t" r="r" b="b"/>
              <a:pathLst>
                <a:path w="136" h="379" extrusionOk="0">
                  <a:moveTo>
                    <a:pt x="135" y="0"/>
                  </a:moveTo>
                  <a:lnTo>
                    <a:pt x="135" y="0"/>
                  </a:lnTo>
                  <a:cubicBezTo>
                    <a:pt x="1" y="128"/>
                    <a:pt x="12" y="247"/>
                    <a:pt x="8" y="363"/>
                  </a:cubicBezTo>
                  <a:cubicBezTo>
                    <a:pt x="30" y="371"/>
                    <a:pt x="53" y="375"/>
                    <a:pt x="75" y="378"/>
                  </a:cubicBezTo>
                  <a:cubicBezTo>
                    <a:pt x="94" y="266"/>
                    <a:pt x="109" y="15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
            <p:cNvSpPr/>
            <p:nvPr/>
          </p:nvSpPr>
          <p:spPr>
            <a:xfrm>
              <a:off x="-2238802" y="3928297"/>
              <a:ext cx="13991" cy="13609"/>
            </a:xfrm>
            <a:custGeom>
              <a:avLst/>
              <a:gdLst/>
              <a:ahLst/>
              <a:cxnLst/>
              <a:rect l="l" t="t" r="r" b="b"/>
              <a:pathLst>
                <a:path w="293" h="285" extrusionOk="0">
                  <a:moveTo>
                    <a:pt x="292" y="0"/>
                  </a:moveTo>
                  <a:cubicBezTo>
                    <a:pt x="177" y="102"/>
                    <a:pt x="91" y="176"/>
                    <a:pt x="1" y="255"/>
                  </a:cubicBezTo>
                  <a:cubicBezTo>
                    <a:pt x="23" y="273"/>
                    <a:pt x="35" y="285"/>
                    <a:pt x="39" y="285"/>
                  </a:cubicBezTo>
                  <a:cubicBezTo>
                    <a:pt x="135" y="225"/>
                    <a:pt x="255" y="180"/>
                    <a:pt x="2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
            <p:cNvSpPr/>
            <p:nvPr/>
          </p:nvSpPr>
          <p:spPr>
            <a:xfrm>
              <a:off x="-1932773" y="3324450"/>
              <a:ext cx="8881" cy="17381"/>
            </a:xfrm>
            <a:custGeom>
              <a:avLst/>
              <a:gdLst/>
              <a:ahLst/>
              <a:cxnLst/>
              <a:rect l="l" t="t" r="r" b="b"/>
              <a:pathLst>
                <a:path w="186" h="364" extrusionOk="0">
                  <a:moveTo>
                    <a:pt x="163" y="0"/>
                  </a:moveTo>
                  <a:cubicBezTo>
                    <a:pt x="56" y="116"/>
                    <a:pt x="0" y="219"/>
                    <a:pt x="50" y="360"/>
                  </a:cubicBezTo>
                  <a:lnTo>
                    <a:pt x="50" y="360"/>
                  </a:lnTo>
                  <a:cubicBezTo>
                    <a:pt x="131" y="264"/>
                    <a:pt x="186" y="160"/>
                    <a:pt x="163" y="0"/>
                  </a:cubicBezTo>
                  <a:close/>
                  <a:moveTo>
                    <a:pt x="50" y="360"/>
                  </a:moveTo>
                  <a:cubicBezTo>
                    <a:pt x="49" y="361"/>
                    <a:pt x="49" y="362"/>
                    <a:pt x="48" y="363"/>
                  </a:cubicBezTo>
                  <a:lnTo>
                    <a:pt x="51" y="363"/>
                  </a:lnTo>
                  <a:cubicBezTo>
                    <a:pt x="51" y="362"/>
                    <a:pt x="51" y="361"/>
                    <a:pt x="50" y="36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
            <p:cNvSpPr/>
            <p:nvPr/>
          </p:nvSpPr>
          <p:spPr>
            <a:xfrm>
              <a:off x="-1974602" y="3448505"/>
              <a:ext cx="8977" cy="18814"/>
            </a:xfrm>
            <a:custGeom>
              <a:avLst/>
              <a:gdLst/>
              <a:ahLst/>
              <a:cxnLst/>
              <a:rect l="l" t="t" r="r" b="b"/>
              <a:pathLst>
                <a:path w="188" h="394" extrusionOk="0">
                  <a:moveTo>
                    <a:pt x="149" y="0"/>
                  </a:moveTo>
                  <a:cubicBezTo>
                    <a:pt x="149" y="4"/>
                    <a:pt x="154" y="8"/>
                    <a:pt x="154" y="12"/>
                  </a:cubicBezTo>
                  <a:cubicBezTo>
                    <a:pt x="154" y="8"/>
                    <a:pt x="158" y="4"/>
                    <a:pt x="158" y="4"/>
                  </a:cubicBezTo>
                  <a:lnTo>
                    <a:pt x="149" y="0"/>
                  </a:lnTo>
                  <a:close/>
                  <a:moveTo>
                    <a:pt x="154" y="12"/>
                  </a:moveTo>
                  <a:cubicBezTo>
                    <a:pt x="94" y="120"/>
                    <a:pt x="1" y="225"/>
                    <a:pt x="90" y="393"/>
                  </a:cubicBezTo>
                  <a:cubicBezTo>
                    <a:pt x="127" y="269"/>
                    <a:pt x="158" y="173"/>
                    <a:pt x="184" y="76"/>
                  </a:cubicBezTo>
                  <a:cubicBezTo>
                    <a:pt x="187" y="57"/>
                    <a:pt x="168" y="34"/>
                    <a:pt x="154"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
            <p:cNvSpPr/>
            <p:nvPr/>
          </p:nvSpPr>
          <p:spPr>
            <a:xfrm>
              <a:off x="-1432353" y="3056191"/>
              <a:ext cx="15758" cy="9502"/>
            </a:xfrm>
            <a:custGeom>
              <a:avLst/>
              <a:gdLst/>
              <a:ahLst/>
              <a:cxnLst/>
              <a:rect l="l" t="t" r="r" b="b"/>
              <a:pathLst>
                <a:path w="330" h="199" extrusionOk="0">
                  <a:moveTo>
                    <a:pt x="304" y="0"/>
                  </a:moveTo>
                  <a:cubicBezTo>
                    <a:pt x="203" y="52"/>
                    <a:pt x="102" y="105"/>
                    <a:pt x="1" y="161"/>
                  </a:cubicBezTo>
                  <a:cubicBezTo>
                    <a:pt x="8" y="172"/>
                    <a:pt x="16" y="183"/>
                    <a:pt x="27" y="198"/>
                  </a:cubicBezTo>
                  <a:cubicBezTo>
                    <a:pt x="128" y="150"/>
                    <a:pt x="229" y="97"/>
                    <a:pt x="330" y="49"/>
                  </a:cubicBezTo>
                  <a:cubicBezTo>
                    <a:pt x="318" y="33"/>
                    <a:pt x="311" y="15"/>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
            <p:cNvSpPr/>
            <p:nvPr/>
          </p:nvSpPr>
          <p:spPr>
            <a:xfrm>
              <a:off x="-2172907" y="3863357"/>
              <a:ext cx="16474" cy="16808"/>
            </a:xfrm>
            <a:custGeom>
              <a:avLst/>
              <a:gdLst/>
              <a:ahLst/>
              <a:cxnLst/>
              <a:rect l="l" t="t" r="r" b="b"/>
              <a:pathLst>
                <a:path w="345" h="352" extrusionOk="0">
                  <a:moveTo>
                    <a:pt x="322" y="0"/>
                  </a:moveTo>
                  <a:cubicBezTo>
                    <a:pt x="101" y="0"/>
                    <a:pt x="105" y="235"/>
                    <a:pt x="1" y="351"/>
                  </a:cubicBezTo>
                  <a:cubicBezTo>
                    <a:pt x="116" y="235"/>
                    <a:pt x="229" y="120"/>
                    <a:pt x="344" y="4"/>
                  </a:cubicBezTo>
                  <a:cubicBezTo>
                    <a:pt x="337" y="4"/>
                    <a:pt x="329" y="0"/>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
            <p:cNvSpPr/>
            <p:nvPr/>
          </p:nvSpPr>
          <p:spPr>
            <a:xfrm>
              <a:off x="-2543113" y="3931496"/>
              <a:ext cx="14468" cy="4918"/>
            </a:xfrm>
            <a:custGeom>
              <a:avLst/>
              <a:gdLst/>
              <a:ahLst/>
              <a:cxnLst/>
              <a:rect l="l" t="t" r="r" b="b"/>
              <a:pathLst>
                <a:path w="303" h="103" extrusionOk="0">
                  <a:moveTo>
                    <a:pt x="131" y="1"/>
                  </a:moveTo>
                  <a:cubicBezTo>
                    <a:pt x="94" y="1"/>
                    <a:pt x="64" y="35"/>
                    <a:pt x="1" y="102"/>
                  </a:cubicBezTo>
                  <a:cubicBezTo>
                    <a:pt x="120" y="98"/>
                    <a:pt x="213" y="94"/>
                    <a:pt x="303" y="90"/>
                  </a:cubicBezTo>
                  <a:cubicBezTo>
                    <a:pt x="218" y="31"/>
                    <a:pt x="173"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
            <p:cNvSpPr/>
            <p:nvPr/>
          </p:nvSpPr>
          <p:spPr>
            <a:xfrm>
              <a:off x="-1417359" y="3082787"/>
              <a:ext cx="15041" cy="9693"/>
            </a:xfrm>
            <a:custGeom>
              <a:avLst/>
              <a:gdLst/>
              <a:ahLst/>
              <a:cxnLst/>
              <a:rect l="l" t="t" r="r" b="b"/>
              <a:pathLst>
                <a:path w="315" h="203" extrusionOk="0">
                  <a:moveTo>
                    <a:pt x="315" y="0"/>
                  </a:moveTo>
                  <a:cubicBezTo>
                    <a:pt x="210" y="52"/>
                    <a:pt x="106" y="104"/>
                    <a:pt x="1" y="157"/>
                  </a:cubicBezTo>
                  <a:cubicBezTo>
                    <a:pt x="8" y="172"/>
                    <a:pt x="19" y="187"/>
                    <a:pt x="27" y="202"/>
                  </a:cubicBezTo>
                  <a:cubicBezTo>
                    <a:pt x="158" y="202"/>
                    <a:pt x="240" y="109"/>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
            <p:cNvSpPr/>
            <p:nvPr/>
          </p:nvSpPr>
          <p:spPr>
            <a:xfrm>
              <a:off x="-2034385" y="3760551"/>
              <a:ext cx="8404" cy="14468"/>
            </a:xfrm>
            <a:custGeom>
              <a:avLst/>
              <a:gdLst/>
              <a:ahLst/>
              <a:cxnLst/>
              <a:rect l="l" t="t" r="r" b="b"/>
              <a:pathLst>
                <a:path w="176" h="303" extrusionOk="0">
                  <a:moveTo>
                    <a:pt x="176" y="0"/>
                  </a:moveTo>
                  <a:lnTo>
                    <a:pt x="176" y="0"/>
                  </a:lnTo>
                  <a:cubicBezTo>
                    <a:pt x="15" y="56"/>
                    <a:pt x="4" y="164"/>
                    <a:pt x="0" y="302"/>
                  </a:cubicBezTo>
                  <a:cubicBezTo>
                    <a:pt x="123" y="228"/>
                    <a:pt x="157" y="13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
            <p:cNvSpPr/>
            <p:nvPr/>
          </p:nvSpPr>
          <p:spPr>
            <a:xfrm>
              <a:off x="-1949294" y="3288256"/>
              <a:ext cx="9550" cy="16951"/>
            </a:xfrm>
            <a:custGeom>
              <a:avLst/>
              <a:gdLst/>
              <a:ahLst/>
              <a:cxnLst/>
              <a:rect l="l" t="t" r="r" b="b"/>
              <a:pathLst>
                <a:path w="200" h="355" extrusionOk="0">
                  <a:moveTo>
                    <a:pt x="199" y="0"/>
                  </a:moveTo>
                  <a:lnTo>
                    <a:pt x="199" y="0"/>
                  </a:lnTo>
                  <a:cubicBezTo>
                    <a:pt x="57" y="67"/>
                    <a:pt x="1" y="179"/>
                    <a:pt x="20" y="354"/>
                  </a:cubicBezTo>
                  <a:cubicBezTo>
                    <a:pt x="90" y="213"/>
                    <a:pt x="143" y="10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
            <p:cNvSpPr/>
            <p:nvPr/>
          </p:nvSpPr>
          <p:spPr>
            <a:xfrm>
              <a:off x="-2013900" y="3712514"/>
              <a:ext cx="8308" cy="13800"/>
            </a:xfrm>
            <a:custGeom>
              <a:avLst/>
              <a:gdLst/>
              <a:ahLst/>
              <a:cxnLst/>
              <a:rect l="l" t="t" r="r" b="b"/>
              <a:pathLst>
                <a:path w="174" h="289" extrusionOk="0">
                  <a:moveTo>
                    <a:pt x="106" y="0"/>
                  </a:moveTo>
                  <a:lnTo>
                    <a:pt x="106" y="0"/>
                  </a:lnTo>
                  <a:cubicBezTo>
                    <a:pt x="1" y="135"/>
                    <a:pt x="1" y="135"/>
                    <a:pt x="20" y="288"/>
                  </a:cubicBezTo>
                  <a:cubicBezTo>
                    <a:pt x="161" y="161"/>
                    <a:pt x="173" y="120"/>
                    <a:pt x="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
            <p:cNvSpPr/>
            <p:nvPr/>
          </p:nvSpPr>
          <p:spPr>
            <a:xfrm>
              <a:off x="-1954976" y="3381750"/>
              <a:ext cx="9502" cy="18766"/>
            </a:xfrm>
            <a:custGeom>
              <a:avLst/>
              <a:gdLst/>
              <a:ahLst/>
              <a:cxnLst/>
              <a:rect l="l" t="t" r="r" b="b"/>
              <a:pathLst>
                <a:path w="199" h="393" extrusionOk="0">
                  <a:moveTo>
                    <a:pt x="157" y="1"/>
                  </a:moveTo>
                  <a:cubicBezTo>
                    <a:pt x="64" y="97"/>
                    <a:pt x="0" y="206"/>
                    <a:pt x="61" y="393"/>
                  </a:cubicBezTo>
                  <a:cubicBezTo>
                    <a:pt x="113" y="247"/>
                    <a:pt x="157" y="135"/>
                    <a:pt x="199" y="23"/>
                  </a:cubicBezTo>
                  <a:cubicBezTo>
                    <a:pt x="183" y="16"/>
                    <a:pt x="173" y="8"/>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
            <p:cNvSpPr/>
            <p:nvPr/>
          </p:nvSpPr>
          <p:spPr>
            <a:xfrm>
              <a:off x="-2628442" y="4062904"/>
              <a:ext cx="12892" cy="5539"/>
            </a:xfrm>
            <a:custGeom>
              <a:avLst/>
              <a:gdLst/>
              <a:ahLst/>
              <a:cxnLst/>
              <a:rect l="l" t="t" r="r" b="b"/>
              <a:pathLst>
                <a:path w="270" h="116" extrusionOk="0">
                  <a:moveTo>
                    <a:pt x="270" y="0"/>
                  </a:moveTo>
                  <a:cubicBezTo>
                    <a:pt x="180" y="4"/>
                    <a:pt x="90" y="11"/>
                    <a:pt x="0" y="19"/>
                  </a:cubicBezTo>
                  <a:cubicBezTo>
                    <a:pt x="60" y="83"/>
                    <a:pt x="94" y="116"/>
                    <a:pt x="128" y="116"/>
                  </a:cubicBezTo>
                  <a:cubicBezTo>
                    <a:pt x="161" y="116"/>
                    <a:pt x="195" y="78"/>
                    <a:pt x="2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
            <p:cNvSpPr/>
            <p:nvPr/>
          </p:nvSpPr>
          <p:spPr>
            <a:xfrm>
              <a:off x="-1382358" y="3023148"/>
              <a:ext cx="13609" cy="10410"/>
            </a:xfrm>
            <a:custGeom>
              <a:avLst/>
              <a:gdLst/>
              <a:ahLst/>
              <a:cxnLst/>
              <a:rect l="l" t="t" r="r" b="b"/>
              <a:pathLst>
                <a:path w="285" h="218" extrusionOk="0">
                  <a:moveTo>
                    <a:pt x="284" y="0"/>
                  </a:moveTo>
                  <a:lnTo>
                    <a:pt x="284" y="0"/>
                  </a:lnTo>
                  <a:cubicBezTo>
                    <a:pt x="191" y="71"/>
                    <a:pt x="94" y="142"/>
                    <a:pt x="1" y="218"/>
                  </a:cubicBezTo>
                  <a:cubicBezTo>
                    <a:pt x="139" y="199"/>
                    <a:pt x="244" y="135"/>
                    <a:pt x="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
            <p:cNvSpPr/>
            <p:nvPr/>
          </p:nvSpPr>
          <p:spPr>
            <a:xfrm>
              <a:off x="-1939410" y="3341783"/>
              <a:ext cx="9120" cy="16283"/>
            </a:xfrm>
            <a:custGeom>
              <a:avLst/>
              <a:gdLst/>
              <a:ahLst/>
              <a:cxnLst/>
              <a:rect l="l" t="t" r="r" b="b"/>
              <a:pathLst>
                <a:path w="191" h="341" extrusionOk="0">
                  <a:moveTo>
                    <a:pt x="187" y="0"/>
                  </a:moveTo>
                  <a:cubicBezTo>
                    <a:pt x="187" y="1"/>
                    <a:pt x="186" y="2"/>
                    <a:pt x="186" y="2"/>
                  </a:cubicBezTo>
                  <a:lnTo>
                    <a:pt x="186" y="2"/>
                  </a:lnTo>
                  <a:cubicBezTo>
                    <a:pt x="188" y="2"/>
                    <a:pt x="189" y="1"/>
                    <a:pt x="190" y="0"/>
                  </a:cubicBezTo>
                  <a:close/>
                  <a:moveTo>
                    <a:pt x="186" y="2"/>
                  </a:moveTo>
                  <a:cubicBezTo>
                    <a:pt x="41" y="66"/>
                    <a:pt x="59" y="218"/>
                    <a:pt x="0" y="340"/>
                  </a:cubicBezTo>
                  <a:cubicBezTo>
                    <a:pt x="119" y="332"/>
                    <a:pt x="123" y="247"/>
                    <a:pt x="145" y="180"/>
                  </a:cubicBezTo>
                  <a:cubicBezTo>
                    <a:pt x="168" y="120"/>
                    <a:pt x="175" y="61"/>
                    <a:pt x="186"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
            <p:cNvSpPr/>
            <p:nvPr/>
          </p:nvSpPr>
          <p:spPr>
            <a:xfrm>
              <a:off x="-1955502" y="3498833"/>
              <a:ext cx="8070" cy="12224"/>
            </a:xfrm>
            <a:custGeom>
              <a:avLst/>
              <a:gdLst/>
              <a:ahLst/>
              <a:cxnLst/>
              <a:rect l="l" t="t" r="r" b="b"/>
              <a:pathLst>
                <a:path w="169" h="256" extrusionOk="0">
                  <a:moveTo>
                    <a:pt x="120" y="0"/>
                  </a:moveTo>
                  <a:cubicBezTo>
                    <a:pt x="1" y="57"/>
                    <a:pt x="1" y="154"/>
                    <a:pt x="19" y="255"/>
                  </a:cubicBezTo>
                  <a:cubicBezTo>
                    <a:pt x="90" y="188"/>
                    <a:pt x="168" y="12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
            <p:cNvSpPr/>
            <p:nvPr/>
          </p:nvSpPr>
          <p:spPr>
            <a:xfrm>
              <a:off x="-2698730" y="4039841"/>
              <a:ext cx="16426" cy="6876"/>
            </a:xfrm>
            <a:custGeom>
              <a:avLst/>
              <a:gdLst/>
              <a:ahLst/>
              <a:cxnLst/>
              <a:rect l="l" t="t" r="r" b="b"/>
              <a:pathLst>
                <a:path w="344" h="144" extrusionOk="0">
                  <a:moveTo>
                    <a:pt x="90" y="1"/>
                  </a:moveTo>
                  <a:cubicBezTo>
                    <a:pt x="63" y="1"/>
                    <a:pt x="37" y="16"/>
                    <a:pt x="0" y="45"/>
                  </a:cubicBezTo>
                  <a:cubicBezTo>
                    <a:pt x="85" y="64"/>
                    <a:pt x="145" y="143"/>
                    <a:pt x="228" y="143"/>
                  </a:cubicBezTo>
                  <a:cubicBezTo>
                    <a:pt x="261" y="143"/>
                    <a:pt x="299" y="132"/>
                    <a:pt x="344" y="102"/>
                  </a:cubicBezTo>
                  <a:cubicBezTo>
                    <a:pt x="261" y="72"/>
                    <a:pt x="206" y="61"/>
                    <a:pt x="164" y="35"/>
                  </a:cubicBezTo>
                  <a:cubicBezTo>
                    <a:pt x="138" y="16"/>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
            <p:cNvSpPr/>
            <p:nvPr/>
          </p:nvSpPr>
          <p:spPr>
            <a:xfrm>
              <a:off x="-2682495" y="3896543"/>
              <a:ext cx="14468" cy="8213"/>
            </a:xfrm>
            <a:custGeom>
              <a:avLst/>
              <a:gdLst/>
              <a:ahLst/>
              <a:cxnLst/>
              <a:rect l="l" t="t" r="r" b="b"/>
              <a:pathLst>
                <a:path w="303" h="172" extrusionOk="0">
                  <a:moveTo>
                    <a:pt x="90" y="1"/>
                  </a:moveTo>
                  <a:cubicBezTo>
                    <a:pt x="64" y="1"/>
                    <a:pt x="33" y="4"/>
                    <a:pt x="0" y="19"/>
                  </a:cubicBezTo>
                  <a:cubicBezTo>
                    <a:pt x="93" y="71"/>
                    <a:pt x="187" y="120"/>
                    <a:pt x="280" y="172"/>
                  </a:cubicBezTo>
                  <a:cubicBezTo>
                    <a:pt x="288" y="158"/>
                    <a:pt x="295" y="142"/>
                    <a:pt x="303" y="127"/>
                  </a:cubicBezTo>
                  <a:cubicBezTo>
                    <a:pt x="243" y="63"/>
                    <a:pt x="183"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
            <p:cNvSpPr/>
            <p:nvPr/>
          </p:nvSpPr>
          <p:spPr>
            <a:xfrm>
              <a:off x="-2478507" y="3928106"/>
              <a:ext cx="13800" cy="5587"/>
            </a:xfrm>
            <a:custGeom>
              <a:avLst/>
              <a:gdLst/>
              <a:ahLst/>
              <a:cxnLst/>
              <a:rect l="l" t="t" r="r" b="b"/>
              <a:pathLst>
                <a:path w="289" h="117" extrusionOk="0">
                  <a:moveTo>
                    <a:pt x="288" y="1"/>
                  </a:moveTo>
                  <a:lnTo>
                    <a:pt x="288" y="1"/>
                  </a:lnTo>
                  <a:cubicBezTo>
                    <a:pt x="173" y="20"/>
                    <a:pt x="87" y="30"/>
                    <a:pt x="0" y="42"/>
                  </a:cubicBezTo>
                  <a:cubicBezTo>
                    <a:pt x="4" y="68"/>
                    <a:pt x="12" y="91"/>
                    <a:pt x="16" y="117"/>
                  </a:cubicBezTo>
                  <a:cubicBezTo>
                    <a:pt x="31" y="113"/>
                    <a:pt x="45" y="113"/>
                    <a:pt x="61" y="113"/>
                  </a:cubicBezTo>
                  <a:lnTo>
                    <a:pt x="83" y="113"/>
                  </a:lnTo>
                  <a:cubicBezTo>
                    <a:pt x="90" y="113"/>
                    <a:pt x="102" y="117"/>
                    <a:pt x="109" y="117"/>
                  </a:cubicBezTo>
                  <a:cubicBezTo>
                    <a:pt x="169" y="117"/>
                    <a:pt x="233" y="106"/>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
            <p:cNvSpPr/>
            <p:nvPr/>
          </p:nvSpPr>
          <p:spPr>
            <a:xfrm>
              <a:off x="-2075450" y="3700195"/>
              <a:ext cx="11842" cy="18622"/>
            </a:xfrm>
            <a:custGeom>
              <a:avLst/>
              <a:gdLst/>
              <a:ahLst/>
              <a:cxnLst/>
              <a:rect l="l" t="t" r="r" b="b"/>
              <a:pathLst>
                <a:path w="248" h="390" extrusionOk="0">
                  <a:moveTo>
                    <a:pt x="203" y="0"/>
                  </a:moveTo>
                  <a:cubicBezTo>
                    <a:pt x="146" y="127"/>
                    <a:pt x="46" y="232"/>
                    <a:pt x="1" y="367"/>
                  </a:cubicBezTo>
                  <a:cubicBezTo>
                    <a:pt x="15" y="374"/>
                    <a:pt x="30" y="381"/>
                    <a:pt x="41" y="389"/>
                  </a:cubicBezTo>
                  <a:cubicBezTo>
                    <a:pt x="108" y="266"/>
                    <a:pt x="180" y="146"/>
                    <a:pt x="247" y="26"/>
                  </a:cubicBezTo>
                  <a:cubicBezTo>
                    <a:pt x="232" y="19"/>
                    <a:pt x="217" y="12"/>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
            <p:cNvSpPr/>
            <p:nvPr/>
          </p:nvSpPr>
          <p:spPr>
            <a:xfrm>
              <a:off x="-2026554" y="3355726"/>
              <a:ext cx="11126" cy="15375"/>
            </a:xfrm>
            <a:custGeom>
              <a:avLst/>
              <a:gdLst/>
              <a:ahLst/>
              <a:cxnLst/>
              <a:rect l="l" t="t" r="r" b="b"/>
              <a:pathLst>
                <a:path w="233" h="322" extrusionOk="0">
                  <a:moveTo>
                    <a:pt x="233" y="0"/>
                  </a:moveTo>
                  <a:cubicBezTo>
                    <a:pt x="199" y="7"/>
                    <a:pt x="147" y="0"/>
                    <a:pt x="135" y="18"/>
                  </a:cubicBezTo>
                  <a:cubicBezTo>
                    <a:pt x="86" y="108"/>
                    <a:pt x="53" y="202"/>
                    <a:pt x="0" y="321"/>
                  </a:cubicBezTo>
                  <a:cubicBezTo>
                    <a:pt x="121" y="287"/>
                    <a:pt x="169" y="242"/>
                    <a:pt x="154" y="161"/>
                  </a:cubicBezTo>
                  <a:cubicBezTo>
                    <a:pt x="143" y="85"/>
                    <a:pt x="173" y="37"/>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
            <p:cNvSpPr/>
            <p:nvPr/>
          </p:nvSpPr>
          <p:spPr>
            <a:xfrm>
              <a:off x="-2698396" y="3856194"/>
              <a:ext cx="14707" cy="8452"/>
            </a:xfrm>
            <a:custGeom>
              <a:avLst/>
              <a:gdLst/>
              <a:ahLst/>
              <a:cxnLst/>
              <a:rect l="l" t="t" r="r" b="b"/>
              <a:pathLst>
                <a:path w="308" h="177" extrusionOk="0">
                  <a:moveTo>
                    <a:pt x="90" y="0"/>
                  </a:moveTo>
                  <a:cubicBezTo>
                    <a:pt x="64" y="0"/>
                    <a:pt x="34" y="8"/>
                    <a:pt x="0" y="19"/>
                  </a:cubicBezTo>
                  <a:cubicBezTo>
                    <a:pt x="131" y="87"/>
                    <a:pt x="217" y="131"/>
                    <a:pt x="307" y="176"/>
                  </a:cubicBezTo>
                  <a:cubicBezTo>
                    <a:pt x="235" y="128"/>
                    <a:pt x="21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
            <p:cNvSpPr/>
            <p:nvPr/>
          </p:nvSpPr>
          <p:spPr>
            <a:xfrm>
              <a:off x="-2207908" y="3905615"/>
              <a:ext cx="10028" cy="14325"/>
            </a:xfrm>
            <a:custGeom>
              <a:avLst/>
              <a:gdLst/>
              <a:ahLst/>
              <a:cxnLst/>
              <a:rect l="l" t="t" r="r" b="b"/>
              <a:pathLst>
                <a:path w="210" h="300" extrusionOk="0">
                  <a:moveTo>
                    <a:pt x="210" y="1"/>
                  </a:moveTo>
                  <a:lnTo>
                    <a:pt x="210" y="1"/>
                  </a:lnTo>
                  <a:cubicBezTo>
                    <a:pt x="75" y="46"/>
                    <a:pt x="1" y="154"/>
                    <a:pt x="8" y="300"/>
                  </a:cubicBezTo>
                  <a:cubicBezTo>
                    <a:pt x="83" y="187"/>
                    <a:pt x="142" y="102"/>
                    <a:pt x="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
            <p:cNvSpPr/>
            <p:nvPr/>
          </p:nvSpPr>
          <p:spPr>
            <a:xfrm>
              <a:off x="-2157914" y="3897784"/>
              <a:ext cx="10362" cy="13418"/>
            </a:xfrm>
            <a:custGeom>
              <a:avLst/>
              <a:gdLst/>
              <a:ahLst/>
              <a:cxnLst/>
              <a:rect l="l" t="t" r="r" b="b"/>
              <a:pathLst>
                <a:path w="217" h="281" extrusionOk="0">
                  <a:moveTo>
                    <a:pt x="184" y="1"/>
                  </a:moveTo>
                  <a:cubicBezTo>
                    <a:pt x="90" y="60"/>
                    <a:pt x="1" y="132"/>
                    <a:pt x="19" y="281"/>
                  </a:cubicBezTo>
                  <a:cubicBezTo>
                    <a:pt x="82" y="199"/>
                    <a:pt x="150" y="120"/>
                    <a:pt x="217" y="42"/>
                  </a:cubicBezTo>
                  <a:cubicBezTo>
                    <a:pt x="206" y="27"/>
                    <a:pt x="194" y="11"/>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
            <p:cNvSpPr/>
            <p:nvPr/>
          </p:nvSpPr>
          <p:spPr>
            <a:xfrm>
              <a:off x="-2133657" y="3813888"/>
              <a:ext cx="10410" cy="14325"/>
            </a:xfrm>
            <a:custGeom>
              <a:avLst/>
              <a:gdLst/>
              <a:ahLst/>
              <a:cxnLst/>
              <a:rect l="l" t="t" r="r" b="b"/>
              <a:pathLst>
                <a:path w="218" h="300" extrusionOk="0">
                  <a:moveTo>
                    <a:pt x="218" y="0"/>
                  </a:moveTo>
                  <a:cubicBezTo>
                    <a:pt x="143" y="101"/>
                    <a:pt x="71" y="198"/>
                    <a:pt x="0" y="300"/>
                  </a:cubicBezTo>
                  <a:cubicBezTo>
                    <a:pt x="113" y="229"/>
                    <a:pt x="214" y="15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
            <p:cNvSpPr/>
            <p:nvPr/>
          </p:nvSpPr>
          <p:spPr>
            <a:xfrm>
              <a:off x="-2702837" y="3928679"/>
              <a:ext cx="14612" cy="8213"/>
            </a:xfrm>
            <a:custGeom>
              <a:avLst/>
              <a:gdLst/>
              <a:ahLst/>
              <a:cxnLst/>
              <a:rect l="l" t="t" r="r" b="b"/>
              <a:pathLst>
                <a:path w="306" h="172" extrusionOk="0">
                  <a:moveTo>
                    <a:pt x="0" y="0"/>
                  </a:moveTo>
                  <a:cubicBezTo>
                    <a:pt x="131" y="123"/>
                    <a:pt x="187" y="172"/>
                    <a:pt x="231" y="172"/>
                  </a:cubicBezTo>
                  <a:cubicBezTo>
                    <a:pt x="258" y="172"/>
                    <a:pt x="280" y="157"/>
                    <a:pt x="306" y="135"/>
                  </a:cubicBezTo>
                  <a:cubicBezTo>
                    <a:pt x="209" y="94"/>
                    <a:pt x="116" y="5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
            <p:cNvSpPr/>
            <p:nvPr/>
          </p:nvSpPr>
          <p:spPr>
            <a:xfrm>
              <a:off x="-2665544" y="4022937"/>
              <a:ext cx="15376" cy="6446"/>
            </a:xfrm>
            <a:custGeom>
              <a:avLst/>
              <a:gdLst/>
              <a:ahLst/>
              <a:cxnLst/>
              <a:rect l="l" t="t" r="r" b="b"/>
              <a:pathLst>
                <a:path w="322" h="135" extrusionOk="0">
                  <a:moveTo>
                    <a:pt x="0" y="0"/>
                  </a:moveTo>
                  <a:lnTo>
                    <a:pt x="0" y="0"/>
                  </a:lnTo>
                  <a:cubicBezTo>
                    <a:pt x="63" y="94"/>
                    <a:pt x="120" y="135"/>
                    <a:pt x="180" y="135"/>
                  </a:cubicBezTo>
                  <a:cubicBezTo>
                    <a:pt x="225" y="135"/>
                    <a:pt x="270" y="112"/>
                    <a:pt x="322" y="71"/>
                  </a:cubicBezTo>
                  <a:cubicBezTo>
                    <a:pt x="220" y="49"/>
                    <a:pt x="120" y="2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
            <p:cNvSpPr/>
            <p:nvPr/>
          </p:nvSpPr>
          <p:spPr>
            <a:xfrm>
              <a:off x="-1999766" y="3664144"/>
              <a:ext cx="9311" cy="12893"/>
            </a:xfrm>
            <a:custGeom>
              <a:avLst/>
              <a:gdLst/>
              <a:ahLst/>
              <a:cxnLst/>
              <a:rect l="l" t="t" r="r" b="b"/>
              <a:pathLst>
                <a:path w="195" h="270" extrusionOk="0">
                  <a:moveTo>
                    <a:pt x="146" y="1"/>
                  </a:moveTo>
                  <a:lnTo>
                    <a:pt x="146" y="1"/>
                  </a:lnTo>
                  <a:cubicBezTo>
                    <a:pt x="105" y="75"/>
                    <a:pt x="67" y="149"/>
                    <a:pt x="0" y="270"/>
                  </a:cubicBezTo>
                  <a:cubicBezTo>
                    <a:pt x="176" y="217"/>
                    <a:pt x="195" y="123"/>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
            <p:cNvSpPr/>
            <p:nvPr/>
          </p:nvSpPr>
          <p:spPr>
            <a:xfrm>
              <a:off x="-2604138" y="4069159"/>
              <a:ext cx="13227" cy="4679"/>
            </a:xfrm>
            <a:custGeom>
              <a:avLst/>
              <a:gdLst/>
              <a:ahLst/>
              <a:cxnLst/>
              <a:rect l="l" t="t" r="r" b="b"/>
              <a:pathLst>
                <a:path w="277" h="98" extrusionOk="0">
                  <a:moveTo>
                    <a:pt x="164" y="0"/>
                  </a:moveTo>
                  <a:cubicBezTo>
                    <a:pt x="112" y="0"/>
                    <a:pt x="56" y="19"/>
                    <a:pt x="0" y="37"/>
                  </a:cubicBezTo>
                  <a:cubicBezTo>
                    <a:pt x="83" y="56"/>
                    <a:pt x="168" y="75"/>
                    <a:pt x="254" y="97"/>
                  </a:cubicBezTo>
                  <a:cubicBezTo>
                    <a:pt x="262" y="75"/>
                    <a:pt x="269" y="56"/>
                    <a:pt x="276" y="33"/>
                  </a:cubicBezTo>
                  <a:cubicBezTo>
                    <a:pt x="240" y="11"/>
                    <a:pt x="206" y="0"/>
                    <a:pt x="1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
            <p:cNvSpPr/>
            <p:nvPr/>
          </p:nvSpPr>
          <p:spPr>
            <a:xfrm>
              <a:off x="-2267548" y="3989321"/>
              <a:ext cx="16140" cy="5396"/>
            </a:xfrm>
            <a:custGeom>
              <a:avLst/>
              <a:gdLst/>
              <a:ahLst/>
              <a:cxnLst/>
              <a:rect l="l" t="t" r="r" b="b"/>
              <a:pathLst>
                <a:path w="338" h="113" extrusionOk="0">
                  <a:moveTo>
                    <a:pt x="1" y="102"/>
                  </a:moveTo>
                  <a:lnTo>
                    <a:pt x="1" y="106"/>
                  </a:lnTo>
                  <a:cubicBezTo>
                    <a:pt x="4" y="106"/>
                    <a:pt x="4" y="106"/>
                    <a:pt x="4" y="102"/>
                  </a:cubicBezTo>
                  <a:close/>
                  <a:moveTo>
                    <a:pt x="263" y="1"/>
                  </a:moveTo>
                  <a:cubicBezTo>
                    <a:pt x="151" y="1"/>
                    <a:pt x="72" y="27"/>
                    <a:pt x="4" y="102"/>
                  </a:cubicBezTo>
                  <a:cubicBezTo>
                    <a:pt x="35" y="109"/>
                    <a:pt x="65" y="113"/>
                    <a:pt x="91" y="113"/>
                  </a:cubicBezTo>
                  <a:cubicBezTo>
                    <a:pt x="170" y="113"/>
                    <a:pt x="248" y="83"/>
                    <a:pt x="337" y="4"/>
                  </a:cubicBezTo>
                  <a:cubicBezTo>
                    <a:pt x="311" y="1"/>
                    <a:pt x="285" y="1"/>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
            <p:cNvSpPr/>
            <p:nvPr/>
          </p:nvSpPr>
          <p:spPr>
            <a:xfrm>
              <a:off x="-1982480" y="3495443"/>
              <a:ext cx="6685" cy="15375"/>
            </a:xfrm>
            <a:custGeom>
              <a:avLst/>
              <a:gdLst/>
              <a:ahLst/>
              <a:cxnLst/>
              <a:rect l="l" t="t" r="r" b="b"/>
              <a:pathLst>
                <a:path w="140" h="322" extrusionOk="0">
                  <a:moveTo>
                    <a:pt x="140" y="1"/>
                  </a:moveTo>
                  <a:lnTo>
                    <a:pt x="140" y="1"/>
                  </a:lnTo>
                  <a:cubicBezTo>
                    <a:pt x="0" y="90"/>
                    <a:pt x="23" y="184"/>
                    <a:pt x="57" y="322"/>
                  </a:cubicBezTo>
                  <a:cubicBezTo>
                    <a:pt x="87" y="195"/>
                    <a:pt x="109" y="116"/>
                    <a:pt x="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
            <p:cNvSpPr/>
            <p:nvPr/>
          </p:nvSpPr>
          <p:spPr>
            <a:xfrm>
              <a:off x="-2588094" y="3968836"/>
              <a:ext cx="13418" cy="4297"/>
            </a:xfrm>
            <a:custGeom>
              <a:avLst/>
              <a:gdLst/>
              <a:ahLst/>
              <a:cxnLst/>
              <a:rect l="l" t="t" r="r" b="b"/>
              <a:pathLst>
                <a:path w="281" h="90" extrusionOk="0">
                  <a:moveTo>
                    <a:pt x="0" y="0"/>
                  </a:moveTo>
                  <a:lnTo>
                    <a:pt x="0" y="0"/>
                  </a:lnTo>
                  <a:cubicBezTo>
                    <a:pt x="45" y="57"/>
                    <a:pt x="87" y="90"/>
                    <a:pt x="142" y="90"/>
                  </a:cubicBezTo>
                  <a:cubicBezTo>
                    <a:pt x="180" y="90"/>
                    <a:pt x="228" y="71"/>
                    <a:pt x="280" y="26"/>
                  </a:cubicBezTo>
                  <a:cubicBezTo>
                    <a:pt x="165" y="15"/>
                    <a:pt x="83"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
            <p:cNvSpPr/>
            <p:nvPr/>
          </p:nvSpPr>
          <p:spPr>
            <a:xfrm>
              <a:off x="-2725900" y="3918317"/>
              <a:ext cx="8977" cy="6971"/>
            </a:xfrm>
            <a:custGeom>
              <a:avLst/>
              <a:gdLst/>
              <a:ahLst/>
              <a:cxnLst/>
              <a:rect l="l" t="t" r="r" b="b"/>
              <a:pathLst>
                <a:path w="188" h="146" extrusionOk="0">
                  <a:moveTo>
                    <a:pt x="71" y="0"/>
                  </a:moveTo>
                  <a:cubicBezTo>
                    <a:pt x="49" y="0"/>
                    <a:pt x="26" y="0"/>
                    <a:pt x="0" y="4"/>
                  </a:cubicBezTo>
                  <a:cubicBezTo>
                    <a:pt x="49" y="42"/>
                    <a:pt x="102" y="83"/>
                    <a:pt x="180" y="146"/>
                  </a:cubicBezTo>
                  <a:cubicBezTo>
                    <a:pt x="188" y="23"/>
                    <a:pt x="135"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
            <p:cNvSpPr/>
            <p:nvPr/>
          </p:nvSpPr>
          <p:spPr>
            <a:xfrm>
              <a:off x="-2082755" y="3795647"/>
              <a:ext cx="8213" cy="12224"/>
            </a:xfrm>
            <a:custGeom>
              <a:avLst/>
              <a:gdLst/>
              <a:ahLst/>
              <a:cxnLst/>
              <a:rect l="l" t="t" r="r" b="b"/>
              <a:pathLst>
                <a:path w="172" h="256" extrusionOk="0">
                  <a:moveTo>
                    <a:pt x="172" y="1"/>
                  </a:moveTo>
                  <a:cubicBezTo>
                    <a:pt x="45" y="38"/>
                    <a:pt x="0" y="128"/>
                    <a:pt x="11" y="256"/>
                  </a:cubicBezTo>
                  <a:cubicBezTo>
                    <a:pt x="131" y="214"/>
                    <a:pt x="154" y="109"/>
                    <a:pt x="1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
            <p:cNvSpPr/>
            <p:nvPr/>
          </p:nvSpPr>
          <p:spPr>
            <a:xfrm>
              <a:off x="-2496175" y="4114665"/>
              <a:ext cx="10601" cy="3629"/>
            </a:xfrm>
            <a:custGeom>
              <a:avLst/>
              <a:gdLst/>
              <a:ahLst/>
              <a:cxnLst/>
              <a:rect l="l" t="t" r="r" b="b"/>
              <a:pathLst>
                <a:path w="222" h="76" extrusionOk="0">
                  <a:moveTo>
                    <a:pt x="221" y="0"/>
                  </a:moveTo>
                  <a:lnTo>
                    <a:pt x="221" y="0"/>
                  </a:lnTo>
                  <a:cubicBezTo>
                    <a:pt x="187" y="4"/>
                    <a:pt x="154" y="12"/>
                    <a:pt x="120" y="15"/>
                  </a:cubicBezTo>
                  <a:cubicBezTo>
                    <a:pt x="82" y="19"/>
                    <a:pt x="42" y="19"/>
                    <a:pt x="1" y="19"/>
                  </a:cubicBezTo>
                  <a:cubicBezTo>
                    <a:pt x="60" y="57"/>
                    <a:pt x="94" y="75"/>
                    <a:pt x="120" y="75"/>
                  </a:cubicBezTo>
                  <a:cubicBezTo>
                    <a:pt x="150" y="75"/>
                    <a:pt x="172" y="53"/>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
            <p:cNvSpPr/>
            <p:nvPr/>
          </p:nvSpPr>
          <p:spPr>
            <a:xfrm>
              <a:off x="-2053150" y="3446165"/>
              <a:ext cx="12367" cy="12558"/>
            </a:xfrm>
            <a:custGeom>
              <a:avLst/>
              <a:gdLst/>
              <a:ahLst/>
              <a:cxnLst/>
              <a:rect l="l" t="t" r="r" b="b"/>
              <a:pathLst>
                <a:path w="259" h="263" extrusionOk="0">
                  <a:moveTo>
                    <a:pt x="135" y="1"/>
                  </a:moveTo>
                  <a:cubicBezTo>
                    <a:pt x="139" y="1"/>
                    <a:pt x="139" y="4"/>
                    <a:pt x="143" y="4"/>
                  </a:cubicBezTo>
                  <a:lnTo>
                    <a:pt x="143" y="1"/>
                  </a:lnTo>
                  <a:close/>
                  <a:moveTo>
                    <a:pt x="143" y="4"/>
                  </a:moveTo>
                  <a:lnTo>
                    <a:pt x="143" y="4"/>
                  </a:lnTo>
                  <a:cubicBezTo>
                    <a:pt x="112" y="87"/>
                    <a:pt x="0" y="169"/>
                    <a:pt x="154" y="263"/>
                  </a:cubicBezTo>
                  <a:cubicBezTo>
                    <a:pt x="176" y="165"/>
                    <a:pt x="259" y="80"/>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
            <p:cNvSpPr/>
            <p:nvPr/>
          </p:nvSpPr>
          <p:spPr>
            <a:xfrm>
              <a:off x="-2536858" y="3901366"/>
              <a:ext cx="10362" cy="3581"/>
            </a:xfrm>
            <a:custGeom>
              <a:avLst/>
              <a:gdLst/>
              <a:ahLst/>
              <a:cxnLst/>
              <a:rect l="l" t="t" r="r" b="b"/>
              <a:pathLst>
                <a:path w="217" h="75" extrusionOk="0">
                  <a:moveTo>
                    <a:pt x="0" y="0"/>
                  </a:moveTo>
                  <a:lnTo>
                    <a:pt x="0" y="0"/>
                  </a:lnTo>
                  <a:cubicBezTo>
                    <a:pt x="37" y="45"/>
                    <a:pt x="79" y="75"/>
                    <a:pt x="120" y="75"/>
                  </a:cubicBezTo>
                  <a:cubicBezTo>
                    <a:pt x="149" y="75"/>
                    <a:pt x="184" y="57"/>
                    <a:pt x="217" y="19"/>
                  </a:cubicBezTo>
                  <a:cubicBezTo>
                    <a:pt x="142" y="12"/>
                    <a:pt x="71"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
            <p:cNvSpPr/>
            <p:nvPr/>
          </p:nvSpPr>
          <p:spPr>
            <a:xfrm>
              <a:off x="-1375912" y="3060631"/>
              <a:ext cx="9693" cy="9359"/>
            </a:xfrm>
            <a:custGeom>
              <a:avLst/>
              <a:gdLst/>
              <a:ahLst/>
              <a:cxnLst/>
              <a:rect l="l" t="t" r="r" b="b"/>
              <a:pathLst>
                <a:path w="203" h="196" extrusionOk="0">
                  <a:moveTo>
                    <a:pt x="194" y="30"/>
                  </a:moveTo>
                  <a:lnTo>
                    <a:pt x="194" y="35"/>
                  </a:lnTo>
                  <a:cubicBezTo>
                    <a:pt x="198" y="30"/>
                    <a:pt x="198" y="30"/>
                    <a:pt x="202" y="30"/>
                  </a:cubicBezTo>
                  <a:close/>
                  <a:moveTo>
                    <a:pt x="194" y="35"/>
                  </a:moveTo>
                  <a:cubicBezTo>
                    <a:pt x="127" y="61"/>
                    <a:pt x="0" y="0"/>
                    <a:pt x="4" y="195"/>
                  </a:cubicBezTo>
                  <a:cubicBezTo>
                    <a:pt x="64" y="97"/>
                    <a:pt x="183" y="147"/>
                    <a:pt x="194" y="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
            <p:cNvSpPr/>
            <p:nvPr/>
          </p:nvSpPr>
          <p:spPr>
            <a:xfrm>
              <a:off x="-1366267" y="3054758"/>
              <a:ext cx="10027" cy="7353"/>
            </a:xfrm>
            <a:custGeom>
              <a:avLst/>
              <a:gdLst/>
              <a:ahLst/>
              <a:cxnLst/>
              <a:rect l="l" t="t" r="r" b="b"/>
              <a:pathLst>
                <a:path w="210" h="154" extrusionOk="0">
                  <a:moveTo>
                    <a:pt x="209" y="4"/>
                  </a:moveTo>
                  <a:cubicBezTo>
                    <a:pt x="209" y="4"/>
                    <a:pt x="206" y="8"/>
                    <a:pt x="206" y="11"/>
                  </a:cubicBezTo>
                  <a:lnTo>
                    <a:pt x="209" y="11"/>
                  </a:lnTo>
                  <a:lnTo>
                    <a:pt x="209" y="4"/>
                  </a:lnTo>
                  <a:close/>
                  <a:moveTo>
                    <a:pt x="142" y="1"/>
                  </a:moveTo>
                  <a:cubicBezTo>
                    <a:pt x="78" y="1"/>
                    <a:pt x="49" y="41"/>
                    <a:pt x="0" y="153"/>
                  </a:cubicBezTo>
                  <a:cubicBezTo>
                    <a:pt x="101" y="153"/>
                    <a:pt x="161" y="94"/>
                    <a:pt x="206" y="11"/>
                  </a:cubicBezTo>
                  <a:cubicBezTo>
                    <a:pt x="179" y="4"/>
                    <a:pt x="161"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
            <p:cNvSpPr/>
            <p:nvPr/>
          </p:nvSpPr>
          <p:spPr>
            <a:xfrm>
              <a:off x="-2720552" y="4002357"/>
              <a:ext cx="9837" cy="5396"/>
            </a:xfrm>
            <a:custGeom>
              <a:avLst/>
              <a:gdLst/>
              <a:ahLst/>
              <a:cxnLst/>
              <a:rect l="l" t="t" r="r" b="b"/>
              <a:pathLst>
                <a:path w="206" h="113" extrusionOk="0">
                  <a:moveTo>
                    <a:pt x="94" y="1"/>
                  </a:moveTo>
                  <a:cubicBezTo>
                    <a:pt x="68" y="1"/>
                    <a:pt x="38" y="9"/>
                    <a:pt x="1" y="31"/>
                  </a:cubicBezTo>
                  <a:cubicBezTo>
                    <a:pt x="79" y="64"/>
                    <a:pt x="128" y="90"/>
                    <a:pt x="176" y="113"/>
                  </a:cubicBezTo>
                  <a:cubicBezTo>
                    <a:pt x="184" y="98"/>
                    <a:pt x="195" y="83"/>
                    <a:pt x="206" y="68"/>
                  </a:cubicBezTo>
                  <a:cubicBezTo>
                    <a:pt x="173" y="38"/>
                    <a:pt x="147"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
            <p:cNvSpPr/>
            <p:nvPr/>
          </p:nvSpPr>
          <p:spPr>
            <a:xfrm>
              <a:off x="-2745525" y="3986504"/>
              <a:ext cx="10601" cy="8213"/>
            </a:xfrm>
            <a:custGeom>
              <a:avLst/>
              <a:gdLst/>
              <a:ahLst/>
              <a:cxnLst/>
              <a:rect l="l" t="t" r="r" b="b"/>
              <a:pathLst>
                <a:path w="222" h="172" extrusionOk="0">
                  <a:moveTo>
                    <a:pt x="30" y="1"/>
                  </a:moveTo>
                  <a:cubicBezTo>
                    <a:pt x="23" y="15"/>
                    <a:pt x="11" y="27"/>
                    <a:pt x="0" y="41"/>
                  </a:cubicBezTo>
                  <a:cubicBezTo>
                    <a:pt x="61" y="79"/>
                    <a:pt x="120" y="113"/>
                    <a:pt x="221" y="172"/>
                  </a:cubicBezTo>
                  <a:cubicBezTo>
                    <a:pt x="180" y="23"/>
                    <a:pt x="75" y="56"/>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
            <p:cNvSpPr/>
            <p:nvPr/>
          </p:nvSpPr>
          <p:spPr>
            <a:xfrm>
              <a:off x="-1988019" y="3638072"/>
              <a:ext cx="6876" cy="9836"/>
            </a:xfrm>
            <a:custGeom>
              <a:avLst/>
              <a:gdLst/>
              <a:ahLst/>
              <a:cxnLst/>
              <a:rect l="l" t="t" r="r" b="b"/>
              <a:pathLst>
                <a:path w="144" h="206" extrusionOk="0">
                  <a:moveTo>
                    <a:pt x="61" y="0"/>
                  </a:moveTo>
                  <a:cubicBezTo>
                    <a:pt x="46" y="57"/>
                    <a:pt x="27" y="112"/>
                    <a:pt x="1" y="206"/>
                  </a:cubicBezTo>
                  <a:cubicBezTo>
                    <a:pt x="121" y="146"/>
                    <a:pt x="143" y="90"/>
                    <a:pt x="116" y="15"/>
                  </a:cubicBezTo>
                  <a:cubicBezTo>
                    <a:pt x="99" y="12"/>
                    <a:pt x="80"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
            <p:cNvSpPr/>
            <p:nvPr/>
          </p:nvSpPr>
          <p:spPr>
            <a:xfrm>
              <a:off x="-2634507" y="4003980"/>
              <a:ext cx="13609" cy="5587"/>
            </a:xfrm>
            <a:custGeom>
              <a:avLst/>
              <a:gdLst/>
              <a:ahLst/>
              <a:cxnLst/>
              <a:rect l="l" t="t" r="r" b="b"/>
              <a:pathLst>
                <a:path w="285" h="117" extrusionOk="0">
                  <a:moveTo>
                    <a:pt x="120" y="1"/>
                  </a:moveTo>
                  <a:cubicBezTo>
                    <a:pt x="91" y="1"/>
                    <a:pt x="57" y="16"/>
                    <a:pt x="1" y="34"/>
                  </a:cubicBezTo>
                  <a:cubicBezTo>
                    <a:pt x="98" y="64"/>
                    <a:pt x="172" y="87"/>
                    <a:pt x="284" y="116"/>
                  </a:cubicBezTo>
                  <a:cubicBezTo>
                    <a:pt x="203" y="34"/>
                    <a:pt x="169"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
            <p:cNvSpPr/>
            <p:nvPr/>
          </p:nvSpPr>
          <p:spPr>
            <a:xfrm>
              <a:off x="-2012802" y="3624320"/>
              <a:ext cx="6446" cy="11126"/>
            </a:xfrm>
            <a:custGeom>
              <a:avLst/>
              <a:gdLst/>
              <a:ahLst/>
              <a:cxnLst/>
              <a:rect l="l" t="t" r="r" b="b"/>
              <a:pathLst>
                <a:path w="135" h="233" extrusionOk="0">
                  <a:moveTo>
                    <a:pt x="135" y="0"/>
                  </a:moveTo>
                  <a:lnTo>
                    <a:pt x="135" y="0"/>
                  </a:lnTo>
                  <a:cubicBezTo>
                    <a:pt x="0" y="64"/>
                    <a:pt x="34" y="150"/>
                    <a:pt x="23" y="217"/>
                  </a:cubicBezTo>
                  <a:cubicBezTo>
                    <a:pt x="38" y="221"/>
                    <a:pt x="52" y="229"/>
                    <a:pt x="68" y="233"/>
                  </a:cubicBezTo>
                  <a:cubicBezTo>
                    <a:pt x="86" y="165"/>
                    <a:pt x="105" y="102"/>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
            <p:cNvSpPr/>
            <p:nvPr/>
          </p:nvSpPr>
          <p:spPr>
            <a:xfrm>
              <a:off x="-2710763" y="3879401"/>
              <a:ext cx="8117" cy="5921"/>
            </a:xfrm>
            <a:custGeom>
              <a:avLst/>
              <a:gdLst/>
              <a:ahLst/>
              <a:cxnLst/>
              <a:rect l="l" t="t" r="r" b="b"/>
              <a:pathLst>
                <a:path w="170" h="124" extrusionOk="0">
                  <a:moveTo>
                    <a:pt x="13" y="1"/>
                  </a:moveTo>
                  <a:lnTo>
                    <a:pt x="13" y="1"/>
                  </a:lnTo>
                  <a:cubicBezTo>
                    <a:pt x="1" y="101"/>
                    <a:pt x="39" y="124"/>
                    <a:pt x="91" y="124"/>
                  </a:cubicBezTo>
                  <a:cubicBezTo>
                    <a:pt x="118" y="124"/>
                    <a:pt x="140" y="120"/>
                    <a:pt x="170" y="116"/>
                  </a:cubicBezTo>
                  <a:cubicBezTo>
                    <a:pt x="121" y="79"/>
                    <a:pt x="73" y="46"/>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
            <p:cNvSpPr/>
            <p:nvPr/>
          </p:nvSpPr>
          <p:spPr>
            <a:xfrm>
              <a:off x="-2087626" y="3807823"/>
              <a:ext cx="6876" cy="8977"/>
            </a:xfrm>
            <a:custGeom>
              <a:avLst/>
              <a:gdLst/>
              <a:ahLst/>
              <a:cxnLst/>
              <a:rect l="l" t="t" r="r" b="b"/>
              <a:pathLst>
                <a:path w="144" h="188" extrusionOk="0">
                  <a:moveTo>
                    <a:pt x="106" y="1"/>
                  </a:moveTo>
                  <a:lnTo>
                    <a:pt x="106" y="4"/>
                  </a:lnTo>
                  <a:lnTo>
                    <a:pt x="113" y="4"/>
                  </a:lnTo>
                  <a:lnTo>
                    <a:pt x="113" y="1"/>
                  </a:lnTo>
                  <a:close/>
                  <a:moveTo>
                    <a:pt x="106" y="4"/>
                  </a:moveTo>
                  <a:lnTo>
                    <a:pt x="106" y="4"/>
                  </a:lnTo>
                  <a:cubicBezTo>
                    <a:pt x="49" y="45"/>
                    <a:pt x="1" y="90"/>
                    <a:pt x="35" y="187"/>
                  </a:cubicBezTo>
                  <a:cubicBezTo>
                    <a:pt x="128" y="142"/>
                    <a:pt x="144" y="82"/>
                    <a:pt x="106"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
            <p:cNvSpPr/>
            <p:nvPr/>
          </p:nvSpPr>
          <p:spPr>
            <a:xfrm>
              <a:off x="-1343442" y="2995453"/>
              <a:ext cx="10744" cy="10075"/>
            </a:xfrm>
            <a:custGeom>
              <a:avLst/>
              <a:gdLst/>
              <a:ahLst/>
              <a:cxnLst/>
              <a:rect l="l" t="t" r="r" b="b"/>
              <a:pathLst>
                <a:path w="225" h="211" extrusionOk="0">
                  <a:moveTo>
                    <a:pt x="225" y="1"/>
                  </a:moveTo>
                  <a:lnTo>
                    <a:pt x="225" y="1"/>
                  </a:lnTo>
                  <a:cubicBezTo>
                    <a:pt x="138" y="68"/>
                    <a:pt x="71" y="121"/>
                    <a:pt x="0" y="173"/>
                  </a:cubicBezTo>
                  <a:cubicBezTo>
                    <a:pt x="12" y="184"/>
                    <a:pt x="23" y="196"/>
                    <a:pt x="34" y="211"/>
                  </a:cubicBezTo>
                  <a:cubicBezTo>
                    <a:pt x="79" y="128"/>
                    <a:pt x="202" y="135"/>
                    <a:pt x="2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
            <p:cNvSpPr/>
            <p:nvPr/>
          </p:nvSpPr>
          <p:spPr>
            <a:xfrm>
              <a:off x="-1482872" y="3116642"/>
              <a:ext cx="8786" cy="4727"/>
            </a:xfrm>
            <a:custGeom>
              <a:avLst/>
              <a:gdLst/>
              <a:ahLst/>
              <a:cxnLst/>
              <a:rect l="l" t="t" r="r" b="b"/>
              <a:pathLst>
                <a:path w="184" h="99" extrusionOk="0">
                  <a:moveTo>
                    <a:pt x="65" y="1"/>
                  </a:moveTo>
                  <a:cubicBezTo>
                    <a:pt x="31" y="1"/>
                    <a:pt x="5" y="23"/>
                    <a:pt x="1" y="99"/>
                  </a:cubicBezTo>
                  <a:cubicBezTo>
                    <a:pt x="68" y="76"/>
                    <a:pt x="128" y="54"/>
                    <a:pt x="184" y="35"/>
                  </a:cubicBezTo>
                  <a:cubicBezTo>
                    <a:pt x="169" y="35"/>
                    <a:pt x="146" y="28"/>
                    <a:pt x="128" y="20"/>
                  </a:cubicBezTo>
                  <a:cubicBezTo>
                    <a:pt x="106" y="13"/>
                    <a:pt x="83" y="1"/>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
            <p:cNvSpPr/>
            <p:nvPr/>
          </p:nvSpPr>
          <p:spPr>
            <a:xfrm>
              <a:off x="-2579881" y="4073409"/>
              <a:ext cx="8404" cy="3629"/>
            </a:xfrm>
            <a:custGeom>
              <a:avLst/>
              <a:gdLst/>
              <a:ahLst/>
              <a:cxnLst/>
              <a:rect l="l" t="t" r="r" b="b"/>
              <a:pathLst>
                <a:path w="176" h="76" extrusionOk="0">
                  <a:moveTo>
                    <a:pt x="19" y="1"/>
                  </a:moveTo>
                  <a:cubicBezTo>
                    <a:pt x="15" y="1"/>
                    <a:pt x="8" y="38"/>
                    <a:pt x="1" y="75"/>
                  </a:cubicBezTo>
                  <a:cubicBezTo>
                    <a:pt x="72" y="65"/>
                    <a:pt x="120" y="57"/>
                    <a:pt x="169" y="49"/>
                  </a:cubicBezTo>
                  <a:cubicBezTo>
                    <a:pt x="172" y="38"/>
                    <a:pt x="172" y="27"/>
                    <a:pt x="176" y="15"/>
                  </a:cubicBezTo>
                  <a:cubicBezTo>
                    <a:pt x="124" y="8"/>
                    <a:pt x="72"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
            <p:cNvSpPr/>
            <p:nvPr/>
          </p:nvSpPr>
          <p:spPr>
            <a:xfrm>
              <a:off x="-1975175" y="3471520"/>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
            <p:cNvSpPr/>
            <p:nvPr/>
          </p:nvSpPr>
          <p:spPr>
            <a:xfrm>
              <a:off x="-2564362" y="3970937"/>
              <a:ext cx="9359" cy="4679"/>
            </a:xfrm>
            <a:custGeom>
              <a:avLst/>
              <a:gdLst/>
              <a:ahLst/>
              <a:cxnLst/>
              <a:rect l="l" t="t" r="r" b="b"/>
              <a:pathLst>
                <a:path w="196" h="98" extrusionOk="0">
                  <a:moveTo>
                    <a:pt x="187" y="1"/>
                  </a:moveTo>
                  <a:cubicBezTo>
                    <a:pt x="124" y="13"/>
                    <a:pt x="61" y="23"/>
                    <a:pt x="1" y="31"/>
                  </a:cubicBezTo>
                  <a:cubicBezTo>
                    <a:pt x="1" y="53"/>
                    <a:pt x="4" y="75"/>
                    <a:pt x="8" y="98"/>
                  </a:cubicBezTo>
                  <a:cubicBezTo>
                    <a:pt x="71" y="83"/>
                    <a:pt x="131" y="68"/>
                    <a:pt x="195" y="49"/>
                  </a:cubicBezTo>
                  <a:cubicBezTo>
                    <a:pt x="195" y="35"/>
                    <a:pt x="192" y="20"/>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
            <p:cNvSpPr/>
            <p:nvPr/>
          </p:nvSpPr>
          <p:spPr>
            <a:xfrm>
              <a:off x="-2059931" y="3751765"/>
              <a:ext cx="8117" cy="9502"/>
            </a:xfrm>
            <a:custGeom>
              <a:avLst/>
              <a:gdLst/>
              <a:ahLst/>
              <a:cxnLst/>
              <a:rect l="l" t="t" r="r" b="b"/>
              <a:pathLst>
                <a:path w="170" h="199" extrusionOk="0">
                  <a:moveTo>
                    <a:pt x="128" y="0"/>
                  </a:moveTo>
                  <a:cubicBezTo>
                    <a:pt x="87" y="68"/>
                    <a:pt x="42" y="131"/>
                    <a:pt x="0" y="198"/>
                  </a:cubicBezTo>
                  <a:cubicBezTo>
                    <a:pt x="97" y="176"/>
                    <a:pt x="169" y="131"/>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
            <p:cNvSpPr/>
            <p:nvPr/>
          </p:nvSpPr>
          <p:spPr>
            <a:xfrm>
              <a:off x="-2471345" y="4071976"/>
              <a:ext cx="9311" cy="3486"/>
            </a:xfrm>
            <a:custGeom>
              <a:avLst/>
              <a:gdLst/>
              <a:ahLst/>
              <a:cxnLst/>
              <a:rect l="l" t="t" r="r" b="b"/>
              <a:pathLst>
                <a:path w="195" h="73" extrusionOk="0">
                  <a:moveTo>
                    <a:pt x="105" y="0"/>
                  </a:moveTo>
                  <a:cubicBezTo>
                    <a:pt x="68" y="0"/>
                    <a:pt x="38" y="27"/>
                    <a:pt x="0" y="72"/>
                  </a:cubicBezTo>
                  <a:cubicBezTo>
                    <a:pt x="78" y="64"/>
                    <a:pt x="135" y="57"/>
                    <a:pt x="195" y="50"/>
                  </a:cubicBezTo>
                  <a:cubicBezTo>
                    <a:pt x="161" y="16"/>
                    <a:pt x="135"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
            <p:cNvSpPr/>
            <p:nvPr/>
          </p:nvSpPr>
          <p:spPr>
            <a:xfrm>
              <a:off x="-2037632" y="3702869"/>
              <a:ext cx="4679" cy="9502"/>
            </a:xfrm>
            <a:custGeom>
              <a:avLst/>
              <a:gdLst/>
              <a:ahLst/>
              <a:cxnLst/>
              <a:rect l="l" t="t" r="r" b="b"/>
              <a:pathLst>
                <a:path w="98" h="199" extrusionOk="0">
                  <a:moveTo>
                    <a:pt x="56" y="1"/>
                  </a:moveTo>
                  <a:cubicBezTo>
                    <a:pt x="39" y="64"/>
                    <a:pt x="20" y="127"/>
                    <a:pt x="1" y="187"/>
                  </a:cubicBezTo>
                  <a:cubicBezTo>
                    <a:pt x="12" y="191"/>
                    <a:pt x="27" y="194"/>
                    <a:pt x="39" y="199"/>
                  </a:cubicBezTo>
                  <a:cubicBezTo>
                    <a:pt x="56" y="139"/>
                    <a:pt x="79" y="75"/>
                    <a:pt x="98" y="15"/>
                  </a:cubicBezTo>
                  <a:cubicBezTo>
                    <a:pt x="83" y="11"/>
                    <a:pt x="72"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
            <p:cNvSpPr/>
            <p:nvPr/>
          </p:nvSpPr>
          <p:spPr>
            <a:xfrm>
              <a:off x="-2029610" y="3569360"/>
              <a:ext cx="5253" cy="9646"/>
            </a:xfrm>
            <a:custGeom>
              <a:avLst/>
              <a:gdLst/>
              <a:ahLst/>
              <a:cxnLst/>
              <a:rect l="l" t="t" r="r" b="b"/>
              <a:pathLst>
                <a:path w="110" h="202" extrusionOk="0">
                  <a:moveTo>
                    <a:pt x="61" y="0"/>
                  </a:moveTo>
                  <a:cubicBezTo>
                    <a:pt x="42" y="64"/>
                    <a:pt x="19" y="124"/>
                    <a:pt x="1" y="187"/>
                  </a:cubicBezTo>
                  <a:cubicBezTo>
                    <a:pt x="12" y="191"/>
                    <a:pt x="28" y="195"/>
                    <a:pt x="38" y="202"/>
                  </a:cubicBezTo>
                  <a:cubicBezTo>
                    <a:pt x="64" y="138"/>
                    <a:pt x="87" y="79"/>
                    <a:pt x="109" y="19"/>
                  </a:cubicBezTo>
                  <a:cubicBezTo>
                    <a:pt x="95" y="12"/>
                    <a:pt x="80" y="7"/>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
            <p:cNvSpPr/>
            <p:nvPr/>
          </p:nvSpPr>
          <p:spPr>
            <a:xfrm>
              <a:off x="-2142061" y="3831555"/>
              <a:ext cx="7019" cy="7544"/>
            </a:xfrm>
            <a:custGeom>
              <a:avLst/>
              <a:gdLst/>
              <a:ahLst/>
              <a:cxnLst/>
              <a:rect l="l" t="t" r="r" b="b"/>
              <a:pathLst>
                <a:path w="147" h="158" extrusionOk="0">
                  <a:moveTo>
                    <a:pt x="147" y="1"/>
                  </a:moveTo>
                  <a:lnTo>
                    <a:pt x="147" y="1"/>
                  </a:lnTo>
                  <a:cubicBezTo>
                    <a:pt x="90" y="56"/>
                    <a:pt x="54" y="94"/>
                    <a:pt x="1" y="150"/>
                  </a:cubicBezTo>
                  <a:cubicBezTo>
                    <a:pt x="23" y="154"/>
                    <a:pt x="45" y="158"/>
                    <a:pt x="61" y="158"/>
                  </a:cubicBezTo>
                  <a:cubicBezTo>
                    <a:pt x="147" y="158"/>
                    <a:pt x="143" y="90"/>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
            <p:cNvSpPr/>
            <p:nvPr/>
          </p:nvSpPr>
          <p:spPr>
            <a:xfrm>
              <a:off x="-2000291" y="3680570"/>
              <a:ext cx="6637" cy="9311"/>
            </a:xfrm>
            <a:custGeom>
              <a:avLst/>
              <a:gdLst/>
              <a:ahLst/>
              <a:cxnLst/>
              <a:rect l="l" t="t" r="r" b="b"/>
              <a:pathLst>
                <a:path w="139" h="195" extrusionOk="0">
                  <a:moveTo>
                    <a:pt x="138" y="0"/>
                  </a:moveTo>
                  <a:cubicBezTo>
                    <a:pt x="0" y="56"/>
                    <a:pt x="11" y="119"/>
                    <a:pt x="64" y="187"/>
                  </a:cubicBezTo>
                  <a:cubicBezTo>
                    <a:pt x="86" y="131"/>
                    <a:pt x="104" y="78"/>
                    <a:pt x="138" y="0"/>
                  </a:cubicBezTo>
                  <a:close/>
                  <a:moveTo>
                    <a:pt x="64" y="187"/>
                  </a:moveTo>
                  <a:cubicBezTo>
                    <a:pt x="64" y="187"/>
                    <a:pt x="64" y="190"/>
                    <a:pt x="59" y="195"/>
                  </a:cubicBezTo>
                  <a:lnTo>
                    <a:pt x="71" y="195"/>
                  </a:lnTo>
                  <a:cubicBezTo>
                    <a:pt x="68" y="190"/>
                    <a:pt x="68" y="187"/>
                    <a:pt x="64" y="1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
            <p:cNvSpPr/>
            <p:nvPr/>
          </p:nvSpPr>
          <p:spPr>
            <a:xfrm>
              <a:off x="-2776085" y="3882982"/>
              <a:ext cx="7067" cy="5061"/>
            </a:xfrm>
            <a:custGeom>
              <a:avLst/>
              <a:gdLst/>
              <a:ahLst/>
              <a:cxnLst/>
              <a:rect l="l" t="t" r="r" b="b"/>
              <a:pathLst>
                <a:path w="148" h="106" extrusionOk="0">
                  <a:moveTo>
                    <a:pt x="65" y="0"/>
                  </a:moveTo>
                  <a:cubicBezTo>
                    <a:pt x="50" y="0"/>
                    <a:pt x="28" y="7"/>
                    <a:pt x="1" y="26"/>
                  </a:cubicBezTo>
                  <a:cubicBezTo>
                    <a:pt x="61" y="60"/>
                    <a:pt x="102" y="83"/>
                    <a:pt x="147" y="105"/>
                  </a:cubicBezTo>
                  <a:cubicBezTo>
                    <a:pt x="128" y="52"/>
                    <a:pt x="113"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
            <p:cNvSpPr/>
            <p:nvPr/>
          </p:nvSpPr>
          <p:spPr>
            <a:xfrm>
              <a:off x="-2265399" y="3956517"/>
              <a:ext cx="7019" cy="5587"/>
            </a:xfrm>
            <a:custGeom>
              <a:avLst/>
              <a:gdLst/>
              <a:ahLst/>
              <a:cxnLst/>
              <a:rect l="l" t="t" r="r" b="b"/>
              <a:pathLst>
                <a:path w="147" h="117" extrusionOk="0">
                  <a:moveTo>
                    <a:pt x="116" y="1"/>
                  </a:moveTo>
                  <a:cubicBezTo>
                    <a:pt x="80" y="30"/>
                    <a:pt x="38" y="60"/>
                    <a:pt x="1" y="90"/>
                  </a:cubicBezTo>
                  <a:cubicBezTo>
                    <a:pt x="4" y="98"/>
                    <a:pt x="12" y="108"/>
                    <a:pt x="16" y="116"/>
                  </a:cubicBezTo>
                  <a:cubicBezTo>
                    <a:pt x="61" y="90"/>
                    <a:pt x="102" y="68"/>
                    <a:pt x="147" y="41"/>
                  </a:cubicBezTo>
                  <a:cubicBezTo>
                    <a:pt x="135" y="27"/>
                    <a:pt x="128" y="1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
            <p:cNvSpPr/>
            <p:nvPr/>
          </p:nvSpPr>
          <p:spPr>
            <a:xfrm>
              <a:off x="-2449619" y="4072884"/>
              <a:ext cx="7067" cy="2913"/>
            </a:xfrm>
            <a:custGeom>
              <a:avLst/>
              <a:gdLst/>
              <a:ahLst/>
              <a:cxnLst/>
              <a:rect l="l" t="t" r="r" b="b"/>
              <a:pathLst>
                <a:path w="148" h="61" extrusionOk="0">
                  <a:moveTo>
                    <a:pt x="5" y="0"/>
                  </a:moveTo>
                  <a:cubicBezTo>
                    <a:pt x="5" y="12"/>
                    <a:pt x="1" y="23"/>
                    <a:pt x="1" y="38"/>
                  </a:cubicBezTo>
                  <a:cubicBezTo>
                    <a:pt x="46" y="45"/>
                    <a:pt x="94" y="53"/>
                    <a:pt x="139" y="60"/>
                  </a:cubicBezTo>
                  <a:cubicBezTo>
                    <a:pt x="144" y="45"/>
                    <a:pt x="144" y="26"/>
                    <a:pt x="147" y="12"/>
                  </a:cubicBezTo>
                  <a:cubicBezTo>
                    <a:pt x="99" y="8"/>
                    <a:pt x="54" y="4"/>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
            <p:cNvSpPr/>
            <p:nvPr/>
          </p:nvSpPr>
          <p:spPr>
            <a:xfrm>
              <a:off x="-2407455" y="4040557"/>
              <a:ext cx="8643" cy="3104"/>
            </a:xfrm>
            <a:custGeom>
              <a:avLst/>
              <a:gdLst/>
              <a:ahLst/>
              <a:cxnLst/>
              <a:rect l="l" t="t" r="r" b="b"/>
              <a:pathLst>
                <a:path w="181" h="65" extrusionOk="0">
                  <a:moveTo>
                    <a:pt x="1" y="1"/>
                  </a:moveTo>
                  <a:lnTo>
                    <a:pt x="1" y="42"/>
                  </a:lnTo>
                  <a:cubicBezTo>
                    <a:pt x="60" y="49"/>
                    <a:pt x="120" y="57"/>
                    <a:pt x="180" y="65"/>
                  </a:cubicBezTo>
                  <a:lnTo>
                    <a:pt x="1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
            <p:cNvSpPr/>
            <p:nvPr/>
          </p:nvSpPr>
          <p:spPr>
            <a:xfrm>
              <a:off x="-2254512" y="3951503"/>
              <a:ext cx="4871" cy="4345"/>
            </a:xfrm>
            <a:custGeom>
              <a:avLst/>
              <a:gdLst/>
              <a:ahLst/>
              <a:cxnLst/>
              <a:rect l="l" t="t" r="r" b="b"/>
              <a:pathLst>
                <a:path w="102" h="91" extrusionOk="0">
                  <a:moveTo>
                    <a:pt x="102" y="1"/>
                  </a:moveTo>
                  <a:lnTo>
                    <a:pt x="102" y="1"/>
                  </a:lnTo>
                  <a:cubicBezTo>
                    <a:pt x="5" y="8"/>
                    <a:pt x="5" y="8"/>
                    <a:pt x="1" y="90"/>
                  </a:cubicBezTo>
                  <a:cubicBezTo>
                    <a:pt x="35" y="61"/>
                    <a:pt x="64" y="34"/>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
            <p:cNvSpPr/>
            <p:nvPr/>
          </p:nvSpPr>
          <p:spPr>
            <a:xfrm>
              <a:off x="-2652890" y="3950118"/>
              <a:ext cx="7019" cy="2674"/>
            </a:xfrm>
            <a:custGeom>
              <a:avLst/>
              <a:gdLst/>
              <a:ahLst/>
              <a:cxnLst/>
              <a:rect l="l" t="t" r="r" b="b"/>
              <a:pathLst>
                <a:path w="147" h="56" extrusionOk="0">
                  <a:moveTo>
                    <a:pt x="0" y="0"/>
                  </a:moveTo>
                  <a:lnTo>
                    <a:pt x="0" y="56"/>
                  </a:lnTo>
                  <a:cubicBezTo>
                    <a:pt x="49" y="52"/>
                    <a:pt x="98" y="48"/>
                    <a:pt x="146" y="48"/>
                  </a:cubicBezTo>
                  <a:lnTo>
                    <a:pt x="146" y="7"/>
                  </a:lnTo>
                  <a:cubicBezTo>
                    <a:pt x="98" y="4"/>
                    <a:pt x="49"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
            <p:cNvSpPr/>
            <p:nvPr/>
          </p:nvSpPr>
          <p:spPr>
            <a:xfrm>
              <a:off x="-1940174" y="3274504"/>
              <a:ext cx="7210" cy="9120"/>
            </a:xfrm>
            <a:custGeom>
              <a:avLst/>
              <a:gdLst/>
              <a:ahLst/>
              <a:cxnLst/>
              <a:rect l="l" t="t" r="r" b="b"/>
              <a:pathLst>
                <a:path w="151" h="191" extrusionOk="0">
                  <a:moveTo>
                    <a:pt x="146" y="0"/>
                  </a:moveTo>
                  <a:cubicBezTo>
                    <a:pt x="146" y="0"/>
                    <a:pt x="146" y="4"/>
                    <a:pt x="143" y="4"/>
                  </a:cubicBezTo>
                  <a:cubicBezTo>
                    <a:pt x="146" y="4"/>
                    <a:pt x="146" y="0"/>
                    <a:pt x="151" y="0"/>
                  </a:cubicBezTo>
                  <a:close/>
                  <a:moveTo>
                    <a:pt x="143" y="4"/>
                  </a:moveTo>
                  <a:lnTo>
                    <a:pt x="143" y="4"/>
                  </a:lnTo>
                  <a:cubicBezTo>
                    <a:pt x="98" y="56"/>
                    <a:pt x="49" y="104"/>
                    <a:pt x="1" y="157"/>
                  </a:cubicBezTo>
                  <a:cubicBezTo>
                    <a:pt x="20" y="168"/>
                    <a:pt x="34" y="179"/>
                    <a:pt x="53" y="190"/>
                  </a:cubicBezTo>
                  <a:cubicBezTo>
                    <a:pt x="83" y="127"/>
                    <a:pt x="113" y="67"/>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
            <p:cNvSpPr/>
            <p:nvPr/>
          </p:nvSpPr>
          <p:spPr>
            <a:xfrm>
              <a:off x="-2322317" y="4015775"/>
              <a:ext cx="8261" cy="5921"/>
            </a:xfrm>
            <a:custGeom>
              <a:avLst/>
              <a:gdLst/>
              <a:ahLst/>
              <a:cxnLst/>
              <a:rect l="l" t="t" r="r" b="b"/>
              <a:pathLst>
                <a:path w="173" h="124" extrusionOk="0">
                  <a:moveTo>
                    <a:pt x="150" y="0"/>
                  </a:moveTo>
                  <a:cubicBezTo>
                    <a:pt x="102" y="30"/>
                    <a:pt x="52" y="60"/>
                    <a:pt x="0" y="90"/>
                  </a:cubicBezTo>
                  <a:cubicBezTo>
                    <a:pt x="8" y="101"/>
                    <a:pt x="16" y="113"/>
                    <a:pt x="23" y="123"/>
                  </a:cubicBezTo>
                  <a:cubicBezTo>
                    <a:pt x="75" y="94"/>
                    <a:pt x="124" y="64"/>
                    <a:pt x="173" y="34"/>
                  </a:cubicBezTo>
                  <a:cubicBezTo>
                    <a:pt x="165" y="23"/>
                    <a:pt x="157" y="11"/>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
            <p:cNvSpPr/>
            <p:nvPr/>
          </p:nvSpPr>
          <p:spPr>
            <a:xfrm>
              <a:off x="-1967487" y="3439002"/>
              <a:ext cx="5635" cy="9693"/>
            </a:xfrm>
            <a:custGeom>
              <a:avLst/>
              <a:gdLst/>
              <a:ahLst/>
              <a:cxnLst/>
              <a:rect l="l" t="t" r="r" b="b"/>
              <a:pathLst>
                <a:path w="118" h="203" extrusionOk="0">
                  <a:moveTo>
                    <a:pt x="117" y="1"/>
                  </a:moveTo>
                  <a:lnTo>
                    <a:pt x="117" y="1"/>
                  </a:lnTo>
                  <a:cubicBezTo>
                    <a:pt x="16" y="35"/>
                    <a:pt x="9" y="110"/>
                    <a:pt x="9" y="189"/>
                  </a:cubicBezTo>
                  <a:cubicBezTo>
                    <a:pt x="45" y="125"/>
                    <a:pt x="79" y="65"/>
                    <a:pt x="117" y="1"/>
                  </a:cubicBezTo>
                  <a:close/>
                  <a:moveTo>
                    <a:pt x="9" y="189"/>
                  </a:moveTo>
                  <a:cubicBezTo>
                    <a:pt x="5" y="192"/>
                    <a:pt x="5" y="196"/>
                    <a:pt x="0" y="199"/>
                  </a:cubicBezTo>
                  <a:lnTo>
                    <a:pt x="9" y="203"/>
                  </a:lnTo>
                  <a:lnTo>
                    <a:pt x="9" y="189"/>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
            <p:cNvSpPr/>
            <p:nvPr/>
          </p:nvSpPr>
          <p:spPr>
            <a:xfrm>
              <a:off x="-2822785" y="3962056"/>
              <a:ext cx="5730" cy="5014"/>
            </a:xfrm>
            <a:custGeom>
              <a:avLst/>
              <a:gdLst/>
              <a:ahLst/>
              <a:cxnLst/>
              <a:rect l="l" t="t" r="r" b="b"/>
              <a:pathLst>
                <a:path w="120" h="105" extrusionOk="0">
                  <a:moveTo>
                    <a:pt x="19" y="0"/>
                  </a:moveTo>
                  <a:lnTo>
                    <a:pt x="19" y="0"/>
                  </a:lnTo>
                  <a:cubicBezTo>
                    <a:pt x="0" y="68"/>
                    <a:pt x="11" y="104"/>
                    <a:pt x="56" y="104"/>
                  </a:cubicBezTo>
                  <a:cubicBezTo>
                    <a:pt x="74" y="104"/>
                    <a:pt x="93" y="101"/>
                    <a:pt x="119" y="94"/>
                  </a:cubicBezTo>
                  <a:cubicBezTo>
                    <a:pt x="86" y="64"/>
                    <a:pt x="52" y="3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
            <p:cNvSpPr/>
            <p:nvPr/>
          </p:nvSpPr>
          <p:spPr>
            <a:xfrm>
              <a:off x="-2505295" y="3973086"/>
              <a:ext cx="8261" cy="3629"/>
            </a:xfrm>
            <a:custGeom>
              <a:avLst/>
              <a:gdLst/>
              <a:ahLst/>
              <a:cxnLst/>
              <a:rect l="l" t="t" r="r" b="b"/>
              <a:pathLst>
                <a:path w="173" h="76" extrusionOk="0">
                  <a:moveTo>
                    <a:pt x="1" y="1"/>
                  </a:moveTo>
                  <a:lnTo>
                    <a:pt x="1" y="1"/>
                  </a:lnTo>
                  <a:cubicBezTo>
                    <a:pt x="16" y="57"/>
                    <a:pt x="38" y="75"/>
                    <a:pt x="64" y="75"/>
                  </a:cubicBezTo>
                  <a:cubicBezTo>
                    <a:pt x="98" y="75"/>
                    <a:pt x="135" y="42"/>
                    <a:pt x="173" y="12"/>
                  </a:cubicBezTo>
                  <a:cubicBezTo>
                    <a:pt x="116" y="8"/>
                    <a:pt x="57" y="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
            <p:cNvSpPr/>
            <p:nvPr/>
          </p:nvSpPr>
          <p:spPr>
            <a:xfrm>
              <a:off x="-2461365" y="3969362"/>
              <a:ext cx="5539" cy="2531"/>
            </a:xfrm>
            <a:custGeom>
              <a:avLst/>
              <a:gdLst/>
              <a:ahLst/>
              <a:cxnLst/>
              <a:rect l="l" t="t" r="r" b="b"/>
              <a:pathLst>
                <a:path w="116" h="53" extrusionOk="0">
                  <a:moveTo>
                    <a:pt x="116" y="1"/>
                  </a:moveTo>
                  <a:cubicBezTo>
                    <a:pt x="79" y="4"/>
                    <a:pt x="38" y="12"/>
                    <a:pt x="0" y="15"/>
                  </a:cubicBezTo>
                  <a:cubicBezTo>
                    <a:pt x="4" y="27"/>
                    <a:pt x="4" y="41"/>
                    <a:pt x="4" y="53"/>
                  </a:cubicBezTo>
                  <a:lnTo>
                    <a:pt x="116" y="53"/>
                  </a:lnTo>
                  <a:lnTo>
                    <a:pt x="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
            <p:cNvSpPr/>
            <p:nvPr/>
          </p:nvSpPr>
          <p:spPr>
            <a:xfrm>
              <a:off x="-2746433" y="3904899"/>
              <a:ext cx="7019" cy="6112"/>
            </a:xfrm>
            <a:custGeom>
              <a:avLst/>
              <a:gdLst/>
              <a:ahLst/>
              <a:cxnLst/>
              <a:rect l="l" t="t" r="r" b="b"/>
              <a:pathLst>
                <a:path w="147" h="128" extrusionOk="0">
                  <a:moveTo>
                    <a:pt x="1" y="1"/>
                  </a:moveTo>
                  <a:cubicBezTo>
                    <a:pt x="49" y="53"/>
                    <a:pt x="83" y="90"/>
                    <a:pt x="116" y="128"/>
                  </a:cubicBezTo>
                  <a:cubicBezTo>
                    <a:pt x="128" y="121"/>
                    <a:pt x="139" y="113"/>
                    <a:pt x="147" y="102"/>
                  </a:cubicBezTo>
                  <a:cubicBezTo>
                    <a:pt x="124" y="68"/>
                    <a:pt x="98" y="35"/>
                    <a:pt x="72" y="5"/>
                  </a:cubicBezTo>
                  <a:cubicBezTo>
                    <a:pt x="68" y="1"/>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
            <p:cNvSpPr/>
            <p:nvPr/>
          </p:nvSpPr>
          <p:spPr>
            <a:xfrm>
              <a:off x="-1276879" y="3023148"/>
              <a:ext cx="6446" cy="6112"/>
            </a:xfrm>
            <a:custGeom>
              <a:avLst/>
              <a:gdLst/>
              <a:ahLst/>
              <a:cxnLst/>
              <a:rect l="l" t="t" r="r" b="b"/>
              <a:pathLst>
                <a:path w="135" h="128" extrusionOk="0">
                  <a:moveTo>
                    <a:pt x="105" y="0"/>
                  </a:moveTo>
                  <a:cubicBezTo>
                    <a:pt x="68" y="30"/>
                    <a:pt x="34" y="64"/>
                    <a:pt x="0" y="94"/>
                  </a:cubicBezTo>
                  <a:cubicBezTo>
                    <a:pt x="8" y="105"/>
                    <a:pt x="16" y="116"/>
                    <a:pt x="26" y="128"/>
                  </a:cubicBezTo>
                  <a:cubicBezTo>
                    <a:pt x="61" y="97"/>
                    <a:pt x="98" y="64"/>
                    <a:pt x="135" y="35"/>
                  </a:cubicBezTo>
                  <a:cubicBezTo>
                    <a:pt x="124" y="23"/>
                    <a:pt x="116" y="12"/>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
            <p:cNvSpPr/>
            <p:nvPr/>
          </p:nvSpPr>
          <p:spPr>
            <a:xfrm>
              <a:off x="-2515609" y="3973086"/>
              <a:ext cx="10362" cy="3295"/>
            </a:xfrm>
            <a:custGeom>
              <a:avLst/>
              <a:gdLst/>
              <a:ahLst/>
              <a:cxnLst/>
              <a:rect l="l" t="t" r="r" b="b"/>
              <a:pathLst>
                <a:path w="217" h="69" extrusionOk="0">
                  <a:moveTo>
                    <a:pt x="213" y="1"/>
                  </a:moveTo>
                  <a:cubicBezTo>
                    <a:pt x="149" y="8"/>
                    <a:pt x="86" y="16"/>
                    <a:pt x="0" y="23"/>
                  </a:cubicBezTo>
                  <a:cubicBezTo>
                    <a:pt x="41" y="53"/>
                    <a:pt x="79" y="68"/>
                    <a:pt x="108" y="68"/>
                  </a:cubicBezTo>
                  <a:cubicBezTo>
                    <a:pt x="149" y="68"/>
                    <a:pt x="183" y="42"/>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
            <p:cNvSpPr/>
            <p:nvPr/>
          </p:nvSpPr>
          <p:spPr>
            <a:xfrm>
              <a:off x="-2037632" y="3610616"/>
              <a:ext cx="5253" cy="5539"/>
            </a:xfrm>
            <a:custGeom>
              <a:avLst/>
              <a:gdLst/>
              <a:ahLst/>
              <a:cxnLst/>
              <a:rect l="l" t="t" r="r" b="b"/>
              <a:pathLst>
                <a:path w="110" h="116" extrusionOk="0">
                  <a:moveTo>
                    <a:pt x="91" y="0"/>
                  </a:moveTo>
                  <a:cubicBezTo>
                    <a:pt x="61" y="26"/>
                    <a:pt x="30" y="52"/>
                    <a:pt x="1" y="78"/>
                  </a:cubicBezTo>
                  <a:cubicBezTo>
                    <a:pt x="12" y="93"/>
                    <a:pt x="23" y="104"/>
                    <a:pt x="34" y="116"/>
                  </a:cubicBezTo>
                  <a:cubicBezTo>
                    <a:pt x="61" y="82"/>
                    <a:pt x="87" y="52"/>
                    <a:pt x="109" y="18"/>
                  </a:cubicBezTo>
                  <a:cubicBezTo>
                    <a:pt x="106" y="14"/>
                    <a:pt x="98" y="7"/>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
            <p:cNvSpPr/>
            <p:nvPr/>
          </p:nvSpPr>
          <p:spPr>
            <a:xfrm>
              <a:off x="-1999957" y="3585595"/>
              <a:ext cx="3104" cy="6828"/>
            </a:xfrm>
            <a:custGeom>
              <a:avLst/>
              <a:gdLst/>
              <a:ahLst/>
              <a:cxnLst/>
              <a:rect l="l" t="t" r="r" b="b"/>
              <a:pathLst>
                <a:path w="65" h="143" extrusionOk="0">
                  <a:moveTo>
                    <a:pt x="19" y="0"/>
                  </a:moveTo>
                  <a:cubicBezTo>
                    <a:pt x="12" y="49"/>
                    <a:pt x="8" y="93"/>
                    <a:pt x="0" y="138"/>
                  </a:cubicBezTo>
                  <a:cubicBezTo>
                    <a:pt x="12" y="138"/>
                    <a:pt x="26" y="143"/>
                    <a:pt x="38" y="143"/>
                  </a:cubicBezTo>
                  <a:cubicBezTo>
                    <a:pt x="45" y="98"/>
                    <a:pt x="52" y="49"/>
                    <a:pt x="64" y="4"/>
                  </a:cubicBezTo>
                  <a:cubicBezTo>
                    <a:pt x="49" y="4"/>
                    <a:pt x="35"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
            <p:cNvSpPr/>
            <p:nvPr/>
          </p:nvSpPr>
          <p:spPr>
            <a:xfrm>
              <a:off x="-2532226" y="4075558"/>
              <a:ext cx="8261" cy="3438"/>
            </a:xfrm>
            <a:custGeom>
              <a:avLst/>
              <a:gdLst/>
              <a:ahLst/>
              <a:cxnLst/>
              <a:rect l="l" t="t" r="r" b="b"/>
              <a:pathLst>
                <a:path w="173" h="72" extrusionOk="0">
                  <a:moveTo>
                    <a:pt x="161" y="1"/>
                  </a:moveTo>
                  <a:cubicBezTo>
                    <a:pt x="109" y="12"/>
                    <a:pt x="57" y="27"/>
                    <a:pt x="0" y="38"/>
                  </a:cubicBezTo>
                  <a:cubicBezTo>
                    <a:pt x="4" y="49"/>
                    <a:pt x="8" y="60"/>
                    <a:pt x="8" y="72"/>
                  </a:cubicBezTo>
                  <a:cubicBezTo>
                    <a:pt x="64" y="65"/>
                    <a:pt x="116" y="56"/>
                    <a:pt x="173" y="46"/>
                  </a:cubicBezTo>
                  <a:cubicBezTo>
                    <a:pt x="169" y="30"/>
                    <a:pt x="165" y="15"/>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
            <p:cNvSpPr/>
            <p:nvPr/>
          </p:nvSpPr>
          <p:spPr>
            <a:xfrm>
              <a:off x="-2495459" y="4075414"/>
              <a:ext cx="6303" cy="3247"/>
            </a:xfrm>
            <a:custGeom>
              <a:avLst/>
              <a:gdLst/>
              <a:ahLst/>
              <a:cxnLst/>
              <a:rect l="l" t="t" r="r" b="b"/>
              <a:pathLst>
                <a:path w="132" h="68" extrusionOk="0">
                  <a:moveTo>
                    <a:pt x="8" y="0"/>
                  </a:moveTo>
                  <a:cubicBezTo>
                    <a:pt x="8" y="11"/>
                    <a:pt x="5" y="26"/>
                    <a:pt x="0" y="41"/>
                  </a:cubicBezTo>
                  <a:cubicBezTo>
                    <a:pt x="38" y="49"/>
                    <a:pt x="79" y="59"/>
                    <a:pt x="117" y="68"/>
                  </a:cubicBezTo>
                  <a:cubicBezTo>
                    <a:pt x="120" y="49"/>
                    <a:pt x="124" y="30"/>
                    <a:pt x="131" y="11"/>
                  </a:cubicBezTo>
                  <a:cubicBezTo>
                    <a:pt x="90" y="7"/>
                    <a:pt x="49" y="4"/>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
            <p:cNvSpPr/>
            <p:nvPr/>
          </p:nvSpPr>
          <p:spPr>
            <a:xfrm>
              <a:off x="-2063512" y="3825491"/>
              <a:ext cx="3438" cy="7688"/>
            </a:xfrm>
            <a:custGeom>
              <a:avLst/>
              <a:gdLst/>
              <a:ahLst/>
              <a:cxnLst/>
              <a:rect l="l" t="t" r="r" b="b"/>
              <a:pathLst>
                <a:path w="72" h="161" extrusionOk="0">
                  <a:moveTo>
                    <a:pt x="53" y="0"/>
                  </a:moveTo>
                  <a:lnTo>
                    <a:pt x="53" y="8"/>
                  </a:lnTo>
                  <a:cubicBezTo>
                    <a:pt x="53" y="4"/>
                    <a:pt x="57" y="4"/>
                    <a:pt x="60" y="0"/>
                  </a:cubicBezTo>
                  <a:close/>
                  <a:moveTo>
                    <a:pt x="53" y="8"/>
                  </a:moveTo>
                  <a:lnTo>
                    <a:pt x="53" y="8"/>
                  </a:lnTo>
                  <a:cubicBezTo>
                    <a:pt x="1" y="64"/>
                    <a:pt x="1" y="68"/>
                    <a:pt x="72" y="161"/>
                  </a:cubicBezTo>
                  <a:cubicBezTo>
                    <a:pt x="65" y="94"/>
                    <a:pt x="57" y="49"/>
                    <a:pt x="53"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8" name="Google Shape;7928;p6"/>
          <p:cNvGrpSpPr/>
          <p:nvPr/>
        </p:nvGrpSpPr>
        <p:grpSpPr>
          <a:xfrm rot="-6597965">
            <a:off x="-2513923" y="529256"/>
            <a:ext cx="3670064" cy="1965301"/>
            <a:chOff x="-4904924" y="1912865"/>
            <a:chExt cx="1329790" cy="712096"/>
          </a:xfrm>
        </p:grpSpPr>
        <p:sp>
          <p:nvSpPr>
            <p:cNvPr id="7929" name="Google Shape;7929;p6"/>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093" name="Google Shape;8093;p6"/>
          <p:cNvPicPr preferRelativeResize="0"/>
          <p:nvPr/>
        </p:nvPicPr>
        <p:blipFill>
          <a:blip r:embed="rId5">
            <a:alphaModFix/>
          </a:blip>
          <a:stretch>
            <a:fillRect/>
          </a:stretch>
        </p:blipFill>
        <p:spPr>
          <a:xfrm rot="-1730796">
            <a:off x="-2240563" y="4441917"/>
            <a:ext cx="3951962" cy="2329851"/>
          </a:xfrm>
          <a:prstGeom prst="rect">
            <a:avLst/>
          </a:prstGeom>
          <a:noFill/>
          <a:ln>
            <a:noFill/>
          </a:ln>
        </p:spPr>
      </p:pic>
      <p:grpSp>
        <p:nvGrpSpPr>
          <p:cNvPr id="8094" name="Google Shape;8094;p6"/>
          <p:cNvGrpSpPr/>
          <p:nvPr/>
        </p:nvGrpSpPr>
        <p:grpSpPr>
          <a:xfrm>
            <a:off x="-1073018" y="2939689"/>
            <a:ext cx="2645557" cy="2644275"/>
            <a:chOff x="-5696762" y="-2229114"/>
            <a:chExt cx="689558" cy="689223"/>
          </a:xfrm>
        </p:grpSpPr>
        <p:sp>
          <p:nvSpPr>
            <p:cNvPr id="8095" name="Google Shape;8095;p6"/>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1" name="Google Shape;8901;p6"/>
          <p:cNvGrpSpPr/>
          <p:nvPr/>
        </p:nvGrpSpPr>
        <p:grpSpPr>
          <a:xfrm>
            <a:off x="8135382" y="535004"/>
            <a:ext cx="1897990" cy="1953790"/>
            <a:chOff x="-4202044" y="-3668299"/>
            <a:chExt cx="576581" cy="593532"/>
          </a:xfrm>
        </p:grpSpPr>
        <p:sp>
          <p:nvSpPr>
            <p:cNvPr id="8902" name="Google Shape;8902;p6"/>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6"/>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3" name="Google Shape;9753;p6"/>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9754"/>
        <p:cNvGrpSpPr/>
        <p:nvPr/>
      </p:nvGrpSpPr>
      <p:grpSpPr>
        <a:xfrm>
          <a:off x="0" y="0"/>
          <a:ext cx="0" cy="0"/>
          <a:chOff x="0" y="0"/>
          <a:chExt cx="0" cy="0"/>
        </a:xfrm>
      </p:grpSpPr>
      <p:pic>
        <p:nvPicPr>
          <p:cNvPr id="9755" name="Google Shape;9755;p7"/>
          <p:cNvPicPr preferRelativeResize="0"/>
          <p:nvPr/>
        </p:nvPicPr>
        <p:blipFill>
          <a:blip r:embed="rId2">
            <a:alphaModFix/>
          </a:blip>
          <a:stretch>
            <a:fillRect/>
          </a:stretch>
        </p:blipFill>
        <p:spPr>
          <a:xfrm>
            <a:off x="428135" y="-1996452"/>
            <a:ext cx="6489449" cy="6048101"/>
          </a:xfrm>
          <a:prstGeom prst="rect">
            <a:avLst/>
          </a:prstGeom>
          <a:noFill/>
          <a:ln>
            <a:noFill/>
          </a:ln>
        </p:spPr>
      </p:pic>
      <p:pic>
        <p:nvPicPr>
          <p:cNvPr id="9756" name="Google Shape;9756;p7"/>
          <p:cNvPicPr preferRelativeResize="0"/>
          <p:nvPr/>
        </p:nvPicPr>
        <p:blipFill>
          <a:blip r:embed="rId3">
            <a:alphaModFix/>
          </a:blip>
          <a:stretch>
            <a:fillRect/>
          </a:stretch>
        </p:blipFill>
        <p:spPr>
          <a:xfrm rot="3447495">
            <a:off x="8154262" y="-1650874"/>
            <a:ext cx="3244250" cy="3459900"/>
          </a:xfrm>
          <a:prstGeom prst="rect">
            <a:avLst/>
          </a:prstGeom>
          <a:noFill/>
          <a:ln>
            <a:noFill/>
          </a:ln>
        </p:spPr>
      </p:pic>
      <p:pic>
        <p:nvPicPr>
          <p:cNvPr id="9757" name="Google Shape;9757;p7"/>
          <p:cNvPicPr preferRelativeResize="0"/>
          <p:nvPr/>
        </p:nvPicPr>
        <p:blipFill>
          <a:blip r:embed="rId4">
            <a:alphaModFix/>
          </a:blip>
          <a:stretch>
            <a:fillRect/>
          </a:stretch>
        </p:blipFill>
        <p:spPr>
          <a:xfrm rot="-302646">
            <a:off x="-916890" y="4490721"/>
            <a:ext cx="2733374" cy="2555667"/>
          </a:xfrm>
          <a:prstGeom prst="rect">
            <a:avLst/>
          </a:prstGeom>
          <a:noFill/>
          <a:ln>
            <a:noFill/>
          </a:ln>
        </p:spPr>
      </p:pic>
      <p:grpSp>
        <p:nvGrpSpPr>
          <p:cNvPr id="9758" name="Google Shape;9758;p7"/>
          <p:cNvGrpSpPr/>
          <p:nvPr/>
        </p:nvGrpSpPr>
        <p:grpSpPr>
          <a:xfrm rot="5119952">
            <a:off x="-2822989" y="-1250496"/>
            <a:ext cx="4381293" cy="2346160"/>
            <a:chOff x="-4904924" y="1912865"/>
            <a:chExt cx="1329790" cy="712096"/>
          </a:xfrm>
        </p:grpSpPr>
        <p:sp>
          <p:nvSpPr>
            <p:cNvPr id="9759" name="Google Shape;9759;p7"/>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7"/>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7"/>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7"/>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7"/>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923" name="Google Shape;9923;p7"/>
          <p:cNvPicPr preferRelativeResize="0"/>
          <p:nvPr/>
        </p:nvPicPr>
        <p:blipFill>
          <a:blip r:embed="rId5">
            <a:alphaModFix/>
          </a:blip>
          <a:stretch>
            <a:fillRect/>
          </a:stretch>
        </p:blipFill>
        <p:spPr>
          <a:xfrm>
            <a:off x="7888626" y="4279782"/>
            <a:ext cx="3951963" cy="2329850"/>
          </a:xfrm>
          <a:prstGeom prst="rect">
            <a:avLst/>
          </a:prstGeom>
          <a:noFill/>
          <a:ln>
            <a:noFill/>
          </a:ln>
        </p:spPr>
      </p:pic>
      <p:grpSp>
        <p:nvGrpSpPr>
          <p:cNvPr id="9924" name="Google Shape;9924;p7"/>
          <p:cNvGrpSpPr/>
          <p:nvPr/>
        </p:nvGrpSpPr>
        <p:grpSpPr>
          <a:xfrm rot="10800000">
            <a:off x="8193436" y="-141790"/>
            <a:ext cx="2645557" cy="2644275"/>
            <a:chOff x="-5696762" y="-2229114"/>
            <a:chExt cx="689558" cy="689223"/>
          </a:xfrm>
        </p:grpSpPr>
        <p:sp>
          <p:nvSpPr>
            <p:cNvPr id="9925" name="Google Shape;9925;p7"/>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7"/>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7"/>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7"/>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7"/>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7"/>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7"/>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7"/>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7"/>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7"/>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7"/>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7"/>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7"/>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7"/>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7"/>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7"/>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7"/>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7"/>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7"/>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7"/>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7"/>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7"/>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7"/>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7"/>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7"/>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7"/>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7"/>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7"/>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7"/>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7"/>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7"/>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7"/>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7"/>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7"/>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7"/>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7"/>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7"/>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7"/>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7"/>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7"/>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7"/>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7"/>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7"/>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7"/>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7"/>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7"/>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7"/>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7"/>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7"/>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7"/>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7"/>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7"/>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7"/>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7"/>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7"/>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7"/>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7"/>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7"/>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7"/>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7"/>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7"/>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7"/>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7"/>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7"/>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7"/>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7"/>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7"/>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7"/>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7"/>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7"/>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7"/>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7"/>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7"/>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7"/>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7"/>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7"/>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7"/>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7"/>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7"/>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7"/>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7"/>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7"/>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7"/>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7"/>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7"/>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7"/>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7"/>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7"/>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7"/>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7"/>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7"/>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7"/>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7"/>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7"/>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7"/>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7"/>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7"/>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7"/>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7"/>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7"/>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7"/>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7"/>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7"/>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7"/>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7"/>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7"/>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7"/>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7"/>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7"/>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7"/>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7"/>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7"/>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7"/>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7"/>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7"/>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7"/>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7"/>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7"/>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7"/>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7"/>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7"/>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7"/>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7"/>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7"/>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7"/>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7"/>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7"/>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7"/>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7"/>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7"/>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7"/>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7"/>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7"/>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7"/>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7"/>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7"/>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7"/>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7"/>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7"/>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7"/>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7"/>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7"/>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7"/>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7"/>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7"/>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7"/>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7"/>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7"/>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7"/>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7"/>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7"/>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7"/>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7"/>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7"/>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7"/>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7"/>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7"/>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7"/>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7"/>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7"/>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7"/>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7"/>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7"/>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7"/>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7"/>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7"/>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7"/>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7"/>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7"/>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7"/>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7"/>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7"/>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7"/>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7"/>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7"/>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7"/>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7"/>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7"/>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7"/>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7"/>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7"/>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7"/>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7"/>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7"/>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7"/>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7"/>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7"/>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7"/>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7"/>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7"/>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7"/>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7"/>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7"/>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7"/>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7"/>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7"/>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7"/>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7"/>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7"/>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7"/>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7"/>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7"/>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7"/>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7"/>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7"/>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7"/>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7"/>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7"/>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7"/>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7"/>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7"/>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7"/>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7"/>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7"/>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7"/>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7"/>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7"/>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7"/>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7"/>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7"/>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7"/>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7"/>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7"/>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7"/>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7"/>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7"/>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7"/>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7"/>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7"/>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7"/>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7"/>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7"/>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7"/>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7"/>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7"/>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7"/>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7"/>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7"/>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7"/>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7"/>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7"/>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7"/>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7"/>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7"/>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7"/>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7"/>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7"/>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7"/>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7"/>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7"/>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7"/>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7"/>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7"/>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7"/>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7"/>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7"/>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7"/>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7"/>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7"/>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7"/>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7"/>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7"/>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7"/>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7"/>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7"/>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7"/>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7"/>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7"/>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7"/>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7"/>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7"/>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7"/>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7"/>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7"/>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7"/>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7"/>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7"/>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7"/>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7"/>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7"/>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7"/>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7"/>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7"/>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7"/>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7"/>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7"/>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7"/>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7"/>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7"/>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7"/>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7"/>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7"/>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7"/>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7"/>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7"/>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7"/>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7"/>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7"/>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7"/>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7"/>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7"/>
          <p:cNvGrpSpPr/>
          <p:nvPr/>
        </p:nvGrpSpPr>
        <p:grpSpPr>
          <a:xfrm rot="10800000">
            <a:off x="-1023912" y="3211909"/>
            <a:ext cx="1572856" cy="1619097"/>
            <a:chOff x="-4202044" y="-3668299"/>
            <a:chExt cx="576581" cy="593532"/>
          </a:xfrm>
        </p:grpSpPr>
        <p:sp>
          <p:nvSpPr>
            <p:cNvPr id="10732" name="Google Shape;10732;p7"/>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7"/>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7"/>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7"/>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7"/>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7"/>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7"/>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7"/>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7"/>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7"/>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7"/>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7"/>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7"/>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7"/>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7"/>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7"/>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7"/>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7"/>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7"/>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7"/>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7"/>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7"/>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7"/>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7"/>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7"/>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7"/>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7"/>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7"/>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7"/>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7"/>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7"/>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7"/>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7"/>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7"/>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7"/>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7"/>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7"/>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7"/>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7"/>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7"/>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7"/>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7"/>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7"/>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7"/>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7"/>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7"/>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7"/>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7"/>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7"/>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7"/>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7"/>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7"/>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7"/>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7"/>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7"/>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7"/>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7"/>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7"/>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7"/>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7"/>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7"/>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7"/>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7"/>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7"/>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7"/>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7"/>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7"/>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7"/>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7"/>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7"/>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7"/>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7"/>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7"/>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7"/>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7"/>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7"/>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7"/>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7"/>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7"/>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7"/>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7"/>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7"/>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7"/>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7"/>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7"/>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7"/>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7"/>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7"/>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7"/>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7"/>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7"/>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7"/>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7"/>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7"/>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7"/>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7"/>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7"/>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7"/>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7"/>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7"/>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7"/>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7"/>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7"/>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7"/>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7"/>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7"/>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7"/>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3" name="Google Shape;11583;p7"/>
          <p:cNvGrpSpPr/>
          <p:nvPr/>
        </p:nvGrpSpPr>
        <p:grpSpPr>
          <a:xfrm rot="10800000">
            <a:off x="6679917" y="3610625"/>
            <a:ext cx="3686007" cy="2746876"/>
            <a:chOff x="-2823883" y="2920485"/>
            <a:chExt cx="1609891" cy="1199719"/>
          </a:xfrm>
        </p:grpSpPr>
        <p:sp>
          <p:nvSpPr>
            <p:cNvPr id="11584" name="Google Shape;11584;p7"/>
            <p:cNvSpPr/>
            <p:nvPr/>
          </p:nvSpPr>
          <p:spPr>
            <a:xfrm>
              <a:off x="-1893379" y="3170027"/>
              <a:ext cx="468571" cy="253362"/>
            </a:xfrm>
            <a:custGeom>
              <a:avLst/>
              <a:gdLst/>
              <a:ahLst/>
              <a:cxnLst/>
              <a:rect l="l" t="t" r="r" b="b"/>
              <a:pathLst>
                <a:path w="9813" h="5306" extrusionOk="0">
                  <a:moveTo>
                    <a:pt x="9813" y="1"/>
                  </a:moveTo>
                  <a:lnTo>
                    <a:pt x="9813" y="1"/>
                  </a:lnTo>
                  <a:cubicBezTo>
                    <a:pt x="9630" y="35"/>
                    <a:pt x="9495" y="46"/>
                    <a:pt x="9371" y="83"/>
                  </a:cubicBezTo>
                  <a:cubicBezTo>
                    <a:pt x="9117" y="166"/>
                    <a:pt x="8867" y="266"/>
                    <a:pt x="8617" y="356"/>
                  </a:cubicBezTo>
                  <a:cubicBezTo>
                    <a:pt x="8586" y="368"/>
                    <a:pt x="8549" y="378"/>
                    <a:pt x="8519" y="378"/>
                  </a:cubicBezTo>
                  <a:cubicBezTo>
                    <a:pt x="8508" y="378"/>
                    <a:pt x="8501" y="378"/>
                    <a:pt x="8493" y="375"/>
                  </a:cubicBezTo>
                  <a:cubicBezTo>
                    <a:pt x="8460" y="363"/>
                    <a:pt x="8426" y="360"/>
                    <a:pt x="8396" y="360"/>
                  </a:cubicBezTo>
                  <a:cubicBezTo>
                    <a:pt x="8306" y="360"/>
                    <a:pt x="8224" y="397"/>
                    <a:pt x="8138" y="420"/>
                  </a:cubicBezTo>
                  <a:cubicBezTo>
                    <a:pt x="8044" y="446"/>
                    <a:pt x="7947" y="465"/>
                    <a:pt x="7851" y="487"/>
                  </a:cubicBezTo>
                  <a:cubicBezTo>
                    <a:pt x="7738" y="506"/>
                    <a:pt x="7618" y="502"/>
                    <a:pt x="7518" y="551"/>
                  </a:cubicBezTo>
                  <a:cubicBezTo>
                    <a:pt x="7211" y="689"/>
                    <a:pt x="6878" y="682"/>
                    <a:pt x="6557" y="756"/>
                  </a:cubicBezTo>
                  <a:cubicBezTo>
                    <a:pt x="6299" y="816"/>
                    <a:pt x="6034" y="839"/>
                    <a:pt x="5768" y="872"/>
                  </a:cubicBezTo>
                  <a:cubicBezTo>
                    <a:pt x="5667" y="887"/>
                    <a:pt x="5558" y="913"/>
                    <a:pt x="5454" y="913"/>
                  </a:cubicBezTo>
                  <a:cubicBezTo>
                    <a:pt x="5420" y="913"/>
                    <a:pt x="5391" y="910"/>
                    <a:pt x="5357" y="902"/>
                  </a:cubicBezTo>
                  <a:cubicBezTo>
                    <a:pt x="5312" y="894"/>
                    <a:pt x="5271" y="891"/>
                    <a:pt x="5230" y="891"/>
                  </a:cubicBezTo>
                  <a:cubicBezTo>
                    <a:pt x="5163" y="891"/>
                    <a:pt x="5095" y="902"/>
                    <a:pt x="5025" y="913"/>
                  </a:cubicBezTo>
                  <a:cubicBezTo>
                    <a:pt x="4859" y="946"/>
                    <a:pt x="4699" y="1029"/>
                    <a:pt x="4527" y="1029"/>
                  </a:cubicBezTo>
                  <a:cubicBezTo>
                    <a:pt x="4471" y="1029"/>
                    <a:pt x="4411" y="1022"/>
                    <a:pt x="4352" y="996"/>
                  </a:cubicBezTo>
                  <a:cubicBezTo>
                    <a:pt x="4340" y="991"/>
                    <a:pt x="4329" y="991"/>
                    <a:pt x="4318" y="991"/>
                  </a:cubicBezTo>
                  <a:cubicBezTo>
                    <a:pt x="4280" y="991"/>
                    <a:pt x="4240" y="1006"/>
                    <a:pt x="4202" y="1010"/>
                  </a:cubicBezTo>
                  <a:cubicBezTo>
                    <a:pt x="4086" y="1032"/>
                    <a:pt x="3966" y="1055"/>
                    <a:pt x="3839" y="1077"/>
                  </a:cubicBezTo>
                  <a:cubicBezTo>
                    <a:pt x="3802" y="1032"/>
                    <a:pt x="3764" y="980"/>
                    <a:pt x="3731" y="936"/>
                  </a:cubicBezTo>
                  <a:cubicBezTo>
                    <a:pt x="3589" y="962"/>
                    <a:pt x="3529" y="991"/>
                    <a:pt x="3465" y="1059"/>
                  </a:cubicBezTo>
                  <a:cubicBezTo>
                    <a:pt x="3436" y="1089"/>
                    <a:pt x="3410" y="1145"/>
                    <a:pt x="3379" y="1148"/>
                  </a:cubicBezTo>
                  <a:cubicBezTo>
                    <a:pt x="3226" y="1156"/>
                    <a:pt x="3077" y="1220"/>
                    <a:pt x="2927" y="1220"/>
                  </a:cubicBezTo>
                  <a:cubicBezTo>
                    <a:pt x="2897" y="1220"/>
                    <a:pt x="2871" y="1220"/>
                    <a:pt x="2841" y="1212"/>
                  </a:cubicBezTo>
                  <a:cubicBezTo>
                    <a:pt x="2792" y="1205"/>
                    <a:pt x="2744" y="1198"/>
                    <a:pt x="2696" y="1198"/>
                  </a:cubicBezTo>
                  <a:cubicBezTo>
                    <a:pt x="2609" y="1198"/>
                    <a:pt x="2527" y="1216"/>
                    <a:pt x="2437" y="1265"/>
                  </a:cubicBezTo>
                  <a:cubicBezTo>
                    <a:pt x="2494" y="1328"/>
                    <a:pt x="2535" y="1377"/>
                    <a:pt x="2591" y="1436"/>
                  </a:cubicBezTo>
                  <a:cubicBezTo>
                    <a:pt x="2280" y="1574"/>
                    <a:pt x="2042" y="1784"/>
                    <a:pt x="1754" y="1911"/>
                  </a:cubicBezTo>
                  <a:cubicBezTo>
                    <a:pt x="1712" y="1926"/>
                    <a:pt x="1686" y="1983"/>
                    <a:pt x="1656" y="2019"/>
                  </a:cubicBezTo>
                  <a:cubicBezTo>
                    <a:pt x="1548" y="2169"/>
                    <a:pt x="1454" y="2330"/>
                    <a:pt x="1335" y="2464"/>
                  </a:cubicBezTo>
                  <a:cubicBezTo>
                    <a:pt x="1196" y="2614"/>
                    <a:pt x="1043" y="2752"/>
                    <a:pt x="879" y="2872"/>
                  </a:cubicBezTo>
                  <a:cubicBezTo>
                    <a:pt x="770" y="2954"/>
                    <a:pt x="767" y="3014"/>
                    <a:pt x="864" y="3115"/>
                  </a:cubicBezTo>
                  <a:cubicBezTo>
                    <a:pt x="651" y="3291"/>
                    <a:pt x="688" y="3589"/>
                    <a:pt x="501" y="3784"/>
                  </a:cubicBezTo>
                  <a:cubicBezTo>
                    <a:pt x="463" y="3822"/>
                    <a:pt x="486" y="3911"/>
                    <a:pt x="472" y="3974"/>
                  </a:cubicBezTo>
                  <a:cubicBezTo>
                    <a:pt x="411" y="4162"/>
                    <a:pt x="348" y="4348"/>
                    <a:pt x="288" y="4535"/>
                  </a:cubicBezTo>
                  <a:cubicBezTo>
                    <a:pt x="277" y="4569"/>
                    <a:pt x="270" y="4621"/>
                    <a:pt x="247" y="4633"/>
                  </a:cubicBezTo>
                  <a:cubicBezTo>
                    <a:pt x="108" y="4685"/>
                    <a:pt x="135" y="4812"/>
                    <a:pt x="113" y="4916"/>
                  </a:cubicBezTo>
                  <a:cubicBezTo>
                    <a:pt x="86" y="5036"/>
                    <a:pt x="45" y="5156"/>
                    <a:pt x="1" y="5294"/>
                  </a:cubicBezTo>
                  <a:cubicBezTo>
                    <a:pt x="34" y="5298"/>
                    <a:pt x="60" y="5306"/>
                    <a:pt x="79" y="5306"/>
                  </a:cubicBezTo>
                  <a:cubicBezTo>
                    <a:pt x="86" y="5306"/>
                    <a:pt x="94" y="5302"/>
                    <a:pt x="97" y="5298"/>
                  </a:cubicBezTo>
                  <a:cubicBezTo>
                    <a:pt x="175" y="5201"/>
                    <a:pt x="262" y="5104"/>
                    <a:pt x="277" y="4969"/>
                  </a:cubicBezTo>
                  <a:cubicBezTo>
                    <a:pt x="284" y="4924"/>
                    <a:pt x="284" y="4864"/>
                    <a:pt x="310" y="4831"/>
                  </a:cubicBezTo>
                  <a:cubicBezTo>
                    <a:pt x="475" y="4610"/>
                    <a:pt x="534" y="4345"/>
                    <a:pt x="629" y="4094"/>
                  </a:cubicBezTo>
                  <a:cubicBezTo>
                    <a:pt x="665" y="3990"/>
                    <a:pt x="688" y="3877"/>
                    <a:pt x="736" y="3777"/>
                  </a:cubicBezTo>
                  <a:cubicBezTo>
                    <a:pt x="796" y="3649"/>
                    <a:pt x="875" y="3534"/>
                    <a:pt x="938" y="3406"/>
                  </a:cubicBezTo>
                  <a:cubicBezTo>
                    <a:pt x="1189" y="2887"/>
                    <a:pt x="1566" y="2468"/>
                    <a:pt x="2007" y="2109"/>
                  </a:cubicBezTo>
                  <a:cubicBezTo>
                    <a:pt x="2157" y="1990"/>
                    <a:pt x="2314" y="1870"/>
                    <a:pt x="2482" y="1784"/>
                  </a:cubicBezTo>
                  <a:cubicBezTo>
                    <a:pt x="2688" y="1679"/>
                    <a:pt x="2920" y="1624"/>
                    <a:pt x="3129" y="1522"/>
                  </a:cubicBezTo>
                  <a:cubicBezTo>
                    <a:pt x="3376" y="1407"/>
                    <a:pt x="3626" y="1346"/>
                    <a:pt x="3903" y="1346"/>
                  </a:cubicBezTo>
                  <a:cubicBezTo>
                    <a:pt x="4097" y="1343"/>
                    <a:pt x="4299" y="1346"/>
                    <a:pt x="4475" y="1216"/>
                  </a:cubicBezTo>
                  <a:cubicBezTo>
                    <a:pt x="4490" y="1205"/>
                    <a:pt x="4512" y="1201"/>
                    <a:pt x="4538" y="1201"/>
                  </a:cubicBezTo>
                  <a:lnTo>
                    <a:pt x="4561" y="1201"/>
                  </a:lnTo>
                  <a:cubicBezTo>
                    <a:pt x="4568" y="1201"/>
                    <a:pt x="4572" y="1205"/>
                    <a:pt x="4580" y="1205"/>
                  </a:cubicBezTo>
                  <a:lnTo>
                    <a:pt x="4587" y="1205"/>
                  </a:lnTo>
                  <a:cubicBezTo>
                    <a:pt x="4598" y="1201"/>
                    <a:pt x="4606" y="1201"/>
                    <a:pt x="4613" y="1201"/>
                  </a:cubicBezTo>
                  <a:cubicBezTo>
                    <a:pt x="4635" y="1201"/>
                    <a:pt x="4661" y="1205"/>
                    <a:pt x="4684" y="1205"/>
                  </a:cubicBezTo>
                  <a:lnTo>
                    <a:pt x="4755" y="1205"/>
                  </a:lnTo>
                  <a:cubicBezTo>
                    <a:pt x="4789" y="1205"/>
                    <a:pt x="4826" y="1205"/>
                    <a:pt x="4859" y="1198"/>
                  </a:cubicBezTo>
                  <a:cubicBezTo>
                    <a:pt x="5054" y="1171"/>
                    <a:pt x="5249" y="1126"/>
                    <a:pt x="5443" y="1103"/>
                  </a:cubicBezTo>
                  <a:cubicBezTo>
                    <a:pt x="5660" y="1081"/>
                    <a:pt x="5884" y="1103"/>
                    <a:pt x="6097" y="1051"/>
                  </a:cubicBezTo>
                  <a:cubicBezTo>
                    <a:pt x="6310" y="1003"/>
                    <a:pt x="6560" y="1089"/>
                    <a:pt x="6747" y="906"/>
                  </a:cubicBezTo>
                  <a:cubicBezTo>
                    <a:pt x="6752" y="902"/>
                    <a:pt x="6755" y="902"/>
                    <a:pt x="6762" y="902"/>
                  </a:cubicBezTo>
                  <a:cubicBezTo>
                    <a:pt x="6774" y="902"/>
                    <a:pt x="6796" y="910"/>
                    <a:pt x="6811" y="910"/>
                  </a:cubicBezTo>
                  <a:cubicBezTo>
                    <a:pt x="6841" y="913"/>
                    <a:pt x="6871" y="913"/>
                    <a:pt x="6901" y="913"/>
                  </a:cubicBezTo>
                  <a:cubicBezTo>
                    <a:pt x="7125" y="913"/>
                    <a:pt x="7327" y="846"/>
                    <a:pt x="7506" y="704"/>
                  </a:cubicBezTo>
                  <a:cubicBezTo>
                    <a:pt x="7570" y="741"/>
                    <a:pt x="7626" y="767"/>
                    <a:pt x="7689" y="767"/>
                  </a:cubicBezTo>
                  <a:cubicBezTo>
                    <a:pt x="7734" y="767"/>
                    <a:pt x="7779" y="756"/>
                    <a:pt x="7828" y="727"/>
                  </a:cubicBezTo>
                  <a:cubicBezTo>
                    <a:pt x="7910" y="677"/>
                    <a:pt x="8018" y="677"/>
                    <a:pt x="8112" y="648"/>
                  </a:cubicBezTo>
                  <a:cubicBezTo>
                    <a:pt x="8220" y="618"/>
                    <a:pt x="8325" y="570"/>
                    <a:pt x="8434" y="543"/>
                  </a:cubicBezTo>
                  <a:cubicBezTo>
                    <a:pt x="8541" y="517"/>
                    <a:pt x="8662" y="517"/>
                    <a:pt x="8766" y="483"/>
                  </a:cubicBezTo>
                  <a:cubicBezTo>
                    <a:pt x="8964" y="416"/>
                    <a:pt x="9159" y="330"/>
                    <a:pt x="9357" y="256"/>
                  </a:cubicBezTo>
                  <a:cubicBezTo>
                    <a:pt x="9476" y="214"/>
                    <a:pt x="9600" y="177"/>
                    <a:pt x="9716" y="132"/>
                  </a:cubicBezTo>
                  <a:cubicBezTo>
                    <a:pt x="9745" y="116"/>
                    <a:pt x="9761" y="72"/>
                    <a:pt x="98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7"/>
            <p:cNvSpPr/>
            <p:nvPr/>
          </p:nvSpPr>
          <p:spPr>
            <a:xfrm>
              <a:off x="-1947814" y="2950854"/>
              <a:ext cx="479267" cy="157671"/>
            </a:xfrm>
            <a:custGeom>
              <a:avLst/>
              <a:gdLst/>
              <a:ahLst/>
              <a:cxnLst/>
              <a:rect l="l" t="t" r="r" b="b"/>
              <a:pathLst>
                <a:path w="10037" h="3302" extrusionOk="0">
                  <a:moveTo>
                    <a:pt x="9959" y="1"/>
                  </a:moveTo>
                  <a:cubicBezTo>
                    <a:pt x="9906" y="1"/>
                    <a:pt x="9865" y="27"/>
                    <a:pt x="9824" y="49"/>
                  </a:cubicBezTo>
                  <a:cubicBezTo>
                    <a:pt x="9622" y="153"/>
                    <a:pt x="9409" y="236"/>
                    <a:pt x="9215" y="348"/>
                  </a:cubicBezTo>
                  <a:cubicBezTo>
                    <a:pt x="9035" y="450"/>
                    <a:pt x="8837" y="472"/>
                    <a:pt x="8654" y="539"/>
                  </a:cubicBezTo>
                  <a:cubicBezTo>
                    <a:pt x="8448" y="610"/>
                    <a:pt x="8254" y="700"/>
                    <a:pt x="8026" y="719"/>
                  </a:cubicBezTo>
                  <a:cubicBezTo>
                    <a:pt x="7809" y="733"/>
                    <a:pt x="7600" y="819"/>
                    <a:pt x="7386" y="864"/>
                  </a:cubicBezTo>
                  <a:cubicBezTo>
                    <a:pt x="7140" y="921"/>
                    <a:pt x="6889" y="973"/>
                    <a:pt x="6639" y="1002"/>
                  </a:cubicBezTo>
                  <a:cubicBezTo>
                    <a:pt x="6362" y="1040"/>
                    <a:pt x="6082" y="1047"/>
                    <a:pt x="5806" y="1078"/>
                  </a:cubicBezTo>
                  <a:cubicBezTo>
                    <a:pt x="5495" y="1114"/>
                    <a:pt x="5192" y="1190"/>
                    <a:pt x="4878" y="1190"/>
                  </a:cubicBezTo>
                  <a:lnTo>
                    <a:pt x="4766" y="1190"/>
                  </a:lnTo>
                  <a:cubicBezTo>
                    <a:pt x="4688" y="1190"/>
                    <a:pt x="4621" y="1208"/>
                    <a:pt x="4572" y="1287"/>
                  </a:cubicBezTo>
                  <a:cubicBezTo>
                    <a:pt x="4545" y="1328"/>
                    <a:pt x="4505" y="1350"/>
                    <a:pt x="4460" y="1350"/>
                  </a:cubicBezTo>
                  <a:cubicBezTo>
                    <a:pt x="4433" y="1350"/>
                    <a:pt x="4407" y="1342"/>
                    <a:pt x="4385" y="1328"/>
                  </a:cubicBezTo>
                  <a:cubicBezTo>
                    <a:pt x="4348" y="1302"/>
                    <a:pt x="4310" y="1294"/>
                    <a:pt x="4276" y="1294"/>
                  </a:cubicBezTo>
                  <a:cubicBezTo>
                    <a:pt x="4236" y="1294"/>
                    <a:pt x="4198" y="1302"/>
                    <a:pt x="4157" y="1313"/>
                  </a:cubicBezTo>
                  <a:cubicBezTo>
                    <a:pt x="3910" y="1357"/>
                    <a:pt x="3660" y="1409"/>
                    <a:pt x="3409" y="1459"/>
                  </a:cubicBezTo>
                  <a:cubicBezTo>
                    <a:pt x="3357" y="1470"/>
                    <a:pt x="3294" y="1459"/>
                    <a:pt x="3244" y="1477"/>
                  </a:cubicBezTo>
                  <a:cubicBezTo>
                    <a:pt x="2901" y="1604"/>
                    <a:pt x="2554" y="1723"/>
                    <a:pt x="2221" y="1873"/>
                  </a:cubicBezTo>
                  <a:cubicBezTo>
                    <a:pt x="1891" y="2023"/>
                    <a:pt x="1574" y="2199"/>
                    <a:pt x="1253" y="2367"/>
                  </a:cubicBezTo>
                  <a:cubicBezTo>
                    <a:pt x="1099" y="2446"/>
                    <a:pt x="942" y="2527"/>
                    <a:pt x="796" y="2621"/>
                  </a:cubicBezTo>
                  <a:cubicBezTo>
                    <a:pt x="602" y="2752"/>
                    <a:pt x="415" y="2890"/>
                    <a:pt x="228" y="3032"/>
                  </a:cubicBezTo>
                  <a:cubicBezTo>
                    <a:pt x="146" y="3100"/>
                    <a:pt x="75" y="3181"/>
                    <a:pt x="0" y="3253"/>
                  </a:cubicBezTo>
                  <a:cubicBezTo>
                    <a:pt x="11" y="3271"/>
                    <a:pt x="23" y="3286"/>
                    <a:pt x="37" y="3302"/>
                  </a:cubicBezTo>
                  <a:cubicBezTo>
                    <a:pt x="146" y="3234"/>
                    <a:pt x="266" y="3178"/>
                    <a:pt x="366" y="3100"/>
                  </a:cubicBezTo>
                  <a:cubicBezTo>
                    <a:pt x="628" y="2898"/>
                    <a:pt x="879" y="2681"/>
                    <a:pt x="1189" y="2550"/>
                  </a:cubicBezTo>
                  <a:cubicBezTo>
                    <a:pt x="1219" y="2535"/>
                    <a:pt x="1253" y="2520"/>
                    <a:pt x="1282" y="2505"/>
                  </a:cubicBezTo>
                  <a:cubicBezTo>
                    <a:pt x="1481" y="2393"/>
                    <a:pt x="1679" y="2277"/>
                    <a:pt x="1910" y="2239"/>
                  </a:cubicBezTo>
                  <a:cubicBezTo>
                    <a:pt x="1936" y="2232"/>
                    <a:pt x="1955" y="2206"/>
                    <a:pt x="1981" y="2191"/>
                  </a:cubicBezTo>
                  <a:cubicBezTo>
                    <a:pt x="2359" y="1970"/>
                    <a:pt x="2740" y="1754"/>
                    <a:pt x="3177" y="1668"/>
                  </a:cubicBezTo>
                  <a:cubicBezTo>
                    <a:pt x="3215" y="1661"/>
                    <a:pt x="3252" y="1627"/>
                    <a:pt x="3286" y="1627"/>
                  </a:cubicBezTo>
                  <a:cubicBezTo>
                    <a:pt x="3289" y="1627"/>
                    <a:pt x="3294" y="1630"/>
                    <a:pt x="3297" y="1630"/>
                  </a:cubicBezTo>
                  <a:cubicBezTo>
                    <a:pt x="3334" y="1638"/>
                    <a:pt x="3368" y="1642"/>
                    <a:pt x="3406" y="1642"/>
                  </a:cubicBezTo>
                  <a:cubicBezTo>
                    <a:pt x="3532" y="1642"/>
                    <a:pt x="3648" y="1593"/>
                    <a:pt x="3772" y="1556"/>
                  </a:cubicBezTo>
                  <a:cubicBezTo>
                    <a:pt x="3925" y="1511"/>
                    <a:pt x="4089" y="1470"/>
                    <a:pt x="4246" y="1470"/>
                  </a:cubicBezTo>
                  <a:lnTo>
                    <a:pt x="4254" y="1470"/>
                  </a:lnTo>
                  <a:cubicBezTo>
                    <a:pt x="4411" y="1470"/>
                    <a:pt x="4564" y="1518"/>
                    <a:pt x="4740" y="1549"/>
                  </a:cubicBezTo>
                  <a:cubicBezTo>
                    <a:pt x="4743" y="1492"/>
                    <a:pt x="4743" y="1462"/>
                    <a:pt x="4743" y="1432"/>
                  </a:cubicBezTo>
                  <a:cubicBezTo>
                    <a:pt x="4864" y="1369"/>
                    <a:pt x="4990" y="1347"/>
                    <a:pt x="5121" y="1347"/>
                  </a:cubicBezTo>
                  <a:cubicBezTo>
                    <a:pt x="5151" y="1347"/>
                    <a:pt x="5185" y="1347"/>
                    <a:pt x="5218" y="1350"/>
                  </a:cubicBezTo>
                  <a:lnTo>
                    <a:pt x="5237" y="1350"/>
                  </a:lnTo>
                  <a:cubicBezTo>
                    <a:pt x="5304" y="1350"/>
                    <a:pt x="5371" y="1320"/>
                    <a:pt x="5439" y="1305"/>
                  </a:cubicBezTo>
                  <a:cubicBezTo>
                    <a:pt x="5480" y="1294"/>
                    <a:pt x="5518" y="1268"/>
                    <a:pt x="5559" y="1264"/>
                  </a:cubicBezTo>
                  <a:cubicBezTo>
                    <a:pt x="5828" y="1235"/>
                    <a:pt x="6093" y="1204"/>
                    <a:pt x="6362" y="1178"/>
                  </a:cubicBezTo>
                  <a:cubicBezTo>
                    <a:pt x="6505" y="1163"/>
                    <a:pt x="6654" y="1174"/>
                    <a:pt x="6793" y="1140"/>
                  </a:cubicBezTo>
                  <a:cubicBezTo>
                    <a:pt x="7114" y="1062"/>
                    <a:pt x="7447" y="1036"/>
                    <a:pt x="7768" y="957"/>
                  </a:cubicBezTo>
                  <a:cubicBezTo>
                    <a:pt x="7951" y="912"/>
                    <a:pt x="8134" y="883"/>
                    <a:pt x="8310" y="808"/>
                  </a:cubicBezTo>
                  <a:cubicBezTo>
                    <a:pt x="8411" y="764"/>
                    <a:pt x="8527" y="733"/>
                    <a:pt x="8635" y="722"/>
                  </a:cubicBezTo>
                  <a:cubicBezTo>
                    <a:pt x="8781" y="711"/>
                    <a:pt x="8889" y="624"/>
                    <a:pt x="9013" y="565"/>
                  </a:cubicBezTo>
                  <a:cubicBezTo>
                    <a:pt x="9282" y="441"/>
                    <a:pt x="9555" y="333"/>
                    <a:pt x="9820" y="203"/>
                  </a:cubicBezTo>
                  <a:cubicBezTo>
                    <a:pt x="9899" y="165"/>
                    <a:pt x="9955" y="91"/>
                    <a:pt x="10037" y="19"/>
                  </a:cubicBezTo>
                  <a:cubicBezTo>
                    <a:pt x="10007" y="5"/>
                    <a:pt x="9981" y="1"/>
                    <a:pt x="99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
            <p:cNvSpPr/>
            <p:nvPr/>
          </p:nvSpPr>
          <p:spPr>
            <a:xfrm>
              <a:off x="-1923175" y="3136840"/>
              <a:ext cx="369537" cy="182835"/>
            </a:xfrm>
            <a:custGeom>
              <a:avLst/>
              <a:gdLst/>
              <a:ahLst/>
              <a:cxnLst/>
              <a:rect l="l" t="t" r="r" b="b"/>
              <a:pathLst>
                <a:path w="7739" h="3829" extrusionOk="0">
                  <a:moveTo>
                    <a:pt x="7600" y="0"/>
                  </a:moveTo>
                  <a:cubicBezTo>
                    <a:pt x="7555" y="0"/>
                    <a:pt x="7510" y="12"/>
                    <a:pt x="7476" y="19"/>
                  </a:cubicBezTo>
                  <a:cubicBezTo>
                    <a:pt x="7293" y="61"/>
                    <a:pt x="7110" y="94"/>
                    <a:pt x="6923" y="109"/>
                  </a:cubicBezTo>
                  <a:cubicBezTo>
                    <a:pt x="6519" y="143"/>
                    <a:pt x="6120" y="214"/>
                    <a:pt x="5716" y="255"/>
                  </a:cubicBezTo>
                  <a:cubicBezTo>
                    <a:pt x="5528" y="278"/>
                    <a:pt x="5338" y="285"/>
                    <a:pt x="5151" y="337"/>
                  </a:cubicBezTo>
                  <a:cubicBezTo>
                    <a:pt x="5065" y="363"/>
                    <a:pt x="4971" y="404"/>
                    <a:pt x="4886" y="404"/>
                  </a:cubicBezTo>
                  <a:cubicBezTo>
                    <a:pt x="4874" y="404"/>
                    <a:pt x="4864" y="401"/>
                    <a:pt x="4852" y="401"/>
                  </a:cubicBezTo>
                  <a:cubicBezTo>
                    <a:pt x="4800" y="393"/>
                    <a:pt x="4743" y="390"/>
                    <a:pt x="4691" y="390"/>
                  </a:cubicBezTo>
                  <a:cubicBezTo>
                    <a:pt x="4381" y="390"/>
                    <a:pt x="4082" y="494"/>
                    <a:pt x="3775" y="532"/>
                  </a:cubicBezTo>
                  <a:cubicBezTo>
                    <a:pt x="3637" y="547"/>
                    <a:pt x="3499" y="558"/>
                    <a:pt x="3383" y="569"/>
                  </a:cubicBezTo>
                  <a:cubicBezTo>
                    <a:pt x="3285" y="632"/>
                    <a:pt x="3204" y="696"/>
                    <a:pt x="3114" y="737"/>
                  </a:cubicBezTo>
                  <a:cubicBezTo>
                    <a:pt x="2830" y="864"/>
                    <a:pt x="2535" y="973"/>
                    <a:pt x="2257" y="1111"/>
                  </a:cubicBezTo>
                  <a:cubicBezTo>
                    <a:pt x="1966" y="1256"/>
                    <a:pt x="1727" y="1484"/>
                    <a:pt x="1484" y="1698"/>
                  </a:cubicBezTo>
                  <a:cubicBezTo>
                    <a:pt x="1270" y="1881"/>
                    <a:pt x="1080" y="2090"/>
                    <a:pt x="878" y="2288"/>
                  </a:cubicBezTo>
                  <a:cubicBezTo>
                    <a:pt x="785" y="2382"/>
                    <a:pt x="699" y="2471"/>
                    <a:pt x="647" y="2606"/>
                  </a:cubicBezTo>
                  <a:cubicBezTo>
                    <a:pt x="594" y="2740"/>
                    <a:pt x="504" y="2868"/>
                    <a:pt x="404" y="2973"/>
                  </a:cubicBezTo>
                  <a:cubicBezTo>
                    <a:pt x="209" y="3175"/>
                    <a:pt x="119" y="3428"/>
                    <a:pt x="14" y="3675"/>
                  </a:cubicBezTo>
                  <a:cubicBezTo>
                    <a:pt x="0" y="3713"/>
                    <a:pt x="19" y="3765"/>
                    <a:pt x="19" y="3829"/>
                  </a:cubicBezTo>
                  <a:cubicBezTo>
                    <a:pt x="216" y="3664"/>
                    <a:pt x="254" y="3432"/>
                    <a:pt x="381" y="3249"/>
                  </a:cubicBezTo>
                  <a:cubicBezTo>
                    <a:pt x="542" y="3014"/>
                    <a:pt x="677" y="2759"/>
                    <a:pt x="867" y="2539"/>
                  </a:cubicBezTo>
                  <a:cubicBezTo>
                    <a:pt x="1122" y="2243"/>
                    <a:pt x="1391" y="1960"/>
                    <a:pt x="1686" y="1705"/>
                  </a:cubicBezTo>
                  <a:cubicBezTo>
                    <a:pt x="1865" y="1548"/>
                    <a:pt x="2064" y="1413"/>
                    <a:pt x="2254" y="1272"/>
                  </a:cubicBezTo>
                  <a:cubicBezTo>
                    <a:pt x="2288" y="1249"/>
                    <a:pt x="2329" y="1234"/>
                    <a:pt x="2369" y="1220"/>
                  </a:cubicBezTo>
                  <a:cubicBezTo>
                    <a:pt x="2545" y="1156"/>
                    <a:pt x="2733" y="1115"/>
                    <a:pt x="2897" y="1021"/>
                  </a:cubicBezTo>
                  <a:cubicBezTo>
                    <a:pt x="3050" y="935"/>
                    <a:pt x="3207" y="868"/>
                    <a:pt x="3375" y="808"/>
                  </a:cubicBezTo>
                  <a:cubicBezTo>
                    <a:pt x="3727" y="685"/>
                    <a:pt x="4093" y="637"/>
                    <a:pt x="4460" y="584"/>
                  </a:cubicBezTo>
                  <a:cubicBezTo>
                    <a:pt x="4617" y="561"/>
                    <a:pt x="4781" y="595"/>
                    <a:pt x="4931" y="509"/>
                  </a:cubicBezTo>
                  <a:cubicBezTo>
                    <a:pt x="4957" y="494"/>
                    <a:pt x="4998" y="497"/>
                    <a:pt x="5031" y="494"/>
                  </a:cubicBezTo>
                  <a:cubicBezTo>
                    <a:pt x="5178" y="480"/>
                    <a:pt x="5319" y="464"/>
                    <a:pt x="5461" y="453"/>
                  </a:cubicBezTo>
                  <a:cubicBezTo>
                    <a:pt x="5678" y="435"/>
                    <a:pt x="5891" y="416"/>
                    <a:pt x="6104" y="397"/>
                  </a:cubicBezTo>
                  <a:cubicBezTo>
                    <a:pt x="6127" y="393"/>
                    <a:pt x="6146" y="382"/>
                    <a:pt x="6168" y="378"/>
                  </a:cubicBezTo>
                  <a:cubicBezTo>
                    <a:pt x="6332" y="349"/>
                    <a:pt x="6504" y="281"/>
                    <a:pt x="6665" y="281"/>
                  </a:cubicBezTo>
                  <a:cubicBezTo>
                    <a:pt x="6684" y="281"/>
                    <a:pt x="6703" y="285"/>
                    <a:pt x="6721" y="285"/>
                  </a:cubicBezTo>
                  <a:cubicBezTo>
                    <a:pt x="6766" y="288"/>
                    <a:pt x="6810" y="292"/>
                    <a:pt x="6855" y="292"/>
                  </a:cubicBezTo>
                  <a:cubicBezTo>
                    <a:pt x="6986" y="292"/>
                    <a:pt x="7106" y="266"/>
                    <a:pt x="7226" y="202"/>
                  </a:cubicBezTo>
                  <a:cubicBezTo>
                    <a:pt x="7237" y="199"/>
                    <a:pt x="7245" y="199"/>
                    <a:pt x="7255" y="199"/>
                  </a:cubicBezTo>
                  <a:cubicBezTo>
                    <a:pt x="7271" y="199"/>
                    <a:pt x="7281" y="199"/>
                    <a:pt x="7297" y="202"/>
                  </a:cubicBezTo>
                  <a:cubicBezTo>
                    <a:pt x="7308" y="202"/>
                    <a:pt x="7323" y="206"/>
                    <a:pt x="7334" y="206"/>
                  </a:cubicBezTo>
                  <a:cubicBezTo>
                    <a:pt x="7341" y="206"/>
                    <a:pt x="7345" y="202"/>
                    <a:pt x="7353" y="202"/>
                  </a:cubicBezTo>
                  <a:cubicBezTo>
                    <a:pt x="7488" y="180"/>
                    <a:pt x="7629" y="188"/>
                    <a:pt x="7738" y="79"/>
                  </a:cubicBezTo>
                  <a:cubicBezTo>
                    <a:pt x="7700" y="16"/>
                    <a:pt x="7652" y="0"/>
                    <a:pt x="76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
            <p:cNvSpPr/>
            <p:nvPr/>
          </p:nvSpPr>
          <p:spPr>
            <a:xfrm>
              <a:off x="-1918734" y="3179338"/>
              <a:ext cx="234023" cy="203893"/>
            </a:xfrm>
            <a:custGeom>
              <a:avLst/>
              <a:gdLst/>
              <a:ahLst/>
              <a:cxnLst/>
              <a:rect l="l" t="t" r="r" b="b"/>
              <a:pathLst>
                <a:path w="4901" h="4270" extrusionOk="0">
                  <a:moveTo>
                    <a:pt x="4538" y="0"/>
                  </a:moveTo>
                  <a:cubicBezTo>
                    <a:pt x="4389" y="0"/>
                    <a:pt x="4247" y="45"/>
                    <a:pt x="4108" y="113"/>
                  </a:cubicBezTo>
                  <a:cubicBezTo>
                    <a:pt x="4067" y="131"/>
                    <a:pt x="4026" y="157"/>
                    <a:pt x="3993" y="157"/>
                  </a:cubicBezTo>
                  <a:cubicBezTo>
                    <a:pt x="3981" y="157"/>
                    <a:pt x="3974" y="157"/>
                    <a:pt x="3967" y="150"/>
                  </a:cubicBezTo>
                  <a:cubicBezTo>
                    <a:pt x="3918" y="123"/>
                    <a:pt x="3873" y="116"/>
                    <a:pt x="3829" y="116"/>
                  </a:cubicBezTo>
                  <a:cubicBezTo>
                    <a:pt x="3750" y="116"/>
                    <a:pt x="3675" y="142"/>
                    <a:pt x="3596" y="154"/>
                  </a:cubicBezTo>
                  <a:cubicBezTo>
                    <a:pt x="3548" y="161"/>
                    <a:pt x="3492" y="180"/>
                    <a:pt x="3443" y="180"/>
                  </a:cubicBezTo>
                  <a:cubicBezTo>
                    <a:pt x="3428" y="180"/>
                    <a:pt x="3410" y="180"/>
                    <a:pt x="3398" y="173"/>
                  </a:cubicBezTo>
                  <a:cubicBezTo>
                    <a:pt x="3376" y="168"/>
                    <a:pt x="3361" y="165"/>
                    <a:pt x="3342" y="165"/>
                  </a:cubicBezTo>
                  <a:cubicBezTo>
                    <a:pt x="3279" y="165"/>
                    <a:pt x="3234" y="209"/>
                    <a:pt x="3189" y="244"/>
                  </a:cubicBezTo>
                  <a:cubicBezTo>
                    <a:pt x="3106" y="303"/>
                    <a:pt x="2965" y="401"/>
                    <a:pt x="2894" y="442"/>
                  </a:cubicBezTo>
                  <a:cubicBezTo>
                    <a:pt x="2714" y="542"/>
                    <a:pt x="2497" y="572"/>
                    <a:pt x="2355" y="748"/>
                  </a:cubicBezTo>
                  <a:cubicBezTo>
                    <a:pt x="2303" y="811"/>
                    <a:pt x="2228" y="868"/>
                    <a:pt x="2138" y="868"/>
                  </a:cubicBezTo>
                  <a:cubicBezTo>
                    <a:pt x="2116" y="868"/>
                    <a:pt x="2090" y="864"/>
                    <a:pt x="2067" y="856"/>
                  </a:cubicBezTo>
                  <a:cubicBezTo>
                    <a:pt x="1989" y="1051"/>
                    <a:pt x="1989" y="1051"/>
                    <a:pt x="1836" y="1144"/>
                  </a:cubicBezTo>
                  <a:cubicBezTo>
                    <a:pt x="1798" y="1167"/>
                    <a:pt x="1765" y="1193"/>
                    <a:pt x="1735" y="1222"/>
                  </a:cubicBezTo>
                  <a:cubicBezTo>
                    <a:pt x="1593" y="1346"/>
                    <a:pt x="1462" y="1481"/>
                    <a:pt x="1317" y="1596"/>
                  </a:cubicBezTo>
                  <a:cubicBezTo>
                    <a:pt x="1182" y="1701"/>
                    <a:pt x="1148" y="1888"/>
                    <a:pt x="984" y="1967"/>
                  </a:cubicBezTo>
                  <a:cubicBezTo>
                    <a:pt x="953" y="1981"/>
                    <a:pt x="961" y="2057"/>
                    <a:pt x="942" y="2102"/>
                  </a:cubicBezTo>
                  <a:cubicBezTo>
                    <a:pt x="924" y="2157"/>
                    <a:pt x="913" y="2228"/>
                    <a:pt x="872" y="2269"/>
                  </a:cubicBezTo>
                  <a:cubicBezTo>
                    <a:pt x="782" y="2359"/>
                    <a:pt x="684" y="2434"/>
                    <a:pt x="647" y="2568"/>
                  </a:cubicBezTo>
                  <a:cubicBezTo>
                    <a:pt x="613" y="2685"/>
                    <a:pt x="561" y="2808"/>
                    <a:pt x="482" y="2897"/>
                  </a:cubicBezTo>
                  <a:cubicBezTo>
                    <a:pt x="370" y="3025"/>
                    <a:pt x="382" y="3189"/>
                    <a:pt x="311" y="3331"/>
                  </a:cubicBezTo>
                  <a:cubicBezTo>
                    <a:pt x="173" y="3596"/>
                    <a:pt x="101" y="3896"/>
                    <a:pt x="8" y="4179"/>
                  </a:cubicBezTo>
                  <a:cubicBezTo>
                    <a:pt x="0" y="4202"/>
                    <a:pt x="34" y="4240"/>
                    <a:pt x="52" y="4269"/>
                  </a:cubicBezTo>
                  <a:cubicBezTo>
                    <a:pt x="68" y="4262"/>
                    <a:pt x="83" y="4258"/>
                    <a:pt x="101" y="4250"/>
                  </a:cubicBezTo>
                  <a:cubicBezTo>
                    <a:pt x="113" y="4191"/>
                    <a:pt x="120" y="4127"/>
                    <a:pt x="139" y="4067"/>
                  </a:cubicBezTo>
                  <a:cubicBezTo>
                    <a:pt x="173" y="3974"/>
                    <a:pt x="213" y="3884"/>
                    <a:pt x="254" y="3795"/>
                  </a:cubicBezTo>
                  <a:cubicBezTo>
                    <a:pt x="292" y="3701"/>
                    <a:pt x="337" y="3611"/>
                    <a:pt x="375" y="3522"/>
                  </a:cubicBezTo>
                  <a:cubicBezTo>
                    <a:pt x="411" y="3428"/>
                    <a:pt x="487" y="3324"/>
                    <a:pt x="468" y="3241"/>
                  </a:cubicBezTo>
                  <a:cubicBezTo>
                    <a:pt x="437" y="3106"/>
                    <a:pt x="572" y="3096"/>
                    <a:pt x="587" y="3010"/>
                  </a:cubicBezTo>
                  <a:cubicBezTo>
                    <a:pt x="587" y="3002"/>
                    <a:pt x="587" y="2994"/>
                    <a:pt x="591" y="2991"/>
                  </a:cubicBezTo>
                  <a:cubicBezTo>
                    <a:pt x="718" y="2669"/>
                    <a:pt x="931" y="2400"/>
                    <a:pt x="1129" y="2128"/>
                  </a:cubicBezTo>
                  <a:cubicBezTo>
                    <a:pt x="1241" y="1974"/>
                    <a:pt x="1384" y="1847"/>
                    <a:pt x="1510" y="1705"/>
                  </a:cubicBezTo>
                  <a:cubicBezTo>
                    <a:pt x="1746" y="1443"/>
                    <a:pt x="2000" y="1204"/>
                    <a:pt x="2292" y="1010"/>
                  </a:cubicBezTo>
                  <a:cubicBezTo>
                    <a:pt x="2378" y="950"/>
                    <a:pt x="2456" y="872"/>
                    <a:pt x="2550" y="830"/>
                  </a:cubicBezTo>
                  <a:cubicBezTo>
                    <a:pt x="2792" y="718"/>
                    <a:pt x="3039" y="625"/>
                    <a:pt x="3290" y="527"/>
                  </a:cubicBezTo>
                  <a:cubicBezTo>
                    <a:pt x="3428" y="475"/>
                    <a:pt x="3574" y="445"/>
                    <a:pt x="3712" y="393"/>
                  </a:cubicBezTo>
                  <a:cubicBezTo>
                    <a:pt x="3813" y="356"/>
                    <a:pt x="3910" y="292"/>
                    <a:pt x="4015" y="292"/>
                  </a:cubicBezTo>
                  <a:cubicBezTo>
                    <a:pt x="4056" y="292"/>
                    <a:pt x="4101" y="299"/>
                    <a:pt x="4146" y="325"/>
                  </a:cubicBezTo>
                  <a:cubicBezTo>
                    <a:pt x="4150" y="330"/>
                    <a:pt x="4153" y="330"/>
                    <a:pt x="4157" y="330"/>
                  </a:cubicBezTo>
                  <a:cubicBezTo>
                    <a:pt x="4176" y="330"/>
                    <a:pt x="4205" y="311"/>
                    <a:pt x="4228" y="303"/>
                  </a:cubicBezTo>
                  <a:cubicBezTo>
                    <a:pt x="4336" y="262"/>
                    <a:pt x="4445" y="244"/>
                    <a:pt x="4557" y="244"/>
                  </a:cubicBezTo>
                  <a:cubicBezTo>
                    <a:pt x="4598" y="244"/>
                    <a:pt x="4643" y="247"/>
                    <a:pt x="4688" y="251"/>
                  </a:cubicBezTo>
                  <a:cubicBezTo>
                    <a:pt x="4703" y="251"/>
                    <a:pt x="4721" y="254"/>
                    <a:pt x="4736" y="254"/>
                  </a:cubicBezTo>
                  <a:cubicBezTo>
                    <a:pt x="4762" y="254"/>
                    <a:pt x="4789" y="251"/>
                    <a:pt x="4811" y="240"/>
                  </a:cubicBezTo>
                  <a:cubicBezTo>
                    <a:pt x="4849" y="228"/>
                    <a:pt x="4890" y="191"/>
                    <a:pt x="4897" y="157"/>
                  </a:cubicBezTo>
                  <a:cubicBezTo>
                    <a:pt x="4901" y="131"/>
                    <a:pt x="4860" y="83"/>
                    <a:pt x="4830" y="68"/>
                  </a:cubicBezTo>
                  <a:cubicBezTo>
                    <a:pt x="4733" y="19"/>
                    <a:pt x="4636" y="0"/>
                    <a:pt x="45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
            <p:cNvSpPr/>
            <p:nvPr/>
          </p:nvSpPr>
          <p:spPr>
            <a:xfrm>
              <a:off x="-2335353" y="3517408"/>
              <a:ext cx="204418" cy="348145"/>
            </a:xfrm>
            <a:custGeom>
              <a:avLst/>
              <a:gdLst/>
              <a:ahLst/>
              <a:cxnLst/>
              <a:rect l="l" t="t" r="r" b="b"/>
              <a:pathLst>
                <a:path w="4281" h="7291" extrusionOk="0">
                  <a:moveTo>
                    <a:pt x="4169" y="1"/>
                  </a:moveTo>
                  <a:cubicBezTo>
                    <a:pt x="4150" y="53"/>
                    <a:pt x="4131" y="98"/>
                    <a:pt x="4120" y="143"/>
                  </a:cubicBezTo>
                  <a:cubicBezTo>
                    <a:pt x="4060" y="386"/>
                    <a:pt x="4004" y="629"/>
                    <a:pt x="3945" y="867"/>
                  </a:cubicBezTo>
                  <a:cubicBezTo>
                    <a:pt x="3910" y="1021"/>
                    <a:pt x="3840" y="1171"/>
                    <a:pt x="3840" y="1320"/>
                  </a:cubicBezTo>
                  <a:cubicBezTo>
                    <a:pt x="3840" y="1585"/>
                    <a:pt x="3686" y="1791"/>
                    <a:pt x="3627" y="2034"/>
                  </a:cubicBezTo>
                  <a:cubicBezTo>
                    <a:pt x="3541" y="2378"/>
                    <a:pt x="3391" y="2710"/>
                    <a:pt x="3260" y="3043"/>
                  </a:cubicBezTo>
                  <a:cubicBezTo>
                    <a:pt x="3215" y="3152"/>
                    <a:pt x="3275" y="3320"/>
                    <a:pt x="3099" y="3369"/>
                  </a:cubicBezTo>
                  <a:cubicBezTo>
                    <a:pt x="3058" y="3612"/>
                    <a:pt x="2909" y="3806"/>
                    <a:pt x="2801" y="4023"/>
                  </a:cubicBezTo>
                  <a:cubicBezTo>
                    <a:pt x="2689" y="4243"/>
                    <a:pt x="2580" y="4468"/>
                    <a:pt x="2464" y="4684"/>
                  </a:cubicBezTo>
                  <a:cubicBezTo>
                    <a:pt x="2397" y="4808"/>
                    <a:pt x="2326" y="4927"/>
                    <a:pt x="2240" y="5039"/>
                  </a:cubicBezTo>
                  <a:cubicBezTo>
                    <a:pt x="2109" y="5215"/>
                    <a:pt x="1963" y="5379"/>
                    <a:pt x="1825" y="5551"/>
                  </a:cubicBezTo>
                  <a:cubicBezTo>
                    <a:pt x="1597" y="5839"/>
                    <a:pt x="1380" y="6135"/>
                    <a:pt x="1081" y="6363"/>
                  </a:cubicBezTo>
                  <a:cubicBezTo>
                    <a:pt x="1070" y="6371"/>
                    <a:pt x="1062" y="6381"/>
                    <a:pt x="1055" y="6393"/>
                  </a:cubicBezTo>
                  <a:cubicBezTo>
                    <a:pt x="805" y="6711"/>
                    <a:pt x="487" y="6949"/>
                    <a:pt x="142" y="7156"/>
                  </a:cubicBezTo>
                  <a:cubicBezTo>
                    <a:pt x="90" y="7185"/>
                    <a:pt x="49" y="7234"/>
                    <a:pt x="1" y="7275"/>
                  </a:cubicBezTo>
                  <a:cubicBezTo>
                    <a:pt x="27" y="7286"/>
                    <a:pt x="49" y="7290"/>
                    <a:pt x="68" y="7290"/>
                  </a:cubicBezTo>
                  <a:cubicBezTo>
                    <a:pt x="146" y="7290"/>
                    <a:pt x="206" y="7234"/>
                    <a:pt x="273" y="7200"/>
                  </a:cubicBezTo>
                  <a:cubicBezTo>
                    <a:pt x="389" y="7140"/>
                    <a:pt x="501" y="7073"/>
                    <a:pt x="617" y="7013"/>
                  </a:cubicBezTo>
                  <a:cubicBezTo>
                    <a:pt x="632" y="6991"/>
                    <a:pt x="648" y="6957"/>
                    <a:pt x="670" y="6938"/>
                  </a:cubicBezTo>
                  <a:cubicBezTo>
                    <a:pt x="700" y="6916"/>
                    <a:pt x="748" y="6920"/>
                    <a:pt x="770" y="6897"/>
                  </a:cubicBezTo>
                  <a:cubicBezTo>
                    <a:pt x="846" y="6823"/>
                    <a:pt x="909" y="6740"/>
                    <a:pt x="980" y="6666"/>
                  </a:cubicBezTo>
                  <a:cubicBezTo>
                    <a:pt x="1062" y="6587"/>
                    <a:pt x="1160" y="6523"/>
                    <a:pt x="1234" y="6438"/>
                  </a:cubicBezTo>
                  <a:cubicBezTo>
                    <a:pt x="1406" y="6240"/>
                    <a:pt x="1559" y="6026"/>
                    <a:pt x="1735" y="5832"/>
                  </a:cubicBezTo>
                  <a:cubicBezTo>
                    <a:pt x="1937" y="5615"/>
                    <a:pt x="2147" y="5402"/>
                    <a:pt x="2307" y="5148"/>
                  </a:cubicBezTo>
                  <a:cubicBezTo>
                    <a:pt x="2513" y="4834"/>
                    <a:pt x="2767" y="4554"/>
                    <a:pt x="2868" y="4176"/>
                  </a:cubicBezTo>
                  <a:cubicBezTo>
                    <a:pt x="2882" y="4120"/>
                    <a:pt x="2958" y="4083"/>
                    <a:pt x="3013" y="4026"/>
                  </a:cubicBezTo>
                  <a:cubicBezTo>
                    <a:pt x="3006" y="4007"/>
                    <a:pt x="2991" y="3966"/>
                    <a:pt x="2977" y="3937"/>
                  </a:cubicBezTo>
                  <a:cubicBezTo>
                    <a:pt x="3129" y="3742"/>
                    <a:pt x="3264" y="3548"/>
                    <a:pt x="3301" y="3298"/>
                  </a:cubicBezTo>
                  <a:cubicBezTo>
                    <a:pt x="3317" y="3181"/>
                    <a:pt x="3350" y="3051"/>
                    <a:pt x="3417" y="2961"/>
                  </a:cubicBezTo>
                  <a:cubicBezTo>
                    <a:pt x="3552" y="2774"/>
                    <a:pt x="3645" y="2584"/>
                    <a:pt x="3664" y="2356"/>
                  </a:cubicBezTo>
                  <a:cubicBezTo>
                    <a:pt x="3664" y="2325"/>
                    <a:pt x="3675" y="2292"/>
                    <a:pt x="3694" y="2277"/>
                  </a:cubicBezTo>
                  <a:cubicBezTo>
                    <a:pt x="3791" y="2184"/>
                    <a:pt x="3776" y="2056"/>
                    <a:pt x="3802" y="1940"/>
                  </a:cubicBezTo>
                  <a:cubicBezTo>
                    <a:pt x="3824" y="1858"/>
                    <a:pt x="3829" y="1768"/>
                    <a:pt x="3862" y="1690"/>
                  </a:cubicBezTo>
                  <a:cubicBezTo>
                    <a:pt x="3933" y="1540"/>
                    <a:pt x="3989" y="1387"/>
                    <a:pt x="4031" y="1223"/>
                  </a:cubicBezTo>
                  <a:cubicBezTo>
                    <a:pt x="4076" y="1021"/>
                    <a:pt x="4183" y="841"/>
                    <a:pt x="4161" y="617"/>
                  </a:cubicBezTo>
                  <a:cubicBezTo>
                    <a:pt x="4146" y="490"/>
                    <a:pt x="4217" y="355"/>
                    <a:pt x="4255" y="229"/>
                  </a:cubicBezTo>
                  <a:cubicBezTo>
                    <a:pt x="4281" y="135"/>
                    <a:pt x="4259" y="64"/>
                    <a:pt x="41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
            <p:cNvSpPr/>
            <p:nvPr/>
          </p:nvSpPr>
          <p:spPr>
            <a:xfrm>
              <a:off x="-1920692" y="3084363"/>
              <a:ext cx="441831" cy="168176"/>
            </a:xfrm>
            <a:custGeom>
              <a:avLst/>
              <a:gdLst/>
              <a:ahLst/>
              <a:cxnLst/>
              <a:rect l="l" t="t" r="r" b="b"/>
              <a:pathLst>
                <a:path w="9253" h="3522" extrusionOk="0">
                  <a:moveTo>
                    <a:pt x="9237" y="0"/>
                  </a:moveTo>
                  <a:cubicBezTo>
                    <a:pt x="8871" y="79"/>
                    <a:pt x="8535" y="240"/>
                    <a:pt x="8157" y="292"/>
                  </a:cubicBezTo>
                  <a:cubicBezTo>
                    <a:pt x="7843" y="333"/>
                    <a:pt x="7548" y="490"/>
                    <a:pt x="7219" y="509"/>
                  </a:cubicBezTo>
                  <a:cubicBezTo>
                    <a:pt x="7132" y="513"/>
                    <a:pt x="7046" y="561"/>
                    <a:pt x="6965" y="561"/>
                  </a:cubicBezTo>
                  <a:lnTo>
                    <a:pt x="6949" y="561"/>
                  </a:lnTo>
                  <a:cubicBezTo>
                    <a:pt x="6920" y="558"/>
                    <a:pt x="6893" y="558"/>
                    <a:pt x="6863" y="558"/>
                  </a:cubicBezTo>
                  <a:cubicBezTo>
                    <a:pt x="6654" y="558"/>
                    <a:pt x="6456" y="621"/>
                    <a:pt x="6251" y="647"/>
                  </a:cubicBezTo>
                  <a:cubicBezTo>
                    <a:pt x="6052" y="677"/>
                    <a:pt x="5858" y="699"/>
                    <a:pt x="5659" y="718"/>
                  </a:cubicBezTo>
                  <a:cubicBezTo>
                    <a:pt x="5428" y="741"/>
                    <a:pt x="5196" y="756"/>
                    <a:pt x="4964" y="778"/>
                  </a:cubicBezTo>
                  <a:cubicBezTo>
                    <a:pt x="4946" y="778"/>
                    <a:pt x="4927" y="801"/>
                    <a:pt x="4908" y="804"/>
                  </a:cubicBezTo>
                  <a:cubicBezTo>
                    <a:pt x="4815" y="827"/>
                    <a:pt x="4717" y="856"/>
                    <a:pt x="4620" y="861"/>
                  </a:cubicBezTo>
                  <a:cubicBezTo>
                    <a:pt x="4385" y="875"/>
                    <a:pt x="4146" y="872"/>
                    <a:pt x="3918" y="973"/>
                  </a:cubicBezTo>
                  <a:cubicBezTo>
                    <a:pt x="3854" y="1003"/>
                    <a:pt x="3787" y="1025"/>
                    <a:pt x="3713" y="1025"/>
                  </a:cubicBezTo>
                  <a:cubicBezTo>
                    <a:pt x="3682" y="1025"/>
                    <a:pt x="3649" y="1021"/>
                    <a:pt x="3615" y="1010"/>
                  </a:cubicBezTo>
                  <a:cubicBezTo>
                    <a:pt x="3604" y="1006"/>
                    <a:pt x="3592" y="1006"/>
                    <a:pt x="3582" y="1006"/>
                  </a:cubicBezTo>
                  <a:cubicBezTo>
                    <a:pt x="3525" y="1006"/>
                    <a:pt x="3454" y="1040"/>
                    <a:pt x="3394" y="1058"/>
                  </a:cubicBezTo>
                  <a:cubicBezTo>
                    <a:pt x="3364" y="1066"/>
                    <a:pt x="3338" y="1096"/>
                    <a:pt x="3309" y="1096"/>
                  </a:cubicBezTo>
                  <a:cubicBezTo>
                    <a:pt x="3118" y="1111"/>
                    <a:pt x="2938" y="1148"/>
                    <a:pt x="2778" y="1268"/>
                  </a:cubicBezTo>
                  <a:cubicBezTo>
                    <a:pt x="2707" y="1324"/>
                    <a:pt x="2614" y="1339"/>
                    <a:pt x="2527" y="1372"/>
                  </a:cubicBezTo>
                  <a:cubicBezTo>
                    <a:pt x="2493" y="1384"/>
                    <a:pt x="2452" y="1380"/>
                    <a:pt x="2426" y="1399"/>
                  </a:cubicBezTo>
                  <a:cubicBezTo>
                    <a:pt x="2205" y="1567"/>
                    <a:pt x="1974" y="1698"/>
                    <a:pt x="1705" y="1762"/>
                  </a:cubicBezTo>
                  <a:cubicBezTo>
                    <a:pt x="1679" y="1769"/>
                    <a:pt x="1656" y="1791"/>
                    <a:pt x="1634" y="1810"/>
                  </a:cubicBezTo>
                  <a:cubicBezTo>
                    <a:pt x="1436" y="1955"/>
                    <a:pt x="1279" y="2157"/>
                    <a:pt x="1058" y="2274"/>
                  </a:cubicBezTo>
                  <a:cubicBezTo>
                    <a:pt x="1035" y="2288"/>
                    <a:pt x="1017" y="2314"/>
                    <a:pt x="1002" y="2337"/>
                  </a:cubicBezTo>
                  <a:cubicBezTo>
                    <a:pt x="860" y="2554"/>
                    <a:pt x="662" y="2714"/>
                    <a:pt x="468" y="2871"/>
                  </a:cubicBezTo>
                  <a:cubicBezTo>
                    <a:pt x="266" y="3032"/>
                    <a:pt x="169" y="3261"/>
                    <a:pt x="26" y="3458"/>
                  </a:cubicBezTo>
                  <a:cubicBezTo>
                    <a:pt x="15" y="3473"/>
                    <a:pt x="7" y="3496"/>
                    <a:pt x="0" y="3515"/>
                  </a:cubicBezTo>
                  <a:cubicBezTo>
                    <a:pt x="15" y="3518"/>
                    <a:pt x="30" y="3522"/>
                    <a:pt x="45" y="3522"/>
                  </a:cubicBezTo>
                  <a:cubicBezTo>
                    <a:pt x="60" y="3507"/>
                    <a:pt x="75" y="3496"/>
                    <a:pt x="86" y="3477"/>
                  </a:cubicBezTo>
                  <a:cubicBezTo>
                    <a:pt x="269" y="3230"/>
                    <a:pt x="445" y="2976"/>
                    <a:pt x="688" y="2774"/>
                  </a:cubicBezTo>
                  <a:cubicBezTo>
                    <a:pt x="882" y="2614"/>
                    <a:pt x="1044" y="2416"/>
                    <a:pt x="1230" y="2247"/>
                  </a:cubicBezTo>
                  <a:cubicBezTo>
                    <a:pt x="1335" y="2154"/>
                    <a:pt x="1470" y="2090"/>
                    <a:pt x="1582" y="2005"/>
                  </a:cubicBezTo>
                  <a:cubicBezTo>
                    <a:pt x="1846" y="1798"/>
                    <a:pt x="2138" y="1641"/>
                    <a:pt x="2452" y="1537"/>
                  </a:cubicBezTo>
                  <a:cubicBezTo>
                    <a:pt x="2643" y="1474"/>
                    <a:pt x="2826" y="1417"/>
                    <a:pt x="2995" y="1301"/>
                  </a:cubicBezTo>
                  <a:cubicBezTo>
                    <a:pt x="3066" y="1253"/>
                    <a:pt x="3163" y="1227"/>
                    <a:pt x="3252" y="1208"/>
                  </a:cubicBezTo>
                  <a:cubicBezTo>
                    <a:pt x="3506" y="1160"/>
                    <a:pt x="3765" y="1122"/>
                    <a:pt x="4018" y="1077"/>
                  </a:cubicBezTo>
                  <a:cubicBezTo>
                    <a:pt x="4108" y="1063"/>
                    <a:pt x="4194" y="1025"/>
                    <a:pt x="4284" y="1018"/>
                  </a:cubicBezTo>
                  <a:cubicBezTo>
                    <a:pt x="4628" y="995"/>
                    <a:pt x="4969" y="946"/>
                    <a:pt x="5305" y="879"/>
                  </a:cubicBezTo>
                  <a:cubicBezTo>
                    <a:pt x="5319" y="875"/>
                    <a:pt x="5338" y="875"/>
                    <a:pt x="5353" y="875"/>
                  </a:cubicBezTo>
                  <a:cubicBezTo>
                    <a:pt x="5379" y="875"/>
                    <a:pt x="5405" y="879"/>
                    <a:pt x="5431" y="879"/>
                  </a:cubicBezTo>
                  <a:cubicBezTo>
                    <a:pt x="5458" y="883"/>
                    <a:pt x="5484" y="887"/>
                    <a:pt x="5510" y="887"/>
                  </a:cubicBezTo>
                  <a:cubicBezTo>
                    <a:pt x="5525" y="887"/>
                    <a:pt x="5540" y="887"/>
                    <a:pt x="5552" y="883"/>
                  </a:cubicBezTo>
                  <a:cubicBezTo>
                    <a:pt x="5764" y="849"/>
                    <a:pt x="5973" y="785"/>
                    <a:pt x="6187" y="767"/>
                  </a:cubicBezTo>
                  <a:cubicBezTo>
                    <a:pt x="6557" y="733"/>
                    <a:pt x="6931" y="707"/>
                    <a:pt x="7293" y="614"/>
                  </a:cubicBezTo>
                  <a:cubicBezTo>
                    <a:pt x="7521" y="554"/>
                    <a:pt x="7745" y="490"/>
                    <a:pt x="7974" y="435"/>
                  </a:cubicBezTo>
                  <a:cubicBezTo>
                    <a:pt x="8097" y="404"/>
                    <a:pt x="8224" y="393"/>
                    <a:pt x="8347" y="367"/>
                  </a:cubicBezTo>
                  <a:cubicBezTo>
                    <a:pt x="8407" y="356"/>
                    <a:pt x="8467" y="337"/>
                    <a:pt x="8527" y="318"/>
                  </a:cubicBezTo>
                  <a:cubicBezTo>
                    <a:pt x="8598" y="292"/>
                    <a:pt x="8669" y="259"/>
                    <a:pt x="8740" y="240"/>
                  </a:cubicBezTo>
                  <a:cubicBezTo>
                    <a:pt x="8882" y="210"/>
                    <a:pt x="9185" y="79"/>
                    <a:pt x="9252" y="12"/>
                  </a:cubicBezTo>
                  <a:cubicBezTo>
                    <a:pt x="9248" y="9"/>
                    <a:pt x="9241" y="0"/>
                    <a:pt x="92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
            <p:cNvSpPr/>
            <p:nvPr/>
          </p:nvSpPr>
          <p:spPr>
            <a:xfrm>
              <a:off x="-1858235" y="3053326"/>
              <a:ext cx="316535" cy="80172"/>
            </a:xfrm>
            <a:custGeom>
              <a:avLst/>
              <a:gdLst/>
              <a:ahLst/>
              <a:cxnLst/>
              <a:rect l="l" t="t" r="r" b="b"/>
              <a:pathLst>
                <a:path w="6629" h="1679" extrusionOk="0">
                  <a:moveTo>
                    <a:pt x="6599" y="0"/>
                  </a:moveTo>
                  <a:cubicBezTo>
                    <a:pt x="6415" y="53"/>
                    <a:pt x="6235" y="112"/>
                    <a:pt x="6052" y="157"/>
                  </a:cubicBezTo>
                  <a:cubicBezTo>
                    <a:pt x="5664" y="250"/>
                    <a:pt x="5264" y="288"/>
                    <a:pt x="4872" y="345"/>
                  </a:cubicBezTo>
                  <a:cubicBezTo>
                    <a:pt x="4516" y="393"/>
                    <a:pt x="4158" y="404"/>
                    <a:pt x="3802" y="460"/>
                  </a:cubicBezTo>
                  <a:cubicBezTo>
                    <a:pt x="3511" y="505"/>
                    <a:pt x="3219" y="561"/>
                    <a:pt x="2920" y="576"/>
                  </a:cubicBezTo>
                  <a:cubicBezTo>
                    <a:pt x="2879" y="576"/>
                    <a:pt x="2841" y="602"/>
                    <a:pt x="2800" y="606"/>
                  </a:cubicBezTo>
                  <a:cubicBezTo>
                    <a:pt x="2527" y="628"/>
                    <a:pt x="2277" y="752"/>
                    <a:pt x="2001" y="752"/>
                  </a:cubicBezTo>
                  <a:cubicBezTo>
                    <a:pt x="1974" y="752"/>
                    <a:pt x="1952" y="752"/>
                    <a:pt x="1925" y="748"/>
                  </a:cubicBezTo>
                  <a:lnTo>
                    <a:pt x="1918" y="748"/>
                  </a:lnTo>
                  <a:cubicBezTo>
                    <a:pt x="1884" y="748"/>
                    <a:pt x="1855" y="763"/>
                    <a:pt x="1825" y="774"/>
                  </a:cubicBezTo>
                  <a:cubicBezTo>
                    <a:pt x="1518" y="883"/>
                    <a:pt x="1208" y="983"/>
                    <a:pt x="909" y="1107"/>
                  </a:cubicBezTo>
                  <a:cubicBezTo>
                    <a:pt x="659" y="1215"/>
                    <a:pt x="419" y="1346"/>
                    <a:pt x="176" y="1470"/>
                  </a:cubicBezTo>
                  <a:cubicBezTo>
                    <a:pt x="112" y="1503"/>
                    <a:pt x="60" y="1556"/>
                    <a:pt x="0" y="1604"/>
                  </a:cubicBezTo>
                  <a:cubicBezTo>
                    <a:pt x="45" y="1653"/>
                    <a:pt x="86" y="1679"/>
                    <a:pt x="128" y="1679"/>
                  </a:cubicBezTo>
                  <a:cubicBezTo>
                    <a:pt x="154" y="1679"/>
                    <a:pt x="180" y="1668"/>
                    <a:pt x="202" y="1637"/>
                  </a:cubicBezTo>
                  <a:cubicBezTo>
                    <a:pt x="303" y="1525"/>
                    <a:pt x="431" y="1470"/>
                    <a:pt x="573" y="1428"/>
                  </a:cubicBezTo>
                  <a:cubicBezTo>
                    <a:pt x="678" y="1394"/>
                    <a:pt x="782" y="1357"/>
                    <a:pt x="887" y="1316"/>
                  </a:cubicBezTo>
                  <a:cubicBezTo>
                    <a:pt x="954" y="1294"/>
                    <a:pt x="1018" y="1260"/>
                    <a:pt x="1081" y="1230"/>
                  </a:cubicBezTo>
                  <a:cubicBezTo>
                    <a:pt x="1185" y="1178"/>
                    <a:pt x="1287" y="1107"/>
                    <a:pt x="1399" y="1073"/>
                  </a:cubicBezTo>
                  <a:cubicBezTo>
                    <a:pt x="1646" y="1002"/>
                    <a:pt x="1889" y="916"/>
                    <a:pt x="2153" y="905"/>
                  </a:cubicBezTo>
                  <a:cubicBezTo>
                    <a:pt x="2389" y="894"/>
                    <a:pt x="2640" y="894"/>
                    <a:pt x="2786" y="726"/>
                  </a:cubicBezTo>
                  <a:lnTo>
                    <a:pt x="3383" y="726"/>
                  </a:lnTo>
                  <a:cubicBezTo>
                    <a:pt x="3402" y="726"/>
                    <a:pt x="3425" y="721"/>
                    <a:pt x="3436" y="711"/>
                  </a:cubicBezTo>
                  <a:cubicBezTo>
                    <a:pt x="3521" y="631"/>
                    <a:pt x="3621" y="625"/>
                    <a:pt x="3721" y="625"/>
                  </a:cubicBezTo>
                  <a:cubicBezTo>
                    <a:pt x="3741" y="625"/>
                    <a:pt x="3760" y="625"/>
                    <a:pt x="3780" y="625"/>
                  </a:cubicBezTo>
                  <a:cubicBezTo>
                    <a:pt x="3792" y="625"/>
                    <a:pt x="3805" y="625"/>
                    <a:pt x="3818" y="624"/>
                  </a:cubicBezTo>
                  <a:cubicBezTo>
                    <a:pt x="3952" y="617"/>
                    <a:pt x="4079" y="569"/>
                    <a:pt x="4213" y="569"/>
                  </a:cubicBezTo>
                  <a:cubicBezTo>
                    <a:pt x="4247" y="569"/>
                    <a:pt x="4280" y="572"/>
                    <a:pt x="4315" y="580"/>
                  </a:cubicBezTo>
                  <a:lnTo>
                    <a:pt x="4325" y="580"/>
                  </a:lnTo>
                  <a:cubicBezTo>
                    <a:pt x="4348" y="580"/>
                    <a:pt x="4374" y="569"/>
                    <a:pt x="4401" y="564"/>
                  </a:cubicBezTo>
                  <a:cubicBezTo>
                    <a:pt x="4677" y="524"/>
                    <a:pt x="4946" y="452"/>
                    <a:pt x="5231" y="449"/>
                  </a:cubicBezTo>
                  <a:cubicBezTo>
                    <a:pt x="5372" y="449"/>
                    <a:pt x="5518" y="415"/>
                    <a:pt x="5660" y="389"/>
                  </a:cubicBezTo>
                  <a:cubicBezTo>
                    <a:pt x="5712" y="381"/>
                    <a:pt x="5761" y="345"/>
                    <a:pt x="5809" y="345"/>
                  </a:cubicBezTo>
                  <a:cubicBezTo>
                    <a:pt x="6045" y="340"/>
                    <a:pt x="6266" y="273"/>
                    <a:pt x="6471" y="169"/>
                  </a:cubicBezTo>
                  <a:cubicBezTo>
                    <a:pt x="6531" y="143"/>
                    <a:pt x="6576" y="93"/>
                    <a:pt x="6628" y="53"/>
                  </a:cubicBezTo>
                  <a:cubicBezTo>
                    <a:pt x="6617" y="38"/>
                    <a:pt x="6609" y="19"/>
                    <a:pt x="65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
            <p:cNvSpPr/>
            <p:nvPr/>
          </p:nvSpPr>
          <p:spPr>
            <a:xfrm>
              <a:off x="-1727209" y="2976209"/>
              <a:ext cx="273846" cy="73917"/>
            </a:xfrm>
            <a:custGeom>
              <a:avLst/>
              <a:gdLst/>
              <a:ahLst/>
              <a:cxnLst/>
              <a:rect l="l" t="t" r="r" b="b"/>
              <a:pathLst>
                <a:path w="5735" h="1548" extrusionOk="0">
                  <a:moveTo>
                    <a:pt x="5682" y="0"/>
                  </a:moveTo>
                  <a:cubicBezTo>
                    <a:pt x="5660" y="0"/>
                    <a:pt x="5641" y="4"/>
                    <a:pt x="5622" y="12"/>
                  </a:cubicBezTo>
                  <a:cubicBezTo>
                    <a:pt x="5548" y="49"/>
                    <a:pt x="5477" y="102"/>
                    <a:pt x="5402" y="138"/>
                  </a:cubicBezTo>
                  <a:cubicBezTo>
                    <a:pt x="5226" y="224"/>
                    <a:pt x="5088" y="374"/>
                    <a:pt x="4890" y="423"/>
                  </a:cubicBezTo>
                  <a:cubicBezTo>
                    <a:pt x="4677" y="475"/>
                    <a:pt x="4471" y="557"/>
                    <a:pt x="4258" y="617"/>
                  </a:cubicBezTo>
                  <a:cubicBezTo>
                    <a:pt x="3862" y="726"/>
                    <a:pt x="3465" y="826"/>
                    <a:pt x="3070" y="928"/>
                  </a:cubicBezTo>
                  <a:cubicBezTo>
                    <a:pt x="3047" y="935"/>
                    <a:pt x="3025" y="935"/>
                    <a:pt x="3006" y="939"/>
                  </a:cubicBezTo>
                  <a:cubicBezTo>
                    <a:pt x="2756" y="980"/>
                    <a:pt x="2501" y="1018"/>
                    <a:pt x="2251" y="1058"/>
                  </a:cubicBezTo>
                  <a:cubicBezTo>
                    <a:pt x="2191" y="1070"/>
                    <a:pt x="2138" y="1114"/>
                    <a:pt x="2078" y="1118"/>
                  </a:cubicBezTo>
                  <a:cubicBezTo>
                    <a:pt x="1854" y="1133"/>
                    <a:pt x="1630" y="1133"/>
                    <a:pt x="1406" y="1152"/>
                  </a:cubicBezTo>
                  <a:cubicBezTo>
                    <a:pt x="1293" y="1159"/>
                    <a:pt x="1178" y="1192"/>
                    <a:pt x="1065" y="1208"/>
                  </a:cubicBezTo>
                  <a:cubicBezTo>
                    <a:pt x="969" y="1227"/>
                    <a:pt x="867" y="1234"/>
                    <a:pt x="770" y="1249"/>
                  </a:cubicBezTo>
                  <a:cubicBezTo>
                    <a:pt x="665" y="1260"/>
                    <a:pt x="561" y="1279"/>
                    <a:pt x="456" y="1287"/>
                  </a:cubicBezTo>
                  <a:cubicBezTo>
                    <a:pt x="318" y="1301"/>
                    <a:pt x="176" y="1305"/>
                    <a:pt x="1" y="1320"/>
                  </a:cubicBezTo>
                  <a:cubicBezTo>
                    <a:pt x="53" y="1417"/>
                    <a:pt x="87" y="1484"/>
                    <a:pt x="120" y="1548"/>
                  </a:cubicBezTo>
                  <a:cubicBezTo>
                    <a:pt x="370" y="1499"/>
                    <a:pt x="594" y="1451"/>
                    <a:pt x="822" y="1402"/>
                  </a:cubicBezTo>
                  <a:cubicBezTo>
                    <a:pt x="939" y="1380"/>
                    <a:pt x="1055" y="1332"/>
                    <a:pt x="1170" y="1332"/>
                  </a:cubicBezTo>
                  <a:lnTo>
                    <a:pt x="1200" y="1332"/>
                  </a:lnTo>
                  <a:cubicBezTo>
                    <a:pt x="1226" y="1335"/>
                    <a:pt x="1257" y="1335"/>
                    <a:pt x="1283" y="1335"/>
                  </a:cubicBezTo>
                  <a:cubicBezTo>
                    <a:pt x="1424" y="1335"/>
                    <a:pt x="1567" y="1309"/>
                    <a:pt x="1705" y="1282"/>
                  </a:cubicBezTo>
                  <a:cubicBezTo>
                    <a:pt x="1843" y="1253"/>
                    <a:pt x="1981" y="1227"/>
                    <a:pt x="2123" y="1227"/>
                  </a:cubicBezTo>
                  <a:cubicBezTo>
                    <a:pt x="2195" y="1227"/>
                    <a:pt x="2262" y="1234"/>
                    <a:pt x="2333" y="1249"/>
                  </a:cubicBezTo>
                  <a:cubicBezTo>
                    <a:pt x="2337" y="1253"/>
                    <a:pt x="2344" y="1253"/>
                    <a:pt x="2352" y="1253"/>
                  </a:cubicBezTo>
                  <a:cubicBezTo>
                    <a:pt x="2389" y="1253"/>
                    <a:pt x="2434" y="1227"/>
                    <a:pt x="2475" y="1215"/>
                  </a:cubicBezTo>
                  <a:cubicBezTo>
                    <a:pt x="2523" y="1201"/>
                    <a:pt x="2572" y="1178"/>
                    <a:pt x="2621" y="1175"/>
                  </a:cubicBezTo>
                  <a:cubicBezTo>
                    <a:pt x="2946" y="1148"/>
                    <a:pt x="3256" y="1077"/>
                    <a:pt x="3551" y="935"/>
                  </a:cubicBezTo>
                  <a:cubicBezTo>
                    <a:pt x="3581" y="920"/>
                    <a:pt x="3619" y="905"/>
                    <a:pt x="3653" y="905"/>
                  </a:cubicBezTo>
                  <a:cubicBezTo>
                    <a:pt x="3929" y="890"/>
                    <a:pt x="4198" y="868"/>
                    <a:pt x="4426" y="685"/>
                  </a:cubicBezTo>
                  <a:cubicBezTo>
                    <a:pt x="4467" y="651"/>
                    <a:pt x="4535" y="651"/>
                    <a:pt x="4590" y="632"/>
                  </a:cubicBezTo>
                  <a:cubicBezTo>
                    <a:pt x="4703" y="591"/>
                    <a:pt x="4823" y="564"/>
                    <a:pt x="4927" y="509"/>
                  </a:cubicBezTo>
                  <a:cubicBezTo>
                    <a:pt x="5028" y="452"/>
                    <a:pt x="5114" y="397"/>
                    <a:pt x="5230" y="367"/>
                  </a:cubicBezTo>
                  <a:cubicBezTo>
                    <a:pt x="5432" y="314"/>
                    <a:pt x="5596" y="188"/>
                    <a:pt x="57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
            <p:cNvSpPr/>
            <p:nvPr/>
          </p:nvSpPr>
          <p:spPr>
            <a:xfrm>
              <a:off x="-2347290" y="3701627"/>
              <a:ext cx="233688" cy="247775"/>
            </a:xfrm>
            <a:custGeom>
              <a:avLst/>
              <a:gdLst/>
              <a:ahLst/>
              <a:cxnLst/>
              <a:rect l="l" t="t" r="r" b="b"/>
              <a:pathLst>
                <a:path w="4894" h="5189" extrusionOk="0">
                  <a:moveTo>
                    <a:pt x="4800" y="1"/>
                  </a:moveTo>
                  <a:cubicBezTo>
                    <a:pt x="4778" y="49"/>
                    <a:pt x="4744" y="97"/>
                    <a:pt x="4733" y="149"/>
                  </a:cubicBezTo>
                  <a:cubicBezTo>
                    <a:pt x="4699" y="351"/>
                    <a:pt x="4590" y="520"/>
                    <a:pt x="4483" y="688"/>
                  </a:cubicBezTo>
                  <a:cubicBezTo>
                    <a:pt x="4464" y="718"/>
                    <a:pt x="4438" y="744"/>
                    <a:pt x="4426" y="777"/>
                  </a:cubicBezTo>
                  <a:cubicBezTo>
                    <a:pt x="4258" y="1245"/>
                    <a:pt x="3970" y="1649"/>
                    <a:pt x="3708" y="2068"/>
                  </a:cubicBezTo>
                  <a:cubicBezTo>
                    <a:pt x="3611" y="2225"/>
                    <a:pt x="3510" y="2382"/>
                    <a:pt x="3379" y="2508"/>
                  </a:cubicBezTo>
                  <a:cubicBezTo>
                    <a:pt x="3256" y="2625"/>
                    <a:pt x="3151" y="2751"/>
                    <a:pt x="3058" y="2889"/>
                  </a:cubicBezTo>
                  <a:cubicBezTo>
                    <a:pt x="2980" y="3006"/>
                    <a:pt x="2908" y="3141"/>
                    <a:pt x="2800" y="3219"/>
                  </a:cubicBezTo>
                  <a:cubicBezTo>
                    <a:pt x="2520" y="3417"/>
                    <a:pt x="2311" y="3686"/>
                    <a:pt x="2064" y="3914"/>
                  </a:cubicBezTo>
                  <a:cubicBezTo>
                    <a:pt x="1988" y="3985"/>
                    <a:pt x="1895" y="4038"/>
                    <a:pt x="1821" y="4112"/>
                  </a:cubicBezTo>
                  <a:cubicBezTo>
                    <a:pt x="1593" y="4325"/>
                    <a:pt x="1342" y="4509"/>
                    <a:pt x="1058" y="4643"/>
                  </a:cubicBezTo>
                  <a:cubicBezTo>
                    <a:pt x="718" y="4807"/>
                    <a:pt x="374" y="4957"/>
                    <a:pt x="30" y="5114"/>
                  </a:cubicBezTo>
                  <a:cubicBezTo>
                    <a:pt x="19" y="5122"/>
                    <a:pt x="15" y="5148"/>
                    <a:pt x="0" y="5189"/>
                  </a:cubicBezTo>
                  <a:cubicBezTo>
                    <a:pt x="176" y="5137"/>
                    <a:pt x="348" y="5114"/>
                    <a:pt x="490" y="5039"/>
                  </a:cubicBezTo>
                  <a:cubicBezTo>
                    <a:pt x="782" y="4890"/>
                    <a:pt x="1062" y="4733"/>
                    <a:pt x="1365" y="4609"/>
                  </a:cubicBezTo>
                  <a:cubicBezTo>
                    <a:pt x="1402" y="4594"/>
                    <a:pt x="1436" y="4564"/>
                    <a:pt x="1469" y="4538"/>
                  </a:cubicBezTo>
                  <a:cubicBezTo>
                    <a:pt x="1600" y="4433"/>
                    <a:pt x="1731" y="4325"/>
                    <a:pt x="1869" y="4228"/>
                  </a:cubicBezTo>
                  <a:cubicBezTo>
                    <a:pt x="1981" y="4145"/>
                    <a:pt x="2112" y="4086"/>
                    <a:pt x="2217" y="3993"/>
                  </a:cubicBezTo>
                  <a:cubicBezTo>
                    <a:pt x="2295" y="3921"/>
                    <a:pt x="2337" y="3802"/>
                    <a:pt x="2415" y="3727"/>
                  </a:cubicBezTo>
                  <a:cubicBezTo>
                    <a:pt x="2602" y="3548"/>
                    <a:pt x="2789" y="3379"/>
                    <a:pt x="2953" y="3174"/>
                  </a:cubicBezTo>
                  <a:cubicBezTo>
                    <a:pt x="3144" y="2934"/>
                    <a:pt x="3379" y="2729"/>
                    <a:pt x="3548" y="2463"/>
                  </a:cubicBezTo>
                  <a:cubicBezTo>
                    <a:pt x="3600" y="2378"/>
                    <a:pt x="3679" y="2303"/>
                    <a:pt x="3738" y="2221"/>
                  </a:cubicBezTo>
                  <a:cubicBezTo>
                    <a:pt x="3891" y="2007"/>
                    <a:pt x="4060" y="1802"/>
                    <a:pt x="4183" y="1574"/>
                  </a:cubicBezTo>
                  <a:cubicBezTo>
                    <a:pt x="4281" y="1402"/>
                    <a:pt x="4336" y="1204"/>
                    <a:pt x="4438" y="1032"/>
                  </a:cubicBezTo>
                  <a:cubicBezTo>
                    <a:pt x="4535" y="875"/>
                    <a:pt x="4598" y="691"/>
                    <a:pt x="4714" y="557"/>
                  </a:cubicBezTo>
                  <a:cubicBezTo>
                    <a:pt x="4856" y="385"/>
                    <a:pt x="4893" y="213"/>
                    <a:pt x="4849" y="15"/>
                  </a:cubicBezTo>
                  <a:cubicBezTo>
                    <a:pt x="4833" y="11"/>
                    <a:pt x="4814" y="4"/>
                    <a:pt x="48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
            <p:cNvSpPr/>
            <p:nvPr/>
          </p:nvSpPr>
          <p:spPr>
            <a:xfrm>
              <a:off x="-1928714" y="3041340"/>
              <a:ext cx="202460" cy="89292"/>
            </a:xfrm>
            <a:custGeom>
              <a:avLst/>
              <a:gdLst/>
              <a:ahLst/>
              <a:cxnLst/>
              <a:rect l="l" t="t" r="r" b="b"/>
              <a:pathLst>
                <a:path w="4240" h="1870" extrusionOk="0">
                  <a:moveTo>
                    <a:pt x="4007" y="1"/>
                  </a:moveTo>
                  <a:cubicBezTo>
                    <a:pt x="3996" y="1"/>
                    <a:pt x="3988" y="1"/>
                    <a:pt x="3981" y="4"/>
                  </a:cubicBezTo>
                  <a:cubicBezTo>
                    <a:pt x="3831" y="42"/>
                    <a:pt x="3663" y="53"/>
                    <a:pt x="3536" y="128"/>
                  </a:cubicBezTo>
                  <a:cubicBezTo>
                    <a:pt x="3480" y="161"/>
                    <a:pt x="3424" y="169"/>
                    <a:pt x="3368" y="169"/>
                  </a:cubicBezTo>
                  <a:cubicBezTo>
                    <a:pt x="3338" y="169"/>
                    <a:pt x="3308" y="169"/>
                    <a:pt x="3279" y="165"/>
                  </a:cubicBezTo>
                  <a:cubicBezTo>
                    <a:pt x="3248" y="161"/>
                    <a:pt x="3218" y="161"/>
                    <a:pt x="3192" y="161"/>
                  </a:cubicBezTo>
                  <a:cubicBezTo>
                    <a:pt x="3158" y="161"/>
                    <a:pt x="3125" y="165"/>
                    <a:pt x="3091" y="173"/>
                  </a:cubicBezTo>
                  <a:cubicBezTo>
                    <a:pt x="2908" y="232"/>
                    <a:pt x="2721" y="273"/>
                    <a:pt x="2542" y="341"/>
                  </a:cubicBezTo>
                  <a:cubicBezTo>
                    <a:pt x="2411" y="389"/>
                    <a:pt x="2288" y="461"/>
                    <a:pt x="2157" y="524"/>
                  </a:cubicBezTo>
                  <a:cubicBezTo>
                    <a:pt x="2030" y="584"/>
                    <a:pt x="1902" y="651"/>
                    <a:pt x="1772" y="700"/>
                  </a:cubicBezTo>
                  <a:cubicBezTo>
                    <a:pt x="1645" y="748"/>
                    <a:pt x="1536" y="827"/>
                    <a:pt x="1413" y="883"/>
                  </a:cubicBezTo>
                  <a:cubicBezTo>
                    <a:pt x="1148" y="1006"/>
                    <a:pt x="893" y="1163"/>
                    <a:pt x="646" y="1320"/>
                  </a:cubicBezTo>
                  <a:cubicBezTo>
                    <a:pt x="463" y="1440"/>
                    <a:pt x="296" y="1582"/>
                    <a:pt x="123" y="1717"/>
                  </a:cubicBezTo>
                  <a:cubicBezTo>
                    <a:pt x="82" y="1750"/>
                    <a:pt x="52" y="1802"/>
                    <a:pt x="0" y="1869"/>
                  </a:cubicBezTo>
                  <a:lnTo>
                    <a:pt x="60" y="1869"/>
                  </a:lnTo>
                  <a:cubicBezTo>
                    <a:pt x="172" y="1869"/>
                    <a:pt x="191" y="1855"/>
                    <a:pt x="280" y="1780"/>
                  </a:cubicBezTo>
                  <a:cubicBezTo>
                    <a:pt x="486" y="1616"/>
                    <a:pt x="696" y="1455"/>
                    <a:pt x="901" y="1294"/>
                  </a:cubicBezTo>
                  <a:cubicBezTo>
                    <a:pt x="924" y="1279"/>
                    <a:pt x="953" y="1276"/>
                    <a:pt x="979" y="1264"/>
                  </a:cubicBezTo>
                  <a:cubicBezTo>
                    <a:pt x="1148" y="1186"/>
                    <a:pt x="1331" y="1129"/>
                    <a:pt x="1473" y="1022"/>
                  </a:cubicBezTo>
                  <a:cubicBezTo>
                    <a:pt x="1578" y="946"/>
                    <a:pt x="1656" y="846"/>
                    <a:pt x="1783" y="846"/>
                  </a:cubicBezTo>
                  <a:cubicBezTo>
                    <a:pt x="1809" y="846"/>
                    <a:pt x="1840" y="849"/>
                    <a:pt x="1869" y="860"/>
                  </a:cubicBezTo>
                  <a:lnTo>
                    <a:pt x="1876" y="860"/>
                  </a:lnTo>
                  <a:cubicBezTo>
                    <a:pt x="1899" y="860"/>
                    <a:pt x="1933" y="827"/>
                    <a:pt x="1962" y="812"/>
                  </a:cubicBezTo>
                  <a:cubicBezTo>
                    <a:pt x="2280" y="640"/>
                    <a:pt x="2602" y="479"/>
                    <a:pt x="2957" y="397"/>
                  </a:cubicBezTo>
                  <a:cubicBezTo>
                    <a:pt x="3211" y="337"/>
                    <a:pt x="3469" y="285"/>
                    <a:pt x="3724" y="237"/>
                  </a:cubicBezTo>
                  <a:cubicBezTo>
                    <a:pt x="3734" y="232"/>
                    <a:pt x="3750" y="232"/>
                    <a:pt x="3760" y="232"/>
                  </a:cubicBezTo>
                  <a:cubicBezTo>
                    <a:pt x="3802" y="232"/>
                    <a:pt x="3846" y="244"/>
                    <a:pt x="3888" y="247"/>
                  </a:cubicBezTo>
                  <a:cubicBezTo>
                    <a:pt x="3959" y="251"/>
                    <a:pt x="4033" y="273"/>
                    <a:pt x="4108" y="273"/>
                  </a:cubicBezTo>
                  <a:cubicBezTo>
                    <a:pt x="4150" y="273"/>
                    <a:pt x="4195" y="266"/>
                    <a:pt x="4239" y="244"/>
                  </a:cubicBezTo>
                  <a:cubicBezTo>
                    <a:pt x="4176" y="158"/>
                    <a:pt x="4119" y="83"/>
                    <a:pt x="4060" y="4"/>
                  </a:cubicBezTo>
                  <a:cubicBezTo>
                    <a:pt x="4045" y="4"/>
                    <a:pt x="4026" y="1"/>
                    <a:pt x="40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
            <p:cNvSpPr/>
            <p:nvPr/>
          </p:nvSpPr>
          <p:spPr>
            <a:xfrm>
              <a:off x="-2475642" y="4043947"/>
              <a:ext cx="259044" cy="74490"/>
            </a:xfrm>
            <a:custGeom>
              <a:avLst/>
              <a:gdLst/>
              <a:ahLst/>
              <a:cxnLst/>
              <a:rect l="l" t="t" r="r" b="b"/>
              <a:pathLst>
                <a:path w="5425" h="1560" extrusionOk="0">
                  <a:moveTo>
                    <a:pt x="5425" y="1"/>
                  </a:moveTo>
                  <a:lnTo>
                    <a:pt x="5425" y="1"/>
                  </a:lnTo>
                  <a:cubicBezTo>
                    <a:pt x="5242" y="72"/>
                    <a:pt x="5088" y="121"/>
                    <a:pt x="4942" y="184"/>
                  </a:cubicBezTo>
                  <a:cubicBezTo>
                    <a:pt x="4763" y="266"/>
                    <a:pt x="4591" y="368"/>
                    <a:pt x="4412" y="449"/>
                  </a:cubicBezTo>
                  <a:cubicBezTo>
                    <a:pt x="4202" y="547"/>
                    <a:pt x="3989" y="644"/>
                    <a:pt x="3772" y="727"/>
                  </a:cubicBezTo>
                  <a:cubicBezTo>
                    <a:pt x="3518" y="827"/>
                    <a:pt x="3286" y="991"/>
                    <a:pt x="3002" y="1022"/>
                  </a:cubicBezTo>
                  <a:cubicBezTo>
                    <a:pt x="2890" y="1032"/>
                    <a:pt x="2785" y="1085"/>
                    <a:pt x="2673" y="1111"/>
                  </a:cubicBezTo>
                  <a:cubicBezTo>
                    <a:pt x="2378" y="1179"/>
                    <a:pt x="2083" y="1276"/>
                    <a:pt x="1783" y="1294"/>
                  </a:cubicBezTo>
                  <a:cubicBezTo>
                    <a:pt x="1571" y="1305"/>
                    <a:pt x="1365" y="1343"/>
                    <a:pt x="1163" y="1381"/>
                  </a:cubicBezTo>
                  <a:cubicBezTo>
                    <a:pt x="1051" y="1403"/>
                    <a:pt x="943" y="1410"/>
                    <a:pt x="834" y="1410"/>
                  </a:cubicBezTo>
                  <a:cubicBezTo>
                    <a:pt x="789" y="1410"/>
                    <a:pt x="744" y="1410"/>
                    <a:pt x="696" y="1407"/>
                  </a:cubicBezTo>
                  <a:cubicBezTo>
                    <a:pt x="639" y="1403"/>
                    <a:pt x="587" y="1399"/>
                    <a:pt x="532" y="1399"/>
                  </a:cubicBezTo>
                  <a:cubicBezTo>
                    <a:pt x="397" y="1399"/>
                    <a:pt x="258" y="1410"/>
                    <a:pt x="123" y="1414"/>
                  </a:cubicBezTo>
                  <a:cubicBezTo>
                    <a:pt x="68" y="1414"/>
                    <a:pt x="1" y="1417"/>
                    <a:pt x="16" y="1507"/>
                  </a:cubicBezTo>
                  <a:cubicBezTo>
                    <a:pt x="23" y="1552"/>
                    <a:pt x="49" y="1560"/>
                    <a:pt x="79" y="1560"/>
                  </a:cubicBezTo>
                  <a:cubicBezTo>
                    <a:pt x="97" y="1560"/>
                    <a:pt x="116" y="1556"/>
                    <a:pt x="135" y="1556"/>
                  </a:cubicBezTo>
                  <a:cubicBezTo>
                    <a:pt x="330" y="1538"/>
                    <a:pt x="524" y="1519"/>
                    <a:pt x="718" y="1503"/>
                  </a:cubicBezTo>
                  <a:cubicBezTo>
                    <a:pt x="823" y="1496"/>
                    <a:pt x="927" y="1489"/>
                    <a:pt x="1032" y="1481"/>
                  </a:cubicBezTo>
                  <a:cubicBezTo>
                    <a:pt x="1249" y="1462"/>
                    <a:pt x="1466" y="1448"/>
                    <a:pt x="1679" y="1425"/>
                  </a:cubicBezTo>
                  <a:cubicBezTo>
                    <a:pt x="1735" y="1417"/>
                    <a:pt x="1795" y="1369"/>
                    <a:pt x="1843" y="1369"/>
                  </a:cubicBezTo>
                  <a:cubicBezTo>
                    <a:pt x="1847" y="1369"/>
                    <a:pt x="1855" y="1369"/>
                    <a:pt x="1859" y="1372"/>
                  </a:cubicBezTo>
                  <a:cubicBezTo>
                    <a:pt x="1900" y="1381"/>
                    <a:pt x="1940" y="1388"/>
                    <a:pt x="1978" y="1388"/>
                  </a:cubicBezTo>
                  <a:cubicBezTo>
                    <a:pt x="2071" y="1388"/>
                    <a:pt x="2161" y="1362"/>
                    <a:pt x="2243" y="1343"/>
                  </a:cubicBezTo>
                  <a:cubicBezTo>
                    <a:pt x="2647" y="1242"/>
                    <a:pt x="3051" y="1134"/>
                    <a:pt x="3439" y="999"/>
                  </a:cubicBezTo>
                  <a:cubicBezTo>
                    <a:pt x="3817" y="868"/>
                    <a:pt x="4198" y="744"/>
                    <a:pt x="4550" y="547"/>
                  </a:cubicBezTo>
                  <a:cubicBezTo>
                    <a:pt x="4740" y="439"/>
                    <a:pt x="4946" y="363"/>
                    <a:pt x="5147" y="273"/>
                  </a:cubicBezTo>
                  <a:cubicBezTo>
                    <a:pt x="5260" y="225"/>
                    <a:pt x="5346" y="147"/>
                    <a:pt x="54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
            <p:cNvSpPr/>
            <p:nvPr/>
          </p:nvSpPr>
          <p:spPr>
            <a:xfrm>
              <a:off x="-2261627" y="3688783"/>
              <a:ext cx="110876" cy="158912"/>
            </a:xfrm>
            <a:custGeom>
              <a:avLst/>
              <a:gdLst/>
              <a:ahLst/>
              <a:cxnLst/>
              <a:rect l="l" t="t" r="r" b="b"/>
              <a:pathLst>
                <a:path w="2322" h="3328" extrusionOk="0">
                  <a:moveTo>
                    <a:pt x="2142" y="0"/>
                  </a:moveTo>
                  <a:cubicBezTo>
                    <a:pt x="2105" y="130"/>
                    <a:pt x="2068" y="258"/>
                    <a:pt x="2026" y="385"/>
                  </a:cubicBezTo>
                  <a:cubicBezTo>
                    <a:pt x="2016" y="427"/>
                    <a:pt x="1997" y="463"/>
                    <a:pt x="1978" y="497"/>
                  </a:cubicBezTo>
                  <a:cubicBezTo>
                    <a:pt x="1937" y="565"/>
                    <a:pt x="1885" y="620"/>
                    <a:pt x="1851" y="688"/>
                  </a:cubicBezTo>
                  <a:cubicBezTo>
                    <a:pt x="1735" y="905"/>
                    <a:pt x="1649" y="1140"/>
                    <a:pt x="1511" y="1342"/>
                  </a:cubicBezTo>
                  <a:cubicBezTo>
                    <a:pt x="1253" y="1712"/>
                    <a:pt x="1024" y="2101"/>
                    <a:pt x="707" y="2433"/>
                  </a:cubicBezTo>
                  <a:cubicBezTo>
                    <a:pt x="494" y="2654"/>
                    <a:pt x="334" y="2923"/>
                    <a:pt x="90" y="3122"/>
                  </a:cubicBezTo>
                  <a:cubicBezTo>
                    <a:pt x="42" y="3163"/>
                    <a:pt x="34" y="3253"/>
                    <a:pt x="11" y="3323"/>
                  </a:cubicBezTo>
                  <a:cubicBezTo>
                    <a:pt x="210" y="3248"/>
                    <a:pt x="363" y="3103"/>
                    <a:pt x="475" y="2942"/>
                  </a:cubicBezTo>
                  <a:cubicBezTo>
                    <a:pt x="786" y="2504"/>
                    <a:pt x="1204" y="2149"/>
                    <a:pt x="1459" y="1667"/>
                  </a:cubicBezTo>
                  <a:cubicBezTo>
                    <a:pt x="1469" y="1641"/>
                    <a:pt x="1503" y="1626"/>
                    <a:pt x="1514" y="1604"/>
                  </a:cubicBezTo>
                  <a:cubicBezTo>
                    <a:pt x="1600" y="1436"/>
                    <a:pt x="1742" y="1308"/>
                    <a:pt x="1799" y="1114"/>
                  </a:cubicBezTo>
                  <a:cubicBezTo>
                    <a:pt x="1847" y="953"/>
                    <a:pt x="1885" y="751"/>
                    <a:pt x="2094" y="677"/>
                  </a:cubicBezTo>
                  <a:cubicBezTo>
                    <a:pt x="2123" y="665"/>
                    <a:pt x="2135" y="591"/>
                    <a:pt x="2150" y="546"/>
                  </a:cubicBezTo>
                  <a:cubicBezTo>
                    <a:pt x="2165" y="489"/>
                    <a:pt x="2173" y="427"/>
                    <a:pt x="2195" y="374"/>
                  </a:cubicBezTo>
                  <a:cubicBezTo>
                    <a:pt x="2218" y="306"/>
                    <a:pt x="2258" y="247"/>
                    <a:pt x="2285" y="180"/>
                  </a:cubicBezTo>
                  <a:cubicBezTo>
                    <a:pt x="2322" y="68"/>
                    <a:pt x="2307" y="49"/>
                    <a:pt x="2142" y="0"/>
                  </a:cubicBezTo>
                  <a:close/>
                  <a:moveTo>
                    <a:pt x="11" y="3323"/>
                  </a:moveTo>
                  <a:cubicBezTo>
                    <a:pt x="8" y="3323"/>
                    <a:pt x="4" y="3323"/>
                    <a:pt x="1" y="3327"/>
                  </a:cubicBezTo>
                  <a:lnTo>
                    <a:pt x="11" y="3327"/>
                  </a:lnTo>
                  <a:lnTo>
                    <a:pt x="11" y="3323"/>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7"/>
            <p:cNvSpPr/>
            <p:nvPr/>
          </p:nvSpPr>
          <p:spPr>
            <a:xfrm>
              <a:off x="-2141822" y="3863118"/>
              <a:ext cx="108345" cy="123052"/>
            </a:xfrm>
            <a:custGeom>
              <a:avLst/>
              <a:gdLst/>
              <a:ahLst/>
              <a:cxnLst/>
              <a:rect l="l" t="t" r="r" b="b"/>
              <a:pathLst>
                <a:path w="2269" h="2577" extrusionOk="0">
                  <a:moveTo>
                    <a:pt x="2179" y="1"/>
                  </a:moveTo>
                  <a:cubicBezTo>
                    <a:pt x="2153" y="1"/>
                    <a:pt x="2126" y="20"/>
                    <a:pt x="2104" y="42"/>
                  </a:cubicBezTo>
                  <a:cubicBezTo>
                    <a:pt x="2033" y="117"/>
                    <a:pt x="1969" y="199"/>
                    <a:pt x="1898" y="282"/>
                  </a:cubicBezTo>
                  <a:cubicBezTo>
                    <a:pt x="1719" y="494"/>
                    <a:pt x="1655" y="797"/>
                    <a:pt x="1383" y="939"/>
                  </a:cubicBezTo>
                  <a:cubicBezTo>
                    <a:pt x="1379" y="943"/>
                    <a:pt x="1375" y="954"/>
                    <a:pt x="1372" y="958"/>
                  </a:cubicBezTo>
                  <a:cubicBezTo>
                    <a:pt x="1341" y="1141"/>
                    <a:pt x="1170" y="1220"/>
                    <a:pt x="1072" y="1347"/>
                  </a:cubicBezTo>
                  <a:cubicBezTo>
                    <a:pt x="965" y="1486"/>
                    <a:pt x="825" y="1605"/>
                    <a:pt x="744" y="1755"/>
                  </a:cubicBezTo>
                  <a:cubicBezTo>
                    <a:pt x="668" y="1893"/>
                    <a:pt x="583" y="2016"/>
                    <a:pt x="459" y="2087"/>
                  </a:cubicBezTo>
                  <a:cubicBezTo>
                    <a:pt x="269" y="2203"/>
                    <a:pt x="145" y="2378"/>
                    <a:pt x="0" y="2532"/>
                  </a:cubicBezTo>
                  <a:cubicBezTo>
                    <a:pt x="4" y="2547"/>
                    <a:pt x="11" y="2562"/>
                    <a:pt x="14" y="2577"/>
                  </a:cubicBezTo>
                  <a:cubicBezTo>
                    <a:pt x="71" y="2562"/>
                    <a:pt x="138" y="2558"/>
                    <a:pt x="183" y="2525"/>
                  </a:cubicBezTo>
                  <a:cubicBezTo>
                    <a:pt x="292" y="2446"/>
                    <a:pt x="377" y="2338"/>
                    <a:pt x="489" y="2266"/>
                  </a:cubicBezTo>
                  <a:cubicBezTo>
                    <a:pt x="594" y="2195"/>
                    <a:pt x="616" y="2095"/>
                    <a:pt x="673" y="1997"/>
                  </a:cubicBezTo>
                  <a:cubicBezTo>
                    <a:pt x="725" y="1907"/>
                    <a:pt x="867" y="1881"/>
                    <a:pt x="942" y="1800"/>
                  </a:cubicBezTo>
                  <a:cubicBezTo>
                    <a:pt x="1106" y="1620"/>
                    <a:pt x="1256" y="1422"/>
                    <a:pt x="1413" y="1227"/>
                  </a:cubicBezTo>
                  <a:cubicBezTo>
                    <a:pt x="1510" y="1111"/>
                    <a:pt x="1619" y="996"/>
                    <a:pt x="1693" y="865"/>
                  </a:cubicBezTo>
                  <a:cubicBezTo>
                    <a:pt x="1727" y="805"/>
                    <a:pt x="1738" y="745"/>
                    <a:pt x="1809" y="708"/>
                  </a:cubicBezTo>
                  <a:cubicBezTo>
                    <a:pt x="1862" y="682"/>
                    <a:pt x="1910" y="629"/>
                    <a:pt x="1943" y="580"/>
                  </a:cubicBezTo>
                  <a:cubicBezTo>
                    <a:pt x="2019" y="476"/>
                    <a:pt x="2086" y="368"/>
                    <a:pt x="2153" y="263"/>
                  </a:cubicBezTo>
                  <a:cubicBezTo>
                    <a:pt x="2194" y="192"/>
                    <a:pt x="2231" y="117"/>
                    <a:pt x="2269" y="54"/>
                  </a:cubicBezTo>
                  <a:cubicBezTo>
                    <a:pt x="2235" y="16"/>
                    <a:pt x="2209" y="1"/>
                    <a:pt x="2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7"/>
            <p:cNvSpPr/>
            <p:nvPr/>
          </p:nvSpPr>
          <p:spPr>
            <a:xfrm>
              <a:off x="-2153282" y="3520798"/>
              <a:ext cx="50710" cy="163544"/>
            </a:xfrm>
            <a:custGeom>
              <a:avLst/>
              <a:gdLst/>
              <a:ahLst/>
              <a:cxnLst/>
              <a:rect l="l" t="t" r="r" b="b"/>
              <a:pathLst>
                <a:path w="1062" h="3425" extrusionOk="0">
                  <a:moveTo>
                    <a:pt x="972" y="1"/>
                  </a:moveTo>
                  <a:cubicBezTo>
                    <a:pt x="953" y="34"/>
                    <a:pt x="924" y="68"/>
                    <a:pt x="917" y="105"/>
                  </a:cubicBezTo>
                  <a:cubicBezTo>
                    <a:pt x="875" y="412"/>
                    <a:pt x="819" y="715"/>
                    <a:pt x="748" y="1014"/>
                  </a:cubicBezTo>
                  <a:cubicBezTo>
                    <a:pt x="699" y="1212"/>
                    <a:pt x="613" y="1395"/>
                    <a:pt x="610" y="1607"/>
                  </a:cubicBezTo>
                  <a:cubicBezTo>
                    <a:pt x="606" y="1776"/>
                    <a:pt x="423" y="1911"/>
                    <a:pt x="460" y="2105"/>
                  </a:cubicBezTo>
                  <a:cubicBezTo>
                    <a:pt x="464" y="2120"/>
                    <a:pt x="423" y="2142"/>
                    <a:pt x="411" y="2165"/>
                  </a:cubicBezTo>
                  <a:cubicBezTo>
                    <a:pt x="385" y="2206"/>
                    <a:pt x="356" y="2247"/>
                    <a:pt x="344" y="2296"/>
                  </a:cubicBezTo>
                  <a:cubicBezTo>
                    <a:pt x="277" y="2554"/>
                    <a:pt x="218" y="2815"/>
                    <a:pt x="79" y="3051"/>
                  </a:cubicBezTo>
                  <a:cubicBezTo>
                    <a:pt x="23" y="3148"/>
                    <a:pt x="1" y="3282"/>
                    <a:pt x="90" y="3424"/>
                  </a:cubicBezTo>
                  <a:cubicBezTo>
                    <a:pt x="142" y="3301"/>
                    <a:pt x="168" y="3196"/>
                    <a:pt x="221" y="3107"/>
                  </a:cubicBezTo>
                  <a:cubicBezTo>
                    <a:pt x="356" y="2863"/>
                    <a:pt x="453" y="2610"/>
                    <a:pt x="472" y="2330"/>
                  </a:cubicBezTo>
                  <a:cubicBezTo>
                    <a:pt x="475" y="2299"/>
                    <a:pt x="494" y="2251"/>
                    <a:pt x="513" y="2244"/>
                  </a:cubicBezTo>
                  <a:cubicBezTo>
                    <a:pt x="610" y="2221"/>
                    <a:pt x="587" y="2135"/>
                    <a:pt x="610" y="2071"/>
                  </a:cubicBezTo>
                  <a:cubicBezTo>
                    <a:pt x="647" y="1966"/>
                    <a:pt x="677" y="1859"/>
                    <a:pt x="711" y="1750"/>
                  </a:cubicBezTo>
                  <a:cubicBezTo>
                    <a:pt x="778" y="1555"/>
                    <a:pt x="846" y="1361"/>
                    <a:pt x="913" y="1167"/>
                  </a:cubicBezTo>
                  <a:cubicBezTo>
                    <a:pt x="920" y="1148"/>
                    <a:pt x="931" y="1122"/>
                    <a:pt x="924" y="1107"/>
                  </a:cubicBezTo>
                  <a:cubicBezTo>
                    <a:pt x="856" y="976"/>
                    <a:pt x="939" y="867"/>
                    <a:pt x="969" y="748"/>
                  </a:cubicBezTo>
                  <a:cubicBezTo>
                    <a:pt x="1013" y="572"/>
                    <a:pt x="1032" y="389"/>
                    <a:pt x="1055" y="210"/>
                  </a:cubicBezTo>
                  <a:cubicBezTo>
                    <a:pt x="1062" y="142"/>
                    <a:pt x="1036" y="72"/>
                    <a:pt x="1025" y="4"/>
                  </a:cubicBezTo>
                  <a:cubicBezTo>
                    <a:pt x="1010" y="4"/>
                    <a:pt x="991" y="1"/>
                    <a:pt x="9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7"/>
            <p:cNvSpPr/>
            <p:nvPr/>
          </p:nvSpPr>
          <p:spPr>
            <a:xfrm>
              <a:off x="-2453725" y="3847647"/>
              <a:ext cx="194295" cy="84470"/>
            </a:xfrm>
            <a:custGeom>
              <a:avLst/>
              <a:gdLst/>
              <a:ahLst/>
              <a:cxnLst/>
              <a:rect l="l" t="t" r="r" b="b"/>
              <a:pathLst>
                <a:path w="4069" h="1769" extrusionOk="0">
                  <a:moveTo>
                    <a:pt x="4024" y="0"/>
                  </a:moveTo>
                  <a:cubicBezTo>
                    <a:pt x="4027" y="0"/>
                    <a:pt x="4027" y="4"/>
                    <a:pt x="4027" y="4"/>
                  </a:cubicBezTo>
                  <a:cubicBezTo>
                    <a:pt x="4031" y="4"/>
                    <a:pt x="4031" y="4"/>
                    <a:pt x="4034" y="0"/>
                  </a:cubicBezTo>
                  <a:close/>
                  <a:moveTo>
                    <a:pt x="4027" y="4"/>
                  </a:moveTo>
                  <a:cubicBezTo>
                    <a:pt x="3945" y="48"/>
                    <a:pt x="3851" y="86"/>
                    <a:pt x="3781" y="145"/>
                  </a:cubicBezTo>
                  <a:cubicBezTo>
                    <a:pt x="3579" y="307"/>
                    <a:pt x="3403" y="509"/>
                    <a:pt x="3186" y="639"/>
                  </a:cubicBezTo>
                  <a:cubicBezTo>
                    <a:pt x="2835" y="849"/>
                    <a:pt x="2464" y="1020"/>
                    <a:pt x="2095" y="1192"/>
                  </a:cubicBezTo>
                  <a:cubicBezTo>
                    <a:pt x="1859" y="1297"/>
                    <a:pt x="1609" y="1379"/>
                    <a:pt x="1358" y="1458"/>
                  </a:cubicBezTo>
                  <a:cubicBezTo>
                    <a:pt x="1186" y="1514"/>
                    <a:pt x="1003" y="1551"/>
                    <a:pt x="824" y="1585"/>
                  </a:cubicBezTo>
                  <a:cubicBezTo>
                    <a:pt x="637" y="1615"/>
                    <a:pt x="446" y="1619"/>
                    <a:pt x="259" y="1648"/>
                  </a:cubicBezTo>
                  <a:cubicBezTo>
                    <a:pt x="170" y="1660"/>
                    <a:pt x="87" y="1697"/>
                    <a:pt x="1" y="1723"/>
                  </a:cubicBezTo>
                  <a:cubicBezTo>
                    <a:pt x="1" y="1738"/>
                    <a:pt x="5" y="1753"/>
                    <a:pt x="5" y="1768"/>
                  </a:cubicBezTo>
                  <a:cubicBezTo>
                    <a:pt x="99" y="1760"/>
                    <a:pt x="192" y="1760"/>
                    <a:pt x="285" y="1749"/>
                  </a:cubicBezTo>
                  <a:cubicBezTo>
                    <a:pt x="356" y="1742"/>
                    <a:pt x="423" y="1712"/>
                    <a:pt x="491" y="1712"/>
                  </a:cubicBezTo>
                  <a:cubicBezTo>
                    <a:pt x="499" y="1712"/>
                    <a:pt x="510" y="1712"/>
                    <a:pt x="517" y="1715"/>
                  </a:cubicBezTo>
                  <a:cubicBezTo>
                    <a:pt x="551" y="1720"/>
                    <a:pt x="588" y="1720"/>
                    <a:pt x="622" y="1720"/>
                  </a:cubicBezTo>
                  <a:cubicBezTo>
                    <a:pt x="955" y="1720"/>
                    <a:pt x="1250" y="1540"/>
                    <a:pt x="1579" y="1522"/>
                  </a:cubicBezTo>
                  <a:cubicBezTo>
                    <a:pt x="1598" y="1518"/>
                    <a:pt x="1620" y="1506"/>
                    <a:pt x="1638" y="1499"/>
                  </a:cubicBezTo>
                  <a:cubicBezTo>
                    <a:pt x="2117" y="1286"/>
                    <a:pt x="2592" y="1073"/>
                    <a:pt x="3070" y="856"/>
                  </a:cubicBezTo>
                  <a:cubicBezTo>
                    <a:pt x="3186" y="804"/>
                    <a:pt x="3291" y="744"/>
                    <a:pt x="3377" y="635"/>
                  </a:cubicBezTo>
                  <a:cubicBezTo>
                    <a:pt x="3441" y="549"/>
                    <a:pt x="3541" y="459"/>
                    <a:pt x="3642" y="430"/>
                  </a:cubicBezTo>
                  <a:cubicBezTo>
                    <a:pt x="3841" y="378"/>
                    <a:pt x="3919" y="195"/>
                    <a:pt x="4065" y="90"/>
                  </a:cubicBezTo>
                  <a:cubicBezTo>
                    <a:pt x="4069" y="86"/>
                    <a:pt x="4043" y="38"/>
                    <a:pt x="40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
            <p:cNvSpPr/>
            <p:nvPr/>
          </p:nvSpPr>
          <p:spPr>
            <a:xfrm>
              <a:off x="-2788548" y="4035782"/>
              <a:ext cx="170515" cy="73057"/>
            </a:xfrm>
            <a:custGeom>
              <a:avLst/>
              <a:gdLst/>
              <a:ahLst/>
              <a:cxnLst/>
              <a:rect l="l" t="t" r="r" b="b"/>
              <a:pathLst>
                <a:path w="3571" h="1530" extrusionOk="0">
                  <a:moveTo>
                    <a:pt x="1" y="0"/>
                  </a:moveTo>
                  <a:lnTo>
                    <a:pt x="1" y="0"/>
                  </a:lnTo>
                  <a:cubicBezTo>
                    <a:pt x="161" y="168"/>
                    <a:pt x="277" y="359"/>
                    <a:pt x="479" y="359"/>
                  </a:cubicBezTo>
                  <a:cubicBezTo>
                    <a:pt x="498" y="359"/>
                    <a:pt x="513" y="355"/>
                    <a:pt x="531" y="355"/>
                  </a:cubicBezTo>
                  <a:cubicBezTo>
                    <a:pt x="658" y="434"/>
                    <a:pt x="755" y="505"/>
                    <a:pt x="860" y="565"/>
                  </a:cubicBezTo>
                  <a:cubicBezTo>
                    <a:pt x="1032" y="662"/>
                    <a:pt x="1208" y="763"/>
                    <a:pt x="1388" y="845"/>
                  </a:cubicBezTo>
                  <a:cubicBezTo>
                    <a:pt x="1597" y="942"/>
                    <a:pt x="1814" y="1024"/>
                    <a:pt x="2026" y="1110"/>
                  </a:cubicBezTo>
                  <a:cubicBezTo>
                    <a:pt x="2232" y="1193"/>
                    <a:pt x="2434" y="1267"/>
                    <a:pt x="2639" y="1342"/>
                  </a:cubicBezTo>
                  <a:cubicBezTo>
                    <a:pt x="2677" y="1357"/>
                    <a:pt x="2715" y="1369"/>
                    <a:pt x="2756" y="1369"/>
                  </a:cubicBezTo>
                  <a:lnTo>
                    <a:pt x="2763" y="1369"/>
                  </a:lnTo>
                  <a:cubicBezTo>
                    <a:pt x="2778" y="1369"/>
                    <a:pt x="2793" y="1364"/>
                    <a:pt x="2804" y="1364"/>
                  </a:cubicBezTo>
                  <a:cubicBezTo>
                    <a:pt x="2942" y="1364"/>
                    <a:pt x="3065" y="1409"/>
                    <a:pt x="3186" y="1488"/>
                  </a:cubicBezTo>
                  <a:cubicBezTo>
                    <a:pt x="3234" y="1517"/>
                    <a:pt x="3286" y="1529"/>
                    <a:pt x="3339" y="1529"/>
                  </a:cubicBezTo>
                  <a:cubicBezTo>
                    <a:pt x="3417" y="1529"/>
                    <a:pt x="3496" y="1499"/>
                    <a:pt x="3570" y="1450"/>
                  </a:cubicBezTo>
                  <a:cubicBezTo>
                    <a:pt x="3514" y="1409"/>
                    <a:pt x="3458" y="1391"/>
                    <a:pt x="3402" y="1372"/>
                  </a:cubicBezTo>
                  <a:cubicBezTo>
                    <a:pt x="3170" y="1290"/>
                    <a:pt x="2913" y="1319"/>
                    <a:pt x="2689" y="1196"/>
                  </a:cubicBezTo>
                  <a:cubicBezTo>
                    <a:pt x="2610" y="1151"/>
                    <a:pt x="2516" y="1133"/>
                    <a:pt x="2430" y="1103"/>
                  </a:cubicBezTo>
                  <a:cubicBezTo>
                    <a:pt x="2228" y="1032"/>
                    <a:pt x="2026" y="953"/>
                    <a:pt x="1821" y="889"/>
                  </a:cubicBezTo>
                  <a:cubicBezTo>
                    <a:pt x="1537" y="800"/>
                    <a:pt x="1305" y="598"/>
                    <a:pt x="1006" y="539"/>
                  </a:cubicBezTo>
                  <a:cubicBezTo>
                    <a:pt x="924" y="523"/>
                    <a:pt x="853" y="453"/>
                    <a:pt x="778" y="400"/>
                  </a:cubicBezTo>
                  <a:cubicBezTo>
                    <a:pt x="703" y="351"/>
                    <a:pt x="640" y="287"/>
                    <a:pt x="561" y="247"/>
                  </a:cubicBezTo>
                  <a:cubicBezTo>
                    <a:pt x="438" y="180"/>
                    <a:pt x="311" y="123"/>
                    <a:pt x="184" y="63"/>
                  </a:cubicBezTo>
                  <a:cubicBezTo>
                    <a:pt x="161" y="49"/>
                    <a:pt x="139" y="30"/>
                    <a:pt x="113" y="18"/>
                  </a:cubicBezTo>
                  <a:cubicBezTo>
                    <a:pt x="87" y="8"/>
                    <a:pt x="5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
            <p:cNvSpPr/>
            <p:nvPr/>
          </p:nvSpPr>
          <p:spPr>
            <a:xfrm>
              <a:off x="-1679411" y="3166302"/>
              <a:ext cx="103426" cy="20580"/>
            </a:xfrm>
            <a:custGeom>
              <a:avLst/>
              <a:gdLst/>
              <a:ahLst/>
              <a:cxnLst/>
              <a:rect l="l" t="t" r="r" b="b"/>
              <a:pathLst>
                <a:path w="2166" h="431" extrusionOk="0">
                  <a:moveTo>
                    <a:pt x="1881" y="1"/>
                  </a:moveTo>
                  <a:cubicBezTo>
                    <a:pt x="1638" y="34"/>
                    <a:pt x="1399" y="72"/>
                    <a:pt x="1156" y="109"/>
                  </a:cubicBezTo>
                  <a:cubicBezTo>
                    <a:pt x="1063" y="124"/>
                    <a:pt x="965" y="172"/>
                    <a:pt x="876" y="172"/>
                  </a:cubicBezTo>
                  <a:cubicBezTo>
                    <a:pt x="865" y="172"/>
                    <a:pt x="850" y="168"/>
                    <a:pt x="835" y="165"/>
                  </a:cubicBezTo>
                  <a:cubicBezTo>
                    <a:pt x="808" y="161"/>
                    <a:pt x="782" y="158"/>
                    <a:pt x="756" y="158"/>
                  </a:cubicBezTo>
                  <a:cubicBezTo>
                    <a:pt x="670" y="158"/>
                    <a:pt x="596" y="184"/>
                    <a:pt x="509" y="191"/>
                  </a:cubicBezTo>
                  <a:cubicBezTo>
                    <a:pt x="401" y="194"/>
                    <a:pt x="289" y="206"/>
                    <a:pt x="177" y="206"/>
                  </a:cubicBezTo>
                  <a:cubicBezTo>
                    <a:pt x="68" y="210"/>
                    <a:pt x="5" y="251"/>
                    <a:pt x="1" y="401"/>
                  </a:cubicBezTo>
                  <a:cubicBezTo>
                    <a:pt x="68" y="412"/>
                    <a:pt x="125" y="430"/>
                    <a:pt x="177" y="430"/>
                  </a:cubicBezTo>
                  <a:lnTo>
                    <a:pt x="195" y="430"/>
                  </a:lnTo>
                  <a:cubicBezTo>
                    <a:pt x="401" y="412"/>
                    <a:pt x="603" y="382"/>
                    <a:pt x="808" y="360"/>
                  </a:cubicBezTo>
                  <a:cubicBezTo>
                    <a:pt x="1179" y="315"/>
                    <a:pt x="1553" y="277"/>
                    <a:pt x="1926" y="229"/>
                  </a:cubicBezTo>
                  <a:cubicBezTo>
                    <a:pt x="2005" y="217"/>
                    <a:pt x="2076" y="180"/>
                    <a:pt x="2166" y="150"/>
                  </a:cubicBezTo>
                  <a:cubicBezTo>
                    <a:pt x="2079" y="53"/>
                    <a:pt x="1986" y="1"/>
                    <a:pt x="19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
            <p:cNvSpPr/>
            <p:nvPr/>
          </p:nvSpPr>
          <p:spPr>
            <a:xfrm>
              <a:off x="-2135424" y="3360167"/>
              <a:ext cx="42688" cy="148168"/>
            </a:xfrm>
            <a:custGeom>
              <a:avLst/>
              <a:gdLst/>
              <a:ahLst/>
              <a:cxnLst/>
              <a:rect l="l" t="t" r="r" b="b"/>
              <a:pathLst>
                <a:path w="894" h="3103" extrusionOk="0">
                  <a:moveTo>
                    <a:pt x="893" y="0"/>
                  </a:moveTo>
                  <a:lnTo>
                    <a:pt x="893" y="0"/>
                  </a:lnTo>
                  <a:cubicBezTo>
                    <a:pt x="774" y="26"/>
                    <a:pt x="770" y="104"/>
                    <a:pt x="752" y="168"/>
                  </a:cubicBezTo>
                  <a:cubicBezTo>
                    <a:pt x="629" y="549"/>
                    <a:pt x="505" y="931"/>
                    <a:pt x="393" y="1316"/>
                  </a:cubicBezTo>
                  <a:cubicBezTo>
                    <a:pt x="329" y="1540"/>
                    <a:pt x="277" y="1769"/>
                    <a:pt x="236" y="1997"/>
                  </a:cubicBezTo>
                  <a:cubicBezTo>
                    <a:pt x="217" y="2083"/>
                    <a:pt x="258" y="2180"/>
                    <a:pt x="239" y="2258"/>
                  </a:cubicBezTo>
                  <a:cubicBezTo>
                    <a:pt x="184" y="2471"/>
                    <a:pt x="105" y="2677"/>
                    <a:pt x="37" y="2882"/>
                  </a:cubicBezTo>
                  <a:cubicBezTo>
                    <a:pt x="15" y="2957"/>
                    <a:pt x="1" y="3032"/>
                    <a:pt x="60" y="3103"/>
                  </a:cubicBezTo>
                  <a:cubicBezTo>
                    <a:pt x="206" y="2871"/>
                    <a:pt x="220" y="2818"/>
                    <a:pt x="247" y="2609"/>
                  </a:cubicBezTo>
                  <a:cubicBezTo>
                    <a:pt x="255" y="2538"/>
                    <a:pt x="270" y="2471"/>
                    <a:pt x="284" y="2400"/>
                  </a:cubicBezTo>
                  <a:cubicBezTo>
                    <a:pt x="360" y="2045"/>
                    <a:pt x="430" y="1686"/>
                    <a:pt x="512" y="1331"/>
                  </a:cubicBezTo>
                  <a:cubicBezTo>
                    <a:pt x="561" y="1114"/>
                    <a:pt x="591" y="879"/>
                    <a:pt x="700" y="692"/>
                  </a:cubicBezTo>
                  <a:cubicBezTo>
                    <a:pt x="819" y="471"/>
                    <a:pt x="812" y="235"/>
                    <a:pt x="8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7"/>
            <p:cNvSpPr/>
            <p:nvPr/>
          </p:nvSpPr>
          <p:spPr>
            <a:xfrm>
              <a:off x="-2095982" y="3344983"/>
              <a:ext cx="40540" cy="127827"/>
            </a:xfrm>
            <a:custGeom>
              <a:avLst/>
              <a:gdLst/>
              <a:ahLst/>
              <a:cxnLst/>
              <a:rect l="l" t="t" r="r" b="b"/>
              <a:pathLst>
                <a:path w="849" h="2677" extrusionOk="0">
                  <a:moveTo>
                    <a:pt x="763" y="1"/>
                  </a:moveTo>
                  <a:cubicBezTo>
                    <a:pt x="606" y="184"/>
                    <a:pt x="606" y="184"/>
                    <a:pt x="624" y="412"/>
                  </a:cubicBezTo>
                  <a:cubicBezTo>
                    <a:pt x="628" y="449"/>
                    <a:pt x="602" y="490"/>
                    <a:pt x="588" y="527"/>
                  </a:cubicBezTo>
                  <a:cubicBezTo>
                    <a:pt x="565" y="572"/>
                    <a:pt x="524" y="613"/>
                    <a:pt x="516" y="658"/>
                  </a:cubicBezTo>
                  <a:cubicBezTo>
                    <a:pt x="467" y="1010"/>
                    <a:pt x="269" y="1316"/>
                    <a:pt x="236" y="1675"/>
                  </a:cubicBezTo>
                  <a:cubicBezTo>
                    <a:pt x="210" y="1940"/>
                    <a:pt x="112" y="2199"/>
                    <a:pt x="34" y="2453"/>
                  </a:cubicBezTo>
                  <a:cubicBezTo>
                    <a:pt x="0" y="2553"/>
                    <a:pt x="27" y="2613"/>
                    <a:pt x="105" y="2677"/>
                  </a:cubicBezTo>
                  <a:cubicBezTo>
                    <a:pt x="217" y="2565"/>
                    <a:pt x="210" y="2408"/>
                    <a:pt x="229" y="2277"/>
                  </a:cubicBezTo>
                  <a:cubicBezTo>
                    <a:pt x="296" y="1791"/>
                    <a:pt x="445" y="1328"/>
                    <a:pt x="617" y="867"/>
                  </a:cubicBezTo>
                  <a:cubicBezTo>
                    <a:pt x="659" y="748"/>
                    <a:pt x="711" y="617"/>
                    <a:pt x="700" y="498"/>
                  </a:cubicBezTo>
                  <a:cubicBezTo>
                    <a:pt x="692" y="408"/>
                    <a:pt x="707" y="348"/>
                    <a:pt x="748" y="273"/>
                  </a:cubicBezTo>
                  <a:cubicBezTo>
                    <a:pt x="790" y="191"/>
                    <a:pt x="849" y="98"/>
                    <a:pt x="7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7"/>
            <p:cNvSpPr/>
            <p:nvPr/>
          </p:nvSpPr>
          <p:spPr>
            <a:xfrm>
              <a:off x="-1332937" y="3051177"/>
              <a:ext cx="90391" cy="69667"/>
            </a:xfrm>
            <a:custGeom>
              <a:avLst/>
              <a:gdLst/>
              <a:ahLst/>
              <a:cxnLst/>
              <a:rect l="l" t="t" r="r" b="b"/>
              <a:pathLst>
                <a:path w="1893" h="1459" extrusionOk="0">
                  <a:moveTo>
                    <a:pt x="1855" y="0"/>
                  </a:moveTo>
                  <a:cubicBezTo>
                    <a:pt x="1806" y="26"/>
                    <a:pt x="1758" y="49"/>
                    <a:pt x="1713" y="79"/>
                  </a:cubicBezTo>
                  <a:cubicBezTo>
                    <a:pt x="1402" y="273"/>
                    <a:pt x="1160" y="557"/>
                    <a:pt x="838" y="744"/>
                  </a:cubicBezTo>
                  <a:cubicBezTo>
                    <a:pt x="584" y="894"/>
                    <a:pt x="360" y="1099"/>
                    <a:pt x="124" y="1279"/>
                  </a:cubicBezTo>
                  <a:cubicBezTo>
                    <a:pt x="79" y="1316"/>
                    <a:pt x="42" y="1368"/>
                    <a:pt x="1" y="1413"/>
                  </a:cubicBezTo>
                  <a:cubicBezTo>
                    <a:pt x="8" y="1428"/>
                    <a:pt x="16" y="1444"/>
                    <a:pt x="23" y="1458"/>
                  </a:cubicBezTo>
                  <a:cubicBezTo>
                    <a:pt x="75" y="1447"/>
                    <a:pt x="143" y="1451"/>
                    <a:pt x="184" y="1421"/>
                  </a:cubicBezTo>
                  <a:cubicBezTo>
                    <a:pt x="494" y="1192"/>
                    <a:pt x="801" y="954"/>
                    <a:pt x="1111" y="718"/>
                  </a:cubicBezTo>
                  <a:cubicBezTo>
                    <a:pt x="1160" y="677"/>
                    <a:pt x="1205" y="632"/>
                    <a:pt x="1253" y="591"/>
                  </a:cubicBezTo>
                  <a:cubicBezTo>
                    <a:pt x="1440" y="452"/>
                    <a:pt x="1631" y="318"/>
                    <a:pt x="1814" y="176"/>
                  </a:cubicBezTo>
                  <a:cubicBezTo>
                    <a:pt x="1855" y="146"/>
                    <a:pt x="1870" y="86"/>
                    <a:pt x="1892" y="38"/>
                  </a:cubicBezTo>
                  <a:cubicBezTo>
                    <a:pt x="1881" y="26"/>
                    <a:pt x="1870" y="12"/>
                    <a:pt x="18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
            <p:cNvSpPr/>
            <p:nvPr/>
          </p:nvSpPr>
          <p:spPr>
            <a:xfrm>
              <a:off x="-2066377" y="3159140"/>
              <a:ext cx="68760" cy="117513"/>
            </a:xfrm>
            <a:custGeom>
              <a:avLst/>
              <a:gdLst/>
              <a:ahLst/>
              <a:cxnLst/>
              <a:rect l="l" t="t" r="r" b="b"/>
              <a:pathLst>
                <a:path w="1440" h="2461" extrusionOk="0">
                  <a:moveTo>
                    <a:pt x="1395" y="1"/>
                  </a:moveTo>
                  <a:cubicBezTo>
                    <a:pt x="1339" y="65"/>
                    <a:pt x="1276" y="125"/>
                    <a:pt x="1224" y="196"/>
                  </a:cubicBezTo>
                  <a:cubicBezTo>
                    <a:pt x="1129" y="327"/>
                    <a:pt x="1040" y="461"/>
                    <a:pt x="950" y="596"/>
                  </a:cubicBezTo>
                  <a:cubicBezTo>
                    <a:pt x="831" y="786"/>
                    <a:pt x="703" y="973"/>
                    <a:pt x="591" y="1167"/>
                  </a:cubicBezTo>
                  <a:cubicBezTo>
                    <a:pt x="479" y="1369"/>
                    <a:pt x="389" y="1583"/>
                    <a:pt x="270" y="1784"/>
                  </a:cubicBezTo>
                  <a:cubicBezTo>
                    <a:pt x="147" y="1997"/>
                    <a:pt x="53" y="2218"/>
                    <a:pt x="1" y="2461"/>
                  </a:cubicBezTo>
                  <a:lnTo>
                    <a:pt x="8" y="2461"/>
                  </a:lnTo>
                  <a:cubicBezTo>
                    <a:pt x="113" y="2461"/>
                    <a:pt x="170" y="2382"/>
                    <a:pt x="187" y="2300"/>
                  </a:cubicBezTo>
                  <a:cubicBezTo>
                    <a:pt x="251" y="2049"/>
                    <a:pt x="427" y="1859"/>
                    <a:pt x="491" y="1605"/>
                  </a:cubicBezTo>
                  <a:cubicBezTo>
                    <a:pt x="546" y="1381"/>
                    <a:pt x="708" y="1179"/>
                    <a:pt x="838" y="977"/>
                  </a:cubicBezTo>
                  <a:cubicBezTo>
                    <a:pt x="1014" y="703"/>
                    <a:pt x="1205" y="442"/>
                    <a:pt x="1384" y="173"/>
                  </a:cubicBezTo>
                  <a:cubicBezTo>
                    <a:pt x="1414" y="132"/>
                    <a:pt x="1421" y="80"/>
                    <a:pt x="1440" y="30"/>
                  </a:cubicBezTo>
                  <a:cubicBezTo>
                    <a:pt x="1426" y="20"/>
                    <a:pt x="1410" y="13"/>
                    <a:pt x="13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
            <p:cNvSpPr/>
            <p:nvPr/>
          </p:nvSpPr>
          <p:spPr>
            <a:xfrm>
              <a:off x="-1424283" y="3119698"/>
              <a:ext cx="87621" cy="50567"/>
            </a:xfrm>
            <a:custGeom>
              <a:avLst/>
              <a:gdLst/>
              <a:ahLst/>
              <a:cxnLst/>
              <a:rect l="l" t="t" r="r" b="b"/>
              <a:pathLst>
                <a:path w="1835" h="1059" extrusionOk="0">
                  <a:moveTo>
                    <a:pt x="1776" y="1"/>
                  </a:moveTo>
                  <a:cubicBezTo>
                    <a:pt x="1574" y="116"/>
                    <a:pt x="1376" y="233"/>
                    <a:pt x="1174" y="352"/>
                  </a:cubicBezTo>
                  <a:cubicBezTo>
                    <a:pt x="1162" y="359"/>
                    <a:pt x="1159" y="375"/>
                    <a:pt x="1148" y="382"/>
                  </a:cubicBezTo>
                  <a:cubicBezTo>
                    <a:pt x="1099" y="430"/>
                    <a:pt x="1054" y="483"/>
                    <a:pt x="994" y="516"/>
                  </a:cubicBezTo>
                  <a:cubicBezTo>
                    <a:pt x="725" y="689"/>
                    <a:pt x="430" y="801"/>
                    <a:pt x="127" y="901"/>
                  </a:cubicBezTo>
                  <a:cubicBezTo>
                    <a:pt x="86" y="917"/>
                    <a:pt x="56" y="961"/>
                    <a:pt x="0" y="1006"/>
                  </a:cubicBezTo>
                  <a:cubicBezTo>
                    <a:pt x="86" y="1040"/>
                    <a:pt x="157" y="1058"/>
                    <a:pt x="217" y="1058"/>
                  </a:cubicBezTo>
                  <a:cubicBezTo>
                    <a:pt x="269" y="1058"/>
                    <a:pt x="314" y="1044"/>
                    <a:pt x="351" y="1006"/>
                  </a:cubicBezTo>
                  <a:cubicBezTo>
                    <a:pt x="497" y="868"/>
                    <a:pt x="669" y="804"/>
                    <a:pt x="853" y="749"/>
                  </a:cubicBezTo>
                  <a:cubicBezTo>
                    <a:pt x="901" y="734"/>
                    <a:pt x="942" y="708"/>
                    <a:pt x="983" y="682"/>
                  </a:cubicBezTo>
                  <a:cubicBezTo>
                    <a:pt x="1193" y="551"/>
                    <a:pt x="1383" y="385"/>
                    <a:pt x="1619" y="292"/>
                  </a:cubicBezTo>
                  <a:cubicBezTo>
                    <a:pt x="1727" y="251"/>
                    <a:pt x="1805" y="143"/>
                    <a:pt x="1835" y="12"/>
                  </a:cubicBezTo>
                  <a:cubicBezTo>
                    <a:pt x="1809" y="9"/>
                    <a:pt x="1795" y="1"/>
                    <a:pt x="17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
            <p:cNvSpPr/>
            <p:nvPr/>
          </p:nvSpPr>
          <p:spPr>
            <a:xfrm>
              <a:off x="-2210582" y="3991852"/>
              <a:ext cx="65561" cy="49994"/>
            </a:xfrm>
            <a:custGeom>
              <a:avLst/>
              <a:gdLst/>
              <a:ahLst/>
              <a:cxnLst/>
              <a:rect l="l" t="t" r="r" b="b"/>
              <a:pathLst>
                <a:path w="1373" h="1047" extrusionOk="0">
                  <a:moveTo>
                    <a:pt x="1358" y="1"/>
                  </a:moveTo>
                  <a:lnTo>
                    <a:pt x="1358" y="1"/>
                  </a:lnTo>
                  <a:cubicBezTo>
                    <a:pt x="1290" y="30"/>
                    <a:pt x="1227" y="46"/>
                    <a:pt x="1175" y="82"/>
                  </a:cubicBezTo>
                  <a:cubicBezTo>
                    <a:pt x="992" y="217"/>
                    <a:pt x="808" y="360"/>
                    <a:pt x="625" y="501"/>
                  </a:cubicBezTo>
                  <a:cubicBezTo>
                    <a:pt x="426" y="662"/>
                    <a:pt x="229" y="823"/>
                    <a:pt x="0" y="1010"/>
                  </a:cubicBezTo>
                  <a:cubicBezTo>
                    <a:pt x="64" y="1028"/>
                    <a:pt x="98" y="1047"/>
                    <a:pt x="120" y="1047"/>
                  </a:cubicBezTo>
                  <a:cubicBezTo>
                    <a:pt x="124" y="1047"/>
                    <a:pt x="128" y="1047"/>
                    <a:pt x="131" y="1043"/>
                  </a:cubicBezTo>
                  <a:cubicBezTo>
                    <a:pt x="207" y="1010"/>
                    <a:pt x="288" y="972"/>
                    <a:pt x="355" y="924"/>
                  </a:cubicBezTo>
                  <a:cubicBezTo>
                    <a:pt x="655" y="700"/>
                    <a:pt x="954" y="472"/>
                    <a:pt x="1253" y="247"/>
                  </a:cubicBezTo>
                  <a:cubicBezTo>
                    <a:pt x="1323" y="191"/>
                    <a:pt x="1373" y="127"/>
                    <a:pt x="13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7"/>
            <p:cNvSpPr/>
            <p:nvPr/>
          </p:nvSpPr>
          <p:spPr>
            <a:xfrm>
              <a:off x="-2030469" y="3762461"/>
              <a:ext cx="46270" cy="89675"/>
            </a:xfrm>
            <a:custGeom>
              <a:avLst/>
              <a:gdLst/>
              <a:ahLst/>
              <a:cxnLst/>
              <a:rect l="l" t="t" r="r" b="b"/>
              <a:pathLst>
                <a:path w="969" h="1878" extrusionOk="0">
                  <a:moveTo>
                    <a:pt x="867" y="1"/>
                  </a:moveTo>
                  <a:cubicBezTo>
                    <a:pt x="826" y="95"/>
                    <a:pt x="759" y="173"/>
                    <a:pt x="770" y="236"/>
                  </a:cubicBezTo>
                  <a:cubicBezTo>
                    <a:pt x="793" y="330"/>
                    <a:pt x="744" y="386"/>
                    <a:pt x="714" y="454"/>
                  </a:cubicBezTo>
                  <a:cubicBezTo>
                    <a:pt x="674" y="550"/>
                    <a:pt x="613" y="637"/>
                    <a:pt x="565" y="730"/>
                  </a:cubicBezTo>
                  <a:cubicBezTo>
                    <a:pt x="498" y="857"/>
                    <a:pt x="464" y="1003"/>
                    <a:pt x="374" y="1104"/>
                  </a:cubicBezTo>
                  <a:cubicBezTo>
                    <a:pt x="172" y="1320"/>
                    <a:pt x="165" y="1612"/>
                    <a:pt x="1" y="1877"/>
                  </a:cubicBezTo>
                  <a:cubicBezTo>
                    <a:pt x="127" y="1844"/>
                    <a:pt x="176" y="1784"/>
                    <a:pt x="210" y="1720"/>
                  </a:cubicBezTo>
                  <a:cubicBezTo>
                    <a:pt x="310" y="1537"/>
                    <a:pt x="408" y="1351"/>
                    <a:pt x="494" y="1156"/>
                  </a:cubicBezTo>
                  <a:cubicBezTo>
                    <a:pt x="598" y="920"/>
                    <a:pt x="700" y="681"/>
                    <a:pt x="848" y="468"/>
                  </a:cubicBezTo>
                  <a:cubicBezTo>
                    <a:pt x="969" y="304"/>
                    <a:pt x="969" y="233"/>
                    <a:pt x="8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
            <p:cNvSpPr/>
            <p:nvPr/>
          </p:nvSpPr>
          <p:spPr>
            <a:xfrm>
              <a:off x="-1443049" y="2927122"/>
              <a:ext cx="58207" cy="45219"/>
            </a:xfrm>
            <a:custGeom>
              <a:avLst/>
              <a:gdLst/>
              <a:ahLst/>
              <a:cxnLst/>
              <a:rect l="l" t="t" r="r" b="b"/>
              <a:pathLst>
                <a:path w="1219" h="947" extrusionOk="0">
                  <a:moveTo>
                    <a:pt x="1137" y="0"/>
                  </a:moveTo>
                  <a:cubicBezTo>
                    <a:pt x="1103" y="27"/>
                    <a:pt x="1066" y="53"/>
                    <a:pt x="1036" y="83"/>
                  </a:cubicBezTo>
                  <a:cubicBezTo>
                    <a:pt x="853" y="262"/>
                    <a:pt x="628" y="381"/>
                    <a:pt x="423" y="528"/>
                  </a:cubicBezTo>
                  <a:cubicBezTo>
                    <a:pt x="311" y="610"/>
                    <a:pt x="195" y="692"/>
                    <a:pt x="90" y="781"/>
                  </a:cubicBezTo>
                  <a:cubicBezTo>
                    <a:pt x="57" y="807"/>
                    <a:pt x="45" y="864"/>
                    <a:pt x="0" y="947"/>
                  </a:cubicBezTo>
                  <a:cubicBezTo>
                    <a:pt x="147" y="879"/>
                    <a:pt x="254" y="849"/>
                    <a:pt x="337" y="785"/>
                  </a:cubicBezTo>
                  <a:cubicBezTo>
                    <a:pt x="427" y="718"/>
                    <a:pt x="490" y="621"/>
                    <a:pt x="568" y="543"/>
                  </a:cubicBezTo>
                  <a:cubicBezTo>
                    <a:pt x="602" y="509"/>
                    <a:pt x="651" y="490"/>
                    <a:pt x="692" y="460"/>
                  </a:cubicBezTo>
                  <a:cubicBezTo>
                    <a:pt x="770" y="400"/>
                    <a:pt x="849" y="345"/>
                    <a:pt x="927" y="284"/>
                  </a:cubicBezTo>
                  <a:cubicBezTo>
                    <a:pt x="1025" y="210"/>
                    <a:pt x="1118" y="127"/>
                    <a:pt x="1219" y="57"/>
                  </a:cubicBezTo>
                  <a:cubicBezTo>
                    <a:pt x="1193" y="38"/>
                    <a:pt x="1167" y="19"/>
                    <a:pt x="11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
            <p:cNvSpPr/>
            <p:nvPr/>
          </p:nvSpPr>
          <p:spPr>
            <a:xfrm>
              <a:off x="-1416452" y="2950663"/>
              <a:ext cx="71052" cy="52000"/>
            </a:xfrm>
            <a:custGeom>
              <a:avLst/>
              <a:gdLst/>
              <a:ahLst/>
              <a:cxnLst/>
              <a:rect l="l" t="t" r="r" b="b"/>
              <a:pathLst>
                <a:path w="1488" h="1089" extrusionOk="0">
                  <a:moveTo>
                    <a:pt x="1369" y="0"/>
                  </a:moveTo>
                  <a:cubicBezTo>
                    <a:pt x="1353" y="9"/>
                    <a:pt x="1339" y="19"/>
                    <a:pt x="1320" y="27"/>
                  </a:cubicBezTo>
                  <a:cubicBezTo>
                    <a:pt x="1309" y="31"/>
                    <a:pt x="1301" y="45"/>
                    <a:pt x="1290" y="53"/>
                  </a:cubicBezTo>
                  <a:cubicBezTo>
                    <a:pt x="1039" y="247"/>
                    <a:pt x="785" y="442"/>
                    <a:pt x="535" y="633"/>
                  </a:cubicBezTo>
                  <a:cubicBezTo>
                    <a:pt x="359" y="771"/>
                    <a:pt x="180" y="906"/>
                    <a:pt x="0" y="1040"/>
                  </a:cubicBezTo>
                  <a:cubicBezTo>
                    <a:pt x="8" y="1055"/>
                    <a:pt x="16" y="1073"/>
                    <a:pt x="23" y="1089"/>
                  </a:cubicBezTo>
                  <a:cubicBezTo>
                    <a:pt x="32" y="1088"/>
                    <a:pt x="42" y="1088"/>
                    <a:pt x="52" y="1088"/>
                  </a:cubicBezTo>
                  <a:cubicBezTo>
                    <a:pt x="62" y="1088"/>
                    <a:pt x="73" y="1088"/>
                    <a:pt x="83" y="1088"/>
                  </a:cubicBezTo>
                  <a:cubicBezTo>
                    <a:pt x="118" y="1088"/>
                    <a:pt x="151" y="1086"/>
                    <a:pt x="165" y="1070"/>
                  </a:cubicBezTo>
                  <a:cubicBezTo>
                    <a:pt x="378" y="808"/>
                    <a:pt x="707" y="681"/>
                    <a:pt x="931" y="435"/>
                  </a:cubicBezTo>
                  <a:cubicBezTo>
                    <a:pt x="1141" y="423"/>
                    <a:pt x="1193" y="199"/>
                    <a:pt x="1379" y="124"/>
                  </a:cubicBezTo>
                  <a:cubicBezTo>
                    <a:pt x="1417" y="109"/>
                    <a:pt x="1455" y="90"/>
                    <a:pt x="1488" y="64"/>
                  </a:cubicBezTo>
                  <a:cubicBezTo>
                    <a:pt x="1447" y="45"/>
                    <a:pt x="1410" y="23"/>
                    <a:pt x="1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
            <p:cNvSpPr/>
            <p:nvPr/>
          </p:nvSpPr>
          <p:spPr>
            <a:xfrm>
              <a:off x="-1935876" y="3131636"/>
              <a:ext cx="74681" cy="64319"/>
            </a:xfrm>
            <a:custGeom>
              <a:avLst/>
              <a:gdLst/>
              <a:ahLst/>
              <a:cxnLst/>
              <a:rect l="l" t="t" r="r" b="b"/>
              <a:pathLst>
                <a:path w="1564" h="1347" extrusionOk="0">
                  <a:moveTo>
                    <a:pt x="1563" y="1"/>
                  </a:moveTo>
                  <a:cubicBezTo>
                    <a:pt x="1519" y="9"/>
                    <a:pt x="1496" y="9"/>
                    <a:pt x="1481" y="16"/>
                  </a:cubicBezTo>
                  <a:cubicBezTo>
                    <a:pt x="1253" y="158"/>
                    <a:pt x="1065" y="353"/>
                    <a:pt x="838" y="491"/>
                  </a:cubicBezTo>
                  <a:cubicBezTo>
                    <a:pt x="722" y="562"/>
                    <a:pt x="632" y="682"/>
                    <a:pt x="532" y="779"/>
                  </a:cubicBezTo>
                  <a:cubicBezTo>
                    <a:pt x="482" y="824"/>
                    <a:pt x="434" y="861"/>
                    <a:pt x="389" y="910"/>
                  </a:cubicBezTo>
                  <a:cubicBezTo>
                    <a:pt x="263" y="1037"/>
                    <a:pt x="139" y="1167"/>
                    <a:pt x="1" y="1306"/>
                  </a:cubicBezTo>
                  <a:cubicBezTo>
                    <a:pt x="42" y="1332"/>
                    <a:pt x="75" y="1347"/>
                    <a:pt x="109" y="1347"/>
                  </a:cubicBezTo>
                  <a:cubicBezTo>
                    <a:pt x="150" y="1347"/>
                    <a:pt x="187" y="1321"/>
                    <a:pt x="236" y="1269"/>
                  </a:cubicBezTo>
                  <a:cubicBezTo>
                    <a:pt x="285" y="1220"/>
                    <a:pt x="322" y="1160"/>
                    <a:pt x="370" y="1108"/>
                  </a:cubicBezTo>
                  <a:cubicBezTo>
                    <a:pt x="475" y="999"/>
                    <a:pt x="610" y="917"/>
                    <a:pt x="681" y="775"/>
                  </a:cubicBezTo>
                  <a:cubicBezTo>
                    <a:pt x="699" y="737"/>
                    <a:pt x="737" y="708"/>
                    <a:pt x="770" y="685"/>
                  </a:cubicBezTo>
                  <a:cubicBezTo>
                    <a:pt x="984" y="528"/>
                    <a:pt x="1200" y="375"/>
                    <a:pt x="1417" y="218"/>
                  </a:cubicBezTo>
                  <a:cubicBezTo>
                    <a:pt x="1455" y="188"/>
                    <a:pt x="1496" y="154"/>
                    <a:pt x="1526" y="118"/>
                  </a:cubicBezTo>
                  <a:cubicBezTo>
                    <a:pt x="1545" y="91"/>
                    <a:pt x="1548" y="50"/>
                    <a:pt x="15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
            <p:cNvSpPr/>
            <p:nvPr/>
          </p:nvSpPr>
          <p:spPr>
            <a:xfrm>
              <a:off x="-2140581" y="3874721"/>
              <a:ext cx="49612" cy="52382"/>
            </a:xfrm>
            <a:custGeom>
              <a:avLst/>
              <a:gdLst/>
              <a:ahLst/>
              <a:cxnLst/>
              <a:rect l="l" t="t" r="r" b="b"/>
              <a:pathLst>
                <a:path w="1039" h="1097" extrusionOk="0">
                  <a:moveTo>
                    <a:pt x="983" y="1"/>
                  </a:moveTo>
                  <a:cubicBezTo>
                    <a:pt x="878" y="1"/>
                    <a:pt x="822" y="76"/>
                    <a:pt x="763" y="147"/>
                  </a:cubicBezTo>
                  <a:cubicBezTo>
                    <a:pt x="564" y="386"/>
                    <a:pt x="363" y="622"/>
                    <a:pt x="168" y="861"/>
                  </a:cubicBezTo>
                  <a:cubicBezTo>
                    <a:pt x="112" y="929"/>
                    <a:pt x="67" y="1003"/>
                    <a:pt x="0" y="1096"/>
                  </a:cubicBezTo>
                  <a:cubicBezTo>
                    <a:pt x="187" y="1074"/>
                    <a:pt x="235" y="1041"/>
                    <a:pt x="325" y="910"/>
                  </a:cubicBezTo>
                  <a:cubicBezTo>
                    <a:pt x="389" y="824"/>
                    <a:pt x="449" y="738"/>
                    <a:pt x="520" y="659"/>
                  </a:cubicBezTo>
                  <a:cubicBezTo>
                    <a:pt x="684" y="465"/>
                    <a:pt x="852" y="278"/>
                    <a:pt x="1020" y="83"/>
                  </a:cubicBezTo>
                  <a:cubicBezTo>
                    <a:pt x="1032" y="68"/>
                    <a:pt x="1032" y="46"/>
                    <a:pt x="1039" y="9"/>
                  </a:cubicBezTo>
                  <a:cubicBezTo>
                    <a:pt x="1020" y="5"/>
                    <a:pt x="1001" y="1"/>
                    <a:pt x="9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7"/>
            <p:cNvSpPr/>
            <p:nvPr/>
          </p:nvSpPr>
          <p:spPr>
            <a:xfrm>
              <a:off x="-2613306" y="4106786"/>
              <a:ext cx="73774" cy="10935"/>
            </a:xfrm>
            <a:custGeom>
              <a:avLst/>
              <a:gdLst/>
              <a:ahLst/>
              <a:cxnLst/>
              <a:rect l="l" t="t" r="r" b="b"/>
              <a:pathLst>
                <a:path w="1545" h="229" extrusionOk="0">
                  <a:moveTo>
                    <a:pt x="241" y="1"/>
                  </a:moveTo>
                  <a:cubicBezTo>
                    <a:pt x="162" y="1"/>
                    <a:pt x="84" y="16"/>
                    <a:pt x="1" y="61"/>
                  </a:cubicBezTo>
                  <a:cubicBezTo>
                    <a:pt x="222" y="165"/>
                    <a:pt x="454" y="218"/>
                    <a:pt x="693" y="218"/>
                  </a:cubicBezTo>
                  <a:cubicBezTo>
                    <a:pt x="749" y="218"/>
                    <a:pt x="805" y="213"/>
                    <a:pt x="861" y="206"/>
                  </a:cubicBezTo>
                  <a:lnTo>
                    <a:pt x="1022" y="206"/>
                  </a:lnTo>
                  <a:cubicBezTo>
                    <a:pt x="1167" y="213"/>
                    <a:pt x="1313" y="229"/>
                    <a:pt x="1463" y="229"/>
                  </a:cubicBezTo>
                  <a:cubicBezTo>
                    <a:pt x="1489" y="229"/>
                    <a:pt x="1519" y="177"/>
                    <a:pt x="1545" y="151"/>
                  </a:cubicBezTo>
                  <a:cubicBezTo>
                    <a:pt x="1538" y="132"/>
                    <a:pt x="1531" y="117"/>
                    <a:pt x="1523" y="101"/>
                  </a:cubicBezTo>
                  <a:cubicBezTo>
                    <a:pt x="1474" y="113"/>
                    <a:pt x="1422" y="117"/>
                    <a:pt x="1369" y="117"/>
                  </a:cubicBezTo>
                  <a:cubicBezTo>
                    <a:pt x="1313" y="117"/>
                    <a:pt x="1257" y="113"/>
                    <a:pt x="1198" y="106"/>
                  </a:cubicBezTo>
                  <a:cubicBezTo>
                    <a:pt x="1141" y="101"/>
                    <a:pt x="1086" y="98"/>
                    <a:pt x="1026" y="98"/>
                  </a:cubicBezTo>
                  <a:cubicBezTo>
                    <a:pt x="958" y="98"/>
                    <a:pt x="887" y="106"/>
                    <a:pt x="820" y="124"/>
                  </a:cubicBezTo>
                  <a:cubicBezTo>
                    <a:pt x="808" y="128"/>
                    <a:pt x="798" y="128"/>
                    <a:pt x="790" y="128"/>
                  </a:cubicBezTo>
                  <a:cubicBezTo>
                    <a:pt x="738" y="128"/>
                    <a:pt x="674" y="98"/>
                    <a:pt x="618" y="83"/>
                  </a:cubicBezTo>
                  <a:cubicBezTo>
                    <a:pt x="494" y="46"/>
                    <a:pt x="368" y="1"/>
                    <a:pt x="2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7"/>
            <p:cNvSpPr/>
            <p:nvPr/>
          </p:nvSpPr>
          <p:spPr>
            <a:xfrm>
              <a:off x="-1911954" y="3427972"/>
              <a:ext cx="23588" cy="69476"/>
            </a:xfrm>
            <a:custGeom>
              <a:avLst/>
              <a:gdLst/>
              <a:ahLst/>
              <a:cxnLst/>
              <a:rect l="l" t="t" r="r" b="b"/>
              <a:pathLst>
                <a:path w="494" h="1455" extrusionOk="0">
                  <a:moveTo>
                    <a:pt x="445" y="1"/>
                  </a:moveTo>
                  <a:cubicBezTo>
                    <a:pt x="337" y="285"/>
                    <a:pt x="247" y="513"/>
                    <a:pt x="157" y="744"/>
                  </a:cubicBezTo>
                  <a:cubicBezTo>
                    <a:pt x="76" y="965"/>
                    <a:pt x="0" y="1189"/>
                    <a:pt x="34" y="1455"/>
                  </a:cubicBezTo>
                  <a:cubicBezTo>
                    <a:pt x="150" y="1380"/>
                    <a:pt x="150" y="1380"/>
                    <a:pt x="165" y="1294"/>
                  </a:cubicBezTo>
                  <a:cubicBezTo>
                    <a:pt x="195" y="1148"/>
                    <a:pt x="224" y="1006"/>
                    <a:pt x="266" y="864"/>
                  </a:cubicBezTo>
                  <a:cubicBezTo>
                    <a:pt x="333" y="636"/>
                    <a:pt x="412" y="411"/>
                    <a:pt x="479" y="184"/>
                  </a:cubicBezTo>
                  <a:cubicBezTo>
                    <a:pt x="494" y="142"/>
                    <a:pt x="464" y="94"/>
                    <a:pt x="4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
            <p:cNvSpPr/>
            <p:nvPr/>
          </p:nvSpPr>
          <p:spPr>
            <a:xfrm>
              <a:off x="-1931245" y="3504372"/>
              <a:ext cx="23111" cy="73392"/>
            </a:xfrm>
            <a:custGeom>
              <a:avLst/>
              <a:gdLst/>
              <a:ahLst/>
              <a:cxnLst/>
              <a:rect l="l" t="t" r="r" b="b"/>
              <a:pathLst>
                <a:path w="484" h="1537" extrusionOk="0">
                  <a:moveTo>
                    <a:pt x="385" y="0"/>
                  </a:moveTo>
                  <a:cubicBezTo>
                    <a:pt x="333" y="184"/>
                    <a:pt x="262" y="348"/>
                    <a:pt x="251" y="521"/>
                  </a:cubicBezTo>
                  <a:cubicBezTo>
                    <a:pt x="244" y="707"/>
                    <a:pt x="195" y="871"/>
                    <a:pt x="131" y="1047"/>
                  </a:cubicBezTo>
                  <a:cubicBezTo>
                    <a:pt x="83" y="1189"/>
                    <a:pt x="0" y="1350"/>
                    <a:pt x="131" y="1537"/>
                  </a:cubicBezTo>
                  <a:cubicBezTo>
                    <a:pt x="166" y="1470"/>
                    <a:pt x="188" y="1436"/>
                    <a:pt x="199" y="1395"/>
                  </a:cubicBezTo>
                  <a:cubicBezTo>
                    <a:pt x="259" y="1211"/>
                    <a:pt x="202" y="999"/>
                    <a:pt x="340" y="835"/>
                  </a:cubicBezTo>
                  <a:cubicBezTo>
                    <a:pt x="323" y="628"/>
                    <a:pt x="390" y="442"/>
                    <a:pt x="449" y="255"/>
                  </a:cubicBezTo>
                  <a:cubicBezTo>
                    <a:pt x="475" y="165"/>
                    <a:pt x="483" y="76"/>
                    <a:pt x="3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
            <p:cNvSpPr/>
            <p:nvPr/>
          </p:nvSpPr>
          <p:spPr>
            <a:xfrm>
              <a:off x="-2095982" y="3276605"/>
              <a:ext cx="30894" cy="73392"/>
            </a:xfrm>
            <a:custGeom>
              <a:avLst/>
              <a:gdLst/>
              <a:ahLst/>
              <a:cxnLst/>
              <a:rect l="l" t="t" r="r" b="b"/>
              <a:pathLst>
                <a:path w="647" h="1537" extrusionOk="0">
                  <a:moveTo>
                    <a:pt x="614" y="1"/>
                  </a:moveTo>
                  <a:cubicBezTo>
                    <a:pt x="614" y="4"/>
                    <a:pt x="614" y="8"/>
                    <a:pt x="617" y="12"/>
                  </a:cubicBezTo>
                  <a:cubicBezTo>
                    <a:pt x="617" y="8"/>
                    <a:pt x="621" y="4"/>
                    <a:pt x="621" y="1"/>
                  </a:cubicBezTo>
                  <a:close/>
                  <a:moveTo>
                    <a:pt x="617" y="12"/>
                  </a:moveTo>
                  <a:cubicBezTo>
                    <a:pt x="538" y="195"/>
                    <a:pt x="457" y="379"/>
                    <a:pt x="378" y="562"/>
                  </a:cubicBezTo>
                  <a:cubicBezTo>
                    <a:pt x="277" y="805"/>
                    <a:pt x="179" y="1043"/>
                    <a:pt x="83" y="1287"/>
                  </a:cubicBezTo>
                  <a:cubicBezTo>
                    <a:pt x="53" y="1369"/>
                    <a:pt x="31" y="1455"/>
                    <a:pt x="0" y="1537"/>
                  </a:cubicBezTo>
                  <a:cubicBezTo>
                    <a:pt x="64" y="1533"/>
                    <a:pt x="112" y="1514"/>
                    <a:pt x="127" y="1481"/>
                  </a:cubicBezTo>
                  <a:cubicBezTo>
                    <a:pt x="176" y="1380"/>
                    <a:pt x="195" y="1264"/>
                    <a:pt x="255" y="1171"/>
                  </a:cubicBezTo>
                  <a:cubicBezTo>
                    <a:pt x="457" y="842"/>
                    <a:pt x="505" y="460"/>
                    <a:pt x="636" y="113"/>
                  </a:cubicBezTo>
                  <a:cubicBezTo>
                    <a:pt x="647" y="87"/>
                    <a:pt x="628" y="46"/>
                    <a:pt x="617"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
            <p:cNvSpPr/>
            <p:nvPr/>
          </p:nvSpPr>
          <p:spPr>
            <a:xfrm>
              <a:off x="-1553685" y="3120605"/>
              <a:ext cx="64988" cy="21297"/>
            </a:xfrm>
            <a:custGeom>
              <a:avLst/>
              <a:gdLst/>
              <a:ahLst/>
              <a:cxnLst/>
              <a:rect l="l" t="t" r="r" b="b"/>
              <a:pathLst>
                <a:path w="1361" h="446" extrusionOk="0">
                  <a:moveTo>
                    <a:pt x="0" y="416"/>
                  </a:moveTo>
                  <a:lnTo>
                    <a:pt x="0" y="423"/>
                  </a:lnTo>
                  <a:cubicBezTo>
                    <a:pt x="4" y="419"/>
                    <a:pt x="4" y="419"/>
                    <a:pt x="7" y="416"/>
                  </a:cubicBezTo>
                  <a:close/>
                  <a:moveTo>
                    <a:pt x="1346" y="0"/>
                  </a:moveTo>
                  <a:cubicBezTo>
                    <a:pt x="1218" y="30"/>
                    <a:pt x="1091" y="75"/>
                    <a:pt x="964" y="83"/>
                  </a:cubicBezTo>
                  <a:cubicBezTo>
                    <a:pt x="673" y="102"/>
                    <a:pt x="407" y="202"/>
                    <a:pt x="142" y="299"/>
                  </a:cubicBezTo>
                  <a:cubicBezTo>
                    <a:pt x="90" y="318"/>
                    <a:pt x="52" y="375"/>
                    <a:pt x="7" y="416"/>
                  </a:cubicBezTo>
                  <a:cubicBezTo>
                    <a:pt x="45" y="438"/>
                    <a:pt x="82" y="445"/>
                    <a:pt x="116" y="445"/>
                  </a:cubicBezTo>
                  <a:cubicBezTo>
                    <a:pt x="198" y="445"/>
                    <a:pt x="276" y="408"/>
                    <a:pt x="359" y="385"/>
                  </a:cubicBezTo>
                  <a:cubicBezTo>
                    <a:pt x="572" y="326"/>
                    <a:pt x="773" y="221"/>
                    <a:pt x="998" y="187"/>
                  </a:cubicBezTo>
                  <a:cubicBezTo>
                    <a:pt x="1125" y="169"/>
                    <a:pt x="1241" y="94"/>
                    <a:pt x="1360" y="42"/>
                  </a:cubicBezTo>
                  <a:cubicBezTo>
                    <a:pt x="1357" y="30"/>
                    <a:pt x="1353" y="16"/>
                    <a:pt x="1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
            <p:cNvSpPr/>
            <p:nvPr/>
          </p:nvSpPr>
          <p:spPr>
            <a:xfrm>
              <a:off x="-2230398" y="3963441"/>
              <a:ext cx="55008" cy="43643"/>
            </a:xfrm>
            <a:custGeom>
              <a:avLst/>
              <a:gdLst/>
              <a:ahLst/>
              <a:cxnLst/>
              <a:rect l="l" t="t" r="r" b="b"/>
              <a:pathLst>
                <a:path w="1152" h="914" extrusionOk="0">
                  <a:moveTo>
                    <a:pt x="1152" y="1"/>
                  </a:moveTo>
                  <a:lnTo>
                    <a:pt x="1152" y="1"/>
                  </a:lnTo>
                  <a:cubicBezTo>
                    <a:pt x="767" y="293"/>
                    <a:pt x="386" y="581"/>
                    <a:pt x="1" y="872"/>
                  </a:cubicBezTo>
                  <a:cubicBezTo>
                    <a:pt x="8" y="887"/>
                    <a:pt x="16" y="902"/>
                    <a:pt x="23" y="913"/>
                  </a:cubicBezTo>
                  <a:cubicBezTo>
                    <a:pt x="106" y="883"/>
                    <a:pt x="195" y="865"/>
                    <a:pt x="263" y="816"/>
                  </a:cubicBezTo>
                  <a:cubicBezTo>
                    <a:pt x="505" y="644"/>
                    <a:pt x="744" y="465"/>
                    <a:pt x="980" y="285"/>
                  </a:cubicBezTo>
                  <a:cubicBezTo>
                    <a:pt x="1070" y="218"/>
                    <a:pt x="1152" y="147"/>
                    <a:pt x="1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
            <p:cNvSpPr/>
            <p:nvPr/>
          </p:nvSpPr>
          <p:spPr>
            <a:xfrm>
              <a:off x="-1462149" y="2920485"/>
              <a:ext cx="38964" cy="27552"/>
            </a:xfrm>
            <a:custGeom>
              <a:avLst/>
              <a:gdLst/>
              <a:ahLst/>
              <a:cxnLst/>
              <a:rect l="l" t="t" r="r" b="b"/>
              <a:pathLst>
                <a:path w="816" h="577" extrusionOk="0">
                  <a:moveTo>
                    <a:pt x="654" y="1"/>
                  </a:moveTo>
                  <a:cubicBezTo>
                    <a:pt x="565" y="72"/>
                    <a:pt x="471" y="143"/>
                    <a:pt x="378" y="206"/>
                  </a:cubicBezTo>
                  <a:cubicBezTo>
                    <a:pt x="233" y="304"/>
                    <a:pt x="102" y="405"/>
                    <a:pt x="0" y="577"/>
                  </a:cubicBezTo>
                  <a:cubicBezTo>
                    <a:pt x="53" y="562"/>
                    <a:pt x="94" y="562"/>
                    <a:pt x="128" y="543"/>
                  </a:cubicBezTo>
                  <a:cubicBezTo>
                    <a:pt x="247" y="468"/>
                    <a:pt x="363" y="386"/>
                    <a:pt x="479" y="311"/>
                  </a:cubicBezTo>
                  <a:cubicBezTo>
                    <a:pt x="580" y="244"/>
                    <a:pt x="681" y="188"/>
                    <a:pt x="752" y="80"/>
                  </a:cubicBezTo>
                  <a:cubicBezTo>
                    <a:pt x="771" y="49"/>
                    <a:pt x="793" y="27"/>
                    <a:pt x="8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
            <p:cNvSpPr/>
            <p:nvPr/>
          </p:nvSpPr>
          <p:spPr>
            <a:xfrm>
              <a:off x="-2662345" y="3904040"/>
              <a:ext cx="72007" cy="25737"/>
            </a:xfrm>
            <a:custGeom>
              <a:avLst/>
              <a:gdLst/>
              <a:ahLst/>
              <a:cxnLst/>
              <a:rect l="l" t="t" r="r" b="b"/>
              <a:pathLst>
                <a:path w="1508" h="539" extrusionOk="0">
                  <a:moveTo>
                    <a:pt x="12" y="1"/>
                  </a:moveTo>
                  <a:cubicBezTo>
                    <a:pt x="8" y="15"/>
                    <a:pt x="4" y="27"/>
                    <a:pt x="1" y="41"/>
                  </a:cubicBezTo>
                  <a:cubicBezTo>
                    <a:pt x="90" y="97"/>
                    <a:pt x="176" y="184"/>
                    <a:pt x="273" y="202"/>
                  </a:cubicBezTo>
                  <a:cubicBezTo>
                    <a:pt x="565" y="265"/>
                    <a:pt x="841" y="355"/>
                    <a:pt x="1114" y="472"/>
                  </a:cubicBezTo>
                  <a:cubicBezTo>
                    <a:pt x="1189" y="505"/>
                    <a:pt x="1271" y="539"/>
                    <a:pt x="1357" y="539"/>
                  </a:cubicBezTo>
                  <a:cubicBezTo>
                    <a:pt x="1406" y="539"/>
                    <a:pt x="1454" y="527"/>
                    <a:pt x="1507" y="498"/>
                  </a:cubicBezTo>
                  <a:cubicBezTo>
                    <a:pt x="1111" y="273"/>
                    <a:pt x="636" y="262"/>
                    <a:pt x="236" y="45"/>
                  </a:cubicBezTo>
                  <a:cubicBezTo>
                    <a:pt x="172" y="11"/>
                    <a:pt x="86" y="1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7"/>
            <p:cNvSpPr/>
            <p:nvPr/>
          </p:nvSpPr>
          <p:spPr>
            <a:xfrm>
              <a:off x="-1346307" y="3033844"/>
              <a:ext cx="61789" cy="45744"/>
            </a:xfrm>
            <a:custGeom>
              <a:avLst/>
              <a:gdLst/>
              <a:ahLst/>
              <a:cxnLst/>
              <a:rect l="l" t="t" r="r" b="b"/>
              <a:pathLst>
                <a:path w="1294" h="958" extrusionOk="0">
                  <a:moveTo>
                    <a:pt x="1294" y="1"/>
                  </a:moveTo>
                  <a:lnTo>
                    <a:pt x="1294" y="1"/>
                  </a:lnTo>
                  <a:cubicBezTo>
                    <a:pt x="826" y="263"/>
                    <a:pt x="431" y="610"/>
                    <a:pt x="0" y="910"/>
                  </a:cubicBezTo>
                  <a:cubicBezTo>
                    <a:pt x="5" y="924"/>
                    <a:pt x="8" y="939"/>
                    <a:pt x="12" y="954"/>
                  </a:cubicBezTo>
                  <a:lnTo>
                    <a:pt x="41" y="954"/>
                  </a:lnTo>
                  <a:cubicBezTo>
                    <a:pt x="53" y="958"/>
                    <a:pt x="60" y="958"/>
                    <a:pt x="72" y="958"/>
                  </a:cubicBezTo>
                  <a:cubicBezTo>
                    <a:pt x="83" y="958"/>
                    <a:pt x="94" y="954"/>
                    <a:pt x="105" y="950"/>
                  </a:cubicBezTo>
                  <a:cubicBezTo>
                    <a:pt x="184" y="894"/>
                    <a:pt x="255" y="831"/>
                    <a:pt x="333" y="775"/>
                  </a:cubicBezTo>
                  <a:cubicBezTo>
                    <a:pt x="546" y="622"/>
                    <a:pt x="763" y="479"/>
                    <a:pt x="969" y="322"/>
                  </a:cubicBezTo>
                  <a:cubicBezTo>
                    <a:pt x="1088" y="229"/>
                    <a:pt x="1185" y="109"/>
                    <a:pt x="1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7"/>
            <p:cNvSpPr/>
            <p:nvPr/>
          </p:nvSpPr>
          <p:spPr>
            <a:xfrm>
              <a:off x="-1504121" y="3134548"/>
              <a:ext cx="59306" cy="23923"/>
            </a:xfrm>
            <a:custGeom>
              <a:avLst/>
              <a:gdLst/>
              <a:ahLst/>
              <a:cxnLst/>
              <a:rect l="l" t="t" r="r" b="b"/>
              <a:pathLst>
                <a:path w="1242" h="501" extrusionOk="0">
                  <a:moveTo>
                    <a:pt x="1156" y="0"/>
                  </a:moveTo>
                  <a:cubicBezTo>
                    <a:pt x="1141" y="0"/>
                    <a:pt x="1130" y="4"/>
                    <a:pt x="1115" y="7"/>
                  </a:cubicBezTo>
                  <a:cubicBezTo>
                    <a:pt x="779" y="112"/>
                    <a:pt x="446" y="217"/>
                    <a:pt x="113" y="326"/>
                  </a:cubicBezTo>
                  <a:cubicBezTo>
                    <a:pt x="49" y="344"/>
                    <a:pt x="1" y="388"/>
                    <a:pt x="46" y="501"/>
                  </a:cubicBezTo>
                  <a:cubicBezTo>
                    <a:pt x="450" y="362"/>
                    <a:pt x="853" y="231"/>
                    <a:pt x="1242" y="22"/>
                  </a:cubicBezTo>
                  <a:cubicBezTo>
                    <a:pt x="1212" y="7"/>
                    <a:pt x="1186" y="0"/>
                    <a:pt x="11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
            <p:cNvSpPr/>
            <p:nvPr/>
          </p:nvSpPr>
          <p:spPr>
            <a:xfrm>
              <a:off x="-2009937" y="3180245"/>
              <a:ext cx="34332" cy="49803"/>
            </a:xfrm>
            <a:custGeom>
              <a:avLst/>
              <a:gdLst/>
              <a:ahLst/>
              <a:cxnLst/>
              <a:rect l="l" t="t" r="r" b="b"/>
              <a:pathLst>
                <a:path w="719" h="1043" extrusionOk="0">
                  <a:moveTo>
                    <a:pt x="718" y="0"/>
                  </a:moveTo>
                  <a:lnTo>
                    <a:pt x="718" y="0"/>
                  </a:lnTo>
                  <a:cubicBezTo>
                    <a:pt x="427" y="311"/>
                    <a:pt x="154" y="632"/>
                    <a:pt x="0" y="1043"/>
                  </a:cubicBezTo>
                  <a:cubicBezTo>
                    <a:pt x="228" y="949"/>
                    <a:pt x="273" y="710"/>
                    <a:pt x="415" y="549"/>
                  </a:cubicBezTo>
                  <a:cubicBezTo>
                    <a:pt x="553" y="392"/>
                    <a:pt x="703" y="232"/>
                    <a:pt x="7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
            <p:cNvSpPr/>
            <p:nvPr/>
          </p:nvSpPr>
          <p:spPr>
            <a:xfrm>
              <a:off x="-2046752" y="3381941"/>
              <a:ext cx="22777" cy="64271"/>
            </a:xfrm>
            <a:custGeom>
              <a:avLst/>
              <a:gdLst/>
              <a:ahLst/>
              <a:cxnLst/>
              <a:rect l="l" t="t" r="r" b="b"/>
              <a:pathLst>
                <a:path w="477" h="1346" extrusionOk="0">
                  <a:moveTo>
                    <a:pt x="401" y="0"/>
                  </a:moveTo>
                  <a:cubicBezTo>
                    <a:pt x="378" y="57"/>
                    <a:pt x="360" y="105"/>
                    <a:pt x="342" y="150"/>
                  </a:cubicBezTo>
                  <a:cubicBezTo>
                    <a:pt x="263" y="374"/>
                    <a:pt x="173" y="595"/>
                    <a:pt x="106" y="826"/>
                  </a:cubicBezTo>
                  <a:cubicBezTo>
                    <a:pt x="57" y="991"/>
                    <a:pt x="42" y="1163"/>
                    <a:pt x="12" y="1331"/>
                  </a:cubicBezTo>
                  <a:cubicBezTo>
                    <a:pt x="57" y="1271"/>
                    <a:pt x="113" y="1211"/>
                    <a:pt x="143" y="1144"/>
                  </a:cubicBezTo>
                  <a:cubicBezTo>
                    <a:pt x="180" y="1073"/>
                    <a:pt x="192" y="987"/>
                    <a:pt x="218" y="909"/>
                  </a:cubicBezTo>
                  <a:cubicBezTo>
                    <a:pt x="292" y="662"/>
                    <a:pt x="368" y="415"/>
                    <a:pt x="449" y="169"/>
                  </a:cubicBezTo>
                  <a:cubicBezTo>
                    <a:pt x="476" y="97"/>
                    <a:pt x="461" y="52"/>
                    <a:pt x="401" y="0"/>
                  </a:cubicBezTo>
                  <a:close/>
                  <a:moveTo>
                    <a:pt x="12" y="1331"/>
                  </a:moveTo>
                  <a:lnTo>
                    <a:pt x="12" y="1331"/>
                  </a:lnTo>
                  <a:cubicBezTo>
                    <a:pt x="9" y="1335"/>
                    <a:pt x="5" y="1342"/>
                    <a:pt x="1" y="1346"/>
                  </a:cubicBezTo>
                  <a:lnTo>
                    <a:pt x="9" y="1346"/>
                  </a:lnTo>
                  <a:cubicBezTo>
                    <a:pt x="9" y="1342"/>
                    <a:pt x="12" y="1335"/>
                    <a:pt x="12" y="133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
            <p:cNvSpPr/>
            <p:nvPr/>
          </p:nvSpPr>
          <p:spPr>
            <a:xfrm>
              <a:off x="-2059215" y="3290166"/>
              <a:ext cx="23254" cy="50949"/>
            </a:xfrm>
            <a:custGeom>
              <a:avLst/>
              <a:gdLst/>
              <a:ahLst/>
              <a:cxnLst/>
              <a:rect l="l" t="t" r="r" b="b"/>
              <a:pathLst>
                <a:path w="487" h="1067" extrusionOk="0">
                  <a:moveTo>
                    <a:pt x="434" y="0"/>
                  </a:moveTo>
                  <a:cubicBezTo>
                    <a:pt x="386" y="57"/>
                    <a:pt x="322" y="113"/>
                    <a:pt x="299" y="176"/>
                  </a:cubicBezTo>
                  <a:cubicBezTo>
                    <a:pt x="194" y="464"/>
                    <a:pt x="101" y="756"/>
                    <a:pt x="1" y="1051"/>
                  </a:cubicBezTo>
                  <a:cubicBezTo>
                    <a:pt x="30" y="1059"/>
                    <a:pt x="53" y="1066"/>
                    <a:pt x="72" y="1066"/>
                  </a:cubicBezTo>
                  <a:cubicBezTo>
                    <a:pt x="135" y="1066"/>
                    <a:pt x="161" y="1014"/>
                    <a:pt x="180" y="965"/>
                  </a:cubicBezTo>
                  <a:cubicBezTo>
                    <a:pt x="247" y="778"/>
                    <a:pt x="307" y="592"/>
                    <a:pt x="370" y="404"/>
                  </a:cubicBezTo>
                  <a:cubicBezTo>
                    <a:pt x="412" y="278"/>
                    <a:pt x="449" y="150"/>
                    <a:pt x="486" y="27"/>
                  </a:cubicBezTo>
                  <a:cubicBezTo>
                    <a:pt x="468" y="16"/>
                    <a:pt x="449" y="8"/>
                    <a:pt x="4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7"/>
            <p:cNvSpPr/>
            <p:nvPr/>
          </p:nvSpPr>
          <p:spPr>
            <a:xfrm>
              <a:off x="-1543180" y="3151165"/>
              <a:ext cx="36815" cy="16426"/>
            </a:xfrm>
            <a:custGeom>
              <a:avLst/>
              <a:gdLst/>
              <a:ahLst/>
              <a:cxnLst/>
              <a:rect l="l" t="t" r="r" b="b"/>
              <a:pathLst>
                <a:path w="771" h="344" extrusionOk="0">
                  <a:moveTo>
                    <a:pt x="550" y="0"/>
                  </a:moveTo>
                  <a:cubicBezTo>
                    <a:pt x="337" y="0"/>
                    <a:pt x="165" y="116"/>
                    <a:pt x="1" y="242"/>
                  </a:cubicBezTo>
                  <a:cubicBezTo>
                    <a:pt x="8" y="310"/>
                    <a:pt x="34" y="344"/>
                    <a:pt x="79" y="344"/>
                  </a:cubicBezTo>
                  <a:cubicBezTo>
                    <a:pt x="90" y="344"/>
                    <a:pt x="105" y="344"/>
                    <a:pt x="116" y="337"/>
                  </a:cubicBezTo>
                  <a:cubicBezTo>
                    <a:pt x="303" y="280"/>
                    <a:pt x="490" y="216"/>
                    <a:pt x="669" y="149"/>
                  </a:cubicBezTo>
                  <a:cubicBezTo>
                    <a:pt x="707" y="135"/>
                    <a:pt x="729" y="85"/>
                    <a:pt x="770" y="37"/>
                  </a:cubicBezTo>
                  <a:cubicBezTo>
                    <a:pt x="692" y="11"/>
                    <a:pt x="621" y="0"/>
                    <a:pt x="5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7"/>
            <p:cNvSpPr/>
            <p:nvPr/>
          </p:nvSpPr>
          <p:spPr>
            <a:xfrm>
              <a:off x="-1952111" y="3419234"/>
              <a:ext cx="24114" cy="70383"/>
            </a:xfrm>
            <a:custGeom>
              <a:avLst/>
              <a:gdLst/>
              <a:ahLst/>
              <a:cxnLst/>
              <a:rect l="l" t="t" r="r" b="b"/>
              <a:pathLst>
                <a:path w="505" h="1474" extrusionOk="0">
                  <a:moveTo>
                    <a:pt x="427" y="1"/>
                  </a:moveTo>
                  <a:cubicBezTo>
                    <a:pt x="367" y="218"/>
                    <a:pt x="311" y="434"/>
                    <a:pt x="251" y="651"/>
                  </a:cubicBezTo>
                  <a:cubicBezTo>
                    <a:pt x="244" y="681"/>
                    <a:pt x="225" y="711"/>
                    <a:pt x="213" y="741"/>
                  </a:cubicBezTo>
                  <a:cubicBezTo>
                    <a:pt x="184" y="827"/>
                    <a:pt x="146" y="908"/>
                    <a:pt x="132" y="995"/>
                  </a:cubicBezTo>
                  <a:cubicBezTo>
                    <a:pt x="120" y="1055"/>
                    <a:pt x="135" y="1096"/>
                    <a:pt x="75" y="1155"/>
                  </a:cubicBezTo>
                  <a:cubicBezTo>
                    <a:pt x="1" y="1234"/>
                    <a:pt x="56" y="1402"/>
                    <a:pt x="158" y="1474"/>
                  </a:cubicBezTo>
                  <a:cubicBezTo>
                    <a:pt x="176" y="1305"/>
                    <a:pt x="184" y="1141"/>
                    <a:pt x="221" y="984"/>
                  </a:cubicBezTo>
                  <a:cubicBezTo>
                    <a:pt x="254" y="812"/>
                    <a:pt x="315" y="647"/>
                    <a:pt x="370" y="482"/>
                  </a:cubicBezTo>
                  <a:cubicBezTo>
                    <a:pt x="423" y="330"/>
                    <a:pt x="505" y="184"/>
                    <a:pt x="486" y="16"/>
                  </a:cubicBezTo>
                  <a:cubicBezTo>
                    <a:pt x="463" y="11"/>
                    <a:pt x="446" y="8"/>
                    <a:pt x="4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
            <p:cNvSpPr/>
            <p:nvPr/>
          </p:nvSpPr>
          <p:spPr>
            <a:xfrm>
              <a:off x="-1964288" y="3133784"/>
              <a:ext cx="34332" cy="33807"/>
            </a:xfrm>
            <a:custGeom>
              <a:avLst/>
              <a:gdLst/>
              <a:ahLst/>
              <a:cxnLst/>
              <a:rect l="l" t="t" r="r" b="b"/>
              <a:pathLst>
                <a:path w="719" h="708" extrusionOk="0">
                  <a:moveTo>
                    <a:pt x="692" y="5"/>
                  </a:moveTo>
                  <a:cubicBezTo>
                    <a:pt x="659" y="9"/>
                    <a:pt x="618" y="1"/>
                    <a:pt x="596" y="20"/>
                  </a:cubicBezTo>
                  <a:cubicBezTo>
                    <a:pt x="420" y="188"/>
                    <a:pt x="240" y="356"/>
                    <a:pt x="68" y="528"/>
                  </a:cubicBezTo>
                  <a:cubicBezTo>
                    <a:pt x="23" y="573"/>
                    <a:pt x="1" y="637"/>
                    <a:pt x="87" y="708"/>
                  </a:cubicBezTo>
                  <a:cubicBezTo>
                    <a:pt x="337" y="525"/>
                    <a:pt x="528" y="289"/>
                    <a:pt x="718" y="54"/>
                  </a:cubicBezTo>
                  <a:cubicBezTo>
                    <a:pt x="711" y="38"/>
                    <a:pt x="701" y="20"/>
                    <a:pt x="692"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
            <p:cNvSpPr/>
            <p:nvPr/>
          </p:nvSpPr>
          <p:spPr>
            <a:xfrm>
              <a:off x="-2630018" y="3883698"/>
              <a:ext cx="78406" cy="21965"/>
            </a:xfrm>
            <a:custGeom>
              <a:avLst/>
              <a:gdLst/>
              <a:ahLst/>
              <a:cxnLst/>
              <a:rect l="l" t="t" r="r" b="b"/>
              <a:pathLst>
                <a:path w="1642" h="460" extrusionOk="0">
                  <a:moveTo>
                    <a:pt x="41" y="0"/>
                  </a:moveTo>
                  <a:cubicBezTo>
                    <a:pt x="30" y="0"/>
                    <a:pt x="19" y="11"/>
                    <a:pt x="0" y="18"/>
                  </a:cubicBezTo>
                  <a:cubicBezTo>
                    <a:pt x="4" y="49"/>
                    <a:pt x="4" y="82"/>
                    <a:pt x="7" y="123"/>
                  </a:cubicBezTo>
                  <a:lnTo>
                    <a:pt x="78" y="123"/>
                  </a:lnTo>
                  <a:cubicBezTo>
                    <a:pt x="101" y="123"/>
                    <a:pt x="120" y="123"/>
                    <a:pt x="142" y="127"/>
                  </a:cubicBezTo>
                  <a:cubicBezTo>
                    <a:pt x="337" y="180"/>
                    <a:pt x="530" y="243"/>
                    <a:pt x="729" y="292"/>
                  </a:cubicBezTo>
                  <a:cubicBezTo>
                    <a:pt x="979" y="355"/>
                    <a:pt x="1230" y="408"/>
                    <a:pt x="1484" y="460"/>
                  </a:cubicBezTo>
                  <a:lnTo>
                    <a:pt x="1499" y="460"/>
                  </a:lnTo>
                  <a:cubicBezTo>
                    <a:pt x="1536" y="460"/>
                    <a:pt x="1581" y="437"/>
                    <a:pt x="1641" y="422"/>
                  </a:cubicBezTo>
                  <a:cubicBezTo>
                    <a:pt x="1596" y="389"/>
                    <a:pt x="1585" y="374"/>
                    <a:pt x="1574" y="374"/>
                  </a:cubicBezTo>
                  <a:cubicBezTo>
                    <a:pt x="1305" y="340"/>
                    <a:pt x="1032" y="332"/>
                    <a:pt x="770" y="225"/>
                  </a:cubicBezTo>
                  <a:cubicBezTo>
                    <a:pt x="538" y="123"/>
                    <a:pt x="288" y="71"/>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
            <p:cNvSpPr/>
            <p:nvPr/>
          </p:nvSpPr>
          <p:spPr>
            <a:xfrm>
              <a:off x="-1983531" y="3710557"/>
              <a:ext cx="22156" cy="47654"/>
            </a:xfrm>
            <a:custGeom>
              <a:avLst/>
              <a:gdLst/>
              <a:ahLst/>
              <a:cxnLst/>
              <a:rect l="l" t="t" r="r" b="b"/>
              <a:pathLst>
                <a:path w="464" h="998" extrusionOk="0">
                  <a:moveTo>
                    <a:pt x="415" y="0"/>
                  </a:moveTo>
                  <a:cubicBezTo>
                    <a:pt x="400" y="19"/>
                    <a:pt x="381" y="30"/>
                    <a:pt x="374" y="49"/>
                  </a:cubicBezTo>
                  <a:cubicBezTo>
                    <a:pt x="314" y="172"/>
                    <a:pt x="284" y="333"/>
                    <a:pt x="191" y="419"/>
                  </a:cubicBezTo>
                  <a:cubicBezTo>
                    <a:pt x="49" y="546"/>
                    <a:pt x="31" y="699"/>
                    <a:pt x="5" y="860"/>
                  </a:cubicBezTo>
                  <a:cubicBezTo>
                    <a:pt x="0" y="894"/>
                    <a:pt x="19" y="931"/>
                    <a:pt x="34" y="998"/>
                  </a:cubicBezTo>
                  <a:cubicBezTo>
                    <a:pt x="240" y="680"/>
                    <a:pt x="348" y="359"/>
                    <a:pt x="464" y="41"/>
                  </a:cubicBezTo>
                  <a:cubicBezTo>
                    <a:pt x="464" y="38"/>
                    <a:pt x="434" y="19"/>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
            <p:cNvSpPr/>
            <p:nvPr/>
          </p:nvSpPr>
          <p:spPr>
            <a:xfrm>
              <a:off x="-1975652" y="3202353"/>
              <a:ext cx="34141" cy="51427"/>
            </a:xfrm>
            <a:custGeom>
              <a:avLst/>
              <a:gdLst/>
              <a:ahLst/>
              <a:cxnLst/>
              <a:rect l="l" t="t" r="r" b="b"/>
              <a:pathLst>
                <a:path w="715" h="1077" extrusionOk="0">
                  <a:moveTo>
                    <a:pt x="714" y="0"/>
                  </a:moveTo>
                  <a:cubicBezTo>
                    <a:pt x="485" y="285"/>
                    <a:pt x="276" y="576"/>
                    <a:pt x="71" y="871"/>
                  </a:cubicBezTo>
                  <a:cubicBezTo>
                    <a:pt x="37" y="920"/>
                    <a:pt x="23" y="984"/>
                    <a:pt x="0" y="1040"/>
                  </a:cubicBezTo>
                  <a:cubicBezTo>
                    <a:pt x="23" y="1051"/>
                    <a:pt x="41" y="1062"/>
                    <a:pt x="64" y="1077"/>
                  </a:cubicBezTo>
                  <a:cubicBezTo>
                    <a:pt x="187" y="902"/>
                    <a:pt x="321" y="730"/>
                    <a:pt x="430" y="547"/>
                  </a:cubicBezTo>
                  <a:cubicBezTo>
                    <a:pt x="535" y="371"/>
                    <a:pt x="710" y="233"/>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
            <p:cNvSpPr/>
            <p:nvPr/>
          </p:nvSpPr>
          <p:spPr>
            <a:xfrm>
              <a:off x="-2281061" y="4012910"/>
              <a:ext cx="46795" cy="22347"/>
            </a:xfrm>
            <a:custGeom>
              <a:avLst/>
              <a:gdLst/>
              <a:ahLst/>
              <a:cxnLst/>
              <a:rect l="l" t="t" r="r" b="b"/>
              <a:pathLst>
                <a:path w="980" h="468" extrusionOk="0">
                  <a:moveTo>
                    <a:pt x="875" y="0"/>
                  </a:moveTo>
                  <a:cubicBezTo>
                    <a:pt x="584" y="0"/>
                    <a:pt x="135" y="236"/>
                    <a:pt x="0" y="468"/>
                  </a:cubicBezTo>
                  <a:cubicBezTo>
                    <a:pt x="329" y="314"/>
                    <a:pt x="632" y="173"/>
                    <a:pt x="979" y="16"/>
                  </a:cubicBezTo>
                  <a:cubicBezTo>
                    <a:pt x="946" y="4"/>
                    <a:pt x="912" y="0"/>
                    <a:pt x="8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
            <p:cNvSpPr/>
            <p:nvPr/>
          </p:nvSpPr>
          <p:spPr>
            <a:xfrm>
              <a:off x="-2017815" y="3303249"/>
              <a:ext cx="22729" cy="52525"/>
            </a:xfrm>
            <a:custGeom>
              <a:avLst/>
              <a:gdLst/>
              <a:ahLst/>
              <a:cxnLst/>
              <a:rect l="l" t="t" r="r" b="b"/>
              <a:pathLst>
                <a:path w="476" h="1100" extrusionOk="0">
                  <a:moveTo>
                    <a:pt x="416" y="0"/>
                  </a:moveTo>
                  <a:cubicBezTo>
                    <a:pt x="199" y="287"/>
                    <a:pt x="117" y="635"/>
                    <a:pt x="12" y="972"/>
                  </a:cubicBezTo>
                  <a:cubicBezTo>
                    <a:pt x="0" y="1005"/>
                    <a:pt x="34" y="1058"/>
                    <a:pt x="50" y="1099"/>
                  </a:cubicBezTo>
                  <a:cubicBezTo>
                    <a:pt x="95" y="1009"/>
                    <a:pt x="147" y="920"/>
                    <a:pt x="180" y="825"/>
                  </a:cubicBezTo>
                  <a:cubicBezTo>
                    <a:pt x="255" y="609"/>
                    <a:pt x="322" y="392"/>
                    <a:pt x="393" y="179"/>
                  </a:cubicBezTo>
                  <a:cubicBezTo>
                    <a:pt x="412" y="119"/>
                    <a:pt x="476" y="74"/>
                    <a:pt x="423" y="7"/>
                  </a:cubicBezTo>
                  <a:lnTo>
                    <a:pt x="41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
            <p:cNvSpPr/>
            <p:nvPr/>
          </p:nvSpPr>
          <p:spPr>
            <a:xfrm>
              <a:off x="-2104911" y="3474194"/>
              <a:ext cx="15041" cy="40922"/>
            </a:xfrm>
            <a:custGeom>
              <a:avLst/>
              <a:gdLst/>
              <a:ahLst/>
              <a:cxnLst/>
              <a:rect l="l" t="t" r="r" b="b"/>
              <a:pathLst>
                <a:path w="315" h="857" extrusionOk="0">
                  <a:moveTo>
                    <a:pt x="218" y="1"/>
                  </a:moveTo>
                  <a:cubicBezTo>
                    <a:pt x="64" y="278"/>
                    <a:pt x="30" y="558"/>
                    <a:pt x="0" y="856"/>
                  </a:cubicBezTo>
                  <a:cubicBezTo>
                    <a:pt x="192" y="741"/>
                    <a:pt x="314" y="247"/>
                    <a:pt x="2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
            <p:cNvSpPr/>
            <p:nvPr/>
          </p:nvSpPr>
          <p:spPr>
            <a:xfrm>
              <a:off x="-1239920" y="3023482"/>
              <a:ext cx="25928" cy="26310"/>
            </a:xfrm>
            <a:custGeom>
              <a:avLst/>
              <a:gdLst/>
              <a:ahLst/>
              <a:cxnLst/>
              <a:rect l="l" t="t" r="r" b="b"/>
              <a:pathLst>
                <a:path w="543" h="551" extrusionOk="0">
                  <a:moveTo>
                    <a:pt x="513" y="1"/>
                  </a:moveTo>
                  <a:lnTo>
                    <a:pt x="513" y="1"/>
                  </a:lnTo>
                  <a:cubicBezTo>
                    <a:pt x="468" y="19"/>
                    <a:pt x="412" y="23"/>
                    <a:pt x="382" y="54"/>
                  </a:cubicBezTo>
                  <a:cubicBezTo>
                    <a:pt x="255" y="176"/>
                    <a:pt x="135" y="304"/>
                    <a:pt x="15" y="438"/>
                  </a:cubicBezTo>
                  <a:cubicBezTo>
                    <a:pt x="1" y="454"/>
                    <a:pt x="23" y="502"/>
                    <a:pt x="27" y="551"/>
                  </a:cubicBezTo>
                  <a:cubicBezTo>
                    <a:pt x="303" y="472"/>
                    <a:pt x="543" y="199"/>
                    <a:pt x="5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
            <p:cNvSpPr/>
            <p:nvPr/>
          </p:nvSpPr>
          <p:spPr>
            <a:xfrm>
              <a:off x="-2060981" y="3779603"/>
              <a:ext cx="25737" cy="45936"/>
            </a:xfrm>
            <a:custGeom>
              <a:avLst/>
              <a:gdLst/>
              <a:ahLst/>
              <a:cxnLst/>
              <a:rect l="l" t="t" r="r" b="b"/>
              <a:pathLst>
                <a:path w="539" h="962" extrusionOk="0">
                  <a:moveTo>
                    <a:pt x="501" y="0"/>
                  </a:moveTo>
                  <a:cubicBezTo>
                    <a:pt x="433" y="0"/>
                    <a:pt x="400" y="42"/>
                    <a:pt x="374" y="105"/>
                  </a:cubicBezTo>
                  <a:cubicBezTo>
                    <a:pt x="340" y="191"/>
                    <a:pt x="307" y="278"/>
                    <a:pt x="258" y="356"/>
                  </a:cubicBezTo>
                  <a:cubicBezTo>
                    <a:pt x="142" y="539"/>
                    <a:pt x="67" y="741"/>
                    <a:pt x="12" y="950"/>
                  </a:cubicBezTo>
                  <a:cubicBezTo>
                    <a:pt x="41" y="920"/>
                    <a:pt x="74" y="890"/>
                    <a:pt x="101" y="857"/>
                  </a:cubicBezTo>
                  <a:cubicBezTo>
                    <a:pt x="292" y="599"/>
                    <a:pt x="419" y="307"/>
                    <a:pt x="538" y="5"/>
                  </a:cubicBezTo>
                  <a:cubicBezTo>
                    <a:pt x="528" y="5"/>
                    <a:pt x="512" y="0"/>
                    <a:pt x="501" y="0"/>
                  </a:cubicBezTo>
                  <a:close/>
                  <a:moveTo>
                    <a:pt x="12" y="950"/>
                  </a:moveTo>
                  <a:cubicBezTo>
                    <a:pt x="7" y="954"/>
                    <a:pt x="4" y="958"/>
                    <a:pt x="0" y="961"/>
                  </a:cubicBezTo>
                  <a:lnTo>
                    <a:pt x="7" y="961"/>
                  </a:lnTo>
                  <a:cubicBezTo>
                    <a:pt x="7" y="958"/>
                    <a:pt x="7" y="954"/>
                    <a:pt x="12" y="95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
            <p:cNvSpPr/>
            <p:nvPr/>
          </p:nvSpPr>
          <p:spPr>
            <a:xfrm>
              <a:off x="-1985871" y="3112392"/>
              <a:ext cx="32565" cy="36672"/>
            </a:xfrm>
            <a:custGeom>
              <a:avLst/>
              <a:gdLst/>
              <a:ahLst/>
              <a:cxnLst/>
              <a:rect l="l" t="t" r="r" b="b"/>
              <a:pathLst>
                <a:path w="682" h="768" extrusionOk="0">
                  <a:moveTo>
                    <a:pt x="682" y="0"/>
                  </a:moveTo>
                  <a:lnTo>
                    <a:pt x="682" y="0"/>
                  </a:lnTo>
                  <a:cubicBezTo>
                    <a:pt x="333" y="229"/>
                    <a:pt x="49" y="543"/>
                    <a:pt x="1" y="767"/>
                  </a:cubicBezTo>
                  <a:cubicBezTo>
                    <a:pt x="228" y="502"/>
                    <a:pt x="565" y="378"/>
                    <a:pt x="6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
            <p:cNvSpPr/>
            <p:nvPr/>
          </p:nvSpPr>
          <p:spPr>
            <a:xfrm>
              <a:off x="-2083472" y="3565062"/>
              <a:ext cx="13752" cy="42163"/>
            </a:xfrm>
            <a:custGeom>
              <a:avLst/>
              <a:gdLst/>
              <a:ahLst/>
              <a:cxnLst/>
              <a:rect l="l" t="t" r="r" b="b"/>
              <a:pathLst>
                <a:path w="288" h="883" extrusionOk="0">
                  <a:moveTo>
                    <a:pt x="288" y="0"/>
                  </a:moveTo>
                  <a:lnTo>
                    <a:pt x="288" y="0"/>
                  </a:lnTo>
                  <a:cubicBezTo>
                    <a:pt x="172" y="113"/>
                    <a:pt x="26" y="591"/>
                    <a:pt x="0" y="882"/>
                  </a:cubicBezTo>
                  <a:cubicBezTo>
                    <a:pt x="150" y="837"/>
                    <a:pt x="195" y="725"/>
                    <a:pt x="221" y="602"/>
                  </a:cubicBezTo>
                  <a:cubicBezTo>
                    <a:pt x="247" y="471"/>
                    <a:pt x="262" y="337"/>
                    <a:pt x="281" y="206"/>
                  </a:cubicBezTo>
                  <a:cubicBezTo>
                    <a:pt x="288" y="154"/>
                    <a:pt x="284" y="97"/>
                    <a:pt x="2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
            <p:cNvSpPr/>
            <p:nvPr/>
          </p:nvSpPr>
          <p:spPr>
            <a:xfrm>
              <a:off x="-2399624" y="3950262"/>
              <a:ext cx="49183" cy="16808"/>
            </a:xfrm>
            <a:custGeom>
              <a:avLst/>
              <a:gdLst/>
              <a:ahLst/>
              <a:cxnLst/>
              <a:rect l="l" t="t" r="r" b="b"/>
              <a:pathLst>
                <a:path w="1030" h="352" extrusionOk="0">
                  <a:moveTo>
                    <a:pt x="913" y="1"/>
                  </a:moveTo>
                  <a:cubicBezTo>
                    <a:pt x="886" y="1"/>
                    <a:pt x="864" y="4"/>
                    <a:pt x="842" y="8"/>
                  </a:cubicBezTo>
                  <a:cubicBezTo>
                    <a:pt x="662" y="60"/>
                    <a:pt x="479" y="116"/>
                    <a:pt x="300" y="172"/>
                  </a:cubicBezTo>
                  <a:cubicBezTo>
                    <a:pt x="191" y="210"/>
                    <a:pt x="79" y="244"/>
                    <a:pt x="8" y="344"/>
                  </a:cubicBezTo>
                  <a:cubicBezTo>
                    <a:pt x="363" y="292"/>
                    <a:pt x="711" y="202"/>
                    <a:pt x="1029" y="19"/>
                  </a:cubicBezTo>
                  <a:cubicBezTo>
                    <a:pt x="988" y="8"/>
                    <a:pt x="950" y="1"/>
                    <a:pt x="913" y="1"/>
                  </a:cubicBezTo>
                  <a:close/>
                  <a:moveTo>
                    <a:pt x="1" y="344"/>
                  </a:moveTo>
                  <a:lnTo>
                    <a:pt x="1" y="351"/>
                  </a:lnTo>
                  <a:cubicBezTo>
                    <a:pt x="5" y="351"/>
                    <a:pt x="5" y="348"/>
                    <a:pt x="8" y="34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
            <p:cNvSpPr/>
            <p:nvPr/>
          </p:nvSpPr>
          <p:spPr>
            <a:xfrm>
              <a:off x="-1962139" y="3658557"/>
              <a:ext cx="16999" cy="40062"/>
            </a:xfrm>
            <a:custGeom>
              <a:avLst/>
              <a:gdLst/>
              <a:ahLst/>
              <a:cxnLst/>
              <a:rect l="l" t="t" r="r" b="b"/>
              <a:pathLst>
                <a:path w="356" h="839" extrusionOk="0">
                  <a:moveTo>
                    <a:pt x="356" y="1"/>
                  </a:moveTo>
                  <a:lnTo>
                    <a:pt x="356" y="1"/>
                  </a:lnTo>
                  <a:cubicBezTo>
                    <a:pt x="304" y="31"/>
                    <a:pt x="247" y="39"/>
                    <a:pt x="225" y="73"/>
                  </a:cubicBezTo>
                  <a:cubicBezTo>
                    <a:pt x="185" y="128"/>
                    <a:pt x="166" y="199"/>
                    <a:pt x="143" y="266"/>
                  </a:cubicBezTo>
                  <a:cubicBezTo>
                    <a:pt x="113" y="353"/>
                    <a:pt x="90" y="446"/>
                    <a:pt x="64" y="532"/>
                  </a:cubicBezTo>
                  <a:cubicBezTo>
                    <a:pt x="45" y="599"/>
                    <a:pt x="12" y="667"/>
                    <a:pt x="5" y="734"/>
                  </a:cubicBezTo>
                  <a:cubicBezTo>
                    <a:pt x="1" y="763"/>
                    <a:pt x="42" y="801"/>
                    <a:pt x="61" y="839"/>
                  </a:cubicBezTo>
                  <a:cubicBezTo>
                    <a:pt x="80" y="835"/>
                    <a:pt x="98" y="835"/>
                    <a:pt x="117" y="831"/>
                  </a:cubicBezTo>
                  <a:cubicBezTo>
                    <a:pt x="154" y="701"/>
                    <a:pt x="192" y="570"/>
                    <a:pt x="229" y="435"/>
                  </a:cubicBezTo>
                  <a:cubicBezTo>
                    <a:pt x="266" y="301"/>
                    <a:pt x="307" y="162"/>
                    <a:pt x="3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
            <p:cNvSpPr/>
            <p:nvPr/>
          </p:nvSpPr>
          <p:spPr>
            <a:xfrm>
              <a:off x="-2106487" y="3633775"/>
              <a:ext cx="18909" cy="41638"/>
            </a:xfrm>
            <a:custGeom>
              <a:avLst/>
              <a:gdLst/>
              <a:ahLst/>
              <a:cxnLst/>
              <a:rect l="l" t="t" r="r" b="b"/>
              <a:pathLst>
                <a:path w="396" h="872" extrusionOk="0">
                  <a:moveTo>
                    <a:pt x="261" y="0"/>
                  </a:moveTo>
                  <a:cubicBezTo>
                    <a:pt x="198" y="244"/>
                    <a:pt x="130" y="449"/>
                    <a:pt x="90" y="659"/>
                  </a:cubicBezTo>
                  <a:cubicBezTo>
                    <a:pt x="78" y="722"/>
                    <a:pt x="0" y="801"/>
                    <a:pt x="90" y="872"/>
                  </a:cubicBezTo>
                  <a:cubicBezTo>
                    <a:pt x="153" y="737"/>
                    <a:pt x="228" y="606"/>
                    <a:pt x="269" y="464"/>
                  </a:cubicBezTo>
                  <a:cubicBezTo>
                    <a:pt x="314" y="330"/>
                    <a:pt x="396" y="183"/>
                    <a:pt x="2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
            <p:cNvSpPr/>
            <p:nvPr/>
          </p:nvSpPr>
          <p:spPr>
            <a:xfrm>
              <a:off x="-1940317" y="3590752"/>
              <a:ext cx="14659" cy="39489"/>
            </a:xfrm>
            <a:custGeom>
              <a:avLst/>
              <a:gdLst/>
              <a:ahLst/>
              <a:cxnLst/>
              <a:rect l="l" t="t" r="r" b="b"/>
              <a:pathLst>
                <a:path w="307" h="827" extrusionOk="0">
                  <a:moveTo>
                    <a:pt x="202" y="1"/>
                  </a:moveTo>
                  <a:lnTo>
                    <a:pt x="202" y="1"/>
                  </a:lnTo>
                  <a:cubicBezTo>
                    <a:pt x="127" y="270"/>
                    <a:pt x="0" y="528"/>
                    <a:pt x="15" y="827"/>
                  </a:cubicBezTo>
                  <a:cubicBezTo>
                    <a:pt x="116" y="786"/>
                    <a:pt x="157" y="718"/>
                    <a:pt x="164" y="629"/>
                  </a:cubicBezTo>
                  <a:cubicBezTo>
                    <a:pt x="190" y="420"/>
                    <a:pt x="306" y="21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
            <p:cNvSpPr/>
            <p:nvPr/>
          </p:nvSpPr>
          <p:spPr>
            <a:xfrm>
              <a:off x="-2682018" y="4047337"/>
              <a:ext cx="44694" cy="16092"/>
            </a:xfrm>
            <a:custGeom>
              <a:avLst/>
              <a:gdLst/>
              <a:ahLst/>
              <a:cxnLst/>
              <a:rect l="l" t="t" r="r" b="b"/>
              <a:pathLst>
                <a:path w="936" h="337" extrusionOk="0">
                  <a:moveTo>
                    <a:pt x="1" y="1"/>
                  </a:moveTo>
                  <a:lnTo>
                    <a:pt x="1" y="1"/>
                  </a:lnTo>
                  <a:cubicBezTo>
                    <a:pt x="315" y="102"/>
                    <a:pt x="588" y="326"/>
                    <a:pt x="936" y="337"/>
                  </a:cubicBezTo>
                  <a:cubicBezTo>
                    <a:pt x="913" y="289"/>
                    <a:pt x="887" y="244"/>
                    <a:pt x="850" y="225"/>
                  </a:cubicBezTo>
                  <a:cubicBezTo>
                    <a:pt x="581" y="87"/>
                    <a:pt x="282" y="6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
            <p:cNvSpPr/>
            <p:nvPr/>
          </p:nvSpPr>
          <p:spPr>
            <a:xfrm>
              <a:off x="-1536209" y="3043823"/>
              <a:ext cx="34619" cy="15614"/>
            </a:xfrm>
            <a:custGeom>
              <a:avLst/>
              <a:gdLst/>
              <a:ahLst/>
              <a:cxnLst/>
              <a:rect l="l" t="t" r="r" b="b"/>
              <a:pathLst>
                <a:path w="725" h="327" extrusionOk="0">
                  <a:moveTo>
                    <a:pt x="718" y="1"/>
                  </a:moveTo>
                  <a:cubicBezTo>
                    <a:pt x="587" y="1"/>
                    <a:pt x="471" y="46"/>
                    <a:pt x="359" y="87"/>
                  </a:cubicBezTo>
                  <a:cubicBezTo>
                    <a:pt x="247" y="128"/>
                    <a:pt x="138" y="173"/>
                    <a:pt x="15" y="173"/>
                  </a:cubicBezTo>
                  <a:lnTo>
                    <a:pt x="0" y="173"/>
                  </a:lnTo>
                  <a:cubicBezTo>
                    <a:pt x="4" y="282"/>
                    <a:pt x="19" y="326"/>
                    <a:pt x="67" y="326"/>
                  </a:cubicBezTo>
                  <a:cubicBezTo>
                    <a:pt x="86" y="326"/>
                    <a:pt x="109" y="319"/>
                    <a:pt x="138" y="311"/>
                  </a:cubicBezTo>
                  <a:cubicBezTo>
                    <a:pt x="318" y="252"/>
                    <a:pt x="490" y="173"/>
                    <a:pt x="662" y="102"/>
                  </a:cubicBezTo>
                  <a:cubicBezTo>
                    <a:pt x="685" y="90"/>
                    <a:pt x="695" y="54"/>
                    <a:pt x="7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7"/>
            <p:cNvSpPr/>
            <p:nvPr/>
          </p:nvSpPr>
          <p:spPr>
            <a:xfrm>
              <a:off x="-2166700" y="3931162"/>
              <a:ext cx="25976" cy="25928"/>
            </a:xfrm>
            <a:custGeom>
              <a:avLst/>
              <a:gdLst/>
              <a:ahLst/>
              <a:cxnLst/>
              <a:rect l="l" t="t" r="r" b="b"/>
              <a:pathLst>
                <a:path w="544" h="543" extrusionOk="0">
                  <a:moveTo>
                    <a:pt x="535" y="0"/>
                  </a:moveTo>
                  <a:lnTo>
                    <a:pt x="535" y="0"/>
                  </a:lnTo>
                  <a:cubicBezTo>
                    <a:pt x="337" y="120"/>
                    <a:pt x="158" y="258"/>
                    <a:pt x="1" y="449"/>
                  </a:cubicBezTo>
                  <a:cubicBezTo>
                    <a:pt x="46" y="482"/>
                    <a:pt x="76" y="509"/>
                    <a:pt x="117" y="542"/>
                  </a:cubicBezTo>
                  <a:cubicBezTo>
                    <a:pt x="199" y="445"/>
                    <a:pt x="270" y="356"/>
                    <a:pt x="345" y="277"/>
                  </a:cubicBezTo>
                  <a:cubicBezTo>
                    <a:pt x="420" y="195"/>
                    <a:pt x="544" y="150"/>
                    <a:pt x="5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
            <p:cNvSpPr/>
            <p:nvPr/>
          </p:nvSpPr>
          <p:spPr>
            <a:xfrm>
              <a:off x="-2094359" y="3843875"/>
              <a:ext cx="21965" cy="27361"/>
            </a:xfrm>
            <a:custGeom>
              <a:avLst/>
              <a:gdLst/>
              <a:ahLst/>
              <a:cxnLst/>
              <a:rect l="l" t="t" r="r" b="b"/>
              <a:pathLst>
                <a:path w="460" h="573" extrusionOk="0">
                  <a:moveTo>
                    <a:pt x="381" y="0"/>
                  </a:moveTo>
                  <a:cubicBezTo>
                    <a:pt x="258" y="188"/>
                    <a:pt x="145" y="359"/>
                    <a:pt x="0" y="572"/>
                  </a:cubicBezTo>
                  <a:lnTo>
                    <a:pt x="101" y="572"/>
                  </a:lnTo>
                  <a:cubicBezTo>
                    <a:pt x="119" y="572"/>
                    <a:pt x="131" y="572"/>
                    <a:pt x="135" y="565"/>
                  </a:cubicBezTo>
                  <a:cubicBezTo>
                    <a:pt x="243" y="412"/>
                    <a:pt x="352" y="255"/>
                    <a:pt x="452" y="94"/>
                  </a:cubicBezTo>
                  <a:cubicBezTo>
                    <a:pt x="459" y="86"/>
                    <a:pt x="411" y="38"/>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
            <p:cNvSpPr/>
            <p:nvPr/>
          </p:nvSpPr>
          <p:spPr>
            <a:xfrm>
              <a:off x="-1574934" y="3162530"/>
              <a:ext cx="25403" cy="10410"/>
            </a:xfrm>
            <a:custGeom>
              <a:avLst/>
              <a:gdLst/>
              <a:ahLst/>
              <a:cxnLst/>
              <a:rect l="l" t="t" r="r" b="b"/>
              <a:pathLst>
                <a:path w="532" h="218" extrusionOk="0">
                  <a:moveTo>
                    <a:pt x="340" y="1"/>
                  </a:moveTo>
                  <a:cubicBezTo>
                    <a:pt x="221" y="1"/>
                    <a:pt x="105" y="38"/>
                    <a:pt x="0" y="128"/>
                  </a:cubicBezTo>
                  <a:cubicBezTo>
                    <a:pt x="60" y="188"/>
                    <a:pt x="131" y="218"/>
                    <a:pt x="217" y="218"/>
                  </a:cubicBezTo>
                  <a:cubicBezTo>
                    <a:pt x="273" y="218"/>
                    <a:pt x="333" y="206"/>
                    <a:pt x="404" y="180"/>
                  </a:cubicBezTo>
                  <a:cubicBezTo>
                    <a:pt x="475" y="154"/>
                    <a:pt x="531" y="116"/>
                    <a:pt x="486" y="20"/>
                  </a:cubicBezTo>
                  <a:cubicBezTo>
                    <a:pt x="437" y="9"/>
                    <a:pt x="389" y="1"/>
                    <a:pt x="3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
            <p:cNvSpPr/>
            <p:nvPr/>
          </p:nvSpPr>
          <p:spPr>
            <a:xfrm>
              <a:off x="-2025503" y="3235205"/>
              <a:ext cx="18097" cy="25928"/>
            </a:xfrm>
            <a:custGeom>
              <a:avLst/>
              <a:gdLst/>
              <a:ahLst/>
              <a:cxnLst/>
              <a:rect l="l" t="t" r="r" b="b"/>
              <a:pathLst>
                <a:path w="379" h="543" extrusionOk="0">
                  <a:moveTo>
                    <a:pt x="278" y="0"/>
                  </a:moveTo>
                  <a:cubicBezTo>
                    <a:pt x="263" y="0"/>
                    <a:pt x="251" y="4"/>
                    <a:pt x="247" y="8"/>
                  </a:cubicBezTo>
                  <a:cubicBezTo>
                    <a:pt x="177" y="105"/>
                    <a:pt x="106" y="206"/>
                    <a:pt x="57" y="311"/>
                  </a:cubicBezTo>
                  <a:cubicBezTo>
                    <a:pt x="1" y="430"/>
                    <a:pt x="23" y="475"/>
                    <a:pt x="116" y="542"/>
                  </a:cubicBezTo>
                  <a:cubicBezTo>
                    <a:pt x="199" y="374"/>
                    <a:pt x="282" y="206"/>
                    <a:pt x="378" y="4"/>
                  </a:cubicBezTo>
                  <a:lnTo>
                    <a:pt x="318" y="4"/>
                  </a:lnTo>
                  <a:cubicBezTo>
                    <a:pt x="304" y="0"/>
                    <a:pt x="289" y="0"/>
                    <a:pt x="2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
            <p:cNvSpPr/>
            <p:nvPr/>
          </p:nvSpPr>
          <p:spPr>
            <a:xfrm>
              <a:off x="-2586279" y="3928297"/>
              <a:ext cx="36958" cy="7544"/>
            </a:xfrm>
            <a:custGeom>
              <a:avLst/>
              <a:gdLst/>
              <a:ahLst/>
              <a:cxnLst/>
              <a:rect l="l" t="t" r="r" b="b"/>
              <a:pathLst>
                <a:path w="774" h="158" extrusionOk="0">
                  <a:moveTo>
                    <a:pt x="0" y="0"/>
                  </a:moveTo>
                  <a:lnTo>
                    <a:pt x="0" y="0"/>
                  </a:lnTo>
                  <a:cubicBezTo>
                    <a:pt x="175" y="109"/>
                    <a:pt x="329" y="157"/>
                    <a:pt x="504" y="157"/>
                  </a:cubicBezTo>
                  <a:cubicBezTo>
                    <a:pt x="587" y="157"/>
                    <a:pt x="677" y="147"/>
                    <a:pt x="774" y="124"/>
                  </a:cubicBezTo>
                  <a:cubicBezTo>
                    <a:pt x="689" y="32"/>
                    <a:pt x="592" y="31"/>
                    <a:pt x="499" y="31"/>
                  </a:cubicBezTo>
                  <a:cubicBezTo>
                    <a:pt x="497" y="31"/>
                    <a:pt x="495" y="31"/>
                    <a:pt x="493" y="31"/>
                  </a:cubicBezTo>
                  <a:cubicBezTo>
                    <a:pt x="453" y="31"/>
                    <a:pt x="414" y="31"/>
                    <a:pt x="377" y="23"/>
                  </a:cubicBezTo>
                  <a:cubicBezTo>
                    <a:pt x="296" y="3"/>
                    <a:pt x="209" y="1"/>
                    <a:pt x="122" y="1"/>
                  </a:cubicBezTo>
                  <a:cubicBezTo>
                    <a:pt x="108" y="1"/>
                    <a:pt x="93" y="1"/>
                    <a:pt x="79" y="1"/>
                  </a:cubicBezTo>
                  <a:cubicBezTo>
                    <a:pt x="52" y="1"/>
                    <a:pt x="26" y="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
            <p:cNvSpPr/>
            <p:nvPr/>
          </p:nvSpPr>
          <p:spPr>
            <a:xfrm>
              <a:off x="-2474926" y="3896352"/>
              <a:ext cx="39298" cy="5587"/>
            </a:xfrm>
            <a:custGeom>
              <a:avLst/>
              <a:gdLst/>
              <a:ahLst/>
              <a:cxnLst/>
              <a:rect l="l" t="t" r="r" b="b"/>
              <a:pathLst>
                <a:path w="823" h="117" extrusionOk="0">
                  <a:moveTo>
                    <a:pt x="823" y="5"/>
                  </a:moveTo>
                  <a:lnTo>
                    <a:pt x="823" y="5"/>
                  </a:lnTo>
                  <a:cubicBezTo>
                    <a:pt x="543" y="15"/>
                    <a:pt x="265" y="0"/>
                    <a:pt x="1" y="101"/>
                  </a:cubicBezTo>
                  <a:cubicBezTo>
                    <a:pt x="34" y="98"/>
                    <a:pt x="72" y="98"/>
                    <a:pt x="105" y="98"/>
                  </a:cubicBezTo>
                  <a:cubicBezTo>
                    <a:pt x="165" y="98"/>
                    <a:pt x="229" y="101"/>
                    <a:pt x="288" y="109"/>
                  </a:cubicBezTo>
                  <a:cubicBezTo>
                    <a:pt x="348" y="112"/>
                    <a:pt x="412" y="117"/>
                    <a:pt x="472" y="117"/>
                  </a:cubicBezTo>
                  <a:cubicBezTo>
                    <a:pt x="591" y="117"/>
                    <a:pt x="710" y="94"/>
                    <a:pt x="823"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7"/>
            <p:cNvSpPr/>
            <p:nvPr/>
          </p:nvSpPr>
          <p:spPr>
            <a:xfrm>
              <a:off x="-2073683" y="3529871"/>
              <a:ext cx="11126" cy="33282"/>
            </a:xfrm>
            <a:custGeom>
              <a:avLst/>
              <a:gdLst/>
              <a:ahLst/>
              <a:cxnLst/>
              <a:rect l="l" t="t" r="r" b="b"/>
              <a:pathLst>
                <a:path w="233" h="697" extrusionOk="0">
                  <a:moveTo>
                    <a:pt x="180" y="1"/>
                  </a:moveTo>
                  <a:cubicBezTo>
                    <a:pt x="116" y="248"/>
                    <a:pt x="64" y="458"/>
                    <a:pt x="0" y="696"/>
                  </a:cubicBezTo>
                  <a:cubicBezTo>
                    <a:pt x="192" y="618"/>
                    <a:pt x="202" y="603"/>
                    <a:pt x="210" y="468"/>
                  </a:cubicBezTo>
                  <a:cubicBezTo>
                    <a:pt x="218" y="363"/>
                    <a:pt x="233" y="263"/>
                    <a:pt x="233" y="158"/>
                  </a:cubicBezTo>
                  <a:cubicBezTo>
                    <a:pt x="233" y="117"/>
                    <a:pt x="206" y="72"/>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
            <p:cNvSpPr/>
            <p:nvPr/>
          </p:nvSpPr>
          <p:spPr>
            <a:xfrm>
              <a:off x="-2369637" y="3864741"/>
              <a:ext cx="34332" cy="17524"/>
            </a:xfrm>
            <a:custGeom>
              <a:avLst/>
              <a:gdLst/>
              <a:ahLst/>
              <a:cxnLst/>
              <a:rect l="l" t="t" r="r" b="b"/>
              <a:pathLst>
                <a:path w="719" h="367" extrusionOk="0">
                  <a:moveTo>
                    <a:pt x="719" y="1"/>
                  </a:moveTo>
                  <a:cubicBezTo>
                    <a:pt x="719" y="1"/>
                    <a:pt x="715" y="1"/>
                    <a:pt x="715" y="4"/>
                  </a:cubicBezTo>
                  <a:lnTo>
                    <a:pt x="719" y="1"/>
                  </a:lnTo>
                  <a:close/>
                  <a:moveTo>
                    <a:pt x="715" y="4"/>
                  </a:moveTo>
                  <a:lnTo>
                    <a:pt x="715" y="4"/>
                  </a:lnTo>
                  <a:cubicBezTo>
                    <a:pt x="431" y="31"/>
                    <a:pt x="136" y="177"/>
                    <a:pt x="1" y="367"/>
                  </a:cubicBezTo>
                  <a:cubicBezTo>
                    <a:pt x="267" y="274"/>
                    <a:pt x="524" y="206"/>
                    <a:pt x="71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
            <p:cNvSpPr/>
            <p:nvPr/>
          </p:nvSpPr>
          <p:spPr>
            <a:xfrm>
              <a:off x="-2064037" y="3486705"/>
              <a:ext cx="11842" cy="38248"/>
            </a:xfrm>
            <a:custGeom>
              <a:avLst/>
              <a:gdLst/>
              <a:ahLst/>
              <a:cxnLst/>
              <a:rect l="l" t="t" r="r" b="b"/>
              <a:pathLst>
                <a:path w="248" h="801" extrusionOk="0">
                  <a:moveTo>
                    <a:pt x="217" y="1"/>
                  </a:moveTo>
                  <a:cubicBezTo>
                    <a:pt x="105" y="173"/>
                    <a:pt x="0" y="639"/>
                    <a:pt x="31" y="801"/>
                  </a:cubicBezTo>
                  <a:cubicBezTo>
                    <a:pt x="57" y="782"/>
                    <a:pt x="90" y="770"/>
                    <a:pt x="98" y="748"/>
                  </a:cubicBezTo>
                  <a:cubicBezTo>
                    <a:pt x="147" y="561"/>
                    <a:pt x="199" y="370"/>
                    <a:pt x="236" y="180"/>
                  </a:cubicBezTo>
                  <a:cubicBezTo>
                    <a:pt x="247" y="132"/>
                    <a:pt x="225" y="79"/>
                    <a:pt x="2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
            <p:cNvSpPr/>
            <p:nvPr/>
          </p:nvSpPr>
          <p:spPr>
            <a:xfrm>
              <a:off x="-2142395" y="3858009"/>
              <a:ext cx="26453" cy="33903"/>
            </a:xfrm>
            <a:custGeom>
              <a:avLst/>
              <a:gdLst/>
              <a:ahLst/>
              <a:cxnLst/>
              <a:rect l="l" t="t" r="r" b="b"/>
              <a:pathLst>
                <a:path w="554" h="710" extrusionOk="0">
                  <a:moveTo>
                    <a:pt x="501" y="0"/>
                  </a:moveTo>
                  <a:cubicBezTo>
                    <a:pt x="445" y="78"/>
                    <a:pt x="389" y="157"/>
                    <a:pt x="333" y="232"/>
                  </a:cubicBezTo>
                  <a:cubicBezTo>
                    <a:pt x="273" y="314"/>
                    <a:pt x="214" y="392"/>
                    <a:pt x="135" y="460"/>
                  </a:cubicBezTo>
                  <a:cubicBezTo>
                    <a:pt x="71" y="512"/>
                    <a:pt x="45" y="609"/>
                    <a:pt x="0" y="684"/>
                  </a:cubicBezTo>
                  <a:cubicBezTo>
                    <a:pt x="16" y="691"/>
                    <a:pt x="30" y="703"/>
                    <a:pt x="45" y="710"/>
                  </a:cubicBezTo>
                  <a:cubicBezTo>
                    <a:pt x="236" y="497"/>
                    <a:pt x="449" y="299"/>
                    <a:pt x="554" y="26"/>
                  </a:cubicBezTo>
                  <a:cubicBezTo>
                    <a:pt x="539" y="15"/>
                    <a:pt x="520" y="7"/>
                    <a:pt x="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
            <p:cNvSpPr/>
            <p:nvPr/>
          </p:nvSpPr>
          <p:spPr>
            <a:xfrm>
              <a:off x="-2367298" y="4052685"/>
              <a:ext cx="31419" cy="10600"/>
            </a:xfrm>
            <a:custGeom>
              <a:avLst/>
              <a:gdLst/>
              <a:ahLst/>
              <a:cxnLst/>
              <a:rect l="l" t="t" r="r" b="b"/>
              <a:pathLst>
                <a:path w="658" h="222" extrusionOk="0">
                  <a:moveTo>
                    <a:pt x="658" y="1"/>
                  </a:moveTo>
                  <a:lnTo>
                    <a:pt x="658" y="1"/>
                  </a:lnTo>
                  <a:cubicBezTo>
                    <a:pt x="461" y="38"/>
                    <a:pt x="292" y="64"/>
                    <a:pt x="124" y="106"/>
                  </a:cubicBezTo>
                  <a:cubicBezTo>
                    <a:pt x="79" y="117"/>
                    <a:pt x="45" y="173"/>
                    <a:pt x="0" y="214"/>
                  </a:cubicBezTo>
                  <a:cubicBezTo>
                    <a:pt x="23" y="218"/>
                    <a:pt x="45" y="221"/>
                    <a:pt x="71" y="221"/>
                  </a:cubicBezTo>
                  <a:cubicBezTo>
                    <a:pt x="266" y="221"/>
                    <a:pt x="554" y="125"/>
                    <a:pt x="6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
            <p:cNvSpPr/>
            <p:nvPr/>
          </p:nvSpPr>
          <p:spPr>
            <a:xfrm>
              <a:off x="-2673041" y="3867224"/>
              <a:ext cx="39442" cy="15949"/>
            </a:xfrm>
            <a:custGeom>
              <a:avLst/>
              <a:gdLst/>
              <a:ahLst/>
              <a:cxnLst/>
              <a:rect l="l" t="t" r="r" b="b"/>
              <a:pathLst>
                <a:path w="826" h="334" extrusionOk="0">
                  <a:moveTo>
                    <a:pt x="15" y="1"/>
                  </a:moveTo>
                  <a:cubicBezTo>
                    <a:pt x="11" y="20"/>
                    <a:pt x="4" y="42"/>
                    <a:pt x="0" y="61"/>
                  </a:cubicBezTo>
                  <a:cubicBezTo>
                    <a:pt x="116" y="117"/>
                    <a:pt x="239" y="166"/>
                    <a:pt x="348" y="229"/>
                  </a:cubicBezTo>
                  <a:cubicBezTo>
                    <a:pt x="471" y="301"/>
                    <a:pt x="550" y="334"/>
                    <a:pt x="684" y="334"/>
                  </a:cubicBezTo>
                  <a:cubicBezTo>
                    <a:pt x="725" y="334"/>
                    <a:pt x="770" y="330"/>
                    <a:pt x="826" y="327"/>
                  </a:cubicBezTo>
                  <a:cubicBezTo>
                    <a:pt x="542" y="211"/>
                    <a:pt x="280" y="106"/>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7"/>
            <p:cNvSpPr/>
            <p:nvPr/>
          </p:nvSpPr>
          <p:spPr>
            <a:xfrm>
              <a:off x="-1464632" y="3095441"/>
              <a:ext cx="36767" cy="18957"/>
            </a:xfrm>
            <a:custGeom>
              <a:avLst/>
              <a:gdLst/>
              <a:ahLst/>
              <a:cxnLst/>
              <a:rect l="l" t="t" r="r" b="b"/>
              <a:pathLst>
                <a:path w="770" h="397" extrusionOk="0">
                  <a:moveTo>
                    <a:pt x="751" y="1"/>
                  </a:moveTo>
                  <a:cubicBezTo>
                    <a:pt x="501" y="124"/>
                    <a:pt x="258" y="239"/>
                    <a:pt x="0" y="363"/>
                  </a:cubicBezTo>
                  <a:cubicBezTo>
                    <a:pt x="30" y="389"/>
                    <a:pt x="60" y="396"/>
                    <a:pt x="83" y="396"/>
                  </a:cubicBezTo>
                  <a:cubicBezTo>
                    <a:pt x="120" y="396"/>
                    <a:pt x="154" y="378"/>
                    <a:pt x="187" y="355"/>
                  </a:cubicBezTo>
                  <a:cubicBezTo>
                    <a:pt x="221" y="337"/>
                    <a:pt x="251" y="318"/>
                    <a:pt x="288" y="318"/>
                  </a:cubicBezTo>
                  <a:lnTo>
                    <a:pt x="325" y="318"/>
                  </a:lnTo>
                  <a:cubicBezTo>
                    <a:pt x="411" y="318"/>
                    <a:pt x="504" y="300"/>
                    <a:pt x="546" y="198"/>
                  </a:cubicBezTo>
                  <a:cubicBezTo>
                    <a:pt x="583" y="101"/>
                    <a:pt x="770" y="172"/>
                    <a:pt x="7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
            <p:cNvSpPr/>
            <p:nvPr/>
          </p:nvSpPr>
          <p:spPr>
            <a:xfrm>
              <a:off x="-2185418" y="3910486"/>
              <a:ext cx="25403" cy="25928"/>
            </a:xfrm>
            <a:custGeom>
              <a:avLst/>
              <a:gdLst/>
              <a:ahLst/>
              <a:cxnLst/>
              <a:rect l="l" t="t" r="r" b="b"/>
              <a:pathLst>
                <a:path w="532" h="543" extrusionOk="0">
                  <a:moveTo>
                    <a:pt x="532" y="0"/>
                  </a:moveTo>
                  <a:lnTo>
                    <a:pt x="532" y="0"/>
                  </a:lnTo>
                  <a:cubicBezTo>
                    <a:pt x="311" y="175"/>
                    <a:pt x="132" y="314"/>
                    <a:pt x="1" y="542"/>
                  </a:cubicBezTo>
                  <a:lnTo>
                    <a:pt x="64" y="542"/>
                  </a:lnTo>
                  <a:cubicBezTo>
                    <a:pt x="75" y="542"/>
                    <a:pt x="87" y="542"/>
                    <a:pt x="94" y="538"/>
                  </a:cubicBezTo>
                  <a:cubicBezTo>
                    <a:pt x="232" y="418"/>
                    <a:pt x="370" y="303"/>
                    <a:pt x="501" y="180"/>
                  </a:cubicBezTo>
                  <a:cubicBezTo>
                    <a:pt x="524" y="153"/>
                    <a:pt x="517" y="93"/>
                    <a:pt x="5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
            <p:cNvSpPr/>
            <p:nvPr/>
          </p:nvSpPr>
          <p:spPr>
            <a:xfrm>
              <a:off x="-2113506" y="3823485"/>
              <a:ext cx="25928" cy="33664"/>
            </a:xfrm>
            <a:custGeom>
              <a:avLst/>
              <a:gdLst/>
              <a:ahLst/>
              <a:cxnLst/>
              <a:rect l="l" t="t" r="r" b="b"/>
              <a:pathLst>
                <a:path w="543" h="705" extrusionOk="0">
                  <a:moveTo>
                    <a:pt x="543" y="1"/>
                  </a:moveTo>
                  <a:cubicBezTo>
                    <a:pt x="330" y="16"/>
                    <a:pt x="274" y="177"/>
                    <a:pt x="215" y="282"/>
                  </a:cubicBezTo>
                  <a:cubicBezTo>
                    <a:pt x="151" y="397"/>
                    <a:pt x="1" y="484"/>
                    <a:pt x="27" y="704"/>
                  </a:cubicBezTo>
                  <a:cubicBezTo>
                    <a:pt x="210" y="454"/>
                    <a:pt x="367" y="240"/>
                    <a:pt x="5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
            <p:cNvSpPr/>
            <p:nvPr/>
          </p:nvSpPr>
          <p:spPr>
            <a:xfrm>
              <a:off x="-2307849" y="3994001"/>
              <a:ext cx="40349" cy="20914"/>
            </a:xfrm>
            <a:custGeom>
              <a:avLst/>
              <a:gdLst/>
              <a:ahLst/>
              <a:cxnLst/>
              <a:rect l="l" t="t" r="r" b="b"/>
              <a:pathLst>
                <a:path w="845" h="438" extrusionOk="0">
                  <a:moveTo>
                    <a:pt x="808" y="1"/>
                  </a:moveTo>
                  <a:cubicBezTo>
                    <a:pt x="553" y="135"/>
                    <a:pt x="303" y="281"/>
                    <a:pt x="30" y="367"/>
                  </a:cubicBezTo>
                  <a:cubicBezTo>
                    <a:pt x="15" y="370"/>
                    <a:pt x="11" y="400"/>
                    <a:pt x="1" y="415"/>
                  </a:cubicBezTo>
                  <a:cubicBezTo>
                    <a:pt x="19" y="422"/>
                    <a:pt x="30" y="438"/>
                    <a:pt x="41" y="438"/>
                  </a:cubicBezTo>
                  <a:cubicBezTo>
                    <a:pt x="315" y="359"/>
                    <a:pt x="569" y="236"/>
                    <a:pt x="800" y="75"/>
                  </a:cubicBezTo>
                  <a:cubicBezTo>
                    <a:pt x="819" y="60"/>
                    <a:pt x="830" y="30"/>
                    <a:pt x="845" y="8"/>
                  </a:cubicBezTo>
                  <a:cubicBezTo>
                    <a:pt x="834" y="4"/>
                    <a:pt x="822" y="1"/>
                    <a:pt x="8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
            <p:cNvSpPr/>
            <p:nvPr/>
          </p:nvSpPr>
          <p:spPr>
            <a:xfrm>
              <a:off x="-1999384" y="3277512"/>
              <a:ext cx="15519" cy="26119"/>
            </a:xfrm>
            <a:custGeom>
              <a:avLst/>
              <a:gdLst/>
              <a:ahLst/>
              <a:cxnLst/>
              <a:rect l="l" t="t" r="r" b="b"/>
              <a:pathLst>
                <a:path w="325" h="547" extrusionOk="0">
                  <a:moveTo>
                    <a:pt x="194" y="1"/>
                  </a:moveTo>
                  <a:cubicBezTo>
                    <a:pt x="138" y="191"/>
                    <a:pt x="0" y="341"/>
                    <a:pt x="30" y="539"/>
                  </a:cubicBezTo>
                  <a:lnTo>
                    <a:pt x="37" y="546"/>
                  </a:lnTo>
                  <a:cubicBezTo>
                    <a:pt x="209" y="415"/>
                    <a:pt x="228" y="203"/>
                    <a:pt x="325" y="11"/>
                  </a:cubicBezTo>
                  <a:cubicBezTo>
                    <a:pt x="265" y="8"/>
                    <a:pt x="228" y="4"/>
                    <a:pt x="1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
            <p:cNvSpPr/>
            <p:nvPr/>
          </p:nvSpPr>
          <p:spPr>
            <a:xfrm>
              <a:off x="-2409079" y="4063047"/>
              <a:ext cx="39155" cy="9550"/>
            </a:xfrm>
            <a:custGeom>
              <a:avLst/>
              <a:gdLst/>
              <a:ahLst/>
              <a:cxnLst/>
              <a:rect l="l" t="t" r="r" b="b"/>
              <a:pathLst>
                <a:path w="820" h="200" extrusionOk="0">
                  <a:moveTo>
                    <a:pt x="696" y="1"/>
                  </a:moveTo>
                  <a:cubicBezTo>
                    <a:pt x="524" y="30"/>
                    <a:pt x="356" y="83"/>
                    <a:pt x="180" y="83"/>
                  </a:cubicBezTo>
                  <a:cubicBezTo>
                    <a:pt x="154" y="83"/>
                    <a:pt x="128" y="83"/>
                    <a:pt x="102" y="80"/>
                  </a:cubicBezTo>
                  <a:cubicBezTo>
                    <a:pt x="68" y="80"/>
                    <a:pt x="35" y="128"/>
                    <a:pt x="1" y="151"/>
                  </a:cubicBezTo>
                  <a:cubicBezTo>
                    <a:pt x="8" y="165"/>
                    <a:pt x="16" y="184"/>
                    <a:pt x="20" y="199"/>
                  </a:cubicBezTo>
                  <a:cubicBezTo>
                    <a:pt x="263" y="158"/>
                    <a:pt x="501" y="120"/>
                    <a:pt x="741" y="83"/>
                  </a:cubicBezTo>
                  <a:cubicBezTo>
                    <a:pt x="763" y="80"/>
                    <a:pt x="779" y="49"/>
                    <a:pt x="820" y="16"/>
                  </a:cubicBezTo>
                  <a:cubicBezTo>
                    <a:pt x="770" y="8"/>
                    <a:pt x="737" y="1"/>
                    <a:pt x="7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
            <p:cNvSpPr/>
            <p:nvPr/>
          </p:nvSpPr>
          <p:spPr>
            <a:xfrm>
              <a:off x="-2535425" y="4113949"/>
              <a:ext cx="30751" cy="6255"/>
            </a:xfrm>
            <a:custGeom>
              <a:avLst/>
              <a:gdLst/>
              <a:ahLst/>
              <a:cxnLst/>
              <a:rect l="l" t="t" r="r" b="b"/>
              <a:pathLst>
                <a:path w="644" h="131" extrusionOk="0">
                  <a:moveTo>
                    <a:pt x="273" y="1"/>
                  </a:moveTo>
                  <a:cubicBezTo>
                    <a:pt x="191" y="1"/>
                    <a:pt x="101" y="23"/>
                    <a:pt x="0" y="82"/>
                  </a:cubicBezTo>
                  <a:cubicBezTo>
                    <a:pt x="109" y="120"/>
                    <a:pt x="214" y="131"/>
                    <a:pt x="311" y="131"/>
                  </a:cubicBezTo>
                  <a:cubicBezTo>
                    <a:pt x="423" y="131"/>
                    <a:pt x="535" y="113"/>
                    <a:pt x="643" y="98"/>
                  </a:cubicBezTo>
                  <a:cubicBezTo>
                    <a:pt x="523" y="53"/>
                    <a:pt x="404" y="1"/>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
            <p:cNvSpPr/>
            <p:nvPr/>
          </p:nvSpPr>
          <p:spPr>
            <a:xfrm>
              <a:off x="-1265275" y="2999082"/>
              <a:ext cx="22013" cy="22538"/>
            </a:xfrm>
            <a:custGeom>
              <a:avLst/>
              <a:gdLst/>
              <a:ahLst/>
              <a:cxnLst/>
              <a:rect l="l" t="t" r="r" b="b"/>
              <a:pathLst>
                <a:path w="461" h="472" extrusionOk="0">
                  <a:moveTo>
                    <a:pt x="461" y="0"/>
                  </a:moveTo>
                  <a:cubicBezTo>
                    <a:pt x="199" y="52"/>
                    <a:pt x="45" y="202"/>
                    <a:pt x="1" y="471"/>
                  </a:cubicBezTo>
                  <a:cubicBezTo>
                    <a:pt x="180" y="303"/>
                    <a:pt x="352" y="198"/>
                    <a:pt x="4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
            <p:cNvSpPr/>
            <p:nvPr/>
          </p:nvSpPr>
          <p:spPr>
            <a:xfrm>
              <a:off x="-2038682" y="3260370"/>
              <a:ext cx="14468" cy="28984"/>
            </a:xfrm>
            <a:custGeom>
              <a:avLst/>
              <a:gdLst/>
              <a:ahLst/>
              <a:cxnLst/>
              <a:rect l="l" t="t" r="r" b="b"/>
              <a:pathLst>
                <a:path w="303" h="607" extrusionOk="0">
                  <a:moveTo>
                    <a:pt x="247" y="1"/>
                  </a:moveTo>
                  <a:cubicBezTo>
                    <a:pt x="34" y="344"/>
                    <a:pt x="0" y="472"/>
                    <a:pt x="113" y="606"/>
                  </a:cubicBezTo>
                  <a:cubicBezTo>
                    <a:pt x="180" y="431"/>
                    <a:pt x="244" y="281"/>
                    <a:pt x="292" y="131"/>
                  </a:cubicBezTo>
                  <a:cubicBezTo>
                    <a:pt x="303" y="101"/>
                    <a:pt x="266" y="56"/>
                    <a:pt x="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
            <p:cNvSpPr/>
            <p:nvPr/>
          </p:nvSpPr>
          <p:spPr>
            <a:xfrm>
              <a:off x="-1461623" y="3007247"/>
              <a:ext cx="34523" cy="22204"/>
            </a:xfrm>
            <a:custGeom>
              <a:avLst/>
              <a:gdLst/>
              <a:ahLst/>
              <a:cxnLst/>
              <a:rect l="l" t="t" r="r" b="b"/>
              <a:pathLst>
                <a:path w="723" h="465" extrusionOk="0">
                  <a:moveTo>
                    <a:pt x="722" y="1"/>
                  </a:moveTo>
                  <a:lnTo>
                    <a:pt x="722" y="1"/>
                  </a:lnTo>
                  <a:cubicBezTo>
                    <a:pt x="457" y="80"/>
                    <a:pt x="307" y="333"/>
                    <a:pt x="49" y="385"/>
                  </a:cubicBezTo>
                  <a:cubicBezTo>
                    <a:pt x="34" y="390"/>
                    <a:pt x="27" y="420"/>
                    <a:pt x="1" y="464"/>
                  </a:cubicBezTo>
                  <a:cubicBezTo>
                    <a:pt x="277" y="404"/>
                    <a:pt x="643" y="169"/>
                    <a:pt x="7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
            <p:cNvSpPr/>
            <p:nvPr/>
          </p:nvSpPr>
          <p:spPr>
            <a:xfrm>
              <a:off x="-2626628" y="4036116"/>
              <a:ext cx="39824" cy="9502"/>
            </a:xfrm>
            <a:custGeom>
              <a:avLst/>
              <a:gdLst/>
              <a:ahLst/>
              <a:cxnLst/>
              <a:rect l="l" t="t" r="r" b="b"/>
              <a:pathLst>
                <a:path w="834" h="199" extrusionOk="0">
                  <a:moveTo>
                    <a:pt x="195" y="1"/>
                  </a:moveTo>
                  <a:cubicBezTo>
                    <a:pt x="131" y="1"/>
                    <a:pt x="60" y="19"/>
                    <a:pt x="0" y="45"/>
                  </a:cubicBezTo>
                  <a:cubicBezTo>
                    <a:pt x="243" y="64"/>
                    <a:pt x="459" y="199"/>
                    <a:pt x="703" y="199"/>
                  </a:cubicBezTo>
                  <a:cubicBezTo>
                    <a:pt x="747" y="199"/>
                    <a:pt x="789" y="195"/>
                    <a:pt x="834" y="187"/>
                  </a:cubicBezTo>
                  <a:cubicBezTo>
                    <a:pt x="647" y="165"/>
                    <a:pt x="471" y="116"/>
                    <a:pt x="302" y="27"/>
                  </a:cubicBezTo>
                  <a:cubicBezTo>
                    <a:pt x="269" y="8"/>
                    <a:pt x="232" y="1"/>
                    <a:pt x="1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
            <p:cNvSpPr/>
            <p:nvPr/>
          </p:nvSpPr>
          <p:spPr>
            <a:xfrm>
              <a:off x="-2627392" y="3958857"/>
              <a:ext cx="26167" cy="9264"/>
            </a:xfrm>
            <a:custGeom>
              <a:avLst/>
              <a:gdLst/>
              <a:ahLst/>
              <a:cxnLst/>
              <a:rect l="l" t="t" r="r" b="b"/>
              <a:pathLst>
                <a:path w="548" h="194" extrusionOk="0">
                  <a:moveTo>
                    <a:pt x="102" y="0"/>
                  </a:moveTo>
                  <a:cubicBezTo>
                    <a:pt x="68" y="0"/>
                    <a:pt x="35" y="4"/>
                    <a:pt x="1" y="14"/>
                  </a:cubicBezTo>
                  <a:cubicBezTo>
                    <a:pt x="125" y="131"/>
                    <a:pt x="251" y="194"/>
                    <a:pt x="401" y="194"/>
                  </a:cubicBezTo>
                  <a:cubicBezTo>
                    <a:pt x="446" y="194"/>
                    <a:pt x="494" y="190"/>
                    <a:pt x="547" y="176"/>
                  </a:cubicBezTo>
                  <a:cubicBezTo>
                    <a:pt x="532" y="145"/>
                    <a:pt x="520" y="101"/>
                    <a:pt x="509" y="101"/>
                  </a:cubicBezTo>
                  <a:cubicBezTo>
                    <a:pt x="371" y="97"/>
                    <a:pt x="248"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
            <p:cNvSpPr/>
            <p:nvPr/>
          </p:nvSpPr>
          <p:spPr>
            <a:xfrm>
              <a:off x="-2077980" y="3761410"/>
              <a:ext cx="19148" cy="34285"/>
            </a:xfrm>
            <a:custGeom>
              <a:avLst/>
              <a:gdLst/>
              <a:ahLst/>
              <a:cxnLst/>
              <a:rect l="l" t="t" r="r" b="b"/>
              <a:pathLst>
                <a:path w="401" h="718" extrusionOk="0">
                  <a:moveTo>
                    <a:pt x="375" y="0"/>
                  </a:moveTo>
                  <a:cubicBezTo>
                    <a:pt x="247" y="172"/>
                    <a:pt x="173" y="374"/>
                    <a:pt x="106" y="576"/>
                  </a:cubicBezTo>
                  <a:cubicBezTo>
                    <a:pt x="90" y="621"/>
                    <a:pt x="1" y="651"/>
                    <a:pt x="72" y="718"/>
                  </a:cubicBezTo>
                  <a:lnTo>
                    <a:pt x="72" y="714"/>
                  </a:lnTo>
                  <a:cubicBezTo>
                    <a:pt x="116" y="662"/>
                    <a:pt x="188" y="617"/>
                    <a:pt x="199" y="557"/>
                  </a:cubicBezTo>
                  <a:cubicBezTo>
                    <a:pt x="221" y="408"/>
                    <a:pt x="311" y="296"/>
                    <a:pt x="378" y="169"/>
                  </a:cubicBezTo>
                  <a:cubicBezTo>
                    <a:pt x="401" y="124"/>
                    <a:pt x="378" y="57"/>
                    <a:pt x="3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
            <p:cNvSpPr/>
            <p:nvPr/>
          </p:nvSpPr>
          <p:spPr>
            <a:xfrm>
              <a:off x="-1499489" y="3030453"/>
              <a:ext cx="33473" cy="13083"/>
            </a:xfrm>
            <a:custGeom>
              <a:avLst/>
              <a:gdLst/>
              <a:ahLst/>
              <a:cxnLst/>
              <a:rect l="l" t="t" r="r" b="b"/>
              <a:pathLst>
                <a:path w="701" h="274" extrusionOk="0">
                  <a:moveTo>
                    <a:pt x="701" y="1"/>
                  </a:moveTo>
                  <a:lnTo>
                    <a:pt x="701" y="1"/>
                  </a:lnTo>
                  <a:cubicBezTo>
                    <a:pt x="622" y="12"/>
                    <a:pt x="577" y="1"/>
                    <a:pt x="554" y="20"/>
                  </a:cubicBezTo>
                  <a:cubicBezTo>
                    <a:pt x="454" y="113"/>
                    <a:pt x="323" y="139"/>
                    <a:pt x="196" y="177"/>
                  </a:cubicBezTo>
                  <a:cubicBezTo>
                    <a:pt x="135" y="191"/>
                    <a:pt x="83" y="225"/>
                    <a:pt x="1" y="263"/>
                  </a:cubicBezTo>
                  <a:cubicBezTo>
                    <a:pt x="46" y="270"/>
                    <a:pt x="91" y="274"/>
                    <a:pt x="132" y="274"/>
                  </a:cubicBezTo>
                  <a:cubicBezTo>
                    <a:pt x="326" y="274"/>
                    <a:pt x="483" y="191"/>
                    <a:pt x="7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
            <p:cNvSpPr/>
            <p:nvPr/>
          </p:nvSpPr>
          <p:spPr>
            <a:xfrm>
              <a:off x="-2409986" y="3881884"/>
              <a:ext cx="34905" cy="12893"/>
            </a:xfrm>
            <a:custGeom>
              <a:avLst/>
              <a:gdLst/>
              <a:ahLst/>
              <a:cxnLst/>
              <a:rect l="l" t="t" r="r" b="b"/>
              <a:pathLst>
                <a:path w="731" h="270" extrusionOk="0">
                  <a:moveTo>
                    <a:pt x="730" y="1"/>
                  </a:moveTo>
                  <a:lnTo>
                    <a:pt x="730" y="1"/>
                  </a:lnTo>
                  <a:cubicBezTo>
                    <a:pt x="506" y="109"/>
                    <a:pt x="233" y="87"/>
                    <a:pt x="1" y="270"/>
                  </a:cubicBezTo>
                  <a:cubicBezTo>
                    <a:pt x="408" y="210"/>
                    <a:pt x="670" y="117"/>
                    <a:pt x="7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
            <p:cNvSpPr/>
            <p:nvPr/>
          </p:nvSpPr>
          <p:spPr>
            <a:xfrm>
              <a:off x="-1437892" y="3121656"/>
              <a:ext cx="21822" cy="10792"/>
            </a:xfrm>
            <a:custGeom>
              <a:avLst/>
              <a:gdLst/>
              <a:ahLst/>
              <a:cxnLst/>
              <a:rect l="l" t="t" r="r" b="b"/>
              <a:pathLst>
                <a:path w="457" h="226" extrusionOk="0">
                  <a:moveTo>
                    <a:pt x="457" y="1"/>
                  </a:moveTo>
                  <a:cubicBezTo>
                    <a:pt x="244" y="1"/>
                    <a:pt x="83" y="75"/>
                    <a:pt x="1" y="222"/>
                  </a:cubicBezTo>
                  <a:cubicBezTo>
                    <a:pt x="31" y="225"/>
                    <a:pt x="61" y="225"/>
                    <a:pt x="87" y="225"/>
                  </a:cubicBezTo>
                  <a:cubicBezTo>
                    <a:pt x="240" y="225"/>
                    <a:pt x="334" y="165"/>
                    <a:pt x="4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
            <p:cNvSpPr/>
            <p:nvPr/>
          </p:nvSpPr>
          <p:spPr>
            <a:xfrm>
              <a:off x="-1383600" y="3088661"/>
              <a:ext cx="19339" cy="16665"/>
            </a:xfrm>
            <a:custGeom>
              <a:avLst/>
              <a:gdLst/>
              <a:ahLst/>
              <a:cxnLst/>
              <a:rect l="l" t="t" r="r" b="b"/>
              <a:pathLst>
                <a:path w="405" h="349" extrusionOk="0">
                  <a:moveTo>
                    <a:pt x="374" y="0"/>
                  </a:moveTo>
                  <a:cubicBezTo>
                    <a:pt x="217" y="93"/>
                    <a:pt x="71" y="172"/>
                    <a:pt x="1" y="348"/>
                  </a:cubicBezTo>
                  <a:cubicBezTo>
                    <a:pt x="382" y="183"/>
                    <a:pt x="404" y="165"/>
                    <a:pt x="3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
            <p:cNvSpPr/>
            <p:nvPr/>
          </p:nvSpPr>
          <p:spPr>
            <a:xfrm>
              <a:off x="-2375702" y="4029861"/>
              <a:ext cx="26501" cy="8261"/>
            </a:xfrm>
            <a:custGeom>
              <a:avLst/>
              <a:gdLst/>
              <a:ahLst/>
              <a:cxnLst/>
              <a:rect l="l" t="t" r="r" b="b"/>
              <a:pathLst>
                <a:path w="555" h="173" extrusionOk="0">
                  <a:moveTo>
                    <a:pt x="449" y="1"/>
                  </a:moveTo>
                  <a:cubicBezTo>
                    <a:pt x="281" y="1"/>
                    <a:pt x="135" y="68"/>
                    <a:pt x="1" y="169"/>
                  </a:cubicBezTo>
                  <a:cubicBezTo>
                    <a:pt x="16" y="173"/>
                    <a:pt x="35" y="173"/>
                    <a:pt x="49" y="173"/>
                  </a:cubicBezTo>
                  <a:cubicBezTo>
                    <a:pt x="237" y="173"/>
                    <a:pt x="394" y="83"/>
                    <a:pt x="554" y="8"/>
                  </a:cubicBezTo>
                  <a:cubicBezTo>
                    <a:pt x="520" y="4"/>
                    <a:pt x="483" y="1"/>
                    <a:pt x="4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
            <p:cNvSpPr/>
            <p:nvPr/>
          </p:nvSpPr>
          <p:spPr>
            <a:xfrm>
              <a:off x="-2823883" y="4010427"/>
              <a:ext cx="23063" cy="17524"/>
            </a:xfrm>
            <a:custGeom>
              <a:avLst/>
              <a:gdLst/>
              <a:ahLst/>
              <a:cxnLst/>
              <a:rect l="l" t="t" r="r" b="b"/>
              <a:pathLst>
                <a:path w="483" h="367" extrusionOk="0">
                  <a:moveTo>
                    <a:pt x="1" y="0"/>
                  </a:moveTo>
                  <a:lnTo>
                    <a:pt x="1" y="0"/>
                  </a:lnTo>
                  <a:cubicBezTo>
                    <a:pt x="19" y="180"/>
                    <a:pt x="142" y="183"/>
                    <a:pt x="217" y="240"/>
                  </a:cubicBezTo>
                  <a:cubicBezTo>
                    <a:pt x="284" y="292"/>
                    <a:pt x="337" y="366"/>
                    <a:pt x="438" y="366"/>
                  </a:cubicBezTo>
                  <a:cubicBezTo>
                    <a:pt x="453" y="366"/>
                    <a:pt x="468" y="366"/>
                    <a:pt x="482" y="363"/>
                  </a:cubicBezTo>
                  <a:cubicBezTo>
                    <a:pt x="333" y="251"/>
                    <a:pt x="184" y="13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
            <p:cNvSpPr/>
            <p:nvPr/>
          </p:nvSpPr>
          <p:spPr>
            <a:xfrm>
              <a:off x="-2090825" y="3614866"/>
              <a:ext cx="9693" cy="16999"/>
            </a:xfrm>
            <a:custGeom>
              <a:avLst/>
              <a:gdLst/>
              <a:ahLst/>
              <a:cxnLst/>
              <a:rect l="l" t="t" r="r" b="b"/>
              <a:pathLst>
                <a:path w="203" h="356" extrusionOk="0">
                  <a:moveTo>
                    <a:pt x="76" y="1"/>
                  </a:moveTo>
                  <a:cubicBezTo>
                    <a:pt x="54" y="105"/>
                    <a:pt x="31" y="217"/>
                    <a:pt x="1" y="355"/>
                  </a:cubicBezTo>
                  <a:cubicBezTo>
                    <a:pt x="169" y="322"/>
                    <a:pt x="166" y="203"/>
                    <a:pt x="192" y="108"/>
                  </a:cubicBezTo>
                  <a:cubicBezTo>
                    <a:pt x="202" y="64"/>
                    <a:pt x="188"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
            <p:cNvSpPr/>
            <p:nvPr/>
          </p:nvSpPr>
          <p:spPr>
            <a:xfrm>
              <a:off x="-1968346" y="3547395"/>
              <a:ext cx="8070" cy="25355"/>
            </a:xfrm>
            <a:custGeom>
              <a:avLst/>
              <a:gdLst/>
              <a:ahLst/>
              <a:cxnLst/>
              <a:rect l="l" t="t" r="r" b="b"/>
              <a:pathLst>
                <a:path w="169" h="531" extrusionOk="0">
                  <a:moveTo>
                    <a:pt x="105" y="1"/>
                  </a:moveTo>
                  <a:cubicBezTo>
                    <a:pt x="71" y="135"/>
                    <a:pt x="34" y="265"/>
                    <a:pt x="8" y="400"/>
                  </a:cubicBezTo>
                  <a:cubicBezTo>
                    <a:pt x="1" y="441"/>
                    <a:pt x="27" y="490"/>
                    <a:pt x="37" y="531"/>
                  </a:cubicBezTo>
                  <a:lnTo>
                    <a:pt x="82" y="531"/>
                  </a:lnTo>
                  <a:cubicBezTo>
                    <a:pt x="108" y="360"/>
                    <a:pt x="139" y="187"/>
                    <a:pt x="168" y="19"/>
                  </a:cubicBezTo>
                  <a:cubicBezTo>
                    <a:pt x="146" y="12"/>
                    <a:pt x="127" y="8"/>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
            <p:cNvSpPr/>
            <p:nvPr/>
          </p:nvSpPr>
          <p:spPr>
            <a:xfrm>
              <a:off x="-2308231" y="3966162"/>
              <a:ext cx="28602" cy="15901"/>
            </a:xfrm>
            <a:custGeom>
              <a:avLst/>
              <a:gdLst/>
              <a:ahLst/>
              <a:cxnLst/>
              <a:rect l="l" t="t" r="r" b="b"/>
              <a:pathLst>
                <a:path w="599" h="333" extrusionOk="0">
                  <a:moveTo>
                    <a:pt x="565" y="0"/>
                  </a:moveTo>
                  <a:cubicBezTo>
                    <a:pt x="371" y="68"/>
                    <a:pt x="184" y="153"/>
                    <a:pt x="1" y="332"/>
                  </a:cubicBezTo>
                  <a:cubicBezTo>
                    <a:pt x="135" y="277"/>
                    <a:pt x="233" y="236"/>
                    <a:pt x="326" y="191"/>
                  </a:cubicBezTo>
                  <a:cubicBezTo>
                    <a:pt x="420" y="149"/>
                    <a:pt x="509" y="105"/>
                    <a:pt x="599" y="60"/>
                  </a:cubicBezTo>
                  <a:cubicBezTo>
                    <a:pt x="587" y="41"/>
                    <a:pt x="577" y="23"/>
                    <a:pt x="5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
            <p:cNvSpPr/>
            <p:nvPr/>
          </p:nvSpPr>
          <p:spPr>
            <a:xfrm>
              <a:off x="-1356287" y="3034560"/>
              <a:ext cx="23780" cy="20771"/>
            </a:xfrm>
            <a:custGeom>
              <a:avLst/>
              <a:gdLst/>
              <a:ahLst/>
              <a:cxnLst/>
              <a:rect l="l" t="t" r="r" b="b"/>
              <a:pathLst>
                <a:path w="498" h="435" extrusionOk="0">
                  <a:moveTo>
                    <a:pt x="460" y="1"/>
                  </a:moveTo>
                  <a:cubicBezTo>
                    <a:pt x="321" y="110"/>
                    <a:pt x="180" y="210"/>
                    <a:pt x="41" y="322"/>
                  </a:cubicBezTo>
                  <a:cubicBezTo>
                    <a:pt x="19" y="345"/>
                    <a:pt x="15" y="389"/>
                    <a:pt x="4" y="427"/>
                  </a:cubicBezTo>
                  <a:cubicBezTo>
                    <a:pt x="64" y="397"/>
                    <a:pt x="131" y="382"/>
                    <a:pt x="183" y="341"/>
                  </a:cubicBezTo>
                  <a:cubicBezTo>
                    <a:pt x="276" y="270"/>
                    <a:pt x="355" y="184"/>
                    <a:pt x="441" y="101"/>
                  </a:cubicBezTo>
                  <a:cubicBezTo>
                    <a:pt x="464" y="83"/>
                    <a:pt x="478" y="60"/>
                    <a:pt x="497" y="38"/>
                  </a:cubicBezTo>
                  <a:cubicBezTo>
                    <a:pt x="486" y="27"/>
                    <a:pt x="471" y="12"/>
                    <a:pt x="460" y="1"/>
                  </a:cubicBezTo>
                  <a:close/>
                  <a:moveTo>
                    <a:pt x="0" y="427"/>
                  </a:moveTo>
                  <a:lnTo>
                    <a:pt x="0" y="434"/>
                  </a:lnTo>
                  <a:cubicBezTo>
                    <a:pt x="0" y="431"/>
                    <a:pt x="4" y="427"/>
                    <a:pt x="4" y="42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
            <p:cNvSpPr/>
            <p:nvPr/>
          </p:nvSpPr>
          <p:spPr>
            <a:xfrm>
              <a:off x="-1963715" y="3311987"/>
              <a:ext cx="12701" cy="28554"/>
            </a:xfrm>
            <a:custGeom>
              <a:avLst/>
              <a:gdLst/>
              <a:ahLst/>
              <a:cxnLst/>
              <a:rect l="l" t="t" r="r" b="b"/>
              <a:pathLst>
                <a:path w="266" h="598" extrusionOk="0">
                  <a:moveTo>
                    <a:pt x="218" y="0"/>
                  </a:moveTo>
                  <a:cubicBezTo>
                    <a:pt x="83" y="171"/>
                    <a:pt x="45" y="385"/>
                    <a:pt x="0" y="598"/>
                  </a:cubicBezTo>
                  <a:cubicBezTo>
                    <a:pt x="90" y="407"/>
                    <a:pt x="176" y="221"/>
                    <a:pt x="266" y="30"/>
                  </a:cubicBezTo>
                  <a:cubicBezTo>
                    <a:pt x="251" y="19"/>
                    <a:pt x="232" y="7"/>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
            <p:cNvSpPr/>
            <p:nvPr/>
          </p:nvSpPr>
          <p:spPr>
            <a:xfrm>
              <a:off x="-2054917" y="3459201"/>
              <a:ext cx="10601" cy="19482"/>
            </a:xfrm>
            <a:custGeom>
              <a:avLst/>
              <a:gdLst/>
              <a:ahLst/>
              <a:cxnLst/>
              <a:rect l="l" t="t" r="r" b="b"/>
              <a:pathLst>
                <a:path w="222" h="408" extrusionOk="0">
                  <a:moveTo>
                    <a:pt x="109" y="1"/>
                  </a:moveTo>
                  <a:cubicBezTo>
                    <a:pt x="64" y="143"/>
                    <a:pt x="34" y="251"/>
                    <a:pt x="0" y="363"/>
                  </a:cubicBezTo>
                  <a:cubicBezTo>
                    <a:pt x="8" y="378"/>
                    <a:pt x="15" y="394"/>
                    <a:pt x="23" y="408"/>
                  </a:cubicBezTo>
                  <a:cubicBezTo>
                    <a:pt x="68" y="385"/>
                    <a:pt x="142" y="371"/>
                    <a:pt x="149" y="337"/>
                  </a:cubicBezTo>
                  <a:cubicBezTo>
                    <a:pt x="176" y="240"/>
                    <a:pt x="221" y="128"/>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
            <p:cNvSpPr/>
            <p:nvPr/>
          </p:nvSpPr>
          <p:spPr>
            <a:xfrm>
              <a:off x="-2113315" y="3675365"/>
              <a:ext cx="11126" cy="18097"/>
            </a:xfrm>
            <a:custGeom>
              <a:avLst/>
              <a:gdLst/>
              <a:ahLst/>
              <a:cxnLst/>
              <a:rect l="l" t="t" r="r" b="b"/>
              <a:pathLst>
                <a:path w="233" h="379" extrusionOk="0">
                  <a:moveTo>
                    <a:pt x="228" y="1"/>
                  </a:moveTo>
                  <a:cubicBezTo>
                    <a:pt x="64" y="1"/>
                    <a:pt x="80" y="161"/>
                    <a:pt x="16" y="251"/>
                  </a:cubicBezTo>
                  <a:cubicBezTo>
                    <a:pt x="1" y="277"/>
                    <a:pt x="31" y="337"/>
                    <a:pt x="42" y="378"/>
                  </a:cubicBezTo>
                  <a:cubicBezTo>
                    <a:pt x="80" y="352"/>
                    <a:pt x="135" y="337"/>
                    <a:pt x="150" y="299"/>
                  </a:cubicBezTo>
                  <a:cubicBezTo>
                    <a:pt x="188" y="206"/>
                    <a:pt x="206" y="102"/>
                    <a:pt x="2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
            <p:cNvSpPr/>
            <p:nvPr/>
          </p:nvSpPr>
          <p:spPr>
            <a:xfrm>
              <a:off x="-2563646" y="4071976"/>
              <a:ext cx="19864" cy="6685"/>
            </a:xfrm>
            <a:custGeom>
              <a:avLst/>
              <a:gdLst/>
              <a:ahLst/>
              <a:cxnLst/>
              <a:rect l="l" t="t" r="r" b="b"/>
              <a:pathLst>
                <a:path w="416" h="140" extrusionOk="0">
                  <a:moveTo>
                    <a:pt x="206" y="0"/>
                  </a:moveTo>
                  <a:cubicBezTo>
                    <a:pt x="143" y="0"/>
                    <a:pt x="75" y="35"/>
                    <a:pt x="1" y="95"/>
                  </a:cubicBezTo>
                  <a:cubicBezTo>
                    <a:pt x="143" y="109"/>
                    <a:pt x="255" y="124"/>
                    <a:pt x="415" y="140"/>
                  </a:cubicBezTo>
                  <a:cubicBezTo>
                    <a:pt x="348" y="45"/>
                    <a:pt x="281"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
            <p:cNvSpPr/>
            <p:nvPr/>
          </p:nvSpPr>
          <p:spPr>
            <a:xfrm>
              <a:off x="-2762333" y="4008421"/>
              <a:ext cx="16522" cy="10266"/>
            </a:xfrm>
            <a:custGeom>
              <a:avLst/>
              <a:gdLst/>
              <a:ahLst/>
              <a:cxnLst/>
              <a:rect l="l" t="t" r="r" b="b"/>
              <a:pathLst>
                <a:path w="346" h="215" extrusionOk="0">
                  <a:moveTo>
                    <a:pt x="94" y="1"/>
                  </a:moveTo>
                  <a:cubicBezTo>
                    <a:pt x="64" y="1"/>
                    <a:pt x="35" y="5"/>
                    <a:pt x="1" y="16"/>
                  </a:cubicBezTo>
                  <a:cubicBezTo>
                    <a:pt x="91" y="87"/>
                    <a:pt x="166" y="154"/>
                    <a:pt x="248" y="210"/>
                  </a:cubicBezTo>
                  <a:cubicBezTo>
                    <a:pt x="251" y="214"/>
                    <a:pt x="256" y="214"/>
                    <a:pt x="263" y="214"/>
                  </a:cubicBezTo>
                  <a:cubicBezTo>
                    <a:pt x="285" y="214"/>
                    <a:pt x="326" y="199"/>
                    <a:pt x="334" y="180"/>
                  </a:cubicBezTo>
                  <a:cubicBezTo>
                    <a:pt x="345" y="158"/>
                    <a:pt x="334" y="106"/>
                    <a:pt x="311" y="91"/>
                  </a:cubicBezTo>
                  <a:cubicBezTo>
                    <a:pt x="248" y="46"/>
                    <a:pt x="180"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
            <p:cNvSpPr/>
            <p:nvPr/>
          </p:nvSpPr>
          <p:spPr>
            <a:xfrm>
              <a:off x="-2157723" y="3844066"/>
              <a:ext cx="16617" cy="19482"/>
            </a:xfrm>
            <a:custGeom>
              <a:avLst/>
              <a:gdLst/>
              <a:ahLst/>
              <a:cxnLst/>
              <a:rect l="l" t="t" r="r" b="b"/>
              <a:pathLst>
                <a:path w="348" h="408" extrusionOk="0">
                  <a:moveTo>
                    <a:pt x="325" y="1"/>
                  </a:moveTo>
                  <a:cubicBezTo>
                    <a:pt x="269" y="1"/>
                    <a:pt x="216" y="11"/>
                    <a:pt x="194" y="45"/>
                  </a:cubicBezTo>
                  <a:cubicBezTo>
                    <a:pt x="120" y="150"/>
                    <a:pt x="64" y="262"/>
                    <a:pt x="0" y="374"/>
                  </a:cubicBezTo>
                  <a:cubicBezTo>
                    <a:pt x="0" y="382"/>
                    <a:pt x="19" y="396"/>
                    <a:pt x="26" y="408"/>
                  </a:cubicBezTo>
                  <a:cubicBezTo>
                    <a:pt x="135" y="270"/>
                    <a:pt x="243" y="135"/>
                    <a:pt x="3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
            <p:cNvSpPr/>
            <p:nvPr/>
          </p:nvSpPr>
          <p:spPr>
            <a:xfrm>
              <a:off x="-1409289" y="3108668"/>
              <a:ext cx="19339" cy="12319"/>
            </a:xfrm>
            <a:custGeom>
              <a:avLst/>
              <a:gdLst/>
              <a:ahLst/>
              <a:cxnLst/>
              <a:rect l="l" t="t" r="r" b="b"/>
              <a:pathLst>
                <a:path w="405" h="258" extrusionOk="0">
                  <a:moveTo>
                    <a:pt x="404" y="0"/>
                  </a:moveTo>
                  <a:cubicBezTo>
                    <a:pt x="180" y="38"/>
                    <a:pt x="15" y="142"/>
                    <a:pt x="0" y="258"/>
                  </a:cubicBezTo>
                  <a:cubicBezTo>
                    <a:pt x="138" y="176"/>
                    <a:pt x="303" y="154"/>
                    <a:pt x="4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
            <p:cNvSpPr/>
            <p:nvPr/>
          </p:nvSpPr>
          <p:spPr>
            <a:xfrm>
              <a:off x="-2330005" y="4045427"/>
              <a:ext cx="19148" cy="7306"/>
            </a:xfrm>
            <a:custGeom>
              <a:avLst/>
              <a:gdLst/>
              <a:ahLst/>
              <a:cxnLst/>
              <a:rect l="l" t="t" r="r" b="b"/>
              <a:pathLst>
                <a:path w="401" h="153" extrusionOk="0">
                  <a:moveTo>
                    <a:pt x="330" y="0"/>
                  </a:moveTo>
                  <a:cubicBezTo>
                    <a:pt x="218" y="0"/>
                    <a:pt x="120" y="52"/>
                    <a:pt x="1" y="146"/>
                  </a:cubicBezTo>
                  <a:cubicBezTo>
                    <a:pt x="30" y="153"/>
                    <a:pt x="56" y="153"/>
                    <a:pt x="83" y="153"/>
                  </a:cubicBezTo>
                  <a:cubicBezTo>
                    <a:pt x="225" y="153"/>
                    <a:pt x="315" y="78"/>
                    <a:pt x="401" y="7"/>
                  </a:cubicBezTo>
                  <a:cubicBezTo>
                    <a:pt x="379" y="0"/>
                    <a:pt x="352" y="0"/>
                    <a:pt x="3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
            <p:cNvSpPr/>
            <p:nvPr/>
          </p:nvSpPr>
          <p:spPr>
            <a:xfrm>
              <a:off x="-1327923" y="3013836"/>
              <a:ext cx="24161" cy="17429"/>
            </a:xfrm>
            <a:custGeom>
              <a:avLst/>
              <a:gdLst/>
              <a:ahLst/>
              <a:cxnLst/>
              <a:rect l="l" t="t" r="r" b="b"/>
              <a:pathLst>
                <a:path w="506" h="365" extrusionOk="0">
                  <a:moveTo>
                    <a:pt x="479" y="1"/>
                  </a:moveTo>
                  <a:cubicBezTo>
                    <a:pt x="318" y="121"/>
                    <a:pt x="161" y="240"/>
                    <a:pt x="1" y="364"/>
                  </a:cubicBezTo>
                  <a:cubicBezTo>
                    <a:pt x="172" y="252"/>
                    <a:pt x="389" y="211"/>
                    <a:pt x="505" y="38"/>
                  </a:cubicBezTo>
                  <a:cubicBezTo>
                    <a:pt x="498" y="28"/>
                    <a:pt x="486" y="12"/>
                    <a:pt x="4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
            <p:cNvSpPr/>
            <p:nvPr/>
          </p:nvSpPr>
          <p:spPr>
            <a:xfrm>
              <a:off x="-1947671" y="3631817"/>
              <a:ext cx="7926" cy="19148"/>
            </a:xfrm>
            <a:custGeom>
              <a:avLst/>
              <a:gdLst/>
              <a:ahLst/>
              <a:cxnLst/>
              <a:rect l="l" t="t" r="r" b="b"/>
              <a:pathLst>
                <a:path w="166" h="401" extrusionOk="0">
                  <a:moveTo>
                    <a:pt x="135" y="0"/>
                  </a:moveTo>
                  <a:lnTo>
                    <a:pt x="135" y="0"/>
                  </a:lnTo>
                  <a:cubicBezTo>
                    <a:pt x="8" y="139"/>
                    <a:pt x="1" y="236"/>
                    <a:pt x="91" y="400"/>
                  </a:cubicBezTo>
                  <a:cubicBezTo>
                    <a:pt x="165" y="243"/>
                    <a:pt x="165" y="236"/>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
            <p:cNvSpPr/>
            <p:nvPr/>
          </p:nvSpPr>
          <p:spPr>
            <a:xfrm>
              <a:off x="-2094024" y="3735673"/>
              <a:ext cx="13943" cy="25785"/>
            </a:xfrm>
            <a:custGeom>
              <a:avLst/>
              <a:gdLst/>
              <a:ahLst/>
              <a:cxnLst/>
              <a:rect l="l" t="t" r="r" b="b"/>
              <a:pathLst>
                <a:path w="292" h="540" extrusionOk="0">
                  <a:moveTo>
                    <a:pt x="278" y="1"/>
                  </a:moveTo>
                  <a:lnTo>
                    <a:pt x="278" y="1"/>
                  </a:lnTo>
                  <a:cubicBezTo>
                    <a:pt x="173" y="195"/>
                    <a:pt x="86" y="352"/>
                    <a:pt x="0" y="509"/>
                  </a:cubicBezTo>
                  <a:cubicBezTo>
                    <a:pt x="16" y="517"/>
                    <a:pt x="31" y="528"/>
                    <a:pt x="45" y="539"/>
                  </a:cubicBezTo>
                  <a:cubicBezTo>
                    <a:pt x="121" y="375"/>
                    <a:pt x="292" y="263"/>
                    <a:pt x="2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
            <p:cNvSpPr/>
            <p:nvPr/>
          </p:nvSpPr>
          <p:spPr>
            <a:xfrm>
              <a:off x="-1963906" y="3410687"/>
              <a:ext cx="10219" cy="23254"/>
            </a:xfrm>
            <a:custGeom>
              <a:avLst/>
              <a:gdLst/>
              <a:ahLst/>
              <a:cxnLst/>
              <a:rect l="l" t="t" r="r" b="b"/>
              <a:pathLst>
                <a:path w="214" h="487" extrusionOk="0">
                  <a:moveTo>
                    <a:pt x="143" y="0"/>
                  </a:moveTo>
                  <a:cubicBezTo>
                    <a:pt x="94" y="157"/>
                    <a:pt x="46" y="314"/>
                    <a:pt x="1" y="471"/>
                  </a:cubicBezTo>
                  <a:cubicBezTo>
                    <a:pt x="15" y="475"/>
                    <a:pt x="30" y="482"/>
                    <a:pt x="46" y="486"/>
                  </a:cubicBezTo>
                  <a:cubicBezTo>
                    <a:pt x="98" y="370"/>
                    <a:pt x="154" y="258"/>
                    <a:pt x="199" y="142"/>
                  </a:cubicBezTo>
                  <a:cubicBezTo>
                    <a:pt x="213" y="101"/>
                    <a:pt x="199" y="52"/>
                    <a:pt x="199" y="4"/>
                  </a:cubicBezTo>
                  <a:cubicBezTo>
                    <a:pt x="180" y="4"/>
                    <a:pt x="161"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
            <p:cNvSpPr/>
            <p:nvPr/>
          </p:nvSpPr>
          <p:spPr>
            <a:xfrm>
              <a:off x="-2422449" y="3964205"/>
              <a:ext cx="22872" cy="5396"/>
            </a:xfrm>
            <a:custGeom>
              <a:avLst/>
              <a:gdLst/>
              <a:ahLst/>
              <a:cxnLst/>
              <a:rect l="l" t="t" r="r" b="b"/>
              <a:pathLst>
                <a:path w="479" h="113" extrusionOk="0">
                  <a:moveTo>
                    <a:pt x="479" y="52"/>
                  </a:moveTo>
                  <a:cubicBezTo>
                    <a:pt x="479" y="52"/>
                    <a:pt x="479" y="56"/>
                    <a:pt x="475" y="56"/>
                  </a:cubicBezTo>
                  <a:cubicBezTo>
                    <a:pt x="479" y="56"/>
                    <a:pt x="479" y="59"/>
                    <a:pt x="479" y="59"/>
                  </a:cubicBezTo>
                  <a:lnTo>
                    <a:pt x="479" y="52"/>
                  </a:lnTo>
                  <a:close/>
                  <a:moveTo>
                    <a:pt x="434" y="0"/>
                  </a:moveTo>
                  <a:cubicBezTo>
                    <a:pt x="318" y="0"/>
                    <a:pt x="206" y="7"/>
                    <a:pt x="94" y="23"/>
                  </a:cubicBezTo>
                  <a:cubicBezTo>
                    <a:pt x="75" y="23"/>
                    <a:pt x="56" y="56"/>
                    <a:pt x="1" y="109"/>
                  </a:cubicBezTo>
                  <a:cubicBezTo>
                    <a:pt x="38" y="112"/>
                    <a:pt x="72" y="112"/>
                    <a:pt x="105" y="112"/>
                  </a:cubicBezTo>
                  <a:cubicBezTo>
                    <a:pt x="247" y="112"/>
                    <a:pt x="363" y="90"/>
                    <a:pt x="475" y="56"/>
                  </a:cubicBezTo>
                  <a:cubicBezTo>
                    <a:pt x="460" y="33"/>
                    <a:pt x="445" y="0"/>
                    <a:pt x="4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
            <p:cNvSpPr/>
            <p:nvPr/>
          </p:nvSpPr>
          <p:spPr>
            <a:xfrm>
              <a:off x="-2028129" y="3733190"/>
              <a:ext cx="13036" cy="15949"/>
            </a:xfrm>
            <a:custGeom>
              <a:avLst/>
              <a:gdLst/>
              <a:ahLst/>
              <a:cxnLst/>
              <a:rect l="l" t="t" r="r" b="b"/>
              <a:pathLst>
                <a:path w="273" h="334" extrusionOk="0">
                  <a:moveTo>
                    <a:pt x="168" y="1"/>
                  </a:moveTo>
                  <a:lnTo>
                    <a:pt x="168" y="1"/>
                  </a:lnTo>
                  <a:cubicBezTo>
                    <a:pt x="112" y="106"/>
                    <a:pt x="64" y="210"/>
                    <a:pt x="0" y="334"/>
                  </a:cubicBezTo>
                  <a:cubicBezTo>
                    <a:pt x="224" y="232"/>
                    <a:pt x="273" y="120"/>
                    <a:pt x="1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
            <p:cNvSpPr/>
            <p:nvPr/>
          </p:nvSpPr>
          <p:spPr>
            <a:xfrm>
              <a:off x="-2196305" y="3887232"/>
              <a:ext cx="14659" cy="14707"/>
            </a:xfrm>
            <a:custGeom>
              <a:avLst/>
              <a:gdLst/>
              <a:ahLst/>
              <a:cxnLst/>
              <a:rect l="l" t="t" r="r" b="b"/>
              <a:pathLst>
                <a:path w="307" h="308" extrusionOk="0">
                  <a:moveTo>
                    <a:pt x="307" y="1"/>
                  </a:moveTo>
                  <a:lnTo>
                    <a:pt x="307" y="1"/>
                  </a:lnTo>
                  <a:cubicBezTo>
                    <a:pt x="203" y="101"/>
                    <a:pt x="101" y="206"/>
                    <a:pt x="1" y="308"/>
                  </a:cubicBezTo>
                  <a:cubicBezTo>
                    <a:pt x="169" y="277"/>
                    <a:pt x="277" y="169"/>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
            <p:cNvSpPr/>
            <p:nvPr/>
          </p:nvSpPr>
          <p:spPr>
            <a:xfrm>
              <a:off x="-1986205" y="3258937"/>
              <a:ext cx="10935" cy="14325"/>
            </a:xfrm>
            <a:custGeom>
              <a:avLst/>
              <a:gdLst/>
              <a:ahLst/>
              <a:cxnLst/>
              <a:rect l="l" t="t" r="r" b="b"/>
              <a:pathLst>
                <a:path w="229" h="300" extrusionOk="0">
                  <a:moveTo>
                    <a:pt x="183" y="0"/>
                  </a:moveTo>
                  <a:cubicBezTo>
                    <a:pt x="4" y="150"/>
                    <a:pt x="0" y="173"/>
                    <a:pt x="109" y="300"/>
                  </a:cubicBezTo>
                  <a:cubicBezTo>
                    <a:pt x="228" y="135"/>
                    <a:pt x="228" y="135"/>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
            <p:cNvSpPr/>
            <p:nvPr/>
          </p:nvSpPr>
          <p:spPr>
            <a:xfrm>
              <a:off x="-1975652" y="3584497"/>
              <a:ext cx="8022" cy="20580"/>
            </a:xfrm>
            <a:custGeom>
              <a:avLst/>
              <a:gdLst/>
              <a:ahLst/>
              <a:cxnLst/>
              <a:rect l="l" t="t" r="r" b="b"/>
              <a:pathLst>
                <a:path w="168" h="431" extrusionOk="0">
                  <a:moveTo>
                    <a:pt x="149" y="1"/>
                  </a:moveTo>
                  <a:lnTo>
                    <a:pt x="149" y="1"/>
                  </a:lnTo>
                  <a:cubicBezTo>
                    <a:pt x="0" y="139"/>
                    <a:pt x="52" y="292"/>
                    <a:pt x="41" y="430"/>
                  </a:cubicBezTo>
                  <a:cubicBezTo>
                    <a:pt x="97" y="304"/>
                    <a:pt x="168" y="180"/>
                    <a:pt x="1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
            <p:cNvSpPr/>
            <p:nvPr/>
          </p:nvSpPr>
          <p:spPr>
            <a:xfrm>
              <a:off x="-2221803" y="3954177"/>
              <a:ext cx="16426" cy="12893"/>
            </a:xfrm>
            <a:custGeom>
              <a:avLst/>
              <a:gdLst/>
              <a:ahLst/>
              <a:cxnLst/>
              <a:rect l="l" t="t" r="r" b="b"/>
              <a:pathLst>
                <a:path w="344" h="270" extrusionOk="0">
                  <a:moveTo>
                    <a:pt x="318" y="0"/>
                  </a:moveTo>
                  <a:cubicBezTo>
                    <a:pt x="213" y="72"/>
                    <a:pt x="109" y="147"/>
                    <a:pt x="0" y="217"/>
                  </a:cubicBezTo>
                  <a:cubicBezTo>
                    <a:pt x="11" y="236"/>
                    <a:pt x="23" y="251"/>
                    <a:pt x="33" y="269"/>
                  </a:cubicBezTo>
                  <a:cubicBezTo>
                    <a:pt x="183" y="255"/>
                    <a:pt x="262" y="143"/>
                    <a:pt x="344" y="38"/>
                  </a:cubicBezTo>
                  <a:cubicBezTo>
                    <a:pt x="337" y="27"/>
                    <a:pt x="329" y="16"/>
                    <a:pt x="3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
            <p:cNvSpPr/>
            <p:nvPr/>
          </p:nvSpPr>
          <p:spPr>
            <a:xfrm>
              <a:off x="-1398259" y="3069035"/>
              <a:ext cx="18766" cy="11985"/>
            </a:xfrm>
            <a:custGeom>
              <a:avLst/>
              <a:gdLst/>
              <a:ahLst/>
              <a:cxnLst/>
              <a:rect l="l" t="t" r="r" b="b"/>
              <a:pathLst>
                <a:path w="393" h="251" extrusionOk="0">
                  <a:moveTo>
                    <a:pt x="393" y="0"/>
                  </a:moveTo>
                  <a:cubicBezTo>
                    <a:pt x="247" y="49"/>
                    <a:pt x="68" y="49"/>
                    <a:pt x="1" y="251"/>
                  </a:cubicBezTo>
                  <a:cubicBezTo>
                    <a:pt x="165" y="195"/>
                    <a:pt x="296" y="128"/>
                    <a:pt x="3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7"/>
            <p:cNvSpPr/>
            <p:nvPr/>
          </p:nvSpPr>
          <p:spPr>
            <a:xfrm>
              <a:off x="-2107585" y="3768525"/>
              <a:ext cx="12892" cy="21488"/>
            </a:xfrm>
            <a:custGeom>
              <a:avLst/>
              <a:gdLst/>
              <a:ahLst/>
              <a:cxnLst/>
              <a:rect l="l" t="t" r="r" b="b"/>
              <a:pathLst>
                <a:path w="270" h="450" extrusionOk="0">
                  <a:moveTo>
                    <a:pt x="270" y="1"/>
                  </a:moveTo>
                  <a:cubicBezTo>
                    <a:pt x="135" y="120"/>
                    <a:pt x="1" y="240"/>
                    <a:pt x="30" y="449"/>
                  </a:cubicBezTo>
                  <a:cubicBezTo>
                    <a:pt x="108" y="300"/>
                    <a:pt x="187" y="151"/>
                    <a:pt x="2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7"/>
            <p:cNvSpPr/>
            <p:nvPr/>
          </p:nvSpPr>
          <p:spPr>
            <a:xfrm>
              <a:off x="-2303551" y="4034875"/>
              <a:ext cx="18049" cy="7354"/>
            </a:xfrm>
            <a:custGeom>
              <a:avLst/>
              <a:gdLst/>
              <a:ahLst/>
              <a:cxnLst/>
              <a:rect l="l" t="t" r="r" b="b"/>
              <a:pathLst>
                <a:path w="378" h="154" extrusionOk="0">
                  <a:moveTo>
                    <a:pt x="287" y="1"/>
                  </a:moveTo>
                  <a:cubicBezTo>
                    <a:pt x="168" y="1"/>
                    <a:pt x="78" y="64"/>
                    <a:pt x="0" y="149"/>
                  </a:cubicBezTo>
                  <a:cubicBezTo>
                    <a:pt x="15" y="154"/>
                    <a:pt x="30" y="154"/>
                    <a:pt x="45" y="154"/>
                  </a:cubicBezTo>
                  <a:cubicBezTo>
                    <a:pt x="168" y="154"/>
                    <a:pt x="280" y="113"/>
                    <a:pt x="377" y="11"/>
                  </a:cubicBezTo>
                  <a:cubicBezTo>
                    <a:pt x="348" y="4"/>
                    <a:pt x="318" y="1"/>
                    <a:pt x="2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
            <p:cNvSpPr/>
            <p:nvPr/>
          </p:nvSpPr>
          <p:spPr>
            <a:xfrm>
              <a:off x="-2517567" y="3901366"/>
              <a:ext cx="20007" cy="4632"/>
            </a:xfrm>
            <a:custGeom>
              <a:avLst/>
              <a:gdLst/>
              <a:ahLst/>
              <a:cxnLst/>
              <a:rect l="l" t="t" r="r" b="b"/>
              <a:pathLst>
                <a:path w="419" h="97" extrusionOk="0">
                  <a:moveTo>
                    <a:pt x="224" y="0"/>
                  </a:moveTo>
                  <a:cubicBezTo>
                    <a:pt x="146" y="0"/>
                    <a:pt x="75" y="19"/>
                    <a:pt x="0" y="45"/>
                  </a:cubicBezTo>
                  <a:cubicBezTo>
                    <a:pt x="82" y="60"/>
                    <a:pt x="164" y="97"/>
                    <a:pt x="254" y="97"/>
                  </a:cubicBezTo>
                  <a:cubicBezTo>
                    <a:pt x="306" y="97"/>
                    <a:pt x="359" y="83"/>
                    <a:pt x="418" y="45"/>
                  </a:cubicBezTo>
                  <a:cubicBezTo>
                    <a:pt x="347" y="12"/>
                    <a:pt x="284" y="0"/>
                    <a:pt x="2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
            <p:cNvSpPr/>
            <p:nvPr/>
          </p:nvSpPr>
          <p:spPr>
            <a:xfrm>
              <a:off x="-1930003" y="3390488"/>
              <a:ext cx="11126" cy="18575"/>
            </a:xfrm>
            <a:custGeom>
              <a:avLst/>
              <a:gdLst/>
              <a:ahLst/>
              <a:cxnLst/>
              <a:rect l="l" t="t" r="r" b="b"/>
              <a:pathLst>
                <a:path w="233" h="389" extrusionOk="0">
                  <a:moveTo>
                    <a:pt x="233" y="1"/>
                  </a:moveTo>
                  <a:lnTo>
                    <a:pt x="233" y="1"/>
                  </a:lnTo>
                  <a:cubicBezTo>
                    <a:pt x="16" y="83"/>
                    <a:pt x="0" y="206"/>
                    <a:pt x="87" y="389"/>
                  </a:cubicBezTo>
                  <a:cubicBezTo>
                    <a:pt x="135" y="254"/>
                    <a:pt x="176" y="147"/>
                    <a:pt x="2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
            <p:cNvSpPr/>
            <p:nvPr/>
          </p:nvSpPr>
          <p:spPr>
            <a:xfrm>
              <a:off x="-2650216" y="4026327"/>
              <a:ext cx="18766" cy="9264"/>
            </a:xfrm>
            <a:custGeom>
              <a:avLst/>
              <a:gdLst/>
              <a:ahLst/>
              <a:cxnLst/>
              <a:rect l="l" t="t" r="r" b="b"/>
              <a:pathLst>
                <a:path w="393" h="194" extrusionOk="0">
                  <a:moveTo>
                    <a:pt x="1" y="0"/>
                  </a:moveTo>
                  <a:lnTo>
                    <a:pt x="1" y="0"/>
                  </a:lnTo>
                  <a:cubicBezTo>
                    <a:pt x="16" y="45"/>
                    <a:pt x="16" y="104"/>
                    <a:pt x="45" y="131"/>
                  </a:cubicBezTo>
                  <a:cubicBezTo>
                    <a:pt x="98" y="171"/>
                    <a:pt x="199" y="194"/>
                    <a:pt x="296" y="194"/>
                  </a:cubicBezTo>
                  <a:cubicBezTo>
                    <a:pt x="330" y="194"/>
                    <a:pt x="363" y="190"/>
                    <a:pt x="393" y="187"/>
                  </a:cubicBezTo>
                  <a:cubicBezTo>
                    <a:pt x="247" y="119"/>
                    <a:pt x="124" y="59"/>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
            <p:cNvSpPr/>
            <p:nvPr/>
          </p:nvSpPr>
          <p:spPr>
            <a:xfrm>
              <a:off x="-2008170" y="3689833"/>
              <a:ext cx="11317" cy="21631"/>
            </a:xfrm>
            <a:custGeom>
              <a:avLst/>
              <a:gdLst/>
              <a:ahLst/>
              <a:cxnLst/>
              <a:rect l="l" t="t" r="r" b="b"/>
              <a:pathLst>
                <a:path w="237" h="453" extrusionOk="0">
                  <a:moveTo>
                    <a:pt x="224" y="1"/>
                  </a:moveTo>
                  <a:cubicBezTo>
                    <a:pt x="224" y="4"/>
                    <a:pt x="221" y="8"/>
                    <a:pt x="221" y="12"/>
                  </a:cubicBezTo>
                  <a:cubicBezTo>
                    <a:pt x="224" y="8"/>
                    <a:pt x="233" y="4"/>
                    <a:pt x="236" y="1"/>
                  </a:cubicBezTo>
                  <a:close/>
                  <a:moveTo>
                    <a:pt x="221" y="12"/>
                  </a:moveTo>
                  <a:lnTo>
                    <a:pt x="221" y="12"/>
                  </a:lnTo>
                  <a:cubicBezTo>
                    <a:pt x="57" y="158"/>
                    <a:pt x="0" y="307"/>
                    <a:pt x="60" y="453"/>
                  </a:cubicBezTo>
                  <a:cubicBezTo>
                    <a:pt x="117" y="303"/>
                    <a:pt x="169" y="158"/>
                    <a:pt x="221"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
            <p:cNvSpPr/>
            <p:nvPr/>
          </p:nvSpPr>
          <p:spPr>
            <a:xfrm>
              <a:off x="-1961566" y="3523615"/>
              <a:ext cx="10553" cy="16331"/>
            </a:xfrm>
            <a:custGeom>
              <a:avLst/>
              <a:gdLst/>
              <a:ahLst/>
              <a:cxnLst/>
              <a:rect l="l" t="t" r="r" b="b"/>
              <a:pathLst>
                <a:path w="221" h="342" extrusionOk="0">
                  <a:moveTo>
                    <a:pt x="94" y="1"/>
                  </a:moveTo>
                  <a:lnTo>
                    <a:pt x="94" y="1"/>
                  </a:lnTo>
                  <a:cubicBezTo>
                    <a:pt x="4" y="214"/>
                    <a:pt x="0" y="237"/>
                    <a:pt x="86" y="342"/>
                  </a:cubicBezTo>
                  <a:cubicBezTo>
                    <a:pt x="112" y="222"/>
                    <a:pt x="221" y="12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7"/>
            <p:cNvSpPr/>
            <p:nvPr/>
          </p:nvSpPr>
          <p:spPr>
            <a:xfrm>
              <a:off x="-2244676" y="3973659"/>
              <a:ext cx="12367" cy="9311"/>
            </a:xfrm>
            <a:custGeom>
              <a:avLst/>
              <a:gdLst/>
              <a:ahLst/>
              <a:cxnLst/>
              <a:rect l="l" t="t" r="r" b="b"/>
              <a:pathLst>
                <a:path w="259" h="195" extrusionOk="0">
                  <a:moveTo>
                    <a:pt x="258" y="0"/>
                  </a:moveTo>
                  <a:lnTo>
                    <a:pt x="258" y="0"/>
                  </a:lnTo>
                  <a:cubicBezTo>
                    <a:pt x="169" y="68"/>
                    <a:pt x="83" y="131"/>
                    <a:pt x="1" y="194"/>
                  </a:cubicBezTo>
                  <a:cubicBezTo>
                    <a:pt x="243" y="139"/>
                    <a:pt x="243" y="139"/>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
            <p:cNvSpPr/>
            <p:nvPr/>
          </p:nvSpPr>
          <p:spPr>
            <a:xfrm>
              <a:off x="-2679678" y="3939900"/>
              <a:ext cx="17190" cy="7019"/>
            </a:xfrm>
            <a:custGeom>
              <a:avLst/>
              <a:gdLst/>
              <a:ahLst/>
              <a:cxnLst/>
              <a:rect l="l" t="t" r="r" b="b"/>
              <a:pathLst>
                <a:path w="360" h="147" extrusionOk="0">
                  <a:moveTo>
                    <a:pt x="0" y="1"/>
                  </a:moveTo>
                  <a:cubicBezTo>
                    <a:pt x="64" y="97"/>
                    <a:pt x="117" y="147"/>
                    <a:pt x="191" y="147"/>
                  </a:cubicBezTo>
                  <a:cubicBezTo>
                    <a:pt x="240" y="147"/>
                    <a:pt x="292" y="128"/>
                    <a:pt x="359" y="94"/>
                  </a:cubicBezTo>
                  <a:cubicBezTo>
                    <a:pt x="274" y="75"/>
                    <a:pt x="218" y="68"/>
                    <a:pt x="165" y="53"/>
                  </a:cubicBezTo>
                  <a:cubicBezTo>
                    <a:pt x="113" y="38"/>
                    <a:pt x="61"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
            <p:cNvSpPr/>
            <p:nvPr/>
          </p:nvSpPr>
          <p:spPr>
            <a:xfrm>
              <a:off x="-2513460" y="3931353"/>
              <a:ext cx="17190" cy="5205"/>
            </a:xfrm>
            <a:custGeom>
              <a:avLst/>
              <a:gdLst/>
              <a:ahLst/>
              <a:cxnLst/>
              <a:rect l="l" t="t" r="r" b="b"/>
              <a:pathLst>
                <a:path w="360" h="109" extrusionOk="0">
                  <a:moveTo>
                    <a:pt x="359" y="0"/>
                  </a:moveTo>
                  <a:lnTo>
                    <a:pt x="359" y="0"/>
                  </a:lnTo>
                  <a:cubicBezTo>
                    <a:pt x="239" y="15"/>
                    <a:pt x="120" y="30"/>
                    <a:pt x="0" y="45"/>
                  </a:cubicBezTo>
                  <a:cubicBezTo>
                    <a:pt x="4" y="60"/>
                    <a:pt x="4" y="75"/>
                    <a:pt x="8" y="86"/>
                  </a:cubicBezTo>
                  <a:cubicBezTo>
                    <a:pt x="63" y="90"/>
                    <a:pt x="127" y="109"/>
                    <a:pt x="187" y="109"/>
                  </a:cubicBezTo>
                  <a:cubicBezTo>
                    <a:pt x="247" y="109"/>
                    <a:pt x="306" y="90"/>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
            <p:cNvSpPr/>
            <p:nvPr/>
          </p:nvSpPr>
          <p:spPr>
            <a:xfrm>
              <a:off x="-1936927" y="3255881"/>
              <a:ext cx="14850" cy="18670"/>
            </a:xfrm>
            <a:custGeom>
              <a:avLst/>
              <a:gdLst/>
              <a:ahLst/>
              <a:cxnLst/>
              <a:rect l="l" t="t" r="r" b="b"/>
              <a:pathLst>
                <a:path w="311" h="391" extrusionOk="0">
                  <a:moveTo>
                    <a:pt x="258" y="1"/>
                  </a:moveTo>
                  <a:cubicBezTo>
                    <a:pt x="217" y="57"/>
                    <a:pt x="150" y="109"/>
                    <a:pt x="138" y="173"/>
                  </a:cubicBezTo>
                  <a:cubicBezTo>
                    <a:pt x="128" y="247"/>
                    <a:pt x="0" y="292"/>
                    <a:pt x="83" y="386"/>
                  </a:cubicBezTo>
                  <a:cubicBezTo>
                    <a:pt x="157" y="270"/>
                    <a:pt x="235" y="150"/>
                    <a:pt x="311" y="35"/>
                  </a:cubicBezTo>
                  <a:cubicBezTo>
                    <a:pt x="295" y="23"/>
                    <a:pt x="276" y="12"/>
                    <a:pt x="258" y="1"/>
                  </a:cubicBezTo>
                  <a:close/>
                  <a:moveTo>
                    <a:pt x="83" y="386"/>
                  </a:moveTo>
                  <a:lnTo>
                    <a:pt x="78" y="390"/>
                  </a:lnTo>
                  <a:lnTo>
                    <a:pt x="83" y="390"/>
                  </a:lnTo>
                  <a:lnTo>
                    <a:pt x="83" y="386"/>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
            <p:cNvSpPr/>
            <p:nvPr/>
          </p:nvSpPr>
          <p:spPr>
            <a:xfrm>
              <a:off x="-2736787" y="4023415"/>
              <a:ext cx="18240" cy="7544"/>
            </a:xfrm>
            <a:custGeom>
              <a:avLst/>
              <a:gdLst/>
              <a:ahLst/>
              <a:cxnLst/>
              <a:rect l="l" t="t" r="r" b="b"/>
              <a:pathLst>
                <a:path w="382" h="158" extrusionOk="0">
                  <a:moveTo>
                    <a:pt x="105" y="1"/>
                  </a:moveTo>
                  <a:cubicBezTo>
                    <a:pt x="71" y="1"/>
                    <a:pt x="38" y="5"/>
                    <a:pt x="0" y="16"/>
                  </a:cubicBezTo>
                  <a:cubicBezTo>
                    <a:pt x="105" y="80"/>
                    <a:pt x="176" y="158"/>
                    <a:pt x="281" y="158"/>
                  </a:cubicBezTo>
                  <a:cubicBezTo>
                    <a:pt x="311" y="158"/>
                    <a:pt x="344" y="151"/>
                    <a:pt x="382" y="136"/>
                  </a:cubicBezTo>
                  <a:cubicBezTo>
                    <a:pt x="296" y="68"/>
                    <a:pt x="2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
            <p:cNvSpPr/>
            <p:nvPr/>
          </p:nvSpPr>
          <p:spPr>
            <a:xfrm>
              <a:off x="-1994609" y="3543814"/>
              <a:ext cx="6494" cy="18097"/>
            </a:xfrm>
            <a:custGeom>
              <a:avLst/>
              <a:gdLst/>
              <a:ahLst/>
              <a:cxnLst/>
              <a:rect l="l" t="t" r="r" b="b"/>
              <a:pathLst>
                <a:path w="136" h="379" extrusionOk="0">
                  <a:moveTo>
                    <a:pt x="135" y="0"/>
                  </a:moveTo>
                  <a:lnTo>
                    <a:pt x="135" y="0"/>
                  </a:lnTo>
                  <a:cubicBezTo>
                    <a:pt x="1" y="128"/>
                    <a:pt x="12" y="247"/>
                    <a:pt x="8" y="363"/>
                  </a:cubicBezTo>
                  <a:cubicBezTo>
                    <a:pt x="30" y="371"/>
                    <a:pt x="53" y="375"/>
                    <a:pt x="75" y="378"/>
                  </a:cubicBezTo>
                  <a:cubicBezTo>
                    <a:pt x="94" y="266"/>
                    <a:pt x="109" y="15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
            <p:cNvSpPr/>
            <p:nvPr/>
          </p:nvSpPr>
          <p:spPr>
            <a:xfrm>
              <a:off x="-2238802" y="3928297"/>
              <a:ext cx="13991" cy="13609"/>
            </a:xfrm>
            <a:custGeom>
              <a:avLst/>
              <a:gdLst/>
              <a:ahLst/>
              <a:cxnLst/>
              <a:rect l="l" t="t" r="r" b="b"/>
              <a:pathLst>
                <a:path w="293" h="285" extrusionOk="0">
                  <a:moveTo>
                    <a:pt x="292" y="0"/>
                  </a:moveTo>
                  <a:cubicBezTo>
                    <a:pt x="177" y="102"/>
                    <a:pt x="91" y="176"/>
                    <a:pt x="1" y="255"/>
                  </a:cubicBezTo>
                  <a:cubicBezTo>
                    <a:pt x="23" y="273"/>
                    <a:pt x="35" y="285"/>
                    <a:pt x="39" y="285"/>
                  </a:cubicBezTo>
                  <a:cubicBezTo>
                    <a:pt x="135" y="225"/>
                    <a:pt x="255" y="180"/>
                    <a:pt x="2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
            <p:cNvSpPr/>
            <p:nvPr/>
          </p:nvSpPr>
          <p:spPr>
            <a:xfrm>
              <a:off x="-1932773" y="3324450"/>
              <a:ext cx="8881" cy="17381"/>
            </a:xfrm>
            <a:custGeom>
              <a:avLst/>
              <a:gdLst/>
              <a:ahLst/>
              <a:cxnLst/>
              <a:rect l="l" t="t" r="r" b="b"/>
              <a:pathLst>
                <a:path w="186" h="364" extrusionOk="0">
                  <a:moveTo>
                    <a:pt x="163" y="0"/>
                  </a:moveTo>
                  <a:cubicBezTo>
                    <a:pt x="56" y="116"/>
                    <a:pt x="0" y="219"/>
                    <a:pt x="50" y="360"/>
                  </a:cubicBezTo>
                  <a:lnTo>
                    <a:pt x="50" y="360"/>
                  </a:lnTo>
                  <a:cubicBezTo>
                    <a:pt x="131" y="264"/>
                    <a:pt x="186" y="160"/>
                    <a:pt x="163" y="0"/>
                  </a:cubicBezTo>
                  <a:close/>
                  <a:moveTo>
                    <a:pt x="50" y="360"/>
                  </a:moveTo>
                  <a:cubicBezTo>
                    <a:pt x="49" y="361"/>
                    <a:pt x="49" y="362"/>
                    <a:pt x="48" y="363"/>
                  </a:cubicBezTo>
                  <a:lnTo>
                    <a:pt x="51" y="363"/>
                  </a:lnTo>
                  <a:cubicBezTo>
                    <a:pt x="51" y="362"/>
                    <a:pt x="51" y="361"/>
                    <a:pt x="50" y="3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
            <p:cNvSpPr/>
            <p:nvPr/>
          </p:nvSpPr>
          <p:spPr>
            <a:xfrm>
              <a:off x="-1974602" y="3448505"/>
              <a:ext cx="8977" cy="18814"/>
            </a:xfrm>
            <a:custGeom>
              <a:avLst/>
              <a:gdLst/>
              <a:ahLst/>
              <a:cxnLst/>
              <a:rect l="l" t="t" r="r" b="b"/>
              <a:pathLst>
                <a:path w="188" h="394" extrusionOk="0">
                  <a:moveTo>
                    <a:pt x="149" y="0"/>
                  </a:moveTo>
                  <a:cubicBezTo>
                    <a:pt x="149" y="4"/>
                    <a:pt x="154" y="8"/>
                    <a:pt x="154" y="12"/>
                  </a:cubicBezTo>
                  <a:cubicBezTo>
                    <a:pt x="154" y="8"/>
                    <a:pt x="158" y="4"/>
                    <a:pt x="158" y="4"/>
                  </a:cubicBezTo>
                  <a:lnTo>
                    <a:pt x="149" y="0"/>
                  </a:lnTo>
                  <a:close/>
                  <a:moveTo>
                    <a:pt x="154" y="12"/>
                  </a:moveTo>
                  <a:cubicBezTo>
                    <a:pt x="94" y="120"/>
                    <a:pt x="1" y="225"/>
                    <a:pt x="90" y="393"/>
                  </a:cubicBezTo>
                  <a:cubicBezTo>
                    <a:pt x="127" y="269"/>
                    <a:pt x="158" y="173"/>
                    <a:pt x="184" y="76"/>
                  </a:cubicBezTo>
                  <a:cubicBezTo>
                    <a:pt x="187" y="57"/>
                    <a:pt x="168" y="34"/>
                    <a:pt x="154"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7"/>
            <p:cNvSpPr/>
            <p:nvPr/>
          </p:nvSpPr>
          <p:spPr>
            <a:xfrm>
              <a:off x="-1432353" y="3056191"/>
              <a:ext cx="15758" cy="9502"/>
            </a:xfrm>
            <a:custGeom>
              <a:avLst/>
              <a:gdLst/>
              <a:ahLst/>
              <a:cxnLst/>
              <a:rect l="l" t="t" r="r" b="b"/>
              <a:pathLst>
                <a:path w="330" h="199" extrusionOk="0">
                  <a:moveTo>
                    <a:pt x="304" y="0"/>
                  </a:moveTo>
                  <a:cubicBezTo>
                    <a:pt x="203" y="52"/>
                    <a:pt x="102" y="105"/>
                    <a:pt x="1" y="161"/>
                  </a:cubicBezTo>
                  <a:cubicBezTo>
                    <a:pt x="8" y="172"/>
                    <a:pt x="16" y="183"/>
                    <a:pt x="27" y="198"/>
                  </a:cubicBezTo>
                  <a:cubicBezTo>
                    <a:pt x="128" y="150"/>
                    <a:pt x="229" y="97"/>
                    <a:pt x="330" y="49"/>
                  </a:cubicBezTo>
                  <a:cubicBezTo>
                    <a:pt x="318" y="33"/>
                    <a:pt x="311" y="15"/>
                    <a:pt x="3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
            <p:cNvSpPr/>
            <p:nvPr/>
          </p:nvSpPr>
          <p:spPr>
            <a:xfrm>
              <a:off x="-2172907" y="3863357"/>
              <a:ext cx="16474" cy="16808"/>
            </a:xfrm>
            <a:custGeom>
              <a:avLst/>
              <a:gdLst/>
              <a:ahLst/>
              <a:cxnLst/>
              <a:rect l="l" t="t" r="r" b="b"/>
              <a:pathLst>
                <a:path w="345" h="352" extrusionOk="0">
                  <a:moveTo>
                    <a:pt x="322" y="0"/>
                  </a:moveTo>
                  <a:cubicBezTo>
                    <a:pt x="101" y="0"/>
                    <a:pt x="105" y="235"/>
                    <a:pt x="1" y="351"/>
                  </a:cubicBezTo>
                  <a:cubicBezTo>
                    <a:pt x="116" y="235"/>
                    <a:pt x="229" y="120"/>
                    <a:pt x="344" y="4"/>
                  </a:cubicBezTo>
                  <a:cubicBezTo>
                    <a:pt x="337" y="4"/>
                    <a:pt x="329" y="0"/>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
            <p:cNvSpPr/>
            <p:nvPr/>
          </p:nvSpPr>
          <p:spPr>
            <a:xfrm>
              <a:off x="-2543113" y="3931496"/>
              <a:ext cx="14468" cy="4918"/>
            </a:xfrm>
            <a:custGeom>
              <a:avLst/>
              <a:gdLst/>
              <a:ahLst/>
              <a:cxnLst/>
              <a:rect l="l" t="t" r="r" b="b"/>
              <a:pathLst>
                <a:path w="303" h="103" extrusionOk="0">
                  <a:moveTo>
                    <a:pt x="131" y="1"/>
                  </a:moveTo>
                  <a:cubicBezTo>
                    <a:pt x="94" y="1"/>
                    <a:pt x="64" y="35"/>
                    <a:pt x="1" y="102"/>
                  </a:cubicBezTo>
                  <a:cubicBezTo>
                    <a:pt x="120" y="98"/>
                    <a:pt x="213" y="94"/>
                    <a:pt x="303" y="90"/>
                  </a:cubicBezTo>
                  <a:cubicBezTo>
                    <a:pt x="218" y="31"/>
                    <a:pt x="173"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
            <p:cNvSpPr/>
            <p:nvPr/>
          </p:nvSpPr>
          <p:spPr>
            <a:xfrm>
              <a:off x="-1417359" y="3082787"/>
              <a:ext cx="15041" cy="9693"/>
            </a:xfrm>
            <a:custGeom>
              <a:avLst/>
              <a:gdLst/>
              <a:ahLst/>
              <a:cxnLst/>
              <a:rect l="l" t="t" r="r" b="b"/>
              <a:pathLst>
                <a:path w="315" h="203" extrusionOk="0">
                  <a:moveTo>
                    <a:pt x="315" y="0"/>
                  </a:moveTo>
                  <a:cubicBezTo>
                    <a:pt x="210" y="52"/>
                    <a:pt x="106" y="104"/>
                    <a:pt x="1" y="157"/>
                  </a:cubicBezTo>
                  <a:cubicBezTo>
                    <a:pt x="8" y="172"/>
                    <a:pt x="19" y="187"/>
                    <a:pt x="27" y="202"/>
                  </a:cubicBezTo>
                  <a:cubicBezTo>
                    <a:pt x="158" y="202"/>
                    <a:pt x="240" y="109"/>
                    <a:pt x="3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
            <p:cNvSpPr/>
            <p:nvPr/>
          </p:nvSpPr>
          <p:spPr>
            <a:xfrm>
              <a:off x="-2034385" y="3760551"/>
              <a:ext cx="8404" cy="14468"/>
            </a:xfrm>
            <a:custGeom>
              <a:avLst/>
              <a:gdLst/>
              <a:ahLst/>
              <a:cxnLst/>
              <a:rect l="l" t="t" r="r" b="b"/>
              <a:pathLst>
                <a:path w="176" h="303" extrusionOk="0">
                  <a:moveTo>
                    <a:pt x="176" y="0"/>
                  </a:moveTo>
                  <a:lnTo>
                    <a:pt x="176" y="0"/>
                  </a:lnTo>
                  <a:cubicBezTo>
                    <a:pt x="15" y="56"/>
                    <a:pt x="4" y="164"/>
                    <a:pt x="0" y="302"/>
                  </a:cubicBezTo>
                  <a:cubicBezTo>
                    <a:pt x="123" y="228"/>
                    <a:pt x="157" y="13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
            <p:cNvSpPr/>
            <p:nvPr/>
          </p:nvSpPr>
          <p:spPr>
            <a:xfrm>
              <a:off x="-1949294" y="3288256"/>
              <a:ext cx="9550" cy="16951"/>
            </a:xfrm>
            <a:custGeom>
              <a:avLst/>
              <a:gdLst/>
              <a:ahLst/>
              <a:cxnLst/>
              <a:rect l="l" t="t" r="r" b="b"/>
              <a:pathLst>
                <a:path w="200" h="355" extrusionOk="0">
                  <a:moveTo>
                    <a:pt x="199" y="0"/>
                  </a:moveTo>
                  <a:lnTo>
                    <a:pt x="199" y="0"/>
                  </a:lnTo>
                  <a:cubicBezTo>
                    <a:pt x="57" y="67"/>
                    <a:pt x="1" y="179"/>
                    <a:pt x="20" y="354"/>
                  </a:cubicBezTo>
                  <a:cubicBezTo>
                    <a:pt x="90" y="213"/>
                    <a:pt x="143" y="10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
            <p:cNvSpPr/>
            <p:nvPr/>
          </p:nvSpPr>
          <p:spPr>
            <a:xfrm>
              <a:off x="-2013900" y="3712514"/>
              <a:ext cx="8308" cy="13800"/>
            </a:xfrm>
            <a:custGeom>
              <a:avLst/>
              <a:gdLst/>
              <a:ahLst/>
              <a:cxnLst/>
              <a:rect l="l" t="t" r="r" b="b"/>
              <a:pathLst>
                <a:path w="174" h="289" extrusionOk="0">
                  <a:moveTo>
                    <a:pt x="106" y="0"/>
                  </a:moveTo>
                  <a:lnTo>
                    <a:pt x="106" y="0"/>
                  </a:lnTo>
                  <a:cubicBezTo>
                    <a:pt x="1" y="135"/>
                    <a:pt x="1" y="135"/>
                    <a:pt x="20" y="288"/>
                  </a:cubicBezTo>
                  <a:cubicBezTo>
                    <a:pt x="161" y="161"/>
                    <a:pt x="173" y="12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
            <p:cNvSpPr/>
            <p:nvPr/>
          </p:nvSpPr>
          <p:spPr>
            <a:xfrm>
              <a:off x="-1954976" y="3381750"/>
              <a:ext cx="9502" cy="18766"/>
            </a:xfrm>
            <a:custGeom>
              <a:avLst/>
              <a:gdLst/>
              <a:ahLst/>
              <a:cxnLst/>
              <a:rect l="l" t="t" r="r" b="b"/>
              <a:pathLst>
                <a:path w="199" h="393" extrusionOk="0">
                  <a:moveTo>
                    <a:pt x="157" y="1"/>
                  </a:moveTo>
                  <a:cubicBezTo>
                    <a:pt x="64" y="97"/>
                    <a:pt x="0" y="206"/>
                    <a:pt x="61" y="393"/>
                  </a:cubicBezTo>
                  <a:cubicBezTo>
                    <a:pt x="113" y="247"/>
                    <a:pt x="157" y="135"/>
                    <a:pt x="199" y="23"/>
                  </a:cubicBezTo>
                  <a:cubicBezTo>
                    <a:pt x="183" y="16"/>
                    <a:pt x="173" y="8"/>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
            <p:cNvSpPr/>
            <p:nvPr/>
          </p:nvSpPr>
          <p:spPr>
            <a:xfrm>
              <a:off x="-2628442" y="4062904"/>
              <a:ext cx="12892" cy="5539"/>
            </a:xfrm>
            <a:custGeom>
              <a:avLst/>
              <a:gdLst/>
              <a:ahLst/>
              <a:cxnLst/>
              <a:rect l="l" t="t" r="r" b="b"/>
              <a:pathLst>
                <a:path w="270" h="116" extrusionOk="0">
                  <a:moveTo>
                    <a:pt x="270" y="0"/>
                  </a:moveTo>
                  <a:cubicBezTo>
                    <a:pt x="180" y="4"/>
                    <a:pt x="90" y="11"/>
                    <a:pt x="0" y="19"/>
                  </a:cubicBezTo>
                  <a:cubicBezTo>
                    <a:pt x="60" y="83"/>
                    <a:pt x="94" y="116"/>
                    <a:pt x="128" y="116"/>
                  </a:cubicBezTo>
                  <a:cubicBezTo>
                    <a:pt x="161" y="116"/>
                    <a:pt x="195" y="78"/>
                    <a:pt x="2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7"/>
            <p:cNvSpPr/>
            <p:nvPr/>
          </p:nvSpPr>
          <p:spPr>
            <a:xfrm>
              <a:off x="-1382358" y="3023148"/>
              <a:ext cx="13609" cy="10410"/>
            </a:xfrm>
            <a:custGeom>
              <a:avLst/>
              <a:gdLst/>
              <a:ahLst/>
              <a:cxnLst/>
              <a:rect l="l" t="t" r="r" b="b"/>
              <a:pathLst>
                <a:path w="285" h="218" extrusionOk="0">
                  <a:moveTo>
                    <a:pt x="284" y="0"/>
                  </a:moveTo>
                  <a:lnTo>
                    <a:pt x="284" y="0"/>
                  </a:lnTo>
                  <a:cubicBezTo>
                    <a:pt x="191" y="71"/>
                    <a:pt x="94" y="142"/>
                    <a:pt x="1" y="218"/>
                  </a:cubicBezTo>
                  <a:cubicBezTo>
                    <a:pt x="139" y="199"/>
                    <a:pt x="244" y="135"/>
                    <a:pt x="2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
            <p:cNvSpPr/>
            <p:nvPr/>
          </p:nvSpPr>
          <p:spPr>
            <a:xfrm>
              <a:off x="-1939410" y="3341783"/>
              <a:ext cx="9120" cy="16283"/>
            </a:xfrm>
            <a:custGeom>
              <a:avLst/>
              <a:gdLst/>
              <a:ahLst/>
              <a:cxnLst/>
              <a:rect l="l" t="t" r="r" b="b"/>
              <a:pathLst>
                <a:path w="191" h="341" extrusionOk="0">
                  <a:moveTo>
                    <a:pt x="187" y="0"/>
                  </a:moveTo>
                  <a:cubicBezTo>
                    <a:pt x="187" y="1"/>
                    <a:pt x="186" y="2"/>
                    <a:pt x="186" y="2"/>
                  </a:cubicBezTo>
                  <a:lnTo>
                    <a:pt x="186" y="2"/>
                  </a:lnTo>
                  <a:cubicBezTo>
                    <a:pt x="188" y="2"/>
                    <a:pt x="189" y="1"/>
                    <a:pt x="190" y="0"/>
                  </a:cubicBezTo>
                  <a:close/>
                  <a:moveTo>
                    <a:pt x="186" y="2"/>
                  </a:moveTo>
                  <a:cubicBezTo>
                    <a:pt x="41" y="66"/>
                    <a:pt x="59" y="218"/>
                    <a:pt x="0" y="340"/>
                  </a:cubicBezTo>
                  <a:cubicBezTo>
                    <a:pt x="119" y="332"/>
                    <a:pt x="123" y="247"/>
                    <a:pt x="145" y="180"/>
                  </a:cubicBezTo>
                  <a:cubicBezTo>
                    <a:pt x="168" y="120"/>
                    <a:pt x="175" y="61"/>
                    <a:pt x="186" y="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
            <p:cNvSpPr/>
            <p:nvPr/>
          </p:nvSpPr>
          <p:spPr>
            <a:xfrm>
              <a:off x="-1955502" y="3498833"/>
              <a:ext cx="8070" cy="12224"/>
            </a:xfrm>
            <a:custGeom>
              <a:avLst/>
              <a:gdLst/>
              <a:ahLst/>
              <a:cxnLst/>
              <a:rect l="l" t="t" r="r" b="b"/>
              <a:pathLst>
                <a:path w="169" h="256" extrusionOk="0">
                  <a:moveTo>
                    <a:pt x="120" y="0"/>
                  </a:moveTo>
                  <a:cubicBezTo>
                    <a:pt x="1" y="57"/>
                    <a:pt x="1" y="154"/>
                    <a:pt x="19" y="255"/>
                  </a:cubicBezTo>
                  <a:cubicBezTo>
                    <a:pt x="90" y="188"/>
                    <a:pt x="168" y="12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
            <p:cNvSpPr/>
            <p:nvPr/>
          </p:nvSpPr>
          <p:spPr>
            <a:xfrm>
              <a:off x="-2698730" y="4039841"/>
              <a:ext cx="16426" cy="6876"/>
            </a:xfrm>
            <a:custGeom>
              <a:avLst/>
              <a:gdLst/>
              <a:ahLst/>
              <a:cxnLst/>
              <a:rect l="l" t="t" r="r" b="b"/>
              <a:pathLst>
                <a:path w="344" h="144" extrusionOk="0">
                  <a:moveTo>
                    <a:pt x="90" y="1"/>
                  </a:moveTo>
                  <a:cubicBezTo>
                    <a:pt x="63" y="1"/>
                    <a:pt x="37" y="16"/>
                    <a:pt x="0" y="45"/>
                  </a:cubicBezTo>
                  <a:cubicBezTo>
                    <a:pt x="85" y="64"/>
                    <a:pt x="145" y="143"/>
                    <a:pt x="228" y="143"/>
                  </a:cubicBezTo>
                  <a:cubicBezTo>
                    <a:pt x="261" y="143"/>
                    <a:pt x="299" y="132"/>
                    <a:pt x="344" y="102"/>
                  </a:cubicBezTo>
                  <a:cubicBezTo>
                    <a:pt x="261" y="72"/>
                    <a:pt x="206" y="61"/>
                    <a:pt x="164" y="35"/>
                  </a:cubicBezTo>
                  <a:cubicBezTo>
                    <a:pt x="138" y="16"/>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
            <p:cNvSpPr/>
            <p:nvPr/>
          </p:nvSpPr>
          <p:spPr>
            <a:xfrm>
              <a:off x="-2682495" y="3896543"/>
              <a:ext cx="14468" cy="8213"/>
            </a:xfrm>
            <a:custGeom>
              <a:avLst/>
              <a:gdLst/>
              <a:ahLst/>
              <a:cxnLst/>
              <a:rect l="l" t="t" r="r" b="b"/>
              <a:pathLst>
                <a:path w="303" h="172" extrusionOk="0">
                  <a:moveTo>
                    <a:pt x="90" y="1"/>
                  </a:moveTo>
                  <a:cubicBezTo>
                    <a:pt x="64" y="1"/>
                    <a:pt x="33" y="4"/>
                    <a:pt x="0" y="19"/>
                  </a:cubicBezTo>
                  <a:cubicBezTo>
                    <a:pt x="93" y="71"/>
                    <a:pt x="187" y="120"/>
                    <a:pt x="280" y="172"/>
                  </a:cubicBezTo>
                  <a:cubicBezTo>
                    <a:pt x="288" y="158"/>
                    <a:pt x="295" y="142"/>
                    <a:pt x="303" y="127"/>
                  </a:cubicBezTo>
                  <a:cubicBezTo>
                    <a:pt x="243" y="63"/>
                    <a:pt x="183"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
            <p:cNvSpPr/>
            <p:nvPr/>
          </p:nvSpPr>
          <p:spPr>
            <a:xfrm>
              <a:off x="-2478507" y="3928106"/>
              <a:ext cx="13800" cy="5587"/>
            </a:xfrm>
            <a:custGeom>
              <a:avLst/>
              <a:gdLst/>
              <a:ahLst/>
              <a:cxnLst/>
              <a:rect l="l" t="t" r="r" b="b"/>
              <a:pathLst>
                <a:path w="289" h="117" extrusionOk="0">
                  <a:moveTo>
                    <a:pt x="288" y="1"/>
                  </a:moveTo>
                  <a:lnTo>
                    <a:pt x="288" y="1"/>
                  </a:lnTo>
                  <a:cubicBezTo>
                    <a:pt x="173" y="20"/>
                    <a:pt x="87" y="30"/>
                    <a:pt x="0" y="42"/>
                  </a:cubicBezTo>
                  <a:cubicBezTo>
                    <a:pt x="4" y="68"/>
                    <a:pt x="12" y="91"/>
                    <a:pt x="16" y="117"/>
                  </a:cubicBezTo>
                  <a:cubicBezTo>
                    <a:pt x="31" y="113"/>
                    <a:pt x="45" y="113"/>
                    <a:pt x="61" y="113"/>
                  </a:cubicBezTo>
                  <a:lnTo>
                    <a:pt x="83" y="113"/>
                  </a:lnTo>
                  <a:cubicBezTo>
                    <a:pt x="90" y="113"/>
                    <a:pt x="102" y="117"/>
                    <a:pt x="109" y="117"/>
                  </a:cubicBezTo>
                  <a:cubicBezTo>
                    <a:pt x="169" y="117"/>
                    <a:pt x="233" y="106"/>
                    <a:pt x="2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
            <p:cNvSpPr/>
            <p:nvPr/>
          </p:nvSpPr>
          <p:spPr>
            <a:xfrm>
              <a:off x="-2075450" y="3700195"/>
              <a:ext cx="11842" cy="18622"/>
            </a:xfrm>
            <a:custGeom>
              <a:avLst/>
              <a:gdLst/>
              <a:ahLst/>
              <a:cxnLst/>
              <a:rect l="l" t="t" r="r" b="b"/>
              <a:pathLst>
                <a:path w="248" h="390" extrusionOk="0">
                  <a:moveTo>
                    <a:pt x="203" y="0"/>
                  </a:moveTo>
                  <a:cubicBezTo>
                    <a:pt x="146" y="127"/>
                    <a:pt x="46" y="232"/>
                    <a:pt x="1" y="367"/>
                  </a:cubicBezTo>
                  <a:cubicBezTo>
                    <a:pt x="15" y="374"/>
                    <a:pt x="30" y="381"/>
                    <a:pt x="41" y="389"/>
                  </a:cubicBezTo>
                  <a:cubicBezTo>
                    <a:pt x="108" y="266"/>
                    <a:pt x="180" y="146"/>
                    <a:pt x="247" y="26"/>
                  </a:cubicBezTo>
                  <a:cubicBezTo>
                    <a:pt x="232" y="19"/>
                    <a:pt x="217" y="12"/>
                    <a:pt x="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
            <p:cNvSpPr/>
            <p:nvPr/>
          </p:nvSpPr>
          <p:spPr>
            <a:xfrm>
              <a:off x="-2026554" y="3355726"/>
              <a:ext cx="11126" cy="15375"/>
            </a:xfrm>
            <a:custGeom>
              <a:avLst/>
              <a:gdLst/>
              <a:ahLst/>
              <a:cxnLst/>
              <a:rect l="l" t="t" r="r" b="b"/>
              <a:pathLst>
                <a:path w="233" h="322" extrusionOk="0">
                  <a:moveTo>
                    <a:pt x="233" y="0"/>
                  </a:moveTo>
                  <a:cubicBezTo>
                    <a:pt x="199" y="7"/>
                    <a:pt x="147" y="0"/>
                    <a:pt x="135" y="18"/>
                  </a:cubicBezTo>
                  <a:cubicBezTo>
                    <a:pt x="86" y="108"/>
                    <a:pt x="53" y="202"/>
                    <a:pt x="0" y="321"/>
                  </a:cubicBezTo>
                  <a:cubicBezTo>
                    <a:pt x="121" y="287"/>
                    <a:pt x="169" y="242"/>
                    <a:pt x="154" y="161"/>
                  </a:cubicBezTo>
                  <a:cubicBezTo>
                    <a:pt x="143" y="85"/>
                    <a:pt x="173" y="37"/>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
            <p:cNvSpPr/>
            <p:nvPr/>
          </p:nvSpPr>
          <p:spPr>
            <a:xfrm>
              <a:off x="-2698396" y="3856194"/>
              <a:ext cx="14707" cy="8452"/>
            </a:xfrm>
            <a:custGeom>
              <a:avLst/>
              <a:gdLst/>
              <a:ahLst/>
              <a:cxnLst/>
              <a:rect l="l" t="t" r="r" b="b"/>
              <a:pathLst>
                <a:path w="308" h="177" extrusionOk="0">
                  <a:moveTo>
                    <a:pt x="90" y="0"/>
                  </a:moveTo>
                  <a:cubicBezTo>
                    <a:pt x="64" y="0"/>
                    <a:pt x="34" y="8"/>
                    <a:pt x="0" y="19"/>
                  </a:cubicBezTo>
                  <a:cubicBezTo>
                    <a:pt x="131" y="87"/>
                    <a:pt x="217" y="131"/>
                    <a:pt x="307" y="176"/>
                  </a:cubicBezTo>
                  <a:cubicBezTo>
                    <a:pt x="235" y="128"/>
                    <a:pt x="213"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
            <p:cNvSpPr/>
            <p:nvPr/>
          </p:nvSpPr>
          <p:spPr>
            <a:xfrm>
              <a:off x="-2207908" y="3905615"/>
              <a:ext cx="10028" cy="14325"/>
            </a:xfrm>
            <a:custGeom>
              <a:avLst/>
              <a:gdLst/>
              <a:ahLst/>
              <a:cxnLst/>
              <a:rect l="l" t="t" r="r" b="b"/>
              <a:pathLst>
                <a:path w="210" h="300" extrusionOk="0">
                  <a:moveTo>
                    <a:pt x="210" y="1"/>
                  </a:moveTo>
                  <a:lnTo>
                    <a:pt x="210" y="1"/>
                  </a:lnTo>
                  <a:cubicBezTo>
                    <a:pt x="75" y="46"/>
                    <a:pt x="1" y="154"/>
                    <a:pt x="8" y="300"/>
                  </a:cubicBezTo>
                  <a:cubicBezTo>
                    <a:pt x="83" y="187"/>
                    <a:pt x="142" y="102"/>
                    <a:pt x="2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
            <p:cNvSpPr/>
            <p:nvPr/>
          </p:nvSpPr>
          <p:spPr>
            <a:xfrm>
              <a:off x="-2157914" y="3897784"/>
              <a:ext cx="10362" cy="13418"/>
            </a:xfrm>
            <a:custGeom>
              <a:avLst/>
              <a:gdLst/>
              <a:ahLst/>
              <a:cxnLst/>
              <a:rect l="l" t="t" r="r" b="b"/>
              <a:pathLst>
                <a:path w="217" h="281" extrusionOk="0">
                  <a:moveTo>
                    <a:pt x="184" y="1"/>
                  </a:moveTo>
                  <a:cubicBezTo>
                    <a:pt x="90" y="60"/>
                    <a:pt x="1" y="132"/>
                    <a:pt x="19" y="281"/>
                  </a:cubicBezTo>
                  <a:cubicBezTo>
                    <a:pt x="82" y="199"/>
                    <a:pt x="150" y="120"/>
                    <a:pt x="217" y="42"/>
                  </a:cubicBezTo>
                  <a:cubicBezTo>
                    <a:pt x="206" y="27"/>
                    <a:pt x="194" y="11"/>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
            <p:cNvSpPr/>
            <p:nvPr/>
          </p:nvSpPr>
          <p:spPr>
            <a:xfrm>
              <a:off x="-2133657" y="3813888"/>
              <a:ext cx="10410" cy="14325"/>
            </a:xfrm>
            <a:custGeom>
              <a:avLst/>
              <a:gdLst/>
              <a:ahLst/>
              <a:cxnLst/>
              <a:rect l="l" t="t" r="r" b="b"/>
              <a:pathLst>
                <a:path w="218" h="300" extrusionOk="0">
                  <a:moveTo>
                    <a:pt x="218" y="0"/>
                  </a:moveTo>
                  <a:cubicBezTo>
                    <a:pt x="143" y="101"/>
                    <a:pt x="71" y="198"/>
                    <a:pt x="0" y="300"/>
                  </a:cubicBezTo>
                  <a:cubicBezTo>
                    <a:pt x="113" y="229"/>
                    <a:pt x="214" y="150"/>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
            <p:cNvSpPr/>
            <p:nvPr/>
          </p:nvSpPr>
          <p:spPr>
            <a:xfrm>
              <a:off x="-2702837" y="3928679"/>
              <a:ext cx="14612" cy="8213"/>
            </a:xfrm>
            <a:custGeom>
              <a:avLst/>
              <a:gdLst/>
              <a:ahLst/>
              <a:cxnLst/>
              <a:rect l="l" t="t" r="r" b="b"/>
              <a:pathLst>
                <a:path w="306" h="172" extrusionOk="0">
                  <a:moveTo>
                    <a:pt x="0" y="0"/>
                  </a:moveTo>
                  <a:cubicBezTo>
                    <a:pt x="131" y="123"/>
                    <a:pt x="187" y="172"/>
                    <a:pt x="231" y="172"/>
                  </a:cubicBezTo>
                  <a:cubicBezTo>
                    <a:pt x="258" y="172"/>
                    <a:pt x="280" y="157"/>
                    <a:pt x="306" y="135"/>
                  </a:cubicBezTo>
                  <a:cubicBezTo>
                    <a:pt x="209" y="94"/>
                    <a:pt x="116" y="5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
            <p:cNvSpPr/>
            <p:nvPr/>
          </p:nvSpPr>
          <p:spPr>
            <a:xfrm>
              <a:off x="-2665544" y="4022937"/>
              <a:ext cx="15376" cy="6446"/>
            </a:xfrm>
            <a:custGeom>
              <a:avLst/>
              <a:gdLst/>
              <a:ahLst/>
              <a:cxnLst/>
              <a:rect l="l" t="t" r="r" b="b"/>
              <a:pathLst>
                <a:path w="322" h="135" extrusionOk="0">
                  <a:moveTo>
                    <a:pt x="0" y="0"/>
                  </a:moveTo>
                  <a:lnTo>
                    <a:pt x="0" y="0"/>
                  </a:lnTo>
                  <a:cubicBezTo>
                    <a:pt x="63" y="94"/>
                    <a:pt x="120" y="135"/>
                    <a:pt x="180" y="135"/>
                  </a:cubicBezTo>
                  <a:cubicBezTo>
                    <a:pt x="225" y="135"/>
                    <a:pt x="270" y="112"/>
                    <a:pt x="322" y="71"/>
                  </a:cubicBezTo>
                  <a:cubicBezTo>
                    <a:pt x="220" y="49"/>
                    <a:pt x="120" y="2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7"/>
            <p:cNvSpPr/>
            <p:nvPr/>
          </p:nvSpPr>
          <p:spPr>
            <a:xfrm>
              <a:off x="-1999766" y="3664144"/>
              <a:ext cx="9311" cy="12893"/>
            </a:xfrm>
            <a:custGeom>
              <a:avLst/>
              <a:gdLst/>
              <a:ahLst/>
              <a:cxnLst/>
              <a:rect l="l" t="t" r="r" b="b"/>
              <a:pathLst>
                <a:path w="195" h="270" extrusionOk="0">
                  <a:moveTo>
                    <a:pt x="146" y="1"/>
                  </a:moveTo>
                  <a:lnTo>
                    <a:pt x="146" y="1"/>
                  </a:lnTo>
                  <a:cubicBezTo>
                    <a:pt x="105" y="75"/>
                    <a:pt x="67" y="149"/>
                    <a:pt x="0" y="270"/>
                  </a:cubicBezTo>
                  <a:cubicBezTo>
                    <a:pt x="176" y="217"/>
                    <a:pt x="195" y="123"/>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
            <p:cNvSpPr/>
            <p:nvPr/>
          </p:nvSpPr>
          <p:spPr>
            <a:xfrm>
              <a:off x="-2604138" y="4069159"/>
              <a:ext cx="13227" cy="4679"/>
            </a:xfrm>
            <a:custGeom>
              <a:avLst/>
              <a:gdLst/>
              <a:ahLst/>
              <a:cxnLst/>
              <a:rect l="l" t="t" r="r" b="b"/>
              <a:pathLst>
                <a:path w="277" h="98" extrusionOk="0">
                  <a:moveTo>
                    <a:pt x="164" y="0"/>
                  </a:moveTo>
                  <a:cubicBezTo>
                    <a:pt x="112" y="0"/>
                    <a:pt x="56" y="19"/>
                    <a:pt x="0" y="37"/>
                  </a:cubicBezTo>
                  <a:cubicBezTo>
                    <a:pt x="83" y="56"/>
                    <a:pt x="168" y="75"/>
                    <a:pt x="254" y="97"/>
                  </a:cubicBezTo>
                  <a:cubicBezTo>
                    <a:pt x="262" y="75"/>
                    <a:pt x="269" y="56"/>
                    <a:pt x="276" y="33"/>
                  </a:cubicBezTo>
                  <a:cubicBezTo>
                    <a:pt x="240" y="11"/>
                    <a:pt x="20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
            <p:cNvSpPr/>
            <p:nvPr/>
          </p:nvSpPr>
          <p:spPr>
            <a:xfrm>
              <a:off x="-2267548" y="3989321"/>
              <a:ext cx="16140" cy="5396"/>
            </a:xfrm>
            <a:custGeom>
              <a:avLst/>
              <a:gdLst/>
              <a:ahLst/>
              <a:cxnLst/>
              <a:rect l="l" t="t" r="r" b="b"/>
              <a:pathLst>
                <a:path w="338" h="113" extrusionOk="0">
                  <a:moveTo>
                    <a:pt x="1" y="102"/>
                  </a:moveTo>
                  <a:lnTo>
                    <a:pt x="1" y="106"/>
                  </a:lnTo>
                  <a:cubicBezTo>
                    <a:pt x="4" y="106"/>
                    <a:pt x="4" y="106"/>
                    <a:pt x="4" y="102"/>
                  </a:cubicBezTo>
                  <a:close/>
                  <a:moveTo>
                    <a:pt x="263" y="1"/>
                  </a:moveTo>
                  <a:cubicBezTo>
                    <a:pt x="151" y="1"/>
                    <a:pt x="72" y="27"/>
                    <a:pt x="4" y="102"/>
                  </a:cubicBezTo>
                  <a:cubicBezTo>
                    <a:pt x="35" y="109"/>
                    <a:pt x="65" y="113"/>
                    <a:pt x="91" y="113"/>
                  </a:cubicBezTo>
                  <a:cubicBezTo>
                    <a:pt x="170" y="113"/>
                    <a:pt x="248" y="83"/>
                    <a:pt x="337" y="4"/>
                  </a:cubicBezTo>
                  <a:cubicBezTo>
                    <a:pt x="311" y="1"/>
                    <a:pt x="285" y="1"/>
                    <a:pt x="2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7"/>
            <p:cNvSpPr/>
            <p:nvPr/>
          </p:nvSpPr>
          <p:spPr>
            <a:xfrm>
              <a:off x="-1982480" y="3495443"/>
              <a:ext cx="6685" cy="15375"/>
            </a:xfrm>
            <a:custGeom>
              <a:avLst/>
              <a:gdLst/>
              <a:ahLst/>
              <a:cxnLst/>
              <a:rect l="l" t="t" r="r" b="b"/>
              <a:pathLst>
                <a:path w="140" h="322" extrusionOk="0">
                  <a:moveTo>
                    <a:pt x="140" y="1"/>
                  </a:moveTo>
                  <a:lnTo>
                    <a:pt x="140" y="1"/>
                  </a:lnTo>
                  <a:cubicBezTo>
                    <a:pt x="0" y="90"/>
                    <a:pt x="23" y="184"/>
                    <a:pt x="57" y="322"/>
                  </a:cubicBezTo>
                  <a:cubicBezTo>
                    <a:pt x="87" y="195"/>
                    <a:pt x="109" y="116"/>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
            <p:cNvSpPr/>
            <p:nvPr/>
          </p:nvSpPr>
          <p:spPr>
            <a:xfrm>
              <a:off x="-2588094" y="3968836"/>
              <a:ext cx="13418" cy="4297"/>
            </a:xfrm>
            <a:custGeom>
              <a:avLst/>
              <a:gdLst/>
              <a:ahLst/>
              <a:cxnLst/>
              <a:rect l="l" t="t" r="r" b="b"/>
              <a:pathLst>
                <a:path w="281" h="90" extrusionOk="0">
                  <a:moveTo>
                    <a:pt x="0" y="0"/>
                  </a:moveTo>
                  <a:lnTo>
                    <a:pt x="0" y="0"/>
                  </a:lnTo>
                  <a:cubicBezTo>
                    <a:pt x="45" y="57"/>
                    <a:pt x="87" y="90"/>
                    <a:pt x="142" y="90"/>
                  </a:cubicBezTo>
                  <a:cubicBezTo>
                    <a:pt x="180" y="90"/>
                    <a:pt x="228" y="71"/>
                    <a:pt x="280" y="26"/>
                  </a:cubicBezTo>
                  <a:cubicBezTo>
                    <a:pt x="165" y="15"/>
                    <a:pt x="83"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
            <p:cNvSpPr/>
            <p:nvPr/>
          </p:nvSpPr>
          <p:spPr>
            <a:xfrm>
              <a:off x="-2725900" y="3918317"/>
              <a:ext cx="8977" cy="6971"/>
            </a:xfrm>
            <a:custGeom>
              <a:avLst/>
              <a:gdLst/>
              <a:ahLst/>
              <a:cxnLst/>
              <a:rect l="l" t="t" r="r" b="b"/>
              <a:pathLst>
                <a:path w="188" h="146" extrusionOk="0">
                  <a:moveTo>
                    <a:pt x="71" y="0"/>
                  </a:moveTo>
                  <a:cubicBezTo>
                    <a:pt x="49" y="0"/>
                    <a:pt x="26" y="0"/>
                    <a:pt x="0" y="4"/>
                  </a:cubicBezTo>
                  <a:cubicBezTo>
                    <a:pt x="49" y="42"/>
                    <a:pt x="102" y="83"/>
                    <a:pt x="180" y="146"/>
                  </a:cubicBezTo>
                  <a:cubicBezTo>
                    <a:pt x="188" y="23"/>
                    <a:pt x="135"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
            <p:cNvSpPr/>
            <p:nvPr/>
          </p:nvSpPr>
          <p:spPr>
            <a:xfrm>
              <a:off x="-2082755" y="3795647"/>
              <a:ext cx="8213" cy="12224"/>
            </a:xfrm>
            <a:custGeom>
              <a:avLst/>
              <a:gdLst/>
              <a:ahLst/>
              <a:cxnLst/>
              <a:rect l="l" t="t" r="r" b="b"/>
              <a:pathLst>
                <a:path w="172" h="256" extrusionOk="0">
                  <a:moveTo>
                    <a:pt x="172" y="1"/>
                  </a:moveTo>
                  <a:cubicBezTo>
                    <a:pt x="45" y="38"/>
                    <a:pt x="0" y="128"/>
                    <a:pt x="11" y="256"/>
                  </a:cubicBezTo>
                  <a:cubicBezTo>
                    <a:pt x="131" y="214"/>
                    <a:pt x="154" y="109"/>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
            <p:cNvSpPr/>
            <p:nvPr/>
          </p:nvSpPr>
          <p:spPr>
            <a:xfrm>
              <a:off x="-2496175" y="4114665"/>
              <a:ext cx="10601" cy="3629"/>
            </a:xfrm>
            <a:custGeom>
              <a:avLst/>
              <a:gdLst/>
              <a:ahLst/>
              <a:cxnLst/>
              <a:rect l="l" t="t" r="r" b="b"/>
              <a:pathLst>
                <a:path w="222" h="76" extrusionOk="0">
                  <a:moveTo>
                    <a:pt x="221" y="0"/>
                  </a:moveTo>
                  <a:lnTo>
                    <a:pt x="221" y="0"/>
                  </a:lnTo>
                  <a:cubicBezTo>
                    <a:pt x="187" y="4"/>
                    <a:pt x="154" y="12"/>
                    <a:pt x="120" y="15"/>
                  </a:cubicBezTo>
                  <a:cubicBezTo>
                    <a:pt x="82" y="19"/>
                    <a:pt x="42" y="19"/>
                    <a:pt x="1" y="19"/>
                  </a:cubicBezTo>
                  <a:cubicBezTo>
                    <a:pt x="60" y="57"/>
                    <a:pt x="94" y="75"/>
                    <a:pt x="120" y="75"/>
                  </a:cubicBezTo>
                  <a:cubicBezTo>
                    <a:pt x="150" y="75"/>
                    <a:pt x="172" y="53"/>
                    <a:pt x="2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
            <p:cNvSpPr/>
            <p:nvPr/>
          </p:nvSpPr>
          <p:spPr>
            <a:xfrm>
              <a:off x="-2053150" y="3446165"/>
              <a:ext cx="12367" cy="12558"/>
            </a:xfrm>
            <a:custGeom>
              <a:avLst/>
              <a:gdLst/>
              <a:ahLst/>
              <a:cxnLst/>
              <a:rect l="l" t="t" r="r" b="b"/>
              <a:pathLst>
                <a:path w="259" h="263" extrusionOk="0">
                  <a:moveTo>
                    <a:pt x="135" y="1"/>
                  </a:moveTo>
                  <a:cubicBezTo>
                    <a:pt x="139" y="1"/>
                    <a:pt x="139" y="4"/>
                    <a:pt x="143" y="4"/>
                  </a:cubicBezTo>
                  <a:lnTo>
                    <a:pt x="143" y="1"/>
                  </a:lnTo>
                  <a:close/>
                  <a:moveTo>
                    <a:pt x="143" y="4"/>
                  </a:moveTo>
                  <a:lnTo>
                    <a:pt x="143" y="4"/>
                  </a:lnTo>
                  <a:cubicBezTo>
                    <a:pt x="112" y="87"/>
                    <a:pt x="0" y="169"/>
                    <a:pt x="154" y="263"/>
                  </a:cubicBezTo>
                  <a:cubicBezTo>
                    <a:pt x="176" y="165"/>
                    <a:pt x="259" y="80"/>
                    <a:pt x="143"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7"/>
            <p:cNvSpPr/>
            <p:nvPr/>
          </p:nvSpPr>
          <p:spPr>
            <a:xfrm>
              <a:off x="-2536858" y="3901366"/>
              <a:ext cx="10362" cy="3581"/>
            </a:xfrm>
            <a:custGeom>
              <a:avLst/>
              <a:gdLst/>
              <a:ahLst/>
              <a:cxnLst/>
              <a:rect l="l" t="t" r="r" b="b"/>
              <a:pathLst>
                <a:path w="217" h="75" extrusionOk="0">
                  <a:moveTo>
                    <a:pt x="0" y="0"/>
                  </a:moveTo>
                  <a:lnTo>
                    <a:pt x="0" y="0"/>
                  </a:lnTo>
                  <a:cubicBezTo>
                    <a:pt x="37" y="45"/>
                    <a:pt x="79" y="75"/>
                    <a:pt x="120" y="75"/>
                  </a:cubicBezTo>
                  <a:cubicBezTo>
                    <a:pt x="149" y="75"/>
                    <a:pt x="184" y="57"/>
                    <a:pt x="217" y="19"/>
                  </a:cubicBezTo>
                  <a:cubicBezTo>
                    <a:pt x="142" y="12"/>
                    <a:pt x="71"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
            <p:cNvSpPr/>
            <p:nvPr/>
          </p:nvSpPr>
          <p:spPr>
            <a:xfrm>
              <a:off x="-1375912" y="3060631"/>
              <a:ext cx="9693" cy="9359"/>
            </a:xfrm>
            <a:custGeom>
              <a:avLst/>
              <a:gdLst/>
              <a:ahLst/>
              <a:cxnLst/>
              <a:rect l="l" t="t" r="r" b="b"/>
              <a:pathLst>
                <a:path w="203" h="196" extrusionOk="0">
                  <a:moveTo>
                    <a:pt x="194" y="30"/>
                  </a:moveTo>
                  <a:lnTo>
                    <a:pt x="194" y="35"/>
                  </a:lnTo>
                  <a:cubicBezTo>
                    <a:pt x="198" y="30"/>
                    <a:pt x="198" y="30"/>
                    <a:pt x="202" y="30"/>
                  </a:cubicBezTo>
                  <a:close/>
                  <a:moveTo>
                    <a:pt x="194" y="35"/>
                  </a:moveTo>
                  <a:cubicBezTo>
                    <a:pt x="127" y="61"/>
                    <a:pt x="0" y="0"/>
                    <a:pt x="4" y="195"/>
                  </a:cubicBezTo>
                  <a:cubicBezTo>
                    <a:pt x="64" y="97"/>
                    <a:pt x="183" y="147"/>
                    <a:pt x="194" y="3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
            <p:cNvSpPr/>
            <p:nvPr/>
          </p:nvSpPr>
          <p:spPr>
            <a:xfrm>
              <a:off x="-1366267" y="3054758"/>
              <a:ext cx="10027" cy="7353"/>
            </a:xfrm>
            <a:custGeom>
              <a:avLst/>
              <a:gdLst/>
              <a:ahLst/>
              <a:cxnLst/>
              <a:rect l="l" t="t" r="r" b="b"/>
              <a:pathLst>
                <a:path w="210" h="154" extrusionOk="0">
                  <a:moveTo>
                    <a:pt x="209" y="4"/>
                  </a:moveTo>
                  <a:cubicBezTo>
                    <a:pt x="209" y="4"/>
                    <a:pt x="206" y="8"/>
                    <a:pt x="206" y="11"/>
                  </a:cubicBezTo>
                  <a:lnTo>
                    <a:pt x="209" y="11"/>
                  </a:lnTo>
                  <a:lnTo>
                    <a:pt x="209" y="4"/>
                  </a:lnTo>
                  <a:close/>
                  <a:moveTo>
                    <a:pt x="142" y="1"/>
                  </a:moveTo>
                  <a:cubicBezTo>
                    <a:pt x="78" y="1"/>
                    <a:pt x="49" y="41"/>
                    <a:pt x="0" y="153"/>
                  </a:cubicBezTo>
                  <a:cubicBezTo>
                    <a:pt x="101" y="153"/>
                    <a:pt x="161" y="94"/>
                    <a:pt x="206" y="11"/>
                  </a:cubicBezTo>
                  <a:cubicBezTo>
                    <a:pt x="179" y="4"/>
                    <a:pt x="161" y="1"/>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
            <p:cNvSpPr/>
            <p:nvPr/>
          </p:nvSpPr>
          <p:spPr>
            <a:xfrm>
              <a:off x="-2720552" y="4002357"/>
              <a:ext cx="9837" cy="5396"/>
            </a:xfrm>
            <a:custGeom>
              <a:avLst/>
              <a:gdLst/>
              <a:ahLst/>
              <a:cxnLst/>
              <a:rect l="l" t="t" r="r" b="b"/>
              <a:pathLst>
                <a:path w="206" h="113" extrusionOk="0">
                  <a:moveTo>
                    <a:pt x="94" y="1"/>
                  </a:moveTo>
                  <a:cubicBezTo>
                    <a:pt x="68" y="1"/>
                    <a:pt x="38" y="9"/>
                    <a:pt x="1" y="31"/>
                  </a:cubicBezTo>
                  <a:cubicBezTo>
                    <a:pt x="79" y="64"/>
                    <a:pt x="128" y="90"/>
                    <a:pt x="176" y="113"/>
                  </a:cubicBezTo>
                  <a:cubicBezTo>
                    <a:pt x="184" y="98"/>
                    <a:pt x="195" y="83"/>
                    <a:pt x="206" y="68"/>
                  </a:cubicBezTo>
                  <a:cubicBezTo>
                    <a:pt x="173" y="38"/>
                    <a:pt x="147"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
            <p:cNvSpPr/>
            <p:nvPr/>
          </p:nvSpPr>
          <p:spPr>
            <a:xfrm>
              <a:off x="-2745525" y="3986504"/>
              <a:ext cx="10601" cy="8213"/>
            </a:xfrm>
            <a:custGeom>
              <a:avLst/>
              <a:gdLst/>
              <a:ahLst/>
              <a:cxnLst/>
              <a:rect l="l" t="t" r="r" b="b"/>
              <a:pathLst>
                <a:path w="222" h="172" extrusionOk="0">
                  <a:moveTo>
                    <a:pt x="30" y="1"/>
                  </a:moveTo>
                  <a:cubicBezTo>
                    <a:pt x="23" y="15"/>
                    <a:pt x="11" y="27"/>
                    <a:pt x="0" y="41"/>
                  </a:cubicBezTo>
                  <a:cubicBezTo>
                    <a:pt x="61" y="79"/>
                    <a:pt x="120" y="113"/>
                    <a:pt x="221" y="172"/>
                  </a:cubicBezTo>
                  <a:cubicBezTo>
                    <a:pt x="180" y="23"/>
                    <a:pt x="75" y="56"/>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
            <p:cNvSpPr/>
            <p:nvPr/>
          </p:nvSpPr>
          <p:spPr>
            <a:xfrm>
              <a:off x="-1988019" y="3638072"/>
              <a:ext cx="6876" cy="9836"/>
            </a:xfrm>
            <a:custGeom>
              <a:avLst/>
              <a:gdLst/>
              <a:ahLst/>
              <a:cxnLst/>
              <a:rect l="l" t="t" r="r" b="b"/>
              <a:pathLst>
                <a:path w="144" h="206" extrusionOk="0">
                  <a:moveTo>
                    <a:pt x="61" y="0"/>
                  </a:moveTo>
                  <a:cubicBezTo>
                    <a:pt x="46" y="57"/>
                    <a:pt x="27" y="112"/>
                    <a:pt x="1" y="206"/>
                  </a:cubicBezTo>
                  <a:cubicBezTo>
                    <a:pt x="121" y="146"/>
                    <a:pt x="143" y="90"/>
                    <a:pt x="116" y="15"/>
                  </a:cubicBezTo>
                  <a:cubicBezTo>
                    <a:pt x="99" y="12"/>
                    <a:pt x="80"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
            <p:cNvSpPr/>
            <p:nvPr/>
          </p:nvSpPr>
          <p:spPr>
            <a:xfrm>
              <a:off x="-2634507" y="4003980"/>
              <a:ext cx="13609" cy="5587"/>
            </a:xfrm>
            <a:custGeom>
              <a:avLst/>
              <a:gdLst/>
              <a:ahLst/>
              <a:cxnLst/>
              <a:rect l="l" t="t" r="r" b="b"/>
              <a:pathLst>
                <a:path w="285" h="117" extrusionOk="0">
                  <a:moveTo>
                    <a:pt x="120" y="1"/>
                  </a:moveTo>
                  <a:cubicBezTo>
                    <a:pt x="91" y="1"/>
                    <a:pt x="57" y="16"/>
                    <a:pt x="1" y="34"/>
                  </a:cubicBezTo>
                  <a:cubicBezTo>
                    <a:pt x="98" y="64"/>
                    <a:pt x="172" y="87"/>
                    <a:pt x="284" y="116"/>
                  </a:cubicBezTo>
                  <a:cubicBezTo>
                    <a:pt x="203" y="34"/>
                    <a:pt x="169"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
            <p:cNvSpPr/>
            <p:nvPr/>
          </p:nvSpPr>
          <p:spPr>
            <a:xfrm>
              <a:off x="-2012802" y="3624320"/>
              <a:ext cx="6446" cy="11126"/>
            </a:xfrm>
            <a:custGeom>
              <a:avLst/>
              <a:gdLst/>
              <a:ahLst/>
              <a:cxnLst/>
              <a:rect l="l" t="t" r="r" b="b"/>
              <a:pathLst>
                <a:path w="135" h="233" extrusionOk="0">
                  <a:moveTo>
                    <a:pt x="135" y="0"/>
                  </a:moveTo>
                  <a:lnTo>
                    <a:pt x="135" y="0"/>
                  </a:lnTo>
                  <a:cubicBezTo>
                    <a:pt x="0" y="64"/>
                    <a:pt x="34" y="150"/>
                    <a:pt x="23" y="217"/>
                  </a:cubicBezTo>
                  <a:cubicBezTo>
                    <a:pt x="38" y="221"/>
                    <a:pt x="52" y="229"/>
                    <a:pt x="68" y="233"/>
                  </a:cubicBezTo>
                  <a:cubicBezTo>
                    <a:pt x="86" y="165"/>
                    <a:pt x="105" y="102"/>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
            <p:cNvSpPr/>
            <p:nvPr/>
          </p:nvSpPr>
          <p:spPr>
            <a:xfrm>
              <a:off x="-2710763" y="3879401"/>
              <a:ext cx="8117" cy="5921"/>
            </a:xfrm>
            <a:custGeom>
              <a:avLst/>
              <a:gdLst/>
              <a:ahLst/>
              <a:cxnLst/>
              <a:rect l="l" t="t" r="r" b="b"/>
              <a:pathLst>
                <a:path w="170" h="124" extrusionOk="0">
                  <a:moveTo>
                    <a:pt x="13" y="1"/>
                  </a:moveTo>
                  <a:lnTo>
                    <a:pt x="13" y="1"/>
                  </a:lnTo>
                  <a:cubicBezTo>
                    <a:pt x="1" y="101"/>
                    <a:pt x="39" y="124"/>
                    <a:pt x="91" y="124"/>
                  </a:cubicBezTo>
                  <a:cubicBezTo>
                    <a:pt x="118" y="124"/>
                    <a:pt x="140" y="120"/>
                    <a:pt x="170" y="116"/>
                  </a:cubicBezTo>
                  <a:cubicBezTo>
                    <a:pt x="121" y="79"/>
                    <a:pt x="73" y="46"/>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
            <p:cNvSpPr/>
            <p:nvPr/>
          </p:nvSpPr>
          <p:spPr>
            <a:xfrm>
              <a:off x="-2087626" y="3807823"/>
              <a:ext cx="6876" cy="8977"/>
            </a:xfrm>
            <a:custGeom>
              <a:avLst/>
              <a:gdLst/>
              <a:ahLst/>
              <a:cxnLst/>
              <a:rect l="l" t="t" r="r" b="b"/>
              <a:pathLst>
                <a:path w="144" h="188" extrusionOk="0">
                  <a:moveTo>
                    <a:pt x="106" y="1"/>
                  </a:moveTo>
                  <a:lnTo>
                    <a:pt x="106" y="4"/>
                  </a:lnTo>
                  <a:lnTo>
                    <a:pt x="113" y="4"/>
                  </a:lnTo>
                  <a:lnTo>
                    <a:pt x="113" y="1"/>
                  </a:lnTo>
                  <a:close/>
                  <a:moveTo>
                    <a:pt x="106" y="4"/>
                  </a:moveTo>
                  <a:lnTo>
                    <a:pt x="106" y="4"/>
                  </a:lnTo>
                  <a:cubicBezTo>
                    <a:pt x="49" y="45"/>
                    <a:pt x="1" y="90"/>
                    <a:pt x="35" y="187"/>
                  </a:cubicBezTo>
                  <a:cubicBezTo>
                    <a:pt x="128" y="142"/>
                    <a:pt x="144" y="82"/>
                    <a:pt x="106"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
            <p:cNvSpPr/>
            <p:nvPr/>
          </p:nvSpPr>
          <p:spPr>
            <a:xfrm>
              <a:off x="-1343442" y="2995453"/>
              <a:ext cx="10744" cy="10075"/>
            </a:xfrm>
            <a:custGeom>
              <a:avLst/>
              <a:gdLst/>
              <a:ahLst/>
              <a:cxnLst/>
              <a:rect l="l" t="t" r="r" b="b"/>
              <a:pathLst>
                <a:path w="225" h="211" extrusionOk="0">
                  <a:moveTo>
                    <a:pt x="225" y="1"/>
                  </a:moveTo>
                  <a:lnTo>
                    <a:pt x="225" y="1"/>
                  </a:lnTo>
                  <a:cubicBezTo>
                    <a:pt x="138" y="68"/>
                    <a:pt x="71" y="121"/>
                    <a:pt x="0" y="173"/>
                  </a:cubicBezTo>
                  <a:cubicBezTo>
                    <a:pt x="12" y="184"/>
                    <a:pt x="23" y="196"/>
                    <a:pt x="34" y="211"/>
                  </a:cubicBezTo>
                  <a:cubicBezTo>
                    <a:pt x="79" y="128"/>
                    <a:pt x="202" y="135"/>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
            <p:cNvSpPr/>
            <p:nvPr/>
          </p:nvSpPr>
          <p:spPr>
            <a:xfrm>
              <a:off x="-1482872" y="3116642"/>
              <a:ext cx="8786" cy="4727"/>
            </a:xfrm>
            <a:custGeom>
              <a:avLst/>
              <a:gdLst/>
              <a:ahLst/>
              <a:cxnLst/>
              <a:rect l="l" t="t" r="r" b="b"/>
              <a:pathLst>
                <a:path w="184" h="99" extrusionOk="0">
                  <a:moveTo>
                    <a:pt x="65" y="1"/>
                  </a:moveTo>
                  <a:cubicBezTo>
                    <a:pt x="31" y="1"/>
                    <a:pt x="5" y="23"/>
                    <a:pt x="1" y="99"/>
                  </a:cubicBezTo>
                  <a:cubicBezTo>
                    <a:pt x="68" y="76"/>
                    <a:pt x="128" y="54"/>
                    <a:pt x="184" y="35"/>
                  </a:cubicBezTo>
                  <a:cubicBezTo>
                    <a:pt x="169" y="35"/>
                    <a:pt x="146" y="28"/>
                    <a:pt x="128" y="20"/>
                  </a:cubicBezTo>
                  <a:cubicBezTo>
                    <a:pt x="106" y="13"/>
                    <a:pt x="83" y="1"/>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
            <p:cNvSpPr/>
            <p:nvPr/>
          </p:nvSpPr>
          <p:spPr>
            <a:xfrm>
              <a:off x="-2579881" y="4073409"/>
              <a:ext cx="8404" cy="3629"/>
            </a:xfrm>
            <a:custGeom>
              <a:avLst/>
              <a:gdLst/>
              <a:ahLst/>
              <a:cxnLst/>
              <a:rect l="l" t="t" r="r" b="b"/>
              <a:pathLst>
                <a:path w="176" h="76" extrusionOk="0">
                  <a:moveTo>
                    <a:pt x="19" y="1"/>
                  </a:moveTo>
                  <a:cubicBezTo>
                    <a:pt x="15" y="1"/>
                    <a:pt x="8" y="38"/>
                    <a:pt x="1" y="75"/>
                  </a:cubicBezTo>
                  <a:cubicBezTo>
                    <a:pt x="72" y="65"/>
                    <a:pt x="120" y="57"/>
                    <a:pt x="169" y="49"/>
                  </a:cubicBezTo>
                  <a:cubicBezTo>
                    <a:pt x="172" y="38"/>
                    <a:pt x="172" y="27"/>
                    <a:pt x="176" y="15"/>
                  </a:cubicBezTo>
                  <a:cubicBezTo>
                    <a:pt x="124" y="8"/>
                    <a:pt x="72"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
            <p:cNvSpPr/>
            <p:nvPr/>
          </p:nvSpPr>
          <p:spPr>
            <a:xfrm>
              <a:off x="-1975175" y="3471520"/>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7"/>
            <p:cNvSpPr/>
            <p:nvPr/>
          </p:nvSpPr>
          <p:spPr>
            <a:xfrm>
              <a:off x="-2564362" y="3970937"/>
              <a:ext cx="9359" cy="4679"/>
            </a:xfrm>
            <a:custGeom>
              <a:avLst/>
              <a:gdLst/>
              <a:ahLst/>
              <a:cxnLst/>
              <a:rect l="l" t="t" r="r" b="b"/>
              <a:pathLst>
                <a:path w="196" h="98" extrusionOk="0">
                  <a:moveTo>
                    <a:pt x="187" y="1"/>
                  </a:moveTo>
                  <a:cubicBezTo>
                    <a:pt x="124" y="13"/>
                    <a:pt x="61" y="23"/>
                    <a:pt x="1" y="31"/>
                  </a:cubicBezTo>
                  <a:cubicBezTo>
                    <a:pt x="1" y="53"/>
                    <a:pt x="4" y="75"/>
                    <a:pt x="8" y="98"/>
                  </a:cubicBezTo>
                  <a:cubicBezTo>
                    <a:pt x="71" y="83"/>
                    <a:pt x="131" y="68"/>
                    <a:pt x="195" y="49"/>
                  </a:cubicBezTo>
                  <a:cubicBezTo>
                    <a:pt x="195" y="35"/>
                    <a:pt x="192" y="20"/>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
            <p:cNvSpPr/>
            <p:nvPr/>
          </p:nvSpPr>
          <p:spPr>
            <a:xfrm>
              <a:off x="-2059931" y="3751765"/>
              <a:ext cx="8117" cy="9502"/>
            </a:xfrm>
            <a:custGeom>
              <a:avLst/>
              <a:gdLst/>
              <a:ahLst/>
              <a:cxnLst/>
              <a:rect l="l" t="t" r="r" b="b"/>
              <a:pathLst>
                <a:path w="170" h="199" extrusionOk="0">
                  <a:moveTo>
                    <a:pt x="128" y="0"/>
                  </a:moveTo>
                  <a:cubicBezTo>
                    <a:pt x="87" y="68"/>
                    <a:pt x="42" y="131"/>
                    <a:pt x="0" y="198"/>
                  </a:cubicBezTo>
                  <a:cubicBezTo>
                    <a:pt x="97" y="176"/>
                    <a:pt x="169" y="131"/>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
            <p:cNvSpPr/>
            <p:nvPr/>
          </p:nvSpPr>
          <p:spPr>
            <a:xfrm>
              <a:off x="-2471345" y="4071976"/>
              <a:ext cx="9311" cy="3486"/>
            </a:xfrm>
            <a:custGeom>
              <a:avLst/>
              <a:gdLst/>
              <a:ahLst/>
              <a:cxnLst/>
              <a:rect l="l" t="t" r="r" b="b"/>
              <a:pathLst>
                <a:path w="195" h="73" extrusionOk="0">
                  <a:moveTo>
                    <a:pt x="105" y="0"/>
                  </a:moveTo>
                  <a:cubicBezTo>
                    <a:pt x="68" y="0"/>
                    <a:pt x="38" y="27"/>
                    <a:pt x="0" y="72"/>
                  </a:cubicBezTo>
                  <a:cubicBezTo>
                    <a:pt x="78" y="64"/>
                    <a:pt x="135" y="57"/>
                    <a:pt x="195" y="50"/>
                  </a:cubicBezTo>
                  <a:cubicBezTo>
                    <a:pt x="161" y="16"/>
                    <a:pt x="135"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
            <p:cNvSpPr/>
            <p:nvPr/>
          </p:nvSpPr>
          <p:spPr>
            <a:xfrm>
              <a:off x="-2037632" y="3702869"/>
              <a:ext cx="4679" cy="9502"/>
            </a:xfrm>
            <a:custGeom>
              <a:avLst/>
              <a:gdLst/>
              <a:ahLst/>
              <a:cxnLst/>
              <a:rect l="l" t="t" r="r" b="b"/>
              <a:pathLst>
                <a:path w="98" h="199" extrusionOk="0">
                  <a:moveTo>
                    <a:pt x="56" y="1"/>
                  </a:moveTo>
                  <a:cubicBezTo>
                    <a:pt x="39" y="64"/>
                    <a:pt x="20" y="127"/>
                    <a:pt x="1" y="187"/>
                  </a:cubicBezTo>
                  <a:cubicBezTo>
                    <a:pt x="12" y="191"/>
                    <a:pt x="27" y="194"/>
                    <a:pt x="39" y="199"/>
                  </a:cubicBezTo>
                  <a:cubicBezTo>
                    <a:pt x="56" y="139"/>
                    <a:pt x="79" y="75"/>
                    <a:pt x="98" y="15"/>
                  </a:cubicBezTo>
                  <a:cubicBezTo>
                    <a:pt x="83" y="11"/>
                    <a:pt x="72"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
            <p:cNvSpPr/>
            <p:nvPr/>
          </p:nvSpPr>
          <p:spPr>
            <a:xfrm>
              <a:off x="-2029610" y="3569360"/>
              <a:ext cx="5253" cy="9646"/>
            </a:xfrm>
            <a:custGeom>
              <a:avLst/>
              <a:gdLst/>
              <a:ahLst/>
              <a:cxnLst/>
              <a:rect l="l" t="t" r="r" b="b"/>
              <a:pathLst>
                <a:path w="110" h="202" extrusionOk="0">
                  <a:moveTo>
                    <a:pt x="61" y="0"/>
                  </a:moveTo>
                  <a:cubicBezTo>
                    <a:pt x="42" y="64"/>
                    <a:pt x="19" y="124"/>
                    <a:pt x="1" y="187"/>
                  </a:cubicBezTo>
                  <a:cubicBezTo>
                    <a:pt x="12" y="191"/>
                    <a:pt x="28" y="195"/>
                    <a:pt x="38" y="202"/>
                  </a:cubicBezTo>
                  <a:cubicBezTo>
                    <a:pt x="64" y="138"/>
                    <a:pt x="87" y="79"/>
                    <a:pt x="109" y="19"/>
                  </a:cubicBezTo>
                  <a:cubicBezTo>
                    <a:pt x="95" y="12"/>
                    <a:pt x="80" y="7"/>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
            <p:cNvSpPr/>
            <p:nvPr/>
          </p:nvSpPr>
          <p:spPr>
            <a:xfrm>
              <a:off x="-2142061" y="3831555"/>
              <a:ext cx="7019" cy="7544"/>
            </a:xfrm>
            <a:custGeom>
              <a:avLst/>
              <a:gdLst/>
              <a:ahLst/>
              <a:cxnLst/>
              <a:rect l="l" t="t" r="r" b="b"/>
              <a:pathLst>
                <a:path w="147" h="158" extrusionOk="0">
                  <a:moveTo>
                    <a:pt x="147" y="1"/>
                  </a:moveTo>
                  <a:lnTo>
                    <a:pt x="147" y="1"/>
                  </a:lnTo>
                  <a:cubicBezTo>
                    <a:pt x="90" y="56"/>
                    <a:pt x="54" y="94"/>
                    <a:pt x="1" y="150"/>
                  </a:cubicBezTo>
                  <a:cubicBezTo>
                    <a:pt x="23" y="154"/>
                    <a:pt x="45" y="158"/>
                    <a:pt x="61" y="158"/>
                  </a:cubicBezTo>
                  <a:cubicBezTo>
                    <a:pt x="147" y="158"/>
                    <a:pt x="143" y="90"/>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
            <p:cNvSpPr/>
            <p:nvPr/>
          </p:nvSpPr>
          <p:spPr>
            <a:xfrm>
              <a:off x="-2000291" y="3680570"/>
              <a:ext cx="6637" cy="9311"/>
            </a:xfrm>
            <a:custGeom>
              <a:avLst/>
              <a:gdLst/>
              <a:ahLst/>
              <a:cxnLst/>
              <a:rect l="l" t="t" r="r" b="b"/>
              <a:pathLst>
                <a:path w="139" h="195" extrusionOk="0">
                  <a:moveTo>
                    <a:pt x="138" y="0"/>
                  </a:moveTo>
                  <a:cubicBezTo>
                    <a:pt x="0" y="56"/>
                    <a:pt x="11" y="119"/>
                    <a:pt x="64" y="187"/>
                  </a:cubicBezTo>
                  <a:cubicBezTo>
                    <a:pt x="86" y="131"/>
                    <a:pt x="104" y="78"/>
                    <a:pt x="138" y="0"/>
                  </a:cubicBezTo>
                  <a:close/>
                  <a:moveTo>
                    <a:pt x="64" y="187"/>
                  </a:moveTo>
                  <a:cubicBezTo>
                    <a:pt x="64" y="187"/>
                    <a:pt x="64" y="190"/>
                    <a:pt x="59" y="195"/>
                  </a:cubicBezTo>
                  <a:lnTo>
                    <a:pt x="71" y="195"/>
                  </a:lnTo>
                  <a:cubicBezTo>
                    <a:pt x="68" y="190"/>
                    <a:pt x="68" y="187"/>
                    <a:pt x="64" y="18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
            <p:cNvSpPr/>
            <p:nvPr/>
          </p:nvSpPr>
          <p:spPr>
            <a:xfrm>
              <a:off x="-2776085" y="3882982"/>
              <a:ext cx="7067" cy="5061"/>
            </a:xfrm>
            <a:custGeom>
              <a:avLst/>
              <a:gdLst/>
              <a:ahLst/>
              <a:cxnLst/>
              <a:rect l="l" t="t" r="r" b="b"/>
              <a:pathLst>
                <a:path w="148" h="106" extrusionOk="0">
                  <a:moveTo>
                    <a:pt x="65" y="0"/>
                  </a:moveTo>
                  <a:cubicBezTo>
                    <a:pt x="50" y="0"/>
                    <a:pt x="28" y="7"/>
                    <a:pt x="1" y="26"/>
                  </a:cubicBezTo>
                  <a:cubicBezTo>
                    <a:pt x="61" y="60"/>
                    <a:pt x="102" y="83"/>
                    <a:pt x="147" y="105"/>
                  </a:cubicBezTo>
                  <a:cubicBezTo>
                    <a:pt x="128" y="52"/>
                    <a:pt x="113"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
            <p:cNvSpPr/>
            <p:nvPr/>
          </p:nvSpPr>
          <p:spPr>
            <a:xfrm>
              <a:off x="-2265399" y="3956517"/>
              <a:ext cx="7019" cy="5587"/>
            </a:xfrm>
            <a:custGeom>
              <a:avLst/>
              <a:gdLst/>
              <a:ahLst/>
              <a:cxnLst/>
              <a:rect l="l" t="t" r="r" b="b"/>
              <a:pathLst>
                <a:path w="147" h="117" extrusionOk="0">
                  <a:moveTo>
                    <a:pt x="116" y="1"/>
                  </a:moveTo>
                  <a:cubicBezTo>
                    <a:pt x="80" y="30"/>
                    <a:pt x="38" y="60"/>
                    <a:pt x="1" y="90"/>
                  </a:cubicBezTo>
                  <a:cubicBezTo>
                    <a:pt x="4" y="98"/>
                    <a:pt x="12" y="108"/>
                    <a:pt x="16" y="116"/>
                  </a:cubicBezTo>
                  <a:cubicBezTo>
                    <a:pt x="61" y="90"/>
                    <a:pt x="102" y="68"/>
                    <a:pt x="147" y="41"/>
                  </a:cubicBezTo>
                  <a:cubicBezTo>
                    <a:pt x="135" y="27"/>
                    <a:pt x="128" y="1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
            <p:cNvSpPr/>
            <p:nvPr/>
          </p:nvSpPr>
          <p:spPr>
            <a:xfrm>
              <a:off x="-2449619" y="4072884"/>
              <a:ext cx="7067" cy="2913"/>
            </a:xfrm>
            <a:custGeom>
              <a:avLst/>
              <a:gdLst/>
              <a:ahLst/>
              <a:cxnLst/>
              <a:rect l="l" t="t" r="r" b="b"/>
              <a:pathLst>
                <a:path w="148" h="61" extrusionOk="0">
                  <a:moveTo>
                    <a:pt x="5" y="0"/>
                  </a:moveTo>
                  <a:cubicBezTo>
                    <a:pt x="5" y="12"/>
                    <a:pt x="1" y="23"/>
                    <a:pt x="1" y="38"/>
                  </a:cubicBezTo>
                  <a:cubicBezTo>
                    <a:pt x="46" y="45"/>
                    <a:pt x="94" y="53"/>
                    <a:pt x="139" y="60"/>
                  </a:cubicBezTo>
                  <a:cubicBezTo>
                    <a:pt x="144" y="45"/>
                    <a:pt x="144" y="26"/>
                    <a:pt x="147" y="12"/>
                  </a:cubicBezTo>
                  <a:cubicBezTo>
                    <a:pt x="99" y="8"/>
                    <a:pt x="54" y="4"/>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
            <p:cNvSpPr/>
            <p:nvPr/>
          </p:nvSpPr>
          <p:spPr>
            <a:xfrm>
              <a:off x="-2407455" y="4040557"/>
              <a:ext cx="8643" cy="3104"/>
            </a:xfrm>
            <a:custGeom>
              <a:avLst/>
              <a:gdLst/>
              <a:ahLst/>
              <a:cxnLst/>
              <a:rect l="l" t="t" r="r" b="b"/>
              <a:pathLst>
                <a:path w="181" h="65" extrusionOk="0">
                  <a:moveTo>
                    <a:pt x="1" y="1"/>
                  </a:moveTo>
                  <a:lnTo>
                    <a:pt x="1" y="42"/>
                  </a:lnTo>
                  <a:cubicBezTo>
                    <a:pt x="60" y="49"/>
                    <a:pt x="120" y="57"/>
                    <a:pt x="180" y="65"/>
                  </a:cubicBezTo>
                  <a:lnTo>
                    <a:pt x="1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
            <p:cNvSpPr/>
            <p:nvPr/>
          </p:nvSpPr>
          <p:spPr>
            <a:xfrm>
              <a:off x="-2254512" y="3951503"/>
              <a:ext cx="4871" cy="4345"/>
            </a:xfrm>
            <a:custGeom>
              <a:avLst/>
              <a:gdLst/>
              <a:ahLst/>
              <a:cxnLst/>
              <a:rect l="l" t="t" r="r" b="b"/>
              <a:pathLst>
                <a:path w="102" h="91" extrusionOk="0">
                  <a:moveTo>
                    <a:pt x="102" y="1"/>
                  </a:moveTo>
                  <a:lnTo>
                    <a:pt x="102" y="1"/>
                  </a:lnTo>
                  <a:cubicBezTo>
                    <a:pt x="5" y="8"/>
                    <a:pt x="5" y="8"/>
                    <a:pt x="1" y="90"/>
                  </a:cubicBezTo>
                  <a:cubicBezTo>
                    <a:pt x="35" y="61"/>
                    <a:pt x="64" y="34"/>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
            <p:cNvSpPr/>
            <p:nvPr/>
          </p:nvSpPr>
          <p:spPr>
            <a:xfrm>
              <a:off x="-2652890" y="3950118"/>
              <a:ext cx="7019" cy="2674"/>
            </a:xfrm>
            <a:custGeom>
              <a:avLst/>
              <a:gdLst/>
              <a:ahLst/>
              <a:cxnLst/>
              <a:rect l="l" t="t" r="r" b="b"/>
              <a:pathLst>
                <a:path w="147" h="56" extrusionOk="0">
                  <a:moveTo>
                    <a:pt x="0" y="0"/>
                  </a:moveTo>
                  <a:lnTo>
                    <a:pt x="0" y="56"/>
                  </a:lnTo>
                  <a:cubicBezTo>
                    <a:pt x="49" y="52"/>
                    <a:pt x="98" y="48"/>
                    <a:pt x="146" y="48"/>
                  </a:cubicBezTo>
                  <a:lnTo>
                    <a:pt x="146" y="7"/>
                  </a:lnTo>
                  <a:cubicBezTo>
                    <a:pt x="98" y="4"/>
                    <a:pt x="49"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
            <p:cNvSpPr/>
            <p:nvPr/>
          </p:nvSpPr>
          <p:spPr>
            <a:xfrm>
              <a:off x="-1940174" y="3274504"/>
              <a:ext cx="7210" cy="9120"/>
            </a:xfrm>
            <a:custGeom>
              <a:avLst/>
              <a:gdLst/>
              <a:ahLst/>
              <a:cxnLst/>
              <a:rect l="l" t="t" r="r" b="b"/>
              <a:pathLst>
                <a:path w="151" h="191" extrusionOk="0">
                  <a:moveTo>
                    <a:pt x="146" y="0"/>
                  </a:moveTo>
                  <a:cubicBezTo>
                    <a:pt x="146" y="0"/>
                    <a:pt x="146" y="4"/>
                    <a:pt x="143" y="4"/>
                  </a:cubicBezTo>
                  <a:cubicBezTo>
                    <a:pt x="146" y="4"/>
                    <a:pt x="146" y="0"/>
                    <a:pt x="151" y="0"/>
                  </a:cubicBezTo>
                  <a:close/>
                  <a:moveTo>
                    <a:pt x="143" y="4"/>
                  </a:moveTo>
                  <a:lnTo>
                    <a:pt x="143" y="4"/>
                  </a:lnTo>
                  <a:cubicBezTo>
                    <a:pt x="98" y="56"/>
                    <a:pt x="49" y="104"/>
                    <a:pt x="1" y="157"/>
                  </a:cubicBezTo>
                  <a:cubicBezTo>
                    <a:pt x="20" y="168"/>
                    <a:pt x="34" y="179"/>
                    <a:pt x="53" y="190"/>
                  </a:cubicBezTo>
                  <a:cubicBezTo>
                    <a:pt x="83" y="127"/>
                    <a:pt x="113" y="67"/>
                    <a:pt x="143"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
            <p:cNvSpPr/>
            <p:nvPr/>
          </p:nvSpPr>
          <p:spPr>
            <a:xfrm>
              <a:off x="-2322317" y="4015775"/>
              <a:ext cx="8261" cy="5921"/>
            </a:xfrm>
            <a:custGeom>
              <a:avLst/>
              <a:gdLst/>
              <a:ahLst/>
              <a:cxnLst/>
              <a:rect l="l" t="t" r="r" b="b"/>
              <a:pathLst>
                <a:path w="173" h="124" extrusionOk="0">
                  <a:moveTo>
                    <a:pt x="150" y="0"/>
                  </a:moveTo>
                  <a:cubicBezTo>
                    <a:pt x="102" y="30"/>
                    <a:pt x="52" y="60"/>
                    <a:pt x="0" y="90"/>
                  </a:cubicBezTo>
                  <a:cubicBezTo>
                    <a:pt x="8" y="101"/>
                    <a:pt x="16" y="113"/>
                    <a:pt x="23" y="123"/>
                  </a:cubicBezTo>
                  <a:cubicBezTo>
                    <a:pt x="75" y="94"/>
                    <a:pt x="124" y="64"/>
                    <a:pt x="173" y="34"/>
                  </a:cubicBezTo>
                  <a:cubicBezTo>
                    <a:pt x="165" y="23"/>
                    <a:pt x="157" y="11"/>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
            <p:cNvSpPr/>
            <p:nvPr/>
          </p:nvSpPr>
          <p:spPr>
            <a:xfrm>
              <a:off x="-1967487" y="3439002"/>
              <a:ext cx="5635" cy="9693"/>
            </a:xfrm>
            <a:custGeom>
              <a:avLst/>
              <a:gdLst/>
              <a:ahLst/>
              <a:cxnLst/>
              <a:rect l="l" t="t" r="r" b="b"/>
              <a:pathLst>
                <a:path w="118" h="203" extrusionOk="0">
                  <a:moveTo>
                    <a:pt x="117" y="1"/>
                  </a:moveTo>
                  <a:lnTo>
                    <a:pt x="117" y="1"/>
                  </a:lnTo>
                  <a:cubicBezTo>
                    <a:pt x="16" y="35"/>
                    <a:pt x="9" y="110"/>
                    <a:pt x="9" y="189"/>
                  </a:cubicBezTo>
                  <a:cubicBezTo>
                    <a:pt x="45" y="125"/>
                    <a:pt x="79" y="65"/>
                    <a:pt x="117" y="1"/>
                  </a:cubicBezTo>
                  <a:close/>
                  <a:moveTo>
                    <a:pt x="9" y="189"/>
                  </a:moveTo>
                  <a:cubicBezTo>
                    <a:pt x="5" y="192"/>
                    <a:pt x="5" y="196"/>
                    <a:pt x="0" y="199"/>
                  </a:cubicBezTo>
                  <a:lnTo>
                    <a:pt x="9" y="203"/>
                  </a:lnTo>
                  <a:lnTo>
                    <a:pt x="9" y="189"/>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
            <p:cNvSpPr/>
            <p:nvPr/>
          </p:nvSpPr>
          <p:spPr>
            <a:xfrm>
              <a:off x="-2822785" y="3962056"/>
              <a:ext cx="5730" cy="5014"/>
            </a:xfrm>
            <a:custGeom>
              <a:avLst/>
              <a:gdLst/>
              <a:ahLst/>
              <a:cxnLst/>
              <a:rect l="l" t="t" r="r" b="b"/>
              <a:pathLst>
                <a:path w="120" h="105" extrusionOk="0">
                  <a:moveTo>
                    <a:pt x="19" y="0"/>
                  </a:moveTo>
                  <a:lnTo>
                    <a:pt x="19" y="0"/>
                  </a:lnTo>
                  <a:cubicBezTo>
                    <a:pt x="0" y="68"/>
                    <a:pt x="11" y="104"/>
                    <a:pt x="56" y="104"/>
                  </a:cubicBezTo>
                  <a:cubicBezTo>
                    <a:pt x="74" y="104"/>
                    <a:pt x="93" y="101"/>
                    <a:pt x="119" y="94"/>
                  </a:cubicBezTo>
                  <a:cubicBezTo>
                    <a:pt x="86" y="64"/>
                    <a:pt x="52" y="3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
            <p:cNvSpPr/>
            <p:nvPr/>
          </p:nvSpPr>
          <p:spPr>
            <a:xfrm>
              <a:off x="-2505295" y="3973086"/>
              <a:ext cx="8261" cy="3629"/>
            </a:xfrm>
            <a:custGeom>
              <a:avLst/>
              <a:gdLst/>
              <a:ahLst/>
              <a:cxnLst/>
              <a:rect l="l" t="t" r="r" b="b"/>
              <a:pathLst>
                <a:path w="173" h="76" extrusionOk="0">
                  <a:moveTo>
                    <a:pt x="1" y="1"/>
                  </a:moveTo>
                  <a:lnTo>
                    <a:pt x="1" y="1"/>
                  </a:lnTo>
                  <a:cubicBezTo>
                    <a:pt x="16" y="57"/>
                    <a:pt x="38" y="75"/>
                    <a:pt x="64" y="75"/>
                  </a:cubicBezTo>
                  <a:cubicBezTo>
                    <a:pt x="98" y="75"/>
                    <a:pt x="135" y="42"/>
                    <a:pt x="173" y="12"/>
                  </a:cubicBezTo>
                  <a:cubicBezTo>
                    <a:pt x="116" y="8"/>
                    <a:pt x="57" y="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
            <p:cNvSpPr/>
            <p:nvPr/>
          </p:nvSpPr>
          <p:spPr>
            <a:xfrm>
              <a:off x="-2461365" y="3969362"/>
              <a:ext cx="5539" cy="2531"/>
            </a:xfrm>
            <a:custGeom>
              <a:avLst/>
              <a:gdLst/>
              <a:ahLst/>
              <a:cxnLst/>
              <a:rect l="l" t="t" r="r" b="b"/>
              <a:pathLst>
                <a:path w="116" h="53" extrusionOk="0">
                  <a:moveTo>
                    <a:pt x="116" y="1"/>
                  </a:moveTo>
                  <a:cubicBezTo>
                    <a:pt x="79" y="4"/>
                    <a:pt x="38" y="12"/>
                    <a:pt x="0" y="15"/>
                  </a:cubicBezTo>
                  <a:cubicBezTo>
                    <a:pt x="4" y="27"/>
                    <a:pt x="4" y="41"/>
                    <a:pt x="4" y="53"/>
                  </a:cubicBezTo>
                  <a:lnTo>
                    <a:pt x="116" y="53"/>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
            <p:cNvSpPr/>
            <p:nvPr/>
          </p:nvSpPr>
          <p:spPr>
            <a:xfrm>
              <a:off x="-2746433" y="3904899"/>
              <a:ext cx="7019" cy="6112"/>
            </a:xfrm>
            <a:custGeom>
              <a:avLst/>
              <a:gdLst/>
              <a:ahLst/>
              <a:cxnLst/>
              <a:rect l="l" t="t" r="r" b="b"/>
              <a:pathLst>
                <a:path w="147" h="128" extrusionOk="0">
                  <a:moveTo>
                    <a:pt x="1" y="1"/>
                  </a:moveTo>
                  <a:cubicBezTo>
                    <a:pt x="49" y="53"/>
                    <a:pt x="83" y="90"/>
                    <a:pt x="116" y="128"/>
                  </a:cubicBezTo>
                  <a:cubicBezTo>
                    <a:pt x="128" y="121"/>
                    <a:pt x="139" y="113"/>
                    <a:pt x="147" y="102"/>
                  </a:cubicBezTo>
                  <a:cubicBezTo>
                    <a:pt x="124" y="68"/>
                    <a:pt x="98" y="35"/>
                    <a:pt x="72" y="5"/>
                  </a:cubicBezTo>
                  <a:cubicBezTo>
                    <a:pt x="68" y="1"/>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
            <p:cNvSpPr/>
            <p:nvPr/>
          </p:nvSpPr>
          <p:spPr>
            <a:xfrm>
              <a:off x="-1276879" y="3023148"/>
              <a:ext cx="6446" cy="6112"/>
            </a:xfrm>
            <a:custGeom>
              <a:avLst/>
              <a:gdLst/>
              <a:ahLst/>
              <a:cxnLst/>
              <a:rect l="l" t="t" r="r" b="b"/>
              <a:pathLst>
                <a:path w="135" h="128" extrusionOk="0">
                  <a:moveTo>
                    <a:pt x="105" y="0"/>
                  </a:moveTo>
                  <a:cubicBezTo>
                    <a:pt x="68" y="30"/>
                    <a:pt x="34" y="64"/>
                    <a:pt x="0" y="94"/>
                  </a:cubicBezTo>
                  <a:cubicBezTo>
                    <a:pt x="8" y="105"/>
                    <a:pt x="16" y="116"/>
                    <a:pt x="26" y="128"/>
                  </a:cubicBezTo>
                  <a:cubicBezTo>
                    <a:pt x="61" y="97"/>
                    <a:pt x="98" y="64"/>
                    <a:pt x="135" y="35"/>
                  </a:cubicBezTo>
                  <a:cubicBezTo>
                    <a:pt x="124" y="23"/>
                    <a:pt x="116" y="12"/>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
            <p:cNvSpPr/>
            <p:nvPr/>
          </p:nvSpPr>
          <p:spPr>
            <a:xfrm>
              <a:off x="-2515609" y="3973086"/>
              <a:ext cx="10362" cy="3295"/>
            </a:xfrm>
            <a:custGeom>
              <a:avLst/>
              <a:gdLst/>
              <a:ahLst/>
              <a:cxnLst/>
              <a:rect l="l" t="t" r="r" b="b"/>
              <a:pathLst>
                <a:path w="217" h="69" extrusionOk="0">
                  <a:moveTo>
                    <a:pt x="213" y="1"/>
                  </a:moveTo>
                  <a:cubicBezTo>
                    <a:pt x="149" y="8"/>
                    <a:pt x="86" y="16"/>
                    <a:pt x="0" y="23"/>
                  </a:cubicBezTo>
                  <a:cubicBezTo>
                    <a:pt x="41" y="53"/>
                    <a:pt x="79" y="68"/>
                    <a:pt x="108" y="68"/>
                  </a:cubicBezTo>
                  <a:cubicBezTo>
                    <a:pt x="149" y="68"/>
                    <a:pt x="183" y="42"/>
                    <a:pt x="2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
            <p:cNvSpPr/>
            <p:nvPr/>
          </p:nvSpPr>
          <p:spPr>
            <a:xfrm>
              <a:off x="-2037632" y="3610616"/>
              <a:ext cx="5253" cy="5539"/>
            </a:xfrm>
            <a:custGeom>
              <a:avLst/>
              <a:gdLst/>
              <a:ahLst/>
              <a:cxnLst/>
              <a:rect l="l" t="t" r="r" b="b"/>
              <a:pathLst>
                <a:path w="110" h="116" extrusionOk="0">
                  <a:moveTo>
                    <a:pt x="91" y="0"/>
                  </a:moveTo>
                  <a:cubicBezTo>
                    <a:pt x="61" y="26"/>
                    <a:pt x="30" y="52"/>
                    <a:pt x="1" y="78"/>
                  </a:cubicBezTo>
                  <a:cubicBezTo>
                    <a:pt x="12" y="93"/>
                    <a:pt x="23" y="104"/>
                    <a:pt x="34" y="116"/>
                  </a:cubicBezTo>
                  <a:cubicBezTo>
                    <a:pt x="61" y="82"/>
                    <a:pt x="87" y="52"/>
                    <a:pt x="109" y="18"/>
                  </a:cubicBezTo>
                  <a:cubicBezTo>
                    <a:pt x="106" y="14"/>
                    <a:pt x="98" y="7"/>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
            <p:cNvSpPr/>
            <p:nvPr/>
          </p:nvSpPr>
          <p:spPr>
            <a:xfrm>
              <a:off x="-1999957" y="3585595"/>
              <a:ext cx="3104" cy="6828"/>
            </a:xfrm>
            <a:custGeom>
              <a:avLst/>
              <a:gdLst/>
              <a:ahLst/>
              <a:cxnLst/>
              <a:rect l="l" t="t" r="r" b="b"/>
              <a:pathLst>
                <a:path w="65" h="143" extrusionOk="0">
                  <a:moveTo>
                    <a:pt x="19" y="0"/>
                  </a:moveTo>
                  <a:cubicBezTo>
                    <a:pt x="12" y="49"/>
                    <a:pt x="8" y="93"/>
                    <a:pt x="0" y="138"/>
                  </a:cubicBezTo>
                  <a:cubicBezTo>
                    <a:pt x="12" y="138"/>
                    <a:pt x="26" y="143"/>
                    <a:pt x="38" y="143"/>
                  </a:cubicBezTo>
                  <a:cubicBezTo>
                    <a:pt x="45" y="98"/>
                    <a:pt x="52" y="49"/>
                    <a:pt x="64" y="4"/>
                  </a:cubicBezTo>
                  <a:cubicBezTo>
                    <a:pt x="49" y="4"/>
                    <a:pt x="35"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
            <p:cNvSpPr/>
            <p:nvPr/>
          </p:nvSpPr>
          <p:spPr>
            <a:xfrm>
              <a:off x="-2532226" y="4075558"/>
              <a:ext cx="8261" cy="3438"/>
            </a:xfrm>
            <a:custGeom>
              <a:avLst/>
              <a:gdLst/>
              <a:ahLst/>
              <a:cxnLst/>
              <a:rect l="l" t="t" r="r" b="b"/>
              <a:pathLst>
                <a:path w="173" h="72" extrusionOk="0">
                  <a:moveTo>
                    <a:pt x="161" y="1"/>
                  </a:moveTo>
                  <a:cubicBezTo>
                    <a:pt x="109" y="12"/>
                    <a:pt x="57" y="27"/>
                    <a:pt x="0" y="38"/>
                  </a:cubicBezTo>
                  <a:cubicBezTo>
                    <a:pt x="4" y="49"/>
                    <a:pt x="8" y="60"/>
                    <a:pt x="8" y="72"/>
                  </a:cubicBezTo>
                  <a:cubicBezTo>
                    <a:pt x="64" y="65"/>
                    <a:pt x="116" y="56"/>
                    <a:pt x="173" y="46"/>
                  </a:cubicBezTo>
                  <a:cubicBezTo>
                    <a:pt x="169" y="30"/>
                    <a:pt x="165" y="15"/>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
            <p:cNvSpPr/>
            <p:nvPr/>
          </p:nvSpPr>
          <p:spPr>
            <a:xfrm>
              <a:off x="-2495459" y="4075414"/>
              <a:ext cx="6303" cy="3247"/>
            </a:xfrm>
            <a:custGeom>
              <a:avLst/>
              <a:gdLst/>
              <a:ahLst/>
              <a:cxnLst/>
              <a:rect l="l" t="t" r="r" b="b"/>
              <a:pathLst>
                <a:path w="132" h="68" extrusionOk="0">
                  <a:moveTo>
                    <a:pt x="8" y="0"/>
                  </a:moveTo>
                  <a:cubicBezTo>
                    <a:pt x="8" y="11"/>
                    <a:pt x="5" y="26"/>
                    <a:pt x="0" y="41"/>
                  </a:cubicBezTo>
                  <a:cubicBezTo>
                    <a:pt x="38" y="49"/>
                    <a:pt x="79" y="59"/>
                    <a:pt x="117" y="68"/>
                  </a:cubicBezTo>
                  <a:cubicBezTo>
                    <a:pt x="120" y="49"/>
                    <a:pt x="124" y="30"/>
                    <a:pt x="131" y="11"/>
                  </a:cubicBezTo>
                  <a:cubicBezTo>
                    <a:pt x="90" y="7"/>
                    <a:pt x="49" y="4"/>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
            <p:cNvSpPr/>
            <p:nvPr/>
          </p:nvSpPr>
          <p:spPr>
            <a:xfrm>
              <a:off x="-2063512" y="3825491"/>
              <a:ext cx="3438" cy="7688"/>
            </a:xfrm>
            <a:custGeom>
              <a:avLst/>
              <a:gdLst/>
              <a:ahLst/>
              <a:cxnLst/>
              <a:rect l="l" t="t" r="r" b="b"/>
              <a:pathLst>
                <a:path w="72" h="161" extrusionOk="0">
                  <a:moveTo>
                    <a:pt x="53" y="0"/>
                  </a:moveTo>
                  <a:lnTo>
                    <a:pt x="53" y="8"/>
                  </a:lnTo>
                  <a:cubicBezTo>
                    <a:pt x="53" y="4"/>
                    <a:pt x="57" y="4"/>
                    <a:pt x="60" y="0"/>
                  </a:cubicBezTo>
                  <a:close/>
                  <a:moveTo>
                    <a:pt x="53" y="8"/>
                  </a:moveTo>
                  <a:lnTo>
                    <a:pt x="53" y="8"/>
                  </a:lnTo>
                  <a:cubicBezTo>
                    <a:pt x="1" y="64"/>
                    <a:pt x="1" y="68"/>
                    <a:pt x="72" y="161"/>
                  </a:cubicBezTo>
                  <a:cubicBezTo>
                    <a:pt x="65" y="94"/>
                    <a:pt x="57" y="49"/>
                    <a:pt x="53"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787" name="Google Shape;11787;p7"/>
          <p:cNvPicPr preferRelativeResize="0"/>
          <p:nvPr/>
        </p:nvPicPr>
        <p:blipFill>
          <a:blip r:embed="rId6">
            <a:alphaModFix/>
          </a:blip>
          <a:stretch>
            <a:fillRect/>
          </a:stretch>
        </p:blipFill>
        <p:spPr>
          <a:xfrm rot="-9976894">
            <a:off x="7646790" y="2837975"/>
            <a:ext cx="1564216" cy="1607974"/>
          </a:xfrm>
          <a:prstGeom prst="rect">
            <a:avLst/>
          </a:prstGeom>
          <a:noFill/>
          <a:ln>
            <a:noFill/>
          </a:ln>
        </p:spPr>
      </p:pic>
      <p:sp>
        <p:nvSpPr>
          <p:cNvPr id="11788" name="Google Shape;11788;p7"/>
          <p:cNvSpPr txBox="1">
            <a:spLocks noGrp="1"/>
          </p:cNvSpPr>
          <p:nvPr>
            <p:ph type="subTitle" idx="1"/>
          </p:nvPr>
        </p:nvSpPr>
        <p:spPr>
          <a:xfrm>
            <a:off x="811175" y="3326300"/>
            <a:ext cx="4020300" cy="772800"/>
          </a:xfrm>
          <a:prstGeom prst="rect">
            <a:avLst/>
          </a:prstGeom>
        </p:spPr>
        <p:txBody>
          <a:bodyPr spcFirstLastPara="1" wrap="square" lIns="91425" tIns="91425" rIns="91425" bIns="91425" anchor="t" anchorCtr="0">
            <a:noAutofit/>
          </a:bodyPr>
          <a:lstStyle>
            <a:lvl1pPr lvl="0" algn="ctr">
              <a:spcBef>
                <a:spcPts val="0"/>
              </a:spcBef>
              <a:spcAft>
                <a:spcPts val="0"/>
              </a:spcAft>
              <a:buSzPts val="1400"/>
              <a:buNone/>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11789" name="Google Shape;11789;p7"/>
          <p:cNvSpPr txBox="1">
            <a:spLocks noGrp="1"/>
          </p:cNvSpPr>
          <p:nvPr>
            <p:ph type="title"/>
          </p:nvPr>
        </p:nvSpPr>
        <p:spPr>
          <a:xfrm>
            <a:off x="814075" y="1103975"/>
            <a:ext cx="4017300" cy="23052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1790"/>
        <p:cNvGrpSpPr/>
        <p:nvPr/>
      </p:nvGrpSpPr>
      <p:grpSpPr>
        <a:xfrm>
          <a:off x="0" y="0"/>
          <a:ext cx="0" cy="0"/>
          <a:chOff x="0" y="0"/>
          <a:chExt cx="0" cy="0"/>
        </a:xfrm>
      </p:grpSpPr>
      <p:pic>
        <p:nvPicPr>
          <p:cNvPr id="11791" name="Google Shape;11791;p8"/>
          <p:cNvPicPr preferRelativeResize="0"/>
          <p:nvPr/>
        </p:nvPicPr>
        <p:blipFill>
          <a:blip r:embed="rId2">
            <a:alphaModFix/>
          </a:blip>
          <a:stretch>
            <a:fillRect/>
          </a:stretch>
        </p:blipFill>
        <p:spPr>
          <a:xfrm>
            <a:off x="5048044" y="-538950"/>
            <a:ext cx="4385473" cy="1846050"/>
          </a:xfrm>
          <a:prstGeom prst="rect">
            <a:avLst/>
          </a:prstGeom>
          <a:noFill/>
          <a:ln>
            <a:noFill/>
          </a:ln>
        </p:spPr>
      </p:pic>
      <p:pic>
        <p:nvPicPr>
          <p:cNvPr id="11792" name="Google Shape;11792;p8"/>
          <p:cNvPicPr preferRelativeResize="0"/>
          <p:nvPr/>
        </p:nvPicPr>
        <p:blipFill>
          <a:blip r:embed="rId3">
            <a:alphaModFix/>
          </a:blip>
          <a:stretch>
            <a:fillRect/>
          </a:stretch>
        </p:blipFill>
        <p:spPr>
          <a:xfrm rot="-8" flipH="1">
            <a:off x="2739836" y="1491123"/>
            <a:ext cx="7062916" cy="4233904"/>
          </a:xfrm>
          <a:prstGeom prst="rect">
            <a:avLst/>
          </a:prstGeom>
          <a:noFill/>
          <a:ln>
            <a:noFill/>
          </a:ln>
        </p:spPr>
      </p:pic>
      <p:pic>
        <p:nvPicPr>
          <p:cNvPr id="11793" name="Google Shape;11793;p8"/>
          <p:cNvPicPr preferRelativeResize="0"/>
          <p:nvPr/>
        </p:nvPicPr>
        <p:blipFill>
          <a:blip r:embed="rId4">
            <a:alphaModFix/>
          </a:blip>
          <a:stretch>
            <a:fillRect/>
          </a:stretch>
        </p:blipFill>
        <p:spPr>
          <a:xfrm rot="-3707337" flipH="1">
            <a:off x="-905300" y="-807061"/>
            <a:ext cx="2018541" cy="2056643"/>
          </a:xfrm>
          <a:prstGeom prst="rect">
            <a:avLst/>
          </a:prstGeom>
          <a:noFill/>
          <a:ln>
            <a:noFill/>
          </a:ln>
        </p:spPr>
      </p:pic>
      <p:grpSp>
        <p:nvGrpSpPr>
          <p:cNvPr id="11794" name="Google Shape;11794;p8"/>
          <p:cNvGrpSpPr/>
          <p:nvPr/>
        </p:nvGrpSpPr>
        <p:grpSpPr>
          <a:xfrm rot="-6860834">
            <a:off x="6639524" y="-70365"/>
            <a:ext cx="4381285" cy="2346156"/>
            <a:chOff x="-4904924" y="1912865"/>
            <a:chExt cx="1329790" cy="712096"/>
          </a:xfrm>
        </p:grpSpPr>
        <p:sp>
          <p:nvSpPr>
            <p:cNvPr id="11795" name="Google Shape;11795;p8"/>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8"/>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8"/>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8"/>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8"/>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8"/>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8"/>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8"/>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8"/>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8"/>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8"/>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8"/>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8"/>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8"/>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8"/>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8"/>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9" name="Google Shape;11959;p8"/>
          <p:cNvGrpSpPr/>
          <p:nvPr/>
        </p:nvGrpSpPr>
        <p:grpSpPr>
          <a:xfrm flipH="1">
            <a:off x="7785670" y="3771229"/>
            <a:ext cx="1897990" cy="1953790"/>
            <a:chOff x="-4202044" y="-3668299"/>
            <a:chExt cx="576581" cy="593532"/>
          </a:xfrm>
        </p:grpSpPr>
        <p:sp>
          <p:nvSpPr>
            <p:cNvPr id="11960" name="Google Shape;11960;p8"/>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8"/>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8"/>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8"/>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8"/>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8"/>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8"/>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8"/>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8"/>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8"/>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8"/>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8"/>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8"/>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8"/>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8"/>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8"/>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8"/>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8"/>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8"/>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8"/>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8"/>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8"/>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8"/>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8"/>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8"/>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8"/>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8"/>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8"/>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8"/>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8"/>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8"/>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8"/>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8"/>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8"/>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8"/>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8"/>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8"/>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8"/>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8"/>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8"/>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8"/>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8"/>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8"/>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8"/>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8"/>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8"/>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8"/>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8"/>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8"/>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8"/>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8"/>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8"/>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8"/>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8"/>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8"/>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8"/>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8"/>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8"/>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8"/>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8"/>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8"/>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8"/>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8"/>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8"/>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8"/>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8"/>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8"/>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8"/>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8"/>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8"/>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8"/>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8"/>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8"/>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8"/>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8"/>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8"/>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8"/>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8"/>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8"/>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8"/>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8"/>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8"/>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8"/>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8"/>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8"/>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8"/>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8"/>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8"/>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8"/>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8"/>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8"/>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8"/>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8"/>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8"/>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8"/>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8"/>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8"/>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8"/>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8"/>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8"/>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8"/>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8"/>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8"/>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8"/>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8"/>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8"/>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8"/>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8"/>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8"/>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8"/>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8"/>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8"/>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8"/>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8"/>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8"/>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8"/>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8"/>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8"/>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8"/>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8"/>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8"/>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8"/>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8"/>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8"/>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8"/>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8"/>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8"/>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8"/>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8"/>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8"/>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8"/>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8"/>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8"/>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8"/>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8"/>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8"/>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8"/>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8"/>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8"/>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8"/>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8"/>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8"/>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8"/>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8"/>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8"/>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8"/>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8"/>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8"/>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8"/>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8"/>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8"/>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8"/>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8"/>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8"/>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8"/>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8"/>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8"/>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8"/>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8"/>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8"/>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8"/>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8"/>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8"/>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8"/>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8"/>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8"/>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8"/>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8"/>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8"/>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8"/>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8"/>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8"/>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8"/>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8"/>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8"/>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8"/>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8"/>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8"/>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8"/>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8"/>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8"/>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8"/>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8"/>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8"/>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8"/>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8"/>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8"/>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8"/>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8"/>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8"/>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8"/>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8"/>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8"/>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8"/>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8"/>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8"/>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8"/>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8"/>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8"/>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8"/>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8"/>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8"/>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8"/>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8"/>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8"/>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8"/>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8"/>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8"/>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8"/>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8"/>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8"/>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8"/>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8"/>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8"/>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8"/>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8"/>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8"/>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8"/>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8"/>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8"/>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8"/>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8"/>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8"/>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8"/>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8"/>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8"/>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8"/>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8"/>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8"/>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8"/>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8"/>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8"/>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8"/>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8"/>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8"/>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8"/>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8"/>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8"/>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8"/>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8"/>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8"/>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8"/>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8"/>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8"/>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8"/>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8"/>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8"/>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8"/>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8"/>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8"/>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8"/>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8"/>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8"/>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8"/>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8"/>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8"/>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8"/>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8"/>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8"/>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8"/>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8"/>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8"/>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8"/>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8"/>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8"/>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8"/>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8"/>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8"/>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8"/>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8"/>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8"/>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8"/>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8"/>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8"/>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8"/>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8"/>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8"/>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8"/>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8"/>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8"/>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8"/>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8"/>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8"/>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8"/>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8"/>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8"/>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8"/>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8"/>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8"/>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8"/>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8"/>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8"/>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8"/>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8"/>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8"/>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8"/>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8"/>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8"/>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8"/>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8"/>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8"/>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8"/>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8"/>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8"/>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8"/>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8"/>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8"/>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8"/>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8"/>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8"/>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8"/>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8"/>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8"/>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8"/>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8"/>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8"/>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8"/>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8"/>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8"/>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8"/>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8"/>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8"/>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8"/>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8"/>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8"/>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8"/>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8"/>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8"/>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8"/>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8"/>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8"/>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8"/>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8"/>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8"/>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8"/>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8"/>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8"/>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8"/>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8"/>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8"/>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8"/>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8"/>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8"/>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8"/>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8"/>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8"/>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8"/>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8"/>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8"/>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8"/>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8"/>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8"/>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8"/>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8"/>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8"/>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8"/>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8"/>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8"/>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8"/>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8"/>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8"/>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8"/>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8"/>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8"/>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8"/>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8"/>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8"/>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8"/>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8"/>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8"/>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8"/>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8"/>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8"/>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8"/>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8"/>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8"/>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8"/>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8"/>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8"/>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8"/>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8"/>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8"/>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8"/>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8"/>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8"/>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8"/>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8"/>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8"/>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8"/>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8"/>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8"/>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8"/>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8"/>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8"/>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8"/>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8"/>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8"/>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8"/>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8"/>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8"/>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8"/>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8"/>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8"/>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8"/>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8"/>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8"/>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8"/>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8"/>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8"/>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8"/>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8"/>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8"/>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8"/>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8"/>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8"/>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8"/>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8"/>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8"/>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8"/>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8"/>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8"/>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8"/>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8"/>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1" name="Google Shape;12811;p8"/>
          <p:cNvGrpSpPr/>
          <p:nvPr/>
        </p:nvGrpSpPr>
        <p:grpSpPr>
          <a:xfrm flipH="1">
            <a:off x="906288" y="-821015"/>
            <a:ext cx="1534711" cy="1356024"/>
            <a:chOff x="-5453476" y="-231731"/>
            <a:chExt cx="602462" cy="532317"/>
          </a:xfrm>
        </p:grpSpPr>
        <p:sp>
          <p:nvSpPr>
            <p:cNvPr id="12812" name="Google Shape;12812;p8"/>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8"/>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8"/>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8"/>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8"/>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8"/>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8"/>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8"/>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8"/>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8"/>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8"/>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8"/>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8"/>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8"/>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8"/>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8"/>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8"/>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8"/>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8"/>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8"/>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8"/>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8"/>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8"/>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8"/>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8"/>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8"/>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8"/>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8"/>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8"/>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8"/>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8"/>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8"/>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8"/>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8"/>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8"/>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8"/>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8"/>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8"/>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8"/>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8"/>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8"/>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8"/>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8"/>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8"/>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8"/>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8"/>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8"/>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8"/>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8"/>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8"/>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8"/>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8"/>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8"/>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8"/>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8"/>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8"/>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8"/>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8"/>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8"/>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8"/>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8"/>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8"/>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8"/>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8"/>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8"/>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8"/>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8"/>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8"/>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8"/>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8"/>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8"/>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8"/>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8"/>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8"/>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8"/>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8"/>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8"/>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8"/>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8"/>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8"/>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8"/>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8"/>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8"/>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8"/>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8"/>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8"/>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8"/>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8"/>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8"/>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8"/>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8"/>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8"/>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8"/>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8"/>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8"/>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8"/>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8"/>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8"/>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8"/>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8"/>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8"/>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8"/>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8"/>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8"/>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8"/>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8"/>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8"/>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8"/>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8"/>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8"/>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8"/>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8"/>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8"/>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8"/>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8"/>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8"/>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8"/>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8"/>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8"/>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8"/>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8"/>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8"/>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8"/>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8"/>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8"/>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8"/>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8"/>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8"/>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8"/>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8"/>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8"/>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8"/>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8"/>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8"/>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8"/>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8"/>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8"/>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8"/>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8"/>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8"/>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8"/>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8"/>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8"/>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8"/>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8"/>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8"/>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8"/>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8"/>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8"/>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8"/>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8"/>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8"/>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8"/>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8"/>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8"/>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8"/>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8"/>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8"/>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8"/>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8"/>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8"/>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8"/>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8"/>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8"/>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8"/>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8"/>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8"/>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8"/>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8"/>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8"/>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8"/>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8"/>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8"/>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8"/>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8"/>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8"/>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8"/>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8"/>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8"/>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8"/>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8"/>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8"/>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8"/>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8"/>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8"/>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8"/>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8"/>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8"/>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8"/>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8"/>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8"/>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8"/>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8"/>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8"/>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8"/>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8"/>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8"/>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8"/>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8"/>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8"/>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8"/>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8"/>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8"/>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8"/>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8"/>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8"/>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8"/>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8"/>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8"/>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8"/>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8"/>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8"/>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8"/>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8"/>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8"/>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8"/>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8"/>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8"/>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8"/>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8"/>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8"/>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8"/>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8"/>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8"/>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8"/>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8"/>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8"/>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8"/>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8"/>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8"/>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8"/>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8"/>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8"/>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8"/>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8"/>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8"/>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8"/>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8"/>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8"/>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8"/>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8"/>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8"/>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8"/>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8"/>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8"/>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8"/>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8"/>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8"/>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8"/>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8"/>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8"/>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8"/>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8"/>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8"/>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8"/>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8"/>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8"/>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8"/>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8"/>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8"/>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8"/>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8"/>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8"/>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8"/>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8"/>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8"/>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8"/>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8"/>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8"/>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8"/>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8"/>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8"/>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8"/>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8"/>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8"/>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8"/>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8"/>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8"/>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8"/>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8"/>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8"/>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8"/>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8"/>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8"/>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8"/>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8"/>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8"/>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8"/>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8"/>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8"/>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8"/>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8"/>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8"/>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8"/>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8"/>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8"/>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8"/>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8"/>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8"/>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8"/>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8"/>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8"/>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8"/>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8"/>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8"/>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8"/>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8"/>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8"/>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8"/>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8"/>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8"/>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8"/>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8"/>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8"/>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8"/>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8"/>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8"/>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8"/>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8"/>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8"/>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8"/>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8"/>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8"/>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8"/>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8"/>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8"/>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8"/>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8"/>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8"/>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8"/>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8"/>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8"/>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8"/>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8"/>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8"/>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8"/>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8"/>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8"/>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8"/>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8"/>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8"/>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8"/>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8"/>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8"/>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8"/>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8"/>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8"/>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8"/>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8"/>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8"/>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8"/>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8"/>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8"/>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8"/>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8"/>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8"/>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8"/>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8"/>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8"/>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8"/>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8"/>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8"/>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8"/>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8"/>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8"/>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8"/>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8"/>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3662" name="Google Shape;13662;p8"/>
          <p:cNvPicPr preferRelativeResize="0"/>
          <p:nvPr/>
        </p:nvPicPr>
        <p:blipFill>
          <a:blip r:embed="rId5">
            <a:alphaModFix/>
          </a:blip>
          <a:stretch>
            <a:fillRect/>
          </a:stretch>
        </p:blipFill>
        <p:spPr>
          <a:xfrm rot="10800000">
            <a:off x="5702261" y="4852251"/>
            <a:ext cx="3587500" cy="1673724"/>
          </a:xfrm>
          <a:prstGeom prst="rect">
            <a:avLst/>
          </a:prstGeom>
          <a:noFill/>
          <a:ln>
            <a:noFill/>
          </a:ln>
        </p:spPr>
      </p:pic>
      <p:pic>
        <p:nvPicPr>
          <p:cNvPr id="13663" name="Google Shape;13663;p8"/>
          <p:cNvPicPr preferRelativeResize="0"/>
          <p:nvPr/>
        </p:nvPicPr>
        <p:blipFill>
          <a:blip r:embed="rId6">
            <a:alphaModFix/>
          </a:blip>
          <a:stretch>
            <a:fillRect/>
          </a:stretch>
        </p:blipFill>
        <p:spPr>
          <a:xfrm>
            <a:off x="-371475" y="3859564"/>
            <a:ext cx="4819151" cy="2030637"/>
          </a:xfrm>
          <a:prstGeom prst="rect">
            <a:avLst/>
          </a:prstGeom>
          <a:noFill/>
          <a:ln>
            <a:noFill/>
          </a:ln>
        </p:spPr>
      </p:pic>
      <p:grpSp>
        <p:nvGrpSpPr>
          <p:cNvPr id="13664" name="Google Shape;13664;p8"/>
          <p:cNvGrpSpPr/>
          <p:nvPr/>
        </p:nvGrpSpPr>
        <p:grpSpPr>
          <a:xfrm rot="-5400000">
            <a:off x="-1181769" y="3034469"/>
            <a:ext cx="4381258" cy="2346142"/>
            <a:chOff x="-4904924" y="1912865"/>
            <a:chExt cx="1329790" cy="712096"/>
          </a:xfrm>
        </p:grpSpPr>
        <p:sp>
          <p:nvSpPr>
            <p:cNvPr id="13665" name="Google Shape;13665;p8"/>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8"/>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8"/>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8"/>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8"/>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8"/>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8"/>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8"/>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8"/>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8"/>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8"/>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8"/>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8"/>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8"/>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8"/>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8"/>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8"/>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8"/>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8"/>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8"/>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8"/>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8"/>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8"/>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8"/>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8"/>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8"/>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8"/>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8"/>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8"/>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8"/>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8"/>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8"/>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8"/>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8"/>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8"/>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8"/>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8"/>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8"/>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8"/>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8"/>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8"/>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8"/>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8"/>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8"/>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8"/>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8"/>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29" name="Google Shape;13829;p8"/>
          <p:cNvSpPr txBox="1">
            <a:spLocks noGrp="1"/>
          </p:cNvSpPr>
          <p:nvPr>
            <p:ph type="title"/>
          </p:nvPr>
        </p:nvSpPr>
        <p:spPr>
          <a:xfrm>
            <a:off x="981150" y="1307100"/>
            <a:ext cx="71817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7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3830"/>
        <p:cNvGrpSpPr/>
        <p:nvPr/>
      </p:nvGrpSpPr>
      <p:grpSpPr>
        <a:xfrm>
          <a:off x="0" y="0"/>
          <a:ext cx="0" cy="0"/>
          <a:chOff x="0" y="0"/>
          <a:chExt cx="0" cy="0"/>
        </a:xfrm>
      </p:grpSpPr>
      <p:pic>
        <p:nvPicPr>
          <p:cNvPr id="13831" name="Google Shape;13831;p9"/>
          <p:cNvPicPr preferRelativeResize="0"/>
          <p:nvPr/>
        </p:nvPicPr>
        <p:blipFill>
          <a:blip r:embed="rId2">
            <a:alphaModFix/>
          </a:blip>
          <a:stretch>
            <a:fillRect/>
          </a:stretch>
        </p:blipFill>
        <p:spPr>
          <a:xfrm flipH="1">
            <a:off x="-107950" y="-388025"/>
            <a:ext cx="4385473" cy="1846050"/>
          </a:xfrm>
          <a:prstGeom prst="rect">
            <a:avLst/>
          </a:prstGeom>
          <a:noFill/>
          <a:ln>
            <a:noFill/>
          </a:ln>
        </p:spPr>
      </p:pic>
      <p:pic>
        <p:nvPicPr>
          <p:cNvPr id="13832" name="Google Shape;13832;p9"/>
          <p:cNvPicPr preferRelativeResize="0"/>
          <p:nvPr/>
        </p:nvPicPr>
        <p:blipFill>
          <a:blip r:embed="rId3">
            <a:alphaModFix/>
          </a:blip>
          <a:stretch>
            <a:fillRect/>
          </a:stretch>
        </p:blipFill>
        <p:spPr>
          <a:xfrm rot="8">
            <a:off x="-515285" y="3094198"/>
            <a:ext cx="7062916" cy="4233904"/>
          </a:xfrm>
          <a:prstGeom prst="rect">
            <a:avLst/>
          </a:prstGeom>
          <a:noFill/>
          <a:ln>
            <a:noFill/>
          </a:ln>
        </p:spPr>
      </p:pic>
      <p:pic>
        <p:nvPicPr>
          <p:cNvPr id="13833" name="Google Shape;13833;p9"/>
          <p:cNvPicPr preferRelativeResize="0"/>
          <p:nvPr/>
        </p:nvPicPr>
        <p:blipFill>
          <a:blip r:embed="rId4">
            <a:alphaModFix/>
          </a:blip>
          <a:stretch>
            <a:fillRect/>
          </a:stretch>
        </p:blipFill>
        <p:spPr>
          <a:xfrm>
            <a:off x="8210552" y="-603572"/>
            <a:ext cx="1392175" cy="1418450"/>
          </a:xfrm>
          <a:prstGeom prst="rect">
            <a:avLst/>
          </a:prstGeom>
          <a:noFill/>
          <a:ln>
            <a:noFill/>
          </a:ln>
        </p:spPr>
      </p:pic>
      <p:grpSp>
        <p:nvGrpSpPr>
          <p:cNvPr id="13834" name="Google Shape;13834;p9"/>
          <p:cNvGrpSpPr/>
          <p:nvPr/>
        </p:nvGrpSpPr>
        <p:grpSpPr>
          <a:xfrm>
            <a:off x="715107" y="-603571"/>
            <a:ext cx="1897990" cy="1953790"/>
            <a:chOff x="-4202044" y="-3668299"/>
            <a:chExt cx="576581" cy="593532"/>
          </a:xfrm>
        </p:grpSpPr>
        <p:sp>
          <p:nvSpPr>
            <p:cNvPr id="13835" name="Google Shape;13835;p9"/>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9"/>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9"/>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9"/>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9"/>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9"/>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9"/>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9"/>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9"/>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9"/>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9"/>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9"/>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9"/>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9"/>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9"/>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9"/>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9"/>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9"/>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9"/>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9"/>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9"/>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9"/>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9"/>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9"/>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9"/>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9"/>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9"/>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9"/>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9"/>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9"/>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9"/>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9"/>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9"/>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9"/>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9"/>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9"/>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9"/>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9"/>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9"/>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9"/>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9"/>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9"/>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9"/>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9"/>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9"/>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9"/>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9"/>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9"/>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9"/>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9"/>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9"/>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9"/>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9"/>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9"/>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9"/>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9"/>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9"/>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9"/>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9"/>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9"/>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9"/>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9"/>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9"/>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9"/>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9"/>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9"/>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9"/>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9"/>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9"/>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9"/>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9"/>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9"/>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9"/>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9"/>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9"/>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9"/>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9"/>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9"/>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9"/>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9"/>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9"/>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9"/>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9"/>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9"/>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9"/>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9"/>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9"/>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9"/>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9"/>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9"/>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9"/>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9"/>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9"/>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9"/>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9"/>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9"/>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9"/>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9"/>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9"/>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9"/>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9"/>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9"/>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9"/>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9"/>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9"/>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9"/>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9"/>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9"/>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9"/>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9"/>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9"/>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9"/>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9"/>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9"/>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9"/>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9"/>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9"/>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9"/>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9"/>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9"/>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9"/>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9"/>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9"/>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9"/>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9"/>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9"/>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9"/>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9"/>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9"/>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9"/>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9"/>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9"/>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9"/>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9"/>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9"/>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9"/>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9"/>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9"/>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9"/>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9"/>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9"/>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9"/>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9"/>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9"/>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9"/>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9"/>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9"/>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9"/>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9"/>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9"/>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9"/>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9"/>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9"/>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9"/>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9"/>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9"/>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9"/>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9"/>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9"/>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9"/>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9"/>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9"/>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9"/>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9"/>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9"/>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9"/>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9"/>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9"/>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9"/>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9"/>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9"/>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9"/>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9"/>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9"/>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9"/>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9"/>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9"/>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9"/>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9"/>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9"/>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9"/>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9"/>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9"/>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9"/>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9"/>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9"/>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9"/>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9"/>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9"/>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9"/>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9"/>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9"/>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9"/>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9"/>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9"/>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9"/>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9"/>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9"/>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9"/>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9"/>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9"/>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9"/>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9"/>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9"/>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9"/>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9"/>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9"/>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9"/>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9"/>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9"/>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9"/>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9"/>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9"/>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9"/>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9"/>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9"/>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9"/>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9"/>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9"/>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9"/>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9"/>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9"/>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9"/>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9"/>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9"/>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9"/>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9"/>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9"/>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9"/>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9"/>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9"/>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9"/>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9"/>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9"/>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9"/>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9"/>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9"/>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9"/>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9"/>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9"/>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9"/>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9"/>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9"/>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9"/>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9"/>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9"/>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9"/>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9"/>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9"/>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9"/>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9"/>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9"/>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9"/>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9"/>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9"/>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9"/>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9"/>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9"/>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9"/>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9"/>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9"/>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9"/>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9"/>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9"/>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9"/>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9"/>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9"/>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9"/>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9"/>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9"/>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9"/>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9"/>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9"/>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9"/>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9"/>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9"/>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9"/>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9"/>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9"/>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9"/>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9"/>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9"/>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9"/>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9"/>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9"/>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9"/>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9"/>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9"/>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9"/>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9"/>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9"/>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9"/>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9"/>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9"/>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9"/>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9"/>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9"/>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9"/>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9"/>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9"/>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9"/>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9"/>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9"/>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9"/>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9"/>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9"/>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9"/>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9"/>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9"/>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9"/>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9"/>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9"/>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9"/>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9"/>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9"/>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9"/>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9"/>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9"/>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9"/>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9"/>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9"/>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9"/>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9"/>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9"/>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9"/>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9"/>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9"/>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9"/>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9"/>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9"/>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9"/>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9"/>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9"/>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9"/>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9"/>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9"/>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9"/>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9"/>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9"/>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9"/>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9"/>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9"/>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9"/>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9"/>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9"/>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9"/>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9"/>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9"/>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9"/>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9"/>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9"/>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9"/>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9"/>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9"/>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9"/>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9"/>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9"/>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9"/>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9"/>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9"/>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9"/>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9"/>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9"/>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9"/>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9"/>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9"/>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9"/>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9"/>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9"/>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9"/>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9"/>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9"/>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9"/>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9"/>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9"/>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9"/>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9"/>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9"/>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9"/>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9"/>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9"/>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9"/>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9"/>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9"/>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9"/>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9"/>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9"/>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9"/>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9"/>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9"/>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9"/>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9"/>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9"/>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9"/>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9"/>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9"/>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9"/>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9"/>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9"/>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9"/>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9"/>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9"/>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9"/>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9"/>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9"/>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9"/>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9"/>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9"/>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9"/>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9"/>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9"/>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9"/>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9"/>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9"/>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9"/>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9"/>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9"/>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9"/>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9"/>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9"/>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9"/>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9"/>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9"/>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9"/>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9"/>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9"/>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9"/>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9"/>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9"/>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9"/>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9"/>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9"/>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9"/>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9"/>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9"/>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9"/>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9"/>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9"/>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9"/>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9"/>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9"/>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9"/>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9"/>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9"/>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9"/>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9"/>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9"/>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9"/>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9"/>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9"/>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9"/>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9"/>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9"/>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9"/>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9"/>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9"/>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9"/>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9"/>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9"/>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9"/>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9"/>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9"/>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9"/>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9"/>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9"/>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9"/>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9"/>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9"/>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9"/>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9"/>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9"/>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9"/>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9"/>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9"/>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9"/>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9"/>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9"/>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9"/>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9"/>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9"/>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9"/>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9"/>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9"/>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9"/>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9"/>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9"/>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9"/>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9"/>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9"/>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9"/>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9"/>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9"/>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9"/>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9"/>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9"/>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9"/>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9"/>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9"/>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9"/>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9"/>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9"/>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9"/>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9"/>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9"/>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9"/>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9"/>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9"/>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9"/>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9"/>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9"/>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9"/>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9"/>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9"/>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9"/>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9"/>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9"/>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9"/>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9"/>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9"/>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9"/>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9"/>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9"/>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9"/>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9"/>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9"/>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9"/>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9"/>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9"/>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9"/>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9"/>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9"/>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9"/>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9"/>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9"/>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9"/>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9"/>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9"/>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9"/>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9"/>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9"/>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9"/>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9"/>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9"/>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9"/>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9"/>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9"/>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9"/>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9"/>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9"/>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9"/>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9"/>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9"/>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9"/>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9"/>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9"/>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9"/>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9"/>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9"/>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9"/>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9"/>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9"/>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9"/>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9"/>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9"/>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9"/>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9"/>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9"/>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9"/>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9"/>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9"/>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9"/>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9"/>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9"/>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9"/>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9"/>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9"/>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9"/>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9"/>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9"/>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9"/>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9"/>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9"/>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9"/>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9"/>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9"/>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9"/>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9"/>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9"/>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9"/>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9"/>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9"/>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9"/>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9"/>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9"/>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9"/>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9"/>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9"/>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9"/>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9"/>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9"/>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9"/>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9"/>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9"/>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9"/>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9"/>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9"/>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9"/>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9"/>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9"/>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9"/>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9"/>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9"/>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9"/>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9"/>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9"/>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9"/>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9"/>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9"/>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9"/>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9"/>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9"/>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9"/>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9"/>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9"/>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9"/>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9"/>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9"/>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9"/>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9"/>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9"/>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9"/>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9"/>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9"/>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9"/>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9"/>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9"/>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9"/>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9"/>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9"/>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9"/>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9"/>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9"/>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9"/>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9"/>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9"/>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9"/>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9"/>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9"/>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9"/>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9"/>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9"/>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9"/>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9"/>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9"/>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9"/>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9"/>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9"/>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9"/>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9"/>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9"/>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9"/>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9"/>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9"/>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9"/>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9"/>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9"/>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9"/>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9"/>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9"/>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9"/>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9"/>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9"/>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9"/>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9"/>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9"/>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9"/>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9"/>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9"/>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9"/>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9"/>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9"/>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9"/>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9"/>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9"/>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9"/>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9"/>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9"/>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9"/>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9"/>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9"/>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9"/>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9"/>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9"/>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9"/>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9"/>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9"/>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9"/>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9"/>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9"/>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9"/>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9"/>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9"/>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9"/>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9"/>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9"/>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9"/>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9"/>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9"/>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9"/>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9"/>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9"/>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9"/>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9"/>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9"/>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9"/>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9"/>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9"/>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9"/>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9"/>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9"/>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9"/>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9"/>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9"/>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9"/>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9"/>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9"/>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9"/>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9"/>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9"/>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9"/>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9"/>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9"/>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9"/>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9"/>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9"/>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9"/>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9"/>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9"/>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9"/>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9"/>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9"/>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9"/>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9"/>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9"/>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9"/>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9"/>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9"/>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9"/>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9"/>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9"/>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9"/>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9"/>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9"/>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9"/>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9"/>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9"/>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9"/>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9"/>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9"/>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9"/>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9"/>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9"/>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9"/>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9"/>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9"/>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9"/>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9"/>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9"/>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9"/>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9"/>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9"/>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9"/>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9"/>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9"/>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9"/>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9"/>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9"/>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9"/>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9"/>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9"/>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9"/>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9"/>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9"/>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9"/>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9"/>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9"/>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9"/>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9"/>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9"/>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9"/>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9"/>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9"/>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9"/>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9"/>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9"/>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9"/>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9"/>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9"/>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9"/>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9"/>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9"/>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9"/>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9"/>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9"/>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9"/>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9"/>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9"/>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9"/>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9"/>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9"/>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9"/>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9"/>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9"/>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9"/>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9"/>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9"/>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9"/>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9"/>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9"/>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9"/>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9"/>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9"/>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9"/>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9"/>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9"/>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9"/>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9"/>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9"/>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9"/>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9"/>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9"/>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9"/>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9"/>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9"/>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9"/>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9"/>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9"/>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9"/>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9"/>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9"/>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9"/>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9"/>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9"/>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9"/>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9"/>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9"/>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9"/>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9"/>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9"/>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9"/>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9"/>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9"/>
          <p:cNvGrpSpPr/>
          <p:nvPr/>
        </p:nvGrpSpPr>
        <p:grpSpPr>
          <a:xfrm>
            <a:off x="7412191" y="-603563"/>
            <a:ext cx="1349876" cy="1192709"/>
            <a:chOff x="-5453476" y="-231731"/>
            <a:chExt cx="602462" cy="532317"/>
          </a:xfrm>
        </p:grpSpPr>
        <p:sp>
          <p:nvSpPr>
            <p:cNvPr id="14687" name="Google Shape;14687;p9"/>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9"/>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9"/>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9"/>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9"/>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9"/>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9"/>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9"/>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9"/>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9"/>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9"/>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9"/>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9"/>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9"/>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9"/>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9"/>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9"/>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9"/>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9"/>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9"/>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9"/>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9"/>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9"/>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9"/>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9"/>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9"/>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9"/>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9"/>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9"/>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9"/>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9"/>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9"/>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9"/>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9"/>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9"/>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9"/>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9"/>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9"/>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9"/>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9"/>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9"/>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9"/>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9"/>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9"/>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9"/>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9"/>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9"/>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9"/>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9"/>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9"/>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9"/>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9"/>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9"/>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9"/>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9"/>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9"/>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9"/>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9"/>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9"/>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9"/>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9"/>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9"/>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9"/>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9"/>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9"/>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9"/>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9"/>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9"/>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9"/>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9"/>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9"/>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9"/>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9"/>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9"/>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9"/>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9"/>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9"/>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9"/>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9"/>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9"/>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9"/>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9"/>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9"/>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9"/>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9"/>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9"/>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9"/>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9"/>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9"/>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9"/>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9"/>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9"/>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9"/>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9"/>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9"/>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9"/>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9"/>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9"/>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9"/>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9"/>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9"/>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9"/>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9"/>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9"/>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9"/>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9"/>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9"/>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9"/>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9"/>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9"/>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9"/>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9"/>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9"/>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9"/>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9"/>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9"/>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9"/>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9"/>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9"/>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9"/>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9"/>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9"/>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9"/>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9"/>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9"/>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9"/>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9"/>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9"/>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9"/>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9"/>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9"/>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9"/>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9"/>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9"/>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9"/>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9"/>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9"/>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9"/>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9"/>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9"/>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9"/>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9"/>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9"/>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9"/>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9"/>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9"/>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9"/>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9"/>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9"/>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9"/>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9"/>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9"/>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9"/>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9"/>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9"/>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9"/>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9"/>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9"/>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9"/>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9"/>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9"/>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9"/>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9"/>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9"/>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9"/>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9"/>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9"/>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9"/>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9"/>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9"/>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9"/>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9"/>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9"/>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9"/>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9"/>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9"/>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9"/>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9"/>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9"/>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9"/>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9"/>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9"/>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9"/>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9"/>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9"/>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9"/>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9"/>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9"/>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9"/>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9"/>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9"/>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9"/>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9"/>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9"/>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9"/>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9"/>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9"/>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9"/>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9"/>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9"/>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9"/>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9"/>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9"/>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9"/>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9"/>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9"/>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9"/>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9"/>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9"/>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9"/>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9"/>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9"/>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9"/>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9"/>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9"/>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9"/>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9"/>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9"/>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9"/>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9"/>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9"/>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9"/>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9"/>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9"/>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9"/>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9"/>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9"/>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9"/>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9"/>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9"/>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9"/>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9"/>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9"/>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9"/>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9"/>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9"/>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9"/>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9"/>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9"/>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9"/>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9"/>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9"/>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9"/>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9"/>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9"/>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9"/>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9"/>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9"/>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9"/>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9"/>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9"/>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9"/>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9"/>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9"/>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9"/>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9"/>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9"/>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9"/>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9"/>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9"/>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9"/>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9"/>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9"/>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9"/>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9"/>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9"/>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9"/>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9"/>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9"/>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9"/>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9"/>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9"/>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9"/>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9"/>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9"/>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9"/>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9"/>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9"/>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9"/>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9"/>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9"/>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9"/>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9"/>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9"/>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9"/>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9"/>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9"/>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9"/>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9"/>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9"/>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9"/>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9"/>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9"/>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9"/>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9"/>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9"/>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9"/>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9"/>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9"/>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9"/>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9"/>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9"/>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9"/>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9"/>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9"/>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9"/>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9"/>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9"/>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9"/>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9"/>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9"/>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9"/>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9"/>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9"/>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9"/>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9"/>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9"/>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9"/>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9"/>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9"/>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9"/>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9"/>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9"/>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9"/>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9"/>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9"/>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9"/>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9"/>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9"/>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9"/>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9"/>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9"/>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9"/>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9"/>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9"/>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9"/>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9"/>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9"/>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9"/>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9"/>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9"/>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9"/>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9"/>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9"/>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9"/>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9"/>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9"/>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9"/>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9"/>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9"/>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9"/>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9"/>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9"/>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9"/>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9"/>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9"/>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9"/>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9"/>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9"/>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9"/>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9"/>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9"/>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9"/>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9"/>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9"/>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9"/>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9"/>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9"/>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9"/>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9"/>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9"/>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9"/>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9"/>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9"/>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9"/>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9"/>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9"/>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9"/>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9"/>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9"/>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9"/>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9"/>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9"/>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9"/>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9"/>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9"/>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9"/>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9"/>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9"/>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9"/>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9"/>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9"/>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9"/>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9"/>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9"/>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9"/>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9"/>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9"/>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9"/>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9"/>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9"/>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9"/>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9"/>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9"/>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9"/>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9"/>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9"/>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9"/>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9"/>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9"/>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9"/>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9"/>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9"/>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9"/>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9"/>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9"/>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9"/>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9"/>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9"/>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9"/>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9"/>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9"/>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9"/>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9"/>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9"/>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9"/>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9"/>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9"/>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9"/>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9"/>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9"/>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9"/>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9"/>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9"/>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9"/>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9"/>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9"/>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9"/>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9"/>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9"/>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9"/>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9"/>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9"/>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9"/>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9"/>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9"/>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9"/>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9"/>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9"/>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9"/>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9"/>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9"/>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9"/>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9"/>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9"/>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9"/>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9"/>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9"/>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9"/>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9"/>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9"/>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9"/>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9"/>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9"/>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9"/>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9"/>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9"/>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9"/>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9"/>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9"/>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9"/>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9"/>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9"/>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9"/>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9"/>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9"/>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9"/>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9"/>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9"/>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9"/>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9"/>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9"/>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9"/>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9"/>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9"/>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9"/>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9"/>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9"/>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9"/>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9"/>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9"/>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9"/>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9"/>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9"/>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9"/>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9"/>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9"/>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9"/>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9"/>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9"/>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9"/>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9"/>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9"/>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9"/>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9"/>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9"/>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9"/>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9"/>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9"/>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9"/>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9"/>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9"/>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9"/>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9"/>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9"/>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9"/>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9"/>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9"/>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9"/>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9"/>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9"/>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9"/>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9"/>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9"/>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9"/>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9"/>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9"/>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9"/>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9"/>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9"/>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9"/>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9"/>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9"/>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9"/>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9"/>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9"/>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9"/>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9"/>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9"/>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9"/>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9"/>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9"/>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9"/>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9"/>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9"/>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9"/>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9"/>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9"/>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9"/>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9"/>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9"/>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9"/>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9"/>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9"/>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9"/>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9"/>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9"/>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9"/>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9"/>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9"/>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9"/>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9"/>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9"/>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9"/>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9"/>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9"/>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9"/>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9"/>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9"/>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9"/>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9"/>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9"/>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9"/>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9"/>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9"/>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9"/>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9"/>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9"/>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9"/>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9"/>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9"/>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9"/>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9"/>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9"/>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9"/>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9"/>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9"/>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9"/>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9"/>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9"/>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9"/>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9"/>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9"/>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9"/>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9"/>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9"/>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9"/>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9"/>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9"/>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9"/>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9"/>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9"/>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9"/>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9"/>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9"/>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9"/>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9"/>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9"/>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9"/>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9"/>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9"/>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9"/>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9"/>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9"/>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9"/>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9"/>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9"/>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9"/>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9"/>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9"/>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9"/>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9"/>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9"/>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9"/>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9"/>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9"/>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9"/>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9"/>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9"/>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9"/>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9"/>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9"/>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9"/>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9"/>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9"/>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9"/>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9"/>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9"/>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9"/>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9"/>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9"/>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9"/>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9"/>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9"/>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9"/>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9"/>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9"/>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9"/>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9"/>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9"/>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9"/>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9"/>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9"/>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9"/>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9"/>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9"/>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9"/>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9"/>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9"/>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9"/>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9"/>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9"/>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9"/>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9"/>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9"/>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9"/>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9"/>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9"/>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9"/>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9"/>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9"/>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9"/>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9"/>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9"/>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9"/>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9"/>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9"/>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9"/>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9"/>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9"/>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9"/>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9"/>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9"/>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9"/>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9"/>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9"/>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9"/>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9"/>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9"/>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9"/>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9"/>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9"/>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9"/>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9"/>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9"/>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9"/>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9"/>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9"/>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9"/>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9"/>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9"/>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9"/>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9"/>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9"/>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9"/>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9"/>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9"/>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9"/>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9"/>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9"/>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9"/>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9"/>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9"/>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9"/>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9"/>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9"/>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9"/>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9"/>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9"/>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9"/>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9"/>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9"/>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9"/>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9"/>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9"/>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9"/>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9"/>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9"/>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9"/>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9"/>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9"/>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9"/>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9"/>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9"/>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9"/>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9"/>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9"/>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9"/>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9"/>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9"/>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9"/>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9"/>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9"/>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9"/>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9"/>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9"/>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9"/>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9"/>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9"/>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9"/>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9"/>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9"/>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9"/>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9"/>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9"/>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9"/>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9"/>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9"/>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9"/>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9"/>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9"/>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9"/>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9"/>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9"/>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9"/>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9"/>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9"/>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9"/>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9"/>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9"/>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9"/>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9"/>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9"/>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9"/>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9"/>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9"/>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9"/>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9"/>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9"/>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9"/>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9"/>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9"/>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9"/>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9"/>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9"/>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9"/>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9"/>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9"/>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9"/>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9"/>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9"/>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9"/>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9"/>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9"/>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9"/>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9"/>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9"/>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9"/>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9"/>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9"/>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9"/>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9"/>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9"/>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9"/>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9"/>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9"/>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9"/>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9"/>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9"/>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9"/>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9"/>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9"/>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9"/>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9"/>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9"/>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9"/>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9"/>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9"/>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9"/>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9"/>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9"/>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9"/>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9"/>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9"/>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9"/>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9"/>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9"/>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9"/>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9"/>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9"/>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9"/>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9"/>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9"/>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9"/>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9"/>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9"/>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9"/>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9"/>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9"/>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9"/>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9"/>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9"/>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9"/>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9"/>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9"/>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9"/>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9"/>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9"/>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9"/>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9"/>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537" name="Google Shape;15537;p9"/>
          <p:cNvPicPr preferRelativeResize="0"/>
          <p:nvPr/>
        </p:nvPicPr>
        <p:blipFill>
          <a:blip r:embed="rId5">
            <a:alphaModFix/>
          </a:blip>
          <a:stretch>
            <a:fillRect/>
          </a:stretch>
        </p:blipFill>
        <p:spPr>
          <a:xfrm>
            <a:off x="-515275" y="3379948"/>
            <a:ext cx="1657621" cy="2621300"/>
          </a:xfrm>
          <a:prstGeom prst="rect">
            <a:avLst/>
          </a:prstGeom>
          <a:noFill/>
          <a:ln>
            <a:noFill/>
          </a:ln>
        </p:spPr>
      </p:pic>
      <p:grpSp>
        <p:nvGrpSpPr>
          <p:cNvPr id="15538" name="Google Shape;15538;p9"/>
          <p:cNvGrpSpPr/>
          <p:nvPr/>
        </p:nvGrpSpPr>
        <p:grpSpPr>
          <a:xfrm rot="841112" flipH="1">
            <a:off x="-105853" y="4336493"/>
            <a:ext cx="4381292" cy="2346160"/>
            <a:chOff x="-4904924" y="1912865"/>
            <a:chExt cx="1329790" cy="712096"/>
          </a:xfrm>
        </p:grpSpPr>
        <p:sp>
          <p:nvSpPr>
            <p:cNvPr id="15539" name="Google Shape;15539;p9"/>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9"/>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9"/>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9"/>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9"/>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9"/>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9"/>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9"/>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9"/>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9"/>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9"/>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9"/>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9"/>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9"/>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9"/>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9"/>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9"/>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9"/>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9"/>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9"/>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9"/>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9"/>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9"/>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9"/>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9"/>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9"/>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9"/>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9"/>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9"/>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9"/>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9"/>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9"/>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9"/>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9"/>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9"/>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9"/>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9"/>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9"/>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9"/>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9"/>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9"/>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9"/>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9"/>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9"/>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9"/>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9"/>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9"/>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9"/>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9"/>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9"/>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9"/>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9"/>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9"/>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9"/>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9"/>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9"/>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9"/>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9"/>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9"/>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9"/>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9"/>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9"/>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9"/>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9"/>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9"/>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9"/>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9"/>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9"/>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9"/>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9"/>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9"/>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9"/>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9"/>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9"/>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9"/>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9"/>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9"/>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9"/>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9"/>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9"/>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9"/>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9"/>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9"/>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9"/>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9"/>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9"/>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9"/>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9"/>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9"/>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9"/>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9"/>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9"/>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9"/>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9"/>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9"/>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9"/>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9"/>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9"/>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9"/>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9"/>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9"/>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9"/>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9"/>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9"/>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9"/>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9"/>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9"/>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9"/>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9"/>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9"/>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9"/>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9"/>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9"/>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9"/>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9"/>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9"/>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9"/>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9"/>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9"/>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9"/>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9"/>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9"/>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9"/>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9"/>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9"/>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9"/>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9"/>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9"/>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9"/>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9"/>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9"/>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9"/>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9"/>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9"/>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9"/>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9"/>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9"/>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9"/>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9"/>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9"/>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9"/>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9"/>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9"/>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9"/>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9"/>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9"/>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9"/>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9"/>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9"/>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9"/>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9"/>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9"/>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9"/>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9"/>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9"/>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9"/>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9"/>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9"/>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9"/>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9"/>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9"/>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9"/>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9"/>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9"/>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703" name="Google Shape;15703;p9"/>
          <p:cNvPicPr preferRelativeResize="0"/>
          <p:nvPr/>
        </p:nvPicPr>
        <p:blipFill>
          <a:blip r:embed="rId6">
            <a:alphaModFix/>
          </a:blip>
          <a:stretch>
            <a:fillRect/>
          </a:stretch>
        </p:blipFill>
        <p:spPr>
          <a:xfrm rot="-6156592">
            <a:off x="7674975" y="4314675"/>
            <a:ext cx="1795817" cy="1846050"/>
          </a:xfrm>
          <a:prstGeom prst="rect">
            <a:avLst/>
          </a:prstGeom>
          <a:noFill/>
          <a:ln>
            <a:noFill/>
          </a:ln>
        </p:spPr>
      </p:pic>
      <p:sp>
        <p:nvSpPr>
          <p:cNvPr id="15704" name="Google Shape;15704;p9"/>
          <p:cNvSpPr txBox="1">
            <a:spLocks noGrp="1"/>
          </p:cNvSpPr>
          <p:nvPr>
            <p:ph type="title"/>
          </p:nvPr>
        </p:nvSpPr>
        <p:spPr>
          <a:xfrm>
            <a:off x="720000" y="2150850"/>
            <a:ext cx="41331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000">
                <a:solidFill>
                  <a:schemeClr val="accent3"/>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705" name="Google Shape;15705;p9"/>
          <p:cNvSpPr txBox="1">
            <a:spLocks noGrp="1"/>
          </p:cNvSpPr>
          <p:nvPr>
            <p:ph type="subTitle" idx="1"/>
          </p:nvPr>
        </p:nvSpPr>
        <p:spPr>
          <a:xfrm>
            <a:off x="5187675" y="1209275"/>
            <a:ext cx="3241500" cy="2724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7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5706"/>
        <p:cNvGrpSpPr/>
        <p:nvPr/>
      </p:nvGrpSpPr>
      <p:grpSpPr>
        <a:xfrm>
          <a:off x="0" y="0"/>
          <a:ext cx="0" cy="0"/>
          <a:chOff x="0" y="0"/>
          <a:chExt cx="0" cy="0"/>
        </a:xfrm>
      </p:grpSpPr>
      <p:sp>
        <p:nvSpPr>
          <p:cNvPr id="15707" name="Google Shape;15707;p10"/>
          <p:cNvSpPr txBox="1">
            <a:spLocks noGrp="1"/>
          </p:cNvSpPr>
          <p:nvPr>
            <p:ph type="title"/>
          </p:nvPr>
        </p:nvSpPr>
        <p:spPr>
          <a:xfrm>
            <a:off x="720000" y="2951750"/>
            <a:ext cx="3894300" cy="1656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5708"/>
        <p:cNvGrpSpPr/>
        <p:nvPr/>
      </p:nvGrpSpPr>
      <p:grpSpPr>
        <a:xfrm>
          <a:off x="0" y="0"/>
          <a:ext cx="0" cy="0"/>
          <a:chOff x="0" y="0"/>
          <a:chExt cx="0" cy="0"/>
        </a:xfrm>
      </p:grpSpPr>
      <p:pic>
        <p:nvPicPr>
          <p:cNvPr id="15709" name="Google Shape;15709;p11"/>
          <p:cNvPicPr preferRelativeResize="0"/>
          <p:nvPr/>
        </p:nvPicPr>
        <p:blipFill>
          <a:blip r:embed="rId2">
            <a:alphaModFix/>
          </a:blip>
          <a:stretch>
            <a:fillRect/>
          </a:stretch>
        </p:blipFill>
        <p:spPr>
          <a:xfrm>
            <a:off x="-1961425" y="4513512"/>
            <a:ext cx="4571999" cy="2133026"/>
          </a:xfrm>
          <a:prstGeom prst="rect">
            <a:avLst/>
          </a:prstGeom>
          <a:noFill/>
          <a:ln>
            <a:noFill/>
          </a:ln>
        </p:spPr>
      </p:pic>
      <p:pic>
        <p:nvPicPr>
          <p:cNvPr id="15710" name="Google Shape;15710;p11"/>
          <p:cNvPicPr preferRelativeResize="0"/>
          <p:nvPr/>
        </p:nvPicPr>
        <p:blipFill>
          <a:blip r:embed="rId3">
            <a:alphaModFix/>
          </a:blip>
          <a:stretch>
            <a:fillRect/>
          </a:stretch>
        </p:blipFill>
        <p:spPr>
          <a:xfrm rot="8528094">
            <a:off x="2146590" y="-3605026"/>
            <a:ext cx="7829267" cy="6494372"/>
          </a:xfrm>
          <a:prstGeom prst="rect">
            <a:avLst/>
          </a:prstGeom>
          <a:noFill/>
          <a:ln>
            <a:noFill/>
          </a:ln>
        </p:spPr>
      </p:pic>
      <p:grpSp>
        <p:nvGrpSpPr>
          <p:cNvPr id="15711" name="Google Shape;15711;p11"/>
          <p:cNvGrpSpPr/>
          <p:nvPr/>
        </p:nvGrpSpPr>
        <p:grpSpPr>
          <a:xfrm>
            <a:off x="7828917" y="627304"/>
            <a:ext cx="1445289" cy="1553171"/>
            <a:chOff x="-2716589" y="-1527284"/>
            <a:chExt cx="962115" cy="1033931"/>
          </a:xfrm>
        </p:grpSpPr>
        <p:sp>
          <p:nvSpPr>
            <p:cNvPr id="15712" name="Google Shape;15712;p11"/>
            <p:cNvSpPr/>
            <p:nvPr/>
          </p:nvSpPr>
          <p:spPr>
            <a:xfrm>
              <a:off x="-2264492" y="-770972"/>
              <a:ext cx="33998" cy="31993"/>
            </a:xfrm>
            <a:custGeom>
              <a:avLst/>
              <a:gdLst/>
              <a:ahLst/>
              <a:cxnLst/>
              <a:rect l="l" t="t" r="r" b="b"/>
              <a:pathLst>
                <a:path w="712" h="670" extrusionOk="0">
                  <a:moveTo>
                    <a:pt x="344" y="0"/>
                  </a:moveTo>
                  <a:cubicBezTo>
                    <a:pt x="318" y="0"/>
                    <a:pt x="292" y="5"/>
                    <a:pt x="263" y="12"/>
                  </a:cubicBezTo>
                  <a:cubicBezTo>
                    <a:pt x="237" y="19"/>
                    <a:pt x="210" y="23"/>
                    <a:pt x="184" y="23"/>
                  </a:cubicBezTo>
                  <a:lnTo>
                    <a:pt x="176" y="23"/>
                  </a:lnTo>
                  <a:cubicBezTo>
                    <a:pt x="176" y="38"/>
                    <a:pt x="169" y="45"/>
                    <a:pt x="158" y="50"/>
                  </a:cubicBezTo>
                  <a:cubicBezTo>
                    <a:pt x="142" y="72"/>
                    <a:pt x="135" y="98"/>
                    <a:pt x="116" y="117"/>
                  </a:cubicBezTo>
                  <a:cubicBezTo>
                    <a:pt x="23" y="221"/>
                    <a:pt x="1" y="341"/>
                    <a:pt x="45" y="471"/>
                  </a:cubicBezTo>
                  <a:lnTo>
                    <a:pt x="64" y="471"/>
                  </a:lnTo>
                  <a:cubicBezTo>
                    <a:pt x="68" y="476"/>
                    <a:pt x="75" y="476"/>
                    <a:pt x="80" y="476"/>
                  </a:cubicBezTo>
                  <a:cubicBezTo>
                    <a:pt x="83" y="476"/>
                    <a:pt x="87" y="471"/>
                    <a:pt x="83" y="457"/>
                  </a:cubicBezTo>
                  <a:cubicBezTo>
                    <a:pt x="75" y="423"/>
                    <a:pt x="75" y="393"/>
                    <a:pt x="87" y="359"/>
                  </a:cubicBezTo>
                  <a:cubicBezTo>
                    <a:pt x="90" y="364"/>
                    <a:pt x="94" y="364"/>
                    <a:pt x="97" y="364"/>
                  </a:cubicBezTo>
                  <a:cubicBezTo>
                    <a:pt x="113" y="364"/>
                    <a:pt x="120" y="355"/>
                    <a:pt x="128" y="345"/>
                  </a:cubicBezTo>
                  <a:cubicBezTo>
                    <a:pt x="139" y="337"/>
                    <a:pt x="147" y="326"/>
                    <a:pt x="161" y="326"/>
                  </a:cubicBezTo>
                  <a:cubicBezTo>
                    <a:pt x="165" y="326"/>
                    <a:pt x="173" y="329"/>
                    <a:pt x="180" y="333"/>
                  </a:cubicBezTo>
                  <a:cubicBezTo>
                    <a:pt x="218" y="359"/>
                    <a:pt x="232" y="386"/>
                    <a:pt x="195" y="426"/>
                  </a:cubicBezTo>
                  <a:cubicBezTo>
                    <a:pt x="180" y="445"/>
                    <a:pt x="184" y="471"/>
                    <a:pt x="199" y="490"/>
                  </a:cubicBezTo>
                  <a:cubicBezTo>
                    <a:pt x="202" y="494"/>
                    <a:pt x="206" y="494"/>
                    <a:pt x="210" y="494"/>
                  </a:cubicBezTo>
                  <a:cubicBezTo>
                    <a:pt x="225" y="494"/>
                    <a:pt x="232" y="486"/>
                    <a:pt x="244" y="479"/>
                  </a:cubicBezTo>
                  <a:cubicBezTo>
                    <a:pt x="254" y="471"/>
                    <a:pt x="266" y="460"/>
                    <a:pt x="281" y="460"/>
                  </a:cubicBezTo>
                  <a:cubicBezTo>
                    <a:pt x="289" y="460"/>
                    <a:pt x="296" y="464"/>
                    <a:pt x="304" y="468"/>
                  </a:cubicBezTo>
                  <a:cubicBezTo>
                    <a:pt x="254" y="521"/>
                    <a:pt x="192" y="547"/>
                    <a:pt x="135" y="573"/>
                  </a:cubicBezTo>
                  <a:cubicBezTo>
                    <a:pt x="150" y="633"/>
                    <a:pt x="202" y="647"/>
                    <a:pt x="247" y="669"/>
                  </a:cubicBezTo>
                  <a:cubicBezTo>
                    <a:pt x="254" y="662"/>
                    <a:pt x="259" y="659"/>
                    <a:pt x="263" y="651"/>
                  </a:cubicBezTo>
                  <a:cubicBezTo>
                    <a:pt x="273" y="628"/>
                    <a:pt x="254" y="580"/>
                    <a:pt x="292" y="580"/>
                  </a:cubicBezTo>
                  <a:cubicBezTo>
                    <a:pt x="296" y="580"/>
                    <a:pt x="296" y="580"/>
                    <a:pt x="299" y="583"/>
                  </a:cubicBezTo>
                  <a:cubicBezTo>
                    <a:pt x="337" y="583"/>
                    <a:pt x="333" y="625"/>
                    <a:pt x="333" y="655"/>
                  </a:cubicBezTo>
                  <a:cubicBezTo>
                    <a:pt x="333" y="669"/>
                    <a:pt x="341" y="669"/>
                    <a:pt x="352" y="669"/>
                  </a:cubicBezTo>
                  <a:lnTo>
                    <a:pt x="367" y="669"/>
                  </a:lnTo>
                  <a:cubicBezTo>
                    <a:pt x="427" y="633"/>
                    <a:pt x="411" y="583"/>
                    <a:pt x="375" y="538"/>
                  </a:cubicBezTo>
                  <a:cubicBezTo>
                    <a:pt x="389" y="528"/>
                    <a:pt x="401" y="524"/>
                    <a:pt x="411" y="524"/>
                  </a:cubicBezTo>
                  <a:cubicBezTo>
                    <a:pt x="442" y="524"/>
                    <a:pt x="461" y="554"/>
                    <a:pt x="487" y="554"/>
                  </a:cubicBezTo>
                  <a:cubicBezTo>
                    <a:pt x="475" y="516"/>
                    <a:pt x="498" y="468"/>
                    <a:pt x="446" y="445"/>
                  </a:cubicBezTo>
                  <a:cubicBezTo>
                    <a:pt x="438" y="442"/>
                    <a:pt x="430" y="434"/>
                    <a:pt x="423" y="434"/>
                  </a:cubicBezTo>
                  <a:cubicBezTo>
                    <a:pt x="420" y="434"/>
                    <a:pt x="416" y="438"/>
                    <a:pt x="408" y="445"/>
                  </a:cubicBezTo>
                  <a:cubicBezTo>
                    <a:pt x="397" y="460"/>
                    <a:pt x="385" y="468"/>
                    <a:pt x="375" y="468"/>
                  </a:cubicBezTo>
                  <a:cubicBezTo>
                    <a:pt x="363" y="468"/>
                    <a:pt x="356" y="457"/>
                    <a:pt x="356" y="438"/>
                  </a:cubicBezTo>
                  <a:cubicBezTo>
                    <a:pt x="352" y="397"/>
                    <a:pt x="363" y="355"/>
                    <a:pt x="337" y="288"/>
                  </a:cubicBezTo>
                  <a:lnTo>
                    <a:pt x="337" y="288"/>
                  </a:lnTo>
                  <a:cubicBezTo>
                    <a:pt x="404" y="352"/>
                    <a:pt x="434" y="423"/>
                    <a:pt x="520" y="423"/>
                  </a:cubicBezTo>
                  <a:lnTo>
                    <a:pt x="551" y="423"/>
                  </a:lnTo>
                  <a:cubicBezTo>
                    <a:pt x="595" y="423"/>
                    <a:pt x="554" y="505"/>
                    <a:pt x="591" y="543"/>
                  </a:cubicBezTo>
                  <a:cubicBezTo>
                    <a:pt x="618" y="531"/>
                    <a:pt x="625" y="505"/>
                    <a:pt x="640" y="479"/>
                  </a:cubicBezTo>
                  <a:cubicBezTo>
                    <a:pt x="663" y="442"/>
                    <a:pt x="655" y="386"/>
                    <a:pt x="711" y="371"/>
                  </a:cubicBezTo>
                  <a:cubicBezTo>
                    <a:pt x="711" y="355"/>
                    <a:pt x="708" y="341"/>
                    <a:pt x="703" y="322"/>
                  </a:cubicBezTo>
                  <a:cubicBezTo>
                    <a:pt x="618" y="303"/>
                    <a:pt x="528" y="288"/>
                    <a:pt x="472" y="207"/>
                  </a:cubicBezTo>
                  <a:cubicBezTo>
                    <a:pt x="434" y="154"/>
                    <a:pt x="371" y="131"/>
                    <a:pt x="326" y="94"/>
                  </a:cubicBezTo>
                  <a:cubicBezTo>
                    <a:pt x="311" y="83"/>
                    <a:pt x="299" y="72"/>
                    <a:pt x="311" y="53"/>
                  </a:cubicBezTo>
                  <a:cubicBezTo>
                    <a:pt x="318" y="45"/>
                    <a:pt x="333" y="38"/>
                    <a:pt x="341" y="38"/>
                  </a:cubicBezTo>
                  <a:cubicBezTo>
                    <a:pt x="344" y="38"/>
                    <a:pt x="349" y="41"/>
                    <a:pt x="352" y="45"/>
                  </a:cubicBezTo>
                  <a:cubicBezTo>
                    <a:pt x="359" y="64"/>
                    <a:pt x="371" y="72"/>
                    <a:pt x="378" y="72"/>
                  </a:cubicBezTo>
                  <a:cubicBezTo>
                    <a:pt x="389" y="72"/>
                    <a:pt x="397" y="64"/>
                    <a:pt x="404" y="57"/>
                  </a:cubicBezTo>
                  <a:cubicBezTo>
                    <a:pt x="416" y="50"/>
                    <a:pt x="423" y="38"/>
                    <a:pt x="430" y="38"/>
                  </a:cubicBezTo>
                  <a:cubicBezTo>
                    <a:pt x="434" y="38"/>
                    <a:pt x="438" y="41"/>
                    <a:pt x="442" y="41"/>
                  </a:cubicBezTo>
                  <a:cubicBezTo>
                    <a:pt x="408" y="8"/>
                    <a:pt x="378" y="0"/>
                    <a:pt x="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1"/>
            <p:cNvSpPr/>
            <p:nvPr/>
          </p:nvSpPr>
          <p:spPr>
            <a:xfrm>
              <a:off x="-2534900" y="-740985"/>
              <a:ext cx="42497" cy="53576"/>
            </a:xfrm>
            <a:custGeom>
              <a:avLst/>
              <a:gdLst/>
              <a:ahLst/>
              <a:cxnLst/>
              <a:rect l="l" t="t" r="r" b="b"/>
              <a:pathLst>
                <a:path w="890" h="1122" extrusionOk="0">
                  <a:moveTo>
                    <a:pt x="105" y="0"/>
                  </a:moveTo>
                  <a:cubicBezTo>
                    <a:pt x="82" y="0"/>
                    <a:pt x="68" y="12"/>
                    <a:pt x="53" y="27"/>
                  </a:cubicBezTo>
                  <a:cubicBezTo>
                    <a:pt x="1" y="76"/>
                    <a:pt x="8" y="172"/>
                    <a:pt x="53" y="229"/>
                  </a:cubicBezTo>
                  <a:cubicBezTo>
                    <a:pt x="82" y="274"/>
                    <a:pt x="153" y="303"/>
                    <a:pt x="135" y="367"/>
                  </a:cubicBezTo>
                  <a:cubicBezTo>
                    <a:pt x="120" y="426"/>
                    <a:pt x="180" y="468"/>
                    <a:pt x="153" y="521"/>
                  </a:cubicBezTo>
                  <a:cubicBezTo>
                    <a:pt x="146" y="539"/>
                    <a:pt x="165" y="547"/>
                    <a:pt x="184" y="547"/>
                  </a:cubicBezTo>
                  <a:cubicBezTo>
                    <a:pt x="310" y="557"/>
                    <a:pt x="374" y="628"/>
                    <a:pt x="378" y="752"/>
                  </a:cubicBezTo>
                  <a:cubicBezTo>
                    <a:pt x="438" y="722"/>
                    <a:pt x="486" y="673"/>
                    <a:pt x="553" y="673"/>
                  </a:cubicBezTo>
                  <a:cubicBezTo>
                    <a:pt x="565" y="673"/>
                    <a:pt x="572" y="678"/>
                    <a:pt x="579" y="678"/>
                  </a:cubicBezTo>
                  <a:cubicBezTo>
                    <a:pt x="598" y="681"/>
                    <a:pt x="602" y="692"/>
                    <a:pt x="610" y="707"/>
                  </a:cubicBezTo>
                  <a:cubicBezTo>
                    <a:pt x="692" y="748"/>
                    <a:pt x="736" y="868"/>
                    <a:pt x="703" y="950"/>
                  </a:cubicBezTo>
                  <a:cubicBezTo>
                    <a:pt x="703" y="973"/>
                    <a:pt x="710" y="987"/>
                    <a:pt x="729" y="999"/>
                  </a:cubicBezTo>
                  <a:cubicBezTo>
                    <a:pt x="752" y="1014"/>
                    <a:pt x="755" y="1032"/>
                    <a:pt x="744" y="1059"/>
                  </a:cubicBezTo>
                  <a:cubicBezTo>
                    <a:pt x="736" y="1070"/>
                    <a:pt x="729" y="1073"/>
                    <a:pt x="722" y="1073"/>
                  </a:cubicBezTo>
                  <a:cubicBezTo>
                    <a:pt x="710" y="1073"/>
                    <a:pt x="700" y="1062"/>
                    <a:pt x="692" y="1054"/>
                  </a:cubicBezTo>
                  <a:cubicBezTo>
                    <a:pt x="677" y="1044"/>
                    <a:pt x="666" y="1036"/>
                    <a:pt x="655" y="1036"/>
                  </a:cubicBezTo>
                  <a:cubicBezTo>
                    <a:pt x="629" y="1036"/>
                    <a:pt x="606" y="1066"/>
                    <a:pt x="579" y="1070"/>
                  </a:cubicBezTo>
                  <a:cubicBezTo>
                    <a:pt x="632" y="1111"/>
                    <a:pt x="700" y="1092"/>
                    <a:pt x="755" y="1118"/>
                  </a:cubicBezTo>
                  <a:cubicBezTo>
                    <a:pt x="763" y="1118"/>
                    <a:pt x="767" y="1122"/>
                    <a:pt x="771" y="1122"/>
                  </a:cubicBezTo>
                  <a:cubicBezTo>
                    <a:pt x="793" y="1122"/>
                    <a:pt x="804" y="1099"/>
                    <a:pt x="812" y="1077"/>
                  </a:cubicBezTo>
                  <a:cubicBezTo>
                    <a:pt x="890" y="875"/>
                    <a:pt x="722" y="669"/>
                    <a:pt x="553" y="625"/>
                  </a:cubicBezTo>
                  <a:cubicBezTo>
                    <a:pt x="517" y="614"/>
                    <a:pt x="475" y="621"/>
                    <a:pt x="464" y="573"/>
                  </a:cubicBezTo>
                  <a:cubicBezTo>
                    <a:pt x="449" y="573"/>
                    <a:pt x="430" y="576"/>
                    <a:pt x="415" y="576"/>
                  </a:cubicBezTo>
                  <a:cubicBezTo>
                    <a:pt x="404" y="576"/>
                    <a:pt x="389" y="573"/>
                    <a:pt x="382" y="561"/>
                  </a:cubicBezTo>
                  <a:cubicBezTo>
                    <a:pt x="363" y="535"/>
                    <a:pt x="389" y="524"/>
                    <a:pt x="404" y="509"/>
                  </a:cubicBezTo>
                  <a:cubicBezTo>
                    <a:pt x="348" y="453"/>
                    <a:pt x="400" y="367"/>
                    <a:pt x="341" y="311"/>
                  </a:cubicBezTo>
                  <a:cubicBezTo>
                    <a:pt x="329" y="311"/>
                    <a:pt x="315" y="314"/>
                    <a:pt x="303" y="319"/>
                  </a:cubicBezTo>
                  <a:cubicBezTo>
                    <a:pt x="288" y="322"/>
                    <a:pt x="277" y="326"/>
                    <a:pt x="262" y="326"/>
                  </a:cubicBezTo>
                  <a:cubicBezTo>
                    <a:pt x="251" y="326"/>
                    <a:pt x="236" y="322"/>
                    <a:pt x="225" y="307"/>
                  </a:cubicBezTo>
                  <a:cubicBezTo>
                    <a:pt x="161" y="251"/>
                    <a:pt x="195" y="207"/>
                    <a:pt x="243" y="165"/>
                  </a:cubicBezTo>
                  <a:cubicBezTo>
                    <a:pt x="273" y="162"/>
                    <a:pt x="296" y="157"/>
                    <a:pt x="310" y="157"/>
                  </a:cubicBezTo>
                  <a:cubicBezTo>
                    <a:pt x="355" y="157"/>
                    <a:pt x="360" y="180"/>
                    <a:pt x="378" y="255"/>
                  </a:cubicBezTo>
                  <a:cubicBezTo>
                    <a:pt x="396" y="259"/>
                    <a:pt x="419" y="266"/>
                    <a:pt x="434" y="266"/>
                  </a:cubicBezTo>
                  <a:cubicBezTo>
                    <a:pt x="449" y="266"/>
                    <a:pt x="464" y="262"/>
                    <a:pt x="472" y="243"/>
                  </a:cubicBezTo>
                  <a:cubicBezTo>
                    <a:pt x="490" y="202"/>
                    <a:pt x="457" y="172"/>
                    <a:pt x="434" y="146"/>
                  </a:cubicBezTo>
                  <a:cubicBezTo>
                    <a:pt x="422" y="135"/>
                    <a:pt x="408" y="124"/>
                    <a:pt x="393" y="120"/>
                  </a:cubicBezTo>
                  <a:cubicBezTo>
                    <a:pt x="300" y="109"/>
                    <a:pt x="225" y="60"/>
                    <a:pt x="143" y="15"/>
                  </a:cubicBezTo>
                  <a:cubicBezTo>
                    <a:pt x="127" y="5"/>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11"/>
            <p:cNvSpPr/>
            <p:nvPr/>
          </p:nvSpPr>
          <p:spPr>
            <a:xfrm>
              <a:off x="-1974411" y="-1463204"/>
              <a:ext cx="39489" cy="30417"/>
            </a:xfrm>
            <a:custGeom>
              <a:avLst/>
              <a:gdLst/>
              <a:ahLst/>
              <a:cxnLst/>
              <a:rect l="l" t="t" r="r" b="b"/>
              <a:pathLst>
                <a:path w="827" h="637" extrusionOk="0">
                  <a:moveTo>
                    <a:pt x="86" y="1"/>
                  </a:moveTo>
                  <a:cubicBezTo>
                    <a:pt x="60" y="1"/>
                    <a:pt x="30" y="5"/>
                    <a:pt x="0" y="5"/>
                  </a:cubicBezTo>
                  <a:cubicBezTo>
                    <a:pt x="19" y="113"/>
                    <a:pt x="93" y="206"/>
                    <a:pt x="52" y="319"/>
                  </a:cubicBezTo>
                  <a:cubicBezTo>
                    <a:pt x="45" y="341"/>
                    <a:pt x="64" y="363"/>
                    <a:pt x="83" y="375"/>
                  </a:cubicBezTo>
                  <a:cubicBezTo>
                    <a:pt x="150" y="431"/>
                    <a:pt x="187" y="513"/>
                    <a:pt x="235" y="584"/>
                  </a:cubicBezTo>
                  <a:cubicBezTo>
                    <a:pt x="262" y="622"/>
                    <a:pt x="285" y="636"/>
                    <a:pt x="314" y="636"/>
                  </a:cubicBezTo>
                  <a:cubicBezTo>
                    <a:pt x="325" y="636"/>
                    <a:pt x="340" y="633"/>
                    <a:pt x="359" y="625"/>
                  </a:cubicBezTo>
                  <a:cubicBezTo>
                    <a:pt x="378" y="618"/>
                    <a:pt x="397" y="607"/>
                    <a:pt x="419" y="607"/>
                  </a:cubicBezTo>
                  <a:lnTo>
                    <a:pt x="449" y="607"/>
                  </a:lnTo>
                  <a:cubicBezTo>
                    <a:pt x="583" y="607"/>
                    <a:pt x="692" y="551"/>
                    <a:pt x="751" y="420"/>
                  </a:cubicBezTo>
                  <a:lnTo>
                    <a:pt x="751" y="420"/>
                  </a:lnTo>
                  <a:cubicBezTo>
                    <a:pt x="729" y="427"/>
                    <a:pt x="706" y="431"/>
                    <a:pt x="688" y="446"/>
                  </a:cubicBezTo>
                  <a:cubicBezTo>
                    <a:pt x="651" y="468"/>
                    <a:pt x="616" y="487"/>
                    <a:pt x="580" y="487"/>
                  </a:cubicBezTo>
                  <a:cubicBezTo>
                    <a:pt x="554" y="487"/>
                    <a:pt x="527" y="479"/>
                    <a:pt x="497" y="457"/>
                  </a:cubicBezTo>
                  <a:cubicBezTo>
                    <a:pt x="494" y="453"/>
                    <a:pt x="486" y="453"/>
                    <a:pt x="482" y="453"/>
                  </a:cubicBezTo>
                  <a:cubicBezTo>
                    <a:pt x="471" y="453"/>
                    <a:pt x="459" y="461"/>
                    <a:pt x="452" y="476"/>
                  </a:cubicBezTo>
                  <a:cubicBezTo>
                    <a:pt x="433" y="517"/>
                    <a:pt x="400" y="539"/>
                    <a:pt x="355" y="539"/>
                  </a:cubicBezTo>
                  <a:cubicBezTo>
                    <a:pt x="299" y="539"/>
                    <a:pt x="247" y="517"/>
                    <a:pt x="228" y="461"/>
                  </a:cubicBezTo>
                  <a:cubicBezTo>
                    <a:pt x="206" y="398"/>
                    <a:pt x="247" y="345"/>
                    <a:pt x="329" y="311"/>
                  </a:cubicBezTo>
                  <a:cubicBezTo>
                    <a:pt x="344" y="300"/>
                    <a:pt x="355" y="293"/>
                    <a:pt x="374" y="293"/>
                  </a:cubicBezTo>
                  <a:cubicBezTo>
                    <a:pt x="381" y="293"/>
                    <a:pt x="389" y="293"/>
                    <a:pt x="400" y="300"/>
                  </a:cubicBezTo>
                  <a:cubicBezTo>
                    <a:pt x="456" y="251"/>
                    <a:pt x="478" y="165"/>
                    <a:pt x="576" y="165"/>
                  </a:cubicBezTo>
                  <a:lnTo>
                    <a:pt x="580" y="165"/>
                  </a:lnTo>
                  <a:cubicBezTo>
                    <a:pt x="673" y="170"/>
                    <a:pt x="747" y="232"/>
                    <a:pt x="747" y="330"/>
                  </a:cubicBezTo>
                  <a:cubicBezTo>
                    <a:pt x="744" y="353"/>
                    <a:pt x="747" y="375"/>
                    <a:pt x="747" y="398"/>
                  </a:cubicBezTo>
                  <a:cubicBezTo>
                    <a:pt x="773" y="341"/>
                    <a:pt x="826" y="270"/>
                    <a:pt x="770" y="222"/>
                  </a:cubicBezTo>
                  <a:cubicBezTo>
                    <a:pt x="718" y="177"/>
                    <a:pt x="684" y="98"/>
                    <a:pt x="599" y="98"/>
                  </a:cubicBezTo>
                  <a:cubicBezTo>
                    <a:pt x="590" y="98"/>
                    <a:pt x="583" y="102"/>
                    <a:pt x="572" y="102"/>
                  </a:cubicBezTo>
                  <a:cubicBezTo>
                    <a:pt x="535" y="106"/>
                    <a:pt x="501" y="94"/>
                    <a:pt x="482" y="136"/>
                  </a:cubicBezTo>
                  <a:cubicBezTo>
                    <a:pt x="433" y="225"/>
                    <a:pt x="337" y="232"/>
                    <a:pt x="258" y="274"/>
                  </a:cubicBezTo>
                  <a:cubicBezTo>
                    <a:pt x="247" y="282"/>
                    <a:pt x="240" y="282"/>
                    <a:pt x="228" y="282"/>
                  </a:cubicBezTo>
                  <a:cubicBezTo>
                    <a:pt x="198" y="282"/>
                    <a:pt x="172" y="255"/>
                    <a:pt x="154" y="229"/>
                  </a:cubicBezTo>
                  <a:cubicBezTo>
                    <a:pt x="157" y="222"/>
                    <a:pt x="157" y="215"/>
                    <a:pt x="161" y="215"/>
                  </a:cubicBezTo>
                  <a:cubicBezTo>
                    <a:pt x="164" y="206"/>
                    <a:pt x="172" y="203"/>
                    <a:pt x="180" y="199"/>
                  </a:cubicBezTo>
                  <a:cubicBezTo>
                    <a:pt x="262" y="154"/>
                    <a:pt x="254" y="154"/>
                    <a:pt x="213" y="75"/>
                  </a:cubicBezTo>
                  <a:cubicBezTo>
                    <a:pt x="180" y="13"/>
                    <a:pt x="135"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11"/>
            <p:cNvSpPr/>
            <p:nvPr/>
          </p:nvSpPr>
          <p:spPr>
            <a:xfrm>
              <a:off x="-2449428" y="-1133299"/>
              <a:ext cx="54005" cy="43787"/>
            </a:xfrm>
            <a:custGeom>
              <a:avLst/>
              <a:gdLst/>
              <a:ahLst/>
              <a:cxnLst/>
              <a:rect l="l" t="t" r="r" b="b"/>
              <a:pathLst>
                <a:path w="1131" h="917" extrusionOk="0">
                  <a:moveTo>
                    <a:pt x="1059" y="0"/>
                  </a:moveTo>
                  <a:lnTo>
                    <a:pt x="1059" y="15"/>
                  </a:lnTo>
                  <a:cubicBezTo>
                    <a:pt x="1014" y="86"/>
                    <a:pt x="996" y="164"/>
                    <a:pt x="992" y="247"/>
                  </a:cubicBezTo>
                  <a:lnTo>
                    <a:pt x="992" y="273"/>
                  </a:lnTo>
                  <a:cubicBezTo>
                    <a:pt x="969" y="295"/>
                    <a:pt x="947" y="314"/>
                    <a:pt x="925" y="337"/>
                  </a:cubicBezTo>
                  <a:cubicBezTo>
                    <a:pt x="846" y="423"/>
                    <a:pt x="756" y="460"/>
                    <a:pt x="659" y="460"/>
                  </a:cubicBezTo>
                  <a:cubicBezTo>
                    <a:pt x="611" y="460"/>
                    <a:pt x="558" y="452"/>
                    <a:pt x="502" y="433"/>
                  </a:cubicBezTo>
                  <a:lnTo>
                    <a:pt x="502" y="433"/>
                  </a:lnTo>
                  <a:cubicBezTo>
                    <a:pt x="516" y="471"/>
                    <a:pt x="480" y="486"/>
                    <a:pt x="468" y="512"/>
                  </a:cubicBezTo>
                  <a:lnTo>
                    <a:pt x="476" y="512"/>
                  </a:lnTo>
                  <a:cubicBezTo>
                    <a:pt x="506" y="512"/>
                    <a:pt x="528" y="520"/>
                    <a:pt x="509" y="554"/>
                  </a:cubicBezTo>
                  <a:cubicBezTo>
                    <a:pt x="494" y="576"/>
                    <a:pt x="476" y="587"/>
                    <a:pt x="457" y="587"/>
                  </a:cubicBezTo>
                  <a:cubicBezTo>
                    <a:pt x="435" y="587"/>
                    <a:pt x="409" y="576"/>
                    <a:pt x="382" y="554"/>
                  </a:cubicBezTo>
                  <a:cubicBezTo>
                    <a:pt x="375" y="554"/>
                    <a:pt x="371" y="557"/>
                    <a:pt x="364" y="557"/>
                  </a:cubicBezTo>
                  <a:cubicBezTo>
                    <a:pt x="345" y="557"/>
                    <a:pt x="330" y="550"/>
                    <a:pt x="319" y="535"/>
                  </a:cubicBezTo>
                  <a:cubicBezTo>
                    <a:pt x="307" y="516"/>
                    <a:pt x="292" y="505"/>
                    <a:pt x="274" y="505"/>
                  </a:cubicBezTo>
                  <a:cubicBezTo>
                    <a:pt x="259" y="505"/>
                    <a:pt x="240" y="516"/>
                    <a:pt x="225" y="538"/>
                  </a:cubicBezTo>
                  <a:cubicBezTo>
                    <a:pt x="218" y="542"/>
                    <a:pt x="214" y="554"/>
                    <a:pt x="207" y="554"/>
                  </a:cubicBezTo>
                  <a:cubicBezTo>
                    <a:pt x="135" y="557"/>
                    <a:pt x="121" y="628"/>
                    <a:pt x="80" y="666"/>
                  </a:cubicBezTo>
                  <a:cubicBezTo>
                    <a:pt x="1" y="740"/>
                    <a:pt x="5" y="819"/>
                    <a:pt x="76" y="916"/>
                  </a:cubicBezTo>
                  <a:cubicBezTo>
                    <a:pt x="57" y="830"/>
                    <a:pt x="23" y="740"/>
                    <a:pt x="121" y="673"/>
                  </a:cubicBezTo>
                  <a:cubicBezTo>
                    <a:pt x="147" y="647"/>
                    <a:pt x="173" y="632"/>
                    <a:pt x="207" y="632"/>
                  </a:cubicBezTo>
                  <a:cubicBezTo>
                    <a:pt x="221" y="632"/>
                    <a:pt x="240" y="635"/>
                    <a:pt x="259" y="647"/>
                  </a:cubicBezTo>
                  <a:cubicBezTo>
                    <a:pt x="270" y="643"/>
                    <a:pt x="285" y="643"/>
                    <a:pt x="297" y="643"/>
                  </a:cubicBezTo>
                  <a:cubicBezTo>
                    <a:pt x="367" y="643"/>
                    <a:pt x="409" y="685"/>
                    <a:pt x="423" y="766"/>
                  </a:cubicBezTo>
                  <a:cubicBezTo>
                    <a:pt x="427" y="792"/>
                    <a:pt x="449" y="819"/>
                    <a:pt x="461" y="845"/>
                  </a:cubicBezTo>
                  <a:cubicBezTo>
                    <a:pt x="476" y="842"/>
                    <a:pt x="498" y="837"/>
                    <a:pt x="494" y="823"/>
                  </a:cubicBezTo>
                  <a:cubicBezTo>
                    <a:pt x="490" y="718"/>
                    <a:pt x="573" y="658"/>
                    <a:pt x="621" y="583"/>
                  </a:cubicBezTo>
                  <a:cubicBezTo>
                    <a:pt x="647" y="546"/>
                    <a:pt x="681" y="528"/>
                    <a:pt x="718" y="528"/>
                  </a:cubicBezTo>
                  <a:cubicBezTo>
                    <a:pt x="760" y="528"/>
                    <a:pt x="804" y="554"/>
                    <a:pt x="823" y="606"/>
                  </a:cubicBezTo>
                  <a:cubicBezTo>
                    <a:pt x="846" y="662"/>
                    <a:pt x="891" y="718"/>
                    <a:pt x="827" y="781"/>
                  </a:cubicBezTo>
                  <a:cubicBezTo>
                    <a:pt x="797" y="808"/>
                    <a:pt x="857" y="815"/>
                    <a:pt x="861" y="842"/>
                  </a:cubicBezTo>
                  <a:cubicBezTo>
                    <a:pt x="947" y="752"/>
                    <a:pt x="951" y="640"/>
                    <a:pt x="875" y="564"/>
                  </a:cubicBezTo>
                  <a:cubicBezTo>
                    <a:pt x="801" y="486"/>
                    <a:pt x="812" y="438"/>
                    <a:pt x="913" y="407"/>
                  </a:cubicBezTo>
                  <a:cubicBezTo>
                    <a:pt x="1063" y="359"/>
                    <a:pt x="1066" y="359"/>
                    <a:pt x="1074" y="202"/>
                  </a:cubicBezTo>
                  <a:cubicBezTo>
                    <a:pt x="1074" y="187"/>
                    <a:pt x="1074" y="169"/>
                    <a:pt x="1082" y="157"/>
                  </a:cubicBezTo>
                  <a:cubicBezTo>
                    <a:pt x="1130" y="97"/>
                    <a:pt x="1104" y="49"/>
                    <a:pt x="10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11"/>
            <p:cNvSpPr/>
            <p:nvPr/>
          </p:nvSpPr>
          <p:spPr>
            <a:xfrm>
              <a:off x="-1979615" y="-1130100"/>
              <a:ext cx="35956" cy="28459"/>
            </a:xfrm>
            <a:custGeom>
              <a:avLst/>
              <a:gdLst/>
              <a:ahLst/>
              <a:cxnLst/>
              <a:rect l="l" t="t" r="r" b="b"/>
              <a:pathLst>
                <a:path w="753" h="596" extrusionOk="0">
                  <a:moveTo>
                    <a:pt x="244" y="281"/>
                  </a:moveTo>
                  <a:cubicBezTo>
                    <a:pt x="292" y="281"/>
                    <a:pt x="292" y="326"/>
                    <a:pt x="304" y="356"/>
                  </a:cubicBezTo>
                  <a:cubicBezTo>
                    <a:pt x="318" y="389"/>
                    <a:pt x="304" y="423"/>
                    <a:pt x="259" y="430"/>
                  </a:cubicBezTo>
                  <a:lnTo>
                    <a:pt x="244" y="430"/>
                  </a:lnTo>
                  <a:cubicBezTo>
                    <a:pt x="206" y="430"/>
                    <a:pt x="184" y="408"/>
                    <a:pt x="176" y="366"/>
                  </a:cubicBezTo>
                  <a:cubicBezTo>
                    <a:pt x="176" y="333"/>
                    <a:pt x="161" y="296"/>
                    <a:pt x="221" y="285"/>
                  </a:cubicBezTo>
                  <a:cubicBezTo>
                    <a:pt x="228" y="281"/>
                    <a:pt x="237" y="281"/>
                    <a:pt x="244" y="281"/>
                  </a:cubicBezTo>
                  <a:close/>
                  <a:moveTo>
                    <a:pt x="651" y="0"/>
                  </a:moveTo>
                  <a:cubicBezTo>
                    <a:pt x="573" y="26"/>
                    <a:pt x="595" y="124"/>
                    <a:pt x="542" y="165"/>
                  </a:cubicBezTo>
                  <a:cubicBezTo>
                    <a:pt x="546" y="202"/>
                    <a:pt x="565" y="251"/>
                    <a:pt x="516" y="251"/>
                  </a:cubicBezTo>
                  <a:cubicBezTo>
                    <a:pt x="509" y="251"/>
                    <a:pt x="498" y="247"/>
                    <a:pt x="487" y="247"/>
                  </a:cubicBezTo>
                  <a:cubicBezTo>
                    <a:pt x="456" y="254"/>
                    <a:pt x="427" y="259"/>
                    <a:pt x="401" y="259"/>
                  </a:cubicBezTo>
                  <a:cubicBezTo>
                    <a:pt x="349" y="259"/>
                    <a:pt x="299" y="240"/>
                    <a:pt x="259" y="187"/>
                  </a:cubicBezTo>
                  <a:cubicBezTo>
                    <a:pt x="247" y="173"/>
                    <a:pt x="228" y="165"/>
                    <a:pt x="210" y="165"/>
                  </a:cubicBezTo>
                  <a:cubicBezTo>
                    <a:pt x="184" y="165"/>
                    <a:pt x="158" y="183"/>
                    <a:pt x="158" y="214"/>
                  </a:cubicBezTo>
                  <a:cubicBezTo>
                    <a:pt x="161" y="304"/>
                    <a:pt x="97" y="352"/>
                    <a:pt x="61" y="419"/>
                  </a:cubicBezTo>
                  <a:cubicBezTo>
                    <a:pt x="30" y="471"/>
                    <a:pt x="1" y="520"/>
                    <a:pt x="61" y="573"/>
                  </a:cubicBezTo>
                  <a:cubicBezTo>
                    <a:pt x="83" y="587"/>
                    <a:pt x="113" y="595"/>
                    <a:pt x="142" y="595"/>
                  </a:cubicBezTo>
                  <a:cubicBezTo>
                    <a:pt x="187" y="595"/>
                    <a:pt x="228" y="584"/>
                    <a:pt x="254" y="557"/>
                  </a:cubicBezTo>
                  <a:cubicBezTo>
                    <a:pt x="289" y="520"/>
                    <a:pt x="322" y="483"/>
                    <a:pt x="375" y="483"/>
                  </a:cubicBezTo>
                  <a:cubicBezTo>
                    <a:pt x="385" y="483"/>
                    <a:pt x="397" y="487"/>
                    <a:pt x="411" y="490"/>
                  </a:cubicBezTo>
                  <a:cubicBezTo>
                    <a:pt x="430" y="494"/>
                    <a:pt x="453" y="497"/>
                    <a:pt x="472" y="497"/>
                  </a:cubicBezTo>
                  <a:cubicBezTo>
                    <a:pt x="513" y="497"/>
                    <a:pt x="546" y="479"/>
                    <a:pt x="535" y="397"/>
                  </a:cubicBezTo>
                  <a:cubicBezTo>
                    <a:pt x="532" y="366"/>
                    <a:pt x="568" y="333"/>
                    <a:pt x="573" y="292"/>
                  </a:cubicBezTo>
                  <a:cubicBezTo>
                    <a:pt x="580" y="254"/>
                    <a:pt x="606" y="240"/>
                    <a:pt x="640" y="240"/>
                  </a:cubicBezTo>
                  <a:cubicBezTo>
                    <a:pt x="647" y="240"/>
                    <a:pt x="655" y="243"/>
                    <a:pt x="663" y="243"/>
                  </a:cubicBezTo>
                  <a:cubicBezTo>
                    <a:pt x="689" y="251"/>
                    <a:pt x="711" y="270"/>
                    <a:pt x="737" y="270"/>
                  </a:cubicBezTo>
                  <a:cubicBezTo>
                    <a:pt x="741" y="270"/>
                    <a:pt x="744" y="270"/>
                    <a:pt x="752" y="266"/>
                  </a:cubicBezTo>
                  <a:cubicBezTo>
                    <a:pt x="737" y="251"/>
                    <a:pt x="725" y="228"/>
                    <a:pt x="708" y="217"/>
                  </a:cubicBezTo>
                  <a:cubicBezTo>
                    <a:pt x="632" y="165"/>
                    <a:pt x="618" y="102"/>
                    <a:pt x="658" y="23"/>
                  </a:cubicBezTo>
                  <a:cubicBezTo>
                    <a:pt x="658" y="16"/>
                    <a:pt x="655" y="12"/>
                    <a:pt x="655" y="4"/>
                  </a:cubicBezTo>
                  <a:cubicBezTo>
                    <a:pt x="655" y="0"/>
                    <a:pt x="655" y="0"/>
                    <a:pt x="6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11"/>
            <p:cNvSpPr/>
            <p:nvPr/>
          </p:nvSpPr>
          <p:spPr>
            <a:xfrm>
              <a:off x="-2175772" y="-722076"/>
              <a:ext cx="28793" cy="40397"/>
            </a:xfrm>
            <a:custGeom>
              <a:avLst/>
              <a:gdLst/>
              <a:ahLst/>
              <a:cxnLst/>
              <a:rect l="l" t="t" r="r" b="b"/>
              <a:pathLst>
                <a:path w="603" h="846" extrusionOk="0">
                  <a:moveTo>
                    <a:pt x="561" y="1"/>
                  </a:moveTo>
                  <a:cubicBezTo>
                    <a:pt x="558" y="1"/>
                    <a:pt x="550" y="4"/>
                    <a:pt x="542" y="4"/>
                  </a:cubicBezTo>
                  <a:cubicBezTo>
                    <a:pt x="389" y="61"/>
                    <a:pt x="213" y="30"/>
                    <a:pt x="68" y="128"/>
                  </a:cubicBezTo>
                  <a:cubicBezTo>
                    <a:pt x="19" y="161"/>
                    <a:pt x="1" y="184"/>
                    <a:pt x="16" y="237"/>
                  </a:cubicBezTo>
                  <a:cubicBezTo>
                    <a:pt x="53" y="225"/>
                    <a:pt x="87" y="218"/>
                    <a:pt x="113" y="218"/>
                  </a:cubicBezTo>
                  <a:cubicBezTo>
                    <a:pt x="161" y="218"/>
                    <a:pt x="191" y="247"/>
                    <a:pt x="218" y="315"/>
                  </a:cubicBezTo>
                  <a:cubicBezTo>
                    <a:pt x="285" y="352"/>
                    <a:pt x="213" y="412"/>
                    <a:pt x="244" y="453"/>
                  </a:cubicBezTo>
                  <a:cubicBezTo>
                    <a:pt x="375" y="491"/>
                    <a:pt x="415" y="603"/>
                    <a:pt x="337" y="696"/>
                  </a:cubicBezTo>
                  <a:cubicBezTo>
                    <a:pt x="303" y="779"/>
                    <a:pt x="236" y="782"/>
                    <a:pt x="165" y="782"/>
                  </a:cubicBezTo>
                  <a:lnTo>
                    <a:pt x="116" y="782"/>
                  </a:lnTo>
                  <a:cubicBezTo>
                    <a:pt x="142" y="823"/>
                    <a:pt x="168" y="846"/>
                    <a:pt x="199" y="846"/>
                  </a:cubicBezTo>
                  <a:cubicBezTo>
                    <a:pt x="221" y="846"/>
                    <a:pt x="247" y="831"/>
                    <a:pt x="273" y="797"/>
                  </a:cubicBezTo>
                  <a:cubicBezTo>
                    <a:pt x="285" y="786"/>
                    <a:pt x="303" y="779"/>
                    <a:pt x="322" y="767"/>
                  </a:cubicBezTo>
                  <a:cubicBezTo>
                    <a:pt x="385" y="741"/>
                    <a:pt x="427" y="711"/>
                    <a:pt x="442" y="625"/>
                  </a:cubicBezTo>
                  <a:cubicBezTo>
                    <a:pt x="453" y="558"/>
                    <a:pt x="453" y="532"/>
                    <a:pt x="397" y="487"/>
                  </a:cubicBezTo>
                  <a:cubicBezTo>
                    <a:pt x="285" y="394"/>
                    <a:pt x="263" y="292"/>
                    <a:pt x="311" y="165"/>
                  </a:cubicBezTo>
                  <a:lnTo>
                    <a:pt x="311" y="165"/>
                  </a:lnTo>
                  <a:cubicBezTo>
                    <a:pt x="356" y="180"/>
                    <a:pt x="363" y="247"/>
                    <a:pt x="415" y="251"/>
                  </a:cubicBezTo>
                  <a:cubicBezTo>
                    <a:pt x="490" y="251"/>
                    <a:pt x="603" y="106"/>
                    <a:pt x="587" y="35"/>
                  </a:cubicBezTo>
                  <a:cubicBezTo>
                    <a:pt x="584" y="16"/>
                    <a:pt x="580" y="1"/>
                    <a:pt x="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11"/>
            <p:cNvSpPr/>
            <p:nvPr/>
          </p:nvSpPr>
          <p:spPr>
            <a:xfrm>
              <a:off x="-2144878" y="-1312170"/>
              <a:ext cx="21058" cy="25928"/>
            </a:xfrm>
            <a:custGeom>
              <a:avLst/>
              <a:gdLst/>
              <a:ahLst/>
              <a:cxnLst/>
              <a:rect l="l" t="t" r="r" b="b"/>
              <a:pathLst>
                <a:path w="441" h="543" extrusionOk="0">
                  <a:moveTo>
                    <a:pt x="176" y="214"/>
                  </a:moveTo>
                  <a:lnTo>
                    <a:pt x="176" y="214"/>
                  </a:lnTo>
                  <a:cubicBezTo>
                    <a:pt x="225" y="240"/>
                    <a:pt x="209" y="285"/>
                    <a:pt x="221" y="318"/>
                  </a:cubicBezTo>
                  <a:cubicBezTo>
                    <a:pt x="225" y="322"/>
                    <a:pt x="225" y="322"/>
                    <a:pt x="228" y="322"/>
                  </a:cubicBezTo>
                  <a:cubicBezTo>
                    <a:pt x="235" y="322"/>
                    <a:pt x="247" y="314"/>
                    <a:pt x="254" y="307"/>
                  </a:cubicBezTo>
                  <a:cubicBezTo>
                    <a:pt x="266" y="304"/>
                    <a:pt x="277" y="296"/>
                    <a:pt x="284" y="296"/>
                  </a:cubicBezTo>
                  <a:cubicBezTo>
                    <a:pt x="296" y="296"/>
                    <a:pt x="303" y="307"/>
                    <a:pt x="303" y="344"/>
                  </a:cubicBezTo>
                  <a:cubicBezTo>
                    <a:pt x="303" y="397"/>
                    <a:pt x="340" y="453"/>
                    <a:pt x="266" y="475"/>
                  </a:cubicBezTo>
                  <a:lnTo>
                    <a:pt x="251" y="475"/>
                  </a:lnTo>
                  <a:cubicBezTo>
                    <a:pt x="213" y="475"/>
                    <a:pt x="183" y="438"/>
                    <a:pt x="180" y="385"/>
                  </a:cubicBezTo>
                  <a:lnTo>
                    <a:pt x="180" y="352"/>
                  </a:lnTo>
                  <a:cubicBezTo>
                    <a:pt x="180" y="307"/>
                    <a:pt x="154" y="266"/>
                    <a:pt x="176" y="214"/>
                  </a:cubicBezTo>
                  <a:close/>
                  <a:moveTo>
                    <a:pt x="292" y="0"/>
                  </a:moveTo>
                  <a:cubicBezTo>
                    <a:pt x="202" y="16"/>
                    <a:pt x="131" y="79"/>
                    <a:pt x="60" y="157"/>
                  </a:cubicBezTo>
                  <a:cubicBezTo>
                    <a:pt x="4" y="221"/>
                    <a:pt x="34" y="296"/>
                    <a:pt x="15" y="363"/>
                  </a:cubicBezTo>
                  <a:cubicBezTo>
                    <a:pt x="0" y="408"/>
                    <a:pt x="78" y="397"/>
                    <a:pt x="109" y="427"/>
                  </a:cubicBezTo>
                  <a:cubicBezTo>
                    <a:pt x="127" y="449"/>
                    <a:pt x="149" y="471"/>
                    <a:pt x="165" y="497"/>
                  </a:cubicBezTo>
                  <a:cubicBezTo>
                    <a:pt x="187" y="528"/>
                    <a:pt x="221" y="542"/>
                    <a:pt x="251" y="542"/>
                  </a:cubicBezTo>
                  <a:cubicBezTo>
                    <a:pt x="273" y="542"/>
                    <a:pt x="292" y="535"/>
                    <a:pt x="303" y="523"/>
                  </a:cubicBezTo>
                  <a:cubicBezTo>
                    <a:pt x="404" y="408"/>
                    <a:pt x="441" y="277"/>
                    <a:pt x="430" y="128"/>
                  </a:cubicBezTo>
                  <a:cubicBezTo>
                    <a:pt x="427" y="79"/>
                    <a:pt x="340" y="0"/>
                    <a:pt x="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1"/>
            <p:cNvSpPr/>
            <p:nvPr/>
          </p:nvSpPr>
          <p:spPr>
            <a:xfrm>
              <a:off x="-2354453" y="-1213662"/>
              <a:ext cx="24496" cy="30035"/>
            </a:xfrm>
            <a:custGeom>
              <a:avLst/>
              <a:gdLst/>
              <a:ahLst/>
              <a:cxnLst/>
              <a:rect l="l" t="t" r="r" b="b"/>
              <a:pathLst>
                <a:path w="513" h="629" extrusionOk="0">
                  <a:moveTo>
                    <a:pt x="109" y="1"/>
                  </a:moveTo>
                  <a:cubicBezTo>
                    <a:pt x="97" y="1"/>
                    <a:pt x="94" y="5"/>
                    <a:pt x="87" y="5"/>
                  </a:cubicBezTo>
                  <a:cubicBezTo>
                    <a:pt x="83" y="75"/>
                    <a:pt x="19" y="98"/>
                    <a:pt x="30" y="158"/>
                  </a:cubicBezTo>
                  <a:cubicBezTo>
                    <a:pt x="38" y="154"/>
                    <a:pt x="45" y="154"/>
                    <a:pt x="49" y="154"/>
                  </a:cubicBezTo>
                  <a:cubicBezTo>
                    <a:pt x="64" y="154"/>
                    <a:pt x="75" y="158"/>
                    <a:pt x="83" y="170"/>
                  </a:cubicBezTo>
                  <a:cubicBezTo>
                    <a:pt x="102" y="158"/>
                    <a:pt x="94" y="135"/>
                    <a:pt x="102" y="120"/>
                  </a:cubicBezTo>
                  <a:cubicBezTo>
                    <a:pt x="116" y="98"/>
                    <a:pt x="132" y="87"/>
                    <a:pt x="150" y="87"/>
                  </a:cubicBezTo>
                  <a:cubicBezTo>
                    <a:pt x="161" y="87"/>
                    <a:pt x="176" y="94"/>
                    <a:pt x="187" y="120"/>
                  </a:cubicBezTo>
                  <a:cubicBezTo>
                    <a:pt x="202" y="147"/>
                    <a:pt x="199" y="184"/>
                    <a:pt x="236" y="184"/>
                  </a:cubicBezTo>
                  <a:cubicBezTo>
                    <a:pt x="244" y="184"/>
                    <a:pt x="251" y="184"/>
                    <a:pt x="259" y="180"/>
                  </a:cubicBezTo>
                  <a:lnTo>
                    <a:pt x="263" y="180"/>
                  </a:lnTo>
                  <a:cubicBezTo>
                    <a:pt x="277" y="180"/>
                    <a:pt x="266" y="229"/>
                    <a:pt x="259" y="240"/>
                  </a:cubicBezTo>
                  <a:cubicBezTo>
                    <a:pt x="232" y="285"/>
                    <a:pt x="254" y="319"/>
                    <a:pt x="273" y="360"/>
                  </a:cubicBezTo>
                  <a:cubicBezTo>
                    <a:pt x="187" y="327"/>
                    <a:pt x="173" y="218"/>
                    <a:pt x="87" y="196"/>
                  </a:cubicBezTo>
                  <a:cubicBezTo>
                    <a:pt x="83" y="218"/>
                    <a:pt x="71" y="237"/>
                    <a:pt x="49" y="248"/>
                  </a:cubicBezTo>
                  <a:cubicBezTo>
                    <a:pt x="8" y="327"/>
                    <a:pt x="8" y="408"/>
                    <a:pt x="1" y="494"/>
                  </a:cubicBezTo>
                  <a:cubicBezTo>
                    <a:pt x="12" y="506"/>
                    <a:pt x="23" y="510"/>
                    <a:pt x="30" y="510"/>
                  </a:cubicBezTo>
                  <a:cubicBezTo>
                    <a:pt x="53" y="510"/>
                    <a:pt x="71" y="476"/>
                    <a:pt x="94" y="476"/>
                  </a:cubicBezTo>
                  <a:cubicBezTo>
                    <a:pt x="97" y="446"/>
                    <a:pt x="116" y="427"/>
                    <a:pt x="132" y="408"/>
                  </a:cubicBezTo>
                  <a:cubicBezTo>
                    <a:pt x="169" y="427"/>
                    <a:pt x="132" y="453"/>
                    <a:pt x="147" y="472"/>
                  </a:cubicBezTo>
                  <a:lnTo>
                    <a:pt x="154" y="472"/>
                  </a:lnTo>
                  <a:cubicBezTo>
                    <a:pt x="173" y="472"/>
                    <a:pt x="184" y="461"/>
                    <a:pt x="199" y="449"/>
                  </a:cubicBezTo>
                  <a:cubicBezTo>
                    <a:pt x="210" y="442"/>
                    <a:pt x="225" y="431"/>
                    <a:pt x="244" y="431"/>
                  </a:cubicBezTo>
                  <a:cubicBezTo>
                    <a:pt x="251" y="431"/>
                    <a:pt x="259" y="431"/>
                    <a:pt x="266" y="434"/>
                  </a:cubicBezTo>
                  <a:cubicBezTo>
                    <a:pt x="266" y="484"/>
                    <a:pt x="228" y="539"/>
                    <a:pt x="270" y="588"/>
                  </a:cubicBezTo>
                  <a:cubicBezTo>
                    <a:pt x="277" y="596"/>
                    <a:pt x="251" y="610"/>
                    <a:pt x="236" y="614"/>
                  </a:cubicBezTo>
                  <a:cubicBezTo>
                    <a:pt x="259" y="622"/>
                    <a:pt x="277" y="629"/>
                    <a:pt x="296" y="629"/>
                  </a:cubicBezTo>
                  <a:cubicBezTo>
                    <a:pt x="333" y="629"/>
                    <a:pt x="363" y="614"/>
                    <a:pt x="393" y="588"/>
                  </a:cubicBezTo>
                  <a:cubicBezTo>
                    <a:pt x="393" y="588"/>
                    <a:pt x="393" y="584"/>
                    <a:pt x="389" y="584"/>
                  </a:cubicBezTo>
                  <a:cubicBezTo>
                    <a:pt x="385" y="584"/>
                    <a:pt x="382" y="588"/>
                    <a:pt x="375" y="588"/>
                  </a:cubicBezTo>
                  <a:cubicBezTo>
                    <a:pt x="371" y="591"/>
                    <a:pt x="363" y="591"/>
                    <a:pt x="359" y="591"/>
                  </a:cubicBezTo>
                  <a:cubicBezTo>
                    <a:pt x="349" y="591"/>
                    <a:pt x="344" y="588"/>
                    <a:pt x="337" y="577"/>
                  </a:cubicBezTo>
                  <a:cubicBezTo>
                    <a:pt x="326" y="546"/>
                    <a:pt x="322" y="517"/>
                    <a:pt x="352" y="491"/>
                  </a:cubicBezTo>
                  <a:cubicBezTo>
                    <a:pt x="367" y="476"/>
                    <a:pt x="382" y="453"/>
                    <a:pt x="408" y="453"/>
                  </a:cubicBezTo>
                  <a:cubicBezTo>
                    <a:pt x="411" y="453"/>
                    <a:pt x="416" y="453"/>
                    <a:pt x="420" y="457"/>
                  </a:cubicBezTo>
                  <a:cubicBezTo>
                    <a:pt x="449" y="465"/>
                    <a:pt x="461" y="491"/>
                    <a:pt x="442" y="520"/>
                  </a:cubicBezTo>
                  <a:cubicBezTo>
                    <a:pt x="427" y="543"/>
                    <a:pt x="401" y="554"/>
                    <a:pt x="397" y="584"/>
                  </a:cubicBezTo>
                  <a:cubicBezTo>
                    <a:pt x="430" y="580"/>
                    <a:pt x="456" y="565"/>
                    <a:pt x="483" y="543"/>
                  </a:cubicBezTo>
                  <a:cubicBezTo>
                    <a:pt x="479" y="536"/>
                    <a:pt x="479" y="528"/>
                    <a:pt x="483" y="520"/>
                  </a:cubicBezTo>
                  <a:cubicBezTo>
                    <a:pt x="483" y="498"/>
                    <a:pt x="494" y="479"/>
                    <a:pt x="513" y="468"/>
                  </a:cubicBezTo>
                  <a:cubicBezTo>
                    <a:pt x="513" y="453"/>
                    <a:pt x="509" y="439"/>
                    <a:pt x="509" y="423"/>
                  </a:cubicBezTo>
                  <a:cubicBezTo>
                    <a:pt x="461" y="416"/>
                    <a:pt x="382" y="434"/>
                    <a:pt x="442" y="341"/>
                  </a:cubicBezTo>
                  <a:cubicBezTo>
                    <a:pt x="446" y="337"/>
                    <a:pt x="442" y="319"/>
                    <a:pt x="438" y="319"/>
                  </a:cubicBezTo>
                  <a:cubicBezTo>
                    <a:pt x="337" y="285"/>
                    <a:pt x="385" y="117"/>
                    <a:pt x="251" y="113"/>
                  </a:cubicBezTo>
                  <a:cubicBezTo>
                    <a:pt x="270" y="68"/>
                    <a:pt x="304" y="57"/>
                    <a:pt x="341" y="53"/>
                  </a:cubicBezTo>
                  <a:cubicBezTo>
                    <a:pt x="333" y="42"/>
                    <a:pt x="318" y="35"/>
                    <a:pt x="307" y="35"/>
                  </a:cubicBezTo>
                  <a:cubicBezTo>
                    <a:pt x="299" y="35"/>
                    <a:pt x="296" y="35"/>
                    <a:pt x="289" y="39"/>
                  </a:cubicBezTo>
                  <a:cubicBezTo>
                    <a:pt x="266" y="46"/>
                    <a:pt x="244" y="49"/>
                    <a:pt x="218" y="49"/>
                  </a:cubicBezTo>
                  <a:cubicBezTo>
                    <a:pt x="184" y="49"/>
                    <a:pt x="147" y="3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1"/>
            <p:cNvSpPr/>
            <p:nvPr/>
          </p:nvSpPr>
          <p:spPr>
            <a:xfrm>
              <a:off x="-2172573" y="-1092043"/>
              <a:ext cx="30799" cy="22681"/>
            </a:xfrm>
            <a:custGeom>
              <a:avLst/>
              <a:gdLst/>
              <a:ahLst/>
              <a:cxnLst/>
              <a:rect l="l" t="t" r="r" b="b"/>
              <a:pathLst>
                <a:path w="645" h="475" extrusionOk="0">
                  <a:moveTo>
                    <a:pt x="117" y="0"/>
                  </a:moveTo>
                  <a:cubicBezTo>
                    <a:pt x="106" y="0"/>
                    <a:pt x="94" y="22"/>
                    <a:pt x="72" y="85"/>
                  </a:cubicBezTo>
                  <a:cubicBezTo>
                    <a:pt x="65" y="56"/>
                    <a:pt x="56" y="30"/>
                    <a:pt x="49" y="4"/>
                  </a:cubicBezTo>
                  <a:lnTo>
                    <a:pt x="49" y="4"/>
                  </a:lnTo>
                  <a:cubicBezTo>
                    <a:pt x="1" y="116"/>
                    <a:pt x="34" y="250"/>
                    <a:pt x="124" y="306"/>
                  </a:cubicBezTo>
                  <a:cubicBezTo>
                    <a:pt x="158" y="328"/>
                    <a:pt x="177" y="359"/>
                    <a:pt x="203" y="389"/>
                  </a:cubicBezTo>
                  <a:cubicBezTo>
                    <a:pt x="263" y="467"/>
                    <a:pt x="360" y="456"/>
                    <a:pt x="446" y="475"/>
                  </a:cubicBezTo>
                  <a:cubicBezTo>
                    <a:pt x="460" y="471"/>
                    <a:pt x="475" y="471"/>
                    <a:pt x="491" y="467"/>
                  </a:cubicBezTo>
                  <a:cubicBezTo>
                    <a:pt x="491" y="463"/>
                    <a:pt x="494" y="463"/>
                    <a:pt x="494" y="459"/>
                  </a:cubicBezTo>
                  <a:cubicBezTo>
                    <a:pt x="505" y="444"/>
                    <a:pt x="517" y="430"/>
                    <a:pt x="532" y="415"/>
                  </a:cubicBezTo>
                  <a:lnTo>
                    <a:pt x="513" y="415"/>
                  </a:lnTo>
                  <a:cubicBezTo>
                    <a:pt x="498" y="415"/>
                    <a:pt x="479" y="411"/>
                    <a:pt x="468" y="396"/>
                  </a:cubicBezTo>
                  <a:cubicBezTo>
                    <a:pt x="446" y="373"/>
                    <a:pt x="465" y="347"/>
                    <a:pt x="472" y="325"/>
                  </a:cubicBezTo>
                  <a:cubicBezTo>
                    <a:pt x="475" y="314"/>
                    <a:pt x="483" y="310"/>
                    <a:pt x="494" y="310"/>
                  </a:cubicBezTo>
                  <a:cubicBezTo>
                    <a:pt x="498" y="310"/>
                    <a:pt x="505" y="310"/>
                    <a:pt x="510" y="314"/>
                  </a:cubicBezTo>
                  <a:cubicBezTo>
                    <a:pt x="532" y="325"/>
                    <a:pt x="539" y="344"/>
                    <a:pt x="532" y="370"/>
                  </a:cubicBezTo>
                  <a:cubicBezTo>
                    <a:pt x="527" y="385"/>
                    <a:pt x="532" y="399"/>
                    <a:pt x="532" y="415"/>
                  </a:cubicBezTo>
                  <a:cubicBezTo>
                    <a:pt x="569" y="407"/>
                    <a:pt x="606" y="399"/>
                    <a:pt x="644" y="392"/>
                  </a:cubicBezTo>
                  <a:lnTo>
                    <a:pt x="644" y="370"/>
                  </a:lnTo>
                  <a:lnTo>
                    <a:pt x="622" y="370"/>
                  </a:lnTo>
                  <a:cubicBezTo>
                    <a:pt x="617" y="370"/>
                    <a:pt x="614" y="370"/>
                    <a:pt x="610" y="366"/>
                  </a:cubicBezTo>
                  <a:cubicBezTo>
                    <a:pt x="569" y="336"/>
                    <a:pt x="640" y="284"/>
                    <a:pt x="595" y="265"/>
                  </a:cubicBezTo>
                  <a:cubicBezTo>
                    <a:pt x="558" y="250"/>
                    <a:pt x="517" y="242"/>
                    <a:pt x="491" y="209"/>
                  </a:cubicBezTo>
                  <a:cubicBezTo>
                    <a:pt x="415" y="202"/>
                    <a:pt x="405" y="138"/>
                    <a:pt x="375" y="90"/>
                  </a:cubicBezTo>
                  <a:cubicBezTo>
                    <a:pt x="337" y="108"/>
                    <a:pt x="318" y="142"/>
                    <a:pt x="296" y="175"/>
                  </a:cubicBezTo>
                  <a:cubicBezTo>
                    <a:pt x="289" y="242"/>
                    <a:pt x="255" y="276"/>
                    <a:pt x="196" y="276"/>
                  </a:cubicBezTo>
                  <a:cubicBezTo>
                    <a:pt x="184" y="276"/>
                    <a:pt x="169" y="276"/>
                    <a:pt x="151" y="273"/>
                  </a:cubicBezTo>
                  <a:cubicBezTo>
                    <a:pt x="135" y="224"/>
                    <a:pt x="203" y="171"/>
                    <a:pt x="151" y="123"/>
                  </a:cubicBezTo>
                  <a:cubicBezTo>
                    <a:pt x="151" y="119"/>
                    <a:pt x="161" y="93"/>
                    <a:pt x="173" y="85"/>
                  </a:cubicBezTo>
                  <a:cubicBezTo>
                    <a:pt x="180" y="82"/>
                    <a:pt x="187" y="82"/>
                    <a:pt x="196" y="82"/>
                  </a:cubicBezTo>
                  <a:cubicBezTo>
                    <a:pt x="206" y="82"/>
                    <a:pt x="218" y="85"/>
                    <a:pt x="222" y="101"/>
                  </a:cubicBezTo>
                  <a:cubicBezTo>
                    <a:pt x="229" y="119"/>
                    <a:pt x="232" y="135"/>
                    <a:pt x="251" y="135"/>
                  </a:cubicBezTo>
                  <a:lnTo>
                    <a:pt x="266" y="135"/>
                  </a:lnTo>
                  <a:cubicBezTo>
                    <a:pt x="258" y="101"/>
                    <a:pt x="348" y="108"/>
                    <a:pt x="296" y="56"/>
                  </a:cubicBezTo>
                  <a:cubicBezTo>
                    <a:pt x="244" y="40"/>
                    <a:pt x="180" y="63"/>
                    <a:pt x="135" y="11"/>
                  </a:cubicBezTo>
                  <a:cubicBezTo>
                    <a:pt x="128" y="7"/>
                    <a:pt x="120"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11"/>
            <p:cNvSpPr/>
            <p:nvPr/>
          </p:nvSpPr>
          <p:spPr>
            <a:xfrm>
              <a:off x="-2160588" y="-1107944"/>
              <a:ext cx="25403" cy="24257"/>
            </a:xfrm>
            <a:custGeom>
              <a:avLst/>
              <a:gdLst/>
              <a:ahLst/>
              <a:cxnLst/>
              <a:rect l="l" t="t" r="r" b="b"/>
              <a:pathLst>
                <a:path w="532" h="508" extrusionOk="0">
                  <a:moveTo>
                    <a:pt x="209" y="0"/>
                  </a:moveTo>
                  <a:cubicBezTo>
                    <a:pt x="206" y="4"/>
                    <a:pt x="202" y="4"/>
                    <a:pt x="198" y="4"/>
                  </a:cubicBezTo>
                  <a:cubicBezTo>
                    <a:pt x="161" y="19"/>
                    <a:pt x="169" y="75"/>
                    <a:pt x="131" y="90"/>
                  </a:cubicBezTo>
                  <a:cubicBezTo>
                    <a:pt x="135" y="93"/>
                    <a:pt x="138" y="101"/>
                    <a:pt x="146" y="109"/>
                  </a:cubicBezTo>
                  <a:cubicBezTo>
                    <a:pt x="161" y="131"/>
                    <a:pt x="183" y="154"/>
                    <a:pt x="146" y="172"/>
                  </a:cubicBezTo>
                  <a:cubicBezTo>
                    <a:pt x="142" y="172"/>
                    <a:pt x="138" y="176"/>
                    <a:pt x="135" y="176"/>
                  </a:cubicBezTo>
                  <a:cubicBezTo>
                    <a:pt x="116" y="176"/>
                    <a:pt x="102" y="157"/>
                    <a:pt x="102" y="135"/>
                  </a:cubicBezTo>
                  <a:cubicBezTo>
                    <a:pt x="97" y="116"/>
                    <a:pt x="97" y="101"/>
                    <a:pt x="83" y="101"/>
                  </a:cubicBezTo>
                  <a:lnTo>
                    <a:pt x="75" y="101"/>
                  </a:lnTo>
                  <a:cubicBezTo>
                    <a:pt x="67" y="109"/>
                    <a:pt x="64" y="116"/>
                    <a:pt x="57" y="123"/>
                  </a:cubicBezTo>
                  <a:cubicBezTo>
                    <a:pt x="60" y="127"/>
                    <a:pt x="64" y="135"/>
                    <a:pt x="64" y="138"/>
                  </a:cubicBezTo>
                  <a:cubicBezTo>
                    <a:pt x="86" y="190"/>
                    <a:pt x="60" y="239"/>
                    <a:pt x="34" y="277"/>
                  </a:cubicBezTo>
                  <a:cubicBezTo>
                    <a:pt x="0" y="325"/>
                    <a:pt x="26" y="355"/>
                    <a:pt x="45" y="389"/>
                  </a:cubicBezTo>
                  <a:cubicBezTo>
                    <a:pt x="97" y="441"/>
                    <a:pt x="7" y="434"/>
                    <a:pt x="15" y="468"/>
                  </a:cubicBezTo>
                  <a:cubicBezTo>
                    <a:pt x="23" y="478"/>
                    <a:pt x="34" y="494"/>
                    <a:pt x="45" y="508"/>
                  </a:cubicBezTo>
                  <a:cubicBezTo>
                    <a:pt x="67" y="475"/>
                    <a:pt x="86" y="441"/>
                    <a:pt x="124" y="423"/>
                  </a:cubicBezTo>
                  <a:cubicBezTo>
                    <a:pt x="128" y="404"/>
                    <a:pt x="135" y="381"/>
                    <a:pt x="154" y="381"/>
                  </a:cubicBezTo>
                  <a:lnTo>
                    <a:pt x="183" y="381"/>
                  </a:lnTo>
                  <a:cubicBezTo>
                    <a:pt x="236" y="381"/>
                    <a:pt x="250" y="344"/>
                    <a:pt x="247" y="292"/>
                  </a:cubicBezTo>
                  <a:lnTo>
                    <a:pt x="247" y="292"/>
                  </a:lnTo>
                  <a:cubicBezTo>
                    <a:pt x="288" y="295"/>
                    <a:pt x="311" y="329"/>
                    <a:pt x="344" y="329"/>
                  </a:cubicBezTo>
                  <a:cubicBezTo>
                    <a:pt x="348" y="329"/>
                    <a:pt x="355" y="329"/>
                    <a:pt x="363" y="325"/>
                  </a:cubicBezTo>
                  <a:cubicBezTo>
                    <a:pt x="385" y="311"/>
                    <a:pt x="363" y="295"/>
                    <a:pt x="355" y="280"/>
                  </a:cubicBezTo>
                  <a:cubicBezTo>
                    <a:pt x="340" y="261"/>
                    <a:pt x="329" y="239"/>
                    <a:pt x="355" y="221"/>
                  </a:cubicBezTo>
                  <a:cubicBezTo>
                    <a:pt x="363" y="216"/>
                    <a:pt x="366" y="216"/>
                    <a:pt x="371" y="216"/>
                  </a:cubicBezTo>
                  <a:cubicBezTo>
                    <a:pt x="385" y="216"/>
                    <a:pt x="393" y="232"/>
                    <a:pt x="397" y="243"/>
                  </a:cubicBezTo>
                  <a:cubicBezTo>
                    <a:pt x="404" y="254"/>
                    <a:pt x="416" y="269"/>
                    <a:pt x="426" y="269"/>
                  </a:cubicBezTo>
                  <a:cubicBezTo>
                    <a:pt x="426" y="269"/>
                    <a:pt x="430" y="266"/>
                    <a:pt x="433" y="266"/>
                  </a:cubicBezTo>
                  <a:cubicBezTo>
                    <a:pt x="445" y="254"/>
                    <a:pt x="456" y="250"/>
                    <a:pt x="464" y="250"/>
                  </a:cubicBezTo>
                  <a:cubicBezTo>
                    <a:pt x="490" y="250"/>
                    <a:pt x="490" y="299"/>
                    <a:pt x="512" y="318"/>
                  </a:cubicBezTo>
                  <a:cubicBezTo>
                    <a:pt x="531" y="277"/>
                    <a:pt x="509" y="239"/>
                    <a:pt x="509" y="206"/>
                  </a:cubicBezTo>
                  <a:cubicBezTo>
                    <a:pt x="501" y="135"/>
                    <a:pt x="404" y="116"/>
                    <a:pt x="404" y="37"/>
                  </a:cubicBezTo>
                  <a:cubicBezTo>
                    <a:pt x="393" y="19"/>
                    <a:pt x="374" y="7"/>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11"/>
            <p:cNvSpPr/>
            <p:nvPr/>
          </p:nvSpPr>
          <p:spPr>
            <a:xfrm>
              <a:off x="-2182744" y="-1226173"/>
              <a:ext cx="31085" cy="40253"/>
            </a:xfrm>
            <a:custGeom>
              <a:avLst/>
              <a:gdLst/>
              <a:ahLst/>
              <a:cxnLst/>
              <a:rect l="l" t="t" r="r" b="b"/>
              <a:pathLst>
                <a:path w="651" h="843" extrusionOk="0">
                  <a:moveTo>
                    <a:pt x="378" y="1"/>
                  </a:moveTo>
                  <a:cubicBezTo>
                    <a:pt x="322" y="1"/>
                    <a:pt x="266" y="13"/>
                    <a:pt x="221" y="50"/>
                  </a:cubicBezTo>
                  <a:cubicBezTo>
                    <a:pt x="135" y="118"/>
                    <a:pt x="42" y="180"/>
                    <a:pt x="0" y="289"/>
                  </a:cubicBezTo>
                  <a:lnTo>
                    <a:pt x="5" y="293"/>
                  </a:lnTo>
                  <a:lnTo>
                    <a:pt x="8" y="293"/>
                  </a:lnTo>
                  <a:cubicBezTo>
                    <a:pt x="23" y="293"/>
                    <a:pt x="38" y="285"/>
                    <a:pt x="53" y="278"/>
                  </a:cubicBezTo>
                  <a:cubicBezTo>
                    <a:pt x="68" y="270"/>
                    <a:pt x="83" y="263"/>
                    <a:pt x="98" y="263"/>
                  </a:cubicBezTo>
                  <a:cubicBezTo>
                    <a:pt x="109" y="263"/>
                    <a:pt x="117" y="267"/>
                    <a:pt x="128" y="278"/>
                  </a:cubicBezTo>
                  <a:cubicBezTo>
                    <a:pt x="165" y="319"/>
                    <a:pt x="165" y="382"/>
                    <a:pt x="165" y="439"/>
                  </a:cubicBezTo>
                  <a:cubicBezTo>
                    <a:pt x="162" y="454"/>
                    <a:pt x="165" y="484"/>
                    <a:pt x="147" y="484"/>
                  </a:cubicBezTo>
                  <a:cubicBezTo>
                    <a:pt x="139" y="484"/>
                    <a:pt x="131" y="480"/>
                    <a:pt x="121" y="472"/>
                  </a:cubicBezTo>
                  <a:cubicBezTo>
                    <a:pt x="112" y="468"/>
                    <a:pt x="109" y="468"/>
                    <a:pt x="105" y="468"/>
                  </a:cubicBezTo>
                  <a:cubicBezTo>
                    <a:pt x="95" y="468"/>
                    <a:pt x="90" y="491"/>
                    <a:pt x="83" y="502"/>
                  </a:cubicBezTo>
                  <a:cubicBezTo>
                    <a:pt x="72" y="528"/>
                    <a:pt x="72" y="566"/>
                    <a:pt x="31" y="570"/>
                  </a:cubicBezTo>
                  <a:cubicBezTo>
                    <a:pt x="34" y="629"/>
                    <a:pt x="72" y="656"/>
                    <a:pt x="124" y="670"/>
                  </a:cubicBezTo>
                  <a:cubicBezTo>
                    <a:pt x="154" y="678"/>
                    <a:pt x="173" y="693"/>
                    <a:pt x="150" y="730"/>
                  </a:cubicBezTo>
                  <a:cubicBezTo>
                    <a:pt x="128" y="768"/>
                    <a:pt x="154" y="790"/>
                    <a:pt x="184" y="801"/>
                  </a:cubicBezTo>
                  <a:cubicBezTo>
                    <a:pt x="217" y="813"/>
                    <a:pt x="247" y="842"/>
                    <a:pt x="281" y="842"/>
                  </a:cubicBezTo>
                  <a:cubicBezTo>
                    <a:pt x="292" y="842"/>
                    <a:pt x="300" y="842"/>
                    <a:pt x="307" y="839"/>
                  </a:cubicBezTo>
                  <a:cubicBezTo>
                    <a:pt x="390" y="801"/>
                    <a:pt x="382" y="696"/>
                    <a:pt x="304" y="637"/>
                  </a:cubicBezTo>
                  <a:lnTo>
                    <a:pt x="304" y="637"/>
                  </a:lnTo>
                  <a:cubicBezTo>
                    <a:pt x="307" y="659"/>
                    <a:pt x="314" y="682"/>
                    <a:pt x="314" y="704"/>
                  </a:cubicBezTo>
                  <a:cubicBezTo>
                    <a:pt x="322" y="749"/>
                    <a:pt x="307" y="779"/>
                    <a:pt x="259" y="786"/>
                  </a:cubicBezTo>
                  <a:lnTo>
                    <a:pt x="240" y="786"/>
                  </a:lnTo>
                  <a:cubicBezTo>
                    <a:pt x="202" y="786"/>
                    <a:pt x="191" y="764"/>
                    <a:pt x="199" y="719"/>
                  </a:cubicBezTo>
                  <a:cubicBezTo>
                    <a:pt x="202" y="685"/>
                    <a:pt x="184" y="659"/>
                    <a:pt x="154" y="648"/>
                  </a:cubicBezTo>
                  <a:cubicBezTo>
                    <a:pt x="131" y="641"/>
                    <a:pt x="105" y="629"/>
                    <a:pt x="124" y="599"/>
                  </a:cubicBezTo>
                  <a:cubicBezTo>
                    <a:pt x="131" y="589"/>
                    <a:pt x="139" y="584"/>
                    <a:pt x="143" y="584"/>
                  </a:cubicBezTo>
                  <a:cubicBezTo>
                    <a:pt x="157" y="584"/>
                    <a:pt x="169" y="596"/>
                    <a:pt x="176" y="603"/>
                  </a:cubicBezTo>
                  <a:cubicBezTo>
                    <a:pt x="199" y="629"/>
                    <a:pt x="229" y="641"/>
                    <a:pt x="259" y="641"/>
                  </a:cubicBezTo>
                  <a:lnTo>
                    <a:pt x="281" y="641"/>
                  </a:lnTo>
                  <a:cubicBezTo>
                    <a:pt x="252" y="615"/>
                    <a:pt x="221" y="589"/>
                    <a:pt x="195" y="562"/>
                  </a:cubicBezTo>
                  <a:cubicBezTo>
                    <a:pt x="176" y="539"/>
                    <a:pt x="169" y="513"/>
                    <a:pt x="199" y="494"/>
                  </a:cubicBezTo>
                  <a:cubicBezTo>
                    <a:pt x="247" y="461"/>
                    <a:pt x="300" y="413"/>
                    <a:pt x="359" y="413"/>
                  </a:cubicBezTo>
                  <a:cubicBezTo>
                    <a:pt x="364" y="413"/>
                    <a:pt x="367" y="413"/>
                    <a:pt x="371" y="416"/>
                  </a:cubicBezTo>
                  <a:lnTo>
                    <a:pt x="393" y="416"/>
                  </a:lnTo>
                  <a:cubicBezTo>
                    <a:pt x="505" y="416"/>
                    <a:pt x="550" y="315"/>
                    <a:pt x="651" y="256"/>
                  </a:cubicBezTo>
                  <a:cubicBezTo>
                    <a:pt x="569" y="237"/>
                    <a:pt x="531" y="196"/>
                    <a:pt x="494" y="151"/>
                  </a:cubicBezTo>
                  <a:lnTo>
                    <a:pt x="494" y="151"/>
                  </a:lnTo>
                  <a:cubicBezTo>
                    <a:pt x="505" y="185"/>
                    <a:pt x="479" y="222"/>
                    <a:pt x="509" y="256"/>
                  </a:cubicBezTo>
                  <a:cubicBezTo>
                    <a:pt x="524" y="278"/>
                    <a:pt x="502" y="304"/>
                    <a:pt x="483" y="319"/>
                  </a:cubicBezTo>
                  <a:cubicBezTo>
                    <a:pt x="471" y="353"/>
                    <a:pt x="442" y="353"/>
                    <a:pt x="419" y="364"/>
                  </a:cubicBezTo>
                  <a:cubicBezTo>
                    <a:pt x="364" y="390"/>
                    <a:pt x="326" y="405"/>
                    <a:pt x="296" y="405"/>
                  </a:cubicBezTo>
                  <a:cubicBezTo>
                    <a:pt x="243" y="405"/>
                    <a:pt x="217" y="364"/>
                    <a:pt x="195" y="270"/>
                  </a:cubicBezTo>
                  <a:cubicBezTo>
                    <a:pt x="165" y="144"/>
                    <a:pt x="233" y="50"/>
                    <a:pt x="341" y="50"/>
                  </a:cubicBezTo>
                  <a:cubicBezTo>
                    <a:pt x="356" y="50"/>
                    <a:pt x="367" y="54"/>
                    <a:pt x="382" y="54"/>
                  </a:cubicBezTo>
                  <a:cubicBezTo>
                    <a:pt x="442" y="61"/>
                    <a:pt x="445" y="132"/>
                    <a:pt x="494" y="151"/>
                  </a:cubicBezTo>
                  <a:cubicBezTo>
                    <a:pt x="502" y="91"/>
                    <a:pt x="516" y="13"/>
                    <a:pt x="438" y="5"/>
                  </a:cubicBezTo>
                  <a:cubicBezTo>
                    <a:pt x="419" y="1"/>
                    <a:pt x="400"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11"/>
            <p:cNvSpPr/>
            <p:nvPr/>
          </p:nvSpPr>
          <p:spPr>
            <a:xfrm>
              <a:off x="-2122054" y="-1112050"/>
              <a:ext cx="22013" cy="23589"/>
            </a:xfrm>
            <a:custGeom>
              <a:avLst/>
              <a:gdLst/>
              <a:ahLst/>
              <a:cxnLst/>
              <a:rect l="l" t="t" r="r" b="b"/>
              <a:pathLst>
                <a:path w="461" h="494" extrusionOk="0">
                  <a:moveTo>
                    <a:pt x="237" y="0"/>
                  </a:moveTo>
                  <a:lnTo>
                    <a:pt x="240" y="7"/>
                  </a:lnTo>
                  <a:cubicBezTo>
                    <a:pt x="214" y="97"/>
                    <a:pt x="202" y="123"/>
                    <a:pt x="158" y="123"/>
                  </a:cubicBezTo>
                  <a:cubicBezTo>
                    <a:pt x="142" y="123"/>
                    <a:pt x="124" y="119"/>
                    <a:pt x="102" y="116"/>
                  </a:cubicBezTo>
                  <a:lnTo>
                    <a:pt x="102" y="116"/>
                  </a:lnTo>
                  <a:cubicBezTo>
                    <a:pt x="90" y="164"/>
                    <a:pt x="124" y="161"/>
                    <a:pt x="154" y="164"/>
                  </a:cubicBezTo>
                  <a:cubicBezTo>
                    <a:pt x="173" y="168"/>
                    <a:pt x="195" y="179"/>
                    <a:pt x="195" y="202"/>
                  </a:cubicBezTo>
                  <a:cubicBezTo>
                    <a:pt x="195" y="221"/>
                    <a:pt x="180" y="228"/>
                    <a:pt x="165" y="228"/>
                  </a:cubicBezTo>
                  <a:cubicBezTo>
                    <a:pt x="161" y="228"/>
                    <a:pt x="158" y="228"/>
                    <a:pt x="154" y="224"/>
                  </a:cubicBezTo>
                  <a:cubicBezTo>
                    <a:pt x="139" y="221"/>
                    <a:pt x="128" y="217"/>
                    <a:pt x="116" y="217"/>
                  </a:cubicBezTo>
                  <a:cubicBezTo>
                    <a:pt x="64" y="217"/>
                    <a:pt x="68" y="295"/>
                    <a:pt x="27" y="318"/>
                  </a:cubicBezTo>
                  <a:cubicBezTo>
                    <a:pt x="1" y="336"/>
                    <a:pt x="83" y="407"/>
                    <a:pt x="139" y="407"/>
                  </a:cubicBezTo>
                  <a:lnTo>
                    <a:pt x="150" y="407"/>
                  </a:lnTo>
                  <a:cubicBezTo>
                    <a:pt x="158" y="407"/>
                    <a:pt x="161" y="400"/>
                    <a:pt x="169" y="400"/>
                  </a:cubicBezTo>
                  <a:cubicBezTo>
                    <a:pt x="173" y="400"/>
                    <a:pt x="176" y="400"/>
                    <a:pt x="180" y="404"/>
                  </a:cubicBezTo>
                  <a:cubicBezTo>
                    <a:pt x="187" y="437"/>
                    <a:pt x="165" y="456"/>
                    <a:pt x="150" y="478"/>
                  </a:cubicBezTo>
                  <a:cubicBezTo>
                    <a:pt x="150" y="482"/>
                    <a:pt x="154" y="490"/>
                    <a:pt x="154" y="493"/>
                  </a:cubicBezTo>
                  <a:cubicBezTo>
                    <a:pt x="232" y="490"/>
                    <a:pt x="296" y="441"/>
                    <a:pt x="359" y="404"/>
                  </a:cubicBezTo>
                  <a:cubicBezTo>
                    <a:pt x="367" y="397"/>
                    <a:pt x="371" y="389"/>
                    <a:pt x="378" y="378"/>
                  </a:cubicBezTo>
                  <a:cubicBezTo>
                    <a:pt x="385" y="363"/>
                    <a:pt x="389" y="340"/>
                    <a:pt x="401" y="329"/>
                  </a:cubicBezTo>
                  <a:cubicBezTo>
                    <a:pt x="453" y="269"/>
                    <a:pt x="461" y="209"/>
                    <a:pt x="411" y="145"/>
                  </a:cubicBezTo>
                  <a:cubicBezTo>
                    <a:pt x="401" y="131"/>
                    <a:pt x="401" y="109"/>
                    <a:pt x="397" y="90"/>
                  </a:cubicBezTo>
                  <a:cubicBezTo>
                    <a:pt x="349" y="52"/>
                    <a:pt x="307"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11"/>
            <p:cNvSpPr/>
            <p:nvPr/>
          </p:nvSpPr>
          <p:spPr>
            <a:xfrm>
              <a:off x="-2334111" y="-523770"/>
              <a:ext cx="29128" cy="30417"/>
            </a:xfrm>
            <a:custGeom>
              <a:avLst/>
              <a:gdLst/>
              <a:ahLst/>
              <a:cxnLst/>
              <a:rect l="l" t="t" r="r" b="b"/>
              <a:pathLst>
                <a:path w="610" h="637" extrusionOk="0">
                  <a:moveTo>
                    <a:pt x="416" y="1"/>
                  </a:moveTo>
                  <a:cubicBezTo>
                    <a:pt x="382" y="1"/>
                    <a:pt x="360" y="23"/>
                    <a:pt x="356" y="98"/>
                  </a:cubicBezTo>
                  <a:cubicBezTo>
                    <a:pt x="356" y="102"/>
                    <a:pt x="337" y="106"/>
                    <a:pt x="326" y="106"/>
                  </a:cubicBezTo>
                  <a:lnTo>
                    <a:pt x="318" y="106"/>
                  </a:lnTo>
                  <a:cubicBezTo>
                    <a:pt x="292" y="106"/>
                    <a:pt x="273" y="121"/>
                    <a:pt x="270" y="143"/>
                  </a:cubicBezTo>
                  <a:cubicBezTo>
                    <a:pt x="255" y="233"/>
                    <a:pt x="206" y="251"/>
                    <a:pt x="147" y="251"/>
                  </a:cubicBezTo>
                  <a:cubicBezTo>
                    <a:pt x="120" y="251"/>
                    <a:pt x="94" y="247"/>
                    <a:pt x="72" y="244"/>
                  </a:cubicBezTo>
                  <a:cubicBezTo>
                    <a:pt x="61" y="244"/>
                    <a:pt x="49" y="233"/>
                    <a:pt x="35" y="233"/>
                  </a:cubicBezTo>
                  <a:cubicBezTo>
                    <a:pt x="27" y="233"/>
                    <a:pt x="16" y="240"/>
                    <a:pt x="1" y="259"/>
                  </a:cubicBezTo>
                  <a:cubicBezTo>
                    <a:pt x="128" y="337"/>
                    <a:pt x="221" y="449"/>
                    <a:pt x="266" y="595"/>
                  </a:cubicBezTo>
                  <a:cubicBezTo>
                    <a:pt x="270" y="606"/>
                    <a:pt x="281" y="614"/>
                    <a:pt x="289" y="622"/>
                  </a:cubicBezTo>
                  <a:cubicBezTo>
                    <a:pt x="296" y="629"/>
                    <a:pt x="304" y="637"/>
                    <a:pt x="311" y="637"/>
                  </a:cubicBezTo>
                  <a:cubicBezTo>
                    <a:pt x="318" y="637"/>
                    <a:pt x="322" y="637"/>
                    <a:pt x="330" y="629"/>
                  </a:cubicBezTo>
                  <a:cubicBezTo>
                    <a:pt x="378" y="584"/>
                    <a:pt x="461" y="577"/>
                    <a:pt x="475" y="494"/>
                  </a:cubicBezTo>
                  <a:lnTo>
                    <a:pt x="475" y="494"/>
                  </a:lnTo>
                  <a:cubicBezTo>
                    <a:pt x="446" y="509"/>
                    <a:pt x="416" y="517"/>
                    <a:pt x="389" y="517"/>
                  </a:cubicBezTo>
                  <a:cubicBezTo>
                    <a:pt x="337" y="517"/>
                    <a:pt x="292" y="491"/>
                    <a:pt x="255" y="442"/>
                  </a:cubicBezTo>
                  <a:cubicBezTo>
                    <a:pt x="240" y="420"/>
                    <a:pt x="221" y="404"/>
                    <a:pt x="218" y="378"/>
                  </a:cubicBezTo>
                  <a:cubicBezTo>
                    <a:pt x="210" y="326"/>
                    <a:pt x="237" y="278"/>
                    <a:pt x="266" y="244"/>
                  </a:cubicBezTo>
                  <a:cubicBezTo>
                    <a:pt x="285" y="221"/>
                    <a:pt x="311" y="211"/>
                    <a:pt x="334" y="211"/>
                  </a:cubicBezTo>
                  <a:cubicBezTo>
                    <a:pt x="363" y="211"/>
                    <a:pt x="394" y="225"/>
                    <a:pt x="423" y="244"/>
                  </a:cubicBezTo>
                  <a:cubicBezTo>
                    <a:pt x="468" y="273"/>
                    <a:pt x="524" y="308"/>
                    <a:pt x="506" y="375"/>
                  </a:cubicBezTo>
                  <a:cubicBezTo>
                    <a:pt x="491" y="412"/>
                    <a:pt x="494" y="457"/>
                    <a:pt x="475" y="494"/>
                  </a:cubicBezTo>
                  <a:cubicBezTo>
                    <a:pt x="491" y="498"/>
                    <a:pt x="501" y="502"/>
                    <a:pt x="513" y="502"/>
                  </a:cubicBezTo>
                  <a:cubicBezTo>
                    <a:pt x="532" y="502"/>
                    <a:pt x="546" y="494"/>
                    <a:pt x="561" y="465"/>
                  </a:cubicBezTo>
                  <a:cubicBezTo>
                    <a:pt x="610" y="368"/>
                    <a:pt x="599" y="300"/>
                    <a:pt x="498" y="203"/>
                  </a:cubicBezTo>
                  <a:cubicBezTo>
                    <a:pt x="442" y="147"/>
                    <a:pt x="453" y="90"/>
                    <a:pt x="532" y="72"/>
                  </a:cubicBezTo>
                  <a:lnTo>
                    <a:pt x="565" y="72"/>
                  </a:lnTo>
                  <a:cubicBezTo>
                    <a:pt x="577" y="72"/>
                    <a:pt x="584" y="68"/>
                    <a:pt x="591" y="57"/>
                  </a:cubicBezTo>
                  <a:cubicBezTo>
                    <a:pt x="577" y="31"/>
                    <a:pt x="554" y="38"/>
                    <a:pt x="532" y="35"/>
                  </a:cubicBezTo>
                  <a:cubicBezTo>
                    <a:pt x="494" y="27"/>
                    <a:pt x="449"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11"/>
            <p:cNvSpPr/>
            <p:nvPr/>
          </p:nvSpPr>
          <p:spPr>
            <a:xfrm>
              <a:off x="-2653607" y="-743468"/>
              <a:ext cx="25928" cy="32327"/>
            </a:xfrm>
            <a:custGeom>
              <a:avLst/>
              <a:gdLst/>
              <a:ahLst/>
              <a:cxnLst/>
              <a:rect l="l" t="t" r="r" b="b"/>
              <a:pathLst>
                <a:path w="543" h="677" extrusionOk="0">
                  <a:moveTo>
                    <a:pt x="360" y="0"/>
                  </a:moveTo>
                  <a:cubicBezTo>
                    <a:pt x="341" y="0"/>
                    <a:pt x="326" y="4"/>
                    <a:pt x="311" y="12"/>
                  </a:cubicBezTo>
                  <a:cubicBezTo>
                    <a:pt x="266" y="30"/>
                    <a:pt x="236" y="67"/>
                    <a:pt x="210" y="105"/>
                  </a:cubicBezTo>
                  <a:cubicBezTo>
                    <a:pt x="180" y="154"/>
                    <a:pt x="154" y="195"/>
                    <a:pt x="98" y="228"/>
                  </a:cubicBezTo>
                  <a:cubicBezTo>
                    <a:pt x="12" y="273"/>
                    <a:pt x="1" y="333"/>
                    <a:pt x="30" y="416"/>
                  </a:cubicBezTo>
                  <a:cubicBezTo>
                    <a:pt x="79" y="352"/>
                    <a:pt x="90" y="259"/>
                    <a:pt x="180" y="221"/>
                  </a:cubicBezTo>
                  <a:cubicBezTo>
                    <a:pt x="191" y="228"/>
                    <a:pt x="199" y="228"/>
                    <a:pt x="210" y="228"/>
                  </a:cubicBezTo>
                  <a:cubicBezTo>
                    <a:pt x="221" y="228"/>
                    <a:pt x="232" y="224"/>
                    <a:pt x="247" y="224"/>
                  </a:cubicBezTo>
                  <a:cubicBezTo>
                    <a:pt x="258" y="221"/>
                    <a:pt x="270" y="217"/>
                    <a:pt x="284" y="217"/>
                  </a:cubicBezTo>
                  <a:cubicBezTo>
                    <a:pt x="300" y="217"/>
                    <a:pt x="315" y="221"/>
                    <a:pt x="329" y="236"/>
                  </a:cubicBezTo>
                  <a:cubicBezTo>
                    <a:pt x="386" y="329"/>
                    <a:pt x="441" y="423"/>
                    <a:pt x="382" y="538"/>
                  </a:cubicBezTo>
                  <a:cubicBezTo>
                    <a:pt x="341" y="591"/>
                    <a:pt x="303" y="617"/>
                    <a:pt x="262" y="617"/>
                  </a:cubicBezTo>
                  <a:cubicBezTo>
                    <a:pt x="229" y="617"/>
                    <a:pt x="191" y="599"/>
                    <a:pt x="150" y="557"/>
                  </a:cubicBezTo>
                  <a:cubicBezTo>
                    <a:pt x="135" y="546"/>
                    <a:pt x="120" y="538"/>
                    <a:pt x="105" y="528"/>
                  </a:cubicBezTo>
                  <a:cubicBezTo>
                    <a:pt x="101" y="528"/>
                    <a:pt x="98" y="523"/>
                    <a:pt x="98" y="523"/>
                  </a:cubicBezTo>
                  <a:cubicBezTo>
                    <a:pt x="90" y="483"/>
                    <a:pt x="79" y="449"/>
                    <a:pt x="34" y="438"/>
                  </a:cubicBezTo>
                  <a:lnTo>
                    <a:pt x="34" y="438"/>
                  </a:lnTo>
                  <a:cubicBezTo>
                    <a:pt x="46" y="483"/>
                    <a:pt x="72" y="520"/>
                    <a:pt x="82" y="564"/>
                  </a:cubicBezTo>
                  <a:cubicBezTo>
                    <a:pt x="98" y="628"/>
                    <a:pt x="143" y="666"/>
                    <a:pt x="213" y="677"/>
                  </a:cubicBezTo>
                  <a:lnTo>
                    <a:pt x="277" y="677"/>
                  </a:lnTo>
                  <a:cubicBezTo>
                    <a:pt x="292" y="673"/>
                    <a:pt x="303" y="673"/>
                    <a:pt x="315" y="673"/>
                  </a:cubicBezTo>
                  <a:lnTo>
                    <a:pt x="348" y="673"/>
                  </a:lnTo>
                  <a:cubicBezTo>
                    <a:pt x="415" y="673"/>
                    <a:pt x="438" y="647"/>
                    <a:pt x="434" y="568"/>
                  </a:cubicBezTo>
                  <a:cubicBezTo>
                    <a:pt x="430" y="531"/>
                    <a:pt x="434" y="494"/>
                    <a:pt x="453" y="460"/>
                  </a:cubicBezTo>
                  <a:cubicBezTo>
                    <a:pt x="543" y="314"/>
                    <a:pt x="517" y="224"/>
                    <a:pt x="367" y="154"/>
                  </a:cubicBezTo>
                  <a:cubicBezTo>
                    <a:pt x="374" y="131"/>
                    <a:pt x="386" y="105"/>
                    <a:pt x="393" y="79"/>
                  </a:cubicBezTo>
                  <a:cubicBezTo>
                    <a:pt x="401" y="57"/>
                    <a:pt x="415" y="26"/>
                    <a:pt x="386" y="7"/>
                  </a:cubicBezTo>
                  <a:cubicBezTo>
                    <a:pt x="378" y="0"/>
                    <a:pt x="367" y="0"/>
                    <a:pt x="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11"/>
            <p:cNvSpPr/>
            <p:nvPr/>
          </p:nvSpPr>
          <p:spPr>
            <a:xfrm>
              <a:off x="-2464039" y="-765051"/>
              <a:ext cx="23971" cy="29653"/>
            </a:xfrm>
            <a:custGeom>
              <a:avLst/>
              <a:gdLst/>
              <a:ahLst/>
              <a:cxnLst/>
              <a:rect l="l" t="t" r="r" b="b"/>
              <a:pathLst>
                <a:path w="502" h="621" extrusionOk="0">
                  <a:moveTo>
                    <a:pt x="172" y="0"/>
                  </a:moveTo>
                  <a:cubicBezTo>
                    <a:pt x="135" y="45"/>
                    <a:pt x="113" y="60"/>
                    <a:pt x="49" y="71"/>
                  </a:cubicBezTo>
                  <a:cubicBezTo>
                    <a:pt x="30" y="74"/>
                    <a:pt x="11" y="78"/>
                    <a:pt x="4" y="100"/>
                  </a:cubicBezTo>
                  <a:cubicBezTo>
                    <a:pt x="1" y="119"/>
                    <a:pt x="11" y="138"/>
                    <a:pt x="27" y="150"/>
                  </a:cubicBezTo>
                  <a:cubicBezTo>
                    <a:pt x="37" y="157"/>
                    <a:pt x="45" y="164"/>
                    <a:pt x="56" y="168"/>
                  </a:cubicBezTo>
                  <a:cubicBezTo>
                    <a:pt x="146" y="231"/>
                    <a:pt x="150" y="269"/>
                    <a:pt x="109" y="374"/>
                  </a:cubicBezTo>
                  <a:cubicBezTo>
                    <a:pt x="90" y="423"/>
                    <a:pt x="27" y="452"/>
                    <a:pt x="53" y="516"/>
                  </a:cubicBezTo>
                  <a:cubicBezTo>
                    <a:pt x="60" y="516"/>
                    <a:pt x="68" y="512"/>
                    <a:pt x="75" y="512"/>
                  </a:cubicBezTo>
                  <a:cubicBezTo>
                    <a:pt x="72" y="504"/>
                    <a:pt x="72" y="497"/>
                    <a:pt x="75" y="490"/>
                  </a:cubicBezTo>
                  <a:cubicBezTo>
                    <a:pt x="82" y="459"/>
                    <a:pt x="113" y="449"/>
                    <a:pt x="135" y="433"/>
                  </a:cubicBezTo>
                  <a:cubicBezTo>
                    <a:pt x="154" y="419"/>
                    <a:pt x="168" y="397"/>
                    <a:pt x="194" y="397"/>
                  </a:cubicBezTo>
                  <a:lnTo>
                    <a:pt x="202" y="397"/>
                  </a:lnTo>
                  <a:cubicBezTo>
                    <a:pt x="221" y="397"/>
                    <a:pt x="244" y="404"/>
                    <a:pt x="262" y="414"/>
                  </a:cubicBezTo>
                  <a:cubicBezTo>
                    <a:pt x="284" y="423"/>
                    <a:pt x="307" y="430"/>
                    <a:pt x="325" y="430"/>
                  </a:cubicBezTo>
                  <a:cubicBezTo>
                    <a:pt x="351" y="430"/>
                    <a:pt x="374" y="423"/>
                    <a:pt x="401" y="388"/>
                  </a:cubicBezTo>
                  <a:lnTo>
                    <a:pt x="401" y="388"/>
                  </a:lnTo>
                  <a:cubicBezTo>
                    <a:pt x="337" y="475"/>
                    <a:pt x="337" y="545"/>
                    <a:pt x="378" y="621"/>
                  </a:cubicBezTo>
                  <a:cubicBezTo>
                    <a:pt x="408" y="598"/>
                    <a:pt x="438" y="571"/>
                    <a:pt x="453" y="538"/>
                  </a:cubicBezTo>
                  <a:cubicBezTo>
                    <a:pt x="446" y="523"/>
                    <a:pt x="434" y="523"/>
                    <a:pt x="423" y="523"/>
                  </a:cubicBezTo>
                  <a:lnTo>
                    <a:pt x="396" y="523"/>
                  </a:lnTo>
                  <a:cubicBezTo>
                    <a:pt x="389" y="523"/>
                    <a:pt x="378" y="523"/>
                    <a:pt x="374" y="512"/>
                  </a:cubicBezTo>
                  <a:cubicBezTo>
                    <a:pt x="386" y="486"/>
                    <a:pt x="396" y="482"/>
                    <a:pt x="415" y="482"/>
                  </a:cubicBezTo>
                  <a:lnTo>
                    <a:pt x="434" y="482"/>
                  </a:lnTo>
                  <a:cubicBezTo>
                    <a:pt x="482" y="482"/>
                    <a:pt x="501" y="433"/>
                    <a:pt x="479" y="419"/>
                  </a:cubicBezTo>
                  <a:cubicBezTo>
                    <a:pt x="396" y="362"/>
                    <a:pt x="374" y="284"/>
                    <a:pt x="344" y="202"/>
                  </a:cubicBezTo>
                  <a:cubicBezTo>
                    <a:pt x="315" y="109"/>
                    <a:pt x="217" y="78"/>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11"/>
            <p:cNvSpPr/>
            <p:nvPr/>
          </p:nvSpPr>
          <p:spPr>
            <a:xfrm>
              <a:off x="-2154715" y="-1098155"/>
              <a:ext cx="21822" cy="23780"/>
            </a:xfrm>
            <a:custGeom>
              <a:avLst/>
              <a:gdLst/>
              <a:ahLst/>
              <a:cxnLst/>
              <a:rect l="l" t="t" r="r" b="b"/>
              <a:pathLst>
                <a:path w="457" h="498" extrusionOk="0">
                  <a:moveTo>
                    <a:pt x="386" y="1"/>
                  </a:moveTo>
                  <a:cubicBezTo>
                    <a:pt x="386" y="34"/>
                    <a:pt x="408" y="72"/>
                    <a:pt x="389" y="113"/>
                  </a:cubicBezTo>
                  <a:cubicBezTo>
                    <a:pt x="367" y="94"/>
                    <a:pt x="367" y="45"/>
                    <a:pt x="341" y="45"/>
                  </a:cubicBezTo>
                  <a:cubicBezTo>
                    <a:pt x="333" y="45"/>
                    <a:pt x="322" y="49"/>
                    <a:pt x="310" y="61"/>
                  </a:cubicBezTo>
                  <a:cubicBezTo>
                    <a:pt x="307" y="61"/>
                    <a:pt x="303" y="64"/>
                    <a:pt x="303" y="64"/>
                  </a:cubicBezTo>
                  <a:cubicBezTo>
                    <a:pt x="293" y="64"/>
                    <a:pt x="281" y="49"/>
                    <a:pt x="274" y="38"/>
                  </a:cubicBezTo>
                  <a:cubicBezTo>
                    <a:pt x="270" y="27"/>
                    <a:pt x="262" y="11"/>
                    <a:pt x="248" y="11"/>
                  </a:cubicBezTo>
                  <a:cubicBezTo>
                    <a:pt x="243" y="11"/>
                    <a:pt x="240" y="11"/>
                    <a:pt x="232" y="16"/>
                  </a:cubicBezTo>
                  <a:cubicBezTo>
                    <a:pt x="206" y="34"/>
                    <a:pt x="217" y="56"/>
                    <a:pt x="232" y="75"/>
                  </a:cubicBezTo>
                  <a:cubicBezTo>
                    <a:pt x="240" y="90"/>
                    <a:pt x="262" y="106"/>
                    <a:pt x="240" y="120"/>
                  </a:cubicBezTo>
                  <a:cubicBezTo>
                    <a:pt x="232" y="124"/>
                    <a:pt x="225" y="124"/>
                    <a:pt x="221" y="124"/>
                  </a:cubicBezTo>
                  <a:cubicBezTo>
                    <a:pt x="188" y="124"/>
                    <a:pt x="165" y="90"/>
                    <a:pt x="124" y="87"/>
                  </a:cubicBezTo>
                  <a:lnTo>
                    <a:pt x="124" y="87"/>
                  </a:lnTo>
                  <a:cubicBezTo>
                    <a:pt x="127" y="139"/>
                    <a:pt x="113" y="176"/>
                    <a:pt x="60" y="176"/>
                  </a:cubicBezTo>
                  <a:lnTo>
                    <a:pt x="31" y="176"/>
                  </a:lnTo>
                  <a:cubicBezTo>
                    <a:pt x="12" y="176"/>
                    <a:pt x="5" y="199"/>
                    <a:pt x="1" y="218"/>
                  </a:cubicBezTo>
                  <a:cubicBezTo>
                    <a:pt x="27" y="213"/>
                    <a:pt x="57" y="202"/>
                    <a:pt x="83" y="202"/>
                  </a:cubicBezTo>
                  <a:cubicBezTo>
                    <a:pt x="101" y="202"/>
                    <a:pt x="117" y="206"/>
                    <a:pt x="136" y="218"/>
                  </a:cubicBezTo>
                  <a:cubicBezTo>
                    <a:pt x="143" y="225"/>
                    <a:pt x="150" y="225"/>
                    <a:pt x="162" y="225"/>
                  </a:cubicBezTo>
                  <a:cubicBezTo>
                    <a:pt x="165" y="225"/>
                    <a:pt x="172" y="225"/>
                    <a:pt x="176" y="221"/>
                  </a:cubicBezTo>
                  <a:cubicBezTo>
                    <a:pt x="191" y="218"/>
                    <a:pt x="198" y="191"/>
                    <a:pt x="214" y="191"/>
                  </a:cubicBezTo>
                  <a:cubicBezTo>
                    <a:pt x="217" y="191"/>
                    <a:pt x="225" y="195"/>
                    <a:pt x="229" y="199"/>
                  </a:cubicBezTo>
                  <a:cubicBezTo>
                    <a:pt x="232" y="202"/>
                    <a:pt x="232" y="206"/>
                    <a:pt x="232" y="210"/>
                  </a:cubicBezTo>
                  <a:cubicBezTo>
                    <a:pt x="232" y="251"/>
                    <a:pt x="198" y="247"/>
                    <a:pt x="176" y="255"/>
                  </a:cubicBezTo>
                  <a:cubicBezTo>
                    <a:pt x="162" y="258"/>
                    <a:pt x="150" y="258"/>
                    <a:pt x="136" y="258"/>
                  </a:cubicBezTo>
                  <a:cubicBezTo>
                    <a:pt x="117" y="258"/>
                    <a:pt x="94" y="255"/>
                    <a:pt x="72" y="247"/>
                  </a:cubicBezTo>
                  <a:lnTo>
                    <a:pt x="72" y="247"/>
                  </a:lnTo>
                  <a:cubicBezTo>
                    <a:pt x="72" y="292"/>
                    <a:pt x="105" y="311"/>
                    <a:pt x="117" y="337"/>
                  </a:cubicBezTo>
                  <a:cubicBezTo>
                    <a:pt x="143" y="370"/>
                    <a:pt x="184" y="378"/>
                    <a:pt x="221" y="393"/>
                  </a:cubicBezTo>
                  <a:cubicBezTo>
                    <a:pt x="266" y="412"/>
                    <a:pt x="195" y="464"/>
                    <a:pt x="236" y="494"/>
                  </a:cubicBezTo>
                  <a:cubicBezTo>
                    <a:pt x="240" y="498"/>
                    <a:pt x="243" y="498"/>
                    <a:pt x="248" y="498"/>
                  </a:cubicBezTo>
                  <a:lnTo>
                    <a:pt x="270" y="498"/>
                  </a:lnTo>
                  <a:cubicBezTo>
                    <a:pt x="307" y="490"/>
                    <a:pt x="319" y="449"/>
                    <a:pt x="352" y="434"/>
                  </a:cubicBezTo>
                  <a:cubicBezTo>
                    <a:pt x="431" y="367"/>
                    <a:pt x="457" y="281"/>
                    <a:pt x="441" y="180"/>
                  </a:cubicBezTo>
                  <a:cubicBezTo>
                    <a:pt x="441" y="165"/>
                    <a:pt x="438" y="150"/>
                    <a:pt x="434" y="135"/>
                  </a:cubicBezTo>
                  <a:cubicBezTo>
                    <a:pt x="415" y="90"/>
                    <a:pt x="438" y="30"/>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1"/>
            <p:cNvSpPr/>
            <p:nvPr/>
          </p:nvSpPr>
          <p:spPr>
            <a:xfrm>
              <a:off x="-2562738" y="-954475"/>
              <a:ext cx="43978" cy="49517"/>
            </a:xfrm>
            <a:custGeom>
              <a:avLst/>
              <a:gdLst/>
              <a:ahLst/>
              <a:cxnLst/>
              <a:rect l="l" t="t" r="r" b="b"/>
              <a:pathLst>
                <a:path w="921" h="1037" extrusionOk="0">
                  <a:moveTo>
                    <a:pt x="681" y="1"/>
                  </a:moveTo>
                  <a:cubicBezTo>
                    <a:pt x="651" y="1"/>
                    <a:pt x="617" y="20"/>
                    <a:pt x="591" y="53"/>
                  </a:cubicBezTo>
                  <a:cubicBezTo>
                    <a:pt x="561" y="90"/>
                    <a:pt x="531" y="90"/>
                    <a:pt x="486" y="98"/>
                  </a:cubicBezTo>
                  <a:cubicBezTo>
                    <a:pt x="396" y="113"/>
                    <a:pt x="299" y="109"/>
                    <a:pt x="228" y="187"/>
                  </a:cubicBezTo>
                  <a:cubicBezTo>
                    <a:pt x="176" y="247"/>
                    <a:pt x="113" y="299"/>
                    <a:pt x="63" y="360"/>
                  </a:cubicBezTo>
                  <a:cubicBezTo>
                    <a:pt x="1" y="439"/>
                    <a:pt x="8" y="535"/>
                    <a:pt x="27" y="629"/>
                  </a:cubicBezTo>
                  <a:cubicBezTo>
                    <a:pt x="1" y="708"/>
                    <a:pt x="71" y="779"/>
                    <a:pt x="45" y="857"/>
                  </a:cubicBezTo>
                  <a:cubicBezTo>
                    <a:pt x="23" y="932"/>
                    <a:pt x="63" y="954"/>
                    <a:pt x="124" y="965"/>
                  </a:cubicBezTo>
                  <a:cubicBezTo>
                    <a:pt x="158" y="969"/>
                    <a:pt x="206" y="962"/>
                    <a:pt x="220" y="984"/>
                  </a:cubicBezTo>
                  <a:cubicBezTo>
                    <a:pt x="258" y="1029"/>
                    <a:pt x="299" y="1036"/>
                    <a:pt x="344" y="1036"/>
                  </a:cubicBezTo>
                  <a:lnTo>
                    <a:pt x="434" y="1036"/>
                  </a:lnTo>
                  <a:cubicBezTo>
                    <a:pt x="460" y="1036"/>
                    <a:pt x="479" y="1025"/>
                    <a:pt x="501" y="1017"/>
                  </a:cubicBezTo>
                  <a:cubicBezTo>
                    <a:pt x="520" y="1006"/>
                    <a:pt x="542" y="999"/>
                    <a:pt x="565" y="999"/>
                  </a:cubicBezTo>
                  <a:lnTo>
                    <a:pt x="569" y="999"/>
                  </a:lnTo>
                  <a:cubicBezTo>
                    <a:pt x="569" y="991"/>
                    <a:pt x="565" y="984"/>
                    <a:pt x="565" y="977"/>
                  </a:cubicBezTo>
                  <a:cubicBezTo>
                    <a:pt x="512" y="988"/>
                    <a:pt x="467" y="991"/>
                    <a:pt x="427" y="991"/>
                  </a:cubicBezTo>
                  <a:cubicBezTo>
                    <a:pt x="292" y="991"/>
                    <a:pt x="210" y="936"/>
                    <a:pt x="127" y="801"/>
                  </a:cubicBezTo>
                  <a:cubicBezTo>
                    <a:pt x="94" y="753"/>
                    <a:pt x="49" y="708"/>
                    <a:pt x="75" y="640"/>
                  </a:cubicBezTo>
                  <a:cubicBezTo>
                    <a:pt x="27" y="535"/>
                    <a:pt x="60" y="378"/>
                    <a:pt x="150" y="326"/>
                  </a:cubicBezTo>
                  <a:cubicBezTo>
                    <a:pt x="187" y="304"/>
                    <a:pt x="217" y="282"/>
                    <a:pt x="236" y="240"/>
                  </a:cubicBezTo>
                  <a:cubicBezTo>
                    <a:pt x="251" y="203"/>
                    <a:pt x="292" y="177"/>
                    <a:pt x="318" y="177"/>
                  </a:cubicBezTo>
                  <a:lnTo>
                    <a:pt x="322" y="177"/>
                  </a:lnTo>
                  <a:cubicBezTo>
                    <a:pt x="329" y="180"/>
                    <a:pt x="333" y="180"/>
                    <a:pt x="337" y="180"/>
                  </a:cubicBezTo>
                  <a:cubicBezTo>
                    <a:pt x="359" y="180"/>
                    <a:pt x="382" y="177"/>
                    <a:pt x="404" y="173"/>
                  </a:cubicBezTo>
                  <a:cubicBezTo>
                    <a:pt x="427" y="169"/>
                    <a:pt x="449" y="165"/>
                    <a:pt x="472" y="165"/>
                  </a:cubicBezTo>
                  <a:cubicBezTo>
                    <a:pt x="494" y="165"/>
                    <a:pt x="512" y="169"/>
                    <a:pt x="534" y="177"/>
                  </a:cubicBezTo>
                  <a:cubicBezTo>
                    <a:pt x="542" y="173"/>
                    <a:pt x="550" y="173"/>
                    <a:pt x="557" y="173"/>
                  </a:cubicBezTo>
                  <a:lnTo>
                    <a:pt x="579" y="173"/>
                  </a:lnTo>
                  <a:cubicBezTo>
                    <a:pt x="587" y="177"/>
                    <a:pt x="595" y="177"/>
                    <a:pt x="602" y="177"/>
                  </a:cubicBezTo>
                  <a:cubicBezTo>
                    <a:pt x="617" y="177"/>
                    <a:pt x="632" y="173"/>
                    <a:pt x="647" y="158"/>
                  </a:cubicBezTo>
                  <a:cubicBezTo>
                    <a:pt x="669" y="102"/>
                    <a:pt x="688" y="72"/>
                    <a:pt x="710" y="72"/>
                  </a:cubicBezTo>
                  <a:cubicBezTo>
                    <a:pt x="726" y="72"/>
                    <a:pt x="744" y="87"/>
                    <a:pt x="770" y="120"/>
                  </a:cubicBezTo>
                  <a:cubicBezTo>
                    <a:pt x="786" y="139"/>
                    <a:pt x="796" y="142"/>
                    <a:pt x="812" y="142"/>
                  </a:cubicBezTo>
                  <a:cubicBezTo>
                    <a:pt x="822" y="142"/>
                    <a:pt x="834" y="139"/>
                    <a:pt x="845" y="132"/>
                  </a:cubicBezTo>
                  <a:cubicBezTo>
                    <a:pt x="856" y="128"/>
                    <a:pt x="867" y="120"/>
                    <a:pt x="879" y="120"/>
                  </a:cubicBezTo>
                  <a:cubicBezTo>
                    <a:pt x="886" y="120"/>
                    <a:pt x="893" y="125"/>
                    <a:pt x="901" y="132"/>
                  </a:cubicBezTo>
                  <a:cubicBezTo>
                    <a:pt x="905" y="125"/>
                    <a:pt x="912" y="113"/>
                    <a:pt x="920" y="106"/>
                  </a:cubicBezTo>
                  <a:cubicBezTo>
                    <a:pt x="912" y="98"/>
                    <a:pt x="901" y="94"/>
                    <a:pt x="893" y="87"/>
                  </a:cubicBezTo>
                  <a:cubicBezTo>
                    <a:pt x="875" y="90"/>
                    <a:pt x="856" y="94"/>
                    <a:pt x="838" y="94"/>
                  </a:cubicBezTo>
                  <a:cubicBezTo>
                    <a:pt x="812" y="94"/>
                    <a:pt x="786" y="87"/>
                    <a:pt x="763" y="49"/>
                  </a:cubicBezTo>
                  <a:cubicBezTo>
                    <a:pt x="741" y="16"/>
                    <a:pt x="710" y="1"/>
                    <a:pt x="6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11"/>
            <p:cNvSpPr/>
            <p:nvPr/>
          </p:nvSpPr>
          <p:spPr>
            <a:xfrm>
              <a:off x="-2570044" y="-617121"/>
              <a:ext cx="24114" cy="29319"/>
            </a:xfrm>
            <a:custGeom>
              <a:avLst/>
              <a:gdLst/>
              <a:ahLst/>
              <a:cxnLst/>
              <a:rect l="l" t="t" r="r" b="b"/>
              <a:pathLst>
                <a:path w="505" h="614" extrusionOk="0">
                  <a:moveTo>
                    <a:pt x="232" y="1"/>
                  </a:moveTo>
                  <a:cubicBezTo>
                    <a:pt x="187" y="30"/>
                    <a:pt x="146" y="61"/>
                    <a:pt x="90" y="72"/>
                  </a:cubicBezTo>
                  <a:cubicBezTo>
                    <a:pt x="64" y="80"/>
                    <a:pt x="49" y="94"/>
                    <a:pt x="41" y="125"/>
                  </a:cubicBezTo>
                  <a:cubicBezTo>
                    <a:pt x="0" y="300"/>
                    <a:pt x="30" y="363"/>
                    <a:pt x="194" y="431"/>
                  </a:cubicBezTo>
                  <a:cubicBezTo>
                    <a:pt x="202" y="434"/>
                    <a:pt x="209" y="434"/>
                    <a:pt x="216" y="439"/>
                  </a:cubicBezTo>
                  <a:cubicBezTo>
                    <a:pt x="250" y="461"/>
                    <a:pt x="261" y="498"/>
                    <a:pt x="224" y="509"/>
                  </a:cubicBezTo>
                  <a:cubicBezTo>
                    <a:pt x="127" y="535"/>
                    <a:pt x="206" y="577"/>
                    <a:pt x="202" y="614"/>
                  </a:cubicBezTo>
                  <a:cubicBezTo>
                    <a:pt x="299" y="524"/>
                    <a:pt x="430" y="475"/>
                    <a:pt x="475" y="337"/>
                  </a:cubicBezTo>
                  <a:cubicBezTo>
                    <a:pt x="494" y="270"/>
                    <a:pt x="504" y="221"/>
                    <a:pt x="452" y="173"/>
                  </a:cubicBezTo>
                  <a:cubicBezTo>
                    <a:pt x="430" y="192"/>
                    <a:pt x="404" y="210"/>
                    <a:pt x="373" y="210"/>
                  </a:cubicBezTo>
                  <a:cubicBezTo>
                    <a:pt x="363" y="210"/>
                    <a:pt x="355" y="206"/>
                    <a:pt x="344" y="203"/>
                  </a:cubicBezTo>
                  <a:lnTo>
                    <a:pt x="329" y="203"/>
                  </a:lnTo>
                  <a:cubicBezTo>
                    <a:pt x="306" y="203"/>
                    <a:pt x="292" y="218"/>
                    <a:pt x="277" y="229"/>
                  </a:cubicBezTo>
                  <a:cubicBezTo>
                    <a:pt x="269" y="259"/>
                    <a:pt x="314" y="300"/>
                    <a:pt x="299" y="300"/>
                  </a:cubicBezTo>
                  <a:lnTo>
                    <a:pt x="288" y="300"/>
                  </a:lnTo>
                  <a:cubicBezTo>
                    <a:pt x="261" y="300"/>
                    <a:pt x="239" y="311"/>
                    <a:pt x="216" y="326"/>
                  </a:cubicBezTo>
                  <a:cubicBezTo>
                    <a:pt x="194" y="337"/>
                    <a:pt x="172" y="349"/>
                    <a:pt x="149" y="349"/>
                  </a:cubicBezTo>
                  <a:cubicBezTo>
                    <a:pt x="138" y="349"/>
                    <a:pt x="127" y="349"/>
                    <a:pt x="116" y="341"/>
                  </a:cubicBezTo>
                  <a:cubicBezTo>
                    <a:pt x="78" y="322"/>
                    <a:pt x="71" y="292"/>
                    <a:pt x="75" y="255"/>
                  </a:cubicBezTo>
                  <a:cubicBezTo>
                    <a:pt x="75" y="151"/>
                    <a:pt x="75" y="151"/>
                    <a:pt x="206" y="120"/>
                  </a:cubicBezTo>
                  <a:cubicBezTo>
                    <a:pt x="221" y="83"/>
                    <a:pt x="239" y="42"/>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11"/>
            <p:cNvSpPr/>
            <p:nvPr/>
          </p:nvSpPr>
          <p:spPr>
            <a:xfrm>
              <a:off x="-2437824" y="-652122"/>
              <a:ext cx="18240" cy="17190"/>
            </a:xfrm>
            <a:custGeom>
              <a:avLst/>
              <a:gdLst/>
              <a:ahLst/>
              <a:cxnLst/>
              <a:rect l="l" t="t" r="r" b="b"/>
              <a:pathLst>
                <a:path w="382" h="360" extrusionOk="0">
                  <a:moveTo>
                    <a:pt x="139" y="1"/>
                  </a:moveTo>
                  <a:cubicBezTo>
                    <a:pt x="31" y="9"/>
                    <a:pt x="23" y="87"/>
                    <a:pt x="1" y="162"/>
                  </a:cubicBezTo>
                  <a:cubicBezTo>
                    <a:pt x="4" y="173"/>
                    <a:pt x="9" y="185"/>
                    <a:pt x="9" y="195"/>
                  </a:cubicBezTo>
                  <a:cubicBezTo>
                    <a:pt x="9" y="308"/>
                    <a:pt x="83" y="360"/>
                    <a:pt x="169" y="360"/>
                  </a:cubicBezTo>
                  <a:cubicBezTo>
                    <a:pt x="218" y="360"/>
                    <a:pt x="273" y="342"/>
                    <a:pt x="323" y="308"/>
                  </a:cubicBezTo>
                  <a:cubicBezTo>
                    <a:pt x="378" y="266"/>
                    <a:pt x="382" y="192"/>
                    <a:pt x="356" y="125"/>
                  </a:cubicBezTo>
                  <a:cubicBezTo>
                    <a:pt x="341" y="91"/>
                    <a:pt x="292" y="80"/>
                    <a:pt x="308" y="31"/>
                  </a:cubicBezTo>
                  <a:cubicBezTo>
                    <a:pt x="300" y="20"/>
                    <a:pt x="289" y="16"/>
                    <a:pt x="273" y="16"/>
                  </a:cubicBezTo>
                  <a:cubicBezTo>
                    <a:pt x="270" y="16"/>
                    <a:pt x="263" y="16"/>
                    <a:pt x="259" y="20"/>
                  </a:cubicBezTo>
                  <a:cubicBezTo>
                    <a:pt x="251" y="23"/>
                    <a:pt x="240" y="23"/>
                    <a:pt x="237" y="23"/>
                  </a:cubicBezTo>
                  <a:cubicBezTo>
                    <a:pt x="221" y="23"/>
                    <a:pt x="206" y="16"/>
                    <a:pt x="192" y="12"/>
                  </a:cubicBezTo>
                  <a:cubicBezTo>
                    <a:pt x="177" y="5"/>
                    <a:pt x="161"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1"/>
            <p:cNvSpPr/>
            <p:nvPr/>
          </p:nvSpPr>
          <p:spPr>
            <a:xfrm>
              <a:off x="-1783076" y="-1323630"/>
              <a:ext cx="28602" cy="26501"/>
            </a:xfrm>
            <a:custGeom>
              <a:avLst/>
              <a:gdLst/>
              <a:ahLst/>
              <a:cxnLst/>
              <a:rect l="l" t="t" r="r" b="b"/>
              <a:pathLst>
                <a:path w="599" h="555" extrusionOk="0">
                  <a:moveTo>
                    <a:pt x="363" y="83"/>
                  </a:moveTo>
                  <a:cubicBezTo>
                    <a:pt x="400" y="83"/>
                    <a:pt x="434" y="106"/>
                    <a:pt x="464" y="132"/>
                  </a:cubicBezTo>
                  <a:cubicBezTo>
                    <a:pt x="524" y="185"/>
                    <a:pt x="486" y="240"/>
                    <a:pt x="460" y="292"/>
                  </a:cubicBezTo>
                  <a:cubicBezTo>
                    <a:pt x="434" y="334"/>
                    <a:pt x="400" y="356"/>
                    <a:pt x="355" y="360"/>
                  </a:cubicBezTo>
                  <a:cubicBezTo>
                    <a:pt x="296" y="360"/>
                    <a:pt x="236" y="360"/>
                    <a:pt x="221" y="282"/>
                  </a:cubicBezTo>
                  <a:cubicBezTo>
                    <a:pt x="210" y="222"/>
                    <a:pt x="255" y="125"/>
                    <a:pt x="310" y="95"/>
                  </a:cubicBezTo>
                  <a:cubicBezTo>
                    <a:pt x="325" y="87"/>
                    <a:pt x="344" y="83"/>
                    <a:pt x="363" y="83"/>
                  </a:cubicBezTo>
                  <a:close/>
                  <a:moveTo>
                    <a:pt x="355" y="1"/>
                  </a:moveTo>
                  <a:cubicBezTo>
                    <a:pt x="296" y="1"/>
                    <a:pt x="232" y="50"/>
                    <a:pt x="213" y="118"/>
                  </a:cubicBezTo>
                  <a:cubicBezTo>
                    <a:pt x="206" y="147"/>
                    <a:pt x="191" y="154"/>
                    <a:pt x="176" y="154"/>
                  </a:cubicBezTo>
                  <a:cubicBezTo>
                    <a:pt x="168" y="154"/>
                    <a:pt x="158" y="151"/>
                    <a:pt x="146" y="147"/>
                  </a:cubicBezTo>
                  <a:cubicBezTo>
                    <a:pt x="124" y="135"/>
                    <a:pt x="105" y="121"/>
                    <a:pt x="86" y="109"/>
                  </a:cubicBezTo>
                  <a:cubicBezTo>
                    <a:pt x="79" y="102"/>
                    <a:pt x="68" y="99"/>
                    <a:pt x="60" y="99"/>
                  </a:cubicBezTo>
                  <a:cubicBezTo>
                    <a:pt x="49" y="99"/>
                    <a:pt x="37" y="106"/>
                    <a:pt x="30" y="121"/>
                  </a:cubicBezTo>
                  <a:cubicBezTo>
                    <a:pt x="19" y="144"/>
                    <a:pt x="1" y="170"/>
                    <a:pt x="27" y="180"/>
                  </a:cubicBezTo>
                  <a:cubicBezTo>
                    <a:pt x="94" y="214"/>
                    <a:pt x="113" y="289"/>
                    <a:pt x="158" y="327"/>
                  </a:cubicBezTo>
                  <a:cubicBezTo>
                    <a:pt x="236" y="390"/>
                    <a:pt x="255" y="461"/>
                    <a:pt x="258" y="554"/>
                  </a:cubicBezTo>
                  <a:cubicBezTo>
                    <a:pt x="333" y="487"/>
                    <a:pt x="404" y="420"/>
                    <a:pt x="486" y="360"/>
                  </a:cubicBezTo>
                  <a:cubicBezTo>
                    <a:pt x="598" y="282"/>
                    <a:pt x="584" y="289"/>
                    <a:pt x="557" y="154"/>
                  </a:cubicBezTo>
                  <a:cubicBezTo>
                    <a:pt x="535" y="54"/>
                    <a:pt x="472" y="39"/>
                    <a:pt x="404" y="13"/>
                  </a:cubicBezTo>
                  <a:cubicBezTo>
                    <a:pt x="389" y="5"/>
                    <a:pt x="370" y="1"/>
                    <a:pt x="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1"/>
            <p:cNvSpPr/>
            <p:nvPr/>
          </p:nvSpPr>
          <p:spPr>
            <a:xfrm>
              <a:off x="-2107776" y="-733822"/>
              <a:ext cx="24305" cy="31658"/>
            </a:xfrm>
            <a:custGeom>
              <a:avLst/>
              <a:gdLst/>
              <a:ahLst/>
              <a:cxnLst/>
              <a:rect l="l" t="t" r="r" b="b"/>
              <a:pathLst>
                <a:path w="509" h="663" extrusionOk="0">
                  <a:moveTo>
                    <a:pt x="397" y="79"/>
                  </a:moveTo>
                  <a:cubicBezTo>
                    <a:pt x="449" y="83"/>
                    <a:pt x="426" y="131"/>
                    <a:pt x="438" y="161"/>
                  </a:cubicBezTo>
                  <a:cubicBezTo>
                    <a:pt x="404" y="142"/>
                    <a:pt x="371" y="150"/>
                    <a:pt x="330" y="146"/>
                  </a:cubicBezTo>
                  <a:cubicBezTo>
                    <a:pt x="359" y="124"/>
                    <a:pt x="356" y="79"/>
                    <a:pt x="393" y="79"/>
                  </a:cubicBezTo>
                  <a:close/>
                  <a:moveTo>
                    <a:pt x="400" y="0"/>
                  </a:moveTo>
                  <a:cubicBezTo>
                    <a:pt x="364" y="0"/>
                    <a:pt x="348" y="34"/>
                    <a:pt x="337" y="67"/>
                  </a:cubicBezTo>
                  <a:cubicBezTo>
                    <a:pt x="292" y="183"/>
                    <a:pt x="210" y="281"/>
                    <a:pt x="98" y="303"/>
                  </a:cubicBezTo>
                  <a:cubicBezTo>
                    <a:pt x="0" y="321"/>
                    <a:pt x="64" y="378"/>
                    <a:pt x="45" y="407"/>
                  </a:cubicBezTo>
                  <a:cubicBezTo>
                    <a:pt x="105" y="433"/>
                    <a:pt x="86" y="512"/>
                    <a:pt x="135" y="546"/>
                  </a:cubicBezTo>
                  <a:cubicBezTo>
                    <a:pt x="150" y="512"/>
                    <a:pt x="165" y="490"/>
                    <a:pt x="191" y="490"/>
                  </a:cubicBezTo>
                  <a:cubicBezTo>
                    <a:pt x="202" y="490"/>
                    <a:pt x="217" y="493"/>
                    <a:pt x="229" y="505"/>
                  </a:cubicBezTo>
                  <a:cubicBezTo>
                    <a:pt x="278" y="542"/>
                    <a:pt x="247" y="580"/>
                    <a:pt x="217" y="613"/>
                  </a:cubicBezTo>
                  <a:cubicBezTo>
                    <a:pt x="202" y="632"/>
                    <a:pt x="176" y="632"/>
                    <a:pt x="154" y="635"/>
                  </a:cubicBezTo>
                  <a:cubicBezTo>
                    <a:pt x="173" y="654"/>
                    <a:pt x="191" y="662"/>
                    <a:pt x="207" y="662"/>
                  </a:cubicBezTo>
                  <a:cubicBezTo>
                    <a:pt x="233" y="662"/>
                    <a:pt x="252" y="643"/>
                    <a:pt x="259" y="613"/>
                  </a:cubicBezTo>
                  <a:cubicBezTo>
                    <a:pt x="278" y="519"/>
                    <a:pt x="341" y="501"/>
                    <a:pt x="419" y="493"/>
                  </a:cubicBezTo>
                  <a:cubicBezTo>
                    <a:pt x="435" y="490"/>
                    <a:pt x="445" y="478"/>
                    <a:pt x="453" y="464"/>
                  </a:cubicBezTo>
                  <a:lnTo>
                    <a:pt x="449" y="464"/>
                  </a:lnTo>
                  <a:cubicBezTo>
                    <a:pt x="435" y="464"/>
                    <a:pt x="419" y="467"/>
                    <a:pt x="400" y="475"/>
                  </a:cubicBezTo>
                  <a:cubicBezTo>
                    <a:pt x="386" y="478"/>
                    <a:pt x="371" y="483"/>
                    <a:pt x="352" y="483"/>
                  </a:cubicBezTo>
                  <a:cubicBezTo>
                    <a:pt x="337" y="483"/>
                    <a:pt x="322" y="478"/>
                    <a:pt x="311" y="467"/>
                  </a:cubicBezTo>
                  <a:lnTo>
                    <a:pt x="304" y="467"/>
                  </a:lnTo>
                  <a:cubicBezTo>
                    <a:pt x="252" y="467"/>
                    <a:pt x="252" y="430"/>
                    <a:pt x="255" y="393"/>
                  </a:cubicBezTo>
                  <a:cubicBezTo>
                    <a:pt x="259" y="355"/>
                    <a:pt x="288" y="333"/>
                    <a:pt x="304" y="303"/>
                  </a:cubicBezTo>
                  <a:cubicBezTo>
                    <a:pt x="330" y="276"/>
                    <a:pt x="352" y="266"/>
                    <a:pt x="371" y="266"/>
                  </a:cubicBezTo>
                  <a:cubicBezTo>
                    <a:pt x="400" y="266"/>
                    <a:pt x="426" y="288"/>
                    <a:pt x="449" y="318"/>
                  </a:cubicBezTo>
                  <a:cubicBezTo>
                    <a:pt x="464" y="336"/>
                    <a:pt x="471" y="362"/>
                    <a:pt x="483" y="385"/>
                  </a:cubicBezTo>
                  <a:cubicBezTo>
                    <a:pt x="471" y="288"/>
                    <a:pt x="471" y="195"/>
                    <a:pt x="498" y="97"/>
                  </a:cubicBezTo>
                  <a:cubicBezTo>
                    <a:pt x="509" y="45"/>
                    <a:pt x="464" y="12"/>
                    <a:pt x="416" y="4"/>
                  </a:cubicBezTo>
                  <a:cubicBezTo>
                    <a:pt x="409" y="0"/>
                    <a:pt x="404" y="0"/>
                    <a:pt x="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1"/>
            <p:cNvSpPr/>
            <p:nvPr/>
          </p:nvSpPr>
          <p:spPr>
            <a:xfrm>
              <a:off x="-2068860" y="-1239495"/>
              <a:ext cx="27504" cy="29127"/>
            </a:xfrm>
            <a:custGeom>
              <a:avLst/>
              <a:gdLst/>
              <a:ahLst/>
              <a:cxnLst/>
              <a:rect l="l" t="t" r="r" b="b"/>
              <a:pathLst>
                <a:path w="576" h="610" extrusionOk="0">
                  <a:moveTo>
                    <a:pt x="132" y="362"/>
                  </a:moveTo>
                  <a:cubicBezTo>
                    <a:pt x="146" y="362"/>
                    <a:pt x="154" y="378"/>
                    <a:pt x="158" y="397"/>
                  </a:cubicBezTo>
                  <a:cubicBezTo>
                    <a:pt x="158" y="423"/>
                    <a:pt x="135" y="426"/>
                    <a:pt x="117" y="426"/>
                  </a:cubicBezTo>
                  <a:cubicBezTo>
                    <a:pt x="101" y="426"/>
                    <a:pt x="87" y="419"/>
                    <a:pt x="79" y="404"/>
                  </a:cubicBezTo>
                  <a:cubicBezTo>
                    <a:pt x="87" y="385"/>
                    <a:pt x="101" y="374"/>
                    <a:pt x="120" y="366"/>
                  </a:cubicBezTo>
                  <a:cubicBezTo>
                    <a:pt x="124" y="366"/>
                    <a:pt x="127" y="362"/>
                    <a:pt x="132" y="362"/>
                  </a:cubicBezTo>
                  <a:close/>
                  <a:moveTo>
                    <a:pt x="438" y="0"/>
                  </a:moveTo>
                  <a:cubicBezTo>
                    <a:pt x="434" y="0"/>
                    <a:pt x="431" y="0"/>
                    <a:pt x="427" y="4"/>
                  </a:cubicBezTo>
                  <a:cubicBezTo>
                    <a:pt x="352" y="90"/>
                    <a:pt x="239" y="52"/>
                    <a:pt x="150" y="93"/>
                  </a:cubicBezTo>
                  <a:cubicBezTo>
                    <a:pt x="161" y="119"/>
                    <a:pt x="195" y="123"/>
                    <a:pt x="203" y="157"/>
                  </a:cubicBezTo>
                  <a:cubicBezTo>
                    <a:pt x="191" y="164"/>
                    <a:pt x="177" y="168"/>
                    <a:pt x="165" y="168"/>
                  </a:cubicBezTo>
                  <a:cubicBezTo>
                    <a:pt x="135" y="168"/>
                    <a:pt x="109" y="145"/>
                    <a:pt x="87" y="131"/>
                  </a:cubicBezTo>
                  <a:lnTo>
                    <a:pt x="87" y="131"/>
                  </a:lnTo>
                  <a:cubicBezTo>
                    <a:pt x="98" y="183"/>
                    <a:pt x="53" y="235"/>
                    <a:pt x="72" y="292"/>
                  </a:cubicBezTo>
                  <a:cubicBezTo>
                    <a:pt x="94" y="347"/>
                    <a:pt x="1" y="378"/>
                    <a:pt x="30" y="423"/>
                  </a:cubicBezTo>
                  <a:cubicBezTo>
                    <a:pt x="60" y="459"/>
                    <a:pt x="117" y="478"/>
                    <a:pt x="120" y="542"/>
                  </a:cubicBezTo>
                  <a:cubicBezTo>
                    <a:pt x="120" y="561"/>
                    <a:pt x="139" y="564"/>
                    <a:pt x="154" y="564"/>
                  </a:cubicBezTo>
                  <a:lnTo>
                    <a:pt x="165" y="564"/>
                  </a:lnTo>
                  <a:cubicBezTo>
                    <a:pt x="195" y="542"/>
                    <a:pt x="169" y="504"/>
                    <a:pt x="187" y="475"/>
                  </a:cubicBezTo>
                  <a:lnTo>
                    <a:pt x="187" y="475"/>
                  </a:lnTo>
                  <a:cubicBezTo>
                    <a:pt x="229" y="523"/>
                    <a:pt x="277" y="568"/>
                    <a:pt x="172" y="583"/>
                  </a:cubicBezTo>
                  <a:cubicBezTo>
                    <a:pt x="187" y="602"/>
                    <a:pt x="210" y="609"/>
                    <a:pt x="232" y="609"/>
                  </a:cubicBezTo>
                  <a:cubicBezTo>
                    <a:pt x="248" y="609"/>
                    <a:pt x="258" y="606"/>
                    <a:pt x="262" y="598"/>
                  </a:cubicBezTo>
                  <a:cubicBezTo>
                    <a:pt x="303" y="523"/>
                    <a:pt x="415" y="501"/>
                    <a:pt x="419" y="397"/>
                  </a:cubicBezTo>
                  <a:lnTo>
                    <a:pt x="415" y="397"/>
                  </a:lnTo>
                  <a:cubicBezTo>
                    <a:pt x="401" y="397"/>
                    <a:pt x="382" y="404"/>
                    <a:pt x="363" y="407"/>
                  </a:cubicBezTo>
                  <a:cubicBezTo>
                    <a:pt x="348" y="411"/>
                    <a:pt x="329" y="419"/>
                    <a:pt x="311" y="419"/>
                  </a:cubicBezTo>
                  <a:cubicBezTo>
                    <a:pt x="284" y="419"/>
                    <a:pt x="262" y="404"/>
                    <a:pt x="248" y="359"/>
                  </a:cubicBezTo>
                  <a:cubicBezTo>
                    <a:pt x="239" y="340"/>
                    <a:pt x="232" y="325"/>
                    <a:pt x="217" y="310"/>
                  </a:cubicBezTo>
                  <a:cubicBezTo>
                    <a:pt x="169" y="266"/>
                    <a:pt x="169" y="240"/>
                    <a:pt x="225" y="183"/>
                  </a:cubicBezTo>
                  <a:cubicBezTo>
                    <a:pt x="281" y="127"/>
                    <a:pt x="337" y="101"/>
                    <a:pt x="412" y="93"/>
                  </a:cubicBezTo>
                  <a:lnTo>
                    <a:pt x="431" y="93"/>
                  </a:lnTo>
                  <a:cubicBezTo>
                    <a:pt x="479" y="93"/>
                    <a:pt x="494" y="119"/>
                    <a:pt x="494" y="168"/>
                  </a:cubicBezTo>
                  <a:cubicBezTo>
                    <a:pt x="539" y="195"/>
                    <a:pt x="524" y="243"/>
                    <a:pt x="539" y="280"/>
                  </a:cubicBezTo>
                  <a:cubicBezTo>
                    <a:pt x="576" y="176"/>
                    <a:pt x="531" y="93"/>
                    <a:pt x="464" y="15"/>
                  </a:cubicBezTo>
                  <a:cubicBezTo>
                    <a:pt x="457" y="7"/>
                    <a:pt x="446"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1"/>
            <p:cNvSpPr/>
            <p:nvPr/>
          </p:nvSpPr>
          <p:spPr>
            <a:xfrm>
              <a:off x="-2365674" y="-1178805"/>
              <a:ext cx="19673" cy="26072"/>
            </a:xfrm>
            <a:custGeom>
              <a:avLst/>
              <a:gdLst/>
              <a:ahLst/>
              <a:cxnLst/>
              <a:rect l="l" t="t" r="r" b="b"/>
              <a:pathLst>
                <a:path w="412" h="546" extrusionOk="0">
                  <a:moveTo>
                    <a:pt x="236" y="0"/>
                  </a:moveTo>
                  <a:lnTo>
                    <a:pt x="236" y="0"/>
                  </a:lnTo>
                  <a:cubicBezTo>
                    <a:pt x="239" y="33"/>
                    <a:pt x="228" y="60"/>
                    <a:pt x="202" y="78"/>
                  </a:cubicBezTo>
                  <a:cubicBezTo>
                    <a:pt x="149" y="161"/>
                    <a:pt x="68" y="213"/>
                    <a:pt x="4" y="280"/>
                  </a:cubicBezTo>
                  <a:cubicBezTo>
                    <a:pt x="108" y="310"/>
                    <a:pt x="90" y="404"/>
                    <a:pt x="108" y="494"/>
                  </a:cubicBezTo>
                  <a:cubicBezTo>
                    <a:pt x="86" y="486"/>
                    <a:pt x="60" y="475"/>
                    <a:pt x="37" y="475"/>
                  </a:cubicBezTo>
                  <a:cubicBezTo>
                    <a:pt x="18" y="475"/>
                    <a:pt x="8" y="482"/>
                    <a:pt x="0" y="516"/>
                  </a:cubicBezTo>
                  <a:cubicBezTo>
                    <a:pt x="8" y="531"/>
                    <a:pt x="18" y="531"/>
                    <a:pt x="30" y="531"/>
                  </a:cubicBezTo>
                  <a:lnTo>
                    <a:pt x="49" y="531"/>
                  </a:lnTo>
                  <a:cubicBezTo>
                    <a:pt x="56" y="531"/>
                    <a:pt x="63" y="527"/>
                    <a:pt x="68" y="527"/>
                  </a:cubicBezTo>
                  <a:cubicBezTo>
                    <a:pt x="82" y="527"/>
                    <a:pt x="94" y="531"/>
                    <a:pt x="101" y="546"/>
                  </a:cubicBezTo>
                  <a:cubicBezTo>
                    <a:pt x="142" y="527"/>
                    <a:pt x="194" y="520"/>
                    <a:pt x="225" y="489"/>
                  </a:cubicBezTo>
                  <a:cubicBezTo>
                    <a:pt x="243" y="467"/>
                    <a:pt x="254" y="456"/>
                    <a:pt x="265" y="456"/>
                  </a:cubicBezTo>
                  <a:cubicBezTo>
                    <a:pt x="284" y="456"/>
                    <a:pt x="288" y="497"/>
                    <a:pt x="303" y="523"/>
                  </a:cubicBezTo>
                  <a:lnTo>
                    <a:pt x="306" y="523"/>
                  </a:lnTo>
                  <a:cubicBezTo>
                    <a:pt x="329" y="389"/>
                    <a:pt x="411" y="277"/>
                    <a:pt x="359" y="142"/>
                  </a:cubicBezTo>
                  <a:cubicBezTo>
                    <a:pt x="348" y="127"/>
                    <a:pt x="332" y="127"/>
                    <a:pt x="318" y="127"/>
                  </a:cubicBezTo>
                  <a:lnTo>
                    <a:pt x="306" y="127"/>
                  </a:lnTo>
                  <a:cubicBezTo>
                    <a:pt x="310" y="153"/>
                    <a:pt x="318" y="180"/>
                    <a:pt x="303" y="206"/>
                  </a:cubicBezTo>
                  <a:cubicBezTo>
                    <a:pt x="292" y="217"/>
                    <a:pt x="288" y="239"/>
                    <a:pt x="270" y="239"/>
                  </a:cubicBezTo>
                  <a:cubicBezTo>
                    <a:pt x="265" y="239"/>
                    <a:pt x="262" y="235"/>
                    <a:pt x="254" y="228"/>
                  </a:cubicBezTo>
                  <a:cubicBezTo>
                    <a:pt x="232" y="213"/>
                    <a:pt x="187" y="209"/>
                    <a:pt x="202" y="175"/>
                  </a:cubicBezTo>
                  <a:cubicBezTo>
                    <a:pt x="217" y="146"/>
                    <a:pt x="228" y="101"/>
                    <a:pt x="273" y="101"/>
                  </a:cubicBezTo>
                  <a:cubicBezTo>
                    <a:pt x="280" y="101"/>
                    <a:pt x="292" y="101"/>
                    <a:pt x="303" y="104"/>
                  </a:cubicBezTo>
                  <a:cubicBezTo>
                    <a:pt x="306" y="104"/>
                    <a:pt x="314" y="101"/>
                    <a:pt x="318" y="101"/>
                  </a:cubicBezTo>
                  <a:cubicBezTo>
                    <a:pt x="314" y="49"/>
                    <a:pt x="265" y="33"/>
                    <a:pt x="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1"/>
            <p:cNvSpPr/>
            <p:nvPr/>
          </p:nvSpPr>
          <p:spPr>
            <a:xfrm>
              <a:off x="-2379426" y="-1181192"/>
              <a:ext cx="23445" cy="27408"/>
            </a:xfrm>
            <a:custGeom>
              <a:avLst/>
              <a:gdLst/>
              <a:ahLst/>
              <a:cxnLst/>
              <a:rect l="l" t="t" r="r" b="b"/>
              <a:pathLst>
                <a:path w="491" h="574" extrusionOk="0">
                  <a:moveTo>
                    <a:pt x="306" y="1"/>
                  </a:moveTo>
                  <a:cubicBezTo>
                    <a:pt x="232" y="1"/>
                    <a:pt x="168" y="50"/>
                    <a:pt x="109" y="106"/>
                  </a:cubicBezTo>
                  <a:cubicBezTo>
                    <a:pt x="97" y="132"/>
                    <a:pt x="101" y="162"/>
                    <a:pt x="79" y="180"/>
                  </a:cubicBezTo>
                  <a:cubicBezTo>
                    <a:pt x="71" y="207"/>
                    <a:pt x="27" y="214"/>
                    <a:pt x="49" y="248"/>
                  </a:cubicBezTo>
                  <a:cubicBezTo>
                    <a:pt x="87" y="308"/>
                    <a:pt x="1" y="327"/>
                    <a:pt x="11" y="375"/>
                  </a:cubicBezTo>
                  <a:cubicBezTo>
                    <a:pt x="23" y="435"/>
                    <a:pt x="109" y="405"/>
                    <a:pt x="109" y="468"/>
                  </a:cubicBezTo>
                  <a:cubicBezTo>
                    <a:pt x="109" y="472"/>
                    <a:pt x="109" y="476"/>
                    <a:pt x="113" y="480"/>
                  </a:cubicBezTo>
                  <a:cubicBezTo>
                    <a:pt x="154" y="510"/>
                    <a:pt x="199" y="539"/>
                    <a:pt x="244" y="573"/>
                  </a:cubicBezTo>
                  <a:lnTo>
                    <a:pt x="254" y="570"/>
                  </a:lnTo>
                  <a:lnTo>
                    <a:pt x="266" y="566"/>
                  </a:lnTo>
                  <a:cubicBezTo>
                    <a:pt x="262" y="528"/>
                    <a:pt x="221" y="491"/>
                    <a:pt x="284" y="458"/>
                  </a:cubicBezTo>
                  <a:cubicBezTo>
                    <a:pt x="333" y="432"/>
                    <a:pt x="296" y="375"/>
                    <a:pt x="292" y="330"/>
                  </a:cubicBezTo>
                  <a:lnTo>
                    <a:pt x="273" y="330"/>
                  </a:lnTo>
                  <a:cubicBezTo>
                    <a:pt x="228" y="330"/>
                    <a:pt x="213" y="297"/>
                    <a:pt x="213" y="256"/>
                  </a:cubicBezTo>
                  <a:lnTo>
                    <a:pt x="206" y="256"/>
                  </a:lnTo>
                  <a:cubicBezTo>
                    <a:pt x="187" y="256"/>
                    <a:pt x="176" y="267"/>
                    <a:pt x="165" y="282"/>
                  </a:cubicBezTo>
                  <a:cubicBezTo>
                    <a:pt x="154" y="297"/>
                    <a:pt x="142" y="308"/>
                    <a:pt x="120" y="308"/>
                  </a:cubicBezTo>
                  <a:lnTo>
                    <a:pt x="113" y="308"/>
                  </a:lnTo>
                  <a:cubicBezTo>
                    <a:pt x="154" y="270"/>
                    <a:pt x="120" y="225"/>
                    <a:pt x="131" y="177"/>
                  </a:cubicBezTo>
                  <a:lnTo>
                    <a:pt x="131" y="177"/>
                  </a:lnTo>
                  <a:cubicBezTo>
                    <a:pt x="154" y="192"/>
                    <a:pt x="172" y="199"/>
                    <a:pt x="187" y="199"/>
                  </a:cubicBezTo>
                  <a:cubicBezTo>
                    <a:pt x="210" y="199"/>
                    <a:pt x="225" y="180"/>
                    <a:pt x="228" y="140"/>
                  </a:cubicBezTo>
                  <a:cubicBezTo>
                    <a:pt x="239" y="147"/>
                    <a:pt x="254" y="151"/>
                    <a:pt x="266" y="151"/>
                  </a:cubicBezTo>
                  <a:cubicBezTo>
                    <a:pt x="288" y="151"/>
                    <a:pt x="311" y="140"/>
                    <a:pt x="329" y="132"/>
                  </a:cubicBezTo>
                  <a:cubicBezTo>
                    <a:pt x="351" y="121"/>
                    <a:pt x="374" y="110"/>
                    <a:pt x="396" y="110"/>
                  </a:cubicBezTo>
                  <a:cubicBezTo>
                    <a:pt x="408" y="110"/>
                    <a:pt x="419" y="113"/>
                    <a:pt x="434" y="121"/>
                  </a:cubicBezTo>
                  <a:cubicBezTo>
                    <a:pt x="449" y="128"/>
                    <a:pt x="472" y="125"/>
                    <a:pt x="490" y="128"/>
                  </a:cubicBezTo>
                  <a:cubicBezTo>
                    <a:pt x="482" y="73"/>
                    <a:pt x="396" y="87"/>
                    <a:pt x="401" y="23"/>
                  </a:cubicBezTo>
                  <a:cubicBezTo>
                    <a:pt x="367" y="9"/>
                    <a:pt x="337"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1"/>
            <p:cNvSpPr/>
            <p:nvPr/>
          </p:nvSpPr>
          <p:spPr>
            <a:xfrm>
              <a:off x="-1861625" y="-1094048"/>
              <a:ext cx="28937" cy="20580"/>
            </a:xfrm>
            <a:custGeom>
              <a:avLst/>
              <a:gdLst/>
              <a:ahLst/>
              <a:cxnLst/>
              <a:rect l="l" t="t" r="r" b="b"/>
              <a:pathLst>
                <a:path w="606" h="431" extrusionOk="0">
                  <a:moveTo>
                    <a:pt x="86" y="1"/>
                  </a:moveTo>
                  <a:cubicBezTo>
                    <a:pt x="57" y="1"/>
                    <a:pt x="42" y="27"/>
                    <a:pt x="34" y="56"/>
                  </a:cubicBezTo>
                  <a:cubicBezTo>
                    <a:pt x="57" y="53"/>
                    <a:pt x="76" y="53"/>
                    <a:pt x="90" y="53"/>
                  </a:cubicBezTo>
                  <a:cubicBezTo>
                    <a:pt x="188" y="53"/>
                    <a:pt x="191" y="72"/>
                    <a:pt x="176" y="172"/>
                  </a:cubicBezTo>
                  <a:cubicBezTo>
                    <a:pt x="188" y="187"/>
                    <a:pt x="206" y="195"/>
                    <a:pt x="225" y="195"/>
                  </a:cubicBezTo>
                  <a:lnTo>
                    <a:pt x="228" y="195"/>
                  </a:lnTo>
                  <a:cubicBezTo>
                    <a:pt x="314" y="195"/>
                    <a:pt x="314" y="258"/>
                    <a:pt x="318" y="318"/>
                  </a:cubicBezTo>
                  <a:cubicBezTo>
                    <a:pt x="326" y="389"/>
                    <a:pt x="269" y="389"/>
                    <a:pt x="221" y="396"/>
                  </a:cubicBezTo>
                  <a:cubicBezTo>
                    <a:pt x="206" y="401"/>
                    <a:pt x="195" y="404"/>
                    <a:pt x="180" y="404"/>
                  </a:cubicBezTo>
                  <a:cubicBezTo>
                    <a:pt x="169" y="404"/>
                    <a:pt x="157" y="401"/>
                    <a:pt x="147" y="389"/>
                  </a:cubicBezTo>
                  <a:cubicBezTo>
                    <a:pt x="121" y="378"/>
                    <a:pt x="112" y="356"/>
                    <a:pt x="112" y="334"/>
                  </a:cubicBezTo>
                  <a:cubicBezTo>
                    <a:pt x="109" y="270"/>
                    <a:pt x="71" y="251"/>
                    <a:pt x="19" y="251"/>
                  </a:cubicBezTo>
                  <a:lnTo>
                    <a:pt x="0" y="251"/>
                  </a:lnTo>
                  <a:cubicBezTo>
                    <a:pt x="12" y="303"/>
                    <a:pt x="68" y="337"/>
                    <a:pt x="79" y="393"/>
                  </a:cubicBezTo>
                  <a:cubicBezTo>
                    <a:pt x="83" y="419"/>
                    <a:pt x="109" y="423"/>
                    <a:pt x="131" y="427"/>
                  </a:cubicBezTo>
                  <a:cubicBezTo>
                    <a:pt x="147" y="431"/>
                    <a:pt x="157" y="431"/>
                    <a:pt x="173" y="431"/>
                  </a:cubicBezTo>
                  <a:cubicBezTo>
                    <a:pt x="247" y="431"/>
                    <a:pt x="337" y="393"/>
                    <a:pt x="371" y="329"/>
                  </a:cubicBezTo>
                  <a:cubicBezTo>
                    <a:pt x="397" y="284"/>
                    <a:pt x="423" y="258"/>
                    <a:pt x="461" y="258"/>
                  </a:cubicBezTo>
                  <a:cubicBezTo>
                    <a:pt x="479" y="258"/>
                    <a:pt x="502" y="266"/>
                    <a:pt x="524" y="281"/>
                  </a:cubicBezTo>
                  <a:cubicBezTo>
                    <a:pt x="539" y="289"/>
                    <a:pt x="554" y="303"/>
                    <a:pt x="565" y="303"/>
                  </a:cubicBezTo>
                  <a:cubicBezTo>
                    <a:pt x="573" y="303"/>
                    <a:pt x="580" y="300"/>
                    <a:pt x="587" y="292"/>
                  </a:cubicBezTo>
                  <a:cubicBezTo>
                    <a:pt x="606" y="270"/>
                    <a:pt x="595" y="225"/>
                    <a:pt x="573" y="221"/>
                  </a:cubicBezTo>
                  <a:cubicBezTo>
                    <a:pt x="494" y="203"/>
                    <a:pt x="471" y="127"/>
                    <a:pt x="430" y="75"/>
                  </a:cubicBezTo>
                  <a:cubicBezTo>
                    <a:pt x="404" y="42"/>
                    <a:pt x="371" y="30"/>
                    <a:pt x="326" y="15"/>
                  </a:cubicBezTo>
                  <a:cubicBezTo>
                    <a:pt x="300" y="4"/>
                    <a:pt x="269" y="4"/>
                    <a:pt x="243" y="4"/>
                  </a:cubicBezTo>
                  <a:lnTo>
                    <a:pt x="154" y="4"/>
                  </a:lnTo>
                  <a:cubicBezTo>
                    <a:pt x="135" y="4"/>
                    <a:pt x="116" y="4"/>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1"/>
            <p:cNvSpPr/>
            <p:nvPr/>
          </p:nvSpPr>
          <p:spPr>
            <a:xfrm>
              <a:off x="-2464039" y="-1150775"/>
              <a:ext cx="20915" cy="19625"/>
            </a:xfrm>
            <a:custGeom>
              <a:avLst/>
              <a:gdLst/>
              <a:ahLst/>
              <a:cxnLst/>
              <a:rect l="l" t="t" r="r" b="b"/>
              <a:pathLst>
                <a:path w="438" h="411" extrusionOk="0">
                  <a:moveTo>
                    <a:pt x="303" y="0"/>
                  </a:moveTo>
                  <a:lnTo>
                    <a:pt x="303" y="0"/>
                  </a:lnTo>
                  <a:cubicBezTo>
                    <a:pt x="255" y="71"/>
                    <a:pt x="184" y="97"/>
                    <a:pt x="101" y="109"/>
                  </a:cubicBezTo>
                  <a:cubicBezTo>
                    <a:pt x="94" y="112"/>
                    <a:pt x="87" y="112"/>
                    <a:pt x="79" y="112"/>
                  </a:cubicBezTo>
                  <a:cubicBezTo>
                    <a:pt x="56" y="112"/>
                    <a:pt x="37" y="104"/>
                    <a:pt x="30" y="71"/>
                  </a:cubicBezTo>
                  <a:lnTo>
                    <a:pt x="30" y="71"/>
                  </a:lnTo>
                  <a:cubicBezTo>
                    <a:pt x="1" y="135"/>
                    <a:pt x="19" y="194"/>
                    <a:pt x="60" y="239"/>
                  </a:cubicBezTo>
                  <a:cubicBezTo>
                    <a:pt x="98" y="284"/>
                    <a:pt x="90" y="292"/>
                    <a:pt x="37" y="302"/>
                  </a:cubicBezTo>
                  <a:lnTo>
                    <a:pt x="37" y="306"/>
                  </a:lnTo>
                  <a:cubicBezTo>
                    <a:pt x="42" y="321"/>
                    <a:pt x="42" y="340"/>
                    <a:pt x="42" y="355"/>
                  </a:cubicBezTo>
                  <a:cubicBezTo>
                    <a:pt x="53" y="351"/>
                    <a:pt x="68" y="351"/>
                    <a:pt x="79" y="351"/>
                  </a:cubicBezTo>
                  <a:cubicBezTo>
                    <a:pt x="101" y="351"/>
                    <a:pt x="124" y="359"/>
                    <a:pt x="139" y="381"/>
                  </a:cubicBezTo>
                  <a:cubicBezTo>
                    <a:pt x="165" y="381"/>
                    <a:pt x="187" y="378"/>
                    <a:pt x="213" y="378"/>
                  </a:cubicBezTo>
                  <a:cubicBezTo>
                    <a:pt x="236" y="378"/>
                    <a:pt x="262" y="381"/>
                    <a:pt x="292" y="404"/>
                  </a:cubicBezTo>
                  <a:cubicBezTo>
                    <a:pt x="299" y="407"/>
                    <a:pt x="315" y="411"/>
                    <a:pt x="325" y="411"/>
                  </a:cubicBezTo>
                  <a:cubicBezTo>
                    <a:pt x="359" y="411"/>
                    <a:pt x="404" y="392"/>
                    <a:pt x="415" y="340"/>
                  </a:cubicBezTo>
                  <a:lnTo>
                    <a:pt x="412" y="340"/>
                  </a:lnTo>
                  <a:cubicBezTo>
                    <a:pt x="404" y="347"/>
                    <a:pt x="396" y="347"/>
                    <a:pt x="389" y="347"/>
                  </a:cubicBezTo>
                  <a:cubicBezTo>
                    <a:pt x="367" y="347"/>
                    <a:pt x="351" y="325"/>
                    <a:pt x="337" y="310"/>
                  </a:cubicBezTo>
                  <a:cubicBezTo>
                    <a:pt x="303" y="284"/>
                    <a:pt x="333" y="266"/>
                    <a:pt x="344" y="243"/>
                  </a:cubicBezTo>
                  <a:cubicBezTo>
                    <a:pt x="351" y="235"/>
                    <a:pt x="359" y="224"/>
                    <a:pt x="367" y="216"/>
                  </a:cubicBezTo>
                  <a:cubicBezTo>
                    <a:pt x="438" y="142"/>
                    <a:pt x="438" y="142"/>
                    <a:pt x="344" y="86"/>
                  </a:cubicBezTo>
                  <a:lnTo>
                    <a:pt x="341" y="86"/>
                  </a:lnTo>
                  <a:cubicBezTo>
                    <a:pt x="266" y="86"/>
                    <a:pt x="329" y="22"/>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11"/>
            <p:cNvSpPr/>
            <p:nvPr/>
          </p:nvSpPr>
          <p:spPr>
            <a:xfrm>
              <a:off x="-2369781" y="-523054"/>
              <a:ext cx="25594" cy="25021"/>
            </a:xfrm>
            <a:custGeom>
              <a:avLst/>
              <a:gdLst/>
              <a:ahLst/>
              <a:cxnLst/>
              <a:rect l="l" t="t" r="r" b="b"/>
              <a:pathLst>
                <a:path w="536" h="524" extrusionOk="0">
                  <a:moveTo>
                    <a:pt x="206" y="177"/>
                  </a:moveTo>
                  <a:cubicBezTo>
                    <a:pt x="266" y="177"/>
                    <a:pt x="311" y="229"/>
                    <a:pt x="366" y="236"/>
                  </a:cubicBezTo>
                  <a:cubicBezTo>
                    <a:pt x="382" y="240"/>
                    <a:pt x="382" y="285"/>
                    <a:pt x="359" y="296"/>
                  </a:cubicBezTo>
                  <a:cubicBezTo>
                    <a:pt x="303" y="322"/>
                    <a:pt x="273" y="386"/>
                    <a:pt x="213" y="401"/>
                  </a:cubicBezTo>
                  <a:cubicBezTo>
                    <a:pt x="187" y="408"/>
                    <a:pt x="172" y="412"/>
                    <a:pt x="172" y="442"/>
                  </a:cubicBezTo>
                  <a:cubicBezTo>
                    <a:pt x="172" y="453"/>
                    <a:pt x="165" y="460"/>
                    <a:pt x="154" y="460"/>
                  </a:cubicBezTo>
                  <a:cubicBezTo>
                    <a:pt x="149" y="460"/>
                    <a:pt x="142" y="460"/>
                    <a:pt x="139" y="457"/>
                  </a:cubicBezTo>
                  <a:cubicBezTo>
                    <a:pt x="120" y="450"/>
                    <a:pt x="97" y="434"/>
                    <a:pt x="116" y="415"/>
                  </a:cubicBezTo>
                  <a:cubicBezTo>
                    <a:pt x="149" y="379"/>
                    <a:pt x="116" y="356"/>
                    <a:pt x="104" y="326"/>
                  </a:cubicBezTo>
                  <a:cubicBezTo>
                    <a:pt x="71" y="248"/>
                    <a:pt x="97" y="196"/>
                    <a:pt x="172" y="180"/>
                  </a:cubicBezTo>
                  <a:cubicBezTo>
                    <a:pt x="183" y="177"/>
                    <a:pt x="194" y="177"/>
                    <a:pt x="206" y="177"/>
                  </a:cubicBezTo>
                  <a:close/>
                  <a:moveTo>
                    <a:pt x="311" y="1"/>
                  </a:moveTo>
                  <a:cubicBezTo>
                    <a:pt x="288" y="8"/>
                    <a:pt x="288" y="23"/>
                    <a:pt x="288" y="39"/>
                  </a:cubicBezTo>
                  <a:cubicBezTo>
                    <a:pt x="284" y="109"/>
                    <a:pt x="261" y="151"/>
                    <a:pt x="199" y="151"/>
                  </a:cubicBezTo>
                  <a:cubicBezTo>
                    <a:pt x="187" y="151"/>
                    <a:pt x="172" y="151"/>
                    <a:pt x="161" y="146"/>
                  </a:cubicBezTo>
                  <a:lnTo>
                    <a:pt x="139" y="146"/>
                  </a:lnTo>
                  <a:cubicBezTo>
                    <a:pt x="101" y="146"/>
                    <a:pt x="56" y="162"/>
                    <a:pt x="0" y="173"/>
                  </a:cubicBezTo>
                  <a:cubicBezTo>
                    <a:pt x="75" y="248"/>
                    <a:pt x="45" y="330"/>
                    <a:pt x="34" y="408"/>
                  </a:cubicBezTo>
                  <a:cubicBezTo>
                    <a:pt x="30" y="453"/>
                    <a:pt x="45" y="494"/>
                    <a:pt x="97" y="502"/>
                  </a:cubicBezTo>
                  <a:cubicBezTo>
                    <a:pt x="127" y="505"/>
                    <a:pt x="165" y="524"/>
                    <a:pt x="194" y="524"/>
                  </a:cubicBezTo>
                  <a:cubicBezTo>
                    <a:pt x="213" y="524"/>
                    <a:pt x="228" y="517"/>
                    <a:pt x="239" y="494"/>
                  </a:cubicBezTo>
                  <a:cubicBezTo>
                    <a:pt x="270" y="427"/>
                    <a:pt x="318" y="420"/>
                    <a:pt x="366" y="393"/>
                  </a:cubicBezTo>
                  <a:cubicBezTo>
                    <a:pt x="408" y="375"/>
                    <a:pt x="456" y="367"/>
                    <a:pt x="490" y="334"/>
                  </a:cubicBezTo>
                  <a:cubicBezTo>
                    <a:pt x="535" y="285"/>
                    <a:pt x="535" y="222"/>
                    <a:pt x="471" y="203"/>
                  </a:cubicBezTo>
                  <a:cubicBezTo>
                    <a:pt x="400" y="184"/>
                    <a:pt x="378" y="143"/>
                    <a:pt x="363" y="79"/>
                  </a:cubicBezTo>
                  <a:cubicBezTo>
                    <a:pt x="356" y="49"/>
                    <a:pt x="344" y="12"/>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11"/>
            <p:cNvSpPr/>
            <p:nvPr/>
          </p:nvSpPr>
          <p:spPr>
            <a:xfrm>
              <a:off x="-1979042" y="-1012826"/>
              <a:ext cx="33234" cy="21631"/>
            </a:xfrm>
            <a:custGeom>
              <a:avLst/>
              <a:gdLst/>
              <a:ahLst/>
              <a:cxnLst/>
              <a:rect l="l" t="t" r="r" b="b"/>
              <a:pathLst>
                <a:path w="696" h="453" extrusionOk="0">
                  <a:moveTo>
                    <a:pt x="332" y="1"/>
                  </a:moveTo>
                  <a:cubicBezTo>
                    <a:pt x="287" y="1"/>
                    <a:pt x="247" y="23"/>
                    <a:pt x="225" y="72"/>
                  </a:cubicBezTo>
                  <a:cubicBezTo>
                    <a:pt x="198" y="120"/>
                    <a:pt x="172" y="139"/>
                    <a:pt x="138" y="139"/>
                  </a:cubicBezTo>
                  <a:cubicBezTo>
                    <a:pt x="116" y="139"/>
                    <a:pt x="94" y="131"/>
                    <a:pt x="68" y="113"/>
                  </a:cubicBezTo>
                  <a:cubicBezTo>
                    <a:pt x="56" y="108"/>
                    <a:pt x="45" y="101"/>
                    <a:pt x="37" y="101"/>
                  </a:cubicBezTo>
                  <a:cubicBezTo>
                    <a:pt x="30" y="101"/>
                    <a:pt x="23" y="101"/>
                    <a:pt x="18" y="108"/>
                  </a:cubicBezTo>
                  <a:cubicBezTo>
                    <a:pt x="0" y="127"/>
                    <a:pt x="11" y="143"/>
                    <a:pt x="23" y="161"/>
                  </a:cubicBezTo>
                  <a:cubicBezTo>
                    <a:pt x="101" y="274"/>
                    <a:pt x="228" y="337"/>
                    <a:pt x="321" y="434"/>
                  </a:cubicBezTo>
                  <a:cubicBezTo>
                    <a:pt x="332" y="449"/>
                    <a:pt x="347" y="453"/>
                    <a:pt x="366" y="453"/>
                  </a:cubicBezTo>
                  <a:cubicBezTo>
                    <a:pt x="382" y="453"/>
                    <a:pt x="396" y="449"/>
                    <a:pt x="408" y="445"/>
                  </a:cubicBezTo>
                  <a:cubicBezTo>
                    <a:pt x="392" y="415"/>
                    <a:pt x="359" y="415"/>
                    <a:pt x="332" y="400"/>
                  </a:cubicBezTo>
                  <a:cubicBezTo>
                    <a:pt x="251" y="360"/>
                    <a:pt x="220" y="281"/>
                    <a:pt x="247" y="198"/>
                  </a:cubicBezTo>
                  <a:cubicBezTo>
                    <a:pt x="251" y="191"/>
                    <a:pt x="251" y="180"/>
                    <a:pt x="254" y="180"/>
                  </a:cubicBezTo>
                  <a:cubicBezTo>
                    <a:pt x="325" y="169"/>
                    <a:pt x="373" y="105"/>
                    <a:pt x="449" y="105"/>
                  </a:cubicBezTo>
                  <a:cubicBezTo>
                    <a:pt x="460" y="105"/>
                    <a:pt x="475" y="105"/>
                    <a:pt x="489" y="113"/>
                  </a:cubicBezTo>
                  <a:cubicBezTo>
                    <a:pt x="583" y="139"/>
                    <a:pt x="628" y="172"/>
                    <a:pt x="628" y="265"/>
                  </a:cubicBezTo>
                  <a:cubicBezTo>
                    <a:pt x="628" y="274"/>
                    <a:pt x="624" y="277"/>
                    <a:pt x="617" y="277"/>
                  </a:cubicBezTo>
                  <a:cubicBezTo>
                    <a:pt x="613" y="277"/>
                    <a:pt x="609" y="274"/>
                    <a:pt x="606" y="274"/>
                  </a:cubicBezTo>
                  <a:cubicBezTo>
                    <a:pt x="598" y="274"/>
                    <a:pt x="594" y="270"/>
                    <a:pt x="591" y="270"/>
                  </a:cubicBezTo>
                  <a:cubicBezTo>
                    <a:pt x="591" y="270"/>
                    <a:pt x="591" y="274"/>
                    <a:pt x="587" y="274"/>
                  </a:cubicBezTo>
                  <a:cubicBezTo>
                    <a:pt x="601" y="318"/>
                    <a:pt x="549" y="348"/>
                    <a:pt x="561" y="393"/>
                  </a:cubicBezTo>
                  <a:cubicBezTo>
                    <a:pt x="639" y="363"/>
                    <a:pt x="696" y="318"/>
                    <a:pt x="658" y="221"/>
                  </a:cubicBezTo>
                  <a:cubicBezTo>
                    <a:pt x="651" y="206"/>
                    <a:pt x="658" y="195"/>
                    <a:pt x="661" y="180"/>
                  </a:cubicBezTo>
                  <a:cubicBezTo>
                    <a:pt x="677" y="108"/>
                    <a:pt x="661" y="75"/>
                    <a:pt x="609" y="75"/>
                  </a:cubicBezTo>
                  <a:cubicBezTo>
                    <a:pt x="598" y="75"/>
                    <a:pt x="587" y="75"/>
                    <a:pt x="572" y="79"/>
                  </a:cubicBezTo>
                  <a:cubicBezTo>
                    <a:pt x="556" y="79"/>
                    <a:pt x="546" y="82"/>
                    <a:pt x="534" y="82"/>
                  </a:cubicBezTo>
                  <a:cubicBezTo>
                    <a:pt x="494" y="82"/>
                    <a:pt x="463" y="64"/>
                    <a:pt x="430" y="38"/>
                  </a:cubicBezTo>
                  <a:cubicBezTo>
                    <a:pt x="399" y="12"/>
                    <a:pt x="366" y="1"/>
                    <a:pt x="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11"/>
            <p:cNvSpPr/>
            <p:nvPr/>
          </p:nvSpPr>
          <p:spPr>
            <a:xfrm>
              <a:off x="-2457450" y="-1159514"/>
              <a:ext cx="30942" cy="46270"/>
            </a:xfrm>
            <a:custGeom>
              <a:avLst/>
              <a:gdLst/>
              <a:ahLst/>
              <a:cxnLst/>
              <a:rect l="l" t="t" r="r" b="b"/>
              <a:pathLst>
                <a:path w="648" h="969" extrusionOk="0">
                  <a:moveTo>
                    <a:pt x="389" y="0"/>
                  </a:moveTo>
                  <a:cubicBezTo>
                    <a:pt x="401" y="14"/>
                    <a:pt x="412" y="26"/>
                    <a:pt x="423" y="40"/>
                  </a:cubicBezTo>
                  <a:lnTo>
                    <a:pt x="420" y="40"/>
                  </a:lnTo>
                  <a:cubicBezTo>
                    <a:pt x="509" y="82"/>
                    <a:pt x="487" y="175"/>
                    <a:pt x="494" y="239"/>
                  </a:cubicBezTo>
                  <a:cubicBezTo>
                    <a:pt x="494" y="287"/>
                    <a:pt x="501" y="359"/>
                    <a:pt x="468" y="411"/>
                  </a:cubicBezTo>
                  <a:cubicBezTo>
                    <a:pt x="420" y="452"/>
                    <a:pt x="386" y="523"/>
                    <a:pt x="311" y="523"/>
                  </a:cubicBezTo>
                  <a:cubicBezTo>
                    <a:pt x="300" y="523"/>
                    <a:pt x="292" y="519"/>
                    <a:pt x="281" y="519"/>
                  </a:cubicBezTo>
                  <a:lnTo>
                    <a:pt x="277" y="523"/>
                  </a:lnTo>
                  <a:cubicBezTo>
                    <a:pt x="266" y="575"/>
                    <a:pt x="221" y="594"/>
                    <a:pt x="187" y="594"/>
                  </a:cubicBezTo>
                  <a:cubicBezTo>
                    <a:pt x="177" y="594"/>
                    <a:pt x="161" y="590"/>
                    <a:pt x="154" y="587"/>
                  </a:cubicBezTo>
                  <a:cubicBezTo>
                    <a:pt x="124" y="564"/>
                    <a:pt x="98" y="561"/>
                    <a:pt x="75" y="561"/>
                  </a:cubicBezTo>
                  <a:cubicBezTo>
                    <a:pt x="49" y="561"/>
                    <a:pt x="27" y="564"/>
                    <a:pt x="1" y="564"/>
                  </a:cubicBezTo>
                  <a:cubicBezTo>
                    <a:pt x="8" y="601"/>
                    <a:pt x="61" y="564"/>
                    <a:pt x="68" y="613"/>
                  </a:cubicBezTo>
                  <a:cubicBezTo>
                    <a:pt x="75" y="667"/>
                    <a:pt x="110" y="671"/>
                    <a:pt x="147" y="671"/>
                  </a:cubicBezTo>
                  <a:cubicBezTo>
                    <a:pt x="152" y="671"/>
                    <a:pt x="158" y="671"/>
                    <a:pt x="163" y="671"/>
                  </a:cubicBezTo>
                  <a:cubicBezTo>
                    <a:pt x="179" y="671"/>
                    <a:pt x="194" y="671"/>
                    <a:pt x="206" y="676"/>
                  </a:cubicBezTo>
                  <a:cubicBezTo>
                    <a:pt x="213" y="680"/>
                    <a:pt x="218" y="680"/>
                    <a:pt x="221" y="680"/>
                  </a:cubicBezTo>
                  <a:cubicBezTo>
                    <a:pt x="248" y="680"/>
                    <a:pt x="263" y="646"/>
                    <a:pt x="274" y="616"/>
                  </a:cubicBezTo>
                  <a:cubicBezTo>
                    <a:pt x="292" y="579"/>
                    <a:pt x="318" y="572"/>
                    <a:pt x="348" y="572"/>
                  </a:cubicBezTo>
                  <a:cubicBezTo>
                    <a:pt x="370" y="572"/>
                    <a:pt x="393" y="575"/>
                    <a:pt x="415" y="579"/>
                  </a:cubicBezTo>
                  <a:cubicBezTo>
                    <a:pt x="465" y="579"/>
                    <a:pt x="483" y="601"/>
                    <a:pt x="491" y="646"/>
                  </a:cubicBezTo>
                  <a:cubicBezTo>
                    <a:pt x="501" y="725"/>
                    <a:pt x="520" y="799"/>
                    <a:pt x="532" y="875"/>
                  </a:cubicBezTo>
                  <a:cubicBezTo>
                    <a:pt x="539" y="934"/>
                    <a:pt x="562" y="968"/>
                    <a:pt x="625" y="968"/>
                  </a:cubicBezTo>
                  <a:cubicBezTo>
                    <a:pt x="622" y="960"/>
                    <a:pt x="622" y="953"/>
                    <a:pt x="617" y="946"/>
                  </a:cubicBezTo>
                  <a:cubicBezTo>
                    <a:pt x="599" y="930"/>
                    <a:pt x="584" y="912"/>
                    <a:pt x="580" y="886"/>
                  </a:cubicBezTo>
                  <a:cubicBezTo>
                    <a:pt x="535" y="830"/>
                    <a:pt x="527" y="766"/>
                    <a:pt x="543" y="699"/>
                  </a:cubicBezTo>
                  <a:cubicBezTo>
                    <a:pt x="543" y="676"/>
                    <a:pt x="535" y="654"/>
                    <a:pt x="546" y="635"/>
                  </a:cubicBezTo>
                  <a:cubicBezTo>
                    <a:pt x="569" y="594"/>
                    <a:pt x="577" y="564"/>
                    <a:pt x="513" y="561"/>
                  </a:cubicBezTo>
                  <a:cubicBezTo>
                    <a:pt x="491" y="556"/>
                    <a:pt x="465" y="527"/>
                    <a:pt x="479" y="497"/>
                  </a:cubicBezTo>
                  <a:cubicBezTo>
                    <a:pt x="491" y="471"/>
                    <a:pt x="494" y="422"/>
                    <a:pt x="535" y="422"/>
                  </a:cubicBezTo>
                  <a:lnTo>
                    <a:pt x="539" y="422"/>
                  </a:lnTo>
                  <a:cubicBezTo>
                    <a:pt x="591" y="422"/>
                    <a:pt x="610" y="373"/>
                    <a:pt x="644" y="354"/>
                  </a:cubicBezTo>
                  <a:lnTo>
                    <a:pt x="648" y="351"/>
                  </a:lnTo>
                  <a:cubicBezTo>
                    <a:pt x="584" y="310"/>
                    <a:pt x="513" y="280"/>
                    <a:pt x="517" y="183"/>
                  </a:cubicBezTo>
                  <a:cubicBezTo>
                    <a:pt x="520" y="157"/>
                    <a:pt x="513" y="135"/>
                    <a:pt x="524" y="108"/>
                  </a:cubicBezTo>
                  <a:cubicBezTo>
                    <a:pt x="562" y="37"/>
                    <a:pt x="527" y="7"/>
                    <a:pt x="457" y="7"/>
                  </a:cubicBezTo>
                  <a:cubicBezTo>
                    <a:pt x="434" y="7"/>
                    <a:pt x="412" y="4"/>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11"/>
            <p:cNvSpPr/>
            <p:nvPr/>
          </p:nvSpPr>
          <p:spPr>
            <a:xfrm>
              <a:off x="-2217697" y="-1459240"/>
              <a:ext cx="26263" cy="48418"/>
            </a:xfrm>
            <a:custGeom>
              <a:avLst/>
              <a:gdLst/>
              <a:ahLst/>
              <a:cxnLst/>
              <a:rect l="l" t="t" r="r" b="b"/>
              <a:pathLst>
                <a:path w="550" h="1014" extrusionOk="0">
                  <a:moveTo>
                    <a:pt x="426" y="1"/>
                  </a:moveTo>
                  <a:cubicBezTo>
                    <a:pt x="378" y="1"/>
                    <a:pt x="329" y="15"/>
                    <a:pt x="284" y="53"/>
                  </a:cubicBezTo>
                  <a:cubicBezTo>
                    <a:pt x="254" y="75"/>
                    <a:pt x="216" y="87"/>
                    <a:pt x="194" y="109"/>
                  </a:cubicBezTo>
                  <a:cubicBezTo>
                    <a:pt x="149" y="161"/>
                    <a:pt x="45" y="176"/>
                    <a:pt x="42" y="247"/>
                  </a:cubicBezTo>
                  <a:cubicBezTo>
                    <a:pt x="37" y="351"/>
                    <a:pt x="11" y="449"/>
                    <a:pt x="7" y="553"/>
                  </a:cubicBezTo>
                  <a:lnTo>
                    <a:pt x="7" y="565"/>
                  </a:lnTo>
                  <a:cubicBezTo>
                    <a:pt x="0" y="665"/>
                    <a:pt x="97" y="710"/>
                    <a:pt x="131" y="793"/>
                  </a:cubicBezTo>
                  <a:cubicBezTo>
                    <a:pt x="180" y="905"/>
                    <a:pt x="258" y="979"/>
                    <a:pt x="378" y="1013"/>
                  </a:cubicBezTo>
                  <a:lnTo>
                    <a:pt x="382" y="1010"/>
                  </a:lnTo>
                  <a:cubicBezTo>
                    <a:pt x="385" y="961"/>
                    <a:pt x="423" y="957"/>
                    <a:pt x="460" y="950"/>
                  </a:cubicBezTo>
                  <a:cubicBezTo>
                    <a:pt x="434" y="927"/>
                    <a:pt x="423" y="920"/>
                    <a:pt x="404" y="920"/>
                  </a:cubicBezTo>
                  <a:cubicBezTo>
                    <a:pt x="389" y="920"/>
                    <a:pt x="366" y="927"/>
                    <a:pt x="325" y="939"/>
                  </a:cubicBezTo>
                  <a:cubicBezTo>
                    <a:pt x="299" y="901"/>
                    <a:pt x="314" y="822"/>
                    <a:pt x="251" y="822"/>
                  </a:cubicBezTo>
                  <a:cubicBezTo>
                    <a:pt x="239" y="822"/>
                    <a:pt x="228" y="822"/>
                    <a:pt x="209" y="830"/>
                  </a:cubicBezTo>
                  <a:lnTo>
                    <a:pt x="206" y="830"/>
                  </a:lnTo>
                  <a:cubicBezTo>
                    <a:pt x="199" y="830"/>
                    <a:pt x="190" y="827"/>
                    <a:pt x="194" y="819"/>
                  </a:cubicBezTo>
                  <a:cubicBezTo>
                    <a:pt x="202" y="715"/>
                    <a:pt x="104" y="673"/>
                    <a:pt x="59" y="603"/>
                  </a:cubicBezTo>
                  <a:cubicBezTo>
                    <a:pt x="26" y="550"/>
                    <a:pt x="90" y="550"/>
                    <a:pt x="82" y="535"/>
                  </a:cubicBezTo>
                  <a:cubicBezTo>
                    <a:pt x="49" y="437"/>
                    <a:pt x="149" y="359"/>
                    <a:pt x="101" y="262"/>
                  </a:cubicBezTo>
                  <a:cubicBezTo>
                    <a:pt x="90" y="232"/>
                    <a:pt x="138" y="202"/>
                    <a:pt x="157" y="194"/>
                  </a:cubicBezTo>
                  <a:cubicBezTo>
                    <a:pt x="235" y="168"/>
                    <a:pt x="303" y="135"/>
                    <a:pt x="347" y="60"/>
                  </a:cubicBezTo>
                  <a:cubicBezTo>
                    <a:pt x="359" y="45"/>
                    <a:pt x="382" y="53"/>
                    <a:pt x="400" y="45"/>
                  </a:cubicBezTo>
                  <a:cubicBezTo>
                    <a:pt x="418" y="42"/>
                    <a:pt x="437" y="42"/>
                    <a:pt x="456" y="42"/>
                  </a:cubicBezTo>
                  <a:lnTo>
                    <a:pt x="497" y="42"/>
                  </a:lnTo>
                  <a:cubicBezTo>
                    <a:pt x="516" y="42"/>
                    <a:pt x="530" y="42"/>
                    <a:pt x="546" y="37"/>
                  </a:cubicBezTo>
                  <a:lnTo>
                    <a:pt x="549" y="34"/>
                  </a:lnTo>
                  <a:cubicBezTo>
                    <a:pt x="508" y="11"/>
                    <a:pt x="468" y="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1"/>
            <p:cNvSpPr/>
            <p:nvPr/>
          </p:nvSpPr>
          <p:spPr>
            <a:xfrm>
              <a:off x="-2191816" y="-1459813"/>
              <a:ext cx="51618" cy="27408"/>
            </a:xfrm>
            <a:custGeom>
              <a:avLst/>
              <a:gdLst/>
              <a:ahLst/>
              <a:cxnLst/>
              <a:rect l="l" t="t" r="r" b="b"/>
              <a:pathLst>
                <a:path w="1081" h="574" extrusionOk="0">
                  <a:moveTo>
                    <a:pt x="131" y="1"/>
                  </a:moveTo>
                  <a:cubicBezTo>
                    <a:pt x="119" y="1"/>
                    <a:pt x="112" y="4"/>
                    <a:pt x="101" y="9"/>
                  </a:cubicBezTo>
                  <a:cubicBezTo>
                    <a:pt x="71" y="16"/>
                    <a:pt x="38" y="31"/>
                    <a:pt x="7" y="46"/>
                  </a:cubicBezTo>
                  <a:lnTo>
                    <a:pt x="4" y="49"/>
                  </a:lnTo>
                  <a:cubicBezTo>
                    <a:pt x="0" y="94"/>
                    <a:pt x="52" y="109"/>
                    <a:pt x="67" y="109"/>
                  </a:cubicBezTo>
                  <a:lnTo>
                    <a:pt x="71" y="109"/>
                  </a:lnTo>
                  <a:cubicBezTo>
                    <a:pt x="93" y="91"/>
                    <a:pt x="109" y="83"/>
                    <a:pt x="119" y="83"/>
                  </a:cubicBezTo>
                  <a:cubicBezTo>
                    <a:pt x="154" y="83"/>
                    <a:pt x="164" y="135"/>
                    <a:pt x="183" y="154"/>
                  </a:cubicBezTo>
                  <a:cubicBezTo>
                    <a:pt x="224" y="196"/>
                    <a:pt x="254" y="248"/>
                    <a:pt x="292" y="301"/>
                  </a:cubicBezTo>
                  <a:cubicBezTo>
                    <a:pt x="347" y="308"/>
                    <a:pt x="325" y="356"/>
                    <a:pt x="329" y="386"/>
                  </a:cubicBezTo>
                  <a:lnTo>
                    <a:pt x="344" y="386"/>
                  </a:lnTo>
                  <a:cubicBezTo>
                    <a:pt x="366" y="386"/>
                    <a:pt x="378" y="401"/>
                    <a:pt x="385" y="423"/>
                  </a:cubicBezTo>
                  <a:cubicBezTo>
                    <a:pt x="407" y="449"/>
                    <a:pt x="430" y="472"/>
                    <a:pt x="456" y="472"/>
                  </a:cubicBezTo>
                  <a:cubicBezTo>
                    <a:pt x="475" y="472"/>
                    <a:pt x="494" y="458"/>
                    <a:pt x="516" y="431"/>
                  </a:cubicBezTo>
                  <a:lnTo>
                    <a:pt x="516" y="431"/>
                  </a:lnTo>
                  <a:cubicBezTo>
                    <a:pt x="535" y="487"/>
                    <a:pt x="482" y="494"/>
                    <a:pt x="475" y="528"/>
                  </a:cubicBezTo>
                  <a:cubicBezTo>
                    <a:pt x="497" y="517"/>
                    <a:pt x="520" y="513"/>
                    <a:pt x="542" y="513"/>
                  </a:cubicBezTo>
                  <a:cubicBezTo>
                    <a:pt x="606" y="513"/>
                    <a:pt x="661" y="543"/>
                    <a:pt x="721" y="573"/>
                  </a:cubicBezTo>
                  <a:cubicBezTo>
                    <a:pt x="721" y="510"/>
                    <a:pt x="725" y="446"/>
                    <a:pt x="729" y="382"/>
                  </a:cubicBezTo>
                  <a:cubicBezTo>
                    <a:pt x="756" y="311"/>
                    <a:pt x="823" y="285"/>
                    <a:pt x="882" y="285"/>
                  </a:cubicBezTo>
                  <a:lnTo>
                    <a:pt x="904" y="285"/>
                  </a:lnTo>
                  <a:cubicBezTo>
                    <a:pt x="913" y="289"/>
                    <a:pt x="920" y="289"/>
                    <a:pt x="927" y="289"/>
                  </a:cubicBezTo>
                  <a:cubicBezTo>
                    <a:pt x="991" y="289"/>
                    <a:pt x="1032" y="259"/>
                    <a:pt x="1077" y="225"/>
                  </a:cubicBezTo>
                  <a:lnTo>
                    <a:pt x="1080" y="222"/>
                  </a:lnTo>
                  <a:cubicBezTo>
                    <a:pt x="1070" y="214"/>
                    <a:pt x="1058" y="214"/>
                    <a:pt x="1051" y="214"/>
                  </a:cubicBezTo>
                  <a:cubicBezTo>
                    <a:pt x="1035" y="214"/>
                    <a:pt x="1020" y="222"/>
                    <a:pt x="1006" y="229"/>
                  </a:cubicBezTo>
                  <a:cubicBezTo>
                    <a:pt x="991" y="240"/>
                    <a:pt x="975" y="248"/>
                    <a:pt x="961" y="248"/>
                  </a:cubicBezTo>
                  <a:lnTo>
                    <a:pt x="953" y="248"/>
                  </a:lnTo>
                  <a:cubicBezTo>
                    <a:pt x="935" y="244"/>
                    <a:pt x="916" y="244"/>
                    <a:pt x="897" y="244"/>
                  </a:cubicBezTo>
                  <a:cubicBezTo>
                    <a:pt x="808" y="244"/>
                    <a:pt x="733" y="289"/>
                    <a:pt x="673" y="368"/>
                  </a:cubicBezTo>
                  <a:cubicBezTo>
                    <a:pt x="654" y="390"/>
                    <a:pt x="635" y="394"/>
                    <a:pt x="606" y="394"/>
                  </a:cubicBezTo>
                  <a:lnTo>
                    <a:pt x="602" y="394"/>
                  </a:lnTo>
                  <a:cubicBezTo>
                    <a:pt x="449" y="394"/>
                    <a:pt x="337" y="311"/>
                    <a:pt x="269" y="192"/>
                  </a:cubicBezTo>
                  <a:cubicBezTo>
                    <a:pt x="235" y="132"/>
                    <a:pt x="164" y="99"/>
                    <a:pt x="161" y="23"/>
                  </a:cubicBezTo>
                  <a:cubicBezTo>
                    <a:pt x="161" y="9"/>
                    <a:pt x="145"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11"/>
            <p:cNvSpPr/>
            <p:nvPr/>
          </p:nvSpPr>
          <p:spPr>
            <a:xfrm>
              <a:off x="-1968537" y="-1007860"/>
              <a:ext cx="19530" cy="16283"/>
            </a:xfrm>
            <a:custGeom>
              <a:avLst/>
              <a:gdLst/>
              <a:ahLst/>
              <a:cxnLst/>
              <a:rect l="l" t="t" r="r" b="b"/>
              <a:pathLst>
                <a:path w="409" h="341" extrusionOk="0">
                  <a:moveTo>
                    <a:pt x="157" y="177"/>
                  </a:moveTo>
                  <a:cubicBezTo>
                    <a:pt x="165" y="177"/>
                    <a:pt x="179" y="192"/>
                    <a:pt x="176" y="199"/>
                  </a:cubicBezTo>
                  <a:cubicBezTo>
                    <a:pt x="172" y="240"/>
                    <a:pt x="143" y="248"/>
                    <a:pt x="105" y="259"/>
                  </a:cubicBezTo>
                  <a:cubicBezTo>
                    <a:pt x="105" y="211"/>
                    <a:pt x="112" y="180"/>
                    <a:pt x="157" y="177"/>
                  </a:cubicBezTo>
                  <a:close/>
                  <a:moveTo>
                    <a:pt x="229" y="1"/>
                  </a:moveTo>
                  <a:cubicBezTo>
                    <a:pt x="153" y="1"/>
                    <a:pt x="105" y="65"/>
                    <a:pt x="34" y="76"/>
                  </a:cubicBezTo>
                  <a:cubicBezTo>
                    <a:pt x="31" y="76"/>
                    <a:pt x="31" y="87"/>
                    <a:pt x="27" y="94"/>
                  </a:cubicBezTo>
                  <a:cubicBezTo>
                    <a:pt x="0" y="177"/>
                    <a:pt x="31" y="256"/>
                    <a:pt x="112" y="296"/>
                  </a:cubicBezTo>
                  <a:cubicBezTo>
                    <a:pt x="139" y="311"/>
                    <a:pt x="172" y="311"/>
                    <a:pt x="188" y="341"/>
                  </a:cubicBezTo>
                  <a:lnTo>
                    <a:pt x="191" y="341"/>
                  </a:lnTo>
                  <a:cubicBezTo>
                    <a:pt x="247" y="341"/>
                    <a:pt x="288" y="296"/>
                    <a:pt x="341" y="289"/>
                  </a:cubicBezTo>
                  <a:cubicBezTo>
                    <a:pt x="329" y="244"/>
                    <a:pt x="381" y="214"/>
                    <a:pt x="367" y="170"/>
                  </a:cubicBezTo>
                  <a:lnTo>
                    <a:pt x="363" y="170"/>
                  </a:lnTo>
                  <a:cubicBezTo>
                    <a:pt x="274" y="170"/>
                    <a:pt x="288" y="106"/>
                    <a:pt x="292" y="49"/>
                  </a:cubicBezTo>
                  <a:lnTo>
                    <a:pt x="292" y="49"/>
                  </a:lnTo>
                  <a:cubicBezTo>
                    <a:pt x="303" y="99"/>
                    <a:pt x="341" y="128"/>
                    <a:pt x="367" y="170"/>
                  </a:cubicBezTo>
                  <a:cubicBezTo>
                    <a:pt x="371" y="170"/>
                    <a:pt x="371" y="166"/>
                    <a:pt x="371" y="166"/>
                  </a:cubicBezTo>
                  <a:cubicBezTo>
                    <a:pt x="374" y="166"/>
                    <a:pt x="378" y="170"/>
                    <a:pt x="386" y="170"/>
                  </a:cubicBezTo>
                  <a:cubicBezTo>
                    <a:pt x="389" y="170"/>
                    <a:pt x="393" y="173"/>
                    <a:pt x="397" y="173"/>
                  </a:cubicBezTo>
                  <a:cubicBezTo>
                    <a:pt x="404" y="173"/>
                    <a:pt x="408" y="170"/>
                    <a:pt x="408" y="161"/>
                  </a:cubicBezTo>
                  <a:cubicBezTo>
                    <a:pt x="408" y="68"/>
                    <a:pt x="363" y="35"/>
                    <a:pt x="269" y="9"/>
                  </a:cubicBezTo>
                  <a:cubicBezTo>
                    <a:pt x="255" y="1"/>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11"/>
            <p:cNvSpPr/>
            <p:nvPr/>
          </p:nvSpPr>
          <p:spPr>
            <a:xfrm>
              <a:off x="-2327522" y="-1206500"/>
              <a:ext cx="17906" cy="15041"/>
            </a:xfrm>
            <a:custGeom>
              <a:avLst/>
              <a:gdLst/>
              <a:ahLst/>
              <a:cxnLst/>
              <a:rect l="l" t="t" r="r" b="b"/>
              <a:pathLst>
                <a:path w="375" h="315" extrusionOk="0">
                  <a:moveTo>
                    <a:pt x="128" y="1"/>
                  </a:moveTo>
                  <a:lnTo>
                    <a:pt x="27" y="68"/>
                  </a:lnTo>
                  <a:lnTo>
                    <a:pt x="23" y="68"/>
                  </a:lnTo>
                  <a:cubicBezTo>
                    <a:pt x="1" y="98"/>
                    <a:pt x="39" y="132"/>
                    <a:pt x="20" y="165"/>
                  </a:cubicBezTo>
                  <a:cubicBezTo>
                    <a:pt x="76" y="236"/>
                    <a:pt x="139" y="299"/>
                    <a:pt x="233" y="315"/>
                  </a:cubicBezTo>
                  <a:cubicBezTo>
                    <a:pt x="240" y="303"/>
                    <a:pt x="248" y="289"/>
                    <a:pt x="256" y="289"/>
                  </a:cubicBezTo>
                  <a:cubicBezTo>
                    <a:pt x="327" y="270"/>
                    <a:pt x="330" y="270"/>
                    <a:pt x="356" y="206"/>
                  </a:cubicBezTo>
                  <a:lnTo>
                    <a:pt x="356" y="195"/>
                  </a:lnTo>
                  <a:cubicBezTo>
                    <a:pt x="371" y="180"/>
                    <a:pt x="375" y="165"/>
                    <a:pt x="368" y="146"/>
                  </a:cubicBezTo>
                  <a:cubicBezTo>
                    <a:pt x="349" y="90"/>
                    <a:pt x="349" y="64"/>
                    <a:pt x="368" y="30"/>
                  </a:cubicBezTo>
                  <a:cubicBezTo>
                    <a:pt x="368" y="27"/>
                    <a:pt x="368" y="27"/>
                    <a:pt x="371" y="27"/>
                  </a:cubicBezTo>
                  <a:cubicBezTo>
                    <a:pt x="360" y="20"/>
                    <a:pt x="353" y="12"/>
                    <a:pt x="341" y="8"/>
                  </a:cubicBezTo>
                  <a:cubicBezTo>
                    <a:pt x="323" y="15"/>
                    <a:pt x="304" y="20"/>
                    <a:pt x="289" y="20"/>
                  </a:cubicBezTo>
                  <a:cubicBezTo>
                    <a:pt x="266" y="20"/>
                    <a:pt x="244" y="15"/>
                    <a:pt x="222" y="8"/>
                  </a:cubicBezTo>
                  <a:cubicBezTo>
                    <a:pt x="199" y="4"/>
                    <a:pt x="177"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11"/>
            <p:cNvSpPr/>
            <p:nvPr/>
          </p:nvSpPr>
          <p:spPr>
            <a:xfrm>
              <a:off x="-1981430" y="-1522605"/>
              <a:ext cx="25260" cy="20007"/>
            </a:xfrm>
            <a:custGeom>
              <a:avLst/>
              <a:gdLst/>
              <a:ahLst/>
              <a:cxnLst/>
              <a:rect l="l" t="t" r="r" b="b"/>
              <a:pathLst>
                <a:path w="529" h="419" extrusionOk="0">
                  <a:moveTo>
                    <a:pt x="76" y="1"/>
                  </a:moveTo>
                  <a:cubicBezTo>
                    <a:pt x="65" y="1"/>
                    <a:pt x="54" y="4"/>
                    <a:pt x="42" y="8"/>
                  </a:cubicBezTo>
                  <a:cubicBezTo>
                    <a:pt x="91" y="90"/>
                    <a:pt x="91" y="101"/>
                    <a:pt x="1" y="158"/>
                  </a:cubicBezTo>
                  <a:cubicBezTo>
                    <a:pt x="91" y="191"/>
                    <a:pt x="140" y="270"/>
                    <a:pt x="188" y="344"/>
                  </a:cubicBezTo>
                  <a:cubicBezTo>
                    <a:pt x="203" y="370"/>
                    <a:pt x="177" y="419"/>
                    <a:pt x="233" y="419"/>
                  </a:cubicBezTo>
                  <a:lnTo>
                    <a:pt x="289" y="419"/>
                  </a:lnTo>
                  <a:cubicBezTo>
                    <a:pt x="319" y="419"/>
                    <a:pt x="345" y="412"/>
                    <a:pt x="353" y="363"/>
                  </a:cubicBezTo>
                  <a:cubicBezTo>
                    <a:pt x="360" y="322"/>
                    <a:pt x="397" y="318"/>
                    <a:pt x="435" y="310"/>
                  </a:cubicBezTo>
                  <a:cubicBezTo>
                    <a:pt x="423" y="307"/>
                    <a:pt x="416" y="296"/>
                    <a:pt x="405" y="296"/>
                  </a:cubicBezTo>
                  <a:cubicBezTo>
                    <a:pt x="375" y="284"/>
                    <a:pt x="345" y="273"/>
                    <a:pt x="353" y="232"/>
                  </a:cubicBezTo>
                  <a:cubicBezTo>
                    <a:pt x="353" y="206"/>
                    <a:pt x="379" y="202"/>
                    <a:pt x="401" y="202"/>
                  </a:cubicBezTo>
                  <a:lnTo>
                    <a:pt x="405" y="202"/>
                  </a:lnTo>
                  <a:cubicBezTo>
                    <a:pt x="442" y="202"/>
                    <a:pt x="468" y="220"/>
                    <a:pt x="465" y="265"/>
                  </a:cubicBezTo>
                  <a:cubicBezTo>
                    <a:pt x="465" y="277"/>
                    <a:pt x="458" y="292"/>
                    <a:pt x="454" y="307"/>
                  </a:cubicBezTo>
                  <a:cubicBezTo>
                    <a:pt x="525" y="243"/>
                    <a:pt x="528" y="217"/>
                    <a:pt x="458" y="184"/>
                  </a:cubicBezTo>
                  <a:cubicBezTo>
                    <a:pt x="397" y="158"/>
                    <a:pt x="360" y="135"/>
                    <a:pt x="371" y="60"/>
                  </a:cubicBezTo>
                  <a:cubicBezTo>
                    <a:pt x="375" y="30"/>
                    <a:pt x="334" y="15"/>
                    <a:pt x="304" y="4"/>
                  </a:cubicBezTo>
                  <a:lnTo>
                    <a:pt x="304" y="4"/>
                  </a:lnTo>
                  <a:cubicBezTo>
                    <a:pt x="304" y="68"/>
                    <a:pt x="353" y="127"/>
                    <a:pt x="311" y="191"/>
                  </a:cubicBezTo>
                  <a:lnTo>
                    <a:pt x="282" y="191"/>
                  </a:lnTo>
                  <a:cubicBezTo>
                    <a:pt x="240" y="191"/>
                    <a:pt x="199" y="180"/>
                    <a:pt x="166" y="150"/>
                  </a:cubicBezTo>
                  <a:cubicBezTo>
                    <a:pt x="95" y="105"/>
                    <a:pt x="151" y="56"/>
                    <a:pt x="162" y="8"/>
                  </a:cubicBezTo>
                  <a:lnTo>
                    <a:pt x="147" y="8"/>
                  </a:lnTo>
                  <a:cubicBezTo>
                    <a:pt x="135" y="8"/>
                    <a:pt x="121" y="8"/>
                    <a:pt x="109" y="4"/>
                  </a:cubicBezTo>
                  <a:cubicBezTo>
                    <a:pt x="99" y="4"/>
                    <a:pt x="87"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1"/>
            <p:cNvSpPr/>
            <p:nvPr/>
          </p:nvSpPr>
          <p:spPr>
            <a:xfrm>
              <a:off x="-2213256" y="-718495"/>
              <a:ext cx="23971" cy="18049"/>
            </a:xfrm>
            <a:custGeom>
              <a:avLst/>
              <a:gdLst/>
              <a:ahLst/>
              <a:cxnLst/>
              <a:rect l="l" t="t" r="r" b="b"/>
              <a:pathLst>
                <a:path w="502" h="378" extrusionOk="0">
                  <a:moveTo>
                    <a:pt x="299" y="117"/>
                  </a:moveTo>
                  <a:cubicBezTo>
                    <a:pt x="352" y="117"/>
                    <a:pt x="404" y="128"/>
                    <a:pt x="385" y="195"/>
                  </a:cubicBezTo>
                  <a:cubicBezTo>
                    <a:pt x="375" y="233"/>
                    <a:pt x="482" y="236"/>
                    <a:pt x="404" y="288"/>
                  </a:cubicBezTo>
                  <a:cubicBezTo>
                    <a:pt x="367" y="314"/>
                    <a:pt x="333" y="326"/>
                    <a:pt x="303" y="326"/>
                  </a:cubicBezTo>
                  <a:cubicBezTo>
                    <a:pt x="254" y="326"/>
                    <a:pt x="221" y="296"/>
                    <a:pt x="199" y="229"/>
                  </a:cubicBezTo>
                  <a:cubicBezTo>
                    <a:pt x="191" y="198"/>
                    <a:pt x="187" y="169"/>
                    <a:pt x="180" y="131"/>
                  </a:cubicBezTo>
                  <a:cubicBezTo>
                    <a:pt x="225" y="124"/>
                    <a:pt x="258" y="117"/>
                    <a:pt x="292" y="117"/>
                  </a:cubicBezTo>
                  <a:close/>
                  <a:moveTo>
                    <a:pt x="184" y="0"/>
                  </a:moveTo>
                  <a:cubicBezTo>
                    <a:pt x="161" y="0"/>
                    <a:pt x="139" y="27"/>
                    <a:pt x="123" y="68"/>
                  </a:cubicBezTo>
                  <a:cubicBezTo>
                    <a:pt x="116" y="98"/>
                    <a:pt x="83" y="102"/>
                    <a:pt x="71" y="124"/>
                  </a:cubicBezTo>
                  <a:cubicBezTo>
                    <a:pt x="49" y="157"/>
                    <a:pt x="1" y="191"/>
                    <a:pt x="53" y="243"/>
                  </a:cubicBezTo>
                  <a:cubicBezTo>
                    <a:pt x="61" y="274"/>
                    <a:pt x="45" y="311"/>
                    <a:pt x="83" y="341"/>
                  </a:cubicBezTo>
                  <a:cubicBezTo>
                    <a:pt x="120" y="371"/>
                    <a:pt x="161" y="378"/>
                    <a:pt x="199" y="378"/>
                  </a:cubicBezTo>
                  <a:cubicBezTo>
                    <a:pt x="221" y="378"/>
                    <a:pt x="247" y="374"/>
                    <a:pt x="270" y="371"/>
                  </a:cubicBezTo>
                  <a:cubicBezTo>
                    <a:pt x="292" y="371"/>
                    <a:pt x="318" y="367"/>
                    <a:pt x="341" y="367"/>
                  </a:cubicBezTo>
                  <a:cubicBezTo>
                    <a:pt x="359" y="367"/>
                    <a:pt x="378" y="367"/>
                    <a:pt x="397" y="374"/>
                  </a:cubicBezTo>
                  <a:cubicBezTo>
                    <a:pt x="404" y="374"/>
                    <a:pt x="411" y="364"/>
                    <a:pt x="415" y="359"/>
                  </a:cubicBezTo>
                  <a:cubicBezTo>
                    <a:pt x="446" y="311"/>
                    <a:pt x="501" y="274"/>
                    <a:pt x="475" y="207"/>
                  </a:cubicBezTo>
                  <a:cubicBezTo>
                    <a:pt x="453" y="143"/>
                    <a:pt x="415" y="94"/>
                    <a:pt x="341" y="83"/>
                  </a:cubicBezTo>
                  <a:cubicBezTo>
                    <a:pt x="307" y="76"/>
                    <a:pt x="270" y="76"/>
                    <a:pt x="247" y="50"/>
                  </a:cubicBezTo>
                  <a:cubicBezTo>
                    <a:pt x="221" y="15"/>
                    <a:pt x="202"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11"/>
            <p:cNvSpPr/>
            <p:nvPr/>
          </p:nvSpPr>
          <p:spPr>
            <a:xfrm>
              <a:off x="-2427988" y="-1128858"/>
              <a:ext cx="25928" cy="17572"/>
            </a:xfrm>
            <a:custGeom>
              <a:avLst/>
              <a:gdLst/>
              <a:ahLst/>
              <a:cxnLst/>
              <a:rect l="l" t="t" r="r" b="b"/>
              <a:pathLst>
                <a:path w="543" h="368" extrusionOk="0">
                  <a:moveTo>
                    <a:pt x="341" y="214"/>
                  </a:moveTo>
                  <a:cubicBezTo>
                    <a:pt x="359" y="214"/>
                    <a:pt x="389" y="221"/>
                    <a:pt x="426" y="228"/>
                  </a:cubicBezTo>
                  <a:cubicBezTo>
                    <a:pt x="416" y="318"/>
                    <a:pt x="303" y="247"/>
                    <a:pt x="277" y="318"/>
                  </a:cubicBezTo>
                  <a:cubicBezTo>
                    <a:pt x="292" y="240"/>
                    <a:pt x="296" y="214"/>
                    <a:pt x="341" y="214"/>
                  </a:cubicBezTo>
                  <a:close/>
                  <a:moveTo>
                    <a:pt x="505" y="0"/>
                  </a:moveTo>
                  <a:cubicBezTo>
                    <a:pt x="476" y="34"/>
                    <a:pt x="416" y="31"/>
                    <a:pt x="404" y="94"/>
                  </a:cubicBezTo>
                  <a:cubicBezTo>
                    <a:pt x="400" y="109"/>
                    <a:pt x="386" y="116"/>
                    <a:pt x="367" y="116"/>
                  </a:cubicBezTo>
                  <a:cubicBezTo>
                    <a:pt x="345" y="116"/>
                    <a:pt x="311" y="105"/>
                    <a:pt x="303" y="94"/>
                  </a:cubicBezTo>
                  <a:cubicBezTo>
                    <a:pt x="296" y="83"/>
                    <a:pt x="285" y="71"/>
                    <a:pt x="277" y="68"/>
                  </a:cubicBezTo>
                  <a:cubicBezTo>
                    <a:pt x="274" y="64"/>
                    <a:pt x="266" y="60"/>
                    <a:pt x="259" y="57"/>
                  </a:cubicBezTo>
                  <a:cubicBezTo>
                    <a:pt x="240" y="60"/>
                    <a:pt x="236" y="105"/>
                    <a:pt x="224" y="124"/>
                  </a:cubicBezTo>
                  <a:cubicBezTo>
                    <a:pt x="229" y="161"/>
                    <a:pt x="247" y="206"/>
                    <a:pt x="195" y="206"/>
                  </a:cubicBezTo>
                  <a:cubicBezTo>
                    <a:pt x="188" y="206"/>
                    <a:pt x="180" y="206"/>
                    <a:pt x="169" y="202"/>
                  </a:cubicBezTo>
                  <a:cubicBezTo>
                    <a:pt x="117" y="247"/>
                    <a:pt x="75" y="304"/>
                    <a:pt x="0" y="304"/>
                  </a:cubicBezTo>
                  <a:cubicBezTo>
                    <a:pt x="5" y="311"/>
                    <a:pt x="5" y="318"/>
                    <a:pt x="8" y="326"/>
                  </a:cubicBezTo>
                  <a:lnTo>
                    <a:pt x="23" y="326"/>
                  </a:lnTo>
                  <a:cubicBezTo>
                    <a:pt x="34" y="326"/>
                    <a:pt x="45" y="330"/>
                    <a:pt x="53" y="340"/>
                  </a:cubicBezTo>
                  <a:cubicBezTo>
                    <a:pt x="109" y="359"/>
                    <a:pt x="162" y="367"/>
                    <a:pt x="210" y="367"/>
                  </a:cubicBezTo>
                  <a:cubicBezTo>
                    <a:pt x="307" y="367"/>
                    <a:pt x="397" y="330"/>
                    <a:pt x="476" y="244"/>
                  </a:cubicBezTo>
                  <a:cubicBezTo>
                    <a:pt x="498" y="221"/>
                    <a:pt x="520" y="202"/>
                    <a:pt x="543" y="180"/>
                  </a:cubicBezTo>
                  <a:cubicBezTo>
                    <a:pt x="516" y="124"/>
                    <a:pt x="505" y="60"/>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11"/>
            <p:cNvSpPr/>
            <p:nvPr/>
          </p:nvSpPr>
          <p:spPr>
            <a:xfrm>
              <a:off x="-2157389" y="-1441955"/>
              <a:ext cx="21106" cy="14707"/>
            </a:xfrm>
            <a:custGeom>
              <a:avLst/>
              <a:gdLst/>
              <a:ahLst/>
              <a:cxnLst/>
              <a:rect l="l" t="t" r="r" b="b"/>
              <a:pathLst>
                <a:path w="442" h="308" extrusionOk="0">
                  <a:moveTo>
                    <a:pt x="202" y="113"/>
                  </a:moveTo>
                  <a:cubicBezTo>
                    <a:pt x="209" y="113"/>
                    <a:pt x="221" y="117"/>
                    <a:pt x="228" y="117"/>
                  </a:cubicBezTo>
                  <a:cubicBezTo>
                    <a:pt x="247" y="120"/>
                    <a:pt x="262" y="132"/>
                    <a:pt x="270" y="154"/>
                  </a:cubicBezTo>
                  <a:cubicBezTo>
                    <a:pt x="277" y="180"/>
                    <a:pt x="262" y="196"/>
                    <a:pt x="236" y="203"/>
                  </a:cubicBezTo>
                  <a:cubicBezTo>
                    <a:pt x="195" y="218"/>
                    <a:pt x="173" y="274"/>
                    <a:pt x="128" y="274"/>
                  </a:cubicBezTo>
                  <a:cubicBezTo>
                    <a:pt x="120" y="274"/>
                    <a:pt x="109" y="274"/>
                    <a:pt x="102" y="267"/>
                  </a:cubicBezTo>
                  <a:cubicBezTo>
                    <a:pt x="124" y="222"/>
                    <a:pt x="147" y="184"/>
                    <a:pt x="165" y="143"/>
                  </a:cubicBezTo>
                  <a:cubicBezTo>
                    <a:pt x="169" y="136"/>
                    <a:pt x="169" y="128"/>
                    <a:pt x="176" y="124"/>
                  </a:cubicBezTo>
                  <a:cubicBezTo>
                    <a:pt x="173" y="124"/>
                    <a:pt x="173" y="124"/>
                    <a:pt x="173" y="120"/>
                  </a:cubicBezTo>
                  <a:lnTo>
                    <a:pt x="173" y="120"/>
                  </a:lnTo>
                  <a:lnTo>
                    <a:pt x="176" y="124"/>
                  </a:lnTo>
                  <a:cubicBezTo>
                    <a:pt x="183" y="117"/>
                    <a:pt x="195" y="113"/>
                    <a:pt x="202" y="113"/>
                  </a:cubicBezTo>
                  <a:close/>
                  <a:moveTo>
                    <a:pt x="330" y="1"/>
                  </a:moveTo>
                  <a:cubicBezTo>
                    <a:pt x="296" y="1"/>
                    <a:pt x="266" y="12"/>
                    <a:pt x="236" y="46"/>
                  </a:cubicBezTo>
                  <a:cubicBezTo>
                    <a:pt x="228" y="53"/>
                    <a:pt x="218" y="53"/>
                    <a:pt x="206" y="53"/>
                  </a:cubicBezTo>
                  <a:lnTo>
                    <a:pt x="161" y="53"/>
                  </a:lnTo>
                  <a:cubicBezTo>
                    <a:pt x="165" y="75"/>
                    <a:pt x="169" y="98"/>
                    <a:pt x="173" y="120"/>
                  </a:cubicBezTo>
                  <a:cubicBezTo>
                    <a:pt x="157" y="128"/>
                    <a:pt x="142" y="132"/>
                    <a:pt x="135" y="132"/>
                  </a:cubicBezTo>
                  <a:cubicBezTo>
                    <a:pt x="90" y="132"/>
                    <a:pt x="102" y="75"/>
                    <a:pt x="87" y="42"/>
                  </a:cubicBezTo>
                  <a:cubicBezTo>
                    <a:pt x="83" y="46"/>
                    <a:pt x="75" y="46"/>
                    <a:pt x="71" y="46"/>
                  </a:cubicBezTo>
                  <a:cubicBezTo>
                    <a:pt x="45" y="46"/>
                    <a:pt x="30" y="16"/>
                    <a:pt x="8" y="8"/>
                  </a:cubicBezTo>
                  <a:cubicBezTo>
                    <a:pt x="4" y="72"/>
                    <a:pt x="0" y="136"/>
                    <a:pt x="0" y="199"/>
                  </a:cubicBezTo>
                  <a:cubicBezTo>
                    <a:pt x="75" y="203"/>
                    <a:pt x="45" y="270"/>
                    <a:pt x="64" y="303"/>
                  </a:cubicBezTo>
                  <a:cubicBezTo>
                    <a:pt x="79" y="308"/>
                    <a:pt x="94" y="308"/>
                    <a:pt x="109" y="308"/>
                  </a:cubicBezTo>
                  <a:cubicBezTo>
                    <a:pt x="225" y="308"/>
                    <a:pt x="322" y="255"/>
                    <a:pt x="427" y="214"/>
                  </a:cubicBezTo>
                  <a:cubicBezTo>
                    <a:pt x="442" y="203"/>
                    <a:pt x="442" y="184"/>
                    <a:pt x="438" y="165"/>
                  </a:cubicBezTo>
                  <a:cubicBezTo>
                    <a:pt x="389" y="120"/>
                    <a:pt x="434" y="72"/>
                    <a:pt x="434" y="23"/>
                  </a:cubicBezTo>
                  <a:cubicBezTo>
                    <a:pt x="401" y="12"/>
                    <a:pt x="363" y="1"/>
                    <a:pt x="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11"/>
            <p:cNvSpPr/>
            <p:nvPr/>
          </p:nvSpPr>
          <p:spPr>
            <a:xfrm>
              <a:off x="-1955502" y="-1455325"/>
              <a:ext cx="16999" cy="15423"/>
            </a:xfrm>
            <a:custGeom>
              <a:avLst/>
              <a:gdLst/>
              <a:ahLst/>
              <a:cxnLst/>
              <a:rect l="l" t="t" r="r" b="b"/>
              <a:pathLst>
                <a:path w="356" h="323" extrusionOk="0">
                  <a:moveTo>
                    <a:pt x="180" y="0"/>
                  </a:moveTo>
                  <a:cubicBezTo>
                    <a:pt x="82" y="0"/>
                    <a:pt x="60" y="86"/>
                    <a:pt x="4" y="135"/>
                  </a:cubicBezTo>
                  <a:cubicBezTo>
                    <a:pt x="11" y="139"/>
                    <a:pt x="23" y="146"/>
                    <a:pt x="27" y="146"/>
                  </a:cubicBezTo>
                  <a:lnTo>
                    <a:pt x="30" y="146"/>
                  </a:lnTo>
                  <a:cubicBezTo>
                    <a:pt x="53" y="131"/>
                    <a:pt x="72" y="124"/>
                    <a:pt x="79" y="124"/>
                  </a:cubicBezTo>
                  <a:cubicBezTo>
                    <a:pt x="116" y="124"/>
                    <a:pt x="86" y="195"/>
                    <a:pt x="98" y="214"/>
                  </a:cubicBezTo>
                  <a:cubicBezTo>
                    <a:pt x="131" y="269"/>
                    <a:pt x="72" y="259"/>
                    <a:pt x="46" y="262"/>
                  </a:cubicBezTo>
                  <a:lnTo>
                    <a:pt x="41" y="262"/>
                  </a:lnTo>
                  <a:cubicBezTo>
                    <a:pt x="30" y="262"/>
                    <a:pt x="19" y="255"/>
                    <a:pt x="4" y="251"/>
                  </a:cubicBezTo>
                  <a:cubicBezTo>
                    <a:pt x="4" y="251"/>
                    <a:pt x="4" y="255"/>
                    <a:pt x="1" y="255"/>
                  </a:cubicBezTo>
                  <a:cubicBezTo>
                    <a:pt x="8" y="285"/>
                    <a:pt x="27" y="303"/>
                    <a:pt x="56" y="311"/>
                  </a:cubicBezTo>
                  <a:cubicBezTo>
                    <a:pt x="63" y="296"/>
                    <a:pt x="75" y="288"/>
                    <a:pt x="86" y="288"/>
                  </a:cubicBezTo>
                  <a:cubicBezTo>
                    <a:pt x="90" y="288"/>
                    <a:pt x="98" y="288"/>
                    <a:pt x="101" y="292"/>
                  </a:cubicBezTo>
                  <a:cubicBezTo>
                    <a:pt x="131" y="314"/>
                    <a:pt x="158" y="322"/>
                    <a:pt x="184" y="322"/>
                  </a:cubicBezTo>
                  <a:cubicBezTo>
                    <a:pt x="220" y="322"/>
                    <a:pt x="255" y="303"/>
                    <a:pt x="292" y="281"/>
                  </a:cubicBezTo>
                  <a:cubicBezTo>
                    <a:pt x="310" y="266"/>
                    <a:pt x="333" y="262"/>
                    <a:pt x="355" y="255"/>
                  </a:cubicBezTo>
                  <a:cubicBezTo>
                    <a:pt x="351" y="247"/>
                    <a:pt x="351" y="240"/>
                    <a:pt x="351" y="233"/>
                  </a:cubicBezTo>
                  <a:cubicBezTo>
                    <a:pt x="351" y="210"/>
                    <a:pt x="348" y="188"/>
                    <a:pt x="351" y="165"/>
                  </a:cubicBezTo>
                  <a:cubicBezTo>
                    <a:pt x="351" y="67"/>
                    <a:pt x="277"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11"/>
            <p:cNvSpPr/>
            <p:nvPr/>
          </p:nvSpPr>
          <p:spPr>
            <a:xfrm>
              <a:off x="-2519716" y="-708849"/>
              <a:ext cx="20915" cy="19148"/>
            </a:xfrm>
            <a:custGeom>
              <a:avLst/>
              <a:gdLst/>
              <a:ahLst/>
              <a:cxnLst/>
              <a:rect l="l" t="t" r="r" b="b"/>
              <a:pathLst>
                <a:path w="438" h="401" extrusionOk="0">
                  <a:moveTo>
                    <a:pt x="235" y="0"/>
                  </a:moveTo>
                  <a:cubicBezTo>
                    <a:pt x="168" y="0"/>
                    <a:pt x="120" y="49"/>
                    <a:pt x="60" y="79"/>
                  </a:cubicBezTo>
                  <a:cubicBezTo>
                    <a:pt x="0" y="214"/>
                    <a:pt x="8" y="229"/>
                    <a:pt x="109" y="333"/>
                  </a:cubicBezTo>
                  <a:cubicBezTo>
                    <a:pt x="154" y="381"/>
                    <a:pt x="209" y="378"/>
                    <a:pt x="261" y="397"/>
                  </a:cubicBezTo>
                  <a:cubicBezTo>
                    <a:pt x="288" y="393"/>
                    <a:pt x="311" y="363"/>
                    <a:pt x="337" y="363"/>
                  </a:cubicBezTo>
                  <a:cubicBezTo>
                    <a:pt x="348" y="363"/>
                    <a:pt x="359" y="371"/>
                    <a:pt x="374" y="381"/>
                  </a:cubicBezTo>
                  <a:cubicBezTo>
                    <a:pt x="382" y="389"/>
                    <a:pt x="392" y="400"/>
                    <a:pt x="404" y="400"/>
                  </a:cubicBezTo>
                  <a:cubicBezTo>
                    <a:pt x="411" y="400"/>
                    <a:pt x="418" y="397"/>
                    <a:pt x="426" y="386"/>
                  </a:cubicBezTo>
                  <a:cubicBezTo>
                    <a:pt x="437" y="359"/>
                    <a:pt x="434" y="341"/>
                    <a:pt x="411" y="326"/>
                  </a:cubicBezTo>
                  <a:cubicBezTo>
                    <a:pt x="392" y="314"/>
                    <a:pt x="385" y="300"/>
                    <a:pt x="385" y="277"/>
                  </a:cubicBezTo>
                  <a:cubicBezTo>
                    <a:pt x="359" y="292"/>
                    <a:pt x="337" y="300"/>
                    <a:pt x="314" y="300"/>
                  </a:cubicBezTo>
                  <a:cubicBezTo>
                    <a:pt x="292" y="300"/>
                    <a:pt x="269" y="292"/>
                    <a:pt x="251" y="269"/>
                  </a:cubicBezTo>
                  <a:cubicBezTo>
                    <a:pt x="221" y="236"/>
                    <a:pt x="180" y="251"/>
                    <a:pt x="146" y="236"/>
                  </a:cubicBezTo>
                  <a:cubicBezTo>
                    <a:pt x="142" y="206"/>
                    <a:pt x="157" y="202"/>
                    <a:pt x="176" y="202"/>
                  </a:cubicBezTo>
                  <a:lnTo>
                    <a:pt x="191" y="202"/>
                  </a:lnTo>
                  <a:cubicBezTo>
                    <a:pt x="206" y="202"/>
                    <a:pt x="221" y="198"/>
                    <a:pt x="221" y="180"/>
                  </a:cubicBezTo>
                  <a:cubicBezTo>
                    <a:pt x="225" y="139"/>
                    <a:pt x="303" y="117"/>
                    <a:pt x="254" y="57"/>
                  </a:cubicBezTo>
                  <a:cubicBezTo>
                    <a:pt x="251" y="49"/>
                    <a:pt x="277" y="38"/>
                    <a:pt x="292" y="34"/>
                  </a:cubicBezTo>
                  <a:cubicBezTo>
                    <a:pt x="284" y="19"/>
                    <a:pt x="280" y="8"/>
                    <a:pt x="261" y="5"/>
                  </a:cubicBezTo>
                  <a:cubicBezTo>
                    <a:pt x="254" y="5"/>
                    <a:pt x="247"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11"/>
            <p:cNvSpPr/>
            <p:nvPr/>
          </p:nvSpPr>
          <p:spPr>
            <a:xfrm>
              <a:off x="-2034241" y="-1390003"/>
              <a:ext cx="28268" cy="30035"/>
            </a:xfrm>
            <a:custGeom>
              <a:avLst/>
              <a:gdLst/>
              <a:ahLst/>
              <a:cxnLst/>
              <a:rect l="l" t="t" r="r" b="b"/>
              <a:pathLst>
                <a:path w="592" h="629" extrusionOk="0">
                  <a:moveTo>
                    <a:pt x="498" y="0"/>
                  </a:moveTo>
                  <a:cubicBezTo>
                    <a:pt x="423" y="0"/>
                    <a:pt x="363" y="50"/>
                    <a:pt x="352" y="131"/>
                  </a:cubicBezTo>
                  <a:cubicBezTo>
                    <a:pt x="334" y="252"/>
                    <a:pt x="322" y="262"/>
                    <a:pt x="195" y="269"/>
                  </a:cubicBezTo>
                  <a:cubicBezTo>
                    <a:pt x="158" y="269"/>
                    <a:pt x="116" y="278"/>
                    <a:pt x="83" y="292"/>
                  </a:cubicBezTo>
                  <a:cubicBezTo>
                    <a:pt x="30" y="314"/>
                    <a:pt x="1" y="359"/>
                    <a:pt x="4" y="419"/>
                  </a:cubicBezTo>
                  <a:cubicBezTo>
                    <a:pt x="4" y="464"/>
                    <a:pt x="23" y="502"/>
                    <a:pt x="72" y="502"/>
                  </a:cubicBezTo>
                  <a:cubicBezTo>
                    <a:pt x="75" y="502"/>
                    <a:pt x="83" y="502"/>
                    <a:pt x="90" y="498"/>
                  </a:cubicBezTo>
                  <a:cubicBezTo>
                    <a:pt x="64" y="464"/>
                    <a:pt x="4" y="449"/>
                    <a:pt x="38" y="386"/>
                  </a:cubicBezTo>
                  <a:cubicBezTo>
                    <a:pt x="57" y="352"/>
                    <a:pt x="87" y="333"/>
                    <a:pt x="128" y="326"/>
                  </a:cubicBezTo>
                  <a:lnTo>
                    <a:pt x="139" y="326"/>
                  </a:lnTo>
                  <a:cubicBezTo>
                    <a:pt x="177" y="326"/>
                    <a:pt x="199" y="348"/>
                    <a:pt x="218" y="378"/>
                  </a:cubicBezTo>
                  <a:cubicBezTo>
                    <a:pt x="251" y="431"/>
                    <a:pt x="237" y="468"/>
                    <a:pt x="180" y="483"/>
                  </a:cubicBezTo>
                  <a:cubicBezTo>
                    <a:pt x="151" y="490"/>
                    <a:pt x="120" y="494"/>
                    <a:pt x="90" y="498"/>
                  </a:cubicBezTo>
                  <a:cubicBezTo>
                    <a:pt x="109" y="509"/>
                    <a:pt x="128" y="513"/>
                    <a:pt x="147" y="513"/>
                  </a:cubicBezTo>
                  <a:cubicBezTo>
                    <a:pt x="184" y="513"/>
                    <a:pt x="225" y="494"/>
                    <a:pt x="263" y="490"/>
                  </a:cubicBezTo>
                  <a:cubicBezTo>
                    <a:pt x="277" y="487"/>
                    <a:pt x="285" y="487"/>
                    <a:pt x="296" y="487"/>
                  </a:cubicBezTo>
                  <a:cubicBezTo>
                    <a:pt x="334" y="487"/>
                    <a:pt x="352" y="502"/>
                    <a:pt x="360" y="550"/>
                  </a:cubicBezTo>
                  <a:cubicBezTo>
                    <a:pt x="363" y="583"/>
                    <a:pt x="360" y="628"/>
                    <a:pt x="412" y="628"/>
                  </a:cubicBezTo>
                  <a:lnTo>
                    <a:pt x="420" y="628"/>
                  </a:lnTo>
                  <a:lnTo>
                    <a:pt x="420" y="625"/>
                  </a:lnTo>
                  <a:cubicBezTo>
                    <a:pt x="382" y="588"/>
                    <a:pt x="375" y="543"/>
                    <a:pt x="394" y="490"/>
                  </a:cubicBezTo>
                  <a:cubicBezTo>
                    <a:pt x="322" y="431"/>
                    <a:pt x="401" y="390"/>
                    <a:pt x="412" y="341"/>
                  </a:cubicBezTo>
                  <a:cubicBezTo>
                    <a:pt x="404" y="314"/>
                    <a:pt x="416" y="296"/>
                    <a:pt x="423" y="269"/>
                  </a:cubicBezTo>
                  <a:cubicBezTo>
                    <a:pt x="423" y="262"/>
                    <a:pt x="420" y="255"/>
                    <a:pt x="420" y="247"/>
                  </a:cubicBezTo>
                  <a:cubicBezTo>
                    <a:pt x="356" y="135"/>
                    <a:pt x="360" y="124"/>
                    <a:pt x="449" y="50"/>
                  </a:cubicBezTo>
                  <a:cubicBezTo>
                    <a:pt x="468" y="27"/>
                    <a:pt x="487" y="19"/>
                    <a:pt x="506" y="19"/>
                  </a:cubicBezTo>
                  <a:cubicBezTo>
                    <a:pt x="517" y="19"/>
                    <a:pt x="532" y="23"/>
                    <a:pt x="543" y="23"/>
                  </a:cubicBezTo>
                  <a:cubicBezTo>
                    <a:pt x="554" y="27"/>
                    <a:pt x="565" y="31"/>
                    <a:pt x="577" y="31"/>
                  </a:cubicBezTo>
                  <a:cubicBezTo>
                    <a:pt x="580" y="31"/>
                    <a:pt x="584" y="31"/>
                    <a:pt x="587" y="27"/>
                  </a:cubicBezTo>
                  <a:lnTo>
                    <a:pt x="591" y="27"/>
                  </a:lnTo>
                  <a:cubicBezTo>
                    <a:pt x="561" y="8"/>
                    <a:pt x="528" y="0"/>
                    <a:pt x="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11"/>
            <p:cNvSpPr/>
            <p:nvPr/>
          </p:nvSpPr>
          <p:spPr>
            <a:xfrm>
              <a:off x="-2652174" y="-732963"/>
              <a:ext cx="19673" cy="19005"/>
            </a:xfrm>
            <a:custGeom>
              <a:avLst/>
              <a:gdLst/>
              <a:ahLst/>
              <a:cxnLst/>
              <a:rect l="l" t="t" r="r" b="b"/>
              <a:pathLst>
                <a:path w="412" h="398" extrusionOk="0">
                  <a:moveTo>
                    <a:pt x="128" y="87"/>
                  </a:moveTo>
                  <a:cubicBezTo>
                    <a:pt x="142" y="87"/>
                    <a:pt x="154" y="94"/>
                    <a:pt x="165" y="98"/>
                  </a:cubicBezTo>
                  <a:cubicBezTo>
                    <a:pt x="176" y="106"/>
                    <a:pt x="187" y="113"/>
                    <a:pt x="202" y="113"/>
                  </a:cubicBezTo>
                  <a:cubicBezTo>
                    <a:pt x="206" y="113"/>
                    <a:pt x="214" y="109"/>
                    <a:pt x="217" y="109"/>
                  </a:cubicBezTo>
                  <a:lnTo>
                    <a:pt x="217" y="109"/>
                  </a:lnTo>
                  <a:cubicBezTo>
                    <a:pt x="187" y="146"/>
                    <a:pt x="173" y="165"/>
                    <a:pt x="161" y="165"/>
                  </a:cubicBezTo>
                  <a:cubicBezTo>
                    <a:pt x="147" y="165"/>
                    <a:pt x="135" y="139"/>
                    <a:pt x="109" y="91"/>
                  </a:cubicBezTo>
                  <a:cubicBezTo>
                    <a:pt x="116" y="87"/>
                    <a:pt x="124" y="87"/>
                    <a:pt x="128" y="87"/>
                  </a:cubicBezTo>
                  <a:close/>
                  <a:moveTo>
                    <a:pt x="68" y="303"/>
                  </a:moveTo>
                  <a:cubicBezTo>
                    <a:pt x="68" y="303"/>
                    <a:pt x="71" y="308"/>
                    <a:pt x="75" y="308"/>
                  </a:cubicBezTo>
                  <a:cubicBezTo>
                    <a:pt x="71" y="303"/>
                    <a:pt x="68" y="303"/>
                    <a:pt x="68" y="303"/>
                  </a:cubicBezTo>
                  <a:close/>
                  <a:moveTo>
                    <a:pt x="150" y="1"/>
                  </a:moveTo>
                  <a:lnTo>
                    <a:pt x="150" y="1"/>
                  </a:lnTo>
                  <a:cubicBezTo>
                    <a:pt x="60" y="39"/>
                    <a:pt x="49" y="132"/>
                    <a:pt x="0" y="196"/>
                  </a:cubicBezTo>
                  <a:cubicBezTo>
                    <a:pt x="0" y="203"/>
                    <a:pt x="0" y="210"/>
                    <a:pt x="4" y="218"/>
                  </a:cubicBezTo>
                  <a:cubicBezTo>
                    <a:pt x="49" y="229"/>
                    <a:pt x="60" y="263"/>
                    <a:pt x="68" y="303"/>
                  </a:cubicBezTo>
                  <a:cubicBezTo>
                    <a:pt x="79" y="296"/>
                    <a:pt x="90" y="296"/>
                    <a:pt x="97" y="289"/>
                  </a:cubicBezTo>
                  <a:cubicBezTo>
                    <a:pt x="109" y="281"/>
                    <a:pt x="124" y="270"/>
                    <a:pt x="135" y="270"/>
                  </a:cubicBezTo>
                  <a:cubicBezTo>
                    <a:pt x="142" y="270"/>
                    <a:pt x="147" y="277"/>
                    <a:pt x="154" y="292"/>
                  </a:cubicBezTo>
                  <a:cubicBezTo>
                    <a:pt x="165" y="322"/>
                    <a:pt x="147" y="330"/>
                    <a:pt x="120" y="337"/>
                  </a:cubicBezTo>
                  <a:cubicBezTo>
                    <a:pt x="161" y="379"/>
                    <a:pt x="199" y="397"/>
                    <a:pt x="232" y="397"/>
                  </a:cubicBezTo>
                  <a:cubicBezTo>
                    <a:pt x="273" y="397"/>
                    <a:pt x="311" y="371"/>
                    <a:pt x="352" y="318"/>
                  </a:cubicBezTo>
                  <a:cubicBezTo>
                    <a:pt x="340" y="315"/>
                    <a:pt x="330" y="315"/>
                    <a:pt x="318" y="315"/>
                  </a:cubicBezTo>
                  <a:cubicBezTo>
                    <a:pt x="277" y="315"/>
                    <a:pt x="240" y="330"/>
                    <a:pt x="202" y="367"/>
                  </a:cubicBezTo>
                  <a:cubicBezTo>
                    <a:pt x="183" y="315"/>
                    <a:pt x="187" y="285"/>
                    <a:pt x="240" y="277"/>
                  </a:cubicBezTo>
                  <a:cubicBezTo>
                    <a:pt x="259" y="274"/>
                    <a:pt x="285" y="263"/>
                    <a:pt x="304" y="263"/>
                  </a:cubicBezTo>
                  <a:cubicBezTo>
                    <a:pt x="326" y="263"/>
                    <a:pt x="344" y="274"/>
                    <a:pt x="352" y="318"/>
                  </a:cubicBezTo>
                  <a:cubicBezTo>
                    <a:pt x="411" y="203"/>
                    <a:pt x="356" y="109"/>
                    <a:pt x="299" y="16"/>
                  </a:cubicBezTo>
                  <a:lnTo>
                    <a:pt x="299" y="16"/>
                  </a:lnTo>
                  <a:cubicBezTo>
                    <a:pt x="304" y="49"/>
                    <a:pt x="307" y="83"/>
                    <a:pt x="311" y="117"/>
                  </a:cubicBezTo>
                  <a:cubicBezTo>
                    <a:pt x="307" y="120"/>
                    <a:pt x="299" y="120"/>
                    <a:pt x="292" y="120"/>
                  </a:cubicBezTo>
                  <a:cubicBezTo>
                    <a:pt x="285" y="120"/>
                    <a:pt x="273" y="117"/>
                    <a:pt x="262" y="113"/>
                  </a:cubicBezTo>
                  <a:cubicBezTo>
                    <a:pt x="254" y="109"/>
                    <a:pt x="243" y="106"/>
                    <a:pt x="232" y="106"/>
                  </a:cubicBezTo>
                  <a:cubicBezTo>
                    <a:pt x="228" y="106"/>
                    <a:pt x="225" y="106"/>
                    <a:pt x="217" y="109"/>
                  </a:cubicBezTo>
                  <a:cubicBezTo>
                    <a:pt x="191" y="75"/>
                    <a:pt x="147" y="53"/>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11"/>
            <p:cNvSpPr/>
            <p:nvPr/>
          </p:nvSpPr>
          <p:spPr>
            <a:xfrm>
              <a:off x="-2123104" y="-1216527"/>
              <a:ext cx="18240" cy="13991"/>
            </a:xfrm>
            <a:custGeom>
              <a:avLst/>
              <a:gdLst/>
              <a:ahLst/>
              <a:cxnLst/>
              <a:rect l="l" t="t" r="r" b="b"/>
              <a:pathLst>
                <a:path w="382" h="293" extrusionOk="0">
                  <a:moveTo>
                    <a:pt x="352" y="50"/>
                  </a:moveTo>
                  <a:cubicBezTo>
                    <a:pt x="353" y="52"/>
                    <a:pt x="354" y="53"/>
                    <a:pt x="354" y="55"/>
                  </a:cubicBezTo>
                  <a:lnTo>
                    <a:pt x="354" y="55"/>
                  </a:lnTo>
                  <a:cubicBezTo>
                    <a:pt x="354" y="53"/>
                    <a:pt x="353" y="52"/>
                    <a:pt x="352" y="50"/>
                  </a:cubicBezTo>
                  <a:close/>
                  <a:moveTo>
                    <a:pt x="354" y="55"/>
                  </a:moveTo>
                  <a:cubicBezTo>
                    <a:pt x="367" y="78"/>
                    <a:pt x="374" y="116"/>
                    <a:pt x="374" y="158"/>
                  </a:cubicBezTo>
                  <a:cubicBezTo>
                    <a:pt x="381" y="126"/>
                    <a:pt x="375" y="90"/>
                    <a:pt x="354" y="55"/>
                  </a:cubicBezTo>
                  <a:close/>
                  <a:moveTo>
                    <a:pt x="236" y="1"/>
                  </a:moveTo>
                  <a:cubicBezTo>
                    <a:pt x="195" y="1"/>
                    <a:pt x="146" y="16"/>
                    <a:pt x="93" y="50"/>
                  </a:cubicBezTo>
                  <a:cubicBezTo>
                    <a:pt x="93" y="95"/>
                    <a:pt x="86" y="132"/>
                    <a:pt x="49" y="162"/>
                  </a:cubicBezTo>
                  <a:cubicBezTo>
                    <a:pt x="30" y="173"/>
                    <a:pt x="0" y="188"/>
                    <a:pt x="15" y="214"/>
                  </a:cubicBezTo>
                  <a:cubicBezTo>
                    <a:pt x="23" y="233"/>
                    <a:pt x="41" y="256"/>
                    <a:pt x="64" y="256"/>
                  </a:cubicBezTo>
                  <a:cubicBezTo>
                    <a:pt x="71" y="256"/>
                    <a:pt x="79" y="252"/>
                    <a:pt x="86" y="248"/>
                  </a:cubicBezTo>
                  <a:cubicBezTo>
                    <a:pt x="93" y="248"/>
                    <a:pt x="102" y="244"/>
                    <a:pt x="105" y="244"/>
                  </a:cubicBezTo>
                  <a:cubicBezTo>
                    <a:pt x="124" y="244"/>
                    <a:pt x="131" y="259"/>
                    <a:pt x="135" y="278"/>
                  </a:cubicBezTo>
                  <a:cubicBezTo>
                    <a:pt x="154" y="278"/>
                    <a:pt x="172" y="282"/>
                    <a:pt x="191" y="285"/>
                  </a:cubicBezTo>
                  <a:cubicBezTo>
                    <a:pt x="214" y="289"/>
                    <a:pt x="232" y="292"/>
                    <a:pt x="247" y="292"/>
                  </a:cubicBezTo>
                  <a:cubicBezTo>
                    <a:pt x="299" y="292"/>
                    <a:pt x="318" y="266"/>
                    <a:pt x="344" y="195"/>
                  </a:cubicBezTo>
                  <a:cubicBezTo>
                    <a:pt x="359" y="147"/>
                    <a:pt x="366" y="99"/>
                    <a:pt x="352" y="50"/>
                  </a:cubicBezTo>
                  <a:cubicBezTo>
                    <a:pt x="318" y="16"/>
                    <a:pt x="281"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11"/>
            <p:cNvSpPr/>
            <p:nvPr/>
          </p:nvSpPr>
          <p:spPr>
            <a:xfrm>
              <a:off x="-2295004" y="-1316993"/>
              <a:ext cx="19673" cy="18623"/>
            </a:xfrm>
            <a:custGeom>
              <a:avLst/>
              <a:gdLst/>
              <a:ahLst/>
              <a:cxnLst/>
              <a:rect l="l" t="t" r="r" b="b"/>
              <a:pathLst>
                <a:path w="412" h="390" extrusionOk="0">
                  <a:moveTo>
                    <a:pt x="161" y="1"/>
                  </a:moveTo>
                  <a:cubicBezTo>
                    <a:pt x="158" y="5"/>
                    <a:pt x="158" y="5"/>
                    <a:pt x="153" y="5"/>
                  </a:cubicBezTo>
                  <a:cubicBezTo>
                    <a:pt x="150" y="5"/>
                    <a:pt x="150" y="8"/>
                    <a:pt x="150" y="15"/>
                  </a:cubicBezTo>
                  <a:cubicBezTo>
                    <a:pt x="139" y="49"/>
                    <a:pt x="124" y="60"/>
                    <a:pt x="101" y="60"/>
                  </a:cubicBezTo>
                  <a:cubicBezTo>
                    <a:pt x="94" y="60"/>
                    <a:pt x="82" y="57"/>
                    <a:pt x="75" y="57"/>
                  </a:cubicBezTo>
                  <a:cubicBezTo>
                    <a:pt x="64" y="53"/>
                    <a:pt x="56" y="53"/>
                    <a:pt x="46" y="53"/>
                  </a:cubicBezTo>
                  <a:lnTo>
                    <a:pt x="38" y="53"/>
                  </a:lnTo>
                  <a:cubicBezTo>
                    <a:pt x="1" y="94"/>
                    <a:pt x="38" y="117"/>
                    <a:pt x="60" y="146"/>
                  </a:cubicBezTo>
                  <a:cubicBezTo>
                    <a:pt x="108" y="184"/>
                    <a:pt x="172" y="169"/>
                    <a:pt x="229" y="184"/>
                  </a:cubicBezTo>
                  <a:cubicBezTo>
                    <a:pt x="221" y="162"/>
                    <a:pt x="206" y="143"/>
                    <a:pt x="210" y="124"/>
                  </a:cubicBezTo>
                  <a:cubicBezTo>
                    <a:pt x="210" y="105"/>
                    <a:pt x="221" y="79"/>
                    <a:pt x="239" y="79"/>
                  </a:cubicBezTo>
                  <a:cubicBezTo>
                    <a:pt x="243" y="79"/>
                    <a:pt x="243" y="83"/>
                    <a:pt x="247" y="83"/>
                  </a:cubicBezTo>
                  <a:cubicBezTo>
                    <a:pt x="258" y="83"/>
                    <a:pt x="258" y="113"/>
                    <a:pt x="265" y="131"/>
                  </a:cubicBezTo>
                  <a:cubicBezTo>
                    <a:pt x="322" y="146"/>
                    <a:pt x="341" y="184"/>
                    <a:pt x="310" y="232"/>
                  </a:cubicBezTo>
                  <a:cubicBezTo>
                    <a:pt x="300" y="255"/>
                    <a:pt x="281" y="266"/>
                    <a:pt x="265" y="266"/>
                  </a:cubicBezTo>
                  <a:cubicBezTo>
                    <a:pt x="247" y="266"/>
                    <a:pt x="225" y="255"/>
                    <a:pt x="206" y="240"/>
                  </a:cubicBezTo>
                  <a:cubicBezTo>
                    <a:pt x="184" y="225"/>
                    <a:pt x="158" y="210"/>
                    <a:pt x="131" y="210"/>
                  </a:cubicBezTo>
                  <a:cubicBezTo>
                    <a:pt x="113" y="210"/>
                    <a:pt x="94" y="217"/>
                    <a:pt x="72" y="236"/>
                  </a:cubicBezTo>
                  <a:lnTo>
                    <a:pt x="68" y="240"/>
                  </a:lnTo>
                  <a:cubicBezTo>
                    <a:pt x="72" y="310"/>
                    <a:pt x="127" y="345"/>
                    <a:pt x="172" y="382"/>
                  </a:cubicBezTo>
                  <a:lnTo>
                    <a:pt x="184" y="382"/>
                  </a:lnTo>
                  <a:cubicBezTo>
                    <a:pt x="198" y="382"/>
                    <a:pt x="210" y="386"/>
                    <a:pt x="221" y="386"/>
                  </a:cubicBezTo>
                  <a:cubicBezTo>
                    <a:pt x="236" y="389"/>
                    <a:pt x="247" y="389"/>
                    <a:pt x="258" y="389"/>
                  </a:cubicBezTo>
                  <a:cubicBezTo>
                    <a:pt x="270" y="389"/>
                    <a:pt x="277" y="389"/>
                    <a:pt x="288" y="386"/>
                  </a:cubicBezTo>
                  <a:cubicBezTo>
                    <a:pt x="300" y="355"/>
                    <a:pt x="326" y="345"/>
                    <a:pt x="352" y="329"/>
                  </a:cubicBezTo>
                  <a:cubicBezTo>
                    <a:pt x="355" y="326"/>
                    <a:pt x="363" y="322"/>
                    <a:pt x="370" y="322"/>
                  </a:cubicBezTo>
                  <a:cubicBezTo>
                    <a:pt x="360" y="277"/>
                    <a:pt x="412" y="248"/>
                    <a:pt x="396" y="203"/>
                  </a:cubicBezTo>
                  <a:cubicBezTo>
                    <a:pt x="348" y="172"/>
                    <a:pt x="370" y="105"/>
                    <a:pt x="326" y="72"/>
                  </a:cubicBezTo>
                  <a:cubicBezTo>
                    <a:pt x="303" y="68"/>
                    <a:pt x="296" y="49"/>
                    <a:pt x="292" y="34"/>
                  </a:cubicBezTo>
                  <a:cubicBezTo>
                    <a:pt x="288" y="31"/>
                    <a:pt x="281" y="31"/>
                    <a:pt x="274" y="31"/>
                  </a:cubicBezTo>
                  <a:lnTo>
                    <a:pt x="247" y="31"/>
                  </a:lnTo>
                  <a:cubicBezTo>
                    <a:pt x="239" y="34"/>
                    <a:pt x="232" y="34"/>
                    <a:pt x="221" y="34"/>
                  </a:cubicBezTo>
                  <a:cubicBezTo>
                    <a:pt x="206" y="34"/>
                    <a:pt x="191" y="31"/>
                    <a:pt x="176" y="15"/>
                  </a:cubicBezTo>
                  <a:cubicBezTo>
                    <a:pt x="172" y="12"/>
                    <a:pt x="169" y="5"/>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11"/>
            <p:cNvSpPr/>
            <p:nvPr/>
          </p:nvSpPr>
          <p:spPr>
            <a:xfrm>
              <a:off x="-2448377" y="-1102452"/>
              <a:ext cx="17572" cy="15423"/>
            </a:xfrm>
            <a:custGeom>
              <a:avLst/>
              <a:gdLst/>
              <a:ahLst/>
              <a:cxnLst/>
              <a:rect l="l" t="t" r="r" b="b"/>
              <a:pathLst>
                <a:path w="368" h="323" extrusionOk="0">
                  <a:moveTo>
                    <a:pt x="180" y="83"/>
                  </a:moveTo>
                  <a:lnTo>
                    <a:pt x="180" y="83"/>
                  </a:lnTo>
                  <a:cubicBezTo>
                    <a:pt x="192" y="135"/>
                    <a:pt x="263" y="139"/>
                    <a:pt x="270" y="196"/>
                  </a:cubicBezTo>
                  <a:cubicBezTo>
                    <a:pt x="270" y="203"/>
                    <a:pt x="267" y="210"/>
                    <a:pt x="267" y="214"/>
                  </a:cubicBezTo>
                  <a:cubicBezTo>
                    <a:pt x="147" y="165"/>
                    <a:pt x="147" y="165"/>
                    <a:pt x="180" y="83"/>
                  </a:cubicBezTo>
                  <a:close/>
                  <a:moveTo>
                    <a:pt x="237" y="1"/>
                  </a:moveTo>
                  <a:cubicBezTo>
                    <a:pt x="180" y="5"/>
                    <a:pt x="211" y="65"/>
                    <a:pt x="180" y="83"/>
                  </a:cubicBezTo>
                  <a:cubicBezTo>
                    <a:pt x="158" y="57"/>
                    <a:pt x="147" y="27"/>
                    <a:pt x="113" y="27"/>
                  </a:cubicBezTo>
                  <a:lnTo>
                    <a:pt x="99" y="27"/>
                  </a:lnTo>
                  <a:cubicBezTo>
                    <a:pt x="1" y="94"/>
                    <a:pt x="35" y="184"/>
                    <a:pt x="54" y="270"/>
                  </a:cubicBezTo>
                  <a:cubicBezTo>
                    <a:pt x="80" y="289"/>
                    <a:pt x="106" y="308"/>
                    <a:pt x="132" y="322"/>
                  </a:cubicBezTo>
                  <a:cubicBezTo>
                    <a:pt x="173" y="322"/>
                    <a:pt x="215" y="311"/>
                    <a:pt x="263" y="311"/>
                  </a:cubicBezTo>
                  <a:cubicBezTo>
                    <a:pt x="285" y="311"/>
                    <a:pt x="308" y="311"/>
                    <a:pt x="334" y="319"/>
                  </a:cubicBezTo>
                  <a:cubicBezTo>
                    <a:pt x="342" y="315"/>
                    <a:pt x="345" y="311"/>
                    <a:pt x="349" y="308"/>
                  </a:cubicBezTo>
                  <a:cubicBezTo>
                    <a:pt x="323" y="263"/>
                    <a:pt x="337" y="229"/>
                    <a:pt x="345" y="196"/>
                  </a:cubicBezTo>
                  <a:cubicBezTo>
                    <a:pt x="345" y="180"/>
                    <a:pt x="342" y="165"/>
                    <a:pt x="345" y="151"/>
                  </a:cubicBezTo>
                  <a:cubicBezTo>
                    <a:pt x="368" y="87"/>
                    <a:pt x="364" y="39"/>
                    <a:pt x="278" y="34"/>
                  </a:cubicBezTo>
                  <a:cubicBezTo>
                    <a:pt x="259" y="34"/>
                    <a:pt x="248" y="16"/>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11"/>
            <p:cNvSpPr/>
            <p:nvPr/>
          </p:nvSpPr>
          <p:spPr>
            <a:xfrm>
              <a:off x="-2004063" y="-1187400"/>
              <a:ext cx="21297" cy="17524"/>
            </a:xfrm>
            <a:custGeom>
              <a:avLst/>
              <a:gdLst/>
              <a:ahLst/>
              <a:cxnLst/>
              <a:rect l="l" t="t" r="r" b="b"/>
              <a:pathLst>
                <a:path w="446" h="367" extrusionOk="0">
                  <a:moveTo>
                    <a:pt x="393" y="1"/>
                  </a:moveTo>
                  <a:cubicBezTo>
                    <a:pt x="382" y="1"/>
                    <a:pt x="363" y="12"/>
                    <a:pt x="348" y="34"/>
                  </a:cubicBezTo>
                  <a:cubicBezTo>
                    <a:pt x="318" y="72"/>
                    <a:pt x="281" y="105"/>
                    <a:pt x="240" y="117"/>
                  </a:cubicBezTo>
                  <a:cubicBezTo>
                    <a:pt x="176" y="131"/>
                    <a:pt x="131" y="169"/>
                    <a:pt x="102" y="221"/>
                  </a:cubicBezTo>
                  <a:cubicBezTo>
                    <a:pt x="79" y="258"/>
                    <a:pt x="34" y="258"/>
                    <a:pt x="0" y="288"/>
                  </a:cubicBezTo>
                  <a:cubicBezTo>
                    <a:pt x="38" y="318"/>
                    <a:pt x="83" y="352"/>
                    <a:pt x="112" y="352"/>
                  </a:cubicBezTo>
                  <a:cubicBezTo>
                    <a:pt x="121" y="352"/>
                    <a:pt x="128" y="348"/>
                    <a:pt x="135" y="344"/>
                  </a:cubicBezTo>
                  <a:cubicBezTo>
                    <a:pt x="176" y="318"/>
                    <a:pt x="214" y="307"/>
                    <a:pt x="251" y="307"/>
                  </a:cubicBezTo>
                  <a:cubicBezTo>
                    <a:pt x="318" y="307"/>
                    <a:pt x="378" y="341"/>
                    <a:pt x="445" y="367"/>
                  </a:cubicBezTo>
                  <a:cubicBezTo>
                    <a:pt x="430" y="348"/>
                    <a:pt x="419" y="326"/>
                    <a:pt x="408" y="307"/>
                  </a:cubicBezTo>
                  <a:cubicBezTo>
                    <a:pt x="385" y="277"/>
                    <a:pt x="352" y="251"/>
                    <a:pt x="390" y="213"/>
                  </a:cubicBezTo>
                  <a:cubicBezTo>
                    <a:pt x="404" y="176"/>
                    <a:pt x="400" y="146"/>
                    <a:pt x="378" y="109"/>
                  </a:cubicBezTo>
                  <a:cubicBezTo>
                    <a:pt x="356" y="68"/>
                    <a:pt x="367" y="56"/>
                    <a:pt x="385" y="56"/>
                  </a:cubicBezTo>
                  <a:cubicBezTo>
                    <a:pt x="397" y="56"/>
                    <a:pt x="416" y="60"/>
                    <a:pt x="430" y="64"/>
                  </a:cubicBezTo>
                  <a:lnTo>
                    <a:pt x="435" y="64"/>
                  </a:lnTo>
                  <a:cubicBezTo>
                    <a:pt x="426" y="27"/>
                    <a:pt x="41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11"/>
            <p:cNvSpPr/>
            <p:nvPr/>
          </p:nvSpPr>
          <p:spPr>
            <a:xfrm>
              <a:off x="-1780259" y="-1285239"/>
              <a:ext cx="24878" cy="21297"/>
            </a:xfrm>
            <a:custGeom>
              <a:avLst/>
              <a:gdLst/>
              <a:ahLst/>
              <a:cxnLst/>
              <a:rect l="l" t="t" r="r" b="b"/>
              <a:pathLst>
                <a:path w="521" h="446" extrusionOk="0">
                  <a:moveTo>
                    <a:pt x="244" y="1"/>
                  </a:moveTo>
                  <a:cubicBezTo>
                    <a:pt x="233" y="1"/>
                    <a:pt x="222" y="9"/>
                    <a:pt x="211" y="38"/>
                  </a:cubicBezTo>
                  <a:cubicBezTo>
                    <a:pt x="192" y="94"/>
                    <a:pt x="139" y="125"/>
                    <a:pt x="87" y="128"/>
                  </a:cubicBezTo>
                  <a:cubicBezTo>
                    <a:pt x="42" y="135"/>
                    <a:pt x="27" y="166"/>
                    <a:pt x="1" y="195"/>
                  </a:cubicBezTo>
                  <a:cubicBezTo>
                    <a:pt x="57" y="221"/>
                    <a:pt x="147" y="192"/>
                    <a:pt x="151" y="292"/>
                  </a:cubicBezTo>
                  <a:cubicBezTo>
                    <a:pt x="173" y="251"/>
                    <a:pt x="203" y="211"/>
                    <a:pt x="196" y="154"/>
                  </a:cubicBezTo>
                  <a:cubicBezTo>
                    <a:pt x="196" y="132"/>
                    <a:pt x="206" y="121"/>
                    <a:pt x="229" y="113"/>
                  </a:cubicBezTo>
                  <a:lnTo>
                    <a:pt x="251" y="113"/>
                  </a:lnTo>
                  <a:cubicBezTo>
                    <a:pt x="263" y="113"/>
                    <a:pt x="274" y="117"/>
                    <a:pt x="278" y="128"/>
                  </a:cubicBezTo>
                  <a:cubicBezTo>
                    <a:pt x="304" y="203"/>
                    <a:pt x="368" y="240"/>
                    <a:pt x="416" y="292"/>
                  </a:cubicBezTo>
                  <a:cubicBezTo>
                    <a:pt x="435" y="315"/>
                    <a:pt x="427" y="345"/>
                    <a:pt x="416" y="345"/>
                  </a:cubicBezTo>
                  <a:cubicBezTo>
                    <a:pt x="401" y="341"/>
                    <a:pt x="394" y="337"/>
                    <a:pt x="382" y="337"/>
                  </a:cubicBezTo>
                  <a:cubicBezTo>
                    <a:pt x="337" y="337"/>
                    <a:pt x="311" y="378"/>
                    <a:pt x="274" y="390"/>
                  </a:cubicBezTo>
                  <a:lnTo>
                    <a:pt x="256" y="390"/>
                  </a:lnTo>
                  <a:cubicBezTo>
                    <a:pt x="203" y="390"/>
                    <a:pt x="196" y="330"/>
                    <a:pt x="154" y="315"/>
                  </a:cubicBezTo>
                  <a:cubicBezTo>
                    <a:pt x="135" y="330"/>
                    <a:pt x="147" y="345"/>
                    <a:pt x="151" y="363"/>
                  </a:cubicBezTo>
                  <a:cubicBezTo>
                    <a:pt x="158" y="408"/>
                    <a:pt x="162" y="446"/>
                    <a:pt x="192" y="446"/>
                  </a:cubicBezTo>
                  <a:cubicBezTo>
                    <a:pt x="206" y="446"/>
                    <a:pt x="222" y="439"/>
                    <a:pt x="248" y="420"/>
                  </a:cubicBezTo>
                  <a:cubicBezTo>
                    <a:pt x="266" y="408"/>
                    <a:pt x="289" y="401"/>
                    <a:pt x="315" y="401"/>
                  </a:cubicBezTo>
                  <a:cubicBezTo>
                    <a:pt x="327" y="401"/>
                    <a:pt x="337" y="404"/>
                    <a:pt x="349" y="404"/>
                  </a:cubicBezTo>
                  <a:cubicBezTo>
                    <a:pt x="382" y="413"/>
                    <a:pt x="405" y="416"/>
                    <a:pt x="420" y="416"/>
                  </a:cubicBezTo>
                  <a:cubicBezTo>
                    <a:pt x="458" y="416"/>
                    <a:pt x="461" y="394"/>
                    <a:pt x="476" y="323"/>
                  </a:cubicBezTo>
                  <a:cubicBezTo>
                    <a:pt x="480" y="292"/>
                    <a:pt x="520" y="247"/>
                    <a:pt x="465" y="237"/>
                  </a:cubicBezTo>
                  <a:cubicBezTo>
                    <a:pt x="397" y="221"/>
                    <a:pt x="386" y="169"/>
                    <a:pt x="360" y="125"/>
                  </a:cubicBezTo>
                  <a:cubicBezTo>
                    <a:pt x="341" y="87"/>
                    <a:pt x="323" y="49"/>
                    <a:pt x="289" y="20"/>
                  </a:cubicBezTo>
                  <a:cubicBezTo>
                    <a:pt x="274" y="9"/>
                    <a:pt x="259"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11"/>
            <p:cNvSpPr/>
            <p:nvPr/>
          </p:nvSpPr>
          <p:spPr>
            <a:xfrm>
              <a:off x="-2256088" y="-788305"/>
              <a:ext cx="30035" cy="23111"/>
            </a:xfrm>
            <a:custGeom>
              <a:avLst/>
              <a:gdLst/>
              <a:ahLst/>
              <a:cxnLst/>
              <a:rect l="l" t="t" r="r" b="b"/>
              <a:pathLst>
                <a:path w="629" h="484" extrusionOk="0">
                  <a:moveTo>
                    <a:pt x="280" y="1"/>
                  </a:moveTo>
                  <a:cubicBezTo>
                    <a:pt x="292" y="23"/>
                    <a:pt x="303" y="42"/>
                    <a:pt x="311" y="61"/>
                  </a:cubicBezTo>
                  <a:cubicBezTo>
                    <a:pt x="337" y="128"/>
                    <a:pt x="318" y="177"/>
                    <a:pt x="258" y="199"/>
                  </a:cubicBezTo>
                  <a:cubicBezTo>
                    <a:pt x="244" y="206"/>
                    <a:pt x="232" y="211"/>
                    <a:pt x="221" y="211"/>
                  </a:cubicBezTo>
                  <a:cubicBezTo>
                    <a:pt x="180" y="211"/>
                    <a:pt x="157" y="173"/>
                    <a:pt x="142" y="132"/>
                  </a:cubicBezTo>
                  <a:cubicBezTo>
                    <a:pt x="135" y="116"/>
                    <a:pt x="135" y="94"/>
                    <a:pt x="131" y="76"/>
                  </a:cubicBezTo>
                  <a:cubicBezTo>
                    <a:pt x="97" y="106"/>
                    <a:pt x="120" y="139"/>
                    <a:pt x="123" y="173"/>
                  </a:cubicBezTo>
                  <a:cubicBezTo>
                    <a:pt x="146" y="311"/>
                    <a:pt x="146" y="311"/>
                    <a:pt x="19" y="360"/>
                  </a:cubicBezTo>
                  <a:cubicBezTo>
                    <a:pt x="11" y="363"/>
                    <a:pt x="8" y="378"/>
                    <a:pt x="0" y="386"/>
                  </a:cubicBezTo>
                  <a:lnTo>
                    <a:pt x="8" y="386"/>
                  </a:lnTo>
                  <a:cubicBezTo>
                    <a:pt x="34" y="386"/>
                    <a:pt x="61" y="382"/>
                    <a:pt x="87" y="375"/>
                  </a:cubicBezTo>
                  <a:cubicBezTo>
                    <a:pt x="116" y="368"/>
                    <a:pt x="142" y="363"/>
                    <a:pt x="168" y="363"/>
                  </a:cubicBezTo>
                  <a:cubicBezTo>
                    <a:pt x="202" y="363"/>
                    <a:pt x="232" y="371"/>
                    <a:pt x="266" y="404"/>
                  </a:cubicBezTo>
                  <a:cubicBezTo>
                    <a:pt x="299" y="404"/>
                    <a:pt x="333" y="408"/>
                    <a:pt x="370" y="408"/>
                  </a:cubicBezTo>
                  <a:cubicBezTo>
                    <a:pt x="408" y="408"/>
                    <a:pt x="449" y="404"/>
                    <a:pt x="487" y="390"/>
                  </a:cubicBezTo>
                  <a:cubicBezTo>
                    <a:pt x="497" y="386"/>
                    <a:pt x="509" y="386"/>
                    <a:pt x="516" y="386"/>
                  </a:cubicBezTo>
                  <a:cubicBezTo>
                    <a:pt x="565" y="386"/>
                    <a:pt x="587" y="439"/>
                    <a:pt x="610" y="483"/>
                  </a:cubicBezTo>
                  <a:cubicBezTo>
                    <a:pt x="617" y="480"/>
                    <a:pt x="621" y="480"/>
                    <a:pt x="628" y="480"/>
                  </a:cubicBezTo>
                  <a:cubicBezTo>
                    <a:pt x="628" y="397"/>
                    <a:pt x="591" y="363"/>
                    <a:pt x="505" y="356"/>
                  </a:cubicBezTo>
                  <a:cubicBezTo>
                    <a:pt x="411" y="352"/>
                    <a:pt x="370" y="292"/>
                    <a:pt x="359" y="199"/>
                  </a:cubicBezTo>
                  <a:cubicBezTo>
                    <a:pt x="352" y="128"/>
                    <a:pt x="375" y="38"/>
                    <a:pt x="2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11"/>
            <p:cNvSpPr/>
            <p:nvPr/>
          </p:nvSpPr>
          <p:spPr>
            <a:xfrm>
              <a:off x="-2466188" y="-1171547"/>
              <a:ext cx="23779" cy="38105"/>
            </a:xfrm>
            <a:custGeom>
              <a:avLst/>
              <a:gdLst/>
              <a:ahLst/>
              <a:cxnLst/>
              <a:rect l="l" t="t" r="r" b="b"/>
              <a:pathLst>
                <a:path w="498" h="798" extrusionOk="0">
                  <a:moveTo>
                    <a:pt x="255" y="1"/>
                  </a:moveTo>
                  <a:cubicBezTo>
                    <a:pt x="221" y="1"/>
                    <a:pt x="195" y="31"/>
                    <a:pt x="184" y="87"/>
                  </a:cubicBezTo>
                  <a:cubicBezTo>
                    <a:pt x="172" y="162"/>
                    <a:pt x="150" y="233"/>
                    <a:pt x="90" y="292"/>
                  </a:cubicBezTo>
                  <a:cubicBezTo>
                    <a:pt x="34" y="352"/>
                    <a:pt x="8" y="420"/>
                    <a:pt x="27" y="510"/>
                  </a:cubicBezTo>
                  <a:cubicBezTo>
                    <a:pt x="42" y="577"/>
                    <a:pt x="72" y="656"/>
                    <a:pt x="38" y="727"/>
                  </a:cubicBezTo>
                  <a:cubicBezTo>
                    <a:pt x="1" y="797"/>
                    <a:pt x="60" y="775"/>
                    <a:pt x="87" y="790"/>
                  </a:cubicBezTo>
                  <a:cubicBezTo>
                    <a:pt x="82" y="775"/>
                    <a:pt x="68" y="745"/>
                    <a:pt x="82" y="741"/>
                  </a:cubicBezTo>
                  <a:lnTo>
                    <a:pt x="82" y="737"/>
                  </a:lnTo>
                  <a:cubicBezTo>
                    <a:pt x="135" y="727"/>
                    <a:pt x="143" y="719"/>
                    <a:pt x="105" y="674"/>
                  </a:cubicBezTo>
                  <a:cubicBezTo>
                    <a:pt x="64" y="629"/>
                    <a:pt x="46" y="570"/>
                    <a:pt x="75" y="506"/>
                  </a:cubicBezTo>
                  <a:cubicBezTo>
                    <a:pt x="64" y="394"/>
                    <a:pt x="135" y="282"/>
                    <a:pt x="239" y="244"/>
                  </a:cubicBezTo>
                  <a:cubicBezTo>
                    <a:pt x="262" y="225"/>
                    <a:pt x="251" y="203"/>
                    <a:pt x="247" y="180"/>
                  </a:cubicBezTo>
                  <a:cubicBezTo>
                    <a:pt x="244" y="154"/>
                    <a:pt x="289" y="121"/>
                    <a:pt x="311" y="121"/>
                  </a:cubicBezTo>
                  <a:cubicBezTo>
                    <a:pt x="318" y="121"/>
                    <a:pt x="322" y="121"/>
                    <a:pt x="326" y="125"/>
                  </a:cubicBezTo>
                  <a:cubicBezTo>
                    <a:pt x="360" y="203"/>
                    <a:pt x="449" y="166"/>
                    <a:pt x="494" y="214"/>
                  </a:cubicBezTo>
                  <a:cubicBezTo>
                    <a:pt x="483" y="180"/>
                    <a:pt x="498" y="125"/>
                    <a:pt x="457" y="117"/>
                  </a:cubicBezTo>
                  <a:cubicBezTo>
                    <a:pt x="396" y="106"/>
                    <a:pt x="363" y="68"/>
                    <a:pt x="322" y="35"/>
                  </a:cubicBezTo>
                  <a:cubicBezTo>
                    <a:pt x="300" y="12"/>
                    <a:pt x="274" y="1"/>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11"/>
            <p:cNvSpPr/>
            <p:nvPr/>
          </p:nvSpPr>
          <p:spPr>
            <a:xfrm>
              <a:off x="-2321601" y="-1185967"/>
              <a:ext cx="15232" cy="15567"/>
            </a:xfrm>
            <a:custGeom>
              <a:avLst/>
              <a:gdLst/>
              <a:ahLst/>
              <a:cxnLst/>
              <a:rect l="l" t="t" r="r" b="b"/>
              <a:pathLst>
                <a:path w="319" h="326" extrusionOk="0">
                  <a:moveTo>
                    <a:pt x="206" y="109"/>
                  </a:moveTo>
                  <a:lnTo>
                    <a:pt x="206" y="109"/>
                  </a:lnTo>
                  <a:cubicBezTo>
                    <a:pt x="187" y="187"/>
                    <a:pt x="184" y="202"/>
                    <a:pt x="142" y="202"/>
                  </a:cubicBezTo>
                  <a:lnTo>
                    <a:pt x="116" y="202"/>
                  </a:lnTo>
                  <a:cubicBezTo>
                    <a:pt x="142" y="131"/>
                    <a:pt x="146" y="131"/>
                    <a:pt x="206" y="109"/>
                  </a:cubicBezTo>
                  <a:close/>
                  <a:moveTo>
                    <a:pt x="109" y="0"/>
                  </a:moveTo>
                  <a:cubicBezTo>
                    <a:pt x="94" y="0"/>
                    <a:pt x="79" y="4"/>
                    <a:pt x="64" y="8"/>
                  </a:cubicBezTo>
                  <a:cubicBezTo>
                    <a:pt x="46" y="42"/>
                    <a:pt x="30" y="79"/>
                    <a:pt x="11" y="113"/>
                  </a:cubicBezTo>
                  <a:cubicBezTo>
                    <a:pt x="8" y="128"/>
                    <a:pt x="4" y="146"/>
                    <a:pt x="1" y="161"/>
                  </a:cubicBezTo>
                  <a:cubicBezTo>
                    <a:pt x="37" y="180"/>
                    <a:pt x="30" y="218"/>
                    <a:pt x="34" y="251"/>
                  </a:cubicBezTo>
                  <a:cubicBezTo>
                    <a:pt x="42" y="288"/>
                    <a:pt x="79" y="299"/>
                    <a:pt x="101" y="325"/>
                  </a:cubicBezTo>
                  <a:cubicBezTo>
                    <a:pt x="116" y="318"/>
                    <a:pt x="127" y="314"/>
                    <a:pt x="142" y="314"/>
                  </a:cubicBezTo>
                  <a:lnTo>
                    <a:pt x="203" y="314"/>
                  </a:lnTo>
                  <a:cubicBezTo>
                    <a:pt x="273" y="299"/>
                    <a:pt x="318" y="240"/>
                    <a:pt x="307" y="168"/>
                  </a:cubicBezTo>
                  <a:cubicBezTo>
                    <a:pt x="299" y="123"/>
                    <a:pt x="284" y="79"/>
                    <a:pt x="307" y="34"/>
                  </a:cubicBezTo>
                  <a:cubicBezTo>
                    <a:pt x="299" y="30"/>
                    <a:pt x="292" y="30"/>
                    <a:pt x="289" y="30"/>
                  </a:cubicBezTo>
                  <a:cubicBezTo>
                    <a:pt x="277" y="30"/>
                    <a:pt x="270" y="34"/>
                    <a:pt x="266" y="38"/>
                  </a:cubicBezTo>
                  <a:cubicBezTo>
                    <a:pt x="258" y="42"/>
                    <a:pt x="251" y="45"/>
                    <a:pt x="244" y="45"/>
                  </a:cubicBezTo>
                  <a:lnTo>
                    <a:pt x="239" y="45"/>
                  </a:lnTo>
                  <a:cubicBezTo>
                    <a:pt x="194" y="23"/>
                    <a:pt x="154"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11"/>
            <p:cNvSpPr/>
            <p:nvPr/>
          </p:nvSpPr>
          <p:spPr>
            <a:xfrm>
              <a:off x="-2267166" y="-768632"/>
              <a:ext cx="26453" cy="40014"/>
            </a:xfrm>
            <a:custGeom>
              <a:avLst/>
              <a:gdLst/>
              <a:ahLst/>
              <a:cxnLst/>
              <a:rect l="l" t="t" r="r" b="b"/>
              <a:pathLst>
                <a:path w="554" h="838" extrusionOk="0">
                  <a:moveTo>
                    <a:pt x="214" y="1"/>
                  </a:moveTo>
                  <a:lnTo>
                    <a:pt x="214" y="1"/>
                  </a:lnTo>
                  <a:cubicBezTo>
                    <a:pt x="117" y="53"/>
                    <a:pt x="75" y="146"/>
                    <a:pt x="23" y="236"/>
                  </a:cubicBezTo>
                  <a:cubicBezTo>
                    <a:pt x="8" y="258"/>
                    <a:pt x="1" y="284"/>
                    <a:pt x="19" y="310"/>
                  </a:cubicBezTo>
                  <a:cubicBezTo>
                    <a:pt x="49" y="351"/>
                    <a:pt x="53" y="404"/>
                    <a:pt x="60" y="453"/>
                  </a:cubicBezTo>
                  <a:cubicBezTo>
                    <a:pt x="72" y="505"/>
                    <a:pt x="94" y="553"/>
                    <a:pt x="139" y="572"/>
                  </a:cubicBezTo>
                  <a:cubicBezTo>
                    <a:pt x="206" y="602"/>
                    <a:pt x="236" y="681"/>
                    <a:pt x="310" y="696"/>
                  </a:cubicBezTo>
                  <a:cubicBezTo>
                    <a:pt x="333" y="703"/>
                    <a:pt x="341" y="725"/>
                    <a:pt x="345" y="751"/>
                  </a:cubicBezTo>
                  <a:cubicBezTo>
                    <a:pt x="355" y="815"/>
                    <a:pt x="367" y="838"/>
                    <a:pt x="405" y="838"/>
                  </a:cubicBezTo>
                  <a:cubicBezTo>
                    <a:pt x="423" y="838"/>
                    <a:pt x="445" y="834"/>
                    <a:pt x="476" y="826"/>
                  </a:cubicBezTo>
                  <a:cubicBezTo>
                    <a:pt x="502" y="819"/>
                    <a:pt x="528" y="815"/>
                    <a:pt x="554" y="812"/>
                  </a:cubicBezTo>
                  <a:cubicBezTo>
                    <a:pt x="483" y="786"/>
                    <a:pt x="460" y="729"/>
                    <a:pt x="453" y="662"/>
                  </a:cubicBezTo>
                  <a:cubicBezTo>
                    <a:pt x="436" y="648"/>
                    <a:pt x="413" y="647"/>
                    <a:pt x="390" y="647"/>
                  </a:cubicBezTo>
                  <a:cubicBezTo>
                    <a:pt x="387" y="647"/>
                    <a:pt x="384" y="647"/>
                    <a:pt x="381" y="647"/>
                  </a:cubicBezTo>
                  <a:cubicBezTo>
                    <a:pt x="353" y="647"/>
                    <a:pt x="325" y="646"/>
                    <a:pt x="303" y="620"/>
                  </a:cubicBezTo>
                  <a:cubicBezTo>
                    <a:pt x="258" y="598"/>
                    <a:pt x="206" y="584"/>
                    <a:pt x="191" y="524"/>
                  </a:cubicBezTo>
                  <a:cubicBezTo>
                    <a:pt x="143" y="505"/>
                    <a:pt x="120" y="467"/>
                    <a:pt x="101" y="422"/>
                  </a:cubicBezTo>
                  <a:cubicBezTo>
                    <a:pt x="57" y="292"/>
                    <a:pt x="79" y="172"/>
                    <a:pt x="172" y="68"/>
                  </a:cubicBezTo>
                  <a:cubicBezTo>
                    <a:pt x="191" y="49"/>
                    <a:pt x="198" y="23"/>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11"/>
            <p:cNvSpPr/>
            <p:nvPr/>
          </p:nvSpPr>
          <p:spPr>
            <a:xfrm>
              <a:off x="-1950154" y="-1135639"/>
              <a:ext cx="19864" cy="18623"/>
            </a:xfrm>
            <a:custGeom>
              <a:avLst/>
              <a:gdLst/>
              <a:ahLst/>
              <a:cxnLst/>
              <a:rect l="l" t="t" r="r" b="b"/>
              <a:pathLst>
                <a:path w="416" h="390" extrusionOk="0">
                  <a:moveTo>
                    <a:pt x="344" y="1"/>
                  </a:moveTo>
                  <a:cubicBezTo>
                    <a:pt x="326" y="1"/>
                    <a:pt x="315" y="16"/>
                    <a:pt x="300" y="34"/>
                  </a:cubicBezTo>
                  <a:cubicBezTo>
                    <a:pt x="296" y="38"/>
                    <a:pt x="288" y="42"/>
                    <a:pt x="284" y="49"/>
                  </a:cubicBezTo>
                  <a:cubicBezTo>
                    <a:pt x="344" y="75"/>
                    <a:pt x="315" y="113"/>
                    <a:pt x="288" y="142"/>
                  </a:cubicBezTo>
                  <a:cubicBezTo>
                    <a:pt x="255" y="173"/>
                    <a:pt x="217" y="191"/>
                    <a:pt x="248" y="247"/>
                  </a:cubicBezTo>
                  <a:cubicBezTo>
                    <a:pt x="265" y="289"/>
                    <a:pt x="217" y="299"/>
                    <a:pt x="184" y="322"/>
                  </a:cubicBezTo>
                  <a:cubicBezTo>
                    <a:pt x="217" y="258"/>
                    <a:pt x="191" y="225"/>
                    <a:pt x="150" y="184"/>
                  </a:cubicBezTo>
                  <a:cubicBezTo>
                    <a:pt x="135" y="168"/>
                    <a:pt x="124" y="165"/>
                    <a:pt x="117" y="165"/>
                  </a:cubicBezTo>
                  <a:cubicBezTo>
                    <a:pt x="105" y="165"/>
                    <a:pt x="94" y="168"/>
                    <a:pt x="79" y="180"/>
                  </a:cubicBezTo>
                  <a:cubicBezTo>
                    <a:pt x="72" y="187"/>
                    <a:pt x="64" y="187"/>
                    <a:pt x="60" y="187"/>
                  </a:cubicBezTo>
                  <a:cubicBezTo>
                    <a:pt x="41" y="187"/>
                    <a:pt x="49" y="154"/>
                    <a:pt x="41" y="139"/>
                  </a:cubicBezTo>
                  <a:lnTo>
                    <a:pt x="41" y="139"/>
                  </a:lnTo>
                  <a:cubicBezTo>
                    <a:pt x="1" y="218"/>
                    <a:pt x="15" y="281"/>
                    <a:pt x="91" y="333"/>
                  </a:cubicBezTo>
                  <a:cubicBezTo>
                    <a:pt x="108" y="344"/>
                    <a:pt x="120" y="367"/>
                    <a:pt x="135" y="382"/>
                  </a:cubicBezTo>
                  <a:cubicBezTo>
                    <a:pt x="146" y="382"/>
                    <a:pt x="161" y="378"/>
                    <a:pt x="176" y="378"/>
                  </a:cubicBezTo>
                  <a:cubicBezTo>
                    <a:pt x="187" y="378"/>
                    <a:pt x="198" y="378"/>
                    <a:pt x="206" y="389"/>
                  </a:cubicBezTo>
                  <a:cubicBezTo>
                    <a:pt x="277" y="389"/>
                    <a:pt x="300" y="318"/>
                    <a:pt x="352" y="296"/>
                  </a:cubicBezTo>
                  <a:cubicBezTo>
                    <a:pt x="400" y="244"/>
                    <a:pt x="415" y="187"/>
                    <a:pt x="393" y="120"/>
                  </a:cubicBezTo>
                  <a:cubicBezTo>
                    <a:pt x="367" y="113"/>
                    <a:pt x="363" y="94"/>
                    <a:pt x="363" y="68"/>
                  </a:cubicBezTo>
                  <a:cubicBezTo>
                    <a:pt x="363" y="49"/>
                    <a:pt x="408" y="27"/>
                    <a:pt x="363" y="8"/>
                  </a:cubicBezTo>
                  <a:cubicBezTo>
                    <a:pt x="355" y="4"/>
                    <a:pt x="348" y="1"/>
                    <a:pt x="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11"/>
            <p:cNvSpPr/>
            <p:nvPr/>
          </p:nvSpPr>
          <p:spPr>
            <a:xfrm>
              <a:off x="-2228823" y="-1243267"/>
              <a:ext cx="18670" cy="23254"/>
            </a:xfrm>
            <a:custGeom>
              <a:avLst/>
              <a:gdLst/>
              <a:ahLst/>
              <a:cxnLst/>
              <a:rect l="l" t="t" r="r" b="b"/>
              <a:pathLst>
                <a:path w="391" h="487" extrusionOk="0">
                  <a:moveTo>
                    <a:pt x="91" y="0"/>
                  </a:moveTo>
                  <a:cubicBezTo>
                    <a:pt x="57" y="0"/>
                    <a:pt x="23" y="8"/>
                    <a:pt x="1" y="49"/>
                  </a:cubicBezTo>
                  <a:lnTo>
                    <a:pt x="20" y="49"/>
                  </a:lnTo>
                  <a:cubicBezTo>
                    <a:pt x="46" y="49"/>
                    <a:pt x="73" y="57"/>
                    <a:pt x="83" y="79"/>
                  </a:cubicBezTo>
                  <a:cubicBezTo>
                    <a:pt x="113" y="146"/>
                    <a:pt x="162" y="162"/>
                    <a:pt x="214" y="162"/>
                  </a:cubicBezTo>
                  <a:cubicBezTo>
                    <a:pt x="240" y="162"/>
                    <a:pt x="270" y="157"/>
                    <a:pt x="301" y="150"/>
                  </a:cubicBezTo>
                  <a:lnTo>
                    <a:pt x="301" y="150"/>
                  </a:lnTo>
                  <a:cubicBezTo>
                    <a:pt x="308" y="206"/>
                    <a:pt x="248" y="210"/>
                    <a:pt x="244" y="251"/>
                  </a:cubicBezTo>
                  <a:cubicBezTo>
                    <a:pt x="315" y="310"/>
                    <a:pt x="315" y="310"/>
                    <a:pt x="240" y="404"/>
                  </a:cubicBezTo>
                  <a:cubicBezTo>
                    <a:pt x="237" y="352"/>
                    <a:pt x="233" y="300"/>
                    <a:pt x="185" y="300"/>
                  </a:cubicBezTo>
                  <a:cubicBezTo>
                    <a:pt x="173" y="300"/>
                    <a:pt x="162" y="303"/>
                    <a:pt x="147" y="307"/>
                  </a:cubicBezTo>
                  <a:cubicBezTo>
                    <a:pt x="140" y="310"/>
                    <a:pt x="132" y="310"/>
                    <a:pt x="125" y="310"/>
                  </a:cubicBezTo>
                  <a:cubicBezTo>
                    <a:pt x="144" y="367"/>
                    <a:pt x="207" y="397"/>
                    <a:pt x="199" y="464"/>
                  </a:cubicBezTo>
                  <a:cubicBezTo>
                    <a:pt x="203" y="471"/>
                    <a:pt x="203" y="479"/>
                    <a:pt x="207" y="486"/>
                  </a:cubicBezTo>
                  <a:cubicBezTo>
                    <a:pt x="285" y="486"/>
                    <a:pt x="315" y="415"/>
                    <a:pt x="371" y="378"/>
                  </a:cubicBezTo>
                  <a:cubicBezTo>
                    <a:pt x="390" y="371"/>
                    <a:pt x="379" y="359"/>
                    <a:pt x="375" y="341"/>
                  </a:cubicBezTo>
                  <a:cubicBezTo>
                    <a:pt x="356" y="274"/>
                    <a:pt x="345" y="202"/>
                    <a:pt x="327" y="131"/>
                  </a:cubicBezTo>
                  <a:cubicBezTo>
                    <a:pt x="282" y="72"/>
                    <a:pt x="248"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11"/>
            <p:cNvSpPr/>
            <p:nvPr/>
          </p:nvSpPr>
          <p:spPr>
            <a:xfrm>
              <a:off x="-2374985" y="-1196329"/>
              <a:ext cx="43978" cy="22347"/>
            </a:xfrm>
            <a:custGeom>
              <a:avLst/>
              <a:gdLst/>
              <a:ahLst/>
              <a:cxnLst/>
              <a:rect l="l" t="t" r="r" b="b"/>
              <a:pathLst>
                <a:path w="921" h="468" extrusionOk="0">
                  <a:moveTo>
                    <a:pt x="360" y="0"/>
                  </a:moveTo>
                  <a:cubicBezTo>
                    <a:pt x="311" y="86"/>
                    <a:pt x="300" y="176"/>
                    <a:pt x="348" y="281"/>
                  </a:cubicBezTo>
                  <a:cubicBezTo>
                    <a:pt x="334" y="281"/>
                    <a:pt x="318" y="278"/>
                    <a:pt x="308" y="278"/>
                  </a:cubicBezTo>
                  <a:cubicBezTo>
                    <a:pt x="236" y="278"/>
                    <a:pt x="177" y="304"/>
                    <a:pt x="109" y="304"/>
                  </a:cubicBezTo>
                  <a:cubicBezTo>
                    <a:pt x="1" y="307"/>
                    <a:pt x="1" y="307"/>
                    <a:pt x="16" y="423"/>
                  </a:cubicBezTo>
                  <a:cubicBezTo>
                    <a:pt x="75" y="367"/>
                    <a:pt x="139" y="318"/>
                    <a:pt x="213" y="318"/>
                  </a:cubicBezTo>
                  <a:cubicBezTo>
                    <a:pt x="244" y="318"/>
                    <a:pt x="274" y="326"/>
                    <a:pt x="308" y="340"/>
                  </a:cubicBezTo>
                  <a:cubicBezTo>
                    <a:pt x="326" y="337"/>
                    <a:pt x="344" y="333"/>
                    <a:pt x="363" y="333"/>
                  </a:cubicBezTo>
                  <a:cubicBezTo>
                    <a:pt x="386" y="333"/>
                    <a:pt x="408" y="340"/>
                    <a:pt x="431" y="367"/>
                  </a:cubicBezTo>
                  <a:cubicBezTo>
                    <a:pt x="460" y="400"/>
                    <a:pt x="509" y="416"/>
                    <a:pt x="513" y="468"/>
                  </a:cubicBezTo>
                  <a:cubicBezTo>
                    <a:pt x="524" y="461"/>
                    <a:pt x="539" y="453"/>
                    <a:pt x="539" y="449"/>
                  </a:cubicBezTo>
                  <a:cubicBezTo>
                    <a:pt x="513" y="318"/>
                    <a:pt x="610" y="311"/>
                    <a:pt x="696" y="292"/>
                  </a:cubicBezTo>
                  <a:cubicBezTo>
                    <a:pt x="741" y="285"/>
                    <a:pt x="786" y="281"/>
                    <a:pt x="831" y="266"/>
                  </a:cubicBezTo>
                  <a:cubicBezTo>
                    <a:pt x="872" y="255"/>
                    <a:pt x="920" y="240"/>
                    <a:pt x="913" y="180"/>
                  </a:cubicBezTo>
                  <a:lnTo>
                    <a:pt x="913" y="180"/>
                  </a:lnTo>
                  <a:cubicBezTo>
                    <a:pt x="886" y="202"/>
                    <a:pt x="860" y="217"/>
                    <a:pt x="827" y="221"/>
                  </a:cubicBezTo>
                  <a:cubicBezTo>
                    <a:pt x="827" y="225"/>
                    <a:pt x="823" y="225"/>
                    <a:pt x="823" y="225"/>
                  </a:cubicBezTo>
                  <a:cubicBezTo>
                    <a:pt x="793" y="251"/>
                    <a:pt x="763" y="266"/>
                    <a:pt x="726" y="266"/>
                  </a:cubicBezTo>
                  <a:cubicBezTo>
                    <a:pt x="707" y="266"/>
                    <a:pt x="689" y="259"/>
                    <a:pt x="666" y="251"/>
                  </a:cubicBezTo>
                  <a:cubicBezTo>
                    <a:pt x="658" y="247"/>
                    <a:pt x="651" y="240"/>
                    <a:pt x="644" y="236"/>
                  </a:cubicBezTo>
                  <a:cubicBezTo>
                    <a:pt x="603" y="266"/>
                    <a:pt x="539" y="247"/>
                    <a:pt x="509" y="314"/>
                  </a:cubicBezTo>
                  <a:cubicBezTo>
                    <a:pt x="505" y="322"/>
                    <a:pt x="494" y="330"/>
                    <a:pt x="483" y="330"/>
                  </a:cubicBezTo>
                  <a:cubicBezTo>
                    <a:pt x="453" y="330"/>
                    <a:pt x="412" y="300"/>
                    <a:pt x="397" y="262"/>
                  </a:cubicBezTo>
                  <a:cubicBezTo>
                    <a:pt x="375" y="210"/>
                    <a:pt x="397" y="169"/>
                    <a:pt x="431" y="131"/>
                  </a:cubicBezTo>
                  <a:cubicBezTo>
                    <a:pt x="393" y="98"/>
                    <a:pt x="367" y="57"/>
                    <a:pt x="363" y="4"/>
                  </a:cubicBezTo>
                  <a:lnTo>
                    <a:pt x="3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11"/>
            <p:cNvSpPr/>
            <p:nvPr/>
          </p:nvSpPr>
          <p:spPr>
            <a:xfrm>
              <a:off x="-2185418" y="-772548"/>
              <a:ext cx="15949" cy="13036"/>
            </a:xfrm>
            <a:custGeom>
              <a:avLst/>
              <a:gdLst/>
              <a:ahLst/>
              <a:cxnLst/>
              <a:rect l="l" t="t" r="r" b="b"/>
              <a:pathLst>
                <a:path w="334" h="273" extrusionOk="0">
                  <a:moveTo>
                    <a:pt x="161" y="0"/>
                  </a:moveTo>
                  <a:cubicBezTo>
                    <a:pt x="120" y="0"/>
                    <a:pt x="75" y="22"/>
                    <a:pt x="64" y="56"/>
                  </a:cubicBezTo>
                  <a:cubicBezTo>
                    <a:pt x="42" y="119"/>
                    <a:pt x="4" y="183"/>
                    <a:pt x="1" y="254"/>
                  </a:cubicBezTo>
                  <a:cubicBezTo>
                    <a:pt x="53" y="266"/>
                    <a:pt x="106" y="273"/>
                    <a:pt x="151" y="273"/>
                  </a:cubicBezTo>
                  <a:cubicBezTo>
                    <a:pt x="247" y="273"/>
                    <a:pt x="318" y="231"/>
                    <a:pt x="334" y="83"/>
                  </a:cubicBezTo>
                  <a:cubicBezTo>
                    <a:pt x="299" y="60"/>
                    <a:pt x="258" y="56"/>
                    <a:pt x="225" y="26"/>
                  </a:cubicBezTo>
                  <a:cubicBezTo>
                    <a:pt x="210" y="7"/>
                    <a:pt x="184"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11"/>
            <p:cNvSpPr/>
            <p:nvPr/>
          </p:nvSpPr>
          <p:spPr>
            <a:xfrm>
              <a:off x="-2276429" y="-1285239"/>
              <a:ext cx="14277" cy="14564"/>
            </a:xfrm>
            <a:custGeom>
              <a:avLst/>
              <a:gdLst/>
              <a:ahLst/>
              <a:cxnLst/>
              <a:rect l="l" t="t" r="r" b="b"/>
              <a:pathLst>
                <a:path w="299" h="305" extrusionOk="0">
                  <a:moveTo>
                    <a:pt x="101" y="1"/>
                  </a:moveTo>
                  <a:cubicBezTo>
                    <a:pt x="75" y="4"/>
                    <a:pt x="0" y="125"/>
                    <a:pt x="7" y="158"/>
                  </a:cubicBezTo>
                  <a:cubicBezTo>
                    <a:pt x="23" y="251"/>
                    <a:pt x="83" y="304"/>
                    <a:pt x="161" y="304"/>
                  </a:cubicBezTo>
                  <a:lnTo>
                    <a:pt x="195" y="304"/>
                  </a:lnTo>
                  <a:cubicBezTo>
                    <a:pt x="266" y="289"/>
                    <a:pt x="299" y="240"/>
                    <a:pt x="292" y="173"/>
                  </a:cubicBezTo>
                  <a:cubicBezTo>
                    <a:pt x="280" y="90"/>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11"/>
            <p:cNvSpPr/>
            <p:nvPr/>
          </p:nvSpPr>
          <p:spPr>
            <a:xfrm>
              <a:off x="-1969254" y="-1422807"/>
              <a:ext cx="18431" cy="18575"/>
            </a:xfrm>
            <a:custGeom>
              <a:avLst/>
              <a:gdLst/>
              <a:ahLst/>
              <a:cxnLst/>
              <a:rect l="l" t="t" r="r" b="b"/>
              <a:pathLst>
                <a:path w="386" h="389" extrusionOk="0">
                  <a:moveTo>
                    <a:pt x="273" y="0"/>
                  </a:moveTo>
                  <a:cubicBezTo>
                    <a:pt x="273" y="19"/>
                    <a:pt x="262" y="37"/>
                    <a:pt x="281" y="52"/>
                  </a:cubicBezTo>
                  <a:cubicBezTo>
                    <a:pt x="325" y="86"/>
                    <a:pt x="322" y="135"/>
                    <a:pt x="299" y="171"/>
                  </a:cubicBezTo>
                  <a:cubicBezTo>
                    <a:pt x="273" y="216"/>
                    <a:pt x="217" y="228"/>
                    <a:pt x="168" y="228"/>
                  </a:cubicBezTo>
                  <a:lnTo>
                    <a:pt x="165" y="228"/>
                  </a:lnTo>
                  <a:cubicBezTo>
                    <a:pt x="139" y="228"/>
                    <a:pt x="127" y="209"/>
                    <a:pt x="120" y="187"/>
                  </a:cubicBezTo>
                  <a:cubicBezTo>
                    <a:pt x="113" y="149"/>
                    <a:pt x="109" y="112"/>
                    <a:pt x="124" y="75"/>
                  </a:cubicBezTo>
                  <a:cubicBezTo>
                    <a:pt x="124" y="67"/>
                    <a:pt x="120" y="59"/>
                    <a:pt x="120" y="52"/>
                  </a:cubicBezTo>
                  <a:cubicBezTo>
                    <a:pt x="109" y="64"/>
                    <a:pt x="98" y="75"/>
                    <a:pt x="87" y="82"/>
                  </a:cubicBezTo>
                  <a:cubicBezTo>
                    <a:pt x="30" y="127"/>
                    <a:pt x="20" y="194"/>
                    <a:pt x="8" y="254"/>
                  </a:cubicBezTo>
                  <a:cubicBezTo>
                    <a:pt x="1" y="280"/>
                    <a:pt x="72" y="321"/>
                    <a:pt x="109" y="351"/>
                  </a:cubicBezTo>
                  <a:cubicBezTo>
                    <a:pt x="132" y="370"/>
                    <a:pt x="154" y="389"/>
                    <a:pt x="187" y="389"/>
                  </a:cubicBezTo>
                  <a:lnTo>
                    <a:pt x="203" y="389"/>
                  </a:lnTo>
                  <a:cubicBezTo>
                    <a:pt x="315" y="373"/>
                    <a:pt x="344" y="288"/>
                    <a:pt x="370" y="194"/>
                  </a:cubicBezTo>
                  <a:cubicBezTo>
                    <a:pt x="386" y="135"/>
                    <a:pt x="322" y="101"/>
                    <a:pt x="337" y="41"/>
                  </a:cubicBezTo>
                  <a:cubicBezTo>
                    <a:pt x="344" y="23"/>
                    <a:pt x="303" y="4"/>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11"/>
            <p:cNvSpPr/>
            <p:nvPr/>
          </p:nvSpPr>
          <p:spPr>
            <a:xfrm>
              <a:off x="-2199695" y="-1432118"/>
              <a:ext cx="27934" cy="26072"/>
            </a:xfrm>
            <a:custGeom>
              <a:avLst/>
              <a:gdLst/>
              <a:ahLst/>
              <a:cxnLst/>
              <a:rect l="l" t="t" r="r" b="b"/>
              <a:pathLst>
                <a:path w="585" h="546" extrusionOk="0">
                  <a:moveTo>
                    <a:pt x="572" y="0"/>
                  </a:moveTo>
                  <a:cubicBezTo>
                    <a:pt x="550" y="8"/>
                    <a:pt x="531" y="16"/>
                    <a:pt x="512" y="23"/>
                  </a:cubicBezTo>
                  <a:cubicBezTo>
                    <a:pt x="494" y="64"/>
                    <a:pt x="472" y="102"/>
                    <a:pt x="453" y="142"/>
                  </a:cubicBezTo>
                  <a:cubicBezTo>
                    <a:pt x="423" y="228"/>
                    <a:pt x="341" y="262"/>
                    <a:pt x="281" y="318"/>
                  </a:cubicBezTo>
                  <a:cubicBezTo>
                    <a:pt x="307" y="375"/>
                    <a:pt x="296" y="442"/>
                    <a:pt x="251" y="461"/>
                  </a:cubicBezTo>
                  <a:cubicBezTo>
                    <a:pt x="243" y="464"/>
                    <a:pt x="236" y="464"/>
                    <a:pt x="229" y="464"/>
                  </a:cubicBezTo>
                  <a:cubicBezTo>
                    <a:pt x="210" y="464"/>
                    <a:pt x="198" y="453"/>
                    <a:pt x="203" y="427"/>
                  </a:cubicBezTo>
                  <a:cubicBezTo>
                    <a:pt x="206" y="397"/>
                    <a:pt x="195" y="366"/>
                    <a:pt x="191" y="337"/>
                  </a:cubicBezTo>
                  <a:cubicBezTo>
                    <a:pt x="180" y="326"/>
                    <a:pt x="165" y="322"/>
                    <a:pt x="158" y="322"/>
                  </a:cubicBezTo>
                  <a:cubicBezTo>
                    <a:pt x="124" y="322"/>
                    <a:pt x="109" y="366"/>
                    <a:pt x="83" y="382"/>
                  </a:cubicBezTo>
                  <a:cubicBezTo>
                    <a:pt x="91" y="430"/>
                    <a:pt x="68" y="445"/>
                    <a:pt x="38" y="445"/>
                  </a:cubicBezTo>
                  <a:cubicBezTo>
                    <a:pt x="27" y="445"/>
                    <a:pt x="15" y="445"/>
                    <a:pt x="5" y="442"/>
                  </a:cubicBezTo>
                  <a:lnTo>
                    <a:pt x="1" y="445"/>
                  </a:lnTo>
                  <a:cubicBezTo>
                    <a:pt x="27" y="506"/>
                    <a:pt x="98" y="456"/>
                    <a:pt x="139" y="506"/>
                  </a:cubicBezTo>
                  <a:cubicBezTo>
                    <a:pt x="165" y="535"/>
                    <a:pt x="195" y="546"/>
                    <a:pt x="225" y="546"/>
                  </a:cubicBezTo>
                  <a:cubicBezTo>
                    <a:pt x="258" y="546"/>
                    <a:pt x="296" y="523"/>
                    <a:pt x="326" y="479"/>
                  </a:cubicBezTo>
                  <a:cubicBezTo>
                    <a:pt x="419" y="333"/>
                    <a:pt x="467" y="165"/>
                    <a:pt x="580" y="30"/>
                  </a:cubicBezTo>
                  <a:cubicBezTo>
                    <a:pt x="584" y="23"/>
                    <a:pt x="580" y="16"/>
                    <a:pt x="580" y="8"/>
                  </a:cubicBezTo>
                  <a:cubicBezTo>
                    <a:pt x="576" y="4"/>
                    <a:pt x="572" y="4"/>
                    <a:pt x="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11"/>
            <p:cNvSpPr/>
            <p:nvPr/>
          </p:nvSpPr>
          <p:spPr>
            <a:xfrm>
              <a:off x="-2276095" y="-1230231"/>
              <a:ext cx="18622" cy="18623"/>
            </a:xfrm>
            <a:custGeom>
              <a:avLst/>
              <a:gdLst/>
              <a:ahLst/>
              <a:cxnLst/>
              <a:rect l="l" t="t" r="r" b="b"/>
              <a:pathLst>
                <a:path w="390" h="390" extrusionOk="0">
                  <a:moveTo>
                    <a:pt x="195" y="1"/>
                  </a:moveTo>
                  <a:cubicBezTo>
                    <a:pt x="188" y="1"/>
                    <a:pt x="180" y="4"/>
                    <a:pt x="169" y="8"/>
                  </a:cubicBezTo>
                  <a:cubicBezTo>
                    <a:pt x="169" y="37"/>
                    <a:pt x="154" y="49"/>
                    <a:pt x="124" y="60"/>
                  </a:cubicBezTo>
                  <a:cubicBezTo>
                    <a:pt x="45" y="94"/>
                    <a:pt x="0" y="153"/>
                    <a:pt x="19" y="243"/>
                  </a:cubicBezTo>
                  <a:cubicBezTo>
                    <a:pt x="68" y="217"/>
                    <a:pt x="87" y="158"/>
                    <a:pt x="121" y="120"/>
                  </a:cubicBezTo>
                  <a:cubicBezTo>
                    <a:pt x="173" y="142"/>
                    <a:pt x="165" y="203"/>
                    <a:pt x="202" y="232"/>
                  </a:cubicBezTo>
                  <a:cubicBezTo>
                    <a:pt x="236" y="258"/>
                    <a:pt x="195" y="265"/>
                    <a:pt x="183" y="277"/>
                  </a:cubicBezTo>
                  <a:cubicBezTo>
                    <a:pt x="131" y="352"/>
                    <a:pt x="135" y="355"/>
                    <a:pt x="225" y="378"/>
                  </a:cubicBezTo>
                  <a:cubicBezTo>
                    <a:pt x="236" y="382"/>
                    <a:pt x="247" y="386"/>
                    <a:pt x="259" y="389"/>
                  </a:cubicBezTo>
                  <a:cubicBezTo>
                    <a:pt x="281" y="333"/>
                    <a:pt x="259" y="258"/>
                    <a:pt x="326" y="217"/>
                  </a:cubicBezTo>
                  <a:cubicBezTo>
                    <a:pt x="371" y="243"/>
                    <a:pt x="326" y="299"/>
                    <a:pt x="367" y="325"/>
                  </a:cubicBezTo>
                  <a:cubicBezTo>
                    <a:pt x="390" y="236"/>
                    <a:pt x="371" y="158"/>
                    <a:pt x="300" y="98"/>
                  </a:cubicBezTo>
                  <a:cubicBezTo>
                    <a:pt x="262" y="72"/>
                    <a:pt x="251" y="1"/>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11"/>
            <p:cNvSpPr/>
            <p:nvPr/>
          </p:nvSpPr>
          <p:spPr>
            <a:xfrm>
              <a:off x="-2166700" y="-1122937"/>
              <a:ext cx="22920" cy="15375"/>
            </a:xfrm>
            <a:custGeom>
              <a:avLst/>
              <a:gdLst/>
              <a:ahLst/>
              <a:cxnLst/>
              <a:rect l="l" t="t" r="r" b="b"/>
              <a:pathLst>
                <a:path w="480" h="322" extrusionOk="0">
                  <a:moveTo>
                    <a:pt x="154" y="0"/>
                  </a:moveTo>
                  <a:cubicBezTo>
                    <a:pt x="90" y="0"/>
                    <a:pt x="73" y="49"/>
                    <a:pt x="68" y="101"/>
                  </a:cubicBezTo>
                  <a:cubicBezTo>
                    <a:pt x="57" y="168"/>
                    <a:pt x="57" y="235"/>
                    <a:pt x="1" y="288"/>
                  </a:cubicBezTo>
                  <a:cubicBezTo>
                    <a:pt x="113" y="321"/>
                    <a:pt x="225" y="306"/>
                    <a:pt x="337" y="314"/>
                  </a:cubicBezTo>
                  <a:lnTo>
                    <a:pt x="480" y="314"/>
                  </a:lnTo>
                  <a:cubicBezTo>
                    <a:pt x="439" y="258"/>
                    <a:pt x="382" y="228"/>
                    <a:pt x="311" y="228"/>
                  </a:cubicBezTo>
                  <a:lnTo>
                    <a:pt x="289" y="228"/>
                  </a:lnTo>
                  <a:cubicBezTo>
                    <a:pt x="166" y="228"/>
                    <a:pt x="151" y="194"/>
                    <a:pt x="211" y="78"/>
                  </a:cubicBezTo>
                  <a:cubicBezTo>
                    <a:pt x="240" y="26"/>
                    <a:pt x="230" y="7"/>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11"/>
            <p:cNvSpPr/>
            <p:nvPr/>
          </p:nvSpPr>
          <p:spPr>
            <a:xfrm>
              <a:off x="-2458691" y="-1165769"/>
              <a:ext cx="21488" cy="15901"/>
            </a:xfrm>
            <a:custGeom>
              <a:avLst/>
              <a:gdLst/>
              <a:ahLst/>
              <a:cxnLst/>
              <a:rect l="l" t="t" r="r" b="b"/>
              <a:pathLst>
                <a:path w="450" h="333" extrusionOk="0">
                  <a:moveTo>
                    <a:pt x="154" y="0"/>
                  </a:moveTo>
                  <a:cubicBezTo>
                    <a:pt x="132" y="0"/>
                    <a:pt x="87" y="33"/>
                    <a:pt x="90" y="59"/>
                  </a:cubicBezTo>
                  <a:cubicBezTo>
                    <a:pt x="94" y="82"/>
                    <a:pt x="105" y="104"/>
                    <a:pt x="82" y="123"/>
                  </a:cubicBezTo>
                  <a:cubicBezTo>
                    <a:pt x="94" y="164"/>
                    <a:pt x="68" y="194"/>
                    <a:pt x="38" y="221"/>
                  </a:cubicBezTo>
                  <a:cubicBezTo>
                    <a:pt x="1" y="258"/>
                    <a:pt x="23" y="280"/>
                    <a:pt x="46" y="310"/>
                  </a:cubicBezTo>
                  <a:cubicBezTo>
                    <a:pt x="60" y="325"/>
                    <a:pt x="75" y="333"/>
                    <a:pt x="90" y="333"/>
                  </a:cubicBezTo>
                  <a:cubicBezTo>
                    <a:pt x="101" y="333"/>
                    <a:pt x="117" y="328"/>
                    <a:pt x="127" y="321"/>
                  </a:cubicBezTo>
                  <a:cubicBezTo>
                    <a:pt x="161" y="295"/>
                    <a:pt x="191" y="266"/>
                    <a:pt x="225" y="239"/>
                  </a:cubicBezTo>
                  <a:cubicBezTo>
                    <a:pt x="239" y="231"/>
                    <a:pt x="270" y="228"/>
                    <a:pt x="251" y="202"/>
                  </a:cubicBezTo>
                  <a:cubicBezTo>
                    <a:pt x="236" y="179"/>
                    <a:pt x="187" y="198"/>
                    <a:pt x="184" y="153"/>
                  </a:cubicBezTo>
                  <a:cubicBezTo>
                    <a:pt x="184" y="123"/>
                    <a:pt x="150" y="119"/>
                    <a:pt x="146" y="82"/>
                  </a:cubicBezTo>
                  <a:lnTo>
                    <a:pt x="146" y="82"/>
                  </a:lnTo>
                  <a:cubicBezTo>
                    <a:pt x="232" y="112"/>
                    <a:pt x="318" y="131"/>
                    <a:pt x="318" y="243"/>
                  </a:cubicBezTo>
                  <a:lnTo>
                    <a:pt x="326" y="243"/>
                  </a:lnTo>
                  <a:cubicBezTo>
                    <a:pt x="352" y="243"/>
                    <a:pt x="367" y="224"/>
                    <a:pt x="382" y="205"/>
                  </a:cubicBezTo>
                  <a:cubicBezTo>
                    <a:pt x="401" y="190"/>
                    <a:pt x="415" y="171"/>
                    <a:pt x="441" y="171"/>
                  </a:cubicBezTo>
                  <a:lnTo>
                    <a:pt x="449" y="171"/>
                  </a:lnTo>
                  <a:cubicBezTo>
                    <a:pt x="438" y="157"/>
                    <a:pt x="427" y="145"/>
                    <a:pt x="415" y="131"/>
                  </a:cubicBezTo>
                  <a:cubicBezTo>
                    <a:pt x="401" y="104"/>
                    <a:pt x="374" y="93"/>
                    <a:pt x="348" y="93"/>
                  </a:cubicBezTo>
                  <a:lnTo>
                    <a:pt x="337" y="93"/>
                  </a:lnTo>
                  <a:cubicBezTo>
                    <a:pt x="292" y="45"/>
                    <a:pt x="203" y="82"/>
                    <a:pt x="169" y="4"/>
                  </a:cubicBezTo>
                  <a:cubicBezTo>
                    <a:pt x="165" y="0"/>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11"/>
            <p:cNvSpPr/>
            <p:nvPr/>
          </p:nvSpPr>
          <p:spPr>
            <a:xfrm>
              <a:off x="-2332488" y="-1205783"/>
              <a:ext cx="18957" cy="25212"/>
            </a:xfrm>
            <a:custGeom>
              <a:avLst/>
              <a:gdLst/>
              <a:ahLst/>
              <a:cxnLst/>
              <a:rect l="l" t="t" r="r" b="b"/>
              <a:pathLst>
                <a:path w="397" h="528" extrusionOk="0">
                  <a:moveTo>
                    <a:pt x="23" y="0"/>
                  </a:moveTo>
                  <a:cubicBezTo>
                    <a:pt x="15" y="5"/>
                    <a:pt x="8" y="5"/>
                    <a:pt x="1" y="8"/>
                  </a:cubicBezTo>
                  <a:cubicBezTo>
                    <a:pt x="38" y="86"/>
                    <a:pt x="75" y="165"/>
                    <a:pt x="49" y="258"/>
                  </a:cubicBezTo>
                  <a:cubicBezTo>
                    <a:pt x="49" y="274"/>
                    <a:pt x="53" y="288"/>
                    <a:pt x="53" y="303"/>
                  </a:cubicBezTo>
                  <a:cubicBezTo>
                    <a:pt x="68" y="292"/>
                    <a:pt x="79" y="281"/>
                    <a:pt x="90" y="266"/>
                  </a:cubicBezTo>
                  <a:cubicBezTo>
                    <a:pt x="98" y="281"/>
                    <a:pt x="101" y="296"/>
                    <a:pt x="105" y="307"/>
                  </a:cubicBezTo>
                  <a:cubicBezTo>
                    <a:pt x="108" y="326"/>
                    <a:pt x="113" y="345"/>
                    <a:pt x="113" y="363"/>
                  </a:cubicBezTo>
                  <a:cubicBezTo>
                    <a:pt x="117" y="397"/>
                    <a:pt x="135" y="423"/>
                    <a:pt x="153" y="449"/>
                  </a:cubicBezTo>
                  <a:cubicBezTo>
                    <a:pt x="195" y="464"/>
                    <a:pt x="229" y="479"/>
                    <a:pt x="239" y="524"/>
                  </a:cubicBezTo>
                  <a:lnTo>
                    <a:pt x="239" y="528"/>
                  </a:lnTo>
                  <a:cubicBezTo>
                    <a:pt x="258" y="494"/>
                    <a:pt x="274" y="457"/>
                    <a:pt x="292" y="423"/>
                  </a:cubicBezTo>
                  <a:cubicBezTo>
                    <a:pt x="310" y="374"/>
                    <a:pt x="382" y="400"/>
                    <a:pt x="396" y="345"/>
                  </a:cubicBezTo>
                  <a:cubicBezTo>
                    <a:pt x="382" y="333"/>
                    <a:pt x="360" y="314"/>
                    <a:pt x="337" y="300"/>
                  </a:cubicBezTo>
                  <a:cubicBezTo>
                    <a:pt x="243" y="284"/>
                    <a:pt x="180" y="221"/>
                    <a:pt x="124" y="150"/>
                  </a:cubicBezTo>
                  <a:cubicBezTo>
                    <a:pt x="101" y="169"/>
                    <a:pt x="94" y="176"/>
                    <a:pt x="86" y="176"/>
                  </a:cubicBezTo>
                  <a:cubicBezTo>
                    <a:pt x="82" y="176"/>
                    <a:pt x="79" y="169"/>
                    <a:pt x="79" y="162"/>
                  </a:cubicBezTo>
                  <a:cubicBezTo>
                    <a:pt x="68" y="117"/>
                    <a:pt x="60" y="67"/>
                    <a:pt x="49" y="19"/>
                  </a:cubicBezTo>
                  <a:cubicBezTo>
                    <a:pt x="41" y="15"/>
                    <a:pt x="34"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11"/>
            <p:cNvSpPr/>
            <p:nvPr/>
          </p:nvSpPr>
          <p:spPr>
            <a:xfrm>
              <a:off x="-2021397" y="-1442289"/>
              <a:ext cx="13465" cy="14325"/>
            </a:xfrm>
            <a:custGeom>
              <a:avLst/>
              <a:gdLst/>
              <a:ahLst/>
              <a:cxnLst/>
              <a:rect l="l" t="t" r="r" b="b"/>
              <a:pathLst>
                <a:path w="282" h="300" extrusionOk="0">
                  <a:moveTo>
                    <a:pt x="132" y="1"/>
                  </a:moveTo>
                  <a:cubicBezTo>
                    <a:pt x="120" y="1"/>
                    <a:pt x="109" y="4"/>
                    <a:pt x="98" y="19"/>
                  </a:cubicBezTo>
                  <a:cubicBezTo>
                    <a:pt x="57" y="68"/>
                    <a:pt x="1" y="113"/>
                    <a:pt x="27" y="191"/>
                  </a:cubicBezTo>
                  <a:cubicBezTo>
                    <a:pt x="30" y="248"/>
                    <a:pt x="72" y="262"/>
                    <a:pt x="117" y="277"/>
                  </a:cubicBezTo>
                  <a:cubicBezTo>
                    <a:pt x="165" y="292"/>
                    <a:pt x="196" y="300"/>
                    <a:pt x="218" y="300"/>
                  </a:cubicBezTo>
                  <a:cubicBezTo>
                    <a:pt x="263" y="300"/>
                    <a:pt x="270" y="265"/>
                    <a:pt x="277" y="172"/>
                  </a:cubicBezTo>
                  <a:cubicBezTo>
                    <a:pt x="282" y="113"/>
                    <a:pt x="251" y="64"/>
                    <a:pt x="199" y="34"/>
                  </a:cubicBezTo>
                  <a:cubicBezTo>
                    <a:pt x="180" y="19"/>
                    <a:pt x="158"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11"/>
            <p:cNvSpPr/>
            <p:nvPr/>
          </p:nvSpPr>
          <p:spPr>
            <a:xfrm>
              <a:off x="-2172382" y="-1349463"/>
              <a:ext cx="20580" cy="19864"/>
            </a:xfrm>
            <a:custGeom>
              <a:avLst/>
              <a:gdLst/>
              <a:ahLst/>
              <a:cxnLst/>
              <a:rect l="l" t="t" r="r" b="b"/>
              <a:pathLst>
                <a:path w="431" h="416" extrusionOk="0">
                  <a:moveTo>
                    <a:pt x="187" y="0"/>
                  </a:moveTo>
                  <a:cubicBezTo>
                    <a:pt x="173" y="0"/>
                    <a:pt x="157" y="8"/>
                    <a:pt x="150" y="31"/>
                  </a:cubicBezTo>
                  <a:cubicBezTo>
                    <a:pt x="135" y="71"/>
                    <a:pt x="116" y="90"/>
                    <a:pt x="83" y="90"/>
                  </a:cubicBezTo>
                  <a:cubicBezTo>
                    <a:pt x="75" y="90"/>
                    <a:pt x="64" y="90"/>
                    <a:pt x="57" y="86"/>
                  </a:cubicBezTo>
                  <a:lnTo>
                    <a:pt x="49" y="86"/>
                  </a:lnTo>
                  <a:cubicBezTo>
                    <a:pt x="26" y="86"/>
                    <a:pt x="16" y="109"/>
                    <a:pt x="8" y="131"/>
                  </a:cubicBezTo>
                  <a:cubicBezTo>
                    <a:pt x="0" y="165"/>
                    <a:pt x="23" y="176"/>
                    <a:pt x="49" y="188"/>
                  </a:cubicBezTo>
                  <a:cubicBezTo>
                    <a:pt x="75" y="198"/>
                    <a:pt x="102" y="210"/>
                    <a:pt x="131" y="210"/>
                  </a:cubicBezTo>
                  <a:lnTo>
                    <a:pt x="157" y="210"/>
                  </a:lnTo>
                  <a:cubicBezTo>
                    <a:pt x="183" y="210"/>
                    <a:pt x="206" y="224"/>
                    <a:pt x="209" y="250"/>
                  </a:cubicBezTo>
                  <a:cubicBezTo>
                    <a:pt x="228" y="381"/>
                    <a:pt x="352" y="367"/>
                    <a:pt x="430" y="415"/>
                  </a:cubicBezTo>
                  <a:cubicBezTo>
                    <a:pt x="430" y="367"/>
                    <a:pt x="356" y="359"/>
                    <a:pt x="397" y="292"/>
                  </a:cubicBezTo>
                  <a:cubicBezTo>
                    <a:pt x="416" y="262"/>
                    <a:pt x="378" y="224"/>
                    <a:pt x="344" y="224"/>
                  </a:cubicBezTo>
                  <a:lnTo>
                    <a:pt x="337" y="224"/>
                  </a:lnTo>
                  <a:cubicBezTo>
                    <a:pt x="296" y="224"/>
                    <a:pt x="270" y="198"/>
                    <a:pt x="236" y="188"/>
                  </a:cubicBezTo>
                  <a:cubicBezTo>
                    <a:pt x="173" y="165"/>
                    <a:pt x="131" y="143"/>
                    <a:pt x="221" y="90"/>
                  </a:cubicBezTo>
                  <a:cubicBezTo>
                    <a:pt x="247" y="71"/>
                    <a:pt x="259" y="38"/>
                    <a:pt x="225" y="12"/>
                  </a:cubicBezTo>
                  <a:cubicBezTo>
                    <a:pt x="214" y="4"/>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11"/>
            <p:cNvSpPr/>
            <p:nvPr/>
          </p:nvSpPr>
          <p:spPr>
            <a:xfrm>
              <a:off x="-1898058" y="-1211513"/>
              <a:ext cx="13083" cy="16856"/>
            </a:xfrm>
            <a:custGeom>
              <a:avLst/>
              <a:gdLst/>
              <a:ahLst/>
              <a:cxnLst/>
              <a:rect l="l" t="t" r="r" b="b"/>
              <a:pathLst>
                <a:path w="274" h="353" extrusionOk="0">
                  <a:moveTo>
                    <a:pt x="184" y="1"/>
                  </a:moveTo>
                  <a:cubicBezTo>
                    <a:pt x="68" y="1"/>
                    <a:pt x="20" y="46"/>
                    <a:pt x="1" y="161"/>
                  </a:cubicBezTo>
                  <a:cubicBezTo>
                    <a:pt x="38" y="218"/>
                    <a:pt x="83" y="251"/>
                    <a:pt x="147" y="251"/>
                  </a:cubicBezTo>
                  <a:cubicBezTo>
                    <a:pt x="161" y="251"/>
                    <a:pt x="180" y="247"/>
                    <a:pt x="199" y="244"/>
                  </a:cubicBezTo>
                  <a:lnTo>
                    <a:pt x="199" y="244"/>
                  </a:lnTo>
                  <a:cubicBezTo>
                    <a:pt x="169" y="285"/>
                    <a:pt x="147" y="322"/>
                    <a:pt x="106" y="334"/>
                  </a:cubicBezTo>
                  <a:cubicBezTo>
                    <a:pt x="106" y="337"/>
                    <a:pt x="106" y="344"/>
                    <a:pt x="109" y="352"/>
                  </a:cubicBezTo>
                  <a:cubicBezTo>
                    <a:pt x="116" y="352"/>
                    <a:pt x="125" y="352"/>
                    <a:pt x="132" y="349"/>
                  </a:cubicBezTo>
                  <a:cubicBezTo>
                    <a:pt x="177" y="334"/>
                    <a:pt x="233" y="352"/>
                    <a:pt x="263" y="300"/>
                  </a:cubicBezTo>
                  <a:cubicBezTo>
                    <a:pt x="251" y="240"/>
                    <a:pt x="221" y="187"/>
                    <a:pt x="203" y="132"/>
                  </a:cubicBezTo>
                  <a:cubicBezTo>
                    <a:pt x="194" y="95"/>
                    <a:pt x="213" y="94"/>
                    <a:pt x="235" y="94"/>
                  </a:cubicBezTo>
                  <a:cubicBezTo>
                    <a:pt x="238" y="94"/>
                    <a:pt x="240" y="94"/>
                    <a:pt x="243" y="94"/>
                  </a:cubicBezTo>
                  <a:cubicBezTo>
                    <a:pt x="255" y="94"/>
                    <a:pt x="266" y="93"/>
                    <a:pt x="273" y="87"/>
                  </a:cubicBezTo>
                  <a:cubicBezTo>
                    <a:pt x="259" y="57"/>
                    <a:pt x="244" y="30"/>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11"/>
            <p:cNvSpPr/>
            <p:nvPr/>
          </p:nvSpPr>
          <p:spPr>
            <a:xfrm>
              <a:off x="-2439591" y="-650642"/>
              <a:ext cx="23063" cy="26263"/>
            </a:xfrm>
            <a:custGeom>
              <a:avLst/>
              <a:gdLst/>
              <a:ahLst/>
              <a:cxnLst/>
              <a:rect l="l" t="t" r="r" b="b"/>
              <a:pathLst>
                <a:path w="483" h="550" extrusionOk="0">
                  <a:moveTo>
                    <a:pt x="345" y="0"/>
                  </a:moveTo>
                  <a:cubicBezTo>
                    <a:pt x="329" y="49"/>
                    <a:pt x="378" y="60"/>
                    <a:pt x="393" y="94"/>
                  </a:cubicBezTo>
                  <a:cubicBezTo>
                    <a:pt x="419" y="161"/>
                    <a:pt x="415" y="235"/>
                    <a:pt x="360" y="277"/>
                  </a:cubicBezTo>
                  <a:cubicBezTo>
                    <a:pt x="310" y="311"/>
                    <a:pt x="255" y="329"/>
                    <a:pt x="206" y="329"/>
                  </a:cubicBezTo>
                  <a:cubicBezTo>
                    <a:pt x="120" y="329"/>
                    <a:pt x="46" y="277"/>
                    <a:pt x="46" y="164"/>
                  </a:cubicBezTo>
                  <a:cubicBezTo>
                    <a:pt x="46" y="154"/>
                    <a:pt x="41" y="142"/>
                    <a:pt x="38" y="131"/>
                  </a:cubicBezTo>
                  <a:lnTo>
                    <a:pt x="38" y="131"/>
                  </a:lnTo>
                  <a:cubicBezTo>
                    <a:pt x="1" y="194"/>
                    <a:pt x="8" y="277"/>
                    <a:pt x="53" y="329"/>
                  </a:cubicBezTo>
                  <a:cubicBezTo>
                    <a:pt x="79" y="359"/>
                    <a:pt x="109" y="382"/>
                    <a:pt x="117" y="423"/>
                  </a:cubicBezTo>
                  <a:cubicBezTo>
                    <a:pt x="143" y="392"/>
                    <a:pt x="172" y="363"/>
                    <a:pt x="206" y="363"/>
                  </a:cubicBezTo>
                  <a:cubicBezTo>
                    <a:pt x="225" y="363"/>
                    <a:pt x="248" y="374"/>
                    <a:pt x="274" y="396"/>
                  </a:cubicBezTo>
                  <a:cubicBezTo>
                    <a:pt x="248" y="430"/>
                    <a:pt x="221" y="460"/>
                    <a:pt x="191" y="494"/>
                  </a:cubicBezTo>
                  <a:cubicBezTo>
                    <a:pt x="165" y="471"/>
                    <a:pt x="139" y="445"/>
                    <a:pt x="117" y="423"/>
                  </a:cubicBezTo>
                  <a:lnTo>
                    <a:pt x="117" y="423"/>
                  </a:lnTo>
                  <a:cubicBezTo>
                    <a:pt x="91" y="471"/>
                    <a:pt x="98" y="516"/>
                    <a:pt x="139" y="542"/>
                  </a:cubicBezTo>
                  <a:cubicBezTo>
                    <a:pt x="146" y="549"/>
                    <a:pt x="153" y="549"/>
                    <a:pt x="161" y="549"/>
                  </a:cubicBezTo>
                  <a:cubicBezTo>
                    <a:pt x="188" y="549"/>
                    <a:pt x="206" y="520"/>
                    <a:pt x="229" y="505"/>
                  </a:cubicBezTo>
                  <a:cubicBezTo>
                    <a:pt x="243" y="494"/>
                    <a:pt x="251" y="471"/>
                    <a:pt x="274" y="471"/>
                  </a:cubicBezTo>
                  <a:lnTo>
                    <a:pt x="281" y="471"/>
                  </a:lnTo>
                  <a:cubicBezTo>
                    <a:pt x="288" y="471"/>
                    <a:pt x="296" y="475"/>
                    <a:pt x="303" y="475"/>
                  </a:cubicBezTo>
                  <a:cubicBezTo>
                    <a:pt x="329" y="475"/>
                    <a:pt x="329" y="452"/>
                    <a:pt x="333" y="423"/>
                  </a:cubicBezTo>
                  <a:cubicBezTo>
                    <a:pt x="337" y="374"/>
                    <a:pt x="326" y="311"/>
                    <a:pt x="397" y="311"/>
                  </a:cubicBezTo>
                  <a:lnTo>
                    <a:pt x="423" y="311"/>
                  </a:lnTo>
                  <a:cubicBezTo>
                    <a:pt x="441" y="311"/>
                    <a:pt x="445" y="292"/>
                    <a:pt x="434" y="280"/>
                  </a:cubicBezTo>
                  <a:cubicBezTo>
                    <a:pt x="419" y="254"/>
                    <a:pt x="427" y="232"/>
                    <a:pt x="434" y="213"/>
                  </a:cubicBezTo>
                  <a:cubicBezTo>
                    <a:pt x="483" y="109"/>
                    <a:pt x="419" y="52"/>
                    <a:pt x="3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11"/>
            <p:cNvSpPr/>
            <p:nvPr/>
          </p:nvSpPr>
          <p:spPr>
            <a:xfrm>
              <a:off x="-2275045" y="-1367704"/>
              <a:ext cx="22729" cy="19721"/>
            </a:xfrm>
            <a:custGeom>
              <a:avLst/>
              <a:gdLst/>
              <a:ahLst/>
              <a:cxnLst/>
              <a:rect l="l" t="t" r="r" b="b"/>
              <a:pathLst>
                <a:path w="476" h="413" extrusionOk="0">
                  <a:moveTo>
                    <a:pt x="102" y="1"/>
                  </a:moveTo>
                  <a:cubicBezTo>
                    <a:pt x="72" y="1"/>
                    <a:pt x="39" y="20"/>
                    <a:pt x="39" y="72"/>
                  </a:cubicBezTo>
                  <a:cubicBezTo>
                    <a:pt x="76" y="49"/>
                    <a:pt x="99" y="35"/>
                    <a:pt x="117" y="35"/>
                  </a:cubicBezTo>
                  <a:cubicBezTo>
                    <a:pt x="143" y="35"/>
                    <a:pt x="158" y="57"/>
                    <a:pt x="196" y="113"/>
                  </a:cubicBezTo>
                  <a:cubicBezTo>
                    <a:pt x="147" y="151"/>
                    <a:pt x="117" y="173"/>
                    <a:pt x="99" y="173"/>
                  </a:cubicBezTo>
                  <a:cubicBezTo>
                    <a:pt x="68" y="173"/>
                    <a:pt x="57" y="139"/>
                    <a:pt x="39" y="72"/>
                  </a:cubicBezTo>
                  <a:lnTo>
                    <a:pt x="39" y="72"/>
                  </a:lnTo>
                  <a:cubicBezTo>
                    <a:pt x="1" y="166"/>
                    <a:pt x="65" y="247"/>
                    <a:pt x="109" y="308"/>
                  </a:cubicBezTo>
                  <a:cubicBezTo>
                    <a:pt x="143" y="356"/>
                    <a:pt x="196" y="413"/>
                    <a:pt x="259" y="413"/>
                  </a:cubicBezTo>
                  <a:cubicBezTo>
                    <a:pt x="292" y="413"/>
                    <a:pt x="327" y="397"/>
                    <a:pt x="363" y="363"/>
                  </a:cubicBezTo>
                  <a:cubicBezTo>
                    <a:pt x="371" y="356"/>
                    <a:pt x="386" y="360"/>
                    <a:pt x="397" y="356"/>
                  </a:cubicBezTo>
                  <a:cubicBezTo>
                    <a:pt x="382" y="326"/>
                    <a:pt x="337" y="352"/>
                    <a:pt x="323" y="323"/>
                  </a:cubicBezTo>
                  <a:cubicBezTo>
                    <a:pt x="292" y="326"/>
                    <a:pt x="266" y="360"/>
                    <a:pt x="240" y="360"/>
                  </a:cubicBezTo>
                  <a:cubicBezTo>
                    <a:pt x="225" y="360"/>
                    <a:pt x="214" y="352"/>
                    <a:pt x="199" y="337"/>
                  </a:cubicBezTo>
                  <a:cubicBezTo>
                    <a:pt x="177" y="308"/>
                    <a:pt x="132" y="289"/>
                    <a:pt x="154" y="240"/>
                  </a:cubicBezTo>
                  <a:cubicBezTo>
                    <a:pt x="170" y="214"/>
                    <a:pt x="184" y="161"/>
                    <a:pt x="214" y="161"/>
                  </a:cubicBezTo>
                  <a:cubicBezTo>
                    <a:pt x="218" y="161"/>
                    <a:pt x="222" y="166"/>
                    <a:pt x="225" y="166"/>
                  </a:cubicBezTo>
                  <a:cubicBezTo>
                    <a:pt x="259" y="180"/>
                    <a:pt x="327" y="173"/>
                    <a:pt x="330" y="240"/>
                  </a:cubicBezTo>
                  <a:cubicBezTo>
                    <a:pt x="330" y="251"/>
                    <a:pt x="334" y="263"/>
                    <a:pt x="337" y="273"/>
                  </a:cubicBezTo>
                  <a:cubicBezTo>
                    <a:pt x="363" y="282"/>
                    <a:pt x="386" y="289"/>
                    <a:pt x="413" y="289"/>
                  </a:cubicBezTo>
                  <a:cubicBezTo>
                    <a:pt x="435" y="289"/>
                    <a:pt x="458" y="285"/>
                    <a:pt x="475" y="270"/>
                  </a:cubicBezTo>
                  <a:cubicBezTo>
                    <a:pt x="416" y="233"/>
                    <a:pt x="353" y="199"/>
                    <a:pt x="318" y="132"/>
                  </a:cubicBezTo>
                  <a:cubicBezTo>
                    <a:pt x="282" y="61"/>
                    <a:pt x="203" y="49"/>
                    <a:pt x="143" y="12"/>
                  </a:cubicBezTo>
                  <a:cubicBezTo>
                    <a:pt x="135" y="9"/>
                    <a:pt x="121"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11"/>
            <p:cNvSpPr/>
            <p:nvPr/>
          </p:nvSpPr>
          <p:spPr>
            <a:xfrm>
              <a:off x="-2014234" y="-1372861"/>
              <a:ext cx="36815" cy="20915"/>
            </a:xfrm>
            <a:custGeom>
              <a:avLst/>
              <a:gdLst/>
              <a:ahLst/>
              <a:cxnLst/>
              <a:rect l="l" t="t" r="r" b="b"/>
              <a:pathLst>
                <a:path w="771" h="438" extrusionOk="0">
                  <a:moveTo>
                    <a:pt x="658" y="0"/>
                  </a:moveTo>
                  <a:cubicBezTo>
                    <a:pt x="639" y="23"/>
                    <a:pt x="603" y="31"/>
                    <a:pt x="603" y="67"/>
                  </a:cubicBezTo>
                  <a:cubicBezTo>
                    <a:pt x="606" y="217"/>
                    <a:pt x="508" y="292"/>
                    <a:pt x="396" y="359"/>
                  </a:cubicBezTo>
                  <a:cubicBezTo>
                    <a:pt x="356" y="381"/>
                    <a:pt x="315" y="393"/>
                    <a:pt x="273" y="393"/>
                  </a:cubicBezTo>
                  <a:cubicBezTo>
                    <a:pt x="210" y="393"/>
                    <a:pt x="146" y="364"/>
                    <a:pt x="87" y="319"/>
                  </a:cubicBezTo>
                  <a:cubicBezTo>
                    <a:pt x="60" y="300"/>
                    <a:pt x="34" y="277"/>
                    <a:pt x="1" y="266"/>
                  </a:cubicBezTo>
                  <a:lnTo>
                    <a:pt x="1" y="269"/>
                  </a:lnTo>
                  <a:cubicBezTo>
                    <a:pt x="75" y="345"/>
                    <a:pt x="142" y="438"/>
                    <a:pt x="251" y="438"/>
                  </a:cubicBezTo>
                  <a:cubicBezTo>
                    <a:pt x="281" y="438"/>
                    <a:pt x="315" y="431"/>
                    <a:pt x="348" y="416"/>
                  </a:cubicBezTo>
                  <a:cubicBezTo>
                    <a:pt x="363" y="408"/>
                    <a:pt x="378" y="404"/>
                    <a:pt x="396" y="404"/>
                  </a:cubicBezTo>
                  <a:lnTo>
                    <a:pt x="404" y="404"/>
                  </a:lnTo>
                  <a:cubicBezTo>
                    <a:pt x="412" y="404"/>
                    <a:pt x="419" y="408"/>
                    <a:pt x="427" y="408"/>
                  </a:cubicBezTo>
                  <a:cubicBezTo>
                    <a:pt x="486" y="408"/>
                    <a:pt x="520" y="359"/>
                    <a:pt x="550" y="319"/>
                  </a:cubicBezTo>
                  <a:cubicBezTo>
                    <a:pt x="603" y="247"/>
                    <a:pt x="643" y="172"/>
                    <a:pt x="722" y="128"/>
                  </a:cubicBezTo>
                  <a:cubicBezTo>
                    <a:pt x="770" y="102"/>
                    <a:pt x="770" y="53"/>
                    <a:pt x="733" y="12"/>
                  </a:cubicBezTo>
                  <a:lnTo>
                    <a:pt x="733" y="12"/>
                  </a:lnTo>
                  <a:cubicBezTo>
                    <a:pt x="726" y="12"/>
                    <a:pt x="722" y="15"/>
                    <a:pt x="715" y="15"/>
                  </a:cubicBezTo>
                  <a:cubicBezTo>
                    <a:pt x="696" y="15"/>
                    <a:pt x="677" y="5"/>
                    <a:pt x="6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11"/>
            <p:cNvSpPr/>
            <p:nvPr/>
          </p:nvSpPr>
          <p:spPr>
            <a:xfrm>
              <a:off x="-2136713" y="-741701"/>
              <a:ext cx="20246" cy="22013"/>
            </a:xfrm>
            <a:custGeom>
              <a:avLst/>
              <a:gdLst/>
              <a:ahLst/>
              <a:cxnLst/>
              <a:rect l="l" t="t" r="r" b="b"/>
              <a:pathLst>
                <a:path w="424" h="461" extrusionOk="0">
                  <a:moveTo>
                    <a:pt x="394" y="1"/>
                  </a:moveTo>
                  <a:cubicBezTo>
                    <a:pt x="378" y="1"/>
                    <a:pt x="364" y="8"/>
                    <a:pt x="349" y="8"/>
                  </a:cubicBezTo>
                  <a:cubicBezTo>
                    <a:pt x="356" y="38"/>
                    <a:pt x="364" y="68"/>
                    <a:pt x="375" y="94"/>
                  </a:cubicBezTo>
                  <a:cubicBezTo>
                    <a:pt x="390" y="132"/>
                    <a:pt x="360" y="172"/>
                    <a:pt x="334" y="177"/>
                  </a:cubicBezTo>
                  <a:cubicBezTo>
                    <a:pt x="330" y="177"/>
                    <a:pt x="330" y="180"/>
                    <a:pt x="326" y="180"/>
                  </a:cubicBezTo>
                  <a:cubicBezTo>
                    <a:pt x="300" y="180"/>
                    <a:pt x="266" y="158"/>
                    <a:pt x="247" y="135"/>
                  </a:cubicBezTo>
                  <a:cubicBezTo>
                    <a:pt x="218" y="113"/>
                    <a:pt x="237" y="75"/>
                    <a:pt x="259" y="56"/>
                  </a:cubicBezTo>
                  <a:cubicBezTo>
                    <a:pt x="285" y="34"/>
                    <a:pt x="319" y="23"/>
                    <a:pt x="349" y="8"/>
                  </a:cubicBezTo>
                  <a:cubicBezTo>
                    <a:pt x="337" y="4"/>
                    <a:pt x="330" y="4"/>
                    <a:pt x="319" y="4"/>
                  </a:cubicBezTo>
                  <a:cubicBezTo>
                    <a:pt x="247" y="4"/>
                    <a:pt x="188" y="46"/>
                    <a:pt x="188" y="113"/>
                  </a:cubicBezTo>
                  <a:cubicBezTo>
                    <a:pt x="185" y="161"/>
                    <a:pt x="169" y="199"/>
                    <a:pt x="143" y="236"/>
                  </a:cubicBezTo>
                  <a:cubicBezTo>
                    <a:pt x="106" y="284"/>
                    <a:pt x="80" y="334"/>
                    <a:pt x="38" y="374"/>
                  </a:cubicBezTo>
                  <a:cubicBezTo>
                    <a:pt x="1" y="419"/>
                    <a:pt x="5" y="460"/>
                    <a:pt x="73" y="460"/>
                  </a:cubicBezTo>
                  <a:lnTo>
                    <a:pt x="80" y="460"/>
                  </a:lnTo>
                  <a:lnTo>
                    <a:pt x="83" y="457"/>
                  </a:lnTo>
                  <a:cubicBezTo>
                    <a:pt x="73" y="434"/>
                    <a:pt x="31" y="412"/>
                    <a:pt x="83" y="389"/>
                  </a:cubicBezTo>
                  <a:cubicBezTo>
                    <a:pt x="99" y="382"/>
                    <a:pt x="117" y="374"/>
                    <a:pt x="128" y="360"/>
                  </a:cubicBezTo>
                  <a:cubicBezTo>
                    <a:pt x="158" y="326"/>
                    <a:pt x="173" y="307"/>
                    <a:pt x="188" y="307"/>
                  </a:cubicBezTo>
                  <a:cubicBezTo>
                    <a:pt x="207" y="307"/>
                    <a:pt x="221" y="329"/>
                    <a:pt x="252" y="379"/>
                  </a:cubicBezTo>
                  <a:lnTo>
                    <a:pt x="256" y="379"/>
                  </a:lnTo>
                  <a:cubicBezTo>
                    <a:pt x="270" y="307"/>
                    <a:pt x="259" y="222"/>
                    <a:pt x="364" y="222"/>
                  </a:cubicBezTo>
                  <a:lnTo>
                    <a:pt x="382" y="222"/>
                  </a:lnTo>
                  <a:cubicBezTo>
                    <a:pt x="409" y="222"/>
                    <a:pt x="423" y="180"/>
                    <a:pt x="423" y="146"/>
                  </a:cubicBezTo>
                  <a:cubicBezTo>
                    <a:pt x="420" y="113"/>
                    <a:pt x="409" y="79"/>
                    <a:pt x="416" y="46"/>
                  </a:cubicBezTo>
                  <a:cubicBezTo>
                    <a:pt x="420" y="8"/>
                    <a:pt x="409"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11"/>
            <p:cNvSpPr/>
            <p:nvPr/>
          </p:nvSpPr>
          <p:spPr>
            <a:xfrm>
              <a:off x="-2181693" y="-710807"/>
              <a:ext cx="10410" cy="25355"/>
            </a:xfrm>
            <a:custGeom>
              <a:avLst/>
              <a:gdLst/>
              <a:ahLst/>
              <a:cxnLst/>
              <a:rect l="l" t="t" r="r" b="b"/>
              <a:pathLst>
                <a:path w="218" h="531" extrusionOk="0">
                  <a:moveTo>
                    <a:pt x="54" y="1"/>
                  </a:moveTo>
                  <a:cubicBezTo>
                    <a:pt x="12" y="1"/>
                    <a:pt x="1" y="30"/>
                    <a:pt x="12" y="75"/>
                  </a:cubicBezTo>
                  <a:cubicBezTo>
                    <a:pt x="28" y="158"/>
                    <a:pt x="20" y="243"/>
                    <a:pt x="42" y="322"/>
                  </a:cubicBezTo>
                  <a:cubicBezTo>
                    <a:pt x="64" y="412"/>
                    <a:pt x="80" y="524"/>
                    <a:pt x="214" y="531"/>
                  </a:cubicBezTo>
                  <a:cubicBezTo>
                    <a:pt x="199" y="467"/>
                    <a:pt x="135" y="422"/>
                    <a:pt x="154" y="351"/>
                  </a:cubicBezTo>
                  <a:cubicBezTo>
                    <a:pt x="162" y="307"/>
                    <a:pt x="218" y="277"/>
                    <a:pt x="203" y="225"/>
                  </a:cubicBezTo>
                  <a:cubicBezTo>
                    <a:pt x="125" y="203"/>
                    <a:pt x="87" y="142"/>
                    <a:pt x="106" y="72"/>
                  </a:cubicBezTo>
                  <a:cubicBezTo>
                    <a:pt x="113" y="49"/>
                    <a:pt x="128" y="27"/>
                    <a:pt x="140" y="1"/>
                  </a:cubicBezTo>
                  <a:lnTo>
                    <a:pt x="140" y="1"/>
                  </a:lnTo>
                  <a:cubicBezTo>
                    <a:pt x="125" y="4"/>
                    <a:pt x="109" y="8"/>
                    <a:pt x="95" y="8"/>
                  </a:cubicBezTo>
                  <a:cubicBezTo>
                    <a:pt x="90" y="8"/>
                    <a:pt x="83" y="8"/>
                    <a:pt x="80" y="4"/>
                  </a:cubicBezTo>
                  <a:cubicBezTo>
                    <a:pt x="73" y="4"/>
                    <a:pt x="61"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11"/>
            <p:cNvSpPr/>
            <p:nvPr/>
          </p:nvSpPr>
          <p:spPr>
            <a:xfrm>
              <a:off x="-2117231" y="-1345882"/>
              <a:ext cx="21297" cy="17715"/>
            </a:xfrm>
            <a:custGeom>
              <a:avLst/>
              <a:gdLst/>
              <a:ahLst/>
              <a:cxnLst/>
              <a:rect l="l" t="t" r="r" b="b"/>
              <a:pathLst>
                <a:path w="446" h="371" extrusionOk="0">
                  <a:moveTo>
                    <a:pt x="214" y="0"/>
                  </a:moveTo>
                  <a:cubicBezTo>
                    <a:pt x="143" y="0"/>
                    <a:pt x="75" y="26"/>
                    <a:pt x="53" y="82"/>
                  </a:cubicBezTo>
                  <a:cubicBezTo>
                    <a:pt x="23" y="142"/>
                    <a:pt x="19" y="213"/>
                    <a:pt x="8" y="284"/>
                  </a:cubicBezTo>
                  <a:cubicBezTo>
                    <a:pt x="1" y="314"/>
                    <a:pt x="31" y="329"/>
                    <a:pt x="57" y="332"/>
                  </a:cubicBezTo>
                  <a:cubicBezTo>
                    <a:pt x="46" y="299"/>
                    <a:pt x="46" y="265"/>
                    <a:pt x="75" y="239"/>
                  </a:cubicBezTo>
                  <a:cubicBezTo>
                    <a:pt x="98" y="220"/>
                    <a:pt x="101" y="202"/>
                    <a:pt x="94" y="180"/>
                  </a:cubicBezTo>
                  <a:cubicBezTo>
                    <a:pt x="86" y="149"/>
                    <a:pt x="53" y="113"/>
                    <a:pt x="105" y="94"/>
                  </a:cubicBezTo>
                  <a:cubicBezTo>
                    <a:pt x="124" y="86"/>
                    <a:pt x="146" y="78"/>
                    <a:pt x="165" y="78"/>
                  </a:cubicBezTo>
                  <a:cubicBezTo>
                    <a:pt x="188" y="78"/>
                    <a:pt x="210" y="86"/>
                    <a:pt x="225" y="116"/>
                  </a:cubicBezTo>
                  <a:cubicBezTo>
                    <a:pt x="251" y="116"/>
                    <a:pt x="270" y="127"/>
                    <a:pt x="281" y="149"/>
                  </a:cubicBezTo>
                  <a:cubicBezTo>
                    <a:pt x="288" y="149"/>
                    <a:pt x="293" y="146"/>
                    <a:pt x="300" y="146"/>
                  </a:cubicBezTo>
                  <a:cubicBezTo>
                    <a:pt x="310" y="146"/>
                    <a:pt x="322" y="149"/>
                    <a:pt x="329" y="165"/>
                  </a:cubicBezTo>
                  <a:cubicBezTo>
                    <a:pt x="397" y="220"/>
                    <a:pt x="371" y="299"/>
                    <a:pt x="371" y="370"/>
                  </a:cubicBezTo>
                  <a:cubicBezTo>
                    <a:pt x="438" y="314"/>
                    <a:pt x="360" y="206"/>
                    <a:pt x="445" y="153"/>
                  </a:cubicBezTo>
                  <a:cubicBezTo>
                    <a:pt x="434" y="139"/>
                    <a:pt x="431" y="127"/>
                    <a:pt x="419" y="116"/>
                  </a:cubicBezTo>
                  <a:cubicBezTo>
                    <a:pt x="400" y="97"/>
                    <a:pt x="378" y="82"/>
                    <a:pt x="360" y="60"/>
                  </a:cubicBezTo>
                  <a:cubicBezTo>
                    <a:pt x="329" y="18"/>
                    <a:pt x="270"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11"/>
            <p:cNvSpPr/>
            <p:nvPr/>
          </p:nvSpPr>
          <p:spPr>
            <a:xfrm>
              <a:off x="-2442122" y="-1093141"/>
              <a:ext cx="33807" cy="7735"/>
            </a:xfrm>
            <a:custGeom>
              <a:avLst/>
              <a:gdLst/>
              <a:ahLst/>
              <a:cxnLst/>
              <a:rect l="l" t="t" r="r" b="b"/>
              <a:pathLst>
                <a:path w="708" h="162" extrusionOk="0">
                  <a:moveTo>
                    <a:pt x="233" y="131"/>
                  </a:moveTo>
                  <a:lnTo>
                    <a:pt x="237" y="135"/>
                  </a:lnTo>
                  <a:lnTo>
                    <a:pt x="237" y="131"/>
                  </a:lnTo>
                  <a:close/>
                  <a:moveTo>
                    <a:pt x="132" y="116"/>
                  </a:moveTo>
                  <a:cubicBezTo>
                    <a:pt x="84" y="116"/>
                    <a:pt x="42" y="127"/>
                    <a:pt x="1" y="127"/>
                  </a:cubicBezTo>
                  <a:cubicBezTo>
                    <a:pt x="9" y="142"/>
                    <a:pt x="23" y="150"/>
                    <a:pt x="39" y="150"/>
                  </a:cubicBezTo>
                  <a:lnTo>
                    <a:pt x="72" y="150"/>
                  </a:lnTo>
                  <a:cubicBezTo>
                    <a:pt x="110" y="150"/>
                    <a:pt x="147" y="146"/>
                    <a:pt x="184" y="139"/>
                  </a:cubicBezTo>
                  <a:cubicBezTo>
                    <a:pt x="203" y="139"/>
                    <a:pt x="218" y="135"/>
                    <a:pt x="233" y="131"/>
                  </a:cubicBezTo>
                  <a:cubicBezTo>
                    <a:pt x="225" y="127"/>
                    <a:pt x="214" y="127"/>
                    <a:pt x="203" y="124"/>
                  </a:cubicBezTo>
                  <a:cubicBezTo>
                    <a:pt x="177" y="116"/>
                    <a:pt x="154" y="116"/>
                    <a:pt x="132" y="116"/>
                  </a:cubicBezTo>
                  <a:close/>
                  <a:moveTo>
                    <a:pt x="214" y="1"/>
                  </a:moveTo>
                  <a:cubicBezTo>
                    <a:pt x="206" y="34"/>
                    <a:pt x="192" y="68"/>
                    <a:pt x="218" y="113"/>
                  </a:cubicBezTo>
                  <a:cubicBezTo>
                    <a:pt x="225" y="120"/>
                    <a:pt x="229" y="124"/>
                    <a:pt x="237" y="131"/>
                  </a:cubicBezTo>
                  <a:cubicBezTo>
                    <a:pt x="256" y="131"/>
                    <a:pt x="278" y="127"/>
                    <a:pt x="301" y="127"/>
                  </a:cubicBezTo>
                  <a:cubicBezTo>
                    <a:pt x="341" y="127"/>
                    <a:pt x="382" y="135"/>
                    <a:pt x="427" y="158"/>
                  </a:cubicBezTo>
                  <a:lnTo>
                    <a:pt x="427" y="161"/>
                  </a:lnTo>
                  <a:cubicBezTo>
                    <a:pt x="439" y="161"/>
                    <a:pt x="453" y="146"/>
                    <a:pt x="468" y="142"/>
                  </a:cubicBezTo>
                  <a:cubicBezTo>
                    <a:pt x="498" y="135"/>
                    <a:pt x="528" y="124"/>
                    <a:pt x="562" y="124"/>
                  </a:cubicBezTo>
                  <a:cubicBezTo>
                    <a:pt x="562" y="124"/>
                    <a:pt x="565" y="124"/>
                    <a:pt x="570" y="127"/>
                  </a:cubicBezTo>
                  <a:lnTo>
                    <a:pt x="581" y="127"/>
                  </a:lnTo>
                  <a:cubicBezTo>
                    <a:pt x="663" y="127"/>
                    <a:pt x="696" y="75"/>
                    <a:pt x="708" y="1"/>
                  </a:cubicBezTo>
                  <a:lnTo>
                    <a:pt x="704" y="1"/>
                  </a:lnTo>
                  <a:cubicBezTo>
                    <a:pt x="693" y="4"/>
                    <a:pt x="685" y="15"/>
                    <a:pt x="677" y="30"/>
                  </a:cubicBezTo>
                  <a:cubicBezTo>
                    <a:pt x="670" y="45"/>
                    <a:pt x="659" y="60"/>
                    <a:pt x="651" y="60"/>
                  </a:cubicBezTo>
                  <a:cubicBezTo>
                    <a:pt x="641" y="60"/>
                    <a:pt x="629" y="45"/>
                    <a:pt x="618" y="4"/>
                  </a:cubicBezTo>
                  <a:lnTo>
                    <a:pt x="615" y="1"/>
                  </a:lnTo>
                  <a:cubicBezTo>
                    <a:pt x="607" y="1"/>
                    <a:pt x="596" y="8"/>
                    <a:pt x="592" y="15"/>
                  </a:cubicBezTo>
                  <a:cubicBezTo>
                    <a:pt x="555" y="45"/>
                    <a:pt x="520" y="56"/>
                    <a:pt x="487" y="56"/>
                  </a:cubicBezTo>
                  <a:cubicBezTo>
                    <a:pt x="427" y="56"/>
                    <a:pt x="368" y="27"/>
                    <a:pt x="311" y="15"/>
                  </a:cubicBezTo>
                  <a:cubicBezTo>
                    <a:pt x="308" y="15"/>
                    <a:pt x="308" y="8"/>
                    <a:pt x="308" y="4"/>
                  </a:cubicBezTo>
                  <a:cubicBezTo>
                    <a:pt x="278" y="4"/>
                    <a:pt x="244"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11"/>
            <p:cNvSpPr/>
            <p:nvPr/>
          </p:nvSpPr>
          <p:spPr>
            <a:xfrm>
              <a:off x="-2235221" y="-1237012"/>
              <a:ext cx="15949" cy="15041"/>
            </a:xfrm>
            <a:custGeom>
              <a:avLst/>
              <a:gdLst/>
              <a:ahLst/>
              <a:cxnLst/>
              <a:rect l="l" t="t" r="r" b="b"/>
              <a:pathLst>
                <a:path w="334" h="315" extrusionOk="0">
                  <a:moveTo>
                    <a:pt x="79" y="0"/>
                  </a:moveTo>
                  <a:cubicBezTo>
                    <a:pt x="68" y="12"/>
                    <a:pt x="57" y="22"/>
                    <a:pt x="42" y="34"/>
                  </a:cubicBezTo>
                  <a:cubicBezTo>
                    <a:pt x="50" y="67"/>
                    <a:pt x="38" y="90"/>
                    <a:pt x="12" y="109"/>
                  </a:cubicBezTo>
                  <a:cubicBezTo>
                    <a:pt x="0" y="179"/>
                    <a:pt x="8" y="236"/>
                    <a:pt x="90" y="255"/>
                  </a:cubicBezTo>
                  <a:cubicBezTo>
                    <a:pt x="124" y="266"/>
                    <a:pt x="154" y="295"/>
                    <a:pt x="188" y="314"/>
                  </a:cubicBezTo>
                  <a:lnTo>
                    <a:pt x="191" y="310"/>
                  </a:lnTo>
                  <a:cubicBezTo>
                    <a:pt x="173" y="247"/>
                    <a:pt x="243" y="228"/>
                    <a:pt x="259" y="179"/>
                  </a:cubicBezTo>
                  <a:cubicBezTo>
                    <a:pt x="266" y="179"/>
                    <a:pt x="274" y="179"/>
                    <a:pt x="281" y="176"/>
                  </a:cubicBezTo>
                  <a:cubicBezTo>
                    <a:pt x="278" y="161"/>
                    <a:pt x="252" y="146"/>
                    <a:pt x="281" y="131"/>
                  </a:cubicBezTo>
                  <a:cubicBezTo>
                    <a:pt x="296" y="120"/>
                    <a:pt x="333" y="131"/>
                    <a:pt x="319" y="93"/>
                  </a:cubicBezTo>
                  <a:cubicBezTo>
                    <a:pt x="311" y="71"/>
                    <a:pt x="292" y="60"/>
                    <a:pt x="274" y="60"/>
                  </a:cubicBezTo>
                  <a:cubicBezTo>
                    <a:pt x="266" y="60"/>
                    <a:pt x="259" y="64"/>
                    <a:pt x="252" y="64"/>
                  </a:cubicBezTo>
                  <a:cubicBezTo>
                    <a:pt x="236" y="67"/>
                    <a:pt x="217" y="79"/>
                    <a:pt x="207" y="79"/>
                  </a:cubicBezTo>
                  <a:cubicBezTo>
                    <a:pt x="195" y="79"/>
                    <a:pt x="195" y="71"/>
                    <a:pt x="217" y="34"/>
                  </a:cubicBezTo>
                  <a:cubicBezTo>
                    <a:pt x="221" y="26"/>
                    <a:pt x="207" y="19"/>
                    <a:pt x="195" y="19"/>
                  </a:cubicBezTo>
                  <a:lnTo>
                    <a:pt x="191" y="19"/>
                  </a:lnTo>
                  <a:cubicBezTo>
                    <a:pt x="184" y="19"/>
                    <a:pt x="176" y="26"/>
                    <a:pt x="176" y="31"/>
                  </a:cubicBezTo>
                  <a:cubicBezTo>
                    <a:pt x="165" y="60"/>
                    <a:pt x="147" y="90"/>
                    <a:pt x="117" y="90"/>
                  </a:cubicBezTo>
                  <a:cubicBezTo>
                    <a:pt x="112" y="90"/>
                    <a:pt x="109" y="90"/>
                    <a:pt x="102" y="86"/>
                  </a:cubicBezTo>
                  <a:cubicBezTo>
                    <a:pt x="50" y="71"/>
                    <a:pt x="102" y="26"/>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11"/>
            <p:cNvSpPr/>
            <p:nvPr/>
          </p:nvSpPr>
          <p:spPr>
            <a:xfrm>
              <a:off x="-2316778" y="-1205258"/>
              <a:ext cx="12558" cy="36290"/>
            </a:xfrm>
            <a:custGeom>
              <a:avLst/>
              <a:gdLst/>
              <a:ahLst/>
              <a:cxnLst/>
              <a:rect l="l" t="t" r="r" b="b"/>
              <a:pathLst>
                <a:path w="263" h="760" extrusionOk="0">
                  <a:moveTo>
                    <a:pt x="146" y="1"/>
                  </a:moveTo>
                  <a:cubicBezTo>
                    <a:pt x="146" y="1"/>
                    <a:pt x="143" y="1"/>
                    <a:pt x="143" y="4"/>
                  </a:cubicBezTo>
                  <a:cubicBezTo>
                    <a:pt x="124" y="38"/>
                    <a:pt x="124" y="64"/>
                    <a:pt x="143" y="120"/>
                  </a:cubicBezTo>
                  <a:cubicBezTo>
                    <a:pt x="150" y="139"/>
                    <a:pt x="146" y="154"/>
                    <a:pt x="131" y="169"/>
                  </a:cubicBezTo>
                  <a:cubicBezTo>
                    <a:pt x="138" y="203"/>
                    <a:pt x="135" y="240"/>
                    <a:pt x="157" y="270"/>
                  </a:cubicBezTo>
                  <a:cubicBezTo>
                    <a:pt x="176" y="296"/>
                    <a:pt x="180" y="318"/>
                    <a:pt x="146" y="337"/>
                  </a:cubicBezTo>
                  <a:cubicBezTo>
                    <a:pt x="83" y="367"/>
                    <a:pt x="120" y="408"/>
                    <a:pt x="138" y="449"/>
                  </a:cubicBezTo>
                  <a:lnTo>
                    <a:pt x="143" y="449"/>
                  </a:lnTo>
                  <a:cubicBezTo>
                    <a:pt x="150" y="449"/>
                    <a:pt x="157" y="446"/>
                    <a:pt x="165" y="442"/>
                  </a:cubicBezTo>
                  <a:cubicBezTo>
                    <a:pt x="169" y="438"/>
                    <a:pt x="176" y="434"/>
                    <a:pt x="188" y="434"/>
                  </a:cubicBezTo>
                  <a:cubicBezTo>
                    <a:pt x="191" y="434"/>
                    <a:pt x="198" y="434"/>
                    <a:pt x="206" y="438"/>
                  </a:cubicBezTo>
                  <a:cubicBezTo>
                    <a:pt x="183" y="483"/>
                    <a:pt x="198" y="527"/>
                    <a:pt x="206" y="572"/>
                  </a:cubicBezTo>
                  <a:cubicBezTo>
                    <a:pt x="217" y="644"/>
                    <a:pt x="172" y="703"/>
                    <a:pt x="102" y="718"/>
                  </a:cubicBezTo>
                  <a:lnTo>
                    <a:pt x="41" y="718"/>
                  </a:lnTo>
                  <a:cubicBezTo>
                    <a:pt x="26" y="718"/>
                    <a:pt x="15" y="722"/>
                    <a:pt x="0" y="729"/>
                  </a:cubicBezTo>
                  <a:cubicBezTo>
                    <a:pt x="4" y="737"/>
                    <a:pt x="4" y="748"/>
                    <a:pt x="8" y="752"/>
                  </a:cubicBezTo>
                  <a:cubicBezTo>
                    <a:pt x="15" y="756"/>
                    <a:pt x="26" y="760"/>
                    <a:pt x="41" y="760"/>
                  </a:cubicBezTo>
                  <a:cubicBezTo>
                    <a:pt x="112" y="760"/>
                    <a:pt x="224" y="707"/>
                    <a:pt x="236" y="655"/>
                  </a:cubicBezTo>
                  <a:cubicBezTo>
                    <a:pt x="247" y="569"/>
                    <a:pt x="259" y="472"/>
                    <a:pt x="224" y="389"/>
                  </a:cubicBezTo>
                  <a:cubicBezTo>
                    <a:pt x="202" y="341"/>
                    <a:pt x="198" y="303"/>
                    <a:pt x="217" y="263"/>
                  </a:cubicBezTo>
                  <a:cubicBezTo>
                    <a:pt x="262" y="173"/>
                    <a:pt x="198" y="94"/>
                    <a:pt x="188" y="12"/>
                  </a:cubicBezTo>
                  <a:cubicBezTo>
                    <a:pt x="183" y="1"/>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11"/>
            <p:cNvSpPr/>
            <p:nvPr/>
          </p:nvSpPr>
          <p:spPr>
            <a:xfrm>
              <a:off x="-2558680" y="-690991"/>
              <a:ext cx="12892" cy="14707"/>
            </a:xfrm>
            <a:custGeom>
              <a:avLst/>
              <a:gdLst/>
              <a:ahLst/>
              <a:cxnLst/>
              <a:rect l="l" t="t" r="r" b="b"/>
              <a:pathLst>
                <a:path w="270" h="308" extrusionOk="0">
                  <a:moveTo>
                    <a:pt x="270" y="195"/>
                  </a:moveTo>
                  <a:lnTo>
                    <a:pt x="270" y="195"/>
                  </a:lnTo>
                  <a:cubicBezTo>
                    <a:pt x="270" y="202"/>
                    <a:pt x="266" y="214"/>
                    <a:pt x="266" y="221"/>
                  </a:cubicBezTo>
                  <a:cubicBezTo>
                    <a:pt x="270" y="214"/>
                    <a:pt x="270" y="202"/>
                    <a:pt x="270" y="195"/>
                  </a:cubicBezTo>
                  <a:close/>
                  <a:moveTo>
                    <a:pt x="162" y="0"/>
                  </a:moveTo>
                  <a:cubicBezTo>
                    <a:pt x="154" y="0"/>
                    <a:pt x="147" y="0"/>
                    <a:pt x="140" y="7"/>
                  </a:cubicBezTo>
                  <a:cubicBezTo>
                    <a:pt x="73" y="52"/>
                    <a:pt x="9" y="93"/>
                    <a:pt x="5" y="176"/>
                  </a:cubicBezTo>
                  <a:cubicBezTo>
                    <a:pt x="1" y="183"/>
                    <a:pt x="1" y="191"/>
                    <a:pt x="1" y="198"/>
                  </a:cubicBezTo>
                  <a:cubicBezTo>
                    <a:pt x="35" y="209"/>
                    <a:pt x="9" y="228"/>
                    <a:pt x="9" y="243"/>
                  </a:cubicBezTo>
                  <a:cubicBezTo>
                    <a:pt x="50" y="273"/>
                    <a:pt x="83" y="307"/>
                    <a:pt x="140" y="307"/>
                  </a:cubicBezTo>
                  <a:cubicBezTo>
                    <a:pt x="151" y="307"/>
                    <a:pt x="166" y="307"/>
                    <a:pt x="180" y="303"/>
                  </a:cubicBezTo>
                  <a:cubicBezTo>
                    <a:pt x="233" y="288"/>
                    <a:pt x="248" y="262"/>
                    <a:pt x="266" y="221"/>
                  </a:cubicBezTo>
                  <a:cubicBezTo>
                    <a:pt x="263" y="198"/>
                    <a:pt x="256" y="180"/>
                    <a:pt x="252" y="157"/>
                  </a:cubicBezTo>
                  <a:cubicBezTo>
                    <a:pt x="252" y="157"/>
                    <a:pt x="248" y="157"/>
                    <a:pt x="248" y="154"/>
                  </a:cubicBezTo>
                  <a:cubicBezTo>
                    <a:pt x="237" y="164"/>
                    <a:pt x="230" y="191"/>
                    <a:pt x="218" y="191"/>
                  </a:cubicBezTo>
                  <a:cubicBezTo>
                    <a:pt x="214" y="191"/>
                    <a:pt x="207" y="183"/>
                    <a:pt x="196" y="164"/>
                  </a:cubicBezTo>
                  <a:cubicBezTo>
                    <a:pt x="177" y="124"/>
                    <a:pt x="135" y="79"/>
                    <a:pt x="207" y="45"/>
                  </a:cubicBezTo>
                  <a:cubicBezTo>
                    <a:pt x="203" y="38"/>
                    <a:pt x="203" y="30"/>
                    <a:pt x="203" y="19"/>
                  </a:cubicBezTo>
                  <a:lnTo>
                    <a:pt x="199" y="19"/>
                  </a:lnTo>
                  <a:cubicBezTo>
                    <a:pt x="192" y="19"/>
                    <a:pt x="188" y="15"/>
                    <a:pt x="180" y="12"/>
                  </a:cubicBezTo>
                  <a:cubicBezTo>
                    <a:pt x="177" y="4"/>
                    <a:pt x="169"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11"/>
            <p:cNvSpPr/>
            <p:nvPr/>
          </p:nvSpPr>
          <p:spPr>
            <a:xfrm>
              <a:off x="-2177014" y="-1109185"/>
              <a:ext cx="26453" cy="11794"/>
            </a:xfrm>
            <a:custGeom>
              <a:avLst/>
              <a:gdLst/>
              <a:ahLst/>
              <a:cxnLst/>
              <a:rect l="l" t="t" r="r" b="b"/>
              <a:pathLst>
                <a:path w="554" h="247" extrusionOk="0">
                  <a:moveTo>
                    <a:pt x="217" y="0"/>
                  </a:moveTo>
                  <a:cubicBezTo>
                    <a:pt x="206" y="7"/>
                    <a:pt x="191" y="18"/>
                    <a:pt x="180" y="30"/>
                  </a:cubicBezTo>
                  <a:cubicBezTo>
                    <a:pt x="123" y="56"/>
                    <a:pt x="101" y="112"/>
                    <a:pt x="56" y="149"/>
                  </a:cubicBezTo>
                  <a:cubicBezTo>
                    <a:pt x="45" y="175"/>
                    <a:pt x="19" y="187"/>
                    <a:pt x="1" y="206"/>
                  </a:cubicBezTo>
                  <a:cubicBezTo>
                    <a:pt x="23" y="216"/>
                    <a:pt x="37" y="247"/>
                    <a:pt x="64" y="247"/>
                  </a:cubicBezTo>
                  <a:cubicBezTo>
                    <a:pt x="75" y="247"/>
                    <a:pt x="87" y="242"/>
                    <a:pt x="97" y="232"/>
                  </a:cubicBezTo>
                  <a:cubicBezTo>
                    <a:pt x="172" y="198"/>
                    <a:pt x="239" y="153"/>
                    <a:pt x="306" y="101"/>
                  </a:cubicBezTo>
                  <a:cubicBezTo>
                    <a:pt x="337" y="75"/>
                    <a:pt x="363" y="59"/>
                    <a:pt x="389" y="59"/>
                  </a:cubicBezTo>
                  <a:cubicBezTo>
                    <a:pt x="415" y="59"/>
                    <a:pt x="441" y="78"/>
                    <a:pt x="475" y="116"/>
                  </a:cubicBezTo>
                  <a:cubicBezTo>
                    <a:pt x="513" y="101"/>
                    <a:pt x="505" y="45"/>
                    <a:pt x="542" y="30"/>
                  </a:cubicBezTo>
                  <a:cubicBezTo>
                    <a:pt x="546" y="30"/>
                    <a:pt x="550" y="30"/>
                    <a:pt x="553" y="26"/>
                  </a:cubicBezTo>
                  <a:cubicBezTo>
                    <a:pt x="441" y="18"/>
                    <a:pt x="329" y="33"/>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11"/>
            <p:cNvSpPr/>
            <p:nvPr/>
          </p:nvSpPr>
          <p:spPr>
            <a:xfrm>
              <a:off x="-1819128" y="-1424956"/>
              <a:ext cx="21106" cy="13943"/>
            </a:xfrm>
            <a:custGeom>
              <a:avLst/>
              <a:gdLst/>
              <a:ahLst/>
              <a:cxnLst/>
              <a:rect l="l" t="t" r="r" b="b"/>
              <a:pathLst>
                <a:path w="442" h="292" extrusionOk="0">
                  <a:moveTo>
                    <a:pt x="382" y="0"/>
                  </a:moveTo>
                  <a:cubicBezTo>
                    <a:pt x="389" y="15"/>
                    <a:pt x="415" y="26"/>
                    <a:pt x="404" y="49"/>
                  </a:cubicBezTo>
                  <a:cubicBezTo>
                    <a:pt x="400" y="64"/>
                    <a:pt x="385" y="71"/>
                    <a:pt x="374" y="71"/>
                  </a:cubicBezTo>
                  <a:cubicBezTo>
                    <a:pt x="366" y="71"/>
                    <a:pt x="356" y="68"/>
                    <a:pt x="344" y="64"/>
                  </a:cubicBezTo>
                  <a:cubicBezTo>
                    <a:pt x="330" y="56"/>
                    <a:pt x="307" y="56"/>
                    <a:pt x="295" y="37"/>
                  </a:cubicBezTo>
                  <a:cubicBezTo>
                    <a:pt x="262" y="71"/>
                    <a:pt x="228" y="78"/>
                    <a:pt x="190" y="78"/>
                  </a:cubicBezTo>
                  <a:cubicBezTo>
                    <a:pt x="157" y="78"/>
                    <a:pt x="123" y="71"/>
                    <a:pt x="90" y="68"/>
                  </a:cubicBezTo>
                  <a:cubicBezTo>
                    <a:pt x="75" y="64"/>
                    <a:pt x="60" y="59"/>
                    <a:pt x="49" y="59"/>
                  </a:cubicBezTo>
                  <a:cubicBezTo>
                    <a:pt x="23" y="59"/>
                    <a:pt x="4" y="71"/>
                    <a:pt x="4" y="109"/>
                  </a:cubicBezTo>
                  <a:cubicBezTo>
                    <a:pt x="0" y="135"/>
                    <a:pt x="94" y="292"/>
                    <a:pt x="116" y="292"/>
                  </a:cubicBezTo>
                  <a:cubicBezTo>
                    <a:pt x="173" y="288"/>
                    <a:pt x="180" y="232"/>
                    <a:pt x="206" y="199"/>
                  </a:cubicBezTo>
                  <a:cubicBezTo>
                    <a:pt x="217" y="187"/>
                    <a:pt x="228" y="176"/>
                    <a:pt x="235" y="164"/>
                  </a:cubicBezTo>
                  <a:cubicBezTo>
                    <a:pt x="262" y="131"/>
                    <a:pt x="280" y="94"/>
                    <a:pt x="318" y="94"/>
                  </a:cubicBezTo>
                  <a:cubicBezTo>
                    <a:pt x="333" y="94"/>
                    <a:pt x="347" y="97"/>
                    <a:pt x="370" y="112"/>
                  </a:cubicBezTo>
                  <a:cubicBezTo>
                    <a:pt x="374" y="116"/>
                    <a:pt x="382" y="116"/>
                    <a:pt x="389" y="116"/>
                  </a:cubicBezTo>
                  <a:cubicBezTo>
                    <a:pt x="408" y="116"/>
                    <a:pt x="426" y="97"/>
                    <a:pt x="430" y="75"/>
                  </a:cubicBezTo>
                  <a:cubicBezTo>
                    <a:pt x="442" y="37"/>
                    <a:pt x="442"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11"/>
            <p:cNvSpPr/>
            <p:nvPr/>
          </p:nvSpPr>
          <p:spPr>
            <a:xfrm>
              <a:off x="-2359228" y="-1216145"/>
              <a:ext cx="27886" cy="20007"/>
            </a:xfrm>
            <a:custGeom>
              <a:avLst/>
              <a:gdLst/>
              <a:ahLst/>
              <a:cxnLst/>
              <a:rect l="l" t="t" r="r" b="b"/>
              <a:pathLst>
                <a:path w="584" h="419" extrusionOk="0">
                  <a:moveTo>
                    <a:pt x="239" y="1"/>
                  </a:moveTo>
                  <a:cubicBezTo>
                    <a:pt x="197" y="1"/>
                    <a:pt x="164" y="34"/>
                    <a:pt x="130" y="98"/>
                  </a:cubicBezTo>
                  <a:cubicBezTo>
                    <a:pt x="108" y="150"/>
                    <a:pt x="104" y="217"/>
                    <a:pt x="26" y="232"/>
                  </a:cubicBezTo>
                  <a:cubicBezTo>
                    <a:pt x="0" y="240"/>
                    <a:pt x="4" y="270"/>
                    <a:pt x="7" y="292"/>
                  </a:cubicBezTo>
                  <a:cubicBezTo>
                    <a:pt x="14" y="334"/>
                    <a:pt x="22" y="374"/>
                    <a:pt x="30" y="415"/>
                  </a:cubicBezTo>
                  <a:lnTo>
                    <a:pt x="33" y="419"/>
                  </a:lnTo>
                  <a:cubicBezTo>
                    <a:pt x="49" y="412"/>
                    <a:pt x="59" y="408"/>
                    <a:pt x="56" y="382"/>
                  </a:cubicBezTo>
                  <a:cubicBezTo>
                    <a:pt x="52" y="344"/>
                    <a:pt x="22" y="311"/>
                    <a:pt x="52" y="274"/>
                  </a:cubicBezTo>
                  <a:cubicBezTo>
                    <a:pt x="71" y="244"/>
                    <a:pt x="116" y="244"/>
                    <a:pt x="130" y="210"/>
                  </a:cubicBezTo>
                  <a:cubicBezTo>
                    <a:pt x="119" y="150"/>
                    <a:pt x="183" y="127"/>
                    <a:pt x="187" y="57"/>
                  </a:cubicBezTo>
                  <a:cubicBezTo>
                    <a:pt x="187" y="49"/>
                    <a:pt x="187" y="38"/>
                    <a:pt x="183" y="30"/>
                  </a:cubicBezTo>
                  <a:lnTo>
                    <a:pt x="183" y="30"/>
                  </a:lnTo>
                  <a:cubicBezTo>
                    <a:pt x="190" y="38"/>
                    <a:pt x="197" y="46"/>
                    <a:pt x="209" y="53"/>
                  </a:cubicBezTo>
                  <a:cubicBezTo>
                    <a:pt x="247" y="91"/>
                    <a:pt x="284" y="101"/>
                    <a:pt x="318" y="101"/>
                  </a:cubicBezTo>
                  <a:cubicBezTo>
                    <a:pt x="344" y="101"/>
                    <a:pt x="366" y="98"/>
                    <a:pt x="389" y="91"/>
                  </a:cubicBezTo>
                  <a:cubicBezTo>
                    <a:pt x="396" y="87"/>
                    <a:pt x="399" y="87"/>
                    <a:pt x="407" y="87"/>
                  </a:cubicBezTo>
                  <a:cubicBezTo>
                    <a:pt x="418" y="87"/>
                    <a:pt x="433" y="94"/>
                    <a:pt x="441" y="105"/>
                  </a:cubicBezTo>
                  <a:cubicBezTo>
                    <a:pt x="482" y="143"/>
                    <a:pt x="520" y="184"/>
                    <a:pt x="561" y="225"/>
                  </a:cubicBezTo>
                  <a:cubicBezTo>
                    <a:pt x="568" y="222"/>
                    <a:pt x="575" y="222"/>
                    <a:pt x="583" y="217"/>
                  </a:cubicBezTo>
                  <a:cubicBezTo>
                    <a:pt x="556" y="177"/>
                    <a:pt x="556" y="127"/>
                    <a:pt x="538" y="83"/>
                  </a:cubicBezTo>
                  <a:cubicBezTo>
                    <a:pt x="520" y="38"/>
                    <a:pt x="497" y="12"/>
                    <a:pt x="471" y="12"/>
                  </a:cubicBezTo>
                  <a:cubicBezTo>
                    <a:pt x="452" y="12"/>
                    <a:pt x="433" y="20"/>
                    <a:pt x="411" y="38"/>
                  </a:cubicBezTo>
                  <a:cubicBezTo>
                    <a:pt x="396" y="49"/>
                    <a:pt x="385" y="53"/>
                    <a:pt x="373" y="53"/>
                  </a:cubicBezTo>
                  <a:cubicBezTo>
                    <a:pt x="359" y="53"/>
                    <a:pt x="347" y="46"/>
                    <a:pt x="328" y="34"/>
                  </a:cubicBezTo>
                  <a:cubicBezTo>
                    <a:pt x="295" y="12"/>
                    <a:pt x="265"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11"/>
            <p:cNvSpPr/>
            <p:nvPr/>
          </p:nvSpPr>
          <p:spPr>
            <a:xfrm>
              <a:off x="-2460458" y="-746524"/>
              <a:ext cx="15567" cy="17572"/>
            </a:xfrm>
            <a:custGeom>
              <a:avLst/>
              <a:gdLst/>
              <a:ahLst/>
              <a:cxnLst/>
              <a:rect l="l" t="t" r="r" b="b"/>
              <a:pathLst>
                <a:path w="326" h="368" extrusionOk="0">
                  <a:moveTo>
                    <a:pt x="326" y="0"/>
                  </a:moveTo>
                  <a:cubicBezTo>
                    <a:pt x="299" y="35"/>
                    <a:pt x="276" y="42"/>
                    <a:pt x="250" y="42"/>
                  </a:cubicBezTo>
                  <a:cubicBezTo>
                    <a:pt x="232" y="42"/>
                    <a:pt x="209" y="35"/>
                    <a:pt x="187" y="26"/>
                  </a:cubicBezTo>
                  <a:cubicBezTo>
                    <a:pt x="169" y="16"/>
                    <a:pt x="146" y="9"/>
                    <a:pt x="127" y="9"/>
                  </a:cubicBezTo>
                  <a:lnTo>
                    <a:pt x="119" y="9"/>
                  </a:lnTo>
                  <a:cubicBezTo>
                    <a:pt x="131" y="35"/>
                    <a:pt x="176" y="57"/>
                    <a:pt x="142" y="83"/>
                  </a:cubicBezTo>
                  <a:cubicBezTo>
                    <a:pt x="138" y="87"/>
                    <a:pt x="131" y="87"/>
                    <a:pt x="124" y="87"/>
                  </a:cubicBezTo>
                  <a:cubicBezTo>
                    <a:pt x="101" y="87"/>
                    <a:pt x="75" y="71"/>
                    <a:pt x="60" y="45"/>
                  </a:cubicBezTo>
                  <a:cubicBezTo>
                    <a:pt x="38" y="61"/>
                    <a:pt x="7" y="71"/>
                    <a:pt x="0" y="102"/>
                  </a:cubicBezTo>
                  <a:cubicBezTo>
                    <a:pt x="83" y="109"/>
                    <a:pt x="112" y="131"/>
                    <a:pt x="124" y="206"/>
                  </a:cubicBezTo>
                  <a:cubicBezTo>
                    <a:pt x="131" y="244"/>
                    <a:pt x="161" y="244"/>
                    <a:pt x="187" y="259"/>
                  </a:cubicBezTo>
                  <a:cubicBezTo>
                    <a:pt x="172" y="292"/>
                    <a:pt x="127" y="292"/>
                    <a:pt x="109" y="318"/>
                  </a:cubicBezTo>
                  <a:cubicBezTo>
                    <a:pt x="112" y="345"/>
                    <a:pt x="127" y="356"/>
                    <a:pt x="150" y="356"/>
                  </a:cubicBezTo>
                  <a:lnTo>
                    <a:pt x="164" y="356"/>
                  </a:lnTo>
                  <a:cubicBezTo>
                    <a:pt x="172" y="356"/>
                    <a:pt x="180" y="352"/>
                    <a:pt x="187" y="349"/>
                  </a:cubicBezTo>
                  <a:cubicBezTo>
                    <a:pt x="209" y="304"/>
                    <a:pt x="236" y="262"/>
                    <a:pt x="284" y="240"/>
                  </a:cubicBezTo>
                  <a:cubicBezTo>
                    <a:pt x="292" y="236"/>
                    <a:pt x="299" y="236"/>
                    <a:pt x="303" y="233"/>
                  </a:cubicBezTo>
                  <a:cubicBezTo>
                    <a:pt x="262" y="157"/>
                    <a:pt x="262" y="87"/>
                    <a:pt x="326" y="0"/>
                  </a:cubicBezTo>
                  <a:close/>
                  <a:moveTo>
                    <a:pt x="164" y="356"/>
                  </a:moveTo>
                  <a:cubicBezTo>
                    <a:pt x="154" y="359"/>
                    <a:pt x="146" y="367"/>
                    <a:pt x="138" y="367"/>
                  </a:cubicBezTo>
                  <a:cubicBezTo>
                    <a:pt x="146" y="367"/>
                    <a:pt x="154" y="363"/>
                    <a:pt x="164" y="3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11"/>
            <p:cNvSpPr/>
            <p:nvPr/>
          </p:nvSpPr>
          <p:spPr>
            <a:xfrm>
              <a:off x="-2115082" y="-1342157"/>
              <a:ext cx="12367" cy="17333"/>
            </a:xfrm>
            <a:custGeom>
              <a:avLst/>
              <a:gdLst/>
              <a:ahLst/>
              <a:cxnLst/>
              <a:rect l="l" t="t" r="r" b="b"/>
              <a:pathLst>
                <a:path w="259" h="363" extrusionOk="0">
                  <a:moveTo>
                    <a:pt x="120" y="0"/>
                  </a:moveTo>
                  <a:cubicBezTo>
                    <a:pt x="101" y="0"/>
                    <a:pt x="79" y="8"/>
                    <a:pt x="60" y="16"/>
                  </a:cubicBezTo>
                  <a:cubicBezTo>
                    <a:pt x="8" y="35"/>
                    <a:pt x="41" y="71"/>
                    <a:pt x="49" y="102"/>
                  </a:cubicBezTo>
                  <a:cubicBezTo>
                    <a:pt x="56" y="124"/>
                    <a:pt x="53" y="142"/>
                    <a:pt x="30" y="161"/>
                  </a:cubicBezTo>
                  <a:cubicBezTo>
                    <a:pt x="1" y="187"/>
                    <a:pt x="1" y="221"/>
                    <a:pt x="12" y="254"/>
                  </a:cubicBezTo>
                  <a:cubicBezTo>
                    <a:pt x="23" y="262"/>
                    <a:pt x="30" y="266"/>
                    <a:pt x="38" y="273"/>
                  </a:cubicBezTo>
                  <a:cubicBezTo>
                    <a:pt x="68" y="311"/>
                    <a:pt x="120" y="322"/>
                    <a:pt x="150" y="349"/>
                  </a:cubicBezTo>
                  <a:cubicBezTo>
                    <a:pt x="165" y="359"/>
                    <a:pt x="172" y="363"/>
                    <a:pt x="184" y="363"/>
                  </a:cubicBezTo>
                  <a:cubicBezTo>
                    <a:pt x="198" y="363"/>
                    <a:pt x="206" y="352"/>
                    <a:pt x="217" y="344"/>
                  </a:cubicBezTo>
                  <a:cubicBezTo>
                    <a:pt x="229" y="333"/>
                    <a:pt x="236" y="326"/>
                    <a:pt x="251" y="326"/>
                  </a:cubicBezTo>
                  <a:lnTo>
                    <a:pt x="258" y="326"/>
                  </a:lnTo>
                  <a:cubicBezTo>
                    <a:pt x="198" y="299"/>
                    <a:pt x="135" y="285"/>
                    <a:pt x="127" y="195"/>
                  </a:cubicBezTo>
                  <a:cubicBezTo>
                    <a:pt x="187" y="176"/>
                    <a:pt x="251" y="154"/>
                    <a:pt x="236" y="71"/>
                  </a:cubicBezTo>
                  <a:cubicBezTo>
                    <a:pt x="225" y="49"/>
                    <a:pt x="206" y="38"/>
                    <a:pt x="180" y="38"/>
                  </a:cubicBezTo>
                  <a:cubicBezTo>
                    <a:pt x="176" y="49"/>
                    <a:pt x="176" y="61"/>
                    <a:pt x="169" y="68"/>
                  </a:cubicBezTo>
                  <a:cubicBezTo>
                    <a:pt x="158" y="83"/>
                    <a:pt x="150" y="102"/>
                    <a:pt x="135" y="102"/>
                  </a:cubicBezTo>
                  <a:cubicBezTo>
                    <a:pt x="127" y="102"/>
                    <a:pt x="124" y="102"/>
                    <a:pt x="117" y="97"/>
                  </a:cubicBezTo>
                  <a:cubicBezTo>
                    <a:pt x="113" y="94"/>
                    <a:pt x="105" y="87"/>
                    <a:pt x="105" y="79"/>
                  </a:cubicBezTo>
                  <a:cubicBezTo>
                    <a:pt x="98" y="45"/>
                    <a:pt x="127" y="49"/>
                    <a:pt x="146" y="42"/>
                  </a:cubicBezTo>
                  <a:cubicBezTo>
                    <a:pt x="158" y="38"/>
                    <a:pt x="169" y="38"/>
                    <a:pt x="180" y="38"/>
                  </a:cubicBezTo>
                  <a:cubicBezTo>
                    <a:pt x="165" y="8"/>
                    <a:pt x="143"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11"/>
            <p:cNvSpPr/>
            <p:nvPr/>
          </p:nvSpPr>
          <p:spPr>
            <a:xfrm>
              <a:off x="-2071725" y="-991625"/>
              <a:ext cx="20246" cy="11651"/>
            </a:xfrm>
            <a:custGeom>
              <a:avLst/>
              <a:gdLst/>
              <a:ahLst/>
              <a:cxnLst/>
              <a:rect l="l" t="t" r="r" b="b"/>
              <a:pathLst>
                <a:path w="424" h="244" extrusionOk="0">
                  <a:moveTo>
                    <a:pt x="330" y="31"/>
                  </a:moveTo>
                  <a:cubicBezTo>
                    <a:pt x="352" y="31"/>
                    <a:pt x="371" y="50"/>
                    <a:pt x="375" y="76"/>
                  </a:cubicBezTo>
                  <a:cubicBezTo>
                    <a:pt x="382" y="121"/>
                    <a:pt x="375" y="158"/>
                    <a:pt x="318" y="173"/>
                  </a:cubicBezTo>
                  <a:cubicBezTo>
                    <a:pt x="311" y="173"/>
                    <a:pt x="304" y="177"/>
                    <a:pt x="296" y="177"/>
                  </a:cubicBezTo>
                  <a:cubicBezTo>
                    <a:pt x="270" y="177"/>
                    <a:pt x="251" y="162"/>
                    <a:pt x="247" y="128"/>
                  </a:cubicBezTo>
                  <a:cubicBezTo>
                    <a:pt x="232" y="73"/>
                    <a:pt x="270" y="50"/>
                    <a:pt x="308" y="35"/>
                  </a:cubicBezTo>
                  <a:cubicBezTo>
                    <a:pt x="315" y="31"/>
                    <a:pt x="322" y="31"/>
                    <a:pt x="330" y="31"/>
                  </a:cubicBezTo>
                  <a:close/>
                  <a:moveTo>
                    <a:pt x="232" y="1"/>
                  </a:moveTo>
                  <a:cubicBezTo>
                    <a:pt x="206" y="1"/>
                    <a:pt x="177" y="9"/>
                    <a:pt x="154" y="35"/>
                  </a:cubicBezTo>
                  <a:cubicBezTo>
                    <a:pt x="125" y="68"/>
                    <a:pt x="94" y="99"/>
                    <a:pt x="46" y="109"/>
                  </a:cubicBezTo>
                  <a:cubicBezTo>
                    <a:pt x="1" y="117"/>
                    <a:pt x="16" y="154"/>
                    <a:pt x="23" y="185"/>
                  </a:cubicBezTo>
                  <a:cubicBezTo>
                    <a:pt x="27" y="207"/>
                    <a:pt x="38" y="211"/>
                    <a:pt x="49" y="211"/>
                  </a:cubicBezTo>
                  <a:cubicBezTo>
                    <a:pt x="57" y="211"/>
                    <a:pt x="72" y="207"/>
                    <a:pt x="83" y="203"/>
                  </a:cubicBezTo>
                  <a:cubicBezTo>
                    <a:pt x="116" y="188"/>
                    <a:pt x="151" y="173"/>
                    <a:pt x="180" y="173"/>
                  </a:cubicBezTo>
                  <a:cubicBezTo>
                    <a:pt x="210" y="173"/>
                    <a:pt x="237" y="185"/>
                    <a:pt x="259" y="230"/>
                  </a:cubicBezTo>
                  <a:cubicBezTo>
                    <a:pt x="266" y="240"/>
                    <a:pt x="285" y="240"/>
                    <a:pt x="292" y="244"/>
                  </a:cubicBezTo>
                  <a:cubicBezTo>
                    <a:pt x="349" y="237"/>
                    <a:pt x="423" y="132"/>
                    <a:pt x="408" y="87"/>
                  </a:cubicBezTo>
                  <a:cubicBezTo>
                    <a:pt x="397" y="61"/>
                    <a:pt x="401" y="5"/>
                    <a:pt x="371" y="5"/>
                  </a:cubicBezTo>
                  <a:lnTo>
                    <a:pt x="363" y="5"/>
                  </a:lnTo>
                  <a:cubicBezTo>
                    <a:pt x="352" y="9"/>
                    <a:pt x="341" y="9"/>
                    <a:pt x="330" y="9"/>
                  </a:cubicBezTo>
                  <a:cubicBezTo>
                    <a:pt x="315" y="9"/>
                    <a:pt x="296" y="9"/>
                    <a:pt x="282" y="5"/>
                  </a:cubicBezTo>
                  <a:cubicBezTo>
                    <a:pt x="266" y="5"/>
                    <a:pt x="247"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11"/>
            <p:cNvSpPr/>
            <p:nvPr/>
          </p:nvSpPr>
          <p:spPr>
            <a:xfrm>
              <a:off x="-1994275" y="-1492618"/>
              <a:ext cx="22013" cy="17715"/>
            </a:xfrm>
            <a:custGeom>
              <a:avLst/>
              <a:gdLst/>
              <a:ahLst/>
              <a:cxnLst/>
              <a:rect l="l" t="t" r="r" b="b"/>
              <a:pathLst>
                <a:path w="461" h="371" extrusionOk="0">
                  <a:moveTo>
                    <a:pt x="143" y="1"/>
                  </a:moveTo>
                  <a:cubicBezTo>
                    <a:pt x="128" y="1"/>
                    <a:pt x="117" y="4"/>
                    <a:pt x="102" y="4"/>
                  </a:cubicBezTo>
                  <a:cubicBezTo>
                    <a:pt x="90" y="8"/>
                    <a:pt x="76" y="11"/>
                    <a:pt x="64" y="11"/>
                  </a:cubicBezTo>
                  <a:lnTo>
                    <a:pt x="50" y="11"/>
                  </a:lnTo>
                  <a:cubicBezTo>
                    <a:pt x="12" y="11"/>
                    <a:pt x="16" y="46"/>
                    <a:pt x="20" y="75"/>
                  </a:cubicBezTo>
                  <a:cubicBezTo>
                    <a:pt x="38" y="72"/>
                    <a:pt x="61" y="72"/>
                    <a:pt x="76" y="60"/>
                  </a:cubicBezTo>
                  <a:cubicBezTo>
                    <a:pt x="95" y="49"/>
                    <a:pt x="109" y="46"/>
                    <a:pt x="125" y="46"/>
                  </a:cubicBezTo>
                  <a:cubicBezTo>
                    <a:pt x="143" y="46"/>
                    <a:pt x="162" y="53"/>
                    <a:pt x="173" y="75"/>
                  </a:cubicBezTo>
                  <a:cubicBezTo>
                    <a:pt x="195" y="113"/>
                    <a:pt x="154" y="142"/>
                    <a:pt x="132" y="158"/>
                  </a:cubicBezTo>
                  <a:cubicBezTo>
                    <a:pt x="121" y="168"/>
                    <a:pt x="109" y="172"/>
                    <a:pt x="102" y="172"/>
                  </a:cubicBezTo>
                  <a:cubicBezTo>
                    <a:pt x="76" y="172"/>
                    <a:pt x="61" y="146"/>
                    <a:pt x="50" y="116"/>
                  </a:cubicBezTo>
                  <a:cubicBezTo>
                    <a:pt x="46" y="108"/>
                    <a:pt x="31" y="101"/>
                    <a:pt x="23" y="94"/>
                  </a:cubicBezTo>
                  <a:lnTo>
                    <a:pt x="23" y="94"/>
                  </a:lnTo>
                  <a:cubicBezTo>
                    <a:pt x="1" y="172"/>
                    <a:pt x="57" y="191"/>
                    <a:pt x="113" y="206"/>
                  </a:cubicBezTo>
                  <a:cubicBezTo>
                    <a:pt x="207" y="236"/>
                    <a:pt x="304" y="258"/>
                    <a:pt x="375" y="341"/>
                  </a:cubicBezTo>
                  <a:cubicBezTo>
                    <a:pt x="390" y="360"/>
                    <a:pt x="404" y="370"/>
                    <a:pt x="416" y="370"/>
                  </a:cubicBezTo>
                  <a:cubicBezTo>
                    <a:pt x="435" y="370"/>
                    <a:pt x="446" y="344"/>
                    <a:pt x="461" y="296"/>
                  </a:cubicBezTo>
                  <a:lnTo>
                    <a:pt x="461" y="296"/>
                  </a:lnTo>
                  <a:cubicBezTo>
                    <a:pt x="446" y="303"/>
                    <a:pt x="431" y="322"/>
                    <a:pt x="420" y="322"/>
                  </a:cubicBezTo>
                  <a:lnTo>
                    <a:pt x="416" y="322"/>
                  </a:lnTo>
                  <a:cubicBezTo>
                    <a:pt x="390" y="281"/>
                    <a:pt x="337" y="273"/>
                    <a:pt x="315" y="236"/>
                  </a:cubicBezTo>
                  <a:cubicBezTo>
                    <a:pt x="285" y="187"/>
                    <a:pt x="337" y="172"/>
                    <a:pt x="364" y="150"/>
                  </a:cubicBezTo>
                  <a:cubicBezTo>
                    <a:pt x="285" y="139"/>
                    <a:pt x="225" y="113"/>
                    <a:pt x="192" y="34"/>
                  </a:cubicBezTo>
                  <a:cubicBezTo>
                    <a:pt x="180" y="8"/>
                    <a:pt x="162"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11"/>
            <p:cNvSpPr/>
            <p:nvPr/>
          </p:nvSpPr>
          <p:spPr>
            <a:xfrm>
              <a:off x="-2217697" y="-1390003"/>
              <a:ext cx="11794" cy="16665"/>
            </a:xfrm>
            <a:custGeom>
              <a:avLst/>
              <a:gdLst/>
              <a:ahLst/>
              <a:cxnLst/>
              <a:rect l="l" t="t" r="r" b="b"/>
              <a:pathLst>
                <a:path w="247" h="349" extrusionOk="0">
                  <a:moveTo>
                    <a:pt x="59" y="0"/>
                  </a:moveTo>
                  <a:cubicBezTo>
                    <a:pt x="59" y="19"/>
                    <a:pt x="68" y="50"/>
                    <a:pt x="59" y="53"/>
                  </a:cubicBezTo>
                  <a:cubicBezTo>
                    <a:pt x="0" y="90"/>
                    <a:pt x="26" y="154"/>
                    <a:pt x="4" y="202"/>
                  </a:cubicBezTo>
                  <a:cubicBezTo>
                    <a:pt x="7" y="210"/>
                    <a:pt x="7" y="214"/>
                    <a:pt x="7" y="221"/>
                  </a:cubicBezTo>
                  <a:cubicBezTo>
                    <a:pt x="37" y="262"/>
                    <a:pt x="68" y="304"/>
                    <a:pt x="97" y="348"/>
                  </a:cubicBezTo>
                  <a:cubicBezTo>
                    <a:pt x="142" y="326"/>
                    <a:pt x="190" y="311"/>
                    <a:pt x="221" y="266"/>
                  </a:cubicBezTo>
                  <a:cubicBezTo>
                    <a:pt x="235" y="247"/>
                    <a:pt x="247" y="225"/>
                    <a:pt x="232" y="202"/>
                  </a:cubicBezTo>
                  <a:cubicBezTo>
                    <a:pt x="225" y="195"/>
                    <a:pt x="221" y="191"/>
                    <a:pt x="213" y="191"/>
                  </a:cubicBezTo>
                  <a:cubicBezTo>
                    <a:pt x="202" y="191"/>
                    <a:pt x="187" y="202"/>
                    <a:pt x="176" y="210"/>
                  </a:cubicBezTo>
                  <a:cubicBezTo>
                    <a:pt x="157" y="217"/>
                    <a:pt x="135" y="225"/>
                    <a:pt x="112" y="225"/>
                  </a:cubicBezTo>
                  <a:cubicBezTo>
                    <a:pt x="104" y="225"/>
                    <a:pt x="97" y="225"/>
                    <a:pt x="90" y="221"/>
                  </a:cubicBezTo>
                  <a:cubicBezTo>
                    <a:pt x="97" y="180"/>
                    <a:pt x="120" y="150"/>
                    <a:pt x="154" y="124"/>
                  </a:cubicBezTo>
                  <a:cubicBezTo>
                    <a:pt x="232" y="76"/>
                    <a:pt x="232" y="76"/>
                    <a:pt x="149" y="23"/>
                  </a:cubicBezTo>
                  <a:cubicBezTo>
                    <a:pt x="142" y="19"/>
                    <a:pt x="138" y="16"/>
                    <a:pt x="131" y="12"/>
                  </a:cubicBezTo>
                  <a:cubicBezTo>
                    <a:pt x="112" y="5"/>
                    <a:pt x="97"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11"/>
            <p:cNvSpPr/>
            <p:nvPr/>
          </p:nvSpPr>
          <p:spPr>
            <a:xfrm>
              <a:off x="-1773097" y="-1279891"/>
              <a:ext cx="13656" cy="13322"/>
            </a:xfrm>
            <a:custGeom>
              <a:avLst/>
              <a:gdLst/>
              <a:ahLst/>
              <a:cxnLst/>
              <a:rect l="l" t="t" r="r" b="b"/>
              <a:pathLst>
                <a:path w="286" h="279" extrusionOk="0">
                  <a:moveTo>
                    <a:pt x="79" y="1"/>
                  </a:moveTo>
                  <a:cubicBezTo>
                    <a:pt x="56" y="9"/>
                    <a:pt x="46" y="20"/>
                    <a:pt x="46" y="42"/>
                  </a:cubicBezTo>
                  <a:cubicBezTo>
                    <a:pt x="53" y="99"/>
                    <a:pt x="23" y="139"/>
                    <a:pt x="1" y="180"/>
                  </a:cubicBezTo>
                  <a:cubicBezTo>
                    <a:pt x="1" y="188"/>
                    <a:pt x="4" y="196"/>
                    <a:pt x="4" y="203"/>
                  </a:cubicBezTo>
                  <a:cubicBezTo>
                    <a:pt x="46" y="218"/>
                    <a:pt x="53" y="278"/>
                    <a:pt x="106" y="278"/>
                  </a:cubicBezTo>
                  <a:lnTo>
                    <a:pt x="124" y="278"/>
                  </a:lnTo>
                  <a:cubicBezTo>
                    <a:pt x="161" y="266"/>
                    <a:pt x="187" y="225"/>
                    <a:pt x="232" y="225"/>
                  </a:cubicBezTo>
                  <a:cubicBezTo>
                    <a:pt x="244" y="225"/>
                    <a:pt x="251" y="229"/>
                    <a:pt x="266" y="233"/>
                  </a:cubicBezTo>
                  <a:cubicBezTo>
                    <a:pt x="277" y="233"/>
                    <a:pt x="285" y="203"/>
                    <a:pt x="266" y="180"/>
                  </a:cubicBezTo>
                  <a:cubicBezTo>
                    <a:pt x="218" y="128"/>
                    <a:pt x="154" y="91"/>
                    <a:pt x="128" y="16"/>
                  </a:cubicBezTo>
                  <a:cubicBezTo>
                    <a:pt x="124" y="5"/>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11"/>
            <p:cNvSpPr/>
            <p:nvPr/>
          </p:nvSpPr>
          <p:spPr>
            <a:xfrm>
              <a:off x="-2178828" y="-1099396"/>
              <a:ext cx="27552" cy="31801"/>
            </a:xfrm>
            <a:custGeom>
              <a:avLst/>
              <a:gdLst/>
              <a:ahLst/>
              <a:cxnLst/>
              <a:rect l="l" t="t" r="r" b="b"/>
              <a:pathLst>
                <a:path w="577" h="666" extrusionOk="0">
                  <a:moveTo>
                    <a:pt x="39" y="1"/>
                  </a:moveTo>
                  <a:lnTo>
                    <a:pt x="39" y="1"/>
                  </a:lnTo>
                  <a:cubicBezTo>
                    <a:pt x="1" y="42"/>
                    <a:pt x="16" y="87"/>
                    <a:pt x="46" y="113"/>
                  </a:cubicBezTo>
                  <a:cubicBezTo>
                    <a:pt x="135" y="180"/>
                    <a:pt x="143" y="266"/>
                    <a:pt x="117" y="363"/>
                  </a:cubicBezTo>
                  <a:cubicBezTo>
                    <a:pt x="113" y="378"/>
                    <a:pt x="113" y="389"/>
                    <a:pt x="128" y="401"/>
                  </a:cubicBezTo>
                  <a:cubicBezTo>
                    <a:pt x="203" y="460"/>
                    <a:pt x="270" y="531"/>
                    <a:pt x="344" y="591"/>
                  </a:cubicBezTo>
                  <a:cubicBezTo>
                    <a:pt x="382" y="625"/>
                    <a:pt x="434" y="665"/>
                    <a:pt x="491" y="665"/>
                  </a:cubicBezTo>
                  <a:cubicBezTo>
                    <a:pt x="517" y="665"/>
                    <a:pt x="546" y="655"/>
                    <a:pt x="577" y="629"/>
                  </a:cubicBezTo>
                  <a:cubicBezTo>
                    <a:pt x="491" y="610"/>
                    <a:pt x="394" y="621"/>
                    <a:pt x="334" y="543"/>
                  </a:cubicBezTo>
                  <a:cubicBezTo>
                    <a:pt x="308" y="513"/>
                    <a:pt x="289" y="482"/>
                    <a:pt x="255" y="460"/>
                  </a:cubicBezTo>
                  <a:cubicBezTo>
                    <a:pt x="165" y="404"/>
                    <a:pt x="132" y="270"/>
                    <a:pt x="180" y="158"/>
                  </a:cubicBezTo>
                  <a:cubicBezTo>
                    <a:pt x="173" y="113"/>
                    <a:pt x="170" y="64"/>
                    <a:pt x="135" y="27"/>
                  </a:cubicBezTo>
                  <a:cubicBezTo>
                    <a:pt x="125" y="37"/>
                    <a:pt x="113" y="42"/>
                    <a:pt x="102" y="42"/>
                  </a:cubicBezTo>
                  <a:cubicBezTo>
                    <a:pt x="75" y="42"/>
                    <a:pt x="61" y="1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11"/>
            <p:cNvSpPr/>
            <p:nvPr/>
          </p:nvSpPr>
          <p:spPr>
            <a:xfrm>
              <a:off x="-2338027" y="-706891"/>
              <a:ext cx="16808" cy="13609"/>
            </a:xfrm>
            <a:custGeom>
              <a:avLst/>
              <a:gdLst/>
              <a:ahLst/>
              <a:cxnLst/>
              <a:rect l="l" t="t" r="r" b="b"/>
              <a:pathLst>
                <a:path w="352" h="285" extrusionOk="0">
                  <a:moveTo>
                    <a:pt x="202" y="0"/>
                  </a:moveTo>
                  <a:cubicBezTo>
                    <a:pt x="176" y="0"/>
                    <a:pt x="154" y="26"/>
                    <a:pt x="131" y="42"/>
                  </a:cubicBezTo>
                  <a:cubicBezTo>
                    <a:pt x="102" y="60"/>
                    <a:pt x="102" y="98"/>
                    <a:pt x="90" y="124"/>
                  </a:cubicBezTo>
                  <a:cubicBezTo>
                    <a:pt x="79" y="161"/>
                    <a:pt x="0" y="139"/>
                    <a:pt x="23" y="199"/>
                  </a:cubicBezTo>
                  <a:cubicBezTo>
                    <a:pt x="38" y="243"/>
                    <a:pt x="98" y="228"/>
                    <a:pt x="131" y="251"/>
                  </a:cubicBezTo>
                  <a:cubicBezTo>
                    <a:pt x="154" y="266"/>
                    <a:pt x="180" y="273"/>
                    <a:pt x="206" y="281"/>
                  </a:cubicBezTo>
                  <a:cubicBezTo>
                    <a:pt x="214" y="285"/>
                    <a:pt x="221" y="285"/>
                    <a:pt x="229" y="285"/>
                  </a:cubicBezTo>
                  <a:cubicBezTo>
                    <a:pt x="285" y="285"/>
                    <a:pt x="352" y="240"/>
                    <a:pt x="333" y="202"/>
                  </a:cubicBezTo>
                  <a:cubicBezTo>
                    <a:pt x="314" y="147"/>
                    <a:pt x="329" y="64"/>
                    <a:pt x="247" y="42"/>
                  </a:cubicBezTo>
                  <a:lnTo>
                    <a:pt x="247" y="42"/>
                  </a:lnTo>
                  <a:cubicBezTo>
                    <a:pt x="255" y="71"/>
                    <a:pt x="262" y="102"/>
                    <a:pt x="277" y="128"/>
                  </a:cubicBezTo>
                  <a:cubicBezTo>
                    <a:pt x="288" y="154"/>
                    <a:pt x="285" y="173"/>
                    <a:pt x="262" y="188"/>
                  </a:cubicBezTo>
                  <a:cubicBezTo>
                    <a:pt x="243" y="195"/>
                    <a:pt x="224" y="202"/>
                    <a:pt x="202" y="202"/>
                  </a:cubicBezTo>
                  <a:cubicBezTo>
                    <a:pt x="195" y="202"/>
                    <a:pt x="184" y="202"/>
                    <a:pt x="176" y="199"/>
                  </a:cubicBezTo>
                  <a:cubicBezTo>
                    <a:pt x="169" y="199"/>
                    <a:pt x="162" y="188"/>
                    <a:pt x="162" y="183"/>
                  </a:cubicBezTo>
                  <a:cubicBezTo>
                    <a:pt x="162" y="143"/>
                    <a:pt x="206" y="109"/>
                    <a:pt x="172" y="60"/>
                  </a:cubicBezTo>
                  <a:cubicBezTo>
                    <a:pt x="172" y="60"/>
                    <a:pt x="221" y="45"/>
                    <a:pt x="247" y="42"/>
                  </a:cubicBezTo>
                  <a:cubicBezTo>
                    <a:pt x="233" y="12"/>
                    <a:pt x="217"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11"/>
            <p:cNvSpPr/>
            <p:nvPr/>
          </p:nvSpPr>
          <p:spPr>
            <a:xfrm>
              <a:off x="-1987112" y="-1184726"/>
              <a:ext cx="16665" cy="14850"/>
            </a:xfrm>
            <a:custGeom>
              <a:avLst/>
              <a:gdLst/>
              <a:ahLst/>
              <a:cxnLst/>
              <a:rect l="l" t="t" r="r" b="b"/>
              <a:pathLst>
                <a:path w="349" h="311" extrusionOk="0">
                  <a:moveTo>
                    <a:pt x="30" y="0"/>
                  </a:moveTo>
                  <a:cubicBezTo>
                    <a:pt x="12" y="0"/>
                    <a:pt x="1" y="12"/>
                    <a:pt x="23" y="53"/>
                  </a:cubicBezTo>
                  <a:cubicBezTo>
                    <a:pt x="45" y="90"/>
                    <a:pt x="49" y="120"/>
                    <a:pt x="35" y="157"/>
                  </a:cubicBezTo>
                  <a:lnTo>
                    <a:pt x="38" y="157"/>
                  </a:lnTo>
                  <a:cubicBezTo>
                    <a:pt x="42" y="157"/>
                    <a:pt x="49" y="157"/>
                    <a:pt x="57" y="154"/>
                  </a:cubicBezTo>
                  <a:cubicBezTo>
                    <a:pt x="61" y="154"/>
                    <a:pt x="68" y="150"/>
                    <a:pt x="75" y="150"/>
                  </a:cubicBezTo>
                  <a:cubicBezTo>
                    <a:pt x="83" y="150"/>
                    <a:pt x="87" y="154"/>
                    <a:pt x="90" y="165"/>
                  </a:cubicBezTo>
                  <a:cubicBezTo>
                    <a:pt x="97" y="199"/>
                    <a:pt x="83" y="228"/>
                    <a:pt x="53" y="251"/>
                  </a:cubicBezTo>
                  <a:cubicBezTo>
                    <a:pt x="64" y="270"/>
                    <a:pt x="75" y="292"/>
                    <a:pt x="90" y="311"/>
                  </a:cubicBezTo>
                  <a:cubicBezTo>
                    <a:pt x="97" y="311"/>
                    <a:pt x="106" y="307"/>
                    <a:pt x="113" y="304"/>
                  </a:cubicBezTo>
                  <a:cubicBezTo>
                    <a:pt x="116" y="247"/>
                    <a:pt x="128" y="195"/>
                    <a:pt x="202" y="192"/>
                  </a:cubicBezTo>
                  <a:cubicBezTo>
                    <a:pt x="237" y="192"/>
                    <a:pt x="237" y="154"/>
                    <a:pt x="254" y="131"/>
                  </a:cubicBezTo>
                  <a:cubicBezTo>
                    <a:pt x="273" y="157"/>
                    <a:pt x="289" y="180"/>
                    <a:pt x="304" y="202"/>
                  </a:cubicBezTo>
                  <a:cubicBezTo>
                    <a:pt x="318" y="199"/>
                    <a:pt x="333" y="195"/>
                    <a:pt x="349" y="192"/>
                  </a:cubicBezTo>
                  <a:cubicBezTo>
                    <a:pt x="344" y="157"/>
                    <a:pt x="330" y="128"/>
                    <a:pt x="299" y="109"/>
                  </a:cubicBezTo>
                  <a:cubicBezTo>
                    <a:pt x="259" y="87"/>
                    <a:pt x="221" y="61"/>
                    <a:pt x="210" y="8"/>
                  </a:cubicBezTo>
                  <a:cubicBezTo>
                    <a:pt x="180" y="23"/>
                    <a:pt x="147" y="64"/>
                    <a:pt x="120" y="64"/>
                  </a:cubicBezTo>
                  <a:cubicBezTo>
                    <a:pt x="106" y="64"/>
                    <a:pt x="90" y="49"/>
                    <a:pt x="75" y="8"/>
                  </a:cubicBezTo>
                  <a:cubicBezTo>
                    <a:pt x="61" y="4"/>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11"/>
            <p:cNvSpPr/>
            <p:nvPr/>
          </p:nvSpPr>
          <p:spPr>
            <a:xfrm>
              <a:off x="-2224286" y="-1334326"/>
              <a:ext cx="16617" cy="21297"/>
            </a:xfrm>
            <a:custGeom>
              <a:avLst/>
              <a:gdLst/>
              <a:ahLst/>
              <a:cxnLst/>
              <a:rect l="l" t="t" r="r" b="b"/>
              <a:pathLst>
                <a:path w="348" h="446" extrusionOk="0">
                  <a:moveTo>
                    <a:pt x="59" y="1"/>
                  </a:moveTo>
                  <a:cubicBezTo>
                    <a:pt x="4" y="98"/>
                    <a:pt x="0" y="135"/>
                    <a:pt x="26" y="307"/>
                  </a:cubicBezTo>
                  <a:cubicBezTo>
                    <a:pt x="56" y="289"/>
                    <a:pt x="30" y="247"/>
                    <a:pt x="56" y="229"/>
                  </a:cubicBezTo>
                  <a:cubicBezTo>
                    <a:pt x="78" y="199"/>
                    <a:pt x="104" y="192"/>
                    <a:pt x="130" y="192"/>
                  </a:cubicBezTo>
                  <a:cubicBezTo>
                    <a:pt x="161" y="192"/>
                    <a:pt x="190" y="202"/>
                    <a:pt x="220" y="221"/>
                  </a:cubicBezTo>
                  <a:cubicBezTo>
                    <a:pt x="295" y="281"/>
                    <a:pt x="261" y="371"/>
                    <a:pt x="284" y="446"/>
                  </a:cubicBezTo>
                  <a:cubicBezTo>
                    <a:pt x="318" y="416"/>
                    <a:pt x="310" y="375"/>
                    <a:pt x="321" y="342"/>
                  </a:cubicBezTo>
                  <a:cubicBezTo>
                    <a:pt x="347" y="285"/>
                    <a:pt x="280" y="147"/>
                    <a:pt x="232" y="147"/>
                  </a:cubicBezTo>
                  <a:lnTo>
                    <a:pt x="228" y="147"/>
                  </a:lnTo>
                  <a:cubicBezTo>
                    <a:pt x="220" y="147"/>
                    <a:pt x="213" y="150"/>
                    <a:pt x="206" y="150"/>
                  </a:cubicBezTo>
                  <a:cubicBezTo>
                    <a:pt x="153" y="150"/>
                    <a:pt x="145" y="106"/>
                    <a:pt x="123" y="72"/>
                  </a:cubicBezTo>
                  <a:cubicBezTo>
                    <a:pt x="108" y="42"/>
                    <a:pt x="97" y="12"/>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11"/>
            <p:cNvSpPr/>
            <p:nvPr/>
          </p:nvSpPr>
          <p:spPr>
            <a:xfrm>
              <a:off x="-2130076" y="-1103503"/>
              <a:ext cx="26453" cy="17333"/>
            </a:xfrm>
            <a:custGeom>
              <a:avLst/>
              <a:gdLst/>
              <a:ahLst/>
              <a:cxnLst/>
              <a:rect l="l" t="t" r="r" b="b"/>
              <a:pathLst>
                <a:path w="554" h="363" extrusionOk="0">
                  <a:moveTo>
                    <a:pt x="82" y="0"/>
                  </a:moveTo>
                  <a:cubicBezTo>
                    <a:pt x="34" y="27"/>
                    <a:pt x="1" y="83"/>
                    <a:pt x="27" y="120"/>
                  </a:cubicBezTo>
                  <a:cubicBezTo>
                    <a:pt x="60" y="165"/>
                    <a:pt x="94" y="199"/>
                    <a:pt x="101" y="258"/>
                  </a:cubicBezTo>
                  <a:cubicBezTo>
                    <a:pt x="101" y="277"/>
                    <a:pt x="131" y="288"/>
                    <a:pt x="150" y="299"/>
                  </a:cubicBezTo>
                  <a:cubicBezTo>
                    <a:pt x="236" y="344"/>
                    <a:pt x="326" y="348"/>
                    <a:pt x="419" y="359"/>
                  </a:cubicBezTo>
                  <a:cubicBezTo>
                    <a:pt x="431" y="359"/>
                    <a:pt x="445" y="363"/>
                    <a:pt x="457" y="363"/>
                  </a:cubicBezTo>
                  <a:cubicBezTo>
                    <a:pt x="531" y="363"/>
                    <a:pt x="553" y="322"/>
                    <a:pt x="527" y="225"/>
                  </a:cubicBezTo>
                  <a:lnTo>
                    <a:pt x="527" y="225"/>
                  </a:lnTo>
                  <a:cubicBezTo>
                    <a:pt x="464" y="262"/>
                    <a:pt x="400" y="311"/>
                    <a:pt x="322" y="314"/>
                  </a:cubicBezTo>
                  <a:lnTo>
                    <a:pt x="307" y="314"/>
                  </a:lnTo>
                  <a:cubicBezTo>
                    <a:pt x="184" y="311"/>
                    <a:pt x="82" y="187"/>
                    <a:pt x="82" y="4"/>
                  </a:cubicBez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11"/>
            <p:cNvSpPr/>
            <p:nvPr/>
          </p:nvSpPr>
          <p:spPr>
            <a:xfrm>
              <a:off x="-2057066" y="-1231521"/>
              <a:ext cx="13991" cy="12033"/>
            </a:xfrm>
            <a:custGeom>
              <a:avLst/>
              <a:gdLst/>
              <a:ahLst/>
              <a:cxnLst/>
              <a:rect l="l" t="t" r="r" b="b"/>
              <a:pathLst>
                <a:path w="293" h="252" extrusionOk="0">
                  <a:moveTo>
                    <a:pt x="247" y="1"/>
                  </a:moveTo>
                  <a:lnTo>
                    <a:pt x="247" y="1"/>
                  </a:lnTo>
                  <a:cubicBezTo>
                    <a:pt x="244" y="28"/>
                    <a:pt x="258" y="76"/>
                    <a:pt x="247" y="76"/>
                  </a:cubicBezTo>
                  <a:cubicBezTo>
                    <a:pt x="239" y="73"/>
                    <a:pt x="236" y="73"/>
                    <a:pt x="232" y="73"/>
                  </a:cubicBezTo>
                  <a:cubicBezTo>
                    <a:pt x="221" y="73"/>
                    <a:pt x="213" y="80"/>
                    <a:pt x="206" y="87"/>
                  </a:cubicBezTo>
                  <a:cubicBezTo>
                    <a:pt x="199" y="95"/>
                    <a:pt x="187" y="102"/>
                    <a:pt x="176" y="102"/>
                  </a:cubicBezTo>
                  <a:cubicBezTo>
                    <a:pt x="172" y="102"/>
                    <a:pt x="168" y="102"/>
                    <a:pt x="161" y="99"/>
                  </a:cubicBezTo>
                  <a:cubicBezTo>
                    <a:pt x="120" y="87"/>
                    <a:pt x="94" y="80"/>
                    <a:pt x="75" y="80"/>
                  </a:cubicBezTo>
                  <a:cubicBezTo>
                    <a:pt x="34" y="80"/>
                    <a:pt x="23" y="109"/>
                    <a:pt x="1" y="192"/>
                  </a:cubicBezTo>
                  <a:cubicBezTo>
                    <a:pt x="15" y="237"/>
                    <a:pt x="37" y="252"/>
                    <a:pt x="64" y="252"/>
                  </a:cubicBezTo>
                  <a:cubicBezTo>
                    <a:pt x="82" y="252"/>
                    <a:pt x="101" y="244"/>
                    <a:pt x="116" y="240"/>
                  </a:cubicBezTo>
                  <a:cubicBezTo>
                    <a:pt x="135" y="237"/>
                    <a:pt x="154" y="230"/>
                    <a:pt x="168" y="230"/>
                  </a:cubicBezTo>
                  <a:lnTo>
                    <a:pt x="172" y="230"/>
                  </a:lnTo>
                  <a:cubicBezTo>
                    <a:pt x="213" y="192"/>
                    <a:pt x="292" y="192"/>
                    <a:pt x="292" y="113"/>
                  </a:cubicBezTo>
                  <a:cubicBezTo>
                    <a:pt x="277" y="76"/>
                    <a:pt x="292" y="28"/>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11"/>
            <p:cNvSpPr/>
            <p:nvPr/>
          </p:nvSpPr>
          <p:spPr>
            <a:xfrm>
              <a:off x="-2133275" y="-1374818"/>
              <a:ext cx="15901" cy="18050"/>
            </a:xfrm>
            <a:custGeom>
              <a:avLst/>
              <a:gdLst/>
              <a:ahLst/>
              <a:cxnLst/>
              <a:rect l="l" t="t" r="r" b="b"/>
              <a:pathLst>
                <a:path w="333" h="378" extrusionOk="0">
                  <a:moveTo>
                    <a:pt x="239" y="1"/>
                  </a:moveTo>
                  <a:cubicBezTo>
                    <a:pt x="228" y="1"/>
                    <a:pt x="213" y="12"/>
                    <a:pt x="194" y="30"/>
                  </a:cubicBezTo>
                  <a:lnTo>
                    <a:pt x="198" y="30"/>
                  </a:lnTo>
                  <a:cubicBezTo>
                    <a:pt x="236" y="46"/>
                    <a:pt x="239" y="86"/>
                    <a:pt x="225" y="105"/>
                  </a:cubicBezTo>
                  <a:cubicBezTo>
                    <a:pt x="191" y="143"/>
                    <a:pt x="217" y="203"/>
                    <a:pt x="165" y="221"/>
                  </a:cubicBezTo>
                  <a:cubicBezTo>
                    <a:pt x="149" y="229"/>
                    <a:pt x="135" y="232"/>
                    <a:pt x="120" y="232"/>
                  </a:cubicBezTo>
                  <a:cubicBezTo>
                    <a:pt x="94" y="232"/>
                    <a:pt x="75" y="221"/>
                    <a:pt x="63" y="187"/>
                  </a:cubicBezTo>
                  <a:cubicBezTo>
                    <a:pt x="56" y="161"/>
                    <a:pt x="53" y="135"/>
                    <a:pt x="49" y="108"/>
                  </a:cubicBezTo>
                  <a:cubicBezTo>
                    <a:pt x="49" y="108"/>
                    <a:pt x="45" y="108"/>
                    <a:pt x="45" y="105"/>
                  </a:cubicBezTo>
                  <a:cubicBezTo>
                    <a:pt x="1" y="184"/>
                    <a:pt x="11" y="265"/>
                    <a:pt x="23" y="348"/>
                  </a:cubicBezTo>
                  <a:cubicBezTo>
                    <a:pt x="60" y="333"/>
                    <a:pt x="49" y="270"/>
                    <a:pt x="97" y="262"/>
                  </a:cubicBezTo>
                  <a:lnTo>
                    <a:pt x="116" y="262"/>
                  </a:lnTo>
                  <a:cubicBezTo>
                    <a:pt x="139" y="262"/>
                    <a:pt x="161" y="265"/>
                    <a:pt x="180" y="274"/>
                  </a:cubicBezTo>
                  <a:cubicBezTo>
                    <a:pt x="202" y="281"/>
                    <a:pt x="220" y="288"/>
                    <a:pt x="243" y="288"/>
                  </a:cubicBezTo>
                  <a:cubicBezTo>
                    <a:pt x="247" y="288"/>
                    <a:pt x="251" y="288"/>
                    <a:pt x="254" y="284"/>
                  </a:cubicBezTo>
                  <a:lnTo>
                    <a:pt x="254" y="284"/>
                  </a:lnTo>
                  <a:cubicBezTo>
                    <a:pt x="262" y="322"/>
                    <a:pt x="228" y="344"/>
                    <a:pt x="236" y="374"/>
                  </a:cubicBezTo>
                  <a:lnTo>
                    <a:pt x="239" y="378"/>
                  </a:lnTo>
                  <a:cubicBezTo>
                    <a:pt x="277" y="355"/>
                    <a:pt x="284" y="307"/>
                    <a:pt x="310" y="277"/>
                  </a:cubicBezTo>
                  <a:cubicBezTo>
                    <a:pt x="332" y="248"/>
                    <a:pt x="332" y="221"/>
                    <a:pt x="306" y="195"/>
                  </a:cubicBezTo>
                  <a:cubicBezTo>
                    <a:pt x="273" y="153"/>
                    <a:pt x="258" y="108"/>
                    <a:pt x="262" y="49"/>
                  </a:cubicBezTo>
                  <a:cubicBezTo>
                    <a:pt x="270" y="19"/>
                    <a:pt x="258"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11"/>
            <p:cNvSpPr/>
            <p:nvPr/>
          </p:nvSpPr>
          <p:spPr>
            <a:xfrm>
              <a:off x="-2522915" y="-682969"/>
              <a:ext cx="16617" cy="16999"/>
            </a:xfrm>
            <a:custGeom>
              <a:avLst/>
              <a:gdLst/>
              <a:ahLst/>
              <a:cxnLst/>
              <a:rect l="l" t="t" r="r" b="b"/>
              <a:pathLst>
                <a:path w="348" h="356" extrusionOk="0">
                  <a:moveTo>
                    <a:pt x="187" y="1"/>
                  </a:moveTo>
                  <a:cubicBezTo>
                    <a:pt x="149" y="1"/>
                    <a:pt x="104" y="15"/>
                    <a:pt x="59" y="49"/>
                  </a:cubicBezTo>
                  <a:cubicBezTo>
                    <a:pt x="66" y="50"/>
                    <a:pt x="74" y="50"/>
                    <a:pt x="81" y="50"/>
                  </a:cubicBezTo>
                  <a:cubicBezTo>
                    <a:pt x="91" y="50"/>
                    <a:pt x="101" y="50"/>
                    <a:pt x="111" y="50"/>
                  </a:cubicBezTo>
                  <a:cubicBezTo>
                    <a:pt x="146" y="50"/>
                    <a:pt x="181" y="53"/>
                    <a:pt x="209" y="86"/>
                  </a:cubicBezTo>
                  <a:cubicBezTo>
                    <a:pt x="247" y="153"/>
                    <a:pt x="243" y="232"/>
                    <a:pt x="202" y="284"/>
                  </a:cubicBezTo>
                  <a:cubicBezTo>
                    <a:pt x="190" y="296"/>
                    <a:pt x="179" y="300"/>
                    <a:pt x="171" y="300"/>
                  </a:cubicBezTo>
                  <a:cubicBezTo>
                    <a:pt x="164" y="300"/>
                    <a:pt x="161" y="300"/>
                    <a:pt x="157" y="296"/>
                  </a:cubicBezTo>
                  <a:lnTo>
                    <a:pt x="127" y="296"/>
                  </a:lnTo>
                  <a:cubicBezTo>
                    <a:pt x="78" y="296"/>
                    <a:pt x="45" y="255"/>
                    <a:pt x="0" y="243"/>
                  </a:cubicBezTo>
                  <a:lnTo>
                    <a:pt x="0" y="243"/>
                  </a:lnTo>
                  <a:cubicBezTo>
                    <a:pt x="33" y="300"/>
                    <a:pt x="71" y="355"/>
                    <a:pt x="138" y="355"/>
                  </a:cubicBezTo>
                  <a:lnTo>
                    <a:pt x="153" y="355"/>
                  </a:lnTo>
                  <a:cubicBezTo>
                    <a:pt x="269" y="341"/>
                    <a:pt x="347" y="180"/>
                    <a:pt x="299" y="75"/>
                  </a:cubicBezTo>
                  <a:cubicBezTo>
                    <a:pt x="276" y="27"/>
                    <a:pt x="235"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11"/>
            <p:cNvSpPr/>
            <p:nvPr/>
          </p:nvSpPr>
          <p:spPr>
            <a:xfrm>
              <a:off x="-2279294" y="-1230422"/>
              <a:ext cx="11317" cy="29509"/>
            </a:xfrm>
            <a:custGeom>
              <a:avLst/>
              <a:gdLst/>
              <a:ahLst/>
              <a:cxnLst/>
              <a:rect l="l" t="t" r="r" b="b"/>
              <a:pathLst>
                <a:path w="237" h="618" extrusionOk="0">
                  <a:moveTo>
                    <a:pt x="198" y="0"/>
                  </a:moveTo>
                  <a:cubicBezTo>
                    <a:pt x="138" y="0"/>
                    <a:pt x="124" y="86"/>
                    <a:pt x="67" y="98"/>
                  </a:cubicBezTo>
                  <a:cubicBezTo>
                    <a:pt x="38" y="105"/>
                    <a:pt x="45" y="150"/>
                    <a:pt x="49" y="180"/>
                  </a:cubicBezTo>
                  <a:cubicBezTo>
                    <a:pt x="53" y="202"/>
                    <a:pt x="60" y="229"/>
                    <a:pt x="53" y="247"/>
                  </a:cubicBezTo>
                  <a:cubicBezTo>
                    <a:pt x="0" y="390"/>
                    <a:pt x="93" y="498"/>
                    <a:pt x="135" y="617"/>
                  </a:cubicBezTo>
                  <a:cubicBezTo>
                    <a:pt x="135" y="576"/>
                    <a:pt x="206" y="547"/>
                    <a:pt x="157" y="494"/>
                  </a:cubicBezTo>
                  <a:cubicBezTo>
                    <a:pt x="138" y="412"/>
                    <a:pt x="86" y="337"/>
                    <a:pt x="86" y="247"/>
                  </a:cubicBezTo>
                  <a:cubicBezTo>
                    <a:pt x="67" y="157"/>
                    <a:pt x="112" y="98"/>
                    <a:pt x="191" y="64"/>
                  </a:cubicBezTo>
                  <a:cubicBezTo>
                    <a:pt x="221" y="53"/>
                    <a:pt x="236" y="41"/>
                    <a:pt x="236" y="12"/>
                  </a:cubicBezTo>
                  <a:cubicBezTo>
                    <a:pt x="221" y="5"/>
                    <a:pt x="206" y="0"/>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11"/>
            <p:cNvSpPr/>
            <p:nvPr/>
          </p:nvSpPr>
          <p:spPr>
            <a:xfrm>
              <a:off x="-2210773" y="-557625"/>
              <a:ext cx="14134" cy="11794"/>
            </a:xfrm>
            <a:custGeom>
              <a:avLst/>
              <a:gdLst/>
              <a:ahLst/>
              <a:cxnLst/>
              <a:rect l="l" t="t" r="r" b="b"/>
              <a:pathLst>
                <a:path w="296" h="247" extrusionOk="0">
                  <a:moveTo>
                    <a:pt x="180" y="0"/>
                  </a:moveTo>
                  <a:cubicBezTo>
                    <a:pt x="158" y="0"/>
                    <a:pt x="121" y="18"/>
                    <a:pt x="64" y="48"/>
                  </a:cubicBezTo>
                  <a:cubicBezTo>
                    <a:pt x="45" y="59"/>
                    <a:pt x="23" y="74"/>
                    <a:pt x="1" y="85"/>
                  </a:cubicBezTo>
                  <a:cubicBezTo>
                    <a:pt x="27" y="157"/>
                    <a:pt x="102" y="135"/>
                    <a:pt x="124" y="171"/>
                  </a:cubicBezTo>
                  <a:cubicBezTo>
                    <a:pt x="147" y="205"/>
                    <a:pt x="158" y="247"/>
                    <a:pt x="195" y="247"/>
                  </a:cubicBezTo>
                  <a:cubicBezTo>
                    <a:pt x="202" y="247"/>
                    <a:pt x="211" y="247"/>
                    <a:pt x="221" y="242"/>
                  </a:cubicBezTo>
                  <a:cubicBezTo>
                    <a:pt x="296" y="216"/>
                    <a:pt x="228" y="175"/>
                    <a:pt x="225" y="138"/>
                  </a:cubicBezTo>
                  <a:cubicBezTo>
                    <a:pt x="214" y="40"/>
                    <a:pt x="211" y="0"/>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11"/>
            <p:cNvSpPr/>
            <p:nvPr/>
          </p:nvSpPr>
          <p:spPr>
            <a:xfrm>
              <a:off x="-2232165" y="-1129765"/>
              <a:ext cx="15423" cy="14373"/>
            </a:xfrm>
            <a:custGeom>
              <a:avLst/>
              <a:gdLst/>
              <a:ahLst/>
              <a:cxnLst/>
              <a:rect l="l" t="t" r="r" b="b"/>
              <a:pathLst>
                <a:path w="323" h="301" extrusionOk="0">
                  <a:moveTo>
                    <a:pt x="64" y="128"/>
                  </a:moveTo>
                  <a:lnTo>
                    <a:pt x="67" y="132"/>
                  </a:lnTo>
                  <a:lnTo>
                    <a:pt x="67" y="128"/>
                  </a:lnTo>
                  <a:close/>
                  <a:moveTo>
                    <a:pt x="273" y="1"/>
                  </a:moveTo>
                  <a:cubicBezTo>
                    <a:pt x="266" y="1"/>
                    <a:pt x="262" y="5"/>
                    <a:pt x="255" y="5"/>
                  </a:cubicBezTo>
                  <a:cubicBezTo>
                    <a:pt x="243" y="38"/>
                    <a:pt x="214" y="31"/>
                    <a:pt x="188" y="35"/>
                  </a:cubicBezTo>
                  <a:cubicBezTo>
                    <a:pt x="153" y="42"/>
                    <a:pt x="120" y="53"/>
                    <a:pt x="86" y="53"/>
                  </a:cubicBezTo>
                  <a:cubicBezTo>
                    <a:pt x="0" y="61"/>
                    <a:pt x="19" y="90"/>
                    <a:pt x="60" y="128"/>
                  </a:cubicBezTo>
                  <a:cubicBezTo>
                    <a:pt x="64" y="128"/>
                    <a:pt x="64" y="124"/>
                    <a:pt x="67" y="124"/>
                  </a:cubicBezTo>
                  <a:cubicBezTo>
                    <a:pt x="83" y="38"/>
                    <a:pt x="165" y="79"/>
                    <a:pt x="214" y="57"/>
                  </a:cubicBezTo>
                  <a:cubicBezTo>
                    <a:pt x="221" y="53"/>
                    <a:pt x="224" y="53"/>
                    <a:pt x="228" y="53"/>
                  </a:cubicBezTo>
                  <a:cubicBezTo>
                    <a:pt x="255" y="53"/>
                    <a:pt x="232" y="109"/>
                    <a:pt x="266" y="113"/>
                  </a:cubicBezTo>
                  <a:cubicBezTo>
                    <a:pt x="281" y="113"/>
                    <a:pt x="292" y="162"/>
                    <a:pt x="273" y="173"/>
                  </a:cubicBezTo>
                  <a:cubicBezTo>
                    <a:pt x="266" y="176"/>
                    <a:pt x="262" y="176"/>
                    <a:pt x="258" y="176"/>
                  </a:cubicBezTo>
                  <a:cubicBezTo>
                    <a:pt x="250" y="176"/>
                    <a:pt x="247" y="166"/>
                    <a:pt x="247" y="158"/>
                  </a:cubicBezTo>
                  <a:cubicBezTo>
                    <a:pt x="247" y="147"/>
                    <a:pt x="250" y="135"/>
                    <a:pt x="247" y="135"/>
                  </a:cubicBezTo>
                  <a:cubicBezTo>
                    <a:pt x="247" y="135"/>
                    <a:pt x="243" y="135"/>
                    <a:pt x="243" y="140"/>
                  </a:cubicBezTo>
                  <a:cubicBezTo>
                    <a:pt x="221" y="158"/>
                    <a:pt x="202" y="166"/>
                    <a:pt x="183" y="166"/>
                  </a:cubicBezTo>
                  <a:cubicBezTo>
                    <a:pt x="143" y="166"/>
                    <a:pt x="105" y="135"/>
                    <a:pt x="67" y="132"/>
                  </a:cubicBezTo>
                  <a:lnTo>
                    <a:pt x="67" y="132"/>
                  </a:lnTo>
                  <a:cubicBezTo>
                    <a:pt x="67" y="140"/>
                    <a:pt x="67" y="147"/>
                    <a:pt x="71" y="154"/>
                  </a:cubicBezTo>
                  <a:cubicBezTo>
                    <a:pt x="109" y="199"/>
                    <a:pt x="153" y="240"/>
                    <a:pt x="169" y="300"/>
                  </a:cubicBezTo>
                  <a:cubicBezTo>
                    <a:pt x="176" y="300"/>
                    <a:pt x="183" y="297"/>
                    <a:pt x="191" y="297"/>
                  </a:cubicBezTo>
                  <a:cubicBezTo>
                    <a:pt x="198" y="292"/>
                    <a:pt x="210" y="285"/>
                    <a:pt x="217" y="278"/>
                  </a:cubicBezTo>
                  <a:cubicBezTo>
                    <a:pt x="247" y="252"/>
                    <a:pt x="318" y="259"/>
                    <a:pt x="318" y="244"/>
                  </a:cubicBezTo>
                  <a:cubicBezTo>
                    <a:pt x="322" y="173"/>
                    <a:pt x="310" y="98"/>
                    <a:pt x="300" y="23"/>
                  </a:cubicBezTo>
                  <a:cubicBezTo>
                    <a:pt x="300" y="9"/>
                    <a:pt x="288"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11"/>
            <p:cNvSpPr/>
            <p:nvPr/>
          </p:nvSpPr>
          <p:spPr>
            <a:xfrm>
              <a:off x="-2175247" y="-694572"/>
              <a:ext cx="15567" cy="9884"/>
            </a:xfrm>
            <a:custGeom>
              <a:avLst/>
              <a:gdLst/>
              <a:ahLst/>
              <a:cxnLst/>
              <a:rect l="l" t="t" r="r" b="b"/>
              <a:pathLst>
                <a:path w="326" h="207" extrusionOk="0">
                  <a:moveTo>
                    <a:pt x="243" y="64"/>
                  </a:moveTo>
                  <a:cubicBezTo>
                    <a:pt x="259" y="142"/>
                    <a:pt x="184" y="127"/>
                    <a:pt x="147" y="172"/>
                  </a:cubicBezTo>
                  <a:cubicBezTo>
                    <a:pt x="139" y="87"/>
                    <a:pt x="207" y="90"/>
                    <a:pt x="243" y="64"/>
                  </a:cubicBezTo>
                  <a:close/>
                  <a:moveTo>
                    <a:pt x="210" y="1"/>
                  </a:moveTo>
                  <a:cubicBezTo>
                    <a:pt x="180" y="23"/>
                    <a:pt x="150" y="34"/>
                    <a:pt x="117" y="34"/>
                  </a:cubicBezTo>
                  <a:cubicBezTo>
                    <a:pt x="86" y="34"/>
                    <a:pt x="53" y="23"/>
                    <a:pt x="19" y="11"/>
                  </a:cubicBezTo>
                  <a:lnTo>
                    <a:pt x="19" y="11"/>
                  </a:lnTo>
                  <a:cubicBezTo>
                    <a:pt x="0" y="82"/>
                    <a:pt x="64" y="127"/>
                    <a:pt x="79" y="191"/>
                  </a:cubicBezTo>
                  <a:cubicBezTo>
                    <a:pt x="86" y="195"/>
                    <a:pt x="98" y="203"/>
                    <a:pt x="105" y="206"/>
                  </a:cubicBezTo>
                  <a:lnTo>
                    <a:pt x="154" y="206"/>
                  </a:lnTo>
                  <a:cubicBezTo>
                    <a:pt x="225" y="206"/>
                    <a:pt x="292" y="203"/>
                    <a:pt x="326" y="120"/>
                  </a:cubicBezTo>
                  <a:cubicBezTo>
                    <a:pt x="292" y="113"/>
                    <a:pt x="285" y="64"/>
                    <a:pt x="243" y="64"/>
                  </a:cubicBezTo>
                  <a:cubicBezTo>
                    <a:pt x="229" y="46"/>
                    <a:pt x="269"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11"/>
            <p:cNvSpPr/>
            <p:nvPr/>
          </p:nvSpPr>
          <p:spPr>
            <a:xfrm>
              <a:off x="-2122579" y="-1525804"/>
              <a:ext cx="8404" cy="16092"/>
            </a:xfrm>
            <a:custGeom>
              <a:avLst/>
              <a:gdLst/>
              <a:ahLst/>
              <a:cxnLst/>
              <a:rect l="l" t="t" r="r" b="b"/>
              <a:pathLst>
                <a:path w="176" h="337" extrusionOk="0">
                  <a:moveTo>
                    <a:pt x="127" y="0"/>
                  </a:moveTo>
                  <a:cubicBezTo>
                    <a:pt x="108" y="8"/>
                    <a:pt x="94" y="11"/>
                    <a:pt x="75" y="15"/>
                  </a:cubicBezTo>
                  <a:cubicBezTo>
                    <a:pt x="12" y="26"/>
                    <a:pt x="1" y="49"/>
                    <a:pt x="8" y="120"/>
                  </a:cubicBezTo>
                  <a:cubicBezTo>
                    <a:pt x="12" y="180"/>
                    <a:pt x="64" y="239"/>
                    <a:pt x="23" y="303"/>
                  </a:cubicBezTo>
                  <a:cubicBezTo>
                    <a:pt x="38" y="303"/>
                    <a:pt x="60" y="337"/>
                    <a:pt x="75" y="337"/>
                  </a:cubicBezTo>
                  <a:cubicBezTo>
                    <a:pt x="82" y="337"/>
                    <a:pt x="91" y="325"/>
                    <a:pt x="91" y="287"/>
                  </a:cubicBezTo>
                  <a:cubicBezTo>
                    <a:pt x="86" y="254"/>
                    <a:pt x="105" y="243"/>
                    <a:pt x="135" y="235"/>
                  </a:cubicBezTo>
                  <a:cubicBezTo>
                    <a:pt x="176" y="220"/>
                    <a:pt x="161" y="187"/>
                    <a:pt x="158" y="157"/>
                  </a:cubicBezTo>
                  <a:cubicBezTo>
                    <a:pt x="91" y="116"/>
                    <a:pt x="176" y="63"/>
                    <a:pt x="153" y="18"/>
                  </a:cubicBezTo>
                  <a:cubicBezTo>
                    <a:pt x="143" y="18"/>
                    <a:pt x="135" y="11"/>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11"/>
            <p:cNvSpPr/>
            <p:nvPr/>
          </p:nvSpPr>
          <p:spPr>
            <a:xfrm>
              <a:off x="-2223236" y="-1237012"/>
              <a:ext cx="15901" cy="20198"/>
            </a:xfrm>
            <a:custGeom>
              <a:avLst/>
              <a:gdLst/>
              <a:ahLst/>
              <a:cxnLst/>
              <a:rect l="l" t="t" r="r" b="b"/>
              <a:pathLst>
                <a:path w="333" h="423" extrusionOk="0">
                  <a:moveTo>
                    <a:pt x="210" y="0"/>
                  </a:moveTo>
                  <a:lnTo>
                    <a:pt x="210" y="0"/>
                  </a:lnTo>
                  <a:cubicBezTo>
                    <a:pt x="228" y="71"/>
                    <a:pt x="239" y="143"/>
                    <a:pt x="258" y="210"/>
                  </a:cubicBezTo>
                  <a:cubicBezTo>
                    <a:pt x="262" y="228"/>
                    <a:pt x="273" y="240"/>
                    <a:pt x="254" y="247"/>
                  </a:cubicBezTo>
                  <a:cubicBezTo>
                    <a:pt x="198" y="284"/>
                    <a:pt x="168" y="355"/>
                    <a:pt x="90" y="355"/>
                  </a:cubicBezTo>
                  <a:cubicBezTo>
                    <a:pt x="60" y="367"/>
                    <a:pt x="30" y="378"/>
                    <a:pt x="1" y="389"/>
                  </a:cubicBezTo>
                  <a:cubicBezTo>
                    <a:pt x="53" y="412"/>
                    <a:pt x="86" y="423"/>
                    <a:pt x="116" y="423"/>
                  </a:cubicBezTo>
                  <a:cubicBezTo>
                    <a:pt x="153" y="423"/>
                    <a:pt x="180" y="400"/>
                    <a:pt x="225" y="348"/>
                  </a:cubicBezTo>
                  <a:cubicBezTo>
                    <a:pt x="236" y="336"/>
                    <a:pt x="251" y="326"/>
                    <a:pt x="262" y="322"/>
                  </a:cubicBezTo>
                  <a:cubicBezTo>
                    <a:pt x="322" y="310"/>
                    <a:pt x="322" y="269"/>
                    <a:pt x="325" y="221"/>
                  </a:cubicBezTo>
                  <a:cubicBezTo>
                    <a:pt x="332" y="116"/>
                    <a:pt x="288" y="53"/>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11"/>
            <p:cNvSpPr/>
            <p:nvPr/>
          </p:nvSpPr>
          <p:spPr>
            <a:xfrm>
              <a:off x="-2214880" y="-1395685"/>
              <a:ext cx="27886" cy="6637"/>
            </a:xfrm>
            <a:custGeom>
              <a:avLst/>
              <a:gdLst/>
              <a:ahLst/>
              <a:cxnLst/>
              <a:rect l="l" t="t" r="r" b="b"/>
              <a:pathLst>
                <a:path w="584" h="139" extrusionOk="0">
                  <a:moveTo>
                    <a:pt x="367" y="0"/>
                  </a:moveTo>
                  <a:cubicBezTo>
                    <a:pt x="337" y="0"/>
                    <a:pt x="307" y="4"/>
                    <a:pt x="278" y="4"/>
                  </a:cubicBezTo>
                  <a:cubicBezTo>
                    <a:pt x="247" y="7"/>
                    <a:pt x="218" y="12"/>
                    <a:pt x="188" y="12"/>
                  </a:cubicBezTo>
                  <a:cubicBezTo>
                    <a:pt x="166" y="12"/>
                    <a:pt x="143" y="12"/>
                    <a:pt x="117" y="4"/>
                  </a:cubicBezTo>
                  <a:cubicBezTo>
                    <a:pt x="105" y="4"/>
                    <a:pt x="90" y="15"/>
                    <a:pt x="90" y="19"/>
                  </a:cubicBezTo>
                  <a:cubicBezTo>
                    <a:pt x="95" y="86"/>
                    <a:pt x="19" y="79"/>
                    <a:pt x="0" y="119"/>
                  </a:cubicBezTo>
                  <a:lnTo>
                    <a:pt x="19" y="119"/>
                  </a:lnTo>
                  <a:cubicBezTo>
                    <a:pt x="38" y="119"/>
                    <a:pt x="53" y="124"/>
                    <a:pt x="72" y="131"/>
                  </a:cubicBezTo>
                  <a:cubicBezTo>
                    <a:pt x="124" y="116"/>
                    <a:pt x="166" y="67"/>
                    <a:pt x="221" y="67"/>
                  </a:cubicBezTo>
                  <a:cubicBezTo>
                    <a:pt x="233" y="67"/>
                    <a:pt x="240" y="67"/>
                    <a:pt x="252" y="71"/>
                  </a:cubicBezTo>
                  <a:cubicBezTo>
                    <a:pt x="266" y="60"/>
                    <a:pt x="281" y="48"/>
                    <a:pt x="297" y="48"/>
                  </a:cubicBezTo>
                  <a:cubicBezTo>
                    <a:pt x="307" y="48"/>
                    <a:pt x="319" y="57"/>
                    <a:pt x="330" y="74"/>
                  </a:cubicBezTo>
                  <a:cubicBezTo>
                    <a:pt x="345" y="97"/>
                    <a:pt x="359" y="112"/>
                    <a:pt x="375" y="112"/>
                  </a:cubicBezTo>
                  <a:cubicBezTo>
                    <a:pt x="390" y="112"/>
                    <a:pt x="401" y="105"/>
                    <a:pt x="416" y="86"/>
                  </a:cubicBezTo>
                  <a:cubicBezTo>
                    <a:pt x="416" y="71"/>
                    <a:pt x="416" y="45"/>
                    <a:pt x="427" y="45"/>
                  </a:cubicBezTo>
                  <a:cubicBezTo>
                    <a:pt x="480" y="52"/>
                    <a:pt x="539" y="57"/>
                    <a:pt x="521" y="138"/>
                  </a:cubicBezTo>
                  <a:lnTo>
                    <a:pt x="524" y="138"/>
                  </a:lnTo>
                  <a:cubicBezTo>
                    <a:pt x="580" y="112"/>
                    <a:pt x="584" y="93"/>
                    <a:pt x="528" y="48"/>
                  </a:cubicBezTo>
                  <a:cubicBezTo>
                    <a:pt x="476" y="12"/>
                    <a:pt x="42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11"/>
            <p:cNvSpPr/>
            <p:nvPr/>
          </p:nvSpPr>
          <p:spPr>
            <a:xfrm>
              <a:off x="-2523822" y="-679722"/>
              <a:ext cx="12701" cy="11078"/>
            </a:xfrm>
            <a:custGeom>
              <a:avLst/>
              <a:gdLst/>
              <a:ahLst/>
              <a:cxnLst/>
              <a:rect l="l" t="t" r="r" b="b"/>
              <a:pathLst>
                <a:path w="266" h="232" extrusionOk="0">
                  <a:moveTo>
                    <a:pt x="83" y="0"/>
                  </a:moveTo>
                  <a:cubicBezTo>
                    <a:pt x="56" y="4"/>
                    <a:pt x="38" y="23"/>
                    <a:pt x="19" y="37"/>
                  </a:cubicBezTo>
                  <a:cubicBezTo>
                    <a:pt x="19" y="82"/>
                    <a:pt x="0" y="130"/>
                    <a:pt x="19" y="175"/>
                  </a:cubicBezTo>
                  <a:cubicBezTo>
                    <a:pt x="64" y="187"/>
                    <a:pt x="97" y="228"/>
                    <a:pt x="146" y="228"/>
                  </a:cubicBezTo>
                  <a:lnTo>
                    <a:pt x="176" y="228"/>
                  </a:lnTo>
                  <a:cubicBezTo>
                    <a:pt x="180" y="232"/>
                    <a:pt x="183" y="232"/>
                    <a:pt x="190" y="232"/>
                  </a:cubicBezTo>
                  <a:cubicBezTo>
                    <a:pt x="198" y="232"/>
                    <a:pt x="209" y="228"/>
                    <a:pt x="221" y="216"/>
                  </a:cubicBezTo>
                  <a:cubicBezTo>
                    <a:pt x="262" y="164"/>
                    <a:pt x="266" y="85"/>
                    <a:pt x="228" y="18"/>
                  </a:cubicBezTo>
                  <a:lnTo>
                    <a:pt x="228" y="18"/>
                  </a:lnTo>
                  <a:cubicBezTo>
                    <a:pt x="225" y="41"/>
                    <a:pt x="247" y="75"/>
                    <a:pt x="217" y="75"/>
                  </a:cubicBezTo>
                  <a:cubicBezTo>
                    <a:pt x="168" y="78"/>
                    <a:pt x="135" y="123"/>
                    <a:pt x="86" y="127"/>
                  </a:cubicBezTo>
                  <a:cubicBezTo>
                    <a:pt x="64" y="78"/>
                    <a:pt x="161" y="37"/>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11"/>
            <p:cNvSpPr/>
            <p:nvPr/>
          </p:nvSpPr>
          <p:spPr>
            <a:xfrm>
              <a:off x="-1949628" y="-1139172"/>
              <a:ext cx="20246" cy="9264"/>
            </a:xfrm>
            <a:custGeom>
              <a:avLst/>
              <a:gdLst/>
              <a:ahLst/>
              <a:cxnLst/>
              <a:rect l="l" t="t" r="r" b="b"/>
              <a:pathLst>
                <a:path w="424" h="194" extrusionOk="0">
                  <a:moveTo>
                    <a:pt x="292" y="0"/>
                  </a:moveTo>
                  <a:cubicBezTo>
                    <a:pt x="192" y="15"/>
                    <a:pt x="106" y="59"/>
                    <a:pt x="30" y="123"/>
                  </a:cubicBezTo>
                  <a:cubicBezTo>
                    <a:pt x="1" y="149"/>
                    <a:pt x="8" y="168"/>
                    <a:pt x="23" y="190"/>
                  </a:cubicBezTo>
                  <a:lnTo>
                    <a:pt x="27" y="190"/>
                  </a:lnTo>
                  <a:cubicBezTo>
                    <a:pt x="83" y="149"/>
                    <a:pt x="135" y="108"/>
                    <a:pt x="202" y="108"/>
                  </a:cubicBezTo>
                  <a:cubicBezTo>
                    <a:pt x="225" y="108"/>
                    <a:pt x="247" y="112"/>
                    <a:pt x="273" y="123"/>
                  </a:cubicBezTo>
                  <a:cubicBezTo>
                    <a:pt x="277" y="116"/>
                    <a:pt x="285" y="112"/>
                    <a:pt x="289" y="108"/>
                  </a:cubicBezTo>
                  <a:cubicBezTo>
                    <a:pt x="304" y="90"/>
                    <a:pt x="315" y="75"/>
                    <a:pt x="333" y="75"/>
                  </a:cubicBezTo>
                  <a:cubicBezTo>
                    <a:pt x="337" y="75"/>
                    <a:pt x="344" y="78"/>
                    <a:pt x="352" y="82"/>
                  </a:cubicBezTo>
                  <a:cubicBezTo>
                    <a:pt x="397" y="101"/>
                    <a:pt x="352" y="123"/>
                    <a:pt x="352" y="142"/>
                  </a:cubicBezTo>
                  <a:cubicBezTo>
                    <a:pt x="352" y="168"/>
                    <a:pt x="356" y="187"/>
                    <a:pt x="382" y="194"/>
                  </a:cubicBezTo>
                  <a:cubicBezTo>
                    <a:pt x="385" y="172"/>
                    <a:pt x="394" y="149"/>
                    <a:pt x="401" y="127"/>
                  </a:cubicBezTo>
                  <a:cubicBezTo>
                    <a:pt x="423" y="37"/>
                    <a:pt x="408"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11"/>
            <p:cNvSpPr/>
            <p:nvPr/>
          </p:nvSpPr>
          <p:spPr>
            <a:xfrm>
              <a:off x="-1929430" y="-1094192"/>
              <a:ext cx="17524" cy="15184"/>
            </a:xfrm>
            <a:custGeom>
              <a:avLst/>
              <a:gdLst/>
              <a:ahLst/>
              <a:cxnLst/>
              <a:rect l="l" t="t" r="r" b="b"/>
              <a:pathLst>
                <a:path w="367" h="318" extrusionOk="0">
                  <a:moveTo>
                    <a:pt x="187" y="0"/>
                  </a:moveTo>
                  <a:cubicBezTo>
                    <a:pt x="150" y="0"/>
                    <a:pt x="105" y="23"/>
                    <a:pt x="38" y="63"/>
                  </a:cubicBezTo>
                  <a:lnTo>
                    <a:pt x="41" y="63"/>
                  </a:lnTo>
                  <a:cubicBezTo>
                    <a:pt x="67" y="59"/>
                    <a:pt x="93" y="52"/>
                    <a:pt x="119" y="52"/>
                  </a:cubicBezTo>
                  <a:lnTo>
                    <a:pt x="131" y="52"/>
                  </a:lnTo>
                  <a:cubicBezTo>
                    <a:pt x="232" y="52"/>
                    <a:pt x="258" y="82"/>
                    <a:pt x="250" y="183"/>
                  </a:cubicBezTo>
                  <a:cubicBezTo>
                    <a:pt x="247" y="235"/>
                    <a:pt x="176" y="284"/>
                    <a:pt x="109" y="284"/>
                  </a:cubicBezTo>
                  <a:lnTo>
                    <a:pt x="93" y="284"/>
                  </a:lnTo>
                  <a:cubicBezTo>
                    <a:pt x="56" y="280"/>
                    <a:pt x="30" y="254"/>
                    <a:pt x="4" y="235"/>
                  </a:cubicBezTo>
                  <a:cubicBezTo>
                    <a:pt x="0" y="235"/>
                    <a:pt x="0" y="235"/>
                    <a:pt x="0" y="239"/>
                  </a:cubicBezTo>
                  <a:cubicBezTo>
                    <a:pt x="7" y="277"/>
                    <a:pt x="23" y="318"/>
                    <a:pt x="64" y="318"/>
                  </a:cubicBezTo>
                  <a:cubicBezTo>
                    <a:pt x="67" y="318"/>
                    <a:pt x="75" y="318"/>
                    <a:pt x="78" y="314"/>
                  </a:cubicBezTo>
                  <a:cubicBezTo>
                    <a:pt x="128" y="306"/>
                    <a:pt x="172" y="303"/>
                    <a:pt x="217" y="303"/>
                  </a:cubicBezTo>
                  <a:lnTo>
                    <a:pt x="314" y="303"/>
                  </a:lnTo>
                  <a:cubicBezTo>
                    <a:pt x="347" y="303"/>
                    <a:pt x="366" y="284"/>
                    <a:pt x="352" y="258"/>
                  </a:cubicBezTo>
                  <a:cubicBezTo>
                    <a:pt x="314" y="198"/>
                    <a:pt x="307" y="130"/>
                    <a:pt x="276" y="71"/>
                  </a:cubicBezTo>
                  <a:cubicBezTo>
                    <a:pt x="250" y="23"/>
                    <a:pt x="224"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11"/>
            <p:cNvSpPr/>
            <p:nvPr/>
          </p:nvSpPr>
          <p:spPr>
            <a:xfrm>
              <a:off x="-2223045" y="-1323774"/>
              <a:ext cx="12892" cy="10744"/>
            </a:xfrm>
            <a:custGeom>
              <a:avLst/>
              <a:gdLst/>
              <a:ahLst/>
              <a:cxnLst/>
              <a:rect l="l" t="t" r="r" b="b"/>
              <a:pathLst>
                <a:path w="270" h="225" extrusionOk="0">
                  <a:moveTo>
                    <a:pt x="194" y="0"/>
                  </a:moveTo>
                  <a:cubicBezTo>
                    <a:pt x="190" y="64"/>
                    <a:pt x="180" y="94"/>
                    <a:pt x="149" y="94"/>
                  </a:cubicBezTo>
                  <a:cubicBezTo>
                    <a:pt x="135" y="94"/>
                    <a:pt x="116" y="86"/>
                    <a:pt x="93" y="68"/>
                  </a:cubicBezTo>
                  <a:cubicBezTo>
                    <a:pt x="67" y="53"/>
                    <a:pt x="33" y="42"/>
                    <a:pt x="30" y="8"/>
                  </a:cubicBezTo>
                  <a:cubicBezTo>
                    <a:pt x="4" y="26"/>
                    <a:pt x="30" y="68"/>
                    <a:pt x="0" y="86"/>
                  </a:cubicBezTo>
                  <a:cubicBezTo>
                    <a:pt x="4" y="128"/>
                    <a:pt x="11" y="165"/>
                    <a:pt x="45" y="195"/>
                  </a:cubicBezTo>
                  <a:cubicBezTo>
                    <a:pt x="71" y="214"/>
                    <a:pt x="97" y="217"/>
                    <a:pt x="127" y="217"/>
                  </a:cubicBezTo>
                  <a:lnTo>
                    <a:pt x="164" y="217"/>
                  </a:lnTo>
                  <a:cubicBezTo>
                    <a:pt x="180" y="217"/>
                    <a:pt x="190" y="214"/>
                    <a:pt x="206" y="214"/>
                  </a:cubicBezTo>
                  <a:cubicBezTo>
                    <a:pt x="224" y="214"/>
                    <a:pt x="243" y="217"/>
                    <a:pt x="258" y="225"/>
                  </a:cubicBezTo>
                  <a:cubicBezTo>
                    <a:pt x="235" y="150"/>
                    <a:pt x="269" y="6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11"/>
            <p:cNvSpPr/>
            <p:nvPr/>
          </p:nvSpPr>
          <p:spPr>
            <a:xfrm>
              <a:off x="-2006212" y="-1388714"/>
              <a:ext cx="26979" cy="14277"/>
            </a:xfrm>
            <a:custGeom>
              <a:avLst/>
              <a:gdLst/>
              <a:ahLst/>
              <a:cxnLst/>
              <a:rect l="l" t="t" r="r" b="b"/>
              <a:pathLst>
                <a:path w="565" h="299" extrusionOk="0">
                  <a:moveTo>
                    <a:pt x="0" y="0"/>
                  </a:moveTo>
                  <a:cubicBezTo>
                    <a:pt x="4" y="7"/>
                    <a:pt x="4" y="15"/>
                    <a:pt x="9" y="23"/>
                  </a:cubicBezTo>
                  <a:cubicBezTo>
                    <a:pt x="38" y="33"/>
                    <a:pt x="45" y="63"/>
                    <a:pt x="68" y="78"/>
                  </a:cubicBezTo>
                  <a:lnTo>
                    <a:pt x="98" y="78"/>
                  </a:lnTo>
                  <a:cubicBezTo>
                    <a:pt x="157" y="78"/>
                    <a:pt x="214" y="108"/>
                    <a:pt x="266" y="138"/>
                  </a:cubicBezTo>
                  <a:cubicBezTo>
                    <a:pt x="367" y="142"/>
                    <a:pt x="371" y="239"/>
                    <a:pt x="416" y="299"/>
                  </a:cubicBezTo>
                  <a:cubicBezTo>
                    <a:pt x="435" y="295"/>
                    <a:pt x="449" y="292"/>
                    <a:pt x="457" y="269"/>
                  </a:cubicBezTo>
                  <a:cubicBezTo>
                    <a:pt x="468" y="206"/>
                    <a:pt x="475" y="180"/>
                    <a:pt x="502" y="180"/>
                  </a:cubicBezTo>
                  <a:cubicBezTo>
                    <a:pt x="513" y="180"/>
                    <a:pt x="532" y="187"/>
                    <a:pt x="561" y="202"/>
                  </a:cubicBezTo>
                  <a:cubicBezTo>
                    <a:pt x="561" y="164"/>
                    <a:pt x="565" y="138"/>
                    <a:pt x="509" y="138"/>
                  </a:cubicBezTo>
                  <a:lnTo>
                    <a:pt x="438" y="138"/>
                  </a:lnTo>
                  <a:cubicBezTo>
                    <a:pt x="375" y="138"/>
                    <a:pt x="314" y="130"/>
                    <a:pt x="266" y="85"/>
                  </a:cubicBezTo>
                  <a:cubicBezTo>
                    <a:pt x="192" y="18"/>
                    <a:pt x="90" y="26"/>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11"/>
            <p:cNvSpPr/>
            <p:nvPr/>
          </p:nvSpPr>
          <p:spPr>
            <a:xfrm>
              <a:off x="-2096364" y="-880415"/>
              <a:ext cx="23779" cy="10409"/>
            </a:xfrm>
            <a:custGeom>
              <a:avLst/>
              <a:gdLst/>
              <a:ahLst/>
              <a:cxnLst/>
              <a:rect l="l" t="t" r="r" b="b"/>
              <a:pathLst>
                <a:path w="498" h="218" extrusionOk="0">
                  <a:moveTo>
                    <a:pt x="177" y="1"/>
                  </a:moveTo>
                  <a:cubicBezTo>
                    <a:pt x="87" y="1"/>
                    <a:pt x="4" y="72"/>
                    <a:pt x="1" y="151"/>
                  </a:cubicBezTo>
                  <a:cubicBezTo>
                    <a:pt x="23" y="87"/>
                    <a:pt x="75" y="83"/>
                    <a:pt x="128" y="76"/>
                  </a:cubicBezTo>
                  <a:cubicBezTo>
                    <a:pt x="143" y="80"/>
                    <a:pt x="161" y="87"/>
                    <a:pt x="173" y="87"/>
                  </a:cubicBezTo>
                  <a:cubicBezTo>
                    <a:pt x="177" y="87"/>
                    <a:pt x="180" y="87"/>
                    <a:pt x="184" y="83"/>
                  </a:cubicBezTo>
                  <a:cubicBezTo>
                    <a:pt x="203" y="65"/>
                    <a:pt x="222" y="49"/>
                    <a:pt x="240" y="49"/>
                  </a:cubicBezTo>
                  <a:cubicBezTo>
                    <a:pt x="255" y="49"/>
                    <a:pt x="270" y="54"/>
                    <a:pt x="289" y="68"/>
                  </a:cubicBezTo>
                  <a:cubicBezTo>
                    <a:pt x="289" y="72"/>
                    <a:pt x="296" y="72"/>
                    <a:pt x="300" y="72"/>
                  </a:cubicBezTo>
                  <a:cubicBezTo>
                    <a:pt x="308" y="72"/>
                    <a:pt x="315" y="68"/>
                    <a:pt x="322" y="68"/>
                  </a:cubicBezTo>
                  <a:cubicBezTo>
                    <a:pt x="334" y="65"/>
                    <a:pt x="344" y="65"/>
                    <a:pt x="353" y="65"/>
                  </a:cubicBezTo>
                  <a:cubicBezTo>
                    <a:pt x="367" y="65"/>
                    <a:pt x="379" y="68"/>
                    <a:pt x="386" y="83"/>
                  </a:cubicBezTo>
                  <a:cubicBezTo>
                    <a:pt x="408" y="125"/>
                    <a:pt x="412" y="173"/>
                    <a:pt x="394" y="218"/>
                  </a:cubicBezTo>
                  <a:cubicBezTo>
                    <a:pt x="442" y="211"/>
                    <a:pt x="442" y="166"/>
                    <a:pt x="461" y="135"/>
                  </a:cubicBezTo>
                  <a:cubicBezTo>
                    <a:pt x="498" y="72"/>
                    <a:pt x="479" y="39"/>
                    <a:pt x="412" y="31"/>
                  </a:cubicBezTo>
                  <a:cubicBezTo>
                    <a:pt x="337" y="20"/>
                    <a:pt x="263" y="4"/>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11"/>
            <p:cNvSpPr/>
            <p:nvPr/>
          </p:nvSpPr>
          <p:spPr>
            <a:xfrm>
              <a:off x="-2120812" y="-764191"/>
              <a:ext cx="16856" cy="15757"/>
            </a:xfrm>
            <a:custGeom>
              <a:avLst/>
              <a:gdLst/>
              <a:ahLst/>
              <a:cxnLst/>
              <a:rect l="l" t="t" r="r" b="b"/>
              <a:pathLst>
                <a:path w="353" h="330" extrusionOk="0">
                  <a:moveTo>
                    <a:pt x="192" y="1"/>
                  </a:moveTo>
                  <a:cubicBezTo>
                    <a:pt x="169" y="1"/>
                    <a:pt x="147" y="8"/>
                    <a:pt x="121" y="30"/>
                  </a:cubicBezTo>
                  <a:lnTo>
                    <a:pt x="132" y="30"/>
                  </a:lnTo>
                  <a:cubicBezTo>
                    <a:pt x="166" y="30"/>
                    <a:pt x="195" y="38"/>
                    <a:pt x="221" y="60"/>
                  </a:cubicBezTo>
                  <a:cubicBezTo>
                    <a:pt x="300" y="72"/>
                    <a:pt x="289" y="120"/>
                    <a:pt x="266" y="169"/>
                  </a:cubicBezTo>
                  <a:cubicBezTo>
                    <a:pt x="255" y="266"/>
                    <a:pt x="195" y="270"/>
                    <a:pt x="128" y="270"/>
                  </a:cubicBezTo>
                  <a:lnTo>
                    <a:pt x="98" y="270"/>
                  </a:lnTo>
                  <a:cubicBezTo>
                    <a:pt x="42" y="222"/>
                    <a:pt x="49" y="158"/>
                    <a:pt x="64" y="91"/>
                  </a:cubicBezTo>
                  <a:lnTo>
                    <a:pt x="64" y="91"/>
                  </a:lnTo>
                  <a:cubicBezTo>
                    <a:pt x="1" y="150"/>
                    <a:pt x="4" y="296"/>
                    <a:pt x="68" y="318"/>
                  </a:cubicBezTo>
                  <a:cubicBezTo>
                    <a:pt x="94" y="326"/>
                    <a:pt x="116" y="329"/>
                    <a:pt x="139" y="329"/>
                  </a:cubicBezTo>
                  <a:cubicBezTo>
                    <a:pt x="218" y="329"/>
                    <a:pt x="273" y="281"/>
                    <a:pt x="311" y="191"/>
                  </a:cubicBezTo>
                  <a:cubicBezTo>
                    <a:pt x="333" y="139"/>
                    <a:pt x="352" y="72"/>
                    <a:pt x="307" y="46"/>
                  </a:cubicBezTo>
                  <a:cubicBezTo>
                    <a:pt x="273" y="30"/>
                    <a:pt x="233" y="1"/>
                    <a:pt x="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11"/>
            <p:cNvSpPr/>
            <p:nvPr/>
          </p:nvSpPr>
          <p:spPr>
            <a:xfrm>
              <a:off x="-1922315" y="-1124943"/>
              <a:ext cx="11651" cy="11699"/>
            </a:xfrm>
            <a:custGeom>
              <a:avLst/>
              <a:gdLst/>
              <a:ahLst/>
              <a:cxnLst/>
              <a:rect l="l" t="t" r="r" b="b"/>
              <a:pathLst>
                <a:path w="244" h="245" extrusionOk="0">
                  <a:moveTo>
                    <a:pt x="86" y="1"/>
                  </a:moveTo>
                  <a:cubicBezTo>
                    <a:pt x="60" y="1"/>
                    <a:pt x="41" y="12"/>
                    <a:pt x="27" y="42"/>
                  </a:cubicBezTo>
                  <a:cubicBezTo>
                    <a:pt x="38" y="39"/>
                    <a:pt x="49" y="39"/>
                    <a:pt x="57" y="39"/>
                  </a:cubicBezTo>
                  <a:cubicBezTo>
                    <a:pt x="109" y="39"/>
                    <a:pt x="86" y="106"/>
                    <a:pt x="98" y="132"/>
                  </a:cubicBezTo>
                  <a:cubicBezTo>
                    <a:pt x="105" y="158"/>
                    <a:pt x="98" y="165"/>
                    <a:pt x="83" y="165"/>
                  </a:cubicBezTo>
                  <a:cubicBezTo>
                    <a:pt x="75" y="165"/>
                    <a:pt x="68" y="165"/>
                    <a:pt x="64" y="162"/>
                  </a:cubicBezTo>
                  <a:lnTo>
                    <a:pt x="38" y="162"/>
                  </a:lnTo>
                  <a:cubicBezTo>
                    <a:pt x="27" y="165"/>
                    <a:pt x="15" y="165"/>
                    <a:pt x="5" y="169"/>
                  </a:cubicBezTo>
                  <a:lnTo>
                    <a:pt x="1" y="169"/>
                  </a:lnTo>
                  <a:cubicBezTo>
                    <a:pt x="27" y="222"/>
                    <a:pt x="64" y="244"/>
                    <a:pt x="109" y="244"/>
                  </a:cubicBezTo>
                  <a:cubicBezTo>
                    <a:pt x="131" y="244"/>
                    <a:pt x="153" y="236"/>
                    <a:pt x="176" y="229"/>
                  </a:cubicBezTo>
                  <a:cubicBezTo>
                    <a:pt x="210" y="165"/>
                    <a:pt x="243" y="106"/>
                    <a:pt x="236" y="31"/>
                  </a:cubicBezTo>
                  <a:lnTo>
                    <a:pt x="236" y="31"/>
                  </a:lnTo>
                  <a:cubicBezTo>
                    <a:pt x="225" y="34"/>
                    <a:pt x="214" y="34"/>
                    <a:pt x="206" y="34"/>
                  </a:cubicBezTo>
                  <a:cubicBezTo>
                    <a:pt x="180" y="34"/>
                    <a:pt x="153" y="23"/>
                    <a:pt x="127" y="12"/>
                  </a:cubicBezTo>
                  <a:cubicBezTo>
                    <a:pt x="113"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11"/>
            <p:cNvSpPr/>
            <p:nvPr/>
          </p:nvSpPr>
          <p:spPr>
            <a:xfrm>
              <a:off x="-2075975" y="-1302716"/>
              <a:ext cx="15567" cy="15232"/>
            </a:xfrm>
            <a:custGeom>
              <a:avLst/>
              <a:gdLst/>
              <a:ahLst/>
              <a:cxnLst/>
              <a:rect l="l" t="t" r="r" b="b"/>
              <a:pathLst>
                <a:path w="326" h="319" extrusionOk="0">
                  <a:moveTo>
                    <a:pt x="250" y="1"/>
                  </a:moveTo>
                  <a:cubicBezTo>
                    <a:pt x="236" y="1"/>
                    <a:pt x="221" y="8"/>
                    <a:pt x="205" y="16"/>
                  </a:cubicBezTo>
                  <a:cubicBezTo>
                    <a:pt x="157" y="42"/>
                    <a:pt x="119" y="83"/>
                    <a:pt x="71" y="101"/>
                  </a:cubicBezTo>
                  <a:cubicBezTo>
                    <a:pt x="0" y="135"/>
                    <a:pt x="26" y="184"/>
                    <a:pt x="48" y="218"/>
                  </a:cubicBezTo>
                  <a:cubicBezTo>
                    <a:pt x="67" y="247"/>
                    <a:pt x="90" y="289"/>
                    <a:pt x="135" y="292"/>
                  </a:cubicBezTo>
                  <a:cubicBezTo>
                    <a:pt x="124" y="273"/>
                    <a:pt x="119" y="255"/>
                    <a:pt x="105" y="240"/>
                  </a:cubicBezTo>
                  <a:cubicBezTo>
                    <a:pt x="52" y="187"/>
                    <a:pt x="67" y="146"/>
                    <a:pt x="127" y="113"/>
                  </a:cubicBezTo>
                  <a:cubicBezTo>
                    <a:pt x="150" y="101"/>
                    <a:pt x="172" y="68"/>
                    <a:pt x="198" y="68"/>
                  </a:cubicBezTo>
                  <a:cubicBezTo>
                    <a:pt x="205" y="68"/>
                    <a:pt x="217" y="72"/>
                    <a:pt x="224" y="79"/>
                  </a:cubicBezTo>
                  <a:cubicBezTo>
                    <a:pt x="254" y="109"/>
                    <a:pt x="266" y="165"/>
                    <a:pt x="247" y="210"/>
                  </a:cubicBezTo>
                  <a:cubicBezTo>
                    <a:pt x="228" y="255"/>
                    <a:pt x="198" y="292"/>
                    <a:pt x="142" y="292"/>
                  </a:cubicBezTo>
                  <a:lnTo>
                    <a:pt x="135" y="292"/>
                  </a:lnTo>
                  <a:cubicBezTo>
                    <a:pt x="146" y="311"/>
                    <a:pt x="157" y="318"/>
                    <a:pt x="172" y="318"/>
                  </a:cubicBezTo>
                  <a:cubicBezTo>
                    <a:pt x="187" y="318"/>
                    <a:pt x="205" y="308"/>
                    <a:pt x="221" y="296"/>
                  </a:cubicBezTo>
                  <a:cubicBezTo>
                    <a:pt x="266" y="270"/>
                    <a:pt x="326" y="113"/>
                    <a:pt x="314" y="61"/>
                  </a:cubicBezTo>
                  <a:cubicBezTo>
                    <a:pt x="307" y="23"/>
                    <a:pt x="284" y="1"/>
                    <a:pt x="2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11"/>
            <p:cNvSpPr/>
            <p:nvPr/>
          </p:nvSpPr>
          <p:spPr>
            <a:xfrm>
              <a:off x="-2120812" y="-1469936"/>
              <a:ext cx="10935" cy="10553"/>
            </a:xfrm>
            <a:custGeom>
              <a:avLst/>
              <a:gdLst/>
              <a:ahLst/>
              <a:cxnLst/>
              <a:rect l="l" t="t" r="r" b="b"/>
              <a:pathLst>
                <a:path w="229" h="221" extrusionOk="0">
                  <a:moveTo>
                    <a:pt x="106" y="0"/>
                  </a:moveTo>
                  <a:cubicBezTo>
                    <a:pt x="83" y="0"/>
                    <a:pt x="61" y="19"/>
                    <a:pt x="38" y="56"/>
                  </a:cubicBezTo>
                  <a:cubicBezTo>
                    <a:pt x="31" y="71"/>
                    <a:pt x="16" y="86"/>
                    <a:pt x="1" y="101"/>
                  </a:cubicBezTo>
                  <a:cubicBezTo>
                    <a:pt x="4" y="127"/>
                    <a:pt x="27" y="146"/>
                    <a:pt x="38" y="168"/>
                  </a:cubicBezTo>
                  <a:cubicBezTo>
                    <a:pt x="61" y="202"/>
                    <a:pt x="83" y="221"/>
                    <a:pt x="113" y="221"/>
                  </a:cubicBezTo>
                  <a:cubicBezTo>
                    <a:pt x="128" y="221"/>
                    <a:pt x="147" y="213"/>
                    <a:pt x="166" y="202"/>
                  </a:cubicBezTo>
                  <a:cubicBezTo>
                    <a:pt x="211" y="176"/>
                    <a:pt x="228" y="135"/>
                    <a:pt x="192" y="86"/>
                  </a:cubicBezTo>
                  <a:cubicBezTo>
                    <a:pt x="180" y="75"/>
                    <a:pt x="184" y="56"/>
                    <a:pt x="180" y="42"/>
                  </a:cubicBezTo>
                  <a:cubicBezTo>
                    <a:pt x="154" y="15"/>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11"/>
            <p:cNvSpPr/>
            <p:nvPr/>
          </p:nvSpPr>
          <p:spPr>
            <a:xfrm>
              <a:off x="-1911046" y="-1349845"/>
              <a:ext cx="13609" cy="11508"/>
            </a:xfrm>
            <a:custGeom>
              <a:avLst/>
              <a:gdLst/>
              <a:ahLst/>
              <a:cxnLst/>
              <a:rect l="l" t="t" r="r" b="b"/>
              <a:pathLst>
                <a:path w="285" h="241" extrusionOk="0">
                  <a:moveTo>
                    <a:pt x="209" y="1"/>
                  </a:moveTo>
                  <a:cubicBezTo>
                    <a:pt x="205" y="1"/>
                    <a:pt x="198" y="4"/>
                    <a:pt x="195" y="4"/>
                  </a:cubicBezTo>
                  <a:cubicBezTo>
                    <a:pt x="157" y="56"/>
                    <a:pt x="131" y="79"/>
                    <a:pt x="105" y="79"/>
                  </a:cubicBezTo>
                  <a:cubicBezTo>
                    <a:pt x="86" y="79"/>
                    <a:pt x="64" y="65"/>
                    <a:pt x="34" y="30"/>
                  </a:cubicBezTo>
                  <a:cubicBezTo>
                    <a:pt x="22" y="49"/>
                    <a:pt x="12" y="68"/>
                    <a:pt x="0" y="83"/>
                  </a:cubicBezTo>
                  <a:lnTo>
                    <a:pt x="0" y="87"/>
                  </a:lnTo>
                  <a:cubicBezTo>
                    <a:pt x="4" y="120"/>
                    <a:pt x="7" y="151"/>
                    <a:pt x="45" y="151"/>
                  </a:cubicBezTo>
                  <a:lnTo>
                    <a:pt x="57" y="151"/>
                  </a:lnTo>
                  <a:cubicBezTo>
                    <a:pt x="71" y="139"/>
                    <a:pt x="83" y="135"/>
                    <a:pt x="93" y="135"/>
                  </a:cubicBezTo>
                  <a:cubicBezTo>
                    <a:pt x="124" y="135"/>
                    <a:pt x="146" y="158"/>
                    <a:pt x="164" y="180"/>
                  </a:cubicBezTo>
                  <a:cubicBezTo>
                    <a:pt x="176" y="191"/>
                    <a:pt x="150" y="199"/>
                    <a:pt x="135" y="206"/>
                  </a:cubicBezTo>
                  <a:cubicBezTo>
                    <a:pt x="142" y="232"/>
                    <a:pt x="153" y="240"/>
                    <a:pt x="164" y="240"/>
                  </a:cubicBezTo>
                  <a:cubicBezTo>
                    <a:pt x="179" y="240"/>
                    <a:pt x="195" y="225"/>
                    <a:pt x="209" y="213"/>
                  </a:cubicBezTo>
                  <a:cubicBezTo>
                    <a:pt x="247" y="177"/>
                    <a:pt x="284" y="143"/>
                    <a:pt x="281" y="83"/>
                  </a:cubicBezTo>
                  <a:cubicBezTo>
                    <a:pt x="250" y="61"/>
                    <a:pt x="258" y="1"/>
                    <a:pt x="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11"/>
            <p:cNvSpPr/>
            <p:nvPr/>
          </p:nvSpPr>
          <p:spPr>
            <a:xfrm>
              <a:off x="-1863058" y="-1091565"/>
              <a:ext cx="10601" cy="16140"/>
            </a:xfrm>
            <a:custGeom>
              <a:avLst/>
              <a:gdLst/>
              <a:ahLst/>
              <a:cxnLst/>
              <a:rect l="l" t="t" r="r" b="b"/>
              <a:pathLst>
                <a:path w="222" h="338" extrusionOk="0">
                  <a:moveTo>
                    <a:pt x="120" y="1"/>
                  </a:moveTo>
                  <a:cubicBezTo>
                    <a:pt x="106" y="1"/>
                    <a:pt x="87" y="1"/>
                    <a:pt x="64" y="4"/>
                  </a:cubicBezTo>
                  <a:cubicBezTo>
                    <a:pt x="61" y="12"/>
                    <a:pt x="53" y="20"/>
                    <a:pt x="49" y="30"/>
                  </a:cubicBezTo>
                  <a:cubicBezTo>
                    <a:pt x="49" y="87"/>
                    <a:pt x="1" y="139"/>
                    <a:pt x="30" y="199"/>
                  </a:cubicBezTo>
                  <a:lnTo>
                    <a:pt x="49" y="199"/>
                  </a:lnTo>
                  <a:cubicBezTo>
                    <a:pt x="101" y="199"/>
                    <a:pt x="139" y="218"/>
                    <a:pt x="142" y="282"/>
                  </a:cubicBezTo>
                  <a:cubicBezTo>
                    <a:pt x="142" y="304"/>
                    <a:pt x="151" y="326"/>
                    <a:pt x="177" y="337"/>
                  </a:cubicBezTo>
                  <a:cubicBezTo>
                    <a:pt x="151" y="270"/>
                    <a:pt x="177" y="195"/>
                    <a:pt x="142" y="128"/>
                  </a:cubicBezTo>
                  <a:cubicBezTo>
                    <a:pt x="135" y="117"/>
                    <a:pt x="146" y="94"/>
                    <a:pt x="161" y="91"/>
                  </a:cubicBezTo>
                  <a:lnTo>
                    <a:pt x="168" y="91"/>
                  </a:lnTo>
                  <a:cubicBezTo>
                    <a:pt x="184" y="91"/>
                    <a:pt x="195" y="106"/>
                    <a:pt x="206" y="120"/>
                  </a:cubicBezTo>
                  <a:cubicBezTo>
                    <a:pt x="221" y="20"/>
                    <a:pt x="21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11"/>
            <p:cNvSpPr/>
            <p:nvPr/>
          </p:nvSpPr>
          <p:spPr>
            <a:xfrm>
              <a:off x="-2166700" y="-617456"/>
              <a:ext cx="15949" cy="9884"/>
            </a:xfrm>
            <a:custGeom>
              <a:avLst/>
              <a:gdLst/>
              <a:ahLst/>
              <a:cxnLst/>
              <a:rect l="l" t="t" r="r" b="b"/>
              <a:pathLst>
                <a:path w="334" h="207" extrusionOk="0">
                  <a:moveTo>
                    <a:pt x="162" y="1"/>
                  </a:moveTo>
                  <a:cubicBezTo>
                    <a:pt x="113" y="11"/>
                    <a:pt x="57" y="19"/>
                    <a:pt x="31" y="60"/>
                  </a:cubicBezTo>
                  <a:cubicBezTo>
                    <a:pt x="1" y="113"/>
                    <a:pt x="73" y="124"/>
                    <a:pt x="87" y="161"/>
                  </a:cubicBezTo>
                  <a:cubicBezTo>
                    <a:pt x="99" y="180"/>
                    <a:pt x="109" y="202"/>
                    <a:pt x="135" y="206"/>
                  </a:cubicBezTo>
                  <a:cubicBezTo>
                    <a:pt x="140" y="180"/>
                    <a:pt x="113" y="124"/>
                    <a:pt x="140" y="124"/>
                  </a:cubicBezTo>
                  <a:lnTo>
                    <a:pt x="151" y="124"/>
                  </a:lnTo>
                  <a:cubicBezTo>
                    <a:pt x="162" y="124"/>
                    <a:pt x="177" y="116"/>
                    <a:pt x="188" y="113"/>
                  </a:cubicBezTo>
                  <a:cubicBezTo>
                    <a:pt x="203" y="105"/>
                    <a:pt x="218" y="97"/>
                    <a:pt x="230" y="97"/>
                  </a:cubicBezTo>
                  <a:cubicBezTo>
                    <a:pt x="244" y="97"/>
                    <a:pt x="256" y="105"/>
                    <a:pt x="263" y="135"/>
                  </a:cubicBezTo>
                  <a:lnTo>
                    <a:pt x="266" y="135"/>
                  </a:lnTo>
                  <a:cubicBezTo>
                    <a:pt x="289" y="109"/>
                    <a:pt x="334" y="87"/>
                    <a:pt x="308" y="42"/>
                  </a:cubicBezTo>
                  <a:cubicBezTo>
                    <a:pt x="289" y="15"/>
                    <a:pt x="263" y="1"/>
                    <a:pt x="230" y="1"/>
                  </a:cubicBezTo>
                  <a:cubicBezTo>
                    <a:pt x="221" y="1"/>
                    <a:pt x="214" y="4"/>
                    <a:pt x="207" y="4"/>
                  </a:cubicBezTo>
                  <a:lnTo>
                    <a:pt x="199" y="4"/>
                  </a:lnTo>
                  <a:cubicBezTo>
                    <a:pt x="195" y="4"/>
                    <a:pt x="188" y="4"/>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11"/>
            <p:cNvSpPr/>
            <p:nvPr/>
          </p:nvSpPr>
          <p:spPr>
            <a:xfrm>
              <a:off x="-2209675" y="-1069553"/>
              <a:ext cx="9646" cy="15041"/>
            </a:xfrm>
            <a:custGeom>
              <a:avLst/>
              <a:gdLst/>
              <a:ahLst/>
              <a:cxnLst/>
              <a:rect l="l" t="t" r="r" b="b"/>
              <a:pathLst>
                <a:path w="202" h="315" extrusionOk="0">
                  <a:moveTo>
                    <a:pt x="131" y="0"/>
                  </a:moveTo>
                  <a:cubicBezTo>
                    <a:pt x="127" y="0"/>
                    <a:pt x="120" y="0"/>
                    <a:pt x="112" y="4"/>
                  </a:cubicBezTo>
                  <a:cubicBezTo>
                    <a:pt x="45" y="22"/>
                    <a:pt x="22" y="82"/>
                    <a:pt x="0" y="142"/>
                  </a:cubicBezTo>
                  <a:cubicBezTo>
                    <a:pt x="4" y="179"/>
                    <a:pt x="12" y="216"/>
                    <a:pt x="19" y="254"/>
                  </a:cubicBezTo>
                  <a:cubicBezTo>
                    <a:pt x="41" y="276"/>
                    <a:pt x="60" y="295"/>
                    <a:pt x="79" y="314"/>
                  </a:cubicBezTo>
                  <a:cubicBezTo>
                    <a:pt x="86" y="314"/>
                    <a:pt x="93" y="310"/>
                    <a:pt x="101" y="310"/>
                  </a:cubicBezTo>
                  <a:cubicBezTo>
                    <a:pt x="116" y="269"/>
                    <a:pt x="124" y="228"/>
                    <a:pt x="169" y="202"/>
                  </a:cubicBezTo>
                  <a:cubicBezTo>
                    <a:pt x="202" y="183"/>
                    <a:pt x="202" y="153"/>
                    <a:pt x="165" y="135"/>
                  </a:cubicBezTo>
                  <a:cubicBezTo>
                    <a:pt x="161" y="135"/>
                    <a:pt x="161" y="135"/>
                    <a:pt x="161" y="138"/>
                  </a:cubicBezTo>
                  <a:cubicBezTo>
                    <a:pt x="131" y="175"/>
                    <a:pt x="98" y="202"/>
                    <a:pt x="48" y="209"/>
                  </a:cubicBezTo>
                  <a:cubicBezTo>
                    <a:pt x="71" y="168"/>
                    <a:pt x="109" y="145"/>
                    <a:pt x="153" y="135"/>
                  </a:cubicBezTo>
                  <a:lnTo>
                    <a:pt x="146" y="127"/>
                  </a:lnTo>
                  <a:cubicBezTo>
                    <a:pt x="90" y="93"/>
                    <a:pt x="157" y="67"/>
                    <a:pt x="169" y="37"/>
                  </a:cubicBezTo>
                  <a:cubicBezTo>
                    <a:pt x="165" y="30"/>
                    <a:pt x="165" y="22"/>
                    <a:pt x="165" y="14"/>
                  </a:cubicBezTo>
                  <a:cubicBezTo>
                    <a:pt x="153" y="4"/>
                    <a:pt x="143" y="0"/>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11"/>
            <p:cNvSpPr/>
            <p:nvPr/>
          </p:nvSpPr>
          <p:spPr>
            <a:xfrm>
              <a:off x="-2473685" y="-1107275"/>
              <a:ext cx="10028" cy="12892"/>
            </a:xfrm>
            <a:custGeom>
              <a:avLst/>
              <a:gdLst/>
              <a:ahLst/>
              <a:cxnLst/>
              <a:rect l="l" t="t" r="r" b="b"/>
              <a:pathLst>
                <a:path w="210" h="270" extrusionOk="0">
                  <a:moveTo>
                    <a:pt x="87" y="1"/>
                  </a:moveTo>
                  <a:cubicBezTo>
                    <a:pt x="79" y="1"/>
                    <a:pt x="72" y="1"/>
                    <a:pt x="64" y="5"/>
                  </a:cubicBezTo>
                  <a:cubicBezTo>
                    <a:pt x="30" y="16"/>
                    <a:pt x="1" y="35"/>
                    <a:pt x="8" y="79"/>
                  </a:cubicBezTo>
                  <a:cubicBezTo>
                    <a:pt x="15" y="132"/>
                    <a:pt x="34" y="184"/>
                    <a:pt x="20" y="236"/>
                  </a:cubicBezTo>
                  <a:cubicBezTo>
                    <a:pt x="23" y="255"/>
                    <a:pt x="30" y="270"/>
                    <a:pt x="49" y="270"/>
                  </a:cubicBezTo>
                  <a:lnTo>
                    <a:pt x="53" y="270"/>
                  </a:lnTo>
                  <a:cubicBezTo>
                    <a:pt x="64" y="270"/>
                    <a:pt x="75" y="263"/>
                    <a:pt x="72" y="252"/>
                  </a:cubicBezTo>
                  <a:cubicBezTo>
                    <a:pt x="68" y="188"/>
                    <a:pt x="127" y="176"/>
                    <a:pt x="158" y="140"/>
                  </a:cubicBezTo>
                  <a:cubicBezTo>
                    <a:pt x="172" y="117"/>
                    <a:pt x="210" y="102"/>
                    <a:pt x="177" y="64"/>
                  </a:cubicBezTo>
                  <a:cubicBezTo>
                    <a:pt x="150" y="35"/>
                    <a:pt x="127"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11"/>
            <p:cNvSpPr/>
            <p:nvPr/>
          </p:nvSpPr>
          <p:spPr>
            <a:xfrm>
              <a:off x="-2384440" y="-1172597"/>
              <a:ext cx="10410" cy="14850"/>
            </a:xfrm>
            <a:custGeom>
              <a:avLst/>
              <a:gdLst/>
              <a:ahLst/>
              <a:cxnLst/>
              <a:rect l="l" t="t" r="r" b="b"/>
              <a:pathLst>
                <a:path w="218" h="311" extrusionOk="0">
                  <a:moveTo>
                    <a:pt x="184" y="0"/>
                  </a:moveTo>
                  <a:lnTo>
                    <a:pt x="184" y="0"/>
                  </a:lnTo>
                  <a:cubicBezTo>
                    <a:pt x="120" y="8"/>
                    <a:pt x="57" y="12"/>
                    <a:pt x="71" y="105"/>
                  </a:cubicBezTo>
                  <a:cubicBezTo>
                    <a:pt x="71" y="117"/>
                    <a:pt x="57" y="131"/>
                    <a:pt x="49" y="147"/>
                  </a:cubicBezTo>
                  <a:cubicBezTo>
                    <a:pt x="1" y="236"/>
                    <a:pt x="4" y="233"/>
                    <a:pt x="87" y="292"/>
                  </a:cubicBezTo>
                  <a:cubicBezTo>
                    <a:pt x="106" y="307"/>
                    <a:pt x="124" y="311"/>
                    <a:pt x="139" y="311"/>
                  </a:cubicBezTo>
                  <a:cubicBezTo>
                    <a:pt x="165" y="311"/>
                    <a:pt x="192" y="304"/>
                    <a:pt x="218" y="300"/>
                  </a:cubicBezTo>
                  <a:cubicBezTo>
                    <a:pt x="214" y="296"/>
                    <a:pt x="214" y="292"/>
                    <a:pt x="214" y="288"/>
                  </a:cubicBezTo>
                  <a:cubicBezTo>
                    <a:pt x="214" y="225"/>
                    <a:pt x="128" y="255"/>
                    <a:pt x="116" y="195"/>
                  </a:cubicBezTo>
                  <a:cubicBezTo>
                    <a:pt x="106" y="147"/>
                    <a:pt x="192" y="128"/>
                    <a:pt x="154" y="68"/>
                  </a:cubicBezTo>
                  <a:cubicBezTo>
                    <a:pt x="132" y="34"/>
                    <a:pt x="176" y="27"/>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11"/>
            <p:cNvSpPr/>
            <p:nvPr/>
          </p:nvSpPr>
          <p:spPr>
            <a:xfrm>
              <a:off x="-2249833" y="-788448"/>
              <a:ext cx="9837" cy="10219"/>
            </a:xfrm>
            <a:custGeom>
              <a:avLst/>
              <a:gdLst/>
              <a:ahLst/>
              <a:cxnLst/>
              <a:rect l="l" t="t" r="r" b="b"/>
              <a:pathLst>
                <a:path w="206" h="214" extrusionOk="0">
                  <a:moveTo>
                    <a:pt x="120" y="0"/>
                  </a:moveTo>
                  <a:cubicBezTo>
                    <a:pt x="68" y="0"/>
                    <a:pt x="37" y="49"/>
                    <a:pt x="0" y="79"/>
                  </a:cubicBezTo>
                  <a:cubicBezTo>
                    <a:pt x="4" y="97"/>
                    <a:pt x="4" y="119"/>
                    <a:pt x="11" y="135"/>
                  </a:cubicBezTo>
                  <a:cubicBezTo>
                    <a:pt x="26" y="176"/>
                    <a:pt x="49" y="214"/>
                    <a:pt x="90" y="214"/>
                  </a:cubicBezTo>
                  <a:cubicBezTo>
                    <a:pt x="101" y="214"/>
                    <a:pt x="113" y="209"/>
                    <a:pt x="127" y="202"/>
                  </a:cubicBezTo>
                  <a:cubicBezTo>
                    <a:pt x="187" y="180"/>
                    <a:pt x="206" y="131"/>
                    <a:pt x="180" y="64"/>
                  </a:cubicBezTo>
                  <a:cubicBezTo>
                    <a:pt x="172" y="45"/>
                    <a:pt x="161" y="26"/>
                    <a:pt x="149" y="4"/>
                  </a:cubicBezTo>
                  <a:cubicBezTo>
                    <a:pt x="139" y="4"/>
                    <a:pt x="13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11"/>
            <p:cNvSpPr/>
            <p:nvPr/>
          </p:nvSpPr>
          <p:spPr>
            <a:xfrm>
              <a:off x="-2121481" y="-1518546"/>
              <a:ext cx="13418" cy="11317"/>
            </a:xfrm>
            <a:custGeom>
              <a:avLst/>
              <a:gdLst/>
              <a:ahLst/>
              <a:cxnLst/>
              <a:rect l="l" t="t" r="r" b="b"/>
              <a:pathLst>
                <a:path w="281" h="237" extrusionOk="0">
                  <a:moveTo>
                    <a:pt x="157" y="1"/>
                  </a:moveTo>
                  <a:cubicBezTo>
                    <a:pt x="149" y="5"/>
                    <a:pt x="142" y="5"/>
                    <a:pt x="135" y="5"/>
                  </a:cubicBezTo>
                  <a:cubicBezTo>
                    <a:pt x="138" y="35"/>
                    <a:pt x="153" y="68"/>
                    <a:pt x="112" y="83"/>
                  </a:cubicBezTo>
                  <a:cubicBezTo>
                    <a:pt x="82" y="91"/>
                    <a:pt x="63" y="102"/>
                    <a:pt x="68" y="135"/>
                  </a:cubicBezTo>
                  <a:cubicBezTo>
                    <a:pt x="68" y="173"/>
                    <a:pt x="59" y="185"/>
                    <a:pt x="52" y="185"/>
                  </a:cubicBezTo>
                  <a:cubicBezTo>
                    <a:pt x="37" y="185"/>
                    <a:pt x="15" y="151"/>
                    <a:pt x="0" y="151"/>
                  </a:cubicBezTo>
                  <a:lnTo>
                    <a:pt x="0" y="151"/>
                  </a:lnTo>
                  <a:cubicBezTo>
                    <a:pt x="0" y="185"/>
                    <a:pt x="15" y="211"/>
                    <a:pt x="37" y="237"/>
                  </a:cubicBezTo>
                  <a:lnTo>
                    <a:pt x="59" y="237"/>
                  </a:lnTo>
                  <a:cubicBezTo>
                    <a:pt x="146" y="233"/>
                    <a:pt x="213" y="196"/>
                    <a:pt x="280" y="147"/>
                  </a:cubicBezTo>
                  <a:cubicBezTo>
                    <a:pt x="269" y="125"/>
                    <a:pt x="247" y="117"/>
                    <a:pt x="228" y="106"/>
                  </a:cubicBezTo>
                  <a:cubicBezTo>
                    <a:pt x="190" y="95"/>
                    <a:pt x="187" y="68"/>
                    <a:pt x="213" y="39"/>
                  </a:cubicBezTo>
                  <a:cubicBezTo>
                    <a:pt x="206" y="13"/>
                    <a:pt x="190" y="1"/>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11"/>
            <p:cNvSpPr/>
            <p:nvPr/>
          </p:nvSpPr>
          <p:spPr>
            <a:xfrm>
              <a:off x="-2360899" y="-1172024"/>
              <a:ext cx="18288" cy="20055"/>
            </a:xfrm>
            <a:custGeom>
              <a:avLst/>
              <a:gdLst/>
              <a:ahLst/>
              <a:cxnLst/>
              <a:rect l="l" t="t" r="r" b="b"/>
              <a:pathLst>
                <a:path w="383" h="420" extrusionOk="0">
                  <a:moveTo>
                    <a:pt x="259" y="0"/>
                  </a:moveTo>
                  <a:lnTo>
                    <a:pt x="259" y="0"/>
                  </a:lnTo>
                  <a:cubicBezTo>
                    <a:pt x="311" y="135"/>
                    <a:pt x="229" y="247"/>
                    <a:pt x="206" y="381"/>
                  </a:cubicBezTo>
                  <a:lnTo>
                    <a:pt x="206" y="389"/>
                  </a:lnTo>
                  <a:cubicBezTo>
                    <a:pt x="206" y="385"/>
                    <a:pt x="206" y="385"/>
                    <a:pt x="203" y="381"/>
                  </a:cubicBezTo>
                  <a:cubicBezTo>
                    <a:pt x="188" y="355"/>
                    <a:pt x="184" y="314"/>
                    <a:pt x="165" y="314"/>
                  </a:cubicBezTo>
                  <a:cubicBezTo>
                    <a:pt x="154" y="314"/>
                    <a:pt x="143" y="325"/>
                    <a:pt x="125" y="347"/>
                  </a:cubicBezTo>
                  <a:cubicBezTo>
                    <a:pt x="94" y="378"/>
                    <a:pt x="42" y="385"/>
                    <a:pt x="1" y="404"/>
                  </a:cubicBezTo>
                  <a:cubicBezTo>
                    <a:pt x="16" y="407"/>
                    <a:pt x="31" y="411"/>
                    <a:pt x="46" y="411"/>
                  </a:cubicBezTo>
                  <a:cubicBezTo>
                    <a:pt x="61" y="411"/>
                    <a:pt x="75" y="407"/>
                    <a:pt x="91" y="407"/>
                  </a:cubicBezTo>
                  <a:cubicBezTo>
                    <a:pt x="106" y="404"/>
                    <a:pt x="120" y="404"/>
                    <a:pt x="136" y="404"/>
                  </a:cubicBezTo>
                  <a:cubicBezTo>
                    <a:pt x="151" y="404"/>
                    <a:pt x="170" y="404"/>
                    <a:pt x="184" y="411"/>
                  </a:cubicBezTo>
                  <a:cubicBezTo>
                    <a:pt x="196" y="415"/>
                    <a:pt x="203" y="419"/>
                    <a:pt x="214" y="419"/>
                  </a:cubicBezTo>
                  <a:cubicBezTo>
                    <a:pt x="237" y="419"/>
                    <a:pt x="248" y="397"/>
                    <a:pt x="255" y="362"/>
                  </a:cubicBezTo>
                  <a:cubicBezTo>
                    <a:pt x="274" y="288"/>
                    <a:pt x="259" y="202"/>
                    <a:pt x="337" y="145"/>
                  </a:cubicBezTo>
                  <a:cubicBezTo>
                    <a:pt x="367" y="123"/>
                    <a:pt x="382" y="60"/>
                    <a:pt x="315" y="38"/>
                  </a:cubicBezTo>
                  <a:cubicBezTo>
                    <a:pt x="293" y="30"/>
                    <a:pt x="277" y="15"/>
                    <a:pt x="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11"/>
            <p:cNvSpPr/>
            <p:nvPr/>
          </p:nvSpPr>
          <p:spPr>
            <a:xfrm>
              <a:off x="-2136713" y="-1357151"/>
              <a:ext cx="14898" cy="14850"/>
            </a:xfrm>
            <a:custGeom>
              <a:avLst/>
              <a:gdLst/>
              <a:ahLst/>
              <a:cxnLst/>
              <a:rect l="l" t="t" r="r" b="b"/>
              <a:pathLst>
                <a:path w="312" h="311" extrusionOk="0">
                  <a:moveTo>
                    <a:pt x="99" y="0"/>
                  </a:moveTo>
                  <a:cubicBezTo>
                    <a:pt x="54" y="30"/>
                    <a:pt x="28" y="71"/>
                    <a:pt x="1" y="116"/>
                  </a:cubicBezTo>
                  <a:cubicBezTo>
                    <a:pt x="35" y="105"/>
                    <a:pt x="68" y="97"/>
                    <a:pt x="99" y="97"/>
                  </a:cubicBezTo>
                  <a:cubicBezTo>
                    <a:pt x="135" y="97"/>
                    <a:pt x="173" y="109"/>
                    <a:pt x="207" y="154"/>
                  </a:cubicBezTo>
                  <a:cubicBezTo>
                    <a:pt x="166" y="202"/>
                    <a:pt x="158" y="292"/>
                    <a:pt x="61" y="292"/>
                  </a:cubicBezTo>
                  <a:lnTo>
                    <a:pt x="57" y="292"/>
                  </a:lnTo>
                  <a:cubicBezTo>
                    <a:pt x="76" y="304"/>
                    <a:pt x="99" y="311"/>
                    <a:pt x="121" y="311"/>
                  </a:cubicBezTo>
                  <a:cubicBezTo>
                    <a:pt x="151" y="311"/>
                    <a:pt x="180" y="296"/>
                    <a:pt x="192" y="273"/>
                  </a:cubicBezTo>
                  <a:cubicBezTo>
                    <a:pt x="240" y="192"/>
                    <a:pt x="282" y="102"/>
                    <a:pt x="311" y="8"/>
                  </a:cubicBezTo>
                  <a:lnTo>
                    <a:pt x="308" y="8"/>
                  </a:lnTo>
                  <a:cubicBezTo>
                    <a:pt x="292" y="16"/>
                    <a:pt x="274" y="23"/>
                    <a:pt x="263" y="38"/>
                  </a:cubicBezTo>
                  <a:cubicBezTo>
                    <a:pt x="244" y="64"/>
                    <a:pt x="225" y="75"/>
                    <a:pt x="207" y="75"/>
                  </a:cubicBezTo>
                  <a:cubicBezTo>
                    <a:pt x="188" y="75"/>
                    <a:pt x="169" y="64"/>
                    <a:pt x="151" y="42"/>
                  </a:cubicBezTo>
                  <a:cubicBezTo>
                    <a:pt x="128" y="35"/>
                    <a:pt x="109" y="23"/>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11"/>
            <p:cNvSpPr/>
            <p:nvPr/>
          </p:nvSpPr>
          <p:spPr>
            <a:xfrm>
              <a:off x="-2426699" y="-1142944"/>
              <a:ext cx="27886" cy="9836"/>
            </a:xfrm>
            <a:custGeom>
              <a:avLst/>
              <a:gdLst/>
              <a:ahLst/>
              <a:cxnLst/>
              <a:rect l="l" t="t" r="r" b="b"/>
              <a:pathLst>
                <a:path w="584" h="206" extrusionOk="0">
                  <a:moveTo>
                    <a:pt x="40" y="0"/>
                  </a:moveTo>
                  <a:cubicBezTo>
                    <a:pt x="30" y="0"/>
                    <a:pt x="14" y="4"/>
                    <a:pt x="4" y="4"/>
                  </a:cubicBezTo>
                  <a:lnTo>
                    <a:pt x="0" y="7"/>
                  </a:lnTo>
                  <a:cubicBezTo>
                    <a:pt x="7" y="45"/>
                    <a:pt x="14" y="83"/>
                    <a:pt x="22" y="120"/>
                  </a:cubicBezTo>
                  <a:cubicBezTo>
                    <a:pt x="82" y="75"/>
                    <a:pt x="145" y="57"/>
                    <a:pt x="213" y="57"/>
                  </a:cubicBezTo>
                  <a:cubicBezTo>
                    <a:pt x="258" y="57"/>
                    <a:pt x="302" y="68"/>
                    <a:pt x="351" y="79"/>
                  </a:cubicBezTo>
                  <a:cubicBezTo>
                    <a:pt x="385" y="86"/>
                    <a:pt x="373" y="135"/>
                    <a:pt x="404" y="142"/>
                  </a:cubicBezTo>
                  <a:lnTo>
                    <a:pt x="411" y="142"/>
                  </a:lnTo>
                  <a:cubicBezTo>
                    <a:pt x="441" y="142"/>
                    <a:pt x="467" y="157"/>
                    <a:pt x="489" y="172"/>
                  </a:cubicBezTo>
                  <a:cubicBezTo>
                    <a:pt x="516" y="187"/>
                    <a:pt x="542" y="206"/>
                    <a:pt x="572" y="206"/>
                  </a:cubicBezTo>
                  <a:cubicBezTo>
                    <a:pt x="575" y="206"/>
                    <a:pt x="579" y="206"/>
                    <a:pt x="583" y="202"/>
                  </a:cubicBezTo>
                  <a:cubicBezTo>
                    <a:pt x="527" y="157"/>
                    <a:pt x="471" y="109"/>
                    <a:pt x="418" y="60"/>
                  </a:cubicBezTo>
                  <a:cubicBezTo>
                    <a:pt x="385" y="34"/>
                    <a:pt x="351" y="19"/>
                    <a:pt x="314" y="19"/>
                  </a:cubicBezTo>
                  <a:cubicBezTo>
                    <a:pt x="299" y="19"/>
                    <a:pt x="284" y="19"/>
                    <a:pt x="269" y="26"/>
                  </a:cubicBezTo>
                  <a:cubicBezTo>
                    <a:pt x="254" y="30"/>
                    <a:pt x="242" y="34"/>
                    <a:pt x="228" y="34"/>
                  </a:cubicBezTo>
                  <a:cubicBezTo>
                    <a:pt x="213" y="34"/>
                    <a:pt x="197" y="30"/>
                    <a:pt x="183" y="19"/>
                  </a:cubicBezTo>
                  <a:cubicBezTo>
                    <a:pt x="171" y="12"/>
                    <a:pt x="161" y="7"/>
                    <a:pt x="153" y="7"/>
                  </a:cubicBezTo>
                  <a:cubicBezTo>
                    <a:pt x="138" y="7"/>
                    <a:pt x="123" y="15"/>
                    <a:pt x="112" y="30"/>
                  </a:cubicBezTo>
                  <a:cubicBezTo>
                    <a:pt x="101" y="49"/>
                    <a:pt x="90" y="57"/>
                    <a:pt x="85" y="57"/>
                  </a:cubicBezTo>
                  <a:cubicBezTo>
                    <a:pt x="75" y="57"/>
                    <a:pt x="71" y="30"/>
                    <a:pt x="63" y="12"/>
                  </a:cubicBezTo>
                  <a:cubicBezTo>
                    <a:pt x="59" y="0"/>
                    <a:pt x="52" y="0"/>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11"/>
            <p:cNvSpPr/>
            <p:nvPr/>
          </p:nvSpPr>
          <p:spPr>
            <a:xfrm>
              <a:off x="-2560255" y="-617599"/>
              <a:ext cx="11985" cy="11412"/>
            </a:xfrm>
            <a:custGeom>
              <a:avLst/>
              <a:gdLst/>
              <a:ahLst/>
              <a:cxnLst/>
              <a:rect l="l" t="t" r="r" b="b"/>
              <a:pathLst>
                <a:path w="251" h="239" extrusionOk="0">
                  <a:moveTo>
                    <a:pt x="45" y="0"/>
                  </a:moveTo>
                  <a:cubicBezTo>
                    <a:pt x="38" y="0"/>
                    <a:pt x="30" y="4"/>
                    <a:pt x="27" y="11"/>
                  </a:cubicBezTo>
                  <a:cubicBezTo>
                    <a:pt x="34" y="7"/>
                    <a:pt x="38" y="4"/>
                    <a:pt x="45" y="0"/>
                  </a:cubicBezTo>
                  <a:close/>
                  <a:moveTo>
                    <a:pt x="53" y="7"/>
                  </a:moveTo>
                  <a:cubicBezTo>
                    <a:pt x="42" y="7"/>
                    <a:pt x="34" y="7"/>
                    <a:pt x="27" y="11"/>
                  </a:cubicBezTo>
                  <a:cubicBezTo>
                    <a:pt x="34" y="52"/>
                    <a:pt x="16" y="93"/>
                    <a:pt x="1" y="130"/>
                  </a:cubicBezTo>
                  <a:cubicBezTo>
                    <a:pt x="19" y="135"/>
                    <a:pt x="38" y="145"/>
                    <a:pt x="61" y="145"/>
                  </a:cubicBezTo>
                  <a:cubicBezTo>
                    <a:pt x="64" y="145"/>
                    <a:pt x="72" y="145"/>
                    <a:pt x="75" y="142"/>
                  </a:cubicBezTo>
                  <a:cubicBezTo>
                    <a:pt x="83" y="130"/>
                    <a:pt x="90" y="127"/>
                    <a:pt x="98" y="127"/>
                  </a:cubicBezTo>
                  <a:cubicBezTo>
                    <a:pt x="109" y="127"/>
                    <a:pt x="120" y="145"/>
                    <a:pt x="120" y="157"/>
                  </a:cubicBezTo>
                  <a:cubicBezTo>
                    <a:pt x="120" y="194"/>
                    <a:pt x="83" y="183"/>
                    <a:pt x="64" y="194"/>
                  </a:cubicBezTo>
                  <a:cubicBezTo>
                    <a:pt x="64" y="209"/>
                    <a:pt x="68" y="224"/>
                    <a:pt x="72" y="239"/>
                  </a:cubicBezTo>
                  <a:cubicBezTo>
                    <a:pt x="87" y="228"/>
                    <a:pt x="101" y="213"/>
                    <a:pt x="124" y="213"/>
                  </a:cubicBezTo>
                  <a:lnTo>
                    <a:pt x="139" y="213"/>
                  </a:lnTo>
                  <a:cubicBezTo>
                    <a:pt x="150" y="216"/>
                    <a:pt x="158" y="220"/>
                    <a:pt x="168" y="220"/>
                  </a:cubicBezTo>
                  <a:cubicBezTo>
                    <a:pt x="199" y="220"/>
                    <a:pt x="225" y="202"/>
                    <a:pt x="247" y="183"/>
                  </a:cubicBezTo>
                  <a:cubicBezTo>
                    <a:pt x="247" y="171"/>
                    <a:pt x="247" y="164"/>
                    <a:pt x="244" y="157"/>
                  </a:cubicBezTo>
                  <a:cubicBezTo>
                    <a:pt x="202" y="123"/>
                    <a:pt x="247" y="93"/>
                    <a:pt x="251" y="63"/>
                  </a:cubicBezTo>
                  <a:cubicBezTo>
                    <a:pt x="240" y="56"/>
                    <a:pt x="232" y="52"/>
                    <a:pt x="225" y="45"/>
                  </a:cubicBezTo>
                  <a:cubicBezTo>
                    <a:pt x="191" y="40"/>
                    <a:pt x="161" y="40"/>
                    <a:pt x="128" y="37"/>
                  </a:cubicBezTo>
                  <a:lnTo>
                    <a:pt x="128" y="37"/>
                  </a:lnTo>
                  <a:cubicBezTo>
                    <a:pt x="132" y="67"/>
                    <a:pt x="124" y="82"/>
                    <a:pt x="109" y="82"/>
                  </a:cubicBezTo>
                  <a:cubicBezTo>
                    <a:pt x="101" y="82"/>
                    <a:pt x="90" y="78"/>
                    <a:pt x="75" y="71"/>
                  </a:cubicBezTo>
                  <a:cubicBezTo>
                    <a:pt x="56" y="56"/>
                    <a:pt x="56" y="30"/>
                    <a:pt x="53" y="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11"/>
            <p:cNvSpPr/>
            <p:nvPr/>
          </p:nvSpPr>
          <p:spPr>
            <a:xfrm>
              <a:off x="-1926565" y="-1275928"/>
              <a:ext cx="12510" cy="8452"/>
            </a:xfrm>
            <a:custGeom>
              <a:avLst/>
              <a:gdLst/>
              <a:ahLst/>
              <a:cxnLst/>
              <a:rect l="l" t="t" r="r" b="b"/>
              <a:pathLst>
                <a:path w="262" h="177" extrusionOk="0">
                  <a:moveTo>
                    <a:pt x="90" y="0"/>
                  </a:moveTo>
                  <a:cubicBezTo>
                    <a:pt x="52" y="0"/>
                    <a:pt x="26" y="26"/>
                    <a:pt x="4" y="83"/>
                  </a:cubicBezTo>
                  <a:cubicBezTo>
                    <a:pt x="4" y="83"/>
                    <a:pt x="4" y="87"/>
                    <a:pt x="0" y="90"/>
                  </a:cubicBezTo>
                  <a:cubicBezTo>
                    <a:pt x="11" y="120"/>
                    <a:pt x="0" y="161"/>
                    <a:pt x="41" y="176"/>
                  </a:cubicBezTo>
                  <a:cubicBezTo>
                    <a:pt x="71" y="139"/>
                    <a:pt x="82" y="120"/>
                    <a:pt x="101" y="120"/>
                  </a:cubicBezTo>
                  <a:cubicBezTo>
                    <a:pt x="120" y="120"/>
                    <a:pt x="142" y="139"/>
                    <a:pt x="180" y="173"/>
                  </a:cubicBezTo>
                  <a:cubicBezTo>
                    <a:pt x="202" y="150"/>
                    <a:pt x="225" y="131"/>
                    <a:pt x="242" y="109"/>
                  </a:cubicBezTo>
                  <a:cubicBezTo>
                    <a:pt x="261" y="90"/>
                    <a:pt x="254" y="75"/>
                    <a:pt x="232" y="68"/>
                  </a:cubicBezTo>
                  <a:cubicBezTo>
                    <a:pt x="216" y="61"/>
                    <a:pt x="198" y="52"/>
                    <a:pt x="183" y="42"/>
                  </a:cubicBezTo>
                  <a:cubicBezTo>
                    <a:pt x="146" y="16"/>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11"/>
            <p:cNvSpPr/>
            <p:nvPr/>
          </p:nvSpPr>
          <p:spPr>
            <a:xfrm>
              <a:off x="-2135806" y="-810222"/>
              <a:ext cx="11508" cy="7879"/>
            </a:xfrm>
            <a:custGeom>
              <a:avLst/>
              <a:gdLst/>
              <a:ahLst/>
              <a:cxnLst/>
              <a:rect l="l" t="t" r="r" b="b"/>
              <a:pathLst>
                <a:path w="241" h="165" extrusionOk="0">
                  <a:moveTo>
                    <a:pt x="113" y="0"/>
                  </a:moveTo>
                  <a:cubicBezTo>
                    <a:pt x="80" y="0"/>
                    <a:pt x="54" y="30"/>
                    <a:pt x="27" y="45"/>
                  </a:cubicBezTo>
                  <a:cubicBezTo>
                    <a:pt x="1" y="64"/>
                    <a:pt x="16" y="90"/>
                    <a:pt x="27" y="116"/>
                  </a:cubicBezTo>
                  <a:cubicBezTo>
                    <a:pt x="42" y="149"/>
                    <a:pt x="61" y="165"/>
                    <a:pt x="87" y="165"/>
                  </a:cubicBezTo>
                  <a:cubicBezTo>
                    <a:pt x="98" y="165"/>
                    <a:pt x="106" y="161"/>
                    <a:pt x="116" y="157"/>
                  </a:cubicBezTo>
                  <a:cubicBezTo>
                    <a:pt x="158" y="146"/>
                    <a:pt x="202" y="154"/>
                    <a:pt x="240" y="120"/>
                  </a:cubicBezTo>
                  <a:cubicBezTo>
                    <a:pt x="225" y="68"/>
                    <a:pt x="188" y="42"/>
                    <a:pt x="150" y="15"/>
                  </a:cubicBezTo>
                  <a:cubicBezTo>
                    <a:pt x="135" y="4"/>
                    <a:pt x="124"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11"/>
            <p:cNvSpPr/>
            <p:nvPr/>
          </p:nvSpPr>
          <p:spPr>
            <a:xfrm>
              <a:off x="-2317160" y="-756169"/>
              <a:ext cx="11508" cy="7544"/>
            </a:xfrm>
            <a:custGeom>
              <a:avLst/>
              <a:gdLst/>
              <a:ahLst/>
              <a:cxnLst/>
              <a:rect l="l" t="t" r="r" b="b"/>
              <a:pathLst>
                <a:path w="241" h="158" extrusionOk="0">
                  <a:moveTo>
                    <a:pt x="132" y="1"/>
                  </a:moveTo>
                  <a:cubicBezTo>
                    <a:pt x="75" y="12"/>
                    <a:pt x="1" y="83"/>
                    <a:pt x="16" y="113"/>
                  </a:cubicBezTo>
                  <a:cubicBezTo>
                    <a:pt x="34" y="150"/>
                    <a:pt x="65" y="158"/>
                    <a:pt x="94" y="158"/>
                  </a:cubicBezTo>
                  <a:cubicBezTo>
                    <a:pt x="101" y="158"/>
                    <a:pt x="110" y="158"/>
                    <a:pt x="113" y="154"/>
                  </a:cubicBezTo>
                  <a:lnTo>
                    <a:pt x="132" y="154"/>
                  </a:lnTo>
                  <a:cubicBezTo>
                    <a:pt x="143" y="154"/>
                    <a:pt x="151" y="158"/>
                    <a:pt x="162" y="158"/>
                  </a:cubicBezTo>
                  <a:cubicBezTo>
                    <a:pt x="203" y="150"/>
                    <a:pt x="240" y="139"/>
                    <a:pt x="232" y="90"/>
                  </a:cubicBezTo>
                  <a:cubicBezTo>
                    <a:pt x="225" y="42"/>
                    <a:pt x="180"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11"/>
            <p:cNvSpPr/>
            <p:nvPr/>
          </p:nvSpPr>
          <p:spPr>
            <a:xfrm>
              <a:off x="-1877335" y="-1463347"/>
              <a:ext cx="12033" cy="11842"/>
            </a:xfrm>
            <a:custGeom>
              <a:avLst/>
              <a:gdLst/>
              <a:ahLst/>
              <a:cxnLst/>
              <a:rect l="l" t="t" r="r" b="b"/>
              <a:pathLst>
                <a:path w="252" h="248" extrusionOk="0">
                  <a:moveTo>
                    <a:pt x="94" y="0"/>
                  </a:moveTo>
                  <a:cubicBezTo>
                    <a:pt x="79" y="0"/>
                    <a:pt x="60" y="4"/>
                    <a:pt x="46" y="23"/>
                  </a:cubicBezTo>
                  <a:cubicBezTo>
                    <a:pt x="1" y="64"/>
                    <a:pt x="31" y="105"/>
                    <a:pt x="57" y="142"/>
                  </a:cubicBezTo>
                  <a:cubicBezTo>
                    <a:pt x="79" y="176"/>
                    <a:pt x="98" y="213"/>
                    <a:pt x="120" y="247"/>
                  </a:cubicBezTo>
                  <a:cubicBezTo>
                    <a:pt x="150" y="228"/>
                    <a:pt x="162" y="199"/>
                    <a:pt x="195" y="191"/>
                  </a:cubicBezTo>
                  <a:cubicBezTo>
                    <a:pt x="236" y="183"/>
                    <a:pt x="251" y="154"/>
                    <a:pt x="243" y="113"/>
                  </a:cubicBezTo>
                  <a:lnTo>
                    <a:pt x="243" y="113"/>
                  </a:lnTo>
                  <a:lnTo>
                    <a:pt x="210" y="146"/>
                  </a:lnTo>
                  <a:cubicBezTo>
                    <a:pt x="198" y="161"/>
                    <a:pt x="184" y="173"/>
                    <a:pt x="169" y="173"/>
                  </a:cubicBezTo>
                  <a:cubicBezTo>
                    <a:pt x="162" y="173"/>
                    <a:pt x="158" y="173"/>
                    <a:pt x="150" y="168"/>
                  </a:cubicBezTo>
                  <a:cubicBezTo>
                    <a:pt x="127" y="157"/>
                    <a:pt x="143" y="135"/>
                    <a:pt x="143" y="120"/>
                  </a:cubicBezTo>
                  <a:cubicBezTo>
                    <a:pt x="146" y="94"/>
                    <a:pt x="139" y="75"/>
                    <a:pt x="124" y="56"/>
                  </a:cubicBezTo>
                  <a:cubicBezTo>
                    <a:pt x="127" y="52"/>
                    <a:pt x="131" y="52"/>
                    <a:pt x="139" y="52"/>
                  </a:cubicBezTo>
                  <a:cubicBezTo>
                    <a:pt x="150" y="52"/>
                    <a:pt x="162" y="56"/>
                    <a:pt x="169" y="64"/>
                  </a:cubicBezTo>
                  <a:cubicBezTo>
                    <a:pt x="180" y="71"/>
                    <a:pt x="188" y="75"/>
                    <a:pt x="198" y="75"/>
                  </a:cubicBezTo>
                  <a:cubicBezTo>
                    <a:pt x="203" y="75"/>
                    <a:pt x="206" y="75"/>
                    <a:pt x="210" y="71"/>
                  </a:cubicBezTo>
                  <a:cubicBezTo>
                    <a:pt x="206" y="49"/>
                    <a:pt x="195" y="26"/>
                    <a:pt x="172" y="19"/>
                  </a:cubicBezTo>
                  <a:cubicBezTo>
                    <a:pt x="146" y="11"/>
                    <a:pt x="120"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11"/>
            <p:cNvSpPr/>
            <p:nvPr/>
          </p:nvSpPr>
          <p:spPr>
            <a:xfrm>
              <a:off x="-1925180" y="-1128476"/>
              <a:ext cx="14182" cy="11603"/>
            </a:xfrm>
            <a:custGeom>
              <a:avLst/>
              <a:gdLst/>
              <a:ahLst/>
              <a:cxnLst/>
              <a:rect l="l" t="t" r="r" b="b"/>
              <a:pathLst>
                <a:path w="297" h="243" extrusionOk="0">
                  <a:moveTo>
                    <a:pt x="151" y="0"/>
                  </a:moveTo>
                  <a:cubicBezTo>
                    <a:pt x="120" y="0"/>
                    <a:pt x="91" y="11"/>
                    <a:pt x="56" y="37"/>
                  </a:cubicBezTo>
                  <a:cubicBezTo>
                    <a:pt x="1" y="86"/>
                    <a:pt x="1" y="206"/>
                    <a:pt x="61" y="243"/>
                  </a:cubicBezTo>
                  <a:lnTo>
                    <a:pt x="65" y="243"/>
                  </a:lnTo>
                  <a:cubicBezTo>
                    <a:pt x="87" y="202"/>
                    <a:pt x="53" y="157"/>
                    <a:pt x="83" y="120"/>
                  </a:cubicBezTo>
                  <a:cubicBezTo>
                    <a:pt x="83" y="120"/>
                    <a:pt x="83" y="116"/>
                    <a:pt x="87" y="116"/>
                  </a:cubicBezTo>
                  <a:cubicBezTo>
                    <a:pt x="101" y="86"/>
                    <a:pt x="120" y="75"/>
                    <a:pt x="146" y="75"/>
                  </a:cubicBezTo>
                  <a:cubicBezTo>
                    <a:pt x="158" y="75"/>
                    <a:pt x="173" y="79"/>
                    <a:pt x="187" y="86"/>
                  </a:cubicBezTo>
                  <a:cubicBezTo>
                    <a:pt x="213" y="97"/>
                    <a:pt x="240" y="108"/>
                    <a:pt x="266" y="108"/>
                  </a:cubicBezTo>
                  <a:cubicBezTo>
                    <a:pt x="274" y="108"/>
                    <a:pt x="285" y="108"/>
                    <a:pt x="296" y="105"/>
                  </a:cubicBezTo>
                  <a:cubicBezTo>
                    <a:pt x="251" y="34"/>
                    <a:pt x="203" y="0"/>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11"/>
            <p:cNvSpPr/>
            <p:nvPr/>
          </p:nvSpPr>
          <p:spPr>
            <a:xfrm>
              <a:off x="-2324800" y="-1153497"/>
              <a:ext cx="13800" cy="7926"/>
            </a:xfrm>
            <a:custGeom>
              <a:avLst/>
              <a:gdLst/>
              <a:ahLst/>
              <a:cxnLst/>
              <a:rect l="l" t="t" r="r" b="b"/>
              <a:pathLst>
                <a:path w="289" h="166" extrusionOk="0">
                  <a:moveTo>
                    <a:pt x="97" y="1"/>
                  </a:moveTo>
                  <a:cubicBezTo>
                    <a:pt x="71" y="1"/>
                    <a:pt x="52" y="27"/>
                    <a:pt x="34" y="45"/>
                  </a:cubicBezTo>
                  <a:cubicBezTo>
                    <a:pt x="0" y="83"/>
                    <a:pt x="11" y="150"/>
                    <a:pt x="42" y="154"/>
                  </a:cubicBezTo>
                  <a:cubicBezTo>
                    <a:pt x="78" y="158"/>
                    <a:pt x="113" y="166"/>
                    <a:pt x="154" y="166"/>
                  </a:cubicBezTo>
                  <a:cubicBezTo>
                    <a:pt x="194" y="166"/>
                    <a:pt x="243" y="154"/>
                    <a:pt x="288" y="113"/>
                  </a:cubicBezTo>
                  <a:lnTo>
                    <a:pt x="273" y="113"/>
                  </a:lnTo>
                  <a:cubicBezTo>
                    <a:pt x="199" y="113"/>
                    <a:pt x="172" y="64"/>
                    <a:pt x="139" y="27"/>
                  </a:cubicBezTo>
                  <a:cubicBezTo>
                    <a:pt x="123" y="9"/>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11"/>
            <p:cNvSpPr/>
            <p:nvPr/>
          </p:nvSpPr>
          <p:spPr>
            <a:xfrm>
              <a:off x="-2149558" y="-879317"/>
              <a:ext cx="14516" cy="12892"/>
            </a:xfrm>
            <a:custGeom>
              <a:avLst/>
              <a:gdLst/>
              <a:ahLst/>
              <a:cxnLst/>
              <a:rect l="l" t="t" r="r" b="b"/>
              <a:pathLst>
                <a:path w="304" h="270" extrusionOk="0">
                  <a:moveTo>
                    <a:pt x="154" y="0"/>
                  </a:moveTo>
                  <a:cubicBezTo>
                    <a:pt x="128" y="0"/>
                    <a:pt x="95" y="16"/>
                    <a:pt x="57" y="49"/>
                  </a:cubicBezTo>
                  <a:cubicBezTo>
                    <a:pt x="9" y="83"/>
                    <a:pt x="1" y="165"/>
                    <a:pt x="35" y="214"/>
                  </a:cubicBezTo>
                  <a:cubicBezTo>
                    <a:pt x="64" y="251"/>
                    <a:pt x="98" y="269"/>
                    <a:pt x="135" y="269"/>
                  </a:cubicBezTo>
                  <a:cubicBezTo>
                    <a:pt x="166" y="269"/>
                    <a:pt x="195" y="259"/>
                    <a:pt x="225" y="240"/>
                  </a:cubicBezTo>
                  <a:cubicBezTo>
                    <a:pt x="300" y="195"/>
                    <a:pt x="304" y="176"/>
                    <a:pt x="259" y="98"/>
                  </a:cubicBezTo>
                  <a:lnTo>
                    <a:pt x="259" y="98"/>
                  </a:lnTo>
                  <a:cubicBezTo>
                    <a:pt x="270" y="131"/>
                    <a:pt x="274" y="165"/>
                    <a:pt x="240" y="191"/>
                  </a:cubicBezTo>
                  <a:cubicBezTo>
                    <a:pt x="211" y="214"/>
                    <a:pt x="180" y="236"/>
                    <a:pt x="147" y="236"/>
                  </a:cubicBezTo>
                  <a:cubicBezTo>
                    <a:pt x="132" y="236"/>
                    <a:pt x="121" y="233"/>
                    <a:pt x="106" y="228"/>
                  </a:cubicBezTo>
                  <a:cubicBezTo>
                    <a:pt x="68" y="214"/>
                    <a:pt x="61" y="188"/>
                    <a:pt x="64" y="154"/>
                  </a:cubicBezTo>
                  <a:cubicBezTo>
                    <a:pt x="64" y="98"/>
                    <a:pt x="102" y="64"/>
                    <a:pt x="147" y="42"/>
                  </a:cubicBezTo>
                  <a:cubicBezTo>
                    <a:pt x="158" y="38"/>
                    <a:pt x="166" y="34"/>
                    <a:pt x="169" y="34"/>
                  </a:cubicBezTo>
                  <a:cubicBezTo>
                    <a:pt x="188" y="34"/>
                    <a:pt x="202" y="53"/>
                    <a:pt x="214" y="68"/>
                  </a:cubicBezTo>
                  <a:cubicBezTo>
                    <a:pt x="225" y="83"/>
                    <a:pt x="237" y="98"/>
                    <a:pt x="255" y="98"/>
                  </a:cubicBezTo>
                  <a:lnTo>
                    <a:pt x="259" y="98"/>
                  </a:lnTo>
                  <a:cubicBezTo>
                    <a:pt x="225" y="34"/>
                    <a:pt x="192"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11"/>
            <p:cNvSpPr/>
            <p:nvPr/>
          </p:nvSpPr>
          <p:spPr>
            <a:xfrm>
              <a:off x="-2098322" y="-1232380"/>
              <a:ext cx="8261" cy="9884"/>
            </a:xfrm>
            <a:custGeom>
              <a:avLst/>
              <a:gdLst/>
              <a:ahLst/>
              <a:cxnLst/>
              <a:rect l="l" t="t" r="r" b="b"/>
              <a:pathLst>
                <a:path w="173" h="207" extrusionOk="0">
                  <a:moveTo>
                    <a:pt x="113" y="1"/>
                  </a:moveTo>
                  <a:cubicBezTo>
                    <a:pt x="106" y="1"/>
                    <a:pt x="94" y="1"/>
                    <a:pt x="87" y="4"/>
                  </a:cubicBezTo>
                  <a:cubicBezTo>
                    <a:pt x="45" y="8"/>
                    <a:pt x="1" y="98"/>
                    <a:pt x="9" y="150"/>
                  </a:cubicBezTo>
                  <a:cubicBezTo>
                    <a:pt x="16" y="187"/>
                    <a:pt x="42" y="206"/>
                    <a:pt x="68" y="206"/>
                  </a:cubicBezTo>
                  <a:cubicBezTo>
                    <a:pt x="150" y="187"/>
                    <a:pt x="173" y="131"/>
                    <a:pt x="158" y="49"/>
                  </a:cubicBezTo>
                  <a:cubicBezTo>
                    <a:pt x="154" y="8"/>
                    <a:pt x="135"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11"/>
            <p:cNvSpPr/>
            <p:nvPr/>
          </p:nvSpPr>
          <p:spPr>
            <a:xfrm>
              <a:off x="-2125969" y="-1215620"/>
              <a:ext cx="9311" cy="12892"/>
            </a:xfrm>
            <a:custGeom>
              <a:avLst/>
              <a:gdLst/>
              <a:ahLst/>
              <a:cxnLst/>
              <a:rect l="l" t="t" r="r" b="b"/>
              <a:pathLst>
                <a:path w="195" h="270" extrusionOk="0">
                  <a:moveTo>
                    <a:pt x="67" y="1"/>
                  </a:moveTo>
                  <a:cubicBezTo>
                    <a:pt x="53" y="1"/>
                    <a:pt x="38" y="9"/>
                    <a:pt x="31" y="35"/>
                  </a:cubicBezTo>
                  <a:cubicBezTo>
                    <a:pt x="12" y="90"/>
                    <a:pt x="0" y="166"/>
                    <a:pt x="38" y="221"/>
                  </a:cubicBezTo>
                  <a:cubicBezTo>
                    <a:pt x="64" y="259"/>
                    <a:pt x="94" y="270"/>
                    <a:pt x="127" y="270"/>
                  </a:cubicBezTo>
                  <a:cubicBezTo>
                    <a:pt x="150" y="270"/>
                    <a:pt x="172" y="263"/>
                    <a:pt x="195" y="259"/>
                  </a:cubicBezTo>
                  <a:cubicBezTo>
                    <a:pt x="191" y="240"/>
                    <a:pt x="184" y="225"/>
                    <a:pt x="165" y="225"/>
                  </a:cubicBezTo>
                  <a:cubicBezTo>
                    <a:pt x="162" y="225"/>
                    <a:pt x="153" y="229"/>
                    <a:pt x="146" y="229"/>
                  </a:cubicBezTo>
                  <a:cubicBezTo>
                    <a:pt x="139" y="233"/>
                    <a:pt x="131" y="237"/>
                    <a:pt x="124" y="237"/>
                  </a:cubicBezTo>
                  <a:cubicBezTo>
                    <a:pt x="101" y="237"/>
                    <a:pt x="83" y="214"/>
                    <a:pt x="75" y="195"/>
                  </a:cubicBezTo>
                  <a:cubicBezTo>
                    <a:pt x="60" y="169"/>
                    <a:pt x="90" y="154"/>
                    <a:pt x="109" y="143"/>
                  </a:cubicBezTo>
                  <a:cubicBezTo>
                    <a:pt x="146" y="113"/>
                    <a:pt x="153" y="76"/>
                    <a:pt x="153" y="31"/>
                  </a:cubicBezTo>
                  <a:cubicBezTo>
                    <a:pt x="127" y="27"/>
                    <a:pt x="9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11"/>
            <p:cNvSpPr/>
            <p:nvPr/>
          </p:nvSpPr>
          <p:spPr>
            <a:xfrm>
              <a:off x="-2559539" y="-680486"/>
              <a:ext cx="15232" cy="9693"/>
            </a:xfrm>
            <a:custGeom>
              <a:avLst/>
              <a:gdLst/>
              <a:ahLst/>
              <a:cxnLst/>
              <a:rect l="l" t="t" r="r" b="b"/>
              <a:pathLst>
                <a:path w="319" h="203" extrusionOk="0">
                  <a:moveTo>
                    <a:pt x="284" y="1"/>
                  </a:moveTo>
                  <a:lnTo>
                    <a:pt x="284" y="1"/>
                  </a:lnTo>
                  <a:cubicBezTo>
                    <a:pt x="266" y="42"/>
                    <a:pt x="251" y="68"/>
                    <a:pt x="198" y="83"/>
                  </a:cubicBezTo>
                  <a:cubicBezTo>
                    <a:pt x="184" y="87"/>
                    <a:pt x="169" y="87"/>
                    <a:pt x="158" y="87"/>
                  </a:cubicBezTo>
                  <a:cubicBezTo>
                    <a:pt x="101" y="87"/>
                    <a:pt x="68" y="53"/>
                    <a:pt x="27" y="23"/>
                  </a:cubicBezTo>
                  <a:cubicBezTo>
                    <a:pt x="19" y="57"/>
                    <a:pt x="8" y="91"/>
                    <a:pt x="4" y="124"/>
                  </a:cubicBezTo>
                  <a:cubicBezTo>
                    <a:pt x="1" y="151"/>
                    <a:pt x="4" y="177"/>
                    <a:pt x="30" y="196"/>
                  </a:cubicBezTo>
                  <a:cubicBezTo>
                    <a:pt x="41" y="199"/>
                    <a:pt x="49" y="203"/>
                    <a:pt x="57" y="203"/>
                  </a:cubicBezTo>
                  <a:cubicBezTo>
                    <a:pt x="72" y="203"/>
                    <a:pt x="86" y="187"/>
                    <a:pt x="98" y="173"/>
                  </a:cubicBezTo>
                  <a:cubicBezTo>
                    <a:pt x="124" y="139"/>
                    <a:pt x="169" y="146"/>
                    <a:pt x="203" y="132"/>
                  </a:cubicBezTo>
                  <a:cubicBezTo>
                    <a:pt x="258" y="109"/>
                    <a:pt x="318" y="83"/>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11"/>
            <p:cNvSpPr/>
            <p:nvPr/>
          </p:nvSpPr>
          <p:spPr>
            <a:xfrm>
              <a:off x="-1951777" y="-1299851"/>
              <a:ext cx="11317" cy="13275"/>
            </a:xfrm>
            <a:custGeom>
              <a:avLst/>
              <a:gdLst/>
              <a:ahLst/>
              <a:cxnLst/>
              <a:rect l="l" t="t" r="r" b="b"/>
              <a:pathLst>
                <a:path w="237" h="278" extrusionOk="0">
                  <a:moveTo>
                    <a:pt x="184" y="1"/>
                  </a:moveTo>
                  <a:cubicBezTo>
                    <a:pt x="165" y="1"/>
                    <a:pt x="151" y="19"/>
                    <a:pt x="135" y="27"/>
                  </a:cubicBezTo>
                  <a:cubicBezTo>
                    <a:pt x="173" y="113"/>
                    <a:pt x="128" y="158"/>
                    <a:pt x="49" y="180"/>
                  </a:cubicBezTo>
                  <a:cubicBezTo>
                    <a:pt x="72" y="225"/>
                    <a:pt x="1" y="236"/>
                    <a:pt x="16" y="277"/>
                  </a:cubicBezTo>
                  <a:cubicBezTo>
                    <a:pt x="128" y="262"/>
                    <a:pt x="192" y="198"/>
                    <a:pt x="225" y="91"/>
                  </a:cubicBezTo>
                  <a:cubicBezTo>
                    <a:pt x="237" y="53"/>
                    <a:pt x="225" y="30"/>
                    <a:pt x="203" y="12"/>
                  </a:cubicBezTo>
                  <a:cubicBezTo>
                    <a:pt x="195" y="4"/>
                    <a:pt x="187" y="1"/>
                    <a:pt x="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11"/>
            <p:cNvSpPr/>
            <p:nvPr/>
          </p:nvSpPr>
          <p:spPr>
            <a:xfrm>
              <a:off x="-2137047" y="-1352519"/>
              <a:ext cx="10266" cy="9502"/>
            </a:xfrm>
            <a:custGeom>
              <a:avLst/>
              <a:gdLst/>
              <a:ahLst/>
              <a:cxnLst/>
              <a:rect l="l" t="t" r="r" b="b"/>
              <a:pathLst>
                <a:path w="215" h="199" extrusionOk="0">
                  <a:moveTo>
                    <a:pt x="12" y="180"/>
                  </a:moveTo>
                  <a:cubicBezTo>
                    <a:pt x="19" y="188"/>
                    <a:pt x="30" y="195"/>
                    <a:pt x="42" y="199"/>
                  </a:cubicBezTo>
                  <a:cubicBezTo>
                    <a:pt x="30" y="191"/>
                    <a:pt x="23" y="188"/>
                    <a:pt x="12" y="180"/>
                  </a:cubicBezTo>
                  <a:close/>
                  <a:moveTo>
                    <a:pt x="106" y="0"/>
                  </a:moveTo>
                  <a:cubicBezTo>
                    <a:pt x="75" y="0"/>
                    <a:pt x="42" y="8"/>
                    <a:pt x="8" y="19"/>
                  </a:cubicBezTo>
                  <a:cubicBezTo>
                    <a:pt x="12" y="27"/>
                    <a:pt x="12" y="34"/>
                    <a:pt x="12" y="42"/>
                  </a:cubicBezTo>
                  <a:cubicBezTo>
                    <a:pt x="45" y="34"/>
                    <a:pt x="80" y="27"/>
                    <a:pt x="109" y="23"/>
                  </a:cubicBezTo>
                  <a:lnTo>
                    <a:pt x="109" y="23"/>
                  </a:lnTo>
                  <a:cubicBezTo>
                    <a:pt x="87" y="64"/>
                    <a:pt x="75" y="117"/>
                    <a:pt x="23" y="117"/>
                  </a:cubicBezTo>
                  <a:cubicBezTo>
                    <a:pt x="16" y="117"/>
                    <a:pt x="8" y="117"/>
                    <a:pt x="1" y="112"/>
                  </a:cubicBezTo>
                  <a:lnTo>
                    <a:pt x="1" y="112"/>
                  </a:lnTo>
                  <a:cubicBezTo>
                    <a:pt x="4" y="147"/>
                    <a:pt x="19" y="173"/>
                    <a:pt x="42" y="199"/>
                  </a:cubicBezTo>
                  <a:cubicBezTo>
                    <a:pt x="49" y="195"/>
                    <a:pt x="57" y="195"/>
                    <a:pt x="61" y="195"/>
                  </a:cubicBezTo>
                  <a:lnTo>
                    <a:pt x="68" y="195"/>
                  </a:lnTo>
                  <a:cubicBezTo>
                    <a:pt x="165" y="195"/>
                    <a:pt x="173" y="105"/>
                    <a:pt x="214" y="57"/>
                  </a:cubicBezTo>
                  <a:cubicBezTo>
                    <a:pt x="180" y="12"/>
                    <a:pt x="142"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11"/>
            <p:cNvSpPr/>
            <p:nvPr/>
          </p:nvSpPr>
          <p:spPr>
            <a:xfrm>
              <a:off x="-2300161" y="-1363406"/>
              <a:ext cx="15949" cy="12224"/>
            </a:xfrm>
            <a:custGeom>
              <a:avLst/>
              <a:gdLst/>
              <a:ahLst/>
              <a:cxnLst/>
              <a:rect l="l" t="t" r="r" b="b"/>
              <a:pathLst>
                <a:path w="334" h="256" extrusionOk="0">
                  <a:moveTo>
                    <a:pt x="71" y="0"/>
                  </a:moveTo>
                  <a:cubicBezTo>
                    <a:pt x="7" y="71"/>
                    <a:pt x="37" y="169"/>
                    <a:pt x="0" y="247"/>
                  </a:cubicBezTo>
                  <a:cubicBezTo>
                    <a:pt x="15" y="251"/>
                    <a:pt x="26" y="255"/>
                    <a:pt x="37" y="255"/>
                  </a:cubicBezTo>
                  <a:cubicBezTo>
                    <a:pt x="59" y="255"/>
                    <a:pt x="78" y="251"/>
                    <a:pt x="101" y="244"/>
                  </a:cubicBezTo>
                  <a:cubicBezTo>
                    <a:pt x="120" y="240"/>
                    <a:pt x="138" y="236"/>
                    <a:pt x="157" y="236"/>
                  </a:cubicBezTo>
                  <a:cubicBezTo>
                    <a:pt x="168" y="236"/>
                    <a:pt x="176" y="236"/>
                    <a:pt x="183" y="240"/>
                  </a:cubicBezTo>
                  <a:cubicBezTo>
                    <a:pt x="194" y="244"/>
                    <a:pt x="206" y="244"/>
                    <a:pt x="213" y="244"/>
                  </a:cubicBezTo>
                  <a:cubicBezTo>
                    <a:pt x="280" y="244"/>
                    <a:pt x="288" y="166"/>
                    <a:pt x="333" y="139"/>
                  </a:cubicBezTo>
                  <a:lnTo>
                    <a:pt x="333" y="139"/>
                  </a:lnTo>
                  <a:cubicBezTo>
                    <a:pt x="318" y="143"/>
                    <a:pt x="303" y="147"/>
                    <a:pt x="288" y="150"/>
                  </a:cubicBezTo>
                  <a:cubicBezTo>
                    <a:pt x="261" y="169"/>
                    <a:pt x="239" y="188"/>
                    <a:pt x="206" y="188"/>
                  </a:cubicBezTo>
                  <a:lnTo>
                    <a:pt x="198" y="188"/>
                  </a:lnTo>
                  <a:cubicBezTo>
                    <a:pt x="194" y="192"/>
                    <a:pt x="187" y="192"/>
                    <a:pt x="180" y="192"/>
                  </a:cubicBezTo>
                  <a:cubicBezTo>
                    <a:pt x="168" y="192"/>
                    <a:pt x="161" y="188"/>
                    <a:pt x="149" y="188"/>
                  </a:cubicBezTo>
                  <a:cubicBezTo>
                    <a:pt x="138" y="183"/>
                    <a:pt x="127" y="183"/>
                    <a:pt x="120" y="183"/>
                  </a:cubicBezTo>
                  <a:cubicBezTo>
                    <a:pt x="101" y="183"/>
                    <a:pt x="86" y="188"/>
                    <a:pt x="68" y="206"/>
                  </a:cubicBezTo>
                  <a:cubicBezTo>
                    <a:pt x="78" y="157"/>
                    <a:pt x="41" y="109"/>
                    <a:pt x="86" y="71"/>
                  </a:cubicBezTo>
                  <a:cubicBezTo>
                    <a:pt x="82" y="49"/>
                    <a:pt x="78" y="2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11"/>
            <p:cNvSpPr/>
            <p:nvPr/>
          </p:nvSpPr>
          <p:spPr>
            <a:xfrm>
              <a:off x="-2293428" y="-1367131"/>
              <a:ext cx="9884" cy="10935"/>
            </a:xfrm>
            <a:custGeom>
              <a:avLst/>
              <a:gdLst/>
              <a:ahLst/>
              <a:cxnLst/>
              <a:rect l="l" t="t" r="r" b="b"/>
              <a:pathLst>
                <a:path w="207" h="229" extrusionOk="0">
                  <a:moveTo>
                    <a:pt x="106" y="0"/>
                  </a:moveTo>
                  <a:cubicBezTo>
                    <a:pt x="68" y="8"/>
                    <a:pt x="27" y="11"/>
                    <a:pt x="1" y="37"/>
                  </a:cubicBezTo>
                  <a:cubicBezTo>
                    <a:pt x="1" y="42"/>
                    <a:pt x="5" y="45"/>
                    <a:pt x="5" y="49"/>
                  </a:cubicBezTo>
                  <a:cubicBezTo>
                    <a:pt x="53" y="64"/>
                    <a:pt x="98" y="75"/>
                    <a:pt x="98" y="142"/>
                  </a:cubicBezTo>
                  <a:cubicBezTo>
                    <a:pt x="98" y="172"/>
                    <a:pt x="132" y="199"/>
                    <a:pt x="147" y="228"/>
                  </a:cubicBezTo>
                  <a:cubicBezTo>
                    <a:pt x="162" y="225"/>
                    <a:pt x="177" y="221"/>
                    <a:pt x="192" y="217"/>
                  </a:cubicBezTo>
                  <a:cubicBezTo>
                    <a:pt x="206" y="157"/>
                    <a:pt x="188" y="94"/>
                    <a:pt x="184" y="34"/>
                  </a:cubicBezTo>
                  <a:cubicBezTo>
                    <a:pt x="162" y="8"/>
                    <a:pt x="132" y="11"/>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11"/>
            <p:cNvSpPr/>
            <p:nvPr/>
          </p:nvSpPr>
          <p:spPr>
            <a:xfrm>
              <a:off x="-2093308" y="-721169"/>
              <a:ext cx="8977" cy="10410"/>
            </a:xfrm>
            <a:custGeom>
              <a:avLst/>
              <a:gdLst/>
              <a:ahLst/>
              <a:cxnLst/>
              <a:rect l="l" t="t" r="r" b="b"/>
              <a:pathLst>
                <a:path w="188" h="218" extrusionOk="0">
                  <a:moveTo>
                    <a:pt x="68" y="1"/>
                  </a:moveTo>
                  <a:cubicBezTo>
                    <a:pt x="49" y="1"/>
                    <a:pt x="27" y="11"/>
                    <a:pt x="1" y="38"/>
                  </a:cubicBezTo>
                  <a:cubicBezTo>
                    <a:pt x="101" y="113"/>
                    <a:pt x="101" y="139"/>
                    <a:pt x="8" y="202"/>
                  </a:cubicBezTo>
                  <a:cubicBezTo>
                    <a:pt x="19" y="213"/>
                    <a:pt x="34" y="218"/>
                    <a:pt x="49" y="218"/>
                  </a:cubicBezTo>
                  <a:cubicBezTo>
                    <a:pt x="68" y="218"/>
                    <a:pt x="83" y="213"/>
                    <a:pt x="97" y="210"/>
                  </a:cubicBezTo>
                  <a:cubicBezTo>
                    <a:pt x="116" y="202"/>
                    <a:pt x="132" y="199"/>
                    <a:pt x="146" y="199"/>
                  </a:cubicBezTo>
                  <a:lnTo>
                    <a:pt x="150" y="199"/>
                  </a:lnTo>
                  <a:cubicBezTo>
                    <a:pt x="176" y="180"/>
                    <a:pt x="187" y="154"/>
                    <a:pt x="180" y="120"/>
                  </a:cubicBezTo>
                  <a:cubicBezTo>
                    <a:pt x="168" y="97"/>
                    <a:pt x="161" y="71"/>
                    <a:pt x="146" y="53"/>
                  </a:cubicBezTo>
                  <a:cubicBezTo>
                    <a:pt x="123" y="23"/>
                    <a:pt x="97"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11"/>
            <p:cNvSpPr/>
            <p:nvPr/>
          </p:nvSpPr>
          <p:spPr>
            <a:xfrm>
              <a:off x="-2084379" y="-1065685"/>
              <a:ext cx="12701" cy="6876"/>
            </a:xfrm>
            <a:custGeom>
              <a:avLst/>
              <a:gdLst/>
              <a:ahLst/>
              <a:cxnLst/>
              <a:rect l="l" t="t" r="r" b="b"/>
              <a:pathLst>
                <a:path w="266" h="144" extrusionOk="0">
                  <a:moveTo>
                    <a:pt x="90" y="1"/>
                  </a:moveTo>
                  <a:cubicBezTo>
                    <a:pt x="79" y="1"/>
                    <a:pt x="64" y="1"/>
                    <a:pt x="53" y="4"/>
                  </a:cubicBezTo>
                  <a:cubicBezTo>
                    <a:pt x="0" y="23"/>
                    <a:pt x="23" y="61"/>
                    <a:pt x="26" y="94"/>
                  </a:cubicBezTo>
                  <a:cubicBezTo>
                    <a:pt x="31" y="116"/>
                    <a:pt x="41" y="143"/>
                    <a:pt x="60" y="143"/>
                  </a:cubicBezTo>
                  <a:cubicBezTo>
                    <a:pt x="64" y="143"/>
                    <a:pt x="67" y="139"/>
                    <a:pt x="76" y="135"/>
                  </a:cubicBezTo>
                  <a:cubicBezTo>
                    <a:pt x="105" y="113"/>
                    <a:pt x="135" y="109"/>
                    <a:pt x="169" y="109"/>
                  </a:cubicBezTo>
                  <a:lnTo>
                    <a:pt x="221" y="109"/>
                  </a:lnTo>
                  <a:cubicBezTo>
                    <a:pt x="236" y="109"/>
                    <a:pt x="250" y="109"/>
                    <a:pt x="266" y="106"/>
                  </a:cubicBezTo>
                  <a:cubicBezTo>
                    <a:pt x="250" y="87"/>
                    <a:pt x="233" y="68"/>
                    <a:pt x="228" y="42"/>
                  </a:cubicBezTo>
                  <a:cubicBezTo>
                    <a:pt x="202" y="31"/>
                    <a:pt x="180" y="20"/>
                    <a:pt x="154" y="9"/>
                  </a:cubicBezTo>
                  <a:cubicBezTo>
                    <a:pt x="131" y="4"/>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11"/>
            <p:cNvSpPr/>
            <p:nvPr/>
          </p:nvSpPr>
          <p:spPr>
            <a:xfrm>
              <a:off x="-2281634" y="-661338"/>
              <a:ext cx="11842" cy="16999"/>
            </a:xfrm>
            <a:custGeom>
              <a:avLst/>
              <a:gdLst/>
              <a:ahLst/>
              <a:cxnLst/>
              <a:rect l="l" t="t" r="r" b="b"/>
              <a:pathLst>
                <a:path w="248" h="356" extrusionOk="0">
                  <a:moveTo>
                    <a:pt x="49" y="0"/>
                  </a:moveTo>
                  <a:cubicBezTo>
                    <a:pt x="1" y="0"/>
                    <a:pt x="1" y="41"/>
                    <a:pt x="8" y="90"/>
                  </a:cubicBezTo>
                  <a:lnTo>
                    <a:pt x="12" y="90"/>
                  </a:lnTo>
                  <a:cubicBezTo>
                    <a:pt x="42" y="59"/>
                    <a:pt x="72" y="45"/>
                    <a:pt x="106" y="45"/>
                  </a:cubicBezTo>
                  <a:cubicBezTo>
                    <a:pt x="109" y="45"/>
                    <a:pt x="112" y="44"/>
                    <a:pt x="115" y="44"/>
                  </a:cubicBezTo>
                  <a:cubicBezTo>
                    <a:pt x="141" y="44"/>
                    <a:pt x="168" y="58"/>
                    <a:pt x="195" y="82"/>
                  </a:cubicBezTo>
                  <a:cubicBezTo>
                    <a:pt x="206" y="127"/>
                    <a:pt x="218" y="176"/>
                    <a:pt x="203" y="221"/>
                  </a:cubicBezTo>
                  <a:cubicBezTo>
                    <a:pt x="199" y="302"/>
                    <a:pt x="195" y="325"/>
                    <a:pt x="132" y="325"/>
                  </a:cubicBezTo>
                  <a:cubicBezTo>
                    <a:pt x="113" y="325"/>
                    <a:pt x="87" y="321"/>
                    <a:pt x="53" y="318"/>
                  </a:cubicBezTo>
                  <a:lnTo>
                    <a:pt x="53" y="321"/>
                  </a:lnTo>
                  <a:cubicBezTo>
                    <a:pt x="94" y="344"/>
                    <a:pt x="128" y="355"/>
                    <a:pt x="154" y="355"/>
                  </a:cubicBezTo>
                  <a:cubicBezTo>
                    <a:pt x="199" y="355"/>
                    <a:pt x="225" y="318"/>
                    <a:pt x="232" y="247"/>
                  </a:cubicBezTo>
                  <a:cubicBezTo>
                    <a:pt x="240" y="190"/>
                    <a:pt x="225" y="138"/>
                    <a:pt x="237" y="86"/>
                  </a:cubicBezTo>
                  <a:cubicBezTo>
                    <a:pt x="247" y="41"/>
                    <a:pt x="221" y="14"/>
                    <a:pt x="180" y="14"/>
                  </a:cubicBezTo>
                  <a:lnTo>
                    <a:pt x="154" y="14"/>
                  </a:lnTo>
                  <a:cubicBezTo>
                    <a:pt x="132" y="14"/>
                    <a:pt x="113" y="11"/>
                    <a:pt x="90" y="7"/>
                  </a:cubicBezTo>
                  <a:cubicBezTo>
                    <a:pt x="72" y="0"/>
                    <a:pt x="6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11"/>
            <p:cNvSpPr/>
            <p:nvPr/>
          </p:nvSpPr>
          <p:spPr>
            <a:xfrm>
              <a:off x="-2441692" y="-654748"/>
              <a:ext cx="16283" cy="10410"/>
            </a:xfrm>
            <a:custGeom>
              <a:avLst/>
              <a:gdLst/>
              <a:ahLst/>
              <a:cxnLst/>
              <a:rect l="l" t="t" r="r" b="b"/>
              <a:pathLst>
                <a:path w="341" h="218" extrusionOk="0">
                  <a:moveTo>
                    <a:pt x="108" y="0"/>
                  </a:moveTo>
                  <a:cubicBezTo>
                    <a:pt x="82" y="0"/>
                    <a:pt x="63" y="23"/>
                    <a:pt x="52" y="49"/>
                  </a:cubicBezTo>
                  <a:cubicBezTo>
                    <a:pt x="40" y="83"/>
                    <a:pt x="0" y="112"/>
                    <a:pt x="59" y="142"/>
                  </a:cubicBezTo>
                  <a:cubicBezTo>
                    <a:pt x="82" y="157"/>
                    <a:pt x="75" y="190"/>
                    <a:pt x="82" y="217"/>
                  </a:cubicBezTo>
                  <a:cubicBezTo>
                    <a:pt x="104" y="142"/>
                    <a:pt x="112" y="64"/>
                    <a:pt x="220" y="56"/>
                  </a:cubicBezTo>
                  <a:lnTo>
                    <a:pt x="228" y="56"/>
                  </a:lnTo>
                  <a:cubicBezTo>
                    <a:pt x="242" y="56"/>
                    <a:pt x="258" y="60"/>
                    <a:pt x="273" y="67"/>
                  </a:cubicBezTo>
                  <a:cubicBezTo>
                    <a:pt x="287" y="71"/>
                    <a:pt x="302" y="78"/>
                    <a:pt x="318" y="78"/>
                  </a:cubicBezTo>
                  <a:cubicBezTo>
                    <a:pt x="321" y="78"/>
                    <a:pt x="332" y="78"/>
                    <a:pt x="340" y="75"/>
                  </a:cubicBezTo>
                  <a:cubicBezTo>
                    <a:pt x="314" y="19"/>
                    <a:pt x="276" y="11"/>
                    <a:pt x="232" y="11"/>
                  </a:cubicBezTo>
                  <a:lnTo>
                    <a:pt x="183" y="11"/>
                  </a:lnTo>
                  <a:cubicBezTo>
                    <a:pt x="164" y="11"/>
                    <a:pt x="149" y="11"/>
                    <a:pt x="135" y="4"/>
                  </a:cubicBezTo>
                  <a:cubicBezTo>
                    <a:pt x="123" y="4"/>
                    <a:pt x="116"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11"/>
            <p:cNvSpPr/>
            <p:nvPr/>
          </p:nvSpPr>
          <p:spPr>
            <a:xfrm>
              <a:off x="-1995659" y="-1108135"/>
              <a:ext cx="10744" cy="10362"/>
            </a:xfrm>
            <a:custGeom>
              <a:avLst/>
              <a:gdLst/>
              <a:ahLst/>
              <a:cxnLst/>
              <a:rect l="l" t="t" r="r" b="b"/>
              <a:pathLst>
                <a:path w="225" h="217" extrusionOk="0">
                  <a:moveTo>
                    <a:pt x="97" y="68"/>
                  </a:moveTo>
                  <a:cubicBezTo>
                    <a:pt x="119" y="68"/>
                    <a:pt x="138" y="75"/>
                    <a:pt x="138" y="101"/>
                  </a:cubicBezTo>
                  <a:cubicBezTo>
                    <a:pt x="135" y="127"/>
                    <a:pt x="135" y="161"/>
                    <a:pt x="102" y="168"/>
                  </a:cubicBezTo>
                  <a:lnTo>
                    <a:pt x="97" y="168"/>
                  </a:lnTo>
                  <a:cubicBezTo>
                    <a:pt x="71" y="168"/>
                    <a:pt x="60" y="135"/>
                    <a:pt x="49" y="113"/>
                  </a:cubicBezTo>
                  <a:cubicBezTo>
                    <a:pt x="45" y="86"/>
                    <a:pt x="64" y="71"/>
                    <a:pt x="86" y="68"/>
                  </a:cubicBezTo>
                  <a:close/>
                  <a:moveTo>
                    <a:pt x="57" y="8"/>
                  </a:moveTo>
                  <a:cubicBezTo>
                    <a:pt x="38" y="8"/>
                    <a:pt x="0" y="86"/>
                    <a:pt x="19" y="124"/>
                  </a:cubicBezTo>
                  <a:cubicBezTo>
                    <a:pt x="38" y="168"/>
                    <a:pt x="57" y="217"/>
                    <a:pt x="116" y="217"/>
                  </a:cubicBezTo>
                  <a:lnTo>
                    <a:pt x="119" y="217"/>
                  </a:lnTo>
                  <a:cubicBezTo>
                    <a:pt x="154" y="210"/>
                    <a:pt x="224" y="101"/>
                    <a:pt x="214" y="71"/>
                  </a:cubicBezTo>
                  <a:cubicBezTo>
                    <a:pt x="183" y="1"/>
                    <a:pt x="105" y="53"/>
                    <a:pt x="60" y="11"/>
                  </a:cubicBezTo>
                  <a:cubicBezTo>
                    <a:pt x="60" y="8"/>
                    <a:pt x="60" y="8"/>
                    <a:pt x="5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11"/>
            <p:cNvSpPr/>
            <p:nvPr/>
          </p:nvSpPr>
          <p:spPr>
            <a:xfrm>
              <a:off x="-2128118" y="-1114056"/>
              <a:ext cx="17572" cy="10792"/>
            </a:xfrm>
            <a:custGeom>
              <a:avLst/>
              <a:gdLst/>
              <a:ahLst/>
              <a:cxnLst/>
              <a:rect l="l" t="t" r="r" b="b"/>
              <a:pathLst>
                <a:path w="368" h="226" extrusionOk="0">
                  <a:moveTo>
                    <a:pt x="236" y="1"/>
                  </a:moveTo>
                  <a:cubicBezTo>
                    <a:pt x="191" y="1"/>
                    <a:pt x="150" y="35"/>
                    <a:pt x="109" y="38"/>
                  </a:cubicBezTo>
                  <a:cubicBezTo>
                    <a:pt x="0" y="57"/>
                    <a:pt x="60" y="154"/>
                    <a:pt x="41" y="210"/>
                  </a:cubicBezTo>
                  <a:cubicBezTo>
                    <a:pt x="38" y="214"/>
                    <a:pt x="41" y="218"/>
                    <a:pt x="41" y="221"/>
                  </a:cubicBezTo>
                  <a:lnTo>
                    <a:pt x="41" y="225"/>
                  </a:lnTo>
                  <a:cubicBezTo>
                    <a:pt x="50" y="221"/>
                    <a:pt x="53" y="214"/>
                    <a:pt x="60" y="210"/>
                  </a:cubicBezTo>
                  <a:cubicBezTo>
                    <a:pt x="79" y="192"/>
                    <a:pt x="83" y="161"/>
                    <a:pt x="102" y="139"/>
                  </a:cubicBezTo>
                  <a:cubicBezTo>
                    <a:pt x="135" y="98"/>
                    <a:pt x="224" y="125"/>
                    <a:pt x="224" y="42"/>
                  </a:cubicBezTo>
                  <a:cubicBezTo>
                    <a:pt x="224" y="38"/>
                    <a:pt x="224" y="38"/>
                    <a:pt x="229" y="38"/>
                  </a:cubicBezTo>
                  <a:cubicBezTo>
                    <a:pt x="233" y="38"/>
                    <a:pt x="247" y="46"/>
                    <a:pt x="251" y="49"/>
                  </a:cubicBezTo>
                  <a:cubicBezTo>
                    <a:pt x="262" y="57"/>
                    <a:pt x="277" y="57"/>
                    <a:pt x="288" y="57"/>
                  </a:cubicBezTo>
                  <a:cubicBezTo>
                    <a:pt x="300" y="57"/>
                    <a:pt x="311" y="57"/>
                    <a:pt x="322" y="53"/>
                  </a:cubicBezTo>
                  <a:cubicBezTo>
                    <a:pt x="333" y="49"/>
                    <a:pt x="345" y="49"/>
                    <a:pt x="355" y="49"/>
                  </a:cubicBezTo>
                  <a:lnTo>
                    <a:pt x="367" y="49"/>
                  </a:lnTo>
                  <a:lnTo>
                    <a:pt x="364" y="42"/>
                  </a:lnTo>
                  <a:cubicBezTo>
                    <a:pt x="345" y="23"/>
                    <a:pt x="314" y="38"/>
                    <a:pt x="300" y="23"/>
                  </a:cubicBezTo>
                  <a:cubicBezTo>
                    <a:pt x="277" y="4"/>
                    <a:pt x="259"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11"/>
            <p:cNvSpPr/>
            <p:nvPr/>
          </p:nvSpPr>
          <p:spPr>
            <a:xfrm>
              <a:off x="-2202369" y="-1067977"/>
              <a:ext cx="8595" cy="15041"/>
            </a:xfrm>
            <a:custGeom>
              <a:avLst/>
              <a:gdLst/>
              <a:ahLst/>
              <a:cxnLst/>
              <a:rect l="l" t="t" r="r" b="b"/>
              <a:pathLst>
                <a:path w="180" h="315" extrusionOk="0">
                  <a:moveTo>
                    <a:pt x="38" y="0"/>
                  </a:moveTo>
                  <a:lnTo>
                    <a:pt x="38" y="0"/>
                  </a:lnTo>
                  <a:cubicBezTo>
                    <a:pt x="87" y="83"/>
                    <a:pt x="52" y="176"/>
                    <a:pt x="94" y="259"/>
                  </a:cubicBezTo>
                  <a:cubicBezTo>
                    <a:pt x="79" y="247"/>
                    <a:pt x="68" y="243"/>
                    <a:pt x="57" y="243"/>
                  </a:cubicBezTo>
                  <a:cubicBezTo>
                    <a:pt x="42" y="243"/>
                    <a:pt x="26" y="259"/>
                    <a:pt x="0" y="292"/>
                  </a:cubicBezTo>
                  <a:cubicBezTo>
                    <a:pt x="35" y="314"/>
                    <a:pt x="79" y="314"/>
                    <a:pt x="120" y="314"/>
                  </a:cubicBezTo>
                  <a:cubicBezTo>
                    <a:pt x="131" y="266"/>
                    <a:pt x="161" y="221"/>
                    <a:pt x="161" y="164"/>
                  </a:cubicBezTo>
                  <a:lnTo>
                    <a:pt x="161" y="164"/>
                  </a:lnTo>
                  <a:cubicBezTo>
                    <a:pt x="157" y="164"/>
                    <a:pt x="154" y="169"/>
                    <a:pt x="150" y="169"/>
                  </a:cubicBezTo>
                  <a:cubicBezTo>
                    <a:pt x="131" y="169"/>
                    <a:pt x="113" y="161"/>
                    <a:pt x="113" y="135"/>
                  </a:cubicBezTo>
                  <a:cubicBezTo>
                    <a:pt x="113" y="97"/>
                    <a:pt x="147" y="102"/>
                    <a:pt x="173" y="94"/>
                  </a:cubicBezTo>
                  <a:cubicBezTo>
                    <a:pt x="169" y="79"/>
                    <a:pt x="165" y="64"/>
                    <a:pt x="165" y="49"/>
                  </a:cubicBezTo>
                  <a:lnTo>
                    <a:pt x="165" y="49"/>
                  </a:lnTo>
                  <a:cubicBezTo>
                    <a:pt x="169" y="57"/>
                    <a:pt x="173" y="60"/>
                    <a:pt x="180" y="68"/>
                  </a:cubicBezTo>
                  <a:cubicBezTo>
                    <a:pt x="176" y="60"/>
                    <a:pt x="173" y="52"/>
                    <a:pt x="165" y="49"/>
                  </a:cubicBezTo>
                  <a:lnTo>
                    <a:pt x="165" y="49"/>
                  </a:lnTo>
                  <a:cubicBezTo>
                    <a:pt x="165" y="49"/>
                    <a:pt x="165" y="49"/>
                    <a:pt x="165" y="49"/>
                  </a:cubicBezTo>
                  <a:lnTo>
                    <a:pt x="150" y="49"/>
                  </a:lnTo>
                  <a:cubicBezTo>
                    <a:pt x="105" y="49"/>
                    <a:pt x="79" y="7"/>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11"/>
            <p:cNvSpPr/>
            <p:nvPr/>
          </p:nvSpPr>
          <p:spPr>
            <a:xfrm>
              <a:off x="-2057782" y="-1482113"/>
              <a:ext cx="8786" cy="9693"/>
            </a:xfrm>
            <a:custGeom>
              <a:avLst/>
              <a:gdLst/>
              <a:ahLst/>
              <a:cxnLst/>
              <a:rect l="l" t="t" r="r" b="b"/>
              <a:pathLst>
                <a:path w="184" h="203" extrusionOk="0">
                  <a:moveTo>
                    <a:pt x="109" y="0"/>
                  </a:moveTo>
                  <a:cubicBezTo>
                    <a:pt x="45" y="5"/>
                    <a:pt x="38" y="61"/>
                    <a:pt x="16" y="105"/>
                  </a:cubicBezTo>
                  <a:cubicBezTo>
                    <a:pt x="0" y="143"/>
                    <a:pt x="38" y="169"/>
                    <a:pt x="60" y="192"/>
                  </a:cubicBezTo>
                  <a:cubicBezTo>
                    <a:pt x="68" y="199"/>
                    <a:pt x="75" y="202"/>
                    <a:pt x="83" y="202"/>
                  </a:cubicBezTo>
                  <a:cubicBezTo>
                    <a:pt x="102" y="202"/>
                    <a:pt x="116" y="188"/>
                    <a:pt x="131" y="176"/>
                  </a:cubicBezTo>
                  <a:cubicBezTo>
                    <a:pt x="154" y="157"/>
                    <a:pt x="183" y="135"/>
                    <a:pt x="154" y="102"/>
                  </a:cubicBezTo>
                  <a:cubicBezTo>
                    <a:pt x="131" y="72"/>
                    <a:pt x="142" y="27"/>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11"/>
            <p:cNvSpPr/>
            <p:nvPr/>
          </p:nvSpPr>
          <p:spPr>
            <a:xfrm>
              <a:off x="-2104004" y="-1107800"/>
              <a:ext cx="6972" cy="13800"/>
            </a:xfrm>
            <a:custGeom>
              <a:avLst/>
              <a:gdLst/>
              <a:ahLst/>
              <a:cxnLst/>
              <a:rect l="l" t="t" r="r" b="b"/>
              <a:pathLst>
                <a:path w="146" h="289" extrusionOk="0">
                  <a:moveTo>
                    <a:pt x="19" y="1"/>
                  </a:moveTo>
                  <a:cubicBezTo>
                    <a:pt x="23" y="20"/>
                    <a:pt x="23" y="42"/>
                    <a:pt x="33" y="56"/>
                  </a:cubicBezTo>
                  <a:cubicBezTo>
                    <a:pt x="83" y="120"/>
                    <a:pt x="75" y="180"/>
                    <a:pt x="23" y="240"/>
                  </a:cubicBezTo>
                  <a:cubicBezTo>
                    <a:pt x="11" y="251"/>
                    <a:pt x="7" y="274"/>
                    <a:pt x="0" y="289"/>
                  </a:cubicBezTo>
                  <a:cubicBezTo>
                    <a:pt x="71" y="289"/>
                    <a:pt x="128" y="225"/>
                    <a:pt x="135" y="135"/>
                  </a:cubicBezTo>
                  <a:cubicBezTo>
                    <a:pt x="146" y="34"/>
                    <a:pt x="142" y="3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11"/>
            <p:cNvSpPr/>
            <p:nvPr/>
          </p:nvSpPr>
          <p:spPr>
            <a:xfrm>
              <a:off x="-2010510" y="-1501929"/>
              <a:ext cx="10075" cy="12749"/>
            </a:xfrm>
            <a:custGeom>
              <a:avLst/>
              <a:gdLst/>
              <a:ahLst/>
              <a:cxnLst/>
              <a:rect l="l" t="t" r="r" b="b"/>
              <a:pathLst>
                <a:path w="211" h="267" extrusionOk="0">
                  <a:moveTo>
                    <a:pt x="99" y="1"/>
                  </a:moveTo>
                  <a:cubicBezTo>
                    <a:pt x="76" y="1"/>
                    <a:pt x="54" y="8"/>
                    <a:pt x="27" y="23"/>
                  </a:cubicBezTo>
                  <a:cubicBezTo>
                    <a:pt x="46" y="27"/>
                    <a:pt x="61" y="31"/>
                    <a:pt x="80" y="39"/>
                  </a:cubicBezTo>
                  <a:cubicBezTo>
                    <a:pt x="125" y="53"/>
                    <a:pt x="166" y="72"/>
                    <a:pt x="158" y="128"/>
                  </a:cubicBezTo>
                  <a:cubicBezTo>
                    <a:pt x="154" y="169"/>
                    <a:pt x="158" y="225"/>
                    <a:pt x="90" y="225"/>
                  </a:cubicBezTo>
                  <a:cubicBezTo>
                    <a:pt x="61" y="229"/>
                    <a:pt x="31" y="232"/>
                    <a:pt x="1" y="241"/>
                  </a:cubicBezTo>
                  <a:cubicBezTo>
                    <a:pt x="20" y="258"/>
                    <a:pt x="64" y="267"/>
                    <a:pt x="102" y="267"/>
                  </a:cubicBezTo>
                  <a:cubicBezTo>
                    <a:pt x="135" y="267"/>
                    <a:pt x="166" y="263"/>
                    <a:pt x="184" y="248"/>
                  </a:cubicBezTo>
                  <a:cubicBezTo>
                    <a:pt x="211" y="229"/>
                    <a:pt x="211" y="120"/>
                    <a:pt x="184" y="68"/>
                  </a:cubicBezTo>
                  <a:cubicBezTo>
                    <a:pt x="161" y="23"/>
                    <a:pt x="132" y="1"/>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11"/>
            <p:cNvSpPr/>
            <p:nvPr/>
          </p:nvSpPr>
          <p:spPr>
            <a:xfrm>
              <a:off x="-2125110" y="-1527284"/>
              <a:ext cx="8643" cy="21153"/>
            </a:xfrm>
            <a:custGeom>
              <a:avLst/>
              <a:gdLst/>
              <a:ahLst/>
              <a:cxnLst/>
              <a:rect l="l" t="t" r="r" b="b"/>
              <a:pathLst>
                <a:path w="181" h="443" extrusionOk="0">
                  <a:moveTo>
                    <a:pt x="83" y="1"/>
                  </a:moveTo>
                  <a:cubicBezTo>
                    <a:pt x="39" y="1"/>
                    <a:pt x="31" y="42"/>
                    <a:pt x="35" y="132"/>
                  </a:cubicBezTo>
                  <a:cubicBezTo>
                    <a:pt x="35" y="154"/>
                    <a:pt x="35" y="177"/>
                    <a:pt x="27" y="199"/>
                  </a:cubicBezTo>
                  <a:cubicBezTo>
                    <a:pt x="1" y="285"/>
                    <a:pt x="57" y="353"/>
                    <a:pt x="76" y="431"/>
                  </a:cubicBezTo>
                  <a:cubicBezTo>
                    <a:pt x="76" y="439"/>
                    <a:pt x="80" y="442"/>
                    <a:pt x="87" y="442"/>
                  </a:cubicBezTo>
                  <a:cubicBezTo>
                    <a:pt x="94" y="442"/>
                    <a:pt x="106" y="431"/>
                    <a:pt x="113" y="420"/>
                  </a:cubicBezTo>
                  <a:cubicBezTo>
                    <a:pt x="91" y="394"/>
                    <a:pt x="76" y="368"/>
                    <a:pt x="76" y="334"/>
                  </a:cubicBezTo>
                  <a:cubicBezTo>
                    <a:pt x="117" y="270"/>
                    <a:pt x="65" y="211"/>
                    <a:pt x="61" y="151"/>
                  </a:cubicBezTo>
                  <a:cubicBezTo>
                    <a:pt x="54" y="80"/>
                    <a:pt x="65" y="57"/>
                    <a:pt x="128" y="46"/>
                  </a:cubicBezTo>
                  <a:cubicBezTo>
                    <a:pt x="147" y="42"/>
                    <a:pt x="161" y="39"/>
                    <a:pt x="180" y="31"/>
                  </a:cubicBezTo>
                  <a:cubicBezTo>
                    <a:pt x="135" y="13"/>
                    <a:pt x="10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11"/>
            <p:cNvSpPr/>
            <p:nvPr/>
          </p:nvSpPr>
          <p:spPr>
            <a:xfrm>
              <a:off x="-1903024" y="-1203826"/>
              <a:ext cx="10219" cy="11842"/>
            </a:xfrm>
            <a:custGeom>
              <a:avLst/>
              <a:gdLst/>
              <a:ahLst/>
              <a:cxnLst/>
              <a:rect l="l" t="t" r="r" b="b"/>
              <a:pathLst>
                <a:path w="214" h="248" extrusionOk="0">
                  <a:moveTo>
                    <a:pt x="105" y="0"/>
                  </a:moveTo>
                  <a:lnTo>
                    <a:pt x="105" y="0"/>
                  </a:lnTo>
                  <a:cubicBezTo>
                    <a:pt x="63" y="12"/>
                    <a:pt x="37" y="31"/>
                    <a:pt x="60" y="76"/>
                  </a:cubicBezTo>
                  <a:cubicBezTo>
                    <a:pt x="72" y="98"/>
                    <a:pt x="72" y="113"/>
                    <a:pt x="53" y="131"/>
                  </a:cubicBezTo>
                  <a:cubicBezTo>
                    <a:pt x="1" y="180"/>
                    <a:pt x="41" y="202"/>
                    <a:pt x="79" y="228"/>
                  </a:cubicBezTo>
                  <a:cubicBezTo>
                    <a:pt x="94" y="240"/>
                    <a:pt x="108" y="247"/>
                    <a:pt x="120" y="247"/>
                  </a:cubicBezTo>
                  <a:cubicBezTo>
                    <a:pt x="158" y="247"/>
                    <a:pt x="184" y="210"/>
                    <a:pt x="213" y="191"/>
                  </a:cubicBezTo>
                  <a:cubicBezTo>
                    <a:pt x="210" y="183"/>
                    <a:pt x="210" y="176"/>
                    <a:pt x="210" y="173"/>
                  </a:cubicBezTo>
                  <a:cubicBezTo>
                    <a:pt x="101" y="157"/>
                    <a:pt x="108" y="76"/>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11"/>
            <p:cNvSpPr/>
            <p:nvPr/>
          </p:nvSpPr>
          <p:spPr>
            <a:xfrm>
              <a:off x="-2210582" y="-739696"/>
              <a:ext cx="11126" cy="8213"/>
            </a:xfrm>
            <a:custGeom>
              <a:avLst/>
              <a:gdLst/>
              <a:ahLst/>
              <a:cxnLst/>
              <a:rect l="l" t="t" r="r" b="b"/>
              <a:pathLst>
                <a:path w="233" h="172" extrusionOk="0">
                  <a:moveTo>
                    <a:pt x="105" y="0"/>
                  </a:moveTo>
                  <a:cubicBezTo>
                    <a:pt x="64" y="0"/>
                    <a:pt x="27" y="11"/>
                    <a:pt x="12" y="33"/>
                  </a:cubicBezTo>
                  <a:cubicBezTo>
                    <a:pt x="5" y="52"/>
                    <a:pt x="0" y="75"/>
                    <a:pt x="15" y="90"/>
                  </a:cubicBezTo>
                  <a:cubicBezTo>
                    <a:pt x="50" y="127"/>
                    <a:pt x="86" y="161"/>
                    <a:pt x="139" y="171"/>
                  </a:cubicBezTo>
                  <a:lnTo>
                    <a:pt x="150" y="171"/>
                  </a:lnTo>
                  <a:cubicBezTo>
                    <a:pt x="176" y="171"/>
                    <a:pt x="184" y="149"/>
                    <a:pt x="180" y="123"/>
                  </a:cubicBezTo>
                  <a:lnTo>
                    <a:pt x="169" y="123"/>
                  </a:lnTo>
                  <a:cubicBezTo>
                    <a:pt x="157" y="127"/>
                    <a:pt x="146" y="127"/>
                    <a:pt x="135" y="127"/>
                  </a:cubicBezTo>
                  <a:cubicBezTo>
                    <a:pt x="112" y="127"/>
                    <a:pt x="94" y="119"/>
                    <a:pt x="86" y="90"/>
                  </a:cubicBezTo>
                  <a:cubicBezTo>
                    <a:pt x="83" y="75"/>
                    <a:pt x="102" y="67"/>
                    <a:pt x="117" y="63"/>
                  </a:cubicBezTo>
                  <a:cubicBezTo>
                    <a:pt x="124" y="63"/>
                    <a:pt x="131" y="59"/>
                    <a:pt x="135" y="59"/>
                  </a:cubicBezTo>
                  <a:cubicBezTo>
                    <a:pt x="169" y="59"/>
                    <a:pt x="172" y="90"/>
                    <a:pt x="180" y="123"/>
                  </a:cubicBezTo>
                  <a:cubicBezTo>
                    <a:pt x="221" y="90"/>
                    <a:pt x="233" y="52"/>
                    <a:pt x="184" y="18"/>
                  </a:cubicBezTo>
                  <a:cubicBezTo>
                    <a:pt x="165" y="7"/>
                    <a:pt x="135"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11"/>
            <p:cNvSpPr/>
            <p:nvPr/>
          </p:nvSpPr>
          <p:spPr>
            <a:xfrm>
              <a:off x="-2131365" y="-1147051"/>
              <a:ext cx="16856" cy="14659"/>
            </a:xfrm>
            <a:custGeom>
              <a:avLst/>
              <a:gdLst/>
              <a:ahLst/>
              <a:cxnLst/>
              <a:rect l="l" t="t" r="r" b="b"/>
              <a:pathLst>
                <a:path w="353" h="307" extrusionOk="0">
                  <a:moveTo>
                    <a:pt x="80" y="0"/>
                  </a:moveTo>
                  <a:lnTo>
                    <a:pt x="80" y="0"/>
                  </a:lnTo>
                  <a:cubicBezTo>
                    <a:pt x="42" y="26"/>
                    <a:pt x="28" y="64"/>
                    <a:pt x="20" y="105"/>
                  </a:cubicBezTo>
                  <a:cubicBezTo>
                    <a:pt x="1" y="191"/>
                    <a:pt x="65" y="281"/>
                    <a:pt x="158" y="300"/>
                  </a:cubicBezTo>
                  <a:cubicBezTo>
                    <a:pt x="177" y="307"/>
                    <a:pt x="196" y="307"/>
                    <a:pt x="211" y="307"/>
                  </a:cubicBezTo>
                  <a:cubicBezTo>
                    <a:pt x="285" y="307"/>
                    <a:pt x="330" y="266"/>
                    <a:pt x="353" y="183"/>
                  </a:cubicBezTo>
                  <a:lnTo>
                    <a:pt x="353" y="183"/>
                  </a:lnTo>
                  <a:cubicBezTo>
                    <a:pt x="330" y="202"/>
                    <a:pt x="315" y="228"/>
                    <a:pt x="292" y="240"/>
                  </a:cubicBezTo>
                  <a:cubicBezTo>
                    <a:pt x="259" y="255"/>
                    <a:pt x="230" y="269"/>
                    <a:pt x="196" y="269"/>
                  </a:cubicBezTo>
                  <a:cubicBezTo>
                    <a:pt x="166" y="269"/>
                    <a:pt x="140" y="258"/>
                    <a:pt x="113" y="240"/>
                  </a:cubicBezTo>
                  <a:cubicBezTo>
                    <a:pt x="50" y="191"/>
                    <a:pt x="46" y="131"/>
                    <a:pt x="65" y="67"/>
                  </a:cubicBezTo>
                  <a:cubicBezTo>
                    <a:pt x="73" y="45"/>
                    <a:pt x="8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11"/>
            <p:cNvSpPr/>
            <p:nvPr/>
          </p:nvSpPr>
          <p:spPr>
            <a:xfrm>
              <a:off x="-2177730" y="-1198287"/>
              <a:ext cx="10410" cy="9645"/>
            </a:xfrm>
            <a:custGeom>
              <a:avLst/>
              <a:gdLst/>
              <a:ahLst/>
              <a:cxnLst/>
              <a:rect l="l" t="t" r="r" b="b"/>
              <a:pathLst>
                <a:path w="218" h="202" extrusionOk="0">
                  <a:moveTo>
                    <a:pt x="38" y="0"/>
                  </a:moveTo>
                  <a:cubicBezTo>
                    <a:pt x="34" y="0"/>
                    <a:pt x="26" y="5"/>
                    <a:pt x="19" y="15"/>
                  </a:cubicBezTo>
                  <a:cubicBezTo>
                    <a:pt x="0" y="45"/>
                    <a:pt x="26" y="57"/>
                    <a:pt x="49" y="64"/>
                  </a:cubicBezTo>
                  <a:cubicBezTo>
                    <a:pt x="79" y="75"/>
                    <a:pt x="97" y="101"/>
                    <a:pt x="94" y="135"/>
                  </a:cubicBezTo>
                  <a:cubicBezTo>
                    <a:pt x="86" y="180"/>
                    <a:pt x="97" y="202"/>
                    <a:pt x="135" y="202"/>
                  </a:cubicBezTo>
                  <a:lnTo>
                    <a:pt x="154" y="202"/>
                  </a:lnTo>
                  <a:cubicBezTo>
                    <a:pt x="202" y="195"/>
                    <a:pt x="217" y="165"/>
                    <a:pt x="209" y="120"/>
                  </a:cubicBezTo>
                  <a:cubicBezTo>
                    <a:pt x="209" y="98"/>
                    <a:pt x="202" y="75"/>
                    <a:pt x="199" y="53"/>
                  </a:cubicBezTo>
                  <a:cubicBezTo>
                    <a:pt x="191" y="53"/>
                    <a:pt x="183" y="57"/>
                    <a:pt x="180" y="57"/>
                  </a:cubicBezTo>
                  <a:lnTo>
                    <a:pt x="154" y="57"/>
                  </a:lnTo>
                  <a:cubicBezTo>
                    <a:pt x="124" y="57"/>
                    <a:pt x="94" y="45"/>
                    <a:pt x="71" y="19"/>
                  </a:cubicBezTo>
                  <a:cubicBezTo>
                    <a:pt x="64" y="12"/>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11"/>
            <p:cNvSpPr/>
            <p:nvPr/>
          </p:nvSpPr>
          <p:spPr>
            <a:xfrm>
              <a:off x="-2237704" y="-1231855"/>
              <a:ext cx="13465" cy="14134"/>
            </a:xfrm>
            <a:custGeom>
              <a:avLst/>
              <a:gdLst/>
              <a:ahLst/>
              <a:cxnLst/>
              <a:rect l="l" t="t" r="r" b="b"/>
              <a:pathLst>
                <a:path w="282" h="296" extrusionOk="0">
                  <a:moveTo>
                    <a:pt x="64" y="1"/>
                  </a:moveTo>
                  <a:lnTo>
                    <a:pt x="64" y="1"/>
                  </a:lnTo>
                  <a:cubicBezTo>
                    <a:pt x="0" y="27"/>
                    <a:pt x="0" y="64"/>
                    <a:pt x="30" y="120"/>
                  </a:cubicBezTo>
                  <a:cubicBezTo>
                    <a:pt x="75" y="195"/>
                    <a:pt x="169" y="214"/>
                    <a:pt x="214" y="289"/>
                  </a:cubicBezTo>
                  <a:cubicBezTo>
                    <a:pt x="217" y="296"/>
                    <a:pt x="221" y="296"/>
                    <a:pt x="225" y="296"/>
                  </a:cubicBezTo>
                  <a:cubicBezTo>
                    <a:pt x="243" y="296"/>
                    <a:pt x="262" y="273"/>
                    <a:pt x="281" y="266"/>
                  </a:cubicBezTo>
                  <a:cubicBezTo>
                    <a:pt x="273" y="240"/>
                    <a:pt x="259" y="225"/>
                    <a:pt x="240" y="206"/>
                  </a:cubicBezTo>
                  <a:cubicBezTo>
                    <a:pt x="206" y="187"/>
                    <a:pt x="176" y="158"/>
                    <a:pt x="142" y="147"/>
                  </a:cubicBezTo>
                  <a:cubicBezTo>
                    <a:pt x="60" y="128"/>
                    <a:pt x="52" y="7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11"/>
            <p:cNvSpPr/>
            <p:nvPr/>
          </p:nvSpPr>
          <p:spPr>
            <a:xfrm>
              <a:off x="-2195971" y="-775078"/>
              <a:ext cx="9550" cy="11126"/>
            </a:xfrm>
            <a:custGeom>
              <a:avLst/>
              <a:gdLst/>
              <a:ahLst/>
              <a:cxnLst/>
              <a:rect l="l" t="t" r="r" b="b"/>
              <a:pathLst>
                <a:path w="200" h="233" extrusionOk="0">
                  <a:moveTo>
                    <a:pt x="94" y="1"/>
                  </a:moveTo>
                  <a:cubicBezTo>
                    <a:pt x="84" y="5"/>
                    <a:pt x="75" y="5"/>
                    <a:pt x="72" y="12"/>
                  </a:cubicBezTo>
                  <a:cubicBezTo>
                    <a:pt x="1" y="86"/>
                    <a:pt x="110" y="131"/>
                    <a:pt x="106" y="195"/>
                  </a:cubicBezTo>
                  <a:cubicBezTo>
                    <a:pt x="102" y="210"/>
                    <a:pt x="120" y="232"/>
                    <a:pt x="136" y="232"/>
                  </a:cubicBezTo>
                  <a:cubicBezTo>
                    <a:pt x="136" y="232"/>
                    <a:pt x="139" y="232"/>
                    <a:pt x="139" y="229"/>
                  </a:cubicBezTo>
                  <a:cubicBezTo>
                    <a:pt x="196" y="206"/>
                    <a:pt x="158" y="158"/>
                    <a:pt x="158" y="120"/>
                  </a:cubicBezTo>
                  <a:cubicBezTo>
                    <a:pt x="162" y="109"/>
                    <a:pt x="162" y="94"/>
                    <a:pt x="165" y="86"/>
                  </a:cubicBezTo>
                  <a:cubicBezTo>
                    <a:pt x="177" y="68"/>
                    <a:pt x="199" y="49"/>
                    <a:pt x="165" y="31"/>
                  </a:cubicBezTo>
                  <a:cubicBezTo>
                    <a:pt x="143" y="19"/>
                    <a:pt x="117"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11"/>
            <p:cNvSpPr/>
            <p:nvPr/>
          </p:nvSpPr>
          <p:spPr>
            <a:xfrm>
              <a:off x="-2194681" y="-1391435"/>
              <a:ext cx="9646" cy="15041"/>
            </a:xfrm>
            <a:custGeom>
              <a:avLst/>
              <a:gdLst/>
              <a:ahLst/>
              <a:cxnLst/>
              <a:rect l="l" t="t" r="r" b="b"/>
              <a:pathLst>
                <a:path w="202" h="315" extrusionOk="0">
                  <a:moveTo>
                    <a:pt x="0" y="1"/>
                  </a:moveTo>
                  <a:cubicBezTo>
                    <a:pt x="86" y="90"/>
                    <a:pt x="60" y="206"/>
                    <a:pt x="75" y="311"/>
                  </a:cubicBezTo>
                  <a:lnTo>
                    <a:pt x="79" y="315"/>
                  </a:lnTo>
                  <a:cubicBezTo>
                    <a:pt x="86" y="311"/>
                    <a:pt x="90" y="304"/>
                    <a:pt x="98" y="299"/>
                  </a:cubicBezTo>
                  <a:cubicBezTo>
                    <a:pt x="198" y="237"/>
                    <a:pt x="202" y="232"/>
                    <a:pt x="120" y="147"/>
                  </a:cubicBezTo>
                  <a:cubicBezTo>
                    <a:pt x="93" y="116"/>
                    <a:pt x="105" y="83"/>
                    <a:pt x="101" y="49"/>
                  </a:cubicBezTo>
                  <a:lnTo>
                    <a:pt x="98" y="49"/>
                  </a:lnTo>
                  <a:cubicBezTo>
                    <a:pt x="64" y="35"/>
                    <a:pt x="34" y="1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11"/>
            <p:cNvSpPr/>
            <p:nvPr/>
          </p:nvSpPr>
          <p:spPr>
            <a:xfrm>
              <a:off x="-2000864" y="-1314462"/>
              <a:ext cx="8117" cy="9120"/>
            </a:xfrm>
            <a:custGeom>
              <a:avLst/>
              <a:gdLst/>
              <a:ahLst/>
              <a:cxnLst/>
              <a:rect l="l" t="t" r="r" b="b"/>
              <a:pathLst>
                <a:path w="170" h="191" extrusionOk="0">
                  <a:moveTo>
                    <a:pt x="150" y="0"/>
                  </a:moveTo>
                  <a:lnTo>
                    <a:pt x="150" y="0"/>
                  </a:lnTo>
                  <a:cubicBezTo>
                    <a:pt x="90" y="19"/>
                    <a:pt x="27" y="0"/>
                    <a:pt x="12" y="74"/>
                  </a:cubicBezTo>
                  <a:cubicBezTo>
                    <a:pt x="1" y="135"/>
                    <a:pt x="54" y="161"/>
                    <a:pt x="98" y="183"/>
                  </a:cubicBezTo>
                  <a:cubicBezTo>
                    <a:pt x="106" y="187"/>
                    <a:pt x="116" y="190"/>
                    <a:pt x="124" y="190"/>
                  </a:cubicBezTo>
                  <a:cubicBezTo>
                    <a:pt x="154" y="190"/>
                    <a:pt x="169" y="161"/>
                    <a:pt x="150" y="135"/>
                  </a:cubicBezTo>
                  <a:cubicBezTo>
                    <a:pt x="124" y="90"/>
                    <a:pt x="139" y="5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11"/>
            <p:cNvSpPr/>
            <p:nvPr/>
          </p:nvSpPr>
          <p:spPr>
            <a:xfrm>
              <a:off x="-2205425" y="-1067977"/>
              <a:ext cx="7544" cy="13943"/>
            </a:xfrm>
            <a:custGeom>
              <a:avLst/>
              <a:gdLst/>
              <a:ahLst/>
              <a:cxnLst/>
              <a:rect l="l" t="t" r="r" b="b"/>
              <a:pathLst>
                <a:path w="158" h="292" extrusionOk="0">
                  <a:moveTo>
                    <a:pt x="99" y="0"/>
                  </a:moveTo>
                  <a:cubicBezTo>
                    <a:pt x="90" y="0"/>
                    <a:pt x="83" y="4"/>
                    <a:pt x="80" y="4"/>
                  </a:cubicBezTo>
                  <a:cubicBezTo>
                    <a:pt x="68" y="34"/>
                    <a:pt x="1" y="60"/>
                    <a:pt x="57" y="94"/>
                  </a:cubicBezTo>
                  <a:cubicBezTo>
                    <a:pt x="64" y="97"/>
                    <a:pt x="68" y="97"/>
                    <a:pt x="72" y="102"/>
                  </a:cubicBezTo>
                  <a:lnTo>
                    <a:pt x="76" y="102"/>
                  </a:lnTo>
                  <a:cubicBezTo>
                    <a:pt x="113" y="120"/>
                    <a:pt x="113" y="150"/>
                    <a:pt x="80" y="169"/>
                  </a:cubicBezTo>
                  <a:cubicBezTo>
                    <a:pt x="35" y="195"/>
                    <a:pt x="27" y="236"/>
                    <a:pt x="12" y="277"/>
                  </a:cubicBezTo>
                  <a:cubicBezTo>
                    <a:pt x="20" y="288"/>
                    <a:pt x="31" y="292"/>
                    <a:pt x="46" y="292"/>
                  </a:cubicBezTo>
                  <a:lnTo>
                    <a:pt x="64" y="292"/>
                  </a:lnTo>
                  <a:cubicBezTo>
                    <a:pt x="90" y="259"/>
                    <a:pt x="106" y="243"/>
                    <a:pt x="121" y="243"/>
                  </a:cubicBezTo>
                  <a:cubicBezTo>
                    <a:pt x="132" y="243"/>
                    <a:pt x="143" y="247"/>
                    <a:pt x="158" y="259"/>
                  </a:cubicBezTo>
                  <a:cubicBezTo>
                    <a:pt x="116" y="176"/>
                    <a:pt x="151"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11"/>
            <p:cNvSpPr/>
            <p:nvPr/>
          </p:nvSpPr>
          <p:spPr>
            <a:xfrm>
              <a:off x="-1883590" y="-1206882"/>
              <a:ext cx="10219" cy="8452"/>
            </a:xfrm>
            <a:custGeom>
              <a:avLst/>
              <a:gdLst/>
              <a:ahLst/>
              <a:cxnLst/>
              <a:rect l="l" t="t" r="r" b="b"/>
              <a:pathLst>
                <a:path w="214" h="177" extrusionOk="0">
                  <a:moveTo>
                    <a:pt x="75" y="1"/>
                  </a:moveTo>
                  <a:cubicBezTo>
                    <a:pt x="60" y="1"/>
                    <a:pt x="49" y="16"/>
                    <a:pt x="38" y="54"/>
                  </a:cubicBezTo>
                  <a:cubicBezTo>
                    <a:pt x="23" y="46"/>
                    <a:pt x="12" y="38"/>
                    <a:pt x="1" y="28"/>
                  </a:cubicBezTo>
                  <a:lnTo>
                    <a:pt x="1" y="28"/>
                  </a:lnTo>
                  <a:cubicBezTo>
                    <a:pt x="5" y="54"/>
                    <a:pt x="8" y="76"/>
                    <a:pt x="12" y="102"/>
                  </a:cubicBezTo>
                  <a:cubicBezTo>
                    <a:pt x="42" y="128"/>
                    <a:pt x="68" y="154"/>
                    <a:pt x="98" y="177"/>
                  </a:cubicBezTo>
                  <a:cubicBezTo>
                    <a:pt x="127" y="177"/>
                    <a:pt x="146" y="154"/>
                    <a:pt x="165" y="140"/>
                  </a:cubicBezTo>
                  <a:cubicBezTo>
                    <a:pt x="214" y="98"/>
                    <a:pt x="199" y="68"/>
                    <a:pt x="143" y="50"/>
                  </a:cubicBezTo>
                  <a:cubicBezTo>
                    <a:pt x="120" y="42"/>
                    <a:pt x="98"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11"/>
            <p:cNvSpPr/>
            <p:nvPr/>
          </p:nvSpPr>
          <p:spPr>
            <a:xfrm>
              <a:off x="-1983531" y="-1187400"/>
              <a:ext cx="15041" cy="11842"/>
            </a:xfrm>
            <a:custGeom>
              <a:avLst/>
              <a:gdLst/>
              <a:ahLst/>
              <a:cxnLst/>
              <a:rect l="l" t="t" r="r" b="b"/>
              <a:pathLst>
                <a:path w="315" h="248" extrusionOk="0">
                  <a:moveTo>
                    <a:pt x="101" y="1"/>
                  </a:moveTo>
                  <a:cubicBezTo>
                    <a:pt x="83" y="1"/>
                    <a:pt x="67" y="12"/>
                    <a:pt x="53" y="41"/>
                  </a:cubicBezTo>
                  <a:cubicBezTo>
                    <a:pt x="45" y="60"/>
                    <a:pt x="34" y="68"/>
                    <a:pt x="22" y="68"/>
                  </a:cubicBezTo>
                  <a:cubicBezTo>
                    <a:pt x="15" y="68"/>
                    <a:pt x="12" y="64"/>
                    <a:pt x="5" y="64"/>
                  </a:cubicBezTo>
                  <a:lnTo>
                    <a:pt x="0" y="64"/>
                  </a:lnTo>
                  <a:cubicBezTo>
                    <a:pt x="15" y="105"/>
                    <a:pt x="31" y="120"/>
                    <a:pt x="45" y="120"/>
                  </a:cubicBezTo>
                  <a:cubicBezTo>
                    <a:pt x="72" y="120"/>
                    <a:pt x="105" y="79"/>
                    <a:pt x="135" y="64"/>
                  </a:cubicBezTo>
                  <a:cubicBezTo>
                    <a:pt x="146" y="117"/>
                    <a:pt x="184" y="143"/>
                    <a:pt x="224" y="165"/>
                  </a:cubicBezTo>
                  <a:cubicBezTo>
                    <a:pt x="255" y="184"/>
                    <a:pt x="269" y="213"/>
                    <a:pt x="274" y="248"/>
                  </a:cubicBezTo>
                  <a:cubicBezTo>
                    <a:pt x="314" y="180"/>
                    <a:pt x="310" y="135"/>
                    <a:pt x="247" y="120"/>
                  </a:cubicBezTo>
                  <a:cubicBezTo>
                    <a:pt x="198" y="105"/>
                    <a:pt x="179" y="83"/>
                    <a:pt x="157" y="46"/>
                  </a:cubicBezTo>
                  <a:cubicBezTo>
                    <a:pt x="146" y="23"/>
                    <a:pt x="124"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11"/>
            <p:cNvSpPr/>
            <p:nvPr/>
          </p:nvSpPr>
          <p:spPr>
            <a:xfrm>
              <a:off x="-2073492" y="-1070460"/>
              <a:ext cx="10553" cy="10935"/>
            </a:xfrm>
            <a:custGeom>
              <a:avLst/>
              <a:gdLst/>
              <a:ahLst/>
              <a:cxnLst/>
              <a:rect l="l" t="t" r="r" b="b"/>
              <a:pathLst>
                <a:path w="221" h="229" extrusionOk="0">
                  <a:moveTo>
                    <a:pt x="139" y="0"/>
                  </a:moveTo>
                  <a:cubicBezTo>
                    <a:pt x="172" y="78"/>
                    <a:pt x="53" y="97"/>
                    <a:pt x="72" y="168"/>
                  </a:cubicBezTo>
                  <a:cubicBezTo>
                    <a:pt x="49" y="161"/>
                    <a:pt x="34" y="142"/>
                    <a:pt x="15" y="142"/>
                  </a:cubicBezTo>
                  <a:lnTo>
                    <a:pt x="0" y="142"/>
                  </a:lnTo>
                  <a:cubicBezTo>
                    <a:pt x="5" y="168"/>
                    <a:pt x="22" y="187"/>
                    <a:pt x="38" y="206"/>
                  </a:cubicBezTo>
                  <a:cubicBezTo>
                    <a:pt x="49" y="202"/>
                    <a:pt x="64" y="202"/>
                    <a:pt x="75" y="202"/>
                  </a:cubicBezTo>
                  <a:cubicBezTo>
                    <a:pt x="94" y="202"/>
                    <a:pt x="109" y="206"/>
                    <a:pt x="124" y="216"/>
                  </a:cubicBezTo>
                  <a:cubicBezTo>
                    <a:pt x="135" y="224"/>
                    <a:pt x="143" y="228"/>
                    <a:pt x="150" y="228"/>
                  </a:cubicBezTo>
                  <a:cubicBezTo>
                    <a:pt x="162" y="228"/>
                    <a:pt x="172" y="221"/>
                    <a:pt x="176" y="202"/>
                  </a:cubicBezTo>
                  <a:cubicBezTo>
                    <a:pt x="188" y="142"/>
                    <a:pt x="221" y="75"/>
                    <a:pt x="165" y="19"/>
                  </a:cubicBezTo>
                  <a:cubicBezTo>
                    <a:pt x="162" y="7"/>
                    <a:pt x="150"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11"/>
            <p:cNvSpPr/>
            <p:nvPr/>
          </p:nvSpPr>
          <p:spPr>
            <a:xfrm>
              <a:off x="-1953019" y="-1298753"/>
              <a:ext cx="9502" cy="7544"/>
            </a:xfrm>
            <a:custGeom>
              <a:avLst/>
              <a:gdLst/>
              <a:ahLst/>
              <a:cxnLst/>
              <a:rect l="l" t="t" r="r" b="b"/>
              <a:pathLst>
                <a:path w="199" h="158" extrusionOk="0">
                  <a:moveTo>
                    <a:pt x="75" y="0"/>
                  </a:moveTo>
                  <a:cubicBezTo>
                    <a:pt x="49" y="0"/>
                    <a:pt x="34" y="23"/>
                    <a:pt x="23" y="37"/>
                  </a:cubicBezTo>
                  <a:cubicBezTo>
                    <a:pt x="1" y="68"/>
                    <a:pt x="16" y="97"/>
                    <a:pt x="38" y="120"/>
                  </a:cubicBezTo>
                  <a:cubicBezTo>
                    <a:pt x="49" y="135"/>
                    <a:pt x="64" y="146"/>
                    <a:pt x="75" y="157"/>
                  </a:cubicBezTo>
                  <a:cubicBezTo>
                    <a:pt x="154" y="135"/>
                    <a:pt x="199" y="90"/>
                    <a:pt x="161" y="4"/>
                  </a:cubicBezTo>
                  <a:lnTo>
                    <a:pt x="161" y="4"/>
                  </a:lnTo>
                  <a:cubicBezTo>
                    <a:pt x="151" y="7"/>
                    <a:pt x="135" y="7"/>
                    <a:pt x="120" y="7"/>
                  </a:cubicBezTo>
                  <a:cubicBezTo>
                    <a:pt x="113" y="7"/>
                    <a:pt x="106" y="7"/>
                    <a:pt x="94" y="4"/>
                  </a:cubicBezTo>
                  <a:cubicBezTo>
                    <a:pt x="90" y="0"/>
                    <a:pt x="83"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11"/>
            <p:cNvSpPr/>
            <p:nvPr/>
          </p:nvSpPr>
          <p:spPr>
            <a:xfrm>
              <a:off x="-1851263" y="-1338958"/>
              <a:ext cx="8977" cy="12033"/>
            </a:xfrm>
            <a:custGeom>
              <a:avLst/>
              <a:gdLst/>
              <a:ahLst/>
              <a:cxnLst/>
              <a:rect l="l" t="t" r="r" b="b"/>
              <a:pathLst>
                <a:path w="188" h="252" extrusionOk="0">
                  <a:moveTo>
                    <a:pt x="120" y="1"/>
                  </a:moveTo>
                  <a:cubicBezTo>
                    <a:pt x="101" y="1"/>
                    <a:pt x="87" y="4"/>
                    <a:pt x="68" y="12"/>
                  </a:cubicBezTo>
                  <a:cubicBezTo>
                    <a:pt x="52" y="20"/>
                    <a:pt x="34" y="23"/>
                    <a:pt x="19" y="23"/>
                  </a:cubicBezTo>
                  <a:lnTo>
                    <a:pt x="16" y="23"/>
                  </a:lnTo>
                  <a:cubicBezTo>
                    <a:pt x="11" y="23"/>
                    <a:pt x="4" y="30"/>
                    <a:pt x="0" y="38"/>
                  </a:cubicBezTo>
                  <a:cubicBezTo>
                    <a:pt x="11" y="64"/>
                    <a:pt x="11" y="98"/>
                    <a:pt x="45" y="113"/>
                  </a:cubicBezTo>
                  <a:cubicBezTo>
                    <a:pt x="45" y="94"/>
                    <a:pt x="38" y="72"/>
                    <a:pt x="45" y="57"/>
                  </a:cubicBezTo>
                  <a:cubicBezTo>
                    <a:pt x="52" y="38"/>
                    <a:pt x="68" y="35"/>
                    <a:pt x="83" y="35"/>
                  </a:cubicBezTo>
                  <a:cubicBezTo>
                    <a:pt x="90" y="35"/>
                    <a:pt x="97" y="35"/>
                    <a:pt x="105" y="38"/>
                  </a:cubicBezTo>
                  <a:cubicBezTo>
                    <a:pt x="116" y="38"/>
                    <a:pt x="123" y="53"/>
                    <a:pt x="128" y="61"/>
                  </a:cubicBezTo>
                  <a:cubicBezTo>
                    <a:pt x="131" y="87"/>
                    <a:pt x="123" y="109"/>
                    <a:pt x="101" y="116"/>
                  </a:cubicBezTo>
                  <a:cubicBezTo>
                    <a:pt x="97" y="120"/>
                    <a:pt x="94" y="120"/>
                    <a:pt x="90" y="120"/>
                  </a:cubicBezTo>
                  <a:cubicBezTo>
                    <a:pt x="75" y="120"/>
                    <a:pt x="61" y="113"/>
                    <a:pt x="45" y="113"/>
                  </a:cubicBezTo>
                  <a:cubicBezTo>
                    <a:pt x="64" y="154"/>
                    <a:pt x="42" y="199"/>
                    <a:pt x="61" y="251"/>
                  </a:cubicBezTo>
                  <a:cubicBezTo>
                    <a:pt x="97" y="221"/>
                    <a:pt x="146" y="210"/>
                    <a:pt x="146" y="158"/>
                  </a:cubicBezTo>
                  <a:cubicBezTo>
                    <a:pt x="146" y="113"/>
                    <a:pt x="187" y="64"/>
                    <a:pt x="165" y="27"/>
                  </a:cubicBezTo>
                  <a:cubicBezTo>
                    <a:pt x="150" y="8"/>
                    <a:pt x="13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11"/>
            <p:cNvSpPr/>
            <p:nvPr/>
          </p:nvSpPr>
          <p:spPr>
            <a:xfrm>
              <a:off x="-2163453" y="-1248424"/>
              <a:ext cx="12176" cy="10362"/>
            </a:xfrm>
            <a:custGeom>
              <a:avLst/>
              <a:gdLst/>
              <a:ahLst/>
              <a:cxnLst/>
              <a:rect l="l" t="t" r="r" b="b"/>
              <a:pathLst>
                <a:path w="255" h="217" extrusionOk="0">
                  <a:moveTo>
                    <a:pt x="127" y="0"/>
                  </a:moveTo>
                  <a:cubicBezTo>
                    <a:pt x="112" y="0"/>
                    <a:pt x="94" y="4"/>
                    <a:pt x="79" y="11"/>
                  </a:cubicBezTo>
                  <a:cubicBezTo>
                    <a:pt x="38" y="23"/>
                    <a:pt x="0" y="63"/>
                    <a:pt x="12" y="104"/>
                  </a:cubicBezTo>
                  <a:cubicBezTo>
                    <a:pt x="19" y="153"/>
                    <a:pt x="49" y="206"/>
                    <a:pt x="109" y="206"/>
                  </a:cubicBezTo>
                  <a:lnTo>
                    <a:pt x="120" y="206"/>
                  </a:lnTo>
                  <a:cubicBezTo>
                    <a:pt x="131" y="206"/>
                    <a:pt x="143" y="209"/>
                    <a:pt x="153" y="213"/>
                  </a:cubicBezTo>
                  <a:cubicBezTo>
                    <a:pt x="165" y="213"/>
                    <a:pt x="176" y="217"/>
                    <a:pt x="188" y="217"/>
                  </a:cubicBezTo>
                  <a:cubicBezTo>
                    <a:pt x="202" y="217"/>
                    <a:pt x="221" y="209"/>
                    <a:pt x="232" y="191"/>
                  </a:cubicBezTo>
                  <a:cubicBezTo>
                    <a:pt x="255" y="149"/>
                    <a:pt x="224" y="127"/>
                    <a:pt x="206" y="97"/>
                  </a:cubicBezTo>
                  <a:cubicBezTo>
                    <a:pt x="179" y="127"/>
                    <a:pt x="179" y="183"/>
                    <a:pt x="135" y="183"/>
                  </a:cubicBezTo>
                  <a:cubicBezTo>
                    <a:pt x="124" y="183"/>
                    <a:pt x="117" y="180"/>
                    <a:pt x="105" y="175"/>
                  </a:cubicBezTo>
                  <a:cubicBezTo>
                    <a:pt x="72" y="165"/>
                    <a:pt x="45" y="142"/>
                    <a:pt x="49" y="101"/>
                  </a:cubicBezTo>
                  <a:cubicBezTo>
                    <a:pt x="53" y="68"/>
                    <a:pt x="79" y="52"/>
                    <a:pt x="109" y="45"/>
                  </a:cubicBezTo>
                  <a:cubicBezTo>
                    <a:pt x="120" y="45"/>
                    <a:pt x="127" y="41"/>
                    <a:pt x="135" y="41"/>
                  </a:cubicBezTo>
                  <a:cubicBezTo>
                    <a:pt x="157" y="41"/>
                    <a:pt x="176" y="49"/>
                    <a:pt x="198" y="56"/>
                  </a:cubicBezTo>
                  <a:cubicBezTo>
                    <a:pt x="184" y="15"/>
                    <a:pt x="157"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11"/>
            <p:cNvSpPr/>
            <p:nvPr/>
          </p:nvSpPr>
          <p:spPr>
            <a:xfrm>
              <a:off x="-2241811" y="-1350896"/>
              <a:ext cx="11651" cy="5587"/>
            </a:xfrm>
            <a:custGeom>
              <a:avLst/>
              <a:gdLst/>
              <a:ahLst/>
              <a:cxnLst/>
              <a:rect l="l" t="t" r="r" b="b"/>
              <a:pathLst>
                <a:path w="244" h="117" extrusionOk="0">
                  <a:moveTo>
                    <a:pt x="120" y="0"/>
                  </a:moveTo>
                  <a:cubicBezTo>
                    <a:pt x="79" y="0"/>
                    <a:pt x="38" y="11"/>
                    <a:pt x="0" y="45"/>
                  </a:cubicBezTo>
                  <a:cubicBezTo>
                    <a:pt x="34" y="61"/>
                    <a:pt x="64" y="68"/>
                    <a:pt x="86" y="78"/>
                  </a:cubicBezTo>
                  <a:cubicBezTo>
                    <a:pt x="131" y="101"/>
                    <a:pt x="157" y="116"/>
                    <a:pt x="176" y="116"/>
                  </a:cubicBezTo>
                  <a:cubicBezTo>
                    <a:pt x="202" y="116"/>
                    <a:pt x="214" y="87"/>
                    <a:pt x="243" y="11"/>
                  </a:cubicBezTo>
                  <a:cubicBezTo>
                    <a:pt x="202" y="8"/>
                    <a:pt x="16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11"/>
            <p:cNvSpPr/>
            <p:nvPr/>
          </p:nvSpPr>
          <p:spPr>
            <a:xfrm>
              <a:off x="-1981764" y="-1178470"/>
              <a:ext cx="9168" cy="9359"/>
            </a:xfrm>
            <a:custGeom>
              <a:avLst/>
              <a:gdLst/>
              <a:ahLst/>
              <a:cxnLst/>
              <a:rect l="l" t="t" r="r" b="b"/>
              <a:pathLst>
                <a:path w="192" h="196" extrusionOk="0">
                  <a:moveTo>
                    <a:pt x="142" y="0"/>
                  </a:moveTo>
                  <a:cubicBezTo>
                    <a:pt x="125" y="23"/>
                    <a:pt x="125" y="61"/>
                    <a:pt x="90" y="61"/>
                  </a:cubicBezTo>
                  <a:cubicBezTo>
                    <a:pt x="16" y="64"/>
                    <a:pt x="4" y="116"/>
                    <a:pt x="1" y="173"/>
                  </a:cubicBezTo>
                  <a:cubicBezTo>
                    <a:pt x="8" y="180"/>
                    <a:pt x="16" y="187"/>
                    <a:pt x="27" y="195"/>
                  </a:cubicBezTo>
                  <a:cubicBezTo>
                    <a:pt x="87" y="161"/>
                    <a:pt x="169" y="154"/>
                    <a:pt x="192" y="71"/>
                  </a:cubicBezTo>
                  <a:cubicBezTo>
                    <a:pt x="177" y="49"/>
                    <a:pt x="161" y="2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11"/>
            <p:cNvSpPr/>
            <p:nvPr/>
          </p:nvSpPr>
          <p:spPr>
            <a:xfrm>
              <a:off x="-2127593" y="-1150107"/>
              <a:ext cx="16283" cy="11842"/>
            </a:xfrm>
            <a:custGeom>
              <a:avLst/>
              <a:gdLst/>
              <a:ahLst/>
              <a:cxnLst/>
              <a:rect l="l" t="t" r="r" b="b"/>
              <a:pathLst>
                <a:path w="341" h="248" extrusionOk="0">
                  <a:moveTo>
                    <a:pt x="135" y="0"/>
                  </a:moveTo>
                  <a:cubicBezTo>
                    <a:pt x="87" y="0"/>
                    <a:pt x="39" y="16"/>
                    <a:pt x="1" y="64"/>
                  </a:cubicBezTo>
                  <a:cubicBezTo>
                    <a:pt x="27" y="61"/>
                    <a:pt x="49" y="57"/>
                    <a:pt x="72" y="53"/>
                  </a:cubicBezTo>
                  <a:cubicBezTo>
                    <a:pt x="98" y="45"/>
                    <a:pt x="124" y="38"/>
                    <a:pt x="151" y="38"/>
                  </a:cubicBezTo>
                  <a:cubicBezTo>
                    <a:pt x="173" y="38"/>
                    <a:pt x="196" y="45"/>
                    <a:pt x="213" y="72"/>
                  </a:cubicBezTo>
                  <a:cubicBezTo>
                    <a:pt x="300" y="109"/>
                    <a:pt x="251" y="191"/>
                    <a:pt x="274" y="247"/>
                  </a:cubicBezTo>
                  <a:cubicBezTo>
                    <a:pt x="341" y="180"/>
                    <a:pt x="318" y="27"/>
                    <a:pt x="232" y="12"/>
                  </a:cubicBezTo>
                  <a:cubicBezTo>
                    <a:pt x="199" y="8"/>
                    <a:pt x="16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11"/>
            <p:cNvSpPr/>
            <p:nvPr/>
          </p:nvSpPr>
          <p:spPr>
            <a:xfrm>
              <a:off x="-2223045" y="-1131198"/>
              <a:ext cx="9120" cy="16140"/>
            </a:xfrm>
            <a:custGeom>
              <a:avLst/>
              <a:gdLst/>
              <a:ahLst/>
              <a:cxnLst/>
              <a:rect l="l" t="t" r="r" b="b"/>
              <a:pathLst>
                <a:path w="191" h="338" extrusionOk="0">
                  <a:moveTo>
                    <a:pt x="97" y="1"/>
                  </a:moveTo>
                  <a:cubicBezTo>
                    <a:pt x="86" y="1"/>
                    <a:pt x="75" y="13"/>
                    <a:pt x="64" y="35"/>
                  </a:cubicBezTo>
                  <a:cubicBezTo>
                    <a:pt x="71" y="35"/>
                    <a:pt x="75" y="31"/>
                    <a:pt x="82" y="31"/>
                  </a:cubicBezTo>
                  <a:cubicBezTo>
                    <a:pt x="97" y="31"/>
                    <a:pt x="109" y="39"/>
                    <a:pt x="109" y="53"/>
                  </a:cubicBezTo>
                  <a:cubicBezTo>
                    <a:pt x="119" y="128"/>
                    <a:pt x="131" y="203"/>
                    <a:pt x="127" y="274"/>
                  </a:cubicBezTo>
                  <a:cubicBezTo>
                    <a:pt x="127" y="289"/>
                    <a:pt x="56" y="282"/>
                    <a:pt x="26" y="308"/>
                  </a:cubicBezTo>
                  <a:cubicBezTo>
                    <a:pt x="19" y="315"/>
                    <a:pt x="7" y="322"/>
                    <a:pt x="0" y="327"/>
                  </a:cubicBezTo>
                  <a:cubicBezTo>
                    <a:pt x="30" y="334"/>
                    <a:pt x="56" y="337"/>
                    <a:pt x="78" y="337"/>
                  </a:cubicBezTo>
                  <a:cubicBezTo>
                    <a:pt x="164" y="337"/>
                    <a:pt x="190" y="296"/>
                    <a:pt x="176" y="192"/>
                  </a:cubicBezTo>
                  <a:cubicBezTo>
                    <a:pt x="168" y="136"/>
                    <a:pt x="149" y="80"/>
                    <a:pt x="127" y="27"/>
                  </a:cubicBezTo>
                  <a:cubicBezTo>
                    <a:pt x="119" y="13"/>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11"/>
            <p:cNvSpPr/>
            <p:nvPr/>
          </p:nvSpPr>
          <p:spPr>
            <a:xfrm>
              <a:off x="-2292187" y="-1310738"/>
              <a:ext cx="13465" cy="6446"/>
            </a:xfrm>
            <a:custGeom>
              <a:avLst/>
              <a:gdLst/>
              <a:ahLst/>
              <a:cxnLst/>
              <a:rect l="l" t="t" r="r" b="b"/>
              <a:pathLst>
                <a:path w="282" h="135" extrusionOk="0">
                  <a:moveTo>
                    <a:pt x="206" y="0"/>
                  </a:moveTo>
                  <a:cubicBezTo>
                    <a:pt x="203" y="22"/>
                    <a:pt x="192" y="41"/>
                    <a:pt x="170" y="53"/>
                  </a:cubicBezTo>
                  <a:cubicBezTo>
                    <a:pt x="113" y="38"/>
                    <a:pt x="49" y="53"/>
                    <a:pt x="1" y="15"/>
                  </a:cubicBezTo>
                  <a:lnTo>
                    <a:pt x="1" y="15"/>
                  </a:lnTo>
                  <a:cubicBezTo>
                    <a:pt x="5" y="45"/>
                    <a:pt x="9" y="75"/>
                    <a:pt x="13" y="105"/>
                  </a:cubicBezTo>
                  <a:cubicBezTo>
                    <a:pt x="35" y="86"/>
                    <a:pt x="54" y="79"/>
                    <a:pt x="72" y="79"/>
                  </a:cubicBezTo>
                  <a:cubicBezTo>
                    <a:pt x="99" y="79"/>
                    <a:pt x="125" y="94"/>
                    <a:pt x="147" y="109"/>
                  </a:cubicBezTo>
                  <a:cubicBezTo>
                    <a:pt x="166" y="124"/>
                    <a:pt x="188" y="135"/>
                    <a:pt x="206" y="135"/>
                  </a:cubicBezTo>
                  <a:cubicBezTo>
                    <a:pt x="222" y="135"/>
                    <a:pt x="241" y="124"/>
                    <a:pt x="251" y="101"/>
                  </a:cubicBezTo>
                  <a:cubicBezTo>
                    <a:pt x="282" y="53"/>
                    <a:pt x="263" y="15"/>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11"/>
            <p:cNvSpPr/>
            <p:nvPr/>
          </p:nvSpPr>
          <p:spPr>
            <a:xfrm>
              <a:off x="-2014234" y="-1500831"/>
              <a:ext cx="8070" cy="10409"/>
            </a:xfrm>
            <a:custGeom>
              <a:avLst/>
              <a:gdLst/>
              <a:ahLst/>
              <a:cxnLst/>
              <a:rect l="l" t="t" r="r" b="b"/>
              <a:pathLst>
                <a:path w="169" h="218" extrusionOk="0">
                  <a:moveTo>
                    <a:pt x="105" y="0"/>
                  </a:moveTo>
                  <a:cubicBezTo>
                    <a:pt x="98" y="0"/>
                    <a:pt x="90" y="4"/>
                    <a:pt x="82" y="4"/>
                  </a:cubicBezTo>
                  <a:cubicBezTo>
                    <a:pt x="1" y="78"/>
                    <a:pt x="1" y="101"/>
                    <a:pt x="79" y="218"/>
                  </a:cubicBezTo>
                  <a:cubicBezTo>
                    <a:pt x="109" y="209"/>
                    <a:pt x="139" y="206"/>
                    <a:pt x="168" y="202"/>
                  </a:cubicBezTo>
                  <a:cubicBezTo>
                    <a:pt x="161" y="131"/>
                    <a:pt x="120" y="97"/>
                    <a:pt x="42" y="83"/>
                  </a:cubicBezTo>
                  <a:cubicBezTo>
                    <a:pt x="98" y="64"/>
                    <a:pt x="139" y="56"/>
                    <a:pt x="158" y="16"/>
                  </a:cubicBezTo>
                  <a:cubicBezTo>
                    <a:pt x="139" y="8"/>
                    <a:pt x="124" y="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11"/>
            <p:cNvSpPr/>
            <p:nvPr/>
          </p:nvSpPr>
          <p:spPr>
            <a:xfrm>
              <a:off x="-2245535" y="-737069"/>
              <a:ext cx="10028" cy="7210"/>
            </a:xfrm>
            <a:custGeom>
              <a:avLst/>
              <a:gdLst/>
              <a:ahLst/>
              <a:cxnLst/>
              <a:rect l="l" t="t" r="r" b="b"/>
              <a:pathLst>
                <a:path w="210" h="151" extrusionOk="0">
                  <a:moveTo>
                    <a:pt x="0" y="1"/>
                  </a:moveTo>
                  <a:lnTo>
                    <a:pt x="0" y="1"/>
                  </a:lnTo>
                  <a:cubicBezTo>
                    <a:pt x="7" y="68"/>
                    <a:pt x="30" y="125"/>
                    <a:pt x="101" y="151"/>
                  </a:cubicBezTo>
                  <a:cubicBezTo>
                    <a:pt x="109" y="147"/>
                    <a:pt x="116" y="147"/>
                    <a:pt x="123" y="147"/>
                  </a:cubicBezTo>
                  <a:cubicBezTo>
                    <a:pt x="142" y="113"/>
                    <a:pt x="209" y="125"/>
                    <a:pt x="194" y="72"/>
                  </a:cubicBezTo>
                  <a:cubicBezTo>
                    <a:pt x="183" y="38"/>
                    <a:pt x="157" y="4"/>
                    <a:pt x="116" y="4"/>
                  </a:cubicBezTo>
                  <a:cubicBezTo>
                    <a:pt x="109" y="4"/>
                    <a:pt x="104" y="4"/>
                    <a:pt x="97" y="8"/>
                  </a:cubicBezTo>
                  <a:cubicBezTo>
                    <a:pt x="86" y="30"/>
                    <a:pt x="75" y="38"/>
                    <a:pt x="64" y="38"/>
                  </a:cubicBezTo>
                  <a:cubicBezTo>
                    <a:pt x="41" y="38"/>
                    <a:pt x="23" y="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11"/>
            <p:cNvSpPr/>
            <p:nvPr/>
          </p:nvSpPr>
          <p:spPr>
            <a:xfrm>
              <a:off x="-2242336" y="-742561"/>
              <a:ext cx="8213" cy="12510"/>
            </a:xfrm>
            <a:custGeom>
              <a:avLst/>
              <a:gdLst/>
              <a:ahLst/>
              <a:cxnLst/>
              <a:rect l="l" t="t" r="r" b="b"/>
              <a:pathLst>
                <a:path w="172" h="262" extrusionOk="0">
                  <a:moveTo>
                    <a:pt x="172" y="0"/>
                  </a:moveTo>
                  <a:lnTo>
                    <a:pt x="172" y="0"/>
                  </a:lnTo>
                  <a:cubicBezTo>
                    <a:pt x="120" y="11"/>
                    <a:pt x="78" y="45"/>
                    <a:pt x="34" y="67"/>
                  </a:cubicBezTo>
                  <a:cubicBezTo>
                    <a:pt x="0" y="86"/>
                    <a:pt x="19" y="105"/>
                    <a:pt x="30" y="123"/>
                  </a:cubicBezTo>
                  <a:cubicBezTo>
                    <a:pt x="37" y="119"/>
                    <a:pt x="42" y="119"/>
                    <a:pt x="49" y="119"/>
                  </a:cubicBezTo>
                  <a:cubicBezTo>
                    <a:pt x="90" y="119"/>
                    <a:pt x="116" y="153"/>
                    <a:pt x="127" y="187"/>
                  </a:cubicBezTo>
                  <a:cubicBezTo>
                    <a:pt x="142" y="240"/>
                    <a:pt x="75" y="228"/>
                    <a:pt x="56" y="262"/>
                  </a:cubicBezTo>
                  <a:cubicBezTo>
                    <a:pt x="154" y="254"/>
                    <a:pt x="168" y="240"/>
                    <a:pt x="154" y="168"/>
                  </a:cubicBezTo>
                  <a:cubicBezTo>
                    <a:pt x="142" y="109"/>
                    <a:pt x="157" y="56"/>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11"/>
            <p:cNvSpPr/>
            <p:nvPr/>
          </p:nvSpPr>
          <p:spPr>
            <a:xfrm>
              <a:off x="-2118854" y="-762759"/>
              <a:ext cx="8643" cy="11460"/>
            </a:xfrm>
            <a:custGeom>
              <a:avLst/>
              <a:gdLst/>
              <a:ahLst/>
              <a:cxnLst/>
              <a:rect l="l" t="t" r="r" b="b"/>
              <a:pathLst>
                <a:path w="181" h="240" extrusionOk="0">
                  <a:moveTo>
                    <a:pt x="80" y="0"/>
                  </a:moveTo>
                  <a:cubicBezTo>
                    <a:pt x="61" y="19"/>
                    <a:pt x="42" y="42"/>
                    <a:pt x="23" y="61"/>
                  </a:cubicBezTo>
                  <a:cubicBezTo>
                    <a:pt x="8" y="128"/>
                    <a:pt x="1" y="192"/>
                    <a:pt x="57" y="240"/>
                  </a:cubicBezTo>
                  <a:cubicBezTo>
                    <a:pt x="46" y="195"/>
                    <a:pt x="35" y="150"/>
                    <a:pt x="98" y="135"/>
                  </a:cubicBezTo>
                  <a:cubicBezTo>
                    <a:pt x="154" y="120"/>
                    <a:pt x="125" y="38"/>
                    <a:pt x="180" y="30"/>
                  </a:cubicBezTo>
                  <a:cubicBezTo>
                    <a:pt x="154" y="8"/>
                    <a:pt x="125"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11"/>
            <p:cNvSpPr/>
            <p:nvPr/>
          </p:nvSpPr>
          <p:spPr>
            <a:xfrm>
              <a:off x="-1984390" y="-1380166"/>
              <a:ext cx="7688" cy="8070"/>
            </a:xfrm>
            <a:custGeom>
              <a:avLst/>
              <a:gdLst/>
              <a:ahLst/>
              <a:cxnLst/>
              <a:rect l="l" t="t" r="r" b="b"/>
              <a:pathLst>
                <a:path w="161" h="169" extrusionOk="0">
                  <a:moveTo>
                    <a:pt x="45" y="1"/>
                  </a:moveTo>
                  <a:cubicBezTo>
                    <a:pt x="18" y="1"/>
                    <a:pt x="11" y="27"/>
                    <a:pt x="0" y="90"/>
                  </a:cubicBezTo>
                  <a:cubicBezTo>
                    <a:pt x="37" y="98"/>
                    <a:pt x="49" y="120"/>
                    <a:pt x="33" y="153"/>
                  </a:cubicBezTo>
                  <a:cubicBezTo>
                    <a:pt x="52" y="158"/>
                    <a:pt x="71" y="168"/>
                    <a:pt x="90" y="168"/>
                  </a:cubicBezTo>
                  <a:cubicBezTo>
                    <a:pt x="97" y="168"/>
                    <a:pt x="101" y="165"/>
                    <a:pt x="108" y="165"/>
                  </a:cubicBezTo>
                  <a:cubicBezTo>
                    <a:pt x="135" y="116"/>
                    <a:pt x="161" y="68"/>
                    <a:pt x="104" y="23"/>
                  </a:cubicBezTo>
                  <a:cubicBezTo>
                    <a:pt x="75" y="8"/>
                    <a:pt x="5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11"/>
            <p:cNvSpPr/>
            <p:nvPr/>
          </p:nvSpPr>
          <p:spPr>
            <a:xfrm>
              <a:off x="-2161352" y="-1246514"/>
              <a:ext cx="7783" cy="6876"/>
            </a:xfrm>
            <a:custGeom>
              <a:avLst/>
              <a:gdLst/>
              <a:ahLst/>
              <a:cxnLst/>
              <a:rect l="l" t="t" r="r" b="b"/>
              <a:pathLst>
                <a:path w="163" h="144" extrusionOk="0">
                  <a:moveTo>
                    <a:pt x="91" y="1"/>
                  </a:moveTo>
                  <a:cubicBezTo>
                    <a:pt x="83" y="1"/>
                    <a:pt x="76" y="5"/>
                    <a:pt x="65" y="5"/>
                  </a:cubicBezTo>
                  <a:cubicBezTo>
                    <a:pt x="35" y="12"/>
                    <a:pt x="9" y="28"/>
                    <a:pt x="5" y="61"/>
                  </a:cubicBezTo>
                  <a:cubicBezTo>
                    <a:pt x="1" y="102"/>
                    <a:pt x="28" y="125"/>
                    <a:pt x="61" y="135"/>
                  </a:cubicBezTo>
                  <a:cubicBezTo>
                    <a:pt x="73" y="140"/>
                    <a:pt x="80" y="143"/>
                    <a:pt x="91" y="143"/>
                  </a:cubicBezTo>
                  <a:cubicBezTo>
                    <a:pt x="135" y="143"/>
                    <a:pt x="135" y="87"/>
                    <a:pt x="162" y="57"/>
                  </a:cubicBezTo>
                  <a:cubicBezTo>
                    <a:pt x="158" y="46"/>
                    <a:pt x="158" y="31"/>
                    <a:pt x="154" y="16"/>
                  </a:cubicBezTo>
                  <a:cubicBezTo>
                    <a:pt x="132" y="9"/>
                    <a:pt x="113"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11"/>
            <p:cNvSpPr/>
            <p:nvPr/>
          </p:nvSpPr>
          <p:spPr>
            <a:xfrm>
              <a:off x="-2121481" y="-1467979"/>
              <a:ext cx="13227" cy="10935"/>
            </a:xfrm>
            <a:custGeom>
              <a:avLst/>
              <a:gdLst/>
              <a:ahLst/>
              <a:cxnLst/>
              <a:rect l="l" t="t" r="r" b="b"/>
              <a:pathLst>
                <a:path w="277" h="229" extrusionOk="0">
                  <a:moveTo>
                    <a:pt x="194" y="1"/>
                  </a:moveTo>
                  <a:cubicBezTo>
                    <a:pt x="198" y="15"/>
                    <a:pt x="194" y="34"/>
                    <a:pt x="206" y="45"/>
                  </a:cubicBezTo>
                  <a:cubicBezTo>
                    <a:pt x="242" y="94"/>
                    <a:pt x="225" y="135"/>
                    <a:pt x="180" y="161"/>
                  </a:cubicBezTo>
                  <a:cubicBezTo>
                    <a:pt x="161" y="172"/>
                    <a:pt x="142" y="180"/>
                    <a:pt x="127" y="180"/>
                  </a:cubicBezTo>
                  <a:cubicBezTo>
                    <a:pt x="97" y="180"/>
                    <a:pt x="75" y="161"/>
                    <a:pt x="52" y="127"/>
                  </a:cubicBezTo>
                  <a:cubicBezTo>
                    <a:pt x="41" y="105"/>
                    <a:pt x="18" y="86"/>
                    <a:pt x="15" y="60"/>
                  </a:cubicBezTo>
                  <a:lnTo>
                    <a:pt x="15" y="60"/>
                  </a:lnTo>
                  <a:cubicBezTo>
                    <a:pt x="0" y="127"/>
                    <a:pt x="30" y="194"/>
                    <a:pt x="94" y="217"/>
                  </a:cubicBezTo>
                  <a:cubicBezTo>
                    <a:pt x="108" y="225"/>
                    <a:pt x="127" y="228"/>
                    <a:pt x="142" y="228"/>
                  </a:cubicBezTo>
                  <a:cubicBezTo>
                    <a:pt x="175" y="228"/>
                    <a:pt x="206" y="210"/>
                    <a:pt x="232" y="165"/>
                  </a:cubicBezTo>
                  <a:cubicBezTo>
                    <a:pt x="277" y="94"/>
                    <a:pt x="254" y="45"/>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11"/>
            <p:cNvSpPr/>
            <p:nvPr/>
          </p:nvSpPr>
          <p:spPr>
            <a:xfrm>
              <a:off x="-1989070" y="-1413926"/>
              <a:ext cx="8786" cy="8786"/>
            </a:xfrm>
            <a:custGeom>
              <a:avLst/>
              <a:gdLst/>
              <a:ahLst/>
              <a:cxnLst/>
              <a:rect l="l" t="t" r="r" b="b"/>
              <a:pathLst>
                <a:path w="184" h="184" extrusionOk="0">
                  <a:moveTo>
                    <a:pt x="94" y="46"/>
                  </a:moveTo>
                  <a:cubicBezTo>
                    <a:pt x="109" y="46"/>
                    <a:pt x="121" y="57"/>
                    <a:pt x="124" y="75"/>
                  </a:cubicBezTo>
                  <a:cubicBezTo>
                    <a:pt x="128" y="98"/>
                    <a:pt x="116" y="113"/>
                    <a:pt x="102" y="125"/>
                  </a:cubicBezTo>
                  <a:cubicBezTo>
                    <a:pt x="79" y="125"/>
                    <a:pt x="64" y="109"/>
                    <a:pt x="60" y="90"/>
                  </a:cubicBezTo>
                  <a:cubicBezTo>
                    <a:pt x="53" y="68"/>
                    <a:pt x="60" y="53"/>
                    <a:pt x="83" y="46"/>
                  </a:cubicBezTo>
                  <a:close/>
                  <a:moveTo>
                    <a:pt x="71" y="1"/>
                  </a:moveTo>
                  <a:cubicBezTo>
                    <a:pt x="0" y="30"/>
                    <a:pt x="42" y="90"/>
                    <a:pt x="38" y="139"/>
                  </a:cubicBezTo>
                  <a:cubicBezTo>
                    <a:pt x="34" y="177"/>
                    <a:pt x="53" y="184"/>
                    <a:pt x="76" y="184"/>
                  </a:cubicBezTo>
                  <a:cubicBezTo>
                    <a:pt x="86" y="184"/>
                    <a:pt x="98" y="184"/>
                    <a:pt x="109" y="180"/>
                  </a:cubicBezTo>
                  <a:cubicBezTo>
                    <a:pt x="150" y="177"/>
                    <a:pt x="183" y="158"/>
                    <a:pt x="176" y="106"/>
                  </a:cubicBezTo>
                  <a:cubicBezTo>
                    <a:pt x="169" y="57"/>
                    <a:pt x="116"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11"/>
            <p:cNvSpPr/>
            <p:nvPr/>
          </p:nvSpPr>
          <p:spPr>
            <a:xfrm>
              <a:off x="-2288224" y="-657088"/>
              <a:ext cx="9120" cy="11126"/>
            </a:xfrm>
            <a:custGeom>
              <a:avLst/>
              <a:gdLst/>
              <a:ahLst/>
              <a:cxnLst/>
              <a:rect l="l" t="t" r="r" b="b"/>
              <a:pathLst>
                <a:path w="191" h="233" extrusionOk="0">
                  <a:moveTo>
                    <a:pt x="146" y="1"/>
                  </a:moveTo>
                  <a:cubicBezTo>
                    <a:pt x="113" y="12"/>
                    <a:pt x="71" y="15"/>
                    <a:pt x="38" y="27"/>
                  </a:cubicBezTo>
                  <a:cubicBezTo>
                    <a:pt x="16" y="34"/>
                    <a:pt x="1" y="53"/>
                    <a:pt x="4" y="79"/>
                  </a:cubicBezTo>
                  <a:cubicBezTo>
                    <a:pt x="11" y="132"/>
                    <a:pt x="128" y="221"/>
                    <a:pt x="191" y="232"/>
                  </a:cubicBezTo>
                  <a:lnTo>
                    <a:pt x="191" y="229"/>
                  </a:lnTo>
                  <a:cubicBezTo>
                    <a:pt x="168" y="191"/>
                    <a:pt x="132" y="177"/>
                    <a:pt x="97" y="154"/>
                  </a:cubicBezTo>
                  <a:cubicBezTo>
                    <a:pt x="64" y="127"/>
                    <a:pt x="90" y="109"/>
                    <a:pt x="116" y="101"/>
                  </a:cubicBezTo>
                  <a:cubicBezTo>
                    <a:pt x="116" y="68"/>
                    <a:pt x="105" y="34"/>
                    <a:pt x="150" y="23"/>
                  </a:cubicBezTo>
                  <a:lnTo>
                    <a:pt x="150" y="4"/>
                  </a:lnTo>
                  <a:lnTo>
                    <a:pt x="1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11"/>
            <p:cNvSpPr/>
            <p:nvPr/>
          </p:nvSpPr>
          <p:spPr>
            <a:xfrm>
              <a:off x="-1980666" y="-1485694"/>
              <a:ext cx="9168" cy="8452"/>
            </a:xfrm>
            <a:custGeom>
              <a:avLst/>
              <a:gdLst/>
              <a:ahLst/>
              <a:cxnLst/>
              <a:rect l="l" t="t" r="r" b="b"/>
              <a:pathLst>
                <a:path w="192" h="177" extrusionOk="0">
                  <a:moveTo>
                    <a:pt x="97" y="1"/>
                  </a:moveTo>
                  <a:lnTo>
                    <a:pt x="90" y="5"/>
                  </a:lnTo>
                  <a:lnTo>
                    <a:pt x="79" y="5"/>
                  </a:lnTo>
                  <a:cubicBezTo>
                    <a:pt x="52" y="27"/>
                    <a:pt x="0" y="42"/>
                    <a:pt x="30" y="91"/>
                  </a:cubicBezTo>
                  <a:cubicBezTo>
                    <a:pt x="52" y="128"/>
                    <a:pt x="105" y="136"/>
                    <a:pt x="131" y="177"/>
                  </a:cubicBezTo>
                  <a:lnTo>
                    <a:pt x="135" y="177"/>
                  </a:lnTo>
                  <a:cubicBezTo>
                    <a:pt x="146" y="177"/>
                    <a:pt x="161" y="158"/>
                    <a:pt x="176" y="151"/>
                  </a:cubicBezTo>
                  <a:cubicBezTo>
                    <a:pt x="191" y="139"/>
                    <a:pt x="191" y="132"/>
                    <a:pt x="172" y="128"/>
                  </a:cubicBezTo>
                  <a:cubicBezTo>
                    <a:pt x="150" y="120"/>
                    <a:pt x="138" y="102"/>
                    <a:pt x="146" y="87"/>
                  </a:cubicBezTo>
                  <a:cubicBezTo>
                    <a:pt x="164" y="35"/>
                    <a:pt x="131" y="20"/>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11"/>
            <p:cNvSpPr/>
            <p:nvPr/>
          </p:nvSpPr>
          <p:spPr>
            <a:xfrm>
              <a:off x="-2293237" y="-1318760"/>
              <a:ext cx="16665" cy="4680"/>
            </a:xfrm>
            <a:custGeom>
              <a:avLst/>
              <a:gdLst/>
              <a:ahLst/>
              <a:cxnLst/>
              <a:rect l="l" t="t" r="r" b="b"/>
              <a:pathLst>
                <a:path w="349" h="98" extrusionOk="0">
                  <a:moveTo>
                    <a:pt x="311" y="0"/>
                  </a:moveTo>
                  <a:cubicBezTo>
                    <a:pt x="281" y="7"/>
                    <a:pt x="255" y="7"/>
                    <a:pt x="225" y="7"/>
                  </a:cubicBezTo>
                  <a:lnTo>
                    <a:pt x="180" y="7"/>
                  </a:lnTo>
                  <a:cubicBezTo>
                    <a:pt x="113" y="7"/>
                    <a:pt x="45" y="16"/>
                    <a:pt x="1" y="90"/>
                  </a:cubicBezTo>
                  <a:lnTo>
                    <a:pt x="9" y="90"/>
                  </a:lnTo>
                  <a:cubicBezTo>
                    <a:pt x="19" y="90"/>
                    <a:pt x="27" y="90"/>
                    <a:pt x="38" y="94"/>
                  </a:cubicBezTo>
                  <a:cubicBezTo>
                    <a:pt x="45" y="94"/>
                    <a:pt x="57" y="97"/>
                    <a:pt x="64" y="97"/>
                  </a:cubicBezTo>
                  <a:cubicBezTo>
                    <a:pt x="87" y="97"/>
                    <a:pt x="102" y="86"/>
                    <a:pt x="113" y="52"/>
                  </a:cubicBezTo>
                  <a:cubicBezTo>
                    <a:pt x="113" y="45"/>
                    <a:pt x="113" y="42"/>
                    <a:pt x="116" y="42"/>
                  </a:cubicBezTo>
                  <a:cubicBezTo>
                    <a:pt x="116" y="38"/>
                    <a:pt x="121" y="38"/>
                    <a:pt x="121" y="38"/>
                  </a:cubicBezTo>
                  <a:lnTo>
                    <a:pt x="124" y="38"/>
                  </a:lnTo>
                  <a:cubicBezTo>
                    <a:pt x="132" y="42"/>
                    <a:pt x="135" y="49"/>
                    <a:pt x="139" y="52"/>
                  </a:cubicBezTo>
                  <a:cubicBezTo>
                    <a:pt x="154" y="68"/>
                    <a:pt x="169" y="71"/>
                    <a:pt x="184" y="71"/>
                  </a:cubicBezTo>
                  <a:cubicBezTo>
                    <a:pt x="195" y="71"/>
                    <a:pt x="202" y="71"/>
                    <a:pt x="210" y="68"/>
                  </a:cubicBezTo>
                  <a:lnTo>
                    <a:pt x="237" y="68"/>
                  </a:lnTo>
                  <a:cubicBezTo>
                    <a:pt x="244" y="68"/>
                    <a:pt x="251" y="68"/>
                    <a:pt x="255" y="71"/>
                  </a:cubicBezTo>
                  <a:cubicBezTo>
                    <a:pt x="266" y="45"/>
                    <a:pt x="278" y="38"/>
                    <a:pt x="292" y="38"/>
                  </a:cubicBezTo>
                  <a:cubicBezTo>
                    <a:pt x="311" y="38"/>
                    <a:pt x="330" y="49"/>
                    <a:pt x="349" y="49"/>
                  </a:cubicBezTo>
                  <a:cubicBezTo>
                    <a:pt x="345" y="30"/>
                    <a:pt x="330" y="0"/>
                    <a:pt x="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11"/>
            <p:cNvSpPr/>
            <p:nvPr/>
          </p:nvSpPr>
          <p:spPr>
            <a:xfrm>
              <a:off x="-2022638" y="-1425338"/>
              <a:ext cx="10792" cy="6446"/>
            </a:xfrm>
            <a:custGeom>
              <a:avLst/>
              <a:gdLst/>
              <a:ahLst/>
              <a:cxnLst/>
              <a:rect l="l" t="t" r="r" b="b"/>
              <a:pathLst>
                <a:path w="226" h="135" extrusionOk="0">
                  <a:moveTo>
                    <a:pt x="187" y="0"/>
                  </a:moveTo>
                  <a:cubicBezTo>
                    <a:pt x="184" y="0"/>
                    <a:pt x="180" y="0"/>
                    <a:pt x="177" y="5"/>
                  </a:cubicBezTo>
                  <a:cubicBezTo>
                    <a:pt x="154" y="15"/>
                    <a:pt x="132" y="27"/>
                    <a:pt x="109" y="27"/>
                  </a:cubicBezTo>
                  <a:cubicBezTo>
                    <a:pt x="94" y="27"/>
                    <a:pt x="79" y="23"/>
                    <a:pt x="65" y="8"/>
                  </a:cubicBezTo>
                  <a:cubicBezTo>
                    <a:pt x="30" y="15"/>
                    <a:pt x="27" y="45"/>
                    <a:pt x="12" y="67"/>
                  </a:cubicBezTo>
                  <a:cubicBezTo>
                    <a:pt x="1" y="83"/>
                    <a:pt x="12" y="102"/>
                    <a:pt x="27" y="117"/>
                  </a:cubicBezTo>
                  <a:cubicBezTo>
                    <a:pt x="39" y="128"/>
                    <a:pt x="53" y="135"/>
                    <a:pt x="68" y="135"/>
                  </a:cubicBezTo>
                  <a:cubicBezTo>
                    <a:pt x="75" y="135"/>
                    <a:pt x="83" y="131"/>
                    <a:pt x="87" y="124"/>
                  </a:cubicBezTo>
                  <a:cubicBezTo>
                    <a:pt x="113" y="79"/>
                    <a:pt x="158" y="76"/>
                    <a:pt x="199" y="57"/>
                  </a:cubicBezTo>
                  <a:cubicBezTo>
                    <a:pt x="210" y="50"/>
                    <a:pt x="225" y="38"/>
                    <a:pt x="213" y="19"/>
                  </a:cubicBezTo>
                  <a:cubicBezTo>
                    <a:pt x="210" y="8"/>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11"/>
            <p:cNvSpPr/>
            <p:nvPr/>
          </p:nvSpPr>
          <p:spPr>
            <a:xfrm>
              <a:off x="-1913577" y="-1345739"/>
              <a:ext cx="12558" cy="9884"/>
            </a:xfrm>
            <a:custGeom>
              <a:avLst/>
              <a:gdLst/>
              <a:ahLst/>
              <a:cxnLst/>
              <a:rect l="l" t="t" r="r" b="b"/>
              <a:pathLst>
                <a:path w="263" h="207" extrusionOk="0">
                  <a:moveTo>
                    <a:pt x="49" y="1"/>
                  </a:moveTo>
                  <a:cubicBezTo>
                    <a:pt x="1" y="34"/>
                    <a:pt x="20" y="68"/>
                    <a:pt x="49" y="101"/>
                  </a:cubicBezTo>
                  <a:cubicBezTo>
                    <a:pt x="68" y="120"/>
                    <a:pt x="98" y="120"/>
                    <a:pt x="117" y="146"/>
                  </a:cubicBezTo>
                  <a:cubicBezTo>
                    <a:pt x="143" y="184"/>
                    <a:pt x="165" y="206"/>
                    <a:pt x="188" y="206"/>
                  </a:cubicBezTo>
                  <a:cubicBezTo>
                    <a:pt x="214" y="206"/>
                    <a:pt x="236" y="180"/>
                    <a:pt x="262" y="127"/>
                  </a:cubicBezTo>
                  <a:lnTo>
                    <a:pt x="262" y="127"/>
                  </a:lnTo>
                  <a:cubicBezTo>
                    <a:pt x="248" y="139"/>
                    <a:pt x="232" y="154"/>
                    <a:pt x="217" y="154"/>
                  </a:cubicBezTo>
                  <a:cubicBezTo>
                    <a:pt x="206" y="154"/>
                    <a:pt x="195" y="146"/>
                    <a:pt x="188" y="120"/>
                  </a:cubicBezTo>
                  <a:lnTo>
                    <a:pt x="177" y="120"/>
                  </a:lnTo>
                  <a:cubicBezTo>
                    <a:pt x="143" y="120"/>
                    <a:pt x="132" y="83"/>
                    <a:pt x="110" y="65"/>
                  </a:cubicBezTo>
                  <a:lnTo>
                    <a:pt x="98" y="65"/>
                  </a:lnTo>
                  <a:cubicBezTo>
                    <a:pt x="60" y="65"/>
                    <a:pt x="57" y="3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11"/>
            <p:cNvSpPr/>
            <p:nvPr/>
          </p:nvSpPr>
          <p:spPr>
            <a:xfrm>
              <a:off x="-2524156" y="-733488"/>
              <a:ext cx="7306" cy="8070"/>
            </a:xfrm>
            <a:custGeom>
              <a:avLst/>
              <a:gdLst/>
              <a:ahLst/>
              <a:cxnLst/>
              <a:rect l="l" t="t" r="r" b="b"/>
              <a:pathLst>
                <a:path w="153" h="169" extrusionOk="0">
                  <a:moveTo>
                    <a:pt x="85" y="0"/>
                  </a:moveTo>
                  <a:cubicBezTo>
                    <a:pt x="71" y="0"/>
                    <a:pt x="48" y="5"/>
                    <a:pt x="18" y="8"/>
                  </a:cubicBezTo>
                  <a:cubicBezTo>
                    <a:pt x="75" y="57"/>
                    <a:pt x="67" y="90"/>
                    <a:pt x="0" y="150"/>
                  </a:cubicBezTo>
                  <a:cubicBezTo>
                    <a:pt x="11" y="165"/>
                    <a:pt x="26" y="169"/>
                    <a:pt x="37" y="169"/>
                  </a:cubicBezTo>
                  <a:cubicBezTo>
                    <a:pt x="52" y="169"/>
                    <a:pt x="63" y="165"/>
                    <a:pt x="78" y="162"/>
                  </a:cubicBezTo>
                  <a:cubicBezTo>
                    <a:pt x="90" y="157"/>
                    <a:pt x="104" y="154"/>
                    <a:pt x="116" y="154"/>
                  </a:cubicBezTo>
                  <a:cubicBezTo>
                    <a:pt x="138" y="139"/>
                    <a:pt x="149" y="120"/>
                    <a:pt x="153" y="98"/>
                  </a:cubicBezTo>
                  <a:cubicBezTo>
                    <a:pt x="135" y="23"/>
                    <a:pt x="130"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11"/>
            <p:cNvSpPr/>
            <p:nvPr/>
          </p:nvSpPr>
          <p:spPr>
            <a:xfrm>
              <a:off x="-2200220" y="-572141"/>
              <a:ext cx="7879" cy="8118"/>
            </a:xfrm>
            <a:custGeom>
              <a:avLst/>
              <a:gdLst/>
              <a:ahLst/>
              <a:cxnLst/>
              <a:rect l="l" t="t" r="r" b="b"/>
              <a:pathLst>
                <a:path w="165" h="170" extrusionOk="0">
                  <a:moveTo>
                    <a:pt x="34" y="1"/>
                  </a:moveTo>
                  <a:cubicBezTo>
                    <a:pt x="0" y="30"/>
                    <a:pt x="26" y="64"/>
                    <a:pt x="26" y="98"/>
                  </a:cubicBezTo>
                  <a:cubicBezTo>
                    <a:pt x="30" y="143"/>
                    <a:pt x="57" y="169"/>
                    <a:pt x="97" y="169"/>
                  </a:cubicBezTo>
                  <a:lnTo>
                    <a:pt x="102" y="169"/>
                  </a:lnTo>
                  <a:cubicBezTo>
                    <a:pt x="147" y="165"/>
                    <a:pt x="164" y="125"/>
                    <a:pt x="164" y="83"/>
                  </a:cubicBezTo>
                  <a:cubicBezTo>
                    <a:pt x="164" y="57"/>
                    <a:pt x="164" y="20"/>
                    <a:pt x="128" y="4"/>
                  </a:cubicBezTo>
                  <a:lnTo>
                    <a:pt x="128" y="4"/>
                  </a:lnTo>
                  <a:cubicBezTo>
                    <a:pt x="131" y="30"/>
                    <a:pt x="131" y="53"/>
                    <a:pt x="102" y="57"/>
                  </a:cubicBezTo>
                  <a:lnTo>
                    <a:pt x="94" y="57"/>
                  </a:lnTo>
                  <a:cubicBezTo>
                    <a:pt x="57" y="57"/>
                    <a:pt x="42" y="35"/>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11"/>
            <p:cNvSpPr/>
            <p:nvPr/>
          </p:nvSpPr>
          <p:spPr>
            <a:xfrm>
              <a:off x="-2323750" y="-1210272"/>
              <a:ext cx="12510" cy="4727"/>
            </a:xfrm>
            <a:custGeom>
              <a:avLst/>
              <a:gdLst/>
              <a:ahLst/>
              <a:cxnLst/>
              <a:rect l="l" t="t" r="r" b="b"/>
              <a:pathLst>
                <a:path w="262" h="99" extrusionOk="0">
                  <a:moveTo>
                    <a:pt x="132" y="1"/>
                  </a:moveTo>
                  <a:cubicBezTo>
                    <a:pt x="98" y="1"/>
                    <a:pt x="64" y="23"/>
                    <a:pt x="1" y="64"/>
                  </a:cubicBezTo>
                  <a:lnTo>
                    <a:pt x="20" y="64"/>
                  </a:lnTo>
                  <a:cubicBezTo>
                    <a:pt x="30" y="64"/>
                    <a:pt x="42" y="68"/>
                    <a:pt x="49" y="80"/>
                  </a:cubicBezTo>
                  <a:lnTo>
                    <a:pt x="75" y="80"/>
                  </a:lnTo>
                  <a:cubicBezTo>
                    <a:pt x="98" y="80"/>
                    <a:pt x="120" y="83"/>
                    <a:pt x="143" y="87"/>
                  </a:cubicBezTo>
                  <a:cubicBezTo>
                    <a:pt x="165" y="94"/>
                    <a:pt x="187" y="99"/>
                    <a:pt x="210" y="99"/>
                  </a:cubicBezTo>
                  <a:cubicBezTo>
                    <a:pt x="225" y="99"/>
                    <a:pt x="244" y="94"/>
                    <a:pt x="262" y="87"/>
                  </a:cubicBezTo>
                  <a:cubicBezTo>
                    <a:pt x="203" y="31"/>
                    <a:pt x="169"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11"/>
            <p:cNvSpPr/>
            <p:nvPr/>
          </p:nvSpPr>
          <p:spPr>
            <a:xfrm>
              <a:off x="-2116706" y="-1214140"/>
              <a:ext cx="11508" cy="13943"/>
            </a:xfrm>
            <a:custGeom>
              <a:avLst/>
              <a:gdLst/>
              <a:ahLst/>
              <a:cxnLst/>
              <a:rect l="l" t="t" r="r" b="b"/>
              <a:pathLst>
                <a:path w="241" h="292" extrusionOk="0">
                  <a:moveTo>
                    <a:pt x="218" y="0"/>
                  </a:moveTo>
                  <a:cubicBezTo>
                    <a:pt x="232" y="49"/>
                    <a:pt x="225" y="97"/>
                    <a:pt x="210" y="145"/>
                  </a:cubicBezTo>
                  <a:cubicBezTo>
                    <a:pt x="184" y="216"/>
                    <a:pt x="165" y="242"/>
                    <a:pt x="113" y="242"/>
                  </a:cubicBezTo>
                  <a:cubicBezTo>
                    <a:pt x="98" y="242"/>
                    <a:pt x="80" y="239"/>
                    <a:pt x="57" y="235"/>
                  </a:cubicBezTo>
                  <a:cubicBezTo>
                    <a:pt x="38" y="232"/>
                    <a:pt x="20" y="228"/>
                    <a:pt x="1" y="228"/>
                  </a:cubicBezTo>
                  <a:cubicBezTo>
                    <a:pt x="35" y="276"/>
                    <a:pt x="94" y="273"/>
                    <a:pt x="142" y="287"/>
                  </a:cubicBezTo>
                  <a:cubicBezTo>
                    <a:pt x="151" y="292"/>
                    <a:pt x="154" y="292"/>
                    <a:pt x="158" y="292"/>
                  </a:cubicBezTo>
                  <a:cubicBezTo>
                    <a:pt x="173" y="292"/>
                    <a:pt x="184" y="284"/>
                    <a:pt x="195" y="273"/>
                  </a:cubicBezTo>
                  <a:cubicBezTo>
                    <a:pt x="225" y="247"/>
                    <a:pt x="240" y="175"/>
                    <a:pt x="240" y="108"/>
                  </a:cubicBezTo>
                  <a:cubicBezTo>
                    <a:pt x="240" y="63"/>
                    <a:pt x="232" y="23"/>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11"/>
            <p:cNvSpPr/>
            <p:nvPr/>
          </p:nvSpPr>
          <p:spPr>
            <a:xfrm>
              <a:off x="-2232690" y="-1340916"/>
              <a:ext cx="6446" cy="6637"/>
            </a:xfrm>
            <a:custGeom>
              <a:avLst/>
              <a:gdLst/>
              <a:ahLst/>
              <a:cxnLst/>
              <a:rect l="l" t="t" r="r" b="b"/>
              <a:pathLst>
                <a:path w="135" h="139" extrusionOk="0">
                  <a:moveTo>
                    <a:pt x="59" y="0"/>
                  </a:moveTo>
                  <a:cubicBezTo>
                    <a:pt x="7" y="12"/>
                    <a:pt x="0" y="61"/>
                    <a:pt x="4" y="102"/>
                  </a:cubicBezTo>
                  <a:cubicBezTo>
                    <a:pt x="4" y="131"/>
                    <a:pt x="26" y="139"/>
                    <a:pt x="52" y="139"/>
                  </a:cubicBezTo>
                  <a:cubicBezTo>
                    <a:pt x="59" y="139"/>
                    <a:pt x="71" y="139"/>
                    <a:pt x="78" y="135"/>
                  </a:cubicBezTo>
                  <a:cubicBezTo>
                    <a:pt x="120" y="124"/>
                    <a:pt x="135" y="98"/>
                    <a:pt x="127" y="53"/>
                  </a:cubicBezTo>
                  <a:cubicBezTo>
                    <a:pt x="120" y="23"/>
                    <a:pt x="101"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11"/>
            <p:cNvSpPr/>
            <p:nvPr/>
          </p:nvSpPr>
          <p:spPr>
            <a:xfrm>
              <a:off x="-2137954" y="-1089560"/>
              <a:ext cx="7544" cy="16092"/>
            </a:xfrm>
            <a:custGeom>
              <a:avLst/>
              <a:gdLst/>
              <a:ahLst/>
              <a:cxnLst/>
              <a:rect l="l" t="t" r="r" b="b"/>
              <a:pathLst>
                <a:path w="158" h="337" extrusionOk="0">
                  <a:moveTo>
                    <a:pt x="90" y="0"/>
                  </a:moveTo>
                  <a:lnTo>
                    <a:pt x="90" y="0"/>
                  </a:lnTo>
                  <a:cubicBezTo>
                    <a:pt x="106" y="101"/>
                    <a:pt x="80" y="187"/>
                    <a:pt x="1" y="254"/>
                  </a:cubicBezTo>
                  <a:cubicBezTo>
                    <a:pt x="9" y="292"/>
                    <a:pt x="27" y="318"/>
                    <a:pt x="61" y="337"/>
                  </a:cubicBezTo>
                  <a:cubicBezTo>
                    <a:pt x="99" y="292"/>
                    <a:pt x="68" y="221"/>
                    <a:pt x="102" y="180"/>
                  </a:cubicBezTo>
                  <a:cubicBezTo>
                    <a:pt x="158" y="112"/>
                    <a:pt x="135" y="56"/>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11"/>
            <p:cNvSpPr/>
            <p:nvPr/>
          </p:nvSpPr>
          <p:spPr>
            <a:xfrm>
              <a:off x="-2097415" y="-873252"/>
              <a:ext cx="11651" cy="11126"/>
            </a:xfrm>
            <a:custGeom>
              <a:avLst/>
              <a:gdLst/>
              <a:ahLst/>
              <a:cxnLst/>
              <a:rect l="l" t="t" r="r" b="b"/>
              <a:pathLst>
                <a:path w="244" h="233" extrusionOk="0">
                  <a:moveTo>
                    <a:pt x="23" y="1"/>
                  </a:moveTo>
                  <a:cubicBezTo>
                    <a:pt x="0" y="83"/>
                    <a:pt x="12" y="154"/>
                    <a:pt x="87" y="210"/>
                  </a:cubicBezTo>
                  <a:cubicBezTo>
                    <a:pt x="105" y="225"/>
                    <a:pt x="124" y="232"/>
                    <a:pt x="139" y="232"/>
                  </a:cubicBezTo>
                  <a:cubicBezTo>
                    <a:pt x="180" y="232"/>
                    <a:pt x="209" y="191"/>
                    <a:pt x="244" y="168"/>
                  </a:cubicBezTo>
                  <a:cubicBezTo>
                    <a:pt x="232" y="158"/>
                    <a:pt x="225" y="142"/>
                    <a:pt x="214" y="128"/>
                  </a:cubicBezTo>
                  <a:cubicBezTo>
                    <a:pt x="169" y="132"/>
                    <a:pt x="157" y="173"/>
                    <a:pt x="139" y="210"/>
                  </a:cubicBezTo>
                  <a:cubicBezTo>
                    <a:pt x="75" y="146"/>
                    <a:pt x="38" y="79"/>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11"/>
            <p:cNvSpPr/>
            <p:nvPr/>
          </p:nvSpPr>
          <p:spPr>
            <a:xfrm>
              <a:off x="-2261770" y="-1226316"/>
              <a:ext cx="6637" cy="13609"/>
            </a:xfrm>
            <a:custGeom>
              <a:avLst/>
              <a:gdLst/>
              <a:ahLst/>
              <a:cxnLst/>
              <a:rect l="l" t="t" r="r" b="b"/>
              <a:pathLst>
                <a:path w="139" h="285" extrusionOk="0">
                  <a:moveTo>
                    <a:pt x="75" y="0"/>
                  </a:moveTo>
                  <a:cubicBezTo>
                    <a:pt x="56" y="0"/>
                    <a:pt x="30" y="8"/>
                    <a:pt x="0" y="16"/>
                  </a:cubicBezTo>
                  <a:cubicBezTo>
                    <a:pt x="71" y="76"/>
                    <a:pt x="90" y="154"/>
                    <a:pt x="67" y="243"/>
                  </a:cubicBezTo>
                  <a:cubicBezTo>
                    <a:pt x="67" y="255"/>
                    <a:pt x="71" y="270"/>
                    <a:pt x="71" y="281"/>
                  </a:cubicBezTo>
                  <a:cubicBezTo>
                    <a:pt x="71" y="281"/>
                    <a:pt x="71" y="285"/>
                    <a:pt x="75" y="285"/>
                  </a:cubicBezTo>
                  <a:cubicBezTo>
                    <a:pt x="135" y="247"/>
                    <a:pt x="101" y="180"/>
                    <a:pt x="116" y="124"/>
                  </a:cubicBezTo>
                  <a:cubicBezTo>
                    <a:pt x="138" y="38"/>
                    <a:pt x="127"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11"/>
            <p:cNvSpPr/>
            <p:nvPr/>
          </p:nvSpPr>
          <p:spPr>
            <a:xfrm>
              <a:off x="-2520814" y="-680629"/>
              <a:ext cx="8786" cy="6972"/>
            </a:xfrm>
            <a:custGeom>
              <a:avLst/>
              <a:gdLst/>
              <a:ahLst/>
              <a:cxnLst/>
              <a:rect l="l" t="t" r="r" b="b"/>
              <a:pathLst>
                <a:path w="184" h="146" extrusionOk="0">
                  <a:moveTo>
                    <a:pt x="15" y="0"/>
                  </a:moveTo>
                  <a:cubicBezTo>
                    <a:pt x="15" y="4"/>
                    <a:pt x="15" y="11"/>
                    <a:pt x="20" y="19"/>
                  </a:cubicBezTo>
                  <a:cubicBezTo>
                    <a:pt x="98" y="56"/>
                    <a:pt x="1" y="97"/>
                    <a:pt x="23" y="146"/>
                  </a:cubicBezTo>
                  <a:cubicBezTo>
                    <a:pt x="72" y="142"/>
                    <a:pt x="105" y="97"/>
                    <a:pt x="154" y="94"/>
                  </a:cubicBezTo>
                  <a:cubicBezTo>
                    <a:pt x="184" y="94"/>
                    <a:pt x="162" y="60"/>
                    <a:pt x="165" y="37"/>
                  </a:cubicBezTo>
                  <a:cubicBezTo>
                    <a:pt x="137" y="4"/>
                    <a:pt x="102" y="1"/>
                    <a:pt x="67" y="1"/>
                  </a:cubicBezTo>
                  <a:cubicBezTo>
                    <a:pt x="57" y="1"/>
                    <a:pt x="47" y="1"/>
                    <a:pt x="37" y="1"/>
                  </a:cubicBezTo>
                  <a:cubicBezTo>
                    <a:pt x="30" y="1"/>
                    <a:pt x="22" y="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11"/>
            <p:cNvSpPr/>
            <p:nvPr/>
          </p:nvSpPr>
          <p:spPr>
            <a:xfrm>
              <a:off x="-2190766" y="-1212421"/>
              <a:ext cx="8261" cy="10457"/>
            </a:xfrm>
            <a:custGeom>
              <a:avLst/>
              <a:gdLst/>
              <a:ahLst/>
              <a:cxnLst/>
              <a:rect l="l" t="t" r="r" b="b"/>
              <a:pathLst>
                <a:path w="173" h="219" extrusionOk="0">
                  <a:moveTo>
                    <a:pt x="168" y="1"/>
                  </a:moveTo>
                  <a:cubicBezTo>
                    <a:pt x="53" y="39"/>
                    <a:pt x="1" y="128"/>
                    <a:pt x="45" y="218"/>
                  </a:cubicBezTo>
                  <a:lnTo>
                    <a:pt x="45" y="214"/>
                  </a:lnTo>
                  <a:cubicBezTo>
                    <a:pt x="49" y="184"/>
                    <a:pt x="68" y="170"/>
                    <a:pt x="94" y="154"/>
                  </a:cubicBezTo>
                  <a:cubicBezTo>
                    <a:pt x="146" y="117"/>
                    <a:pt x="168" y="65"/>
                    <a:pt x="173" y="5"/>
                  </a:cubicBez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11"/>
            <p:cNvSpPr/>
            <p:nvPr/>
          </p:nvSpPr>
          <p:spPr>
            <a:xfrm>
              <a:off x="-2209532" y="-1369088"/>
              <a:ext cx="16856" cy="3963"/>
            </a:xfrm>
            <a:custGeom>
              <a:avLst/>
              <a:gdLst/>
              <a:ahLst/>
              <a:cxnLst/>
              <a:rect l="l" t="t" r="r" b="b"/>
              <a:pathLst>
                <a:path w="353" h="83" extrusionOk="0">
                  <a:moveTo>
                    <a:pt x="214" y="0"/>
                  </a:moveTo>
                  <a:cubicBezTo>
                    <a:pt x="202" y="0"/>
                    <a:pt x="195" y="0"/>
                    <a:pt x="185" y="7"/>
                  </a:cubicBezTo>
                  <a:cubicBezTo>
                    <a:pt x="166" y="30"/>
                    <a:pt x="143" y="33"/>
                    <a:pt x="121" y="33"/>
                  </a:cubicBezTo>
                  <a:cubicBezTo>
                    <a:pt x="106" y="33"/>
                    <a:pt x="95" y="33"/>
                    <a:pt x="80" y="30"/>
                  </a:cubicBezTo>
                  <a:cubicBezTo>
                    <a:pt x="64" y="30"/>
                    <a:pt x="50" y="26"/>
                    <a:pt x="38" y="26"/>
                  </a:cubicBezTo>
                  <a:cubicBezTo>
                    <a:pt x="28" y="26"/>
                    <a:pt x="12" y="30"/>
                    <a:pt x="1" y="33"/>
                  </a:cubicBezTo>
                  <a:lnTo>
                    <a:pt x="1" y="38"/>
                  </a:lnTo>
                  <a:cubicBezTo>
                    <a:pt x="45" y="67"/>
                    <a:pt x="90" y="83"/>
                    <a:pt x="135" y="83"/>
                  </a:cubicBezTo>
                  <a:cubicBezTo>
                    <a:pt x="207" y="83"/>
                    <a:pt x="278" y="49"/>
                    <a:pt x="352" y="19"/>
                  </a:cubicBezTo>
                  <a:lnTo>
                    <a:pt x="349" y="15"/>
                  </a:lnTo>
                  <a:cubicBezTo>
                    <a:pt x="337" y="23"/>
                    <a:pt x="326" y="23"/>
                    <a:pt x="315" y="23"/>
                  </a:cubicBezTo>
                  <a:cubicBezTo>
                    <a:pt x="300" y="23"/>
                    <a:pt x="281" y="19"/>
                    <a:pt x="266" y="11"/>
                  </a:cubicBezTo>
                  <a:cubicBezTo>
                    <a:pt x="247" y="4"/>
                    <a:pt x="233"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11"/>
            <p:cNvSpPr/>
            <p:nvPr/>
          </p:nvSpPr>
          <p:spPr>
            <a:xfrm>
              <a:off x="-2183078" y="-797760"/>
              <a:ext cx="7879" cy="5635"/>
            </a:xfrm>
            <a:custGeom>
              <a:avLst/>
              <a:gdLst/>
              <a:ahLst/>
              <a:cxnLst/>
              <a:rect l="l" t="t" r="r" b="b"/>
              <a:pathLst>
                <a:path w="165" h="118" extrusionOk="0">
                  <a:moveTo>
                    <a:pt x="67" y="0"/>
                  </a:moveTo>
                  <a:cubicBezTo>
                    <a:pt x="41" y="16"/>
                    <a:pt x="0" y="27"/>
                    <a:pt x="7" y="72"/>
                  </a:cubicBezTo>
                  <a:cubicBezTo>
                    <a:pt x="12" y="105"/>
                    <a:pt x="38" y="117"/>
                    <a:pt x="64" y="117"/>
                  </a:cubicBezTo>
                  <a:cubicBezTo>
                    <a:pt x="75" y="117"/>
                    <a:pt x="86" y="113"/>
                    <a:pt x="97" y="113"/>
                  </a:cubicBezTo>
                  <a:cubicBezTo>
                    <a:pt x="128" y="105"/>
                    <a:pt x="164" y="90"/>
                    <a:pt x="157" y="57"/>
                  </a:cubicBezTo>
                  <a:cubicBezTo>
                    <a:pt x="150" y="16"/>
                    <a:pt x="11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11"/>
            <p:cNvSpPr/>
            <p:nvPr/>
          </p:nvSpPr>
          <p:spPr>
            <a:xfrm>
              <a:off x="-2044937" y="-1435700"/>
              <a:ext cx="6637" cy="7163"/>
            </a:xfrm>
            <a:custGeom>
              <a:avLst/>
              <a:gdLst/>
              <a:ahLst/>
              <a:cxnLst/>
              <a:rect l="l" t="t" r="r" b="b"/>
              <a:pathLst>
                <a:path w="139" h="150" extrusionOk="0">
                  <a:moveTo>
                    <a:pt x="57" y="1"/>
                  </a:moveTo>
                  <a:cubicBezTo>
                    <a:pt x="30" y="8"/>
                    <a:pt x="0" y="42"/>
                    <a:pt x="12" y="72"/>
                  </a:cubicBezTo>
                  <a:cubicBezTo>
                    <a:pt x="26" y="101"/>
                    <a:pt x="30" y="150"/>
                    <a:pt x="75" y="150"/>
                  </a:cubicBezTo>
                  <a:lnTo>
                    <a:pt x="94" y="150"/>
                  </a:lnTo>
                  <a:cubicBezTo>
                    <a:pt x="139" y="139"/>
                    <a:pt x="128" y="105"/>
                    <a:pt x="124" y="75"/>
                  </a:cubicBezTo>
                  <a:cubicBezTo>
                    <a:pt x="116" y="42"/>
                    <a:pt x="113"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11"/>
            <p:cNvSpPr/>
            <p:nvPr/>
          </p:nvSpPr>
          <p:spPr>
            <a:xfrm>
              <a:off x="-2234171" y="-758461"/>
              <a:ext cx="8261" cy="15948"/>
            </a:xfrm>
            <a:custGeom>
              <a:avLst/>
              <a:gdLst/>
              <a:ahLst/>
              <a:cxnLst/>
              <a:rect l="l" t="t" r="r" b="b"/>
              <a:pathLst>
                <a:path w="173" h="334" extrusionOk="0">
                  <a:moveTo>
                    <a:pt x="128" y="0"/>
                  </a:moveTo>
                  <a:cubicBezTo>
                    <a:pt x="106" y="19"/>
                    <a:pt x="87" y="41"/>
                    <a:pt x="68" y="60"/>
                  </a:cubicBezTo>
                  <a:cubicBezTo>
                    <a:pt x="73" y="79"/>
                    <a:pt x="76" y="93"/>
                    <a:pt x="76" y="109"/>
                  </a:cubicBezTo>
                  <a:cubicBezTo>
                    <a:pt x="68" y="187"/>
                    <a:pt x="5" y="250"/>
                    <a:pt x="1" y="333"/>
                  </a:cubicBezTo>
                  <a:cubicBezTo>
                    <a:pt x="83" y="250"/>
                    <a:pt x="95" y="128"/>
                    <a:pt x="169" y="38"/>
                  </a:cubicBezTo>
                  <a:cubicBezTo>
                    <a:pt x="173" y="34"/>
                    <a:pt x="158" y="12"/>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11"/>
            <p:cNvSpPr/>
            <p:nvPr/>
          </p:nvSpPr>
          <p:spPr>
            <a:xfrm>
              <a:off x="-2272896" y="-1207741"/>
              <a:ext cx="7735" cy="7879"/>
            </a:xfrm>
            <a:custGeom>
              <a:avLst/>
              <a:gdLst/>
              <a:ahLst/>
              <a:cxnLst/>
              <a:rect l="l" t="t" r="r" b="b"/>
              <a:pathLst>
                <a:path w="162" h="165" extrusionOk="0">
                  <a:moveTo>
                    <a:pt x="57" y="1"/>
                  </a:moveTo>
                  <a:cubicBezTo>
                    <a:pt x="46" y="1"/>
                    <a:pt x="35" y="15"/>
                    <a:pt x="23" y="19"/>
                  </a:cubicBezTo>
                  <a:cubicBezTo>
                    <a:pt x="72" y="72"/>
                    <a:pt x="1" y="101"/>
                    <a:pt x="1" y="142"/>
                  </a:cubicBezTo>
                  <a:cubicBezTo>
                    <a:pt x="35" y="142"/>
                    <a:pt x="68" y="165"/>
                    <a:pt x="102" y="165"/>
                  </a:cubicBezTo>
                  <a:cubicBezTo>
                    <a:pt x="125" y="165"/>
                    <a:pt x="143" y="158"/>
                    <a:pt x="161" y="135"/>
                  </a:cubicBezTo>
                  <a:cubicBezTo>
                    <a:pt x="121" y="120"/>
                    <a:pt x="132" y="79"/>
                    <a:pt x="121" y="49"/>
                  </a:cubicBezTo>
                  <a:lnTo>
                    <a:pt x="109" y="49"/>
                  </a:lnTo>
                  <a:cubicBezTo>
                    <a:pt x="90" y="49"/>
                    <a:pt x="80" y="46"/>
                    <a:pt x="72" y="23"/>
                  </a:cubicBezTo>
                  <a:cubicBezTo>
                    <a:pt x="68" y="8"/>
                    <a:pt x="61"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11"/>
            <p:cNvSpPr/>
            <p:nvPr/>
          </p:nvSpPr>
          <p:spPr>
            <a:xfrm>
              <a:off x="-2267166" y="-1212898"/>
              <a:ext cx="8977" cy="11651"/>
            </a:xfrm>
            <a:custGeom>
              <a:avLst/>
              <a:gdLst/>
              <a:ahLst/>
              <a:cxnLst/>
              <a:rect l="l" t="t" r="r" b="b"/>
              <a:pathLst>
                <a:path w="188" h="244" extrusionOk="0">
                  <a:moveTo>
                    <a:pt x="184" y="0"/>
                  </a:moveTo>
                  <a:cubicBezTo>
                    <a:pt x="165" y="15"/>
                    <a:pt x="143" y="26"/>
                    <a:pt x="124" y="41"/>
                  </a:cubicBezTo>
                  <a:cubicBezTo>
                    <a:pt x="98" y="93"/>
                    <a:pt x="31" y="104"/>
                    <a:pt x="1" y="157"/>
                  </a:cubicBezTo>
                  <a:cubicBezTo>
                    <a:pt x="12" y="187"/>
                    <a:pt x="1" y="228"/>
                    <a:pt x="41" y="243"/>
                  </a:cubicBezTo>
                  <a:cubicBezTo>
                    <a:pt x="109" y="176"/>
                    <a:pt x="120" y="75"/>
                    <a:pt x="188" y="4"/>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11"/>
            <p:cNvSpPr/>
            <p:nvPr/>
          </p:nvSpPr>
          <p:spPr>
            <a:xfrm>
              <a:off x="-2065613" y="-1069553"/>
              <a:ext cx="9646" cy="8786"/>
            </a:xfrm>
            <a:custGeom>
              <a:avLst/>
              <a:gdLst/>
              <a:ahLst/>
              <a:cxnLst/>
              <a:rect l="l" t="t" r="r" b="b"/>
              <a:pathLst>
                <a:path w="202" h="184" extrusionOk="0">
                  <a:moveTo>
                    <a:pt x="119" y="0"/>
                  </a:moveTo>
                  <a:cubicBezTo>
                    <a:pt x="101" y="11"/>
                    <a:pt x="82" y="18"/>
                    <a:pt x="64" y="18"/>
                  </a:cubicBezTo>
                  <a:cubicBezTo>
                    <a:pt x="41" y="18"/>
                    <a:pt x="23" y="11"/>
                    <a:pt x="0" y="0"/>
                  </a:cubicBezTo>
                  <a:lnTo>
                    <a:pt x="0" y="0"/>
                  </a:lnTo>
                  <a:cubicBezTo>
                    <a:pt x="56" y="56"/>
                    <a:pt x="23" y="123"/>
                    <a:pt x="11" y="183"/>
                  </a:cubicBezTo>
                  <a:cubicBezTo>
                    <a:pt x="75" y="142"/>
                    <a:pt x="138" y="97"/>
                    <a:pt x="202" y="56"/>
                  </a:cubicBezTo>
                  <a:lnTo>
                    <a:pt x="198" y="56"/>
                  </a:lnTo>
                  <a:cubicBezTo>
                    <a:pt x="180" y="56"/>
                    <a:pt x="154" y="67"/>
                    <a:pt x="135" y="67"/>
                  </a:cubicBezTo>
                  <a:cubicBezTo>
                    <a:pt x="116" y="67"/>
                    <a:pt x="104" y="52"/>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11"/>
            <p:cNvSpPr/>
            <p:nvPr/>
          </p:nvSpPr>
          <p:spPr>
            <a:xfrm>
              <a:off x="-1887171" y="-1212755"/>
              <a:ext cx="10410" cy="8452"/>
            </a:xfrm>
            <a:custGeom>
              <a:avLst/>
              <a:gdLst/>
              <a:ahLst/>
              <a:cxnLst/>
              <a:rect l="l" t="t" r="r" b="b"/>
              <a:pathLst>
                <a:path w="218" h="177" extrusionOk="0">
                  <a:moveTo>
                    <a:pt x="38" y="1"/>
                  </a:moveTo>
                  <a:cubicBezTo>
                    <a:pt x="28" y="12"/>
                    <a:pt x="16" y="20"/>
                    <a:pt x="1" y="27"/>
                  </a:cubicBezTo>
                  <a:cubicBezTo>
                    <a:pt x="16" y="56"/>
                    <a:pt x="31" y="83"/>
                    <a:pt x="45" y="113"/>
                  </a:cubicBezTo>
                  <a:cubicBezTo>
                    <a:pt x="64" y="116"/>
                    <a:pt x="72" y="135"/>
                    <a:pt x="76" y="151"/>
                  </a:cubicBezTo>
                  <a:cubicBezTo>
                    <a:pt x="87" y="161"/>
                    <a:pt x="98" y="169"/>
                    <a:pt x="113" y="177"/>
                  </a:cubicBezTo>
                  <a:cubicBezTo>
                    <a:pt x="124" y="139"/>
                    <a:pt x="135" y="124"/>
                    <a:pt x="150" y="124"/>
                  </a:cubicBezTo>
                  <a:cubicBezTo>
                    <a:pt x="173" y="124"/>
                    <a:pt x="195" y="165"/>
                    <a:pt x="218" y="173"/>
                  </a:cubicBezTo>
                  <a:cubicBezTo>
                    <a:pt x="218" y="56"/>
                    <a:pt x="61" y="9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11"/>
            <p:cNvSpPr/>
            <p:nvPr/>
          </p:nvSpPr>
          <p:spPr>
            <a:xfrm>
              <a:off x="-2113315" y="-1329122"/>
              <a:ext cx="13991" cy="6446"/>
            </a:xfrm>
            <a:custGeom>
              <a:avLst/>
              <a:gdLst/>
              <a:ahLst/>
              <a:cxnLst/>
              <a:rect l="l" t="t" r="r" b="b"/>
              <a:pathLst>
                <a:path w="293" h="135" extrusionOk="0">
                  <a:moveTo>
                    <a:pt x="1" y="0"/>
                  </a:moveTo>
                  <a:lnTo>
                    <a:pt x="1" y="0"/>
                  </a:lnTo>
                  <a:cubicBezTo>
                    <a:pt x="19" y="67"/>
                    <a:pt x="80" y="135"/>
                    <a:pt x="132" y="135"/>
                  </a:cubicBezTo>
                  <a:lnTo>
                    <a:pt x="143" y="135"/>
                  </a:lnTo>
                  <a:cubicBezTo>
                    <a:pt x="188" y="128"/>
                    <a:pt x="228" y="102"/>
                    <a:pt x="270" y="83"/>
                  </a:cubicBezTo>
                  <a:cubicBezTo>
                    <a:pt x="292" y="67"/>
                    <a:pt x="292" y="41"/>
                    <a:pt x="289" y="19"/>
                  </a:cubicBezTo>
                  <a:cubicBezTo>
                    <a:pt x="281" y="19"/>
                    <a:pt x="273" y="23"/>
                    <a:pt x="266" y="23"/>
                  </a:cubicBezTo>
                  <a:cubicBezTo>
                    <a:pt x="259" y="45"/>
                    <a:pt x="244" y="53"/>
                    <a:pt x="225" y="53"/>
                  </a:cubicBezTo>
                  <a:lnTo>
                    <a:pt x="214" y="53"/>
                  </a:lnTo>
                  <a:cubicBezTo>
                    <a:pt x="199" y="53"/>
                    <a:pt x="192" y="60"/>
                    <a:pt x="180" y="71"/>
                  </a:cubicBezTo>
                  <a:cubicBezTo>
                    <a:pt x="169" y="79"/>
                    <a:pt x="161" y="90"/>
                    <a:pt x="147" y="90"/>
                  </a:cubicBezTo>
                  <a:cubicBezTo>
                    <a:pt x="135" y="90"/>
                    <a:pt x="128" y="86"/>
                    <a:pt x="113" y="76"/>
                  </a:cubicBezTo>
                  <a:cubicBezTo>
                    <a:pt x="83" y="49"/>
                    <a:pt x="31" y="3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11"/>
            <p:cNvSpPr/>
            <p:nvPr/>
          </p:nvSpPr>
          <p:spPr>
            <a:xfrm>
              <a:off x="-2469769" y="-768298"/>
              <a:ext cx="9168" cy="7544"/>
            </a:xfrm>
            <a:custGeom>
              <a:avLst/>
              <a:gdLst/>
              <a:ahLst/>
              <a:cxnLst/>
              <a:rect l="l" t="t" r="r" b="b"/>
              <a:pathLst>
                <a:path w="192" h="158" extrusionOk="0">
                  <a:moveTo>
                    <a:pt x="154" y="1"/>
                  </a:moveTo>
                  <a:cubicBezTo>
                    <a:pt x="147" y="1"/>
                    <a:pt x="139" y="4"/>
                    <a:pt x="131" y="8"/>
                  </a:cubicBezTo>
                  <a:cubicBezTo>
                    <a:pt x="72" y="38"/>
                    <a:pt x="0" y="61"/>
                    <a:pt x="38" y="158"/>
                  </a:cubicBezTo>
                  <a:cubicBezTo>
                    <a:pt x="83" y="128"/>
                    <a:pt x="124" y="98"/>
                    <a:pt x="165" y="68"/>
                  </a:cubicBezTo>
                  <a:cubicBezTo>
                    <a:pt x="184" y="56"/>
                    <a:pt x="192" y="38"/>
                    <a:pt x="180" y="20"/>
                  </a:cubicBezTo>
                  <a:cubicBezTo>
                    <a:pt x="173" y="8"/>
                    <a:pt x="16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11"/>
            <p:cNvSpPr/>
            <p:nvPr/>
          </p:nvSpPr>
          <p:spPr>
            <a:xfrm>
              <a:off x="-2232547" y="-765433"/>
              <a:ext cx="8308" cy="7019"/>
            </a:xfrm>
            <a:custGeom>
              <a:avLst/>
              <a:gdLst/>
              <a:ahLst/>
              <a:cxnLst/>
              <a:rect l="l" t="t" r="r" b="b"/>
              <a:pathLst>
                <a:path w="174" h="147" extrusionOk="0">
                  <a:moveTo>
                    <a:pt x="135" y="1"/>
                  </a:moveTo>
                  <a:cubicBezTo>
                    <a:pt x="128" y="1"/>
                    <a:pt x="124" y="1"/>
                    <a:pt x="117" y="4"/>
                  </a:cubicBezTo>
                  <a:cubicBezTo>
                    <a:pt x="106" y="8"/>
                    <a:pt x="94" y="19"/>
                    <a:pt x="91" y="19"/>
                  </a:cubicBezTo>
                  <a:lnTo>
                    <a:pt x="87" y="19"/>
                  </a:lnTo>
                  <a:cubicBezTo>
                    <a:pt x="75" y="12"/>
                    <a:pt x="61" y="8"/>
                    <a:pt x="53" y="8"/>
                  </a:cubicBezTo>
                  <a:cubicBezTo>
                    <a:pt x="34" y="8"/>
                    <a:pt x="23" y="15"/>
                    <a:pt x="16" y="34"/>
                  </a:cubicBezTo>
                  <a:cubicBezTo>
                    <a:pt x="1" y="64"/>
                    <a:pt x="30" y="82"/>
                    <a:pt x="49" y="98"/>
                  </a:cubicBezTo>
                  <a:cubicBezTo>
                    <a:pt x="65" y="113"/>
                    <a:pt x="91" y="120"/>
                    <a:pt x="94" y="146"/>
                  </a:cubicBezTo>
                  <a:lnTo>
                    <a:pt x="117" y="146"/>
                  </a:lnTo>
                  <a:cubicBezTo>
                    <a:pt x="173" y="105"/>
                    <a:pt x="143" y="49"/>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11"/>
            <p:cNvSpPr/>
            <p:nvPr/>
          </p:nvSpPr>
          <p:spPr>
            <a:xfrm>
              <a:off x="-1993367" y="-1490469"/>
              <a:ext cx="8452" cy="6112"/>
            </a:xfrm>
            <a:custGeom>
              <a:avLst/>
              <a:gdLst/>
              <a:ahLst/>
              <a:cxnLst/>
              <a:rect l="l" t="t" r="r" b="b"/>
              <a:pathLst>
                <a:path w="177" h="128" extrusionOk="0">
                  <a:moveTo>
                    <a:pt x="106" y="1"/>
                  </a:moveTo>
                  <a:cubicBezTo>
                    <a:pt x="90" y="1"/>
                    <a:pt x="76" y="4"/>
                    <a:pt x="57" y="15"/>
                  </a:cubicBezTo>
                  <a:cubicBezTo>
                    <a:pt x="42" y="27"/>
                    <a:pt x="19" y="27"/>
                    <a:pt x="1" y="30"/>
                  </a:cubicBezTo>
                  <a:cubicBezTo>
                    <a:pt x="4" y="37"/>
                    <a:pt x="4" y="41"/>
                    <a:pt x="4" y="49"/>
                  </a:cubicBezTo>
                  <a:cubicBezTo>
                    <a:pt x="12" y="56"/>
                    <a:pt x="27" y="63"/>
                    <a:pt x="31" y="71"/>
                  </a:cubicBezTo>
                  <a:cubicBezTo>
                    <a:pt x="42" y="101"/>
                    <a:pt x="57" y="127"/>
                    <a:pt x="83" y="127"/>
                  </a:cubicBezTo>
                  <a:cubicBezTo>
                    <a:pt x="90" y="127"/>
                    <a:pt x="102" y="123"/>
                    <a:pt x="113" y="113"/>
                  </a:cubicBezTo>
                  <a:cubicBezTo>
                    <a:pt x="135" y="97"/>
                    <a:pt x="176" y="68"/>
                    <a:pt x="154" y="30"/>
                  </a:cubicBezTo>
                  <a:cubicBezTo>
                    <a:pt x="143" y="8"/>
                    <a:pt x="124"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11"/>
            <p:cNvSpPr/>
            <p:nvPr/>
          </p:nvSpPr>
          <p:spPr>
            <a:xfrm>
              <a:off x="-2278435" y="-1317709"/>
              <a:ext cx="8308" cy="8261"/>
            </a:xfrm>
            <a:custGeom>
              <a:avLst/>
              <a:gdLst/>
              <a:ahLst/>
              <a:cxnLst/>
              <a:rect l="l" t="t" r="r" b="b"/>
              <a:pathLst>
                <a:path w="174" h="173" extrusionOk="0">
                  <a:moveTo>
                    <a:pt x="84" y="1"/>
                  </a:moveTo>
                  <a:cubicBezTo>
                    <a:pt x="65" y="1"/>
                    <a:pt x="53" y="23"/>
                    <a:pt x="39" y="27"/>
                  </a:cubicBezTo>
                  <a:cubicBezTo>
                    <a:pt x="27" y="46"/>
                    <a:pt x="13" y="64"/>
                    <a:pt x="1" y="83"/>
                  </a:cubicBezTo>
                  <a:cubicBezTo>
                    <a:pt x="42" y="135"/>
                    <a:pt x="102" y="154"/>
                    <a:pt x="158" y="173"/>
                  </a:cubicBezTo>
                  <a:cubicBezTo>
                    <a:pt x="165" y="154"/>
                    <a:pt x="170" y="139"/>
                    <a:pt x="173" y="120"/>
                  </a:cubicBezTo>
                  <a:cubicBezTo>
                    <a:pt x="94" y="120"/>
                    <a:pt x="125" y="53"/>
                    <a:pt x="106" y="16"/>
                  </a:cubicBezTo>
                  <a:cubicBezTo>
                    <a:pt x="98" y="4"/>
                    <a:pt x="91" y="1"/>
                    <a:pt x="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11"/>
            <p:cNvSpPr/>
            <p:nvPr/>
          </p:nvSpPr>
          <p:spPr>
            <a:xfrm>
              <a:off x="-2141345" y="-1106225"/>
              <a:ext cx="9550" cy="14564"/>
            </a:xfrm>
            <a:custGeom>
              <a:avLst/>
              <a:gdLst/>
              <a:ahLst/>
              <a:cxnLst/>
              <a:rect l="l" t="t" r="r" b="b"/>
              <a:pathLst>
                <a:path w="200" h="305" extrusionOk="0">
                  <a:moveTo>
                    <a:pt x="1" y="1"/>
                  </a:moveTo>
                  <a:cubicBezTo>
                    <a:pt x="1" y="80"/>
                    <a:pt x="98" y="99"/>
                    <a:pt x="106" y="170"/>
                  </a:cubicBezTo>
                  <a:cubicBezTo>
                    <a:pt x="158" y="199"/>
                    <a:pt x="135" y="259"/>
                    <a:pt x="154" y="304"/>
                  </a:cubicBezTo>
                  <a:cubicBezTo>
                    <a:pt x="184" y="259"/>
                    <a:pt x="143" y="196"/>
                    <a:pt x="192" y="154"/>
                  </a:cubicBezTo>
                  <a:cubicBezTo>
                    <a:pt x="199" y="147"/>
                    <a:pt x="187" y="121"/>
                    <a:pt x="173" y="121"/>
                  </a:cubicBezTo>
                  <a:lnTo>
                    <a:pt x="165" y="121"/>
                  </a:lnTo>
                  <a:cubicBezTo>
                    <a:pt x="83" y="121"/>
                    <a:pt x="72"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11"/>
            <p:cNvSpPr/>
            <p:nvPr/>
          </p:nvSpPr>
          <p:spPr>
            <a:xfrm>
              <a:off x="-2101378" y="-710473"/>
              <a:ext cx="6876" cy="7019"/>
            </a:xfrm>
            <a:custGeom>
              <a:avLst/>
              <a:gdLst/>
              <a:ahLst/>
              <a:cxnLst/>
              <a:rect l="l" t="t" r="r" b="b"/>
              <a:pathLst>
                <a:path w="144" h="147" extrusionOk="0">
                  <a:moveTo>
                    <a:pt x="57" y="1"/>
                  </a:moveTo>
                  <a:cubicBezTo>
                    <a:pt x="31" y="1"/>
                    <a:pt x="16" y="23"/>
                    <a:pt x="1" y="57"/>
                  </a:cubicBezTo>
                  <a:cubicBezTo>
                    <a:pt x="9" y="87"/>
                    <a:pt x="16" y="117"/>
                    <a:pt x="20" y="146"/>
                  </a:cubicBezTo>
                  <a:cubicBezTo>
                    <a:pt x="42" y="143"/>
                    <a:pt x="68" y="143"/>
                    <a:pt x="83" y="124"/>
                  </a:cubicBezTo>
                  <a:cubicBezTo>
                    <a:pt x="113" y="91"/>
                    <a:pt x="144" y="53"/>
                    <a:pt x="95" y="16"/>
                  </a:cubicBezTo>
                  <a:cubicBezTo>
                    <a:pt x="83"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11"/>
            <p:cNvSpPr/>
            <p:nvPr/>
          </p:nvSpPr>
          <p:spPr>
            <a:xfrm>
              <a:off x="-2460649" y="-797043"/>
              <a:ext cx="9693" cy="8261"/>
            </a:xfrm>
            <a:custGeom>
              <a:avLst/>
              <a:gdLst/>
              <a:ahLst/>
              <a:cxnLst/>
              <a:rect l="l" t="t" r="r" b="b"/>
              <a:pathLst>
                <a:path w="203" h="173" extrusionOk="0">
                  <a:moveTo>
                    <a:pt x="139" y="1"/>
                  </a:moveTo>
                  <a:cubicBezTo>
                    <a:pt x="142" y="8"/>
                    <a:pt x="150" y="12"/>
                    <a:pt x="150" y="20"/>
                  </a:cubicBezTo>
                  <a:cubicBezTo>
                    <a:pt x="154" y="64"/>
                    <a:pt x="173" y="125"/>
                    <a:pt x="120" y="135"/>
                  </a:cubicBezTo>
                  <a:cubicBezTo>
                    <a:pt x="113" y="139"/>
                    <a:pt x="109" y="139"/>
                    <a:pt x="105" y="139"/>
                  </a:cubicBezTo>
                  <a:cubicBezTo>
                    <a:pt x="56" y="139"/>
                    <a:pt x="61" y="80"/>
                    <a:pt x="53" y="42"/>
                  </a:cubicBezTo>
                  <a:cubicBezTo>
                    <a:pt x="16" y="68"/>
                    <a:pt x="1" y="98"/>
                    <a:pt x="34" y="135"/>
                  </a:cubicBezTo>
                  <a:cubicBezTo>
                    <a:pt x="53" y="158"/>
                    <a:pt x="79" y="173"/>
                    <a:pt x="105" y="173"/>
                  </a:cubicBezTo>
                  <a:cubicBezTo>
                    <a:pt x="116" y="173"/>
                    <a:pt x="128" y="169"/>
                    <a:pt x="139" y="165"/>
                  </a:cubicBezTo>
                  <a:cubicBezTo>
                    <a:pt x="191" y="142"/>
                    <a:pt x="199" y="94"/>
                    <a:pt x="202" y="42"/>
                  </a:cubicBezTo>
                  <a:cubicBezTo>
                    <a:pt x="202" y="8"/>
                    <a:pt x="184"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11"/>
            <p:cNvSpPr/>
            <p:nvPr/>
          </p:nvSpPr>
          <p:spPr>
            <a:xfrm>
              <a:off x="-1911810" y="-1351469"/>
              <a:ext cx="14707" cy="5778"/>
            </a:xfrm>
            <a:custGeom>
              <a:avLst/>
              <a:gdLst/>
              <a:ahLst/>
              <a:cxnLst/>
              <a:rect l="l" t="t" r="r" b="b"/>
              <a:pathLst>
                <a:path w="308" h="121" extrusionOk="0">
                  <a:moveTo>
                    <a:pt x="185" y="1"/>
                  </a:moveTo>
                  <a:cubicBezTo>
                    <a:pt x="154" y="1"/>
                    <a:pt x="128" y="9"/>
                    <a:pt x="102" y="9"/>
                  </a:cubicBezTo>
                  <a:cubicBezTo>
                    <a:pt x="1" y="16"/>
                    <a:pt x="1" y="16"/>
                    <a:pt x="12" y="121"/>
                  </a:cubicBezTo>
                  <a:lnTo>
                    <a:pt x="16" y="121"/>
                  </a:lnTo>
                  <a:lnTo>
                    <a:pt x="16" y="117"/>
                  </a:lnTo>
                  <a:cubicBezTo>
                    <a:pt x="28" y="102"/>
                    <a:pt x="38" y="83"/>
                    <a:pt x="50" y="64"/>
                  </a:cubicBezTo>
                  <a:cubicBezTo>
                    <a:pt x="68" y="38"/>
                    <a:pt x="95" y="31"/>
                    <a:pt x="121" y="31"/>
                  </a:cubicBezTo>
                  <a:cubicBezTo>
                    <a:pt x="132" y="31"/>
                    <a:pt x="147" y="31"/>
                    <a:pt x="158" y="35"/>
                  </a:cubicBezTo>
                  <a:cubicBezTo>
                    <a:pt x="173" y="35"/>
                    <a:pt x="188" y="38"/>
                    <a:pt x="199" y="38"/>
                  </a:cubicBezTo>
                  <a:lnTo>
                    <a:pt x="211" y="38"/>
                  </a:lnTo>
                  <a:cubicBezTo>
                    <a:pt x="214" y="38"/>
                    <a:pt x="221" y="35"/>
                    <a:pt x="225" y="35"/>
                  </a:cubicBezTo>
                  <a:cubicBezTo>
                    <a:pt x="274" y="35"/>
                    <a:pt x="266" y="95"/>
                    <a:pt x="297" y="117"/>
                  </a:cubicBezTo>
                  <a:cubicBezTo>
                    <a:pt x="308" y="57"/>
                    <a:pt x="289" y="20"/>
                    <a:pt x="225" y="5"/>
                  </a:cubicBezTo>
                  <a:cubicBezTo>
                    <a:pt x="211" y="5"/>
                    <a:pt x="199" y="1"/>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11"/>
            <p:cNvSpPr/>
            <p:nvPr/>
          </p:nvSpPr>
          <p:spPr>
            <a:xfrm>
              <a:off x="-2016765" y="-1502454"/>
              <a:ext cx="6494" cy="12033"/>
            </a:xfrm>
            <a:custGeom>
              <a:avLst/>
              <a:gdLst/>
              <a:ahLst/>
              <a:cxnLst/>
              <a:rect l="l" t="t" r="r" b="b"/>
              <a:pathLst>
                <a:path w="136" h="252" extrusionOk="0">
                  <a:moveTo>
                    <a:pt x="80" y="0"/>
                  </a:moveTo>
                  <a:cubicBezTo>
                    <a:pt x="64" y="0"/>
                    <a:pt x="50" y="8"/>
                    <a:pt x="38" y="31"/>
                  </a:cubicBezTo>
                  <a:cubicBezTo>
                    <a:pt x="1" y="90"/>
                    <a:pt x="57" y="210"/>
                    <a:pt x="132" y="252"/>
                  </a:cubicBezTo>
                  <a:cubicBezTo>
                    <a:pt x="54" y="135"/>
                    <a:pt x="54" y="112"/>
                    <a:pt x="135" y="38"/>
                  </a:cubicBezTo>
                  <a:cubicBezTo>
                    <a:pt x="121" y="16"/>
                    <a:pt x="99"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11"/>
            <p:cNvSpPr/>
            <p:nvPr/>
          </p:nvSpPr>
          <p:spPr>
            <a:xfrm>
              <a:off x="-2118281" y="-1524944"/>
              <a:ext cx="9454" cy="6685"/>
            </a:xfrm>
            <a:custGeom>
              <a:avLst/>
              <a:gdLst/>
              <a:ahLst/>
              <a:cxnLst/>
              <a:rect l="l" t="t" r="r" b="b"/>
              <a:pathLst>
                <a:path w="198" h="140" extrusionOk="0">
                  <a:moveTo>
                    <a:pt x="63" y="0"/>
                  </a:moveTo>
                  <a:cubicBezTo>
                    <a:pt x="86" y="45"/>
                    <a:pt x="1" y="98"/>
                    <a:pt x="68" y="139"/>
                  </a:cubicBezTo>
                  <a:cubicBezTo>
                    <a:pt x="75" y="139"/>
                    <a:pt x="82" y="139"/>
                    <a:pt x="90" y="135"/>
                  </a:cubicBezTo>
                  <a:cubicBezTo>
                    <a:pt x="82" y="86"/>
                    <a:pt x="123" y="76"/>
                    <a:pt x="153" y="72"/>
                  </a:cubicBezTo>
                  <a:lnTo>
                    <a:pt x="161" y="72"/>
                  </a:lnTo>
                  <a:cubicBezTo>
                    <a:pt x="184" y="72"/>
                    <a:pt x="175" y="105"/>
                    <a:pt x="184" y="121"/>
                  </a:cubicBezTo>
                  <a:cubicBezTo>
                    <a:pt x="198" y="27"/>
                    <a:pt x="18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11"/>
            <p:cNvSpPr/>
            <p:nvPr/>
          </p:nvSpPr>
          <p:spPr>
            <a:xfrm>
              <a:off x="-2154333" y="-1431784"/>
              <a:ext cx="17333" cy="5634"/>
            </a:xfrm>
            <a:custGeom>
              <a:avLst/>
              <a:gdLst/>
              <a:ahLst/>
              <a:cxnLst/>
              <a:rect l="l" t="t" r="r" b="b"/>
              <a:pathLst>
                <a:path w="363" h="118" extrusionOk="0">
                  <a:moveTo>
                    <a:pt x="363" y="1"/>
                  </a:moveTo>
                  <a:lnTo>
                    <a:pt x="363" y="1"/>
                  </a:lnTo>
                  <a:cubicBezTo>
                    <a:pt x="258" y="42"/>
                    <a:pt x="161" y="95"/>
                    <a:pt x="45" y="95"/>
                  </a:cubicBezTo>
                  <a:cubicBezTo>
                    <a:pt x="30" y="95"/>
                    <a:pt x="15" y="95"/>
                    <a:pt x="0" y="90"/>
                  </a:cubicBezTo>
                  <a:lnTo>
                    <a:pt x="0" y="90"/>
                  </a:lnTo>
                  <a:cubicBezTo>
                    <a:pt x="49" y="109"/>
                    <a:pt x="93" y="117"/>
                    <a:pt x="135" y="117"/>
                  </a:cubicBezTo>
                  <a:cubicBezTo>
                    <a:pt x="228" y="117"/>
                    <a:pt x="307" y="76"/>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11"/>
            <p:cNvSpPr/>
            <p:nvPr/>
          </p:nvSpPr>
          <p:spPr>
            <a:xfrm>
              <a:off x="-1891803" y="-1202011"/>
              <a:ext cx="12892" cy="8786"/>
            </a:xfrm>
            <a:custGeom>
              <a:avLst/>
              <a:gdLst/>
              <a:ahLst/>
              <a:cxnLst/>
              <a:rect l="l" t="t" r="r" b="b"/>
              <a:pathLst>
                <a:path w="270" h="184" extrusionOk="0">
                  <a:moveTo>
                    <a:pt x="184" y="0"/>
                  </a:moveTo>
                  <a:cubicBezTo>
                    <a:pt x="173" y="33"/>
                    <a:pt x="173" y="78"/>
                    <a:pt x="132" y="101"/>
                  </a:cubicBezTo>
                  <a:cubicBezTo>
                    <a:pt x="102" y="153"/>
                    <a:pt x="46" y="135"/>
                    <a:pt x="1" y="150"/>
                  </a:cubicBezTo>
                  <a:cubicBezTo>
                    <a:pt x="30" y="168"/>
                    <a:pt x="57" y="183"/>
                    <a:pt x="83" y="183"/>
                  </a:cubicBezTo>
                  <a:cubicBezTo>
                    <a:pt x="113" y="183"/>
                    <a:pt x="139" y="168"/>
                    <a:pt x="165" y="131"/>
                  </a:cubicBezTo>
                  <a:cubicBezTo>
                    <a:pt x="187" y="90"/>
                    <a:pt x="229" y="83"/>
                    <a:pt x="270" y="75"/>
                  </a:cubicBezTo>
                  <a:cubicBezTo>
                    <a:pt x="240" y="52"/>
                    <a:pt x="214" y="26"/>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11"/>
            <p:cNvSpPr/>
            <p:nvPr/>
          </p:nvSpPr>
          <p:spPr>
            <a:xfrm>
              <a:off x="-2140437" y="-1450311"/>
              <a:ext cx="7210" cy="16283"/>
            </a:xfrm>
            <a:custGeom>
              <a:avLst/>
              <a:gdLst/>
              <a:ahLst/>
              <a:cxnLst/>
              <a:rect l="l" t="t" r="r" b="b"/>
              <a:pathLst>
                <a:path w="151" h="341" extrusionOk="0">
                  <a:moveTo>
                    <a:pt x="49" y="0"/>
                  </a:moveTo>
                  <a:cubicBezTo>
                    <a:pt x="38" y="0"/>
                    <a:pt x="16" y="19"/>
                    <a:pt x="4" y="23"/>
                  </a:cubicBezTo>
                  <a:lnTo>
                    <a:pt x="1" y="26"/>
                  </a:lnTo>
                  <a:cubicBezTo>
                    <a:pt x="34" y="45"/>
                    <a:pt x="72" y="64"/>
                    <a:pt x="61" y="112"/>
                  </a:cubicBezTo>
                  <a:cubicBezTo>
                    <a:pt x="49" y="146"/>
                    <a:pt x="79" y="169"/>
                    <a:pt x="79" y="198"/>
                  </a:cubicBezTo>
                  <a:cubicBezTo>
                    <a:pt x="79" y="247"/>
                    <a:pt x="34" y="295"/>
                    <a:pt x="83" y="340"/>
                  </a:cubicBezTo>
                  <a:cubicBezTo>
                    <a:pt x="151" y="228"/>
                    <a:pt x="83" y="124"/>
                    <a:pt x="64" y="19"/>
                  </a:cubicBezTo>
                  <a:cubicBezTo>
                    <a:pt x="64" y="4"/>
                    <a:pt x="56"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11"/>
            <p:cNvSpPr/>
            <p:nvPr/>
          </p:nvSpPr>
          <p:spPr>
            <a:xfrm>
              <a:off x="-2007119" y="-1169541"/>
              <a:ext cx="7401" cy="7019"/>
            </a:xfrm>
            <a:custGeom>
              <a:avLst/>
              <a:gdLst/>
              <a:ahLst/>
              <a:cxnLst/>
              <a:rect l="l" t="t" r="r" b="b"/>
              <a:pathLst>
                <a:path w="155" h="147" extrusionOk="0">
                  <a:moveTo>
                    <a:pt x="50" y="0"/>
                  </a:moveTo>
                  <a:cubicBezTo>
                    <a:pt x="31" y="0"/>
                    <a:pt x="23" y="23"/>
                    <a:pt x="19" y="41"/>
                  </a:cubicBezTo>
                  <a:cubicBezTo>
                    <a:pt x="1" y="116"/>
                    <a:pt x="31" y="146"/>
                    <a:pt x="154" y="146"/>
                  </a:cubicBezTo>
                  <a:cubicBezTo>
                    <a:pt x="117" y="109"/>
                    <a:pt x="90" y="75"/>
                    <a:pt x="83" y="31"/>
                  </a:cubicBezTo>
                  <a:cubicBezTo>
                    <a:pt x="83" y="19"/>
                    <a:pt x="64"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11"/>
            <p:cNvSpPr/>
            <p:nvPr/>
          </p:nvSpPr>
          <p:spPr>
            <a:xfrm>
              <a:off x="-2077073" y="-1070651"/>
              <a:ext cx="11842" cy="8213"/>
            </a:xfrm>
            <a:custGeom>
              <a:avLst/>
              <a:gdLst/>
              <a:ahLst/>
              <a:cxnLst/>
              <a:rect l="l" t="t" r="r" b="b"/>
              <a:pathLst>
                <a:path w="248" h="172" extrusionOk="0">
                  <a:moveTo>
                    <a:pt x="214" y="1"/>
                  </a:moveTo>
                  <a:cubicBezTo>
                    <a:pt x="187" y="4"/>
                    <a:pt x="169" y="23"/>
                    <a:pt x="150" y="37"/>
                  </a:cubicBezTo>
                  <a:cubicBezTo>
                    <a:pt x="142" y="90"/>
                    <a:pt x="124" y="101"/>
                    <a:pt x="102" y="101"/>
                  </a:cubicBezTo>
                  <a:cubicBezTo>
                    <a:pt x="87" y="101"/>
                    <a:pt x="75" y="98"/>
                    <a:pt x="61" y="94"/>
                  </a:cubicBezTo>
                  <a:cubicBezTo>
                    <a:pt x="45" y="90"/>
                    <a:pt x="30" y="86"/>
                    <a:pt x="19" y="86"/>
                  </a:cubicBezTo>
                  <a:lnTo>
                    <a:pt x="16" y="86"/>
                  </a:lnTo>
                  <a:cubicBezTo>
                    <a:pt x="12" y="94"/>
                    <a:pt x="8" y="105"/>
                    <a:pt x="1" y="113"/>
                  </a:cubicBezTo>
                  <a:cubicBezTo>
                    <a:pt x="27" y="124"/>
                    <a:pt x="49" y="135"/>
                    <a:pt x="75" y="146"/>
                  </a:cubicBezTo>
                  <a:lnTo>
                    <a:pt x="90" y="146"/>
                  </a:lnTo>
                  <a:cubicBezTo>
                    <a:pt x="109" y="146"/>
                    <a:pt x="124" y="165"/>
                    <a:pt x="147" y="172"/>
                  </a:cubicBezTo>
                  <a:cubicBezTo>
                    <a:pt x="128" y="101"/>
                    <a:pt x="247" y="82"/>
                    <a:pt x="214" y="4"/>
                  </a:cubicBezTo>
                  <a:lnTo>
                    <a:pt x="2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11"/>
            <p:cNvSpPr/>
            <p:nvPr/>
          </p:nvSpPr>
          <p:spPr>
            <a:xfrm>
              <a:off x="-2560255" y="-692996"/>
              <a:ext cx="11269" cy="11508"/>
            </a:xfrm>
            <a:custGeom>
              <a:avLst/>
              <a:gdLst/>
              <a:ahLst/>
              <a:cxnLst/>
              <a:rect l="l" t="t" r="r" b="b"/>
              <a:pathLst>
                <a:path w="236" h="241" extrusionOk="0">
                  <a:moveTo>
                    <a:pt x="199" y="1"/>
                  </a:moveTo>
                  <a:cubicBezTo>
                    <a:pt x="187" y="1"/>
                    <a:pt x="173" y="9"/>
                    <a:pt x="154" y="20"/>
                  </a:cubicBezTo>
                  <a:cubicBezTo>
                    <a:pt x="128" y="39"/>
                    <a:pt x="98" y="54"/>
                    <a:pt x="68" y="72"/>
                  </a:cubicBezTo>
                  <a:cubicBezTo>
                    <a:pt x="4" y="113"/>
                    <a:pt x="1" y="151"/>
                    <a:pt x="34" y="240"/>
                  </a:cubicBezTo>
                  <a:cubicBezTo>
                    <a:pt x="34" y="233"/>
                    <a:pt x="34" y="225"/>
                    <a:pt x="38" y="218"/>
                  </a:cubicBezTo>
                  <a:cubicBezTo>
                    <a:pt x="42" y="135"/>
                    <a:pt x="106" y="94"/>
                    <a:pt x="173" y="49"/>
                  </a:cubicBezTo>
                  <a:cubicBezTo>
                    <a:pt x="180" y="42"/>
                    <a:pt x="187" y="42"/>
                    <a:pt x="195" y="42"/>
                  </a:cubicBezTo>
                  <a:cubicBezTo>
                    <a:pt x="202" y="42"/>
                    <a:pt x="210" y="46"/>
                    <a:pt x="213" y="54"/>
                  </a:cubicBezTo>
                  <a:cubicBezTo>
                    <a:pt x="221" y="57"/>
                    <a:pt x="225" y="61"/>
                    <a:pt x="232" y="61"/>
                  </a:cubicBezTo>
                  <a:lnTo>
                    <a:pt x="236" y="61"/>
                  </a:lnTo>
                  <a:cubicBezTo>
                    <a:pt x="232" y="27"/>
                    <a:pt x="221"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11"/>
            <p:cNvSpPr/>
            <p:nvPr/>
          </p:nvSpPr>
          <p:spPr>
            <a:xfrm>
              <a:off x="-2166461" y="-763093"/>
              <a:ext cx="5921" cy="6064"/>
            </a:xfrm>
            <a:custGeom>
              <a:avLst/>
              <a:gdLst/>
              <a:ahLst/>
              <a:cxnLst/>
              <a:rect l="l" t="t" r="r" b="b"/>
              <a:pathLst>
                <a:path w="124" h="127" extrusionOk="0">
                  <a:moveTo>
                    <a:pt x="37" y="0"/>
                  </a:moveTo>
                  <a:cubicBezTo>
                    <a:pt x="7" y="4"/>
                    <a:pt x="0" y="33"/>
                    <a:pt x="4" y="68"/>
                  </a:cubicBezTo>
                  <a:cubicBezTo>
                    <a:pt x="11" y="101"/>
                    <a:pt x="26" y="127"/>
                    <a:pt x="63" y="127"/>
                  </a:cubicBezTo>
                  <a:cubicBezTo>
                    <a:pt x="63" y="127"/>
                    <a:pt x="68" y="123"/>
                    <a:pt x="71" y="123"/>
                  </a:cubicBezTo>
                  <a:cubicBezTo>
                    <a:pt x="101" y="120"/>
                    <a:pt x="123" y="97"/>
                    <a:pt x="120" y="68"/>
                  </a:cubicBezTo>
                  <a:cubicBezTo>
                    <a:pt x="112" y="23"/>
                    <a:pt x="8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11"/>
            <p:cNvSpPr/>
            <p:nvPr/>
          </p:nvSpPr>
          <p:spPr>
            <a:xfrm>
              <a:off x="-2192724" y="-782766"/>
              <a:ext cx="8070" cy="4536"/>
            </a:xfrm>
            <a:custGeom>
              <a:avLst/>
              <a:gdLst/>
              <a:ahLst/>
              <a:cxnLst/>
              <a:rect l="l" t="t" r="r" b="b"/>
              <a:pathLst>
                <a:path w="169" h="95" extrusionOk="0">
                  <a:moveTo>
                    <a:pt x="38" y="0"/>
                  </a:moveTo>
                  <a:cubicBezTo>
                    <a:pt x="12" y="0"/>
                    <a:pt x="0" y="23"/>
                    <a:pt x="4" y="38"/>
                  </a:cubicBezTo>
                  <a:cubicBezTo>
                    <a:pt x="19" y="76"/>
                    <a:pt x="49" y="95"/>
                    <a:pt x="86" y="95"/>
                  </a:cubicBezTo>
                  <a:cubicBezTo>
                    <a:pt x="97" y="95"/>
                    <a:pt x="109" y="95"/>
                    <a:pt x="116" y="90"/>
                  </a:cubicBezTo>
                  <a:cubicBezTo>
                    <a:pt x="135" y="83"/>
                    <a:pt x="169" y="83"/>
                    <a:pt x="157" y="53"/>
                  </a:cubicBezTo>
                  <a:cubicBezTo>
                    <a:pt x="135" y="5"/>
                    <a:pt x="86" y="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11"/>
            <p:cNvSpPr/>
            <p:nvPr/>
          </p:nvSpPr>
          <p:spPr>
            <a:xfrm>
              <a:off x="-2170568" y="-737977"/>
              <a:ext cx="5730" cy="6685"/>
            </a:xfrm>
            <a:custGeom>
              <a:avLst/>
              <a:gdLst/>
              <a:ahLst/>
              <a:cxnLst/>
              <a:rect l="l" t="t" r="r" b="b"/>
              <a:pathLst>
                <a:path w="120" h="140" extrusionOk="0">
                  <a:moveTo>
                    <a:pt x="52" y="1"/>
                  </a:moveTo>
                  <a:cubicBezTo>
                    <a:pt x="37" y="1"/>
                    <a:pt x="26" y="4"/>
                    <a:pt x="11" y="9"/>
                  </a:cubicBezTo>
                  <a:cubicBezTo>
                    <a:pt x="14" y="31"/>
                    <a:pt x="30" y="57"/>
                    <a:pt x="4" y="80"/>
                  </a:cubicBezTo>
                  <a:cubicBezTo>
                    <a:pt x="0" y="121"/>
                    <a:pt x="45" y="117"/>
                    <a:pt x="59" y="139"/>
                  </a:cubicBezTo>
                  <a:cubicBezTo>
                    <a:pt x="93" y="132"/>
                    <a:pt x="112" y="113"/>
                    <a:pt x="119" y="80"/>
                  </a:cubicBezTo>
                  <a:cubicBezTo>
                    <a:pt x="116" y="27"/>
                    <a:pt x="93"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11"/>
            <p:cNvSpPr/>
            <p:nvPr/>
          </p:nvSpPr>
          <p:spPr>
            <a:xfrm>
              <a:off x="-1988688" y="-1447637"/>
              <a:ext cx="7306" cy="5396"/>
            </a:xfrm>
            <a:custGeom>
              <a:avLst/>
              <a:gdLst/>
              <a:ahLst/>
              <a:cxnLst/>
              <a:rect l="l" t="t" r="r" b="b"/>
              <a:pathLst>
                <a:path w="153" h="113" extrusionOk="0">
                  <a:moveTo>
                    <a:pt x="41" y="1"/>
                  </a:moveTo>
                  <a:cubicBezTo>
                    <a:pt x="37" y="34"/>
                    <a:pt x="0" y="60"/>
                    <a:pt x="15" y="101"/>
                  </a:cubicBezTo>
                  <a:cubicBezTo>
                    <a:pt x="23" y="105"/>
                    <a:pt x="34" y="108"/>
                    <a:pt x="45" y="108"/>
                  </a:cubicBezTo>
                  <a:cubicBezTo>
                    <a:pt x="60" y="108"/>
                    <a:pt x="75" y="113"/>
                    <a:pt x="86" y="113"/>
                  </a:cubicBezTo>
                  <a:cubicBezTo>
                    <a:pt x="113" y="113"/>
                    <a:pt x="135" y="105"/>
                    <a:pt x="142" y="79"/>
                  </a:cubicBezTo>
                  <a:cubicBezTo>
                    <a:pt x="153" y="27"/>
                    <a:pt x="104" y="1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11"/>
            <p:cNvSpPr/>
            <p:nvPr/>
          </p:nvSpPr>
          <p:spPr>
            <a:xfrm>
              <a:off x="-2012467" y="-1451218"/>
              <a:ext cx="5778" cy="6303"/>
            </a:xfrm>
            <a:custGeom>
              <a:avLst/>
              <a:gdLst/>
              <a:ahLst/>
              <a:cxnLst/>
              <a:rect l="l" t="t" r="r" b="b"/>
              <a:pathLst>
                <a:path w="121" h="132" extrusionOk="0">
                  <a:moveTo>
                    <a:pt x="79" y="0"/>
                  </a:moveTo>
                  <a:cubicBezTo>
                    <a:pt x="76" y="0"/>
                    <a:pt x="72" y="4"/>
                    <a:pt x="68" y="4"/>
                  </a:cubicBezTo>
                  <a:cubicBezTo>
                    <a:pt x="27" y="16"/>
                    <a:pt x="19" y="53"/>
                    <a:pt x="0" y="86"/>
                  </a:cubicBezTo>
                  <a:cubicBezTo>
                    <a:pt x="19" y="109"/>
                    <a:pt x="42" y="131"/>
                    <a:pt x="68" y="131"/>
                  </a:cubicBezTo>
                  <a:lnTo>
                    <a:pt x="79" y="131"/>
                  </a:lnTo>
                  <a:cubicBezTo>
                    <a:pt x="117" y="124"/>
                    <a:pt x="121" y="83"/>
                    <a:pt x="121" y="49"/>
                  </a:cubicBezTo>
                  <a:cubicBezTo>
                    <a:pt x="117" y="31"/>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11"/>
            <p:cNvSpPr/>
            <p:nvPr/>
          </p:nvSpPr>
          <p:spPr>
            <a:xfrm>
              <a:off x="-2532417" y="-757077"/>
              <a:ext cx="6303" cy="9025"/>
            </a:xfrm>
            <a:custGeom>
              <a:avLst/>
              <a:gdLst/>
              <a:ahLst/>
              <a:cxnLst/>
              <a:rect l="l" t="t" r="r" b="b"/>
              <a:pathLst>
                <a:path w="132" h="189" extrusionOk="0">
                  <a:moveTo>
                    <a:pt x="94" y="1"/>
                  </a:moveTo>
                  <a:cubicBezTo>
                    <a:pt x="83" y="1"/>
                    <a:pt x="68" y="5"/>
                    <a:pt x="53" y="9"/>
                  </a:cubicBezTo>
                  <a:lnTo>
                    <a:pt x="49" y="9"/>
                  </a:lnTo>
                  <a:cubicBezTo>
                    <a:pt x="61" y="57"/>
                    <a:pt x="68" y="99"/>
                    <a:pt x="1" y="109"/>
                  </a:cubicBezTo>
                  <a:cubicBezTo>
                    <a:pt x="8" y="143"/>
                    <a:pt x="12" y="188"/>
                    <a:pt x="49" y="188"/>
                  </a:cubicBezTo>
                  <a:cubicBezTo>
                    <a:pt x="53" y="188"/>
                    <a:pt x="61" y="185"/>
                    <a:pt x="64" y="185"/>
                  </a:cubicBezTo>
                  <a:cubicBezTo>
                    <a:pt x="109" y="177"/>
                    <a:pt x="91" y="135"/>
                    <a:pt x="83" y="102"/>
                  </a:cubicBezTo>
                  <a:cubicBezTo>
                    <a:pt x="83" y="90"/>
                    <a:pt x="94" y="76"/>
                    <a:pt x="101" y="61"/>
                  </a:cubicBezTo>
                  <a:cubicBezTo>
                    <a:pt x="132" y="12"/>
                    <a:pt x="120"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11"/>
            <p:cNvSpPr/>
            <p:nvPr/>
          </p:nvSpPr>
          <p:spPr>
            <a:xfrm>
              <a:off x="-2356745" y="-1174030"/>
              <a:ext cx="6303" cy="6637"/>
            </a:xfrm>
            <a:custGeom>
              <a:avLst/>
              <a:gdLst/>
              <a:ahLst/>
              <a:cxnLst/>
              <a:rect l="l" t="t" r="r" b="b"/>
              <a:pathLst>
                <a:path w="132" h="139" extrusionOk="0">
                  <a:moveTo>
                    <a:pt x="86" y="1"/>
                  </a:moveTo>
                  <a:cubicBezTo>
                    <a:pt x="41" y="1"/>
                    <a:pt x="30" y="46"/>
                    <a:pt x="15" y="75"/>
                  </a:cubicBezTo>
                  <a:cubicBezTo>
                    <a:pt x="0" y="109"/>
                    <a:pt x="45" y="113"/>
                    <a:pt x="67" y="128"/>
                  </a:cubicBezTo>
                  <a:cubicBezTo>
                    <a:pt x="75" y="135"/>
                    <a:pt x="78" y="139"/>
                    <a:pt x="83" y="139"/>
                  </a:cubicBezTo>
                  <a:cubicBezTo>
                    <a:pt x="101" y="139"/>
                    <a:pt x="105" y="117"/>
                    <a:pt x="116" y="106"/>
                  </a:cubicBezTo>
                  <a:cubicBezTo>
                    <a:pt x="131" y="80"/>
                    <a:pt x="123" y="53"/>
                    <a:pt x="119" y="27"/>
                  </a:cubicBezTo>
                  <a:cubicBezTo>
                    <a:pt x="116" y="20"/>
                    <a:pt x="116" y="12"/>
                    <a:pt x="116" y="4"/>
                  </a:cubicBezTo>
                  <a:cubicBezTo>
                    <a:pt x="105" y="1"/>
                    <a:pt x="93"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11"/>
            <p:cNvSpPr/>
            <p:nvPr/>
          </p:nvSpPr>
          <p:spPr>
            <a:xfrm>
              <a:off x="-1986778" y="-1522987"/>
              <a:ext cx="7401" cy="7210"/>
            </a:xfrm>
            <a:custGeom>
              <a:avLst/>
              <a:gdLst/>
              <a:ahLst/>
              <a:cxnLst/>
              <a:rect l="l" t="t" r="r" b="b"/>
              <a:pathLst>
                <a:path w="155" h="151" extrusionOk="0">
                  <a:moveTo>
                    <a:pt x="106" y="1"/>
                  </a:moveTo>
                  <a:cubicBezTo>
                    <a:pt x="68" y="1"/>
                    <a:pt x="42" y="35"/>
                    <a:pt x="23" y="76"/>
                  </a:cubicBezTo>
                  <a:cubicBezTo>
                    <a:pt x="1" y="124"/>
                    <a:pt x="12" y="150"/>
                    <a:pt x="54" y="150"/>
                  </a:cubicBezTo>
                  <a:cubicBezTo>
                    <a:pt x="61" y="150"/>
                    <a:pt x="73" y="150"/>
                    <a:pt x="87" y="147"/>
                  </a:cubicBezTo>
                  <a:cubicBezTo>
                    <a:pt x="90" y="90"/>
                    <a:pt x="102" y="42"/>
                    <a:pt x="154" y="16"/>
                  </a:cubicBezTo>
                  <a:cubicBezTo>
                    <a:pt x="140" y="4"/>
                    <a:pt x="12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11"/>
            <p:cNvSpPr/>
            <p:nvPr/>
          </p:nvSpPr>
          <p:spPr>
            <a:xfrm>
              <a:off x="-2076500" y="-1072083"/>
              <a:ext cx="9693" cy="4680"/>
            </a:xfrm>
            <a:custGeom>
              <a:avLst/>
              <a:gdLst/>
              <a:ahLst/>
              <a:cxnLst/>
              <a:rect l="l" t="t" r="r" b="b"/>
              <a:pathLst>
                <a:path w="203" h="98" extrusionOk="0">
                  <a:moveTo>
                    <a:pt x="127" y="0"/>
                  </a:moveTo>
                  <a:cubicBezTo>
                    <a:pt x="85" y="0"/>
                    <a:pt x="45" y="31"/>
                    <a:pt x="0" y="93"/>
                  </a:cubicBezTo>
                  <a:cubicBezTo>
                    <a:pt x="45" y="83"/>
                    <a:pt x="97" y="98"/>
                    <a:pt x="138" y="67"/>
                  </a:cubicBezTo>
                  <a:cubicBezTo>
                    <a:pt x="157" y="53"/>
                    <a:pt x="175" y="34"/>
                    <a:pt x="202" y="31"/>
                  </a:cubicBezTo>
                  <a:cubicBezTo>
                    <a:pt x="175" y="12"/>
                    <a:pt x="149"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11"/>
            <p:cNvSpPr/>
            <p:nvPr/>
          </p:nvSpPr>
          <p:spPr>
            <a:xfrm>
              <a:off x="-2458166" y="-797043"/>
              <a:ext cx="5778" cy="6637"/>
            </a:xfrm>
            <a:custGeom>
              <a:avLst/>
              <a:gdLst/>
              <a:ahLst/>
              <a:cxnLst/>
              <a:rect l="l" t="t" r="r" b="b"/>
              <a:pathLst>
                <a:path w="121" h="139" extrusionOk="0">
                  <a:moveTo>
                    <a:pt x="87" y="1"/>
                  </a:moveTo>
                  <a:cubicBezTo>
                    <a:pt x="53" y="4"/>
                    <a:pt x="23" y="20"/>
                    <a:pt x="1" y="42"/>
                  </a:cubicBezTo>
                  <a:cubicBezTo>
                    <a:pt x="9" y="80"/>
                    <a:pt x="4" y="139"/>
                    <a:pt x="53" y="139"/>
                  </a:cubicBezTo>
                  <a:cubicBezTo>
                    <a:pt x="57" y="139"/>
                    <a:pt x="61" y="139"/>
                    <a:pt x="68" y="135"/>
                  </a:cubicBezTo>
                  <a:cubicBezTo>
                    <a:pt x="121" y="125"/>
                    <a:pt x="102" y="64"/>
                    <a:pt x="98" y="20"/>
                  </a:cubicBezTo>
                  <a:cubicBezTo>
                    <a:pt x="98"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11"/>
            <p:cNvSpPr/>
            <p:nvPr/>
          </p:nvSpPr>
          <p:spPr>
            <a:xfrm>
              <a:off x="-2298585" y="-594297"/>
              <a:ext cx="7926" cy="5635"/>
            </a:xfrm>
            <a:custGeom>
              <a:avLst/>
              <a:gdLst/>
              <a:ahLst/>
              <a:cxnLst/>
              <a:rect l="l" t="t" r="r" b="b"/>
              <a:pathLst>
                <a:path w="166" h="118" extrusionOk="0">
                  <a:moveTo>
                    <a:pt x="165" y="1"/>
                  </a:moveTo>
                  <a:lnTo>
                    <a:pt x="165" y="1"/>
                  </a:lnTo>
                  <a:cubicBezTo>
                    <a:pt x="113" y="20"/>
                    <a:pt x="61" y="9"/>
                    <a:pt x="0" y="20"/>
                  </a:cubicBezTo>
                  <a:cubicBezTo>
                    <a:pt x="31" y="57"/>
                    <a:pt x="38" y="118"/>
                    <a:pt x="83" y="118"/>
                  </a:cubicBezTo>
                  <a:cubicBezTo>
                    <a:pt x="98" y="118"/>
                    <a:pt x="113" y="113"/>
                    <a:pt x="135" y="102"/>
                  </a:cubicBezTo>
                  <a:lnTo>
                    <a:pt x="135" y="99"/>
                  </a:lnTo>
                  <a:cubicBezTo>
                    <a:pt x="116" y="57"/>
                    <a:pt x="147" y="31"/>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11"/>
            <p:cNvSpPr/>
            <p:nvPr/>
          </p:nvSpPr>
          <p:spPr>
            <a:xfrm>
              <a:off x="-2033143" y="-1175796"/>
              <a:ext cx="5396" cy="5396"/>
            </a:xfrm>
            <a:custGeom>
              <a:avLst/>
              <a:gdLst/>
              <a:ahLst/>
              <a:cxnLst/>
              <a:rect l="l" t="t" r="r" b="b"/>
              <a:pathLst>
                <a:path w="113" h="113" extrusionOk="0">
                  <a:moveTo>
                    <a:pt x="75" y="0"/>
                  </a:moveTo>
                  <a:cubicBezTo>
                    <a:pt x="0" y="0"/>
                    <a:pt x="4" y="53"/>
                    <a:pt x="12" y="109"/>
                  </a:cubicBezTo>
                  <a:cubicBezTo>
                    <a:pt x="30" y="109"/>
                    <a:pt x="45" y="112"/>
                    <a:pt x="60" y="112"/>
                  </a:cubicBezTo>
                  <a:cubicBezTo>
                    <a:pt x="112" y="112"/>
                    <a:pt x="112" y="98"/>
                    <a:pt x="112" y="19"/>
                  </a:cubicBezTo>
                  <a:cubicBezTo>
                    <a:pt x="102" y="15"/>
                    <a:pt x="9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11"/>
            <p:cNvSpPr/>
            <p:nvPr/>
          </p:nvSpPr>
          <p:spPr>
            <a:xfrm>
              <a:off x="-2029753" y="-1426961"/>
              <a:ext cx="4297" cy="7210"/>
            </a:xfrm>
            <a:custGeom>
              <a:avLst/>
              <a:gdLst/>
              <a:ahLst/>
              <a:cxnLst/>
              <a:rect l="l" t="t" r="r" b="b"/>
              <a:pathLst>
                <a:path w="90" h="151" extrusionOk="0">
                  <a:moveTo>
                    <a:pt x="57" y="1"/>
                  </a:moveTo>
                  <a:cubicBezTo>
                    <a:pt x="0" y="20"/>
                    <a:pt x="8" y="68"/>
                    <a:pt x="4" y="113"/>
                  </a:cubicBezTo>
                  <a:cubicBezTo>
                    <a:pt x="0" y="136"/>
                    <a:pt x="15" y="151"/>
                    <a:pt x="31" y="151"/>
                  </a:cubicBezTo>
                  <a:lnTo>
                    <a:pt x="34" y="151"/>
                  </a:lnTo>
                  <a:cubicBezTo>
                    <a:pt x="90" y="136"/>
                    <a:pt x="86" y="84"/>
                    <a:pt x="90" y="39"/>
                  </a:cubicBezTo>
                  <a:cubicBezTo>
                    <a:pt x="90" y="23"/>
                    <a:pt x="75"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11"/>
            <p:cNvSpPr/>
            <p:nvPr/>
          </p:nvSpPr>
          <p:spPr>
            <a:xfrm>
              <a:off x="-2084379" y="-872011"/>
              <a:ext cx="7353" cy="7019"/>
            </a:xfrm>
            <a:custGeom>
              <a:avLst/>
              <a:gdLst/>
              <a:ahLst/>
              <a:cxnLst/>
              <a:rect l="l" t="t" r="r" b="b"/>
              <a:pathLst>
                <a:path w="154" h="147" extrusionOk="0">
                  <a:moveTo>
                    <a:pt x="49" y="1"/>
                  </a:moveTo>
                  <a:cubicBezTo>
                    <a:pt x="31" y="1"/>
                    <a:pt x="15" y="12"/>
                    <a:pt x="0" y="42"/>
                  </a:cubicBezTo>
                  <a:cubicBezTo>
                    <a:pt x="0" y="49"/>
                    <a:pt x="4" y="57"/>
                    <a:pt x="4" y="64"/>
                  </a:cubicBezTo>
                  <a:cubicBezTo>
                    <a:pt x="15" y="64"/>
                    <a:pt x="26" y="61"/>
                    <a:pt x="34" y="61"/>
                  </a:cubicBezTo>
                  <a:cubicBezTo>
                    <a:pt x="79" y="61"/>
                    <a:pt x="71" y="116"/>
                    <a:pt x="90" y="147"/>
                  </a:cubicBezTo>
                  <a:cubicBezTo>
                    <a:pt x="150" y="132"/>
                    <a:pt x="154" y="90"/>
                    <a:pt x="143" y="42"/>
                  </a:cubicBezTo>
                  <a:lnTo>
                    <a:pt x="138" y="42"/>
                  </a:lnTo>
                  <a:cubicBezTo>
                    <a:pt x="109" y="35"/>
                    <a:pt x="79"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11"/>
            <p:cNvSpPr/>
            <p:nvPr/>
          </p:nvSpPr>
          <p:spPr>
            <a:xfrm>
              <a:off x="-2059597" y="-934134"/>
              <a:ext cx="6685" cy="5969"/>
            </a:xfrm>
            <a:custGeom>
              <a:avLst/>
              <a:gdLst/>
              <a:ahLst/>
              <a:cxnLst/>
              <a:rect l="l" t="t" r="r" b="b"/>
              <a:pathLst>
                <a:path w="140" h="125" extrusionOk="0">
                  <a:moveTo>
                    <a:pt x="83" y="1"/>
                  </a:moveTo>
                  <a:cubicBezTo>
                    <a:pt x="61" y="1"/>
                    <a:pt x="42" y="16"/>
                    <a:pt x="28" y="42"/>
                  </a:cubicBezTo>
                  <a:cubicBezTo>
                    <a:pt x="1" y="91"/>
                    <a:pt x="54" y="98"/>
                    <a:pt x="76" y="125"/>
                  </a:cubicBezTo>
                  <a:cubicBezTo>
                    <a:pt x="140" y="109"/>
                    <a:pt x="140" y="68"/>
                    <a:pt x="132" y="20"/>
                  </a:cubicBezTo>
                  <a:cubicBezTo>
                    <a:pt x="113" y="8"/>
                    <a:pt x="98"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11"/>
            <p:cNvSpPr/>
            <p:nvPr/>
          </p:nvSpPr>
          <p:spPr>
            <a:xfrm>
              <a:off x="-2360135" y="-677430"/>
              <a:ext cx="5205" cy="8070"/>
            </a:xfrm>
            <a:custGeom>
              <a:avLst/>
              <a:gdLst/>
              <a:ahLst/>
              <a:cxnLst/>
              <a:rect l="l" t="t" r="r" b="b"/>
              <a:pathLst>
                <a:path w="109" h="169" extrusionOk="0">
                  <a:moveTo>
                    <a:pt x="41" y="1"/>
                  </a:moveTo>
                  <a:cubicBezTo>
                    <a:pt x="33" y="4"/>
                    <a:pt x="23" y="4"/>
                    <a:pt x="15" y="4"/>
                  </a:cubicBezTo>
                  <a:cubicBezTo>
                    <a:pt x="11" y="15"/>
                    <a:pt x="4" y="23"/>
                    <a:pt x="0" y="30"/>
                  </a:cubicBezTo>
                  <a:cubicBezTo>
                    <a:pt x="7" y="79"/>
                    <a:pt x="15" y="123"/>
                    <a:pt x="23" y="168"/>
                  </a:cubicBezTo>
                  <a:cubicBezTo>
                    <a:pt x="37" y="165"/>
                    <a:pt x="52" y="165"/>
                    <a:pt x="68" y="161"/>
                  </a:cubicBezTo>
                  <a:cubicBezTo>
                    <a:pt x="109" y="64"/>
                    <a:pt x="109" y="64"/>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11"/>
            <p:cNvSpPr/>
            <p:nvPr/>
          </p:nvSpPr>
          <p:spPr>
            <a:xfrm>
              <a:off x="-2196687" y="-1065685"/>
              <a:ext cx="6160" cy="12749"/>
            </a:xfrm>
            <a:custGeom>
              <a:avLst/>
              <a:gdLst/>
              <a:ahLst/>
              <a:cxnLst/>
              <a:rect l="l" t="t" r="r" b="b"/>
              <a:pathLst>
                <a:path w="129" h="267" extrusionOk="0">
                  <a:moveTo>
                    <a:pt x="46" y="1"/>
                  </a:moveTo>
                  <a:cubicBezTo>
                    <a:pt x="46" y="16"/>
                    <a:pt x="50" y="31"/>
                    <a:pt x="54" y="46"/>
                  </a:cubicBezTo>
                  <a:cubicBezTo>
                    <a:pt x="64" y="72"/>
                    <a:pt x="50" y="94"/>
                    <a:pt x="42" y="116"/>
                  </a:cubicBezTo>
                  <a:cubicBezTo>
                    <a:pt x="42" y="173"/>
                    <a:pt x="12" y="218"/>
                    <a:pt x="1" y="266"/>
                  </a:cubicBezTo>
                  <a:cubicBezTo>
                    <a:pt x="113" y="180"/>
                    <a:pt x="128" y="121"/>
                    <a:pt x="61" y="20"/>
                  </a:cubicBezTo>
                  <a:cubicBezTo>
                    <a:pt x="54" y="12"/>
                    <a:pt x="50" y="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11"/>
            <p:cNvSpPr/>
            <p:nvPr/>
          </p:nvSpPr>
          <p:spPr>
            <a:xfrm>
              <a:off x="-2174722" y="-1439615"/>
              <a:ext cx="8452" cy="7879"/>
            </a:xfrm>
            <a:custGeom>
              <a:avLst/>
              <a:gdLst/>
              <a:ahLst/>
              <a:cxnLst/>
              <a:rect l="l" t="t" r="r" b="b"/>
              <a:pathLst>
                <a:path w="177" h="165" extrusionOk="0">
                  <a:moveTo>
                    <a:pt x="27" y="0"/>
                  </a:moveTo>
                  <a:lnTo>
                    <a:pt x="27" y="0"/>
                  </a:lnTo>
                  <a:cubicBezTo>
                    <a:pt x="1" y="57"/>
                    <a:pt x="46" y="105"/>
                    <a:pt x="53" y="157"/>
                  </a:cubicBezTo>
                  <a:lnTo>
                    <a:pt x="57" y="165"/>
                  </a:lnTo>
                  <a:cubicBezTo>
                    <a:pt x="75" y="142"/>
                    <a:pt x="94" y="124"/>
                    <a:pt x="117" y="105"/>
                  </a:cubicBezTo>
                  <a:cubicBezTo>
                    <a:pt x="124" y="71"/>
                    <a:pt x="177" y="64"/>
                    <a:pt x="158" y="8"/>
                  </a:cubicBezTo>
                  <a:lnTo>
                    <a:pt x="158" y="8"/>
                  </a:lnTo>
                  <a:cubicBezTo>
                    <a:pt x="136" y="35"/>
                    <a:pt x="117" y="49"/>
                    <a:pt x="98" y="49"/>
                  </a:cubicBezTo>
                  <a:cubicBezTo>
                    <a:pt x="72" y="49"/>
                    <a:pt x="49" y="26"/>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11"/>
            <p:cNvSpPr/>
            <p:nvPr/>
          </p:nvSpPr>
          <p:spPr>
            <a:xfrm>
              <a:off x="-2132224" y="-1362356"/>
              <a:ext cx="6685" cy="7210"/>
            </a:xfrm>
            <a:custGeom>
              <a:avLst/>
              <a:gdLst/>
              <a:ahLst/>
              <a:cxnLst/>
              <a:rect l="l" t="t" r="r" b="b"/>
              <a:pathLst>
                <a:path w="140" h="151" extrusionOk="0">
                  <a:moveTo>
                    <a:pt x="75" y="1"/>
                  </a:moveTo>
                  <a:lnTo>
                    <a:pt x="75" y="1"/>
                  </a:lnTo>
                  <a:cubicBezTo>
                    <a:pt x="27" y="9"/>
                    <a:pt x="38" y="72"/>
                    <a:pt x="1" y="87"/>
                  </a:cubicBezTo>
                  <a:cubicBezTo>
                    <a:pt x="1" y="94"/>
                    <a:pt x="5" y="102"/>
                    <a:pt x="5" y="109"/>
                  </a:cubicBezTo>
                  <a:cubicBezTo>
                    <a:pt x="15" y="132"/>
                    <a:pt x="34" y="144"/>
                    <a:pt x="57" y="151"/>
                  </a:cubicBezTo>
                  <a:cubicBezTo>
                    <a:pt x="139" y="109"/>
                    <a:pt x="117" y="57"/>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11"/>
            <p:cNvSpPr/>
            <p:nvPr/>
          </p:nvSpPr>
          <p:spPr>
            <a:xfrm>
              <a:off x="-2383724" y="-904290"/>
              <a:ext cx="8261" cy="10553"/>
            </a:xfrm>
            <a:custGeom>
              <a:avLst/>
              <a:gdLst/>
              <a:ahLst/>
              <a:cxnLst/>
              <a:rect l="l" t="t" r="r" b="b"/>
              <a:pathLst>
                <a:path w="173" h="221" extrusionOk="0">
                  <a:moveTo>
                    <a:pt x="56" y="0"/>
                  </a:moveTo>
                  <a:cubicBezTo>
                    <a:pt x="46" y="0"/>
                    <a:pt x="30" y="4"/>
                    <a:pt x="20" y="7"/>
                  </a:cubicBezTo>
                  <a:cubicBezTo>
                    <a:pt x="12" y="16"/>
                    <a:pt x="4" y="26"/>
                    <a:pt x="1" y="33"/>
                  </a:cubicBezTo>
                  <a:lnTo>
                    <a:pt x="15" y="33"/>
                  </a:lnTo>
                  <a:cubicBezTo>
                    <a:pt x="60" y="33"/>
                    <a:pt x="98" y="56"/>
                    <a:pt x="101" y="101"/>
                  </a:cubicBezTo>
                  <a:cubicBezTo>
                    <a:pt x="109" y="146"/>
                    <a:pt x="79" y="180"/>
                    <a:pt x="30" y="195"/>
                  </a:cubicBezTo>
                  <a:cubicBezTo>
                    <a:pt x="23" y="199"/>
                    <a:pt x="15" y="213"/>
                    <a:pt x="8" y="221"/>
                  </a:cubicBezTo>
                  <a:cubicBezTo>
                    <a:pt x="143" y="187"/>
                    <a:pt x="172" y="112"/>
                    <a:pt x="91" y="16"/>
                  </a:cubicBezTo>
                  <a:cubicBezTo>
                    <a:pt x="82" y="4"/>
                    <a:pt x="7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11"/>
            <p:cNvSpPr/>
            <p:nvPr/>
          </p:nvSpPr>
          <p:spPr>
            <a:xfrm>
              <a:off x="-2218270" y="-1379450"/>
              <a:ext cx="8786" cy="12176"/>
            </a:xfrm>
            <a:custGeom>
              <a:avLst/>
              <a:gdLst/>
              <a:ahLst/>
              <a:cxnLst/>
              <a:rect l="l" t="t" r="r" b="b"/>
              <a:pathLst>
                <a:path w="184" h="255" extrusionOk="0">
                  <a:moveTo>
                    <a:pt x="19" y="0"/>
                  </a:moveTo>
                  <a:cubicBezTo>
                    <a:pt x="1" y="15"/>
                    <a:pt x="1" y="31"/>
                    <a:pt x="12" y="48"/>
                  </a:cubicBezTo>
                  <a:cubicBezTo>
                    <a:pt x="64" y="120"/>
                    <a:pt x="109" y="198"/>
                    <a:pt x="184" y="255"/>
                  </a:cubicBezTo>
                  <a:lnTo>
                    <a:pt x="184" y="250"/>
                  </a:lnTo>
                  <a:cubicBezTo>
                    <a:pt x="184" y="195"/>
                    <a:pt x="116" y="179"/>
                    <a:pt x="109" y="127"/>
                  </a:cubicBezTo>
                  <a:cubicBezTo>
                    <a:pt x="80" y="83"/>
                    <a:pt x="49" y="4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11"/>
            <p:cNvSpPr/>
            <p:nvPr/>
          </p:nvSpPr>
          <p:spPr>
            <a:xfrm>
              <a:off x="-1982671" y="-1522270"/>
              <a:ext cx="5587" cy="7210"/>
            </a:xfrm>
            <a:custGeom>
              <a:avLst/>
              <a:gdLst/>
              <a:ahLst/>
              <a:cxnLst/>
              <a:rect l="l" t="t" r="r" b="b"/>
              <a:pathLst>
                <a:path w="117" h="151" extrusionOk="0">
                  <a:moveTo>
                    <a:pt x="68" y="1"/>
                  </a:moveTo>
                  <a:lnTo>
                    <a:pt x="68" y="1"/>
                  </a:lnTo>
                  <a:cubicBezTo>
                    <a:pt x="16" y="27"/>
                    <a:pt x="4" y="75"/>
                    <a:pt x="1" y="132"/>
                  </a:cubicBezTo>
                  <a:cubicBezTo>
                    <a:pt x="9" y="135"/>
                    <a:pt x="20" y="143"/>
                    <a:pt x="27" y="151"/>
                  </a:cubicBezTo>
                  <a:cubicBezTo>
                    <a:pt x="117" y="94"/>
                    <a:pt x="117" y="83"/>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11"/>
            <p:cNvSpPr/>
            <p:nvPr/>
          </p:nvSpPr>
          <p:spPr>
            <a:xfrm>
              <a:off x="-2359467" y="-681345"/>
              <a:ext cx="8834" cy="4154"/>
            </a:xfrm>
            <a:custGeom>
              <a:avLst/>
              <a:gdLst/>
              <a:ahLst/>
              <a:cxnLst/>
              <a:rect l="l" t="t" r="r" b="b"/>
              <a:pathLst>
                <a:path w="185" h="87" extrusionOk="0">
                  <a:moveTo>
                    <a:pt x="76" y="0"/>
                  </a:moveTo>
                  <a:cubicBezTo>
                    <a:pt x="42" y="0"/>
                    <a:pt x="19" y="26"/>
                    <a:pt x="1" y="86"/>
                  </a:cubicBezTo>
                  <a:cubicBezTo>
                    <a:pt x="9" y="86"/>
                    <a:pt x="19" y="86"/>
                    <a:pt x="27" y="83"/>
                  </a:cubicBezTo>
                  <a:cubicBezTo>
                    <a:pt x="80" y="71"/>
                    <a:pt x="132" y="64"/>
                    <a:pt x="184" y="52"/>
                  </a:cubicBezTo>
                  <a:cubicBezTo>
                    <a:pt x="140" y="15"/>
                    <a:pt x="106" y="0"/>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11"/>
            <p:cNvSpPr/>
            <p:nvPr/>
          </p:nvSpPr>
          <p:spPr>
            <a:xfrm>
              <a:off x="-2259669" y="-1354859"/>
              <a:ext cx="9502" cy="4202"/>
            </a:xfrm>
            <a:custGeom>
              <a:avLst/>
              <a:gdLst/>
              <a:ahLst/>
              <a:cxnLst/>
              <a:rect l="l" t="t" r="r" b="b"/>
              <a:pathLst>
                <a:path w="199" h="88" extrusionOk="0">
                  <a:moveTo>
                    <a:pt x="153" y="1"/>
                  </a:moveTo>
                  <a:lnTo>
                    <a:pt x="153" y="1"/>
                  </a:lnTo>
                  <a:cubicBezTo>
                    <a:pt x="136" y="16"/>
                    <a:pt x="113" y="20"/>
                    <a:pt x="91" y="20"/>
                  </a:cubicBezTo>
                  <a:cubicBezTo>
                    <a:pt x="64" y="20"/>
                    <a:pt x="41" y="13"/>
                    <a:pt x="15" y="4"/>
                  </a:cubicBezTo>
                  <a:cubicBezTo>
                    <a:pt x="8" y="20"/>
                    <a:pt x="5" y="39"/>
                    <a:pt x="1" y="54"/>
                  </a:cubicBezTo>
                  <a:cubicBezTo>
                    <a:pt x="15" y="83"/>
                    <a:pt x="60" y="57"/>
                    <a:pt x="75" y="87"/>
                  </a:cubicBezTo>
                  <a:cubicBezTo>
                    <a:pt x="101" y="80"/>
                    <a:pt x="127" y="80"/>
                    <a:pt x="150" y="65"/>
                  </a:cubicBezTo>
                  <a:cubicBezTo>
                    <a:pt x="176" y="49"/>
                    <a:pt x="198" y="27"/>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11"/>
            <p:cNvSpPr/>
            <p:nvPr/>
          </p:nvSpPr>
          <p:spPr>
            <a:xfrm>
              <a:off x="-2351254" y="-678862"/>
              <a:ext cx="4679" cy="9168"/>
            </a:xfrm>
            <a:custGeom>
              <a:avLst/>
              <a:gdLst/>
              <a:ahLst/>
              <a:cxnLst/>
              <a:rect l="l" t="t" r="r" b="b"/>
              <a:pathLst>
                <a:path w="98" h="192" extrusionOk="0">
                  <a:moveTo>
                    <a:pt x="12" y="0"/>
                  </a:moveTo>
                  <a:lnTo>
                    <a:pt x="12" y="0"/>
                  </a:lnTo>
                  <a:cubicBezTo>
                    <a:pt x="4" y="64"/>
                    <a:pt x="65" y="131"/>
                    <a:pt x="1" y="191"/>
                  </a:cubicBezTo>
                  <a:cubicBezTo>
                    <a:pt x="83" y="191"/>
                    <a:pt x="80" y="127"/>
                    <a:pt x="91" y="72"/>
                  </a:cubicBezTo>
                  <a:cubicBezTo>
                    <a:pt x="98" y="8"/>
                    <a:pt x="49" y="15"/>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11"/>
            <p:cNvSpPr/>
            <p:nvPr/>
          </p:nvSpPr>
          <p:spPr>
            <a:xfrm>
              <a:off x="-2234171" y="-1245225"/>
              <a:ext cx="11842" cy="9884"/>
            </a:xfrm>
            <a:custGeom>
              <a:avLst/>
              <a:gdLst/>
              <a:ahLst/>
              <a:cxnLst/>
              <a:rect l="l" t="t" r="r" b="b"/>
              <a:pathLst>
                <a:path w="248" h="207" extrusionOk="0">
                  <a:moveTo>
                    <a:pt x="173" y="1"/>
                  </a:moveTo>
                  <a:cubicBezTo>
                    <a:pt x="154" y="1"/>
                    <a:pt x="135" y="8"/>
                    <a:pt x="125" y="19"/>
                  </a:cubicBezTo>
                  <a:cubicBezTo>
                    <a:pt x="73" y="68"/>
                    <a:pt x="1" y="116"/>
                    <a:pt x="20" y="206"/>
                  </a:cubicBezTo>
                  <a:cubicBezTo>
                    <a:pt x="35" y="194"/>
                    <a:pt x="46" y="184"/>
                    <a:pt x="57" y="172"/>
                  </a:cubicBezTo>
                  <a:cubicBezTo>
                    <a:pt x="54" y="127"/>
                    <a:pt x="76" y="105"/>
                    <a:pt x="113" y="90"/>
                  </a:cubicBezTo>
                  <a:cubicBezTo>
                    <a:pt x="135" y="49"/>
                    <a:pt x="169" y="41"/>
                    <a:pt x="203" y="41"/>
                  </a:cubicBezTo>
                  <a:lnTo>
                    <a:pt x="247" y="41"/>
                  </a:lnTo>
                  <a:cubicBezTo>
                    <a:pt x="230" y="15"/>
                    <a:pt x="199"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11"/>
            <p:cNvSpPr/>
            <p:nvPr/>
          </p:nvSpPr>
          <p:spPr>
            <a:xfrm>
              <a:off x="-1927281" y="-1277743"/>
              <a:ext cx="11794" cy="6160"/>
            </a:xfrm>
            <a:custGeom>
              <a:avLst/>
              <a:gdLst/>
              <a:ahLst/>
              <a:cxnLst/>
              <a:rect l="l" t="t" r="r" b="b"/>
              <a:pathLst>
                <a:path w="247" h="129" extrusionOk="0">
                  <a:moveTo>
                    <a:pt x="83" y="1"/>
                  </a:moveTo>
                  <a:cubicBezTo>
                    <a:pt x="67" y="1"/>
                    <a:pt x="48" y="4"/>
                    <a:pt x="33" y="9"/>
                  </a:cubicBezTo>
                  <a:cubicBezTo>
                    <a:pt x="11" y="12"/>
                    <a:pt x="0" y="27"/>
                    <a:pt x="4" y="49"/>
                  </a:cubicBezTo>
                  <a:cubicBezTo>
                    <a:pt x="4" y="76"/>
                    <a:pt x="11" y="102"/>
                    <a:pt x="15" y="128"/>
                  </a:cubicBezTo>
                  <a:cubicBezTo>
                    <a:pt x="15" y="125"/>
                    <a:pt x="19" y="121"/>
                    <a:pt x="19" y="121"/>
                  </a:cubicBezTo>
                  <a:cubicBezTo>
                    <a:pt x="41" y="64"/>
                    <a:pt x="67" y="38"/>
                    <a:pt x="105" y="38"/>
                  </a:cubicBezTo>
                  <a:cubicBezTo>
                    <a:pt x="131" y="38"/>
                    <a:pt x="161" y="54"/>
                    <a:pt x="198" y="80"/>
                  </a:cubicBezTo>
                  <a:cubicBezTo>
                    <a:pt x="213" y="90"/>
                    <a:pt x="231" y="99"/>
                    <a:pt x="247" y="106"/>
                  </a:cubicBezTo>
                  <a:cubicBezTo>
                    <a:pt x="202" y="35"/>
                    <a:pt x="14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11"/>
            <p:cNvSpPr/>
            <p:nvPr/>
          </p:nvSpPr>
          <p:spPr>
            <a:xfrm>
              <a:off x="-2141822" y="-1077479"/>
              <a:ext cx="6972" cy="7210"/>
            </a:xfrm>
            <a:custGeom>
              <a:avLst/>
              <a:gdLst/>
              <a:ahLst/>
              <a:cxnLst/>
              <a:rect l="l" t="t" r="r" b="b"/>
              <a:pathLst>
                <a:path w="146" h="151" extrusionOk="0">
                  <a:moveTo>
                    <a:pt x="82" y="1"/>
                  </a:moveTo>
                  <a:cubicBezTo>
                    <a:pt x="49" y="16"/>
                    <a:pt x="37" y="57"/>
                    <a:pt x="0" y="65"/>
                  </a:cubicBezTo>
                  <a:lnTo>
                    <a:pt x="0" y="87"/>
                  </a:lnTo>
                  <a:lnTo>
                    <a:pt x="14" y="87"/>
                  </a:lnTo>
                  <a:cubicBezTo>
                    <a:pt x="52" y="87"/>
                    <a:pt x="52" y="117"/>
                    <a:pt x="59" y="147"/>
                  </a:cubicBezTo>
                  <a:cubicBezTo>
                    <a:pt x="93" y="136"/>
                    <a:pt x="145" y="151"/>
                    <a:pt x="142" y="84"/>
                  </a:cubicBezTo>
                  <a:cubicBezTo>
                    <a:pt x="108" y="65"/>
                    <a:pt x="90" y="3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11"/>
            <p:cNvSpPr/>
            <p:nvPr/>
          </p:nvSpPr>
          <p:spPr>
            <a:xfrm>
              <a:off x="-2087244" y="-869146"/>
              <a:ext cx="7163" cy="5587"/>
            </a:xfrm>
            <a:custGeom>
              <a:avLst/>
              <a:gdLst/>
              <a:ahLst/>
              <a:cxnLst/>
              <a:rect l="l" t="t" r="r" b="b"/>
              <a:pathLst>
                <a:path w="150" h="117" extrusionOk="0">
                  <a:moveTo>
                    <a:pt x="94" y="1"/>
                  </a:moveTo>
                  <a:cubicBezTo>
                    <a:pt x="86" y="1"/>
                    <a:pt x="75" y="4"/>
                    <a:pt x="64" y="4"/>
                  </a:cubicBezTo>
                  <a:cubicBezTo>
                    <a:pt x="68" y="38"/>
                    <a:pt x="60" y="46"/>
                    <a:pt x="46" y="46"/>
                  </a:cubicBezTo>
                  <a:cubicBezTo>
                    <a:pt x="41" y="46"/>
                    <a:pt x="34" y="42"/>
                    <a:pt x="31" y="42"/>
                  </a:cubicBezTo>
                  <a:lnTo>
                    <a:pt x="1" y="42"/>
                  </a:lnTo>
                  <a:cubicBezTo>
                    <a:pt x="12" y="56"/>
                    <a:pt x="19" y="72"/>
                    <a:pt x="31" y="82"/>
                  </a:cubicBezTo>
                  <a:cubicBezTo>
                    <a:pt x="57" y="87"/>
                    <a:pt x="83" y="117"/>
                    <a:pt x="109" y="117"/>
                  </a:cubicBezTo>
                  <a:cubicBezTo>
                    <a:pt x="124" y="117"/>
                    <a:pt x="136" y="109"/>
                    <a:pt x="150" y="87"/>
                  </a:cubicBezTo>
                  <a:cubicBezTo>
                    <a:pt x="131" y="56"/>
                    <a:pt x="139"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11"/>
            <p:cNvSpPr/>
            <p:nvPr/>
          </p:nvSpPr>
          <p:spPr>
            <a:xfrm>
              <a:off x="-2212922" y="-1070126"/>
              <a:ext cx="8643" cy="8929"/>
            </a:xfrm>
            <a:custGeom>
              <a:avLst/>
              <a:gdLst/>
              <a:ahLst/>
              <a:cxnLst/>
              <a:rect l="l" t="t" r="r" b="b"/>
              <a:pathLst>
                <a:path w="181" h="187" extrusionOk="0">
                  <a:moveTo>
                    <a:pt x="158" y="0"/>
                  </a:moveTo>
                  <a:cubicBezTo>
                    <a:pt x="151" y="0"/>
                    <a:pt x="147" y="0"/>
                    <a:pt x="143" y="4"/>
                  </a:cubicBezTo>
                  <a:cubicBezTo>
                    <a:pt x="61" y="42"/>
                    <a:pt x="20" y="105"/>
                    <a:pt x="1" y="187"/>
                  </a:cubicBezTo>
                  <a:cubicBezTo>
                    <a:pt x="27" y="187"/>
                    <a:pt x="46" y="165"/>
                    <a:pt x="68" y="154"/>
                  </a:cubicBezTo>
                  <a:cubicBezTo>
                    <a:pt x="90" y="94"/>
                    <a:pt x="113" y="34"/>
                    <a:pt x="180" y="16"/>
                  </a:cubicBezTo>
                  <a:cubicBezTo>
                    <a:pt x="173" y="4"/>
                    <a:pt x="166"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11"/>
            <p:cNvSpPr/>
            <p:nvPr/>
          </p:nvSpPr>
          <p:spPr>
            <a:xfrm>
              <a:off x="-1964956" y="-1512959"/>
              <a:ext cx="5921" cy="5205"/>
            </a:xfrm>
            <a:custGeom>
              <a:avLst/>
              <a:gdLst/>
              <a:ahLst/>
              <a:cxnLst/>
              <a:rect l="l" t="t" r="r" b="b"/>
              <a:pathLst>
                <a:path w="124" h="109" extrusionOk="0">
                  <a:moveTo>
                    <a:pt x="56" y="0"/>
                  </a:moveTo>
                  <a:cubicBezTo>
                    <a:pt x="34" y="0"/>
                    <a:pt x="8" y="4"/>
                    <a:pt x="8" y="30"/>
                  </a:cubicBezTo>
                  <a:cubicBezTo>
                    <a:pt x="0" y="71"/>
                    <a:pt x="30" y="82"/>
                    <a:pt x="60" y="94"/>
                  </a:cubicBezTo>
                  <a:cubicBezTo>
                    <a:pt x="71" y="94"/>
                    <a:pt x="78" y="105"/>
                    <a:pt x="90" y="108"/>
                  </a:cubicBezTo>
                  <a:cubicBezTo>
                    <a:pt x="94" y="108"/>
                    <a:pt x="101" y="105"/>
                    <a:pt x="109" y="105"/>
                  </a:cubicBezTo>
                  <a:cubicBezTo>
                    <a:pt x="113" y="90"/>
                    <a:pt x="120" y="75"/>
                    <a:pt x="120" y="63"/>
                  </a:cubicBezTo>
                  <a:cubicBezTo>
                    <a:pt x="123" y="18"/>
                    <a:pt x="9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11"/>
            <p:cNvSpPr/>
            <p:nvPr/>
          </p:nvSpPr>
          <p:spPr>
            <a:xfrm>
              <a:off x="-2279485" y="-1313746"/>
              <a:ext cx="8595" cy="6446"/>
            </a:xfrm>
            <a:custGeom>
              <a:avLst/>
              <a:gdLst/>
              <a:ahLst/>
              <a:cxnLst/>
              <a:rect l="l" t="t" r="r" b="b"/>
              <a:pathLst>
                <a:path w="180" h="135" extrusionOk="0">
                  <a:moveTo>
                    <a:pt x="23" y="0"/>
                  </a:moveTo>
                  <a:cubicBezTo>
                    <a:pt x="16" y="0"/>
                    <a:pt x="8" y="4"/>
                    <a:pt x="1" y="4"/>
                  </a:cubicBezTo>
                  <a:cubicBezTo>
                    <a:pt x="45" y="37"/>
                    <a:pt x="23" y="104"/>
                    <a:pt x="71" y="135"/>
                  </a:cubicBezTo>
                  <a:cubicBezTo>
                    <a:pt x="75" y="123"/>
                    <a:pt x="83" y="120"/>
                    <a:pt x="90" y="120"/>
                  </a:cubicBezTo>
                  <a:cubicBezTo>
                    <a:pt x="97" y="120"/>
                    <a:pt x="106" y="123"/>
                    <a:pt x="116" y="127"/>
                  </a:cubicBezTo>
                  <a:cubicBezTo>
                    <a:pt x="124" y="130"/>
                    <a:pt x="132" y="135"/>
                    <a:pt x="139" y="135"/>
                  </a:cubicBezTo>
                  <a:cubicBezTo>
                    <a:pt x="147" y="135"/>
                    <a:pt x="158" y="130"/>
                    <a:pt x="161" y="116"/>
                  </a:cubicBezTo>
                  <a:cubicBezTo>
                    <a:pt x="169" y="108"/>
                    <a:pt x="176" y="97"/>
                    <a:pt x="180" y="90"/>
                  </a:cubicBezTo>
                  <a:cubicBezTo>
                    <a:pt x="124" y="71"/>
                    <a:pt x="64" y="52"/>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11"/>
            <p:cNvSpPr/>
            <p:nvPr/>
          </p:nvSpPr>
          <p:spPr>
            <a:xfrm>
              <a:off x="-2273946" y="-1317375"/>
              <a:ext cx="6112" cy="5443"/>
            </a:xfrm>
            <a:custGeom>
              <a:avLst/>
              <a:gdLst/>
              <a:ahLst/>
              <a:cxnLst/>
              <a:rect l="l" t="t" r="r" b="b"/>
              <a:pathLst>
                <a:path w="128" h="114" extrusionOk="0">
                  <a:moveTo>
                    <a:pt x="53" y="1"/>
                  </a:moveTo>
                  <a:cubicBezTo>
                    <a:pt x="42" y="1"/>
                    <a:pt x="26" y="4"/>
                    <a:pt x="12" y="9"/>
                  </a:cubicBezTo>
                  <a:cubicBezTo>
                    <a:pt x="31" y="46"/>
                    <a:pt x="0" y="113"/>
                    <a:pt x="79" y="113"/>
                  </a:cubicBezTo>
                  <a:cubicBezTo>
                    <a:pt x="109" y="91"/>
                    <a:pt x="128" y="65"/>
                    <a:pt x="105" y="27"/>
                  </a:cubicBezTo>
                  <a:cubicBezTo>
                    <a:pt x="90" y="9"/>
                    <a:pt x="7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11"/>
            <p:cNvSpPr/>
            <p:nvPr/>
          </p:nvSpPr>
          <p:spPr>
            <a:xfrm>
              <a:off x="-2287316" y="-1188116"/>
              <a:ext cx="6064" cy="4680"/>
            </a:xfrm>
            <a:custGeom>
              <a:avLst/>
              <a:gdLst/>
              <a:ahLst/>
              <a:cxnLst/>
              <a:rect l="l" t="t" r="r" b="b"/>
              <a:pathLst>
                <a:path w="127" h="98" extrusionOk="0">
                  <a:moveTo>
                    <a:pt x="34" y="1"/>
                  </a:moveTo>
                  <a:cubicBezTo>
                    <a:pt x="4" y="1"/>
                    <a:pt x="0" y="27"/>
                    <a:pt x="8" y="49"/>
                  </a:cubicBezTo>
                  <a:cubicBezTo>
                    <a:pt x="19" y="98"/>
                    <a:pt x="60" y="94"/>
                    <a:pt x="94" y="98"/>
                  </a:cubicBezTo>
                  <a:cubicBezTo>
                    <a:pt x="116" y="94"/>
                    <a:pt x="127" y="79"/>
                    <a:pt x="120" y="68"/>
                  </a:cubicBezTo>
                  <a:cubicBezTo>
                    <a:pt x="97" y="38"/>
                    <a:pt x="7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11"/>
            <p:cNvSpPr/>
            <p:nvPr/>
          </p:nvSpPr>
          <p:spPr>
            <a:xfrm>
              <a:off x="-2220944" y="-1314462"/>
              <a:ext cx="10410" cy="4298"/>
            </a:xfrm>
            <a:custGeom>
              <a:avLst/>
              <a:gdLst/>
              <a:ahLst/>
              <a:cxnLst/>
              <a:rect l="l" t="t" r="r" b="b"/>
              <a:pathLst>
                <a:path w="218" h="90" extrusionOk="0">
                  <a:moveTo>
                    <a:pt x="1" y="0"/>
                  </a:moveTo>
                  <a:lnTo>
                    <a:pt x="1" y="0"/>
                  </a:lnTo>
                  <a:cubicBezTo>
                    <a:pt x="8" y="90"/>
                    <a:pt x="98" y="33"/>
                    <a:pt x="136" y="74"/>
                  </a:cubicBezTo>
                  <a:cubicBezTo>
                    <a:pt x="143" y="83"/>
                    <a:pt x="150" y="86"/>
                    <a:pt x="162" y="86"/>
                  </a:cubicBezTo>
                  <a:cubicBezTo>
                    <a:pt x="169" y="86"/>
                    <a:pt x="180" y="83"/>
                    <a:pt x="188" y="78"/>
                  </a:cubicBezTo>
                  <a:cubicBezTo>
                    <a:pt x="206" y="67"/>
                    <a:pt x="214" y="48"/>
                    <a:pt x="217" y="30"/>
                  </a:cubicBezTo>
                  <a:lnTo>
                    <a:pt x="214" y="30"/>
                  </a:lnTo>
                  <a:cubicBezTo>
                    <a:pt x="199" y="22"/>
                    <a:pt x="180" y="19"/>
                    <a:pt x="162" y="19"/>
                  </a:cubicBezTo>
                  <a:cubicBezTo>
                    <a:pt x="146" y="19"/>
                    <a:pt x="136" y="22"/>
                    <a:pt x="120" y="22"/>
                  </a:cubicBezTo>
                  <a:lnTo>
                    <a:pt x="83" y="22"/>
                  </a:lnTo>
                  <a:cubicBezTo>
                    <a:pt x="53" y="22"/>
                    <a:pt x="27" y="1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11"/>
            <p:cNvSpPr/>
            <p:nvPr/>
          </p:nvSpPr>
          <p:spPr>
            <a:xfrm>
              <a:off x="-1924655" y="-1270246"/>
              <a:ext cx="6685" cy="4345"/>
            </a:xfrm>
            <a:custGeom>
              <a:avLst/>
              <a:gdLst/>
              <a:ahLst/>
              <a:cxnLst/>
              <a:rect l="l" t="t" r="r" b="b"/>
              <a:pathLst>
                <a:path w="140" h="91" extrusionOk="0">
                  <a:moveTo>
                    <a:pt x="61" y="1"/>
                  </a:moveTo>
                  <a:cubicBezTo>
                    <a:pt x="42" y="1"/>
                    <a:pt x="31" y="20"/>
                    <a:pt x="1" y="57"/>
                  </a:cubicBezTo>
                  <a:cubicBezTo>
                    <a:pt x="23" y="80"/>
                    <a:pt x="45" y="90"/>
                    <a:pt x="68" y="90"/>
                  </a:cubicBezTo>
                  <a:cubicBezTo>
                    <a:pt x="90" y="90"/>
                    <a:pt x="117" y="76"/>
                    <a:pt x="140" y="54"/>
                  </a:cubicBezTo>
                  <a:cubicBezTo>
                    <a:pt x="102" y="20"/>
                    <a:pt x="80"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11"/>
            <p:cNvSpPr/>
            <p:nvPr/>
          </p:nvSpPr>
          <p:spPr>
            <a:xfrm>
              <a:off x="-2214307" y="-1058331"/>
              <a:ext cx="8404" cy="4298"/>
            </a:xfrm>
            <a:custGeom>
              <a:avLst/>
              <a:gdLst/>
              <a:ahLst/>
              <a:cxnLst/>
              <a:rect l="l" t="t" r="r" b="b"/>
              <a:pathLst>
                <a:path w="176" h="90" extrusionOk="0">
                  <a:moveTo>
                    <a:pt x="75" y="0"/>
                  </a:moveTo>
                  <a:cubicBezTo>
                    <a:pt x="49" y="0"/>
                    <a:pt x="23" y="15"/>
                    <a:pt x="0" y="19"/>
                  </a:cubicBezTo>
                  <a:cubicBezTo>
                    <a:pt x="26" y="67"/>
                    <a:pt x="67" y="90"/>
                    <a:pt x="112" y="90"/>
                  </a:cubicBezTo>
                  <a:cubicBezTo>
                    <a:pt x="135" y="90"/>
                    <a:pt x="154" y="86"/>
                    <a:pt x="176" y="79"/>
                  </a:cubicBezTo>
                  <a:cubicBezTo>
                    <a:pt x="157" y="60"/>
                    <a:pt x="138" y="41"/>
                    <a:pt x="116" y="19"/>
                  </a:cubicBezTo>
                  <a:cubicBezTo>
                    <a:pt x="101" y="4"/>
                    <a:pt x="90"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11"/>
            <p:cNvSpPr/>
            <p:nvPr/>
          </p:nvSpPr>
          <p:spPr>
            <a:xfrm>
              <a:off x="-1980523" y="-1175605"/>
              <a:ext cx="10075" cy="6637"/>
            </a:xfrm>
            <a:custGeom>
              <a:avLst/>
              <a:gdLst/>
              <a:ahLst/>
              <a:cxnLst/>
              <a:rect l="l" t="t" r="r" b="b"/>
              <a:pathLst>
                <a:path w="211" h="139" extrusionOk="0">
                  <a:moveTo>
                    <a:pt x="211" y="1"/>
                  </a:moveTo>
                  <a:lnTo>
                    <a:pt x="211" y="1"/>
                  </a:lnTo>
                  <a:cubicBezTo>
                    <a:pt x="195" y="4"/>
                    <a:pt x="180" y="8"/>
                    <a:pt x="166" y="11"/>
                  </a:cubicBezTo>
                  <a:cubicBezTo>
                    <a:pt x="143" y="94"/>
                    <a:pt x="61" y="101"/>
                    <a:pt x="1" y="135"/>
                  </a:cubicBezTo>
                  <a:cubicBezTo>
                    <a:pt x="16" y="139"/>
                    <a:pt x="35" y="139"/>
                    <a:pt x="49" y="139"/>
                  </a:cubicBezTo>
                  <a:cubicBezTo>
                    <a:pt x="128" y="139"/>
                    <a:pt x="188" y="90"/>
                    <a:pt x="2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11"/>
            <p:cNvSpPr/>
            <p:nvPr/>
          </p:nvSpPr>
          <p:spPr>
            <a:xfrm>
              <a:off x="-2559014" y="-619413"/>
              <a:ext cx="9502" cy="3963"/>
            </a:xfrm>
            <a:custGeom>
              <a:avLst/>
              <a:gdLst/>
              <a:ahLst/>
              <a:cxnLst/>
              <a:rect l="l" t="t" r="r" b="b"/>
              <a:pathLst>
                <a:path w="199" h="83" extrusionOk="0">
                  <a:moveTo>
                    <a:pt x="116" y="0"/>
                  </a:moveTo>
                  <a:cubicBezTo>
                    <a:pt x="90" y="0"/>
                    <a:pt x="61" y="11"/>
                    <a:pt x="19" y="38"/>
                  </a:cubicBezTo>
                  <a:cubicBezTo>
                    <a:pt x="12" y="42"/>
                    <a:pt x="8" y="45"/>
                    <a:pt x="1" y="49"/>
                  </a:cubicBezTo>
                  <a:cubicBezTo>
                    <a:pt x="8" y="45"/>
                    <a:pt x="16" y="45"/>
                    <a:pt x="27" y="45"/>
                  </a:cubicBezTo>
                  <a:cubicBezTo>
                    <a:pt x="30" y="42"/>
                    <a:pt x="38" y="42"/>
                    <a:pt x="46" y="42"/>
                  </a:cubicBezTo>
                  <a:cubicBezTo>
                    <a:pt x="68" y="42"/>
                    <a:pt x="87" y="52"/>
                    <a:pt x="102" y="75"/>
                  </a:cubicBezTo>
                  <a:cubicBezTo>
                    <a:pt x="135" y="78"/>
                    <a:pt x="165" y="78"/>
                    <a:pt x="199" y="83"/>
                  </a:cubicBezTo>
                  <a:cubicBezTo>
                    <a:pt x="176" y="26"/>
                    <a:pt x="150"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11"/>
            <p:cNvSpPr/>
            <p:nvPr/>
          </p:nvSpPr>
          <p:spPr>
            <a:xfrm>
              <a:off x="-1871462" y="-1460864"/>
              <a:ext cx="5778" cy="5778"/>
            </a:xfrm>
            <a:custGeom>
              <a:avLst/>
              <a:gdLst/>
              <a:ahLst/>
              <a:cxnLst/>
              <a:rect l="l" t="t" r="r" b="b"/>
              <a:pathLst>
                <a:path w="121" h="121" extrusionOk="0">
                  <a:moveTo>
                    <a:pt x="16" y="0"/>
                  </a:moveTo>
                  <a:cubicBezTo>
                    <a:pt x="8" y="0"/>
                    <a:pt x="4" y="0"/>
                    <a:pt x="1" y="4"/>
                  </a:cubicBezTo>
                  <a:cubicBezTo>
                    <a:pt x="16" y="23"/>
                    <a:pt x="23" y="42"/>
                    <a:pt x="20" y="68"/>
                  </a:cubicBezTo>
                  <a:cubicBezTo>
                    <a:pt x="20" y="83"/>
                    <a:pt x="4" y="105"/>
                    <a:pt x="27" y="116"/>
                  </a:cubicBezTo>
                  <a:cubicBezTo>
                    <a:pt x="35" y="121"/>
                    <a:pt x="39" y="121"/>
                    <a:pt x="46" y="121"/>
                  </a:cubicBezTo>
                  <a:cubicBezTo>
                    <a:pt x="61" y="121"/>
                    <a:pt x="75" y="109"/>
                    <a:pt x="87" y="94"/>
                  </a:cubicBezTo>
                  <a:lnTo>
                    <a:pt x="120" y="61"/>
                  </a:lnTo>
                  <a:cubicBezTo>
                    <a:pt x="117" y="42"/>
                    <a:pt x="109" y="26"/>
                    <a:pt x="87" y="19"/>
                  </a:cubicBezTo>
                  <a:cubicBezTo>
                    <a:pt x="83" y="23"/>
                    <a:pt x="80" y="23"/>
                    <a:pt x="75" y="23"/>
                  </a:cubicBezTo>
                  <a:cubicBezTo>
                    <a:pt x="65" y="23"/>
                    <a:pt x="57" y="19"/>
                    <a:pt x="46" y="12"/>
                  </a:cubicBezTo>
                  <a:cubicBezTo>
                    <a:pt x="39" y="4"/>
                    <a:pt x="27"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11"/>
            <p:cNvSpPr/>
            <p:nvPr/>
          </p:nvSpPr>
          <p:spPr>
            <a:xfrm>
              <a:off x="-2277862" y="-1308255"/>
              <a:ext cx="6112" cy="6685"/>
            </a:xfrm>
            <a:custGeom>
              <a:avLst/>
              <a:gdLst/>
              <a:ahLst/>
              <a:cxnLst/>
              <a:rect l="l" t="t" r="r" b="b"/>
              <a:pathLst>
                <a:path w="128" h="140" extrusionOk="0">
                  <a:moveTo>
                    <a:pt x="127" y="1"/>
                  </a:moveTo>
                  <a:cubicBezTo>
                    <a:pt x="124" y="15"/>
                    <a:pt x="113" y="20"/>
                    <a:pt x="105" y="20"/>
                  </a:cubicBezTo>
                  <a:cubicBezTo>
                    <a:pt x="98" y="20"/>
                    <a:pt x="90" y="15"/>
                    <a:pt x="82" y="12"/>
                  </a:cubicBezTo>
                  <a:cubicBezTo>
                    <a:pt x="72" y="8"/>
                    <a:pt x="63" y="5"/>
                    <a:pt x="56" y="5"/>
                  </a:cubicBezTo>
                  <a:cubicBezTo>
                    <a:pt x="49" y="5"/>
                    <a:pt x="41" y="8"/>
                    <a:pt x="37" y="20"/>
                  </a:cubicBezTo>
                  <a:cubicBezTo>
                    <a:pt x="53" y="65"/>
                    <a:pt x="1" y="94"/>
                    <a:pt x="11" y="139"/>
                  </a:cubicBezTo>
                  <a:cubicBezTo>
                    <a:pt x="72" y="113"/>
                    <a:pt x="113" y="68"/>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11"/>
            <p:cNvSpPr/>
            <p:nvPr/>
          </p:nvSpPr>
          <p:spPr>
            <a:xfrm>
              <a:off x="-2330148" y="-1204924"/>
              <a:ext cx="4488" cy="7544"/>
            </a:xfrm>
            <a:custGeom>
              <a:avLst/>
              <a:gdLst/>
              <a:ahLst/>
              <a:cxnLst/>
              <a:rect l="l" t="t" r="r" b="b"/>
              <a:pathLst>
                <a:path w="94" h="158" extrusionOk="0">
                  <a:moveTo>
                    <a:pt x="0" y="1"/>
                  </a:moveTo>
                  <a:lnTo>
                    <a:pt x="0" y="1"/>
                  </a:lnTo>
                  <a:cubicBezTo>
                    <a:pt x="11" y="49"/>
                    <a:pt x="19" y="99"/>
                    <a:pt x="30" y="144"/>
                  </a:cubicBezTo>
                  <a:cubicBezTo>
                    <a:pt x="30" y="151"/>
                    <a:pt x="33" y="158"/>
                    <a:pt x="37" y="158"/>
                  </a:cubicBezTo>
                  <a:cubicBezTo>
                    <a:pt x="45" y="158"/>
                    <a:pt x="52" y="151"/>
                    <a:pt x="75" y="132"/>
                  </a:cubicBezTo>
                  <a:cubicBezTo>
                    <a:pt x="94" y="99"/>
                    <a:pt x="56" y="65"/>
                    <a:pt x="78" y="35"/>
                  </a:cubicBezTo>
                  <a:cubicBezTo>
                    <a:pt x="78" y="27"/>
                    <a:pt x="75" y="20"/>
                    <a:pt x="75" y="13"/>
                  </a:cubicBezTo>
                  <a:cubicBezTo>
                    <a:pt x="68" y="13"/>
                    <a:pt x="64" y="16"/>
                    <a:pt x="56" y="16"/>
                  </a:cubicBezTo>
                  <a:cubicBezTo>
                    <a:pt x="37" y="16"/>
                    <a:pt x="19" y="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11"/>
            <p:cNvSpPr/>
            <p:nvPr/>
          </p:nvSpPr>
          <p:spPr>
            <a:xfrm>
              <a:off x="-2232165" y="-1128858"/>
              <a:ext cx="8977" cy="6446"/>
            </a:xfrm>
            <a:custGeom>
              <a:avLst/>
              <a:gdLst/>
              <a:ahLst/>
              <a:cxnLst/>
              <a:rect l="l" t="t" r="r" b="b"/>
              <a:pathLst>
                <a:path w="188" h="135" extrusionOk="0">
                  <a:moveTo>
                    <a:pt x="41" y="0"/>
                  </a:moveTo>
                  <a:cubicBezTo>
                    <a:pt x="22" y="0"/>
                    <a:pt x="8" y="12"/>
                    <a:pt x="4" y="45"/>
                  </a:cubicBezTo>
                  <a:cubicBezTo>
                    <a:pt x="0" y="94"/>
                    <a:pt x="4" y="135"/>
                    <a:pt x="64" y="135"/>
                  </a:cubicBezTo>
                  <a:lnTo>
                    <a:pt x="71" y="135"/>
                  </a:lnTo>
                  <a:cubicBezTo>
                    <a:pt x="67" y="128"/>
                    <a:pt x="67" y="121"/>
                    <a:pt x="67" y="113"/>
                  </a:cubicBezTo>
                  <a:lnTo>
                    <a:pt x="64" y="109"/>
                  </a:lnTo>
                  <a:lnTo>
                    <a:pt x="60" y="109"/>
                  </a:lnTo>
                  <a:cubicBezTo>
                    <a:pt x="19" y="71"/>
                    <a:pt x="0" y="42"/>
                    <a:pt x="86" y="34"/>
                  </a:cubicBezTo>
                  <a:cubicBezTo>
                    <a:pt x="120" y="34"/>
                    <a:pt x="153" y="23"/>
                    <a:pt x="188" y="16"/>
                  </a:cubicBezTo>
                  <a:cubicBezTo>
                    <a:pt x="176" y="4"/>
                    <a:pt x="165" y="4"/>
                    <a:pt x="153" y="4"/>
                  </a:cubicBezTo>
                  <a:cubicBezTo>
                    <a:pt x="143" y="4"/>
                    <a:pt x="131" y="4"/>
                    <a:pt x="124" y="8"/>
                  </a:cubicBezTo>
                  <a:cubicBezTo>
                    <a:pt x="112" y="8"/>
                    <a:pt x="101" y="12"/>
                    <a:pt x="93" y="12"/>
                  </a:cubicBezTo>
                  <a:cubicBezTo>
                    <a:pt x="90" y="12"/>
                    <a:pt x="83" y="12"/>
                    <a:pt x="79" y="8"/>
                  </a:cubicBezTo>
                  <a:cubicBezTo>
                    <a:pt x="64" y="4"/>
                    <a:pt x="53"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11"/>
            <p:cNvSpPr/>
            <p:nvPr/>
          </p:nvSpPr>
          <p:spPr>
            <a:xfrm>
              <a:off x="-1866066" y="-1090133"/>
              <a:ext cx="5396" cy="8117"/>
            </a:xfrm>
            <a:custGeom>
              <a:avLst/>
              <a:gdLst/>
              <a:ahLst/>
              <a:cxnLst/>
              <a:rect l="l" t="t" r="r" b="b"/>
              <a:pathLst>
                <a:path w="113" h="170" extrusionOk="0">
                  <a:moveTo>
                    <a:pt x="112" y="0"/>
                  </a:moveTo>
                  <a:lnTo>
                    <a:pt x="112" y="0"/>
                  </a:lnTo>
                  <a:cubicBezTo>
                    <a:pt x="4" y="42"/>
                    <a:pt x="0" y="72"/>
                    <a:pt x="93" y="169"/>
                  </a:cubicBezTo>
                  <a:cubicBezTo>
                    <a:pt x="64" y="109"/>
                    <a:pt x="112" y="57"/>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11"/>
            <p:cNvSpPr/>
            <p:nvPr/>
          </p:nvSpPr>
          <p:spPr>
            <a:xfrm>
              <a:off x="-2160254" y="-611009"/>
              <a:ext cx="6303" cy="5730"/>
            </a:xfrm>
            <a:custGeom>
              <a:avLst/>
              <a:gdLst/>
              <a:ahLst/>
              <a:cxnLst/>
              <a:rect l="l" t="t" r="r" b="b"/>
              <a:pathLst>
                <a:path w="132" h="120" extrusionOk="0">
                  <a:moveTo>
                    <a:pt x="128" y="0"/>
                  </a:moveTo>
                  <a:cubicBezTo>
                    <a:pt x="79" y="7"/>
                    <a:pt x="64" y="71"/>
                    <a:pt x="12" y="71"/>
                  </a:cubicBezTo>
                  <a:lnTo>
                    <a:pt x="0" y="71"/>
                  </a:lnTo>
                  <a:cubicBezTo>
                    <a:pt x="42" y="104"/>
                    <a:pt x="64" y="119"/>
                    <a:pt x="83" y="119"/>
                  </a:cubicBezTo>
                  <a:cubicBezTo>
                    <a:pt x="105" y="119"/>
                    <a:pt x="117" y="93"/>
                    <a:pt x="131" y="33"/>
                  </a:cubicBezTo>
                  <a:lnTo>
                    <a:pt x="1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11"/>
            <p:cNvSpPr/>
            <p:nvPr/>
          </p:nvSpPr>
          <p:spPr>
            <a:xfrm>
              <a:off x="-2535282" y="-756695"/>
              <a:ext cx="6160" cy="4870"/>
            </a:xfrm>
            <a:custGeom>
              <a:avLst/>
              <a:gdLst/>
              <a:ahLst/>
              <a:cxnLst/>
              <a:rect l="l" t="t" r="r" b="b"/>
              <a:pathLst>
                <a:path w="129" h="102" extrusionOk="0">
                  <a:moveTo>
                    <a:pt x="109" y="1"/>
                  </a:moveTo>
                  <a:lnTo>
                    <a:pt x="109" y="1"/>
                  </a:lnTo>
                  <a:cubicBezTo>
                    <a:pt x="61" y="8"/>
                    <a:pt x="1" y="8"/>
                    <a:pt x="12" y="87"/>
                  </a:cubicBezTo>
                  <a:lnTo>
                    <a:pt x="27" y="87"/>
                  </a:lnTo>
                  <a:cubicBezTo>
                    <a:pt x="42" y="87"/>
                    <a:pt x="54" y="91"/>
                    <a:pt x="61" y="101"/>
                  </a:cubicBezTo>
                  <a:cubicBezTo>
                    <a:pt x="128" y="91"/>
                    <a:pt x="121" y="4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11"/>
            <p:cNvSpPr/>
            <p:nvPr/>
          </p:nvSpPr>
          <p:spPr>
            <a:xfrm>
              <a:off x="-1913959" y="-1123510"/>
              <a:ext cx="5826" cy="9502"/>
            </a:xfrm>
            <a:custGeom>
              <a:avLst/>
              <a:gdLst/>
              <a:ahLst/>
              <a:cxnLst/>
              <a:rect l="l" t="t" r="r" b="b"/>
              <a:pathLst>
                <a:path w="122" h="199" extrusionOk="0">
                  <a:moveTo>
                    <a:pt x="61" y="1"/>
                  </a:moveTo>
                  <a:lnTo>
                    <a:pt x="61" y="1"/>
                  </a:lnTo>
                  <a:cubicBezTo>
                    <a:pt x="68" y="76"/>
                    <a:pt x="35" y="135"/>
                    <a:pt x="1" y="199"/>
                  </a:cubicBezTo>
                  <a:cubicBezTo>
                    <a:pt x="65" y="180"/>
                    <a:pt x="83" y="128"/>
                    <a:pt x="102" y="71"/>
                  </a:cubicBezTo>
                  <a:cubicBezTo>
                    <a:pt x="121" y="27"/>
                    <a:pt x="99" y="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11"/>
            <p:cNvSpPr/>
            <p:nvPr/>
          </p:nvSpPr>
          <p:spPr>
            <a:xfrm>
              <a:off x="-2431235" y="-1108851"/>
              <a:ext cx="7067" cy="3581"/>
            </a:xfrm>
            <a:custGeom>
              <a:avLst/>
              <a:gdLst/>
              <a:ahLst/>
              <a:cxnLst/>
              <a:rect l="l" t="t" r="r" b="b"/>
              <a:pathLst>
                <a:path w="148" h="75" extrusionOk="0">
                  <a:moveTo>
                    <a:pt x="87" y="0"/>
                  </a:moveTo>
                  <a:cubicBezTo>
                    <a:pt x="54" y="4"/>
                    <a:pt x="28" y="19"/>
                    <a:pt x="1" y="42"/>
                  </a:cubicBezTo>
                  <a:cubicBezTo>
                    <a:pt x="28" y="64"/>
                    <a:pt x="54" y="75"/>
                    <a:pt x="76" y="75"/>
                  </a:cubicBezTo>
                  <a:cubicBezTo>
                    <a:pt x="95" y="75"/>
                    <a:pt x="113" y="64"/>
                    <a:pt x="128" y="42"/>
                  </a:cubicBezTo>
                  <a:cubicBezTo>
                    <a:pt x="147" y="8"/>
                    <a:pt x="125"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11"/>
            <p:cNvSpPr/>
            <p:nvPr/>
          </p:nvSpPr>
          <p:spPr>
            <a:xfrm>
              <a:off x="-2196448" y="-1376585"/>
              <a:ext cx="5539" cy="8404"/>
            </a:xfrm>
            <a:custGeom>
              <a:avLst/>
              <a:gdLst/>
              <a:ahLst/>
              <a:cxnLst/>
              <a:rect l="l" t="t" r="r" b="b"/>
              <a:pathLst>
                <a:path w="116" h="176" extrusionOk="0">
                  <a:moveTo>
                    <a:pt x="112" y="0"/>
                  </a:moveTo>
                  <a:cubicBezTo>
                    <a:pt x="97" y="23"/>
                    <a:pt x="85" y="49"/>
                    <a:pt x="63" y="64"/>
                  </a:cubicBezTo>
                  <a:cubicBezTo>
                    <a:pt x="0" y="109"/>
                    <a:pt x="33" y="138"/>
                    <a:pt x="75" y="172"/>
                  </a:cubicBezTo>
                  <a:lnTo>
                    <a:pt x="78" y="176"/>
                  </a:lnTo>
                  <a:cubicBezTo>
                    <a:pt x="112" y="123"/>
                    <a:pt x="97" y="60"/>
                    <a:pt x="116" y="4"/>
                  </a:cubicBezTo>
                  <a:lnTo>
                    <a:pt x="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11"/>
            <p:cNvSpPr/>
            <p:nvPr/>
          </p:nvSpPr>
          <p:spPr>
            <a:xfrm>
              <a:off x="-2175247" y="-1107944"/>
              <a:ext cx="6828" cy="5921"/>
            </a:xfrm>
            <a:custGeom>
              <a:avLst/>
              <a:gdLst/>
              <a:ahLst/>
              <a:cxnLst/>
              <a:rect l="l" t="t" r="r" b="b"/>
              <a:pathLst>
                <a:path w="143" h="124" extrusionOk="0">
                  <a:moveTo>
                    <a:pt x="45" y="0"/>
                  </a:moveTo>
                  <a:cubicBezTo>
                    <a:pt x="5" y="0"/>
                    <a:pt x="0" y="33"/>
                    <a:pt x="12" y="78"/>
                  </a:cubicBezTo>
                  <a:cubicBezTo>
                    <a:pt x="16" y="93"/>
                    <a:pt x="19" y="109"/>
                    <a:pt x="19" y="123"/>
                  </a:cubicBezTo>
                  <a:cubicBezTo>
                    <a:pt x="64" y="86"/>
                    <a:pt x="86" y="30"/>
                    <a:pt x="143" y="4"/>
                  </a:cubicBezTo>
                  <a:cubicBezTo>
                    <a:pt x="124" y="4"/>
                    <a:pt x="109" y="7"/>
                    <a:pt x="95" y="7"/>
                  </a:cubicBezTo>
                  <a:lnTo>
                    <a:pt x="76" y="7"/>
                  </a:lnTo>
                  <a:cubicBezTo>
                    <a:pt x="64"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11"/>
            <p:cNvSpPr/>
            <p:nvPr/>
          </p:nvSpPr>
          <p:spPr>
            <a:xfrm>
              <a:off x="-2537431" y="-758127"/>
              <a:ext cx="7544" cy="5969"/>
            </a:xfrm>
            <a:custGeom>
              <a:avLst/>
              <a:gdLst/>
              <a:ahLst/>
              <a:cxnLst/>
              <a:rect l="l" t="t" r="r" b="b"/>
              <a:pathLst>
                <a:path w="158" h="125" extrusionOk="0">
                  <a:moveTo>
                    <a:pt x="87" y="0"/>
                  </a:moveTo>
                  <a:cubicBezTo>
                    <a:pt x="57" y="0"/>
                    <a:pt x="39" y="34"/>
                    <a:pt x="1" y="121"/>
                  </a:cubicBezTo>
                  <a:cubicBezTo>
                    <a:pt x="9" y="124"/>
                    <a:pt x="12" y="124"/>
                    <a:pt x="20" y="124"/>
                  </a:cubicBezTo>
                  <a:cubicBezTo>
                    <a:pt x="31" y="124"/>
                    <a:pt x="46" y="121"/>
                    <a:pt x="57" y="117"/>
                  </a:cubicBezTo>
                  <a:cubicBezTo>
                    <a:pt x="46" y="38"/>
                    <a:pt x="106" y="38"/>
                    <a:pt x="154" y="31"/>
                  </a:cubicBezTo>
                  <a:lnTo>
                    <a:pt x="158" y="31"/>
                  </a:lnTo>
                  <a:cubicBezTo>
                    <a:pt x="128" y="12"/>
                    <a:pt x="106"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11"/>
            <p:cNvSpPr/>
            <p:nvPr/>
          </p:nvSpPr>
          <p:spPr>
            <a:xfrm>
              <a:off x="-2137763" y="-1351469"/>
              <a:ext cx="5969" cy="4536"/>
            </a:xfrm>
            <a:custGeom>
              <a:avLst/>
              <a:gdLst/>
              <a:ahLst/>
              <a:cxnLst/>
              <a:rect l="l" t="t" r="r" b="b"/>
              <a:pathLst>
                <a:path w="125" h="95" extrusionOk="0">
                  <a:moveTo>
                    <a:pt x="8" y="23"/>
                  </a:moveTo>
                  <a:cubicBezTo>
                    <a:pt x="5" y="28"/>
                    <a:pt x="5" y="31"/>
                    <a:pt x="0" y="35"/>
                  </a:cubicBezTo>
                  <a:cubicBezTo>
                    <a:pt x="5" y="31"/>
                    <a:pt x="8" y="28"/>
                    <a:pt x="8" y="23"/>
                  </a:cubicBezTo>
                  <a:close/>
                  <a:moveTo>
                    <a:pt x="124" y="1"/>
                  </a:moveTo>
                  <a:cubicBezTo>
                    <a:pt x="95" y="5"/>
                    <a:pt x="60" y="12"/>
                    <a:pt x="27" y="20"/>
                  </a:cubicBezTo>
                  <a:lnTo>
                    <a:pt x="19" y="20"/>
                  </a:lnTo>
                  <a:lnTo>
                    <a:pt x="8" y="23"/>
                  </a:lnTo>
                  <a:cubicBezTo>
                    <a:pt x="12" y="46"/>
                    <a:pt x="16" y="68"/>
                    <a:pt x="16" y="90"/>
                  </a:cubicBezTo>
                  <a:cubicBezTo>
                    <a:pt x="23" y="95"/>
                    <a:pt x="31" y="95"/>
                    <a:pt x="38" y="95"/>
                  </a:cubicBezTo>
                  <a:cubicBezTo>
                    <a:pt x="90" y="95"/>
                    <a:pt x="102" y="4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11"/>
            <p:cNvSpPr/>
            <p:nvPr/>
          </p:nvSpPr>
          <p:spPr>
            <a:xfrm>
              <a:off x="-2290707" y="-597114"/>
              <a:ext cx="5730" cy="6637"/>
            </a:xfrm>
            <a:custGeom>
              <a:avLst/>
              <a:gdLst/>
              <a:ahLst/>
              <a:cxnLst/>
              <a:rect l="l" t="t" r="r" b="b"/>
              <a:pathLst>
                <a:path w="120" h="139" extrusionOk="0">
                  <a:moveTo>
                    <a:pt x="75" y="1"/>
                  </a:moveTo>
                  <a:cubicBezTo>
                    <a:pt x="56" y="1"/>
                    <a:pt x="41" y="12"/>
                    <a:pt x="30" y="27"/>
                  </a:cubicBezTo>
                  <a:cubicBezTo>
                    <a:pt x="18" y="34"/>
                    <a:pt x="8" y="49"/>
                    <a:pt x="0" y="60"/>
                  </a:cubicBezTo>
                  <a:cubicBezTo>
                    <a:pt x="4" y="60"/>
                    <a:pt x="11" y="56"/>
                    <a:pt x="15" y="56"/>
                  </a:cubicBezTo>
                  <a:cubicBezTo>
                    <a:pt x="63" y="56"/>
                    <a:pt x="79" y="94"/>
                    <a:pt x="82" y="139"/>
                  </a:cubicBezTo>
                  <a:lnTo>
                    <a:pt x="86" y="139"/>
                  </a:lnTo>
                  <a:cubicBezTo>
                    <a:pt x="105" y="124"/>
                    <a:pt x="105" y="98"/>
                    <a:pt x="113" y="75"/>
                  </a:cubicBezTo>
                  <a:cubicBezTo>
                    <a:pt x="120" y="49"/>
                    <a:pt x="116" y="20"/>
                    <a:pt x="90" y="4"/>
                  </a:cubicBezTo>
                  <a:cubicBezTo>
                    <a:pt x="86" y="1"/>
                    <a:pt x="79"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11"/>
            <p:cNvSpPr/>
            <p:nvPr/>
          </p:nvSpPr>
          <p:spPr>
            <a:xfrm>
              <a:off x="-2201462" y="-542870"/>
              <a:ext cx="5730" cy="5396"/>
            </a:xfrm>
            <a:custGeom>
              <a:avLst/>
              <a:gdLst/>
              <a:ahLst/>
              <a:cxnLst/>
              <a:rect l="l" t="t" r="r" b="b"/>
              <a:pathLst>
                <a:path w="120" h="113" extrusionOk="0">
                  <a:moveTo>
                    <a:pt x="56" y="1"/>
                  </a:moveTo>
                  <a:cubicBezTo>
                    <a:pt x="56" y="35"/>
                    <a:pt x="0" y="64"/>
                    <a:pt x="45" y="102"/>
                  </a:cubicBezTo>
                  <a:cubicBezTo>
                    <a:pt x="56" y="109"/>
                    <a:pt x="71" y="113"/>
                    <a:pt x="83" y="113"/>
                  </a:cubicBezTo>
                  <a:cubicBezTo>
                    <a:pt x="97" y="113"/>
                    <a:pt x="109" y="106"/>
                    <a:pt x="120" y="83"/>
                  </a:cubicBezTo>
                  <a:cubicBezTo>
                    <a:pt x="112" y="45"/>
                    <a:pt x="105" y="9"/>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11"/>
            <p:cNvSpPr/>
            <p:nvPr/>
          </p:nvSpPr>
          <p:spPr>
            <a:xfrm>
              <a:off x="-1963524" y="-1423571"/>
              <a:ext cx="7544" cy="4345"/>
            </a:xfrm>
            <a:custGeom>
              <a:avLst/>
              <a:gdLst/>
              <a:ahLst/>
              <a:cxnLst/>
              <a:rect l="l" t="t" r="r" b="b"/>
              <a:pathLst>
                <a:path w="158" h="91" extrusionOk="0">
                  <a:moveTo>
                    <a:pt x="97" y="1"/>
                  </a:moveTo>
                  <a:cubicBezTo>
                    <a:pt x="57" y="1"/>
                    <a:pt x="26" y="23"/>
                    <a:pt x="0" y="68"/>
                  </a:cubicBezTo>
                  <a:cubicBezTo>
                    <a:pt x="0" y="75"/>
                    <a:pt x="4" y="83"/>
                    <a:pt x="4" y="91"/>
                  </a:cubicBezTo>
                  <a:lnTo>
                    <a:pt x="12" y="91"/>
                  </a:lnTo>
                  <a:cubicBezTo>
                    <a:pt x="71" y="91"/>
                    <a:pt x="109" y="46"/>
                    <a:pt x="153" y="16"/>
                  </a:cubicBezTo>
                  <a:lnTo>
                    <a:pt x="157" y="16"/>
                  </a:lnTo>
                  <a:cubicBezTo>
                    <a:pt x="135" y="4"/>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11"/>
            <p:cNvSpPr/>
            <p:nvPr/>
          </p:nvSpPr>
          <p:spPr>
            <a:xfrm>
              <a:off x="-1805041" y="-1425863"/>
              <a:ext cx="5730" cy="4345"/>
            </a:xfrm>
            <a:custGeom>
              <a:avLst/>
              <a:gdLst/>
              <a:ahLst/>
              <a:cxnLst/>
              <a:rect l="l" t="t" r="r" b="b"/>
              <a:pathLst>
                <a:path w="120" h="91" extrusionOk="0">
                  <a:moveTo>
                    <a:pt x="52" y="0"/>
                  </a:moveTo>
                  <a:cubicBezTo>
                    <a:pt x="26" y="0"/>
                    <a:pt x="19" y="42"/>
                    <a:pt x="0" y="56"/>
                  </a:cubicBezTo>
                  <a:cubicBezTo>
                    <a:pt x="12" y="75"/>
                    <a:pt x="35" y="75"/>
                    <a:pt x="49" y="83"/>
                  </a:cubicBezTo>
                  <a:cubicBezTo>
                    <a:pt x="61" y="87"/>
                    <a:pt x="71" y="90"/>
                    <a:pt x="79" y="90"/>
                  </a:cubicBezTo>
                  <a:cubicBezTo>
                    <a:pt x="90" y="90"/>
                    <a:pt x="105" y="83"/>
                    <a:pt x="109" y="68"/>
                  </a:cubicBezTo>
                  <a:cubicBezTo>
                    <a:pt x="120" y="45"/>
                    <a:pt x="94" y="34"/>
                    <a:pt x="87" y="19"/>
                  </a:cubicBezTo>
                  <a:cubicBezTo>
                    <a:pt x="71" y="4"/>
                    <a:pt x="61"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11"/>
            <p:cNvSpPr/>
            <p:nvPr/>
          </p:nvSpPr>
          <p:spPr>
            <a:xfrm>
              <a:off x="-2118663" y="-1511527"/>
              <a:ext cx="10601" cy="5061"/>
            </a:xfrm>
            <a:custGeom>
              <a:avLst/>
              <a:gdLst/>
              <a:ahLst/>
              <a:cxnLst/>
              <a:rect l="l" t="t" r="r" b="b"/>
              <a:pathLst>
                <a:path w="222" h="106" extrusionOk="0">
                  <a:moveTo>
                    <a:pt x="221" y="0"/>
                  </a:moveTo>
                  <a:lnTo>
                    <a:pt x="221" y="0"/>
                  </a:lnTo>
                  <a:cubicBezTo>
                    <a:pt x="154" y="49"/>
                    <a:pt x="87" y="86"/>
                    <a:pt x="0" y="90"/>
                  </a:cubicBezTo>
                  <a:cubicBezTo>
                    <a:pt x="53" y="97"/>
                    <a:pt x="87" y="105"/>
                    <a:pt x="113" y="105"/>
                  </a:cubicBezTo>
                  <a:cubicBezTo>
                    <a:pt x="166" y="105"/>
                    <a:pt x="180" y="78"/>
                    <a:pt x="2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11"/>
            <p:cNvSpPr/>
            <p:nvPr/>
          </p:nvSpPr>
          <p:spPr>
            <a:xfrm>
              <a:off x="-2059931" y="-1072465"/>
              <a:ext cx="6303" cy="5587"/>
            </a:xfrm>
            <a:custGeom>
              <a:avLst/>
              <a:gdLst/>
              <a:ahLst/>
              <a:cxnLst/>
              <a:rect l="l" t="t" r="r" b="b"/>
              <a:pathLst>
                <a:path w="132" h="117" extrusionOk="0">
                  <a:moveTo>
                    <a:pt x="38" y="1"/>
                  </a:moveTo>
                  <a:cubicBezTo>
                    <a:pt x="23" y="1"/>
                    <a:pt x="8" y="16"/>
                    <a:pt x="0" y="61"/>
                  </a:cubicBezTo>
                  <a:cubicBezTo>
                    <a:pt x="12" y="57"/>
                    <a:pt x="23" y="53"/>
                    <a:pt x="30" y="53"/>
                  </a:cubicBezTo>
                  <a:cubicBezTo>
                    <a:pt x="61" y="53"/>
                    <a:pt x="79" y="75"/>
                    <a:pt x="79" y="117"/>
                  </a:cubicBezTo>
                  <a:lnTo>
                    <a:pt x="83" y="117"/>
                  </a:lnTo>
                  <a:cubicBezTo>
                    <a:pt x="102" y="91"/>
                    <a:pt x="120" y="65"/>
                    <a:pt x="131" y="23"/>
                  </a:cubicBezTo>
                  <a:lnTo>
                    <a:pt x="120" y="23"/>
                  </a:lnTo>
                  <a:cubicBezTo>
                    <a:pt x="105" y="23"/>
                    <a:pt x="90" y="20"/>
                    <a:pt x="79" y="12"/>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11"/>
            <p:cNvSpPr/>
            <p:nvPr/>
          </p:nvSpPr>
          <p:spPr>
            <a:xfrm>
              <a:off x="-2324657" y="-1178805"/>
              <a:ext cx="4871" cy="4823"/>
            </a:xfrm>
            <a:custGeom>
              <a:avLst/>
              <a:gdLst/>
              <a:ahLst/>
              <a:cxnLst/>
              <a:rect l="l" t="t" r="r" b="b"/>
              <a:pathLst>
                <a:path w="102" h="101" extrusionOk="0">
                  <a:moveTo>
                    <a:pt x="12" y="0"/>
                  </a:moveTo>
                  <a:cubicBezTo>
                    <a:pt x="1" y="60"/>
                    <a:pt x="16" y="101"/>
                    <a:pt x="79" y="101"/>
                  </a:cubicBezTo>
                  <a:lnTo>
                    <a:pt x="98" y="101"/>
                  </a:lnTo>
                  <a:cubicBezTo>
                    <a:pt x="94" y="68"/>
                    <a:pt x="101" y="30"/>
                    <a:pt x="65" y="11"/>
                  </a:cubicBezTo>
                  <a:cubicBezTo>
                    <a:pt x="46" y="7"/>
                    <a:pt x="31"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11"/>
            <p:cNvSpPr/>
            <p:nvPr/>
          </p:nvSpPr>
          <p:spPr>
            <a:xfrm>
              <a:off x="-2091350" y="-1105126"/>
              <a:ext cx="5014" cy="5205"/>
            </a:xfrm>
            <a:custGeom>
              <a:avLst/>
              <a:gdLst/>
              <a:ahLst/>
              <a:cxnLst/>
              <a:rect l="l" t="t" r="r" b="b"/>
              <a:pathLst>
                <a:path w="105" h="109" extrusionOk="0">
                  <a:moveTo>
                    <a:pt x="56" y="0"/>
                  </a:moveTo>
                  <a:cubicBezTo>
                    <a:pt x="53" y="0"/>
                    <a:pt x="46" y="0"/>
                    <a:pt x="42" y="5"/>
                  </a:cubicBezTo>
                  <a:cubicBezTo>
                    <a:pt x="20" y="12"/>
                    <a:pt x="1" y="31"/>
                    <a:pt x="12" y="61"/>
                  </a:cubicBezTo>
                  <a:cubicBezTo>
                    <a:pt x="23" y="76"/>
                    <a:pt x="27" y="109"/>
                    <a:pt x="53" y="109"/>
                  </a:cubicBezTo>
                  <a:cubicBezTo>
                    <a:pt x="56" y="109"/>
                    <a:pt x="60" y="109"/>
                    <a:pt x="65" y="105"/>
                  </a:cubicBezTo>
                  <a:cubicBezTo>
                    <a:pt x="82" y="102"/>
                    <a:pt x="105" y="72"/>
                    <a:pt x="87" y="50"/>
                  </a:cubicBezTo>
                  <a:cubicBezTo>
                    <a:pt x="75" y="38"/>
                    <a:pt x="8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11"/>
            <p:cNvSpPr/>
            <p:nvPr/>
          </p:nvSpPr>
          <p:spPr>
            <a:xfrm>
              <a:off x="-2201796" y="-1069409"/>
              <a:ext cx="7306" cy="3772"/>
            </a:xfrm>
            <a:custGeom>
              <a:avLst/>
              <a:gdLst/>
              <a:ahLst/>
              <a:cxnLst/>
              <a:rect l="l" t="t" r="r" b="b"/>
              <a:pathLst>
                <a:path w="153" h="79" extrusionOk="0">
                  <a:moveTo>
                    <a:pt x="82" y="1"/>
                  </a:moveTo>
                  <a:cubicBezTo>
                    <a:pt x="56" y="1"/>
                    <a:pt x="26" y="8"/>
                    <a:pt x="0" y="11"/>
                  </a:cubicBezTo>
                  <a:cubicBezTo>
                    <a:pt x="0" y="19"/>
                    <a:pt x="0" y="27"/>
                    <a:pt x="4" y="34"/>
                  </a:cubicBezTo>
                  <a:cubicBezTo>
                    <a:pt x="7" y="34"/>
                    <a:pt x="14" y="30"/>
                    <a:pt x="23" y="30"/>
                  </a:cubicBezTo>
                  <a:lnTo>
                    <a:pt x="26" y="30"/>
                  </a:lnTo>
                  <a:cubicBezTo>
                    <a:pt x="67" y="37"/>
                    <a:pt x="93" y="79"/>
                    <a:pt x="138" y="79"/>
                  </a:cubicBezTo>
                  <a:lnTo>
                    <a:pt x="153" y="79"/>
                  </a:lnTo>
                  <a:cubicBezTo>
                    <a:pt x="145" y="15"/>
                    <a:pt x="119"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11"/>
            <p:cNvSpPr/>
            <p:nvPr/>
          </p:nvSpPr>
          <p:spPr>
            <a:xfrm>
              <a:off x="-2198597" y="-573382"/>
              <a:ext cx="4679" cy="4011"/>
            </a:xfrm>
            <a:custGeom>
              <a:avLst/>
              <a:gdLst/>
              <a:ahLst/>
              <a:cxnLst/>
              <a:rect l="l" t="t" r="r" b="b"/>
              <a:pathLst>
                <a:path w="98" h="84" extrusionOk="0">
                  <a:moveTo>
                    <a:pt x="49" y="1"/>
                  </a:moveTo>
                  <a:cubicBezTo>
                    <a:pt x="34" y="1"/>
                    <a:pt x="15" y="12"/>
                    <a:pt x="0" y="27"/>
                  </a:cubicBezTo>
                  <a:cubicBezTo>
                    <a:pt x="8" y="61"/>
                    <a:pt x="23" y="83"/>
                    <a:pt x="60" y="83"/>
                  </a:cubicBezTo>
                  <a:lnTo>
                    <a:pt x="68" y="83"/>
                  </a:lnTo>
                  <a:cubicBezTo>
                    <a:pt x="97" y="79"/>
                    <a:pt x="97" y="56"/>
                    <a:pt x="94" y="30"/>
                  </a:cubicBezTo>
                  <a:cubicBezTo>
                    <a:pt x="82" y="8"/>
                    <a:pt x="6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11"/>
            <p:cNvSpPr/>
            <p:nvPr/>
          </p:nvSpPr>
          <p:spPr>
            <a:xfrm>
              <a:off x="-2218938" y="-1390003"/>
              <a:ext cx="4488" cy="9693"/>
            </a:xfrm>
            <a:custGeom>
              <a:avLst/>
              <a:gdLst/>
              <a:ahLst/>
              <a:cxnLst/>
              <a:rect l="l" t="t" r="r" b="b"/>
              <a:pathLst>
                <a:path w="94" h="203" extrusionOk="0">
                  <a:moveTo>
                    <a:pt x="85" y="0"/>
                  </a:moveTo>
                  <a:cubicBezTo>
                    <a:pt x="4" y="50"/>
                    <a:pt x="0" y="124"/>
                    <a:pt x="30" y="202"/>
                  </a:cubicBezTo>
                  <a:cubicBezTo>
                    <a:pt x="52" y="154"/>
                    <a:pt x="26" y="90"/>
                    <a:pt x="85" y="53"/>
                  </a:cubicBezTo>
                  <a:cubicBezTo>
                    <a:pt x="94" y="50"/>
                    <a:pt x="85" y="19"/>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11"/>
            <p:cNvSpPr/>
            <p:nvPr/>
          </p:nvSpPr>
          <p:spPr>
            <a:xfrm>
              <a:off x="-2459073" y="-732963"/>
              <a:ext cx="6494" cy="4870"/>
            </a:xfrm>
            <a:custGeom>
              <a:avLst/>
              <a:gdLst/>
              <a:ahLst/>
              <a:cxnLst/>
              <a:rect l="l" t="t" r="r" b="b"/>
              <a:pathLst>
                <a:path w="136" h="102" extrusionOk="0">
                  <a:moveTo>
                    <a:pt x="1" y="1"/>
                  </a:moveTo>
                  <a:cubicBezTo>
                    <a:pt x="20" y="72"/>
                    <a:pt x="35" y="101"/>
                    <a:pt x="61" y="101"/>
                  </a:cubicBezTo>
                  <a:cubicBezTo>
                    <a:pt x="72" y="101"/>
                    <a:pt x="90" y="98"/>
                    <a:pt x="109" y="83"/>
                  </a:cubicBezTo>
                  <a:cubicBezTo>
                    <a:pt x="117" y="83"/>
                    <a:pt x="125" y="75"/>
                    <a:pt x="135" y="72"/>
                  </a:cubicBezTo>
                  <a:lnTo>
                    <a:pt x="121" y="72"/>
                  </a:lnTo>
                  <a:cubicBezTo>
                    <a:pt x="98" y="72"/>
                    <a:pt x="83" y="61"/>
                    <a:pt x="80" y="34"/>
                  </a:cubicBezTo>
                  <a:cubicBezTo>
                    <a:pt x="54" y="23"/>
                    <a:pt x="28"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11"/>
            <p:cNvSpPr/>
            <p:nvPr/>
          </p:nvSpPr>
          <p:spPr>
            <a:xfrm>
              <a:off x="-2359085" y="-669742"/>
              <a:ext cx="7879" cy="3963"/>
            </a:xfrm>
            <a:custGeom>
              <a:avLst/>
              <a:gdLst/>
              <a:ahLst/>
              <a:cxnLst/>
              <a:rect l="l" t="t" r="r" b="b"/>
              <a:pathLst>
                <a:path w="165" h="83" extrusionOk="0">
                  <a:moveTo>
                    <a:pt x="46" y="0"/>
                  </a:moveTo>
                  <a:cubicBezTo>
                    <a:pt x="30" y="4"/>
                    <a:pt x="15" y="4"/>
                    <a:pt x="1" y="7"/>
                  </a:cubicBezTo>
                  <a:cubicBezTo>
                    <a:pt x="53" y="56"/>
                    <a:pt x="79" y="83"/>
                    <a:pt x="98" y="83"/>
                  </a:cubicBezTo>
                  <a:cubicBezTo>
                    <a:pt x="120" y="83"/>
                    <a:pt x="135" y="56"/>
                    <a:pt x="165" y="0"/>
                  </a:cubicBezTo>
                  <a:lnTo>
                    <a:pt x="165" y="0"/>
                  </a:lnTo>
                  <a:cubicBezTo>
                    <a:pt x="150" y="4"/>
                    <a:pt x="127" y="4"/>
                    <a:pt x="120" y="11"/>
                  </a:cubicBezTo>
                  <a:cubicBezTo>
                    <a:pt x="109" y="33"/>
                    <a:pt x="98" y="41"/>
                    <a:pt x="90" y="41"/>
                  </a:cubicBezTo>
                  <a:cubicBezTo>
                    <a:pt x="72" y="41"/>
                    <a:pt x="60" y="1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11"/>
            <p:cNvSpPr/>
            <p:nvPr/>
          </p:nvSpPr>
          <p:spPr>
            <a:xfrm>
              <a:off x="-2334111" y="-520571"/>
              <a:ext cx="4918" cy="4345"/>
            </a:xfrm>
            <a:custGeom>
              <a:avLst/>
              <a:gdLst/>
              <a:ahLst/>
              <a:cxnLst/>
              <a:rect l="l" t="t" r="r" b="b"/>
              <a:pathLst>
                <a:path w="103" h="91" extrusionOk="0">
                  <a:moveTo>
                    <a:pt x="20" y="1"/>
                  </a:moveTo>
                  <a:cubicBezTo>
                    <a:pt x="4" y="1"/>
                    <a:pt x="1" y="16"/>
                    <a:pt x="1" y="27"/>
                  </a:cubicBezTo>
                  <a:cubicBezTo>
                    <a:pt x="12" y="72"/>
                    <a:pt x="42" y="91"/>
                    <a:pt x="83" y="91"/>
                  </a:cubicBezTo>
                  <a:cubicBezTo>
                    <a:pt x="87" y="91"/>
                    <a:pt x="90" y="87"/>
                    <a:pt x="102" y="80"/>
                  </a:cubicBezTo>
                  <a:cubicBezTo>
                    <a:pt x="75" y="42"/>
                    <a:pt x="68"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11"/>
            <p:cNvSpPr/>
            <p:nvPr/>
          </p:nvSpPr>
          <p:spPr>
            <a:xfrm>
              <a:off x="-2296771" y="-1368229"/>
              <a:ext cx="8404" cy="4870"/>
            </a:xfrm>
            <a:custGeom>
              <a:avLst/>
              <a:gdLst/>
              <a:ahLst/>
              <a:cxnLst/>
              <a:rect l="l" t="t" r="r" b="b"/>
              <a:pathLst>
                <a:path w="176" h="102" extrusionOk="0">
                  <a:moveTo>
                    <a:pt x="83" y="1"/>
                  </a:moveTo>
                  <a:cubicBezTo>
                    <a:pt x="45" y="1"/>
                    <a:pt x="30" y="31"/>
                    <a:pt x="0" y="101"/>
                  </a:cubicBezTo>
                  <a:cubicBezTo>
                    <a:pt x="23" y="91"/>
                    <a:pt x="38" y="68"/>
                    <a:pt x="64" y="68"/>
                  </a:cubicBezTo>
                  <a:cubicBezTo>
                    <a:pt x="67" y="65"/>
                    <a:pt x="67" y="65"/>
                    <a:pt x="71" y="60"/>
                  </a:cubicBezTo>
                  <a:cubicBezTo>
                    <a:pt x="97" y="34"/>
                    <a:pt x="138" y="31"/>
                    <a:pt x="176" y="23"/>
                  </a:cubicBezTo>
                  <a:cubicBezTo>
                    <a:pt x="131" y="12"/>
                    <a:pt x="10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11"/>
            <p:cNvSpPr/>
            <p:nvPr/>
          </p:nvSpPr>
          <p:spPr>
            <a:xfrm>
              <a:off x="-2451576" y="-735064"/>
              <a:ext cx="5253" cy="6112"/>
            </a:xfrm>
            <a:custGeom>
              <a:avLst/>
              <a:gdLst/>
              <a:ahLst/>
              <a:cxnLst/>
              <a:rect l="l" t="t" r="r" b="b"/>
              <a:pathLst>
                <a:path w="110" h="128" extrusionOk="0">
                  <a:moveTo>
                    <a:pt x="98" y="0"/>
                  </a:moveTo>
                  <a:lnTo>
                    <a:pt x="98" y="0"/>
                  </a:lnTo>
                  <a:cubicBezTo>
                    <a:pt x="50" y="22"/>
                    <a:pt x="23" y="64"/>
                    <a:pt x="1" y="109"/>
                  </a:cubicBezTo>
                  <a:cubicBezTo>
                    <a:pt x="12" y="123"/>
                    <a:pt x="23" y="127"/>
                    <a:pt x="35" y="127"/>
                  </a:cubicBezTo>
                  <a:cubicBezTo>
                    <a:pt x="46" y="127"/>
                    <a:pt x="57" y="119"/>
                    <a:pt x="64" y="105"/>
                  </a:cubicBezTo>
                  <a:cubicBezTo>
                    <a:pt x="76" y="71"/>
                    <a:pt x="109" y="41"/>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11"/>
            <p:cNvSpPr/>
            <p:nvPr/>
          </p:nvSpPr>
          <p:spPr>
            <a:xfrm>
              <a:off x="-2329671" y="-1181861"/>
              <a:ext cx="8643" cy="3629"/>
            </a:xfrm>
            <a:custGeom>
              <a:avLst/>
              <a:gdLst/>
              <a:ahLst/>
              <a:cxnLst/>
              <a:rect l="l" t="t" r="r" b="b"/>
              <a:pathLst>
                <a:path w="181" h="76" extrusionOk="0">
                  <a:moveTo>
                    <a:pt x="61" y="1"/>
                  </a:moveTo>
                  <a:cubicBezTo>
                    <a:pt x="35" y="11"/>
                    <a:pt x="1" y="23"/>
                    <a:pt x="42" y="49"/>
                  </a:cubicBezTo>
                  <a:cubicBezTo>
                    <a:pt x="58" y="60"/>
                    <a:pt x="76" y="64"/>
                    <a:pt x="94" y="64"/>
                  </a:cubicBezTo>
                  <a:lnTo>
                    <a:pt x="117" y="64"/>
                  </a:lnTo>
                  <a:cubicBezTo>
                    <a:pt x="136" y="68"/>
                    <a:pt x="151" y="71"/>
                    <a:pt x="170" y="75"/>
                  </a:cubicBezTo>
                  <a:cubicBezTo>
                    <a:pt x="173" y="60"/>
                    <a:pt x="177" y="42"/>
                    <a:pt x="180" y="27"/>
                  </a:cubicBezTo>
                  <a:lnTo>
                    <a:pt x="180" y="23"/>
                  </a:lnTo>
                  <a:cubicBezTo>
                    <a:pt x="173" y="19"/>
                    <a:pt x="166" y="15"/>
                    <a:pt x="158" y="15"/>
                  </a:cubicBezTo>
                  <a:cubicBezTo>
                    <a:pt x="147" y="15"/>
                    <a:pt x="136" y="19"/>
                    <a:pt x="125" y="23"/>
                  </a:cubicBezTo>
                  <a:cubicBezTo>
                    <a:pt x="117" y="23"/>
                    <a:pt x="106" y="27"/>
                    <a:pt x="94" y="27"/>
                  </a:cubicBezTo>
                  <a:cubicBezTo>
                    <a:pt x="84" y="27"/>
                    <a:pt x="68" y="23"/>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11"/>
            <p:cNvSpPr/>
            <p:nvPr/>
          </p:nvSpPr>
          <p:spPr>
            <a:xfrm>
              <a:off x="-2471345" y="-865039"/>
              <a:ext cx="4823" cy="5778"/>
            </a:xfrm>
            <a:custGeom>
              <a:avLst/>
              <a:gdLst/>
              <a:ahLst/>
              <a:cxnLst/>
              <a:rect l="l" t="t" r="r" b="b"/>
              <a:pathLst>
                <a:path w="101" h="121" extrusionOk="0">
                  <a:moveTo>
                    <a:pt x="23" y="1"/>
                  </a:moveTo>
                  <a:cubicBezTo>
                    <a:pt x="15" y="5"/>
                    <a:pt x="7" y="5"/>
                    <a:pt x="0" y="5"/>
                  </a:cubicBezTo>
                  <a:cubicBezTo>
                    <a:pt x="7" y="46"/>
                    <a:pt x="15" y="83"/>
                    <a:pt x="23" y="120"/>
                  </a:cubicBezTo>
                  <a:lnTo>
                    <a:pt x="26" y="120"/>
                  </a:lnTo>
                  <a:cubicBezTo>
                    <a:pt x="83" y="120"/>
                    <a:pt x="75" y="64"/>
                    <a:pt x="101" y="34"/>
                  </a:cubicBezTo>
                  <a:cubicBezTo>
                    <a:pt x="75" y="23"/>
                    <a:pt x="45"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11"/>
            <p:cNvSpPr/>
            <p:nvPr/>
          </p:nvSpPr>
          <p:spPr>
            <a:xfrm>
              <a:off x="-2035292" y="-1177563"/>
              <a:ext cx="6112" cy="6972"/>
            </a:xfrm>
            <a:custGeom>
              <a:avLst/>
              <a:gdLst/>
              <a:ahLst/>
              <a:cxnLst/>
              <a:rect l="l" t="t" r="r" b="b"/>
              <a:pathLst>
                <a:path w="128" h="146" extrusionOk="0">
                  <a:moveTo>
                    <a:pt x="71" y="0"/>
                  </a:moveTo>
                  <a:cubicBezTo>
                    <a:pt x="60" y="0"/>
                    <a:pt x="49" y="7"/>
                    <a:pt x="38" y="23"/>
                  </a:cubicBezTo>
                  <a:cubicBezTo>
                    <a:pt x="0" y="64"/>
                    <a:pt x="7" y="112"/>
                    <a:pt x="57" y="146"/>
                  </a:cubicBezTo>
                  <a:cubicBezTo>
                    <a:pt x="49" y="90"/>
                    <a:pt x="45" y="37"/>
                    <a:pt x="120" y="37"/>
                  </a:cubicBezTo>
                  <a:lnTo>
                    <a:pt x="128" y="37"/>
                  </a:lnTo>
                  <a:cubicBezTo>
                    <a:pt x="112" y="19"/>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11"/>
            <p:cNvSpPr/>
            <p:nvPr/>
          </p:nvSpPr>
          <p:spPr>
            <a:xfrm>
              <a:off x="-2214307" y="-1062820"/>
              <a:ext cx="5539" cy="5396"/>
            </a:xfrm>
            <a:custGeom>
              <a:avLst/>
              <a:gdLst/>
              <a:ahLst/>
              <a:cxnLst/>
              <a:rect l="l" t="t" r="r" b="b"/>
              <a:pathLst>
                <a:path w="116" h="113" extrusionOk="0">
                  <a:moveTo>
                    <a:pt x="97" y="1"/>
                  </a:moveTo>
                  <a:cubicBezTo>
                    <a:pt x="75" y="12"/>
                    <a:pt x="56" y="34"/>
                    <a:pt x="30" y="34"/>
                  </a:cubicBezTo>
                  <a:cubicBezTo>
                    <a:pt x="19" y="61"/>
                    <a:pt x="7" y="87"/>
                    <a:pt x="0" y="113"/>
                  </a:cubicBezTo>
                  <a:cubicBezTo>
                    <a:pt x="23" y="109"/>
                    <a:pt x="49" y="94"/>
                    <a:pt x="75" y="94"/>
                  </a:cubicBezTo>
                  <a:cubicBezTo>
                    <a:pt x="90" y="94"/>
                    <a:pt x="101" y="98"/>
                    <a:pt x="116" y="113"/>
                  </a:cubicBezTo>
                  <a:cubicBezTo>
                    <a:pt x="109" y="75"/>
                    <a:pt x="101" y="38"/>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11"/>
            <p:cNvSpPr/>
            <p:nvPr/>
          </p:nvSpPr>
          <p:spPr>
            <a:xfrm>
              <a:off x="-2517567" y="-717062"/>
              <a:ext cx="6446" cy="3629"/>
            </a:xfrm>
            <a:custGeom>
              <a:avLst/>
              <a:gdLst/>
              <a:ahLst/>
              <a:cxnLst/>
              <a:rect l="l" t="t" r="r" b="b"/>
              <a:pathLst>
                <a:path w="135" h="76" extrusionOk="0">
                  <a:moveTo>
                    <a:pt x="41" y="8"/>
                  </a:moveTo>
                  <a:cubicBezTo>
                    <a:pt x="26" y="23"/>
                    <a:pt x="0" y="34"/>
                    <a:pt x="19" y="60"/>
                  </a:cubicBezTo>
                  <a:cubicBezTo>
                    <a:pt x="26" y="72"/>
                    <a:pt x="41" y="75"/>
                    <a:pt x="52" y="75"/>
                  </a:cubicBezTo>
                  <a:cubicBezTo>
                    <a:pt x="67" y="75"/>
                    <a:pt x="86" y="72"/>
                    <a:pt x="101" y="72"/>
                  </a:cubicBezTo>
                  <a:cubicBezTo>
                    <a:pt x="135" y="1"/>
                    <a:pt x="75" y="15"/>
                    <a:pt x="41"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11"/>
            <p:cNvSpPr/>
            <p:nvPr/>
          </p:nvSpPr>
          <p:spPr>
            <a:xfrm>
              <a:off x="-2157914" y="-1432453"/>
              <a:ext cx="4106" cy="5396"/>
            </a:xfrm>
            <a:custGeom>
              <a:avLst/>
              <a:gdLst/>
              <a:ahLst/>
              <a:cxnLst/>
              <a:rect l="l" t="t" r="r" b="b"/>
              <a:pathLst>
                <a:path w="86" h="113" extrusionOk="0">
                  <a:moveTo>
                    <a:pt x="8" y="0"/>
                  </a:moveTo>
                  <a:cubicBezTo>
                    <a:pt x="11" y="19"/>
                    <a:pt x="19" y="42"/>
                    <a:pt x="11" y="56"/>
                  </a:cubicBezTo>
                  <a:cubicBezTo>
                    <a:pt x="1" y="101"/>
                    <a:pt x="15" y="112"/>
                    <a:pt x="37" y="112"/>
                  </a:cubicBezTo>
                  <a:cubicBezTo>
                    <a:pt x="49" y="112"/>
                    <a:pt x="63" y="109"/>
                    <a:pt x="75" y="104"/>
                  </a:cubicBezTo>
                  <a:cubicBezTo>
                    <a:pt x="56" y="71"/>
                    <a:pt x="86" y="4"/>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11"/>
            <p:cNvSpPr/>
            <p:nvPr/>
          </p:nvSpPr>
          <p:spPr>
            <a:xfrm>
              <a:off x="-2292330" y="-1305581"/>
              <a:ext cx="5587" cy="6876"/>
            </a:xfrm>
            <a:custGeom>
              <a:avLst/>
              <a:gdLst/>
              <a:ahLst/>
              <a:cxnLst/>
              <a:rect l="l" t="t" r="r" b="b"/>
              <a:pathLst>
                <a:path w="117" h="144" extrusionOk="0">
                  <a:moveTo>
                    <a:pt x="12" y="1"/>
                  </a:moveTo>
                  <a:cubicBezTo>
                    <a:pt x="0" y="116"/>
                    <a:pt x="12" y="143"/>
                    <a:pt x="97" y="143"/>
                  </a:cubicBezTo>
                  <a:lnTo>
                    <a:pt x="116" y="143"/>
                  </a:lnTo>
                  <a:cubicBezTo>
                    <a:pt x="71" y="106"/>
                    <a:pt x="16" y="7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11"/>
            <p:cNvSpPr/>
            <p:nvPr/>
          </p:nvSpPr>
          <p:spPr>
            <a:xfrm>
              <a:off x="-2366056" y="-810222"/>
              <a:ext cx="7544" cy="6446"/>
            </a:xfrm>
            <a:custGeom>
              <a:avLst/>
              <a:gdLst/>
              <a:ahLst/>
              <a:cxnLst/>
              <a:rect l="l" t="t" r="r" b="b"/>
              <a:pathLst>
                <a:path w="158" h="135" extrusionOk="0">
                  <a:moveTo>
                    <a:pt x="19" y="0"/>
                  </a:moveTo>
                  <a:lnTo>
                    <a:pt x="19" y="0"/>
                  </a:lnTo>
                  <a:cubicBezTo>
                    <a:pt x="0" y="11"/>
                    <a:pt x="0" y="30"/>
                    <a:pt x="4" y="49"/>
                  </a:cubicBezTo>
                  <a:cubicBezTo>
                    <a:pt x="8" y="71"/>
                    <a:pt x="12" y="94"/>
                    <a:pt x="16" y="116"/>
                  </a:cubicBezTo>
                  <a:cubicBezTo>
                    <a:pt x="45" y="120"/>
                    <a:pt x="76" y="135"/>
                    <a:pt x="105" y="135"/>
                  </a:cubicBezTo>
                  <a:cubicBezTo>
                    <a:pt x="124" y="135"/>
                    <a:pt x="139" y="127"/>
                    <a:pt x="157" y="113"/>
                  </a:cubicBezTo>
                  <a:cubicBezTo>
                    <a:pt x="87" y="101"/>
                    <a:pt x="12" y="10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11"/>
            <p:cNvSpPr/>
            <p:nvPr/>
          </p:nvSpPr>
          <p:spPr>
            <a:xfrm>
              <a:off x="-2132941" y="-723652"/>
              <a:ext cx="8977" cy="4489"/>
            </a:xfrm>
            <a:custGeom>
              <a:avLst/>
              <a:gdLst/>
              <a:ahLst/>
              <a:cxnLst/>
              <a:rect l="l" t="t" r="r" b="b"/>
              <a:pathLst>
                <a:path w="188" h="94" extrusionOk="0">
                  <a:moveTo>
                    <a:pt x="173" y="1"/>
                  </a:moveTo>
                  <a:cubicBezTo>
                    <a:pt x="158" y="27"/>
                    <a:pt x="142" y="63"/>
                    <a:pt x="109" y="63"/>
                  </a:cubicBezTo>
                  <a:cubicBezTo>
                    <a:pt x="101" y="63"/>
                    <a:pt x="98" y="60"/>
                    <a:pt x="90" y="60"/>
                  </a:cubicBezTo>
                  <a:cubicBezTo>
                    <a:pt x="83" y="56"/>
                    <a:pt x="79" y="56"/>
                    <a:pt x="75" y="56"/>
                  </a:cubicBezTo>
                  <a:cubicBezTo>
                    <a:pt x="49" y="56"/>
                    <a:pt x="27" y="75"/>
                    <a:pt x="4" y="79"/>
                  </a:cubicBezTo>
                  <a:lnTo>
                    <a:pt x="1" y="82"/>
                  </a:lnTo>
                  <a:cubicBezTo>
                    <a:pt x="11" y="90"/>
                    <a:pt x="27" y="94"/>
                    <a:pt x="38" y="94"/>
                  </a:cubicBezTo>
                  <a:cubicBezTo>
                    <a:pt x="49" y="94"/>
                    <a:pt x="56" y="94"/>
                    <a:pt x="68" y="90"/>
                  </a:cubicBezTo>
                  <a:cubicBezTo>
                    <a:pt x="79" y="86"/>
                    <a:pt x="90" y="86"/>
                    <a:pt x="101" y="86"/>
                  </a:cubicBezTo>
                  <a:lnTo>
                    <a:pt x="132" y="86"/>
                  </a:lnTo>
                  <a:cubicBezTo>
                    <a:pt x="184" y="86"/>
                    <a:pt x="187" y="53"/>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11"/>
            <p:cNvSpPr/>
            <p:nvPr/>
          </p:nvSpPr>
          <p:spPr>
            <a:xfrm>
              <a:off x="-1933537" y="-1091231"/>
              <a:ext cx="6112" cy="8452"/>
            </a:xfrm>
            <a:custGeom>
              <a:avLst/>
              <a:gdLst/>
              <a:ahLst/>
              <a:cxnLst/>
              <a:rect l="l" t="t" r="r" b="b"/>
              <a:pathLst>
                <a:path w="128" h="177" extrusionOk="0">
                  <a:moveTo>
                    <a:pt x="124" y="1"/>
                  </a:moveTo>
                  <a:cubicBezTo>
                    <a:pt x="7" y="50"/>
                    <a:pt x="0" y="84"/>
                    <a:pt x="86" y="177"/>
                  </a:cubicBezTo>
                  <a:lnTo>
                    <a:pt x="86" y="173"/>
                  </a:lnTo>
                  <a:cubicBezTo>
                    <a:pt x="45" y="106"/>
                    <a:pt x="71" y="50"/>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11"/>
            <p:cNvSpPr/>
            <p:nvPr/>
          </p:nvSpPr>
          <p:spPr>
            <a:xfrm>
              <a:off x="-1831829" y="-1426579"/>
              <a:ext cx="5778" cy="5778"/>
            </a:xfrm>
            <a:custGeom>
              <a:avLst/>
              <a:gdLst/>
              <a:ahLst/>
              <a:cxnLst/>
              <a:rect l="l" t="t" r="r" b="b"/>
              <a:pathLst>
                <a:path w="121" h="121" extrusionOk="0">
                  <a:moveTo>
                    <a:pt x="72" y="0"/>
                  </a:moveTo>
                  <a:cubicBezTo>
                    <a:pt x="64" y="0"/>
                    <a:pt x="57" y="4"/>
                    <a:pt x="49" y="4"/>
                  </a:cubicBezTo>
                  <a:cubicBezTo>
                    <a:pt x="64" y="53"/>
                    <a:pt x="61" y="93"/>
                    <a:pt x="1" y="109"/>
                  </a:cubicBezTo>
                  <a:cubicBezTo>
                    <a:pt x="16" y="116"/>
                    <a:pt x="30" y="120"/>
                    <a:pt x="42" y="120"/>
                  </a:cubicBezTo>
                  <a:cubicBezTo>
                    <a:pt x="83" y="120"/>
                    <a:pt x="98" y="71"/>
                    <a:pt x="109" y="41"/>
                  </a:cubicBezTo>
                  <a:cubicBezTo>
                    <a:pt x="120" y="8"/>
                    <a:pt x="98"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11"/>
            <p:cNvSpPr/>
            <p:nvPr/>
          </p:nvSpPr>
          <p:spPr>
            <a:xfrm>
              <a:off x="-2226292" y="-1222209"/>
              <a:ext cx="7401" cy="3820"/>
            </a:xfrm>
            <a:custGeom>
              <a:avLst/>
              <a:gdLst/>
              <a:ahLst/>
              <a:cxnLst/>
              <a:rect l="l" t="t" r="r" b="b"/>
              <a:pathLst>
                <a:path w="155" h="80" extrusionOk="0">
                  <a:moveTo>
                    <a:pt x="4" y="0"/>
                  </a:moveTo>
                  <a:lnTo>
                    <a:pt x="1" y="4"/>
                  </a:lnTo>
                  <a:cubicBezTo>
                    <a:pt x="20" y="23"/>
                    <a:pt x="34" y="38"/>
                    <a:pt x="42" y="64"/>
                  </a:cubicBezTo>
                  <a:cubicBezTo>
                    <a:pt x="49" y="68"/>
                    <a:pt x="56" y="75"/>
                    <a:pt x="65" y="79"/>
                  </a:cubicBezTo>
                  <a:cubicBezTo>
                    <a:pt x="94" y="68"/>
                    <a:pt x="124" y="57"/>
                    <a:pt x="154" y="45"/>
                  </a:cubicBezTo>
                  <a:cubicBezTo>
                    <a:pt x="150" y="38"/>
                    <a:pt x="150" y="30"/>
                    <a:pt x="146" y="23"/>
                  </a:cubicBezTo>
                  <a:cubicBezTo>
                    <a:pt x="139" y="26"/>
                    <a:pt x="127" y="30"/>
                    <a:pt x="117" y="30"/>
                  </a:cubicBezTo>
                  <a:cubicBezTo>
                    <a:pt x="98" y="30"/>
                    <a:pt x="82" y="23"/>
                    <a:pt x="65" y="16"/>
                  </a:cubicBezTo>
                  <a:cubicBezTo>
                    <a:pt x="49" y="8"/>
                    <a:pt x="3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11"/>
            <p:cNvSpPr/>
            <p:nvPr/>
          </p:nvSpPr>
          <p:spPr>
            <a:xfrm>
              <a:off x="-2367823" y="-1154166"/>
              <a:ext cx="6972" cy="3438"/>
            </a:xfrm>
            <a:custGeom>
              <a:avLst/>
              <a:gdLst/>
              <a:ahLst/>
              <a:cxnLst/>
              <a:rect l="l" t="t" r="r" b="b"/>
              <a:pathLst>
                <a:path w="146" h="72" extrusionOk="0">
                  <a:moveTo>
                    <a:pt x="23" y="0"/>
                  </a:moveTo>
                  <a:lnTo>
                    <a:pt x="11" y="4"/>
                  </a:lnTo>
                  <a:lnTo>
                    <a:pt x="1" y="7"/>
                  </a:lnTo>
                  <a:cubicBezTo>
                    <a:pt x="4" y="37"/>
                    <a:pt x="11" y="71"/>
                    <a:pt x="37" y="71"/>
                  </a:cubicBezTo>
                  <a:cubicBezTo>
                    <a:pt x="45" y="71"/>
                    <a:pt x="60" y="63"/>
                    <a:pt x="75" y="56"/>
                  </a:cubicBezTo>
                  <a:cubicBezTo>
                    <a:pt x="98" y="41"/>
                    <a:pt x="120" y="33"/>
                    <a:pt x="146" y="30"/>
                  </a:cubicBezTo>
                  <a:cubicBezTo>
                    <a:pt x="139" y="15"/>
                    <a:pt x="127" y="11"/>
                    <a:pt x="113" y="11"/>
                  </a:cubicBezTo>
                  <a:cubicBezTo>
                    <a:pt x="108" y="11"/>
                    <a:pt x="101" y="15"/>
                    <a:pt x="94" y="15"/>
                  </a:cubicBezTo>
                  <a:lnTo>
                    <a:pt x="75" y="15"/>
                  </a:lnTo>
                  <a:cubicBezTo>
                    <a:pt x="63" y="15"/>
                    <a:pt x="53" y="15"/>
                    <a:pt x="45" y="0"/>
                  </a:cubicBezTo>
                  <a:cubicBezTo>
                    <a:pt x="41" y="4"/>
                    <a:pt x="37" y="4"/>
                    <a:pt x="34" y="4"/>
                  </a:cubicBezTo>
                  <a:cubicBezTo>
                    <a:pt x="30" y="4"/>
                    <a:pt x="27"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11"/>
            <p:cNvSpPr/>
            <p:nvPr/>
          </p:nvSpPr>
          <p:spPr>
            <a:xfrm>
              <a:off x="-1940317" y="-1121552"/>
              <a:ext cx="6972" cy="5252"/>
            </a:xfrm>
            <a:custGeom>
              <a:avLst/>
              <a:gdLst/>
              <a:ahLst/>
              <a:cxnLst/>
              <a:rect l="l" t="t" r="r" b="b"/>
              <a:pathLst>
                <a:path w="146" h="110" extrusionOk="0">
                  <a:moveTo>
                    <a:pt x="146" y="1"/>
                  </a:moveTo>
                  <a:lnTo>
                    <a:pt x="146" y="1"/>
                  </a:lnTo>
                  <a:cubicBezTo>
                    <a:pt x="94" y="23"/>
                    <a:pt x="71" y="94"/>
                    <a:pt x="0" y="94"/>
                  </a:cubicBezTo>
                  <a:cubicBezTo>
                    <a:pt x="23" y="106"/>
                    <a:pt x="42" y="109"/>
                    <a:pt x="56" y="109"/>
                  </a:cubicBezTo>
                  <a:cubicBezTo>
                    <a:pt x="94" y="109"/>
                    <a:pt x="116" y="80"/>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11"/>
            <p:cNvSpPr/>
            <p:nvPr/>
          </p:nvSpPr>
          <p:spPr>
            <a:xfrm>
              <a:off x="-2170090" y="-739361"/>
              <a:ext cx="7735" cy="5205"/>
            </a:xfrm>
            <a:custGeom>
              <a:avLst/>
              <a:gdLst/>
              <a:ahLst/>
              <a:cxnLst/>
              <a:rect l="l" t="t" r="r" b="b"/>
              <a:pathLst>
                <a:path w="162" h="109" extrusionOk="0">
                  <a:moveTo>
                    <a:pt x="61" y="0"/>
                  </a:moveTo>
                  <a:cubicBezTo>
                    <a:pt x="39" y="0"/>
                    <a:pt x="20" y="11"/>
                    <a:pt x="1" y="38"/>
                  </a:cubicBezTo>
                  <a:cubicBezTo>
                    <a:pt x="16" y="33"/>
                    <a:pt x="27" y="30"/>
                    <a:pt x="42" y="30"/>
                  </a:cubicBezTo>
                  <a:cubicBezTo>
                    <a:pt x="83" y="30"/>
                    <a:pt x="106" y="56"/>
                    <a:pt x="109" y="109"/>
                  </a:cubicBezTo>
                  <a:cubicBezTo>
                    <a:pt x="135" y="90"/>
                    <a:pt x="161" y="64"/>
                    <a:pt x="128" y="33"/>
                  </a:cubicBezTo>
                  <a:cubicBezTo>
                    <a:pt x="106" y="16"/>
                    <a:pt x="83"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11"/>
            <p:cNvSpPr/>
            <p:nvPr/>
          </p:nvSpPr>
          <p:spPr>
            <a:xfrm>
              <a:off x="-2114366" y="-1521506"/>
              <a:ext cx="4871" cy="4823"/>
            </a:xfrm>
            <a:custGeom>
              <a:avLst/>
              <a:gdLst/>
              <a:ahLst/>
              <a:cxnLst/>
              <a:rect l="l" t="t" r="r" b="b"/>
              <a:pathLst>
                <a:path w="102" h="101" extrusionOk="0">
                  <a:moveTo>
                    <a:pt x="71" y="0"/>
                  </a:moveTo>
                  <a:cubicBezTo>
                    <a:pt x="41" y="4"/>
                    <a:pt x="0" y="14"/>
                    <a:pt x="8" y="63"/>
                  </a:cubicBezTo>
                  <a:lnTo>
                    <a:pt x="19" y="63"/>
                  </a:lnTo>
                  <a:cubicBezTo>
                    <a:pt x="41" y="63"/>
                    <a:pt x="57" y="75"/>
                    <a:pt x="64" y="101"/>
                  </a:cubicBezTo>
                  <a:cubicBezTo>
                    <a:pt x="76" y="82"/>
                    <a:pt x="86" y="67"/>
                    <a:pt x="102" y="49"/>
                  </a:cubicBezTo>
                  <a:cubicBezTo>
                    <a:pt x="93" y="33"/>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11"/>
            <p:cNvSpPr/>
            <p:nvPr/>
          </p:nvSpPr>
          <p:spPr>
            <a:xfrm>
              <a:off x="-2056015" y="-933226"/>
              <a:ext cx="5921" cy="5730"/>
            </a:xfrm>
            <a:custGeom>
              <a:avLst/>
              <a:gdLst/>
              <a:ahLst/>
              <a:cxnLst/>
              <a:rect l="l" t="t" r="r" b="b"/>
              <a:pathLst>
                <a:path w="124" h="120" extrusionOk="0">
                  <a:moveTo>
                    <a:pt x="57" y="1"/>
                  </a:moveTo>
                  <a:lnTo>
                    <a:pt x="57" y="1"/>
                  </a:lnTo>
                  <a:cubicBezTo>
                    <a:pt x="65" y="49"/>
                    <a:pt x="65" y="90"/>
                    <a:pt x="1" y="106"/>
                  </a:cubicBezTo>
                  <a:cubicBezTo>
                    <a:pt x="15" y="116"/>
                    <a:pt x="31" y="120"/>
                    <a:pt x="42" y="120"/>
                  </a:cubicBezTo>
                  <a:cubicBezTo>
                    <a:pt x="68" y="120"/>
                    <a:pt x="91" y="94"/>
                    <a:pt x="101" y="72"/>
                  </a:cubicBezTo>
                  <a:cubicBezTo>
                    <a:pt x="124" y="34"/>
                    <a:pt x="91" y="1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11"/>
            <p:cNvSpPr/>
            <p:nvPr/>
          </p:nvSpPr>
          <p:spPr>
            <a:xfrm>
              <a:off x="-2144544" y="-1073325"/>
              <a:ext cx="5587" cy="3963"/>
            </a:xfrm>
            <a:custGeom>
              <a:avLst/>
              <a:gdLst/>
              <a:ahLst/>
              <a:cxnLst/>
              <a:rect l="l" t="t" r="r" b="b"/>
              <a:pathLst>
                <a:path w="117" h="83" extrusionOk="0">
                  <a:moveTo>
                    <a:pt x="57" y="0"/>
                  </a:moveTo>
                  <a:cubicBezTo>
                    <a:pt x="45" y="34"/>
                    <a:pt x="4" y="41"/>
                    <a:pt x="1" y="83"/>
                  </a:cubicBezTo>
                  <a:cubicBezTo>
                    <a:pt x="38" y="75"/>
                    <a:pt x="75" y="67"/>
                    <a:pt x="116" y="60"/>
                  </a:cubicBezTo>
                  <a:cubicBezTo>
                    <a:pt x="109" y="30"/>
                    <a:pt x="109"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11"/>
            <p:cNvSpPr/>
            <p:nvPr/>
          </p:nvSpPr>
          <p:spPr>
            <a:xfrm>
              <a:off x="-2032809" y="-1174937"/>
              <a:ext cx="7210" cy="6160"/>
            </a:xfrm>
            <a:custGeom>
              <a:avLst/>
              <a:gdLst/>
              <a:ahLst/>
              <a:cxnLst/>
              <a:rect l="l" t="t" r="r" b="b"/>
              <a:pathLst>
                <a:path w="151" h="129" extrusionOk="0">
                  <a:moveTo>
                    <a:pt x="105" y="1"/>
                  </a:moveTo>
                  <a:cubicBezTo>
                    <a:pt x="105" y="80"/>
                    <a:pt x="105" y="94"/>
                    <a:pt x="53" y="94"/>
                  </a:cubicBezTo>
                  <a:cubicBezTo>
                    <a:pt x="38" y="94"/>
                    <a:pt x="23" y="91"/>
                    <a:pt x="5" y="91"/>
                  </a:cubicBezTo>
                  <a:lnTo>
                    <a:pt x="0" y="91"/>
                  </a:lnTo>
                  <a:cubicBezTo>
                    <a:pt x="19" y="117"/>
                    <a:pt x="42" y="128"/>
                    <a:pt x="64" y="128"/>
                  </a:cubicBezTo>
                  <a:cubicBezTo>
                    <a:pt x="79" y="128"/>
                    <a:pt x="98" y="121"/>
                    <a:pt x="112" y="109"/>
                  </a:cubicBezTo>
                  <a:cubicBezTo>
                    <a:pt x="150" y="76"/>
                    <a:pt x="150" y="35"/>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11"/>
            <p:cNvSpPr/>
            <p:nvPr/>
          </p:nvSpPr>
          <p:spPr>
            <a:xfrm>
              <a:off x="-2149176" y="-1073325"/>
              <a:ext cx="7401" cy="3963"/>
            </a:xfrm>
            <a:custGeom>
              <a:avLst/>
              <a:gdLst/>
              <a:ahLst/>
              <a:cxnLst/>
              <a:rect l="l" t="t" r="r" b="b"/>
              <a:pathLst>
                <a:path w="155" h="83" extrusionOk="0">
                  <a:moveTo>
                    <a:pt x="154" y="0"/>
                  </a:moveTo>
                  <a:lnTo>
                    <a:pt x="154" y="0"/>
                  </a:lnTo>
                  <a:cubicBezTo>
                    <a:pt x="116" y="7"/>
                    <a:pt x="79" y="15"/>
                    <a:pt x="42" y="23"/>
                  </a:cubicBezTo>
                  <a:cubicBezTo>
                    <a:pt x="27" y="38"/>
                    <a:pt x="15" y="52"/>
                    <a:pt x="4" y="67"/>
                  </a:cubicBezTo>
                  <a:cubicBezTo>
                    <a:pt x="4" y="71"/>
                    <a:pt x="4" y="71"/>
                    <a:pt x="1" y="75"/>
                  </a:cubicBezTo>
                  <a:cubicBezTo>
                    <a:pt x="11" y="71"/>
                    <a:pt x="23" y="71"/>
                    <a:pt x="37" y="71"/>
                  </a:cubicBezTo>
                  <a:cubicBezTo>
                    <a:pt x="56" y="71"/>
                    <a:pt x="79" y="75"/>
                    <a:pt x="98" y="83"/>
                  </a:cubicBezTo>
                  <a:cubicBezTo>
                    <a:pt x="101" y="41"/>
                    <a:pt x="142" y="34"/>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11"/>
            <p:cNvSpPr/>
            <p:nvPr/>
          </p:nvSpPr>
          <p:spPr>
            <a:xfrm>
              <a:off x="-2064754" y="-1235054"/>
              <a:ext cx="5587" cy="3581"/>
            </a:xfrm>
            <a:custGeom>
              <a:avLst/>
              <a:gdLst/>
              <a:ahLst/>
              <a:cxnLst/>
              <a:rect l="l" t="t" r="r" b="b"/>
              <a:pathLst>
                <a:path w="117" h="75" extrusionOk="0">
                  <a:moveTo>
                    <a:pt x="64" y="0"/>
                  </a:moveTo>
                  <a:cubicBezTo>
                    <a:pt x="38" y="8"/>
                    <a:pt x="8" y="4"/>
                    <a:pt x="1" y="38"/>
                  </a:cubicBezTo>
                  <a:cubicBezTo>
                    <a:pt x="23" y="52"/>
                    <a:pt x="49" y="75"/>
                    <a:pt x="79" y="75"/>
                  </a:cubicBezTo>
                  <a:cubicBezTo>
                    <a:pt x="91" y="75"/>
                    <a:pt x="105" y="71"/>
                    <a:pt x="117" y="64"/>
                  </a:cubicBezTo>
                  <a:cubicBezTo>
                    <a:pt x="109" y="30"/>
                    <a:pt x="75" y="26"/>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11"/>
            <p:cNvSpPr/>
            <p:nvPr/>
          </p:nvSpPr>
          <p:spPr>
            <a:xfrm>
              <a:off x="-2549034" y="-690083"/>
              <a:ext cx="4011" cy="9645"/>
            </a:xfrm>
            <a:custGeom>
              <a:avLst/>
              <a:gdLst/>
              <a:ahLst/>
              <a:cxnLst/>
              <a:rect l="l" t="t" r="r" b="b"/>
              <a:pathLst>
                <a:path w="84" h="202" extrusionOk="0">
                  <a:moveTo>
                    <a:pt x="1" y="0"/>
                  </a:moveTo>
                  <a:cubicBezTo>
                    <a:pt x="1" y="11"/>
                    <a:pt x="1" y="19"/>
                    <a:pt x="5" y="26"/>
                  </a:cubicBezTo>
                  <a:cubicBezTo>
                    <a:pt x="35" y="56"/>
                    <a:pt x="46" y="93"/>
                    <a:pt x="50" y="135"/>
                  </a:cubicBezTo>
                  <a:lnTo>
                    <a:pt x="50" y="138"/>
                  </a:lnTo>
                  <a:cubicBezTo>
                    <a:pt x="54" y="161"/>
                    <a:pt x="61" y="179"/>
                    <a:pt x="64" y="202"/>
                  </a:cubicBezTo>
                  <a:cubicBezTo>
                    <a:pt x="64" y="195"/>
                    <a:pt x="68" y="183"/>
                    <a:pt x="68" y="176"/>
                  </a:cubicBezTo>
                  <a:cubicBezTo>
                    <a:pt x="83" y="105"/>
                    <a:pt x="80" y="4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11"/>
            <p:cNvSpPr/>
            <p:nvPr/>
          </p:nvSpPr>
          <p:spPr>
            <a:xfrm>
              <a:off x="-2284690" y="-1365555"/>
              <a:ext cx="4011" cy="9025"/>
            </a:xfrm>
            <a:custGeom>
              <a:avLst/>
              <a:gdLst/>
              <a:ahLst/>
              <a:cxnLst/>
              <a:rect l="l" t="t" r="r" b="b"/>
              <a:pathLst>
                <a:path w="84" h="189" extrusionOk="0">
                  <a:moveTo>
                    <a:pt x="1" y="1"/>
                  </a:moveTo>
                  <a:cubicBezTo>
                    <a:pt x="5" y="61"/>
                    <a:pt x="23" y="124"/>
                    <a:pt x="9" y="184"/>
                  </a:cubicBezTo>
                  <a:lnTo>
                    <a:pt x="9" y="188"/>
                  </a:lnTo>
                  <a:cubicBezTo>
                    <a:pt x="84" y="121"/>
                    <a:pt x="39" y="6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11"/>
            <p:cNvSpPr/>
            <p:nvPr/>
          </p:nvSpPr>
          <p:spPr>
            <a:xfrm>
              <a:off x="-2198836" y="-544112"/>
              <a:ext cx="5635" cy="5252"/>
            </a:xfrm>
            <a:custGeom>
              <a:avLst/>
              <a:gdLst/>
              <a:ahLst/>
              <a:cxnLst/>
              <a:rect l="l" t="t" r="r" b="b"/>
              <a:pathLst>
                <a:path w="118" h="110" extrusionOk="0">
                  <a:moveTo>
                    <a:pt x="35" y="1"/>
                  </a:moveTo>
                  <a:cubicBezTo>
                    <a:pt x="23" y="1"/>
                    <a:pt x="13" y="9"/>
                    <a:pt x="1" y="27"/>
                  </a:cubicBezTo>
                  <a:cubicBezTo>
                    <a:pt x="50" y="35"/>
                    <a:pt x="57" y="71"/>
                    <a:pt x="65" y="109"/>
                  </a:cubicBezTo>
                  <a:cubicBezTo>
                    <a:pt x="95" y="87"/>
                    <a:pt x="118" y="57"/>
                    <a:pt x="83" y="27"/>
                  </a:cubicBezTo>
                  <a:cubicBezTo>
                    <a:pt x="73" y="16"/>
                    <a:pt x="5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11"/>
            <p:cNvSpPr/>
            <p:nvPr/>
          </p:nvSpPr>
          <p:spPr>
            <a:xfrm>
              <a:off x="-2076500" y="-1068884"/>
              <a:ext cx="6637" cy="3104"/>
            </a:xfrm>
            <a:custGeom>
              <a:avLst/>
              <a:gdLst/>
              <a:ahLst/>
              <a:cxnLst/>
              <a:rect l="l" t="t" r="r" b="b"/>
              <a:pathLst>
                <a:path w="139" h="65" extrusionOk="0">
                  <a:moveTo>
                    <a:pt x="138" y="0"/>
                  </a:moveTo>
                  <a:cubicBezTo>
                    <a:pt x="97" y="31"/>
                    <a:pt x="45" y="16"/>
                    <a:pt x="0" y="26"/>
                  </a:cubicBezTo>
                  <a:cubicBezTo>
                    <a:pt x="4" y="34"/>
                    <a:pt x="4" y="42"/>
                    <a:pt x="4" y="49"/>
                  </a:cubicBezTo>
                  <a:lnTo>
                    <a:pt x="7" y="49"/>
                  </a:lnTo>
                  <a:cubicBezTo>
                    <a:pt x="18" y="49"/>
                    <a:pt x="33" y="53"/>
                    <a:pt x="49" y="57"/>
                  </a:cubicBezTo>
                  <a:cubicBezTo>
                    <a:pt x="63" y="61"/>
                    <a:pt x="75" y="64"/>
                    <a:pt x="90" y="64"/>
                  </a:cubicBezTo>
                  <a:cubicBezTo>
                    <a:pt x="112" y="64"/>
                    <a:pt x="130" y="53"/>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11"/>
            <p:cNvSpPr/>
            <p:nvPr/>
          </p:nvSpPr>
          <p:spPr>
            <a:xfrm>
              <a:off x="-2074924" y="-1233813"/>
              <a:ext cx="3104" cy="5587"/>
            </a:xfrm>
            <a:custGeom>
              <a:avLst/>
              <a:gdLst/>
              <a:ahLst/>
              <a:cxnLst/>
              <a:rect l="l" t="t" r="r" b="b"/>
              <a:pathLst>
                <a:path w="65" h="117" extrusionOk="0">
                  <a:moveTo>
                    <a:pt x="12" y="0"/>
                  </a:moveTo>
                  <a:cubicBezTo>
                    <a:pt x="8" y="45"/>
                    <a:pt x="0" y="79"/>
                    <a:pt x="45" y="116"/>
                  </a:cubicBezTo>
                  <a:cubicBezTo>
                    <a:pt x="57" y="64"/>
                    <a:pt x="64" y="31"/>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11"/>
            <p:cNvSpPr/>
            <p:nvPr/>
          </p:nvSpPr>
          <p:spPr>
            <a:xfrm>
              <a:off x="-2326758" y="-1184391"/>
              <a:ext cx="5730" cy="3820"/>
            </a:xfrm>
            <a:custGeom>
              <a:avLst/>
              <a:gdLst/>
              <a:ahLst/>
              <a:cxnLst/>
              <a:rect l="l" t="t" r="r" b="b"/>
              <a:pathLst>
                <a:path w="120" h="80" extrusionOk="0">
                  <a:moveTo>
                    <a:pt x="33" y="1"/>
                  </a:moveTo>
                  <a:cubicBezTo>
                    <a:pt x="41" y="31"/>
                    <a:pt x="30" y="50"/>
                    <a:pt x="0" y="54"/>
                  </a:cubicBezTo>
                  <a:cubicBezTo>
                    <a:pt x="7" y="76"/>
                    <a:pt x="23" y="80"/>
                    <a:pt x="33" y="80"/>
                  </a:cubicBezTo>
                  <a:cubicBezTo>
                    <a:pt x="45" y="80"/>
                    <a:pt x="56" y="76"/>
                    <a:pt x="64" y="76"/>
                  </a:cubicBezTo>
                  <a:cubicBezTo>
                    <a:pt x="75" y="72"/>
                    <a:pt x="86" y="68"/>
                    <a:pt x="97" y="68"/>
                  </a:cubicBezTo>
                  <a:cubicBezTo>
                    <a:pt x="105" y="68"/>
                    <a:pt x="112" y="72"/>
                    <a:pt x="119" y="76"/>
                  </a:cubicBezTo>
                  <a:cubicBezTo>
                    <a:pt x="109" y="31"/>
                    <a:pt x="75" y="16"/>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11"/>
            <p:cNvSpPr/>
            <p:nvPr/>
          </p:nvSpPr>
          <p:spPr>
            <a:xfrm>
              <a:off x="-2139196" y="-1350370"/>
              <a:ext cx="4154" cy="7353"/>
            </a:xfrm>
            <a:custGeom>
              <a:avLst/>
              <a:gdLst/>
              <a:ahLst/>
              <a:cxnLst/>
              <a:rect l="l" t="t" r="r" b="b"/>
              <a:pathLst>
                <a:path w="87" h="154" extrusionOk="0">
                  <a:moveTo>
                    <a:pt x="38" y="0"/>
                  </a:moveTo>
                  <a:cubicBezTo>
                    <a:pt x="38" y="5"/>
                    <a:pt x="35" y="8"/>
                    <a:pt x="30" y="12"/>
                  </a:cubicBezTo>
                  <a:cubicBezTo>
                    <a:pt x="1" y="60"/>
                    <a:pt x="8" y="102"/>
                    <a:pt x="57" y="135"/>
                  </a:cubicBezTo>
                  <a:cubicBezTo>
                    <a:pt x="68" y="143"/>
                    <a:pt x="75" y="146"/>
                    <a:pt x="87" y="154"/>
                  </a:cubicBezTo>
                  <a:cubicBezTo>
                    <a:pt x="64" y="128"/>
                    <a:pt x="49" y="102"/>
                    <a:pt x="46" y="67"/>
                  </a:cubicBezTo>
                  <a:cubicBezTo>
                    <a:pt x="46" y="45"/>
                    <a:pt x="42"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11"/>
            <p:cNvSpPr/>
            <p:nvPr/>
          </p:nvSpPr>
          <p:spPr>
            <a:xfrm>
              <a:off x="-1832354" y="-1426436"/>
              <a:ext cx="3629" cy="5061"/>
            </a:xfrm>
            <a:custGeom>
              <a:avLst/>
              <a:gdLst/>
              <a:ahLst/>
              <a:cxnLst/>
              <a:rect l="l" t="t" r="r" b="b"/>
              <a:pathLst>
                <a:path w="76" h="106" extrusionOk="0">
                  <a:moveTo>
                    <a:pt x="60" y="1"/>
                  </a:moveTo>
                  <a:lnTo>
                    <a:pt x="60" y="1"/>
                  </a:lnTo>
                  <a:cubicBezTo>
                    <a:pt x="1" y="12"/>
                    <a:pt x="1" y="57"/>
                    <a:pt x="12" y="106"/>
                  </a:cubicBezTo>
                  <a:cubicBezTo>
                    <a:pt x="72" y="90"/>
                    <a:pt x="75" y="50"/>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11"/>
            <p:cNvSpPr/>
            <p:nvPr/>
          </p:nvSpPr>
          <p:spPr>
            <a:xfrm>
              <a:off x="-2131126" y="-1373577"/>
              <a:ext cx="7306" cy="3963"/>
            </a:xfrm>
            <a:custGeom>
              <a:avLst/>
              <a:gdLst/>
              <a:ahLst/>
              <a:cxnLst/>
              <a:rect l="l" t="t" r="r" b="b"/>
              <a:pathLst>
                <a:path w="153" h="83" extrusionOk="0">
                  <a:moveTo>
                    <a:pt x="116" y="1"/>
                  </a:moveTo>
                  <a:cubicBezTo>
                    <a:pt x="63" y="1"/>
                    <a:pt x="23" y="20"/>
                    <a:pt x="0" y="79"/>
                  </a:cubicBezTo>
                  <a:lnTo>
                    <a:pt x="4" y="82"/>
                  </a:lnTo>
                  <a:cubicBezTo>
                    <a:pt x="41" y="30"/>
                    <a:pt x="116" y="56"/>
                    <a:pt x="153" y="4"/>
                  </a:cubicBezTo>
                  <a:lnTo>
                    <a:pt x="149" y="4"/>
                  </a:lnTo>
                  <a:cubicBezTo>
                    <a:pt x="139" y="4"/>
                    <a:pt x="127"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11"/>
            <p:cNvSpPr/>
            <p:nvPr/>
          </p:nvSpPr>
          <p:spPr>
            <a:xfrm>
              <a:off x="-2172048" y="-734204"/>
              <a:ext cx="4345" cy="4870"/>
            </a:xfrm>
            <a:custGeom>
              <a:avLst/>
              <a:gdLst/>
              <a:ahLst/>
              <a:cxnLst/>
              <a:rect l="l" t="t" r="r" b="b"/>
              <a:pathLst>
                <a:path w="91" h="102" extrusionOk="0">
                  <a:moveTo>
                    <a:pt x="35" y="1"/>
                  </a:moveTo>
                  <a:cubicBezTo>
                    <a:pt x="1" y="38"/>
                    <a:pt x="12" y="75"/>
                    <a:pt x="50" y="98"/>
                  </a:cubicBezTo>
                  <a:cubicBezTo>
                    <a:pt x="54" y="101"/>
                    <a:pt x="61" y="101"/>
                    <a:pt x="64" y="101"/>
                  </a:cubicBezTo>
                  <a:cubicBezTo>
                    <a:pt x="80" y="101"/>
                    <a:pt x="87" y="75"/>
                    <a:pt x="90" y="60"/>
                  </a:cubicBezTo>
                  <a:cubicBezTo>
                    <a:pt x="76" y="38"/>
                    <a:pt x="31" y="4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11"/>
            <p:cNvSpPr/>
            <p:nvPr/>
          </p:nvSpPr>
          <p:spPr>
            <a:xfrm>
              <a:off x="-2224286" y="-1403182"/>
              <a:ext cx="3581" cy="3056"/>
            </a:xfrm>
            <a:custGeom>
              <a:avLst/>
              <a:gdLst/>
              <a:ahLst/>
              <a:cxnLst/>
              <a:rect l="l" t="t" r="r" b="b"/>
              <a:pathLst>
                <a:path w="75" h="64" extrusionOk="0">
                  <a:moveTo>
                    <a:pt x="45" y="0"/>
                  </a:moveTo>
                  <a:cubicBezTo>
                    <a:pt x="40" y="0"/>
                    <a:pt x="33" y="0"/>
                    <a:pt x="30" y="4"/>
                  </a:cubicBezTo>
                  <a:cubicBezTo>
                    <a:pt x="11" y="12"/>
                    <a:pt x="0" y="22"/>
                    <a:pt x="0" y="45"/>
                  </a:cubicBezTo>
                  <a:cubicBezTo>
                    <a:pt x="7" y="57"/>
                    <a:pt x="18" y="64"/>
                    <a:pt x="30" y="64"/>
                  </a:cubicBezTo>
                  <a:lnTo>
                    <a:pt x="37" y="64"/>
                  </a:lnTo>
                  <a:cubicBezTo>
                    <a:pt x="59" y="60"/>
                    <a:pt x="75" y="41"/>
                    <a:pt x="67" y="15"/>
                  </a:cubicBezTo>
                  <a:cubicBezTo>
                    <a:pt x="63" y="4"/>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11"/>
            <p:cNvSpPr/>
            <p:nvPr/>
          </p:nvSpPr>
          <p:spPr>
            <a:xfrm>
              <a:off x="-2228823" y="-1122460"/>
              <a:ext cx="4727" cy="7067"/>
            </a:xfrm>
            <a:custGeom>
              <a:avLst/>
              <a:gdLst/>
              <a:ahLst/>
              <a:cxnLst/>
              <a:rect l="l" t="t" r="r" b="b"/>
              <a:pathLst>
                <a:path w="99" h="148" extrusionOk="0">
                  <a:moveTo>
                    <a:pt x="1" y="1"/>
                  </a:moveTo>
                  <a:cubicBezTo>
                    <a:pt x="1" y="72"/>
                    <a:pt x="42" y="113"/>
                    <a:pt x="99" y="147"/>
                  </a:cubicBezTo>
                  <a:cubicBezTo>
                    <a:pt x="83" y="87"/>
                    <a:pt x="39" y="4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11"/>
            <p:cNvSpPr/>
            <p:nvPr/>
          </p:nvSpPr>
          <p:spPr>
            <a:xfrm>
              <a:off x="-2527069" y="-678003"/>
              <a:ext cx="4202" cy="6685"/>
            </a:xfrm>
            <a:custGeom>
              <a:avLst/>
              <a:gdLst/>
              <a:ahLst/>
              <a:cxnLst/>
              <a:rect l="l" t="t" r="r" b="b"/>
              <a:pathLst>
                <a:path w="88" h="140" extrusionOk="0">
                  <a:moveTo>
                    <a:pt x="87" y="1"/>
                  </a:moveTo>
                  <a:lnTo>
                    <a:pt x="87" y="1"/>
                  </a:lnTo>
                  <a:cubicBezTo>
                    <a:pt x="1" y="49"/>
                    <a:pt x="34" y="94"/>
                    <a:pt x="87" y="139"/>
                  </a:cubicBezTo>
                  <a:cubicBezTo>
                    <a:pt x="68" y="94"/>
                    <a:pt x="87" y="4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11"/>
            <p:cNvSpPr/>
            <p:nvPr/>
          </p:nvSpPr>
          <p:spPr>
            <a:xfrm>
              <a:off x="-1976034" y="-1486028"/>
              <a:ext cx="3963" cy="6494"/>
            </a:xfrm>
            <a:custGeom>
              <a:avLst/>
              <a:gdLst/>
              <a:ahLst/>
              <a:cxnLst/>
              <a:rect l="l" t="t" r="r" b="b"/>
              <a:pathLst>
                <a:path w="83" h="136" extrusionOk="0">
                  <a:moveTo>
                    <a:pt x="38" y="1"/>
                  </a:moveTo>
                  <a:cubicBezTo>
                    <a:pt x="27" y="1"/>
                    <a:pt x="15" y="4"/>
                    <a:pt x="0" y="8"/>
                  </a:cubicBezTo>
                  <a:cubicBezTo>
                    <a:pt x="34" y="27"/>
                    <a:pt x="67" y="42"/>
                    <a:pt x="49" y="94"/>
                  </a:cubicBezTo>
                  <a:cubicBezTo>
                    <a:pt x="41" y="109"/>
                    <a:pt x="53" y="127"/>
                    <a:pt x="75" y="135"/>
                  </a:cubicBezTo>
                  <a:cubicBezTo>
                    <a:pt x="79" y="113"/>
                    <a:pt x="83" y="91"/>
                    <a:pt x="83" y="68"/>
                  </a:cubicBezTo>
                  <a:cubicBezTo>
                    <a:pt x="83" y="23"/>
                    <a:pt x="6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11"/>
            <p:cNvSpPr/>
            <p:nvPr/>
          </p:nvSpPr>
          <p:spPr>
            <a:xfrm>
              <a:off x="-2331390" y="-1193130"/>
              <a:ext cx="4297" cy="4727"/>
            </a:xfrm>
            <a:custGeom>
              <a:avLst/>
              <a:gdLst/>
              <a:ahLst/>
              <a:cxnLst/>
              <a:rect l="l" t="t" r="r" b="b"/>
              <a:pathLst>
                <a:path w="90" h="99" extrusionOk="0">
                  <a:moveTo>
                    <a:pt x="67" y="1"/>
                  </a:moveTo>
                  <a:cubicBezTo>
                    <a:pt x="56" y="16"/>
                    <a:pt x="45" y="27"/>
                    <a:pt x="30" y="38"/>
                  </a:cubicBezTo>
                  <a:cubicBezTo>
                    <a:pt x="11" y="49"/>
                    <a:pt x="0" y="68"/>
                    <a:pt x="0" y="90"/>
                  </a:cubicBezTo>
                  <a:cubicBezTo>
                    <a:pt x="15" y="83"/>
                    <a:pt x="30" y="76"/>
                    <a:pt x="45" y="76"/>
                  </a:cubicBezTo>
                  <a:cubicBezTo>
                    <a:pt x="59" y="76"/>
                    <a:pt x="75" y="83"/>
                    <a:pt x="85" y="90"/>
                  </a:cubicBezTo>
                  <a:cubicBezTo>
                    <a:pt x="85" y="94"/>
                    <a:pt x="90" y="94"/>
                    <a:pt x="90" y="98"/>
                  </a:cubicBezTo>
                  <a:cubicBezTo>
                    <a:pt x="90" y="80"/>
                    <a:pt x="85" y="61"/>
                    <a:pt x="82" y="42"/>
                  </a:cubicBezTo>
                  <a:cubicBezTo>
                    <a:pt x="78" y="31"/>
                    <a:pt x="75" y="1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11"/>
            <p:cNvSpPr/>
            <p:nvPr/>
          </p:nvSpPr>
          <p:spPr>
            <a:xfrm>
              <a:off x="-1956409" y="-1122269"/>
              <a:ext cx="3772" cy="4154"/>
            </a:xfrm>
            <a:custGeom>
              <a:avLst/>
              <a:gdLst/>
              <a:ahLst/>
              <a:cxnLst/>
              <a:rect l="l" t="t" r="r" b="b"/>
              <a:pathLst>
                <a:path w="79" h="87" extrusionOk="0">
                  <a:moveTo>
                    <a:pt x="56" y="1"/>
                  </a:moveTo>
                  <a:cubicBezTo>
                    <a:pt x="8" y="9"/>
                    <a:pt x="15" y="53"/>
                    <a:pt x="1" y="83"/>
                  </a:cubicBezTo>
                  <a:cubicBezTo>
                    <a:pt x="12" y="83"/>
                    <a:pt x="23" y="87"/>
                    <a:pt x="30" y="87"/>
                  </a:cubicBezTo>
                  <a:cubicBezTo>
                    <a:pt x="79" y="87"/>
                    <a:pt x="60" y="3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11"/>
            <p:cNvSpPr/>
            <p:nvPr/>
          </p:nvSpPr>
          <p:spPr>
            <a:xfrm>
              <a:off x="-2188617" y="-1202202"/>
              <a:ext cx="7353" cy="3247"/>
            </a:xfrm>
            <a:custGeom>
              <a:avLst/>
              <a:gdLst/>
              <a:ahLst/>
              <a:cxnLst/>
              <a:rect l="l" t="t" r="r" b="b"/>
              <a:pathLst>
                <a:path w="154" h="68" extrusionOk="0">
                  <a:moveTo>
                    <a:pt x="0" y="0"/>
                  </a:moveTo>
                  <a:lnTo>
                    <a:pt x="0" y="4"/>
                  </a:lnTo>
                  <a:cubicBezTo>
                    <a:pt x="4" y="19"/>
                    <a:pt x="11" y="37"/>
                    <a:pt x="30" y="37"/>
                  </a:cubicBezTo>
                  <a:lnTo>
                    <a:pt x="56" y="37"/>
                  </a:lnTo>
                  <a:cubicBezTo>
                    <a:pt x="90" y="37"/>
                    <a:pt x="120" y="56"/>
                    <a:pt x="154" y="68"/>
                  </a:cubicBezTo>
                  <a:cubicBezTo>
                    <a:pt x="142" y="19"/>
                    <a:pt x="113" y="11"/>
                    <a:pt x="83" y="11"/>
                  </a:cubicBezTo>
                  <a:lnTo>
                    <a:pt x="45" y="11"/>
                  </a:lnTo>
                  <a:cubicBezTo>
                    <a:pt x="30" y="11"/>
                    <a:pt x="11" y="1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11"/>
            <p:cNvSpPr/>
            <p:nvPr/>
          </p:nvSpPr>
          <p:spPr>
            <a:xfrm>
              <a:off x="-2292187" y="-590525"/>
              <a:ext cx="6303" cy="3104"/>
            </a:xfrm>
            <a:custGeom>
              <a:avLst/>
              <a:gdLst/>
              <a:ahLst/>
              <a:cxnLst/>
              <a:rect l="l" t="t" r="r" b="b"/>
              <a:pathLst>
                <a:path w="132" h="65" extrusionOk="0">
                  <a:moveTo>
                    <a:pt x="113" y="1"/>
                  </a:moveTo>
                  <a:cubicBezTo>
                    <a:pt x="99" y="20"/>
                    <a:pt x="84" y="23"/>
                    <a:pt x="65" y="23"/>
                  </a:cubicBezTo>
                  <a:lnTo>
                    <a:pt x="39" y="23"/>
                  </a:lnTo>
                  <a:cubicBezTo>
                    <a:pt x="27" y="23"/>
                    <a:pt x="20" y="20"/>
                    <a:pt x="13" y="20"/>
                  </a:cubicBezTo>
                  <a:lnTo>
                    <a:pt x="1" y="20"/>
                  </a:lnTo>
                  <a:lnTo>
                    <a:pt x="1" y="23"/>
                  </a:lnTo>
                  <a:cubicBezTo>
                    <a:pt x="23" y="49"/>
                    <a:pt x="49" y="65"/>
                    <a:pt x="80" y="65"/>
                  </a:cubicBezTo>
                  <a:cubicBezTo>
                    <a:pt x="91" y="65"/>
                    <a:pt x="99" y="65"/>
                    <a:pt x="110" y="61"/>
                  </a:cubicBezTo>
                  <a:cubicBezTo>
                    <a:pt x="132" y="53"/>
                    <a:pt x="117" y="23"/>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11"/>
            <p:cNvSpPr/>
            <p:nvPr/>
          </p:nvSpPr>
          <p:spPr>
            <a:xfrm>
              <a:off x="-2060981" y="-1216861"/>
              <a:ext cx="5396" cy="5252"/>
            </a:xfrm>
            <a:custGeom>
              <a:avLst/>
              <a:gdLst/>
              <a:ahLst/>
              <a:cxnLst/>
              <a:rect l="l" t="t" r="r" b="b"/>
              <a:pathLst>
                <a:path w="113" h="110" extrusionOk="0">
                  <a:moveTo>
                    <a:pt x="22" y="1"/>
                  </a:moveTo>
                  <a:lnTo>
                    <a:pt x="22" y="1"/>
                  </a:lnTo>
                  <a:cubicBezTo>
                    <a:pt x="4" y="30"/>
                    <a:pt x="30" y="68"/>
                    <a:pt x="0" y="90"/>
                  </a:cubicBezTo>
                  <a:cubicBezTo>
                    <a:pt x="4" y="98"/>
                    <a:pt x="4" y="102"/>
                    <a:pt x="7" y="109"/>
                  </a:cubicBezTo>
                  <a:cubicBezTo>
                    <a:pt x="112" y="94"/>
                    <a:pt x="64" y="49"/>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11"/>
            <p:cNvSpPr/>
            <p:nvPr/>
          </p:nvSpPr>
          <p:spPr>
            <a:xfrm>
              <a:off x="-2174197" y="-791122"/>
              <a:ext cx="3486" cy="3056"/>
            </a:xfrm>
            <a:custGeom>
              <a:avLst/>
              <a:gdLst/>
              <a:ahLst/>
              <a:cxnLst/>
              <a:rect l="l" t="t" r="r" b="b"/>
              <a:pathLst>
                <a:path w="73" h="64" extrusionOk="0">
                  <a:moveTo>
                    <a:pt x="31" y="1"/>
                  </a:moveTo>
                  <a:cubicBezTo>
                    <a:pt x="9" y="4"/>
                    <a:pt x="1" y="18"/>
                    <a:pt x="1" y="27"/>
                  </a:cubicBezTo>
                  <a:cubicBezTo>
                    <a:pt x="12" y="56"/>
                    <a:pt x="23" y="63"/>
                    <a:pt x="35" y="63"/>
                  </a:cubicBezTo>
                  <a:lnTo>
                    <a:pt x="42" y="63"/>
                  </a:lnTo>
                  <a:cubicBezTo>
                    <a:pt x="64" y="56"/>
                    <a:pt x="73" y="41"/>
                    <a:pt x="64" y="18"/>
                  </a:cubicBezTo>
                  <a:cubicBezTo>
                    <a:pt x="61" y="8"/>
                    <a:pt x="50"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11"/>
            <p:cNvSpPr/>
            <p:nvPr/>
          </p:nvSpPr>
          <p:spPr>
            <a:xfrm>
              <a:off x="-2463132" y="-740460"/>
              <a:ext cx="4345" cy="7544"/>
            </a:xfrm>
            <a:custGeom>
              <a:avLst/>
              <a:gdLst/>
              <a:ahLst/>
              <a:cxnLst/>
              <a:rect l="l" t="t" r="r" b="b"/>
              <a:pathLst>
                <a:path w="91" h="158" extrusionOk="0">
                  <a:moveTo>
                    <a:pt x="34" y="1"/>
                  </a:moveTo>
                  <a:lnTo>
                    <a:pt x="34" y="1"/>
                  </a:lnTo>
                  <a:cubicBezTo>
                    <a:pt x="0" y="72"/>
                    <a:pt x="34" y="117"/>
                    <a:pt x="86" y="158"/>
                  </a:cubicBezTo>
                  <a:lnTo>
                    <a:pt x="90" y="158"/>
                  </a:lnTo>
                  <a:cubicBezTo>
                    <a:pt x="86" y="101"/>
                    <a:pt x="41" y="56"/>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11"/>
            <p:cNvSpPr/>
            <p:nvPr/>
          </p:nvSpPr>
          <p:spPr>
            <a:xfrm>
              <a:off x="-2550610" y="-614638"/>
              <a:ext cx="6828" cy="4584"/>
            </a:xfrm>
            <a:custGeom>
              <a:avLst/>
              <a:gdLst/>
              <a:ahLst/>
              <a:cxnLst/>
              <a:rect l="l" t="t" r="r" b="b"/>
              <a:pathLst>
                <a:path w="143" h="96" extrusionOk="0">
                  <a:moveTo>
                    <a:pt x="49" y="1"/>
                  </a:moveTo>
                  <a:cubicBezTo>
                    <a:pt x="45" y="31"/>
                    <a:pt x="0" y="61"/>
                    <a:pt x="42" y="95"/>
                  </a:cubicBezTo>
                  <a:cubicBezTo>
                    <a:pt x="61" y="65"/>
                    <a:pt x="142" y="3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11"/>
            <p:cNvSpPr/>
            <p:nvPr/>
          </p:nvSpPr>
          <p:spPr>
            <a:xfrm>
              <a:off x="-2112599" y="-1516731"/>
              <a:ext cx="5921" cy="5252"/>
            </a:xfrm>
            <a:custGeom>
              <a:avLst/>
              <a:gdLst/>
              <a:ahLst/>
              <a:cxnLst/>
              <a:rect l="l" t="t" r="r" b="b"/>
              <a:pathLst>
                <a:path w="124" h="110" extrusionOk="0">
                  <a:moveTo>
                    <a:pt x="27" y="1"/>
                  </a:moveTo>
                  <a:cubicBezTo>
                    <a:pt x="1" y="30"/>
                    <a:pt x="4" y="57"/>
                    <a:pt x="42" y="68"/>
                  </a:cubicBezTo>
                  <a:cubicBezTo>
                    <a:pt x="61" y="79"/>
                    <a:pt x="83" y="87"/>
                    <a:pt x="94" y="109"/>
                  </a:cubicBezTo>
                  <a:cubicBezTo>
                    <a:pt x="124" y="79"/>
                    <a:pt x="101" y="64"/>
                    <a:pt x="79" y="53"/>
                  </a:cubicBezTo>
                  <a:cubicBezTo>
                    <a:pt x="53" y="42"/>
                    <a:pt x="30" y="35"/>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11"/>
            <p:cNvSpPr/>
            <p:nvPr/>
          </p:nvSpPr>
          <p:spPr>
            <a:xfrm>
              <a:off x="-1973694" y="-1524228"/>
              <a:ext cx="6828" cy="2006"/>
            </a:xfrm>
            <a:custGeom>
              <a:avLst/>
              <a:gdLst/>
              <a:ahLst/>
              <a:cxnLst/>
              <a:rect l="l" t="t" r="r" b="b"/>
              <a:pathLst>
                <a:path w="143" h="42" extrusionOk="0">
                  <a:moveTo>
                    <a:pt x="78" y="1"/>
                  </a:moveTo>
                  <a:cubicBezTo>
                    <a:pt x="52" y="1"/>
                    <a:pt x="26" y="19"/>
                    <a:pt x="0" y="42"/>
                  </a:cubicBezTo>
                  <a:cubicBezTo>
                    <a:pt x="18" y="35"/>
                    <a:pt x="37" y="35"/>
                    <a:pt x="52" y="35"/>
                  </a:cubicBezTo>
                  <a:cubicBezTo>
                    <a:pt x="82" y="35"/>
                    <a:pt x="113" y="38"/>
                    <a:pt x="142" y="38"/>
                  </a:cubicBezTo>
                  <a:cubicBezTo>
                    <a:pt x="120" y="12"/>
                    <a:pt x="101"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11"/>
            <p:cNvSpPr/>
            <p:nvPr/>
          </p:nvSpPr>
          <p:spPr>
            <a:xfrm>
              <a:off x="-2326615" y="-1207216"/>
              <a:ext cx="5253" cy="4011"/>
            </a:xfrm>
            <a:custGeom>
              <a:avLst/>
              <a:gdLst/>
              <a:ahLst/>
              <a:cxnLst/>
              <a:rect l="l" t="t" r="r" b="b"/>
              <a:pathLst>
                <a:path w="110" h="84" extrusionOk="0">
                  <a:moveTo>
                    <a:pt x="61" y="0"/>
                  </a:moveTo>
                  <a:cubicBezTo>
                    <a:pt x="38" y="19"/>
                    <a:pt x="12" y="30"/>
                    <a:pt x="1" y="61"/>
                  </a:cubicBezTo>
                  <a:cubicBezTo>
                    <a:pt x="1" y="68"/>
                    <a:pt x="4" y="75"/>
                    <a:pt x="4" y="83"/>
                  </a:cubicBezTo>
                  <a:lnTo>
                    <a:pt x="8" y="83"/>
                  </a:lnTo>
                  <a:lnTo>
                    <a:pt x="109" y="16"/>
                  </a:lnTo>
                  <a:cubicBezTo>
                    <a:pt x="102" y="4"/>
                    <a:pt x="90"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11"/>
            <p:cNvSpPr/>
            <p:nvPr/>
          </p:nvSpPr>
          <p:spPr>
            <a:xfrm>
              <a:off x="-2281300" y="-1301283"/>
              <a:ext cx="4918" cy="3247"/>
            </a:xfrm>
            <a:custGeom>
              <a:avLst/>
              <a:gdLst/>
              <a:ahLst/>
              <a:cxnLst/>
              <a:rect l="l" t="t" r="r" b="b"/>
              <a:pathLst>
                <a:path w="103" h="68" extrusionOk="0">
                  <a:moveTo>
                    <a:pt x="65" y="0"/>
                  </a:moveTo>
                  <a:cubicBezTo>
                    <a:pt x="39" y="16"/>
                    <a:pt x="13" y="26"/>
                    <a:pt x="1" y="57"/>
                  </a:cubicBezTo>
                  <a:cubicBezTo>
                    <a:pt x="20" y="57"/>
                    <a:pt x="39" y="68"/>
                    <a:pt x="54" y="68"/>
                  </a:cubicBezTo>
                  <a:cubicBezTo>
                    <a:pt x="65" y="68"/>
                    <a:pt x="73" y="64"/>
                    <a:pt x="83" y="57"/>
                  </a:cubicBezTo>
                  <a:cubicBezTo>
                    <a:pt x="102" y="31"/>
                    <a:pt x="73" y="1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11"/>
            <p:cNvSpPr/>
            <p:nvPr/>
          </p:nvSpPr>
          <p:spPr>
            <a:xfrm>
              <a:off x="-1990502" y="-1448210"/>
              <a:ext cx="3772" cy="5443"/>
            </a:xfrm>
            <a:custGeom>
              <a:avLst/>
              <a:gdLst/>
              <a:ahLst/>
              <a:cxnLst/>
              <a:rect l="l" t="t" r="r" b="b"/>
              <a:pathLst>
                <a:path w="79" h="114" extrusionOk="0">
                  <a:moveTo>
                    <a:pt x="56" y="1"/>
                  </a:moveTo>
                  <a:cubicBezTo>
                    <a:pt x="49" y="1"/>
                    <a:pt x="42" y="5"/>
                    <a:pt x="38" y="16"/>
                  </a:cubicBezTo>
                  <a:cubicBezTo>
                    <a:pt x="27" y="49"/>
                    <a:pt x="1" y="87"/>
                    <a:pt x="53" y="113"/>
                  </a:cubicBezTo>
                  <a:cubicBezTo>
                    <a:pt x="38" y="72"/>
                    <a:pt x="75" y="46"/>
                    <a:pt x="79" y="13"/>
                  </a:cubicBezTo>
                  <a:cubicBezTo>
                    <a:pt x="72" y="5"/>
                    <a:pt x="64"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11"/>
            <p:cNvSpPr/>
            <p:nvPr/>
          </p:nvSpPr>
          <p:spPr>
            <a:xfrm>
              <a:off x="-2363525" y="-675997"/>
              <a:ext cx="4488" cy="6637"/>
            </a:xfrm>
            <a:custGeom>
              <a:avLst/>
              <a:gdLst/>
              <a:ahLst/>
              <a:cxnLst/>
              <a:rect l="l" t="t" r="r" b="b"/>
              <a:pathLst>
                <a:path w="94" h="139" extrusionOk="0">
                  <a:moveTo>
                    <a:pt x="71" y="0"/>
                  </a:moveTo>
                  <a:lnTo>
                    <a:pt x="71" y="0"/>
                  </a:lnTo>
                  <a:cubicBezTo>
                    <a:pt x="0" y="60"/>
                    <a:pt x="60" y="97"/>
                    <a:pt x="94" y="138"/>
                  </a:cubicBezTo>
                  <a:cubicBezTo>
                    <a:pt x="86" y="93"/>
                    <a:pt x="78" y="49"/>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11"/>
            <p:cNvSpPr/>
            <p:nvPr/>
          </p:nvSpPr>
          <p:spPr>
            <a:xfrm>
              <a:off x="-2312337" y="-1068311"/>
              <a:ext cx="24496" cy="18241"/>
            </a:xfrm>
            <a:custGeom>
              <a:avLst/>
              <a:gdLst/>
              <a:ahLst/>
              <a:cxnLst/>
              <a:rect l="l" t="t" r="r" b="b"/>
              <a:pathLst>
                <a:path w="513" h="382" extrusionOk="0">
                  <a:moveTo>
                    <a:pt x="285" y="190"/>
                  </a:moveTo>
                  <a:cubicBezTo>
                    <a:pt x="307" y="190"/>
                    <a:pt x="326" y="209"/>
                    <a:pt x="341" y="235"/>
                  </a:cubicBezTo>
                  <a:cubicBezTo>
                    <a:pt x="326" y="243"/>
                    <a:pt x="314" y="247"/>
                    <a:pt x="304" y="247"/>
                  </a:cubicBezTo>
                  <a:cubicBezTo>
                    <a:pt x="281" y="247"/>
                    <a:pt x="262" y="235"/>
                    <a:pt x="247" y="221"/>
                  </a:cubicBezTo>
                  <a:cubicBezTo>
                    <a:pt x="244" y="221"/>
                    <a:pt x="255" y="198"/>
                    <a:pt x="262" y="194"/>
                  </a:cubicBezTo>
                  <a:cubicBezTo>
                    <a:pt x="270" y="194"/>
                    <a:pt x="278" y="190"/>
                    <a:pt x="285" y="190"/>
                  </a:cubicBezTo>
                  <a:close/>
                  <a:moveTo>
                    <a:pt x="259" y="0"/>
                  </a:moveTo>
                  <a:cubicBezTo>
                    <a:pt x="214" y="41"/>
                    <a:pt x="157" y="37"/>
                    <a:pt x="105" y="49"/>
                  </a:cubicBezTo>
                  <a:cubicBezTo>
                    <a:pt x="98" y="52"/>
                    <a:pt x="90" y="52"/>
                    <a:pt x="83" y="56"/>
                  </a:cubicBezTo>
                  <a:cubicBezTo>
                    <a:pt x="31" y="104"/>
                    <a:pt x="38" y="183"/>
                    <a:pt x="0" y="235"/>
                  </a:cubicBezTo>
                  <a:cubicBezTo>
                    <a:pt x="9" y="243"/>
                    <a:pt x="12" y="254"/>
                    <a:pt x="23" y="261"/>
                  </a:cubicBezTo>
                  <a:cubicBezTo>
                    <a:pt x="105" y="347"/>
                    <a:pt x="139" y="381"/>
                    <a:pt x="192" y="381"/>
                  </a:cubicBezTo>
                  <a:cubicBezTo>
                    <a:pt x="229" y="381"/>
                    <a:pt x="274" y="363"/>
                    <a:pt x="345" y="333"/>
                  </a:cubicBezTo>
                  <a:cubicBezTo>
                    <a:pt x="341" y="302"/>
                    <a:pt x="356" y="288"/>
                    <a:pt x="386" y="280"/>
                  </a:cubicBezTo>
                  <a:cubicBezTo>
                    <a:pt x="397" y="243"/>
                    <a:pt x="416" y="216"/>
                    <a:pt x="457" y="216"/>
                  </a:cubicBezTo>
                  <a:lnTo>
                    <a:pt x="468" y="216"/>
                  </a:lnTo>
                  <a:cubicBezTo>
                    <a:pt x="483" y="216"/>
                    <a:pt x="498" y="213"/>
                    <a:pt x="513" y="209"/>
                  </a:cubicBezTo>
                  <a:cubicBezTo>
                    <a:pt x="506" y="187"/>
                    <a:pt x="509" y="157"/>
                    <a:pt x="476" y="145"/>
                  </a:cubicBezTo>
                  <a:cubicBezTo>
                    <a:pt x="468" y="142"/>
                    <a:pt x="461" y="138"/>
                    <a:pt x="453" y="138"/>
                  </a:cubicBezTo>
                  <a:cubicBezTo>
                    <a:pt x="438" y="138"/>
                    <a:pt x="427" y="149"/>
                    <a:pt x="416" y="164"/>
                  </a:cubicBezTo>
                  <a:cubicBezTo>
                    <a:pt x="401" y="176"/>
                    <a:pt x="390" y="187"/>
                    <a:pt x="375" y="187"/>
                  </a:cubicBezTo>
                  <a:lnTo>
                    <a:pt x="367" y="187"/>
                  </a:lnTo>
                  <a:cubicBezTo>
                    <a:pt x="326" y="123"/>
                    <a:pt x="412" y="123"/>
                    <a:pt x="419" y="86"/>
                  </a:cubicBezTo>
                  <a:cubicBezTo>
                    <a:pt x="359" y="67"/>
                    <a:pt x="281" y="9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11"/>
            <p:cNvSpPr/>
            <p:nvPr/>
          </p:nvSpPr>
          <p:spPr>
            <a:xfrm>
              <a:off x="-2291757" y="-1080487"/>
              <a:ext cx="18909" cy="23445"/>
            </a:xfrm>
            <a:custGeom>
              <a:avLst/>
              <a:gdLst/>
              <a:ahLst/>
              <a:cxnLst/>
              <a:rect l="l" t="t" r="r" b="b"/>
              <a:pathLst>
                <a:path w="396" h="491" extrusionOk="0">
                  <a:moveTo>
                    <a:pt x="22" y="0"/>
                  </a:moveTo>
                  <a:cubicBezTo>
                    <a:pt x="4" y="0"/>
                    <a:pt x="0" y="19"/>
                    <a:pt x="4" y="53"/>
                  </a:cubicBezTo>
                  <a:cubicBezTo>
                    <a:pt x="104" y="64"/>
                    <a:pt x="104" y="64"/>
                    <a:pt x="75" y="143"/>
                  </a:cubicBezTo>
                  <a:cubicBezTo>
                    <a:pt x="71" y="157"/>
                    <a:pt x="63" y="165"/>
                    <a:pt x="71" y="184"/>
                  </a:cubicBezTo>
                  <a:cubicBezTo>
                    <a:pt x="130" y="311"/>
                    <a:pt x="130" y="314"/>
                    <a:pt x="45" y="400"/>
                  </a:cubicBezTo>
                  <a:cubicBezTo>
                    <a:pt x="78" y="412"/>
                    <a:pt x="75" y="442"/>
                    <a:pt x="82" y="464"/>
                  </a:cubicBezTo>
                  <a:cubicBezTo>
                    <a:pt x="90" y="461"/>
                    <a:pt x="101" y="457"/>
                    <a:pt x="108" y="457"/>
                  </a:cubicBezTo>
                  <a:cubicBezTo>
                    <a:pt x="123" y="457"/>
                    <a:pt x="138" y="464"/>
                    <a:pt x="153" y="476"/>
                  </a:cubicBezTo>
                  <a:cubicBezTo>
                    <a:pt x="168" y="483"/>
                    <a:pt x="183" y="490"/>
                    <a:pt x="197" y="490"/>
                  </a:cubicBezTo>
                  <a:lnTo>
                    <a:pt x="206" y="490"/>
                  </a:lnTo>
                  <a:cubicBezTo>
                    <a:pt x="235" y="461"/>
                    <a:pt x="280" y="449"/>
                    <a:pt x="310" y="416"/>
                  </a:cubicBezTo>
                  <a:cubicBezTo>
                    <a:pt x="347" y="374"/>
                    <a:pt x="396" y="337"/>
                    <a:pt x="377" y="269"/>
                  </a:cubicBezTo>
                  <a:cubicBezTo>
                    <a:pt x="373" y="251"/>
                    <a:pt x="370" y="236"/>
                    <a:pt x="366" y="221"/>
                  </a:cubicBezTo>
                  <a:cubicBezTo>
                    <a:pt x="351" y="229"/>
                    <a:pt x="336" y="233"/>
                    <a:pt x="332" y="247"/>
                  </a:cubicBezTo>
                  <a:cubicBezTo>
                    <a:pt x="325" y="269"/>
                    <a:pt x="325" y="304"/>
                    <a:pt x="302" y="304"/>
                  </a:cubicBezTo>
                  <a:cubicBezTo>
                    <a:pt x="299" y="304"/>
                    <a:pt x="295" y="304"/>
                    <a:pt x="292" y="300"/>
                  </a:cubicBezTo>
                  <a:cubicBezTo>
                    <a:pt x="261" y="288"/>
                    <a:pt x="206" y="300"/>
                    <a:pt x="209" y="247"/>
                  </a:cubicBezTo>
                  <a:cubicBezTo>
                    <a:pt x="209" y="191"/>
                    <a:pt x="164" y="207"/>
                    <a:pt x="130" y="188"/>
                  </a:cubicBezTo>
                  <a:cubicBezTo>
                    <a:pt x="183" y="147"/>
                    <a:pt x="209" y="76"/>
                    <a:pt x="287" y="72"/>
                  </a:cubicBezTo>
                  <a:lnTo>
                    <a:pt x="295" y="72"/>
                  </a:lnTo>
                  <a:cubicBezTo>
                    <a:pt x="284" y="64"/>
                    <a:pt x="273" y="57"/>
                    <a:pt x="265" y="53"/>
                  </a:cubicBezTo>
                  <a:cubicBezTo>
                    <a:pt x="250" y="53"/>
                    <a:pt x="235" y="57"/>
                    <a:pt x="220" y="60"/>
                  </a:cubicBezTo>
                  <a:cubicBezTo>
                    <a:pt x="164" y="45"/>
                    <a:pt x="108" y="34"/>
                    <a:pt x="52" y="8"/>
                  </a:cubicBezTo>
                  <a:cubicBezTo>
                    <a:pt x="40" y="5"/>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11"/>
            <p:cNvSpPr/>
            <p:nvPr/>
          </p:nvSpPr>
          <p:spPr>
            <a:xfrm>
              <a:off x="-2260911" y="-1045152"/>
              <a:ext cx="22538" cy="26119"/>
            </a:xfrm>
            <a:custGeom>
              <a:avLst/>
              <a:gdLst/>
              <a:ahLst/>
              <a:cxnLst/>
              <a:rect l="l" t="t" r="r" b="b"/>
              <a:pathLst>
                <a:path w="472" h="547" extrusionOk="0">
                  <a:moveTo>
                    <a:pt x="363" y="23"/>
                  </a:moveTo>
                  <a:cubicBezTo>
                    <a:pt x="381" y="23"/>
                    <a:pt x="400" y="31"/>
                    <a:pt x="412" y="53"/>
                  </a:cubicBezTo>
                  <a:cubicBezTo>
                    <a:pt x="457" y="128"/>
                    <a:pt x="386" y="150"/>
                    <a:pt x="333" y="188"/>
                  </a:cubicBezTo>
                  <a:cubicBezTo>
                    <a:pt x="314" y="131"/>
                    <a:pt x="243" y="87"/>
                    <a:pt x="322" y="35"/>
                  </a:cubicBezTo>
                  <a:cubicBezTo>
                    <a:pt x="333" y="27"/>
                    <a:pt x="348" y="23"/>
                    <a:pt x="363" y="23"/>
                  </a:cubicBezTo>
                  <a:close/>
                  <a:moveTo>
                    <a:pt x="188" y="131"/>
                  </a:moveTo>
                  <a:cubicBezTo>
                    <a:pt x="224" y="143"/>
                    <a:pt x="277" y="147"/>
                    <a:pt x="277" y="192"/>
                  </a:cubicBezTo>
                  <a:cubicBezTo>
                    <a:pt x="277" y="240"/>
                    <a:pt x="262" y="292"/>
                    <a:pt x="206" y="311"/>
                  </a:cubicBezTo>
                  <a:cubicBezTo>
                    <a:pt x="210" y="330"/>
                    <a:pt x="217" y="352"/>
                    <a:pt x="210" y="367"/>
                  </a:cubicBezTo>
                  <a:cubicBezTo>
                    <a:pt x="195" y="404"/>
                    <a:pt x="179" y="457"/>
                    <a:pt x="139" y="457"/>
                  </a:cubicBezTo>
                  <a:lnTo>
                    <a:pt x="124" y="457"/>
                  </a:lnTo>
                  <a:cubicBezTo>
                    <a:pt x="75" y="442"/>
                    <a:pt x="45" y="390"/>
                    <a:pt x="49" y="337"/>
                  </a:cubicBezTo>
                  <a:cubicBezTo>
                    <a:pt x="53" y="288"/>
                    <a:pt x="67" y="240"/>
                    <a:pt x="90" y="199"/>
                  </a:cubicBezTo>
                  <a:cubicBezTo>
                    <a:pt x="109" y="169"/>
                    <a:pt x="127" y="131"/>
                    <a:pt x="169" y="131"/>
                  </a:cubicBezTo>
                  <a:close/>
                  <a:moveTo>
                    <a:pt x="348" y="0"/>
                  </a:moveTo>
                  <a:cubicBezTo>
                    <a:pt x="296" y="0"/>
                    <a:pt x="251" y="31"/>
                    <a:pt x="206" y="45"/>
                  </a:cubicBezTo>
                  <a:cubicBezTo>
                    <a:pt x="146" y="50"/>
                    <a:pt x="143" y="50"/>
                    <a:pt x="120" y="95"/>
                  </a:cubicBezTo>
                  <a:cubicBezTo>
                    <a:pt x="109" y="117"/>
                    <a:pt x="101" y="139"/>
                    <a:pt x="79" y="147"/>
                  </a:cubicBezTo>
                  <a:cubicBezTo>
                    <a:pt x="0" y="188"/>
                    <a:pt x="0" y="252"/>
                    <a:pt x="19" y="322"/>
                  </a:cubicBezTo>
                  <a:cubicBezTo>
                    <a:pt x="31" y="359"/>
                    <a:pt x="38" y="397"/>
                    <a:pt x="34" y="438"/>
                  </a:cubicBezTo>
                  <a:cubicBezTo>
                    <a:pt x="27" y="516"/>
                    <a:pt x="105" y="521"/>
                    <a:pt x="146" y="543"/>
                  </a:cubicBezTo>
                  <a:cubicBezTo>
                    <a:pt x="150" y="547"/>
                    <a:pt x="153" y="547"/>
                    <a:pt x="157" y="547"/>
                  </a:cubicBezTo>
                  <a:cubicBezTo>
                    <a:pt x="184" y="547"/>
                    <a:pt x="202" y="498"/>
                    <a:pt x="210" y="468"/>
                  </a:cubicBezTo>
                  <a:cubicBezTo>
                    <a:pt x="217" y="442"/>
                    <a:pt x="232" y="419"/>
                    <a:pt x="243" y="397"/>
                  </a:cubicBezTo>
                  <a:cubicBezTo>
                    <a:pt x="296" y="307"/>
                    <a:pt x="374" y="236"/>
                    <a:pt x="434" y="154"/>
                  </a:cubicBezTo>
                  <a:cubicBezTo>
                    <a:pt x="460" y="117"/>
                    <a:pt x="471" y="76"/>
                    <a:pt x="449" y="38"/>
                  </a:cubicBezTo>
                  <a:cubicBezTo>
                    <a:pt x="431" y="5"/>
                    <a:pt x="393"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11"/>
            <p:cNvSpPr/>
            <p:nvPr/>
          </p:nvSpPr>
          <p:spPr>
            <a:xfrm>
              <a:off x="-2301785" y="-997307"/>
              <a:ext cx="25069" cy="18432"/>
            </a:xfrm>
            <a:custGeom>
              <a:avLst/>
              <a:gdLst/>
              <a:ahLst/>
              <a:cxnLst/>
              <a:rect l="l" t="t" r="r" b="b"/>
              <a:pathLst>
                <a:path w="525" h="386" extrusionOk="0">
                  <a:moveTo>
                    <a:pt x="109" y="1"/>
                  </a:moveTo>
                  <a:cubicBezTo>
                    <a:pt x="53" y="1"/>
                    <a:pt x="64" y="57"/>
                    <a:pt x="57" y="87"/>
                  </a:cubicBezTo>
                  <a:cubicBezTo>
                    <a:pt x="34" y="150"/>
                    <a:pt x="23" y="218"/>
                    <a:pt x="8" y="285"/>
                  </a:cubicBezTo>
                  <a:cubicBezTo>
                    <a:pt x="0" y="315"/>
                    <a:pt x="4" y="337"/>
                    <a:pt x="26" y="359"/>
                  </a:cubicBezTo>
                  <a:cubicBezTo>
                    <a:pt x="49" y="375"/>
                    <a:pt x="112" y="385"/>
                    <a:pt x="183" y="385"/>
                  </a:cubicBezTo>
                  <a:cubicBezTo>
                    <a:pt x="266" y="385"/>
                    <a:pt x="348" y="375"/>
                    <a:pt x="371" y="352"/>
                  </a:cubicBezTo>
                  <a:cubicBezTo>
                    <a:pt x="378" y="344"/>
                    <a:pt x="385" y="330"/>
                    <a:pt x="385" y="322"/>
                  </a:cubicBezTo>
                  <a:cubicBezTo>
                    <a:pt x="389" y="254"/>
                    <a:pt x="426" y="221"/>
                    <a:pt x="479" y="192"/>
                  </a:cubicBezTo>
                  <a:cubicBezTo>
                    <a:pt x="524" y="169"/>
                    <a:pt x="512" y="142"/>
                    <a:pt x="468" y="120"/>
                  </a:cubicBezTo>
                  <a:cubicBezTo>
                    <a:pt x="423" y="102"/>
                    <a:pt x="378" y="94"/>
                    <a:pt x="333" y="94"/>
                  </a:cubicBezTo>
                  <a:cubicBezTo>
                    <a:pt x="311" y="94"/>
                    <a:pt x="288" y="97"/>
                    <a:pt x="266" y="97"/>
                  </a:cubicBezTo>
                  <a:cubicBezTo>
                    <a:pt x="269" y="106"/>
                    <a:pt x="269" y="113"/>
                    <a:pt x="273" y="120"/>
                  </a:cubicBezTo>
                  <a:lnTo>
                    <a:pt x="277" y="120"/>
                  </a:lnTo>
                  <a:cubicBezTo>
                    <a:pt x="340" y="120"/>
                    <a:pt x="322" y="206"/>
                    <a:pt x="374" y="218"/>
                  </a:cubicBezTo>
                  <a:cubicBezTo>
                    <a:pt x="333" y="285"/>
                    <a:pt x="277" y="318"/>
                    <a:pt x="221" y="318"/>
                  </a:cubicBezTo>
                  <a:cubicBezTo>
                    <a:pt x="202" y="318"/>
                    <a:pt x="183" y="315"/>
                    <a:pt x="165" y="307"/>
                  </a:cubicBezTo>
                  <a:cubicBezTo>
                    <a:pt x="150" y="315"/>
                    <a:pt x="135" y="333"/>
                    <a:pt x="120" y="333"/>
                  </a:cubicBezTo>
                  <a:cubicBezTo>
                    <a:pt x="112" y="333"/>
                    <a:pt x="102" y="326"/>
                    <a:pt x="90" y="311"/>
                  </a:cubicBezTo>
                  <a:cubicBezTo>
                    <a:pt x="60" y="266"/>
                    <a:pt x="60" y="218"/>
                    <a:pt x="79" y="180"/>
                  </a:cubicBezTo>
                  <a:cubicBezTo>
                    <a:pt x="98" y="147"/>
                    <a:pt x="116" y="94"/>
                    <a:pt x="172" y="87"/>
                  </a:cubicBezTo>
                  <a:cubicBezTo>
                    <a:pt x="161" y="53"/>
                    <a:pt x="165" y="4"/>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11"/>
            <p:cNvSpPr/>
            <p:nvPr/>
          </p:nvSpPr>
          <p:spPr>
            <a:xfrm>
              <a:off x="-2342515" y="-1050500"/>
              <a:ext cx="16522" cy="13466"/>
            </a:xfrm>
            <a:custGeom>
              <a:avLst/>
              <a:gdLst/>
              <a:ahLst/>
              <a:cxnLst/>
              <a:rect l="l" t="t" r="r" b="b"/>
              <a:pathLst>
                <a:path w="346" h="282" extrusionOk="0">
                  <a:moveTo>
                    <a:pt x="143" y="0"/>
                  </a:moveTo>
                  <a:cubicBezTo>
                    <a:pt x="99" y="5"/>
                    <a:pt x="1" y="131"/>
                    <a:pt x="9" y="180"/>
                  </a:cubicBezTo>
                  <a:cubicBezTo>
                    <a:pt x="13" y="225"/>
                    <a:pt x="94" y="281"/>
                    <a:pt x="151" y="281"/>
                  </a:cubicBezTo>
                  <a:lnTo>
                    <a:pt x="158" y="281"/>
                  </a:lnTo>
                  <a:cubicBezTo>
                    <a:pt x="237" y="274"/>
                    <a:pt x="345" y="147"/>
                    <a:pt x="337" y="76"/>
                  </a:cubicBezTo>
                  <a:cubicBezTo>
                    <a:pt x="334" y="50"/>
                    <a:pt x="218"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11"/>
            <p:cNvSpPr/>
            <p:nvPr/>
          </p:nvSpPr>
          <p:spPr>
            <a:xfrm>
              <a:off x="-2315919" y="-1057997"/>
              <a:ext cx="30226" cy="14182"/>
            </a:xfrm>
            <a:custGeom>
              <a:avLst/>
              <a:gdLst/>
              <a:ahLst/>
              <a:cxnLst/>
              <a:rect l="l" t="t" r="r" b="b"/>
              <a:pathLst>
                <a:path w="633" h="297" extrusionOk="0">
                  <a:moveTo>
                    <a:pt x="633" y="102"/>
                  </a:moveTo>
                  <a:cubicBezTo>
                    <a:pt x="631" y="103"/>
                    <a:pt x="629" y="104"/>
                    <a:pt x="627" y="105"/>
                  </a:cubicBezTo>
                  <a:lnTo>
                    <a:pt x="627" y="105"/>
                  </a:lnTo>
                  <a:cubicBezTo>
                    <a:pt x="628" y="105"/>
                    <a:pt x="630" y="104"/>
                    <a:pt x="633" y="102"/>
                  </a:cubicBezTo>
                  <a:close/>
                  <a:moveTo>
                    <a:pt x="532" y="0"/>
                  </a:moveTo>
                  <a:cubicBezTo>
                    <a:pt x="491" y="0"/>
                    <a:pt x="472" y="27"/>
                    <a:pt x="461" y="64"/>
                  </a:cubicBezTo>
                  <a:cubicBezTo>
                    <a:pt x="498" y="83"/>
                    <a:pt x="498" y="112"/>
                    <a:pt x="476" y="139"/>
                  </a:cubicBezTo>
                  <a:cubicBezTo>
                    <a:pt x="472" y="143"/>
                    <a:pt x="465" y="147"/>
                    <a:pt x="461" y="147"/>
                  </a:cubicBezTo>
                  <a:cubicBezTo>
                    <a:pt x="457" y="147"/>
                    <a:pt x="450" y="139"/>
                    <a:pt x="442" y="131"/>
                  </a:cubicBezTo>
                  <a:cubicBezTo>
                    <a:pt x="439" y="124"/>
                    <a:pt x="431" y="117"/>
                    <a:pt x="424" y="117"/>
                  </a:cubicBezTo>
                  <a:lnTo>
                    <a:pt x="420" y="117"/>
                  </a:lnTo>
                  <a:cubicBezTo>
                    <a:pt x="349" y="147"/>
                    <a:pt x="304" y="165"/>
                    <a:pt x="267" y="165"/>
                  </a:cubicBezTo>
                  <a:cubicBezTo>
                    <a:pt x="214" y="165"/>
                    <a:pt x="180" y="131"/>
                    <a:pt x="98" y="45"/>
                  </a:cubicBezTo>
                  <a:cubicBezTo>
                    <a:pt x="87" y="38"/>
                    <a:pt x="84" y="27"/>
                    <a:pt x="75" y="19"/>
                  </a:cubicBezTo>
                  <a:cubicBezTo>
                    <a:pt x="65" y="8"/>
                    <a:pt x="53" y="5"/>
                    <a:pt x="39" y="5"/>
                  </a:cubicBezTo>
                  <a:cubicBezTo>
                    <a:pt x="27" y="5"/>
                    <a:pt x="13" y="8"/>
                    <a:pt x="1" y="8"/>
                  </a:cubicBezTo>
                  <a:lnTo>
                    <a:pt x="1" y="12"/>
                  </a:lnTo>
                  <a:cubicBezTo>
                    <a:pt x="65" y="60"/>
                    <a:pt x="94" y="147"/>
                    <a:pt x="173" y="184"/>
                  </a:cubicBezTo>
                  <a:cubicBezTo>
                    <a:pt x="232" y="214"/>
                    <a:pt x="263" y="296"/>
                    <a:pt x="341" y="296"/>
                  </a:cubicBezTo>
                  <a:lnTo>
                    <a:pt x="363" y="296"/>
                  </a:lnTo>
                  <a:cubicBezTo>
                    <a:pt x="353" y="240"/>
                    <a:pt x="394" y="243"/>
                    <a:pt x="427" y="240"/>
                  </a:cubicBezTo>
                  <a:cubicBezTo>
                    <a:pt x="431" y="236"/>
                    <a:pt x="434" y="236"/>
                    <a:pt x="439" y="236"/>
                  </a:cubicBezTo>
                  <a:cubicBezTo>
                    <a:pt x="472" y="236"/>
                    <a:pt x="472" y="269"/>
                    <a:pt x="479" y="296"/>
                  </a:cubicBezTo>
                  <a:cubicBezTo>
                    <a:pt x="516" y="171"/>
                    <a:pt x="517" y="169"/>
                    <a:pt x="627" y="105"/>
                  </a:cubicBezTo>
                  <a:lnTo>
                    <a:pt x="627" y="105"/>
                  </a:lnTo>
                  <a:cubicBezTo>
                    <a:pt x="626" y="105"/>
                    <a:pt x="625" y="105"/>
                    <a:pt x="625" y="105"/>
                  </a:cubicBezTo>
                  <a:cubicBezTo>
                    <a:pt x="558" y="105"/>
                    <a:pt x="584" y="23"/>
                    <a:pt x="5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11"/>
            <p:cNvSpPr/>
            <p:nvPr/>
          </p:nvSpPr>
          <p:spPr>
            <a:xfrm>
              <a:off x="-2255372" y="-1073707"/>
              <a:ext cx="17524" cy="18766"/>
            </a:xfrm>
            <a:custGeom>
              <a:avLst/>
              <a:gdLst/>
              <a:ahLst/>
              <a:cxnLst/>
              <a:rect l="l" t="t" r="r" b="b"/>
              <a:pathLst>
                <a:path w="367" h="393" extrusionOk="0">
                  <a:moveTo>
                    <a:pt x="23" y="5"/>
                  </a:moveTo>
                  <a:cubicBezTo>
                    <a:pt x="8" y="5"/>
                    <a:pt x="1" y="31"/>
                    <a:pt x="1" y="53"/>
                  </a:cubicBezTo>
                  <a:cubicBezTo>
                    <a:pt x="8" y="98"/>
                    <a:pt x="23" y="139"/>
                    <a:pt x="23" y="180"/>
                  </a:cubicBezTo>
                  <a:cubicBezTo>
                    <a:pt x="30" y="326"/>
                    <a:pt x="82" y="393"/>
                    <a:pt x="191" y="393"/>
                  </a:cubicBezTo>
                  <a:cubicBezTo>
                    <a:pt x="217" y="393"/>
                    <a:pt x="247" y="389"/>
                    <a:pt x="281" y="379"/>
                  </a:cubicBezTo>
                  <a:cubicBezTo>
                    <a:pt x="344" y="363"/>
                    <a:pt x="367" y="334"/>
                    <a:pt x="348" y="274"/>
                  </a:cubicBezTo>
                  <a:lnTo>
                    <a:pt x="348" y="274"/>
                  </a:lnTo>
                  <a:cubicBezTo>
                    <a:pt x="307" y="352"/>
                    <a:pt x="232" y="367"/>
                    <a:pt x="150" y="367"/>
                  </a:cubicBezTo>
                  <a:cubicBezTo>
                    <a:pt x="131" y="367"/>
                    <a:pt x="131" y="352"/>
                    <a:pt x="124" y="341"/>
                  </a:cubicBezTo>
                  <a:cubicBezTo>
                    <a:pt x="82" y="315"/>
                    <a:pt x="94" y="266"/>
                    <a:pt x="82" y="229"/>
                  </a:cubicBezTo>
                  <a:cubicBezTo>
                    <a:pt x="49" y="195"/>
                    <a:pt x="63" y="162"/>
                    <a:pt x="82" y="132"/>
                  </a:cubicBezTo>
                  <a:cubicBezTo>
                    <a:pt x="68" y="113"/>
                    <a:pt x="41" y="91"/>
                    <a:pt x="46" y="79"/>
                  </a:cubicBezTo>
                  <a:cubicBezTo>
                    <a:pt x="53" y="68"/>
                    <a:pt x="60" y="65"/>
                    <a:pt x="72" y="65"/>
                  </a:cubicBezTo>
                  <a:cubicBezTo>
                    <a:pt x="82" y="65"/>
                    <a:pt x="98" y="72"/>
                    <a:pt x="113" y="72"/>
                  </a:cubicBezTo>
                  <a:cubicBezTo>
                    <a:pt x="116" y="75"/>
                    <a:pt x="120" y="75"/>
                    <a:pt x="120" y="75"/>
                  </a:cubicBezTo>
                  <a:cubicBezTo>
                    <a:pt x="131" y="75"/>
                    <a:pt x="139" y="72"/>
                    <a:pt x="146" y="72"/>
                  </a:cubicBezTo>
                  <a:cubicBezTo>
                    <a:pt x="150" y="65"/>
                    <a:pt x="153" y="57"/>
                    <a:pt x="158" y="57"/>
                  </a:cubicBezTo>
                  <a:cubicBezTo>
                    <a:pt x="161" y="57"/>
                    <a:pt x="165" y="65"/>
                    <a:pt x="168" y="72"/>
                  </a:cubicBezTo>
                  <a:cubicBezTo>
                    <a:pt x="176" y="68"/>
                    <a:pt x="184" y="65"/>
                    <a:pt x="191" y="65"/>
                  </a:cubicBezTo>
                  <a:cubicBezTo>
                    <a:pt x="158" y="1"/>
                    <a:pt x="82" y="34"/>
                    <a:pt x="30"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11"/>
            <p:cNvSpPr/>
            <p:nvPr/>
          </p:nvSpPr>
          <p:spPr>
            <a:xfrm>
              <a:off x="-2251456" y="-1070651"/>
              <a:ext cx="11794" cy="13227"/>
            </a:xfrm>
            <a:custGeom>
              <a:avLst/>
              <a:gdLst/>
              <a:ahLst/>
              <a:cxnLst/>
              <a:rect l="l" t="t" r="r" b="b"/>
              <a:pathLst>
                <a:path w="247" h="277" extrusionOk="0">
                  <a:moveTo>
                    <a:pt x="109" y="1"/>
                  </a:moveTo>
                  <a:cubicBezTo>
                    <a:pt x="102" y="1"/>
                    <a:pt x="94" y="4"/>
                    <a:pt x="86" y="8"/>
                  </a:cubicBezTo>
                  <a:cubicBezTo>
                    <a:pt x="94" y="56"/>
                    <a:pt x="112" y="105"/>
                    <a:pt x="31" y="108"/>
                  </a:cubicBezTo>
                  <a:cubicBezTo>
                    <a:pt x="19" y="108"/>
                    <a:pt x="45" y="165"/>
                    <a:pt x="0" y="165"/>
                  </a:cubicBezTo>
                  <a:cubicBezTo>
                    <a:pt x="12" y="202"/>
                    <a:pt x="0" y="251"/>
                    <a:pt x="42" y="277"/>
                  </a:cubicBezTo>
                  <a:cubicBezTo>
                    <a:pt x="34" y="217"/>
                    <a:pt x="86" y="198"/>
                    <a:pt x="116" y="198"/>
                  </a:cubicBezTo>
                  <a:lnTo>
                    <a:pt x="138" y="198"/>
                  </a:lnTo>
                  <a:cubicBezTo>
                    <a:pt x="206" y="198"/>
                    <a:pt x="214" y="153"/>
                    <a:pt x="225" y="101"/>
                  </a:cubicBezTo>
                  <a:cubicBezTo>
                    <a:pt x="225" y="98"/>
                    <a:pt x="240" y="94"/>
                    <a:pt x="247" y="94"/>
                  </a:cubicBezTo>
                  <a:cubicBezTo>
                    <a:pt x="233" y="71"/>
                    <a:pt x="221" y="53"/>
                    <a:pt x="210" y="30"/>
                  </a:cubicBezTo>
                  <a:cubicBezTo>
                    <a:pt x="176" y="19"/>
                    <a:pt x="143" y="1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11"/>
            <p:cNvSpPr/>
            <p:nvPr/>
          </p:nvSpPr>
          <p:spPr>
            <a:xfrm>
              <a:off x="-2321983" y="-1017983"/>
              <a:ext cx="9693" cy="9120"/>
            </a:xfrm>
            <a:custGeom>
              <a:avLst/>
              <a:gdLst/>
              <a:ahLst/>
              <a:cxnLst/>
              <a:rect l="l" t="t" r="r" b="b"/>
              <a:pathLst>
                <a:path w="203" h="191" extrusionOk="0">
                  <a:moveTo>
                    <a:pt x="117" y="0"/>
                  </a:moveTo>
                  <a:cubicBezTo>
                    <a:pt x="72" y="7"/>
                    <a:pt x="12" y="23"/>
                    <a:pt x="9" y="64"/>
                  </a:cubicBezTo>
                  <a:cubicBezTo>
                    <a:pt x="1" y="123"/>
                    <a:pt x="68" y="154"/>
                    <a:pt x="109" y="190"/>
                  </a:cubicBezTo>
                  <a:cubicBezTo>
                    <a:pt x="124" y="187"/>
                    <a:pt x="135" y="183"/>
                    <a:pt x="150" y="183"/>
                  </a:cubicBezTo>
                  <a:cubicBezTo>
                    <a:pt x="173" y="149"/>
                    <a:pt x="199" y="120"/>
                    <a:pt x="202" y="78"/>
                  </a:cubicBezTo>
                  <a:cubicBezTo>
                    <a:pt x="195" y="33"/>
                    <a:pt x="158" y="15"/>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11"/>
            <p:cNvSpPr/>
            <p:nvPr/>
          </p:nvSpPr>
          <p:spPr>
            <a:xfrm>
              <a:off x="-2249833" y="-1066210"/>
              <a:ext cx="12319" cy="10027"/>
            </a:xfrm>
            <a:custGeom>
              <a:avLst/>
              <a:gdLst/>
              <a:ahLst/>
              <a:cxnLst/>
              <a:rect l="l" t="t" r="r" b="b"/>
              <a:pathLst>
                <a:path w="258" h="210" extrusionOk="0">
                  <a:moveTo>
                    <a:pt x="247" y="12"/>
                  </a:moveTo>
                  <a:cubicBezTo>
                    <a:pt x="247" y="20"/>
                    <a:pt x="247" y="31"/>
                    <a:pt x="244" y="42"/>
                  </a:cubicBezTo>
                  <a:cubicBezTo>
                    <a:pt x="247" y="31"/>
                    <a:pt x="251" y="20"/>
                    <a:pt x="247" y="12"/>
                  </a:cubicBezTo>
                  <a:close/>
                  <a:moveTo>
                    <a:pt x="213" y="1"/>
                  </a:moveTo>
                  <a:cubicBezTo>
                    <a:pt x="206" y="1"/>
                    <a:pt x="191" y="5"/>
                    <a:pt x="191" y="8"/>
                  </a:cubicBezTo>
                  <a:cubicBezTo>
                    <a:pt x="180" y="60"/>
                    <a:pt x="172" y="105"/>
                    <a:pt x="104" y="105"/>
                  </a:cubicBezTo>
                  <a:lnTo>
                    <a:pt x="82" y="105"/>
                  </a:lnTo>
                  <a:cubicBezTo>
                    <a:pt x="52" y="105"/>
                    <a:pt x="0" y="124"/>
                    <a:pt x="8" y="184"/>
                  </a:cubicBezTo>
                  <a:cubicBezTo>
                    <a:pt x="15" y="195"/>
                    <a:pt x="15" y="210"/>
                    <a:pt x="34" y="210"/>
                  </a:cubicBezTo>
                  <a:cubicBezTo>
                    <a:pt x="116" y="210"/>
                    <a:pt x="191" y="195"/>
                    <a:pt x="232" y="117"/>
                  </a:cubicBezTo>
                  <a:cubicBezTo>
                    <a:pt x="258" y="94"/>
                    <a:pt x="247" y="68"/>
                    <a:pt x="244" y="42"/>
                  </a:cubicBezTo>
                  <a:cubicBezTo>
                    <a:pt x="239" y="23"/>
                    <a:pt x="235" y="5"/>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11"/>
            <p:cNvSpPr/>
            <p:nvPr/>
          </p:nvSpPr>
          <p:spPr>
            <a:xfrm>
              <a:off x="-2264301" y="-1011250"/>
              <a:ext cx="6446" cy="12940"/>
            </a:xfrm>
            <a:custGeom>
              <a:avLst/>
              <a:gdLst/>
              <a:ahLst/>
              <a:cxnLst/>
              <a:rect l="l" t="t" r="r" b="b"/>
              <a:pathLst>
                <a:path w="135" h="271" extrusionOk="0">
                  <a:moveTo>
                    <a:pt x="76" y="1"/>
                  </a:moveTo>
                  <a:cubicBezTo>
                    <a:pt x="67" y="1"/>
                    <a:pt x="60" y="5"/>
                    <a:pt x="60" y="13"/>
                  </a:cubicBezTo>
                  <a:cubicBezTo>
                    <a:pt x="64" y="72"/>
                    <a:pt x="0" y="110"/>
                    <a:pt x="8" y="170"/>
                  </a:cubicBezTo>
                  <a:cubicBezTo>
                    <a:pt x="15" y="218"/>
                    <a:pt x="57" y="237"/>
                    <a:pt x="86" y="263"/>
                  </a:cubicBezTo>
                  <a:cubicBezTo>
                    <a:pt x="93" y="270"/>
                    <a:pt x="98" y="270"/>
                    <a:pt x="105" y="270"/>
                  </a:cubicBezTo>
                  <a:cubicBezTo>
                    <a:pt x="120" y="270"/>
                    <a:pt x="135" y="255"/>
                    <a:pt x="135" y="237"/>
                  </a:cubicBezTo>
                  <a:cubicBezTo>
                    <a:pt x="124" y="173"/>
                    <a:pt x="128" y="110"/>
                    <a:pt x="124" y="46"/>
                  </a:cubicBezTo>
                  <a:cubicBezTo>
                    <a:pt x="124" y="27"/>
                    <a:pt x="109" y="13"/>
                    <a:pt x="90" y="5"/>
                  </a:cubicBezTo>
                  <a:cubicBezTo>
                    <a:pt x="86" y="5"/>
                    <a:pt x="7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11"/>
            <p:cNvSpPr/>
            <p:nvPr/>
          </p:nvSpPr>
          <p:spPr>
            <a:xfrm>
              <a:off x="-2307324" y="-1079580"/>
              <a:ext cx="7353" cy="13609"/>
            </a:xfrm>
            <a:custGeom>
              <a:avLst/>
              <a:gdLst/>
              <a:ahLst/>
              <a:cxnLst/>
              <a:rect l="l" t="t" r="r" b="b"/>
              <a:pathLst>
                <a:path w="154" h="285" extrusionOk="0">
                  <a:moveTo>
                    <a:pt x="135" y="0"/>
                  </a:moveTo>
                  <a:cubicBezTo>
                    <a:pt x="105" y="38"/>
                    <a:pt x="57" y="60"/>
                    <a:pt x="57" y="116"/>
                  </a:cubicBezTo>
                  <a:cubicBezTo>
                    <a:pt x="57" y="180"/>
                    <a:pt x="30" y="232"/>
                    <a:pt x="0" y="285"/>
                  </a:cubicBezTo>
                  <a:cubicBezTo>
                    <a:pt x="52" y="273"/>
                    <a:pt x="109" y="277"/>
                    <a:pt x="154" y="236"/>
                  </a:cubicBezTo>
                  <a:lnTo>
                    <a:pt x="154" y="232"/>
                  </a:lnTo>
                  <a:cubicBezTo>
                    <a:pt x="139" y="157"/>
                    <a:pt x="131" y="79"/>
                    <a:pt x="139" y="4"/>
                  </a:cubicBezTo>
                  <a:lnTo>
                    <a:pt x="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11"/>
            <p:cNvSpPr/>
            <p:nvPr/>
          </p:nvSpPr>
          <p:spPr>
            <a:xfrm>
              <a:off x="-2319452" y="-1072465"/>
              <a:ext cx="9837" cy="15041"/>
            </a:xfrm>
            <a:custGeom>
              <a:avLst/>
              <a:gdLst/>
              <a:ahLst/>
              <a:cxnLst/>
              <a:rect l="l" t="t" r="r" b="b"/>
              <a:pathLst>
                <a:path w="206" h="315" extrusionOk="0">
                  <a:moveTo>
                    <a:pt x="97" y="1"/>
                  </a:moveTo>
                  <a:cubicBezTo>
                    <a:pt x="4" y="109"/>
                    <a:pt x="1" y="210"/>
                    <a:pt x="75" y="315"/>
                  </a:cubicBezTo>
                  <a:lnTo>
                    <a:pt x="75" y="311"/>
                  </a:lnTo>
                  <a:cubicBezTo>
                    <a:pt x="94" y="232"/>
                    <a:pt x="82" y="132"/>
                    <a:pt x="206" y="124"/>
                  </a:cubicBezTo>
                  <a:cubicBezTo>
                    <a:pt x="142" y="109"/>
                    <a:pt x="94" y="83"/>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11"/>
            <p:cNvSpPr/>
            <p:nvPr/>
          </p:nvSpPr>
          <p:spPr>
            <a:xfrm>
              <a:off x="-2276620" y="-1002321"/>
              <a:ext cx="9311" cy="7210"/>
            </a:xfrm>
            <a:custGeom>
              <a:avLst/>
              <a:gdLst/>
              <a:ahLst/>
              <a:cxnLst/>
              <a:rect l="l" t="t" r="r" b="b"/>
              <a:pathLst>
                <a:path w="195" h="151" extrusionOk="0">
                  <a:moveTo>
                    <a:pt x="101" y="1"/>
                  </a:moveTo>
                  <a:cubicBezTo>
                    <a:pt x="94" y="1"/>
                    <a:pt x="87" y="5"/>
                    <a:pt x="75" y="5"/>
                  </a:cubicBezTo>
                  <a:cubicBezTo>
                    <a:pt x="37" y="16"/>
                    <a:pt x="1" y="42"/>
                    <a:pt x="4" y="98"/>
                  </a:cubicBezTo>
                  <a:cubicBezTo>
                    <a:pt x="19" y="135"/>
                    <a:pt x="53" y="150"/>
                    <a:pt x="87" y="150"/>
                  </a:cubicBezTo>
                  <a:cubicBezTo>
                    <a:pt x="94" y="150"/>
                    <a:pt x="101" y="150"/>
                    <a:pt x="109" y="147"/>
                  </a:cubicBezTo>
                  <a:cubicBezTo>
                    <a:pt x="142" y="140"/>
                    <a:pt x="194" y="117"/>
                    <a:pt x="176" y="61"/>
                  </a:cubicBezTo>
                  <a:cubicBezTo>
                    <a:pt x="165" y="27"/>
                    <a:pt x="135"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11"/>
            <p:cNvSpPr/>
            <p:nvPr/>
          </p:nvSpPr>
          <p:spPr>
            <a:xfrm>
              <a:off x="-2314820" y="-1014258"/>
              <a:ext cx="11317" cy="10553"/>
            </a:xfrm>
            <a:custGeom>
              <a:avLst/>
              <a:gdLst/>
              <a:ahLst/>
              <a:cxnLst/>
              <a:rect l="l" t="t" r="r" b="b"/>
              <a:pathLst>
                <a:path w="237" h="221" extrusionOk="0">
                  <a:moveTo>
                    <a:pt x="52" y="0"/>
                  </a:moveTo>
                  <a:cubicBezTo>
                    <a:pt x="49" y="42"/>
                    <a:pt x="23" y="71"/>
                    <a:pt x="0" y="105"/>
                  </a:cubicBezTo>
                  <a:cubicBezTo>
                    <a:pt x="34" y="124"/>
                    <a:pt x="49" y="169"/>
                    <a:pt x="97" y="169"/>
                  </a:cubicBezTo>
                  <a:lnTo>
                    <a:pt x="109" y="169"/>
                  </a:lnTo>
                  <a:cubicBezTo>
                    <a:pt x="128" y="169"/>
                    <a:pt x="139" y="199"/>
                    <a:pt x="142" y="221"/>
                  </a:cubicBezTo>
                  <a:cubicBezTo>
                    <a:pt x="161" y="202"/>
                    <a:pt x="176" y="195"/>
                    <a:pt x="199" y="195"/>
                  </a:cubicBezTo>
                  <a:cubicBezTo>
                    <a:pt x="209" y="195"/>
                    <a:pt x="221" y="195"/>
                    <a:pt x="232" y="202"/>
                  </a:cubicBezTo>
                  <a:lnTo>
                    <a:pt x="236" y="202"/>
                  </a:lnTo>
                  <a:cubicBezTo>
                    <a:pt x="225" y="157"/>
                    <a:pt x="225" y="102"/>
                    <a:pt x="165" y="98"/>
                  </a:cubicBezTo>
                  <a:cubicBezTo>
                    <a:pt x="97" y="94"/>
                    <a:pt x="71" y="5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11"/>
            <p:cNvSpPr/>
            <p:nvPr/>
          </p:nvSpPr>
          <p:spPr>
            <a:xfrm>
              <a:off x="-2315919" y="-1066592"/>
              <a:ext cx="7544" cy="9550"/>
            </a:xfrm>
            <a:custGeom>
              <a:avLst/>
              <a:gdLst/>
              <a:ahLst/>
              <a:cxnLst/>
              <a:rect l="l" t="t" r="r" b="b"/>
              <a:pathLst>
                <a:path w="158" h="200" extrusionOk="0">
                  <a:moveTo>
                    <a:pt x="132" y="1"/>
                  </a:moveTo>
                  <a:cubicBezTo>
                    <a:pt x="8" y="9"/>
                    <a:pt x="20" y="109"/>
                    <a:pt x="1" y="188"/>
                  </a:cubicBezTo>
                  <a:cubicBezTo>
                    <a:pt x="13" y="188"/>
                    <a:pt x="27" y="185"/>
                    <a:pt x="39" y="185"/>
                  </a:cubicBezTo>
                  <a:cubicBezTo>
                    <a:pt x="53" y="185"/>
                    <a:pt x="65" y="188"/>
                    <a:pt x="75" y="199"/>
                  </a:cubicBezTo>
                  <a:cubicBezTo>
                    <a:pt x="113" y="147"/>
                    <a:pt x="106" y="68"/>
                    <a:pt x="158" y="20"/>
                  </a:cubicBezTo>
                  <a:cubicBezTo>
                    <a:pt x="147" y="13"/>
                    <a:pt x="139" y="5"/>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11"/>
            <p:cNvSpPr/>
            <p:nvPr/>
          </p:nvSpPr>
          <p:spPr>
            <a:xfrm>
              <a:off x="-2300925" y="-1089082"/>
              <a:ext cx="14707" cy="9693"/>
            </a:xfrm>
            <a:custGeom>
              <a:avLst/>
              <a:gdLst/>
              <a:ahLst/>
              <a:cxnLst/>
              <a:rect l="l" t="t" r="r" b="b"/>
              <a:pathLst>
                <a:path w="308" h="203" extrusionOk="0">
                  <a:moveTo>
                    <a:pt x="225" y="1"/>
                  </a:moveTo>
                  <a:cubicBezTo>
                    <a:pt x="222" y="1"/>
                    <a:pt x="222" y="5"/>
                    <a:pt x="218" y="5"/>
                  </a:cubicBezTo>
                  <a:cubicBezTo>
                    <a:pt x="136" y="57"/>
                    <a:pt x="13" y="68"/>
                    <a:pt x="1" y="199"/>
                  </a:cubicBezTo>
                  <a:lnTo>
                    <a:pt x="5" y="203"/>
                  </a:lnTo>
                  <a:lnTo>
                    <a:pt x="13" y="199"/>
                  </a:lnTo>
                  <a:lnTo>
                    <a:pt x="27" y="199"/>
                  </a:lnTo>
                  <a:cubicBezTo>
                    <a:pt x="39" y="188"/>
                    <a:pt x="49" y="173"/>
                    <a:pt x="65" y="162"/>
                  </a:cubicBezTo>
                  <a:cubicBezTo>
                    <a:pt x="106" y="109"/>
                    <a:pt x="162" y="83"/>
                    <a:pt x="218" y="83"/>
                  </a:cubicBezTo>
                  <a:cubicBezTo>
                    <a:pt x="237" y="83"/>
                    <a:pt x="251" y="83"/>
                    <a:pt x="267" y="87"/>
                  </a:cubicBezTo>
                  <a:cubicBezTo>
                    <a:pt x="267" y="91"/>
                    <a:pt x="270" y="91"/>
                    <a:pt x="270" y="91"/>
                  </a:cubicBezTo>
                  <a:cubicBezTo>
                    <a:pt x="282" y="91"/>
                    <a:pt x="293" y="80"/>
                    <a:pt x="308" y="76"/>
                  </a:cubicBezTo>
                  <a:lnTo>
                    <a:pt x="308" y="73"/>
                  </a:lnTo>
                  <a:cubicBezTo>
                    <a:pt x="274" y="57"/>
                    <a:pt x="248"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11"/>
            <p:cNvSpPr/>
            <p:nvPr/>
          </p:nvSpPr>
          <p:spPr>
            <a:xfrm>
              <a:off x="-2298920" y="-993200"/>
              <a:ext cx="7210" cy="11842"/>
            </a:xfrm>
            <a:custGeom>
              <a:avLst/>
              <a:gdLst/>
              <a:ahLst/>
              <a:cxnLst/>
              <a:rect l="l" t="t" r="r" b="b"/>
              <a:pathLst>
                <a:path w="151" h="248" extrusionOk="0">
                  <a:moveTo>
                    <a:pt x="112" y="1"/>
                  </a:moveTo>
                  <a:cubicBezTo>
                    <a:pt x="56" y="8"/>
                    <a:pt x="38" y="61"/>
                    <a:pt x="19" y="94"/>
                  </a:cubicBezTo>
                  <a:cubicBezTo>
                    <a:pt x="0" y="132"/>
                    <a:pt x="0" y="180"/>
                    <a:pt x="30" y="225"/>
                  </a:cubicBezTo>
                  <a:cubicBezTo>
                    <a:pt x="42" y="240"/>
                    <a:pt x="52" y="247"/>
                    <a:pt x="60" y="247"/>
                  </a:cubicBezTo>
                  <a:cubicBezTo>
                    <a:pt x="75" y="247"/>
                    <a:pt x="90" y="229"/>
                    <a:pt x="105" y="221"/>
                  </a:cubicBezTo>
                  <a:cubicBezTo>
                    <a:pt x="109" y="177"/>
                    <a:pt x="64" y="161"/>
                    <a:pt x="49" y="132"/>
                  </a:cubicBezTo>
                  <a:cubicBezTo>
                    <a:pt x="64" y="79"/>
                    <a:pt x="150" y="90"/>
                    <a:pt x="142" y="20"/>
                  </a:cubicBezTo>
                  <a:cubicBezTo>
                    <a:pt x="131" y="16"/>
                    <a:pt x="120"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11"/>
            <p:cNvSpPr/>
            <p:nvPr/>
          </p:nvSpPr>
          <p:spPr>
            <a:xfrm>
              <a:off x="-2310714" y="-1004804"/>
              <a:ext cx="10935" cy="5587"/>
            </a:xfrm>
            <a:custGeom>
              <a:avLst/>
              <a:gdLst/>
              <a:ahLst/>
              <a:cxnLst/>
              <a:rect l="l" t="t" r="r" b="b"/>
              <a:pathLst>
                <a:path w="229" h="117" extrusionOk="0">
                  <a:moveTo>
                    <a:pt x="176" y="1"/>
                  </a:moveTo>
                  <a:cubicBezTo>
                    <a:pt x="168" y="1"/>
                    <a:pt x="158" y="1"/>
                    <a:pt x="150" y="4"/>
                  </a:cubicBezTo>
                  <a:lnTo>
                    <a:pt x="146" y="4"/>
                  </a:lnTo>
                  <a:cubicBezTo>
                    <a:pt x="158" y="42"/>
                    <a:pt x="135" y="64"/>
                    <a:pt x="105" y="71"/>
                  </a:cubicBezTo>
                  <a:lnTo>
                    <a:pt x="94" y="71"/>
                  </a:lnTo>
                  <a:cubicBezTo>
                    <a:pt x="71" y="71"/>
                    <a:pt x="64" y="45"/>
                    <a:pt x="56" y="23"/>
                  </a:cubicBezTo>
                  <a:lnTo>
                    <a:pt x="56" y="23"/>
                  </a:lnTo>
                  <a:cubicBezTo>
                    <a:pt x="19" y="53"/>
                    <a:pt x="1" y="83"/>
                    <a:pt x="68" y="97"/>
                  </a:cubicBezTo>
                  <a:cubicBezTo>
                    <a:pt x="90" y="106"/>
                    <a:pt x="120" y="109"/>
                    <a:pt x="146" y="113"/>
                  </a:cubicBezTo>
                  <a:cubicBezTo>
                    <a:pt x="158" y="113"/>
                    <a:pt x="173" y="116"/>
                    <a:pt x="184" y="116"/>
                  </a:cubicBezTo>
                  <a:cubicBezTo>
                    <a:pt x="206" y="116"/>
                    <a:pt x="228" y="106"/>
                    <a:pt x="228" y="68"/>
                  </a:cubicBezTo>
                  <a:cubicBezTo>
                    <a:pt x="228" y="23"/>
                    <a:pt x="213"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11"/>
            <p:cNvSpPr/>
            <p:nvPr/>
          </p:nvSpPr>
          <p:spPr>
            <a:xfrm>
              <a:off x="-2278053" y="-1077049"/>
              <a:ext cx="9168" cy="9455"/>
            </a:xfrm>
            <a:custGeom>
              <a:avLst/>
              <a:gdLst/>
              <a:ahLst/>
              <a:cxnLst/>
              <a:rect l="l" t="t" r="r" b="b"/>
              <a:pathLst>
                <a:path w="192" h="198" extrusionOk="0">
                  <a:moveTo>
                    <a:pt x="0" y="0"/>
                  </a:moveTo>
                  <a:cubicBezTo>
                    <a:pt x="12" y="56"/>
                    <a:pt x="102" y="75"/>
                    <a:pt x="79" y="149"/>
                  </a:cubicBezTo>
                  <a:cubicBezTo>
                    <a:pt x="83" y="164"/>
                    <a:pt x="86" y="179"/>
                    <a:pt x="90" y="197"/>
                  </a:cubicBezTo>
                  <a:cubicBezTo>
                    <a:pt x="112" y="171"/>
                    <a:pt x="139" y="149"/>
                    <a:pt x="162" y="123"/>
                  </a:cubicBezTo>
                  <a:cubicBezTo>
                    <a:pt x="180" y="108"/>
                    <a:pt x="191" y="78"/>
                    <a:pt x="162" y="71"/>
                  </a:cubicBezTo>
                  <a:cubicBezTo>
                    <a:pt x="109" y="52"/>
                    <a:pt x="79"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11"/>
            <p:cNvSpPr/>
            <p:nvPr/>
          </p:nvSpPr>
          <p:spPr>
            <a:xfrm>
              <a:off x="-2304124" y="-1031735"/>
              <a:ext cx="5730" cy="6112"/>
            </a:xfrm>
            <a:custGeom>
              <a:avLst/>
              <a:gdLst/>
              <a:ahLst/>
              <a:cxnLst/>
              <a:rect l="l" t="t" r="r" b="b"/>
              <a:pathLst>
                <a:path w="120" h="128" extrusionOk="0">
                  <a:moveTo>
                    <a:pt x="42" y="0"/>
                  </a:moveTo>
                  <a:cubicBezTo>
                    <a:pt x="8" y="0"/>
                    <a:pt x="1" y="26"/>
                    <a:pt x="8" y="56"/>
                  </a:cubicBezTo>
                  <a:cubicBezTo>
                    <a:pt x="12" y="90"/>
                    <a:pt x="20" y="123"/>
                    <a:pt x="64" y="128"/>
                  </a:cubicBezTo>
                  <a:cubicBezTo>
                    <a:pt x="102" y="116"/>
                    <a:pt x="120" y="86"/>
                    <a:pt x="120" y="52"/>
                  </a:cubicBezTo>
                  <a:cubicBezTo>
                    <a:pt x="120" y="4"/>
                    <a:pt x="75"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11"/>
            <p:cNvSpPr/>
            <p:nvPr/>
          </p:nvSpPr>
          <p:spPr>
            <a:xfrm>
              <a:off x="-2324991" y="-1018747"/>
              <a:ext cx="8643" cy="9884"/>
            </a:xfrm>
            <a:custGeom>
              <a:avLst/>
              <a:gdLst/>
              <a:ahLst/>
              <a:cxnLst/>
              <a:rect l="l" t="t" r="r" b="b"/>
              <a:pathLst>
                <a:path w="181" h="207" extrusionOk="0">
                  <a:moveTo>
                    <a:pt x="131" y="1"/>
                  </a:moveTo>
                  <a:cubicBezTo>
                    <a:pt x="86" y="1"/>
                    <a:pt x="49" y="42"/>
                    <a:pt x="1" y="61"/>
                  </a:cubicBezTo>
                  <a:cubicBezTo>
                    <a:pt x="53" y="117"/>
                    <a:pt x="64" y="206"/>
                    <a:pt x="153" y="206"/>
                  </a:cubicBezTo>
                  <a:lnTo>
                    <a:pt x="172" y="206"/>
                  </a:lnTo>
                  <a:cubicBezTo>
                    <a:pt x="131" y="170"/>
                    <a:pt x="64" y="139"/>
                    <a:pt x="72" y="80"/>
                  </a:cubicBezTo>
                  <a:cubicBezTo>
                    <a:pt x="75" y="39"/>
                    <a:pt x="135" y="23"/>
                    <a:pt x="180" y="16"/>
                  </a:cubicBezTo>
                  <a:cubicBezTo>
                    <a:pt x="161" y="5"/>
                    <a:pt x="146"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11"/>
            <p:cNvSpPr/>
            <p:nvPr/>
          </p:nvSpPr>
          <p:spPr>
            <a:xfrm>
              <a:off x="-2290038" y="-1058713"/>
              <a:ext cx="8308" cy="5778"/>
            </a:xfrm>
            <a:custGeom>
              <a:avLst/>
              <a:gdLst/>
              <a:ahLst/>
              <a:cxnLst/>
              <a:rect l="l" t="t" r="r" b="b"/>
              <a:pathLst>
                <a:path w="174" h="121" extrusionOk="0">
                  <a:moveTo>
                    <a:pt x="72" y="1"/>
                  </a:moveTo>
                  <a:cubicBezTo>
                    <a:pt x="65" y="1"/>
                    <a:pt x="54" y="5"/>
                    <a:pt x="46" y="8"/>
                  </a:cubicBezTo>
                  <a:cubicBezTo>
                    <a:pt x="31" y="12"/>
                    <a:pt x="16" y="15"/>
                    <a:pt x="1" y="15"/>
                  </a:cubicBezTo>
                  <a:cubicBezTo>
                    <a:pt x="42" y="38"/>
                    <a:pt x="16" y="120"/>
                    <a:pt x="83" y="120"/>
                  </a:cubicBezTo>
                  <a:cubicBezTo>
                    <a:pt x="83" y="120"/>
                    <a:pt x="87" y="120"/>
                    <a:pt x="91" y="117"/>
                  </a:cubicBezTo>
                  <a:cubicBezTo>
                    <a:pt x="94" y="94"/>
                    <a:pt x="106" y="75"/>
                    <a:pt x="132" y="75"/>
                  </a:cubicBezTo>
                  <a:cubicBezTo>
                    <a:pt x="135" y="75"/>
                    <a:pt x="135" y="79"/>
                    <a:pt x="139" y="79"/>
                  </a:cubicBezTo>
                  <a:lnTo>
                    <a:pt x="147" y="79"/>
                  </a:lnTo>
                  <a:cubicBezTo>
                    <a:pt x="173" y="79"/>
                    <a:pt x="170" y="53"/>
                    <a:pt x="170" y="34"/>
                  </a:cubicBezTo>
                  <a:lnTo>
                    <a:pt x="161" y="34"/>
                  </a:lnTo>
                  <a:cubicBezTo>
                    <a:pt x="147" y="34"/>
                    <a:pt x="132" y="27"/>
                    <a:pt x="117" y="20"/>
                  </a:cubicBezTo>
                  <a:cubicBezTo>
                    <a:pt x="102" y="8"/>
                    <a:pt x="87" y="1"/>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11"/>
            <p:cNvSpPr/>
            <p:nvPr/>
          </p:nvSpPr>
          <p:spPr>
            <a:xfrm>
              <a:off x="-2296628" y="-993344"/>
              <a:ext cx="7879" cy="10744"/>
            </a:xfrm>
            <a:custGeom>
              <a:avLst/>
              <a:gdLst/>
              <a:ahLst/>
              <a:cxnLst/>
              <a:rect l="l" t="t" r="r" b="b"/>
              <a:pathLst>
                <a:path w="165" h="225" extrusionOk="0">
                  <a:moveTo>
                    <a:pt x="135" y="0"/>
                  </a:moveTo>
                  <a:cubicBezTo>
                    <a:pt x="120" y="0"/>
                    <a:pt x="109" y="19"/>
                    <a:pt x="94" y="23"/>
                  </a:cubicBezTo>
                  <a:cubicBezTo>
                    <a:pt x="102" y="93"/>
                    <a:pt x="16" y="82"/>
                    <a:pt x="1" y="135"/>
                  </a:cubicBezTo>
                  <a:cubicBezTo>
                    <a:pt x="16" y="164"/>
                    <a:pt x="61" y="180"/>
                    <a:pt x="57" y="224"/>
                  </a:cubicBezTo>
                  <a:cubicBezTo>
                    <a:pt x="102" y="168"/>
                    <a:pt x="75" y="67"/>
                    <a:pt x="165" y="37"/>
                  </a:cubicBezTo>
                  <a:cubicBezTo>
                    <a:pt x="161" y="30"/>
                    <a:pt x="161" y="23"/>
                    <a:pt x="158" y="14"/>
                  </a:cubicBezTo>
                  <a:cubicBezTo>
                    <a:pt x="151" y="4"/>
                    <a:pt x="142"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11"/>
            <p:cNvSpPr/>
            <p:nvPr/>
          </p:nvSpPr>
          <p:spPr>
            <a:xfrm>
              <a:off x="-2287698" y="-1085644"/>
              <a:ext cx="8595" cy="8070"/>
            </a:xfrm>
            <a:custGeom>
              <a:avLst/>
              <a:gdLst/>
              <a:ahLst/>
              <a:cxnLst/>
              <a:rect l="l" t="t" r="r" b="b"/>
              <a:pathLst>
                <a:path w="180" h="169" extrusionOk="0">
                  <a:moveTo>
                    <a:pt x="31" y="1"/>
                  </a:moveTo>
                  <a:lnTo>
                    <a:pt x="31" y="4"/>
                  </a:lnTo>
                  <a:cubicBezTo>
                    <a:pt x="0" y="101"/>
                    <a:pt x="102" y="113"/>
                    <a:pt x="135" y="168"/>
                  </a:cubicBezTo>
                  <a:cubicBezTo>
                    <a:pt x="150" y="165"/>
                    <a:pt x="165" y="161"/>
                    <a:pt x="180" y="161"/>
                  </a:cubicBezTo>
                  <a:cubicBezTo>
                    <a:pt x="112" y="120"/>
                    <a:pt x="121" y="15"/>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11"/>
            <p:cNvSpPr/>
            <p:nvPr/>
          </p:nvSpPr>
          <p:spPr>
            <a:xfrm>
              <a:off x="-2320503" y="-1028726"/>
              <a:ext cx="5396" cy="5252"/>
            </a:xfrm>
            <a:custGeom>
              <a:avLst/>
              <a:gdLst/>
              <a:ahLst/>
              <a:cxnLst/>
              <a:rect l="l" t="t" r="r" b="b"/>
              <a:pathLst>
                <a:path w="113" h="110" extrusionOk="0">
                  <a:moveTo>
                    <a:pt x="37" y="1"/>
                  </a:moveTo>
                  <a:cubicBezTo>
                    <a:pt x="26" y="1"/>
                    <a:pt x="14" y="1"/>
                    <a:pt x="0" y="5"/>
                  </a:cubicBezTo>
                  <a:cubicBezTo>
                    <a:pt x="14" y="87"/>
                    <a:pt x="19" y="109"/>
                    <a:pt x="56" y="109"/>
                  </a:cubicBezTo>
                  <a:cubicBezTo>
                    <a:pt x="71" y="109"/>
                    <a:pt x="86" y="105"/>
                    <a:pt x="112" y="101"/>
                  </a:cubicBezTo>
                  <a:cubicBezTo>
                    <a:pt x="104" y="46"/>
                    <a:pt x="90"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11"/>
            <p:cNvSpPr/>
            <p:nvPr/>
          </p:nvSpPr>
          <p:spPr>
            <a:xfrm>
              <a:off x="-2299111" y="-1046728"/>
              <a:ext cx="6112" cy="4489"/>
            </a:xfrm>
            <a:custGeom>
              <a:avLst/>
              <a:gdLst/>
              <a:ahLst/>
              <a:cxnLst/>
              <a:rect l="l" t="t" r="r" b="b"/>
              <a:pathLst>
                <a:path w="128" h="94" extrusionOk="0">
                  <a:moveTo>
                    <a:pt x="87" y="0"/>
                  </a:moveTo>
                  <a:cubicBezTo>
                    <a:pt x="82" y="0"/>
                    <a:pt x="79" y="0"/>
                    <a:pt x="75" y="4"/>
                  </a:cubicBezTo>
                  <a:cubicBezTo>
                    <a:pt x="42" y="7"/>
                    <a:pt x="1" y="4"/>
                    <a:pt x="11" y="60"/>
                  </a:cubicBezTo>
                  <a:cubicBezTo>
                    <a:pt x="37" y="64"/>
                    <a:pt x="64" y="94"/>
                    <a:pt x="87" y="94"/>
                  </a:cubicBezTo>
                  <a:cubicBezTo>
                    <a:pt x="101" y="94"/>
                    <a:pt x="116" y="86"/>
                    <a:pt x="127" y="60"/>
                  </a:cubicBezTo>
                  <a:cubicBezTo>
                    <a:pt x="120" y="33"/>
                    <a:pt x="12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11"/>
            <p:cNvSpPr/>
            <p:nvPr/>
          </p:nvSpPr>
          <p:spPr>
            <a:xfrm>
              <a:off x="-2323224" y="-1028535"/>
              <a:ext cx="8117" cy="6637"/>
            </a:xfrm>
            <a:custGeom>
              <a:avLst/>
              <a:gdLst/>
              <a:ahLst/>
              <a:cxnLst/>
              <a:rect l="l" t="t" r="r" b="b"/>
              <a:pathLst>
                <a:path w="170" h="139" extrusionOk="0">
                  <a:moveTo>
                    <a:pt x="57" y="1"/>
                  </a:moveTo>
                  <a:cubicBezTo>
                    <a:pt x="31" y="42"/>
                    <a:pt x="1" y="87"/>
                    <a:pt x="49" y="120"/>
                  </a:cubicBezTo>
                  <a:cubicBezTo>
                    <a:pt x="64" y="131"/>
                    <a:pt x="83" y="139"/>
                    <a:pt x="98" y="139"/>
                  </a:cubicBezTo>
                  <a:cubicBezTo>
                    <a:pt x="124" y="139"/>
                    <a:pt x="150" y="123"/>
                    <a:pt x="169" y="97"/>
                  </a:cubicBezTo>
                  <a:lnTo>
                    <a:pt x="169" y="97"/>
                  </a:lnTo>
                  <a:cubicBezTo>
                    <a:pt x="143" y="101"/>
                    <a:pt x="128" y="105"/>
                    <a:pt x="113" y="105"/>
                  </a:cubicBezTo>
                  <a:cubicBezTo>
                    <a:pt x="76" y="105"/>
                    <a:pt x="71" y="83"/>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11"/>
            <p:cNvSpPr/>
            <p:nvPr/>
          </p:nvSpPr>
          <p:spPr>
            <a:xfrm>
              <a:off x="-2241429" y="-1069218"/>
              <a:ext cx="3581" cy="5061"/>
            </a:xfrm>
            <a:custGeom>
              <a:avLst/>
              <a:gdLst/>
              <a:ahLst/>
              <a:cxnLst/>
              <a:rect l="l" t="t" r="r" b="b"/>
              <a:pathLst>
                <a:path w="75" h="106" extrusionOk="0">
                  <a:moveTo>
                    <a:pt x="0" y="0"/>
                  </a:moveTo>
                  <a:lnTo>
                    <a:pt x="0" y="0"/>
                  </a:lnTo>
                  <a:cubicBezTo>
                    <a:pt x="11" y="23"/>
                    <a:pt x="23" y="41"/>
                    <a:pt x="37" y="64"/>
                  </a:cubicBezTo>
                  <a:cubicBezTo>
                    <a:pt x="59" y="68"/>
                    <a:pt x="63" y="86"/>
                    <a:pt x="68" y="105"/>
                  </a:cubicBezTo>
                  <a:cubicBezTo>
                    <a:pt x="71" y="94"/>
                    <a:pt x="71" y="83"/>
                    <a:pt x="71" y="75"/>
                  </a:cubicBezTo>
                  <a:cubicBezTo>
                    <a:pt x="75" y="33"/>
                    <a:pt x="56"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11"/>
            <p:cNvSpPr/>
            <p:nvPr/>
          </p:nvSpPr>
          <p:spPr>
            <a:xfrm>
              <a:off x="-2283926" y="-945737"/>
              <a:ext cx="32183" cy="34714"/>
            </a:xfrm>
            <a:custGeom>
              <a:avLst/>
              <a:gdLst/>
              <a:ahLst/>
              <a:cxnLst/>
              <a:rect l="l" t="t" r="r" b="b"/>
              <a:pathLst>
                <a:path w="674" h="727" extrusionOk="0">
                  <a:moveTo>
                    <a:pt x="187" y="1"/>
                  </a:moveTo>
                  <a:cubicBezTo>
                    <a:pt x="172" y="1"/>
                    <a:pt x="154" y="4"/>
                    <a:pt x="138" y="16"/>
                  </a:cubicBezTo>
                  <a:cubicBezTo>
                    <a:pt x="97" y="38"/>
                    <a:pt x="78" y="83"/>
                    <a:pt x="83" y="132"/>
                  </a:cubicBezTo>
                  <a:cubicBezTo>
                    <a:pt x="86" y="206"/>
                    <a:pt x="97" y="278"/>
                    <a:pt x="176" y="315"/>
                  </a:cubicBezTo>
                  <a:cubicBezTo>
                    <a:pt x="206" y="330"/>
                    <a:pt x="243" y="382"/>
                    <a:pt x="195" y="390"/>
                  </a:cubicBezTo>
                  <a:cubicBezTo>
                    <a:pt x="52" y="408"/>
                    <a:pt x="45" y="525"/>
                    <a:pt x="0" y="622"/>
                  </a:cubicBezTo>
                  <a:cubicBezTo>
                    <a:pt x="60" y="573"/>
                    <a:pt x="138" y="603"/>
                    <a:pt x="195" y="561"/>
                  </a:cubicBezTo>
                  <a:cubicBezTo>
                    <a:pt x="206" y="554"/>
                    <a:pt x="217" y="543"/>
                    <a:pt x="228" y="543"/>
                  </a:cubicBezTo>
                  <a:cubicBezTo>
                    <a:pt x="235" y="543"/>
                    <a:pt x="243" y="547"/>
                    <a:pt x="251" y="558"/>
                  </a:cubicBezTo>
                  <a:cubicBezTo>
                    <a:pt x="266" y="573"/>
                    <a:pt x="288" y="587"/>
                    <a:pt x="277" y="618"/>
                  </a:cubicBezTo>
                  <a:cubicBezTo>
                    <a:pt x="269" y="637"/>
                    <a:pt x="258" y="648"/>
                    <a:pt x="240" y="648"/>
                  </a:cubicBezTo>
                  <a:cubicBezTo>
                    <a:pt x="232" y="648"/>
                    <a:pt x="228" y="644"/>
                    <a:pt x="221" y="644"/>
                  </a:cubicBezTo>
                  <a:cubicBezTo>
                    <a:pt x="217" y="644"/>
                    <a:pt x="209" y="640"/>
                    <a:pt x="206" y="640"/>
                  </a:cubicBezTo>
                  <a:cubicBezTo>
                    <a:pt x="187" y="640"/>
                    <a:pt x="172" y="651"/>
                    <a:pt x="172" y="674"/>
                  </a:cubicBezTo>
                  <a:cubicBezTo>
                    <a:pt x="172" y="700"/>
                    <a:pt x="199" y="711"/>
                    <a:pt x="221" y="715"/>
                  </a:cubicBezTo>
                  <a:cubicBezTo>
                    <a:pt x="228" y="718"/>
                    <a:pt x="240" y="718"/>
                    <a:pt x="247" y="718"/>
                  </a:cubicBezTo>
                  <a:lnTo>
                    <a:pt x="280" y="718"/>
                  </a:lnTo>
                  <a:cubicBezTo>
                    <a:pt x="288" y="715"/>
                    <a:pt x="299" y="715"/>
                    <a:pt x="311" y="715"/>
                  </a:cubicBezTo>
                  <a:cubicBezTo>
                    <a:pt x="325" y="715"/>
                    <a:pt x="340" y="718"/>
                    <a:pt x="356" y="727"/>
                  </a:cubicBezTo>
                  <a:cubicBezTo>
                    <a:pt x="352" y="704"/>
                    <a:pt x="347" y="677"/>
                    <a:pt x="344" y="655"/>
                  </a:cubicBezTo>
                  <a:cubicBezTo>
                    <a:pt x="340" y="640"/>
                    <a:pt x="337" y="625"/>
                    <a:pt x="333" y="610"/>
                  </a:cubicBezTo>
                  <a:cubicBezTo>
                    <a:pt x="254" y="480"/>
                    <a:pt x="273" y="475"/>
                    <a:pt x="329" y="378"/>
                  </a:cubicBezTo>
                  <a:cubicBezTo>
                    <a:pt x="359" y="326"/>
                    <a:pt x="426" y="300"/>
                    <a:pt x="494" y="300"/>
                  </a:cubicBezTo>
                  <a:cubicBezTo>
                    <a:pt x="520" y="300"/>
                    <a:pt x="542" y="304"/>
                    <a:pt x="565" y="311"/>
                  </a:cubicBezTo>
                  <a:cubicBezTo>
                    <a:pt x="621" y="323"/>
                    <a:pt x="628" y="386"/>
                    <a:pt x="673" y="404"/>
                  </a:cubicBezTo>
                  <a:cubicBezTo>
                    <a:pt x="670" y="352"/>
                    <a:pt x="647" y="308"/>
                    <a:pt x="617" y="270"/>
                  </a:cubicBezTo>
                  <a:cubicBezTo>
                    <a:pt x="609" y="259"/>
                    <a:pt x="602" y="259"/>
                    <a:pt x="594" y="259"/>
                  </a:cubicBezTo>
                  <a:cubicBezTo>
                    <a:pt x="583" y="259"/>
                    <a:pt x="576" y="263"/>
                    <a:pt x="565" y="266"/>
                  </a:cubicBezTo>
                  <a:cubicBezTo>
                    <a:pt x="554" y="273"/>
                    <a:pt x="546" y="278"/>
                    <a:pt x="535" y="278"/>
                  </a:cubicBezTo>
                  <a:cubicBezTo>
                    <a:pt x="531" y="278"/>
                    <a:pt x="527" y="278"/>
                    <a:pt x="523" y="273"/>
                  </a:cubicBezTo>
                  <a:cubicBezTo>
                    <a:pt x="513" y="266"/>
                    <a:pt x="501" y="263"/>
                    <a:pt x="490" y="263"/>
                  </a:cubicBezTo>
                  <a:cubicBezTo>
                    <a:pt x="475" y="263"/>
                    <a:pt x="460" y="270"/>
                    <a:pt x="442" y="273"/>
                  </a:cubicBezTo>
                  <a:cubicBezTo>
                    <a:pt x="426" y="282"/>
                    <a:pt x="411" y="285"/>
                    <a:pt x="397" y="285"/>
                  </a:cubicBezTo>
                  <a:cubicBezTo>
                    <a:pt x="389" y="285"/>
                    <a:pt x="382" y="285"/>
                    <a:pt x="374" y="282"/>
                  </a:cubicBezTo>
                  <a:cubicBezTo>
                    <a:pt x="415" y="132"/>
                    <a:pt x="366" y="42"/>
                    <a:pt x="251" y="38"/>
                  </a:cubicBezTo>
                  <a:lnTo>
                    <a:pt x="251" y="38"/>
                  </a:lnTo>
                  <a:cubicBezTo>
                    <a:pt x="356" y="109"/>
                    <a:pt x="378" y="158"/>
                    <a:pt x="340" y="229"/>
                  </a:cubicBezTo>
                  <a:cubicBezTo>
                    <a:pt x="321" y="263"/>
                    <a:pt x="295" y="292"/>
                    <a:pt x="254" y="292"/>
                  </a:cubicBezTo>
                  <a:lnTo>
                    <a:pt x="232" y="292"/>
                  </a:lnTo>
                  <a:cubicBezTo>
                    <a:pt x="168" y="278"/>
                    <a:pt x="112" y="221"/>
                    <a:pt x="109" y="161"/>
                  </a:cubicBezTo>
                  <a:cubicBezTo>
                    <a:pt x="101" y="102"/>
                    <a:pt x="128" y="64"/>
                    <a:pt x="183" y="49"/>
                  </a:cubicBezTo>
                  <a:cubicBezTo>
                    <a:pt x="202" y="42"/>
                    <a:pt x="228" y="42"/>
                    <a:pt x="251" y="38"/>
                  </a:cubicBezTo>
                  <a:cubicBezTo>
                    <a:pt x="232" y="9"/>
                    <a:pt x="209"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11"/>
            <p:cNvSpPr/>
            <p:nvPr/>
          </p:nvSpPr>
          <p:spPr>
            <a:xfrm>
              <a:off x="-2327140" y="-919140"/>
              <a:ext cx="23397" cy="28459"/>
            </a:xfrm>
            <a:custGeom>
              <a:avLst/>
              <a:gdLst/>
              <a:ahLst/>
              <a:cxnLst/>
              <a:rect l="l" t="t" r="r" b="b"/>
              <a:pathLst>
                <a:path w="490" h="596" extrusionOk="0">
                  <a:moveTo>
                    <a:pt x="143" y="1"/>
                  </a:moveTo>
                  <a:cubicBezTo>
                    <a:pt x="139" y="68"/>
                    <a:pt x="135" y="94"/>
                    <a:pt x="105" y="94"/>
                  </a:cubicBezTo>
                  <a:cubicBezTo>
                    <a:pt x="86" y="94"/>
                    <a:pt x="60" y="83"/>
                    <a:pt x="15" y="72"/>
                  </a:cubicBezTo>
                  <a:lnTo>
                    <a:pt x="15" y="72"/>
                  </a:lnTo>
                  <a:cubicBezTo>
                    <a:pt x="79" y="158"/>
                    <a:pt x="101" y="240"/>
                    <a:pt x="19" y="330"/>
                  </a:cubicBezTo>
                  <a:cubicBezTo>
                    <a:pt x="8" y="341"/>
                    <a:pt x="8" y="363"/>
                    <a:pt x="1" y="382"/>
                  </a:cubicBezTo>
                  <a:lnTo>
                    <a:pt x="5" y="382"/>
                  </a:lnTo>
                  <a:cubicBezTo>
                    <a:pt x="31" y="367"/>
                    <a:pt x="57" y="360"/>
                    <a:pt x="83" y="360"/>
                  </a:cubicBezTo>
                  <a:cubicBezTo>
                    <a:pt x="105" y="360"/>
                    <a:pt x="124" y="363"/>
                    <a:pt x="146" y="379"/>
                  </a:cubicBezTo>
                  <a:cubicBezTo>
                    <a:pt x="150" y="375"/>
                    <a:pt x="150" y="375"/>
                    <a:pt x="153" y="371"/>
                  </a:cubicBezTo>
                  <a:cubicBezTo>
                    <a:pt x="180" y="349"/>
                    <a:pt x="210" y="337"/>
                    <a:pt x="240" y="337"/>
                  </a:cubicBezTo>
                  <a:cubicBezTo>
                    <a:pt x="258" y="337"/>
                    <a:pt x="281" y="344"/>
                    <a:pt x="292" y="363"/>
                  </a:cubicBezTo>
                  <a:cubicBezTo>
                    <a:pt x="337" y="420"/>
                    <a:pt x="240" y="416"/>
                    <a:pt x="229" y="457"/>
                  </a:cubicBezTo>
                  <a:cubicBezTo>
                    <a:pt x="262" y="465"/>
                    <a:pt x="281" y="484"/>
                    <a:pt x="288" y="517"/>
                  </a:cubicBezTo>
                  <a:cubicBezTo>
                    <a:pt x="333" y="524"/>
                    <a:pt x="348" y="565"/>
                    <a:pt x="374" y="596"/>
                  </a:cubicBezTo>
                  <a:cubicBezTo>
                    <a:pt x="389" y="591"/>
                    <a:pt x="405" y="588"/>
                    <a:pt x="419" y="588"/>
                  </a:cubicBezTo>
                  <a:cubicBezTo>
                    <a:pt x="415" y="573"/>
                    <a:pt x="412" y="558"/>
                    <a:pt x="412" y="543"/>
                  </a:cubicBezTo>
                  <a:cubicBezTo>
                    <a:pt x="367" y="461"/>
                    <a:pt x="367" y="461"/>
                    <a:pt x="490" y="453"/>
                  </a:cubicBezTo>
                  <a:cubicBezTo>
                    <a:pt x="457" y="367"/>
                    <a:pt x="400" y="300"/>
                    <a:pt x="322" y="248"/>
                  </a:cubicBezTo>
                  <a:cubicBezTo>
                    <a:pt x="300" y="237"/>
                    <a:pt x="284" y="218"/>
                    <a:pt x="266" y="218"/>
                  </a:cubicBezTo>
                  <a:cubicBezTo>
                    <a:pt x="255" y="218"/>
                    <a:pt x="248" y="222"/>
                    <a:pt x="236" y="229"/>
                  </a:cubicBezTo>
                  <a:cubicBezTo>
                    <a:pt x="225" y="237"/>
                    <a:pt x="214" y="240"/>
                    <a:pt x="206" y="240"/>
                  </a:cubicBezTo>
                  <a:cubicBezTo>
                    <a:pt x="176" y="240"/>
                    <a:pt x="165" y="199"/>
                    <a:pt x="143" y="184"/>
                  </a:cubicBezTo>
                  <a:cubicBezTo>
                    <a:pt x="113" y="161"/>
                    <a:pt x="131" y="132"/>
                    <a:pt x="153" y="106"/>
                  </a:cubicBezTo>
                  <a:cubicBezTo>
                    <a:pt x="188" y="72"/>
                    <a:pt x="188" y="30"/>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11"/>
            <p:cNvSpPr/>
            <p:nvPr/>
          </p:nvSpPr>
          <p:spPr>
            <a:xfrm>
              <a:off x="-2272514" y="-902523"/>
              <a:ext cx="17858" cy="23254"/>
            </a:xfrm>
            <a:custGeom>
              <a:avLst/>
              <a:gdLst/>
              <a:ahLst/>
              <a:cxnLst/>
              <a:rect l="l" t="t" r="r" b="b"/>
              <a:pathLst>
                <a:path w="374" h="487" extrusionOk="0">
                  <a:moveTo>
                    <a:pt x="180" y="1"/>
                  </a:moveTo>
                  <a:cubicBezTo>
                    <a:pt x="169" y="1"/>
                    <a:pt x="153" y="5"/>
                    <a:pt x="143" y="12"/>
                  </a:cubicBezTo>
                  <a:cubicBezTo>
                    <a:pt x="113" y="27"/>
                    <a:pt x="86" y="38"/>
                    <a:pt x="56" y="46"/>
                  </a:cubicBezTo>
                  <a:cubicBezTo>
                    <a:pt x="12" y="60"/>
                    <a:pt x="1" y="91"/>
                    <a:pt x="12" y="136"/>
                  </a:cubicBezTo>
                  <a:cubicBezTo>
                    <a:pt x="38" y="229"/>
                    <a:pt x="75" y="322"/>
                    <a:pt x="108" y="412"/>
                  </a:cubicBezTo>
                  <a:lnTo>
                    <a:pt x="113" y="412"/>
                  </a:lnTo>
                  <a:cubicBezTo>
                    <a:pt x="117" y="382"/>
                    <a:pt x="131" y="363"/>
                    <a:pt x="161" y="355"/>
                  </a:cubicBezTo>
                  <a:cubicBezTo>
                    <a:pt x="169" y="352"/>
                    <a:pt x="180" y="352"/>
                    <a:pt x="191" y="352"/>
                  </a:cubicBezTo>
                  <a:cubicBezTo>
                    <a:pt x="206" y="352"/>
                    <a:pt x="221" y="355"/>
                    <a:pt x="232" y="371"/>
                  </a:cubicBezTo>
                  <a:cubicBezTo>
                    <a:pt x="255" y="393"/>
                    <a:pt x="239" y="412"/>
                    <a:pt x="229" y="431"/>
                  </a:cubicBezTo>
                  <a:cubicBezTo>
                    <a:pt x="217" y="450"/>
                    <a:pt x="213" y="464"/>
                    <a:pt x="217" y="483"/>
                  </a:cubicBezTo>
                  <a:lnTo>
                    <a:pt x="217" y="486"/>
                  </a:lnTo>
                  <a:cubicBezTo>
                    <a:pt x="251" y="445"/>
                    <a:pt x="300" y="419"/>
                    <a:pt x="341" y="393"/>
                  </a:cubicBezTo>
                  <a:cubicBezTo>
                    <a:pt x="344" y="393"/>
                    <a:pt x="344" y="393"/>
                    <a:pt x="344" y="389"/>
                  </a:cubicBezTo>
                  <a:cubicBezTo>
                    <a:pt x="337" y="386"/>
                    <a:pt x="333" y="378"/>
                    <a:pt x="329" y="374"/>
                  </a:cubicBezTo>
                  <a:cubicBezTo>
                    <a:pt x="248" y="266"/>
                    <a:pt x="251" y="255"/>
                    <a:pt x="374" y="172"/>
                  </a:cubicBezTo>
                  <a:cubicBezTo>
                    <a:pt x="337" y="120"/>
                    <a:pt x="296" y="75"/>
                    <a:pt x="232" y="60"/>
                  </a:cubicBezTo>
                  <a:lnTo>
                    <a:pt x="232" y="60"/>
                  </a:lnTo>
                  <a:cubicBezTo>
                    <a:pt x="239" y="86"/>
                    <a:pt x="258" y="117"/>
                    <a:pt x="258" y="146"/>
                  </a:cubicBezTo>
                  <a:cubicBezTo>
                    <a:pt x="251" y="191"/>
                    <a:pt x="255" y="251"/>
                    <a:pt x="195" y="274"/>
                  </a:cubicBezTo>
                  <a:lnTo>
                    <a:pt x="191" y="274"/>
                  </a:lnTo>
                  <a:cubicBezTo>
                    <a:pt x="161" y="274"/>
                    <a:pt x="72" y="195"/>
                    <a:pt x="64" y="165"/>
                  </a:cubicBezTo>
                  <a:cubicBezTo>
                    <a:pt x="46" y="101"/>
                    <a:pt x="64" y="60"/>
                    <a:pt x="139" y="53"/>
                  </a:cubicBezTo>
                  <a:cubicBezTo>
                    <a:pt x="150" y="49"/>
                    <a:pt x="161" y="46"/>
                    <a:pt x="176" y="46"/>
                  </a:cubicBezTo>
                  <a:cubicBezTo>
                    <a:pt x="187" y="46"/>
                    <a:pt x="198" y="49"/>
                    <a:pt x="210" y="64"/>
                  </a:cubicBezTo>
                  <a:cubicBezTo>
                    <a:pt x="217" y="60"/>
                    <a:pt x="225" y="60"/>
                    <a:pt x="232" y="60"/>
                  </a:cubicBezTo>
                  <a:cubicBezTo>
                    <a:pt x="225" y="23"/>
                    <a:pt x="206" y="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11"/>
            <p:cNvSpPr/>
            <p:nvPr/>
          </p:nvSpPr>
          <p:spPr>
            <a:xfrm>
              <a:off x="-2282159" y="-878075"/>
              <a:ext cx="15423" cy="20389"/>
            </a:xfrm>
            <a:custGeom>
              <a:avLst/>
              <a:gdLst/>
              <a:ahLst/>
              <a:cxnLst/>
              <a:rect l="l" t="t" r="r" b="b"/>
              <a:pathLst>
                <a:path w="323" h="427" extrusionOk="0">
                  <a:moveTo>
                    <a:pt x="46" y="0"/>
                  </a:moveTo>
                  <a:cubicBezTo>
                    <a:pt x="31" y="0"/>
                    <a:pt x="15" y="5"/>
                    <a:pt x="1" y="8"/>
                  </a:cubicBezTo>
                  <a:cubicBezTo>
                    <a:pt x="34" y="68"/>
                    <a:pt x="98" y="64"/>
                    <a:pt x="153" y="72"/>
                  </a:cubicBezTo>
                  <a:cubicBezTo>
                    <a:pt x="214" y="124"/>
                    <a:pt x="210" y="154"/>
                    <a:pt x="143" y="240"/>
                  </a:cubicBezTo>
                  <a:cubicBezTo>
                    <a:pt x="146" y="274"/>
                    <a:pt x="158" y="307"/>
                    <a:pt x="109" y="314"/>
                  </a:cubicBezTo>
                  <a:lnTo>
                    <a:pt x="109" y="319"/>
                  </a:lnTo>
                  <a:cubicBezTo>
                    <a:pt x="94" y="348"/>
                    <a:pt x="184" y="386"/>
                    <a:pt x="101" y="412"/>
                  </a:cubicBezTo>
                  <a:cubicBezTo>
                    <a:pt x="109" y="416"/>
                    <a:pt x="120" y="426"/>
                    <a:pt x="127" y="426"/>
                  </a:cubicBezTo>
                  <a:lnTo>
                    <a:pt x="131" y="426"/>
                  </a:lnTo>
                  <a:cubicBezTo>
                    <a:pt x="198" y="393"/>
                    <a:pt x="262" y="359"/>
                    <a:pt x="288" y="278"/>
                  </a:cubicBezTo>
                  <a:cubicBezTo>
                    <a:pt x="322" y="176"/>
                    <a:pt x="240" y="112"/>
                    <a:pt x="225" y="31"/>
                  </a:cubicBezTo>
                  <a:cubicBezTo>
                    <a:pt x="221" y="27"/>
                    <a:pt x="203" y="19"/>
                    <a:pt x="191" y="19"/>
                  </a:cubicBezTo>
                  <a:cubicBezTo>
                    <a:pt x="143" y="19"/>
                    <a:pt x="94"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11"/>
            <p:cNvSpPr/>
            <p:nvPr/>
          </p:nvSpPr>
          <p:spPr>
            <a:xfrm>
              <a:off x="-2291757" y="-877693"/>
              <a:ext cx="17142" cy="15567"/>
            </a:xfrm>
            <a:custGeom>
              <a:avLst/>
              <a:gdLst/>
              <a:ahLst/>
              <a:cxnLst/>
              <a:rect l="l" t="t" r="r" b="b"/>
              <a:pathLst>
                <a:path w="359" h="326" extrusionOk="0">
                  <a:moveTo>
                    <a:pt x="202" y="0"/>
                  </a:moveTo>
                  <a:cubicBezTo>
                    <a:pt x="145" y="15"/>
                    <a:pt x="116" y="64"/>
                    <a:pt x="78" y="97"/>
                  </a:cubicBezTo>
                  <a:cubicBezTo>
                    <a:pt x="45" y="127"/>
                    <a:pt x="33" y="176"/>
                    <a:pt x="0" y="209"/>
                  </a:cubicBezTo>
                  <a:cubicBezTo>
                    <a:pt x="52" y="232"/>
                    <a:pt x="26" y="303"/>
                    <a:pt x="78" y="325"/>
                  </a:cubicBezTo>
                  <a:cubicBezTo>
                    <a:pt x="37" y="194"/>
                    <a:pt x="145" y="161"/>
                    <a:pt x="220" y="104"/>
                  </a:cubicBezTo>
                  <a:cubicBezTo>
                    <a:pt x="228" y="109"/>
                    <a:pt x="235" y="116"/>
                    <a:pt x="235" y="120"/>
                  </a:cubicBezTo>
                  <a:cubicBezTo>
                    <a:pt x="202" y="206"/>
                    <a:pt x="265" y="251"/>
                    <a:pt x="310" y="306"/>
                  </a:cubicBezTo>
                  <a:cubicBezTo>
                    <a:pt x="359" y="299"/>
                    <a:pt x="347" y="266"/>
                    <a:pt x="344" y="232"/>
                  </a:cubicBezTo>
                  <a:cubicBezTo>
                    <a:pt x="276" y="183"/>
                    <a:pt x="273" y="161"/>
                    <a:pt x="318" y="116"/>
                  </a:cubicBezTo>
                  <a:cubicBezTo>
                    <a:pt x="336" y="101"/>
                    <a:pt x="351" y="87"/>
                    <a:pt x="354" y="64"/>
                  </a:cubicBezTo>
                  <a:cubicBezTo>
                    <a:pt x="299" y="56"/>
                    <a:pt x="235" y="6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11"/>
            <p:cNvSpPr/>
            <p:nvPr/>
          </p:nvSpPr>
          <p:spPr>
            <a:xfrm>
              <a:off x="-2256279" y="-892352"/>
              <a:ext cx="20389" cy="12558"/>
            </a:xfrm>
            <a:custGeom>
              <a:avLst/>
              <a:gdLst/>
              <a:ahLst/>
              <a:cxnLst/>
              <a:rect l="l" t="t" r="r" b="b"/>
              <a:pathLst>
                <a:path w="427" h="263" extrusionOk="0">
                  <a:moveTo>
                    <a:pt x="326" y="1"/>
                  </a:moveTo>
                  <a:lnTo>
                    <a:pt x="326" y="1"/>
                  </a:lnTo>
                  <a:cubicBezTo>
                    <a:pt x="329" y="23"/>
                    <a:pt x="334" y="45"/>
                    <a:pt x="337" y="68"/>
                  </a:cubicBezTo>
                  <a:cubicBezTo>
                    <a:pt x="341" y="80"/>
                    <a:pt x="352" y="90"/>
                    <a:pt x="352" y="97"/>
                  </a:cubicBezTo>
                  <a:cubicBezTo>
                    <a:pt x="348" y="128"/>
                    <a:pt x="374" y="161"/>
                    <a:pt x="352" y="180"/>
                  </a:cubicBezTo>
                  <a:cubicBezTo>
                    <a:pt x="344" y="187"/>
                    <a:pt x="334" y="192"/>
                    <a:pt x="326" y="192"/>
                  </a:cubicBezTo>
                  <a:cubicBezTo>
                    <a:pt x="307" y="192"/>
                    <a:pt x="284" y="180"/>
                    <a:pt x="274" y="161"/>
                  </a:cubicBezTo>
                  <a:cubicBezTo>
                    <a:pt x="248" y="124"/>
                    <a:pt x="180" y="161"/>
                    <a:pt x="177" y="97"/>
                  </a:cubicBezTo>
                  <a:cubicBezTo>
                    <a:pt x="169" y="97"/>
                    <a:pt x="161" y="97"/>
                    <a:pt x="150" y="102"/>
                  </a:cubicBezTo>
                  <a:cubicBezTo>
                    <a:pt x="135" y="116"/>
                    <a:pt x="105" y="132"/>
                    <a:pt x="105" y="147"/>
                  </a:cubicBezTo>
                  <a:cubicBezTo>
                    <a:pt x="101" y="184"/>
                    <a:pt x="91" y="195"/>
                    <a:pt x="75" y="195"/>
                  </a:cubicBezTo>
                  <a:cubicBezTo>
                    <a:pt x="60" y="195"/>
                    <a:pt x="46" y="184"/>
                    <a:pt x="27" y="173"/>
                  </a:cubicBezTo>
                  <a:cubicBezTo>
                    <a:pt x="20" y="176"/>
                    <a:pt x="12" y="176"/>
                    <a:pt x="4" y="180"/>
                  </a:cubicBezTo>
                  <a:lnTo>
                    <a:pt x="1" y="180"/>
                  </a:lnTo>
                  <a:cubicBezTo>
                    <a:pt x="49" y="225"/>
                    <a:pt x="101" y="263"/>
                    <a:pt x="158" y="263"/>
                  </a:cubicBezTo>
                  <a:cubicBezTo>
                    <a:pt x="187" y="263"/>
                    <a:pt x="222" y="251"/>
                    <a:pt x="258" y="228"/>
                  </a:cubicBezTo>
                  <a:cubicBezTo>
                    <a:pt x="270" y="221"/>
                    <a:pt x="289" y="221"/>
                    <a:pt x="303" y="218"/>
                  </a:cubicBezTo>
                  <a:cubicBezTo>
                    <a:pt x="405" y="210"/>
                    <a:pt x="427" y="176"/>
                    <a:pt x="382" y="83"/>
                  </a:cubicBezTo>
                  <a:cubicBezTo>
                    <a:pt x="367" y="53"/>
                    <a:pt x="360" y="1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11"/>
            <p:cNvSpPr/>
            <p:nvPr/>
          </p:nvSpPr>
          <p:spPr>
            <a:xfrm>
              <a:off x="-2290038" y="-872727"/>
              <a:ext cx="13083" cy="11460"/>
            </a:xfrm>
            <a:custGeom>
              <a:avLst/>
              <a:gdLst/>
              <a:ahLst/>
              <a:cxnLst/>
              <a:rect l="l" t="t" r="r" b="b"/>
              <a:pathLst>
                <a:path w="274" h="240" extrusionOk="0">
                  <a:moveTo>
                    <a:pt x="184" y="0"/>
                  </a:moveTo>
                  <a:cubicBezTo>
                    <a:pt x="109" y="57"/>
                    <a:pt x="1" y="90"/>
                    <a:pt x="42" y="221"/>
                  </a:cubicBezTo>
                  <a:cubicBezTo>
                    <a:pt x="49" y="229"/>
                    <a:pt x="61" y="233"/>
                    <a:pt x="68" y="240"/>
                  </a:cubicBezTo>
                  <a:cubicBezTo>
                    <a:pt x="102" y="218"/>
                    <a:pt x="135" y="180"/>
                    <a:pt x="170" y="180"/>
                  </a:cubicBezTo>
                  <a:cubicBezTo>
                    <a:pt x="192" y="180"/>
                    <a:pt x="211" y="192"/>
                    <a:pt x="237" y="221"/>
                  </a:cubicBezTo>
                  <a:cubicBezTo>
                    <a:pt x="240" y="221"/>
                    <a:pt x="263" y="210"/>
                    <a:pt x="274" y="207"/>
                  </a:cubicBezTo>
                  <a:lnTo>
                    <a:pt x="274" y="202"/>
                  </a:lnTo>
                  <a:cubicBezTo>
                    <a:pt x="229" y="147"/>
                    <a:pt x="166" y="102"/>
                    <a:pt x="199" y="16"/>
                  </a:cubicBezTo>
                  <a:cubicBezTo>
                    <a:pt x="199" y="12"/>
                    <a:pt x="192"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11"/>
            <p:cNvSpPr/>
            <p:nvPr/>
          </p:nvSpPr>
          <p:spPr>
            <a:xfrm>
              <a:off x="-2333395" y="-900900"/>
              <a:ext cx="13274" cy="12176"/>
            </a:xfrm>
            <a:custGeom>
              <a:avLst/>
              <a:gdLst/>
              <a:ahLst/>
              <a:cxnLst/>
              <a:rect l="l" t="t" r="r" b="b"/>
              <a:pathLst>
                <a:path w="278" h="255" extrusionOk="0">
                  <a:moveTo>
                    <a:pt x="132" y="0"/>
                  </a:moveTo>
                  <a:cubicBezTo>
                    <a:pt x="94" y="7"/>
                    <a:pt x="46" y="19"/>
                    <a:pt x="57" y="67"/>
                  </a:cubicBezTo>
                  <a:cubicBezTo>
                    <a:pt x="68" y="124"/>
                    <a:pt x="15" y="135"/>
                    <a:pt x="1" y="169"/>
                  </a:cubicBezTo>
                  <a:cubicBezTo>
                    <a:pt x="12" y="164"/>
                    <a:pt x="23" y="161"/>
                    <a:pt x="31" y="161"/>
                  </a:cubicBezTo>
                  <a:cubicBezTo>
                    <a:pt x="60" y="161"/>
                    <a:pt x="79" y="183"/>
                    <a:pt x="83" y="221"/>
                  </a:cubicBezTo>
                  <a:cubicBezTo>
                    <a:pt x="101" y="214"/>
                    <a:pt x="124" y="209"/>
                    <a:pt x="143" y="209"/>
                  </a:cubicBezTo>
                  <a:cubicBezTo>
                    <a:pt x="191" y="209"/>
                    <a:pt x="232" y="232"/>
                    <a:pt x="274" y="254"/>
                  </a:cubicBezTo>
                  <a:cubicBezTo>
                    <a:pt x="277" y="254"/>
                    <a:pt x="277" y="254"/>
                    <a:pt x="277" y="250"/>
                  </a:cubicBezTo>
                  <a:cubicBezTo>
                    <a:pt x="244" y="214"/>
                    <a:pt x="258" y="169"/>
                    <a:pt x="262" y="128"/>
                  </a:cubicBezTo>
                  <a:cubicBezTo>
                    <a:pt x="258" y="128"/>
                    <a:pt x="255" y="124"/>
                    <a:pt x="251" y="124"/>
                  </a:cubicBezTo>
                  <a:cubicBezTo>
                    <a:pt x="240" y="124"/>
                    <a:pt x="229" y="131"/>
                    <a:pt x="222" y="138"/>
                  </a:cubicBezTo>
                  <a:cubicBezTo>
                    <a:pt x="210" y="146"/>
                    <a:pt x="199" y="154"/>
                    <a:pt x="188" y="154"/>
                  </a:cubicBezTo>
                  <a:cubicBezTo>
                    <a:pt x="177" y="154"/>
                    <a:pt x="165" y="146"/>
                    <a:pt x="150" y="128"/>
                  </a:cubicBezTo>
                  <a:cubicBezTo>
                    <a:pt x="117" y="79"/>
                    <a:pt x="139" y="41"/>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11"/>
            <p:cNvSpPr/>
            <p:nvPr/>
          </p:nvSpPr>
          <p:spPr>
            <a:xfrm>
              <a:off x="-2242336" y="-908778"/>
              <a:ext cx="9120" cy="8977"/>
            </a:xfrm>
            <a:custGeom>
              <a:avLst/>
              <a:gdLst/>
              <a:ahLst/>
              <a:cxnLst/>
              <a:rect l="l" t="t" r="r" b="b"/>
              <a:pathLst>
                <a:path w="191" h="188" extrusionOk="0">
                  <a:moveTo>
                    <a:pt x="97" y="1"/>
                  </a:moveTo>
                  <a:cubicBezTo>
                    <a:pt x="64" y="1"/>
                    <a:pt x="30" y="23"/>
                    <a:pt x="0" y="42"/>
                  </a:cubicBezTo>
                  <a:cubicBezTo>
                    <a:pt x="8" y="110"/>
                    <a:pt x="8" y="180"/>
                    <a:pt x="97" y="188"/>
                  </a:cubicBezTo>
                  <a:cubicBezTo>
                    <a:pt x="104" y="188"/>
                    <a:pt x="113" y="184"/>
                    <a:pt x="120" y="180"/>
                  </a:cubicBezTo>
                  <a:cubicBezTo>
                    <a:pt x="176" y="143"/>
                    <a:pt x="191" y="83"/>
                    <a:pt x="154" y="31"/>
                  </a:cubicBezTo>
                  <a:cubicBezTo>
                    <a:pt x="135" y="8"/>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11"/>
            <p:cNvSpPr/>
            <p:nvPr/>
          </p:nvSpPr>
          <p:spPr>
            <a:xfrm>
              <a:off x="-2350346" y="-948029"/>
              <a:ext cx="11126" cy="8261"/>
            </a:xfrm>
            <a:custGeom>
              <a:avLst/>
              <a:gdLst/>
              <a:ahLst/>
              <a:cxnLst/>
              <a:rect l="l" t="t" r="r" b="b"/>
              <a:pathLst>
                <a:path w="233" h="173" extrusionOk="0">
                  <a:moveTo>
                    <a:pt x="150" y="0"/>
                  </a:moveTo>
                  <a:cubicBezTo>
                    <a:pt x="132" y="0"/>
                    <a:pt x="109" y="7"/>
                    <a:pt x="83" y="23"/>
                  </a:cubicBezTo>
                  <a:cubicBezTo>
                    <a:pt x="1" y="71"/>
                    <a:pt x="79" y="105"/>
                    <a:pt x="83" y="142"/>
                  </a:cubicBezTo>
                  <a:cubicBezTo>
                    <a:pt x="87" y="150"/>
                    <a:pt x="94" y="157"/>
                    <a:pt x="98" y="161"/>
                  </a:cubicBezTo>
                  <a:cubicBezTo>
                    <a:pt x="116" y="169"/>
                    <a:pt x="139" y="173"/>
                    <a:pt x="158" y="173"/>
                  </a:cubicBezTo>
                  <a:cubicBezTo>
                    <a:pt x="168" y="173"/>
                    <a:pt x="180" y="173"/>
                    <a:pt x="191" y="169"/>
                  </a:cubicBezTo>
                  <a:lnTo>
                    <a:pt x="195" y="169"/>
                  </a:lnTo>
                  <a:cubicBezTo>
                    <a:pt x="199" y="135"/>
                    <a:pt x="232" y="109"/>
                    <a:pt x="221" y="68"/>
                  </a:cubicBezTo>
                  <a:cubicBezTo>
                    <a:pt x="206" y="23"/>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11"/>
            <p:cNvSpPr/>
            <p:nvPr/>
          </p:nvSpPr>
          <p:spPr>
            <a:xfrm>
              <a:off x="-2260720" y="-894310"/>
              <a:ext cx="9837" cy="10553"/>
            </a:xfrm>
            <a:custGeom>
              <a:avLst/>
              <a:gdLst/>
              <a:ahLst/>
              <a:cxnLst/>
              <a:rect l="l" t="t" r="r" b="b"/>
              <a:pathLst>
                <a:path w="206" h="221" extrusionOk="0">
                  <a:moveTo>
                    <a:pt x="127" y="0"/>
                  </a:moveTo>
                  <a:cubicBezTo>
                    <a:pt x="4" y="83"/>
                    <a:pt x="1" y="94"/>
                    <a:pt x="82" y="202"/>
                  </a:cubicBezTo>
                  <a:cubicBezTo>
                    <a:pt x="86" y="206"/>
                    <a:pt x="90" y="214"/>
                    <a:pt x="97" y="217"/>
                  </a:cubicBezTo>
                  <a:lnTo>
                    <a:pt x="97" y="221"/>
                  </a:lnTo>
                  <a:cubicBezTo>
                    <a:pt x="105" y="217"/>
                    <a:pt x="113" y="217"/>
                    <a:pt x="120" y="214"/>
                  </a:cubicBezTo>
                  <a:cubicBezTo>
                    <a:pt x="120" y="147"/>
                    <a:pt x="198" y="121"/>
                    <a:pt x="206" y="57"/>
                  </a:cubicBezTo>
                  <a:cubicBezTo>
                    <a:pt x="187" y="26"/>
                    <a:pt x="158" y="12"/>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11"/>
            <p:cNvSpPr/>
            <p:nvPr/>
          </p:nvSpPr>
          <p:spPr>
            <a:xfrm>
              <a:off x="-2295911" y="-930170"/>
              <a:ext cx="9311" cy="7353"/>
            </a:xfrm>
            <a:custGeom>
              <a:avLst/>
              <a:gdLst/>
              <a:ahLst/>
              <a:cxnLst/>
              <a:rect l="l" t="t" r="r" b="b"/>
              <a:pathLst>
                <a:path w="195" h="154" extrusionOk="0">
                  <a:moveTo>
                    <a:pt x="98" y="0"/>
                  </a:moveTo>
                  <a:cubicBezTo>
                    <a:pt x="87" y="0"/>
                    <a:pt x="75" y="4"/>
                    <a:pt x="60" y="8"/>
                  </a:cubicBezTo>
                  <a:cubicBezTo>
                    <a:pt x="1" y="49"/>
                    <a:pt x="27" y="94"/>
                    <a:pt x="68" y="127"/>
                  </a:cubicBezTo>
                  <a:cubicBezTo>
                    <a:pt x="87" y="146"/>
                    <a:pt x="105" y="154"/>
                    <a:pt x="124" y="154"/>
                  </a:cubicBezTo>
                  <a:cubicBezTo>
                    <a:pt x="150" y="154"/>
                    <a:pt x="177" y="131"/>
                    <a:pt x="195" y="97"/>
                  </a:cubicBezTo>
                  <a:cubicBezTo>
                    <a:pt x="184" y="34"/>
                    <a:pt x="15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11"/>
            <p:cNvSpPr/>
            <p:nvPr/>
          </p:nvSpPr>
          <p:spPr>
            <a:xfrm>
              <a:off x="-2327856" y="-922005"/>
              <a:ext cx="7544" cy="7401"/>
            </a:xfrm>
            <a:custGeom>
              <a:avLst/>
              <a:gdLst/>
              <a:ahLst/>
              <a:cxnLst/>
              <a:rect l="l" t="t" r="r" b="b"/>
              <a:pathLst>
                <a:path w="158" h="155" extrusionOk="0">
                  <a:moveTo>
                    <a:pt x="94" y="1"/>
                  </a:moveTo>
                  <a:cubicBezTo>
                    <a:pt x="11" y="12"/>
                    <a:pt x="1" y="28"/>
                    <a:pt x="30" y="132"/>
                  </a:cubicBezTo>
                  <a:cubicBezTo>
                    <a:pt x="75" y="143"/>
                    <a:pt x="101" y="154"/>
                    <a:pt x="120" y="154"/>
                  </a:cubicBezTo>
                  <a:cubicBezTo>
                    <a:pt x="150" y="154"/>
                    <a:pt x="154" y="128"/>
                    <a:pt x="158" y="61"/>
                  </a:cubicBezTo>
                  <a:cubicBezTo>
                    <a:pt x="150" y="28"/>
                    <a:pt x="146"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11"/>
            <p:cNvSpPr/>
            <p:nvPr/>
          </p:nvSpPr>
          <p:spPr>
            <a:xfrm>
              <a:off x="-2249498" y="-893069"/>
              <a:ext cx="9359" cy="5587"/>
            </a:xfrm>
            <a:custGeom>
              <a:avLst/>
              <a:gdLst/>
              <a:ahLst/>
              <a:cxnLst/>
              <a:rect l="l" t="t" r="r" b="b"/>
              <a:pathLst>
                <a:path w="196" h="117" extrusionOk="0">
                  <a:moveTo>
                    <a:pt x="124" y="0"/>
                  </a:moveTo>
                  <a:cubicBezTo>
                    <a:pt x="80" y="0"/>
                    <a:pt x="38" y="23"/>
                    <a:pt x="1" y="50"/>
                  </a:cubicBezTo>
                  <a:cubicBezTo>
                    <a:pt x="4" y="72"/>
                    <a:pt x="4" y="95"/>
                    <a:pt x="8" y="117"/>
                  </a:cubicBezTo>
                  <a:cubicBezTo>
                    <a:pt x="19" y="112"/>
                    <a:pt x="27" y="112"/>
                    <a:pt x="35" y="112"/>
                  </a:cubicBezTo>
                  <a:cubicBezTo>
                    <a:pt x="45" y="102"/>
                    <a:pt x="57" y="90"/>
                    <a:pt x="68" y="76"/>
                  </a:cubicBezTo>
                  <a:cubicBezTo>
                    <a:pt x="83" y="102"/>
                    <a:pt x="97" y="109"/>
                    <a:pt x="113" y="109"/>
                  </a:cubicBezTo>
                  <a:cubicBezTo>
                    <a:pt x="124" y="109"/>
                    <a:pt x="139" y="102"/>
                    <a:pt x="154" y="95"/>
                  </a:cubicBezTo>
                  <a:cubicBezTo>
                    <a:pt x="165" y="90"/>
                    <a:pt x="180" y="83"/>
                    <a:pt x="195" y="83"/>
                  </a:cubicBezTo>
                  <a:cubicBezTo>
                    <a:pt x="192" y="60"/>
                    <a:pt x="187" y="38"/>
                    <a:pt x="184" y="16"/>
                  </a:cubicBezTo>
                  <a:cubicBezTo>
                    <a:pt x="161" y="5"/>
                    <a:pt x="142"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11"/>
            <p:cNvSpPr/>
            <p:nvPr/>
          </p:nvSpPr>
          <p:spPr>
            <a:xfrm>
              <a:off x="-2286791" y="-864180"/>
              <a:ext cx="13418" cy="5825"/>
            </a:xfrm>
            <a:custGeom>
              <a:avLst/>
              <a:gdLst/>
              <a:ahLst/>
              <a:cxnLst/>
              <a:rect l="l" t="t" r="r" b="b"/>
              <a:pathLst>
                <a:path w="281" h="122" extrusionOk="0">
                  <a:moveTo>
                    <a:pt x="102" y="1"/>
                  </a:moveTo>
                  <a:cubicBezTo>
                    <a:pt x="67" y="1"/>
                    <a:pt x="34" y="39"/>
                    <a:pt x="0" y="61"/>
                  </a:cubicBezTo>
                  <a:cubicBezTo>
                    <a:pt x="15" y="91"/>
                    <a:pt x="34" y="99"/>
                    <a:pt x="60" y="99"/>
                  </a:cubicBezTo>
                  <a:cubicBezTo>
                    <a:pt x="75" y="99"/>
                    <a:pt x="90" y="95"/>
                    <a:pt x="109" y="91"/>
                  </a:cubicBezTo>
                  <a:cubicBezTo>
                    <a:pt x="124" y="87"/>
                    <a:pt x="143" y="83"/>
                    <a:pt x="157" y="83"/>
                  </a:cubicBezTo>
                  <a:cubicBezTo>
                    <a:pt x="176" y="83"/>
                    <a:pt x="191" y="91"/>
                    <a:pt x="198" y="121"/>
                  </a:cubicBezTo>
                  <a:cubicBezTo>
                    <a:pt x="281" y="95"/>
                    <a:pt x="191" y="57"/>
                    <a:pt x="206" y="28"/>
                  </a:cubicBezTo>
                  <a:lnTo>
                    <a:pt x="206" y="28"/>
                  </a:lnTo>
                  <a:cubicBezTo>
                    <a:pt x="195" y="31"/>
                    <a:pt x="172" y="42"/>
                    <a:pt x="169" y="42"/>
                  </a:cubicBezTo>
                  <a:cubicBezTo>
                    <a:pt x="143" y="13"/>
                    <a:pt x="124"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11"/>
            <p:cNvSpPr/>
            <p:nvPr/>
          </p:nvSpPr>
          <p:spPr>
            <a:xfrm>
              <a:off x="-2314104" y="-891111"/>
              <a:ext cx="7401" cy="6494"/>
            </a:xfrm>
            <a:custGeom>
              <a:avLst/>
              <a:gdLst/>
              <a:ahLst/>
              <a:cxnLst/>
              <a:rect l="l" t="t" r="r" b="b"/>
              <a:pathLst>
                <a:path w="155" h="136" extrusionOk="0">
                  <a:moveTo>
                    <a:pt x="154" y="16"/>
                  </a:moveTo>
                  <a:cubicBezTo>
                    <a:pt x="154" y="19"/>
                    <a:pt x="150" y="19"/>
                    <a:pt x="150" y="23"/>
                  </a:cubicBezTo>
                  <a:cubicBezTo>
                    <a:pt x="150" y="23"/>
                    <a:pt x="154" y="19"/>
                    <a:pt x="154" y="16"/>
                  </a:cubicBezTo>
                  <a:close/>
                  <a:moveTo>
                    <a:pt x="146" y="1"/>
                  </a:moveTo>
                  <a:cubicBezTo>
                    <a:pt x="132" y="1"/>
                    <a:pt x="116" y="4"/>
                    <a:pt x="101" y="9"/>
                  </a:cubicBezTo>
                  <a:cubicBezTo>
                    <a:pt x="46" y="12"/>
                    <a:pt x="11" y="45"/>
                    <a:pt x="1" y="98"/>
                  </a:cubicBezTo>
                  <a:cubicBezTo>
                    <a:pt x="42" y="116"/>
                    <a:pt x="90" y="106"/>
                    <a:pt x="135" y="135"/>
                  </a:cubicBezTo>
                  <a:cubicBezTo>
                    <a:pt x="142" y="102"/>
                    <a:pt x="150" y="76"/>
                    <a:pt x="154" y="45"/>
                  </a:cubicBezTo>
                  <a:cubicBezTo>
                    <a:pt x="154" y="38"/>
                    <a:pt x="150" y="31"/>
                    <a:pt x="150" y="23"/>
                  </a:cubicBezTo>
                  <a:cubicBezTo>
                    <a:pt x="150" y="16"/>
                    <a:pt x="146" y="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11"/>
            <p:cNvSpPr/>
            <p:nvPr/>
          </p:nvSpPr>
          <p:spPr>
            <a:xfrm>
              <a:off x="-2344998" y="-940007"/>
              <a:ext cx="8643" cy="7544"/>
            </a:xfrm>
            <a:custGeom>
              <a:avLst/>
              <a:gdLst/>
              <a:ahLst/>
              <a:cxnLst/>
              <a:rect l="l" t="t" r="r" b="b"/>
              <a:pathLst>
                <a:path w="181" h="158" extrusionOk="0">
                  <a:moveTo>
                    <a:pt x="79" y="1"/>
                  </a:moveTo>
                  <a:cubicBezTo>
                    <a:pt x="56" y="31"/>
                    <a:pt x="49" y="75"/>
                    <a:pt x="1" y="86"/>
                  </a:cubicBezTo>
                  <a:cubicBezTo>
                    <a:pt x="38" y="98"/>
                    <a:pt x="42" y="158"/>
                    <a:pt x="75" y="158"/>
                  </a:cubicBezTo>
                  <a:lnTo>
                    <a:pt x="75" y="153"/>
                  </a:lnTo>
                  <a:cubicBezTo>
                    <a:pt x="120" y="150"/>
                    <a:pt x="124" y="91"/>
                    <a:pt x="154" y="64"/>
                  </a:cubicBezTo>
                  <a:cubicBezTo>
                    <a:pt x="161" y="53"/>
                    <a:pt x="173" y="41"/>
                    <a:pt x="180" y="27"/>
                  </a:cubicBezTo>
                  <a:lnTo>
                    <a:pt x="180" y="27"/>
                  </a:lnTo>
                  <a:cubicBezTo>
                    <a:pt x="173" y="31"/>
                    <a:pt x="169" y="31"/>
                    <a:pt x="161" y="31"/>
                  </a:cubicBezTo>
                  <a:cubicBezTo>
                    <a:pt x="132" y="31"/>
                    <a:pt x="109" y="5"/>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11"/>
            <p:cNvSpPr/>
            <p:nvPr/>
          </p:nvSpPr>
          <p:spPr>
            <a:xfrm>
              <a:off x="-2341035" y="-944830"/>
              <a:ext cx="7879" cy="6303"/>
            </a:xfrm>
            <a:custGeom>
              <a:avLst/>
              <a:gdLst/>
              <a:ahLst/>
              <a:cxnLst/>
              <a:rect l="l" t="t" r="r" b="b"/>
              <a:pathLst>
                <a:path w="165" h="132" extrusionOk="0">
                  <a:moveTo>
                    <a:pt x="26" y="1"/>
                  </a:moveTo>
                  <a:cubicBezTo>
                    <a:pt x="37" y="42"/>
                    <a:pt x="4" y="68"/>
                    <a:pt x="0" y="102"/>
                  </a:cubicBezTo>
                  <a:cubicBezTo>
                    <a:pt x="26" y="106"/>
                    <a:pt x="49" y="132"/>
                    <a:pt x="78" y="132"/>
                  </a:cubicBezTo>
                  <a:cubicBezTo>
                    <a:pt x="86" y="132"/>
                    <a:pt x="90" y="132"/>
                    <a:pt x="97" y="128"/>
                  </a:cubicBezTo>
                  <a:cubicBezTo>
                    <a:pt x="165" y="19"/>
                    <a:pt x="165" y="19"/>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11"/>
            <p:cNvSpPr/>
            <p:nvPr/>
          </p:nvSpPr>
          <p:spPr>
            <a:xfrm>
              <a:off x="-2315155" y="-888962"/>
              <a:ext cx="10553" cy="6303"/>
            </a:xfrm>
            <a:custGeom>
              <a:avLst/>
              <a:gdLst/>
              <a:ahLst/>
              <a:cxnLst/>
              <a:rect l="l" t="t" r="r" b="b"/>
              <a:pathLst>
                <a:path w="221" h="132" extrusionOk="0">
                  <a:moveTo>
                    <a:pt x="176" y="0"/>
                  </a:moveTo>
                  <a:cubicBezTo>
                    <a:pt x="172" y="31"/>
                    <a:pt x="164" y="57"/>
                    <a:pt x="157" y="90"/>
                  </a:cubicBezTo>
                  <a:cubicBezTo>
                    <a:pt x="112" y="61"/>
                    <a:pt x="64" y="71"/>
                    <a:pt x="23" y="53"/>
                  </a:cubicBezTo>
                  <a:cubicBezTo>
                    <a:pt x="15" y="53"/>
                    <a:pt x="7" y="57"/>
                    <a:pt x="0" y="57"/>
                  </a:cubicBezTo>
                  <a:cubicBezTo>
                    <a:pt x="19" y="87"/>
                    <a:pt x="49" y="105"/>
                    <a:pt x="78" y="121"/>
                  </a:cubicBezTo>
                  <a:cubicBezTo>
                    <a:pt x="94" y="128"/>
                    <a:pt x="109" y="131"/>
                    <a:pt x="127" y="131"/>
                  </a:cubicBezTo>
                  <a:cubicBezTo>
                    <a:pt x="154" y="131"/>
                    <a:pt x="176" y="121"/>
                    <a:pt x="194" y="98"/>
                  </a:cubicBezTo>
                  <a:cubicBezTo>
                    <a:pt x="221" y="64"/>
                    <a:pt x="221" y="26"/>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11"/>
            <p:cNvSpPr/>
            <p:nvPr/>
          </p:nvSpPr>
          <p:spPr>
            <a:xfrm>
              <a:off x="-2255037" y="-891636"/>
              <a:ext cx="5921" cy="8643"/>
            </a:xfrm>
            <a:custGeom>
              <a:avLst/>
              <a:gdLst/>
              <a:ahLst/>
              <a:cxnLst/>
              <a:rect l="l" t="t" r="r" b="b"/>
              <a:pathLst>
                <a:path w="124" h="181" extrusionOk="0">
                  <a:moveTo>
                    <a:pt x="87" y="1"/>
                  </a:moveTo>
                  <a:cubicBezTo>
                    <a:pt x="79" y="65"/>
                    <a:pt x="1" y="91"/>
                    <a:pt x="1" y="158"/>
                  </a:cubicBezTo>
                  <a:cubicBezTo>
                    <a:pt x="20" y="169"/>
                    <a:pt x="34" y="180"/>
                    <a:pt x="49" y="180"/>
                  </a:cubicBezTo>
                  <a:cubicBezTo>
                    <a:pt x="65" y="180"/>
                    <a:pt x="75" y="169"/>
                    <a:pt x="79" y="132"/>
                  </a:cubicBezTo>
                  <a:cubicBezTo>
                    <a:pt x="79" y="117"/>
                    <a:pt x="109" y="101"/>
                    <a:pt x="124" y="87"/>
                  </a:cubicBezTo>
                  <a:cubicBezTo>
                    <a:pt x="120" y="65"/>
                    <a:pt x="120" y="42"/>
                    <a:pt x="117" y="20"/>
                  </a:cubicBezTo>
                  <a:cubicBezTo>
                    <a:pt x="109" y="8"/>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11"/>
            <p:cNvSpPr/>
            <p:nvPr/>
          </p:nvSpPr>
          <p:spPr>
            <a:xfrm>
              <a:off x="-2320359" y="-894501"/>
              <a:ext cx="11126" cy="8261"/>
            </a:xfrm>
            <a:custGeom>
              <a:avLst/>
              <a:gdLst/>
              <a:ahLst/>
              <a:cxnLst/>
              <a:rect l="l" t="t" r="r" b="b"/>
              <a:pathLst>
                <a:path w="233" h="173" extrusionOk="0">
                  <a:moveTo>
                    <a:pt x="146" y="1"/>
                  </a:moveTo>
                  <a:lnTo>
                    <a:pt x="146" y="1"/>
                  </a:lnTo>
                  <a:cubicBezTo>
                    <a:pt x="173" y="42"/>
                    <a:pt x="168" y="80"/>
                    <a:pt x="116" y="98"/>
                  </a:cubicBezTo>
                  <a:cubicBezTo>
                    <a:pt x="79" y="109"/>
                    <a:pt x="42" y="113"/>
                    <a:pt x="4" y="120"/>
                  </a:cubicBezTo>
                  <a:lnTo>
                    <a:pt x="1" y="120"/>
                  </a:lnTo>
                  <a:cubicBezTo>
                    <a:pt x="38" y="139"/>
                    <a:pt x="72" y="158"/>
                    <a:pt x="109" y="173"/>
                  </a:cubicBezTo>
                  <a:cubicBezTo>
                    <a:pt x="116" y="173"/>
                    <a:pt x="124" y="169"/>
                    <a:pt x="132" y="169"/>
                  </a:cubicBezTo>
                  <a:cubicBezTo>
                    <a:pt x="142" y="116"/>
                    <a:pt x="177" y="83"/>
                    <a:pt x="232" y="80"/>
                  </a:cubicBezTo>
                  <a:cubicBezTo>
                    <a:pt x="206" y="49"/>
                    <a:pt x="191" y="8"/>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11"/>
            <p:cNvSpPr/>
            <p:nvPr/>
          </p:nvSpPr>
          <p:spPr>
            <a:xfrm>
              <a:off x="-2266975" y="-913219"/>
              <a:ext cx="10935" cy="5205"/>
            </a:xfrm>
            <a:custGeom>
              <a:avLst/>
              <a:gdLst/>
              <a:ahLst/>
              <a:cxnLst/>
              <a:rect l="l" t="t" r="r" b="b"/>
              <a:pathLst>
                <a:path w="229" h="109" extrusionOk="0">
                  <a:moveTo>
                    <a:pt x="228" y="1"/>
                  </a:moveTo>
                  <a:lnTo>
                    <a:pt x="228" y="1"/>
                  </a:lnTo>
                  <a:cubicBezTo>
                    <a:pt x="199" y="8"/>
                    <a:pt x="172" y="15"/>
                    <a:pt x="142" y="19"/>
                  </a:cubicBezTo>
                  <a:cubicBezTo>
                    <a:pt x="142" y="53"/>
                    <a:pt x="132" y="72"/>
                    <a:pt x="105" y="72"/>
                  </a:cubicBezTo>
                  <a:cubicBezTo>
                    <a:pt x="97" y="72"/>
                    <a:pt x="94" y="72"/>
                    <a:pt x="87" y="68"/>
                  </a:cubicBezTo>
                  <a:cubicBezTo>
                    <a:pt x="56" y="63"/>
                    <a:pt x="30" y="53"/>
                    <a:pt x="1" y="46"/>
                  </a:cubicBezTo>
                  <a:lnTo>
                    <a:pt x="1" y="46"/>
                  </a:lnTo>
                  <a:cubicBezTo>
                    <a:pt x="8" y="72"/>
                    <a:pt x="23" y="90"/>
                    <a:pt x="53" y="101"/>
                  </a:cubicBezTo>
                  <a:cubicBezTo>
                    <a:pt x="68" y="105"/>
                    <a:pt x="82" y="108"/>
                    <a:pt x="97" y="108"/>
                  </a:cubicBezTo>
                  <a:cubicBezTo>
                    <a:pt x="161" y="108"/>
                    <a:pt x="191" y="49"/>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11"/>
            <p:cNvSpPr/>
            <p:nvPr/>
          </p:nvSpPr>
          <p:spPr>
            <a:xfrm>
              <a:off x="-2256088" y="-926446"/>
              <a:ext cx="6828" cy="13275"/>
            </a:xfrm>
            <a:custGeom>
              <a:avLst/>
              <a:gdLst/>
              <a:ahLst/>
              <a:cxnLst/>
              <a:rect l="l" t="t" r="r" b="b"/>
              <a:pathLst>
                <a:path w="143" h="278" extrusionOk="0">
                  <a:moveTo>
                    <a:pt x="90" y="0"/>
                  </a:moveTo>
                  <a:lnTo>
                    <a:pt x="90" y="0"/>
                  </a:lnTo>
                  <a:cubicBezTo>
                    <a:pt x="128" y="116"/>
                    <a:pt x="75" y="199"/>
                    <a:pt x="0" y="278"/>
                  </a:cubicBezTo>
                  <a:cubicBezTo>
                    <a:pt x="97" y="278"/>
                    <a:pt x="87" y="176"/>
                    <a:pt x="139" y="135"/>
                  </a:cubicBezTo>
                  <a:cubicBezTo>
                    <a:pt x="123" y="90"/>
                    <a:pt x="142" y="35"/>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11"/>
            <p:cNvSpPr/>
            <p:nvPr/>
          </p:nvSpPr>
          <p:spPr>
            <a:xfrm>
              <a:off x="-2307515" y="-896268"/>
              <a:ext cx="5062" cy="6303"/>
            </a:xfrm>
            <a:custGeom>
              <a:avLst/>
              <a:gdLst/>
              <a:ahLst/>
              <a:cxnLst/>
              <a:rect l="l" t="t" r="r" b="b"/>
              <a:pathLst>
                <a:path w="106" h="132" extrusionOk="0">
                  <a:moveTo>
                    <a:pt x="75" y="0"/>
                  </a:moveTo>
                  <a:cubicBezTo>
                    <a:pt x="34" y="0"/>
                    <a:pt x="20" y="34"/>
                    <a:pt x="1" y="64"/>
                  </a:cubicBezTo>
                  <a:cubicBezTo>
                    <a:pt x="1" y="79"/>
                    <a:pt x="4" y="94"/>
                    <a:pt x="8" y="109"/>
                  </a:cubicBezTo>
                  <a:cubicBezTo>
                    <a:pt x="8" y="117"/>
                    <a:pt x="12" y="124"/>
                    <a:pt x="12" y="131"/>
                  </a:cubicBezTo>
                  <a:cubicBezTo>
                    <a:pt x="12" y="127"/>
                    <a:pt x="16" y="127"/>
                    <a:pt x="16" y="124"/>
                  </a:cubicBezTo>
                  <a:cubicBezTo>
                    <a:pt x="49" y="90"/>
                    <a:pt x="106" y="6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11"/>
            <p:cNvSpPr/>
            <p:nvPr/>
          </p:nvSpPr>
          <p:spPr>
            <a:xfrm>
              <a:off x="-2337645" y="-925730"/>
              <a:ext cx="4154" cy="3629"/>
            </a:xfrm>
            <a:custGeom>
              <a:avLst/>
              <a:gdLst/>
              <a:ahLst/>
              <a:cxnLst/>
              <a:rect l="l" t="t" r="r" b="b"/>
              <a:pathLst>
                <a:path w="87" h="76" extrusionOk="0">
                  <a:moveTo>
                    <a:pt x="33" y="1"/>
                  </a:moveTo>
                  <a:cubicBezTo>
                    <a:pt x="19" y="8"/>
                    <a:pt x="0" y="16"/>
                    <a:pt x="7" y="42"/>
                  </a:cubicBezTo>
                  <a:cubicBezTo>
                    <a:pt x="15" y="56"/>
                    <a:pt x="26" y="75"/>
                    <a:pt x="49" y="75"/>
                  </a:cubicBezTo>
                  <a:lnTo>
                    <a:pt x="56" y="75"/>
                  </a:lnTo>
                  <a:cubicBezTo>
                    <a:pt x="78" y="72"/>
                    <a:pt x="86" y="56"/>
                    <a:pt x="82" y="34"/>
                  </a:cubicBezTo>
                  <a:cubicBezTo>
                    <a:pt x="75" y="16"/>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11"/>
            <p:cNvSpPr/>
            <p:nvPr/>
          </p:nvSpPr>
          <p:spPr>
            <a:xfrm>
              <a:off x="-2293046" y="-931651"/>
              <a:ext cx="8070" cy="6160"/>
            </a:xfrm>
            <a:custGeom>
              <a:avLst/>
              <a:gdLst/>
              <a:ahLst/>
              <a:cxnLst/>
              <a:rect l="l" t="t" r="r" b="b"/>
              <a:pathLst>
                <a:path w="169" h="129" extrusionOk="0">
                  <a:moveTo>
                    <a:pt x="57" y="1"/>
                  </a:moveTo>
                  <a:cubicBezTo>
                    <a:pt x="34" y="1"/>
                    <a:pt x="15" y="13"/>
                    <a:pt x="0" y="39"/>
                  </a:cubicBezTo>
                  <a:cubicBezTo>
                    <a:pt x="15" y="35"/>
                    <a:pt x="27" y="31"/>
                    <a:pt x="38" y="31"/>
                  </a:cubicBezTo>
                  <a:cubicBezTo>
                    <a:pt x="94" y="31"/>
                    <a:pt x="124" y="65"/>
                    <a:pt x="135" y="128"/>
                  </a:cubicBezTo>
                  <a:cubicBezTo>
                    <a:pt x="169" y="83"/>
                    <a:pt x="150" y="50"/>
                    <a:pt x="109" y="23"/>
                  </a:cubicBezTo>
                  <a:cubicBezTo>
                    <a:pt x="90" y="9"/>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11"/>
            <p:cNvSpPr/>
            <p:nvPr/>
          </p:nvSpPr>
          <p:spPr>
            <a:xfrm>
              <a:off x="-2333395" y="-893260"/>
              <a:ext cx="3963" cy="3820"/>
            </a:xfrm>
            <a:custGeom>
              <a:avLst/>
              <a:gdLst/>
              <a:ahLst/>
              <a:cxnLst/>
              <a:rect l="l" t="t" r="r" b="b"/>
              <a:pathLst>
                <a:path w="83" h="80" extrusionOk="0">
                  <a:moveTo>
                    <a:pt x="31" y="1"/>
                  </a:moveTo>
                  <a:cubicBezTo>
                    <a:pt x="23" y="1"/>
                    <a:pt x="12" y="4"/>
                    <a:pt x="1" y="9"/>
                  </a:cubicBezTo>
                  <a:cubicBezTo>
                    <a:pt x="12" y="57"/>
                    <a:pt x="23" y="80"/>
                    <a:pt x="38" y="80"/>
                  </a:cubicBezTo>
                  <a:cubicBezTo>
                    <a:pt x="49" y="80"/>
                    <a:pt x="65" y="72"/>
                    <a:pt x="83" y="61"/>
                  </a:cubicBezTo>
                  <a:cubicBezTo>
                    <a:pt x="79" y="23"/>
                    <a:pt x="60"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11"/>
            <p:cNvSpPr/>
            <p:nvPr/>
          </p:nvSpPr>
          <p:spPr>
            <a:xfrm>
              <a:off x="-2243577" y="-906773"/>
              <a:ext cx="5921" cy="7163"/>
            </a:xfrm>
            <a:custGeom>
              <a:avLst/>
              <a:gdLst/>
              <a:ahLst/>
              <a:cxnLst/>
              <a:rect l="l" t="t" r="r" b="b"/>
              <a:pathLst>
                <a:path w="124" h="150" extrusionOk="0">
                  <a:moveTo>
                    <a:pt x="26" y="0"/>
                  </a:moveTo>
                  <a:cubicBezTo>
                    <a:pt x="0" y="112"/>
                    <a:pt x="15" y="149"/>
                    <a:pt x="90" y="149"/>
                  </a:cubicBezTo>
                  <a:cubicBezTo>
                    <a:pt x="97" y="149"/>
                    <a:pt x="113" y="149"/>
                    <a:pt x="123" y="146"/>
                  </a:cubicBezTo>
                  <a:cubicBezTo>
                    <a:pt x="34" y="138"/>
                    <a:pt x="34" y="6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11"/>
            <p:cNvSpPr/>
            <p:nvPr/>
          </p:nvSpPr>
          <p:spPr>
            <a:xfrm>
              <a:off x="-2309663" y="-897509"/>
              <a:ext cx="6160" cy="4298"/>
            </a:xfrm>
            <a:custGeom>
              <a:avLst/>
              <a:gdLst/>
              <a:ahLst/>
              <a:cxnLst/>
              <a:rect l="l" t="t" r="r" b="b"/>
              <a:pathLst>
                <a:path w="129" h="90" extrusionOk="0">
                  <a:moveTo>
                    <a:pt x="124" y="0"/>
                  </a:moveTo>
                  <a:cubicBezTo>
                    <a:pt x="1" y="8"/>
                    <a:pt x="1" y="8"/>
                    <a:pt x="46" y="90"/>
                  </a:cubicBezTo>
                  <a:cubicBezTo>
                    <a:pt x="65" y="60"/>
                    <a:pt x="79" y="26"/>
                    <a:pt x="120" y="26"/>
                  </a:cubicBezTo>
                  <a:lnTo>
                    <a:pt x="128" y="26"/>
                  </a:lnTo>
                  <a:cubicBezTo>
                    <a:pt x="124" y="19"/>
                    <a:pt x="124" y="1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11"/>
            <p:cNvSpPr/>
            <p:nvPr/>
          </p:nvSpPr>
          <p:spPr>
            <a:xfrm>
              <a:off x="-2345715" y="-940389"/>
              <a:ext cx="4488" cy="4536"/>
            </a:xfrm>
            <a:custGeom>
              <a:avLst/>
              <a:gdLst/>
              <a:ahLst/>
              <a:cxnLst/>
              <a:rect l="l" t="t" r="r" b="b"/>
              <a:pathLst>
                <a:path w="94" h="95" extrusionOk="0">
                  <a:moveTo>
                    <a:pt x="1" y="1"/>
                  </a:moveTo>
                  <a:lnTo>
                    <a:pt x="1" y="1"/>
                  </a:lnTo>
                  <a:cubicBezTo>
                    <a:pt x="4" y="31"/>
                    <a:pt x="12" y="65"/>
                    <a:pt x="16" y="94"/>
                  </a:cubicBezTo>
                  <a:cubicBezTo>
                    <a:pt x="64" y="83"/>
                    <a:pt x="71" y="39"/>
                    <a:pt x="94" y="9"/>
                  </a:cubicBezTo>
                  <a:lnTo>
                    <a:pt x="94" y="9"/>
                  </a:lnTo>
                  <a:cubicBezTo>
                    <a:pt x="83" y="13"/>
                    <a:pt x="71" y="13"/>
                    <a:pt x="61" y="13"/>
                  </a:cubicBezTo>
                  <a:cubicBezTo>
                    <a:pt x="42" y="13"/>
                    <a:pt x="19" y="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11"/>
            <p:cNvSpPr/>
            <p:nvPr/>
          </p:nvSpPr>
          <p:spPr>
            <a:xfrm>
              <a:off x="-2267357" y="-882898"/>
              <a:ext cx="5205" cy="5061"/>
            </a:xfrm>
            <a:custGeom>
              <a:avLst/>
              <a:gdLst/>
              <a:ahLst/>
              <a:cxnLst/>
              <a:rect l="l" t="t" r="r" b="b"/>
              <a:pathLst>
                <a:path w="109" h="106" extrusionOk="0">
                  <a:moveTo>
                    <a:pt x="0" y="1"/>
                  </a:moveTo>
                  <a:cubicBezTo>
                    <a:pt x="5" y="30"/>
                    <a:pt x="19" y="61"/>
                    <a:pt x="38" y="83"/>
                  </a:cubicBezTo>
                  <a:cubicBezTo>
                    <a:pt x="53" y="98"/>
                    <a:pt x="64" y="106"/>
                    <a:pt x="76" y="106"/>
                  </a:cubicBezTo>
                  <a:cubicBezTo>
                    <a:pt x="90" y="106"/>
                    <a:pt x="102" y="94"/>
                    <a:pt x="109" y="75"/>
                  </a:cubicBezTo>
                  <a:lnTo>
                    <a:pt x="109" y="72"/>
                  </a:lnTo>
                  <a:cubicBezTo>
                    <a:pt x="102" y="75"/>
                    <a:pt x="98" y="75"/>
                    <a:pt x="95" y="75"/>
                  </a:cubicBezTo>
                  <a:cubicBezTo>
                    <a:pt x="45" y="75"/>
                    <a:pt x="42"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11"/>
            <p:cNvSpPr/>
            <p:nvPr/>
          </p:nvSpPr>
          <p:spPr>
            <a:xfrm>
              <a:off x="-2423356" y="-838252"/>
              <a:ext cx="39680" cy="35717"/>
            </a:xfrm>
            <a:custGeom>
              <a:avLst/>
              <a:gdLst/>
              <a:ahLst/>
              <a:cxnLst/>
              <a:rect l="l" t="t" r="r" b="b"/>
              <a:pathLst>
                <a:path w="831" h="748" extrusionOk="0">
                  <a:moveTo>
                    <a:pt x="419" y="1"/>
                  </a:moveTo>
                  <a:cubicBezTo>
                    <a:pt x="408" y="4"/>
                    <a:pt x="393" y="11"/>
                    <a:pt x="386" y="27"/>
                  </a:cubicBezTo>
                  <a:cubicBezTo>
                    <a:pt x="334" y="139"/>
                    <a:pt x="281" y="191"/>
                    <a:pt x="203" y="191"/>
                  </a:cubicBezTo>
                  <a:cubicBezTo>
                    <a:pt x="154" y="191"/>
                    <a:pt x="101" y="172"/>
                    <a:pt x="34" y="135"/>
                  </a:cubicBezTo>
                  <a:cubicBezTo>
                    <a:pt x="23" y="127"/>
                    <a:pt x="12" y="131"/>
                    <a:pt x="1" y="127"/>
                  </a:cubicBezTo>
                  <a:lnTo>
                    <a:pt x="1" y="127"/>
                  </a:lnTo>
                  <a:cubicBezTo>
                    <a:pt x="5" y="142"/>
                    <a:pt x="8" y="165"/>
                    <a:pt x="15" y="168"/>
                  </a:cubicBezTo>
                  <a:cubicBezTo>
                    <a:pt x="146" y="213"/>
                    <a:pt x="199" y="318"/>
                    <a:pt x="251" y="438"/>
                  </a:cubicBezTo>
                  <a:cubicBezTo>
                    <a:pt x="289" y="539"/>
                    <a:pt x="405" y="584"/>
                    <a:pt x="457" y="681"/>
                  </a:cubicBezTo>
                  <a:cubicBezTo>
                    <a:pt x="453" y="651"/>
                    <a:pt x="446" y="621"/>
                    <a:pt x="438" y="591"/>
                  </a:cubicBezTo>
                  <a:cubicBezTo>
                    <a:pt x="341" y="400"/>
                    <a:pt x="427" y="360"/>
                    <a:pt x="572" y="318"/>
                  </a:cubicBezTo>
                  <a:cubicBezTo>
                    <a:pt x="580" y="318"/>
                    <a:pt x="584" y="315"/>
                    <a:pt x="591" y="315"/>
                  </a:cubicBezTo>
                  <a:lnTo>
                    <a:pt x="595" y="315"/>
                  </a:lnTo>
                  <a:cubicBezTo>
                    <a:pt x="614" y="318"/>
                    <a:pt x="729" y="475"/>
                    <a:pt x="722" y="498"/>
                  </a:cubicBezTo>
                  <a:cubicBezTo>
                    <a:pt x="711" y="543"/>
                    <a:pt x="722" y="587"/>
                    <a:pt x="729" y="632"/>
                  </a:cubicBezTo>
                  <a:cubicBezTo>
                    <a:pt x="696" y="639"/>
                    <a:pt x="670" y="643"/>
                    <a:pt x="640" y="651"/>
                  </a:cubicBezTo>
                  <a:cubicBezTo>
                    <a:pt x="621" y="677"/>
                    <a:pt x="595" y="684"/>
                    <a:pt x="572" y="684"/>
                  </a:cubicBezTo>
                  <a:cubicBezTo>
                    <a:pt x="558" y="684"/>
                    <a:pt x="546" y="681"/>
                    <a:pt x="531" y="681"/>
                  </a:cubicBezTo>
                  <a:cubicBezTo>
                    <a:pt x="520" y="681"/>
                    <a:pt x="505" y="677"/>
                    <a:pt x="494" y="677"/>
                  </a:cubicBezTo>
                  <a:lnTo>
                    <a:pt x="479" y="677"/>
                  </a:lnTo>
                  <a:cubicBezTo>
                    <a:pt x="528" y="726"/>
                    <a:pt x="572" y="748"/>
                    <a:pt x="614" y="748"/>
                  </a:cubicBezTo>
                  <a:cubicBezTo>
                    <a:pt x="640" y="748"/>
                    <a:pt x="662" y="741"/>
                    <a:pt x="688" y="722"/>
                  </a:cubicBezTo>
                  <a:cubicBezTo>
                    <a:pt x="733" y="691"/>
                    <a:pt x="767" y="639"/>
                    <a:pt x="805" y="598"/>
                  </a:cubicBezTo>
                  <a:cubicBezTo>
                    <a:pt x="831" y="572"/>
                    <a:pt x="760" y="553"/>
                    <a:pt x="755" y="517"/>
                  </a:cubicBezTo>
                  <a:cubicBezTo>
                    <a:pt x="755" y="508"/>
                    <a:pt x="752" y="501"/>
                    <a:pt x="752" y="494"/>
                  </a:cubicBezTo>
                  <a:cubicBezTo>
                    <a:pt x="786" y="427"/>
                    <a:pt x="745" y="363"/>
                    <a:pt x="737" y="296"/>
                  </a:cubicBezTo>
                  <a:cubicBezTo>
                    <a:pt x="711" y="307"/>
                    <a:pt x="707" y="348"/>
                    <a:pt x="666" y="351"/>
                  </a:cubicBezTo>
                  <a:cubicBezTo>
                    <a:pt x="666" y="299"/>
                    <a:pt x="655" y="247"/>
                    <a:pt x="726" y="229"/>
                  </a:cubicBezTo>
                  <a:cubicBezTo>
                    <a:pt x="688" y="203"/>
                    <a:pt x="651" y="198"/>
                    <a:pt x="614" y="198"/>
                  </a:cubicBezTo>
                  <a:lnTo>
                    <a:pt x="562" y="198"/>
                  </a:lnTo>
                  <a:cubicBezTo>
                    <a:pt x="543" y="203"/>
                    <a:pt x="528" y="203"/>
                    <a:pt x="509" y="203"/>
                  </a:cubicBezTo>
                  <a:cubicBezTo>
                    <a:pt x="483" y="203"/>
                    <a:pt x="457" y="198"/>
                    <a:pt x="434" y="191"/>
                  </a:cubicBezTo>
                  <a:lnTo>
                    <a:pt x="434" y="191"/>
                  </a:lnTo>
                  <a:cubicBezTo>
                    <a:pt x="434" y="203"/>
                    <a:pt x="438" y="213"/>
                    <a:pt x="441" y="225"/>
                  </a:cubicBezTo>
                  <a:cubicBezTo>
                    <a:pt x="441" y="243"/>
                    <a:pt x="453" y="270"/>
                    <a:pt x="427" y="281"/>
                  </a:cubicBezTo>
                  <a:lnTo>
                    <a:pt x="419" y="281"/>
                  </a:lnTo>
                  <a:cubicBezTo>
                    <a:pt x="412" y="281"/>
                    <a:pt x="401" y="277"/>
                    <a:pt x="397" y="270"/>
                  </a:cubicBezTo>
                  <a:cubicBezTo>
                    <a:pt x="374" y="247"/>
                    <a:pt x="397" y="229"/>
                    <a:pt x="408" y="213"/>
                  </a:cubicBezTo>
                  <a:cubicBezTo>
                    <a:pt x="415" y="206"/>
                    <a:pt x="423" y="198"/>
                    <a:pt x="434" y="191"/>
                  </a:cubicBezTo>
                  <a:cubicBezTo>
                    <a:pt x="405" y="127"/>
                    <a:pt x="405" y="63"/>
                    <a:pt x="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11"/>
            <p:cNvSpPr/>
            <p:nvPr/>
          </p:nvSpPr>
          <p:spPr>
            <a:xfrm>
              <a:off x="-2425457" y="-849186"/>
              <a:ext cx="22681" cy="20055"/>
            </a:xfrm>
            <a:custGeom>
              <a:avLst/>
              <a:gdLst/>
              <a:ahLst/>
              <a:cxnLst/>
              <a:rect l="l" t="t" r="r" b="b"/>
              <a:pathLst>
                <a:path w="475" h="420" extrusionOk="0">
                  <a:moveTo>
                    <a:pt x="183" y="1"/>
                  </a:moveTo>
                  <a:cubicBezTo>
                    <a:pt x="153" y="1"/>
                    <a:pt x="127" y="13"/>
                    <a:pt x="101" y="50"/>
                  </a:cubicBezTo>
                  <a:cubicBezTo>
                    <a:pt x="26" y="147"/>
                    <a:pt x="0" y="244"/>
                    <a:pt x="45" y="356"/>
                  </a:cubicBezTo>
                  <a:cubicBezTo>
                    <a:pt x="56" y="360"/>
                    <a:pt x="67" y="356"/>
                    <a:pt x="78" y="364"/>
                  </a:cubicBezTo>
                  <a:cubicBezTo>
                    <a:pt x="145" y="401"/>
                    <a:pt x="198" y="420"/>
                    <a:pt x="247" y="420"/>
                  </a:cubicBezTo>
                  <a:cubicBezTo>
                    <a:pt x="325" y="420"/>
                    <a:pt x="378" y="368"/>
                    <a:pt x="430" y="256"/>
                  </a:cubicBezTo>
                  <a:cubicBezTo>
                    <a:pt x="437" y="240"/>
                    <a:pt x="452" y="233"/>
                    <a:pt x="463" y="230"/>
                  </a:cubicBezTo>
                  <a:cubicBezTo>
                    <a:pt x="467" y="218"/>
                    <a:pt x="475" y="203"/>
                    <a:pt x="471" y="196"/>
                  </a:cubicBezTo>
                  <a:cubicBezTo>
                    <a:pt x="445" y="154"/>
                    <a:pt x="396" y="121"/>
                    <a:pt x="441" y="65"/>
                  </a:cubicBezTo>
                  <a:cubicBezTo>
                    <a:pt x="396" y="42"/>
                    <a:pt x="336" y="57"/>
                    <a:pt x="306" y="5"/>
                  </a:cubicBezTo>
                  <a:lnTo>
                    <a:pt x="295" y="5"/>
                  </a:lnTo>
                  <a:cubicBezTo>
                    <a:pt x="284" y="9"/>
                    <a:pt x="276" y="13"/>
                    <a:pt x="266" y="13"/>
                  </a:cubicBezTo>
                  <a:cubicBezTo>
                    <a:pt x="250" y="13"/>
                    <a:pt x="239" y="9"/>
                    <a:pt x="224" y="5"/>
                  </a:cubicBezTo>
                  <a:cubicBezTo>
                    <a:pt x="209" y="5"/>
                    <a:pt x="194"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11"/>
            <p:cNvSpPr/>
            <p:nvPr/>
          </p:nvSpPr>
          <p:spPr>
            <a:xfrm>
              <a:off x="-2422258" y="-888962"/>
              <a:ext cx="17333" cy="16283"/>
            </a:xfrm>
            <a:custGeom>
              <a:avLst/>
              <a:gdLst/>
              <a:ahLst/>
              <a:cxnLst/>
              <a:rect l="l" t="t" r="r" b="b"/>
              <a:pathLst>
                <a:path w="363" h="341" extrusionOk="0">
                  <a:moveTo>
                    <a:pt x="112" y="0"/>
                  </a:moveTo>
                  <a:cubicBezTo>
                    <a:pt x="109" y="0"/>
                    <a:pt x="104" y="0"/>
                    <a:pt x="101" y="4"/>
                  </a:cubicBezTo>
                  <a:cubicBezTo>
                    <a:pt x="64" y="19"/>
                    <a:pt x="82" y="53"/>
                    <a:pt x="90" y="83"/>
                  </a:cubicBezTo>
                  <a:cubicBezTo>
                    <a:pt x="94" y="109"/>
                    <a:pt x="60" y="116"/>
                    <a:pt x="49" y="135"/>
                  </a:cubicBezTo>
                  <a:cubicBezTo>
                    <a:pt x="0" y="218"/>
                    <a:pt x="37" y="307"/>
                    <a:pt x="127" y="330"/>
                  </a:cubicBezTo>
                  <a:cubicBezTo>
                    <a:pt x="161" y="333"/>
                    <a:pt x="191" y="340"/>
                    <a:pt x="221" y="340"/>
                  </a:cubicBezTo>
                  <a:cubicBezTo>
                    <a:pt x="258" y="340"/>
                    <a:pt x="296" y="333"/>
                    <a:pt x="329" y="323"/>
                  </a:cubicBezTo>
                  <a:cubicBezTo>
                    <a:pt x="325" y="285"/>
                    <a:pt x="314" y="255"/>
                    <a:pt x="340" y="218"/>
                  </a:cubicBezTo>
                  <a:cubicBezTo>
                    <a:pt x="363" y="188"/>
                    <a:pt x="356" y="154"/>
                    <a:pt x="318" y="135"/>
                  </a:cubicBezTo>
                  <a:cubicBezTo>
                    <a:pt x="311" y="135"/>
                    <a:pt x="306" y="135"/>
                    <a:pt x="299" y="139"/>
                  </a:cubicBezTo>
                  <a:cubicBezTo>
                    <a:pt x="292" y="154"/>
                    <a:pt x="288" y="176"/>
                    <a:pt x="269" y="176"/>
                  </a:cubicBezTo>
                  <a:lnTo>
                    <a:pt x="266" y="176"/>
                  </a:lnTo>
                  <a:cubicBezTo>
                    <a:pt x="251" y="173"/>
                    <a:pt x="235" y="150"/>
                    <a:pt x="232" y="135"/>
                  </a:cubicBezTo>
                  <a:cubicBezTo>
                    <a:pt x="228" y="94"/>
                    <a:pt x="266" y="102"/>
                    <a:pt x="288" y="94"/>
                  </a:cubicBezTo>
                  <a:cubicBezTo>
                    <a:pt x="258" y="61"/>
                    <a:pt x="206" y="71"/>
                    <a:pt x="176" y="42"/>
                  </a:cubicBezTo>
                  <a:cubicBezTo>
                    <a:pt x="157" y="23"/>
                    <a:pt x="139"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11"/>
            <p:cNvSpPr/>
            <p:nvPr/>
          </p:nvSpPr>
          <p:spPr>
            <a:xfrm>
              <a:off x="-2395136" y="-851096"/>
              <a:ext cx="15185" cy="13083"/>
            </a:xfrm>
            <a:custGeom>
              <a:avLst/>
              <a:gdLst/>
              <a:ahLst/>
              <a:cxnLst/>
              <a:rect l="l" t="t" r="r" b="b"/>
              <a:pathLst>
                <a:path w="318" h="274" extrusionOk="0">
                  <a:moveTo>
                    <a:pt x="202" y="1"/>
                  </a:moveTo>
                  <a:cubicBezTo>
                    <a:pt x="183" y="1"/>
                    <a:pt x="161" y="4"/>
                    <a:pt x="131" y="15"/>
                  </a:cubicBezTo>
                  <a:cubicBezTo>
                    <a:pt x="94" y="27"/>
                    <a:pt x="52" y="41"/>
                    <a:pt x="0" y="60"/>
                  </a:cubicBezTo>
                  <a:cubicBezTo>
                    <a:pt x="34" y="86"/>
                    <a:pt x="38" y="116"/>
                    <a:pt x="49" y="149"/>
                  </a:cubicBezTo>
                  <a:cubicBezTo>
                    <a:pt x="68" y="225"/>
                    <a:pt x="131" y="273"/>
                    <a:pt x="187" y="273"/>
                  </a:cubicBezTo>
                  <a:cubicBezTo>
                    <a:pt x="202" y="273"/>
                    <a:pt x="214" y="270"/>
                    <a:pt x="228" y="265"/>
                  </a:cubicBezTo>
                  <a:cubicBezTo>
                    <a:pt x="288" y="239"/>
                    <a:pt x="318" y="146"/>
                    <a:pt x="295" y="82"/>
                  </a:cubicBezTo>
                  <a:cubicBezTo>
                    <a:pt x="273" y="27"/>
                    <a:pt x="247"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11"/>
            <p:cNvSpPr/>
            <p:nvPr/>
          </p:nvSpPr>
          <p:spPr>
            <a:xfrm>
              <a:off x="-2423881" y="-893069"/>
              <a:ext cx="17333" cy="22204"/>
            </a:xfrm>
            <a:custGeom>
              <a:avLst/>
              <a:gdLst/>
              <a:ahLst/>
              <a:cxnLst/>
              <a:rect l="l" t="t" r="r" b="b"/>
              <a:pathLst>
                <a:path w="363" h="465" extrusionOk="0">
                  <a:moveTo>
                    <a:pt x="233" y="0"/>
                  </a:moveTo>
                  <a:cubicBezTo>
                    <a:pt x="176" y="0"/>
                    <a:pt x="124" y="34"/>
                    <a:pt x="86" y="90"/>
                  </a:cubicBezTo>
                  <a:cubicBezTo>
                    <a:pt x="49" y="147"/>
                    <a:pt x="42" y="210"/>
                    <a:pt x="19" y="274"/>
                  </a:cubicBezTo>
                  <a:cubicBezTo>
                    <a:pt x="0" y="326"/>
                    <a:pt x="71" y="461"/>
                    <a:pt x="120" y="461"/>
                  </a:cubicBezTo>
                  <a:lnTo>
                    <a:pt x="180" y="461"/>
                  </a:lnTo>
                  <a:cubicBezTo>
                    <a:pt x="195" y="464"/>
                    <a:pt x="210" y="464"/>
                    <a:pt x="221" y="464"/>
                  </a:cubicBezTo>
                  <a:cubicBezTo>
                    <a:pt x="273" y="464"/>
                    <a:pt x="326" y="457"/>
                    <a:pt x="363" y="409"/>
                  </a:cubicBezTo>
                  <a:lnTo>
                    <a:pt x="363" y="409"/>
                  </a:lnTo>
                  <a:cubicBezTo>
                    <a:pt x="330" y="419"/>
                    <a:pt x="292" y="426"/>
                    <a:pt x="255" y="426"/>
                  </a:cubicBezTo>
                  <a:cubicBezTo>
                    <a:pt x="225" y="426"/>
                    <a:pt x="195" y="419"/>
                    <a:pt x="161" y="416"/>
                  </a:cubicBezTo>
                  <a:cubicBezTo>
                    <a:pt x="71" y="393"/>
                    <a:pt x="34" y="304"/>
                    <a:pt x="83" y="221"/>
                  </a:cubicBezTo>
                  <a:cubicBezTo>
                    <a:pt x="94" y="202"/>
                    <a:pt x="128" y="195"/>
                    <a:pt x="124" y="169"/>
                  </a:cubicBezTo>
                  <a:cubicBezTo>
                    <a:pt x="116" y="139"/>
                    <a:pt x="98" y="105"/>
                    <a:pt x="135" y="90"/>
                  </a:cubicBezTo>
                  <a:cubicBezTo>
                    <a:pt x="138" y="86"/>
                    <a:pt x="143" y="86"/>
                    <a:pt x="146" y="86"/>
                  </a:cubicBezTo>
                  <a:cubicBezTo>
                    <a:pt x="173" y="86"/>
                    <a:pt x="191" y="109"/>
                    <a:pt x="210" y="128"/>
                  </a:cubicBezTo>
                  <a:cubicBezTo>
                    <a:pt x="240" y="157"/>
                    <a:pt x="292" y="147"/>
                    <a:pt x="322" y="180"/>
                  </a:cubicBezTo>
                  <a:cubicBezTo>
                    <a:pt x="326" y="195"/>
                    <a:pt x="330" y="210"/>
                    <a:pt x="333" y="225"/>
                  </a:cubicBezTo>
                  <a:cubicBezTo>
                    <a:pt x="340" y="221"/>
                    <a:pt x="345" y="221"/>
                    <a:pt x="352" y="221"/>
                  </a:cubicBezTo>
                  <a:cubicBezTo>
                    <a:pt x="359" y="169"/>
                    <a:pt x="295" y="131"/>
                    <a:pt x="322" y="79"/>
                  </a:cubicBezTo>
                  <a:cubicBezTo>
                    <a:pt x="348" y="27"/>
                    <a:pt x="307" y="16"/>
                    <a:pt x="277" y="8"/>
                  </a:cubicBezTo>
                  <a:cubicBezTo>
                    <a:pt x="262" y="5"/>
                    <a:pt x="247" y="0"/>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11"/>
            <p:cNvSpPr/>
            <p:nvPr/>
          </p:nvSpPr>
          <p:spPr>
            <a:xfrm>
              <a:off x="-2430996" y="-865565"/>
              <a:ext cx="13561" cy="10935"/>
            </a:xfrm>
            <a:custGeom>
              <a:avLst/>
              <a:gdLst/>
              <a:ahLst/>
              <a:cxnLst/>
              <a:rect l="l" t="t" r="r" b="b"/>
              <a:pathLst>
                <a:path w="284" h="229" extrusionOk="0">
                  <a:moveTo>
                    <a:pt x="149" y="0"/>
                  </a:moveTo>
                  <a:cubicBezTo>
                    <a:pt x="127" y="0"/>
                    <a:pt x="97" y="4"/>
                    <a:pt x="52" y="16"/>
                  </a:cubicBezTo>
                  <a:cubicBezTo>
                    <a:pt x="34" y="42"/>
                    <a:pt x="0" y="68"/>
                    <a:pt x="45" y="105"/>
                  </a:cubicBezTo>
                  <a:cubicBezTo>
                    <a:pt x="68" y="128"/>
                    <a:pt x="78" y="161"/>
                    <a:pt x="90" y="195"/>
                  </a:cubicBezTo>
                  <a:cubicBezTo>
                    <a:pt x="112" y="199"/>
                    <a:pt x="127" y="209"/>
                    <a:pt x="142" y="228"/>
                  </a:cubicBezTo>
                  <a:cubicBezTo>
                    <a:pt x="198" y="206"/>
                    <a:pt x="235" y="161"/>
                    <a:pt x="284" y="131"/>
                  </a:cubicBezTo>
                  <a:cubicBezTo>
                    <a:pt x="225" y="30"/>
                    <a:pt x="206" y="0"/>
                    <a:pt x="1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11"/>
            <p:cNvSpPr/>
            <p:nvPr/>
          </p:nvSpPr>
          <p:spPr>
            <a:xfrm>
              <a:off x="-2427797" y="-859309"/>
              <a:ext cx="16951" cy="27170"/>
            </a:xfrm>
            <a:custGeom>
              <a:avLst/>
              <a:gdLst/>
              <a:ahLst/>
              <a:cxnLst/>
              <a:rect l="l" t="t" r="r" b="b"/>
              <a:pathLst>
                <a:path w="355" h="569" extrusionOk="0">
                  <a:moveTo>
                    <a:pt x="217" y="0"/>
                  </a:moveTo>
                  <a:cubicBezTo>
                    <a:pt x="168" y="30"/>
                    <a:pt x="131" y="75"/>
                    <a:pt x="75" y="97"/>
                  </a:cubicBezTo>
                  <a:cubicBezTo>
                    <a:pt x="172" y="176"/>
                    <a:pt x="113" y="258"/>
                    <a:pt x="68" y="321"/>
                  </a:cubicBezTo>
                  <a:cubicBezTo>
                    <a:pt x="1" y="419"/>
                    <a:pt x="41" y="490"/>
                    <a:pt x="90" y="565"/>
                  </a:cubicBezTo>
                  <a:cubicBezTo>
                    <a:pt x="90" y="565"/>
                    <a:pt x="90" y="568"/>
                    <a:pt x="94" y="568"/>
                  </a:cubicBezTo>
                  <a:cubicBezTo>
                    <a:pt x="49" y="456"/>
                    <a:pt x="75" y="359"/>
                    <a:pt x="150" y="262"/>
                  </a:cubicBezTo>
                  <a:cubicBezTo>
                    <a:pt x="176" y="225"/>
                    <a:pt x="202" y="213"/>
                    <a:pt x="232" y="213"/>
                  </a:cubicBezTo>
                  <a:cubicBezTo>
                    <a:pt x="243" y="213"/>
                    <a:pt x="258" y="217"/>
                    <a:pt x="273" y="217"/>
                  </a:cubicBezTo>
                  <a:cubicBezTo>
                    <a:pt x="288" y="221"/>
                    <a:pt x="299" y="225"/>
                    <a:pt x="315" y="225"/>
                  </a:cubicBezTo>
                  <a:cubicBezTo>
                    <a:pt x="325" y="225"/>
                    <a:pt x="333" y="221"/>
                    <a:pt x="344" y="217"/>
                  </a:cubicBezTo>
                  <a:lnTo>
                    <a:pt x="355" y="217"/>
                  </a:lnTo>
                  <a:cubicBezTo>
                    <a:pt x="344" y="209"/>
                    <a:pt x="337" y="202"/>
                    <a:pt x="329" y="199"/>
                  </a:cubicBezTo>
                  <a:cubicBezTo>
                    <a:pt x="161" y="154"/>
                    <a:pt x="161" y="154"/>
                    <a:pt x="220" y="11"/>
                  </a:cubicBezTo>
                  <a:cubicBezTo>
                    <a:pt x="220" y="7"/>
                    <a:pt x="220" y="4"/>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11"/>
            <p:cNvSpPr/>
            <p:nvPr/>
          </p:nvSpPr>
          <p:spPr>
            <a:xfrm>
              <a:off x="-2402489" y="-818817"/>
              <a:ext cx="9693" cy="13274"/>
            </a:xfrm>
            <a:custGeom>
              <a:avLst/>
              <a:gdLst/>
              <a:ahLst/>
              <a:cxnLst/>
              <a:rect l="l" t="t" r="r" b="b"/>
              <a:pathLst>
                <a:path w="203" h="278" extrusionOk="0">
                  <a:moveTo>
                    <a:pt x="68" y="1"/>
                  </a:moveTo>
                  <a:cubicBezTo>
                    <a:pt x="49" y="1"/>
                    <a:pt x="31" y="8"/>
                    <a:pt x="23" y="20"/>
                  </a:cubicBezTo>
                  <a:cubicBezTo>
                    <a:pt x="4" y="34"/>
                    <a:pt x="9" y="72"/>
                    <a:pt x="35" y="98"/>
                  </a:cubicBezTo>
                  <a:cubicBezTo>
                    <a:pt x="87" y="146"/>
                    <a:pt x="46" y="165"/>
                    <a:pt x="1" y="184"/>
                  </a:cubicBezTo>
                  <a:cubicBezTo>
                    <a:pt x="9" y="214"/>
                    <a:pt x="16" y="244"/>
                    <a:pt x="20" y="274"/>
                  </a:cubicBezTo>
                  <a:cubicBezTo>
                    <a:pt x="27" y="274"/>
                    <a:pt x="35" y="270"/>
                    <a:pt x="42" y="270"/>
                  </a:cubicBezTo>
                  <a:lnTo>
                    <a:pt x="57" y="270"/>
                  </a:lnTo>
                  <a:cubicBezTo>
                    <a:pt x="68" y="270"/>
                    <a:pt x="83" y="274"/>
                    <a:pt x="94" y="274"/>
                  </a:cubicBezTo>
                  <a:cubicBezTo>
                    <a:pt x="109" y="274"/>
                    <a:pt x="121" y="277"/>
                    <a:pt x="135" y="277"/>
                  </a:cubicBezTo>
                  <a:cubicBezTo>
                    <a:pt x="158" y="277"/>
                    <a:pt x="184" y="270"/>
                    <a:pt x="203" y="244"/>
                  </a:cubicBezTo>
                  <a:lnTo>
                    <a:pt x="199" y="236"/>
                  </a:lnTo>
                  <a:cubicBezTo>
                    <a:pt x="184" y="225"/>
                    <a:pt x="166" y="214"/>
                    <a:pt x="147" y="203"/>
                  </a:cubicBezTo>
                  <a:lnTo>
                    <a:pt x="132" y="203"/>
                  </a:lnTo>
                  <a:cubicBezTo>
                    <a:pt x="113" y="203"/>
                    <a:pt x="94" y="199"/>
                    <a:pt x="106" y="172"/>
                  </a:cubicBezTo>
                  <a:cubicBezTo>
                    <a:pt x="117" y="139"/>
                    <a:pt x="125" y="113"/>
                    <a:pt x="121" y="75"/>
                  </a:cubicBezTo>
                  <a:cubicBezTo>
                    <a:pt x="117" y="53"/>
                    <a:pt x="143" y="27"/>
                    <a:pt x="109" y="12"/>
                  </a:cubicBezTo>
                  <a:cubicBezTo>
                    <a:pt x="94" y="5"/>
                    <a:pt x="8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11"/>
            <p:cNvSpPr/>
            <p:nvPr/>
          </p:nvSpPr>
          <p:spPr>
            <a:xfrm>
              <a:off x="-2387114" y="-902714"/>
              <a:ext cx="8643" cy="9168"/>
            </a:xfrm>
            <a:custGeom>
              <a:avLst/>
              <a:gdLst/>
              <a:ahLst/>
              <a:cxnLst/>
              <a:rect l="l" t="t" r="r" b="b"/>
              <a:pathLst>
                <a:path w="181" h="192" extrusionOk="0">
                  <a:moveTo>
                    <a:pt x="72" y="0"/>
                  </a:moveTo>
                  <a:lnTo>
                    <a:pt x="60" y="5"/>
                  </a:lnTo>
                  <a:lnTo>
                    <a:pt x="49" y="5"/>
                  </a:lnTo>
                  <a:cubicBezTo>
                    <a:pt x="12" y="68"/>
                    <a:pt x="1" y="131"/>
                    <a:pt x="60" y="192"/>
                  </a:cubicBezTo>
                  <a:cubicBezTo>
                    <a:pt x="68" y="188"/>
                    <a:pt x="75" y="188"/>
                    <a:pt x="79" y="188"/>
                  </a:cubicBezTo>
                  <a:cubicBezTo>
                    <a:pt x="86" y="180"/>
                    <a:pt x="94" y="166"/>
                    <a:pt x="101" y="162"/>
                  </a:cubicBezTo>
                  <a:cubicBezTo>
                    <a:pt x="150" y="147"/>
                    <a:pt x="180" y="113"/>
                    <a:pt x="172" y="68"/>
                  </a:cubicBezTo>
                  <a:cubicBezTo>
                    <a:pt x="169" y="23"/>
                    <a:pt x="13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11"/>
            <p:cNvSpPr/>
            <p:nvPr/>
          </p:nvSpPr>
          <p:spPr>
            <a:xfrm>
              <a:off x="-2365483" y="-812371"/>
              <a:ext cx="9837" cy="7544"/>
            </a:xfrm>
            <a:custGeom>
              <a:avLst/>
              <a:gdLst/>
              <a:ahLst/>
              <a:cxnLst/>
              <a:rect l="l" t="t" r="r" b="b"/>
              <a:pathLst>
                <a:path w="206" h="158" extrusionOk="0">
                  <a:moveTo>
                    <a:pt x="90" y="1"/>
                  </a:moveTo>
                  <a:cubicBezTo>
                    <a:pt x="67" y="1"/>
                    <a:pt x="45" y="15"/>
                    <a:pt x="7" y="45"/>
                  </a:cubicBezTo>
                  <a:cubicBezTo>
                    <a:pt x="0" y="146"/>
                    <a:pt x="75" y="146"/>
                    <a:pt x="145" y="158"/>
                  </a:cubicBezTo>
                  <a:cubicBezTo>
                    <a:pt x="183" y="135"/>
                    <a:pt x="206" y="113"/>
                    <a:pt x="168" y="64"/>
                  </a:cubicBezTo>
                  <a:cubicBezTo>
                    <a:pt x="131" y="23"/>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11"/>
            <p:cNvSpPr/>
            <p:nvPr/>
          </p:nvSpPr>
          <p:spPr>
            <a:xfrm>
              <a:off x="-2368014" y="-826314"/>
              <a:ext cx="7544" cy="10601"/>
            </a:xfrm>
            <a:custGeom>
              <a:avLst/>
              <a:gdLst/>
              <a:ahLst/>
              <a:cxnLst/>
              <a:rect l="l" t="t" r="r" b="b"/>
              <a:pathLst>
                <a:path w="158" h="222" extrusionOk="0">
                  <a:moveTo>
                    <a:pt x="90" y="1"/>
                  </a:moveTo>
                  <a:cubicBezTo>
                    <a:pt x="45" y="46"/>
                    <a:pt x="53" y="117"/>
                    <a:pt x="0" y="154"/>
                  </a:cubicBezTo>
                  <a:cubicBezTo>
                    <a:pt x="8" y="199"/>
                    <a:pt x="19" y="222"/>
                    <a:pt x="38" y="222"/>
                  </a:cubicBezTo>
                  <a:cubicBezTo>
                    <a:pt x="49" y="222"/>
                    <a:pt x="64" y="214"/>
                    <a:pt x="79" y="199"/>
                  </a:cubicBezTo>
                  <a:cubicBezTo>
                    <a:pt x="154" y="136"/>
                    <a:pt x="157" y="87"/>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11"/>
            <p:cNvSpPr/>
            <p:nvPr/>
          </p:nvSpPr>
          <p:spPr>
            <a:xfrm>
              <a:off x="-2359228" y="-854152"/>
              <a:ext cx="8595" cy="7019"/>
            </a:xfrm>
            <a:custGeom>
              <a:avLst/>
              <a:gdLst/>
              <a:ahLst/>
              <a:cxnLst/>
              <a:rect l="l" t="t" r="r" b="b"/>
              <a:pathLst>
                <a:path w="180" h="147" extrusionOk="0">
                  <a:moveTo>
                    <a:pt x="90" y="1"/>
                  </a:moveTo>
                  <a:cubicBezTo>
                    <a:pt x="63" y="1"/>
                    <a:pt x="40" y="27"/>
                    <a:pt x="18" y="42"/>
                  </a:cubicBezTo>
                  <a:cubicBezTo>
                    <a:pt x="0" y="127"/>
                    <a:pt x="4" y="146"/>
                    <a:pt x="75" y="146"/>
                  </a:cubicBezTo>
                  <a:cubicBezTo>
                    <a:pt x="85" y="146"/>
                    <a:pt x="93" y="146"/>
                    <a:pt x="104" y="143"/>
                  </a:cubicBezTo>
                  <a:cubicBezTo>
                    <a:pt x="179" y="117"/>
                    <a:pt x="157" y="65"/>
                    <a:pt x="127" y="23"/>
                  </a:cubicBezTo>
                  <a:cubicBezTo>
                    <a:pt x="112" y="8"/>
                    <a:pt x="10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11"/>
            <p:cNvSpPr/>
            <p:nvPr/>
          </p:nvSpPr>
          <p:spPr>
            <a:xfrm>
              <a:off x="-2379617" y="-875926"/>
              <a:ext cx="6685" cy="8834"/>
            </a:xfrm>
            <a:custGeom>
              <a:avLst/>
              <a:gdLst/>
              <a:ahLst/>
              <a:cxnLst/>
              <a:rect l="l" t="t" r="r" b="b"/>
              <a:pathLst>
                <a:path w="140" h="185" extrusionOk="0">
                  <a:moveTo>
                    <a:pt x="83" y="0"/>
                  </a:moveTo>
                  <a:cubicBezTo>
                    <a:pt x="60" y="38"/>
                    <a:pt x="27" y="83"/>
                    <a:pt x="8" y="135"/>
                  </a:cubicBezTo>
                  <a:cubicBezTo>
                    <a:pt x="1" y="154"/>
                    <a:pt x="34" y="169"/>
                    <a:pt x="57" y="180"/>
                  </a:cubicBezTo>
                  <a:cubicBezTo>
                    <a:pt x="60" y="180"/>
                    <a:pt x="68" y="184"/>
                    <a:pt x="75" y="184"/>
                  </a:cubicBezTo>
                  <a:cubicBezTo>
                    <a:pt x="83" y="184"/>
                    <a:pt x="94" y="180"/>
                    <a:pt x="94" y="169"/>
                  </a:cubicBezTo>
                  <a:cubicBezTo>
                    <a:pt x="113" y="120"/>
                    <a:pt x="127" y="72"/>
                    <a:pt x="135" y="23"/>
                  </a:cubicBezTo>
                  <a:cubicBezTo>
                    <a:pt x="139" y="8"/>
                    <a:pt x="127"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11"/>
            <p:cNvSpPr/>
            <p:nvPr/>
          </p:nvSpPr>
          <p:spPr>
            <a:xfrm>
              <a:off x="-2395327" y="-888246"/>
              <a:ext cx="8070" cy="6828"/>
            </a:xfrm>
            <a:custGeom>
              <a:avLst/>
              <a:gdLst/>
              <a:ahLst/>
              <a:cxnLst/>
              <a:rect l="l" t="t" r="r" b="b"/>
              <a:pathLst>
                <a:path w="169" h="143" extrusionOk="0">
                  <a:moveTo>
                    <a:pt x="42" y="1"/>
                  </a:moveTo>
                  <a:cubicBezTo>
                    <a:pt x="27" y="1"/>
                    <a:pt x="16" y="20"/>
                    <a:pt x="1" y="27"/>
                  </a:cubicBezTo>
                  <a:cubicBezTo>
                    <a:pt x="1" y="53"/>
                    <a:pt x="75" y="42"/>
                    <a:pt x="34" y="90"/>
                  </a:cubicBezTo>
                  <a:cubicBezTo>
                    <a:pt x="30" y="106"/>
                    <a:pt x="23" y="124"/>
                    <a:pt x="20" y="142"/>
                  </a:cubicBezTo>
                  <a:cubicBezTo>
                    <a:pt x="42" y="139"/>
                    <a:pt x="64" y="132"/>
                    <a:pt x="87" y="128"/>
                  </a:cubicBezTo>
                  <a:cubicBezTo>
                    <a:pt x="168" y="75"/>
                    <a:pt x="168" y="72"/>
                    <a:pt x="68" y="16"/>
                  </a:cubicBezTo>
                  <a:cubicBezTo>
                    <a:pt x="56" y="4"/>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11"/>
            <p:cNvSpPr/>
            <p:nvPr/>
          </p:nvSpPr>
          <p:spPr>
            <a:xfrm>
              <a:off x="-2389215" y="-902523"/>
              <a:ext cx="5014" cy="8977"/>
            </a:xfrm>
            <a:custGeom>
              <a:avLst/>
              <a:gdLst/>
              <a:ahLst/>
              <a:cxnLst/>
              <a:rect l="l" t="t" r="r" b="b"/>
              <a:pathLst>
                <a:path w="105" h="188" extrusionOk="0">
                  <a:moveTo>
                    <a:pt x="93" y="1"/>
                  </a:moveTo>
                  <a:cubicBezTo>
                    <a:pt x="37" y="1"/>
                    <a:pt x="0" y="49"/>
                    <a:pt x="4" y="86"/>
                  </a:cubicBezTo>
                  <a:cubicBezTo>
                    <a:pt x="7" y="131"/>
                    <a:pt x="37" y="188"/>
                    <a:pt x="104" y="188"/>
                  </a:cubicBezTo>
                  <a:cubicBezTo>
                    <a:pt x="45" y="127"/>
                    <a:pt x="56" y="64"/>
                    <a:pt x="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11"/>
            <p:cNvSpPr/>
            <p:nvPr/>
          </p:nvSpPr>
          <p:spPr>
            <a:xfrm>
              <a:off x="-2389072" y="-886670"/>
              <a:ext cx="6828" cy="5825"/>
            </a:xfrm>
            <a:custGeom>
              <a:avLst/>
              <a:gdLst/>
              <a:ahLst/>
              <a:cxnLst/>
              <a:rect l="l" t="t" r="r" b="b"/>
              <a:pathLst>
                <a:path w="143" h="122" extrusionOk="0">
                  <a:moveTo>
                    <a:pt x="79" y="1"/>
                  </a:moveTo>
                  <a:cubicBezTo>
                    <a:pt x="1" y="39"/>
                    <a:pt x="56" y="80"/>
                    <a:pt x="79" y="121"/>
                  </a:cubicBezTo>
                  <a:cubicBezTo>
                    <a:pt x="142" y="106"/>
                    <a:pt x="142" y="65"/>
                    <a:pt x="132" y="16"/>
                  </a:cubicBezTo>
                  <a:cubicBezTo>
                    <a:pt x="124" y="5"/>
                    <a:pt x="113"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11"/>
            <p:cNvSpPr/>
            <p:nvPr/>
          </p:nvSpPr>
          <p:spPr>
            <a:xfrm>
              <a:off x="-2361950" y="-852147"/>
              <a:ext cx="7735" cy="7306"/>
            </a:xfrm>
            <a:custGeom>
              <a:avLst/>
              <a:gdLst/>
              <a:ahLst/>
              <a:cxnLst/>
              <a:rect l="l" t="t" r="r" b="b"/>
              <a:pathLst>
                <a:path w="162" h="153" extrusionOk="0">
                  <a:moveTo>
                    <a:pt x="75" y="0"/>
                  </a:moveTo>
                  <a:lnTo>
                    <a:pt x="75" y="0"/>
                  </a:lnTo>
                  <a:cubicBezTo>
                    <a:pt x="8" y="26"/>
                    <a:pt x="35" y="93"/>
                    <a:pt x="1" y="149"/>
                  </a:cubicBezTo>
                  <a:cubicBezTo>
                    <a:pt x="68" y="135"/>
                    <a:pt x="124" y="153"/>
                    <a:pt x="161" y="101"/>
                  </a:cubicBezTo>
                  <a:lnTo>
                    <a:pt x="161" y="101"/>
                  </a:lnTo>
                  <a:cubicBezTo>
                    <a:pt x="150" y="104"/>
                    <a:pt x="142" y="104"/>
                    <a:pt x="132" y="104"/>
                  </a:cubicBezTo>
                  <a:cubicBezTo>
                    <a:pt x="61" y="104"/>
                    <a:pt x="57" y="8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11"/>
            <p:cNvSpPr/>
            <p:nvPr/>
          </p:nvSpPr>
          <p:spPr>
            <a:xfrm>
              <a:off x="-2392128" y="-887912"/>
              <a:ext cx="6828" cy="7067"/>
            </a:xfrm>
            <a:custGeom>
              <a:avLst/>
              <a:gdLst/>
              <a:ahLst/>
              <a:cxnLst/>
              <a:rect l="l" t="t" r="r" b="b"/>
              <a:pathLst>
                <a:path w="143" h="148" extrusionOk="0">
                  <a:moveTo>
                    <a:pt x="49" y="1"/>
                  </a:moveTo>
                  <a:cubicBezTo>
                    <a:pt x="34" y="1"/>
                    <a:pt x="16" y="4"/>
                    <a:pt x="1" y="9"/>
                  </a:cubicBezTo>
                  <a:cubicBezTo>
                    <a:pt x="101" y="65"/>
                    <a:pt x="101" y="68"/>
                    <a:pt x="20" y="121"/>
                  </a:cubicBezTo>
                  <a:cubicBezTo>
                    <a:pt x="57" y="147"/>
                    <a:pt x="101" y="144"/>
                    <a:pt x="143" y="147"/>
                  </a:cubicBezTo>
                  <a:cubicBezTo>
                    <a:pt x="120" y="106"/>
                    <a:pt x="65" y="65"/>
                    <a:pt x="143" y="27"/>
                  </a:cubicBezTo>
                  <a:cubicBezTo>
                    <a:pt x="113" y="9"/>
                    <a:pt x="8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11"/>
            <p:cNvSpPr/>
            <p:nvPr/>
          </p:nvSpPr>
          <p:spPr>
            <a:xfrm>
              <a:off x="-2368205" y="-828081"/>
              <a:ext cx="4488" cy="9168"/>
            </a:xfrm>
            <a:custGeom>
              <a:avLst/>
              <a:gdLst/>
              <a:ahLst/>
              <a:cxnLst/>
              <a:rect l="l" t="t" r="r" b="b"/>
              <a:pathLst>
                <a:path w="94" h="192" extrusionOk="0">
                  <a:moveTo>
                    <a:pt x="68" y="0"/>
                  </a:moveTo>
                  <a:cubicBezTo>
                    <a:pt x="61" y="0"/>
                    <a:pt x="53" y="4"/>
                    <a:pt x="45" y="23"/>
                  </a:cubicBezTo>
                  <a:cubicBezTo>
                    <a:pt x="23" y="75"/>
                    <a:pt x="1" y="131"/>
                    <a:pt x="4" y="191"/>
                  </a:cubicBezTo>
                  <a:cubicBezTo>
                    <a:pt x="57" y="154"/>
                    <a:pt x="49" y="83"/>
                    <a:pt x="94" y="38"/>
                  </a:cubicBezTo>
                  <a:cubicBezTo>
                    <a:pt x="87" y="19"/>
                    <a:pt x="8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11"/>
            <p:cNvSpPr/>
            <p:nvPr/>
          </p:nvSpPr>
          <p:spPr>
            <a:xfrm>
              <a:off x="-2368205" y="-838061"/>
              <a:ext cx="4154" cy="5014"/>
            </a:xfrm>
            <a:custGeom>
              <a:avLst/>
              <a:gdLst/>
              <a:ahLst/>
              <a:cxnLst/>
              <a:rect l="l" t="t" r="r" b="b"/>
              <a:pathLst>
                <a:path w="87" h="105" extrusionOk="0">
                  <a:moveTo>
                    <a:pt x="42" y="0"/>
                  </a:moveTo>
                  <a:cubicBezTo>
                    <a:pt x="35" y="0"/>
                    <a:pt x="23" y="4"/>
                    <a:pt x="19" y="7"/>
                  </a:cubicBezTo>
                  <a:cubicBezTo>
                    <a:pt x="1" y="45"/>
                    <a:pt x="42" y="64"/>
                    <a:pt x="53" y="94"/>
                  </a:cubicBezTo>
                  <a:cubicBezTo>
                    <a:pt x="53" y="97"/>
                    <a:pt x="57" y="97"/>
                    <a:pt x="71" y="104"/>
                  </a:cubicBezTo>
                  <a:cubicBezTo>
                    <a:pt x="87" y="59"/>
                    <a:pt x="87" y="23"/>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11"/>
            <p:cNvSpPr/>
            <p:nvPr/>
          </p:nvSpPr>
          <p:spPr>
            <a:xfrm>
              <a:off x="-2392128" y="-827365"/>
              <a:ext cx="4011" cy="5921"/>
            </a:xfrm>
            <a:custGeom>
              <a:avLst/>
              <a:gdLst/>
              <a:ahLst/>
              <a:cxnLst/>
              <a:rect l="l" t="t" r="r" b="b"/>
              <a:pathLst>
                <a:path w="84" h="124" extrusionOk="0">
                  <a:moveTo>
                    <a:pt x="72" y="1"/>
                  </a:moveTo>
                  <a:cubicBezTo>
                    <a:pt x="1" y="19"/>
                    <a:pt x="12" y="71"/>
                    <a:pt x="12" y="123"/>
                  </a:cubicBezTo>
                  <a:cubicBezTo>
                    <a:pt x="53" y="120"/>
                    <a:pt x="57" y="79"/>
                    <a:pt x="83" y="68"/>
                  </a:cubicBezTo>
                  <a:cubicBezTo>
                    <a:pt x="79" y="45"/>
                    <a:pt x="75" y="2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11"/>
            <p:cNvSpPr/>
            <p:nvPr/>
          </p:nvSpPr>
          <p:spPr>
            <a:xfrm>
              <a:off x="-2432620" y="-864848"/>
              <a:ext cx="5969" cy="8595"/>
            </a:xfrm>
            <a:custGeom>
              <a:avLst/>
              <a:gdLst/>
              <a:ahLst/>
              <a:cxnLst/>
              <a:rect l="l" t="t" r="r" b="b"/>
              <a:pathLst>
                <a:path w="125" h="180" extrusionOk="0">
                  <a:moveTo>
                    <a:pt x="86" y="1"/>
                  </a:moveTo>
                  <a:cubicBezTo>
                    <a:pt x="71" y="1"/>
                    <a:pt x="57" y="4"/>
                    <a:pt x="42" y="8"/>
                  </a:cubicBezTo>
                  <a:cubicBezTo>
                    <a:pt x="0" y="97"/>
                    <a:pt x="71" y="132"/>
                    <a:pt x="124" y="180"/>
                  </a:cubicBezTo>
                  <a:cubicBezTo>
                    <a:pt x="112" y="146"/>
                    <a:pt x="102" y="113"/>
                    <a:pt x="79" y="90"/>
                  </a:cubicBezTo>
                  <a:cubicBezTo>
                    <a:pt x="34" y="53"/>
                    <a:pt x="68" y="27"/>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11"/>
            <p:cNvSpPr/>
            <p:nvPr/>
          </p:nvSpPr>
          <p:spPr>
            <a:xfrm>
              <a:off x="-2398192" y="-884856"/>
              <a:ext cx="4488" cy="3438"/>
            </a:xfrm>
            <a:custGeom>
              <a:avLst/>
              <a:gdLst/>
              <a:ahLst/>
              <a:cxnLst/>
              <a:rect l="l" t="t" r="r" b="b"/>
              <a:pathLst>
                <a:path w="94" h="72" extrusionOk="0">
                  <a:moveTo>
                    <a:pt x="49" y="1"/>
                  </a:moveTo>
                  <a:cubicBezTo>
                    <a:pt x="31" y="1"/>
                    <a:pt x="16" y="12"/>
                    <a:pt x="1" y="38"/>
                  </a:cubicBezTo>
                  <a:cubicBezTo>
                    <a:pt x="16" y="61"/>
                    <a:pt x="35" y="71"/>
                    <a:pt x="61" y="71"/>
                  </a:cubicBezTo>
                  <a:lnTo>
                    <a:pt x="80" y="71"/>
                  </a:lnTo>
                  <a:cubicBezTo>
                    <a:pt x="83" y="53"/>
                    <a:pt x="90" y="35"/>
                    <a:pt x="94" y="19"/>
                  </a:cubicBezTo>
                  <a:cubicBezTo>
                    <a:pt x="80" y="8"/>
                    <a:pt x="64"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11"/>
            <p:cNvSpPr/>
            <p:nvPr/>
          </p:nvSpPr>
          <p:spPr>
            <a:xfrm>
              <a:off x="-2399624" y="-887004"/>
              <a:ext cx="7926" cy="4011"/>
            </a:xfrm>
            <a:custGeom>
              <a:avLst/>
              <a:gdLst/>
              <a:ahLst/>
              <a:cxnLst/>
              <a:rect l="l" t="t" r="r" b="b"/>
              <a:pathLst>
                <a:path w="166" h="84" extrusionOk="0">
                  <a:moveTo>
                    <a:pt x="91" y="1"/>
                  </a:moveTo>
                  <a:cubicBezTo>
                    <a:pt x="68" y="16"/>
                    <a:pt x="42" y="27"/>
                    <a:pt x="23" y="42"/>
                  </a:cubicBezTo>
                  <a:cubicBezTo>
                    <a:pt x="1" y="57"/>
                    <a:pt x="8" y="72"/>
                    <a:pt x="31" y="83"/>
                  </a:cubicBezTo>
                  <a:cubicBezTo>
                    <a:pt x="46" y="57"/>
                    <a:pt x="61" y="46"/>
                    <a:pt x="79" y="46"/>
                  </a:cubicBezTo>
                  <a:cubicBezTo>
                    <a:pt x="94" y="46"/>
                    <a:pt x="110" y="53"/>
                    <a:pt x="124" y="64"/>
                  </a:cubicBezTo>
                  <a:cubicBezTo>
                    <a:pt x="165" y="16"/>
                    <a:pt x="91" y="27"/>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11"/>
            <p:cNvSpPr/>
            <p:nvPr/>
          </p:nvSpPr>
          <p:spPr>
            <a:xfrm>
              <a:off x="-2385347" y="-885906"/>
              <a:ext cx="4488" cy="5730"/>
            </a:xfrm>
            <a:custGeom>
              <a:avLst/>
              <a:gdLst/>
              <a:ahLst/>
              <a:cxnLst/>
              <a:rect l="l" t="t" r="r" b="b"/>
              <a:pathLst>
                <a:path w="94" h="120" extrusionOk="0">
                  <a:moveTo>
                    <a:pt x="54" y="0"/>
                  </a:moveTo>
                  <a:lnTo>
                    <a:pt x="54" y="0"/>
                  </a:lnTo>
                  <a:cubicBezTo>
                    <a:pt x="64" y="49"/>
                    <a:pt x="64" y="90"/>
                    <a:pt x="1" y="105"/>
                  </a:cubicBezTo>
                  <a:cubicBezTo>
                    <a:pt x="12" y="116"/>
                    <a:pt x="23" y="119"/>
                    <a:pt x="35" y="119"/>
                  </a:cubicBezTo>
                  <a:cubicBezTo>
                    <a:pt x="49" y="119"/>
                    <a:pt x="64" y="109"/>
                    <a:pt x="76" y="93"/>
                  </a:cubicBezTo>
                  <a:cubicBezTo>
                    <a:pt x="94" y="60"/>
                    <a:pt x="94" y="23"/>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11"/>
            <p:cNvSpPr/>
            <p:nvPr/>
          </p:nvSpPr>
          <p:spPr>
            <a:xfrm>
              <a:off x="-2199313" y="-982648"/>
              <a:ext cx="46795" cy="29462"/>
            </a:xfrm>
            <a:custGeom>
              <a:avLst/>
              <a:gdLst/>
              <a:ahLst/>
              <a:cxnLst/>
              <a:rect l="l" t="t" r="r" b="b"/>
              <a:pathLst>
                <a:path w="980" h="617" extrusionOk="0">
                  <a:moveTo>
                    <a:pt x="183" y="584"/>
                  </a:moveTo>
                  <a:lnTo>
                    <a:pt x="183" y="584"/>
                  </a:lnTo>
                  <a:cubicBezTo>
                    <a:pt x="180" y="591"/>
                    <a:pt x="176" y="598"/>
                    <a:pt x="172" y="606"/>
                  </a:cubicBezTo>
                  <a:cubicBezTo>
                    <a:pt x="180" y="598"/>
                    <a:pt x="183" y="594"/>
                    <a:pt x="183" y="584"/>
                  </a:cubicBezTo>
                  <a:close/>
                  <a:moveTo>
                    <a:pt x="549" y="0"/>
                  </a:moveTo>
                  <a:cubicBezTo>
                    <a:pt x="490" y="0"/>
                    <a:pt x="430" y="11"/>
                    <a:pt x="407" y="86"/>
                  </a:cubicBezTo>
                  <a:cubicBezTo>
                    <a:pt x="404" y="101"/>
                    <a:pt x="389" y="116"/>
                    <a:pt x="378" y="120"/>
                  </a:cubicBezTo>
                  <a:cubicBezTo>
                    <a:pt x="269" y="131"/>
                    <a:pt x="217" y="217"/>
                    <a:pt x="145" y="280"/>
                  </a:cubicBezTo>
                  <a:cubicBezTo>
                    <a:pt x="45" y="370"/>
                    <a:pt x="15" y="490"/>
                    <a:pt x="0" y="617"/>
                  </a:cubicBezTo>
                  <a:cubicBezTo>
                    <a:pt x="56" y="575"/>
                    <a:pt x="123" y="598"/>
                    <a:pt x="183" y="584"/>
                  </a:cubicBezTo>
                  <a:cubicBezTo>
                    <a:pt x="213" y="561"/>
                    <a:pt x="195" y="535"/>
                    <a:pt x="190" y="513"/>
                  </a:cubicBezTo>
                  <a:cubicBezTo>
                    <a:pt x="176" y="505"/>
                    <a:pt x="161" y="497"/>
                    <a:pt x="150" y="490"/>
                  </a:cubicBezTo>
                  <a:cubicBezTo>
                    <a:pt x="67" y="453"/>
                    <a:pt x="101" y="463"/>
                    <a:pt x="123" y="385"/>
                  </a:cubicBezTo>
                  <a:cubicBezTo>
                    <a:pt x="142" y="314"/>
                    <a:pt x="176" y="303"/>
                    <a:pt x="213" y="303"/>
                  </a:cubicBezTo>
                  <a:cubicBezTo>
                    <a:pt x="232" y="303"/>
                    <a:pt x="250" y="306"/>
                    <a:pt x="273" y="306"/>
                  </a:cubicBezTo>
                  <a:cubicBezTo>
                    <a:pt x="295" y="247"/>
                    <a:pt x="314" y="221"/>
                    <a:pt x="389" y="180"/>
                  </a:cubicBezTo>
                  <a:cubicBezTo>
                    <a:pt x="430" y="157"/>
                    <a:pt x="442" y="97"/>
                    <a:pt x="494" y="97"/>
                  </a:cubicBezTo>
                  <a:lnTo>
                    <a:pt x="516" y="97"/>
                  </a:lnTo>
                  <a:cubicBezTo>
                    <a:pt x="523" y="60"/>
                    <a:pt x="538" y="49"/>
                    <a:pt x="557" y="49"/>
                  </a:cubicBezTo>
                  <a:cubicBezTo>
                    <a:pt x="576" y="49"/>
                    <a:pt x="594" y="64"/>
                    <a:pt x="616" y="75"/>
                  </a:cubicBezTo>
                  <a:cubicBezTo>
                    <a:pt x="680" y="113"/>
                    <a:pt x="766" y="86"/>
                    <a:pt x="826" y="142"/>
                  </a:cubicBezTo>
                  <a:cubicBezTo>
                    <a:pt x="830" y="146"/>
                    <a:pt x="834" y="146"/>
                    <a:pt x="837" y="146"/>
                  </a:cubicBezTo>
                  <a:cubicBezTo>
                    <a:pt x="845" y="146"/>
                    <a:pt x="852" y="139"/>
                    <a:pt x="863" y="135"/>
                  </a:cubicBezTo>
                  <a:cubicBezTo>
                    <a:pt x="875" y="127"/>
                    <a:pt x="886" y="120"/>
                    <a:pt x="901" y="120"/>
                  </a:cubicBezTo>
                  <a:cubicBezTo>
                    <a:pt x="908" y="120"/>
                    <a:pt x="920" y="123"/>
                    <a:pt x="927" y="135"/>
                  </a:cubicBezTo>
                  <a:cubicBezTo>
                    <a:pt x="946" y="146"/>
                    <a:pt x="961" y="161"/>
                    <a:pt x="980" y="172"/>
                  </a:cubicBezTo>
                  <a:cubicBezTo>
                    <a:pt x="968" y="94"/>
                    <a:pt x="920" y="49"/>
                    <a:pt x="845" y="37"/>
                  </a:cubicBezTo>
                  <a:cubicBezTo>
                    <a:pt x="759" y="26"/>
                    <a:pt x="673" y="8"/>
                    <a:pt x="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11"/>
            <p:cNvSpPr/>
            <p:nvPr/>
          </p:nvSpPr>
          <p:spPr>
            <a:xfrm>
              <a:off x="-2171475" y="-974482"/>
              <a:ext cx="28937" cy="48992"/>
            </a:xfrm>
            <a:custGeom>
              <a:avLst/>
              <a:gdLst/>
              <a:ahLst/>
              <a:cxnLst/>
              <a:rect l="l" t="t" r="r" b="b"/>
              <a:pathLst>
                <a:path w="606" h="1026" extrusionOk="0">
                  <a:moveTo>
                    <a:pt x="397" y="1"/>
                  </a:moveTo>
                  <a:cubicBezTo>
                    <a:pt x="408" y="35"/>
                    <a:pt x="400" y="64"/>
                    <a:pt x="392" y="95"/>
                  </a:cubicBezTo>
                  <a:lnTo>
                    <a:pt x="400" y="95"/>
                  </a:lnTo>
                  <a:cubicBezTo>
                    <a:pt x="423" y="95"/>
                    <a:pt x="442" y="102"/>
                    <a:pt x="442" y="128"/>
                  </a:cubicBezTo>
                  <a:cubicBezTo>
                    <a:pt x="442" y="162"/>
                    <a:pt x="445" y="180"/>
                    <a:pt x="478" y="203"/>
                  </a:cubicBezTo>
                  <a:cubicBezTo>
                    <a:pt x="542" y="244"/>
                    <a:pt x="554" y="371"/>
                    <a:pt x="494" y="431"/>
                  </a:cubicBezTo>
                  <a:cubicBezTo>
                    <a:pt x="471" y="449"/>
                    <a:pt x="475" y="465"/>
                    <a:pt x="475" y="483"/>
                  </a:cubicBezTo>
                  <a:cubicBezTo>
                    <a:pt x="471" y="517"/>
                    <a:pt x="445" y="592"/>
                    <a:pt x="419" y="611"/>
                  </a:cubicBezTo>
                  <a:cubicBezTo>
                    <a:pt x="378" y="644"/>
                    <a:pt x="337" y="674"/>
                    <a:pt x="292" y="708"/>
                  </a:cubicBezTo>
                  <a:cubicBezTo>
                    <a:pt x="258" y="741"/>
                    <a:pt x="225" y="782"/>
                    <a:pt x="173" y="782"/>
                  </a:cubicBezTo>
                  <a:cubicBezTo>
                    <a:pt x="168" y="782"/>
                    <a:pt x="168" y="782"/>
                    <a:pt x="164" y="779"/>
                  </a:cubicBezTo>
                  <a:lnTo>
                    <a:pt x="164" y="779"/>
                  </a:lnTo>
                  <a:cubicBezTo>
                    <a:pt x="168" y="801"/>
                    <a:pt x="164" y="816"/>
                    <a:pt x="146" y="827"/>
                  </a:cubicBezTo>
                  <a:cubicBezTo>
                    <a:pt x="56" y="875"/>
                    <a:pt x="56" y="875"/>
                    <a:pt x="109" y="965"/>
                  </a:cubicBezTo>
                  <a:lnTo>
                    <a:pt x="94" y="965"/>
                  </a:lnTo>
                  <a:cubicBezTo>
                    <a:pt x="49" y="965"/>
                    <a:pt x="33" y="917"/>
                    <a:pt x="0" y="902"/>
                  </a:cubicBezTo>
                  <a:lnTo>
                    <a:pt x="0" y="902"/>
                  </a:lnTo>
                  <a:cubicBezTo>
                    <a:pt x="0" y="910"/>
                    <a:pt x="0" y="920"/>
                    <a:pt x="4" y="925"/>
                  </a:cubicBezTo>
                  <a:cubicBezTo>
                    <a:pt x="26" y="965"/>
                    <a:pt x="26" y="1025"/>
                    <a:pt x="83" y="1025"/>
                  </a:cubicBezTo>
                  <a:lnTo>
                    <a:pt x="86" y="1025"/>
                  </a:lnTo>
                  <a:cubicBezTo>
                    <a:pt x="142" y="1025"/>
                    <a:pt x="150" y="973"/>
                    <a:pt x="176" y="928"/>
                  </a:cubicBezTo>
                  <a:cubicBezTo>
                    <a:pt x="221" y="839"/>
                    <a:pt x="285" y="756"/>
                    <a:pt x="374" y="696"/>
                  </a:cubicBezTo>
                  <a:cubicBezTo>
                    <a:pt x="456" y="644"/>
                    <a:pt x="587" y="622"/>
                    <a:pt x="539" y="468"/>
                  </a:cubicBezTo>
                  <a:cubicBezTo>
                    <a:pt x="531" y="449"/>
                    <a:pt x="561" y="420"/>
                    <a:pt x="565" y="394"/>
                  </a:cubicBezTo>
                  <a:cubicBezTo>
                    <a:pt x="572" y="337"/>
                    <a:pt x="606" y="285"/>
                    <a:pt x="568" y="229"/>
                  </a:cubicBezTo>
                  <a:cubicBezTo>
                    <a:pt x="531" y="177"/>
                    <a:pt x="497" y="121"/>
                    <a:pt x="475" y="57"/>
                  </a:cubicBezTo>
                  <a:cubicBezTo>
                    <a:pt x="464" y="31"/>
                    <a:pt x="445" y="1"/>
                    <a:pt x="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11"/>
            <p:cNvSpPr/>
            <p:nvPr/>
          </p:nvSpPr>
          <p:spPr>
            <a:xfrm>
              <a:off x="-2180786" y="-923581"/>
              <a:ext cx="25928" cy="28602"/>
            </a:xfrm>
            <a:custGeom>
              <a:avLst/>
              <a:gdLst/>
              <a:ahLst/>
              <a:cxnLst/>
              <a:rect l="l" t="t" r="r" b="b"/>
              <a:pathLst>
                <a:path w="543" h="599" extrusionOk="0">
                  <a:moveTo>
                    <a:pt x="221" y="1"/>
                  </a:moveTo>
                  <a:cubicBezTo>
                    <a:pt x="199" y="1"/>
                    <a:pt x="180" y="11"/>
                    <a:pt x="169" y="45"/>
                  </a:cubicBezTo>
                  <a:cubicBezTo>
                    <a:pt x="154" y="79"/>
                    <a:pt x="124" y="106"/>
                    <a:pt x="94" y="106"/>
                  </a:cubicBezTo>
                  <a:cubicBezTo>
                    <a:pt x="90" y="106"/>
                    <a:pt x="87" y="101"/>
                    <a:pt x="83" y="101"/>
                  </a:cubicBezTo>
                  <a:cubicBezTo>
                    <a:pt x="68" y="97"/>
                    <a:pt x="54" y="94"/>
                    <a:pt x="45" y="94"/>
                  </a:cubicBezTo>
                  <a:cubicBezTo>
                    <a:pt x="1" y="94"/>
                    <a:pt x="19" y="142"/>
                    <a:pt x="19" y="176"/>
                  </a:cubicBezTo>
                  <a:lnTo>
                    <a:pt x="23" y="176"/>
                  </a:lnTo>
                  <a:cubicBezTo>
                    <a:pt x="38" y="168"/>
                    <a:pt x="49" y="150"/>
                    <a:pt x="68" y="150"/>
                  </a:cubicBezTo>
                  <a:cubicBezTo>
                    <a:pt x="76" y="150"/>
                    <a:pt x="83" y="154"/>
                    <a:pt x="90" y="165"/>
                  </a:cubicBezTo>
                  <a:cubicBezTo>
                    <a:pt x="143" y="123"/>
                    <a:pt x="192" y="101"/>
                    <a:pt x="255" y="101"/>
                  </a:cubicBezTo>
                  <a:cubicBezTo>
                    <a:pt x="270" y="101"/>
                    <a:pt x="285" y="101"/>
                    <a:pt x="300" y="106"/>
                  </a:cubicBezTo>
                  <a:cubicBezTo>
                    <a:pt x="375" y="116"/>
                    <a:pt x="408" y="150"/>
                    <a:pt x="412" y="221"/>
                  </a:cubicBezTo>
                  <a:cubicBezTo>
                    <a:pt x="442" y="240"/>
                    <a:pt x="453" y="273"/>
                    <a:pt x="446" y="299"/>
                  </a:cubicBezTo>
                  <a:cubicBezTo>
                    <a:pt x="430" y="367"/>
                    <a:pt x="449" y="423"/>
                    <a:pt x="480" y="482"/>
                  </a:cubicBezTo>
                  <a:cubicBezTo>
                    <a:pt x="498" y="524"/>
                    <a:pt x="494" y="565"/>
                    <a:pt x="449" y="565"/>
                  </a:cubicBezTo>
                  <a:cubicBezTo>
                    <a:pt x="442" y="565"/>
                    <a:pt x="430" y="561"/>
                    <a:pt x="420" y="561"/>
                  </a:cubicBezTo>
                  <a:cubicBezTo>
                    <a:pt x="412" y="558"/>
                    <a:pt x="404" y="558"/>
                    <a:pt x="397" y="558"/>
                  </a:cubicBezTo>
                  <a:cubicBezTo>
                    <a:pt x="368" y="558"/>
                    <a:pt x="341" y="572"/>
                    <a:pt x="315" y="591"/>
                  </a:cubicBezTo>
                  <a:lnTo>
                    <a:pt x="311" y="594"/>
                  </a:lnTo>
                  <a:cubicBezTo>
                    <a:pt x="330" y="599"/>
                    <a:pt x="349" y="599"/>
                    <a:pt x="368" y="599"/>
                  </a:cubicBezTo>
                  <a:cubicBezTo>
                    <a:pt x="408" y="599"/>
                    <a:pt x="449" y="594"/>
                    <a:pt x="487" y="584"/>
                  </a:cubicBezTo>
                  <a:cubicBezTo>
                    <a:pt x="525" y="580"/>
                    <a:pt x="542" y="568"/>
                    <a:pt x="525" y="524"/>
                  </a:cubicBezTo>
                  <a:cubicBezTo>
                    <a:pt x="494" y="456"/>
                    <a:pt x="498" y="382"/>
                    <a:pt x="483" y="311"/>
                  </a:cubicBezTo>
                  <a:cubicBezTo>
                    <a:pt x="472" y="240"/>
                    <a:pt x="502" y="142"/>
                    <a:pt x="412" y="97"/>
                  </a:cubicBezTo>
                  <a:cubicBezTo>
                    <a:pt x="363" y="75"/>
                    <a:pt x="315" y="49"/>
                    <a:pt x="273" y="19"/>
                  </a:cubicBezTo>
                  <a:cubicBezTo>
                    <a:pt x="255" y="8"/>
                    <a:pt x="237"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11"/>
            <p:cNvSpPr/>
            <p:nvPr/>
          </p:nvSpPr>
          <p:spPr>
            <a:xfrm>
              <a:off x="-2242718" y="-980356"/>
              <a:ext cx="11126" cy="23302"/>
            </a:xfrm>
            <a:custGeom>
              <a:avLst/>
              <a:gdLst/>
              <a:ahLst/>
              <a:cxnLst/>
              <a:rect l="l" t="t" r="r" b="b"/>
              <a:pathLst>
                <a:path w="233" h="488" extrusionOk="0">
                  <a:moveTo>
                    <a:pt x="165" y="1"/>
                  </a:moveTo>
                  <a:cubicBezTo>
                    <a:pt x="112" y="8"/>
                    <a:pt x="98" y="75"/>
                    <a:pt x="42" y="75"/>
                  </a:cubicBezTo>
                  <a:lnTo>
                    <a:pt x="38" y="75"/>
                  </a:lnTo>
                  <a:cubicBezTo>
                    <a:pt x="0" y="180"/>
                    <a:pt x="57" y="292"/>
                    <a:pt x="31" y="397"/>
                  </a:cubicBezTo>
                  <a:cubicBezTo>
                    <a:pt x="27" y="408"/>
                    <a:pt x="27" y="434"/>
                    <a:pt x="42" y="434"/>
                  </a:cubicBezTo>
                  <a:cubicBezTo>
                    <a:pt x="50" y="434"/>
                    <a:pt x="57" y="431"/>
                    <a:pt x="64" y="420"/>
                  </a:cubicBezTo>
                  <a:cubicBezTo>
                    <a:pt x="83" y="405"/>
                    <a:pt x="95" y="397"/>
                    <a:pt x="102" y="397"/>
                  </a:cubicBezTo>
                  <a:cubicBezTo>
                    <a:pt x="124" y="397"/>
                    <a:pt x="124" y="431"/>
                    <a:pt x="135" y="453"/>
                  </a:cubicBezTo>
                  <a:cubicBezTo>
                    <a:pt x="162" y="465"/>
                    <a:pt x="191" y="465"/>
                    <a:pt x="210" y="487"/>
                  </a:cubicBezTo>
                  <a:lnTo>
                    <a:pt x="221" y="487"/>
                  </a:lnTo>
                  <a:lnTo>
                    <a:pt x="233" y="483"/>
                  </a:lnTo>
                  <a:cubicBezTo>
                    <a:pt x="233" y="420"/>
                    <a:pt x="195" y="367"/>
                    <a:pt x="143" y="348"/>
                  </a:cubicBezTo>
                  <a:cubicBezTo>
                    <a:pt x="83" y="326"/>
                    <a:pt x="72" y="303"/>
                    <a:pt x="83" y="248"/>
                  </a:cubicBezTo>
                  <a:cubicBezTo>
                    <a:pt x="98" y="195"/>
                    <a:pt x="139" y="191"/>
                    <a:pt x="180" y="191"/>
                  </a:cubicBezTo>
                  <a:cubicBezTo>
                    <a:pt x="195" y="191"/>
                    <a:pt x="210" y="199"/>
                    <a:pt x="225" y="203"/>
                  </a:cubicBezTo>
                  <a:cubicBezTo>
                    <a:pt x="221" y="180"/>
                    <a:pt x="217" y="158"/>
                    <a:pt x="214" y="135"/>
                  </a:cubicBezTo>
                  <a:cubicBezTo>
                    <a:pt x="214" y="83"/>
                    <a:pt x="180" y="46"/>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11"/>
            <p:cNvSpPr/>
            <p:nvPr/>
          </p:nvSpPr>
          <p:spPr>
            <a:xfrm>
              <a:off x="-2232690" y="-958200"/>
              <a:ext cx="19148" cy="7163"/>
            </a:xfrm>
            <a:custGeom>
              <a:avLst/>
              <a:gdLst/>
              <a:ahLst/>
              <a:cxnLst/>
              <a:rect l="l" t="t" r="r" b="b"/>
              <a:pathLst>
                <a:path w="401" h="150" extrusionOk="0">
                  <a:moveTo>
                    <a:pt x="135" y="1"/>
                  </a:moveTo>
                  <a:cubicBezTo>
                    <a:pt x="97" y="8"/>
                    <a:pt x="59" y="11"/>
                    <a:pt x="23" y="19"/>
                  </a:cubicBezTo>
                  <a:lnTo>
                    <a:pt x="11" y="23"/>
                  </a:lnTo>
                  <a:lnTo>
                    <a:pt x="0" y="23"/>
                  </a:lnTo>
                  <a:cubicBezTo>
                    <a:pt x="11" y="46"/>
                    <a:pt x="26" y="72"/>
                    <a:pt x="33" y="94"/>
                  </a:cubicBezTo>
                  <a:cubicBezTo>
                    <a:pt x="52" y="135"/>
                    <a:pt x="78" y="150"/>
                    <a:pt x="104" y="150"/>
                  </a:cubicBezTo>
                  <a:cubicBezTo>
                    <a:pt x="127" y="150"/>
                    <a:pt x="149" y="139"/>
                    <a:pt x="164" y="124"/>
                  </a:cubicBezTo>
                  <a:cubicBezTo>
                    <a:pt x="183" y="105"/>
                    <a:pt x="199" y="98"/>
                    <a:pt x="216" y="98"/>
                  </a:cubicBezTo>
                  <a:cubicBezTo>
                    <a:pt x="228" y="98"/>
                    <a:pt x="243" y="101"/>
                    <a:pt x="261" y="105"/>
                  </a:cubicBezTo>
                  <a:cubicBezTo>
                    <a:pt x="277" y="113"/>
                    <a:pt x="292" y="113"/>
                    <a:pt x="306" y="113"/>
                  </a:cubicBezTo>
                  <a:cubicBezTo>
                    <a:pt x="356" y="113"/>
                    <a:pt x="382" y="82"/>
                    <a:pt x="400" y="19"/>
                  </a:cubicBezTo>
                  <a:lnTo>
                    <a:pt x="396" y="19"/>
                  </a:lnTo>
                  <a:cubicBezTo>
                    <a:pt x="373" y="46"/>
                    <a:pt x="351" y="79"/>
                    <a:pt x="321" y="79"/>
                  </a:cubicBezTo>
                  <a:cubicBezTo>
                    <a:pt x="306" y="79"/>
                    <a:pt x="288" y="68"/>
                    <a:pt x="269" y="41"/>
                  </a:cubicBezTo>
                  <a:cubicBezTo>
                    <a:pt x="258" y="30"/>
                    <a:pt x="247" y="27"/>
                    <a:pt x="235" y="27"/>
                  </a:cubicBezTo>
                  <a:cubicBezTo>
                    <a:pt x="221" y="27"/>
                    <a:pt x="206" y="30"/>
                    <a:pt x="194" y="34"/>
                  </a:cubicBezTo>
                  <a:cubicBezTo>
                    <a:pt x="187" y="37"/>
                    <a:pt x="183" y="37"/>
                    <a:pt x="176" y="37"/>
                  </a:cubicBezTo>
                  <a:cubicBezTo>
                    <a:pt x="157" y="37"/>
                    <a:pt x="142" y="27"/>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11"/>
            <p:cNvSpPr/>
            <p:nvPr/>
          </p:nvSpPr>
          <p:spPr>
            <a:xfrm>
              <a:off x="-2195063" y="-949461"/>
              <a:ext cx="22013" cy="16140"/>
            </a:xfrm>
            <a:custGeom>
              <a:avLst/>
              <a:gdLst/>
              <a:ahLst/>
              <a:cxnLst/>
              <a:rect l="l" t="t" r="r" b="b"/>
              <a:pathLst>
                <a:path w="461" h="338" extrusionOk="0">
                  <a:moveTo>
                    <a:pt x="117" y="1"/>
                  </a:moveTo>
                  <a:cubicBezTo>
                    <a:pt x="91" y="15"/>
                    <a:pt x="106" y="49"/>
                    <a:pt x="91" y="72"/>
                  </a:cubicBezTo>
                  <a:lnTo>
                    <a:pt x="87" y="72"/>
                  </a:lnTo>
                  <a:cubicBezTo>
                    <a:pt x="46" y="72"/>
                    <a:pt x="42" y="30"/>
                    <a:pt x="16" y="11"/>
                  </a:cubicBezTo>
                  <a:cubicBezTo>
                    <a:pt x="12" y="11"/>
                    <a:pt x="8" y="11"/>
                    <a:pt x="8" y="15"/>
                  </a:cubicBezTo>
                  <a:cubicBezTo>
                    <a:pt x="4" y="15"/>
                    <a:pt x="4" y="20"/>
                    <a:pt x="1" y="23"/>
                  </a:cubicBezTo>
                  <a:cubicBezTo>
                    <a:pt x="30" y="94"/>
                    <a:pt x="72" y="135"/>
                    <a:pt x="154" y="154"/>
                  </a:cubicBezTo>
                  <a:cubicBezTo>
                    <a:pt x="270" y="180"/>
                    <a:pt x="356" y="281"/>
                    <a:pt x="460" y="337"/>
                  </a:cubicBezTo>
                  <a:cubicBezTo>
                    <a:pt x="460" y="329"/>
                    <a:pt x="460" y="322"/>
                    <a:pt x="457" y="315"/>
                  </a:cubicBezTo>
                  <a:cubicBezTo>
                    <a:pt x="420" y="251"/>
                    <a:pt x="367" y="206"/>
                    <a:pt x="296" y="184"/>
                  </a:cubicBezTo>
                  <a:cubicBezTo>
                    <a:pt x="263" y="172"/>
                    <a:pt x="240" y="158"/>
                    <a:pt x="229" y="124"/>
                  </a:cubicBezTo>
                  <a:cubicBezTo>
                    <a:pt x="206" y="109"/>
                    <a:pt x="161" y="116"/>
                    <a:pt x="173" y="64"/>
                  </a:cubicBezTo>
                  <a:cubicBezTo>
                    <a:pt x="177" y="30"/>
                    <a:pt x="151" y="8"/>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11"/>
            <p:cNvSpPr/>
            <p:nvPr/>
          </p:nvSpPr>
          <p:spPr>
            <a:xfrm>
              <a:off x="-2244676" y="-976965"/>
              <a:ext cx="8404" cy="20246"/>
            </a:xfrm>
            <a:custGeom>
              <a:avLst/>
              <a:gdLst/>
              <a:ahLst/>
              <a:cxnLst/>
              <a:rect l="l" t="t" r="r" b="b"/>
              <a:pathLst>
                <a:path w="176" h="424" extrusionOk="0">
                  <a:moveTo>
                    <a:pt x="79" y="1"/>
                  </a:moveTo>
                  <a:cubicBezTo>
                    <a:pt x="57" y="4"/>
                    <a:pt x="27" y="16"/>
                    <a:pt x="31" y="38"/>
                  </a:cubicBezTo>
                  <a:cubicBezTo>
                    <a:pt x="34" y="135"/>
                    <a:pt x="1" y="232"/>
                    <a:pt x="41" y="334"/>
                  </a:cubicBezTo>
                  <a:cubicBezTo>
                    <a:pt x="68" y="394"/>
                    <a:pt x="75" y="423"/>
                    <a:pt x="98" y="423"/>
                  </a:cubicBezTo>
                  <a:cubicBezTo>
                    <a:pt x="113" y="423"/>
                    <a:pt x="136" y="408"/>
                    <a:pt x="176" y="382"/>
                  </a:cubicBezTo>
                  <a:cubicBezTo>
                    <a:pt x="165" y="360"/>
                    <a:pt x="165" y="326"/>
                    <a:pt x="143" y="326"/>
                  </a:cubicBezTo>
                  <a:cubicBezTo>
                    <a:pt x="136" y="326"/>
                    <a:pt x="124" y="334"/>
                    <a:pt x="105" y="349"/>
                  </a:cubicBezTo>
                  <a:cubicBezTo>
                    <a:pt x="98" y="360"/>
                    <a:pt x="91" y="363"/>
                    <a:pt x="83" y="363"/>
                  </a:cubicBezTo>
                  <a:cubicBezTo>
                    <a:pt x="68" y="363"/>
                    <a:pt x="68" y="337"/>
                    <a:pt x="72" y="326"/>
                  </a:cubicBezTo>
                  <a:cubicBezTo>
                    <a:pt x="98" y="221"/>
                    <a:pt x="41" y="109"/>
                    <a:pt x="79" y="4"/>
                  </a:cubicBezTo>
                  <a:lnTo>
                    <a:pt x="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11"/>
            <p:cNvSpPr/>
            <p:nvPr/>
          </p:nvSpPr>
          <p:spPr>
            <a:xfrm>
              <a:off x="-2240951" y="-987852"/>
              <a:ext cx="17763" cy="11126"/>
            </a:xfrm>
            <a:custGeom>
              <a:avLst/>
              <a:gdLst/>
              <a:ahLst/>
              <a:cxnLst/>
              <a:rect l="l" t="t" r="r" b="b"/>
              <a:pathLst>
                <a:path w="372" h="233" extrusionOk="0">
                  <a:moveTo>
                    <a:pt x="210" y="1"/>
                  </a:moveTo>
                  <a:cubicBezTo>
                    <a:pt x="196" y="1"/>
                    <a:pt x="177" y="12"/>
                    <a:pt x="170" y="30"/>
                  </a:cubicBezTo>
                  <a:cubicBezTo>
                    <a:pt x="128" y="109"/>
                    <a:pt x="39" y="146"/>
                    <a:pt x="1" y="229"/>
                  </a:cubicBezTo>
                  <a:lnTo>
                    <a:pt x="1" y="232"/>
                  </a:lnTo>
                  <a:lnTo>
                    <a:pt x="5" y="232"/>
                  </a:lnTo>
                  <a:cubicBezTo>
                    <a:pt x="61" y="232"/>
                    <a:pt x="75" y="165"/>
                    <a:pt x="128" y="158"/>
                  </a:cubicBezTo>
                  <a:cubicBezTo>
                    <a:pt x="184" y="65"/>
                    <a:pt x="282" y="79"/>
                    <a:pt x="372" y="68"/>
                  </a:cubicBezTo>
                  <a:lnTo>
                    <a:pt x="372" y="65"/>
                  </a:lnTo>
                  <a:cubicBezTo>
                    <a:pt x="334" y="20"/>
                    <a:pt x="277" y="20"/>
                    <a:pt x="229" y="4"/>
                  </a:cubicBezTo>
                  <a:cubicBezTo>
                    <a:pt x="222" y="4"/>
                    <a:pt x="218"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11"/>
            <p:cNvSpPr/>
            <p:nvPr/>
          </p:nvSpPr>
          <p:spPr>
            <a:xfrm>
              <a:off x="-2200555" y="-955191"/>
              <a:ext cx="11078" cy="9168"/>
            </a:xfrm>
            <a:custGeom>
              <a:avLst/>
              <a:gdLst/>
              <a:ahLst/>
              <a:cxnLst/>
              <a:rect l="l" t="t" r="r" b="b"/>
              <a:pathLst>
                <a:path w="232" h="192" extrusionOk="0">
                  <a:moveTo>
                    <a:pt x="209" y="9"/>
                  </a:moveTo>
                  <a:cubicBezTo>
                    <a:pt x="149" y="23"/>
                    <a:pt x="82" y="0"/>
                    <a:pt x="26" y="42"/>
                  </a:cubicBezTo>
                  <a:cubicBezTo>
                    <a:pt x="0" y="128"/>
                    <a:pt x="82" y="113"/>
                    <a:pt x="116" y="143"/>
                  </a:cubicBezTo>
                  <a:cubicBezTo>
                    <a:pt x="119" y="140"/>
                    <a:pt x="119" y="135"/>
                    <a:pt x="123" y="135"/>
                  </a:cubicBezTo>
                  <a:cubicBezTo>
                    <a:pt x="123" y="131"/>
                    <a:pt x="127" y="131"/>
                    <a:pt x="131" y="131"/>
                  </a:cubicBezTo>
                  <a:cubicBezTo>
                    <a:pt x="157" y="150"/>
                    <a:pt x="161" y="192"/>
                    <a:pt x="202" y="192"/>
                  </a:cubicBezTo>
                  <a:lnTo>
                    <a:pt x="206" y="192"/>
                  </a:lnTo>
                  <a:cubicBezTo>
                    <a:pt x="221" y="169"/>
                    <a:pt x="206" y="135"/>
                    <a:pt x="232" y="121"/>
                  </a:cubicBezTo>
                  <a:cubicBezTo>
                    <a:pt x="228" y="113"/>
                    <a:pt x="228" y="105"/>
                    <a:pt x="221" y="98"/>
                  </a:cubicBezTo>
                  <a:cubicBezTo>
                    <a:pt x="216" y="90"/>
                    <a:pt x="209" y="87"/>
                    <a:pt x="202" y="87"/>
                  </a:cubicBezTo>
                  <a:cubicBezTo>
                    <a:pt x="194" y="87"/>
                    <a:pt x="187" y="90"/>
                    <a:pt x="180" y="95"/>
                  </a:cubicBezTo>
                  <a:cubicBezTo>
                    <a:pt x="171" y="95"/>
                    <a:pt x="164" y="98"/>
                    <a:pt x="157" y="98"/>
                  </a:cubicBezTo>
                  <a:cubicBezTo>
                    <a:pt x="149" y="98"/>
                    <a:pt x="142" y="95"/>
                    <a:pt x="138" y="79"/>
                  </a:cubicBezTo>
                  <a:cubicBezTo>
                    <a:pt x="127" y="35"/>
                    <a:pt x="176" y="45"/>
                    <a:pt x="198" y="31"/>
                  </a:cubicBezTo>
                  <a:cubicBezTo>
                    <a:pt x="202" y="23"/>
                    <a:pt x="206" y="16"/>
                    <a:pt x="209" y="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11"/>
            <p:cNvSpPr/>
            <p:nvPr/>
          </p:nvSpPr>
          <p:spPr>
            <a:xfrm>
              <a:off x="-2217554" y="-981406"/>
              <a:ext cx="7879" cy="11842"/>
            </a:xfrm>
            <a:custGeom>
              <a:avLst/>
              <a:gdLst/>
              <a:ahLst/>
              <a:cxnLst/>
              <a:rect l="l" t="t" r="r" b="b"/>
              <a:pathLst>
                <a:path w="165" h="248" extrusionOk="0">
                  <a:moveTo>
                    <a:pt x="12" y="0"/>
                  </a:moveTo>
                  <a:lnTo>
                    <a:pt x="8" y="4"/>
                  </a:lnTo>
                  <a:cubicBezTo>
                    <a:pt x="16" y="26"/>
                    <a:pt x="8" y="49"/>
                    <a:pt x="1" y="75"/>
                  </a:cubicBezTo>
                  <a:cubicBezTo>
                    <a:pt x="23" y="116"/>
                    <a:pt x="39" y="161"/>
                    <a:pt x="27" y="209"/>
                  </a:cubicBezTo>
                  <a:cubicBezTo>
                    <a:pt x="30" y="217"/>
                    <a:pt x="30" y="221"/>
                    <a:pt x="34" y="228"/>
                  </a:cubicBezTo>
                  <a:lnTo>
                    <a:pt x="42" y="228"/>
                  </a:lnTo>
                  <a:cubicBezTo>
                    <a:pt x="56" y="228"/>
                    <a:pt x="72" y="232"/>
                    <a:pt x="83" y="247"/>
                  </a:cubicBezTo>
                  <a:cubicBezTo>
                    <a:pt x="135" y="202"/>
                    <a:pt x="165" y="131"/>
                    <a:pt x="109" y="97"/>
                  </a:cubicBezTo>
                  <a:cubicBezTo>
                    <a:pt x="61" y="68"/>
                    <a:pt x="53" y="23"/>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11"/>
            <p:cNvSpPr/>
            <p:nvPr/>
          </p:nvSpPr>
          <p:spPr>
            <a:xfrm>
              <a:off x="-2173289" y="-937333"/>
              <a:ext cx="9884" cy="8977"/>
            </a:xfrm>
            <a:custGeom>
              <a:avLst/>
              <a:gdLst/>
              <a:ahLst/>
              <a:cxnLst/>
              <a:rect l="l" t="t" r="r" b="b"/>
              <a:pathLst>
                <a:path w="207" h="188" extrusionOk="0">
                  <a:moveTo>
                    <a:pt x="202" y="1"/>
                  </a:moveTo>
                  <a:lnTo>
                    <a:pt x="202" y="1"/>
                  </a:lnTo>
                  <a:cubicBezTo>
                    <a:pt x="195" y="4"/>
                    <a:pt x="188" y="4"/>
                    <a:pt x="180" y="4"/>
                  </a:cubicBezTo>
                  <a:cubicBezTo>
                    <a:pt x="173" y="27"/>
                    <a:pt x="158" y="38"/>
                    <a:pt x="139" y="38"/>
                  </a:cubicBezTo>
                  <a:lnTo>
                    <a:pt x="128" y="38"/>
                  </a:lnTo>
                  <a:cubicBezTo>
                    <a:pt x="116" y="30"/>
                    <a:pt x="109" y="30"/>
                    <a:pt x="98" y="30"/>
                  </a:cubicBezTo>
                  <a:cubicBezTo>
                    <a:pt x="64" y="30"/>
                    <a:pt x="35" y="53"/>
                    <a:pt x="1" y="61"/>
                  </a:cubicBezTo>
                  <a:cubicBezTo>
                    <a:pt x="4" y="68"/>
                    <a:pt x="4" y="75"/>
                    <a:pt x="4" y="83"/>
                  </a:cubicBezTo>
                  <a:cubicBezTo>
                    <a:pt x="27" y="90"/>
                    <a:pt x="35" y="106"/>
                    <a:pt x="38" y="124"/>
                  </a:cubicBezTo>
                  <a:cubicBezTo>
                    <a:pt x="71" y="139"/>
                    <a:pt x="87" y="187"/>
                    <a:pt x="132" y="187"/>
                  </a:cubicBezTo>
                  <a:lnTo>
                    <a:pt x="147" y="187"/>
                  </a:lnTo>
                  <a:cubicBezTo>
                    <a:pt x="94" y="97"/>
                    <a:pt x="94" y="97"/>
                    <a:pt x="184" y="49"/>
                  </a:cubicBezTo>
                  <a:cubicBezTo>
                    <a:pt x="202" y="38"/>
                    <a:pt x="206" y="23"/>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11"/>
            <p:cNvSpPr/>
            <p:nvPr/>
          </p:nvSpPr>
          <p:spPr>
            <a:xfrm>
              <a:off x="-2267882" y="-968227"/>
              <a:ext cx="7401" cy="7019"/>
            </a:xfrm>
            <a:custGeom>
              <a:avLst/>
              <a:gdLst/>
              <a:ahLst/>
              <a:cxnLst/>
              <a:rect l="l" t="t" r="r" b="b"/>
              <a:pathLst>
                <a:path w="155" h="147" extrusionOk="0">
                  <a:moveTo>
                    <a:pt x="101" y="1"/>
                  </a:moveTo>
                  <a:cubicBezTo>
                    <a:pt x="46" y="1"/>
                    <a:pt x="4" y="27"/>
                    <a:pt x="1" y="90"/>
                  </a:cubicBezTo>
                  <a:cubicBezTo>
                    <a:pt x="34" y="94"/>
                    <a:pt x="53" y="116"/>
                    <a:pt x="61" y="147"/>
                  </a:cubicBezTo>
                  <a:cubicBezTo>
                    <a:pt x="98" y="147"/>
                    <a:pt x="98" y="109"/>
                    <a:pt x="120" y="90"/>
                  </a:cubicBezTo>
                  <a:cubicBezTo>
                    <a:pt x="101" y="61"/>
                    <a:pt x="154" y="23"/>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11"/>
            <p:cNvSpPr/>
            <p:nvPr/>
          </p:nvSpPr>
          <p:spPr>
            <a:xfrm>
              <a:off x="-2218079" y="-966413"/>
              <a:ext cx="6685" cy="9120"/>
            </a:xfrm>
            <a:custGeom>
              <a:avLst/>
              <a:gdLst/>
              <a:ahLst/>
              <a:cxnLst/>
              <a:rect l="l" t="t" r="r" b="b"/>
              <a:pathLst>
                <a:path w="140" h="191" extrusionOk="0">
                  <a:moveTo>
                    <a:pt x="105" y="0"/>
                  </a:moveTo>
                  <a:lnTo>
                    <a:pt x="105" y="0"/>
                  </a:lnTo>
                  <a:cubicBezTo>
                    <a:pt x="109" y="30"/>
                    <a:pt x="102" y="38"/>
                    <a:pt x="86" y="38"/>
                  </a:cubicBezTo>
                  <a:lnTo>
                    <a:pt x="72" y="38"/>
                  </a:lnTo>
                  <a:cubicBezTo>
                    <a:pt x="64" y="34"/>
                    <a:pt x="57" y="34"/>
                    <a:pt x="53" y="34"/>
                  </a:cubicBezTo>
                  <a:cubicBezTo>
                    <a:pt x="50" y="34"/>
                    <a:pt x="45" y="34"/>
                    <a:pt x="41" y="38"/>
                  </a:cubicBezTo>
                  <a:cubicBezTo>
                    <a:pt x="34" y="71"/>
                    <a:pt x="0" y="116"/>
                    <a:pt x="76" y="128"/>
                  </a:cubicBezTo>
                  <a:cubicBezTo>
                    <a:pt x="117" y="135"/>
                    <a:pt x="79" y="173"/>
                    <a:pt x="90" y="191"/>
                  </a:cubicBezTo>
                  <a:lnTo>
                    <a:pt x="94" y="191"/>
                  </a:lnTo>
                  <a:cubicBezTo>
                    <a:pt x="135" y="123"/>
                    <a:pt x="139" y="68"/>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11"/>
            <p:cNvSpPr/>
            <p:nvPr/>
          </p:nvSpPr>
          <p:spPr>
            <a:xfrm>
              <a:off x="-2180595" y="-907155"/>
              <a:ext cx="5587" cy="10409"/>
            </a:xfrm>
            <a:custGeom>
              <a:avLst/>
              <a:gdLst/>
              <a:ahLst/>
              <a:cxnLst/>
              <a:rect l="l" t="t" r="r" b="b"/>
              <a:pathLst>
                <a:path w="117" h="218" extrusionOk="0">
                  <a:moveTo>
                    <a:pt x="0" y="0"/>
                  </a:moveTo>
                  <a:cubicBezTo>
                    <a:pt x="34" y="76"/>
                    <a:pt x="0" y="183"/>
                    <a:pt x="112" y="217"/>
                  </a:cubicBezTo>
                  <a:lnTo>
                    <a:pt x="117" y="214"/>
                  </a:lnTo>
                  <a:cubicBezTo>
                    <a:pt x="67" y="146"/>
                    <a:pt x="67" y="57"/>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11"/>
            <p:cNvSpPr/>
            <p:nvPr/>
          </p:nvSpPr>
          <p:spPr>
            <a:xfrm>
              <a:off x="-2216790" y="-970519"/>
              <a:ext cx="3915" cy="5969"/>
            </a:xfrm>
            <a:custGeom>
              <a:avLst/>
              <a:gdLst/>
              <a:ahLst/>
              <a:cxnLst/>
              <a:rect l="l" t="t" r="r" b="b"/>
              <a:pathLst>
                <a:path w="82" h="125" extrusionOk="0">
                  <a:moveTo>
                    <a:pt x="18" y="0"/>
                  </a:moveTo>
                  <a:cubicBezTo>
                    <a:pt x="23" y="42"/>
                    <a:pt x="0" y="83"/>
                    <a:pt x="14" y="124"/>
                  </a:cubicBezTo>
                  <a:cubicBezTo>
                    <a:pt x="18" y="120"/>
                    <a:pt x="23" y="120"/>
                    <a:pt x="26" y="120"/>
                  </a:cubicBezTo>
                  <a:cubicBezTo>
                    <a:pt x="30" y="120"/>
                    <a:pt x="37" y="120"/>
                    <a:pt x="45" y="124"/>
                  </a:cubicBezTo>
                  <a:lnTo>
                    <a:pt x="59" y="124"/>
                  </a:lnTo>
                  <a:cubicBezTo>
                    <a:pt x="75" y="124"/>
                    <a:pt x="82" y="116"/>
                    <a:pt x="78" y="86"/>
                  </a:cubicBezTo>
                  <a:cubicBezTo>
                    <a:pt x="75" y="64"/>
                    <a:pt x="71" y="42"/>
                    <a:pt x="67" y="19"/>
                  </a:cubicBezTo>
                  <a:cubicBezTo>
                    <a:pt x="56" y="4"/>
                    <a:pt x="40"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11"/>
            <p:cNvSpPr/>
            <p:nvPr/>
          </p:nvSpPr>
          <p:spPr>
            <a:xfrm>
              <a:off x="-2206332" y="-991625"/>
              <a:ext cx="4584" cy="4345"/>
            </a:xfrm>
            <a:custGeom>
              <a:avLst/>
              <a:gdLst/>
              <a:ahLst/>
              <a:cxnLst/>
              <a:rect l="l" t="t" r="r" b="b"/>
              <a:pathLst>
                <a:path w="96" h="91" extrusionOk="0">
                  <a:moveTo>
                    <a:pt x="42" y="1"/>
                  </a:moveTo>
                  <a:cubicBezTo>
                    <a:pt x="13" y="5"/>
                    <a:pt x="1" y="23"/>
                    <a:pt x="9" y="61"/>
                  </a:cubicBezTo>
                  <a:cubicBezTo>
                    <a:pt x="13" y="73"/>
                    <a:pt x="20" y="91"/>
                    <a:pt x="39" y="91"/>
                  </a:cubicBezTo>
                  <a:cubicBezTo>
                    <a:pt x="42" y="91"/>
                    <a:pt x="46" y="91"/>
                    <a:pt x="50" y="87"/>
                  </a:cubicBezTo>
                  <a:cubicBezTo>
                    <a:pt x="76" y="83"/>
                    <a:pt x="95" y="65"/>
                    <a:pt x="91" y="39"/>
                  </a:cubicBezTo>
                  <a:cubicBezTo>
                    <a:pt x="87" y="13"/>
                    <a:pt x="68"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11"/>
            <p:cNvSpPr/>
            <p:nvPr/>
          </p:nvSpPr>
          <p:spPr>
            <a:xfrm>
              <a:off x="-2175247" y="-896984"/>
              <a:ext cx="9502" cy="2388"/>
            </a:xfrm>
            <a:custGeom>
              <a:avLst/>
              <a:gdLst/>
              <a:ahLst/>
              <a:cxnLst/>
              <a:rect l="l" t="t" r="r" b="b"/>
              <a:pathLst>
                <a:path w="199" h="50" extrusionOk="0">
                  <a:moveTo>
                    <a:pt x="5" y="1"/>
                  </a:moveTo>
                  <a:lnTo>
                    <a:pt x="0" y="4"/>
                  </a:lnTo>
                  <a:cubicBezTo>
                    <a:pt x="34" y="37"/>
                    <a:pt x="76" y="49"/>
                    <a:pt x="112" y="49"/>
                  </a:cubicBezTo>
                  <a:cubicBezTo>
                    <a:pt x="139" y="49"/>
                    <a:pt x="169" y="42"/>
                    <a:pt x="195" y="37"/>
                  </a:cubicBezTo>
                  <a:lnTo>
                    <a:pt x="199" y="34"/>
                  </a:lnTo>
                  <a:cubicBezTo>
                    <a:pt x="199" y="30"/>
                    <a:pt x="195" y="23"/>
                    <a:pt x="191" y="15"/>
                  </a:cubicBezTo>
                  <a:cubicBezTo>
                    <a:pt x="147" y="4"/>
                    <a:pt x="10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11"/>
            <p:cNvSpPr/>
            <p:nvPr/>
          </p:nvSpPr>
          <p:spPr>
            <a:xfrm>
              <a:off x="-2183985" y="-915177"/>
              <a:ext cx="5396" cy="8070"/>
            </a:xfrm>
            <a:custGeom>
              <a:avLst/>
              <a:gdLst/>
              <a:ahLst/>
              <a:cxnLst/>
              <a:rect l="l" t="t" r="r" b="b"/>
              <a:pathLst>
                <a:path w="113" h="169" extrusionOk="0">
                  <a:moveTo>
                    <a:pt x="86" y="0"/>
                  </a:moveTo>
                  <a:cubicBezTo>
                    <a:pt x="68" y="56"/>
                    <a:pt x="0" y="109"/>
                    <a:pt x="71" y="168"/>
                  </a:cubicBezTo>
                  <a:lnTo>
                    <a:pt x="76" y="168"/>
                  </a:lnTo>
                  <a:cubicBezTo>
                    <a:pt x="90" y="113"/>
                    <a:pt x="112" y="6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11"/>
            <p:cNvSpPr/>
            <p:nvPr/>
          </p:nvSpPr>
          <p:spPr>
            <a:xfrm>
              <a:off x="-2265017" y="-963930"/>
              <a:ext cx="5396" cy="5396"/>
            </a:xfrm>
            <a:custGeom>
              <a:avLst/>
              <a:gdLst/>
              <a:ahLst/>
              <a:cxnLst/>
              <a:rect l="l" t="t" r="r" b="b"/>
              <a:pathLst>
                <a:path w="113" h="113" extrusionOk="0">
                  <a:moveTo>
                    <a:pt x="60" y="0"/>
                  </a:moveTo>
                  <a:cubicBezTo>
                    <a:pt x="38" y="19"/>
                    <a:pt x="38" y="57"/>
                    <a:pt x="1" y="57"/>
                  </a:cubicBezTo>
                  <a:cubicBezTo>
                    <a:pt x="19" y="71"/>
                    <a:pt x="27" y="113"/>
                    <a:pt x="49" y="113"/>
                  </a:cubicBezTo>
                  <a:cubicBezTo>
                    <a:pt x="56" y="113"/>
                    <a:pt x="64" y="109"/>
                    <a:pt x="72" y="105"/>
                  </a:cubicBezTo>
                  <a:cubicBezTo>
                    <a:pt x="113" y="76"/>
                    <a:pt x="91" y="42"/>
                    <a:pt x="64" y="8"/>
                  </a:cubicBezTo>
                  <a:cubicBezTo>
                    <a:pt x="64" y="8"/>
                    <a:pt x="60"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11"/>
            <p:cNvSpPr/>
            <p:nvPr/>
          </p:nvSpPr>
          <p:spPr>
            <a:xfrm>
              <a:off x="-2270365" y="-969278"/>
              <a:ext cx="7353" cy="5396"/>
            </a:xfrm>
            <a:custGeom>
              <a:avLst/>
              <a:gdLst/>
              <a:ahLst/>
              <a:cxnLst/>
              <a:rect l="l" t="t" r="r" b="b"/>
              <a:pathLst>
                <a:path w="154" h="113" extrusionOk="0">
                  <a:moveTo>
                    <a:pt x="41" y="0"/>
                  </a:moveTo>
                  <a:cubicBezTo>
                    <a:pt x="53" y="38"/>
                    <a:pt x="1" y="79"/>
                    <a:pt x="53" y="112"/>
                  </a:cubicBezTo>
                  <a:cubicBezTo>
                    <a:pt x="56" y="49"/>
                    <a:pt x="98" y="23"/>
                    <a:pt x="153" y="23"/>
                  </a:cubicBezTo>
                  <a:cubicBezTo>
                    <a:pt x="133" y="3"/>
                    <a:pt x="109" y="1"/>
                    <a:pt x="82" y="1"/>
                  </a:cubicBezTo>
                  <a:cubicBezTo>
                    <a:pt x="77" y="1"/>
                    <a:pt x="73" y="1"/>
                    <a:pt x="68" y="1"/>
                  </a:cubicBezTo>
                  <a:cubicBezTo>
                    <a:pt x="59" y="1"/>
                    <a:pt x="50" y="1"/>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11"/>
            <p:cNvSpPr/>
            <p:nvPr/>
          </p:nvSpPr>
          <p:spPr>
            <a:xfrm>
              <a:off x="-2223236" y="-984987"/>
              <a:ext cx="6255" cy="3963"/>
            </a:xfrm>
            <a:custGeom>
              <a:avLst/>
              <a:gdLst/>
              <a:ahLst/>
              <a:cxnLst/>
              <a:rect l="l" t="t" r="r" b="b"/>
              <a:pathLst>
                <a:path w="131" h="83" extrusionOk="0">
                  <a:moveTo>
                    <a:pt x="27" y="1"/>
                  </a:moveTo>
                  <a:cubicBezTo>
                    <a:pt x="18" y="1"/>
                    <a:pt x="11" y="1"/>
                    <a:pt x="1" y="5"/>
                  </a:cubicBezTo>
                  <a:lnTo>
                    <a:pt x="1" y="8"/>
                  </a:lnTo>
                  <a:cubicBezTo>
                    <a:pt x="37" y="27"/>
                    <a:pt x="53" y="83"/>
                    <a:pt x="101" y="83"/>
                  </a:cubicBezTo>
                  <a:cubicBezTo>
                    <a:pt x="108" y="83"/>
                    <a:pt x="120" y="83"/>
                    <a:pt x="127" y="79"/>
                  </a:cubicBezTo>
                  <a:lnTo>
                    <a:pt x="131" y="75"/>
                  </a:lnTo>
                  <a:cubicBezTo>
                    <a:pt x="97" y="49"/>
                    <a:pt x="7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11"/>
            <p:cNvSpPr/>
            <p:nvPr/>
          </p:nvSpPr>
          <p:spPr>
            <a:xfrm>
              <a:off x="-2434195" y="-953902"/>
              <a:ext cx="28554" cy="24448"/>
            </a:xfrm>
            <a:custGeom>
              <a:avLst/>
              <a:gdLst/>
              <a:ahLst/>
              <a:cxnLst/>
              <a:rect l="l" t="t" r="r" b="b"/>
              <a:pathLst>
                <a:path w="598" h="512" extrusionOk="0">
                  <a:moveTo>
                    <a:pt x="239" y="329"/>
                  </a:moveTo>
                  <a:cubicBezTo>
                    <a:pt x="242" y="329"/>
                    <a:pt x="247" y="329"/>
                    <a:pt x="250" y="332"/>
                  </a:cubicBezTo>
                  <a:cubicBezTo>
                    <a:pt x="295" y="340"/>
                    <a:pt x="336" y="359"/>
                    <a:pt x="392" y="377"/>
                  </a:cubicBezTo>
                  <a:cubicBezTo>
                    <a:pt x="340" y="408"/>
                    <a:pt x="302" y="418"/>
                    <a:pt x="261" y="418"/>
                  </a:cubicBezTo>
                  <a:cubicBezTo>
                    <a:pt x="254" y="418"/>
                    <a:pt x="247" y="418"/>
                    <a:pt x="242" y="415"/>
                  </a:cubicBezTo>
                  <a:cubicBezTo>
                    <a:pt x="213" y="415"/>
                    <a:pt x="190" y="392"/>
                    <a:pt x="197" y="359"/>
                  </a:cubicBezTo>
                  <a:cubicBezTo>
                    <a:pt x="202" y="337"/>
                    <a:pt x="220" y="329"/>
                    <a:pt x="239" y="329"/>
                  </a:cubicBezTo>
                  <a:close/>
                  <a:moveTo>
                    <a:pt x="527" y="0"/>
                  </a:moveTo>
                  <a:cubicBezTo>
                    <a:pt x="516" y="0"/>
                    <a:pt x="501" y="8"/>
                    <a:pt x="482" y="23"/>
                  </a:cubicBezTo>
                  <a:cubicBezTo>
                    <a:pt x="452" y="49"/>
                    <a:pt x="459" y="82"/>
                    <a:pt x="456" y="116"/>
                  </a:cubicBezTo>
                  <a:lnTo>
                    <a:pt x="449" y="116"/>
                  </a:lnTo>
                  <a:cubicBezTo>
                    <a:pt x="430" y="116"/>
                    <a:pt x="426" y="97"/>
                    <a:pt x="415" y="86"/>
                  </a:cubicBezTo>
                  <a:cubicBezTo>
                    <a:pt x="385" y="68"/>
                    <a:pt x="452" y="26"/>
                    <a:pt x="399" y="18"/>
                  </a:cubicBezTo>
                  <a:lnTo>
                    <a:pt x="389" y="18"/>
                  </a:lnTo>
                  <a:cubicBezTo>
                    <a:pt x="359" y="18"/>
                    <a:pt x="332" y="41"/>
                    <a:pt x="325" y="78"/>
                  </a:cubicBezTo>
                  <a:cubicBezTo>
                    <a:pt x="310" y="82"/>
                    <a:pt x="295" y="86"/>
                    <a:pt x="276" y="90"/>
                  </a:cubicBezTo>
                  <a:cubicBezTo>
                    <a:pt x="265" y="90"/>
                    <a:pt x="250" y="94"/>
                    <a:pt x="242" y="104"/>
                  </a:cubicBezTo>
                  <a:cubicBezTo>
                    <a:pt x="242" y="108"/>
                    <a:pt x="239" y="113"/>
                    <a:pt x="239" y="116"/>
                  </a:cubicBezTo>
                  <a:cubicBezTo>
                    <a:pt x="250" y="142"/>
                    <a:pt x="284" y="157"/>
                    <a:pt x="261" y="202"/>
                  </a:cubicBezTo>
                  <a:cubicBezTo>
                    <a:pt x="228" y="191"/>
                    <a:pt x="202" y="172"/>
                    <a:pt x="171" y="149"/>
                  </a:cubicBezTo>
                  <a:cubicBezTo>
                    <a:pt x="157" y="183"/>
                    <a:pt x="135" y="194"/>
                    <a:pt x="108" y="194"/>
                  </a:cubicBezTo>
                  <a:cubicBezTo>
                    <a:pt x="85" y="194"/>
                    <a:pt x="59" y="187"/>
                    <a:pt x="37" y="183"/>
                  </a:cubicBezTo>
                  <a:lnTo>
                    <a:pt x="37" y="183"/>
                  </a:lnTo>
                  <a:cubicBezTo>
                    <a:pt x="0" y="258"/>
                    <a:pt x="11" y="303"/>
                    <a:pt x="97" y="314"/>
                  </a:cubicBezTo>
                  <a:cubicBezTo>
                    <a:pt x="135" y="318"/>
                    <a:pt x="171" y="329"/>
                    <a:pt x="164" y="385"/>
                  </a:cubicBezTo>
                  <a:cubicBezTo>
                    <a:pt x="153" y="449"/>
                    <a:pt x="194" y="467"/>
                    <a:pt x="247" y="467"/>
                  </a:cubicBezTo>
                  <a:lnTo>
                    <a:pt x="258" y="467"/>
                  </a:lnTo>
                  <a:cubicBezTo>
                    <a:pt x="299" y="411"/>
                    <a:pt x="373" y="434"/>
                    <a:pt x="426" y="404"/>
                  </a:cubicBezTo>
                  <a:lnTo>
                    <a:pt x="430" y="400"/>
                  </a:lnTo>
                  <a:cubicBezTo>
                    <a:pt x="444" y="400"/>
                    <a:pt x="456" y="422"/>
                    <a:pt x="463" y="437"/>
                  </a:cubicBezTo>
                  <a:cubicBezTo>
                    <a:pt x="475" y="463"/>
                    <a:pt x="463" y="501"/>
                    <a:pt x="504" y="512"/>
                  </a:cubicBezTo>
                  <a:cubicBezTo>
                    <a:pt x="501" y="475"/>
                    <a:pt x="471" y="437"/>
                    <a:pt x="504" y="396"/>
                  </a:cubicBezTo>
                  <a:cubicBezTo>
                    <a:pt x="501" y="382"/>
                    <a:pt x="497" y="366"/>
                    <a:pt x="493" y="351"/>
                  </a:cubicBezTo>
                  <a:cubicBezTo>
                    <a:pt x="485" y="351"/>
                    <a:pt x="478" y="355"/>
                    <a:pt x="471" y="355"/>
                  </a:cubicBezTo>
                  <a:cubicBezTo>
                    <a:pt x="433" y="355"/>
                    <a:pt x="430" y="314"/>
                    <a:pt x="418" y="284"/>
                  </a:cubicBezTo>
                  <a:cubicBezTo>
                    <a:pt x="407" y="239"/>
                    <a:pt x="433" y="225"/>
                    <a:pt x="471" y="217"/>
                  </a:cubicBezTo>
                  <a:cubicBezTo>
                    <a:pt x="452" y="161"/>
                    <a:pt x="478" y="139"/>
                    <a:pt x="530" y="135"/>
                  </a:cubicBezTo>
                  <a:cubicBezTo>
                    <a:pt x="598" y="130"/>
                    <a:pt x="579" y="90"/>
                    <a:pt x="568" y="49"/>
                  </a:cubicBezTo>
                  <a:cubicBezTo>
                    <a:pt x="561" y="18"/>
                    <a:pt x="546" y="0"/>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11"/>
            <p:cNvSpPr/>
            <p:nvPr/>
          </p:nvSpPr>
          <p:spPr>
            <a:xfrm>
              <a:off x="-2418390" y="-962115"/>
              <a:ext cx="24018" cy="23398"/>
            </a:xfrm>
            <a:custGeom>
              <a:avLst/>
              <a:gdLst/>
              <a:ahLst/>
              <a:cxnLst/>
              <a:rect l="l" t="t" r="r" b="b"/>
              <a:pathLst>
                <a:path w="503" h="490" extrusionOk="0">
                  <a:moveTo>
                    <a:pt x="39" y="0"/>
                  </a:moveTo>
                  <a:cubicBezTo>
                    <a:pt x="20" y="0"/>
                    <a:pt x="16" y="23"/>
                    <a:pt x="1" y="33"/>
                  </a:cubicBezTo>
                  <a:lnTo>
                    <a:pt x="16" y="33"/>
                  </a:lnTo>
                  <a:cubicBezTo>
                    <a:pt x="50" y="33"/>
                    <a:pt x="76" y="64"/>
                    <a:pt x="76" y="86"/>
                  </a:cubicBezTo>
                  <a:cubicBezTo>
                    <a:pt x="76" y="145"/>
                    <a:pt x="118" y="164"/>
                    <a:pt x="151" y="195"/>
                  </a:cubicBezTo>
                  <a:cubicBezTo>
                    <a:pt x="170" y="180"/>
                    <a:pt x="185" y="172"/>
                    <a:pt x="196" y="172"/>
                  </a:cubicBezTo>
                  <a:cubicBezTo>
                    <a:pt x="215" y="172"/>
                    <a:pt x="230" y="190"/>
                    <a:pt x="237" y="221"/>
                  </a:cubicBezTo>
                  <a:cubicBezTo>
                    <a:pt x="248" y="262"/>
                    <a:pt x="267" y="302"/>
                    <a:pt x="199" y="307"/>
                  </a:cubicBezTo>
                  <a:cubicBezTo>
                    <a:pt x="147" y="311"/>
                    <a:pt x="121" y="333"/>
                    <a:pt x="140" y="389"/>
                  </a:cubicBezTo>
                  <a:cubicBezTo>
                    <a:pt x="151" y="389"/>
                    <a:pt x="158" y="397"/>
                    <a:pt x="166" y="407"/>
                  </a:cubicBezTo>
                  <a:cubicBezTo>
                    <a:pt x="185" y="400"/>
                    <a:pt x="203" y="397"/>
                    <a:pt x="222" y="389"/>
                  </a:cubicBezTo>
                  <a:cubicBezTo>
                    <a:pt x="244" y="374"/>
                    <a:pt x="285" y="347"/>
                    <a:pt x="301" y="347"/>
                  </a:cubicBezTo>
                  <a:cubicBezTo>
                    <a:pt x="304" y="347"/>
                    <a:pt x="308" y="347"/>
                    <a:pt x="308" y="352"/>
                  </a:cubicBezTo>
                  <a:cubicBezTo>
                    <a:pt x="353" y="411"/>
                    <a:pt x="468" y="385"/>
                    <a:pt x="468" y="490"/>
                  </a:cubicBezTo>
                  <a:lnTo>
                    <a:pt x="484" y="490"/>
                  </a:lnTo>
                  <a:cubicBezTo>
                    <a:pt x="487" y="490"/>
                    <a:pt x="487" y="486"/>
                    <a:pt x="487" y="486"/>
                  </a:cubicBezTo>
                  <a:cubicBezTo>
                    <a:pt x="499" y="456"/>
                    <a:pt x="503" y="433"/>
                    <a:pt x="472" y="404"/>
                  </a:cubicBezTo>
                  <a:cubicBezTo>
                    <a:pt x="416" y="344"/>
                    <a:pt x="330" y="299"/>
                    <a:pt x="293" y="232"/>
                  </a:cubicBezTo>
                  <a:cubicBezTo>
                    <a:pt x="237" y="135"/>
                    <a:pt x="162" y="78"/>
                    <a:pt x="76" y="15"/>
                  </a:cubicBezTo>
                  <a:cubicBezTo>
                    <a:pt x="58" y="4"/>
                    <a:pt x="46"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11"/>
            <p:cNvSpPr/>
            <p:nvPr/>
          </p:nvSpPr>
          <p:spPr>
            <a:xfrm>
              <a:off x="-2410655" y="-945546"/>
              <a:ext cx="14659" cy="15758"/>
            </a:xfrm>
            <a:custGeom>
              <a:avLst/>
              <a:gdLst/>
              <a:ahLst/>
              <a:cxnLst/>
              <a:rect l="l" t="t" r="r" b="b"/>
              <a:pathLst>
                <a:path w="307" h="330" extrusionOk="0">
                  <a:moveTo>
                    <a:pt x="139" y="0"/>
                  </a:moveTo>
                  <a:cubicBezTo>
                    <a:pt x="123" y="0"/>
                    <a:pt x="82" y="27"/>
                    <a:pt x="60" y="42"/>
                  </a:cubicBezTo>
                  <a:cubicBezTo>
                    <a:pt x="41" y="50"/>
                    <a:pt x="23" y="53"/>
                    <a:pt x="4" y="60"/>
                  </a:cubicBezTo>
                  <a:cubicBezTo>
                    <a:pt x="71" y="95"/>
                    <a:pt x="11" y="124"/>
                    <a:pt x="0" y="154"/>
                  </a:cubicBezTo>
                  <a:lnTo>
                    <a:pt x="0" y="176"/>
                  </a:lnTo>
                  <a:cubicBezTo>
                    <a:pt x="4" y="191"/>
                    <a:pt x="8" y="207"/>
                    <a:pt x="11" y="221"/>
                  </a:cubicBezTo>
                  <a:cubicBezTo>
                    <a:pt x="45" y="252"/>
                    <a:pt x="79" y="274"/>
                    <a:pt x="120" y="274"/>
                  </a:cubicBezTo>
                  <a:cubicBezTo>
                    <a:pt x="131" y="274"/>
                    <a:pt x="146" y="269"/>
                    <a:pt x="161" y="266"/>
                  </a:cubicBezTo>
                  <a:cubicBezTo>
                    <a:pt x="168" y="266"/>
                    <a:pt x="175" y="262"/>
                    <a:pt x="184" y="262"/>
                  </a:cubicBezTo>
                  <a:cubicBezTo>
                    <a:pt x="217" y="262"/>
                    <a:pt x="202" y="300"/>
                    <a:pt x="194" y="330"/>
                  </a:cubicBezTo>
                  <a:cubicBezTo>
                    <a:pt x="206" y="326"/>
                    <a:pt x="213" y="326"/>
                    <a:pt x="220" y="326"/>
                  </a:cubicBezTo>
                  <a:cubicBezTo>
                    <a:pt x="228" y="322"/>
                    <a:pt x="236" y="322"/>
                    <a:pt x="243" y="319"/>
                  </a:cubicBezTo>
                  <a:cubicBezTo>
                    <a:pt x="254" y="288"/>
                    <a:pt x="296" y="278"/>
                    <a:pt x="299" y="240"/>
                  </a:cubicBezTo>
                  <a:cubicBezTo>
                    <a:pt x="236" y="236"/>
                    <a:pt x="168" y="225"/>
                    <a:pt x="101" y="225"/>
                  </a:cubicBezTo>
                  <a:lnTo>
                    <a:pt x="68" y="225"/>
                  </a:lnTo>
                  <a:cubicBezTo>
                    <a:pt x="63" y="191"/>
                    <a:pt x="82" y="173"/>
                    <a:pt x="101" y="173"/>
                  </a:cubicBezTo>
                  <a:cubicBezTo>
                    <a:pt x="105" y="173"/>
                    <a:pt x="105" y="173"/>
                    <a:pt x="108" y="176"/>
                  </a:cubicBezTo>
                  <a:cubicBezTo>
                    <a:pt x="120" y="176"/>
                    <a:pt x="131" y="184"/>
                    <a:pt x="142" y="184"/>
                  </a:cubicBezTo>
                  <a:cubicBezTo>
                    <a:pt x="149" y="184"/>
                    <a:pt x="161" y="180"/>
                    <a:pt x="165" y="169"/>
                  </a:cubicBezTo>
                  <a:cubicBezTo>
                    <a:pt x="184" y="143"/>
                    <a:pt x="139" y="147"/>
                    <a:pt x="142" y="131"/>
                  </a:cubicBezTo>
                  <a:cubicBezTo>
                    <a:pt x="149" y="105"/>
                    <a:pt x="165" y="86"/>
                    <a:pt x="187" y="86"/>
                  </a:cubicBezTo>
                  <a:cubicBezTo>
                    <a:pt x="191" y="86"/>
                    <a:pt x="198" y="86"/>
                    <a:pt x="206" y="90"/>
                  </a:cubicBezTo>
                  <a:cubicBezTo>
                    <a:pt x="239" y="105"/>
                    <a:pt x="273" y="124"/>
                    <a:pt x="306" y="143"/>
                  </a:cubicBezTo>
                  <a:cubicBezTo>
                    <a:pt x="306" y="38"/>
                    <a:pt x="191" y="64"/>
                    <a:pt x="146" y="5"/>
                  </a:cubicBezTo>
                  <a:cubicBezTo>
                    <a:pt x="146" y="0"/>
                    <a:pt x="142"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11"/>
            <p:cNvSpPr/>
            <p:nvPr/>
          </p:nvSpPr>
          <p:spPr>
            <a:xfrm>
              <a:off x="-2470867" y="-957101"/>
              <a:ext cx="13131" cy="12319"/>
            </a:xfrm>
            <a:custGeom>
              <a:avLst/>
              <a:gdLst/>
              <a:ahLst/>
              <a:cxnLst/>
              <a:rect l="l" t="t" r="r" b="b"/>
              <a:pathLst>
                <a:path w="275" h="258" extrusionOk="0">
                  <a:moveTo>
                    <a:pt x="125" y="0"/>
                  </a:moveTo>
                  <a:cubicBezTo>
                    <a:pt x="106" y="0"/>
                    <a:pt x="87" y="11"/>
                    <a:pt x="65" y="33"/>
                  </a:cubicBezTo>
                  <a:cubicBezTo>
                    <a:pt x="1" y="101"/>
                    <a:pt x="50" y="142"/>
                    <a:pt x="87" y="190"/>
                  </a:cubicBezTo>
                  <a:lnTo>
                    <a:pt x="99" y="190"/>
                  </a:lnTo>
                  <a:cubicBezTo>
                    <a:pt x="121" y="190"/>
                    <a:pt x="136" y="206"/>
                    <a:pt x="151" y="224"/>
                  </a:cubicBezTo>
                  <a:cubicBezTo>
                    <a:pt x="173" y="247"/>
                    <a:pt x="199" y="258"/>
                    <a:pt x="225" y="258"/>
                  </a:cubicBezTo>
                  <a:cubicBezTo>
                    <a:pt x="237" y="258"/>
                    <a:pt x="252" y="258"/>
                    <a:pt x="263" y="250"/>
                  </a:cubicBezTo>
                  <a:cubicBezTo>
                    <a:pt x="267" y="206"/>
                    <a:pt x="275" y="161"/>
                    <a:pt x="218" y="130"/>
                  </a:cubicBezTo>
                  <a:cubicBezTo>
                    <a:pt x="188" y="112"/>
                    <a:pt x="192" y="67"/>
                    <a:pt x="177" y="33"/>
                  </a:cubicBezTo>
                  <a:cubicBezTo>
                    <a:pt x="158" y="11"/>
                    <a:pt x="140"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11"/>
            <p:cNvSpPr/>
            <p:nvPr/>
          </p:nvSpPr>
          <p:spPr>
            <a:xfrm>
              <a:off x="-2421924" y="-934850"/>
              <a:ext cx="21822" cy="11508"/>
            </a:xfrm>
            <a:custGeom>
              <a:avLst/>
              <a:gdLst/>
              <a:ahLst/>
              <a:cxnLst/>
              <a:rect l="l" t="t" r="r" b="b"/>
              <a:pathLst>
                <a:path w="457" h="241" extrusionOk="0">
                  <a:moveTo>
                    <a:pt x="173" y="1"/>
                  </a:moveTo>
                  <a:lnTo>
                    <a:pt x="169" y="5"/>
                  </a:lnTo>
                  <a:cubicBezTo>
                    <a:pt x="116" y="35"/>
                    <a:pt x="42" y="12"/>
                    <a:pt x="1" y="68"/>
                  </a:cubicBezTo>
                  <a:cubicBezTo>
                    <a:pt x="42" y="61"/>
                    <a:pt x="79" y="54"/>
                    <a:pt x="128" y="45"/>
                  </a:cubicBezTo>
                  <a:lnTo>
                    <a:pt x="128" y="45"/>
                  </a:lnTo>
                  <a:cubicBezTo>
                    <a:pt x="105" y="76"/>
                    <a:pt x="68" y="90"/>
                    <a:pt x="105" y="121"/>
                  </a:cubicBezTo>
                  <a:cubicBezTo>
                    <a:pt x="128" y="102"/>
                    <a:pt x="142" y="95"/>
                    <a:pt x="158" y="95"/>
                  </a:cubicBezTo>
                  <a:cubicBezTo>
                    <a:pt x="180" y="95"/>
                    <a:pt x="195" y="113"/>
                    <a:pt x="206" y="147"/>
                  </a:cubicBezTo>
                  <a:cubicBezTo>
                    <a:pt x="247" y="154"/>
                    <a:pt x="254" y="188"/>
                    <a:pt x="273" y="218"/>
                  </a:cubicBezTo>
                  <a:cubicBezTo>
                    <a:pt x="281" y="229"/>
                    <a:pt x="299" y="240"/>
                    <a:pt x="315" y="240"/>
                  </a:cubicBezTo>
                  <a:cubicBezTo>
                    <a:pt x="318" y="240"/>
                    <a:pt x="326" y="240"/>
                    <a:pt x="326" y="233"/>
                  </a:cubicBezTo>
                  <a:cubicBezTo>
                    <a:pt x="344" y="158"/>
                    <a:pt x="442" y="169"/>
                    <a:pt x="456" y="102"/>
                  </a:cubicBezTo>
                  <a:cubicBezTo>
                    <a:pt x="449" y="102"/>
                    <a:pt x="442" y="102"/>
                    <a:pt x="430" y="106"/>
                  </a:cubicBezTo>
                  <a:cubicBezTo>
                    <a:pt x="389" y="109"/>
                    <a:pt x="349" y="128"/>
                    <a:pt x="304" y="128"/>
                  </a:cubicBezTo>
                  <a:cubicBezTo>
                    <a:pt x="285" y="128"/>
                    <a:pt x="266" y="124"/>
                    <a:pt x="247" y="113"/>
                  </a:cubicBezTo>
                  <a:cubicBezTo>
                    <a:pt x="206" y="102"/>
                    <a:pt x="218" y="64"/>
                    <a:pt x="206" y="38"/>
                  </a:cubicBezTo>
                  <a:cubicBezTo>
                    <a:pt x="199" y="23"/>
                    <a:pt x="187"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11"/>
            <p:cNvSpPr/>
            <p:nvPr/>
          </p:nvSpPr>
          <p:spPr>
            <a:xfrm>
              <a:off x="-2381718" y="-931794"/>
              <a:ext cx="16617" cy="11794"/>
            </a:xfrm>
            <a:custGeom>
              <a:avLst/>
              <a:gdLst/>
              <a:ahLst/>
              <a:cxnLst/>
              <a:rect l="l" t="t" r="r" b="b"/>
              <a:pathLst>
                <a:path w="348" h="247" extrusionOk="0">
                  <a:moveTo>
                    <a:pt x="145" y="0"/>
                  </a:moveTo>
                  <a:cubicBezTo>
                    <a:pt x="130" y="0"/>
                    <a:pt x="112" y="4"/>
                    <a:pt x="93" y="16"/>
                  </a:cubicBezTo>
                  <a:cubicBezTo>
                    <a:pt x="26" y="57"/>
                    <a:pt x="0" y="112"/>
                    <a:pt x="18" y="176"/>
                  </a:cubicBezTo>
                  <a:cubicBezTo>
                    <a:pt x="30" y="206"/>
                    <a:pt x="45" y="228"/>
                    <a:pt x="75" y="228"/>
                  </a:cubicBezTo>
                  <a:lnTo>
                    <a:pt x="116" y="228"/>
                  </a:lnTo>
                  <a:cubicBezTo>
                    <a:pt x="145" y="228"/>
                    <a:pt x="175" y="233"/>
                    <a:pt x="206" y="247"/>
                  </a:cubicBezTo>
                  <a:lnTo>
                    <a:pt x="220" y="247"/>
                  </a:lnTo>
                  <a:cubicBezTo>
                    <a:pt x="242" y="247"/>
                    <a:pt x="254" y="221"/>
                    <a:pt x="258" y="199"/>
                  </a:cubicBezTo>
                  <a:lnTo>
                    <a:pt x="258" y="199"/>
                  </a:lnTo>
                  <a:cubicBezTo>
                    <a:pt x="242" y="202"/>
                    <a:pt x="228" y="206"/>
                    <a:pt x="213" y="206"/>
                  </a:cubicBezTo>
                  <a:cubicBezTo>
                    <a:pt x="183" y="206"/>
                    <a:pt x="149" y="199"/>
                    <a:pt x="119" y="195"/>
                  </a:cubicBezTo>
                  <a:cubicBezTo>
                    <a:pt x="78" y="191"/>
                    <a:pt x="59" y="154"/>
                    <a:pt x="56" y="112"/>
                  </a:cubicBezTo>
                  <a:cubicBezTo>
                    <a:pt x="49" y="71"/>
                    <a:pt x="85" y="68"/>
                    <a:pt x="112" y="53"/>
                  </a:cubicBezTo>
                  <a:cubicBezTo>
                    <a:pt x="123" y="42"/>
                    <a:pt x="135" y="42"/>
                    <a:pt x="142" y="42"/>
                  </a:cubicBezTo>
                  <a:cubicBezTo>
                    <a:pt x="164" y="42"/>
                    <a:pt x="179" y="60"/>
                    <a:pt x="190" y="83"/>
                  </a:cubicBezTo>
                  <a:cubicBezTo>
                    <a:pt x="209" y="124"/>
                    <a:pt x="265" y="143"/>
                    <a:pt x="258" y="199"/>
                  </a:cubicBezTo>
                  <a:cubicBezTo>
                    <a:pt x="347" y="131"/>
                    <a:pt x="242" y="102"/>
                    <a:pt x="224" y="64"/>
                  </a:cubicBezTo>
                  <a:cubicBezTo>
                    <a:pt x="213" y="31"/>
                    <a:pt x="183" y="0"/>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11"/>
            <p:cNvSpPr/>
            <p:nvPr/>
          </p:nvSpPr>
          <p:spPr>
            <a:xfrm>
              <a:off x="-2424216" y="-960539"/>
              <a:ext cx="13036" cy="12224"/>
            </a:xfrm>
            <a:custGeom>
              <a:avLst/>
              <a:gdLst/>
              <a:ahLst/>
              <a:cxnLst/>
              <a:rect l="l" t="t" r="r" b="b"/>
              <a:pathLst>
                <a:path w="273" h="256" extrusionOk="0">
                  <a:moveTo>
                    <a:pt x="123" y="0"/>
                  </a:moveTo>
                  <a:cubicBezTo>
                    <a:pt x="105" y="86"/>
                    <a:pt x="83" y="169"/>
                    <a:pt x="0" y="214"/>
                  </a:cubicBezTo>
                  <a:cubicBezTo>
                    <a:pt x="7" y="217"/>
                    <a:pt x="15" y="221"/>
                    <a:pt x="19" y="225"/>
                  </a:cubicBezTo>
                  <a:cubicBezTo>
                    <a:pt x="30" y="229"/>
                    <a:pt x="41" y="229"/>
                    <a:pt x="52" y="229"/>
                  </a:cubicBezTo>
                  <a:lnTo>
                    <a:pt x="67" y="229"/>
                  </a:lnTo>
                  <a:cubicBezTo>
                    <a:pt x="86" y="225"/>
                    <a:pt x="101" y="221"/>
                    <a:pt x="116" y="217"/>
                  </a:cubicBezTo>
                  <a:cubicBezTo>
                    <a:pt x="123" y="180"/>
                    <a:pt x="150" y="157"/>
                    <a:pt x="180" y="157"/>
                  </a:cubicBezTo>
                  <a:lnTo>
                    <a:pt x="190" y="157"/>
                  </a:lnTo>
                  <a:cubicBezTo>
                    <a:pt x="243" y="165"/>
                    <a:pt x="176" y="207"/>
                    <a:pt x="206" y="225"/>
                  </a:cubicBezTo>
                  <a:cubicBezTo>
                    <a:pt x="217" y="236"/>
                    <a:pt x="221" y="255"/>
                    <a:pt x="240" y="255"/>
                  </a:cubicBezTo>
                  <a:lnTo>
                    <a:pt x="247" y="255"/>
                  </a:lnTo>
                  <a:cubicBezTo>
                    <a:pt x="250" y="221"/>
                    <a:pt x="243" y="188"/>
                    <a:pt x="273" y="162"/>
                  </a:cubicBezTo>
                  <a:cubicBezTo>
                    <a:pt x="240" y="131"/>
                    <a:pt x="198" y="112"/>
                    <a:pt x="198" y="53"/>
                  </a:cubicBezTo>
                  <a:cubicBezTo>
                    <a:pt x="198" y="31"/>
                    <a:pt x="172"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11"/>
            <p:cNvSpPr/>
            <p:nvPr/>
          </p:nvSpPr>
          <p:spPr>
            <a:xfrm>
              <a:off x="-2468480" y="-948029"/>
              <a:ext cx="10171" cy="11078"/>
            </a:xfrm>
            <a:custGeom>
              <a:avLst/>
              <a:gdLst/>
              <a:ahLst/>
              <a:cxnLst/>
              <a:rect l="l" t="t" r="r" b="b"/>
              <a:pathLst>
                <a:path w="213" h="232" extrusionOk="0">
                  <a:moveTo>
                    <a:pt x="37" y="0"/>
                  </a:moveTo>
                  <a:cubicBezTo>
                    <a:pt x="56" y="38"/>
                    <a:pt x="97" y="60"/>
                    <a:pt x="101" y="109"/>
                  </a:cubicBezTo>
                  <a:cubicBezTo>
                    <a:pt x="78" y="135"/>
                    <a:pt x="34" y="105"/>
                    <a:pt x="11" y="142"/>
                  </a:cubicBezTo>
                  <a:cubicBezTo>
                    <a:pt x="0" y="169"/>
                    <a:pt x="0" y="195"/>
                    <a:pt x="11" y="221"/>
                  </a:cubicBezTo>
                  <a:cubicBezTo>
                    <a:pt x="15" y="228"/>
                    <a:pt x="26" y="232"/>
                    <a:pt x="34" y="232"/>
                  </a:cubicBezTo>
                  <a:cubicBezTo>
                    <a:pt x="37" y="232"/>
                    <a:pt x="41" y="232"/>
                    <a:pt x="41" y="228"/>
                  </a:cubicBezTo>
                  <a:cubicBezTo>
                    <a:pt x="86" y="191"/>
                    <a:pt x="142" y="183"/>
                    <a:pt x="191" y="157"/>
                  </a:cubicBezTo>
                  <a:cubicBezTo>
                    <a:pt x="209" y="147"/>
                    <a:pt x="206" y="94"/>
                    <a:pt x="213" y="64"/>
                  </a:cubicBezTo>
                  <a:lnTo>
                    <a:pt x="213" y="60"/>
                  </a:lnTo>
                  <a:cubicBezTo>
                    <a:pt x="202" y="68"/>
                    <a:pt x="187" y="68"/>
                    <a:pt x="175" y="68"/>
                  </a:cubicBezTo>
                  <a:cubicBezTo>
                    <a:pt x="149" y="68"/>
                    <a:pt x="123" y="57"/>
                    <a:pt x="101" y="34"/>
                  </a:cubicBezTo>
                  <a:cubicBezTo>
                    <a:pt x="86" y="16"/>
                    <a:pt x="7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11"/>
            <p:cNvSpPr/>
            <p:nvPr/>
          </p:nvSpPr>
          <p:spPr>
            <a:xfrm>
              <a:off x="-2452102" y="-955000"/>
              <a:ext cx="7401" cy="5587"/>
            </a:xfrm>
            <a:custGeom>
              <a:avLst/>
              <a:gdLst/>
              <a:ahLst/>
              <a:cxnLst/>
              <a:rect l="l" t="t" r="r" b="b"/>
              <a:pathLst>
                <a:path w="155" h="117" extrusionOk="0">
                  <a:moveTo>
                    <a:pt x="91" y="1"/>
                  </a:moveTo>
                  <a:cubicBezTo>
                    <a:pt x="49" y="8"/>
                    <a:pt x="1" y="19"/>
                    <a:pt x="16" y="75"/>
                  </a:cubicBezTo>
                  <a:cubicBezTo>
                    <a:pt x="27" y="109"/>
                    <a:pt x="57" y="117"/>
                    <a:pt x="87" y="117"/>
                  </a:cubicBezTo>
                  <a:lnTo>
                    <a:pt x="113" y="117"/>
                  </a:lnTo>
                  <a:cubicBezTo>
                    <a:pt x="132" y="113"/>
                    <a:pt x="146" y="105"/>
                    <a:pt x="154" y="83"/>
                  </a:cubicBezTo>
                  <a:cubicBezTo>
                    <a:pt x="136" y="57"/>
                    <a:pt x="113" y="3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11"/>
            <p:cNvSpPr/>
            <p:nvPr/>
          </p:nvSpPr>
          <p:spPr>
            <a:xfrm>
              <a:off x="-2462463" y="-955526"/>
              <a:ext cx="7735" cy="10553"/>
            </a:xfrm>
            <a:custGeom>
              <a:avLst/>
              <a:gdLst/>
              <a:ahLst/>
              <a:cxnLst/>
              <a:rect l="l" t="t" r="r" b="b"/>
              <a:pathLst>
                <a:path w="162" h="221" extrusionOk="0">
                  <a:moveTo>
                    <a:pt x="1" y="0"/>
                  </a:moveTo>
                  <a:cubicBezTo>
                    <a:pt x="16" y="34"/>
                    <a:pt x="12" y="79"/>
                    <a:pt x="42" y="97"/>
                  </a:cubicBezTo>
                  <a:cubicBezTo>
                    <a:pt x="99" y="128"/>
                    <a:pt x="91" y="173"/>
                    <a:pt x="87" y="217"/>
                  </a:cubicBezTo>
                  <a:lnTo>
                    <a:pt x="87" y="221"/>
                  </a:lnTo>
                  <a:cubicBezTo>
                    <a:pt x="147" y="187"/>
                    <a:pt x="161" y="150"/>
                    <a:pt x="113" y="94"/>
                  </a:cubicBezTo>
                  <a:cubicBezTo>
                    <a:pt x="80" y="57"/>
                    <a:pt x="54" y="1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11"/>
            <p:cNvSpPr/>
            <p:nvPr/>
          </p:nvSpPr>
          <p:spPr>
            <a:xfrm>
              <a:off x="-2399099" y="-938909"/>
              <a:ext cx="5778" cy="9836"/>
            </a:xfrm>
            <a:custGeom>
              <a:avLst/>
              <a:gdLst/>
              <a:ahLst/>
              <a:cxnLst/>
              <a:rect l="l" t="t" r="r" b="b"/>
              <a:pathLst>
                <a:path w="121" h="206" extrusionOk="0">
                  <a:moveTo>
                    <a:pt x="83" y="0"/>
                  </a:moveTo>
                  <a:lnTo>
                    <a:pt x="83" y="4"/>
                  </a:lnTo>
                  <a:cubicBezTo>
                    <a:pt x="64" y="34"/>
                    <a:pt x="87" y="75"/>
                    <a:pt x="57" y="101"/>
                  </a:cubicBezTo>
                  <a:cubicBezTo>
                    <a:pt x="54" y="139"/>
                    <a:pt x="12" y="149"/>
                    <a:pt x="1" y="180"/>
                  </a:cubicBezTo>
                  <a:cubicBezTo>
                    <a:pt x="20" y="198"/>
                    <a:pt x="38" y="206"/>
                    <a:pt x="54" y="206"/>
                  </a:cubicBezTo>
                  <a:cubicBezTo>
                    <a:pt x="80" y="206"/>
                    <a:pt x="99" y="183"/>
                    <a:pt x="106" y="146"/>
                  </a:cubicBezTo>
                  <a:cubicBezTo>
                    <a:pt x="121" y="97"/>
                    <a:pt x="109" y="45"/>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11"/>
            <p:cNvSpPr/>
            <p:nvPr/>
          </p:nvSpPr>
          <p:spPr>
            <a:xfrm>
              <a:off x="-2478698" y="-917517"/>
              <a:ext cx="4918" cy="5205"/>
            </a:xfrm>
            <a:custGeom>
              <a:avLst/>
              <a:gdLst/>
              <a:ahLst/>
              <a:cxnLst/>
              <a:rect l="l" t="t" r="r" b="b"/>
              <a:pathLst>
                <a:path w="103" h="109" extrusionOk="0">
                  <a:moveTo>
                    <a:pt x="35" y="1"/>
                  </a:moveTo>
                  <a:cubicBezTo>
                    <a:pt x="16" y="12"/>
                    <a:pt x="1" y="34"/>
                    <a:pt x="4" y="64"/>
                  </a:cubicBezTo>
                  <a:cubicBezTo>
                    <a:pt x="12" y="91"/>
                    <a:pt x="23" y="109"/>
                    <a:pt x="46" y="109"/>
                  </a:cubicBezTo>
                  <a:cubicBezTo>
                    <a:pt x="53" y="109"/>
                    <a:pt x="57" y="105"/>
                    <a:pt x="61" y="105"/>
                  </a:cubicBezTo>
                  <a:cubicBezTo>
                    <a:pt x="94" y="98"/>
                    <a:pt x="102" y="79"/>
                    <a:pt x="94" y="46"/>
                  </a:cubicBezTo>
                  <a:cubicBezTo>
                    <a:pt x="91" y="19"/>
                    <a:pt x="75"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11"/>
            <p:cNvSpPr/>
            <p:nvPr/>
          </p:nvSpPr>
          <p:spPr>
            <a:xfrm>
              <a:off x="-2447804" y="-956433"/>
              <a:ext cx="6637" cy="5396"/>
            </a:xfrm>
            <a:custGeom>
              <a:avLst/>
              <a:gdLst/>
              <a:ahLst/>
              <a:cxnLst/>
              <a:rect l="l" t="t" r="r" b="b"/>
              <a:pathLst>
                <a:path w="139" h="113" extrusionOk="0">
                  <a:moveTo>
                    <a:pt x="49" y="0"/>
                  </a:moveTo>
                  <a:cubicBezTo>
                    <a:pt x="34" y="0"/>
                    <a:pt x="19" y="9"/>
                    <a:pt x="1" y="31"/>
                  </a:cubicBezTo>
                  <a:cubicBezTo>
                    <a:pt x="23" y="61"/>
                    <a:pt x="46" y="87"/>
                    <a:pt x="64" y="113"/>
                  </a:cubicBezTo>
                  <a:cubicBezTo>
                    <a:pt x="101" y="105"/>
                    <a:pt x="139" y="83"/>
                    <a:pt x="109" y="45"/>
                  </a:cubicBezTo>
                  <a:cubicBezTo>
                    <a:pt x="98" y="23"/>
                    <a:pt x="7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11"/>
            <p:cNvSpPr/>
            <p:nvPr/>
          </p:nvSpPr>
          <p:spPr>
            <a:xfrm>
              <a:off x="-2426555" y="-950369"/>
              <a:ext cx="5921" cy="6160"/>
            </a:xfrm>
            <a:custGeom>
              <a:avLst/>
              <a:gdLst/>
              <a:ahLst/>
              <a:cxnLst/>
              <a:rect l="l" t="t" r="r" b="b"/>
              <a:pathLst>
                <a:path w="124" h="129" extrusionOk="0">
                  <a:moveTo>
                    <a:pt x="45" y="1"/>
                  </a:moveTo>
                  <a:lnTo>
                    <a:pt x="49" y="4"/>
                  </a:lnTo>
                  <a:cubicBezTo>
                    <a:pt x="1" y="12"/>
                    <a:pt x="8" y="42"/>
                    <a:pt x="11" y="75"/>
                  </a:cubicBezTo>
                  <a:cubicBezTo>
                    <a:pt x="42" y="98"/>
                    <a:pt x="68" y="117"/>
                    <a:pt x="101" y="128"/>
                  </a:cubicBezTo>
                  <a:cubicBezTo>
                    <a:pt x="124" y="83"/>
                    <a:pt x="90" y="68"/>
                    <a:pt x="79" y="42"/>
                  </a:cubicBezTo>
                  <a:cubicBezTo>
                    <a:pt x="79" y="39"/>
                    <a:pt x="82" y="34"/>
                    <a:pt x="82" y="30"/>
                  </a:cubicBezTo>
                  <a:cubicBezTo>
                    <a:pt x="79" y="23"/>
                    <a:pt x="75" y="16"/>
                    <a:pt x="68" y="12"/>
                  </a:cubicBezTo>
                  <a:cubicBezTo>
                    <a:pt x="64" y="8"/>
                    <a:pt x="56" y="4"/>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11"/>
            <p:cNvSpPr/>
            <p:nvPr/>
          </p:nvSpPr>
          <p:spPr>
            <a:xfrm>
              <a:off x="-2479033" y="-929120"/>
              <a:ext cx="6828" cy="6303"/>
            </a:xfrm>
            <a:custGeom>
              <a:avLst/>
              <a:gdLst/>
              <a:ahLst/>
              <a:cxnLst/>
              <a:rect l="l" t="t" r="r" b="b"/>
              <a:pathLst>
                <a:path w="143" h="132" extrusionOk="0">
                  <a:moveTo>
                    <a:pt x="68" y="1"/>
                  </a:moveTo>
                  <a:cubicBezTo>
                    <a:pt x="27" y="38"/>
                    <a:pt x="1" y="72"/>
                    <a:pt x="37" y="117"/>
                  </a:cubicBezTo>
                  <a:cubicBezTo>
                    <a:pt x="45" y="124"/>
                    <a:pt x="56" y="132"/>
                    <a:pt x="68" y="132"/>
                  </a:cubicBezTo>
                  <a:cubicBezTo>
                    <a:pt x="75" y="132"/>
                    <a:pt x="79" y="132"/>
                    <a:pt x="87" y="124"/>
                  </a:cubicBezTo>
                  <a:cubicBezTo>
                    <a:pt x="142" y="72"/>
                    <a:pt x="72" y="49"/>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11"/>
            <p:cNvSpPr/>
            <p:nvPr/>
          </p:nvSpPr>
          <p:spPr>
            <a:xfrm>
              <a:off x="-2416910" y="-930361"/>
              <a:ext cx="4823" cy="4154"/>
            </a:xfrm>
            <a:custGeom>
              <a:avLst/>
              <a:gdLst/>
              <a:ahLst/>
              <a:cxnLst/>
              <a:rect l="l" t="t" r="r" b="b"/>
              <a:pathLst>
                <a:path w="101" h="87" extrusionOk="0">
                  <a:moveTo>
                    <a:pt x="53" y="1"/>
                  </a:moveTo>
                  <a:cubicBezTo>
                    <a:pt x="37" y="1"/>
                    <a:pt x="23" y="8"/>
                    <a:pt x="0" y="27"/>
                  </a:cubicBezTo>
                  <a:cubicBezTo>
                    <a:pt x="15" y="60"/>
                    <a:pt x="30" y="86"/>
                    <a:pt x="53" y="86"/>
                  </a:cubicBezTo>
                  <a:cubicBezTo>
                    <a:pt x="64" y="86"/>
                    <a:pt x="79" y="79"/>
                    <a:pt x="101" y="53"/>
                  </a:cubicBezTo>
                  <a:cubicBezTo>
                    <a:pt x="90" y="19"/>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11"/>
            <p:cNvSpPr/>
            <p:nvPr/>
          </p:nvSpPr>
          <p:spPr>
            <a:xfrm>
              <a:off x="-2477075" y="-935518"/>
              <a:ext cx="4154" cy="4823"/>
            </a:xfrm>
            <a:custGeom>
              <a:avLst/>
              <a:gdLst/>
              <a:ahLst/>
              <a:cxnLst/>
              <a:rect l="l" t="t" r="r" b="b"/>
              <a:pathLst>
                <a:path w="87" h="101" extrusionOk="0">
                  <a:moveTo>
                    <a:pt x="86" y="0"/>
                  </a:moveTo>
                  <a:lnTo>
                    <a:pt x="86" y="0"/>
                  </a:lnTo>
                  <a:cubicBezTo>
                    <a:pt x="46" y="37"/>
                    <a:pt x="1" y="26"/>
                    <a:pt x="1" y="75"/>
                  </a:cubicBezTo>
                  <a:cubicBezTo>
                    <a:pt x="1" y="90"/>
                    <a:pt x="12" y="101"/>
                    <a:pt x="27" y="101"/>
                  </a:cubicBezTo>
                  <a:lnTo>
                    <a:pt x="31" y="101"/>
                  </a:lnTo>
                  <a:cubicBezTo>
                    <a:pt x="79" y="97"/>
                    <a:pt x="68" y="56"/>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11"/>
            <p:cNvSpPr/>
            <p:nvPr/>
          </p:nvSpPr>
          <p:spPr>
            <a:xfrm>
              <a:off x="-2394420" y="-955191"/>
              <a:ext cx="4345" cy="3104"/>
            </a:xfrm>
            <a:custGeom>
              <a:avLst/>
              <a:gdLst/>
              <a:ahLst/>
              <a:cxnLst/>
              <a:rect l="l" t="t" r="r" b="b"/>
              <a:pathLst>
                <a:path w="91" h="65" extrusionOk="0">
                  <a:moveTo>
                    <a:pt x="60" y="0"/>
                  </a:moveTo>
                  <a:cubicBezTo>
                    <a:pt x="53" y="0"/>
                    <a:pt x="45" y="0"/>
                    <a:pt x="37" y="5"/>
                  </a:cubicBezTo>
                  <a:cubicBezTo>
                    <a:pt x="19" y="9"/>
                    <a:pt x="1" y="16"/>
                    <a:pt x="11" y="42"/>
                  </a:cubicBezTo>
                  <a:cubicBezTo>
                    <a:pt x="19" y="57"/>
                    <a:pt x="30" y="64"/>
                    <a:pt x="45" y="64"/>
                  </a:cubicBezTo>
                  <a:lnTo>
                    <a:pt x="56" y="64"/>
                  </a:lnTo>
                  <a:cubicBezTo>
                    <a:pt x="75" y="53"/>
                    <a:pt x="90" y="38"/>
                    <a:pt x="82" y="19"/>
                  </a:cubicBezTo>
                  <a:cubicBezTo>
                    <a:pt x="79" y="5"/>
                    <a:pt x="71"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11"/>
            <p:cNvSpPr/>
            <p:nvPr/>
          </p:nvSpPr>
          <p:spPr>
            <a:xfrm>
              <a:off x="-2549034" y="-934850"/>
              <a:ext cx="29510" cy="28125"/>
            </a:xfrm>
            <a:custGeom>
              <a:avLst/>
              <a:gdLst/>
              <a:ahLst/>
              <a:cxnLst/>
              <a:rect l="l" t="t" r="r" b="b"/>
              <a:pathLst>
                <a:path w="618" h="589" extrusionOk="0">
                  <a:moveTo>
                    <a:pt x="525" y="252"/>
                  </a:moveTo>
                  <a:lnTo>
                    <a:pt x="532" y="255"/>
                  </a:lnTo>
                  <a:cubicBezTo>
                    <a:pt x="558" y="274"/>
                    <a:pt x="547" y="297"/>
                    <a:pt x="539" y="319"/>
                  </a:cubicBezTo>
                  <a:cubicBezTo>
                    <a:pt x="528" y="352"/>
                    <a:pt x="506" y="378"/>
                    <a:pt x="472" y="378"/>
                  </a:cubicBezTo>
                  <a:lnTo>
                    <a:pt x="454" y="378"/>
                  </a:lnTo>
                  <a:cubicBezTo>
                    <a:pt x="439" y="375"/>
                    <a:pt x="416" y="375"/>
                    <a:pt x="416" y="345"/>
                  </a:cubicBezTo>
                  <a:cubicBezTo>
                    <a:pt x="454" y="315"/>
                    <a:pt x="487" y="281"/>
                    <a:pt x="525" y="252"/>
                  </a:cubicBezTo>
                  <a:close/>
                  <a:moveTo>
                    <a:pt x="263" y="1"/>
                  </a:moveTo>
                  <a:cubicBezTo>
                    <a:pt x="240" y="1"/>
                    <a:pt x="221" y="12"/>
                    <a:pt x="199" y="35"/>
                  </a:cubicBezTo>
                  <a:cubicBezTo>
                    <a:pt x="180" y="50"/>
                    <a:pt x="162" y="68"/>
                    <a:pt x="135" y="72"/>
                  </a:cubicBezTo>
                  <a:cubicBezTo>
                    <a:pt x="147" y="135"/>
                    <a:pt x="95" y="154"/>
                    <a:pt x="54" y="180"/>
                  </a:cubicBezTo>
                  <a:cubicBezTo>
                    <a:pt x="5" y="214"/>
                    <a:pt x="1" y="247"/>
                    <a:pt x="50" y="289"/>
                  </a:cubicBezTo>
                  <a:cubicBezTo>
                    <a:pt x="80" y="270"/>
                    <a:pt x="35" y="195"/>
                    <a:pt x="87" y="195"/>
                  </a:cubicBezTo>
                  <a:cubicBezTo>
                    <a:pt x="95" y="195"/>
                    <a:pt x="102" y="199"/>
                    <a:pt x="117" y="202"/>
                  </a:cubicBezTo>
                  <a:cubicBezTo>
                    <a:pt x="102" y="255"/>
                    <a:pt x="87" y="307"/>
                    <a:pt x="121" y="359"/>
                  </a:cubicBezTo>
                  <a:cubicBezTo>
                    <a:pt x="135" y="359"/>
                    <a:pt x="151" y="364"/>
                    <a:pt x="185" y="375"/>
                  </a:cubicBezTo>
                  <a:cubicBezTo>
                    <a:pt x="102" y="285"/>
                    <a:pt x="203" y="214"/>
                    <a:pt x="180" y="132"/>
                  </a:cubicBezTo>
                  <a:lnTo>
                    <a:pt x="180" y="132"/>
                  </a:lnTo>
                  <a:cubicBezTo>
                    <a:pt x="214" y="173"/>
                    <a:pt x="195" y="259"/>
                    <a:pt x="282" y="259"/>
                  </a:cubicBezTo>
                  <a:lnTo>
                    <a:pt x="289" y="259"/>
                  </a:lnTo>
                  <a:cubicBezTo>
                    <a:pt x="308" y="259"/>
                    <a:pt x="300" y="278"/>
                    <a:pt x="297" y="285"/>
                  </a:cubicBezTo>
                  <a:cubicBezTo>
                    <a:pt x="211" y="375"/>
                    <a:pt x="311" y="356"/>
                    <a:pt x="356" y="378"/>
                  </a:cubicBezTo>
                  <a:cubicBezTo>
                    <a:pt x="308" y="423"/>
                    <a:pt x="337" y="506"/>
                    <a:pt x="263" y="535"/>
                  </a:cubicBezTo>
                  <a:cubicBezTo>
                    <a:pt x="266" y="547"/>
                    <a:pt x="270" y="558"/>
                    <a:pt x="278" y="566"/>
                  </a:cubicBezTo>
                  <a:cubicBezTo>
                    <a:pt x="278" y="573"/>
                    <a:pt x="282" y="580"/>
                    <a:pt x="282" y="588"/>
                  </a:cubicBezTo>
                  <a:cubicBezTo>
                    <a:pt x="442" y="547"/>
                    <a:pt x="603" y="382"/>
                    <a:pt x="618" y="240"/>
                  </a:cubicBezTo>
                  <a:cubicBezTo>
                    <a:pt x="606" y="173"/>
                    <a:pt x="596" y="106"/>
                    <a:pt x="580" y="35"/>
                  </a:cubicBezTo>
                  <a:lnTo>
                    <a:pt x="577" y="35"/>
                  </a:lnTo>
                  <a:cubicBezTo>
                    <a:pt x="566" y="57"/>
                    <a:pt x="554" y="76"/>
                    <a:pt x="543" y="95"/>
                  </a:cubicBezTo>
                  <a:cubicBezTo>
                    <a:pt x="528" y="80"/>
                    <a:pt x="509" y="76"/>
                    <a:pt x="487" y="76"/>
                  </a:cubicBezTo>
                  <a:lnTo>
                    <a:pt x="435" y="76"/>
                  </a:lnTo>
                  <a:cubicBezTo>
                    <a:pt x="420" y="76"/>
                    <a:pt x="404" y="76"/>
                    <a:pt x="390" y="64"/>
                  </a:cubicBezTo>
                  <a:cubicBezTo>
                    <a:pt x="371" y="54"/>
                    <a:pt x="356" y="35"/>
                    <a:pt x="334" y="35"/>
                  </a:cubicBezTo>
                  <a:cubicBezTo>
                    <a:pt x="326" y="35"/>
                    <a:pt x="323" y="35"/>
                    <a:pt x="319" y="38"/>
                  </a:cubicBezTo>
                  <a:cubicBezTo>
                    <a:pt x="337" y="87"/>
                    <a:pt x="397" y="113"/>
                    <a:pt x="416" y="176"/>
                  </a:cubicBezTo>
                  <a:lnTo>
                    <a:pt x="401" y="176"/>
                  </a:lnTo>
                  <a:cubicBezTo>
                    <a:pt x="386" y="176"/>
                    <a:pt x="375" y="173"/>
                    <a:pt x="360" y="169"/>
                  </a:cubicBezTo>
                  <a:cubicBezTo>
                    <a:pt x="349" y="169"/>
                    <a:pt x="337" y="166"/>
                    <a:pt x="323" y="166"/>
                  </a:cubicBezTo>
                  <a:cubicBezTo>
                    <a:pt x="315" y="166"/>
                    <a:pt x="304" y="166"/>
                    <a:pt x="292" y="173"/>
                  </a:cubicBezTo>
                  <a:cubicBezTo>
                    <a:pt x="285" y="176"/>
                    <a:pt x="278" y="180"/>
                    <a:pt x="274" y="180"/>
                  </a:cubicBezTo>
                  <a:cubicBezTo>
                    <a:pt x="263" y="180"/>
                    <a:pt x="252" y="173"/>
                    <a:pt x="247" y="158"/>
                  </a:cubicBezTo>
                  <a:cubicBezTo>
                    <a:pt x="244" y="140"/>
                    <a:pt x="229" y="113"/>
                    <a:pt x="266" y="106"/>
                  </a:cubicBezTo>
                  <a:cubicBezTo>
                    <a:pt x="304" y="102"/>
                    <a:pt x="292" y="54"/>
                    <a:pt x="319" y="38"/>
                  </a:cubicBezTo>
                  <a:cubicBezTo>
                    <a:pt x="300" y="12"/>
                    <a:pt x="282"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11"/>
            <p:cNvSpPr/>
            <p:nvPr/>
          </p:nvSpPr>
          <p:spPr>
            <a:xfrm>
              <a:off x="-2545071" y="-899849"/>
              <a:ext cx="28459" cy="32518"/>
            </a:xfrm>
            <a:custGeom>
              <a:avLst/>
              <a:gdLst/>
              <a:ahLst/>
              <a:cxnLst/>
              <a:rect l="l" t="t" r="r" b="b"/>
              <a:pathLst>
                <a:path w="596" h="681" extrusionOk="0">
                  <a:moveTo>
                    <a:pt x="329" y="1"/>
                  </a:moveTo>
                  <a:cubicBezTo>
                    <a:pt x="273" y="1"/>
                    <a:pt x="221" y="12"/>
                    <a:pt x="164" y="38"/>
                  </a:cubicBezTo>
                  <a:cubicBezTo>
                    <a:pt x="102" y="71"/>
                    <a:pt x="60" y="106"/>
                    <a:pt x="30" y="180"/>
                  </a:cubicBezTo>
                  <a:cubicBezTo>
                    <a:pt x="0" y="266"/>
                    <a:pt x="64" y="352"/>
                    <a:pt x="7" y="427"/>
                  </a:cubicBezTo>
                  <a:cubicBezTo>
                    <a:pt x="4" y="430"/>
                    <a:pt x="12" y="449"/>
                    <a:pt x="23" y="456"/>
                  </a:cubicBezTo>
                  <a:cubicBezTo>
                    <a:pt x="128" y="532"/>
                    <a:pt x="209" y="644"/>
                    <a:pt x="348" y="673"/>
                  </a:cubicBezTo>
                  <a:cubicBezTo>
                    <a:pt x="371" y="677"/>
                    <a:pt x="385" y="681"/>
                    <a:pt x="400" y="681"/>
                  </a:cubicBezTo>
                  <a:cubicBezTo>
                    <a:pt x="456" y="681"/>
                    <a:pt x="471" y="647"/>
                    <a:pt x="471" y="561"/>
                  </a:cubicBezTo>
                  <a:lnTo>
                    <a:pt x="471" y="561"/>
                  </a:lnTo>
                  <a:cubicBezTo>
                    <a:pt x="449" y="565"/>
                    <a:pt x="426" y="565"/>
                    <a:pt x="408" y="580"/>
                  </a:cubicBezTo>
                  <a:cubicBezTo>
                    <a:pt x="382" y="599"/>
                    <a:pt x="356" y="610"/>
                    <a:pt x="333" y="610"/>
                  </a:cubicBezTo>
                  <a:cubicBezTo>
                    <a:pt x="303" y="610"/>
                    <a:pt x="273" y="595"/>
                    <a:pt x="247" y="561"/>
                  </a:cubicBezTo>
                  <a:cubicBezTo>
                    <a:pt x="214" y="516"/>
                    <a:pt x="154" y="506"/>
                    <a:pt x="124" y="456"/>
                  </a:cubicBezTo>
                  <a:cubicBezTo>
                    <a:pt x="86" y="367"/>
                    <a:pt x="19" y="285"/>
                    <a:pt x="86" y="173"/>
                  </a:cubicBezTo>
                  <a:cubicBezTo>
                    <a:pt x="146" y="83"/>
                    <a:pt x="228" y="38"/>
                    <a:pt x="314" y="38"/>
                  </a:cubicBezTo>
                  <a:cubicBezTo>
                    <a:pt x="374" y="38"/>
                    <a:pt x="438" y="61"/>
                    <a:pt x="494" y="109"/>
                  </a:cubicBezTo>
                  <a:cubicBezTo>
                    <a:pt x="509" y="120"/>
                    <a:pt x="520" y="132"/>
                    <a:pt x="535" y="147"/>
                  </a:cubicBezTo>
                  <a:cubicBezTo>
                    <a:pt x="573" y="150"/>
                    <a:pt x="561" y="199"/>
                    <a:pt x="595" y="206"/>
                  </a:cubicBezTo>
                  <a:cubicBezTo>
                    <a:pt x="583" y="169"/>
                    <a:pt x="595" y="135"/>
                    <a:pt x="595" y="102"/>
                  </a:cubicBezTo>
                  <a:cubicBezTo>
                    <a:pt x="595" y="80"/>
                    <a:pt x="591" y="57"/>
                    <a:pt x="561" y="49"/>
                  </a:cubicBezTo>
                  <a:cubicBezTo>
                    <a:pt x="486" y="23"/>
                    <a:pt x="408" y="1"/>
                    <a:pt x="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11"/>
            <p:cNvSpPr/>
            <p:nvPr/>
          </p:nvSpPr>
          <p:spPr>
            <a:xfrm>
              <a:off x="-2539150" y="-886670"/>
              <a:ext cx="22538" cy="15949"/>
            </a:xfrm>
            <a:custGeom>
              <a:avLst/>
              <a:gdLst/>
              <a:ahLst/>
              <a:cxnLst/>
              <a:rect l="l" t="t" r="r" b="b"/>
              <a:pathLst>
                <a:path w="472" h="334" extrusionOk="0">
                  <a:moveTo>
                    <a:pt x="310" y="1"/>
                  </a:moveTo>
                  <a:lnTo>
                    <a:pt x="310" y="1"/>
                  </a:lnTo>
                  <a:cubicBezTo>
                    <a:pt x="250" y="31"/>
                    <a:pt x="359" y="109"/>
                    <a:pt x="273" y="132"/>
                  </a:cubicBezTo>
                  <a:cubicBezTo>
                    <a:pt x="280" y="147"/>
                    <a:pt x="284" y="162"/>
                    <a:pt x="292" y="173"/>
                  </a:cubicBezTo>
                  <a:cubicBezTo>
                    <a:pt x="302" y="192"/>
                    <a:pt x="321" y="218"/>
                    <a:pt x="299" y="233"/>
                  </a:cubicBezTo>
                  <a:cubicBezTo>
                    <a:pt x="292" y="237"/>
                    <a:pt x="287" y="240"/>
                    <a:pt x="280" y="240"/>
                  </a:cubicBezTo>
                  <a:cubicBezTo>
                    <a:pt x="261" y="240"/>
                    <a:pt x="250" y="218"/>
                    <a:pt x="239" y="199"/>
                  </a:cubicBezTo>
                  <a:cubicBezTo>
                    <a:pt x="232" y="188"/>
                    <a:pt x="228" y="177"/>
                    <a:pt x="213" y="177"/>
                  </a:cubicBezTo>
                  <a:lnTo>
                    <a:pt x="205" y="177"/>
                  </a:lnTo>
                  <a:cubicBezTo>
                    <a:pt x="175" y="211"/>
                    <a:pt x="242" y="233"/>
                    <a:pt x="216" y="266"/>
                  </a:cubicBezTo>
                  <a:cubicBezTo>
                    <a:pt x="209" y="270"/>
                    <a:pt x="202" y="270"/>
                    <a:pt x="194" y="270"/>
                  </a:cubicBezTo>
                  <a:cubicBezTo>
                    <a:pt x="149" y="270"/>
                    <a:pt x="135" y="222"/>
                    <a:pt x="116" y="196"/>
                  </a:cubicBezTo>
                  <a:cubicBezTo>
                    <a:pt x="85" y="162"/>
                    <a:pt x="75" y="144"/>
                    <a:pt x="59" y="144"/>
                  </a:cubicBezTo>
                  <a:cubicBezTo>
                    <a:pt x="48" y="144"/>
                    <a:pt x="33" y="154"/>
                    <a:pt x="0" y="180"/>
                  </a:cubicBezTo>
                  <a:cubicBezTo>
                    <a:pt x="30" y="230"/>
                    <a:pt x="90" y="240"/>
                    <a:pt x="123" y="285"/>
                  </a:cubicBezTo>
                  <a:cubicBezTo>
                    <a:pt x="149" y="319"/>
                    <a:pt x="179" y="334"/>
                    <a:pt x="209" y="334"/>
                  </a:cubicBezTo>
                  <a:cubicBezTo>
                    <a:pt x="232" y="334"/>
                    <a:pt x="258" y="323"/>
                    <a:pt x="284" y="304"/>
                  </a:cubicBezTo>
                  <a:cubicBezTo>
                    <a:pt x="302" y="289"/>
                    <a:pt x="325" y="289"/>
                    <a:pt x="347" y="285"/>
                  </a:cubicBezTo>
                  <a:cubicBezTo>
                    <a:pt x="415" y="248"/>
                    <a:pt x="471" y="203"/>
                    <a:pt x="463" y="118"/>
                  </a:cubicBezTo>
                  <a:lnTo>
                    <a:pt x="463" y="118"/>
                  </a:lnTo>
                  <a:lnTo>
                    <a:pt x="456" y="121"/>
                  </a:lnTo>
                  <a:cubicBezTo>
                    <a:pt x="359" y="95"/>
                    <a:pt x="351" y="91"/>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11"/>
            <p:cNvSpPr/>
            <p:nvPr/>
          </p:nvSpPr>
          <p:spPr>
            <a:xfrm>
              <a:off x="-2531892" y="-951085"/>
              <a:ext cx="14182" cy="17906"/>
            </a:xfrm>
            <a:custGeom>
              <a:avLst/>
              <a:gdLst/>
              <a:ahLst/>
              <a:cxnLst/>
              <a:rect l="l" t="t" r="r" b="b"/>
              <a:pathLst>
                <a:path w="297" h="375" extrusionOk="0">
                  <a:moveTo>
                    <a:pt x="64" y="1"/>
                  </a:moveTo>
                  <a:cubicBezTo>
                    <a:pt x="42" y="1"/>
                    <a:pt x="23" y="31"/>
                    <a:pt x="1" y="87"/>
                  </a:cubicBezTo>
                  <a:lnTo>
                    <a:pt x="5" y="87"/>
                  </a:lnTo>
                  <a:cubicBezTo>
                    <a:pt x="76" y="87"/>
                    <a:pt x="109" y="169"/>
                    <a:pt x="113" y="195"/>
                  </a:cubicBezTo>
                  <a:cubicBezTo>
                    <a:pt x="128" y="270"/>
                    <a:pt x="195" y="311"/>
                    <a:pt x="218" y="375"/>
                  </a:cubicBezTo>
                  <a:lnTo>
                    <a:pt x="244" y="375"/>
                  </a:lnTo>
                  <a:cubicBezTo>
                    <a:pt x="252" y="371"/>
                    <a:pt x="259" y="368"/>
                    <a:pt x="263" y="368"/>
                  </a:cubicBezTo>
                  <a:cubicBezTo>
                    <a:pt x="270" y="356"/>
                    <a:pt x="278" y="349"/>
                    <a:pt x="281" y="341"/>
                  </a:cubicBezTo>
                  <a:cubicBezTo>
                    <a:pt x="274" y="273"/>
                    <a:pt x="297" y="202"/>
                    <a:pt x="233" y="147"/>
                  </a:cubicBezTo>
                  <a:cubicBezTo>
                    <a:pt x="202" y="121"/>
                    <a:pt x="225" y="83"/>
                    <a:pt x="255" y="61"/>
                  </a:cubicBezTo>
                  <a:cubicBezTo>
                    <a:pt x="247" y="54"/>
                    <a:pt x="240" y="49"/>
                    <a:pt x="233" y="49"/>
                  </a:cubicBezTo>
                  <a:cubicBezTo>
                    <a:pt x="221" y="49"/>
                    <a:pt x="210" y="57"/>
                    <a:pt x="199" y="61"/>
                  </a:cubicBezTo>
                  <a:cubicBezTo>
                    <a:pt x="188" y="68"/>
                    <a:pt x="176" y="71"/>
                    <a:pt x="166" y="71"/>
                  </a:cubicBezTo>
                  <a:cubicBezTo>
                    <a:pt x="150" y="71"/>
                    <a:pt x="140" y="68"/>
                    <a:pt x="124" y="49"/>
                  </a:cubicBezTo>
                  <a:cubicBezTo>
                    <a:pt x="98" y="16"/>
                    <a:pt x="8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11"/>
            <p:cNvSpPr/>
            <p:nvPr/>
          </p:nvSpPr>
          <p:spPr>
            <a:xfrm>
              <a:off x="-2522246" y="-948220"/>
              <a:ext cx="15041" cy="13800"/>
            </a:xfrm>
            <a:custGeom>
              <a:avLst/>
              <a:gdLst/>
              <a:ahLst/>
              <a:cxnLst/>
              <a:rect l="l" t="t" r="r" b="b"/>
              <a:pathLst>
                <a:path w="315" h="289" extrusionOk="0">
                  <a:moveTo>
                    <a:pt x="53" y="1"/>
                  </a:moveTo>
                  <a:cubicBezTo>
                    <a:pt x="23" y="23"/>
                    <a:pt x="0" y="61"/>
                    <a:pt x="31" y="87"/>
                  </a:cubicBezTo>
                  <a:cubicBezTo>
                    <a:pt x="95" y="142"/>
                    <a:pt x="72" y="213"/>
                    <a:pt x="79" y="281"/>
                  </a:cubicBezTo>
                  <a:cubicBezTo>
                    <a:pt x="98" y="273"/>
                    <a:pt x="109" y="258"/>
                    <a:pt x="128" y="258"/>
                  </a:cubicBezTo>
                  <a:cubicBezTo>
                    <a:pt x="135" y="258"/>
                    <a:pt x="143" y="258"/>
                    <a:pt x="150" y="263"/>
                  </a:cubicBezTo>
                  <a:cubicBezTo>
                    <a:pt x="176" y="277"/>
                    <a:pt x="207" y="289"/>
                    <a:pt x="236" y="289"/>
                  </a:cubicBezTo>
                  <a:cubicBezTo>
                    <a:pt x="262" y="289"/>
                    <a:pt x="288" y="281"/>
                    <a:pt x="314" y="258"/>
                  </a:cubicBezTo>
                  <a:cubicBezTo>
                    <a:pt x="300" y="236"/>
                    <a:pt x="278" y="225"/>
                    <a:pt x="252" y="225"/>
                  </a:cubicBezTo>
                  <a:cubicBezTo>
                    <a:pt x="244" y="225"/>
                    <a:pt x="233" y="229"/>
                    <a:pt x="225" y="229"/>
                  </a:cubicBezTo>
                  <a:cubicBezTo>
                    <a:pt x="214" y="232"/>
                    <a:pt x="202" y="232"/>
                    <a:pt x="192" y="232"/>
                  </a:cubicBezTo>
                  <a:cubicBezTo>
                    <a:pt x="173" y="232"/>
                    <a:pt x="157" y="229"/>
                    <a:pt x="154" y="213"/>
                  </a:cubicBezTo>
                  <a:cubicBezTo>
                    <a:pt x="135" y="135"/>
                    <a:pt x="57" y="87"/>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11"/>
            <p:cNvSpPr/>
            <p:nvPr/>
          </p:nvSpPr>
          <p:spPr>
            <a:xfrm>
              <a:off x="-2497607" y="-935709"/>
              <a:ext cx="12033" cy="10027"/>
            </a:xfrm>
            <a:custGeom>
              <a:avLst/>
              <a:gdLst/>
              <a:ahLst/>
              <a:cxnLst/>
              <a:rect l="l" t="t" r="r" b="b"/>
              <a:pathLst>
                <a:path w="252" h="210" extrusionOk="0">
                  <a:moveTo>
                    <a:pt x="109" y="1"/>
                  </a:moveTo>
                  <a:cubicBezTo>
                    <a:pt x="79" y="30"/>
                    <a:pt x="94" y="82"/>
                    <a:pt x="42" y="108"/>
                  </a:cubicBezTo>
                  <a:cubicBezTo>
                    <a:pt x="0" y="127"/>
                    <a:pt x="5" y="180"/>
                    <a:pt x="53" y="210"/>
                  </a:cubicBezTo>
                  <a:cubicBezTo>
                    <a:pt x="42" y="165"/>
                    <a:pt x="34" y="120"/>
                    <a:pt x="90" y="113"/>
                  </a:cubicBezTo>
                  <a:lnTo>
                    <a:pt x="102" y="113"/>
                  </a:lnTo>
                  <a:cubicBezTo>
                    <a:pt x="147" y="113"/>
                    <a:pt x="131" y="165"/>
                    <a:pt x="143" y="191"/>
                  </a:cubicBezTo>
                  <a:cubicBezTo>
                    <a:pt x="251" y="120"/>
                    <a:pt x="243" y="82"/>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11"/>
            <p:cNvSpPr/>
            <p:nvPr/>
          </p:nvSpPr>
          <p:spPr>
            <a:xfrm>
              <a:off x="-2519381" y="-935900"/>
              <a:ext cx="14516" cy="6446"/>
            </a:xfrm>
            <a:custGeom>
              <a:avLst/>
              <a:gdLst/>
              <a:ahLst/>
              <a:cxnLst/>
              <a:rect l="l" t="t" r="r" b="b"/>
              <a:pathLst>
                <a:path w="304" h="135" extrusionOk="0">
                  <a:moveTo>
                    <a:pt x="68" y="0"/>
                  </a:moveTo>
                  <a:cubicBezTo>
                    <a:pt x="49" y="0"/>
                    <a:pt x="38" y="15"/>
                    <a:pt x="19" y="23"/>
                  </a:cubicBezTo>
                  <a:cubicBezTo>
                    <a:pt x="16" y="31"/>
                    <a:pt x="8" y="38"/>
                    <a:pt x="1" y="50"/>
                  </a:cubicBezTo>
                  <a:cubicBezTo>
                    <a:pt x="105" y="72"/>
                    <a:pt x="214" y="64"/>
                    <a:pt x="304" y="135"/>
                  </a:cubicBezTo>
                  <a:cubicBezTo>
                    <a:pt x="289" y="90"/>
                    <a:pt x="254" y="53"/>
                    <a:pt x="254" y="0"/>
                  </a:cubicBezTo>
                  <a:cubicBezTo>
                    <a:pt x="228" y="23"/>
                    <a:pt x="202" y="31"/>
                    <a:pt x="176" y="31"/>
                  </a:cubicBezTo>
                  <a:cubicBezTo>
                    <a:pt x="147" y="31"/>
                    <a:pt x="116" y="19"/>
                    <a:pt x="90" y="5"/>
                  </a:cubicBezTo>
                  <a:cubicBezTo>
                    <a:pt x="83" y="0"/>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11"/>
            <p:cNvSpPr/>
            <p:nvPr/>
          </p:nvSpPr>
          <p:spPr>
            <a:xfrm>
              <a:off x="-2531653" y="-860551"/>
              <a:ext cx="6972" cy="4154"/>
            </a:xfrm>
            <a:custGeom>
              <a:avLst/>
              <a:gdLst/>
              <a:ahLst/>
              <a:cxnLst/>
              <a:rect l="l" t="t" r="r" b="b"/>
              <a:pathLst>
                <a:path w="146" h="87" extrusionOk="0">
                  <a:moveTo>
                    <a:pt x="71" y="0"/>
                  </a:moveTo>
                  <a:cubicBezTo>
                    <a:pt x="37" y="0"/>
                    <a:pt x="11" y="19"/>
                    <a:pt x="0" y="56"/>
                  </a:cubicBezTo>
                  <a:cubicBezTo>
                    <a:pt x="18" y="78"/>
                    <a:pt x="40" y="86"/>
                    <a:pt x="67" y="86"/>
                  </a:cubicBezTo>
                  <a:lnTo>
                    <a:pt x="78" y="86"/>
                  </a:lnTo>
                  <a:cubicBezTo>
                    <a:pt x="104" y="82"/>
                    <a:pt x="142" y="86"/>
                    <a:pt x="145" y="56"/>
                  </a:cubicBezTo>
                  <a:cubicBezTo>
                    <a:pt x="145" y="15"/>
                    <a:pt x="10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11"/>
            <p:cNvSpPr/>
            <p:nvPr/>
          </p:nvSpPr>
          <p:spPr>
            <a:xfrm>
              <a:off x="-2495984" y="-930361"/>
              <a:ext cx="5396" cy="4680"/>
            </a:xfrm>
            <a:custGeom>
              <a:avLst/>
              <a:gdLst/>
              <a:ahLst/>
              <a:cxnLst/>
              <a:rect l="l" t="t" r="r" b="b"/>
              <a:pathLst>
                <a:path w="113" h="98" extrusionOk="0">
                  <a:moveTo>
                    <a:pt x="56" y="1"/>
                  </a:moveTo>
                  <a:cubicBezTo>
                    <a:pt x="0" y="8"/>
                    <a:pt x="8" y="53"/>
                    <a:pt x="19" y="98"/>
                  </a:cubicBezTo>
                  <a:cubicBezTo>
                    <a:pt x="26" y="94"/>
                    <a:pt x="34" y="94"/>
                    <a:pt x="38" y="94"/>
                  </a:cubicBezTo>
                  <a:cubicBezTo>
                    <a:pt x="60" y="91"/>
                    <a:pt x="83" y="86"/>
                    <a:pt x="105" y="79"/>
                  </a:cubicBezTo>
                  <a:lnTo>
                    <a:pt x="109" y="79"/>
                  </a:lnTo>
                  <a:cubicBezTo>
                    <a:pt x="97" y="53"/>
                    <a:pt x="11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11"/>
            <p:cNvSpPr/>
            <p:nvPr/>
          </p:nvSpPr>
          <p:spPr>
            <a:xfrm>
              <a:off x="-2521339" y="-933226"/>
              <a:ext cx="5062" cy="9884"/>
            </a:xfrm>
            <a:custGeom>
              <a:avLst/>
              <a:gdLst/>
              <a:ahLst/>
              <a:cxnLst/>
              <a:rect l="l" t="t" r="r" b="b"/>
              <a:pathLst>
                <a:path w="106" h="207" extrusionOk="0">
                  <a:moveTo>
                    <a:pt x="0" y="1"/>
                  </a:moveTo>
                  <a:cubicBezTo>
                    <a:pt x="16" y="72"/>
                    <a:pt x="26" y="139"/>
                    <a:pt x="38" y="206"/>
                  </a:cubicBezTo>
                  <a:cubicBezTo>
                    <a:pt x="76" y="173"/>
                    <a:pt x="31" y="113"/>
                    <a:pt x="83" y="79"/>
                  </a:cubicBezTo>
                  <a:cubicBezTo>
                    <a:pt x="105" y="64"/>
                    <a:pt x="83" y="49"/>
                    <a:pt x="68" y="49"/>
                  </a:cubicBezTo>
                  <a:lnTo>
                    <a:pt x="49" y="49"/>
                  </a:lnTo>
                  <a:cubicBezTo>
                    <a:pt x="19" y="49"/>
                    <a:pt x="31" y="16"/>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11"/>
            <p:cNvSpPr/>
            <p:nvPr/>
          </p:nvSpPr>
          <p:spPr>
            <a:xfrm>
              <a:off x="-2494169" y="-926637"/>
              <a:ext cx="4488" cy="5252"/>
            </a:xfrm>
            <a:custGeom>
              <a:avLst/>
              <a:gdLst/>
              <a:ahLst/>
              <a:cxnLst/>
              <a:rect l="l" t="t" r="r" b="b"/>
              <a:pathLst>
                <a:path w="94" h="110" extrusionOk="0">
                  <a:moveTo>
                    <a:pt x="67" y="1"/>
                  </a:moveTo>
                  <a:cubicBezTo>
                    <a:pt x="45" y="8"/>
                    <a:pt x="22" y="13"/>
                    <a:pt x="0" y="16"/>
                  </a:cubicBezTo>
                  <a:cubicBezTo>
                    <a:pt x="11" y="30"/>
                    <a:pt x="26" y="46"/>
                    <a:pt x="18" y="65"/>
                  </a:cubicBezTo>
                  <a:cubicBezTo>
                    <a:pt x="14" y="91"/>
                    <a:pt x="26" y="109"/>
                    <a:pt x="48" y="109"/>
                  </a:cubicBezTo>
                  <a:lnTo>
                    <a:pt x="52" y="109"/>
                  </a:lnTo>
                  <a:cubicBezTo>
                    <a:pt x="75" y="109"/>
                    <a:pt x="93" y="83"/>
                    <a:pt x="90" y="65"/>
                  </a:cubicBezTo>
                  <a:cubicBezTo>
                    <a:pt x="90" y="42"/>
                    <a:pt x="75" y="23"/>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11"/>
            <p:cNvSpPr/>
            <p:nvPr/>
          </p:nvSpPr>
          <p:spPr>
            <a:xfrm>
              <a:off x="-2518331" y="-890013"/>
              <a:ext cx="4679" cy="9168"/>
            </a:xfrm>
            <a:custGeom>
              <a:avLst/>
              <a:gdLst/>
              <a:ahLst/>
              <a:cxnLst/>
              <a:rect l="l" t="t" r="r" b="b"/>
              <a:pathLst>
                <a:path w="98" h="192" extrusionOk="0">
                  <a:moveTo>
                    <a:pt x="35" y="0"/>
                  </a:moveTo>
                  <a:cubicBezTo>
                    <a:pt x="35" y="8"/>
                    <a:pt x="39" y="15"/>
                    <a:pt x="39" y="22"/>
                  </a:cubicBezTo>
                  <a:cubicBezTo>
                    <a:pt x="1" y="75"/>
                    <a:pt x="8" y="135"/>
                    <a:pt x="20" y="191"/>
                  </a:cubicBezTo>
                  <a:lnTo>
                    <a:pt x="27" y="188"/>
                  </a:lnTo>
                  <a:cubicBezTo>
                    <a:pt x="31" y="124"/>
                    <a:pt x="98" y="6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11"/>
            <p:cNvSpPr/>
            <p:nvPr/>
          </p:nvSpPr>
          <p:spPr>
            <a:xfrm>
              <a:off x="-2507253" y="-935900"/>
              <a:ext cx="3820" cy="6446"/>
            </a:xfrm>
            <a:custGeom>
              <a:avLst/>
              <a:gdLst/>
              <a:ahLst/>
              <a:cxnLst/>
              <a:rect l="l" t="t" r="r" b="b"/>
              <a:pathLst>
                <a:path w="80" h="135" extrusionOk="0">
                  <a:moveTo>
                    <a:pt x="0" y="0"/>
                  </a:moveTo>
                  <a:cubicBezTo>
                    <a:pt x="0" y="53"/>
                    <a:pt x="35" y="90"/>
                    <a:pt x="50" y="135"/>
                  </a:cubicBezTo>
                  <a:cubicBezTo>
                    <a:pt x="72" y="76"/>
                    <a:pt x="79"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11"/>
            <p:cNvSpPr/>
            <p:nvPr/>
          </p:nvSpPr>
          <p:spPr>
            <a:xfrm>
              <a:off x="-2405880" y="-1053747"/>
              <a:ext cx="20771" cy="17429"/>
            </a:xfrm>
            <a:custGeom>
              <a:avLst/>
              <a:gdLst/>
              <a:ahLst/>
              <a:cxnLst/>
              <a:rect l="l" t="t" r="r" b="b"/>
              <a:pathLst>
                <a:path w="435" h="365" extrusionOk="0">
                  <a:moveTo>
                    <a:pt x="177" y="5"/>
                  </a:moveTo>
                  <a:lnTo>
                    <a:pt x="177" y="9"/>
                  </a:lnTo>
                  <a:cubicBezTo>
                    <a:pt x="117" y="28"/>
                    <a:pt x="35" y="1"/>
                    <a:pt x="1" y="84"/>
                  </a:cubicBezTo>
                  <a:lnTo>
                    <a:pt x="1" y="87"/>
                  </a:lnTo>
                  <a:cubicBezTo>
                    <a:pt x="8" y="84"/>
                    <a:pt x="16" y="84"/>
                    <a:pt x="27" y="84"/>
                  </a:cubicBezTo>
                  <a:cubicBezTo>
                    <a:pt x="46" y="73"/>
                    <a:pt x="57" y="65"/>
                    <a:pt x="61" y="65"/>
                  </a:cubicBezTo>
                  <a:cubicBezTo>
                    <a:pt x="72" y="65"/>
                    <a:pt x="72" y="76"/>
                    <a:pt x="68" y="102"/>
                  </a:cubicBezTo>
                  <a:cubicBezTo>
                    <a:pt x="65" y="121"/>
                    <a:pt x="110" y="118"/>
                    <a:pt x="84" y="144"/>
                  </a:cubicBezTo>
                  <a:cubicBezTo>
                    <a:pt x="102" y="192"/>
                    <a:pt x="154" y="233"/>
                    <a:pt x="136" y="297"/>
                  </a:cubicBezTo>
                  <a:cubicBezTo>
                    <a:pt x="143" y="301"/>
                    <a:pt x="136" y="327"/>
                    <a:pt x="147" y="327"/>
                  </a:cubicBezTo>
                  <a:cubicBezTo>
                    <a:pt x="151" y="327"/>
                    <a:pt x="154" y="323"/>
                    <a:pt x="165" y="315"/>
                  </a:cubicBezTo>
                  <a:cubicBezTo>
                    <a:pt x="154" y="270"/>
                    <a:pt x="188" y="237"/>
                    <a:pt x="203" y="203"/>
                  </a:cubicBezTo>
                  <a:cubicBezTo>
                    <a:pt x="251" y="218"/>
                    <a:pt x="244" y="248"/>
                    <a:pt x="241" y="285"/>
                  </a:cubicBezTo>
                  <a:cubicBezTo>
                    <a:pt x="232" y="323"/>
                    <a:pt x="229" y="364"/>
                    <a:pt x="282" y="364"/>
                  </a:cubicBezTo>
                  <a:lnTo>
                    <a:pt x="289" y="364"/>
                  </a:lnTo>
                  <a:cubicBezTo>
                    <a:pt x="296" y="360"/>
                    <a:pt x="304" y="360"/>
                    <a:pt x="315" y="356"/>
                  </a:cubicBezTo>
                  <a:cubicBezTo>
                    <a:pt x="334" y="327"/>
                    <a:pt x="356" y="293"/>
                    <a:pt x="389" y="270"/>
                  </a:cubicBezTo>
                  <a:cubicBezTo>
                    <a:pt x="398" y="244"/>
                    <a:pt x="434" y="233"/>
                    <a:pt x="424" y="196"/>
                  </a:cubicBezTo>
                  <a:lnTo>
                    <a:pt x="424" y="196"/>
                  </a:lnTo>
                  <a:cubicBezTo>
                    <a:pt x="420" y="196"/>
                    <a:pt x="416" y="199"/>
                    <a:pt x="412" y="199"/>
                  </a:cubicBezTo>
                  <a:cubicBezTo>
                    <a:pt x="398" y="199"/>
                    <a:pt x="382" y="196"/>
                    <a:pt x="382" y="185"/>
                  </a:cubicBezTo>
                  <a:cubicBezTo>
                    <a:pt x="367" y="65"/>
                    <a:pt x="274" y="35"/>
                    <a:pt x="177"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11"/>
            <p:cNvSpPr/>
            <p:nvPr/>
          </p:nvSpPr>
          <p:spPr>
            <a:xfrm>
              <a:off x="-2439066" y="-1067070"/>
              <a:ext cx="13800" cy="13370"/>
            </a:xfrm>
            <a:custGeom>
              <a:avLst/>
              <a:gdLst/>
              <a:ahLst/>
              <a:cxnLst/>
              <a:rect l="l" t="t" r="r" b="b"/>
              <a:pathLst>
                <a:path w="289" h="280" extrusionOk="0">
                  <a:moveTo>
                    <a:pt x="94" y="0"/>
                  </a:moveTo>
                  <a:cubicBezTo>
                    <a:pt x="49" y="0"/>
                    <a:pt x="12" y="15"/>
                    <a:pt x="4" y="71"/>
                  </a:cubicBezTo>
                  <a:cubicBezTo>
                    <a:pt x="20" y="67"/>
                    <a:pt x="30" y="67"/>
                    <a:pt x="46" y="67"/>
                  </a:cubicBezTo>
                  <a:cubicBezTo>
                    <a:pt x="57" y="67"/>
                    <a:pt x="72" y="67"/>
                    <a:pt x="83" y="71"/>
                  </a:cubicBezTo>
                  <a:cubicBezTo>
                    <a:pt x="132" y="78"/>
                    <a:pt x="147" y="105"/>
                    <a:pt x="139" y="150"/>
                  </a:cubicBezTo>
                  <a:cubicBezTo>
                    <a:pt x="132" y="187"/>
                    <a:pt x="113" y="198"/>
                    <a:pt x="90" y="198"/>
                  </a:cubicBezTo>
                  <a:cubicBezTo>
                    <a:pt x="80" y="198"/>
                    <a:pt x="64" y="195"/>
                    <a:pt x="49" y="187"/>
                  </a:cubicBezTo>
                  <a:cubicBezTo>
                    <a:pt x="35" y="183"/>
                    <a:pt x="16" y="172"/>
                    <a:pt x="1" y="164"/>
                  </a:cubicBezTo>
                  <a:lnTo>
                    <a:pt x="1" y="164"/>
                  </a:lnTo>
                  <a:cubicBezTo>
                    <a:pt x="1" y="195"/>
                    <a:pt x="30" y="209"/>
                    <a:pt x="42" y="228"/>
                  </a:cubicBezTo>
                  <a:cubicBezTo>
                    <a:pt x="61" y="262"/>
                    <a:pt x="80" y="280"/>
                    <a:pt x="98" y="280"/>
                  </a:cubicBezTo>
                  <a:cubicBezTo>
                    <a:pt x="113" y="280"/>
                    <a:pt x="132" y="269"/>
                    <a:pt x="150" y="243"/>
                  </a:cubicBezTo>
                  <a:cubicBezTo>
                    <a:pt x="177" y="213"/>
                    <a:pt x="206" y="195"/>
                    <a:pt x="244" y="195"/>
                  </a:cubicBezTo>
                  <a:cubicBezTo>
                    <a:pt x="259" y="195"/>
                    <a:pt x="273" y="198"/>
                    <a:pt x="289" y="202"/>
                  </a:cubicBezTo>
                  <a:cubicBezTo>
                    <a:pt x="259" y="145"/>
                    <a:pt x="232" y="109"/>
                    <a:pt x="218" y="67"/>
                  </a:cubicBezTo>
                  <a:cubicBezTo>
                    <a:pt x="203" y="7"/>
                    <a:pt x="161" y="7"/>
                    <a:pt x="113" y="4"/>
                  </a:cubicBezTo>
                  <a:cubicBezTo>
                    <a:pt x="106"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11"/>
            <p:cNvSpPr/>
            <p:nvPr/>
          </p:nvSpPr>
          <p:spPr>
            <a:xfrm>
              <a:off x="-2410464" y="-1044245"/>
              <a:ext cx="16283" cy="9693"/>
            </a:xfrm>
            <a:custGeom>
              <a:avLst/>
              <a:gdLst/>
              <a:ahLst/>
              <a:cxnLst/>
              <a:rect l="l" t="t" r="r" b="b"/>
              <a:pathLst>
                <a:path w="341" h="203" extrusionOk="0">
                  <a:moveTo>
                    <a:pt x="0" y="0"/>
                  </a:moveTo>
                  <a:lnTo>
                    <a:pt x="0" y="0"/>
                  </a:lnTo>
                  <a:cubicBezTo>
                    <a:pt x="19" y="38"/>
                    <a:pt x="33" y="71"/>
                    <a:pt x="49" y="109"/>
                  </a:cubicBezTo>
                  <a:cubicBezTo>
                    <a:pt x="78" y="120"/>
                    <a:pt x="86" y="146"/>
                    <a:pt x="104" y="165"/>
                  </a:cubicBezTo>
                  <a:cubicBezTo>
                    <a:pt x="131" y="180"/>
                    <a:pt x="157" y="191"/>
                    <a:pt x="180" y="202"/>
                  </a:cubicBezTo>
                  <a:cubicBezTo>
                    <a:pt x="194" y="188"/>
                    <a:pt x="209" y="188"/>
                    <a:pt x="224" y="188"/>
                  </a:cubicBezTo>
                  <a:lnTo>
                    <a:pt x="235" y="188"/>
                  </a:lnTo>
                  <a:cubicBezTo>
                    <a:pt x="247" y="188"/>
                    <a:pt x="254" y="188"/>
                    <a:pt x="261" y="183"/>
                  </a:cubicBezTo>
                  <a:cubicBezTo>
                    <a:pt x="292" y="169"/>
                    <a:pt x="340" y="135"/>
                    <a:pt x="261" y="116"/>
                  </a:cubicBezTo>
                  <a:cubicBezTo>
                    <a:pt x="250" y="124"/>
                    <a:pt x="247" y="128"/>
                    <a:pt x="243" y="128"/>
                  </a:cubicBezTo>
                  <a:cubicBezTo>
                    <a:pt x="232" y="128"/>
                    <a:pt x="239" y="102"/>
                    <a:pt x="232" y="98"/>
                  </a:cubicBezTo>
                  <a:cubicBezTo>
                    <a:pt x="224" y="98"/>
                    <a:pt x="216" y="90"/>
                    <a:pt x="213" y="86"/>
                  </a:cubicBezTo>
                  <a:cubicBezTo>
                    <a:pt x="206" y="79"/>
                    <a:pt x="202" y="76"/>
                    <a:pt x="194" y="76"/>
                  </a:cubicBezTo>
                  <a:cubicBezTo>
                    <a:pt x="194" y="76"/>
                    <a:pt x="190" y="76"/>
                    <a:pt x="187" y="79"/>
                  </a:cubicBezTo>
                  <a:cubicBezTo>
                    <a:pt x="168" y="98"/>
                    <a:pt x="157" y="105"/>
                    <a:pt x="149" y="105"/>
                  </a:cubicBezTo>
                  <a:cubicBezTo>
                    <a:pt x="135" y="105"/>
                    <a:pt x="138" y="64"/>
                    <a:pt x="127" y="45"/>
                  </a:cubicBezTo>
                  <a:cubicBezTo>
                    <a:pt x="93" y="12"/>
                    <a:pt x="45" y="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11"/>
            <p:cNvSpPr/>
            <p:nvPr/>
          </p:nvSpPr>
          <p:spPr>
            <a:xfrm>
              <a:off x="-2416003" y="-1055132"/>
              <a:ext cx="18575" cy="8786"/>
            </a:xfrm>
            <a:custGeom>
              <a:avLst/>
              <a:gdLst/>
              <a:ahLst/>
              <a:cxnLst/>
              <a:rect l="l" t="t" r="r" b="b"/>
              <a:pathLst>
                <a:path w="389" h="184" extrusionOk="0">
                  <a:moveTo>
                    <a:pt x="322" y="0"/>
                  </a:moveTo>
                  <a:cubicBezTo>
                    <a:pt x="209" y="19"/>
                    <a:pt x="97" y="38"/>
                    <a:pt x="0" y="105"/>
                  </a:cubicBezTo>
                  <a:lnTo>
                    <a:pt x="4" y="105"/>
                  </a:lnTo>
                  <a:cubicBezTo>
                    <a:pt x="56" y="105"/>
                    <a:pt x="78" y="154"/>
                    <a:pt x="108" y="183"/>
                  </a:cubicBezTo>
                  <a:cubicBezTo>
                    <a:pt x="123" y="180"/>
                    <a:pt x="138" y="176"/>
                    <a:pt x="153" y="173"/>
                  </a:cubicBezTo>
                  <a:cubicBezTo>
                    <a:pt x="123" y="124"/>
                    <a:pt x="127" y="113"/>
                    <a:pt x="146" y="113"/>
                  </a:cubicBezTo>
                  <a:cubicBezTo>
                    <a:pt x="153" y="113"/>
                    <a:pt x="165" y="113"/>
                    <a:pt x="172" y="116"/>
                  </a:cubicBezTo>
                  <a:cubicBezTo>
                    <a:pt x="183" y="116"/>
                    <a:pt x="191" y="120"/>
                    <a:pt x="198" y="120"/>
                  </a:cubicBezTo>
                  <a:cubicBezTo>
                    <a:pt x="206" y="120"/>
                    <a:pt x="209" y="116"/>
                    <a:pt x="213" y="116"/>
                  </a:cubicBezTo>
                  <a:lnTo>
                    <a:pt x="213" y="113"/>
                  </a:lnTo>
                  <a:cubicBezTo>
                    <a:pt x="247" y="30"/>
                    <a:pt x="329" y="57"/>
                    <a:pt x="389" y="38"/>
                  </a:cubicBezTo>
                  <a:lnTo>
                    <a:pt x="389" y="34"/>
                  </a:lnTo>
                  <a:cubicBezTo>
                    <a:pt x="374" y="16"/>
                    <a:pt x="355"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11"/>
            <p:cNvSpPr/>
            <p:nvPr/>
          </p:nvSpPr>
          <p:spPr>
            <a:xfrm>
              <a:off x="-2397476" y="-1054082"/>
              <a:ext cx="12749" cy="9884"/>
            </a:xfrm>
            <a:custGeom>
              <a:avLst/>
              <a:gdLst/>
              <a:ahLst/>
              <a:cxnLst/>
              <a:rect l="l" t="t" r="r" b="b"/>
              <a:pathLst>
                <a:path w="267" h="207" extrusionOk="0">
                  <a:moveTo>
                    <a:pt x="79" y="1"/>
                  </a:moveTo>
                  <a:cubicBezTo>
                    <a:pt x="53" y="1"/>
                    <a:pt x="27" y="4"/>
                    <a:pt x="1" y="12"/>
                  </a:cubicBezTo>
                  <a:cubicBezTo>
                    <a:pt x="98" y="42"/>
                    <a:pt x="191" y="72"/>
                    <a:pt x="206" y="192"/>
                  </a:cubicBezTo>
                  <a:cubicBezTo>
                    <a:pt x="206" y="203"/>
                    <a:pt x="222" y="206"/>
                    <a:pt x="236" y="206"/>
                  </a:cubicBezTo>
                  <a:cubicBezTo>
                    <a:pt x="240" y="206"/>
                    <a:pt x="244" y="203"/>
                    <a:pt x="248" y="203"/>
                  </a:cubicBezTo>
                  <a:cubicBezTo>
                    <a:pt x="266" y="83"/>
                    <a:pt x="187"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11"/>
            <p:cNvSpPr/>
            <p:nvPr/>
          </p:nvSpPr>
          <p:spPr>
            <a:xfrm>
              <a:off x="-2439066" y="-1063870"/>
              <a:ext cx="7019" cy="6303"/>
            </a:xfrm>
            <a:custGeom>
              <a:avLst/>
              <a:gdLst/>
              <a:ahLst/>
              <a:cxnLst/>
              <a:rect l="l" t="t" r="r" b="b"/>
              <a:pathLst>
                <a:path w="147" h="132" extrusionOk="0">
                  <a:moveTo>
                    <a:pt x="46" y="0"/>
                  </a:moveTo>
                  <a:cubicBezTo>
                    <a:pt x="30" y="0"/>
                    <a:pt x="20" y="0"/>
                    <a:pt x="4" y="4"/>
                  </a:cubicBezTo>
                  <a:cubicBezTo>
                    <a:pt x="4" y="38"/>
                    <a:pt x="1" y="68"/>
                    <a:pt x="1" y="97"/>
                  </a:cubicBezTo>
                  <a:cubicBezTo>
                    <a:pt x="16" y="105"/>
                    <a:pt x="35" y="116"/>
                    <a:pt x="49" y="120"/>
                  </a:cubicBezTo>
                  <a:cubicBezTo>
                    <a:pt x="64" y="128"/>
                    <a:pt x="80" y="131"/>
                    <a:pt x="90" y="131"/>
                  </a:cubicBezTo>
                  <a:cubicBezTo>
                    <a:pt x="113" y="131"/>
                    <a:pt x="132" y="120"/>
                    <a:pt x="139" y="83"/>
                  </a:cubicBezTo>
                  <a:cubicBezTo>
                    <a:pt x="147" y="38"/>
                    <a:pt x="132" y="11"/>
                    <a:pt x="83" y="4"/>
                  </a:cubicBezTo>
                  <a:cubicBezTo>
                    <a:pt x="72" y="0"/>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11"/>
            <p:cNvSpPr/>
            <p:nvPr/>
          </p:nvSpPr>
          <p:spPr>
            <a:xfrm>
              <a:off x="-2405498" y="-1036748"/>
              <a:ext cx="16999" cy="4489"/>
            </a:xfrm>
            <a:custGeom>
              <a:avLst/>
              <a:gdLst/>
              <a:ahLst/>
              <a:cxnLst/>
              <a:rect l="l" t="t" r="r" b="b"/>
              <a:pathLst>
                <a:path w="356" h="94" extrusionOk="0">
                  <a:moveTo>
                    <a:pt x="307" y="0"/>
                  </a:moveTo>
                  <a:cubicBezTo>
                    <a:pt x="296" y="4"/>
                    <a:pt x="288" y="4"/>
                    <a:pt x="281" y="8"/>
                  </a:cubicBezTo>
                  <a:cubicBezTo>
                    <a:pt x="243" y="42"/>
                    <a:pt x="198" y="57"/>
                    <a:pt x="150" y="57"/>
                  </a:cubicBezTo>
                  <a:cubicBezTo>
                    <a:pt x="128" y="57"/>
                    <a:pt x="102" y="53"/>
                    <a:pt x="76" y="45"/>
                  </a:cubicBezTo>
                  <a:cubicBezTo>
                    <a:pt x="53" y="34"/>
                    <a:pt x="27" y="23"/>
                    <a:pt x="0" y="8"/>
                  </a:cubicBezTo>
                  <a:lnTo>
                    <a:pt x="0" y="8"/>
                  </a:lnTo>
                  <a:cubicBezTo>
                    <a:pt x="12" y="64"/>
                    <a:pt x="49" y="83"/>
                    <a:pt x="102" y="86"/>
                  </a:cubicBezTo>
                  <a:cubicBezTo>
                    <a:pt x="109" y="90"/>
                    <a:pt x="120" y="90"/>
                    <a:pt x="128" y="90"/>
                  </a:cubicBezTo>
                  <a:cubicBezTo>
                    <a:pt x="172" y="90"/>
                    <a:pt x="214" y="83"/>
                    <a:pt x="255" y="83"/>
                  </a:cubicBezTo>
                  <a:lnTo>
                    <a:pt x="259" y="83"/>
                  </a:lnTo>
                  <a:cubicBezTo>
                    <a:pt x="266" y="83"/>
                    <a:pt x="274" y="83"/>
                    <a:pt x="281" y="86"/>
                  </a:cubicBezTo>
                  <a:cubicBezTo>
                    <a:pt x="292" y="90"/>
                    <a:pt x="300" y="94"/>
                    <a:pt x="307" y="94"/>
                  </a:cubicBezTo>
                  <a:cubicBezTo>
                    <a:pt x="314" y="94"/>
                    <a:pt x="322" y="90"/>
                    <a:pt x="329" y="83"/>
                  </a:cubicBezTo>
                  <a:cubicBezTo>
                    <a:pt x="355" y="49"/>
                    <a:pt x="319" y="26"/>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11"/>
            <p:cNvSpPr/>
            <p:nvPr/>
          </p:nvSpPr>
          <p:spPr>
            <a:xfrm>
              <a:off x="-2423356" y="-1069791"/>
              <a:ext cx="8070" cy="8117"/>
            </a:xfrm>
            <a:custGeom>
              <a:avLst/>
              <a:gdLst/>
              <a:ahLst/>
              <a:cxnLst/>
              <a:rect l="l" t="t" r="r" b="b"/>
              <a:pathLst>
                <a:path w="169" h="170" extrusionOk="0">
                  <a:moveTo>
                    <a:pt x="101" y="1"/>
                  </a:moveTo>
                  <a:cubicBezTo>
                    <a:pt x="53" y="12"/>
                    <a:pt x="46" y="61"/>
                    <a:pt x="15" y="87"/>
                  </a:cubicBezTo>
                  <a:cubicBezTo>
                    <a:pt x="1" y="102"/>
                    <a:pt x="1" y="132"/>
                    <a:pt x="15" y="140"/>
                  </a:cubicBezTo>
                  <a:cubicBezTo>
                    <a:pt x="53" y="158"/>
                    <a:pt x="94" y="158"/>
                    <a:pt x="132" y="169"/>
                  </a:cubicBezTo>
                  <a:lnTo>
                    <a:pt x="139" y="169"/>
                  </a:lnTo>
                  <a:cubicBezTo>
                    <a:pt x="158" y="169"/>
                    <a:pt x="158" y="128"/>
                    <a:pt x="169" y="106"/>
                  </a:cubicBezTo>
                  <a:cubicBezTo>
                    <a:pt x="139" y="98"/>
                    <a:pt x="109" y="95"/>
                    <a:pt x="83" y="87"/>
                  </a:cubicBezTo>
                  <a:cubicBezTo>
                    <a:pt x="83" y="68"/>
                    <a:pt x="98" y="50"/>
                    <a:pt x="101" y="31"/>
                  </a:cubicBezTo>
                  <a:lnTo>
                    <a:pt x="101" y="23"/>
                  </a:lnTo>
                  <a:cubicBezTo>
                    <a:pt x="105" y="16"/>
                    <a:pt x="105" y="9"/>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11"/>
            <p:cNvSpPr/>
            <p:nvPr/>
          </p:nvSpPr>
          <p:spPr>
            <a:xfrm>
              <a:off x="-2417817" y="-1050118"/>
              <a:ext cx="6972" cy="6637"/>
            </a:xfrm>
            <a:custGeom>
              <a:avLst/>
              <a:gdLst/>
              <a:ahLst/>
              <a:cxnLst/>
              <a:rect l="l" t="t" r="r" b="b"/>
              <a:pathLst>
                <a:path w="146" h="139" extrusionOk="0">
                  <a:moveTo>
                    <a:pt x="38" y="0"/>
                  </a:moveTo>
                  <a:cubicBezTo>
                    <a:pt x="8" y="112"/>
                    <a:pt x="1" y="139"/>
                    <a:pt x="49" y="139"/>
                  </a:cubicBezTo>
                  <a:cubicBezTo>
                    <a:pt x="64" y="139"/>
                    <a:pt x="83" y="135"/>
                    <a:pt x="109" y="131"/>
                  </a:cubicBezTo>
                  <a:cubicBezTo>
                    <a:pt x="124" y="123"/>
                    <a:pt x="135" y="112"/>
                    <a:pt x="146" y="101"/>
                  </a:cubicBezTo>
                  <a:lnTo>
                    <a:pt x="146" y="78"/>
                  </a:lnTo>
                  <a:cubicBezTo>
                    <a:pt x="116" y="49"/>
                    <a:pt x="9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11"/>
            <p:cNvSpPr/>
            <p:nvPr/>
          </p:nvSpPr>
          <p:spPr>
            <a:xfrm>
              <a:off x="-2419441" y="-1071033"/>
              <a:ext cx="6112" cy="6303"/>
            </a:xfrm>
            <a:custGeom>
              <a:avLst/>
              <a:gdLst/>
              <a:ahLst/>
              <a:cxnLst/>
              <a:rect l="l" t="t" r="r" b="b"/>
              <a:pathLst>
                <a:path w="128" h="132" extrusionOk="0">
                  <a:moveTo>
                    <a:pt x="38" y="1"/>
                  </a:moveTo>
                  <a:cubicBezTo>
                    <a:pt x="35" y="12"/>
                    <a:pt x="31" y="19"/>
                    <a:pt x="19" y="27"/>
                  </a:cubicBezTo>
                  <a:cubicBezTo>
                    <a:pt x="23" y="35"/>
                    <a:pt x="23" y="42"/>
                    <a:pt x="19" y="49"/>
                  </a:cubicBezTo>
                  <a:lnTo>
                    <a:pt x="19" y="57"/>
                  </a:lnTo>
                  <a:cubicBezTo>
                    <a:pt x="16" y="76"/>
                    <a:pt x="1" y="94"/>
                    <a:pt x="1" y="113"/>
                  </a:cubicBezTo>
                  <a:cubicBezTo>
                    <a:pt x="27" y="121"/>
                    <a:pt x="57" y="124"/>
                    <a:pt x="87" y="132"/>
                  </a:cubicBezTo>
                  <a:cubicBezTo>
                    <a:pt x="106" y="128"/>
                    <a:pt x="121" y="124"/>
                    <a:pt x="128" y="102"/>
                  </a:cubicBezTo>
                  <a:cubicBezTo>
                    <a:pt x="117" y="49"/>
                    <a:pt x="106"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11"/>
            <p:cNvSpPr/>
            <p:nvPr/>
          </p:nvSpPr>
          <p:spPr>
            <a:xfrm>
              <a:off x="-2412612" y="-1045343"/>
              <a:ext cx="4488" cy="6303"/>
            </a:xfrm>
            <a:custGeom>
              <a:avLst/>
              <a:gdLst/>
              <a:ahLst/>
              <a:cxnLst/>
              <a:rect l="l" t="t" r="r" b="b"/>
              <a:pathLst>
                <a:path w="94" h="132" extrusionOk="0">
                  <a:moveTo>
                    <a:pt x="37" y="1"/>
                  </a:moveTo>
                  <a:cubicBezTo>
                    <a:pt x="26" y="12"/>
                    <a:pt x="15" y="23"/>
                    <a:pt x="0" y="31"/>
                  </a:cubicBezTo>
                  <a:cubicBezTo>
                    <a:pt x="7" y="87"/>
                    <a:pt x="37" y="121"/>
                    <a:pt x="94" y="132"/>
                  </a:cubicBezTo>
                  <a:cubicBezTo>
                    <a:pt x="78" y="94"/>
                    <a:pt x="64" y="61"/>
                    <a:pt x="45" y="23"/>
                  </a:cubicBezTo>
                  <a:cubicBezTo>
                    <a:pt x="45" y="16"/>
                    <a:pt x="41"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11"/>
            <p:cNvSpPr/>
            <p:nvPr/>
          </p:nvSpPr>
          <p:spPr>
            <a:xfrm>
              <a:off x="-2417626" y="-1072465"/>
              <a:ext cx="6112" cy="6303"/>
            </a:xfrm>
            <a:custGeom>
              <a:avLst/>
              <a:gdLst/>
              <a:ahLst/>
              <a:cxnLst/>
              <a:rect l="l" t="t" r="r" b="b"/>
              <a:pathLst>
                <a:path w="128" h="132" extrusionOk="0">
                  <a:moveTo>
                    <a:pt x="34" y="1"/>
                  </a:moveTo>
                  <a:cubicBezTo>
                    <a:pt x="19" y="1"/>
                    <a:pt x="7" y="8"/>
                    <a:pt x="0" y="31"/>
                  </a:cubicBezTo>
                  <a:cubicBezTo>
                    <a:pt x="68" y="31"/>
                    <a:pt x="79" y="79"/>
                    <a:pt x="90" y="132"/>
                  </a:cubicBezTo>
                  <a:cubicBezTo>
                    <a:pt x="128" y="79"/>
                    <a:pt x="94" y="46"/>
                    <a:pt x="60" y="12"/>
                  </a:cubicBezTo>
                  <a:cubicBezTo>
                    <a:pt x="52" y="5"/>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11"/>
            <p:cNvSpPr/>
            <p:nvPr/>
          </p:nvSpPr>
          <p:spPr>
            <a:xfrm>
              <a:off x="-2387305" y="-1044436"/>
              <a:ext cx="3963" cy="4011"/>
            </a:xfrm>
            <a:custGeom>
              <a:avLst/>
              <a:gdLst/>
              <a:ahLst/>
              <a:cxnLst/>
              <a:rect l="l" t="t" r="r" b="b"/>
              <a:pathLst>
                <a:path w="83" h="84" extrusionOk="0">
                  <a:moveTo>
                    <a:pt x="35" y="1"/>
                  </a:moveTo>
                  <a:cubicBezTo>
                    <a:pt x="45" y="38"/>
                    <a:pt x="9" y="49"/>
                    <a:pt x="0" y="75"/>
                  </a:cubicBezTo>
                  <a:cubicBezTo>
                    <a:pt x="12" y="83"/>
                    <a:pt x="19" y="83"/>
                    <a:pt x="31" y="83"/>
                  </a:cubicBezTo>
                  <a:cubicBezTo>
                    <a:pt x="57" y="83"/>
                    <a:pt x="72" y="61"/>
                    <a:pt x="79" y="30"/>
                  </a:cubicBezTo>
                  <a:cubicBezTo>
                    <a:pt x="83" y="4"/>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11"/>
            <p:cNvSpPr/>
            <p:nvPr/>
          </p:nvSpPr>
          <p:spPr>
            <a:xfrm>
              <a:off x="-2284833" y="-820584"/>
              <a:ext cx="15949" cy="13943"/>
            </a:xfrm>
            <a:custGeom>
              <a:avLst/>
              <a:gdLst/>
              <a:ahLst/>
              <a:cxnLst/>
              <a:rect l="l" t="t" r="r" b="b"/>
              <a:pathLst>
                <a:path w="334" h="292" extrusionOk="0">
                  <a:moveTo>
                    <a:pt x="214" y="0"/>
                  </a:moveTo>
                  <a:cubicBezTo>
                    <a:pt x="150" y="0"/>
                    <a:pt x="105" y="42"/>
                    <a:pt x="61" y="75"/>
                  </a:cubicBezTo>
                  <a:cubicBezTo>
                    <a:pt x="0" y="147"/>
                    <a:pt x="68" y="217"/>
                    <a:pt x="57" y="288"/>
                  </a:cubicBezTo>
                  <a:cubicBezTo>
                    <a:pt x="68" y="285"/>
                    <a:pt x="79" y="285"/>
                    <a:pt x="90" y="285"/>
                  </a:cubicBezTo>
                  <a:cubicBezTo>
                    <a:pt x="109" y="285"/>
                    <a:pt x="124" y="285"/>
                    <a:pt x="139" y="288"/>
                  </a:cubicBezTo>
                  <a:cubicBezTo>
                    <a:pt x="154" y="288"/>
                    <a:pt x="169" y="292"/>
                    <a:pt x="183" y="292"/>
                  </a:cubicBezTo>
                  <a:cubicBezTo>
                    <a:pt x="221" y="292"/>
                    <a:pt x="254" y="281"/>
                    <a:pt x="281" y="247"/>
                  </a:cubicBezTo>
                  <a:cubicBezTo>
                    <a:pt x="333" y="187"/>
                    <a:pt x="288" y="116"/>
                    <a:pt x="311" y="52"/>
                  </a:cubicBezTo>
                  <a:cubicBezTo>
                    <a:pt x="311" y="42"/>
                    <a:pt x="299" y="34"/>
                    <a:pt x="288" y="30"/>
                  </a:cubicBezTo>
                  <a:cubicBezTo>
                    <a:pt x="262" y="19"/>
                    <a:pt x="240" y="12"/>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11"/>
            <p:cNvSpPr/>
            <p:nvPr/>
          </p:nvSpPr>
          <p:spPr>
            <a:xfrm>
              <a:off x="-2266068" y="-818101"/>
              <a:ext cx="13943" cy="14325"/>
            </a:xfrm>
            <a:custGeom>
              <a:avLst/>
              <a:gdLst/>
              <a:ahLst/>
              <a:cxnLst/>
              <a:rect l="l" t="t" r="r" b="b"/>
              <a:pathLst>
                <a:path w="292" h="300" extrusionOk="0">
                  <a:moveTo>
                    <a:pt x="172" y="0"/>
                  </a:moveTo>
                  <a:cubicBezTo>
                    <a:pt x="97" y="0"/>
                    <a:pt x="49" y="42"/>
                    <a:pt x="15" y="105"/>
                  </a:cubicBezTo>
                  <a:cubicBezTo>
                    <a:pt x="18" y="121"/>
                    <a:pt x="18" y="139"/>
                    <a:pt x="0" y="150"/>
                  </a:cubicBezTo>
                  <a:cubicBezTo>
                    <a:pt x="4" y="180"/>
                    <a:pt x="11" y="210"/>
                    <a:pt x="18" y="240"/>
                  </a:cubicBezTo>
                  <a:cubicBezTo>
                    <a:pt x="49" y="252"/>
                    <a:pt x="56" y="296"/>
                    <a:pt x="97" y="300"/>
                  </a:cubicBezTo>
                  <a:cubicBezTo>
                    <a:pt x="161" y="300"/>
                    <a:pt x="213" y="252"/>
                    <a:pt x="277" y="240"/>
                  </a:cubicBezTo>
                  <a:cubicBezTo>
                    <a:pt x="277" y="199"/>
                    <a:pt x="232" y="207"/>
                    <a:pt x="206" y="184"/>
                  </a:cubicBezTo>
                  <a:cubicBezTo>
                    <a:pt x="265" y="180"/>
                    <a:pt x="292" y="150"/>
                    <a:pt x="273" y="98"/>
                  </a:cubicBezTo>
                  <a:cubicBezTo>
                    <a:pt x="265" y="45"/>
                    <a:pt x="209" y="34"/>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11"/>
            <p:cNvSpPr/>
            <p:nvPr/>
          </p:nvSpPr>
          <p:spPr>
            <a:xfrm>
              <a:off x="-2282541" y="-835434"/>
              <a:ext cx="10410" cy="18431"/>
            </a:xfrm>
            <a:custGeom>
              <a:avLst/>
              <a:gdLst/>
              <a:ahLst/>
              <a:cxnLst/>
              <a:rect l="l" t="t" r="r" b="b"/>
              <a:pathLst>
                <a:path w="218" h="386" extrusionOk="0">
                  <a:moveTo>
                    <a:pt x="9" y="363"/>
                  </a:moveTo>
                  <a:lnTo>
                    <a:pt x="4" y="368"/>
                  </a:lnTo>
                  <a:cubicBezTo>
                    <a:pt x="4" y="368"/>
                    <a:pt x="9" y="368"/>
                    <a:pt x="9" y="363"/>
                  </a:cubicBezTo>
                  <a:close/>
                  <a:moveTo>
                    <a:pt x="177" y="1"/>
                  </a:moveTo>
                  <a:lnTo>
                    <a:pt x="177" y="1"/>
                  </a:lnTo>
                  <a:cubicBezTo>
                    <a:pt x="132" y="42"/>
                    <a:pt x="54" y="49"/>
                    <a:pt x="35" y="125"/>
                  </a:cubicBezTo>
                  <a:lnTo>
                    <a:pt x="42" y="125"/>
                  </a:lnTo>
                  <a:cubicBezTo>
                    <a:pt x="102" y="125"/>
                    <a:pt x="94" y="173"/>
                    <a:pt x="91" y="211"/>
                  </a:cubicBezTo>
                  <a:cubicBezTo>
                    <a:pt x="87" y="263"/>
                    <a:pt x="72" y="315"/>
                    <a:pt x="1" y="318"/>
                  </a:cubicBezTo>
                  <a:cubicBezTo>
                    <a:pt x="1" y="327"/>
                    <a:pt x="4" y="334"/>
                    <a:pt x="4" y="341"/>
                  </a:cubicBezTo>
                  <a:cubicBezTo>
                    <a:pt x="4" y="349"/>
                    <a:pt x="9" y="356"/>
                    <a:pt x="9" y="363"/>
                  </a:cubicBezTo>
                  <a:cubicBezTo>
                    <a:pt x="9" y="371"/>
                    <a:pt x="13" y="379"/>
                    <a:pt x="13" y="386"/>
                  </a:cubicBezTo>
                  <a:cubicBezTo>
                    <a:pt x="57" y="353"/>
                    <a:pt x="102" y="311"/>
                    <a:pt x="166" y="311"/>
                  </a:cubicBezTo>
                  <a:cubicBezTo>
                    <a:pt x="154" y="266"/>
                    <a:pt x="218" y="237"/>
                    <a:pt x="188" y="188"/>
                  </a:cubicBezTo>
                  <a:cubicBezTo>
                    <a:pt x="109" y="128"/>
                    <a:pt x="109" y="113"/>
                    <a:pt x="166" y="46"/>
                  </a:cubicBezTo>
                  <a:cubicBezTo>
                    <a:pt x="177" y="31"/>
                    <a:pt x="177" y="1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11"/>
            <p:cNvSpPr/>
            <p:nvPr/>
          </p:nvSpPr>
          <p:spPr>
            <a:xfrm>
              <a:off x="-2286075" y="-829513"/>
              <a:ext cx="8452" cy="9311"/>
            </a:xfrm>
            <a:custGeom>
              <a:avLst/>
              <a:gdLst/>
              <a:ahLst/>
              <a:cxnLst/>
              <a:rect l="l" t="t" r="r" b="b"/>
              <a:pathLst>
                <a:path w="177" h="195" extrusionOk="0">
                  <a:moveTo>
                    <a:pt x="109" y="1"/>
                  </a:moveTo>
                  <a:cubicBezTo>
                    <a:pt x="68" y="4"/>
                    <a:pt x="30" y="15"/>
                    <a:pt x="0" y="46"/>
                  </a:cubicBezTo>
                  <a:cubicBezTo>
                    <a:pt x="0" y="105"/>
                    <a:pt x="38" y="150"/>
                    <a:pt x="75" y="194"/>
                  </a:cubicBezTo>
                  <a:cubicBezTo>
                    <a:pt x="146" y="191"/>
                    <a:pt x="161" y="139"/>
                    <a:pt x="165" y="87"/>
                  </a:cubicBezTo>
                  <a:cubicBezTo>
                    <a:pt x="168" y="49"/>
                    <a:pt x="176"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11"/>
            <p:cNvSpPr/>
            <p:nvPr/>
          </p:nvSpPr>
          <p:spPr>
            <a:xfrm>
              <a:off x="-2277337" y="-835434"/>
              <a:ext cx="9359" cy="9025"/>
            </a:xfrm>
            <a:custGeom>
              <a:avLst/>
              <a:gdLst/>
              <a:ahLst/>
              <a:cxnLst/>
              <a:rect l="l" t="t" r="r" b="b"/>
              <a:pathLst>
                <a:path w="196" h="189" extrusionOk="0">
                  <a:moveTo>
                    <a:pt x="68" y="1"/>
                  </a:moveTo>
                  <a:cubicBezTo>
                    <a:pt x="68" y="16"/>
                    <a:pt x="68" y="31"/>
                    <a:pt x="57" y="46"/>
                  </a:cubicBezTo>
                  <a:cubicBezTo>
                    <a:pt x="0" y="113"/>
                    <a:pt x="0" y="128"/>
                    <a:pt x="79" y="188"/>
                  </a:cubicBezTo>
                  <a:lnTo>
                    <a:pt x="83" y="188"/>
                  </a:lnTo>
                  <a:cubicBezTo>
                    <a:pt x="131" y="188"/>
                    <a:pt x="154" y="147"/>
                    <a:pt x="183" y="125"/>
                  </a:cubicBezTo>
                  <a:cubicBezTo>
                    <a:pt x="195" y="35"/>
                    <a:pt x="183" y="2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11"/>
            <p:cNvSpPr/>
            <p:nvPr/>
          </p:nvSpPr>
          <p:spPr>
            <a:xfrm>
              <a:off x="-2282159" y="-810939"/>
              <a:ext cx="16999" cy="5921"/>
            </a:xfrm>
            <a:custGeom>
              <a:avLst/>
              <a:gdLst/>
              <a:ahLst/>
              <a:cxnLst/>
              <a:rect l="l" t="t" r="r" b="b"/>
              <a:pathLst>
                <a:path w="356" h="124" extrusionOk="0">
                  <a:moveTo>
                    <a:pt x="337" y="0"/>
                  </a:moveTo>
                  <a:cubicBezTo>
                    <a:pt x="307" y="30"/>
                    <a:pt x="270" y="41"/>
                    <a:pt x="225" y="45"/>
                  </a:cubicBezTo>
                  <a:cubicBezTo>
                    <a:pt x="198" y="79"/>
                    <a:pt x="165" y="90"/>
                    <a:pt x="127" y="90"/>
                  </a:cubicBezTo>
                  <a:cubicBezTo>
                    <a:pt x="113" y="90"/>
                    <a:pt x="98" y="86"/>
                    <a:pt x="83" y="86"/>
                  </a:cubicBezTo>
                  <a:cubicBezTo>
                    <a:pt x="68" y="83"/>
                    <a:pt x="53" y="83"/>
                    <a:pt x="34" y="83"/>
                  </a:cubicBezTo>
                  <a:cubicBezTo>
                    <a:pt x="23" y="83"/>
                    <a:pt x="12" y="83"/>
                    <a:pt x="1" y="86"/>
                  </a:cubicBezTo>
                  <a:cubicBezTo>
                    <a:pt x="41" y="109"/>
                    <a:pt x="83" y="124"/>
                    <a:pt x="124" y="124"/>
                  </a:cubicBezTo>
                  <a:cubicBezTo>
                    <a:pt x="153" y="124"/>
                    <a:pt x="188" y="116"/>
                    <a:pt x="221" y="97"/>
                  </a:cubicBezTo>
                  <a:cubicBezTo>
                    <a:pt x="243" y="86"/>
                    <a:pt x="270" y="71"/>
                    <a:pt x="300" y="71"/>
                  </a:cubicBezTo>
                  <a:cubicBezTo>
                    <a:pt x="319" y="71"/>
                    <a:pt x="337" y="75"/>
                    <a:pt x="355" y="90"/>
                  </a:cubicBezTo>
                  <a:cubicBezTo>
                    <a:pt x="348" y="60"/>
                    <a:pt x="341" y="3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11"/>
            <p:cNvSpPr/>
            <p:nvPr/>
          </p:nvSpPr>
          <p:spPr>
            <a:xfrm>
              <a:off x="-2275188" y="-829513"/>
              <a:ext cx="7019" cy="10362"/>
            </a:xfrm>
            <a:custGeom>
              <a:avLst/>
              <a:gdLst/>
              <a:ahLst/>
              <a:cxnLst/>
              <a:rect l="l" t="t" r="r" b="b"/>
              <a:pathLst>
                <a:path w="147" h="217" extrusionOk="0">
                  <a:moveTo>
                    <a:pt x="138" y="1"/>
                  </a:moveTo>
                  <a:lnTo>
                    <a:pt x="138" y="1"/>
                  </a:lnTo>
                  <a:cubicBezTo>
                    <a:pt x="109" y="23"/>
                    <a:pt x="86" y="64"/>
                    <a:pt x="38" y="64"/>
                  </a:cubicBezTo>
                  <a:lnTo>
                    <a:pt x="34" y="64"/>
                  </a:lnTo>
                  <a:cubicBezTo>
                    <a:pt x="64" y="113"/>
                    <a:pt x="0" y="142"/>
                    <a:pt x="12" y="187"/>
                  </a:cubicBezTo>
                  <a:cubicBezTo>
                    <a:pt x="38" y="199"/>
                    <a:pt x="60" y="206"/>
                    <a:pt x="86" y="217"/>
                  </a:cubicBezTo>
                  <a:cubicBezTo>
                    <a:pt x="71" y="135"/>
                    <a:pt x="146" y="79"/>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11"/>
            <p:cNvSpPr/>
            <p:nvPr/>
          </p:nvSpPr>
          <p:spPr>
            <a:xfrm>
              <a:off x="-2271416" y="-818101"/>
              <a:ext cx="6255" cy="9359"/>
            </a:xfrm>
            <a:custGeom>
              <a:avLst/>
              <a:gdLst/>
              <a:ahLst/>
              <a:cxnLst/>
              <a:rect l="l" t="t" r="r" b="b"/>
              <a:pathLst>
                <a:path w="131" h="196" extrusionOk="0">
                  <a:moveTo>
                    <a:pt x="30" y="0"/>
                  </a:moveTo>
                  <a:cubicBezTo>
                    <a:pt x="7" y="64"/>
                    <a:pt x="52" y="135"/>
                    <a:pt x="0" y="195"/>
                  </a:cubicBezTo>
                  <a:cubicBezTo>
                    <a:pt x="45" y="191"/>
                    <a:pt x="82" y="180"/>
                    <a:pt x="112" y="150"/>
                  </a:cubicBezTo>
                  <a:cubicBezTo>
                    <a:pt x="130" y="139"/>
                    <a:pt x="130" y="121"/>
                    <a:pt x="127" y="105"/>
                  </a:cubicBezTo>
                  <a:cubicBezTo>
                    <a:pt x="75" y="90"/>
                    <a:pt x="52" y="42"/>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11"/>
            <p:cNvSpPr/>
            <p:nvPr/>
          </p:nvSpPr>
          <p:spPr>
            <a:xfrm>
              <a:off x="-2286075" y="-818101"/>
              <a:ext cx="4488" cy="11460"/>
            </a:xfrm>
            <a:custGeom>
              <a:avLst/>
              <a:gdLst/>
              <a:ahLst/>
              <a:cxnLst/>
              <a:rect l="l" t="t" r="r" b="b"/>
              <a:pathLst>
                <a:path w="94" h="240" extrusionOk="0">
                  <a:moveTo>
                    <a:pt x="83" y="0"/>
                  </a:moveTo>
                  <a:cubicBezTo>
                    <a:pt x="83" y="5"/>
                    <a:pt x="78" y="5"/>
                    <a:pt x="78" y="5"/>
                  </a:cubicBezTo>
                  <a:cubicBezTo>
                    <a:pt x="11" y="76"/>
                    <a:pt x="0" y="147"/>
                    <a:pt x="38" y="229"/>
                  </a:cubicBezTo>
                  <a:cubicBezTo>
                    <a:pt x="45" y="236"/>
                    <a:pt x="52" y="240"/>
                    <a:pt x="60" y="240"/>
                  </a:cubicBezTo>
                  <a:cubicBezTo>
                    <a:pt x="68" y="240"/>
                    <a:pt x="75" y="236"/>
                    <a:pt x="83" y="236"/>
                  </a:cubicBezTo>
                  <a:cubicBezTo>
                    <a:pt x="94" y="165"/>
                    <a:pt x="26" y="95"/>
                    <a:pt x="87" y="23"/>
                  </a:cubicBezTo>
                  <a:cubicBezTo>
                    <a:pt x="87" y="16"/>
                    <a:pt x="8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11"/>
            <p:cNvSpPr/>
            <p:nvPr/>
          </p:nvSpPr>
          <p:spPr>
            <a:xfrm>
              <a:off x="-2257329" y="-819534"/>
              <a:ext cx="6446" cy="9168"/>
            </a:xfrm>
            <a:custGeom>
              <a:avLst/>
              <a:gdLst/>
              <a:ahLst/>
              <a:cxnLst/>
              <a:rect l="l" t="t" r="r" b="b"/>
              <a:pathLst>
                <a:path w="135" h="192" extrusionOk="0">
                  <a:moveTo>
                    <a:pt x="30" y="1"/>
                  </a:moveTo>
                  <a:cubicBezTo>
                    <a:pt x="15" y="1"/>
                    <a:pt x="4" y="12"/>
                    <a:pt x="0" y="30"/>
                  </a:cubicBezTo>
                  <a:cubicBezTo>
                    <a:pt x="26" y="64"/>
                    <a:pt x="82" y="75"/>
                    <a:pt x="90" y="128"/>
                  </a:cubicBezTo>
                  <a:cubicBezTo>
                    <a:pt x="120" y="139"/>
                    <a:pt x="120" y="169"/>
                    <a:pt x="127" y="192"/>
                  </a:cubicBezTo>
                  <a:cubicBezTo>
                    <a:pt x="135" y="132"/>
                    <a:pt x="87" y="20"/>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11"/>
            <p:cNvSpPr/>
            <p:nvPr/>
          </p:nvSpPr>
          <p:spPr>
            <a:xfrm>
              <a:off x="-2261102" y="-836676"/>
              <a:ext cx="6446" cy="5969"/>
            </a:xfrm>
            <a:custGeom>
              <a:avLst/>
              <a:gdLst/>
              <a:ahLst/>
              <a:cxnLst/>
              <a:rect l="l" t="t" r="r" b="b"/>
              <a:pathLst>
                <a:path w="135" h="125" extrusionOk="0">
                  <a:moveTo>
                    <a:pt x="61" y="1"/>
                  </a:moveTo>
                  <a:cubicBezTo>
                    <a:pt x="49" y="39"/>
                    <a:pt x="0" y="68"/>
                    <a:pt x="45" y="113"/>
                  </a:cubicBezTo>
                  <a:cubicBezTo>
                    <a:pt x="53" y="120"/>
                    <a:pt x="61" y="125"/>
                    <a:pt x="71" y="125"/>
                  </a:cubicBezTo>
                  <a:cubicBezTo>
                    <a:pt x="79" y="125"/>
                    <a:pt x="90" y="117"/>
                    <a:pt x="98" y="109"/>
                  </a:cubicBezTo>
                  <a:cubicBezTo>
                    <a:pt x="135" y="61"/>
                    <a:pt x="76" y="3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11"/>
            <p:cNvSpPr/>
            <p:nvPr/>
          </p:nvSpPr>
          <p:spPr>
            <a:xfrm>
              <a:off x="-2265208" y="-806689"/>
              <a:ext cx="10983" cy="5252"/>
            </a:xfrm>
            <a:custGeom>
              <a:avLst/>
              <a:gdLst/>
              <a:ahLst/>
              <a:cxnLst/>
              <a:rect l="l" t="t" r="r" b="b"/>
              <a:pathLst>
                <a:path w="230" h="110" extrusionOk="0">
                  <a:moveTo>
                    <a:pt x="0" y="1"/>
                  </a:moveTo>
                  <a:lnTo>
                    <a:pt x="0" y="1"/>
                  </a:lnTo>
                  <a:cubicBezTo>
                    <a:pt x="27" y="83"/>
                    <a:pt x="57" y="109"/>
                    <a:pt x="139" y="109"/>
                  </a:cubicBezTo>
                  <a:cubicBezTo>
                    <a:pt x="162" y="109"/>
                    <a:pt x="191" y="106"/>
                    <a:pt x="229" y="102"/>
                  </a:cubicBezTo>
                  <a:cubicBezTo>
                    <a:pt x="184" y="65"/>
                    <a:pt x="124" y="94"/>
                    <a:pt x="79" y="61"/>
                  </a:cubicBezTo>
                  <a:cubicBezTo>
                    <a:pt x="38" y="57"/>
                    <a:pt x="31" y="1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11"/>
            <p:cNvSpPr/>
            <p:nvPr/>
          </p:nvSpPr>
          <p:spPr>
            <a:xfrm>
              <a:off x="-2256279" y="-813422"/>
              <a:ext cx="5778" cy="6781"/>
            </a:xfrm>
            <a:custGeom>
              <a:avLst/>
              <a:gdLst/>
              <a:ahLst/>
              <a:cxnLst/>
              <a:rect l="l" t="t" r="r" b="b"/>
              <a:pathLst>
                <a:path w="121" h="142" extrusionOk="0">
                  <a:moveTo>
                    <a:pt x="68" y="0"/>
                  </a:moveTo>
                  <a:lnTo>
                    <a:pt x="68" y="0"/>
                  </a:lnTo>
                  <a:cubicBezTo>
                    <a:pt x="87" y="52"/>
                    <a:pt x="60" y="82"/>
                    <a:pt x="1" y="86"/>
                  </a:cubicBezTo>
                  <a:cubicBezTo>
                    <a:pt x="27" y="109"/>
                    <a:pt x="72" y="101"/>
                    <a:pt x="72" y="142"/>
                  </a:cubicBezTo>
                  <a:cubicBezTo>
                    <a:pt x="79" y="142"/>
                    <a:pt x="87" y="142"/>
                    <a:pt x="94" y="138"/>
                  </a:cubicBezTo>
                  <a:cubicBezTo>
                    <a:pt x="120" y="119"/>
                    <a:pt x="101" y="90"/>
                    <a:pt x="105" y="64"/>
                  </a:cubicBezTo>
                  <a:cubicBezTo>
                    <a:pt x="98" y="41"/>
                    <a:pt x="98"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11"/>
            <p:cNvSpPr/>
            <p:nvPr/>
          </p:nvSpPr>
          <p:spPr>
            <a:xfrm>
              <a:off x="-2287889" y="-827365"/>
              <a:ext cx="5587" cy="8213"/>
            </a:xfrm>
            <a:custGeom>
              <a:avLst/>
              <a:gdLst/>
              <a:ahLst/>
              <a:cxnLst/>
              <a:rect l="l" t="t" r="r" b="b"/>
              <a:pathLst>
                <a:path w="117" h="172" extrusionOk="0">
                  <a:moveTo>
                    <a:pt x="38" y="1"/>
                  </a:moveTo>
                  <a:cubicBezTo>
                    <a:pt x="1" y="87"/>
                    <a:pt x="46" y="135"/>
                    <a:pt x="116" y="172"/>
                  </a:cubicBezTo>
                  <a:cubicBezTo>
                    <a:pt x="116" y="165"/>
                    <a:pt x="113" y="158"/>
                    <a:pt x="113" y="149"/>
                  </a:cubicBezTo>
                  <a:cubicBezTo>
                    <a:pt x="76" y="105"/>
                    <a:pt x="38" y="60"/>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11"/>
            <p:cNvSpPr/>
            <p:nvPr/>
          </p:nvSpPr>
          <p:spPr>
            <a:xfrm>
              <a:off x="-2254273" y="-806832"/>
              <a:ext cx="3915" cy="5205"/>
            </a:xfrm>
            <a:custGeom>
              <a:avLst/>
              <a:gdLst/>
              <a:ahLst/>
              <a:cxnLst/>
              <a:rect l="l" t="t" r="r" b="b"/>
              <a:pathLst>
                <a:path w="82" h="109" extrusionOk="0">
                  <a:moveTo>
                    <a:pt x="52" y="0"/>
                  </a:moveTo>
                  <a:cubicBezTo>
                    <a:pt x="45" y="4"/>
                    <a:pt x="37" y="4"/>
                    <a:pt x="30" y="4"/>
                  </a:cubicBezTo>
                  <a:cubicBezTo>
                    <a:pt x="11" y="33"/>
                    <a:pt x="52" y="83"/>
                    <a:pt x="0" y="105"/>
                  </a:cubicBezTo>
                  <a:cubicBezTo>
                    <a:pt x="14" y="109"/>
                    <a:pt x="26" y="109"/>
                    <a:pt x="33" y="109"/>
                  </a:cubicBezTo>
                  <a:cubicBezTo>
                    <a:pt x="82" y="109"/>
                    <a:pt x="82" y="8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11"/>
            <p:cNvSpPr/>
            <p:nvPr/>
          </p:nvSpPr>
          <p:spPr>
            <a:xfrm>
              <a:off x="-2575249" y="-1083734"/>
              <a:ext cx="42354" cy="32183"/>
            </a:xfrm>
            <a:custGeom>
              <a:avLst/>
              <a:gdLst/>
              <a:ahLst/>
              <a:cxnLst/>
              <a:rect l="l" t="t" r="r" b="b"/>
              <a:pathLst>
                <a:path w="887" h="674" extrusionOk="0">
                  <a:moveTo>
                    <a:pt x="677" y="1"/>
                  </a:moveTo>
                  <a:cubicBezTo>
                    <a:pt x="692" y="58"/>
                    <a:pt x="729" y="106"/>
                    <a:pt x="760" y="144"/>
                  </a:cubicBezTo>
                  <a:cubicBezTo>
                    <a:pt x="812" y="207"/>
                    <a:pt x="789" y="225"/>
                    <a:pt x="741" y="248"/>
                  </a:cubicBezTo>
                  <a:cubicBezTo>
                    <a:pt x="674" y="282"/>
                    <a:pt x="647" y="360"/>
                    <a:pt x="587" y="401"/>
                  </a:cubicBezTo>
                  <a:cubicBezTo>
                    <a:pt x="558" y="502"/>
                    <a:pt x="501" y="555"/>
                    <a:pt x="420" y="555"/>
                  </a:cubicBezTo>
                  <a:cubicBezTo>
                    <a:pt x="389" y="555"/>
                    <a:pt x="363" y="547"/>
                    <a:pt x="330" y="539"/>
                  </a:cubicBezTo>
                  <a:lnTo>
                    <a:pt x="311" y="539"/>
                  </a:lnTo>
                  <a:cubicBezTo>
                    <a:pt x="247" y="539"/>
                    <a:pt x="202" y="499"/>
                    <a:pt x="173" y="442"/>
                  </a:cubicBezTo>
                  <a:cubicBezTo>
                    <a:pt x="154" y="409"/>
                    <a:pt x="132" y="379"/>
                    <a:pt x="98" y="360"/>
                  </a:cubicBezTo>
                  <a:cubicBezTo>
                    <a:pt x="116" y="327"/>
                    <a:pt x="176" y="311"/>
                    <a:pt x="158" y="259"/>
                  </a:cubicBezTo>
                  <a:cubicBezTo>
                    <a:pt x="132" y="196"/>
                    <a:pt x="195" y="207"/>
                    <a:pt x="213" y="185"/>
                  </a:cubicBezTo>
                  <a:cubicBezTo>
                    <a:pt x="165" y="136"/>
                    <a:pt x="195" y="102"/>
                    <a:pt x="244" y="102"/>
                  </a:cubicBezTo>
                  <a:cubicBezTo>
                    <a:pt x="277" y="102"/>
                    <a:pt x="307" y="99"/>
                    <a:pt x="337" y="91"/>
                  </a:cubicBezTo>
                  <a:lnTo>
                    <a:pt x="348" y="87"/>
                  </a:lnTo>
                  <a:lnTo>
                    <a:pt x="359" y="84"/>
                  </a:lnTo>
                  <a:cubicBezTo>
                    <a:pt x="359" y="46"/>
                    <a:pt x="322" y="50"/>
                    <a:pt x="307" y="28"/>
                  </a:cubicBezTo>
                  <a:cubicBezTo>
                    <a:pt x="225" y="80"/>
                    <a:pt x="109" y="91"/>
                    <a:pt x="83" y="211"/>
                  </a:cubicBezTo>
                  <a:cubicBezTo>
                    <a:pt x="83" y="222"/>
                    <a:pt x="68" y="225"/>
                    <a:pt x="53" y="225"/>
                  </a:cubicBezTo>
                  <a:cubicBezTo>
                    <a:pt x="1" y="225"/>
                    <a:pt x="11" y="256"/>
                    <a:pt x="30" y="285"/>
                  </a:cubicBezTo>
                  <a:cubicBezTo>
                    <a:pt x="45" y="301"/>
                    <a:pt x="75" y="311"/>
                    <a:pt x="56" y="342"/>
                  </a:cubicBezTo>
                  <a:cubicBezTo>
                    <a:pt x="34" y="375"/>
                    <a:pt x="49" y="394"/>
                    <a:pt x="83" y="409"/>
                  </a:cubicBezTo>
                  <a:cubicBezTo>
                    <a:pt x="124" y="424"/>
                    <a:pt x="142" y="468"/>
                    <a:pt x="168" y="502"/>
                  </a:cubicBezTo>
                  <a:cubicBezTo>
                    <a:pt x="199" y="544"/>
                    <a:pt x="232" y="573"/>
                    <a:pt x="285" y="573"/>
                  </a:cubicBezTo>
                  <a:lnTo>
                    <a:pt x="303" y="573"/>
                  </a:lnTo>
                  <a:cubicBezTo>
                    <a:pt x="307" y="573"/>
                    <a:pt x="311" y="570"/>
                    <a:pt x="315" y="570"/>
                  </a:cubicBezTo>
                  <a:cubicBezTo>
                    <a:pt x="348" y="570"/>
                    <a:pt x="378" y="592"/>
                    <a:pt x="404" y="618"/>
                  </a:cubicBezTo>
                  <a:cubicBezTo>
                    <a:pt x="434" y="656"/>
                    <a:pt x="453" y="674"/>
                    <a:pt x="472" y="674"/>
                  </a:cubicBezTo>
                  <a:cubicBezTo>
                    <a:pt x="487" y="674"/>
                    <a:pt x="501" y="651"/>
                    <a:pt x="532" y="607"/>
                  </a:cubicBezTo>
                  <a:cubicBezTo>
                    <a:pt x="591" y="513"/>
                    <a:pt x="651" y="420"/>
                    <a:pt x="737" y="349"/>
                  </a:cubicBezTo>
                  <a:cubicBezTo>
                    <a:pt x="782" y="311"/>
                    <a:pt x="834" y="267"/>
                    <a:pt x="860" y="225"/>
                  </a:cubicBezTo>
                  <a:cubicBezTo>
                    <a:pt x="886" y="177"/>
                    <a:pt x="801" y="136"/>
                    <a:pt x="770" y="87"/>
                  </a:cubicBezTo>
                  <a:cubicBezTo>
                    <a:pt x="767" y="84"/>
                    <a:pt x="767" y="73"/>
                    <a:pt x="767" y="65"/>
                  </a:cubicBezTo>
                  <a:cubicBezTo>
                    <a:pt x="763" y="16"/>
                    <a:pt x="729" y="1"/>
                    <a:pt x="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11"/>
            <p:cNvSpPr/>
            <p:nvPr/>
          </p:nvSpPr>
          <p:spPr>
            <a:xfrm>
              <a:off x="-2560828" y="-1085453"/>
              <a:ext cx="24353" cy="20915"/>
            </a:xfrm>
            <a:custGeom>
              <a:avLst/>
              <a:gdLst/>
              <a:ahLst/>
              <a:cxnLst/>
              <a:rect l="l" t="t" r="r" b="b"/>
              <a:pathLst>
                <a:path w="510" h="438" extrusionOk="0">
                  <a:moveTo>
                    <a:pt x="319" y="0"/>
                  </a:moveTo>
                  <a:cubicBezTo>
                    <a:pt x="285" y="11"/>
                    <a:pt x="252" y="19"/>
                    <a:pt x="218" y="19"/>
                  </a:cubicBezTo>
                  <a:cubicBezTo>
                    <a:pt x="185" y="19"/>
                    <a:pt x="151" y="11"/>
                    <a:pt x="118" y="11"/>
                  </a:cubicBezTo>
                  <a:lnTo>
                    <a:pt x="102" y="11"/>
                  </a:lnTo>
                  <a:cubicBezTo>
                    <a:pt x="54" y="11"/>
                    <a:pt x="31" y="33"/>
                    <a:pt x="1" y="64"/>
                  </a:cubicBezTo>
                  <a:lnTo>
                    <a:pt x="5" y="64"/>
                  </a:lnTo>
                  <a:cubicBezTo>
                    <a:pt x="20" y="86"/>
                    <a:pt x="57" y="82"/>
                    <a:pt x="57" y="120"/>
                  </a:cubicBezTo>
                  <a:cubicBezTo>
                    <a:pt x="73" y="120"/>
                    <a:pt x="87" y="116"/>
                    <a:pt x="106" y="112"/>
                  </a:cubicBezTo>
                  <a:cubicBezTo>
                    <a:pt x="128" y="97"/>
                    <a:pt x="140" y="52"/>
                    <a:pt x="166" y="52"/>
                  </a:cubicBezTo>
                  <a:cubicBezTo>
                    <a:pt x="180" y="52"/>
                    <a:pt x="196" y="59"/>
                    <a:pt x="214" y="86"/>
                  </a:cubicBezTo>
                  <a:cubicBezTo>
                    <a:pt x="218" y="94"/>
                    <a:pt x="230" y="97"/>
                    <a:pt x="241" y="97"/>
                  </a:cubicBezTo>
                  <a:cubicBezTo>
                    <a:pt x="256" y="97"/>
                    <a:pt x="267" y="94"/>
                    <a:pt x="278" y="90"/>
                  </a:cubicBezTo>
                  <a:cubicBezTo>
                    <a:pt x="289" y="82"/>
                    <a:pt x="301" y="78"/>
                    <a:pt x="308" y="78"/>
                  </a:cubicBezTo>
                  <a:cubicBezTo>
                    <a:pt x="323" y="78"/>
                    <a:pt x="334" y="86"/>
                    <a:pt x="337" y="109"/>
                  </a:cubicBezTo>
                  <a:cubicBezTo>
                    <a:pt x="337" y="131"/>
                    <a:pt x="327" y="138"/>
                    <a:pt x="315" y="138"/>
                  </a:cubicBezTo>
                  <a:cubicBezTo>
                    <a:pt x="308" y="138"/>
                    <a:pt x="297" y="135"/>
                    <a:pt x="289" y="135"/>
                  </a:cubicBezTo>
                  <a:cubicBezTo>
                    <a:pt x="282" y="131"/>
                    <a:pt x="278" y="131"/>
                    <a:pt x="275" y="131"/>
                  </a:cubicBezTo>
                  <a:lnTo>
                    <a:pt x="267" y="131"/>
                  </a:lnTo>
                  <a:cubicBezTo>
                    <a:pt x="241" y="138"/>
                    <a:pt x="218" y="154"/>
                    <a:pt x="222" y="180"/>
                  </a:cubicBezTo>
                  <a:cubicBezTo>
                    <a:pt x="222" y="202"/>
                    <a:pt x="237" y="206"/>
                    <a:pt x="256" y="206"/>
                  </a:cubicBezTo>
                  <a:cubicBezTo>
                    <a:pt x="259" y="206"/>
                    <a:pt x="259" y="202"/>
                    <a:pt x="259" y="202"/>
                  </a:cubicBezTo>
                  <a:cubicBezTo>
                    <a:pt x="263" y="202"/>
                    <a:pt x="270" y="206"/>
                    <a:pt x="275" y="206"/>
                  </a:cubicBezTo>
                  <a:lnTo>
                    <a:pt x="327" y="206"/>
                  </a:lnTo>
                  <a:cubicBezTo>
                    <a:pt x="337" y="239"/>
                    <a:pt x="301" y="243"/>
                    <a:pt x="301" y="266"/>
                  </a:cubicBezTo>
                  <a:cubicBezTo>
                    <a:pt x="319" y="318"/>
                    <a:pt x="293" y="325"/>
                    <a:pt x="263" y="325"/>
                  </a:cubicBezTo>
                  <a:lnTo>
                    <a:pt x="241" y="325"/>
                  </a:lnTo>
                  <a:cubicBezTo>
                    <a:pt x="230" y="351"/>
                    <a:pt x="230" y="381"/>
                    <a:pt x="207" y="400"/>
                  </a:cubicBezTo>
                  <a:cubicBezTo>
                    <a:pt x="225" y="430"/>
                    <a:pt x="270" y="404"/>
                    <a:pt x="285" y="437"/>
                  </a:cubicBezTo>
                  <a:cubicBezTo>
                    <a:pt x="345" y="396"/>
                    <a:pt x="372" y="318"/>
                    <a:pt x="439" y="284"/>
                  </a:cubicBezTo>
                  <a:cubicBezTo>
                    <a:pt x="487" y="261"/>
                    <a:pt x="510" y="243"/>
                    <a:pt x="458" y="180"/>
                  </a:cubicBezTo>
                  <a:cubicBezTo>
                    <a:pt x="427" y="142"/>
                    <a:pt x="390" y="94"/>
                    <a:pt x="375" y="37"/>
                  </a:cubicBezTo>
                  <a:cubicBezTo>
                    <a:pt x="360" y="19"/>
                    <a:pt x="345" y="7"/>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11"/>
            <p:cNvSpPr/>
            <p:nvPr/>
          </p:nvSpPr>
          <p:spPr>
            <a:xfrm>
              <a:off x="-2560828" y="-1090133"/>
              <a:ext cx="15280" cy="7735"/>
            </a:xfrm>
            <a:custGeom>
              <a:avLst/>
              <a:gdLst/>
              <a:ahLst/>
              <a:cxnLst/>
              <a:rect l="l" t="t" r="r" b="b"/>
              <a:pathLst>
                <a:path w="320" h="162" extrusionOk="0">
                  <a:moveTo>
                    <a:pt x="136" y="0"/>
                  </a:moveTo>
                  <a:cubicBezTo>
                    <a:pt x="50" y="0"/>
                    <a:pt x="1" y="61"/>
                    <a:pt x="1" y="162"/>
                  </a:cubicBezTo>
                  <a:cubicBezTo>
                    <a:pt x="31" y="131"/>
                    <a:pt x="54" y="109"/>
                    <a:pt x="102" y="109"/>
                  </a:cubicBezTo>
                  <a:lnTo>
                    <a:pt x="118" y="109"/>
                  </a:lnTo>
                  <a:cubicBezTo>
                    <a:pt x="151" y="109"/>
                    <a:pt x="185" y="117"/>
                    <a:pt x="218" y="117"/>
                  </a:cubicBezTo>
                  <a:cubicBezTo>
                    <a:pt x="252" y="117"/>
                    <a:pt x="285" y="109"/>
                    <a:pt x="319" y="98"/>
                  </a:cubicBezTo>
                  <a:cubicBezTo>
                    <a:pt x="304" y="53"/>
                    <a:pt x="263" y="34"/>
                    <a:pt x="225" y="23"/>
                  </a:cubicBezTo>
                  <a:cubicBezTo>
                    <a:pt x="192" y="8"/>
                    <a:pt x="162" y="0"/>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11"/>
            <p:cNvSpPr/>
            <p:nvPr/>
          </p:nvSpPr>
          <p:spPr>
            <a:xfrm>
              <a:off x="-2512219" y="-1000840"/>
              <a:ext cx="18766" cy="9120"/>
            </a:xfrm>
            <a:custGeom>
              <a:avLst/>
              <a:gdLst/>
              <a:ahLst/>
              <a:cxnLst/>
              <a:rect l="l" t="t" r="r" b="b"/>
              <a:pathLst>
                <a:path w="393" h="191" extrusionOk="0">
                  <a:moveTo>
                    <a:pt x="60" y="0"/>
                  </a:moveTo>
                  <a:cubicBezTo>
                    <a:pt x="0" y="41"/>
                    <a:pt x="42" y="109"/>
                    <a:pt x="23" y="161"/>
                  </a:cubicBezTo>
                  <a:cubicBezTo>
                    <a:pt x="19" y="171"/>
                    <a:pt x="34" y="187"/>
                    <a:pt x="52" y="187"/>
                  </a:cubicBezTo>
                  <a:cubicBezTo>
                    <a:pt x="90" y="190"/>
                    <a:pt x="123" y="190"/>
                    <a:pt x="161" y="190"/>
                  </a:cubicBezTo>
                  <a:cubicBezTo>
                    <a:pt x="239" y="190"/>
                    <a:pt x="318" y="180"/>
                    <a:pt x="392" y="127"/>
                  </a:cubicBezTo>
                  <a:lnTo>
                    <a:pt x="392" y="127"/>
                  </a:lnTo>
                  <a:cubicBezTo>
                    <a:pt x="306" y="131"/>
                    <a:pt x="221" y="138"/>
                    <a:pt x="139" y="138"/>
                  </a:cubicBezTo>
                  <a:lnTo>
                    <a:pt x="123" y="138"/>
                  </a:lnTo>
                  <a:cubicBezTo>
                    <a:pt x="97" y="138"/>
                    <a:pt x="101" y="131"/>
                    <a:pt x="123" y="86"/>
                  </a:cubicBezTo>
                  <a:cubicBezTo>
                    <a:pt x="86" y="67"/>
                    <a:pt x="90" y="23"/>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11"/>
            <p:cNvSpPr/>
            <p:nvPr/>
          </p:nvSpPr>
          <p:spPr>
            <a:xfrm>
              <a:off x="-2503337" y="-1008003"/>
              <a:ext cx="8452" cy="10218"/>
            </a:xfrm>
            <a:custGeom>
              <a:avLst/>
              <a:gdLst/>
              <a:ahLst/>
              <a:cxnLst/>
              <a:rect l="l" t="t" r="r" b="b"/>
              <a:pathLst>
                <a:path w="177" h="214" extrusionOk="0">
                  <a:moveTo>
                    <a:pt x="106" y="0"/>
                  </a:moveTo>
                  <a:cubicBezTo>
                    <a:pt x="87" y="0"/>
                    <a:pt x="65" y="16"/>
                    <a:pt x="42" y="26"/>
                  </a:cubicBezTo>
                  <a:cubicBezTo>
                    <a:pt x="42" y="34"/>
                    <a:pt x="46" y="42"/>
                    <a:pt x="46" y="49"/>
                  </a:cubicBezTo>
                  <a:cubicBezTo>
                    <a:pt x="23" y="94"/>
                    <a:pt x="1" y="142"/>
                    <a:pt x="23" y="191"/>
                  </a:cubicBezTo>
                  <a:cubicBezTo>
                    <a:pt x="72" y="195"/>
                    <a:pt x="120" y="199"/>
                    <a:pt x="165" y="214"/>
                  </a:cubicBezTo>
                  <a:cubicBezTo>
                    <a:pt x="177" y="187"/>
                    <a:pt x="170" y="164"/>
                    <a:pt x="158" y="142"/>
                  </a:cubicBezTo>
                  <a:cubicBezTo>
                    <a:pt x="151" y="120"/>
                    <a:pt x="143" y="94"/>
                    <a:pt x="143" y="68"/>
                  </a:cubicBezTo>
                  <a:cubicBezTo>
                    <a:pt x="139" y="16"/>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11"/>
            <p:cNvSpPr/>
            <p:nvPr/>
          </p:nvSpPr>
          <p:spPr>
            <a:xfrm>
              <a:off x="-2507587" y="-998883"/>
              <a:ext cx="14707" cy="4680"/>
            </a:xfrm>
            <a:custGeom>
              <a:avLst/>
              <a:gdLst/>
              <a:ahLst/>
              <a:cxnLst/>
              <a:rect l="l" t="t" r="r" b="b"/>
              <a:pathLst>
                <a:path w="308" h="98" extrusionOk="0">
                  <a:moveTo>
                    <a:pt x="112" y="0"/>
                  </a:moveTo>
                  <a:cubicBezTo>
                    <a:pt x="83" y="11"/>
                    <a:pt x="42" y="0"/>
                    <a:pt x="26" y="45"/>
                  </a:cubicBezTo>
                  <a:cubicBezTo>
                    <a:pt x="4" y="90"/>
                    <a:pt x="0" y="97"/>
                    <a:pt x="26" y="97"/>
                  </a:cubicBezTo>
                  <a:lnTo>
                    <a:pt x="42" y="97"/>
                  </a:lnTo>
                  <a:cubicBezTo>
                    <a:pt x="124" y="97"/>
                    <a:pt x="209" y="90"/>
                    <a:pt x="295" y="86"/>
                  </a:cubicBezTo>
                  <a:cubicBezTo>
                    <a:pt x="307" y="49"/>
                    <a:pt x="281" y="34"/>
                    <a:pt x="254" y="23"/>
                  </a:cubicBezTo>
                  <a:cubicBezTo>
                    <a:pt x="209" y="8"/>
                    <a:pt x="161" y="4"/>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11"/>
            <p:cNvSpPr/>
            <p:nvPr/>
          </p:nvSpPr>
          <p:spPr>
            <a:xfrm>
              <a:off x="-2501523" y="-1009817"/>
              <a:ext cx="7401" cy="8595"/>
            </a:xfrm>
            <a:custGeom>
              <a:avLst/>
              <a:gdLst/>
              <a:ahLst/>
              <a:cxnLst/>
              <a:rect l="l" t="t" r="r" b="b"/>
              <a:pathLst>
                <a:path w="155" h="180" extrusionOk="0">
                  <a:moveTo>
                    <a:pt x="64" y="1"/>
                  </a:moveTo>
                  <a:cubicBezTo>
                    <a:pt x="30" y="1"/>
                    <a:pt x="1" y="9"/>
                    <a:pt x="4" y="64"/>
                  </a:cubicBezTo>
                  <a:cubicBezTo>
                    <a:pt x="27" y="54"/>
                    <a:pt x="49" y="38"/>
                    <a:pt x="68" y="38"/>
                  </a:cubicBezTo>
                  <a:cubicBezTo>
                    <a:pt x="90" y="38"/>
                    <a:pt x="101" y="54"/>
                    <a:pt x="105" y="106"/>
                  </a:cubicBezTo>
                  <a:cubicBezTo>
                    <a:pt x="105" y="132"/>
                    <a:pt x="113" y="158"/>
                    <a:pt x="120" y="180"/>
                  </a:cubicBezTo>
                  <a:cubicBezTo>
                    <a:pt x="154" y="147"/>
                    <a:pt x="120" y="109"/>
                    <a:pt x="127" y="72"/>
                  </a:cubicBezTo>
                  <a:cubicBezTo>
                    <a:pt x="135" y="42"/>
                    <a:pt x="14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11"/>
            <p:cNvSpPr/>
            <p:nvPr/>
          </p:nvSpPr>
          <p:spPr>
            <a:xfrm>
              <a:off x="-2485861" y="-988378"/>
              <a:ext cx="4727" cy="5061"/>
            </a:xfrm>
            <a:custGeom>
              <a:avLst/>
              <a:gdLst/>
              <a:ahLst/>
              <a:cxnLst/>
              <a:rect l="l" t="t" r="r" b="b"/>
              <a:pathLst>
                <a:path w="99" h="106" extrusionOk="0">
                  <a:moveTo>
                    <a:pt x="35" y="0"/>
                  </a:moveTo>
                  <a:cubicBezTo>
                    <a:pt x="5" y="12"/>
                    <a:pt x="1" y="41"/>
                    <a:pt x="1" y="64"/>
                  </a:cubicBezTo>
                  <a:cubicBezTo>
                    <a:pt x="1" y="90"/>
                    <a:pt x="20" y="105"/>
                    <a:pt x="39" y="105"/>
                  </a:cubicBezTo>
                  <a:cubicBezTo>
                    <a:pt x="42" y="105"/>
                    <a:pt x="46" y="105"/>
                    <a:pt x="50" y="102"/>
                  </a:cubicBezTo>
                  <a:cubicBezTo>
                    <a:pt x="76" y="98"/>
                    <a:pt x="99" y="72"/>
                    <a:pt x="95" y="45"/>
                  </a:cubicBezTo>
                  <a:cubicBezTo>
                    <a:pt x="95" y="15"/>
                    <a:pt x="61" y="8"/>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11"/>
            <p:cNvSpPr/>
            <p:nvPr/>
          </p:nvSpPr>
          <p:spPr>
            <a:xfrm>
              <a:off x="-2509402" y="-1006761"/>
              <a:ext cx="8261" cy="5969"/>
            </a:xfrm>
            <a:custGeom>
              <a:avLst/>
              <a:gdLst/>
              <a:ahLst/>
              <a:cxnLst/>
              <a:rect l="l" t="t" r="r" b="b"/>
              <a:pathLst>
                <a:path w="173" h="125" extrusionOk="0">
                  <a:moveTo>
                    <a:pt x="169" y="0"/>
                  </a:moveTo>
                  <a:cubicBezTo>
                    <a:pt x="87" y="8"/>
                    <a:pt x="19" y="31"/>
                    <a:pt x="1" y="124"/>
                  </a:cubicBezTo>
                  <a:cubicBezTo>
                    <a:pt x="57" y="86"/>
                    <a:pt x="98" y="31"/>
                    <a:pt x="173" y="23"/>
                  </a:cubicBezTo>
                  <a:cubicBezTo>
                    <a:pt x="173" y="16"/>
                    <a:pt x="169" y="8"/>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11"/>
            <p:cNvSpPr/>
            <p:nvPr/>
          </p:nvSpPr>
          <p:spPr>
            <a:xfrm>
              <a:off x="-2402107" y="-1011393"/>
              <a:ext cx="32183" cy="33568"/>
            </a:xfrm>
            <a:custGeom>
              <a:avLst/>
              <a:gdLst/>
              <a:ahLst/>
              <a:cxnLst/>
              <a:rect l="l" t="t" r="r" b="b"/>
              <a:pathLst>
                <a:path w="674" h="703" extrusionOk="0">
                  <a:moveTo>
                    <a:pt x="307" y="0"/>
                  </a:moveTo>
                  <a:cubicBezTo>
                    <a:pt x="300" y="0"/>
                    <a:pt x="292" y="4"/>
                    <a:pt x="281" y="4"/>
                  </a:cubicBezTo>
                  <a:cubicBezTo>
                    <a:pt x="240" y="11"/>
                    <a:pt x="206" y="34"/>
                    <a:pt x="195" y="71"/>
                  </a:cubicBezTo>
                  <a:cubicBezTo>
                    <a:pt x="184" y="116"/>
                    <a:pt x="150" y="142"/>
                    <a:pt x="124" y="173"/>
                  </a:cubicBezTo>
                  <a:cubicBezTo>
                    <a:pt x="49" y="262"/>
                    <a:pt x="1" y="363"/>
                    <a:pt x="12" y="482"/>
                  </a:cubicBezTo>
                  <a:cubicBezTo>
                    <a:pt x="12" y="513"/>
                    <a:pt x="19" y="535"/>
                    <a:pt x="41" y="535"/>
                  </a:cubicBezTo>
                  <a:cubicBezTo>
                    <a:pt x="109" y="539"/>
                    <a:pt x="117" y="572"/>
                    <a:pt x="101" y="628"/>
                  </a:cubicBezTo>
                  <a:cubicBezTo>
                    <a:pt x="98" y="651"/>
                    <a:pt x="101" y="680"/>
                    <a:pt x="131" y="696"/>
                  </a:cubicBezTo>
                  <a:cubicBezTo>
                    <a:pt x="131" y="670"/>
                    <a:pt x="127" y="632"/>
                    <a:pt x="162" y="632"/>
                  </a:cubicBezTo>
                  <a:cubicBezTo>
                    <a:pt x="203" y="636"/>
                    <a:pt x="203" y="673"/>
                    <a:pt x="206" y="703"/>
                  </a:cubicBezTo>
                  <a:cubicBezTo>
                    <a:pt x="225" y="692"/>
                    <a:pt x="248" y="673"/>
                    <a:pt x="262" y="673"/>
                  </a:cubicBezTo>
                  <a:lnTo>
                    <a:pt x="284" y="673"/>
                  </a:lnTo>
                  <a:cubicBezTo>
                    <a:pt x="386" y="673"/>
                    <a:pt x="412" y="591"/>
                    <a:pt x="457" y="520"/>
                  </a:cubicBezTo>
                  <a:cubicBezTo>
                    <a:pt x="453" y="520"/>
                    <a:pt x="449" y="516"/>
                    <a:pt x="449" y="516"/>
                  </a:cubicBezTo>
                  <a:cubicBezTo>
                    <a:pt x="445" y="520"/>
                    <a:pt x="438" y="520"/>
                    <a:pt x="434" y="523"/>
                  </a:cubicBezTo>
                  <a:cubicBezTo>
                    <a:pt x="378" y="587"/>
                    <a:pt x="284" y="549"/>
                    <a:pt x="221" y="594"/>
                  </a:cubicBezTo>
                  <a:lnTo>
                    <a:pt x="214" y="594"/>
                  </a:lnTo>
                  <a:cubicBezTo>
                    <a:pt x="203" y="594"/>
                    <a:pt x="188" y="580"/>
                    <a:pt x="188" y="572"/>
                  </a:cubicBezTo>
                  <a:cubicBezTo>
                    <a:pt x="206" y="513"/>
                    <a:pt x="139" y="535"/>
                    <a:pt x="124" y="509"/>
                  </a:cubicBezTo>
                  <a:cubicBezTo>
                    <a:pt x="120" y="494"/>
                    <a:pt x="120" y="479"/>
                    <a:pt x="117" y="464"/>
                  </a:cubicBezTo>
                  <a:cubicBezTo>
                    <a:pt x="105" y="449"/>
                    <a:pt x="94" y="434"/>
                    <a:pt x="83" y="419"/>
                  </a:cubicBezTo>
                  <a:cubicBezTo>
                    <a:pt x="98" y="370"/>
                    <a:pt x="27" y="299"/>
                    <a:pt x="124" y="270"/>
                  </a:cubicBezTo>
                  <a:cubicBezTo>
                    <a:pt x="158" y="183"/>
                    <a:pt x="198" y="105"/>
                    <a:pt x="296" y="68"/>
                  </a:cubicBezTo>
                  <a:cubicBezTo>
                    <a:pt x="307" y="64"/>
                    <a:pt x="319" y="64"/>
                    <a:pt x="326" y="64"/>
                  </a:cubicBezTo>
                  <a:cubicBezTo>
                    <a:pt x="352" y="64"/>
                    <a:pt x="363" y="87"/>
                    <a:pt x="378" y="105"/>
                  </a:cubicBezTo>
                  <a:lnTo>
                    <a:pt x="397" y="105"/>
                  </a:lnTo>
                  <a:cubicBezTo>
                    <a:pt x="445" y="105"/>
                    <a:pt x="486" y="123"/>
                    <a:pt x="528" y="150"/>
                  </a:cubicBezTo>
                  <a:cubicBezTo>
                    <a:pt x="633" y="254"/>
                    <a:pt x="636" y="307"/>
                    <a:pt x="539" y="475"/>
                  </a:cubicBezTo>
                  <a:cubicBezTo>
                    <a:pt x="647" y="408"/>
                    <a:pt x="674" y="280"/>
                    <a:pt x="606" y="180"/>
                  </a:cubicBezTo>
                  <a:cubicBezTo>
                    <a:pt x="595" y="165"/>
                    <a:pt x="576" y="146"/>
                    <a:pt x="580" y="131"/>
                  </a:cubicBezTo>
                  <a:cubicBezTo>
                    <a:pt x="580" y="90"/>
                    <a:pt x="562" y="78"/>
                    <a:pt x="535" y="78"/>
                  </a:cubicBezTo>
                  <a:cubicBezTo>
                    <a:pt x="528" y="78"/>
                    <a:pt x="520" y="78"/>
                    <a:pt x="512" y="83"/>
                  </a:cubicBezTo>
                  <a:cubicBezTo>
                    <a:pt x="498" y="83"/>
                    <a:pt x="483" y="87"/>
                    <a:pt x="467" y="87"/>
                  </a:cubicBezTo>
                  <a:cubicBezTo>
                    <a:pt x="431" y="87"/>
                    <a:pt x="397" y="75"/>
                    <a:pt x="374" y="45"/>
                  </a:cubicBezTo>
                  <a:cubicBezTo>
                    <a:pt x="355" y="16"/>
                    <a:pt x="337"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11"/>
            <p:cNvSpPr/>
            <p:nvPr/>
          </p:nvSpPr>
          <p:spPr>
            <a:xfrm>
              <a:off x="-2382625" y="-1004231"/>
              <a:ext cx="10935" cy="17667"/>
            </a:xfrm>
            <a:custGeom>
              <a:avLst/>
              <a:gdLst/>
              <a:ahLst/>
              <a:cxnLst/>
              <a:rect l="l" t="t" r="r" b="b"/>
              <a:pathLst>
                <a:path w="229" h="370" extrusionOk="0">
                  <a:moveTo>
                    <a:pt x="120" y="0"/>
                  </a:moveTo>
                  <a:lnTo>
                    <a:pt x="120" y="0"/>
                  </a:lnTo>
                  <a:cubicBezTo>
                    <a:pt x="161" y="116"/>
                    <a:pt x="161" y="116"/>
                    <a:pt x="19" y="206"/>
                  </a:cubicBezTo>
                  <a:cubicBezTo>
                    <a:pt x="64" y="254"/>
                    <a:pt x="0" y="318"/>
                    <a:pt x="45" y="363"/>
                  </a:cubicBezTo>
                  <a:lnTo>
                    <a:pt x="49" y="370"/>
                  </a:lnTo>
                  <a:cubicBezTo>
                    <a:pt x="78" y="363"/>
                    <a:pt x="109" y="351"/>
                    <a:pt x="131" y="325"/>
                  </a:cubicBezTo>
                  <a:cubicBezTo>
                    <a:pt x="228" y="157"/>
                    <a:pt x="225" y="104"/>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11"/>
            <p:cNvSpPr/>
            <p:nvPr/>
          </p:nvSpPr>
          <p:spPr>
            <a:xfrm>
              <a:off x="-2396043" y="-981263"/>
              <a:ext cx="3820" cy="3629"/>
            </a:xfrm>
            <a:custGeom>
              <a:avLst/>
              <a:gdLst/>
              <a:ahLst/>
              <a:cxnLst/>
              <a:rect l="l" t="t" r="r" b="b"/>
              <a:pathLst>
                <a:path w="80" h="76" extrusionOk="0">
                  <a:moveTo>
                    <a:pt x="35" y="1"/>
                  </a:moveTo>
                  <a:cubicBezTo>
                    <a:pt x="0" y="1"/>
                    <a:pt x="4" y="39"/>
                    <a:pt x="4" y="65"/>
                  </a:cubicBezTo>
                  <a:cubicBezTo>
                    <a:pt x="23" y="68"/>
                    <a:pt x="42" y="75"/>
                    <a:pt x="61" y="75"/>
                  </a:cubicBezTo>
                  <a:cubicBezTo>
                    <a:pt x="68" y="75"/>
                    <a:pt x="76" y="75"/>
                    <a:pt x="79" y="72"/>
                  </a:cubicBezTo>
                  <a:cubicBezTo>
                    <a:pt x="76" y="42"/>
                    <a:pt x="76" y="5"/>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11"/>
            <p:cNvSpPr/>
            <p:nvPr/>
          </p:nvSpPr>
          <p:spPr>
            <a:xfrm>
              <a:off x="-2574724" y="-854678"/>
              <a:ext cx="8834" cy="12558"/>
            </a:xfrm>
            <a:custGeom>
              <a:avLst/>
              <a:gdLst/>
              <a:ahLst/>
              <a:cxnLst/>
              <a:rect l="l" t="t" r="r" b="b"/>
              <a:pathLst>
                <a:path w="185" h="263" extrusionOk="0">
                  <a:moveTo>
                    <a:pt x="109" y="0"/>
                  </a:moveTo>
                  <a:cubicBezTo>
                    <a:pt x="79" y="0"/>
                    <a:pt x="57" y="23"/>
                    <a:pt x="27" y="34"/>
                  </a:cubicBezTo>
                  <a:cubicBezTo>
                    <a:pt x="0" y="45"/>
                    <a:pt x="12" y="67"/>
                    <a:pt x="19" y="93"/>
                  </a:cubicBezTo>
                  <a:cubicBezTo>
                    <a:pt x="42" y="146"/>
                    <a:pt x="57" y="202"/>
                    <a:pt x="34" y="262"/>
                  </a:cubicBezTo>
                  <a:cubicBezTo>
                    <a:pt x="50" y="259"/>
                    <a:pt x="64" y="255"/>
                    <a:pt x="79" y="250"/>
                  </a:cubicBezTo>
                  <a:cubicBezTo>
                    <a:pt x="98" y="228"/>
                    <a:pt x="98" y="176"/>
                    <a:pt x="131" y="176"/>
                  </a:cubicBezTo>
                  <a:cubicBezTo>
                    <a:pt x="143" y="176"/>
                    <a:pt x="150" y="180"/>
                    <a:pt x="165" y="188"/>
                  </a:cubicBezTo>
                  <a:cubicBezTo>
                    <a:pt x="173" y="188"/>
                    <a:pt x="180" y="188"/>
                    <a:pt x="184" y="183"/>
                  </a:cubicBezTo>
                  <a:cubicBezTo>
                    <a:pt x="169" y="146"/>
                    <a:pt x="124" y="116"/>
                    <a:pt x="143" y="64"/>
                  </a:cubicBezTo>
                  <a:cubicBezTo>
                    <a:pt x="150" y="45"/>
                    <a:pt x="162" y="15"/>
                    <a:pt x="131" y="4"/>
                  </a:cubicBezTo>
                  <a:cubicBezTo>
                    <a:pt x="124" y="0"/>
                    <a:pt x="117"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11"/>
            <p:cNvSpPr/>
            <p:nvPr/>
          </p:nvSpPr>
          <p:spPr>
            <a:xfrm>
              <a:off x="-2575249" y="-842740"/>
              <a:ext cx="12367" cy="9693"/>
            </a:xfrm>
            <a:custGeom>
              <a:avLst/>
              <a:gdLst/>
              <a:ahLst/>
              <a:cxnLst/>
              <a:rect l="l" t="t" r="r" b="b"/>
              <a:pathLst>
                <a:path w="259" h="203" extrusionOk="0">
                  <a:moveTo>
                    <a:pt x="90" y="0"/>
                  </a:moveTo>
                  <a:cubicBezTo>
                    <a:pt x="75" y="5"/>
                    <a:pt x="61" y="9"/>
                    <a:pt x="45" y="12"/>
                  </a:cubicBezTo>
                  <a:cubicBezTo>
                    <a:pt x="45" y="61"/>
                    <a:pt x="42" y="105"/>
                    <a:pt x="1" y="140"/>
                  </a:cubicBezTo>
                  <a:cubicBezTo>
                    <a:pt x="11" y="157"/>
                    <a:pt x="30" y="169"/>
                    <a:pt x="53" y="176"/>
                  </a:cubicBezTo>
                  <a:cubicBezTo>
                    <a:pt x="56" y="173"/>
                    <a:pt x="61" y="173"/>
                    <a:pt x="68" y="173"/>
                  </a:cubicBezTo>
                  <a:cubicBezTo>
                    <a:pt x="83" y="173"/>
                    <a:pt x="101" y="180"/>
                    <a:pt x="116" y="188"/>
                  </a:cubicBezTo>
                  <a:cubicBezTo>
                    <a:pt x="135" y="195"/>
                    <a:pt x="150" y="202"/>
                    <a:pt x="168" y="202"/>
                  </a:cubicBezTo>
                  <a:cubicBezTo>
                    <a:pt x="180" y="202"/>
                    <a:pt x="187" y="199"/>
                    <a:pt x="199" y="195"/>
                  </a:cubicBezTo>
                  <a:cubicBezTo>
                    <a:pt x="218" y="176"/>
                    <a:pt x="247" y="166"/>
                    <a:pt x="258" y="135"/>
                  </a:cubicBezTo>
                  <a:lnTo>
                    <a:pt x="240" y="135"/>
                  </a:lnTo>
                  <a:cubicBezTo>
                    <a:pt x="154" y="135"/>
                    <a:pt x="128"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11"/>
            <p:cNvSpPr/>
            <p:nvPr/>
          </p:nvSpPr>
          <p:spPr>
            <a:xfrm>
              <a:off x="-2570951" y="-846274"/>
              <a:ext cx="8929" cy="10027"/>
            </a:xfrm>
            <a:custGeom>
              <a:avLst/>
              <a:gdLst/>
              <a:ahLst/>
              <a:cxnLst/>
              <a:rect l="l" t="t" r="r" b="b"/>
              <a:pathLst>
                <a:path w="187" h="210" extrusionOk="0">
                  <a:moveTo>
                    <a:pt x="52" y="0"/>
                  </a:moveTo>
                  <a:cubicBezTo>
                    <a:pt x="19" y="0"/>
                    <a:pt x="19" y="52"/>
                    <a:pt x="0" y="74"/>
                  </a:cubicBezTo>
                  <a:cubicBezTo>
                    <a:pt x="38" y="138"/>
                    <a:pt x="64" y="209"/>
                    <a:pt x="150" y="209"/>
                  </a:cubicBezTo>
                  <a:lnTo>
                    <a:pt x="168" y="209"/>
                  </a:lnTo>
                  <a:cubicBezTo>
                    <a:pt x="187" y="198"/>
                    <a:pt x="183" y="179"/>
                    <a:pt x="183" y="161"/>
                  </a:cubicBezTo>
                  <a:cubicBezTo>
                    <a:pt x="165" y="157"/>
                    <a:pt x="150" y="150"/>
                    <a:pt x="135" y="146"/>
                  </a:cubicBezTo>
                  <a:cubicBezTo>
                    <a:pt x="52" y="116"/>
                    <a:pt x="42" y="83"/>
                    <a:pt x="86" y="12"/>
                  </a:cubicBezTo>
                  <a:cubicBezTo>
                    <a:pt x="71"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11"/>
            <p:cNvSpPr/>
            <p:nvPr/>
          </p:nvSpPr>
          <p:spPr>
            <a:xfrm>
              <a:off x="-2572766" y="-834527"/>
              <a:ext cx="7544" cy="6160"/>
            </a:xfrm>
            <a:custGeom>
              <a:avLst/>
              <a:gdLst/>
              <a:ahLst/>
              <a:cxnLst/>
              <a:rect l="l" t="t" r="r" b="b"/>
              <a:pathLst>
                <a:path w="158" h="129" extrusionOk="0">
                  <a:moveTo>
                    <a:pt x="16" y="1"/>
                  </a:moveTo>
                  <a:cubicBezTo>
                    <a:pt x="9" y="1"/>
                    <a:pt x="4" y="1"/>
                    <a:pt x="1" y="4"/>
                  </a:cubicBezTo>
                  <a:cubicBezTo>
                    <a:pt x="23" y="49"/>
                    <a:pt x="83" y="72"/>
                    <a:pt x="94" y="128"/>
                  </a:cubicBezTo>
                  <a:cubicBezTo>
                    <a:pt x="113" y="113"/>
                    <a:pt x="132" y="94"/>
                    <a:pt x="158" y="90"/>
                  </a:cubicBezTo>
                  <a:cubicBezTo>
                    <a:pt x="154" y="68"/>
                    <a:pt x="150" y="46"/>
                    <a:pt x="147" y="23"/>
                  </a:cubicBezTo>
                  <a:cubicBezTo>
                    <a:pt x="135" y="27"/>
                    <a:pt x="128" y="30"/>
                    <a:pt x="116" y="30"/>
                  </a:cubicBezTo>
                  <a:cubicBezTo>
                    <a:pt x="98" y="30"/>
                    <a:pt x="83" y="23"/>
                    <a:pt x="64" y="16"/>
                  </a:cubicBezTo>
                  <a:cubicBezTo>
                    <a:pt x="49" y="8"/>
                    <a:pt x="3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11"/>
            <p:cNvSpPr/>
            <p:nvPr/>
          </p:nvSpPr>
          <p:spPr>
            <a:xfrm>
              <a:off x="-2567561" y="-830230"/>
              <a:ext cx="4871" cy="8452"/>
            </a:xfrm>
            <a:custGeom>
              <a:avLst/>
              <a:gdLst/>
              <a:ahLst/>
              <a:cxnLst/>
              <a:rect l="l" t="t" r="r" b="b"/>
              <a:pathLst>
                <a:path w="102" h="177" extrusionOk="0">
                  <a:moveTo>
                    <a:pt x="49" y="0"/>
                  </a:moveTo>
                  <a:cubicBezTo>
                    <a:pt x="60" y="49"/>
                    <a:pt x="83" y="102"/>
                    <a:pt x="0" y="102"/>
                  </a:cubicBezTo>
                  <a:cubicBezTo>
                    <a:pt x="26" y="124"/>
                    <a:pt x="52" y="147"/>
                    <a:pt x="86" y="176"/>
                  </a:cubicBezTo>
                  <a:cubicBezTo>
                    <a:pt x="97" y="105"/>
                    <a:pt x="102" y="4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11"/>
            <p:cNvSpPr/>
            <p:nvPr/>
          </p:nvSpPr>
          <p:spPr>
            <a:xfrm>
              <a:off x="-2566320" y="-845939"/>
              <a:ext cx="4154" cy="7353"/>
            </a:xfrm>
            <a:custGeom>
              <a:avLst/>
              <a:gdLst/>
              <a:ahLst/>
              <a:cxnLst/>
              <a:rect l="l" t="t" r="r" b="b"/>
              <a:pathLst>
                <a:path w="87" h="154" extrusionOk="0">
                  <a:moveTo>
                    <a:pt x="8" y="0"/>
                  </a:moveTo>
                  <a:cubicBezTo>
                    <a:pt x="0" y="50"/>
                    <a:pt x="26" y="90"/>
                    <a:pt x="38" y="139"/>
                  </a:cubicBezTo>
                  <a:cubicBezTo>
                    <a:pt x="53" y="143"/>
                    <a:pt x="68" y="150"/>
                    <a:pt x="86" y="154"/>
                  </a:cubicBezTo>
                  <a:cubicBezTo>
                    <a:pt x="79" y="117"/>
                    <a:pt x="45" y="86"/>
                    <a:pt x="60" y="41"/>
                  </a:cubicBezTo>
                  <a:cubicBezTo>
                    <a:pt x="68" y="12"/>
                    <a:pt x="45"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11"/>
            <p:cNvSpPr/>
            <p:nvPr/>
          </p:nvSpPr>
          <p:spPr>
            <a:xfrm>
              <a:off x="-2568325" y="-830230"/>
              <a:ext cx="4727" cy="4870"/>
            </a:xfrm>
            <a:custGeom>
              <a:avLst/>
              <a:gdLst/>
              <a:ahLst/>
              <a:cxnLst/>
              <a:rect l="l" t="t" r="r" b="b"/>
              <a:pathLst>
                <a:path w="99" h="102" extrusionOk="0">
                  <a:moveTo>
                    <a:pt x="65" y="0"/>
                  </a:moveTo>
                  <a:lnTo>
                    <a:pt x="65" y="0"/>
                  </a:lnTo>
                  <a:cubicBezTo>
                    <a:pt x="39" y="4"/>
                    <a:pt x="20" y="23"/>
                    <a:pt x="1" y="38"/>
                  </a:cubicBezTo>
                  <a:cubicBezTo>
                    <a:pt x="5" y="61"/>
                    <a:pt x="13" y="83"/>
                    <a:pt x="16" y="102"/>
                  </a:cubicBezTo>
                  <a:cubicBezTo>
                    <a:pt x="99" y="102"/>
                    <a:pt x="76" y="4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11"/>
            <p:cNvSpPr/>
            <p:nvPr/>
          </p:nvSpPr>
          <p:spPr>
            <a:xfrm>
              <a:off x="-2576156" y="-842167"/>
              <a:ext cx="3104" cy="6112"/>
            </a:xfrm>
            <a:custGeom>
              <a:avLst/>
              <a:gdLst/>
              <a:ahLst/>
              <a:cxnLst/>
              <a:rect l="l" t="t" r="r" b="b"/>
              <a:pathLst>
                <a:path w="65" h="128" extrusionOk="0">
                  <a:moveTo>
                    <a:pt x="64" y="0"/>
                  </a:moveTo>
                  <a:lnTo>
                    <a:pt x="64" y="0"/>
                  </a:lnTo>
                  <a:cubicBezTo>
                    <a:pt x="20" y="30"/>
                    <a:pt x="1" y="71"/>
                    <a:pt x="20" y="128"/>
                  </a:cubicBezTo>
                  <a:cubicBezTo>
                    <a:pt x="61" y="93"/>
                    <a:pt x="64" y="4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11"/>
            <p:cNvSpPr/>
            <p:nvPr/>
          </p:nvSpPr>
          <p:spPr>
            <a:xfrm>
              <a:off x="-2332870" y="-836819"/>
              <a:ext cx="18431" cy="15758"/>
            </a:xfrm>
            <a:custGeom>
              <a:avLst/>
              <a:gdLst/>
              <a:ahLst/>
              <a:cxnLst/>
              <a:rect l="l" t="t" r="r" b="b"/>
              <a:pathLst>
                <a:path w="386" h="330" extrusionOk="0">
                  <a:moveTo>
                    <a:pt x="154" y="0"/>
                  </a:moveTo>
                  <a:cubicBezTo>
                    <a:pt x="121" y="0"/>
                    <a:pt x="90" y="16"/>
                    <a:pt x="61" y="49"/>
                  </a:cubicBezTo>
                  <a:cubicBezTo>
                    <a:pt x="9" y="101"/>
                    <a:pt x="1" y="161"/>
                    <a:pt x="38" y="221"/>
                  </a:cubicBezTo>
                  <a:cubicBezTo>
                    <a:pt x="76" y="280"/>
                    <a:pt x="184" y="330"/>
                    <a:pt x="263" y="330"/>
                  </a:cubicBezTo>
                  <a:cubicBezTo>
                    <a:pt x="282" y="330"/>
                    <a:pt x="300" y="325"/>
                    <a:pt x="315" y="318"/>
                  </a:cubicBezTo>
                  <a:cubicBezTo>
                    <a:pt x="341" y="307"/>
                    <a:pt x="386" y="288"/>
                    <a:pt x="368" y="254"/>
                  </a:cubicBezTo>
                  <a:cubicBezTo>
                    <a:pt x="334" y="190"/>
                    <a:pt x="318" y="112"/>
                    <a:pt x="247" y="75"/>
                  </a:cubicBezTo>
                  <a:lnTo>
                    <a:pt x="247" y="75"/>
                  </a:lnTo>
                  <a:cubicBezTo>
                    <a:pt x="251" y="97"/>
                    <a:pt x="255" y="120"/>
                    <a:pt x="259" y="142"/>
                  </a:cubicBezTo>
                  <a:cubicBezTo>
                    <a:pt x="247" y="180"/>
                    <a:pt x="330" y="225"/>
                    <a:pt x="255" y="254"/>
                  </a:cubicBezTo>
                  <a:cubicBezTo>
                    <a:pt x="233" y="266"/>
                    <a:pt x="214" y="269"/>
                    <a:pt x="195" y="269"/>
                  </a:cubicBezTo>
                  <a:cubicBezTo>
                    <a:pt x="135" y="269"/>
                    <a:pt x="83" y="235"/>
                    <a:pt x="57" y="183"/>
                  </a:cubicBezTo>
                  <a:cubicBezTo>
                    <a:pt x="49" y="168"/>
                    <a:pt x="49" y="154"/>
                    <a:pt x="46" y="138"/>
                  </a:cubicBezTo>
                  <a:cubicBezTo>
                    <a:pt x="80" y="45"/>
                    <a:pt x="154" y="30"/>
                    <a:pt x="240" y="30"/>
                  </a:cubicBezTo>
                  <a:cubicBezTo>
                    <a:pt x="206" y="7"/>
                    <a:pt x="180"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11"/>
            <p:cNvSpPr/>
            <p:nvPr/>
          </p:nvSpPr>
          <p:spPr>
            <a:xfrm>
              <a:off x="-2343566" y="-825073"/>
              <a:ext cx="12367" cy="10075"/>
            </a:xfrm>
            <a:custGeom>
              <a:avLst/>
              <a:gdLst/>
              <a:ahLst/>
              <a:cxnLst/>
              <a:rect l="l" t="t" r="r" b="b"/>
              <a:pathLst>
                <a:path w="259" h="211" extrusionOk="0">
                  <a:moveTo>
                    <a:pt x="173" y="1"/>
                  </a:moveTo>
                  <a:lnTo>
                    <a:pt x="173" y="1"/>
                  </a:lnTo>
                  <a:cubicBezTo>
                    <a:pt x="157" y="5"/>
                    <a:pt x="143" y="8"/>
                    <a:pt x="128" y="8"/>
                  </a:cubicBezTo>
                  <a:cubicBezTo>
                    <a:pt x="19" y="31"/>
                    <a:pt x="0" y="68"/>
                    <a:pt x="53" y="169"/>
                  </a:cubicBezTo>
                  <a:cubicBezTo>
                    <a:pt x="61" y="180"/>
                    <a:pt x="68" y="196"/>
                    <a:pt x="71" y="210"/>
                  </a:cubicBezTo>
                  <a:cubicBezTo>
                    <a:pt x="221" y="169"/>
                    <a:pt x="259" y="94"/>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11"/>
            <p:cNvSpPr/>
            <p:nvPr/>
          </p:nvSpPr>
          <p:spPr>
            <a:xfrm>
              <a:off x="-2345524" y="-827365"/>
              <a:ext cx="10219" cy="12367"/>
            </a:xfrm>
            <a:custGeom>
              <a:avLst/>
              <a:gdLst/>
              <a:ahLst/>
              <a:cxnLst/>
              <a:rect l="l" t="t" r="r" b="b"/>
              <a:pathLst>
                <a:path w="214" h="259" extrusionOk="0">
                  <a:moveTo>
                    <a:pt x="72" y="1"/>
                  </a:moveTo>
                  <a:cubicBezTo>
                    <a:pt x="31" y="1"/>
                    <a:pt x="0" y="19"/>
                    <a:pt x="8" y="53"/>
                  </a:cubicBezTo>
                  <a:cubicBezTo>
                    <a:pt x="23" y="127"/>
                    <a:pt x="12" y="225"/>
                    <a:pt x="112" y="258"/>
                  </a:cubicBezTo>
                  <a:cubicBezTo>
                    <a:pt x="109" y="244"/>
                    <a:pt x="102" y="228"/>
                    <a:pt x="94" y="217"/>
                  </a:cubicBezTo>
                  <a:cubicBezTo>
                    <a:pt x="41" y="116"/>
                    <a:pt x="60" y="79"/>
                    <a:pt x="169" y="56"/>
                  </a:cubicBezTo>
                  <a:cubicBezTo>
                    <a:pt x="184" y="56"/>
                    <a:pt x="198" y="53"/>
                    <a:pt x="214" y="49"/>
                  </a:cubicBezTo>
                  <a:cubicBezTo>
                    <a:pt x="172" y="23"/>
                    <a:pt x="131" y="4"/>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11"/>
            <p:cNvSpPr/>
            <p:nvPr/>
          </p:nvSpPr>
          <p:spPr>
            <a:xfrm>
              <a:off x="-2330721" y="-835434"/>
              <a:ext cx="10266" cy="5443"/>
            </a:xfrm>
            <a:custGeom>
              <a:avLst/>
              <a:gdLst/>
              <a:ahLst/>
              <a:cxnLst/>
              <a:rect l="l" t="t" r="r" b="b"/>
              <a:pathLst>
                <a:path w="215" h="114" extrusionOk="0">
                  <a:moveTo>
                    <a:pt x="195" y="1"/>
                  </a:moveTo>
                  <a:cubicBezTo>
                    <a:pt x="109" y="1"/>
                    <a:pt x="35" y="16"/>
                    <a:pt x="1" y="109"/>
                  </a:cubicBezTo>
                  <a:cubicBezTo>
                    <a:pt x="9" y="106"/>
                    <a:pt x="16" y="106"/>
                    <a:pt x="23" y="99"/>
                  </a:cubicBezTo>
                  <a:cubicBezTo>
                    <a:pt x="71" y="68"/>
                    <a:pt x="98" y="54"/>
                    <a:pt x="121" y="54"/>
                  </a:cubicBezTo>
                  <a:cubicBezTo>
                    <a:pt x="147" y="54"/>
                    <a:pt x="169" y="72"/>
                    <a:pt x="214" y="113"/>
                  </a:cubicBezTo>
                  <a:cubicBezTo>
                    <a:pt x="210" y="91"/>
                    <a:pt x="206" y="68"/>
                    <a:pt x="202" y="46"/>
                  </a:cubicBezTo>
                  <a:cubicBezTo>
                    <a:pt x="199" y="31"/>
                    <a:pt x="195" y="16"/>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11"/>
            <p:cNvSpPr/>
            <p:nvPr/>
          </p:nvSpPr>
          <p:spPr>
            <a:xfrm>
              <a:off x="-2478507" y="-1022662"/>
              <a:ext cx="5969" cy="5205"/>
            </a:xfrm>
            <a:custGeom>
              <a:avLst/>
              <a:gdLst/>
              <a:ahLst/>
              <a:cxnLst/>
              <a:rect l="l" t="t" r="r" b="b"/>
              <a:pathLst>
                <a:path w="125" h="109" extrusionOk="0">
                  <a:moveTo>
                    <a:pt x="23" y="0"/>
                  </a:moveTo>
                  <a:cubicBezTo>
                    <a:pt x="16" y="0"/>
                    <a:pt x="8" y="5"/>
                    <a:pt x="0" y="5"/>
                  </a:cubicBezTo>
                  <a:lnTo>
                    <a:pt x="0" y="50"/>
                  </a:lnTo>
                  <a:cubicBezTo>
                    <a:pt x="0" y="83"/>
                    <a:pt x="19" y="105"/>
                    <a:pt x="53" y="109"/>
                  </a:cubicBezTo>
                  <a:lnTo>
                    <a:pt x="61" y="109"/>
                  </a:lnTo>
                  <a:cubicBezTo>
                    <a:pt x="87" y="109"/>
                    <a:pt x="105" y="98"/>
                    <a:pt x="113" y="68"/>
                  </a:cubicBezTo>
                  <a:cubicBezTo>
                    <a:pt x="124" y="19"/>
                    <a:pt x="71" y="35"/>
                    <a:pt x="57" y="12"/>
                  </a:cubicBezTo>
                  <a:cubicBezTo>
                    <a:pt x="45" y="5"/>
                    <a:pt x="34"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11"/>
            <p:cNvSpPr/>
            <p:nvPr/>
          </p:nvSpPr>
          <p:spPr>
            <a:xfrm>
              <a:off x="-2482089" y="-1025336"/>
              <a:ext cx="3629" cy="3295"/>
            </a:xfrm>
            <a:custGeom>
              <a:avLst/>
              <a:gdLst/>
              <a:ahLst/>
              <a:cxnLst/>
              <a:rect l="l" t="t" r="r" b="b"/>
              <a:pathLst>
                <a:path w="76" h="69" extrusionOk="0">
                  <a:moveTo>
                    <a:pt x="39" y="1"/>
                  </a:moveTo>
                  <a:cubicBezTo>
                    <a:pt x="34" y="1"/>
                    <a:pt x="31" y="1"/>
                    <a:pt x="27" y="4"/>
                  </a:cubicBezTo>
                  <a:cubicBezTo>
                    <a:pt x="12" y="4"/>
                    <a:pt x="1" y="20"/>
                    <a:pt x="5" y="34"/>
                  </a:cubicBezTo>
                  <a:cubicBezTo>
                    <a:pt x="8" y="61"/>
                    <a:pt x="23" y="68"/>
                    <a:pt x="39" y="68"/>
                  </a:cubicBezTo>
                  <a:cubicBezTo>
                    <a:pt x="49" y="68"/>
                    <a:pt x="65" y="61"/>
                    <a:pt x="75" y="61"/>
                  </a:cubicBezTo>
                  <a:cubicBezTo>
                    <a:pt x="68" y="38"/>
                    <a:pt x="72"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11"/>
            <p:cNvSpPr/>
            <p:nvPr/>
          </p:nvSpPr>
          <p:spPr>
            <a:xfrm>
              <a:off x="-2477075" y="-1011584"/>
              <a:ext cx="3772" cy="2865"/>
            </a:xfrm>
            <a:custGeom>
              <a:avLst/>
              <a:gdLst/>
              <a:ahLst/>
              <a:cxnLst/>
              <a:rect l="l" t="t" r="r" b="b"/>
              <a:pathLst>
                <a:path w="79" h="60" extrusionOk="0">
                  <a:moveTo>
                    <a:pt x="34" y="1"/>
                  </a:moveTo>
                  <a:cubicBezTo>
                    <a:pt x="19" y="1"/>
                    <a:pt x="8" y="4"/>
                    <a:pt x="1" y="23"/>
                  </a:cubicBezTo>
                  <a:cubicBezTo>
                    <a:pt x="4" y="46"/>
                    <a:pt x="19" y="56"/>
                    <a:pt x="38" y="60"/>
                  </a:cubicBezTo>
                  <a:lnTo>
                    <a:pt x="46" y="60"/>
                  </a:lnTo>
                  <a:cubicBezTo>
                    <a:pt x="64" y="60"/>
                    <a:pt x="75" y="49"/>
                    <a:pt x="75" y="27"/>
                  </a:cubicBezTo>
                  <a:cubicBezTo>
                    <a:pt x="79" y="12"/>
                    <a:pt x="60" y="4"/>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11"/>
            <p:cNvSpPr/>
            <p:nvPr/>
          </p:nvSpPr>
          <p:spPr>
            <a:xfrm>
              <a:off x="-2250215" y="-769921"/>
              <a:ext cx="23254" cy="14373"/>
            </a:xfrm>
            <a:custGeom>
              <a:avLst/>
              <a:gdLst/>
              <a:ahLst/>
              <a:cxnLst/>
              <a:rect l="l" t="t" r="r" b="b"/>
              <a:pathLst>
                <a:path w="487" h="301" extrusionOk="0">
                  <a:moveTo>
                    <a:pt x="393" y="1"/>
                  </a:moveTo>
                  <a:cubicBezTo>
                    <a:pt x="386" y="1"/>
                    <a:pt x="374" y="1"/>
                    <a:pt x="364" y="5"/>
                  </a:cubicBezTo>
                  <a:cubicBezTo>
                    <a:pt x="326" y="19"/>
                    <a:pt x="285" y="23"/>
                    <a:pt x="247" y="23"/>
                  </a:cubicBezTo>
                  <a:cubicBezTo>
                    <a:pt x="210" y="23"/>
                    <a:pt x="176" y="19"/>
                    <a:pt x="143" y="19"/>
                  </a:cubicBezTo>
                  <a:cubicBezTo>
                    <a:pt x="139" y="19"/>
                    <a:pt x="135" y="16"/>
                    <a:pt x="131" y="16"/>
                  </a:cubicBezTo>
                  <a:cubicBezTo>
                    <a:pt x="124" y="16"/>
                    <a:pt x="117" y="28"/>
                    <a:pt x="105" y="35"/>
                  </a:cubicBezTo>
                  <a:cubicBezTo>
                    <a:pt x="98" y="42"/>
                    <a:pt x="90" y="50"/>
                    <a:pt x="79" y="50"/>
                  </a:cubicBezTo>
                  <a:cubicBezTo>
                    <a:pt x="72" y="50"/>
                    <a:pt x="60" y="42"/>
                    <a:pt x="53" y="23"/>
                  </a:cubicBezTo>
                  <a:cubicBezTo>
                    <a:pt x="50" y="19"/>
                    <a:pt x="45" y="16"/>
                    <a:pt x="42" y="16"/>
                  </a:cubicBezTo>
                  <a:cubicBezTo>
                    <a:pt x="34" y="16"/>
                    <a:pt x="19" y="23"/>
                    <a:pt x="12" y="31"/>
                  </a:cubicBezTo>
                  <a:cubicBezTo>
                    <a:pt x="0" y="50"/>
                    <a:pt x="12" y="61"/>
                    <a:pt x="27" y="72"/>
                  </a:cubicBezTo>
                  <a:cubicBezTo>
                    <a:pt x="72" y="109"/>
                    <a:pt x="135" y="132"/>
                    <a:pt x="173" y="185"/>
                  </a:cubicBezTo>
                  <a:cubicBezTo>
                    <a:pt x="229" y="266"/>
                    <a:pt x="319" y="281"/>
                    <a:pt x="404" y="300"/>
                  </a:cubicBezTo>
                  <a:cubicBezTo>
                    <a:pt x="423" y="281"/>
                    <a:pt x="442" y="259"/>
                    <a:pt x="464" y="240"/>
                  </a:cubicBezTo>
                  <a:cubicBezTo>
                    <a:pt x="461" y="214"/>
                    <a:pt x="435" y="207"/>
                    <a:pt x="419" y="192"/>
                  </a:cubicBezTo>
                  <a:cubicBezTo>
                    <a:pt x="400" y="176"/>
                    <a:pt x="371" y="158"/>
                    <a:pt x="386" y="128"/>
                  </a:cubicBezTo>
                  <a:cubicBezTo>
                    <a:pt x="393" y="109"/>
                    <a:pt x="404" y="102"/>
                    <a:pt x="423" y="102"/>
                  </a:cubicBezTo>
                  <a:cubicBezTo>
                    <a:pt x="431" y="102"/>
                    <a:pt x="445" y="106"/>
                    <a:pt x="457" y="113"/>
                  </a:cubicBezTo>
                  <a:lnTo>
                    <a:pt x="461" y="113"/>
                  </a:lnTo>
                  <a:cubicBezTo>
                    <a:pt x="464" y="113"/>
                    <a:pt x="476" y="102"/>
                    <a:pt x="487" y="98"/>
                  </a:cubicBezTo>
                  <a:cubicBezTo>
                    <a:pt x="464" y="54"/>
                    <a:pt x="44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11"/>
            <p:cNvSpPr/>
            <p:nvPr/>
          </p:nvSpPr>
          <p:spPr>
            <a:xfrm>
              <a:off x="-2252698" y="-757220"/>
              <a:ext cx="22204" cy="22013"/>
            </a:xfrm>
            <a:custGeom>
              <a:avLst/>
              <a:gdLst/>
              <a:ahLst/>
              <a:cxnLst/>
              <a:rect l="l" t="t" r="r" b="b"/>
              <a:pathLst>
                <a:path w="465" h="461" extrusionOk="0">
                  <a:moveTo>
                    <a:pt x="90" y="0"/>
                  </a:moveTo>
                  <a:lnTo>
                    <a:pt x="90" y="0"/>
                  </a:lnTo>
                  <a:cubicBezTo>
                    <a:pt x="116" y="67"/>
                    <a:pt x="105" y="109"/>
                    <a:pt x="109" y="150"/>
                  </a:cubicBezTo>
                  <a:cubicBezTo>
                    <a:pt x="109" y="169"/>
                    <a:pt x="116" y="180"/>
                    <a:pt x="128" y="180"/>
                  </a:cubicBezTo>
                  <a:cubicBezTo>
                    <a:pt x="138" y="180"/>
                    <a:pt x="150" y="172"/>
                    <a:pt x="161" y="157"/>
                  </a:cubicBezTo>
                  <a:cubicBezTo>
                    <a:pt x="169" y="150"/>
                    <a:pt x="173" y="146"/>
                    <a:pt x="176" y="146"/>
                  </a:cubicBezTo>
                  <a:cubicBezTo>
                    <a:pt x="183" y="146"/>
                    <a:pt x="191" y="154"/>
                    <a:pt x="199" y="157"/>
                  </a:cubicBezTo>
                  <a:cubicBezTo>
                    <a:pt x="251" y="180"/>
                    <a:pt x="228" y="228"/>
                    <a:pt x="240" y="266"/>
                  </a:cubicBezTo>
                  <a:cubicBezTo>
                    <a:pt x="240" y="340"/>
                    <a:pt x="199" y="381"/>
                    <a:pt x="124" y="381"/>
                  </a:cubicBezTo>
                  <a:lnTo>
                    <a:pt x="105" y="381"/>
                  </a:lnTo>
                  <a:cubicBezTo>
                    <a:pt x="94" y="381"/>
                    <a:pt x="86" y="381"/>
                    <a:pt x="86" y="367"/>
                  </a:cubicBezTo>
                  <a:cubicBezTo>
                    <a:pt x="86" y="337"/>
                    <a:pt x="90" y="295"/>
                    <a:pt x="52" y="295"/>
                  </a:cubicBezTo>
                  <a:cubicBezTo>
                    <a:pt x="49" y="292"/>
                    <a:pt x="49" y="292"/>
                    <a:pt x="45" y="292"/>
                  </a:cubicBezTo>
                  <a:cubicBezTo>
                    <a:pt x="7" y="292"/>
                    <a:pt x="26" y="340"/>
                    <a:pt x="16" y="363"/>
                  </a:cubicBezTo>
                  <a:cubicBezTo>
                    <a:pt x="12" y="371"/>
                    <a:pt x="7" y="374"/>
                    <a:pt x="0" y="381"/>
                  </a:cubicBezTo>
                  <a:cubicBezTo>
                    <a:pt x="22" y="407"/>
                    <a:pt x="50" y="408"/>
                    <a:pt x="78" y="408"/>
                  </a:cubicBezTo>
                  <a:cubicBezTo>
                    <a:pt x="81" y="408"/>
                    <a:pt x="84" y="408"/>
                    <a:pt x="87" y="408"/>
                  </a:cubicBezTo>
                  <a:cubicBezTo>
                    <a:pt x="110" y="408"/>
                    <a:pt x="133" y="409"/>
                    <a:pt x="150" y="423"/>
                  </a:cubicBezTo>
                  <a:cubicBezTo>
                    <a:pt x="173" y="430"/>
                    <a:pt x="191" y="460"/>
                    <a:pt x="214" y="460"/>
                  </a:cubicBezTo>
                  <a:cubicBezTo>
                    <a:pt x="225" y="460"/>
                    <a:pt x="236" y="452"/>
                    <a:pt x="247" y="430"/>
                  </a:cubicBezTo>
                  <a:cubicBezTo>
                    <a:pt x="236" y="412"/>
                    <a:pt x="217" y="393"/>
                    <a:pt x="251" y="374"/>
                  </a:cubicBezTo>
                  <a:cubicBezTo>
                    <a:pt x="295" y="352"/>
                    <a:pt x="337" y="318"/>
                    <a:pt x="389" y="307"/>
                  </a:cubicBezTo>
                  <a:cubicBezTo>
                    <a:pt x="393" y="224"/>
                    <a:pt x="456" y="161"/>
                    <a:pt x="464" y="83"/>
                  </a:cubicBezTo>
                  <a:lnTo>
                    <a:pt x="464" y="83"/>
                  </a:lnTo>
                  <a:cubicBezTo>
                    <a:pt x="408" y="98"/>
                    <a:pt x="416" y="154"/>
                    <a:pt x="393" y="191"/>
                  </a:cubicBezTo>
                  <a:cubicBezTo>
                    <a:pt x="378" y="217"/>
                    <a:pt x="371" y="243"/>
                    <a:pt x="344" y="255"/>
                  </a:cubicBezTo>
                  <a:cubicBezTo>
                    <a:pt x="307" y="217"/>
                    <a:pt x="348" y="135"/>
                    <a:pt x="304" y="135"/>
                  </a:cubicBezTo>
                  <a:lnTo>
                    <a:pt x="273" y="135"/>
                  </a:lnTo>
                  <a:cubicBezTo>
                    <a:pt x="187" y="135"/>
                    <a:pt x="157"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11"/>
            <p:cNvSpPr/>
            <p:nvPr/>
          </p:nvSpPr>
          <p:spPr>
            <a:xfrm>
              <a:off x="-2262343" y="-755453"/>
              <a:ext cx="12367" cy="11842"/>
            </a:xfrm>
            <a:custGeom>
              <a:avLst/>
              <a:gdLst/>
              <a:ahLst/>
              <a:cxnLst/>
              <a:rect l="l" t="t" r="r" b="b"/>
              <a:pathLst>
                <a:path w="259" h="248" extrusionOk="0">
                  <a:moveTo>
                    <a:pt x="116" y="1"/>
                  </a:moveTo>
                  <a:cubicBezTo>
                    <a:pt x="102" y="1"/>
                    <a:pt x="94" y="12"/>
                    <a:pt x="83" y="20"/>
                  </a:cubicBezTo>
                  <a:cubicBezTo>
                    <a:pt x="75" y="30"/>
                    <a:pt x="68" y="39"/>
                    <a:pt x="52" y="39"/>
                  </a:cubicBezTo>
                  <a:cubicBezTo>
                    <a:pt x="49" y="39"/>
                    <a:pt x="45" y="39"/>
                    <a:pt x="42" y="34"/>
                  </a:cubicBezTo>
                  <a:cubicBezTo>
                    <a:pt x="30" y="68"/>
                    <a:pt x="30" y="98"/>
                    <a:pt x="38" y="132"/>
                  </a:cubicBezTo>
                  <a:cubicBezTo>
                    <a:pt x="42" y="146"/>
                    <a:pt x="38" y="151"/>
                    <a:pt x="35" y="151"/>
                  </a:cubicBezTo>
                  <a:cubicBezTo>
                    <a:pt x="30" y="151"/>
                    <a:pt x="23" y="151"/>
                    <a:pt x="19" y="146"/>
                  </a:cubicBezTo>
                  <a:lnTo>
                    <a:pt x="0" y="146"/>
                  </a:lnTo>
                  <a:cubicBezTo>
                    <a:pt x="19" y="191"/>
                    <a:pt x="42" y="229"/>
                    <a:pt x="90" y="248"/>
                  </a:cubicBezTo>
                  <a:cubicBezTo>
                    <a:pt x="147" y="222"/>
                    <a:pt x="209" y="196"/>
                    <a:pt x="259" y="143"/>
                  </a:cubicBezTo>
                  <a:cubicBezTo>
                    <a:pt x="251" y="139"/>
                    <a:pt x="244" y="135"/>
                    <a:pt x="236" y="135"/>
                  </a:cubicBezTo>
                  <a:cubicBezTo>
                    <a:pt x="221" y="135"/>
                    <a:pt x="209" y="146"/>
                    <a:pt x="199" y="154"/>
                  </a:cubicBezTo>
                  <a:cubicBezTo>
                    <a:pt x="187" y="161"/>
                    <a:pt x="180" y="169"/>
                    <a:pt x="165" y="169"/>
                  </a:cubicBezTo>
                  <a:cubicBezTo>
                    <a:pt x="161" y="169"/>
                    <a:pt x="157" y="169"/>
                    <a:pt x="154" y="165"/>
                  </a:cubicBezTo>
                  <a:cubicBezTo>
                    <a:pt x="139" y="146"/>
                    <a:pt x="135" y="120"/>
                    <a:pt x="150" y="101"/>
                  </a:cubicBezTo>
                  <a:cubicBezTo>
                    <a:pt x="187" y="61"/>
                    <a:pt x="173" y="34"/>
                    <a:pt x="135" y="8"/>
                  </a:cubicBezTo>
                  <a:cubicBezTo>
                    <a:pt x="128" y="4"/>
                    <a:pt x="120"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11"/>
            <p:cNvSpPr/>
            <p:nvPr/>
          </p:nvSpPr>
          <p:spPr>
            <a:xfrm>
              <a:off x="-2247015" y="-745951"/>
              <a:ext cx="5778" cy="6972"/>
            </a:xfrm>
            <a:custGeom>
              <a:avLst/>
              <a:gdLst/>
              <a:ahLst/>
              <a:cxnLst/>
              <a:rect l="l" t="t" r="r" b="b"/>
              <a:pathLst>
                <a:path w="121" h="146" extrusionOk="0">
                  <a:moveTo>
                    <a:pt x="45" y="0"/>
                  </a:moveTo>
                  <a:cubicBezTo>
                    <a:pt x="35" y="0"/>
                    <a:pt x="23" y="4"/>
                    <a:pt x="9" y="14"/>
                  </a:cubicBezTo>
                  <a:cubicBezTo>
                    <a:pt x="45" y="59"/>
                    <a:pt x="61" y="109"/>
                    <a:pt x="1" y="145"/>
                  </a:cubicBezTo>
                  <a:lnTo>
                    <a:pt x="5" y="145"/>
                  </a:lnTo>
                  <a:cubicBezTo>
                    <a:pt x="80" y="145"/>
                    <a:pt x="121" y="104"/>
                    <a:pt x="121" y="30"/>
                  </a:cubicBezTo>
                  <a:cubicBezTo>
                    <a:pt x="95" y="30"/>
                    <a:pt x="7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11"/>
            <p:cNvSpPr/>
            <p:nvPr/>
          </p:nvSpPr>
          <p:spPr>
            <a:xfrm>
              <a:off x="-2574007" y="-989094"/>
              <a:ext cx="15232" cy="17047"/>
            </a:xfrm>
            <a:custGeom>
              <a:avLst/>
              <a:gdLst/>
              <a:ahLst/>
              <a:cxnLst/>
              <a:rect l="l" t="t" r="r" b="b"/>
              <a:pathLst>
                <a:path w="319" h="357" extrusionOk="0">
                  <a:moveTo>
                    <a:pt x="173" y="1"/>
                  </a:moveTo>
                  <a:cubicBezTo>
                    <a:pt x="102" y="12"/>
                    <a:pt x="27" y="12"/>
                    <a:pt x="1" y="101"/>
                  </a:cubicBezTo>
                  <a:cubicBezTo>
                    <a:pt x="8" y="105"/>
                    <a:pt x="4" y="132"/>
                    <a:pt x="16" y="132"/>
                  </a:cubicBezTo>
                  <a:cubicBezTo>
                    <a:pt x="16" y="132"/>
                    <a:pt x="23" y="127"/>
                    <a:pt x="27" y="120"/>
                  </a:cubicBezTo>
                  <a:cubicBezTo>
                    <a:pt x="38" y="113"/>
                    <a:pt x="42" y="109"/>
                    <a:pt x="49" y="109"/>
                  </a:cubicBezTo>
                  <a:cubicBezTo>
                    <a:pt x="53" y="109"/>
                    <a:pt x="57" y="109"/>
                    <a:pt x="64" y="113"/>
                  </a:cubicBezTo>
                  <a:lnTo>
                    <a:pt x="75" y="113"/>
                  </a:lnTo>
                  <a:cubicBezTo>
                    <a:pt x="94" y="94"/>
                    <a:pt x="53" y="46"/>
                    <a:pt x="102" y="42"/>
                  </a:cubicBezTo>
                  <a:lnTo>
                    <a:pt x="109" y="42"/>
                  </a:lnTo>
                  <a:cubicBezTo>
                    <a:pt x="139" y="42"/>
                    <a:pt x="135" y="75"/>
                    <a:pt x="147" y="98"/>
                  </a:cubicBezTo>
                  <a:cubicBezTo>
                    <a:pt x="154" y="120"/>
                    <a:pt x="192" y="143"/>
                    <a:pt x="150" y="180"/>
                  </a:cubicBezTo>
                  <a:cubicBezTo>
                    <a:pt x="124" y="161"/>
                    <a:pt x="116" y="113"/>
                    <a:pt x="75" y="113"/>
                  </a:cubicBezTo>
                  <a:cubicBezTo>
                    <a:pt x="61" y="177"/>
                    <a:pt x="147" y="206"/>
                    <a:pt x="128" y="270"/>
                  </a:cubicBezTo>
                  <a:cubicBezTo>
                    <a:pt x="169" y="284"/>
                    <a:pt x="158" y="326"/>
                    <a:pt x="169" y="356"/>
                  </a:cubicBezTo>
                  <a:cubicBezTo>
                    <a:pt x="251" y="329"/>
                    <a:pt x="259" y="244"/>
                    <a:pt x="304" y="187"/>
                  </a:cubicBezTo>
                  <a:cubicBezTo>
                    <a:pt x="318" y="177"/>
                    <a:pt x="318" y="158"/>
                    <a:pt x="315" y="139"/>
                  </a:cubicBezTo>
                  <a:cubicBezTo>
                    <a:pt x="285" y="91"/>
                    <a:pt x="266" y="30"/>
                    <a:pt x="199" y="20"/>
                  </a:cubicBezTo>
                  <a:cubicBezTo>
                    <a:pt x="187" y="20"/>
                    <a:pt x="176" y="12"/>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11"/>
            <p:cNvSpPr/>
            <p:nvPr/>
          </p:nvSpPr>
          <p:spPr>
            <a:xfrm>
              <a:off x="-2581838" y="-980356"/>
              <a:ext cx="23063" cy="10935"/>
            </a:xfrm>
            <a:custGeom>
              <a:avLst/>
              <a:gdLst/>
              <a:ahLst/>
              <a:cxnLst/>
              <a:rect l="l" t="t" r="r" b="b"/>
              <a:pathLst>
                <a:path w="483" h="229" extrusionOk="0">
                  <a:moveTo>
                    <a:pt x="113" y="1"/>
                  </a:moveTo>
                  <a:cubicBezTo>
                    <a:pt x="94" y="27"/>
                    <a:pt x="53" y="12"/>
                    <a:pt x="34" y="42"/>
                  </a:cubicBezTo>
                  <a:cubicBezTo>
                    <a:pt x="19" y="65"/>
                    <a:pt x="0" y="91"/>
                    <a:pt x="30" y="113"/>
                  </a:cubicBezTo>
                  <a:cubicBezTo>
                    <a:pt x="87" y="151"/>
                    <a:pt x="139" y="203"/>
                    <a:pt x="206" y="222"/>
                  </a:cubicBezTo>
                  <a:cubicBezTo>
                    <a:pt x="225" y="225"/>
                    <a:pt x="244" y="229"/>
                    <a:pt x="262" y="229"/>
                  </a:cubicBezTo>
                  <a:cubicBezTo>
                    <a:pt x="378" y="229"/>
                    <a:pt x="482" y="128"/>
                    <a:pt x="468" y="4"/>
                  </a:cubicBezTo>
                  <a:lnTo>
                    <a:pt x="468" y="4"/>
                  </a:lnTo>
                  <a:cubicBezTo>
                    <a:pt x="423" y="61"/>
                    <a:pt x="415" y="146"/>
                    <a:pt x="333" y="173"/>
                  </a:cubicBezTo>
                  <a:cubicBezTo>
                    <a:pt x="325" y="173"/>
                    <a:pt x="318" y="177"/>
                    <a:pt x="311" y="177"/>
                  </a:cubicBezTo>
                  <a:cubicBezTo>
                    <a:pt x="299" y="177"/>
                    <a:pt x="288" y="173"/>
                    <a:pt x="280" y="161"/>
                  </a:cubicBezTo>
                  <a:lnTo>
                    <a:pt x="258" y="161"/>
                  </a:lnTo>
                  <a:cubicBezTo>
                    <a:pt x="127" y="135"/>
                    <a:pt x="120" y="128"/>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11"/>
            <p:cNvSpPr/>
            <p:nvPr/>
          </p:nvSpPr>
          <p:spPr>
            <a:xfrm>
              <a:off x="-2577063" y="-993344"/>
              <a:ext cx="11317" cy="13036"/>
            </a:xfrm>
            <a:custGeom>
              <a:avLst/>
              <a:gdLst/>
              <a:ahLst/>
              <a:cxnLst/>
              <a:rect l="l" t="t" r="r" b="b"/>
              <a:pathLst>
                <a:path w="237" h="273" extrusionOk="0">
                  <a:moveTo>
                    <a:pt x="136" y="0"/>
                  </a:moveTo>
                  <a:cubicBezTo>
                    <a:pt x="94" y="0"/>
                    <a:pt x="61" y="26"/>
                    <a:pt x="54" y="64"/>
                  </a:cubicBezTo>
                  <a:cubicBezTo>
                    <a:pt x="39" y="131"/>
                    <a:pt x="1" y="198"/>
                    <a:pt x="13" y="273"/>
                  </a:cubicBezTo>
                  <a:lnTo>
                    <a:pt x="23" y="269"/>
                  </a:lnTo>
                  <a:lnTo>
                    <a:pt x="35" y="269"/>
                  </a:lnTo>
                  <a:cubicBezTo>
                    <a:pt x="65" y="250"/>
                    <a:pt x="35" y="209"/>
                    <a:pt x="65" y="190"/>
                  </a:cubicBezTo>
                  <a:cubicBezTo>
                    <a:pt x="91" y="101"/>
                    <a:pt x="166" y="101"/>
                    <a:pt x="237" y="90"/>
                  </a:cubicBezTo>
                  <a:cubicBezTo>
                    <a:pt x="237" y="26"/>
                    <a:pt x="192" y="4"/>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11"/>
            <p:cNvSpPr/>
            <p:nvPr/>
          </p:nvSpPr>
          <p:spPr>
            <a:xfrm>
              <a:off x="-2564553" y="-990717"/>
              <a:ext cx="7019" cy="8261"/>
            </a:xfrm>
            <a:custGeom>
              <a:avLst/>
              <a:gdLst/>
              <a:ahLst/>
              <a:cxnLst/>
              <a:rect l="l" t="t" r="r" b="b"/>
              <a:pathLst>
                <a:path w="147" h="173" extrusionOk="0">
                  <a:moveTo>
                    <a:pt x="65" y="1"/>
                  </a:moveTo>
                  <a:cubicBezTo>
                    <a:pt x="34" y="1"/>
                    <a:pt x="16" y="27"/>
                    <a:pt x="1" y="54"/>
                  </a:cubicBezTo>
                  <a:cubicBezTo>
                    <a:pt x="68" y="64"/>
                    <a:pt x="87" y="125"/>
                    <a:pt x="117" y="173"/>
                  </a:cubicBezTo>
                  <a:cubicBezTo>
                    <a:pt x="146" y="147"/>
                    <a:pt x="132" y="116"/>
                    <a:pt x="128" y="87"/>
                  </a:cubicBezTo>
                  <a:cubicBezTo>
                    <a:pt x="120" y="54"/>
                    <a:pt x="120" y="12"/>
                    <a:pt x="79" y="4"/>
                  </a:cubicBezTo>
                  <a:cubicBezTo>
                    <a:pt x="75" y="1"/>
                    <a:pt x="72"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11"/>
            <p:cNvSpPr/>
            <p:nvPr/>
          </p:nvSpPr>
          <p:spPr>
            <a:xfrm>
              <a:off x="-2512935" y="-707226"/>
              <a:ext cx="13227" cy="12702"/>
            </a:xfrm>
            <a:custGeom>
              <a:avLst/>
              <a:gdLst/>
              <a:ahLst/>
              <a:cxnLst/>
              <a:rect l="l" t="t" r="r" b="b"/>
              <a:pathLst>
                <a:path w="277" h="266" extrusionOk="0">
                  <a:moveTo>
                    <a:pt x="150" y="0"/>
                  </a:moveTo>
                  <a:cubicBezTo>
                    <a:pt x="135" y="4"/>
                    <a:pt x="109" y="15"/>
                    <a:pt x="112" y="23"/>
                  </a:cubicBezTo>
                  <a:cubicBezTo>
                    <a:pt x="161" y="83"/>
                    <a:pt x="83" y="105"/>
                    <a:pt x="79" y="146"/>
                  </a:cubicBezTo>
                  <a:cubicBezTo>
                    <a:pt x="79" y="164"/>
                    <a:pt x="64" y="168"/>
                    <a:pt x="49" y="168"/>
                  </a:cubicBezTo>
                  <a:lnTo>
                    <a:pt x="34" y="168"/>
                  </a:lnTo>
                  <a:cubicBezTo>
                    <a:pt x="15" y="168"/>
                    <a:pt x="0" y="172"/>
                    <a:pt x="4" y="202"/>
                  </a:cubicBezTo>
                  <a:cubicBezTo>
                    <a:pt x="38" y="217"/>
                    <a:pt x="79" y="202"/>
                    <a:pt x="109" y="235"/>
                  </a:cubicBezTo>
                  <a:cubicBezTo>
                    <a:pt x="127" y="258"/>
                    <a:pt x="150" y="266"/>
                    <a:pt x="172" y="266"/>
                  </a:cubicBezTo>
                  <a:cubicBezTo>
                    <a:pt x="195" y="266"/>
                    <a:pt x="217" y="258"/>
                    <a:pt x="243" y="243"/>
                  </a:cubicBezTo>
                  <a:cubicBezTo>
                    <a:pt x="276" y="161"/>
                    <a:pt x="232" y="41"/>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11"/>
            <p:cNvSpPr/>
            <p:nvPr/>
          </p:nvSpPr>
          <p:spPr>
            <a:xfrm>
              <a:off x="-2527212" y="-733106"/>
              <a:ext cx="6637" cy="6828"/>
            </a:xfrm>
            <a:custGeom>
              <a:avLst/>
              <a:gdLst/>
              <a:ahLst/>
              <a:cxnLst/>
              <a:rect l="l" t="t" r="r" b="b"/>
              <a:pathLst>
                <a:path w="139" h="143" extrusionOk="0">
                  <a:moveTo>
                    <a:pt x="82" y="0"/>
                  </a:moveTo>
                  <a:lnTo>
                    <a:pt x="82" y="0"/>
                  </a:lnTo>
                  <a:cubicBezTo>
                    <a:pt x="34" y="42"/>
                    <a:pt x="0" y="86"/>
                    <a:pt x="64" y="142"/>
                  </a:cubicBezTo>
                  <a:cubicBezTo>
                    <a:pt x="131" y="82"/>
                    <a:pt x="139" y="49"/>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11"/>
            <p:cNvSpPr/>
            <p:nvPr/>
          </p:nvSpPr>
          <p:spPr>
            <a:xfrm>
              <a:off x="-2657713" y="-842740"/>
              <a:ext cx="9120" cy="12558"/>
            </a:xfrm>
            <a:custGeom>
              <a:avLst/>
              <a:gdLst/>
              <a:ahLst/>
              <a:cxnLst/>
              <a:rect l="l" t="t" r="r" b="b"/>
              <a:pathLst>
                <a:path w="191" h="263" extrusionOk="0">
                  <a:moveTo>
                    <a:pt x="1" y="0"/>
                  </a:moveTo>
                  <a:cubicBezTo>
                    <a:pt x="61" y="68"/>
                    <a:pt x="34" y="147"/>
                    <a:pt x="42" y="218"/>
                  </a:cubicBezTo>
                  <a:cubicBezTo>
                    <a:pt x="61" y="218"/>
                    <a:pt x="83" y="214"/>
                    <a:pt x="106" y="214"/>
                  </a:cubicBezTo>
                  <a:cubicBezTo>
                    <a:pt x="139" y="214"/>
                    <a:pt x="168" y="221"/>
                    <a:pt x="191" y="262"/>
                  </a:cubicBezTo>
                  <a:cubicBezTo>
                    <a:pt x="187" y="124"/>
                    <a:pt x="116"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11"/>
            <p:cNvSpPr/>
            <p:nvPr/>
          </p:nvSpPr>
          <p:spPr>
            <a:xfrm>
              <a:off x="-2656615" y="-832569"/>
              <a:ext cx="9646" cy="7019"/>
            </a:xfrm>
            <a:custGeom>
              <a:avLst/>
              <a:gdLst/>
              <a:ahLst/>
              <a:cxnLst/>
              <a:rect l="l" t="t" r="r" b="b"/>
              <a:pathLst>
                <a:path w="202" h="147" extrusionOk="0">
                  <a:moveTo>
                    <a:pt x="83" y="1"/>
                  </a:moveTo>
                  <a:cubicBezTo>
                    <a:pt x="60" y="1"/>
                    <a:pt x="38" y="5"/>
                    <a:pt x="19" y="5"/>
                  </a:cubicBezTo>
                  <a:cubicBezTo>
                    <a:pt x="0" y="124"/>
                    <a:pt x="19" y="146"/>
                    <a:pt x="138" y="146"/>
                  </a:cubicBezTo>
                  <a:cubicBezTo>
                    <a:pt x="202" y="128"/>
                    <a:pt x="168" y="84"/>
                    <a:pt x="168" y="49"/>
                  </a:cubicBezTo>
                  <a:cubicBezTo>
                    <a:pt x="145" y="8"/>
                    <a:pt x="11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11"/>
            <p:cNvSpPr/>
            <p:nvPr/>
          </p:nvSpPr>
          <p:spPr>
            <a:xfrm>
              <a:off x="-2660387" y="-832378"/>
              <a:ext cx="10410" cy="9502"/>
            </a:xfrm>
            <a:custGeom>
              <a:avLst/>
              <a:gdLst/>
              <a:ahLst/>
              <a:cxnLst/>
              <a:rect l="l" t="t" r="r" b="b"/>
              <a:pathLst>
                <a:path w="218" h="199" extrusionOk="0">
                  <a:moveTo>
                    <a:pt x="98" y="1"/>
                  </a:moveTo>
                  <a:lnTo>
                    <a:pt x="98" y="1"/>
                  </a:lnTo>
                  <a:cubicBezTo>
                    <a:pt x="0" y="38"/>
                    <a:pt x="0" y="38"/>
                    <a:pt x="60" y="116"/>
                  </a:cubicBezTo>
                  <a:cubicBezTo>
                    <a:pt x="101" y="173"/>
                    <a:pt x="124" y="199"/>
                    <a:pt x="143" y="199"/>
                  </a:cubicBezTo>
                  <a:cubicBezTo>
                    <a:pt x="162" y="199"/>
                    <a:pt x="180" y="180"/>
                    <a:pt x="217" y="142"/>
                  </a:cubicBezTo>
                  <a:cubicBezTo>
                    <a:pt x="98" y="142"/>
                    <a:pt x="79" y="120"/>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11"/>
            <p:cNvSpPr/>
            <p:nvPr/>
          </p:nvSpPr>
          <p:spPr>
            <a:xfrm>
              <a:off x="-2494026" y="-899658"/>
              <a:ext cx="15041" cy="15184"/>
            </a:xfrm>
            <a:custGeom>
              <a:avLst/>
              <a:gdLst/>
              <a:ahLst/>
              <a:cxnLst/>
              <a:rect l="l" t="t" r="r" b="b"/>
              <a:pathLst>
                <a:path w="315" h="318" extrusionOk="0">
                  <a:moveTo>
                    <a:pt x="90" y="0"/>
                  </a:moveTo>
                  <a:lnTo>
                    <a:pt x="82" y="4"/>
                  </a:lnTo>
                  <a:cubicBezTo>
                    <a:pt x="75" y="57"/>
                    <a:pt x="1" y="76"/>
                    <a:pt x="11" y="143"/>
                  </a:cubicBezTo>
                  <a:cubicBezTo>
                    <a:pt x="19" y="210"/>
                    <a:pt x="37" y="277"/>
                    <a:pt x="105" y="303"/>
                  </a:cubicBezTo>
                  <a:cubicBezTo>
                    <a:pt x="127" y="314"/>
                    <a:pt x="150" y="318"/>
                    <a:pt x="176" y="318"/>
                  </a:cubicBezTo>
                  <a:cubicBezTo>
                    <a:pt x="217" y="318"/>
                    <a:pt x="258" y="303"/>
                    <a:pt x="292" y="269"/>
                  </a:cubicBezTo>
                  <a:cubicBezTo>
                    <a:pt x="239" y="266"/>
                    <a:pt x="180" y="269"/>
                    <a:pt x="168" y="202"/>
                  </a:cubicBezTo>
                  <a:cubicBezTo>
                    <a:pt x="161" y="154"/>
                    <a:pt x="217" y="124"/>
                    <a:pt x="303" y="124"/>
                  </a:cubicBezTo>
                  <a:lnTo>
                    <a:pt x="315" y="124"/>
                  </a:lnTo>
                  <a:cubicBezTo>
                    <a:pt x="311" y="34"/>
                    <a:pt x="251" y="12"/>
                    <a:pt x="176" y="8"/>
                  </a:cubicBezTo>
                  <a:lnTo>
                    <a:pt x="172" y="8"/>
                  </a:lnTo>
                  <a:cubicBezTo>
                    <a:pt x="165" y="8"/>
                    <a:pt x="158" y="8"/>
                    <a:pt x="150" y="12"/>
                  </a:cubicBezTo>
                  <a:lnTo>
                    <a:pt x="132" y="12"/>
                  </a:lnTo>
                  <a:cubicBezTo>
                    <a:pt x="120" y="12"/>
                    <a:pt x="109" y="8"/>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11"/>
            <p:cNvSpPr/>
            <p:nvPr/>
          </p:nvSpPr>
          <p:spPr>
            <a:xfrm>
              <a:off x="-2498133" y="-900900"/>
              <a:ext cx="21965" cy="19148"/>
            </a:xfrm>
            <a:custGeom>
              <a:avLst/>
              <a:gdLst/>
              <a:ahLst/>
              <a:cxnLst/>
              <a:rect l="l" t="t" r="r" b="b"/>
              <a:pathLst>
                <a:path w="460" h="401" extrusionOk="0">
                  <a:moveTo>
                    <a:pt x="288" y="0"/>
                  </a:moveTo>
                  <a:cubicBezTo>
                    <a:pt x="251" y="0"/>
                    <a:pt x="213" y="7"/>
                    <a:pt x="187" y="26"/>
                  </a:cubicBezTo>
                  <a:cubicBezTo>
                    <a:pt x="195" y="34"/>
                    <a:pt x="206" y="38"/>
                    <a:pt x="218" y="38"/>
                  </a:cubicBezTo>
                  <a:lnTo>
                    <a:pt x="236" y="38"/>
                  </a:lnTo>
                  <a:cubicBezTo>
                    <a:pt x="244" y="34"/>
                    <a:pt x="251" y="34"/>
                    <a:pt x="258" y="34"/>
                  </a:cubicBezTo>
                  <a:lnTo>
                    <a:pt x="262" y="34"/>
                  </a:lnTo>
                  <a:cubicBezTo>
                    <a:pt x="337" y="38"/>
                    <a:pt x="397" y="60"/>
                    <a:pt x="401" y="150"/>
                  </a:cubicBezTo>
                  <a:cubicBezTo>
                    <a:pt x="415" y="202"/>
                    <a:pt x="423" y="250"/>
                    <a:pt x="378" y="295"/>
                  </a:cubicBezTo>
                  <a:cubicBezTo>
                    <a:pt x="344" y="329"/>
                    <a:pt x="303" y="344"/>
                    <a:pt x="262" y="344"/>
                  </a:cubicBezTo>
                  <a:cubicBezTo>
                    <a:pt x="236" y="344"/>
                    <a:pt x="213" y="340"/>
                    <a:pt x="191" y="329"/>
                  </a:cubicBezTo>
                  <a:cubicBezTo>
                    <a:pt x="123" y="303"/>
                    <a:pt x="105" y="236"/>
                    <a:pt x="97" y="169"/>
                  </a:cubicBezTo>
                  <a:cubicBezTo>
                    <a:pt x="87" y="102"/>
                    <a:pt x="161" y="83"/>
                    <a:pt x="168" y="30"/>
                  </a:cubicBezTo>
                  <a:lnTo>
                    <a:pt x="168" y="30"/>
                  </a:lnTo>
                  <a:cubicBezTo>
                    <a:pt x="8" y="128"/>
                    <a:pt x="1" y="161"/>
                    <a:pt x="109" y="299"/>
                  </a:cubicBezTo>
                  <a:cubicBezTo>
                    <a:pt x="116" y="311"/>
                    <a:pt x="128" y="321"/>
                    <a:pt x="139" y="333"/>
                  </a:cubicBezTo>
                  <a:cubicBezTo>
                    <a:pt x="173" y="385"/>
                    <a:pt x="210" y="400"/>
                    <a:pt x="251" y="400"/>
                  </a:cubicBezTo>
                  <a:cubicBezTo>
                    <a:pt x="299" y="400"/>
                    <a:pt x="348" y="378"/>
                    <a:pt x="397" y="359"/>
                  </a:cubicBezTo>
                  <a:cubicBezTo>
                    <a:pt x="456" y="337"/>
                    <a:pt x="434" y="276"/>
                    <a:pt x="437" y="228"/>
                  </a:cubicBezTo>
                  <a:cubicBezTo>
                    <a:pt x="445" y="191"/>
                    <a:pt x="445" y="154"/>
                    <a:pt x="453" y="116"/>
                  </a:cubicBezTo>
                  <a:cubicBezTo>
                    <a:pt x="456" y="97"/>
                    <a:pt x="460" y="79"/>
                    <a:pt x="449" y="60"/>
                  </a:cubicBezTo>
                  <a:cubicBezTo>
                    <a:pt x="423" y="23"/>
                    <a:pt x="352" y="0"/>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11"/>
            <p:cNvSpPr/>
            <p:nvPr/>
          </p:nvSpPr>
          <p:spPr>
            <a:xfrm>
              <a:off x="-1964622" y="-1448353"/>
              <a:ext cx="11842" cy="10935"/>
            </a:xfrm>
            <a:custGeom>
              <a:avLst/>
              <a:gdLst/>
              <a:ahLst/>
              <a:cxnLst/>
              <a:rect l="l" t="t" r="r" b="b"/>
              <a:pathLst>
                <a:path w="248" h="229" extrusionOk="0">
                  <a:moveTo>
                    <a:pt x="124" y="0"/>
                  </a:moveTo>
                  <a:cubicBezTo>
                    <a:pt x="42" y="34"/>
                    <a:pt x="1" y="87"/>
                    <a:pt x="23" y="150"/>
                  </a:cubicBezTo>
                  <a:cubicBezTo>
                    <a:pt x="42" y="206"/>
                    <a:pt x="94" y="228"/>
                    <a:pt x="150" y="228"/>
                  </a:cubicBezTo>
                  <a:cubicBezTo>
                    <a:pt x="195" y="228"/>
                    <a:pt x="228" y="206"/>
                    <a:pt x="247" y="165"/>
                  </a:cubicBezTo>
                  <a:cubicBezTo>
                    <a:pt x="218" y="157"/>
                    <a:pt x="199" y="139"/>
                    <a:pt x="192" y="109"/>
                  </a:cubicBezTo>
                  <a:lnTo>
                    <a:pt x="192" y="105"/>
                  </a:lnTo>
                  <a:cubicBezTo>
                    <a:pt x="232" y="30"/>
                    <a:pt x="139" y="4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11"/>
            <p:cNvSpPr/>
            <p:nvPr/>
          </p:nvSpPr>
          <p:spPr>
            <a:xfrm>
              <a:off x="-1958701" y="-1449452"/>
              <a:ext cx="9454" cy="7019"/>
            </a:xfrm>
            <a:custGeom>
              <a:avLst/>
              <a:gdLst/>
              <a:ahLst/>
              <a:cxnLst/>
              <a:rect l="l" t="t" r="r" b="b"/>
              <a:pathLst>
                <a:path w="198" h="147" extrusionOk="0">
                  <a:moveTo>
                    <a:pt x="146" y="1"/>
                  </a:moveTo>
                  <a:cubicBezTo>
                    <a:pt x="139" y="1"/>
                    <a:pt x="120" y="8"/>
                    <a:pt x="97" y="23"/>
                  </a:cubicBezTo>
                  <a:lnTo>
                    <a:pt x="94" y="23"/>
                  </a:lnTo>
                  <a:cubicBezTo>
                    <a:pt x="90" y="23"/>
                    <a:pt x="78" y="16"/>
                    <a:pt x="71" y="12"/>
                  </a:cubicBezTo>
                  <a:cubicBezTo>
                    <a:pt x="60" y="5"/>
                    <a:pt x="52" y="5"/>
                    <a:pt x="45" y="5"/>
                  </a:cubicBezTo>
                  <a:cubicBezTo>
                    <a:pt x="26" y="5"/>
                    <a:pt x="15" y="12"/>
                    <a:pt x="0" y="23"/>
                  </a:cubicBezTo>
                  <a:cubicBezTo>
                    <a:pt x="15" y="65"/>
                    <a:pt x="108" y="53"/>
                    <a:pt x="68" y="128"/>
                  </a:cubicBezTo>
                  <a:lnTo>
                    <a:pt x="71" y="128"/>
                  </a:lnTo>
                  <a:cubicBezTo>
                    <a:pt x="86" y="132"/>
                    <a:pt x="97" y="139"/>
                    <a:pt x="108" y="139"/>
                  </a:cubicBezTo>
                  <a:lnTo>
                    <a:pt x="113" y="139"/>
                  </a:lnTo>
                  <a:cubicBezTo>
                    <a:pt x="139" y="136"/>
                    <a:pt x="198" y="146"/>
                    <a:pt x="165" y="91"/>
                  </a:cubicBezTo>
                  <a:cubicBezTo>
                    <a:pt x="153" y="72"/>
                    <a:pt x="183"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11"/>
            <p:cNvSpPr/>
            <p:nvPr/>
          </p:nvSpPr>
          <p:spPr>
            <a:xfrm>
              <a:off x="-2427463" y="-1108135"/>
              <a:ext cx="20580" cy="17858"/>
            </a:xfrm>
            <a:custGeom>
              <a:avLst/>
              <a:gdLst/>
              <a:ahLst/>
              <a:cxnLst/>
              <a:rect l="l" t="t" r="r" b="b"/>
              <a:pathLst>
                <a:path w="431" h="374" extrusionOk="0">
                  <a:moveTo>
                    <a:pt x="258" y="1"/>
                  </a:moveTo>
                  <a:cubicBezTo>
                    <a:pt x="221" y="1"/>
                    <a:pt x="187" y="19"/>
                    <a:pt x="161" y="56"/>
                  </a:cubicBezTo>
                  <a:cubicBezTo>
                    <a:pt x="113" y="131"/>
                    <a:pt x="30" y="191"/>
                    <a:pt x="34" y="296"/>
                  </a:cubicBezTo>
                  <a:cubicBezTo>
                    <a:pt x="38" y="310"/>
                    <a:pt x="16" y="315"/>
                    <a:pt x="1" y="318"/>
                  </a:cubicBezTo>
                  <a:cubicBezTo>
                    <a:pt x="1" y="322"/>
                    <a:pt x="1" y="329"/>
                    <a:pt x="4" y="329"/>
                  </a:cubicBezTo>
                  <a:cubicBezTo>
                    <a:pt x="61" y="341"/>
                    <a:pt x="120" y="370"/>
                    <a:pt x="180" y="370"/>
                  </a:cubicBezTo>
                  <a:cubicBezTo>
                    <a:pt x="213" y="370"/>
                    <a:pt x="248" y="359"/>
                    <a:pt x="285" y="329"/>
                  </a:cubicBezTo>
                  <a:cubicBezTo>
                    <a:pt x="289" y="322"/>
                    <a:pt x="300" y="315"/>
                    <a:pt x="308" y="315"/>
                  </a:cubicBezTo>
                  <a:lnTo>
                    <a:pt x="311" y="318"/>
                  </a:lnTo>
                  <a:cubicBezTo>
                    <a:pt x="322" y="359"/>
                    <a:pt x="334" y="374"/>
                    <a:pt x="344" y="374"/>
                  </a:cubicBezTo>
                  <a:cubicBezTo>
                    <a:pt x="352" y="374"/>
                    <a:pt x="363" y="359"/>
                    <a:pt x="370" y="344"/>
                  </a:cubicBezTo>
                  <a:cubicBezTo>
                    <a:pt x="378" y="329"/>
                    <a:pt x="386" y="318"/>
                    <a:pt x="397" y="315"/>
                  </a:cubicBezTo>
                  <a:lnTo>
                    <a:pt x="401" y="315"/>
                  </a:lnTo>
                  <a:cubicBezTo>
                    <a:pt x="397" y="288"/>
                    <a:pt x="337" y="281"/>
                    <a:pt x="367" y="254"/>
                  </a:cubicBezTo>
                  <a:cubicBezTo>
                    <a:pt x="431" y="191"/>
                    <a:pt x="386" y="135"/>
                    <a:pt x="363" y="79"/>
                  </a:cubicBezTo>
                  <a:cubicBezTo>
                    <a:pt x="344" y="27"/>
                    <a:pt x="300" y="1"/>
                    <a:pt x="2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11"/>
            <p:cNvSpPr/>
            <p:nvPr/>
          </p:nvSpPr>
          <p:spPr>
            <a:xfrm>
              <a:off x="-2407455" y="-1136212"/>
              <a:ext cx="8643" cy="15949"/>
            </a:xfrm>
            <a:custGeom>
              <a:avLst/>
              <a:gdLst/>
              <a:ahLst/>
              <a:cxnLst/>
              <a:rect l="l" t="t" r="r" b="b"/>
              <a:pathLst>
                <a:path w="181" h="334" extrusionOk="0">
                  <a:moveTo>
                    <a:pt x="1" y="1"/>
                  </a:moveTo>
                  <a:cubicBezTo>
                    <a:pt x="4" y="9"/>
                    <a:pt x="4" y="16"/>
                    <a:pt x="8" y="23"/>
                  </a:cubicBezTo>
                  <a:cubicBezTo>
                    <a:pt x="38" y="31"/>
                    <a:pt x="60" y="50"/>
                    <a:pt x="64" y="84"/>
                  </a:cubicBezTo>
                  <a:cubicBezTo>
                    <a:pt x="101" y="102"/>
                    <a:pt x="64" y="132"/>
                    <a:pt x="75" y="151"/>
                  </a:cubicBezTo>
                  <a:lnTo>
                    <a:pt x="75" y="154"/>
                  </a:lnTo>
                  <a:cubicBezTo>
                    <a:pt x="75" y="214"/>
                    <a:pt x="86" y="278"/>
                    <a:pt x="113" y="334"/>
                  </a:cubicBezTo>
                  <a:lnTo>
                    <a:pt x="113" y="308"/>
                  </a:lnTo>
                  <a:cubicBezTo>
                    <a:pt x="117" y="225"/>
                    <a:pt x="135" y="147"/>
                    <a:pt x="180" y="76"/>
                  </a:cubicBezTo>
                  <a:lnTo>
                    <a:pt x="180" y="61"/>
                  </a:lnTo>
                  <a:cubicBezTo>
                    <a:pt x="176" y="65"/>
                    <a:pt x="172" y="65"/>
                    <a:pt x="169" y="65"/>
                  </a:cubicBezTo>
                  <a:cubicBezTo>
                    <a:pt x="139" y="65"/>
                    <a:pt x="113" y="46"/>
                    <a:pt x="86" y="31"/>
                  </a:cubicBezTo>
                  <a:cubicBezTo>
                    <a:pt x="64" y="16"/>
                    <a:pt x="38"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11"/>
            <p:cNvSpPr/>
            <p:nvPr/>
          </p:nvSpPr>
          <p:spPr>
            <a:xfrm>
              <a:off x="-2437108" y="-1102596"/>
              <a:ext cx="9693" cy="9693"/>
            </a:xfrm>
            <a:custGeom>
              <a:avLst/>
              <a:gdLst/>
              <a:ahLst/>
              <a:cxnLst/>
              <a:rect l="l" t="t" r="r" b="b"/>
              <a:pathLst>
                <a:path w="203" h="203" extrusionOk="0">
                  <a:moveTo>
                    <a:pt x="39" y="0"/>
                  </a:moveTo>
                  <a:cubicBezTo>
                    <a:pt x="27" y="0"/>
                    <a:pt x="12" y="0"/>
                    <a:pt x="1" y="4"/>
                  </a:cubicBezTo>
                  <a:cubicBezTo>
                    <a:pt x="12" y="19"/>
                    <a:pt x="23" y="37"/>
                    <a:pt x="42" y="37"/>
                  </a:cubicBezTo>
                  <a:cubicBezTo>
                    <a:pt x="128" y="42"/>
                    <a:pt x="132" y="90"/>
                    <a:pt x="109" y="154"/>
                  </a:cubicBezTo>
                  <a:cubicBezTo>
                    <a:pt x="106" y="168"/>
                    <a:pt x="109" y="183"/>
                    <a:pt x="109" y="199"/>
                  </a:cubicBezTo>
                  <a:cubicBezTo>
                    <a:pt x="139" y="199"/>
                    <a:pt x="173" y="202"/>
                    <a:pt x="203" y="202"/>
                  </a:cubicBezTo>
                  <a:cubicBezTo>
                    <a:pt x="191" y="176"/>
                    <a:pt x="169" y="149"/>
                    <a:pt x="165" y="123"/>
                  </a:cubicBezTo>
                  <a:cubicBezTo>
                    <a:pt x="151" y="42"/>
                    <a:pt x="109"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11"/>
            <p:cNvSpPr/>
            <p:nvPr/>
          </p:nvSpPr>
          <p:spPr>
            <a:xfrm>
              <a:off x="-2443698" y="-1103169"/>
              <a:ext cx="6637" cy="4727"/>
            </a:xfrm>
            <a:custGeom>
              <a:avLst/>
              <a:gdLst/>
              <a:ahLst/>
              <a:cxnLst/>
              <a:rect l="l" t="t" r="r" b="b"/>
              <a:pathLst>
                <a:path w="139" h="99" extrusionOk="0">
                  <a:moveTo>
                    <a:pt x="87" y="1"/>
                  </a:moveTo>
                  <a:cubicBezTo>
                    <a:pt x="53" y="1"/>
                    <a:pt x="27" y="16"/>
                    <a:pt x="1" y="42"/>
                  </a:cubicBezTo>
                  <a:lnTo>
                    <a:pt x="15" y="42"/>
                  </a:lnTo>
                  <a:cubicBezTo>
                    <a:pt x="49" y="42"/>
                    <a:pt x="60" y="72"/>
                    <a:pt x="82" y="98"/>
                  </a:cubicBezTo>
                  <a:cubicBezTo>
                    <a:pt x="113" y="80"/>
                    <a:pt x="82" y="20"/>
                    <a:pt x="139" y="16"/>
                  </a:cubicBezTo>
                  <a:cubicBezTo>
                    <a:pt x="120" y="4"/>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11"/>
            <p:cNvSpPr/>
            <p:nvPr/>
          </p:nvSpPr>
          <p:spPr>
            <a:xfrm>
              <a:off x="-1948387" y="-1134063"/>
              <a:ext cx="14707" cy="13800"/>
            </a:xfrm>
            <a:custGeom>
              <a:avLst/>
              <a:gdLst/>
              <a:ahLst/>
              <a:cxnLst/>
              <a:rect l="l" t="t" r="r" b="b"/>
              <a:pathLst>
                <a:path w="308" h="289" extrusionOk="0">
                  <a:moveTo>
                    <a:pt x="176" y="1"/>
                  </a:moveTo>
                  <a:cubicBezTo>
                    <a:pt x="109" y="1"/>
                    <a:pt x="57" y="42"/>
                    <a:pt x="1" y="83"/>
                  </a:cubicBezTo>
                  <a:lnTo>
                    <a:pt x="1" y="87"/>
                  </a:lnTo>
                  <a:cubicBezTo>
                    <a:pt x="1" y="95"/>
                    <a:pt x="4" y="99"/>
                    <a:pt x="4" y="106"/>
                  </a:cubicBezTo>
                  <a:cubicBezTo>
                    <a:pt x="12" y="121"/>
                    <a:pt x="4" y="154"/>
                    <a:pt x="23" y="154"/>
                  </a:cubicBezTo>
                  <a:cubicBezTo>
                    <a:pt x="27" y="154"/>
                    <a:pt x="35" y="154"/>
                    <a:pt x="42" y="147"/>
                  </a:cubicBezTo>
                  <a:cubicBezTo>
                    <a:pt x="57" y="135"/>
                    <a:pt x="68" y="132"/>
                    <a:pt x="80" y="132"/>
                  </a:cubicBezTo>
                  <a:cubicBezTo>
                    <a:pt x="87" y="132"/>
                    <a:pt x="98" y="135"/>
                    <a:pt x="113" y="151"/>
                  </a:cubicBezTo>
                  <a:cubicBezTo>
                    <a:pt x="154" y="192"/>
                    <a:pt x="180" y="225"/>
                    <a:pt x="147" y="289"/>
                  </a:cubicBezTo>
                  <a:cubicBezTo>
                    <a:pt x="180" y="266"/>
                    <a:pt x="228" y="256"/>
                    <a:pt x="211" y="214"/>
                  </a:cubicBezTo>
                  <a:cubicBezTo>
                    <a:pt x="180" y="158"/>
                    <a:pt x="218" y="140"/>
                    <a:pt x="251" y="109"/>
                  </a:cubicBezTo>
                  <a:cubicBezTo>
                    <a:pt x="278" y="80"/>
                    <a:pt x="307" y="42"/>
                    <a:pt x="247" y="16"/>
                  </a:cubicBezTo>
                  <a:cubicBezTo>
                    <a:pt x="221" y="5"/>
                    <a:pt x="199"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11"/>
            <p:cNvSpPr/>
            <p:nvPr/>
          </p:nvSpPr>
          <p:spPr>
            <a:xfrm>
              <a:off x="-1971928" y="-1116682"/>
              <a:ext cx="7544" cy="7163"/>
            </a:xfrm>
            <a:custGeom>
              <a:avLst/>
              <a:gdLst/>
              <a:ahLst/>
              <a:cxnLst/>
              <a:rect l="l" t="t" r="r" b="b"/>
              <a:pathLst>
                <a:path w="158" h="150" extrusionOk="0">
                  <a:moveTo>
                    <a:pt x="83" y="0"/>
                  </a:moveTo>
                  <a:cubicBezTo>
                    <a:pt x="76" y="0"/>
                    <a:pt x="67" y="0"/>
                    <a:pt x="60" y="4"/>
                  </a:cubicBezTo>
                  <a:cubicBezTo>
                    <a:pt x="0" y="15"/>
                    <a:pt x="15" y="52"/>
                    <a:pt x="15" y="85"/>
                  </a:cubicBezTo>
                  <a:cubicBezTo>
                    <a:pt x="23" y="127"/>
                    <a:pt x="45" y="149"/>
                    <a:pt x="83" y="149"/>
                  </a:cubicBezTo>
                  <a:lnTo>
                    <a:pt x="98" y="149"/>
                  </a:lnTo>
                  <a:cubicBezTo>
                    <a:pt x="143" y="142"/>
                    <a:pt x="157" y="108"/>
                    <a:pt x="143" y="75"/>
                  </a:cubicBezTo>
                  <a:cubicBezTo>
                    <a:pt x="131" y="45"/>
                    <a:pt x="13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11"/>
            <p:cNvSpPr/>
            <p:nvPr/>
          </p:nvSpPr>
          <p:spPr>
            <a:xfrm>
              <a:off x="-2177587" y="-711714"/>
              <a:ext cx="12224" cy="11651"/>
            </a:xfrm>
            <a:custGeom>
              <a:avLst/>
              <a:gdLst/>
              <a:ahLst/>
              <a:cxnLst/>
              <a:rect l="l" t="t" r="r" b="b"/>
              <a:pathLst>
                <a:path w="256" h="244" extrusionOk="0">
                  <a:moveTo>
                    <a:pt x="151" y="1"/>
                  </a:moveTo>
                  <a:cubicBezTo>
                    <a:pt x="125" y="1"/>
                    <a:pt x="91" y="8"/>
                    <a:pt x="54" y="20"/>
                  </a:cubicBezTo>
                  <a:cubicBezTo>
                    <a:pt x="42" y="46"/>
                    <a:pt x="27" y="68"/>
                    <a:pt x="20" y="91"/>
                  </a:cubicBezTo>
                  <a:cubicBezTo>
                    <a:pt x="1" y="161"/>
                    <a:pt x="39" y="222"/>
                    <a:pt x="117" y="244"/>
                  </a:cubicBezTo>
                  <a:cubicBezTo>
                    <a:pt x="121" y="229"/>
                    <a:pt x="132" y="203"/>
                    <a:pt x="144" y="203"/>
                  </a:cubicBezTo>
                  <a:cubicBezTo>
                    <a:pt x="154" y="203"/>
                    <a:pt x="166" y="206"/>
                    <a:pt x="173" y="206"/>
                  </a:cubicBezTo>
                  <a:cubicBezTo>
                    <a:pt x="233" y="206"/>
                    <a:pt x="225" y="132"/>
                    <a:pt x="256" y="98"/>
                  </a:cubicBezTo>
                  <a:cubicBezTo>
                    <a:pt x="229" y="30"/>
                    <a:pt x="199" y="1"/>
                    <a:pt x="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11"/>
            <p:cNvSpPr/>
            <p:nvPr/>
          </p:nvSpPr>
          <p:spPr>
            <a:xfrm>
              <a:off x="-2168085" y="-700493"/>
              <a:ext cx="12176" cy="11699"/>
            </a:xfrm>
            <a:custGeom>
              <a:avLst/>
              <a:gdLst/>
              <a:ahLst/>
              <a:cxnLst/>
              <a:rect l="l" t="t" r="r" b="b"/>
              <a:pathLst>
                <a:path w="255" h="245" extrusionOk="0">
                  <a:moveTo>
                    <a:pt x="83" y="1"/>
                  </a:moveTo>
                  <a:cubicBezTo>
                    <a:pt x="93" y="49"/>
                    <a:pt x="57" y="54"/>
                    <a:pt x="23" y="61"/>
                  </a:cubicBezTo>
                  <a:cubicBezTo>
                    <a:pt x="0" y="102"/>
                    <a:pt x="41" y="106"/>
                    <a:pt x="60" y="125"/>
                  </a:cubicBezTo>
                  <a:lnTo>
                    <a:pt x="71" y="125"/>
                  </a:lnTo>
                  <a:cubicBezTo>
                    <a:pt x="119" y="125"/>
                    <a:pt x="79" y="170"/>
                    <a:pt x="93" y="188"/>
                  </a:cubicBezTo>
                  <a:cubicBezTo>
                    <a:pt x="135" y="188"/>
                    <a:pt x="142" y="237"/>
                    <a:pt x="176" y="244"/>
                  </a:cubicBezTo>
                  <a:cubicBezTo>
                    <a:pt x="254" y="151"/>
                    <a:pt x="214" y="3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11"/>
            <p:cNvSpPr/>
            <p:nvPr/>
          </p:nvSpPr>
          <p:spPr>
            <a:xfrm>
              <a:off x="-2172048" y="-707082"/>
              <a:ext cx="9884" cy="9884"/>
            </a:xfrm>
            <a:custGeom>
              <a:avLst/>
              <a:gdLst/>
              <a:ahLst/>
              <a:cxnLst/>
              <a:rect l="l" t="t" r="r" b="b"/>
              <a:pathLst>
                <a:path w="207" h="207" extrusionOk="0">
                  <a:moveTo>
                    <a:pt x="140" y="1"/>
                  </a:moveTo>
                  <a:lnTo>
                    <a:pt x="140" y="1"/>
                  </a:lnTo>
                  <a:cubicBezTo>
                    <a:pt x="109" y="35"/>
                    <a:pt x="117" y="109"/>
                    <a:pt x="57" y="109"/>
                  </a:cubicBezTo>
                  <a:cubicBezTo>
                    <a:pt x="50" y="109"/>
                    <a:pt x="38" y="106"/>
                    <a:pt x="28" y="106"/>
                  </a:cubicBezTo>
                  <a:cubicBezTo>
                    <a:pt x="16" y="106"/>
                    <a:pt x="5" y="132"/>
                    <a:pt x="1" y="147"/>
                  </a:cubicBezTo>
                  <a:cubicBezTo>
                    <a:pt x="28" y="161"/>
                    <a:pt x="42" y="206"/>
                    <a:pt x="76" y="206"/>
                  </a:cubicBezTo>
                  <a:cubicBezTo>
                    <a:pt x="87" y="206"/>
                    <a:pt x="95" y="203"/>
                    <a:pt x="106" y="199"/>
                  </a:cubicBezTo>
                  <a:cubicBezTo>
                    <a:pt x="140" y="192"/>
                    <a:pt x="176" y="187"/>
                    <a:pt x="166" y="139"/>
                  </a:cubicBezTo>
                  <a:cubicBezTo>
                    <a:pt x="135" y="98"/>
                    <a:pt x="207" y="38"/>
                    <a:pt x="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11"/>
            <p:cNvSpPr/>
            <p:nvPr/>
          </p:nvSpPr>
          <p:spPr>
            <a:xfrm>
              <a:off x="-2136331" y="-1298084"/>
              <a:ext cx="7735" cy="8643"/>
            </a:xfrm>
            <a:custGeom>
              <a:avLst/>
              <a:gdLst/>
              <a:ahLst/>
              <a:cxnLst/>
              <a:rect l="l" t="t" r="r" b="b"/>
              <a:pathLst>
                <a:path w="162" h="181" extrusionOk="0">
                  <a:moveTo>
                    <a:pt x="105" y="1"/>
                  </a:moveTo>
                  <a:cubicBezTo>
                    <a:pt x="98" y="1"/>
                    <a:pt x="87" y="9"/>
                    <a:pt x="75" y="12"/>
                  </a:cubicBezTo>
                  <a:cubicBezTo>
                    <a:pt x="68" y="19"/>
                    <a:pt x="56" y="27"/>
                    <a:pt x="49" y="27"/>
                  </a:cubicBezTo>
                  <a:cubicBezTo>
                    <a:pt x="46" y="27"/>
                    <a:pt x="46" y="27"/>
                    <a:pt x="42" y="23"/>
                  </a:cubicBezTo>
                  <a:cubicBezTo>
                    <a:pt x="30" y="35"/>
                    <a:pt x="15" y="45"/>
                    <a:pt x="1" y="57"/>
                  </a:cubicBezTo>
                  <a:lnTo>
                    <a:pt x="1" y="90"/>
                  </a:lnTo>
                  <a:cubicBezTo>
                    <a:pt x="4" y="143"/>
                    <a:pt x="34" y="180"/>
                    <a:pt x="72" y="180"/>
                  </a:cubicBezTo>
                  <a:lnTo>
                    <a:pt x="87" y="180"/>
                  </a:lnTo>
                  <a:cubicBezTo>
                    <a:pt x="161" y="158"/>
                    <a:pt x="124" y="102"/>
                    <a:pt x="124" y="49"/>
                  </a:cubicBezTo>
                  <a:cubicBezTo>
                    <a:pt x="124" y="12"/>
                    <a:pt x="117"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11"/>
            <p:cNvSpPr/>
            <p:nvPr/>
          </p:nvSpPr>
          <p:spPr>
            <a:xfrm>
              <a:off x="-2137572" y="-1302000"/>
              <a:ext cx="3438" cy="6685"/>
            </a:xfrm>
            <a:custGeom>
              <a:avLst/>
              <a:gdLst/>
              <a:ahLst/>
              <a:cxnLst/>
              <a:rect l="l" t="t" r="r" b="b"/>
              <a:pathLst>
                <a:path w="72" h="140" extrusionOk="0">
                  <a:moveTo>
                    <a:pt x="23" y="1"/>
                  </a:moveTo>
                  <a:lnTo>
                    <a:pt x="23" y="1"/>
                  </a:lnTo>
                  <a:cubicBezTo>
                    <a:pt x="1" y="53"/>
                    <a:pt x="27" y="94"/>
                    <a:pt x="27" y="139"/>
                  </a:cubicBezTo>
                  <a:cubicBezTo>
                    <a:pt x="41" y="127"/>
                    <a:pt x="56" y="117"/>
                    <a:pt x="68" y="105"/>
                  </a:cubicBezTo>
                  <a:cubicBezTo>
                    <a:pt x="56" y="72"/>
                    <a:pt x="72"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11"/>
            <p:cNvSpPr/>
            <p:nvPr/>
          </p:nvSpPr>
          <p:spPr>
            <a:xfrm>
              <a:off x="-2342515" y="-1211179"/>
              <a:ext cx="13656" cy="18288"/>
            </a:xfrm>
            <a:custGeom>
              <a:avLst/>
              <a:gdLst/>
              <a:ahLst/>
              <a:cxnLst/>
              <a:rect l="l" t="t" r="r" b="b"/>
              <a:pathLst>
                <a:path w="286" h="383" extrusionOk="0">
                  <a:moveTo>
                    <a:pt x="91" y="1"/>
                  </a:moveTo>
                  <a:cubicBezTo>
                    <a:pt x="54" y="5"/>
                    <a:pt x="20" y="16"/>
                    <a:pt x="1" y="61"/>
                  </a:cubicBezTo>
                  <a:cubicBezTo>
                    <a:pt x="135" y="65"/>
                    <a:pt x="87" y="233"/>
                    <a:pt x="188" y="267"/>
                  </a:cubicBezTo>
                  <a:cubicBezTo>
                    <a:pt x="192" y="267"/>
                    <a:pt x="196" y="285"/>
                    <a:pt x="192" y="289"/>
                  </a:cubicBezTo>
                  <a:cubicBezTo>
                    <a:pt x="132" y="382"/>
                    <a:pt x="211" y="364"/>
                    <a:pt x="259" y="371"/>
                  </a:cubicBezTo>
                  <a:cubicBezTo>
                    <a:pt x="285" y="278"/>
                    <a:pt x="248" y="199"/>
                    <a:pt x="211" y="121"/>
                  </a:cubicBezTo>
                  <a:cubicBezTo>
                    <a:pt x="170" y="80"/>
                    <a:pt x="132" y="39"/>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11"/>
            <p:cNvSpPr/>
            <p:nvPr/>
          </p:nvSpPr>
          <p:spPr>
            <a:xfrm>
              <a:off x="-2357127" y="-1190981"/>
              <a:ext cx="13274" cy="10409"/>
            </a:xfrm>
            <a:custGeom>
              <a:avLst/>
              <a:gdLst/>
              <a:ahLst/>
              <a:cxnLst/>
              <a:rect l="l" t="t" r="r" b="b"/>
              <a:pathLst>
                <a:path w="278" h="218" extrusionOk="0">
                  <a:moveTo>
                    <a:pt x="150" y="1"/>
                  </a:moveTo>
                  <a:cubicBezTo>
                    <a:pt x="127" y="1"/>
                    <a:pt x="109" y="35"/>
                    <a:pt x="86" y="35"/>
                  </a:cubicBezTo>
                  <a:cubicBezTo>
                    <a:pt x="79" y="35"/>
                    <a:pt x="68" y="31"/>
                    <a:pt x="57" y="19"/>
                  </a:cubicBezTo>
                  <a:cubicBezTo>
                    <a:pt x="23" y="57"/>
                    <a:pt x="1" y="98"/>
                    <a:pt x="23" y="150"/>
                  </a:cubicBezTo>
                  <a:cubicBezTo>
                    <a:pt x="38" y="188"/>
                    <a:pt x="79" y="218"/>
                    <a:pt x="109" y="218"/>
                  </a:cubicBezTo>
                  <a:cubicBezTo>
                    <a:pt x="120" y="218"/>
                    <a:pt x="131" y="210"/>
                    <a:pt x="135" y="202"/>
                  </a:cubicBezTo>
                  <a:cubicBezTo>
                    <a:pt x="165" y="135"/>
                    <a:pt x="229" y="154"/>
                    <a:pt x="270" y="124"/>
                  </a:cubicBezTo>
                  <a:cubicBezTo>
                    <a:pt x="229" y="116"/>
                    <a:pt x="277" y="61"/>
                    <a:pt x="229" y="57"/>
                  </a:cubicBezTo>
                  <a:cubicBezTo>
                    <a:pt x="229" y="61"/>
                    <a:pt x="225" y="61"/>
                    <a:pt x="221" y="64"/>
                  </a:cubicBezTo>
                  <a:cubicBezTo>
                    <a:pt x="210" y="79"/>
                    <a:pt x="203" y="113"/>
                    <a:pt x="184" y="113"/>
                  </a:cubicBezTo>
                  <a:cubicBezTo>
                    <a:pt x="180" y="113"/>
                    <a:pt x="172" y="113"/>
                    <a:pt x="169" y="109"/>
                  </a:cubicBezTo>
                  <a:cubicBezTo>
                    <a:pt x="139" y="90"/>
                    <a:pt x="162" y="64"/>
                    <a:pt x="180" y="42"/>
                  </a:cubicBezTo>
                  <a:cubicBezTo>
                    <a:pt x="176" y="23"/>
                    <a:pt x="172" y="4"/>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11"/>
            <p:cNvSpPr/>
            <p:nvPr/>
          </p:nvSpPr>
          <p:spPr>
            <a:xfrm>
              <a:off x="-2350490" y="-1209508"/>
              <a:ext cx="9263" cy="13036"/>
            </a:xfrm>
            <a:custGeom>
              <a:avLst/>
              <a:gdLst/>
              <a:ahLst/>
              <a:cxnLst/>
              <a:rect l="l" t="t" r="r" b="b"/>
              <a:pathLst>
                <a:path w="194" h="273" extrusionOk="0">
                  <a:moveTo>
                    <a:pt x="67" y="0"/>
                  </a:moveTo>
                  <a:cubicBezTo>
                    <a:pt x="49" y="0"/>
                    <a:pt x="33" y="11"/>
                    <a:pt x="19" y="33"/>
                  </a:cubicBezTo>
                  <a:cubicBezTo>
                    <a:pt x="11" y="48"/>
                    <a:pt x="19" y="71"/>
                    <a:pt x="0" y="83"/>
                  </a:cubicBezTo>
                  <a:cubicBezTo>
                    <a:pt x="0" y="93"/>
                    <a:pt x="4" y="101"/>
                    <a:pt x="4" y="109"/>
                  </a:cubicBezTo>
                  <a:cubicBezTo>
                    <a:pt x="90" y="131"/>
                    <a:pt x="104" y="240"/>
                    <a:pt x="190" y="273"/>
                  </a:cubicBezTo>
                  <a:cubicBezTo>
                    <a:pt x="171" y="232"/>
                    <a:pt x="149" y="198"/>
                    <a:pt x="176" y="153"/>
                  </a:cubicBezTo>
                  <a:cubicBezTo>
                    <a:pt x="183" y="142"/>
                    <a:pt x="194" y="93"/>
                    <a:pt x="180" y="93"/>
                  </a:cubicBezTo>
                  <a:lnTo>
                    <a:pt x="176" y="93"/>
                  </a:lnTo>
                  <a:cubicBezTo>
                    <a:pt x="168" y="97"/>
                    <a:pt x="161" y="97"/>
                    <a:pt x="153" y="97"/>
                  </a:cubicBezTo>
                  <a:cubicBezTo>
                    <a:pt x="116" y="97"/>
                    <a:pt x="119" y="60"/>
                    <a:pt x="104" y="33"/>
                  </a:cubicBezTo>
                  <a:cubicBezTo>
                    <a:pt x="93" y="7"/>
                    <a:pt x="78"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11"/>
            <p:cNvSpPr/>
            <p:nvPr/>
          </p:nvSpPr>
          <p:spPr>
            <a:xfrm>
              <a:off x="-2350012" y="-1194180"/>
              <a:ext cx="8786" cy="9836"/>
            </a:xfrm>
            <a:custGeom>
              <a:avLst/>
              <a:gdLst/>
              <a:ahLst/>
              <a:cxnLst/>
              <a:rect l="l" t="t" r="r" b="b"/>
              <a:pathLst>
                <a:path w="184" h="206" extrusionOk="0">
                  <a:moveTo>
                    <a:pt x="39" y="0"/>
                  </a:moveTo>
                  <a:cubicBezTo>
                    <a:pt x="23" y="19"/>
                    <a:pt x="4" y="38"/>
                    <a:pt x="1" y="68"/>
                  </a:cubicBezTo>
                  <a:cubicBezTo>
                    <a:pt x="23" y="71"/>
                    <a:pt x="27" y="90"/>
                    <a:pt x="31" y="109"/>
                  </a:cubicBezTo>
                  <a:lnTo>
                    <a:pt x="49" y="109"/>
                  </a:lnTo>
                  <a:cubicBezTo>
                    <a:pt x="61" y="109"/>
                    <a:pt x="72" y="112"/>
                    <a:pt x="80" y="124"/>
                  </a:cubicBezTo>
                  <a:cubicBezTo>
                    <a:pt x="128" y="128"/>
                    <a:pt x="80" y="183"/>
                    <a:pt x="121" y="191"/>
                  </a:cubicBezTo>
                  <a:cubicBezTo>
                    <a:pt x="128" y="195"/>
                    <a:pt x="135" y="202"/>
                    <a:pt x="143" y="206"/>
                  </a:cubicBezTo>
                  <a:cubicBezTo>
                    <a:pt x="158" y="202"/>
                    <a:pt x="184" y="188"/>
                    <a:pt x="177" y="180"/>
                  </a:cubicBezTo>
                  <a:cubicBezTo>
                    <a:pt x="135" y="131"/>
                    <a:pt x="173" y="76"/>
                    <a:pt x="173" y="26"/>
                  </a:cubicBezTo>
                  <a:cubicBezTo>
                    <a:pt x="166" y="23"/>
                    <a:pt x="158" y="23"/>
                    <a:pt x="151" y="23"/>
                  </a:cubicBezTo>
                  <a:cubicBezTo>
                    <a:pt x="132" y="23"/>
                    <a:pt x="117" y="34"/>
                    <a:pt x="106" y="41"/>
                  </a:cubicBezTo>
                  <a:cubicBezTo>
                    <a:pt x="91" y="53"/>
                    <a:pt x="80" y="64"/>
                    <a:pt x="61" y="64"/>
                  </a:cubicBezTo>
                  <a:lnTo>
                    <a:pt x="54" y="64"/>
                  </a:lnTo>
                  <a:cubicBezTo>
                    <a:pt x="39" y="45"/>
                    <a:pt x="76" y="19"/>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11"/>
            <p:cNvSpPr/>
            <p:nvPr/>
          </p:nvSpPr>
          <p:spPr>
            <a:xfrm>
              <a:off x="-2358177" y="-1203109"/>
              <a:ext cx="6064" cy="13083"/>
            </a:xfrm>
            <a:custGeom>
              <a:avLst/>
              <a:gdLst/>
              <a:ahLst/>
              <a:cxnLst/>
              <a:rect l="l" t="t" r="r" b="b"/>
              <a:pathLst>
                <a:path w="127" h="274" extrusionOk="0">
                  <a:moveTo>
                    <a:pt x="30" y="1"/>
                  </a:moveTo>
                  <a:cubicBezTo>
                    <a:pt x="0" y="38"/>
                    <a:pt x="30" y="71"/>
                    <a:pt x="34" y="109"/>
                  </a:cubicBezTo>
                  <a:cubicBezTo>
                    <a:pt x="37" y="135"/>
                    <a:pt x="27" y="139"/>
                    <a:pt x="11" y="146"/>
                  </a:cubicBezTo>
                  <a:cubicBezTo>
                    <a:pt x="15" y="199"/>
                    <a:pt x="41" y="240"/>
                    <a:pt x="79" y="273"/>
                  </a:cubicBezTo>
                  <a:cubicBezTo>
                    <a:pt x="86" y="187"/>
                    <a:pt x="86" y="106"/>
                    <a:pt x="127" y="27"/>
                  </a:cubicBezTo>
                  <a:lnTo>
                    <a:pt x="127" y="27"/>
                  </a:lnTo>
                  <a:cubicBezTo>
                    <a:pt x="116" y="30"/>
                    <a:pt x="101" y="34"/>
                    <a:pt x="90" y="34"/>
                  </a:cubicBezTo>
                  <a:cubicBezTo>
                    <a:pt x="68" y="34"/>
                    <a:pt x="45" y="27"/>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11"/>
            <p:cNvSpPr/>
            <p:nvPr/>
          </p:nvSpPr>
          <p:spPr>
            <a:xfrm>
              <a:off x="-2339125" y="-1192031"/>
              <a:ext cx="6685" cy="6637"/>
            </a:xfrm>
            <a:custGeom>
              <a:avLst/>
              <a:gdLst/>
              <a:ahLst/>
              <a:cxnLst/>
              <a:rect l="l" t="t" r="r" b="b"/>
              <a:pathLst>
                <a:path w="140" h="139" extrusionOk="0">
                  <a:moveTo>
                    <a:pt x="87" y="0"/>
                  </a:moveTo>
                  <a:cubicBezTo>
                    <a:pt x="61" y="0"/>
                    <a:pt x="46" y="23"/>
                    <a:pt x="31" y="38"/>
                  </a:cubicBezTo>
                  <a:cubicBezTo>
                    <a:pt x="1" y="64"/>
                    <a:pt x="5" y="93"/>
                    <a:pt x="16" y="124"/>
                  </a:cubicBezTo>
                  <a:cubicBezTo>
                    <a:pt x="23" y="135"/>
                    <a:pt x="28" y="138"/>
                    <a:pt x="38" y="138"/>
                  </a:cubicBezTo>
                  <a:cubicBezTo>
                    <a:pt x="42" y="138"/>
                    <a:pt x="50" y="138"/>
                    <a:pt x="54" y="135"/>
                  </a:cubicBezTo>
                  <a:cubicBezTo>
                    <a:pt x="61" y="135"/>
                    <a:pt x="64" y="131"/>
                    <a:pt x="68" y="131"/>
                  </a:cubicBezTo>
                  <a:lnTo>
                    <a:pt x="76" y="131"/>
                  </a:lnTo>
                  <a:cubicBezTo>
                    <a:pt x="80" y="101"/>
                    <a:pt x="106" y="90"/>
                    <a:pt x="121" y="67"/>
                  </a:cubicBezTo>
                  <a:cubicBezTo>
                    <a:pt x="140" y="38"/>
                    <a:pt x="128" y="12"/>
                    <a:pt x="99" y="4"/>
                  </a:cubicBezTo>
                  <a:cubicBezTo>
                    <a:pt x="95" y="0"/>
                    <a:pt x="9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11"/>
            <p:cNvSpPr/>
            <p:nvPr/>
          </p:nvSpPr>
          <p:spPr>
            <a:xfrm>
              <a:off x="-2356745" y="-1206309"/>
              <a:ext cx="6446" cy="4823"/>
            </a:xfrm>
            <a:custGeom>
              <a:avLst/>
              <a:gdLst/>
              <a:ahLst/>
              <a:cxnLst/>
              <a:rect l="l" t="t" r="r" b="b"/>
              <a:pathLst>
                <a:path w="135" h="101" extrusionOk="0">
                  <a:moveTo>
                    <a:pt x="97" y="0"/>
                  </a:moveTo>
                  <a:cubicBezTo>
                    <a:pt x="93" y="0"/>
                    <a:pt x="86" y="0"/>
                    <a:pt x="78" y="4"/>
                  </a:cubicBezTo>
                  <a:cubicBezTo>
                    <a:pt x="64" y="38"/>
                    <a:pt x="19" y="38"/>
                    <a:pt x="0" y="68"/>
                  </a:cubicBezTo>
                  <a:cubicBezTo>
                    <a:pt x="15" y="94"/>
                    <a:pt x="38" y="101"/>
                    <a:pt x="60" y="101"/>
                  </a:cubicBezTo>
                  <a:cubicBezTo>
                    <a:pt x="71" y="101"/>
                    <a:pt x="86" y="97"/>
                    <a:pt x="97" y="94"/>
                  </a:cubicBezTo>
                  <a:cubicBezTo>
                    <a:pt x="119" y="83"/>
                    <a:pt x="131" y="64"/>
                    <a:pt x="135" y="42"/>
                  </a:cubicBezTo>
                  <a:cubicBezTo>
                    <a:pt x="135" y="34"/>
                    <a:pt x="131" y="26"/>
                    <a:pt x="131" y="16"/>
                  </a:cubicBezTo>
                  <a:cubicBezTo>
                    <a:pt x="123" y="4"/>
                    <a:pt x="112"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11"/>
            <p:cNvSpPr/>
            <p:nvPr/>
          </p:nvSpPr>
          <p:spPr>
            <a:xfrm>
              <a:off x="-2172382" y="-1106368"/>
              <a:ext cx="20580" cy="18432"/>
            </a:xfrm>
            <a:custGeom>
              <a:avLst/>
              <a:gdLst/>
              <a:ahLst/>
              <a:cxnLst/>
              <a:rect l="l" t="t" r="r" b="b"/>
              <a:pathLst>
                <a:path w="431" h="386" extrusionOk="0">
                  <a:moveTo>
                    <a:pt x="292" y="0"/>
                  </a:moveTo>
                  <a:cubicBezTo>
                    <a:pt x="266" y="0"/>
                    <a:pt x="240" y="16"/>
                    <a:pt x="209" y="42"/>
                  </a:cubicBezTo>
                  <a:cubicBezTo>
                    <a:pt x="142" y="94"/>
                    <a:pt x="75" y="139"/>
                    <a:pt x="0" y="173"/>
                  </a:cubicBezTo>
                  <a:cubicBezTo>
                    <a:pt x="35" y="210"/>
                    <a:pt x="38" y="259"/>
                    <a:pt x="45" y="304"/>
                  </a:cubicBezTo>
                  <a:cubicBezTo>
                    <a:pt x="52" y="330"/>
                    <a:pt x="61" y="356"/>
                    <a:pt x="68" y="385"/>
                  </a:cubicBezTo>
                  <a:cubicBezTo>
                    <a:pt x="90" y="322"/>
                    <a:pt x="102" y="300"/>
                    <a:pt x="113" y="300"/>
                  </a:cubicBezTo>
                  <a:cubicBezTo>
                    <a:pt x="116" y="300"/>
                    <a:pt x="124" y="307"/>
                    <a:pt x="131" y="311"/>
                  </a:cubicBezTo>
                  <a:cubicBezTo>
                    <a:pt x="176" y="363"/>
                    <a:pt x="240" y="340"/>
                    <a:pt x="292" y="356"/>
                  </a:cubicBezTo>
                  <a:cubicBezTo>
                    <a:pt x="273" y="322"/>
                    <a:pt x="247" y="292"/>
                    <a:pt x="281" y="244"/>
                  </a:cubicBezTo>
                  <a:cubicBezTo>
                    <a:pt x="307" y="206"/>
                    <a:pt x="333" y="157"/>
                    <a:pt x="311" y="105"/>
                  </a:cubicBezTo>
                  <a:cubicBezTo>
                    <a:pt x="311" y="102"/>
                    <a:pt x="307" y="94"/>
                    <a:pt x="304" y="90"/>
                  </a:cubicBezTo>
                  <a:cubicBezTo>
                    <a:pt x="304" y="83"/>
                    <a:pt x="304" y="76"/>
                    <a:pt x="318" y="71"/>
                  </a:cubicBezTo>
                  <a:cubicBezTo>
                    <a:pt x="318" y="68"/>
                    <a:pt x="322" y="68"/>
                    <a:pt x="322" y="68"/>
                  </a:cubicBezTo>
                  <a:lnTo>
                    <a:pt x="330" y="68"/>
                  </a:lnTo>
                  <a:cubicBezTo>
                    <a:pt x="344" y="68"/>
                    <a:pt x="344" y="83"/>
                    <a:pt x="349" y="102"/>
                  </a:cubicBezTo>
                  <a:cubicBezTo>
                    <a:pt x="349" y="124"/>
                    <a:pt x="363" y="143"/>
                    <a:pt x="382" y="143"/>
                  </a:cubicBezTo>
                  <a:cubicBezTo>
                    <a:pt x="385" y="143"/>
                    <a:pt x="389" y="139"/>
                    <a:pt x="393" y="139"/>
                  </a:cubicBezTo>
                  <a:cubicBezTo>
                    <a:pt x="430" y="121"/>
                    <a:pt x="408" y="98"/>
                    <a:pt x="393" y="76"/>
                  </a:cubicBezTo>
                  <a:cubicBezTo>
                    <a:pt x="385" y="68"/>
                    <a:pt x="382" y="60"/>
                    <a:pt x="378" y="57"/>
                  </a:cubicBezTo>
                  <a:cubicBezTo>
                    <a:pt x="344" y="19"/>
                    <a:pt x="318" y="0"/>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11"/>
            <p:cNvSpPr/>
            <p:nvPr/>
          </p:nvSpPr>
          <p:spPr>
            <a:xfrm>
              <a:off x="-2166127" y="-1088175"/>
              <a:ext cx="7688" cy="9359"/>
            </a:xfrm>
            <a:custGeom>
              <a:avLst/>
              <a:gdLst/>
              <a:ahLst/>
              <a:cxnLst/>
              <a:rect l="l" t="t" r="r" b="b"/>
              <a:pathLst>
                <a:path w="161" h="196" extrusionOk="0">
                  <a:moveTo>
                    <a:pt x="61" y="1"/>
                  </a:moveTo>
                  <a:cubicBezTo>
                    <a:pt x="52" y="1"/>
                    <a:pt x="45" y="1"/>
                    <a:pt x="38" y="4"/>
                  </a:cubicBezTo>
                  <a:cubicBezTo>
                    <a:pt x="26" y="12"/>
                    <a:pt x="16" y="38"/>
                    <a:pt x="16" y="42"/>
                  </a:cubicBezTo>
                  <a:cubicBezTo>
                    <a:pt x="68" y="90"/>
                    <a:pt x="0" y="143"/>
                    <a:pt x="16" y="192"/>
                  </a:cubicBezTo>
                  <a:cubicBezTo>
                    <a:pt x="34" y="195"/>
                    <a:pt x="49" y="195"/>
                    <a:pt x="61" y="195"/>
                  </a:cubicBezTo>
                  <a:cubicBezTo>
                    <a:pt x="120" y="195"/>
                    <a:pt x="154" y="161"/>
                    <a:pt x="161" y="94"/>
                  </a:cubicBezTo>
                  <a:cubicBezTo>
                    <a:pt x="150" y="80"/>
                    <a:pt x="139" y="64"/>
                    <a:pt x="131" y="54"/>
                  </a:cubicBezTo>
                  <a:lnTo>
                    <a:pt x="116" y="54"/>
                  </a:lnTo>
                  <a:cubicBezTo>
                    <a:pt x="97" y="54"/>
                    <a:pt x="94" y="38"/>
                    <a:pt x="87" y="20"/>
                  </a:cubicBezTo>
                  <a:cubicBezTo>
                    <a:pt x="83" y="4"/>
                    <a:pt x="71"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11"/>
            <p:cNvSpPr/>
            <p:nvPr/>
          </p:nvSpPr>
          <p:spPr>
            <a:xfrm>
              <a:off x="-2154715" y="-1089082"/>
              <a:ext cx="11126" cy="7067"/>
            </a:xfrm>
            <a:custGeom>
              <a:avLst/>
              <a:gdLst/>
              <a:ahLst/>
              <a:cxnLst/>
              <a:rect l="l" t="t" r="r" b="b"/>
              <a:pathLst>
                <a:path w="233" h="148" extrusionOk="0">
                  <a:moveTo>
                    <a:pt x="214" y="1"/>
                  </a:moveTo>
                  <a:cubicBezTo>
                    <a:pt x="198" y="1"/>
                    <a:pt x="191" y="28"/>
                    <a:pt x="176" y="31"/>
                  </a:cubicBezTo>
                  <a:cubicBezTo>
                    <a:pt x="172" y="35"/>
                    <a:pt x="165" y="35"/>
                    <a:pt x="162" y="35"/>
                  </a:cubicBezTo>
                  <a:cubicBezTo>
                    <a:pt x="150" y="35"/>
                    <a:pt x="143" y="35"/>
                    <a:pt x="136" y="28"/>
                  </a:cubicBezTo>
                  <a:cubicBezTo>
                    <a:pt x="117" y="16"/>
                    <a:pt x="101" y="12"/>
                    <a:pt x="83" y="12"/>
                  </a:cubicBezTo>
                  <a:cubicBezTo>
                    <a:pt x="57" y="12"/>
                    <a:pt x="27" y="23"/>
                    <a:pt x="1" y="28"/>
                  </a:cubicBezTo>
                  <a:cubicBezTo>
                    <a:pt x="31" y="76"/>
                    <a:pt x="41" y="140"/>
                    <a:pt x="117" y="147"/>
                  </a:cubicBezTo>
                  <a:cubicBezTo>
                    <a:pt x="105" y="121"/>
                    <a:pt x="72" y="102"/>
                    <a:pt x="72" y="57"/>
                  </a:cubicBezTo>
                  <a:lnTo>
                    <a:pt x="72" y="57"/>
                  </a:lnTo>
                  <a:cubicBezTo>
                    <a:pt x="94" y="65"/>
                    <a:pt x="117" y="68"/>
                    <a:pt x="136" y="68"/>
                  </a:cubicBezTo>
                  <a:cubicBezTo>
                    <a:pt x="150" y="68"/>
                    <a:pt x="162" y="68"/>
                    <a:pt x="176" y="65"/>
                  </a:cubicBezTo>
                  <a:cubicBezTo>
                    <a:pt x="198" y="57"/>
                    <a:pt x="232" y="61"/>
                    <a:pt x="232" y="20"/>
                  </a:cubicBezTo>
                  <a:cubicBezTo>
                    <a:pt x="232" y="16"/>
                    <a:pt x="232" y="12"/>
                    <a:pt x="229" y="9"/>
                  </a:cubicBezTo>
                  <a:cubicBezTo>
                    <a:pt x="225" y="5"/>
                    <a:pt x="217"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11"/>
            <p:cNvSpPr/>
            <p:nvPr/>
          </p:nvSpPr>
          <p:spPr>
            <a:xfrm>
              <a:off x="-2151324" y="-1077288"/>
              <a:ext cx="4536" cy="5061"/>
            </a:xfrm>
            <a:custGeom>
              <a:avLst/>
              <a:gdLst/>
              <a:ahLst/>
              <a:cxnLst/>
              <a:rect l="l" t="t" r="r" b="b"/>
              <a:pathLst>
                <a:path w="95" h="106" extrusionOk="0">
                  <a:moveTo>
                    <a:pt x="49" y="1"/>
                  </a:moveTo>
                  <a:cubicBezTo>
                    <a:pt x="38" y="1"/>
                    <a:pt x="30" y="5"/>
                    <a:pt x="27" y="16"/>
                  </a:cubicBezTo>
                  <a:cubicBezTo>
                    <a:pt x="20" y="38"/>
                    <a:pt x="1" y="64"/>
                    <a:pt x="23" y="87"/>
                  </a:cubicBezTo>
                  <a:cubicBezTo>
                    <a:pt x="34" y="102"/>
                    <a:pt x="53" y="106"/>
                    <a:pt x="68" y="106"/>
                  </a:cubicBezTo>
                  <a:lnTo>
                    <a:pt x="87" y="106"/>
                  </a:lnTo>
                  <a:cubicBezTo>
                    <a:pt x="87" y="90"/>
                    <a:pt x="82" y="76"/>
                    <a:pt x="87" y="61"/>
                  </a:cubicBezTo>
                  <a:cubicBezTo>
                    <a:pt x="94" y="35"/>
                    <a:pt x="87" y="16"/>
                    <a:pt x="65" y="5"/>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11"/>
            <p:cNvSpPr/>
            <p:nvPr/>
          </p:nvSpPr>
          <p:spPr>
            <a:xfrm>
              <a:off x="-2366056" y="-1029108"/>
              <a:ext cx="9168" cy="10409"/>
            </a:xfrm>
            <a:custGeom>
              <a:avLst/>
              <a:gdLst/>
              <a:ahLst/>
              <a:cxnLst/>
              <a:rect l="l" t="t" r="r" b="b"/>
              <a:pathLst>
                <a:path w="192" h="218" extrusionOk="0">
                  <a:moveTo>
                    <a:pt x="49" y="1"/>
                  </a:moveTo>
                  <a:cubicBezTo>
                    <a:pt x="42" y="1"/>
                    <a:pt x="31" y="16"/>
                    <a:pt x="23" y="28"/>
                  </a:cubicBezTo>
                  <a:cubicBezTo>
                    <a:pt x="8" y="50"/>
                    <a:pt x="26" y="80"/>
                    <a:pt x="0" y="99"/>
                  </a:cubicBezTo>
                  <a:cubicBezTo>
                    <a:pt x="8" y="166"/>
                    <a:pt x="31" y="218"/>
                    <a:pt x="105" y="218"/>
                  </a:cubicBezTo>
                  <a:lnTo>
                    <a:pt x="116" y="218"/>
                  </a:lnTo>
                  <a:cubicBezTo>
                    <a:pt x="157" y="192"/>
                    <a:pt x="192" y="166"/>
                    <a:pt x="169" y="109"/>
                  </a:cubicBezTo>
                  <a:cubicBezTo>
                    <a:pt x="147" y="54"/>
                    <a:pt x="94" y="3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11"/>
            <p:cNvSpPr/>
            <p:nvPr/>
          </p:nvSpPr>
          <p:spPr>
            <a:xfrm>
              <a:off x="-2366963" y="-1031018"/>
              <a:ext cx="11651" cy="12510"/>
            </a:xfrm>
            <a:custGeom>
              <a:avLst/>
              <a:gdLst/>
              <a:ahLst/>
              <a:cxnLst/>
              <a:rect l="l" t="t" r="r" b="b"/>
              <a:pathLst>
                <a:path w="244" h="262" extrusionOk="0">
                  <a:moveTo>
                    <a:pt x="64" y="0"/>
                  </a:moveTo>
                  <a:cubicBezTo>
                    <a:pt x="42" y="0"/>
                    <a:pt x="27" y="23"/>
                    <a:pt x="12" y="49"/>
                  </a:cubicBezTo>
                  <a:cubicBezTo>
                    <a:pt x="1" y="79"/>
                    <a:pt x="16" y="108"/>
                    <a:pt x="19" y="139"/>
                  </a:cubicBezTo>
                  <a:cubicBezTo>
                    <a:pt x="45" y="120"/>
                    <a:pt x="27" y="90"/>
                    <a:pt x="42" y="68"/>
                  </a:cubicBezTo>
                  <a:cubicBezTo>
                    <a:pt x="50" y="56"/>
                    <a:pt x="61" y="41"/>
                    <a:pt x="68" y="41"/>
                  </a:cubicBezTo>
                  <a:lnTo>
                    <a:pt x="76" y="41"/>
                  </a:lnTo>
                  <a:cubicBezTo>
                    <a:pt x="113" y="75"/>
                    <a:pt x="166" y="94"/>
                    <a:pt x="188" y="149"/>
                  </a:cubicBezTo>
                  <a:cubicBezTo>
                    <a:pt x="211" y="206"/>
                    <a:pt x="176" y="232"/>
                    <a:pt x="135" y="258"/>
                  </a:cubicBezTo>
                  <a:cubicBezTo>
                    <a:pt x="147" y="262"/>
                    <a:pt x="158" y="262"/>
                    <a:pt x="169" y="262"/>
                  </a:cubicBezTo>
                  <a:cubicBezTo>
                    <a:pt x="211" y="262"/>
                    <a:pt x="244" y="243"/>
                    <a:pt x="233" y="191"/>
                  </a:cubicBezTo>
                  <a:cubicBezTo>
                    <a:pt x="221" y="116"/>
                    <a:pt x="166" y="56"/>
                    <a:pt x="102" y="15"/>
                  </a:cubicBezTo>
                  <a:cubicBezTo>
                    <a:pt x="87" y="8"/>
                    <a:pt x="76"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11"/>
            <p:cNvSpPr/>
            <p:nvPr/>
          </p:nvSpPr>
          <p:spPr>
            <a:xfrm>
              <a:off x="-2174865" y="-1223785"/>
              <a:ext cx="17190" cy="16951"/>
            </a:xfrm>
            <a:custGeom>
              <a:avLst/>
              <a:gdLst/>
              <a:ahLst/>
              <a:cxnLst/>
              <a:rect l="l" t="t" r="r" b="b"/>
              <a:pathLst>
                <a:path w="360" h="355" extrusionOk="0">
                  <a:moveTo>
                    <a:pt x="217" y="4"/>
                  </a:moveTo>
                  <a:lnTo>
                    <a:pt x="217" y="4"/>
                  </a:lnTo>
                  <a:cubicBezTo>
                    <a:pt x="228" y="49"/>
                    <a:pt x="187" y="59"/>
                    <a:pt x="161" y="90"/>
                  </a:cubicBezTo>
                  <a:cubicBezTo>
                    <a:pt x="139" y="23"/>
                    <a:pt x="176" y="11"/>
                    <a:pt x="217" y="4"/>
                  </a:cubicBezTo>
                  <a:close/>
                  <a:moveTo>
                    <a:pt x="176" y="0"/>
                  </a:moveTo>
                  <a:cubicBezTo>
                    <a:pt x="68" y="0"/>
                    <a:pt x="0" y="94"/>
                    <a:pt x="30" y="220"/>
                  </a:cubicBezTo>
                  <a:cubicBezTo>
                    <a:pt x="52" y="314"/>
                    <a:pt x="78" y="355"/>
                    <a:pt x="131" y="355"/>
                  </a:cubicBezTo>
                  <a:cubicBezTo>
                    <a:pt x="161" y="355"/>
                    <a:pt x="199" y="340"/>
                    <a:pt x="254" y="314"/>
                  </a:cubicBezTo>
                  <a:cubicBezTo>
                    <a:pt x="277" y="303"/>
                    <a:pt x="306" y="303"/>
                    <a:pt x="318" y="269"/>
                  </a:cubicBezTo>
                  <a:lnTo>
                    <a:pt x="292" y="269"/>
                  </a:lnTo>
                  <a:cubicBezTo>
                    <a:pt x="266" y="269"/>
                    <a:pt x="239" y="265"/>
                    <a:pt x="261" y="220"/>
                  </a:cubicBezTo>
                  <a:cubicBezTo>
                    <a:pt x="273" y="194"/>
                    <a:pt x="251" y="164"/>
                    <a:pt x="280" y="138"/>
                  </a:cubicBezTo>
                  <a:cubicBezTo>
                    <a:pt x="306" y="183"/>
                    <a:pt x="303" y="228"/>
                    <a:pt x="318" y="269"/>
                  </a:cubicBezTo>
                  <a:cubicBezTo>
                    <a:pt x="337" y="254"/>
                    <a:pt x="359" y="228"/>
                    <a:pt x="344" y="206"/>
                  </a:cubicBezTo>
                  <a:cubicBezTo>
                    <a:pt x="314" y="172"/>
                    <a:pt x="340" y="135"/>
                    <a:pt x="329" y="101"/>
                  </a:cubicBezTo>
                  <a:cubicBezTo>
                    <a:pt x="280" y="82"/>
                    <a:pt x="277" y="11"/>
                    <a:pt x="217" y="4"/>
                  </a:cubicBezTo>
                  <a:cubicBezTo>
                    <a:pt x="202" y="4"/>
                    <a:pt x="191" y="0"/>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11"/>
            <p:cNvSpPr/>
            <p:nvPr/>
          </p:nvSpPr>
          <p:spPr>
            <a:xfrm>
              <a:off x="-2188617" y="-1213662"/>
              <a:ext cx="13800" cy="14707"/>
            </a:xfrm>
            <a:custGeom>
              <a:avLst/>
              <a:gdLst/>
              <a:ahLst/>
              <a:cxnLst/>
              <a:rect l="l" t="t" r="r" b="b"/>
              <a:pathLst>
                <a:path w="289" h="308" extrusionOk="0">
                  <a:moveTo>
                    <a:pt x="221" y="1"/>
                  </a:moveTo>
                  <a:cubicBezTo>
                    <a:pt x="206" y="1"/>
                    <a:pt x="191" y="8"/>
                    <a:pt x="176" y="16"/>
                  </a:cubicBezTo>
                  <a:cubicBezTo>
                    <a:pt x="161" y="23"/>
                    <a:pt x="146" y="31"/>
                    <a:pt x="131" y="31"/>
                  </a:cubicBezTo>
                  <a:lnTo>
                    <a:pt x="128" y="31"/>
                  </a:lnTo>
                  <a:cubicBezTo>
                    <a:pt x="123" y="91"/>
                    <a:pt x="101" y="143"/>
                    <a:pt x="49" y="180"/>
                  </a:cubicBezTo>
                  <a:cubicBezTo>
                    <a:pt x="23" y="196"/>
                    <a:pt x="4" y="210"/>
                    <a:pt x="0" y="240"/>
                  </a:cubicBezTo>
                  <a:cubicBezTo>
                    <a:pt x="11" y="251"/>
                    <a:pt x="30" y="251"/>
                    <a:pt x="45" y="251"/>
                  </a:cubicBezTo>
                  <a:lnTo>
                    <a:pt x="83" y="251"/>
                  </a:lnTo>
                  <a:cubicBezTo>
                    <a:pt x="113" y="251"/>
                    <a:pt x="142" y="259"/>
                    <a:pt x="154" y="308"/>
                  </a:cubicBezTo>
                  <a:cubicBezTo>
                    <a:pt x="195" y="304"/>
                    <a:pt x="195" y="266"/>
                    <a:pt x="206" y="240"/>
                  </a:cubicBezTo>
                  <a:cubicBezTo>
                    <a:pt x="213" y="229"/>
                    <a:pt x="218" y="206"/>
                    <a:pt x="228" y="206"/>
                  </a:cubicBezTo>
                  <a:cubicBezTo>
                    <a:pt x="232" y="206"/>
                    <a:pt x="235" y="206"/>
                    <a:pt x="244" y="210"/>
                  </a:cubicBezTo>
                  <a:cubicBezTo>
                    <a:pt x="254" y="218"/>
                    <a:pt x="262" y="222"/>
                    <a:pt x="270" y="222"/>
                  </a:cubicBezTo>
                  <a:cubicBezTo>
                    <a:pt x="288" y="222"/>
                    <a:pt x="285" y="192"/>
                    <a:pt x="288" y="177"/>
                  </a:cubicBezTo>
                  <a:cubicBezTo>
                    <a:pt x="288" y="120"/>
                    <a:pt x="288" y="57"/>
                    <a:pt x="251" y="16"/>
                  </a:cubicBezTo>
                  <a:cubicBezTo>
                    <a:pt x="240" y="5"/>
                    <a:pt x="232"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11"/>
            <p:cNvSpPr/>
            <p:nvPr/>
          </p:nvSpPr>
          <p:spPr>
            <a:xfrm>
              <a:off x="-2126160" y="-1112241"/>
              <a:ext cx="15614" cy="23780"/>
            </a:xfrm>
            <a:custGeom>
              <a:avLst/>
              <a:gdLst/>
              <a:ahLst/>
              <a:cxnLst/>
              <a:rect l="l" t="t" r="r" b="b"/>
              <a:pathLst>
                <a:path w="327" h="498" extrusionOk="0">
                  <a:moveTo>
                    <a:pt x="188" y="0"/>
                  </a:moveTo>
                  <a:cubicBezTo>
                    <a:pt x="183" y="0"/>
                    <a:pt x="183" y="0"/>
                    <a:pt x="183" y="4"/>
                  </a:cubicBezTo>
                  <a:cubicBezTo>
                    <a:pt x="183" y="87"/>
                    <a:pt x="94" y="60"/>
                    <a:pt x="61" y="101"/>
                  </a:cubicBezTo>
                  <a:cubicBezTo>
                    <a:pt x="42" y="123"/>
                    <a:pt x="38" y="154"/>
                    <a:pt x="19" y="172"/>
                  </a:cubicBezTo>
                  <a:cubicBezTo>
                    <a:pt x="16" y="180"/>
                    <a:pt x="9" y="183"/>
                    <a:pt x="0" y="187"/>
                  </a:cubicBezTo>
                  <a:cubicBezTo>
                    <a:pt x="0" y="370"/>
                    <a:pt x="102" y="494"/>
                    <a:pt x="225" y="497"/>
                  </a:cubicBezTo>
                  <a:cubicBezTo>
                    <a:pt x="228" y="494"/>
                    <a:pt x="233" y="486"/>
                    <a:pt x="236" y="482"/>
                  </a:cubicBezTo>
                  <a:cubicBezTo>
                    <a:pt x="251" y="460"/>
                    <a:pt x="273" y="441"/>
                    <a:pt x="266" y="408"/>
                  </a:cubicBezTo>
                  <a:cubicBezTo>
                    <a:pt x="262" y="404"/>
                    <a:pt x="259" y="404"/>
                    <a:pt x="255" y="404"/>
                  </a:cubicBezTo>
                  <a:cubicBezTo>
                    <a:pt x="247" y="404"/>
                    <a:pt x="244" y="411"/>
                    <a:pt x="236" y="411"/>
                  </a:cubicBezTo>
                  <a:lnTo>
                    <a:pt x="225" y="411"/>
                  </a:lnTo>
                  <a:cubicBezTo>
                    <a:pt x="169" y="411"/>
                    <a:pt x="87" y="340"/>
                    <a:pt x="113" y="322"/>
                  </a:cubicBezTo>
                  <a:cubicBezTo>
                    <a:pt x="154" y="299"/>
                    <a:pt x="150" y="221"/>
                    <a:pt x="202" y="221"/>
                  </a:cubicBezTo>
                  <a:cubicBezTo>
                    <a:pt x="214" y="221"/>
                    <a:pt x="225" y="225"/>
                    <a:pt x="240" y="228"/>
                  </a:cubicBezTo>
                  <a:cubicBezTo>
                    <a:pt x="244" y="232"/>
                    <a:pt x="247" y="232"/>
                    <a:pt x="251" y="232"/>
                  </a:cubicBezTo>
                  <a:cubicBezTo>
                    <a:pt x="266" y="232"/>
                    <a:pt x="281" y="225"/>
                    <a:pt x="281" y="206"/>
                  </a:cubicBezTo>
                  <a:cubicBezTo>
                    <a:pt x="281" y="183"/>
                    <a:pt x="259" y="172"/>
                    <a:pt x="240" y="168"/>
                  </a:cubicBezTo>
                  <a:cubicBezTo>
                    <a:pt x="210" y="165"/>
                    <a:pt x="176" y="168"/>
                    <a:pt x="188" y="120"/>
                  </a:cubicBezTo>
                  <a:lnTo>
                    <a:pt x="188" y="120"/>
                  </a:lnTo>
                  <a:cubicBezTo>
                    <a:pt x="210" y="123"/>
                    <a:pt x="228" y="127"/>
                    <a:pt x="244" y="127"/>
                  </a:cubicBezTo>
                  <a:cubicBezTo>
                    <a:pt x="288" y="127"/>
                    <a:pt x="300" y="101"/>
                    <a:pt x="326" y="11"/>
                  </a:cubicBezTo>
                  <a:lnTo>
                    <a:pt x="314" y="11"/>
                  </a:lnTo>
                  <a:cubicBezTo>
                    <a:pt x="304" y="11"/>
                    <a:pt x="292" y="11"/>
                    <a:pt x="281" y="15"/>
                  </a:cubicBezTo>
                  <a:cubicBezTo>
                    <a:pt x="270" y="19"/>
                    <a:pt x="259" y="19"/>
                    <a:pt x="247" y="19"/>
                  </a:cubicBezTo>
                  <a:cubicBezTo>
                    <a:pt x="236" y="19"/>
                    <a:pt x="221" y="19"/>
                    <a:pt x="210" y="11"/>
                  </a:cubicBezTo>
                  <a:cubicBezTo>
                    <a:pt x="206" y="8"/>
                    <a:pt x="192" y="0"/>
                    <a:pt x="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11"/>
            <p:cNvSpPr/>
            <p:nvPr/>
          </p:nvSpPr>
          <p:spPr>
            <a:xfrm>
              <a:off x="-2312146" y="-870053"/>
              <a:ext cx="5587" cy="13275"/>
            </a:xfrm>
            <a:custGeom>
              <a:avLst/>
              <a:gdLst/>
              <a:ahLst/>
              <a:cxnLst/>
              <a:rect l="l" t="t" r="r" b="b"/>
              <a:pathLst>
                <a:path w="117" h="278" extrusionOk="0">
                  <a:moveTo>
                    <a:pt x="1" y="1"/>
                  </a:moveTo>
                  <a:lnTo>
                    <a:pt x="1" y="5"/>
                  </a:lnTo>
                  <a:cubicBezTo>
                    <a:pt x="98" y="98"/>
                    <a:pt x="98" y="173"/>
                    <a:pt x="1" y="263"/>
                  </a:cubicBezTo>
                  <a:cubicBezTo>
                    <a:pt x="15" y="274"/>
                    <a:pt x="27" y="277"/>
                    <a:pt x="38" y="277"/>
                  </a:cubicBezTo>
                  <a:cubicBezTo>
                    <a:pt x="60" y="277"/>
                    <a:pt x="75" y="258"/>
                    <a:pt x="83" y="229"/>
                  </a:cubicBezTo>
                  <a:cubicBezTo>
                    <a:pt x="94" y="199"/>
                    <a:pt x="94" y="169"/>
                    <a:pt x="101" y="139"/>
                  </a:cubicBezTo>
                  <a:cubicBezTo>
                    <a:pt x="117" y="46"/>
                    <a:pt x="105" y="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11"/>
            <p:cNvSpPr/>
            <p:nvPr/>
          </p:nvSpPr>
          <p:spPr>
            <a:xfrm>
              <a:off x="-2321076" y="-863941"/>
              <a:ext cx="8977" cy="6828"/>
            </a:xfrm>
            <a:custGeom>
              <a:avLst/>
              <a:gdLst/>
              <a:ahLst/>
              <a:cxnLst/>
              <a:rect l="l" t="t" r="r" b="b"/>
              <a:pathLst>
                <a:path w="188" h="143" extrusionOk="0">
                  <a:moveTo>
                    <a:pt x="19" y="0"/>
                  </a:moveTo>
                  <a:cubicBezTo>
                    <a:pt x="0" y="104"/>
                    <a:pt x="23" y="142"/>
                    <a:pt x="109" y="142"/>
                  </a:cubicBezTo>
                  <a:cubicBezTo>
                    <a:pt x="128" y="142"/>
                    <a:pt x="157" y="142"/>
                    <a:pt x="188" y="135"/>
                  </a:cubicBezTo>
                  <a:cubicBezTo>
                    <a:pt x="109" y="123"/>
                    <a:pt x="23" y="1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11"/>
            <p:cNvSpPr/>
            <p:nvPr/>
          </p:nvSpPr>
          <p:spPr>
            <a:xfrm>
              <a:off x="-2320168" y="-870196"/>
              <a:ext cx="8070" cy="6303"/>
            </a:xfrm>
            <a:custGeom>
              <a:avLst/>
              <a:gdLst/>
              <a:ahLst/>
              <a:cxnLst/>
              <a:rect l="l" t="t" r="r" b="b"/>
              <a:pathLst>
                <a:path w="169" h="132" extrusionOk="0">
                  <a:moveTo>
                    <a:pt x="124" y="0"/>
                  </a:moveTo>
                  <a:cubicBezTo>
                    <a:pt x="57" y="0"/>
                    <a:pt x="26" y="37"/>
                    <a:pt x="0" y="131"/>
                  </a:cubicBezTo>
                  <a:lnTo>
                    <a:pt x="4" y="131"/>
                  </a:lnTo>
                  <a:cubicBezTo>
                    <a:pt x="49" y="78"/>
                    <a:pt x="86" y="15"/>
                    <a:pt x="169" y="8"/>
                  </a:cubicBezTo>
                  <a:lnTo>
                    <a:pt x="169" y="4"/>
                  </a:lnTo>
                  <a:cubicBezTo>
                    <a:pt x="154" y="4"/>
                    <a:pt x="13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11"/>
            <p:cNvSpPr/>
            <p:nvPr/>
          </p:nvSpPr>
          <p:spPr>
            <a:xfrm>
              <a:off x="-2324132" y="-513743"/>
              <a:ext cx="15041" cy="14659"/>
            </a:xfrm>
            <a:custGeom>
              <a:avLst/>
              <a:gdLst/>
              <a:ahLst/>
              <a:cxnLst/>
              <a:rect l="l" t="t" r="r" b="b"/>
              <a:pathLst>
                <a:path w="315" h="307" extrusionOk="0">
                  <a:moveTo>
                    <a:pt x="125" y="1"/>
                  </a:moveTo>
                  <a:cubicBezTo>
                    <a:pt x="102" y="1"/>
                    <a:pt x="76" y="11"/>
                    <a:pt x="57" y="34"/>
                  </a:cubicBezTo>
                  <a:cubicBezTo>
                    <a:pt x="28" y="68"/>
                    <a:pt x="1" y="116"/>
                    <a:pt x="9" y="168"/>
                  </a:cubicBezTo>
                  <a:cubicBezTo>
                    <a:pt x="23" y="165"/>
                    <a:pt x="38" y="161"/>
                    <a:pt x="50" y="161"/>
                  </a:cubicBezTo>
                  <a:lnTo>
                    <a:pt x="54" y="161"/>
                  </a:lnTo>
                  <a:cubicBezTo>
                    <a:pt x="80" y="165"/>
                    <a:pt x="102" y="176"/>
                    <a:pt x="99" y="202"/>
                  </a:cubicBezTo>
                  <a:cubicBezTo>
                    <a:pt x="99" y="228"/>
                    <a:pt x="64" y="225"/>
                    <a:pt x="46" y="232"/>
                  </a:cubicBezTo>
                  <a:cubicBezTo>
                    <a:pt x="83" y="281"/>
                    <a:pt x="128" y="307"/>
                    <a:pt x="180" y="307"/>
                  </a:cubicBezTo>
                  <a:cubicBezTo>
                    <a:pt x="207" y="307"/>
                    <a:pt x="237" y="299"/>
                    <a:pt x="266" y="284"/>
                  </a:cubicBezTo>
                  <a:cubicBezTo>
                    <a:pt x="285" y="247"/>
                    <a:pt x="282" y="202"/>
                    <a:pt x="297" y="165"/>
                  </a:cubicBezTo>
                  <a:cubicBezTo>
                    <a:pt x="315" y="98"/>
                    <a:pt x="259" y="63"/>
                    <a:pt x="214" y="34"/>
                  </a:cubicBezTo>
                  <a:cubicBezTo>
                    <a:pt x="185" y="15"/>
                    <a:pt x="154" y="1"/>
                    <a:pt x="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11"/>
            <p:cNvSpPr/>
            <p:nvPr/>
          </p:nvSpPr>
          <p:spPr>
            <a:xfrm>
              <a:off x="-2323750" y="-506055"/>
              <a:ext cx="4536" cy="3438"/>
            </a:xfrm>
            <a:custGeom>
              <a:avLst/>
              <a:gdLst/>
              <a:ahLst/>
              <a:cxnLst/>
              <a:rect l="l" t="t" r="r" b="b"/>
              <a:pathLst>
                <a:path w="95" h="72" extrusionOk="0">
                  <a:moveTo>
                    <a:pt x="42" y="0"/>
                  </a:moveTo>
                  <a:cubicBezTo>
                    <a:pt x="30" y="0"/>
                    <a:pt x="15" y="4"/>
                    <a:pt x="1" y="7"/>
                  </a:cubicBezTo>
                  <a:cubicBezTo>
                    <a:pt x="4" y="33"/>
                    <a:pt x="23" y="49"/>
                    <a:pt x="38" y="71"/>
                  </a:cubicBezTo>
                  <a:cubicBezTo>
                    <a:pt x="56" y="64"/>
                    <a:pt x="91" y="67"/>
                    <a:pt x="91" y="41"/>
                  </a:cubicBezTo>
                  <a:cubicBezTo>
                    <a:pt x="94" y="15"/>
                    <a:pt x="72"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11"/>
            <p:cNvSpPr/>
            <p:nvPr/>
          </p:nvSpPr>
          <p:spPr>
            <a:xfrm>
              <a:off x="-2645203" y="-733106"/>
              <a:ext cx="7879" cy="5921"/>
            </a:xfrm>
            <a:custGeom>
              <a:avLst/>
              <a:gdLst/>
              <a:ahLst/>
              <a:cxnLst/>
              <a:rect l="l" t="t" r="r" b="b"/>
              <a:pathLst>
                <a:path w="165" h="124" extrusionOk="0">
                  <a:moveTo>
                    <a:pt x="108" y="0"/>
                  </a:moveTo>
                  <a:cubicBezTo>
                    <a:pt x="94" y="0"/>
                    <a:pt x="82" y="4"/>
                    <a:pt x="71" y="7"/>
                  </a:cubicBezTo>
                  <a:cubicBezTo>
                    <a:pt x="56" y="7"/>
                    <a:pt x="45" y="11"/>
                    <a:pt x="34" y="11"/>
                  </a:cubicBezTo>
                  <a:cubicBezTo>
                    <a:pt x="23" y="11"/>
                    <a:pt x="15" y="11"/>
                    <a:pt x="4" y="4"/>
                  </a:cubicBezTo>
                  <a:lnTo>
                    <a:pt x="4" y="4"/>
                  </a:lnTo>
                  <a:cubicBezTo>
                    <a:pt x="1" y="56"/>
                    <a:pt x="45" y="78"/>
                    <a:pt x="71" y="112"/>
                  </a:cubicBezTo>
                  <a:cubicBezTo>
                    <a:pt x="79" y="109"/>
                    <a:pt x="82" y="109"/>
                    <a:pt x="86" y="109"/>
                  </a:cubicBezTo>
                  <a:cubicBezTo>
                    <a:pt x="97" y="109"/>
                    <a:pt x="108" y="112"/>
                    <a:pt x="116" y="116"/>
                  </a:cubicBezTo>
                  <a:cubicBezTo>
                    <a:pt x="127" y="120"/>
                    <a:pt x="139" y="123"/>
                    <a:pt x="146" y="123"/>
                  </a:cubicBezTo>
                  <a:cubicBezTo>
                    <a:pt x="153" y="123"/>
                    <a:pt x="161" y="123"/>
                    <a:pt x="165" y="120"/>
                  </a:cubicBezTo>
                  <a:cubicBezTo>
                    <a:pt x="161" y="86"/>
                    <a:pt x="158" y="52"/>
                    <a:pt x="153" y="19"/>
                  </a:cubicBezTo>
                  <a:cubicBezTo>
                    <a:pt x="139" y="4"/>
                    <a:pt x="124"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11"/>
            <p:cNvSpPr/>
            <p:nvPr/>
          </p:nvSpPr>
          <p:spPr>
            <a:xfrm>
              <a:off x="-2648975" y="-720070"/>
              <a:ext cx="4679" cy="3247"/>
            </a:xfrm>
            <a:custGeom>
              <a:avLst/>
              <a:gdLst/>
              <a:ahLst/>
              <a:cxnLst/>
              <a:rect l="l" t="t" r="r" b="b"/>
              <a:pathLst>
                <a:path w="98" h="68" extrusionOk="0">
                  <a:moveTo>
                    <a:pt x="68" y="0"/>
                  </a:moveTo>
                  <a:cubicBezTo>
                    <a:pt x="57" y="0"/>
                    <a:pt x="42" y="11"/>
                    <a:pt x="30" y="19"/>
                  </a:cubicBezTo>
                  <a:cubicBezTo>
                    <a:pt x="23" y="26"/>
                    <a:pt x="12" y="26"/>
                    <a:pt x="1" y="33"/>
                  </a:cubicBezTo>
                  <a:cubicBezTo>
                    <a:pt x="1" y="33"/>
                    <a:pt x="4" y="33"/>
                    <a:pt x="8" y="38"/>
                  </a:cubicBezTo>
                  <a:cubicBezTo>
                    <a:pt x="23" y="48"/>
                    <a:pt x="38" y="56"/>
                    <a:pt x="53" y="67"/>
                  </a:cubicBezTo>
                  <a:cubicBezTo>
                    <a:pt x="80" y="60"/>
                    <a:pt x="98" y="52"/>
                    <a:pt x="87" y="22"/>
                  </a:cubicBezTo>
                  <a:cubicBezTo>
                    <a:pt x="80" y="7"/>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11"/>
            <p:cNvSpPr/>
            <p:nvPr/>
          </p:nvSpPr>
          <p:spPr>
            <a:xfrm>
              <a:off x="-2339268" y="-991052"/>
              <a:ext cx="13800" cy="15041"/>
            </a:xfrm>
            <a:custGeom>
              <a:avLst/>
              <a:gdLst/>
              <a:ahLst/>
              <a:cxnLst/>
              <a:rect l="l" t="t" r="r" b="b"/>
              <a:pathLst>
                <a:path w="289" h="315" extrusionOk="0">
                  <a:moveTo>
                    <a:pt x="112" y="1"/>
                  </a:moveTo>
                  <a:lnTo>
                    <a:pt x="112" y="1"/>
                  </a:lnTo>
                  <a:cubicBezTo>
                    <a:pt x="53" y="8"/>
                    <a:pt x="0" y="94"/>
                    <a:pt x="34" y="146"/>
                  </a:cubicBezTo>
                  <a:cubicBezTo>
                    <a:pt x="75" y="221"/>
                    <a:pt x="120" y="296"/>
                    <a:pt x="221" y="307"/>
                  </a:cubicBezTo>
                  <a:cubicBezTo>
                    <a:pt x="232" y="307"/>
                    <a:pt x="243" y="315"/>
                    <a:pt x="255" y="315"/>
                  </a:cubicBezTo>
                  <a:cubicBezTo>
                    <a:pt x="259" y="315"/>
                    <a:pt x="266" y="315"/>
                    <a:pt x="269" y="307"/>
                  </a:cubicBezTo>
                  <a:cubicBezTo>
                    <a:pt x="285" y="285"/>
                    <a:pt x="288" y="258"/>
                    <a:pt x="269" y="244"/>
                  </a:cubicBezTo>
                  <a:cubicBezTo>
                    <a:pt x="228" y="213"/>
                    <a:pt x="214" y="173"/>
                    <a:pt x="210" y="123"/>
                  </a:cubicBezTo>
                  <a:cubicBezTo>
                    <a:pt x="176" y="161"/>
                    <a:pt x="128" y="161"/>
                    <a:pt x="83" y="184"/>
                  </a:cubicBezTo>
                  <a:cubicBezTo>
                    <a:pt x="57" y="113"/>
                    <a:pt x="57" y="53"/>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11"/>
            <p:cNvSpPr/>
            <p:nvPr/>
          </p:nvSpPr>
          <p:spPr>
            <a:xfrm>
              <a:off x="-2336594" y="-991052"/>
              <a:ext cx="7879" cy="8786"/>
            </a:xfrm>
            <a:custGeom>
              <a:avLst/>
              <a:gdLst/>
              <a:ahLst/>
              <a:cxnLst/>
              <a:rect l="l" t="t" r="r" b="b"/>
              <a:pathLst>
                <a:path w="165" h="184" extrusionOk="0">
                  <a:moveTo>
                    <a:pt x="56" y="1"/>
                  </a:moveTo>
                  <a:cubicBezTo>
                    <a:pt x="1" y="53"/>
                    <a:pt x="1" y="113"/>
                    <a:pt x="27" y="184"/>
                  </a:cubicBezTo>
                  <a:cubicBezTo>
                    <a:pt x="72" y="161"/>
                    <a:pt x="120" y="161"/>
                    <a:pt x="154" y="123"/>
                  </a:cubicBezTo>
                  <a:cubicBezTo>
                    <a:pt x="165" y="45"/>
                    <a:pt x="150" y="23"/>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11"/>
            <p:cNvSpPr/>
            <p:nvPr/>
          </p:nvSpPr>
          <p:spPr>
            <a:xfrm>
              <a:off x="-2460649" y="-741701"/>
              <a:ext cx="9120" cy="10410"/>
            </a:xfrm>
            <a:custGeom>
              <a:avLst/>
              <a:gdLst/>
              <a:ahLst/>
              <a:cxnLst/>
              <a:rect l="l" t="t" r="r" b="b"/>
              <a:pathLst>
                <a:path w="191" h="218" extrusionOk="0">
                  <a:moveTo>
                    <a:pt x="4" y="1"/>
                  </a:moveTo>
                  <a:cubicBezTo>
                    <a:pt x="1" y="8"/>
                    <a:pt x="1" y="15"/>
                    <a:pt x="4" y="23"/>
                  </a:cubicBezTo>
                  <a:cubicBezTo>
                    <a:pt x="101" y="53"/>
                    <a:pt x="97" y="139"/>
                    <a:pt x="113" y="217"/>
                  </a:cubicBezTo>
                  <a:cubicBezTo>
                    <a:pt x="131" y="191"/>
                    <a:pt x="176" y="191"/>
                    <a:pt x="191" y="158"/>
                  </a:cubicBezTo>
                  <a:cubicBezTo>
                    <a:pt x="165" y="143"/>
                    <a:pt x="135" y="143"/>
                    <a:pt x="128" y="105"/>
                  </a:cubicBezTo>
                  <a:cubicBezTo>
                    <a:pt x="116" y="30"/>
                    <a:pt x="87" y="8"/>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11"/>
            <p:cNvSpPr/>
            <p:nvPr/>
          </p:nvSpPr>
          <p:spPr>
            <a:xfrm>
              <a:off x="-2461556" y="-740603"/>
              <a:ext cx="6303" cy="9311"/>
            </a:xfrm>
            <a:custGeom>
              <a:avLst/>
              <a:gdLst/>
              <a:ahLst/>
              <a:cxnLst/>
              <a:rect l="l" t="t" r="r" b="b"/>
              <a:pathLst>
                <a:path w="132" h="195" extrusionOk="0">
                  <a:moveTo>
                    <a:pt x="23" y="0"/>
                  </a:moveTo>
                  <a:cubicBezTo>
                    <a:pt x="16" y="0"/>
                    <a:pt x="8" y="4"/>
                    <a:pt x="1" y="4"/>
                  </a:cubicBezTo>
                  <a:cubicBezTo>
                    <a:pt x="8" y="59"/>
                    <a:pt x="53" y="104"/>
                    <a:pt x="57" y="161"/>
                  </a:cubicBezTo>
                  <a:cubicBezTo>
                    <a:pt x="80" y="172"/>
                    <a:pt x="106" y="183"/>
                    <a:pt x="132" y="194"/>
                  </a:cubicBezTo>
                  <a:cubicBezTo>
                    <a:pt x="116" y="116"/>
                    <a:pt x="120" y="3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11"/>
            <p:cNvSpPr/>
            <p:nvPr/>
          </p:nvSpPr>
          <p:spPr>
            <a:xfrm>
              <a:off x="-2457593" y="-746142"/>
              <a:ext cx="5539" cy="3772"/>
            </a:xfrm>
            <a:custGeom>
              <a:avLst/>
              <a:gdLst/>
              <a:ahLst/>
              <a:cxnLst/>
              <a:rect l="l" t="t" r="r" b="b"/>
              <a:pathLst>
                <a:path w="116" h="79" extrusionOk="0">
                  <a:moveTo>
                    <a:pt x="59" y="1"/>
                  </a:moveTo>
                  <a:cubicBezTo>
                    <a:pt x="33" y="1"/>
                    <a:pt x="19" y="23"/>
                    <a:pt x="0" y="37"/>
                  </a:cubicBezTo>
                  <a:cubicBezTo>
                    <a:pt x="15" y="63"/>
                    <a:pt x="41" y="79"/>
                    <a:pt x="64" y="79"/>
                  </a:cubicBezTo>
                  <a:cubicBezTo>
                    <a:pt x="71" y="79"/>
                    <a:pt x="78" y="79"/>
                    <a:pt x="82" y="75"/>
                  </a:cubicBezTo>
                  <a:cubicBezTo>
                    <a:pt x="116" y="49"/>
                    <a:pt x="71" y="27"/>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11"/>
            <p:cNvSpPr/>
            <p:nvPr/>
          </p:nvSpPr>
          <p:spPr>
            <a:xfrm>
              <a:off x="-2561497" y="-946644"/>
              <a:ext cx="24305" cy="25069"/>
            </a:xfrm>
            <a:custGeom>
              <a:avLst/>
              <a:gdLst/>
              <a:ahLst/>
              <a:cxnLst/>
              <a:rect l="l" t="t" r="r" b="b"/>
              <a:pathLst>
                <a:path w="509" h="525" extrusionOk="0">
                  <a:moveTo>
                    <a:pt x="446" y="1"/>
                  </a:moveTo>
                  <a:cubicBezTo>
                    <a:pt x="423" y="1"/>
                    <a:pt x="401" y="5"/>
                    <a:pt x="378" y="9"/>
                  </a:cubicBezTo>
                  <a:cubicBezTo>
                    <a:pt x="356" y="13"/>
                    <a:pt x="333" y="16"/>
                    <a:pt x="311" y="16"/>
                  </a:cubicBezTo>
                  <a:cubicBezTo>
                    <a:pt x="307" y="16"/>
                    <a:pt x="303" y="16"/>
                    <a:pt x="296" y="13"/>
                  </a:cubicBezTo>
                  <a:lnTo>
                    <a:pt x="292" y="13"/>
                  </a:lnTo>
                  <a:cubicBezTo>
                    <a:pt x="266" y="13"/>
                    <a:pt x="225" y="39"/>
                    <a:pt x="210" y="76"/>
                  </a:cubicBezTo>
                  <a:cubicBezTo>
                    <a:pt x="191" y="118"/>
                    <a:pt x="161" y="140"/>
                    <a:pt x="124" y="162"/>
                  </a:cubicBezTo>
                  <a:cubicBezTo>
                    <a:pt x="34" y="214"/>
                    <a:pt x="1" y="371"/>
                    <a:pt x="49" y="476"/>
                  </a:cubicBezTo>
                  <a:cubicBezTo>
                    <a:pt x="56" y="517"/>
                    <a:pt x="87" y="513"/>
                    <a:pt x="116" y="521"/>
                  </a:cubicBezTo>
                  <a:cubicBezTo>
                    <a:pt x="127" y="521"/>
                    <a:pt x="135" y="525"/>
                    <a:pt x="142" y="525"/>
                  </a:cubicBezTo>
                  <a:cubicBezTo>
                    <a:pt x="161" y="525"/>
                    <a:pt x="176" y="517"/>
                    <a:pt x="184" y="494"/>
                  </a:cubicBezTo>
                  <a:cubicBezTo>
                    <a:pt x="194" y="458"/>
                    <a:pt x="161" y="461"/>
                    <a:pt x="142" y="449"/>
                  </a:cubicBezTo>
                  <a:cubicBezTo>
                    <a:pt x="127" y="442"/>
                    <a:pt x="101" y="449"/>
                    <a:pt x="101" y="420"/>
                  </a:cubicBezTo>
                  <a:cubicBezTo>
                    <a:pt x="109" y="409"/>
                    <a:pt x="116" y="405"/>
                    <a:pt x="124" y="405"/>
                  </a:cubicBezTo>
                  <a:cubicBezTo>
                    <a:pt x="135" y="405"/>
                    <a:pt x="150" y="420"/>
                    <a:pt x="161" y="423"/>
                  </a:cubicBezTo>
                  <a:lnTo>
                    <a:pt x="172" y="423"/>
                  </a:lnTo>
                  <a:cubicBezTo>
                    <a:pt x="187" y="423"/>
                    <a:pt x="199" y="416"/>
                    <a:pt x="194" y="405"/>
                  </a:cubicBezTo>
                  <a:cubicBezTo>
                    <a:pt x="161" y="285"/>
                    <a:pt x="289" y="337"/>
                    <a:pt x="322" y="285"/>
                  </a:cubicBezTo>
                  <a:cubicBezTo>
                    <a:pt x="307" y="263"/>
                    <a:pt x="289" y="252"/>
                    <a:pt x="262" y="252"/>
                  </a:cubicBezTo>
                  <a:lnTo>
                    <a:pt x="244" y="252"/>
                  </a:lnTo>
                  <a:cubicBezTo>
                    <a:pt x="232" y="275"/>
                    <a:pt x="217" y="285"/>
                    <a:pt x="199" y="285"/>
                  </a:cubicBezTo>
                  <a:cubicBezTo>
                    <a:pt x="187" y="285"/>
                    <a:pt x="172" y="282"/>
                    <a:pt x="158" y="270"/>
                  </a:cubicBezTo>
                  <a:cubicBezTo>
                    <a:pt x="176" y="240"/>
                    <a:pt x="191" y="214"/>
                    <a:pt x="210" y="188"/>
                  </a:cubicBezTo>
                  <a:cubicBezTo>
                    <a:pt x="236" y="185"/>
                    <a:pt x="244" y="132"/>
                    <a:pt x="277" y="132"/>
                  </a:cubicBezTo>
                  <a:cubicBezTo>
                    <a:pt x="284" y="132"/>
                    <a:pt x="299" y="135"/>
                    <a:pt x="311" y="147"/>
                  </a:cubicBezTo>
                  <a:cubicBezTo>
                    <a:pt x="370" y="188"/>
                    <a:pt x="401" y="230"/>
                    <a:pt x="370" y="301"/>
                  </a:cubicBezTo>
                  <a:cubicBezTo>
                    <a:pt x="378" y="308"/>
                    <a:pt x="389" y="311"/>
                    <a:pt x="396" y="319"/>
                  </a:cubicBezTo>
                  <a:cubicBezTo>
                    <a:pt x="423" y="315"/>
                    <a:pt x="441" y="297"/>
                    <a:pt x="460" y="282"/>
                  </a:cubicBezTo>
                  <a:cubicBezTo>
                    <a:pt x="453" y="233"/>
                    <a:pt x="490" y="192"/>
                    <a:pt x="490" y="144"/>
                  </a:cubicBezTo>
                  <a:cubicBezTo>
                    <a:pt x="490" y="68"/>
                    <a:pt x="498" y="68"/>
                    <a:pt x="423" y="54"/>
                  </a:cubicBezTo>
                  <a:cubicBezTo>
                    <a:pt x="441" y="13"/>
                    <a:pt x="482" y="28"/>
                    <a:pt x="508" y="13"/>
                  </a:cubicBezTo>
                  <a:cubicBezTo>
                    <a:pt x="486" y="5"/>
                    <a:pt x="468"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11"/>
            <p:cNvSpPr/>
            <p:nvPr/>
          </p:nvSpPr>
          <p:spPr>
            <a:xfrm>
              <a:off x="-2557199" y="-928595"/>
              <a:ext cx="25164" cy="21488"/>
            </a:xfrm>
            <a:custGeom>
              <a:avLst/>
              <a:gdLst/>
              <a:ahLst/>
              <a:cxnLst/>
              <a:rect l="l" t="t" r="r" b="b"/>
              <a:pathLst>
                <a:path w="527" h="450" extrusionOk="0">
                  <a:moveTo>
                    <a:pt x="351" y="1"/>
                  </a:moveTo>
                  <a:lnTo>
                    <a:pt x="351" y="1"/>
                  </a:lnTo>
                  <a:cubicBezTo>
                    <a:pt x="374" y="83"/>
                    <a:pt x="273" y="154"/>
                    <a:pt x="356" y="244"/>
                  </a:cubicBezTo>
                  <a:cubicBezTo>
                    <a:pt x="322" y="233"/>
                    <a:pt x="306" y="228"/>
                    <a:pt x="292" y="228"/>
                  </a:cubicBezTo>
                  <a:cubicBezTo>
                    <a:pt x="273" y="225"/>
                    <a:pt x="254" y="218"/>
                    <a:pt x="239" y="218"/>
                  </a:cubicBezTo>
                  <a:cubicBezTo>
                    <a:pt x="232" y="218"/>
                    <a:pt x="228" y="218"/>
                    <a:pt x="225" y="221"/>
                  </a:cubicBezTo>
                  <a:cubicBezTo>
                    <a:pt x="199" y="240"/>
                    <a:pt x="172" y="251"/>
                    <a:pt x="149" y="251"/>
                  </a:cubicBezTo>
                  <a:cubicBezTo>
                    <a:pt x="97" y="251"/>
                    <a:pt x="52" y="211"/>
                    <a:pt x="0" y="166"/>
                  </a:cubicBezTo>
                  <a:lnTo>
                    <a:pt x="0" y="166"/>
                  </a:lnTo>
                  <a:cubicBezTo>
                    <a:pt x="4" y="206"/>
                    <a:pt x="8" y="233"/>
                    <a:pt x="11" y="259"/>
                  </a:cubicBezTo>
                  <a:cubicBezTo>
                    <a:pt x="94" y="394"/>
                    <a:pt x="176" y="449"/>
                    <a:pt x="311" y="449"/>
                  </a:cubicBezTo>
                  <a:cubicBezTo>
                    <a:pt x="351" y="449"/>
                    <a:pt x="396" y="446"/>
                    <a:pt x="449" y="435"/>
                  </a:cubicBezTo>
                  <a:cubicBezTo>
                    <a:pt x="441" y="427"/>
                    <a:pt x="437" y="416"/>
                    <a:pt x="434" y="404"/>
                  </a:cubicBezTo>
                  <a:cubicBezTo>
                    <a:pt x="508" y="375"/>
                    <a:pt x="479" y="292"/>
                    <a:pt x="527" y="247"/>
                  </a:cubicBezTo>
                  <a:cubicBezTo>
                    <a:pt x="482" y="225"/>
                    <a:pt x="382" y="244"/>
                    <a:pt x="468" y="154"/>
                  </a:cubicBezTo>
                  <a:cubicBezTo>
                    <a:pt x="471" y="147"/>
                    <a:pt x="479" y="128"/>
                    <a:pt x="460" y="128"/>
                  </a:cubicBezTo>
                  <a:lnTo>
                    <a:pt x="453" y="128"/>
                  </a:lnTo>
                  <a:cubicBezTo>
                    <a:pt x="366" y="128"/>
                    <a:pt x="385" y="42"/>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11"/>
            <p:cNvSpPr/>
            <p:nvPr/>
          </p:nvSpPr>
          <p:spPr>
            <a:xfrm>
              <a:off x="-2541299" y="-946978"/>
              <a:ext cx="19816" cy="16665"/>
            </a:xfrm>
            <a:custGeom>
              <a:avLst/>
              <a:gdLst/>
              <a:ahLst/>
              <a:cxnLst/>
              <a:rect l="l" t="t" r="r" b="b"/>
              <a:pathLst>
                <a:path w="415" h="349" extrusionOk="0">
                  <a:moveTo>
                    <a:pt x="198" y="1"/>
                  </a:moveTo>
                  <a:cubicBezTo>
                    <a:pt x="183" y="16"/>
                    <a:pt x="168" y="20"/>
                    <a:pt x="153" y="20"/>
                  </a:cubicBezTo>
                  <a:cubicBezTo>
                    <a:pt x="146" y="20"/>
                    <a:pt x="138" y="20"/>
                    <a:pt x="130" y="16"/>
                  </a:cubicBezTo>
                  <a:lnTo>
                    <a:pt x="108" y="16"/>
                  </a:lnTo>
                  <a:cubicBezTo>
                    <a:pt x="101" y="16"/>
                    <a:pt x="93" y="16"/>
                    <a:pt x="85" y="20"/>
                  </a:cubicBezTo>
                  <a:cubicBezTo>
                    <a:pt x="59" y="35"/>
                    <a:pt x="18" y="20"/>
                    <a:pt x="0" y="61"/>
                  </a:cubicBezTo>
                  <a:cubicBezTo>
                    <a:pt x="75" y="75"/>
                    <a:pt x="67" y="75"/>
                    <a:pt x="67" y="151"/>
                  </a:cubicBezTo>
                  <a:cubicBezTo>
                    <a:pt x="67" y="199"/>
                    <a:pt x="30" y="240"/>
                    <a:pt x="37" y="289"/>
                  </a:cubicBezTo>
                  <a:cubicBezTo>
                    <a:pt x="59" y="266"/>
                    <a:pt x="78" y="255"/>
                    <a:pt x="101" y="255"/>
                  </a:cubicBezTo>
                  <a:cubicBezTo>
                    <a:pt x="120" y="255"/>
                    <a:pt x="138" y="266"/>
                    <a:pt x="157" y="292"/>
                  </a:cubicBezTo>
                  <a:cubicBezTo>
                    <a:pt x="161" y="289"/>
                    <a:pt x="164" y="289"/>
                    <a:pt x="172" y="289"/>
                  </a:cubicBezTo>
                  <a:cubicBezTo>
                    <a:pt x="194" y="289"/>
                    <a:pt x="209" y="308"/>
                    <a:pt x="228" y="318"/>
                  </a:cubicBezTo>
                  <a:cubicBezTo>
                    <a:pt x="242" y="330"/>
                    <a:pt x="258" y="330"/>
                    <a:pt x="273" y="330"/>
                  </a:cubicBezTo>
                  <a:lnTo>
                    <a:pt x="325" y="330"/>
                  </a:lnTo>
                  <a:cubicBezTo>
                    <a:pt x="347" y="330"/>
                    <a:pt x="366" y="334"/>
                    <a:pt x="381" y="349"/>
                  </a:cubicBezTo>
                  <a:cubicBezTo>
                    <a:pt x="392" y="330"/>
                    <a:pt x="404" y="311"/>
                    <a:pt x="415" y="289"/>
                  </a:cubicBezTo>
                  <a:cubicBezTo>
                    <a:pt x="392" y="225"/>
                    <a:pt x="325" y="184"/>
                    <a:pt x="310" y="109"/>
                  </a:cubicBezTo>
                  <a:cubicBezTo>
                    <a:pt x="306" y="83"/>
                    <a:pt x="273"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11"/>
            <p:cNvSpPr/>
            <p:nvPr/>
          </p:nvSpPr>
          <p:spPr>
            <a:xfrm>
              <a:off x="-2560399" y="-933035"/>
              <a:ext cx="18384" cy="16808"/>
            </a:xfrm>
            <a:custGeom>
              <a:avLst/>
              <a:gdLst/>
              <a:ahLst/>
              <a:cxnLst/>
              <a:rect l="l" t="t" r="r" b="b"/>
              <a:pathLst>
                <a:path w="385" h="352" extrusionOk="0">
                  <a:moveTo>
                    <a:pt x="299" y="0"/>
                  </a:moveTo>
                  <a:cubicBezTo>
                    <a:pt x="266" y="52"/>
                    <a:pt x="138" y="0"/>
                    <a:pt x="171" y="120"/>
                  </a:cubicBezTo>
                  <a:cubicBezTo>
                    <a:pt x="176" y="131"/>
                    <a:pt x="164" y="138"/>
                    <a:pt x="149" y="138"/>
                  </a:cubicBezTo>
                  <a:lnTo>
                    <a:pt x="138" y="138"/>
                  </a:lnTo>
                  <a:cubicBezTo>
                    <a:pt x="127" y="135"/>
                    <a:pt x="112" y="120"/>
                    <a:pt x="101" y="120"/>
                  </a:cubicBezTo>
                  <a:cubicBezTo>
                    <a:pt x="93" y="120"/>
                    <a:pt x="86" y="124"/>
                    <a:pt x="78" y="135"/>
                  </a:cubicBezTo>
                  <a:cubicBezTo>
                    <a:pt x="78" y="164"/>
                    <a:pt x="104" y="157"/>
                    <a:pt x="119" y="164"/>
                  </a:cubicBezTo>
                  <a:cubicBezTo>
                    <a:pt x="138" y="176"/>
                    <a:pt x="171" y="173"/>
                    <a:pt x="161" y="209"/>
                  </a:cubicBezTo>
                  <a:cubicBezTo>
                    <a:pt x="153" y="232"/>
                    <a:pt x="138" y="240"/>
                    <a:pt x="119" y="240"/>
                  </a:cubicBezTo>
                  <a:cubicBezTo>
                    <a:pt x="112" y="240"/>
                    <a:pt x="104" y="236"/>
                    <a:pt x="93" y="236"/>
                  </a:cubicBezTo>
                  <a:cubicBezTo>
                    <a:pt x="64" y="228"/>
                    <a:pt x="33" y="232"/>
                    <a:pt x="26" y="191"/>
                  </a:cubicBezTo>
                  <a:lnTo>
                    <a:pt x="26" y="191"/>
                  </a:lnTo>
                  <a:cubicBezTo>
                    <a:pt x="0" y="259"/>
                    <a:pt x="45" y="304"/>
                    <a:pt x="78" y="352"/>
                  </a:cubicBezTo>
                  <a:cubicBezTo>
                    <a:pt x="75" y="326"/>
                    <a:pt x="71" y="299"/>
                    <a:pt x="67" y="259"/>
                  </a:cubicBezTo>
                  <a:lnTo>
                    <a:pt x="67" y="259"/>
                  </a:lnTo>
                  <a:cubicBezTo>
                    <a:pt x="119" y="304"/>
                    <a:pt x="164" y="344"/>
                    <a:pt x="216" y="344"/>
                  </a:cubicBezTo>
                  <a:cubicBezTo>
                    <a:pt x="239" y="344"/>
                    <a:pt x="266" y="333"/>
                    <a:pt x="292" y="314"/>
                  </a:cubicBezTo>
                  <a:cubicBezTo>
                    <a:pt x="295" y="311"/>
                    <a:pt x="299" y="311"/>
                    <a:pt x="306" y="311"/>
                  </a:cubicBezTo>
                  <a:cubicBezTo>
                    <a:pt x="321" y="311"/>
                    <a:pt x="340" y="318"/>
                    <a:pt x="359" y="321"/>
                  </a:cubicBezTo>
                  <a:cubicBezTo>
                    <a:pt x="325" y="269"/>
                    <a:pt x="340" y="217"/>
                    <a:pt x="355" y="164"/>
                  </a:cubicBezTo>
                  <a:cubicBezTo>
                    <a:pt x="340" y="161"/>
                    <a:pt x="333" y="157"/>
                    <a:pt x="325" y="157"/>
                  </a:cubicBezTo>
                  <a:cubicBezTo>
                    <a:pt x="273" y="157"/>
                    <a:pt x="318" y="232"/>
                    <a:pt x="288" y="251"/>
                  </a:cubicBezTo>
                  <a:cubicBezTo>
                    <a:pt x="239" y="209"/>
                    <a:pt x="243" y="176"/>
                    <a:pt x="292" y="142"/>
                  </a:cubicBezTo>
                  <a:cubicBezTo>
                    <a:pt x="333" y="116"/>
                    <a:pt x="385" y="97"/>
                    <a:pt x="373" y="34"/>
                  </a:cubicBezTo>
                  <a:cubicBezTo>
                    <a:pt x="366" y="26"/>
                    <a:pt x="355" y="23"/>
                    <a:pt x="347" y="16"/>
                  </a:cubicBezTo>
                  <a:cubicBezTo>
                    <a:pt x="333" y="19"/>
                    <a:pt x="321" y="42"/>
                    <a:pt x="306" y="42"/>
                  </a:cubicBezTo>
                  <a:lnTo>
                    <a:pt x="299" y="42"/>
                  </a:lnTo>
                  <a:cubicBezTo>
                    <a:pt x="280" y="34"/>
                    <a:pt x="299" y="16"/>
                    <a:pt x="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11"/>
            <p:cNvSpPr/>
            <p:nvPr/>
          </p:nvSpPr>
          <p:spPr>
            <a:xfrm>
              <a:off x="-2368730" y="-896984"/>
              <a:ext cx="13274" cy="8643"/>
            </a:xfrm>
            <a:custGeom>
              <a:avLst/>
              <a:gdLst/>
              <a:ahLst/>
              <a:cxnLst/>
              <a:rect l="l" t="t" r="r" b="b"/>
              <a:pathLst>
                <a:path w="278" h="181" extrusionOk="0">
                  <a:moveTo>
                    <a:pt x="213" y="30"/>
                  </a:moveTo>
                  <a:cubicBezTo>
                    <a:pt x="229" y="30"/>
                    <a:pt x="239" y="37"/>
                    <a:pt x="236" y="60"/>
                  </a:cubicBezTo>
                  <a:cubicBezTo>
                    <a:pt x="232" y="90"/>
                    <a:pt x="217" y="105"/>
                    <a:pt x="195" y="113"/>
                  </a:cubicBezTo>
                  <a:cubicBezTo>
                    <a:pt x="195" y="113"/>
                    <a:pt x="195" y="113"/>
                    <a:pt x="195" y="113"/>
                  </a:cubicBezTo>
                  <a:lnTo>
                    <a:pt x="195" y="113"/>
                  </a:lnTo>
                  <a:cubicBezTo>
                    <a:pt x="187" y="116"/>
                    <a:pt x="184" y="116"/>
                    <a:pt x="177" y="116"/>
                  </a:cubicBezTo>
                  <a:cubicBezTo>
                    <a:pt x="172" y="120"/>
                    <a:pt x="169" y="120"/>
                    <a:pt x="165" y="120"/>
                  </a:cubicBezTo>
                  <a:cubicBezTo>
                    <a:pt x="154" y="120"/>
                    <a:pt x="146" y="116"/>
                    <a:pt x="146" y="98"/>
                  </a:cubicBezTo>
                  <a:cubicBezTo>
                    <a:pt x="146" y="60"/>
                    <a:pt x="169" y="37"/>
                    <a:pt x="203" y="34"/>
                  </a:cubicBezTo>
                  <a:cubicBezTo>
                    <a:pt x="206" y="34"/>
                    <a:pt x="210" y="30"/>
                    <a:pt x="213" y="30"/>
                  </a:cubicBezTo>
                  <a:close/>
                  <a:moveTo>
                    <a:pt x="199" y="1"/>
                  </a:moveTo>
                  <a:cubicBezTo>
                    <a:pt x="184" y="1"/>
                    <a:pt x="165" y="8"/>
                    <a:pt x="146" y="23"/>
                  </a:cubicBezTo>
                  <a:cubicBezTo>
                    <a:pt x="143" y="27"/>
                    <a:pt x="135" y="27"/>
                    <a:pt x="127" y="27"/>
                  </a:cubicBezTo>
                  <a:cubicBezTo>
                    <a:pt x="120" y="27"/>
                    <a:pt x="113" y="27"/>
                    <a:pt x="105" y="23"/>
                  </a:cubicBezTo>
                  <a:lnTo>
                    <a:pt x="68" y="23"/>
                  </a:lnTo>
                  <a:cubicBezTo>
                    <a:pt x="23" y="34"/>
                    <a:pt x="1" y="72"/>
                    <a:pt x="4" y="113"/>
                  </a:cubicBezTo>
                  <a:cubicBezTo>
                    <a:pt x="8" y="139"/>
                    <a:pt x="42" y="161"/>
                    <a:pt x="87" y="161"/>
                  </a:cubicBezTo>
                  <a:cubicBezTo>
                    <a:pt x="120" y="161"/>
                    <a:pt x="161" y="150"/>
                    <a:pt x="195" y="113"/>
                  </a:cubicBezTo>
                  <a:lnTo>
                    <a:pt x="195" y="113"/>
                  </a:lnTo>
                  <a:cubicBezTo>
                    <a:pt x="170" y="172"/>
                    <a:pt x="171" y="177"/>
                    <a:pt x="176" y="177"/>
                  </a:cubicBezTo>
                  <a:cubicBezTo>
                    <a:pt x="178" y="177"/>
                    <a:pt x="179" y="177"/>
                    <a:pt x="180" y="177"/>
                  </a:cubicBezTo>
                  <a:cubicBezTo>
                    <a:pt x="187" y="180"/>
                    <a:pt x="199" y="180"/>
                    <a:pt x="206" y="180"/>
                  </a:cubicBezTo>
                  <a:cubicBezTo>
                    <a:pt x="277" y="180"/>
                    <a:pt x="266" y="109"/>
                    <a:pt x="258" y="72"/>
                  </a:cubicBezTo>
                  <a:cubicBezTo>
                    <a:pt x="251" y="37"/>
                    <a:pt x="232"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11"/>
            <p:cNvSpPr/>
            <p:nvPr/>
          </p:nvSpPr>
          <p:spPr>
            <a:xfrm>
              <a:off x="-2566654" y="-611391"/>
              <a:ext cx="11651" cy="10935"/>
            </a:xfrm>
            <a:custGeom>
              <a:avLst/>
              <a:gdLst/>
              <a:ahLst/>
              <a:cxnLst/>
              <a:rect l="l" t="t" r="r" b="b"/>
              <a:pathLst>
                <a:path w="244" h="229" extrusionOk="0">
                  <a:moveTo>
                    <a:pt x="135" y="0"/>
                  </a:moveTo>
                  <a:cubicBezTo>
                    <a:pt x="4" y="31"/>
                    <a:pt x="4" y="31"/>
                    <a:pt x="4" y="135"/>
                  </a:cubicBezTo>
                  <a:cubicBezTo>
                    <a:pt x="0" y="172"/>
                    <a:pt x="7" y="202"/>
                    <a:pt x="45" y="221"/>
                  </a:cubicBezTo>
                  <a:cubicBezTo>
                    <a:pt x="56" y="229"/>
                    <a:pt x="67" y="229"/>
                    <a:pt x="78" y="229"/>
                  </a:cubicBezTo>
                  <a:cubicBezTo>
                    <a:pt x="101" y="229"/>
                    <a:pt x="123" y="217"/>
                    <a:pt x="145" y="206"/>
                  </a:cubicBezTo>
                  <a:cubicBezTo>
                    <a:pt x="168" y="191"/>
                    <a:pt x="190" y="180"/>
                    <a:pt x="217" y="180"/>
                  </a:cubicBezTo>
                  <a:lnTo>
                    <a:pt x="228" y="180"/>
                  </a:lnTo>
                  <a:cubicBezTo>
                    <a:pt x="243" y="180"/>
                    <a:pt x="198" y="139"/>
                    <a:pt x="206" y="109"/>
                  </a:cubicBezTo>
                  <a:cubicBezTo>
                    <a:pt x="202" y="94"/>
                    <a:pt x="198" y="79"/>
                    <a:pt x="198" y="64"/>
                  </a:cubicBezTo>
                  <a:cubicBezTo>
                    <a:pt x="193" y="62"/>
                    <a:pt x="186" y="62"/>
                    <a:pt x="180" y="62"/>
                  </a:cubicBezTo>
                  <a:cubicBezTo>
                    <a:pt x="175" y="62"/>
                    <a:pt x="170" y="62"/>
                    <a:pt x="168" y="60"/>
                  </a:cubicBezTo>
                  <a:cubicBezTo>
                    <a:pt x="157" y="45"/>
                    <a:pt x="176" y="45"/>
                    <a:pt x="183" y="41"/>
                  </a:cubicBezTo>
                  <a:cubicBezTo>
                    <a:pt x="195" y="38"/>
                    <a:pt x="206" y="27"/>
                    <a:pt x="209" y="12"/>
                  </a:cubicBezTo>
                  <a:lnTo>
                    <a:pt x="209" y="12"/>
                  </a:lnTo>
                  <a:cubicBezTo>
                    <a:pt x="206" y="15"/>
                    <a:pt x="198" y="15"/>
                    <a:pt x="195" y="15"/>
                  </a:cubicBezTo>
                  <a:cubicBezTo>
                    <a:pt x="172" y="15"/>
                    <a:pt x="153" y="5"/>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11"/>
            <p:cNvSpPr/>
            <p:nvPr/>
          </p:nvSpPr>
          <p:spPr>
            <a:xfrm>
              <a:off x="-1773097" y="-1319667"/>
              <a:ext cx="15041" cy="13227"/>
            </a:xfrm>
            <a:custGeom>
              <a:avLst/>
              <a:gdLst/>
              <a:ahLst/>
              <a:cxnLst/>
              <a:rect l="l" t="t" r="r" b="b"/>
              <a:pathLst>
                <a:path w="315" h="277" extrusionOk="0">
                  <a:moveTo>
                    <a:pt x="154" y="0"/>
                  </a:moveTo>
                  <a:cubicBezTo>
                    <a:pt x="135" y="0"/>
                    <a:pt x="116" y="4"/>
                    <a:pt x="101" y="12"/>
                  </a:cubicBezTo>
                  <a:cubicBezTo>
                    <a:pt x="46" y="42"/>
                    <a:pt x="1" y="139"/>
                    <a:pt x="12" y="199"/>
                  </a:cubicBezTo>
                  <a:cubicBezTo>
                    <a:pt x="27" y="277"/>
                    <a:pt x="87" y="277"/>
                    <a:pt x="146" y="277"/>
                  </a:cubicBezTo>
                  <a:cubicBezTo>
                    <a:pt x="120" y="183"/>
                    <a:pt x="124" y="180"/>
                    <a:pt x="210" y="165"/>
                  </a:cubicBezTo>
                  <a:cubicBezTo>
                    <a:pt x="213" y="161"/>
                    <a:pt x="218" y="161"/>
                    <a:pt x="221" y="161"/>
                  </a:cubicBezTo>
                  <a:cubicBezTo>
                    <a:pt x="255" y="161"/>
                    <a:pt x="240" y="195"/>
                    <a:pt x="251" y="209"/>
                  </a:cubicBezTo>
                  <a:cubicBezTo>
                    <a:pt x="277" y="157"/>
                    <a:pt x="315" y="102"/>
                    <a:pt x="255" y="49"/>
                  </a:cubicBezTo>
                  <a:cubicBezTo>
                    <a:pt x="225" y="23"/>
                    <a:pt x="19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11"/>
            <p:cNvSpPr/>
            <p:nvPr/>
          </p:nvSpPr>
          <p:spPr>
            <a:xfrm>
              <a:off x="-1767367" y="-1311979"/>
              <a:ext cx="6446" cy="5539"/>
            </a:xfrm>
            <a:custGeom>
              <a:avLst/>
              <a:gdLst/>
              <a:ahLst/>
              <a:cxnLst/>
              <a:rect l="l" t="t" r="r" b="b"/>
              <a:pathLst>
                <a:path w="135" h="116" extrusionOk="0">
                  <a:moveTo>
                    <a:pt x="101" y="0"/>
                  </a:moveTo>
                  <a:cubicBezTo>
                    <a:pt x="98" y="0"/>
                    <a:pt x="93" y="0"/>
                    <a:pt x="90" y="4"/>
                  </a:cubicBezTo>
                  <a:cubicBezTo>
                    <a:pt x="4" y="19"/>
                    <a:pt x="0" y="22"/>
                    <a:pt x="26" y="116"/>
                  </a:cubicBezTo>
                  <a:cubicBezTo>
                    <a:pt x="71" y="112"/>
                    <a:pt x="105" y="90"/>
                    <a:pt x="131" y="48"/>
                  </a:cubicBezTo>
                  <a:cubicBezTo>
                    <a:pt x="120" y="34"/>
                    <a:pt x="135"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11"/>
            <p:cNvSpPr/>
            <p:nvPr/>
          </p:nvSpPr>
          <p:spPr>
            <a:xfrm>
              <a:off x="-2095791" y="-719354"/>
              <a:ext cx="7353" cy="7879"/>
            </a:xfrm>
            <a:custGeom>
              <a:avLst/>
              <a:gdLst/>
              <a:ahLst/>
              <a:cxnLst/>
              <a:rect l="l" t="t" r="r" b="b"/>
              <a:pathLst>
                <a:path w="154" h="165" extrusionOk="0">
                  <a:moveTo>
                    <a:pt x="53" y="0"/>
                  </a:moveTo>
                  <a:cubicBezTo>
                    <a:pt x="37" y="30"/>
                    <a:pt x="8" y="52"/>
                    <a:pt x="4" y="90"/>
                  </a:cubicBezTo>
                  <a:cubicBezTo>
                    <a:pt x="1" y="127"/>
                    <a:pt x="1" y="164"/>
                    <a:pt x="53" y="164"/>
                  </a:cubicBezTo>
                  <a:lnTo>
                    <a:pt x="60" y="164"/>
                  </a:lnTo>
                  <a:cubicBezTo>
                    <a:pt x="153" y="101"/>
                    <a:pt x="153" y="75"/>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11"/>
            <p:cNvSpPr/>
            <p:nvPr/>
          </p:nvSpPr>
          <p:spPr>
            <a:xfrm>
              <a:off x="-2092067" y="-730098"/>
              <a:ext cx="5730" cy="3963"/>
            </a:xfrm>
            <a:custGeom>
              <a:avLst/>
              <a:gdLst/>
              <a:ahLst/>
              <a:cxnLst/>
              <a:rect l="l" t="t" r="r" b="b"/>
              <a:pathLst>
                <a:path w="120" h="83" extrusionOk="0">
                  <a:moveTo>
                    <a:pt x="64" y="1"/>
                  </a:moveTo>
                  <a:cubicBezTo>
                    <a:pt x="27" y="1"/>
                    <a:pt x="30" y="46"/>
                    <a:pt x="1" y="68"/>
                  </a:cubicBezTo>
                  <a:cubicBezTo>
                    <a:pt x="42" y="72"/>
                    <a:pt x="75" y="64"/>
                    <a:pt x="109" y="83"/>
                  </a:cubicBezTo>
                  <a:cubicBezTo>
                    <a:pt x="97" y="53"/>
                    <a:pt x="120" y="5"/>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11"/>
            <p:cNvSpPr/>
            <p:nvPr/>
          </p:nvSpPr>
          <p:spPr>
            <a:xfrm>
              <a:off x="-2060838" y="-1235054"/>
              <a:ext cx="16140" cy="12701"/>
            </a:xfrm>
            <a:custGeom>
              <a:avLst/>
              <a:gdLst/>
              <a:ahLst/>
              <a:cxnLst/>
              <a:rect l="l" t="t" r="r" b="b"/>
              <a:pathLst>
                <a:path w="338" h="266" extrusionOk="0">
                  <a:moveTo>
                    <a:pt x="244" y="0"/>
                  </a:moveTo>
                  <a:cubicBezTo>
                    <a:pt x="169" y="8"/>
                    <a:pt x="113" y="34"/>
                    <a:pt x="57" y="90"/>
                  </a:cubicBezTo>
                  <a:cubicBezTo>
                    <a:pt x="1" y="147"/>
                    <a:pt x="1" y="173"/>
                    <a:pt x="49" y="217"/>
                  </a:cubicBezTo>
                  <a:cubicBezTo>
                    <a:pt x="64" y="232"/>
                    <a:pt x="71" y="247"/>
                    <a:pt x="80" y="266"/>
                  </a:cubicBezTo>
                  <a:cubicBezTo>
                    <a:pt x="102" y="183"/>
                    <a:pt x="113" y="154"/>
                    <a:pt x="154" y="154"/>
                  </a:cubicBezTo>
                  <a:cubicBezTo>
                    <a:pt x="173" y="154"/>
                    <a:pt x="199" y="161"/>
                    <a:pt x="240" y="173"/>
                  </a:cubicBezTo>
                  <a:cubicBezTo>
                    <a:pt x="247" y="176"/>
                    <a:pt x="251" y="176"/>
                    <a:pt x="255" y="176"/>
                  </a:cubicBezTo>
                  <a:cubicBezTo>
                    <a:pt x="266" y="176"/>
                    <a:pt x="278" y="169"/>
                    <a:pt x="285" y="161"/>
                  </a:cubicBezTo>
                  <a:cubicBezTo>
                    <a:pt x="292" y="154"/>
                    <a:pt x="300" y="147"/>
                    <a:pt x="311" y="147"/>
                  </a:cubicBezTo>
                  <a:cubicBezTo>
                    <a:pt x="315" y="147"/>
                    <a:pt x="318" y="147"/>
                    <a:pt x="326" y="150"/>
                  </a:cubicBezTo>
                  <a:cubicBezTo>
                    <a:pt x="337" y="150"/>
                    <a:pt x="323" y="102"/>
                    <a:pt x="326" y="75"/>
                  </a:cubicBezTo>
                  <a:cubicBezTo>
                    <a:pt x="326" y="26"/>
                    <a:pt x="311" y="0"/>
                    <a:pt x="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11"/>
            <p:cNvSpPr/>
            <p:nvPr/>
          </p:nvSpPr>
          <p:spPr>
            <a:xfrm>
              <a:off x="-2065136" y="-1222209"/>
              <a:ext cx="3820" cy="3104"/>
            </a:xfrm>
            <a:custGeom>
              <a:avLst/>
              <a:gdLst/>
              <a:ahLst/>
              <a:cxnLst/>
              <a:rect l="l" t="t" r="r" b="b"/>
              <a:pathLst>
                <a:path w="80" h="65" extrusionOk="0">
                  <a:moveTo>
                    <a:pt x="54" y="0"/>
                  </a:moveTo>
                  <a:cubicBezTo>
                    <a:pt x="49" y="0"/>
                    <a:pt x="46" y="4"/>
                    <a:pt x="42" y="4"/>
                  </a:cubicBezTo>
                  <a:cubicBezTo>
                    <a:pt x="23" y="12"/>
                    <a:pt x="9" y="23"/>
                    <a:pt x="1" y="42"/>
                  </a:cubicBezTo>
                  <a:cubicBezTo>
                    <a:pt x="9" y="57"/>
                    <a:pt x="23" y="64"/>
                    <a:pt x="39" y="64"/>
                  </a:cubicBezTo>
                  <a:cubicBezTo>
                    <a:pt x="57" y="64"/>
                    <a:pt x="80" y="61"/>
                    <a:pt x="80" y="35"/>
                  </a:cubicBezTo>
                  <a:cubicBezTo>
                    <a:pt x="76" y="16"/>
                    <a:pt x="68"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11"/>
            <p:cNvSpPr/>
            <p:nvPr/>
          </p:nvSpPr>
          <p:spPr>
            <a:xfrm>
              <a:off x="-2716589" y="-831471"/>
              <a:ext cx="7688" cy="6446"/>
            </a:xfrm>
            <a:custGeom>
              <a:avLst/>
              <a:gdLst/>
              <a:ahLst/>
              <a:cxnLst/>
              <a:rect l="l" t="t" r="r" b="b"/>
              <a:pathLst>
                <a:path w="161" h="135" extrusionOk="0">
                  <a:moveTo>
                    <a:pt x="52" y="0"/>
                  </a:moveTo>
                  <a:cubicBezTo>
                    <a:pt x="11" y="26"/>
                    <a:pt x="0" y="56"/>
                    <a:pt x="30" y="94"/>
                  </a:cubicBezTo>
                  <a:cubicBezTo>
                    <a:pt x="45" y="113"/>
                    <a:pt x="56" y="135"/>
                    <a:pt x="83" y="135"/>
                  </a:cubicBezTo>
                  <a:cubicBezTo>
                    <a:pt x="86" y="135"/>
                    <a:pt x="90" y="131"/>
                    <a:pt x="93" y="131"/>
                  </a:cubicBezTo>
                  <a:cubicBezTo>
                    <a:pt x="142" y="123"/>
                    <a:pt x="161" y="97"/>
                    <a:pt x="153" y="49"/>
                  </a:cubicBezTo>
                  <a:lnTo>
                    <a:pt x="153" y="49"/>
                  </a:lnTo>
                  <a:cubicBezTo>
                    <a:pt x="131" y="68"/>
                    <a:pt x="119" y="75"/>
                    <a:pt x="109" y="75"/>
                  </a:cubicBezTo>
                  <a:cubicBezTo>
                    <a:pt x="75" y="75"/>
                    <a:pt x="75" y="16"/>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11"/>
            <p:cNvSpPr/>
            <p:nvPr/>
          </p:nvSpPr>
          <p:spPr>
            <a:xfrm>
              <a:off x="-2714106" y="-833095"/>
              <a:ext cx="5921" cy="5205"/>
            </a:xfrm>
            <a:custGeom>
              <a:avLst/>
              <a:gdLst/>
              <a:ahLst/>
              <a:cxnLst/>
              <a:rect l="l" t="t" r="r" b="b"/>
              <a:pathLst>
                <a:path w="124" h="109" extrusionOk="0">
                  <a:moveTo>
                    <a:pt x="60" y="0"/>
                  </a:moveTo>
                  <a:cubicBezTo>
                    <a:pt x="38" y="0"/>
                    <a:pt x="19" y="19"/>
                    <a:pt x="0" y="34"/>
                  </a:cubicBezTo>
                  <a:cubicBezTo>
                    <a:pt x="23" y="50"/>
                    <a:pt x="23" y="109"/>
                    <a:pt x="57" y="109"/>
                  </a:cubicBezTo>
                  <a:cubicBezTo>
                    <a:pt x="67" y="109"/>
                    <a:pt x="79" y="102"/>
                    <a:pt x="101" y="83"/>
                  </a:cubicBezTo>
                  <a:cubicBezTo>
                    <a:pt x="109" y="57"/>
                    <a:pt x="124" y="31"/>
                    <a:pt x="86" y="8"/>
                  </a:cubicBezTo>
                  <a:cubicBezTo>
                    <a:pt x="75" y="5"/>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11"/>
            <p:cNvSpPr/>
            <p:nvPr/>
          </p:nvSpPr>
          <p:spPr>
            <a:xfrm>
              <a:off x="-2374078" y="-1175987"/>
              <a:ext cx="18097" cy="10600"/>
            </a:xfrm>
            <a:custGeom>
              <a:avLst/>
              <a:gdLst/>
              <a:ahLst/>
              <a:cxnLst/>
              <a:rect l="l" t="t" r="r" b="b"/>
              <a:pathLst>
                <a:path w="379" h="222" extrusionOk="0">
                  <a:moveTo>
                    <a:pt x="284" y="1"/>
                  </a:moveTo>
                  <a:cubicBezTo>
                    <a:pt x="262" y="1"/>
                    <a:pt x="239" y="12"/>
                    <a:pt x="217" y="23"/>
                  </a:cubicBezTo>
                  <a:cubicBezTo>
                    <a:pt x="199" y="31"/>
                    <a:pt x="176" y="42"/>
                    <a:pt x="154" y="42"/>
                  </a:cubicBezTo>
                  <a:cubicBezTo>
                    <a:pt x="142" y="42"/>
                    <a:pt x="127" y="38"/>
                    <a:pt x="116" y="31"/>
                  </a:cubicBezTo>
                  <a:cubicBezTo>
                    <a:pt x="113" y="71"/>
                    <a:pt x="98" y="90"/>
                    <a:pt x="75" y="90"/>
                  </a:cubicBezTo>
                  <a:cubicBezTo>
                    <a:pt x="60" y="90"/>
                    <a:pt x="42" y="83"/>
                    <a:pt x="19" y="68"/>
                  </a:cubicBezTo>
                  <a:lnTo>
                    <a:pt x="19" y="68"/>
                  </a:lnTo>
                  <a:cubicBezTo>
                    <a:pt x="8" y="116"/>
                    <a:pt x="42" y="161"/>
                    <a:pt x="1" y="199"/>
                  </a:cubicBezTo>
                  <a:lnTo>
                    <a:pt x="8" y="199"/>
                  </a:lnTo>
                  <a:cubicBezTo>
                    <a:pt x="30" y="199"/>
                    <a:pt x="42" y="188"/>
                    <a:pt x="53" y="173"/>
                  </a:cubicBezTo>
                  <a:cubicBezTo>
                    <a:pt x="64" y="158"/>
                    <a:pt x="75" y="147"/>
                    <a:pt x="94" y="147"/>
                  </a:cubicBezTo>
                  <a:lnTo>
                    <a:pt x="101" y="147"/>
                  </a:lnTo>
                  <a:cubicBezTo>
                    <a:pt x="101" y="188"/>
                    <a:pt x="116" y="221"/>
                    <a:pt x="161" y="221"/>
                  </a:cubicBezTo>
                  <a:lnTo>
                    <a:pt x="180" y="221"/>
                  </a:lnTo>
                  <a:cubicBezTo>
                    <a:pt x="244" y="154"/>
                    <a:pt x="325" y="102"/>
                    <a:pt x="378" y="19"/>
                  </a:cubicBezTo>
                  <a:cubicBezTo>
                    <a:pt x="360" y="16"/>
                    <a:pt x="337" y="19"/>
                    <a:pt x="322" y="12"/>
                  </a:cubicBezTo>
                  <a:cubicBezTo>
                    <a:pt x="307" y="4"/>
                    <a:pt x="296"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11"/>
            <p:cNvSpPr/>
            <p:nvPr/>
          </p:nvSpPr>
          <p:spPr>
            <a:xfrm>
              <a:off x="-2368873" y="-1165435"/>
              <a:ext cx="8404" cy="11460"/>
            </a:xfrm>
            <a:custGeom>
              <a:avLst/>
              <a:gdLst/>
              <a:ahLst/>
              <a:cxnLst/>
              <a:rect l="l" t="t" r="r" b="b"/>
              <a:pathLst>
                <a:path w="176" h="240" extrusionOk="0">
                  <a:moveTo>
                    <a:pt x="71" y="0"/>
                  </a:moveTo>
                  <a:cubicBezTo>
                    <a:pt x="75" y="45"/>
                    <a:pt x="112" y="102"/>
                    <a:pt x="63" y="128"/>
                  </a:cubicBezTo>
                  <a:cubicBezTo>
                    <a:pt x="0" y="161"/>
                    <a:pt x="41" y="198"/>
                    <a:pt x="45" y="236"/>
                  </a:cubicBezTo>
                  <a:cubicBezTo>
                    <a:pt x="49" y="240"/>
                    <a:pt x="52" y="240"/>
                    <a:pt x="56" y="240"/>
                  </a:cubicBezTo>
                  <a:cubicBezTo>
                    <a:pt x="59" y="240"/>
                    <a:pt x="63" y="240"/>
                    <a:pt x="67" y="236"/>
                  </a:cubicBezTo>
                  <a:cubicBezTo>
                    <a:pt x="75" y="202"/>
                    <a:pt x="85" y="195"/>
                    <a:pt x="104" y="195"/>
                  </a:cubicBezTo>
                  <a:cubicBezTo>
                    <a:pt x="127" y="195"/>
                    <a:pt x="153" y="206"/>
                    <a:pt x="175" y="214"/>
                  </a:cubicBezTo>
                  <a:cubicBezTo>
                    <a:pt x="157" y="124"/>
                    <a:pt x="175" y="3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11"/>
            <p:cNvSpPr/>
            <p:nvPr/>
          </p:nvSpPr>
          <p:spPr>
            <a:xfrm>
              <a:off x="-2360517" y="-1180428"/>
              <a:ext cx="6303" cy="5396"/>
            </a:xfrm>
            <a:custGeom>
              <a:avLst/>
              <a:gdLst/>
              <a:ahLst/>
              <a:cxnLst/>
              <a:rect l="l" t="t" r="r" b="b"/>
              <a:pathLst>
                <a:path w="132" h="113" extrusionOk="0">
                  <a:moveTo>
                    <a:pt x="60" y="0"/>
                  </a:moveTo>
                  <a:cubicBezTo>
                    <a:pt x="41" y="0"/>
                    <a:pt x="23" y="4"/>
                    <a:pt x="5" y="7"/>
                  </a:cubicBezTo>
                  <a:cubicBezTo>
                    <a:pt x="0" y="71"/>
                    <a:pt x="86" y="57"/>
                    <a:pt x="94" y="112"/>
                  </a:cubicBezTo>
                  <a:cubicBezTo>
                    <a:pt x="120" y="94"/>
                    <a:pt x="131" y="67"/>
                    <a:pt x="128" y="34"/>
                  </a:cubicBezTo>
                  <a:cubicBezTo>
                    <a:pt x="105" y="7"/>
                    <a:pt x="83"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11"/>
            <p:cNvSpPr/>
            <p:nvPr/>
          </p:nvSpPr>
          <p:spPr>
            <a:xfrm>
              <a:off x="-1856611" y="-1087268"/>
              <a:ext cx="10553" cy="12558"/>
            </a:xfrm>
            <a:custGeom>
              <a:avLst/>
              <a:gdLst/>
              <a:ahLst/>
              <a:cxnLst/>
              <a:rect l="l" t="t" r="r" b="b"/>
              <a:pathLst>
                <a:path w="221" h="263" extrusionOk="0">
                  <a:moveTo>
                    <a:pt x="26" y="1"/>
                  </a:moveTo>
                  <a:cubicBezTo>
                    <a:pt x="11" y="4"/>
                    <a:pt x="0" y="27"/>
                    <a:pt x="7" y="38"/>
                  </a:cubicBezTo>
                  <a:cubicBezTo>
                    <a:pt x="42" y="105"/>
                    <a:pt x="16" y="180"/>
                    <a:pt x="42" y="247"/>
                  </a:cubicBezTo>
                  <a:cubicBezTo>
                    <a:pt x="52" y="259"/>
                    <a:pt x="64" y="262"/>
                    <a:pt x="75" y="262"/>
                  </a:cubicBezTo>
                  <a:cubicBezTo>
                    <a:pt x="90" y="262"/>
                    <a:pt x="101" y="259"/>
                    <a:pt x="116" y="254"/>
                  </a:cubicBezTo>
                  <a:cubicBezTo>
                    <a:pt x="164" y="247"/>
                    <a:pt x="221" y="247"/>
                    <a:pt x="213" y="176"/>
                  </a:cubicBezTo>
                  <a:cubicBezTo>
                    <a:pt x="209" y="116"/>
                    <a:pt x="209" y="53"/>
                    <a:pt x="123" y="53"/>
                  </a:cubicBezTo>
                  <a:lnTo>
                    <a:pt x="120" y="53"/>
                  </a:lnTo>
                  <a:cubicBezTo>
                    <a:pt x="101" y="53"/>
                    <a:pt x="83" y="45"/>
                    <a:pt x="71" y="30"/>
                  </a:cubicBezTo>
                  <a:cubicBezTo>
                    <a:pt x="60" y="16"/>
                    <a:pt x="49" y="1"/>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11"/>
            <p:cNvSpPr/>
            <p:nvPr/>
          </p:nvSpPr>
          <p:spPr>
            <a:xfrm>
              <a:off x="-2449619" y="-1157604"/>
              <a:ext cx="16140" cy="23445"/>
            </a:xfrm>
            <a:custGeom>
              <a:avLst/>
              <a:gdLst/>
              <a:ahLst/>
              <a:cxnLst/>
              <a:rect l="l" t="t" r="r" b="b"/>
              <a:pathLst>
                <a:path w="338" h="491" extrusionOk="0">
                  <a:moveTo>
                    <a:pt x="251" y="0"/>
                  </a:moveTo>
                  <a:cubicBezTo>
                    <a:pt x="225" y="0"/>
                    <a:pt x="211" y="19"/>
                    <a:pt x="192" y="34"/>
                  </a:cubicBezTo>
                  <a:cubicBezTo>
                    <a:pt x="177" y="53"/>
                    <a:pt x="162" y="72"/>
                    <a:pt x="136" y="72"/>
                  </a:cubicBezTo>
                  <a:lnTo>
                    <a:pt x="128" y="72"/>
                  </a:lnTo>
                  <a:cubicBezTo>
                    <a:pt x="125" y="121"/>
                    <a:pt x="136" y="180"/>
                    <a:pt x="72" y="180"/>
                  </a:cubicBezTo>
                  <a:cubicBezTo>
                    <a:pt x="65" y="180"/>
                    <a:pt x="54" y="180"/>
                    <a:pt x="39" y="176"/>
                  </a:cubicBezTo>
                  <a:lnTo>
                    <a:pt x="39" y="176"/>
                  </a:lnTo>
                  <a:cubicBezTo>
                    <a:pt x="35" y="176"/>
                    <a:pt x="39" y="214"/>
                    <a:pt x="42" y="229"/>
                  </a:cubicBezTo>
                  <a:cubicBezTo>
                    <a:pt x="136" y="285"/>
                    <a:pt x="136" y="285"/>
                    <a:pt x="65" y="359"/>
                  </a:cubicBezTo>
                  <a:cubicBezTo>
                    <a:pt x="57" y="367"/>
                    <a:pt x="49" y="378"/>
                    <a:pt x="42" y="386"/>
                  </a:cubicBezTo>
                  <a:cubicBezTo>
                    <a:pt x="31" y="409"/>
                    <a:pt x="1" y="427"/>
                    <a:pt x="35" y="453"/>
                  </a:cubicBezTo>
                  <a:cubicBezTo>
                    <a:pt x="49" y="468"/>
                    <a:pt x="65" y="490"/>
                    <a:pt x="87" y="490"/>
                  </a:cubicBezTo>
                  <a:cubicBezTo>
                    <a:pt x="94" y="490"/>
                    <a:pt x="102" y="490"/>
                    <a:pt x="110" y="483"/>
                  </a:cubicBezTo>
                  <a:cubicBezTo>
                    <a:pt x="113" y="479"/>
                    <a:pt x="113" y="479"/>
                    <a:pt x="117" y="479"/>
                  </a:cubicBezTo>
                  <a:cubicBezTo>
                    <a:pt x="128" y="479"/>
                    <a:pt x="136" y="483"/>
                    <a:pt x="147" y="483"/>
                  </a:cubicBezTo>
                  <a:cubicBezTo>
                    <a:pt x="222" y="483"/>
                    <a:pt x="256" y="412"/>
                    <a:pt x="304" y="371"/>
                  </a:cubicBezTo>
                  <a:cubicBezTo>
                    <a:pt x="289" y="319"/>
                    <a:pt x="304" y="244"/>
                    <a:pt x="222" y="244"/>
                  </a:cubicBezTo>
                  <a:lnTo>
                    <a:pt x="211" y="244"/>
                  </a:lnTo>
                  <a:lnTo>
                    <a:pt x="211" y="247"/>
                  </a:lnTo>
                  <a:cubicBezTo>
                    <a:pt x="233" y="281"/>
                    <a:pt x="267" y="311"/>
                    <a:pt x="229" y="352"/>
                  </a:cubicBezTo>
                  <a:cubicBezTo>
                    <a:pt x="229" y="356"/>
                    <a:pt x="218" y="359"/>
                    <a:pt x="211" y="359"/>
                  </a:cubicBezTo>
                  <a:cubicBezTo>
                    <a:pt x="206" y="359"/>
                    <a:pt x="203" y="359"/>
                    <a:pt x="199" y="356"/>
                  </a:cubicBezTo>
                  <a:cubicBezTo>
                    <a:pt x="177" y="319"/>
                    <a:pt x="188" y="281"/>
                    <a:pt x="211" y="247"/>
                  </a:cubicBezTo>
                  <a:cubicBezTo>
                    <a:pt x="203" y="229"/>
                    <a:pt x="203" y="207"/>
                    <a:pt x="192" y="191"/>
                  </a:cubicBezTo>
                  <a:cubicBezTo>
                    <a:pt x="162" y="143"/>
                    <a:pt x="144" y="121"/>
                    <a:pt x="229" y="117"/>
                  </a:cubicBezTo>
                  <a:cubicBezTo>
                    <a:pt x="337" y="113"/>
                    <a:pt x="248" y="42"/>
                    <a:pt x="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11"/>
            <p:cNvSpPr/>
            <p:nvPr/>
          </p:nvSpPr>
          <p:spPr>
            <a:xfrm>
              <a:off x="-2463132" y="-1159943"/>
              <a:ext cx="16951" cy="14564"/>
            </a:xfrm>
            <a:custGeom>
              <a:avLst/>
              <a:gdLst/>
              <a:ahLst/>
              <a:cxnLst/>
              <a:rect l="l" t="t" r="r" b="b"/>
              <a:pathLst>
                <a:path w="355" h="305" extrusionOk="0">
                  <a:moveTo>
                    <a:pt x="175" y="1"/>
                  </a:moveTo>
                  <a:lnTo>
                    <a:pt x="175" y="1"/>
                  </a:lnTo>
                  <a:cubicBezTo>
                    <a:pt x="71" y="39"/>
                    <a:pt x="0" y="151"/>
                    <a:pt x="11" y="263"/>
                  </a:cubicBezTo>
                  <a:cubicBezTo>
                    <a:pt x="18" y="296"/>
                    <a:pt x="37" y="304"/>
                    <a:pt x="60" y="304"/>
                  </a:cubicBezTo>
                  <a:cubicBezTo>
                    <a:pt x="68" y="304"/>
                    <a:pt x="75" y="304"/>
                    <a:pt x="82" y="301"/>
                  </a:cubicBezTo>
                  <a:cubicBezTo>
                    <a:pt x="165" y="289"/>
                    <a:pt x="236" y="263"/>
                    <a:pt x="284" y="192"/>
                  </a:cubicBezTo>
                  <a:cubicBezTo>
                    <a:pt x="329" y="180"/>
                    <a:pt x="355" y="162"/>
                    <a:pt x="318" y="117"/>
                  </a:cubicBezTo>
                  <a:lnTo>
                    <a:pt x="318" y="117"/>
                  </a:lnTo>
                  <a:cubicBezTo>
                    <a:pt x="284" y="144"/>
                    <a:pt x="254" y="173"/>
                    <a:pt x="220" y="199"/>
                  </a:cubicBezTo>
                  <a:cubicBezTo>
                    <a:pt x="210" y="206"/>
                    <a:pt x="194" y="211"/>
                    <a:pt x="183" y="211"/>
                  </a:cubicBezTo>
                  <a:cubicBezTo>
                    <a:pt x="168" y="211"/>
                    <a:pt x="153" y="203"/>
                    <a:pt x="139" y="188"/>
                  </a:cubicBezTo>
                  <a:cubicBezTo>
                    <a:pt x="116" y="158"/>
                    <a:pt x="94" y="136"/>
                    <a:pt x="131" y="99"/>
                  </a:cubicBezTo>
                  <a:cubicBezTo>
                    <a:pt x="161" y="72"/>
                    <a:pt x="187" y="42"/>
                    <a:pt x="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11"/>
            <p:cNvSpPr/>
            <p:nvPr/>
          </p:nvSpPr>
          <p:spPr>
            <a:xfrm>
              <a:off x="-2451720" y="-1161901"/>
              <a:ext cx="8595" cy="15280"/>
            </a:xfrm>
            <a:custGeom>
              <a:avLst/>
              <a:gdLst/>
              <a:ahLst/>
              <a:cxnLst/>
              <a:rect l="l" t="t" r="r" b="b"/>
              <a:pathLst>
                <a:path w="180" h="320" extrusionOk="0">
                  <a:moveTo>
                    <a:pt x="0" y="1"/>
                  </a:moveTo>
                  <a:lnTo>
                    <a:pt x="0" y="1"/>
                  </a:lnTo>
                  <a:cubicBezTo>
                    <a:pt x="4" y="38"/>
                    <a:pt x="38" y="42"/>
                    <a:pt x="38" y="72"/>
                  </a:cubicBezTo>
                  <a:cubicBezTo>
                    <a:pt x="41" y="117"/>
                    <a:pt x="90" y="98"/>
                    <a:pt x="105" y="121"/>
                  </a:cubicBezTo>
                  <a:cubicBezTo>
                    <a:pt x="124" y="147"/>
                    <a:pt x="93" y="150"/>
                    <a:pt x="79" y="158"/>
                  </a:cubicBezTo>
                  <a:cubicBezTo>
                    <a:pt x="116" y="203"/>
                    <a:pt x="90" y="221"/>
                    <a:pt x="45" y="233"/>
                  </a:cubicBezTo>
                  <a:cubicBezTo>
                    <a:pt x="71" y="255"/>
                    <a:pt x="8" y="319"/>
                    <a:pt x="83" y="319"/>
                  </a:cubicBezTo>
                  <a:lnTo>
                    <a:pt x="86" y="319"/>
                  </a:lnTo>
                  <a:cubicBezTo>
                    <a:pt x="83" y="304"/>
                    <a:pt x="79" y="266"/>
                    <a:pt x="83" y="266"/>
                  </a:cubicBezTo>
                  <a:lnTo>
                    <a:pt x="83" y="266"/>
                  </a:lnTo>
                  <a:cubicBezTo>
                    <a:pt x="98" y="270"/>
                    <a:pt x="109" y="270"/>
                    <a:pt x="116" y="270"/>
                  </a:cubicBezTo>
                  <a:cubicBezTo>
                    <a:pt x="180" y="270"/>
                    <a:pt x="169" y="211"/>
                    <a:pt x="172" y="162"/>
                  </a:cubicBezTo>
                  <a:cubicBezTo>
                    <a:pt x="172" y="50"/>
                    <a:pt x="86" y="3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11"/>
            <p:cNvSpPr/>
            <p:nvPr/>
          </p:nvSpPr>
          <p:spPr>
            <a:xfrm>
              <a:off x="-2236463" y="-870913"/>
              <a:ext cx="18622" cy="17142"/>
            </a:xfrm>
            <a:custGeom>
              <a:avLst/>
              <a:gdLst/>
              <a:ahLst/>
              <a:cxnLst/>
              <a:rect l="l" t="t" r="r" b="b"/>
              <a:pathLst>
                <a:path w="390" h="359" extrusionOk="0">
                  <a:moveTo>
                    <a:pt x="183" y="0"/>
                  </a:moveTo>
                  <a:cubicBezTo>
                    <a:pt x="165" y="0"/>
                    <a:pt x="143" y="4"/>
                    <a:pt x="121" y="7"/>
                  </a:cubicBezTo>
                  <a:cubicBezTo>
                    <a:pt x="57" y="15"/>
                    <a:pt x="71" y="67"/>
                    <a:pt x="68" y="105"/>
                  </a:cubicBezTo>
                  <a:cubicBezTo>
                    <a:pt x="60" y="138"/>
                    <a:pt x="49" y="172"/>
                    <a:pt x="38" y="202"/>
                  </a:cubicBezTo>
                  <a:cubicBezTo>
                    <a:pt x="4" y="292"/>
                    <a:pt x="19" y="314"/>
                    <a:pt x="128" y="337"/>
                  </a:cubicBezTo>
                  <a:cubicBezTo>
                    <a:pt x="0" y="269"/>
                    <a:pt x="90" y="183"/>
                    <a:pt x="105" y="102"/>
                  </a:cubicBezTo>
                  <a:cubicBezTo>
                    <a:pt x="116" y="57"/>
                    <a:pt x="147" y="41"/>
                    <a:pt x="191" y="41"/>
                  </a:cubicBezTo>
                  <a:cubicBezTo>
                    <a:pt x="206" y="38"/>
                    <a:pt x="221" y="34"/>
                    <a:pt x="236" y="34"/>
                  </a:cubicBezTo>
                  <a:cubicBezTo>
                    <a:pt x="266" y="34"/>
                    <a:pt x="288" y="45"/>
                    <a:pt x="295" y="93"/>
                  </a:cubicBezTo>
                  <a:cubicBezTo>
                    <a:pt x="295" y="102"/>
                    <a:pt x="300" y="105"/>
                    <a:pt x="300" y="112"/>
                  </a:cubicBezTo>
                  <a:cubicBezTo>
                    <a:pt x="340" y="195"/>
                    <a:pt x="281" y="240"/>
                    <a:pt x="236" y="292"/>
                  </a:cubicBezTo>
                  <a:cubicBezTo>
                    <a:pt x="228" y="295"/>
                    <a:pt x="225" y="295"/>
                    <a:pt x="217" y="299"/>
                  </a:cubicBezTo>
                  <a:cubicBezTo>
                    <a:pt x="199" y="337"/>
                    <a:pt x="157" y="329"/>
                    <a:pt x="128" y="337"/>
                  </a:cubicBezTo>
                  <a:cubicBezTo>
                    <a:pt x="161" y="344"/>
                    <a:pt x="195" y="359"/>
                    <a:pt x="225" y="359"/>
                  </a:cubicBezTo>
                  <a:cubicBezTo>
                    <a:pt x="259" y="359"/>
                    <a:pt x="285" y="344"/>
                    <a:pt x="300" y="303"/>
                  </a:cubicBezTo>
                  <a:cubicBezTo>
                    <a:pt x="314" y="266"/>
                    <a:pt x="337" y="228"/>
                    <a:pt x="345" y="191"/>
                  </a:cubicBezTo>
                  <a:cubicBezTo>
                    <a:pt x="356" y="150"/>
                    <a:pt x="390" y="97"/>
                    <a:pt x="337" y="52"/>
                  </a:cubicBezTo>
                  <a:cubicBezTo>
                    <a:pt x="292" y="15"/>
                    <a:pt x="240"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11"/>
            <p:cNvSpPr/>
            <p:nvPr/>
          </p:nvSpPr>
          <p:spPr>
            <a:xfrm>
              <a:off x="-2304650" y="-849664"/>
              <a:ext cx="11269" cy="9120"/>
            </a:xfrm>
            <a:custGeom>
              <a:avLst/>
              <a:gdLst/>
              <a:ahLst/>
              <a:cxnLst/>
              <a:rect l="l" t="t" r="r" b="b"/>
              <a:pathLst>
                <a:path w="236" h="191" extrusionOk="0">
                  <a:moveTo>
                    <a:pt x="101" y="0"/>
                  </a:moveTo>
                  <a:cubicBezTo>
                    <a:pt x="64" y="0"/>
                    <a:pt x="31" y="15"/>
                    <a:pt x="8" y="64"/>
                  </a:cubicBezTo>
                  <a:cubicBezTo>
                    <a:pt x="1" y="154"/>
                    <a:pt x="23" y="190"/>
                    <a:pt x="91" y="190"/>
                  </a:cubicBezTo>
                  <a:cubicBezTo>
                    <a:pt x="162" y="190"/>
                    <a:pt x="236" y="116"/>
                    <a:pt x="229" y="60"/>
                  </a:cubicBezTo>
                  <a:cubicBezTo>
                    <a:pt x="225" y="41"/>
                    <a:pt x="198" y="26"/>
                    <a:pt x="184" y="7"/>
                  </a:cubicBezTo>
                  <a:cubicBezTo>
                    <a:pt x="158" y="7"/>
                    <a:pt x="127"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11"/>
            <p:cNvSpPr/>
            <p:nvPr/>
          </p:nvSpPr>
          <p:spPr>
            <a:xfrm>
              <a:off x="-2306607" y="-849855"/>
              <a:ext cx="17524" cy="10600"/>
            </a:xfrm>
            <a:custGeom>
              <a:avLst/>
              <a:gdLst/>
              <a:ahLst/>
              <a:cxnLst/>
              <a:rect l="l" t="t" r="r" b="b"/>
              <a:pathLst>
                <a:path w="367" h="222" extrusionOk="0">
                  <a:moveTo>
                    <a:pt x="281" y="1"/>
                  </a:moveTo>
                  <a:cubicBezTo>
                    <a:pt x="262" y="1"/>
                    <a:pt x="244" y="11"/>
                    <a:pt x="225" y="11"/>
                  </a:cubicBezTo>
                  <a:cubicBezTo>
                    <a:pt x="239" y="30"/>
                    <a:pt x="266" y="45"/>
                    <a:pt x="270" y="64"/>
                  </a:cubicBezTo>
                  <a:cubicBezTo>
                    <a:pt x="277" y="120"/>
                    <a:pt x="203" y="194"/>
                    <a:pt x="132" y="194"/>
                  </a:cubicBezTo>
                  <a:cubicBezTo>
                    <a:pt x="64" y="194"/>
                    <a:pt x="42" y="158"/>
                    <a:pt x="49" y="68"/>
                  </a:cubicBezTo>
                  <a:lnTo>
                    <a:pt x="49" y="68"/>
                  </a:lnTo>
                  <a:cubicBezTo>
                    <a:pt x="8" y="94"/>
                    <a:pt x="1" y="132"/>
                    <a:pt x="23" y="168"/>
                  </a:cubicBezTo>
                  <a:cubicBezTo>
                    <a:pt x="42" y="202"/>
                    <a:pt x="72" y="221"/>
                    <a:pt x="116" y="221"/>
                  </a:cubicBezTo>
                  <a:cubicBezTo>
                    <a:pt x="217" y="221"/>
                    <a:pt x="277" y="158"/>
                    <a:pt x="337" y="90"/>
                  </a:cubicBezTo>
                  <a:cubicBezTo>
                    <a:pt x="367" y="56"/>
                    <a:pt x="333" y="30"/>
                    <a:pt x="311" y="11"/>
                  </a:cubicBezTo>
                  <a:cubicBezTo>
                    <a:pt x="303" y="4"/>
                    <a:pt x="292" y="1"/>
                    <a:pt x="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11"/>
            <p:cNvSpPr/>
            <p:nvPr/>
          </p:nvSpPr>
          <p:spPr>
            <a:xfrm>
              <a:off x="-2366390" y="-514650"/>
              <a:ext cx="14850" cy="13609"/>
            </a:xfrm>
            <a:custGeom>
              <a:avLst/>
              <a:gdLst/>
              <a:ahLst/>
              <a:cxnLst/>
              <a:rect l="l" t="t" r="r" b="b"/>
              <a:pathLst>
                <a:path w="311" h="285" extrusionOk="0">
                  <a:moveTo>
                    <a:pt x="135" y="1"/>
                  </a:moveTo>
                  <a:cubicBezTo>
                    <a:pt x="123" y="1"/>
                    <a:pt x="112" y="1"/>
                    <a:pt x="101" y="4"/>
                  </a:cubicBezTo>
                  <a:cubicBezTo>
                    <a:pt x="26" y="20"/>
                    <a:pt x="0" y="72"/>
                    <a:pt x="33" y="150"/>
                  </a:cubicBezTo>
                  <a:cubicBezTo>
                    <a:pt x="45" y="180"/>
                    <a:pt x="78" y="203"/>
                    <a:pt x="45" y="239"/>
                  </a:cubicBezTo>
                  <a:cubicBezTo>
                    <a:pt x="26" y="258"/>
                    <a:pt x="49" y="274"/>
                    <a:pt x="68" y="281"/>
                  </a:cubicBezTo>
                  <a:cubicBezTo>
                    <a:pt x="71" y="284"/>
                    <a:pt x="78" y="284"/>
                    <a:pt x="83" y="284"/>
                  </a:cubicBezTo>
                  <a:cubicBezTo>
                    <a:pt x="94" y="284"/>
                    <a:pt x="101" y="277"/>
                    <a:pt x="101" y="266"/>
                  </a:cubicBezTo>
                  <a:cubicBezTo>
                    <a:pt x="101" y="236"/>
                    <a:pt x="116" y="232"/>
                    <a:pt x="142" y="225"/>
                  </a:cubicBezTo>
                  <a:cubicBezTo>
                    <a:pt x="202" y="210"/>
                    <a:pt x="232" y="146"/>
                    <a:pt x="288" y="120"/>
                  </a:cubicBezTo>
                  <a:cubicBezTo>
                    <a:pt x="311" y="109"/>
                    <a:pt x="311" y="64"/>
                    <a:pt x="295" y="60"/>
                  </a:cubicBezTo>
                  <a:cubicBezTo>
                    <a:pt x="240" y="53"/>
                    <a:pt x="195"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11"/>
            <p:cNvSpPr/>
            <p:nvPr/>
          </p:nvSpPr>
          <p:spPr>
            <a:xfrm>
              <a:off x="-2435294" y="-1142610"/>
              <a:ext cx="11842" cy="16665"/>
            </a:xfrm>
            <a:custGeom>
              <a:avLst/>
              <a:gdLst/>
              <a:ahLst/>
              <a:cxnLst/>
              <a:rect l="l" t="t" r="r" b="b"/>
              <a:pathLst>
                <a:path w="248" h="349" extrusionOk="0">
                  <a:moveTo>
                    <a:pt x="180" y="0"/>
                  </a:moveTo>
                  <a:cubicBezTo>
                    <a:pt x="146" y="19"/>
                    <a:pt x="127" y="68"/>
                    <a:pt x="75" y="68"/>
                  </a:cubicBezTo>
                  <a:lnTo>
                    <a:pt x="71" y="68"/>
                  </a:lnTo>
                  <a:cubicBezTo>
                    <a:pt x="30" y="68"/>
                    <a:pt x="27" y="117"/>
                    <a:pt x="15" y="143"/>
                  </a:cubicBezTo>
                  <a:cubicBezTo>
                    <a:pt x="1" y="173"/>
                    <a:pt x="27" y="202"/>
                    <a:pt x="49" y="207"/>
                  </a:cubicBezTo>
                  <a:cubicBezTo>
                    <a:pt x="113" y="210"/>
                    <a:pt x="105" y="240"/>
                    <a:pt x="82" y="281"/>
                  </a:cubicBezTo>
                  <a:cubicBezTo>
                    <a:pt x="71" y="300"/>
                    <a:pt x="79" y="322"/>
                    <a:pt x="79" y="345"/>
                  </a:cubicBezTo>
                  <a:lnTo>
                    <a:pt x="82" y="348"/>
                  </a:lnTo>
                  <a:cubicBezTo>
                    <a:pt x="105" y="307"/>
                    <a:pt x="131" y="274"/>
                    <a:pt x="187" y="266"/>
                  </a:cubicBezTo>
                  <a:cubicBezTo>
                    <a:pt x="161" y="244"/>
                    <a:pt x="150" y="233"/>
                    <a:pt x="135" y="221"/>
                  </a:cubicBezTo>
                  <a:cubicBezTo>
                    <a:pt x="142" y="214"/>
                    <a:pt x="150" y="210"/>
                    <a:pt x="158" y="210"/>
                  </a:cubicBezTo>
                  <a:cubicBezTo>
                    <a:pt x="168" y="210"/>
                    <a:pt x="176" y="214"/>
                    <a:pt x="187" y="218"/>
                  </a:cubicBezTo>
                  <a:cubicBezTo>
                    <a:pt x="194" y="221"/>
                    <a:pt x="206" y="225"/>
                    <a:pt x="213" y="225"/>
                  </a:cubicBezTo>
                  <a:cubicBezTo>
                    <a:pt x="225" y="225"/>
                    <a:pt x="236" y="218"/>
                    <a:pt x="243" y="199"/>
                  </a:cubicBezTo>
                  <a:cubicBezTo>
                    <a:pt x="247" y="162"/>
                    <a:pt x="176" y="157"/>
                    <a:pt x="202" y="113"/>
                  </a:cubicBezTo>
                  <a:cubicBezTo>
                    <a:pt x="194" y="76"/>
                    <a:pt x="187" y="38"/>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11"/>
            <p:cNvSpPr/>
            <p:nvPr/>
          </p:nvSpPr>
          <p:spPr>
            <a:xfrm>
              <a:off x="-2442790" y="-1157604"/>
              <a:ext cx="9693" cy="17715"/>
            </a:xfrm>
            <a:custGeom>
              <a:avLst/>
              <a:gdLst/>
              <a:ahLst/>
              <a:cxnLst/>
              <a:rect l="l" t="t" r="r" b="b"/>
              <a:pathLst>
                <a:path w="203" h="371" extrusionOk="0">
                  <a:moveTo>
                    <a:pt x="113" y="0"/>
                  </a:moveTo>
                  <a:lnTo>
                    <a:pt x="113" y="0"/>
                  </a:lnTo>
                  <a:cubicBezTo>
                    <a:pt x="105" y="42"/>
                    <a:pt x="194" y="113"/>
                    <a:pt x="86" y="117"/>
                  </a:cubicBezTo>
                  <a:cubicBezTo>
                    <a:pt x="1" y="121"/>
                    <a:pt x="19" y="143"/>
                    <a:pt x="49" y="191"/>
                  </a:cubicBezTo>
                  <a:cubicBezTo>
                    <a:pt x="60" y="207"/>
                    <a:pt x="60" y="229"/>
                    <a:pt x="68" y="247"/>
                  </a:cubicBezTo>
                  <a:lnTo>
                    <a:pt x="68" y="244"/>
                  </a:lnTo>
                  <a:lnTo>
                    <a:pt x="79" y="244"/>
                  </a:lnTo>
                  <a:cubicBezTo>
                    <a:pt x="161" y="244"/>
                    <a:pt x="146" y="319"/>
                    <a:pt x="161" y="371"/>
                  </a:cubicBezTo>
                  <a:cubicBezTo>
                    <a:pt x="194" y="319"/>
                    <a:pt x="187" y="247"/>
                    <a:pt x="187" y="199"/>
                  </a:cubicBezTo>
                  <a:cubicBezTo>
                    <a:pt x="180" y="135"/>
                    <a:pt x="202" y="42"/>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11"/>
            <p:cNvSpPr/>
            <p:nvPr/>
          </p:nvSpPr>
          <p:spPr>
            <a:xfrm>
              <a:off x="-2430662" y="-1121218"/>
              <a:ext cx="10744" cy="6876"/>
            </a:xfrm>
            <a:custGeom>
              <a:avLst/>
              <a:gdLst/>
              <a:ahLst/>
              <a:cxnLst/>
              <a:rect l="l" t="t" r="r" b="b"/>
              <a:pathLst>
                <a:path w="225" h="144" extrusionOk="0">
                  <a:moveTo>
                    <a:pt x="191" y="42"/>
                  </a:moveTo>
                  <a:lnTo>
                    <a:pt x="191" y="42"/>
                  </a:lnTo>
                  <a:cubicBezTo>
                    <a:pt x="195" y="46"/>
                    <a:pt x="199" y="46"/>
                    <a:pt x="202" y="46"/>
                  </a:cubicBezTo>
                  <a:cubicBezTo>
                    <a:pt x="199" y="46"/>
                    <a:pt x="195" y="42"/>
                    <a:pt x="191" y="42"/>
                  </a:cubicBezTo>
                  <a:close/>
                  <a:moveTo>
                    <a:pt x="75" y="1"/>
                  </a:moveTo>
                  <a:cubicBezTo>
                    <a:pt x="68" y="1"/>
                    <a:pt x="61" y="5"/>
                    <a:pt x="53" y="5"/>
                  </a:cubicBezTo>
                  <a:cubicBezTo>
                    <a:pt x="1" y="16"/>
                    <a:pt x="11" y="50"/>
                    <a:pt x="19" y="84"/>
                  </a:cubicBezTo>
                  <a:cubicBezTo>
                    <a:pt x="23" y="110"/>
                    <a:pt x="38" y="128"/>
                    <a:pt x="56" y="144"/>
                  </a:cubicBezTo>
                  <a:cubicBezTo>
                    <a:pt x="131" y="144"/>
                    <a:pt x="173" y="87"/>
                    <a:pt x="225" y="42"/>
                  </a:cubicBezTo>
                  <a:lnTo>
                    <a:pt x="225" y="42"/>
                  </a:lnTo>
                  <a:cubicBezTo>
                    <a:pt x="218" y="46"/>
                    <a:pt x="210" y="46"/>
                    <a:pt x="202" y="46"/>
                  </a:cubicBezTo>
                  <a:cubicBezTo>
                    <a:pt x="191" y="54"/>
                    <a:pt x="180" y="54"/>
                    <a:pt x="168" y="54"/>
                  </a:cubicBezTo>
                  <a:cubicBezTo>
                    <a:pt x="131" y="54"/>
                    <a:pt x="105" y="23"/>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11"/>
            <p:cNvSpPr/>
            <p:nvPr/>
          </p:nvSpPr>
          <p:spPr>
            <a:xfrm>
              <a:off x="-2432285" y="-1126184"/>
              <a:ext cx="4154" cy="8977"/>
            </a:xfrm>
            <a:custGeom>
              <a:avLst/>
              <a:gdLst/>
              <a:ahLst/>
              <a:cxnLst/>
              <a:rect l="l" t="t" r="r" b="b"/>
              <a:pathLst>
                <a:path w="87" h="188" extrusionOk="0">
                  <a:moveTo>
                    <a:pt x="16" y="1"/>
                  </a:moveTo>
                  <a:lnTo>
                    <a:pt x="16" y="1"/>
                  </a:lnTo>
                  <a:cubicBezTo>
                    <a:pt x="0" y="68"/>
                    <a:pt x="8" y="132"/>
                    <a:pt x="53" y="188"/>
                  </a:cubicBezTo>
                  <a:cubicBezTo>
                    <a:pt x="45" y="154"/>
                    <a:pt x="35" y="120"/>
                    <a:pt x="87" y="109"/>
                  </a:cubicBezTo>
                  <a:cubicBezTo>
                    <a:pt x="83" y="60"/>
                    <a:pt x="23" y="53"/>
                    <a:pt x="19" y="4"/>
                  </a:cubicBezTo>
                  <a:lnTo>
                    <a:pt x="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11"/>
            <p:cNvSpPr/>
            <p:nvPr/>
          </p:nvSpPr>
          <p:spPr>
            <a:xfrm>
              <a:off x="-2216455" y="-1457474"/>
              <a:ext cx="42545" cy="43930"/>
            </a:xfrm>
            <a:custGeom>
              <a:avLst/>
              <a:gdLst/>
              <a:ahLst/>
              <a:cxnLst/>
              <a:rect l="l" t="t" r="r" b="b"/>
              <a:pathLst>
                <a:path w="891" h="920" extrusionOk="0">
                  <a:moveTo>
                    <a:pt x="520" y="0"/>
                  </a:moveTo>
                  <a:lnTo>
                    <a:pt x="520" y="0"/>
                  </a:lnTo>
                  <a:cubicBezTo>
                    <a:pt x="504" y="5"/>
                    <a:pt x="490" y="5"/>
                    <a:pt x="471" y="5"/>
                  </a:cubicBezTo>
                  <a:lnTo>
                    <a:pt x="430" y="5"/>
                  </a:lnTo>
                  <a:cubicBezTo>
                    <a:pt x="411" y="5"/>
                    <a:pt x="392" y="5"/>
                    <a:pt x="374" y="8"/>
                  </a:cubicBezTo>
                  <a:cubicBezTo>
                    <a:pt x="356" y="16"/>
                    <a:pt x="333" y="8"/>
                    <a:pt x="321" y="23"/>
                  </a:cubicBezTo>
                  <a:cubicBezTo>
                    <a:pt x="277" y="98"/>
                    <a:pt x="209" y="131"/>
                    <a:pt x="131" y="157"/>
                  </a:cubicBezTo>
                  <a:cubicBezTo>
                    <a:pt x="112" y="165"/>
                    <a:pt x="64" y="195"/>
                    <a:pt x="75" y="225"/>
                  </a:cubicBezTo>
                  <a:cubicBezTo>
                    <a:pt x="123" y="322"/>
                    <a:pt x="23" y="400"/>
                    <a:pt x="56" y="498"/>
                  </a:cubicBezTo>
                  <a:cubicBezTo>
                    <a:pt x="64" y="513"/>
                    <a:pt x="0" y="513"/>
                    <a:pt x="33" y="566"/>
                  </a:cubicBezTo>
                  <a:cubicBezTo>
                    <a:pt x="78" y="636"/>
                    <a:pt x="176" y="678"/>
                    <a:pt x="168" y="782"/>
                  </a:cubicBezTo>
                  <a:cubicBezTo>
                    <a:pt x="164" y="790"/>
                    <a:pt x="173" y="793"/>
                    <a:pt x="180" y="793"/>
                  </a:cubicBezTo>
                  <a:lnTo>
                    <a:pt x="183" y="793"/>
                  </a:lnTo>
                  <a:cubicBezTo>
                    <a:pt x="202" y="785"/>
                    <a:pt x="213" y="785"/>
                    <a:pt x="225" y="785"/>
                  </a:cubicBezTo>
                  <a:cubicBezTo>
                    <a:pt x="288" y="785"/>
                    <a:pt x="273" y="864"/>
                    <a:pt x="299" y="902"/>
                  </a:cubicBezTo>
                  <a:cubicBezTo>
                    <a:pt x="340" y="890"/>
                    <a:pt x="363" y="883"/>
                    <a:pt x="378" y="883"/>
                  </a:cubicBezTo>
                  <a:cubicBezTo>
                    <a:pt x="397" y="883"/>
                    <a:pt x="408" y="890"/>
                    <a:pt x="434" y="913"/>
                  </a:cubicBezTo>
                  <a:cubicBezTo>
                    <a:pt x="460" y="897"/>
                    <a:pt x="475" y="853"/>
                    <a:pt x="509" y="853"/>
                  </a:cubicBezTo>
                  <a:cubicBezTo>
                    <a:pt x="516" y="853"/>
                    <a:pt x="531" y="857"/>
                    <a:pt x="542" y="868"/>
                  </a:cubicBezTo>
                  <a:cubicBezTo>
                    <a:pt x="576" y="871"/>
                    <a:pt x="568" y="913"/>
                    <a:pt x="599" y="920"/>
                  </a:cubicBezTo>
                  <a:cubicBezTo>
                    <a:pt x="617" y="902"/>
                    <a:pt x="580" y="853"/>
                    <a:pt x="632" y="849"/>
                  </a:cubicBezTo>
                  <a:cubicBezTo>
                    <a:pt x="692" y="793"/>
                    <a:pt x="774" y="759"/>
                    <a:pt x="804" y="673"/>
                  </a:cubicBezTo>
                  <a:cubicBezTo>
                    <a:pt x="823" y="633"/>
                    <a:pt x="845" y="595"/>
                    <a:pt x="863" y="554"/>
                  </a:cubicBezTo>
                  <a:cubicBezTo>
                    <a:pt x="890" y="479"/>
                    <a:pt x="875" y="409"/>
                    <a:pt x="845" y="341"/>
                  </a:cubicBezTo>
                  <a:cubicBezTo>
                    <a:pt x="818" y="348"/>
                    <a:pt x="792" y="359"/>
                    <a:pt x="763" y="374"/>
                  </a:cubicBezTo>
                  <a:cubicBezTo>
                    <a:pt x="849" y="426"/>
                    <a:pt x="841" y="457"/>
                    <a:pt x="737" y="561"/>
                  </a:cubicBezTo>
                  <a:cubicBezTo>
                    <a:pt x="696" y="516"/>
                    <a:pt x="729" y="457"/>
                    <a:pt x="706" y="400"/>
                  </a:cubicBezTo>
                  <a:lnTo>
                    <a:pt x="706" y="400"/>
                  </a:lnTo>
                  <a:cubicBezTo>
                    <a:pt x="684" y="438"/>
                    <a:pt x="661" y="453"/>
                    <a:pt x="635" y="453"/>
                  </a:cubicBezTo>
                  <a:cubicBezTo>
                    <a:pt x="609" y="453"/>
                    <a:pt x="583" y="431"/>
                    <a:pt x="557" y="393"/>
                  </a:cubicBezTo>
                  <a:cubicBezTo>
                    <a:pt x="554" y="397"/>
                    <a:pt x="549" y="397"/>
                    <a:pt x="549" y="397"/>
                  </a:cubicBezTo>
                  <a:cubicBezTo>
                    <a:pt x="527" y="431"/>
                    <a:pt x="535" y="490"/>
                    <a:pt x="490" y="490"/>
                  </a:cubicBezTo>
                  <a:cubicBezTo>
                    <a:pt x="482" y="490"/>
                    <a:pt x="471" y="487"/>
                    <a:pt x="460" y="483"/>
                  </a:cubicBezTo>
                  <a:cubicBezTo>
                    <a:pt x="445" y="479"/>
                    <a:pt x="434" y="476"/>
                    <a:pt x="423" y="476"/>
                  </a:cubicBezTo>
                  <a:cubicBezTo>
                    <a:pt x="374" y="476"/>
                    <a:pt x="356" y="516"/>
                    <a:pt x="347" y="569"/>
                  </a:cubicBezTo>
                  <a:cubicBezTo>
                    <a:pt x="347" y="580"/>
                    <a:pt x="352" y="599"/>
                    <a:pt x="333" y="614"/>
                  </a:cubicBezTo>
                  <a:cubicBezTo>
                    <a:pt x="280" y="566"/>
                    <a:pt x="262" y="524"/>
                    <a:pt x="321" y="464"/>
                  </a:cubicBezTo>
                  <a:cubicBezTo>
                    <a:pt x="378" y="412"/>
                    <a:pt x="423" y="345"/>
                    <a:pt x="504" y="345"/>
                  </a:cubicBezTo>
                  <a:lnTo>
                    <a:pt x="523" y="345"/>
                  </a:lnTo>
                  <a:cubicBezTo>
                    <a:pt x="531" y="348"/>
                    <a:pt x="539" y="348"/>
                    <a:pt x="542" y="348"/>
                  </a:cubicBezTo>
                  <a:cubicBezTo>
                    <a:pt x="576" y="348"/>
                    <a:pt x="580" y="333"/>
                    <a:pt x="576" y="288"/>
                  </a:cubicBezTo>
                  <a:cubicBezTo>
                    <a:pt x="576" y="252"/>
                    <a:pt x="632" y="221"/>
                    <a:pt x="617" y="157"/>
                  </a:cubicBezTo>
                  <a:lnTo>
                    <a:pt x="617" y="157"/>
                  </a:lnTo>
                  <a:cubicBezTo>
                    <a:pt x="677" y="207"/>
                    <a:pt x="699" y="259"/>
                    <a:pt x="751" y="292"/>
                  </a:cubicBezTo>
                  <a:cubicBezTo>
                    <a:pt x="770" y="304"/>
                    <a:pt x="785" y="311"/>
                    <a:pt x="792" y="311"/>
                  </a:cubicBezTo>
                  <a:cubicBezTo>
                    <a:pt x="815" y="311"/>
                    <a:pt x="804" y="274"/>
                    <a:pt x="808" y="252"/>
                  </a:cubicBezTo>
                  <a:cubicBezTo>
                    <a:pt x="770" y="199"/>
                    <a:pt x="740" y="147"/>
                    <a:pt x="699" y="105"/>
                  </a:cubicBezTo>
                  <a:cubicBezTo>
                    <a:pt x="680" y="86"/>
                    <a:pt x="670" y="34"/>
                    <a:pt x="635" y="34"/>
                  </a:cubicBezTo>
                  <a:cubicBezTo>
                    <a:pt x="625" y="34"/>
                    <a:pt x="609" y="42"/>
                    <a:pt x="587" y="60"/>
                  </a:cubicBezTo>
                  <a:lnTo>
                    <a:pt x="583" y="60"/>
                  </a:lnTo>
                  <a:cubicBezTo>
                    <a:pt x="568" y="60"/>
                    <a:pt x="516" y="45"/>
                    <a:pt x="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11"/>
            <p:cNvSpPr/>
            <p:nvPr/>
          </p:nvSpPr>
          <p:spPr>
            <a:xfrm>
              <a:off x="-2199504" y="-1413926"/>
              <a:ext cx="4154" cy="3104"/>
            </a:xfrm>
            <a:custGeom>
              <a:avLst/>
              <a:gdLst/>
              <a:ahLst/>
              <a:cxnLst/>
              <a:rect l="l" t="t" r="r" b="b"/>
              <a:pathLst>
                <a:path w="87" h="65" extrusionOk="0">
                  <a:moveTo>
                    <a:pt x="79" y="1"/>
                  </a:moveTo>
                  <a:lnTo>
                    <a:pt x="79" y="1"/>
                  </a:lnTo>
                  <a:cubicBezTo>
                    <a:pt x="42" y="8"/>
                    <a:pt x="4" y="12"/>
                    <a:pt x="1" y="61"/>
                  </a:cubicBezTo>
                  <a:cubicBezTo>
                    <a:pt x="11" y="64"/>
                    <a:pt x="23" y="64"/>
                    <a:pt x="34" y="64"/>
                  </a:cubicBezTo>
                  <a:cubicBezTo>
                    <a:pt x="64" y="64"/>
                    <a:pt x="87" y="49"/>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11"/>
            <p:cNvSpPr/>
            <p:nvPr/>
          </p:nvSpPr>
          <p:spPr>
            <a:xfrm>
              <a:off x="-2203945" y="-1449977"/>
              <a:ext cx="28746" cy="21822"/>
            </a:xfrm>
            <a:custGeom>
              <a:avLst/>
              <a:gdLst/>
              <a:ahLst/>
              <a:cxnLst/>
              <a:rect l="l" t="t" r="r" b="b"/>
              <a:pathLst>
                <a:path w="602" h="457" extrusionOk="0">
                  <a:moveTo>
                    <a:pt x="355" y="0"/>
                  </a:moveTo>
                  <a:cubicBezTo>
                    <a:pt x="370" y="64"/>
                    <a:pt x="314" y="95"/>
                    <a:pt x="314" y="131"/>
                  </a:cubicBezTo>
                  <a:cubicBezTo>
                    <a:pt x="318" y="176"/>
                    <a:pt x="314" y="191"/>
                    <a:pt x="280" y="191"/>
                  </a:cubicBezTo>
                  <a:cubicBezTo>
                    <a:pt x="277" y="191"/>
                    <a:pt x="269" y="191"/>
                    <a:pt x="261" y="188"/>
                  </a:cubicBezTo>
                  <a:lnTo>
                    <a:pt x="242" y="188"/>
                  </a:lnTo>
                  <a:cubicBezTo>
                    <a:pt x="161" y="188"/>
                    <a:pt x="116" y="255"/>
                    <a:pt x="59" y="307"/>
                  </a:cubicBezTo>
                  <a:cubicBezTo>
                    <a:pt x="0" y="367"/>
                    <a:pt x="18" y="409"/>
                    <a:pt x="71" y="457"/>
                  </a:cubicBezTo>
                  <a:cubicBezTo>
                    <a:pt x="90" y="442"/>
                    <a:pt x="85" y="423"/>
                    <a:pt x="85" y="412"/>
                  </a:cubicBezTo>
                  <a:cubicBezTo>
                    <a:pt x="94" y="359"/>
                    <a:pt x="112" y="319"/>
                    <a:pt x="161" y="319"/>
                  </a:cubicBezTo>
                  <a:cubicBezTo>
                    <a:pt x="172" y="319"/>
                    <a:pt x="183" y="322"/>
                    <a:pt x="198" y="326"/>
                  </a:cubicBezTo>
                  <a:cubicBezTo>
                    <a:pt x="209" y="330"/>
                    <a:pt x="220" y="333"/>
                    <a:pt x="228" y="333"/>
                  </a:cubicBezTo>
                  <a:cubicBezTo>
                    <a:pt x="273" y="333"/>
                    <a:pt x="265" y="274"/>
                    <a:pt x="287" y="240"/>
                  </a:cubicBezTo>
                  <a:cubicBezTo>
                    <a:pt x="287" y="240"/>
                    <a:pt x="287" y="236"/>
                    <a:pt x="292" y="233"/>
                  </a:cubicBezTo>
                  <a:cubicBezTo>
                    <a:pt x="292" y="236"/>
                    <a:pt x="292" y="236"/>
                    <a:pt x="295" y="236"/>
                  </a:cubicBezTo>
                  <a:cubicBezTo>
                    <a:pt x="321" y="274"/>
                    <a:pt x="347" y="296"/>
                    <a:pt x="373" y="296"/>
                  </a:cubicBezTo>
                  <a:cubicBezTo>
                    <a:pt x="399" y="296"/>
                    <a:pt x="422" y="281"/>
                    <a:pt x="444" y="243"/>
                  </a:cubicBezTo>
                  <a:lnTo>
                    <a:pt x="444" y="243"/>
                  </a:lnTo>
                  <a:cubicBezTo>
                    <a:pt x="467" y="300"/>
                    <a:pt x="434" y="359"/>
                    <a:pt x="475" y="404"/>
                  </a:cubicBezTo>
                  <a:cubicBezTo>
                    <a:pt x="579" y="300"/>
                    <a:pt x="587" y="269"/>
                    <a:pt x="501" y="217"/>
                  </a:cubicBezTo>
                  <a:cubicBezTo>
                    <a:pt x="530" y="202"/>
                    <a:pt x="556" y="191"/>
                    <a:pt x="583" y="184"/>
                  </a:cubicBezTo>
                  <a:lnTo>
                    <a:pt x="583" y="180"/>
                  </a:lnTo>
                  <a:cubicBezTo>
                    <a:pt x="579" y="150"/>
                    <a:pt x="601" y="102"/>
                    <a:pt x="546" y="95"/>
                  </a:cubicBezTo>
                  <a:lnTo>
                    <a:pt x="546" y="95"/>
                  </a:lnTo>
                  <a:cubicBezTo>
                    <a:pt x="542" y="117"/>
                    <a:pt x="553" y="154"/>
                    <a:pt x="530" y="154"/>
                  </a:cubicBezTo>
                  <a:cubicBezTo>
                    <a:pt x="523" y="154"/>
                    <a:pt x="508" y="147"/>
                    <a:pt x="489" y="135"/>
                  </a:cubicBezTo>
                  <a:cubicBezTo>
                    <a:pt x="437" y="102"/>
                    <a:pt x="415" y="5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11"/>
            <p:cNvSpPr/>
            <p:nvPr/>
          </p:nvSpPr>
          <p:spPr>
            <a:xfrm>
              <a:off x="-2157054" y="-1449070"/>
              <a:ext cx="20389" cy="9693"/>
            </a:xfrm>
            <a:custGeom>
              <a:avLst/>
              <a:gdLst/>
              <a:ahLst/>
              <a:cxnLst/>
              <a:rect l="l" t="t" r="r" b="b"/>
              <a:pathLst>
                <a:path w="427" h="203" extrusionOk="0">
                  <a:moveTo>
                    <a:pt x="349" y="0"/>
                  </a:moveTo>
                  <a:cubicBezTo>
                    <a:pt x="304" y="34"/>
                    <a:pt x="263" y="64"/>
                    <a:pt x="199" y="64"/>
                  </a:cubicBezTo>
                  <a:cubicBezTo>
                    <a:pt x="192" y="64"/>
                    <a:pt x="185" y="64"/>
                    <a:pt x="176" y="60"/>
                  </a:cubicBezTo>
                  <a:lnTo>
                    <a:pt x="154" y="60"/>
                  </a:lnTo>
                  <a:cubicBezTo>
                    <a:pt x="95" y="60"/>
                    <a:pt x="28" y="86"/>
                    <a:pt x="1" y="157"/>
                  </a:cubicBezTo>
                  <a:cubicBezTo>
                    <a:pt x="23" y="165"/>
                    <a:pt x="38" y="195"/>
                    <a:pt x="64" y="195"/>
                  </a:cubicBezTo>
                  <a:cubicBezTo>
                    <a:pt x="68" y="195"/>
                    <a:pt x="76" y="195"/>
                    <a:pt x="80" y="191"/>
                  </a:cubicBezTo>
                  <a:cubicBezTo>
                    <a:pt x="95" y="180"/>
                    <a:pt x="109" y="165"/>
                    <a:pt x="124" y="165"/>
                  </a:cubicBezTo>
                  <a:cubicBezTo>
                    <a:pt x="135" y="165"/>
                    <a:pt x="143" y="176"/>
                    <a:pt x="150" y="202"/>
                  </a:cubicBezTo>
                  <a:lnTo>
                    <a:pt x="199" y="202"/>
                  </a:lnTo>
                  <a:cubicBezTo>
                    <a:pt x="211" y="202"/>
                    <a:pt x="221" y="202"/>
                    <a:pt x="229" y="195"/>
                  </a:cubicBezTo>
                  <a:cubicBezTo>
                    <a:pt x="259" y="161"/>
                    <a:pt x="289" y="150"/>
                    <a:pt x="323" y="150"/>
                  </a:cubicBezTo>
                  <a:cubicBezTo>
                    <a:pt x="356" y="150"/>
                    <a:pt x="394" y="161"/>
                    <a:pt x="427" y="172"/>
                  </a:cubicBezTo>
                  <a:cubicBezTo>
                    <a:pt x="427" y="143"/>
                    <a:pt x="397" y="120"/>
                    <a:pt x="409" y="86"/>
                  </a:cubicBezTo>
                  <a:cubicBezTo>
                    <a:pt x="420" y="38"/>
                    <a:pt x="382" y="19"/>
                    <a:pt x="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11"/>
            <p:cNvSpPr/>
            <p:nvPr/>
          </p:nvSpPr>
          <p:spPr>
            <a:xfrm>
              <a:off x="-2176107" y="-1441430"/>
              <a:ext cx="3915" cy="10409"/>
            </a:xfrm>
            <a:custGeom>
              <a:avLst/>
              <a:gdLst/>
              <a:ahLst/>
              <a:cxnLst/>
              <a:rect l="l" t="t" r="r" b="b"/>
              <a:pathLst>
                <a:path w="82" h="218" extrusionOk="0">
                  <a:moveTo>
                    <a:pt x="0" y="1"/>
                  </a:moveTo>
                  <a:lnTo>
                    <a:pt x="0" y="5"/>
                  </a:lnTo>
                  <a:cubicBezTo>
                    <a:pt x="30" y="73"/>
                    <a:pt x="45" y="143"/>
                    <a:pt x="18" y="218"/>
                  </a:cubicBezTo>
                  <a:cubicBezTo>
                    <a:pt x="37" y="211"/>
                    <a:pt x="56" y="203"/>
                    <a:pt x="78" y="195"/>
                  </a:cubicBezTo>
                  <a:lnTo>
                    <a:pt x="82" y="195"/>
                  </a:lnTo>
                  <a:cubicBezTo>
                    <a:pt x="75" y="143"/>
                    <a:pt x="30" y="95"/>
                    <a:pt x="56" y="38"/>
                  </a:cubicBezTo>
                  <a:cubicBezTo>
                    <a:pt x="49" y="16"/>
                    <a:pt x="37"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11"/>
            <p:cNvSpPr/>
            <p:nvPr/>
          </p:nvSpPr>
          <p:spPr>
            <a:xfrm>
              <a:off x="-1963524" y="-999456"/>
              <a:ext cx="3581" cy="4011"/>
            </a:xfrm>
            <a:custGeom>
              <a:avLst/>
              <a:gdLst/>
              <a:ahLst/>
              <a:cxnLst/>
              <a:rect l="l" t="t" r="r" b="b"/>
              <a:pathLst>
                <a:path w="75" h="84" extrusionOk="0">
                  <a:moveTo>
                    <a:pt x="52" y="1"/>
                  </a:moveTo>
                  <a:cubicBezTo>
                    <a:pt x="7" y="4"/>
                    <a:pt x="0" y="35"/>
                    <a:pt x="0" y="83"/>
                  </a:cubicBezTo>
                  <a:cubicBezTo>
                    <a:pt x="38" y="72"/>
                    <a:pt x="67" y="64"/>
                    <a:pt x="71" y="23"/>
                  </a:cubicBezTo>
                  <a:cubicBezTo>
                    <a:pt x="74" y="16"/>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11"/>
            <p:cNvSpPr/>
            <p:nvPr/>
          </p:nvSpPr>
          <p:spPr>
            <a:xfrm>
              <a:off x="-1955502" y="-1005520"/>
              <a:ext cx="4488" cy="5778"/>
            </a:xfrm>
            <a:custGeom>
              <a:avLst/>
              <a:gdLst/>
              <a:ahLst/>
              <a:cxnLst/>
              <a:rect l="l" t="t" r="r" b="b"/>
              <a:pathLst>
                <a:path w="94" h="121" extrusionOk="0">
                  <a:moveTo>
                    <a:pt x="19" y="0"/>
                  </a:moveTo>
                  <a:lnTo>
                    <a:pt x="19" y="0"/>
                  </a:lnTo>
                  <a:cubicBezTo>
                    <a:pt x="15" y="57"/>
                    <a:pt x="1" y="121"/>
                    <a:pt x="90" y="121"/>
                  </a:cubicBezTo>
                  <a:lnTo>
                    <a:pt x="94" y="121"/>
                  </a:lnTo>
                  <a:cubicBezTo>
                    <a:pt x="68" y="79"/>
                    <a:pt x="30" y="5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11"/>
            <p:cNvSpPr/>
            <p:nvPr/>
          </p:nvSpPr>
          <p:spPr>
            <a:xfrm>
              <a:off x="-2318545" y="-1197236"/>
              <a:ext cx="10362" cy="13466"/>
            </a:xfrm>
            <a:custGeom>
              <a:avLst/>
              <a:gdLst/>
              <a:ahLst/>
              <a:cxnLst/>
              <a:rect l="l" t="t" r="r" b="b"/>
              <a:pathLst>
                <a:path w="217" h="282" extrusionOk="0">
                  <a:moveTo>
                    <a:pt x="168" y="1"/>
                  </a:moveTo>
                  <a:lnTo>
                    <a:pt x="168" y="12"/>
                  </a:lnTo>
                  <a:cubicBezTo>
                    <a:pt x="142" y="76"/>
                    <a:pt x="139" y="76"/>
                    <a:pt x="68" y="95"/>
                  </a:cubicBezTo>
                  <a:cubicBezTo>
                    <a:pt x="60" y="95"/>
                    <a:pt x="52" y="109"/>
                    <a:pt x="45" y="121"/>
                  </a:cubicBezTo>
                  <a:cubicBezTo>
                    <a:pt x="68" y="135"/>
                    <a:pt x="90" y="154"/>
                    <a:pt x="104" y="166"/>
                  </a:cubicBezTo>
                  <a:cubicBezTo>
                    <a:pt x="90" y="221"/>
                    <a:pt x="18" y="195"/>
                    <a:pt x="0" y="244"/>
                  </a:cubicBezTo>
                  <a:cubicBezTo>
                    <a:pt x="15" y="240"/>
                    <a:pt x="30" y="236"/>
                    <a:pt x="45" y="236"/>
                  </a:cubicBezTo>
                  <a:cubicBezTo>
                    <a:pt x="90" y="236"/>
                    <a:pt x="130" y="259"/>
                    <a:pt x="175" y="281"/>
                  </a:cubicBezTo>
                  <a:cubicBezTo>
                    <a:pt x="157" y="240"/>
                    <a:pt x="120" y="199"/>
                    <a:pt x="183" y="169"/>
                  </a:cubicBezTo>
                  <a:cubicBezTo>
                    <a:pt x="217" y="150"/>
                    <a:pt x="213" y="128"/>
                    <a:pt x="194" y="102"/>
                  </a:cubicBezTo>
                  <a:cubicBezTo>
                    <a:pt x="172" y="72"/>
                    <a:pt x="175" y="35"/>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11"/>
            <p:cNvSpPr/>
            <p:nvPr/>
          </p:nvSpPr>
          <p:spPr>
            <a:xfrm>
              <a:off x="-1976894" y="-1522605"/>
              <a:ext cx="12319" cy="9120"/>
            </a:xfrm>
            <a:custGeom>
              <a:avLst/>
              <a:gdLst/>
              <a:ahLst/>
              <a:cxnLst/>
              <a:rect l="l" t="t" r="r" b="b"/>
              <a:pathLst>
                <a:path w="258" h="191" extrusionOk="0">
                  <a:moveTo>
                    <a:pt x="119" y="1"/>
                  </a:moveTo>
                  <a:cubicBezTo>
                    <a:pt x="104" y="1"/>
                    <a:pt x="85" y="1"/>
                    <a:pt x="67" y="8"/>
                  </a:cubicBezTo>
                  <a:cubicBezTo>
                    <a:pt x="56" y="56"/>
                    <a:pt x="0" y="105"/>
                    <a:pt x="71" y="150"/>
                  </a:cubicBezTo>
                  <a:cubicBezTo>
                    <a:pt x="119" y="113"/>
                    <a:pt x="149" y="90"/>
                    <a:pt x="168" y="90"/>
                  </a:cubicBezTo>
                  <a:cubicBezTo>
                    <a:pt x="194" y="90"/>
                    <a:pt x="202" y="124"/>
                    <a:pt x="216" y="191"/>
                  </a:cubicBezTo>
                  <a:cubicBezTo>
                    <a:pt x="258" y="127"/>
                    <a:pt x="209" y="68"/>
                    <a:pt x="209" y="4"/>
                  </a:cubicBezTo>
                  <a:cubicBezTo>
                    <a:pt x="180" y="4"/>
                    <a:pt x="149"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11"/>
            <p:cNvSpPr/>
            <p:nvPr/>
          </p:nvSpPr>
          <p:spPr>
            <a:xfrm>
              <a:off x="-1973551" y="-1518307"/>
              <a:ext cx="7019" cy="4823"/>
            </a:xfrm>
            <a:custGeom>
              <a:avLst/>
              <a:gdLst/>
              <a:ahLst/>
              <a:cxnLst/>
              <a:rect l="l" t="t" r="r" b="b"/>
              <a:pathLst>
                <a:path w="147" h="101" extrusionOk="0">
                  <a:moveTo>
                    <a:pt x="98" y="0"/>
                  </a:moveTo>
                  <a:cubicBezTo>
                    <a:pt x="79" y="0"/>
                    <a:pt x="49" y="23"/>
                    <a:pt x="1" y="60"/>
                  </a:cubicBezTo>
                  <a:cubicBezTo>
                    <a:pt x="34" y="90"/>
                    <a:pt x="75" y="101"/>
                    <a:pt x="117" y="101"/>
                  </a:cubicBezTo>
                  <a:lnTo>
                    <a:pt x="146" y="101"/>
                  </a:lnTo>
                  <a:cubicBezTo>
                    <a:pt x="132" y="34"/>
                    <a:pt x="12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11"/>
            <p:cNvSpPr/>
            <p:nvPr/>
          </p:nvSpPr>
          <p:spPr>
            <a:xfrm>
              <a:off x="-2204709" y="-712956"/>
              <a:ext cx="14516" cy="10027"/>
            </a:xfrm>
            <a:custGeom>
              <a:avLst/>
              <a:gdLst/>
              <a:ahLst/>
              <a:cxnLst/>
              <a:rect l="l" t="t" r="r" b="b"/>
              <a:pathLst>
                <a:path w="304" h="210" extrusionOk="0">
                  <a:moveTo>
                    <a:pt x="113" y="1"/>
                  </a:moveTo>
                  <a:cubicBezTo>
                    <a:pt x="79" y="1"/>
                    <a:pt x="46" y="8"/>
                    <a:pt x="1" y="15"/>
                  </a:cubicBezTo>
                  <a:cubicBezTo>
                    <a:pt x="8" y="53"/>
                    <a:pt x="12" y="82"/>
                    <a:pt x="20" y="113"/>
                  </a:cubicBezTo>
                  <a:cubicBezTo>
                    <a:pt x="42" y="180"/>
                    <a:pt x="75" y="210"/>
                    <a:pt x="124" y="210"/>
                  </a:cubicBezTo>
                  <a:cubicBezTo>
                    <a:pt x="154" y="210"/>
                    <a:pt x="188" y="198"/>
                    <a:pt x="225" y="172"/>
                  </a:cubicBezTo>
                  <a:cubicBezTo>
                    <a:pt x="303" y="120"/>
                    <a:pt x="196" y="117"/>
                    <a:pt x="206" y="79"/>
                  </a:cubicBezTo>
                  <a:cubicBezTo>
                    <a:pt x="225" y="12"/>
                    <a:pt x="17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11"/>
            <p:cNvSpPr/>
            <p:nvPr/>
          </p:nvSpPr>
          <p:spPr>
            <a:xfrm>
              <a:off x="-2421924" y="-1133681"/>
              <a:ext cx="19339" cy="11269"/>
            </a:xfrm>
            <a:custGeom>
              <a:avLst/>
              <a:gdLst/>
              <a:ahLst/>
              <a:cxnLst/>
              <a:rect l="l" t="t" r="r" b="b"/>
              <a:pathLst>
                <a:path w="405" h="236" extrusionOk="0">
                  <a:moveTo>
                    <a:pt x="289" y="1"/>
                  </a:moveTo>
                  <a:cubicBezTo>
                    <a:pt x="273" y="1"/>
                    <a:pt x="259" y="4"/>
                    <a:pt x="244" y="8"/>
                  </a:cubicBezTo>
                  <a:cubicBezTo>
                    <a:pt x="240" y="72"/>
                    <a:pt x="176" y="127"/>
                    <a:pt x="105" y="127"/>
                  </a:cubicBezTo>
                  <a:cubicBezTo>
                    <a:pt x="94" y="127"/>
                    <a:pt x="83" y="127"/>
                    <a:pt x="75" y="124"/>
                  </a:cubicBezTo>
                  <a:cubicBezTo>
                    <a:pt x="64" y="120"/>
                    <a:pt x="53" y="120"/>
                    <a:pt x="45" y="120"/>
                  </a:cubicBezTo>
                  <a:cubicBezTo>
                    <a:pt x="30" y="120"/>
                    <a:pt x="19" y="124"/>
                    <a:pt x="12" y="146"/>
                  </a:cubicBezTo>
                  <a:cubicBezTo>
                    <a:pt x="45" y="154"/>
                    <a:pt x="71" y="169"/>
                    <a:pt x="35" y="206"/>
                  </a:cubicBezTo>
                  <a:cubicBezTo>
                    <a:pt x="27" y="214"/>
                    <a:pt x="1" y="222"/>
                    <a:pt x="27" y="236"/>
                  </a:cubicBezTo>
                  <a:cubicBezTo>
                    <a:pt x="53" y="232"/>
                    <a:pt x="75" y="229"/>
                    <a:pt x="97" y="225"/>
                  </a:cubicBezTo>
                  <a:cubicBezTo>
                    <a:pt x="109" y="206"/>
                    <a:pt x="113" y="161"/>
                    <a:pt x="132" y="158"/>
                  </a:cubicBezTo>
                  <a:cubicBezTo>
                    <a:pt x="139" y="158"/>
                    <a:pt x="142" y="161"/>
                    <a:pt x="150" y="169"/>
                  </a:cubicBezTo>
                  <a:cubicBezTo>
                    <a:pt x="158" y="172"/>
                    <a:pt x="169" y="184"/>
                    <a:pt x="176" y="195"/>
                  </a:cubicBezTo>
                  <a:cubicBezTo>
                    <a:pt x="184" y="206"/>
                    <a:pt x="218" y="217"/>
                    <a:pt x="240" y="217"/>
                  </a:cubicBezTo>
                  <a:cubicBezTo>
                    <a:pt x="259" y="217"/>
                    <a:pt x="273" y="210"/>
                    <a:pt x="277" y="195"/>
                  </a:cubicBezTo>
                  <a:cubicBezTo>
                    <a:pt x="289" y="132"/>
                    <a:pt x="349" y="135"/>
                    <a:pt x="378" y="101"/>
                  </a:cubicBezTo>
                  <a:lnTo>
                    <a:pt x="378" y="98"/>
                  </a:lnTo>
                  <a:cubicBezTo>
                    <a:pt x="367" y="79"/>
                    <a:pt x="404" y="49"/>
                    <a:pt x="367" y="31"/>
                  </a:cubicBezTo>
                  <a:lnTo>
                    <a:pt x="359" y="31"/>
                  </a:lnTo>
                  <a:cubicBezTo>
                    <a:pt x="352" y="31"/>
                    <a:pt x="344" y="34"/>
                    <a:pt x="333" y="38"/>
                  </a:cubicBezTo>
                  <a:cubicBezTo>
                    <a:pt x="322" y="42"/>
                    <a:pt x="315" y="46"/>
                    <a:pt x="307" y="46"/>
                  </a:cubicBezTo>
                  <a:cubicBezTo>
                    <a:pt x="296" y="46"/>
                    <a:pt x="289" y="38"/>
                    <a:pt x="292" y="4"/>
                  </a:cubicBezTo>
                  <a:cubicBezTo>
                    <a:pt x="289" y="4"/>
                    <a:pt x="289" y="1"/>
                    <a:pt x="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11"/>
            <p:cNvSpPr/>
            <p:nvPr/>
          </p:nvSpPr>
          <p:spPr>
            <a:xfrm>
              <a:off x="-2414761" y="-1118687"/>
              <a:ext cx="7163" cy="5014"/>
            </a:xfrm>
            <a:custGeom>
              <a:avLst/>
              <a:gdLst/>
              <a:ahLst/>
              <a:cxnLst/>
              <a:rect l="l" t="t" r="r" b="b"/>
              <a:pathLst>
                <a:path w="150" h="105" extrusionOk="0">
                  <a:moveTo>
                    <a:pt x="64" y="1"/>
                  </a:moveTo>
                  <a:cubicBezTo>
                    <a:pt x="19" y="1"/>
                    <a:pt x="15" y="27"/>
                    <a:pt x="0" y="105"/>
                  </a:cubicBezTo>
                  <a:cubicBezTo>
                    <a:pt x="26" y="34"/>
                    <a:pt x="139" y="105"/>
                    <a:pt x="149" y="15"/>
                  </a:cubicBezTo>
                  <a:cubicBezTo>
                    <a:pt x="112" y="8"/>
                    <a:pt x="82"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11"/>
            <p:cNvSpPr/>
            <p:nvPr/>
          </p:nvSpPr>
          <p:spPr>
            <a:xfrm>
              <a:off x="-2424216" y="-1122937"/>
              <a:ext cx="8022" cy="3916"/>
            </a:xfrm>
            <a:custGeom>
              <a:avLst/>
              <a:gdLst/>
              <a:ahLst/>
              <a:cxnLst/>
              <a:rect l="l" t="t" r="r" b="b"/>
              <a:pathLst>
                <a:path w="168" h="82" extrusionOk="0">
                  <a:moveTo>
                    <a:pt x="145" y="0"/>
                  </a:moveTo>
                  <a:lnTo>
                    <a:pt x="145" y="0"/>
                  </a:lnTo>
                  <a:cubicBezTo>
                    <a:pt x="123" y="4"/>
                    <a:pt x="101" y="7"/>
                    <a:pt x="75" y="11"/>
                  </a:cubicBezTo>
                  <a:cubicBezTo>
                    <a:pt x="75" y="33"/>
                    <a:pt x="0" y="49"/>
                    <a:pt x="56" y="78"/>
                  </a:cubicBezTo>
                  <a:cubicBezTo>
                    <a:pt x="60" y="78"/>
                    <a:pt x="64" y="82"/>
                    <a:pt x="67" y="82"/>
                  </a:cubicBezTo>
                  <a:cubicBezTo>
                    <a:pt x="75" y="82"/>
                    <a:pt x="83" y="82"/>
                    <a:pt x="90" y="78"/>
                  </a:cubicBezTo>
                  <a:cubicBezTo>
                    <a:pt x="101" y="82"/>
                    <a:pt x="109" y="82"/>
                    <a:pt x="116" y="82"/>
                  </a:cubicBezTo>
                  <a:cubicBezTo>
                    <a:pt x="168" y="82"/>
                    <a:pt x="150" y="37"/>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11"/>
            <p:cNvSpPr/>
            <p:nvPr/>
          </p:nvSpPr>
          <p:spPr>
            <a:xfrm>
              <a:off x="-2152566" y="-1436559"/>
              <a:ext cx="8404" cy="7688"/>
            </a:xfrm>
            <a:custGeom>
              <a:avLst/>
              <a:gdLst/>
              <a:ahLst/>
              <a:cxnLst/>
              <a:rect l="l" t="t" r="r" b="b"/>
              <a:pathLst>
                <a:path w="176" h="161" extrusionOk="0">
                  <a:moveTo>
                    <a:pt x="101" y="0"/>
                  </a:moveTo>
                  <a:cubicBezTo>
                    <a:pt x="94" y="0"/>
                    <a:pt x="82" y="4"/>
                    <a:pt x="75" y="11"/>
                  </a:cubicBezTo>
                  <a:cubicBezTo>
                    <a:pt x="68" y="15"/>
                    <a:pt x="68" y="23"/>
                    <a:pt x="64" y="30"/>
                  </a:cubicBezTo>
                  <a:cubicBezTo>
                    <a:pt x="46" y="71"/>
                    <a:pt x="23" y="109"/>
                    <a:pt x="1" y="154"/>
                  </a:cubicBezTo>
                  <a:cubicBezTo>
                    <a:pt x="8" y="161"/>
                    <a:pt x="19" y="161"/>
                    <a:pt x="27" y="161"/>
                  </a:cubicBezTo>
                  <a:cubicBezTo>
                    <a:pt x="72" y="161"/>
                    <a:pt x="94" y="105"/>
                    <a:pt x="135" y="90"/>
                  </a:cubicBezTo>
                  <a:cubicBezTo>
                    <a:pt x="161" y="83"/>
                    <a:pt x="176" y="67"/>
                    <a:pt x="169" y="41"/>
                  </a:cubicBezTo>
                  <a:cubicBezTo>
                    <a:pt x="161" y="19"/>
                    <a:pt x="146" y="7"/>
                    <a:pt x="127" y="4"/>
                  </a:cubicBezTo>
                  <a:cubicBezTo>
                    <a:pt x="120" y="4"/>
                    <a:pt x="108"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11"/>
            <p:cNvSpPr/>
            <p:nvPr/>
          </p:nvSpPr>
          <p:spPr>
            <a:xfrm>
              <a:off x="-2153282" y="-1441191"/>
              <a:ext cx="4154" cy="5539"/>
            </a:xfrm>
            <a:custGeom>
              <a:avLst/>
              <a:gdLst/>
              <a:ahLst/>
              <a:cxnLst/>
              <a:rect l="l" t="t" r="r" b="b"/>
              <a:pathLst>
                <a:path w="87" h="116" extrusionOk="0">
                  <a:moveTo>
                    <a:pt x="45" y="0"/>
                  </a:moveTo>
                  <a:cubicBezTo>
                    <a:pt x="30" y="0"/>
                    <a:pt x="16" y="15"/>
                    <a:pt x="1" y="26"/>
                  </a:cubicBezTo>
                  <a:cubicBezTo>
                    <a:pt x="16" y="59"/>
                    <a:pt x="4" y="116"/>
                    <a:pt x="49" y="116"/>
                  </a:cubicBezTo>
                  <a:cubicBezTo>
                    <a:pt x="56" y="116"/>
                    <a:pt x="71" y="112"/>
                    <a:pt x="87" y="104"/>
                  </a:cubicBezTo>
                  <a:cubicBezTo>
                    <a:pt x="83" y="82"/>
                    <a:pt x="79" y="59"/>
                    <a:pt x="75" y="37"/>
                  </a:cubicBezTo>
                  <a:lnTo>
                    <a:pt x="71" y="37"/>
                  </a:lnTo>
                  <a:cubicBezTo>
                    <a:pt x="64" y="11"/>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11"/>
            <p:cNvSpPr/>
            <p:nvPr/>
          </p:nvSpPr>
          <p:spPr>
            <a:xfrm>
              <a:off x="-2428370" y="-994251"/>
              <a:ext cx="7544" cy="6781"/>
            </a:xfrm>
            <a:custGeom>
              <a:avLst/>
              <a:gdLst/>
              <a:ahLst/>
              <a:cxnLst/>
              <a:rect l="l" t="t" r="r" b="b"/>
              <a:pathLst>
                <a:path w="158" h="142" extrusionOk="0">
                  <a:moveTo>
                    <a:pt x="80" y="0"/>
                  </a:moveTo>
                  <a:cubicBezTo>
                    <a:pt x="31" y="11"/>
                    <a:pt x="1" y="42"/>
                    <a:pt x="8" y="90"/>
                  </a:cubicBezTo>
                  <a:cubicBezTo>
                    <a:pt x="13" y="116"/>
                    <a:pt x="31" y="142"/>
                    <a:pt x="72" y="142"/>
                  </a:cubicBezTo>
                  <a:cubicBezTo>
                    <a:pt x="80" y="142"/>
                    <a:pt x="87" y="138"/>
                    <a:pt x="94" y="138"/>
                  </a:cubicBezTo>
                  <a:cubicBezTo>
                    <a:pt x="113" y="112"/>
                    <a:pt x="158" y="90"/>
                    <a:pt x="151" y="38"/>
                  </a:cubicBezTo>
                  <a:cubicBezTo>
                    <a:pt x="147" y="11"/>
                    <a:pt x="125"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11"/>
            <p:cNvSpPr/>
            <p:nvPr/>
          </p:nvSpPr>
          <p:spPr>
            <a:xfrm>
              <a:off x="-2433527" y="-1021373"/>
              <a:ext cx="5778" cy="4489"/>
            </a:xfrm>
            <a:custGeom>
              <a:avLst/>
              <a:gdLst/>
              <a:ahLst/>
              <a:cxnLst/>
              <a:rect l="l" t="t" r="r" b="b"/>
              <a:pathLst>
                <a:path w="121" h="94" extrusionOk="0">
                  <a:moveTo>
                    <a:pt x="79" y="0"/>
                  </a:moveTo>
                  <a:cubicBezTo>
                    <a:pt x="71" y="0"/>
                    <a:pt x="64" y="4"/>
                    <a:pt x="61" y="4"/>
                  </a:cubicBezTo>
                  <a:cubicBezTo>
                    <a:pt x="26" y="8"/>
                    <a:pt x="4" y="23"/>
                    <a:pt x="0" y="63"/>
                  </a:cubicBezTo>
                  <a:cubicBezTo>
                    <a:pt x="12" y="78"/>
                    <a:pt x="23" y="94"/>
                    <a:pt x="38" y="94"/>
                  </a:cubicBezTo>
                  <a:cubicBezTo>
                    <a:pt x="45" y="94"/>
                    <a:pt x="49" y="94"/>
                    <a:pt x="53" y="90"/>
                  </a:cubicBezTo>
                  <a:cubicBezTo>
                    <a:pt x="83" y="78"/>
                    <a:pt x="121" y="63"/>
                    <a:pt x="116" y="23"/>
                  </a:cubicBezTo>
                  <a:cubicBezTo>
                    <a:pt x="113" y="8"/>
                    <a:pt x="9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11"/>
            <p:cNvSpPr/>
            <p:nvPr/>
          </p:nvSpPr>
          <p:spPr>
            <a:xfrm>
              <a:off x="-2016383" y="-1384989"/>
              <a:ext cx="23063" cy="30942"/>
            </a:xfrm>
            <a:custGeom>
              <a:avLst/>
              <a:gdLst/>
              <a:ahLst/>
              <a:cxnLst/>
              <a:rect l="l" t="t" r="r" b="b"/>
              <a:pathLst>
                <a:path w="483" h="648" extrusionOk="0">
                  <a:moveTo>
                    <a:pt x="281" y="0"/>
                  </a:moveTo>
                  <a:cubicBezTo>
                    <a:pt x="326" y="60"/>
                    <a:pt x="184" y="68"/>
                    <a:pt x="244" y="150"/>
                  </a:cubicBezTo>
                  <a:cubicBezTo>
                    <a:pt x="266" y="183"/>
                    <a:pt x="169" y="221"/>
                    <a:pt x="139" y="269"/>
                  </a:cubicBezTo>
                  <a:cubicBezTo>
                    <a:pt x="135" y="330"/>
                    <a:pt x="127" y="393"/>
                    <a:pt x="60" y="393"/>
                  </a:cubicBezTo>
                  <a:cubicBezTo>
                    <a:pt x="49" y="393"/>
                    <a:pt x="34" y="389"/>
                    <a:pt x="20" y="385"/>
                  </a:cubicBezTo>
                  <a:lnTo>
                    <a:pt x="20" y="385"/>
                  </a:lnTo>
                  <a:cubicBezTo>
                    <a:pt x="1" y="438"/>
                    <a:pt x="8" y="483"/>
                    <a:pt x="46" y="520"/>
                  </a:cubicBezTo>
                  <a:cubicBezTo>
                    <a:pt x="79" y="531"/>
                    <a:pt x="105" y="554"/>
                    <a:pt x="132" y="573"/>
                  </a:cubicBezTo>
                  <a:cubicBezTo>
                    <a:pt x="191" y="618"/>
                    <a:pt x="255" y="647"/>
                    <a:pt x="318" y="647"/>
                  </a:cubicBezTo>
                  <a:cubicBezTo>
                    <a:pt x="360" y="647"/>
                    <a:pt x="401" y="635"/>
                    <a:pt x="441" y="613"/>
                  </a:cubicBezTo>
                  <a:cubicBezTo>
                    <a:pt x="423" y="576"/>
                    <a:pt x="382" y="587"/>
                    <a:pt x="352" y="568"/>
                  </a:cubicBezTo>
                  <a:cubicBezTo>
                    <a:pt x="334" y="561"/>
                    <a:pt x="292" y="554"/>
                    <a:pt x="300" y="520"/>
                  </a:cubicBezTo>
                  <a:cubicBezTo>
                    <a:pt x="307" y="483"/>
                    <a:pt x="337" y="464"/>
                    <a:pt x="379" y="461"/>
                  </a:cubicBezTo>
                  <a:lnTo>
                    <a:pt x="382" y="461"/>
                  </a:lnTo>
                  <a:cubicBezTo>
                    <a:pt x="396" y="461"/>
                    <a:pt x="408" y="464"/>
                    <a:pt x="419" y="471"/>
                  </a:cubicBezTo>
                  <a:cubicBezTo>
                    <a:pt x="431" y="475"/>
                    <a:pt x="441" y="483"/>
                    <a:pt x="457" y="483"/>
                  </a:cubicBezTo>
                  <a:cubicBezTo>
                    <a:pt x="460" y="483"/>
                    <a:pt x="468" y="483"/>
                    <a:pt x="475" y="478"/>
                  </a:cubicBezTo>
                  <a:cubicBezTo>
                    <a:pt x="472" y="430"/>
                    <a:pt x="438" y="423"/>
                    <a:pt x="408" y="408"/>
                  </a:cubicBezTo>
                  <a:cubicBezTo>
                    <a:pt x="370" y="393"/>
                    <a:pt x="360" y="371"/>
                    <a:pt x="389" y="340"/>
                  </a:cubicBezTo>
                  <a:cubicBezTo>
                    <a:pt x="379" y="326"/>
                    <a:pt x="367" y="321"/>
                    <a:pt x="356" y="321"/>
                  </a:cubicBezTo>
                  <a:cubicBezTo>
                    <a:pt x="348" y="321"/>
                    <a:pt x="341" y="326"/>
                    <a:pt x="329" y="326"/>
                  </a:cubicBezTo>
                  <a:cubicBezTo>
                    <a:pt x="322" y="330"/>
                    <a:pt x="315" y="330"/>
                    <a:pt x="307" y="330"/>
                  </a:cubicBezTo>
                  <a:cubicBezTo>
                    <a:pt x="296" y="330"/>
                    <a:pt x="284" y="326"/>
                    <a:pt x="274" y="314"/>
                  </a:cubicBezTo>
                  <a:cubicBezTo>
                    <a:pt x="379" y="262"/>
                    <a:pt x="401" y="221"/>
                    <a:pt x="379" y="124"/>
                  </a:cubicBezTo>
                  <a:lnTo>
                    <a:pt x="423" y="124"/>
                  </a:lnTo>
                  <a:cubicBezTo>
                    <a:pt x="472" y="124"/>
                    <a:pt x="483" y="109"/>
                    <a:pt x="479" y="60"/>
                  </a:cubicBezTo>
                  <a:cubicBezTo>
                    <a:pt x="427" y="30"/>
                    <a:pt x="370" y="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11"/>
            <p:cNvSpPr/>
            <p:nvPr/>
          </p:nvSpPr>
          <p:spPr>
            <a:xfrm>
              <a:off x="-2014234" y="-1387663"/>
              <a:ext cx="13418" cy="15567"/>
            </a:xfrm>
            <a:custGeom>
              <a:avLst/>
              <a:gdLst/>
              <a:ahLst/>
              <a:cxnLst/>
              <a:rect l="l" t="t" r="r" b="b"/>
              <a:pathLst>
                <a:path w="281" h="326" extrusionOk="0">
                  <a:moveTo>
                    <a:pt x="177" y="1"/>
                  </a:moveTo>
                  <a:cubicBezTo>
                    <a:pt x="165" y="19"/>
                    <a:pt x="150" y="37"/>
                    <a:pt x="139" y="56"/>
                  </a:cubicBezTo>
                  <a:cubicBezTo>
                    <a:pt x="113" y="124"/>
                    <a:pt x="60" y="165"/>
                    <a:pt x="1" y="198"/>
                  </a:cubicBezTo>
                  <a:cubicBezTo>
                    <a:pt x="1" y="206"/>
                    <a:pt x="4" y="213"/>
                    <a:pt x="4" y="220"/>
                  </a:cubicBezTo>
                  <a:cubicBezTo>
                    <a:pt x="56" y="236"/>
                    <a:pt x="60" y="296"/>
                    <a:pt x="94" y="325"/>
                  </a:cubicBezTo>
                  <a:cubicBezTo>
                    <a:pt x="124" y="277"/>
                    <a:pt x="221" y="239"/>
                    <a:pt x="199" y="206"/>
                  </a:cubicBezTo>
                  <a:cubicBezTo>
                    <a:pt x="139" y="124"/>
                    <a:pt x="281" y="116"/>
                    <a:pt x="236" y="56"/>
                  </a:cubicBezTo>
                  <a:cubicBezTo>
                    <a:pt x="213" y="41"/>
                    <a:pt x="206" y="11"/>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11"/>
            <p:cNvSpPr/>
            <p:nvPr/>
          </p:nvSpPr>
          <p:spPr>
            <a:xfrm>
              <a:off x="-2034050" y="-1374484"/>
              <a:ext cx="11842" cy="8308"/>
            </a:xfrm>
            <a:custGeom>
              <a:avLst/>
              <a:gdLst/>
              <a:ahLst/>
              <a:cxnLst/>
              <a:rect l="l" t="t" r="r" b="b"/>
              <a:pathLst>
                <a:path w="248" h="174" extrusionOk="0">
                  <a:moveTo>
                    <a:pt x="124" y="1"/>
                  </a:moveTo>
                  <a:cubicBezTo>
                    <a:pt x="83" y="8"/>
                    <a:pt x="53" y="27"/>
                    <a:pt x="34" y="61"/>
                  </a:cubicBezTo>
                  <a:cubicBezTo>
                    <a:pt x="0" y="124"/>
                    <a:pt x="60" y="139"/>
                    <a:pt x="86" y="173"/>
                  </a:cubicBezTo>
                  <a:cubicBezTo>
                    <a:pt x="116" y="169"/>
                    <a:pt x="147" y="165"/>
                    <a:pt x="176" y="158"/>
                  </a:cubicBezTo>
                  <a:cubicBezTo>
                    <a:pt x="233" y="143"/>
                    <a:pt x="247" y="106"/>
                    <a:pt x="214" y="53"/>
                  </a:cubicBezTo>
                  <a:cubicBezTo>
                    <a:pt x="195" y="23"/>
                    <a:pt x="173"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11"/>
            <p:cNvSpPr/>
            <p:nvPr/>
          </p:nvSpPr>
          <p:spPr>
            <a:xfrm>
              <a:off x="-2017290" y="-1387663"/>
              <a:ext cx="9693" cy="9502"/>
            </a:xfrm>
            <a:custGeom>
              <a:avLst/>
              <a:gdLst/>
              <a:ahLst/>
              <a:cxnLst/>
              <a:rect l="l" t="t" r="r" b="b"/>
              <a:pathLst>
                <a:path w="203" h="199" extrusionOk="0">
                  <a:moveTo>
                    <a:pt x="94" y="1"/>
                  </a:moveTo>
                  <a:cubicBezTo>
                    <a:pt x="5" y="75"/>
                    <a:pt x="1" y="86"/>
                    <a:pt x="65" y="198"/>
                  </a:cubicBezTo>
                  <a:cubicBezTo>
                    <a:pt x="124" y="165"/>
                    <a:pt x="177" y="124"/>
                    <a:pt x="203" y="56"/>
                  </a:cubicBezTo>
                  <a:lnTo>
                    <a:pt x="191" y="56"/>
                  </a:lnTo>
                  <a:cubicBezTo>
                    <a:pt x="184" y="60"/>
                    <a:pt x="180" y="63"/>
                    <a:pt x="177" y="63"/>
                  </a:cubicBezTo>
                  <a:cubicBezTo>
                    <a:pt x="165" y="72"/>
                    <a:pt x="158" y="75"/>
                    <a:pt x="151" y="75"/>
                  </a:cubicBezTo>
                  <a:cubicBezTo>
                    <a:pt x="139" y="75"/>
                    <a:pt x="136" y="63"/>
                    <a:pt x="139" y="30"/>
                  </a:cubicBezTo>
                  <a:cubicBezTo>
                    <a:pt x="139" y="15"/>
                    <a:pt x="113"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11"/>
            <p:cNvSpPr/>
            <p:nvPr/>
          </p:nvSpPr>
          <p:spPr>
            <a:xfrm>
              <a:off x="-2015476" y="-1377158"/>
              <a:ext cx="5730" cy="10983"/>
            </a:xfrm>
            <a:custGeom>
              <a:avLst/>
              <a:gdLst/>
              <a:ahLst/>
              <a:cxnLst/>
              <a:rect l="l" t="t" r="r" b="b"/>
              <a:pathLst>
                <a:path w="120" h="230" extrusionOk="0">
                  <a:moveTo>
                    <a:pt x="30" y="0"/>
                  </a:moveTo>
                  <a:cubicBezTo>
                    <a:pt x="23" y="27"/>
                    <a:pt x="11" y="45"/>
                    <a:pt x="19" y="72"/>
                  </a:cubicBezTo>
                  <a:cubicBezTo>
                    <a:pt x="53" y="128"/>
                    <a:pt x="4" y="173"/>
                    <a:pt x="1" y="221"/>
                  </a:cubicBezTo>
                  <a:cubicBezTo>
                    <a:pt x="15" y="225"/>
                    <a:pt x="30" y="229"/>
                    <a:pt x="41" y="229"/>
                  </a:cubicBezTo>
                  <a:cubicBezTo>
                    <a:pt x="108" y="229"/>
                    <a:pt x="116" y="166"/>
                    <a:pt x="120" y="105"/>
                  </a:cubicBezTo>
                  <a:cubicBezTo>
                    <a:pt x="86" y="76"/>
                    <a:pt x="82" y="1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11"/>
            <p:cNvSpPr/>
            <p:nvPr/>
          </p:nvSpPr>
          <p:spPr>
            <a:xfrm>
              <a:off x="-2012802" y="-1389096"/>
              <a:ext cx="7019" cy="5061"/>
            </a:xfrm>
            <a:custGeom>
              <a:avLst/>
              <a:gdLst/>
              <a:ahLst/>
              <a:cxnLst/>
              <a:rect l="l" t="t" r="r" b="b"/>
              <a:pathLst>
                <a:path w="147" h="106" extrusionOk="0">
                  <a:moveTo>
                    <a:pt x="57" y="0"/>
                  </a:moveTo>
                  <a:cubicBezTo>
                    <a:pt x="38" y="0"/>
                    <a:pt x="19" y="8"/>
                    <a:pt x="0" y="31"/>
                  </a:cubicBezTo>
                  <a:cubicBezTo>
                    <a:pt x="19" y="38"/>
                    <a:pt x="45" y="45"/>
                    <a:pt x="45" y="60"/>
                  </a:cubicBezTo>
                  <a:cubicBezTo>
                    <a:pt x="42" y="93"/>
                    <a:pt x="45" y="105"/>
                    <a:pt x="57" y="105"/>
                  </a:cubicBezTo>
                  <a:cubicBezTo>
                    <a:pt x="64" y="105"/>
                    <a:pt x="71" y="102"/>
                    <a:pt x="83" y="93"/>
                  </a:cubicBezTo>
                  <a:cubicBezTo>
                    <a:pt x="86" y="93"/>
                    <a:pt x="90" y="90"/>
                    <a:pt x="97" y="86"/>
                  </a:cubicBezTo>
                  <a:lnTo>
                    <a:pt x="109" y="86"/>
                  </a:lnTo>
                  <a:cubicBezTo>
                    <a:pt x="120" y="67"/>
                    <a:pt x="135" y="49"/>
                    <a:pt x="147" y="31"/>
                  </a:cubicBezTo>
                  <a:cubicBezTo>
                    <a:pt x="142" y="23"/>
                    <a:pt x="142" y="15"/>
                    <a:pt x="138" y="8"/>
                  </a:cubicBezTo>
                  <a:cubicBezTo>
                    <a:pt x="135" y="12"/>
                    <a:pt x="131" y="12"/>
                    <a:pt x="128" y="12"/>
                  </a:cubicBezTo>
                  <a:cubicBezTo>
                    <a:pt x="116" y="12"/>
                    <a:pt x="105" y="8"/>
                    <a:pt x="94" y="4"/>
                  </a:cubicBezTo>
                  <a:cubicBezTo>
                    <a:pt x="83" y="4"/>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11"/>
            <p:cNvSpPr/>
            <p:nvPr/>
          </p:nvSpPr>
          <p:spPr>
            <a:xfrm>
              <a:off x="-2018914" y="-1373720"/>
              <a:ext cx="5969" cy="7163"/>
            </a:xfrm>
            <a:custGeom>
              <a:avLst/>
              <a:gdLst/>
              <a:ahLst/>
              <a:cxnLst/>
              <a:rect l="l" t="t" r="r" b="b"/>
              <a:pathLst>
                <a:path w="125" h="150" extrusionOk="0">
                  <a:moveTo>
                    <a:pt x="91" y="0"/>
                  </a:moveTo>
                  <a:cubicBezTo>
                    <a:pt x="80" y="49"/>
                    <a:pt x="1" y="90"/>
                    <a:pt x="73" y="149"/>
                  </a:cubicBezTo>
                  <a:cubicBezTo>
                    <a:pt x="76" y="101"/>
                    <a:pt x="125" y="56"/>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11"/>
            <p:cNvSpPr/>
            <p:nvPr/>
          </p:nvSpPr>
          <p:spPr>
            <a:xfrm>
              <a:off x="-2643436" y="-720452"/>
              <a:ext cx="8117" cy="5014"/>
            </a:xfrm>
            <a:custGeom>
              <a:avLst/>
              <a:gdLst/>
              <a:ahLst/>
              <a:cxnLst/>
              <a:rect l="l" t="t" r="r" b="b"/>
              <a:pathLst>
                <a:path w="170" h="105" extrusionOk="0">
                  <a:moveTo>
                    <a:pt x="121" y="1"/>
                  </a:moveTo>
                  <a:cubicBezTo>
                    <a:pt x="102" y="1"/>
                    <a:pt x="76" y="12"/>
                    <a:pt x="57" y="15"/>
                  </a:cubicBezTo>
                  <a:cubicBezTo>
                    <a:pt x="4" y="23"/>
                    <a:pt x="0" y="53"/>
                    <a:pt x="19" y="105"/>
                  </a:cubicBezTo>
                  <a:cubicBezTo>
                    <a:pt x="57" y="68"/>
                    <a:pt x="94" y="53"/>
                    <a:pt x="135" y="53"/>
                  </a:cubicBezTo>
                  <a:cubicBezTo>
                    <a:pt x="147" y="53"/>
                    <a:pt x="157" y="53"/>
                    <a:pt x="169" y="56"/>
                  </a:cubicBezTo>
                  <a:cubicBezTo>
                    <a:pt x="161" y="12"/>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11"/>
            <p:cNvSpPr/>
            <p:nvPr/>
          </p:nvSpPr>
          <p:spPr>
            <a:xfrm>
              <a:off x="-2647017" y="-728809"/>
              <a:ext cx="5253" cy="3772"/>
            </a:xfrm>
            <a:custGeom>
              <a:avLst/>
              <a:gdLst/>
              <a:ahLst/>
              <a:cxnLst/>
              <a:rect l="l" t="t" r="r" b="b"/>
              <a:pathLst>
                <a:path w="110" h="79" extrusionOk="0">
                  <a:moveTo>
                    <a:pt x="20" y="0"/>
                  </a:moveTo>
                  <a:cubicBezTo>
                    <a:pt x="16" y="0"/>
                    <a:pt x="8" y="0"/>
                    <a:pt x="1" y="4"/>
                  </a:cubicBezTo>
                  <a:cubicBezTo>
                    <a:pt x="27" y="52"/>
                    <a:pt x="39" y="78"/>
                    <a:pt x="53" y="78"/>
                  </a:cubicBezTo>
                  <a:cubicBezTo>
                    <a:pt x="65" y="78"/>
                    <a:pt x="79" y="59"/>
                    <a:pt x="109" y="22"/>
                  </a:cubicBezTo>
                  <a:lnTo>
                    <a:pt x="109" y="22"/>
                  </a:lnTo>
                  <a:cubicBezTo>
                    <a:pt x="106" y="22"/>
                    <a:pt x="98" y="26"/>
                    <a:pt x="94" y="26"/>
                  </a:cubicBezTo>
                  <a:cubicBezTo>
                    <a:pt x="79" y="26"/>
                    <a:pt x="68" y="19"/>
                    <a:pt x="57" y="11"/>
                  </a:cubicBezTo>
                  <a:cubicBezTo>
                    <a:pt x="46" y="7"/>
                    <a:pt x="3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11"/>
            <p:cNvSpPr/>
            <p:nvPr/>
          </p:nvSpPr>
          <p:spPr>
            <a:xfrm>
              <a:off x="-2285168" y="-1313221"/>
              <a:ext cx="2865" cy="5014"/>
            </a:xfrm>
            <a:custGeom>
              <a:avLst/>
              <a:gdLst/>
              <a:ahLst/>
              <a:cxnLst/>
              <a:rect l="l" t="t" r="r" b="b"/>
              <a:pathLst>
                <a:path w="60" h="105" extrusionOk="0">
                  <a:moveTo>
                    <a:pt x="33" y="0"/>
                  </a:moveTo>
                  <a:cubicBezTo>
                    <a:pt x="15" y="0"/>
                    <a:pt x="4" y="26"/>
                    <a:pt x="4" y="45"/>
                  </a:cubicBezTo>
                  <a:cubicBezTo>
                    <a:pt x="0" y="64"/>
                    <a:pt x="15" y="83"/>
                    <a:pt x="23" y="105"/>
                  </a:cubicBezTo>
                  <a:cubicBezTo>
                    <a:pt x="45" y="93"/>
                    <a:pt x="56" y="74"/>
                    <a:pt x="59" y="52"/>
                  </a:cubicBezTo>
                  <a:cubicBezTo>
                    <a:pt x="52" y="34"/>
                    <a:pt x="52" y="4"/>
                    <a:pt x="41" y="4"/>
                  </a:cubicBezTo>
                  <a:cubicBezTo>
                    <a:pt x="37" y="4"/>
                    <a:pt x="37"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11"/>
            <p:cNvSpPr/>
            <p:nvPr/>
          </p:nvSpPr>
          <p:spPr>
            <a:xfrm>
              <a:off x="-2281061" y="-1316993"/>
              <a:ext cx="4488" cy="3438"/>
            </a:xfrm>
            <a:custGeom>
              <a:avLst/>
              <a:gdLst/>
              <a:ahLst/>
              <a:cxnLst/>
              <a:rect l="l" t="t" r="r" b="b"/>
              <a:pathLst>
                <a:path w="94" h="72" extrusionOk="0">
                  <a:moveTo>
                    <a:pt x="37" y="1"/>
                  </a:moveTo>
                  <a:cubicBezTo>
                    <a:pt x="23" y="1"/>
                    <a:pt x="11" y="8"/>
                    <a:pt x="0" y="34"/>
                  </a:cubicBezTo>
                  <a:cubicBezTo>
                    <a:pt x="4" y="49"/>
                    <a:pt x="11" y="68"/>
                    <a:pt x="34" y="72"/>
                  </a:cubicBezTo>
                  <a:cubicBezTo>
                    <a:pt x="41" y="72"/>
                    <a:pt x="49" y="68"/>
                    <a:pt x="56" y="68"/>
                  </a:cubicBezTo>
                  <a:cubicBezTo>
                    <a:pt x="68" y="49"/>
                    <a:pt x="82" y="31"/>
                    <a:pt x="94" y="12"/>
                  </a:cubicBezTo>
                  <a:cubicBezTo>
                    <a:pt x="75" y="12"/>
                    <a:pt x="56"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11"/>
            <p:cNvSpPr/>
            <p:nvPr/>
          </p:nvSpPr>
          <p:spPr>
            <a:xfrm>
              <a:off x="-2441358" y="-1098489"/>
              <a:ext cx="5921" cy="6255"/>
            </a:xfrm>
            <a:custGeom>
              <a:avLst/>
              <a:gdLst/>
              <a:ahLst/>
              <a:cxnLst/>
              <a:rect l="l" t="t" r="r" b="b"/>
              <a:pathLst>
                <a:path w="124" h="131" extrusionOk="0">
                  <a:moveTo>
                    <a:pt x="33" y="0"/>
                  </a:moveTo>
                  <a:lnTo>
                    <a:pt x="33" y="0"/>
                  </a:lnTo>
                  <a:cubicBezTo>
                    <a:pt x="0" y="82"/>
                    <a:pt x="0" y="82"/>
                    <a:pt x="120" y="131"/>
                  </a:cubicBezTo>
                  <a:cubicBezTo>
                    <a:pt x="120" y="127"/>
                    <a:pt x="123" y="120"/>
                    <a:pt x="123" y="113"/>
                  </a:cubicBezTo>
                  <a:cubicBezTo>
                    <a:pt x="116" y="56"/>
                    <a:pt x="45" y="52"/>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11"/>
            <p:cNvSpPr/>
            <p:nvPr/>
          </p:nvSpPr>
          <p:spPr>
            <a:xfrm>
              <a:off x="-1987303" y="-1177563"/>
              <a:ext cx="4871" cy="4823"/>
            </a:xfrm>
            <a:custGeom>
              <a:avLst/>
              <a:gdLst/>
              <a:ahLst/>
              <a:cxnLst/>
              <a:rect l="l" t="t" r="r" b="b"/>
              <a:pathLst>
                <a:path w="102" h="101" extrusionOk="0">
                  <a:moveTo>
                    <a:pt x="79" y="0"/>
                  </a:moveTo>
                  <a:cubicBezTo>
                    <a:pt x="72" y="0"/>
                    <a:pt x="65" y="4"/>
                    <a:pt x="61" y="4"/>
                  </a:cubicBezTo>
                  <a:cubicBezTo>
                    <a:pt x="53" y="7"/>
                    <a:pt x="46" y="7"/>
                    <a:pt x="42" y="7"/>
                  </a:cubicBezTo>
                  <a:lnTo>
                    <a:pt x="39" y="7"/>
                  </a:lnTo>
                  <a:cubicBezTo>
                    <a:pt x="1" y="45"/>
                    <a:pt x="34" y="71"/>
                    <a:pt x="57" y="101"/>
                  </a:cubicBezTo>
                  <a:cubicBezTo>
                    <a:pt x="87" y="78"/>
                    <a:pt x="101" y="49"/>
                    <a:pt x="94" y="15"/>
                  </a:cubicBezTo>
                  <a:cubicBezTo>
                    <a:pt x="91"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11"/>
            <p:cNvSpPr/>
            <p:nvPr/>
          </p:nvSpPr>
          <p:spPr>
            <a:xfrm>
              <a:off x="-2316062" y="-1180762"/>
              <a:ext cx="4345" cy="4489"/>
            </a:xfrm>
            <a:custGeom>
              <a:avLst/>
              <a:gdLst/>
              <a:ahLst/>
              <a:cxnLst/>
              <a:rect l="l" t="t" r="r" b="b"/>
              <a:pathLst>
                <a:path w="91" h="94" extrusionOk="0">
                  <a:moveTo>
                    <a:pt x="90" y="0"/>
                  </a:moveTo>
                  <a:cubicBezTo>
                    <a:pt x="30" y="22"/>
                    <a:pt x="26" y="22"/>
                    <a:pt x="0" y="93"/>
                  </a:cubicBezTo>
                  <a:lnTo>
                    <a:pt x="26" y="93"/>
                  </a:lnTo>
                  <a:cubicBezTo>
                    <a:pt x="68" y="93"/>
                    <a:pt x="71" y="78"/>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11"/>
            <p:cNvSpPr/>
            <p:nvPr/>
          </p:nvSpPr>
          <p:spPr>
            <a:xfrm>
              <a:off x="-2232881" y="-1240927"/>
              <a:ext cx="19100" cy="16951"/>
            </a:xfrm>
            <a:custGeom>
              <a:avLst/>
              <a:gdLst/>
              <a:ahLst/>
              <a:cxnLst/>
              <a:rect l="l" t="t" r="r" b="b"/>
              <a:pathLst>
                <a:path w="400" h="355" extrusionOk="0">
                  <a:moveTo>
                    <a:pt x="86" y="0"/>
                  </a:moveTo>
                  <a:cubicBezTo>
                    <a:pt x="49" y="15"/>
                    <a:pt x="27" y="37"/>
                    <a:pt x="30" y="82"/>
                  </a:cubicBezTo>
                  <a:lnTo>
                    <a:pt x="34" y="82"/>
                  </a:lnTo>
                  <a:cubicBezTo>
                    <a:pt x="53" y="108"/>
                    <a:pt x="1" y="153"/>
                    <a:pt x="53" y="168"/>
                  </a:cubicBezTo>
                  <a:cubicBezTo>
                    <a:pt x="60" y="172"/>
                    <a:pt x="63" y="172"/>
                    <a:pt x="68" y="172"/>
                  </a:cubicBezTo>
                  <a:cubicBezTo>
                    <a:pt x="98" y="172"/>
                    <a:pt x="116" y="142"/>
                    <a:pt x="127" y="113"/>
                  </a:cubicBezTo>
                  <a:cubicBezTo>
                    <a:pt x="127" y="108"/>
                    <a:pt x="135" y="101"/>
                    <a:pt x="142" y="101"/>
                  </a:cubicBezTo>
                  <a:lnTo>
                    <a:pt x="146" y="101"/>
                  </a:lnTo>
                  <a:cubicBezTo>
                    <a:pt x="158" y="101"/>
                    <a:pt x="172" y="108"/>
                    <a:pt x="168" y="116"/>
                  </a:cubicBezTo>
                  <a:cubicBezTo>
                    <a:pt x="146" y="153"/>
                    <a:pt x="146" y="161"/>
                    <a:pt x="158" y="161"/>
                  </a:cubicBezTo>
                  <a:cubicBezTo>
                    <a:pt x="168" y="161"/>
                    <a:pt x="187" y="149"/>
                    <a:pt x="203" y="146"/>
                  </a:cubicBezTo>
                  <a:cubicBezTo>
                    <a:pt x="210" y="146"/>
                    <a:pt x="217" y="142"/>
                    <a:pt x="225" y="142"/>
                  </a:cubicBezTo>
                  <a:cubicBezTo>
                    <a:pt x="243" y="142"/>
                    <a:pt x="262" y="153"/>
                    <a:pt x="270" y="175"/>
                  </a:cubicBezTo>
                  <a:cubicBezTo>
                    <a:pt x="284" y="213"/>
                    <a:pt x="247" y="202"/>
                    <a:pt x="232" y="213"/>
                  </a:cubicBezTo>
                  <a:cubicBezTo>
                    <a:pt x="203" y="228"/>
                    <a:pt x="229" y="243"/>
                    <a:pt x="232" y="258"/>
                  </a:cubicBezTo>
                  <a:cubicBezTo>
                    <a:pt x="247" y="254"/>
                    <a:pt x="258" y="251"/>
                    <a:pt x="270" y="251"/>
                  </a:cubicBezTo>
                  <a:cubicBezTo>
                    <a:pt x="318" y="251"/>
                    <a:pt x="322" y="303"/>
                    <a:pt x="325" y="355"/>
                  </a:cubicBezTo>
                  <a:cubicBezTo>
                    <a:pt x="400" y="261"/>
                    <a:pt x="400" y="261"/>
                    <a:pt x="329" y="202"/>
                  </a:cubicBezTo>
                  <a:cubicBezTo>
                    <a:pt x="333" y="161"/>
                    <a:pt x="393" y="157"/>
                    <a:pt x="386" y="101"/>
                  </a:cubicBezTo>
                  <a:lnTo>
                    <a:pt x="386" y="101"/>
                  </a:lnTo>
                  <a:cubicBezTo>
                    <a:pt x="355" y="108"/>
                    <a:pt x="325" y="113"/>
                    <a:pt x="299" y="113"/>
                  </a:cubicBezTo>
                  <a:cubicBezTo>
                    <a:pt x="247" y="113"/>
                    <a:pt x="198" y="97"/>
                    <a:pt x="168" y="30"/>
                  </a:cubicBezTo>
                  <a:cubicBezTo>
                    <a:pt x="158" y="8"/>
                    <a:pt x="131"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11"/>
            <p:cNvSpPr/>
            <p:nvPr/>
          </p:nvSpPr>
          <p:spPr>
            <a:xfrm>
              <a:off x="-2227008" y="-1228465"/>
              <a:ext cx="8117" cy="7735"/>
            </a:xfrm>
            <a:custGeom>
              <a:avLst/>
              <a:gdLst/>
              <a:ahLst/>
              <a:cxnLst/>
              <a:rect l="l" t="t" r="r" b="b"/>
              <a:pathLst>
                <a:path w="170" h="162" extrusionOk="0">
                  <a:moveTo>
                    <a:pt x="87" y="0"/>
                  </a:moveTo>
                  <a:cubicBezTo>
                    <a:pt x="71" y="49"/>
                    <a:pt x="1" y="68"/>
                    <a:pt x="19" y="131"/>
                  </a:cubicBezTo>
                  <a:lnTo>
                    <a:pt x="27" y="131"/>
                  </a:lnTo>
                  <a:cubicBezTo>
                    <a:pt x="45" y="131"/>
                    <a:pt x="64" y="139"/>
                    <a:pt x="80" y="147"/>
                  </a:cubicBezTo>
                  <a:cubicBezTo>
                    <a:pt x="97" y="154"/>
                    <a:pt x="113" y="161"/>
                    <a:pt x="132" y="161"/>
                  </a:cubicBezTo>
                  <a:cubicBezTo>
                    <a:pt x="142" y="161"/>
                    <a:pt x="154" y="157"/>
                    <a:pt x="161" y="154"/>
                  </a:cubicBezTo>
                  <a:cubicBezTo>
                    <a:pt x="169" y="87"/>
                    <a:pt x="106" y="57"/>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11"/>
            <p:cNvSpPr/>
            <p:nvPr/>
          </p:nvSpPr>
          <p:spPr>
            <a:xfrm>
              <a:off x="-1964049" y="-1422807"/>
              <a:ext cx="10362" cy="10887"/>
            </a:xfrm>
            <a:custGeom>
              <a:avLst/>
              <a:gdLst/>
              <a:ahLst/>
              <a:cxnLst/>
              <a:rect l="l" t="t" r="r" b="b"/>
              <a:pathLst>
                <a:path w="217" h="228" extrusionOk="0">
                  <a:moveTo>
                    <a:pt x="164" y="0"/>
                  </a:moveTo>
                  <a:lnTo>
                    <a:pt x="164" y="0"/>
                  </a:lnTo>
                  <a:cubicBezTo>
                    <a:pt x="120" y="30"/>
                    <a:pt x="82" y="75"/>
                    <a:pt x="23" y="75"/>
                  </a:cubicBezTo>
                  <a:lnTo>
                    <a:pt x="15" y="75"/>
                  </a:lnTo>
                  <a:cubicBezTo>
                    <a:pt x="0" y="112"/>
                    <a:pt x="4" y="149"/>
                    <a:pt x="11" y="187"/>
                  </a:cubicBezTo>
                  <a:cubicBezTo>
                    <a:pt x="18" y="209"/>
                    <a:pt x="30" y="228"/>
                    <a:pt x="56" y="228"/>
                  </a:cubicBezTo>
                  <a:lnTo>
                    <a:pt x="59" y="228"/>
                  </a:lnTo>
                  <a:cubicBezTo>
                    <a:pt x="108" y="228"/>
                    <a:pt x="164" y="216"/>
                    <a:pt x="190" y="171"/>
                  </a:cubicBezTo>
                  <a:cubicBezTo>
                    <a:pt x="213" y="135"/>
                    <a:pt x="216" y="86"/>
                    <a:pt x="172" y="52"/>
                  </a:cubicBezTo>
                  <a:cubicBezTo>
                    <a:pt x="153" y="37"/>
                    <a:pt x="164" y="19"/>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11"/>
            <p:cNvSpPr/>
            <p:nvPr/>
          </p:nvSpPr>
          <p:spPr>
            <a:xfrm>
              <a:off x="-2190575" y="-1416934"/>
              <a:ext cx="5539" cy="7019"/>
            </a:xfrm>
            <a:custGeom>
              <a:avLst/>
              <a:gdLst/>
              <a:ahLst/>
              <a:cxnLst/>
              <a:rect l="l" t="t" r="r" b="b"/>
              <a:pathLst>
                <a:path w="116" h="147" extrusionOk="0">
                  <a:moveTo>
                    <a:pt x="90" y="0"/>
                  </a:moveTo>
                  <a:cubicBezTo>
                    <a:pt x="38" y="4"/>
                    <a:pt x="75" y="53"/>
                    <a:pt x="57" y="71"/>
                  </a:cubicBezTo>
                  <a:cubicBezTo>
                    <a:pt x="26" y="64"/>
                    <a:pt x="34" y="22"/>
                    <a:pt x="0" y="19"/>
                  </a:cubicBezTo>
                  <a:lnTo>
                    <a:pt x="0" y="19"/>
                  </a:lnTo>
                  <a:cubicBezTo>
                    <a:pt x="4" y="48"/>
                    <a:pt x="15" y="79"/>
                    <a:pt x="12" y="109"/>
                  </a:cubicBezTo>
                  <a:cubicBezTo>
                    <a:pt x="7" y="135"/>
                    <a:pt x="19" y="146"/>
                    <a:pt x="38" y="146"/>
                  </a:cubicBezTo>
                  <a:cubicBezTo>
                    <a:pt x="45" y="146"/>
                    <a:pt x="52" y="146"/>
                    <a:pt x="60" y="143"/>
                  </a:cubicBezTo>
                  <a:cubicBezTo>
                    <a:pt x="105" y="124"/>
                    <a:pt x="116" y="57"/>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11"/>
            <p:cNvSpPr/>
            <p:nvPr/>
          </p:nvSpPr>
          <p:spPr>
            <a:xfrm>
              <a:off x="-2275188" y="-1224501"/>
              <a:ext cx="13943" cy="19148"/>
            </a:xfrm>
            <a:custGeom>
              <a:avLst/>
              <a:gdLst/>
              <a:ahLst/>
              <a:cxnLst/>
              <a:rect l="l" t="t" r="r" b="b"/>
              <a:pathLst>
                <a:path w="292" h="401" extrusionOk="0">
                  <a:moveTo>
                    <a:pt x="102" y="0"/>
                  </a:moveTo>
                  <a:cubicBezTo>
                    <a:pt x="68" y="38"/>
                    <a:pt x="49" y="97"/>
                    <a:pt x="0" y="123"/>
                  </a:cubicBezTo>
                  <a:cubicBezTo>
                    <a:pt x="0" y="213"/>
                    <a:pt x="52" y="288"/>
                    <a:pt x="71" y="370"/>
                  </a:cubicBezTo>
                  <a:cubicBezTo>
                    <a:pt x="83" y="366"/>
                    <a:pt x="94" y="352"/>
                    <a:pt x="105" y="352"/>
                  </a:cubicBezTo>
                  <a:cubicBezTo>
                    <a:pt x="109" y="352"/>
                    <a:pt x="116" y="359"/>
                    <a:pt x="120" y="374"/>
                  </a:cubicBezTo>
                  <a:cubicBezTo>
                    <a:pt x="128" y="397"/>
                    <a:pt x="138" y="400"/>
                    <a:pt x="157" y="400"/>
                  </a:cubicBezTo>
                  <a:lnTo>
                    <a:pt x="169" y="400"/>
                  </a:lnTo>
                  <a:cubicBezTo>
                    <a:pt x="199" y="347"/>
                    <a:pt x="266" y="336"/>
                    <a:pt x="292" y="284"/>
                  </a:cubicBezTo>
                  <a:cubicBezTo>
                    <a:pt x="273" y="276"/>
                    <a:pt x="259" y="273"/>
                    <a:pt x="240" y="269"/>
                  </a:cubicBezTo>
                  <a:cubicBezTo>
                    <a:pt x="228" y="266"/>
                    <a:pt x="217" y="262"/>
                    <a:pt x="206" y="258"/>
                  </a:cubicBezTo>
                  <a:cubicBezTo>
                    <a:pt x="116" y="235"/>
                    <a:pt x="112" y="232"/>
                    <a:pt x="164" y="157"/>
                  </a:cubicBezTo>
                  <a:cubicBezTo>
                    <a:pt x="176" y="145"/>
                    <a:pt x="217" y="138"/>
                    <a:pt x="183" y="112"/>
                  </a:cubicBezTo>
                  <a:cubicBezTo>
                    <a:pt x="146" y="83"/>
                    <a:pt x="154" y="2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11"/>
            <p:cNvSpPr/>
            <p:nvPr/>
          </p:nvSpPr>
          <p:spPr>
            <a:xfrm>
              <a:off x="-2263776" y="-1219917"/>
              <a:ext cx="5396" cy="9025"/>
            </a:xfrm>
            <a:custGeom>
              <a:avLst/>
              <a:gdLst/>
              <a:ahLst/>
              <a:cxnLst/>
              <a:rect l="l" t="t" r="r" b="b"/>
              <a:pathLst>
                <a:path w="113" h="189" extrusionOk="0">
                  <a:moveTo>
                    <a:pt x="68" y="1"/>
                  </a:moveTo>
                  <a:cubicBezTo>
                    <a:pt x="1" y="42"/>
                    <a:pt x="23" y="117"/>
                    <a:pt x="1" y="173"/>
                  </a:cubicBezTo>
                  <a:cubicBezTo>
                    <a:pt x="20" y="177"/>
                    <a:pt x="34" y="180"/>
                    <a:pt x="53" y="188"/>
                  </a:cubicBezTo>
                  <a:cubicBezTo>
                    <a:pt x="72" y="173"/>
                    <a:pt x="94" y="162"/>
                    <a:pt x="113" y="147"/>
                  </a:cubicBezTo>
                  <a:cubicBezTo>
                    <a:pt x="113" y="136"/>
                    <a:pt x="109" y="121"/>
                    <a:pt x="109" y="109"/>
                  </a:cubicBezTo>
                  <a:cubicBezTo>
                    <a:pt x="68" y="83"/>
                    <a:pt x="113" y="27"/>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11"/>
            <p:cNvSpPr/>
            <p:nvPr/>
          </p:nvSpPr>
          <p:spPr>
            <a:xfrm>
              <a:off x="-2470294" y="-863798"/>
              <a:ext cx="8643" cy="7019"/>
            </a:xfrm>
            <a:custGeom>
              <a:avLst/>
              <a:gdLst/>
              <a:ahLst/>
              <a:cxnLst/>
              <a:rect l="l" t="t" r="r" b="b"/>
              <a:pathLst>
                <a:path w="181" h="147" extrusionOk="0">
                  <a:moveTo>
                    <a:pt x="124" y="1"/>
                  </a:moveTo>
                  <a:cubicBezTo>
                    <a:pt x="113" y="1"/>
                    <a:pt x="98" y="5"/>
                    <a:pt x="79" y="8"/>
                  </a:cubicBezTo>
                  <a:cubicBezTo>
                    <a:pt x="53" y="38"/>
                    <a:pt x="61" y="94"/>
                    <a:pt x="4" y="94"/>
                  </a:cubicBezTo>
                  <a:lnTo>
                    <a:pt x="1" y="94"/>
                  </a:lnTo>
                  <a:cubicBezTo>
                    <a:pt x="4" y="110"/>
                    <a:pt x="4" y="124"/>
                    <a:pt x="8" y="139"/>
                  </a:cubicBezTo>
                  <a:cubicBezTo>
                    <a:pt x="19" y="146"/>
                    <a:pt x="30" y="146"/>
                    <a:pt x="42" y="146"/>
                  </a:cubicBezTo>
                  <a:cubicBezTo>
                    <a:pt x="61" y="146"/>
                    <a:pt x="75" y="139"/>
                    <a:pt x="94" y="132"/>
                  </a:cubicBezTo>
                  <a:cubicBezTo>
                    <a:pt x="109" y="124"/>
                    <a:pt x="128" y="113"/>
                    <a:pt x="146" y="113"/>
                  </a:cubicBezTo>
                  <a:cubicBezTo>
                    <a:pt x="154" y="113"/>
                    <a:pt x="161" y="110"/>
                    <a:pt x="165" y="110"/>
                  </a:cubicBezTo>
                  <a:cubicBezTo>
                    <a:pt x="180" y="34"/>
                    <a:pt x="173"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11"/>
            <p:cNvSpPr/>
            <p:nvPr/>
          </p:nvSpPr>
          <p:spPr>
            <a:xfrm>
              <a:off x="-2466713" y="-865756"/>
              <a:ext cx="7544" cy="7210"/>
            </a:xfrm>
            <a:custGeom>
              <a:avLst/>
              <a:gdLst/>
              <a:ahLst/>
              <a:cxnLst/>
              <a:rect l="l" t="t" r="r" b="b"/>
              <a:pathLst>
                <a:path w="158" h="151" extrusionOk="0">
                  <a:moveTo>
                    <a:pt x="23" y="1"/>
                  </a:moveTo>
                  <a:cubicBezTo>
                    <a:pt x="0" y="8"/>
                    <a:pt x="0" y="30"/>
                    <a:pt x="4" y="49"/>
                  </a:cubicBezTo>
                  <a:cubicBezTo>
                    <a:pt x="23" y="46"/>
                    <a:pt x="38" y="42"/>
                    <a:pt x="49" y="42"/>
                  </a:cubicBezTo>
                  <a:cubicBezTo>
                    <a:pt x="98" y="42"/>
                    <a:pt x="105" y="75"/>
                    <a:pt x="90" y="151"/>
                  </a:cubicBezTo>
                  <a:cubicBezTo>
                    <a:pt x="157" y="132"/>
                    <a:pt x="131" y="83"/>
                    <a:pt x="116" y="49"/>
                  </a:cubicBezTo>
                  <a:cubicBezTo>
                    <a:pt x="101" y="23"/>
                    <a:pt x="7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11"/>
            <p:cNvSpPr/>
            <p:nvPr/>
          </p:nvSpPr>
          <p:spPr>
            <a:xfrm>
              <a:off x="-2469960" y="-858402"/>
              <a:ext cx="6637" cy="3056"/>
            </a:xfrm>
            <a:custGeom>
              <a:avLst/>
              <a:gdLst/>
              <a:ahLst/>
              <a:cxnLst/>
              <a:rect l="l" t="t" r="r" b="b"/>
              <a:pathLst>
                <a:path w="139" h="64" extrusionOk="0">
                  <a:moveTo>
                    <a:pt x="139" y="0"/>
                  </a:moveTo>
                  <a:cubicBezTo>
                    <a:pt x="121" y="0"/>
                    <a:pt x="102" y="11"/>
                    <a:pt x="87" y="19"/>
                  </a:cubicBezTo>
                  <a:cubicBezTo>
                    <a:pt x="68" y="26"/>
                    <a:pt x="54" y="33"/>
                    <a:pt x="35" y="33"/>
                  </a:cubicBezTo>
                  <a:cubicBezTo>
                    <a:pt x="23" y="33"/>
                    <a:pt x="12" y="33"/>
                    <a:pt x="1" y="26"/>
                  </a:cubicBezTo>
                  <a:lnTo>
                    <a:pt x="1" y="26"/>
                  </a:lnTo>
                  <a:cubicBezTo>
                    <a:pt x="23" y="52"/>
                    <a:pt x="46" y="64"/>
                    <a:pt x="65" y="64"/>
                  </a:cubicBezTo>
                  <a:cubicBezTo>
                    <a:pt x="87" y="64"/>
                    <a:pt x="109" y="45"/>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11"/>
            <p:cNvSpPr/>
            <p:nvPr/>
          </p:nvSpPr>
          <p:spPr>
            <a:xfrm>
              <a:off x="-2444414" y="-873587"/>
              <a:ext cx="4871" cy="5587"/>
            </a:xfrm>
            <a:custGeom>
              <a:avLst/>
              <a:gdLst/>
              <a:ahLst/>
              <a:cxnLst/>
              <a:rect l="l" t="t" r="r" b="b"/>
              <a:pathLst>
                <a:path w="102" h="117" extrusionOk="0">
                  <a:moveTo>
                    <a:pt x="64" y="1"/>
                  </a:moveTo>
                  <a:cubicBezTo>
                    <a:pt x="49" y="1"/>
                    <a:pt x="42" y="15"/>
                    <a:pt x="30" y="30"/>
                  </a:cubicBezTo>
                  <a:cubicBezTo>
                    <a:pt x="1" y="63"/>
                    <a:pt x="12" y="90"/>
                    <a:pt x="38" y="116"/>
                  </a:cubicBezTo>
                  <a:cubicBezTo>
                    <a:pt x="102" y="105"/>
                    <a:pt x="102" y="63"/>
                    <a:pt x="90" y="15"/>
                  </a:cubicBezTo>
                  <a:cubicBezTo>
                    <a:pt x="79" y="4"/>
                    <a:pt x="7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11"/>
            <p:cNvSpPr/>
            <p:nvPr/>
          </p:nvSpPr>
          <p:spPr>
            <a:xfrm>
              <a:off x="-2442599" y="-872918"/>
              <a:ext cx="5539" cy="5825"/>
            </a:xfrm>
            <a:custGeom>
              <a:avLst/>
              <a:gdLst/>
              <a:ahLst/>
              <a:cxnLst/>
              <a:rect l="l" t="t" r="r" b="b"/>
              <a:pathLst>
                <a:path w="116" h="122" extrusionOk="0">
                  <a:moveTo>
                    <a:pt x="52" y="1"/>
                  </a:moveTo>
                  <a:cubicBezTo>
                    <a:pt x="64" y="49"/>
                    <a:pt x="64" y="91"/>
                    <a:pt x="0" y="102"/>
                  </a:cubicBezTo>
                  <a:cubicBezTo>
                    <a:pt x="15" y="113"/>
                    <a:pt x="30" y="121"/>
                    <a:pt x="41" y="121"/>
                  </a:cubicBezTo>
                  <a:cubicBezTo>
                    <a:pt x="67" y="121"/>
                    <a:pt x="82" y="91"/>
                    <a:pt x="94" y="65"/>
                  </a:cubicBezTo>
                  <a:cubicBezTo>
                    <a:pt x="116" y="23"/>
                    <a:pt x="82" y="13"/>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11"/>
            <p:cNvSpPr/>
            <p:nvPr/>
          </p:nvSpPr>
          <p:spPr>
            <a:xfrm>
              <a:off x="-1888843" y="-1207407"/>
              <a:ext cx="5826" cy="10218"/>
            </a:xfrm>
            <a:custGeom>
              <a:avLst/>
              <a:gdLst/>
              <a:ahLst/>
              <a:cxnLst/>
              <a:rect l="l" t="t" r="r" b="b"/>
              <a:pathLst>
                <a:path w="122" h="214" extrusionOk="0">
                  <a:moveTo>
                    <a:pt x="80" y="1"/>
                  </a:moveTo>
                  <a:cubicBezTo>
                    <a:pt x="73" y="7"/>
                    <a:pt x="62" y="8"/>
                    <a:pt x="50" y="8"/>
                  </a:cubicBezTo>
                  <a:cubicBezTo>
                    <a:pt x="47" y="8"/>
                    <a:pt x="45" y="8"/>
                    <a:pt x="42" y="8"/>
                  </a:cubicBezTo>
                  <a:cubicBezTo>
                    <a:pt x="20" y="8"/>
                    <a:pt x="1" y="9"/>
                    <a:pt x="10" y="46"/>
                  </a:cubicBezTo>
                  <a:cubicBezTo>
                    <a:pt x="28" y="101"/>
                    <a:pt x="58" y="154"/>
                    <a:pt x="70" y="214"/>
                  </a:cubicBezTo>
                  <a:cubicBezTo>
                    <a:pt x="111" y="191"/>
                    <a:pt x="111" y="146"/>
                    <a:pt x="122" y="113"/>
                  </a:cubicBezTo>
                  <a:cubicBezTo>
                    <a:pt x="118" y="87"/>
                    <a:pt x="115" y="65"/>
                    <a:pt x="111" y="39"/>
                  </a:cubicBezTo>
                  <a:cubicBezTo>
                    <a:pt x="107" y="23"/>
                    <a:pt x="99" y="4"/>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11"/>
            <p:cNvSpPr/>
            <p:nvPr/>
          </p:nvSpPr>
          <p:spPr>
            <a:xfrm>
              <a:off x="-1898202" y="-1203826"/>
              <a:ext cx="9693" cy="8261"/>
            </a:xfrm>
            <a:custGeom>
              <a:avLst/>
              <a:gdLst/>
              <a:ahLst/>
              <a:cxnLst/>
              <a:rect l="l" t="t" r="r" b="b"/>
              <a:pathLst>
                <a:path w="203" h="173" extrusionOk="0">
                  <a:moveTo>
                    <a:pt x="4" y="0"/>
                  </a:moveTo>
                  <a:lnTo>
                    <a:pt x="4" y="0"/>
                  </a:lnTo>
                  <a:cubicBezTo>
                    <a:pt x="7" y="76"/>
                    <a:pt x="0" y="157"/>
                    <a:pt x="109" y="173"/>
                  </a:cubicBezTo>
                  <a:cubicBezTo>
                    <a:pt x="150" y="161"/>
                    <a:pt x="172" y="124"/>
                    <a:pt x="202" y="83"/>
                  </a:cubicBezTo>
                  <a:lnTo>
                    <a:pt x="202" y="83"/>
                  </a:lnTo>
                  <a:cubicBezTo>
                    <a:pt x="183" y="86"/>
                    <a:pt x="164" y="90"/>
                    <a:pt x="150" y="90"/>
                  </a:cubicBezTo>
                  <a:cubicBezTo>
                    <a:pt x="86" y="90"/>
                    <a:pt x="41" y="57"/>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11"/>
            <p:cNvSpPr/>
            <p:nvPr/>
          </p:nvSpPr>
          <p:spPr>
            <a:xfrm>
              <a:off x="-2434052" y="-633356"/>
              <a:ext cx="7544" cy="6303"/>
            </a:xfrm>
            <a:custGeom>
              <a:avLst/>
              <a:gdLst/>
              <a:ahLst/>
              <a:cxnLst/>
              <a:rect l="l" t="t" r="r" b="b"/>
              <a:pathLst>
                <a:path w="158" h="132" extrusionOk="0">
                  <a:moveTo>
                    <a:pt x="90" y="1"/>
                  </a:moveTo>
                  <a:cubicBezTo>
                    <a:pt x="56" y="1"/>
                    <a:pt x="27" y="30"/>
                    <a:pt x="1" y="61"/>
                  </a:cubicBezTo>
                  <a:cubicBezTo>
                    <a:pt x="23" y="83"/>
                    <a:pt x="49" y="109"/>
                    <a:pt x="75" y="132"/>
                  </a:cubicBezTo>
                  <a:cubicBezTo>
                    <a:pt x="105" y="98"/>
                    <a:pt x="132" y="68"/>
                    <a:pt x="158" y="34"/>
                  </a:cubicBezTo>
                  <a:cubicBezTo>
                    <a:pt x="132" y="12"/>
                    <a:pt x="109"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11"/>
            <p:cNvSpPr/>
            <p:nvPr/>
          </p:nvSpPr>
          <p:spPr>
            <a:xfrm>
              <a:off x="-2268789" y="-1360016"/>
              <a:ext cx="9884" cy="9502"/>
            </a:xfrm>
            <a:custGeom>
              <a:avLst/>
              <a:gdLst/>
              <a:ahLst/>
              <a:cxnLst/>
              <a:rect l="l" t="t" r="r" b="b"/>
              <a:pathLst>
                <a:path w="207" h="199" extrusionOk="0">
                  <a:moveTo>
                    <a:pt x="83" y="0"/>
                  </a:moveTo>
                  <a:cubicBezTo>
                    <a:pt x="53" y="0"/>
                    <a:pt x="39" y="53"/>
                    <a:pt x="23" y="79"/>
                  </a:cubicBezTo>
                  <a:cubicBezTo>
                    <a:pt x="1" y="128"/>
                    <a:pt x="46" y="147"/>
                    <a:pt x="68" y="176"/>
                  </a:cubicBezTo>
                  <a:cubicBezTo>
                    <a:pt x="83" y="191"/>
                    <a:pt x="94" y="199"/>
                    <a:pt x="109" y="199"/>
                  </a:cubicBezTo>
                  <a:cubicBezTo>
                    <a:pt x="135" y="199"/>
                    <a:pt x="161" y="165"/>
                    <a:pt x="192" y="162"/>
                  </a:cubicBezTo>
                  <a:cubicBezTo>
                    <a:pt x="196" y="147"/>
                    <a:pt x="199" y="128"/>
                    <a:pt x="206" y="112"/>
                  </a:cubicBezTo>
                  <a:cubicBezTo>
                    <a:pt x="203" y="102"/>
                    <a:pt x="199" y="90"/>
                    <a:pt x="199" y="79"/>
                  </a:cubicBezTo>
                  <a:cubicBezTo>
                    <a:pt x="196" y="12"/>
                    <a:pt x="128" y="19"/>
                    <a:pt x="94" y="5"/>
                  </a:cubicBezTo>
                  <a:cubicBezTo>
                    <a:pt x="91" y="5"/>
                    <a:pt x="87"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11"/>
            <p:cNvSpPr/>
            <p:nvPr/>
          </p:nvSpPr>
          <p:spPr>
            <a:xfrm>
              <a:off x="-2273230" y="-1366080"/>
              <a:ext cx="7544" cy="6637"/>
            </a:xfrm>
            <a:custGeom>
              <a:avLst/>
              <a:gdLst/>
              <a:ahLst/>
              <a:cxnLst/>
              <a:rect l="l" t="t" r="r" b="b"/>
              <a:pathLst>
                <a:path w="158" h="139" extrusionOk="0">
                  <a:moveTo>
                    <a:pt x="79" y="1"/>
                  </a:moveTo>
                  <a:cubicBezTo>
                    <a:pt x="61" y="1"/>
                    <a:pt x="38" y="15"/>
                    <a:pt x="1" y="38"/>
                  </a:cubicBezTo>
                  <a:cubicBezTo>
                    <a:pt x="19" y="105"/>
                    <a:pt x="30" y="139"/>
                    <a:pt x="61" y="139"/>
                  </a:cubicBezTo>
                  <a:cubicBezTo>
                    <a:pt x="79" y="139"/>
                    <a:pt x="109" y="117"/>
                    <a:pt x="158" y="79"/>
                  </a:cubicBezTo>
                  <a:cubicBezTo>
                    <a:pt x="120" y="23"/>
                    <a:pt x="105"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11"/>
            <p:cNvSpPr/>
            <p:nvPr/>
          </p:nvSpPr>
          <p:spPr>
            <a:xfrm>
              <a:off x="-2002440" y="-1375869"/>
              <a:ext cx="20389" cy="20198"/>
            </a:xfrm>
            <a:custGeom>
              <a:avLst/>
              <a:gdLst/>
              <a:ahLst/>
              <a:cxnLst/>
              <a:rect l="l" t="t" r="r" b="b"/>
              <a:pathLst>
                <a:path w="427" h="423" extrusionOk="0">
                  <a:moveTo>
                    <a:pt x="378" y="0"/>
                  </a:moveTo>
                  <a:cubicBezTo>
                    <a:pt x="370" y="23"/>
                    <a:pt x="356" y="26"/>
                    <a:pt x="337" y="30"/>
                  </a:cubicBezTo>
                  <a:lnTo>
                    <a:pt x="333" y="34"/>
                  </a:lnTo>
                  <a:cubicBezTo>
                    <a:pt x="322" y="52"/>
                    <a:pt x="337" y="97"/>
                    <a:pt x="306" y="97"/>
                  </a:cubicBezTo>
                  <a:cubicBezTo>
                    <a:pt x="299" y="97"/>
                    <a:pt x="288" y="94"/>
                    <a:pt x="270" y="86"/>
                  </a:cubicBezTo>
                  <a:lnTo>
                    <a:pt x="266" y="86"/>
                  </a:lnTo>
                  <a:cubicBezTo>
                    <a:pt x="247" y="86"/>
                    <a:pt x="209" y="120"/>
                    <a:pt x="194" y="149"/>
                  </a:cubicBezTo>
                  <a:cubicBezTo>
                    <a:pt x="180" y="172"/>
                    <a:pt x="165" y="183"/>
                    <a:pt x="149" y="183"/>
                  </a:cubicBezTo>
                  <a:cubicBezTo>
                    <a:pt x="131" y="183"/>
                    <a:pt x="116" y="168"/>
                    <a:pt x="97" y="149"/>
                  </a:cubicBezTo>
                  <a:lnTo>
                    <a:pt x="97" y="149"/>
                  </a:lnTo>
                  <a:cubicBezTo>
                    <a:pt x="68" y="180"/>
                    <a:pt x="78" y="202"/>
                    <a:pt x="116" y="217"/>
                  </a:cubicBezTo>
                  <a:cubicBezTo>
                    <a:pt x="146" y="232"/>
                    <a:pt x="180" y="239"/>
                    <a:pt x="183" y="287"/>
                  </a:cubicBezTo>
                  <a:cubicBezTo>
                    <a:pt x="176" y="292"/>
                    <a:pt x="168" y="292"/>
                    <a:pt x="165" y="292"/>
                  </a:cubicBezTo>
                  <a:cubicBezTo>
                    <a:pt x="149" y="292"/>
                    <a:pt x="139" y="284"/>
                    <a:pt x="127" y="280"/>
                  </a:cubicBezTo>
                  <a:cubicBezTo>
                    <a:pt x="116" y="273"/>
                    <a:pt x="104" y="270"/>
                    <a:pt x="90" y="270"/>
                  </a:cubicBezTo>
                  <a:lnTo>
                    <a:pt x="87" y="270"/>
                  </a:lnTo>
                  <a:cubicBezTo>
                    <a:pt x="45" y="273"/>
                    <a:pt x="15" y="292"/>
                    <a:pt x="8" y="329"/>
                  </a:cubicBezTo>
                  <a:cubicBezTo>
                    <a:pt x="0" y="363"/>
                    <a:pt x="42" y="370"/>
                    <a:pt x="60" y="377"/>
                  </a:cubicBezTo>
                  <a:cubicBezTo>
                    <a:pt x="90" y="396"/>
                    <a:pt x="131" y="385"/>
                    <a:pt x="149" y="422"/>
                  </a:cubicBezTo>
                  <a:cubicBezTo>
                    <a:pt x="261" y="355"/>
                    <a:pt x="359" y="280"/>
                    <a:pt x="356" y="130"/>
                  </a:cubicBezTo>
                  <a:cubicBezTo>
                    <a:pt x="356" y="94"/>
                    <a:pt x="392" y="86"/>
                    <a:pt x="411" y="63"/>
                  </a:cubicBezTo>
                  <a:cubicBezTo>
                    <a:pt x="427" y="30"/>
                    <a:pt x="415" y="8"/>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11"/>
            <p:cNvSpPr/>
            <p:nvPr/>
          </p:nvSpPr>
          <p:spPr>
            <a:xfrm>
              <a:off x="-2135233" y="-727090"/>
              <a:ext cx="10553" cy="7210"/>
            </a:xfrm>
            <a:custGeom>
              <a:avLst/>
              <a:gdLst/>
              <a:ahLst/>
              <a:cxnLst/>
              <a:rect l="l" t="t" r="r" b="b"/>
              <a:pathLst>
                <a:path w="221" h="151" extrusionOk="0">
                  <a:moveTo>
                    <a:pt x="157" y="1"/>
                  </a:moveTo>
                  <a:cubicBezTo>
                    <a:pt x="142" y="1"/>
                    <a:pt x="127" y="20"/>
                    <a:pt x="97" y="54"/>
                  </a:cubicBezTo>
                  <a:cubicBezTo>
                    <a:pt x="86" y="68"/>
                    <a:pt x="68" y="76"/>
                    <a:pt x="52" y="83"/>
                  </a:cubicBezTo>
                  <a:cubicBezTo>
                    <a:pt x="0" y="106"/>
                    <a:pt x="42" y="128"/>
                    <a:pt x="52" y="151"/>
                  </a:cubicBezTo>
                  <a:cubicBezTo>
                    <a:pt x="75" y="147"/>
                    <a:pt x="97" y="128"/>
                    <a:pt x="123" y="128"/>
                  </a:cubicBezTo>
                  <a:cubicBezTo>
                    <a:pt x="127" y="128"/>
                    <a:pt x="131" y="128"/>
                    <a:pt x="138" y="132"/>
                  </a:cubicBezTo>
                  <a:cubicBezTo>
                    <a:pt x="146" y="132"/>
                    <a:pt x="149" y="135"/>
                    <a:pt x="157" y="135"/>
                  </a:cubicBezTo>
                  <a:cubicBezTo>
                    <a:pt x="190" y="135"/>
                    <a:pt x="206" y="99"/>
                    <a:pt x="221" y="73"/>
                  </a:cubicBezTo>
                  <a:cubicBezTo>
                    <a:pt x="190" y="23"/>
                    <a:pt x="176" y="1"/>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11"/>
            <p:cNvSpPr/>
            <p:nvPr/>
          </p:nvSpPr>
          <p:spPr>
            <a:xfrm>
              <a:off x="-2126351" y="-741319"/>
              <a:ext cx="8308" cy="8261"/>
            </a:xfrm>
            <a:custGeom>
              <a:avLst/>
              <a:gdLst/>
              <a:ahLst/>
              <a:cxnLst/>
              <a:rect l="l" t="t" r="r" b="b"/>
              <a:pathLst>
                <a:path w="174" h="173" extrusionOk="0">
                  <a:moveTo>
                    <a:pt x="132" y="0"/>
                  </a:moveTo>
                  <a:cubicBezTo>
                    <a:pt x="102" y="15"/>
                    <a:pt x="68" y="26"/>
                    <a:pt x="42" y="48"/>
                  </a:cubicBezTo>
                  <a:cubicBezTo>
                    <a:pt x="20" y="67"/>
                    <a:pt x="1" y="105"/>
                    <a:pt x="30" y="127"/>
                  </a:cubicBezTo>
                  <a:cubicBezTo>
                    <a:pt x="49" y="150"/>
                    <a:pt x="83" y="172"/>
                    <a:pt x="109" y="172"/>
                  </a:cubicBezTo>
                  <a:cubicBezTo>
                    <a:pt x="113" y="172"/>
                    <a:pt x="113" y="169"/>
                    <a:pt x="117" y="169"/>
                  </a:cubicBezTo>
                  <a:cubicBezTo>
                    <a:pt x="143" y="164"/>
                    <a:pt x="173" y="124"/>
                    <a:pt x="158" y="86"/>
                  </a:cubicBezTo>
                  <a:cubicBezTo>
                    <a:pt x="147" y="60"/>
                    <a:pt x="139" y="3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11"/>
            <p:cNvSpPr/>
            <p:nvPr/>
          </p:nvSpPr>
          <p:spPr>
            <a:xfrm>
              <a:off x="-2174340" y="-700111"/>
              <a:ext cx="9168" cy="7163"/>
            </a:xfrm>
            <a:custGeom>
              <a:avLst/>
              <a:gdLst/>
              <a:ahLst/>
              <a:cxnLst/>
              <a:rect l="l" t="t" r="r" b="b"/>
              <a:pathLst>
                <a:path w="192" h="150" extrusionOk="0">
                  <a:moveTo>
                    <a:pt x="49" y="1"/>
                  </a:moveTo>
                  <a:cubicBezTo>
                    <a:pt x="64" y="53"/>
                    <a:pt x="8" y="83"/>
                    <a:pt x="0" y="127"/>
                  </a:cubicBezTo>
                  <a:cubicBezTo>
                    <a:pt x="34" y="139"/>
                    <a:pt x="67" y="150"/>
                    <a:pt x="98" y="150"/>
                  </a:cubicBezTo>
                  <a:cubicBezTo>
                    <a:pt x="131" y="150"/>
                    <a:pt x="161" y="139"/>
                    <a:pt x="191" y="117"/>
                  </a:cubicBezTo>
                  <a:cubicBezTo>
                    <a:pt x="172" y="98"/>
                    <a:pt x="131" y="94"/>
                    <a:pt x="154" y="53"/>
                  </a:cubicBezTo>
                  <a:lnTo>
                    <a:pt x="154" y="53"/>
                  </a:lnTo>
                  <a:cubicBezTo>
                    <a:pt x="143" y="57"/>
                    <a:pt x="135" y="60"/>
                    <a:pt x="124" y="60"/>
                  </a:cubicBezTo>
                  <a:cubicBezTo>
                    <a:pt x="90" y="60"/>
                    <a:pt x="76" y="15"/>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11"/>
            <p:cNvSpPr/>
            <p:nvPr/>
          </p:nvSpPr>
          <p:spPr>
            <a:xfrm>
              <a:off x="-2109018" y="-1338958"/>
              <a:ext cx="8452" cy="12415"/>
            </a:xfrm>
            <a:custGeom>
              <a:avLst/>
              <a:gdLst/>
              <a:ahLst/>
              <a:cxnLst/>
              <a:rect l="l" t="t" r="r" b="b"/>
              <a:pathLst>
                <a:path w="177" h="260" extrusionOk="0">
                  <a:moveTo>
                    <a:pt x="128" y="1"/>
                  </a:moveTo>
                  <a:cubicBezTo>
                    <a:pt x="121" y="1"/>
                    <a:pt x="116" y="4"/>
                    <a:pt x="109" y="4"/>
                  </a:cubicBezTo>
                  <a:cubicBezTo>
                    <a:pt x="124" y="87"/>
                    <a:pt x="60" y="109"/>
                    <a:pt x="0" y="128"/>
                  </a:cubicBezTo>
                  <a:cubicBezTo>
                    <a:pt x="8" y="218"/>
                    <a:pt x="71" y="232"/>
                    <a:pt x="131" y="259"/>
                  </a:cubicBezTo>
                  <a:lnTo>
                    <a:pt x="135" y="259"/>
                  </a:lnTo>
                  <a:cubicBezTo>
                    <a:pt x="154" y="259"/>
                    <a:pt x="169" y="251"/>
                    <a:pt x="176" y="229"/>
                  </a:cubicBezTo>
                  <a:cubicBezTo>
                    <a:pt x="90" y="165"/>
                    <a:pt x="128" y="90"/>
                    <a:pt x="157" y="20"/>
                  </a:cubicBezTo>
                  <a:cubicBezTo>
                    <a:pt x="150" y="4"/>
                    <a:pt x="138"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11"/>
            <p:cNvSpPr/>
            <p:nvPr/>
          </p:nvSpPr>
          <p:spPr>
            <a:xfrm>
              <a:off x="-2104720" y="-1338051"/>
              <a:ext cx="6446" cy="10027"/>
            </a:xfrm>
            <a:custGeom>
              <a:avLst/>
              <a:gdLst/>
              <a:ahLst/>
              <a:cxnLst/>
              <a:rect l="l" t="t" r="r" b="b"/>
              <a:pathLst>
                <a:path w="135" h="210" extrusionOk="0">
                  <a:moveTo>
                    <a:pt x="67" y="1"/>
                  </a:moveTo>
                  <a:lnTo>
                    <a:pt x="67" y="1"/>
                  </a:lnTo>
                  <a:cubicBezTo>
                    <a:pt x="38" y="71"/>
                    <a:pt x="0" y="146"/>
                    <a:pt x="86" y="210"/>
                  </a:cubicBezTo>
                  <a:cubicBezTo>
                    <a:pt x="93" y="210"/>
                    <a:pt x="101" y="206"/>
                    <a:pt x="109" y="206"/>
                  </a:cubicBezTo>
                  <a:cubicBezTo>
                    <a:pt x="109" y="135"/>
                    <a:pt x="135" y="5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11"/>
            <p:cNvSpPr/>
            <p:nvPr/>
          </p:nvSpPr>
          <p:spPr>
            <a:xfrm>
              <a:off x="-2552233" y="-688842"/>
              <a:ext cx="5635" cy="7019"/>
            </a:xfrm>
            <a:custGeom>
              <a:avLst/>
              <a:gdLst/>
              <a:ahLst/>
              <a:cxnLst/>
              <a:rect l="l" t="t" r="r" b="b"/>
              <a:pathLst>
                <a:path w="118" h="147" extrusionOk="0">
                  <a:moveTo>
                    <a:pt x="72" y="0"/>
                  </a:moveTo>
                  <a:cubicBezTo>
                    <a:pt x="0" y="34"/>
                    <a:pt x="42" y="79"/>
                    <a:pt x="61" y="119"/>
                  </a:cubicBezTo>
                  <a:cubicBezTo>
                    <a:pt x="72" y="138"/>
                    <a:pt x="79" y="146"/>
                    <a:pt x="83" y="146"/>
                  </a:cubicBezTo>
                  <a:cubicBezTo>
                    <a:pt x="95" y="146"/>
                    <a:pt x="102" y="119"/>
                    <a:pt x="113" y="109"/>
                  </a:cubicBezTo>
                  <a:lnTo>
                    <a:pt x="117" y="109"/>
                  </a:lnTo>
                  <a:cubicBezTo>
                    <a:pt x="113" y="67"/>
                    <a:pt x="102"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11"/>
            <p:cNvSpPr/>
            <p:nvPr/>
          </p:nvSpPr>
          <p:spPr>
            <a:xfrm>
              <a:off x="-2110450" y="-1340343"/>
              <a:ext cx="4011" cy="3056"/>
            </a:xfrm>
            <a:custGeom>
              <a:avLst/>
              <a:gdLst/>
              <a:ahLst/>
              <a:cxnLst/>
              <a:rect l="l" t="t" r="r" b="b"/>
              <a:pathLst>
                <a:path w="84" h="64" extrusionOk="0">
                  <a:moveTo>
                    <a:pt x="83" y="0"/>
                  </a:moveTo>
                  <a:cubicBezTo>
                    <a:pt x="72" y="0"/>
                    <a:pt x="61" y="0"/>
                    <a:pt x="49" y="4"/>
                  </a:cubicBezTo>
                  <a:cubicBezTo>
                    <a:pt x="30" y="11"/>
                    <a:pt x="1" y="7"/>
                    <a:pt x="8" y="41"/>
                  </a:cubicBezTo>
                  <a:cubicBezTo>
                    <a:pt x="8" y="49"/>
                    <a:pt x="16" y="56"/>
                    <a:pt x="20" y="59"/>
                  </a:cubicBezTo>
                  <a:cubicBezTo>
                    <a:pt x="27" y="64"/>
                    <a:pt x="30" y="64"/>
                    <a:pt x="38" y="64"/>
                  </a:cubicBezTo>
                  <a:cubicBezTo>
                    <a:pt x="53" y="64"/>
                    <a:pt x="61" y="45"/>
                    <a:pt x="72" y="30"/>
                  </a:cubicBezTo>
                  <a:cubicBezTo>
                    <a:pt x="79" y="23"/>
                    <a:pt x="79" y="11"/>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11"/>
            <p:cNvSpPr/>
            <p:nvPr/>
          </p:nvSpPr>
          <p:spPr>
            <a:xfrm>
              <a:off x="-2060647" y="-990144"/>
              <a:ext cx="7163" cy="6972"/>
            </a:xfrm>
            <a:custGeom>
              <a:avLst/>
              <a:gdLst/>
              <a:ahLst/>
              <a:cxnLst/>
              <a:rect l="l" t="t" r="r" b="b"/>
              <a:pathLst>
                <a:path w="150" h="146" extrusionOk="0">
                  <a:moveTo>
                    <a:pt x="98" y="0"/>
                  </a:moveTo>
                  <a:cubicBezTo>
                    <a:pt x="90" y="0"/>
                    <a:pt x="83" y="0"/>
                    <a:pt x="76" y="4"/>
                  </a:cubicBezTo>
                  <a:cubicBezTo>
                    <a:pt x="38" y="19"/>
                    <a:pt x="0" y="42"/>
                    <a:pt x="15" y="97"/>
                  </a:cubicBezTo>
                  <a:cubicBezTo>
                    <a:pt x="19" y="131"/>
                    <a:pt x="38" y="146"/>
                    <a:pt x="64" y="146"/>
                  </a:cubicBezTo>
                  <a:cubicBezTo>
                    <a:pt x="72" y="146"/>
                    <a:pt x="79" y="142"/>
                    <a:pt x="86" y="142"/>
                  </a:cubicBezTo>
                  <a:cubicBezTo>
                    <a:pt x="143" y="127"/>
                    <a:pt x="150" y="90"/>
                    <a:pt x="143" y="45"/>
                  </a:cubicBezTo>
                  <a:cubicBezTo>
                    <a:pt x="139" y="19"/>
                    <a:pt x="120"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11"/>
            <p:cNvSpPr/>
            <p:nvPr/>
          </p:nvSpPr>
          <p:spPr>
            <a:xfrm>
              <a:off x="-2213447" y="-1392486"/>
              <a:ext cx="12749" cy="25021"/>
            </a:xfrm>
            <a:custGeom>
              <a:avLst/>
              <a:gdLst/>
              <a:ahLst/>
              <a:cxnLst/>
              <a:rect l="l" t="t" r="r" b="b"/>
              <a:pathLst>
                <a:path w="267" h="524" extrusionOk="0">
                  <a:moveTo>
                    <a:pt x="191" y="0"/>
                  </a:moveTo>
                  <a:cubicBezTo>
                    <a:pt x="136" y="0"/>
                    <a:pt x="94" y="49"/>
                    <a:pt x="42" y="64"/>
                  </a:cubicBezTo>
                  <a:cubicBezTo>
                    <a:pt x="49" y="68"/>
                    <a:pt x="53" y="71"/>
                    <a:pt x="60" y="75"/>
                  </a:cubicBezTo>
                  <a:cubicBezTo>
                    <a:pt x="143" y="128"/>
                    <a:pt x="143" y="128"/>
                    <a:pt x="65" y="176"/>
                  </a:cubicBezTo>
                  <a:cubicBezTo>
                    <a:pt x="31" y="202"/>
                    <a:pt x="8" y="232"/>
                    <a:pt x="1" y="273"/>
                  </a:cubicBezTo>
                  <a:cubicBezTo>
                    <a:pt x="8" y="277"/>
                    <a:pt x="15" y="277"/>
                    <a:pt x="23" y="277"/>
                  </a:cubicBezTo>
                  <a:cubicBezTo>
                    <a:pt x="46" y="277"/>
                    <a:pt x="68" y="269"/>
                    <a:pt x="87" y="262"/>
                  </a:cubicBezTo>
                  <a:cubicBezTo>
                    <a:pt x="98" y="254"/>
                    <a:pt x="113" y="243"/>
                    <a:pt x="124" y="243"/>
                  </a:cubicBezTo>
                  <a:cubicBezTo>
                    <a:pt x="132" y="243"/>
                    <a:pt x="136" y="247"/>
                    <a:pt x="143" y="254"/>
                  </a:cubicBezTo>
                  <a:cubicBezTo>
                    <a:pt x="158" y="277"/>
                    <a:pt x="146" y="299"/>
                    <a:pt x="132" y="318"/>
                  </a:cubicBezTo>
                  <a:cubicBezTo>
                    <a:pt x="101" y="363"/>
                    <a:pt x="53" y="378"/>
                    <a:pt x="8" y="400"/>
                  </a:cubicBezTo>
                  <a:cubicBezTo>
                    <a:pt x="15" y="452"/>
                    <a:pt x="83" y="468"/>
                    <a:pt x="83" y="523"/>
                  </a:cubicBezTo>
                  <a:cubicBezTo>
                    <a:pt x="94" y="520"/>
                    <a:pt x="110" y="516"/>
                    <a:pt x="120" y="516"/>
                  </a:cubicBezTo>
                  <a:cubicBezTo>
                    <a:pt x="132" y="516"/>
                    <a:pt x="146" y="520"/>
                    <a:pt x="162" y="520"/>
                  </a:cubicBezTo>
                  <a:cubicBezTo>
                    <a:pt x="177" y="523"/>
                    <a:pt x="188" y="523"/>
                    <a:pt x="203" y="523"/>
                  </a:cubicBezTo>
                  <a:cubicBezTo>
                    <a:pt x="225" y="523"/>
                    <a:pt x="248" y="520"/>
                    <a:pt x="267" y="497"/>
                  </a:cubicBezTo>
                  <a:cubicBezTo>
                    <a:pt x="229" y="461"/>
                    <a:pt x="222" y="404"/>
                    <a:pt x="169" y="382"/>
                  </a:cubicBezTo>
                  <a:cubicBezTo>
                    <a:pt x="162" y="378"/>
                    <a:pt x="150" y="359"/>
                    <a:pt x="165" y="352"/>
                  </a:cubicBezTo>
                  <a:cubicBezTo>
                    <a:pt x="229" y="311"/>
                    <a:pt x="195" y="259"/>
                    <a:pt x="172" y="221"/>
                  </a:cubicBezTo>
                  <a:cubicBezTo>
                    <a:pt x="139" y="164"/>
                    <a:pt x="217" y="97"/>
                    <a:pt x="154" y="49"/>
                  </a:cubicBezTo>
                  <a:cubicBezTo>
                    <a:pt x="177" y="34"/>
                    <a:pt x="199" y="19"/>
                    <a:pt x="222" y="4"/>
                  </a:cubicBezTo>
                  <a:cubicBezTo>
                    <a:pt x="210" y="0"/>
                    <a:pt x="203"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11"/>
            <p:cNvSpPr/>
            <p:nvPr/>
          </p:nvSpPr>
          <p:spPr>
            <a:xfrm>
              <a:off x="-2330339" y="-704934"/>
              <a:ext cx="6112" cy="7735"/>
            </a:xfrm>
            <a:custGeom>
              <a:avLst/>
              <a:gdLst/>
              <a:ahLst/>
              <a:cxnLst/>
              <a:rect l="l" t="t" r="r" b="b"/>
              <a:pathLst>
                <a:path w="128" h="162" extrusionOk="0">
                  <a:moveTo>
                    <a:pt x="86" y="1"/>
                  </a:moveTo>
                  <a:cubicBezTo>
                    <a:pt x="60" y="4"/>
                    <a:pt x="11" y="19"/>
                    <a:pt x="11" y="19"/>
                  </a:cubicBezTo>
                  <a:cubicBezTo>
                    <a:pt x="45" y="68"/>
                    <a:pt x="1" y="102"/>
                    <a:pt x="1" y="142"/>
                  </a:cubicBezTo>
                  <a:cubicBezTo>
                    <a:pt x="1" y="147"/>
                    <a:pt x="8" y="158"/>
                    <a:pt x="15" y="158"/>
                  </a:cubicBezTo>
                  <a:cubicBezTo>
                    <a:pt x="23" y="161"/>
                    <a:pt x="34" y="161"/>
                    <a:pt x="41" y="161"/>
                  </a:cubicBezTo>
                  <a:cubicBezTo>
                    <a:pt x="63" y="161"/>
                    <a:pt x="82" y="154"/>
                    <a:pt x="101" y="147"/>
                  </a:cubicBezTo>
                  <a:cubicBezTo>
                    <a:pt x="124" y="132"/>
                    <a:pt x="127" y="113"/>
                    <a:pt x="116" y="87"/>
                  </a:cubicBezTo>
                  <a:cubicBezTo>
                    <a:pt x="101" y="61"/>
                    <a:pt x="94" y="30"/>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11"/>
            <p:cNvSpPr/>
            <p:nvPr/>
          </p:nvSpPr>
          <p:spPr>
            <a:xfrm>
              <a:off x="-2221660" y="-1325206"/>
              <a:ext cx="7879" cy="5921"/>
            </a:xfrm>
            <a:custGeom>
              <a:avLst/>
              <a:gdLst/>
              <a:ahLst/>
              <a:cxnLst/>
              <a:rect l="l" t="t" r="r" b="b"/>
              <a:pathLst>
                <a:path w="165" h="124" extrusionOk="0">
                  <a:moveTo>
                    <a:pt x="75" y="1"/>
                  </a:moveTo>
                  <a:cubicBezTo>
                    <a:pt x="49" y="1"/>
                    <a:pt x="23" y="8"/>
                    <a:pt x="1" y="38"/>
                  </a:cubicBezTo>
                  <a:cubicBezTo>
                    <a:pt x="4" y="72"/>
                    <a:pt x="38" y="83"/>
                    <a:pt x="64" y="98"/>
                  </a:cubicBezTo>
                  <a:cubicBezTo>
                    <a:pt x="87" y="116"/>
                    <a:pt x="106" y="124"/>
                    <a:pt x="120" y="124"/>
                  </a:cubicBezTo>
                  <a:cubicBezTo>
                    <a:pt x="151" y="124"/>
                    <a:pt x="161" y="94"/>
                    <a:pt x="165" y="30"/>
                  </a:cubicBezTo>
                  <a:cubicBezTo>
                    <a:pt x="135" y="11"/>
                    <a:pt x="10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11"/>
            <p:cNvSpPr/>
            <p:nvPr/>
          </p:nvSpPr>
          <p:spPr>
            <a:xfrm>
              <a:off x="-2130983" y="-1373386"/>
              <a:ext cx="9168" cy="9693"/>
            </a:xfrm>
            <a:custGeom>
              <a:avLst/>
              <a:gdLst/>
              <a:ahLst/>
              <a:cxnLst/>
              <a:rect l="l" t="t" r="r" b="b"/>
              <a:pathLst>
                <a:path w="192" h="203" extrusionOk="0">
                  <a:moveTo>
                    <a:pt x="150" y="0"/>
                  </a:moveTo>
                  <a:cubicBezTo>
                    <a:pt x="113" y="52"/>
                    <a:pt x="38" y="26"/>
                    <a:pt x="1" y="78"/>
                  </a:cubicBezTo>
                  <a:cubicBezTo>
                    <a:pt x="5" y="105"/>
                    <a:pt x="8" y="131"/>
                    <a:pt x="15" y="157"/>
                  </a:cubicBezTo>
                  <a:cubicBezTo>
                    <a:pt x="27" y="191"/>
                    <a:pt x="46" y="202"/>
                    <a:pt x="72" y="202"/>
                  </a:cubicBezTo>
                  <a:cubicBezTo>
                    <a:pt x="87" y="202"/>
                    <a:pt x="101" y="199"/>
                    <a:pt x="117" y="191"/>
                  </a:cubicBezTo>
                  <a:cubicBezTo>
                    <a:pt x="169" y="173"/>
                    <a:pt x="143" y="113"/>
                    <a:pt x="177" y="75"/>
                  </a:cubicBezTo>
                  <a:cubicBezTo>
                    <a:pt x="191" y="56"/>
                    <a:pt x="188" y="16"/>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11"/>
            <p:cNvSpPr/>
            <p:nvPr/>
          </p:nvSpPr>
          <p:spPr>
            <a:xfrm>
              <a:off x="-2129550" y="-1362356"/>
              <a:ext cx="8786" cy="8786"/>
            </a:xfrm>
            <a:custGeom>
              <a:avLst/>
              <a:gdLst/>
              <a:ahLst/>
              <a:cxnLst/>
              <a:rect l="l" t="t" r="r" b="b"/>
              <a:pathLst>
                <a:path w="184" h="184" extrusionOk="0">
                  <a:moveTo>
                    <a:pt x="19" y="1"/>
                  </a:moveTo>
                  <a:cubicBezTo>
                    <a:pt x="61" y="57"/>
                    <a:pt x="83" y="109"/>
                    <a:pt x="1" y="151"/>
                  </a:cubicBezTo>
                  <a:cubicBezTo>
                    <a:pt x="19" y="173"/>
                    <a:pt x="38" y="184"/>
                    <a:pt x="57" y="184"/>
                  </a:cubicBezTo>
                  <a:cubicBezTo>
                    <a:pt x="75" y="184"/>
                    <a:pt x="94" y="173"/>
                    <a:pt x="113" y="147"/>
                  </a:cubicBezTo>
                  <a:cubicBezTo>
                    <a:pt x="124" y="132"/>
                    <a:pt x="142" y="125"/>
                    <a:pt x="158" y="117"/>
                  </a:cubicBezTo>
                  <a:lnTo>
                    <a:pt x="158" y="113"/>
                  </a:lnTo>
                  <a:cubicBezTo>
                    <a:pt x="150" y="83"/>
                    <a:pt x="184" y="61"/>
                    <a:pt x="176" y="23"/>
                  </a:cubicBezTo>
                  <a:lnTo>
                    <a:pt x="176" y="23"/>
                  </a:lnTo>
                  <a:cubicBezTo>
                    <a:pt x="173" y="27"/>
                    <a:pt x="169" y="27"/>
                    <a:pt x="165" y="27"/>
                  </a:cubicBezTo>
                  <a:cubicBezTo>
                    <a:pt x="142" y="27"/>
                    <a:pt x="124" y="20"/>
                    <a:pt x="102" y="13"/>
                  </a:cubicBezTo>
                  <a:cubicBezTo>
                    <a:pt x="83" y="4"/>
                    <a:pt x="61"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11"/>
            <p:cNvSpPr/>
            <p:nvPr/>
          </p:nvSpPr>
          <p:spPr>
            <a:xfrm>
              <a:off x="-2461222" y="-898608"/>
              <a:ext cx="3820" cy="3438"/>
            </a:xfrm>
            <a:custGeom>
              <a:avLst/>
              <a:gdLst/>
              <a:ahLst/>
              <a:cxnLst/>
              <a:rect l="l" t="t" r="r" b="b"/>
              <a:pathLst>
                <a:path w="80" h="72" extrusionOk="0">
                  <a:moveTo>
                    <a:pt x="54" y="1"/>
                  </a:moveTo>
                  <a:cubicBezTo>
                    <a:pt x="50" y="1"/>
                    <a:pt x="42" y="1"/>
                    <a:pt x="39" y="4"/>
                  </a:cubicBezTo>
                  <a:cubicBezTo>
                    <a:pt x="16" y="12"/>
                    <a:pt x="1" y="27"/>
                    <a:pt x="1" y="54"/>
                  </a:cubicBezTo>
                  <a:cubicBezTo>
                    <a:pt x="9" y="68"/>
                    <a:pt x="16" y="71"/>
                    <a:pt x="28" y="71"/>
                  </a:cubicBezTo>
                  <a:cubicBezTo>
                    <a:pt x="31" y="71"/>
                    <a:pt x="35" y="68"/>
                    <a:pt x="42" y="68"/>
                  </a:cubicBezTo>
                  <a:cubicBezTo>
                    <a:pt x="65" y="61"/>
                    <a:pt x="80" y="42"/>
                    <a:pt x="76" y="16"/>
                  </a:cubicBezTo>
                  <a:cubicBezTo>
                    <a:pt x="73" y="4"/>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11"/>
            <p:cNvSpPr/>
            <p:nvPr/>
          </p:nvSpPr>
          <p:spPr>
            <a:xfrm>
              <a:off x="-2228966" y="-1127951"/>
              <a:ext cx="10744" cy="6637"/>
            </a:xfrm>
            <a:custGeom>
              <a:avLst/>
              <a:gdLst/>
              <a:ahLst/>
              <a:cxnLst/>
              <a:rect l="l" t="t" r="r" b="b"/>
              <a:pathLst>
                <a:path w="225" h="139" extrusionOk="0">
                  <a:moveTo>
                    <a:pt x="161" y="15"/>
                  </a:moveTo>
                  <a:cubicBezTo>
                    <a:pt x="157" y="15"/>
                    <a:pt x="154" y="15"/>
                    <a:pt x="147" y="19"/>
                  </a:cubicBezTo>
                  <a:cubicBezTo>
                    <a:pt x="98" y="41"/>
                    <a:pt x="16" y="0"/>
                    <a:pt x="0" y="86"/>
                  </a:cubicBezTo>
                  <a:lnTo>
                    <a:pt x="0" y="90"/>
                  </a:lnTo>
                  <a:lnTo>
                    <a:pt x="0" y="94"/>
                  </a:lnTo>
                  <a:cubicBezTo>
                    <a:pt x="38" y="97"/>
                    <a:pt x="76" y="128"/>
                    <a:pt x="116" y="128"/>
                  </a:cubicBezTo>
                  <a:cubicBezTo>
                    <a:pt x="135" y="128"/>
                    <a:pt x="154" y="120"/>
                    <a:pt x="176" y="102"/>
                  </a:cubicBezTo>
                  <a:cubicBezTo>
                    <a:pt x="176" y="97"/>
                    <a:pt x="180" y="97"/>
                    <a:pt x="180" y="97"/>
                  </a:cubicBezTo>
                  <a:cubicBezTo>
                    <a:pt x="183" y="97"/>
                    <a:pt x="180" y="109"/>
                    <a:pt x="180" y="120"/>
                  </a:cubicBezTo>
                  <a:cubicBezTo>
                    <a:pt x="180" y="128"/>
                    <a:pt x="183" y="138"/>
                    <a:pt x="191" y="138"/>
                  </a:cubicBezTo>
                  <a:cubicBezTo>
                    <a:pt x="195" y="138"/>
                    <a:pt x="199" y="138"/>
                    <a:pt x="206" y="135"/>
                  </a:cubicBezTo>
                  <a:cubicBezTo>
                    <a:pt x="225" y="124"/>
                    <a:pt x="214" y="75"/>
                    <a:pt x="199" y="75"/>
                  </a:cubicBezTo>
                  <a:cubicBezTo>
                    <a:pt x="165" y="71"/>
                    <a:pt x="188" y="15"/>
                    <a:pt x="161" y="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11"/>
            <p:cNvSpPr/>
            <p:nvPr/>
          </p:nvSpPr>
          <p:spPr>
            <a:xfrm>
              <a:off x="-2168610" y="-691516"/>
              <a:ext cx="5730" cy="5205"/>
            </a:xfrm>
            <a:custGeom>
              <a:avLst/>
              <a:gdLst/>
              <a:ahLst/>
              <a:cxnLst/>
              <a:rect l="l" t="t" r="r" b="b"/>
              <a:pathLst>
                <a:path w="120" h="109" extrusionOk="0">
                  <a:moveTo>
                    <a:pt x="104" y="0"/>
                  </a:moveTo>
                  <a:lnTo>
                    <a:pt x="104" y="0"/>
                  </a:lnTo>
                  <a:cubicBezTo>
                    <a:pt x="68" y="26"/>
                    <a:pt x="0" y="23"/>
                    <a:pt x="8" y="108"/>
                  </a:cubicBezTo>
                  <a:cubicBezTo>
                    <a:pt x="45" y="63"/>
                    <a:pt x="120" y="78"/>
                    <a:pt x="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11"/>
            <p:cNvSpPr/>
            <p:nvPr/>
          </p:nvSpPr>
          <p:spPr>
            <a:xfrm>
              <a:off x="-2206810" y="-1393393"/>
              <a:ext cx="16283" cy="25403"/>
            </a:xfrm>
            <a:custGeom>
              <a:avLst/>
              <a:gdLst/>
              <a:ahLst/>
              <a:cxnLst/>
              <a:rect l="l" t="t" r="r" b="b"/>
              <a:pathLst>
                <a:path w="341" h="532" extrusionOk="0">
                  <a:moveTo>
                    <a:pt x="128" y="0"/>
                  </a:moveTo>
                  <a:cubicBezTo>
                    <a:pt x="112" y="0"/>
                    <a:pt x="97" y="12"/>
                    <a:pt x="83" y="23"/>
                  </a:cubicBezTo>
                  <a:cubicBezTo>
                    <a:pt x="60" y="38"/>
                    <a:pt x="38" y="53"/>
                    <a:pt x="15" y="68"/>
                  </a:cubicBezTo>
                  <a:cubicBezTo>
                    <a:pt x="78" y="116"/>
                    <a:pt x="0" y="183"/>
                    <a:pt x="33" y="240"/>
                  </a:cubicBezTo>
                  <a:cubicBezTo>
                    <a:pt x="56" y="278"/>
                    <a:pt x="90" y="330"/>
                    <a:pt x="26" y="371"/>
                  </a:cubicBezTo>
                  <a:cubicBezTo>
                    <a:pt x="11" y="378"/>
                    <a:pt x="23" y="397"/>
                    <a:pt x="30" y="401"/>
                  </a:cubicBezTo>
                  <a:cubicBezTo>
                    <a:pt x="83" y="423"/>
                    <a:pt x="90" y="480"/>
                    <a:pt x="128" y="516"/>
                  </a:cubicBezTo>
                  <a:cubicBezTo>
                    <a:pt x="138" y="509"/>
                    <a:pt x="145" y="509"/>
                    <a:pt x="157" y="509"/>
                  </a:cubicBezTo>
                  <a:cubicBezTo>
                    <a:pt x="176" y="509"/>
                    <a:pt x="190" y="513"/>
                    <a:pt x="209" y="520"/>
                  </a:cubicBezTo>
                  <a:cubicBezTo>
                    <a:pt x="224" y="528"/>
                    <a:pt x="243" y="532"/>
                    <a:pt x="258" y="532"/>
                  </a:cubicBezTo>
                  <a:cubicBezTo>
                    <a:pt x="269" y="532"/>
                    <a:pt x="280" y="532"/>
                    <a:pt x="292" y="524"/>
                  </a:cubicBezTo>
                  <a:cubicBezTo>
                    <a:pt x="250" y="490"/>
                    <a:pt x="217" y="461"/>
                    <a:pt x="280" y="416"/>
                  </a:cubicBezTo>
                  <a:cubicBezTo>
                    <a:pt x="302" y="401"/>
                    <a:pt x="314" y="375"/>
                    <a:pt x="329" y="352"/>
                  </a:cubicBezTo>
                  <a:cubicBezTo>
                    <a:pt x="314" y="247"/>
                    <a:pt x="340" y="131"/>
                    <a:pt x="254" y="42"/>
                  </a:cubicBezTo>
                  <a:lnTo>
                    <a:pt x="247" y="42"/>
                  </a:lnTo>
                  <a:lnTo>
                    <a:pt x="247" y="38"/>
                  </a:lnTo>
                  <a:cubicBezTo>
                    <a:pt x="232" y="57"/>
                    <a:pt x="221" y="64"/>
                    <a:pt x="206" y="64"/>
                  </a:cubicBezTo>
                  <a:cubicBezTo>
                    <a:pt x="190" y="64"/>
                    <a:pt x="176" y="49"/>
                    <a:pt x="161" y="26"/>
                  </a:cubicBezTo>
                  <a:cubicBezTo>
                    <a:pt x="150" y="9"/>
                    <a:pt x="138"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11"/>
            <p:cNvSpPr/>
            <p:nvPr/>
          </p:nvSpPr>
          <p:spPr>
            <a:xfrm>
              <a:off x="-2195063" y="-1393584"/>
              <a:ext cx="5921" cy="4536"/>
            </a:xfrm>
            <a:custGeom>
              <a:avLst/>
              <a:gdLst/>
              <a:ahLst/>
              <a:cxnLst/>
              <a:rect l="l" t="t" r="r" b="b"/>
              <a:pathLst>
                <a:path w="124" h="95" extrusionOk="0">
                  <a:moveTo>
                    <a:pt x="12" y="1"/>
                  </a:moveTo>
                  <a:cubicBezTo>
                    <a:pt x="1" y="1"/>
                    <a:pt x="1" y="27"/>
                    <a:pt x="1" y="42"/>
                  </a:cubicBezTo>
                  <a:lnTo>
                    <a:pt x="1" y="46"/>
                  </a:lnTo>
                  <a:lnTo>
                    <a:pt x="8" y="46"/>
                  </a:lnTo>
                  <a:cubicBezTo>
                    <a:pt x="42" y="61"/>
                    <a:pt x="72" y="80"/>
                    <a:pt x="106" y="94"/>
                  </a:cubicBezTo>
                  <a:cubicBezTo>
                    <a:pt x="124" y="13"/>
                    <a:pt x="65" y="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11"/>
            <p:cNvSpPr/>
            <p:nvPr/>
          </p:nvSpPr>
          <p:spPr>
            <a:xfrm>
              <a:off x="-1931436" y="-1091709"/>
              <a:ext cx="14325" cy="11078"/>
            </a:xfrm>
            <a:custGeom>
              <a:avLst/>
              <a:gdLst/>
              <a:ahLst/>
              <a:cxnLst/>
              <a:rect l="l" t="t" r="r" b="b"/>
              <a:pathLst>
                <a:path w="300" h="232" extrusionOk="0">
                  <a:moveTo>
                    <a:pt x="161" y="0"/>
                  </a:moveTo>
                  <a:cubicBezTo>
                    <a:pt x="135" y="0"/>
                    <a:pt x="109" y="7"/>
                    <a:pt x="83" y="11"/>
                  </a:cubicBezTo>
                  <a:cubicBezTo>
                    <a:pt x="27" y="60"/>
                    <a:pt x="1" y="116"/>
                    <a:pt x="42" y="183"/>
                  </a:cubicBezTo>
                  <a:lnTo>
                    <a:pt x="46" y="183"/>
                  </a:lnTo>
                  <a:cubicBezTo>
                    <a:pt x="72" y="202"/>
                    <a:pt x="98" y="228"/>
                    <a:pt x="135" y="232"/>
                  </a:cubicBezTo>
                  <a:lnTo>
                    <a:pt x="151" y="232"/>
                  </a:lnTo>
                  <a:cubicBezTo>
                    <a:pt x="218" y="232"/>
                    <a:pt x="289" y="183"/>
                    <a:pt x="292" y="131"/>
                  </a:cubicBezTo>
                  <a:cubicBezTo>
                    <a:pt x="300" y="30"/>
                    <a:pt x="27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11"/>
            <p:cNvSpPr/>
            <p:nvPr/>
          </p:nvSpPr>
          <p:spPr>
            <a:xfrm>
              <a:off x="-2003347" y="-1382124"/>
              <a:ext cx="16999" cy="13418"/>
            </a:xfrm>
            <a:custGeom>
              <a:avLst/>
              <a:gdLst/>
              <a:ahLst/>
              <a:cxnLst/>
              <a:rect l="l" t="t" r="r" b="b"/>
              <a:pathLst>
                <a:path w="356" h="281" extrusionOk="0">
                  <a:moveTo>
                    <a:pt x="206" y="0"/>
                  </a:moveTo>
                  <a:cubicBezTo>
                    <a:pt x="210" y="49"/>
                    <a:pt x="199" y="64"/>
                    <a:pt x="150" y="64"/>
                  </a:cubicBezTo>
                  <a:lnTo>
                    <a:pt x="106" y="64"/>
                  </a:lnTo>
                  <a:cubicBezTo>
                    <a:pt x="128" y="161"/>
                    <a:pt x="106" y="202"/>
                    <a:pt x="1" y="254"/>
                  </a:cubicBezTo>
                  <a:cubicBezTo>
                    <a:pt x="11" y="266"/>
                    <a:pt x="23" y="270"/>
                    <a:pt x="34" y="270"/>
                  </a:cubicBezTo>
                  <a:cubicBezTo>
                    <a:pt x="42" y="270"/>
                    <a:pt x="49" y="270"/>
                    <a:pt x="56" y="266"/>
                  </a:cubicBezTo>
                  <a:cubicBezTo>
                    <a:pt x="68" y="266"/>
                    <a:pt x="75" y="261"/>
                    <a:pt x="83" y="261"/>
                  </a:cubicBezTo>
                  <a:cubicBezTo>
                    <a:pt x="94" y="261"/>
                    <a:pt x="106" y="266"/>
                    <a:pt x="116" y="280"/>
                  </a:cubicBezTo>
                  <a:cubicBezTo>
                    <a:pt x="146" y="273"/>
                    <a:pt x="180" y="254"/>
                    <a:pt x="187" y="228"/>
                  </a:cubicBezTo>
                  <a:cubicBezTo>
                    <a:pt x="210" y="172"/>
                    <a:pt x="244" y="154"/>
                    <a:pt x="289" y="154"/>
                  </a:cubicBezTo>
                  <a:cubicBezTo>
                    <a:pt x="307" y="154"/>
                    <a:pt x="330" y="157"/>
                    <a:pt x="352" y="165"/>
                  </a:cubicBezTo>
                  <a:lnTo>
                    <a:pt x="356" y="161"/>
                  </a:lnTo>
                  <a:cubicBezTo>
                    <a:pt x="311" y="101"/>
                    <a:pt x="307" y="4"/>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11"/>
            <p:cNvSpPr/>
            <p:nvPr/>
          </p:nvSpPr>
          <p:spPr>
            <a:xfrm>
              <a:off x="-2096364" y="-876786"/>
              <a:ext cx="12415" cy="13561"/>
            </a:xfrm>
            <a:custGeom>
              <a:avLst/>
              <a:gdLst/>
              <a:ahLst/>
              <a:cxnLst/>
              <a:rect l="l" t="t" r="r" b="b"/>
              <a:pathLst>
                <a:path w="260" h="284" extrusionOk="0">
                  <a:moveTo>
                    <a:pt x="128" y="0"/>
                  </a:moveTo>
                  <a:cubicBezTo>
                    <a:pt x="75" y="7"/>
                    <a:pt x="23" y="11"/>
                    <a:pt x="1" y="75"/>
                  </a:cubicBezTo>
                  <a:cubicBezTo>
                    <a:pt x="16" y="153"/>
                    <a:pt x="53" y="220"/>
                    <a:pt x="117" y="284"/>
                  </a:cubicBezTo>
                  <a:cubicBezTo>
                    <a:pt x="135" y="247"/>
                    <a:pt x="147" y="206"/>
                    <a:pt x="192" y="202"/>
                  </a:cubicBezTo>
                  <a:lnTo>
                    <a:pt x="222" y="202"/>
                  </a:lnTo>
                  <a:cubicBezTo>
                    <a:pt x="225" y="202"/>
                    <a:pt x="232" y="206"/>
                    <a:pt x="237" y="206"/>
                  </a:cubicBezTo>
                  <a:cubicBezTo>
                    <a:pt x="251" y="206"/>
                    <a:pt x="259" y="198"/>
                    <a:pt x="255" y="164"/>
                  </a:cubicBezTo>
                  <a:cubicBezTo>
                    <a:pt x="255" y="157"/>
                    <a:pt x="251" y="149"/>
                    <a:pt x="251" y="142"/>
                  </a:cubicBezTo>
                  <a:cubicBezTo>
                    <a:pt x="158" y="138"/>
                    <a:pt x="143" y="71"/>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11"/>
            <p:cNvSpPr/>
            <p:nvPr/>
          </p:nvSpPr>
          <p:spPr>
            <a:xfrm>
              <a:off x="-2090252" y="-878075"/>
              <a:ext cx="13561" cy="8070"/>
            </a:xfrm>
            <a:custGeom>
              <a:avLst/>
              <a:gdLst/>
              <a:ahLst/>
              <a:cxnLst/>
              <a:rect l="l" t="t" r="r" b="b"/>
              <a:pathLst>
                <a:path w="284" h="169" extrusionOk="0">
                  <a:moveTo>
                    <a:pt x="112" y="0"/>
                  </a:moveTo>
                  <a:cubicBezTo>
                    <a:pt x="94" y="0"/>
                    <a:pt x="75" y="16"/>
                    <a:pt x="56" y="34"/>
                  </a:cubicBezTo>
                  <a:cubicBezTo>
                    <a:pt x="52" y="38"/>
                    <a:pt x="49" y="38"/>
                    <a:pt x="45" y="38"/>
                  </a:cubicBezTo>
                  <a:cubicBezTo>
                    <a:pt x="33" y="38"/>
                    <a:pt x="15" y="31"/>
                    <a:pt x="0" y="27"/>
                  </a:cubicBezTo>
                  <a:lnTo>
                    <a:pt x="0" y="27"/>
                  </a:lnTo>
                  <a:cubicBezTo>
                    <a:pt x="15" y="98"/>
                    <a:pt x="30" y="165"/>
                    <a:pt x="123" y="169"/>
                  </a:cubicBezTo>
                  <a:cubicBezTo>
                    <a:pt x="138" y="139"/>
                    <a:pt x="154" y="128"/>
                    <a:pt x="172" y="128"/>
                  </a:cubicBezTo>
                  <a:cubicBezTo>
                    <a:pt x="202" y="128"/>
                    <a:pt x="232" y="162"/>
                    <a:pt x="261" y="169"/>
                  </a:cubicBezTo>
                  <a:lnTo>
                    <a:pt x="266" y="169"/>
                  </a:lnTo>
                  <a:cubicBezTo>
                    <a:pt x="284" y="124"/>
                    <a:pt x="280" y="76"/>
                    <a:pt x="258" y="34"/>
                  </a:cubicBezTo>
                  <a:cubicBezTo>
                    <a:pt x="251" y="19"/>
                    <a:pt x="239" y="16"/>
                    <a:pt x="225" y="16"/>
                  </a:cubicBezTo>
                  <a:cubicBezTo>
                    <a:pt x="216" y="16"/>
                    <a:pt x="206" y="16"/>
                    <a:pt x="194" y="19"/>
                  </a:cubicBezTo>
                  <a:cubicBezTo>
                    <a:pt x="187" y="19"/>
                    <a:pt x="180" y="23"/>
                    <a:pt x="172" y="23"/>
                  </a:cubicBezTo>
                  <a:cubicBezTo>
                    <a:pt x="168" y="23"/>
                    <a:pt x="161" y="23"/>
                    <a:pt x="161" y="19"/>
                  </a:cubicBezTo>
                  <a:cubicBezTo>
                    <a:pt x="142" y="5"/>
                    <a:pt x="127"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11"/>
            <p:cNvSpPr/>
            <p:nvPr/>
          </p:nvSpPr>
          <p:spPr>
            <a:xfrm>
              <a:off x="-2117231" y="-761326"/>
              <a:ext cx="9168" cy="10027"/>
            </a:xfrm>
            <a:custGeom>
              <a:avLst/>
              <a:gdLst/>
              <a:ahLst/>
              <a:cxnLst/>
              <a:rect l="l" t="t" r="r" b="b"/>
              <a:pathLst>
                <a:path w="192" h="210" extrusionOk="0">
                  <a:moveTo>
                    <a:pt x="146" y="0"/>
                  </a:moveTo>
                  <a:lnTo>
                    <a:pt x="146" y="0"/>
                  </a:lnTo>
                  <a:cubicBezTo>
                    <a:pt x="91" y="8"/>
                    <a:pt x="120" y="90"/>
                    <a:pt x="64" y="105"/>
                  </a:cubicBezTo>
                  <a:cubicBezTo>
                    <a:pt x="1" y="120"/>
                    <a:pt x="12" y="165"/>
                    <a:pt x="23" y="210"/>
                  </a:cubicBezTo>
                  <a:lnTo>
                    <a:pt x="53" y="210"/>
                  </a:lnTo>
                  <a:cubicBezTo>
                    <a:pt x="120" y="210"/>
                    <a:pt x="180" y="206"/>
                    <a:pt x="191" y="109"/>
                  </a:cubicBezTo>
                  <a:cubicBezTo>
                    <a:pt x="136" y="90"/>
                    <a:pt x="150"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11"/>
            <p:cNvSpPr/>
            <p:nvPr/>
          </p:nvSpPr>
          <p:spPr>
            <a:xfrm>
              <a:off x="-2110785" y="-761326"/>
              <a:ext cx="4345" cy="5205"/>
            </a:xfrm>
            <a:custGeom>
              <a:avLst/>
              <a:gdLst/>
              <a:ahLst/>
              <a:cxnLst/>
              <a:rect l="l" t="t" r="r" b="b"/>
              <a:pathLst>
                <a:path w="91" h="109" extrusionOk="0">
                  <a:moveTo>
                    <a:pt x="11" y="0"/>
                  </a:moveTo>
                  <a:cubicBezTo>
                    <a:pt x="15" y="41"/>
                    <a:pt x="1" y="90"/>
                    <a:pt x="56" y="109"/>
                  </a:cubicBezTo>
                  <a:cubicBezTo>
                    <a:pt x="79" y="60"/>
                    <a:pt x="90" y="12"/>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11"/>
            <p:cNvSpPr/>
            <p:nvPr/>
          </p:nvSpPr>
          <p:spPr>
            <a:xfrm>
              <a:off x="-1922697" y="-1123128"/>
              <a:ext cx="5587" cy="6255"/>
            </a:xfrm>
            <a:custGeom>
              <a:avLst/>
              <a:gdLst/>
              <a:ahLst/>
              <a:cxnLst/>
              <a:rect l="l" t="t" r="r" b="b"/>
              <a:pathLst>
                <a:path w="117" h="131" extrusionOk="0">
                  <a:moveTo>
                    <a:pt x="65" y="1"/>
                  </a:moveTo>
                  <a:cubicBezTo>
                    <a:pt x="57" y="1"/>
                    <a:pt x="46" y="1"/>
                    <a:pt x="35" y="4"/>
                  </a:cubicBezTo>
                  <a:cubicBezTo>
                    <a:pt x="35" y="8"/>
                    <a:pt x="35" y="8"/>
                    <a:pt x="31" y="8"/>
                  </a:cubicBezTo>
                  <a:cubicBezTo>
                    <a:pt x="1" y="45"/>
                    <a:pt x="35" y="90"/>
                    <a:pt x="13" y="131"/>
                  </a:cubicBezTo>
                  <a:cubicBezTo>
                    <a:pt x="23" y="127"/>
                    <a:pt x="35" y="127"/>
                    <a:pt x="46" y="124"/>
                  </a:cubicBezTo>
                  <a:lnTo>
                    <a:pt x="72" y="124"/>
                  </a:lnTo>
                  <a:cubicBezTo>
                    <a:pt x="76" y="127"/>
                    <a:pt x="83" y="127"/>
                    <a:pt x="91" y="127"/>
                  </a:cubicBezTo>
                  <a:cubicBezTo>
                    <a:pt x="106" y="127"/>
                    <a:pt x="113" y="120"/>
                    <a:pt x="106" y="94"/>
                  </a:cubicBezTo>
                  <a:cubicBezTo>
                    <a:pt x="94" y="68"/>
                    <a:pt x="11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11"/>
            <p:cNvSpPr/>
            <p:nvPr/>
          </p:nvSpPr>
          <p:spPr>
            <a:xfrm>
              <a:off x="-2073492" y="-1299469"/>
              <a:ext cx="10219" cy="10744"/>
            </a:xfrm>
            <a:custGeom>
              <a:avLst/>
              <a:gdLst/>
              <a:ahLst/>
              <a:cxnLst/>
              <a:rect l="l" t="t" r="r" b="b"/>
              <a:pathLst>
                <a:path w="214" h="225" extrusionOk="0">
                  <a:moveTo>
                    <a:pt x="146" y="0"/>
                  </a:moveTo>
                  <a:cubicBezTo>
                    <a:pt x="120" y="0"/>
                    <a:pt x="98" y="33"/>
                    <a:pt x="75" y="45"/>
                  </a:cubicBezTo>
                  <a:cubicBezTo>
                    <a:pt x="15" y="78"/>
                    <a:pt x="0" y="119"/>
                    <a:pt x="53" y="172"/>
                  </a:cubicBezTo>
                  <a:cubicBezTo>
                    <a:pt x="67" y="187"/>
                    <a:pt x="72" y="205"/>
                    <a:pt x="83" y="224"/>
                  </a:cubicBezTo>
                  <a:lnTo>
                    <a:pt x="90" y="224"/>
                  </a:lnTo>
                  <a:cubicBezTo>
                    <a:pt x="146" y="224"/>
                    <a:pt x="176" y="187"/>
                    <a:pt x="195" y="142"/>
                  </a:cubicBezTo>
                  <a:cubicBezTo>
                    <a:pt x="214" y="97"/>
                    <a:pt x="202" y="41"/>
                    <a:pt x="172" y="11"/>
                  </a:cubicBezTo>
                  <a:cubicBezTo>
                    <a:pt x="165" y="4"/>
                    <a:pt x="153"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11"/>
            <p:cNvSpPr/>
            <p:nvPr/>
          </p:nvSpPr>
          <p:spPr>
            <a:xfrm>
              <a:off x="-1909423" y="-1349988"/>
              <a:ext cx="7688" cy="3916"/>
            </a:xfrm>
            <a:custGeom>
              <a:avLst/>
              <a:gdLst/>
              <a:ahLst/>
              <a:cxnLst/>
              <a:rect l="l" t="t" r="r" b="b"/>
              <a:pathLst>
                <a:path w="161" h="82" extrusionOk="0">
                  <a:moveTo>
                    <a:pt x="71" y="0"/>
                  </a:moveTo>
                  <a:cubicBezTo>
                    <a:pt x="45" y="0"/>
                    <a:pt x="18" y="7"/>
                    <a:pt x="0" y="33"/>
                  </a:cubicBezTo>
                  <a:cubicBezTo>
                    <a:pt x="30" y="68"/>
                    <a:pt x="52" y="82"/>
                    <a:pt x="71" y="82"/>
                  </a:cubicBezTo>
                  <a:cubicBezTo>
                    <a:pt x="97" y="82"/>
                    <a:pt x="123" y="59"/>
                    <a:pt x="161" y="7"/>
                  </a:cubicBezTo>
                  <a:lnTo>
                    <a:pt x="149" y="7"/>
                  </a:lnTo>
                  <a:cubicBezTo>
                    <a:pt x="138" y="7"/>
                    <a:pt x="123" y="4"/>
                    <a:pt x="108" y="4"/>
                  </a:cubicBezTo>
                  <a:cubicBezTo>
                    <a:pt x="97" y="0"/>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11"/>
            <p:cNvSpPr/>
            <p:nvPr/>
          </p:nvSpPr>
          <p:spPr>
            <a:xfrm>
              <a:off x="-1908372" y="-1343399"/>
              <a:ext cx="5730" cy="3438"/>
            </a:xfrm>
            <a:custGeom>
              <a:avLst/>
              <a:gdLst/>
              <a:ahLst/>
              <a:cxnLst/>
              <a:rect l="l" t="t" r="r" b="b"/>
              <a:pathLst>
                <a:path w="120" h="72" extrusionOk="0">
                  <a:moveTo>
                    <a:pt x="37" y="0"/>
                  </a:moveTo>
                  <a:cubicBezTo>
                    <a:pt x="27" y="0"/>
                    <a:pt x="15" y="4"/>
                    <a:pt x="1" y="16"/>
                  </a:cubicBezTo>
                  <a:cubicBezTo>
                    <a:pt x="23" y="34"/>
                    <a:pt x="34" y="71"/>
                    <a:pt x="68" y="71"/>
                  </a:cubicBezTo>
                  <a:lnTo>
                    <a:pt x="79" y="71"/>
                  </a:lnTo>
                  <a:cubicBezTo>
                    <a:pt x="94" y="64"/>
                    <a:pt x="120" y="56"/>
                    <a:pt x="108" y="45"/>
                  </a:cubicBezTo>
                  <a:cubicBezTo>
                    <a:pt x="90" y="23"/>
                    <a:pt x="68"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11"/>
            <p:cNvSpPr/>
            <p:nvPr/>
          </p:nvSpPr>
          <p:spPr>
            <a:xfrm>
              <a:off x="-2161352" y="-612824"/>
              <a:ext cx="7210" cy="5252"/>
            </a:xfrm>
            <a:custGeom>
              <a:avLst/>
              <a:gdLst/>
              <a:ahLst/>
              <a:cxnLst/>
              <a:rect l="l" t="t" r="r" b="b"/>
              <a:pathLst>
                <a:path w="151" h="110" extrusionOk="0">
                  <a:moveTo>
                    <a:pt x="118" y="0"/>
                  </a:moveTo>
                  <a:cubicBezTo>
                    <a:pt x="106" y="0"/>
                    <a:pt x="91" y="8"/>
                    <a:pt x="76" y="16"/>
                  </a:cubicBezTo>
                  <a:cubicBezTo>
                    <a:pt x="65" y="19"/>
                    <a:pt x="50" y="27"/>
                    <a:pt x="39" y="27"/>
                  </a:cubicBezTo>
                  <a:lnTo>
                    <a:pt x="28" y="27"/>
                  </a:lnTo>
                  <a:cubicBezTo>
                    <a:pt x="1" y="27"/>
                    <a:pt x="28" y="83"/>
                    <a:pt x="23" y="109"/>
                  </a:cubicBezTo>
                  <a:lnTo>
                    <a:pt x="35" y="109"/>
                  </a:lnTo>
                  <a:cubicBezTo>
                    <a:pt x="87" y="109"/>
                    <a:pt x="102" y="45"/>
                    <a:pt x="151" y="38"/>
                  </a:cubicBezTo>
                  <a:cubicBezTo>
                    <a:pt x="144" y="8"/>
                    <a:pt x="132"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11"/>
            <p:cNvSpPr/>
            <p:nvPr/>
          </p:nvSpPr>
          <p:spPr>
            <a:xfrm>
              <a:off x="-2207383" y="-1063154"/>
              <a:ext cx="5396" cy="3629"/>
            </a:xfrm>
            <a:custGeom>
              <a:avLst/>
              <a:gdLst/>
              <a:ahLst/>
              <a:cxnLst/>
              <a:rect l="l" t="t" r="r" b="b"/>
              <a:pathLst>
                <a:path w="113" h="76" extrusionOk="0">
                  <a:moveTo>
                    <a:pt x="105" y="1"/>
                  </a:moveTo>
                  <a:cubicBezTo>
                    <a:pt x="61" y="11"/>
                    <a:pt x="23" y="34"/>
                    <a:pt x="0" y="75"/>
                  </a:cubicBezTo>
                  <a:cubicBezTo>
                    <a:pt x="50" y="68"/>
                    <a:pt x="83" y="41"/>
                    <a:pt x="113" y="4"/>
                  </a:cubicBezTo>
                  <a:lnTo>
                    <a:pt x="1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11"/>
            <p:cNvSpPr/>
            <p:nvPr/>
          </p:nvSpPr>
          <p:spPr>
            <a:xfrm>
              <a:off x="-2426937" y="-1140270"/>
              <a:ext cx="16999" cy="13609"/>
            </a:xfrm>
            <a:custGeom>
              <a:avLst/>
              <a:gdLst/>
              <a:ahLst/>
              <a:cxnLst/>
              <a:rect l="l" t="t" r="r" b="b"/>
              <a:pathLst>
                <a:path w="356" h="285" extrusionOk="0">
                  <a:moveTo>
                    <a:pt x="218" y="1"/>
                  </a:moveTo>
                  <a:cubicBezTo>
                    <a:pt x="150" y="1"/>
                    <a:pt x="87" y="19"/>
                    <a:pt x="27" y="64"/>
                  </a:cubicBezTo>
                  <a:cubicBezTo>
                    <a:pt x="1" y="108"/>
                    <a:pt x="72" y="113"/>
                    <a:pt x="68" y="150"/>
                  </a:cubicBezTo>
                  <a:cubicBezTo>
                    <a:pt x="87" y="161"/>
                    <a:pt x="109" y="169"/>
                    <a:pt x="128" y="184"/>
                  </a:cubicBezTo>
                  <a:cubicBezTo>
                    <a:pt x="143" y="195"/>
                    <a:pt x="135" y="210"/>
                    <a:pt x="121" y="221"/>
                  </a:cubicBezTo>
                  <a:cubicBezTo>
                    <a:pt x="80" y="243"/>
                    <a:pt x="80" y="243"/>
                    <a:pt x="117" y="284"/>
                  </a:cubicBezTo>
                  <a:cubicBezTo>
                    <a:pt x="124" y="262"/>
                    <a:pt x="135" y="258"/>
                    <a:pt x="150" y="258"/>
                  </a:cubicBezTo>
                  <a:cubicBezTo>
                    <a:pt x="158" y="258"/>
                    <a:pt x="169" y="258"/>
                    <a:pt x="180" y="262"/>
                  </a:cubicBezTo>
                  <a:cubicBezTo>
                    <a:pt x="188" y="265"/>
                    <a:pt x="199" y="265"/>
                    <a:pt x="210" y="265"/>
                  </a:cubicBezTo>
                  <a:cubicBezTo>
                    <a:pt x="281" y="265"/>
                    <a:pt x="345" y="210"/>
                    <a:pt x="349" y="146"/>
                  </a:cubicBezTo>
                  <a:cubicBezTo>
                    <a:pt x="307" y="101"/>
                    <a:pt x="281" y="60"/>
                    <a:pt x="356" y="23"/>
                  </a:cubicBezTo>
                  <a:cubicBezTo>
                    <a:pt x="307" y="12"/>
                    <a:pt x="263" y="1"/>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11"/>
            <p:cNvSpPr/>
            <p:nvPr/>
          </p:nvSpPr>
          <p:spPr>
            <a:xfrm>
              <a:off x="-2413520" y="-1139172"/>
              <a:ext cx="6446" cy="5921"/>
            </a:xfrm>
            <a:custGeom>
              <a:avLst/>
              <a:gdLst/>
              <a:ahLst/>
              <a:cxnLst/>
              <a:rect l="l" t="t" r="r" b="b"/>
              <a:pathLst>
                <a:path w="135" h="124" extrusionOk="0">
                  <a:moveTo>
                    <a:pt x="75" y="0"/>
                  </a:moveTo>
                  <a:cubicBezTo>
                    <a:pt x="0" y="37"/>
                    <a:pt x="26" y="78"/>
                    <a:pt x="68" y="123"/>
                  </a:cubicBezTo>
                  <a:cubicBezTo>
                    <a:pt x="83" y="119"/>
                    <a:pt x="97" y="116"/>
                    <a:pt x="113" y="116"/>
                  </a:cubicBezTo>
                  <a:cubicBezTo>
                    <a:pt x="113" y="112"/>
                    <a:pt x="113" y="112"/>
                    <a:pt x="116" y="112"/>
                  </a:cubicBezTo>
                  <a:cubicBezTo>
                    <a:pt x="120" y="104"/>
                    <a:pt x="128" y="93"/>
                    <a:pt x="135" y="85"/>
                  </a:cubicBezTo>
                  <a:cubicBezTo>
                    <a:pt x="131" y="78"/>
                    <a:pt x="131" y="71"/>
                    <a:pt x="128" y="63"/>
                  </a:cubicBezTo>
                  <a:cubicBezTo>
                    <a:pt x="97" y="56"/>
                    <a:pt x="109" y="7"/>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11"/>
            <p:cNvSpPr/>
            <p:nvPr/>
          </p:nvSpPr>
          <p:spPr>
            <a:xfrm>
              <a:off x="-2557772" y="-617456"/>
              <a:ext cx="3820" cy="3772"/>
            </a:xfrm>
            <a:custGeom>
              <a:avLst/>
              <a:gdLst/>
              <a:ahLst/>
              <a:cxnLst/>
              <a:rect l="l" t="t" r="r" b="b"/>
              <a:pathLst>
                <a:path w="80" h="79" extrusionOk="0">
                  <a:moveTo>
                    <a:pt x="20" y="1"/>
                  </a:moveTo>
                  <a:cubicBezTo>
                    <a:pt x="12" y="1"/>
                    <a:pt x="4" y="1"/>
                    <a:pt x="1" y="4"/>
                  </a:cubicBezTo>
                  <a:cubicBezTo>
                    <a:pt x="4" y="27"/>
                    <a:pt x="4" y="53"/>
                    <a:pt x="23" y="68"/>
                  </a:cubicBezTo>
                  <a:cubicBezTo>
                    <a:pt x="38" y="75"/>
                    <a:pt x="49" y="79"/>
                    <a:pt x="57" y="79"/>
                  </a:cubicBezTo>
                  <a:cubicBezTo>
                    <a:pt x="72" y="79"/>
                    <a:pt x="80" y="64"/>
                    <a:pt x="76" y="34"/>
                  </a:cubicBezTo>
                  <a:cubicBezTo>
                    <a:pt x="61" y="11"/>
                    <a:pt x="42"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11"/>
            <p:cNvSpPr/>
            <p:nvPr/>
          </p:nvSpPr>
          <p:spPr>
            <a:xfrm>
              <a:off x="-2559157" y="-611582"/>
              <a:ext cx="4632" cy="3247"/>
            </a:xfrm>
            <a:custGeom>
              <a:avLst/>
              <a:gdLst/>
              <a:ahLst/>
              <a:cxnLst/>
              <a:rect l="l" t="t" r="r" b="b"/>
              <a:pathLst>
                <a:path w="97" h="68" extrusionOk="0">
                  <a:moveTo>
                    <a:pt x="75" y="1"/>
                  </a:moveTo>
                  <a:cubicBezTo>
                    <a:pt x="67" y="1"/>
                    <a:pt x="60" y="4"/>
                    <a:pt x="52" y="16"/>
                  </a:cubicBezTo>
                  <a:cubicBezTo>
                    <a:pt x="49" y="31"/>
                    <a:pt x="38" y="42"/>
                    <a:pt x="26" y="45"/>
                  </a:cubicBezTo>
                  <a:cubicBezTo>
                    <a:pt x="19" y="49"/>
                    <a:pt x="0" y="49"/>
                    <a:pt x="11" y="64"/>
                  </a:cubicBezTo>
                  <a:cubicBezTo>
                    <a:pt x="13" y="66"/>
                    <a:pt x="18" y="66"/>
                    <a:pt x="23" y="66"/>
                  </a:cubicBezTo>
                  <a:cubicBezTo>
                    <a:pt x="29" y="66"/>
                    <a:pt x="36" y="66"/>
                    <a:pt x="41" y="68"/>
                  </a:cubicBezTo>
                  <a:cubicBezTo>
                    <a:pt x="60" y="57"/>
                    <a:pt x="97" y="68"/>
                    <a:pt x="97" y="31"/>
                  </a:cubicBezTo>
                  <a:cubicBezTo>
                    <a:pt x="97" y="19"/>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11"/>
            <p:cNvSpPr/>
            <p:nvPr/>
          </p:nvSpPr>
          <p:spPr>
            <a:xfrm>
              <a:off x="-2146693" y="-877693"/>
              <a:ext cx="10266" cy="9693"/>
            </a:xfrm>
            <a:custGeom>
              <a:avLst/>
              <a:gdLst/>
              <a:ahLst/>
              <a:cxnLst/>
              <a:rect l="l" t="t" r="r" b="b"/>
              <a:pathLst>
                <a:path w="215" h="203" extrusionOk="0">
                  <a:moveTo>
                    <a:pt x="109" y="0"/>
                  </a:moveTo>
                  <a:cubicBezTo>
                    <a:pt x="106" y="0"/>
                    <a:pt x="98" y="4"/>
                    <a:pt x="87" y="8"/>
                  </a:cubicBezTo>
                  <a:cubicBezTo>
                    <a:pt x="42" y="30"/>
                    <a:pt x="4" y="64"/>
                    <a:pt x="4" y="120"/>
                  </a:cubicBezTo>
                  <a:cubicBezTo>
                    <a:pt x="1" y="154"/>
                    <a:pt x="8" y="180"/>
                    <a:pt x="46" y="194"/>
                  </a:cubicBezTo>
                  <a:cubicBezTo>
                    <a:pt x="61" y="199"/>
                    <a:pt x="72" y="202"/>
                    <a:pt x="87" y="202"/>
                  </a:cubicBezTo>
                  <a:cubicBezTo>
                    <a:pt x="120" y="202"/>
                    <a:pt x="151" y="180"/>
                    <a:pt x="180" y="157"/>
                  </a:cubicBezTo>
                  <a:cubicBezTo>
                    <a:pt x="214" y="131"/>
                    <a:pt x="210" y="97"/>
                    <a:pt x="199" y="64"/>
                  </a:cubicBezTo>
                  <a:lnTo>
                    <a:pt x="195" y="64"/>
                  </a:lnTo>
                  <a:cubicBezTo>
                    <a:pt x="177" y="64"/>
                    <a:pt x="165" y="49"/>
                    <a:pt x="154" y="34"/>
                  </a:cubicBezTo>
                  <a:cubicBezTo>
                    <a:pt x="142" y="19"/>
                    <a:pt x="128"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11"/>
            <p:cNvSpPr/>
            <p:nvPr/>
          </p:nvSpPr>
          <p:spPr>
            <a:xfrm>
              <a:off x="-2296771" y="-1364982"/>
              <a:ext cx="10410" cy="10553"/>
            </a:xfrm>
            <a:custGeom>
              <a:avLst/>
              <a:gdLst/>
              <a:ahLst/>
              <a:cxnLst/>
              <a:rect l="l" t="t" r="r" b="b"/>
              <a:pathLst>
                <a:path w="218" h="221" extrusionOk="0">
                  <a:moveTo>
                    <a:pt x="64" y="0"/>
                  </a:moveTo>
                  <a:cubicBezTo>
                    <a:pt x="38" y="0"/>
                    <a:pt x="23" y="23"/>
                    <a:pt x="0" y="33"/>
                  </a:cubicBezTo>
                  <a:cubicBezTo>
                    <a:pt x="7" y="59"/>
                    <a:pt x="11" y="82"/>
                    <a:pt x="15" y="104"/>
                  </a:cubicBezTo>
                  <a:cubicBezTo>
                    <a:pt x="64" y="131"/>
                    <a:pt x="101" y="168"/>
                    <a:pt x="127" y="221"/>
                  </a:cubicBezTo>
                  <a:lnTo>
                    <a:pt x="135" y="221"/>
                  </a:lnTo>
                  <a:cubicBezTo>
                    <a:pt x="168" y="221"/>
                    <a:pt x="190" y="202"/>
                    <a:pt x="217" y="183"/>
                  </a:cubicBezTo>
                  <a:cubicBezTo>
                    <a:pt x="202" y="154"/>
                    <a:pt x="168" y="127"/>
                    <a:pt x="168" y="97"/>
                  </a:cubicBezTo>
                  <a:cubicBezTo>
                    <a:pt x="168" y="30"/>
                    <a:pt x="123" y="19"/>
                    <a:pt x="75" y="4"/>
                  </a:cubicBezTo>
                  <a:cubicBezTo>
                    <a:pt x="71" y="0"/>
                    <a:pt x="67"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11"/>
            <p:cNvSpPr/>
            <p:nvPr/>
          </p:nvSpPr>
          <p:spPr>
            <a:xfrm>
              <a:off x="-2298203" y="-1360016"/>
              <a:ext cx="7544" cy="6446"/>
            </a:xfrm>
            <a:custGeom>
              <a:avLst/>
              <a:gdLst/>
              <a:ahLst/>
              <a:cxnLst/>
              <a:rect l="l" t="t" r="r" b="b"/>
              <a:pathLst>
                <a:path w="158" h="135" extrusionOk="0">
                  <a:moveTo>
                    <a:pt x="45" y="0"/>
                  </a:moveTo>
                  <a:cubicBezTo>
                    <a:pt x="0" y="38"/>
                    <a:pt x="37" y="86"/>
                    <a:pt x="27" y="135"/>
                  </a:cubicBezTo>
                  <a:cubicBezTo>
                    <a:pt x="45" y="117"/>
                    <a:pt x="60" y="112"/>
                    <a:pt x="79" y="112"/>
                  </a:cubicBezTo>
                  <a:cubicBezTo>
                    <a:pt x="86" y="112"/>
                    <a:pt x="97" y="112"/>
                    <a:pt x="108" y="117"/>
                  </a:cubicBezTo>
                  <a:cubicBezTo>
                    <a:pt x="120" y="117"/>
                    <a:pt x="127" y="121"/>
                    <a:pt x="139" y="121"/>
                  </a:cubicBezTo>
                  <a:cubicBezTo>
                    <a:pt x="146" y="121"/>
                    <a:pt x="153" y="121"/>
                    <a:pt x="157" y="117"/>
                  </a:cubicBezTo>
                  <a:cubicBezTo>
                    <a:pt x="131" y="64"/>
                    <a:pt x="94" y="27"/>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11"/>
            <p:cNvSpPr/>
            <p:nvPr/>
          </p:nvSpPr>
          <p:spPr>
            <a:xfrm>
              <a:off x="-2285168" y="-659237"/>
              <a:ext cx="13227" cy="13418"/>
            </a:xfrm>
            <a:custGeom>
              <a:avLst/>
              <a:gdLst/>
              <a:ahLst/>
              <a:cxnLst/>
              <a:rect l="l" t="t" r="r" b="b"/>
              <a:pathLst>
                <a:path w="277" h="281" extrusionOk="0">
                  <a:moveTo>
                    <a:pt x="189" y="0"/>
                  </a:moveTo>
                  <a:cubicBezTo>
                    <a:pt x="186" y="0"/>
                    <a:pt x="183" y="1"/>
                    <a:pt x="180" y="1"/>
                  </a:cubicBezTo>
                  <a:cubicBezTo>
                    <a:pt x="146" y="1"/>
                    <a:pt x="116" y="15"/>
                    <a:pt x="86" y="46"/>
                  </a:cubicBezTo>
                  <a:lnTo>
                    <a:pt x="86" y="49"/>
                  </a:lnTo>
                  <a:lnTo>
                    <a:pt x="86" y="68"/>
                  </a:lnTo>
                  <a:lnTo>
                    <a:pt x="97" y="68"/>
                  </a:lnTo>
                  <a:cubicBezTo>
                    <a:pt x="116" y="68"/>
                    <a:pt x="135" y="72"/>
                    <a:pt x="120" y="101"/>
                  </a:cubicBezTo>
                  <a:cubicBezTo>
                    <a:pt x="109" y="132"/>
                    <a:pt x="123" y="172"/>
                    <a:pt x="78" y="180"/>
                  </a:cubicBezTo>
                  <a:lnTo>
                    <a:pt x="75" y="180"/>
                  </a:lnTo>
                  <a:cubicBezTo>
                    <a:pt x="64" y="180"/>
                    <a:pt x="59" y="158"/>
                    <a:pt x="52" y="146"/>
                  </a:cubicBezTo>
                  <a:cubicBezTo>
                    <a:pt x="26" y="154"/>
                    <a:pt x="0" y="172"/>
                    <a:pt x="33" y="199"/>
                  </a:cubicBezTo>
                  <a:cubicBezTo>
                    <a:pt x="68" y="222"/>
                    <a:pt x="104" y="236"/>
                    <a:pt x="127" y="274"/>
                  </a:cubicBezTo>
                  <a:cubicBezTo>
                    <a:pt x="161" y="277"/>
                    <a:pt x="187" y="281"/>
                    <a:pt x="206" y="281"/>
                  </a:cubicBezTo>
                  <a:cubicBezTo>
                    <a:pt x="269" y="281"/>
                    <a:pt x="273" y="258"/>
                    <a:pt x="277" y="177"/>
                  </a:cubicBezTo>
                  <a:lnTo>
                    <a:pt x="277" y="177"/>
                  </a:lnTo>
                  <a:cubicBezTo>
                    <a:pt x="258" y="184"/>
                    <a:pt x="258" y="214"/>
                    <a:pt x="243" y="214"/>
                  </a:cubicBezTo>
                  <a:lnTo>
                    <a:pt x="239" y="210"/>
                  </a:lnTo>
                  <a:cubicBezTo>
                    <a:pt x="194" y="180"/>
                    <a:pt x="198" y="124"/>
                    <a:pt x="190" y="79"/>
                  </a:cubicBezTo>
                  <a:cubicBezTo>
                    <a:pt x="187" y="34"/>
                    <a:pt x="239" y="46"/>
                    <a:pt x="269" y="38"/>
                  </a:cubicBezTo>
                  <a:cubicBezTo>
                    <a:pt x="242" y="14"/>
                    <a:pt x="215"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11"/>
            <p:cNvSpPr/>
            <p:nvPr/>
          </p:nvSpPr>
          <p:spPr>
            <a:xfrm>
              <a:off x="-2276286" y="-657613"/>
              <a:ext cx="5062" cy="8595"/>
            </a:xfrm>
            <a:custGeom>
              <a:avLst/>
              <a:gdLst/>
              <a:ahLst/>
              <a:cxnLst/>
              <a:rect l="l" t="t" r="r" b="b"/>
              <a:pathLst>
                <a:path w="106" h="180" extrusionOk="0">
                  <a:moveTo>
                    <a:pt x="83" y="4"/>
                  </a:moveTo>
                  <a:cubicBezTo>
                    <a:pt x="53" y="12"/>
                    <a:pt x="1" y="0"/>
                    <a:pt x="4" y="45"/>
                  </a:cubicBezTo>
                  <a:cubicBezTo>
                    <a:pt x="12" y="90"/>
                    <a:pt x="8" y="146"/>
                    <a:pt x="53" y="176"/>
                  </a:cubicBezTo>
                  <a:lnTo>
                    <a:pt x="57" y="180"/>
                  </a:lnTo>
                  <a:cubicBezTo>
                    <a:pt x="72" y="180"/>
                    <a:pt x="72" y="150"/>
                    <a:pt x="91" y="143"/>
                  </a:cubicBezTo>
                  <a:cubicBezTo>
                    <a:pt x="106" y="98"/>
                    <a:pt x="94" y="49"/>
                    <a:pt x="8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11"/>
            <p:cNvSpPr/>
            <p:nvPr/>
          </p:nvSpPr>
          <p:spPr>
            <a:xfrm>
              <a:off x="-1993511" y="-1104935"/>
              <a:ext cx="4488" cy="4870"/>
            </a:xfrm>
            <a:custGeom>
              <a:avLst/>
              <a:gdLst/>
              <a:ahLst/>
              <a:cxnLst/>
              <a:rect l="l" t="t" r="r" b="b"/>
              <a:pathLst>
                <a:path w="94" h="102" extrusionOk="0">
                  <a:moveTo>
                    <a:pt x="41" y="1"/>
                  </a:moveTo>
                  <a:cubicBezTo>
                    <a:pt x="19" y="4"/>
                    <a:pt x="0" y="19"/>
                    <a:pt x="4" y="46"/>
                  </a:cubicBezTo>
                  <a:cubicBezTo>
                    <a:pt x="15" y="68"/>
                    <a:pt x="26" y="101"/>
                    <a:pt x="52" y="101"/>
                  </a:cubicBezTo>
                  <a:lnTo>
                    <a:pt x="57" y="101"/>
                  </a:lnTo>
                  <a:cubicBezTo>
                    <a:pt x="90" y="94"/>
                    <a:pt x="90" y="60"/>
                    <a:pt x="93" y="34"/>
                  </a:cubicBezTo>
                  <a:cubicBezTo>
                    <a:pt x="93" y="8"/>
                    <a:pt x="74"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11"/>
            <p:cNvSpPr/>
            <p:nvPr/>
          </p:nvSpPr>
          <p:spPr>
            <a:xfrm>
              <a:off x="-2197021" y="-1063536"/>
              <a:ext cx="3438" cy="3629"/>
            </a:xfrm>
            <a:custGeom>
              <a:avLst/>
              <a:gdLst/>
              <a:ahLst/>
              <a:cxnLst/>
              <a:rect l="l" t="t" r="r" b="b"/>
              <a:pathLst>
                <a:path w="72" h="76" extrusionOk="0">
                  <a:moveTo>
                    <a:pt x="61" y="1"/>
                  </a:moveTo>
                  <a:cubicBezTo>
                    <a:pt x="35" y="9"/>
                    <a:pt x="1" y="4"/>
                    <a:pt x="1" y="42"/>
                  </a:cubicBezTo>
                  <a:cubicBezTo>
                    <a:pt x="1" y="68"/>
                    <a:pt x="19" y="76"/>
                    <a:pt x="38" y="76"/>
                  </a:cubicBezTo>
                  <a:cubicBezTo>
                    <a:pt x="42" y="76"/>
                    <a:pt x="45" y="71"/>
                    <a:pt x="49" y="71"/>
                  </a:cubicBezTo>
                  <a:cubicBezTo>
                    <a:pt x="57" y="49"/>
                    <a:pt x="7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11"/>
            <p:cNvSpPr/>
            <p:nvPr/>
          </p:nvSpPr>
          <p:spPr>
            <a:xfrm>
              <a:off x="-2012276" y="-1500114"/>
              <a:ext cx="9693" cy="8977"/>
            </a:xfrm>
            <a:custGeom>
              <a:avLst/>
              <a:gdLst/>
              <a:ahLst/>
              <a:cxnLst/>
              <a:rect l="l" t="t" r="r" b="b"/>
              <a:pathLst>
                <a:path w="203" h="188" extrusionOk="0">
                  <a:moveTo>
                    <a:pt x="117" y="1"/>
                  </a:moveTo>
                  <a:cubicBezTo>
                    <a:pt x="98" y="41"/>
                    <a:pt x="57" y="49"/>
                    <a:pt x="1" y="68"/>
                  </a:cubicBezTo>
                  <a:cubicBezTo>
                    <a:pt x="79" y="82"/>
                    <a:pt x="120" y="116"/>
                    <a:pt x="127" y="187"/>
                  </a:cubicBezTo>
                  <a:cubicBezTo>
                    <a:pt x="195" y="187"/>
                    <a:pt x="191" y="131"/>
                    <a:pt x="195" y="90"/>
                  </a:cubicBezTo>
                  <a:cubicBezTo>
                    <a:pt x="203" y="34"/>
                    <a:pt x="162" y="15"/>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11"/>
            <p:cNvSpPr/>
            <p:nvPr/>
          </p:nvSpPr>
          <p:spPr>
            <a:xfrm>
              <a:off x="-2206667" y="-736878"/>
              <a:ext cx="4679" cy="3247"/>
            </a:xfrm>
            <a:custGeom>
              <a:avLst/>
              <a:gdLst/>
              <a:ahLst/>
              <a:cxnLst/>
              <a:rect l="l" t="t" r="r" b="b"/>
              <a:pathLst>
                <a:path w="98" h="68" extrusionOk="0">
                  <a:moveTo>
                    <a:pt x="53" y="0"/>
                  </a:moveTo>
                  <a:cubicBezTo>
                    <a:pt x="49" y="0"/>
                    <a:pt x="42" y="4"/>
                    <a:pt x="35" y="4"/>
                  </a:cubicBezTo>
                  <a:cubicBezTo>
                    <a:pt x="20" y="8"/>
                    <a:pt x="1" y="16"/>
                    <a:pt x="4" y="31"/>
                  </a:cubicBezTo>
                  <a:cubicBezTo>
                    <a:pt x="12" y="60"/>
                    <a:pt x="30" y="68"/>
                    <a:pt x="53" y="68"/>
                  </a:cubicBezTo>
                  <a:cubicBezTo>
                    <a:pt x="64" y="68"/>
                    <a:pt x="75" y="68"/>
                    <a:pt x="87" y="64"/>
                  </a:cubicBezTo>
                  <a:lnTo>
                    <a:pt x="98" y="64"/>
                  </a:lnTo>
                  <a:cubicBezTo>
                    <a:pt x="90" y="31"/>
                    <a:pt x="87"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11"/>
            <p:cNvSpPr/>
            <p:nvPr/>
          </p:nvSpPr>
          <p:spPr>
            <a:xfrm>
              <a:off x="-2129216" y="-1147576"/>
              <a:ext cx="15949" cy="13418"/>
            </a:xfrm>
            <a:custGeom>
              <a:avLst/>
              <a:gdLst/>
              <a:ahLst/>
              <a:cxnLst/>
              <a:rect l="l" t="t" r="r" b="b"/>
              <a:pathLst>
                <a:path w="334" h="281" extrusionOk="0">
                  <a:moveTo>
                    <a:pt x="106" y="0"/>
                  </a:moveTo>
                  <a:lnTo>
                    <a:pt x="106" y="0"/>
                  </a:lnTo>
                  <a:cubicBezTo>
                    <a:pt x="83" y="4"/>
                    <a:pt x="61" y="8"/>
                    <a:pt x="35" y="11"/>
                  </a:cubicBezTo>
                  <a:cubicBezTo>
                    <a:pt x="38" y="34"/>
                    <a:pt x="28" y="56"/>
                    <a:pt x="20" y="78"/>
                  </a:cubicBezTo>
                  <a:cubicBezTo>
                    <a:pt x="1" y="142"/>
                    <a:pt x="5" y="202"/>
                    <a:pt x="68" y="251"/>
                  </a:cubicBezTo>
                  <a:cubicBezTo>
                    <a:pt x="95" y="269"/>
                    <a:pt x="121" y="280"/>
                    <a:pt x="151" y="280"/>
                  </a:cubicBezTo>
                  <a:cubicBezTo>
                    <a:pt x="185" y="280"/>
                    <a:pt x="214" y="266"/>
                    <a:pt x="247" y="251"/>
                  </a:cubicBezTo>
                  <a:cubicBezTo>
                    <a:pt x="270" y="239"/>
                    <a:pt x="285" y="213"/>
                    <a:pt x="308" y="194"/>
                  </a:cubicBezTo>
                  <a:cubicBezTo>
                    <a:pt x="285" y="138"/>
                    <a:pt x="334" y="56"/>
                    <a:pt x="247" y="19"/>
                  </a:cubicBezTo>
                  <a:lnTo>
                    <a:pt x="247" y="19"/>
                  </a:lnTo>
                  <a:cubicBezTo>
                    <a:pt x="252" y="109"/>
                    <a:pt x="252" y="123"/>
                    <a:pt x="199" y="123"/>
                  </a:cubicBezTo>
                  <a:lnTo>
                    <a:pt x="147" y="123"/>
                  </a:lnTo>
                  <a:cubicBezTo>
                    <a:pt x="132" y="123"/>
                    <a:pt x="121" y="131"/>
                    <a:pt x="109" y="135"/>
                  </a:cubicBezTo>
                  <a:cubicBezTo>
                    <a:pt x="95" y="138"/>
                    <a:pt x="80" y="142"/>
                    <a:pt x="46" y="146"/>
                  </a:cubicBezTo>
                  <a:cubicBezTo>
                    <a:pt x="99" y="101"/>
                    <a:pt x="121" y="56"/>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11"/>
            <p:cNvSpPr/>
            <p:nvPr/>
          </p:nvSpPr>
          <p:spPr>
            <a:xfrm>
              <a:off x="-1849449" y="-1337335"/>
              <a:ext cx="4488" cy="4154"/>
            </a:xfrm>
            <a:custGeom>
              <a:avLst/>
              <a:gdLst/>
              <a:ahLst/>
              <a:cxnLst/>
              <a:rect l="l" t="t" r="r" b="b"/>
              <a:pathLst>
                <a:path w="94" h="87" extrusionOk="0">
                  <a:moveTo>
                    <a:pt x="45" y="1"/>
                  </a:moveTo>
                  <a:cubicBezTo>
                    <a:pt x="30" y="1"/>
                    <a:pt x="14" y="4"/>
                    <a:pt x="7" y="23"/>
                  </a:cubicBezTo>
                  <a:cubicBezTo>
                    <a:pt x="0" y="38"/>
                    <a:pt x="7" y="60"/>
                    <a:pt x="7" y="79"/>
                  </a:cubicBezTo>
                  <a:cubicBezTo>
                    <a:pt x="23" y="79"/>
                    <a:pt x="37" y="86"/>
                    <a:pt x="52" y="86"/>
                  </a:cubicBezTo>
                  <a:cubicBezTo>
                    <a:pt x="56" y="86"/>
                    <a:pt x="59" y="86"/>
                    <a:pt x="63" y="82"/>
                  </a:cubicBezTo>
                  <a:cubicBezTo>
                    <a:pt x="85" y="75"/>
                    <a:pt x="93" y="53"/>
                    <a:pt x="90" y="27"/>
                  </a:cubicBezTo>
                  <a:cubicBezTo>
                    <a:pt x="85" y="19"/>
                    <a:pt x="78" y="4"/>
                    <a:pt x="67" y="4"/>
                  </a:cubicBezTo>
                  <a:cubicBezTo>
                    <a:pt x="59" y="1"/>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11"/>
            <p:cNvSpPr/>
            <p:nvPr/>
          </p:nvSpPr>
          <p:spPr>
            <a:xfrm>
              <a:off x="-2127067" y="-1148292"/>
              <a:ext cx="9884" cy="7688"/>
            </a:xfrm>
            <a:custGeom>
              <a:avLst/>
              <a:gdLst/>
              <a:ahLst/>
              <a:cxnLst/>
              <a:rect l="l" t="t" r="r" b="b"/>
              <a:pathLst>
                <a:path w="207" h="161" extrusionOk="0">
                  <a:moveTo>
                    <a:pt x="140" y="0"/>
                  </a:moveTo>
                  <a:cubicBezTo>
                    <a:pt x="113" y="0"/>
                    <a:pt x="87" y="7"/>
                    <a:pt x="61" y="15"/>
                  </a:cubicBezTo>
                  <a:cubicBezTo>
                    <a:pt x="76" y="71"/>
                    <a:pt x="54" y="116"/>
                    <a:pt x="1" y="161"/>
                  </a:cubicBezTo>
                  <a:cubicBezTo>
                    <a:pt x="35" y="157"/>
                    <a:pt x="50" y="153"/>
                    <a:pt x="64" y="150"/>
                  </a:cubicBezTo>
                  <a:cubicBezTo>
                    <a:pt x="76" y="146"/>
                    <a:pt x="87" y="138"/>
                    <a:pt x="102" y="138"/>
                  </a:cubicBezTo>
                  <a:lnTo>
                    <a:pt x="154" y="138"/>
                  </a:lnTo>
                  <a:cubicBezTo>
                    <a:pt x="207" y="138"/>
                    <a:pt x="207" y="124"/>
                    <a:pt x="202" y="34"/>
                  </a:cubicBezTo>
                  <a:cubicBezTo>
                    <a:pt x="185" y="7"/>
                    <a:pt x="162"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11"/>
            <p:cNvSpPr/>
            <p:nvPr/>
          </p:nvSpPr>
          <p:spPr>
            <a:xfrm>
              <a:off x="-1986539" y="-1411777"/>
              <a:ext cx="3581" cy="3820"/>
            </a:xfrm>
            <a:custGeom>
              <a:avLst/>
              <a:gdLst/>
              <a:ahLst/>
              <a:cxnLst/>
              <a:rect l="l" t="t" r="r" b="b"/>
              <a:pathLst>
                <a:path w="75" h="80" extrusionOk="0">
                  <a:moveTo>
                    <a:pt x="30" y="1"/>
                  </a:moveTo>
                  <a:cubicBezTo>
                    <a:pt x="7" y="8"/>
                    <a:pt x="0" y="23"/>
                    <a:pt x="7" y="45"/>
                  </a:cubicBezTo>
                  <a:cubicBezTo>
                    <a:pt x="11" y="64"/>
                    <a:pt x="26" y="80"/>
                    <a:pt x="49" y="80"/>
                  </a:cubicBezTo>
                  <a:cubicBezTo>
                    <a:pt x="63" y="68"/>
                    <a:pt x="75" y="53"/>
                    <a:pt x="71" y="30"/>
                  </a:cubicBezTo>
                  <a:cubicBezTo>
                    <a:pt x="68" y="12"/>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11"/>
            <p:cNvSpPr/>
            <p:nvPr/>
          </p:nvSpPr>
          <p:spPr>
            <a:xfrm>
              <a:off x="-2283210" y="-655990"/>
              <a:ext cx="4488" cy="5396"/>
            </a:xfrm>
            <a:custGeom>
              <a:avLst/>
              <a:gdLst/>
              <a:ahLst/>
              <a:cxnLst/>
              <a:rect l="l" t="t" r="r" b="b"/>
              <a:pathLst>
                <a:path w="94" h="113" extrusionOk="0">
                  <a:moveTo>
                    <a:pt x="45" y="0"/>
                  </a:moveTo>
                  <a:cubicBezTo>
                    <a:pt x="0" y="11"/>
                    <a:pt x="11" y="45"/>
                    <a:pt x="11" y="78"/>
                  </a:cubicBezTo>
                  <a:cubicBezTo>
                    <a:pt x="18" y="90"/>
                    <a:pt x="23" y="112"/>
                    <a:pt x="34" y="112"/>
                  </a:cubicBezTo>
                  <a:lnTo>
                    <a:pt x="37" y="112"/>
                  </a:lnTo>
                  <a:cubicBezTo>
                    <a:pt x="82" y="104"/>
                    <a:pt x="68" y="64"/>
                    <a:pt x="79" y="33"/>
                  </a:cubicBezTo>
                  <a:cubicBezTo>
                    <a:pt x="94" y="4"/>
                    <a:pt x="75"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11"/>
            <p:cNvSpPr/>
            <p:nvPr/>
          </p:nvSpPr>
          <p:spPr>
            <a:xfrm>
              <a:off x="-2060647" y="-1069982"/>
              <a:ext cx="4536" cy="3677"/>
            </a:xfrm>
            <a:custGeom>
              <a:avLst/>
              <a:gdLst/>
              <a:ahLst/>
              <a:cxnLst/>
              <a:rect l="l" t="t" r="r" b="b"/>
              <a:pathLst>
                <a:path w="95" h="77" extrusionOk="0">
                  <a:moveTo>
                    <a:pt x="45" y="1"/>
                  </a:moveTo>
                  <a:cubicBezTo>
                    <a:pt x="38" y="1"/>
                    <a:pt x="27" y="5"/>
                    <a:pt x="15" y="9"/>
                  </a:cubicBezTo>
                  <a:cubicBezTo>
                    <a:pt x="0" y="61"/>
                    <a:pt x="12" y="76"/>
                    <a:pt x="31" y="76"/>
                  </a:cubicBezTo>
                  <a:cubicBezTo>
                    <a:pt x="50" y="76"/>
                    <a:pt x="76" y="65"/>
                    <a:pt x="94" y="65"/>
                  </a:cubicBezTo>
                  <a:cubicBezTo>
                    <a:pt x="94" y="23"/>
                    <a:pt x="7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11"/>
            <p:cNvSpPr/>
            <p:nvPr/>
          </p:nvSpPr>
          <p:spPr>
            <a:xfrm>
              <a:off x="-2293046" y="-594440"/>
              <a:ext cx="6303" cy="5061"/>
            </a:xfrm>
            <a:custGeom>
              <a:avLst/>
              <a:gdLst/>
              <a:ahLst/>
              <a:cxnLst/>
              <a:rect l="l" t="t" r="r" b="b"/>
              <a:pathLst>
                <a:path w="132" h="106" extrusionOk="0">
                  <a:moveTo>
                    <a:pt x="64" y="0"/>
                  </a:moveTo>
                  <a:cubicBezTo>
                    <a:pt x="60" y="0"/>
                    <a:pt x="53" y="4"/>
                    <a:pt x="49" y="4"/>
                  </a:cubicBezTo>
                  <a:cubicBezTo>
                    <a:pt x="31" y="34"/>
                    <a:pt x="0" y="60"/>
                    <a:pt x="19" y="102"/>
                  </a:cubicBezTo>
                  <a:lnTo>
                    <a:pt x="31" y="102"/>
                  </a:lnTo>
                  <a:cubicBezTo>
                    <a:pt x="38" y="102"/>
                    <a:pt x="45" y="105"/>
                    <a:pt x="57" y="105"/>
                  </a:cubicBezTo>
                  <a:lnTo>
                    <a:pt x="83" y="105"/>
                  </a:lnTo>
                  <a:cubicBezTo>
                    <a:pt x="102" y="105"/>
                    <a:pt x="117" y="102"/>
                    <a:pt x="131" y="83"/>
                  </a:cubicBezTo>
                  <a:cubicBezTo>
                    <a:pt x="128" y="38"/>
                    <a:pt x="112"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11"/>
            <p:cNvSpPr/>
            <p:nvPr/>
          </p:nvSpPr>
          <p:spPr>
            <a:xfrm>
              <a:off x="-2358177" y="-678862"/>
              <a:ext cx="10028" cy="11126"/>
            </a:xfrm>
            <a:custGeom>
              <a:avLst/>
              <a:gdLst/>
              <a:ahLst/>
              <a:cxnLst/>
              <a:rect l="l" t="t" r="r" b="b"/>
              <a:pathLst>
                <a:path w="210" h="233" extrusionOk="0">
                  <a:moveTo>
                    <a:pt x="157" y="0"/>
                  </a:moveTo>
                  <a:cubicBezTo>
                    <a:pt x="105" y="12"/>
                    <a:pt x="53" y="19"/>
                    <a:pt x="0" y="31"/>
                  </a:cubicBezTo>
                  <a:cubicBezTo>
                    <a:pt x="68" y="94"/>
                    <a:pt x="68" y="94"/>
                    <a:pt x="27" y="191"/>
                  </a:cubicBezTo>
                  <a:cubicBezTo>
                    <a:pt x="41" y="206"/>
                    <a:pt x="53" y="232"/>
                    <a:pt x="71" y="232"/>
                  </a:cubicBezTo>
                  <a:cubicBezTo>
                    <a:pt x="79" y="232"/>
                    <a:pt x="90" y="224"/>
                    <a:pt x="101" y="202"/>
                  </a:cubicBezTo>
                  <a:cubicBezTo>
                    <a:pt x="108" y="195"/>
                    <a:pt x="131" y="195"/>
                    <a:pt x="146" y="191"/>
                  </a:cubicBezTo>
                  <a:cubicBezTo>
                    <a:pt x="210" y="131"/>
                    <a:pt x="149" y="64"/>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11"/>
            <p:cNvSpPr/>
            <p:nvPr/>
          </p:nvSpPr>
          <p:spPr>
            <a:xfrm>
              <a:off x="-2300018" y="-1081347"/>
              <a:ext cx="14516" cy="21965"/>
            </a:xfrm>
            <a:custGeom>
              <a:avLst/>
              <a:gdLst/>
              <a:ahLst/>
              <a:cxnLst/>
              <a:rect l="l" t="t" r="r" b="b"/>
              <a:pathLst>
                <a:path w="304" h="460" extrusionOk="0">
                  <a:moveTo>
                    <a:pt x="46" y="0"/>
                  </a:moveTo>
                  <a:cubicBezTo>
                    <a:pt x="30" y="11"/>
                    <a:pt x="20" y="26"/>
                    <a:pt x="8" y="37"/>
                  </a:cubicBezTo>
                  <a:lnTo>
                    <a:pt x="8" y="41"/>
                  </a:lnTo>
                  <a:cubicBezTo>
                    <a:pt x="16" y="90"/>
                    <a:pt x="128" y="127"/>
                    <a:pt x="23" y="187"/>
                  </a:cubicBezTo>
                  <a:cubicBezTo>
                    <a:pt x="4" y="198"/>
                    <a:pt x="27" y="213"/>
                    <a:pt x="38" y="225"/>
                  </a:cubicBezTo>
                  <a:cubicBezTo>
                    <a:pt x="68" y="261"/>
                    <a:pt x="56" y="265"/>
                    <a:pt x="38" y="265"/>
                  </a:cubicBezTo>
                  <a:lnTo>
                    <a:pt x="20" y="265"/>
                  </a:lnTo>
                  <a:cubicBezTo>
                    <a:pt x="12" y="265"/>
                    <a:pt x="4" y="265"/>
                    <a:pt x="1" y="269"/>
                  </a:cubicBezTo>
                  <a:cubicBezTo>
                    <a:pt x="1" y="273"/>
                    <a:pt x="4" y="273"/>
                    <a:pt x="4" y="273"/>
                  </a:cubicBezTo>
                  <a:cubicBezTo>
                    <a:pt x="23" y="363"/>
                    <a:pt x="101" y="340"/>
                    <a:pt x="161" y="359"/>
                  </a:cubicBezTo>
                  <a:cubicBezTo>
                    <a:pt x="154" y="344"/>
                    <a:pt x="151" y="329"/>
                    <a:pt x="143" y="318"/>
                  </a:cubicBezTo>
                  <a:cubicBezTo>
                    <a:pt x="101" y="265"/>
                    <a:pt x="173" y="273"/>
                    <a:pt x="180" y="243"/>
                  </a:cubicBezTo>
                  <a:cubicBezTo>
                    <a:pt x="184" y="232"/>
                    <a:pt x="191" y="225"/>
                    <a:pt x="199" y="225"/>
                  </a:cubicBezTo>
                  <a:cubicBezTo>
                    <a:pt x="203" y="225"/>
                    <a:pt x="210" y="228"/>
                    <a:pt x="213" y="232"/>
                  </a:cubicBezTo>
                  <a:cubicBezTo>
                    <a:pt x="248" y="254"/>
                    <a:pt x="225" y="280"/>
                    <a:pt x="210" y="299"/>
                  </a:cubicBezTo>
                  <a:cubicBezTo>
                    <a:pt x="199" y="318"/>
                    <a:pt x="218" y="363"/>
                    <a:pt x="184" y="363"/>
                  </a:cubicBezTo>
                  <a:cubicBezTo>
                    <a:pt x="180" y="363"/>
                    <a:pt x="169" y="363"/>
                    <a:pt x="161" y="359"/>
                  </a:cubicBezTo>
                  <a:cubicBezTo>
                    <a:pt x="154" y="396"/>
                    <a:pt x="68" y="396"/>
                    <a:pt x="109" y="460"/>
                  </a:cubicBezTo>
                  <a:lnTo>
                    <a:pt x="117" y="460"/>
                  </a:lnTo>
                  <a:cubicBezTo>
                    <a:pt x="132" y="460"/>
                    <a:pt x="143" y="449"/>
                    <a:pt x="158" y="437"/>
                  </a:cubicBezTo>
                  <a:cubicBezTo>
                    <a:pt x="169" y="422"/>
                    <a:pt x="180" y="411"/>
                    <a:pt x="195" y="411"/>
                  </a:cubicBezTo>
                  <a:cubicBezTo>
                    <a:pt x="203" y="411"/>
                    <a:pt x="210" y="415"/>
                    <a:pt x="218" y="418"/>
                  </a:cubicBezTo>
                  <a:cubicBezTo>
                    <a:pt x="303" y="332"/>
                    <a:pt x="303" y="329"/>
                    <a:pt x="244" y="202"/>
                  </a:cubicBezTo>
                  <a:cubicBezTo>
                    <a:pt x="236" y="183"/>
                    <a:pt x="244" y="175"/>
                    <a:pt x="248" y="161"/>
                  </a:cubicBezTo>
                  <a:cubicBezTo>
                    <a:pt x="277" y="82"/>
                    <a:pt x="277" y="82"/>
                    <a:pt x="177" y="71"/>
                  </a:cubicBezTo>
                  <a:lnTo>
                    <a:pt x="177" y="71"/>
                  </a:lnTo>
                  <a:cubicBezTo>
                    <a:pt x="180" y="108"/>
                    <a:pt x="177" y="142"/>
                    <a:pt x="139" y="142"/>
                  </a:cubicBezTo>
                  <a:lnTo>
                    <a:pt x="128" y="142"/>
                  </a:lnTo>
                  <a:cubicBezTo>
                    <a:pt x="87" y="135"/>
                    <a:pt x="106" y="101"/>
                    <a:pt x="113" y="75"/>
                  </a:cubicBezTo>
                  <a:cubicBezTo>
                    <a:pt x="124" y="18"/>
                    <a:pt x="75"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11"/>
            <p:cNvSpPr/>
            <p:nvPr/>
          </p:nvSpPr>
          <p:spPr>
            <a:xfrm>
              <a:off x="-2300734" y="-1059239"/>
              <a:ext cx="4727" cy="2722"/>
            </a:xfrm>
            <a:custGeom>
              <a:avLst/>
              <a:gdLst/>
              <a:ahLst/>
              <a:cxnLst/>
              <a:rect l="l" t="t" r="r" b="b"/>
              <a:pathLst>
                <a:path w="99" h="57" extrusionOk="0">
                  <a:moveTo>
                    <a:pt x="42" y="0"/>
                  </a:moveTo>
                  <a:cubicBezTo>
                    <a:pt x="35" y="0"/>
                    <a:pt x="27" y="4"/>
                    <a:pt x="19" y="4"/>
                  </a:cubicBezTo>
                  <a:cubicBezTo>
                    <a:pt x="12" y="8"/>
                    <a:pt x="1" y="31"/>
                    <a:pt x="4" y="31"/>
                  </a:cubicBezTo>
                  <a:cubicBezTo>
                    <a:pt x="19" y="45"/>
                    <a:pt x="38" y="57"/>
                    <a:pt x="61" y="57"/>
                  </a:cubicBezTo>
                  <a:cubicBezTo>
                    <a:pt x="71" y="57"/>
                    <a:pt x="83" y="53"/>
                    <a:pt x="98" y="45"/>
                  </a:cubicBezTo>
                  <a:cubicBezTo>
                    <a:pt x="83" y="19"/>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11"/>
            <p:cNvSpPr/>
            <p:nvPr/>
          </p:nvSpPr>
          <p:spPr>
            <a:xfrm>
              <a:off x="-2296055" y="-1054989"/>
              <a:ext cx="3915" cy="4011"/>
            </a:xfrm>
            <a:custGeom>
              <a:avLst/>
              <a:gdLst/>
              <a:ahLst/>
              <a:cxnLst/>
              <a:rect l="l" t="t" r="r" b="b"/>
              <a:pathLst>
                <a:path w="82" h="84" extrusionOk="0">
                  <a:moveTo>
                    <a:pt x="45" y="1"/>
                  </a:moveTo>
                  <a:cubicBezTo>
                    <a:pt x="15" y="9"/>
                    <a:pt x="0" y="23"/>
                    <a:pt x="4" y="54"/>
                  </a:cubicBezTo>
                  <a:lnTo>
                    <a:pt x="8" y="54"/>
                  </a:lnTo>
                  <a:cubicBezTo>
                    <a:pt x="15" y="54"/>
                    <a:pt x="23" y="61"/>
                    <a:pt x="26" y="68"/>
                  </a:cubicBezTo>
                  <a:cubicBezTo>
                    <a:pt x="34" y="76"/>
                    <a:pt x="41" y="84"/>
                    <a:pt x="45" y="84"/>
                  </a:cubicBezTo>
                  <a:cubicBezTo>
                    <a:pt x="49" y="84"/>
                    <a:pt x="56" y="80"/>
                    <a:pt x="60" y="76"/>
                  </a:cubicBezTo>
                  <a:cubicBezTo>
                    <a:pt x="82" y="49"/>
                    <a:pt x="82" y="2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11"/>
            <p:cNvSpPr/>
            <p:nvPr/>
          </p:nvSpPr>
          <p:spPr>
            <a:xfrm>
              <a:off x="-2297869" y="-1085453"/>
              <a:ext cx="16617" cy="10935"/>
            </a:xfrm>
            <a:custGeom>
              <a:avLst/>
              <a:gdLst/>
              <a:ahLst/>
              <a:cxnLst/>
              <a:rect l="l" t="t" r="r" b="b"/>
              <a:pathLst>
                <a:path w="348" h="229" extrusionOk="0">
                  <a:moveTo>
                    <a:pt x="244" y="0"/>
                  </a:moveTo>
                  <a:lnTo>
                    <a:pt x="244" y="0"/>
                  </a:lnTo>
                  <a:cubicBezTo>
                    <a:pt x="229" y="4"/>
                    <a:pt x="218" y="15"/>
                    <a:pt x="206" y="15"/>
                  </a:cubicBezTo>
                  <a:cubicBezTo>
                    <a:pt x="206" y="15"/>
                    <a:pt x="203" y="15"/>
                    <a:pt x="203" y="11"/>
                  </a:cubicBezTo>
                  <a:cubicBezTo>
                    <a:pt x="187" y="7"/>
                    <a:pt x="173" y="7"/>
                    <a:pt x="154" y="7"/>
                  </a:cubicBezTo>
                  <a:cubicBezTo>
                    <a:pt x="98" y="7"/>
                    <a:pt x="42" y="33"/>
                    <a:pt x="1" y="86"/>
                  </a:cubicBezTo>
                  <a:cubicBezTo>
                    <a:pt x="30" y="104"/>
                    <a:pt x="79" y="104"/>
                    <a:pt x="68" y="161"/>
                  </a:cubicBezTo>
                  <a:cubicBezTo>
                    <a:pt x="61" y="187"/>
                    <a:pt x="42" y="221"/>
                    <a:pt x="83" y="228"/>
                  </a:cubicBezTo>
                  <a:lnTo>
                    <a:pt x="94" y="228"/>
                  </a:lnTo>
                  <a:cubicBezTo>
                    <a:pt x="132" y="228"/>
                    <a:pt x="135" y="194"/>
                    <a:pt x="132" y="157"/>
                  </a:cubicBezTo>
                  <a:cubicBezTo>
                    <a:pt x="128" y="123"/>
                    <a:pt x="132" y="104"/>
                    <a:pt x="150" y="104"/>
                  </a:cubicBezTo>
                  <a:cubicBezTo>
                    <a:pt x="158" y="104"/>
                    <a:pt x="168" y="109"/>
                    <a:pt x="180" y="112"/>
                  </a:cubicBezTo>
                  <a:cubicBezTo>
                    <a:pt x="236" y="138"/>
                    <a:pt x="292" y="149"/>
                    <a:pt x="348" y="164"/>
                  </a:cubicBezTo>
                  <a:cubicBezTo>
                    <a:pt x="315" y="109"/>
                    <a:pt x="213" y="97"/>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11"/>
            <p:cNvSpPr/>
            <p:nvPr/>
          </p:nvSpPr>
          <p:spPr>
            <a:xfrm>
              <a:off x="-2285550" y="-1077049"/>
              <a:ext cx="12367" cy="11078"/>
            </a:xfrm>
            <a:custGeom>
              <a:avLst/>
              <a:gdLst/>
              <a:ahLst/>
              <a:cxnLst/>
              <a:rect l="l" t="t" r="r" b="b"/>
              <a:pathLst>
                <a:path w="259" h="232" extrusionOk="0">
                  <a:moveTo>
                    <a:pt x="157" y="0"/>
                  </a:moveTo>
                  <a:cubicBezTo>
                    <a:pt x="79" y="4"/>
                    <a:pt x="53" y="75"/>
                    <a:pt x="0" y="116"/>
                  </a:cubicBezTo>
                  <a:cubicBezTo>
                    <a:pt x="34" y="135"/>
                    <a:pt x="79" y="119"/>
                    <a:pt x="79" y="175"/>
                  </a:cubicBezTo>
                  <a:cubicBezTo>
                    <a:pt x="76" y="228"/>
                    <a:pt x="131" y="216"/>
                    <a:pt x="162" y="228"/>
                  </a:cubicBezTo>
                  <a:cubicBezTo>
                    <a:pt x="165" y="232"/>
                    <a:pt x="169" y="232"/>
                    <a:pt x="172" y="232"/>
                  </a:cubicBezTo>
                  <a:cubicBezTo>
                    <a:pt x="195" y="232"/>
                    <a:pt x="195" y="197"/>
                    <a:pt x="202" y="175"/>
                  </a:cubicBezTo>
                  <a:cubicBezTo>
                    <a:pt x="206" y="161"/>
                    <a:pt x="221" y="157"/>
                    <a:pt x="236" y="149"/>
                  </a:cubicBezTo>
                  <a:cubicBezTo>
                    <a:pt x="259" y="75"/>
                    <a:pt x="169" y="56"/>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11"/>
            <p:cNvSpPr/>
            <p:nvPr/>
          </p:nvSpPr>
          <p:spPr>
            <a:xfrm>
              <a:off x="-2258810" y="-1038897"/>
              <a:ext cx="11174" cy="15614"/>
            </a:xfrm>
            <a:custGeom>
              <a:avLst/>
              <a:gdLst/>
              <a:ahLst/>
              <a:cxnLst/>
              <a:rect l="l" t="t" r="r" b="b"/>
              <a:pathLst>
                <a:path w="234" h="327" extrusionOk="0">
                  <a:moveTo>
                    <a:pt x="125" y="0"/>
                  </a:moveTo>
                  <a:cubicBezTo>
                    <a:pt x="83" y="0"/>
                    <a:pt x="65" y="38"/>
                    <a:pt x="46" y="68"/>
                  </a:cubicBezTo>
                  <a:cubicBezTo>
                    <a:pt x="23" y="109"/>
                    <a:pt x="9" y="157"/>
                    <a:pt x="5" y="206"/>
                  </a:cubicBezTo>
                  <a:cubicBezTo>
                    <a:pt x="1" y="259"/>
                    <a:pt x="31" y="311"/>
                    <a:pt x="80" y="326"/>
                  </a:cubicBezTo>
                  <a:lnTo>
                    <a:pt x="95" y="326"/>
                  </a:lnTo>
                  <a:cubicBezTo>
                    <a:pt x="135" y="326"/>
                    <a:pt x="151" y="273"/>
                    <a:pt x="166" y="236"/>
                  </a:cubicBezTo>
                  <a:cubicBezTo>
                    <a:pt x="173" y="221"/>
                    <a:pt x="166" y="199"/>
                    <a:pt x="162" y="180"/>
                  </a:cubicBezTo>
                  <a:cubicBezTo>
                    <a:pt x="151" y="183"/>
                    <a:pt x="135" y="188"/>
                    <a:pt x="121" y="188"/>
                  </a:cubicBezTo>
                  <a:lnTo>
                    <a:pt x="118" y="188"/>
                  </a:lnTo>
                  <a:cubicBezTo>
                    <a:pt x="87" y="183"/>
                    <a:pt x="68" y="169"/>
                    <a:pt x="65" y="135"/>
                  </a:cubicBezTo>
                  <a:cubicBezTo>
                    <a:pt x="61" y="124"/>
                    <a:pt x="65" y="113"/>
                    <a:pt x="80" y="109"/>
                  </a:cubicBezTo>
                  <a:lnTo>
                    <a:pt x="87" y="109"/>
                  </a:lnTo>
                  <a:cubicBezTo>
                    <a:pt x="109" y="109"/>
                    <a:pt x="121" y="128"/>
                    <a:pt x="135" y="143"/>
                  </a:cubicBezTo>
                  <a:cubicBezTo>
                    <a:pt x="144" y="157"/>
                    <a:pt x="154" y="169"/>
                    <a:pt x="162" y="180"/>
                  </a:cubicBezTo>
                  <a:cubicBezTo>
                    <a:pt x="218" y="161"/>
                    <a:pt x="233" y="109"/>
                    <a:pt x="233" y="61"/>
                  </a:cubicBezTo>
                  <a:cubicBezTo>
                    <a:pt x="233" y="16"/>
                    <a:pt x="180" y="1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11"/>
            <p:cNvSpPr/>
            <p:nvPr/>
          </p:nvSpPr>
          <p:spPr>
            <a:xfrm>
              <a:off x="-2249307" y="-1044102"/>
              <a:ext cx="10219" cy="7926"/>
            </a:xfrm>
            <a:custGeom>
              <a:avLst/>
              <a:gdLst/>
              <a:ahLst/>
              <a:cxnLst/>
              <a:rect l="l" t="t" r="r" b="b"/>
              <a:pathLst>
                <a:path w="214" h="166" extrusionOk="0">
                  <a:moveTo>
                    <a:pt x="120" y="1"/>
                  </a:moveTo>
                  <a:cubicBezTo>
                    <a:pt x="105" y="1"/>
                    <a:pt x="90" y="5"/>
                    <a:pt x="79" y="13"/>
                  </a:cubicBezTo>
                  <a:cubicBezTo>
                    <a:pt x="0" y="65"/>
                    <a:pt x="71" y="109"/>
                    <a:pt x="90" y="166"/>
                  </a:cubicBezTo>
                  <a:cubicBezTo>
                    <a:pt x="143" y="128"/>
                    <a:pt x="214" y="106"/>
                    <a:pt x="169" y="31"/>
                  </a:cubicBezTo>
                  <a:cubicBezTo>
                    <a:pt x="157" y="9"/>
                    <a:pt x="13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11"/>
            <p:cNvSpPr/>
            <p:nvPr/>
          </p:nvSpPr>
          <p:spPr>
            <a:xfrm>
              <a:off x="-2293906" y="-991625"/>
              <a:ext cx="10028" cy="9550"/>
            </a:xfrm>
            <a:custGeom>
              <a:avLst/>
              <a:gdLst/>
              <a:ahLst/>
              <a:cxnLst/>
              <a:rect l="l" t="t" r="r" b="b"/>
              <a:pathLst>
                <a:path w="210" h="200" extrusionOk="0">
                  <a:moveTo>
                    <a:pt x="108" y="1"/>
                  </a:moveTo>
                  <a:cubicBezTo>
                    <a:pt x="18" y="31"/>
                    <a:pt x="45" y="132"/>
                    <a:pt x="0" y="188"/>
                  </a:cubicBezTo>
                  <a:cubicBezTo>
                    <a:pt x="18" y="196"/>
                    <a:pt x="37" y="199"/>
                    <a:pt x="56" y="199"/>
                  </a:cubicBezTo>
                  <a:cubicBezTo>
                    <a:pt x="112" y="199"/>
                    <a:pt x="168" y="166"/>
                    <a:pt x="209" y="99"/>
                  </a:cubicBezTo>
                  <a:cubicBezTo>
                    <a:pt x="157" y="87"/>
                    <a:pt x="175"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11"/>
            <p:cNvSpPr/>
            <p:nvPr/>
          </p:nvSpPr>
          <p:spPr>
            <a:xfrm>
              <a:off x="-2253032" y="-1071033"/>
              <a:ext cx="6972" cy="8261"/>
            </a:xfrm>
            <a:custGeom>
              <a:avLst/>
              <a:gdLst/>
              <a:ahLst/>
              <a:cxnLst/>
              <a:rect l="l" t="t" r="r" b="b"/>
              <a:pathLst>
                <a:path w="146" h="173" extrusionOk="0">
                  <a:moveTo>
                    <a:pt x="109" y="1"/>
                  </a:moveTo>
                  <a:cubicBezTo>
                    <a:pt x="104" y="1"/>
                    <a:pt x="101" y="9"/>
                    <a:pt x="97" y="16"/>
                  </a:cubicBezTo>
                  <a:cubicBezTo>
                    <a:pt x="86" y="45"/>
                    <a:pt x="59" y="61"/>
                    <a:pt x="33" y="76"/>
                  </a:cubicBezTo>
                  <a:cubicBezTo>
                    <a:pt x="14" y="106"/>
                    <a:pt x="0" y="139"/>
                    <a:pt x="33" y="173"/>
                  </a:cubicBezTo>
                  <a:cubicBezTo>
                    <a:pt x="78" y="173"/>
                    <a:pt x="52" y="116"/>
                    <a:pt x="64" y="116"/>
                  </a:cubicBezTo>
                  <a:cubicBezTo>
                    <a:pt x="145" y="113"/>
                    <a:pt x="127" y="64"/>
                    <a:pt x="119" y="16"/>
                  </a:cubicBezTo>
                  <a:cubicBezTo>
                    <a:pt x="116" y="9"/>
                    <a:pt x="112"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11"/>
            <p:cNvSpPr/>
            <p:nvPr/>
          </p:nvSpPr>
          <p:spPr>
            <a:xfrm>
              <a:off x="-2253414" y="-1070651"/>
              <a:ext cx="5014" cy="3247"/>
            </a:xfrm>
            <a:custGeom>
              <a:avLst/>
              <a:gdLst/>
              <a:ahLst/>
              <a:cxnLst/>
              <a:rect l="l" t="t" r="r" b="b"/>
              <a:pathLst>
                <a:path w="105" h="68" extrusionOk="0">
                  <a:moveTo>
                    <a:pt x="31" y="1"/>
                  </a:moveTo>
                  <a:cubicBezTo>
                    <a:pt x="19" y="1"/>
                    <a:pt x="12" y="4"/>
                    <a:pt x="5" y="15"/>
                  </a:cubicBezTo>
                  <a:cubicBezTo>
                    <a:pt x="0" y="27"/>
                    <a:pt x="27" y="49"/>
                    <a:pt x="41" y="68"/>
                  </a:cubicBezTo>
                  <a:cubicBezTo>
                    <a:pt x="67" y="53"/>
                    <a:pt x="94" y="37"/>
                    <a:pt x="105" y="8"/>
                  </a:cubicBezTo>
                  <a:cubicBezTo>
                    <a:pt x="98" y="8"/>
                    <a:pt x="90" y="11"/>
                    <a:pt x="79" y="11"/>
                  </a:cubicBezTo>
                  <a:cubicBezTo>
                    <a:pt x="79" y="11"/>
                    <a:pt x="75" y="11"/>
                    <a:pt x="72" y="8"/>
                  </a:cubicBezTo>
                  <a:cubicBezTo>
                    <a:pt x="57" y="8"/>
                    <a:pt x="41"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11"/>
            <p:cNvSpPr/>
            <p:nvPr/>
          </p:nvSpPr>
          <p:spPr>
            <a:xfrm>
              <a:off x="-2301068" y="-1079580"/>
              <a:ext cx="7210" cy="11126"/>
            </a:xfrm>
            <a:custGeom>
              <a:avLst/>
              <a:gdLst/>
              <a:ahLst/>
              <a:cxnLst/>
              <a:rect l="l" t="t" r="r" b="b"/>
              <a:pathLst>
                <a:path w="151" h="233" extrusionOk="0">
                  <a:moveTo>
                    <a:pt x="16" y="0"/>
                  </a:moveTo>
                  <a:lnTo>
                    <a:pt x="8" y="4"/>
                  </a:lnTo>
                  <a:cubicBezTo>
                    <a:pt x="0" y="79"/>
                    <a:pt x="8" y="157"/>
                    <a:pt x="23" y="232"/>
                  </a:cubicBezTo>
                  <a:cubicBezTo>
                    <a:pt x="26" y="228"/>
                    <a:pt x="34" y="228"/>
                    <a:pt x="42" y="228"/>
                  </a:cubicBezTo>
                  <a:lnTo>
                    <a:pt x="60" y="228"/>
                  </a:lnTo>
                  <a:cubicBezTo>
                    <a:pt x="78" y="228"/>
                    <a:pt x="90" y="224"/>
                    <a:pt x="60" y="188"/>
                  </a:cubicBezTo>
                  <a:cubicBezTo>
                    <a:pt x="49" y="176"/>
                    <a:pt x="26" y="161"/>
                    <a:pt x="45" y="150"/>
                  </a:cubicBezTo>
                  <a:cubicBezTo>
                    <a:pt x="150" y="90"/>
                    <a:pt x="38" y="53"/>
                    <a:pt x="30" y="4"/>
                  </a:cubicBezTo>
                  <a:lnTo>
                    <a:pt x="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11"/>
            <p:cNvSpPr/>
            <p:nvPr/>
          </p:nvSpPr>
          <p:spPr>
            <a:xfrm>
              <a:off x="-2308040" y="-1004995"/>
              <a:ext cx="4871" cy="3629"/>
            </a:xfrm>
            <a:custGeom>
              <a:avLst/>
              <a:gdLst/>
              <a:ahLst/>
              <a:cxnLst/>
              <a:rect l="l" t="t" r="r" b="b"/>
              <a:pathLst>
                <a:path w="102" h="76" extrusionOk="0">
                  <a:moveTo>
                    <a:pt x="57" y="1"/>
                  </a:moveTo>
                  <a:cubicBezTo>
                    <a:pt x="34" y="1"/>
                    <a:pt x="19" y="8"/>
                    <a:pt x="0" y="27"/>
                  </a:cubicBezTo>
                  <a:cubicBezTo>
                    <a:pt x="8" y="49"/>
                    <a:pt x="15" y="75"/>
                    <a:pt x="38" y="75"/>
                  </a:cubicBezTo>
                  <a:lnTo>
                    <a:pt x="49" y="75"/>
                  </a:lnTo>
                  <a:cubicBezTo>
                    <a:pt x="79" y="68"/>
                    <a:pt x="102" y="46"/>
                    <a:pt x="90" y="8"/>
                  </a:cubicBezTo>
                  <a:cubicBezTo>
                    <a:pt x="79" y="1"/>
                    <a:pt x="67"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11"/>
            <p:cNvSpPr/>
            <p:nvPr/>
          </p:nvSpPr>
          <p:spPr>
            <a:xfrm>
              <a:off x="-2271798" y="-931412"/>
              <a:ext cx="21822" cy="19339"/>
            </a:xfrm>
            <a:custGeom>
              <a:avLst/>
              <a:gdLst/>
              <a:ahLst/>
              <a:cxnLst/>
              <a:rect l="l" t="t" r="r" b="b"/>
              <a:pathLst>
                <a:path w="457" h="405" extrusionOk="0">
                  <a:moveTo>
                    <a:pt x="240" y="0"/>
                  </a:moveTo>
                  <a:cubicBezTo>
                    <a:pt x="172" y="0"/>
                    <a:pt x="105" y="26"/>
                    <a:pt x="75" y="78"/>
                  </a:cubicBezTo>
                  <a:cubicBezTo>
                    <a:pt x="19" y="175"/>
                    <a:pt x="0" y="180"/>
                    <a:pt x="79" y="310"/>
                  </a:cubicBezTo>
                  <a:cubicBezTo>
                    <a:pt x="109" y="299"/>
                    <a:pt x="86" y="261"/>
                    <a:pt x="116" y="243"/>
                  </a:cubicBezTo>
                  <a:cubicBezTo>
                    <a:pt x="135" y="251"/>
                    <a:pt x="161" y="261"/>
                    <a:pt x="183" y="273"/>
                  </a:cubicBezTo>
                  <a:cubicBezTo>
                    <a:pt x="188" y="277"/>
                    <a:pt x="191" y="277"/>
                    <a:pt x="195" y="277"/>
                  </a:cubicBezTo>
                  <a:cubicBezTo>
                    <a:pt x="198" y="277"/>
                    <a:pt x="206" y="273"/>
                    <a:pt x="214" y="273"/>
                  </a:cubicBezTo>
                  <a:cubicBezTo>
                    <a:pt x="224" y="270"/>
                    <a:pt x="233" y="270"/>
                    <a:pt x="236" y="270"/>
                  </a:cubicBezTo>
                  <a:cubicBezTo>
                    <a:pt x="250" y="270"/>
                    <a:pt x="262" y="277"/>
                    <a:pt x="269" y="303"/>
                  </a:cubicBezTo>
                  <a:cubicBezTo>
                    <a:pt x="285" y="363"/>
                    <a:pt x="233" y="370"/>
                    <a:pt x="217" y="404"/>
                  </a:cubicBezTo>
                  <a:cubicBezTo>
                    <a:pt x="224" y="404"/>
                    <a:pt x="236" y="404"/>
                    <a:pt x="243" y="400"/>
                  </a:cubicBezTo>
                  <a:cubicBezTo>
                    <a:pt x="273" y="396"/>
                    <a:pt x="300" y="389"/>
                    <a:pt x="329" y="382"/>
                  </a:cubicBezTo>
                  <a:cubicBezTo>
                    <a:pt x="404" y="303"/>
                    <a:pt x="457" y="220"/>
                    <a:pt x="419" y="104"/>
                  </a:cubicBezTo>
                  <a:cubicBezTo>
                    <a:pt x="374" y="86"/>
                    <a:pt x="367" y="23"/>
                    <a:pt x="311" y="11"/>
                  </a:cubicBezTo>
                  <a:cubicBezTo>
                    <a:pt x="288" y="4"/>
                    <a:pt x="266"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11"/>
            <p:cNvSpPr/>
            <p:nvPr/>
          </p:nvSpPr>
          <p:spPr>
            <a:xfrm>
              <a:off x="-2279151" y="-943922"/>
              <a:ext cx="13274" cy="12176"/>
            </a:xfrm>
            <a:custGeom>
              <a:avLst/>
              <a:gdLst/>
              <a:ahLst/>
              <a:cxnLst/>
              <a:rect l="l" t="t" r="r" b="b"/>
              <a:pathLst>
                <a:path w="278" h="255" extrusionOk="0">
                  <a:moveTo>
                    <a:pt x="151" y="0"/>
                  </a:moveTo>
                  <a:cubicBezTo>
                    <a:pt x="128" y="4"/>
                    <a:pt x="102" y="4"/>
                    <a:pt x="83" y="11"/>
                  </a:cubicBezTo>
                  <a:cubicBezTo>
                    <a:pt x="28" y="26"/>
                    <a:pt x="1" y="64"/>
                    <a:pt x="9" y="123"/>
                  </a:cubicBezTo>
                  <a:cubicBezTo>
                    <a:pt x="12" y="183"/>
                    <a:pt x="68" y="240"/>
                    <a:pt x="132" y="254"/>
                  </a:cubicBezTo>
                  <a:lnTo>
                    <a:pt x="154" y="254"/>
                  </a:lnTo>
                  <a:cubicBezTo>
                    <a:pt x="195" y="254"/>
                    <a:pt x="221" y="225"/>
                    <a:pt x="240" y="191"/>
                  </a:cubicBezTo>
                  <a:cubicBezTo>
                    <a:pt x="278" y="120"/>
                    <a:pt x="256" y="71"/>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11"/>
            <p:cNvSpPr/>
            <p:nvPr/>
          </p:nvSpPr>
          <p:spPr>
            <a:xfrm>
              <a:off x="-2268025" y="-919856"/>
              <a:ext cx="9837" cy="7783"/>
            </a:xfrm>
            <a:custGeom>
              <a:avLst/>
              <a:gdLst/>
              <a:ahLst/>
              <a:cxnLst/>
              <a:rect l="l" t="t" r="r" b="b"/>
              <a:pathLst>
                <a:path w="206" h="163" extrusionOk="0">
                  <a:moveTo>
                    <a:pt x="37" y="1"/>
                  </a:moveTo>
                  <a:cubicBezTo>
                    <a:pt x="7" y="19"/>
                    <a:pt x="30" y="57"/>
                    <a:pt x="0" y="68"/>
                  </a:cubicBezTo>
                  <a:cubicBezTo>
                    <a:pt x="4" y="83"/>
                    <a:pt x="7" y="98"/>
                    <a:pt x="11" y="113"/>
                  </a:cubicBezTo>
                  <a:lnTo>
                    <a:pt x="26" y="113"/>
                  </a:lnTo>
                  <a:cubicBezTo>
                    <a:pt x="71" y="113"/>
                    <a:pt x="97" y="158"/>
                    <a:pt x="138" y="162"/>
                  </a:cubicBezTo>
                  <a:cubicBezTo>
                    <a:pt x="154" y="128"/>
                    <a:pt x="206" y="121"/>
                    <a:pt x="190" y="61"/>
                  </a:cubicBezTo>
                  <a:cubicBezTo>
                    <a:pt x="183" y="35"/>
                    <a:pt x="171" y="28"/>
                    <a:pt x="157" y="28"/>
                  </a:cubicBezTo>
                  <a:cubicBezTo>
                    <a:pt x="154" y="28"/>
                    <a:pt x="145" y="28"/>
                    <a:pt x="135" y="31"/>
                  </a:cubicBezTo>
                  <a:cubicBezTo>
                    <a:pt x="127" y="31"/>
                    <a:pt x="119" y="35"/>
                    <a:pt x="116" y="35"/>
                  </a:cubicBezTo>
                  <a:cubicBezTo>
                    <a:pt x="112" y="35"/>
                    <a:pt x="109" y="35"/>
                    <a:pt x="104" y="31"/>
                  </a:cubicBezTo>
                  <a:cubicBezTo>
                    <a:pt x="82" y="19"/>
                    <a:pt x="56"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11"/>
            <p:cNvSpPr/>
            <p:nvPr/>
          </p:nvSpPr>
          <p:spPr>
            <a:xfrm>
              <a:off x="-2267548" y="-914508"/>
              <a:ext cx="7401" cy="4727"/>
            </a:xfrm>
            <a:custGeom>
              <a:avLst/>
              <a:gdLst/>
              <a:ahLst/>
              <a:cxnLst/>
              <a:rect l="l" t="t" r="r" b="b"/>
              <a:pathLst>
                <a:path w="155" h="99" extrusionOk="0">
                  <a:moveTo>
                    <a:pt x="1" y="1"/>
                  </a:moveTo>
                  <a:cubicBezTo>
                    <a:pt x="4" y="23"/>
                    <a:pt x="9" y="50"/>
                    <a:pt x="13" y="73"/>
                  </a:cubicBezTo>
                  <a:cubicBezTo>
                    <a:pt x="42" y="80"/>
                    <a:pt x="68" y="90"/>
                    <a:pt x="99" y="95"/>
                  </a:cubicBezTo>
                  <a:cubicBezTo>
                    <a:pt x="106" y="99"/>
                    <a:pt x="109" y="99"/>
                    <a:pt x="117" y="99"/>
                  </a:cubicBezTo>
                  <a:cubicBezTo>
                    <a:pt x="144" y="99"/>
                    <a:pt x="154" y="80"/>
                    <a:pt x="154" y="46"/>
                  </a:cubicBezTo>
                  <a:lnTo>
                    <a:pt x="154" y="46"/>
                  </a:lnTo>
                  <a:cubicBezTo>
                    <a:pt x="147" y="50"/>
                    <a:pt x="135" y="50"/>
                    <a:pt x="128" y="50"/>
                  </a:cubicBezTo>
                  <a:cubicBezTo>
                    <a:pt x="87" y="46"/>
                    <a:pt x="6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11"/>
            <p:cNvSpPr/>
            <p:nvPr/>
          </p:nvSpPr>
          <p:spPr>
            <a:xfrm>
              <a:off x="-2327856" y="-901998"/>
              <a:ext cx="15758" cy="13275"/>
            </a:xfrm>
            <a:custGeom>
              <a:avLst/>
              <a:gdLst/>
              <a:ahLst/>
              <a:cxnLst/>
              <a:rect l="l" t="t" r="r" b="b"/>
              <a:pathLst>
                <a:path w="330" h="278" extrusionOk="0">
                  <a:moveTo>
                    <a:pt x="98" y="1"/>
                  </a:moveTo>
                  <a:cubicBezTo>
                    <a:pt x="72" y="1"/>
                    <a:pt x="46" y="8"/>
                    <a:pt x="20" y="23"/>
                  </a:cubicBezTo>
                  <a:cubicBezTo>
                    <a:pt x="23" y="64"/>
                    <a:pt x="1" y="102"/>
                    <a:pt x="34" y="151"/>
                  </a:cubicBezTo>
                  <a:cubicBezTo>
                    <a:pt x="49" y="169"/>
                    <a:pt x="61" y="177"/>
                    <a:pt x="72" y="177"/>
                  </a:cubicBezTo>
                  <a:cubicBezTo>
                    <a:pt x="83" y="177"/>
                    <a:pt x="94" y="169"/>
                    <a:pt x="106" y="161"/>
                  </a:cubicBezTo>
                  <a:cubicBezTo>
                    <a:pt x="113" y="154"/>
                    <a:pt x="124" y="147"/>
                    <a:pt x="135" y="147"/>
                  </a:cubicBezTo>
                  <a:cubicBezTo>
                    <a:pt x="139" y="147"/>
                    <a:pt x="142" y="151"/>
                    <a:pt x="146" y="151"/>
                  </a:cubicBezTo>
                  <a:cubicBezTo>
                    <a:pt x="142" y="192"/>
                    <a:pt x="128" y="237"/>
                    <a:pt x="161" y="273"/>
                  </a:cubicBezTo>
                  <a:lnTo>
                    <a:pt x="161" y="277"/>
                  </a:lnTo>
                  <a:cubicBezTo>
                    <a:pt x="199" y="270"/>
                    <a:pt x="236" y="266"/>
                    <a:pt x="273" y="255"/>
                  </a:cubicBezTo>
                  <a:cubicBezTo>
                    <a:pt x="325" y="237"/>
                    <a:pt x="330" y="199"/>
                    <a:pt x="303" y="158"/>
                  </a:cubicBezTo>
                  <a:cubicBezTo>
                    <a:pt x="296" y="125"/>
                    <a:pt x="277" y="106"/>
                    <a:pt x="244" y="98"/>
                  </a:cubicBezTo>
                  <a:cubicBezTo>
                    <a:pt x="232" y="102"/>
                    <a:pt x="221" y="106"/>
                    <a:pt x="213" y="106"/>
                  </a:cubicBezTo>
                  <a:cubicBezTo>
                    <a:pt x="168" y="106"/>
                    <a:pt x="191" y="35"/>
                    <a:pt x="161" y="20"/>
                  </a:cubicBezTo>
                  <a:cubicBezTo>
                    <a:pt x="139" y="4"/>
                    <a:pt x="120"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11"/>
            <p:cNvSpPr/>
            <p:nvPr/>
          </p:nvSpPr>
          <p:spPr>
            <a:xfrm>
              <a:off x="-2320168" y="-903048"/>
              <a:ext cx="9168" cy="6112"/>
            </a:xfrm>
            <a:custGeom>
              <a:avLst/>
              <a:gdLst/>
              <a:ahLst/>
              <a:cxnLst/>
              <a:rect l="l" t="t" r="r" b="b"/>
              <a:pathLst>
                <a:path w="192" h="128" extrusionOk="0">
                  <a:moveTo>
                    <a:pt x="94" y="0"/>
                  </a:moveTo>
                  <a:cubicBezTo>
                    <a:pt x="64" y="0"/>
                    <a:pt x="34" y="12"/>
                    <a:pt x="7" y="34"/>
                  </a:cubicBezTo>
                  <a:cubicBezTo>
                    <a:pt x="4" y="38"/>
                    <a:pt x="4" y="38"/>
                    <a:pt x="0" y="42"/>
                  </a:cubicBezTo>
                  <a:cubicBezTo>
                    <a:pt x="30" y="57"/>
                    <a:pt x="7" y="128"/>
                    <a:pt x="52" y="128"/>
                  </a:cubicBezTo>
                  <a:cubicBezTo>
                    <a:pt x="60" y="128"/>
                    <a:pt x="71" y="124"/>
                    <a:pt x="83" y="120"/>
                  </a:cubicBezTo>
                  <a:cubicBezTo>
                    <a:pt x="94" y="79"/>
                    <a:pt x="191" y="83"/>
                    <a:pt x="146" y="26"/>
                  </a:cubicBezTo>
                  <a:cubicBezTo>
                    <a:pt x="135" y="7"/>
                    <a:pt x="112"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11"/>
            <p:cNvSpPr/>
            <p:nvPr/>
          </p:nvSpPr>
          <p:spPr>
            <a:xfrm>
              <a:off x="-2270365" y="-900040"/>
              <a:ext cx="10219" cy="10600"/>
            </a:xfrm>
            <a:custGeom>
              <a:avLst/>
              <a:gdLst/>
              <a:ahLst/>
              <a:cxnLst/>
              <a:rect l="l" t="t" r="r" b="b"/>
              <a:pathLst>
                <a:path w="214" h="222" extrusionOk="0">
                  <a:moveTo>
                    <a:pt x="94" y="1"/>
                  </a:moveTo>
                  <a:lnTo>
                    <a:pt x="94" y="1"/>
                  </a:lnTo>
                  <a:cubicBezTo>
                    <a:pt x="19" y="8"/>
                    <a:pt x="1" y="49"/>
                    <a:pt x="19" y="113"/>
                  </a:cubicBezTo>
                  <a:cubicBezTo>
                    <a:pt x="27" y="143"/>
                    <a:pt x="116" y="222"/>
                    <a:pt x="146" y="222"/>
                  </a:cubicBezTo>
                  <a:lnTo>
                    <a:pt x="150" y="222"/>
                  </a:lnTo>
                  <a:cubicBezTo>
                    <a:pt x="210" y="199"/>
                    <a:pt x="206" y="139"/>
                    <a:pt x="213" y="94"/>
                  </a:cubicBezTo>
                  <a:cubicBezTo>
                    <a:pt x="213" y="65"/>
                    <a:pt x="194" y="34"/>
                    <a:pt x="187" y="8"/>
                  </a:cubicBezTo>
                  <a:cubicBezTo>
                    <a:pt x="180" y="8"/>
                    <a:pt x="172" y="8"/>
                    <a:pt x="165" y="12"/>
                  </a:cubicBezTo>
                  <a:cubicBezTo>
                    <a:pt x="168" y="39"/>
                    <a:pt x="184" y="68"/>
                    <a:pt x="158" y="106"/>
                  </a:cubicBezTo>
                  <a:cubicBezTo>
                    <a:pt x="131" y="68"/>
                    <a:pt x="72" y="65"/>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11"/>
            <p:cNvSpPr/>
            <p:nvPr/>
          </p:nvSpPr>
          <p:spPr>
            <a:xfrm>
              <a:off x="-2267166" y="-885763"/>
              <a:ext cx="6828" cy="6494"/>
            </a:xfrm>
            <a:custGeom>
              <a:avLst/>
              <a:gdLst/>
              <a:ahLst/>
              <a:cxnLst/>
              <a:rect l="l" t="t" r="r" b="b"/>
              <a:pathLst>
                <a:path w="143" h="136" extrusionOk="0">
                  <a:moveTo>
                    <a:pt x="79" y="1"/>
                  </a:moveTo>
                  <a:cubicBezTo>
                    <a:pt x="68" y="1"/>
                    <a:pt x="57" y="1"/>
                    <a:pt x="49" y="4"/>
                  </a:cubicBezTo>
                  <a:cubicBezTo>
                    <a:pt x="19" y="12"/>
                    <a:pt x="5" y="31"/>
                    <a:pt x="1" y="61"/>
                  </a:cubicBezTo>
                  <a:cubicBezTo>
                    <a:pt x="38" y="72"/>
                    <a:pt x="41" y="135"/>
                    <a:pt x="91" y="135"/>
                  </a:cubicBezTo>
                  <a:cubicBezTo>
                    <a:pt x="94" y="135"/>
                    <a:pt x="98" y="135"/>
                    <a:pt x="105" y="132"/>
                  </a:cubicBezTo>
                  <a:cubicBezTo>
                    <a:pt x="101" y="113"/>
                    <a:pt x="105" y="99"/>
                    <a:pt x="117" y="80"/>
                  </a:cubicBezTo>
                  <a:cubicBezTo>
                    <a:pt x="127" y="61"/>
                    <a:pt x="143" y="42"/>
                    <a:pt x="120" y="20"/>
                  </a:cubicBezTo>
                  <a:cubicBezTo>
                    <a:pt x="109" y="4"/>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11"/>
            <p:cNvSpPr/>
            <p:nvPr/>
          </p:nvSpPr>
          <p:spPr>
            <a:xfrm>
              <a:off x="-2266975" y="-900374"/>
              <a:ext cx="5396" cy="5396"/>
            </a:xfrm>
            <a:custGeom>
              <a:avLst/>
              <a:gdLst/>
              <a:ahLst/>
              <a:cxnLst/>
              <a:rect l="l" t="t" r="r" b="b"/>
              <a:pathLst>
                <a:path w="113" h="113" extrusionOk="0">
                  <a:moveTo>
                    <a:pt x="60" y="1"/>
                  </a:moveTo>
                  <a:cubicBezTo>
                    <a:pt x="45" y="1"/>
                    <a:pt x="34" y="4"/>
                    <a:pt x="23" y="8"/>
                  </a:cubicBezTo>
                  <a:cubicBezTo>
                    <a:pt x="1" y="72"/>
                    <a:pt x="60" y="75"/>
                    <a:pt x="87" y="113"/>
                  </a:cubicBezTo>
                  <a:cubicBezTo>
                    <a:pt x="113" y="75"/>
                    <a:pt x="97" y="46"/>
                    <a:pt x="94" y="19"/>
                  </a:cubicBezTo>
                  <a:cubicBezTo>
                    <a:pt x="82" y="4"/>
                    <a:pt x="71"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11"/>
            <p:cNvSpPr/>
            <p:nvPr/>
          </p:nvSpPr>
          <p:spPr>
            <a:xfrm>
              <a:off x="-2278769" y="-874637"/>
              <a:ext cx="6828" cy="8022"/>
            </a:xfrm>
            <a:custGeom>
              <a:avLst/>
              <a:gdLst/>
              <a:ahLst/>
              <a:cxnLst/>
              <a:rect l="l" t="t" r="r" b="b"/>
              <a:pathLst>
                <a:path w="143" h="168" extrusionOk="0">
                  <a:moveTo>
                    <a:pt x="82" y="0"/>
                  </a:moveTo>
                  <a:cubicBezTo>
                    <a:pt x="79" y="23"/>
                    <a:pt x="64" y="37"/>
                    <a:pt x="46" y="52"/>
                  </a:cubicBezTo>
                  <a:cubicBezTo>
                    <a:pt x="1" y="97"/>
                    <a:pt x="4" y="119"/>
                    <a:pt x="72" y="168"/>
                  </a:cubicBezTo>
                  <a:cubicBezTo>
                    <a:pt x="139" y="82"/>
                    <a:pt x="143" y="52"/>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11"/>
            <p:cNvSpPr/>
            <p:nvPr/>
          </p:nvSpPr>
          <p:spPr>
            <a:xfrm>
              <a:off x="-2247875" y="-889487"/>
              <a:ext cx="9502" cy="6303"/>
            </a:xfrm>
            <a:custGeom>
              <a:avLst/>
              <a:gdLst/>
              <a:ahLst/>
              <a:cxnLst/>
              <a:rect l="l" t="t" r="r" b="b"/>
              <a:pathLst>
                <a:path w="199" h="132" extrusionOk="0">
                  <a:moveTo>
                    <a:pt x="34" y="1"/>
                  </a:moveTo>
                  <a:cubicBezTo>
                    <a:pt x="23" y="15"/>
                    <a:pt x="11" y="27"/>
                    <a:pt x="1" y="37"/>
                  </a:cubicBezTo>
                  <a:cubicBezTo>
                    <a:pt x="4" y="101"/>
                    <a:pt x="72" y="64"/>
                    <a:pt x="98" y="101"/>
                  </a:cubicBezTo>
                  <a:cubicBezTo>
                    <a:pt x="108" y="120"/>
                    <a:pt x="131" y="132"/>
                    <a:pt x="150" y="132"/>
                  </a:cubicBezTo>
                  <a:cubicBezTo>
                    <a:pt x="158" y="132"/>
                    <a:pt x="168" y="127"/>
                    <a:pt x="176" y="120"/>
                  </a:cubicBezTo>
                  <a:cubicBezTo>
                    <a:pt x="198" y="101"/>
                    <a:pt x="172" y="68"/>
                    <a:pt x="176" y="37"/>
                  </a:cubicBezTo>
                  <a:cubicBezTo>
                    <a:pt x="176" y="30"/>
                    <a:pt x="165" y="20"/>
                    <a:pt x="161" y="8"/>
                  </a:cubicBezTo>
                  <a:cubicBezTo>
                    <a:pt x="146" y="8"/>
                    <a:pt x="131" y="15"/>
                    <a:pt x="120" y="20"/>
                  </a:cubicBezTo>
                  <a:cubicBezTo>
                    <a:pt x="105" y="27"/>
                    <a:pt x="90" y="34"/>
                    <a:pt x="79" y="34"/>
                  </a:cubicBezTo>
                  <a:cubicBezTo>
                    <a:pt x="63" y="34"/>
                    <a:pt x="49" y="27"/>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11"/>
            <p:cNvSpPr/>
            <p:nvPr/>
          </p:nvSpPr>
          <p:spPr>
            <a:xfrm>
              <a:off x="-2407121" y="-823258"/>
              <a:ext cx="18622" cy="16140"/>
            </a:xfrm>
            <a:custGeom>
              <a:avLst/>
              <a:gdLst/>
              <a:ahLst/>
              <a:cxnLst/>
              <a:rect l="l" t="t" r="r" b="b"/>
              <a:pathLst>
                <a:path w="390" h="338" extrusionOk="0">
                  <a:moveTo>
                    <a:pt x="251" y="1"/>
                  </a:moveTo>
                  <a:cubicBezTo>
                    <a:pt x="244" y="1"/>
                    <a:pt x="240" y="4"/>
                    <a:pt x="232" y="4"/>
                  </a:cubicBezTo>
                  <a:cubicBezTo>
                    <a:pt x="87" y="46"/>
                    <a:pt x="1" y="86"/>
                    <a:pt x="98" y="277"/>
                  </a:cubicBezTo>
                  <a:cubicBezTo>
                    <a:pt x="143" y="258"/>
                    <a:pt x="184" y="239"/>
                    <a:pt x="132" y="191"/>
                  </a:cubicBezTo>
                  <a:cubicBezTo>
                    <a:pt x="106" y="165"/>
                    <a:pt x="101" y="127"/>
                    <a:pt x="120" y="113"/>
                  </a:cubicBezTo>
                  <a:cubicBezTo>
                    <a:pt x="128" y="101"/>
                    <a:pt x="146" y="94"/>
                    <a:pt x="165" y="94"/>
                  </a:cubicBezTo>
                  <a:cubicBezTo>
                    <a:pt x="180" y="94"/>
                    <a:pt x="191" y="98"/>
                    <a:pt x="206" y="105"/>
                  </a:cubicBezTo>
                  <a:cubicBezTo>
                    <a:pt x="240" y="120"/>
                    <a:pt x="214" y="146"/>
                    <a:pt x="218" y="168"/>
                  </a:cubicBezTo>
                  <a:cubicBezTo>
                    <a:pt x="222" y="206"/>
                    <a:pt x="214" y="232"/>
                    <a:pt x="203" y="265"/>
                  </a:cubicBezTo>
                  <a:cubicBezTo>
                    <a:pt x="191" y="292"/>
                    <a:pt x="210" y="296"/>
                    <a:pt x="229" y="296"/>
                  </a:cubicBezTo>
                  <a:lnTo>
                    <a:pt x="244" y="296"/>
                  </a:lnTo>
                  <a:cubicBezTo>
                    <a:pt x="244" y="277"/>
                    <a:pt x="240" y="251"/>
                    <a:pt x="263" y="251"/>
                  </a:cubicBezTo>
                  <a:cubicBezTo>
                    <a:pt x="267" y="251"/>
                    <a:pt x="274" y="255"/>
                    <a:pt x="277" y="255"/>
                  </a:cubicBezTo>
                  <a:cubicBezTo>
                    <a:pt x="322" y="270"/>
                    <a:pt x="308" y="299"/>
                    <a:pt x="296" y="329"/>
                  </a:cubicBezTo>
                  <a:lnTo>
                    <a:pt x="300" y="337"/>
                  </a:lnTo>
                  <a:cubicBezTo>
                    <a:pt x="330" y="329"/>
                    <a:pt x="356" y="325"/>
                    <a:pt x="389" y="318"/>
                  </a:cubicBezTo>
                  <a:cubicBezTo>
                    <a:pt x="382" y="273"/>
                    <a:pt x="371" y="229"/>
                    <a:pt x="382" y="184"/>
                  </a:cubicBezTo>
                  <a:cubicBezTo>
                    <a:pt x="389" y="161"/>
                    <a:pt x="274" y="4"/>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11"/>
            <p:cNvSpPr/>
            <p:nvPr/>
          </p:nvSpPr>
          <p:spPr>
            <a:xfrm>
              <a:off x="-2405498" y="-829179"/>
              <a:ext cx="3820" cy="4345"/>
            </a:xfrm>
            <a:custGeom>
              <a:avLst/>
              <a:gdLst/>
              <a:ahLst/>
              <a:cxnLst/>
              <a:rect l="l" t="t" r="r" b="b"/>
              <a:pathLst>
                <a:path w="80" h="91" extrusionOk="0">
                  <a:moveTo>
                    <a:pt x="60" y="1"/>
                  </a:moveTo>
                  <a:cubicBezTo>
                    <a:pt x="49" y="8"/>
                    <a:pt x="41" y="16"/>
                    <a:pt x="34" y="23"/>
                  </a:cubicBezTo>
                  <a:cubicBezTo>
                    <a:pt x="23" y="39"/>
                    <a:pt x="0" y="57"/>
                    <a:pt x="23" y="80"/>
                  </a:cubicBezTo>
                  <a:cubicBezTo>
                    <a:pt x="27" y="87"/>
                    <a:pt x="38" y="91"/>
                    <a:pt x="45" y="91"/>
                  </a:cubicBezTo>
                  <a:lnTo>
                    <a:pt x="53" y="91"/>
                  </a:lnTo>
                  <a:cubicBezTo>
                    <a:pt x="79" y="80"/>
                    <a:pt x="67" y="53"/>
                    <a:pt x="67" y="35"/>
                  </a:cubicBezTo>
                  <a:cubicBezTo>
                    <a:pt x="64" y="23"/>
                    <a:pt x="60" y="13"/>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11"/>
            <p:cNvSpPr/>
            <p:nvPr/>
          </p:nvSpPr>
          <p:spPr>
            <a:xfrm>
              <a:off x="-2411371" y="-884521"/>
              <a:ext cx="3438" cy="4011"/>
            </a:xfrm>
            <a:custGeom>
              <a:avLst/>
              <a:gdLst/>
              <a:ahLst/>
              <a:cxnLst/>
              <a:rect l="l" t="t" r="r" b="b"/>
              <a:pathLst>
                <a:path w="72" h="84" extrusionOk="0">
                  <a:moveTo>
                    <a:pt x="60" y="1"/>
                  </a:moveTo>
                  <a:cubicBezTo>
                    <a:pt x="38" y="9"/>
                    <a:pt x="0" y="1"/>
                    <a:pt x="4" y="42"/>
                  </a:cubicBezTo>
                  <a:cubicBezTo>
                    <a:pt x="7" y="57"/>
                    <a:pt x="23" y="80"/>
                    <a:pt x="38" y="83"/>
                  </a:cubicBezTo>
                  <a:lnTo>
                    <a:pt x="41" y="83"/>
                  </a:lnTo>
                  <a:cubicBezTo>
                    <a:pt x="60" y="83"/>
                    <a:pt x="64" y="61"/>
                    <a:pt x="71" y="46"/>
                  </a:cubicBezTo>
                  <a:cubicBezTo>
                    <a:pt x="68" y="31"/>
                    <a:pt x="64" y="16"/>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11"/>
            <p:cNvSpPr/>
            <p:nvPr/>
          </p:nvSpPr>
          <p:spPr>
            <a:xfrm>
              <a:off x="-2395661" y="-811321"/>
              <a:ext cx="3963" cy="3820"/>
            </a:xfrm>
            <a:custGeom>
              <a:avLst/>
              <a:gdLst/>
              <a:ahLst/>
              <a:cxnLst/>
              <a:rect l="l" t="t" r="r" b="b"/>
              <a:pathLst>
                <a:path w="83" h="80" extrusionOk="0">
                  <a:moveTo>
                    <a:pt x="23" y="1"/>
                  </a:moveTo>
                  <a:cubicBezTo>
                    <a:pt x="0" y="1"/>
                    <a:pt x="4" y="27"/>
                    <a:pt x="4" y="46"/>
                  </a:cubicBezTo>
                  <a:cubicBezTo>
                    <a:pt x="23" y="57"/>
                    <a:pt x="41" y="68"/>
                    <a:pt x="56" y="79"/>
                  </a:cubicBezTo>
                  <a:cubicBezTo>
                    <a:pt x="68" y="49"/>
                    <a:pt x="82" y="20"/>
                    <a:pt x="37" y="5"/>
                  </a:cubicBezTo>
                  <a:cubicBezTo>
                    <a:pt x="34" y="5"/>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11"/>
            <p:cNvSpPr/>
            <p:nvPr/>
          </p:nvSpPr>
          <p:spPr>
            <a:xfrm>
              <a:off x="-2191816" y="-980356"/>
              <a:ext cx="46795" cy="45935"/>
            </a:xfrm>
            <a:custGeom>
              <a:avLst/>
              <a:gdLst/>
              <a:ahLst/>
              <a:cxnLst/>
              <a:rect l="l" t="t" r="r" b="b"/>
              <a:pathLst>
                <a:path w="980" h="962" extrusionOk="0">
                  <a:moveTo>
                    <a:pt x="400" y="1"/>
                  </a:moveTo>
                  <a:cubicBezTo>
                    <a:pt x="381" y="1"/>
                    <a:pt x="366" y="12"/>
                    <a:pt x="359" y="49"/>
                  </a:cubicBezTo>
                  <a:lnTo>
                    <a:pt x="337" y="49"/>
                  </a:lnTo>
                  <a:cubicBezTo>
                    <a:pt x="285" y="49"/>
                    <a:pt x="273" y="109"/>
                    <a:pt x="232" y="132"/>
                  </a:cubicBezTo>
                  <a:cubicBezTo>
                    <a:pt x="157" y="173"/>
                    <a:pt x="138" y="199"/>
                    <a:pt x="116" y="258"/>
                  </a:cubicBezTo>
                  <a:cubicBezTo>
                    <a:pt x="90" y="303"/>
                    <a:pt x="0" y="326"/>
                    <a:pt x="64" y="408"/>
                  </a:cubicBezTo>
                  <a:cubicBezTo>
                    <a:pt x="78" y="423"/>
                    <a:pt x="38" y="442"/>
                    <a:pt x="33" y="465"/>
                  </a:cubicBezTo>
                  <a:cubicBezTo>
                    <a:pt x="128" y="524"/>
                    <a:pt x="202" y="595"/>
                    <a:pt x="224" y="711"/>
                  </a:cubicBezTo>
                  <a:cubicBezTo>
                    <a:pt x="235" y="693"/>
                    <a:pt x="250" y="677"/>
                    <a:pt x="280" y="640"/>
                  </a:cubicBezTo>
                  <a:lnTo>
                    <a:pt x="280" y="640"/>
                  </a:lnTo>
                  <a:cubicBezTo>
                    <a:pt x="273" y="703"/>
                    <a:pt x="307" y="748"/>
                    <a:pt x="276" y="782"/>
                  </a:cubicBezTo>
                  <a:cubicBezTo>
                    <a:pt x="269" y="797"/>
                    <a:pt x="258" y="801"/>
                    <a:pt x="250" y="801"/>
                  </a:cubicBezTo>
                  <a:cubicBezTo>
                    <a:pt x="240" y="801"/>
                    <a:pt x="224" y="789"/>
                    <a:pt x="213" y="782"/>
                  </a:cubicBezTo>
                  <a:cubicBezTo>
                    <a:pt x="202" y="774"/>
                    <a:pt x="190" y="767"/>
                    <a:pt x="176" y="767"/>
                  </a:cubicBezTo>
                  <a:lnTo>
                    <a:pt x="168" y="767"/>
                  </a:lnTo>
                  <a:lnTo>
                    <a:pt x="161" y="771"/>
                  </a:lnTo>
                  <a:cubicBezTo>
                    <a:pt x="172" y="805"/>
                    <a:pt x="195" y="819"/>
                    <a:pt x="228" y="831"/>
                  </a:cubicBezTo>
                  <a:cubicBezTo>
                    <a:pt x="299" y="853"/>
                    <a:pt x="352" y="898"/>
                    <a:pt x="389" y="962"/>
                  </a:cubicBezTo>
                  <a:cubicBezTo>
                    <a:pt x="423" y="954"/>
                    <a:pt x="452" y="931"/>
                    <a:pt x="486" y="931"/>
                  </a:cubicBezTo>
                  <a:cubicBezTo>
                    <a:pt x="497" y="931"/>
                    <a:pt x="504" y="931"/>
                    <a:pt x="516" y="939"/>
                  </a:cubicBezTo>
                  <a:lnTo>
                    <a:pt x="527" y="939"/>
                  </a:lnTo>
                  <a:cubicBezTo>
                    <a:pt x="546" y="939"/>
                    <a:pt x="561" y="928"/>
                    <a:pt x="568" y="905"/>
                  </a:cubicBezTo>
                  <a:cubicBezTo>
                    <a:pt x="561" y="872"/>
                    <a:pt x="580" y="831"/>
                    <a:pt x="554" y="797"/>
                  </a:cubicBezTo>
                  <a:cubicBezTo>
                    <a:pt x="531" y="831"/>
                    <a:pt x="512" y="846"/>
                    <a:pt x="486" y="846"/>
                  </a:cubicBezTo>
                  <a:cubicBezTo>
                    <a:pt x="449" y="846"/>
                    <a:pt x="400" y="815"/>
                    <a:pt x="333" y="748"/>
                  </a:cubicBezTo>
                  <a:cubicBezTo>
                    <a:pt x="347" y="741"/>
                    <a:pt x="366" y="737"/>
                    <a:pt x="381" y="737"/>
                  </a:cubicBezTo>
                  <a:cubicBezTo>
                    <a:pt x="397" y="737"/>
                    <a:pt x="411" y="741"/>
                    <a:pt x="430" y="745"/>
                  </a:cubicBezTo>
                  <a:cubicBezTo>
                    <a:pt x="445" y="745"/>
                    <a:pt x="459" y="748"/>
                    <a:pt x="475" y="748"/>
                  </a:cubicBezTo>
                  <a:cubicBezTo>
                    <a:pt x="494" y="748"/>
                    <a:pt x="509" y="745"/>
                    <a:pt x="527" y="737"/>
                  </a:cubicBezTo>
                  <a:cubicBezTo>
                    <a:pt x="512" y="689"/>
                    <a:pt x="468" y="632"/>
                    <a:pt x="542" y="584"/>
                  </a:cubicBezTo>
                  <a:cubicBezTo>
                    <a:pt x="564" y="569"/>
                    <a:pt x="538" y="539"/>
                    <a:pt x="509" y="539"/>
                  </a:cubicBezTo>
                  <a:lnTo>
                    <a:pt x="501" y="539"/>
                  </a:lnTo>
                  <a:cubicBezTo>
                    <a:pt x="501" y="539"/>
                    <a:pt x="497" y="543"/>
                    <a:pt x="494" y="543"/>
                  </a:cubicBezTo>
                  <a:cubicBezTo>
                    <a:pt x="464" y="543"/>
                    <a:pt x="442" y="527"/>
                    <a:pt x="452" y="498"/>
                  </a:cubicBezTo>
                  <a:cubicBezTo>
                    <a:pt x="471" y="449"/>
                    <a:pt x="423" y="389"/>
                    <a:pt x="471" y="344"/>
                  </a:cubicBezTo>
                  <a:cubicBezTo>
                    <a:pt x="478" y="337"/>
                    <a:pt x="486" y="337"/>
                    <a:pt x="494" y="337"/>
                  </a:cubicBezTo>
                  <a:cubicBezTo>
                    <a:pt x="509" y="337"/>
                    <a:pt x="520" y="344"/>
                    <a:pt x="520" y="352"/>
                  </a:cubicBezTo>
                  <a:cubicBezTo>
                    <a:pt x="516" y="427"/>
                    <a:pt x="616" y="460"/>
                    <a:pt x="587" y="550"/>
                  </a:cubicBezTo>
                  <a:cubicBezTo>
                    <a:pt x="568" y="603"/>
                    <a:pt x="583" y="606"/>
                    <a:pt x="654" y="622"/>
                  </a:cubicBezTo>
                  <a:cubicBezTo>
                    <a:pt x="680" y="629"/>
                    <a:pt x="703" y="644"/>
                    <a:pt x="711" y="674"/>
                  </a:cubicBezTo>
                  <a:cubicBezTo>
                    <a:pt x="718" y="707"/>
                    <a:pt x="695" y="703"/>
                    <a:pt x="673" y="715"/>
                  </a:cubicBezTo>
                  <a:cubicBezTo>
                    <a:pt x="628" y="734"/>
                    <a:pt x="643" y="797"/>
                    <a:pt x="599" y="827"/>
                  </a:cubicBezTo>
                  <a:cubicBezTo>
                    <a:pt x="616" y="838"/>
                    <a:pt x="632" y="841"/>
                    <a:pt x="647" y="841"/>
                  </a:cubicBezTo>
                  <a:cubicBezTo>
                    <a:pt x="673" y="841"/>
                    <a:pt x="695" y="831"/>
                    <a:pt x="718" y="831"/>
                  </a:cubicBezTo>
                  <a:cubicBezTo>
                    <a:pt x="763" y="797"/>
                    <a:pt x="804" y="767"/>
                    <a:pt x="845" y="734"/>
                  </a:cubicBezTo>
                  <a:cubicBezTo>
                    <a:pt x="871" y="715"/>
                    <a:pt x="897" y="640"/>
                    <a:pt x="901" y="606"/>
                  </a:cubicBezTo>
                  <a:cubicBezTo>
                    <a:pt x="901" y="588"/>
                    <a:pt x="897" y="572"/>
                    <a:pt x="920" y="554"/>
                  </a:cubicBezTo>
                  <a:cubicBezTo>
                    <a:pt x="980" y="494"/>
                    <a:pt x="968" y="367"/>
                    <a:pt x="904" y="326"/>
                  </a:cubicBezTo>
                  <a:cubicBezTo>
                    <a:pt x="871" y="303"/>
                    <a:pt x="868" y="285"/>
                    <a:pt x="868" y="251"/>
                  </a:cubicBezTo>
                  <a:cubicBezTo>
                    <a:pt x="868" y="225"/>
                    <a:pt x="849" y="218"/>
                    <a:pt x="826" y="218"/>
                  </a:cubicBezTo>
                  <a:lnTo>
                    <a:pt x="818" y="218"/>
                  </a:lnTo>
                  <a:cubicBezTo>
                    <a:pt x="740" y="199"/>
                    <a:pt x="759" y="143"/>
                    <a:pt x="770" y="87"/>
                  </a:cubicBezTo>
                  <a:cubicBezTo>
                    <a:pt x="763" y="75"/>
                    <a:pt x="751" y="72"/>
                    <a:pt x="744" y="72"/>
                  </a:cubicBezTo>
                  <a:cubicBezTo>
                    <a:pt x="729" y="72"/>
                    <a:pt x="718" y="79"/>
                    <a:pt x="706" y="87"/>
                  </a:cubicBezTo>
                  <a:cubicBezTo>
                    <a:pt x="695" y="91"/>
                    <a:pt x="688" y="98"/>
                    <a:pt x="680" y="98"/>
                  </a:cubicBezTo>
                  <a:cubicBezTo>
                    <a:pt x="677" y="98"/>
                    <a:pt x="673" y="98"/>
                    <a:pt x="669" y="94"/>
                  </a:cubicBezTo>
                  <a:cubicBezTo>
                    <a:pt x="609" y="38"/>
                    <a:pt x="523" y="65"/>
                    <a:pt x="459" y="27"/>
                  </a:cubicBezTo>
                  <a:cubicBezTo>
                    <a:pt x="437" y="16"/>
                    <a:pt x="419" y="1"/>
                    <a:pt x="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11"/>
            <p:cNvSpPr/>
            <p:nvPr/>
          </p:nvSpPr>
          <p:spPr>
            <a:xfrm>
              <a:off x="-2194538" y="-958200"/>
              <a:ext cx="13465" cy="14659"/>
            </a:xfrm>
            <a:custGeom>
              <a:avLst/>
              <a:gdLst/>
              <a:ahLst/>
              <a:cxnLst/>
              <a:rect l="l" t="t" r="r" b="b"/>
              <a:pathLst>
                <a:path w="282" h="307" extrusionOk="0">
                  <a:moveTo>
                    <a:pt x="90" y="1"/>
                  </a:moveTo>
                  <a:lnTo>
                    <a:pt x="90" y="1"/>
                  </a:lnTo>
                  <a:cubicBezTo>
                    <a:pt x="95" y="23"/>
                    <a:pt x="113" y="49"/>
                    <a:pt x="83" y="72"/>
                  </a:cubicBezTo>
                  <a:cubicBezTo>
                    <a:pt x="83" y="82"/>
                    <a:pt x="80" y="86"/>
                    <a:pt x="72" y="94"/>
                  </a:cubicBezTo>
                  <a:cubicBezTo>
                    <a:pt x="50" y="108"/>
                    <a:pt x="1" y="98"/>
                    <a:pt x="12" y="142"/>
                  </a:cubicBezTo>
                  <a:cubicBezTo>
                    <a:pt x="16" y="158"/>
                    <a:pt x="23" y="161"/>
                    <a:pt x="31" y="161"/>
                  </a:cubicBezTo>
                  <a:cubicBezTo>
                    <a:pt x="38" y="161"/>
                    <a:pt x="45" y="158"/>
                    <a:pt x="54" y="158"/>
                  </a:cubicBezTo>
                  <a:cubicBezTo>
                    <a:pt x="61" y="153"/>
                    <a:pt x="68" y="150"/>
                    <a:pt x="76" y="150"/>
                  </a:cubicBezTo>
                  <a:cubicBezTo>
                    <a:pt x="83" y="150"/>
                    <a:pt x="90" y="153"/>
                    <a:pt x="95" y="161"/>
                  </a:cubicBezTo>
                  <a:cubicBezTo>
                    <a:pt x="102" y="168"/>
                    <a:pt x="102" y="176"/>
                    <a:pt x="106" y="184"/>
                  </a:cubicBezTo>
                  <a:cubicBezTo>
                    <a:pt x="140" y="191"/>
                    <a:pt x="166" y="213"/>
                    <a:pt x="162" y="247"/>
                  </a:cubicBezTo>
                  <a:cubicBezTo>
                    <a:pt x="150" y="299"/>
                    <a:pt x="195" y="292"/>
                    <a:pt x="218" y="307"/>
                  </a:cubicBezTo>
                  <a:lnTo>
                    <a:pt x="225" y="303"/>
                  </a:lnTo>
                  <a:cubicBezTo>
                    <a:pt x="229" y="270"/>
                    <a:pt x="247" y="251"/>
                    <a:pt x="281" y="247"/>
                  </a:cubicBezTo>
                  <a:cubicBezTo>
                    <a:pt x="259" y="131"/>
                    <a:pt x="185" y="60"/>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11"/>
            <p:cNvSpPr/>
            <p:nvPr/>
          </p:nvSpPr>
          <p:spPr>
            <a:xfrm>
              <a:off x="-2196114" y="-968227"/>
              <a:ext cx="9837" cy="10075"/>
            </a:xfrm>
            <a:custGeom>
              <a:avLst/>
              <a:gdLst/>
              <a:ahLst/>
              <a:cxnLst/>
              <a:rect l="l" t="t" r="r" b="b"/>
              <a:pathLst>
                <a:path w="206" h="211" extrusionOk="0">
                  <a:moveTo>
                    <a:pt x="146" y="1"/>
                  </a:moveTo>
                  <a:cubicBezTo>
                    <a:pt x="109" y="1"/>
                    <a:pt x="75" y="12"/>
                    <a:pt x="56" y="83"/>
                  </a:cubicBezTo>
                  <a:cubicBezTo>
                    <a:pt x="34" y="161"/>
                    <a:pt x="0" y="151"/>
                    <a:pt x="83" y="188"/>
                  </a:cubicBezTo>
                  <a:cubicBezTo>
                    <a:pt x="94" y="195"/>
                    <a:pt x="109" y="203"/>
                    <a:pt x="123" y="211"/>
                  </a:cubicBezTo>
                  <a:cubicBezTo>
                    <a:pt x="128" y="188"/>
                    <a:pt x="168" y="169"/>
                    <a:pt x="154" y="154"/>
                  </a:cubicBezTo>
                  <a:cubicBezTo>
                    <a:pt x="90" y="72"/>
                    <a:pt x="180" y="49"/>
                    <a:pt x="206" y="4"/>
                  </a:cubicBezTo>
                  <a:cubicBezTo>
                    <a:pt x="183" y="4"/>
                    <a:pt x="165"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11"/>
            <p:cNvSpPr/>
            <p:nvPr/>
          </p:nvSpPr>
          <p:spPr>
            <a:xfrm>
              <a:off x="-2156481" y="-976249"/>
              <a:ext cx="4488" cy="6303"/>
            </a:xfrm>
            <a:custGeom>
              <a:avLst/>
              <a:gdLst/>
              <a:ahLst/>
              <a:cxnLst/>
              <a:rect l="l" t="t" r="r" b="b"/>
              <a:pathLst>
                <a:path w="94" h="132" extrusionOk="0">
                  <a:moveTo>
                    <a:pt x="30" y="1"/>
                  </a:moveTo>
                  <a:lnTo>
                    <a:pt x="30" y="1"/>
                  </a:lnTo>
                  <a:cubicBezTo>
                    <a:pt x="19" y="57"/>
                    <a:pt x="0" y="113"/>
                    <a:pt x="78" y="132"/>
                  </a:cubicBezTo>
                  <a:cubicBezTo>
                    <a:pt x="86" y="101"/>
                    <a:pt x="94" y="72"/>
                    <a:pt x="83" y="38"/>
                  </a:cubicBezTo>
                  <a:cubicBezTo>
                    <a:pt x="64" y="27"/>
                    <a:pt x="49"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11"/>
            <p:cNvSpPr/>
            <p:nvPr/>
          </p:nvSpPr>
          <p:spPr>
            <a:xfrm>
              <a:off x="-2175963" y="-964264"/>
              <a:ext cx="18431" cy="27170"/>
            </a:xfrm>
            <a:custGeom>
              <a:avLst/>
              <a:gdLst/>
              <a:ahLst/>
              <a:cxnLst/>
              <a:rect l="l" t="t" r="r" b="b"/>
              <a:pathLst>
                <a:path w="386" h="569" extrusionOk="0">
                  <a:moveTo>
                    <a:pt x="162" y="0"/>
                  </a:moveTo>
                  <a:cubicBezTo>
                    <a:pt x="154" y="0"/>
                    <a:pt x="146" y="0"/>
                    <a:pt x="139" y="7"/>
                  </a:cubicBezTo>
                  <a:cubicBezTo>
                    <a:pt x="91" y="52"/>
                    <a:pt x="139" y="112"/>
                    <a:pt x="120" y="161"/>
                  </a:cubicBezTo>
                  <a:cubicBezTo>
                    <a:pt x="110" y="190"/>
                    <a:pt x="132" y="206"/>
                    <a:pt x="162" y="206"/>
                  </a:cubicBezTo>
                  <a:cubicBezTo>
                    <a:pt x="165" y="206"/>
                    <a:pt x="169" y="202"/>
                    <a:pt x="169" y="202"/>
                  </a:cubicBezTo>
                  <a:lnTo>
                    <a:pt x="177" y="202"/>
                  </a:lnTo>
                  <a:cubicBezTo>
                    <a:pt x="206" y="202"/>
                    <a:pt x="232" y="232"/>
                    <a:pt x="210" y="247"/>
                  </a:cubicBezTo>
                  <a:cubicBezTo>
                    <a:pt x="136" y="295"/>
                    <a:pt x="180" y="352"/>
                    <a:pt x="195" y="400"/>
                  </a:cubicBezTo>
                  <a:cubicBezTo>
                    <a:pt x="177" y="408"/>
                    <a:pt x="162" y="411"/>
                    <a:pt x="143" y="411"/>
                  </a:cubicBezTo>
                  <a:cubicBezTo>
                    <a:pt x="127" y="411"/>
                    <a:pt x="113" y="408"/>
                    <a:pt x="98" y="408"/>
                  </a:cubicBezTo>
                  <a:cubicBezTo>
                    <a:pt x="79" y="404"/>
                    <a:pt x="65" y="400"/>
                    <a:pt x="49" y="400"/>
                  </a:cubicBezTo>
                  <a:cubicBezTo>
                    <a:pt x="34" y="400"/>
                    <a:pt x="15" y="404"/>
                    <a:pt x="1" y="411"/>
                  </a:cubicBezTo>
                  <a:cubicBezTo>
                    <a:pt x="68" y="478"/>
                    <a:pt x="117" y="509"/>
                    <a:pt x="154" y="509"/>
                  </a:cubicBezTo>
                  <a:cubicBezTo>
                    <a:pt x="180" y="509"/>
                    <a:pt x="199" y="494"/>
                    <a:pt x="222" y="460"/>
                  </a:cubicBezTo>
                  <a:cubicBezTo>
                    <a:pt x="248" y="494"/>
                    <a:pt x="229" y="535"/>
                    <a:pt x="236" y="568"/>
                  </a:cubicBezTo>
                  <a:cubicBezTo>
                    <a:pt x="244" y="568"/>
                    <a:pt x="251" y="568"/>
                    <a:pt x="258" y="565"/>
                  </a:cubicBezTo>
                  <a:cubicBezTo>
                    <a:pt x="262" y="568"/>
                    <a:pt x="262" y="568"/>
                    <a:pt x="267" y="568"/>
                  </a:cubicBezTo>
                  <a:cubicBezTo>
                    <a:pt x="319" y="568"/>
                    <a:pt x="352" y="527"/>
                    <a:pt x="386" y="494"/>
                  </a:cubicBezTo>
                  <a:cubicBezTo>
                    <a:pt x="363" y="494"/>
                    <a:pt x="341" y="504"/>
                    <a:pt x="315" y="504"/>
                  </a:cubicBezTo>
                  <a:cubicBezTo>
                    <a:pt x="300" y="504"/>
                    <a:pt x="284" y="501"/>
                    <a:pt x="267" y="490"/>
                  </a:cubicBezTo>
                  <a:cubicBezTo>
                    <a:pt x="311" y="460"/>
                    <a:pt x="296" y="397"/>
                    <a:pt x="341" y="378"/>
                  </a:cubicBezTo>
                  <a:cubicBezTo>
                    <a:pt x="363" y="366"/>
                    <a:pt x="386" y="370"/>
                    <a:pt x="379" y="337"/>
                  </a:cubicBezTo>
                  <a:cubicBezTo>
                    <a:pt x="371" y="307"/>
                    <a:pt x="348" y="292"/>
                    <a:pt x="322" y="285"/>
                  </a:cubicBezTo>
                  <a:cubicBezTo>
                    <a:pt x="251" y="269"/>
                    <a:pt x="236" y="266"/>
                    <a:pt x="255" y="213"/>
                  </a:cubicBezTo>
                  <a:cubicBezTo>
                    <a:pt x="284" y="123"/>
                    <a:pt x="184" y="90"/>
                    <a:pt x="188" y="15"/>
                  </a:cubicBezTo>
                  <a:cubicBezTo>
                    <a:pt x="188" y="7"/>
                    <a:pt x="177"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11"/>
            <p:cNvSpPr/>
            <p:nvPr/>
          </p:nvSpPr>
          <p:spPr>
            <a:xfrm>
              <a:off x="-2180404" y="-916418"/>
              <a:ext cx="18622" cy="20198"/>
            </a:xfrm>
            <a:custGeom>
              <a:avLst/>
              <a:gdLst/>
              <a:ahLst/>
              <a:cxnLst/>
              <a:rect l="l" t="t" r="r" b="b"/>
              <a:pathLst>
                <a:path w="390" h="423" extrusionOk="0">
                  <a:moveTo>
                    <a:pt x="60" y="0"/>
                  </a:moveTo>
                  <a:cubicBezTo>
                    <a:pt x="41" y="0"/>
                    <a:pt x="30" y="18"/>
                    <a:pt x="15" y="26"/>
                  </a:cubicBezTo>
                  <a:cubicBezTo>
                    <a:pt x="37" y="86"/>
                    <a:pt x="15" y="139"/>
                    <a:pt x="1" y="194"/>
                  </a:cubicBezTo>
                  <a:cubicBezTo>
                    <a:pt x="63" y="251"/>
                    <a:pt x="63" y="340"/>
                    <a:pt x="113" y="408"/>
                  </a:cubicBezTo>
                  <a:lnTo>
                    <a:pt x="165" y="408"/>
                  </a:lnTo>
                  <a:cubicBezTo>
                    <a:pt x="210" y="408"/>
                    <a:pt x="255" y="411"/>
                    <a:pt x="299" y="422"/>
                  </a:cubicBezTo>
                  <a:cubicBezTo>
                    <a:pt x="315" y="355"/>
                    <a:pt x="389" y="280"/>
                    <a:pt x="281" y="220"/>
                  </a:cubicBezTo>
                  <a:cubicBezTo>
                    <a:pt x="265" y="213"/>
                    <a:pt x="273" y="172"/>
                    <a:pt x="273" y="146"/>
                  </a:cubicBezTo>
                  <a:cubicBezTo>
                    <a:pt x="265" y="146"/>
                    <a:pt x="258" y="146"/>
                    <a:pt x="251" y="149"/>
                  </a:cubicBezTo>
                  <a:cubicBezTo>
                    <a:pt x="206" y="217"/>
                    <a:pt x="176" y="251"/>
                    <a:pt x="150" y="251"/>
                  </a:cubicBezTo>
                  <a:cubicBezTo>
                    <a:pt x="124" y="251"/>
                    <a:pt x="101" y="213"/>
                    <a:pt x="63" y="139"/>
                  </a:cubicBezTo>
                  <a:cubicBezTo>
                    <a:pt x="49" y="108"/>
                    <a:pt x="34" y="75"/>
                    <a:pt x="63" y="41"/>
                  </a:cubicBezTo>
                  <a:cubicBezTo>
                    <a:pt x="72" y="34"/>
                    <a:pt x="75" y="23"/>
                    <a:pt x="82" y="15"/>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11"/>
            <p:cNvSpPr/>
            <p:nvPr/>
          </p:nvSpPr>
          <p:spPr>
            <a:xfrm>
              <a:off x="-2167750" y="-916657"/>
              <a:ext cx="10744" cy="21297"/>
            </a:xfrm>
            <a:custGeom>
              <a:avLst/>
              <a:gdLst/>
              <a:ahLst/>
              <a:cxnLst/>
              <a:rect l="l" t="t" r="r" b="b"/>
              <a:pathLst>
                <a:path w="225" h="446" extrusionOk="0">
                  <a:moveTo>
                    <a:pt x="83" y="1"/>
                  </a:moveTo>
                  <a:lnTo>
                    <a:pt x="83" y="1"/>
                  </a:lnTo>
                  <a:cubicBezTo>
                    <a:pt x="57" y="42"/>
                    <a:pt x="90" y="91"/>
                    <a:pt x="50" y="118"/>
                  </a:cubicBezTo>
                  <a:cubicBezTo>
                    <a:pt x="34" y="128"/>
                    <a:pt x="23" y="140"/>
                    <a:pt x="8" y="151"/>
                  </a:cubicBezTo>
                  <a:cubicBezTo>
                    <a:pt x="8" y="177"/>
                    <a:pt x="0" y="218"/>
                    <a:pt x="16" y="225"/>
                  </a:cubicBezTo>
                  <a:cubicBezTo>
                    <a:pt x="124" y="285"/>
                    <a:pt x="50" y="360"/>
                    <a:pt x="34" y="427"/>
                  </a:cubicBezTo>
                  <a:cubicBezTo>
                    <a:pt x="38" y="435"/>
                    <a:pt x="42" y="442"/>
                    <a:pt x="42" y="446"/>
                  </a:cubicBezTo>
                  <a:cubicBezTo>
                    <a:pt x="68" y="427"/>
                    <a:pt x="95" y="413"/>
                    <a:pt x="124" y="413"/>
                  </a:cubicBezTo>
                  <a:cubicBezTo>
                    <a:pt x="131" y="413"/>
                    <a:pt x="139" y="413"/>
                    <a:pt x="147" y="416"/>
                  </a:cubicBezTo>
                  <a:cubicBezTo>
                    <a:pt x="157" y="416"/>
                    <a:pt x="169" y="420"/>
                    <a:pt x="176" y="420"/>
                  </a:cubicBezTo>
                  <a:cubicBezTo>
                    <a:pt x="221" y="420"/>
                    <a:pt x="225" y="379"/>
                    <a:pt x="207" y="337"/>
                  </a:cubicBezTo>
                  <a:cubicBezTo>
                    <a:pt x="176" y="278"/>
                    <a:pt x="157" y="222"/>
                    <a:pt x="173" y="154"/>
                  </a:cubicBezTo>
                  <a:cubicBezTo>
                    <a:pt x="180" y="128"/>
                    <a:pt x="169" y="95"/>
                    <a:pt x="139" y="76"/>
                  </a:cubicBezTo>
                  <a:cubicBezTo>
                    <a:pt x="98" y="73"/>
                    <a:pt x="112" y="20"/>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11"/>
            <p:cNvSpPr/>
            <p:nvPr/>
          </p:nvSpPr>
          <p:spPr>
            <a:xfrm>
              <a:off x="-2177396" y="-918758"/>
              <a:ext cx="16331" cy="7735"/>
            </a:xfrm>
            <a:custGeom>
              <a:avLst/>
              <a:gdLst/>
              <a:ahLst/>
              <a:cxnLst/>
              <a:rect l="l" t="t" r="r" b="b"/>
              <a:pathLst>
                <a:path w="342" h="162" extrusionOk="0">
                  <a:moveTo>
                    <a:pt x="184" y="0"/>
                  </a:moveTo>
                  <a:cubicBezTo>
                    <a:pt x="121" y="0"/>
                    <a:pt x="72" y="22"/>
                    <a:pt x="19" y="64"/>
                  </a:cubicBezTo>
                  <a:cubicBezTo>
                    <a:pt x="12" y="72"/>
                    <a:pt x="9" y="83"/>
                    <a:pt x="0" y="90"/>
                  </a:cubicBezTo>
                  <a:cubicBezTo>
                    <a:pt x="35" y="101"/>
                    <a:pt x="53" y="153"/>
                    <a:pt x="90" y="153"/>
                  </a:cubicBezTo>
                  <a:cubicBezTo>
                    <a:pt x="98" y="153"/>
                    <a:pt x="113" y="150"/>
                    <a:pt x="128" y="139"/>
                  </a:cubicBezTo>
                  <a:cubicBezTo>
                    <a:pt x="147" y="117"/>
                    <a:pt x="162" y="109"/>
                    <a:pt x="180" y="109"/>
                  </a:cubicBezTo>
                  <a:cubicBezTo>
                    <a:pt x="202" y="109"/>
                    <a:pt x="225" y="124"/>
                    <a:pt x="252" y="162"/>
                  </a:cubicBezTo>
                  <a:cubicBezTo>
                    <a:pt x="292" y="135"/>
                    <a:pt x="259" y="86"/>
                    <a:pt x="285" y="45"/>
                  </a:cubicBezTo>
                  <a:lnTo>
                    <a:pt x="285" y="45"/>
                  </a:lnTo>
                  <a:cubicBezTo>
                    <a:pt x="314" y="64"/>
                    <a:pt x="300" y="117"/>
                    <a:pt x="341" y="120"/>
                  </a:cubicBezTo>
                  <a:cubicBezTo>
                    <a:pt x="337" y="49"/>
                    <a:pt x="304" y="15"/>
                    <a:pt x="229" y="5"/>
                  </a:cubicBezTo>
                  <a:cubicBezTo>
                    <a:pt x="214" y="0"/>
                    <a:pt x="199"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11"/>
            <p:cNvSpPr/>
            <p:nvPr/>
          </p:nvSpPr>
          <p:spPr>
            <a:xfrm>
              <a:off x="-2239280" y="-971761"/>
              <a:ext cx="23588" cy="14468"/>
            </a:xfrm>
            <a:custGeom>
              <a:avLst/>
              <a:gdLst/>
              <a:ahLst/>
              <a:cxnLst/>
              <a:rect l="l" t="t" r="r" b="b"/>
              <a:pathLst>
                <a:path w="494" h="303" extrusionOk="0">
                  <a:moveTo>
                    <a:pt x="328" y="0"/>
                  </a:moveTo>
                  <a:cubicBezTo>
                    <a:pt x="302" y="0"/>
                    <a:pt x="276" y="7"/>
                    <a:pt x="250" y="33"/>
                  </a:cubicBezTo>
                  <a:cubicBezTo>
                    <a:pt x="242" y="38"/>
                    <a:pt x="228" y="45"/>
                    <a:pt x="209" y="45"/>
                  </a:cubicBezTo>
                  <a:cubicBezTo>
                    <a:pt x="190" y="45"/>
                    <a:pt x="168" y="38"/>
                    <a:pt x="153" y="23"/>
                  </a:cubicBezTo>
                  <a:cubicBezTo>
                    <a:pt x="138" y="19"/>
                    <a:pt x="123" y="11"/>
                    <a:pt x="108" y="11"/>
                  </a:cubicBezTo>
                  <a:cubicBezTo>
                    <a:pt x="67" y="11"/>
                    <a:pt x="26" y="15"/>
                    <a:pt x="11" y="68"/>
                  </a:cubicBezTo>
                  <a:cubicBezTo>
                    <a:pt x="0" y="123"/>
                    <a:pt x="11" y="146"/>
                    <a:pt x="71" y="168"/>
                  </a:cubicBezTo>
                  <a:cubicBezTo>
                    <a:pt x="123" y="187"/>
                    <a:pt x="161" y="240"/>
                    <a:pt x="161" y="303"/>
                  </a:cubicBezTo>
                  <a:cubicBezTo>
                    <a:pt x="197" y="295"/>
                    <a:pt x="235" y="292"/>
                    <a:pt x="273" y="285"/>
                  </a:cubicBezTo>
                  <a:cubicBezTo>
                    <a:pt x="287" y="280"/>
                    <a:pt x="302" y="277"/>
                    <a:pt x="321" y="273"/>
                  </a:cubicBezTo>
                  <a:cubicBezTo>
                    <a:pt x="306" y="251"/>
                    <a:pt x="287" y="228"/>
                    <a:pt x="321" y="209"/>
                  </a:cubicBezTo>
                  <a:cubicBezTo>
                    <a:pt x="337" y="202"/>
                    <a:pt x="351" y="195"/>
                    <a:pt x="363" y="195"/>
                  </a:cubicBezTo>
                  <a:cubicBezTo>
                    <a:pt x="370" y="195"/>
                    <a:pt x="377" y="199"/>
                    <a:pt x="385" y="202"/>
                  </a:cubicBezTo>
                  <a:cubicBezTo>
                    <a:pt x="411" y="217"/>
                    <a:pt x="389" y="240"/>
                    <a:pt x="389" y="262"/>
                  </a:cubicBezTo>
                  <a:cubicBezTo>
                    <a:pt x="426" y="254"/>
                    <a:pt x="449" y="232"/>
                    <a:pt x="444" y="190"/>
                  </a:cubicBezTo>
                  <a:cubicBezTo>
                    <a:pt x="444" y="164"/>
                    <a:pt x="463" y="154"/>
                    <a:pt x="485" y="150"/>
                  </a:cubicBezTo>
                  <a:cubicBezTo>
                    <a:pt x="471" y="109"/>
                    <a:pt x="494" y="68"/>
                    <a:pt x="489" y="26"/>
                  </a:cubicBezTo>
                  <a:cubicBezTo>
                    <a:pt x="485" y="19"/>
                    <a:pt x="485" y="15"/>
                    <a:pt x="482" y="7"/>
                  </a:cubicBezTo>
                  <a:cubicBezTo>
                    <a:pt x="467" y="11"/>
                    <a:pt x="456" y="11"/>
                    <a:pt x="441" y="11"/>
                  </a:cubicBezTo>
                  <a:lnTo>
                    <a:pt x="437" y="11"/>
                  </a:lnTo>
                  <a:cubicBezTo>
                    <a:pt x="399" y="11"/>
                    <a:pt x="366" y="0"/>
                    <a:pt x="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11"/>
            <p:cNvSpPr/>
            <p:nvPr/>
          </p:nvSpPr>
          <p:spPr>
            <a:xfrm>
              <a:off x="-2234839" y="-984796"/>
              <a:ext cx="18097" cy="12319"/>
            </a:xfrm>
            <a:custGeom>
              <a:avLst/>
              <a:gdLst/>
              <a:ahLst/>
              <a:cxnLst/>
              <a:rect l="l" t="t" r="r" b="b"/>
              <a:pathLst>
                <a:path w="379" h="258" extrusionOk="0">
                  <a:moveTo>
                    <a:pt x="244" y="4"/>
                  </a:moveTo>
                  <a:cubicBezTo>
                    <a:pt x="154" y="15"/>
                    <a:pt x="56" y="1"/>
                    <a:pt x="0" y="94"/>
                  </a:cubicBezTo>
                  <a:cubicBezTo>
                    <a:pt x="15" y="139"/>
                    <a:pt x="49" y="176"/>
                    <a:pt x="49" y="228"/>
                  </a:cubicBezTo>
                  <a:cubicBezTo>
                    <a:pt x="52" y="225"/>
                    <a:pt x="56" y="225"/>
                    <a:pt x="60" y="225"/>
                  </a:cubicBezTo>
                  <a:cubicBezTo>
                    <a:pt x="75" y="225"/>
                    <a:pt x="90" y="232"/>
                    <a:pt x="101" y="244"/>
                  </a:cubicBezTo>
                  <a:cubicBezTo>
                    <a:pt x="113" y="251"/>
                    <a:pt x="127" y="258"/>
                    <a:pt x="139" y="258"/>
                  </a:cubicBezTo>
                  <a:cubicBezTo>
                    <a:pt x="154" y="258"/>
                    <a:pt x="165" y="251"/>
                    <a:pt x="176" y="239"/>
                  </a:cubicBezTo>
                  <a:cubicBezTo>
                    <a:pt x="199" y="213"/>
                    <a:pt x="165" y="202"/>
                    <a:pt x="154" y="187"/>
                  </a:cubicBezTo>
                  <a:cubicBezTo>
                    <a:pt x="135" y="165"/>
                    <a:pt x="146" y="139"/>
                    <a:pt x="161" y="123"/>
                  </a:cubicBezTo>
                  <a:cubicBezTo>
                    <a:pt x="168" y="116"/>
                    <a:pt x="172" y="116"/>
                    <a:pt x="180" y="116"/>
                  </a:cubicBezTo>
                  <a:cubicBezTo>
                    <a:pt x="194" y="116"/>
                    <a:pt x="206" y="131"/>
                    <a:pt x="217" y="142"/>
                  </a:cubicBezTo>
                  <a:cubicBezTo>
                    <a:pt x="228" y="154"/>
                    <a:pt x="239" y="165"/>
                    <a:pt x="244" y="180"/>
                  </a:cubicBezTo>
                  <a:cubicBezTo>
                    <a:pt x="251" y="206"/>
                    <a:pt x="244" y="236"/>
                    <a:pt x="292" y="236"/>
                  </a:cubicBezTo>
                  <a:lnTo>
                    <a:pt x="296" y="236"/>
                  </a:lnTo>
                  <a:cubicBezTo>
                    <a:pt x="344" y="236"/>
                    <a:pt x="329" y="194"/>
                    <a:pt x="344" y="172"/>
                  </a:cubicBezTo>
                  <a:cubicBezTo>
                    <a:pt x="351" y="165"/>
                    <a:pt x="356" y="154"/>
                    <a:pt x="363" y="146"/>
                  </a:cubicBezTo>
                  <a:cubicBezTo>
                    <a:pt x="370" y="120"/>
                    <a:pt x="378" y="97"/>
                    <a:pt x="370" y="75"/>
                  </a:cubicBezTo>
                  <a:lnTo>
                    <a:pt x="370" y="75"/>
                  </a:lnTo>
                  <a:cubicBezTo>
                    <a:pt x="363" y="79"/>
                    <a:pt x="351" y="79"/>
                    <a:pt x="344" y="79"/>
                  </a:cubicBezTo>
                  <a:cubicBezTo>
                    <a:pt x="296" y="79"/>
                    <a:pt x="280" y="23"/>
                    <a:pt x="244"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11"/>
            <p:cNvSpPr/>
            <p:nvPr/>
          </p:nvSpPr>
          <p:spPr>
            <a:xfrm>
              <a:off x="-2232547" y="-979257"/>
              <a:ext cx="16856" cy="9693"/>
            </a:xfrm>
            <a:custGeom>
              <a:avLst/>
              <a:gdLst/>
              <a:ahLst/>
              <a:cxnLst/>
              <a:rect l="l" t="t" r="r" b="b"/>
              <a:pathLst>
                <a:path w="353" h="203" extrusionOk="0">
                  <a:moveTo>
                    <a:pt x="132" y="0"/>
                  </a:moveTo>
                  <a:cubicBezTo>
                    <a:pt x="124" y="0"/>
                    <a:pt x="120" y="0"/>
                    <a:pt x="113" y="7"/>
                  </a:cubicBezTo>
                  <a:cubicBezTo>
                    <a:pt x="98" y="23"/>
                    <a:pt x="87" y="49"/>
                    <a:pt x="106" y="71"/>
                  </a:cubicBezTo>
                  <a:cubicBezTo>
                    <a:pt x="117" y="86"/>
                    <a:pt x="151" y="97"/>
                    <a:pt x="128" y="123"/>
                  </a:cubicBezTo>
                  <a:cubicBezTo>
                    <a:pt x="117" y="135"/>
                    <a:pt x="106" y="142"/>
                    <a:pt x="91" y="142"/>
                  </a:cubicBezTo>
                  <a:cubicBezTo>
                    <a:pt x="79" y="142"/>
                    <a:pt x="65" y="135"/>
                    <a:pt x="53" y="128"/>
                  </a:cubicBezTo>
                  <a:cubicBezTo>
                    <a:pt x="42" y="116"/>
                    <a:pt x="27" y="109"/>
                    <a:pt x="12" y="109"/>
                  </a:cubicBezTo>
                  <a:cubicBezTo>
                    <a:pt x="8" y="109"/>
                    <a:pt x="4" y="109"/>
                    <a:pt x="1" y="112"/>
                  </a:cubicBezTo>
                  <a:cubicBezTo>
                    <a:pt x="4" y="135"/>
                    <a:pt x="8" y="157"/>
                    <a:pt x="12" y="180"/>
                  </a:cubicBezTo>
                  <a:cubicBezTo>
                    <a:pt x="27" y="195"/>
                    <a:pt x="49" y="202"/>
                    <a:pt x="68" y="202"/>
                  </a:cubicBezTo>
                  <a:cubicBezTo>
                    <a:pt x="87" y="202"/>
                    <a:pt x="101" y="195"/>
                    <a:pt x="109" y="190"/>
                  </a:cubicBezTo>
                  <a:cubicBezTo>
                    <a:pt x="135" y="164"/>
                    <a:pt x="161" y="157"/>
                    <a:pt x="187" y="157"/>
                  </a:cubicBezTo>
                  <a:cubicBezTo>
                    <a:pt x="225" y="157"/>
                    <a:pt x="258" y="168"/>
                    <a:pt x="296" y="168"/>
                  </a:cubicBezTo>
                  <a:lnTo>
                    <a:pt x="300" y="168"/>
                  </a:lnTo>
                  <a:cubicBezTo>
                    <a:pt x="315" y="168"/>
                    <a:pt x="326" y="168"/>
                    <a:pt x="341" y="164"/>
                  </a:cubicBezTo>
                  <a:cubicBezTo>
                    <a:pt x="353" y="116"/>
                    <a:pt x="337" y="71"/>
                    <a:pt x="315" y="30"/>
                  </a:cubicBezTo>
                  <a:cubicBezTo>
                    <a:pt x="308" y="38"/>
                    <a:pt x="303" y="49"/>
                    <a:pt x="296" y="56"/>
                  </a:cubicBezTo>
                  <a:cubicBezTo>
                    <a:pt x="281" y="78"/>
                    <a:pt x="296" y="120"/>
                    <a:pt x="248" y="120"/>
                  </a:cubicBezTo>
                  <a:lnTo>
                    <a:pt x="244" y="120"/>
                  </a:lnTo>
                  <a:cubicBezTo>
                    <a:pt x="196" y="120"/>
                    <a:pt x="203" y="90"/>
                    <a:pt x="196" y="64"/>
                  </a:cubicBezTo>
                  <a:cubicBezTo>
                    <a:pt x="191" y="49"/>
                    <a:pt x="180" y="38"/>
                    <a:pt x="169" y="26"/>
                  </a:cubicBezTo>
                  <a:cubicBezTo>
                    <a:pt x="158" y="15"/>
                    <a:pt x="146" y="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11"/>
            <p:cNvSpPr/>
            <p:nvPr/>
          </p:nvSpPr>
          <p:spPr>
            <a:xfrm>
              <a:off x="-2226292" y="-964598"/>
              <a:ext cx="13800" cy="10171"/>
            </a:xfrm>
            <a:custGeom>
              <a:avLst/>
              <a:gdLst/>
              <a:ahLst/>
              <a:cxnLst/>
              <a:rect l="l" t="t" r="r" b="b"/>
              <a:pathLst>
                <a:path w="289" h="213" extrusionOk="0">
                  <a:moveTo>
                    <a:pt x="213" y="0"/>
                  </a:moveTo>
                  <a:cubicBezTo>
                    <a:pt x="191" y="4"/>
                    <a:pt x="172" y="14"/>
                    <a:pt x="172" y="40"/>
                  </a:cubicBezTo>
                  <a:cubicBezTo>
                    <a:pt x="177" y="82"/>
                    <a:pt x="154" y="104"/>
                    <a:pt x="117" y="112"/>
                  </a:cubicBezTo>
                  <a:cubicBezTo>
                    <a:pt x="109" y="130"/>
                    <a:pt x="101" y="135"/>
                    <a:pt x="91" y="135"/>
                  </a:cubicBezTo>
                  <a:cubicBezTo>
                    <a:pt x="79" y="135"/>
                    <a:pt x="60" y="123"/>
                    <a:pt x="49" y="123"/>
                  </a:cubicBezTo>
                  <a:cubicBezTo>
                    <a:pt x="30" y="127"/>
                    <a:pt x="15" y="130"/>
                    <a:pt x="1" y="135"/>
                  </a:cubicBezTo>
                  <a:cubicBezTo>
                    <a:pt x="8" y="161"/>
                    <a:pt x="23" y="171"/>
                    <a:pt x="42" y="171"/>
                  </a:cubicBezTo>
                  <a:cubicBezTo>
                    <a:pt x="49" y="171"/>
                    <a:pt x="53" y="171"/>
                    <a:pt x="60" y="168"/>
                  </a:cubicBezTo>
                  <a:cubicBezTo>
                    <a:pt x="72" y="164"/>
                    <a:pt x="87" y="161"/>
                    <a:pt x="101" y="161"/>
                  </a:cubicBezTo>
                  <a:cubicBezTo>
                    <a:pt x="113" y="161"/>
                    <a:pt x="124" y="164"/>
                    <a:pt x="135" y="175"/>
                  </a:cubicBezTo>
                  <a:cubicBezTo>
                    <a:pt x="154" y="202"/>
                    <a:pt x="172" y="213"/>
                    <a:pt x="187" y="213"/>
                  </a:cubicBezTo>
                  <a:cubicBezTo>
                    <a:pt x="217" y="213"/>
                    <a:pt x="239" y="180"/>
                    <a:pt x="262" y="153"/>
                  </a:cubicBezTo>
                  <a:cubicBezTo>
                    <a:pt x="251" y="135"/>
                    <a:pt x="289" y="97"/>
                    <a:pt x="248" y="90"/>
                  </a:cubicBezTo>
                  <a:cubicBezTo>
                    <a:pt x="172" y="78"/>
                    <a:pt x="206" y="33"/>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11"/>
            <p:cNvSpPr/>
            <p:nvPr/>
          </p:nvSpPr>
          <p:spPr>
            <a:xfrm>
              <a:off x="-2411705" y="-934993"/>
              <a:ext cx="11412" cy="6255"/>
            </a:xfrm>
            <a:custGeom>
              <a:avLst/>
              <a:gdLst/>
              <a:ahLst/>
              <a:cxnLst/>
              <a:rect l="l" t="t" r="r" b="b"/>
              <a:pathLst>
                <a:path w="239" h="131" extrusionOk="0">
                  <a:moveTo>
                    <a:pt x="33" y="0"/>
                  </a:moveTo>
                  <a:cubicBezTo>
                    <a:pt x="0" y="41"/>
                    <a:pt x="30" y="79"/>
                    <a:pt x="33" y="116"/>
                  </a:cubicBezTo>
                  <a:cubicBezTo>
                    <a:pt x="52" y="127"/>
                    <a:pt x="71" y="131"/>
                    <a:pt x="90" y="131"/>
                  </a:cubicBezTo>
                  <a:cubicBezTo>
                    <a:pt x="135" y="131"/>
                    <a:pt x="175" y="112"/>
                    <a:pt x="216" y="109"/>
                  </a:cubicBezTo>
                  <a:cubicBezTo>
                    <a:pt x="224" y="79"/>
                    <a:pt x="239" y="41"/>
                    <a:pt x="206" y="41"/>
                  </a:cubicBezTo>
                  <a:cubicBezTo>
                    <a:pt x="197" y="41"/>
                    <a:pt x="190" y="45"/>
                    <a:pt x="183" y="45"/>
                  </a:cubicBezTo>
                  <a:cubicBezTo>
                    <a:pt x="168" y="48"/>
                    <a:pt x="153" y="53"/>
                    <a:pt x="142" y="53"/>
                  </a:cubicBezTo>
                  <a:cubicBezTo>
                    <a:pt x="101" y="53"/>
                    <a:pt x="67" y="3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11"/>
            <p:cNvSpPr/>
            <p:nvPr/>
          </p:nvSpPr>
          <p:spPr>
            <a:xfrm>
              <a:off x="-2425123" y="-938240"/>
              <a:ext cx="9693" cy="4345"/>
            </a:xfrm>
            <a:custGeom>
              <a:avLst/>
              <a:gdLst/>
              <a:ahLst/>
              <a:cxnLst/>
              <a:rect l="l" t="t" r="r" b="b"/>
              <a:pathLst>
                <a:path w="203" h="91" extrusionOk="0">
                  <a:moveTo>
                    <a:pt x="49" y="1"/>
                  </a:moveTo>
                  <a:cubicBezTo>
                    <a:pt x="30" y="1"/>
                    <a:pt x="12" y="9"/>
                    <a:pt x="7" y="31"/>
                  </a:cubicBezTo>
                  <a:cubicBezTo>
                    <a:pt x="0" y="64"/>
                    <a:pt x="23" y="87"/>
                    <a:pt x="52" y="87"/>
                  </a:cubicBezTo>
                  <a:cubicBezTo>
                    <a:pt x="57" y="90"/>
                    <a:pt x="64" y="90"/>
                    <a:pt x="71" y="90"/>
                  </a:cubicBezTo>
                  <a:cubicBezTo>
                    <a:pt x="112" y="90"/>
                    <a:pt x="150" y="80"/>
                    <a:pt x="202" y="49"/>
                  </a:cubicBezTo>
                  <a:cubicBezTo>
                    <a:pt x="146" y="31"/>
                    <a:pt x="105" y="12"/>
                    <a:pt x="60" y="4"/>
                  </a:cubicBezTo>
                  <a:cubicBezTo>
                    <a:pt x="57" y="1"/>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11"/>
            <p:cNvSpPr/>
            <p:nvPr/>
          </p:nvSpPr>
          <p:spPr>
            <a:xfrm>
              <a:off x="-2414761" y="-943588"/>
              <a:ext cx="4154" cy="6637"/>
            </a:xfrm>
            <a:custGeom>
              <a:avLst/>
              <a:gdLst/>
              <a:ahLst/>
              <a:cxnLst/>
              <a:rect l="l" t="t" r="r" b="b"/>
              <a:pathLst>
                <a:path w="87" h="139" extrusionOk="0">
                  <a:moveTo>
                    <a:pt x="64" y="1"/>
                  </a:moveTo>
                  <a:lnTo>
                    <a:pt x="64" y="1"/>
                  </a:lnTo>
                  <a:cubicBezTo>
                    <a:pt x="26" y="9"/>
                    <a:pt x="0" y="23"/>
                    <a:pt x="11" y="68"/>
                  </a:cubicBezTo>
                  <a:cubicBezTo>
                    <a:pt x="23" y="98"/>
                    <a:pt x="26" y="139"/>
                    <a:pt x="64" y="139"/>
                  </a:cubicBezTo>
                  <a:cubicBezTo>
                    <a:pt x="71" y="139"/>
                    <a:pt x="78" y="135"/>
                    <a:pt x="86" y="135"/>
                  </a:cubicBezTo>
                  <a:lnTo>
                    <a:pt x="86" y="113"/>
                  </a:lnTo>
                  <a:cubicBezTo>
                    <a:pt x="68" y="80"/>
                    <a:pt x="60" y="42"/>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11"/>
            <p:cNvSpPr/>
            <p:nvPr/>
          </p:nvSpPr>
          <p:spPr>
            <a:xfrm>
              <a:off x="-2407646" y="-941439"/>
              <a:ext cx="12701" cy="7353"/>
            </a:xfrm>
            <a:custGeom>
              <a:avLst/>
              <a:gdLst/>
              <a:ahLst/>
              <a:cxnLst/>
              <a:rect l="l" t="t" r="r" b="b"/>
              <a:pathLst>
                <a:path w="266" h="154" extrusionOk="0">
                  <a:moveTo>
                    <a:pt x="124" y="0"/>
                  </a:moveTo>
                  <a:cubicBezTo>
                    <a:pt x="102" y="0"/>
                    <a:pt x="86" y="19"/>
                    <a:pt x="79" y="45"/>
                  </a:cubicBezTo>
                  <a:cubicBezTo>
                    <a:pt x="76" y="61"/>
                    <a:pt x="121" y="57"/>
                    <a:pt x="102" y="83"/>
                  </a:cubicBezTo>
                  <a:cubicBezTo>
                    <a:pt x="98" y="94"/>
                    <a:pt x="86" y="98"/>
                    <a:pt x="79" y="98"/>
                  </a:cubicBezTo>
                  <a:cubicBezTo>
                    <a:pt x="68" y="98"/>
                    <a:pt x="57" y="90"/>
                    <a:pt x="45" y="90"/>
                  </a:cubicBezTo>
                  <a:cubicBezTo>
                    <a:pt x="42" y="87"/>
                    <a:pt x="42" y="87"/>
                    <a:pt x="38" y="87"/>
                  </a:cubicBezTo>
                  <a:cubicBezTo>
                    <a:pt x="19" y="87"/>
                    <a:pt x="0" y="105"/>
                    <a:pt x="5" y="139"/>
                  </a:cubicBezTo>
                  <a:lnTo>
                    <a:pt x="38" y="139"/>
                  </a:lnTo>
                  <a:cubicBezTo>
                    <a:pt x="105" y="139"/>
                    <a:pt x="173" y="150"/>
                    <a:pt x="236" y="154"/>
                  </a:cubicBezTo>
                  <a:cubicBezTo>
                    <a:pt x="266" y="128"/>
                    <a:pt x="243" y="87"/>
                    <a:pt x="262" y="57"/>
                  </a:cubicBezTo>
                  <a:lnTo>
                    <a:pt x="243" y="57"/>
                  </a:lnTo>
                  <a:cubicBezTo>
                    <a:pt x="210" y="38"/>
                    <a:pt x="176" y="19"/>
                    <a:pt x="143" y="4"/>
                  </a:cubicBezTo>
                  <a:cubicBezTo>
                    <a:pt x="135" y="0"/>
                    <a:pt x="12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11"/>
            <p:cNvSpPr/>
            <p:nvPr/>
          </p:nvSpPr>
          <p:spPr>
            <a:xfrm>
              <a:off x="-2411944" y="-943588"/>
              <a:ext cx="4727" cy="5396"/>
            </a:xfrm>
            <a:custGeom>
              <a:avLst/>
              <a:gdLst/>
              <a:ahLst/>
              <a:cxnLst/>
              <a:rect l="l" t="t" r="r" b="b"/>
              <a:pathLst>
                <a:path w="99" h="113" extrusionOk="0">
                  <a:moveTo>
                    <a:pt x="5" y="1"/>
                  </a:moveTo>
                  <a:cubicBezTo>
                    <a:pt x="1" y="42"/>
                    <a:pt x="9" y="80"/>
                    <a:pt x="27" y="113"/>
                  </a:cubicBezTo>
                  <a:cubicBezTo>
                    <a:pt x="38" y="83"/>
                    <a:pt x="98" y="54"/>
                    <a:pt x="31" y="19"/>
                  </a:cubicBezTo>
                  <a:cubicBezTo>
                    <a:pt x="23" y="9"/>
                    <a:pt x="16" y="1"/>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11"/>
            <p:cNvSpPr/>
            <p:nvPr/>
          </p:nvSpPr>
          <p:spPr>
            <a:xfrm>
              <a:off x="-2379426" y="-929836"/>
              <a:ext cx="10362" cy="7879"/>
            </a:xfrm>
            <a:custGeom>
              <a:avLst/>
              <a:gdLst/>
              <a:ahLst/>
              <a:cxnLst/>
              <a:rect l="l" t="t" r="r" b="b"/>
              <a:pathLst>
                <a:path w="217" h="165" extrusionOk="0">
                  <a:moveTo>
                    <a:pt x="94" y="1"/>
                  </a:moveTo>
                  <a:cubicBezTo>
                    <a:pt x="87" y="1"/>
                    <a:pt x="75" y="1"/>
                    <a:pt x="64" y="12"/>
                  </a:cubicBezTo>
                  <a:cubicBezTo>
                    <a:pt x="37" y="27"/>
                    <a:pt x="1" y="30"/>
                    <a:pt x="8" y="71"/>
                  </a:cubicBezTo>
                  <a:cubicBezTo>
                    <a:pt x="11" y="113"/>
                    <a:pt x="30" y="150"/>
                    <a:pt x="71" y="154"/>
                  </a:cubicBezTo>
                  <a:cubicBezTo>
                    <a:pt x="101" y="158"/>
                    <a:pt x="135" y="165"/>
                    <a:pt x="165" y="165"/>
                  </a:cubicBezTo>
                  <a:cubicBezTo>
                    <a:pt x="180" y="165"/>
                    <a:pt x="194" y="161"/>
                    <a:pt x="210" y="158"/>
                  </a:cubicBezTo>
                  <a:cubicBezTo>
                    <a:pt x="217" y="102"/>
                    <a:pt x="161" y="83"/>
                    <a:pt x="142" y="42"/>
                  </a:cubicBezTo>
                  <a:cubicBezTo>
                    <a:pt x="131" y="19"/>
                    <a:pt x="116"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11"/>
            <p:cNvSpPr/>
            <p:nvPr/>
          </p:nvSpPr>
          <p:spPr>
            <a:xfrm>
              <a:off x="-2538099" y="-933035"/>
              <a:ext cx="8977" cy="6828"/>
            </a:xfrm>
            <a:custGeom>
              <a:avLst/>
              <a:gdLst/>
              <a:ahLst/>
              <a:cxnLst/>
              <a:rect l="l" t="t" r="r" b="b"/>
              <a:pathLst>
                <a:path w="188" h="143" extrusionOk="0">
                  <a:moveTo>
                    <a:pt x="90" y="0"/>
                  </a:moveTo>
                  <a:cubicBezTo>
                    <a:pt x="63" y="16"/>
                    <a:pt x="75" y="64"/>
                    <a:pt x="37" y="68"/>
                  </a:cubicBezTo>
                  <a:cubicBezTo>
                    <a:pt x="0" y="75"/>
                    <a:pt x="15" y="102"/>
                    <a:pt x="18" y="120"/>
                  </a:cubicBezTo>
                  <a:cubicBezTo>
                    <a:pt x="23" y="135"/>
                    <a:pt x="34" y="142"/>
                    <a:pt x="45" y="142"/>
                  </a:cubicBezTo>
                  <a:cubicBezTo>
                    <a:pt x="49" y="142"/>
                    <a:pt x="56" y="138"/>
                    <a:pt x="63" y="135"/>
                  </a:cubicBezTo>
                  <a:cubicBezTo>
                    <a:pt x="75" y="128"/>
                    <a:pt x="86" y="128"/>
                    <a:pt x="94" y="128"/>
                  </a:cubicBezTo>
                  <a:cubicBezTo>
                    <a:pt x="108" y="128"/>
                    <a:pt x="120" y="131"/>
                    <a:pt x="131" y="131"/>
                  </a:cubicBezTo>
                  <a:cubicBezTo>
                    <a:pt x="146" y="135"/>
                    <a:pt x="157" y="138"/>
                    <a:pt x="172" y="138"/>
                  </a:cubicBezTo>
                  <a:lnTo>
                    <a:pt x="187" y="138"/>
                  </a:lnTo>
                  <a:cubicBezTo>
                    <a:pt x="168" y="75"/>
                    <a:pt x="108" y="4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11"/>
            <p:cNvSpPr/>
            <p:nvPr/>
          </p:nvSpPr>
          <p:spPr>
            <a:xfrm>
              <a:off x="-2529170" y="-922865"/>
              <a:ext cx="6781" cy="6112"/>
            </a:xfrm>
            <a:custGeom>
              <a:avLst/>
              <a:gdLst/>
              <a:ahLst/>
              <a:cxnLst/>
              <a:rect l="l" t="t" r="r" b="b"/>
              <a:pathLst>
                <a:path w="142" h="128" extrusionOk="0">
                  <a:moveTo>
                    <a:pt x="109" y="1"/>
                  </a:moveTo>
                  <a:cubicBezTo>
                    <a:pt x="71" y="30"/>
                    <a:pt x="38" y="64"/>
                    <a:pt x="0" y="94"/>
                  </a:cubicBezTo>
                  <a:cubicBezTo>
                    <a:pt x="0" y="124"/>
                    <a:pt x="23" y="124"/>
                    <a:pt x="38" y="127"/>
                  </a:cubicBezTo>
                  <a:lnTo>
                    <a:pt x="56" y="127"/>
                  </a:lnTo>
                  <a:cubicBezTo>
                    <a:pt x="90" y="127"/>
                    <a:pt x="112" y="101"/>
                    <a:pt x="123" y="68"/>
                  </a:cubicBezTo>
                  <a:cubicBezTo>
                    <a:pt x="131" y="46"/>
                    <a:pt x="142" y="23"/>
                    <a:pt x="116" y="4"/>
                  </a:cubicBezTo>
                  <a:lnTo>
                    <a:pt x="1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11"/>
            <p:cNvSpPr/>
            <p:nvPr/>
          </p:nvSpPr>
          <p:spPr>
            <a:xfrm>
              <a:off x="-2544164" y="-898035"/>
              <a:ext cx="27695" cy="24305"/>
            </a:xfrm>
            <a:custGeom>
              <a:avLst/>
              <a:gdLst/>
              <a:ahLst/>
              <a:cxnLst/>
              <a:rect l="l" t="t" r="r" b="b"/>
              <a:pathLst>
                <a:path w="580" h="509" extrusionOk="0">
                  <a:moveTo>
                    <a:pt x="295" y="0"/>
                  </a:moveTo>
                  <a:cubicBezTo>
                    <a:pt x="209" y="0"/>
                    <a:pt x="127" y="45"/>
                    <a:pt x="67" y="135"/>
                  </a:cubicBezTo>
                  <a:cubicBezTo>
                    <a:pt x="0" y="247"/>
                    <a:pt x="67" y="329"/>
                    <a:pt x="105" y="418"/>
                  </a:cubicBezTo>
                  <a:cubicBezTo>
                    <a:pt x="138" y="392"/>
                    <a:pt x="153" y="382"/>
                    <a:pt x="164" y="382"/>
                  </a:cubicBezTo>
                  <a:cubicBezTo>
                    <a:pt x="180" y="382"/>
                    <a:pt x="190" y="400"/>
                    <a:pt x="221" y="434"/>
                  </a:cubicBezTo>
                  <a:cubicBezTo>
                    <a:pt x="240" y="460"/>
                    <a:pt x="254" y="508"/>
                    <a:pt x="299" y="508"/>
                  </a:cubicBezTo>
                  <a:cubicBezTo>
                    <a:pt x="307" y="508"/>
                    <a:pt x="314" y="508"/>
                    <a:pt x="321" y="504"/>
                  </a:cubicBezTo>
                  <a:cubicBezTo>
                    <a:pt x="347" y="471"/>
                    <a:pt x="280" y="449"/>
                    <a:pt x="310" y="415"/>
                  </a:cubicBezTo>
                  <a:lnTo>
                    <a:pt x="318" y="415"/>
                  </a:lnTo>
                  <a:cubicBezTo>
                    <a:pt x="333" y="415"/>
                    <a:pt x="337" y="426"/>
                    <a:pt x="344" y="437"/>
                  </a:cubicBezTo>
                  <a:cubicBezTo>
                    <a:pt x="355" y="456"/>
                    <a:pt x="366" y="478"/>
                    <a:pt x="385" y="478"/>
                  </a:cubicBezTo>
                  <a:cubicBezTo>
                    <a:pt x="392" y="478"/>
                    <a:pt x="397" y="475"/>
                    <a:pt x="404" y="471"/>
                  </a:cubicBezTo>
                  <a:cubicBezTo>
                    <a:pt x="426" y="456"/>
                    <a:pt x="407" y="430"/>
                    <a:pt x="397" y="411"/>
                  </a:cubicBezTo>
                  <a:cubicBezTo>
                    <a:pt x="389" y="400"/>
                    <a:pt x="385" y="385"/>
                    <a:pt x="378" y="370"/>
                  </a:cubicBezTo>
                  <a:cubicBezTo>
                    <a:pt x="363" y="373"/>
                    <a:pt x="352" y="373"/>
                    <a:pt x="337" y="373"/>
                  </a:cubicBezTo>
                  <a:cubicBezTo>
                    <a:pt x="314" y="373"/>
                    <a:pt x="295" y="366"/>
                    <a:pt x="276" y="340"/>
                  </a:cubicBezTo>
                  <a:cubicBezTo>
                    <a:pt x="258" y="359"/>
                    <a:pt x="243" y="366"/>
                    <a:pt x="232" y="366"/>
                  </a:cubicBezTo>
                  <a:cubicBezTo>
                    <a:pt x="209" y="366"/>
                    <a:pt x="206" y="337"/>
                    <a:pt x="202" y="299"/>
                  </a:cubicBezTo>
                  <a:lnTo>
                    <a:pt x="213" y="299"/>
                  </a:lnTo>
                  <a:cubicBezTo>
                    <a:pt x="243" y="299"/>
                    <a:pt x="262" y="321"/>
                    <a:pt x="276" y="340"/>
                  </a:cubicBezTo>
                  <a:cubicBezTo>
                    <a:pt x="299" y="337"/>
                    <a:pt x="325" y="314"/>
                    <a:pt x="347" y="314"/>
                  </a:cubicBezTo>
                  <a:cubicBezTo>
                    <a:pt x="363" y="314"/>
                    <a:pt x="374" y="325"/>
                    <a:pt x="378" y="370"/>
                  </a:cubicBezTo>
                  <a:cubicBezTo>
                    <a:pt x="464" y="347"/>
                    <a:pt x="355" y="269"/>
                    <a:pt x="415" y="239"/>
                  </a:cubicBezTo>
                  <a:lnTo>
                    <a:pt x="415" y="239"/>
                  </a:lnTo>
                  <a:cubicBezTo>
                    <a:pt x="456" y="329"/>
                    <a:pt x="464" y="333"/>
                    <a:pt x="561" y="359"/>
                  </a:cubicBezTo>
                  <a:cubicBezTo>
                    <a:pt x="549" y="303"/>
                    <a:pt x="542" y="243"/>
                    <a:pt x="580" y="190"/>
                  </a:cubicBezTo>
                  <a:cubicBezTo>
                    <a:pt x="572" y="190"/>
                    <a:pt x="564" y="194"/>
                    <a:pt x="557" y="194"/>
                  </a:cubicBezTo>
                  <a:cubicBezTo>
                    <a:pt x="542" y="199"/>
                    <a:pt x="527" y="202"/>
                    <a:pt x="512" y="202"/>
                  </a:cubicBezTo>
                  <a:cubicBezTo>
                    <a:pt x="497" y="202"/>
                    <a:pt x="482" y="194"/>
                    <a:pt x="475" y="180"/>
                  </a:cubicBezTo>
                  <a:cubicBezTo>
                    <a:pt x="456" y="146"/>
                    <a:pt x="512" y="138"/>
                    <a:pt x="516" y="109"/>
                  </a:cubicBezTo>
                  <a:cubicBezTo>
                    <a:pt x="501" y="94"/>
                    <a:pt x="490" y="82"/>
                    <a:pt x="475" y="71"/>
                  </a:cubicBezTo>
                  <a:cubicBezTo>
                    <a:pt x="419" y="23"/>
                    <a:pt x="355" y="0"/>
                    <a:pt x="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11"/>
            <p:cNvSpPr/>
            <p:nvPr/>
          </p:nvSpPr>
          <p:spPr>
            <a:xfrm>
              <a:off x="-2522437" y="-892878"/>
              <a:ext cx="5969" cy="4536"/>
            </a:xfrm>
            <a:custGeom>
              <a:avLst/>
              <a:gdLst/>
              <a:ahLst/>
              <a:cxnLst/>
              <a:rect l="l" t="t" r="r" b="b"/>
              <a:pathLst>
                <a:path w="125" h="95" extrusionOk="0">
                  <a:moveTo>
                    <a:pt x="61" y="1"/>
                  </a:moveTo>
                  <a:cubicBezTo>
                    <a:pt x="57" y="30"/>
                    <a:pt x="1" y="38"/>
                    <a:pt x="20" y="72"/>
                  </a:cubicBezTo>
                  <a:cubicBezTo>
                    <a:pt x="27" y="86"/>
                    <a:pt x="42" y="94"/>
                    <a:pt x="57" y="94"/>
                  </a:cubicBezTo>
                  <a:cubicBezTo>
                    <a:pt x="72" y="94"/>
                    <a:pt x="87" y="91"/>
                    <a:pt x="102" y="86"/>
                  </a:cubicBezTo>
                  <a:cubicBezTo>
                    <a:pt x="109" y="86"/>
                    <a:pt x="117" y="82"/>
                    <a:pt x="125" y="82"/>
                  </a:cubicBezTo>
                  <a:cubicBezTo>
                    <a:pt x="125" y="75"/>
                    <a:pt x="121" y="68"/>
                    <a:pt x="121" y="60"/>
                  </a:cubicBezTo>
                  <a:cubicBezTo>
                    <a:pt x="87" y="53"/>
                    <a:pt x="99"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11"/>
            <p:cNvSpPr/>
            <p:nvPr/>
          </p:nvSpPr>
          <p:spPr>
            <a:xfrm>
              <a:off x="-2410893" y="-1050691"/>
              <a:ext cx="10266" cy="8643"/>
            </a:xfrm>
            <a:custGeom>
              <a:avLst/>
              <a:gdLst/>
              <a:ahLst/>
              <a:cxnLst/>
              <a:rect l="l" t="t" r="r" b="b"/>
              <a:pathLst>
                <a:path w="215" h="181" extrusionOk="0">
                  <a:moveTo>
                    <a:pt x="166" y="1"/>
                  </a:moveTo>
                  <a:cubicBezTo>
                    <a:pt x="162" y="1"/>
                    <a:pt x="151" y="9"/>
                    <a:pt x="132" y="20"/>
                  </a:cubicBezTo>
                  <a:cubicBezTo>
                    <a:pt x="118" y="49"/>
                    <a:pt x="110" y="87"/>
                    <a:pt x="73" y="87"/>
                  </a:cubicBezTo>
                  <a:cubicBezTo>
                    <a:pt x="65" y="87"/>
                    <a:pt x="58" y="83"/>
                    <a:pt x="46" y="80"/>
                  </a:cubicBezTo>
                  <a:cubicBezTo>
                    <a:pt x="31" y="83"/>
                    <a:pt x="16" y="87"/>
                    <a:pt x="1" y="90"/>
                  </a:cubicBezTo>
                  <a:lnTo>
                    <a:pt x="1" y="113"/>
                  </a:lnTo>
                  <a:cubicBezTo>
                    <a:pt x="5" y="121"/>
                    <a:pt x="9" y="128"/>
                    <a:pt x="9" y="135"/>
                  </a:cubicBezTo>
                  <a:cubicBezTo>
                    <a:pt x="54" y="147"/>
                    <a:pt x="102" y="147"/>
                    <a:pt x="136" y="180"/>
                  </a:cubicBezTo>
                  <a:cubicBezTo>
                    <a:pt x="118" y="128"/>
                    <a:pt x="151" y="102"/>
                    <a:pt x="189" y="80"/>
                  </a:cubicBezTo>
                  <a:cubicBezTo>
                    <a:pt x="215" y="54"/>
                    <a:pt x="170" y="57"/>
                    <a:pt x="173" y="38"/>
                  </a:cubicBezTo>
                  <a:cubicBezTo>
                    <a:pt x="177" y="12"/>
                    <a:pt x="177"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11"/>
            <p:cNvSpPr/>
            <p:nvPr/>
          </p:nvSpPr>
          <p:spPr>
            <a:xfrm>
              <a:off x="-2401916" y="-1044102"/>
              <a:ext cx="9837" cy="10075"/>
            </a:xfrm>
            <a:custGeom>
              <a:avLst/>
              <a:gdLst/>
              <a:ahLst/>
              <a:cxnLst/>
              <a:rect l="l" t="t" r="r" b="b"/>
              <a:pathLst>
                <a:path w="206" h="211" extrusionOk="0">
                  <a:moveTo>
                    <a:pt x="120" y="1"/>
                  </a:moveTo>
                  <a:cubicBezTo>
                    <a:pt x="105" y="35"/>
                    <a:pt x="71" y="68"/>
                    <a:pt x="82" y="113"/>
                  </a:cubicBezTo>
                  <a:cubicBezTo>
                    <a:pt x="161" y="132"/>
                    <a:pt x="113" y="166"/>
                    <a:pt x="82" y="180"/>
                  </a:cubicBezTo>
                  <a:cubicBezTo>
                    <a:pt x="75" y="185"/>
                    <a:pt x="68" y="185"/>
                    <a:pt x="56" y="185"/>
                  </a:cubicBezTo>
                  <a:lnTo>
                    <a:pt x="45" y="185"/>
                  </a:lnTo>
                  <a:cubicBezTo>
                    <a:pt x="30" y="185"/>
                    <a:pt x="15" y="185"/>
                    <a:pt x="1" y="199"/>
                  </a:cubicBezTo>
                  <a:cubicBezTo>
                    <a:pt x="27" y="207"/>
                    <a:pt x="53" y="211"/>
                    <a:pt x="75" y="211"/>
                  </a:cubicBezTo>
                  <a:cubicBezTo>
                    <a:pt x="123" y="211"/>
                    <a:pt x="168" y="196"/>
                    <a:pt x="206" y="162"/>
                  </a:cubicBezTo>
                  <a:lnTo>
                    <a:pt x="199" y="162"/>
                  </a:lnTo>
                  <a:cubicBezTo>
                    <a:pt x="146" y="162"/>
                    <a:pt x="149" y="121"/>
                    <a:pt x="158" y="83"/>
                  </a:cubicBezTo>
                  <a:cubicBezTo>
                    <a:pt x="161" y="46"/>
                    <a:pt x="168" y="16"/>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11"/>
            <p:cNvSpPr/>
            <p:nvPr/>
          </p:nvSpPr>
          <p:spPr>
            <a:xfrm>
              <a:off x="-2405307" y="-1046919"/>
              <a:ext cx="6828" cy="7735"/>
            </a:xfrm>
            <a:custGeom>
              <a:avLst/>
              <a:gdLst/>
              <a:ahLst/>
              <a:cxnLst/>
              <a:rect l="l" t="t" r="r" b="b"/>
              <a:pathLst>
                <a:path w="143" h="162" extrusionOk="0">
                  <a:moveTo>
                    <a:pt x="72" y="1"/>
                  </a:moveTo>
                  <a:cubicBezTo>
                    <a:pt x="34" y="23"/>
                    <a:pt x="1" y="49"/>
                    <a:pt x="19" y="101"/>
                  </a:cubicBezTo>
                  <a:cubicBezTo>
                    <a:pt x="30" y="120"/>
                    <a:pt x="27" y="161"/>
                    <a:pt x="41" y="161"/>
                  </a:cubicBezTo>
                  <a:cubicBezTo>
                    <a:pt x="49" y="161"/>
                    <a:pt x="60" y="154"/>
                    <a:pt x="79" y="135"/>
                  </a:cubicBezTo>
                  <a:cubicBezTo>
                    <a:pt x="82" y="132"/>
                    <a:pt x="86" y="132"/>
                    <a:pt x="86" y="132"/>
                  </a:cubicBezTo>
                  <a:cubicBezTo>
                    <a:pt x="94" y="132"/>
                    <a:pt x="98" y="135"/>
                    <a:pt x="105" y="142"/>
                  </a:cubicBezTo>
                  <a:cubicBezTo>
                    <a:pt x="108" y="146"/>
                    <a:pt x="116" y="154"/>
                    <a:pt x="124" y="154"/>
                  </a:cubicBezTo>
                  <a:cubicBezTo>
                    <a:pt x="142" y="90"/>
                    <a:pt x="90" y="49"/>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11"/>
            <p:cNvSpPr/>
            <p:nvPr/>
          </p:nvSpPr>
          <p:spPr>
            <a:xfrm>
              <a:off x="-2410129" y="-1049784"/>
              <a:ext cx="5539" cy="3247"/>
            </a:xfrm>
            <a:custGeom>
              <a:avLst/>
              <a:gdLst/>
              <a:ahLst/>
              <a:cxnLst/>
              <a:rect l="l" t="t" r="r" b="b"/>
              <a:pathLst>
                <a:path w="116" h="68" extrusionOk="0">
                  <a:moveTo>
                    <a:pt x="23" y="1"/>
                  </a:moveTo>
                  <a:cubicBezTo>
                    <a:pt x="4" y="1"/>
                    <a:pt x="0" y="12"/>
                    <a:pt x="30" y="61"/>
                  </a:cubicBezTo>
                  <a:cubicBezTo>
                    <a:pt x="42" y="64"/>
                    <a:pt x="49" y="68"/>
                    <a:pt x="57" y="68"/>
                  </a:cubicBezTo>
                  <a:cubicBezTo>
                    <a:pt x="94" y="68"/>
                    <a:pt x="102" y="30"/>
                    <a:pt x="116" y="1"/>
                  </a:cubicBezTo>
                  <a:cubicBezTo>
                    <a:pt x="105" y="1"/>
                    <a:pt x="97" y="1"/>
                    <a:pt x="90" y="4"/>
                  </a:cubicBezTo>
                  <a:cubicBezTo>
                    <a:pt x="86" y="4"/>
                    <a:pt x="83" y="8"/>
                    <a:pt x="75" y="8"/>
                  </a:cubicBezTo>
                  <a:cubicBezTo>
                    <a:pt x="68" y="8"/>
                    <a:pt x="60" y="4"/>
                    <a:pt x="49" y="4"/>
                  </a:cubicBezTo>
                  <a:cubicBezTo>
                    <a:pt x="42" y="1"/>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11"/>
            <p:cNvSpPr/>
            <p:nvPr/>
          </p:nvSpPr>
          <p:spPr>
            <a:xfrm>
              <a:off x="-2261436" y="-806689"/>
              <a:ext cx="9693" cy="4918"/>
            </a:xfrm>
            <a:custGeom>
              <a:avLst/>
              <a:gdLst/>
              <a:ahLst/>
              <a:cxnLst/>
              <a:rect l="l" t="t" r="r" b="b"/>
              <a:pathLst>
                <a:path w="203" h="103" extrusionOk="0">
                  <a:moveTo>
                    <a:pt x="180" y="1"/>
                  </a:moveTo>
                  <a:lnTo>
                    <a:pt x="180" y="1"/>
                  </a:lnTo>
                  <a:cubicBezTo>
                    <a:pt x="116" y="13"/>
                    <a:pt x="64" y="61"/>
                    <a:pt x="0" y="61"/>
                  </a:cubicBezTo>
                  <a:cubicBezTo>
                    <a:pt x="45" y="94"/>
                    <a:pt x="105" y="65"/>
                    <a:pt x="150" y="102"/>
                  </a:cubicBezTo>
                  <a:cubicBezTo>
                    <a:pt x="202" y="80"/>
                    <a:pt x="161" y="30"/>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11"/>
            <p:cNvSpPr/>
            <p:nvPr/>
          </p:nvSpPr>
          <p:spPr>
            <a:xfrm>
              <a:off x="-2570617" y="-1080105"/>
              <a:ext cx="21297" cy="22156"/>
            </a:xfrm>
            <a:custGeom>
              <a:avLst/>
              <a:gdLst/>
              <a:ahLst/>
              <a:cxnLst/>
              <a:rect l="l" t="t" r="r" b="b"/>
              <a:pathLst>
                <a:path w="446" h="464" extrusionOk="0">
                  <a:moveTo>
                    <a:pt x="311" y="0"/>
                  </a:moveTo>
                  <a:cubicBezTo>
                    <a:pt x="292" y="4"/>
                    <a:pt x="278" y="8"/>
                    <a:pt x="262" y="8"/>
                  </a:cubicBezTo>
                  <a:lnTo>
                    <a:pt x="251" y="11"/>
                  </a:lnTo>
                  <a:lnTo>
                    <a:pt x="240" y="15"/>
                  </a:lnTo>
                  <a:cubicBezTo>
                    <a:pt x="304" y="30"/>
                    <a:pt x="296" y="97"/>
                    <a:pt x="318" y="139"/>
                  </a:cubicBezTo>
                  <a:cubicBezTo>
                    <a:pt x="323" y="149"/>
                    <a:pt x="315" y="154"/>
                    <a:pt x="304" y="154"/>
                  </a:cubicBezTo>
                  <a:cubicBezTo>
                    <a:pt x="292" y="154"/>
                    <a:pt x="278" y="154"/>
                    <a:pt x="270" y="149"/>
                  </a:cubicBezTo>
                  <a:cubicBezTo>
                    <a:pt x="259" y="176"/>
                    <a:pt x="251" y="213"/>
                    <a:pt x="225" y="213"/>
                  </a:cubicBezTo>
                  <a:cubicBezTo>
                    <a:pt x="225" y="213"/>
                    <a:pt x="221" y="213"/>
                    <a:pt x="218" y="209"/>
                  </a:cubicBezTo>
                  <a:cubicBezTo>
                    <a:pt x="188" y="199"/>
                    <a:pt x="150" y="161"/>
                    <a:pt x="192" y="120"/>
                  </a:cubicBezTo>
                  <a:cubicBezTo>
                    <a:pt x="180" y="104"/>
                    <a:pt x="169" y="101"/>
                    <a:pt x="158" y="101"/>
                  </a:cubicBezTo>
                  <a:cubicBezTo>
                    <a:pt x="147" y="101"/>
                    <a:pt x="132" y="109"/>
                    <a:pt x="116" y="109"/>
                  </a:cubicBezTo>
                  <a:cubicBezTo>
                    <a:pt x="98" y="131"/>
                    <a:pt x="35" y="120"/>
                    <a:pt x="61" y="183"/>
                  </a:cubicBezTo>
                  <a:cubicBezTo>
                    <a:pt x="79" y="235"/>
                    <a:pt x="19" y="251"/>
                    <a:pt x="1" y="284"/>
                  </a:cubicBezTo>
                  <a:cubicBezTo>
                    <a:pt x="35" y="303"/>
                    <a:pt x="57" y="333"/>
                    <a:pt x="76" y="366"/>
                  </a:cubicBezTo>
                  <a:cubicBezTo>
                    <a:pt x="105" y="423"/>
                    <a:pt x="150" y="463"/>
                    <a:pt x="214" y="463"/>
                  </a:cubicBezTo>
                  <a:lnTo>
                    <a:pt x="233" y="463"/>
                  </a:lnTo>
                  <a:cubicBezTo>
                    <a:pt x="225" y="392"/>
                    <a:pt x="233" y="329"/>
                    <a:pt x="318" y="306"/>
                  </a:cubicBezTo>
                  <a:cubicBezTo>
                    <a:pt x="330" y="303"/>
                    <a:pt x="341" y="299"/>
                    <a:pt x="349" y="292"/>
                  </a:cubicBezTo>
                  <a:cubicBezTo>
                    <a:pt x="363" y="273"/>
                    <a:pt x="371" y="266"/>
                    <a:pt x="378" y="266"/>
                  </a:cubicBezTo>
                  <a:cubicBezTo>
                    <a:pt x="390" y="266"/>
                    <a:pt x="397" y="273"/>
                    <a:pt x="412" y="288"/>
                  </a:cubicBezTo>
                  <a:cubicBezTo>
                    <a:pt x="435" y="269"/>
                    <a:pt x="435" y="239"/>
                    <a:pt x="446" y="213"/>
                  </a:cubicBezTo>
                  <a:cubicBezTo>
                    <a:pt x="397" y="180"/>
                    <a:pt x="363" y="139"/>
                    <a:pt x="363" y="86"/>
                  </a:cubicBezTo>
                  <a:cubicBezTo>
                    <a:pt x="363" y="37"/>
                    <a:pt x="326" y="3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11"/>
            <p:cNvSpPr/>
            <p:nvPr/>
          </p:nvSpPr>
          <p:spPr>
            <a:xfrm>
              <a:off x="-2559921" y="-1067452"/>
              <a:ext cx="12749" cy="10218"/>
            </a:xfrm>
            <a:custGeom>
              <a:avLst/>
              <a:gdLst/>
              <a:ahLst/>
              <a:cxnLst/>
              <a:rect l="l" t="t" r="r" b="b"/>
              <a:pathLst>
                <a:path w="267" h="214" extrusionOk="0">
                  <a:moveTo>
                    <a:pt x="154" y="83"/>
                  </a:moveTo>
                  <a:cubicBezTo>
                    <a:pt x="158" y="91"/>
                    <a:pt x="161" y="101"/>
                    <a:pt x="158" y="105"/>
                  </a:cubicBezTo>
                  <a:cubicBezTo>
                    <a:pt x="147" y="120"/>
                    <a:pt x="139" y="124"/>
                    <a:pt x="128" y="124"/>
                  </a:cubicBezTo>
                  <a:cubicBezTo>
                    <a:pt x="117" y="124"/>
                    <a:pt x="109" y="120"/>
                    <a:pt x="102" y="117"/>
                  </a:cubicBezTo>
                  <a:cubicBezTo>
                    <a:pt x="91" y="113"/>
                    <a:pt x="83" y="109"/>
                    <a:pt x="72" y="109"/>
                  </a:cubicBezTo>
                  <a:lnTo>
                    <a:pt x="68" y="109"/>
                  </a:lnTo>
                  <a:lnTo>
                    <a:pt x="68" y="86"/>
                  </a:lnTo>
                  <a:cubicBezTo>
                    <a:pt x="99" y="86"/>
                    <a:pt x="128" y="83"/>
                    <a:pt x="154" y="83"/>
                  </a:cubicBezTo>
                  <a:close/>
                  <a:moveTo>
                    <a:pt x="154" y="1"/>
                  </a:moveTo>
                  <a:cubicBezTo>
                    <a:pt x="147" y="1"/>
                    <a:pt x="139" y="8"/>
                    <a:pt x="125" y="27"/>
                  </a:cubicBezTo>
                  <a:cubicBezTo>
                    <a:pt x="117" y="34"/>
                    <a:pt x="106" y="38"/>
                    <a:pt x="94" y="41"/>
                  </a:cubicBezTo>
                  <a:cubicBezTo>
                    <a:pt x="9" y="64"/>
                    <a:pt x="1" y="127"/>
                    <a:pt x="9" y="198"/>
                  </a:cubicBezTo>
                  <a:cubicBezTo>
                    <a:pt x="42" y="206"/>
                    <a:pt x="68" y="214"/>
                    <a:pt x="99" y="214"/>
                  </a:cubicBezTo>
                  <a:cubicBezTo>
                    <a:pt x="180" y="214"/>
                    <a:pt x="237" y="161"/>
                    <a:pt x="266" y="60"/>
                  </a:cubicBezTo>
                  <a:cubicBezTo>
                    <a:pt x="251" y="27"/>
                    <a:pt x="206" y="53"/>
                    <a:pt x="188" y="23"/>
                  </a:cubicBezTo>
                  <a:cubicBezTo>
                    <a:pt x="173" y="8"/>
                    <a:pt x="166"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11"/>
            <p:cNvSpPr/>
            <p:nvPr/>
          </p:nvSpPr>
          <p:spPr>
            <a:xfrm>
              <a:off x="-2567418" y="-1079437"/>
              <a:ext cx="12224" cy="6685"/>
            </a:xfrm>
            <a:custGeom>
              <a:avLst/>
              <a:gdLst/>
              <a:ahLst/>
              <a:cxnLst/>
              <a:rect l="l" t="t" r="r" b="b"/>
              <a:pathLst>
                <a:path w="256" h="140" extrusionOk="0">
                  <a:moveTo>
                    <a:pt x="173" y="1"/>
                  </a:moveTo>
                  <a:cubicBezTo>
                    <a:pt x="143" y="9"/>
                    <a:pt x="113" y="12"/>
                    <a:pt x="80" y="12"/>
                  </a:cubicBezTo>
                  <a:cubicBezTo>
                    <a:pt x="31" y="12"/>
                    <a:pt x="1" y="46"/>
                    <a:pt x="49" y="95"/>
                  </a:cubicBezTo>
                  <a:cubicBezTo>
                    <a:pt x="65" y="95"/>
                    <a:pt x="80" y="87"/>
                    <a:pt x="91" y="87"/>
                  </a:cubicBezTo>
                  <a:cubicBezTo>
                    <a:pt x="102" y="87"/>
                    <a:pt x="113" y="90"/>
                    <a:pt x="125" y="106"/>
                  </a:cubicBezTo>
                  <a:cubicBezTo>
                    <a:pt x="151" y="113"/>
                    <a:pt x="180" y="113"/>
                    <a:pt x="203" y="135"/>
                  </a:cubicBezTo>
                  <a:cubicBezTo>
                    <a:pt x="211" y="140"/>
                    <a:pt x="225" y="140"/>
                    <a:pt x="237" y="140"/>
                  </a:cubicBezTo>
                  <a:cubicBezTo>
                    <a:pt x="248" y="140"/>
                    <a:pt x="256" y="135"/>
                    <a:pt x="251" y="125"/>
                  </a:cubicBezTo>
                  <a:cubicBezTo>
                    <a:pt x="229" y="83"/>
                    <a:pt x="237" y="1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11"/>
            <p:cNvSpPr/>
            <p:nvPr/>
          </p:nvSpPr>
          <p:spPr>
            <a:xfrm>
              <a:off x="-2555815" y="-1082970"/>
              <a:ext cx="11126" cy="13036"/>
            </a:xfrm>
            <a:custGeom>
              <a:avLst/>
              <a:gdLst/>
              <a:ahLst/>
              <a:cxnLst/>
              <a:rect l="l" t="t" r="r" b="b"/>
              <a:pathLst>
                <a:path w="233" h="273" extrusionOk="0">
                  <a:moveTo>
                    <a:pt x="61" y="0"/>
                  </a:moveTo>
                  <a:cubicBezTo>
                    <a:pt x="35" y="0"/>
                    <a:pt x="23" y="45"/>
                    <a:pt x="1" y="60"/>
                  </a:cubicBezTo>
                  <a:cubicBezTo>
                    <a:pt x="16" y="90"/>
                    <a:pt x="53" y="97"/>
                    <a:pt x="53" y="146"/>
                  </a:cubicBezTo>
                  <a:cubicBezTo>
                    <a:pt x="53" y="199"/>
                    <a:pt x="87" y="240"/>
                    <a:pt x="136" y="273"/>
                  </a:cubicBezTo>
                  <a:cubicBezTo>
                    <a:pt x="128" y="236"/>
                    <a:pt x="136" y="209"/>
                    <a:pt x="165" y="209"/>
                  </a:cubicBezTo>
                  <a:cubicBezTo>
                    <a:pt x="173" y="209"/>
                    <a:pt x="184" y="209"/>
                    <a:pt x="196" y="214"/>
                  </a:cubicBezTo>
                  <a:cubicBezTo>
                    <a:pt x="196" y="191"/>
                    <a:pt x="232" y="187"/>
                    <a:pt x="222" y="154"/>
                  </a:cubicBezTo>
                  <a:lnTo>
                    <a:pt x="170" y="154"/>
                  </a:lnTo>
                  <a:cubicBezTo>
                    <a:pt x="165" y="154"/>
                    <a:pt x="158" y="150"/>
                    <a:pt x="154" y="150"/>
                  </a:cubicBezTo>
                  <a:cubicBezTo>
                    <a:pt x="154" y="150"/>
                    <a:pt x="154" y="154"/>
                    <a:pt x="151" y="154"/>
                  </a:cubicBezTo>
                  <a:cubicBezTo>
                    <a:pt x="132" y="154"/>
                    <a:pt x="117" y="150"/>
                    <a:pt x="117" y="128"/>
                  </a:cubicBezTo>
                  <a:cubicBezTo>
                    <a:pt x="113" y="102"/>
                    <a:pt x="136" y="86"/>
                    <a:pt x="162" y="79"/>
                  </a:cubicBezTo>
                  <a:lnTo>
                    <a:pt x="170" y="79"/>
                  </a:lnTo>
                  <a:cubicBezTo>
                    <a:pt x="173" y="79"/>
                    <a:pt x="177" y="79"/>
                    <a:pt x="184" y="83"/>
                  </a:cubicBezTo>
                  <a:cubicBezTo>
                    <a:pt x="192" y="83"/>
                    <a:pt x="203" y="86"/>
                    <a:pt x="210" y="86"/>
                  </a:cubicBezTo>
                  <a:cubicBezTo>
                    <a:pt x="222" y="86"/>
                    <a:pt x="232" y="79"/>
                    <a:pt x="232" y="57"/>
                  </a:cubicBezTo>
                  <a:cubicBezTo>
                    <a:pt x="229" y="34"/>
                    <a:pt x="218" y="26"/>
                    <a:pt x="203" y="26"/>
                  </a:cubicBezTo>
                  <a:cubicBezTo>
                    <a:pt x="196" y="26"/>
                    <a:pt x="184" y="30"/>
                    <a:pt x="173" y="38"/>
                  </a:cubicBezTo>
                  <a:cubicBezTo>
                    <a:pt x="162" y="42"/>
                    <a:pt x="151" y="45"/>
                    <a:pt x="136" y="45"/>
                  </a:cubicBezTo>
                  <a:cubicBezTo>
                    <a:pt x="125" y="45"/>
                    <a:pt x="113" y="42"/>
                    <a:pt x="109" y="34"/>
                  </a:cubicBezTo>
                  <a:cubicBezTo>
                    <a:pt x="91" y="7"/>
                    <a:pt x="7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11"/>
            <p:cNvSpPr/>
            <p:nvPr/>
          </p:nvSpPr>
          <p:spPr>
            <a:xfrm>
              <a:off x="-2549703" y="-1072991"/>
              <a:ext cx="4154" cy="3056"/>
            </a:xfrm>
            <a:custGeom>
              <a:avLst/>
              <a:gdLst/>
              <a:ahLst/>
              <a:cxnLst/>
              <a:rect l="l" t="t" r="r" b="b"/>
              <a:pathLst>
                <a:path w="87" h="64" extrusionOk="0">
                  <a:moveTo>
                    <a:pt x="37" y="0"/>
                  </a:moveTo>
                  <a:cubicBezTo>
                    <a:pt x="8" y="0"/>
                    <a:pt x="0" y="27"/>
                    <a:pt x="8" y="64"/>
                  </a:cubicBezTo>
                  <a:lnTo>
                    <a:pt x="30" y="64"/>
                  </a:lnTo>
                  <a:cubicBezTo>
                    <a:pt x="60" y="64"/>
                    <a:pt x="86" y="57"/>
                    <a:pt x="68" y="5"/>
                  </a:cubicBezTo>
                  <a:cubicBezTo>
                    <a:pt x="56" y="0"/>
                    <a:pt x="45"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11"/>
            <p:cNvSpPr/>
            <p:nvPr/>
          </p:nvSpPr>
          <p:spPr>
            <a:xfrm>
              <a:off x="-2509402" y="-1005711"/>
              <a:ext cx="8261" cy="9025"/>
            </a:xfrm>
            <a:custGeom>
              <a:avLst/>
              <a:gdLst/>
              <a:ahLst/>
              <a:cxnLst/>
              <a:rect l="l" t="t" r="r" b="b"/>
              <a:pathLst>
                <a:path w="173" h="189" extrusionOk="0">
                  <a:moveTo>
                    <a:pt x="173" y="1"/>
                  </a:moveTo>
                  <a:lnTo>
                    <a:pt x="173" y="1"/>
                  </a:lnTo>
                  <a:cubicBezTo>
                    <a:pt x="98" y="9"/>
                    <a:pt x="57" y="64"/>
                    <a:pt x="1" y="102"/>
                  </a:cubicBezTo>
                  <a:cubicBezTo>
                    <a:pt x="31" y="125"/>
                    <a:pt x="27" y="169"/>
                    <a:pt x="64" y="188"/>
                  </a:cubicBezTo>
                  <a:cubicBezTo>
                    <a:pt x="80" y="143"/>
                    <a:pt x="121" y="154"/>
                    <a:pt x="150" y="143"/>
                  </a:cubicBezTo>
                  <a:cubicBezTo>
                    <a:pt x="128" y="94"/>
                    <a:pt x="150" y="4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11"/>
            <p:cNvSpPr/>
            <p:nvPr/>
          </p:nvSpPr>
          <p:spPr>
            <a:xfrm>
              <a:off x="-2400866" y="-999790"/>
              <a:ext cx="21297" cy="13418"/>
            </a:xfrm>
            <a:custGeom>
              <a:avLst/>
              <a:gdLst/>
              <a:ahLst/>
              <a:cxnLst/>
              <a:rect l="l" t="t" r="r" b="b"/>
              <a:pathLst>
                <a:path w="446" h="281" extrusionOk="0">
                  <a:moveTo>
                    <a:pt x="150" y="1"/>
                  </a:moveTo>
                  <a:cubicBezTo>
                    <a:pt x="143" y="1"/>
                    <a:pt x="136" y="4"/>
                    <a:pt x="127" y="8"/>
                  </a:cubicBezTo>
                  <a:cubicBezTo>
                    <a:pt x="117" y="15"/>
                    <a:pt x="105" y="23"/>
                    <a:pt x="98" y="27"/>
                  </a:cubicBezTo>
                  <a:cubicBezTo>
                    <a:pt x="1" y="56"/>
                    <a:pt x="72" y="127"/>
                    <a:pt x="57" y="176"/>
                  </a:cubicBezTo>
                  <a:cubicBezTo>
                    <a:pt x="101" y="158"/>
                    <a:pt x="146" y="135"/>
                    <a:pt x="191" y="116"/>
                  </a:cubicBezTo>
                  <a:cubicBezTo>
                    <a:pt x="203" y="109"/>
                    <a:pt x="210" y="109"/>
                    <a:pt x="217" y="109"/>
                  </a:cubicBezTo>
                  <a:cubicBezTo>
                    <a:pt x="236" y="109"/>
                    <a:pt x="251" y="120"/>
                    <a:pt x="255" y="139"/>
                  </a:cubicBezTo>
                  <a:cubicBezTo>
                    <a:pt x="258" y="165"/>
                    <a:pt x="248" y="187"/>
                    <a:pt x="222" y="187"/>
                  </a:cubicBezTo>
                  <a:lnTo>
                    <a:pt x="210" y="187"/>
                  </a:lnTo>
                  <a:cubicBezTo>
                    <a:pt x="203" y="184"/>
                    <a:pt x="199" y="184"/>
                    <a:pt x="191" y="184"/>
                  </a:cubicBezTo>
                  <a:cubicBezTo>
                    <a:pt x="172" y="184"/>
                    <a:pt x="158" y="194"/>
                    <a:pt x="143" y="202"/>
                  </a:cubicBezTo>
                  <a:cubicBezTo>
                    <a:pt x="127" y="210"/>
                    <a:pt x="113" y="221"/>
                    <a:pt x="94" y="221"/>
                  </a:cubicBezTo>
                  <a:lnTo>
                    <a:pt x="91" y="221"/>
                  </a:lnTo>
                  <a:cubicBezTo>
                    <a:pt x="94" y="236"/>
                    <a:pt x="94" y="251"/>
                    <a:pt x="98" y="266"/>
                  </a:cubicBezTo>
                  <a:cubicBezTo>
                    <a:pt x="117" y="251"/>
                    <a:pt x="136" y="232"/>
                    <a:pt x="158" y="232"/>
                  </a:cubicBezTo>
                  <a:cubicBezTo>
                    <a:pt x="169" y="232"/>
                    <a:pt x="180" y="239"/>
                    <a:pt x="195" y="251"/>
                  </a:cubicBezTo>
                  <a:cubicBezTo>
                    <a:pt x="214" y="270"/>
                    <a:pt x="236" y="277"/>
                    <a:pt x="266" y="277"/>
                  </a:cubicBezTo>
                  <a:lnTo>
                    <a:pt x="289" y="277"/>
                  </a:lnTo>
                  <a:cubicBezTo>
                    <a:pt x="284" y="254"/>
                    <a:pt x="270" y="228"/>
                    <a:pt x="293" y="213"/>
                  </a:cubicBezTo>
                  <a:cubicBezTo>
                    <a:pt x="300" y="210"/>
                    <a:pt x="303" y="210"/>
                    <a:pt x="311" y="210"/>
                  </a:cubicBezTo>
                  <a:cubicBezTo>
                    <a:pt x="326" y="210"/>
                    <a:pt x="337" y="225"/>
                    <a:pt x="348" y="236"/>
                  </a:cubicBezTo>
                  <a:cubicBezTo>
                    <a:pt x="360" y="251"/>
                    <a:pt x="371" y="266"/>
                    <a:pt x="382" y="280"/>
                  </a:cubicBezTo>
                  <a:lnTo>
                    <a:pt x="408" y="280"/>
                  </a:lnTo>
                  <a:cubicBezTo>
                    <a:pt x="412" y="277"/>
                    <a:pt x="419" y="277"/>
                    <a:pt x="423" y="273"/>
                  </a:cubicBezTo>
                  <a:cubicBezTo>
                    <a:pt x="423" y="273"/>
                    <a:pt x="427" y="273"/>
                    <a:pt x="427" y="270"/>
                  </a:cubicBezTo>
                  <a:cubicBezTo>
                    <a:pt x="382" y="225"/>
                    <a:pt x="446" y="161"/>
                    <a:pt x="401" y="113"/>
                  </a:cubicBezTo>
                  <a:cubicBezTo>
                    <a:pt x="397" y="97"/>
                    <a:pt x="393" y="82"/>
                    <a:pt x="389" y="68"/>
                  </a:cubicBezTo>
                  <a:cubicBezTo>
                    <a:pt x="363" y="87"/>
                    <a:pt x="379" y="139"/>
                    <a:pt x="329" y="142"/>
                  </a:cubicBezTo>
                  <a:cubicBezTo>
                    <a:pt x="322" y="120"/>
                    <a:pt x="315" y="101"/>
                    <a:pt x="311" y="79"/>
                  </a:cubicBezTo>
                  <a:cubicBezTo>
                    <a:pt x="307" y="64"/>
                    <a:pt x="307" y="45"/>
                    <a:pt x="307" y="23"/>
                  </a:cubicBezTo>
                  <a:cubicBezTo>
                    <a:pt x="303" y="19"/>
                    <a:pt x="300" y="15"/>
                    <a:pt x="293" y="11"/>
                  </a:cubicBezTo>
                  <a:cubicBezTo>
                    <a:pt x="270" y="30"/>
                    <a:pt x="248" y="45"/>
                    <a:pt x="225" y="45"/>
                  </a:cubicBezTo>
                  <a:cubicBezTo>
                    <a:pt x="206" y="45"/>
                    <a:pt x="188" y="34"/>
                    <a:pt x="169" y="8"/>
                  </a:cubicBezTo>
                  <a:cubicBezTo>
                    <a:pt x="162" y="4"/>
                    <a:pt x="158"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11"/>
            <p:cNvSpPr/>
            <p:nvPr/>
          </p:nvSpPr>
          <p:spPr>
            <a:xfrm>
              <a:off x="-2396234" y="-1008337"/>
              <a:ext cx="17047" cy="15375"/>
            </a:xfrm>
            <a:custGeom>
              <a:avLst/>
              <a:gdLst/>
              <a:ahLst/>
              <a:cxnLst/>
              <a:rect l="l" t="t" r="r" b="b"/>
              <a:pathLst>
                <a:path w="357" h="322" extrusionOk="0">
                  <a:moveTo>
                    <a:pt x="203" y="0"/>
                  </a:moveTo>
                  <a:cubicBezTo>
                    <a:pt x="196" y="0"/>
                    <a:pt x="184" y="0"/>
                    <a:pt x="173" y="4"/>
                  </a:cubicBezTo>
                  <a:cubicBezTo>
                    <a:pt x="75" y="41"/>
                    <a:pt x="35" y="119"/>
                    <a:pt x="1" y="206"/>
                  </a:cubicBezTo>
                  <a:cubicBezTo>
                    <a:pt x="8" y="202"/>
                    <a:pt x="20" y="194"/>
                    <a:pt x="30" y="187"/>
                  </a:cubicBezTo>
                  <a:cubicBezTo>
                    <a:pt x="39" y="183"/>
                    <a:pt x="46" y="180"/>
                    <a:pt x="53" y="180"/>
                  </a:cubicBezTo>
                  <a:cubicBezTo>
                    <a:pt x="61" y="180"/>
                    <a:pt x="65" y="183"/>
                    <a:pt x="72" y="187"/>
                  </a:cubicBezTo>
                  <a:cubicBezTo>
                    <a:pt x="91" y="213"/>
                    <a:pt x="109" y="224"/>
                    <a:pt x="128" y="224"/>
                  </a:cubicBezTo>
                  <a:cubicBezTo>
                    <a:pt x="151" y="224"/>
                    <a:pt x="173" y="209"/>
                    <a:pt x="196" y="190"/>
                  </a:cubicBezTo>
                  <a:cubicBezTo>
                    <a:pt x="199" y="187"/>
                    <a:pt x="206" y="183"/>
                    <a:pt x="210" y="180"/>
                  </a:cubicBezTo>
                  <a:lnTo>
                    <a:pt x="210" y="202"/>
                  </a:lnTo>
                  <a:cubicBezTo>
                    <a:pt x="210" y="224"/>
                    <a:pt x="210" y="243"/>
                    <a:pt x="214" y="258"/>
                  </a:cubicBezTo>
                  <a:cubicBezTo>
                    <a:pt x="218" y="280"/>
                    <a:pt x="225" y="299"/>
                    <a:pt x="232" y="321"/>
                  </a:cubicBezTo>
                  <a:cubicBezTo>
                    <a:pt x="282" y="318"/>
                    <a:pt x="266" y="266"/>
                    <a:pt x="292" y="247"/>
                  </a:cubicBezTo>
                  <a:cubicBezTo>
                    <a:pt x="296" y="228"/>
                    <a:pt x="315" y="221"/>
                    <a:pt x="330" y="206"/>
                  </a:cubicBezTo>
                  <a:cubicBezTo>
                    <a:pt x="341" y="198"/>
                    <a:pt x="356" y="190"/>
                    <a:pt x="356" y="171"/>
                  </a:cubicBezTo>
                  <a:cubicBezTo>
                    <a:pt x="240" y="149"/>
                    <a:pt x="240" y="149"/>
                    <a:pt x="255" y="41"/>
                  </a:cubicBezTo>
                  <a:cubicBezTo>
                    <a:pt x="240" y="23"/>
                    <a:pt x="229" y="0"/>
                    <a:pt x="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11"/>
            <p:cNvSpPr/>
            <p:nvPr/>
          </p:nvSpPr>
          <p:spPr>
            <a:xfrm>
              <a:off x="-2384774" y="-1006379"/>
              <a:ext cx="9837" cy="11985"/>
            </a:xfrm>
            <a:custGeom>
              <a:avLst/>
              <a:gdLst/>
              <a:ahLst/>
              <a:cxnLst/>
              <a:rect l="l" t="t" r="r" b="b"/>
              <a:pathLst>
                <a:path w="206" h="251" extrusionOk="0">
                  <a:moveTo>
                    <a:pt x="15" y="0"/>
                  </a:moveTo>
                  <a:cubicBezTo>
                    <a:pt x="0" y="108"/>
                    <a:pt x="0" y="108"/>
                    <a:pt x="116" y="130"/>
                  </a:cubicBezTo>
                  <a:cubicBezTo>
                    <a:pt x="116" y="149"/>
                    <a:pt x="101" y="157"/>
                    <a:pt x="90" y="165"/>
                  </a:cubicBezTo>
                  <a:cubicBezTo>
                    <a:pt x="75" y="180"/>
                    <a:pt x="56" y="187"/>
                    <a:pt x="52" y="206"/>
                  </a:cubicBezTo>
                  <a:cubicBezTo>
                    <a:pt x="56" y="220"/>
                    <a:pt x="60" y="235"/>
                    <a:pt x="64" y="251"/>
                  </a:cubicBezTo>
                  <a:cubicBezTo>
                    <a:pt x="206" y="161"/>
                    <a:pt x="206" y="161"/>
                    <a:pt x="165" y="45"/>
                  </a:cubicBezTo>
                  <a:cubicBezTo>
                    <a:pt x="123" y="18"/>
                    <a:pt x="82"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11"/>
            <p:cNvSpPr/>
            <p:nvPr/>
          </p:nvSpPr>
          <p:spPr>
            <a:xfrm>
              <a:off x="-2396234" y="-988760"/>
              <a:ext cx="14898" cy="5778"/>
            </a:xfrm>
            <a:custGeom>
              <a:avLst/>
              <a:gdLst/>
              <a:ahLst/>
              <a:cxnLst/>
              <a:rect l="l" t="t" r="r" b="b"/>
              <a:pathLst>
                <a:path w="312" h="121" extrusionOk="0">
                  <a:moveTo>
                    <a:pt x="61" y="1"/>
                  </a:moveTo>
                  <a:cubicBezTo>
                    <a:pt x="39" y="1"/>
                    <a:pt x="20" y="20"/>
                    <a:pt x="1" y="35"/>
                  </a:cubicBezTo>
                  <a:cubicBezTo>
                    <a:pt x="16" y="61"/>
                    <a:pt x="83" y="39"/>
                    <a:pt x="65" y="98"/>
                  </a:cubicBezTo>
                  <a:cubicBezTo>
                    <a:pt x="65" y="106"/>
                    <a:pt x="80" y="120"/>
                    <a:pt x="91" y="120"/>
                  </a:cubicBezTo>
                  <a:lnTo>
                    <a:pt x="98" y="120"/>
                  </a:lnTo>
                  <a:cubicBezTo>
                    <a:pt x="161" y="75"/>
                    <a:pt x="255" y="113"/>
                    <a:pt x="311" y="49"/>
                  </a:cubicBezTo>
                  <a:lnTo>
                    <a:pt x="285" y="49"/>
                  </a:lnTo>
                  <a:cubicBezTo>
                    <a:pt x="266" y="53"/>
                    <a:pt x="248" y="61"/>
                    <a:pt x="225" y="61"/>
                  </a:cubicBezTo>
                  <a:cubicBezTo>
                    <a:pt x="214" y="61"/>
                    <a:pt x="203" y="57"/>
                    <a:pt x="192" y="46"/>
                  </a:cubicBezTo>
                  <a:lnTo>
                    <a:pt x="169" y="46"/>
                  </a:lnTo>
                  <a:cubicBezTo>
                    <a:pt x="139" y="46"/>
                    <a:pt x="117" y="39"/>
                    <a:pt x="98" y="20"/>
                  </a:cubicBezTo>
                  <a:cubicBezTo>
                    <a:pt x="83" y="8"/>
                    <a:pt x="72"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11"/>
            <p:cNvSpPr/>
            <p:nvPr/>
          </p:nvSpPr>
          <p:spPr>
            <a:xfrm>
              <a:off x="-2398192" y="-994585"/>
              <a:ext cx="9693" cy="5396"/>
            </a:xfrm>
            <a:custGeom>
              <a:avLst/>
              <a:gdLst/>
              <a:ahLst/>
              <a:cxnLst/>
              <a:rect l="l" t="t" r="r" b="b"/>
              <a:pathLst>
                <a:path w="203" h="113" extrusionOk="0">
                  <a:moveTo>
                    <a:pt x="161" y="0"/>
                  </a:moveTo>
                  <a:cubicBezTo>
                    <a:pt x="154" y="0"/>
                    <a:pt x="147" y="0"/>
                    <a:pt x="135" y="7"/>
                  </a:cubicBezTo>
                  <a:cubicBezTo>
                    <a:pt x="90" y="26"/>
                    <a:pt x="45" y="49"/>
                    <a:pt x="1" y="67"/>
                  </a:cubicBezTo>
                  <a:cubicBezTo>
                    <a:pt x="12" y="82"/>
                    <a:pt x="23" y="97"/>
                    <a:pt x="35" y="112"/>
                  </a:cubicBezTo>
                  <a:lnTo>
                    <a:pt x="38" y="112"/>
                  </a:lnTo>
                  <a:cubicBezTo>
                    <a:pt x="57" y="112"/>
                    <a:pt x="71" y="101"/>
                    <a:pt x="87" y="93"/>
                  </a:cubicBezTo>
                  <a:cubicBezTo>
                    <a:pt x="102" y="85"/>
                    <a:pt x="116" y="75"/>
                    <a:pt x="135" y="75"/>
                  </a:cubicBezTo>
                  <a:cubicBezTo>
                    <a:pt x="143" y="75"/>
                    <a:pt x="147" y="75"/>
                    <a:pt x="154" y="78"/>
                  </a:cubicBezTo>
                  <a:lnTo>
                    <a:pt x="166" y="78"/>
                  </a:lnTo>
                  <a:cubicBezTo>
                    <a:pt x="192" y="78"/>
                    <a:pt x="202" y="56"/>
                    <a:pt x="199" y="30"/>
                  </a:cubicBezTo>
                  <a:cubicBezTo>
                    <a:pt x="195" y="11"/>
                    <a:pt x="180"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11"/>
            <p:cNvSpPr/>
            <p:nvPr/>
          </p:nvSpPr>
          <p:spPr>
            <a:xfrm>
              <a:off x="-2568994" y="-845939"/>
              <a:ext cx="4488" cy="6685"/>
            </a:xfrm>
            <a:custGeom>
              <a:avLst/>
              <a:gdLst/>
              <a:ahLst/>
              <a:cxnLst/>
              <a:rect l="l" t="t" r="r" b="b"/>
              <a:pathLst>
                <a:path w="94" h="140" extrusionOk="0">
                  <a:moveTo>
                    <a:pt x="64" y="0"/>
                  </a:moveTo>
                  <a:cubicBezTo>
                    <a:pt x="60" y="5"/>
                    <a:pt x="53" y="5"/>
                    <a:pt x="45" y="5"/>
                  </a:cubicBezTo>
                  <a:cubicBezTo>
                    <a:pt x="1" y="76"/>
                    <a:pt x="11" y="109"/>
                    <a:pt x="94" y="139"/>
                  </a:cubicBezTo>
                  <a:cubicBezTo>
                    <a:pt x="82" y="90"/>
                    <a:pt x="56" y="5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11"/>
            <p:cNvSpPr/>
            <p:nvPr/>
          </p:nvSpPr>
          <p:spPr>
            <a:xfrm>
              <a:off x="-2330721" y="-832904"/>
              <a:ext cx="13609" cy="8977"/>
            </a:xfrm>
            <a:custGeom>
              <a:avLst/>
              <a:gdLst/>
              <a:ahLst/>
              <a:cxnLst/>
              <a:rect l="l" t="t" r="r" b="b"/>
              <a:pathLst>
                <a:path w="285" h="188" extrusionOk="0">
                  <a:moveTo>
                    <a:pt x="121" y="1"/>
                  </a:moveTo>
                  <a:cubicBezTo>
                    <a:pt x="98" y="1"/>
                    <a:pt x="71" y="15"/>
                    <a:pt x="23" y="46"/>
                  </a:cubicBezTo>
                  <a:cubicBezTo>
                    <a:pt x="16" y="53"/>
                    <a:pt x="9" y="53"/>
                    <a:pt x="1" y="56"/>
                  </a:cubicBezTo>
                  <a:cubicBezTo>
                    <a:pt x="4" y="72"/>
                    <a:pt x="4" y="86"/>
                    <a:pt x="12" y="101"/>
                  </a:cubicBezTo>
                  <a:cubicBezTo>
                    <a:pt x="38" y="153"/>
                    <a:pt x="90" y="187"/>
                    <a:pt x="150" y="187"/>
                  </a:cubicBezTo>
                  <a:cubicBezTo>
                    <a:pt x="169" y="187"/>
                    <a:pt x="188" y="184"/>
                    <a:pt x="210" y="172"/>
                  </a:cubicBezTo>
                  <a:cubicBezTo>
                    <a:pt x="285" y="143"/>
                    <a:pt x="202" y="98"/>
                    <a:pt x="214" y="60"/>
                  </a:cubicBezTo>
                  <a:cubicBezTo>
                    <a:pt x="169" y="19"/>
                    <a:pt x="147"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11"/>
            <p:cNvSpPr/>
            <p:nvPr/>
          </p:nvSpPr>
          <p:spPr>
            <a:xfrm>
              <a:off x="-2575392" y="-984271"/>
              <a:ext cx="8404" cy="8070"/>
            </a:xfrm>
            <a:custGeom>
              <a:avLst/>
              <a:gdLst/>
              <a:ahLst/>
              <a:cxnLst/>
              <a:rect l="l" t="t" r="r" b="b"/>
              <a:pathLst>
                <a:path w="176" h="169" extrusionOk="0">
                  <a:moveTo>
                    <a:pt x="30" y="0"/>
                  </a:moveTo>
                  <a:cubicBezTo>
                    <a:pt x="0" y="19"/>
                    <a:pt x="30" y="60"/>
                    <a:pt x="0" y="79"/>
                  </a:cubicBezTo>
                  <a:cubicBezTo>
                    <a:pt x="64" y="86"/>
                    <a:pt x="97" y="154"/>
                    <a:pt x="157" y="169"/>
                  </a:cubicBezTo>
                  <a:cubicBezTo>
                    <a:pt x="176" y="105"/>
                    <a:pt x="90" y="76"/>
                    <a:pt x="104" y="12"/>
                  </a:cubicBezTo>
                  <a:lnTo>
                    <a:pt x="93" y="12"/>
                  </a:lnTo>
                  <a:cubicBezTo>
                    <a:pt x="86" y="8"/>
                    <a:pt x="82" y="8"/>
                    <a:pt x="78" y="8"/>
                  </a:cubicBezTo>
                  <a:cubicBezTo>
                    <a:pt x="71" y="8"/>
                    <a:pt x="67" y="12"/>
                    <a:pt x="56" y="19"/>
                  </a:cubicBezTo>
                  <a:cubicBezTo>
                    <a:pt x="52" y="26"/>
                    <a:pt x="45" y="31"/>
                    <a:pt x="45" y="31"/>
                  </a:cubicBezTo>
                  <a:cubicBezTo>
                    <a:pt x="33" y="31"/>
                    <a:pt x="37"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11"/>
            <p:cNvSpPr/>
            <p:nvPr/>
          </p:nvSpPr>
          <p:spPr>
            <a:xfrm>
              <a:off x="-2571524" y="-987088"/>
              <a:ext cx="6685" cy="6637"/>
            </a:xfrm>
            <a:custGeom>
              <a:avLst/>
              <a:gdLst/>
              <a:ahLst/>
              <a:cxnLst/>
              <a:rect l="l" t="t" r="r" b="b"/>
              <a:pathLst>
                <a:path w="140" h="139" extrusionOk="0">
                  <a:moveTo>
                    <a:pt x="50" y="0"/>
                  </a:moveTo>
                  <a:cubicBezTo>
                    <a:pt x="1" y="4"/>
                    <a:pt x="42" y="52"/>
                    <a:pt x="23" y="71"/>
                  </a:cubicBezTo>
                  <a:cubicBezTo>
                    <a:pt x="64" y="71"/>
                    <a:pt x="72" y="119"/>
                    <a:pt x="98" y="138"/>
                  </a:cubicBezTo>
                  <a:cubicBezTo>
                    <a:pt x="140" y="101"/>
                    <a:pt x="102" y="78"/>
                    <a:pt x="95" y="56"/>
                  </a:cubicBezTo>
                  <a:cubicBezTo>
                    <a:pt x="83" y="33"/>
                    <a:pt x="87"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11"/>
            <p:cNvSpPr/>
            <p:nvPr/>
          </p:nvSpPr>
          <p:spPr>
            <a:xfrm>
              <a:off x="-2569901" y="-976249"/>
              <a:ext cx="4011" cy="4345"/>
            </a:xfrm>
            <a:custGeom>
              <a:avLst/>
              <a:gdLst/>
              <a:ahLst/>
              <a:cxnLst/>
              <a:rect l="l" t="t" r="r" b="b"/>
              <a:pathLst>
                <a:path w="84" h="91" extrusionOk="0">
                  <a:moveTo>
                    <a:pt x="42" y="1"/>
                  </a:moveTo>
                  <a:cubicBezTo>
                    <a:pt x="27" y="23"/>
                    <a:pt x="1" y="46"/>
                    <a:pt x="30" y="75"/>
                  </a:cubicBezTo>
                  <a:cubicBezTo>
                    <a:pt x="38" y="87"/>
                    <a:pt x="49" y="91"/>
                    <a:pt x="61" y="91"/>
                  </a:cubicBezTo>
                  <a:cubicBezTo>
                    <a:pt x="68" y="91"/>
                    <a:pt x="75" y="87"/>
                    <a:pt x="83" y="87"/>
                  </a:cubicBezTo>
                  <a:cubicBezTo>
                    <a:pt x="72" y="57"/>
                    <a:pt x="83" y="15"/>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11"/>
            <p:cNvSpPr/>
            <p:nvPr/>
          </p:nvSpPr>
          <p:spPr>
            <a:xfrm>
              <a:off x="-2576490" y="-980499"/>
              <a:ext cx="8643" cy="7879"/>
            </a:xfrm>
            <a:custGeom>
              <a:avLst/>
              <a:gdLst/>
              <a:ahLst/>
              <a:cxnLst/>
              <a:rect l="l" t="t" r="r" b="b"/>
              <a:pathLst>
                <a:path w="181" h="165" extrusionOk="0">
                  <a:moveTo>
                    <a:pt x="11" y="0"/>
                  </a:moveTo>
                  <a:lnTo>
                    <a:pt x="1" y="4"/>
                  </a:lnTo>
                  <a:cubicBezTo>
                    <a:pt x="8" y="131"/>
                    <a:pt x="15" y="138"/>
                    <a:pt x="146" y="164"/>
                  </a:cubicBezTo>
                  <a:lnTo>
                    <a:pt x="168" y="164"/>
                  </a:lnTo>
                  <a:cubicBezTo>
                    <a:pt x="139" y="135"/>
                    <a:pt x="165" y="112"/>
                    <a:pt x="180" y="90"/>
                  </a:cubicBezTo>
                  <a:cubicBezTo>
                    <a:pt x="120" y="75"/>
                    <a:pt x="87"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11"/>
            <p:cNvSpPr/>
            <p:nvPr/>
          </p:nvSpPr>
          <p:spPr>
            <a:xfrm>
              <a:off x="-2486338" y="-893785"/>
              <a:ext cx="8452" cy="7019"/>
            </a:xfrm>
            <a:custGeom>
              <a:avLst/>
              <a:gdLst/>
              <a:ahLst/>
              <a:cxnLst/>
              <a:rect l="l" t="t" r="r" b="b"/>
              <a:pathLst>
                <a:path w="177" h="147" extrusionOk="0">
                  <a:moveTo>
                    <a:pt x="142" y="1"/>
                  </a:moveTo>
                  <a:cubicBezTo>
                    <a:pt x="56" y="1"/>
                    <a:pt x="0" y="31"/>
                    <a:pt x="7" y="79"/>
                  </a:cubicBezTo>
                  <a:cubicBezTo>
                    <a:pt x="19" y="146"/>
                    <a:pt x="78" y="143"/>
                    <a:pt x="131" y="146"/>
                  </a:cubicBezTo>
                  <a:cubicBezTo>
                    <a:pt x="176" y="101"/>
                    <a:pt x="168" y="5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11"/>
            <p:cNvSpPr/>
            <p:nvPr/>
          </p:nvSpPr>
          <p:spPr>
            <a:xfrm>
              <a:off x="-2408172" y="-1135113"/>
              <a:ext cx="3772" cy="3629"/>
            </a:xfrm>
            <a:custGeom>
              <a:avLst/>
              <a:gdLst/>
              <a:ahLst/>
              <a:cxnLst/>
              <a:rect l="l" t="t" r="r" b="b"/>
              <a:pathLst>
                <a:path w="79" h="76" extrusionOk="0">
                  <a:moveTo>
                    <a:pt x="23" y="0"/>
                  </a:moveTo>
                  <a:cubicBezTo>
                    <a:pt x="16" y="8"/>
                    <a:pt x="8" y="19"/>
                    <a:pt x="4" y="27"/>
                  </a:cubicBezTo>
                  <a:lnTo>
                    <a:pt x="4" y="34"/>
                  </a:lnTo>
                  <a:cubicBezTo>
                    <a:pt x="1" y="68"/>
                    <a:pt x="8" y="76"/>
                    <a:pt x="19" y="76"/>
                  </a:cubicBezTo>
                  <a:cubicBezTo>
                    <a:pt x="27" y="76"/>
                    <a:pt x="34" y="72"/>
                    <a:pt x="45" y="68"/>
                  </a:cubicBezTo>
                  <a:cubicBezTo>
                    <a:pt x="56" y="64"/>
                    <a:pt x="64" y="61"/>
                    <a:pt x="71" y="61"/>
                  </a:cubicBezTo>
                  <a:lnTo>
                    <a:pt x="79" y="61"/>
                  </a:lnTo>
                  <a:cubicBezTo>
                    <a:pt x="75" y="27"/>
                    <a:pt x="53"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11"/>
            <p:cNvSpPr/>
            <p:nvPr/>
          </p:nvSpPr>
          <p:spPr>
            <a:xfrm>
              <a:off x="-2350490" y="-1189023"/>
              <a:ext cx="4297" cy="3438"/>
            </a:xfrm>
            <a:custGeom>
              <a:avLst/>
              <a:gdLst/>
              <a:ahLst/>
              <a:cxnLst/>
              <a:rect l="l" t="t" r="r" b="b"/>
              <a:pathLst>
                <a:path w="90" h="72" extrusionOk="0">
                  <a:moveTo>
                    <a:pt x="41" y="1"/>
                  </a:moveTo>
                  <a:cubicBezTo>
                    <a:pt x="23" y="23"/>
                    <a:pt x="0" y="49"/>
                    <a:pt x="30" y="68"/>
                  </a:cubicBezTo>
                  <a:cubicBezTo>
                    <a:pt x="33" y="72"/>
                    <a:pt x="41" y="72"/>
                    <a:pt x="45" y="72"/>
                  </a:cubicBezTo>
                  <a:cubicBezTo>
                    <a:pt x="64" y="72"/>
                    <a:pt x="71" y="38"/>
                    <a:pt x="82" y="23"/>
                  </a:cubicBezTo>
                  <a:cubicBezTo>
                    <a:pt x="86" y="20"/>
                    <a:pt x="90" y="20"/>
                    <a:pt x="90" y="16"/>
                  </a:cubicBezTo>
                  <a:cubicBezTo>
                    <a:pt x="82" y="4"/>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11"/>
            <p:cNvSpPr/>
            <p:nvPr/>
          </p:nvSpPr>
          <p:spPr>
            <a:xfrm>
              <a:off x="-2163453" y="-1217196"/>
              <a:ext cx="3772" cy="6303"/>
            </a:xfrm>
            <a:custGeom>
              <a:avLst/>
              <a:gdLst/>
              <a:ahLst/>
              <a:cxnLst/>
              <a:rect l="l" t="t" r="r" b="b"/>
              <a:pathLst>
                <a:path w="79" h="132" extrusionOk="0">
                  <a:moveTo>
                    <a:pt x="41" y="0"/>
                  </a:moveTo>
                  <a:cubicBezTo>
                    <a:pt x="12" y="26"/>
                    <a:pt x="34" y="56"/>
                    <a:pt x="22" y="82"/>
                  </a:cubicBezTo>
                  <a:cubicBezTo>
                    <a:pt x="0" y="127"/>
                    <a:pt x="27" y="131"/>
                    <a:pt x="53" y="131"/>
                  </a:cubicBezTo>
                  <a:lnTo>
                    <a:pt x="79" y="131"/>
                  </a:lnTo>
                  <a:cubicBezTo>
                    <a:pt x="64" y="90"/>
                    <a:pt x="67" y="45"/>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11"/>
            <p:cNvSpPr/>
            <p:nvPr/>
          </p:nvSpPr>
          <p:spPr>
            <a:xfrm>
              <a:off x="-2168276" y="-1223642"/>
              <a:ext cx="4345" cy="4154"/>
            </a:xfrm>
            <a:custGeom>
              <a:avLst/>
              <a:gdLst/>
              <a:ahLst/>
              <a:cxnLst/>
              <a:rect l="l" t="t" r="r" b="b"/>
              <a:pathLst>
                <a:path w="91" h="87" extrusionOk="0">
                  <a:moveTo>
                    <a:pt x="79" y="1"/>
                  </a:moveTo>
                  <a:lnTo>
                    <a:pt x="79" y="1"/>
                  </a:lnTo>
                  <a:cubicBezTo>
                    <a:pt x="38" y="8"/>
                    <a:pt x="1" y="20"/>
                    <a:pt x="23" y="87"/>
                  </a:cubicBezTo>
                  <a:cubicBezTo>
                    <a:pt x="49" y="56"/>
                    <a:pt x="90" y="46"/>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11"/>
            <p:cNvSpPr/>
            <p:nvPr/>
          </p:nvSpPr>
          <p:spPr>
            <a:xfrm>
              <a:off x="-2320025" y="-869862"/>
              <a:ext cx="12558" cy="12367"/>
            </a:xfrm>
            <a:custGeom>
              <a:avLst/>
              <a:gdLst/>
              <a:ahLst/>
              <a:cxnLst/>
              <a:rect l="l" t="t" r="r" b="b"/>
              <a:pathLst>
                <a:path w="263" h="259" extrusionOk="0">
                  <a:moveTo>
                    <a:pt x="166" y="1"/>
                  </a:moveTo>
                  <a:cubicBezTo>
                    <a:pt x="83" y="8"/>
                    <a:pt x="46" y="71"/>
                    <a:pt x="1" y="124"/>
                  </a:cubicBezTo>
                  <a:cubicBezTo>
                    <a:pt x="1" y="240"/>
                    <a:pt x="87" y="247"/>
                    <a:pt x="166" y="259"/>
                  </a:cubicBezTo>
                  <a:cubicBezTo>
                    <a:pt x="263" y="169"/>
                    <a:pt x="263" y="94"/>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11"/>
            <p:cNvSpPr/>
            <p:nvPr/>
          </p:nvSpPr>
          <p:spPr>
            <a:xfrm>
              <a:off x="-2551517" y="-940389"/>
              <a:ext cx="9168" cy="9359"/>
            </a:xfrm>
            <a:custGeom>
              <a:avLst/>
              <a:gdLst/>
              <a:ahLst/>
              <a:cxnLst/>
              <a:rect l="l" t="t" r="r" b="b"/>
              <a:pathLst>
                <a:path w="192" h="196" extrusionOk="0">
                  <a:moveTo>
                    <a:pt x="68" y="1"/>
                  </a:moveTo>
                  <a:cubicBezTo>
                    <a:pt x="35" y="1"/>
                    <a:pt x="27" y="54"/>
                    <a:pt x="1" y="57"/>
                  </a:cubicBezTo>
                  <a:cubicBezTo>
                    <a:pt x="1" y="83"/>
                    <a:pt x="23" y="102"/>
                    <a:pt x="35" y="121"/>
                  </a:cubicBezTo>
                  <a:lnTo>
                    <a:pt x="53" y="121"/>
                  </a:lnTo>
                  <a:cubicBezTo>
                    <a:pt x="80" y="121"/>
                    <a:pt x="98" y="132"/>
                    <a:pt x="113" y="154"/>
                  </a:cubicBezTo>
                  <a:cubicBezTo>
                    <a:pt x="113" y="170"/>
                    <a:pt x="94" y="188"/>
                    <a:pt x="113" y="196"/>
                  </a:cubicBezTo>
                  <a:lnTo>
                    <a:pt x="120" y="196"/>
                  </a:lnTo>
                  <a:cubicBezTo>
                    <a:pt x="135" y="196"/>
                    <a:pt x="147" y="173"/>
                    <a:pt x="161" y="170"/>
                  </a:cubicBezTo>
                  <a:cubicBezTo>
                    <a:pt x="192" y="99"/>
                    <a:pt x="161" y="57"/>
                    <a:pt x="102" y="16"/>
                  </a:cubicBezTo>
                  <a:cubicBezTo>
                    <a:pt x="9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11"/>
            <p:cNvSpPr/>
            <p:nvPr/>
          </p:nvSpPr>
          <p:spPr>
            <a:xfrm>
              <a:off x="-2554000" y="-937667"/>
              <a:ext cx="4154" cy="4680"/>
            </a:xfrm>
            <a:custGeom>
              <a:avLst/>
              <a:gdLst/>
              <a:ahLst/>
              <a:cxnLst/>
              <a:rect l="l" t="t" r="r" b="b"/>
              <a:pathLst>
                <a:path w="87" h="98" extrusionOk="0">
                  <a:moveTo>
                    <a:pt x="53" y="0"/>
                  </a:moveTo>
                  <a:cubicBezTo>
                    <a:pt x="34" y="26"/>
                    <a:pt x="19" y="52"/>
                    <a:pt x="1" y="82"/>
                  </a:cubicBezTo>
                  <a:cubicBezTo>
                    <a:pt x="15" y="94"/>
                    <a:pt x="30" y="97"/>
                    <a:pt x="42" y="97"/>
                  </a:cubicBezTo>
                  <a:cubicBezTo>
                    <a:pt x="60" y="97"/>
                    <a:pt x="75" y="87"/>
                    <a:pt x="87" y="64"/>
                  </a:cubicBezTo>
                  <a:cubicBezTo>
                    <a:pt x="75" y="45"/>
                    <a:pt x="53" y="26"/>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11"/>
            <p:cNvSpPr/>
            <p:nvPr/>
          </p:nvSpPr>
          <p:spPr>
            <a:xfrm>
              <a:off x="-2361759" y="-895552"/>
              <a:ext cx="4488" cy="4298"/>
            </a:xfrm>
            <a:custGeom>
              <a:avLst/>
              <a:gdLst/>
              <a:ahLst/>
              <a:cxnLst/>
              <a:rect l="l" t="t" r="r" b="b"/>
              <a:pathLst>
                <a:path w="94" h="90" extrusionOk="0">
                  <a:moveTo>
                    <a:pt x="67" y="0"/>
                  </a:moveTo>
                  <a:cubicBezTo>
                    <a:pt x="64" y="0"/>
                    <a:pt x="60" y="4"/>
                    <a:pt x="57" y="4"/>
                  </a:cubicBezTo>
                  <a:cubicBezTo>
                    <a:pt x="23" y="7"/>
                    <a:pt x="0" y="30"/>
                    <a:pt x="0" y="68"/>
                  </a:cubicBezTo>
                  <a:cubicBezTo>
                    <a:pt x="0" y="86"/>
                    <a:pt x="8" y="90"/>
                    <a:pt x="19" y="90"/>
                  </a:cubicBezTo>
                  <a:cubicBezTo>
                    <a:pt x="23" y="90"/>
                    <a:pt x="26" y="90"/>
                    <a:pt x="31" y="86"/>
                  </a:cubicBezTo>
                  <a:cubicBezTo>
                    <a:pt x="38" y="86"/>
                    <a:pt x="41" y="86"/>
                    <a:pt x="49" y="83"/>
                  </a:cubicBezTo>
                  <a:cubicBezTo>
                    <a:pt x="71" y="75"/>
                    <a:pt x="86" y="60"/>
                    <a:pt x="90" y="30"/>
                  </a:cubicBezTo>
                  <a:cubicBezTo>
                    <a:pt x="93"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11"/>
            <p:cNvSpPr/>
            <p:nvPr/>
          </p:nvSpPr>
          <p:spPr>
            <a:xfrm>
              <a:off x="-2441215" y="-1145809"/>
              <a:ext cx="4345" cy="5396"/>
            </a:xfrm>
            <a:custGeom>
              <a:avLst/>
              <a:gdLst/>
              <a:ahLst/>
              <a:cxnLst/>
              <a:rect l="l" t="t" r="r" b="b"/>
              <a:pathLst>
                <a:path w="91" h="113" extrusionOk="0">
                  <a:moveTo>
                    <a:pt x="35" y="0"/>
                  </a:moveTo>
                  <a:cubicBezTo>
                    <a:pt x="12" y="34"/>
                    <a:pt x="1" y="72"/>
                    <a:pt x="23" y="109"/>
                  </a:cubicBezTo>
                  <a:cubicBezTo>
                    <a:pt x="27" y="112"/>
                    <a:pt x="30" y="112"/>
                    <a:pt x="35" y="112"/>
                  </a:cubicBezTo>
                  <a:cubicBezTo>
                    <a:pt x="42" y="112"/>
                    <a:pt x="53" y="109"/>
                    <a:pt x="53" y="105"/>
                  </a:cubicBezTo>
                  <a:cubicBezTo>
                    <a:pt x="91" y="64"/>
                    <a:pt x="57" y="3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11"/>
            <p:cNvSpPr/>
            <p:nvPr/>
          </p:nvSpPr>
          <p:spPr>
            <a:xfrm>
              <a:off x="-2231449" y="-868955"/>
              <a:ext cx="9311" cy="12319"/>
            </a:xfrm>
            <a:custGeom>
              <a:avLst/>
              <a:gdLst/>
              <a:ahLst/>
              <a:cxnLst/>
              <a:rect l="l" t="t" r="r" b="b"/>
              <a:pathLst>
                <a:path w="195" h="258" extrusionOk="0">
                  <a:moveTo>
                    <a:pt x="86" y="0"/>
                  </a:moveTo>
                  <a:cubicBezTo>
                    <a:pt x="42" y="0"/>
                    <a:pt x="11" y="16"/>
                    <a:pt x="0" y="61"/>
                  </a:cubicBezTo>
                  <a:cubicBezTo>
                    <a:pt x="16" y="139"/>
                    <a:pt x="16" y="225"/>
                    <a:pt x="112" y="258"/>
                  </a:cubicBezTo>
                  <a:cubicBezTo>
                    <a:pt x="120" y="254"/>
                    <a:pt x="123" y="254"/>
                    <a:pt x="131" y="251"/>
                  </a:cubicBezTo>
                  <a:cubicBezTo>
                    <a:pt x="120" y="221"/>
                    <a:pt x="109" y="187"/>
                    <a:pt x="94" y="146"/>
                  </a:cubicBezTo>
                  <a:lnTo>
                    <a:pt x="123" y="146"/>
                  </a:lnTo>
                  <a:cubicBezTo>
                    <a:pt x="168" y="146"/>
                    <a:pt x="187" y="116"/>
                    <a:pt x="195" y="71"/>
                  </a:cubicBezTo>
                  <a:cubicBezTo>
                    <a:pt x="195" y="64"/>
                    <a:pt x="190" y="61"/>
                    <a:pt x="190" y="52"/>
                  </a:cubicBezTo>
                  <a:cubicBezTo>
                    <a:pt x="164" y="71"/>
                    <a:pt x="138" y="90"/>
                    <a:pt x="105" y="97"/>
                  </a:cubicBezTo>
                  <a:cubicBezTo>
                    <a:pt x="101" y="97"/>
                    <a:pt x="101" y="101"/>
                    <a:pt x="101" y="101"/>
                  </a:cubicBezTo>
                  <a:lnTo>
                    <a:pt x="101" y="97"/>
                  </a:lnTo>
                  <a:cubicBezTo>
                    <a:pt x="97" y="101"/>
                    <a:pt x="94" y="101"/>
                    <a:pt x="86" y="101"/>
                  </a:cubicBezTo>
                  <a:cubicBezTo>
                    <a:pt x="83" y="68"/>
                    <a:pt x="97" y="3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11"/>
            <p:cNvSpPr/>
            <p:nvPr/>
          </p:nvSpPr>
          <p:spPr>
            <a:xfrm>
              <a:off x="-2236463" y="-866090"/>
              <a:ext cx="10410" cy="11269"/>
            </a:xfrm>
            <a:custGeom>
              <a:avLst/>
              <a:gdLst/>
              <a:ahLst/>
              <a:cxnLst/>
              <a:rect l="l" t="t" r="r" b="b"/>
              <a:pathLst>
                <a:path w="218" h="236" extrusionOk="0">
                  <a:moveTo>
                    <a:pt x="105" y="1"/>
                  </a:moveTo>
                  <a:cubicBezTo>
                    <a:pt x="90" y="82"/>
                    <a:pt x="0" y="168"/>
                    <a:pt x="128" y="236"/>
                  </a:cubicBezTo>
                  <a:cubicBezTo>
                    <a:pt x="157" y="228"/>
                    <a:pt x="199" y="236"/>
                    <a:pt x="217" y="198"/>
                  </a:cubicBezTo>
                  <a:cubicBezTo>
                    <a:pt x="121" y="165"/>
                    <a:pt x="121" y="79"/>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11"/>
            <p:cNvSpPr/>
            <p:nvPr/>
          </p:nvSpPr>
          <p:spPr>
            <a:xfrm>
              <a:off x="-2227008" y="-865565"/>
              <a:ext cx="6828" cy="8595"/>
            </a:xfrm>
            <a:custGeom>
              <a:avLst/>
              <a:gdLst/>
              <a:ahLst/>
              <a:cxnLst/>
              <a:rect l="l" t="t" r="r" b="b"/>
              <a:pathLst>
                <a:path w="143" h="180" extrusionOk="0">
                  <a:moveTo>
                    <a:pt x="102" y="0"/>
                  </a:moveTo>
                  <a:cubicBezTo>
                    <a:pt x="94" y="45"/>
                    <a:pt x="75" y="75"/>
                    <a:pt x="30" y="75"/>
                  </a:cubicBezTo>
                  <a:lnTo>
                    <a:pt x="1" y="75"/>
                  </a:lnTo>
                  <a:cubicBezTo>
                    <a:pt x="16" y="116"/>
                    <a:pt x="27" y="150"/>
                    <a:pt x="38" y="180"/>
                  </a:cubicBezTo>
                  <a:cubicBezTo>
                    <a:pt x="83" y="128"/>
                    <a:pt x="142"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11"/>
            <p:cNvSpPr/>
            <p:nvPr/>
          </p:nvSpPr>
          <p:spPr>
            <a:xfrm>
              <a:off x="-2227533" y="-869289"/>
              <a:ext cx="5205" cy="5157"/>
            </a:xfrm>
            <a:custGeom>
              <a:avLst/>
              <a:gdLst/>
              <a:ahLst/>
              <a:cxnLst/>
              <a:rect l="l" t="t" r="r" b="b"/>
              <a:pathLst>
                <a:path w="109" h="108" extrusionOk="0">
                  <a:moveTo>
                    <a:pt x="49" y="0"/>
                  </a:moveTo>
                  <a:cubicBezTo>
                    <a:pt x="34" y="0"/>
                    <a:pt x="19" y="4"/>
                    <a:pt x="4" y="7"/>
                  </a:cubicBezTo>
                  <a:cubicBezTo>
                    <a:pt x="15" y="37"/>
                    <a:pt x="1" y="75"/>
                    <a:pt x="4" y="108"/>
                  </a:cubicBezTo>
                  <a:cubicBezTo>
                    <a:pt x="12" y="108"/>
                    <a:pt x="15" y="108"/>
                    <a:pt x="19" y="104"/>
                  </a:cubicBezTo>
                  <a:lnTo>
                    <a:pt x="23" y="104"/>
                  </a:lnTo>
                  <a:cubicBezTo>
                    <a:pt x="56" y="97"/>
                    <a:pt x="82" y="78"/>
                    <a:pt x="108" y="59"/>
                  </a:cubicBezTo>
                  <a:cubicBezTo>
                    <a:pt x="101" y="11"/>
                    <a:pt x="79"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11"/>
            <p:cNvSpPr/>
            <p:nvPr/>
          </p:nvSpPr>
          <p:spPr>
            <a:xfrm>
              <a:off x="-2431378" y="-1133156"/>
              <a:ext cx="11317" cy="12224"/>
            </a:xfrm>
            <a:custGeom>
              <a:avLst/>
              <a:gdLst/>
              <a:ahLst/>
              <a:cxnLst/>
              <a:rect l="l" t="t" r="r" b="b"/>
              <a:pathLst>
                <a:path w="237" h="256" extrusionOk="0">
                  <a:moveTo>
                    <a:pt x="161" y="1"/>
                  </a:moveTo>
                  <a:cubicBezTo>
                    <a:pt x="154" y="20"/>
                    <a:pt x="143" y="27"/>
                    <a:pt x="131" y="27"/>
                  </a:cubicBezTo>
                  <a:cubicBezTo>
                    <a:pt x="124" y="27"/>
                    <a:pt x="112" y="23"/>
                    <a:pt x="105" y="20"/>
                  </a:cubicBezTo>
                  <a:cubicBezTo>
                    <a:pt x="94" y="16"/>
                    <a:pt x="86" y="12"/>
                    <a:pt x="76" y="12"/>
                  </a:cubicBezTo>
                  <a:cubicBezTo>
                    <a:pt x="68" y="12"/>
                    <a:pt x="60" y="16"/>
                    <a:pt x="53" y="23"/>
                  </a:cubicBezTo>
                  <a:cubicBezTo>
                    <a:pt x="68" y="35"/>
                    <a:pt x="79" y="46"/>
                    <a:pt x="105" y="68"/>
                  </a:cubicBezTo>
                  <a:cubicBezTo>
                    <a:pt x="49" y="76"/>
                    <a:pt x="23" y="109"/>
                    <a:pt x="0" y="150"/>
                  </a:cubicBezTo>
                  <a:cubicBezTo>
                    <a:pt x="4" y="199"/>
                    <a:pt x="64" y="206"/>
                    <a:pt x="68" y="255"/>
                  </a:cubicBezTo>
                  <a:cubicBezTo>
                    <a:pt x="76" y="255"/>
                    <a:pt x="83" y="251"/>
                    <a:pt x="90" y="251"/>
                  </a:cubicBezTo>
                  <a:cubicBezTo>
                    <a:pt x="86" y="225"/>
                    <a:pt x="71" y="203"/>
                    <a:pt x="83" y="177"/>
                  </a:cubicBezTo>
                  <a:cubicBezTo>
                    <a:pt x="90" y="173"/>
                    <a:pt x="98" y="169"/>
                    <a:pt x="102" y="169"/>
                  </a:cubicBezTo>
                  <a:cubicBezTo>
                    <a:pt x="112" y="169"/>
                    <a:pt x="128" y="173"/>
                    <a:pt x="138" y="177"/>
                  </a:cubicBezTo>
                  <a:cubicBezTo>
                    <a:pt x="150" y="184"/>
                    <a:pt x="161" y="188"/>
                    <a:pt x="173" y="188"/>
                  </a:cubicBezTo>
                  <a:cubicBezTo>
                    <a:pt x="191" y="188"/>
                    <a:pt x="206" y="177"/>
                    <a:pt x="210" y="135"/>
                  </a:cubicBezTo>
                  <a:cubicBezTo>
                    <a:pt x="173" y="94"/>
                    <a:pt x="173" y="94"/>
                    <a:pt x="214" y="72"/>
                  </a:cubicBezTo>
                  <a:cubicBezTo>
                    <a:pt x="228" y="61"/>
                    <a:pt x="236" y="46"/>
                    <a:pt x="221" y="35"/>
                  </a:cubicBezTo>
                  <a:cubicBezTo>
                    <a:pt x="202" y="20"/>
                    <a:pt x="180" y="12"/>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11"/>
            <p:cNvSpPr/>
            <p:nvPr/>
          </p:nvSpPr>
          <p:spPr>
            <a:xfrm>
              <a:off x="-2427988" y="-1126709"/>
              <a:ext cx="9502" cy="8070"/>
            </a:xfrm>
            <a:custGeom>
              <a:avLst/>
              <a:gdLst/>
              <a:ahLst/>
              <a:cxnLst/>
              <a:rect l="l" t="t" r="r" b="b"/>
              <a:pathLst>
                <a:path w="199" h="169" extrusionOk="0">
                  <a:moveTo>
                    <a:pt x="139" y="0"/>
                  </a:moveTo>
                  <a:cubicBezTo>
                    <a:pt x="135" y="42"/>
                    <a:pt x="120" y="53"/>
                    <a:pt x="102" y="53"/>
                  </a:cubicBezTo>
                  <a:cubicBezTo>
                    <a:pt x="90" y="53"/>
                    <a:pt x="79" y="49"/>
                    <a:pt x="67" y="42"/>
                  </a:cubicBezTo>
                  <a:cubicBezTo>
                    <a:pt x="57" y="38"/>
                    <a:pt x="41" y="34"/>
                    <a:pt x="31" y="34"/>
                  </a:cubicBezTo>
                  <a:cubicBezTo>
                    <a:pt x="27" y="34"/>
                    <a:pt x="19" y="38"/>
                    <a:pt x="12" y="42"/>
                  </a:cubicBezTo>
                  <a:cubicBezTo>
                    <a:pt x="0" y="68"/>
                    <a:pt x="15" y="90"/>
                    <a:pt x="19" y="116"/>
                  </a:cubicBezTo>
                  <a:cubicBezTo>
                    <a:pt x="49" y="138"/>
                    <a:pt x="75" y="169"/>
                    <a:pt x="112" y="169"/>
                  </a:cubicBezTo>
                  <a:cubicBezTo>
                    <a:pt x="124" y="169"/>
                    <a:pt x="135" y="169"/>
                    <a:pt x="146" y="161"/>
                  </a:cubicBezTo>
                  <a:cubicBezTo>
                    <a:pt x="143" y="161"/>
                    <a:pt x="139" y="161"/>
                    <a:pt x="135" y="157"/>
                  </a:cubicBezTo>
                  <a:cubicBezTo>
                    <a:pt x="79" y="128"/>
                    <a:pt x="154" y="112"/>
                    <a:pt x="154" y="90"/>
                  </a:cubicBezTo>
                  <a:cubicBezTo>
                    <a:pt x="128" y="76"/>
                    <a:pt x="154" y="68"/>
                    <a:pt x="162" y="60"/>
                  </a:cubicBezTo>
                  <a:cubicBezTo>
                    <a:pt x="198" y="23"/>
                    <a:pt x="172" y="8"/>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11"/>
            <p:cNvSpPr/>
            <p:nvPr/>
          </p:nvSpPr>
          <p:spPr>
            <a:xfrm>
              <a:off x="-1997808" y="-1374818"/>
              <a:ext cx="11460" cy="7735"/>
            </a:xfrm>
            <a:custGeom>
              <a:avLst/>
              <a:gdLst/>
              <a:ahLst/>
              <a:cxnLst/>
              <a:rect l="l" t="t" r="r" b="b"/>
              <a:pathLst>
                <a:path w="240" h="162" extrusionOk="0">
                  <a:moveTo>
                    <a:pt x="173" y="1"/>
                  </a:moveTo>
                  <a:cubicBezTo>
                    <a:pt x="128" y="1"/>
                    <a:pt x="94" y="19"/>
                    <a:pt x="71" y="75"/>
                  </a:cubicBezTo>
                  <a:cubicBezTo>
                    <a:pt x="64" y="101"/>
                    <a:pt x="30" y="120"/>
                    <a:pt x="0" y="127"/>
                  </a:cubicBezTo>
                  <a:cubicBezTo>
                    <a:pt x="19" y="146"/>
                    <a:pt x="34" y="161"/>
                    <a:pt x="52" y="161"/>
                  </a:cubicBezTo>
                  <a:cubicBezTo>
                    <a:pt x="68" y="161"/>
                    <a:pt x="83" y="150"/>
                    <a:pt x="97" y="127"/>
                  </a:cubicBezTo>
                  <a:cubicBezTo>
                    <a:pt x="112" y="98"/>
                    <a:pt x="150" y="64"/>
                    <a:pt x="169" y="64"/>
                  </a:cubicBezTo>
                  <a:lnTo>
                    <a:pt x="173" y="64"/>
                  </a:lnTo>
                  <a:cubicBezTo>
                    <a:pt x="191" y="72"/>
                    <a:pt x="202" y="75"/>
                    <a:pt x="209" y="75"/>
                  </a:cubicBezTo>
                  <a:cubicBezTo>
                    <a:pt x="240" y="75"/>
                    <a:pt x="225" y="30"/>
                    <a:pt x="236" y="12"/>
                  </a:cubicBezTo>
                  <a:cubicBezTo>
                    <a:pt x="214" y="4"/>
                    <a:pt x="191"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11"/>
            <p:cNvSpPr/>
            <p:nvPr/>
          </p:nvSpPr>
          <p:spPr>
            <a:xfrm>
              <a:off x="-2295195" y="-1070651"/>
              <a:ext cx="7019" cy="6637"/>
            </a:xfrm>
            <a:custGeom>
              <a:avLst/>
              <a:gdLst/>
              <a:ahLst/>
              <a:cxnLst/>
              <a:rect l="l" t="t" r="r" b="b"/>
              <a:pathLst>
                <a:path w="147" h="139" extrusionOk="0">
                  <a:moveTo>
                    <a:pt x="98" y="1"/>
                  </a:moveTo>
                  <a:cubicBezTo>
                    <a:pt x="90" y="1"/>
                    <a:pt x="83" y="8"/>
                    <a:pt x="79" y="19"/>
                  </a:cubicBezTo>
                  <a:cubicBezTo>
                    <a:pt x="72" y="49"/>
                    <a:pt x="0" y="41"/>
                    <a:pt x="42" y="94"/>
                  </a:cubicBezTo>
                  <a:cubicBezTo>
                    <a:pt x="50" y="105"/>
                    <a:pt x="53" y="120"/>
                    <a:pt x="60" y="135"/>
                  </a:cubicBezTo>
                  <a:cubicBezTo>
                    <a:pt x="68" y="139"/>
                    <a:pt x="79" y="139"/>
                    <a:pt x="83" y="139"/>
                  </a:cubicBezTo>
                  <a:cubicBezTo>
                    <a:pt x="117" y="139"/>
                    <a:pt x="98" y="94"/>
                    <a:pt x="109" y="75"/>
                  </a:cubicBezTo>
                  <a:cubicBezTo>
                    <a:pt x="124" y="56"/>
                    <a:pt x="147" y="30"/>
                    <a:pt x="112" y="8"/>
                  </a:cubicBezTo>
                  <a:cubicBezTo>
                    <a:pt x="109" y="4"/>
                    <a:pt x="102"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11"/>
            <p:cNvSpPr/>
            <p:nvPr/>
          </p:nvSpPr>
          <p:spPr>
            <a:xfrm>
              <a:off x="-2255945" y="-1033740"/>
              <a:ext cx="4918" cy="3820"/>
            </a:xfrm>
            <a:custGeom>
              <a:avLst/>
              <a:gdLst/>
              <a:ahLst/>
              <a:cxnLst/>
              <a:rect l="l" t="t" r="r" b="b"/>
              <a:pathLst>
                <a:path w="103" h="80" extrusionOk="0">
                  <a:moveTo>
                    <a:pt x="20" y="1"/>
                  </a:moveTo>
                  <a:cubicBezTo>
                    <a:pt x="5" y="5"/>
                    <a:pt x="1" y="16"/>
                    <a:pt x="5" y="27"/>
                  </a:cubicBezTo>
                  <a:cubicBezTo>
                    <a:pt x="8" y="61"/>
                    <a:pt x="27" y="75"/>
                    <a:pt x="58" y="80"/>
                  </a:cubicBezTo>
                  <a:lnTo>
                    <a:pt x="61" y="80"/>
                  </a:lnTo>
                  <a:cubicBezTo>
                    <a:pt x="75" y="80"/>
                    <a:pt x="91" y="75"/>
                    <a:pt x="102" y="72"/>
                  </a:cubicBezTo>
                  <a:cubicBezTo>
                    <a:pt x="94" y="61"/>
                    <a:pt x="84" y="49"/>
                    <a:pt x="75" y="35"/>
                  </a:cubicBezTo>
                  <a:cubicBezTo>
                    <a:pt x="61" y="20"/>
                    <a:pt x="49"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11"/>
            <p:cNvSpPr/>
            <p:nvPr/>
          </p:nvSpPr>
          <p:spPr>
            <a:xfrm>
              <a:off x="-2183842" y="-949843"/>
              <a:ext cx="6685" cy="7783"/>
            </a:xfrm>
            <a:custGeom>
              <a:avLst/>
              <a:gdLst/>
              <a:ahLst/>
              <a:cxnLst/>
              <a:rect l="l" t="t" r="r" b="b"/>
              <a:pathLst>
                <a:path w="140" h="163" extrusionOk="0">
                  <a:moveTo>
                    <a:pt x="113" y="1"/>
                  </a:moveTo>
                  <a:lnTo>
                    <a:pt x="113" y="1"/>
                  </a:lnTo>
                  <a:cubicBezTo>
                    <a:pt x="83" y="38"/>
                    <a:pt x="68" y="54"/>
                    <a:pt x="57" y="72"/>
                  </a:cubicBezTo>
                  <a:cubicBezTo>
                    <a:pt x="23" y="76"/>
                    <a:pt x="5" y="95"/>
                    <a:pt x="1" y="128"/>
                  </a:cubicBezTo>
                  <a:lnTo>
                    <a:pt x="9" y="128"/>
                  </a:lnTo>
                  <a:cubicBezTo>
                    <a:pt x="23" y="128"/>
                    <a:pt x="35" y="135"/>
                    <a:pt x="46" y="143"/>
                  </a:cubicBezTo>
                  <a:cubicBezTo>
                    <a:pt x="57" y="150"/>
                    <a:pt x="73" y="162"/>
                    <a:pt x="83" y="162"/>
                  </a:cubicBezTo>
                  <a:cubicBezTo>
                    <a:pt x="91" y="162"/>
                    <a:pt x="102" y="158"/>
                    <a:pt x="109" y="143"/>
                  </a:cubicBezTo>
                  <a:cubicBezTo>
                    <a:pt x="140" y="109"/>
                    <a:pt x="106" y="64"/>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11"/>
            <p:cNvSpPr/>
            <p:nvPr/>
          </p:nvSpPr>
          <p:spPr>
            <a:xfrm>
              <a:off x="-2178828" y="-914508"/>
              <a:ext cx="10410" cy="10075"/>
            </a:xfrm>
            <a:custGeom>
              <a:avLst/>
              <a:gdLst/>
              <a:ahLst/>
              <a:cxnLst/>
              <a:rect l="l" t="t" r="r" b="b"/>
              <a:pathLst>
                <a:path w="218" h="211" extrusionOk="0">
                  <a:moveTo>
                    <a:pt x="30" y="1"/>
                  </a:moveTo>
                  <a:cubicBezTo>
                    <a:pt x="1" y="35"/>
                    <a:pt x="16" y="68"/>
                    <a:pt x="30" y="99"/>
                  </a:cubicBezTo>
                  <a:cubicBezTo>
                    <a:pt x="68" y="173"/>
                    <a:pt x="91" y="211"/>
                    <a:pt x="117" y="211"/>
                  </a:cubicBezTo>
                  <a:cubicBezTo>
                    <a:pt x="143" y="211"/>
                    <a:pt x="173" y="177"/>
                    <a:pt x="218" y="109"/>
                  </a:cubicBezTo>
                  <a:cubicBezTo>
                    <a:pt x="199" y="87"/>
                    <a:pt x="158" y="87"/>
                    <a:pt x="158" y="50"/>
                  </a:cubicBezTo>
                  <a:cubicBezTo>
                    <a:pt x="143" y="61"/>
                    <a:pt x="128" y="64"/>
                    <a:pt x="120" y="64"/>
                  </a:cubicBezTo>
                  <a:cubicBezTo>
                    <a:pt x="83" y="64"/>
                    <a:pt x="6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11"/>
            <p:cNvSpPr/>
            <p:nvPr/>
          </p:nvSpPr>
          <p:spPr>
            <a:xfrm>
              <a:off x="-2171332" y="-913601"/>
              <a:ext cx="5969" cy="4345"/>
            </a:xfrm>
            <a:custGeom>
              <a:avLst/>
              <a:gdLst/>
              <a:ahLst/>
              <a:cxnLst/>
              <a:rect l="l" t="t" r="r" b="b"/>
              <a:pathLst>
                <a:path w="125" h="91" extrusionOk="0">
                  <a:moveTo>
                    <a:pt x="53" y="1"/>
                  </a:moveTo>
                  <a:cubicBezTo>
                    <a:pt x="35" y="1"/>
                    <a:pt x="20" y="9"/>
                    <a:pt x="1" y="31"/>
                  </a:cubicBezTo>
                  <a:cubicBezTo>
                    <a:pt x="1" y="68"/>
                    <a:pt x="42" y="68"/>
                    <a:pt x="61" y="90"/>
                  </a:cubicBezTo>
                  <a:cubicBezTo>
                    <a:pt x="68" y="87"/>
                    <a:pt x="75" y="87"/>
                    <a:pt x="83" y="87"/>
                  </a:cubicBezTo>
                  <a:cubicBezTo>
                    <a:pt x="98" y="76"/>
                    <a:pt x="109" y="64"/>
                    <a:pt x="125" y="54"/>
                  </a:cubicBezTo>
                  <a:cubicBezTo>
                    <a:pt x="98" y="16"/>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11"/>
            <p:cNvSpPr/>
            <p:nvPr/>
          </p:nvSpPr>
          <p:spPr>
            <a:xfrm>
              <a:off x="-2225576" y="-962497"/>
              <a:ext cx="5921" cy="4345"/>
            </a:xfrm>
            <a:custGeom>
              <a:avLst/>
              <a:gdLst/>
              <a:ahLst/>
              <a:cxnLst/>
              <a:rect l="l" t="t" r="r" b="b"/>
              <a:pathLst>
                <a:path w="124" h="91" extrusionOk="0">
                  <a:moveTo>
                    <a:pt x="76" y="1"/>
                  </a:moveTo>
                  <a:cubicBezTo>
                    <a:pt x="64" y="1"/>
                    <a:pt x="50" y="8"/>
                    <a:pt x="34" y="15"/>
                  </a:cubicBezTo>
                  <a:cubicBezTo>
                    <a:pt x="0" y="34"/>
                    <a:pt x="19" y="57"/>
                    <a:pt x="34" y="79"/>
                  </a:cubicBezTo>
                  <a:cubicBezTo>
                    <a:pt x="45" y="79"/>
                    <a:pt x="64" y="91"/>
                    <a:pt x="76" y="91"/>
                  </a:cubicBezTo>
                  <a:cubicBezTo>
                    <a:pt x="86" y="91"/>
                    <a:pt x="94" y="86"/>
                    <a:pt x="102" y="68"/>
                  </a:cubicBezTo>
                  <a:cubicBezTo>
                    <a:pt x="102" y="46"/>
                    <a:pt x="124" y="23"/>
                    <a:pt x="98" y="8"/>
                  </a:cubicBezTo>
                  <a:cubicBezTo>
                    <a:pt x="90" y="5"/>
                    <a:pt x="83"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11"/>
            <p:cNvSpPr/>
            <p:nvPr/>
          </p:nvSpPr>
          <p:spPr>
            <a:xfrm>
              <a:off x="-2530985" y="-883041"/>
              <a:ext cx="4871" cy="2865"/>
            </a:xfrm>
            <a:custGeom>
              <a:avLst/>
              <a:gdLst/>
              <a:ahLst/>
              <a:cxnLst/>
              <a:rect l="l" t="t" r="r" b="b"/>
              <a:pathLst>
                <a:path w="102" h="60" extrusionOk="0">
                  <a:moveTo>
                    <a:pt x="71" y="0"/>
                  </a:moveTo>
                  <a:cubicBezTo>
                    <a:pt x="49" y="0"/>
                    <a:pt x="23" y="23"/>
                    <a:pt x="0" y="26"/>
                  </a:cubicBezTo>
                  <a:cubicBezTo>
                    <a:pt x="19" y="52"/>
                    <a:pt x="38" y="59"/>
                    <a:pt x="61" y="59"/>
                  </a:cubicBezTo>
                  <a:cubicBezTo>
                    <a:pt x="76" y="59"/>
                    <a:pt x="87" y="59"/>
                    <a:pt x="102" y="56"/>
                  </a:cubicBezTo>
                  <a:cubicBezTo>
                    <a:pt x="98" y="11"/>
                    <a:pt x="87"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11"/>
            <p:cNvSpPr/>
            <p:nvPr/>
          </p:nvSpPr>
          <p:spPr>
            <a:xfrm>
              <a:off x="-2534566" y="-883805"/>
              <a:ext cx="3629" cy="3295"/>
            </a:xfrm>
            <a:custGeom>
              <a:avLst/>
              <a:gdLst/>
              <a:ahLst/>
              <a:cxnLst/>
              <a:rect l="l" t="t" r="r" b="b"/>
              <a:pathLst>
                <a:path w="76" h="69" extrusionOk="0">
                  <a:moveTo>
                    <a:pt x="1" y="1"/>
                  </a:moveTo>
                  <a:cubicBezTo>
                    <a:pt x="5" y="39"/>
                    <a:pt x="8" y="68"/>
                    <a:pt x="31" y="68"/>
                  </a:cubicBezTo>
                  <a:cubicBezTo>
                    <a:pt x="42" y="68"/>
                    <a:pt x="57" y="61"/>
                    <a:pt x="75" y="42"/>
                  </a:cubicBezTo>
                  <a:cubicBezTo>
                    <a:pt x="61" y="23"/>
                    <a:pt x="42"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11"/>
            <p:cNvSpPr/>
            <p:nvPr/>
          </p:nvSpPr>
          <p:spPr>
            <a:xfrm>
              <a:off x="-2563455" y="-1074423"/>
              <a:ext cx="5730" cy="4489"/>
            </a:xfrm>
            <a:custGeom>
              <a:avLst/>
              <a:gdLst/>
              <a:ahLst/>
              <a:cxnLst/>
              <a:rect l="l" t="t" r="r" b="b"/>
              <a:pathLst>
                <a:path w="120" h="94" extrusionOk="0">
                  <a:moveTo>
                    <a:pt x="42" y="1"/>
                  </a:moveTo>
                  <a:cubicBezTo>
                    <a:pt x="0" y="42"/>
                    <a:pt x="38" y="80"/>
                    <a:pt x="68" y="90"/>
                  </a:cubicBezTo>
                  <a:cubicBezTo>
                    <a:pt x="71" y="94"/>
                    <a:pt x="75" y="94"/>
                    <a:pt x="75" y="94"/>
                  </a:cubicBezTo>
                  <a:cubicBezTo>
                    <a:pt x="101" y="94"/>
                    <a:pt x="109" y="57"/>
                    <a:pt x="120" y="30"/>
                  </a:cubicBezTo>
                  <a:cubicBezTo>
                    <a:pt x="97" y="8"/>
                    <a:pt x="68" y="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11"/>
            <p:cNvSpPr/>
            <p:nvPr/>
          </p:nvSpPr>
          <p:spPr>
            <a:xfrm>
              <a:off x="-2556674" y="-1063536"/>
              <a:ext cx="4488" cy="2006"/>
            </a:xfrm>
            <a:custGeom>
              <a:avLst/>
              <a:gdLst/>
              <a:ahLst/>
              <a:cxnLst/>
              <a:rect l="l" t="t" r="r" b="b"/>
              <a:pathLst>
                <a:path w="94" h="42" extrusionOk="0">
                  <a:moveTo>
                    <a:pt x="86" y="1"/>
                  </a:moveTo>
                  <a:cubicBezTo>
                    <a:pt x="60" y="1"/>
                    <a:pt x="31" y="4"/>
                    <a:pt x="0" y="4"/>
                  </a:cubicBezTo>
                  <a:lnTo>
                    <a:pt x="0" y="27"/>
                  </a:lnTo>
                  <a:lnTo>
                    <a:pt x="4" y="27"/>
                  </a:lnTo>
                  <a:cubicBezTo>
                    <a:pt x="15" y="27"/>
                    <a:pt x="23" y="31"/>
                    <a:pt x="34" y="35"/>
                  </a:cubicBezTo>
                  <a:cubicBezTo>
                    <a:pt x="41" y="38"/>
                    <a:pt x="49" y="42"/>
                    <a:pt x="60" y="42"/>
                  </a:cubicBezTo>
                  <a:cubicBezTo>
                    <a:pt x="71" y="42"/>
                    <a:pt x="79" y="38"/>
                    <a:pt x="90" y="23"/>
                  </a:cubicBezTo>
                  <a:cubicBezTo>
                    <a:pt x="93" y="19"/>
                    <a:pt x="90" y="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11"/>
            <p:cNvSpPr/>
            <p:nvPr/>
          </p:nvSpPr>
          <p:spPr>
            <a:xfrm>
              <a:off x="-2387973" y="-989810"/>
              <a:ext cx="5396" cy="4011"/>
            </a:xfrm>
            <a:custGeom>
              <a:avLst/>
              <a:gdLst/>
              <a:ahLst/>
              <a:cxnLst/>
              <a:rect l="l" t="t" r="r" b="b"/>
              <a:pathLst>
                <a:path w="113" h="84" extrusionOk="0">
                  <a:moveTo>
                    <a:pt x="41" y="1"/>
                  </a:moveTo>
                  <a:cubicBezTo>
                    <a:pt x="33" y="1"/>
                    <a:pt x="30" y="1"/>
                    <a:pt x="23" y="4"/>
                  </a:cubicBezTo>
                  <a:cubicBezTo>
                    <a:pt x="0" y="19"/>
                    <a:pt x="14" y="45"/>
                    <a:pt x="19" y="68"/>
                  </a:cubicBezTo>
                  <a:cubicBezTo>
                    <a:pt x="30" y="79"/>
                    <a:pt x="41" y="83"/>
                    <a:pt x="52" y="83"/>
                  </a:cubicBezTo>
                  <a:cubicBezTo>
                    <a:pt x="75" y="83"/>
                    <a:pt x="93" y="75"/>
                    <a:pt x="112" y="71"/>
                  </a:cubicBezTo>
                  <a:cubicBezTo>
                    <a:pt x="101" y="57"/>
                    <a:pt x="90" y="42"/>
                    <a:pt x="78" y="27"/>
                  </a:cubicBezTo>
                  <a:cubicBezTo>
                    <a:pt x="67" y="16"/>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6518" name="Google Shape;16518;p11"/>
          <p:cNvPicPr preferRelativeResize="0"/>
          <p:nvPr/>
        </p:nvPicPr>
        <p:blipFill>
          <a:blip r:embed="rId4">
            <a:alphaModFix/>
          </a:blip>
          <a:stretch>
            <a:fillRect/>
          </a:stretch>
        </p:blipFill>
        <p:spPr>
          <a:xfrm rot="8100000">
            <a:off x="-905331" y="1451463"/>
            <a:ext cx="2332325" cy="2621324"/>
          </a:xfrm>
          <a:prstGeom prst="rect">
            <a:avLst/>
          </a:prstGeom>
          <a:noFill/>
          <a:ln>
            <a:noFill/>
          </a:ln>
        </p:spPr>
      </p:pic>
      <p:grpSp>
        <p:nvGrpSpPr>
          <p:cNvPr id="16519" name="Google Shape;16519;p11"/>
          <p:cNvGrpSpPr/>
          <p:nvPr/>
        </p:nvGrpSpPr>
        <p:grpSpPr>
          <a:xfrm>
            <a:off x="853101" y="4265595"/>
            <a:ext cx="2035351" cy="1113581"/>
            <a:chOff x="-2924731" y="-3025202"/>
            <a:chExt cx="1120788" cy="613206"/>
          </a:xfrm>
        </p:grpSpPr>
        <p:sp>
          <p:nvSpPr>
            <p:cNvPr id="16520" name="Google Shape;16520;p11"/>
            <p:cNvSpPr/>
            <p:nvPr/>
          </p:nvSpPr>
          <p:spPr>
            <a:xfrm>
              <a:off x="-2628060" y="-2592014"/>
              <a:ext cx="32183" cy="30799"/>
            </a:xfrm>
            <a:custGeom>
              <a:avLst/>
              <a:gdLst/>
              <a:ahLst/>
              <a:cxnLst/>
              <a:rect l="l" t="t" r="r" b="b"/>
              <a:pathLst>
                <a:path w="674" h="645" extrusionOk="0">
                  <a:moveTo>
                    <a:pt x="344" y="1"/>
                  </a:moveTo>
                  <a:cubicBezTo>
                    <a:pt x="236" y="1"/>
                    <a:pt x="142" y="49"/>
                    <a:pt x="75" y="147"/>
                  </a:cubicBezTo>
                  <a:cubicBezTo>
                    <a:pt x="82" y="151"/>
                    <a:pt x="82" y="177"/>
                    <a:pt x="94" y="177"/>
                  </a:cubicBezTo>
                  <a:cubicBezTo>
                    <a:pt x="97" y="177"/>
                    <a:pt x="101" y="177"/>
                    <a:pt x="105" y="170"/>
                  </a:cubicBezTo>
                  <a:cubicBezTo>
                    <a:pt x="131" y="139"/>
                    <a:pt x="157" y="125"/>
                    <a:pt x="187" y="113"/>
                  </a:cubicBezTo>
                  <a:cubicBezTo>
                    <a:pt x="191" y="162"/>
                    <a:pt x="265" y="125"/>
                    <a:pt x="262" y="177"/>
                  </a:cubicBezTo>
                  <a:cubicBezTo>
                    <a:pt x="262" y="218"/>
                    <a:pt x="251" y="244"/>
                    <a:pt x="209" y="244"/>
                  </a:cubicBezTo>
                  <a:lnTo>
                    <a:pt x="187" y="244"/>
                  </a:lnTo>
                  <a:cubicBezTo>
                    <a:pt x="168" y="244"/>
                    <a:pt x="149" y="263"/>
                    <a:pt x="142" y="282"/>
                  </a:cubicBezTo>
                  <a:cubicBezTo>
                    <a:pt x="149" y="327"/>
                    <a:pt x="217" y="300"/>
                    <a:pt x="220" y="356"/>
                  </a:cubicBezTo>
                  <a:cubicBezTo>
                    <a:pt x="149" y="345"/>
                    <a:pt x="94" y="308"/>
                    <a:pt x="37" y="274"/>
                  </a:cubicBezTo>
                  <a:cubicBezTo>
                    <a:pt x="0" y="322"/>
                    <a:pt x="15" y="372"/>
                    <a:pt x="23" y="424"/>
                  </a:cubicBezTo>
                  <a:cubicBezTo>
                    <a:pt x="30" y="424"/>
                    <a:pt x="34" y="427"/>
                    <a:pt x="41" y="427"/>
                  </a:cubicBezTo>
                  <a:lnTo>
                    <a:pt x="45" y="424"/>
                  </a:lnTo>
                  <a:cubicBezTo>
                    <a:pt x="63" y="420"/>
                    <a:pt x="82" y="398"/>
                    <a:pt x="101" y="398"/>
                  </a:cubicBezTo>
                  <a:cubicBezTo>
                    <a:pt x="108" y="398"/>
                    <a:pt x="116" y="405"/>
                    <a:pt x="123" y="416"/>
                  </a:cubicBezTo>
                  <a:cubicBezTo>
                    <a:pt x="142" y="450"/>
                    <a:pt x="108" y="468"/>
                    <a:pt x="82" y="487"/>
                  </a:cubicBezTo>
                  <a:cubicBezTo>
                    <a:pt x="63" y="494"/>
                    <a:pt x="79" y="513"/>
                    <a:pt x="90" y="524"/>
                  </a:cubicBezTo>
                  <a:cubicBezTo>
                    <a:pt x="105" y="529"/>
                    <a:pt x="116" y="532"/>
                    <a:pt x="127" y="532"/>
                  </a:cubicBezTo>
                  <a:cubicBezTo>
                    <a:pt x="168" y="532"/>
                    <a:pt x="187" y="498"/>
                    <a:pt x="202" y="453"/>
                  </a:cubicBezTo>
                  <a:cubicBezTo>
                    <a:pt x="262" y="476"/>
                    <a:pt x="236" y="524"/>
                    <a:pt x="254" y="555"/>
                  </a:cubicBezTo>
                  <a:cubicBezTo>
                    <a:pt x="277" y="524"/>
                    <a:pt x="332" y="517"/>
                    <a:pt x="318" y="461"/>
                  </a:cubicBezTo>
                  <a:cubicBezTo>
                    <a:pt x="314" y="446"/>
                    <a:pt x="325" y="434"/>
                    <a:pt x="299" y="431"/>
                  </a:cubicBezTo>
                  <a:cubicBezTo>
                    <a:pt x="258" y="427"/>
                    <a:pt x="247" y="401"/>
                    <a:pt x="273" y="382"/>
                  </a:cubicBezTo>
                  <a:cubicBezTo>
                    <a:pt x="306" y="356"/>
                    <a:pt x="348" y="341"/>
                    <a:pt x="385" y="282"/>
                  </a:cubicBezTo>
                  <a:lnTo>
                    <a:pt x="385" y="282"/>
                  </a:lnTo>
                  <a:cubicBezTo>
                    <a:pt x="374" y="386"/>
                    <a:pt x="322" y="453"/>
                    <a:pt x="393" y="529"/>
                  </a:cubicBezTo>
                  <a:cubicBezTo>
                    <a:pt x="430" y="569"/>
                    <a:pt x="332" y="584"/>
                    <a:pt x="318" y="636"/>
                  </a:cubicBezTo>
                  <a:cubicBezTo>
                    <a:pt x="329" y="644"/>
                    <a:pt x="340" y="644"/>
                    <a:pt x="351" y="644"/>
                  </a:cubicBezTo>
                  <a:cubicBezTo>
                    <a:pt x="366" y="644"/>
                    <a:pt x="385" y="641"/>
                    <a:pt x="400" y="641"/>
                  </a:cubicBezTo>
                  <a:cubicBezTo>
                    <a:pt x="430" y="636"/>
                    <a:pt x="456" y="622"/>
                    <a:pt x="486" y="622"/>
                  </a:cubicBezTo>
                  <a:cubicBezTo>
                    <a:pt x="501" y="622"/>
                    <a:pt x="516" y="625"/>
                    <a:pt x="531" y="641"/>
                  </a:cubicBezTo>
                  <a:lnTo>
                    <a:pt x="565" y="607"/>
                  </a:lnTo>
                  <a:cubicBezTo>
                    <a:pt x="531" y="524"/>
                    <a:pt x="494" y="442"/>
                    <a:pt x="531" y="349"/>
                  </a:cubicBezTo>
                  <a:cubicBezTo>
                    <a:pt x="553" y="289"/>
                    <a:pt x="534" y="225"/>
                    <a:pt x="542" y="162"/>
                  </a:cubicBezTo>
                  <a:cubicBezTo>
                    <a:pt x="546" y="147"/>
                    <a:pt x="546" y="132"/>
                    <a:pt x="568" y="132"/>
                  </a:cubicBezTo>
                  <a:cubicBezTo>
                    <a:pt x="584" y="132"/>
                    <a:pt x="606" y="147"/>
                    <a:pt x="598" y="158"/>
                  </a:cubicBezTo>
                  <a:cubicBezTo>
                    <a:pt x="557" y="225"/>
                    <a:pt x="646" y="196"/>
                    <a:pt x="651" y="229"/>
                  </a:cubicBezTo>
                  <a:cubicBezTo>
                    <a:pt x="673" y="113"/>
                    <a:pt x="561" y="75"/>
                    <a:pt x="516" y="1"/>
                  </a:cubicBezTo>
                  <a:cubicBezTo>
                    <a:pt x="512" y="5"/>
                    <a:pt x="505" y="5"/>
                    <a:pt x="501" y="5"/>
                  </a:cubicBezTo>
                  <a:cubicBezTo>
                    <a:pt x="497" y="5"/>
                    <a:pt x="489" y="5"/>
                    <a:pt x="486" y="1"/>
                  </a:cubicBezTo>
                  <a:cubicBezTo>
                    <a:pt x="463" y="1"/>
                    <a:pt x="441" y="5"/>
                    <a:pt x="422" y="5"/>
                  </a:cubicBezTo>
                  <a:lnTo>
                    <a:pt x="404" y="5"/>
                  </a:lnTo>
                  <a:cubicBezTo>
                    <a:pt x="385" y="1"/>
                    <a:pt x="363" y="1"/>
                    <a:pt x="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11"/>
            <p:cNvSpPr/>
            <p:nvPr/>
          </p:nvSpPr>
          <p:spPr>
            <a:xfrm>
              <a:off x="-2810704" y="-2804024"/>
              <a:ext cx="33091" cy="58589"/>
            </a:xfrm>
            <a:custGeom>
              <a:avLst/>
              <a:gdLst/>
              <a:ahLst/>
              <a:cxnLst/>
              <a:rect l="l" t="t" r="r" b="b"/>
              <a:pathLst>
                <a:path w="693" h="1227" extrusionOk="0">
                  <a:moveTo>
                    <a:pt x="551" y="0"/>
                  </a:moveTo>
                  <a:cubicBezTo>
                    <a:pt x="491" y="0"/>
                    <a:pt x="423" y="57"/>
                    <a:pt x="405" y="116"/>
                  </a:cubicBezTo>
                  <a:cubicBezTo>
                    <a:pt x="386" y="169"/>
                    <a:pt x="405" y="243"/>
                    <a:pt x="337" y="266"/>
                  </a:cubicBezTo>
                  <a:cubicBezTo>
                    <a:pt x="282" y="284"/>
                    <a:pt x="282" y="355"/>
                    <a:pt x="222" y="366"/>
                  </a:cubicBezTo>
                  <a:cubicBezTo>
                    <a:pt x="203" y="371"/>
                    <a:pt x="206" y="389"/>
                    <a:pt x="218" y="404"/>
                  </a:cubicBezTo>
                  <a:cubicBezTo>
                    <a:pt x="282" y="516"/>
                    <a:pt x="255" y="606"/>
                    <a:pt x="154" y="685"/>
                  </a:cubicBezTo>
                  <a:cubicBezTo>
                    <a:pt x="218" y="718"/>
                    <a:pt x="296" y="729"/>
                    <a:pt x="330" y="808"/>
                  </a:cubicBezTo>
                  <a:cubicBezTo>
                    <a:pt x="337" y="823"/>
                    <a:pt x="330" y="834"/>
                    <a:pt x="322" y="845"/>
                  </a:cubicBezTo>
                  <a:cubicBezTo>
                    <a:pt x="334" y="939"/>
                    <a:pt x="263" y="1043"/>
                    <a:pt x="173" y="1061"/>
                  </a:cubicBezTo>
                  <a:cubicBezTo>
                    <a:pt x="158" y="1073"/>
                    <a:pt x="147" y="1088"/>
                    <a:pt x="147" y="1111"/>
                  </a:cubicBezTo>
                  <a:cubicBezTo>
                    <a:pt x="151" y="1137"/>
                    <a:pt x="132" y="1151"/>
                    <a:pt x="109" y="1156"/>
                  </a:cubicBezTo>
                  <a:lnTo>
                    <a:pt x="102" y="1156"/>
                  </a:lnTo>
                  <a:cubicBezTo>
                    <a:pt x="68" y="1156"/>
                    <a:pt x="80" y="1125"/>
                    <a:pt x="83" y="1111"/>
                  </a:cubicBezTo>
                  <a:cubicBezTo>
                    <a:pt x="91" y="1051"/>
                    <a:pt x="31" y="1054"/>
                    <a:pt x="5" y="1025"/>
                  </a:cubicBezTo>
                  <a:lnTo>
                    <a:pt x="5" y="1025"/>
                  </a:lnTo>
                  <a:cubicBezTo>
                    <a:pt x="1" y="1092"/>
                    <a:pt x="53" y="1137"/>
                    <a:pt x="65" y="1196"/>
                  </a:cubicBezTo>
                  <a:cubicBezTo>
                    <a:pt x="68" y="1223"/>
                    <a:pt x="83" y="1226"/>
                    <a:pt x="102" y="1226"/>
                  </a:cubicBezTo>
                  <a:cubicBezTo>
                    <a:pt x="109" y="1226"/>
                    <a:pt x="120" y="1226"/>
                    <a:pt x="128" y="1223"/>
                  </a:cubicBezTo>
                  <a:cubicBezTo>
                    <a:pt x="337" y="1174"/>
                    <a:pt x="416" y="920"/>
                    <a:pt x="360" y="755"/>
                  </a:cubicBezTo>
                  <a:cubicBezTo>
                    <a:pt x="349" y="718"/>
                    <a:pt x="319" y="688"/>
                    <a:pt x="353" y="651"/>
                  </a:cubicBezTo>
                  <a:cubicBezTo>
                    <a:pt x="334" y="628"/>
                    <a:pt x="304" y="609"/>
                    <a:pt x="315" y="576"/>
                  </a:cubicBezTo>
                  <a:cubicBezTo>
                    <a:pt x="319" y="561"/>
                    <a:pt x="327" y="557"/>
                    <a:pt x="337" y="557"/>
                  </a:cubicBezTo>
                  <a:cubicBezTo>
                    <a:pt x="349" y="557"/>
                    <a:pt x="360" y="564"/>
                    <a:pt x="371" y="564"/>
                  </a:cubicBezTo>
                  <a:cubicBezTo>
                    <a:pt x="386" y="486"/>
                    <a:pt x="487" y="483"/>
                    <a:pt x="502" y="404"/>
                  </a:cubicBezTo>
                  <a:cubicBezTo>
                    <a:pt x="479" y="371"/>
                    <a:pt x="427" y="359"/>
                    <a:pt x="434" y="303"/>
                  </a:cubicBezTo>
                  <a:cubicBezTo>
                    <a:pt x="446" y="247"/>
                    <a:pt x="472" y="232"/>
                    <a:pt x="510" y="232"/>
                  </a:cubicBezTo>
                  <a:cubicBezTo>
                    <a:pt x="528" y="232"/>
                    <a:pt x="546" y="236"/>
                    <a:pt x="565" y="240"/>
                  </a:cubicBezTo>
                  <a:cubicBezTo>
                    <a:pt x="641" y="321"/>
                    <a:pt x="641" y="321"/>
                    <a:pt x="569" y="404"/>
                  </a:cubicBezTo>
                  <a:cubicBezTo>
                    <a:pt x="580" y="433"/>
                    <a:pt x="584" y="475"/>
                    <a:pt x="622" y="475"/>
                  </a:cubicBezTo>
                  <a:lnTo>
                    <a:pt x="629" y="475"/>
                  </a:lnTo>
                  <a:cubicBezTo>
                    <a:pt x="674" y="467"/>
                    <a:pt x="681" y="423"/>
                    <a:pt x="689" y="385"/>
                  </a:cubicBezTo>
                  <a:cubicBezTo>
                    <a:pt x="693" y="374"/>
                    <a:pt x="693" y="352"/>
                    <a:pt x="685" y="340"/>
                  </a:cubicBezTo>
                  <a:cubicBezTo>
                    <a:pt x="644" y="258"/>
                    <a:pt x="641" y="164"/>
                    <a:pt x="636" y="75"/>
                  </a:cubicBezTo>
                  <a:cubicBezTo>
                    <a:pt x="633" y="30"/>
                    <a:pt x="610" y="12"/>
                    <a:pt x="573" y="4"/>
                  </a:cubicBezTo>
                  <a:cubicBezTo>
                    <a:pt x="565" y="4"/>
                    <a:pt x="558" y="0"/>
                    <a:pt x="5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11"/>
            <p:cNvSpPr/>
            <p:nvPr/>
          </p:nvSpPr>
          <p:spPr>
            <a:xfrm>
              <a:off x="-1889320" y="-2747631"/>
              <a:ext cx="32756" cy="41113"/>
            </a:xfrm>
            <a:custGeom>
              <a:avLst/>
              <a:gdLst/>
              <a:ahLst/>
              <a:cxnLst/>
              <a:rect l="l" t="t" r="r" b="b"/>
              <a:pathLst>
                <a:path w="686" h="861" extrusionOk="0">
                  <a:moveTo>
                    <a:pt x="371" y="1"/>
                  </a:moveTo>
                  <a:cubicBezTo>
                    <a:pt x="292" y="79"/>
                    <a:pt x="259" y="191"/>
                    <a:pt x="143" y="221"/>
                  </a:cubicBezTo>
                  <a:cubicBezTo>
                    <a:pt x="117" y="225"/>
                    <a:pt x="113" y="255"/>
                    <a:pt x="109" y="277"/>
                  </a:cubicBezTo>
                  <a:cubicBezTo>
                    <a:pt x="102" y="367"/>
                    <a:pt x="57" y="441"/>
                    <a:pt x="23" y="520"/>
                  </a:cubicBezTo>
                  <a:cubicBezTo>
                    <a:pt x="1" y="580"/>
                    <a:pt x="9" y="617"/>
                    <a:pt x="57" y="647"/>
                  </a:cubicBezTo>
                  <a:cubicBezTo>
                    <a:pt x="76" y="658"/>
                    <a:pt x="99" y="665"/>
                    <a:pt x="109" y="688"/>
                  </a:cubicBezTo>
                  <a:cubicBezTo>
                    <a:pt x="177" y="796"/>
                    <a:pt x="266" y="860"/>
                    <a:pt x="387" y="860"/>
                  </a:cubicBezTo>
                  <a:cubicBezTo>
                    <a:pt x="404" y="860"/>
                    <a:pt x="427" y="860"/>
                    <a:pt x="449" y="853"/>
                  </a:cubicBezTo>
                  <a:cubicBezTo>
                    <a:pt x="431" y="841"/>
                    <a:pt x="413" y="827"/>
                    <a:pt x="394" y="819"/>
                  </a:cubicBezTo>
                  <a:cubicBezTo>
                    <a:pt x="326" y="789"/>
                    <a:pt x="274" y="752"/>
                    <a:pt x="278" y="670"/>
                  </a:cubicBezTo>
                  <a:cubicBezTo>
                    <a:pt x="278" y="651"/>
                    <a:pt x="263" y="639"/>
                    <a:pt x="247" y="639"/>
                  </a:cubicBezTo>
                  <a:lnTo>
                    <a:pt x="237" y="639"/>
                  </a:lnTo>
                  <a:cubicBezTo>
                    <a:pt x="230" y="643"/>
                    <a:pt x="221" y="643"/>
                    <a:pt x="218" y="643"/>
                  </a:cubicBezTo>
                  <a:cubicBezTo>
                    <a:pt x="180" y="643"/>
                    <a:pt x="147" y="625"/>
                    <a:pt x="128" y="595"/>
                  </a:cubicBezTo>
                  <a:cubicBezTo>
                    <a:pt x="99" y="546"/>
                    <a:pt x="83" y="494"/>
                    <a:pt x="121" y="446"/>
                  </a:cubicBezTo>
                  <a:cubicBezTo>
                    <a:pt x="143" y="419"/>
                    <a:pt x="169" y="408"/>
                    <a:pt x="199" y="408"/>
                  </a:cubicBezTo>
                  <a:cubicBezTo>
                    <a:pt x="230" y="408"/>
                    <a:pt x="266" y="419"/>
                    <a:pt x="304" y="446"/>
                  </a:cubicBezTo>
                  <a:cubicBezTo>
                    <a:pt x="330" y="453"/>
                    <a:pt x="349" y="468"/>
                    <a:pt x="352" y="498"/>
                  </a:cubicBezTo>
                  <a:cubicBezTo>
                    <a:pt x="423" y="516"/>
                    <a:pt x="509" y="486"/>
                    <a:pt x="561" y="572"/>
                  </a:cubicBezTo>
                  <a:cubicBezTo>
                    <a:pt x="614" y="651"/>
                    <a:pt x="603" y="748"/>
                    <a:pt x="521" y="800"/>
                  </a:cubicBezTo>
                  <a:cubicBezTo>
                    <a:pt x="502" y="815"/>
                    <a:pt x="483" y="827"/>
                    <a:pt x="465" y="841"/>
                  </a:cubicBezTo>
                  <a:cubicBezTo>
                    <a:pt x="528" y="830"/>
                    <a:pt x="618" y="834"/>
                    <a:pt x="625" y="760"/>
                  </a:cubicBezTo>
                  <a:cubicBezTo>
                    <a:pt x="633" y="688"/>
                    <a:pt x="685" y="610"/>
                    <a:pt x="614" y="531"/>
                  </a:cubicBezTo>
                  <a:cubicBezTo>
                    <a:pt x="588" y="505"/>
                    <a:pt x="580" y="472"/>
                    <a:pt x="544" y="472"/>
                  </a:cubicBezTo>
                  <a:lnTo>
                    <a:pt x="535" y="472"/>
                  </a:lnTo>
                  <a:cubicBezTo>
                    <a:pt x="528" y="475"/>
                    <a:pt x="521" y="475"/>
                    <a:pt x="513" y="475"/>
                  </a:cubicBezTo>
                  <a:cubicBezTo>
                    <a:pt x="423" y="475"/>
                    <a:pt x="364" y="404"/>
                    <a:pt x="292" y="367"/>
                  </a:cubicBezTo>
                  <a:cubicBezTo>
                    <a:pt x="252" y="344"/>
                    <a:pt x="259" y="296"/>
                    <a:pt x="270" y="255"/>
                  </a:cubicBezTo>
                  <a:cubicBezTo>
                    <a:pt x="282" y="255"/>
                    <a:pt x="285" y="251"/>
                    <a:pt x="289" y="251"/>
                  </a:cubicBezTo>
                  <a:cubicBezTo>
                    <a:pt x="297" y="251"/>
                    <a:pt x="304" y="255"/>
                    <a:pt x="311" y="258"/>
                  </a:cubicBezTo>
                  <a:cubicBezTo>
                    <a:pt x="345" y="277"/>
                    <a:pt x="364" y="284"/>
                    <a:pt x="378" y="284"/>
                  </a:cubicBezTo>
                  <a:cubicBezTo>
                    <a:pt x="397" y="284"/>
                    <a:pt x="404" y="266"/>
                    <a:pt x="431" y="217"/>
                  </a:cubicBezTo>
                  <a:cubicBezTo>
                    <a:pt x="483" y="116"/>
                    <a:pt x="420" y="68"/>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11"/>
            <p:cNvSpPr/>
            <p:nvPr/>
          </p:nvSpPr>
          <p:spPr>
            <a:xfrm>
              <a:off x="-2445130" y="-2935623"/>
              <a:ext cx="62553" cy="36481"/>
            </a:xfrm>
            <a:custGeom>
              <a:avLst/>
              <a:gdLst/>
              <a:ahLst/>
              <a:cxnLst/>
              <a:rect l="l" t="t" r="r" b="b"/>
              <a:pathLst>
                <a:path w="1310" h="764" extrusionOk="0">
                  <a:moveTo>
                    <a:pt x="498" y="756"/>
                  </a:moveTo>
                  <a:cubicBezTo>
                    <a:pt x="502" y="756"/>
                    <a:pt x="502" y="760"/>
                    <a:pt x="502" y="760"/>
                  </a:cubicBezTo>
                  <a:lnTo>
                    <a:pt x="502" y="756"/>
                  </a:lnTo>
                  <a:close/>
                  <a:moveTo>
                    <a:pt x="162" y="9"/>
                  </a:moveTo>
                  <a:cubicBezTo>
                    <a:pt x="86" y="9"/>
                    <a:pt x="34" y="57"/>
                    <a:pt x="0" y="154"/>
                  </a:cubicBezTo>
                  <a:cubicBezTo>
                    <a:pt x="50" y="102"/>
                    <a:pt x="94" y="42"/>
                    <a:pt x="165" y="42"/>
                  </a:cubicBezTo>
                  <a:cubicBezTo>
                    <a:pt x="184" y="42"/>
                    <a:pt x="202" y="46"/>
                    <a:pt x="225" y="54"/>
                  </a:cubicBezTo>
                  <a:cubicBezTo>
                    <a:pt x="281" y="65"/>
                    <a:pt x="319" y="94"/>
                    <a:pt x="326" y="151"/>
                  </a:cubicBezTo>
                  <a:cubicBezTo>
                    <a:pt x="390" y="222"/>
                    <a:pt x="390" y="289"/>
                    <a:pt x="322" y="356"/>
                  </a:cubicBezTo>
                  <a:cubicBezTo>
                    <a:pt x="300" y="375"/>
                    <a:pt x="288" y="405"/>
                    <a:pt x="274" y="431"/>
                  </a:cubicBezTo>
                  <a:cubicBezTo>
                    <a:pt x="285" y="439"/>
                    <a:pt x="296" y="449"/>
                    <a:pt x="304" y="449"/>
                  </a:cubicBezTo>
                  <a:cubicBezTo>
                    <a:pt x="307" y="449"/>
                    <a:pt x="311" y="449"/>
                    <a:pt x="314" y="446"/>
                  </a:cubicBezTo>
                  <a:cubicBezTo>
                    <a:pt x="352" y="416"/>
                    <a:pt x="397" y="408"/>
                    <a:pt x="438" y="408"/>
                  </a:cubicBezTo>
                  <a:cubicBezTo>
                    <a:pt x="461" y="408"/>
                    <a:pt x="483" y="413"/>
                    <a:pt x="505" y="413"/>
                  </a:cubicBezTo>
                  <a:cubicBezTo>
                    <a:pt x="528" y="416"/>
                    <a:pt x="550" y="416"/>
                    <a:pt x="573" y="416"/>
                  </a:cubicBezTo>
                  <a:lnTo>
                    <a:pt x="583" y="416"/>
                  </a:lnTo>
                  <a:cubicBezTo>
                    <a:pt x="685" y="416"/>
                    <a:pt x="733" y="513"/>
                    <a:pt x="678" y="599"/>
                  </a:cubicBezTo>
                  <a:cubicBezTo>
                    <a:pt x="647" y="641"/>
                    <a:pt x="625" y="700"/>
                    <a:pt x="557" y="700"/>
                  </a:cubicBezTo>
                  <a:cubicBezTo>
                    <a:pt x="550" y="700"/>
                    <a:pt x="543" y="700"/>
                    <a:pt x="531" y="696"/>
                  </a:cubicBezTo>
                  <a:lnTo>
                    <a:pt x="528" y="696"/>
                  </a:lnTo>
                  <a:cubicBezTo>
                    <a:pt x="498" y="696"/>
                    <a:pt x="521" y="745"/>
                    <a:pt x="502" y="760"/>
                  </a:cubicBezTo>
                  <a:cubicBezTo>
                    <a:pt x="516" y="763"/>
                    <a:pt x="531" y="763"/>
                    <a:pt x="547" y="763"/>
                  </a:cubicBezTo>
                  <a:cubicBezTo>
                    <a:pt x="647" y="763"/>
                    <a:pt x="722" y="711"/>
                    <a:pt x="740" y="618"/>
                  </a:cubicBezTo>
                  <a:cubicBezTo>
                    <a:pt x="752" y="554"/>
                    <a:pt x="775" y="520"/>
                    <a:pt x="812" y="520"/>
                  </a:cubicBezTo>
                  <a:cubicBezTo>
                    <a:pt x="835" y="520"/>
                    <a:pt x="861" y="536"/>
                    <a:pt x="894" y="562"/>
                  </a:cubicBezTo>
                  <a:cubicBezTo>
                    <a:pt x="958" y="610"/>
                    <a:pt x="987" y="637"/>
                    <a:pt x="1021" y="637"/>
                  </a:cubicBezTo>
                  <a:cubicBezTo>
                    <a:pt x="1051" y="637"/>
                    <a:pt x="1085" y="615"/>
                    <a:pt x="1149" y="577"/>
                  </a:cubicBezTo>
                  <a:cubicBezTo>
                    <a:pt x="1163" y="570"/>
                    <a:pt x="1178" y="562"/>
                    <a:pt x="1189" y="562"/>
                  </a:cubicBezTo>
                  <a:lnTo>
                    <a:pt x="1201" y="562"/>
                  </a:lnTo>
                  <a:cubicBezTo>
                    <a:pt x="1272" y="562"/>
                    <a:pt x="1298" y="513"/>
                    <a:pt x="1309" y="453"/>
                  </a:cubicBezTo>
                  <a:lnTo>
                    <a:pt x="1309" y="453"/>
                  </a:lnTo>
                  <a:cubicBezTo>
                    <a:pt x="1306" y="453"/>
                    <a:pt x="1301" y="458"/>
                    <a:pt x="1298" y="461"/>
                  </a:cubicBezTo>
                  <a:cubicBezTo>
                    <a:pt x="1216" y="465"/>
                    <a:pt x="1137" y="494"/>
                    <a:pt x="1066" y="536"/>
                  </a:cubicBezTo>
                  <a:cubicBezTo>
                    <a:pt x="1059" y="539"/>
                    <a:pt x="1054" y="543"/>
                    <a:pt x="1044" y="547"/>
                  </a:cubicBezTo>
                  <a:cubicBezTo>
                    <a:pt x="1018" y="543"/>
                    <a:pt x="987" y="536"/>
                    <a:pt x="958" y="532"/>
                  </a:cubicBezTo>
                  <a:cubicBezTo>
                    <a:pt x="782" y="506"/>
                    <a:pt x="685" y="397"/>
                    <a:pt x="640" y="233"/>
                  </a:cubicBezTo>
                  <a:cubicBezTo>
                    <a:pt x="628" y="248"/>
                    <a:pt x="614" y="251"/>
                    <a:pt x="602" y="251"/>
                  </a:cubicBezTo>
                  <a:lnTo>
                    <a:pt x="554" y="251"/>
                  </a:lnTo>
                  <a:cubicBezTo>
                    <a:pt x="573" y="274"/>
                    <a:pt x="588" y="304"/>
                    <a:pt x="543" y="308"/>
                  </a:cubicBezTo>
                  <a:lnTo>
                    <a:pt x="535" y="308"/>
                  </a:lnTo>
                  <a:cubicBezTo>
                    <a:pt x="487" y="308"/>
                    <a:pt x="464" y="263"/>
                    <a:pt x="471" y="203"/>
                  </a:cubicBezTo>
                  <a:cubicBezTo>
                    <a:pt x="457" y="184"/>
                    <a:pt x="442" y="166"/>
                    <a:pt x="453" y="139"/>
                  </a:cubicBezTo>
                  <a:cubicBezTo>
                    <a:pt x="468" y="99"/>
                    <a:pt x="449" y="68"/>
                    <a:pt x="397" y="61"/>
                  </a:cubicBezTo>
                  <a:cubicBezTo>
                    <a:pt x="390" y="61"/>
                    <a:pt x="378" y="61"/>
                    <a:pt x="374" y="57"/>
                  </a:cubicBezTo>
                  <a:cubicBezTo>
                    <a:pt x="330" y="1"/>
                    <a:pt x="262" y="27"/>
                    <a:pt x="207" y="13"/>
                  </a:cubicBezTo>
                  <a:cubicBezTo>
                    <a:pt x="191" y="9"/>
                    <a:pt x="176" y="9"/>
                    <a:pt x="162"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11"/>
            <p:cNvSpPr/>
            <p:nvPr/>
          </p:nvSpPr>
          <p:spPr>
            <a:xfrm>
              <a:off x="-2171332" y="-2553623"/>
              <a:ext cx="38773" cy="25403"/>
            </a:xfrm>
            <a:custGeom>
              <a:avLst/>
              <a:gdLst/>
              <a:ahLst/>
              <a:cxnLst/>
              <a:rect l="l" t="t" r="r" b="b"/>
              <a:pathLst>
                <a:path w="812" h="532" extrusionOk="0">
                  <a:moveTo>
                    <a:pt x="296" y="79"/>
                  </a:moveTo>
                  <a:cubicBezTo>
                    <a:pt x="308" y="79"/>
                    <a:pt x="318" y="87"/>
                    <a:pt x="337" y="101"/>
                  </a:cubicBezTo>
                  <a:cubicBezTo>
                    <a:pt x="386" y="151"/>
                    <a:pt x="341" y="180"/>
                    <a:pt x="322" y="210"/>
                  </a:cubicBezTo>
                  <a:cubicBezTo>
                    <a:pt x="311" y="225"/>
                    <a:pt x="296" y="236"/>
                    <a:pt x="277" y="236"/>
                  </a:cubicBezTo>
                  <a:cubicBezTo>
                    <a:pt x="263" y="236"/>
                    <a:pt x="248" y="229"/>
                    <a:pt x="237" y="213"/>
                  </a:cubicBezTo>
                  <a:cubicBezTo>
                    <a:pt x="203" y="177"/>
                    <a:pt x="206" y="143"/>
                    <a:pt x="240" y="109"/>
                  </a:cubicBezTo>
                  <a:cubicBezTo>
                    <a:pt x="259" y="98"/>
                    <a:pt x="274" y="79"/>
                    <a:pt x="296" y="79"/>
                  </a:cubicBezTo>
                  <a:close/>
                  <a:moveTo>
                    <a:pt x="386" y="1"/>
                  </a:moveTo>
                  <a:cubicBezTo>
                    <a:pt x="375" y="1"/>
                    <a:pt x="367" y="4"/>
                    <a:pt x="356" y="8"/>
                  </a:cubicBezTo>
                  <a:cubicBezTo>
                    <a:pt x="318" y="39"/>
                    <a:pt x="277" y="46"/>
                    <a:pt x="237" y="46"/>
                  </a:cubicBezTo>
                  <a:cubicBezTo>
                    <a:pt x="222" y="46"/>
                    <a:pt x="210" y="42"/>
                    <a:pt x="199" y="42"/>
                  </a:cubicBezTo>
                  <a:lnTo>
                    <a:pt x="135" y="42"/>
                  </a:lnTo>
                  <a:cubicBezTo>
                    <a:pt x="75" y="49"/>
                    <a:pt x="16" y="49"/>
                    <a:pt x="8" y="128"/>
                  </a:cubicBezTo>
                  <a:cubicBezTo>
                    <a:pt x="1" y="191"/>
                    <a:pt x="68" y="270"/>
                    <a:pt x="128" y="281"/>
                  </a:cubicBezTo>
                  <a:cubicBezTo>
                    <a:pt x="187" y="289"/>
                    <a:pt x="244" y="300"/>
                    <a:pt x="270" y="370"/>
                  </a:cubicBezTo>
                  <a:cubicBezTo>
                    <a:pt x="285" y="412"/>
                    <a:pt x="308" y="460"/>
                    <a:pt x="349" y="460"/>
                  </a:cubicBezTo>
                  <a:cubicBezTo>
                    <a:pt x="367" y="460"/>
                    <a:pt x="389" y="449"/>
                    <a:pt x="416" y="427"/>
                  </a:cubicBezTo>
                  <a:cubicBezTo>
                    <a:pt x="439" y="408"/>
                    <a:pt x="491" y="415"/>
                    <a:pt x="524" y="397"/>
                  </a:cubicBezTo>
                  <a:cubicBezTo>
                    <a:pt x="536" y="393"/>
                    <a:pt x="543" y="389"/>
                    <a:pt x="554" y="389"/>
                  </a:cubicBezTo>
                  <a:cubicBezTo>
                    <a:pt x="580" y="389"/>
                    <a:pt x="603" y="415"/>
                    <a:pt x="618" y="446"/>
                  </a:cubicBezTo>
                  <a:cubicBezTo>
                    <a:pt x="629" y="472"/>
                    <a:pt x="618" y="510"/>
                    <a:pt x="648" y="532"/>
                  </a:cubicBezTo>
                  <a:cubicBezTo>
                    <a:pt x="651" y="510"/>
                    <a:pt x="663" y="487"/>
                    <a:pt x="663" y="465"/>
                  </a:cubicBezTo>
                  <a:cubicBezTo>
                    <a:pt x="663" y="375"/>
                    <a:pt x="708" y="326"/>
                    <a:pt x="793" y="318"/>
                  </a:cubicBezTo>
                  <a:cubicBezTo>
                    <a:pt x="801" y="311"/>
                    <a:pt x="805" y="308"/>
                    <a:pt x="812" y="303"/>
                  </a:cubicBezTo>
                  <a:lnTo>
                    <a:pt x="812" y="300"/>
                  </a:lnTo>
                  <a:cubicBezTo>
                    <a:pt x="793" y="285"/>
                    <a:pt x="775" y="281"/>
                    <a:pt x="756" y="281"/>
                  </a:cubicBezTo>
                  <a:cubicBezTo>
                    <a:pt x="737" y="281"/>
                    <a:pt x="715" y="285"/>
                    <a:pt x="696" y="292"/>
                  </a:cubicBezTo>
                  <a:cubicBezTo>
                    <a:pt x="677" y="300"/>
                    <a:pt x="655" y="303"/>
                    <a:pt x="636" y="303"/>
                  </a:cubicBezTo>
                  <a:cubicBezTo>
                    <a:pt x="629" y="303"/>
                    <a:pt x="622" y="303"/>
                    <a:pt x="610" y="300"/>
                  </a:cubicBezTo>
                  <a:cubicBezTo>
                    <a:pt x="591" y="318"/>
                    <a:pt x="573" y="344"/>
                    <a:pt x="554" y="344"/>
                  </a:cubicBezTo>
                  <a:cubicBezTo>
                    <a:pt x="539" y="344"/>
                    <a:pt x="528" y="334"/>
                    <a:pt x="517" y="300"/>
                  </a:cubicBezTo>
                  <a:cubicBezTo>
                    <a:pt x="446" y="240"/>
                    <a:pt x="405" y="177"/>
                    <a:pt x="434" y="79"/>
                  </a:cubicBezTo>
                  <a:cubicBezTo>
                    <a:pt x="449" y="39"/>
                    <a:pt x="420" y="1"/>
                    <a:pt x="3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11"/>
            <p:cNvSpPr/>
            <p:nvPr/>
          </p:nvSpPr>
          <p:spPr>
            <a:xfrm>
              <a:off x="-2627201" y="-2493267"/>
              <a:ext cx="44837" cy="29653"/>
            </a:xfrm>
            <a:custGeom>
              <a:avLst/>
              <a:gdLst/>
              <a:ahLst/>
              <a:cxnLst/>
              <a:rect l="l" t="t" r="r" b="b"/>
              <a:pathLst>
                <a:path w="939" h="621" extrusionOk="0">
                  <a:moveTo>
                    <a:pt x="487" y="0"/>
                  </a:moveTo>
                  <a:cubicBezTo>
                    <a:pt x="464" y="0"/>
                    <a:pt x="445" y="8"/>
                    <a:pt x="427" y="31"/>
                  </a:cubicBezTo>
                  <a:lnTo>
                    <a:pt x="427" y="34"/>
                  </a:lnTo>
                  <a:cubicBezTo>
                    <a:pt x="528" y="109"/>
                    <a:pt x="539" y="153"/>
                    <a:pt x="476" y="243"/>
                  </a:cubicBezTo>
                  <a:cubicBezTo>
                    <a:pt x="483" y="318"/>
                    <a:pt x="397" y="295"/>
                    <a:pt x="378" y="345"/>
                  </a:cubicBezTo>
                  <a:cubicBezTo>
                    <a:pt x="416" y="464"/>
                    <a:pt x="356" y="557"/>
                    <a:pt x="244" y="557"/>
                  </a:cubicBezTo>
                  <a:lnTo>
                    <a:pt x="225" y="557"/>
                  </a:lnTo>
                  <a:cubicBezTo>
                    <a:pt x="218" y="561"/>
                    <a:pt x="207" y="561"/>
                    <a:pt x="199" y="561"/>
                  </a:cubicBezTo>
                  <a:cubicBezTo>
                    <a:pt x="109" y="561"/>
                    <a:pt x="76" y="483"/>
                    <a:pt x="31" y="423"/>
                  </a:cubicBezTo>
                  <a:lnTo>
                    <a:pt x="31" y="423"/>
                  </a:lnTo>
                  <a:cubicBezTo>
                    <a:pt x="0" y="497"/>
                    <a:pt x="8" y="554"/>
                    <a:pt x="105" y="561"/>
                  </a:cubicBezTo>
                  <a:cubicBezTo>
                    <a:pt x="124" y="561"/>
                    <a:pt x="143" y="576"/>
                    <a:pt x="157" y="583"/>
                  </a:cubicBezTo>
                  <a:cubicBezTo>
                    <a:pt x="195" y="606"/>
                    <a:pt x="229" y="621"/>
                    <a:pt x="266" y="621"/>
                  </a:cubicBezTo>
                  <a:cubicBezTo>
                    <a:pt x="292" y="621"/>
                    <a:pt x="314" y="617"/>
                    <a:pt x="345" y="606"/>
                  </a:cubicBezTo>
                  <a:cubicBezTo>
                    <a:pt x="404" y="576"/>
                    <a:pt x="431" y="561"/>
                    <a:pt x="435" y="490"/>
                  </a:cubicBezTo>
                  <a:cubicBezTo>
                    <a:pt x="445" y="345"/>
                    <a:pt x="516" y="269"/>
                    <a:pt x="651" y="236"/>
                  </a:cubicBezTo>
                  <a:lnTo>
                    <a:pt x="651" y="236"/>
                  </a:lnTo>
                  <a:cubicBezTo>
                    <a:pt x="666" y="284"/>
                    <a:pt x="610" y="326"/>
                    <a:pt x="640" y="371"/>
                  </a:cubicBezTo>
                  <a:cubicBezTo>
                    <a:pt x="662" y="407"/>
                    <a:pt x="733" y="426"/>
                    <a:pt x="801" y="426"/>
                  </a:cubicBezTo>
                  <a:cubicBezTo>
                    <a:pt x="849" y="426"/>
                    <a:pt x="894" y="415"/>
                    <a:pt x="916" y="393"/>
                  </a:cubicBezTo>
                  <a:cubicBezTo>
                    <a:pt x="935" y="374"/>
                    <a:pt x="939" y="359"/>
                    <a:pt x="913" y="336"/>
                  </a:cubicBezTo>
                  <a:cubicBezTo>
                    <a:pt x="782" y="243"/>
                    <a:pt x="707" y="79"/>
                    <a:pt x="547" y="15"/>
                  </a:cubicBezTo>
                  <a:cubicBezTo>
                    <a:pt x="521" y="8"/>
                    <a:pt x="502" y="0"/>
                    <a:pt x="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11"/>
            <p:cNvSpPr/>
            <p:nvPr/>
          </p:nvSpPr>
          <p:spPr>
            <a:xfrm>
              <a:off x="-2108302" y="-2797625"/>
              <a:ext cx="25594" cy="19673"/>
            </a:xfrm>
            <a:custGeom>
              <a:avLst/>
              <a:gdLst/>
              <a:ahLst/>
              <a:cxnLst/>
              <a:rect l="l" t="t" r="r" b="b"/>
              <a:pathLst>
                <a:path w="536" h="412" extrusionOk="0">
                  <a:moveTo>
                    <a:pt x="263" y="128"/>
                  </a:moveTo>
                  <a:lnTo>
                    <a:pt x="263" y="128"/>
                  </a:lnTo>
                  <a:cubicBezTo>
                    <a:pt x="270" y="184"/>
                    <a:pt x="221" y="199"/>
                    <a:pt x="202" y="229"/>
                  </a:cubicBezTo>
                  <a:cubicBezTo>
                    <a:pt x="202" y="255"/>
                    <a:pt x="311" y="251"/>
                    <a:pt x="225" y="311"/>
                  </a:cubicBezTo>
                  <a:cubicBezTo>
                    <a:pt x="195" y="330"/>
                    <a:pt x="173" y="367"/>
                    <a:pt x="139" y="367"/>
                  </a:cubicBezTo>
                  <a:cubicBezTo>
                    <a:pt x="128" y="367"/>
                    <a:pt x="113" y="363"/>
                    <a:pt x="97" y="349"/>
                  </a:cubicBezTo>
                  <a:cubicBezTo>
                    <a:pt x="61" y="318"/>
                    <a:pt x="75" y="263"/>
                    <a:pt x="123" y="229"/>
                  </a:cubicBezTo>
                  <a:cubicBezTo>
                    <a:pt x="132" y="225"/>
                    <a:pt x="142" y="218"/>
                    <a:pt x="150" y="210"/>
                  </a:cubicBezTo>
                  <a:cubicBezTo>
                    <a:pt x="187" y="184"/>
                    <a:pt x="206" y="139"/>
                    <a:pt x="263" y="128"/>
                  </a:cubicBezTo>
                  <a:close/>
                  <a:moveTo>
                    <a:pt x="228" y="1"/>
                  </a:moveTo>
                  <a:cubicBezTo>
                    <a:pt x="154" y="1"/>
                    <a:pt x="109" y="61"/>
                    <a:pt x="49" y="80"/>
                  </a:cubicBezTo>
                  <a:cubicBezTo>
                    <a:pt x="1" y="94"/>
                    <a:pt x="53" y="154"/>
                    <a:pt x="45" y="192"/>
                  </a:cubicBezTo>
                  <a:cubicBezTo>
                    <a:pt x="42" y="225"/>
                    <a:pt x="34" y="251"/>
                    <a:pt x="23" y="281"/>
                  </a:cubicBezTo>
                  <a:cubicBezTo>
                    <a:pt x="1" y="341"/>
                    <a:pt x="30" y="401"/>
                    <a:pt x="79" y="408"/>
                  </a:cubicBezTo>
                  <a:cubicBezTo>
                    <a:pt x="101" y="412"/>
                    <a:pt x="128" y="412"/>
                    <a:pt x="150" y="412"/>
                  </a:cubicBezTo>
                  <a:cubicBezTo>
                    <a:pt x="270" y="412"/>
                    <a:pt x="378" y="367"/>
                    <a:pt x="475" y="292"/>
                  </a:cubicBezTo>
                  <a:cubicBezTo>
                    <a:pt x="516" y="259"/>
                    <a:pt x="535" y="135"/>
                    <a:pt x="505" y="106"/>
                  </a:cubicBezTo>
                  <a:cubicBezTo>
                    <a:pt x="442" y="42"/>
                    <a:pt x="348" y="16"/>
                    <a:pt x="247" y="4"/>
                  </a:cubicBezTo>
                  <a:cubicBezTo>
                    <a:pt x="240" y="1"/>
                    <a:pt x="232"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11"/>
            <p:cNvSpPr/>
            <p:nvPr/>
          </p:nvSpPr>
          <p:spPr>
            <a:xfrm>
              <a:off x="-2311430" y="-2918815"/>
              <a:ext cx="27695" cy="30035"/>
            </a:xfrm>
            <a:custGeom>
              <a:avLst/>
              <a:gdLst/>
              <a:ahLst/>
              <a:cxnLst/>
              <a:rect l="l" t="t" r="r" b="b"/>
              <a:pathLst>
                <a:path w="580" h="629" extrusionOk="0">
                  <a:moveTo>
                    <a:pt x="468" y="1"/>
                  </a:moveTo>
                  <a:cubicBezTo>
                    <a:pt x="442" y="19"/>
                    <a:pt x="416" y="19"/>
                    <a:pt x="393" y="19"/>
                  </a:cubicBezTo>
                  <a:lnTo>
                    <a:pt x="382" y="19"/>
                  </a:lnTo>
                  <a:cubicBezTo>
                    <a:pt x="356" y="19"/>
                    <a:pt x="333" y="19"/>
                    <a:pt x="314" y="42"/>
                  </a:cubicBezTo>
                  <a:cubicBezTo>
                    <a:pt x="326" y="56"/>
                    <a:pt x="337" y="68"/>
                    <a:pt x="330" y="90"/>
                  </a:cubicBezTo>
                  <a:cubicBezTo>
                    <a:pt x="333" y="90"/>
                    <a:pt x="337" y="94"/>
                    <a:pt x="340" y="94"/>
                  </a:cubicBezTo>
                  <a:cubicBezTo>
                    <a:pt x="356" y="94"/>
                    <a:pt x="371" y="79"/>
                    <a:pt x="382" y="79"/>
                  </a:cubicBezTo>
                  <a:lnTo>
                    <a:pt x="390" y="79"/>
                  </a:lnTo>
                  <a:cubicBezTo>
                    <a:pt x="434" y="79"/>
                    <a:pt x="457" y="101"/>
                    <a:pt x="430" y="150"/>
                  </a:cubicBezTo>
                  <a:cubicBezTo>
                    <a:pt x="416" y="180"/>
                    <a:pt x="371" y="199"/>
                    <a:pt x="419" y="244"/>
                  </a:cubicBezTo>
                  <a:cubicBezTo>
                    <a:pt x="434" y="258"/>
                    <a:pt x="385" y="273"/>
                    <a:pt x="374" y="273"/>
                  </a:cubicBezTo>
                  <a:cubicBezTo>
                    <a:pt x="318" y="277"/>
                    <a:pt x="304" y="315"/>
                    <a:pt x="277" y="356"/>
                  </a:cubicBezTo>
                  <a:cubicBezTo>
                    <a:pt x="262" y="266"/>
                    <a:pt x="340" y="195"/>
                    <a:pt x="314" y="109"/>
                  </a:cubicBezTo>
                  <a:lnTo>
                    <a:pt x="314" y="109"/>
                  </a:lnTo>
                  <a:cubicBezTo>
                    <a:pt x="304" y="113"/>
                    <a:pt x="292" y="116"/>
                    <a:pt x="281" y="116"/>
                  </a:cubicBezTo>
                  <a:cubicBezTo>
                    <a:pt x="269" y="116"/>
                    <a:pt x="259" y="113"/>
                    <a:pt x="247" y="106"/>
                  </a:cubicBezTo>
                  <a:cubicBezTo>
                    <a:pt x="161" y="116"/>
                    <a:pt x="90" y="161"/>
                    <a:pt x="16" y="206"/>
                  </a:cubicBezTo>
                  <a:lnTo>
                    <a:pt x="19" y="206"/>
                  </a:lnTo>
                  <a:cubicBezTo>
                    <a:pt x="0" y="263"/>
                    <a:pt x="64" y="247"/>
                    <a:pt x="83" y="270"/>
                  </a:cubicBezTo>
                  <a:cubicBezTo>
                    <a:pt x="98" y="266"/>
                    <a:pt x="109" y="263"/>
                    <a:pt x="124" y="263"/>
                  </a:cubicBezTo>
                  <a:cubicBezTo>
                    <a:pt x="135" y="263"/>
                    <a:pt x="150" y="266"/>
                    <a:pt x="161" y="266"/>
                  </a:cubicBezTo>
                  <a:cubicBezTo>
                    <a:pt x="165" y="303"/>
                    <a:pt x="124" y="289"/>
                    <a:pt x="116" y="311"/>
                  </a:cubicBezTo>
                  <a:cubicBezTo>
                    <a:pt x="135" y="356"/>
                    <a:pt x="202" y="330"/>
                    <a:pt x="214" y="389"/>
                  </a:cubicBezTo>
                  <a:cubicBezTo>
                    <a:pt x="173" y="415"/>
                    <a:pt x="109" y="420"/>
                    <a:pt x="90" y="482"/>
                  </a:cubicBezTo>
                  <a:lnTo>
                    <a:pt x="83" y="482"/>
                  </a:lnTo>
                  <a:cubicBezTo>
                    <a:pt x="76" y="482"/>
                    <a:pt x="60" y="475"/>
                    <a:pt x="49" y="468"/>
                  </a:cubicBezTo>
                  <a:lnTo>
                    <a:pt x="49" y="468"/>
                  </a:lnTo>
                  <a:cubicBezTo>
                    <a:pt x="60" y="532"/>
                    <a:pt x="102" y="565"/>
                    <a:pt x="157" y="584"/>
                  </a:cubicBezTo>
                  <a:cubicBezTo>
                    <a:pt x="161" y="580"/>
                    <a:pt x="161" y="580"/>
                    <a:pt x="161" y="577"/>
                  </a:cubicBezTo>
                  <a:cubicBezTo>
                    <a:pt x="150" y="561"/>
                    <a:pt x="120" y="554"/>
                    <a:pt x="138" y="527"/>
                  </a:cubicBezTo>
                  <a:cubicBezTo>
                    <a:pt x="150" y="509"/>
                    <a:pt x="169" y="490"/>
                    <a:pt x="195" y="490"/>
                  </a:cubicBezTo>
                  <a:cubicBezTo>
                    <a:pt x="202" y="490"/>
                    <a:pt x="206" y="490"/>
                    <a:pt x="214" y="494"/>
                  </a:cubicBezTo>
                  <a:cubicBezTo>
                    <a:pt x="240" y="501"/>
                    <a:pt x="273" y="498"/>
                    <a:pt x="281" y="527"/>
                  </a:cubicBezTo>
                  <a:cubicBezTo>
                    <a:pt x="292" y="558"/>
                    <a:pt x="277" y="584"/>
                    <a:pt x="243" y="584"/>
                  </a:cubicBezTo>
                  <a:cubicBezTo>
                    <a:pt x="225" y="584"/>
                    <a:pt x="206" y="577"/>
                    <a:pt x="191" y="577"/>
                  </a:cubicBezTo>
                  <a:cubicBezTo>
                    <a:pt x="180" y="577"/>
                    <a:pt x="173" y="580"/>
                    <a:pt x="165" y="584"/>
                  </a:cubicBezTo>
                  <a:cubicBezTo>
                    <a:pt x="188" y="610"/>
                    <a:pt x="214" y="621"/>
                    <a:pt x="247" y="629"/>
                  </a:cubicBezTo>
                  <a:cubicBezTo>
                    <a:pt x="251" y="625"/>
                    <a:pt x="259" y="621"/>
                    <a:pt x="262" y="617"/>
                  </a:cubicBezTo>
                  <a:cubicBezTo>
                    <a:pt x="273" y="610"/>
                    <a:pt x="285" y="606"/>
                    <a:pt x="295" y="606"/>
                  </a:cubicBezTo>
                  <a:cubicBezTo>
                    <a:pt x="307" y="606"/>
                    <a:pt x="314" y="610"/>
                    <a:pt x="326" y="613"/>
                  </a:cubicBezTo>
                  <a:cubicBezTo>
                    <a:pt x="337" y="603"/>
                    <a:pt x="348" y="595"/>
                    <a:pt x="359" y="584"/>
                  </a:cubicBezTo>
                  <a:cubicBezTo>
                    <a:pt x="337" y="539"/>
                    <a:pt x="281" y="487"/>
                    <a:pt x="390" y="482"/>
                  </a:cubicBezTo>
                  <a:cubicBezTo>
                    <a:pt x="397" y="482"/>
                    <a:pt x="408" y="472"/>
                    <a:pt x="404" y="468"/>
                  </a:cubicBezTo>
                  <a:cubicBezTo>
                    <a:pt x="378" y="363"/>
                    <a:pt x="547" y="311"/>
                    <a:pt x="471" y="195"/>
                  </a:cubicBezTo>
                  <a:lnTo>
                    <a:pt x="490" y="195"/>
                  </a:lnTo>
                  <a:cubicBezTo>
                    <a:pt x="528" y="195"/>
                    <a:pt x="550" y="213"/>
                    <a:pt x="573" y="236"/>
                  </a:cubicBezTo>
                  <a:cubicBezTo>
                    <a:pt x="580" y="218"/>
                    <a:pt x="573" y="199"/>
                    <a:pt x="554" y="187"/>
                  </a:cubicBezTo>
                  <a:cubicBezTo>
                    <a:pt x="505" y="146"/>
                    <a:pt x="471" y="101"/>
                    <a:pt x="483" y="16"/>
                  </a:cubicBezTo>
                  <a:cubicBezTo>
                    <a:pt x="479" y="8"/>
                    <a:pt x="475" y="4"/>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11"/>
            <p:cNvSpPr/>
            <p:nvPr/>
          </p:nvSpPr>
          <p:spPr>
            <a:xfrm>
              <a:off x="-2301259" y="-2701409"/>
              <a:ext cx="18097" cy="33759"/>
            </a:xfrm>
            <a:custGeom>
              <a:avLst/>
              <a:gdLst/>
              <a:ahLst/>
              <a:cxnLst/>
              <a:rect l="l" t="t" r="r" b="b"/>
              <a:pathLst>
                <a:path w="379" h="707" extrusionOk="0">
                  <a:moveTo>
                    <a:pt x="262" y="1"/>
                  </a:moveTo>
                  <a:lnTo>
                    <a:pt x="262" y="1"/>
                  </a:lnTo>
                  <a:cubicBezTo>
                    <a:pt x="146" y="19"/>
                    <a:pt x="53" y="124"/>
                    <a:pt x="56" y="232"/>
                  </a:cubicBezTo>
                  <a:cubicBezTo>
                    <a:pt x="56" y="270"/>
                    <a:pt x="46" y="303"/>
                    <a:pt x="30" y="341"/>
                  </a:cubicBezTo>
                  <a:cubicBezTo>
                    <a:pt x="1" y="434"/>
                    <a:pt x="64" y="509"/>
                    <a:pt x="98" y="591"/>
                  </a:cubicBezTo>
                  <a:cubicBezTo>
                    <a:pt x="109" y="603"/>
                    <a:pt x="120" y="613"/>
                    <a:pt x="132" y="621"/>
                  </a:cubicBezTo>
                  <a:cubicBezTo>
                    <a:pt x="135" y="621"/>
                    <a:pt x="135" y="621"/>
                    <a:pt x="139" y="625"/>
                  </a:cubicBezTo>
                  <a:lnTo>
                    <a:pt x="195" y="625"/>
                  </a:lnTo>
                  <a:cubicBezTo>
                    <a:pt x="180" y="610"/>
                    <a:pt x="169" y="591"/>
                    <a:pt x="172" y="565"/>
                  </a:cubicBezTo>
                  <a:cubicBezTo>
                    <a:pt x="180" y="532"/>
                    <a:pt x="213" y="535"/>
                    <a:pt x="236" y="527"/>
                  </a:cubicBezTo>
                  <a:lnTo>
                    <a:pt x="244" y="527"/>
                  </a:lnTo>
                  <a:cubicBezTo>
                    <a:pt x="255" y="527"/>
                    <a:pt x="266" y="539"/>
                    <a:pt x="266" y="554"/>
                  </a:cubicBezTo>
                  <a:cubicBezTo>
                    <a:pt x="270" y="580"/>
                    <a:pt x="258" y="595"/>
                    <a:pt x="232" y="603"/>
                  </a:cubicBezTo>
                  <a:cubicBezTo>
                    <a:pt x="217" y="606"/>
                    <a:pt x="206" y="617"/>
                    <a:pt x="195" y="625"/>
                  </a:cubicBezTo>
                  <a:lnTo>
                    <a:pt x="195" y="629"/>
                  </a:lnTo>
                  <a:cubicBezTo>
                    <a:pt x="221" y="655"/>
                    <a:pt x="251" y="681"/>
                    <a:pt x="277" y="707"/>
                  </a:cubicBezTo>
                  <a:cubicBezTo>
                    <a:pt x="281" y="703"/>
                    <a:pt x="289" y="700"/>
                    <a:pt x="296" y="696"/>
                  </a:cubicBezTo>
                  <a:cubicBezTo>
                    <a:pt x="289" y="684"/>
                    <a:pt x="277" y="674"/>
                    <a:pt x="277" y="666"/>
                  </a:cubicBezTo>
                  <a:cubicBezTo>
                    <a:pt x="281" y="617"/>
                    <a:pt x="367" y="644"/>
                    <a:pt x="356" y="599"/>
                  </a:cubicBezTo>
                  <a:cubicBezTo>
                    <a:pt x="344" y="558"/>
                    <a:pt x="329" y="520"/>
                    <a:pt x="344" y="479"/>
                  </a:cubicBezTo>
                  <a:cubicBezTo>
                    <a:pt x="303" y="412"/>
                    <a:pt x="352" y="367"/>
                    <a:pt x="378" y="315"/>
                  </a:cubicBezTo>
                  <a:cubicBezTo>
                    <a:pt x="341" y="296"/>
                    <a:pt x="300" y="299"/>
                    <a:pt x="262" y="296"/>
                  </a:cubicBezTo>
                  <a:cubicBezTo>
                    <a:pt x="236" y="311"/>
                    <a:pt x="213" y="318"/>
                    <a:pt x="195" y="318"/>
                  </a:cubicBezTo>
                  <a:cubicBezTo>
                    <a:pt x="154" y="318"/>
                    <a:pt x="120" y="289"/>
                    <a:pt x="101" y="232"/>
                  </a:cubicBezTo>
                  <a:cubicBezTo>
                    <a:pt x="132" y="191"/>
                    <a:pt x="210" y="218"/>
                    <a:pt x="225" y="150"/>
                  </a:cubicBezTo>
                  <a:cubicBezTo>
                    <a:pt x="225" y="146"/>
                    <a:pt x="236" y="146"/>
                    <a:pt x="248" y="146"/>
                  </a:cubicBezTo>
                  <a:lnTo>
                    <a:pt x="266" y="146"/>
                  </a:lnTo>
                  <a:cubicBezTo>
                    <a:pt x="284" y="154"/>
                    <a:pt x="292" y="180"/>
                    <a:pt x="281" y="195"/>
                  </a:cubicBezTo>
                  <a:cubicBezTo>
                    <a:pt x="266" y="213"/>
                    <a:pt x="255" y="229"/>
                    <a:pt x="277" y="247"/>
                  </a:cubicBezTo>
                  <a:cubicBezTo>
                    <a:pt x="281" y="247"/>
                    <a:pt x="284" y="244"/>
                    <a:pt x="289" y="244"/>
                  </a:cubicBezTo>
                  <a:cubicBezTo>
                    <a:pt x="296" y="244"/>
                    <a:pt x="303" y="251"/>
                    <a:pt x="315" y="255"/>
                  </a:cubicBezTo>
                  <a:cubicBezTo>
                    <a:pt x="322" y="258"/>
                    <a:pt x="329" y="263"/>
                    <a:pt x="337" y="263"/>
                  </a:cubicBezTo>
                  <a:cubicBezTo>
                    <a:pt x="348" y="263"/>
                    <a:pt x="356" y="255"/>
                    <a:pt x="360" y="232"/>
                  </a:cubicBezTo>
                  <a:cubicBezTo>
                    <a:pt x="341" y="180"/>
                    <a:pt x="289" y="142"/>
                    <a:pt x="303" y="72"/>
                  </a:cubicBezTo>
                  <a:cubicBezTo>
                    <a:pt x="307" y="56"/>
                    <a:pt x="307" y="46"/>
                    <a:pt x="289" y="46"/>
                  </a:cubicBezTo>
                  <a:cubicBezTo>
                    <a:pt x="274" y="46"/>
                    <a:pt x="251" y="53"/>
                    <a:pt x="210" y="61"/>
                  </a:cubicBezTo>
                  <a:cubicBezTo>
                    <a:pt x="229" y="38"/>
                    <a:pt x="248" y="19"/>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11"/>
            <p:cNvSpPr/>
            <p:nvPr/>
          </p:nvSpPr>
          <p:spPr>
            <a:xfrm>
              <a:off x="-2288797" y="-2696968"/>
              <a:ext cx="28650" cy="23302"/>
            </a:xfrm>
            <a:custGeom>
              <a:avLst/>
              <a:gdLst/>
              <a:ahLst/>
              <a:cxnLst/>
              <a:rect l="l" t="t" r="r" b="b"/>
              <a:pathLst>
                <a:path w="600" h="488" extrusionOk="0">
                  <a:moveTo>
                    <a:pt x="327" y="1"/>
                  </a:moveTo>
                  <a:cubicBezTo>
                    <a:pt x="323" y="5"/>
                    <a:pt x="319" y="8"/>
                    <a:pt x="315" y="16"/>
                  </a:cubicBezTo>
                  <a:cubicBezTo>
                    <a:pt x="289" y="57"/>
                    <a:pt x="244" y="68"/>
                    <a:pt x="199" y="68"/>
                  </a:cubicBezTo>
                  <a:cubicBezTo>
                    <a:pt x="196" y="68"/>
                    <a:pt x="188" y="65"/>
                    <a:pt x="185" y="65"/>
                  </a:cubicBezTo>
                  <a:lnTo>
                    <a:pt x="180" y="65"/>
                  </a:lnTo>
                  <a:cubicBezTo>
                    <a:pt x="125" y="65"/>
                    <a:pt x="117" y="106"/>
                    <a:pt x="99" y="139"/>
                  </a:cubicBezTo>
                  <a:cubicBezTo>
                    <a:pt x="95" y="162"/>
                    <a:pt x="87" y="170"/>
                    <a:pt x="76" y="170"/>
                  </a:cubicBezTo>
                  <a:cubicBezTo>
                    <a:pt x="68" y="170"/>
                    <a:pt x="61" y="165"/>
                    <a:pt x="54" y="162"/>
                  </a:cubicBezTo>
                  <a:cubicBezTo>
                    <a:pt x="42" y="158"/>
                    <a:pt x="35" y="151"/>
                    <a:pt x="28" y="151"/>
                  </a:cubicBezTo>
                  <a:cubicBezTo>
                    <a:pt x="23" y="151"/>
                    <a:pt x="20" y="154"/>
                    <a:pt x="16" y="154"/>
                  </a:cubicBezTo>
                  <a:cubicBezTo>
                    <a:pt x="13" y="173"/>
                    <a:pt x="5" y="188"/>
                    <a:pt x="1" y="203"/>
                  </a:cubicBezTo>
                  <a:cubicBezTo>
                    <a:pt x="39" y="206"/>
                    <a:pt x="80" y="203"/>
                    <a:pt x="117" y="222"/>
                  </a:cubicBezTo>
                  <a:cubicBezTo>
                    <a:pt x="125" y="218"/>
                    <a:pt x="135" y="214"/>
                    <a:pt x="147" y="214"/>
                  </a:cubicBezTo>
                  <a:cubicBezTo>
                    <a:pt x="158" y="214"/>
                    <a:pt x="166" y="218"/>
                    <a:pt x="170" y="225"/>
                  </a:cubicBezTo>
                  <a:cubicBezTo>
                    <a:pt x="185" y="263"/>
                    <a:pt x="207" y="277"/>
                    <a:pt x="230" y="277"/>
                  </a:cubicBezTo>
                  <a:cubicBezTo>
                    <a:pt x="248" y="277"/>
                    <a:pt x="270" y="267"/>
                    <a:pt x="292" y="251"/>
                  </a:cubicBezTo>
                  <a:lnTo>
                    <a:pt x="292" y="251"/>
                  </a:lnTo>
                  <a:cubicBezTo>
                    <a:pt x="315" y="293"/>
                    <a:pt x="289" y="337"/>
                    <a:pt x="327" y="363"/>
                  </a:cubicBezTo>
                  <a:cubicBezTo>
                    <a:pt x="330" y="367"/>
                    <a:pt x="334" y="367"/>
                    <a:pt x="337" y="367"/>
                  </a:cubicBezTo>
                  <a:cubicBezTo>
                    <a:pt x="356" y="367"/>
                    <a:pt x="356" y="345"/>
                    <a:pt x="364" y="334"/>
                  </a:cubicBezTo>
                  <a:cubicBezTo>
                    <a:pt x="371" y="315"/>
                    <a:pt x="379" y="300"/>
                    <a:pt x="394" y="300"/>
                  </a:cubicBezTo>
                  <a:cubicBezTo>
                    <a:pt x="401" y="300"/>
                    <a:pt x="405" y="300"/>
                    <a:pt x="413" y="304"/>
                  </a:cubicBezTo>
                  <a:cubicBezTo>
                    <a:pt x="439" y="311"/>
                    <a:pt x="427" y="330"/>
                    <a:pt x="416" y="349"/>
                  </a:cubicBezTo>
                  <a:cubicBezTo>
                    <a:pt x="409" y="363"/>
                    <a:pt x="405" y="386"/>
                    <a:pt x="420" y="389"/>
                  </a:cubicBezTo>
                  <a:cubicBezTo>
                    <a:pt x="487" y="416"/>
                    <a:pt x="423" y="450"/>
                    <a:pt x="420" y="487"/>
                  </a:cubicBezTo>
                  <a:cubicBezTo>
                    <a:pt x="465" y="479"/>
                    <a:pt x="484" y="439"/>
                    <a:pt x="510" y="420"/>
                  </a:cubicBezTo>
                  <a:cubicBezTo>
                    <a:pt x="566" y="371"/>
                    <a:pt x="525" y="282"/>
                    <a:pt x="592" y="241"/>
                  </a:cubicBezTo>
                  <a:cubicBezTo>
                    <a:pt x="599" y="218"/>
                    <a:pt x="599" y="196"/>
                    <a:pt x="592" y="173"/>
                  </a:cubicBezTo>
                  <a:cubicBezTo>
                    <a:pt x="566" y="136"/>
                    <a:pt x="539" y="98"/>
                    <a:pt x="513" y="57"/>
                  </a:cubicBezTo>
                  <a:cubicBezTo>
                    <a:pt x="510" y="57"/>
                    <a:pt x="506" y="53"/>
                    <a:pt x="506" y="49"/>
                  </a:cubicBezTo>
                  <a:cubicBezTo>
                    <a:pt x="494" y="46"/>
                    <a:pt x="487" y="42"/>
                    <a:pt x="476" y="42"/>
                  </a:cubicBezTo>
                  <a:cubicBezTo>
                    <a:pt x="468" y="42"/>
                    <a:pt x="458" y="42"/>
                    <a:pt x="449" y="46"/>
                  </a:cubicBezTo>
                  <a:cubicBezTo>
                    <a:pt x="439" y="46"/>
                    <a:pt x="431" y="49"/>
                    <a:pt x="423" y="49"/>
                  </a:cubicBezTo>
                  <a:cubicBezTo>
                    <a:pt x="413" y="49"/>
                    <a:pt x="405" y="46"/>
                    <a:pt x="397" y="42"/>
                  </a:cubicBezTo>
                  <a:cubicBezTo>
                    <a:pt x="394" y="49"/>
                    <a:pt x="390" y="57"/>
                    <a:pt x="387" y="65"/>
                  </a:cubicBezTo>
                  <a:cubicBezTo>
                    <a:pt x="379" y="84"/>
                    <a:pt x="375" y="106"/>
                    <a:pt x="356" y="106"/>
                  </a:cubicBezTo>
                  <a:cubicBezTo>
                    <a:pt x="349" y="106"/>
                    <a:pt x="342" y="106"/>
                    <a:pt x="334" y="98"/>
                  </a:cubicBezTo>
                  <a:cubicBezTo>
                    <a:pt x="315" y="87"/>
                    <a:pt x="319" y="57"/>
                    <a:pt x="342" y="42"/>
                  </a:cubicBezTo>
                  <a:cubicBezTo>
                    <a:pt x="356" y="27"/>
                    <a:pt x="371" y="20"/>
                    <a:pt x="3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11"/>
            <p:cNvSpPr/>
            <p:nvPr/>
          </p:nvSpPr>
          <p:spPr>
            <a:xfrm>
              <a:off x="-2211680" y="-2779910"/>
              <a:ext cx="40588" cy="28029"/>
            </a:xfrm>
            <a:custGeom>
              <a:avLst/>
              <a:gdLst/>
              <a:ahLst/>
              <a:cxnLst/>
              <a:rect l="l" t="t" r="r" b="b"/>
              <a:pathLst>
                <a:path w="850" h="587" extrusionOk="0">
                  <a:moveTo>
                    <a:pt x="409" y="0"/>
                  </a:moveTo>
                  <a:cubicBezTo>
                    <a:pt x="382" y="0"/>
                    <a:pt x="356" y="4"/>
                    <a:pt x="330" y="11"/>
                  </a:cubicBezTo>
                  <a:cubicBezTo>
                    <a:pt x="349" y="52"/>
                    <a:pt x="427" y="52"/>
                    <a:pt x="413" y="108"/>
                  </a:cubicBezTo>
                  <a:cubicBezTo>
                    <a:pt x="397" y="164"/>
                    <a:pt x="345" y="202"/>
                    <a:pt x="297" y="228"/>
                  </a:cubicBezTo>
                  <a:cubicBezTo>
                    <a:pt x="289" y="235"/>
                    <a:pt x="274" y="242"/>
                    <a:pt x="263" y="242"/>
                  </a:cubicBezTo>
                  <a:cubicBezTo>
                    <a:pt x="256" y="242"/>
                    <a:pt x="247" y="235"/>
                    <a:pt x="247" y="209"/>
                  </a:cubicBezTo>
                  <a:cubicBezTo>
                    <a:pt x="244" y="198"/>
                    <a:pt x="240" y="194"/>
                    <a:pt x="233" y="194"/>
                  </a:cubicBezTo>
                  <a:cubicBezTo>
                    <a:pt x="221" y="194"/>
                    <a:pt x="211" y="198"/>
                    <a:pt x="203" y="198"/>
                  </a:cubicBezTo>
                  <a:cubicBezTo>
                    <a:pt x="185" y="202"/>
                    <a:pt x="169" y="209"/>
                    <a:pt x="151" y="209"/>
                  </a:cubicBezTo>
                  <a:cubicBezTo>
                    <a:pt x="140" y="209"/>
                    <a:pt x="128" y="206"/>
                    <a:pt x="117" y="190"/>
                  </a:cubicBezTo>
                  <a:cubicBezTo>
                    <a:pt x="73" y="228"/>
                    <a:pt x="68" y="276"/>
                    <a:pt x="83" y="325"/>
                  </a:cubicBezTo>
                  <a:cubicBezTo>
                    <a:pt x="95" y="355"/>
                    <a:pt x="90" y="381"/>
                    <a:pt x="54" y="381"/>
                  </a:cubicBezTo>
                  <a:cubicBezTo>
                    <a:pt x="9" y="385"/>
                    <a:pt x="1" y="418"/>
                    <a:pt x="9" y="449"/>
                  </a:cubicBezTo>
                  <a:cubicBezTo>
                    <a:pt x="20" y="489"/>
                    <a:pt x="5" y="546"/>
                    <a:pt x="50" y="572"/>
                  </a:cubicBezTo>
                  <a:cubicBezTo>
                    <a:pt x="68" y="583"/>
                    <a:pt x="83" y="587"/>
                    <a:pt x="102" y="587"/>
                  </a:cubicBezTo>
                  <a:cubicBezTo>
                    <a:pt x="158" y="587"/>
                    <a:pt x="211" y="530"/>
                    <a:pt x="211" y="456"/>
                  </a:cubicBezTo>
                  <a:lnTo>
                    <a:pt x="211" y="456"/>
                  </a:lnTo>
                  <a:cubicBezTo>
                    <a:pt x="195" y="471"/>
                    <a:pt x="180" y="489"/>
                    <a:pt x="166" y="504"/>
                  </a:cubicBezTo>
                  <a:cubicBezTo>
                    <a:pt x="147" y="520"/>
                    <a:pt x="128" y="527"/>
                    <a:pt x="113" y="527"/>
                  </a:cubicBezTo>
                  <a:cubicBezTo>
                    <a:pt x="99" y="527"/>
                    <a:pt x="80" y="520"/>
                    <a:pt x="64" y="501"/>
                  </a:cubicBezTo>
                  <a:cubicBezTo>
                    <a:pt x="28" y="463"/>
                    <a:pt x="42" y="437"/>
                    <a:pt x="87" y="415"/>
                  </a:cubicBezTo>
                  <a:cubicBezTo>
                    <a:pt x="113" y="399"/>
                    <a:pt x="128" y="370"/>
                    <a:pt x="121" y="337"/>
                  </a:cubicBezTo>
                  <a:cubicBezTo>
                    <a:pt x="113" y="314"/>
                    <a:pt x="109" y="287"/>
                    <a:pt x="143" y="284"/>
                  </a:cubicBezTo>
                  <a:lnTo>
                    <a:pt x="147" y="284"/>
                  </a:lnTo>
                  <a:cubicBezTo>
                    <a:pt x="177" y="284"/>
                    <a:pt x="173" y="310"/>
                    <a:pt x="169" y="332"/>
                  </a:cubicBezTo>
                  <a:cubicBezTo>
                    <a:pt x="158" y="373"/>
                    <a:pt x="169" y="407"/>
                    <a:pt x="199" y="437"/>
                  </a:cubicBezTo>
                  <a:cubicBezTo>
                    <a:pt x="203" y="399"/>
                    <a:pt x="207" y="363"/>
                    <a:pt x="214" y="325"/>
                  </a:cubicBezTo>
                  <a:cubicBezTo>
                    <a:pt x="218" y="303"/>
                    <a:pt x="230" y="284"/>
                    <a:pt x="252" y="284"/>
                  </a:cubicBezTo>
                  <a:cubicBezTo>
                    <a:pt x="259" y="284"/>
                    <a:pt x="263" y="287"/>
                    <a:pt x="270" y="287"/>
                  </a:cubicBezTo>
                  <a:cubicBezTo>
                    <a:pt x="330" y="314"/>
                    <a:pt x="404" y="329"/>
                    <a:pt x="435" y="389"/>
                  </a:cubicBezTo>
                  <a:cubicBezTo>
                    <a:pt x="499" y="501"/>
                    <a:pt x="611" y="478"/>
                    <a:pt x="723" y="530"/>
                  </a:cubicBezTo>
                  <a:cubicBezTo>
                    <a:pt x="692" y="449"/>
                    <a:pt x="708" y="396"/>
                    <a:pt x="723" y="344"/>
                  </a:cubicBezTo>
                  <a:lnTo>
                    <a:pt x="723" y="344"/>
                  </a:lnTo>
                  <a:cubicBezTo>
                    <a:pt x="701" y="370"/>
                    <a:pt x="656" y="370"/>
                    <a:pt x="640" y="411"/>
                  </a:cubicBezTo>
                  <a:cubicBezTo>
                    <a:pt x="637" y="426"/>
                    <a:pt x="625" y="434"/>
                    <a:pt x="611" y="434"/>
                  </a:cubicBezTo>
                  <a:cubicBezTo>
                    <a:pt x="599" y="434"/>
                    <a:pt x="584" y="430"/>
                    <a:pt x="573" y="426"/>
                  </a:cubicBezTo>
                  <a:cubicBezTo>
                    <a:pt x="570" y="426"/>
                    <a:pt x="566" y="430"/>
                    <a:pt x="558" y="430"/>
                  </a:cubicBezTo>
                  <a:cubicBezTo>
                    <a:pt x="535" y="430"/>
                    <a:pt x="521" y="407"/>
                    <a:pt x="502" y="399"/>
                  </a:cubicBezTo>
                  <a:cubicBezTo>
                    <a:pt x="360" y="318"/>
                    <a:pt x="352" y="273"/>
                    <a:pt x="457" y="161"/>
                  </a:cubicBezTo>
                  <a:cubicBezTo>
                    <a:pt x="499" y="112"/>
                    <a:pt x="551" y="90"/>
                    <a:pt x="596" y="90"/>
                  </a:cubicBezTo>
                  <a:cubicBezTo>
                    <a:pt x="656" y="90"/>
                    <a:pt x="711" y="127"/>
                    <a:pt x="737" y="194"/>
                  </a:cubicBezTo>
                  <a:cubicBezTo>
                    <a:pt x="763" y="247"/>
                    <a:pt x="711" y="292"/>
                    <a:pt x="723" y="344"/>
                  </a:cubicBezTo>
                  <a:cubicBezTo>
                    <a:pt x="775" y="314"/>
                    <a:pt x="849" y="280"/>
                    <a:pt x="813" y="213"/>
                  </a:cubicBezTo>
                  <a:cubicBezTo>
                    <a:pt x="779" y="149"/>
                    <a:pt x="730" y="82"/>
                    <a:pt x="651" y="56"/>
                  </a:cubicBezTo>
                  <a:cubicBezTo>
                    <a:pt x="573" y="33"/>
                    <a:pt x="494"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11"/>
            <p:cNvSpPr/>
            <p:nvPr/>
          </p:nvSpPr>
          <p:spPr>
            <a:xfrm>
              <a:off x="-2260194" y="-2665883"/>
              <a:ext cx="23588" cy="18097"/>
            </a:xfrm>
            <a:custGeom>
              <a:avLst/>
              <a:gdLst/>
              <a:ahLst/>
              <a:cxnLst/>
              <a:rect l="l" t="t" r="r" b="b"/>
              <a:pathLst>
                <a:path w="494" h="379" extrusionOk="0">
                  <a:moveTo>
                    <a:pt x="281" y="0"/>
                  </a:moveTo>
                  <a:cubicBezTo>
                    <a:pt x="236" y="19"/>
                    <a:pt x="259" y="45"/>
                    <a:pt x="269" y="71"/>
                  </a:cubicBezTo>
                  <a:cubicBezTo>
                    <a:pt x="281" y="90"/>
                    <a:pt x="281" y="113"/>
                    <a:pt x="262" y="124"/>
                  </a:cubicBezTo>
                  <a:cubicBezTo>
                    <a:pt x="259" y="128"/>
                    <a:pt x="251" y="131"/>
                    <a:pt x="247" y="131"/>
                  </a:cubicBezTo>
                  <a:cubicBezTo>
                    <a:pt x="232" y="131"/>
                    <a:pt x="221" y="116"/>
                    <a:pt x="221" y="105"/>
                  </a:cubicBezTo>
                  <a:cubicBezTo>
                    <a:pt x="209" y="61"/>
                    <a:pt x="191" y="49"/>
                    <a:pt x="164" y="49"/>
                  </a:cubicBezTo>
                  <a:cubicBezTo>
                    <a:pt x="154" y="49"/>
                    <a:pt x="142" y="52"/>
                    <a:pt x="131" y="57"/>
                  </a:cubicBezTo>
                  <a:cubicBezTo>
                    <a:pt x="120" y="57"/>
                    <a:pt x="109" y="61"/>
                    <a:pt x="97" y="61"/>
                  </a:cubicBezTo>
                  <a:cubicBezTo>
                    <a:pt x="86" y="61"/>
                    <a:pt x="79" y="57"/>
                    <a:pt x="71" y="52"/>
                  </a:cubicBezTo>
                  <a:lnTo>
                    <a:pt x="68" y="52"/>
                  </a:lnTo>
                  <a:cubicBezTo>
                    <a:pt x="42" y="52"/>
                    <a:pt x="30" y="161"/>
                    <a:pt x="68" y="202"/>
                  </a:cubicBezTo>
                  <a:cubicBezTo>
                    <a:pt x="71" y="209"/>
                    <a:pt x="86" y="209"/>
                    <a:pt x="86" y="228"/>
                  </a:cubicBezTo>
                  <a:cubicBezTo>
                    <a:pt x="75" y="244"/>
                    <a:pt x="60" y="247"/>
                    <a:pt x="45" y="247"/>
                  </a:cubicBezTo>
                  <a:cubicBezTo>
                    <a:pt x="38" y="247"/>
                    <a:pt x="30" y="244"/>
                    <a:pt x="26" y="244"/>
                  </a:cubicBezTo>
                  <a:lnTo>
                    <a:pt x="7" y="244"/>
                  </a:lnTo>
                  <a:cubicBezTo>
                    <a:pt x="4" y="247"/>
                    <a:pt x="4" y="251"/>
                    <a:pt x="0" y="259"/>
                  </a:cubicBezTo>
                  <a:cubicBezTo>
                    <a:pt x="45" y="318"/>
                    <a:pt x="120" y="344"/>
                    <a:pt x="187" y="378"/>
                  </a:cubicBezTo>
                  <a:lnTo>
                    <a:pt x="221" y="378"/>
                  </a:lnTo>
                  <a:cubicBezTo>
                    <a:pt x="236" y="375"/>
                    <a:pt x="251" y="371"/>
                    <a:pt x="269" y="371"/>
                  </a:cubicBezTo>
                  <a:lnTo>
                    <a:pt x="299" y="371"/>
                  </a:lnTo>
                  <a:cubicBezTo>
                    <a:pt x="363" y="371"/>
                    <a:pt x="408" y="344"/>
                    <a:pt x="430" y="273"/>
                  </a:cubicBezTo>
                  <a:cubicBezTo>
                    <a:pt x="434" y="259"/>
                    <a:pt x="456" y="247"/>
                    <a:pt x="468" y="232"/>
                  </a:cubicBezTo>
                  <a:cubicBezTo>
                    <a:pt x="475" y="169"/>
                    <a:pt x="494" y="105"/>
                    <a:pt x="452" y="49"/>
                  </a:cubicBezTo>
                  <a:lnTo>
                    <a:pt x="449" y="52"/>
                  </a:lnTo>
                  <a:cubicBezTo>
                    <a:pt x="404" y="68"/>
                    <a:pt x="374" y="75"/>
                    <a:pt x="352" y="75"/>
                  </a:cubicBezTo>
                  <a:cubicBezTo>
                    <a:pt x="318" y="75"/>
                    <a:pt x="304" y="52"/>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11"/>
            <p:cNvSpPr/>
            <p:nvPr/>
          </p:nvSpPr>
          <p:spPr>
            <a:xfrm>
              <a:off x="-2867956" y="-2511507"/>
              <a:ext cx="31276" cy="27743"/>
            </a:xfrm>
            <a:custGeom>
              <a:avLst/>
              <a:gdLst/>
              <a:ahLst/>
              <a:cxnLst/>
              <a:rect l="l" t="t" r="r" b="b"/>
              <a:pathLst>
                <a:path w="655" h="581" extrusionOk="0">
                  <a:moveTo>
                    <a:pt x="146" y="1"/>
                  </a:moveTo>
                  <a:cubicBezTo>
                    <a:pt x="149" y="151"/>
                    <a:pt x="108" y="289"/>
                    <a:pt x="15" y="408"/>
                  </a:cubicBezTo>
                  <a:cubicBezTo>
                    <a:pt x="8" y="416"/>
                    <a:pt x="8" y="430"/>
                    <a:pt x="4" y="442"/>
                  </a:cubicBezTo>
                  <a:cubicBezTo>
                    <a:pt x="0" y="457"/>
                    <a:pt x="4" y="475"/>
                    <a:pt x="18" y="480"/>
                  </a:cubicBezTo>
                  <a:cubicBezTo>
                    <a:pt x="71" y="491"/>
                    <a:pt x="116" y="532"/>
                    <a:pt x="172" y="532"/>
                  </a:cubicBezTo>
                  <a:cubicBezTo>
                    <a:pt x="187" y="532"/>
                    <a:pt x="202" y="532"/>
                    <a:pt x="217" y="525"/>
                  </a:cubicBezTo>
                  <a:cubicBezTo>
                    <a:pt x="131" y="475"/>
                    <a:pt x="108" y="401"/>
                    <a:pt x="135" y="311"/>
                  </a:cubicBezTo>
                  <a:cubicBezTo>
                    <a:pt x="142" y="289"/>
                    <a:pt x="146" y="263"/>
                    <a:pt x="168" y="247"/>
                  </a:cubicBezTo>
                  <a:cubicBezTo>
                    <a:pt x="198" y="218"/>
                    <a:pt x="239" y="211"/>
                    <a:pt x="277" y="211"/>
                  </a:cubicBezTo>
                  <a:lnTo>
                    <a:pt x="306" y="211"/>
                  </a:lnTo>
                  <a:cubicBezTo>
                    <a:pt x="374" y="218"/>
                    <a:pt x="392" y="278"/>
                    <a:pt x="392" y="337"/>
                  </a:cubicBezTo>
                  <a:cubicBezTo>
                    <a:pt x="392" y="394"/>
                    <a:pt x="396" y="461"/>
                    <a:pt x="332" y="480"/>
                  </a:cubicBezTo>
                  <a:cubicBezTo>
                    <a:pt x="292" y="491"/>
                    <a:pt x="258" y="517"/>
                    <a:pt x="217" y="525"/>
                  </a:cubicBezTo>
                  <a:cubicBezTo>
                    <a:pt x="225" y="554"/>
                    <a:pt x="235" y="580"/>
                    <a:pt x="273" y="580"/>
                  </a:cubicBezTo>
                  <a:lnTo>
                    <a:pt x="288" y="580"/>
                  </a:lnTo>
                  <a:cubicBezTo>
                    <a:pt x="396" y="565"/>
                    <a:pt x="445" y="517"/>
                    <a:pt x="471" y="382"/>
                  </a:cubicBezTo>
                  <a:cubicBezTo>
                    <a:pt x="479" y="330"/>
                    <a:pt x="505" y="304"/>
                    <a:pt x="534" y="304"/>
                  </a:cubicBezTo>
                  <a:cubicBezTo>
                    <a:pt x="553" y="304"/>
                    <a:pt x="575" y="315"/>
                    <a:pt x="598" y="334"/>
                  </a:cubicBezTo>
                  <a:cubicBezTo>
                    <a:pt x="613" y="349"/>
                    <a:pt x="613" y="375"/>
                    <a:pt x="639" y="375"/>
                  </a:cubicBezTo>
                  <a:lnTo>
                    <a:pt x="643" y="375"/>
                  </a:lnTo>
                  <a:cubicBezTo>
                    <a:pt x="654" y="349"/>
                    <a:pt x="636" y="334"/>
                    <a:pt x="628" y="311"/>
                  </a:cubicBezTo>
                  <a:cubicBezTo>
                    <a:pt x="606" y="259"/>
                    <a:pt x="610" y="177"/>
                    <a:pt x="549" y="177"/>
                  </a:cubicBezTo>
                  <a:cubicBezTo>
                    <a:pt x="531" y="177"/>
                    <a:pt x="508" y="184"/>
                    <a:pt x="475" y="203"/>
                  </a:cubicBezTo>
                  <a:cubicBezTo>
                    <a:pt x="471" y="203"/>
                    <a:pt x="456" y="188"/>
                    <a:pt x="453" y="180"/>
                  </a:cubicBezTo>
                  <a:cubicBezTo>
                    <a:pt x="445" y="161"/>
                    <a:pt x="427" y="154"/>
                    <a:pt x="411" y="154"/>
                  </a:cubicBezTo>
                  <a:cubicBezTo>
                    <a:pt x="404" y="154"/>
                    <a:pt x="400" y="154"/>
                    <a:pt x="392" y="158"/>
                  </a:cubicBezTo>
                  <a:cubicBezTo>
                    <a:pt x="366" y="169"/>
                    <a:pt x="348" y="173"/>
                    <a:pt x="325" y="173"/>
                  </a:cubicBezTo>
                  <a:cubicBezTo>
                    <a:pt x="258" y="173"/>
                    <a:pt x="228" y="109"/>
                    <a:pt x="194" y="49"/>
                  </a:cubicBezTo>
                  <a:cubicBezTo>
                    <a:pt x="187" y="31"/>
                    <a:pt x="198"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11"/>
            <p:cNvSpPr/>
            <p:nvPr/>
          </p:nvSpPr>
          <p:spPr>
            <a:xfrm>
              <a:off x="-2870678" y="-2897375"/>
              <a:ext cx="32518" cy="25021"/>
            </a:xfrm>
            <a:custGeom>
              <a:avLst/>
              <a:gdLst/>
              <a:ahLst/>
              <a:cxnLst/>
              <a:rect l="l" t="t" r="r" b="b"/>
              <a:pathLst>
                <a:path w="681" h="524" extrusionOk="0">
                  <a:moveTo>
                    <a:pt x="259" y="0"/>
                  </a:moveTo>
                  <a:cubicBezTo>
                    <a:pt x="214" y="0"/>
                    <a:pt x="177" y="26"/>
                    <a:pt x="143" y="71"/>
                  </a:cubicBezTo>
                  <a:lnTo>
                    <a:pt x="154" y="71"/>
                  </a:lnTo>
                  <a:cubicBezTo>
                    <a:pt x="177" y="71"/>
                    <a:pt x="199" y="71"/>
                    <a:pt x="222" y="67"/>
                  </a:cubicBezTo>
                  <a:cubicBezTo>
                    <a:pt x="244" y="64"/>
                    <a:pt x="266" y="60"/>
                    <a:pt x="292" y="60"/>
                  </a:cubicBezTo>
                  <a:cubicBezTo>
                    <a:pt x="322" y="60"/>
                    <a:pt x="356" y="67"/>
                    <a:pt x="389" y="90"/>
                  </a:cubicBezTo>
                  <a:cubicBezTo>
                    <a:pt x="394" y="142"/>
                    <a:pt x="472" y="157"/>
                    <a:pt x="457" y="221"/>
                  </a:cubicBezTo>
                  <a:cubicBezTo>
                    <a:pt x="412" y="318"/>
                    <a:pt x="367" y="419"/>
                    <a:pt x="240" y="430"/>
                  </a:cubicBezTo>
                  <a:cubicBezTo>
                    <a:pt x="113" y="426"/>
                    <a:pt x="72" y="374"/>
                    <a:pt x="94" y="250"/>
                  </a:cubicBezTo>
                  <a:lnTo>
                    <a:pt x="94" y="195"/>
                  </a:lnTo>
                  <a:cubicBezTo>
                    <a:pt x="91" y="195"/>
                    <a:pt x="91" y="190"/>
                    <a:pt x="94" y="187"/>
                  </a:cubicBezTo>
                  <a:cubicBezTo>
                    <a:pt x="120" y="161"/>
                    <a:pt x="143" y="131"/>
                    <a:pt x="128" y="86"/>
                  </a:cubicBezTo>
                  <a:lnTo>
                    <a:pt x="128" y="86"/>
                  </a:lnTo>
                  <a:cubicBezTo>
                    <a:pt x="98" y="123"/>
                    <a:pt x="80" y="164"/>
                    <a:pt x="49" y="198"/>
                  </a:cubicBezTo>
                  <a:cubicBezTo>
                    <a:pt x="4" y="247"/>
                    <a:pt x="1" y="307"/>
                    <a:pt x="31" y="370"/>
                  </a:cubicBezTo>
                  <a:cubicBezTo>
                    <a:pt x="49" y="404"/>
                    <a:pt x="75" y="430"/>
                    <a:pt x="98" y="464"/>
                  </a:cubicBezTo>
                  <a:cubicBezTo>
                    <a:pt x="120" y="504"/>
                    <a:pt x="143" y="523"/>
                    <a:pt x="170" y="523"/>
                  </a:cubicBezTo>
                  <a:cubicBezTo>
                    <a:pt x="192" y="523"/>
                    <a:pt x="214" y="516"/>
                    <a:pt x="244" y="494"/>
                  </a:cubicBezTo>
                  <a:cubicBezTo>
                    <a:pt x="274" y="468"/>
                    <a:pt x="304" y="449"/>
                    <a:pt x="345" y="449"/>
                  </a:cubicBezTo>
                  <a:cubicBezTo>
                    <a:pt x="513" y="437"/>
                    <a:pt x="573" y="370"/>
                    <a:pt x="551" y="206"/>
                  </a:cubicBezTo>
                  <a:cubicBezTo>
                    <a:pt x="573" y="198"/>
                    <a:pt x="599" y="195"/>
                    <a:pt x="625" y="183"/>
                  </a:cubicBezTo>
                  <a:cubicBezTo>
                    <a:pt x="648" y="176"/>
                    <a:pt x="681" y="172"/>
                    <a:pt x="681" y="138"/>
                  </a:cubicBezTo>
                  <a:cubicBezTo>
                    <a:pt x="681" y="109"/>
                    <a:pt x="655" y="90"/>
                    <a:pt x="632" y="78"/>
                  </a:cubicBezTo>
                  <a:cubicBezTo>
                    <a:pt x="596" y="52"/>
                    <a:pt x="554" y="49"/>
                    <a:pt x="510" y="49"/>
                  </a:cubicBezTo>
                  <a:lnTo>
                    <a:pt x="461" y="49"/>
                  </a:lnTo>
                  <a:cubicBezTo>
                    <a:pt x="420" y="49"/>
                    <a:pt x="379" y="45"/>
                    <a:pt x="337" y="23"/>
                  </a:cubicBezTo>
                  <a:cubicBezTo>
                    <a:pt x="308" y="7"/>
                    <a:pt x="282"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11"/>
            <p:cNvSpPr/>
            <p:nvPr/>
          </p:nvSpPr>
          <p:spPr>
            <a:xfrm>
              <a:off x="-2743042" y="-2758709"/>
              <a:ext cx="23588" cy="29701"/>
            </a:xfrm>
            <a:custGeom>
              <a:avLst/>
              <a:gdLst/>
              <a:ahLst/>
              <a:cxnLst/>
              <a:rect l="l" t="t" r="r" b="b"/>
              <a:pathLst>
                <a:path w="494" h="622" extrusionOk="0">
                  <a:moveTo>
                    <a:pt x="330" y="0"/>
                  </a:moveTo>
                  <a:cubicBezTo>
                    <a:pt x="326" y="0"/>
                    <a:pt x="323" y="0"/>
                    <a:pt x="318" y="5"/>
                  </a:cubicBezTo>
                  <a:cubicBezTo>
                    <a:pt x="300" y="12"/>
                    <a:pt x="292" y="31"/>
                    <a:pt x="288" y="50"/>
                  </a:cubicBezTo>
                  <a:lnTo>
                    <a:pt x="288" y="83"/>
                  </a:lnTo>
                  <a:cubicBezTo>
                    <a:pt x="288" y="195"/>
                    <a:pt x="259" y="217"/>
                    <a:pt x="150" y="243"/>
                  </a:cubicBezTo>
                  <a:cubicBezTo>
                    <a:pt x="143" y="247"/>
                    <a:pt x="135" y="247"/>
                    <a:pt x="124" y="247"/>
                  </a:cubicBezTo>
                  <a:cubicBezTo>
                    <a:pt x="116" y="247"/>
                    <a:pt x="105" y="247"/>
                    <a:pt x="98" y="243"/>
                  </a:cubicBezTo>
                  <a:lnTo>
                    <a:pt x="68" y="243"/>
                  </a:lnTo>
                  <a:cubicBezTo>
                    <a:pt x="42" y="243"/>
                    <a:pt x="19" y="251"/>
                    <a:pt x="1" y="277"/>
                  </a:cubicBezTo>
                  <a:lnTo>
                    <a:pt x="16" y="292"/>
                  </a:lnTo>
                  <a:cubicBezTo>
                    <a:pt x="23" y="285"/>
                    <a:pt x="27" y="281"/>
                    <a:pt x="35" y="281"/>
                  </a:cubicBezTo>
                  <a:cubicBezTo>
                    <a:pt x="38" y="277"/>
                    <a:pt x="45" y="277"/>
                    <a:pt x="53" y="277"/>
                  </a:cubicBezTo>
                  <a:cubicBezTo>
                    <a:pt x="76" y="277"/>
                    <a:pt x="94" y="288"/>
                    <a:pt x="116" y="296"/>
                  </a:cubicBezTo>
                  <a:cubicBezTo>
                    <a:pt x="139" y="304"/>
                    <a:pt x="166" y="307"/>
                    <a:pt x="180" y="330"/>
                  </a:cubicBezTo>
                  <a:cubicBezTo>
                    <a:pt x="221" y="382"/>
                    <a:pt x="184" y="483"/>
                    <a:pt x="300" y="494"/>
                  </a:cubicBezTo>
                  <a:lnTo>
                    <a:pt x="281" y="494"/>
                  </a:lnTo>
                  <a:cubicBezTo>
                    <a:pt x="192" y="494"/>
                    <a:pt x="131" y="531"/>
                    <a:pt x="98" y="606"/>
                  </a:cubicBezTo>
                  <a:cubicBezTo>
                    <a:pt x="124" y="614"/>
                    <a:pt x="154" y="621"/>
                    <a:pt x="180" y="621"/>
                  </a:cubicBezTo>
                  <a:lnTo>
                    <a:pt x="206" y="621"/>
                  </a:lnTo>
                  <a:cubicBezTo>
                    <a:pt x="225" y="583"/>
                    <a:pt x="169" y="569"/>
                    <a:pt x="184" y="539"/>
                  </a:cubicBezTo>
                  <a:lnTo>
                    <a:pt x="199" y="539"/>
                  </a:lnTo>
                  <a:cubicBezTo>
                    <a:pt x="221" y="539"/>
                    <a:pt x="228" y="554"/>
                    <a:pt x="240" y="573"/>
                  </a:cubicBezTo>
                  <a:cubicBezTo>
                    <a:pt x="255" y="591"/>
                    <a:pt x="270" y="599"/>
                    <a:pt x="288" y="599"/>
                  </a:cubicBezTo>
                  <a:cubicBezTo>
                    <a:pt x="307" y="599"/>
                    <a:pt x="323" y="588"/>
                    <a:pt x="323" y="573"/>
                  </a:cubicBezTo>
                  <a:cubicBezTo>
                    <a:pt x="323" y="476"/>
                    <a:pt x="375" y="412"/>
                    <a:pt x="427" y="345"/>
                  </a:cubicBezTo>
                  <a:cubicBezTo>
                    <a:pt x="483" y="266"/>
                    <a:pt x="457" y="169"/>
                    <a:pt x="494" y="86"/>
                  </a:cubicBezTo>
                  <a:cubicBezTo>
                    <a:pt x="438" y="83"/>
                    <a:pt x="416" y="68"/>
                    <a:pt x="367" y="23"/>
                  </a:cubicBezTo>
                  <a:cubicBezTo>
                    <a:pt x="356" y="12"/>
                    <a:pt x="349"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11"/>
            <p:cNvSpPr/>
            <p:nvPr/>
          </p:nvSpPr>
          <p:spPr>
            <a:xfrm>
              <a:off x="-2288033" y="-2686750"/>
              <a:ext cx="23779" cy="20580"/>
            </a:xfrm>
            <a:custGeom>
              <a:avLst/>
              <a:gdLst/>
              <a:ahLst/>
              <a:cxnLst/>
              <a:rect l="l" t="t" r="r" b="b"/>
              <a:pathLst>
                <a:path w="498" h="431" extrusionOk="0">
                  <a:moveTo>
                    <a:pt x="131" y="0"/>
                  </a:moveTo>
                  <a:cubicBezTo>
                    <a:pt x="119" y="0"/>
                    <a:pt x="109" y="4"/>
                    <a:pt x="101" y="8"/>
                  </a:cubicBezTo>
                  <a:cubicBezTo>
                    <a:pt x="131" y="41"/>
                    <a:pt x="176" y="63"/>
                    <a:pt x="172" y="120"/>
                  </a:cubicBezTo>
                  <a:cubicBezTo>
                    <a:pt x="172" y="135"/>
                    <a:pt x="180" y="149"/>
                    <a:pt x="195" y="157"/>
                  </a:cubicBezTo>
                  <a:cubicBezTo>
                    <a:pt x="209" y="168"/>
                    <a:pt x="247" y="149"/>
                    <a:pt x="243" y="187"/>
                  </a:cubicBezTo>
                  <a:cubicBezTo>
                    <a:pt x="243" y="191"/>
                    <a:pt x="236" y="194"/>
                    <a:pt x="236" y="198"/>
                  </a:cubicBezTo>
                  <a:cubicBezTo>
                    <a:pt x="224" y="202"/>
                    <a:pt x="217" y="206"/>
                    <a:pt x="214" y="206"/>
                  </a:cubicBezTo>
                  <a:cubicBezTo>
                    <a:pt x="195" y="206"/>
                    <a:pt x="180" y="187"/>
                    <a:pt x="164" y="172"/>
                  </a:cubicBezTo>
                  <a:cubicBezTo>
                    <a:pt x="138" y="149"/>
                    <a:pt x="124" y="120"/>
                    <a:pt x="112" y="86"/>
                  </a:cubicBezTo>
                  <a:cubicBezTo>
                    <a:pt x="75" y="113"/>
                    <a:pt x="79" y="146"/>
                    <a:pt x="67" y="172"/>
                  </a:cubicBezTo>
                  <a:cubicBezTo>
                    <a:pt x="52" y="213"/>
                    <a:pt x="67" y="251"/>
                    <a:pt x="79" y="292"/>
                  </a:cubicBezTo>
                  <a:cubicBezTo>
                    <a:pt x="90" y="337"/>
                    <a:pt x="4" y="310"/>
                    <a:pt x="0" y="359"/>
                  </a:cubicBezTo>
                  <a:cubicBezTo>
                    <a:pt x="0" y="367"/>
                    <a:pt x="12" y="377"/>
                    <a:pt x="19" y="389"/>
                  </a:cubicBezTo>
                  <a:cubicBezTo>
                    <a:pt x="45" y="415"/>
                    <a:pt x="83" y="404"/>
                    <a:pt x="112" y="419"/>
                  </a:cubicBezTo>
                  <a:cubicBezTo>
                    <a:pt x="138" y="427"/>
                    <a:pt x="164" y="430"/>
                    <a:pt x="191" y="430"/>
                  </a:cubicBezTo>
                  <a:cubicBezTo>
                    <a:pt x="258" y="430"/>
                    <a:pt x="321" y="404"/>
                    <a:pt x="378" y="355"/>
                  </a:cubicBezTo>
                  <a:lnTo>
                    <a:pt x="411" y="322"/>
                  </a:lnTo>
                  <a:cubicBezTo>
                    <a:pt x="438" y="280"/>
                    <a:pt x="497" y="265"/>
                    <a:pt x="494" y="206"/>
                  </a:cubicBezTo>
                  <a:lnTo>
                    <a:pt x="494" y="206"/>
                  </a:lnTo>
                  <a:cubicBezTo>
                    <a:pt x="468" y="225"/>
                    <a:pt x="449" y="265"/>
                    <a:pt x="404" y="273"/>
                  </a:cubicBezTo>
                  <a:cubicBezTo>
                    <a:pt x="407" y="236"/>
                    <a:pt x="471" y="202"/>
                    <a:pt x="404" y="175"/>
                  </a:cubicBezTo>
                  <a:cubicBezTo>
                    <a:pt x="389" y="172"/>
                    <a:pt x="393" y="149"/>
                    <a:pt x="400" y="135"/>
                  </a:cubicBezTo>
                  <a:cubicBezTo>
                    <a:pt x="411" y="116"/>
                    <a:pt x="423" y="97"/>
                    <a:pt x="397" y="90"/>
                  </a:cubicBezTo>
                  <a:cubicBezTo>
                    <a:pt x="389" y="86"/>
                    <a:pt x="385" y="86"/>
                    <a:pt x="378" y="86"/>
                  </a:cubicBezTo>
                  <a:cubicBezTo>
                    <a:pt x="363" y="86"/>
                    <a:pt x="355" y="101"/>
                    <a:pt x="348" y="120"/>
                  </a:cubicBezTo>
                  <a:cubicBezTo>
                    <a:pt x="340" y="131"/>
                    <a:pt x="340" y="153"/>
                    <a:pt x="321" y="153"/>
                  </a:cubicBezTo>
                  <a:cubicBezTo>
                    <a:pt x="318" y="153"/>
                    <a:pt x="314" y="153"/>
                    <a:pt x="311" y="149"/>
                  </a:cubicBezTo>
                  <a:cubicBezTo>
                    <a:pt x="273" y="123"/>
                    <a:pt x="299" y="79"/>
                    <a:pt x="276" y="37"/>
                  </a:cubicBezTo>
                  <a:lnTo>
                    <a:pt x="276" y="37"/>
                  </a:lnTo>
                  <a:cubicBezTo>
                    <a:pt x="254" y="53"/>
                    <a:pt x="232" y="63"/>
                    <a:pt x="214" y="63"/>
                  </a:cubicBezTo>
                  <a:cubicBezTo>
                    <a:pt x="191" y="63"/>
                    <a:pt x="169" y="49"/>
                    <a:pt x="154" y="11"/>
                  </a:cubicBezTo>
                  <a:cubicBezTo>
                    <a:pt x="150" y="4"/>
                    <a:pt x="142"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11"/>
            <p:cNvSpPr/>
            <p:nvPr/>
          </p:nvSpPr>
          <p:spPr>
            <a:xfrm>
              <a:off x="-2658764" y="-2937198"/>
              <a:ext cx="56631" cy="37006"/>
            </a:xfrm>
            <a:custGeom>
              <a:avLst/>
              <a:gdLst/>
              <a:ahLst/>
              <a:cxnLst/>
              <a:rect l="l" t="t" r="r" b="b"/>
              <a:pathLst>
                <a:path w="1186" h="775" extrusionOk="0">
                  <a:moveTo>
                    <a:pt x="478" y="1"/>
                  </a:moveTo>
                  <a:cubicBezTo>
                    <a:pt x="385" y="1"/>
                    <a:pt x="318" y="53"/>
                    <a:pt x="254" y="120"/>
                  </a:cubicBezTo>
                  <a:cubicBezTo>
                    <a:pt x="172" y="142"/>
                    <a:pt x="154" y="239"/>
                    <a:pt x="75" y="262"/>
                  </a:cubicBezTo>
                  <a:cubicBezTo>
                    <a:pt x="0" y="284"/>
                    <a:pt x="4" y="334"/>
                    <a:pt x="30" y="386"/>
                  </a:cubicBezTo>
                  <a:cubicBezTo>
                    <a:pt x="41" y="419"/>
                    <a:pt x="75" y="453"/>
                    <a:pt x="67" y="479"/>
                  </a:cubicBezTo>
                  <a:cubicBezTo>
                    <a:pt x="38" y="569"/>
                    <a:pt x="105" y="617"/>
                    <a:pt x="142" y="681"/>
                  </a:cubicBezTo>
                  <a:cubicBezTo>
                    <a:pt x="168" y="726"/>
                    <a:pt x="224" y="733"/>
                    <a:pt x="251" y="774"/>
                  </a:cubicBezTo>
                  <a:cubicBezTo>
                    <a:pt x="258" y="770"/>
                    <a:pt x="262" y="763"/>
                    <a:pt x="266" y="760"/>
                  </a:cubicBezTo>
                  <a:cubicBezTo>
                    <a:pt x="105" y="595"/>
                    <a:pt x="83" y="486"/>
                    <a:pt x="164" y="299"/>
                  </a:cubicBezTo>
                  <a:cubicBezTo>
                    <a:pt x="187" y="247"/>
                    <a:pt x="202" y="184"/>
                    <a:pt x="269" y="165"/>
                  </a:cubicBezTo>
                  <a:cubicBezTo>
                    <a:pt x="318" y="90"/>
                    <a:pt x="415" y="34"/>
                    <a:pt x="504" y="34"/>
                  </a:cubicBezTo>
                  <a:cubicBezTo>
                    <a:pt x="527" y="34"/>
                    <a:pt x="549" y="42"/>
                    <a:pt x="572" y="49"/>
                  </a:cubicBezTo>
                  <a:cubicBezTo>
                    <a:pt x="606" y="64"/>
                    <a:pt x="632" y="75"/>
                    <a:pt x="661" y="75"/>
                  </a:cubicBezTo>
                  <a:lnTo>
                    <a:pt x="692" y="75"/>
                  </a:lnTo>
                  <a:cubicBezTo>
                    <a:pt x="695" y="72"/>
                    <a:pt x="703" y="72"/>
                    <a:pt x="711" y="72"/>
                  </a:cubicBezTo>
                  <a:cubicBezTo>
                    <a:pt x="748" y="72"/>
                    <a:pt x="782" y="94"/>
                    <a:pt x="792" y="113"/>
                  </a:cubicBezTo>
                  <a:cubicBezTo>
                    <a:pt x="826" y="172"/>
                    <a:pt x="897" y="210"/>
                    <a:pt x="913" y="284"/>
                  </a:cubicBezTo>
                  <a:cubicBezTo>
                    <a:pt x="942" y="307"/>
                    <a:pt x="942" y="360"/>
                    <a:pt x="991" y="367"/>
                  </a:cubicBezTo>
                  <a:cubicBezTo>
                    <a:pt x="1020" y="363"/>
                    <a:pt x="1043" y="360"/>
                    <a:pt x="1062" y="360"/>
                  </a:cubicBezTo>
                  <a:cubicBezTo>
                    <a:pt x="1106" y="360"/>
                    <a:pt x="1110" y="382"/>
                    <a:pt x="1092" y="449"/>
                  </a:cubicBezTo>
                  <a:cubicBezTo>
                    <a:pt x="1070" y="527"/>
                    <a:pt x="1166" y="509"/>
                    <a:pt x="1155" y="565"/>
                  </a:cubicBezTo>
                  <a:lnTo>
                    <a:pt x="1185" y="565"/>
                  </a:lnTo>
                  <a:lnTo>
                    <a:pt x="1185" y="531"/>
                  </a:lnTo>
                  <a:cubicBezTo>
                    <a:pt x="1151" y="498"/>
                    <a:pt x="1118" y="468"/>
                    <a:pt x="1144" y="404"/>
                  </a:cubicBezTo>
                  <a:cubicBezTo>
                    <a:pt x="1174" y="329"/>
                    <a:pt x="1129" y="270"/>
                    <a:pt x="1047" y="262"/>
                  </a:cubicBezTo>
                  <a:cubicBezTo>
                    <a:pt x="998" y="258"/>
                    <a:pt x="980" y="236"/>
                    <a:pt x="949" y="203"/>
                  </a:cubicBezTo>
                  <a:cubicBezTo>
                    <a:pt x="886" y="139"/>
                    <a:pt x="837" y="53"/>
                    <a:pt x="729" y="42"/>
                  </a:cubicBezTo>
                  <a:cubicBezTo>
                    <a:pt x="651" y="30"/>
                    <a:pt x="576" y="4"/>
                    <a:pt x="4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11"/>
            <p:cNvSpPr/>
            <p:nvPr/>
          </p:nvSpPr>
          <p:spPr>
            <a:xfrm>
              <a:off x="-2924731" y="-2761526"/>
              <a:ext cx="25021" cy="23779"/>
            </a:xfrm>
            <a:custGeom>
              <a:avLst/>
              <a:gdLst/>
              <a:ahLst/>
              <a:cxnLst/>
              <a:rect l="l" t="t" r="r" b="b"/>
              <a:pathLst>
                <a:path w="524" h="498" extrusionOk="0">
                  <a:moveTo>
                    <a:pt x="344" y="0"/>
                  </a:moveTo>
                  <a:cubicBezTo>
                    <a:pt x="333" y="0"/>
                    <a:pt x="325" y="4"/>
                    <a:pt x="315" y="7"/>
                  </a:cubicBezTo>
                  <a:cubicBezTo>
                    <a:pt x="146" y="67"/>
                    <a:pt x="108" y="131"/>
                    <a:pt x="146" y="306"/>
                  </a:cubicBezTo>
                  <a:cubicBezTo>
                    <a:pt x="146" y="314"/>
                    <a:pt x="150" y="321"/>
                    <a:pt x="150" y="328"/>
                  </a:cubicBezTo>
                  <a:cubicBezTo>
                    <a:pt x="153" y="359"/>
                    <a:pt x="142" y="381"/>
                    <a:pt x="120" y="381"/>
                  </a:cubicBezTo>
                  <a:cubicBezTo>
                    <a:pt x="113" y="381"/>
                    <a:pt x="105" y="378"/>
                    <a:pt x="98" y="373"/>
                  </a:cubicBezTo>
                  <a:cubicBezTo>
                    <a:pt x="79" y="355"/>
                    <a:pt x="64" y="347"/>
                    <a:pt x="53" y="347"/>
                  </a:cubicBezTo>
                  <a:cubicBezTo>
                    <a:pt x="23" y="347"/>
                    <a:pt x="23" y="400"/>
                    <a:pt x="1" y="415"/>
                  </a:cubicBezTo>
                  <a:cubicBezTo>
                    <a:pt x="101" y="437"/>
                    <a:pt x="194" y="497"/>
                    <a:pt x="299" y="497"/>
                  </a:cubicBezTo>
                  <a:cubicBezTo>
                    <a:pt x="325" y="497"/>
                    <a:pt x="355" y="493"/>
                    <a:pt x="382" y="482"/>
                  </a:cubicBezTo>
                  <a:cubicBezTo>
                    <a:pt x="445" y="463"/>
                    <a:pt x="494" y="445"/>
                    <a:pt x="505" y="373"/>
                  </a:cubicBezTo>
                  <a:cubicBezTo>
                    <a:pt x="467" y="363"/>
                    <a:pt x="430" y="347"/>
                    <a:pt x="419" y="302"/>
                  </a:cubicBezTo>
                  <a:cubicBezTo>
                    <a:pt x="408" y="269"/>
                    <a:pt x="382" y="269"/>
                    <a:pt x="360" y="258"/>
                  </a:cubicBezTo>
                  <a:cubicBezTo>
                    <a:pt x="337" y="269"/>
                    <a:pt x="325" y="321"/>
                    <a:pt x="315" y="321"/>
                  </a:cubicBezTo>
                  <a:lnTo>
                    <a:pt x="315" y="318"/>
                  </a:lnTo>
                  <a:cubicBezTo>
                    <a:pt x="281" y="254"/>
                    <a:pt x="187" y="266"/>
                    <a:pt x="176" y="190"/>
                  </a:cubicBezTo>
                  <a:cubicBezTo>
                    <a:pt x="168" y="149"/>
                    <a:pt x="191" y="127"/>
                    <a:pt x="225" y="104"/>
                  </a:cubicBezTo>
                  <a:cubicBezTo>
                    <a:pt x="262" y="82"/>
                    <a:pt x="284" y="67"/>
                    <a:pt x="307" y="67"/>
                  </a:cubicBezTo>
                  <a:cubicBezTo>
                    <a:pt x="333" y="67"/>
                    <a:pt x="355" y="90"/>
                    <a:pt x="408" y="142"/>
                  </a:cubicBezTo>
                  <a:cubicBezTo>
                    <a:pt x="449" y="131"/>
                    <a:pt x="490" y="123"/>
                    <a:pt x="524" y="97"/>
                  </a:cubicBezTo>
                  <a:cubicBezTo>
                    <a:pt x="475" y="75"/>
                    <a:pt x="422" y="56"/>
                    <a:pt x="386" y="19"/>
                  </a:cubicBezTo>
                  <a:cubicBezTo>
                    <a:pt x="370" y="7"/>
                    <a:pt x="360" y="0"/>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11"/>
            <p:cNvSpPr/>
            <p:nvPr/>
          </p:nvSpPr>
          <p:spPr>
            <a:xfrm>
              <a:off x="-2817294" y="-2673380"/>
              <a:ext cx="21822" cy="18240"/>
            </a:xfrm>
            <a:custGeom>
              <a:avLst/>
              <a:gdLst/>
              <a:ahLst/>
              <a:cxnLst/>
              <a:rect l="l" t="t" r="r" b="b"/>
              <a:pathLst>
                <a:path w="457" h="382" extrusionOk="0">
                  <a:moveTo>
                    <a:pt x="285" y="0"/>
                  </a:moveTo>
                  <a:cubicBezTo>
                    <a:pt x="247" y="0"/>
                    <a:pt x="210" y="19"/>
                    <a:pt x="173" y="30"/>
                  </a:cubicBezTo>
                  <a:cubicBezTo>
                    <a:pt x="161" y="38"/>
                    <a:pt x="154" y="45"/>
                    <a:pt x="146" y="52"/>
                  </a:cubicBezTo>
                  <a:cubicBezTo>
                    <a:pt x="1" y="154"/>
                    <a:pt x="75" y="322"/>
                    <a:pt x="229" y="375"/>
                  </a:cubicBezTo>
                  <a:cubicBezTo>
                    <a:pt x="244" y="378"/>
                    <a:pt x="258" y="382"/>
                    <a:pt x="270" y="382"/>
                  </a:cubicBezTo>
                  <a:cubicBezTo>
                    <a:pt x="322" y="382"/>
                    <a:pt x="367" y="348"/>
                    <a:pt x="401" y="299"/>
                  </a:cubicBezTo>
                  <a:cubicBezTo>
                    <a:pt x="423" y="270"/>
                    <a:pt x="401" y="221"/>
                    <a:pt x="449" y="209"/>
                  </a:cubicBezTo>
                  <a:cubicBezTo>
                    <a:pt x="457" y="187"/>
                    <a:pt x="446" y="176"/>
                    <a:pt x="434" y="161"/>
                  </a:cubicBezTo>
                  <a:cubicBezTo>
                    <a:pt x="393" y="135"/>
                    <a:pt x="412" y="87"/>
                    <a:pt x="382" y="52"/>
                  </a:cubicBezTo>
                  <a:cubicBezTo>
                    <a:pt x="348" y="16"/>
                    <a:pt x="318" y="0"/>
                    <a:pt x="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11"/>
            <p:cNvSpPr/>
            <p:nvPr/>
          </p:nvSpPr>
          <p:spPr>
            <a:xfrm>
              <a:off x="-1894668" y="-2506637"/>
              <a:ext cx="27361" cy="25881"/>
            </a:xfrm>
            <a:custGeom>
              <a:avLst/>
              <a:gdLst/>
              <a:ahLst/>
              <a:cxnLst/>
              <a:rect l="l" t="t" r="r" b="b"/>
              <a:pathLst>
                <a:path w="573" h="542" extrusionOk="0">
                  <a:moveTo>
                    <a:pt x="342" y="202"/>
                  </a:moveTo>
                  <a:cubicBezTo>
                    <a:pt x="368" y="202"/>
                    <a:pt x="390" y="209"/>
                    <a:pt x="409" y="216"/>
                  </a:cubicBezTo>
                  <a:cubicBezTo>
                    <a:pt x="472" y="250"/>
                    <a:pt x="476" y="311"/>
                    <a:pt x="468" y="366"/>
                  </a:cubicBezTo>
                  <a:cubicBezTo>
                    <a:pt x="457" y="445"/>
                    <a:pt x="390" y="449"/>
                    <a:pt x="330" y="452"/>
                  </a:cubicBezTo>
                  <a:lnTo>
                    <a:pt x="319" y="452"/>
                  </a:lnTo>
                  <a:cubicBezTo>
                    <a:pt x="278" y="452"/>
                    <a:pt x="244" y="437"/>
                    <a:pt x="218" y="404"/>
                  </a:cubicBezTo>
                  <a:cubicBezTo>
                    <a:pt x="185" y="355"/>
                    <a:pt x="150" y="306"/>
                    <a:pt x="207" y="250"/>
                  </a:cubicBezTo>
                  <a:cubicBezTo>
                    <a:pt x="233" y="221"/>
                    <a:pt x="289" y="202"/>
                    <a:pt x="342" y="202"/>
                  </a:cubicBezTo>
                  <a:close/>
                  <a:moveTo>
                    <a:pt x="237" y="0"/>
                  </a:moveTo>
                  <a:lnTo>
                    <a:pt x="233" y="4"/>
                  </a:lnTo>
                  <a:cubicBezTo>
                    <a:pt x="207" y="4"/>
                    <a:pt x="176" y="4"/>
                    <a:pt x="180" y="33"/>
                  </a:cubicBezTo>
                  <a:cubicBezTo>
                    <a:pt x="192" y="104"/>
                    <a:pt x="140" y="161"/>
                    <a:pt x="132" y="224"/>
                  </a:cubicBezTo>
                  <a:cubicBezTo>
                    <a:pt x="124" y="321"/>
                    <a:pt x="76" y="381"/>
                    <a:pt x="1" y="433"/>
                  </a:cubicBezTo>
                  <a:cubicBezTo>
                    <a:pt x="98" y="459"/>
                    <a:pt x="195" y="478"/>
                    <a:pt x="289" y="512"/>
                  </a:cubicBezTo>
                  <a:cubicBezTo>
                    <a:pt x="337" y="530"/>
                    <a:pt x="368" y="542"/>
                    <a:pt x="390" y="542"/>
                  </a:cubicBezTo>
                  <a:cubicBezTo>
                    <a:pt x="423" y="542"/>
                    <a:pt x="442" y="516"/>
                    <a:pt x="499" y="456"/>
                  </a:cubicBezTo>
                  <a:cubicBezTo>
                    <a:pt x="573" y="385"/>
                    <a:pt x="547" y="318"/>
                    <a:pt x="532" y="247"/>
                  </a:cubicBezTo>
                  <a:cubicBezTo>
                    <a:pt x="516" y="183"/>
                    <a:pt x="457" y="142"/>
                    <a:pt x="390" y="142"/>
                  </a:cubicBezTo>
                  <a:cubicBezTo>
                    <a:pt x="371" y="142"/>
                    <a:pt x="356" y="145"/>
                    <a:pt x="337" y="149"/>
                  </a:cubicBezTo>
                  <a:cubicBezTo>
                    <a:pt x="326" y="154"/>
                    <a:pt x="319" y="157"/>
                    <a:pt x="311" y="157"/>
                  </a:cubicBezTo>
                  <a:cubicBezTo>
                    <a:pt x="289" y="157"/>
                    <a:pt x="281" y="138"/>
                    <a:pt x="274" y="112"/>
                  </a:cubicBezTo>
                  <a:lnTo>
                    <a:pt x="274" y="41"/>
                  </a:lnTo>
                  <a:cubicBezTo>
                    <a:pt x="274" y="11"/>
                    <a:pt x="263" y="0"/>
                    <a:pt x="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11"/>
            <p:cNvSpPr/>
            <p:nvPr/>
          </p:nvSpPr>
          <p:spPr>
            <a:xfrm>
              <a:off x="-2571524" y="-2438306"/>
              <a:ext cx="33473" cy="19673"/>
            </a:xfrm>
            <a:custGeom>
              <a:avLst/>
              <a:gdLst/>
              <a:ahLst/>
              <a:cxnLst/>
              <a:rect l="l" t="t" r="r" b="b"/>
              <a:pathLst>
                <a:path w="701" h="412" extrusionOk="0">
                  <a:moveTo>
                    <a:pt x="577" y="131"/>
                  </a:moveTo>
                  <a:cubicBezTo>
                    <a:pt x="592" y="131"/>
                    <a:pt x="603" y="136"/>
                    <a:pt x="611" y="150"/>
                  </a:cubicBezTo>
                  <a:cubicBezTo>
                    <a:pt x="637" y="195"/>
                    <a:pt x="580" y="203"/>
                    <a:pt x="561" y="229"/>
                  </a:cubicBezTo>
                  <a:cubicBezTo>
                    <a:pt x="558" y="191"/>
                    <a:pt x="535" y="169"/>
                    <a:pt x="513" y="131"/>
                  </a:cubicBezTo>
                  <a:lnTo>
                    <a:pt x="513" y="131"/>
                  </a:lnTo>
                  <a:cubicBezTo>
                    <a:pt x="521" y="136"/>
                    <a:pt x="528" y="136"/>
                    <a:pt x="532" y="136"/>
                  </a:cubicBezTo>
                  <a:cubicBezTo>
                    <a:pt x="539" y="136"/>
                    <a:pt x="547" y="136"/>
                    <a:pt x="554" y="131"/>
                  </a:cubicBezTo>
                  <a:close/>
                  <a:moveTo>
                    <a:pt x="207" y="1"/>
                  </a:moveTo>
                  <a:cubicBezTo>
                    <a:pt x="177" y="1"/>
                    <a:pt x="166" y="41"/>
                    <a:pt x="140" y="46"/>
                  </a:cubicBezTo>
                  <a:cubicBezTo>
                    <a:pt x="151" y="109"/>
                    <a:pt x="76" y="136"/>
                    <a:pt x="76" y="195"/>
                  </a:cubicBezTo>
                  <a:cubicBezTo>
                    <a:pt x="87" y="195"/>
                    <a:pt x="102" y="191"/>
                    <a:pt x="113" y="191"/>
                  </a:cubicBezTo>
                  <a:cubicBezTo>
                    <a:pt x="143" y="191"/>
                    <a:pt x="166" y="206"/>
                    <a:pt x="162" y="251"/>
                  </a:cubicBezTo>
                  <a:cubicBezTo>
                    <a:pt x="158" y="296"/>
                    <a:pt x="132" y="303"/>
                    <a:pt x="98" y="303"/>
                  </a:cubicBezTo>
                  <a:cubicBezTo>
                    <a:pt x="87" y="303"/>
                    <a:pt x="76" y="303"/>
                    <a:pt x="64" y="300"/>
                  </a:cubicBezTo>
                  <a:cubicBezTo>
                    <a:pt x="42" y="300"/>
                    <a:pt x="28" y="277"/>
                    <a:pt x="12" y="262"/>
                  </a:cubicBezTo>
                  <a:lnTo>
                    <a:pt x="12" y="262"/>
                  </a:lnTo>
                  <a:cubicBezTo>
                    <a:pt x="1" y="310"/>
                    <a:pt x="23" y="341"/>
                    <a:pt x="57" y="341"/>
                  </a:cubicBezTo>
                  <a:cubicBezTo>
                    <a:pt x="68" y="341"/>
                    <a:pt x="76" y="337"/>
                    <a:pt x="87" y="333"/>
                  </a:cubicBezTo>
                  <a:cubicBezTo>
                    <a:pt x="109" y="326"/>
                    <a:pt x="128" y="319"/>
                    <a:pt x="147" y="319"/>
                  </a:cubicBezTo>
                  <a:cubicBezTo>
                    <a:pt x="203" y="319"/>
                    <a:pt x="240" y="355"/>
                    <a:pt x="278" y="400"/>
                  </a:cubicBezTo>
                  <a:cubicBezTo>
                    <a:pt x="285" y="408"/>
                    <a:pt x="297" y="412"/>
                    <a:pt x="308" y="412"/>
                  </a:cubicBezTo>
                  <a:lnTo>
                    <a:pt x="319" y="412"/>
                  </a:lnTo>
                  <a:cubicBezTo>
                    <a:pt x="292" y="371"/>
                    <a:pt x="237" y="355"/>
                    <a:pt x="237" y="296"/>
                  </a:cubicBezTo>
                  <a:cubicBezTo>
                    <a:pt x="203" y="248"/>
                    <a:pt x="237" y="229"/>
                    <a:pt x="270" y="206"/>
                  </a:cubicBezTo>
                  <a:cubicBezTo>
                    <a:pt x="285" y="198"/>
                    <a:pt x="300" y="198"/>
                    <a:pt x="315" y="198"/>
                  </a:cubicBezTo>
                  <a:lnTo>
                    <a:pt x="371" y="198"/>
                  </a:lnTo>
                  <a:cubicBezTo>
                    <a:pt x="454" y="210"/>
                    <a:pt x="461" y="262"/>
                    <a:pt x="438" y="326"/>
                  </a:cubicBezTo>
                  <a:cubicBezTo>
                    <a:pt x="431" y="352"/>
                    <a:pt x="416" y="371"/>
                    <a:pt x="401" y="393"/>
                  </a:cubicBezTo>
                  <a:cubicBezTo>
                    <a:pt x="476" y="329"/>
                    <a:pt x="554" y="277"/>
                    <a:pt x="651" y="243"/>
                  </a:cubicBezTo>
                  <a:cubicBezTo>
                    <a:pt x="696" y="225"/>
                    <a:pt x="700" y="169"/>
                    <a:pt x="682" y="120"/>
                  </a:cubicBezTo>
                  <a:cubicBezTo>
                    <a:pt x="670" y="94"/>
                    <a:pt x="651" y="86"/>
                    <a:pt x="629" y="86"/>
                  </a:cubicBezTo>
                  <a:cubicBezTo>
                    <a:pt x="614" y="86"/>
                    <a:pt x="599" y="91"/>
                    <a:pt x="584" y="94"/>
                  </a:cubicBezTo>
                  <a:cubicBezTo>
                    <a:pt x="543" y="101"/>
                    <a:pt x="506" y="109"/>
                    <a:pt x="468" y="109"/>
                  </a:cubicBezTo>
                  <a:cubicBezTo>
                    <a:pt x="386" y="109"/>
                    <a:pt x="311" y="83"/>
                    <a:pt x="255" y="27"/>
                  </a:cubicBezTo>
                  <a:cubicBezTo>
                    <a:pt x="233" y="8"/>
                    <a:pt x="218" y="1"/>
                    <a:pt x="2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11"/>
            <p:cNvSpPr/>
            <p:nvPr/>
          </p:nvSpPr>
          <p:spPr>
            <a:xfrm>
              <a:off x="-2128643" y="-2693578"/>
              <a:ext cx="31085" cy="22060"/>
            </a:xfrm>
            <a:custGeom>
              <a:avLst/>
              <a:gdLst/>
              <a:ahLst/>
              <a:cxnLst/>
              <a:rect l="l" t="t" r="r" b="b"/>
              <a:pathLst>
                <a:path w="651" h="462" extrusionOk="0">
                  <a:moveTo>
                    <a:pt x="123" y="147"/>
                  </a:moveTo>
                  <a:cubicBezTo>
                    <a:pt x="139" y="147"/>
                    <a:pt x="150" y="154"/>
                    <a:pt x="161" y="161"/>
                  </a:cubicBezTo>
                  <a:cubicBezTo>
                    <a:pt x="183" y="177"/>
                    <a:pt x="180" y="196"/>
                    <a:pt x="161" y="206"/>
                  </a:cubicBezTo>
                  <a:cubicBezTo>
                    <a:pt x="154" y="214"/>
                    <a:pt x="146" y="214"/>
                    <a:pt x="142" y="214"/>
                  </a:cubicBezTo>
                  <a:cubicBezTo>
                    <a:pt x="128" y="214"/>
                    <a:pt x="120" y="206"/>
                    <a:pt x="113" y="196"/>
                  </a:cubicBezTo>
                  <a:cubicBezTo>
                    <a:pt x="101" y="180"/>
                    <a:pt x="101" y="166"/>
                    <a:pt x="109" y="151"/>
                  </a:cubicBezTo>
                  <a:cubicBezTo>
                    <a:pt x="113" y="147"/>
                    <a:pt x="120" y="147"/>
                    <a:pt x="123" y="147"/>
                  </a:cubicBezTo>
                  <a:close/>
                  <a:moveTo>
                    <a:pt x="340" y="1"/>
                  </a:moveTo>
                  <a:cubicBezTo>
                    <a:pt x="303" y="42"/>
                    <a:pt x="235" y="35"/>
                    <a:pt x="199" y="80"/>
                  </a:cubicBezTo>
                  <a:cubicBezTo>
                    <a:pt x="187" y="99"/>
                    <a:pt x="173" y="102"/>
                    <a:pt x="154" y="102"/>
                  </a:cubicBezTo>
                  <a:cubicBezTo>
                    <a:pt x="146" y="102"/>
                    <a:pt x="135" y="99"/>
                    <a:pt x="128" y="99"/>
                  </a:cubicBezTo>
                  <a:lnTo>
                    <a:pt x="105" y="99"/>
                  </a:lnTo>
                  <a:cubicBezTo>
                    <a:pt x="87" y="99"/>
                    <a:pt x="75" y="102"/>
                    <a:pt x="68" y="117"/>
                  </a:cubicBezTo>
                  <a:cubicBezTo>
                    <a:pt x="52" y="166"/>
                    <a:pt x="68" y="222"/>
                    <a:pt x="19" y="259"/>
                  </a:cubicBezTo>
                  <a:cubicBezTo>
                    <a:pt x="0" y="274"/>
                    <a:pt x="16" y="296"/>
                    <a:pt x="26" y="311"/>
                  </a:cubicBezTo>
                  <a:cubicBezTo>
                    <a:pt x="30" y="311"/>
                    <a:pt x="34" y="315"/>
                    <a:pt x="38" y="315"/>
                  </a:cubicBezTo>
                  <a:cubicBezTo>
                    <a:pt x="64" y="315"/>
                    <a:pt x="83" y="282"/>
                    <a:pt x="113" y="278"/>
                  </a:cubicBezTo>
                  <a:lnTo>
                    <a:pt x="113" y="278"/>
                  </a:lnTo>
                  <a:cubicBezTo>
                    <a:pt x="101" y="318"/>
                    <a:pt x="94" y="360"/>
                    <a:pt x="64" y="360"/>
                  </a:cubicBezTo>
                  <a:cubicBezTo>
                    <a:pt x="52" y="360"/>
                    <a:pt x="34" y="353"/>
                    <a:pt x="11" y="327"/>
                  </a:cubicBezTo>
                  <a:lnTo>
                    <a:pt x="11" y="327"/>
                  </a:lnTo>
                  <a:cubicBezTo>
                    <a:pt x="4" y="368"/>
                    <a:pt x="34" y="408"/>
                    <a:pt x="52" y="408"/>
                  </a:cubicBezTo>
                  <a:lnTo>
                    <a:pt x="64" y="408"/>
                  </a:lnTo>
                  <a:cubicBezTo>
                    <a:pt x="94" y="408"/>
                    <a:pt x="123" y="420"/>
                    <a:pt x="150" y="427"/>
                  </a:cubicBezTo>
                  <a:cubicBezTo>
                    <a:pt x="180" y="439"/>
                    <a:pt x="209" y="446"/>
                    <a:pt x="240" y="446"/>
                  </a:cubicBezTo>
                  <a:cubicBezTo>
                    <a:pt x="262" y="446"/>
                    <a:pt x="285" y="442"/>
                    <a:pt x="307" y="427"/>
                  </a:cubicBezTo>
                  <a:cubicBezTo>
                    <a:pt x="273" y="375"/>
                    <a:pt x="176" y="353"/>
                    <a:pt x="240" y="263"/>
                  </a:cubicBezTo>
                  <a:cubicBezTo>
                    <a:pt x="254" y="248"/>
                    <a:pt x="262" y="233"/>
                    <a:pt x="266" y="211"/>
                  </a:cubicBezTo>
                  <a:cubicBezTo>
                    <a:pt x="273" y="161"/>
                    <a:pt x="288" y="139"/>
                    <a:pt x="330" y="139"/>
                  </a:cubicBezTo>
                  <a:cubicBezTo>
                    <a:pt x="340" y="139"/>
                    <a:pt x="356" y="143"/>
                    <a:pt x="375" y="147"/>
                  </a:cubicBezTo>
                  <a:cubicBezTo>
                    <a:pt x="453" y="161"/>
                    <a:pt x="505" y="192"/>
                    <a:pt x="554" y="251"/>
                  </a:cubicBezTo>
                  <a:cubicBezTo>
                    <a:pt x="594" y="300"/>
                    <a:pt x="580" y="330"/>
                    <a:pt x="539" y="360"/>
                  </a:cubicBezTo>
                  <a:cubicBezTo>
                    <a:pt x="542" y="413"/>
                    <a:pt x="494" y="427"/>
                    <a:pt x="471" y="461"/>
                  </a:cubicBezTo>
                  <a:cubicBezTo>
                    <a:pt x="580" y="431"/>
                    <a:pt x="621" y="349"/>
                    <a:pt x="647" y="251"/>
                  </a:cubicBezTo>
                  <a:cubicBezTo>
                    <a:pt x="651" y="233"/>
                    <a:pt x="651" y="214"/>
                    <a:pt x="636" y="214"/>
                  </a:cubicBezTo>
                  <a:cubicBezTo>
                    <a:pt x="520" y="199"/>
                    <a:pt x="490" y="83"/>
                    <a:pt x="404" y="35"/>
                  </a:cubicBezTo>
                  <a:lnTo>
                    <a:pt x="404" y="35"/>
                  </a:lnTo>
                  <a:cubicBezTo>
                    <a:pt x="389" y="57"/>
                    <a:pt x="408" y="87"/>
                    <a:pt x="385" y="113"/>
                  </a:cubicBezTo>
                  <a:cubicBezTo>
                    <a:pt x="337" y="87"/>
                    <a:pt x="340" y="42"/>
                    <a:pt x="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11"/>
            <p:cNvSpPr/>
            <p:nvPr/>
          </p:nvSpPr>
          <p:spPr>
            <a:xfrm>
              <a:off x="-2347481" y="-2904537"/>
              <a:ext cx="27695" cy="18622"/>
            </a:xfrm>
            <a:custGeom>
              <a:avLst/>
              <a:gdLst/>
              <a:ahLst/>
              <a:cxnLst/>
              <a:rect l="l" t="t" r="r" b="b"/>
              <a:pathLst>
                <a:path w="580" h="390" extrusionOk="0">
                  <a:moveTo>
                    <a:pt x="213" y="0"/>
                  </a:moveTo>
                  <a:lnTo>
                    <a:pt x="213" y="0"/>
                  </a:lnTo>
                  <a:cubicBezTo>
                    <a:pt x="247" y="109"/>
                    <a:pt x="161" y="143"/>
                    <a:pt x="98" y="210"/>
                  </a:cubicBezTo>
                  <a:cubicBezTo>
                    <a:pt x="86" y="173"/>
                    <a:pt x="82" y="124"/>
                    <a:pt x="46" y="124"/>
                  </a:cubicBezTo>
                  <a:cubicBezTo>
                    <a:pt x="38" y="124"/>
                    <a:pt x="27" y="128"/>
                    <a:pt x="15" y="131"/>
                  </a:cubicBezTo>
                  <a:cubicBezTo>
                    <a:pt x="1" y="173"/>
                    <a:pt x="64" y="188"/>
                    <a:pt x="49" y="233"/>
                  </a:cubicBezTo>
                  <a:cubicBezTo>
                    <a:pt x="86" y="255"/>
                    <a:pt x="124" y="296"/>
                    <a:pt x="165" y="300"/>
                  </a:cubicBezTo>
                  <a:cubicBezTo>
                    <a:pt x="255" y="311"/>
                    <a:pt x="203" y="345"/>
                    <a:pt x="180" y="390"/>
                  </a:cubicBezTo>
                  <a:lnTo>
                    <a:pt x="184" y="390"/>
                  </a:lnTo>
                  <a:cubicBezTo>
                    <a:pt x="307" y="333"/>
                    <a:pt x="445" y="337"/>
                    <a:pt x="527" y="217"/>
                  </a:cubicBezTo>
                  <a:cubicBezTo>
                    <a:pt x="535" y="199"/>
                    <a:pt x="524" y="180"/>
                    <a:pt x="512" y="165"/>
                  </a:cubicBezTo>
                  <a:cubicBezTo>
                    <a:pt x="490" y="183"/>
                    <a:pt x="475" y="206"/>
                    <a:pt x="445" y="206"/>
                  </a:cubicBezTo>
                  <a:lnTo>
                    <a:pt x="419" y="206"/>
                  </a:lnTo>
                  <a:cubicBezTo>
                    <a:pt x="404" y="206"/>
                    <a:pt x="393" y="202"/>
                    <a:pt x="396" y="180"/>
                  </a:cubicBezTo>
                  <a:cubicBezTo>
                    <a:pt x="396" y="154"/>
                    <a:pt x="378" y="112"/>
                    <a:pt x="412" y="109"/>
                  </a:cubicBezTo>
                  <a:cubicBezTo>
                    <a:pt x="427" y="105"/>
                    <a:pt x="449" y="102"/>
                    <a:pt x="467" y="102"/>
                  </a:cubicBezTo>
                  <a:cubicBezTo>
                    <a:pt x="490" y="102"/>
                    <a:pt x="517" y="112"/>
                    <a:pt x="524" y="150"/>
                  </a:cubicBezTo>
                  <a:cubicBezTo>
                    <a:pt x="531" y="154"/>
                    <a:pt x="535" y="157"/>
                    <a:pt x="539" y="161"/>
                  </a:cubicBezTo>
                  <a:cubicBezTo>
                    <a:pt x="579" y="128"/>
                    <a:pt x="565" y="79"/>
                    <a:pt x="572" y="38"/>
                  </a:cubicBezTo>
                  <a:lnTo>
                    <a:pt x="572" y="38"/>
                  </a:lnTo>
                  <a:cubicBezTo>
                    <a:pt x="557" y="53"/>
                    <a:pt x="543" y="60"/>
                    <a:pt x="524" y="60"/>
                  </a:cubicBezTo>
                  <a:cubicBezTo>
                    <a:pt x="517" y="60"/>
                    <a:pt x="505" y="57"/>
                    <a:pt x="494" y="53"/>
                  </a:cubicBezTo>
                  <a:lnTo>
                    <a:pt x="479" y="53"/>
                  </a:lnTo>
                  <a:cubicBezTo>
                    <a:pt x="386" y="53"/>
                    <a:pt x="303" y="16"/>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11"/>
            <p:cNvSpPr/>
            <p:nvPr/>
          </p:nvSpPr>
          <p:spPr>
            <a:xfrm>
              <a:off x="-2348532" y="-2917573"/>
              <a:ext cx="26597" cy="18431"/>
            </a:xfrm>
            <a:custGeom>
              <a:avLst/>
              <a:gdLst/>
              <a:ahLst/>
              <a:cxnLst/>
              <a:rect l="l" t="t" r="r" b="b"/>
              <a:pathLst>
                <a:path w="557" h="386" extrusionOk="0">
                  <a:moveTo>
                    <a:pt x="318" y="1"/>
                  </a:moveTo>
                  <a:cubicBezTo>
                    <a:pt x="296" y="1"/>
                    <a:pt x="273" y="16"/>
                    <a:pt x="251" y="16"/>
                  </a:cubicBezTo>
                  <a:lnTo>
                    <a:pt x="228" y="16"/>
                  </a:lnTo>
                  <a:cubicBezTo>
                    <a:pt x="225" y="16"/>
                    <a:pt x="217" y="16"/>
                    <a:pt x="209" y="12"/>
                  </a:cubicBezTo>
                  <a:cubicBezTo>
                    <a:pt x="202" y="12"/>
                    <a:pt x="198" y="8"/>
                    <a:pt x="191" y="8"/>
                  </a:cubicBezTo>
                  <a:cubicBezTo>
                    <a:pt x="183" y="8"/>
                    <a:pt x="172" y="12"/>
                    <a:pt x="168" y="27"/>
                  </a:cubicBezTo>
                  <a:cubicBezTo>
                    <a:pt x="157" y="53"/>
                    <a:pt x="142" y="61"/>
                    <a:pt x="123" y="61"/>
                  </a:cubicBezTo>
                  <a:cubicBezTo>
                    <a:pt x="116" y="61"/>
                    <a:pt x="104" y="57"/>
                    <a:pt x="97" y="57"/>
                  </a:cubicBezTo>
                  <a:lnTo>
                    <a:pt x="75" y="57"/>
                  </a:lnTo>
                  <a:cubicBezTo>
                    <a:pt x="60" y="57"/>
                    <a:pt x="49" y="57"/>
                    <a:pt x="37" y="68"/>
                  </a:cubicBezTo>
                  <a:cubicBezTo>
                    <a:pt x="0" y="109"/>
                    <a:pt x="71" y="165"/>
                    <a:pt x="18" y="202"/>
                  </a:cubicBezTo>
                  <a:cubicBezTo>
                    <a:pt x="15" y="202"/>
                    <a:pt x="11" y="206"/>
                    <a:pt x="11" y="210"/>
                  </a:cubicBezTo>
                  <a:cubicBezTo>
                    <a:pt x="11" y="263"/>
                    <a:pt x="11" y="318"/>
                    <a:pt x="8" y="371"/>
                  </a:cubicBezTo>
                  <a:lnTo>
                    <a:pt x="15" y="378"/>
                  </a:lnTo>
                  <a:lnTo>
                    <a:pt x="26" y="385"/>
                  </a:lnTo>
                  <a:cubicBezTo>
                    <a:pt x="49" y="367"/>
                    <a:pt x="56" y="330"/>
                    <a:pt x="90" y="330"/>
                  </a:cubicBezTo>
                  <a:cubicBezTo>
                    <a:pt x="101" y="330"/>
                    <a:pt x="112" y="333"/>
                    <a:pt x="127" y="341"/>
                  </a:cubicBezTo>
                  <a:cubicBezTo>
                    <a:pt x="135" y="344"/>
                    <a:pt x="142" y="349"/>
                    <a:pt x="149" y="349"/>
                  </a:cubicBezTo>
                  <a:cubicBezTo>
                    <a:pt x="183" y="349"/>
                    <a:pt x="206" y="296"/>
                    <a:pt x="235" y="273"/>
                  </a:cubicBezTo>
                  <a:cubicBezTo>
                    <a:pt x="194" y="232"/>
                    <a:pt x="213" y="195"/>
                    <a:pt x="254" y="169"/>
                  </a:cubicBezTo>
                  <a:cubicBezTo>
                    <a:pt x="228" y="120"/>
                    <a:pt x="180" y="165"/>
                    <a:pt x="153" y="113"/>
                  </a:cubicBezTo>
                  <a:lnTo>
                    <a:pt x="153" y="113"/>
                  </a:lnTo>
                  <a:cubicBezTo>
                    <a:pt x="161" y="113"/>
                    <a:pt x="165" y="116"/>
                    <a:pt x="172" y="116"/>
                  </a:cubicBezTo>
                  <a:cubicBezTo>
                    <a:pt x="213" y="116"/>
                    <a:pt x="232" y="75"/>
                    <a:pt x="273" y="57"/>
                  </a:cubicBezTo>
                  <a:cubicBezTo>
                    <a:pt x="273" y="102"/>
                    <a:pt x="287" y="132"/>
                    <a:pt x="314" y="132"/>
                  </a:cubicBezTo>
                  <a:cubicBezTo>
                    <a:pt x="325" y="132"/>
                    <a:pt x="340" y="124"/>
                    <a:pt x="359" y="116"/>
                  </a:cubicBezTo>
                  <a:cubicBezTo>
                    <a:pt x="359" y="202"/>
                    <a:pt x="482" y="187"/>
                    <a:pt x="489" y="273"/>
                  </a:cubicBezTo>
                  <a:cubicBezTo>
                    <a:pt x="489" y="292"/>
                    <a:pt x="505" y="307"/>
                    <a:pt x="516" y="326"/>
                  </a:cubicBezTo>
                  <a:cubicBezTo>
                    <a:pt x="557" y="289"/>
                    <a:pt x="497" y="228"/>
                    <a:pt x="549" y="195"/>
                  </a:cubicBezTo>
                  <a:cubicBezTo>
                    <a:pt x="531" y="61"/>
                    <a:pt x="430" y="23"/>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11"/>
            <p:cNvSpPr/>
            <p:nvPr/>
          </p:nvSpPr>
          <p:spPr>
            <a:xfrm>
              <a:off x="-2128118" y="-2444705"/>
              <a:ext cx="23588" cy="28411"/>
            </a:xfrm>
            <a:custGeom>
              <a:avLst/>
              <a:gdLst/>
              <a:ahLst/>
              <a:cxnLst/>
              <a:rect l="l" t="t" r="r" b="b"/>
              <a:pathLst>
                <a:path w="494" h="595" extrusionOk="0">
                  <a:moveTo>
                    <a:pt x="311" y="0"/>
                  </a:moveTo>
                  <a:cubicBezTo>
                    <a:pt x="300" y="0"/>
                    <a:pt x="288" y="4"/>
                    <a:pt x="277" y="8"/>
                  </a:cubicBezTo>
                  <a:cubicBezTo>
                    <a:pt x="367" y="130"/>
                    <a:pt x="364" y="139"/>
                    <a:pt x="259" y="187"/>
                  </a:cubicBezTo>
                  <a:cubicBezTo>
                    <a:pt x="251" y="206"/>
                    <a:pt x="259" y="228"/>
                    <a:pt x="266" y="243"/>
                  </a:cubicBezTo>
                  <a:cubicBezTo>
                    <a:pt x="319" y="314"/>
                    <a:pt x="266" y="351"/>
                    <a:pt x="217" y="389"/>
                  </a:cubicBezTo>
                  <a:cubicBezTo>
                    <a:pt x="202" y="400"/>
                    <a:pt x="188" y="408"/>
                    <a:pt x="172" y="408"/>
                  </a:cubicBezTo>
                  <a:cubicBezTo>
                    <a:pt x="143" y="408"/>
                    <a:pt x="120" y="377"/>
                    <a:pt x="94" y="351"/>
                  </a:cubicBezTo>
                  <a:cubicBezTo>
                    <a:pt x="76" y="332"/>
                    <a:pt x="53" y="318"/>
                    <a:pt x="60" y="284"/>
                  </a:cubicBezTo>
                  <a:cubicBezTo>
                    <a:pt x="53" y="258"/>
                    <a:pt x="72" y="239"/>
                    <a:pt x="86" y="228"/>
                  </a:cubicBezTo>
                  <a:cubicBezTo>
                    <a:pt x="143" y="183"/>
                    <a:pt x="131" y="135"/>
                    <a:pt x="94" y="90"/>
                  </a:cubicBezTo>
                  <a:lnTo>
                    <a:pt x="94" y="90"/>
                  </a:lnTo>
                  <a:cubicBezTo>
                    <a:pt x="57" y="127"/>
                    <a:pt x="60" y="191"/>
                    <a:pt x="23" y="232"/>
                  </a:cubicBezTo>
                  <a:cubicBezTo>
                    <a:pt x="0" y="251"/>
                    <a:pt x="15" y="277"/>
                    <a:pt x="23" y="296"/>
                  </a:cubicBezTo>
                  <a:cubicBezTo>
                    <a:pt x="50" y="370"/>
                    <a:pt x="143" y="441"/>
                    <a:pt x="229" y="441"/>
                  </a:cubicBezTo>
                  <a:lnTo>
                    <a:pt x="236" y="441"/>
                  </a:lnTo>
                  <a:cubicBezTo>
                    <a:pt x="247" y="437"/>
                    <a:pt x="255" y="437"/>
                    <a:pt x="262" y="437"/>
                  </a:cubicBezTo>
                  <a:cubicBezTo>
                    <a:pt x="326" y="437"/>
                    <a:pt x="364" y="463"/>
                    <a:pt x="364" y="539"/>
                  </a:cubicBezTo>
                  <a:cubicBezTo>
                    <a:pt x="364" y="561"/>
                    <a:pt x="359" y="594"/>
                    <a:pt x="390" y="594"/>
                  </a:cubicBezTo>
                  <a:lnTo>
                    <a:pt x="393" y="594"/>
                  </a:lnTo>
                  <a:cubicBezTo>
                    <a:pt x="419" y="594"/>
                    <a:pt x="449" y="565"/>
                    <a:pt x="442" y="546"/>
                  </a:cubicBezTo>
                  <a:cubicBezTo>
                    <a:pt x="412" y="467"/>
                    <a:pt x="460" y="411"/>
                    <a:pt x="483" y="348"/>
                  </a:cubicBezTo>
                  <a:cubicBezTo>
                    <a:pt x="494" y="306"/>
                    <a:pt x="483" y="270"/>
                    <a:pt x="471" y="225"/>
                  </a:cubicBezTo>
                  <a:cubicBezTo>
                    <a:pt x="453" y="146"/>
                    <a:pt x="386" y="101"/>
                    <a:pt x="355" y="30"/>
                  </a:cubicBezTo>
                  <a:cubicBezTo>
                    <a:pt x="348" y="8"/>
                    <a:pt x="329" y="0"/>
                    <a:pt x="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11"/>
            <p:cNvSpPr/>
            <p:nvPr/>
          </p:nvSpPr>
          <p:spPr>
            <a:xfrm>
              <a:off x="-2417626" y="-2974682"/>
              <a:ext cx="21106" cy="22729"/>
            </a:xfrm>
            <a:custGeom>
              <a:avLst/>
              <a:gdLst/>
              <a:ahLst/>
              <a:cxnLst/>
              <a:rect l="l" t="t" r="r" b="b"/>
              <a:pathLst>
                <a:path w="442" h="476" extrusionOk="0">
                  <a:moveTo>
                    <a:pt x="228" y="1"/>
                  </a:moveTo>
                  <a:lnTo>
                    <a:pt x="228" y="1"/>
                  </a:lnTo>
                  <a:cubicBezTo>
                    <a:pt x="161" y="11"/>
                    <a:pt x="124" y="60"/>
                    <a:pt x="109" y="116"/>
                  </a:cubicBezTo>
                  <a:cubicBezTo>
                    <a:pt x="97" y="150"/>
                    <a:pt x="90" y="165"/>
                    <a:pt x="79" y="165"/>
                  </a:cubicBezTo>
                  <a:cubicBezTo>
                    <a:pt x="71" y="165"/>
                    <a:pt x="60" y="154"/>
                    <a:pt x="42" y="139"/>
                  </a:cubicBezTo>
                  <a:lnTo>
                    <a:pt x="42" y="135"/>
                  </a:lnTo>
                  <a:cubicBezTo>
                    <a:pt x="26" y="150"/>
                    <a:pt x="15" y="158"/>
                    <a:pt x="0" y="168"/>
                  </a:cubicBezTo>
                  <a:cubicBezTo>
                    <a:pt x="30" y="195"/>
                    <a:pt x="49" y="225"/>
                    <a:pt x="34" y="266"/>
                  </a:cubicBezTo>
                  <a:cubicBezTo>
                    <a:pt x="64" y="307"/>
                    <a:pt x="105" y="334"/>
                    <a:pt x="102" y="401"/>
                  </a:cubicBezTo>
                  <a:cubicBezTo>
                    <a:pt x="102" y="434"/>
                    <a:pt x="138" y="475"/>
                    <a:pt x="191" y="475"/>
                  </a:cubicBezTo>
                  <a:cubicBezTo>
                    <a:pt x="199" y="475"/>
                    <a:pt x="209" y="475"/>
                    <a:pt x="221" y="472"/>
                  </a:cubicBezTo>
                  <a:lnTo>
                    <a:pt x="221" y="468"/>
                  </a:lnTo>
                  <a:cubicBezTo>
                    <a:pt x="176" y="453"/>
                    <a:pt x="202" y="415"/>
                    <a:pt x="202" y="389"/>
                  </a:cubicBezTo>
                  <a:cubicBezTo>
                    <a:pt x="206" y="363"/>
                    <a:pt x="217" y="356"/>
                    <a:pt x="236" y="356"/>
                  </a:cubicBezTo>
                  <a:cubicBezTo>
                    <a:pt x="240" y="356"/>
                    <a:pt x="243" y="356"/>
                    <a:pt x="247" y="360"/>
                  </a:cubicBezTo>
                  <a:lnTo>
                    <a:pt x="262" y="360"/>
                  </a:lnTo>
                  <a:cubicBezTo>
                    <a:pt x="266" y="356"/>
                    <a:pt x="269" y="356"/>
                    <a:pt x="273" y="356"/>
                  </a:cubicBezTo>
                  <a:cubicBezTo>
                    <a:pt x="281" y="356"/>
                    <a:pt x="288" y="360"/>
                    <a:pt x="295" y="360"/>
                  </a:cubicBezTo>
                  <a:cubicBezTo>
                    <a:pt x="326" y="363"/>
                    <a:pt x="348" y="367"/>
                    <a:pt x="363" y="367"/>
                  </a:cubicBezTo>
                  <a:cubicBezTo>
                    <a:pt x="400" y="367"/>
                    <a:pt x="397" y="344"/>
                    <a:pt x="393" y="266"/>
                  </a:cubicBezTo>
                  <a:cubicBezTo>
                    <a:pt x="344" y="203"/>
                    <a:pt x="438" y="221"/>
                    <a:pt x="442" y="187"/>
                  </a:cubicBezTo>
                  <a:cubicBezTo>
                    <a:pt x="356" y="187"/>
                    <a:pt x="292" y="139"/>
                    <a:pt x="240" y="79"/>
                  </a:cubicBezTo>
                  <a:cubicBezTo>
                    <a:pt x="214" y="56"/>
                    <a:pt x="202" y="30"/>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11"/>
            <p:cNvSpPr/>
            <p:nvPr/>
          </p:nvSpPr>
          <p:spPr>
            <a:xfrm>
              <a:off x="-2889921" y="-2542879"/>
              <a:ext cx="27170" cy="23588"/>
            </a:xfrm>
            <a:custGeom>
              <a:avLst/>
              <a:gdLst/>
              <a:ahLst/>
              <a:cxnLst/>
              <a:rect l="l" t="t" r="r" b="b"/>
              <a:pathLst>
                <a:path w="569" h="494" extrusionOk="0">
                  <a:moveTo>
                    <a:pt x="262" y="109"/>
                  </a:moveTo>
                  <a:cubicBezTo>
                    <a:pt x="285" y="109"/>
                    <a:pt x="311" y="119"/>
                    <a:pt x="333" y="145"/>
                  </a:cubicBezTo>
                  <a:cubicBezTo>
                    <a:pt x="397" y="195"/>
                    <a:pt x="366" y="276"/>
                    <a:pt x="397" y="337"/>
                  </a:cubicBezTo>
                  <a:cubicBezTo>
                    <a:pt x="404" y="347"/>
                    <a:pt x="378" y="366"/>
                    <a:pt x="355" y="366"/>
                  </a:cubicBezTo>
                  <a:cubicBezTo>
                    <a:pt x="352" y="366"/>
                    <a:pt x="348" y="366"/>
                    <a:pt x="344" y="363"/>
                  </a:cubicBezTo>
                  <a:cubicBezTo>
                    <a:pt x="288" y="333"/>
                    <a:pt x="221" y="344"/>
                    <a:pt x="172" y="302"/>
                  </a:cubicBezTo>
                  <a:cubicBezTo>
                    <a:pt x="157" y="292"/>
                    <a:pt x="150" y="280"/>
                    <a:pt x="138" y="280"/>
                  </a:cubicBezTo>
                  <a:cubicBezTo>
                    <a:pt x="135" y="280"/>
                    <a:pt x="128" y="285"/>
                    <a:pt x="116" y="292"/>
                  </a:cubicBezTo>
                  <a:cubicBezTo>
                    <a:pt x="112" y="292"/>
                    <a:pt x="109" y="295"/>
                    <a:pt x="105" y="295"/>
                  </a:cubicBezTo>
                  <a:cubicBezTo>
                    <a:pt x="93" y="295"/>
                    <a:pt x="86" y="288"/>
                    <a:pt x="86" y="273"/>
                  </a:cubicBezTo>
                  <a:cubicBezTo>
                    <a:pt x="83" y="254"/>
                    <a:pt x="83" y="228"/>
                    <a:pt x="105" y="228"/>
                  </a:cubicBezTo>
                  <a:lnTo>
                    <a:pt x="109" y="228"/>
                  </a:lnTo>
                  <a:cubicBezTo>
                    <a:pt x="112" y="228"/>
                    <a:pt x="116" y="232"/>
                    <a:pt x="120" y="232"/>
                  </a:cubicBezTo>
                  <a:cubicBezTo>
                    <a:pt x="161" y="232"/>
                    <a:pt x="161" y="195"/>
                    <a:pt x="176" y="168"/>
                  </a:cubicBezTo>
                  <a:cubicBezTo>
                    <a:pt x="202" y="128"/>
                    <a:pt x="228" y="109"/>
                    <a:pt x="262" y="109"/>
                  </a:cubicBezTo>
                  <a:close/>
                  <a:moveTo>
                    <a:pt x="243" y="0"/>
                  </a:moveTo>
                  <a:cubicBezTo>
                    <a:pt x="221" y="101"/>
                    <a:pt x="138" y="123"/>
                    <a:pt x="67" y="157"/>
                  </a:cubicBezTo>
                  <a:cubicBezTo>
                    <a:pt x="26" y="180"/>
                    <a:pt x="0" y="213"/>
                    <a:pt x="26" y="262"/>
                  </a:cubicBezTo>
                  <a:cubicBezTo>
                    <a:pt x="45" y="302"/>
                    <a:pt x="49" y="378"/>
                    <a:pt x="102" y="378"/>
                  </a:cubicBezTo>
                  <a:lnTo>
                    <a:pt x="112" y="378"/>
                  </a:lnTo>
                  <a:cubicBezTo>
                    <a:pt x="124" y="374"/>
                    <a:pt x="131" y="374"/>
                    <a:pt x="142" y="374"/>
                  </a:cubicBezTo>
                  <a:cubicBezTo>
                    <a:pt x="195" y="374"/>
                    <a:pt x="224" y="404"/>
                    <a:pt x="266" y="426"/>
                  </a:cubicBezTo>
                  <a:cubicBezTo>
                    <a:pt x="307" y="449"/>
                    <a:pt x="340" y="482"/>
                    <a:pt x="385" y="494"/>
                  </a:cubicBezTo>
                  <a:lnTo>
                    <a:pt x="411" y="494"/>
                  </a:lnTo>
                  <a:cubicBezTo>
                    <a:pt x="464" y="494"/>
                    <a:pt x="501" y="459"/>
                    <a:pt x="483" y="407"/>
                  </a:cubicBezTo>
                  <a:cubicBezTo>
                    <a:pt x="456" y="337"/>
                    <a:pt x="483" y="292"/>
                    <a:pt x="528" y="243"/>
                  </a:cubicBezTo>
                  <a:cubicBezTo>
                    <a:pt x="546" y="224"/>
                    <a:pt x="568" y="190"/>
                    <a:pt x="561" y="157"/>
                  </a:cubicBezTo>
                  <a:cubicBezTo>
                    <a:pt x="554" y="150"/>
                    <a:pt x="546" y="150"/>
                    <a:pt x="542" y="150"/>
                  </a:cubicBezTo>
                  <a:cubicBezTo>
                    <a:pt x="531" y="150"/>
                    <a:pt x="523" y="154"/>
                    <a:pt x="516" y="161"/>
                  </a:cubicBezTo>
                  <a:cubicBezTo>
                    <a:pt x="486" y="180"/>
                    <a:pt x="460" y="187"/>
                    <a:pt x="438" y="187"/>
                  </a:cubicBezTo>
                  <a:cubicBezTo>
                    <a:pt x="404" y="187"/>
                    <a:pt x="378" y="168"/>
                    <a:pt x="355" y="116"/>
                  </a:cubicBezTo>
                  <a:cubicBezTo>
                    <a:pt x="337" y="75"/>
                    <a:pt x="292" y="45"/>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11"/>
            <p:cNvSpPr/>
            <p:nvPr/>
          </p:nvSpPr>
          <p:spPr>
            <a:xfrm>
              <a:off x="-2255945" y="-2495415"/>
              <a:ext cx="24353" cy="31276"/>
            </a:xfrm>
            <a:custGeom>
              <a:avLst/>
              <a:gdLst/>
              <a:ahLst/>
              <a:cxnLst/>
              <a:rect l="l" t="t" r="r" b="b"/>
              <a:pathLst>
                <a:path w="510" h="655" extrusionOk="0">
                  <a:moveTo>
                    <a:pt x="102" y="0"/>
                  </a:moveTo>
                  <a:cubicBezTo>
                    <a:pt x="84" y="0"/>
                    <a:pt x="75" y="19"/>
                    <a:pt x="72" y="34"/>
                  </a:cubicBezTo>
                  <a:cubicBezTo>
                    <a:pt x="20" y="165"/>
                    <a:pt x="42" y="307"/>
                    <a:pt x="13" y="438"/>
                  </a:cubicBezTo>
                  <a:cubicBezTo>
                    <a:pt x="1" y="471"/>
                    <a:pt x="27" y="494"/>
                    <a:pt x="49" y="516"/>
                  </a:cubicBezTo>
                  <a:cubicBezTo>
                    <a:pt x="65" y="486"/>
                    <a:pt x="46" y="457"/>
                    <a:pt x="46" y="426"/>
                  </a:cubicBezTo>
                  <a:cubicBezTo>
                    <a:pt x="35" y="337"/>
                    <a:pt x="84" y="266"/>
                    <a:pt x="165" y="243"/>
                  </a:cubicBezTo>
                  <a:cubicBezTo>
                    <a:pt x="170" y="240"/>
                    <a:pt x="177" y="240"/>
                    <a:pt x="184" y="240"/>
                  </a:cubicBezTo>
                  <a:cubicBezTo>
                    <a:pt x="241" y="300"/>
                    <a:pt x="341" y="295"/>
                    <a:pt x="375" y="393"/>
                  </a:cubicBezTo>
                  <a:cubicBezTo>
                    <a:pt x="405" y="490"/>
                    <a:pt x="398" y="542"/>
                    <a:pt x="322" y="595"/>
                  </a:cubicBezTo>
                  <a:cubicBezTo>
                    <a:pt x="319" y="599"/>
                    <a:pt x="319" y="599"/>
                    <a:pt x="315" y="599"/>
                  </a:cubicBezTo>
                  <a:cubicBezTo>
                    <a:pt x="308" y="599"/>
                    <a:pt x="304" y="576"/>
                    <a:pt x="296" y="564"/>
                  </a:cubicBezTo>
                  <a:cubicBezTo>
                    <a:pt x="267" y="602"/>
                    <a:pt x="210" y="580"/>
                    <a:pt x="180" y="614"/>
                  </a:cubicBezTo>
                  <a:cubicBezTo>
                    <a:pt x="215" y="636"/>
                    <a:pt x="251" y="654"/>
                    <a:pt x="285" y="654"/>
                  </a:cubicBezTo>
                  <a:cubicBezTo>
                    <a:pt x="315" y="654"/>
                    <a:pt x="349" y="640"/>
                    <a:pt x="375" y="595"/>
                  </a:cubicBezTo>
                  <a:cubicBezTo>
                    <a:pt x="386" y="580"/>
                    <a:pt x="401" y="580"/>
                    <a:pt x="412" y="576"/>
                  </a:cubicBezTo>
                  <a:cubicBezTo>
                    <a:pt x="494" y="542"/>
                    <a:pt x="510" y="505"/>
                    <a:pt x="446" y="445"/>
                  </a:cubicBezTo>
                  <a:cubicBezTo>
                    <a:pt x="405" y="400"/>
                    <a:pt x="398" y="359"/>
                    <a:pt x="401" y="303"/>
                  </a:cubicBezTo>
                  <a:cubicBezTo>
                    <a:pt x="408" y="217"/>
                    <a:pt x="356" y="150"/>
                    <a:pt x="277" y="150"/>
                  </a:cubicBezTo>
                  <a:lnTo>
                    <a:pt x="259" y="150"/>
                  </a:lnTo>
                  <a:cubicBezTo>
                    <a:pt x="248" y="154"/>
                    <a:pt x="237" y="154"/>
                    <a:pt x="229" y="154"/>
                  </a:cubicBezTo>
                  <a:cubicBezTo>
                    <a:pt x="162" y="154"/>
                    <a:pt x="136" y="116"/>
                    <a:pt x="136" y="45"/>
                  </a:cubicBezTo>
                  <a:cubicBezTo>
                    <a:pt x="132" y="26"/>
                    <a:pt x="136" y="8"/>
                    <a:pt x="110"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11"/>
            <p:cNvSpPr/>
            <p:nvPr/>
          </p:nvSpPr>
          <p:spPr>
            <a:xfrm>
              <a:off x="-2419202" y="-2961981"/>
              <a:ext cx="39251" cy="35383"/>
            </a:xfrm>
            <a:custGeom>
              <a:avLst/>
              <a:gdLst/>
              <a:ahLst/>
              <a:cxnLst/>
              <a:rect l="l" t="t" r="r" b="b"/>
              <a:pathLst>
                <a:path w="822" h="741" extrusionOk="0">
                  <a:moveTo>
                    <a:pt x="258" y="523"/>
                  </a:moveTo>
                  <a:lnTo>
                    <a:pt x="258" y="527"/>
                  </a:lnTo>
                  <a:lnTo>
                    <a:pt x="261" y="527"/>
                  </a:lnTo>
                  <a:cubicBezTo>
                    <a:pt x="258" y="527"/>
                    <a:pt x="258" y="527"/>
                    <a:pt x="258" y="523"/>
                  </a:cubicBezTo>
                  <a:close/>
                  <a:moveTo>
                    <a:pt x="67" y="0"/>
                  </a:moveTo>
                  <a:cubicBezTo>
                    <a:pt x="40" y="23"/>
                    <a:pt x="101" y="45"/>
                    <a:pt x="63" y="78"/>
                  </a:cubicBezTo>
                  <a:cubicBezTo>
                    <a:pt x="0" y="135"/>
                    <a:pt x="78" y="183"/>
                    <a:pt x="90" y="232"/>
                  </a:cubicBezTo>
                  <a:cubicBezTo>
                    <a:pt x="93" y="254"/>
                    <a:pt x="112" y="261"/>
                    <a:pt x="130" y="261"/>
                  </a:cubicBezTo>
                  <a:cubicBezTo>
                    <a:pt x="145" y="261"/>
                    <a:pt x="161" y="258"/>
                    <a:pt x="175" y="254"/>
                  </a:cubicBezTo>
                  <a:lnTo>
                    <a:pt x="194" y="254"/>
                  </a:lnTo>
                  <a:cubicBezTo>
                    <a:pt x="247" y="254"/>
                    <a:pt x="261" y="306"/>
                    <a:pt x="287" y="347"/>
                  </a:cubicBezTo>
                  <a:cubicBezTo>
                    <a:pt x="314" y="389"/>
                    <a:pt x="306" y="418"/>
                    <a:pt x="273" y="449"/>
                  </a:cubicBezTo>
                  <a:cubicBezTo>
                    <a:pt x="216" y="501"/>
                    <a:pt x="164" y="561"/>
                    <a:pt x="104" y="609"/>
                  </a:cubicBezTo>
                  <a:cubicBezTo>
                    <a:pt x="63" y="651"/>
                    <a:pt x="48" y="687"/>
                    <a:pt x="82" y="740"/>
                  </a:cubicBezTo>
                  <a:cubicBezTo>
                    <a:pt x="85" y="732"/>
                    <a:pt x="90" y="729"/>
                    <a:pt x="97" y="725"/>
                  </a:cubicBezTo>
                  <a:cubicBezTo>
                    <a:pt x="101" y="699"/>
                    <a:pt x="108" y="677"/>
                    <a:pt x="127" y="658"/>
                  </a:cubicBezTo>
                  <a:cubicBezTo>
                    <a:pt x="145" y="587"/>
                    <a:pt x="194" y="549"/>
                    <a:pt x="258" y="523"/>
                  </a:cubicBezTo>
                  <a:cubicBezTo>
                    <a:pt x="276" y="508"/>
                    <a:pt x="292" y="489"/>
                    <a:pt x="314" y="489"/>
                  </a:cubicBezTo>
                  <a:cubicBezTo>
                    <a:pt x="363" y="486"/>
                    <a:pt x="389" y="475"/>
                    <a:pt x="359" y="418"/>
                  </a:cubicBezTo>
                  <a:cubicBezTo>
                    <a:pt x="347" y="400"/>
                    <a:pt x="359" y="363"/>
                    <a:pt x="389" y="359"/>
                  </a:cubicBezTo>
                  <a:cubicBezTo>
                    <a:pt x="407" y="355"/>
                    <a:pt x="430" y="344"/>
                    <a:pt x="452" y="344"/>
                  </a:cubicBezTo>
                  <a:cubicBezTo>
                    <a:pt x="463" y="344"/>
                    <a:pt x="475" y="347"/>
                    <a:pt x="485" y="363"/>
                  </a:cubicBezTo>
                  <a:cubicBezTo>
                    <a:pt x="516" y="408"/>
                    <a:pt x="564" y="392"/>
                    <a:pt x="601" y="411"/>
                  </a:cubicBezTo>
                  <a:lnTo>
                    <a:pt x="606" y="411"/>
                  </a:lnTo>
                  <a:cubicBezTo>
                    <a:pt x="606" y="340"/>
                    <a:pt x="587" y="261"/>
                    <a:pt x="673" y="213"/>
                  </a:cubicBezTo>
                  <a:cubicBezTo>
                    <a:pt x="695" y="198"/>
                    <a:pt x="710" y="180"/>
                    <a:pt x="740" y="175"/>
                  </a:cubicBezTo>
                  <a:cubicBezTo>
                    <a:pt x="818" y="164"/>
                    <a:pt x="822" y="123"/>
                    <a:pt x="785" y="63"/>
                  </a:cubicBezTo>
                  <a:cubicBezTo>
                    <a:pt x="773" y="45"/>
                    <a:pt x="763" y="23"/>
                    <a:pt x="755" y="4"/>
                  </a:cubicBezTo>
                  <a:cubicBezTo>
                    <a:pt x="747" y="18"/>
                    <a:pt x="740" y="37"/>
                    <a:pt x="736" y="52"/>
                  </a:cubicBezTo>
                  <a:cubicBezTo>
                    <a:pt x="751" y="149"/>
                    <a:pt x="661" y="183"/>
                    <a:pt x="613" y="220"/>
                  </a:cubicBezTo>
                  <a:cubicBezTo>
                    <a:pt x="575" y="251"/>
                    <a:pt x="520" y="295"/>
                    <a:pt x="456" y="295"/>
                  </a:cubicBezTo>
                  <a:cubicBezTo>
                    <a:pt x="385" y="277"/>
                    <a:pt x="295" y="295"/>
                    <a:pt x="261" y="202"/>
                  </a:cubicBezTo>
                  <a:cubicBezTo>
                    <a:pt x="258" y="202"/>
                    <a:pt x="258" y="206"/>
                    <a:pt x="254" y="206"/>
                  </a:cubicBezTo>
                  <a:cubicBezTo>
                    <a:pt x="242" y="209"/>
                    <a:pt x="232" y="209"/>
                    <a:pt x="224" y="209"/>
                  </a:cubicBezTo>
                  <a:cubicBezTo>
                    <a:pt x="171" y="209"/>
                    <a:pt x="135" y="168"/>
                    <a:pt x="135" y="135"/>
                  </a:cubicBezTo>
                  <a:cubicBezTo>
                    <a:pt x="138" y="68"/>
                    <a:pt x="97" y="41"/>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11"/>
            <p:cNvSpPr/>
            <p:nvPr/>
          </p:nvSpPr>
          <p:spPr>
            <a:xfrm>
              <a:off x="-2043123" y="-2939156"/>
              <a:ext cx="45363" cy="35908"/>
            </a:xfrm>
            <a:custGeom>
              <a:avLst/>
              <a:gdLst/>
              <a:ahLst/>
              <a:cxnLst/>
              <a:rect l="l" t="t" r="r" b="b"/>
              <a:pathLst>
                <a:path w="950" h="752" extrusionOk="0">
                  <a:moveTo>
                    <a:pt x="523" y="0"/>
                  </a:moveTo>
                  <a:cubicBezTo>
                    <a:pt x="512" y="0"/>
                    <a:pt x="501" y="4"/>
                    <a:pt x="490" y="11"/>
                  </a:cubicBezTo>
                  <a:cubicBezTo>
                    <a:pt x="400" y="64"/>
                    <a:pt x="302" y="97"/>
                    <a:pt x="216" y="154"/>
                  </a:cubicBezTo>
                  <a:cubicBezTo>
                    <a:pt x="213" y="157"/>
                    <a:pt x="213" y="161"/>
                    <a:pt x="209" y="161"/>
                  </a:cubicBezTo>
                  <a:cubicBezTo>
                    <a:pt x="119" y="213"/>
                    <a:pt x="135" y="318"/>
                    <a:pt x="90" y="389"/>
                  </a:cubicBezTo>
                  <a:cubicBezTo>
                    <a:pt x="23" y="494"/>
                    <a:pt x="0" y="602"/>
                    <a:pt x="45" y="718"/>
                  </a:cubicBezTo>
                  <a:lnTo>
                    <a:pt x="49" y="718"/>
                  </a:lnTo>
                  <a:cubicBezTo>
                    <a:pt x="59" y="715"/>
                    <a:pt x="67" y="711"/>
                    <a:pt x="78" y="711"/>
                  </a:cubicBezTo>
                  <a:cubicBezTo>
                    <a:pt x="101" y="711"/>
                    <a:pt x="123" y="733"/>
                    <a:pt x="142" y="751"/>
                  </a:cubicBezTo>
                  <a:cubicBezTo>
                    <a:pt x="149" y="692"/>
                    <a:pt x="149" y="692"/>
                    <a:pt x="75" y="632"/>
                  </a:cubicBezTo>
                  <a:cubicBezTo>
                    <a:pt x="97" y="584"/>
                    <a:pt x="194" y="546"/>
                    <a:pt x="101" y="479"/>
                  </a:cubicBezTo>
                  <a:cubicBezTo>
                    <a:pt x="93" y="471"/>
                    <a:pt x="93" y="460"/>
                    <a:pt x="101" y="456"/>
                  </a:cubicBezTo>
                  <a:cubicBezTo>
                    <a:pt x="190" y="408"/>
                    <a:pt x="171" y="303"/>
                    <a:pt x="206" y="225"/>
                  </a:cubicBezTo>
                  <a:cubicBezTo>
                    <a:pt x="213" y="206"/>
                    <a:pt x="224" y="199"/>
                    <a:pt x="235" y="199"/>
                  </a:cubicBezTo>
                  <a:cubicBezTo>
                    <a:pt x="243" y="199"/>
                    <a:pt x="247" y="202"/>
                    <a:pt x="254" y="202"/>
                  </a:cubicBezTo>
                  <a:cubicBezTo>
                    <a:pt x="258" y="206"/>
                    <a:pt x="266" y="209"/>
                    <a:pt x="269" y="209"/>
                  </a:cubicBezTo>
                  <a:cubicBezTo>
                    <a:pt x="273" y="209"/>
                    <a:pt x="273" y="206"/>
                    <a:pt x="273" y="206"/>
                  </a:cubicBezTo>
                  <a:cubicBezTo>
                    <a:pt x="333" y="123"/>
                    <a:pt x="456" y="161"/>
                    <a:pt x="512" y="68"/>
                  </a:cubicBezTo>
                  <a:cubicBezTo>
                    <a:pt x="516" y="61"/>
                    <a:pt x="527" y="56"/>
                    <a:pt x="538" y="56"/>
                  </a:cubicBezTo>
                  <a:cubicBezTo>
                    <a:pt x="561" y="56"/>
                    <a:pt x="583" y="68"/>
                    <a:pt x="594" y="79"/>
                  </a:cubicBezTo>
                  <a:cubicBezTo>
                    <a:pt x="658" y="128"/>
                    <a:pt x="725" y="161"/>
                    <a:pt x="804" y="161"/>
                  </a:cubicBezTo>
                  <a:lnTo>
                    <a:pt x="815" y="161"/>
                  </a:lnTo>
                  <a:cubicBezTo>
                    <a:pt x="834" y="161"/>
                    <a:pt x="841" y="183"/>
                    <a:pt x="856" y="195"/>
                  </a:cubicBezTo>
                  <a:cubicBezTo>
                    <a:pt x="894" y="228"/>
                    <a:pt x="912" y="277"/>
                    <a:pt x="946" y="311"/>
                  </a:cubicBezTo>
                  <a:lnTo>
                    <a:pt x="949" y="311"/>
                  </a:lnTo>
                  <a:cubicBezTo>
                    <a:pt x="939" y="206"/>
                    <a:pt x="886" y="135"/>
                    <a:pt x="785" y="101"/>
                  </a:cubicBezTo>
                  <a:cubicBezTo>
                    <a:pt x="751" y="94"/>
                    <a:pt x="721" y="68"/>
                    <a:pt x="687" y="64"/>
                  </a:cubicBezTo>
                  <a:cubicBezTo>
                    <a:pt x="632" y="52"/>
                    <a:pt x="575" y="0"/>
                    <a:pt x="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11"/>
            <p:cNvSpPr/>
            <p:nvPr/>
          </p:nvSpPr>
          <p:spPr>
            <a:xfrm>
              <a:off x="-2004254" y="-2924354"/>
              <a:ext cx="28268" cy="47177"/>
            </a:xfrm>
            <a:custGeom>
              <a:avLst/>
              <a:gdLst/>
              <a:ahLst/>
              <a:cxnLst/>
              <a:rect l="l" t="t" r="r" b="b"/>
              <a:pathLst>
                <a:path w="592" h="988" extrusionOk="0">
                  <a:moveTo>
                    <a:pt x="132" y="1"/>
                  </a:moveTo>
                  <a:cubicBezTo>
                    <a:pt x="87" y="27"/>
                    <a:pt x="113" y="91"/>
                    <a:pt x="120" y="91"/>
                  </a:cubicBezTo>
                  <a:cubicBezTo>
                    <a:pt x="218" y="113"/>
                    <a:pt x="154" y="172"/>
                    <a:pt x="147" y="210"/>
                  </a:cubicBezTo>
                  <a:cubicBezTo>
                    <a:pt x="135" y="266"/>
                    <a:pt x="106" y="322"/>
                    <a:pt x="87" y="379"/>
                  </a:cubicBezTo>
                  <a:cubicBezTo>
                    <a:pt x="109" y="431"/>
                    <a:pt x="57" y="438"/>
                    <a:pt x="35" y="460"/>
                  </a:cubicBezTo>
                  <a:cubicBezTo>
                    <a:pt x="57" y="483"/>
                    <a:pt x="53" y="505"/>
                    <a:pt x="38" y="527"/>
                  </a:cubicBezTo>
                  <a:cubicBezTo>
                    <a:pt x="16" y="588"/>
                    <a:pt x="20" y="636"/>
                    <a:pt x="102" y="636"/>
                  </a:cubicBezTo>
                  <a:cubicBezTo>
                    <a:pt x="87" y="658"/>
                    <a:pt x="75" y="662"/>
                    <a:pt x="61" y="662"/>
                  </a:cubicBezTo>
                  <a:cubicBezTo>
                    <a:pt x="53" y="662"/>
                    <a:pt x="42" y="658"/>
                    <a:pt x="35" y="658"/>
                  </a:cubicBezTo>
                  <a:cubicBezTo>
                    <a:pt x="27" y="658"/>
                    <a:pt x="20" y="655"/>
                    <a:pt x="12" y="655"/>
                  </a:cubicBezTo>
                  <a:cubicBezTo>
                    <a:pt x="8" y="655"/>
                    <a:pt x="4" y="655"/>
                    <a:pt x="1" y="658"/>
                  </a:cubicBezTo>
                  <a:cubicBezTo>
                    <a:pt x="83" y="711"/>
                    <a:pt x="87" y="800"/>
                    <a:pt x="98" y="886"/>
                  </a:cubicBezTo>
                  <a:cubicBezTo>
                    <a:pt x="154" y="853"/>
                    <a:pt x="206" y="823"/>
                    <a:pt x="263" y="789"/>
                  </a:cubicBezTo>
                  <a:cubicBezTo>
                    <a:pt x="273" y="786"/>
                    <a:pt x="289" y="786"/>
                    <a:pt x="299" y="786"/>
                  </a:cubicBezTo>
                  <a:cubicBezTo>
                    <a:pt x="367" y="786"/>
                    <a:pt x="412" y="831"/>
                    <a:pt x="439" y="879"/>
                  </a:cubicBezTo>
                  <a:cubicBezTo>
                    <a:pt x="475" y="946"/>
                    <a:pt x="528" y="965"/>
                    <a:pt x="587" y="988"/>
                  </a:cubicBezTo>
                  <a:lnTo>
                    <a:pt x="591" y="988"/>
                  </a:lnTo>
                  <a:cubicBezTo>
                    <a:pt x="591" y="928"/>
                    <a:pt x="517" y="943"/>
                    <a:pt x="498" y="898"/>
                  </a:cubicBezTo>
                  <a:cubicBezTo>
                    <a:pt x="449" y="786"/>
                    <a:pt x="360" y="741"/>
                    <a:pt x="244" y="733"/>
                  </a:cubicBezTo>
                  <a:cubicBezTo>
                    <a:pt x="214" y="729"/>
                    <a:pt x="199" y="715"/>
                    <a:pt x="184" y="688"/>
                  </a:cubicBezTo>
                  <a:cubicBezTo>
                    <a:pt x="98" y="562"/>
                    <a:pt x="98" y="423"/>
                    <a:pt x="161" y="300"/>
                  </a:cubicBezTo>
                  <a:cubicBezTo>
                    <a:pt x="192" y="240"/>
                    <a:pt x="180" y="161"/>
                    <a:pt x="240" y="117"/>
                  </a:cubicBezTo>
                  <a:cubicBezTo>
                    <a:pt x="263" y="98"/>
                    <a:pt x="240" y="72"/>
                    <a:pt x="221" y="56"/>
                  </a:cubicBezTo>
                  <a:cubicBezTo>
                    <a:pt x="195" y="38"/>
                    <a:pt x="165" y="20"/>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11"/>
            <p:cNvSpPr/>
            <p:nvPr/>
          </p:nvSpPr>
          <p:spPr>
            <a:xfrm>
              <a:off x="-2254273" y="-2484003"/>
              <a:ext cx="17667" cy="17906"/>
            </a:xfrm>
            <a:custGeom>
              <a:avLst/>
              <a:gdLst/>
              <a:ahLst/>
              <a:cxnLst/>
              <a:rect l="l" t="t" r="r" b="b"/>
              <a:pathLst>
                <a:path w="370" h="375" extrusionOk="0">
                  <a:moveTo>
                    <a:pt x="97" y="135"/>
                  </a:moveTo>
                  <a:cubicBezTo>
                    <a:pt x="112" y="135"/>
                    <a:pt x="123" y="142"/>
                    <a:pt x="135" y="158"/>
                  </a:cubicBezTo>
                  <a:cubicBezTo>
                    <a:pt x="138" y="161"/>
                    <a:pt x="135" y="184"/>
                    <a:pt x="127" y="187"/>
                  </a:cubicBezTo>
                  <a:cubicBezTo>
                    <a:pt x="119" y="191"/>
                    <a:pt x="108" y="195"/>
                    <a:pt x="101" y="195"/>
                  </a:cubicBezTo>
                  <a:cubicBezTo>
                    <a:pt x="78" y="195"/>
                    <a:pt x="59" y="180"/>
                    <a:pt x="37" y="158"/>
                  </a:cubicBezTo>
                  <a:cubicBezTo>
                    <a:pt x="59" y="146"/>
                    <a:pt x="78" y="135"/>
                    <a:pt x="97" y="135"/>
                  </a:cubicBezTo>
                  <a:close/>
                  <a:moveTo>
                    <a:pt x="149" y="1"/>
                  </a:moveTo>
                  <a:cubicBezTo>
                    <a:pt x="142" y="1"/>
                    <a:pt x="135" y="1"/>
                    <a:pt x="130" y="4"/>
                  </a:cubicBezTo>
                  <a:cubicBezTo>
                    <a:pt x="49" y="27"/>
                    <a:pt x="0" y="98"/>
                    <a:pt x="11" y="187"/>
                  </a:cubicBezTo>
                  <a:cubicBezTo>
                    <a:pt x="11" y="218"/>
                    <a:pt x="30" y="247"/>
                    <a:pt x="14" y="277"/>
                  </a:cubicBezTo>
                  <a:cubicBezTo>
                    <a:pt x="49" y="325"/>
                    <a:pt x="108" y="334"/>
                    <a:pt x="145" y="375"/>
                  </a:cubicBezTo>
                  <a:cubicBezTo>
                    <a:pt x="175" y="341"/>
                    <a:pt x="232" y="363"/>
                    <a:pt x="261" y="325"/>
                  </a:cubicBezTo>
                  <a:cubicBezTo>
                    <a:pt x="206" y="251"/>
                    <a:pt x="265" y="229"/>
                    <a:pt x="318" y="199"/>
                  </a:cubicBezTo>
                  <a:lnTo>
                    <a:pt x="318" y="199"/>
                  </a:lnTo>
                  <a:cubicBezTo>
                    <a:pt x="284" y="236"/>
                    <a:pt x="276" y="285"/>
                    <a:pt x="261" y="325"/>
                  </a:cubicBezTo>
                  <a:cubicBezTo>
                    <a:pt x="269" y="337"/>
                    <a:pt x="273" y="360"/>
                    <a:pt x="280" y="360"/>
                  </a:cubicBezTo>
                  <a:cubicBezTo>
                    <a:pt x="284" y="360"/>
                    <a:pt x="284" y="360"/>
                    <a:pt x="287" y="356"/>
                  </a:cubicBezTo>
                  <a:cubicBezTo>
                    <a:pt x="363" y="303"/>
                    <a:pt x="370" y="251"/>
                    <a:pt x="340" y="154"/>
                  </a:cubicBezTo>
                  <a:cubicBezTo>
                    <a:pt x="306" y="56"/>
                    <a:pt x="206" y="61"/>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11"/>
            <p:cNvSpPr/>
            <p:nvPr/>
          </p:nvSpPr>
          <p:spPr>
            <a:xfrm>
              <a:off x="-2290181" y="-2893268"/>
              <a:ext cx="17190" cy="17190"/>
            </a:xfrm>
            <a:custGeom>
              <a:avLst/>
              <a:gdLst/>
              <a:ahLst/>
              <a:cxnLst/>
              <a:rect l="l" t="t" r="r" b="b"/>
              <a:pathLst>
                <a:path w="360" h="360" extrusionOk="0">
                  <a:moveTo>
                    <a:pt x="128" y="0"/>
                  </a:moveTo>
                  <a:cubicBezTo>
                    <a:pt x="90" y="0"/>
                    <a:pt x="83" y="49"/>
                    <a:pt x="45" y="49"/>
                  </a:cubicBezTo>
                  <a:cubicBezTo>
                    <a:pt x="19" y="135"/>
                    <a:pt x="0" y="225"/>
                    <a:pt x="45" y="311"/>
                  </a:cubicBezTo>
                  <a:lnTo>
                    <a:pt x="64" y="311"/>
                  </a:lnTo>
                  <a:cubicBezTo>
                    <a:pt x="71" y="311"/>
                    <a:pt x="75" y="311"/>
                    <a:pt x="75" y="314"/>
                  </a:cubicBezTo>
                  <a:cubicBezTo>
                    <a:pt x="112" y="348"/>
                    <a:pt x="128" y="359"/>
                    <a:pt x="150" y="359"/>
                  </a:cubicBezTo>
                  <a:cubicBezTo>
                    <a:pt x="161" y="359"/>
                    <a:pt x="180" y="356"/>
                    <a:pt x="202" y="351"/>
                  </a:cubicBezTo>
                  <a:cubicBezTo>
                    <a:pt x="206" y="351"/>
                    <a:pt x="206" y="348"/>
                    <a:pt x="209" y="348"/>
                  </a:cubicBezTo>
                  <a:lnTo>
                    <a:pt x="217" y="348"/>
                  </a:lnTo>
                  <a:cubicBezTo>
                    <a:pt x="236" y="348"/>
                    <a:pt x="247" y="340"/>
                    <a:pt x="259" y="329"/>
                  </a:cubicBezTo>
                  <a:cubicBezTo>
                    <a:pt x="295" y="280"/>
                    <a:pt x="314" y="266"/>
                    <a:pt x="356" y="261"/>
                  </a:cubicBezTo>
                  <a:lnTo>
                    <a:pt x="359" y="261"/>
                  </a:lnTo>
                  <a:lnTo>
                    <a:pt x="359" y="228"/>
                  </a:lnTo>
                  <a:cubicBezTo>
                    <a:pt x="292" y="187"/>
                    <a:pt x="292" y="104"/>
                    <a:pt x="243" y="49"/>
                  </a:cubicBezTo>
                  <a:cubicBezTo>
                    <a:pt x="206" y="34"/>
                    <a:pt x="169" y="19"/>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11"/>
            <p:cNvSpPr/>
            <p:nvPr/>
          </p:nvSpPr>
          <p:spPr>
            <a:xfrm>
              <a:off x="-1838228" y="-2784924"/>
              <a:ext cx="21106" cy="24687"/>
            </a:xfrm>
            <a:custGeom>
              <a:avLst/>
              <a:gdLst/>
              <a:ahLst/>
              <a:cxnLst/>
              <a:rect l="l" t="t" r="r" b="b"/>
              <a:pathLst>
                <a:path w="442" h="517" extrusionOk="0">
                  <a:moveTo>
                    <a:pt x="273" y="0"/>
                  </a:moveTo>
                  <a:cubicBezTo>
                    <a:pt x="247" y="52"/>
                    <a:pt x="232" y="75"/>
                    <a:pt x="206" y="75"/>
                  </a:cubicBezTo>
                  <a:cubicBezTo>
                    <a:pt x="187" y="75"/>
                    <a:pt x="161" y="64"/>
                    <a:pt x="124" y="49"/>
                  </a:cubicBezTo>
                  <a:lnTo>
                    <a:pt x="124" y="49"/>
                  </a:lnTo>
                  <a:cubicBezTo>
                    <a:pt x="146" y="142"/>
                    <a:pt x="109" y="228"/>
                    <a:pt x="71" y="311"/>
                  </a:cubicBezTo>
                  <a:cubicBezTo>
                    <a:pt x="60" y="337"/>
                    <a:pt x="0" y="340"/>
                    <a:pt x="41" y="392"/>
                  </a:cubicBezTo>
                  <a:cubicBezTo>
                    <a:pt x="64" y="423"/>
                    <a:pt x="75" y="468"/>
                    <a:pt x="112" y="468"/>
                  </a:cubicBezTo>
                  <a:cubicBezTo>
                    <a:pt x="124" y="468"/>
                    <a:pt x="135" y="464"/>
                    <a:pt x="150" y="456"/>
                  </a:cubicBezTo>
                  <a:cubicBezTo>
                    <a:pt x="157" y="452"/>
                    <a:pt x="164" y="452"/>
                    <a:pt x="172" y="452"/>
                  </a:cubicBezTo>
                  <a:cubicBezTo>
                    <a:pt x="198" y="452"/>
                    <a:pt x="221" y="475"/>
                    <a:pt x="240" y="494"/>
                  </a:cubicBezTo>
                  <a:cubicBezTo>
                    <a:pt x="240" y="482"/>
                    <a:pt x="240" y="471"/>
                    <a:pt x="236" y="460"/>
                  </a:cubicBezTo>
                  <a:cubicBezTo>
                    <a:pt x="224" y="430"/>
                    <a:pt x="221" y="400"/>
                    <a:pt x="259" y="381"/>
                  </a:cubicBezTo>
                  <a:cubicBezTo>
                    <a:pt x="262" y="378"/>
                    <a:pt x="269" y="378"/>
                    <a:pt x="273" y="378"/>
                  </a:cubicBezTo>
                  <a:cubicBezTo>
                    <a:pt x="292" y="378"/>
                    <a:pt x="303" y="392"/>
                    <a:pt x="311" y="408"/>
                  </a:cubicBezTo>
                  <a:cubicBezTo>
                    <a:pt x="333" y="442"/>
                    <a:pt x="333" y="471"/>
                    <a:pt x="295" y="494"/>
                  </a:cubicBezTo>
                  <a:cubicBezTo>
                    <a:pt x="285" y="501"/>
                    <a:pt x="266" y="504"/>
                    <a:pt x="254" y="509"/>
                  </a:cubicBezTo>
                  <a:cubicBezTo>
                    <a:pt x="281" y="512"/>
                    <a:pt x="299" y="516"/>
                    <a:pt x="318" y="516"/>
                  </a:cubicBezTo>
                  <a:cubicBezTo>
                    <a:pt x="355" y="516"/>
                    <a:pt x="366" y="497"/>
                    <a:pt x="355" y="442"/>
                  </a:cubicBezTo>
                  <a:cubicBezTo>
                    <a:pt x="344" y="378"/>
                    <a:pt x="344" y="333"/>
                    <a:pt x="411" y="299"/>
                  </a:cubicBezTo>
                  <a:cubicBezTo>
                    <a:pt x="442" y="288"/>
                    <a:pt x="426" y="243"/>
                    <a:pt x="419" y="213"/>
                  </a:cubicBezTo>
                  <a:lnTo>
                    <a:pt x="419" y="213"/>
                  </a:lnTo>
                  <a:cubicBezTo>
                    <a:pt x="366" y="251"/>
                    <a:pt x="348" y="325"/>
                    <a:pt x="273" y="325"/>
                  </a:cubicBezTo>
                  <a:cubicBezTo>
                    <a:pt x="236" y="285"/>
                    <a:pt x="214" y="235"/>
                    <a:pt x="224" y="180"/>
                  </a:cubicBezTo>
                  <a:cubicBezTo>
                    <a:pt x="221" y="97"/>
                    <a:pt x="292" y="116"/>
                    <a:pt x="337" y="101"/>
                  </a:cubicBezTo>
                  <a:lnTo>
                    <a:pt x="337" y="97"/>
                  </a:lnTo>
                  <a:cubicBezTo>
                    <a:pt x="311" y="71"/>
                    <a:pt x="307" y="23"/>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11"/>
            <p:cNvSpPr/>
            <p:nvPr/>
          </p:nvSpPr>
          <p:spPr>
            <a:xfrm>
              <a:off x="-2633408" y="-2521630"/>
              <a:ext cx="18909" cy="20198"/>
            </a:xfrm>
            <a:custGeom>
              <a:avLst/>
              <a:gdLst/>
              <a:ahLst/>
              <a:cxnLst/>
              <a:rect l="l" t="t" r="r" b="b"/>
              <a:pathLst>
                <a:path w="396" h="423" extrusionOk="0">
                  <a:moveTo>
                    <a:pt x="235" y="93"/>
                  </a:moveTo>
                  <a:cubicBezTo>
                    <a:pt x="265" y="131"/>
                    <a:pt x="292" y="154"/>
                    <a:pt x="310" y="183"/>
                  </a:cubicBezTo>
                  <a:cubicBezTo>
                    <a:pt x="340" y="224"/>
                    <a:pt x="366" y="280"/>
                    <a:pt x="299" y="302"/>
                  </a:cubicBezTo>
                  <a:cubicBezTo>
                    <a:pt x="265" y="314"/>
                    <a:pt x="299" y="378"/>
                    <a:pt x="261" y="378"/>
                  </a:cubicBezTo>
                  <a:cubicBezTo>
                    <a:pt x="254" y="378"/>
                    <a:pt x="243" y="373"/>
                    <a:pt x="228" y="370"/>
                  </a:cubicBezTo>
                  <a:cubicBezTo>
                    <a:pt x="123" y="325"/>
                    <a:pt x="94" y="254"/>
                    <a:pt x="164" y="164"/>
                  </a:cubicBezTo>
                  <a:cubicBezTo>
                    <a:pt x="183" y="142"/>
                    <a:pt x="209" y="123"/>
                    <a:pt x="235" y="93"/>
                  </a:cubicBezTo>
                  <a:close/>
                  <a:moveTo>
                    <a:pt x="130" y="0"/>
                  </a:moveTo>
                  <a:cubicBezTo>
                    <a:pt x="104" y="0"/>
                    <a:pt x="78" y="7"/>
                    <a:pt x="71" y="52"/>
                  </a:cubicBezTo>
                  <a:cubicBezTo>
                    <a:pt x="49" y="78"/>
                    <a:pt x="7" y="82"/>
                    <a:pt x="7" y="135"/>
                  </a:cubicBezTo>
                  <a:cubicBezTo>
                    <a:pt x="0" y="261"/>
                    <a:pt x="123" y="311"/>
                    <a:pt x="157" y="411"/>
                  </a:cubicBezTo>
                  <a:cubicBezTo>
                    <a:pt x="157" y="415"/>
                    <a:pt x="168" y="418"/>
                    <a:pt x="175" y="418"/>
                  </a:cubicBezTo>
                  <a:lnTo>
                    <a:pt x="217" y="418"/>
                  </a:lnTo>
                  <a:cubicBezTo>
                    <a:pt x="232" y="418"/>
                    <a:pt x="243" y="423"/>
                    <a:pt x="254" y="423"/>
                  </a:cubicBezTo>
                  <a:cubicBezTo>
                    <a:pt x="284" y="423"/>
                    <a:pt x="314" y="415"/>
                    <a:pt x="337" y="381"/>
                  </a:cubicBezTo>
                  <a:cubicBezTo>
                    <a:pt x="377" y="328"/>
                    <a:pt x="396" y="269"/>
                    <a:pt x="366" y="202"/>
                  </a:cubicBezTo>
                  <a:cubicBezTo>
                    <a:pt x="351" y="171"/>
                    <a:pt x="329" y="138"/>
                    <a:pt x="340" y="104"/>
                  </a:cubicBezTo>
                  <a:cubicBezTo>
                    <a:pt x="363" y="37"/>
                    <a:pt x="344" y="7"/>
                    <a:pt x="299" y="7"/>
                  </a:cubicBezTo>
                  <a:cubicBezTo>
                    <a:pt x="287" y="7"/>
                    <a:pt x="273" y="11"/>
                    <a:pt x="258" y="14"/>
                  </a:cubicBezTo>
                  <a:lnTo>
                    <a:pt x="243" y="14"/>
                  </a:lnTo>
                  <a:cubicBezTo>
                    <a:pt x="232" y="14"/>
                    <a:pt x="220" y="11"/>
                    <a:pt x="213" y="7"/>
                  </a:cubicBezTo>
                  <a:cubicBezTo>
                    <a:pt x="202" y="4"/>
                    <a:pt x="194"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11"/>
            <p:cNvSpPr/>
            <p:nvPr/>
          </p:nvSpPr>
          <p:spPr>
            <a:xfrm>
              <a:off x="-2415334" y="-2927362"/>
              <a:ext cx="26310" cy="17906"/>
            </a:xfrm>
            <a:custGeom>
              <a:avLst/>
              <a:gdLst/>
              <a:ahLst/>
              <a:cxnLst/>
              <a:rect l="l" t="t" r="r" b="b"/>
              <a:pathLst>
                <a:path w="551" h="375" extrusionOk="0">
                  <a:moveTo>
                    <a:pt x="244" y="206"/>
                  </a:moveTo>
                  <a:cubicBezTo>
                    <a:pt x="273" y="206"/>
                    <a:pt x="285" y="235"/>
                    <a:pt x="318" y="307"/>
                  </a:cubicBezTo>
                  <a:cubicBezTo>
                    <a:pt x="308" y="314"/>
                    <a:pt x="300" y="314"/>
                    <a:pt x="289" y="314"/>
                  </a:cubicBezTo>
                  <a:cubicBezTo>
                    <a:pt x="263" y="314"/>
                    <a:pt x="247" y="295"/>
                    <a:pt x="233" y="273"/>
                  </a:cubicBezTo>
                  <a:cubicBezTo>
                    <a:pt x="214" y="254"/>
                    <a:pt x="199" y="232"/>
                    <a:pt x="173" y="232"/>
                  </a:cubicBezTo>
                  <a:cubicBezTo>
                    <a:pt x="169" y="232"/>
                    <a:pt x="166" y="235"/>
                    <a:pt x="161" y="235"/>
                  </a:cubicBezTo>
                  <a:cubicBezTo>
                    <a:pt x="199" y="217"/>
                    <a:pt x="225" y="206"/>
                    <a:pt x="244" y="206"/>
                  </a:cubicBezTo>
                  <a:close/>
                  <a:moveTo>
                    <a:pt x="16" y="0"/>
                  </a:moveTo>
                  <a:cubicBezTo>
                    <a:pt x="9" y="4"/>
                    <a:pt x="4" y="7"/>
                    <a:pt x="1" y="15"/>
                  </a:cubicBezTo>
                  <a:cubicBezTo>
                    <a:pt x="12" y="30"/>
                    <a:pt x="23" y="41"/>
                    <a:pt x="16" y="60"/>
                  </a:cubicBezTo>
                  <a:cubicBezTo>
                    <a:pt x="61" y="224"/>
                    <a:pt x="158" y="333"/>
                    <a:pt x="334" y="359"/>
                  </a:cubicBezTo>
                  <a:cubicBezTo>
                    <a:pt x="363" y="363"/>
                    <a:pt x="394" y="370"/>
                    <a:pt x="420" y="374"/>
                  </a:cubicBezTo>
                  <a:cubicBezTo>
                    <a:pt x="453" y="321"/>
                    <a:pt x="498" y="280"/>
                    <a:pt x="551" y="247"/>
                  </a:cubicBezTo>
                  <a:lnTo>
                    <a:pt x="551" y="243"/>
                  </a:lnTo>
                  <a:cubicBezTo>
                    <a:pt x="513" y="240"/>
                    <a:pt x="487" y="206"/>
                    <a:pt x="449" y="206"/>
                  </a:cubicBezTo>
                  <a:cubicBezTo>
                    <a:pt x="439" y="206"/>
                    <a:pt x="427" y="209"/>
                    <a:pt x="412" y="213"/>
                  </a:cubicBezTo>
                  <a:cubicBezTo>
                    <a:pt x="412" y="213"/>
                    <a:pt x="408" y="217"/>
                    <a:pt x="404" y="217"/>
                  </a:cubicBezTo>
                  <a:cubicBezTo>
                    <a:pt x="375" y="217"/>
                    <a:pt x="352" y="150"/>
                    <a:pt x="360" y="131"/>
                  </a:cubicBezTo>
                  <a:cubicBezTo>
                    <a:pt x="363" y="116"/>
                    <a:pt x="368" y="105"/>
                    <a:pt x="368" y="93"/>
                  </a:cubicBezTo>
                  <a:cubicBezTo>
                    <a:pt x="368" y="86"/>
                    <a:pt x="363" y="83"/>
                    <a:pt x="363" y="71"/>
                  </a:cubicBezTo>
                  <a:cubicBezTo>
                    <a:pt x="360" y="71"/>
                    <a:pt x="356" y="67"/>
                    <a:pt x="349" y="67"/>
                  </a:cubicBezTo>
                  <a:cubicBezTo>
                    <a:pt x="341" y="67"/>
                    <a:pt x="330" y="71"/>
                    <a:pt x="323" y="75"/>
                  </a:cubicBezTo>
                  <a:cubicBezTo>
                    <a:pt x="311" y="78"/>
                    <a:pt x="300" y="83"/>
                    <a:pt x="292" y="83"/>
                  </a:cubicBezTo>
                  <a:lnTo>
                    <a:pt x="289" y="83"/>
                  </a:lnTo>
                  <a:cubicBezTo>
                    <a:pt x="270" y="97"/>
                    <a:pt x="251" y="123"/>
                    <a:pt x="233" y="123"/>
                  </a:cubicBezTo>
                  <a:cubicBezTo>
                    <a:pt x="218" y="123"/>
                    <a:pt x="206" y="112"/>
                    <a:pt x="192" y="78"/>
                  </a:cubicBezTo>
                  <a:cubicBezTo>
                    <a:pt x="128" y="60"/>
                    <a:pt x="61" y="60"/>
                    <a:pt x="16" y="0"/>
                  </a:cubicBezTo>
                  <a:close/>
                  <a:moveTo>
                    <a:pt x="442" y="363"/>
                  </a:moveTo>
                  <a:lnTo>
                    <a:pt x="442" y="363"/>
                  </a:lnTo>
                  <a:cubicBezTo>
                    <a:pt x="435" y="366"/>
                    <a:pt x="427" y="370"/>
                    <a:pt x="420" y="374"/>
                  </a:cubicBezTo>
                  <a:cubicBezTo>
                    <a:pt x="430" y="370"/>
                    <a:pt x="435" y="366"/>
                    <a:pt x="442" y="3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11"/>
            <p:cNvSpPr/>
            <p:nvPr/>
          </p:nvSpPr>
          <p:spPr>
            <a:xfrm>
              <a:off x="-2001915" y="-2886679"/>
              <a:ext cx="21106" cy="22204"/>
            </a:xfrm>
            <a:custGeom>
              <a:avLst/>
              <a:gdLst/>
              <a:ahLst/>
              <a:cxnLst/>
              <a:rect l="l" t="t" r="r" b="b"/>
              <a:pathLst>
                <a:path w="442" h="465" extrusionOk="0">
                  <a:moveTo>
                    <a:pt x="214" y="0"/>
                  </a:moveTo>
                  <a:cubicBezTo>
                    <a:pt x="157" y="34"/>
                    <a:pt x="105" y="64"/>
                    <a:pt x="49" y="97"/>
                  </a:cubicBezTo>
                  <a:cubicBezTo>
                    <a:pt x="90" y="161"/>
                    <a:pt x="15" y="176"/>
                    <a:pt x="0" y="213"/>
                  </a:cubicBezTo>
                  <a:cubicBezTo>
                    <a:pt x="60" y="333"/>
                    <a:pt x="176" y="389"/>
                    <a:pt x="277" y="460"/>
                  </a:cubicBezTo>
                  <a:cubicBezTo>
                    <a:pt x="281" y="460"/>
                    <a:pt x="285" y="464"/>
                    <a:pt x="288" y="464"/>
                  </a:cubicBezTo>
                  <a:cubicBezTo>
                    <a:pt x="303" y="464"/>
                    <a:pt x="314" y="453"/>
                    <a:pt x="326" y="445"/>
                  </a:cubicBezTo>
                  <a:cubicBezTo>
                    <a:pt x="337" y="378"/>
                    <a:pt x="400" y="385"/>
                    <a:pt x="442" y="359"/>
                  </a:cubicBezTo>
                  <a:cubicBezTo>
                    <a:pt x="419" y="292"/>
                    <a:pt x="404" y="221"/>
                    <a:pt x="311" y="210"/>
                  </a:cubicBezTo>
                  <a:cubicBezTo>
                    <a:pt x="292" y="206"/>
                    <a:pt x="281" y="173"/>
                    <a:pt x="266" y="154"/>
                  </a:cubicBezTo>
                  <a:lnTo>
                    <a:pt x="262" y="150"/>
                  </a:lnTo>
                  <a:cubicBezTo>
                    <a:pt x="243" y="165"/>
                    <a:pt x="228" y="180"/>
                    <a:pt x="214" y="199"/>
                  </a:cubicBezTo>
                  <a:lnTo>
                    <a:pt x="214" y="202"/>
                  </a:lnTo>
                  <a:cubicBezTo>
                    <a:pt x="233" y="210"/>
                    <a:pt x="240" y="225"/>
                    <a:pt x="247" y="244"/>
                  </a:cubicBezTo>
                  <a:cubicBezTo>
                    <a:pt x="255" y="258"/>
                    <a:pt x="255" y="280"/>
                    <a:pt x="240" y="296"/>
                  </a:cubicBezTo>
                  <a:cubicBezTo>
                    <a:pt x="233" y="307"/>
                    <a:pt x="221" y="311"/>
                    <a:pt x="214" y="311"/>
                  </a:cubicBezTo>
                  <a:cubicBezTo>
                    <a:pt x="202" y="311"/>
                    <a:pt x="191" y="307"/>
                    <a:pt x="180" y="296"/>
                  </a:cubicBezTo>
                  <a:cubicBezTo>
                    <a:pt x="138" y="266"/>
                    <a:pt x="60" y="292"/>
                    <a:pt x="49" y="221"/>
                  </a:cubicBezTo>
                  <a:cubicBezTo>
                    <a:pt x="102" y="213"/>
                    <a:pt x="146" y="213"/>
                    <a:pt x="191" y="202"/>
                  </a:cubicBezTo>
                  <a:lnTo>
                    <a:pt x="210" y="202"/>
                  </a:lnTo>
                  <a:lnTo>
                    <a:pt x="210" y="199"/>
                  </a:lnTo>
                  <a:cubicBezTo>
                    <a:pt x="135" y="146"/>
                    <a:pt x="206" y="120"/>
                    <a:pt x="228" y="83"/>
                  </a:cubicBezTo>
                  <a:cubicBezTo>
                    <a:pt x="198" y="61"/>
                    <a:pt x="221" y="26"/>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11"/>
            <p:cNvSpPr/>
            <p:nvPr/>
          </p:nvSpPr>
          <p:spPr>
            <a:xfrm>
              <a:off x="-1878576" y="-2724472"/>
              <a:ext cx="18622" cy="17572"/>
            </a:xfrm>
            <a:custGeom>
              <a:avLst/>
              <a:gdLst/>
              <a:ahLst/>
              <a:cxnLst/>
              <a:rect l="l" t="t" r="r" b="b"/>
              <a:pathLst>
                <a:path w="390" h="368" extrusionOk="0">
                  <a:moveTo>
                    <a:pt x="127" y="13"/>
                  </a:moveTo>
                  <a:cubicBezTo>
                    <a:pt x="127" y="20"/>
                    <a:pt x="127" y="39"/>
                    <a:pt x="131" y="42"/>
                  </a:cubicBezTo>
                  <a:cubicBezTo>
                    <a:pt x="243" y="91"/>
                    <a:pt x="124" y="110"/>
                    <a:pt x="112" y="132"/>
                  </a:cubicBezTo>
                  <a:cubicBezTo>
                    <a:pt x="105" y="154"/>
                    <a:pt x="98" y="162"/>
                    <a:pt x="90" y="162"/>
                  </a:cubicBezTo>
                  <a:cubicBezTo>
                    <a:pt x="72" y="162"/>
                    <a:pt x="57" y="132"/>
                    <a:pt x="45" y="118"/>
                  </a:cubicBezTo>
                  <a:cubicBezTo>
                    <a:pt x="38" y="110"/>
                    <a:pt x="34" y="95"/>
                    <a:pt x="31" y="80"/>
                  </a:cubicBezTo>
                  <a:lnTo>
                    <a:pt x="27" y="80"/>
                  </a:lnTo>
                  <a:cubicBezTo>
                    <a:pt x="5" y="99"/>
                    <a:pt x="0" y="125"/>
                    <a:pt x="12" y="154"/>
                  </a:cubicBezTo>
                  <a:lnTo>
                    <a:pt x="22" y="154"/>
                  </a:lnTo>
                  <a:cubicBezTo>
                    <a:pt x="38" y="154"/>
                    <a:pt x="53" y="166"/>
                    <a:pt x="53" y="185"/>
                  </a:cubicBezTo>
                  <a:cubicBezTo>
                    <a:pt x="49" y="267"/>
                    <a:pt x="101" y="304"/>
                    <a:pt x="169" y="334"/>
                  </a:cubicBezTo>
                  <a:cubicBezTo>
                    <a:pt x="188" y="342"/>
                    <a:pt x="206" y="356"/>
                    <a:pt x="224" y="368"/>
                  </a:cubicBezTo>
                  <a:cubicBezTo>
                    <a:pt x="229" y="364"/>
                    <a:pt x="236" y="360"/>
                    <a:pt x="240" y="356"/>
                  </a:cubicBezTo>
                  <a:cubicBezTo>
                    <a:pt x="258" y="342"/>
                    <a:pt x="277" y="330"/>
                    <a:pt x="296" y="315"/>
                  </a:cubicBezTo>
                  <a:cubicBezTo>
                    <a:pt x="378" y="263"/>
                    <a:pt x="389" y="166"/>
                    <a:pt x="336" y="87"/>
                  </a:cubicBezTo>
                  <a:cubicBezTo>
                    <a:pt x="284" y="1"/>
                    <a:pt x="198" y="31"/>
                    <a:pt x="127"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11"/>
            <p:cNvSpPr/>
            <p:nvPr/>
          </p:nvSpPr>
          <p:spPr>
            <a:xfrm>
              <a:off x="-2812805" y="-2771363"/>
              <a:ext cx="18240" cy="22538"/>
            </a:xfrm>
            <a:custGeom>
              <a:avLst/>
              <a:gdLst/>
              <a:ahLst/>
              <a:cxnLst/>
              <a:rect l="l" t="t" r="r" b="b"/>
              <a:pathLst>
                <a:path w="382" h="472" extrusionOk="0">
                  <a:moveTo>
                    <a:pt x="198" y="1"/>
                  </a:moveTo>
                  <a:cubicBezTo>
                    <a:pt x="57" y="23"/>
                    <a:pt x="45" y="37"/>
                    <a:pt x="15" y="180"/>
                  </a:cubicBezTo>
                  <a:cubicBezTo>
                    <a:pt x="0" y="243"/>
                    <a:pt x="38" y="288"/>
                    <a:pt x="49" y="341"/>
                  </a:cubicBezTo>
                  <a:cubicBezTo>
                    <a:pt x="75" y="370"/>
                    <a:pt x="135" y="367"/>
                    <a:pt x="127" y="427"/>
                  </a:cubicBezTo>
                  <a:cubicBezTo>
                    <a:pt x="124" y="441"/>
                    <a:pt x="112" y="472"/>
                    <a:pt x="146" y="472"/>
                  </a:cubicBezTo>
                  <a:lnTo>
                    <a:pt x="153" y="472"/>
                  </a:lnTo>
                  <a:cubicBezTo>
                    <a:pt x="176" y="467"/>
                    <a:pt x="195" y="453"/>
                    <a:pt x="191" y="427"/>
                  </a:cubicBezTo>
                  <a:cubicBezTo>
                    <a:pt x="191" y="404"/>
                    <a:pt x="202" y="389"/>
                    <a:pt x="217" y="377"/>
                  </a:cubicBezTo>
                  <a:cubicBezTo>
                    <a:pt x="172" y="351"/>
                    <a:pt x="135" y="322"/>
                    <a:pt x="150" y="262"/>
                  </a:cubicBezTo>
                  <a:cubicBezTo>
                    <a:pt x="161" y="220"/>
                    <a:pt x="124" y="194"/>
                    <a:pt x="119" y="158"/>
                  </a:cubicBezTo>
                  <a:cubicBezTo>
                    <a:pt x="127" y="150"/>
                    <a:pt x="135" y="146"/>
                    <a:pt x="142" y="146"/>
                  </a:cubicBezTo>
                  <a:cubicBezTo>
                    <a:pt x="153" y="146"/>
                    <a:pt x="161" y="158"/>
                    <a:pt x="169" y="168"/>
                  </a:cubicBezTo>
                  <a:cubicBezTo>
                    <a:pt x="176" y="180"/>
                    <a:pt x="179" y="191"/>
                    <a:pt x="195" y="191"/>
                  </a:cubicBezTo>
                  <a:cubicBezTo>
                    <a:pt x="198" y="191"/>
                    <a:pt x="202" y="191"/>
                    <a:pt x="206" y="187"/>
                  </a:cubicBezTo>
                  <a:cubicBezTo>
                    <a:pt x="214" y="184"/>
                    <a:pt x="224" y="180"/>
                    <a:pt x="232" y="180"/>
                  </a:cubicBezTo>
                  <a:cubicBezTo>
                    <a:pt x="240" y="180"/>
                    <a:pt x="247" y="184"/>
                    <a:pt x="254" y="184"/>
                  </a:cubicBezTo>
                  <a:cubicBezTo>
                    <a:pt x="262" y="184"/>
                    <a:pt x="273" y="187"/>
                    <a:pt x="281" y="187"/>
                  </a:cubicBezTo>
                  <a:cubicBezTo>
                    <a:pt x="299" y="187"/>
                    <a:pt x="318" y="180"/>
                    <a:pt x="329" y="146"/>
                  </a:cubicBezTo>
                  <a:lnTo>
                    <a:pt x="333" y="146"/>
                  </a:lnTo>
                  <a:cubicBezTo>
                    <a:pt x="340" y="146"/>
                    <a:pt x="355" y="158"/>
                    <a:pt x="366" y="161"/>
                  </a:cubicBezTo>
                  <a:cubicBezTo>
                    <a:pt x="374" y="150"/>
                    <a:pt x="381" y="139"/>
                    <a:pt x="374" y="124"/>
                  </a:cubicBezTo>
                  <a:cubicBezTo>
                    <a:pt x="340" y="45"/>
                    <a:pt x="262" y="34"/>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11"/>
            <p:cNvSpPr/>
            <p:nvPr/>
          </p:nvSpPr>
          <p:spPr>
            <a:xfrm>
              <a:off x="-1984963" y="-2746198"/>
              <a:ext cx="34141" cy="23445"/>
            </a:xfrm>
            <a:custGeom>
              <a:avLst/>
              <a:gdLst/>
              <a:ahLst/>
              <a:cxnLst/>
              <a:rect l="l" t="t" r="r" b="b"/>
              <a:pathLst>
                <a:path w="715" h="491" extrusionOk="0">
                  <a:moveTo>
                    <a:pt x="139" y="0"/>
                  </a:moveTo>
                  <a:cubicBezTo>
                    <a:pt x="113" y="0"/>
                    <a:pt x="87" y="12"/>
                    <a:pt x="61" y="30"/>
                  </a:cubicBezTo>
                  <a:cubicBezTo>
                    <a:pt x="23" y="60"/>
                    <a:pt x="0" y="97"/>
                    <a:pt x="42" y="146"/>
                  </a:cubicBezTo>
                  <a:cubicBezTo>
                    <a:pt x="61" y="105"/>
                    <a:pt x="38" y="45"/>
                    <a:pt x="105" y="38"/>
                  </a:cubicBezTo>
                  <a:lnTo>
                    <a:pt x="124" y="38"/>
                  </a:lnTo>
                  <a:cubicBezTo>
                    <a:pt x="157" y="38"/>
                    <a:pt x="183" y="52"/>
                    <a:pt x="206" y="79"/>
                  </a:cubicBezTo>
                  <a:cubicBezTo>
                    <a:pt x="240" y="112"/>
                    <a:pt x="232" y="150"/>
                    <a:pt x="214" y="183"/>
                  </a:cubicBezTo>
                  <a:cubicBezTo>
                    <a:pt x="202" y="217"/>
                    <a:pt x="183" y="236"/>
                    <a:pt x="161" y="236"/>
                  </a:cubicBezTo>
                  <a:cubicBezTo>
                    <a:pt x="147" y="236"/>
                    <a:pt x="128" y="225"/>
                    <a:pt x="109" y="209"/>
                  </a:cubicBezTo>
                  <a:cubicBezTo>
                    <a:pt x="83" y="191"/>
                    <a:pt x="64" y="164"/>
                    <a:pt x="45" y="146"/>
                  </a:cubicBezTo>
                  <a:lnTo>
                    <a:pt x="45" y="146"/>
                  </a:lnTo>
                  <a:cubicBezTo>
                    <a:pt x="45" y="214"/>
                    <a:pt x="109" y="240"/>
                    <a:pt x="150" y="285"/>
                  </a:cubicBezTo>
                  <a:cubicBezTo>
                    <a:pt x="187" y="326"/>
                    <a:pt x="199" y="356"/>
                    <a:pt x="154" y="397"/>
                  </a:cubicBezTo>
                  <a:cubicBezTo>
                    <a:pt x="128" y="419"/>
                    <a:pt x="87" y="442"/>
                    <a:pt x="120" y="490"/>
                  </a:cubicBezTo>
                  <a:lnTo>
                    <a:pt x="124" y="490"/>
                  </a:lnTo>
                  <a:cubicBezTo>
                    <a:pt x="135" y="438"/>
                    <a:pt x="169" y="404"/>
                    <a:pt x="221" y="393"/>
                  </a:cubicBezTo>
                  <a:cubicBezTo>
                    <a:pt x="232" y="303"/>
                    <a:pt x="307" y="344"/>
                    <a:pt x="356" y="321"/>
                  </a:cubicBezTo>
                  <a:cubicBezTo>
                    <a:pt x="371" y="303"/>
                    <a:pt x="397" y="303"/>
                    <a:pt x="419" y="292"/>
                  </a:cubicBezTo>
                  <a:cubicBezTo>
                    <a:pt x="423" y="288"/>
                    <a:pt x="430" y="285"/>
                    <a:pt x="438" y="277"/>
                  </a:cubicBezTo>
                  <a:cubicBezTo>
                    <a:pt x="475" y="202"/>
                    <a:pt x="494" y="172"/>
                    <a:pt x="535" y="172"/>
                  </a:cubicBezTo>
                  <a:cubicBezTo>
                    <a:pt x="554" y="172"/>
                    <a:pt x="580" y="180"/>
                    <a:pt x="618" y="191"/>
                  </a:cubicBezTo>
                  <a:cubicBezTo>
                    <a:pt x="685" y="191"/>
                    <a:pt x="680" y="262"/>
                    <a:pt x="715" y="295"/>
                  </a:cubicBezTo>
                  <a:cubicBezTo>
                    <a:pt x="707" y="202"/>
                    <a:pt x="644" y="138"/>
                    <a:pt x="565" y="138"/>
                  </a:cubicBezTo>
                  <a:cubicBezTo>
                    <a:pt x="542" y="138"/>
                    <a:pt x="516" y="142"/>
                    <a:pt x="494" y="157"/>
                  </a:cubicBezTo>
                  <a:cubicBezTo>
                    <a:pt x="449" y="176"/>
                    <a:pt x="423" y="187"/>
                    <a:pt x="397" y="187"/>
                  </a:cubicBezTo>
                  <a:cubicBezTo>
                    <a:pt x="363" y="187"/>
                    <a:pt x="340" y="164"/>
                    <a:pt x="292" y="105"/>
                  </a:cubicBezTo>
                  <a:cubicBezTo>
                    <a:pt x="270" y="75"/>
                    <a:pt x="244" y="42"/>
                    <a:pt x="214" y="23"/>
                  </a:cubicBezTo>
                  <a:cubicBezTo>
                    <a:pt x="187" y="7"/>
                    <a:pt x="165"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11"/>
            <p:cNvSpPr/>
            <p:nvPr/>
          </p:nvSpPr>
          <p:spPr>
            <a:xfrm>
              <a:off x="-2867288" y="-2894510"/>
              <a:ext cx="18431" cy="17667"/>
            </a:xfrm>
            <a:custGeom>
              <a:avLst/>
              <a:gdLst/>
              <a:ahLst/>
              <a:cxnLst/>
              <a:rect l="l" t="t" r="r" b="b"/>
              <a:pathLst>
                <a:path w="386" h="370" extrusionOk="0">
                  <a:moveTo>
                    <a:pt x="23" y="127"/>
                  </a:moveTo>
                  <a:cubicBezTo>
                    <a:pt x="20" y="130"/>
                    <a:pt x="20" y="135"/>
                    <a:pt x="23" y="135"/>
                  </a:cubicBezTo>
                  <a:lnTo>
                    <a:pt x="23" y="127"/>
                  </a:lnTo>
                  <a:close/>
                  <a:moveTo>
                    <a:pt x="221" y="0"/>
                  </a:moveTo>
                  <a:cubicBezTo>
                    <a:pt x="195" y="0"/>
                    <a:pt x="173" y="4"/>
                    <a:pt x="151" y="7"/>
                  </a:cubicBezTo>
                  <a:cubicBezTo>
                    <a:pt x="128" y="11"/>
                    <a:pt x="106" y="11"/>
                    <a:pt x="83" y="11"/>
                  </a:cubicBezTo>
                  <a:lnTo>
                    <a:pt x="72" y="11"/>
                  </a:lnTo>
                  <a:cubicBezTo>
                    <a:pt x="64" y="18"/>
                    <a:pt x="61" y="23"/>
                    <a:pt x="57" y="26"/>
                  </a:cubicBezTo>
                  <a:cubicBezTo>
                    <a:pt x="72" y="71"/>
                    <a:pt x="49" y="101"/>
                    <a:pt x="23" y="127"/>
                  </a:cubicBezTo>
                  <a:cubicBezTo>
                    <a:pt x="31" y="135"/>
                    <a:pt x="42" y="142"/>
                    <a:pt x="49" y="146"/>
                  </a:cubicBezTo>
                  <a:cubicBezTo>
                    <a:pt x="72" y="157"/>
                    <a:pt x="102" y="161"/>
                    <a:pt x="80" y="194"/>
                  </a:cubicBezTo>
                  <a:cubicBezTo>
                    <a:pt x="72" y="206"/>
                    <a:pt x="64" y="209"/>
                    <a:pt x="57" y="209"/>
                  </a:cubicBezTo>
                  <a:cubicBezTo>
                    <a:pt x="46" y="209"/>
                    <a:pt x="35" y="202"/>
                    <a:pt x="23" y="190"/>
                  </a:cubicBezTo>
                  <a:lnTo>
                    <a:pt x="23" y="190"/>
                  </a:lnTo>
                  <a:cubicBezTo>
                    <a:pt x="1" y="314"/>
                    <a:pt x="42" y="366"/>
                    <a:pt x="169" y="370"/>
                  </a:cubicBezTo>
                  <a:cubicBezTo>
                    <a:pt x="143" y="321"/>
                    <a:pt x="109" y="287"/>
                    <a:pt x="46" y="277"/>
                  </a:cubicBezTo>
                  <a:cubicBezTo>
                    <a:pt x="64" y="251"/>
                    <a:pt x="83" y="232"/>
                    <a:pt x="102" y="232"/>
                  </a:cubicBezTo>
                  <a:cubicBezTo>
                    <a:pt x="113" y="232"/>
                    <a:pt x="125" y="239"/>
                    <a:pt x="139" y="254"/>
                  </a:cubicBezTo>
                  <a:cubicBezTo>
                    <a:pt x="169" y="287"/>
                    <a:pt x="229" y="314"/>
                    <a:pt x="169" y="370"/>
                  </a:cubicBezTo>
                  <a:cubicBezTo>
                    <a:pt x="296" y="359"/>
                    <a:pt x="341" y="258"/>
                    <a:pt x="386" y="161"/>
                  </a:cubicBezTo>
                  <a:lnTo>
                    <a:pt x="386" y="161"/>
                  </a:lnTo>
                  <a:cubicBezTo>
                    <a:pt x="363" y="183"/>
                    <a:pt x="337" y="202"/>
                    <a:pt x="311" y="225"/>
                  </a:cubicBezTo>
                  <a:cubicBezTo>
                    <a:pt x="278" y="206"/>
                    <a:pt x="300" y="161"/>
                    <a:pt x="266" y="142"/>
                  </a:cubicBezTo>
                  <a:cubicBezTo>
                    <a:pt x="169" y="138"/>
                    <a:pt x="166" y="135"/>
                    <a:pt x="221" y="45"/>
                  </a:cubicBezTo>
                  <a:lnTo>
                    <a:pt x="221" y="45"/>
                  </a:lnTo>
                  <a:cubicBezTo>
                    <a:pt x="259" y="68"/>
                    <a:pt x="233" y="120"/>
                    <a:pt x="266" y="142"/>
                  </a:cubicBezTo>
                  <a:cubicBezTo>
                    <a:pt x="282" y="104"/>
                    <a:pt x="274" y="56"/>
                    <a:pt x="318" y="30"/>
                  </a:cubicBezTo>
                  <a:cubicBezTo>
                    <a:pt x="285" y="7"/>
                    <a:pt x="251"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11"/>
            <p:cNvSpPr/>
            <p:nvPr/>
          </p:nvSpPr>
          <p:spPr>
            <a:xfrm>
              <a:off x="-2168085" y="-2727289"/>
              <a:ext cx="17142" cy="14134"/>
            </a:xfrm>
            <a:custGeom>
              <a:avLst/>
              <a:gdLst/>
              <a:ahLst/>
              <a:cxnLst/>
              <a:rect l="l" t="t" r="r" b="b"/>
              <a:pathLst>
                <a:path w="359" h="296" extrusionOk="0">
                  <a:moveTo>
                    <a:pt x="348" y="213"/>
                  </a:moveTo>
                  <a:cubicBezTo>
                    <a:pt x="347" y="217"/>
                    <a:pt x="345" y="220"/>
                    <a:pt x="343" y="223"/>
                  </a:cubicBezTo>
                  <a:lnTo>
                    <a:pt x="343" y="223"/>
                  </a:lnTo>
                  <a:cubicBezTo>
                    <a:pt x="345" y="220"/>
                    <a:pt x="347" y="217"/>
                    <a:pt x="348" y="213"/>
                  </a:cubicBezTo>
                  <a:close/>
                  <a:moveTo>
                    <a:pt x="343" y="223"/>
                  </a:moveTo>
                  <a:cubicBezTo>
                    <a:pt x="329" y="246"/>
                    <a:pt x="302" y="270"/>
                    <a:pt x="269" y="292"/>
                  </a:cubicBezTo>
                  <a:cubicBezTo>
                    <a:pt x="300" y="278"/>
                    <a:pt x="325" y="256"/>
                    <a:pt x="343" y="223"/>
                  </a:cubicBezTo>
                  <a:close/>
                  <a:moveTo>
                    <a:pt x="202" y="1"/>
                  </a:moveTo>
                  <a:cubicBezTo>
                    <a:pt x="176" y="15"/>
                    <a:pt x="150" y="30"/>
                    <a:pt x="119" y="30"/>
                  </a:cubicBezTo>
                  <a:cubicBezTo>
                    <a:pt x="109" y="30"/>
                    <a:pt x="97" y="27"/>
                    <a:pt x="83" y="23"/>
                  </a:cubicBezTo>
                  <a:cubicBezTo>
                    <a:pt x="71" y="20"/>
                    <a:pt x="57" y="12"/>
                    <a:pt x="45" y="12"/>
                  </a:cubicBezTo>
                  <a:cubicBezTo>
                    <a:pt x="34" y="12"/>
                    <a:pt x="26" y="12"/>
                    <a:pt x="23" y="23"/>
                  </a:cubicBezTo>
                  <a:cubicBezTo>
                    <a:pt x="7" y="49"/>
                    <a:pt x="0" y="82"/>
                    <a:pt x="34" y="105"/>
                  </a:cubicBezTo>
                  <a:cubicBezTo>
                    <a:pt x="60" y="124"/>
                    <a:pt x="52" y="139"/>
                    <a:pt x="38" y="161"/>
                  </a:cubicBezTo>
                  <a:cubicBezTo>
                    <a:pt x="45" y="177"/>
                    <a:pt x="57" y="195"/>
                    <a:pt x="64" y="210"/>
                  </a:cubicBezTo>
                  <a:cubicBezTo>
                    <a:pt x="86" y="274"/>
                    <a:pt x="109" y="296"/>
                    <a:pt x="154" y="296"/>
                  </a:cubicBezTo>
                  <a:cubicBezTo>
                    <a:pt x="172" y="296"/>
                    <a:pt x="195" y="292"/>
                    <a:pt x="221" y="284"/>
                  </a:cubicBezTo>
                  <a:cubicBezTo>
                    <a:pt x="269" y="274"/>
                    <a:pt x="314" y="251"/>
                    <a:pt x="348" y="213"/>
                  </a:cubicBezTo>
                  <a:lnTo>
                    <a:pt x="348" y="213"/>
                  </a:lnTo>
                  <a:cubicBezTo>
                    <a:pt x="348" y="213"/>
                    <a:pt x="348" y="213"/>
                    <a:pt x="348" y="213"/>
                  </a:cubicBezTo>
                  <a:cubicBezTo>
                    <a:pt x="359" y="117"/>
                    <a:pt x="314" y="49"/>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11"/>
            <p:cNvSpPr/>
            <p:nvPr/>
          </p:nvSpPr>
          <p:spPr>
            <a:xfrm>
              <a:off x="-2182744" y="-2928269"/>
              <a:ext cx="16999" cy="20389"/>
            </a:xfrm>
            <a:custGeom>
              <a:avLst/>
              <a:gdLst/>
              <a:ahLst/>
              <a:cxnLst/>
              <a:rect l="l" t="t" r="r" b="b"/>
              <a:pathLst>
                <a:path w="356" h="427" extrusionOk="0">
                  <a:moveTo>
                    <a:pt x="184" y="0"/>
                  </a:moveTo>
                  <a:cubicBezTo>
                    <a:pt x="143" y="0"/>
                    <a:pt x="143" y="42"/>
                    <a:pt x="131" y="71"/>
                  </a:cubicBezTo>
                  <a:cubicBezTo>
                    <a:pt x="128" y="135"/>
                    <a:pt x="176" y="176"/>
                    <a:pt x="195" y="232"/>
                  </a:cubicBezTo>
                  <a:cubicBezTo>
                    <a:pt x="210" y="217"/>
                    <a:pt x="217" y="191"/>
                    <a:pt x="236" y="183"/>
                  </a:cubicBezTo>
                  <a:cubicBezTo>
                    <a:pt x="243" y="176"/>
                    <a:pt x="252" y="173"/>
                    <a:pt x="262" y="173"/>
                  </a:cubicBezTo>
                  <a:cubicBezTo>
                    <a:pt x="274" y="173"/>
                    <a:pt x="285" y="180"/>
                    <a:pt x="292" y="191"/>
                  </a:cubicBezTo>
                  <a:cubicBezTo>
                    <a:pt x="296" y="199"/>
                    <a:pt x="269" y="221"/>
                    <a:pt x="262" y="236"/>
                  </a:cubicBezTo>
                  <a:cubicBezTo>
                    <a:pt x="278" y="288"/>
                    <a:pt x="259" y="326"/>
                    <a:pt x="202" y="330"/>
                  </a:cubicBezTo>
                  <a:lnTo>
                    <a:pt x="195" y="330"/>
                  </a:lnTo>
                  <a:cubicBezTo>
                    <a:pt x="147" y="330"/>
                    <a:pt x="135" y="295"/>
                    <a:pt x="135" y="247"/>
                  </a:cubicBezTo>
                  <a:cubicBezTo>
                    <a:pt x="135" y="199"/>
                    <a:pt x="128" y="147"/>
                    <a:pt x="64" y="135"/>
                  </a:cubicBezTo>
                  <a:lnTo>
                    <a:pt x="60" y="131"/>
                  </a:lnTo>
                  <a:cubicBezTo>
                    <a:pt x="5" y="173"/>
                    <a:pt x="5" y="240"/>
                    <a:pt x="0" y="299"/>
                  </a:cubicBezTo>
                  <a:cubicBezTo>
                    <a:pt x="27" y="330"/>
                    <a:pt x="27" y="374"/>
                    <a:pt x="64" y="397"/>
                  </a:cubicBezTo>
                  <a:cubicBezTo>
                    <a:pt x="68" y="393"/>
                    <a:pt x="76" y="393"/>
                    <a:pt x="79" y="393"/>
                  </a:cubicBezTo>
                  <a:cubicBezTo>
                    <a:pt x="102" y="393"/>
                    <a:pt x="124" y="408"/>
                    <a:pt x="143" y="416"/>
                  </a:cubicBezTo>
                  <a:cubicBezTo>
                    <a:pt x="150" y="419"/>
                    <a:pt x="154" y="423"/>
                    <a:pt x="162" y="426"/>
                  </a:cubicBezTo>
                  <a:cubicBezTo>
                    <a:pt x="191" y="393"/>
                    <a:pt x="247" y="419"/>
                    <a:pt x="278" y="382"/>
                  </a:cubicBezTo>
                  <a:cubicBezTo>
                    <a:pt x="274" y="326"/>
                    <a:pt x="341" y="304"/>
                    <a:pt x="341" y="251"/>
                  </a:cubicBezTo>
                  <a:cubicBezTo>
                    <a:pt x="333" y="228"/>
                    <a:pt x="345" y="217"/>
                    <a:pt x="356" y="202"/>
                  </a:cubicBezTo>
                  <a:cubicBezTo>
                    <a:pt x="345" y="165"/>
                    <a:pt x="296" y="147"/>
                    <a:pt x="307" y="97"/>
                  </a:cubicBezTo>
                  <a:cubicBezTo>
                    <a:pt x="307" y="90"/>
                    <a:pt x="311" y="83"/>
                    <a:pt x="307" y="75"/>
                  </a:cubicBezTo>
                  <a:lnTo>
                    <a:pt x="304" y="71"/>
                  </a:lnTo>
                  <a:lnTo>
                    <a:pt x="288" y="71"/>
                  </a:lnTo>
                  <a:cubicBezTo>
                    <a:pt x="281" y="75"/>
                    <a:pt x="269" y="79"/>
                    <a:pt x="262" y="79"/>
                  </a:cubicBezTo>
                  <a:cubicBezTo>
                    <a:pt x="221" y="79"/>
                    <a:pt x="221" y="26"/>
                    <a:pt x="199" y="4"/>
                  </a:cubicBezTo>
                  <a:cubicBezTo>
                    <a:pt x="191" y="0"/>
                    <a:pt x="188"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11"/>
            <p:cNvSpPr/>
            <p:nvPr/>
          </p:nvSpPr>
          <p:spPr>
            <a:xfrm>
              <a:off x="-2445130" y="-2933617"/>
              <a:ext cx="17572" cy="18049"/>
            </a:xfrm>
            <a:custGeom>
              <a:avLst/>
              <a:gdLst/>
              <a:ahLst/>
              <a:cxnLst/>
              <a:rect l="l" t="t" r="r" b="b"/>
              <a:pathLst>
                <a:path w="368" h="378" extrusionOk="0">
                  <a:moveTo>
                    <a:pt x="165" y="0"/>
                  </a:moveTo>
                  <a:cubicBezTo>
                    <a:pt x="94" y="0"/>
                    <a:pt x="50" y="60"/>
                    <a:pt x="0" y="112"/>
                  </a:cubicBezTo>
                  <a:lnTo>
                    <a:pt x="0" y="206"/>
                  </a:lnTo>
                  <a:cubicBezTo>
                    <a:pt x="38" y="254"/>
                    <a:pt x="90" y="292"/>
                    <a:pt x="117" y="371"/>
                  </a:cubicBezTo>
                  <a:cubicBezTo>
                    <a:pt x="124" y="374"/>
                    <a:pt x="131" y="374"/>
                    <a:pt x="135" y="378"/>
                  </a:cubicBezTo>
                  <a:cubicBezTo>
                    <a:pt x="157" y="326"/>
                    <a:pt x="195" y="321"/>
                    <a:pt x="225" y="311"/>
                  </a:cubicBezTo>
                  <a:cubicBezTo>
                    <a:pt x="236" y="299"/>
                    <a:pt x="247" y="288"/>
                    <a:pt x="262" y="285"/>
                  </a:cubicBezTo>
                  <a:cubicBezTo>
                    <a:pt x="326" y="266"/>
                    <a:pt x="367" y="236"/>
                    <a:pt x="322" y="164"/>
                  </a:cubicBezTo>
                  <a:cubicBezTo>
                    <a:pt x="311" y="150"/>
                    <a:pt x="319" y="128"/>
                    <a:pt x="326" y="109"/>
                  </a:cubicBezTo>
                  <a:cubicBezTo>
                    <a:pt x="319" y="97"/>
                    <a:pt x="307" y="93"/>
                    <a:pt x="296" y="93"/>
                  </a:cubicBezTo>
                  <a:cubicBezTo>
                    <a:pt x="288" y="93"/>
                    <a:pt x="277" y="97"/>
                    <a:pt x="266" y="102"/>
                  </a:cubicBezTo>
                  <a:cubicBezTo>
                    <a:pt x="259" y="109"/>
                    <a:pt x="247" y="112"/>
                    <a:pt x="236" y="112"/>
                  </a:cubicBezTo>
                  <a:cubicBezTo>
                    <a:pt x="233" y="112"/>
                    <a:pt x="229" y="112"/>
                    <a:pt x="225" y="109"/>
                  </a:cubicBezTo>
                  <a:lnTo>
                    <a:pt x="225" y="109"/>
                  </a:lnTo>
                  <a:cubicBezTo>
                    <a:pt x="188" y="150"/>
                    <a:pt x="229" y="209"/>
                    <a:pt x="184" y="247"/>
                  </a:cubicBezTo>
                  <a:cubicBezTo>
                    <a:pt x="180" y="250"/>
                    <a:pt x="173" y="254"/>
                    <a:pt x="165" y="254"/>
                  </a:cubicBezTo>
                  <a:cubicBezTo>
                    <a:pt x="139" y="131"/>
                    <a:pt x="139" y="131"/>
                    <a:pt x="225" y="109"/>
                  </a:cubicBezTo>
                  <a:cubicBezTo>
                    <a:pt x="236" y="75"/>
                    <a:pt x="259" y="45"/>
                    <a:pt x="225" y="12"/>
                  </a:cubicBezTo>
                  <a:cubicBezTo>
                    <a:pt x="202" y="4"/>
                    <a:pt x="184"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11"/>
            <p:cNvSpPr/>
            <p:nvPr/>
          </p:nvSpPr>
          <p:spPr>
            <a:xfrm>
              <a:off x="-2128118" y="-2609872"/>
              <a:ext cx="23445" cy="19721"/>
            </a:xfrm>
            <a:custGeom>
              <a:avLst/>
              <a:gdLst/>
              <a:ahLst/>
              <a:cxnLst/>
              <a:rect l="l" t="t" r="r" b="b"/>
              <a:pathLst>
                <a:path w="491" h="413" extrusionOk="0">
                  <a:moveTo>
                    <a:pt x="8" y="1"/>
                  </a:moveTo>
                  <a:lnTo>
                    <a:pt x="8" y="1"/>
                  </a:lnTo>
                  <a:cubicBezTo>
                    <a:pt x="5" y="57"/>
                    <a:pt x="0" y="128"/>
                    <a:pt x="38" y="144"/>
                  </a:cubicBezTo>
                  <a:cubicBezTo>
                    <a:pt x="165" y="196"/>
                    <a:pt x="169" y="308"/>
                    <a:pt x="191" y="413"/>
                  </a:cubicBezTo>
                  <a:cubicBezTo>
                    <a:pt x="202" y="390"/>
                    <a:pt x="214" y="371"/>
                    <a:pt x="221" y="349"/>
                  </a:cubicBezTo>
                  <a:cubicBezTo>
                    <a:pt x="233" y="319"/>
                    <a:pt x="236" y="282"/>
                    <a:pt x="274" y="282"/>
                  </a:cubicBezTo>
                  <a:lnTo>
                    <a:pt x="288" y="282"/>
                  </a:lnTo>
                  <a:cubicBezTo>
                    <a:pt x="326" y="270"/>
                    <a:pt x="348" y="252"/>
                    <a:pt x="371" y="214"/>
                  </a:cubicBezTo>
                  <a:cubicBezTo>
                    <a:pt x="381" y="188"/>
                    <a:pt x="393" y="180"/>
                    <a:pt x="400" y="177"/>
                  </a:cubicBezTo>
                  <a:cubicBezTo>
                    <a:pt x="416" y="177"/>
                    <a:pt x="426" y="211"/>
                    <a:pt x="434" y="233"/>
                  </a:cubicBezTo>
                  <a:cubicBezTo>
                    <a:pt x="479" y="192"/>
                    <a:pt x="490" y="151"/>
                    <a:pt x="412" y="147"/>
                  </a:cubicBezTo>
                  <a:cubicBezTo>
                    <a:pt x="364" y="144"/>
                    <a:pt x="319" y="132"/>
                    <a:pt x="285" y="102"/>
                  </a:cubicBezTo>
                  <a:cubicBezTo>
                    <a:pt x="240" y="61"/>
                    <a:pt x="191" y="46"/>
                    <a:pt x="135" y="46"/>
                  </a:cubicBezTo>
                  <a:lnTo>
                    <a:pt x="117" y="46"/>
                  </a:lnTo>
                  <a:cubicBezTo>
                    <a:pt x="72" y="46"/>
                    <a:pt x="50" y="1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11"/>
            <p:cNvSpPr/>
            <p:nvPr/>
          </p:nvSpPr>
          <p:spPr>
            <a:xfrm>
              <a:off x="-1924416" y="-2481854"/>
              <a:ext cx="21631" cy="23445"/>
            </a:xfrm>
            <a:custGeom>
              <a:avLst/>
              <a:gdLst/>
              <a:ahLst/>
              <a:cxnLst/>
              <a:rect l="l" t="t" r="r" b="b"/>
              <a:pathLst>
                <a:path w="453" h="491" extrusionOk="0">
                  <a:moveTo>
                    <a:pt x="145" y="1"/>
                  </a:moveTo>
                  <a:cubicBezTo>
                    <a:pt x="153" y="61"/>
                    <a:pt x="228" y="120"/>
                    <a:pt x="149" y="176"/>
                  </a:cubicBezTo>
                  <a:cubicBezTo>
                    <a:pt x="197" y="173"/>
                    <a:pt x="247" y="176"/>
                    <a:pt x="287" y="139"/>
                  </a:cubicBezTo>
                  <a:cubicBezTo>
                    <a:pt x="295" y="132"/>
                    <a:pt x="302" y="132"/>
                    <a:pt x="310" y="132"/>
                  </a:cubicBezTo>
                  <a:cubicBezTo>
                    <a:pt x="321" y="132"/>
                    <a:pt x="328" y="135"/>
                    <a:pt x="340" y="142"/>
                  </a:cubicBezTo>
                  <a:cubicBezTo>
                    <a:pt x="354" y="158"/>
                    <a:pt x="370" y="173"/>
                    <a:pt x="354" y="191"/>
                  </a:cubicBezTo>
                  <a:cubicBezTo>
                    <a:pt x="310" y="254"/>
                    <a:pt x="314" y="330"/>
                    <a:pt x="299" y="397"/>
                  </a:cubicBezTo>
                  <a:cubicBezTo>
                    <a:pt x="292" y="420"/>
                    <a:pt x="269" y="430"/>
                    <a:pt x="261" y="430"/>
                  </a:cubicBezTo>
                  <a:cubicBezTo>
                    <a:pt x="258" y="430"/>
                    <a:pt x="254" y="430"/>
                    <a:pt x="254" y="427"/>
                  </a:cubicBezTo>
                  <a:cubicBezTo>
                    <a:pt x="242" y="356"/>
                    <a:pt x="175" y="367"/>
                    <a:pt x="138" y="333"/>
                  </a:cubicBezTo>
                  <a:cubicBezTo>
                    <a:pt x="85" y="285"/>
                    <a:pt x="142" y="240"/>
                    <a:pt x="130" y="195"/>
                  </a:cubicBezTo>
                  <a:cubicBezTo>
                    <a:pt x="127" y="191"/>
                    <a:pt x="123" y="191"/>
                    <a:pt x="123" y="191"/>
                  </a:cubicBezTo>
                  <a:cubicBezTo>
                    <a:pt x="104" y="191"/>
                    <a:pt x="101" y="206"/>
                    <a:pt x="90" y="218"/>
                  </a:cubicBezTo>
                  <a:cubicBezTo>
                    <a:pt x="45" y="263"/>
                    <a:pt x="0" y="296"/>
                    <a:pt x="97" y="330"/>
                  </a:cubicBezTo>
                  <a:cubicBezTo>
                    <a:pt x="127" y="341"/>
                    <a:pt x="153" y="375"/>
                    <a:pt x="168" y="404"/>
                  </a:cubicBezTo>
                  <a:cubicBezTo>
                    <a:pt x="194" y="464"/>
                    <a:pt x="206" y="490"/>
                    <a:pt x="228" y="490"/>
                  </a:cubicBezTo>
                  <a:cubicBezTo>
                    <a:pt x="247" y="490"/>
                    <a:pt x="269" y="479"/>
                    <a:pt x="306" y="464"/>
                  </a:cubicBezTo>
                  <a:cubicBezTo>
                    <a:pt x="332" y="453"/>
                    <a:pt x="396" y="456"/>
                    <a:pt x="373" y="404"/>
                  </a:cubicBezTo>
                  <a:cubicBezTo>
                    <a:pt x="344" y="341"/>
                    <a:pt x="385" y="303"/>
                    <a:pt x="407" y="258"/>
                  </a:cubicBezTo>
                  <a:cubicBezTo>
                    <a:pt x="426" y="221"/>
                    <a:pt x="449" y="184"/>
                    <a:pt x="452" y="139"/>
                  </a:cubicBezTo>
                  <a:cubicBezTo>
                    <a:pt x="452" y="109"/>
                    <a:pt x="449" y="79"/>
                    <a:pt x="418" y="79"/>
                  </a:cubicBezTo>
                  <a:cubicBezTo>
                    <a:pt x="411" y="79"/>
                    <a:pt x="404" y="83"/>
                    <a:pt x="392" y="83"/>
                  </a:cubicBezTo>
                  <a:cubicBezTo>
                    <a:pt x="381" y="87"/>
                    <a:pt x="370" y="90"/>
                    <a:pt x="359" y="90"/>
                  </a:cubicBezTo>
                  <a:cubicBezTo>
                    <a:pt x="314" y="90"/>
                    <a:pt x="276" y="68"/>
                    <a:pt x="247" y="34"/>
                  </a:cubicBezTo>
                  <a:cubicBezTo>
                    <a:pt x="216" y="1"/>
                    <a:pt x="183" y="8"/>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11"/>
            <p:cNvSpPr/>
            <p:nvPr/>
          </p:nvSpPr>
          <p:spPr>
            <a:xfrm>
              <a:off x="-2603421" y="-2595213"/>
              <a:ext cx="23779" cy="30608"/>
            </a:xfrm>
            <a:custGeom>
              <a:avLst/>
              <a:gdLst/>
              <a:ahLst/>
              <a:cxnLst/>
              <a:rect l="l" t="t" r="r" b="b"/>
              <a:pathLst>
                <a:path w="498" h="641" extrusionOk="0">
                  <a:moveTo>
                    <a:pt x="318" y="1"/>
                  </a:moveTo>
                  <a:cubicBezTo>
                    <a:pt x="284" y="1"/>
                    <a:pt x="269" y="30"/>
                    <a:pt x="247" y="49"/>
                  </a:cubicBezTo>
                  <a:cubicBezTo>
                    <a:pt x="194" y="102"/>
                    <a:pt x="168" y="125"/>
                    <a:pt x="142" y="125"/>
                  </a:cubicBezTo>
                  <a:cubicBezTo>
                    <a:pt x="116" y="125"/>
                    <a:pt x="86" y="106"/>
                    <a:pt x="34" y="68"/>
                  </a:cubicBezTo>
                  <a:lnTo>
                    <a:pt x="0" y="68"/>
                  </a:lnTo>
                  <a:cubicBezTo>
                    <a:pt x="45" y="142"/>
                    <a:pt x="157" y="180"/>
                    <a:pt x="135" y="296"/>
                  </a:cubicBezTo>
                  <a:cubicBezTo>
                    <a:pt x="175" y="360"/>
                    <a:pt x="206" y="427"/>
                    <a:pt x="269" y="472"/>
                  </a:cubicBezTo>
                  <a:cubicBezTo>
                    <a:pt x="329" y="517"/>
                    <a:pt x="295" y="577"/>
                    <a:pt x="261" y="625"/>
                  </a:cubicBezTo>
                  <a:cubicBezTo>
                    <a:pt x="269" y="629"/>
                    <a:pt x="273" y="636"/>
                    <a:pt x="277" y="640"/>
                  </a:cubicBezTo>
                  <a:cubicBezTo>
                    <a:pt x="344" y="596"/>
                    <a:pt x="351" y="543"/>
                    <a:pt x="310" y="472"/>
                  </a:cubicBezTo>
                  <a:cubicBezTo>
                    <a:pt x="258" y="389"/>
                    <a:pt x="287" y="322"/>
                    <a:pt x="359" y="259"/>
                  </a:cubicBezTo>
                  <a:cubicBezTo>
                    <a:pt x="411" y="214"/>
                    <a:pt x="497" y="184"/>
                    <a:pt x="475" y="83"/>
                  </a:cubicBezTo>
                  <a:lnTo>
                    <a:pt x="475" y="83"/>
                  </a:lnTo>
                  <a:cubicBezTo>
                    <a:pt x="467" y="106"/>
                    <a:pt x="456" y="125"/>
                    <a:pt x="444" y="142"/>
                  </a:cubicBezTo>
                  <a:cubicBezTo>
                    <a:pt x="418" y="180"/>
                    <a:pt x="389" y="199"/>
                    <a:pt x="359" y="199"/>
                  </a:cubicBezTo>
                  <a:cubicBezTo>
                    <a:pt x="340" y="199"/>
                    <a:pt x="321" y="192"/>
                    <a:pt x="299" y="180"/>
                  </a:cubicBezTo>
                  <a:cubicBezTo>
                    <a:pt x="239" y="139"/>
                    <a:pt x="258" y="90"/>
                    <a:pt x="292" y="42"/>
                  </a:cubicBezTo>
                  <a:cubicBezTo>
                    <a:pt x="299" y="27"/>
                    <a:pt x="318" y="16"/>
                    <a:pt x="329" y="4"/>
                  </a:cubicBezTo>
                  <a:cubicBezTo>
                    <a:pt x="325" y="1"/>
                    <a:pt x="321" y="1"/>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11"/>
            <p:cNvSpPr/>
            <p:nvPr/>
          </p:nvSpPr>
          <p:spPr>
            <a:xfrm>
              <a:off x="-2420300" y="-2982322"/>
              <a:ext cx="40015" cy="16426"/>
            </a:xfrm>
            <a:custGeom>
              <a:avLst/>
              <a:gdLst/>
              <a:ahLst/>
              <a:cxnLst/>
              <a:rect l="l" t="t" r="r" b="b"/>
              <a:pathLst>
                <a:path w="838" h="344" extrusionOk="0">
                  <a:moveTo>
                    <a:pt x="752" y="0"/>
                  </a:moveTo>
                  <a:cubicBezTo>
                    <a:pt x="736" y="0"/>
                    <a:pt x="714" y="7"/>
                    <a:pt x="696" y="14"/>
                  </a:cubicBezTo>
                  <a:cubicBezTo>
                    <a:pt x="639" y="40"/>
                    <a:pt x="584" y="59"/>
                    <a:pt x="524" y="59"/>
                  </a:cubicBezTo>
                  <a:cubicBezTo>
                    <a:pt x="505" y="59"/>
                    <a:pt x="490" y="56"/>
                    <a:pt x="472" y="56"/>
                  </a:cubicBezTo>
                  <a:cubicBezTo>
                    <a:pt x="453" y="52"/>
                    <a:pt x="434" y="49"/>
                    <a:pt x="415" y="49"/>
                  </a:cubicBezTo>
                  <a:cubicBezTo>
                    <a:pt x="359" y="49"/>
                    <a:pt x="307" y="71"/>
                    <a:pt x="255" y="123"/>
                  </a:cubicBezTo>
                  <a:cubicBezTo>
                    <a:pt x="206" y="171"/>
                    <a:pt x="158" y="242"/>
                    <a:pt x="82" y="250"/>
                  </a:cubicBezTo>
                  <a:cubicBezTo>
                    <a:pt x="1" y="261"/>
                    <a:pt x="53" y="299"/>
                    <a:pt x="56" y="328"/>
                  </a:cubicBezTo>
                  <a:cubicBezTo>
                    <a:pt x="68" y="318"/>
                    <a:pt x="79" y="295"/>
                    <a:pt x="90" y="295"/>
                  </a:cubicBezTo>
                  <a:lnTo>
                    <a:pt x="98" y="295"/>
                  </a:lnTo>
                  <a:lnTo>
                    <a:pt x="98" y="299"/>
                  </a:lnTo>
                  <a:cubicBezTo>
                    <a:pt x="116" y="314"/>
                    <a:pt x="127" y="325"/>
                    <a:pt x="135" y="325"/>
                  </a:cubicBezTo>
                  <a:cubicBezTo>
                    <a:pt x="146" y="325"/>
                    <a:pt x="153" y="310"/>
                    <a:pt x="165" y="276"/>
                  </a:cubicBezTo>
                  <a:cubicBezTo>
                    <a:pt x="180" y="220"/>
                    <a:pt x="217" y="171"/>
                    <a:pt x="284" y="161"/>
                  </a:cubicBezTo>
                  <a:cubicBezTo>
                    <a:pt x="333" y="123"/>
                    <a:pt x="389" y="104"/>
                    <a:pt x="449" y="104"/>
                  </a:cubicBezTo>
                  <a:cubicBezTo>
                    <a:pt x="501" y="104"/>
                    <a:pt x="553" y="119"/>
                    <a:pt x="595" y="149"/>
                  </a:cubicBezTo>
                  <a:lnTo>
                    <a:pt x="606" y="149"/>
                  </a:lnTo>
                  <a:cubicBezTo>
                    <a:pt x="624" y="149"/>
                    <a:pt x="636" y="135"/>
                    <a:pt x="651" y="119"/>
                  </a:cubicBezTo>
                  <a:cubicBezTo>
                    <a:pt x="658" y="116"/>
                    <a:pt x="665" y="112"/>
                    <a:pt x="677" y="112"/>
                  </a:cubicBezTo>
                  <a:cubicBezTo>
                    <a:pt x="707" y="112"/>
                    <a:pt x="752" y="135"/>
                    <a:pt x="741" y="153"/>
                  </a:cubicBezTo>
                  <a:cubicBezTo>
                    <a:pt x="700" y="224"/>
                    <a:pt x="778" y="280"/>
                    <a:pt x="763" y="344"/>
                  </a:cubicBezTo>
                  <a:cubicBezTo>
                    <a:pt x="781" y="314"/>
                    <a:pt x="838" y="295"/>
                    <a:pt x="819" y="258"/>
                  </a:cubicBezTo>
                  <a:cubicBezTo>
                    <a:pt x="796" y="202"/>
                    <a:pt x="812" y="153"/>
                    <a:pt x="815" y="101"/>
                  </a:cubicBezTo>
                  <a:cubicBezTo>
                    <a:pt x="822" y="37"/>
                    <a:pt x="796" y="0"/>
                    <a:pt x="7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11"/>
            <p:cNvSpPr/>
            <p:nvPr/>
          </p:nvSpPr>
          <p:spPr>
            <a:xfrm>
              <a:off x="-2306082" y="-2876890"/>
              <a:ext cx="17190" cy="15614"/>
            </a:xfrm>
            <a:custGeom>
              <a:avLst/>
              <a:gdLst/>
              <a:ahLst/>
              <a:cxnLst/>
              <a:rect l="l" t="t" r="r" b="b"/>
              <a:pathLst>
                <a:path w="360" h="327" extrusionOk="0">
                  <a:moveTo>
                    <a:pt x="176" y="143"/>
                  </a:moveTo>
                  <a:cubicBezTo>
                    <a:pt x="199" y="143"/>
                    <a:pt x="210" y="151"/>
                    <a:pt x="244" y="173"/>
                  </a:cubicBezTo>
                  <a:cubicBezTo>
                    <a:pt x="202" y="188"/>
                    <a:pt x="180" y="199"/>
                    <a:pt x="165" y="199"/>
                  </a:cubicBezTo>
                  <a:cubicBezTo>
                    <a:pt x="147" y="199"/>
                    <a:pt x="135" y="184"/>
                    <a:pt x="116" y="151"/>
                  </a:cubicBezTo>
                  <a:cubicBezTo>
                    <a:pt x="147" y="147"/>
                    <a:pt x="165" y="143"/>
                    <a:pt x="176" y="143"/>
                  </a:cubicBezTo>
                  <a:close/>
                  <a:moveTo>
                    <a:pt x="247" y="1"/>
                  </a:moveTo>
                  <a:cubicBezTo>
                    <a:pt x="210" y="5"/>
                    <a:pt x="169" y="13"/>
                    <a:pt x="131" y="16"/>
                  </a:cubicBezTo>
                  <a:cubicBezTo>
                    <a:pt x="116" y="23"/>
                    <a:pt x="102" y="27"/>
                    <a:pt x="87" y="35"/>
                  </a:cubicBezTo>
                  <a:cubicBezTo>
                    <a:pt x="90" y="75"/>
                    <a:pt x="57" y="91"/>
                    <a:pt x="31" y="113"/>
                  </a:cubicBezTo>
                  <a:cubicBezTo>
                    <a:pt x="0" y="139"/>
                    <a:pt x="16" y="177"/>
                    <a:pt x="4" y="210"/>
                  </a:cubicBezTo>
                  <a:cubicBezTo>
                    <a:pt x="42" y="222"/>
                    <a:pt x="45" y="263"/>
                    <a:pt x="71" y="285"/>
                  </a:cubicBezTo>
                  <a:cubicBezTo>
                    <a:pt x="98" y="311"/>
                    <a:pt x="131" y="327"/>
                    <a:pt x="165" y="327"/>
                  </a:cubicBezTo>
                  <a:cubicBezTo>
                    <a:pt x="195" y="327"/>
                    <a:pt x="225" y="315"/>
                    <a:pt x="251" y="292"/>
                  </a:cubicBezTo>
                  <a:cubicBezTo>
                    <a:pt x="285" y="263"/>
                    <a:pt x="314" y="222"/>
                    <a:pt x="359" y="214"/>
                  </a:cubicBezTo>
                  <a:cubicBezTo>
                    <a:pt x="359" y="180"/>
                    <a:pt x="322" y="188"/>
                    <a:pt x="314" y="165"/>
                  </a:cubicBezTo>
                  <a:cubicBezTo>
                    <a:pt x="307" y="102"/>
                    <a:pt x="300" y="42"/>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11"/>
            <p:cNvSpPr/>
            <p:nvPr/>
          </p:nvSpPr>
          <p:spPr>
            <a:xfrm>
              <a:off x="-2634316" y="-2593589"/>
              <a:ext cx="29462" cy="36624"/>
            </a:xfrm>
            <a:custGeom>
              <a:avLst/>
              <a:gdLst/>
              <a:ahLst/>
              <a:cxnLst/>
              <a:rect l="l" t="t" r="r" b="b"/>
              <a:pathLst>
                <a:path w="617" h="767" extrusionOk="0">
                  <a:moveTo>
                    <a:pt x="456" y="1"/>
                  </a:moveTo>
                  <a:cubicBezTo>
                    <a:pt x="408" y="1"/>
                    <a:pt x="363" y="4"/>
                    <a:pt x="314" y="8"/>
                  </a:cubicBezTo>
                  <a:cubicBezTo>
                    <a:pt x="288" y="8"/>
                    <a:pt x="262" y="15"/>
                    <a:pt x="251" y="46"/>
                  </a:cubicBezTo>
                  <a:cubicBezTo>
                    <a:pt x="236" y="98"/>
                    <a:pt x="191" y="124"/>
                    <a:pt x="157" y="161"/>
                  </a:cubicBezTo>
                  <a:cubicBezTo>
                    <a:pt x="120" y="198"/>
                    <a:pt x="90" y="243"/>
                    <a:pt x="101" y="292"/>
                  </a:cubicBezTo>
                  <a:cubicBezTo>
                    <a:pt x="113" y="367"/>
                    <a:pt x="68" y="434"/>
                    <a:pt x="94" y="505"/>
                  </a:cubicBezTo>
                  <a:cubicBezTo>
                    <a:pt x="105" y="527"/>
                    <a:pt x="90" y="546"/>
                    <a:pt x="68" y="565"/>
                  </a:cubicBezTo>
                  <a:cubicBezTo>
                    <a:pt x="0" y="629"/>
                    <a:pt x="4" y="647"/>
                    <a:pt x="79" y="710"/>
                  </a:cubicBezTo>
                  <a:cubicBezTo>
                    <a:pt x="101" y="729"/>
                    <a:pt x="116" y="748"/>
                    <a:pt x="135" y="767"/>
                  </a:cubicBezTo>
                  <a:cubicBezTo>
                    <a:pt x="116" y="696"/>
                    <a:pt x="149" y="647"/>
                    <a:pt x="202" y="606"/>
                  </a:cubicBezTo>
                  <a:cubicBezTo>
                    <a:pt x="206" y="550"/>
                    <a:pt x="135" y="517"/>
                    <a:pt x="154" y="457"/>
                  </a:cubicBezTo>
                  <a:cubicBezTo>
                    <a:pt x="146" y="405"/>
                    <a:pt x="131" y="355"/>
                    <a:pt x="168" y="307"/>
                  </a:cubicBezTo>
                  <a:cubicBezTo>
                    <a:pt x="157" y="258"/>
                    <a:pt x="176" y="217"/>
                    <a:pt x="206" y="180"/>
                  </a:cubicBezTo>
                  <a:cubicBezTo>
                    <a:pt x="273" y="82"/>
                    <a:pt x="367" y="34"/>
                    <a:pt x="475" y="34"/>
                  </a:cubicBezTo>
                  <a:cubicBezTo>
                    <a:pt x="494" y="34"/>
                    <a:pt x="516" y="34"/>
                    <a:pt x="535" y="38"/>
                  </a:cubicBezTo>
                  <a:lnTo>
                    <a:pt x="553" y="38"/>
                  </a:lnTo>
                  <a:cubicBezTo>
                    <a:pt x="572" y="38"/>
                    <a:pt x="594" y="34"/>
                    <a:pt x="617" y="34"/>
                  </a:cubicBezTo>
                  <a:cubicBezTo>
                    <a:pt x="565" y="8"/>
                    <a:pt x="508" y="1"/>
                    <a:pt x="4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11"/>
            <p:cNvSpPr/>
            <p:nvPr/>
          </p:nvSpPr>
          <p:spPr>
            <a:xfrm>
              <a:off x="-2140437" y="-2538438"/>
              <a:ext cx="21297" cy="16665"/>
            </a:xfrm>
            <a:custGeom>
              <a:avLst/>
              <a:gdLst/>
              <a:ahLst/>
              <a:cxnLst/>
              <a:rect l="l" t="t" r="r" b="b"/>
              <a:pathLst>
                <a:path w="446" h="349" extrusionOk="0">
                  <a:moveTo>
                    <a:pt x="146" y="0"/>
                  </a:moveTo>
                  <a:cubicBezTo>
                    <a:pt x="61" y="8"/>
                    <a:pt x="16" y="57"/>
                    <a:pt x="16" y="147"/>
                  </a:cubicBezTo>
                  <a:cubicBezTo>
                    <a:pt x="16" y="169"/>
                    <a:pt x="4" y="192"/>
                    <a:pt x="1" y="214"/>
                  </a:cubicBezTo>
                  <a:cubicBezTo>
                    <a:pt x="16" y="232"/>
                    <a:pt x="42" y="244"/>
                    <a:pt x="34" y="277"/>
                  </a:cubicBezTo>
                  <a:cubicBezTo>
                    <a:pt x="72" y="333"/>
                    <a:pt x="146" y="314"/>
                    <a:pt x="195" y="344"/>
                  </a:cubicBezTo>
                  <a:cubicBezTo>
                    <a:pt x="206" y="344"/>
                    <a:pt x="218" y="349"/>
                    <a:pt x="229" y="349"/>
                  </a:cubicBezTo>
                  <a:cubicBezTo>
                    <a:pt x="281" y="349"/>
                    <a:pt x="325" y="326"/>
                    <a:pt x="360" y="277"/>
                  </a:cubicBezTo>
                  <a:cubicBezTo>
                    <a:pt x="352" y="251"/>
                    <a:pt x="367" y="240"/>
                    <a:pt x="389" y="225"/>
                  </a:cubicBezTo>
                  <a:lnTo>
                    <a:pt x="420" y="225"/>
                  </a:lnTo>
                  <a:cubicBezTo>
                    <a:pt x="430" y="225"/>
                    <a:pt x="446" y="221"/>
                    <a:pt x="438" y="192"/>
                  </a:cubicBezTo>
                  <a:cubicBezTo>
                    <a:pt x="434" y="157"/>
                    <a:pt x="408" y="154"/>
                    <a:pt x="382" y="154"/>
                  </a:cubicBezTo>
                  <a:cubicBezTo>
                    <a:pt x="375" y="154"/>
                    <a:pt x="367" y="150"/>
                    <a:pt x="360" y="147"/>
                  </a:cubicBezTo>
                  <a:lnTo>
                    <a:pt x="360" y="147"/>
                  </a:lnTo>
                  <a:cubicBezTo>
                    <a:pt x="367" y="195"/>
                    <a:pt x="344" y="206"/>
                    <a:pt x="318" y="206"/>
                  </a:cubicBezTo>
                  <a:cubicBezTo>
                    <a:pt x="308" y="206"/>
                    <a:pt x="296" y="206"/>
                    <a:pt x="285" y="202"/>
                  </a:cubicBezTo>
                  <a:cubicBezTo>
                    <a:pt x="263" y="199"/>
                    <a:pt x="247" y="192"/>
                    <a:pt x="229" y="192"/>
                  </a:cubicBezTo>
                  <a:cubicBezTo>
                    <a:pt x="210" y="192"/>
                    <a:pt x="191" y="202"/>
                    <a:pt x="173" y="228"/>
                  </a:cubicBezTo>
                  <a:cubicBezTo>
                    <a:pt x="165" y="244"/>
                    <a:pt x="158" y="247"/>
                    <a:pt x="146" y="247"/>
                  </a:cubicBezTo>
                  <a:cubicBezTo>
                    <a:pt x="124" y="247"/>
                    <a:pt x="101" y="228"/>
                    <a:pt x="75" y="218"/>
                  </a:cubicBezTo>
                  <a:cubicBezTo>
                    <a:pt x="146" y="214"/>
                    <a:pt x="161" y="173"/>
                    <a:pt x="173" y="113"/>
                  </a:cubicBezTo>
                  <a:cubicBezTo>
                    <a:pt x="180" y="68"/>
                    <a:pt x="168" y="68"/>
                    <a:pt x="135" y="52"/>
                  </a:cubicBezTo>
                  <a:cubicBezTo>
                    <a:pt x="87" y="30"/>
                    <a:pt x="142" y="16"/>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11"/>
            <p:cNvSpPr/>
            <p:nvPr/>
          </p:nvSpPr>
          <p:spPr>
            <a:xfrm>
              <a:off x="-2209866" y="-2833676"/>
              <a:ext cx="20724" cy="23827"/>
            </a:xfrm>
            <a:custGeom>
              <a:avLst/>
              <a:gdLst/>
              <a:ahLst/>
              <a:cxnLst/>
              <a:rect l="l" t="t" r="r" b="b"/>
              <a:pathLst>
                <a:path w="434" h="499" extrusionOk="0">
                  <a:moveTo>
                    <a:pt x="247" y="0"/>
                  </a:moveTo>
                  <a:lnTo>
                    <a:pt x="247" y="5"/>
                  </a:lnTo>
                  <a:cubicBezTo>
                    <a:pt x="270" y="27"/>
                    <a:pt x="285" y="60"/>
                    <a:pt x="270" y="86"/>
                  </a:cubicBezTo>
                  <a:cubicBezTo>
                    <a:pt x="209" y="184"/>
                    <a:pt x="270" y="247"/>
                    <a:pt x="330" y="307"/>
                  </a:cubicBezTo>
                  <a:cubicBezTo>
                    <a:pt x="318" y="319"/>
                    <a:pt x="307" y="322"/>
                    <a:pt x="296" y="322"/>
                  </a:cubicBezTo>
                  <a:cubicBezTo>
                    <a:pt x="285" y="322"/>
                    <a:pt x="273" y="322"/>
                    <a:pt x="262" y="319"/>
                  </a:cubicBezTo>
                  <a:cubicBezTo>
                    <a:pt x="254" y="314"/>
                    <a:pt x="244" y="311"/>
                    <a:pt x="232" y="311"/>
                  </a:cubicBezTo>
                  <a:cubicBezTo>
                    <a:pt x="228" y="311"/>
                    <a:pt x="221" y="314"/>
                    <a:pt x="218" y="314"/>
                  </a:cubicBezTo>
                  <a:cubicBezTo>
                    <a:pt x="209" y="386"/>
                    <a:pt x="209" y="404"/>
                    <a:pt x="157" y="404"/>
                  </a:cubicBezTo>
                  <a:cubicBezTo>
                    <a:pt x="142" y="404"/>
                    <a:pt x="120" y="400"/>
                    <a:pt x="90" y="397"/>
                  </a:cubicBezTo>
                  <a:cubicBezTo>
                    <a:pt x="139" y="359"/>
                    <a:pt x="187" y="319"/>
                    <a:pt x="116" y="269"/>
                  </a:cubicBezTo>
                  <a:cubicBezTo>
                    <a:pt x="109" y="262"/>
                    <a:pt x="105" y="259"/>
                    <a:pt x="97" y="251"/>
                  </a:cubicBezTo>
                  <a:cubicBezTo>
                    <a:pt x="64" y="296"/>
                    <a:pt x="75" y="367"/>
                    <a:pt x="16" y="400"/>
                  </a:cubicBezTo>
                  <a:cubicBezTo>
                    <a:pt x="12" y="404"/>
                    <a:pt x="4" y="412"/>
                    <a:pt x="0" y="416"/>
                  </a:cubicBezTo>
                  <a:cubicBezTo>
                    <a:pt x="42" y="483"/>
                    <a:pt x="120" y="468"/>
                    <a:pt x="183" y="494"/>
                  </a:cubicBezTo>
                  <a:cubicBezTo>
                    <a:pt x="183" y="498"/>
                    <a:pt x="187" y="498"/>
                    <a:pt x="192" y="498"/>
                  </a:cubicBezTo>
                  <a:cubicBezTo>
                    <a:pt x="202" y="498"/>
                    <a:pt x="206" y="487"/>
                    <a:pt x="214" y="476"/>
                  </a:cubicBezTo>
                  <a:cubicBezTo>
                    <a:pt x="262" y="423"/>
                    <a:pt x="311" y="371"/>
                    <a:pt x="363" y="319"/>
                  </a:cubicBezTo>
                  <a:cubicBezTo>
                    <a:pt x="389" y="243"/>
                    <a:pt x="434" y="165"/>
                    <a:pt x="363" y="86"/>
                  </a:cubicBezTo>
                  <a:cubicBezTo>
                    <a:pt x="337" y="50"/>
                    <a:pt x="314"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11"/>
            <p:cNvSpPr/>
            <p:nvPr/>
          </p:nvSpPr>
          <p:spPr>
            <a:xfrm>
              <a:off x="-2333395" y="-2920438"/>
              <a:ext cx="33759" cy="32756"/>
            </a:xfrm>
            <a:custGeom>
              <a:avLst/>
              <a:gdLst/>
              <a:ahLst/>
              <a:cxnLst/>
              <a:rect l="l" t="t" r="r" b="b"/>
              <a:pathLst>
                <a:path w="707" h="686" extrusionOk="0">
                  <a:moveTo>
                    <a:pt x="476" y="239"/>
                  </a:moveTo>
                  <a:cubicBezTo>
                    <a:pt x="476" y="240"/>
                    <a:pt x="476" y="240"/>
                    <a:pt x="476" y="240"/>
                  </a:cubicBezTo>
                  <a:lnTo>
                    <a:pt x="479" y="240"/>
                  </a:lnTo>
                  <a:cubicBezTo>
                    <a:pt x="478" y="240"/>
                    <a:pt x="477" y="240"/>
                    <a:pt x="476" y="239"/>
                  </a:cubicBezTo>
                  <a:close/>
                  <a:moveTo>
                    <a:pt x="83" y="1"/>
                  </a:moveTo>
                  <a:cubicBezTo>
                    <a:pt x="65" y="1"/>
                    <a:pt x="46" y="19"/>
                    <a:pt x="1" y="61"/>
                  </a:cubicBezTo>
                  <a:cubicBezTo>
                    <a:pt x="113" y="83"/>
                    <a:pt x="214" y="121"/>
                    <a:pt x="232" y="255"/>
                  </a:cubicBezTo>
                  <a:cubicBezTo>
                    <a:pt x="270" y="285"/>
                    <a:pt x="300" y="315"/>
                    <a:pt x="277" y="371"/>
                  </a:cubicBezTo>
                  <a:cubicBezTo>
                    <a:pt x="270" y="412"/>
                    <a:pt x="284" y="461"/>
                    <a:pt x="244" y="494"/>
                  </a:cubicBezTo>
                  <a:cubicBezTo>
                    <a:pt x="255" y="498"/>
                    <a:pt x="266" y="506"/>
                    <a:pt x="274" y="506"/>
                  </a:cubicBezTo>
                  <a:cubicBezTo>
                    <a:pt x="307" y="476"/>
                    <a:pt x="334" y="461"/>
                    <a:pt x="360" y="461"/>
                  </a:cubicBezTo>
                  <a:cubicBezTo>
                    <a:pt x="408" y="461"/>
                    <a:pt x="450" y="506"/>
                    <a:pt x="491" y="547"/>
                  </a:cubicBezTo>
                  <a:cubicBezTo>
                    <a:pt x="524" y="580"/>
                    <a:pt x="554" y="614"/>
                    <a:pt x="588" y="644"/>
                  </a:cubicBezTo>
                  <a:cubicBezTo>
                    <a:pt x="610" y="663"/>
                    <a:pt x="633" y="685"/>
                    <a:pt x="662" y="685"/>
                  </a:cubicBezTo>
                  <a:cubicBezTo>
                    <a:pt x="674" y="685"/>
                    <a:pt x="688" y="678"/>
                    <a:pt x="707" y="663"/>
                  </a:cubicBezTo>
                  <a:cubicBezTo>
                    <a:pt x="674" y="655"/>
                    <a:pt x="648" y="644"/>
                    <a:pt x="625" y="618"/>
                  </a:cubicBezTo>
                  <a:lnTo>
                    <a:pt x="617" y="618"/>
                  </a:lnTo>
                  <a:cubicBezTo>
                    <a:pt x="562" y="599"/>
                    <a:pt x="520" y="566"/>
                    <a:pt x="509" y="502"/>
                  </a:cubicBezTo>
                  <a:lnTo>
                    <a:pt x="509" y="472"/>
                  </a:lnTo>
                  <a:cubicBezTo>
                    <a:pt x="464" y="457"/>
                    <a:pt x="446" y="404"/>
                    <a:pt x="386" y="404"/>
                  </a:cubicBezTo>
                  <a:lnTo>
                    <a:pt x="367" y="404"/>
                  </a:lnTo>
                  <a:cubicBezTo>
                    <a:pt x="329" y="404"/>
                    <a:pt x="319" y="326"/>
                    <a:pt x="348" y="285"/>
                  </a:cubicBezTo>
                  <a:cubicBezTo>
                    <a:pt x="374" y="247"/>
                    <a:pt x="405" y="236"/>
                    <a:pt x="441" y="236"/>
                  </a:cubicBezTo>
                  <a:cubicBezTo>
                    <a:pt x="452" y="236"/>
                    <a:pt x="462" y="236"/>
                    <a:pt x="476" y="239"/>
                  </a:cubicBezTo>
                  <a:lnTo>
                    <a:pt x="476" y="239"/>
                  </a:lnTo>
                  <a:cubicBezTo>
                    <a:pt x="483" y="188"/>
                    <a:pt x="505" y="143"/>
                    <a:pt x="543" y="109"/>
                  </a:cubicBezTo>
                  <a:lnTo>
                    <a:pt x="543" y="105"/>
                  </a:lnTo>
                  <a:cubicBezTo>
                    <a:pt x="446" y="117"/>
                    <a:pt x="367" y="158"/>
                    <a:pt x="303" y="255"/>
                  </a:cubicBezTo>
                  <a:cubicBezTo>
                    <a:pt x="270" y="173"/>
                    <a:pt x="195" y="135"/>
                    <a:pt x="150" y="68"/>
                  </a:cubicBezTo>
                  <a:cubicBezTo>
                    <a:pt x="120" y="23"/>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11"/>
            <p:cNvSpPr/>
            <p:nvPr/>
          </p:nvSpPr>
          <p:spPr>
            <a:xfrm>
              <a:off x="-2571524" y="-2530941"/>
              <a:ext cx="15758" cy="13227"/>
            </a:xfrm>
            <a:custGeom>
              <a:avLst/>
              <a:gdLst/>
              <a:ahLst/>
              <a:cxnLst/>
              <a:rect l="l" t="t" r="r" b="b"/>
              <a:pathLst>
                <a:path w="330" h="277" extrusionOk="0">
                  <a:moveTo>
                    <a:pt x="199" y="0"/>
                  </a:moveTo>
                  <a:cubicBezTo>
                    <a:pt x="132" y="19"/>
                    <a:pt x="61" y="23"/>
                    <a:pt x="1" y="57"/>
                  </a:cubicBezTo>
                  <a:cubicBezTo>
                    <a:pt x="50" y="176"/>
                    <a:pt x="102" y="277"/>
                    <a:pt x="203" y="277"/>
                  </a:cubicBezTo>
                  <a:cubicBezTo>
                    <a:pt x="237" y="277"/>
                    <a:pt x="281" y="266"/>
                    <a:pt x="330" y="240"/>
                  </a:cubicBezTo>
                  <a:cubicBezTo>
                    <a:pt x="330" y="199"/>
                    <a:pt x="308" y="161"/>
                    <a:pt x="315" y="116"/>
                  </a:cubicBezTo>
                  <a:cubicBezTo>
                    <a:pt x="326" y="61"/>
                    <a:pt x="270" y="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11"/>
            <p:cNvSpPr/>
            <p:nvPr/>
          </p:nvSpPr>
          <p:spPr>
            <a:xfrm>
              <a:off x="-2198072" y="-2894510"/>
              <a:ext cx="15041" cy="14325"/>
            </a:xfrm>
            <a:custGeom>
              <a:avLst/>
              <a:gdLst/>
              <a:ahLst/>
              <a:cxnLst/>
              <a:rect l="l" t="t" r="r" b="b"/>
              <a:pathLst>
                <a:path w="315" h="300" extrusionOk="0">
                  <a:moveTo>
                    <a:pt x="198" y="0"/>
                  </a:moveTo>
                  <a:cubicBezTo>
                    <a:pt x="154" y="0"/>
                    <a:pt x="97" y="7"/>
                    <a:pt x="83" y="23"/>
                  </a:cubicBezTo>
                  <a:cubicBezTo>
                    <a:pt x="4" y="97"/>
                    <a:pt x="0" y="190"/>
                    <a:pt x="67" y="261"/>
                  </a:cubicBezTo>
                  <a:cubicBezTo>
                    <a:pt x="93" y="287"/>
                    <a:pt x="124" y="299"/>
                    <a:pt x="150" y="299"/>
                  </a:cubicBezTo>
                  <a:cubicBezTo>
                    <a:pt x="180" y="299"/>
                    <a:pt x="206" y="287"/>
                    <a:pt x="228" y="265"/>
                  </a:cubicBezTo>
                  <a:cubicBezTo>
                    <a:pt x="295" y="209"/>
                    <a:pt x="314" y="68"/>
                    <a:pt x="266" y="11"/>
                  </a:cubicBezTo>
                  <a:cubicBezTo>
                    <a:pt x="259" y="4"/>
                    <a:pt x="228" y="0"/>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11"/>
            <p:cNvSpPr/>
            <p:nvPr/>
          </p:nvSpPr>
          <p:spPr>
            <a:xfrm>
              <a:off x="-1913195" y="-2715495"/>
              <a:ext cx="19482" cy="15949"/>
            </a:xfrm>
            <a:custGeom>
              <a:avLst/>
              <a:gdLst/>
              <a:ahLst/>
              <a:cxnLst/>
              <a:rect l="l" t="t" r="r" b="b"/>
              <a:pathLst>
                <a:path w="408" h="334" extrusionOk="0">
                  <a:moveTo>
                    <a:pt x="164" y="0"/>
                  </a:moveTo>
                  <a:cubicBezTo>
                    <a:pt x="116" y="0"/>
                    <a:pt x="67" y="19"/>
                    <a:pt x="26" y="37"/>
                  </a:cubicBezTo>
                  <a:cubicBezTo>
                    <a:pt x="4" y="49"/>
                    <a:pt x="12" y="127"/>
                    <a:pt x="7" y="176"/>
                  </a:cubicBezTo>
                  <a:cubicBezTo>
                    <a:pt x="4" y="210"/>
                    <a:pt x="0" y="244"/>
                    <a:pt x="26" y="273"/>
                  </a:cubicBezTo>
                  <a:cubicBezTo>
                    <a:pt x="67" y="318"/>
                    <a:pt x="109" y="333"/>
                    <a:pt x="154" y="333"/>
                  </a:cubicBezTo>
                  <a:cubicBezTo>
                    <a:pt x="195" y="333"/>
                    <a:pt x="240" y="318"/>
                    <a:pt x="285" y="303"/>
                  </a:cubicBezTo>
                  <a:cubicBezTo>
                    <a:pt x="340" y="284"/>
                    <a:pt x="333" y="213"/>
                    <a:pt x="393" y="191"/>
                  </a:cubicBezTo>
                  <a:cubicBezTo>
                    <a:pt x="407" y="187"/>
                    <a:pt x="400" y="142"/>
                    <a:pt x="393" y="116"/>
                  </a:cubicBezTo>
                  <a:lnTo>
                    <a:pt x="389" y="116"/>
                  </a:lnTo>
                  <a:cubicBezTo>
                    <a:pt x="374" y="123"/>
                    <a:pt x="352" y="127"/>
                    <a:pt x="352" y="149"/>
                  </a:cubicBezTo>
                  <a:cubicBezTo>
                    <a:pt x="348" y="210"/>
                    <a:pt x="307" y="232"/>
                    <a:pt x="262" y="232"/>
                  </a:cubicBezTo>
                  <a:lnTo>
                    <a:pt x="259" y="232"/>
                  </a:lnTo>
                  <a:cubicBezTo>
                    <a:pt x="209" y="232"/>
                    <a:pt x="169" y="199"/>
                    <a:pt x="138" y="157"/>
                  </a:cubicBezTo>
                  <a:cubicBezTo>
                    <a:pt x="124" y="135"/>
                    <a:pt x="131" y="113"/>
                    <a:pt x="150" y="94"/>
                  </a:cubicBezTo>
                  <a:cubicBezTo>
                    <a:pt x="176" y="64"/>
                    <a:pt x="206" y="42"/>
                    <a:pt x="243" y="34"/>
                  </a:cubicBezTo>
                  <a:cubicBezTo>
                    <a:pt x="250" y="30"/>
                    <a:pt x="254" y="23"/>
                    <a:pt x="262" y="19"/>
                  </a:cubicBezTo>
                  <a:cubicBezTo>
                    <a:pt x="247" y="15"/>
                    <a:pt x="232" y="11"/>
                    <a:pt x="217" y="8"/>
                  </a:cubicBezTo>
                  <a:cubicBezTo>
                    <a:pt x="198" y="0"/>
                    <a:pt x="180"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11"/>
            <p:cNvSpPr/>
            <p:nvPr/>
          </p:nvSpPr>
          <p:spPr>
            <a:xfrm>
              <a:off x="-2042789" y="-2904872"/>
              <a:ext cx="34667" cy="13800"/>
            </a:xfrm>
            <a:custGeom>
              <a:avLst/>
              <a:gdLst/>
              <a:ahLst/>
              <a:cxnLst/>
              <a:rect l="l" t="t" r="r" b="b"/>
              <a:pathLst>
                <a:path w="726" h="289" extrusionOk="0">
                  <a:moveTo>
                    <a:pt x="38" y="0"/>
                  </a:moveTo>
                  <a:cubicBezTo>
                    <a:pt x="0" y="56"/>
                    <a:pt x="79" y="90"/>
                    <a:pt x="64" y="150"/>
                  </a:cubicBezTo>
                  <a:cubicBezTo>
                    <a:pt x="45" y="240"/>
                    <a:pt x="94" y="288"/>
                    <a:pt x="183" y="288"/>
                  </a:cubicBezTo>
                  <a:lnTo>
                    <a:pt x="191" y="288"/>
                  </a:lnTo>
                  <a:cubicBezTo>
                    <a:pt x="340" y="285"/>
                    <a:pt x="487" y="243"/>
                    <a:pt x="635" y="243"/>
                  </a:cubicBezTo>
                  <a:cubicBezTo>
                    <a:pt x="658" y="243"/>
                    <a:pt x="680" y="243"/>
                    <a:pt x="707" y="247"/>
                  </a:cubicBezTo>
                  <a:cubicBezTo>
                    <a:pt x="711" y="247"/>
                    <a:pt x="718" y="240"/>
                    <a:pt x="722" y="232"/>
                  </a:cubicBezTo>
                  <a:cubicBezTo>
                    <a:pt x="722" y="232"/>
                    <a:pt x="722" y="228"/>
                    <a:pt x="725" y="224"/>
                  </a:cubicBezTo>
                  <a:cubicBezTo>
                    <a:pt x="707" y="213"/>
                    <a:pt x="692" y="198"/>
                    <a:pt x="673" y="187"/>
                  </a:cubicBezTo>
                  <a:cubicBezTo>
                    <a:pt x="628" y="195"/>
                    <a:pt x="583" y="198"/>
                    <a:pt x="539" y="206"/>
                  </a:cubicBezTo>
                  <a:cubicBezTo>
                    <a:pt x="523" y="209"/>
                    <a:pt x="509" y="213"/>
                    <a:pt x="494" y="213"/>
                  </a:cubicBezTo>
                  <a:cubicBezTo>
                    <a:pt x="426" y="213"/>
                    <a:pt x="363" y="180"/>
                    <a:pt x="299" y="164"/>
                  </a:cubicBezTo>
                  <a:cubicBezTo>
                    <a:pt x="277" y="202"/>
                    <a:pt x="236" y="224"/>
                    <a:pt x="199" y="224"/>
                  </a:cubicBezTo>
                  <a:cubicBezTo>
                    <a:pt x="187" y="224"/>
                    <a:pt x="176" y="224"/>
                    <a:pt x="164" y="217"/>
                  </a:cubicBezTo>
                  <a:cubicBezTo>
                    <a:pt x="138" y="198"/>
                    <a:pt x="131" y="172"/>
                    <a:pt x="164" y="157"/>
                  </a:cubicBezTo>
                  <a:cubicBezTo>
                    <a:pt x="191" y="142"/>
                    <a:pt x="209" y="119"/>
                    <a:pt x="232" y="101"/>
                  </a:cubicBezTo>
                  <a:cubicBezTo>
                    <a:pt x="236" y="23"/>
                    <a:pt x="173" y="52"/>
                    <a:pt x="135" y="33"/>
                  </a:cubicBezTo>
                  <a:cubicBezTo>
                    <a:pt x="116" y="49"/>
                    <a:pt x="105" y="56"/>
                    <a:pt x="90" y="56"/>
                  </a:cubicBezTo>
                  <a:cubicBezTo>
                    <a:pt x="68" y="56"/>
                    <a:pt x="52" y="3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11"/>
            <p:cNvSpPr/>
            <p:nvPr/>
          </p:nvSpPr>
          <p:spPr>
            <a:xfrm>
              <a:off x="-2243816" y="-2861897"/>
              <a:ext cx="17763" cy="18431"/>
            </a:xfrm>
            <a:custGeom>
              <a:avLst/>
              <a:gdLst/>
              <a:ahLst/>
              <a:cxnLst/>
              <a:rect l="l" t="t" r="r" b="b"/>
              <a:pathLst>
                <a:path w="372" h="386" extrusionOk="0">
                  <a:moveTo>
                    <a:pt x="132" y="1"/>
                  </a:moveTo>
                  <a:cubicBezTo>
                    <a:pt x="95" y="1"/>
                    <a:pt x="57" y="16"/>
                    <a:pt x="23" y="49"/>
                  </a:cubicBezTo>
                  <a:cubicBezTo>
                    <a:pt x="50" y="61"/>
                    <a:pt x="73" y="65"/>
                    <a:pt x="99" y="65"/>
                  </a:cubicBezTo>
                  <a:lnTo>
                    <a:pt x="188" y="65"/>
                  </a:lnTo>
                  <a:cubicBezTo>
                    <a:pt x="196" y="120"/>
                    <a:pt x="144" y="147"/>
                    <a:pt x="140" y="196"/>
                  </a:cubicBezTo>
                  <a:cubicBezTo>
                    <a:pt x="135" y="214"/>
                    <a:pt x="132" y="218"/>
                    <a:pt x="125" y="218"/>
                  </a:cubicBezTo>
                  <a:cubicBezTo>
                    <a:pt x="113" y="218"/>
                    <a:pt x="99" y="206"/>
                    <a:pt x="91" y="206"/>
                  </a:cubicBezTo>
                  <a:lnTo>
                    <a:pt x="57" y="206"/>
                  </a:lnTo>
                  <a:cubicBezTo>
                    <a:pt x="1" y="206"/>
                    <a:pt x="1" y="222"/>
                    <a:pt x="31" y="300"/>
                  </a:cubicBezTo>
                  <a:cubicBezTo>
                    <a:pt x="35" y="308"/>
                    <a:pt x="35" y="319"/>
                    <a:pt x="39" y="330"/>
                  </a:cubicBezTo>
                  <a:cubicBezTo>
                    <a:pt x="87" y="322"/>
                    <a:pt x="128" y="282"/>
                    <a:pt x="177" y="282"/>
                  </a:cubicBezTo>
                  <a:cubicBezTo>
                    <a:pt x="192" y="282"/>
                    <a:pt x="203" y="285"/>
                    <a:pt x="218" y="292"/>
                  </a:cubicBezTo>
                  <a:cubicBezTo>
                    <a:pt x="225" y="341"/>
                    <a:pt x="151" y="337"/>
                    <a:pt x="154" y="386"/>
                  </a:cubicBezTo>
                  <a:cubicBezTo>
                    <a:pt x="240" y="353"/>
                    <a:pt x="292" y="296"/>
                    <a:pt x="304" y="203"/>
                  </a:cubicBezTo>
                  <a:cubicBezTo>
                    <a:pt x="304" y="147"/>
                    <a:pt x="371" y="94"/>
                    <a:pt x="304" y="42"/>
                  </a:cubicBezTo>
                  <a:cubicBezTo>
                    <a:pt x="297" y="49"/>
                    <a:pt x="285" y="53"/>
                    <a:pt x="275" y="53"/>
                  </a:cubicBezTo>
                  <a:cubicBezTo>
                    <a:pt x="263" y="53"/>
                    <a:pt x="252" y="46"/>
                    <a:pt x="237" y="35"/>
                  </a:cubicBezTo>
                  <a:cubicBezTo>
                    <a:pt x="199" y="13"/>
                    <a:pt x="166"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11"/>
            <p:cNvSpPr/>
            <p:nvPr/>
          </p:nvSpPr>
          <p:spPr>
            <a:xfrm>
              <a:off x="-2272180" y="-2711771"/>
              <a:ext cx="17190" cy="23111"/>
            </a:xfrm>
            <a:custGeom>
              <a:avLst/>
              <a:gdLst/>
              <a:ahLst/>
              <a:cxnLst/>
              <a:rect l="l" t="t" r="r" b="b"/>
              <a:pathLst>
                <a:path w="360" h="484" extrusionOk="0">
                  <a:moveTo>
                    <a:pt x="258" y="1"/>
                  </a:moveTo>
                  <a:cubicBezTo>
                    <a:pt x="236" y="1"/>
                    <a:pt x="214" y="12"/>
                    <a:pt x="191" y="23"/>
                  </a:cubicBezTo>
                  <a:cubicBezTo>
                    <a:pt x="139" y="49"/>
                    <a:pt x="94" y="79"/>
                    <a:pt x="39" y="79"/>
                  </a:cubicBezTo>
                  <a:cubicBezTo>
                    <a:pt x="23" y="79"/>
                    <a:pt x="12" y="76"/>
                    <a:pt x="1" y="71"/>
                  </a:cubicBezTo>
                  <a:lnTo>
                    <a:pt x="1" y="71"/>
                  </a:lnTo>
                  <a:cubicBezTo>
                    <a:pt x="31" y="184"/>
                    <a:pt x="110" y="270"/>
                    <a:pt x="165" y="367"/>
                  </a:cubicBezTo>
                  <a:cubicBezTo>
                    <a:pt x="191" y="408"/>
                    <a:pt x="218" y="446"/>
                    <a:pt x="244" y="483"/>
                  </a:cubicBezTo>
                  <a:cubicBezTo>
                    <a:pt x="270" y="416"/>
                    <a:pt x="258" y="352"/>
                    <a:pt x="218" y="292"/>
                  </a:cubicBezTo>
                  <a:cubicBezTo>
                    <a:pt x="139" y="180"/>
                    <a:pt x="154" y="147"/>
                    <a:pt x="289" y="132"/>
                  </a:cubicBezTo>
                  <a:cubicBezTo>
                    <a:pt x="348" y="124"/>
                    <a:pt x="360" y="102"/>
                    <a:pt x="330" y="49"/>
                  </a:cubicBezTo>
                  <a:cubicBezTo>
                    <a:pt x="311" y="16"/>
                    <a:pt x="285"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11"/>
            <p:cNvSpPr/>
            <p:nvPr/>
          </p:nvSpPr>
          <p:spPr>
            <a:xfrm>
              <a:off x="-2400866" y="-2976974"/>
              <a:ext cx="18288" cy="17524"/>
            </a:xfrm>
            <a:custGeom>
              <a:avLst/>
              <a:gdLst/>
              <a:ahLst/>
              <a:cxnLst/>
              <a:rect l="l" t="t" r="r" b="b"/>
              <a:pathLst>
                <a:path w="383" h="367" extrusionOk="0">
                  <a:moveTo>
                    <a:pt x="270" y="0"/>
                  </a:moveTo>
                  <a:cubicBezTo>
                    <a:pt x="258" y="0"/>
                    <a:pt x="251" y="4"/>
                    <a:pt x="244" y="7"/>
                  </a:cubicBezTo>
                  <a:cubicBezTo>
                    <a:pt x="229" y="23"/>
                    <a:pt x="217" y="37"/>
                    <a:pt x="199" y="37"/>
                  </a:cubicBezTo>
                  <a:lnTo>
                    <a:pt x="188" y="37"/>
                  </a:lnTo>
                  <a:cubicBezTo>
                    <a:pt x="169" y="56"/>
                    <a:pt x="150" y="63"/>
                    <a:pt x="127" y="63"/>
                  </a:cubicBezTo>
                  <a:cubicBezTo>
                    <a:pt x="113" y="63"/>
                    <a:pt x="98" y="59"/>
                    <a:pt x="79" y="56"/>
                  </a:cubicBezTo>
                  <a:cubicBezTo>
                    <a:pt x="72" y="52"/>
                    <a:pt x="68" y="52"/>
                    <a:pt x="60" y="52"/>
                  </a:cubicBezTo>
                  <a:cubicBezTo>
                    <a:pt x="27" y="52"/>
                    <a:pt x="20" y="82"/>
                    <a:pt x="12" y="112"/>
                  </a:cubicBezTo>
                  <a:cubicBezTo>
                    <a:pt x="1" y="149"/>
                    <a:pt x="20" y="172"/>
                    <a:pt x="49" y="183"/>
                  </a:cubicBezTo>
                  <a:cubicBezTo>
                    <a:pt x="91" y="198"/>
                    <a:pt x="132" y="206"/>
                    <a:pt x="172" y="216"/>
                  </a:cubicBezTo>
                  <a:cubicBezTo>
                    <a:pt x="180" y="225"/>
                    <a:pt x="191" y="235"/>
                    <a:pt x="203" y="235"/>
                  </a:cubicBezTo>
                  <a:cubicBezTo>
                    <a:pt x="210" y="235"/>
                    <a:pt x="214" y="232"/>
                    <a:pt x="217" y="220"/>
                  </a:cubicBezTo>
                  <a:cubicBezTo>
                    <a:pt x="229" y="194"/>
                    <a:pt x="184" y="164"/>
                    <a:pt x="222" y="138"/>
                  </a:cubicBezTo>
                  <a:cubicBezTo>
                    <a:pt x="244" y="123"/>
                    <a:pt x="229" y="90"/>
                    <a:pt x="258" y="68"/>
                  </a:cubicBezTo>
                  <a:lnTo>
                    <a:pt x="258" y="68"/>
                  </a:lnTo>
                  <a:cubicBezTo>
                    <a:pt x="281" y="153"/>
                    <a:pt x="311" y="235"/>
                    <a:pt x="222" y="299"/>
                  </a:cubicBezTo>
                  <a:cubicBezTo>
                    <a:pt x="251" y="351"/>
                    <a:pt x="322" y="314"/>
                    <a:pt x="352" y="366"/>
                  </a:cubicBezTo>
                  <a:cubicBezTo>
                    <a:pt x="356" y="351"/>
                    <a:pt x="363" y="332"/>
                    <a:pt x="371" y="318"/>
                  </a:cubicBezTo>
                  <a:cubicBezTo>
                    <a:pt x="382" y="287"/>
                    <a:pt x="374" y="258"/>
                    <a:pt x="356" y="232"/>
                  </a:cubicBezTo>
                  <a:cubicBezTo>
                    <a:pt x="371" y="168"/>
                    <a:pt x="293" y="112"/>
                    <a:pt x="334" y="41"/>
                  </a:cubicBezTo>
                  <a:cubicBezTo>
                    <a:pt x="345" y="23"/>
                    <a:pt x="300"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11"/>
            <p:cNvSpPr/>
            <p:nvPr/>
          </p:nvSpPr>
          <p:spPr>
            <a:xfrm>
              <a:off x="-2299827" y="-2899524"/>
              <a:ext cx="15041" cy="24830"/>
            </a:xfrm>
            <a:custGeom>
              <a:avLst/>
              <a:gdLst/>
              <a:ahLst/>
              <a:cxnLst/>
              <a:rect l="l" t="t" r="r" b="b"/>
              <a:pathLst>
                <a:path w="315" h="520" extrusionOk="0">
                  <a:moveTo>
                    <a:pt x="299" y="0"/>
                  </a:moveTo>
                  <a:cubicBezTo>
                    <a:pt x="254" y="75"/>
                    <a:pt x="206" y="150"/>
                    <a:pt x="116" y="180"/>
                  </a:cubicBezTo>
                  <a:cubicBezTo>
                    <a:pt x="105" y="191"/>
                    <a:pt x="94" y="199"/>
                    <a:pt x="83" y="209"/>
                  </a:cubicBezTo>
                  <a:cubicBezTo>
                    <a:pt x="102" y="213"/>
                    <a:pt x="116" y="217"/>
                    <a:pt x="131" y="221"/>
                  </a:cubicBezTo>
                  <a:cubicBezTo>
                    <a:pt x="124" y="232"/>
                    <a:pt x="116" y="243"/>
                    <a:pt x="105" y="254"/>
                  </a:cubicBezTo>
                  <a:cubicBezTo>
                    <a:pt x="94" y="269"/>
                    <a:pt x="79" y="280"/>
                    <a:pt x="68" y="292"/>
                  </a:cubicBezTo>
                  <a:cubicBezTo>
                    <a:pt x="42" y="314"/>
                    <a:pt x="26" y="344"/>
                    <a:pt x="19" y="374"/>
                  </a:cubicBezTo>
                  <a:cubicBezTo>
                    <a:pt x="30" y="415"/>
                    <a:pt x="34" y="452"/>
                    <a:pt x="4" y="487"/>
                  </a:cubicBezTo>
                  <a:lnTo>
                    <a:pt x="0" y="490"/>
                  </a:lnTo>
                  <a:cubicBezTo>
                    <a:pt x="38" y="487"/>
                    <a:pt x="79" y="479"/>
                    <a:pt x="116" y="475"/>
                  </a:cubicBezTo>
                  <a:lnTo>
                    <a:pt x="128" y="475"/>
                  </a:lnTo>
                  <a:cubicBezTo>
                    <a:pt x="147" y="475"/>
                    <a:pt x="161" y="487"/>
                    <a:pt x="176" y="497"/>
                  </a:cubicBezTo>
                  <a:cubicBezTo>
                    <a:pt x="187" y="509"/>
                    <a:pt x="202" y="520"/>
                    <a:pt x="225" y="520"/>
                  </a:cubicBezTo>
                  <a:cubicBezTo>
                    <a:pt x="228" y="520"/>
                    <a:pt x="236" y="520"/>
                    <a:pt x="244" y="516"/>
                  </a:cubicBezTo>
                  <a:cubicBezTo>
                    <a:pt x="244" y="497"/>
                    <a:pt x="244" y="471"/>
                    <a:pt x="247" y="442"/>
                  </a:cubicBezTo>
                  <a:cubicBezTo>
                    <a:pt x="202" y="356"/>
                    <a:pt x="221" y="266"/>
                    <a:pt x="247" y="180"/>
                  </a:cubicBezTo>
                  <a:cubicBezTo>
                    <a:pt x="202" y="168"/>
                    <a:pt x="199" y="165"/>
                    <a:pt x="214" y="150"/>
                  </a:cubicBezTo>
                  <a:lnTo>
                    <a:pt x="314" y="49"/>
                  </a:lnTo>
                  <a:lnTo>
                    <a:pt x="314" y="16"/>
                  </a:lnTo>
                  <a:lnTo>
                    <a:pt x="2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11"/>
            <p:cNvSpPr/>
            <p:nvPr/>
          </p:nvSpPr>
          <p:spPr>
            <a:xfrm>
              <a:off x="-1924082" y="-2771028"/>
              <a:ext cx="13418" cy="13800"/>
            </a:xfrm>
            <a:custGeom>
              <a:avLst/>
              <a:gdLst/>
              <a:ahLst/>
              <a:cxnLst/>
              <a:rect l="l" t="t" r="r" b="b"/>
              <a:pathLst>
                <a:path w="281" h="289" extrusionOk="0">
                  <a:moveTo>
                    <a:pt x="150" y="1"/>
                  </a:moveTo>
                  <a:cubicBezTo>
                    <a:pt x="112" y="1"/>
                    <a:pt x="75" y="12"/>
                    <a:pt x="45" y="49"/>
                  </a:cubicBezTo>
                  <a:cubicBezTo>
                    <a:pt x="0" y="83"/>
                    <a:pt x="11" y="128"/>
                    <a:pt x="26" y="173"/>
                  </a:cubicBezTo>
                  <a:cubicBezTo>
                    <a:pt x="49" y="255"/>
                    <a:pt x="64" y="289"/>
                    <a:pt x="97" y="289"/>
                  </a:cubicBezTo>
                  <a:cubicBezTo>
                    <a:pt x="120" y="289"/>
                    <a:pt x="154" y="274"/>
                    <a:pt x="202" y="248"/>
                  </a:cubicBezTo>
                  <a:cubicBezTo>
                    <a:pt x="254" y="218"/>
                    <a:pt x="277" y="165"/>
                    <a:pt x="273" y="106"/>
                  </a:cubicBezTo>
                  <a:cubicBezTo>
                    <a:pt x="273" y="68"/>
                    <a:pt x="280" y="16"/>
                    <a:pt x="228" y="12"/>
                  </a:cubicBezTo>
                  <a:cubicBezTo>
                    <a:pt x="202" y="8"/>
                    <a:pt x="176"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11"/>
            <p:cNvSpPr/>
            <p:nvPr/>
          </p:nvSpPr>
          <p:spPr>
            <a:xfrm>
              <a:off x="-2085620" y="-2844181"/>
              <a:ext cx="14659" cy="24448"/>
            </a:xfrm>
            <a:custGeom>
              <a:avLst/>
              <a:gdLst/>
              <a:ahLst/>
              <a:cxnLst/>
              <a:rect l="l" t="t" r="r" b="b"/>
              <a:pathLst>
                <a:path w="307" h="512" extrusionOk="0">
                  <a:moveTo>
                    <a:pt x="112" y="0"/>
                  </a:moveTo>
                  <a:cubicBezTo>
                    <a:pt x="105" y="0"/>
                    <a:pt x="93" y="0"/>
                    <a:pt x="86" y="4"/>
                  </a:cubicBezTo>
                  <a:cubicBezTo>
                    <a:pt x="52" y="15"/>
                    <a:pt x="57" y="41"/>
                    <a:pt x="64" y="71"/>
                  </a:cubicBezTo>
                  <a:cubicBezTo>
                    <a:pt x="67" y="105"/>
                    <a:pt x="71" y="139"/>
                    <a:pt x="97" y="165"/>
                  </a:cubicBezTo>
                  <a:cubicBezTo>
                    <a:pt x="119" y="187"/>
                    <a:pt x="124" y="217"/>
                    <a:pt x="102" y="239"/>
                  </a:cubicBezTo>
                  <a:cubicBezTo>
                    <a:pt x="0" y="329"/>
                    <a:pt x="83" y="419"/>
                    <a:pt x="86" y="512"/>
                  </a:cubicBezTo>
                  <a:cubicBezTo>
                    <a:pt x="128" y="486"/>
                    <a:pt x="90" y="419"/>
                    <a:pt x="172" y="419"/>
                  </a:cubicBezTo>
                  <a:cubicBezTo>
                    <a:pt x="206" y="419"/>
                    <a:pt x="217" y="363"/>
                    <a:pt x="198" y="332"/>
                  </a:cubicBezTo>
                  <a:cubicBezTo>
                    <a:pt x="169" y="299"/>
                    <a:pt x="180" y="262"/>
                    <a:pt x="169" y="225"/>
                  </a:cubicBezTo>
                  <a:cubicBezTo>
                    <a:pt x="154" y="175"/>
                    <a:pt x="150" y="139"/>
                    <a:pt x="183" y="139"/>
                  </a:cubicBezTo>
                  <a:cubicBezTo>
                    <a:pt x="195" y="139"/>
                    <a:pt x="214" y="146"/>
                    <a:pt x="240" y="157"/>
                  </a:cubicBezTo>
                  <a:cubicBezTo>
                    <a:pt x="247" y="161"/>
                    <a:pt x="254" y="161"/>
                    <a:pt x="262" y="161"/>
                  </a:cubicBezTo>
                  <a:cubicBezTo>
                    <a:pt x="285" y="161"/>
                    <a:pt x="303" y="146"/>
                    <a:pt x="303" y="116"/>
                  </a:cubicBezTo>
                  <a:cubicBezTo>
                    <a:pt x="307" y="86"/>
                    <a:pt x="292" y="63"/>
                    <a:pt x="262" y="63"/>
                  </a:cubicBezTo>
                  <a:cubicBezTo>
                    <a:pt x="259" y="63"/>
                    <a:pt x="250" y="63"/>
                    <a:pt x="247" y="68"/>
                  </a:cubicBezTo>
                  <a:cubicBezTo>
                    <a:pt x="236" y="68"/>
                    <a:pt x="224" y="71"/>
                    <a:pt x="214" y="71"/>
                  </a:cubicBezTo>
                  <a:cubicBezTo>
                    <a:pt x="183" y="71"/>
                    <a:pt x="164" y="56"/>
                    <a:pt x="150" y="18"/>
                  </a:cubicBezTo>
                  <a:cubicBezTo>
                    <a:pt x="142" y="4"/>
                    <a:pt x="128"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11"/>
            <p:cNvSpPr/>
            <p:nvPr/>
          </p:nvSpPr>
          <p:spPr>
            <a:xfrm>
              <a:off x="-2047993" y="-2540396"/>
              <a:ext cx="17190" cy="15567"/>
            </a:xfrm>
            <a:custGeom>
              <a:avLst/>
              <a:gdLst/>
              <a:ahLst/>
              <a:cxnLst/>
              <a:rect l="l" t="t" r="r" b="b"/>
              <a:pathLst>
                <a:path w="360" h="326" extrusionOk="0">
                  <a:moveTo>
                    <a:pt x="203" y="0"/>
                  </a:moveTo>
                  <a:cubicBezTo>
                    <a:pt x="169" y="0"/>
                    <a:pt x="135" y="12"/>
                    <a:pt x="99" y="31"/>
                  </a:cubicBezTo>
                  <a:cubicBezTo>
                    <a:pt x="68" y="105"/>
                    <a:pt x="72" y="176"/>
                    <a:pt x="139" y="240"/>
                  </a:cubicBezTo>
                  <a:cubicBezTo>
                    <a:pt x="130" y="240"/>
                    <a:pt x="122" y="240"/>
                    <a:pt x="114" y="240"/>
                  </a:cubicBezTo>
                  <a:cubicBezTo>
                    <a:pt x="76" y="240"/>
                    <a:pt x="43" y="237"/>
                    <a:pt x="16" y="210"/>
                  </a:cubicBezTo>
                  <a:cubicBezTo>
                    <a:pt x="12" y="217"/>
                    <a:pt x="4" y="221"/>
                    <a:pt x="1" y="228"/>
                  </a:cubicBezTo>
                  <a:cubicBezTo>
                    <a:pt x="4" y="233"/>
                    <a:pt x="12" y="240"/>
                    <a:pt x="16" y="243"/>
                  </a:cubicBezTo>
                  <a:cubicBezTo>
                    <a:pt x="54" y="269"/>
                    <a:pt x="72" y="326"/>
                    <a:pt x="128" y="326"/>
                  </a:cubicBezTo>
                  <a:lnTo>
                    <a:pt x="132" y="326"/>
                  </a:lnTo>
                  <a:cubicBezTo>
                    <a:pt x="173" y="285"/>
                    <a:pt x="199" y="228"/>
                    <a:pt x="237" y="183"/>
                  </a:cubicBezTo>
                  <a:cubicBezTo>
                    <a:pt x="247" y="169"/>
                    <a:pt x="256" y="165"/>
                    <a:pt x="263" y="165"/>
                  </a:cubicBezTo>
                  <a:cubicBezTo>
                    <a:pt x="282" y="165"/>
                    <a:pt x="292" y="210"/>
                    <a:pt x="315" y="214"/>
                  </a:cubicBezTo>
                  <a:cubicBezTo>
                    <a:pt x="330" y="183"/>
                    <a:pt x="345" y="157"/>
                    <a:pt x="360" y="131"/>
                  </a:cubicBezTo>
                  <a:cubicBezTo>
                    <a:pt x="311" y="41"/>
                    <a:pt x="263"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11"/>
            <p:cNvSpPr/>
            <p:nvPr/>
          </p:nvSpPr>
          <p:spPr>
            <a:xfrm>
              <a:off x="-2822785" y="-2671947"/>
              <a:ext cx="26979" cy="20389"/>
            </a:xfrm>
            <a:custGeom>
              <a:avLst/>
              <a:gdLst/>
              <a:ahLst/>
              <a:cxnLst/>
              <a:rect l="l" t="t" r="r" b="b"/>
              <a:pathLst>
                <a:path w="565" h="427" extrusionOk="0">
                  <a:moveTo>
                    <a:pt x="288" y="0"/>
                  </a:moveTo>
                  <a:cubicBezTo>
                    <a:pt x="213" y="4"/>
                    <a:pt x="149" y="53"/>
                    <a:pt x="131" y="124"/>
                  </a:cubicBezTo>
                  <a:cubicBezTo>
                    <a:pt x="119" y="161"/>
                    <a:pt x="116" y="198"/>
                    <a:pt x="90" y="229"/>
                  </a:cubicBezTo>
                  <a:cubicBezTo>
                    <a:pt x="149" y="240"/>
                    <a:pt x="216" y="247"/>
                    <a:pt x="198" y="341"/>
                  </a:cubicBezTo>
                  <a:cubicBezTo>
                    <a:pt x="157" y="336"/>
                    <a:pt x="116" y="333"/>
                    <a:pt x="71" y="329"/>
                  </a:cubicBezTo>
                  <a:cubicBezTo>
                    <a:pt x="74" y="296"/>
                    <a:pt x="82" y="262"/>
                    <a:pt x="90" y="229"/>
                  </a:cubicBezTo>
                  <a:lnTo>
                    <a:pt x="90" y="229"/>
                  </a:lnTo>
                  <a:cubicBezTo>
                    <a:pt x="33" y="232"/>
                    <a:pt x="0" y="262"/>
                    <a:pt x="4" y="314"/>
                  </a:cubicBezTo>
                  <a:cubicBezTo>
                    <a:pt x="4" y="359"/>
                    <a:pt x="52" y="355"/>
                    <a:pt x="82" y="367"/>
                  </a:cubicBezTo>
                  <a:cubicBezTo>
                    <a:pt x="101" y="371"/>
                    <a:pt x="131" y="363"/>
                    <a:pt x="142" y="393"/>
                  </a:cubicBezTo>
                  <a:cubicBezTo>
                    <a:pt x="149" y="415"/>
                    <a:pt x="157" y="423"/>
                    <a:pt x="168" y="423"/>
                  </a:cubicBezTo>
                  <a:cubicBezTo>
                    <a:pt x="179" y="423"/>
                    <a:pt x="194" y="415"/>
                    <a:pt x="209" y="404"/>
                  </a:cubicBezTo>
                  <a:cubicBezTo>
                    <a:pt x="235" y="389"/>
                    <a:pt x="266" y="367"/>
                    <a:pt x="292" y="367"/>
                  </a:cubicBezTo>
                  <a:cubicBezTo>
                    <a:pt x="314" y="367"/>
                    <a:pt x="333" y="378"/>
                    <a:pt x="351" y="415"/>
                  </a:cubicBezTo>
                  <a:cubicBezTo>
                    <a:pt x="355" y="423"/>
                    <a:pt x="359" y="426"/>
                    <a:pt x="366" y="426"/>
                  </a:cubicBezTo>
                  <a:cubicBezTo>
                    <a:pt x="373" y="426"/>
                    <a:pt x="381" y="419"/>
                    <a:pt x="385" y="412"/>
                  </a:cubicBezTo>
                  <a:cubicBezTo>
                    <a:pt x="396" y="386"/>
                    <a:pt x="418" y="378"/>
                    <a:pt x="441" y="374"/>
                  </a:cubicBezTo>
                  <a:cubicBezTo>
                    <a:pt x="553" y="352"/>
                    <a:pt x="564" y="269"/>
                    <a:pt x="564" y="179"/>
                  </a:cubicBezTo>
                  <a:lnTo>
                    <a:pt x="564" y="179"/>
                  </a:lnTo>
                  <a:cubicBezTo>
                    <a:pt x="516" y="191"/>
                    <a:pt x="538" y="240"/>
                    <a:pt x="516" y="269"/>
                  </a:cubicBezTo>
                  <a:cubicBezTo>
                    <a:pt x="482" y="318"/>
                    <a:pt x="437" y="352"/>
                    <a:pt x="385" y="352"/>
                  </a:cubicBezTo>
                  <a:cubicBezTo>
                    <a:pt x="373" y="352"/>
                    <a:pt x="359" y="348"/>
                    <a:pt x="344" y="345"/>
                  </a:cubicBezTo>
                  <a:cubicBezTo>
                    <a:pt x="190" y="292"/>
                    <a:pt x="116" y="124"/>
                    <a:pt x="261" y="22"/>
                  </a:cubicBezTo>
                  <a:cubicBezTo>
                    <a:pt x="269" y="15"/>
                    <a:pt x="276" y="8"/>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11"/>
            <p:cNvSpPr/>
            <p:nvPr/>
          </p:nvSpPr>
          <p:spPr>
            <a:xfrm>
              <a:off x="-2130792" y="-2940207"/>
              <a:ext cx="16856" cy="23254"/>
            </a:xfrm>
            <a:custGeom>
              <a:avLst/>
              <a:gdLst/>
              <a:ahLst/>
              <a:cxnLst/>
              <a:rect l="l" t="t" r="r" b="b"/>
              <a:pathLst>
                <a:path w="353" h="487" extrusionOk="0">
                  <a:moveTo>
                    <a:pt x="210" y="11"/>
                  </a:moveTo>
                  <a:lnTo>
                    <a:pt x="210" y="11"/>
                  </a:lnTo>
                  <a:cubicBezTo>
                    <a:pt x="303" y="60"/>
                    <a:pt x="303" y="60"/>
                    <a:pt x="263" y="168"/>
                  </a:cubicBezTo>
                  <a:cubicBezTo>
                    <a:pt x="128" y="127"/>
                    <a:pt x="123" y="112"/>
                    <a:pt x="210" y="11"/>
                  </a:cubicBezTo>
                  <a:close/>
                  <a:moveTo>
                    <a:pt x="251" y="0"/>
                  </a:moveTo>
                  <a:cubicBezTo>
                    <a:pt x="240" y="0"/>
                    <a:pt x="225" y="4"/>
                    <a:pt x="210" y="11"/>
                  </a:cubicBezTo>
                  <a:cubicBezTo>
                    <a:pt x="106" y="33"/>
                    <a:pt x="75" y="135"/>
                    <a:pt x="49" y="202"/>
                  </a:cubicBezTo>
                  <a:cubicBezTo>
                    <a:pt x="19" y="288"/>
                    <a:pt x="1" y="415"/>
                    <a:pt x="150" y="449"/>
                  </a:cubicBezTo>
                  <a:cubicBezTo>
                    <a:pt x="158" y="449"/>
                    <a:pt x="165" y="464"/>
                    <a:pt x="173" y="471"/>
                  </a:cubicBezTo>
                  <a:cubicBezTo>
                    <a:pt x="187" y="441"/>
                    <a:pt x="142" y="419"/>
                    <a:pt x="158" y="388"/>
                  </a:cubicBezTo>
                  <a:cubicBezTo>
                    <a:pt x="132" y="355"/>
                    <a:pt x="61" y="366"/>
                    <a:pt x="79" y="295"/>
                  </a:cubicBezTo>
                  <a:cubicBezTo>
                    <a:pt x="90" y="258"/>
                    <a:pt x="79" y="213"/>
                    <a:pt x="132" y="205"/>
                  </a:cubicBezTo>
                  <a:cubicBezTo>
                    <a:pt x="150" y="202"/>
                    <a:pt x="173" y="195"/>
                    <a:pt x="195" y="195"/>
                  </a:cubicBezTo>
                  <a:cubicBezTo>
                    <a:pt x="213" y="195"/>
                    <a:pt x="228" y="202"/>
                    <a:pt x="236" y="221"/>
                  </a:cubicBezTo>
                  <a:cubicBezTo>
                    <a:pt x="244" y="258"/>
                    <a:pt x="285" y="307"/>
                    <a:pt x="232" y="347"/>
                  </a:cubicBezTo>
                  <a:cubicBezTo>
                    <a:pt x="225" y="355"/>
                    <a:pt x="218" y="366"/>
                    <a:pt x="210" y="374"/>
                  </a:cubicBezTo>
                  <a:cubicBezTo>
                    <a:pt x="218" y="423"/>
                    <a:pt x="236" y="467"/>
                    <a:pt x="289" y="486"/>
                  </a:cubicBezTo>
                  <a:cubicBezTo>
                    <a:pt x="285" y="419"/>
                    <a:pt x="277" y="344"/>
                    <a:pt x="315" y="280"/>
                  </a:cubicBezTo>
                  <a:cubicBezTo>
                    <a:pt x="352" y="209"/>
                    <a:pt x="318" y="138"/>
                    <a:pt x="315" y="67"/>
                  </a:cubicBezTo>
                  <a:cubicBezTo>
                    <a:pt x="315" y="45"/>
                    <a:pt x="292"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11"/>
            <p:cNvSpPr/>
            <p:nvPr/>
          </p:nvSpPr>
          <p:spPr>
            <a:xfrm>
              <a:off x="-1983006" y="-2722801"/>
              <a:ext cx="33616" cy="25164"/>
            </a:xfrm>
            <a:custGeom>
              <a:avLst/>
              <a:gdLst/>
              <a:ahLst/>
              <a:cxnLst/>
              <a:rect l="l" t="t" r="r" b="b"/>
              <a:pathLst>
                <a:path w="704" h="527" extrusionOk="0">
                  <a:moveTo>
                    <a:pt x="79" y="0"/>
                  </a:moveTo>
                  <a:cubicBezTo>
                    <a:pt x="53" y="135"/>
                    <a:pt x="1" y="273"/>
                    <a:pt x="158" y="370"/>
                  </a:cubicBezTo>
                  <a:cubicBezTo>
                    <a:pt x="173" y="381"/>
                    <a:pt x="187" y="397"/>
                    <a:pt x="195" y="411"/>
                  </a:cubicBezTo>
                  <a:cubicBezTo>
                    <a:pt x="229" y="478"/>
                    <a:pt x="292" y="482"/>
                    <a:pt x="352" y="482"/>
                  </a:cubicBezTo>
                  <a:cubicBezTo>
                    <a:pt x="434" y="490"/>
                    <a:pt x="520" y="482"/>
                    <a:pt x="603" y="520"/>
                  </a:cubicBezTo>
                  <a:cubicBezTo>
                    <a:pt x="617" y="527"/>
                    <a:pt x="629" y="527"/>
                    <a:pt x="636" y="527"/>
                  </a:cubicBezTo>
                  <a:cubicBezTo>
                    <a:pt x="670" y="527"/>
                    <a:pt x="692" y="501"/>
                    <a:pt x="703" y="459"/>
                  </a:cubicBezTo>
                  <a:cubicBezTo>
                    <a:pt x="684" y="445"/>
                    <a:pt x="681" y="419"/>
                    <a:pt x="674" y="397"/>
                  </a:cubicBezTo>
                  <a:cubicBezTo>
                    <a:pt x="651" y="392"/>
                    <a:pt x="632" y="378"/>
                    <a:pt x="610" y="378"/>
                  </a:cubicBezTo>
                  <a:cubicBezTo>
                    <a:pt x="603" y="378"/>
                    <a:pt x="595" y="381"/>
                    <a:pt x="584" y="389"/>
                  </a:cubicBezTo>
                  <a:cubicBezTo>
                    <a:pt x="535" y="423"/>
                    <a:pt x="482" y="437"/>
                    <a:pt x="434" y="437"/>
                  </a:cubicBezTo>
                  <a:cubicBezTo>
                    <a:pt x="363" y="437"/>
                    <a:pt x="296" y="411"/>
                    <a:pt x="229" y="378"/>
                  </a:cubicBezTo>
                  <a:cubicBezTo>
                    <a:pt x="113" y="321"/>
                    <a:pt x="83" y="221"/>
                    <a:pt x="87" y="101"/>
                  </a:cubicBezTo>
                  <a:cubicBezTo>
                    <a:pt x="90" y="67"/>
                    <a:pt x="94" y="33"/>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11"/>
            <p:cNvSpPr/>
            <p:nvPr/>
          </p:nvSpPr>
          <p:spPr>
            <a:xfrm>
              <a:off x="-2577732" y="-2467768"/>
              <a:ext cx="30369" cy="12033"/>
            </a:xfrm>
            <a:custGeom>
              <a:avLst/>
              <a:gdLst/>
              <a:ahLst/>
              <a:cxnLst/>
              <a:rect l="l" t="t" r="r" b="b"/>
              <a:pathLst>
                <a:path w="636" h="252" extrusionOk="0">
                  <a:moveTo>
                    <a:pt x="441" y="1"/>
                  </a:moveTo>
                  <a:cubicBezTo>
                    <a:pt x="427" y="1"/>
                    <a:pt x="408" y="4"/>
                    <a:pt x="389" y="16"/>
                  </a:cubicBezTo>
                  <a:cubicBezTo>
                    <a:pt x="351" y="42"/>
                    <a:pt x="315" y="49"/>
                    <a:pt x="273" y="49"/>
                  </a:cubicBezTo>
                  <a:lnTo>
                    <a:pt x="262" y="49"/>
                  </a:lnTo>
                  <a:cubicBezTo>
                    <a:pt x="202" y="46"/>
                    <a:pt x="146" y="49"/>
                    <a:pt x="90" y="42"/>
                  </a:cubicBezTo>
                  <a:lnTo>
                    <a:pt x="71" y="42"/>
                  </a:lnTo>
                  <a:cubicBezTo>
                    <a:pt x="23" y="42"/>
                    <a:pt x="1" y="68"/>
                    <a:pt x="41" y="125"/>
                  </a:cubicBezTo>
                  <a:lnTo>
                    <a:pt x="45" y="125"/>
                  </a:lnTo>
                  <a:cubicBezTo>
                    <a:pt x="56" y="106"/>
                    <a:pt x="56" y="75"/>
                    <a:pt x="75" y="75"/>
                  </a:cubicBezTo>
                  <a:cubicBezTo>
                    <a:pt x="82" y="75"/>
                    <a:pt x="90" y="80"/>
                    <a:pt x="101" y="87"/>
                  </a:cubicBezTo>
                  <a:cubicBezTo>
                    <a:pt x="116" y="94"/>
                    <a:pt x="131" y="106"/>
                    <a:pt x="150" y="109"/>
                  </a:cubicBezTo>
                  <a:cubicBezTo>
                    <a:pt x="247" y="120"/>
                    <a:pt x="247" y="120"/>
                    <a:pt x="206" y="221"/>
                  </a:cubicBezTo>
                  <a:lnTo>
                    <a:pt x="206" y="225"/>
                  </a:lnTo>
                  <a:cubicBezTo>
                    <a:pt x="247" y="206"/>
                    <a:pt x="288" y="177"/>
                    <a:pt x="325" y="177"/>
                  </a:cubicBezTo>
                  <a:cubicBezTo>
                    <a:pt x="355" y="177"/>
                    <a:pt x="382" y="195"/>
                    <a:pt x="408" y="240"/>
                  </a:cubicBezTo>
                  <a:cubicBezTo>
                    <a:pt x="415" y="247"/>
                    <a:pt x="422" y="251"/>
                    <a:pt x="434" y="251"/>
                  </a:cubicBezTo>
                  <a:cubicBezTo>
                    <a:pt x="453" y="251"/>
                    <a:pt x="475" y="244"/>
                    <a:pt x="494" y="232"/>
                  </a:cubicBezTo>
                  <a:cubicBezTo>
                    <a:pt x="520" y="210"/>
                    <a:pt x="539" y="184"/>
                    <a:pt x="572" y="169"/>
                  </a:cubicBezTo>
                  <a:cubicBezTo>
                    <a:pt x="636" y="139"/>
                    <a:pt x="587" y="116"/>
                    <a:pt x="568" y="94"/>
                  </a:cubicBezTo>
                  <a:cubicBezTo>
                    <a:pt x="546" y="116"/>
                    <a:pt x="527" y="139"/>
                    <a:pt x="508" y="165"/>
                  </a:cubicBezTo>
                  <a:cubicBezTo>
                    <a:pt x="498" y="180"/>
                    <a:pt x="475" y="187"/>
                    <a:pt x="456" y="187"/>
                  </a:cubicBezTo>
                  <a:cubicBezTo>
                    <a:pt x="441" y="187"/>
                    <a:pt x="427" y="184"/>
                    <a:pt x="419" y="177"/>
                  </a:cubicBezTo>
                  <a:cubicBezTo>
                    <a:pt x="400" y="158"/>
                    <a:pt x="396" y="113"/>
                    <a:pt x="404" y="80"/>
                  </a:cubicBezTo>
                  <a:cubicBezTo>
                    <a:pt x="408" y="53"/>
                    <a:pt x="430" y="42"/>
                    <a:pt x="456" y="42"/>
                  </a:cubicBezTo>
                  <a:cubicBezTo>
                    <a:pt x="464" y="42"/>
                    <a:pt x="472" y="42"/>
                    <a:pt x="475" y="46"/>
                  </a:cubicBezTo>
                  <a:cubicBezTo>
                    <a:pt x="508" y="53"/>
                    <a:pt x="539" y="75"/>
                    <a:pt x="568" y="94"/>
                  </a:cubicBezTo>
                  <a:cubicBezTo>
                    <a:pt x="539" y="35"/>
                    <a:pt x="490"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11"/>
            <p:cNvSpPr/>
            <p:nvPr/>
          </p:nvSpPr>
          <p:spPr>
            <a:xfrm>
              <a:off x="-2629111" y="-2496132"/>
              <a:ext cx="22299" cy="21631"/>
            </a:xfrm>
            <a:custGeom>
              <a:avLst/>
              <a:gdLst/>
              <a:ahLst/>
              <a:cxnLst/>
              <a:rect l="l" t="t" r="r" b="b"/>
              <a:pathLst>
                <a:path w="467" h="453" extrusionOk="0">
                  <a:moveTo>
                    <a:pt x="385" y="1"/>
                  </a:moveTo>
                  <a:cubicBezTo>
                    <a:pt x="366" y="1"/>
                    <a:pt x="351" y="12"/>
                    <a:pt x="336" y="27"/>
                  </a:cubicBezTo>
                  <a:cubicBezTo>
                    <a:pt x="276" y="86"/>
                    <a:pt x="202" y="131"/>
                    <a:pt x="149" y="191"/>
                  </a:cubicBezTo>
                  <a:cubicBezTo>
                    <a:pt x="85" y="262"/>
                    <a:pt x="0" y="337"/>
                    <a:pt x="71" y="453"/>
                  </a:cubicBezTo>
                  <a:cubicBezTo>
                    <a:pt x="112" y="405"/>
                    <a:pt x="112" y="326"/>
                    <a:pt x="187" y="303"/>
                  </a:cubicBezTo>
                  <a:cubicBezTo>
                    <a:pt x="202" y="296"/>
                    <a:pt x="216" y="296"/>
                    <a:pt x="235" y="296"/>
                  </a:cubicBezTo>
                  <a:lnTo>
                    <a:pt x="247" y="296"/>
                  </a:lnTo>
                  <a:cubicBezTo>
                    <a:pt x="273" y="296"/>
                    <a:pt x="295" y="296"/>
                    <a:pt x="318" y="274"/>
                  </a:cubicBezTo>
                  <a:cubicBezTo>
                    <a:pt x="318" y="270"/>
                    <a:pt x="314" y="270"/>
                    <a:pt x="314" y="270"/>
                  </a:cubicBezTo>
                  <a:cubicBezTo>
                    <a:pt x="292" y="195"/>
                    <a:pt x="321" y="127"/>
                    <a:pt x="388" y="105"/>
                  </a:cubicBezTo>
                  <a:cubicBezTo>
                    <a:pt x="415" y="98"/>
                    <a:pt x="441" y="98"/>
                    <a:pt x="467" y="91"/>
                  </a:cubicBezTo>
                  <a:cubicBezTo>
                    <a:pt x="452" y="75"/>
                    <a:pt x="437" y="64"/>
                    <a:pt x="430" y="46"/>
                  </a:cubicBezTo>
                  <a:cubicBezTo>
                    <a:pt x="418" y="15"/>
                    <a:pt x="399"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11"/>
            <p:cNvSpPr/>
            <p:nvPr/>
          </p:nvSpPr>
          <p:spPr>
            <a:xfrm>
              <a:off x="-2060981" y="-2796002"/>
              <a:ext cx="21249" cy="20580"/>
            </a:xfrm>
            <a:custGeom>
              <a:avLst/>
              <a:gdLst/>
              <a:ahLst/>
              <a:cxnLst/>
              <a:rect l="l" t="t" r="r" b="b"/>
              <a:pathLst>
                <a:path w="445" h="431" extrusionOk="0">
                  <a:moveTo>
                    <a:pt x="221" y="1"/>
                  </a:moveTo>
                  <a:cubicBezTo>
                    <a:pt x="153" y="15"/>
                    <a:pt x="90" y="49"/>
                    <a:pt x="30" y="79"/>
                  </a:cubicBezTo>
                  <a:cubicBezTo>
                    <a:pt x="0" y="94"/>
                    <a:pt x="4" y="120"/>
                    <a:pt x="15" y="150"/>
                  </a:cubicBezTo>
                  <a:cubicBezTo>
                    <a:pt x="34" y="124"/>
                    <a:pt x="57" y="108"/>
                    <a:pt x="83" y="108"/>
                  </a:cubicBezTo>
                  <a:cubicBezTo>
                    <a:pt x="90" y="108"/>
                    <a:pt x="97" y="108"/>
                    <a:pt x="105" y="113"/>
                  </a:cubicBezTo>
                  <a:lnTo>
                    <a:pt x="124" y="113"/>
                  </a:lnTo>
                  <a:cubicBezTo>
                    <a:pt x="138" y="113"/>
                    <a:pt x="153" y="105"/>
                    <a:pt x="164" y="94"/>
                  </a:cubicBezTo>
                  <a:cubicBezTo>
                    <a:pt x="179" y="75"/>
                    <a:pt x="191" y="41"/>
                    <a:pt x="214" y="41"/>
                  </a:cubicBezTo>
                  <a:cubicBezTo>
                    <a:pt x="221" y="41"/>
                    <a:pt x="231" y="46"/>
                    <a:pt x="240" y="53"/>
                  </a:cubicBezTo>
                  <a:cubicBezTo>
                    <a:pt x="276" y="79"/>
                    <a:pt x="318" y="108"/>
                    <a:pt x="292" y="165"/>
                  </a:cubicBezTo>
                  <a:cubicBezTo>
                    <a:pt x="303" y="187"/>
                    <a:pt x="303" y="210"/>
                    <a:pt x="292" y="229"/>
                  </a:cubicBezTo>
                  <a:cubicBezTo>
                    <a:pt x="307" y="243"/>
                    <a:pt x="318" y="258"/>
                    <a:pt x="310" y="281"/>
                  </a:cubicBezTo>
                  <a:cubicBezTo>
                    <a:pt x="299" y="367"/>
                    <a:pt x="221" y="389"/>
                    <a:pt x="161" y="427"/>
                  </a:cubicBezTo>
                  <a:cubicBezTo>
                    <a:pt x="169" y="430"/>
                    <a:pt x="176" y="430"/>
                    <a:pt x="183" y="430"/>
                  </a:cubicBezTo>
                  <a:cubicBezTo>
                    <a:pt x="214" y="430"/>
                    <a:pt x="240" y="412"/>
                    <a:pt x="266" y="396"/>
                  </a:cubicBezTo>
                  <a:cubicBezTo>
                    <a:pt x="292" y="378"/>
                    <a:pt x="318" y="360"/>
                    <a:pt x="348" y="360"/>
                  </a:cubicBezTo>
                  <a:cubicBezTo>
                    <a:pt x="359" y="360"/>
                    <a:pt x="371" y="360"/>
                    <a:pt x="381" y="367"/>
                  </a:cubicBezTo>
                  <a:cubicBezTo>
                    <a:pt x="388" y="352"/>
                    <a:pt x="397" y="341"/>
                    <a:pt x="397" y="326"/>
                  </a:cubicBezTo>
                  <a:cubicBezTo>
                    <a:pt x="404" y="299"/>
                    <a:pt x="400" y="273"/>
                    <a:pt x="411" y="247"/>
                  </a:cubicBezTo>
                  <a:cubicBezTo>
                    <a:pt x="445" y="146"/>
                    <a:pt x="344" y="1"/>
                    <a:pt x="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11"/>
            <p:cNvSpPr/>
            <p:nvPr/>
          </p:nvSpPr>
          <p:spPr>
            <a:xfrm>
              <a:off x="-2445464" y="-2923828"/>
              <a:ext cx="24305" cy="25594"/>
            </a:xfrm>
            <a:custGeom>
              <a:avLst/>
              <a:gdLst/>
              <a:ahLst/>
              <a:cxnLst/>
              <a:rect l="l" t="t" r="r" b="b"/>
              <a:pathLst>
                <a:path w="509" h="536" extrusionOk="0">
                  <a:moveTo>
                    <a:pt x="7" y="1"/>
                  </a:moveTo>
                  <a:lnTo>
                    <a:pt x="7" y="1"/>
                  </a:lnTo>
                  <a:cubicBezTo>
                    <a:pt x="0" y="16"/>
                    <a:pt x="4" y="27"/>
                    <a:pt x="12" y="42"/>
                  </a:cubicBezTo>
                  <a:cubicBezTo>
                    <a:pt x="41" y="102"/>
                    <a:pt x="90" y="147"/>
                    <a:pt x="135" y="195"/>
                  </a:cubicBezTo>
                  <a:cubicBezTo>
                    <a:pt x="131" y="184"/>
                    <a:pt x="127" y="173"/>
                    <a:pt x="124" y="166"/>
                  </a:cubicBezTo>
                  <a:cubicBezTo>
                    <a:pt x="97" y="87"/>
                    <a:pt x="45" y="49"/>
                    <a:pt x="7" y="1"/>
                  </a:cubicBezTo>
                  <a:close/>
                  <a:moveTo>
                    <a:pt x="232" y="106"/>
                  </a:moveTo>
                  <a:cubicBezTo>
                    <a:pt x="202" y="116"/>
                    <a:pt x="164" y="121"/>
                    <a:pt x="142" y="173"/>
                  </a:cubicBezTo>
                  <a:cubicBezTo>
                    <a:pt x="138" y="180"/>
                    <a:pt x="138" y="188"/>
                    <a:pt x="135" y="195"/>
                  </a:cubicBezTo>
                  <a:cubicBezTo>
                    <a:pt x="176" y="244"/>
                    <a:pt x="214" y="296"/>
                    <a:pt x="221" y="368"/>
                  </a:cubicBezTo>
                  <a:cubicBezTo>
                    <a:pt x="221" y="378"/>
                    <a:pt x="247" y="382"/>
                    <a:pt x="258" y="394"/>
                  </a:cubicBezTo>
                  <a:cubicBezTo>
                    <a:pt x="281" y="416"/>
                    <a:pt x="311" y="438"/>
                    <a:pt x="329" y="468"/>
                  </a:cubicBezTo>
                  <a:cubicBezTo>
                    <a:pt x="355" y="516"/>
                    <a:pt x="393" y="535"/>
                    <a:pt x="430" y="535"/>
                  </a:cubicBezTo>
                  <a:cubicBezTo>
                    <a:pt x="456" y="535"/>
                    <a:pt x="483" y="528"/>
                    <a:pt x="509" y="513"/>
                  </a:cubicBezTo>
                  <a:lnTo>
                    <a:pt x="509" y="509"/>
                  </a:lnTo>
                  <a:lnTo>
                    <a:pt x="505" y="509"/>
                  </a:lnTo>
                  <a:cubicBezTo>
                    <a:pt x="501" y="506"/>
                    <a:pt x="494" y="506"/>
                    <a:pt x="483" y="506"/>
                  </a:cubicBezTo>
                  <a:lnTo>
                    <a:pt x="452" y="506"/>
                  </a:lnTo>
                  <a:cubicBezTo>
                    <a:pt x="426" y="506"/>
                    <a:pt x="407" y="498"/>
                    <a:pt x="456" y="442"/>
                  </a:cubicBezTo>
                  <a:cubicBezTo>
                    <a:pt x="460" y="435"/>
                    <a:pt x="441" y="427"/>
                    <a:pt x="430" y="423"/>
                  </a:cubicBezTo>
                  <a:cubicBezTo>
                    <a:pt x="311" y="394"/>
                    <a:pt x="311" y="281"/>
                    <a:pt x="273" y="192"/>
                  </a:cubicBezTo>
                  <a:cubicBezTo>
                    <a:pt x="273" y="192"/>
                    <a:pt x="276" y="188"/>
                    <a:pt x="281" y="184"/>
                  </a:cubicBezTo>
                  <a:cubicBezTo>
                    <a:pt x="266" y="158"/>
                    <a:pt x="247" y="132"/>
                    <a:pt x="232" y="1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11"/>
            <p:cNvSpPr/>
            <p:nvPr/>
          </p:nvSpPr>
          <p:spPr>
            <a:xfrm>
              <a:off x="-2213972" y="-2834202"/>
              <a:ext cx="14707" cy="13418"/>
            </a:xfrm>
            <a:custGeom>
              <a:avLst/>
              <a:gdLst/>
              <a:ahLst/>
              <a:cxnLst/>
              <a:rect l="l" t="t" r="r" b="b"/>
              <a:pathLst>
                <a:path w="308" h="281" extrusionOk="0">
                  <a:moveTo>
                    <a:pt x="183" y="0"/>
                  </a:moveTo>
                  <a:cubicBezTo>
                    <a:pt x="169" y="19"/>
                    <a:pt x="154" y="23"/>
                    <a:pt x="135" y="23"/>
                  </a:cubicBezTo>
                  <a:cubicBezTo>
                    <a:pt x="124" y="23"/>
                    <a:pt x="116" y="23"/>
                    <a:pt x="105" y="19"/>
                  </a:cubicBezTo>
                  <a:cubicBezTo>
                    <a:pt x="42" y="49"/>
                    <a:pt x="0" y="83"/>
                    <a:pt x="26" y="165"/>
                  </a:cubicBezTo>
                  <a:cubicBezTo>
                    <a:pt x="38" y="199"/>
                    <a:pt x="31" y="240"/>
                    <a:pt x="34" y="277"/>
                  </a:cubicBezTo>
                  <a:lnTo>
                    <a:pt x="38" y="277"/>
                  </a:lnTo>
                  <a:cubicBezTo>
                    <a:pt x="53" y="262"/>
                    <a:pt x="71" y="254"/>
                    <a:pt x="90" y="254"/>
                  </a:cubicBezTo>
                  <a:cubicBezTo>
                    <a:pt x="102" y="254"/>
                    <a:pt x="112" y="258"/>
                    <a:pt x="124" y="262"/>
                  </a:cubicBezTo>
                  <a:cubicBezTo>
                    <a:pt x="138" y="262"/>
                    <a:pt x="150" y="266"/>
                    <a:pt x="161" y="266"/>
                  </a:cubicBezTo>
                  <a:cubicBezTo>
                    <a:pt x="169" y="266"/>
                    <a:pt x="176" y="266"/>
                    <a:pt x="183" y="262"/>
                  </a:cubicBezTo>
                  <a:cubicBezTo>
                    <a:pt x="191" y="270"/>
                    <a:pt x="195" y="273"/>
                    <a:pt x="202" y="280"/>
                  </a:cubicBezTo>
                  <a:cubicBezTo>
                    <a:pt x="210" y="270"/>
                    <a:pt x="210" y="247"/>
                    <a:pt x="225" y="247"/>
                  </a:cubicBezTo>
                  <a:cubicBezTo>
                    <a:pt x="228" y="247"/>
                    <a:pt x="233" y="251"/>
                    <a:pt x="240" y="251"/>
                  </a:cubicBezTo>
                  <a:cubicBezTo>
                    <a:pt x="251" y="258"/>
                    <a:pt x="259" y="277"/>
                    <a:pt x="273" y="277"/>
                  </a:cubicBezTo>
                  <a:cubicBezTo>
                    <a:pt x="278" y="277"/>
                    <a:pt x="285" y="273"/>
                    <a:pt x="292" y="262"/>
                  </a:cubicBezTo>
                  <a:cubicBezTo>
                    <a:pt x="307" y="236"/>
                    <a:pt x="300" y="210"/>
                    <a:pt x="278" y="191"/>
                  </a:cubicBezTo>
                  <a:cubicBezTo>
                    <a:pt x="255" y="173"/>
                    <a:pt x="195" y="150"/>
                    <a:pt x="285" y="146"/>
                  </a:cubicBezTo>
                  <a:cubicBezTo>
                    <a:pt x="292" y="146"/>
                    <a:pt x="292" y="123"/>
                    <a:pt x="281" y="116"/>
                  </a:cubicBezTo>
                  <a:cubicBezTo>
                    <a:pt x="278" y="113"/>
                    <a:pt x="269" y="109"/>
                    <a:pt x="266" y="109"/>
                  </a:cubicBezTo>
                  <a:lnTo>
                    <a:pt x="262" y="109"/>
                  </a:lnTo>
                  <a:cubicBezTo>
                    <a:pt x="247" y="113"/>
                    <a:pt x="236" y="116"/>
                    <a:pt x="225" y="116"/>
                  </a:cubicBezTo>
                  <a:cubicBezTo>
                    <a:pt x="202" y="116"/>
                    <a:pt x="183" y="105"/>
                    <a:pt x="173" y="79"/>
                  </a:cubicBezTo>
                  <a:cubicBezTo>
                    <a:pt x="157" y="30"/>
                    <a:pt x="225" y="45"/>
                    <a:pt x="236" y="16"/>
                  </a:cubicBezTo>
                  <a:lnTo>
                    <a:pt x="236" y="11"/>
                  </a:lnTo>
                  <a:cubicBezTo>
                    <a:pt x="217" y="8"/>
                    <a:pt x="202" y="4"/>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11"/>
            <p:cNvSpPr/>
            <p:nvPr/>
          </p:nvSpPr>
          <p:spPr>
            <a:xfrm>
              <a:off x="-2306607" y="-2880806"/>
              <a:ext cx="34667" cy="21440"/>
            </a:xfrm>
            <a:custGeom>
              <a:avLst/>
              <a:gdLst/>
              <a:ahLst/>
              <a:cxnLst/>
              <a:rect l="l" t="t" r="r" b="b"/>
              <a:pathLst>
                <a:path w="726" h="449" extrusionOk="0">
                  <a:moveTo>
                    <a:pt x="700" y="0"/>
                  </a:moveTo>
                  <a:cubicBezTo>
                    <a:pt x="658" y="5"/>
                    <a:pt x="639" y="19"/>
                    <a:pt x="603" y="68"/>
                  </a:cubicBezTo>
                  <a:cubicBezTo>
                    <a:pt x="591" y="79"/>
                    <a:pt x="580" y="87"/>
                    <a:pt x="561" y="87"/>
                  </a:cubicBezTo>
                  <a:lnTo>
                    <a:pt x="553" y="87"/>
                  </a:lnTo>
                  <a:cubicBezTo>
                    <a:pt x="527" y="109"/>
                    <a:pt x="498" y="128"/>
                    <a:pt x="482" y="162"/>
                  </a:cubicBezTo>
                  <a:cubicBezTo>
                    <a:pt x="475" y="184"/>
                    <a:pt x="464" y="199"/>
                    <a:pt x="449" y="199"/>
                  </a:cubicBezTo>
                  <a:cubicBezTo>
                    <a:pt x="441" y="199"/>
                    <a:pt x="434" y="199"/>
                    <a:pt x="427" y="191"/>
                  </a:cubicBezTo>
                  <a:cubicBezTo>
                    <a:pt x="412" y="184"/>
                    <a:pt x="396" y="180"/>
                    <a:pt x="389" y="180"/>
                  </a:cubicBezTo>
                  <a:cubicBezTo>
                    <a:pt x="356" y="180"/>
                    <a:pt x="344" y="217"/>
                    <a:pt x="325" y="247"/>
                  </a:cubicBezTo>
                  <a:cubicBezTo>
                    <a:pt x="333" y="270"/>
                    <a:pt x="370" y="262"/>
                    <a:pt x="370" y="296"/>
                  </a:cubicBezTo>
                  <a:cubicBezTo>
                    <a:pt x="325" y="304"/>
                    <a:pt x="296" y="345"/>
                    <a:pt x="262" y="374"/>
                  </a:cubicBezTo>
                  <a:cubicBezTo>
                    <a:pt x="236" y="397"/>
                    <a:pt x="206" y="409"/>
                    <a:pt x="176" y="409"/>
                  </a:cubicBezTo>
                  <a:cubicBezTo>
                    <a:pt x="142" y="409"/>
                    <a:pt x="109" y="393"/>
                    <a:pt x="82" y="367"/>
                  </a:cubicBezTo>
                  <a:cubicBezTo>
                    <a:pt x="56" y="345"/>
                    <a:pt x="53" y="304"/>
                    <a:pt x="15" y="292"/>
                  </a:cubicBezTo>
                  <a:cubicBezTo>
                    <a:pt x="11" y="300"/>
                    <a:pt x="1" y="304"/>
                    <a:pt x="1" y="311"/>
                  </a:cubicBezTo>
                  <a:cubicBezTo>
                    <a:pt x="8" y="364"/>
                    <a:pt x="124" y="449"/>
                    <a:pt x="187" y="449"/>
                  </a:cubicBezTo>
                  <a:cubicBezTo>
                    <a:pt x="194" y="449"/>
                    <a:pt x="203" y="445"/>
                    <a:pt x="210" y="445"/>
                  </a:cubicBezTo>
                  <a:cubicBezTo>
                    <a:pt x="289" y="404"/>
                    <a:pt x="374" y="359"/>
                    <a:pt x="423" y="285"/>
                  </a:cubicBezTo>
                  <a:cubicBezTo>
                    <a:pt x="453" y="240"/>
                    <a:pt x="479" y="214"/>
                    <a:pt x="524" y="210"/>
                  </a:cubicBezTo>
                  <a:cubicBezTo>
                    <a:pt x="625" y="195"/>
                    <a:pt x="655" y="102"/>
                    <a:pt x="715" y="42"/>
                  </a:cubicBezTo>
                  <a:cubicBezTo>
                    <a:pt x="726" y="31"/>
                    <a:pt x="710" y="16"/>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11"/>
            <p:cNvSpPr/>
            <p:nvPr/>
          </p:nvSpPr>
          <p:spPr>
            <a:xfrm>
              <a:off x="-2848522" y="-2794426"/>
              <a:ext cx="15567" cy="12940"/>
            </a:xfrm>
            <a:custGeom>
              <a:avLst/>
              <a:gdLst/>
              <a:ahLst/>
              <a:cxnLst/>
              <a:rect l="l" t="t" r="r" b="b"/>
              <a:pathLst>
                <a:path w="326" h="271" extrusionOk="0">
                  <a:moveTo>
                    <a:pt x="203" y="255"/>
                  </a:moveTo>
                  <a:cubicBezTo>
                    <a:pt x="195" y="255"/>
                    <a:pt x="187" y="259"/>
                    <a:pt x="177" y="263"/>
                  </a:cubicBezTo>
                  <a:cubicBezTo>
                    <a:pt x="187" y="263"/>
                    <a:pt x="195" y="259"/>
                    <a:pt x="203" y="255"/>
                  </a:cubicBezTo>
                  <a:close/>
                  <a:moveTo>
                    <a:pt x="146" y="1"/>
                  </a:moveTo>
                  <a:cubicBezTo>
                    <a:pt x="120" y="1"/>
                    <a:pt x="94" y="8"/>
                    <a:pt x="68" y="23"/>
                  </a:cubicBezTo>
                  <a:cubicBezTo>
                    <a:pt x="60" y="27"/>
                    <a:pt x="56" y="31"/>
                    <a:pt x="49" y="35"/>
                  </a:cubicBezTo>
                  <a:cubicBezTo>
                    <a:pt x="56" y="68"/>
                    <a:pt x="27" y="53"/>
                    <a:pt x="15" y="65"/>
                  </a:cubicBezTo>
                  <a:cubicBezTo>
                    <a:pt x="15" y="128"/>
                    <a:pt x="1" y="184"/>
                    <a:pt x="60" y="237"/>
                  </a:cubicBezTo>
                  <a:cubicBezTo>
                    <a:pt x="90" y="263"/>
                    <a:pt x="113" y="270"/>
                    <a:pt x="135" y="270"/>
                  </a:cubicBezTo>
                  <a:cubicBezTo>
                    <a:pt x="150" y="270"/>
                    <a:pt x="161" y="266"/>
                    <a:pt x="177" y="263"/>
                  </a:cubicBezTo>
                  <a:cubicBezTo>
                    <a:pt x="195" y="248"/>
                    <a:pt x="210" y="232"/>
                    <a:pt x="225" y="218"/>
                  </a:cubicBezTo>
                  <a:lnTo>
                    <a:pt x="221" y="214"/>
                  </a:lnTo>
                  <a:cubicBezTo>
                    <a:pt x="221" y="210"/>
                    <a:pt x="217" y="210"/>
                    <a:pt x="213" y="210"/>
                  </a:cubicBezTo>
                  <a:cubicBezTo>
                    <a:pt x="210" y="210"/>
                    <a:pt x="206" y="210"/>
                    <a:pt x="203" y="214"/>
                  </a:cubicBezTo>
                  <a:lnTo>
                    <a:pt x="191" y="214"/>
                  </a:lnTo>
                  <a:cubicBezTo>
                    <a:pt x="177" y="214"/>
                    <a:pt x="168" y="206"/>
                    <a:pt x="187" y="173"/>
                  </a:cubicBezTo>
                  <a:cubicBezTo>
                    <a:pt x="206" y="143"/>
                    <a:pt x="217" y="102"/>
                    <a:pt x="251" y="102"/>
                  </a:cubicBezTo>
                  <a:cubicBezTo>
                    <a:pt x="262" y="102"/>
                    <a:pt x="273" y="106"/>
                    <a:pt x="292" y="117"/>
                  </a:cubicBezTo>
                  <a:cubicBezTo>
                    <a:pt x="296" y="109"/>
                    <a:pt x="303" y="106"/>
                    <a:pt x="307" y="98"/>
                  </a:cubicBezTo>
                  <a:cubicBezTo>
                    <a:pt x="296" y="83"/>
                    <a:pt x="326" y="57"/>
                    <a:pt x="281" y="39"/>
                  </a:cubicBezTo>
                  <a:cubicBezTo>
                    <a:pt x="236" y="20"/>
                    <a:pt x="191"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11"/>
            <p:cNvSpPr/>
            <p:nvPr/>
          </p:nvSpPr>
          <p:spPr>
            <a:xfrm>
              <a:off x="-2287507" y="-2711389"/>
              <a:ext cx="23254" cy="17190"/>
            </a:xfrm>
            <a:custGeom>
              <a:avLst/>
              <a:gdLst/>
              <a:ahLst/>
              <a:cxnLst/>
              <a:rect l="l" t="t" r="r" b="b"/>
              <a:pathLst>
                <a:path w="487" h="360" extrusionOk="0">
                  <a:moveTo>
                    <a:pt x="27" y="1"/>
                  </a:moveTo>
                  <a:lnTo>
                    <a:pt x="27" y="1"/>
                  </a:lnTo>
                  <a:cubicBezTo>
                    <a:pt x="30" y="34"/>
                    <a:pt x="1" y="79"/>
                    <a:pt x="56" y="98"/>
                  </a:cubicBezTo>
                  <a:cubicBezTo>
                    <a:pt x="131" y="139"/>
                    <a:pt x="206" y="172"/>
                    <a:pt x="284" y="194"/>
                  </a:cubicBezTo>
                  <a:cubicBezTo>
                    <a:pt x="370" y="220"/>
                    <a:pt x="389" y="251"/>
                    <a:pt x="370" y="344"/>
                  </a:cubicBezTo>
                  <a:cubicBezTo>
                    <a:pt x="378" y="348"/>
                    <a:pt x="386" y="351"/>
                    <a:pt x="396" y="351"/>
                  </a:cubicBezTo>
                  <a:cubicBezTo>
                    <a:pt x="404" y="351"/>
                    <a:pt x="412" y="348"/>
                    <a:pt x="422" y="348"/>
                  </a:cubicBezTo>
                  <a:cubicBezTo>
                    <a:pt x="431" y="344"/>
                    <a:pt x="441" y="344"/>
                    <a:pt x="449" y="344"/>
                  </a:cubicBezTo>
                  <a:cubicBezTo>
                    <a:pt x="460" y="344"/>
                    <a:pt x="467" y="348"/>
                    <a:pt x="479" y="351"/>
                  </a:cubicBezTo>
                  <a:cubicBezTo>
                    <a:pt x="479" y="355"/>
                    <a:pt x="483" y="359"/>
                    <a:pt x="486" y="359"/>
                  </a:cubicBezTo>
                  <a:cubicBezTo>
                    <a:pt x="431" y="262"/>
                    <a:pt x="352" y="176"/>
                    <a:pt x="322" y="63"/>
                  </a:cubicBezTo>
                  <a:cubicBezTo>
                    <a:pt x="303" y="60"/>
                    <a:pt x="288" y="56"/>
                    <a:pt x="274" y="49"/>
                  </a:cubicBezTo>
                  <a:cubicBezTo>
                    <a:pt x="221" y="19"/>
                    <a:pt x="161" y="34"/>
                    <a:pt x="105" y="15"/>
                  </a:cubicBezTo>
                  <a:cubicBezTo>
                    <a:pt x="101" y="19"/>
                    <a:pt x="98" y="19"/>
                    <a:pt x="94" y="19"/>
                  </a:cubicBezTo>
                  <a:cubicBezTo>
                    <a:pt x="72" y="19"/>
                    <a:pt x="49"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11"/>
            <p:cNvSpPr/>
            <p:nvPr/>
          </p:nvSpPr>
          <p:spPr>
            <a:xfrm>
              <a:off x="-1824858" y="-2595213"/>
              <a:ext cx="20915" cy="16856"/>
            </a:xfrm>
            <a:custGeom>
              <a:avLst/>
              <a:gdLst/>
              <a:ahLst/>
              <a:cxnLst/>
              <a:rect l="l" t="t" r="r" b="b"/>
              <a:pathLst>
                <a:path w="438" h="353" extrusionOk="0">
                  <a:moveTo>
                    <a:pt x="127" y="1"/>
                  </a:moveTo>
                  <a:cubicBezTo>
                    <a:pt x="120" y="1"/>
                    <a:pt x="109" y="4"/>
                    <a:pt x="98" y="12"/>
                  </a:cubicBezTo>
                  <a:cubicBezTo>
                    <a:pt x="75" y="23"/>
                    <a:pt x="1" y="192"/>
                    <a:pt x="12" y="206"/>
                  </a:cubicBezTo>
                  <a:cubicBezTo>
                    <a:pt x="27" y="229"/>
                    <a:pt x="46" y="232"/>
                    <a:pt x="68" y="232"/>
                  </a:cubicBezTo>
                  <a:lnTo>
                    <a:pt x="98" y="232"/>
                  </a:lnTo>
                  <a:cubicBezTo>
                    <a:pt x="109" y="232"/>
                    <a:pt x="117" y="229"/>
                    <a:pt x="127" y="229"/>
                  </a:cubicBezTo>
                  <a:lnTo>
                    <a:pt x="139" y="229"/>
                  </a:lnTo>
                  <a:cubicBezTo>
                    <a:pt x="153" y="232"/>
                    <a:pt x="169" y="237"/>
                    <a:pt x="184" y="237"/>
                  </a:cubicBezTo>
                  <a:lnTo>
                    <a:pt x="217" y="237"/>
                  </a:lnTo>
                  <a:cubicBezTo>
                    <a:pt x="262" y="237"/>
                    <a:pt x="300" y="244"/>
                    <a:pt x="303" y="315"/>
                  </a:cubicBezTo>
                  <a:cubicBezTo>
                    <a:pt x="303" y="337"/>
                    <a:pt x="326" y="352"/>
                    <a:pt x="345" y="352"/>
                  </a:cubicBezTo>
                  <a:cubicBezTo>
                    <a:pt x="352" y="352"/>
                    <a:pt x="360" y="352"/>
                    <a:pt x="367" y="349"/>
                  </a:cubicBezTo>
                  <a:cubicBezTo>
                    <a:pt x="405" y="334"/>
                    <a:pt x="438" y="311"/>
                    <a:pt x="400" y="263"/>
                  </a:cubicBezTo>
                  <a:lnTo>
                    <a:pt x="400" y="263"/>
                  </a:lnTo>
                  <a:cubicBezTo>
                    <a:pt x="393" y="277"/>
                    <a:pt x="397" y="308"/>
                    <a:pt x="374" y="311"/>
                  </a:cubicBezTo>
                  <a:lnTo>
                    <a:pt x="367" y="311"/>
                  </a:lnTo>
                  <a:cubicBezTo>
                    <a:pt x="345" y="311"/>
                    <a:pt x="333" y="292"/>
                    <a:pt x="329" y="270"/>
                  </a:cubicBezTo>
                  <a:cubicBezTo>
                    <a:pt x="322" y="251"/>
                    <a:pt x="310" y="232"/>
                    <a:pt x="322" y="214"/>
                  </a:cubicBezTo>
                  <a:cubicBezTo>
                    <a:pt x="236" y="195"/>
                    <a:pt x="214" y="125"/>
                    <a:pt x="180" y="57"/>
                  </a:cubicBezTo>
                  <a:cubicBezTo>
                    <a:pt x="169" y="30"/>
                    <a:pt x="158"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11"/>
            <p:cNvSpPr/>
            <p:nvPr/>
          </p:nvSpPr>
          <p:spPr>
            <a:xfrm>
              <a:off x="-2307515" y="-2920772"/>
              <a:ext cx="28984" cy="22013"/>
            </a:xfrm>
            <a:custGeom>
              <a:avLst/>
              <a:gdLst/>
              <a:ahLst/>
              <a:cxnLst/>
              <a:rect l="l" t="t" r="r" b="b"/>
              <a:pathLst>
                <a:path w="607" h="461" extrusionOk="0">
                  <a:moveTo>
                    <a:pt x="132" y="0"/>
                  </a:moveTo>
                  <a:cubicBezTo>
                    <a:pt x="117" y="0"/>
                    <a:pt x="101" y="16"/>
                    <a:pt x="91" y="26"/>
                  </a:cubicBezTo>
                  <a:cubicBezTo>
                    <a:pt x="61" y="57"/>
                    <a:pt x="30" y="83"/>
                    <a:pt x="1" y="112"/>
                  </a:cubicBezTo>
                  <a:lnTo>
                    <a:pt x="1" y="116"/>
                  </a:lnTo>
                  <a:cubicBezTo>
                    <a:pt x="8" y="124"/>
                    <a:pt x="16" y="128"/>
                    <a:pt x="23" y="128"/>
                  </a:cubicBezTo>
                  <a:cubicBezTo>
                    <a:pt x="30" y="128"/>
                    <a:pt x="38" y="124"/>
                    <a:pt x="46" y="116"/>
                  </a:cubicBezTo>
                  <a:cubicBezTo>
                    <a:pt x="72" y="94"/>
                    <a:pt x="87" y="49"/>
                    <a:pt x="128" y="49"/>
                  </a:cubicBezTo>
                  <a:lnTo>
                    <a:pt x="132" y="49"/>
                  </a:lnTo>
                  <a:cubicBezTo>
                    <a:pt x="165" y="49"/>
                    <a:pt x="187" y="83"/>
                    <a:pt x="222" y="83"/>
                  </a:cubicBezTo>
                  <a:lnTo>
                    <a:pt x="232" y="83"/>
                  </a:lnTo>
                  <a:cubicBezTo>
                    <a:pt x="251" y="60"/>
                    <a:pt x="274" y="60"/>
                    <a:pt x="300" y="60"/>
                  </a:cubicBezTo>
                  <a:lnTo>
                    <a:pt x="311" y="60"/>
                  </a:lnTo>
                  <a:cubicBezTo>
                    <a:pt x="334" y="60"/>
                    <a:pt x="360" y="60"/>
                    <a:pt x="386" y="42"/>
                  </a:cubicBezTo>
                  <a:cubicBezTo>
                    <a:pt x="393" y="38"/>
                    <a:pt x="401" y="30"/>
                    <a:pt x="408" y="23"/>
                  </a:cubicBezTo>
                  <a:lnTo>
                    <a:pt x="408" y="23"/>
                  </a:lnTo>
                  <a:cubicBezTo>
                    <a:pt x="405" y="34"/>
                    <a:pt x="405" y="45"/>
                    <a:pt x="401" y="57"/>
                  </a:cubicBezTo>
                  <a:cubicBezTo>
                    <a:pt x="389" y="142"/>
                    <a:pt x="423" y="187"/>
                    <a:pt x="472" y="228"/>
                  </a:cubicBezTo>
                  <a:cubicBezTo>
                    <a:pt x="491" y="240"/>
                    <a:pt x="498" y="259"/>
                    <a:pt x="491" y="277"/>
                  </a:cubicBezTo>
                  <a:cubicBezTo>
                    <a:pt x="479" y="333"/>
                    <a:pt x="468" y="389"/>
                    <a:pt x="460" y="445"/>
                  </a:cubicBezTo>
                  <a:lnTo>
                    <a:pt x="475" y="461"/>
                  </a:lnTo>
                  <a:cubicBezTo>
                    <a:pt x="498" y="416"/>
                    <a:pt x="539" y="389"/>
                    <a:pt x="565" y="348"/>
                  </a:cubicBezTo>
                  <a:cubicBezTo>
                    <a:pt x="606" y="281"/>
                    <a:pt x="603" y="240"/>
                    <a:pt x="527" y="217"/>
                  </a:cubicBezTo>
                  <a:cubicBezTo>
                    <a:pt x="491" y="206"/>
                    <a:pt x="487" y="183"/>
                    <a:pt x="487" y="147"/>
                  </a:cubicBezTo>
                  <a:cubicBezTo>
                    <a:pt x="487" y="57"/>
                    <a:pt x="449" y="16"/>
                    <a:pt x="370" y="16"/>
                  </a:cubicBezTo>
                  <a:cubicBezTo>
                    <a:pt x="356" y="16"/>
                    <a:pt x="341" y="16"/>
                    <a:pt x="322" y="19"/>
                  </a:cubicBezTo>
                  <a:cubicBezTo>
                    <a:pt x="289" y="23"/>
                    <a:pt x="255" y="38"/>
                    <a:pt x="222" y="38"/>
                  </a:cubicBezTo>
                  <a:cubicBezTo>
                    <a:pt x="199" y="38"/>
                    <a:pt x="173" y="30"/>
                    <a:pt x="151" y="8"/>
                  </a:cubicBezTo>
                  <a:cubicBezTo>
                    <a:pt x="143" y="0"/>
                    <a:pt x="139"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11"/>
            <p:cNvSpPr/>
            <p:nvPr/>
          </p:nvSpPr>
          <p:spPr>
            <a:xfrm>
              <a:off x="-2748008" y="-2745482"/>
              <a:ext cx="19339" cy="15710"/>
            </a:xfrm>
            <a:custGeom>
              <a:avLst/>
              <a:gdLst/>
              <a:ahLst/>
              <a:cxnLst/>
              <a:rect l="l" t="t" r="r" b="b"/>
              <a:pathLst>
                <a:path w="405" h="329" extrusionOk="0">
                  <a:moveTo>
                    <a:pt x="157" y="0"/>
                  </a:moveTo>
                  <a:cubicBezTo>
                    <a:pt x="149" y="0"/>
                    <a:pt x="142" y="0"/>
                    <a:pt x="139" y="4"/>
                  </a:cubicBezTo>
                  <a:cubicBezTo>
                    <a:pt x="180" y="75"/>
                    <a:pt x="175" y="113"/>
                    <a:pt x="123" y="165"/>
                  </a:cubicBezTo>
                  <a:cubicBezTo>
                    <a:pt x="94" y="194"/>
                    <a:pt x="113" y="217"/>
                    <a:pt x="116" y="247"/>
                  </a:cubicBezTo>
                  <a:lnTo>
                    <a:pt x="108" y="247"/>
                  </a:lnTo>
                  <a:cubicBezTo>
                    <a:pt x="75" y="247"/>
                    <a:pt x="52" y="217"/>
                    <a:pt x="23" y="213"/>
                  </a:cubicBezTo>
                  <a:cubicBezTo>
                    <a:pt x="0" y="236"/>
                    <a:pt x="0" y="258"/>
                    <a:pt x="18" y="280"/>
                  </a:cubicBezTo>
                  <a:cubicBezTo>
                    <a:pt x="26" y="284"/>
                    <a:pt x="34" y="292"/>
                    <a:pt x="37" y="296"/>
                  </a:cubicBezTo>
                  <a:cubicBezTo>
                    <a:pt x="56" y="292"/>
                    <a:pt x="71" y="292"/>
                    <a:pt x="90" y="292"/>
                  </a:cubicBezTo>
                  <a:cubicBezTo>
                    <a:pt x="120" y="292"/>
                    <a:pt x="153" y="299"/>
                    <a:pt x="187" y="314"/>
                  </a:cubicBezTo>
                  <a:cubicBezTo>
                    <a:pt x="191" y="318"/>
                    <a:pt x="194" y="325"/>
                    <a:pt x="202" y="329"/>
                  </a:cubicBezTo>
                  <a:cubicBezTo>
                    <a:pt x="235" y="254"/>
                    <a:pt x="296" y="217"/>
                    <a:pt x="385" y="217"/>
                  </a:cubicBezTo>
                  <a:lnTo>
                    <a:pt x="404" y="217"/>
                  </a:lnTo>
                  <a:cubicBezTo>
                    <a:pt x="288" y="206"/>
                    <a:pt x="325" y="105"/>
                    <a:pt x="284" y="53"/>
                  </a:cubicBezTo>
                  <a:cubicBezTo>
                    <a:pt x="273" y="71"/>
                    <a:pt x="273" y="113"/>
                    <a:pt x="251" y="113"/>
                  </a:cubicBezTo>
                  <a:lnTo>
                    <a:pt x="235" y="113"/>
                  </a:lnTo>
                  <a:cubicBezTo>
                    <a:pt x="209" y="101"/>
                    <a:pt x="202" y="56"/>
                    <a:pt x="220" y="19"/>
                  </a:cubicBezTo>
                  <a:cubicBezTo>
                    <a:pt x="198" y="11"/>
                    <a:pt x="180"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11"/>
            <p:cNvSpPr/>
            <p:nvPr/>
          </p:nvSpPr>
          <p:spPr>
            <a:xfrm>
              <a:off x="-2060981" y="-2794044"/>
              <a:ext cx="15185" cy="16665"/>
            </a:xfrm>
            <a:custGeom>
              <a:avLst/>
              <a:gdLst/>
              <a:ahLst/>
              <a:cxnLst/>
              <a:rect l="l" t="t" r="r" b="b"/>
              <a:pathLst>
                <a:path w="318" h="349" extrusionOk="0">
                  <a:moveTo>
                    <a:pt x="214" y="0"/>
                  </a:moveTo>
                  <a:cubicBezTo>
                    <a:pt x="191" y="0"/>
                    <a:pt x="179" y="34"/>
                    <a:pt x="164" y="53"/>
                  </a:cubicBezTo>
                  <a:cubicBezTo>
                    <a:pt x="153" y="64"/>
                    <a:pt x="138" y="72"/>
                    <a:pt x="124" y="72"/>
                  </a:cubicBezTo>
                  <a:lnTo>
                    <a:pt x="105" y="72"/>
                  </a:lnTo>
                  <a:cubicBezTo>
                    <a:pt x="97" y="67"/>
                    <a:pt x="90" y="67"/>
                    <a:pt x="83" y="67"/>
                  </a:cubicBezTo>
                  <a:cubicBezTo>
                    <a:pt x="57" y="67"/>
                    <a:pt x="34" y="83"/>
                    <a:pt x="15" y="109"/>
                  </a:cubicBezTo>
                  <a:lnTo>
                    <a:pt x="15" y="139"/>
                  </a:lnTo>
                  <a:cubicBezTo>
                    <a:pt x="0" y="184"/>
                    <a:pt x="19" y="232"/>
                    <a:pt x="15" y="274"/>
                  </a:cubicBezTo>
                  <a:cubicBezTo>
                    <a:pt x="7" y="348"/>
                    <a:pt x="86" y="311"/>
                    <a:pt x="93" y="348"/>
                  </a:cubicBezTo>
                  <a:cubicBezTo>
                    <a:pt x="83" y="288"/>
                    <a:pt x="60" y="224"/>
                    <a:pt x="131" y="169"/>
                  </a:cubicBezTo>
                  <a:cubicBezTo>
                    <a:pt x="161" y="195"/>
                    <a:pt x="195" y="217"/>
                    <a:pt x="228" y="217"/>
                  </a:cubicBezTo>
                  <a:cubicBezTo>
                    <a:pt x="250" y="217"/>
                    <a:pt x="269" y="210"/>
                    <a:pt x="292" y="188"/>
                  </a:cubicBezTo>
                  <a:cubicBezTo>
                    <a:pt x="303" y="169"/>
                    <a:pt x="303" y="146"/>
                    <a:pt x="292" y="124"/>
                  </a:cubicBezTo>
                  <a:cubicBezTo>
                    <a:pt x="281" y="128"/>
                    <a:pt x="269" y="131"/>
                    <a:pt x="258" y="131"/>
                  </a:cubicBezTo>
                  <a:lnTo>
                    <a:pt x="240" y="131"/>
                  </a:lnTo>
                  <a:cubicBezTo>
                    <a:pt x="221" y="131"/>
                    <a:pt x="209" y="128"/>
                    <a:pt x="205" y="105"/>
                  </a:cubicBezTo>
                  <a:cubicBezTo>
                    <a:pt x="205" y="98"/>
                    <a:pt x="205" y="90"/>
                    <a:pt x="214" y="86"/>
                  </a:cubicBezTo>
                  <a:cubicBezTo>
                    <a:pt x="221" y="79"/>
                    <a:pt x="224" y="75"/>
                    <a:pt x="231" y="75"/>
                  </a:cubicBezTo>
                  <a:cubicBezTo>
                    <a:pt x="247" y="75"/>
                    <a:pt x="254" y="90"/>
                    <a:pt x="266" y="98"/>
                  </a:cubicBezTo>
                  <a:cubicBezTo>
                    <a:pt x="276" y="105"/>
                    <a:pt x="284" y="117"/>
                    <a:pt x="292" y="124"/>
                  </a:cubicBezTo>
                  <a:cubicBezTo>
                    <a:pt x="318" y="67"/>
                    <a:pt x="276" y="38"/>
                    <a:pt x="240" y="12"/>
                  </a:cubicBezTo>
                  <a:cubicBezTo>
                    <a:pt x="231" y="5"/>
                    <a:pt x="221"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11"/>
            <p:cNvSpPr/>
            <p:nvPr/>
          </p:nvSpPr>
          <p:spPr>
            <a:xfrm>
              <a:off x="-2324275" y="-2559687"/>
              <a:ext cx="18813" cy="15758"/>
            </a:xfrm>
            <a:custGeom>
              <a:avLst/>
              <a:gdLst/>
              <a:ahLst/>
              <a:cxnLst/>
              <a:rect l="l" t="t" r="r" b="b"/>
              <a:pathLst>
                <a:path w="394" h="330" extrusionOk="0">
                  <a:moveTo>
                    <a:pt x="250" y="166"/>
                  </a:moveTo>
                  <a:cubicBezTo>
                    <a:pt x="269" y="166"/>
                    <a:pt x="292" y="176"/>
                    <a:pt x="311" y="192"/>
                  </a:cubicBezTo>
                  <a:cubicBezTo>
                    <a:pt x="340" y="210"/>
                    <a:pt x="337" y="247"/>
                    <a:pt x="314" y="270"/>
                  </a:cubicBezTo>
                  <a:cubicBezTo>
                    <a:pt x="295" y="285"/>
                    <a:pt x="273" y="300"/>
                    <a:pt x="250" y="300"/>
                  </a:cubicBezTo>
                  <a:cubicBezTo>
                    <a:pt x="236" y="300"/>
                    <a:pt x="221" y="292"/>
                    <a:pt x="202" y="278"/>
                  </a:cubicBezTo>
                  <a:cubicBezTo>
                    <a:pt x="172" y="247"/>
                    <a:pt x="165" y="221"/>
                    <a:pt x="198" y="192"/>
                  </a:cubicBezTo>
                  <a:cubicBezTo>
                    <a:pt x="214" y="173"/>
                    <a:pt x="232" y="166"/>
                    <a:pt x="250" y="166"/>
                  </a:cubicBezTo>
                  <a:close/>
                  <a:moveTo>
                    <a:pt x="75" y="0"/>
                  </a:moveTo>
                  <a:cubicBezTo>
                    <a:pt x="57" y="0"/>
                    <a:pt x="41" y="23"/>
                    <a:pt x="26" y="38"/>
                  </a:cubicBezTo>
                  <a:cubicBezTo>
                    <a:pt x="0" y="68"/>
                    <a:pt x="19" y="79"/>
                    <a:pt x="45" y="98"/>
                  </a:cubicBezTo>
                  <a:cubicBezTo>
                    <a:pt x="102" y="135"/>
                    <a:pt x="172" y="169"/>
                    <a:pt x="120" y="259"/>
                  </a:cubicBezTo>
                  <a:cubicBezTo>
                    <a:pt x="116" y="270"/>
                    <a:pt x="124" y="288"/>
                    <a:pt x="128" y="296"/>
                  </a:cubicBezTo>
                  <a:cubicBezTo>
                    <a:pt x="146" y="318"/>
                    <a:pt x="195" y="330"/>
                    <a:pt x="236" y="330"/>
                  </a:cubicBezTo>
                  <a:cubicBezTo>
                    <a:pt x="273" y="330"/>
                    <a:pt x="311" y="318"/>
                    <a:pt x="322" y="304"/>
                  </a:cubicBezTo>
                  <a:cubicBezTo>
                    <a:pt x="340" y="278"/>
                    <a:pt x="393" y="247"/>
                    <a:pt x="363" y="221"/>
                  </a:cubicBezTo>
                  <a:cubicBezTo>
                    <a:pt x="311" y="173"/>
                    <a:pt x="311" y="76"/>
                    <a:pt x="224" y="64"/>
                  </a:cubicBezTo>
                  <a:cubicBezTo>
                    <a:pt x="176" y="57"/>
                    <a:pt x="138" y="49"/>
                    <a:pt x="102" y="12"/>
                  </a:cubicBezTo>
                  <a:cubicBezTo>
                    <a:pt x="93" y="4"/>
                    <a:pt x="83"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11"/>
            <p:cNvSpPr/>
            <p:nvPr/>
          </p:nvSpPr>
          <p:spPr>
            <a:xfrm>
              <a:off x="-1865015" y="-2779241"/>
              <a:ext cx="12367" cy="25403"/>
            </a:xfrm>
            <a:custGeom>
              <a:avLst/>
              <a:gdLst/>
              <a:ahLst/>
              <a:cxnLst/>
              <a:rect l="l" t="t" r="r" b="b"/>
              <a:pathLst>
                <a:path w="259" h="532" extrusionOk="0">
                  <a:moveTo>
                    <a:pt x="139" y="1"/>
                  </a:moveTo>
                  <a:cubicBezTo>
                    <a:pt x="124" y="1"/>
                    <a:pt x="105" y="16"/>
                    <a:pt x="94" y="31"/>
                  </a:cubicBezTo>
                  <a:cubicBezTo>
                    <a:pt x="105" y="42"/>
                    <a:pt x="120" y="61"/>
                    <a:pt x="135" y="68"/>
                  </a:cubicBezTo>
                  <a:cubicBezTo>
                    <a:pt x="176" y="87"/>
                    <a:pt x="199" y="116"/>
                    <a:pt x="180" y="158"/>
                  </a:cubicBezTo>
                  <a:cubicBezTo>
                    <a:pt x="169" y="176"/>
                    <a:pt x="154" y="180"/>
                    <a:pt x="135" y="180"/>
                  </a:cubicBezTo>
                  <a:cubicBezTo>
                    <a:pt x="116" y="180"/>
                    <a:pt x="97" y="173"/>
                    <a:pt x="87" y="169"/>
                  </a:cubicBezTo>
                  <a:cubicBezTo>
                    <a:pt x="38" y="154"/>
                    <a:pt x="49" y="113"/>
                    <a:pt x="75" y="76"/>
                  </a:cubicBezTo>
                  <a:cubicBezTo>
                    <a:pt x="79" y="68"/>
                    <a:pt x="79" y="53"/>
                    <a:pt x="79" y="42"/>
                  </a:cubicBezTo>
                  <a:lnTo>
                    <a:pt x="79" y="42"/>
                  </a:lnTo>
                  <a:cubicBezTo>
                    <a:pt x="0" y="68"/>
                    <a:pt x="19" y="124"/>
                    <a:pt x="35" y="180"/>
                  </a:cubicBezTo>
                  <a:cubicBezTo>
                    <a:pt x="68" y="273"/>
                    <a:pt x="102" y="367"/>
                    <a:pt x="71" y="472"/>
                  </a:cubicBezTo>
                  <a:cubicBezTo>
                    <a:pt x="61" y="513"/>
                    <a:pt x="64" y="532"/>
                    <a:pt x="94" y="532"/>
                  </a:cubicBezTo>
                  <a:cubicBezTo>
                    <a:pt x="109" y="532"/>
                    <a:pt x="131" y="528"/>
                    <a:pt x="157" y="520"/>
                  </a:cubicBezTo>
                  <a:cubicBezTo>
                    <a:pt x="142" y="509"/>
                    <a:pt x="105" y="506"/>
                    <a:pt x="113" y="494"/>
                  </a:cubicBezTo>
                  <a:cubicBezTo>
                    <a:pt x="128" y="449"/>
                    <a:pt x="105" y="404"/>
                    <a:pt x="124" y="363"/>
                  </a:cubicBezTo>
                  <a:cubicBezTo>
                    <a:pt x="135" y="345"/>
                    <a:pt x="147" y="337"/>
                    <a:pt x="161" y="337"/>
                  </a:cubicBezTo>
                  <a:cubicBezTo>
                    <a:pt x="180" y="337"/>
                    <a:pt x="202" y="352"/>
                    <a:pt x="225" y="356"/>
                  </a:cubicBezTo>
                  <a:cubicBezTo>
                    <a:pt x="192" y="285"/>
                    <a:pt x="180" y="221"/>
                    <a:pt x="225" y="147"/>
                  </a:cubicBezTo>
                  <a:cubicBezTo>
                    <a:pt x="259" y="94"/>
                    <a:pt x="187" y="64"/>
                    <a:pt x="165" y="23"/>
                  </a:cubicBezTo>
                  <a:cubicBezTo>
                    <a:pt x="157" y="9"/>
                    <a:pt x="150"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11"/>
            <p:cNvSpPr/>
            <p:nvPr/>
          </p:nvSpPr>
          <p:spPr>
            <a:xfrm>
              <a:off x="-2079556" y="-2905636"/>
              <a:ext cx="14325" cy="13656"/>
            </a:xfrm>
            <a:custGeom>
              <a:avLst/>
              <a:gdLst/>
              <a:ahLst/>
              <a:cxnLst/>
              <a:rect l="l" t="t" r="r" b="b"/>
              <a:pathLst>
                <a:path w="300" h="286" extrusionOk="0">
                  <a:moveTo>
                    <a:pt x="266" y="1"/>
                  </a:moveTo>
                  <a:cubicBezTo>
                    <a:pt x="251" y="9"/>
                    <a:pt x="232" y="31"/>
                    <a:pt x="225" y="31"/>
                  </a:cubicBezTo>
                  <a:lnTo>
                    <a:pt x="221" y="31"/>
                  </a:lnTo>
                  <a:cubicBezTo>
                    <a:pt x="210" y="23"/>
                    <a:pt x="199" y="20"/>
                    <a:pt x="187" y="20"/>
                  </a:cubicBezTo>
                  <a:cubicBezTo>
                    <a:pt x="142" y="20"/>
                    <a:pt x="109" y="61"/>
                    <a:pt x="68" y="65"/>
                  </a:cubicBezTo>
                  <a:cubicBezTo>
                    <a:pt x="64" y="72"/>
                    <a:pt x="60" y="76"/>
                    <a:pt x="53" y="80"/>
                  </a:cubicBezTo>
                  <a:cubicBezTo>
                    <a:pt x="37" y="128"/>
                    <a:pt x="19" y="177"/>
                    <a:pt x="1" y="225"/>
                  </a:cubicBezTo>
                  <a:cubicBezTo>
                    <a:pt x="42" y="251"/>
                    <a:pt x="82" y="282"/>
                    <a:pt x="135" y="285"/>
                  </a:cubicBezTo>
                  <a:lnTo>
                    <a:pt x="142" y="285"/>
                  </a:lnTo>
                  <a:cubicBezTo>
                    <a:pt x="161" y="285"/>
                    <a:pt x="184" y="282"/>
                    <a:pt x="194" y="256"/>
                  </a:cubicBezTo>
                  <a:cubicBezTo>
                    <a:pt x="206" y="222"/>
                    <a:pt x="176" y="222"/>
                    <a:pt x="158" y="211"/>
                  </a:cubicBezTo>
                  <a:cubicBezTo>
                    <a:pt x="135" y="199"/>
                    <a:pt x="113" y="180"/>
                    <a:pt x="97" y="151"/>
                  </a:cubicBezTo>
                  <a:cubicBezTo>
                    <a:pt x="120" y="139"/>
                    <a:pt x="139" y="135"/>
                    <a:pt x="158" y="135"/>
                  </a:cubicBezTo>
                  <a:cubicBezTo>
                    <a:pt x="176" y="135"/>
                    <a:pt x="194" y="139"/>
                    <a:pt x="217" y="147"/>
                  </a:cubicBezTo>
                  <a:cubicBezTo>
                    <a:pt x="247" y="162"/>
                    <a:pt x="270" y="170"/>
                    <a:pt x="280" y="170"/>
                  </a:cubicBezTo>
                  <a:cubicBezTo>
                    <a:pt x="299" y="170"/>
                    <a:pt x="299" y="147"/>
                    <a:pt x="296" y="87"/>
                  </a:cubicBezTo>
                  <a:lnTo>
                    <a:pt x="296" y="65"/>
                  </a:lnTo>
                  <a:cubicBezTo>
                    <a:pt x="289" y="42"/>
                    <a:pt x="284" y="16"/>
                    <a:pt x="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11"/>
            <p:cNvSpPr/>
            <p:nvPr/>
          </p:nvSpPr>
          <p:spPr>
            <a:xfrm>
              <a:off x="-1920358" y="-2475599"/>
              <a:ext cx="13609" cy="14325"/>
            </a:xfrm>
            <a:custGeom>
              <a:avLst/>
              <a:gdLst/>
              <a:ahLst/>
              <a:cxnLst/>
              <a:rect l="l" t="t" r="r" b="b"/>
              <a:pathLst>
                <a:path w="285" h="300" extrusionOk="0">
                  <a:moveTo>
                    <a:pt x="225" y="1"/>
                  </a:moveTo>
                  <a:cubicBezTo>
                    <a:pt x="217" y="1"/>
                    <a:pt x="210" y="1"/>
                    <a:pt x="202" y="8"/>
                  </a:cubicBezTo>
                  <a:cubicBezTo>
                    <a:pt x="162" y="45"/>
                    <a:pt x="112" y="42"/>
                    <a:pt x="64" y="45"/>
                  </a:cubicBezTo>
                  <a:cubicBezTo>
                    <a:pt x="57" y="53"/>
                    <a:pt x="53" y="56"/>
                    <a:pt x="45" y="64"/>
                  </a:cubicBezTo>
                  <a:cubicBezTo>
                    <a:pt x="57" y="109"/>
                    <a:pt x="0" y="154"/>
                    <a:pt x="53" y="202"/>
                  </a:cubicBezTo>
                  <a:cubicBezTo>
                    <a:pt x="90" y="236"/>
                    <a:pt x="157" y="225"/>
                    <a:pt x="169" y="296"/>
                  </a:cubicBezTo>
                  <a:cubicBezTo>
                    <a:pt x="169" y="299"/>
                    <a:pt x="173" y="299"/>
                    <a:pt x="176" y="299"/>
                  </a:cubicBezTo>
                  <a:cubicBezTo>
                    <a:pt x="184" y="299"/>
                    <a:pt x="207" y="289"/>
                    <a:pt x="214" y="266"/>
                  </a:cubicBezTo>
                  <a:cubicBezTo>
                    <a:pt x="229" y="199"/>
                    <a:pt x="225" y="123"/>
                    <a:pt x="269" y="60"/>
                  </a:cubicBezTo>
                  <a:cubicBezTo>
                    <a:pt x="285" y="42"/>
                    <a:pt x="269" y="27"/>
                    <a:pt x="255" y="11"/>
                  </a:cubicBezTo>
                  <a:cubicBezTo>
                    <a:pt x="243" y="4"/>
                    <a:pt x="236"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11"/>
            <p:cNvSpPr/>
            <p:nvPr/>
          </p:nvSpPr>
          <p:spPr>
            <a:xfrm>
              <a:off x="-2302167" y="-2711389"/>
              <a:ext cx="17381" cy="38200"/>
            </a:xfrm>
            <a:custGeom>
              <a:avLst/>
              <a:gdLst/>
              <a:ahLst/>
              <a:cxnLst/>
              <a:rect l="l" t="t" r="r" b="b"/>
              <a:pathLst>
                <a:path w="364" h="800" extrusionOk="0">
                  <a:moveTo>
                    <a:pt x="322" y="1"/>
                  </a:moveTo>
                  <a:cubicBezTo>
                    <a:pt x="277" y="1"/>
                    <a:pt x="248" y="34"/>
                    <a:pt x="248" y="71"/>
                  </a:cubicBezTo>
                  <a:cubicBezTo>
                    <a:pt x="240" y="184"/>
                    <a:pt x="173" y="236"/>
                    <a:pt x="79" y="270"/>
                  </a:cubicBezTo>
                  <a:cubicBezTo>
                    <a:pt x="65" y="273"/>
                    <a:pt x="53" y="281"/>
                    <a:pt x="53" y="299"/>
                  </a:cubicBezTo>
                  <a:cubicBezTo>
                    <a:pt x="46" y="396"/>
                    <a:pt x="23" y="490"/>
                    <a:pt x="16" y="584"/>
                  </a:cubicBezTo>
                  <a:cubicBezTo>
                    <a:pt x="8" y="662"/>
                    <a:pt x="1" y="767"/>
                    <a:pt x="117" y="800"/>
                  </a:cubicBezTo>
                  <a:cubicBezTo>
                    <a:pt x="83" y="718"/>
                    <a:pt x="20" y="643"/>
                    <a:pt x="49" y="550"/>
                  </a:cubicBezTo>
                  <a:cubicBezTo>
                    <a:pt x="65" y="512"/>
                    <a:pt x="75" y="479"/>
                    <a:pt x="75" y="441"/>
                  </a:cubicBezTo>
                  <a:cubicBezTo>
                    <a:pt x="72" y="333"/>
                    <a:pt x="165" y="228"/>
                    <a:pt x="281" y="210"/>
                  </a:cubicBezTo>
                  <a:cubicBezTo>
                    <a:pt x="319" y="176"/>
                    <a:pt x="353" y="146"/>
                    <a:pt x="363" y="98"/>
                  </a:cubicBezTo>
                  <a:cubicBezTo>
                    <a:pt x="308" y="79"/>
                    <a:pt x="337" y="34"/>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11"/>
            <p:cNvSpPr/>
            <p:nvPr/>
          </p:nvSpPr>
          <p:spPr>
            <a:xfrm>
              <a:off x="-2709999" y="-2619088"/>
              <a:ext cx="15758" cy="13943"/>
            </a:xfrm>
            <a:custGeom>
              <a:avLst/>
              <a:gdLst/>
              <a:ahLst/>
              <a:cxnLst/>
              <a:rect l="l" t="t" r="r" b="b"/>
              <a:pathLst>
                <a:path w="330" h="292" extrusionOk="0">
                  <a:moveTo>
                    <a:pt x="52" y="0"/>
                  </a:moveTo>
                  <a:cubicBezTo>
                    <a:pt x="45" y="0"/>
                    <a:pt x="38" y="4"/>
                    <a:pt x="26" y="14"/>
                  </a:cubicBezTo>
                  <a:cubicBezTo>
                    <a:pt x="0" y="56"/>
                    <a:pt x="45" y="93"/>
                    <a:pt x="45" y="135"/>
                  </a:cubicBezTo>
                  <a:cubicBezTo>
                    <a:pt x="45" y="164"/>
                    <a:pt x="52" y="190"/>
                    <a:pt x="60" y="216"/>
                  </a:cubicBezTo>
                  <a:cubicBezTo>
                    <a:pt x="71" y="258"/>
                    <a:pt x="128" y="292"/>
                    <a:pt x="164" y="292"/>
                  </a:cubicBezTo>
                  <a:cubicBezTo>
                    <a:pt x="180" y="292"/>
                    <a:pt x="191" y="288"/>
                    <a:pt x="198" y="276"/>
                  </a:cubicBezTo>
                  <a:cubicBezTo>
                    <a:pt x="232" y="228"/>
                    <a:pt x="311" y="198"/>
                    <a:pt x="281" y="116"/>
                  </a:cubicBezTo>
                  <a:lnTo>
                    <a:pt x="281" y="116"/>
                  </a:lnTo>
                  <a:cubicBezTo>
                    <a:pt x="262" y="138"/>
                    <a:pt x="240" y="161"/>
                    <a:pt x="228" y="187"/>
                  </a:cubicBezTo>
                  <a:cubicBezTo>
                    <a:pt x="217" y="206"/>
                    <a:pt x="206" y="213"/>
                    <a:pt x="195" y="213"/>
                  </a:cubicBezTo>
                  <a:cubicBezTo>
                    <a:pt x="187" y="213"/>
                    <a:pt x="180" y="209"/>
                    <a:pt x="172" y="209"/>
                  </a:cubicBezTo>
                  <a:cubicBezTo>
                    <a:pt x="142" y="194"/>
                    <a:pt x="120" y="176"/>
                    <a:pt x="112" y="145"/>
                  </a:cubicBezTo>
                  <a:cubicBezTo>
                    <a:pt x="112" y="138"/>
                    <a:pt x="112" y="127"/>
                    <a:pt x="120" y="123"/>
                  </a:cubicBezTo>
                  <a:cubicBezTo>
                    <a:pt x="150" y="101"/>
                    <a:pt x="206" y="119"/>
                    <a:pt x="224" y="67"/>
                  </a:cubicBezTo>
                  <a:cubicBezTo>
                    <a:pt x="228" y="67"/>
                    <a:pt x="266" y="97"/>
                    <a:pt x="281" y="116"/>
                  </a:cubicBezTo>
                  <a:cubicBezTo>
                    <a:pt x="329" y="37"/>
                    <a:pt x="259" y="33"/>
                    <a:pt x="217" y="19"/>
                  </a:cubicBezTo>
                  <a:cubicBezTo>
                    <a:pt x="209" y="14"/>
                    <a:pt x="202" y="14"/>
                    <a:pt x="198" y="14"/>
                  </a:cubicBezTo>
                  <a:cubicBezTo>
                    <a:pt x="172" y="14"/>
                    <a:pt x="150" y="30"/>
                    <a:pt x="128" y="33"/>
                  </a:cubicBezTo>
                  <a:lnTo>
                    <a:pt x="120" y="33"/>
                  </a:lnTo>
                  <a:cubicBezTo>
                    <a:pt x="109" y="33"/>
                    <a:pt x="97" y="26"/>
                    <a:pt x="86" y="14"/>
                  </a:cubicBezTo>
                  <a:cubicBezTo>
                    <a:pt x="75" y="7"/>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11"/>
            <p:cNvSpPr/>
            <p:nvPr/>
          </p:nvSpPr>
          <p:spPr>
            <a:xfrm>
              <a:off x="-2118998" y="-2601468"/>
              <a:ext cx="15376" cy="18431"/>
            </a:xfrm>
            <a:custGeom>
              <a:avLst/>
              <a:gdLst/>
              <a:ahLst/>
              <a:cxnLst/>
              <a:rect l="l" t="t" r="r" b="b"/>
              <a:pathLst>
                <a:path w="322" h="386" extrusionOk="0">
                  <a:moveTo>
                    <a:pt x="209" y="1"/>
                  </a:moveTo>
                  <a:cubicBezTo>
                    <a:pt x="202" y="4"/>
                    <a:pt x="190" y="12"/>
                    <a:pt x="180" y="38"/>
                  </a:cubicBezTo>
                  <a:cubicBezTo>
                    <a:pt x="157" y="76"/>
                    <a:pt x="135" y="94"/>
                    <a:pt x="97" y="106"/>
                  </a:cubicBezTo>
                  <a:cubicBezTo>
                    <a:pt x="109" y="125"/>
                    <a:pt x="142" y="135"/>
                    <a:pt x="123" y="158"/>
                  </a:cubicBezTo>
                  <a:cubicBezTo>
                    <a:pt x="109" y="173"/>
                    <a:pt x="90" y="180"/>
                    <a:pt x="68" y="180"/>
                  </a:cubicBezTo>
                  <a:cubicBezTo>
                    <a:pt x="56" y="180"/>
                    <a:pt x="45" y="177"/>
                    <a:pt x="30" y="173"/>
                  </a:cubicBezTo>
                  <a:cubicBezTo>
                    <a:pt x="23" y="195"/>
                    <a:pt x="11" y="214"/>
                    <a:pt x="0" y="237"/>
                  </a:cubicBezTo>
                  <a:cubicBezTo>
                    <a:pt x="7" y="244"/>
                    <a:pt x="11" y="247"/>
                    <a:pt x="19" y="251"/>
                  </a:cubicBezTo>
                  <a:cubicBezTo>
                    <a:pt x="45" y="237"/>
                    <a:pt x="71" y="225"/>
                    <a:pt x="97" y="225"/>
                  </a:cubicBezTo>
                  <a:cubicBezTo>
                    <a:pt x="120" y="225"/>
                    <a:pt x="142" y="237"/>
                    <a:pt x="164" y="266"/>
                  </a:cubicBezTo>
                  <a:cubicBezTo>
                    <a:pt x="173" y="273"/>
                    <a:pt x="180" y="278"/>
                    <a:pt x="190" y="278"/>
                  </a:cubicBezTo>
                  <a:cubicBezTo>
                    <a:pt x="199" y="278"/>
                    <a:pt x="206" y="278"/>
                    <a:pt x="213" y="273"/>
                  </a:cubicBezTo>
                  <a:lnTo>
                    <a:pt x="243" y="273"/>
                  </a:lnTo>
                  <a:cubicBezTo>
                    <a:pt x="232" y="300"/>
                    <a:pt x="221" y="326"/>
                    <a:pt x="209" y="356"/>
                  </a:cubicBezTo>
                  <a:cubicBezTo>
                    <a:pt x="221" y="363"/>
                    <a:pt x="232" y="375"/>
                    <a:pt x="243" y="386"/>
                  </a:cubicBezTo>
                  <a:cubicBezTo>
                    <a:pt x="273" y="363"/>
                    <a:pt x="288" y="334"/>
                    <a:pt x="285" y="296"/>
                  </a:cubicBezTo>
                  <a:cubicBezTo>
                    <a:pt x="285" y="251"/>
                    <a:pt x="285" y="206"/>
                    <a:pt x="321" y="169"/>
                  </a:cubicBezTo>
                  <a:cubicBezTo>
                    <a:pt x="273" y="139"/>
                    <a:pt x="173" y="147"/>
                    <a:pt x="243" y="57"/>
                  </a:cubicBezTo>
                  <a:cubicBezTo>
                    <a:pt x="235" y="35"/>
                    <a:pt x="225" y="1"/>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11"/>
            <p:cNvSpPr/>
            <p:nvPr/>
          </p:nvSpPr>
          <p:spPr>
            <a:xfrm>
              <a:off x="-2129741" y="-2879898"/>
              <a:ext cx="13656" cy="20962"/>
            </a:xfrm>
            <a:custGeom>
              <a:avLst/>
              <a:gdLst/>
              <a:ahLst/>
              <a:cxnLst/>
              <a:rect l="l" t="t" r="r" b="b"/>
              <a:pathLst>
                <a:path w="286" h="439" extrusionOk="0">
                  <a:moveTo>
                    <a:pt x="274" y="0"/>
                  </a:moveTo>
                  <a:lnTo>
                    <a:pt x="274" y="0"/>
                  </a:lnTo>
                  <a:cubicBezTo>
                    <a:pt x="162" y="12"/>
                    <a:pt x="132" y="26"/>
                    <a:pt x="1" y="146"/>
                  </a:cubicBezTo>
                  <a:lnTo>
                    <a:pt x="12" y="146"/>
                  </a:lnTo>
                  <a:cubicBezTo>
                    <a:pt x="23" y="146"/>
                    <a:pt x="31" y="138"/>
                    <a:pt x="42" y="135"/>
                  </a:cubicBezTo>
                  <a:cubicBezTo>
                    <a:pt x="53" y="128"/>
                    <a:pt x="61" y="124"/>
                    <a:pt x="72" y="124"/>
                  </a:cubicBezTo>
                  <a:lnTo>
                    <a:pt x="84" y="124"/>
                  </a:lnTo>
                  <a:cubicBezTo>
                    <a:pt x="162" y="135"/>
                    <a:pt x="177" y="195"/>
                    <a:pt x="184" y="259"/>
                  </a:cubicBezTo>
                  <a:cubicBezTo>
                    <a:pt x="173" y="352"/>
                    <a:pt x="79" y="374"/>
                    <a:pt x="31" y="434"/>
                  </a:cubicBezTo>
                  <a:cubicBezTo>
                    <a:pt x="31" y="434"/>
                    <a:pt x="31" y="438"/>
                    <a:pt x="34" y="438"/>
                  </a:cubicBezTo>
                  <a:lnTo>
                    <a:pt x="49" y="438"/>
                  </a:lnTo>
                  <a:cubicBezTo>
                    <a:pt x="84" y="438"/>
                    <a:pt x="110" y="416"/>
                    <a:pt x="139" y="408"/>
                  </a:cubicBezTo>
                  <a:cubicBezTo>
                    <a:pt x="203" y="397"/>
                    <a:pt x="281" y="255"/>
                    <a:pt x="248" y="221"/>
                  </a:cubicBezTo>
                  <a:cubicBezTo>
                    <a:pt x="196" y="165"/>
                    <a:pt x="232" y="135"/>
                    <a:pt x="251" y="94"/>
                  </a:cubicBezTo>
                  <a:cubicBezTo>
                    <a:pt x="267" y="64"/>
                    <a:pt x="285" y="38"/>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11"/>
            <p:cNvSpPr/>
            <p:nvPr/>
          </p:nvSpPr>
          <p:spPr>
            <a:xfrm>
              <a:off x="-2264826" y="-2672329"/>
              <a:ext cx="13561" cy="27408"/>
            </a:xfrm>
            <a:custGeom>
              <a:avLst/>
              <a:gdLst/>
              <a:ahLst/>
              <a:cxnLst/>
              <a:rect l="l" t="t" r="r" b="b"/>
              <a:pathLst>
                <a:path w="284" h="574" extrusionOk="0">
                  <a:moveTo>
                    <a:pt x="154" y="1"/>
                  </a:moveTo>
                  <a:cubicBezTo>
                    <a:pt x="123" y="1"/>
                    <a:pt x="97" y="12"/>
                    <a:pt x="90" y="35"/>
                  </a:cubicBezTo>
                  <a:cubicBezTo>
                    <a:pt x="71" y="87"/>
                    <a:pt x="64" y="139"/>
                    <a:pt x="15" y="177"/>
                  </a:cubicBezTo>
                  <a:cubicBezTo>
                    <a:pt x="0" y="187"/>
                    <a:pt x="11" y="218"/>
                    <a:pt x="11" y="240"/>
                  </a:cubicBezTo>
                  <a:cubicBezTo>
                    <a:pt x="19" y="337"/>
                    <a:pt x="71" y="412"/>
                    <a:pt x="113" y="494"/>
                  </a:cubicBezTo>
                  <a:cubicBezTo>
                    <a:pt x="139" y="546"/>
                    <a:pt x="165" y="573"/>
                    <a:pt x="194" y="573"/>
                  </a:cubicBezTo>
                  <a:cubicBezTo>
                    <a:pt x="217" y="573"/>
                    <a:pt x="247" y="551"/>
                    <a:pt x="284" y="513"/>
                  </a:cubicBezTo>
                  <a:cubicBezTo>
                    <a:pt x="217" y="479"/>
                    <a:pt x="142" y="453"/>
                    <a:pt x="97" y="394"/>
                  </a:cubicBezTo>
                  <a:cubicBezTo>
                    <a:pt x="94" y="389"/>
                    <a:pt x="90" y="386"/>
                    <a:pt x="87" y="379"/>
                  </a:cubicBezTo>
                  <a:cubicBezTo>
                    <a:pt x="19" y="274"/>
                    <a:pt x="68" y="125"/>
                    <a:pt x="221" y="20"/>
                  </a:cubicBezTo>
                  <a:cubicBezTo>
                    <a:pt x="199" y="4"/>
                    <a:pt x="176"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11"/>
            <p:cNvSpPr/>
            <p:nvPr/>
          </p:nvSpPr>
          <p:spPr>
            <a:xfrm>
              <a:off x="-2120239" y="-2682118"/>
              <a:ext cx="17524" cy="11269"/>
            </a:xfrm>
            <a:custGeom>
              <a:avLst/>
              <a:gdLst/>
              <a:ahLst/>
              <a:cxnLst/>
              <a:rect l="l" t="t" r="r" b="b"/>
              <a:pathLst>
                <a:path w="367" h="236" extrusionOk="0">
                  <a:moveTo>
                    <a:pt x="161" y="0"/>
                  </a:moveTo>
                  <a:cubicBezTo>
                    <a:pt x="138" y="0"/>
                    <a:pt x="109" y="8"/>
                    <a:pt x="64" y="23"/>
                  </a:cubicBezTo>
                  <a:cubicBezTo>
                    <a:pt x="0" y="113"/>
                    <a:pt x="97" y="135"/>
                    <a:pt x="131" y="187"/>
                  </a:cubicBezTo>
                  <a:cubicBezTo>
                    <a:pt x="172" y="195"/>
                    <a:pt x="206" y="235"/>
                    <a:pt x="247" y="235"/>
                  </a:cubicBezTo>
                  <a:cubicBezTo>
                    <a:pt x="261" y="235"/>
                    <a:pt x="277" y="232"/>
                    <a:pt x="295" y="221"/>
                  </a:cubicBezTo>
                  <a:cubicBezTo>
                    <a:pt x="318" y="187"/>
                    <a:pt x="366" y="173"/>
                    <a:pt x="363" y="120"/>
                  </a:cubicBezTo>
                  <a:lnTo>
                    <a:pt x="363" y="120"/>
                  </a:lnTo>
                  <a:cubicBezTo>
                    <a:pt x="340" y="131"/>
                    <a:pt x="311" y="165"/>
                    <a:pt x="303" y="165"/>
                  </a:cubicBezTo>
                  <a:cubicBezTo>
                    <a:pt x="303" y="165"/>
                    <a:pt x="299" y="165"/>
                    <a:pt x="299" y="161"/>
                  </a:cubicBezTo>
                  <a:cubicBezTo>
                    <a:pt x="295" y="116"/>
                    <a:pt x="247" y="150"/>
                    <a:pt x="232" y="105"/>
                  </a:cubicBezTo>
                  <a:cubicBezTo>
                    <a:pt x="209" y="26"/>
                    <a:pt x="194"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11"/>
            <p:cNvSpPr/>
            <p:nvPr/>
          </p:nvSpPr>
          <p:spPr>
            <a:xfrm>
              <a:off x="-2046895" y="-2824890"/>
              <a:ext cx="20771" cy="15185"/>
            </a:xfrm>
            <a:custGeom>
              <a:avLst/>
              <a:gdLst/>
              <a:ahLst/>
              <a:cxnLst/>
              <a:rect l="l" t="t" r="r" b="b"/>
              <a:pathLst>
                <a:path w="435" h="318" extrusionOk="0">
                  <a:moveTo>
                    <a:pt x="214" y="0"/>
                  </a:moveTo>
                  <a:lnTo>
                    <a:pt x="214" y="0"/>
                  </a:lnTo>
                  <a:cubicBezTo>
                    <a:pt x="124" y="4"/>
                    <a:pt x="64" y="59"/>
                    <a:pt x="0" y="116"/>
                  </a:cubicBezTo>
                  <a:cubicBezTo>
                    <a:pt x="8" y="119"/>
                    <a:pt x="15" y="119"/>
                    <a:pt x="23" y="119"/>
                  </a:cubicBezTo>
                  <a:cubicBezTo>
                    <a:pt x="34" y="119"/>
                    <a:pt x="41" y="119"/>
                    <a:pt x="53" y="116"/>
                  </a:cubicBezTo>
                  <a:cubicBezTo>
                    <a:pt x="60" y="116"/>
                    <a:pt x="71" y="112"/>
                    <a:pt x="79" y="112"/>
                  </a:cubicBezTo>
                  <a:cubicBezTo>
                    <a:pt x="93" y="112"/>
                    <a:pt x="105" y="116"/>
                    <a:pt x="116" y="130"/>
                  </a:cubicBezTo>
                  <a:cubicBezTo>
                    <a:pt x="154" y="168"/>
                    <a:pt x="146" y="232"/>
                    <a:pt x="183" y="273"/>
                  </a:cubicBezTo>
                  <a:cubicBezTo>
                    <a:pt x="157" y="295"/>
                    <a:pt x="120" y="284"/>
                    <a:pt x="98" y="306"/>
                  </a:cubicBezTo>
                  <a:lnTo>
                    <a:pt x="98" y="310"/>
                  </a:lnTo>
                  <a:cubicBezTo>
                    <a:pt x="112" y="318"/>
                    <a:pt x="124" y="318"/>
                    <a:pt x="135" y="318"/>
                  </a:cubicBezTo>
                  <a:cubicBezTo>
                    <a:pt x="150" y="318"/>
                    <a:pt x="161" y="318"/>
                    <a:pt x="176" y="314"/>
                  </a:cubicBezTo>
                  <a:cubicBezTo>
                    <a:pt x="188" y="314"/>
                    <a:pt x="202" y="310"/>
                    <a:pt x="214" y="310"/>
                  </a:cubicBezTo>
                  <a:lnTo>
                    <a:pt x="233" y="310"/>
                  </a:lnTo>
                  <a:cubicBezTo>
                    <a:pt x="262" y="310"/>
                    <a:pt x="281" y="295"/>
                    <a:pt x="288" y="265"/>
                  </a:cubicBezTo>
                  <a:cubicBezTo>
                    <a:pt x="303" y="213"/>
                    <a:pt x="329" y="175"/>
                    <a:pt x="385" y="146"/>
                  </a:cubicBezTo>
                  <a:cubicBezTo>
                    <a:pt x="434" y="119"/>
                    <a:pt x="419" y="85"/>
                    <a:pt x="363" y="78"/>
                  </a:cubicBezTo>
                  <a:lnTo>
                    <a:pt x="363" y="82"/>
                  </a:lnTo>
                  <a:cubicBezTo>
                    <a:pt x="371" y="119"/>
                    <a:pt x="345" y="146"/>
                    <a:pt x="318" y="146"/>
                  </a:cubicBezTo>
                  <a:lnTo>
                    <a:pt x="307" y="146"/>
                  </a:lnTo>
                  <a:cubicBezTo>
                    <a:pt x="292" y="146"/>
                    <a:pt x="273" y="149"/>
                    <a:pt x="259" y="157"/>
                  </a:cubicBezTo>
                  <a:cubicBezTo>
                    <a:pt x="243" y="164"/>
                    <a:pt x="228" y="172"/>
                    <a:pt x="214" y="172"/>
                  </a:cubicBezTo>
                  <a:cubicBezTo>
                    <a:pt x="206" y="172"/>
                    <a:pt x="195" y="168"/>
                    <a:pt x="183" y="161"/>
                  </a:cubicBezTo>
                  <a:cubicBezTo>
                    <a:pt x="150" y="138"/>
                    <a:pt x="124" y="104"/>
                    <a:pt x="157" y="59"/>
                  </a:cubicBezTo>
                  <a:cubicBezTo>
                    <a:pt x="176" y="37"/>
                    <a:pt x="195" y="18"/>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11"/>
            <p:cNvSpPr/>
            <p:nvPr/>
          </p:nvSpPr>
          <p:spPr>
            <a:xfrm>
              <a:off x="-2837444" y="-2760476"/>
              <a:ext cx="19864" cy="14468"/>
            </a:xfrm>
            <a:custGeom>
              <a:avLst/>
              <a:gdLst/>
              <a:ahLst/>
              <a:cxnLst/>
              <a:rect l="l" t="t" r="r" b="b"/>
              <a:pathLst>
                <a:path w="416" h="303" extrusionOk="0">
                  <a:moveTo>
                    <a:pt x="254" y="0"/>
                  </a:moveTo>
                  <a:lnTo>
                    <a:pt x="254" y="0"/>
                  </a:lnTo>
                  <a:cubicBezTo>
                    <a:pt x="281" y="45"/>
                    <a:pt x="326" y="82"/>
                    <a:pt x="307" y="146"/>
                  </a:cubicBezTo>
                  <a:cubicBezTo>
                    <a:pt x="277" y="210"/>
                    <a:pt x="214" y="251"/>
                    <a:pt x="154" y="251"/>
                  </a:cubicBezTo>
                  <a:lnTo>
                    <a:pt x="138" y="251"/>
                  </a:lnTo>
                  <a:cubicBezTo>
                    <a:pt x="109" y="247"/>
                    <a:pt x="109" y="221"/>
                    <a:pt x="94" y="206"/>
                  </a:cubicBezTo>
                  <a:cubicBezTo>
                    <a:pt x="57" y="161"/>
                    <a:pt x="75" y="109"/>
                    <a:pt x="60" y="64"/>
                  </a:cubicBezTo>
                  <a:lnTo>
                    <a:pt x="60" y="64"/>
                  </a:lnTo>
                  <a:cubicBezTo>
                    <a:pt x="30" y="123"/>
                    <a:pt x="0" y="191"/>
                    <a:pt x="52" y="251"/>
                  </a:cubicBezTo>
                  <a:cubicBezTo>
                    <a:pt x="86" y="288"/>
                    <a:pt x="135" y="303"/>
                    <a:pt x="187" y="303"/>
                  </a:cubicBezTo>
                  <a:cubicBezTo>
                    <a:pt x="259" y="303"/>
                    <a:pt x="333" y="273"/>
                    <a:pt x="366" y="213"/>
                  </a:cubicBezTo>
                  <a:cubicBezTo>
                    <a:pt x="416" y="131"/>
                    <a:pt x="371" y="45"/>
                    <a:pt x="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11"/>
            <p:cNvSpPr/>
            <p:nvPr/>
          </p:nvSpPr>
          <p:spPr>
            <a:xfrm>
              <a:off x="-2255945" y="-2864762"/>
              <a:ext cx="26692" cy="17047"/>
            </a:xfrm>
            <a:custGeom>
              <a:avLst/>
              <a:gdLst/>
              <a:ahLst/>
              <a:cxnLst/>
              <a:rect l="l" t="t" r="r" b="b"/>
              <a:pathLst>
                <a:path w="559" h="357" extrusionOk="0">
                  <a:moveTo>
                    <a:pt x="375" y="5"/>
                  </a:moveTo>
                  <a:cubicBezTo>
                    <a:pt x="356" y="5"/>
                    <a:pt x="334" y="28"/>
                    <a:pt x="315" y="42"/>
                  </a:cubicBezTo>
                  <a:cubicBezTo>
                    <a:pt x="300" y="57"/>
                    <a:pt x="282" y="76"/>
                    <a:pt x="263" y="83"/>
                  </a:cubicBezTo>
                  <a:cubicBezTo>
                    <a:pt x="113" y="117"/>
                    <a:pt x="75" y="256"/>
                    <a:pt x="1" y="356"/>
                  </a:cubicBezTo>
                  <a:cubicBezTo>
                    <a:pt x="8" y="349"/>
                    <a:pt x="23" y="349"/>
                    <a:pt x="39" y="349"/>
                  </a:cubicBezTo>
                  <a:lnTo>
                    <a:pt x="58" y="349"/>
                  </a:lnTo>
                  <a:cubicBezTo>
                    <a:pt x="84" y="349"/>
                    <a:pt x="106" y="345"/>
                    <a:pt x="117" y="308"/>
                  </a:cubicBezTo>
                  <a:cubicBezTo>
                    <a:pt x="173" y="244"/>
                    <a:pt x="206" y="162"/>
                    <a:pt x="277" y="109"/>
                  </a:cubicBezTo>
                  <a:cubicBezTo>
                    <a:pt x="311" y="76"/>
                    <a:pt x="349" y="61"/>
                    <a:pt x="386" y="61"/>
                  </a:cubicBezTo>
                  <a:cubicBezTo>
                    <a:pt x="420" y="61"/>
                    <a:pt x="453" y="73"/>
                    <a:pt x="491" y="95"/>
                  </a:cubicBezTo>
                  <a:cubicBezTo>
                    <a:pt x="506" y="106"/>
                    <a:pt x="517" y="113"/>
                    <a:pt x="529" y="113"/>
                  </a:cubicBezTo>
                  <a:cubicBezTo>
                    <a:pt x="539" y="113"/>
                    <a:pt x="551" y="109"/>
                    <a:pt x="558" y="102"/>
                  </a:cubicBezTo>
                  <a:cubicBezTo>
                    <a:pt x="543" y="1"/>
                    <a:pt x="442" y="57"/>
                    <a:pt x="394" y="12"/>
                  </a:cubicBezTo>
                  <a:cubicBezTo>
                    <a:pt x="389" y="9"/>
                    <a:pt x="382" y="5"/>
                    <a:pt x="375"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11"/>
            <p:cNvSpPr/>
            <p:nvPr/>
          </p:nvSpPr>
          <p:spPr>
            <a:xfrm>
              <a:off x="-2759803" y="-2432911"/>
              <a:ext cx="12701" cy="13418"/>
            </a:xfrm>
            <a:custGeom>
              <a:avLst/>
              <a:gdLst/>
              <a:ahLst/>
              <a:cxnLst/>
              <a:rect l="l" t="t" r="r" b="b"/>
              <a:pathLst>
                <a:path w="266" h="281" extrusionOk="0">
                  <a:moveTo>
                    <a:pt x="60" y="0"/>
                  </a:moveTo>
                  <a:lnTo>
                    <a:pt x="60" y="0"/>
                  </a:lnTo>
                  <a:cubicBezTo>
                    <a:pt x="15" y="56"/>
                    <a:pt x="75" y="104"/>
                    <a:pt x="56" y="149"/>
                  </a:cubicBezTo>
                  <a:cubicBezTo>
                    <a:pt x="38" y="190"/>
                    <a:pt x="1" y="232"/>
                    <a:pt x="53" y="269"/>
                  </a:cubicBezTo>
                  <a:cubicBezTo>
                    <a:pt x="68" y="276"/>
                    <a:pt x="75" y="280"/>
                    <a:pt x="86" y="280"/>
                  </a:cubicBezTo>
                  <a:cubicBezTo>
                    <a:pt x="116" y="280"/>
                    <a:pt x="120" y="232"/>
                    <a:pt x="139" y="213"/>
                  </a:cubicBezTo>
                  <a:cubicBezTo>
                    <a:pt x="265" y="108"/>
                    <a:pt x="265" y="104"/>
                    <a:pt x="124" y="30"/>
                  </a:cubicBezTo>
                  <a:cubicBezTo>
                    <a:pt x="105" y="18"/>
                    <a:pt x="82" y="11"/>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11"/>
            <p:cNvSpPr/>
            <p:nvPr/>
          </p:nvSpPr>
          <p:spPr>
            <a:xfrm>
              <a:off x="-2299254" y="-2771028"/>
              <a:ext cx="15376" cy="16140"/>
            </a:xfrm>
            <a:custGeom>
              <a:avLst/>
              <a:gdLst/>
              <a:ahLst/>
              <a:cxnLst/>
              <a:rect l="l" t="t" r="r" b="b"/>
              <a:pathLst>
                <a:path w="322" h="338" extrusionOk="0">
                  <a:moveTo>
                    <a:pt x="108" y="1"/>
                  </a:moveTo>
                  <a:cubicBezTo>
                    <a:pt x="93" y="1"/>
                    <a:pt x="85" y="27"/>
                    <a:pt x="82" y="61"/>
                  </a:cubicBezTo>
                  <a:lnTo>
                    <a:pt x="85" y="61"/>
                  </a:lnTo>
                  <a:cubicBezTo>
                    <a:pt x="101" y="56"/>
                    <a:pt x="108" y="53"/>
                    <a:pt x="119" y="53"/>
                  </a:cubicBezTo>
                  <a:cubicBezTo>
                    <a:pt x="171" y="53"/>
                    <a:pt x="183" y="124"/>
                    <a:pt x="224" y="146"/>
                  </a:cubicBezTo>
                  <a:cubicBezTo>
                    <a:pt x="273" y="177"/>
                    <a:pt x="187" y="184"/>
                    <a:pt x="206" y="221"/>
                  </a:cubicBezTo>
                  <a:cubicBezTo>
                    <a:pt x="213" y="232"/>
                    <a:pt x="187" y="263"/>
                    <a:pt x="168" y="263"/>
                  </a:cubicBezTo>
                  <a:cubicBezTo>
                    <a:pt x="168" y="263"/>
                    <a:pt x="164" y="258"/>
                    <a:pt x="161" y="258"/>
                  </a:cubicBezTo>
                  <a:cubicBezTo>
                    <a:pt x="119" y="240"/>
                    <a:pt x="194" y="221"/>
                    <a:pt x="171" y="213"/>
                  </a:cubicBezTo>
                  <a:cubicBezTo>
                    <a:pt x="85" y="195"/>
                    <a:pt x="108" y="117"/>
                    <a:pt x="82" y="64"/>
                  </a:cubicBezTo>
                  <a:cubicBezTo>
                    <a:pt x="75" y="72"/>
                    <a:pt x="71" y="75"/>
                    <a:pt x="63" y="83"/>
                  </a:cubicBezTo>
                  <a:lnTo>
                    <a:pt x="63" y="79"/>
                  </a:lnTo>
                  <a:cubicBezTo>
                    <a:pt x="49" y="139"/>
                    <a:pt x="40" y="199"/>
                    <a:pt x="0" y="248"/>
                  </a:cubicBezTo>
                  <a:cubicBezTo>
                    <a:pt x="4" y="251"/>
                    <a:pt x="7" y="255"/>
                    <a:pt x="11" y="263"/>
                  </a:cubicBezTo>
                  <a:cubicBezTo>
                    <a:pt x="22" y="266"/>
                    <a:pt x="33" y="270"/>
                    <a:pt x="45" y="274"/>
                  </a:cubicBezTo>
                  <a:cubicBezTo>
                    <a:pt x="82" y="281"/>
                    <a:pt x="112" y="337"/>
                    <a:pt x="123" y="337"/>
                  </a:cubicBezTo>
                  <a:lnTo>
                    <a:pt x="127" y="337"/>
                  </a:lnTo>
                  <a:cubicBezTo>
                    <a:pt x="190" y="300"/>
                    <a:pt x="247" y="248"/>
                    <a:pt x="302" y="199"/>
                  </a:cubicBezTo>
                  <a:cubicBezTo>
                    <a:pt x="321" y="184"/>
                    <a:pt x="302" y="165"/>
                    <a:pt x="292" y="151"/>
                  </a:cubicBezTo>
                  <a:lnTo>
                    <a:pt x="280" y="151"/>
                  </a:lnTo>
                  <a:cubicBezTo>
                    <a:pt x="254" y="151"/>
                    <a:pt x="242" y="128"/>
                    <a:pt x="228" y="113"/>
                  </a:cubicBezTo>
                  <a:cubicBezTo>
                    <a:pt x="202" y="87"/>
                    <a:pt x="175" y="64"/>
                    <a:pt x="157" y="38"/>
                  </a:cubicBezTo>
                  <a:cubicBezTo>
                    <a:pt x="135" y="12"/>
                    <a:pt x="119"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11"/>
            <p:cNvSpPr/>
            <p:nvPr/>
          </p:nvSpPr>
          <p:spPr>
            <a:xfrm>
              <a:off x="-2625768" y="-2481663"/>
              <a:ext cx="13083" cy="15185"/>
            </a:xfrm>
            <a:custGeom>
              <a:avLst/>
              <a:gdLst/>
              <a:ahLst/>
              <a:cxnLst/>
              <a:rect l="l" t="t" r="r" b="b"/>
              <a:pathLst>
                <a:path w="274" h="318" extrusionOk="0">
                  <a:moveTo>
                    <a:pt x="105" y="172"/>
                  </a:moveTo>
                  <a:cubicBezTo>
                    <a:pt x="143" y="172"/>
                    <a:pt x="169" y="202"/>
                    <a:pt x="195" y="214"/>
                  </a:cubicBezTo>
                  <a:cubicBezTo>
                    <a:pt x="180" y="232"/>
                    <a:pt x="169" y="236"/>
                    <a:pt x="154" y="236"/>
                  </a:cubicBezTo>
                  <a:cubicBezTo>
                    <a:pt x="120" y="236"/>
                    <a:pt x="94" y="198"/>
                    <a:pt x="53" y="195"/>
                  </a:cubicBezTo>
                  <a:cubicBezTo>
                    <a:pt x="72" y="176"/>
                    <a:pt x="91" y="172"/>
                    <a:pt x="105" y="172"/>
                  </a:cubicBezTo>
                  <a:close/>
                  <a:moveTo>
                    <a:pt x="117" y="0"/>
                  </a:moveTo>
                  <a:cubicBezTo>
                    <a:pt x="42" y="23"/>
                    <a:pt x="42" y="102"/>
                    <a:pt x="1" y="150"/>
                  </a:cubicBezTo>
                  <a:lnTo>
                    <a:pt x="1" y="180"/>
                  </a:lnTo>
                  <a:cubicBezTo>
                    <a:pt x="46" y="240"/>
                    <a:pt x="79" y="318"/>
                    <a:pt x="169" y="318"/>
                  </a:cubicBezTo>
                  <a:cubicBezTo>
                    <a:pt x="177" y="318"/>
                    <a:pt x="188" y="318"/>
                    <a:pt x="195" y="314"/>
                  </a:cubicBezTo>
                  <a:cubicBezTo>
                    <a:pt x="188" y="281"/>
                    <a:pt x="217" y="247"/>
                    <a:pt x="199" y="214"/>
                  </a:cubicBezTo>
                  <a:cubicBezTo>
                    <a:pt x="206" y="191"/>
                    <a:pt x="274" y="198"/>
                    <a:pt x="229" y="150"/>
                  </a:cubicBezTo>
                  <a:cubicBezTo>
                    <a:pt x="154" y="128"/>
                    <a:pt x="132" y="67"/>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11"/>
            <p:cNvSpPr/>
            <p:nvPr/>
          </p:nvSpPr>
          <p:spPr>
            <a:xfrm>
              <a:off x="-1914819" y="-2903630"/>
              <a:ext cx="15567" cy="10410"/>
            </a:xfrm>
            <a:custGeom>
              <a:avLst/>
              <a:gdLst/>
              <a:ahLst/>
              <a:cxnLst/>
              <a:rect l="l" t="t" r="r" b="b"/>
              <a:pathLst>
                <a:path w="326" h="218" extrusionOk="0">
                  <a:moveTo>
                    <a:pt x="229" y="0"/>
                  </a:moveTo>
                  <a:cubicBezTo>
                    <a:pt x="206" y="0"/>
                    <a:pt x="188" y="12"/>
                    <a:pt x="162" y="34"/>
                  </a:cubicBezTo>
                  <a:cubicBezTo>
                    <a:pt x="113" y="71"/>
                    <a:pt x="94" y="150"/>
                    <a:pt x="15" y="150"/>
                  </a:cubicBezTo>
                  <a:cubicBezTo>
                    <a:pt x="27" y="164"/>
                    <a:pt x="1" y="217"/>
                    <a:pt x="23" y="217"/>
                  </a:cubicBezTo>
                  <a:cubicBezTo>
                    <a:pt x="31" y="217"/>
                    <a:pt x="46" y="209"/>
                    <a:pt x="64" y="195"/>
                  </a:cubicBezTo>
                  <a:cubicBezTo>
                    <a:pt x="75" y="187"/>
                    <a:pt x="86" y="183"/>
                    <a:pt x="94" y="183"/>
                  </a:cubicBezTo>
                  <a:cubicBezTo>
                    <a:pt x="109" y="183"/>
                    <a:pt x="120" y="191"/>
                    <a:pt x="136" y="202"/>
                  </a:cubicBezTo>
                  <a:cubicBezTo>
                    <a:pt x="146" y="209"/>
                    <a:pt x="153" y="214"/>
                    <a:pt x="162" y="214"/>
                  </a:cubicBezTo>
                  <a:cubicBezTo>
                    <a:pt x="180" y="214"/>
                    <a:pt x="195" y="195"/>
                    <a:pt x="214" y="183"/>
                  </a:cubicBezTo>
                  <a:cubicBezTo>
                    <a:pt x="210" y="102"/>
                    <a:pt x="300" y="142"/>
                    <a:pt x="326" y="102"/>
                  </a:cubicBezTo>
                  <a:cubicBezTo>
                    <a:pt x="319" y="90"/>
                    <a:pt x="319" y="79"/>
                    <a:pt x="326" y="67"/>
                  </a:cubicBezTo>
                  <a:cubicBezTo>
                    <a:pt x="310" y="57"/>
                    <a:pt x="296" y="45"/>
                    <a:pt x="284" y="30"/>
                  </a:cubicBezTo>
                  <a:cubicBezTo>
                    <a:pt x="262" y="7"/>
                    <a:pt x="243"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11"/>
            <p:cNvSpPr/>
            <p:nvPr/>
          </p:nvSpPr>
          <p:spPr>
            <a:xfrm>
              <a:off x="-2213590" y="-2818492"/>
              <a:ext cx="21058" cy="11842"/>
            </a:xfrm>
            <a:custGeom>
              <a:avLst/>
              <a:gdLst/>
              <a:ahLst/>
              <a:cxnLst/>
              <a:rect l="l" t="t" r="r" b="b"/>
              <a:pathLst>
                <a:path w="441" h="248" extrusionOk="0">
                  <a:moveTo>
                    <a:pt x="441" y="1"/>
                  </a:moveTo>
                  <a:cubicBezTo>
                    <a:pt x="389" y="53"/>
                    <a:pt x="340" y="105"/>
                    <a:pt x="292" y="158"/>
                  </a:cubicBezTo>
                  <a:cubicBezTo>
                    <a:pt x="284" y="169"/>
                    <a:pt x="280" y="180"/>
                    <a:pt x="270" y="180"/>
                  </a:cubicBezTo>
                  <a:cubicBezTo>
                    <a:pt x="265" y="180"/>
                    <a:pt x="261" y="180"/>
                    <a:pt x="261" y="176"/>
                  </a:cubicBezTo>
                  <a:cubicBezTo>
                    <a:pt x="198" y="150"/>
                    <a:pt x="120" y="165"/>
                    <a:pt x="78" y="98"/>
                  </a:cubicBezTo>
                  <a:cubicBezTo>
                    <a:pt x="52" y="82"/>
                    <a:pt x="26" y="64"/>
                    <a:pt x="0" y="46"/>
                  </a:cubicBezTo>
                  <a:lnTo>
                    <a:pt x="0" y="46"/>
                  </a:lnTo>
                  <a:cubicBezTo>
                    <a:pt x="30" y="176"/>
                    <a:pt x="45" y="191"/>
                    <a:pt x="161" y="206"/>
                  </a:cubicBezTo>
                  <a:cubicBezTo>
                    <a:pt x="175" y="210"/>
                    <a:pt x="191" y="213"/>
                    <a:pt x="202" y="225"/>
                  </a:cubicBezTo>
                  <a:cubicBezTo>
                    <a:pt x="220" y="239"/>
                    <a:pt x="235" y="247"/>
                    <a:pt x="251" y="247"/>
                  </a:cubicBezTo>
                  <a:cubicBezTo>
                    <a:pt x="273" y="247"/>
                    <a:pt x="296" y="232"/>
                    <a:pt x="322" y="217"/>
                  </a:cubicBezTo>
                  <a:cubicBezTo>
                    <a:pt x="411" y="169"/>
                    <a:pt x="441" y="94"/>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11"/>
            <p:cNvSpPr/>
            <p:nvPr/>
          </p:nvSpPr>
          <p:spPr>
            <a:xfrm>
              <a:off x="-2066855" y="-2905779"/>
              <a:ext cx="17333" cy="22204"/>
            </a:xfrm>
            <a:custGeom>
              <a:avLst/>
              <a:gdLst/>
              <a:ahLst/>
              <a:cxnLst/>
              <a:rect l="l" t="t" r="r" b="b"/>
              <a:pathLst>
                <a:path w="363" h="465" extrusionOk="0">
                  <a:moveTo>
                    <a:pt x="0" y="0"/>
                  </a:moveTo>
                  <a:lnTo>
                    <a:pt x="0" y="4"/>
                  </a:lnTo>
                  <a:cubicBezTo>
                    <a:pt x="18" y="19"/>
                    <a:pt x="23" y="45"/>
                    <a:pt x="30" y="68"/>
                  </a:cubicBezTo>
                  <a:cubicBezTo>
                    <a:pt x="78" y="109"/>
                    <a:pt x="153" y="112"/>
                    <a:pt x="180" y="183"/>
                  </a:cubicBezTo>
                  <a:cubicBezTo>
                    <a:pt x="213" y="195"/>
                    <a:pt x="247" y="202"/>
                    <a:pt x="220" y="251"/>
                  </a:cubicBezTo>
                  <a:cubicBezTo>
                    <a:pt x="197" y="292"/>
                    <a:pt x="213" y="322"/>
                    <a:pt x="261" y="330"/>
                  </a:cubicBezTo>
                  <a:cubicBezTo>
                    <a:pt x="269" y="322"/>
                    <a:pt x="284" y="311"/>
                    <a:pt x="295" y="311"/>
                  </a:cubicBezTo>
                  <a:cubicBezTo>
                    <a:pt x="295" y="311"/>
                    <a:pt x="299" y="311"/>
                    <a:pt x="299" y="314"/>
                  </a:cubicBezTo>
                  <a:cubicBezTo>
                    <a:pt x="325" y="359"/>
                    <a:pt x="351" y="411"/>
                    <a:pt x="276" y="442"/>
                  </a:cubicBezTo>
                  <a:lnTo>
                    <a:pt x="276" y="445"/>
                  </a:lnTo>
                  <a:cubicBezTo>
                    <a:pt x="295" y="456"/>
                    <a:pt x="310" y="464"/>
                    <a:pt x="321" y="464"/>
                  </a:cubicBezTo>
                  <a:cubicBezTo>
                    <a:pt x="344" y="464"/>
                    <a:pt x="351" y="445"/>
                    <a:pt x="354" y="397"/>
                  </a:cubicBezTo>
                  <a:cubicBezTo>
                    <a:pt x="363" y="236"/>
                    <a:pt x="209" y="165"/>
                    <a:pt x="161" y="34"/>
                  </a:cubicBezTo>
                  <a:cubicBezTo>
                    <a:pt x="157" y="26"/>
                    <a:pt x="142" y="19"/>
                    <a:pt x="135" y="19"/>
                  </a:cubicBezTo>
                  <a:cubicBezTo>
                    <a:pt x="119" y="30"/>
                    <a:pt x="108" y="34"/>
                    <a:pt x="97" y="34"/>
                  </a:cubicBezTo>
                  <a:cubicBezTo>
                    <a:pt x="82" y="34"/>
                    <a:pt x="67" y="26"/>
                    <a:pt x="52" y="19"/>
                  </a:cubicBezTo>
                  <a:cubicBezTo>
                    <a:pt x="37" y="8"/>
                    <a:pt x="23"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11"/>
            <p:cNvSpPr/>
            <p:nvPr/>
          </p:nvSpPr>
          <p:spPr>
            <a:xfrm>
              <a:off x="-2834770" y="-2761383"/>
              <a:ext cx="12033" cy="12892"/>
            </a:xfrm>
            <a:custGeom>
              <a:avLst/>
              <a:gdLst/>
              <a:ahLst/>
              <a:cxnLst/>
              <a:rect l="l" t="t" r="r" b="b"/>
              <a:pathLst>
                <a:path w="252" h="270" extrusionOk="0">
                  <a:moveTo>
                    <a:pt x="116" y="1"/>
                  </a:moveTo>
                  <a:cubicBezTo>
                    <a:pt x="79" y="27"/>
                    <a:pt x="30" y="38"/>
                    <a:pt x="4" y="83"/>
                  </a:cubicBezTo>
                  <a:cubicBezTo>
                    <a:pt x="19" y="128"/>
                    <a:pt x="1" y="180"/>
                    <a:pt x="38" y="225"/>
                  </a:cubicBezTo>
                  <a:cubicBezTo>
                    <a:pt x="53" y="240"/>
                    <a:pt x="53" y="266"/>
                    <a:pt x="82" y="270"/>
                  </a:cubicBezTo>
                  <a:lnTo>
                    <a:pt x="98" y="270"/>
                  </a:lnTo>
                  <a:cubicBezTo>
                    <a:pt x="158" y="270"/>
                    <a:pt x="221" y="229"/>
                    <a:pt x="251" y="165"/>
                  </a:cubicBezTo>
                  <a:lnTo>
                    <a:pt x="251" y="165"/>
                  </a:lnTo>
                  <a:cubicBezTo>
                    <a:pt x="236" y="173"/>
                    <a:pt x="225" y="195"/>
                    <a:pt x="210" y="195"/>
                  </a:cubicBezTo>
                  <a:cubicBezTo>
                    <a:pt x="206" y="195"/>
                    <a:pt x="203" y="195"/>
                    <a:pt x="198" y="187"/>
                  </a:cubicBezTo>
                  <a:cubicBezTo>
                    <a:pt x="165" y="150"/>
                    <a:pt x="113" y="146"/>
                    <a:pt x="82" y="106"/>
                  </a:cubicBezTo>
                  <a:cubicBezTo>
                    <a:pt x="108" y="64"/>
                    <a:pt x="195" y="120"/>
                    <a:pt x="184" y="34"/>
                  </a:cubicBezTo>
                  <a:cubicBezTo>
                    <a:pt x="165" y="11"/>
                    <a:pt x="139" y="8"/>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11"/>
            <p:cNvSpPr/>
            <p:nvPr/>
          </p:nvSpPr>
          <p:spPr>
            <a:xfrm>
              <a:off x="-2132606" y="-2541112"/>
              <a:ext cx="18097" cy="15901"/>
            </a:xfrm>
            <a:custGeom>
              <a:avLst/>
              <a:gdLst/>
              <a:ahLst/>
              <a:cxnLst/>
              <a:rect l="l" t="t" r="r" b="b"/>
              <a:pathLst>
                <a:path w="379" h="333" extrusionOk="0">
                  <a:moveTo>
                    <a:pt x="39" y="1"/>
                  </a:moveTo>
                  <a:cubicBezTo>
                    <a:pt x="16" y="1"/>
                    <a:pt x="9" y="15"/>
                    <a:pt x="1" y="38"/>
                  </a:cubicBezTo>
                  <a:cubicBezTo>
                    <a:pt x="87" y="68"/>
                    <a:pt x="177" y="98"/>
                    <a:pt x="196" y="203"/>
                  </a:cubicBezTo>
                  <a:cubicBezTo>
                    <a:pt x="203" y="206"/>
                    <a:pt x="211" y="210"/>
                    <a:pt x="218" y="210"/>
                  </a:cubicBezTo>
                  <a:cubicBezTo>
                    <a:pt x="244" y="210"/>
                    <a:pt x="270" y="213"/>
                    <a:pt x="274" y="248"/>
                  </a:cubicBezTo>
                  <a:cubicBezTo>
                    <a:pt x="282" y="277"/>
                    <a:pt x="266" y="281"/>
                    <a:pt x="256" y="281"/>
                  </a:cubicBezTo>
                  <a:lnTo>
                    <a:pt x="225" y="281"/>
                  </a:lnTo>
                  <a:cubicBezTo>
                    <a:pt x="203" y="296"/>
                    <a:pt x="188" y="307"/>
                    <a:pt x="196" y="333"/>
                  </a:cubicBezTo>
                  <a:cubicBezTo>
                    <a:pt x="218" y="326"/>
                    <a:pt x="240" y="318"/>
                    <a:pt x="263" y="310"/>
                  </a:cubicBezTo>
                  <a:cubicBezTo>
                    <a:pt x="363" y="277"/>
                    <a:pt x="379" y="232"/>
                    <a:pt x="308" y="150"/>
                  </a:cubicBezTo>
                  <a:cubicBezTo>
                    <a:pt x="240" y="75"/>
                    <a:pt x="154" y="30"/>
                    <a:pt x="57" y="4"/>
                  </a:cubicBezTo>
                  <a:cubicBezTo>
                    <a:pt x="49" y="1"/>
                    <a:pt x="46"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11"/>
            <p:cNvSpPr/>
            <p:nvPr/>
          </p:nvSpPr>
          <p:spPr>
            <a:xfrm>
              <a:off x="-2163978" y="-2500238"/>
              <a:ext cx="19291" cy="18431"/>
            </a:xfrm>
            <a:custGeom>
              <a:avLst/>
              <a:gdLst/>
              <a:ahLst/>
              <a:cxnLst/>
              <a:rect l="l" t="t" r="r" b="b"/>
              <a:pathLst>
                <a:path w="404" h="386" extrusionOk="0">
                  <a:moveTo>
                    <a:pt x="228" y="1"/>
                  </a:moveTo>
                  <a:lnTo>
                    <a:pt x="228" y="1"/>
                  </a:lnTo>
                  <a:cubicBezTo>
                    <a:pt x="247" y="20"/>
                    <a:pt x="266" y="37"/>
                    <a:pt x="285" y="60"/>
                  </a:cubicBezTo>
                  <a:cubicBezTo>
                    <a:pt x="347" y="150"/>
                    <a:pt x="340" y="191"/>
                    <a:pt x="247" y="244"/>
                  </a:cubicBezTo>
                  <a:cubicBezTo>
                    <a:pt x="235" y="251"/>
                    <a:pt x="225" y="251"/>
                    <a:pt x="209" y="251"/>
                  </a:cubicBezTo>
                  <a:cubicBezTo>
                    <a:pt x="157" y="251"/>
                    <a:pt x="101" y="217"/>
                    <a:pt x="75" y="168"/>
                  </a:cubicBezTo>
                  <a:cubicBezTo>
                    <a:pt x="56" y="135"/>
                    <a:pt x="68" y="101"/>
                    <a:pt x="64" y="68"/>
                  </a:cubicBezTo>
                  <a:lnTo>
                    <a:pt x="64" y="68"/>
                  </a:lnTo>
                  <a:cubicBezTo>
                    <a:pt x="30" y="98"/>
                    <a:pt x="0" y="135"/>
                    <a:pt x="42" y="177"/>
                  </a:cubicBezTo>
                  <a:cubicBezTo>
                    <a:pt x="101" y="229"/>
                    <a:pt x="138" y="296"/>
                    <a:pt x="180" y="360"/>
                  </a:cubicBezTo>
                  <a:cubicBezTo>
                    <a:pt x="190" y="378"/>
                    <a:pt x="206" y="386"/>
                    <a:pt x="217" y="386"/>
                  </a:cubicBezTo>
                  <a:cubicBezTo>
                    <a:pt x="228" y="386"/>
                    <a:pt x="235" y="382"/>
                    <a:pt x="243" y="367"/>
                  </a:cubicBezTo>
                  <a:cubicBezTo>
                    <a:pt x="269" y="303"/>
                    <a:pt x="321" y="258"/>
                    <a:pt x="356" y="199"/>
                  </a:cubicBezTo>
                  <a:cubicBezTo>
                    <a:pt x="404" y="109"/>
                    <a:pt x="374" y="64"/>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11"/>
            <p:cNvSpPr/>
            <p:nvPr/>
          </p:nvSpPr>
          <p:spPr>
            <a:xfrm>
              <a:off x="-2133084" y="-2873977"/>
              <a:ext cx="12128" cy="14850"/>
            </a:xfrm>
            <a:custGeom>
              <a:avLst/>
              <a:gdLst/>
              <a:ahLst/>
              <a:cxnLst/>
              <a:rect l="l" t="t" r="r" b="b"/>
              <a:pathLst>
                <a:path w="254" h="311" extrusionOk="0">
                  <a:moveTo>
                    <a:pt x="142" y="0"/>
                  </a:moveTo>
                  <a:cubicBezTo>
                    <a:pt x="131" y="0"/>
                    <a:pt x="123" y="4"/>
                    <a:pt x="112" y="11"/>
                  </a:cubicBezTo>
                  <a:cubicBezTo>
                    <a:pt x="101" y="14"/>
                    <a:pt x="93" y="22"/>
                    <a:pt x="82" y="22"/>
                  </a:cubicBezTo>
                  <a:lnTo>
                    <a:pt x="71" y="22"/>
                  </a:lnTo>
                  <a:cubicBezTo>
                    <a:pt x="41" y="48"/>
                    <a:pt x="11" y="74"/>
                    <a:pt x="7" y="116"/>
                  </a:cubicBezTo>
                  <a:cubicBezTo>
                    <a:pt x="0" y="198"/>
                    <a:pt x="86" y="239"/>
                    <a:pt x="101" y="310"/>
                  </a:cubicBezTo>
                  <a:cubicBezTo>
                    <a:pt x="149" y="250"/>
                    <a:pt x="243" y="228"/>
                    <a:pt x="254" y="135"/>
                  </a:cubicBezTo>
                  <a:lnTo>
                    <a:pt x="254" y="135"/>
                  </a:lnTo>
                  <a:cubicBezTo>
                    <a:pt x="221" y="153"/>
                    <a:pt x="194" y="164"/>
                    <a:pt x="176" y="164"/>
                  </a:cubicBezTo>
                  <a:cubicBezTo>
                    <a:pt x="149" y="164"/>
                    <a:pt x="138" y="138"/>
                    <a:pt x="135" y="86"/>
                  </a:cubicBezTo>
                  <a:cubicBezTo>
                    <a:pt x="135" y="59"/>
                    <a:pt x="127" y="26"/>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11"/>
            <p:cNvSpPr/>
            <p:nvPr/>
          </p:nvSpPr>
          <p:spPr>
            <a:xfrm>
              <a:off x="-1952302" y="-2732112"/>
              <a:ext cx="11317" cy="27361"/>
            </a:xfrm>
            <a:custGeom>
              <a:avLst/>
              <a:gdLst/>
              <a:ahLst/>
              <a:cxnLst/>
              <a:rect l="l" t="t" r="r" b="b"/>
              <a:pathLst>
                <a:path w="237" h="573" extrusionOk="0">
                  <a:moveTo>
                    <a:pt x="31" y="0"/>
                  </a:moveTo>
                  <a:lnTo>
                    <a:pt x="15" y="16"/>
                  </a:lnTo>
                  <a:cubicBezTo>
                    <a:pt x="23" y="45"/>
                    <a:pt x="5" y="68"/>
                    <a:pt x="1" y="98"/>
                  </a:cubicBezTo>
                  <a:cubicBezTo>
                    <a:pt x="53" y="154"/>
                    <a:pt x="60" y="225"/>
                    <a:pt x="64" y="296"/>
                  </a:cubicBezTo>
                  <a:cubicBezTo>
                    <a:pt x="117" y="382"/>
                    <a:pt x="38" y="438"/>
                    <a:pt x="15" y="509"/>
                  </a:cubicBezTo>
                  <a:cubicBezTo>
                    <a:pt x="27" y="520"/>
                    <a:pt x="34" y="528"/>
                    <a:pt x="49" y="528"/>
                  </a:cubicBezTo>
                  <a:cubicBezTo>
                    <a:pt x="53" y="528"/>
                    <a:pt x="57" y="528"/>
                    <a:pt x="60" y="524"/>
                  </a:cubicBezTo>
                  <a:cubicBezTo>
                    <a:pt x="98" y="509"/>
                    <a:pt x="124" y="502"/>
                    <a:pt x="139" y="502"/>
                  </a:cubicBezTo>
                  <a:cubicBezTo>
                    <a:pt x="165" y="502"/>
                    <a:pt x="172" y="524"/>
                    <a:pt x="176" y="573"/>
                  </a:cubicBezTo>
                  <a:cubicBezTo>
                    <a:pt x="206" y="554"/>
                    <a:pt x="236" y="542"/>
                    <a:pt x="198" y="490"/>
                  </a:cubicBezTo>
                  <a:cubicBezTo>
                    <a:pt x="150" y="427"/>
                    <a:pt x="94" y="356"/>
                    <a:pt x="109" y="266"/>
                  </a:cubicBezTo>
                  <a:cubicBezTo>
                    <a:pt x="120" y="165"/>
                    <a:pt x="57" y="8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11"/>
            <p:cNvSpPr/>
            <p:nvPr/>
          </p:nvSpPr>
          <p:spPr>
            <a:xfrm>
              <a:off x="-2428179" y="-2518622"/>
              <a:ext cx="17190" cy="19148"/>
            </a:xfrm>
            <a:custGeom>
              <a:avLst/>
              <a:gdLst/>
              <a:ahLst/>
              <a:cxnLst/>
              <a:rect l="l" t="t" r="r" b="b"/>
              <a:pathLst>
                <a:path w="360" h="401" extrusionOk="0">
                  <a:moveTo>
                    <a:pt x="71" y="1"/>
                  </a:moveTo>
                  <a:cubicBezTo>
                    <a:pt x="45" y="1"/>
                    <a:pt x="23" y="4"/>
                    <a:pt x="1" y="19"/>
                  </a:cubicBezTo>
                  <a:cubicBezTo>
                    <a:pt x="12" y="19"/>
                    <a:pt x="19" y="15"/>
                    <a:pt x="27" y="15"/>
                  </a:cubicBezTo>
                  <a:cubicBezTo>
                    <a:pt x="76" y="15"/>
                    <a:pt x="102" y="53"/>
                    <a:pt x="132" y="86"/>
                  </a:cubicBezTo>
                  <a:cubicBezTo>
                    <a:pt x="139" y="101"/>
                    <a:pt x="147" y="131"/>
                    <a:pt x="158" y="131"/>
                  </a:cubicBezTo>
                  <a:cubicBezTo>
                    <a:pt x="202" y="143"/>
                    <a:pt x="233" y="150"/>
                    <a:pt x="228" y="210"/>
                  </a:cubicBezTo>
                  <a:cubicBezTo>
                    <a:pt x="225" y="236"/>
                    <a:pt x="296" y="255"/>
                    <a:pt x="270" y="303"/>
                  </a:cubicBezTo>
                  <a:cubicBezTo>
                    <a:pt x="251" y="344"/>
                    <a:pt x="214" y="370"/>
                    <a:pt x="166" y="382"/>
                  </a:cubicBezTo>
                  <a:cubicBezTo>
                    <a:pt x="180" y="396"/>
                    <a:pt x="195" y="400"/>
                    <a:pt x="210" y="400"/>
                  </a:cubicBezTo>
                  <a:cubicBezTo>
                    <a:pt x="228" y="400"/>
                    <a:pt x="251" y="393"/>
                    <a:pt x="273" y="393"/>
                  </a:cubicBezTo>
                  <a:cubicBezTo>
                    <a:pt x="345" y="389"/>
                    <a:pt x="359" y="355"/>
                    <a:pt x="330" y="292"/>
                  </a:cubicBezTo>
                  <a:cubicBezTo>
                    <a:pt x="300" y="225"/>
                    <a:pt x="266" y="153"/>
                    <a:pt x="228" y="91"/>
                  </a:cubicBezTo>
                  <a:cubicBezTo>
                    <a:pt x="195" y="30"/>
                    <a:pt x="12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11"/>
            <p:cNvSpPr/>
            <p:nvPr/>
          </p:nvSpPr>
          <p:spPr>
            <a:xfrm>
              <a:off x="-2543686" y="-2472018"/>
              <a:ext cx="18097" cy="13036"/>
            </a:xfrm>
            <a:custGeom>
              <a:avLst/>
              <a:gdLst/>
              <a:ahLst/>
              <a:cxnLst/>
              <a:rect l="l" t="t" r="r" b="b"/>
              <a:pathLst>
                <a:path w="379" h="273" extrusionOk="0">
                  <a:moveTo>
                    <a:pt x="177" y="0"/>
                  </a:moveTo>
                  <a:cubicBezTo>
                    <a:pt x="99" y="0"/>
                    <a:pt x="1" y="74"/>
                    <a:pt x="16" y="135"/>
                  </a:cubicBezTo>
                  <a:cubicBezTo>
                    <a:pt x="42" y="228"/>
                    <a:pt x="102" y="273"/>
                    <a:pt x="192" y="273"/>
                  </a:cubicBezTo>
                  <a:cubicBezTo>
                    <a:pt x="214" y="273"/>
                    <a:pt x="237" y="269"/>
                    <a:pt x="259" y="266"/>
                  </a:cubicBezTo>
                  <a:cubicBezTo>
                    <a:pt x="315" y="254"/>
                    <a:pt x="379" y="231"/>
                    <a:pt x="375" y="179"/>
                  </a:cubicBezTo>
                  <a:cubicBezTo>
                    <a:pt x="368" y="124"/>
                    <a:pt x="371" y="38"/>
                    <a:pt x="285" y="19"/>
                  </a:cubicBezTo>
                  <a:lnTo>
                    <a:pt x="285" y="19"/>
                  </a:lnTo>
                  <a:cubicBezTo>
                    <a:pt x="308" y="48"/>
                    <a:pt x="323" y="79"/>
                    <a:pt x="315" y="119"/>
                  </a:cubicBezTo>
                  <a:cubicBezTo>
                    <a:pt x="353" y="191"/>
                    <a:pt x="304" y="205"/>
                    <a:pt x="248" y="217"/>
                  </a:cubicBezTo>
                  <a:cubicBezTo>
                    <a:pt x="225" y="228"/>
                    <a:pt x="207" y="236"/>
                    <a:pt x="188" y="236"/>
                  </a:cubicBezTo>
                  <a:cubicBezTo>
                    <a:pt x="135" y="236"/>
                    <a:pt x="102" y="179"/>
                    <a:pt x="73" y="135"/>
                  </a:cubicBezTo>
                  <a:cubicBezTo>
                    <a:pt x="83" y="57"/>
                    <a:pt x="140" y="26"/>
                    <a:pt x="203" y="4"/>
                  </a:cubicBezTo>
                  <a:cubicBezTo>
                    <a:pt x="196" y="4"/>
                    <a:pt x="185"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11"/>
            <p:cNvSpPr/>
            <p:nvPr/>
          </p:nvSpPr>
          <p:spPr>
            <a:xfrm>
              <a:off x="-2130792" y="-2512749"/>
              <a:ext cx="13609" cy="11126"/>
            </a:xfrm>
            <a:custGeom>
              <a:avLst/>
              <a:gdLst/>
              <a:ahLst/>
              <a:cxnLst/>
              <a:rect l="l" t="t" r="r" b="b"/>
              <a:pathLst>
                <a:path w="285" h="233" extrusionOk="0">
                  <a:moveTo>
                    <a:pt x="158" y="1"/>
                  </a:moveTo>
                  <a:lnTo>
                    <a:pt x="158" y="4"/>
                  </a:lnTo>
                  <a:cubicBezTo>
                    <a:pt x="232" y="61"/>
                    <a:pt x="142" y="87"/>
                    <a:pt x="123" y="109"/>
                  </a:cubicBezTo>
                  <a:cubicBezTo>
                    <a:pt x="116" y="120"/>
                    <a:pt x="109" y="128"/>
                    <a:pt x="106" y="128"/>
                  </a:cubicBezTo>
                  <a:cubicBezTo>
                    <a:pt x="87" y="128"/>
                    <a:pt x="79" y="90"/>
                    <a:pt x="68" y="80"/>
                  </a:cubicBezTo>
                  <a:cubicBezTo>
                    <a:pt x="56" y="72"/>
                    <a:pt x="49" y="61"/>
                    <a:pt x="42" y="53"/>
                  </a:cubicBezTo>
                  <a:lnTo>
                    <a:pt x="42" y="49"/>
                  </a:lnTo>
                  <a:lnTo>
                    <a:pt x="42" y="49"/>
                  </a:lnTo>
                  <a:cubicBezTo>
                    <a:pt x="1" y="128"/>
                    <a:pt x="27" y="184"/>
                    <a:pt x="90" y="232"/>
                  </a:cubicBezTo>
                  <a:cubicBezTo>
                    <a:pt x="161" y="225"/>
                    <a:pt x="232" y="218"/>
                    <a:pt x="285" y="169"/>
                  </a:cubicBezTo>
                  <a:cubicBezTo>
                    <a:pt x="254" y="142"/>
                    <a:pt x="247" y="106"/>
                    <a:pt x="244" y="68"/>
                  </a:cubicBezTo>
                  <a:cubicBezTo>
                    <a:pt x="236" y="27"/>
                    <a:pt x="213"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11"/>
            <p:cNvSpPr/>
            <p:nvPr/>
          </p:nvSpPr>
          <p:spPr>
            <a:xfrm>
              <a:off x="-2070293" y="-2736935"/>
              <a:ext cx="16999" cy="12176"/>
            </a:xfrm>
            <a:custGeom>
              <a:avLst/>
              <a:gdLst/>
              <a:ahLst/>
              <a:cxnLst/>
              <a:rect l="l" t="t" r="r" b="b"/>
              <a:pathLst>
                <a:path w="356" h="255" extrusionOk="0">
                  <a:moveTo>
                    <a:pt x="98" y="1"/>
                  </a:moveTo>
                  <a:cubicBezTo>
                    <a:pt x="64" y="1"/>
                    <a:pt x="50" y="34"/>
                    <a:pt x="34" y="60"/>
                  </a:cubicBezTo>
                  <a:cubicBezTo>
                    <a:pt x="23" y="94"/>
                    <a:pt x="0" y="135"/>
                    <a:pt x="23" y="172"/>
                  </a:cubicBezTo>
                  <a:cubicBezTo>
                    <a:pt x="34" y="158"/>
                    <a:pt x="45" y="139"/>
                    <a:pt x="50" y="124"/>
                  </a:cubicBezTo>
                  <a:cubicBezTo>
                    <a:pt x="60" y="72"/>
                    <a:pt x="83" y="53"/>
                    <a:pt x="112" y="53"/>
                  </a:cubicBezTo>
                  <a:cubicBezTo>
                    <a:pt x="128" y="53"/>
                    <a:pt x="147" y="57"/>
                    <a:pt x="169" y="68"/>
                  </a:cubicBezTo>
                  <a:cubicBezTo>
                    <a:pt x="199" y="83"/>
                    <a:pt x="259" y="79"/>
                    <a:pt x="252" y="127"/>
                  </a:cubicBezTo>
                  <a:cubicBezTo>
                    <a:pt x="243" y="172"/>
                    <a:pt x="202" y="210"/>
                    <a:pt x="154" y="222"/>
                  </a:cubicBezTo>
                  <a:cubicBezTo>
                    <a:pt x="143" y="225"/>
                    <a:pt x="131" y="225"/>
                    <a:pt x="117" y="225"/>
                  </a:cubicBezTo>
                  <a:cubicBezTo>
                    <a:pt x="83" y="225"/>
                    <a:pt x="50" y="210"/>
                    <a:pt x="23" y="172"/>
                  </a:cubicBezTo>
                  <a:lnTo>
                    <a:pt x="23" y="172"/>
                  </a:lnTo>
                  <a:cubicBezTo>
                    <a:pt x="0" y="222"/>
                    <a:pt x="38" y="236"/>
                    <a:pt x="68" y="248"/>
                  </a:cubicBezTo>
                  <a:cubicBezTo>
                    <a:pt x="79" y="251"/>
                    <a:pt x="90" y="255"/>
                    <a:pt x="109" y="255"/>
                  </a:cubicBezTo>
                  <a:cubicBezTo>
                    <a:pt x="176" y="255"/>
                    <a:pt x="288" y="225"/>
                    <a:pt x="319" y="195"/>
                  </a:cubicBezTo>
                  <a:cubicBezTo>
                    <a:pt x="356" y="154"/>
                    <a:pt x="348" y="105"/>
                    <a:pt x="292" y="75"/>
                  </a:cubicBezTo>
                  <a:cubicBezTo>
                    <a:pt x="243" y="53"/>
                    <a:pt x="188" y="42"/>
                    <a:pt x="143" y="15"/>
                  </a:cubicBezTo>
                  <a:cubicBezTo>
                    <a:pt x="128" y="5"/>
                    <a:pt x="11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11"/>
            <p:cNvSpPr/>
            <p:nvPr/>
          </p:nvSpPr>
          <p:spPr>
            <a:xfrm>
              <a:off x="-1954976" y="-2869871"/>
              <a:ext cx="10935" cy="9837"/>
            </a:xfrm>
            <a:custGeom>
              <a:avLst/>
              <a:gdLst/>
              <a:ahLst/>
              <a:cxnLst/>
              <a:rect l="l" t="t" r="r" b="b"/>
              <a:pathLst>
                <a:path w="229" h="206" extrusionOk="0">
                  <a:moveTo>
                    <a:pt x="68" y="0"/>
                  </a:moveTo>
                  <a:cubicBezTo>
                    <a:pt x="42" y="15"/>
                    <a:pt x="42" y="45"/>
                    <a:pt x="30" y="71"/>
                  </a:cubicBezTo>
                  <a:cubicBezTo>
                    <a:pt x="0" y="127"/>
                    <a:pt x="23" y="168"/>
                    <a:pt x="75" y="194"/>
                  </a:cubicBezTo>
                  <a:cubicBezTo>
                    <a:pt x="90" y="202"/>
                    <a:pt x="105" y="206"/>
                    <a:pt x="116" y="206"/>
                  </a:cubicBezTo>
                  <a:cubicBezTo>
                    <a:pt x="147" y="206"/>
                    <a:pt x="169" y="187"/>
                    <a:pt x="183" y="145"/>
                  </a:cubicBezTo>
                  <a:cubicBezTo>
                    <a:pt x="187" y="135"/>
                    <a:pt x="202" y="123"/>
                    <a:pt x="214" y="112"/>
                  </a:cubicBezTo>
                  <a:cubicBezTo>
                    <a:pt x="228" y="45"/>
                    <a:pt x="209" y="4"/>
                    <a:pt x="142" y="4"/>
                  </a:cubicBezTo>
                  <a:lnTo>
                    <a:pt x="116" y="4"/>
                  </a:lnTo>
                  <a:cubicBezTo>
                    <a:pt x="97" y="4"/>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11"/>
            <p:cNvSpPr/>
            <p:nvPr/>
          </p:nvSpPr>
          <p:spPr>
            <a:xfrm>
              <a:off x="-1936067" y="-2629497"/>
              <a:ext cx="13609" cy="12415"/>
            </a:xfrm>
            <a:custGeom>
              <a:avLst/>
              <a:gdLst/>
              <a:ahLst/>
              <a:cxnLst/>
              <a:rect l="l" t="t" r="r" b="b"/>
              <a:pathLst>
                <a:path w="285" h="260" extrusionOk="0">
                  <a:moveTo>
                    <a:pt x="60" y="1"/>
                  </a:moveTo>
                  <a:cubicBezTo>
                    <a:pt x="34" y="27"/>
                    <a:pt x="8" y="49"/>
                    <a:pt x="42" y="84"/>
                  </a:cubicBezTo>
                  <a:cubicBezTo>
                    <a:pt x="94" y="106"/>
                    <a:pt x="87" y="154"/>
                    <a:pt x="75" y="196"/>
                  </a:cubicBezTo>
                  <a:cubicBezTo>
                    <a:pt x="75" y="199"/>
                    <a:pt x="72" y="199"/>
                    <a:pt x="72" y="199"/>
                  </a:cubicBezTo>
                  <a:cubicBezTo>
                    <a:pt x="60" y="199"/>
                    <a:pt x="49" y="188"/>
                    <a:pt x="38" y="184"/>
                  </a:cubicBezTo>
                  <a:lnTo>
                    <a:pt x="38" y="184"/>
                  </a:lnTo>
                  <a:cubicBezTo>
                    <a:pt x="1" y="229"/>
                    <a:pt x="46" y="237"/>
                    <a:pt x="75" y="248"/>
                  </a:cubicBezTo>
                  <a:cubicBezTo>
                    <a:pt x="98" y="251"/>
                    <a:pt x="124" y="259"/>
                    <a:pt x="146" y="259"/>
                  </a:cubicBezTo>
                  <a:cubicBezTo>
                    <a:pt x="172" y="259"/>
                    <a:pt x="199" y="251"/>
                    <a:pt x="222" y="232"/>
                  </a:cubicBezTo>
                  <a:cubicBezTo>
                    <a:pt x="225" y="192"/>
                    <a:pt x="284" y="162"/>
                    <a:pt x="240" y="117"/>
                  </a:cubicBezTo>
                  <a:cubicBezTo>
                    <a:pt x="124" y="113"/>
                    <a:pt x="105" y="9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11"/>
            <p:cNvSpPr/>
            <p:nvPr/>
          </p:nvSpPr>
          <p:spPr>
            <a:xfrm>
              <a:off x="-2125587" y="-2444371"/>
              <a:ext cx="15041" cy="13227"/>
            </a:xfrm>
            <a:custGeom>
              <a:avLst/>
              <a:gdLst/>
              <a:ahLst/>
              <a:cxnLst/>
              <a:rect l="l" t="t" r="r" b="b"/>
              <a:pathLst>
                <a:path w="315" h="277" extrusionOk="0">
                  <a:moveTo>
                    <a:pt x="190" y="1"/>
                  </a:moveTo>
                  <a:cubicBezTo>
                    <a:pt x="145" y="34"/>
                    <a:pt x="75" y="19"/>
                    <a:pt x="41" y="83"/>
                  </a:cubicBezTo>
                  <a:cubicBezTo>
                    <a:pt x="78" y="128"/>
                    <a:pt x="90" y="176"/>
                    <a:pt x="33" y="221"/>
                  </a:cubicBezTo>
                  <a:cubicBezTo>
                    <a:pt x="19" y="232"/>
                    <a:pt x="0" y="251"/>
                    <a:pt x="7" y="277"/>
                  </a:cubicBezTo>
                  <a:cubicBezTo>
                    <a:pt x="49" y="218"/>
                    <a:pt x="127" y="199"/>
                    <a:pt x="161" y="135"/>
                  </a:cubicBezTo>
                  <a:cubicBezTo>
                    <a:pt x="164" y="128"/>
                    <a:pt x="176" y="123"/>
                    <a:pt x="183" y="123"/>
                  </a:cubicBezTo>
                  <a:cubicBezTo>
                    <a:pt x="190" y="123"/>
                    <a:pt x="198" y="123"/>
                    <a:pt x="202" y="128"/>
                  </a:cubicBezTo>
                  <a:cubicBezTo>
                    <a:pt x="221" y="142"/>
                    <a:pt x="213" y="161"/>
                    <a:pt x="206" y="180"/>
                  </a:cubicBezTo>
                  <a:cubicBezTo>
                    <a:pt x="311" y="132"/>
                    <a:pt x="314" y="123"/>
                    <a:pt x="2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11"/>
            <p:cNvSpPr/>
            <p:nvPr/>
          </p:nvSpPr>
          <p:spPr>
            <a:xfrm>
              <a:off x="-2684310" y="-2429568"/>
              <a:ext cx="12176" cy="11699"/>
            </a:xfrm>
            <a:custGeom>
              <a:avLst/>
              <a:gdLst/>
              <a:ahLst/>
              <a:cxnLst/>
              <a:rect l="l" t="t" r="r" b="b"/>
              <a:pathLst>
                <a:path w="255" h="245" extrusionOk="0">
                  <a:moveTo>
                    <a:pt x="71" y="1"/>
                  </a:moveTo>
                  <a:cubicBezTo>
                    <a:pt x="12" y="5"/>
                    <a:pt x="42" y="68"/>
                    <a:pt x="19" y="101"/>
                  </a:cubicBezTo>
                  <a:cubicBezTo>
                    <a:pt x="8" y="120"/>
                    <a:pt x="1" y="143"/>
                    <a:pt x="8" y="169"/>
                  </a:cubicBezTo>
                  <a:cubicBezTo>
                    <a:pt x="27" y="158"/>
                    <a:pt x="53" y="117"/>
                    <a:pt x="68" y="117"/>
                  </a:cubicBezTo>
                  <a:cubicBezTo>
                    <a:pt x="75" y="117"/>
                    <a:pt x="79" y="120"/>
                    <a:pt x="83" y="127"/>
                  </a:cubicBezTo>
                  <a:cubicBezTo>
                    <a:pt x="97" y="165"/>
                    <a:pt x="192" y="165"/>
                    <a:pt x="139" y="232"/>
                  </a:cubicBezTo>
                  <a:lnTo>
                    <a:pt x="139" y="236"/>
                  </a:lnTo>
                  <a:cubicBezTo>
                    <a:pt x="158" y="240"/>
                    <a:pt x="176" y="244"/>
                    <a:pt x="195" y="244"/>
                  </a:cubicBezTo>
                  <a:cubicBezTo>
                    <a:pt x="214" y="244"/>
                    <a:pt x="228" y="240"/>
                    <a:pt x="240" y="217"/>
                  </a:cubicBezTo>
                  <a:cubicBezTo>
                    <a:pt x="254" y="180"/>
                    <a:pt x="247" y="143"/>
                    <a:pt x="214" y="113"/>
                  </a:cubicBezTo>
                  <a:cubicBezTo>
                    <a:pt x="206" y="101"/>
                    <a:pt x="202" y="83"/>
                    <a:pt x="192" y="72"/>
                  </a:cubicBezTo>
                  <a:cubicBezTo>
                    <a:pt x="158" y="42"/>
                    <a:pt x="124"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11"/>
            <p:cNvSpPr/>
            <p:nvPr/>
          </p:nvSpPr>
          <p:spPr>
            <a:xfrm>
              <a:off x="-2339459" y="-2718551"/>
              <a:ext cx="14325" cy="9359"/>
            </a:xfrm>
            <a:custGeom>
              <a:avLst/>
              <a:gdLst/>
              <a:ahLst/>
              <a:cxnLst/>
              <a:rect l="l" t="t" r="r" b="b"/>
              <a:pathLst>
                <a:path w="300" h="196" extrusionOk="0">
                  <a:moveTo>
                    <a:pt x="187" y="1"/>
                  </a:moveTo>
                  <a:cubicBezTo>
                    <a:pt x="158" y="1"/>
                    <a:pt x="128" y="8"/>
                    <a:pt x="97" y="12"/>
                  </a:cubicBezTo>
                  <a:cubicBezTo>
                    <a:pt x="68" y="42"/>
                    <a:pt x="42" y="68"/>
                    <a:pt x="16" y="94"/>
                  </a:cubicBezTo>
                  <a:cubicBezTo>
                    <a:pt x="8" y="120"/>
                    <a:pt x="4" y="151"/>
                    <a:pt x="1" y="177"/>
                  </a:cubicBezTo>
                  <a:cubicBezTo>
                    <a:pt x="4" y="184"/>
                    <a:pt x="8" y="187"/>
                    <a:pt x="16" y="191"/>
                  </a:cubicBezTo>
                  <a:cubicBezTo>
                    <a:pt x="42" y="184"/>
                    <a:pt x="64" y="177"/>
                    <a:pt x="90" y="177"/>
                  </a:cubicBezTo>
                  <a:cubicBezTo>
                    <a:pt x="106" y="177"/>
                    <a:pt x="124" y="180"/>
                    <a:pt x="139" y="187"/>
                  </a:cubicBezTo>
                  <a:cubicBezTo>
                    <a:pt x="150" y="195"/>
                    <a:pt x="158" y="195"/>
                    <a:pt x="165" y="195"/>
                  </a:cubicBezTo>
                  <a:cubicBezTo>
                    <a:pt x="184" y="195"/>
                    <a:pt x="199" y="177"/>
                    <a:pt x="195" y="146"/>
                  </a:cubicBezTo>
                  <a:cubicBezTo>
                    <a:pt x="192" y="146"/>
                    <a:pt x="192" y="143"/>
                    <a:pt x="192" y="143"/>
                  </a:cubicBezTo>
                  <a:cubicBezTo>
                    <a:pt x="142" y="143"/>
                    <a:pt x="102" y="128"/>
                    <a:pt x="68" y="91"/>
                  </a:cubicBezTo>
                  <a:lnTo>
                    <a:pt x="79" y="91"/>
                  </a:lnTo>
                  <a:cubicBezTo>
                    <a:pt x="124" y="91"/>
                    <a:pt x="158" y="109"/>
                    <a:pt x="187" y="139"/>
                  </a:cubicBezTo>
                  <a:cubicBezTo>
                    <a:pt x="192" y="135"/>
                    <a:pt x="192" y="132"/>
                    <a:pt x="192" y="128"/>
                  </a:cubicBezTo>
                  <a:cubicBezTo>
                    <a:pt x="192" y="98"/>
                    <a:pt x="202" y="91"/>
                    <a:pt x="218" y="91"/>
                  </a:cubicBezTo>
                  <a:cubicBezTo>
                    <a:pt x="225" y="91"/>
                    <a:pt x="232" y="91"/>
                    <a:pt x="244" y="94"/>
                  </a:cubicBezTo>
                  <a:cubicBezTo>
                    <a:pt x="251" y="94"/>
                    <a:pt x="259" y="98"/>
                    <a:pt x="266" y="98"/>
                  </a:cubicBezTo>
                  <a:cubicBezTo>
                    <a:pt x="270" y="98"/>
                    <a:pt x="273" y="94"/>
                    <a:pt x="277" y="94"/>
                  </a:cubicBezTo>
                  <a:lnTo>
                    <a:pt x="292" y="79"/>
                  </a:lnTo>
                  <a:cubicBezTo>
                    <a:pt x="299" y="61"/>
                    <a:pt x="289" y="46"/>
                    <a:pt x="277" y="30"/>
                  </a:cubicBezTo>
                  <a:cubicBezTo>
                    <a:pt x="247" y="8"/>
                    <a:pt x="218"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11"/>
            <p:cNvSpPr/>
            <p:nvPr/>
          </p:nvSpPr>
          <p:spPr>
            <a:xfrm>
              <a:off x="-2455874" y="-2959832"/>
              <a:ext cx="13465" cy="8786"/>
            </a:xfrm>
            <a:custGeom>
              <a:avLst/>
              <a:gdLst/>
              <a:ahLst/>
              <a:cxnLst/>
              <a:rect l="l" t="t" r="r" b="b"/>
              <a:pathLst>
                <a:path w="282" h="184" extrusionOk="0">
                  <a:moveTo>
                    <a:pt x="185" y="0"/>
                  </a:moveTo>
                  <a:cubicBezTo>
                    <a:pt x="170" y="0"/>
                    <a:pt x="154" y="7"/>
                    <a:pt x="144" y="18"/>
                  </a:cubicBezTo>
                  <a:cubicBezTo>
                    <a:pt x="102" y="56"/>
                    <a:pt x="73" y="101"/>
                    <a:pt x="16" y="116"/>
                  </a:cubicBezTo>
                  <a:cubicBezTo>
                    <a:pt x="5" y="130"/>
                    <a:pt x="1" y="145"/>
                    <a:pt x="9" y="161"/>
                  </a:cubicBezTo>
                  <a:cubicBezTo>
                    <a:pt x="13" y="168"/>
                    <a:pt x="20" y="171"/>
                    <a:pt x="28" y="171"/>
                  </a:cubicBezTo>
                  <a:lnTo>
                    <a:pt x="35" y="171"/>
                  </a:lnTo>
                  <a:cubicBezTo>
                    <a:pt x="54" y="157"/>
                    <a:pt x="68" y="153"/>
                    <a:pt x="84" y="153"/>
                  </a:cubicBezTo>
                  <a:cubicBezTo>
                    <a:pt x="113" y="153"/>
                    <a:pt x="144" y="175"/>
                    <a:pt x="177" y="175"/>
                  </a:cubicBezTo>
                  <a:cubicBezTo>
                    <a:pt x="192" y="175"/>
                    <a:pt x="207" y="183"/>
                    <a:pt x="218" y="183"/>
                  </a:cubicBezTo>
                  <a:cubicBezTo>
                    <a:pt x="233" y="183"/>
                    <a:pt x="244" y="175"/>
                    <a:pt x="252" y="149"/>
                  </a:cubicBezTo>
                  <a:cubicBezTo>
                    <a:pt x="263" y="104"/>
                    <a:pt x="282" y="56"/>
                    <a:pt x="237" y="23"/>
                  </a:cubicBezTo>
                  <a:cubicBezTo>
                    <a:pt x="222" y="11"/>
                    <a:pt x="203"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11"/>
            <p:cNvSpPr/>
            <p:nvPr/>
          </p:nvSpPr>
          <p:spPr>
            <a:xfrm>
              <a:off x="-2351397" y="-2919865"/>
              <a:ext cx="14277" cy="12319"/>
            </a:xfrm>
            <a:custGeom>
              <a:avLst/>
              <a:gdLst/>
              <a:ahLst/>
              <a:cxnLst/>
              <a:rect l="l" t="t" r="r" b="b"/>
              <a:pathLst>
                <a:path w="299" h="258" extrusionOk="0">
                  <a:moveTo>
                    <a:pt x="209" y="0"/>
                  </a:moveTo>
                  <a:cubicBezTo>
                    <a:pt x="190" y="0"/>
                    <a:pt x="172" y="7"/>
                    <a:pt x="150" y="30"/>
                  </a:cubicBezTo>
                  <a:cubicBezTo>
                    <a:pt x="146" y="33"/>
                    <a:pt x="138" y="33"/>
                    <a:pt x="128" y="33"/>
                  </a:cubicBezTo>
                  <a:lnTo>
                    <a:pt x="105" y="33"/>
                  </a:lnTo>
                  <a:cubicBezTo>
                    <a:pt x="0" y="45"/>
                    <a:pt x="7" y="45"/>
                    <a:pt x="4" y="146"/>
                  </a:cubicBezTo>
                  <a:cubicBezTo>
                    <a:pt x="0" y="206"/>
                    <a:pt x="42" y="224"/>
                    <a:pt x="71" y="258"/>
                  </a:cubicBezTo>
                  <a:cubicBezTo>
                    <a:pt x="71" y="254"/>
                    <a:pt x="75" y="250"/>
                    <a:pt x="78" y="250"/>
                  </a:cubicBezTo>
                  <a:cubicBezTo>
                    <a:pt x="131" y="213"/>
                    <a:pt x="60" y="157"/>
                    <a:pt x="97" y="116"/>
                  </a:cubicBezTo>
                  <a:cubicBezTo>
                    <a:pt x="109" y="105"/>
                    <a:pt x="120" y="105"/>
                    <a:pt x="135" y="105"/>
                  </a:cubicBezTo>
                  <a:lnTo>
                    <a:pt x="157" y="105"/>
                  </a:lnTo>
                  <a:cubicBezTo>
                    <a:pt x="164" y="105"/>
                    <a:pt x="176" y="109"/>
                    <a:pt x="183" y="109"/>
                  </a:cubicBezTo>
                  <a:cubicBezTo>
                    <a:pt x="202" y="109"/>
                    <a:pt x="217" y="101"/>
                    <a:pt x="228" y="75"/>
                  </a:cubicBezTo>
                  <a:cubicBezTo>
                    <a:pt x="232" y="60"/>
                    <a:pt x="243" y="56"/>
                    <a:pt x="251" y="56"/>
                  </a:cubicBezTo>
                  <a:cubicBezTo>
                    <a:pt x="258" y="56"/>
                    <a:pt x="262" y="60"/>
                    <a:pt x="269" y="60"/>
                  </a:cubicBezTo>
                  <a:cubicBezTo>
                    <a:pt x="277" y="64"/>
                    <a:pt x="285" y="64"/>
                    <a:pt x="288" y="64"/>
                  </a:cubicBezTo>
                  <a:lnTo>
                    <a:pt x="299" y="64"/>
                  </a:lnTo>
                  <a:cubicBezTo>
                    <a:pt x="269" y="30"/>
                    <a:pt x="243"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11"/>
            <p:cNvSpPr/>
            <p:nvPr/>
          </p:nvSpPr>
          <p:spPr>
            <a:xfrm>
              <a:off x="-2592057" y="-2595022"/>
              <a:ext cx="11317" cy="9311"/>
            </a:xfrm>
            <a:custGeom>
              <a:avLst/>
              <a:gdLst/>
              <a:ahLst/>
              <a:cxnLst/>
              <a:rect l="l" t="t" r="r" b="b"/>
              <a:pathLst>
                <a:path w="237" h="195" extrusionOk="0">
                  <a:moveTo>
                    <a:pt x="91" y="0"/>
                  </a:moveTo>
                  <a:cubicBezTo>
                    <a:pt x="80" y="12"/>
                    <a:pt x="61" y="23"/>
                    <a:pt x="54" y="38"/>
                  </a:cubicBezTo>
                  <a:cubicBezTo>
                    <a:pt x="20" y="86"/>
                    <a:pt x="1" y="135"/>
                    <a:pt x="61" y="176"/>
                  </a:cubicBezTo>
                  <a:cubicBezTo>
                    <a:pt x="83" y="188"/>
                    <a:pt x="102" y="195"/>
                    <a:pt x="121" y="195"/>
                  </a:cubicBezTo>
                  <a:cubicBezTo>
                    <a:pt x="151" y="195"/>
                    <a:pt x="180" y="176"/>
                    <a:pt x="206" y="138"/>
                  </a:cubicBezTo>
                  <a:cubicBezTo>
                    <a:pt x="218" y="121"/>
                    <a:pt x="229" y="102"/>
                    <a:pt x="237" y="79"/>
                  </a:cubicBezTo>
                  <a:cubicBezTo>
                    <a:pt x="214" y="12"/>
                    <a:pt x="147" y="12"/>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11"/>
            <p:cNvSpPr/>
            <p:nvPr/>
          </p:nvSpPr>
          <p:spPr>
            <a:xfrm>
              <a:off x="-1916442" y="-2896468"/>
              <a:ext cx="13656" cy="10887"/>
            </a:xfrm>
            <a:custGeom>
              <a:avLst/>
              <a:gdLst/>
              <a:ahLst/>
              <a:cxnLst/>
              <a:rect l="l" t="t" r="r" b="b"/>
              <a:pathLst>
                <a:path w="286" h="228" extrusionOk="0">
                  <a:moveTo>
                    <a:pt x="49" y="0"/>
                  </a:moveTo>
                  <a:lnTo>
                    <a:pt x="49" y="0"/>
                  </a:lnTo>
                  <a:cubicBezTo>
                    <a:pt x="20" y="19"/>
                    <a:pt x="8" y="48"/>
                    <a:pt x="1" y="78"/>
                  </a:cubicBezTo>
                  <a:cubicBezTo>
                    <a:pt x="4" y="86"/>
                    <a:pt x="8" y="93"/>
                    <a:pt x="16" y="97"/>
                  </a:cubicBezTo>
                  <a:cubicBezTo>
                    <a:pt x="65" y="164"/>
                    <a:pt x="135" y="202"/>
                    <a:pt x="210" y="228"/>
                  </a:cubicBezTo>
                  <a:cubicBezTo>
                    <a:pt x="222" y="205"/>
                    <a:pt x="218" y="187"/>
                    <a:pt x="214" y="164"/>
                  </a:cubicBezTo>
                  <a:cubicBezTo>
                    <a:pt x="206" y="131"/>
                    <a:pt x="218" y="112"/>
                    <a:pt x="248" y="112"/>
                  </a:cubicBezTo>
                  <a:cubicBezTo>
                    <a:pt x="251" y="112"/>
                    <a:pt x="255" y="112"/>
                    <a:pt x="263" y="116"/>
                  </a:cubicBezTo>
                  <a:lnTo>
                    <a:pt x="263" y="112"/>
                  </a:lnTo>
                  <a:cubicBezTo>
                    <a:pt x="285" y="90"/>
                    <a:pt x="282" y="67"/>
                    <a:pt x="263" y="48"/>
                  </a:cubicBezTo>
                  <a:cubicBezTo>
                    <a:pt x="255" y="41"/>
                    <a:pt x="251" y="37"/>
                    <a:pt x="248" y="33"/>
                  </a:cubicBezTo>
                  <a:cubicBezTo>
                    <a:pt x="229" y="45"/>
                    <a:pt x="214" y="64"/>
                    <a:pt x="196" y="64"/>
                  </a:cubicBezTo>
                  <a:cubicBezTo>
                    <a:pt x="187" y="64"/>
                    <a:pt x="180" y="59"/>
                    <a:pt x="170" y="52"/>
                  </a:cubicBezTo>
                  <a:cubicBezTo>
                    <a:pt x="154" y="41"/>
                    <a:pt x="143" y="33"/>
                    <a:pt x="128" y="33"/>
                  </a:cubicBezTo>
                  <a:cubicBezTo>
                    <a:pt x="120" y="33"/>
                    <a:pt x="109" y="37"/>
                    <a:pt x="98" y="45"/>
                  </a:cubicBezTo>
                  <a:cubicBezTo>
                    <a:pt x="80" y="59"/>
                    <a:pt x="65" y="67"/>
                    <a:pt x="57" y="67"/>
                  </a:cubicBezTo>
                  <a:cubicBezTo>
                    <a:pt x="35" y="67"/>
                    <a:pt x="61" y="1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11"/>
            <p:cNvSpPr/>
            <p:nvPr/>
          </p:nvSpPr>
          <p:spPr>
            <a:xfrm>
              <a:off x="-2345142" y="-2894176"/>
              <a:ext cx="23588" cy="10219"/>
            </a:xfrm>
            <a:custGeom>
              <a:avLst/>
              <a:gdLst/>
              <a:ahLst/>
              <a:cxnLst/>
              <a:rect l="l" t="t" r="r" b="b"/>
              <a:pathLst>
                <a:path w="494" h="214" extrusionOk="0">
                  <a:moveTo>
                    <a:pt x="478" y="0"/>
                  </a:moveTo>
                  <a:lnTo>
                    <a:pt x="478" y="0"/>
                  </a:lnTo>
                  <a:cubicBezTo>
                    <a:pt x="396" y="120"/>
                    <a:pt x="258" y="116"/>
                    <a:pt x="135" y="173"/>
                  </a:cubicBezTo>
                  <a:cubicBezTo>
                    <a:pt x="131" y="176"/>
                    <a:pt x="131" y="176"/>
                    <a:pt x="127" y="176"/>
                  </a:cubicBezTo>
                  <a:lnTo>
                    <a:pt x="131" y="173"/>
                  </a:lnTo>
                  <a:cubicBezTo>
                    <a:pt x="154" y="128"/>
                    <a:pt x="206" y="94"/>
                    <a:pt x="116" y="83"/>
                  </a:cubicBezTo>
                  <a:cubicBezTo>
                    <a:pt x="75" y="79"/>
                    <a:pt x="37" y="38"/>
                    <a:pt x="0" y="16"/>
                  </a:cubicBezTo>
                  <a:lnTo>
                    <a:pt x="0" y="16"/>
                  </a:lnTo>
                  <a:cubicBezTo>
                    <a:pt x="11" y="79"/>
                    <a:pt x="82" y="105"/>
                    <a:pt x="97" y="168"/>
                  </a:cubicBezTo>
                  <a:cubicBezTo>
                    <a:pt x="101" y="202"/>
                    <a:pt x="112" y="213"/>
                    <a:pt x="135" y="213"/>
                  </a:cubicBezTo>
                  <a:cubicBezTo>
                    <a:pt x="146" y="213"/>
                    <a:pt x="161" y="210"/>
                    <a:pt x="180" y="202"/>
                  </a:cubicBezTo>
                  <a:cubicBezTo>
                    <a:pt x="235" y="180"/>
                    <a:pt x="284" y="139"/>
                    <a:pt x="347" y="139"/>
                  </a:cubicBezTo>
                  <a:cubicBezTo>
                    <a:pt x="366" y="139"/>
                    <a:pt x="385" y="142"/>
                    <a:pt x="404" y="150"/>
                  </a:cubicBezTo>
                  <a:cubicBezTo>
                    <a:pt x="408" y="150"/>
                    <a:pt x="415" y="154"/>
                    <a:pt x="423" y="154"/>
                  </a:cubicBezTo>
                  <a:cubicBezTo>
                    <a:pt x="456" y="154"/>
                    <a:pt x="494" y="128"/>
                    <a:pt x="478" y="68"/>
                  </a:cubicBezTo>
                  <a:cubicBezTo>
                    <a:pt x="471" y="45"/>
                    <a:pt x="478" y="23"/>
                    <a:pt x="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11"/>
            <p:cNvSpPr/>
            <p:nvPr/>
          </p:nvSpPr>
          <p:spPr>
            <a:xfrm>
              <a:off x="-2060265" y="-2819542"/>
              <a:ext cx="18049" cy="11985"/>
            </a:xfrm>
            <a:custGeom>
              <a:avLst/>
              <a:gdLst/>
              <a:ahLst/>
              <a:cxnLst/>
              <a:rect l="l" t="t" r="r" b="b"/>
              <a:pathLst>
                <a:path w="378" h="251" extrusionOk="0">
                  <a:moveTo>
                    <a:pt x="168" y="0"/>
                  </a:moveTo>
                  <a:cubicBezTo>
                    <a:pt x="154" y="0"/>
                    <a:pt x="135" y="0"/>
                    <a:pt x="116" y="4"/>
                  </a:cubicBezTo>
                  <a:cubicBezTo>
                    <a:pt x="172" y="52"/>
                    <a:pt x="228" y="101"/>
                    <a:pt x="199" y="194"/>
                  </a:cubicBezTo>
                  <a:lnTo>
                    <a:pt x="187" y="194"/>
                  </a:lnTo>
                  <a:cubicBezTo>
                    <a:pt x="172" y="194"/>
                    <a:pt x="157" y="194"/>
                    <a:pt x="142" y="198"/>
                  </a:cubicBezTo>
                  <a:cubicBezTo>
                    <a:pt x="123" y="198"/>
                    <a:pt x="109" y="202"/>
                    <a:pt x="94" y="202"/>
                  </a:cubicBezTo>
                  <a:cubicBezTo>
                    <a:pt x="59" y="202"/>
                    <a:pt x="26" y="191"/>
                    <a:pt x="0" y="149"/>
                  </a:cubicBezTo>
                  <a:lnTo>
                    <a:pt x="0" y="149"/>
                  </a:lnTo>
                  <a:cubicBezTo>
                    <a:pt x="4" y="206"/>
                    <a:pt x="45" y="251"/>
                    <a:pt x="86" y="251"/>
                  </a:cubicBezTo>
                  <a:lnTo>
                    <a:pt x="94" y="251"/>
                  </a:lnTo>
                  <a:cubicBezTo>
                    <a:pt x="187" y="243"/>
                    <a:pt x="284" y="228"/>
                    <a:pt x="378" y="198"/>
                  </a:cubicBezTo>
                  <a:lnTo>
                    <a:pt x="378" y="194"/>
                  </a:lnTo>
                  <a:cubicBezTo>
                    <a:pt x="363" y="191"/>
                    <a:pt x="344" y="175"/>
                    <a:pt x="325" y="175"/>
                  </a:cubicBezTo>
                  <a:cubicBezTo>
                    <a:pt x="266" y="172"/>
                    <a:pt x="247" y="142"/>
                    <a:pt x="261" y="82"/>
                  </a:cubicBezTo>
                  <a:cubicBezTo>
                    <a:pt x="254" y="60"/>
                    <a:pt x="254" y="41"/>
                    <a:pt x="266" y="18"/>
                  </a:cubicBezTo>
                  <a:cubicBezTo>
                    <a:pt x="232" y="4"/>
                    <a:pt x="202"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11"/>
            <p:cNvSpPr/>
            <p:nvPr/>
          </p:nvSpPr>
          <p:spPr>
            <a:xfrm>
              <a:off x="-2394229" y="-2942355"/>
              <a:ext cx="13036" cy="28411"/>
            </a:xfrm>
            <a:custGeom>
              <a:avLst/>
              <a:gdLst/>
              <a:ahLst/>
              <a:cxnLst/>
              <a:rect l="l" t="t" r="r" b="b"/>
              <a:pathLst>
                <a:path w="273" h="595" extrusionOk="0">
                  <a:moveTo>
                    <a:pt x="78" y="0"/>
                  </a:moveTo>
                  <a:cubicBezTo>
                    <a:pt x="52" y="30"/>
                    <a:pt x="26" y="56"/>
                    <a:pt x="0" y="83"/>
                  </a:cubicBezTo>
                  <a:cubicBezTo>
                    <a:pt x="116" y="128"/>
                    <a:pt x="180" y="217"/>
                    <a:pt x="213" y="333"/>
                  </a:cubicBezTo>
                  <a:cubicBezTo>
                    <a:pt x="228" y="363"/>
                    <a:pt x="183" y="381"/>
                    <a:pt x="195" y="411"/>
                  </a:cubicBezTo>
                  <a:cubicBezTo>
                    <a:pt x="235" y="468"/>
                    <a:pt x="198" y="538"/>
                    <a:pt x="243" y="594"/>
                  </a:cubicBezTo>
                  <a:cubicBezTo>
                    <a:pt x="250" y="520"/>
                    <a:pt x="258" y="449"/>
                    <a:pt x="269" y="378"/>
                  </a:cubicBezTo>
                  <a:cubicBezTo>
                    <a:pt x="273" y="321"/>
                    <a:pt x="262" y="273"/>
                    <a:pt x="213" y="235"/>
                  </a:cubicBezTo>
                  <a:cubicBezTo>
                    <a:pt x="190" y="217"/>
                    <a:pt x="168" y="190"/>
                    <a:pt x="168" y="157"/>
                  </a:cubicBezTo>
                  <a:cubicBezTo>
                    <a:pt x="172" y="128"/>
                    <a:pt x="154" y="109"/>
                    <a:pt x="119" y="109"/>
                  </a:cubicBezTo>
                  <a:cubicBezTo>
                    <a:pt x="60" y="105"/>
                    <a:pt x="93" y="83"/>
                    <a:pt x="109" y="56"/>
                  </a:cubicBezTo>
                  <a:cubicBezTo>
                    <a:pt x="123" y="33"/>
                    <a:pt x="93" y="19"/>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11"/>
            <p:cNvSpPr/>
            <p:nvPr/>
          </p:nvSpPr>
          <p:spPr>
            <a:xfrm>
              <a:off x="-2907589" y="-2756942"/>
              <a:ext cx="11842" cy="13274"/>
            </a:xfrm>
            <a:custGeom>
              <a:avLst/>
              <a:gdLst/>
              <a:ahLst/>
              <a:cxnLst/>
              <a:rect l="l" t="t" r="r" b="b"/>
              <a:pathLst>
                <a:path w="248" h="278" extrusionOk="0">
                  <a:moveTo>
                    <a:pt x="165" y="1"/>
                  </a:moveTo>
                  <a:cubicBezTo>
                    <a:pt x="165" y="1"/>
                    <a:pt x="165" y="1"/>
                    <a:pt x="165" y="1"/>
                  </a:cubicBezTo>
                  <a:cubicBezTo>
                    <a:pt x="165" y="1"/>
                    <a:pt x="165" y="1"/>
                    <a:pt x="165" y="1"/>
                  </a:cubicBezTo>
                  <a:close/>
                  <a:moveTo>
                    <a:pt x="165" y="1"/>
                  </a:moveTo>
                  <a:lnTo>
                    <a:pt x="165" y="1"/>
                  </a:lnTo>
                  <a:cubicBezTo>
                    <a:pt x="172" y="1"/>
                    <a:pt x="176" y="5"/>
                    <a:pt x="184" y="8"/>
                  </a:cubicBezTo>
                  <a:cubicBezTo>
                    <a:pt x="180" y="1"/>
                    <a:pt x="172" y="1"/>
                    <a:pt x="165" y="1"/>
                  </a:cubicBezTo>
                  <a:close/>
                  <a:moveTo>
                    <a:pt x="165" y="1"/>
                  </a:moveTo>
                  <a:cubicBezTo>
                    <a:pt x="131" y="27"/>
                    <a:pt x="90" y="35"/>
                    <a:pt x="49" y="46"/>
                  </a:cubicBezTo>
                  <a:cubicBezTo>
                    <a:pt x="60" y="68"/>
                    <a:pt x="60" y="94"/>
                    <a:pt x="82" y="113"/>
                  </a:cubicBezTo>
                  <a:cubicBezTo>
                    <a:pt x="123" y="117"/>
                    <a:pt x="108" y="147"/>
                    <a:pt x="94" y="158"/>
                  </a:cubicBezTo>
                  <a:cubicBezTo>
                    <a:pt x="90" y="162"/>
                    <a:pt x="82" y="162"/>
                    <a:pt x="79" y="162"/>
                  </a:cubicBezTo>
                  <a:cubicBezTo>
                    <a:pt x="60" y="162"/>
                    <a:pt x="49" y="139"/>
                    <a:pt x="34" y="132"/>
                  </a:cubicBezTo>
                  <a:cubicBezTo>
                    <a:pt x="23" y="143"/>
                    <a:pt x="11" y="151"/>
                    <a:pt x="1" y="162"/>
                  </a:cubicBezTo>
                  <a:cubicBezTo>
                    <a:pt x="23" y="173"/>
                    <a:pt x="49" y="173"/>
                    <a:pt x="60" y="206"/>
                  </a:cubicBezTo>
                  <a:cubicBezTo>
                    <a:pt x="71" y="251"/>
                    <a:pt x="108" y="267"/>
                    <a:pt x="146" y="277"/>
                  </a:cubicBezTo>
                  <a:cubicBezTo>
                    <a:pt x="153" y="274"/>
                    <a:pt x="158" y="267"/>
                    <a:pt x="165" y="263"/>
                  </a:cubicBezTo>
                  <a:cubicBezTo>
                    <a:pt x="168" y="210"/>
                    <a:pt x="217" y="229"/>
                    <a:pt x="247" y="210"/>
                  </a:cubicBezTo>
                  <a:lnTo>
                    <a:pt x="247" y="180"/>
                  </a:lnTo>
                  <a:cubicBezTo>
                    <a:pt x="232" y="154"/>
                    <a:pt x="213" y="125"/>
                    <a:pt x="198" y="98"/>
                  </a:cubicBezTo>
                  <a:cubicBezTo>
                    <a:pt x="184" y="110"/>
                    <a:pt x="172" y="113"/>
                    <a:pt x="165" y="113"/>
                  </a:cubicBezTo>
                  <a:cubicBezTo>
                    <a:pt x="149" y="113"/>
                    <a:pt x="142" y="102"/>
                    <a:pt x="142" y="72"/>
                  </a:cubicBezTo>
                  <a:cubicBezTo>
                    <a:pt x="146" y="46"/>
                    <a:pt x="165" y="31"/>
                    <a:pt x="184" y="16"/>
                  </a:cubicBezTo>
                  <a:cubicBezTo>
                    <a:pt x="176" y="13"/>
                    <a:pt x="172" y="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11"/>
            <p:cNvSpPr/>
            <p:nvPr/>
          </p:nvSpPr>
          <p:spPr>
            <a:xfrm>
              <a:off x="-2006021" y="-2600895"/>
              <a:ext cx="10219" cy="10601"/>
            </a:xfrm>
            <a:custGeom>
              <a:avLst/>
              <a:gdLst/>
              <a:ahLst/>
              <a:cxnLst/>
              <a:rect l="l" t="t" r="r" b="b"/>
              <a:pathLst>
                <a:path w="214" h="222" extrusionOk="0">
                  <a:moveTo>
                    <a:pt x="117" y="0"/>
                  </a:moveTo>
                  <a:cubicBezTo>
                    <a:pt x="105" y="0"/>
                    <a:pt x="86" y="0"/>
                    <a:pt x="67" y="4"/>
                  </a:cubicBezTo>
                  <a:lnTo>
                    <a:pt x="60" y="4"/>
                  </a:lnTo>
                  <a:cubicBezTo>
                    <a:pt x="41" y="30"/>
                    <a:pt x="0" y="45"/>
                    <a:pt x="12" y="87"/>
                  </a:cubicBezTo>
                  <a:cubicBezTo>
                    <a:pt x="105" y="94"/>
                    <a:pt x="105" y="94"/>
                    <a:pt x="94" y="202"/>
                  </a:cubicBezTo>
                  <a:cubicBezTo>
                    <a:pt x="124" y="206"/>
                    <a:pt x="153" y="213"/>
                    <a:pt x="179" y="217"/>
                  </a:cubicBezTo>
                  <a:cubicBezTo>
                    <a:pt x="184" y="221"/>
                    <a:pt x="188" y="221"/>
                    <a:pt x="191" y="221"/>
                  </a:cubicBezTo>
                  <a:cubicBezTo>
                    <a:pt x="210" y="221"/>
                    <a:pt x="214" y="206"/>
                    <a:pt x="210" y="187"/>
                  </a:cubicBezTo>
                  <a:cubicBezTo>
                    <a:pt x="206" y="168"/>
                    <a:pt x="202" y="146"/>
                    <a:pt x="202" y="131"/>
                  </a:cubicBezTo>
                  <a:cubicBezTo>
                    <a:pt x="206" y="37"/>
                    <a:pt x="18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11"/>
            <p:cNvSpPr/>
            <p:nvPr/>
          </p:nvSpPr>
          <p:spPr>
            <a:xfrm>
              <a:off x="-2507587" y="-2512892"/>
              <a:ext cx="8595" cy="10744"/>
            </a:xfrm>
            <a:custGeom>
              <a:avLst/>
              <a:gdLst/>
              <a:ahLst/>
              <a:cxnLst/>
              <a:rect l="l" t="t" r="r" b="b"/>
              <a:pathLst>
                <a:path w="180" h="225" extrusionOk="0">
                  <a:moveTo>
                    <a:pt x="68" y="0"/>
                  </a:moveTo>
                  <a:cubicBezTo>
                    <a:pt x="49" y="0"/>
                    <a:pt x="38" y="23"/>
                    <a:pt x="26" y="41"/>
                  </a:cubicBezTo>
                  <a:cubicBezTo>
                    <a:pt x="0" y="83"/>
                    <a:pt x="4" y="112"/>
                    <a:pt x="42" y="142"/>
                  </a:cubicBezTo>
                  <a:cubicBezTo>
                    <a:pt x="75" y="168"/>
                    <a:pt x="94" y="209"/>
                    <a:pt x="142" y="224"/>
                  </a:cubicBezTo>
                  <a:cubicBezTo>
                    <a:pt x="176" y="180"/>
                    <a:pt x="180" y="135"/>
                    <a:pt x="180" y="86"/>
                  </a:cubicBezTo>
                  <a:cubicBezTo>
                    <a:pt x="180" y="23"/>
                    <a:pt x="120" y="23"/>
                    <a:pt x="83" y="4"/>
                  </a:cubicBezTo>
                  <a:cubicBezTo>
                    <a:pt x="79"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11"/>
            <p:cNvSpPr/>
            <p:nvPr/>
          </p:nvSpPr>
          <p:spPr>
            <a:xfrm>
              <a:off x="-2654848" y="-2631980"/>
              <a:ext cx="10935" cy="9550"/>
            </a:xfrm>
            <a:custGeom>
              <a:avLst/>
              <a:gdLst/>
              <a:ahLst/>
              <a:cxnLst/>
              <a:rect l="l" t="t" r="r" b="b"/>
              <a:pathLst>
                <a:path w="229" h="200" extrusionOk="0">
                  <a:moveTo>
                    <a:pt x="75" y="1"/>
                  </a:moveTo>
                  <a:cubicBezTo>
                    <a:pt x="56" y="1"/>
                    <a:pt x="46" y="8"/>
                    <a:pt x="38" y="15"/>
                  </a:cubicBezTo>
                  <a:cubicBezTo>
                    <a:pt x="1" y="79"/>
                    <a:pt x="68" y="117"/>
                    <a:pt x="82" y="162"/>
                  </a:cubicBezTo>
                  <a:cubicBezTo>
                    <a:pt x="105" y="184"/>
                    <a:pt x="124" y="199"/>
                    <a:pt x="142" y="199"/>
                  </a:cubicBezTo>
                  <a:cubicBezTo>
                    <a:pt x="153" y="199"/>
                    <a:pt x="165" y="195"/>
                    <a:pt x="180" y="184"/>
                  </a:cubicBezTo>
                  <a:cubicBezTo>
                    <a:pt x="217" y="146"/>
                    <a:pt x="229" y="79"/>
                    <a:pt x="195" y="49"/>
                  </a:cubicBezTo>
                  <a:cubicBezTo>
                    <a:pt x="169" y="23"/>
                    <a:pt x="11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11"/>
            <p:cNvSpPr/>
            <p:nvPr/>
          </p:nvSpPr>
          <p:spPr>
            <a:xfrm>
              <a:off x="-1823425" y="-2665167"/>
              <a:ext cx="10744" cy="11460"/>
            </a:xfrm>
            <a:custGeom>
              <a:avLst/>
              <a:gdLst/>
              <a:ahLst/>
              <a:cxnLst/>
              <a:rect l="l" t="t" r="r" b="b"/>
              <a:pathLst>
                <a:path w="225" h="240" extrusionOk="0">
                  <a:moveTo>
                    <a:pt x="128" y="1"/>
                  </a:moveTo>
                  <a:cubicBezTo>
                    <a:pt x="83" y="1"/>
                    <a:pt x="68" y="42"/>
                    <a:pt x="53" y="79"/>
                  </a:cubicBezTo>
                  <a:cubicBezTo>
                    <a:pt x="38" y="116"/>
                    <a:pt x="19" y="154"/>
                    <a:pt x="1" y="191"/>
                  </a:cubicBezTo>
                  <a:cubicBezTo>
                    <a:pt x="34" y="206"/>
                    <a:pt x="64" y="199"/>
                    <a:pt x="90" y="221"/>
                  </a:cubicBezTo>
                  <a:cubicBezTo>
                    <a:pt x="101" y="236"/>
                    <a:pt x="116" y="239"/>
                    <a:pt x="132" y="239"/>
                  </a:cubicBezTo>
                  <a:cubicBezTo>
                    <a:pt x="146" y="239"/>
                    <a:pt x="165" y="232"/>
                    <a:pt x="180" y="217"/>
                  </a:cubicBezTo>
                  <a:cubicBezTo>
                    <a:pt x="165" y="213"/>
                    <a:pt x="150" y="210"/>
                    <a:pt x="135" y="210"/>
                  </a:cubicBezTo>
                  <a:cubicBezTo>
                    <a:pt x="113" y="206"/>
                    <a:pt x="87" y="199"/>
                    <a:pt x="83" y="172"/>
                  </a:cubicBezTo>
                  <a:cubicBezTo>
                    <a:pt x="79" y="146"/>
                    <a:pt x="106" y="146"/>
                    <a:pt x="120" y="139"/>
                  </a:cubicBezTo>
                  <a:cubicBezTo>
                    <a:pt x="142" y="127"/>
                    <a:pt x="154" y="109"/>
                    <a:pt x="161" y="87"/>
                  </a:cubicBezTo>
                  <a:cubicBezTo>
                    <a:pt x="199" y="109"/>
                    <a:pt x="165" y="150"/>
                    <a:pt x="199" y="168"/>
                  </a:cubicBezTo>
                  <a:cubicBezTo>
                    <a:pt x="213" y="150"/>
                    <a:pt x="225" y="132"/>
                    <a:pt x="221" y="105"/>
                  </a:cubicBezTo>
                  <a:cubicBezTo>
                    <a:pt x="206" y="64"/>
                    <a:pt x="199" y="1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11"/>
            <p:cNvSpPr/>
            <p:nvPr/>
          </p:nvSpPr>
          <p:spPr>
            <a:xfrm>
              <a:off x="-2128977" y="-2516139"/>
              <a:ext cx="14468" cy="11508"/>
            </a:xfrm>
            <a:custGeom>
              <a:avLst/>
              <a:gdLst/>
              <a:ahLst/>
              <a:cxnLst/>
              <a:rect l="l" t="t" r="r" b="b"/>
              <a:pathLst>
                <a:path w="303" h="241" extrusionOk="0">
                  <a:moveTo>
                    <a:pt x="142" y="1"/>
                  </a:moveTo>
                  <a:cubicBezTo>
                    <a:pt x="75" y="1"/>
                    <a:pt x="0" y="61"/>
                    <a:pt x="4" y="120"/>
                  </a:cubicBezTo>
                  <a:lnTo>
                    <a:pt x="4" y="124"/>
                  </a:lnTo>
                  <a:cubicBezTo>
                    <a:pt x="49" y="120"/>
                    <a:pt x="68" y="72"/>
                    <a:pt x="112" y="72"/>
                  </a:cubicBezTo>
                  <a:lnTo>
                    <a:pt x="135" y="72"/>
                  </a:lnTo>
                  <a:cubicBezTo>
                    <a:pt x="175" y="72"/>
                    <a:pt x="198" y="98"/>
                    <a:pt x="206" y="139"/>
                  </a:cubicBezTo>
                  <a:cubicBezTo>
                    <a:pt x="209" y="177"/>
                    <a:pt x="216" y="213"/>
                    <a:pt x="247" y="240"/>
                  </a:cubicBezTo>
                  <a:lnTo>
                    <a:pt x="251" y="240"/>
                  </a:lnTo>
                  <a:cubicBezTo>
                    <a:pt x="303" y="117"/>
                    <a:pt x="277" y="39"/>
                    <a:pt x="172" y="4"/>
                  </a:cubicBezTo>
                  <a:cubicBezTo>
                    <a:pt x="161" y="4"/>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11"/>
            <p:cNvSpPr/>
            <p:nvPr/>
          </p:nvSpPr>
          <p:spPr>
            <a:xfrm>
              <a:off x="-2330005" y="-2861515"/>
              <a:ext cx="9359" cy="11794"/>
            </a:xfrm>
            <a:custGeom>
              <a:avLst/>
              <a:gdLst/>
              <a:ahLst/>
              <a:cxnLst/>
              <a:rect l="l" t="t" r="r" b="b"/>
              <a:pathLst>
                <a:path w="196" h="247" extrusionOk="0">
                  <a:moveTo>
                    <a:pt x="91" y="0"/>
                  </a:moveTo>
                  <a:cubicBezTo>
                    <a:pt x="46" y="0"/>
                    <a:pt x="1" y="41"/>
                    <a:pt x="16" y="67"/>
                  </a:cubicBezTo>
                  <a:cubicBezTo>
                    <a:pt x="53" y="131"/>
                    <a:pt x="72" y="221"/>
                    <a:pt x="187" y="247"/>
                  </a:cubicBezTo>
                  <a:cubicBezTo>
                    <a:pt x="132" y="180"/>
                    <a:pt x="161" y="127"/>
                    <a:pt x="177" y="75"/>
                  </a:cubicBezTo>
                  <a:cubicBezTo>
                    <a:pt x="195" y="12"/>
                    <a:pt x="139" y="5"/>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11"/>
            <p:cNvSpPr/>
            <p:nvPr/>
          </p:nvSpPr>
          <p:spPr>
            <a:xfrm>
              <a:off x="-2461699" y="-2562027"/>
              <a:ext cx="14468" cy="13274"/>
            </a:xfrm>
            <a:custGeom>
              <a:avLst/>
              <a:gdLst/>
              <a:ahLst/>
              <a:cxnLst/>
              <a:rect l="l" t="t" r="r" b="b"/>
              <a:pathLst>
                <a:path w="303" h="278" extrusionOk="0">
                  <a:moveTo>
                    <a:pt x="142" y="1"/>
                  </a:moveTo>
                  <a:cubicBezTo>
                    <a:pt x="93" y="1"/>
                    <a:pt x="41" y="35"/>
                    <a:pt x="26" y="84"/>
                  </a:cubicBezTo>
                  <a:cubicBezTo>
                    <a:pt x="0" y="158"/>
                    <a:pt x="30" y="222"/>
                    <a:pt x="109" y="255"/>
                  </a:cubicBezTo>
                  <a:cubicBezTo>
                    <a:pt x="138" y="270"/>
                    <a:pt x="161" y="277"/>
                    <a:pt x="176" y="277"/>
                  </a:cubicBezTo>
                  <a:cubicBezTo>
                    <a:pt x="206" y="277"/>
                    <a:pt x="221" y="255"/>
                    <a:pt x="247" y="203"/>
                  </a:cubicBezTo>
                  <a:lnTo>
                    <a:pt x="247" y="203"/>
                  </a:lnTo>
                  <a:cubicBezTo>
                    <a:pt x="228" y="229"/>
                    <a:pt x="209" y="244"/>
                    <a:pt x="180" y="244"/>
                  </a:cubicBezTo>
                  <a:cubicBezTo>
                    <a:pt x="176" y="244"/>
                    <a:pt x="168" y="244"/>
                    <a:pt x="157" y="241"/>
                  </a:cubicBezTo>
                  <a:cubicBezTo>
                    <a:pt x="112" y="225"/>
                    <a:pt x="64" y="206"/>
                    <a:pt x="52" y="147"/>
                  </a:cubicBezTo>
                  <a:cubicBezTo>
                    <a:pt x="45" y="110"/>
                    <a:pt x="64" y="91"/>
                    <a:pt x="90" y="72"/>
                  </a:cubicBezTo>
                  <a:cubicBezTo>
                    <a:pt x="109" y="61"/>
                    <a:pt x="127" y="53"/>
                    <a:pt x="150" y="53"/>
                  </a:cubicBezTo>
                  <a:cubicBezTo>
                    <a:pt x="176" y="53"/>
                    <a:pt x="206" y="65"/>
                    <a:pt x="232" y="80"/>
                  </a:cubicBezTo>
                  <a:cubicBezTo>
                    <a:pt x="288" y="113"/>
                    <a:pt x="217" y="165"/>
                    <a:pt x="247" y="203"/>
                  </a:cubicBezTo>
                  <a:cubicBezTo>
                    <a:pt x="302" y="91"/>
                    <a:pt x="288" y="46"/>
                    <a:pt x="176" y="5"/>
                  </a:cubicBezTo>
                  <a:cubicBezTo>
                    <a:pt x="164" y="5"/>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11"/>
            <p:cNvSpPr/>
            <p:nvPr/>
          </p:nvSpPr>
          <p:spPr>
            <a:xfrm>
              <a:off x="-2139005" y="-2718217"/>
              <a:ext cx="11317" cy="7401"/>
            </a:xfrm>
            <a:custGeom>
              <a:avLst/>
              <a:gdLst/>
              <a:ahLst/>
              <a:cxnLst/>
              <a:rect l="l" t="t" r="r" b="b"/>
              <a:pathLst>
                <a:path w="237" h="155" extrusionOk="0">
                  <a:moveTo>
                    <a:pt x="135" y="1"/>
                  </a:moveTo>
                  <a:cubicBezTo>
                    <a:pt x="98" y="1"/>
                    <a:pt x="53" y="16"/>
                    <a:pt x="26" y="39"/>
                  </a:cubicBezTo>
                  <a:cubicBezTo>
                    <a:pt x="0" y="65"/>
                    <a:pt x="0" y="99"/>
                    <a:pt x="16" y="117"/>
                  </a:cubicBezTo>
                  <a:cubicBezTo>
                    <a:pt x="42" y="144"/>
                    <a:pt x="68" y="154"/>
                    <a:pt x="98" y="154"/>
                  </a:cubicBezTo>
                  <a:cubicBezTo>
                    <a:pt x="128" y="154"/>
                    <a:pt x="161" y="136"/>
                    <a:pt x="199" y="102"/>
                  </a:cubicBezTo>
                  <a:cubicBezTo>
                    <a:pt x="236" y="68"/>
                    <a:pt x="217" y="46"/>
                    <a:pt x="195" y="20"/>
                  </a:cubicBezTo>
                  <a:cubicBezTo>
                    <a:pt x="183" y="9"/>
                    <a:pt x="161"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11"/>
            <p:cNvSpPr/>
            <p:nvPr/>
          </p:nvSpPr>
          <p:spPr>
            <a:xfrm>
              <a:off x="-2170424" y="-2732446"/>
              <a:ext cx="11985" cy="12892"/>
            </a:xfrm>
            <a:custGeom>
              <a:avLst/>
              <a:gdLst/>
              <a:ahLst/>
              <a:cxnLst/>
              <a:rect l="l" t="t" r="r" b="b"/>
              <a:pathLst>
                <a:path w="251" h="270" extrusionOk="0">
                  <a:moveTo>
                    <a:pt x="199" y="0"/>
                  </a:moveTo>
                  <a:cubicBezTo>
                    <a:pt x="191" y="0"/>
                    <a:pt x="184" y="4"/>
                    <a:pt x="177" y="4"/>
                  </a:cubicBezTo>
                  <a:cubicBezTo>
                    <a:pt x="120" y="23"/>
                    <a:pt x="53" y="52"/>
                    <a:pt x="27" y="120"/>
                  </a:cubicBezTo>
                  <a:cubicBezTo>
                    <a:pt x="1" y="183"/>
                    <a:pt x="42" y="228"/>
                    <a:pt x="87" y="269"/>
                  </a:cubicBezTo>
                  <a:cubicBezTo>
                    <a:pt x="101" y="247"/>
                    <a:pt x="109" y="232"/>
                    <a:pt x="83" y="213"/>
                  </a:cubicBezTo>
                  <a:cubicBezTo>
                    <a:pt x="49" y="190"/>
                    <a:pt x="56" y="157"/>
                    <a:pt x="72" y="131"/>
                  </a:cubicBezTo>
                  <a:cubicBezTo>
                    <a:pt x="75" y="120"/>
                    <a:pt x="83" y="120"/>
                    <a:pt x="94" y="120"/>
                  </a:cubicBezTo>
                  <a:cubicBezTo>
                    <a:pt x="106" y="120"/>
                    <a:pt x="120" y="128"/>
                    <a:pt x="132" y="131"/>
                  </a:cubicBezTo>
                  <a:cubicBezTo>
                    <a:pt x="146" y="135"/>
                    <a:pt x="158" y="138"/>
                    <a:pt x="168" y="138"/>
                  </a:cubicBezTo>
                  <a:cubicBezTo>
                    <a:pt x="199" y="138"/>
                    <a:pt x="225" y="123"/>
                    <a:pt x="251" y="109"/>
                  </a:cubicBezTo>
                  <a:cubicBezTo>
                    <a:pt x="236" y="71"/>
                    <a:pt x="247" y="0"/>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11"/>
            <p:cNvSpPr/>
            <p:nvPr/>
          </p:nvSpPr>
          <p:spPr>
            <a:xfrm>
              <a:off x="-2854443" y="-2791370"/>
              <a:ext cx="14373" cy="11651"/>
            </a:xfrm>
            <a:custGeom>
              <a:avLst/>
              <a:gdLst/>
              <a:ahLst/>
              <a:cxnLst/>
              <a:rect l="l" t="t" r="r" b="b"/>
              <a:pathLst>
                <a:path w="301" h="244" extrusionOk="0">
                  <a:moveTo>
                    <a:pt x="139" y="1"/>
                  </a:moveTo>
                  <a:cubicBezTo>
                    <a:pt x="106" y="11"/>
                    <a:pt x="72" y="23"/>
                    <a:pt x="42" y="38"/>
                  </a:cubicBezTo>
                  <a:cubicBezTo>
                    <a:pt x="20" y="49"/>
                    <a:pt x="1" y="68"/>
                    <a:pt x="1" y="101"/>
                  </a:cubicBezTo>
                  <a:cubicBezTo>
                    <a:pt x="1" y="139"/>
                    <a:pt x="27" y="139"/>
                    <a:pt x="57" y="142"/>
                  </a:cubicBezTo>
                  <a:cubicBezTo>
                    <a:pt x="99" y="146"/>
                    <a:pt x="117" y="187"/>
                    <a:pt x="147" y="206"/>
                  </a:cubicBezTo>
                  <a:cubicBezTo>
                    <a:pt x="177" y="225"/>
                    <a:pt x="206" y="244"/>
                    <a:pt x="233" y="244"/>
                  </a:cubicBezTo>
                  <a:cubicBezTo>
                    <a:pt x="259" y="244"/>
                    <a:pt x="282" y="232"/>
                    <a:pt x="301" y="199"/>
                  </a:cubicBezTo>
                  <a:lnTo>
                    <a:pt x="301" y="199"/>
                  </a:lnTo>
                  <a:cubicBezTo>
                    <a:pt x="285" y="202"/>
                    <a:pt x="274" y="206"/>
                    <a:pt x="259" y="206"/>
                  </a:cubicBezTo>
                  <a:cubicBezTo>
                    <a:pt x="237" y="206"/>
                    <a:pt x="214" y="199"/>
                    <a:pt x="184" y="173"/>
                  </a:cubicBezTo>
                  <a:cubicBezTo>
                    <a:pt x="125" y="120"/>
                    <a:pt x="139" y="64"/>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11"/>
            <p:cNvSpPr/>
            <p:nvPr/>
          </p:nvSpPr>
          <p:spPr>
            <a:xfrm>
              <a:off x="-2004589" y="-2631264"/>
              <a:ext cx="16092" cy="5969"/>
            </a:xfrm>
            <a:custGeom>
              <a:avLst/>
              <a:gdLst/>
              <a:ahLst/>
              <a:cxnLst/>
              <a:rect l="l" t="t" r="r" b="b"/>
              <a:pathLst>
                <a:path w="337" h="125" extrusionOk="0">
                  <a:moveTo>
                    <a:pt x="277" y="0"/>
                  </a:moveTo>
                  <a:cubicBezTo>
                    <a:pt x="251" y="42"/>
                    <a:pt x="221" y="57"/>
                    <a:pt x="191" y="57"/>
                  </a:cubicBezTo>
                  <a:cubicBezTo>
                    <a:pt x="165" y="57"/>
                    <a:pt x="132" y="42"/>
                    <a:pt x="101" y="16"/>
                  </a:cubicBezTo>
                  <a:cubicBezTo>
                    <a:pt x="94" y="31"/>
                    <a:pt x="82" y="34"/>
                    <a:pt x="71" y="34"/>
                  </a:cubicBezTo>
                  <a:cubicBezTo>
                    <a:pt x="64" y="34"/>
                    <a:pt x="56" y="34"/>
                    <a:pt x="49" y="31"/>
                  </a:cubicBezTo>
                  <a:lnTo>
                    <a:pt x="27" y="31"/>
                  </a:lnTo>
                  <a:cubicBezTo>
                    <a:pt x="19" y="31"/>
                    <a:pt x="8" y="31"/>
                    <a:pt x="1" y="42"/>
                  </a:cubicBezTo>
                  <a:cubicBezTo>
                    <a:pt x="56" y="98"/>
                    <a:pt x="116" y="124"/>
                    <a:pt x="184" y="124"/>
                  </a:cubicBezTo>
                  <a:cubicBezTo>
                    <a:pt x="210" y="124"/>
                    <a:pt x="244" y="121"/>
                    <a:pt x="277" y="109"/>
                  </a:cubicBezTo>
                  <a:cubicBezTo>
                    <a:pt x="315" y="98"/>
                    <a:pt x="322" y="76"/>
                    <a:pt x="329" y="50"/>
                  </a:cubicBezTo>
                  <a:cubicBezTo>
                    <a:pt x="337" y="8"/>
                    <a:pt x="296" y="12"/>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11"/>
            <p:cNvSpPr/>
            <p:nvPr/>
          </p:nvSpPr>
          <p:spPr>
            <a:xfrm>
              <a:off x="-2061172" y="-2819399"/>
              <a:ext cx="11842" cy="9550"/>
            </a:xfrm>
            <a:custGeom>
              <a:avLst/>
              <a:gdLst/>
              <a:ahLst/>
              <a:cxnLst/>
              <a:rect l="l" t="t" r="r" b="b"/>
              <a:pathLst>
                <a:path w="248" h="200" extrusionOk="0">
                  <a:moveTo>
                    <a:pt x="4" y="94"/>
                  </a:moveTo>
                  <a:cubicBezTo>
                    <a:pt x="0" y="105"/>
                    <a:pt x="0" y="117"/>
                    <a:pt x="4" y="127"/>
                  </a:cubicBezTo>
                  <a:lnTo>
                    <a:pt x="4" y="94"/>
                  </a:lnTo>
                  <a:close/>
                  <a:moveTo>
                    <a:pt x="135" y="1"/>
                  </a:moveTo>
                  <a:lnTo>
                    <a:pt x="120" y="15"/>
                  </a:lnTo>
                  <a:cubicBezTo>
                    <a:pt x="142" y="38"/>
                    <a:pt x="165" y="65"/>
                    <a:pt x="187" y="87"/>
                  </a:cubicBezTo>
                  <a:cubicBezTo>
                    <a:pt x="165" y="87"/>
                    <a:pt x="142" y="94"/>
                    <a:pt x="120" y="94"/>
                  </a:cubicBezTo>
                  <a:cubicBezTo>
                    <a:pt x="90" y="94"/>
                    <a:pt x="68" y="83"/>
                    <a:pt x="52" y="46"/>
                  </a:cubicBezTo>
                  <a:cubicBezTo>
                    <a:pt x="26" y="68"/>
                    <a:pt x="11" y="98"/>
                    <a:pt x="4" y="127"/>
                  </a:cubicBezTo>
                  <a:cubicBezTo>
                    <a:pt x="11" y="135"/>
                    <a:pt x="16" y="139"/>
                    <a:pt x="19" y="146"/>
                  </a:cubicBezTo>
                  <a:cubicBezTo>
                    <a:pt x="45" y="188"/>
                    <a:pt x="78" y="199"/>
                    <a:pt x="113" y="199"/>
                  </a:cubicBezTo>
                  <a:cubicBezTo>
                    <a:pt x="128" y="199"/>
                    <a:pt x="142" y="195"/>
                    <a:pt x="161" y="195"/>
                  </a:cubicBezTo>
                  <a:cubicBezTo>
                    <a:pt x="176" y="191"/>
                    <a:pt x="191" y="191"/>
                    <a:pt x="206" y="191"/>
                  </a:cubicBezTo>
                  <a:lnTo>
                    <a:pt x="218" y="191"/>
                  </a:lnTo>
                  <a:cubicBezTo>
                    <a:pt x="247" y="98"/>
                    <a:pt x="191" y="49"/>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11"/>
            <p:cNvSpPr/>
            <p:nvPr/>
          </p:nvSpPr>
          <p:spPr>
            <a:xfrm>
              <a:off x="-2146502" y="-2958590"/>
              <a:ext cx="13274" cy="14134"/>
            </a:xfrm>
            <a:custGeom>
              <a:avLst/>
              <a:gdLst/>
              <a:ahLst/>
              <a:cxnLst/>
              <a:rect l="l" t="t" r="r" b="b"/>
              <a:pathLst>
                <a:path w="278" h="296" extrusionOk="0">
                  <a:moveTo>
                    <a:pt x="225" y="0"/>
                  </a:moveTo>
                  <a:cubicBezTo>
                    <a:pt x="138" y="0"/>
                    <a:pt x="79" y="67"/>
                    <a:pt x="0" y="82"/>
                  </a:cubicBezTo>
                  <a:cubicBezTo>
                    <a:pt x="19" y="149"/>
                    <a:pt x="90" y="172"/>
                    <a:pt x="109" y="228"/>
                  </a:cubicBezTo>
                  <a:cubicBezTo>
                    <a:pt x="128" y="284"/>
                    <a:pt x="165" y="288"/>
                    <a:pt x="202" y="288"/>
                  </a:cubicBezTo>
                  <a:lnTo>
                    <a:pt x="221" y="288"/>
                  </a:lnTo>
                  <a:cubicBezTo>
                    <a:pt x="240" y="288"/>
                    <a:pt x="259" y="288"/>
                    <a:pt x="278" y="295"/>
                  </a:cubicBezTo>
                  <a:cubicBezTo>
                    <a:pt x="266" y="284"/>
                    <a:pt x="255" y="276"/>
                    <a:pt x="243" y="266"/>
                  </a:cubicBezTo>
                  <a:cubicBezTo>
                    <a:pt x="210" y="254"/>
                    <a:pt x="180" y="243"/>
                    <a:pt x="161" y="213"/>
                  </a:cubicBezTo>
                  <a:cubicBezTo>
                    <a:pt x="124" y="187"/>
                    <a:pt x="135" y="123"/>
                    <a:pt x="71" y="116"/>
                  </a:cubicBezTo>
                  <a:cubicBezTo>
                    <a:pt x="112" y="97"/>
                    <a:pt x="135" y="49"/>
                    <a:pt x="180" y="49"/>
                  </a:cubicBezTo>
                  <a:cubicBezTo>
                    <a:pt x="183" y="49"/>
                    <a:pt x="188" y="49"/>
                    <a:pt x="195" y="52"/>
                  </a:cubicBezTo>
                  <a:cubicBezTo>
                    <a:pt x="210" y="33"/>
                    <a:pt x="228" y="19"/>
                    <a:pt x="243" y="4"/>
                  </a:cubicBezTo>
                  <a:lnTo>
                    <a:pt x="2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11"/>
            <p:cNvSpPr/>
            <p:nvPr/>
          </p:nvSpPr>
          <p:spPr>
            <a:xfrm>
              <a:off x="-2134898" y="-2957015"/>
              <a:ext cx="8977" cy="12558"/>
            </a:xfrm>
            <a:custGeom>
              <a:avLst/>
              <a:gdLst/>
              <a:ahLst/>
              <a:cxnLst/>
              <a:rect l="l" t="t" r="r" b="b"/>
              <a:pathLst>
                <a:path w="188" h="263" extrusionOk="0">
                  <a:moveTo>
                    <a:pt x="71" y="0"/>
                  </a:moveTo>
                  <a:cubicBezTo>
                    <a:pt x="71" y="4"/>
                    <a:pt x="71" y="8"/>
                    <a:pt x="68" y="12"/>
                  </a:cubicBezTo>
                  <a:cubicBezTo>
                    <a:pt x="83" y="60"/>
                    <a:pt x="97" y="105"/>
                    <a:pt x="42" y="143"/>
                  </a:cubicBezTo>
                  <a:cubicBezTo>
                    <a:pt x="19" y="161"/>
                    <a:pt x="12" y="202"/>
                    <a:pt x="0" y="233"/>
                  </a:cubicBezTo>
                  <a:cubicBezTo>
                    <a:pt x="12" y="243"/>
                    <a:pt x="23" y="251"/>
                    <a:pt x="35" y="262"/>
                  </a:cubicBezTo>
                  <a:cubicBezTo>
                    <a:pt x="94" y="240"/>
                    <a:pt x="131" y="191"/>
                    <a:pt x="180" y="150"/>
                  </a:cubicBezTo>
                  <a:cubicBezTo>
                    <a:pt x="187" y="121"/>
                    <a:pt x="169" y="94"/>
                    <a:pt x="165" y="68"/>
                  </a:cubicBezTo>
                  <a:cubicBezTo>
                    <a:pt x="139" y="38"/>
                    <a:pt x="113" y="8"/>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11"/>
            <p:cNvSpPr/>
            <p:nvPr/>
          </p:nvSpPr>
          <p:spPr>
            <a:xfrm>
              <a:off x="-2560255" y="-2428852"/>
              <a:ext cx="10744" cy="10601"/>
            </a:xfrm>
            <a:custGeom>
              <a:avLst/>
              <a:gdLst/>
              <a:ahLst/>
              <a:cxnLst/>
              <a:rect l="l" t="t" r="r" b="b"/>
              <a:pathLst>
                <a:path w="225" h="222" extrusionOk="0">
                  <a:moveTo>
                    <a:pt x="135" y="0"/>
                  </a:moveTo>
                  <a:cubicBezTo>
                    <a:pt x="128" y="86"/>
                    <a:pt x="120" y="121"/>
                    <a:pt x="79" y="121"/>
                  </a:cubicBezTo>
                  <a:cubicBezTo>
                    <a:pt x="61" y="121"/>
                    <a:pt x="34" y="112"/>
                    <a:pt x="1" y="98"/>
                  </a:cubicBezTo>
                  <a:lnTo>
                    <a:pt x="1" y="98"/>
                  </a:lnTo>
                  <a:cubicBezTo>
                    <a:pt x="1" y="157"/>
                    <a:pt x="56" y="173"/>
                    <a:pt x="83" y="214"/>
                  </a:cubicBezTo>
                  <a:cubicBezTo>
                    <a:pt x="94" y="217"/>
                    <a:pt x="106" y="221"/>
                    <a:pt x="116" y="221"/>
                  </a:cubicBezTo>
                  <a:cubicBezTo>
                    <a:pt x="135" y="221"/>
                    <a:pt x="150" y="214"/>
                    <a:pt x="165" y="195"/>
                  </a:cubicBezTo>
                  <a:cubicBezTo>
                    <a:pt x="180" y="173"/>
                    <a:pt x="195" y="154"/>
                    <a:pt x="202" y="128"/>
                  </a:cubicBezTo>
                  <a:cubicBezTo>
                    <a:pt x="225" y="64"/>
                    <a:pt x="218" y="12"/>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11"/>
            <p:cNvSpPr/>
            <p:nvPr/>
          </p:nvSpPr>
          <p:spPr>
            <a:xfrm>
              <a:off x="-2267166" y="-2614122"/>
              <a:ext cx="9311" cy="11651"/>
            </a:xfrm>
            <a:custGeom>
              <a:avLst/>
              <a:gdLst/>
              <a:ahLst/>
              <a:cxnLst/>
              <a:rect l="l" t="t" r="r" b="b"/>
              <a:pathLst>
                <a:path w="195" h="244" extrusionOk="0">
                  <a:moveTo>
                    <a:pt x="98" y="0"/>
                  </a:moveTo>
                  <a:cubicBezTo>
                    <a:pt x="75" y="0"/>
                    <a:pt x="60" y="23"/>
                    <a:pt x="41" y="38"/>
                  </a:cubicBezTo>
                  <a:cubicBezTo>
                    <a:pt x="23" y="60"/>
                    <a:pt x="1" y="94"/>
                    <a:pt x="34" y="105"/>
                  </a:cubicBezTo>
                  <a:cubicBezTo>
                    <a:pt x="105" y="128"/>
                    <a:pt x="120" y="202"/>
                    <a:pt x="165" y="243"/>
                  </a:cubicBezTo>
                  <a:cubicBezTo>
                    <a:pt x="176" y="221"/>
                    <a:pt x="176" y="195"/>
                    <a:pt x="195" y="180"/>
                  </a:cubicBezTo>
                  <a:cubicBezTo>
                    <a:pt x="191" y="150"/>
                    <a:pt x="188" y="124"/>
                    <a:pt x="184" y="98"/>
                  </a:cubicBezTo>
                  <a:cubicBezTo>
                    <a:pt x="172" y="67"/>
                    <a:pt x="158" y="34"/>
                    <a:pt x="127" y="12"/>
                  </a:cubicBezTo>
                  <a:cubicBezTo>
                    <a:pt x="117" y="5"/>
                    <a:pt x="105"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11"/>
            <p:cNvSpPr/>
            <p:nvPr/>
          </p:nvSpPr>
          <p:spPr>
            <a:xfrm>
              <a:off x="-2718738" y="-2551283"/>
              <a:ext cx="16617" cy="16092"/>
            </a:xfrm>
            <a:custGeom>
              <a:avLst/>
              <a:gdLst/>
              <a:ahLst/>
              <a:cxnLst/>
              <a:rect l="l" t="t" r="r" b="b"/>
              <a:pathLst>
                <a:path w="348" h="337" extrusionOk="0">
                  <a:moveTo>
                    <a:pt x="232" y="0"/>
                  </a:moveTo>
                  <a:cubicBezTo>
                    <a:pt x="213" y="0"/>
                    <a:pt x="187" y="16"/>
                    <a:pt x="164" y="38"/>
                  </a:cubicBezTo>
                  <a:lnTo>
                    <a:pt x="164" y="42"/>
                  </a:lnTo>
                  <a:cubicBezTo>
                    <a:pt x="250" y="52"/>
                    <a:pt x="285" y="105"/>
                    <a:pt x="277" y="187"/>
                  </a:cubicBezTo>
                  <a:cubicBezTo>
                    <a:pt x="247" y="225"/>
                    <a:pt x="213" y="259"/>
                    <a:pt x="164" y="269"/>
                  </a:cubicBezTo>
                  <a:cubicBezTo>
                    <a:pt x="128" y="292"/>
                    <a:pt x="105" y="307"/>
                    <a:pt x="86" y="307"/>
                  </a:cubicBezTo>
                  <a:cubicBezTo>
                    <a:pt x="60" y="307"/>
                    <a:pt x="41" y="277"/>
                    <a:pt x="0" y="202"/>
                  </a:cubicBezTo>
                  <a:lnTo>
                    <a:pt x="0" y="202"/>
                  </a:lnTo>
                  <a:cubicBezTo>
                    <a:pt x="4" y="292"/>
                    <a:pt x="30" y="337"/>
                    <a:pt x="78" y="337"/>
                  </a:cubicBezTo>
                  <a:cubicBezTo>
                    <a:pt x="101" y="337"/>
                    <a:pt x="131" y="326"/>
                    <a:pt x="161" y="311"/>
                  </a:cubicBezTo>
                  <a:cubicBezTo>
                    <a:pt x="209" y="285"/>
                    <a:pt x="247" y="247"/>
                    <a:pt x="299" y="225"/>
                  </a:cubicBezTo>
                  <a:cubicBezTo>
                    <a:pt x="344" y="206"/>
                    <a:pt x="347" y="164"/>
                    <a:pt x="318" y="131"/>
                  </a:cubicBezTo>
                  <a:cubicBezTo>
                    <a:pt x="299" y="109"/>
                    <a:pt x="288" y="83"/>
                    <a:pt x="280" y="60"/>
                  </a:cubicBezTo>
                  <a:cubicBezTo>
                    <a:pt x="269" y="16"/>
                    <a:pt x="250"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11"/>
            <p:cNvSpPr/>
            <p:nvPr/>
          </p:nvSpPr>
          <p:spPr>
            <a:xfrm>
              <a:off x="-2809033" y="-2678011"/>
              <a:ext cx="15185" cy="12319"/>
            </a:xfrm>
            <a:custGeom>
              <a:avLst/>
              <a:gdLst/>
              <a:ahLst/>
              <a:cxnLst/>
              <a:rect l="l" t="t" r="r" b="b"/>
              <a:pathLst>
                <a:path w="318" h="258" extrusionOk="0">
                  <a:moveTo>
                    <a:pt x="145" y="4"/>
                  </a:moveTo>
                  <a:cubicBezTo>
                    <a:pt x="138" y="4"/>
                    <a:pt x="130" y="8"/>
                    <a:pt x="119" y="8"/>
                  </a:cubicBezTo>
                  <a:cubicBezTo>
                    <a:pt x="85" y="15"/>
                    <a:pt x="40" y="1"/>
                    <a:pt x="45" y="64"/>
                  </a:cubicBezTo>
                  <a:cubicBezTo>
                    <a:pt x="48" y="90"/>
                    <a:pt x="14" y="105"/>
                    <a:pt x="0" y="127"/>
                  </a:cubicBezTo>
                  <a:cubicBezTo>
                    <a:pt x="37" y="116"/>
                    <a:pt x="74" y="97"/>
                    <a:pt x="112" y="97"/>
                  </a:cubicBezTo>
                  <a:cubicBezTo>
                    <a:pt x="145" y="97"/>
                    <a:pt x="175" y="113"/>
                    <a:pt x="209" y="149"/>
                  </a:cubicBezTo>
                  <a:cubicBezTo>
                    <a:pt x="239" y="184"/>
                    <a:pt x="220" y="232"/>
                    <a:pt x="261" y="258"/>
                  </a:cubicBezTo>
                  <a:cubicBezTo>
                    <a:pt x="318" y="168"/>
                    <a:pt x="220" y="120"/>
                    <a:pt x="202" y="49"/>
                  </a:cubicBezTo>
                  <a:cubicBezTo>
                    <a:pt x="194" y="19"/>
                    <a:pt x="171" y="4"/>
                    <a:pt x="1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11"/>
            <p:cNvSpPr/>
            <p:nvPr/>
          </p:nvSpPr>
          <p:spPr>
            <a:xfrm>
              <a:off x="-2184511" y="-2563984"/>
              <a:ext cx="12319" cy="9168"/>
            </a:xfrm>
            <a:custGeom>
              <a:avLst/>
              <a:gdLst/>
              <a:ahLst/>
              <a:cxnLst/>
              <a:rect l="l" t="t" r="r" b="b"/>
              <a:pathLst>
                <a:path w="258" h="192" extrusionOk="0">
                  <a:moveTo>
                    <a:pt x="113" y="49"/>
                  </a:moveTo>
                  <a:cubicBezTo>
                    <a:pt x="123" y="49"/>
                    <a:pt x="135" y="57"/>
                    <a:pt x="146" y="68"/>
                  </a:cubicBezTo>
                  <a:cubicBezTo>
                    <a:pt x="161" y="83"/>
                    <a:pt x="172" y="109"/>
                    <a:pt x="146" y="125"/>
                  </a:cubicBezTo>
                  <a:cubicBezTo>
                    <a:pt x="132" y="135"/>
                    <a:pt x="113" y="147"/>
                    <a:pt x="97" y="147"/>
                  </a:cubicBezTo>
                  <a:cubicBezTo>
                    <a:pt x="87" y="147"/>
                    <a:pt x="79" y="143"/>
                    <a:pt x="71" y="135"/>
                  </a:cubicBezTo>
                  <a:cubicBezTo>
                    <a:pt x="49" y="109"/>
                    <a:pt x="71" y="83"/>
                    <a:pt x="82" y="57"/>
                  </a:cubicBezTo>
                  <a:cubicBezTo>
                    <a:pt x="94" y="49"/>
                    <a:pt x="101" y="49"/>
                    <a:pt x="113" y="49"/>
                  </a:cubicBezTo>
                  <a:close/>
                  <a:moveTo>
                    <a:pt x="154" y="1"/>
                  </a:moveTo>
                  <a:cubicBezTo>
                    <a:pt x="123" y="1"/>
                    <a:pt x="75" y="16"/>
                    <a:pt x="60" y="38"/>
                  </a:cubicBezTo>
                  <a:cubicBezTo>
                    <a:pt x="34" y="80"/>
                    <a:pt x="1" y="125"/>
                    <a:pt x="42" y="177"/>
                  </a:cubicBezTo>
                  <a:cubicBezTo>
                    <a:pt x="53" y="188"/>
                    <a:pt x="82" y="192"/>
                    <a:pt x="116" y="192"/>
                  </a:cubicBezTo>
                  <a:cubicBezTo>
                    <a:pt x="161" y="192"/>
                    <a:pt x="202" y="184"/>
                    <a:pt x="213" y="169"/>
                  </a:cubicBezTo>
                  <a:cubicBezTo>
                    <a:pt x="258" y="106"/>
                    <a:pt x="168" y="72"/>
                    <a:pt x="180" y="12"/>
                  </a:cubicBezTo>
                  <a:cubicBezTo>
                    <a:pt x="180" y="4"/>
                    <a:pt x="168"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11"/>
            <p:cNvSpPr/>
            <p:nvPr/>
          </p:nvSpPr>
          <p:spPr>
            <a:xfrm>
              <a:off x="-2254273" y="-2675194"/>
              <a:ext cx="16092" cy="11842"/>
            </a:xfrm>
            <a:custGeom>
              <a:avLst/>
              <a:gdLst/>
              <a:ahLst/>
              <a:cxnLst/>
              <a:rect l="l" t="t" r="r" b="b"/>
              <a:pathLst>
                <a:path w="337" h="248" extrusionOk="0">
                  <a:moveTo>
                    <a:pt x="135" y="1"/>
                  </a:moveTo>
                  <a:cubicBezTo>
                    <a:pt x="90" y="1"/>
                    <a:pt x="52" y="61"/>
                    <a:pt x="7" y="72"/>
                  </a:cubicBezTo>
                  <a:cubicBezTo>
                    <a:pt x="4" y="72"/>
                    <a:pt x="4" y="76"/>
                    <a:pt x="0" y="80"/>
                  </a:cubicBezTo>
                  <a:cubicBezTo>
                    <a:pt x="7" y="83"/>
                    <a:pt x="11" y="83"/>
                    <a:pt x="18" y="87"/>
                  </a:cubicBezTo>
                  <a:lnTo>
                    <a:pt x="30" y="87"/>
                  </a:lnTo>
                  <a:cubicBezTo>
                    <a:pt x="40" y="87"/>
                    <a:pt x="52" y="87"/>
                    <a:pt x="63" y="83"/>
                  </a:cubicBezTo>
                  <a:cubicBezTo>
                    <a:pt x="71" y="83"/>
                    <a:pt x="82" y="80"/>
                    <a:pt x="93" y="80"/>
                  </a:cubicBezTo>
                  <a:lnTo>
                    <a:pt x="101" y="80"/>
                  </a:lnTo>
                  <a:cubicBezTo>
                    <a:pt x="145" y="83"/>
                    <a:pt x="168" y="140"/>
                    <a:pt x="213" y="140"/>
                  </a:cubicBezTo>
                  <a:cubicBezTo>
                    <a:pt x="224" y="140"/>
                    <a:pt x="235" y="135"/>
                    <a:pt x="250" y="128"/>
                  </a:cubicBezTo>
                  <a:cubicBezTo>
                    <a:pt x="254" y="128"/>
                    <a:pt x="254" y="125"/>
                    <a:pt x="254" y="125"/>
                  </a:cubicBezTo>
                  <a:cubicBezTo>
                    <a:pt x="261" y="125"/>
                    <a:pt x="261" y="147"/>
                    <a:pt x="261" y="154"/>
                  </a:cubicBezTo>
                  <a:cubicBezTo>
                    <a:pt x="265" y="199"/>
                    <a:pt x="306" y="214"/>
                    <a:pt x="325" y="247"/>
                  </a:cubicBezTo>
                  <a:lnTo>
                    <a:pt x="328" y="244"/>
                  </a:lnTo>
                  <a:cubicBezTo>
                    <a:pt x="337" y="218"/>
                    <a:pt x="306" y="199"/>
                    <a:pt x="306" y="180"/>
                  </a:cubicBezTo>
                  <a:cubicBezTo>
                    <a:pt x="318" y="90"/>
                    <a:pt x="232" y="76"/>
                    <a:pt x="187" y="31"/>
                  </a:cubicBezTo>
                  <a:cubicBezTo>
                    <a:pt x="168" y="9"/>
                    <a:pt x="149"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11"/>
            <p:cNvSpPr/>
            <p:nvPr/>
          </p:nvSpPr>
          <p:spPr>
            <a:xfrm>
              <a:off x="-2338027" y="-2713203"/>
              <a:ext cx="14182" cy="11699"/>
            </a:xfrm>
            <a:custGeom>
              <a:avLst/>
              <a:gdLst/>
              <a:ahLst/>
              <a:cxnLst/>
              <a:rect l="l" t="t" r="r" b="b"/>
              <a:pathLst>
                <a:path w="297" h="245" extrusionOk="0">
                  <a:moveTo>
                    <a:pt x="296" y="132"/>
                  </a:moveTo>
                  <a:cubicBezTo>
                    <a:pt x="292" y="139"/>
                    <a:pt x="288" y="146"/>
                    <a:pt x="285" y="154"/>
                  </a:cubicBezTo>
                  <a:cubicBezTo>
                    <a:pt x="292" y="146"/>
                    <a:pt x="296" y="139"/>
                    <a:pt x="296" y="132"/>
                  </a:cubicBezTo>
                  <a:close/>
                  <a:moveTo>
                    <a:pt x="262" y="1"/>
                  </a:moveTo>
                  <a:lnTo>
                    <a:pt x="262" y="1"/>
                  </a:lnTo>
                  <a:cubicBezTo>
                    <a:pt x="224" y="87"/>
                    <a:pt x="128" y="109"/>
                    <a:pt x="83" y="191"/>
                  </a:cubicBezTo>
                  <a:cubicBezTo>
                    <a:pt x="79" y="143"/>
                    <a:pt x="67" y="136"/>
                    <a:pt x="0" y="132"/>
                  </a:cubicBezTo>
                  <a:lnTo>
                    <a:pt x="0" y="132"/>
                  </a:lnTo>
                  <a:cubicBezTo>
                    <a:pt x="0" y="173"/>
                    <a:pt x="27" y="206"/>
                    <a:pt x="49" y="244"/>
                  </a:cubicBezTo>
                  <a:cubicBezTo>
                    <a:pt x="98" y="229"/>
                    <a:pt x="150" y="225"/>
                    <a:pt x="195" y="196"/>
                  </a:cubicBezTo>
                  <a:cubicBezTo>
                    <a:pt x="180" y="177"/>
                    <a:pt x="169" y="154"/>
                    <a:pt x="195" y="139"/>
                  </a:cubicBezTo>
                  <a:cubicBezTo>
                    <a:pt x="202" y="132"/>
                    <a:pt x="210" y="132"/>
                    <a:pt x="214" y="132"/>
                  </a:cubicBezTo>
                  <a:cubicBezTo>
                    <a:pt x="233" y="132"/>
                    <a:pt x="247" y="151"/>
                    <a:pt x="259" y="162"/>
                  </a:cubicBezTo>
                  <a:cubicBezTo>
                    <a:pt x="269" y="154"/>
                    <a:pt x="281" y="143"/>
                    <a:pt x="296" y="132"/>
                  </a:cubicBezTo>
                  <a:lnTo>
                    <a:pt x="296" y="132"/>
                  </a:lnTo>
                  <a:cubicBezTo>
                    <a:pt x="296" y="132"/>
                    <a:pt x="296" y="132"/>
                    <a:pt x="296" y="132"/>
                  </a:cubicBezTo>
                  <a:lnTo>
                    <a:pt x="296" y="132"/>
                  </a:lnTo>
                  <a:cubicBezTo>
                    <a:pt x="296" y="132"/>
                    <a:pt x="296" y="132"/>
                    <a:pt x="296" y="132"/>
                  </a:cubicBezTo>
                  <a:cubicBezTo>
                    <a:pt x="255" y="94"/>
                    <a:pt x="285" y="42"/>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11"/>
            <p:cNvSpPr/>
            <p:nvPr/>
          </p:nvSpPr>
          <p:spPr>
            <a:xfrm>
              <a:off x="-1908754" y="-2824413"/>
              <a:ext cx="9168" cy="7401"/>
            </a:xfrm>
            <a:custGeom>
              <a:avLst/>
              <a:gdLst/>
              <a:ahLst/>
              <a:cxnLst/>
              <a:rect l="l" t="t" r="r" b="b"/>
              <a:pathLst>
                <a:path w="192" h="155" extrusionOk="0">
                  <a:moveTo>
                    <a:pt x="128" y="1"/>
                  </a:moveTo>
                  <a:cubicBezTo>
                    <a:pt x="105" y="1"/>
                    <a:pt x="79" y="8"/>
                    <a:pt x="53" y="13"/>
                  </a:cubicBezTo>
                  <a:cubicBezTo>
                    <a:pt x="12" y="20"/>
                    <a:pt x="12" y="61"/>
                    <a:pt x="9" y="94"/>
                  </a:cubicBezTo>
                  <a:cubicBezTo>
                    <a:pt x="0" y="132"/>
                    <a:pt x="31" y="136"/>
                    <a:pt x="57" y="147"/>
                  </a:cubicBezTo>
                  <a:cubicBezTo>
                    <a:pt x="71" y="151"/>
                    <a:pt x="83" y="154"/>
                    <a:pt x="98" y="154"/>
                  </a:cubicBezTo>
                  <a:cubicBezTo>
                    <a:pt x="113" y="154"/>
                    <a:pt x="128" y="147"/>
                    <a:pt x="131" y="125"/>
                  </a:cubicBezTo>
                  <a:cubicBezTo>
                    <a:pt x="147" y="87"/>
                    <a:pt x="192" y="72"/>
                    <a:pt x="192" y="31"/>
                  </a:cubicBezTo>
                  <a:cubicBezTo>
                    <a:pt x="173" y="5"/>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11"/>
            <p:cNvSpPr/>
            <p:nvPr/>
          </p:nvSpPr>
          <p:spPr>
            <a:xfrm>
              <a:off x="-2249689" y="-2654853"/>
              <a:ext cx="13991" cy="9550"/>
            </a:xfrm>
            <a:custGeom>
              <a:avLst/>
              <a:gdLst/>
              <a:ahLst/>
              <a:cxnLst/>
              <a:rect l="l" t="t" r="r" b="b"/>
              <a:pathLst>
                <a:path w="293" h="200" extrusionOk="0">
                  <a:moveTo>
                    <a:pt x="248" y="1"/>
                  </a:moveTo>
                  <a:cubicBezTo>
                    <a:pt x="236" y="16"/>
                    <a:pt x="214" y="28"/>
                    <a:pt x="210" y="42"/>
                  </a:cubicBezTo>
                  <a:cubicBezTo>
                    <a:pt x="188" y="113"/>
                    <a:pt x="143" y="140"/>
                    <a:pt x="79" y="140"/>
                  </a:cubicBezTo>
                  <a:lnTo>
                    <a:pt x="49" y="140"/>
                  </a:lnTo>
                  <a:cubicBezTo>
                    <a:pt x="31" y="140"/>
                    <a:pt x="16" y="144"/>
                    <a:pt x="1" y="147"/>
                  </a:cubicBezTo>
                  <a:cubicBezTo>
                    <a:pt x="23" y="180"/>
                    <a:pt x="61" y="199"/>
                    <a:pt x="106" y="199"/>
                  </a:cubicBezTo>
                  <a:cubicBezTo>
                    <a:pt x="136" y="199"/>
                    <a:pt x="169" y="188"/>
                    <a:pt x="203" y="170"/>
                  </a:cubicBezTo>
                  <a:cubicBezTo>
                    <a:pt x="293" y="125"/>
                    <a:pt x="293" y="117"/>
                    <a:pt x="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11"/>
            <p:cNvSpPr/>
            <p:nvPr/>
          </p:nvSpPr>
          <p:spPr>
            <a:xfrm>
              <a:off x="-1869313" y="-2797625"/>
              <a:ext cx="13991" cy="12415"/>
            </a:xfrm>
            <a:custGeom>
              <a:avLst/>
              <a:gdLst/>
              <a:ahLst/>
              <a:cxnLst/>
              <a:rect l="l" t="t" r="r" b="b"/>
              <a:pathLst>
                <a:path w="293" h="260" extrusionOk="0">
                  <a:moveTo>
                    <a:pt x="203" y="1"/>
                  </a:moveTo>
                  <a:lnTo>
                    <a:pt x="203" y="1"/>
                  </a:lnTo>
                  <a:cubicBezTo>
                    <a:pt x="206" y="19"/>
                    <a:pt x="214" y="35"/>
                    <a:pt x="218" y="49"/>
                  </a:cubicBezTo>
                  <a:cubicBezTo>
                    <a:pt x="229" y="98"/>
                    <a:pt x="240" y="142"/>
                    <a:pt x="187" y="169"/>
                  </a:cubicBezTo>
                  <a:cubicBezTo>
                    <a:pt x="165" y="180"/>
                    <a:pt x="139" y="195"/>
                    <a:pt x="116" y="195"/>
                  </a:cubicBezTo>
                  <a:cubicBezTo>
                    <a:pt x="102" y="195"/>
                    <a:pt x="83" y="187"/>
                    <a:pt x="68" y="165"/>
                  </a:cubicBezTo>
                  <a:cubicBezTo>
                    <a:pt x="49" y="142"/>
                    <a:pt x="27" y="120"/>
                    <a:pt x="4" y="98"/>
                  </a:cubicBezTo>
                  <a:lnTo>
                    <a:pt x="4" y="98"/>
                  </a:lnTo>
                  <a:cubicBezTo>
                    <a:pt x="1" y="150"/>
                    <a:pt x="53" y="240"/>
                    <a:pt x="102" y="255"/>
                  </a:cubicBezTo>
                  <a:cubicBezTo>
                    <a:pt x="102" y="259"/>
                    <a:pt x="106" y="259"/>
                    <a:pt x="109" y="259"/>
                  </a:cubicBezTo>
                  <a:cubicBezTo>
                    <a:pt x="147" y="259"/>
                    <a:pt x="225" y="199"/>
                    <a:pt x="251" y="154"/>
                  </a:cubicBezTo>
                  <a:cubicBezTo>
                    <a:pt x="292" y="83"/>
                    <a:pt x="273" y="35"/>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11"/>
            <p:cNvSpPr/>
            <p:nvPr/>
          </p:nvSpPr>
          <p:spPr>
            <a:xfrm>
              <a:off x="-1918543" y="-2906113"/>
              <a:ext cx="19291" cy="13561"/>
            </a:xfrm>
            <a:custGeom>
              <a:avLst/>
              <a:gdLst/>
              <a:ahLst/>
              <a:cxnLst/>
              <a:rect l="l" t="t" r="r" b="b"/>
              <a:pathLst>
                <a:path w="404" h="284" extrusionOk="0">
                  <a:moveTo>
                    <a:pt x="340" y="0"/>
                  </a:moveTo>
                  <a:cubicBezTo>
                    <a:pt x="318" y="0"/>
                    <a:pt x="284" y="19"/>
                    <a:pt x="240" y="52"/>
                  </a:cubicBezTo>
                  <a:cubicBezTo>
                    <a:pt x="221" y="67"/>
                    <a:pt x="202" y="78"/>
                    <a:pt x="179" y="86"/>
                  </a:cubicBezTo>
                  <a:cubicBezTo>
                    <a:pt x="93" y="112"/>
                    <a:pt x="67" y="198"/>
                    <a:pt x="15" y="254"/>
                  </a:cubicBezTo>
                  <a:cubicBezTo>
                    <a:pt x="0" y="273"/>
                    <a:pt x="19" y="284"/>
                    <a:pt x="38" y="284"/>
                  </a:cubicBezTo>
                  <a:cubicBezTo>
                    <a:pt x="41" y="284"/>
                    <a:pt x="41" y="284"/>
                    <a:pt x="45" y="280"/>
                  </a:cubicBezTo>
                  <a:cubicBezTo>
                    <a:pt x="52" y="250"/>
                    <a:pt x="64" y="221"/>
                    <a:pt x="93" y="202"/>
                  </a:cubicBezTo>
                  <a:cubicBezTo>
                    <a:pt x="172" y="202"/>
                    <a:pt x="191" y="123"/>
                    <a:pt x="240" y="86"/>
                  </a:cubicBezTo>
                  <a:cubicBezTo>
                    <a:pt x="266" y="64"/>
                    <a:pt x="284" y="52"/>
                    <a:pt x="307" y="52"/>
                  </a:cubicBezTo>
                  <a:cubicBezTo>
                    <a:pt x="321" y="52"/>
                    <a:pt x="340" y="59"/>
                    <a:pt x="362" y="82"/>
                  </a:cubicBezTo>
                  <a:cubicBezTo>
                    <a:pt x="374" y="97"/>
                    <a:pt x="388" y="109"/>
                    <a:pt x="404" y="119"/>
                  </a:cubicBezTo>
                  <a:cubicBezTo>
                    <a:pt x="388" y="37"/>
                    <a:pt x="374" y="0"/>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11"/>
            <p:cNvSpPr/>
            <p:nvPr/>
          </p:nvSpPr>
          <p:spPr>
            <a:xfrm>
              <a:off x="-2053150" y="-2540014"/>
              <a:ext cx="9884" cy="10553"/>
            </a:xfrm>
            <a:custGeom>
              <a:avLst/>
              <a:gdLst/>
              <a:ahLst/>
              <a:cxnLst/>
              <a:rect l="l" t="t" r="r" b="b"/>
              <a:pathLst>
                <a:path w="207" h="221" extrusionOk="0">
                  <a:moveTo>
                    <a:pt x="157" y="0"/>
                  </a:moveTo>
                  <a:cubicBezTo>
                    <a:pt x="143" y="0"/>
                    <a:pt x="131" y="7"/>
                    <a:pt x="120" y="26"/>
                  </a:cubicBezTo>
                  <a:cubicBezTo>
                    <a:pt x="109" y="45"/>
                    <a:pt x="102" y="56"/>
                    <a:pt x="83" y="56"/>
                  </a:cubicBezTo>
                  <a:cubicBezTo>
                    <a:pt x="79" y="56"/>
                    <a:pt x="72" y="52"/>
                    <a:pt x="67" y="52"/>
                  </a:cubicBezTo>
                  <a:cubicBezTo>
                    <a:pt x="57" y="49"/>
                    <a:pt x="50" y="49"/>
                    <a:pt x="41" y="49"/>
                  </a:cubicBezTo>
                  <a:cubicBezTo>
                    <a:pt x="0" y="49"/>
                    <a:pt x="5" y="90"/>
                    <a:pt x="0" y="127"/>
                  </a:cubicBezTo>
                  <a:cubicBezTo>
                    <a:pt x="0" y="206"/>
                    <a:pt x="64" y="198"/>
                    <a:pt x="109" y="220"/>
                  </a:cubicBezTo>
                  <a:cubicBezTo>
                    <a:pt x="112" y="213"/>
                    <a:pt x="120" y="209"/>
                    <a:pt x="124" y="202"/>
                  </a:cubicBezTo>
                  <a:cubicBezTo>
                    <a:pt x="76" y="108"/>
                    <a:pt x="146" y="68"/>
                    <a:pt x="207" y="23"/>
                  </a:cubicBezTo>
                  <a:cubicBezTo>
                    <a:pt x="191" y="7"/>
                    <a:pt x="172"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11"/>
            <p:cNvSpPr/>
            <p:nvPr/>
          </p:nvSpPr>
          <p:spPr>
            <a:xfrm>
              <a:off x="-2606859" y="-2535955"/>
              <a:ext cx="8261" cy="9884"/>
            </a:xfrm>
            <a:custGeom>
              <a:avLst/>
              <a:gdLst/>
              <a:ahLst/>
              <a:cxnLst/>
              <a:rect l="l" t="t" r="r" b="b"/>
              <a:pathLst>
                <a:path w="173" h="207" extrusionOk="0">
                  <a:moveTo>
                    <a:pt x="64" y="0"/>
                  </a:moveTo>
                  <a:cubicBezTo>
                    <a:pt x="42" y="5"/>
                    <a:pt x="23" y="12"/>
                    <a:pt x="19" y="31"/>
                  </a:cubicBezTo>
                  <a:cubicBezTo>
                    <a:pt x="5" y="83"/>
                    <a:pt x="1" y="131"/>
                    <a:pt x="19" y="180"/>
                  </a:cubicBezTo>
                  <a:cubicBezTo>
                    <a:pt x="27" y="199"/>
                    <a:pt x="38" y="207"/>
                    <a:pt x="50" y="207"/>
                  </a:cubicBezTo>
                  <a:cubicBezTo>
                    <a:pt x="61" y="207"/>
                    <a:pt x="72" y="199"/>
                    <a:pt x="83" y="188"/>
                  </a:cubicBezTo>
                  <a:cubicBezTo>
                    <a:pt x="83" y="184"/>
                    <a:pt x="79" y="180"/>
                    <a:pt x="76" y="180"/>
                  </a:cubicBezTo>
                  <a:cubicBezTo>
                    <a:pt x="53" y="154"/>
                    <a:pt x="27" y="128"/>
                    <a:pt x="61" y="95"/>
                  </a:cubicBezTo>
                  <a:cubicBezTo>
                    <a:pt x="64" y="90"/>
                    <a:pt x="68" y="87"/>
                    <a:pt x="72" y="87"/>
                  </a:cubicBezTo>
                  <a:cubicBezTo>
                    <a:pt x="79" y="87"/>
                    <a:pt x="90" y="98"/>
                    <a:pt x="98" y="102"/>
                  </a:cubicBezTo>
                  <a:cubicBezTo>
                    <a:pt x="135" y="140"/>
                    <a:pt x="109" y="162"/>
                    <a:pt x="83" y="188"/>
                  </a:cubicBezTo>
                  <a:cubicBezTo>
                    <a:pt x="98" y="192"/>
                    <a:pt x="109" y="195"/>
                    <a:pt x="121" y="195"/>
                  </a:cubicBezTo>
                  <a:cubicBezTo>
                    <a:pt x="150" y="195"/>
                    <a:pt x="173" y="176"/>
                    <a:pt x="173" y="131"/>
                  </a:cubicBezTo>
                  <a:cubicBezTo>
                    <a:pt x="173" y="76"/>
                    <a:pt x="10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11"/>
            <p:cNvSpPr/>
            <p:nvPr/>
          </p:nvSpPr>
          <p:spPr>
            <a:xfrm>
              <a:off x="-2230542" y="-2697684"/>
              <a:ext cx="11651" cy="16999"/>
            </a:xfrm>
            <a:custGeom>
              <a:avLst/>
              <a:gdLst/>
              <a:ahLst/>
              <a:cxnLst/>
              <a:rect l="l" t="t" r="r" b="b"/>
              <a:pathLst>
                <a:path w="244" h="356" extrusionOk="0">
                  <a:moveTo>
                    <a:pt x="194" y="1"/>
                  </a:moveTo>
                  <a:cubicBezTo>
                    <a:pt x="168" y="1"/>
                    <a:pt x="142" y="9"/>
                    <a:pt x="119" y="20"/>
                  </a:cubicBezTo>
                  <a:cubicBezTo>
                    <a:pt x="37" y="54"/>
                    <a:pt x="0" y="158"/>
                    <a:pt x="37" y="244"/>
                  </a:cubicBezTo>
                  <a:cubicBezTo>
                    <a:pt x="64" y="319"/>
                    <a:pt x="109" y="356"/>
                    <a:pt x="171" y="356"/>
                  </a:cubicBezTo>
                  <a:cubicBezTo>
                    <a:pt x="190" y="356"/>
                    <a:pt x="216" y="349"/>
                    <a:pt x="243" y="342"/>
                  </a:cubicBezTo>
                  <a:lnTo>
                    <a:pt x="239" y="342"/>
                  </a:lnTo>
                  <a:cubicBezTo>
                    <a:pt x="213" y="334"/>
                    <a:pt x="187" y="334"/>
                    <a:pt x="164" y="323"/>
                  </a:cubicBezTo>
                  <a:cubicBezTo>
                    <a:pt x="104" y="289"/>
                    <a:pt x="56" y="247"/>
                    <a:pt x="64" y="173"/>
                  </a:cubicBezTo>
                  <a:cubicBezTo>
                    <a:pt x="67" y="95"/>
                    <a:pt x="112" y="57"/>
                    <a:pt x="180" y="38"/>
                  </a:cubicBezTo>
                  <a:cubicBezTo>
                    <a:pt x="202" y="31"/>
                    <a:pt x="224" y="28"/>
                    <a:pt x="243" y="12"/>
                  </a:cubicBezTo>
                  <a:cubicBezTo>
                    <a:pt x="228" y="5"/>
                    <a:pt x="209"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11"/>
            <p:cNvSpPr/>
            <p:nvPr/>
          </p:nvSpPr>
          <p:spPr>
            <a:xfrm>
              <a:off x="-2210391" y="-2766397"/>
              <a:ext cx="8786" cy="11651"/>
            </a:xfrm>
            <a:custGeom>
              <a:avLst/>
              <a:gdLst/>
              <a:ahLst/>
              <a:cxnLst/>
              <a:rect l="l" t="t" r="r" b="b"/>
              <a:pathLst>
                <a:path w="184" h="244" extrusionOk="0">
                  <a:moveTo>
                    <a:pt x="116" y="1"/>
                  </a:moveTo>
                  <a:cubicBezTo>
                    <a:pt x="82" y="4"/>
                    <a:pt x="86" y="31"/>
                    <a:pt x="94" y="54"/>
                  </a:cubicBezTo>
                  <a:cubicBezTo>
                    <a:pt x="101" y="87"/>
                    <a:pt x="86" y="116"/>
                    <a:pt x="60" y="132"/>
                  </a:cubicBezTo>
                  <a:cubicBezTo>
                    <a:pt x="15" y="154"/>
                    <a:pt x="1" y="180"/>
                    <a:pt x="37" y="218"/>
                  </a:cubicBezTo>
                  <a:cubicBezTo>
                    <a:pt x="53" y="237"/>
                    <a:pt x="72" y="244"/>
                    <a:pt x="86" y="244"/>
                  </a:cubicBezTo>
                  <a:cubicBezTo>
                    <a:pt x="101" y="244"/>
                    <a:pt x="120" y="237"/>
                    <a:pt x="139" y="221"/>
                  </a:cubicBezTo>
                  <a:cubicBezTo>
                    <a:pt x="153" y="206"/>
                    <a:pt x="168" y="188"/>
                    <a:pt x="184" y="173"/>
                  </a:cubicBezTo>
                  <a:cubicBezTo>
                    <a:pt x="180" y="166"/>
                    <a:pt x="176" y="161"/>
                    <a:pt x="172" y="154"/>
                  </a:cubicBezTo>
                  <a:cubicBezTo>
                    <a:pt x="142" y="124"/>
                    <a:pt x="131" y="90"/>
                    <a:pt x="142" y="49"/>
                  </a:cubicBezTo>
                  <a:cubicBezTo>
                    <a:pt x="146" y="27"/>
                    <a:pt x="150"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11"/>
            <p:cNvSpPr/>
            <p:nvPr/>
          </p:nvSpPr>
          <p:spPr>
            <a:xfrm>
              <a:off x="-2217028" y="-2834202"/>
              <a:ext cx="8117" cy="16474"/>
            </a:xfrm>
            <a:custGeom>
              <a:avLst/>
              <a:gdLst/>
              <a:ahLst/>
              <a:cxnLst/>
              <a:rect l="l" t="t" r="r" b="b"/>
              <a:pathLst>
                <a:path w="170" h="345" extrusionOk="0">
                  <a:moveTo>
                    <a:pt x="117" y="0"/>
                  </a:moveTo>
                  <a:cubicBezTo>
                    <a:pt x="90" y="0"/>
                    <a:pt x="72" y="23"/>
                    <a:pt x="54" y="56"/>
                  </a:cubicBezTo>
                  <a:cubicBezTo>
                    <a:pt x="16" y="135"/>
                    <a:pt x="54" y="221"/>
                    <a:pt x="16" y="303"/>
                  </a:cubicBezTo>
                  <a:cubicBezTo>
                    <a:pt x="1" y="330"/>
                    <a:pt x="50" y="333"/>
                    <a:pt x="72" y="344"/>
                  </a:cubicBezTo>
                  <a:cubicBezTo>
                    <a:pt x="90" y="325"/>
                    <a:pt x="95" y="303"/>
                    <a:pt x="98" y="277"/>
                  </a:cubicBezTo>
                  <a:cubicBezTo>
                    <a:pt x="95" y="240"/>
                    <a:pt x="102" y="199"/>
                    <a:pt x="90" y="165"/>
                  </a:cubicBezTo>
                  <a:cubicBezTo>
                    <a:pt x="64" y="83"/>
                    <a:pt x="106" y="49"/>
                    <a:pt x="169" y="19"/>
                  </a:cubicBezTo>
                  <a:cubicBezTo>
                    <a:pt x="150" y="4"/>
                    <a:pt x="132"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11"/>
            <p:cNvSpPr/>
            <p:nvPr/>
          </p:nvSpPr>
          <p:spPr>
            <a:xfrm>
              <a:off x="-2571524" y="-2542019"/>
              <a:ext cx="9502" cy="9168"/>
            </a:xfrm>
            <a:custGeom>
              <a:avLst/>
              <a:gdLst/>
              <a:ahLst/>
              <a:cxnLst/>
              <a:rect l="l" t="t" r="r" b="b"/>
              <a:pathLst>
                <a:path w="199" h="192" extrusionOk="0">
                  <a:moveTo>
                    <a:pt x="143" y="1"/>
                  </a:moveTo>
                  <a:cubicBezTo>
                    <a:pt x="64" y="1"/>
                    <a:pt x="80" y="101"/>
                    <a:pt x="28" y="132"/>
                  </a:cubicBezTo>
                  <a:cubicBezTo>
                    <a:pt x="12" y="139"/>
                    <a:pt x="1" y="172"/>
                    <a:pt x="20" y="180"/>
                  </a:cubicBezTo>
                  <a:cubicBezTo>
                    <a:pt x="28" y="188"/>
                    <a:pt x="38" y="191"/>
                    <a:pt x="46" y="191"/>
                  </a:cubicBezTo>
                  <a:cubicBezTo>
                    <a:pt x="80" y="191"/>
                    <a:pt x="95" y="150"/>
                    <a:pt x="121" y="136"/>
                  </a:cubicBezTo>
                  <a:cubicBezTo>
                    <a:pt x="132" y="127"/>
                    <a:pt x="140" y="120"/>
                    <a:pt x="151" y="120"/>
                  </a:cubicBezTo>
                  <a:lnTo>
                    <a:pt x="166" y="120"/>
                  </a:lnTo>
                  <a:cubicBezTo>
                    <a:pt x="185" y="120"/>
                    <a:pt x="199" y="120"/>
                    <a:pt x="195" y="91"/>
                  </a:cubicBezTo>
                  <a:cubicBezTo>
                    <a:pt x="195" y="65"/>
                    <a:pt x="188" y="38"/>
                    <a:pt x="185" y="12"/>
                  </a:cubicBezTo>
                  <a:cubicBezTo>
                    <a:pt x="173" y="8"/>
                    <a:pt x="169"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11"/>
            <p:cNvSpPr/>
            <p:nvPr/>
          </p:nvSpPr>
          <p:spPr>
            <a:xfrm>
              <a:off x="-2064754" y="-2889735"/>
              <a:ext cx="11126" cy="13274"/>
            </a:xfrm>
            <a:custGeom>
              <a:avLst/>
              <a:gdLst/>
              <a:ahLst/>
              <a:cxnLst/>
              <a:rect l="l" t="t" r="r" b="b"/>
              <a:pathLst>
                <a:path w="233" h="278" extrusionOk="0">
                  <a:moveTo>
                    <a:pt x="217" y="1"/>
                  </a:moveTo>
                  <a:cubicBezTo>
                    <a:pt x="191" y="120"/>
                    <a:pt x="79" y="161"/>
                    <a:pt x="1" y="232"/>
                  </a:cubicBezTo>
                  <a:lnTo>
                    <a:pt x="1" y="240"/>
                  </a:lnTo>
                  <a:cubicBezTo>
                    <a:pt x="8" y="244"/>
                    <a:pt x="15" y="244"/>
                    <a:pt x="23" y="247"/>
                  </a:cubicBezTo>
                  <a:cubicBezTo>
                    <a:pt x="68" y="266"/>
                    <a:pt x="94" y="277"/>
                    <a:pt x="113" y="277"/>
                  </a:cubicBezTo>
                  <a:cubicBezTo>
                    <a:pt x="139" y="277"/>
                    <a:pt x="146" y="251"/>
                    <a:pt x="165" y="180"/>
                  </a:cubicBezTo>
                  <a:cubicBezTo>
                    <a:pt x="176" y="139"/>
                    <a:pt x="206" y="132"/>
                    <a:pt x="232" y="109"/>
                  </a:cubicBezTo>
                  <a:lnTo>
                    <a:pt x="232" y="106"/>
                  </a:lnTo>
                  <a:cubicBezTo>
                    <a:pt x="229" y="72"/>
                    <a:pt x="221" y="35"/>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11"/>
            <p:cNvSpPr/>
            <p:nvPr/>
          </p:nvSpPr>
          <p:spPr>
            <a:xfrm>
              <a:off x="-2014616" y="-2684076"/>
              <a:ext cx="9359" cy="8595"/>
            </a:xfrm>
            <a:custGeom>
              <a:avLst/>
              <a:gdLst/>
              <a:ahLst/>
              <a:cxnLst/>
              <a:rect l="l" t="t" r="r" b="b"/>
              <a:pathLst>
                <a:path w="196" h="180" extrusionOk="0">
                  <a:moveTo>
                    <a:pt x="87" y="0"/>
                  </a:moveTo>
                  <a:cubicBezTo>
                    <a:pt x="80" y="0"/>
                    <a:pt x="68" y="4"/>
                    <a:pt x="57" y="7"/>
                  </a:cubicBezTo>
                  <a:cubicBezTo>
                    <a:pt x="1" y="34"/>
                    <a:pt x="5" y="90"/>
                    <a:pt x="12" y="138"/>
                  </a:cubicBezTo>
                  <a:cubicBezTo>
                    <a:pt x="16" y="169"/>
                    <a:pt x="35" y="180"/>
                    <a:pt x="50" y="180"/>
                  </a:cubicBezTo>
                  <a:cubicBezTo>
                    <a:pt x="64" y="180"/>
                    <a:pt x="76" y="172"/>
                    <a:pt x="83" y="157"/>
                  </a:cubicBezTo>
                  <a:cubicBezTo>
                    <a:pt x="106" y="109"/>
                    <a:pt x="143" y="101"/>
                    <a:pt x="195" y="83"/>
                  </a:cubicBezTo>
                  <a:cubicBezTo>
                    <a:pt x="154" y="52"/>
                    <a:pt x="132"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11"/>
            <p:cNvSpPr/>
            <p:nvPr/>
          </p:nvSpPr>
          <p:spPr>
            <a:xfrm>
              <a:off x="-2339125" y="-2714254"/>
              <a:ext cx="13656" cy="10219"/>
            </a:xfrm>
            <a:custGeom>
              <a:avLst/>
              <a:gdLst/>
              <a:ahLst/>
              <a:cxnLst/>
              <a:rect l="l" t="t" r="r" b="b"/>
              <a:pathLst>
                <a:path w="286" h="214" extrusionOk="0">
                  <a:moveTo>
                    <a:pt x="211" y="1"/>
                  </a:moveTo>
                  <a:cubicBezTo>
                    <a:pt x="195" y="1"/>
                    <a:pt x="185" y="8"/>
                    <a:pt x="185" y="38"/>
                  </a:cubicBezTo>
                  <a:cubicBezTo>
                    <a:pt x="185" y="42"/>
                    <a:pt x="188" y="49"/>
                    <a:pt x="188" y="53"/>
                  </a:cubicBezTo>
                  <a:lnTo>
                    <a:pt x="188" y="56"/>
                  </a:lnTo>
                  <a:cubicBezTo>
                    <a:pt x="192" y="87"/>
                    <a:pt x="177" y="105"/>
                    <a:pt x="158" y="105"/>
                  </a:cubicBezTo>
                  <a:cubicBezTo>
                    <a:pt x="151" y="105"/>
                    <a:pt x="143" y="105"/>
                    <a:pt x="132" y="97"/>
                  </a:cubicBezTo>
                  <a:cubicBezTo>
                    <a:pt x="117" y="90"/>
                    <a:pt x="99" y="87"/>
                    <a:pt x="83" y="87"/>
                  </a:cubicBezTo>
                  <a:cubicBezTo>
                    <a:pt x="57" y="87"/>
                    <a:pt x="35" y="94"/>
                    <a:pt x="9" y="101"/>
                  </a:cubicBezTo>
                  <a:cubicBezTo>
                    <a:pt x="1" y="123"/>
                    <a:pt x="12" y="139"/>
                    <a:pt x="23" y="154"/>
                  </a:cubicBezTo>
                  <a:cubicBezTo>
                    <a:pt x="90" y="158"/>
                    <a:pt x="102" y="165"/>
                    <a:pt x="106" y="213"/>
                  </a:cubicBezTo>
                  <a:cubicBezTo>
                    <a:pt x="151" y="131"/>
                    <a:pt x="247" y="109"/>
                    <a:pt x="285" y="23"/>
                  </a:cubicBezTo>
                  <a:cubicBezTo>
                    <a:pt x="282" y="16"/>
                    <a:pt x="278" y="11"/>
                    <a:pt x="270" y="4"/>
                  </a:cubicBezTo>
                  <a:cubicBezTo>
                    <a:pt x="266" y="4"/>
                    <a:pt x="263" y="8"/>
                    <a:pt x="259" y="8"/>
                  </a:cubicBezTo>
                  <a:cubicBezTo>
                    <a:pt x="252" y="8"/>
                    <a:pt x="244" y="4"/>
                    <a:pt x="237" y="4"/>
                  </a:cubicBezTo>
                  <a:cubicBezTo>
                    <a:pt x="225" y="1"/>
                    <a:pt x="218"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11"/>
            <p:cNvSpPr/>
            <p:nvPr/>
          </p:nvSpPr>
          <p:spPr>
            <a:xfrm>
              <a:off x="-2037106" y="-2527885"/>
              <a:ext cx="7783" cy="9646"/>
            </a:xfrm>
            <a:custGeom>
              <a:avLst/>
              <a:gdLst/>
              <a:ahLst/>
              <a:cxnLst/>
              <a:rect l="l" t="t" r="r" b="b"/>
              <a:pathLst>
                <a:path w="163" h="202" extrusionOk="0">
                  <a:moveTo>
                    <a:pt x="72" y="0"/>
                  </a:moveTo>
                  <a:cubicBezTo>
                    <a:pt x="54" y="15"/>
                    <a:pt x="35" y="33"/>
                    <a:pt x="16" y="49"/>
                  </a:cubicBezTo>
                  <a:cubicBezTo>
                    <a:pt x="12" y="86"/>
                    <a:pt x="5" y="128"/>
                    <a:pt x="1" y="164"/>
                  </a:cubicBezTo>
                  <a:cubicBezTo>
                    <a:pt x="19" y="187"/>
                    <a:pt x="45" y="190"/>
                    <a:pt x="72" y="198"/>
                  </a:cubicBezTo>
                  <a:cubicBezTo>
                    <a:pt x="83" y="202"/>
                    <a:pt x="95" y="202"/>
                    <a:pt x="102" y="202"/>
                  </a:cubicBezTo>
                  <a:cubicBezTo>
                    <a:pt x="140" y="202"/>
                    <a:pt x="147" y="176"/>
                    <a:pt x="132" y="131"/>
                  </a:cubicBezTo>
                  <a:cubicBezTo>
                    <a:pt x="124" y="97"/>
                    <a:pt x="162" y="33"/>
                    <a:pt x="109" y="33"/>
                  </a:cubicBezTo>
                  <a:cubicBezTo>
                    <a:pt x="102" y="33"/>
                    <a:pt x="87" y="38"/>
                    <a:pt x="68" y="41"/>
                  </a:cubicBezTo>
                  <a:cubicBezTo>
                    <a:pt x="68" y="30"/>
                    <a:pt x="72"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11"/>
            <p:cNvSpPr/>
            <p:nvPr/>
          </p:nvSpPr>
          <p:spPr>
            <a:xfrm>
              <a:off x="-2110785" y="-2598746"/>
              <a:ext cx="9311" cy="15710"/>
            </a:xfrm>
            <a:custGeom>
              <a:avLst/>
              <a:gdLst/>
              <a:ahLst/>
              <a:cxnLst/>
              <a:rect l="l" t="t" r="r" b="b"/>
              <a:pathLst>
                <a:path w="195" h="329" extrusionOk="0">
                  <a:moveTo>
                    <a:pt x="71" y="0"/>
                  </a:moveTo>
                  <a:cubicBezTo>
                    <a:pt x="1" y="90"/>
                    <a:pt x="101" y="82"/>
                    <a:pt x="149" y="112"/>
                  </a:cubicBezTo>
                  <a:cubicBezTo>
                    <a:pt x="113" y="149"/>
                    <a:pt x="113" y="194"/>
                    <a:pt x="113" y="239"/>
                  </a:cubicBezTo>
                  <a:cubicBezTo>
                    <a:pt x="116" y="277"/>
                    <a:pt x="101" y="306"/>
                    <a:pt x="71" y="329"/>
                  </a:cubicBezTo>
                  <a:lnTo>
                    <a:pt x="75" y="329"/>
                  </a:lnTo>
                  <a:cubicBezTo>
                    <a:pt x="153" y="325"/>
                    <a:pt x="187" y="295"/>
                    <a:pt x="165" y="232"/>
                  </a:cubicBezTo>
                  <a:cubicBezTo>
                    <a:pt x="149" y="187"/>
                    <a:pt x="158" y="161"/>
                    <a:pt x="175" y="120"/>
                  </a:cubicBezTo>
                  <a:cubicBezTo>
                    <a:pt x="194" y="82"/>
                    <a:pt x="194" y="30"/>
                    <a:pt x="139" y="30"/>
                  </a:cubicBezTo>
                  <a:lnTo>
                    <a:pt x="108" y="30"/>
                  </a:lnTo>
                  <a:cubicBezTo>
                    <a:pt x="86" y="30"/>
                    <a:pt x="82"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11"/>
            <p:cNvSpPr/>
            <p:nvPr/>
          </p:nvSpPr>
          <p:spPr>
            <a:xfrm>
              <a:off x="-2259287" y="-2605575"/>
              <a:ext cx="11269" cy="8834"/>
            </a:xfrm>
            <a:custGeom>
              <a:avLst/>
              <a:gdLst/>
              <a:ahLst/>
              <a:cxnLst/>
              <a:rect l="l" t="t" r="r" b="b"/>
              <a:pathLst>
                <a:path w="236" h="185" extrusionOk="0">
                  <a:moveTo>
                    <a:pt x="30" y="1"/>
                  </a:moveTo>
                  <a:cubicBezTo>
                    <a:pt x="11" y="16"/>
                    <a:pt x="11" y="42"/>
                    <a:pt x="0" y="64"/>
                  </a:cubicBezTo>
                  <a:cubicBezTo>
                    <a:pt x="23" y="87"/>
                    <a:pt x="41" y="109"/>
                    <a:pt x="41" y="143"/>
                  </a:cubicBezTo>
                  <a:cubicBezTo>
                    <a:pt x="41" y="166"/>
                    <a:pt x="49" y="185"/>
                    <a:pt x="71" y="185"/>
                  </a:cubicBezTo>
                  <a:cubicBezTo>
                    <a:pt x="75" y="185"/>
                    <a:pt x="78" y="180"/>
                    <a:pt x="83" y="180"/>
                  </a:cubicBezTo>
                  <a:cubicBezTo>
                    <a:pt x="138" y="154"/>
                    <a:pt x="209" y="143"/>
                    <a:pt x="228" y="64"/>
                  </a:cubicBezTo>
                  <a:cubicBezTo>
                    <a:pt x="235" y="54"/>
                    <a:pt x="235" y="45"/>
                    <a:pt x="228" y="35"/>
                  </a:cubicBezTo>
                  <a:cubicBezTo>
                    <a:pt x="213" y="57"/>
                    <a:pt x="195" y="64"/>
                    <a:pt x="176" y="64"/>
                  </a:cubicBezTo>
                  <a:cubicBezTo>
                    <a:pt x="161" y="64"/>
                    <a:pt x="150" y="61"/>
                    <a:pt x="135" y="57"/>
                  </a:cubicBezTo>
                  <a:cubicBezTo>
                    <a:pt x="123" y="57"/>
                    <a:pt x="109" y="54"/>
                    <a:pt x="97" y="54"/>
                  </a:cubicBezTo>
                  <a:cubicBezTo>
                    <a:pt x="83" y="54"/>
                    <a:pt x="64" y="57"/>
                    <a:pt x="52" y="72"/>
                  </a:cubicBezTo>
                  <a:cubicBezTo>
                    <a:pt x="45" y="54"/>
                    <a:pt x="56" y="28"/>
                    <a:pt x="41" y="9"/>
                  </a:cubicBezTo>
                  <a:cubicBezTo>
                    <a:pt x="38" y="5"/>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11"/>
            <p:cNvSpPr/>
            <p:nvPr/>
          </p:nvSpPr>
          <p:spPr>
            <a:xfrm>
              <a:off x="-1999766" y="-2635896"/>
              <a:ext cx="8404" cy="7353"/>
            </a:xfrm>
            <a:custGeom>
              <a:avLst/>
              <a:gdLst/>
              <a:ahLst/>
              <a:cxnLst/>
              <a:rect l="l" t="t" r="r" b="b"/>
              <a:pathLst>
                <a:path w="176" h="154" extrusionOk="0">
                  <a:moveTo>
                    <a:pt x="67" y="0"/>
                  </a:moveTo>
                  <a:cubicBezTo>
                    <a:pt x="34" y="0"/>
                    <a:pt x="19" y="26"/>
                    <a:pt x="12" y="61"/>
                  </a:cubicBezTo>
                  <a:cubicBezTo>
                    <a:pt x="8" y="75"/>
                    <a:pt x="4" y="94"/>
                    <a:pt x="0" y="113"/>
                  </a:cubicBezTo>
                  <a:cubicBezTo>
                    <a:pt x="31" y="139"/>
                    <a:pt x="64" y="154"/>
                    <a:pt x="90" y="154"/>
                  </a:cubicBezTo>
                  <a:cubicBezTo>
                    <a:pt x="120" y="154"/>
                    <a:pt x="150" y="139"/>
                    <a:pt x="176" y="97"/>
                  </a:cubicBezTo>
                  <a:cubicBezTo>
                    <a:pt x="161" y="83"/>
                    <a:pt x="146" y="68"/>
                    <a:pt x="138" y="42"/>
                  </a:cubicBezTo>
                  <a:cubicBezTo>
                    <a:pt x="131" y="4"/>
                    <a:pt x="98"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11"/>
            <p:cNvSpPr/>
            <p:nvPr/>
          </p:nvSpPr>
          <p:spPr>
            <a:xfrm>
              <a:off x="-1913577" y="-2575015"/>
              <a:ext cx="13083" cy="9502"/>
            </a:xfrm>
            <a:custGeom>
              <a:avLst/>
              <a:gdLst/>
              <a:ahLst/>
              <a:cxnLst/>
              <a:rect l="l" t="t" r="r" b="b"/>
              <a:pathLst>
                <a:path w="274" h="199" extrusionOk="0">
                  <a:moveTo>
                    <a:pt x="146" y="0"/>
                  </a:moveTo>
                  <a:cubicBezTo>
                    <a:pt x="127" y="23"/>
                    <a:pt x="101" y="42"/>
                    <a:pt x="110" y="78"/>
                  </a:cubicBezTo>
                  <a:cubicBezTo>
                    <a:pt x="124" y="68"/>
                    <a:pt x="139" y="49"/>
                    <a:pt x="158" y="49"/>
                  </a:cubicBezTo>
                  <a:cubicBezTo>
                    <a:pt x="158" y="45"/>
                    <a:pt x="162" y="45"/>
                    <a:pt x="162" y="45"/>
                  </a:cubicBezTo>
                  <a:cubicBezTo>
                    <a:pt x="184" y="45"/>
                    <a:pt x="199" y="68"/>
                    <a:pt x="206" y="86"/>
                  </a:cubicBezTo>
                  <a:cubicBezTo>
                    <a:pt x="206" y="94"/>
                    <a:pt x="203" y="109"/>
                    <a:pt x="195" y="116"/>
                  </a:cubicBezTo>
                  <a:cubicBezTo>
                    <a:pt x="188" y="128"/>
                    <a:pt x="172" y="135"/>
                    <a:pt x="158" y="135"/>
                  </a:cubicBezTo>
                  <a:cubicBezTo>
                    <a:pt x="150" y="135"/>
                    <a:pt x="143" y="135"/>
                    <a:pt x="136" y="128"/>
                  </a:cubicBezTo>
                  <a:cubicBezTo>
                    <a:pt x="120" y="116"/>
                    <a:pt x="117" y="94"/>
                    <a:pt x="110" y="78"/>
                  </a:cubicBezTo>
                  <a:cubicBezTo>
                    <a:pt x="87" y="116"/>
                    <a:pt x="34" y="128"/>
                    <a:pt x="1" y="168"/>
                  </a:cubicBezTo>
                  <a:cubicBezTo>
                    <a:pt x="34" y="180"/>
                    <a:pt x="60" y="199"/>
                    <a:pt x="91" y="199"/>
                  </a:cubicBezTo>
                  <a:cubicBezTo>
                    <a:pt x="101" y="199"/>
                    <a:pt x="113" y="195"/>
                    <a:pt x="127" y="187"/>
                  </a:cubicBezTo>
                  <a:cubicBezTo>
                    <a:pt x="165" y="161"/>
                    <a:pt x="229" y="168"/>
                    <a:pt x="248" y="128"/>
                  </a:cubicBezTo>
                  <a:cubicBezTo>
                    <a:pt x="274" y="64"/>
                    <a:pt x="191" y="49"/>
                    <a:pt x="165" y="4"/>
                  </a:cubicBezTo>
                  <a:cubicBezTo>
                    <a:pt x="162" y="0"/>
                    <a:pt x="154"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11"/>
            <p:cNvSpPr/>
            <p:nvPr/>
          </p:nvSpPr>
          <p:spPr>
            <a:xfrm>
              <a:off x="-2162211" y="-2781390"/>
              <a:ext cx="12033" cy="11985"/>
            </a:xfrm>
            <a:custGeom>
              <a:avLst/>
              <a:gdLst/>
              <a:ahLst/>
              <a:cxnLst/>
              <a:rect l="l" t="t" r="r" b="b"/>
              <a:pathLst>
                <a:path w="252" h="251" extrusionOk="0">
                  <a:moveTo>
                    <a:pt x="117" y="1"/>
                  </a:moveTo>
                  <a:cubicBezTo>
                    <a:pt x="98" y="1"/>
                    <a:pt x="79" y="4"/>
                    <a:pt x="64" y="20"/>
                  </a:cubicBezTo>
                  <a:cubicBezTo>
                    <a:pt x="27" y="57"/>
                    <a:pt x="1" y="113"/>
                    <a:pt x="41" y="161"/>
                  </a:cubicBezTo>
                  <a:cubicBezTo>
                    <a:pt x="64" y="192"/>
                    <a:pt x="60" y="251"/>
                    <a:pt x="117" y="251"/>
                  </a:cubicBezTo>
                  <a:lnTo>
                    <a:pt x="120" y="247"/>
                  </a:lnTo>
                  <a:cubicBezTo>
                    <a:pt x="165" y="247"/>
                    <a:pt x="169" y="206"/>
                    <a:pt x="180" y="177"/>
                  </a:cubicBezTo>
                  <a:lnTo>
                    <a:pt x="172" y="177"/>
                  </a:lnTo>
                  <a:cubicBezTo>
                    <a:pt x="162" y="177"/>
                    <a:pt x="150" y="177"/>
                    <a:pt x="143" y="180"/>
                  </a:cubicBezTo>
                  <a:cubicBezTo>
                    <a:pt x="131" y="180"/>
                    <a:pt x="120" y="184"/>
                    <a:pt x="109" y="184"/>
                  </a:cubicBezTo>
                  <a:cubicBezTo>
                    <a:pt x="86" y="184"/>
                    <a:pt x="68" y="173"/>
                    <a:pt x="60" y="135"/>
                  </a:cubicBezTo>
                  <a:cubicBezTo>
                    <a:pt x="49" y="106"/>
                    <a:pt x="53" y="68"/>
                    <a:pt x="91" y="46"/>
                  </a:cubicBezTo>
                  <a:cubicBezTo>
                    <a:pt x="98" y="42"/>
                    <a:pt x="105" y="42"/>
                    <a:pt x="117" y="42"/>
                  </a:cubicBezTo>
                  <a:cubicBezTo>
                    <a:pt x="136" y="42"/>
                    <a:pt x="153" y="54"/>
                    <a:pt x="169" y="68"/>
                  </a:cubicBezTo>
                  <a:cubicBezTo>
                    <a:pt x="195" y="90"/>
                    <a:pt x="203" y="116"/>
                    <a:pt x="210" y="147"/>
                  </a:cubicBezTo>
                  <a:cubicBezTo>
                    <a:pt x="251" y="94"/>
                    <a:pt x="221" y="49"/>
                    <a:pt x="180" y="20"/>
                  </a:cubicBezTo>
                  <a:cubicBezTo>
                    <a:pt x="162" y="9"/>
                    <a:pt x="139"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11"/>
            <p:cNvSpPr/>
            <p:nvPr/>
          </p:nvSpPr>
          <p:spPr>
            <a:xfrm>
              <a:off x="-2116133" y="-2904872"/>
              <a:ext cx="7879" cy="9502"/>
            </a:xfrm>
            <a:custGeom>
              <a:avLst/>
              <a:gdLst/>
              <a:ahLst/>
              <a:cxnLst/>
              <a:rect l="l" t="t" r="r" b="b"/>
              <a:pathLst>
                <a:path w="165" h="199" extrusionOk="0">
                  <a:moveTo>
                    <a:pt x="0" y="0"/>
                  </a:moveTo>
                  <a:lnTo>
                    <a:pt x="0" y="0"/>
                  </a:lnTo>
                  <a:cubicBezTo>
                    <a:pt x="8" y="38"/>
                    <a:pt x="18" y="64"/>
                    <a:pt x="18" y="93"/>
                  </a:cubicBezTo>
                  <a:cubicBezTo>
                    <a:pt x="30" y="172"/>
                    <a:pt x="34" y="198"/>
                    <a:pt x="71" y="198"/>
                  </a:cubicBezTo>
                  <a:cubicBezTo>
                    <a:pt x="90" y="198"/>
                    <a:pt x="120" y="190"/>
                    <a:pt x="165" y="180"/>
                  </a:cubicBezTo>
                  <a:cubicBezTo>
                    <a:pt x="120" y="112"/>
                    <a:pt x="104"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11"/>
            <p:cNvSpPr/>
            <p:nvPr/>
          </p:nvSpPr>
          <p:spPr>
            <a:xfrm>
              <a:off x="-2118281" y="-2590724"/>
              <a:ext cx="10935" cy="6446"/>
            </a:xfrm>
            <a:custGeom>
              <a:avLst/>
              <a:gdLst/>
              <a:ahLst/>
              <a:cxnLst/>
              <a:rect l="l" t="t" r="r" b="b"/>
              <a:pathLst>
                <a:path w="229" h="135" extrusionOk="0">
                  <a:moveTo>
                    <a:pt x="82" y="0"/>
                  </a:moveTo>
                  <a:cubicBezTo>
                    <a:pt x="56" y="0"/>
                    <a:pt x="30" y="12"/>
                    <a:pt x="4" y="26"/>
                  </a:cubicBezTo>
                  <a:cubicBezTo>
                    <a:pt x="4" y="38"/>
                    <a:pt x="4" y="48"/>
                    <a:pt x="1" y="60"/>
                  </a:cubicBezTo>
                  <a:cubicBezTo>
                    <a:pt x="53" y="90"/>
                    <a:pt x="97" y="135"/>
                    <a:pt x="158" y="135"/>
                  </a:cubicBezTo>
                  <a:cubicBezTo>
                    <a:pt x="168" y="135"/>
                    <a:pt x="184" y="135"/>
                    <a:pt x="194" y="131"/>
                  </a:cubicBezTo>
                  <a:cubicBezTo>
                    <a:pt x="206" y="101"/>
                    <a:pt x="217" y="75"/>
                    <a:pt x="228" y="48"/>
                  </a:cubicBezTo>
                  <a:lnTo>
                    <a:pt x="198" y="48"/>
                  </a:lnTo>
                  <a:cubicBezTo>
                    <a:pt x="191" y="53"/>
                    <a:pt x="184" y="53"/>
                    <a:pt x="175" y="53"/>
                  </a:cubicBezTo>
                  <a:cubicBezTo>
                    <a:pt x="165" y="53"/>
                    <a:pt x="158" y="48"/>
                    <a:pt x="149" y="41"/>
                  </a:cubicBezTo>
                  <a:cubicBezTo>
                    <a:pt x="127" y="12"/>
                    <a:pt x="105"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11"/>
            <p:cNvSpPr/>
            <p:nvPr/>
          </p:nvSpPr>
          <p:spPr>
            <a:xfrm>
              <a:off x="-2218938" y="-2697111"/>
              <a:ext cx="9693" cy="15758"/>
            </a:xfrm>
            <a:custGeom>
              <a:avLst/>
              <a:gdLst/>
              <a:ahLst/>
              <a:cxnLst/>
              <a:rect l="l" t="t" r="r" b="b"/>
              <a:pathLst>
                <a:path w="203" h="330" extrusionOk="0">
                  <a:moveTo>
                    <a:pt x="0" y="0"/>
                  </a:moveTo>
                  <a:lnTo>
                    <a:pt x="0" y="0"/>
                  </a:lnTo>
                  <a:cubicBezTo>
                    <a:pt x="15" y="19"/>
                    <a:pt x="30" y="34"/>
                    <a:pt x="49" y="52"/>
                  </a:cubicBezTo>
                  <a:cubicBezTo>
                    <a:pt x="85" y="87"/>
                    <a:pt x="135" y="116"/>
                    <a:pt x="112" y="180"/>
                  </a:cubicBezTo>
                  <a:cubicBezTo>
                    <a:pt x="130" y="273"/>
                    <a:pt x="33" y="277"/>
                    <a:pt x="0" y="330"/>
                  </a:cubicBezTo>
                  <a:lnTo>
                    <a:pt x="18" y="330"/>
                  </a:lnTo>
                  <a:cubicBezTo>
                    <a:pt x="108" y="330"/>
                    <a:pt x="202" y="235"/>
                    <a:pt x="168" y="161"/>
                  </a:cubicBezTo>
                  <a:cubicBezTo>
                    <a:pt x="135" y="90"/>
                    <a:pt x="101" y="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11"/>
            <p:cNvSpPr/>
            <p:nvPr/>
          </p:nvSpPr>
          <p:spPr>
            <a:xfrm>
              <a:off x="-2298776" y="-2764057"/>
              <a:ext cx="16283" cy="11460"/>
            </a:xfrm>
            <a:custGeom>
              <a:avLst/>
              <a:gdLst/>
              <a:ahLst/>
              <a:cxnLst/>
              <a:rect l="l" t="t" r="r" b="b"/>
              <a:pathLst>
                <a:path w="341" h="240" extrusionOk="0">
                  <a:moveTo>
                    <a:pt x="296" y="0"/>
                  </a:moveTo>
                  <a:cubicBezTo>
                    <a:pt x="292" y="0"/>
                    <a:pt x="285" y="5"/>
                    <a:pt x="282" y="5"/>
                  </a:cubicBezTo>
                  <a:cubicBezTo>
                    <a:pt x="292" y="19"/>
                    <a:pt x="311" y="38"/>
                    <a:pt x="292" y="53"/>
                  </a:cubicBezTo>
                  <a:cubicBezTo>
                    <a:pt x="237" y="102"/>
                    <a:pt x="180" y="154"/>
                    <a:pt x="117" y="191"/>
                  </a:cubicBezTo>
                  <a:lnTo>
                    <a:pt x="113" y="191"/>
                  </a:lnTo>
                  <a:cubicBezTo>
                    <a:pt x="102" y="191"/>
                    <a:pt x="72" y="135"/>
                    <a:pt x="35" y="128"/>
                  </a:cubicBezTo>
                  <a:cubicBezTo>
                    <a:pt x="23" y="124"/>
                    <a:pt x="12" y="120"/>
                    <a:pt x="1" y="117"/>
                  </a:cubicBezTo>
                  <a:lnTo>
                    <a:pt x="1" y="117"/>
                  </a:lnTo>
                  <a:cubicBezTo>
                    <a:pt x="42" y="198"/>
                    <a:pt x="72" y="240"/>
                    <a:pt x="113" y="240"/>
                  </a:cubicBezTo>
                  <a:cubicBezTo>
                    <a:pt x="143" y="240"/>
                    <a:pt x="173" y="221"/>
                    <a:pt x="214" y="184"/>
                  </a:cubicBezTo>
                  <a:cubicBezTo>
                    <a:pt x="255" y="150"/>
                    <a:pt x="292" y="102"/>
                    <a:pt x="322" y="53"/>
                  </a:cubicBezTo>
                  <a:cubicBezTo>
                    <a:pt x="341" y="23"/>
                    <a:pt x="330"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11"/>
            <p:cNvSpPr/>
            <p:nvPr/>
          </p:nvSpPr>
          <p:spPr>
            <a:xfrm>
              <a:off x="-2179688" y="-2924879"/>
              <a:ext cx="10219" cy="12367"/>
            </a:xfrm>
            <a:custGeom>
              <a:avLst/>
              <a:gdLst/>
              <a:ahLst/>
              <a:cxnLst/>
              <a:rect l="l" t="t" r="r" b="b"/>
              <a:pathLst>
                <a:path w="214" h="259" extrusionOk="0">
                  <a:moveTo>
                    <a:pt x="67" y="0"/>
                  </a:moveTo>
                  <a:cubicBezTo>
                    <a:pt x="45" y="23"/>
                    <a:pt x="22" y="41"/>
                    <a:pt x="0" y="64"/>
                  </a:cubicBezTo>
                  <a:cubicBezTo>
                    <a:pt x="64" y="76"/>
                    <a:pt x="71" y="128"/>
                    <a:pt x="71" y="176"/>
                  </a:cubicBezTo>
                  <a:cubicBezTo>
                    <a:pt x="71" y="224"/>
                    <a:pt x="83" y="259"/>
                    <a:pt x="131" y="259"/>
                  </a:cubicBezTo>
                  <a:lnTo>
                    <a:pt x="138" y="259"/>
                  </a:lnTo>
                  <a:cubicBezTo>
                    <a:pt x="195" y="255"/>
                    <a:pt x="214" y="217"/>
                    <a:pt x="198" y="165"/>
                  </a:cubicBezTo>
                  <a:lnTo>
                    <a:pt x="198" y="165"/>
                  </a:lnTo>
                  <a:cubicBezTo>
                    <a:pt x="188" y="169"/>
                    <a:pt x="176" y="169"/>
                    <a:pt x="165" y="169"/>
                  </a:cubicBezTo>
                  <a:cubicBezTo>
                    <a:pt x="153" y="169"/>
                    <a:pt x="143" y="169"/>
                    <a:pt x="131" y="161"/>
                  </a:cubicBezTo>
                  <a:cubicBezTo>
                    <a:pt x="112" y="105"/>
                    <a:pt x="64" y="64"/>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11"/>
            <p:cNvSpPr/>
            <p:nvPr/>
          </p:nvSpPr>
          <p:spPr>
            <a:xfrm>
              <a:off x="-1869122" y="-2798867"/>
              <a:ext cx="10219" cy="9120"/>
            </a:xfrm>
            <a:custGeom>
              <a:avLst/>
              <a:gdLst/>
              <a:ahLst/>
              <a:cxnLst/>
              <a:rect l="l" t="t" r="r" b="b"/>
              <a:pathLst>
                <a:path w="214" h="191" extrusionOk="0">
                  <a:moveTo>
                    <a:pt x="109" y="1"/>
                  </a:moveTo>
                  <a:cubicBezTo>
                    <a:pt x="60" y="1"/>
                    <a:pt x="38" y="30"/>
                    <a:pt x="0" y="124"/>
                  </a:cubicBezTo>
                  <a:cubicBezTo>
                    <a:pt x="23" y="146"/>
                    <a:pt x="45" y="168"/>
                    <a:pt x="64" y="191"/>
                  </a:cubicBezTo>
                  <a:cubicBezTo>
                    <a:pt x="116" y="146"/>
                    <a:pt x="124" y="94"/>
                    <a:pt x="94" y="23"/>
                  </a:cubicBezTo>
                  <a:lnTo>
                    <a:pt x="94" y="23"/>
                  </a:lnTo>
                  <a:cubicBezTo>
                    <a:pt x="135" y="49"/>
                    <a:pt x="161" y="79"/>
                    <a:pt x="199" y="79"/>
                  </a:cubicBezTo>
                  <a:cubicBezTo>
                    <a:pt x="202" y="79"/>
                    <a:pt x="206" y="79"/>
                    <a:pt x="214" y="75"/>
                  </a:cubicBezTo>
                  <a:cubicBezTo>
                    <a:pt x="210" y="61"/>
                    <a:pt x="202" y="45"/>
                    <a:pt x="199" y="27"/>
                  </a:cubicBezTo>
                  <a:cubicBezTo>
                    <a:pt x="191" y="23"/>
                    <a:pt x="188" y="16"/>
                    <a:pt x="180" y="11"/>
                  </a:cubicBezTo>
                  <a:cubicBezTo>
                    <a:pt x="150" y="4"/>
                    <a:pt x="12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11"/>
            <p:cNvSpPr/>
            <p:nvPr/>
          </p:nvSpPr>
          <p:spPr>
            <a:xfrm>
              <a:off x="-2628777" y="-2564653"/>
              <a:ext cx="8452" cy="10028"/>
            </a:xfrm>
            <a:custGeom>
              <a:avLst/>
              <a:gdLst/>
              <a:ahLst/>
              <a:cxnLst/>
              <a:rect l="l" t="t" r="r" b="b"/>
              <a:pathLst>
                <a:path w="177" h="210" extrusionOk="0">
                  <a:moveTo>
                    <a:pt x="86" y="0"/>
                  </a:moveTo>
                  <a:lnTo>
                    <a:pt x="86" y="0"/>
                  </a:lnTo>
                  <a:cubicBezTo>
                    <a:pt x="33" y="41"/>
                    <a:pt x="0" y="90"/>
                    <a:pt x="19" y="161"/>
                  </a:cubicBezTo>
                  <a:cubicBezTo>
                    <a:pt x="26" y="168"/>
                    <a:pt x="30" y="175"/>
                    <a:pt x="38" y="180"/>
                  </a:cubicBezTo>
                  <a:lnTo>
                    <a:pt x="41" y="180"/>
                  </a:lnTo>
                  <a:cubicBezTo>
                    <a:pt x="52" y="180"/>
                    <a:pt x="64" y="187"/>
                    <a:pt x="78" y="194"/>
                  </a:cubicBezTo>
                  <a:cubicBezTo>
                    <a:pt x="90" y="202"/>
                    <a:pt x="101" y="209"/>
                    <a:pt x="112" y="209"/>
                  </a:cubicBezTo>
                  <a:cubicBezTo>
                    <a:pt x="120" y="209"/>
                    <a:pt x="128" y="206"/>
                    <a:pt x="138" y="198"/>
                  </a:cubicBezTo>
                  <a:cubicBezTo>
                    <a:pt x="161" y="165"/>
                    <a:pt x="176" y="120"/>
                    <a:pt x="138" y="82"/>
                  </a:cubicBezTo>
                  <a:lnTo>
                    <a:pt x="123" y="82"/>
                  </a:lnTo>
                  <a:cubicBezTo>
                    <a:pt x="67" y="82"/>
                    <a:pt x="97" y="3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11"/>
            <p:cNvSpPr/>
            <p:nvPr/>
          </p:nvSpPr>
          <p:spPr>
            <a:xfrm>
              <a:off x="-2627010" y="-2562361"/>
              <a:ext cx="13418" cy="9311"/>
            </a:xfrm>
            <a:custGeom>
              <a:avLst/>
              <a:gdLst/>
              <a:ahLst/>
              <a:cxnLst/>
              <a:rect l="l" t="t" r="r" b="b"/>
              <a:pathLst>
                <a:path w="281" h="195" extrusionOk="0">
                  <a:moveTo>
                    <a:pt x="127" y="1"/>
                  </a:moveTo>
                  <a:cubicBezTo>
                    <a:pt x="109" y="1"/>
                    <a:pt x="109" y="20"/>
                    <a:pt x="101" y="34"/>
                  </a:cubicBezTo>
                  <a:cubicBezTo>
                    <a:pt x="139" y="72"/>
                    <a:pt x="124" y="117"/>
                    <a:pt x="101" y="150"/>
                  </a:cubicBezTo>
                  <a:cubicBezTo>
                    <a:pt x="91" y="158"/>
                    <a:pt x="83" y="161"/>
                    <a:pt x="75" y="161"/>
                  </a:cubicBezTo>
                  <a:cubicBezTo>
                    <a:pt x="64" y="161"/>
                    <a:pt x="53" y="154"/>
                    <a:pt x="41" y="146"/>
                  </a:cubicBezTo>
                  <a:cubicBezTo>
                    <a:pt x="27" y="139"/>
                    <a:pt x="15" y="132"/>
                    <a:pt x="4" y="132"/>
                  </a:cubicBezTo>
                  <a:lnTo>
                    <a:pt x="1" y="132"/>
                  </a:lnTo>
                  <a:cubicBezTo>
                    <a:pt x="34" y="177"/>
                    <a:pt x="53" y="195"/>
                    <a:pt x="75" y="195"/>
                  </a:cubicBezTo>
                  <a:cubicBezTo>
                    <a:pt x="94" y="195"/>
                    <a:pt x="109" y="184"/>
                    <a:pt x="131" y="161"/>
                  </a:cubicBezTo>
                  <a:cubicBezTo>
                    <a:pt x="176" y="117"/>
                    <a:pt x="225" y="101"/>
                    <a:pt x="281" y="82"/>
                  </a:cubicBezTo>
                  <a:lnTo>
                    <a:pt x="281" y="79"/>
                  </a:lnTo>
                  <a:cubicBezTo>
                    <a:pt x="240" y="46"/>
                    <a:pt x="191" y="27"/>
                    <a:pt x="146" y="4"/>
                  </a:cubicBezTo>
                  <a:cubicBezTo>
                    <a:pt x="139" y="1"/>
                    <a:pt x="131"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11"/>
            <p:cNvSpPr/>
            <p:nvPr/>
          </p:nvSpPr>
          <p:spPr>
            <a:xfrm>
              <a:off x="-2540248" y="-2471875"/>
              <a:ext cx="11985" cy="6303"/>
            </a:xfrm>
            <a:custGeom>
              <a:avLst/>
              <a:gdLst/>
              <a:ahLst/>
              <a:cxnLst/>
              <a:rect l="l" t="t" r="r" b="b"/>
              <a:pathLst>
                <a:path w="251" h="132" extrusionOk="0">
                  <a:moveTo>
                    <a:pt x="131" y="1"/>
                  </a:moveTo>
                  <a:cubicBezTo>
                    <a:pt x="68" y="23"/>
                    <a:pt x="11" y="54"/>
                    <a:pt x="1" y="132"/>
                  </a:cubicBezTo>
                  <a:cubicBezTo>
                    <a:pt x="19" y="106"/>
                    <a:pt x="41" y="83"/>
                    <a:pt x="68" y="83"/>
                  </a:cubicBezTo>
                  <a:cubicBezTo>
                    <a:pt x="79" y="83"/>
                    <a:pt x="94" y="87"/>
                    <a:pt x="108" y="102"/>
                  </a:cubicBezTo>
                  <a:cubicBezTo>
                    <a:pt x="120" y="113"/>
                    <a:pt x="131" y="116"/>
                    <a:pt x="142" y="116"/>
                  </a:cubicBezTo>
                  <a:cubicBezTo>
                    <a:pt x="153" y="116"/>
                    <a:pt x="165" y="113"/>
                    <a:pt x="176" y="109"/>
                  </a:cubicBezTo>
                  <a:cubicBezTo>
                    <a:pt x="187" y="106"/>
                    <a:pt x="202" y="102"/>
                    <a:pt x="213" y="102"/>
                  </a:cubicBezTo>
                  <a:cubicBezTo>
                    <a:pt x="225" y="102"/>
                    <a:pt x="236" y="106"/>
                    <a:pt x="243" y="116"/>
                  </a:cubicBezTo>
                  <a:cubicBezTo>
                    <a:pt x="251" y="76"/>
                    <a:pt x="236" y="45"/>
                    <a:pt x="213" y="16"/>
                  </a:cubicBezTo>
                  <a:cubicBezTo>
                    <a:pt x="184" y="12"/>
                    <a:pt x="158" y="4"/>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11"/>
            <p:cNvSpPr/>
            <p:nvPr/>
          </p:nvSpPr>
          <p:spPr>
            <a:xfrm>
              <a:off x="-1950870" y="-2708189"/>
              <a:ext cx="6972" cy="7353"/>
            </a:xfrm>
            <a:custGeom>
              <a:avLst/>
              <a:gdLst/>
              <a:ahLst/>
              <a:cxnLst/>
              <a:rect l="l" t="t" r="r" b="b"/>
              <a:pathLst>
                <a:path w="146" h="154" extrusionOk="0">
                  <a:moveTo>
                    <a:pt x="109" y="1"/>
                  </a:moveTo>
                  <a:cubicBezTo>
                    <a:pt x="94" y="1"/>
                    <a:pt x="68" y="8"/>
                    <a:pt x="30" y="23"/>
                  </a:cubicBezTo>
                  <a:cubicBezTo>
                    <a:pt x="49" y="60"/>
                    <a:pt x="34" y="79"/>
                    <a:pt x="1" y="91"/>
                  </a:cubicBezTo>
                  <a:cubicBezTo>
                    <a:pt x="8" y="113"/>
                    <a:pt x="11" y="139"/>
                    <a:pt x="30" y="153"/>
                  </a:cubicBezTo>
                  <a:cubicBezTo>
                    <a:pt x="87" y="153"/>
                    <a:pt x="142" y="146"/>
                    <a:pt x="146" y="72"/>
                  </a:cubicBezTo>
                  <a:cubicBezTo>
                    <a:pt x="142" y="23"/>
                    <a:pt x="135"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11"/>
            <p:cNvSpPr/>
            <p:nvPr/>
          </p:nvSpPr>
          <p:spPr>
            <a:xfrm>
              <a:off x="-2159872" y="-2779432"/>
              <a:ext cx="7688" cy="6828"/>
            </a:xfrm>
            <a:custGeom>
              <a:avLst/>
              <a:gdLst/>
              <a:ahLst/>
              <a:cxnLst/>
              <a:rect l="l" t="t" r="r" b="b"/>
              <a:pathLst>
                <a:path w="161" h="143" extrusionOk="0">
                  <a:moveTo>
                    <a:pt x="68" y="1"/>
                  </a:moveTo>
                  <a:cubicBezTo>
                    <a:pt x="56" y="1"/>
                    <a:pt x="49" y="1"/>
                    <a:pt x="42" y="5"/>
                  </a:cubicBezTo>
                  <a:cubicBezTo>
                    <a:pt x="4" y="27"/>
                    <a:pt x="0" y="65"/>
                    <a:pt x="11" y="94"/>
                  </a:cubicBezTo>
                  <a:cubicBezTo>
                    <a:pt x="19" y="132"/>
                    <a:pt x="37" y="143"/>
                    <a:pt x="60" y="143"/>
                  </a:cubicBezTo>
                  <a:cubicBezTo>
                    <a:pt x="71" y="143"/>
                    <a:pt x="82" y="139"/>
                    <a:pt x="94" y="139"/>
                  </a:cubicBezTo>
                  <a:cubicBezTo>
                    <a:pt x="101" y="136"/>
                    <a:pt x="113" y="136"/>
                    <a:pt x="123" y="136"/>
                  </a:cubicBezTo>
                  <a:lnTo>
                    <a:pt x="131" y="136"/>
                  </a:lnTo>
                  <a:lnTo>
                    <a:pt x="161" y="106"/>
                  </a:lnTo>
                  <a:cubicBezTo>
                    <a:pt x="154" y="75"/>
                    <a:pt x="146" y="49"/>
                    <a:pt x="120" y="27"/>
                  </a:cubicBezTo>
                  <a:cubicBezTo>
                    <a:pt x="104" y="13"/>
                    <a:pt x="87"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11"/>
            <p:cNvSpPr/>
            <p:nvPr/>
          </p:nvSpPr>
          <p:spPr>
            <a:xfrm>
              <a:off x="-1956791" y="-2869871"/>
              <a:ext cx="12033" cy="11269"/>
            </a:xfrm>
            <a:custGeom>
              <a:avLst/>
              <a:gdLst/>
              <a:ahLst/>
              <a:cxnLst/>
              <a:rect l="l" t="t" r="r" b="b"/>
              <a:pathLst>
                <a:path w="252" h="236" extrusionOk="0">
                  <a:moveTo>
                    <a:pt x="106" y="0"/>
                  </a:moveTo>
                  <a:lnTo>
                    <a:pt x="106" y="0"/>
                  </a:lnTo>
                  <a:cubicBezTo>
                    <a:pt x="38" y="26"/>
                    <a:pt x="1" y="85"/>
                    <a:pt x="16" y="153"/>
                  </a:cubicBezTo>
                  <a:cubicBezTo>
                    <a:pt x="28" y="213"/>
                    <a:pt x="61" y="235"/>
                    <a:pt x="125" y="235"/>
                  </a:cubicBezTo>
                  <a:lnTo>
                    <a:pt x="135" y="235"/>
                  </a:lnTo>
                  <a:cubicBezTo>
                    <a:pt x="221" y="232"/>
                    <a:pt x="247" y="187"/>
                    <a:pt x="252" y="112"/>
                  </a:cubicBezTo>
                  <a:lnTo>
                    <a:pt x="252" y="112"/>
                  </a:lnTo>
                  <a:cubicBezTo>
                    <a:pt x="240" y="123"/>
                    <a:pt x="225" y="135"/>
                    <a:pt x="221" y="145"/>
                  </a:cubicBezTo>
                  <a:cubicBezTo>
                    <a:pt x="207" y="187"/>
                    <a:pt x="185" y="206"/>
                    <a:pt x="154" y="206"/>
                  </a:cubicBezTo>
                  <a:cubicBezTo>
                    <a:pt x="143" y="206"/>
                    <a:pt x="128" y="202"/>
                    <a:pt x="113" y="194"/>
                  </a:cubicBezTo>
                  <a:cubicBezTo>
                    <a:pt x="61" y="168"/>
                    <a:pt x="38" y="127"/>
                    <a:pt x="68" y="71"/>
                  </a:cubicBezTo>
                  <a:cubicBezTo>
                    <a:pt x="80" y="45"/>
                    <a:pt x="80" y="15"/>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11"/>
            <p:cNvSpPr/>
            <p:nvPr/>
          </p:nvSpPr>
          <p:spPr>
            <a:xfrm>
              <a:off x="-1927281" y="-2729963"/>
              <a:ext cx="10171" cy="8452"/>
            </a:xfrm>
            <a:custGeom>
              <a:avLst/>
              <a:gdLst/>
              <a:ahLst/>
              <a:cxnLst/>
              <a:rect l="l" t="t" r="r" b="b"/>
              <a:pathLst>
                <a:path w="213" h="177" extrusionOk="0">
                  <a:moveTo>
                    <a:pt x="131" y="38"/>
                  </a:moveTo>
                  <a:cubicBezTo>
                    <a:pt x="138" y="38"/>
                    <a:pt x="145" y="42"/>
                    <a:pt x="153" y="49"/>
                  </a:cubicBezTo>
                  <a:cubicBezTo>
                    <a:pt x="168" y="64"/>
                    <a:pt x="168" y="83"/>
                    <a:pt x="150" y="98"/>
                  </a:cubicBezTo>
                  <a:cubicBezTo>
                    <a:pt x="142" y="105"/>
                    <a:pt x="131" y="109"/>
                    <a:pt x="119" y="109"/>
                  </a:cubicBezTo>
                  <a:cubicBezTo>
                    <a:pt x="112" y="109"/>
                    <a:pt x="105" y="109"/>
                    <a:pt x="97" y="105"/>
                  </a:cubicBezTo>
                  <a:cubicBezTo>
                    <a:pt x="86" y="86"/>
                    <a:pt x="90" y="71"/>
                    <a:pt x="105" y="53"/>
                  </a:cubicBezTo>
                  <a:cubicBezTo>
                    <a:pt x="112" y="45"/>
                    <a:pt x="119" y="38"/>
                    <a:pt x="131" y="38"/>
                  </a:cubicBezTo>
                  <a:close/>
                  <a:moveTo>
                    <a:pt x="142" y="0"/>
                  </a:moveTo>
                  <a:cubicBezTo>
                    <a:pt x="105" y="0"/>
                    <a:pt x="83" y="45"/>
                    <a:pt x="48" y="64"/>
                  </a:cubicBezTo>
                  <a:cubicBezTo>
                    <a:pt x="0" y="90"/>
                    <a:pt x="30" y="120"/>
                    <a:pt x="56" y="146"/>
                  </a:cubicBezTo>
                  <a:cubicBezTo>
                    <a:pt x="71" y="165"/>
                    <a:pt x="93" y="176"/>
                    <a:pt x="112" y="176"/>
                  </a:cubicBezTo>
                  <a:cubicBezTo>
                    <a:pt x="127" y="176"/>
                    <a:pt x="138" y="173"/>
                    <a:pt x="153" y="157"/>
                  </a:cubicBezTo>
                  <a:cubicBezTo>
                    <a:pt x="195" y="124"/>
                    <a:pt x="213" y="42"/>
                    <a:pt x="183" y="16"/>
                  </a:cubicBezTo>
                  <a:cubicBezTo>
                    <a:pt x="168" y="4"/>
                    <a:pt x="157"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11"/>
            <p:cNvSpPr/>
            <p:nvPr/>
          </p:nvSpPr>
          <p:spPr>
            <a:xfrm>
              <a:off x="-2720170" y="-2553623"/>
              <a:ext cx="9311" cy="12033"/>
            </a:xfrm>
            <a:custGeom>
              <a:avLst/>
              <a:gdLst/>
              <a:ahLst/>
              <a:cxnLst/>
              <a:rect l="l" t="t" r="r" b="b"/>
              <a:pathLst>
                <a:path w="195" h="252" extrusionOk="0">
                  <a:moveTo>
                    <a:pt x="82" y="1"/>
                  </a:moveTo>
                  <a:cubicBezTo>
                    <a:pt x="71" y="1"/>
                    <a:pt x="60" y="4"/>
                    <a:pt x="49" y="12"/>
                  </a:cubicBezTo>
                  <a:cubicBezTo>
                    <a:pt x="15" y="49"/>
                    <a:pt x="1" y="191"/>
                    <a:pt x="30" y="251"/>
                  </a:cubicBezTo>
                  <a:cubicBezTo>
                    <a:pt x="49" y="213"/>
                    <a:pt x="41" y="173"/>
                    <a:pt x="41" y="132"/>
                  </a:cubicBezTo>
                  <a:cubicBezTo>
                    <a:pt x="41" y="109"/>
                    <a:pt x="49" y="101"/>
                    <a:pt x="60" y="101"/>
                  </a:cubicBezTo>
                  <a:cubicBezTo>
                    <a:pt x="71" y="101"/>
                    <a:pt x="86" y="109"/>
                    <a:pt x="97" y="117"/>
                  </a:cubicBezTo>
                  <a:cubicBezTo>
                    <a:pt x="113" y="106"/>
                    <a:pt x="127" y="91"/>
                    <a:pt x="146" y="91"/>
                  </a:cubicBezTo>
                  <a:cubicBezTo>
                    <a:pt x="158" y="91"/>
                    <a:pt x="168" y="94"/>
                    <a:pt x="180" y="101"/>
                  </a:cubicBezTo>
                  <a:cubicBezTo>
                    <a:pt x="184" y="98"/>
                    <a:pt x="191" y="94"/>
                    <a:pt x="194" y="91"/>
                  </a:cubicBezTo>
                  <a:lnTo>
                    <a:pt x="194" y="87"/>
                  </a:lnTo>
                  <a:cubicBezTo>
                    <a:pt x="168" y="61"/>
                    <a:pt x="142" y="34"/>
                    <a:pt x="113" y="12"/>
                  </a:cubicBezTo>
                  <a:cubicBezTo>
                    <a:pt x="105" y="4"/>
                    <a:pt x="94"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11"/>
            <p:cNvSpPr/>
            <p:nvPr/>
          </p:nvSpPr>
          <p:spPr>
            <a:xfrm>
              <a:off x="-1860002" y="-2763197"/>
              <a:ext cx="6637" cy="8786"/>
            </a:xfrm>
            <a:custGeom>
              <a:avLst/>
              <a:gdLst/>
              <a:ahLst/>
              <a:cxnLst/>
              <a:rect l="l" t="t" r="r" b="b"/>
              <a:pathLst>
                <a:path w="139" h="184" extrusionOk="0">
                  <a:moveTo>
                    <a:pt x="56" y="1"/>
                  </a:moveTo>
                  <a:cubicBezTo>
                    <a:pt x="42" y="1"/>
                    <a:pt x="30" y="9"/>
                    <a:pt x="19" y="27"/>
                  </a:cubicBezTo>
                  <a:cubicBezTo>
                    <a:pt x="0" y="68"/>
                    <a:pt x="23" y="113"/>
                    <a:pt x="8" y="158"/>
                  </a:cubicBezTo>
                  <a:cubicBezTo>
                    <a:pt x="0" y="170"/>
                    <a:pt x="37" y="173"/>
                    <a:pt x="52" y="184"/>
                  </a:cubicBezTo>
                  <a:lnTo>
                    <a:pt x="64" y="184"/>
                  </a:lnTo>
                  <a:cubicBezTo>
                    <a:pt x="71" y="184"/>
                    <a:pt x="75" y="180"/>
                    <a:pt x="68" y="166"/>
                  </a:cubicBezTo>
                  <a:cubicBezTo>
                    <a:pt x="64" y="144"/>
                    <a:pt x="71" y="125"/>
                    <a:pt x="90" y="121"/>
                  </a:cubicBezTo>
                  <a:cubicBezTo>
                    <a:pt x="139" y="110"/>
                    <a:pt x="135" y="72"/>
                    <a:pt x="131" y="35"/>
                  </a:cubicBezTo>
                  <a:lnTo>
                    <a:pt x="123" y="27"/>
                  </a:lnTo>
                  <a:lnTo>
                    <a:pt x="120" y="20"/>
                  </a:lnTo>
                  <a:cubicBezTo>
                    <a:pt x="97" y="16"/>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11"/>
            <p:cNvSpPr/>
            <p:nvPr/>
          </p:nvSpPr>
          <p:spPr>
            <a:xfrm>
              <a:off x="-2173289" y="-2928269"/>
              <a:ext cx="12558" cy="12701"/>
            </a:xfrm>
            <a:custGeom>
              <a:avLst/>
              <a:gdLst/>
              <a:ahLst/>
              <a:cxnLst/>
              <a:rect l="l" t="t" r="r" b="b"/>
              <a:pathLst>
                <a:path w="263" h="266" extrusionOk="0">
                  <a:moveTo>
                    <a:pt x="9" y="0"/>
                  </a:moveTo>
                  <a:cubicBezTo>
                    <a:pt x="4" y="0"/>
                    <a:pt x="4" y="0"/>
                    <a:pt x="1" y="4"/>
                  </a:cubicBezTo>
                  <a:cubicBezTo>
                    <a:pt x="23" y="26"/>
                    <a:pt x="23" y="79"/>
                    <a:pt x="64" y="79"/>
                  </a:cubicBezTo>
                  <a:cubicBezTo>
                    <a:pt x="71" y="79"/>
                    <a:pt x="83" y="75"/>
                    <a:pt x="90" y="71"/>
                  </a:cubicBezTo>
                  <a:lnTo>
                    <a:pt x="106" y="71"/>
                  </a:lnTo>
                  <a:cubicBezTo>
                    <a:pt x="109" y="71"/>
                    <a:pt x="109" y="71"/>
                    <a:pt x="109" y="75"/>
                  </a:cubicBezTo>
                  <a:cubicBezTo>
                    <a:pt x="113" y="83"/>
                    <a:pt x="109" y="90"/>
                    <a:pt x="109" y="97"/>
                  </a:cubicBezTo>
                  <a:cubicBezTo>
                    <a:pt x="98" y="147"/>
                    <a:pt x="147" y="165"/>
                    <a:pt x="158" y="202"/>
                  </a:cubicBezTo>
                  <a:cubicBezTo>
                    <a:pt x="166" y="202"/>
                    <a:pt x="173" y="199"/>
                    <a:pt x="176" y="199"/>
                  </a:cubicBezTo>
                  <a:cubicBezTo>
                    <a:pt x="214" y="199"/>
                    <a:pt x="214" y="240"/>
                    <a:pt x="225" y="266"/>
                  </a:cubicBezTo>
                  <a:cubicBezTo>
                    <a:pt x="244" y="251"/>
                    <a:pt x="263" y="221"/>
                    <a:pt x="247" y="206"/>
                  </a:cubicBezTo>
                  <a:cubicBezTo>
                    <a:pt x="169" y="138"/>
                    <a:pt x="143"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11"/>
            <p:cNvSpPr/>
            <p:nvPr/>
          </p:nvSpPr>
          <p:spPr>
            <a:xfrm>
              <a:off x="-1933919" y="-2764248"/>
              <a:ext cx="9550" cy="7544"/>
            </a:xfrm>
            <a:custGeom>
              <a:avLst/>
              <a:gdLst/>
              <a:ahLst/>
              <a:cxnLst/>
              <a:rect l="l" t="t" r="r" b="b"/>
              <a:pathLst>
                <a:path w="200" h="158" extrusionOk="0">
                  <a:moveTo>
                    <a:pt x="60" y="1"/>
                  </a:moveTo>
                  <a:cubicBezTo>
                    <a:pt x="56" y="1"/>
                    <a:pt x="49" y="4"/>
                    <a:pt x="46" y="4"/>
                  </a:cubicBezTo>
                  <a:lnTo>
                    <a:pt x="38" y="4"/>
                  </a:lnTo>
                  <a:cubicBezTo>
                    <a:pt x="15" y="4"/>
                    <a:pt x="8" y="23"/>
                    <a:pt x="4" y="42"/>
                  </a:cubicBezTo>
                  <a:cubicBezTo>
                    <a:pt x="1" y="64"/>
                    <a:pt x="8" y="98"/>
                    <a:pt x="30" y="98"/>
                  </a:cubicBezTo>
                  <a:cubicBezTo>
                    <a:pt x="34" y="98"/>
                    <a:pt x="38" y="94"/>
                    <a:pt x="38" y="94"/>
                  </a:cubicBezTo>
                  <a:cubicBezTo>
                    <a:pt x="87" y="94"/>
                    <a:pt x="117" y="132"/>
                    <a:pt x="150" y="150"/>
                  </a:cubicBezTo>
                  <a:cubicBezTo>
                    <a:pt x="158" y="154"/>
                    <a:pt x="165" y="158"/>
                    <a:pt x="169" y="158"/>
                  </a:cubicBezTo>
                  <a:cubicBezTo>
                    <a:pt x="180" y="158"/>
                    <a:pt x="187" y="154"/>
                    <a:pt x="191" y="143"/>
                  </a:cubicBezTo>
                  <a:cubicBezTo>
                    <a:pt x="199" y="128"/>
                    <a:pt x="199" y="109"/>
                    <a:pt x="184" y="106"/>
                  </a:cubicBezTo>
                  <a:cubicBezTo>
                    <a:pt x="143" y="83"/>
                    <a:pt x="109" y="64"/>
                    <a:pt x="117" y="12"/>
                  </a:cubicBezTo>
                  <a:cubicBezTo>
                    <a:pt x="105" y="4"/>
                    <a:pt x="91"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11"/>
            <p:cNvSpPr/>
            <p:nvPr/>
          </p:nvSpPr>
          <p:spPr>
            <a:xfrm>
              <a:off x="-1938741" y="-2629832"/>
              <a:ext cx="6303" cy="12367"/>
            </a:xfrm>
            <a:custGeom>
              <a:avLst/>
              <a:gdLst/>
              <a:ahLst/>
              <a:cxnLst/>
              <a:rect l="l" t="t" r="r" b="b"/>
              <a:pathLst>
                <a:path w="132" h="259" extrusionOk="0">
                  <a:moveTo>
                    <a:pt x="83" y="1"/>
                  </a:moveTo>
                  <a:cubicBezTo>
                    <a:pt x="53" y="1"/>
                    <a:pt x="38" y="30"/>
                    <a:pt x="35" y="65"/>
                  </a:cubicBezTo>
                  <a:cubicBezTo>
                    <a:pt x="26" y="91"/>
                    <a:pt x="45" y="113"/>
                    <a:pt x="35" y="143"/>
                  </a:cubicBezTo>
                  <a:cubicBezTo>
                    <a:pt x="0" y="225"/>
                    <a:pt x="16" y="258"/>
                    <a:pt x="90" y="258"/>
                  </a:cubicBezTo>
                  <a:cubicBezTo>
                    <a:pt x="102" y="258"/>
                    <a:pt x="116" y="258"/>
                    <a:pt x="131" y="255"/>
                  </a:cubicBezTo>
                  <a:cubicBezTo>
                    <a:pt x="102" y="244"/>
                    <a:pt x="57" y="236"/>
                    <a:pt x="94" y="191"/>
                  </a:cubicBezTo>
                  <a:cubicBezTo>
                    <a:pt x="64" y="158"/>
                    <a:pt x="94" y="124"/>
                    <a:pt x="98" y="91"/>
                  </a:cubicBezTo>
                  <a:cubicBezTo>
                    <a:pt x="64" y="56"/>
                    <a:pt x="90" y="34"/>
                    <a:pt x="116" y="8"/>
                  </a:cubicBezTo>
                  <a:cubicBezTo>
                    <a:pt x="102" y="4"/>
                    <a:pt x="90"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11"/>
            <p:cNvSpPr/>
            <p:nvPr/>
          </p:nvSpPr>
          <p:spPr>
            <a:xfrm>
              <a:off x="-2790315" y="-2792611"/>
              <a:ext cx="10219" cy="8213"/>
            </a:xfrm>
            <a:custGeom>
              <a:avLst/>
              <a:gdLst/>
              <a:ahLst/>
              <a:cxnLst/>
              <a:rect l="l" t="t" r="r" b="b"/>
              <a:pathLst>
                <a:path w="214" h="172" extrusionOk="0">
                  <a:moveTo>
                    <a:pt x="138" y="1"/>
                  </a:moveTo>
                  <a:cubicBezTo>
                    <a:pt x="131" y="53"/>
                    <a:pt x="112" y="75"/>
                    <a:pt x="71" y="75"/>
                  </a:cubicBezTo>
                  <a:cubicBezTo>
                    <a:pt x="57" y="75"/>
                    <a:pt x="34" y="71"/>
                    <a:pt x="7" y="64"/>
                  </a:cubicBezTo>
                  <a:lnTo>
                    <a:pt x="7" y="64"/>
                  </a:lnTo>
                  <a:cubicBezTo>
                    <a:pt x="0" y="120"/>
                    <a:pt x="52" y="132"/>
                    <a:pt x="75" y="165"/>
                  </a:cubicBezTo>
                  <a:cubicBezTo>
                    <a:pt x="86" y="168"/>
                    <a:pt x="97" y="172"/>
                    <a:pt x="109" y="172"/>
                  </a:cubicBezTo>
                  <a:cubicBezTo>
                    <a:pt x="119" y="172"/>
                    <a:pt x="131" y="168"/>
                    <a:pt x="142" y="165"/>
                  </a:cubicBezTo>
                  <a:cubicBezTo>
                    <a:pt x="214" y="82"/>
                    <a:pt x="214" y="82"/>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11"/>
            <p:cNvSpPr/>
            <p:nvPr/>
          </p:nvSpPr>
          <p:spPr>
            <a:xfrm>
              <a:off x="-2740894" y="-2433484"/>
              <a:ext cx="8786" cy="8452"/>
            </a:xfrm>
            <a:custGeom>
              <a:avLst/>
              <a:gdLst/>
              <a:ahLst/>
              <a:cxnLst/>
              <a:rect l="l" t="t" r="r" b="b"/>
              <a:pathLst>
                <a:path w="184" h="177" extrusionOk="0">
                  <a:moveTo>
                    <a:pt x="116" y="0"/>
                  </a:moveTo>
                  <a:cubicBezTo>
                    <a:pt x="79" y="0"/>
                    <a:pt x="68" y="35"/>
                    <a:pt x="42" y="49"/>
                  </a:cubicBezTo>
                  <a:cubicBezTo>
                    <a:pt x="4" y="79"/>
                    <a:pt x="0" y="120"/>
                    <a:pt x="26" y="150"/>
                  </a:cubicBezTo>
                  <a:cubicBezTo>
                    <a:pt x="42" y="169"/>
                    <a:pt x="57" y="176"/>
                    <a:pt x="76" y="176"/>
                  </a:cubicBezTo>
                  <a:cubicBezTo>
                    <a:pt x="94" y="176"/>
                    <a:pt x="113" y="169"/>
                    <a:pt x="131" y="154"/>
                  </a:cubicBezTo>
                  <a:cubicBezTo>
                    <a:pt x="154" y="139"/>
                    <a:pt x="183" y="120"/>
                    <a:pt x="176" y="83"/>
                  </a:cubicBezTo>
                  <a:lnTo>
                    <a:pt x="176" y="83"/>
                  </a:lnTo>
                  <a:cubicBezTo>
                    <a:pt x="165" y="90"/>
                    <a:pt x="154" y="102"/>
                    <a:pt x="143" y="102"/>
                  </a:cubicBezTo>
                  <a:cubicBezTo>
                    <a:pt x="135" y="102"/>
                    <a:pt x="128" y="97"/>
                    <a:pt x="121" y="90"/>
                  </a:cubicBezTo>
                  <a:cubicBezTo>
                    <a:pt x="90" y="57"/>
                    <a:pt x="102" y="26"/>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11"/>
            <p:cNvSpPr/>
            <p:nvPr/>
          </p:nvSpPr>
          <p:spPr>
            <a:xfrm>
              <a:off x="-2279294" y="-2893268"/>
              <a:ext cx="7353" cy="10935"/>
            </a:xfrm>
            <a:custGeom>
              <a:avLst/>
              <a:gdLst/>
              <a:ahLst/>
              <a:cxnLst/>
              <a:rect l="l" t="t" r="r" b="b"/>
              <a:pathLst>
                <a:path w="154" h="229" extrusionOk="0">
                  <a:moveTo>
                    <a:pt x="0" y="0"/>
                  </a:moveTo>
                  <a:cubicBezTo>
                    <a:pt x="12" y="15"/>
                    <a:pt x="23" y="30"/>
                    <a:pt x="15" y="49"/>
                  </a:cubicBezTo>
                  <a:cubicBezTo>
                    <a:pt x="64" y="104"/>
                    <a:pt x="64" y="187"/>
                    <a:pt x="131" y="228"/>
                  </a:cubicBezTo>
                  <a:cubicBezTo>
                    <a:pt x="154" y="71"/>
                    <a:pt x="146" y="6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11"/>
            <p:cNvSpPr/>
            <p:nvPr/>
          </p:nvSpPr>
          <p:spPr>
            <a:xfrm>
              <a:off x="-2167368" y="-2719602"/>
              <a:ext cx="15949" cy="8929"/>
            </a:xfrm>
            <a:custGeom>
              <a:avLst/>
              <a:gdLst/>
              <a:ahLst/>
              <a:cxnLst/>
              <a:rect l="l" t="t" r="r" b="b"/>
              <a:pathLst>
                <a:path w="334" h="187" extrusionOk="0">
                  <a:moveTo>
                    <a:pt x="23" y="0"/>
                  </a:moveTo>
                  <a:lnTo>
                    <a:pt x="23" y="0"/>
                  </a:lnTo>
                  <a:cubicBezTo>
                    <a:pt x="0" y="56"/>
                    <a:pt x="37" y="101"/>
                    <a:pt x="49" y="154"/>
                  </a:cubicBezTo>
                  <a:cubicBezTo>
                    <a:pt x="56" y="173"/>
                    <a:pt x="75" y="183"/>
                    <a:pt x="94" y="187"/>
                  </a:cubicBezTo>
                  <a:lnTo>
                    <a:pt x="109" y="187"/>
                  </a:lnTo>
                  <a:cubicBezTo>
                    <a:pt x="146" y="187"/>
                    <a:pt x="206" y="161"/>
                    <a:pt x="254" y="131"/>
                  </a:cubicBezTo>
                  <a:cubicBezTo>
                    <a:pt x="292" y="105"/>
                    <a:pt x="322" y="78"/>
                    <a:pt x="333" y="52"/>
                  </a:cubicBezTo>
                  <a:lnTo>
                    <a:pt x="333" y="52"/>
                  </a:lnTo>
                  <a:cubicBezTo>
                    <a:pt x="299" y="90"/>
                    <a:pt x="254" y="113"/>
                    <a:pt x="206" y="123"/>
                  </a:cubicBezTo>
                  <a:cubicBezTo>
                    <a:pt x="180" y="131"/>
                    <a:pt x="157" y="135"/>
                    <a:pt x="139" y="135"/>
                  </a:cubicBezTo>
                  <a:cubicBezTo>
                    <a:pt x="94" y="135"/>
                    <a:pt x="71" y="113"/>
                    <a:pt x="49" y="49"/>
                  </a:cubicBezTo>
                  <a:cubicBezTo>
                    <a:pt x="42" y="34"/>
                    <a:pt x="30"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11"/>
            <p:cNvSpPr/>
            <p:nvPr/>
          </p:nvSpPr>
          <p:spPr>
            <a:xfrm>
              <a:off x="-2122961" y="-2891502"/>
              <a:ext cx="8261" cy="6303"/>
            </a:xfrm>
            <a:custGeom>
              <a:avLst/>
              <a:gdLst/>
              <a:ahLst/>
              <a:cxnLst/>
              <a:rect l="l" t="t" r="r" b="b"/>
              <a:pathLst>
                <a:path w="173" h="132" extrusionOk="0">
                  <a:moveTo>
                    <a:pt x="99" y="0"/>
                  </a:moveTo>
                  <a:cubicBezTo>
                    <a:pt x="76" y="0"/>
                    <a:pt x="49" y="15"/>
                    <a:pt x="31" y="31"/>
                  </a:cubicBezTo>
                  <a:cubicBezTo>
                    <a:pt x="1" y="53"/>
                    <a:pt x="20" y="83"/>
                    <a:pt x="46" y="112"/>
                  </a:cubicBezTo>
                  <a:cubicBezTo>
                    <a:pt x="61" y="124"/>
                    <a:pt x="76" y="131"/>
                    <a:pt x="90" y="131"/>
                  </a:cubicBezTo>
                  <a:cubicBezTo>
                    <a:pt x="106" y="131"/>
                    <a:pt x="125" y="120"/>
                    <a:pt x="143" y="101"/>
                  </a:cubicBezTo>
                  <a:cubicBezTo>
                    <a:pt x="166" y="79"/>
                    <a:pt x="173" y="45"/>
                    <a:pt x="147" y="19"/>
                  </a:cubicBezTo>
                  <a:cubicBezTo>
                    <a:pt x="132" y="8"/>
                    <a:pt x="116"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11"/>
            <p:cNvSpPr/>
            <p:nvPr/>
          </p:nvSpPr>
          <p:spPr>
            <a:xfrm>
              <a:off x="-2284260" y="-2669846"/>
              <a:ext cx="14277" cy="7783"/>
            </a:xfrm>
            <a:custGeom>
              <a:avLst/>
              <a:gdLst/>
              <a:ahLst/>
              <a:cxnLst/>
              <a:rect l="l" t="t" r="r" b="b"/>
              <a:pathLst>
                <a:path w="299" h="163" extrusionOk="0">
                  <a:moveTo>
                    <a:pt x="299" y="1"/>
                  </a:moveTo>
                  <a:cubicBezTo>
                    <a:pt x="242" y="50"/>
                    <a:pt x="179" y="76"/>
                    <a:pt x="112" y="76"/>
                  </a:cubicBezTo>
                  <a:cubicBezTo>
                    <a:pt x="85" y="76"/>
                    <a:pt x="59" y="73"/>
                    <a:pt x="33" y="65"/>
                  </a:cubicBezTo>
                  <a:cubicBezTo>
                    <a:pt x="11" y="95"/>
                    <a:pt x="0" y="125"/>
                    <a:pt x="4" y="162"/>
                  </a:cubicBezTo>
                  <a:lnTo>
                    <a:pt x="11" y="162"/>
                  </a:lnTo>
                  <a:cubicBezTo>
                    <a:pt x="37" y="162"/>
                    <a:pt x="59" y="151"/>
                    <a:pt x="82" y="135"/>
                  </a:cubicBezTo>
                  <a:cubicBezTo>
                    <a:pt x="104" y="121"/>
                    <a:pt x="127" y="109"/>
                    <a:pt x="153" y="109"/>
                  </a:cubicBezTo>
                  <a:lnTo>
                    <a:pt x="175" y="109"/>
                  </a:lnTo>
                  <a:cubicBezTo>
                    <a:pt x="250" y="109"/>
                    <a:pt x="280" y="65"/>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11"/>
            <p:cNvSpPr/>
            <p:nvPr/>
          </p:nvSpPr>
          <p:spPr>
            <a:xfrm>
              <a:off x="-2435103" y="-2517762"/>
              <a:ext cx="6972" cy="13465"/>
            </a:xfrm>
            <a:custGeom>
              <a:avLst/>
              <a:gdLst/>
              <a:ahLst/>
              <a:cxnLst/>
              <a:rect l="l" t="t" r="r" b="b"/>
              <a:pathLst>
                <a:path w="146" h="282" extrusionOk="0">
                  <a:moveTo>
                    <a:pt x="146" y="1"/>
                  </a:moveTo>
                  <a:lnTo>
                    <a:pt x="146" y="1"/>
                  </a:lnTo>
                  <a:cubicBezTo>
                    <a:pt x="64" y="28"/>
                    <a:pt x="11" y="80"/>
                    <a:pt x="7" y="173"/>
                  </a:cubicBezTo>
                  <a:cubicBezTo>
                    <a:pt x="0" y="263"/>
                    <a:pt x="78" y="256"/>
                    <a:pt x="131" y="282"/>
                  </a:cubicBezTo>
                  <a:cubicBezTo>
                    <a:pt x="135" y="263"/>
                    <a:pt x="138" y="247"/>
                    <a:pt x="146" y="233"/>
                  </a:cubicBezTo>
                  <a:cubicBezTo>
                    <a:pt x="131" y="214"/>
                    <a:pt x="116" y="207"/>
                    <a:pt x="97" y="207"/>
                  </a:cubicBezTo>
                  <a:cubicBezTo>
                    <a:pt x="78" y="207"/>
                    <a:pt x="59" y="214"/>
                    <a:pt x="37" y="218"/>
                  </a:cubicBezTo>
                  <a:cubicBezTo>
                    <a:pt x="52" y="125"/>
                    <a:pt x="86" y="57"/>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11"/>
            <p:cNvSpPr/>
            <p:nvPr/>
          </p:nvSpPr>
          <p:spPr>
            <a:xfrm>
              <a:off x="-2238038" y="-2852251"/>
              <a:ext cx="13227" cy="10410"/>
            </a:xfrm>
            <a:custGeom>
              <a:avLst/>
              <a:gdLst/>
              <a:ahLst/>
              <a:cxnLst/>
              <a:rect l="l" t="t" r="r" b="b"/>
              <a:pathLst>
                <a:path w="277" h="218" extrusionOk="0">
                  <a:moveTo>
                    <a:pt x="183" y="1"/>
                  </a:moveTo>
                  <a:lnTo>
                    <a:pt x="183" y="1"/>
                  </a:lnTo>
                  <a:cubicBezTo>
                    <a:pt x="171" y="94"/>
                    <a:pt x="119" y="151"/>
                    <a:pt x="33" y="184"/>
                  </a:cubicBezTo>
                  <a:cubicBezTo>
                    <a:pt x="23" y="192"/>
                    <a:pt x="11" y="199"/>
                    <a:pt x="4" y="206"/>
                  </a:cubicBezTo>
                  <a:lnTo>
                    <a:pt x="0" y="210"/>
                  </a:lnTo>
                  <a:cubicBezTo>
                    <a:pt x="11" y="218"/>
                    <a:pt x="23" y="218"/>
                    <a:pt x="33" y="218"/>
                  </a:cubicBezTo>
                  <a:cubicBezTo>
                    <a:pt x="82" y="218"/>
                    <a:pt x="112" y="173"/>
                    <a:pt x="157" y="158"/>
                  </a:cubicBezTo>
                  <a:cubicBezTo>
                    <a:pt x="273" y="117"/>
                    <a:pt x="276" y="75"/>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11"/>
            <p:cNvSpPr/>
            <p:nvPr/>
          </p:nvSpPr>
          <p:spPr>
            <a:xfrm>
              <a:off x="-2830855" y="-2760476"/>
              <a:ext cx="8977" cy="8452"/>
            </a:xfrm>
            <a:custGeom>
              <a:avLst/>
              <a:gdLst/>
              <a:ahLst/>
              <a:cxnLst/>
              <a:rect l="l" t="t" r="r" b="b"/>
              <a:pathLst>
                <a:path w="188" h="177" extrusionOk="0">
                  <a:moveTo>
                    <a:pt x="116" y="0"/>
                  </a:moveTo>
                  <a:cubicBezTo>
                    <a:pt x="113" y="4"/>
                    <a:pt x="105" y="8"/>
                    <a:pt x="102" y="15"/>
                  </a:cubicBezTo>
                  <a:cubicBezTo>
                    <a:pt x="113" y="101"/>
                    <a:pt x="26" y="45"/>
                    <a:pt x="0" y="87"/>
                  </a:cubicBezTo>
                  <a:cubicBezTo>
                    <a:pt x="31" y="127"/>
                    <a:pt x="83" y="131"/>
                    <a:pt x="116" y="168"/>
                  </a:cubicBezTo>
                  <a:cubicBezTo>
                    <a:pt x="121" y="176"/>
                    <a:pt x="124" y="176"/>
                    <a:pt x="128" y="176"/>
                  </a:cubicBezTo>
                  <a:cubicBezTo>
                    <a:pt x="143" y="176"/>
                    <a:pt x="154" y="154"/>
                    <a:pt x="169" y="146"/>
                  </a:cubicBezTo>
                  <a:cubicBezTo>
                    <a:pt x="188" y="82"/>
                    <a:pt x="143" y="45"/>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11"/>
            <p:cNvSpPr/>
            <p:nvPr/>
          </p:nvSpPr>
          <p:spPr>
            <a:xfrm>
              <a:off x="-2207717" y="-2781915"/>
              <a:ext cx="11794" cy="4202"/>
            </a:xfrm>
            <a:custGeom>
              <a:avLst/>
              <a:gdLst/>
              <a:ahLst/>
              <a:cxnLst/>
              <a:rect l="l" t="t" r="r" b="b"/>
              <a:pathLst>
                <a:path w="247" h="88" extrusionOk="0">
                  <a:moveTo>
                    <a:pt x="116" y="1"/>
                  </a:moveTo>
                  <a:cubicBezTo>
                    <a:pt x="68" y="1"/>
                    <a:pt x="26" y="23"/>
                    <a:pt x="0" y="72"/>
                  </a:cubicBezTo>
                  <a:cubicBezTo>
                    <a:pt x="12" y="65"/>
                    <a:pt x="23" y="65"/>
                    <a:pt x="30" y="65"/>
                  </a:cubicBezTo>
                  <a:cubicBezTo>
                    <a:pt x="49" y="65"/>
                    <a:pt x="64" y="68"/>
                    <a:pt x="79" y="75"/>
                  </a:cubicBezTo>
                  <a:cubicBezTo>
                    <a:pt x="102" y="83"/>
                    <a:pt x="124" y="87"/>
                    <a:pt x="147" y="87"/>
                  </a:cubicBezTo>
                  <a:cubicBezTo>
                    <a:pt x="180" y="87"/>
                    <a:pt x="214" y="75"/>
                    <a:pt x="247" y="53"/>
                  </a:cubicBezTo>
                  <a:cubicBezTo>
                    <a:pt x="202" y="20"/>
                    <a:pt x="157"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11"/>
            <p:cNvSpPr/>
            <p:nvPr/>
          </p:nvSpPr>
          <p:spPr>
            <a:xfrm>
              <a:off x="-2082755" y="-2888637"/>
              <a:ext cx="10171" cy="13465"/>
            </a:xfrm>
            <a:custGeom>
              <a:avLst/>
              <a:gdLst/>
              <a:ahLst/>
              <a:cxnLst/>
              <a:rect l="l" t="t" r="r" b="b"/>
              <a:pathLst>
                <a:path w="213" h="282" extrusionOk="0">
                  <a:moveTo>
                    <a:pt x="4" y="0"/>
                  </a:moveTo>
                  <a:cubicBezTo>
                    <a:pt x="0" y="150"/>
                    <a:pt x="112" y="214"/>
                    <a:pt x="213" y="281"/>
                  </a:cubicBezTo>
                  <a:lnTo>
                    <a:pt x="213" y="277"/>
                  </a:lnTo>
                  <a:cubicBezTo>
                    <a:pt x="157" y="247"/>
                    <a:pt x="187" y="169"/>
                    <a:pt x="131" y="135"/>
                  </a:cubicBezTo>
                  <a:cubicBezTo>
                    <a:pt x="49" y="128"/>
                    <a:pt x="59" y="34"/>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11"/>
            <p:cNvSpPr/>
            <p:nvPr/>
          </p:nvSpPr>
          <p:spPr>
            <a:xfrm>
              <a:off x="-2543686" y="-2545744"/>
              <a:ext cx="7783" cy="6828"/>
            </a:xfrm>
            <a:custGeom>
              <a:avLst/>
              <a:gdLst/>
              <a:ahLst/>
              <a:cxnLst/>
              <a:rect l="l" t="t" r="r" b="b"/>
              <a:pathLst>
                <a:path w="163" h="143" extrusionOk="0">
                  <a:moveTo>
                    <a:pt x="68" y="0"/>
                  </a:moveTo>
                  <a:cubicBezTo>
                    <a:pt x="57" y="0"/>
                    <a:pt x="46" y="4"/>
                    <a:pt x="39" y="15"/>
                  </a:cubicBezTo>
                  <a:cubicBezTo>
                    <a:pt x="1" y="48"/>
                    <a:pt x="23" y="83"/>
                    <a:pt x="54" y="112"/>
                  </a:cubicBezTo>
                  <a:cubicBezTo>
                    <a:pt x="68" y="127"/>
                    <a:pt x="87" y="143"/>
                    <a:pt x="106" y="143"/>
                  </a:cubicBezTo>
                  <a:cubicBezTo>
                    <a:pt x="117" y="143"/>
                    <a:pt x="125" y="138"/>
                    <a:pt x="132" y="131"/>
                  </a:cubicBezTo>
                  <a:cubicBezTo>
                    <a:pt x="162" y="101"/>
                    <a:pt x="154" y="60"/>
                    <a:pt x="132" y="26"/>
                  </a:cubicBezTo>
                  <a:cubicBezTo>
                    <a:pt x="109" y="19"/>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11"/>
            <p:cNvSpPr/>
            <p:nvPr/>
          </p:nvSpPr>
          <p:spPr>
            <a:xfrm>
              <a:off x="-1939410" y="-2789030"/>
              <a:ext cx="8929" cy="6781"/>
            </a:xfrm>
            <a:custGeom>
              <a:avLst/>
              <a:gdLst/>
              <a:ahLst/>
              <a:cxnLst/>
              <a:rect l="l" t="t" r="r" b="b"/>
              <a:pathLst>
                <a:path w="187" h="142" extrusionOk="0">
                  <a:moveTo>
                    <a:pt x="108" y="0"/>
                  </a:moveTo>
                  <a:cubicBezTo>
                    <a:pt x="93" y="0"/>
                    <a:pt x="75" y="4"/>
                    <a:pt x="67" y="19"/>
                  </a:cubicBezTo>
                  <a:cubicBezTo>
                    <a:pt x="49" y="49"/>
                    <a:pt x="0" y="83"/>
                    <a:pt x="49" y="127"/>
                  </a:cubicBezTo>
                  <a:cubicBezTo>
                    <a:pt x="59" y="138"/>
                    <a:pt x="67" y="142"/>
                    <a:pt x="78" y="142"/>
                  </a:cubicBezTo>
                  <a:cubicBezTo>
                    <a:pt x="97" y="142"/>
                    <a:pt x="112" y="124"/>
                    <a:pt x="127" y="112"/>
                  </a:cubicBezTo>
                  <a:cubicBezTo>
                    <a:pt x="153" y="83"/>
                    <a:pt x="187" y="52"/>
                    <a:pt x="149" y="15"/>
                  </a:cubicBezTo>
                  <a:cubicBezTo>
                    <a:pt x="142" y="4"/>
                    <a:pt x="123"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11"/>
            <p:cNvSpPr/>
            <p:nvPr/>
          </p:nvSpPr>
          <p:spPr>
            <a:xfrm>
              <a:off x="-2613640" y="-2563077"/>
              <a:ext cx="17190" cy="4871"/>
            </a:xfrm>
            <a:custGeom>
              <a:avLst/>
              <a:gdLst/>
              <a:ahLst/>
              <a:cxnLst/>
              <a:rect l="l" t="t" r="r" b="b"/>
              <a:pathLst>
                <a:path w="360" h="102" extrusionOk="0">
                  <a:moveTo>
                    <a:pt x="263" y="1"/>
                  </a:moveTo>
                  <a:lnTo>
                    <a:pt x="229" y="35"/>
                  </a:lnTo>
                  <a:cubicBezTo>
                    <a:pt x="158" y="71"/>
                    <a:pt x="68" y="53"/>
                    <a:pt x="1" y="94"/>
                  </a:cubicBezTo>
                  <a:lnTo>
                    <a:pt x="1" y="97"/>
                  </a:lnTo>
                  <a:cubicBezTo>
                    <a:pt x="16" y="102"/>
                    <a:pt x="30" y="102"/>
                    <a:pt x="46" y="102"/>
                  </a:cubicBezTo>
                  <a:cubicBezTo>
                    <a:pt x="91" y="102"/>
                    <a:pt x="132" y="94"/>
                    <a:pt x="177" y="87"/>
                  </a:cubicBezTo>
                  <a:cubicBezTo>
                    <a:pt x="218" y="75"/>
                    <a:pt x="259" y="68"/>
                    <a:pt x="304" y="68"/>
                  </a:cubicBezTo>
                  <a:cubicBezTo>
                    <a:pt x="315" y="68"/>
                    <a:pt x="326" y="68"/>
                    <a:pt x="337" y="71"/>
                  </a:cubicBezTo>
                  <a:cubicBezTo>
                    <a:pt x="344" y="71"/>
                    <a:pt x="352" y="45"/>
                    <a:pt x="360" y="35"/>
                  </a:cubicBezTo>
                  <a:cubicBezTo>
                    <a:pt x="356" y="27"/>
                    <a:pt x="352" y="19"/>
                    <a:pt x="344" y="16"/>
                  </a:cubicBezTo>
                  <a:cubicBezTo>
                    <a:pt x="318" y="8"/>
                    <a:pt x="289" y="4"/>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11"/>
            <p:cNvSpPr/>
            <p:nvPr/>
          </p:nvSpPr>
          <p:spPr>
            <a:xfrm>
              <a:off x="-2255945" y="-2850102"/>
              <a:ext cx="7926" cy="8643"/>
            </a:xfrm>
            <a:custGeom>
              <a:avLst/>
              <a:gdLst/>
              <a:ahLst/>
              <a:cxnLst/>
              <a:rect l="l" t="t" r="r" b="b"/>
              <a:pathLst>
                <a:path w="166" h="181" extrusionOk="0">
                  <a:moveTo>
                    <a:pt x="117" y="1"/>
                  </a:moveTo>
                  <a:cubicBezTo>
                    <a:pt x="106" y="38"/>
                    <a:pt x="84" y="42"/>
                    <a:pt x="58" y="42"/>
                  </a:cubicBezTo>
                  <a:lnTo>
                    <a:pt x="39" y="42"/>
                  </a:lnTo>
                  <a:cubicBezTo>
                    <a:pt x="23" y="42"/>
                    <a:pt x="8" y="42"/>
                    <a:pt x="1" y="49"/>
                  </a:cubicBezTo>
                  <a:cubicBezTo>
                    <a:pt x="27" y="98"/>
                    <a:pt x="20" y="173"/>
                    <a:pt x="98" y="180"/>
                  </a:cubicBezTo>
                  <a:cubicBezTo>
                    <a:pt x="87" y="139"/>
                    <a:pt x="128" y="124"/>
                    <a:pt x="147" y="98"/>
                  </a:cubicBezTo>
                  <a:cubicBezTo>
                    <a:pt x="132" y="83"/>
                    <a:pt x="125" y="64"/>
                    <a:pt x="139" y="42"/>
                  </a:cubicBezTo>
                  <a:cubicBezTo>
                    <a:pt x="165" y="12"/>
                    <a:pt x="132" y="12"/>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11"/>
            <p:cNvSpPr/>
            <p:nvPr/>
          </p:nvSpPr>
          <p:spPr>
            <a:xfrm>
              <a:off x="-2251790" y="-2845471"/>
              <a:ext cx="13800" cy="4154"/>
            </a:xfrm>
            <a:custGeom>
              <a:avLst/>
              <a:gdLst/>
              <a:ahLst/>
              <a:cxnLst/>
              <a:rect l="l" t="t" r="r" b="b"/>
              <a:pathLst>
                <a:path w="289" h="87" extrusionOk="0">
                  <a:moveTo>
                    <a:pt x="60" y="1"/>
                  </a:moveTo>
                  <a:cubicBezTo>
                    <a:pt x="41" y="27"/>
                    <a:pt x="0" y="42"/>
                    <a:pt x="11" y="83"/>
                  </a:cubicBezTo>
                  <a:cubicBezTo>
                    <a:pt x="23" y="87"/>
                    <a:pt x="38" y="87"/>
                    <a:pt x="49" y="87"/>
                  </a:cubicBezTo>
                  <a:cubicBezTo>
                    <a:pt x="83" y="87"/>
                    <a:pt x="116" y="83"/>
                    <a:pt x="150" y="76"/>
                  </a:cubicBezTo>
                  <a:cubicBezTo>
                    <a:pt x="180" y="72"/>
                    <a:pt x="213" y="64"/>
                    <a:pt x="247" y="64"/>
                  </a:cubicBezTo>
                  <a:cubicBezTo>
                    <a:pt x="258" y="64"/>
                    <a:pt x="273" y="68"/>
                    <a:pt x="288" y="68"/>
                  </a:cubicBezTo>
                  <a:lnTo>
                    <a:pt x="288" y="64"/>
                  </a:lnTo>
                  <a:cubicBezTo>
                    <a:pt x="269" y="57"/>
                    <a:pt x="247" y="45"/>
                    <a:pt x="224" y="38"/>
                  </a:cubicBezTo>
                  <a:lnTo>
                    <a:pt x="209" y="38"/>
                  </a:lnTo>
                  <a:cubicBezTo>
                    <a:pt x="187" y="38"/>
                    <a:pt x="164" y="31"/>
                    <a:pt x="142" y="19"/>
                  </a:cubicBezTo>
                  <a:cubicBezTo>
                    <a:pt x="119" y="12"/>
                    <a:pt x="97"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11"/>
            <p:cNvSpPr/>
            <p:nvPr/>
          </p:nvSpPr>
          <p:spPr>
            <a:xfrm>
              <a:off x="-2255372" y="-2602519"/>
              <a:ext cx="10219" cy="9502"/>
            </a:xfrm>
            <a:custGeom>
              <a:avLst/>
              <a:gdLst/>
              <a:ahLst/>
              <a:cxnLst/>
              <a:rect l="l" t="t" r="r" b="b"/>
              <a:pathLst>
                <a:path w="214" h="199" extrusionOk="0">
                  <a:moveTo>
                    <a:pt x="146" y="0"/>
                  </a:moveTo>
                  <a:cubicBezTo>
                    <a:pt x="127" y="79"/>
                    <a:pt x="56" y="90"/>
                    <a:pt x="1" y="116"/>
                  </a:cubicBezTo>
                  <a:cubicBezTo>
                    <a:pt x="72" y="147"/>
                    <a:pt x="142" y="173"/>
                    <a:pt x="213" y="199"/>
                  </a:cubicBezTo>
                  <a:cubicBezTo>
                    <a:pt x="187" y="165"/>
                    <a:pt x="113" y="131"/>
                    <a:pt x="213" y="102"/>
                  </a:cubicBezTo>
                  <a:cubicBezTo>
                    <a:pt x="168" y="83"/>
                    <a:pt x="150" y="49"/>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11"/>
            <p:cNvSpPr/>
            <p:nvPr/>
          </p:nvSpPr>
          <p:spPr>
            <a:xfrm>
              <a:off x="-2033907" y="-2534141"/>
              <a:ext cx="7783" cy="12558"/>
            </a:xfrm>
            <a:custGeom>
              <a:avLst/>
              <a:gdLst/>
              <a:ahLst/>
              <a:cxnLst/>
              <a:rect l="l" t="t" r="r" b="b"/>
              <a:pathLst>
                <a:path w="163" h="263" extrusionOk="0">
                  <a:moveTo>
                    <a:pt x="65" y="0"/>
                  </a:moveTo>
                  <a:cubicBezTo>
                    <a:pt x="50" y="26"/>
                    <a:pt x="35" y="52"/>
                    <a:pt x="20" y="83"/>
                  </a:cubicBezTo>
                  <a:cubicBezTo>
                    <a:pt x="28" y="102"/>
                    <a:pt x="16" y="116"/>
                    <a:pt x="5" y="131"/>
                  </a:cubicBezTo>
                  <a:cubicBezTo>
                    <a:pt x="5" y="146"/>
                    <a:pt x="1" y="161"/>
                    <a:pt x="1" y="172"/>
                  </a:cubicBezTo>
                  <a:cubicBezTo>
                    <a:pt x="20" y="169"/>
                    <a:pt x="35" y="164"/>
                    <a:pt x="42" y="164"/>
                  </a:cubicBezTo>
                  <a:cubicBezTo>
                    <a:pt x="95" y="164"/>
                    <a:pt x="57" y="228"/>
                    <a:pt x="65" y="262"/>
                  </a:cubicBezTo>
                  <a:cubicBezTo>
                    <a:pt x="162" y="195"/>
                    <a:pt x="39" y="90"/>
                    <a:pt x="106" y="15"/>
                  </a:cubicBezTo>
                  <a:cubicBezTo>
                    <a:pt x="95" y="12"/>
                    <a:pt x="80"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11"/>
            <p:cNvSpPr/>
            <p:nvPr/>
          </p:nvSpPr>
          <p:spPr>
            <a:xfrm>
              <a:off x="-2063655" y="-2787407"/>
              <a:ext cx="10362" cy="13036"/>
            </a:xfrm>
            <a:custGeom>
              <a:avLst/>
              <a:gdLst/>
              <a:ahLst/>
              <a:cxnLst/>
              <a:rect l="l" t="t" r="r" b="b"/>
              <a:pathLst>
                <a:path w="217" h="273" extrusionOk="0">
                  <a:moveTo>
                    <a:pt x="71" y="0"/>
                  </a:moveTo>
                  <a:lnTo>
                    <a:pt x="71" y="0"/>
                  </a:lnTo>
                  <a:cubicBezTo>
                    <a:pt x="18" y="56"/>
                    <a:pt x="0" y="149"/>
                    <a:pt x="41" y="190"/>
                  </a:cubicBezTo>
                  <a:cubicBezTo>
                    <a:pt x="71" y="224"/>
                    <a:pt x="113" y="247"/>
                    <a:pt x="153" y="265"/>
                  </a:cubicBezTo>
                  <a:cubicBezTo>
                    <a:pt x="161" y="269"/>
                    <a:pt x="165" y="273"/>
                    <a:pt x="172" y="273"/>
                  </a:cubicBezTo>
                  <a:cubicBezTo>
                    <a:pt x="187" y="273"/>
                    <a:pt x="202" y="261"/>
                    <a:pt x="217" y="247"/>
                  </a:cubicBezTo>
                  <a:cubicBezTo>
                    <a:pt x="213" y="242"/>
                    <a:pt x="206" y="235"/>
                    <a:pt x="198" y="232"/>
                  </a:cubicBezTo>
                  <a:cubicBezTo>
                    <a:pt x="194" y="235"/>
                    <a:pt x="191" y="235"/>
                    <a:pt x="187" y="235"/>
                  </a:cubicBezTo>
                  <a:cubicBezTo>
                    <a:pt x="172" y="235"/>
                    <a:pt x="161" y="224"/>
                    <a:pt x="149" y="213"/>
                  </a:cubicBezTo>
                  <a:lnTo>
                    <a:pt x="149" y="209"/>
                  </a:lnTo>
                  <a:cubicBezTo>
                    <a:pt x="142" y="172"/>
                    <a:pt x="63" y="209"/>
                    <a:pt x="71" y="135"/>
                  </a:cubicBezTo>
                  <a:cubicBezTo>
                    <a:pt x="75" y="93"/>
                    <a:pt x="56" y="4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11"/>
            <p:cNvSpPr/>
            <p:nvPr/>
          </p:nvSpPr>
          <p:spPr>
            <a:xfrm>
              <a:off x="-2729816" y="-2764582"/>
              <a:ext cx="9884" cy="5205"/>
            </a:xfrm>
            <a:custGeom>
              <a:avLst/>
              <a:gdLst/>
              <a:ahLst/>
              <a:cxnLst/>
              <a:rect l="l" t="t" r="r" b="b"/>
              <a:pathLst>
                <a:path w="207" h="109" extrusionOk="0">
                  <a:moveTo>
                    <a:pt x="75" y="0"/>
                  </a:moveTo>
                  <a:cubicBezTo>
                    <a:pt x="53" y="0"/>
                    <a:pt x="27" y="11"/>
                    <a:pt x="1" y="49"/>
                  </a:cubicBezTo>
                  <a:cubicBezTo>
                    <a:pt x="53" y="68"/>
                    <a:pt x="101" y="86"/>
                    <a:pt x="150" y="105"/>
                  </a:cubicBezTo>
                  <a:cubicBezTo>
                    <a:pt x="153" y="109"/>
                    <a:pt x="161" y="109"/>
                    <a:pt x="165" y="109"/>
                  </a:cubicBezTo>
                  <a:cubicBezTo>
                    <a:pt x="180" y="109"/>
                    <a:pt x="191" y="101"/>
                    <a:pt x="195" y="90"/>
                  </a:cubicBezTo>
                  <a:cubicBezTo>
                    <a:pt x="206" y="68"/>
                    <a:pt x="195" y="52"/>
                    <a:pt x="176" y="42"/>
                  </a:cubicBezTo>
                  <a:cubicBezTo>
                    <a:pt x="142" y="23"/>
                    <a:pt x="10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11"/>
            <p:cNvSpPr/>
            <p:nvPr/>
          </p:nvSpPr>
          <p:spPr>
            <a:xfrm>
              <a:off x="-2597214" y="-2568616"/>
              <a:ext cx="7019" cy="7401"/>
            </a:xfrm>
            <a:custGeom>
              <a:avLst/>
              <a:gdLst/>
              <a:ahLst/>
              <a:cxnLst/>
              <a:rect l="l" t="t" r="r" b="b"/>
              <a:pathLst>
                <a:path w="147" h="155" extrusionOk="0">
                  <a:moveTo>
                    <a:pt x="61" y="1"/>
                  </a:moveTo>
                  <a:cubicBezTo>
                    <a:pt x="57" y="1"/>
                    <a:pt x="53" y="1"/>
                    <a:pt x="50" y="4"/>
                  </a:cubicBezTo>
                  <a:cubicBezTo>
                    <a:pt x="16" y="8"/>
                    <a:pt x="19" y="42"/>
                    <a:pt x="16" y="68"/>
                  </a:cubicBezTo>
                  <a:cubicBezTo>
                    <a:pt x="16" y="91"/>
                    <a:pt x="23" y="113"/>
                    <a:pt x="0" y="132"/>
                  </a:cubicBezTo>
                  <a:cubicBezTo>
                    <a:pt x="8" y="135"/>
                    <a:pt x="12" y="143"/>
                    <a:pt x="16" y="151"/>
                  </a:cubicBezTo>
                  <a:cubicBezTo>
                    <a:pt x="27" y="154"/>
                    <a:pt x="38" y="154"/>
                    <a:pt x="45" y="154"/>
                  </a:cubicBezTo>
                  <a:cubicBezTo>
                    <a:pt x="90" y="154"/>
                    <a:pt x="117" y="113"/>
                    <a:pt x="147" y="83"/>
                  </a:cubicBezTo>
                  <a:cubicBezTo>
                    <a:pt x="143" y="79"/>
                    <a:pt x="139" y="72"/>
                    <a:pt x="131" y="68"/>
                  </a:cubicBezTo>
                  <a:cubicBezTo>
                    <a:pt x="124" y="65"/>
                    <a:pt x="105" y="61"/>
                    <a:pt x="105" y="53"/>
                  </a:cubicBezTo>
                  <a:cubicBezTo>
                    <a:pt x="102" y="23"/>
                    <a:pt x="87"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11"/>
            <p:cNvSpPr/>
            <p:nvPr/>
          </p:nvSpPr>
          <p:spPr>
            <a:xfrm>
              <a:off x="-1863201" y="-2777761"/>
              <a:ext cx="7688" cy="7115"/>
            </a:xfrm>
            <a:custGeom>
              <a:avLst/>
              <a:gdLst/>
              <a:ahLst/>
              <a:cxnLst/>
              <a:rect l="l" t="t" r="r" b="b"/>
              <a:pathLst>
                <a:path w="161" h="149" extrusionOk="0">
                  <a:moveTo>
                    <a:pt x="56" y="0"/>
                  </a:moveTo>
                  <a:cubicBezTo>
                    <a:pt x="49" y="4"/>
                    <a:pt x="45" y="7"/>
                    <a:pt x="41" y="11"/>
                  </a:cubicBezTo>
                  <a:cubicBezTo>
                    <a:pt x="41" y="22"/>
                    <a:pt x="41" y="37"/>
                    <a:pt x="37" y="45"/>
                  </a:cubicBezTo>
                  <a:cubicBezTo>
                    <a:pt x="11" y="82"/>
                    <a:pt x="0" y="123"/>
                    <a:pt x="49" y="138"/>
                  </a:cubicBezTo>
                  <a:cubicBezTo>
                    <a:pt x="59" y="142"/>
                    <a:pt x="78" y="149"/>
                    <a:pt x="97" y="149"/>
                  </a:cubicBezTo>
                  <a:cubicBezTo>
                    <a:pt x="116" y="149"/>
                    <a:pt x="131" y="145"/>
                    <a:pt x="142" y="127"/>
                  </a:cubicBezTo>
                  <a:cubicBezTo>
                    <a:pt x="161" y="85"/>
                    <a:pt x="138" y="56"/>
                    <a:pt x="97" y="37"/>
                  </a:cubicBezTo>
                  <a:cubicBezTo>
                    <a:pt x="82" y="30"/>
                    <a:pt x="67"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11"/>
            <p:cNvSpPr/>
            <p:nvPr/>
          </p:nvSpPr>
          <p:spPr>
            <a:xfrm>
              <a:off x="-2166461" y="-2915615"/>
              <a:ext cx="6972" cy="8786"/>
            </a:xfrm>
            <a:custGeom>
              <a:avLst/>
              <a:gdLst/>
              <a:ahLst/>
              <a:cxnLst/>
              <a:rect l="l" t="t" r="r" b="b"/>
              <a:pathLst>
                <a:path w="146" h="184" extrusionOk="0">
                  <a:moveTo>
                    <a:pt x="18" y="1"/>
                  </a:moveTo>
                  <a:cubicBezTo>
                    <a:pt x="0" y="65"/>
                    <a:pt x="15" y="124"/>
                    <a:pt x="33" y="184"/>
                  </a:cubicBezTo>
                  <a:cubicBezTo>
                    <a:pt x="49" y="177"/>
                    <a:pt x="68" y="173"/>
                    <a:pt x="82" y="165"/>
                  </a:cubicBezTo>
                  <a:cubicBezTo>
                    <a:pt x="37" y="101"/>
                    <a:pt x="112" y="87"/>
                    <a:pt x="130" y="53"/>
                  </a:cubicBezTo>
                  <a:cubicBezTo>
                    <a:pt x="146" y="4"/>
                    <a:pt x="104" y="16"/>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11"/>
            <p:cNvSpPr/>
            <p:nvPr/>
          </p:nvSpPr>
          <p:spPr>
            <a:xfrm>
              <a:off x="-2268407" y="-2685508"/>
              <a:ext cx="9168" cy="14134"/>
            </a:xfrm>
            <a:custGeom>
              <a:avLst/>
              <a:gdLst/>
              <a:ahLst/>
              <a:cxnLst/>
              <a:rect l="l" t="t" r="r" b="b"/>
              <a:pathLst>
                <a:path w="192" h="296" extrusionOk="0">
                  <a:moveTo>
                    <a:pt x="165" y="1"/>
                  </a:moveTo>
                  <a:cubicBezTo>
                    <a:pt x="98" y="42"/>
                    <a:pt x="139" y="131"/>
                    <a:pt x="83" y="180"/>
                  </a:cubicBezTo>
                  <a:cubicBezTo>
                    <a:pt x="86" y="239"/>
                    <a:pt x="27" y="254"/>
                    <a:pt x="0" y="296"/>
                  </a:cubicBezTo>
                  <a:cubicBezTo>
                    <a:pt x="49" y="296"/>
                    <a:pt x="79" y="239"/>
                    <a:pt x="127" y="239"/>
                  </a:cubicBezTo>
                  <a:lnTo>
                    <a:pt x="146" y="239"/>
                  </a:lnTo>
                  <a:cubicBezTo>
                    <a:pt x="157" y="239"/>
                    <a:pt x="169" y="217"/>
                    <a:pt x="162" y="206"/>
                  </a:cubicBezTo>
                  <a:cubicBezTo>
                    <a:pt x="109" y="135"/>
                    <a:pt x="191" y="68"/>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11"/>
            <p:cNvSpPr/>
            <p:nvPr/>
          </p:nvSpPr>
          <p:spPr>
            <a:xfrm>
              <a:off x="-2570951" y="-2429186"/>
              <a:ext cx="7353" cy="5396"/>
            </a:xfrm>
            <a:custGeom>
              <a:avLst/>
              <a:gdLst/>
              <a:ahLst/>
              <a:cxnLst/>
              <a:rect l="l" t="t" r="r" b="b"/>
              <a:pathLst>
                <a:path w="154" h="113" extrusionOk="0">
                  <a:moveTo>
                    <a:pt x="101" y="0"/>
                  </a:moveTo>
                  <a:cubicBezTo>
                    <a:pt x="90" y="0"/>
                    <a:pt x="75" y="4"/>
                    <a:pt x="64" y="4"/>
                  </a:cubicBezTo>
                  <a:cubicBezTo>
                    <a:pt x="42" y="26"/>
                    <a:pt x="19" y="49"/>
                    <a:pt x="0" y="71"/>
                  </a:cubicBezTo>
                  <a:cubicBezTo>
                    <a:pt x="16" y="86"/>
                    <a:pt x="30" y="109"/>
                    <a:pt x="52" y="109"/>
                  </a:cubicBezTo>
                  <a:cubicBezTo>
                    <a:pt x="64" y="112"/>
                    <a:pt x="75" y="112"/>
                    <a:pt x="86" y="112"/>
                  </a:cubicBezTo>
                  <a:cubicBezTo>
                    <a:pt x="120" y="112"/>
                    <a:pt x="146" y="105"/>
                    <a:pt x="150" y="60"/>
                  </a:cubicBezTo>
                  <a:cubicBezTo>
                    <a:pt x="154" y="15"/>
                    <a:pt x="13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11"/>
            <p:cNvSpPr/>
            <p:nvPr/>
          </p:nvSpPr>
          <p:spPr>
            <a:xfrm>
              <a:off x="-2700545" y="-2773893"/>
              <a:ext cx="10601" cy="7926"/>
            </a:xfrm>
            <a:custGeom>
              <a:avLst/>
              <a:gdLst/>
              <a:ahLst/>
              <a:cxnLst/>
              <a:rect l="l" t="t" r="r" b="b"/>
              <a:pathLst>
                <a:path w="222" h="166" extrusionOk="0">
                  <a:moveTo>
                    <a:pt x="61" y="1"/>
                  </a:moveTo>
                  <a:cubicBezTo>
                    <a:pt x="38" y="1"/>
                    <a:pt x="19" y="16"/>
                    <a:pt x="11" y="49"/>
                  </a:cubicBezTo>
                  <a:cubicBezTo>
                    <a:pt x="0" y="87"/>
                    <a:pt x="8" y="128"/>
                    <a:pt x="45" y="150"/>
                  </a:cubicBezTo>
                  <a:cubicBezTo>
                    <a:pt x="61" y="161"/>
                    <a:pt x="79" y="166"/>
                    <a:pt x="97" y="166"/>
                  </a:cubicBezTo>
                  <a:cubicBezTo>
                    <a:pt x="128" y="166"/>
                    <a:pt x="154" y="150"/>
                    <a:pt x="180" y="135"/>
                  </a:cubicBezTo>
                  <a:cubicBezTo>
                    <a:pt x="221" y="109"/>
                    <a:pt x="199" y="83"/>
                    <a:pt x="180" y="61"/>
                  </a:cubicBezTo>
                  <a:cubicBezTo>
                    <a:pt x="176" y="64"/>
                    <a:pt x="176" y="76"/>
                    <a:pt x="168" y="80"/>
                  </a:cubicBezTo>
                  <a:cubicBezTo>
                    <a:pt x="146" y="102"/>
                    <a:pt x="116" y="132"/>
                    <a:pt x="87" y="132"/>
                  </a:cubicBezTo>
                  <a:cubicBezTo>
                    <a:pt x="79" y="132"/>
                    <a:pt x="68" y="128"/>
                    <a:pt x="56" y="121"/>
                  </a:cubicBezTo>
                  <a:cubicBezTo>
                    <a:pt x="8" y="76"/>
                    <a:pt x="68" y="42"/>
                    <a:pt x="97" y="12"/>
                  </a:cubicBezTo>
                  <a:cubicBezTo>
                    <a:pt x="87" y="4"/>
                    <a:pt x="71"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11"/>
            <p:cNvSpPr/>
            <p:nvPr/>
          </p:nvSpPr>
          <p:spPr>
            <a:xfrm>
              <a:off x="-1933202" y="-2631789"/>
              <a:ext cx="11460" cy="13418"/>
            </a:xfrm>
            <a:custGeom>
              <a:avLst/>
              <a:gdLst/>
              <a:ahLst/>
              <a:cxnLst/>
              <a:rect l="l" t="t" r="r" b="b"/>
              <a:pathLst>
                <a:path w="240" h="281" extrusionOk="0">
                  <a:moveTo>
                    <a:pt x="76" y="1"/>
                  </a:moveTo>
                  <a:cubicBezTo>
                    <a:pt x="60" y="1"/>
                    <a:pt x="38" y="16"/>
                    <a:pt x="0" y="49"/>
                  </a:cubicBezTo>
                  <a:lnTo>
                    <a:pt x="64" y="49"/>
                  </a:lnTo>
                  <a:cubicBezTo>
                    <a:pt x="143" y="49"/>
                    <a:pt x="146" y="123"/>
                    <a:pt x="180" y="165"/>
                  </a:cubicBezTo>
                  <a:cubicBezTo>
                    <a:pt x="224" y="210"/>
                    <a:pt x="165" y="240"/>
                    <a:pt x="162" y="280"/>
                  </a:cubicBezTo>
                  <a:cubicBezTo>
                    <a:pt x="221" y="258"/>
                    <a:pt x="240" y="221"/>
                    <a:pt x="214" y="161"/>
                  </a:cubicBezTo>
                  <a:cubicBezTo>
                    <a:pt x="198" y="120"/>
                    <a:pt x="169" y="90"/>
                    <a:pt x="143" y="61"/>
                  </a:cubicBezTo>
                  <a:cubicBezTo>
                    <a:pt x="109" y="19"/>
                    <a:pt x="94"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11"/>
            <p:cNvSpPr/>
            <p:nvPr/>
          </p:nvSpPr>
          <p:spPr>
            <a:xfrm>
              <a:off x="-1869456" y="-2802400"/>
              <a:ext cx="9646" cy="9454"/>
            </a:xfrm>
            <a:custGeom>
              <a:avLst/>
              <a:gdLst/>
              <a:ahLst/>
              <a:cxnLst/>
              <a:rect l="l" t="t" r="r" b="b"/>
              <a:pathLst>
                <a:path w="202" h="198" extrusionOk="0">
                  <a:moveTo>
                    <a:pt x="138" y="0"/>
                  </a:moveTo>
                  <a:cubicBezTo>
                    <a:pt x="71" y="4"/>
                    <a:pt x="0" y="116"/>
                    <a:pt x="7" y="198"/>
                  </a:cubicBezTo>
                  <a:cubicBezTo>
                    <a:pt x="45" y="104"/>
                    <a:pt x="67" y="75"/>
                    <a:pt x="116" y="75"/>
                  </a:cubicBezTo>
                  <a:cubicBezTo>
                    <a:pt x="135" y="75"/>
                    <a:pt x="157" y="78"/>
                    <a:pt x="187" y="85"/>
                  </a:cubicBezTo>
                  <a:cubicBezTo>
                    <a:pt x="202" y="41"/>
                    <a:pt x="198" y="0"/>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11"/>
            <p:cNvSpPr/>
            <p:nvPr/>
          </p:nvSpPr>
          <p:spPr>
            <a:xfrm>
              <a:off x="-1904791" y="-2898807"/>
              <a:ext cx="8595" cy="7879"/>
            </a:xfrm>
            <a:custGeom>
              <a:avLst/>
              <a:gdLst/>
              <a:ahLst/>
              <a:cxnLst/>
              <a:rect l="l" t="t" r="r" b="b"/>
              <a:pathLst>
                <a:path w="180" h="165" extrusionOk="0">
                  <a:moveTo>
                    <a:pt x="116" y="1"/>
                  </a:moveTo>
                  <a:cubicBezTo>
                    <a:pt x="90" y="41"/>
                    <a:pt x="0" y="1"/>
                    <a:pt x="4" y="82"/>
                  </a:cubicBezTo>
                  <a:cubicBezTo>
                    <a:pt x="7" y="86"/>
                    <a:pt x="11" y="90"/>
                    <a:pt x="19" y="97"/>
                  </a:cubicBezTo>
                  <a:cubicBezTo>
                    <a:pt x="30" y="82"/>
                    <a:pt x="41" y="79"/>
                    <a:pt x="52" y="79"/>
                  </a:cubicBezTo>
                  <a:cubicBezTo>
                    <a:pt x="74" y="79"/>
                    <a:pt x="93" y="97"/>
                    <a:pt x="109" y="113"/>
                  </a:cubicBezTo>
                  <a:cubicBezTo>
                    <a:pt x="131" y="135"/>
                    <a:pt x="93" y="146"/>
                    <a:pt x="83" y="165"/>
                  </a:cubicBezTo>
                  <a:cubicBezTo>
                    <a:pt x="176" y="120"/>
                    <a:pt x="179" y="90"/>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11"/>
            <p:cNvSpPr/>
            <p:nvPr/>
          </p:nvSpPr>
          <p:spPr>
            <a:xfrm>
              <a:off x="-2001915" y="-2876508"/>
              <a:ext cx="13274" cy="11794"/>
            </a:xfrm>
            <a:custGeom>
              <a:avLst/>
              <a:gdLst/>
              <a:ahLst/>
              <a:cxnLst/>
              <a:rect l="l" t="t" r="r" b="b"/>
              <a:pathLst>
                <a:path w="278" h="247" extrusionOk="0">
                  <a:moveTo>
                    <a:pt x="0" y="0"/>
                  </a:moveTo>
                  <a:cubicBezTo>
                    <a:pt x="45" y="157"/>
                    <a:pt x="143" y="243"/>
                    <a:pt x="277" y="247"/>
                  </a:cubicBezTo>
                  <a:cubicBezTo>
                    <a:pt x="176" y="176"/>
                    <a:pt x="60" y="12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11"/>
            <p:cNvSpPr/>
            <p:nvPr/>
          </p:nvSpPr>
          <p:spPr>
            <a:xfrm>
              <a:off x="-2047277" y="-2528793"/>
              <a:ext cx="10935" cy="8786"/>
            </a:xfrm>
            <a:custGeom>
              <a:avLst/>
              <a:gdLst/>
              <a:ahLst/>
              <a:cxnLst/>
              <a:rect l="l" t="t" r="r" b="b"/>
              <a:pathLst>
                <a:path w="229" h="184" extrusionOk="0">
                  <a:moveTo>
                    <a:pt x="1" y="0"/>
                  </a:moveTo>
                  <a:cubicBezTo>
                    <a:pt x="1" y="71"/>
                    <a:pt x="23" y="124"/>
                    <a:pt x="101" y="124"/>
                  </a:cubicBezTo>
                  <a:lnTo>
                    <a:pt x="113" y="124"/>
                  </a:lnTo>
                  <a:cubicBezTo>
                    <a:pt x="162" y="124"/>
                    <a:pt x="184" y="154"/>
                    <a:pt x="214" y="183"/>
                  </a:cubicBezTo>
                  <a:cubicBezTo>
                    <a:pt x="218" y="147"/>
                    <a:pt x="225" y="105"/>
                    <a:pt x="229" y="68"/>
                  </a:cubicBezTo>
                  <a:lnTo>
                    <a:pt x="229" y="68"/>
                  </a:lnTo>
                  <a:cubicBezTo>
                    <a:pt x="203" y="75"/>
                    <a:pt x="177" y="90"/>
                    <a:pt x="146" y="90"/>
                  </a:cubicBezTo>
                  <a:cubicBezTo>
                    <a:pt x="136" y="90"/>
                    <a:pt x="128" y="90"/>
                    <a:pt x="117" y="83"/>
                  </a:cubicBezTo>
                  <a:lnTo>
                    <a:pt x="113" y="83"/>
                  </a:lnTo>
                  <a:cubicBezTo>
                    <a:pt x="57" y="83"/>
                    <a:pt x="39" y="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11"/>
            <p:cNvSpPr/>
            <p:nvPr/>
          </p:nvSpPr>
          <p:spPr>
            <a:xfrm>
              <a:off x="-1986396" y="-2877224"/>
              <a:ext cx="13800" cy="11842"/>
            </a:xfrm>
            <a:custGeom>
              <a:avLst/>
              <a:gdLst/>
              <a:ahLst/>
              <a:cxnLst/>
              <a:rect l="l" t="t" r="r" b="b"/>
              <a:pathLst>
                <a:path w="289" h="248" extrusionOk="0">
                  <a:moveTo>
                    <a:pt x="213" y="1"/>
                  </a:moveTo>
                  <a:cubicBezTo>
                    <a:pt x="217" y="42"/>
                    <a:pt x="225" y="82"/>
                    <a:pt x="177" y="98"/>
                  </a:cubicBezTo>
                  <a:cubicBezTo>
                    <a:pt x="143" y="109"/>
                    <a:pt x="143" y="146"/>
                    <a:pt x="117" y="161"/>
                  </a:cubicBezTo>
                  <a:cubicBezTo>
                    <a:pt x="75" y="187"/>
                    <a:pt x="12" y="180"/>
                    <a:pt x="1" y="247"/>
                  </a:cubicBezTo>
                  <a:cubicBezTo>
                    <a:pt x="127" y="239"/>
                    <a:pt x="180" y="124"/>
                    <a:pt x="255" y="49"/>
                  </a:cubicBezTo>
                  <a:cubicBezTo>
                    <a:pt x="289" y="20"/>
                    <a:pt x="236" y="15"/>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11"/>
            <p:cNvSpPr/>
            <p:nvPr/>
          </p:nvSpPr>
          <p:spPr>
            <a:xfrm>
              <a:off x="-2137763" y="-2608583"/>
              <a:ext cx="6685" cy="8643"/>
            </a:xfrm>
            <a:custGeom>
              <a:avLst/>
              <a:gdLst/>
              <a:ahLst/>
              <a:cxnLst/>
              <a:rect l="l" t="t" r="r" b="b"/>
              <a:pathLst>
                <a:path w="140" h="181" extrusionOk="0">
                  <a:moveTo>
                    <a:pt x="109" y="1"/>
                  </a:moveTo>
                  <a:cubicBezTo>
                    <a:pt x="102" y="1"/>
                    <a:pt x="90" y="4"/>
                    <a:pt x="79" y="8"/>
                  </a:cubicBezTo>
                  <a:cubicBezTo>
                    <a:pt x="5" y="38"/>
                    <a:pt x="0" y="75"/>
                    <a:pt x="72" y="180"/>
                  </a:cubicBezTo>
                  <a:cubicBezTo>
                    <a:pt x="79" y="127"/>
                    <a:pt x="90" y="86"/>
                    <a:pt x="128" y="56"/>
                  </a:cubicBezTo>
                  <a:cubicBezTo>
                    <a:pt x="135" y="49"/>
                    <a:pt x="139" y="23"/>
                    <a:pt x="131" y="12"/>
                  </a:cubicBezTo>
                  <a:cubicBezTo>
                    <a:pt x="128" y="4"/>
                    <a:pt x="117"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11"/>
            <p:cNvSpPr/>
            <p:nvPr/>
          </p:nvSpPr>
          <p:spPr>
            <a:xfrm>
              <a:off x="-2258428" y="-2609490"/>
              <a:ext cx="10219" cy="7401"/>
            </a:xfrm>
            <a:custGeom>
              <a:avLst/>
              <a:gdLst/>
              <a:ahLst/>
              <a:cxnLst/>
              <a:rect l="l" t="t" r="r" b="b"/>
              <a:pathLst>
                <a:path w="214" h="155" extrusionOk="0">
                  <a:moveTo>
                    <a:pt x="1" y="1"/>
                  </a:moveTo>
                  <a:cubicBezTo>
                    <a:pt x="5" y="27"/>
                    <a:pt x="8" y="53"/>
                    <a:pt x="12" y="83"/>
                  </a:cubicBezTo>
                  <a:cubicBezTo>
                    <a:pt x="15" y="83"/>
                    <a:pt x="20" y="87"/>
                    <a:pt x="23" y="91"/>
                  </a:cubicBezTo>
                  <a:cubicBezTo>
                    <a:pt x="38" y="110"/>
                    <a:pt x="27" y="136"/>
                    <a:pt x="34" y="154"/>
                  </a:cubicBezTo>
                  <a:cubicBezTo>
                    <a:pt x="46" y="139"/>
                    <a:pt x="65" y="136"/>
                    <a:pt x="79" y="136"/>
                  </a:cubicBezTo>
                  <a:cubicBezTo>
                    <a:pt x="91" y="136"/>
                    <a:pt x="105" y="139"/>
                    <a:pt x="117" y="139"/>
                  </a:cubicBezTo>
                  <a:cubicBezTo>
                    <a:pt x="132" y="143"/>
                    <a:pt x="143" y="146"/>
                    <a:pt x="158" y="146"/>
                  </a:cubicBezTo>
                  <a:cubicBezTo>
                    <a:pt x="177" y="146"/>
                    <a:pt x="195" y="139"/>
                    <a:pt x="210" y="117"/>
                  </a:cubicBezTo>
                  <a:lnTo>
                    <a:pt x="214" y="117"/>
                  </a:lnTo>
                  <a:cubicBezTo>
                    <a:pt x="195" y="94"/>
                    <a:pt x="169" y="91"/>
                    <a:pt x="146" y="83"/>
                  </a:cubicBezTo>
                  <a:cubicBezTo>
                    <a:pt x="127" y="94"/>
                    <a:pt x="113" y="98"/>
                    <a:pt x="101" y="98"/>
                  </a:cubicBezTo>
                  <a:cubicBezTo>
                    <a:pt x="53" y="98"/>
                    <a:pt x="57" y="3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11"/>
            <p:cNvSpPr/>
            <p:nvPr/>
          </p:nvSpPr>
          <p:spPr>
            <a:xfrm>
              <a:off x="-2846182" y="-2796527"/>
              <a:ext cx="15041" cy="7019"/>
            </a:xfrm>
            <a:custGeom>
              <a:avLst/>
              <a:gdLst/>
              <a:ahLst/>
              <a:cxnLst/>
              <a:rect l="l" t="t" r="r" b="b"/>
              <a:pathLst>
                <a:path w="315" h="147" extrusionOk="0">
                  <a:moveTo>
                    <a:pt x="101" y="0"/>
                  </a:moveTo>
                  <a:cubicBezTo>
                    <a:pt x="64" y="0"/>
                    <a:pt x="38" y="23"/>
                    <a:pt x="0" y="79"/>
                  </a:cubicBezTo>
                  <a:cubicBezTo>
                    <a:pt x="7" y="75"/>
                    <a:pt x="11" y="71"/>
                    <a:pt x="19" y="67"/>
                  </a:cubicBezTo>
                  <a:cubicBezTo>
                    <a:pt x="45" y="52"/>
                    <a:pt x="71" y="45"/>
                    <a:pt x="97" y="45"/>
                  </a:cubicBezTo>
                  <a:cubicBezTo>
                    <a:pt x="142" y="45"/>
                    <a:pt x="187" y="64"/>
                    <a:pt x="232" y="83"/>
                  </a:cubicBezTo>
                  <a:cubicBezTo>
                    <a:pt x="277" y="101"/>
                    <a:pt x="247" y="127"/>
                    <a:pt x="258" y="142"/>
                  </a:cubicBezTo>
                  <a:cubicBezTo>
                    <a:pt x="258" y="142"/>
                    <a:pt x="262" y="142"/>
                    <a:pt x="262" y="146"/>
                  </a:cubicBezTo>
                  <a:cubicBezTo>
                    <a:pt x="299" y="109"/>
                    <a:pt x="314" y="79"/>
                    <a:pt x="250" y="52"/>
                  </a:cubicBezTo>
                  <a:cubicBezTo>
                    <a:pt x="221" y="41"/>
                    <a:pt x="187" y="26"/>
                    <a:pt x="157" y="12"/>
                  </a:cubicBezTo>
                  <a:cubicBezTo>
                    <a:pt x="135" y="4"/>
                    <a:pt x="116"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11"/>
            <p:cNvSpPr/>
            <p:nvPr/>
          </p:nvSpPr>
          <p:spPr>
            <a:xfrm>
              <a:off x="-2563120" y="-2513083"/>
              <a:ext cx="6637" cy="6303"/>
            </a:xfrm>
            <a:custGeom>
              <a:avLst/>
              <a:gdLst/>
              <a:ahLst/>
              <a:cxnLst/>
              <a:rect l="l" t="t" r="r" b="b"/>
              <a:pathLst>
                <a:path w="139" h="132" extrusionOk="0">
                  <a:moveTo>
                    <a:pt x="87" y="1"/>
                  </a:moveTo>
                  <a:cubicBezTo>
                    <a:pt x="71" y="1"/>
                    <a:pt x="53" y="8"/>
                    <a:pt x="38" y="23"/>
                  </a:cubicBezTo>
                  <a:cubicBezTo>
                    <a:pt x="16" y="49"/>
                    <a:pt x="1" y="79"/>
                    <a:pt x="31" y="113"/>
                  </a:cubicBezTo>
                  <a:cubicBezTo>
                    <a:pt x="42" y="123"/>
                    <a:pt x="53" y="132"/>
                    <a:pt x="68" y="132"/>
                  </a:cubicBezTo>
                  <a:cubicBezTo>
                    <a:pt x="79" y="132"/>
                    <a:pt x="94" y="127"/>
                    <a:pt x="102" y="116"/>
                  </a:cubicBezTo>
                  <a:cubicBezTo>
                    <a:pt x="135" y="87"/>
                    <a:pt x="139" y="45"/>
                    <a:pt x="113" y="11"/>
                  </a:cubicBezTo>
                  <a:cubicBezTo>
                    <a:pt x="105" y="4"/>
                    <a:pt x="98"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11"/>
            <p:cNvSpPr/>
            <p:nvPr/>
          </p:nvSpPr>
          <p:spPr>
            <a:xfrm>
              <a:off x="-2559921" y="-2546126"/>
              <a:ext cx="6303" cy="7544"/>
            </a:xfrm>
            <a:custGeom>
              <a:avLst/>
              <a:gdLst/>
              <a:ahLst/>
              <a:cxnLst/>
              <a:rect l="l" t="t" r="r" b="b"/>
              <a:pathLst>
                <a:path w="132" h="158" extrusionOk="0">
                  <a:moveTo>
                    <a:pt x="49" y="1"/>
                  </a:moveTo>
                  <a:cubicBezTo>
                    <a:pt x="42" y="1"/>
                    <a:pt x="35" y="4"/>
                    <a:pt x="31" y="12"/>
                  </a:cubicBezTo>
                  <a:cubicBezTo>
                    <a:pt x="1" y="53"/>
                    <a:pt x="9" y="98"/>
                    <a:pt x="49" y="135"/>
                  </a:cubicBezTo>
                  <a:cubicBezTo>
                    <a:pt x="57" y="143"/>
                    <a:pt x="72" y="158"/>
                    <a:pt x="83" y="158"/>
                  </a:cubicBezTo>
                  <a:cubicBezTo>
                    <a:pt x="91" y="158"/>
                    <a:pt x="94" y="154"/>
                    <a:pt x="102" y="146"/>
                  </a:cubicBezTo>
                  <a:cubicBezTo>
                    <a:pt x="132" y="101"/>
                    <a:pt x="102" y="61"/>
                    <a:pt x="80" y="20"/>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11"/>
            <p:cNvSpPr/>
            <p:nvPr/>
          </p:nvSpPr>
          <p:spPr>
            <a:xfrm>
              <a:off x="-2586518" y="-2502530"/>
              <a:ext cx="7401" cy="6446"/>
            </a:xfrm>
            <a:custGeom>
              <a:avLst/>
              <a:gdLst/>
              <a:ahLst/>
              <a:cxnLst/>
              <a:rect l="l" t="t" r="r" b="b"/>
              <a:pathLst>
                <a:path w="155" h="135" extrusionOk="0">
                  <a:moveTo>
                    <a:pt x="98" y="0"/>
                  </a:moveTo>
                  <a:cubicBezTo>
                    <a:pt x="83" y="11"/>
                    <a:pt x="72" y="33"/>
                    <a:pt x="46" y="33"/>
                  </a:cubicBezTo>
                  <a:cubicBezTo>
                    <a:pt x="42" y="33"/>
                    <a:pt x="38" y="33"/>
                    <a:pt x="35" y="30"/>
                  </a:cubicBezTo>
                  <a:cubicBezTo>
                    <a:pt x="1" y="52"/>
                    <a:pt x="28" y="85"/>
                    <a:pt x="20" y="112"/>
                  </a:cubicBezTo>
                  <a:cubicBezTo>
                    <a:pt x="35" y="127"/>
                    <a:pt x="50" y="135"/>
                    <a:pt x="68" y="135"/>
                  </a:cubicBezTo>
                  <a:cubicBezTo>
                    <a:pt x="80" y="135"/>
                    <a:pt x="87" y="135"/>
                    <a:pt x="98" y="130"/>
                  </a:cubicBezTo>
                  <a:cubicBezTo>
                    <a:pt x="151" y="85"/>
                    <a:pt x="154" y="41"/>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11"/>
            <p:cNvSpPr/>
            <p:nvPr/>
          </p:nvSpPr>
          <p:spPr>
            <a:xfrm>
              <a:off x="-1895910" y="-2749254"/>
              <a:ext cx="6637" cy="6303"/>
            </a:xfrm>
            <a:custGeom>
              <a:avLst/>
              <a:gdLst/>
              <a:ahLst/>
              <a:cxnLst/>
              <a:rect l="l" t="t" r="r" b="b"/>
              <a:pathLst>
                <a:path w="139" h="132" extrusionOk="0">
                  <a:moveTo>
                    <a:pt x="98" y="4"/>
                  </a:moveTo>
                  <a:cubicBezTo>
                    <a:pt x="68" y="16"/>
                    <a:pt x="27" y="1"/>
                    <a:pt x="1" y="35"/>
                  </a:cubicBezTo>
                  <a:cubicBezTo>
                    <a:pt x="4" y="45"/>
                    <a:pt x="4" y="57"/>
                    <a:pt x="12" y="68"/>
                  </a:cubicBezTo>
                  <a:cubicBezTo>
                    <a:pt x="27" y="94"/>
                    <a:pt x="45" y="132"/>
                    <a:pt x="76" y="132"/>
                  </a:cubicBezTo>
                  <a:cubicBezTo>
                    <a:pt x="80" y="132"/>
                    <a:pt x="87" y="132"/>
                    <a:pt x="90" y="128"/>
                  </a:cubicBezTo>
                  <a:cubicBezTo>
                    <a:pt x="139" y="109"/>
                    <a:pt x="128" y="61"/>
                    <a:pt x="113" y="19"/>
                  </a:cubicBezTo>
                  <a:lnTo>
                    <a:pt x="98" y="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11"/>
            <p:cNvSpPr/>
            <p:nvPr/>
          </p:nvSpPr>
          <p:spPr>
            <a:xfrm>
              <a:off x="-1906940" y="-2770503"/>
              <a:ext cx="7163" cy="5253"/>
            </a:xfrm>
            <a:custGeom>
              <a:avLst/>
              <a:gdLst/>
              <a:ahLst/>
              <a:cxnLst/>
              <a:rect l="l" t="t" r="r" b="b"/>
              <a:pathLst>
                <a:path w="150" h="110" extrusionOk="0">
                  <a:moveTo>
                    <a:pt x="78" y="1"/>
                  </a:moveTo>
                  <a:cubicBezTo>
                    <a:pt x="60" y="1"/>
                    <a:pt x="41" y="5"/>
                    <a:pt x="23" y="9"/>
                  </a:cubicBezTo>
                  <a:cubicBezTo>
                    <a:pt x="7" y="42"/>
                    <a:pt x="0" y="76"/>
                    <a:pt x="23" y="98"/>
                  </a:cubicBezTo>
                  <a:cubicBezTo>
                    <a:pt x="33" y="106"/>
                    <a:pt x="45" y="109"/>
                    <a:pt x="60" y="109"/>
                  </a:cubicBezTo>
                  <a:cubicBezTo>
                    <a:pt x="78" y="109"/>
                    <a:pt x="101" y="98"/>
                    <a:pt x="116" y="87"/>
                  </a:cubicBezTo>
                  <a:cubicBezTo>
                    <a:pt x="135" y="72"/>
                    <a:pt x="150" y="38"/>
                    <a:pt x="123" y="16"/>
                  </a:cubicBezTo>
                  <a:cubicBezTo>
                    <a:pt x="112" y="5"/>
                    <a:pt x="93"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11"/>
            <p:cNvSpPr/>
            <p:nvPr/>
          </p:nvSpPr>
          <p:spPr>
            <a:xfrm>
              <a:off x="-2776420" y="-2811377"/>
              <a:ext cx="11842" cy="5969"/>
            </a:xfrm>
            <a:custGeom>
              <a:avLst/>
              <a:gdLst/>
              <a:ahLst/>
              <a:cxnLst/>
              <a:rect l="l" t="t" r="r" b="b"/>
              <a:pathLst>
                <a:path w="248" h="125" extrusionOk="0">
                  <a:moveTo>
                    <a:pt x="180" y="1"/>
                  </a:moveTo>
                  <a:cubicBezTo>
                    <a:pt x="158" y="23"/>
                    <a:pt x="135" y="42"/>
                    <a:pt x="113" y="42"/>
                  </a:cubicBezTo>
                  <a:cubicBezTo>
                    <a:pt x="98" y="42"/>
                    <a:pt x="83" y="35"/>
                    <a:pt x="64" y="16"/>
                  </a:cubicBezTo>
                  <a:cubicBezTo>
                    <a:pt x="38" y="42"/>
                    <a:pt x="1" y="76"/>
                    <a:pt x="38" y="109"/>
                  </a:cubicBezTo>
                  <a:cubicBezTo>
                    <a:pt x="49" y="121"/>
                    <a:pt x="57" y="124"/>
                    <a:pt x="64" y="124"/>
                  </a:cubicBezTo>
                  <a:cubicBezTo>
                    <a:pt x="87" y="124"/>
                    <a:pt x="102" y="98"/>
                    <a:pt x="120" y="83"/>
                  </a:cubicBezTo>
                  <a:cubicBezTo>
                    <a:pt x="125" y="77"/>
                    <a:pt x="133" y="75"/>
                    <a:pt x="141" y="75"/>
                  </a:cubicBezTo>
                  <a:cubicBezTo>
                    <a:pt x="148" y="75"/>
                    <a:pt x="155" y="76"/>
                    <a:pt x="161" y="76"/>
                  </a:cubicBezTo>
                  <a:cubicBezTo>
                    <a:pt x="247" y="68"/>
                    <a:pt x="214" y="35"/>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11"/>
            <p:cNvSpPr/>
            <p:nvPr/>
          </p:nvSpPr>
          <p:spPr>
            <a:xfrm>
              <a:off x="-2329480" y="-2899715"/>
              <a:ext cx="7019" cy="5014"/>
            </a:xfrm>
            <a:custGeom>
              <a:avLst/>
              <a:gdLst/>
              <a:ahLst/>
              <a:cxnLst/>
              <a:rect l="l" t="t" r="r" b="b"/>
              <a:pathLst>
                <a:path w="147" h="105" extrusionOk="0">
                  <a:moveTo>
                    <a:pt x="90" y="1"/>
                  </a:moveTo>
                  <a:cubicBezTo>
                    <a:pt x="72" y="1"/>
                    <a:pt x="50" y="4"/>
                    <a:pt x="35" y="8"/>
                  </a:cubicBezTo>
                  <a:cubicBezTo>
                    <a:pt x="1" y="11"/>
                    <a:pt x="19" y="53"/>
                    <a:pt x="19" y="79"/>
                  </a:cubicBezTo>
                  <a:cubicBezTo>
                    <a:pt x="16" y="101"/>
                    <a:pt x="27" y="105"/>
                    <a:pt x="42" y="105"/>
                  </a:cubicBezTo>
                  <a:lnTo>
                    <a:pt x="68" y="105"/>
                  </a:lnTo>
                  <a:cubicBezTo>
                    <a:pt x="98" y="105"/>
                    <a:pt x="113" y="82"/>
                    <a:pt x="135" y="64"/>
                  </a:cubicBezTo>
                  <a:cubicBezTo>
                    <a:pt x="140" y="60"/>
                    <a:pt x="143" y="56"/>
                    <a:pt x="147" y="49"/>
                  </a:cubicBezTo>
                  <a:cubicBezTo>
                    <a:pt x="140" y="11"/>
                    <a:pt x="113"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11"/>
            <p:cNvSpPr/>
            <p:nvPr/>
          </p:nvSpPr>
          <p:spPr>
            <a:xfrm>
              <a:off x="-1834694" y="-2788696"/>
              <a:ext cx="9502" cy="4536"/>
            </a:xfrm>
            <a:custGeom>
              <a:avLst/>
              <a:gdLst/>
              <a:ahLst/>
              <a:cxnLst/>
              <a:rect l="l" t="t" r="r" b="b"/>
              <a:pathLst>
                <a:path w="199" h="95" extrusionOk="0">
                  <a:moveTo>
                    <a:pt x="109" y="0"/>
                  </a:moveTo>
                  <a:cubicBezTo>
                    <a:pt x="98" y="0"/>
                    <a:pt x="87" y="0"/>
                    <a:pt x="72" y="5"/>
                  </a:cubicBezTo>
                  <a:cubicBezTo>
                    <a:pt x="5" y="16"/>
                    <a:pt x="1" y="50"/>
                    <a:pt x="50" y="94"/>
                  </a:cubicBezTo>
                  <a:cubicBezTo>
                    <a:pt x="80" y="79"/>
                    <a:pt x="109" y="64"/>
                    <a:pt x="143" y="64"/>
                  </a:cubicBezTo>
                  <a:cubicBezTo>
                    <a:pt x="158" y="64"/>
                    <a:pt x="176" y="68"/>
                    <a:pt x="199" y="79"/>
                  </a:cubicBezTo>
                  <a:cubicBezTo>
                    <a:pt x="192" y="19"/>
                    <a:pt x="154"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11"/>
            <p:cNvSpPr/>
            <p:nvPr/>
          </p:nvSpPr>
          <p:spPr>
            <a:xfrm>
              <a:off x="-2256088" y="-2610206"/>
              <a:ext cx="8261" cy="6303"/>
            </a:xfrm>
            <a:custGeom>
              <a:avLst/>
              <a:gdLst/>
              <a:ahLst/>
              <a:cxnLst/>
              <a:rect l="l" t="t" r="r" b="b"/>
              <a:pathLst>
                <a:path w="173" h="132" extrusionOk="0">
                  <a:moveTo>
                    <a:pt x="0" y="1"/>
                  </a:moveTo>
                  <a:cubicBezTo>
                    <a:pt x="34" y="30"/>
                    <a:pt x="49" y="80"/>
                    <a:pt x="97" y="98"/>
                  </a:cubicBezTo>
                  <a:cubicBezTo>
                    <a:pt x="120" y="106"/>
                    <a:pt x="146" y="109"/>
                    <a:pt x="165" y="132"/>
                  </a:cubicBezTo>
                  <a:cubicBezTo>
                    <a:pt x="173" y="38"/>
                    <a:pt x="1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11"/>
            <p:cNvSpPr/>
            <p:nvPr/>
          </p:nvSpPr>
          <p:spPr>
            <a:xfrm>
              <a:off x="-2700211" y="-2773320"/>
              <a:ext cx="8261" cy="5730"/>
            </a:xfrm>
            <a:custGeom>
              <a:avLst/>
              <a:gdLst/>
              <a:ahLst/>
              <a:cxnLst/>
              <a:rect l="l" t="t" r="r" b="b"/>
              <a:pathLst>
                <a:path w="173" h="120" extrusionOk="0">
                  <a:moveTo>
                    <a:pt x="90" y="0"/>
                  </a:moveTo>
                  <a:cubicBezTo>
                    <a:pt x="61" y="30"/>
                    <a:pt x="1" y="64"/>
                    <a:pt x="49" y="109"/>
                  </a:cubicBezTo>
                  <a:cubicBezTo>
                    <a:pt x="61" y="116"/>
                    <a:pt x="72" y="120"/>
                    <a:pt x="80" y="120"/>
                  </a:cubicBezTo>
                  <a:cubicBezTo>
                    <a:pt x="109" y="120"/>
                    <a:pt x="139" y="90"/>
                    <a:pt x="161" y="68"/>
                  </a:cubicBezTo>
                  <a:cubicBezTo>
                    <a:pt x="169" y="64"/>
                    <a:pt x="169" y="52"/>
                    <a:pt x="173" y="49"/>
                  </a:cubicBezTo>
                  <a:cubicBezTo>
                    <a:pt x="150" y="19"/>
                    <a:pt x="124" y="8"/>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11"/>
            <p:cNvSpPr/>
            <p:nvPr/>
          </p:nvSpPr>
          <p:spPr>
            <a:xfrm>
              <a:off x="-2777661" y="-2528267"/>
              <a:ext cx="9502" cy="7735"/>
            </a:xfrm>
            <a:custGeom>
              <a:avLst/>
              <a:gdLst/>
              <a:ahLst/>
              <a:cxnLst/>
              <a:rect l="l" t="t" r="r" b="b"/>
              <a:pathLst>
                <a:path w="199" h="162" extrusionOk="0">
                  <a:moveTo>
                    <a:pt x="90" y="1"/>
                  </a:moveTo>
                  <a:lnTo>
                    <a:pt x="90" y="1"/>
                  </a:lnTo>
                  <a:cubicBezTo>
                    <a:pt x="71" y="64"/>
                    <a:pt x="1" y="117"/>
                    <a:pt x="101" y="162"/>
                  </a:cubicBezTo>
                  <a:cubicBezTo>
                    <a:pt x="120" y="127"/>
                    <a:pt x="146" y="127"/>
                    <a:pt x="176" y="127"/>
                  </a:cubicBezTo>
                  <a:lnTo>
                    <a:pt x="199" y="127"/>
                  </a:lnTo>
                  <a:cubicBezTo>
                    <a:pt x="154" y="98"/>
                    <a:pt x="135" y="4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11"/>
            <p:cNvSpPr/>
            <p:nvPr/>
          </p:nvSpPr>
          <p:spPr>
            <a:xfrm>
              <a:off x="-2146358" y="-2633747"/>
              <a:ext cx="6303" cy="5396"/>
            </a:xfrm>
            <a:custGeom>
              <a:avLst/>
              <a:gdLst/>
              <a:ahLst/>
              <a:cxnLst/>
              <a:rect l="l" t="t" r="r" b="b"/>
              <a:pathLst>
                <a:path w="132" h="113" extrusionOk="0">
                  <a:moveTo>
                    <a:pt x="76" y="0"/>
                  </a:moveTo>
                  <a:cubicBezTo>
                    <a:pt x="50" y="0"/>
                    <a:pt x="28" y="19"/>
                    <a:pt x="1" y="42"/>
                  </a:cubicBezTo>
                  <a:cubicBezTo>
                    <a:pt x="31" y="90"/>
                    <a:pt x="42" y="112"/>
                    <a:pt x="65" y="112"/>
                  </a:cubicBezTo>
                  <a:cubicBezTo>
                    <a:pt x="80" y="112"/>
                    <a:pt x="99" y="97"/>
                    <a:pt x="132" y="75"/>
                  </a:cubicBezTo>
                  <a:lnTo>
                    <a:pt x="132" y="42"/>
                  </a:lnTo>
                  <a:cubicBezTo>
                    <a:pt x="113" y="12"/>
                    <a:pt x="95"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11"/>
            <p:cNvSpPr/>
            <p:nvPr/>
          </p:nvSpPr>
          <p:spPr>
            <a:xfrm>
              <a:off x="-1938025" y="-2771745"/>
              <a:ext cx="7735" cy="4727"/>
            </a:xfrm>
            <a:custGeom>
              <a:avLst/>
              <a:gdLst/>
              <a:ahLst/>
              <a:cxnLst/>
              <a:rect l="l" t="t" r="r" b="b"/>
              <a:pathLst>
                <a:path w="162" h="99" extrusionOk="0">
                  <a:moveTo>
                    <a:pt x="106" y="1"/>
                  </a:moveTo>
                  <a:cubicBezTo>
                    <a:pt x="79" y="1"/>
                    <a:pt x="53" y="23"/>
                    <a:pt x="23" y="35"/>
                  </a:cubicBezTo>
                  <a:cubicBezTo>
                    <a:pt x="4" y="45"/>
                    <a:pt x="1" y="71"/>
                    <a:pt x="16" y="83"/>
                  </a:cubicBezTo>
                  <a:cubicBezTo>
                    <a:pt x="27" y="94"/>
                    <a:pt x="42" y="98"/>
                    <a:pt x="56" y="98"/>
                  </a:cubicBezTo>
                  <a:cubicBezTo>
                    <a:pt x="83" y="98"/>
                    <a:pt x="109" y="79"/>
                    <a:pt x="135" y="64"/>
                  </a:cubicBezTo>
                  <a:cubicBezTo>
                    <a:pt x="151" y="57"/>
                    <a:pt x="161" y="27"/>
                    <a:pt x="146" y="16"/>
                  </a:cubicBezTo>
                  <a:cubicBezTo>
                    <a:pt x="132" y="4"/>
                    <a:pt x="120"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11"/>
            <p:cNvSpPr/>
            <p:nvPr/>
          </p:nvSpPr>
          <p:spPr>
            <a:xfrm>
              <a:off x="-2425887" y="-2506159"/>
              <a:ext cx="6160" cy="7544"/>
            </a:xfrm>
            <a:custGeom>
              <a:avLst/>
              <a:gdLst/>
              <a:ahLst/>
              <a:cxnLst/>
              <a:rect l="l" t="t" r="r" b="b"/>
              <a:pathLst>
                <a:path w="129" h="158" extrusionOk="0">
                  <a:moveTo>
                    <a:pt x="35" y="1"/>
                  </a:moveTo>
                  <a:cubicBezTo>
                    <a:pt x="31" y="9"/>
                    <a:pt x="23" y="16"/>
                    <a:pt x="20" y="20"/>
                  </a:cubicBezTo>
                  <a:cubicBezTo>
                    <a:pt x="84" y="72"/>
                    <a:pt x="20" y="99"/>
                    <a:pt x="1" y="135"/>
                  </a:cubicBezTo>
                  <a:cubicBezTo>
                    <a:pt x="20" y="154"/>
                    <a:pt x="35" y="158"/>
                    <a:pt x="50" y="158"/>
                  </a:cubicBezTo>
                  <a:cubicBezTo>
                    <a:pt x="73" y="158"/>
                    <a:pt x="95" y="144"/>
                    <a:pt x="118" y="121"/>
                  </a:cubicBezTo>
                  <a:cubicBezTo>
                    <a:pt x="99" y="76"/>
                    <a:pt x="128"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11"/>
            <p:cNvSpPr/>
            <p:nvPr/>
          </p:nvSpPr>
          <p:spPr>
            <a:xfrm>
              <a:off x="-2360899" y="-2519338"/>
              <a:ext cx="6494" cy="5396"/>
            </a:xfrm>
            <a:custGeom>
              <a:avLst/>
              <a:gdLst/>
              <a:ahLst/>
              <a:cxnLst/>
              <a:rect l="l" t="t" r="r" b="b"/>
              <a:pathLst>
                <a:path w="136" h="113" extrusionOk="0">
                  <a:moveTo>
                    <a:pt x="61" y="1"/>
                  </a:moveTo>
                  <a:cubicBezTo>
                    <a:pt x="1" y="8"/>
                    <a:pt x="27" y="56"/>
                    <a:pt x="20" y="90"/>
                  </a:cubicBezTo>
                  <a:cubicBezTo>
                    <a:pt x="39" y="106"/>
                    <a:pt x="53" y="113"/>
                    <a:pt x="68" y="113"/>
                  </a:cubicBezTo>
                  <a:cubicBezTo>
                    <a:pt x="94" y="113"/>
                    <a:pt x="113" y="94"/>
                    <a:pt x="136" y="75"/>
                  </a:cubicBezTo>
                  <a:cubicBezTo>
                    <a:pt x="136" y="27"/>
                    <a:pt x="11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11"/>
            <p:cNvSpPr/>
            <p:nvPr/>
          </p:nvSpPr>
          <p:spPr>
            <a:xfrm>
              <a:off x="-2744284" y="-2625534"/>
              <a:ext cx="7019" cy="6303"/>
            </a:xfrm>
            <a:custGeom>
              <a:avLst/>
              <a:gdLst/>
              <a:ahLst/>
              <a:cxnLst/>
              <a:rect l="l" t="t" r="r" b="b"/>
              <a:pathLst>
                <a:path w="147" h="132" extrusionOk="0">
                  <a:moveTo>
                    <a:pt x="97" y="1"/>
                  </a:moveTo>
                  <a:cubicBezTo>
                    <a:pt x="68" y="34"/>
                    <a:pt x="35" y="68"/>
                    <a:pt x="0" y="97"/>
                  </a:cubicBezTo>
                  <a:cubicBezTo>
                    <a:pt x="12" y="109"/>
                    <a:pt x="19" y="120"/>
                    <a:pt x="30" y="132"/>
                  </a:cubicBezTo>
                  <a:cubicBezTo>
                    <a:pt x="135" y="113"/>
                    <a:pt x="135" y="113"/>
                    <a:pt x="147" y="19"/>
                  </a:cubicBezTo>
                  <a:cubicBezTo>
                    <a:pt x="142" y="11"/>
                    <a:pt x="135"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11"/>
            <p:cNvSpPr/>
            <p:nvPr/>
          </p:nvSpPr>
          <p:spPr>
            <a:xfrm>
              <a:off x="-2335687" y="-2706948"/>
              <a:ext cx="11842" cy="6494"/>
            </a:xfrm>
            <a:custGeom>
              <a:avLst/>
              <a:gdLst/>
              <a:ahLst/>
              <a:cxnLst/>
              <a:rect l="l" t="t" r="r" b="b"/>
              <a:pathLst>
                <a:path w="248" h="136" extrusionOk="0">
                  <a:moveTo>
                    <a:pt x="247" y="1"/>
                  </a:moveTo>
                  <a:lnTo>
                    <a:pt x="247" y="1"/>
                  </a:lnTo>
                  <a:cubicBezTo>
                    <a:pt x="232" y="12"/>
                    <a:pt x="220" y="23"/>
                    <a:pt x="210" y="31"/>
                  </a:cubicBezTo>
                  <a:cubicBezTo>
                    <a:pt x="198" y="57"/>
                    <a:pt x="172" y="57"/>
                    <a:pt x="146" y="65"/>
                  </a:cubicBezTo>
                  <a:cubicBezTo>
                    <a:pt x="101" y="94"/>
                    <a:pt x="49" y="98"/>
                    <a:pt x="0" y="113"/>
                  </a:cubicBezTo>
                  <a:cubicBezTo>
                    <a:pt x="41" y="127"/>
                    <a:pt x="79" y="135"/>
                    <a:pt x="108" y="135"/>
                  </a:cubicBezTo>
                  <a:cubicBezTo>
                    <a:pt x="172" y="135"/>
                    <a:pt x="210" y="101"/>
                    <a:pt x="236" y="23"/>
                  </a:cubicBezTo>
                  <a:cubicBezTo>
                    <a:pt x="239" y="15"/>
                    <a:pt x="243" y="8"/>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11"/>
            <p:cNvSpPr/>
            <p:nvPr/>
          </p:nvSpPr>
          <p:spPr>
            <a:xfrm>
              <a:off x="-2008361" y="-2899189"/>
              <a:ext cx="9025" cy="6494"/>
            </a:xfrm>
            <a:custGeom>
              <a:avLst/>
              <a:gdLst/>
              <a:ahLst/>
              <a:cxnLst/>
              <a:rect l="l" t="t" r="r" b="b"/>
              <a:pathLst>
                <a:path w="189" h="136" extrusionOk="0">
                  <a:moveTo>
                    <a:pt x="124" y="0"/>
                  </a:moveTo>
                  <a:cubicBezTo>
                    <a:pt x="61" y="12"/>
                    <a:pt x="45" y="71"/>
                    <a:pt x="9" y="109"/>
                  </a:cubicBezTo>
                  <a:lnTo>
                    <a:pt x="1" y="113"/>
                  </a:lnTo>
                  <a:cubicBezTo>
                    <a:pt x="31" y="121"/>
                    <a:pt x="57" y="124"/>
                    <a:pt x="87" y="131"/>
                  </a:cubicBezTo>
                  <a:cubicBezTo>
                    <a:pt x="90" y="128"/>
                    <a:pt x="94" y="128"/>
                    <a:pt x="98" y="128"/>
                  </a:cubicBezTo>
                  <a:cubicBezTo>
                    <a:pt x="106" y="128"/>
                    <a:pt x="113" y="131"/>
                    <a:pt x="121" y="131"/>
                  </a:cubicBezTo>
                  <a:cubicBezTo>
                    <a:pt x="128" y="131"/>
                    <a:pt x="139" y="135"/>
                    <a:pt x="147" y="135"/>
                  </a:cubicBezTo>
                  <a:cubicBezTo>
                    <a:pt x="161" y="135"/>
                    <a:pt x="173" y="131"/>
                    <a:pt x="188" y="109"/>
                  </a:cubicBezTo>
                  <a:cubicBezTo>
                    <a:pt x="106" y="109"/>
                    <a:pt x="102" y="61"/>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11"/>
            <p:cNvSpPr/>
            <p:nvPr/>
          </p:nvSpPr>
          <p:spPr>
            <a:xfrm>
              <a:off x="-2048137" y="-2819542"/>
              <a:ext cx="6781" cy="4823"/>
            </a:xfrm>
            <a:custGeom>
              <a:avLst/>
              <a:gdLst/>
              <a:ahLst/>
              <a:cxnLst/>
              <a:rect l="l" t="t" r="r" b="b"/>
              <a:pathLst>
                <a:path w="142" h="101" extrusionOk="0">
                  <a:moveTo>
                    <a:pt x="105" y="0"/>
                  </a:moveTo>
                  <a:cubicBezTo>
                    <a:pt x="97" y="0"/>
                    <a:pt x="86" y="4"/>
                    <a:pt x="79" y="4"/>
                  </a:cubicBezTo>
                  <a:cubicBezTo>
                    <a:pt x="67" y="7"/>
                    <a:pt x="60" y="7"/>
                    <a:pt x="49" y="7"/>
                  </a:cubicBezTo>
                  <a:cubicBezTo>
                    <a:pt x="41" y="7"/>
                    <a:pt x="34" y="7"/>
                    <a:pt x="26" y="4"/>
                  </a:cubicBezTo>
                  <a:cubicBezTo>
                    <a:pt x="23" y="7"/>
                    <a:pt x="15" y="15"/>
                    <a:pt x="12" y="18"/>
                  </a:cubicBezTo>
                  <a:cubicBezTo>
                    <a:pt x="0" y="41"/>
                    <a:pt x="0" y="60"/>
                    <a:pt x="7" y="82"/>
                  </a:cubicBezTo>
                  <a:cubicBezTo>
                    <a:pt x="30" y="97"/>
                    <a:pt x="45" y="101"/>
                    <a:pt x="64" y="101"/>
                  </a:cubicBezTo>
                  <a:cubicBezTo>
                    <a:pt x="102" y="101"/>
                    <a:pt x="124" y="63"/>
                    <a:pt x="142" y="18"/>
                  </a:cubicBezTo>
                  <a:cubicBezTo>
                    <a:pt x="131" y="4"/>
                    <a:pt x="11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11"/>
            <p:cNvSpPr/>
            <p:nvPr/>
          </p:nvSpPr>
          <p:spPr>
            <a:xfrm>
              <a:off x="-2572193" y="-2772079"/>
              <a:ext cx="10744" cy="8070"/>
            </a:xfrm>
            <a:custGeom>
              <a:avLst/>
              <a:gdLst/>
              <a:ahLst/>
              <a:cxnLst/>
              <a:rect l="l" t="t" r="r" b="b"/>
              <a:pathLst>
                <a:path w="225" h="169" extrusionOk="0">
                  <a:moveTo>
                    <a:pt x="149" y="0"/>
                  </a:moveTo>
                  <a:cubicBezTo>
                    <a:pt x="183" y="42"/>
                    <a:pt x="191" y="86"/>
                    <a:pt x="149" y="123"/>
                  </a:cubicBezTo>
                  <a:cubicBezTo>
                    <a:pt x="135" y="135"/>
                    <a:pt x="120" y="142"/>
                    <a:pt x="101" y="142"/>
                  </a:cubicBezTo>
                  <a:cubicBezTo>
                    <a:pt x="78" y="142"/>
                    <a:pt x="56" y="131"/>
                    <a:pt x="34" y="116"/>
                  </a:cubicBezTo>
                  <a:cubicBezTo>
                    <a:pt x="30" y="112"/>
                    <a:pt x="24" y="112"/>
                    <a:pt x="18" y="112"/>
                  </a:cubicBezTo>
                  <a:cubicBezTo>
                    <a:pt x="12" y="112"/>
                    <a:pt x="6" y="112"/>
                    <a:pt x="0" y="112"/>
                  </a:cubicBezTo>
                  <a:cubicBezTo>
                    <a:pt x="45" y="150"/>
                    <a:pt x="82" y="168"/>
                    <a:pt x="116" y="168"/>
                  </a:cubicBezTo>
                  <a:cubicBezTo>
                    <a:pt x="161" y="168"/>
                    <a:pt x="194" y="135"/>
                    <a:pt x="217" y="64"/>
                  </a:cubicBezTo>
                  <a:cubicBezTo>
                    <a:pt x="225" y="34"/>
                    <a:pt x="199" y="19"/>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11"/>
            <p:cNvSpPr/>
            <p:nvPr/>
          </p:nvSpPr>
          <p:spPr>
            <a:xfrm>
              <a:off x="-2082612" y="-2902007"/>
              <a:ext cx="5587" cy="13418"/>
            </a:xfrm>
            <a:custGeom>
              <a:avLst/>
              <a:gdLst/>
              <a:ahLst/>
              <a:cxnLst/>
              <a:rect l="l" t="t" r="r" b="b"/>
              <a:pathLst>
                <a:path w="117" h="281" extrusionOk="0">
                  <a:moveTo>
                    <a:pt x="101" y="0"/>
                  </a:moveTo>
                  <a:cubicBezTo>
                    <a:pt x="91" y="0"/>
                    <a:pt x="79" y="11"/>
                    <a:pt x="75" y="26"/>
                  </a:cubicBezTo>
                  <a:cubicBezTo>
                    <a:pt x="42" y="108"/>
                    <a:pt x="1" y="190"/>
                    <a:pt x="1" y="280"/>
                  </a:cubicBezTo>
                  <a:lnTo>
                    <a:pt x="4" y="280"/>
                  </a:lnTo>
                  <a:cubicBezTo>
                    <a:pt x="49" y="251"/>
                    <a:pt x="27" y="183"/>
                    <a:pt x="65" y="149"/>
                  </a:cubicBezTo>
                  <a:cubicBezTo>
                    <a:pt x="83" y="101"/>
                    <a:pt x="101" y="52"/>
                    <a:pt x="117" y="4"/>
                  </a:cubicBezTo>
                  <a:cubicBezTo>
                    <a:pt x="113" y="4"/>
                    <a:pt x="109"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11"/>
            <p:cNvSpPr/>
            <p:nvPr/>
          </p:nvSpPr>
          <p:spPr>
            <a:xfrm>
              <a:off x="-1832354" y="-2785688"/>
              <a:ext cx="7163" cy="4345"/>
            </a:xfrm>
            <a:custGeom>
              <a:avLst/>
              <a:gdLst/>
              <a:ahLst/>
              <a:cxnLst/>
              <a:rect l="l" t="t" r="r" b="b"/>
              <a:pathLst>
                <a:path w="150" h="91" extrusionOk="0">
                  <a:moveTo>
                    <a:pt x="94" y="1"/>
                  </a:moveTo>
                  <a:cubicBezTo>
                    <a:pt x="60" y="1"/>
                    <a:pt x="31" y="16"/>
                    <a:pt x="1" y="31"/>
                  </a:cubicBezTo>
                  <a:lnTo>
                    <a:pt x="1" y="65"/>
                  </a:lnTo>
                  <a:cubicBezTo>
                    <a:pt x="38" y="80"/>
                    <a:pt x="64" y="91"/>
                    <a:pt x="83" y="91"/>
                  </a:cubicBezTo>
                  <a:cubicBezTo>
                    <a:pt x="109" y="91"/>
                    <a:pt x="124" y="68"/>
                    <a:pt x="150" y="16"/>
                  </a:cubicBezTo>
                  <a:cubicBezTo>
                    <a:pt x="127" y="5"/>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11"/>
            <p:cNvSpPr/>
            <p:nvPr/>
          </p:nvSpPr>
          <p:spPr>
            <a:xfrm>
              <a:off x="-2738029" y="-2626107"/>
              <a:ext cx="6637" cy="6876"/>
            </a:xfrm>
            <a:custGeom>
              <a:avLst/>
              <a:gdLst/>
              <a:ahLst/>
              <a:cxnLst/>
              <a:rect l="l" t="t" r="r" b="b"/>
              <a:pathLst>
                <a:path w="139" h="144" extrusionOk="0">
                  <a:moveTo>
                    <a:pt x="64" y="1"/>
                  </a:moveTo>
                  <a:cubicBezTo>
                    <a:pt x="45" y="1"/>
                    <a:pt x="23" y="4"/>
                    <a:pt x="0" y="13"/>
                  </a:cubicBezTo>
                  <a:cubicBezTo>
                    <a:pt x="4" y="20"/>
                    <a:pt x="11" y="23"/>
                    <a:pt x="16" y="31"/>
                  </a:cubicBezTo>
                  <a:cubicBezTo>
                    <a:pt x="56" y="68"/>
                    <a:pt x="94" y="106"/>
                    <a:pt x="131" y="144"/>
                  </a:cubicBezTo>
                  <a:cubicBezTo>
                    <a:pt x="139" y="46"/>
                    <a:pt x="12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11"/>
            <p:cNvSpPr/>
            <p:nvPr/>
          </p:nvSpPr>
          <p:spPr>
            <a:xfrm>
              <a:off x="-2124011" y="-2922348"/>
              <a:ext cx="7210" cy="7306"/>
            </a:xfrm>
            <a:custGeom>
              <a:avLst/>
              <a:gdLst/>
              <a:ahLst/>
              <a:cxnLst/>
              <a:rect l="l" t="t" r="r" b="b"/>
              <a:pathLst>
                <a:path w="151" h="153" extrusionOk="0">
                  <a:moveTo>
                    <a:pt x="68" y="0"/>
                  </a:moveTo>
                  <a:cubicBezTo>
                    <a:pt x="49" y="4"/>
                    <a:pt x="34" y="11"/>
                    <a:pt x="16" y="14"/>
                  </a:cubicBezTo>
                  <a:cubicBezTo>
                    <a:pt x="0" y="45"/>
                    <a:pt x="45" y="67"/>
                    <a:pt x="31" y="97"/>
                  </a:cubicBezTo>
                  <a:cubicBezTo>
                    <a:pt x="53" y="116"/>
                    <a:pt x="68" y="135"/>
                    <a:pt x="90" y="145"/>
                  </a:cubicBezTo>
                  <a:cubicBezTo>
                    <a:pt x="102" y="149"/>
                    <a:pt x="112" y="153"/>
                    <a:pt x="121" y="153"/>
                  </a:cubicBezTo>
                  <a:cubicBezTo>
                    <a:pt x="138" y="153"/>
                    <a:pt x="150" y="145"/>
                    <a:pt x="147" y="112"/>
                  </a:cubicBezTo>
                  <a:cubicBezTo>
                    <a:pt x="94" y="93"/>
                    <a:pt x="76" y="49"/>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11"/>
            <p:cNvSpPr/>
            <p:nvPr/>
          </p:nvSpPr>
          <p:spPr>
            <a:xfrm>
              <a:off x="-2739652" y="-2619279"/>
              <a:ext cx="9884" cy="6637"/>
            </a:xfrm>
            <a:custGeom>
              <a:avLst/>
              <a:gdLst/>
              <a:ahLst/>
              <a:cxnLst/>
              <a:rect l="l" t="t" r="r" b="b"/>
              <a:pathLst>
                <a:path w="207" h="139" extrusionOk="0">
                  <a:moveTo>
                    <a:pt x="165" y="1"/>
                  </a:moveTo>
                  <a:cubicBezTo>
                    <a:pt x="113" y="27"/>
                    <a:pt x="90" y="101"/>
                    <a:pt x="27" y="101"/>
                  </a:cubicBezTo>
                  <a:cubicBezTo>
                    <a:pt x="19" y="101"/>
                    <a:pt x="8" y="101"/>
                    <a:pt x="0" y="97"/>
                  </a:cubicBezTo>
                  <a:lnTo>
                    <a:pt x="0" y="101"/>
                  </a:lnTo>
                  <a:cubicBezTo>
                    <a:pt x="19" y="127"/>
                    <a:pt x="42" y="139"/>
                    <a:pt x="60" y="139"/>
                  </a:cubicBezTo>
                  <a:cubicBezTo>
                    <a:pt x="90" y="139"/>
                    <a:pt x="121" y="120"/>
                    <a:pt x="147" y="105"/>
                  </a:cubicBezTo>
                  <a:cubicBezTo>
                    <a:pt x="207" y="79"/>
                    <a:pt x="173" y="37"/>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11"/>
            <p:cNvSpPr/>
            <p:nvPr/>
          </p:nvSpPr>
          <p:spPr>
            <a:xfrm>
              <a:off x="-2205234" y="-2836016"/>
              <a:ext cx="13609" cy="6494"/>
            </a:xfrm>
            <a:custGeom>
              <a:avLst/>
              <a:gdLst/>
              <a:ahLst/>
              <a:cxnLst/>
              <a:rect l="l" t="t" r="r" b="b"/>
              <a:pathLst>
                <a:path w="285" h="136" extrusionOk="0">
                  <a:moveTo>
                    <a:pt x="102" y="1"/>
                  </a:moveTo>
                  <a:cubicBezTo>
                    <a:pt x="64" y="1"/>
                    <a:pt x="31" y="9"/>
                    <a:pt x="0" y="38"/>
                  </a:cubicBezTo>
                  <a:cubicBezTo>
                    <a:pt x="19" y="42"/>
                    <a:pt x="34" y="46"/>
                    <a:pt x="53" y="49"/>
                  </a:cubicBezTo>
                  <a:cubicBezTo>
                    <a:pt x="68" y="38"/>
                    <a:pt x="83" y="31"/>
                    <a:pt x="102" y="31"/>
                  </a:cubicBezTo>
                  <a:cubicBezTo>
                    <a:pt x="117" y="31"/>
                    <a:pt x="131" y="38"/>
                    <a:pt x="150" y="49"/>
                  </a:cubicBezTo>
                  <a:lnTo>
                    <a:pt x="165" y="49"/>
                  </a:lnTo>
                  <a:cubicBezTo>
                    <a:pt x="217" y="49"/>
                    <a:pt x="240" y="99"/>
                    <a:pt x="266" y="135"/>
                  </a:cubicBezTo>
                  <a:cubicBezTo>
                    <a:pt x="285" y="80"/>
                    <a:pt x="259" y="31"/>
                    <a:pt x="214" y="20"/>
                  </a:cubicBezTo>
                  <a:cubicBezTo>
                    <a:pt x="176" y="12"/>
                    <a:pt x="139"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11"/>
            <p:cNvSpPr/>
            <p:nvPr/>
          </p:nvSpPr>
          <p:spPr>
            <a:xfrm>
              <a:off x="-2003156" y="-2603760"/>
              <a:ext cx="9168" cy="11794"/>
            </a:xfrm>
            <a:custGeom>
              <a:avLst/>
              <a:gdLst/>
              <a:ahLst/>
              <a:cxnLst/>
              <a:rect l="l" t="t" r="r" b="b"/>
              <a:pathLst>
                <a:path w="192" h="247" extrusionOk="0">
                  <a:moveTo>
                    <a:pt x="83" y="0"/>
                  </a:moveTo>
                  <a:cubicBezTo>
                    <a:pt x="75" y="0"/>
                    <a:pt x="67" y="4"/>
                    <a:pt x="60" y="12"/>
                  </a:cubicBezTo>
                  <a:cubicBezTo>
                    <a:pt x="38" y="26"/>
                    <a:pt x="23" y="45"/>
                    <a:pt x="0" y="64"/>
                  </a:cubicBezTo>
                  <a:lnTo>
                    <a:pt x="7" y="64"/>
                  </a:lnTo>
                  <a:cubicBezTo>
                    <a:pt x="26" y="60"/>
                    <a:pt x="45" y="60"/>
                    <a:pt x="57" y="60"/>
                  </a:cubicBezTo>
                  <a:cubicBezTo>
                    <a:pt x="124" y="60"/>
                    <a:pt x="146" y="97"/>
                    <a:pt x="142" y="191"/>
                  </a:cubicBezTo>
                  <a:cubicBezTo>
                    <a:pt x="142" y="206"/>
                    <a:pt x="146" y="228"/>
                    <a:pt x="150" y="247"/>
                  </a:cubicBezTo>
                  <a:cubicBezTo>
                    <a:pt x="191" y="150"/>
                    <a:pt x="176" y="71"/>
                    <a:pt x="109" y="12"/>
                  </a:cubicBezTo>
                  <a:cubicBezTo>
                    <a:pt x="102" y="4"/>
                    <a:pt x="90"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11"/>
            <p:cNvSpPr/>
            <p:nvPr/>
          </p:nvSpPr>
          <p:spPr>
            <a:xfrm>
              <a:off x="-2288940" y="-2668223"/>
              <a:ext cx="6303" cy="6828"/>
            </a:xfrm>
            <a:custGeom>
              <a:avLst/>
              <a:gdLst/>
              <a:ahLst/>
              <a:cxnLst/>
              <a:rect l="l" t="t" r="r" b="b"/>
              <a:pathLst>
                <a:path w="132" h="143" extrusionOk="0">
                  <a:moveTo>
                    <a:pt x="38" y="1"/>
                  </a:moveTo>
                  <a:cubicBezTo>
                    <a:pt x="31" y="5"/>
                    <a:pt x="23" y="8"/>
                    <a:pt x="19" y="12"/>
                  </a:cubicBezTo>
                  <a:cubicBezTo>
                    <a:pt x="53" y="49"/>
                    <a:pt x="23" y="72"/>
                    <a:pt x="0" y="94"/>
                  </a:cubicBezTo>
                  <a:cubicBezTo>
                    <a:pt x="23" y="110"/>
                    <a:pt x="38" y="143"/>
                    <a:pt x="64" y="143"/>
                  </a:cubicBezTo>
                  <a:cubicBezTo>
                    <a:pt x="76" y="143"/>
                    <a:pt x="86" y="139"/>
                    <a:pt x="102" y="128"/>
                  </a:cubicBezTo>
                  <a:cubicBezTo>
                    <a:pt x="98" y="91"/>
                    <a:pt x="109" y="61"/>
                    <a:pt x="131" y="31"/>
                  </a:cubicBezTo>
                  <a:cubicBezTo>
                    <a:pt x="102" y="16"/>
                    <a:pt x="64" y="27"/>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11"/>
            <p:cNvSpPr/>
            <p:nvPr/>
          </p:nvSpPr>
          <p:spPr>
            <a:xfrm>
              <a:off x="-2429420" y="-2506637"/>
              <a:ext cx="7544" cy="6972"/>
            </a:xfrm>
            <a:custGeom>
              <a:avLst/>
              <a:gdLst/>
              <a:ahLst/>
              <a:cxnLst/>
              <a:rect l="l" t="t" r="r" b="b"/>
              <a:pathLst>
                <a:path w="158" h="146" extrusionOk="0">
                  <a:moveTo>
                    <a:pt x="27" y="0"/>
                  </a:moveTo>
                  <a:cubicBezTo>
                    <a:pt x="19" y="14"/>
                    <a:pt x="16" y="30"/>
                    <a:pt x="12" y="49"/>
                  </a:cubicBezTo>
                  <a:cubicBezTo>
                    <a:pt x="30" y="82"/>
                    <a:pt x="1" y="145"/>
                    <a:pt x="68" y="145"/>
                  </a:cubicBezTo>
                  <a:lnTo>
                    <a:pt x="75" y="145"/>
                  </a:lnTo>
                  <a:cubicBezTo>
                    <a:pt x="94" y="109"/>
                    <a:pt x="158" y="82"/>
                    <a:pt x="94" y="30"/>
                  </a:cubicBezTo>
                  <a:lnTo>
                    <a:pt x="94" y="30"/>
                  </a:lnTo>
                  <a:cubicBezTo>
                    <a:pt x="83" y="41"/>
                    <a:pt x="71" y="45"/>
                    <a:pt x="64" y="45"/>
                  </a:cubicBezTo>
                  <a:cubicBezTo>
                    <a:pt x="45" y="45"/>
                    <a:pt x="45"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11"/>
            <p:cNvSpPr/>
            <p:nvPr/>
          </p:nvSpPr>
          <p:spPr>
            <a:xfrm>
              <a:off x="-2338027" y="-2720700"/>
              <a:ext cx="12033" cy="3629"/>
            </a:xfrm>
            <a:custGeom>
              <a:avLst/>
              <a:gdLst/>
              <a:ahLst/>
              <a:cxnLst/>
              <a:rect l="l" t="t" r="r" b="b"/>
              <a:pathLst>
                <a:path w="252" h="76" extrusionOk="0">
                  <a:moveTo>
                    <a:pt x="109" y="1"/>
                  </a:moveTo>
                  <a:cubicBezTo>
                    <a:pt x="76" y="1"/>
                    <a:pt x="38" y="8"/>
                    <a:pt x="0" y="23"/>
                  </a:cubicBezTo>
                  <a:cubicBezTo>
                    <a:pt x="19" y="46"/>
                    <a:pt x="45" y="46"/>
                    <a:pt x="67" y="57"/>
                  </a:cubicBezTo>
                  <a:cubicBezTo>
                    <a:pt x="98" y="53"/>
                    <a:pt x="128" y="46"/>
                    <a:pt x="157" y="46"/>
                  </a:cubicBezTo>
                  <a:cubicBezTo>
                    <a:pt x="188" y="46"/>
                    <a:pt x="217" y="53"/>
                    <a:pt x="247" y="75"/>
                  </a:cubicBezTo>
                  <a:cubicBezTo>
                    <a:pt x="251" y="61"/>
                    <a:pt x="247" y="46"/>
                    <a:pt x="233" y="39"/>
                  </a:cubicBezTo>
                  <a:cubicBezTo>
                    <a:pt x="191" y="12"/>
                    <a:pt x="150"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11"/>
            <p:cNvSpPr/>
            <p:nvPr/>
          </p:nvSpPr>
          <p:spPr>
            <a:xfrm>
              <a:off x="-1827723" y="-2766922"/>
              <a:ext cx="5444" cy="6303"/>
            </a:xfrm>
            <a:custGeom>
              <a:avLst/>
              <a:gdLst/>
              <a:ahLst/>
              <a:cxnLst/>
              <a:rect l="l" t="t" r="r" b="b"/>
              <a:pathLst>
                <a:path w="114" h="132" extrusionOk="0">
                  <a:moveTo>
                    <a:pt x="53" y="1"/>
                  </a:moveTo>
                  <a:cubicBezTo>
                    <a:pt x="49" y="1"/>
                    <a:pt x="42" y="1"/>
                    <a:pt x="39" y="4"/>
                  </a:cubicBezTo>
                  <a:cubicBezTo>
                    <a:pt x="1" y="23"/>
                    <a:pt x="4" y="53"/>
                    <a:pt x="16" y="83"/>
                  </a:cubicBezTo>
                  <a:cubicBezTo>
                    <a:pt x="20" y="94"/>
                    <a:pt x="20" y="105"/>
                    <a:pt x="20" y="117"/>
                  </a:cubicBezTo>
                  <a:cubicBezTo>
                    <a:pt x="23" y="120"/>
                    <a:pt x="27" y="124"/>
                    <a:pt x="34" y="132"/>
                  </a:cubicBezTo>
                  <a:cubicBezTo>
                    <a:pt x="46" y="127"/>
                    <a:pt x="65" y="124"/>
                    <a:pt x="75" y="117"/>
                  </a:cubicBezTo>
                  <a:cubicBezTo>
                    <a:pt x="113" y="94"/>
                    <a:pt x="113" y="65"/>
                    <a:pt x="91" y="31"/>
                  </a:cubicBezTo>
                  <a:cubicBezTo>
                    <a:pt x="83" y="15"/>
                    <a:pt x="72"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11"/>
            <p:cNvSpPr/>
            <p:nvPr/>
          </p:nvSpPr>
          <p:spPr>
            <a:xfrm>
              <a:off x="-2169708" y="-2916332"/>
              <a:ext cx="4871" cy="9502"/>
            </a:xfrm>
            <a:custGeom>
              <a:avLst/>
              <a:gdLst/>
              <a:ahLst/>
              <a:cxnLst/>
              <a:rect l="l" t="t" r="r" b="b"/>
              <a:pathLst>
                <a:path w="102" h="199" extrusionOk="0">
                  <a:moveTo>
                    <a:pt x="68" y="1"/>
                  </a:moveTo>
                  <a:cubicBezTo>
                    <a:pt x="68" y="54"/>
                    <a:pt x="1" y="76"/>
                    <a:pt x="5" y="132"/>
                  </a:cubicBezTo>
                  <a:cubicBezTo>
                    <a:pt x="46" y="132"/>
                    <a:pt x="19" y="199"/>
                    <a:pt x="60" y="199"/>
                  </a:cubicBezTo>
                  <a:lnTo>
                    <a:pt x="101" y="199"/>
                  </a:lnTo>
                  <a:cubicBezTo>
                    <a:pt x="83" y="139"/>
                    <a:pt x="68" y="80"/>
                    <a:pt x="86" y="16"/>
                  </a:cubicBezTo>
                  <a:cubicBezTo>
                    <a:pt x="79" y="12"/>
                    <a:pt x="75" y="4"/>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11"/>
            <p:cNvSpPr/>
            <p:nvPr/>
          </p:nvSpPr>
          <p:spPr>
            <a:xfrm>
              <a:off x="-2164694" y="-2913132"/>
              <a:ext cx="7019" cy="5826"/>
            </a:xfrm>
            <a:custGeom>
              <a:avLst/>
              <a:gdLst/>
              <a:ahLst/>
              <a:cxnLst/>
              <a:rect l="l" t="t" r="r" b="b"/>
              <a:pathLst>
                <a:path w="147" h="122" extrusionOk="0">
                  <a:moveTo>
                    <a:pt x="93" y="1"/>
                  </a:moveTo>
                  <a:cubicBezTo>
                    <a:pt x="75" y="35"/>
                    <a:pt x="0" y="49"/>
                    <a:pt x="45" y="113"/>
                  </a:cubicBezTo>
                  <a:cubicBezTo>
                    <a:pt x="57" y="117"/>
                    <a:pt x="71" y="121"/>
                    <a:pt x="83" y="121"/>
                  </a:cubicBezTo>
                  <a:cubicBezTo>
                    <a:pt x="101" y="121"/>
                    <a:pt x="120" y="113"/>
                    <a:pt x="131" y="87"/>
                  </a:cubicBezTo>
                  <a:cubicBezTo>
                    <a:pt x="146" y="49"/>
                    <a:pt x="120" y="23"/>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11"/>
            <p:cNvSpPr/>
            <p:nvPr/>
          </p:nvSpPr>
          <p:spPr>
            <a:xfrm>
              <a:off x="-2278053" y="-2851678"/>
              <a:ext cx="5587" cy="6255"/>
            </a:xfrm>
            <a:custGeom>
              <a:avLst/>
              <a:gdLst/>
              <a:ahLst/>
              <a:cxnLst/>
              <a:rect l="l" t="t" r="r" b="b"/>
              <a:pathLst>
                <a:path w="117" h="131" extrusionOk="0">
                  <a:moveTo>
                    <a:pt x="67" y="0"/>
                  </a:moveTo>
                  <a:cubicBezTo>
                    <a:pt x="57" y="0"/>
                    <a:pt x="45" y="8"/>
                    <a:pt x="34" y="18"/>
                  </a:cubicBezTo>
                  <a:cubicBezTo>
                    <a:pt x="0" y="56"/>
                    <a:pt x="27" y="90"/>
                    <a:pt x="41" y="120"/>
                  </a:cubicBezTo>
                  <a:cubicBezTo>
                    <a:pt x="53" y="127"/>
                    <a:pt x="60" y="131"/>
                    <a:pt x="67" y="131"/>
                  </a:cubicBezTo>
                  <a:cubicBezTo>
                    <a:pt x="76" y="131"/>
                    <a:pt x="83" y="127"/>
                    <a:pt x="83" y="120"/>
                  </a:cubicBezTo>
                  <a:cubicBezTo>
                    <a:pt x="94" y="86"/>
                    <a:pt x="117" y="49"/>
                    <a:pt x="90" y="11"/>
                  </a:cubicBezTo>
                  <a:cubicBezTo>
                    <a:pt x="86" y="4"/>
                    <a:pt x="7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11"/>
            <p:cNvSpPr/>
            <p:nvPr/>
          </p:nvSpPr>
          <p:spPr>
            <a:xfrm>
              <a:off x="-2136140" y="-2868486"/>
              <a:ext cx="8070" cy="9884"/>
            </a:xfrm>
            <a:custGeom>
              <a:avLst/>
              <a:gdLst/>
              <a:ahLst/>
              <a:cxnLst/>
              <a:rect l="l" t="t" r="r" b="b"/>
              <a:pathLst>
                <a:path w="169" h="207" extrusionOk="0">
                  <a:moveTo>
                    <a:pt x="71" y="1"/>
                  </a:moveTo>
                  <a:lnTo>
                    <a:pt x="71" y="1"/>
                  </a:lnTo>
                  <a:cubicBezTo>
                    <a:pt x="0" y="61"/>
                    <a:pt x="97" y="101"/>
                    <a:pt x="83" y="158"/>
                  </a:cubicBezTo>
                  <a:cubicBezTo>
                    <a:pt x="78" y="177"/>
                    <a:pt x="90" y="191"/>
                    <a:pt x="113" y="203"/>
                  </a:cubicBezTo>
                  <a:cubicBezTo>
                    <a:pt x="120" y="203"/>
                    <a:pt x="128" y="206"/>
                    <a:pt x="135" y="206"/>
                  </a:cubicBezTo>
                  <a:cubicBezTo>
                    <a:pt x="146" y="206"/>
                    <a:pt x="157" y="203"/>
                    <a:pt x="168" y="199"/>
                  </a:cubicBezTo>
                  <a:cubicBezTo>
                    <a:pt x="165" y="199"/>
                    <a:pt x="165" y="195"/>
                    <a:pt x="165" y="195"/>
                  </a:cubicBezTo>
                  <a:cubicBezTo>
                    <a:pt x="150" y="124"/>
                    <a:pt x="64" y="83"/>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11"/>
            <p:cNvSpPr/>
            <p:nvPr/>
          </p:nvSpPr>
          <p:spPr>
            <a:xfrm>
              <a:off x="-2006212" y="-2596789"/>
              <a:ext cx="5205" cy="5587"/>
            </a:xfrm>
            <a:custGeom>
              <a:avLst/>
              <a:gdLst/>
              <a:ahLst/>
              <a:cxnLst/>
              <a:rect l="l" t="t" r="r" b="b"/>
              <a:pathLst>
                <a:path w="109" h="117" extrusionOk="0">
                  <a:moveTo>
                    <a:pt x="16" y="1"/>
                  </a:moveTo>
                  <a:lnTo>
                    <a:pt x="16" y="1"/>
                  </a:lnTo>
                  <a:cubicBezTo>
                    <a:pt x="0" y="71"/>
                    <a:pt x="35" y="105"/>
                    <a:pt x="98" y="116"/>
                  </a:cubicBezTo>
                  <a:cubicBezTo>
                    <a:pt x="109" y="8"/>
                    <a:pt x="109" y="8"/>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11"/>
            <p:cNvSpPr/>
            <p:nvPr/>
          </p:nvSpPr>
          <p:spPr>
            <a:xfrm>
              <a:off x="-2343757" y="-2718694"/>
              <a:ext cx="5587" cy="8595"/>
            </a:xfrm>
            <a:custGeom>
              <a:avLst/>
              <a:gdLst/>
              <a:ahLst/>
              <a:cxnLst/>
              <a:rect l="l" t="t" r="r" b="b"/>
              <a:pathLst>
                <a:path w="117" h="180" extrusionOk="0">
                  <a:moveTo>
                    <a:pt x="39" y="0"/>
                  </a:moveTo>
                  <a:lnTo>
                    <a:pt x="39" y="0"/>
                  </a:lnTo>
                  <a:cubicBezTo>
                    <a:pt x="1" y="75"/>
                    <a:pt x="30" y="131"/>
                    <a:pt x="91" y="180"/>
                  </a:cubicBezTo>
                  <a:cubicBezTo>
                    <a:pt x="94" y="154"/>
                    <a:pt x="98" y="123"/>
                    <a:pt x="106" y="97"/>
                  </a:cubicBezTo>
                  <a:cubicBezTo>
                    <a:pt x="117" y="41"/>
                    <a:pt x="65" y="3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11"/>
            <p:cNvSpPr/>
            <p:nvPr/>
          </p:nvSpPr>
          <p:spPr>
            <a:xfrm>
              <a:off x="-2118281" y="-2587859"/>
              <a:ext cx="10935" cy="5396"/>
            </a:xfrm>
            <a:custGeom>
              <a:avLst/>
              <a:gdLst/>
              <a:ahLst/>
              <a:cxnLst/>
              <a:rect l="l" t="t" r="r" b="b"/>
              <a:pathLst>
                <a:path w="229" h="113" extrusionOk="0">
                  <a:moveTo>
                    <a:pt x="1" y="0"/>
                  </a:moveTo>
                  <a:cubicBezTo>
                    <a:pt x="30" y="75"/>
                    <a:pt x="86" y="112"/>
                    <a:pt x="153" y="112"/>
                  </a:cubicBezTo>
                  <a:cubicBezTo>
                    <a:pt x="180" y="112"/>
                    <a:pt x="202" y="109"/>
                    <a:pt x="228" y="101"/>
                  </a:cubicBezTo>
                  <a:cubicBezTo>
                    <a:pt x="217" y="90"/>
                    <a:pt x="206" y="78"/>
                    <a:pt x="194" y="71"/>
                  </a:cubicBezTo>
                  <a:cubicBezTo>
                    <a:pt x="184" y="75"/>
                    <a:pt x="168" y="75"/>
                    <a:pt x="158" y="75"/>
                  </a:cubicBezTo>
                  <a:cubicBezTo>
                    <a:pt x="97" y="75"/>
                    <a:pt x="53" y="3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11"/>
            <p:cNvSpPr/>
            <p:nvPr/>
          </p:nvSpPr>
          <p:spPr>
            <a:xfrm>
              <a:off x="-2899758" y="-2756942"/>
              <a:ext cx="6637" cy="8643"/>
            </a:xfrm>
            <a:custGeom>
              <a:avLst/>
              <a:gdLst/>
              <a:ahLst/>
              <a:cxnLst/>
              <a:rect l="l" t="t" r="r" b="b"/>
              <a:pathLst>
                <a:path w="139" h="181" extrusionOk="0">
                  <a:moveTo>
                    <a:pt x="1" y="1"/>
                  </a:moveTo>
                  <a:cubicBezTo>
                    <a:pt x="8" y="5"/>
                    <a:pt x="12" y="13"/>
                    <a:pt x="20" y="16"/>
                  </a:cubicBezTo>
                  <a:cubicBezTo>
                    <a:pt x="42" y="39"/>
                    <a:pt x="46" y="68"/>
                    <a:pt x="34" y="98"/>
                  </a:cubicBezTo>
                  <a:cubicBezTo>
                    <a:pt x="49" y="125"/>
                    <a:pt x="68" y="154"/>
                    <a:pt x="83" y="180"/>
                  </a:cubicBezTo>
                  <a:cubicBezTo>
                    <a:pt x="139" y="98"/>
                    <a:pt x="128" y="57"/>
                    <a:pt x="20" y="8"/>
                  </a:cubicBezTo>
                  <a:cubicBezTo>
                    <a:pt x="12" y="5"/>
                    <a:pt x="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11"/>
            <p:cNvSpPr/>
            <p:nvPr/>
          </p:nvSpPr>
          <p:spPr>
            <a:xfrm>
              <a:off x="-1819701" y="-2661060"/>
              <a:ext cx="6160" cy="6255"/>
            </a:xfrm>
            <a:custGeom>
              <a:avLst/>
              <a:gdLst/>
              <a:ahLst/>
              <a:cxnLst/>
              <a:rect l="l" t="t" r="r" b="b"/>
              <a:pathLst>
                <a:path w="129" h="131" extrusionOk="0">
                  <a:moveTo>
                    <a:pt x="83" y="1"/>
                  </a:moveTo>
                  <a:cubicBezTo>
                    <a:pt x="76" y="23"/>
                    <a:pt x="64" y="41"/>
                    <a:pt x="42" y="53"/>
                  </a:cubicBezTo>
                  <a:cubicBezTo>
                    <a:pt x="28" y="60"/>
                    <a:pt x="1" y="60"/>
                    <a:pt x="5" y="86"/>
                  </a:cubicBezTo>
                  <a:cubicBezTo>
                    <a:pt x="9" y="113"/>
                    <a:pt x="35" y="120"/>
                    <a:pt x="57" y="124"/>
                  </a:cubicBezTo>
                  <a:cubicBezTo>
                    <a:pt x="72" y="124"/>
                    <a:pt x="87" y="127"/>
                    <a:pt x="102" y="131"/>
                  </a:cubicBezTo>
                  <a:cubicBezTo>
                    <a:pt x="117" y="117"/>
                    <a:pt x="128" y="101"/>
                    <a:pt x="121" y="82"/>
                  </a:cubicBezTo>
                  <a:cubicBezTo>
                    <a:pt x="87" y="64"/>
                    <a:pt x="121" y="23"/>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11"/>
            <p:cNvSpPr/>
            <p:nvPr/>
          </p:nvSpPr>
          <p:spPr>
            <a:xfrm>
              <a:off x="-2175056" y="-2910076"/>
              <a:ext cx="8643" cy="3820"/>
            </a:xfrm>
            <a:custGeom>
              <a:avLst/>
              <a:gdLst/>
              <a:ahLst/>
              <a:cxnLst/>
              <a:rect l="l" t="t" r="r" b="b"/>
              <a:pathLst>
                <a:path w="181" h="80" extrusionOk="0">
                  <a:moveTo>
                    <a:pt x="117" y="1"/>
                  </a:moveTo>
                  <a:cubicBezTo>
                    <a:pt x="86" y="38"/>
                    <a:pt x="30" y="12"/>
                    <a:pt x="1" y="45"/>
                  </a:cubicBezTo>
                  <a:cubicBezTo>
                    <a:pt x="34" y="68"/>
                    <a:pt x="72" y="80"/>
                    <a:pt x="108" y="80"/>
                  </a:cubicBezTo>
                  <a:cubicBezTo>
                    <a:pt x="131" y="80"/>
                    <a:pt x="153" y="75"/>
                    <a:pt x="180" y="68"/>
                  </a:cubicBezTo>
                  <a:lnTo>
                    <a:pt x="172" y="68"/>
                  </a:lnTo>
                  <a:cubicBezTo>
                    <a:pt x="131" y="68"/>
                    <a:pt x="158"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11"/>
            <p:cNvSpPr/>
            <p:nvPr/>
          </p:nvSpPr>
          <p:spPr>
            <a:xfrm>
              <a:off x="-2290372" y="-2897232"/>
              <a:ext cx="7210" cy="6303"/>
            </a:xfrm>
            <a:custGeom>
              <a:avLst/>
              <a:gdLst/>
              <a:ahLst/>
              <a:cxnLst/>
              <a:rect l="l" t="t" r="r" b="b"/>
              <a:pathLst>
                <a:path w="151" h="132" extrusionOk="0">
                  <a:moveTo>
                    <a:pt x="116" y="1"/>
                  </a:moveTo>
                  <a:lnTo>
                    <a:pt x="16" y="102"/>
                  </a:lnTo>
                  <a:cubicBezTo>
                    <a:pt x="1" y="117"/>
                    <a:pt x="4" y="120"/>
                    <a:pt x="49" y="132"/>
                  </a:cubicBezTo>
                  <a:cubicBezTo>
                    <a:pt x="87" y="132"/>
                    <a:pt x="94" y="83"/>
                    <a:pt x="132" y="83"/>
                  </a:cubicBezTo>
                  <a:cubicBezTo>
                    <a:pt x="139" y="75"/>
                    <a:pt x="142" y="72"/>
                    <a:pt x="150" y="64"/>
                  </a:cubicBezTo>
                  <a:cubicBezTo>
                    <a:pt x="128" y="49"/>
                    <a:pt x="128" y="23"/>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11"/>
            <p:cNvSpPr/>
            <p:nvPr/>
          </p:nvSpPr>
          <p:spPr>
            <a:xfrm>
              <a:off x="-2298203" y="-2772652"/>
              <a:ext cx="10219" cy="7019"/>
            </a:xfrm>
            <a:custGeom>
              <a:avLst/>
              <a:gdLst/>
              <a:ahLst/>
              <a:cxnLst/>
              <a:rect l="l" t="t" r="r" b="b"/>
              <a:pathLst>
                <a:path w="214" h="147" extrusionOk="0">
                  <a:moveTo>
                    <a:pt x="108" y="1"/>
                  </a:moveTo>
                  <a:cubicBezTo>
                    <a:pt x="101" y="1"/>
                    <a:pt x="90" y="5"/>
                    <a:pt x="79" y="12"/>
                  </a:cubicBezTo>
                  <a:cubicBezTo>
                    <a:pt x="34" y="35"/>
                    <a:pt x="0" y="61"/>
                    <a:pt x="41" y="113"/>
                  </a:cubicBezTo>
                  <a:lnTo>
                    <a:pt x="41" y="117"/>
                  </a:lnTo>
                  <a:cubicBezTo>
                    <a:pt x="49" y="109"/>
                    <a:pt x="53" y="106"/>
                    <a:pt x="60" y="98"/>
                  </a:cubicBezTo>
                  <a:lnTo>
                    <a:pt x="60" y="95"/>
                  </a:lnTo>
                  <a:cubicBezTo>
                    <a:pt x="63" y="61"/>
                    <a:pt x="71" y="35"/>
                    <a:pt x="86" y="35"/>
                  </a:cubicBezTo>
                  <a:cubicBezTo>
                    <a:pt x="97" y="35"/>
                    <a:pt x="113" y="46"/>
                    <a:pt x="135" y="72"/>
                  </a:cubicBezTo>
                  <a:cubicBezTo>
                    <a:pt x="153" y="98"/>
                    <a:pt x="180" y="121"/>
                    <a:pt x="206" y="147"/>
                  </a:cubicBezTo>
                  <a:cubicBezTo>
                    <a:pt x="213" y="98"/>
                    <a:pt x="161" y="87"/>
                    <a:pt x="149" y="50"/>
                  </a:cubicBezTo>
                  <a:cubicBezTo>
                    <a:pt x="142" y="28"/>
                    <a:pt x="135"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11"/>
            <p:cNvSpPr/>
            <p:nvPr/>
          </p:nvSpPr>
          <p:spPr>
            <a:xfrm>
              <a:off x="-2123629" y="-2446185"/>
              <a:ext cx="7163" cy="5826"/>
            </a:xfrm>
            <a:custGeom>
              <a:avLst/>
              <a:gdLst/>
              <a:ahLst/>
              <a:cxnLst/>
              <a:rect l="l" t="t" r="r" b="b"/>
              <a:pathLst>
                <a:path w="150" h="122" extrusionOk="0">
                  <a:moveTo>
                    <a:pt x="68" y="1"/>
                  </a:moveTo>
                  <a:cubicBezTo>
                    <a:pt x="34" y="1"/>
                    <a:pt x="18" y="39"/>
                    <a:pt x="0" y="121"/>
                  </a:cubicBezTo>
                  <a:cubicBezTo>
                    <a:pt x="34" y="57"/>
                    <a:pt x="104" y="72"/>
                    <a:pt x="149" y="39"/>
                  </a:cubicBezTo>
                  <a:cubicBezTo>
                    <a:pt x="113" y="13"/>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11"/>
            <p:cNvSpPr/>
            <p:nvPr/>
          </p:nvSpPr>
          <p:spPr>
            <a:xfrm>
              <a:off x="-2684310" y="-2421546"/>
              <a:ext cx="6637" cy="5062"/>
            </a:xfrm>
            <a:custGeom>
              <a:avLst/>
              <a:gdLst/>
              <a:ahLst/>
              <a:cxnLst/>
              <a:rect l="l" t="t" r="r" b="b"/>
              <a:pathLst>
                <a:path w="139" h="106" extrusionOk="0">
                  <a:moveTo>
                    <a:pt x="8" y="1"/>
                  </a:moveTo>
                  <a:cubicBezTo>
                    <a:pt x="1" y="76"/>
                    <a:pt x="4" y="106"/>
                    <a:pt x="38" y="106"/>
                  </a:cubicBezTo>
                  <a:cubicBezTo>
                    <a:pt x="53" y="106"/>
                    <a:pt x="75" y="99"/>
                    <a:pt x="109" y="87"/>
                  </a:cubicBezTo>
                  <a:cubicBezTo>
                    <a:pt x="120" y="83"/>
                    <a:pt x="128" y="72"/>
                    <a:pt x="139" y="68"/>
                  </a:cubicBezTo>
                  <a:lnTo>
                    <a:pt x="139" y="64"/>
                  </a:lnTo>
                  <a:cubicBezTo>
                    <a:pt x="105" y="27"/>
                    <a:pt x="35" y="54"/>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11"/>
            <p:cNvSpPr/>
            <p:nvPr/>
          </p:nvSpPr>
          <p:spPr>
            <a:xfrm>
              <a:off x="-2774080" y="-2814003"/>
              <a:ext cx="6303" cy="4632"/>
            </a:xfrm>
            <a:custGeom>
              <a:avLst/>
              <a:gdLst/>
              <a:ahLst/>
              <a:cxnLst/>
              <a:rect l="l" t="t" r="r" b="b"/>
              <a:pathLst>
                <a:path w="132" h="97" extrusionOk="0">
                  <a:moveTo>
                    <a:pt x="53" y="0"/>
                  </a:moveTo>
                  <a:cubicBezTo>
                    <a:pt x="38" y="0"/>
                    <a:pt x="23" y="7"/>
                    <a:pt x="0" y="22"/>
                  </a:cubicBezTo>
                  <a:cubicBezTo>
                    <a:pt x="15" y="37"/>
                    <a:pt x="26" y="52"/>
                    <a:pt x="15" y="71"/>
                  </a:cubicBezTo>
                  <a:cubicBezTo>
                    <a:pt x="34" y="90"/>
                    <a:pt x="49" y="97"/>
                    <a:pt x="64" y="97"/>
                  </a:cubicBezTo>
                  <a:cubicBezTo>
                    <a:pt x="86" y="97"/>
                    <a:pt x="109" y="78"/>
                    <a:pt x="131" y="56"/>
                  </a:cubicBezTo>
                  <a:cubicBezTo>
                    <a:pt x="105" y="30"/>
                    <a:pt x="83"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11"/>
            <p:cNvSpPr/>
            <p:nvPr/>
          </p:nvSpPr>
          <p:spPr>
            <a:xfrm>
              <a:off x="-2126494" y="-2504679"/>
              <a:ext cx="10171" cy="4345"/>
            </a:xfrm>
            <a:custGeom>
              <a:avLst/>
              <a:gdLst/>
              <a:ahLst/>
              <a:cxnLst/>
              <a:rect l="l" t="t" r="r" b="b"/>
              <a:pathLst>
                <a:path w="213" h="91" extrusionOk="0">
                  <a:moveTo>
                    <a:pt x="195" y="0"/>
                  </a:moveTo>
                  <a:cubicBezTo>
                    <a:pt x="142" y="49"/>
                    <a:pt x="71" y="56"/>
                    <a:pt x="0" y="63"/>
                  </a:cubicBezTo>
                  <a:cubicBezTo>
                    <a:pt x="26" y="82"/>
                    <a:pt x="52" y="90"/>
                    <a:pt x="78" y="90"/>
                  </a:cubicBezTo>
                  <a:cubicBezTo>
                    <a:pt x="105" y="90"/>
                    <a:pt x="135" y="82"/>
                    <a:pt x="161" y="75"/>
                  </a:cubicBezTo>
                  <a:cubicBezTo>
                    <a:pt x="206" y="63"/>
                    <a:pt x="213" y="37"/>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11"/>
            <p:cNvSpPr/>
            <p:nvPr/>
          </p:nvSpPr>
          <p:spPr>
            <a:xfrm>
              <a:off x="-2422974" y="-2925977"/>
              <a:ext cx="5921" cy="5062"/>
            </a:xfrm>
            <a:custGeom>
              <a:avLst/>
              <a:gdLst/>
              <a:ahLst/>
              <a:cxnLst/>
              <a:rect l="l" t="t" r="r" b="b"/>
              <a:pathLst>
                <a:path w="124" h="106" extrusionOk="0">
                  <a:moveTo>
                    <a:pt x="7" y="1"/>
                  </a:moveTo>
                  <a:lnTo>
                    <a:pt x="7" y="1"/>
                  </a:lnTo>
                  <a:cubicBezTo>
                    <a:pt x="0" y="61"/>
                    <a:pt x="23" y="106"/>
                    <a:pt x="71" y="106"/>
                  </a:cubicBezTo>
                  <a:lnTo>
                    <a:pt x="79" y="106"/>
                  </a:lnTo>
                  <a:cubicBezTo>
                    <a:pt x="124" y="102"/>
                    <a:pt x="109" y="72"/>
                    <a:pt x="90" y="49"/>
                  </a:cubicBezTo>
                  <a:cubicBezTo>
                    <a:pt x="67" y="23"/>
                    <a:pt x="41" y="9"/>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11"/>
            <p:cNvSpPr/>
            <p:nvPr/>
          </p:nvSpPr>
          <p:spPr>
            <a:xfrm>
              <a:off x="-2072632" y="-2879182"/>
              <a:ext cx="7926" cy="4011"/>
            </a:xfrm>
            <a:custGeom>
              <a:avLst/>
              <a:gdLst/>
              <a:ahLst/>
              <a:cxnLst/>
              <a:rect l="l" t="t" r="r" b="b"/>
              <a:pathLst>
                <a:path w="166" h="84" extrusionOk="0">
                  <a:moveTo>
                    <a:pt x="49" y="0"/>
                  </a:moveTo>
                  <a:cubicBezTo>
                    <a:pt x="13" y="0"/>
                    <a:pt x="4" y="38"/>
                    <a:pt x="1" y="79"/>
                  </a:cubicBezTo>
                  <a:lnTo>
                    <a:pt x="1" y="83"/>
                  </a:lnTo>
                  <a:cubicBezTo>
                    <a:pt x="65" y="83"/>
                    <a:pt x="109" y="38"/>
                    <a:pt x="166" y="19"/>
                  </a:cubicBezTo>
                  <a:lnTo>
                    <a:pt x="166" y="16"/>
                  </a:lnTo>
                  <a:lnTo>
                    <a:pt x="121" y="16"/>
                  </a:lnTo>
                  <a:cubicBezTo>
                    <a:pt x="109" y="16"/>
                    <a:pt x="99" y="16"/>
                    <a:pt x="87" y="11"/>
                  </a:cubicBezTo>
                  <a:cubicBezTo>
                    <a:pt x="72" y="4"/>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11"/>
            <p:cNvSpPr/>
            <p:nvPr/>
          </p:nvSpPr>
          <p:spPr>
            <a:xfrm>
              <a:off x="-2282541" y="-2713728"/>
              <a:ext cx="8117" cy="4727"/>
            </a:xfrm>
            <a:custGeom>
              <a:avLst/>
              <a:gdLst/>
              <a:ahLst/>
              <a:cxnLst/>
              <a:rect l="l" t="t" r="r" b="b"/>
              <a:pathLst>
                <a:path w="170" h="99" extrusionOk="0">
                  <a:moveTo>
                    <a:pt x="87" y="0"/>
                  </a:moveTo>
                  <a:cubicBezTo>
                    <a:pt x="72" y="0"/>
                    <a:pt x="54" y="12"/>
                    <a:pt x="35" y="34"/>
                  </a:cubicBezTo>
                  <a:cubicBezTo>
                    <a:pt x="23" y="45"/>
                    <a:pt x="13" y="57"/>
                    <a:pt x="1" y="64"/>
                  </a:cubicBezTo>
                  <a:cubicBezTo>
                    <a:pt x="57" y="83"/>
                    <a:pt x="117" y="68"/>
                    <a:pt x="170" y="98"/>
                  </a:cubicBezTo>
                  <a:cubicBezTo>
                    <a:pt x="154" y="83"/>
                    <a:pt x="135" y="64"/>
                    <a:pt x="128" y="45"/>
                  </a:cubicBezTo>
                  <a:cubicBezTo>
                    <a:pt x="117" y="12"/>
                    <a:pt x="102"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11"/>
            <p:cNvSpPr/>
            <p:nvPr/>
          </p:nvSpPr>
          <p:spPr>
            <a:xfrm>
              <a:off x="-2775703" y="-2815675"/>
              <a:ext cx="7926" cy="4345"/>
            </a:xfrm>
            <a:custGeom>
              <a:avLst/>
              <a:gdLst/>
              <a:ahLst/>
              <a:cxnLst/>
              <a:rect l="l" t="t" r="r" b="b"/>
              <a:pathLst>
                <a:path w="166" h="91" extrusionOk="0">
                  <a:moveTo>
                    <a:pt x="105" y="1"/>
                  </a:moveTo>
                  <a:cubicBezTo>
                    <a:pt x="79" y="1"/>
                    <a:pt x="49" y="5"/>
                    <a:pt x="1" y="13"/>
                  </a:cubicBezTo>
                  <a:cubicBezTo>
                    <a:pt x="4" y="35"/>
                    <a:pt x="23" y="46"/>
                    <a:pt x="34" y="57"/>
                  </a:cubicBezTo>
                  <a:cubicBezTo>
                    <a:pt x="57" y="42"/>
                    <a:pt x="72" y="35"/>
                    <a:pt x="87" y="35"/>
                  </a:cubicBezTo>
                  <a:cubicBezTo>
                    <a:pt x="117" y="35"/>
                    <a:pt x="139" y="65"/>
                    <a:pt x="165" y="91"/>
                  </a:cubicBezTo>
                  <a:cubicBezTo>
                    <a:pt x="161" y="23"/>
                    <a:pt x="154"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11"/>
            <p:cNvSpPr/>
            <p:nvPr/>
          </p:nvSpPr>
          <p:spPr>
            <a:xfrm>
              <a:off x="-2058689" y="-2819399"/>
              <a:ext cx="6494" cy="4536"/>
            </a:xfrm>
            <a:custGeom>
              <a:avLst/>
              <a:gdLst/>
              <a:ahLst/>
              <a:cxnLst/>
              <a:rect l="l" t="t" r="r" b="b"/>
              <a:pathLst>
                <a:path w="136" h="95" extrusionOk="0">
                  <a:moveTo>
                    <a:pt x="53" y="1"/>
                  </a:moveTo>
                  <a:cubicBezTo>
                    <a:pt x="35" y="15"/>
                    <a:pt x="19" y="31"/>
                    <a:pt x="0" y="46"/>
                  </a:cubicBezTo>
                  <a:cubicBezTo>
                    <a:pt x="16" y="83"/>
                    <a:pt x="38" y="94"/>
                    <a:pt x="68" y="94"/>
                  </a:cubicBezTo>
                  <a:cubicBezTo>
                    <a:pt x="90" y="94"/>
                    <a:pt x="113" y="87"/>
                    <a:pt x="135" y="87"/>
                  </a:cubicBezTo>
                  <a:cubicBezTo>
                    <a:pt x="113" y="65"/>
                    <a:pt x="90" y="38"/>
                    <a:pt x="68" y="15"/>
                  </a:cubicBezTo>
                  <a:lnTo>
                    <a:pt x="61" y="8"/>
                  </a:lnTo>
                  <a:lnTo>
                    <a:pt x="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11"/>
            <p:cNvSpPr/>
            <p:nvPr/>
          </p:nvSpPr>
          <p:spPr>
            <a:xfrm>
              <a:off x="-2769066" y="-2522203"/>
              <a:ext cx="5730" cy="5587"/>
            </a:xfrm>
            <a:custGeom>
              <a:avLst/>
              <a:gdLst/>
              <a:ahLst/>
              <a:cxnLst/>
              <a:rect l="l" t="t" r="r" b="b"/>
              <a:pathLst>
                <a:path w="120" h="117" extrusionOk="0">
                  <a:moveTo>
                    <a:pt x="19" y="0"/>
                  </a:moveTo>
                  <a:cubicBezTo>
                    <a:pt x="60" y="45"/>
                    <a:pt x="38" y="83"/>
                    <a:pt x="0" y="116"/>
                  </a:cubicBezTo>
                  <a:lnTo>
                    <a:pt x="19" y="116"/>
                  </a:lnTo>
                  <a:cubicBezTo>
                    <a:pt x="38" y="116"/>
                    <a:pt x="52" y="109"/>
                    <a:pt x="67" y="102"/>
                  </a:cubicBezTo>
                  <a:cubicBezTo>
                    <a:pt x="93" y="94"/>
                    <a:pt x="119" y="76"/>
                    <a:pt x="116" y="45"/>
                  </a:cubicBezTo>
                  <a:cubicBezTo>
                    <a:pt x="112" y="19"/>
                    <a:pt x="86" y="12"/>
                    <a:pt x="64" y="4"/>
                  </a:cubicBezTo>
                  <a:cubicBezTo>
                    <a:pt x="48" y="0"/>
                    <a:pt x="3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11"/>
            <p:cNvSpPr/>
            <p:nvPr/>
          </p:nvSpPr>
          <p:spPr>
            <a:xfrm>
              <a:off x="-2763575" y="-2417774"/>
              <a:ext cx="5396" cy="5396"/>
            </a:xfrm>
            <a:custGeom>
              <a:avLst/>
              <a:gdLst/>
              <a:ahLst/>
              <a:cxnLst/>
              <a:rect l="l" t="t" r="r" b="b"/>
              <a:pathLst>
                <a:path w="113" h="113" extrusionOk="0">
                  <a:moveTo>
                    <a:pt x="90" y="11"/>
                  </a:moveTo>
                  <a:lnTo>
                    <a:pt x="90" y="11"/>
                  </a:lnTo>
                  <a:cubicBezTo>
                    <a:pt x="64" y="34"/>
                    <a:pt x="8" y="1"/>
                    <a:pt x="4" y="60"/>
                  </a:cubicBezTo>
                  <a:cubicBezTo>
                    <a:pt x="1" y="90"/>
                    <a:pt x="16" y="113"/>
                    <a:pt x="46" y="113"/>
                  </a:cubicBezTo>
                  <a:lnTo>
                    <a:pt x="57" y="113"/>
                  </a:lnTo>
                  <a:cubicBezTo>
                    <a:pt x="87" y="87"/>
                    <a:pt x="113" y="56"/>
                    <a:pt x="90"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11"/>
            <p:cNvSpPr/>
            <p:nvPr/>
          </p:nvSpPr>
          <p:spPr>
            <a:xfrm>
              <a:off x="-1901592" y="-2714588"/>
              <a:ext cx="7210" cy="4679"/>
            </a:xfrm>
            <a:custGeom>
              <a:avLst/>
              <a:gdLst/>
              <a:ahLst/>
              <a:cxnLst/>
              <a:rect l="l" t="t" r="r" b="b"/>
              <a:pathLst>
                <a:path w="151" h="98" extrusionOk="0">
                  <a:moveTo>
                    <a:pt x="19" y="0"/>
                  </a:moveTo>
                  <a:cubicBezTo>
                    <a:pt x="11" y="4"/>
                    <a:pt x="7" y="11"/>
                    <a:pt x="0" y="15"/>
                  </a:cubicBezTo>
                  <a:cubicBezTo>
                    <a:pt x="33" y="71"/>
                    <a:pt x="94" y="75"/>
                    <a:pt x="146" y="97"/>
                  </a:cubicBezTo>
                  <a:lnTo>
                    <a:pt x="150" y="97"/>
                  </a:lnTo>
                  <a:cubicBezTo>
                    <a:pt x="138" y="26"/>
                    <a:pt x="94"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11"/>
            <p:cNvSpPr/>
            <p:nvPr/>
          </p:nvSpPr>
          <p:spPr>
            <a:xfrm>
              <a:off x="-1810055" y="-2584994"/>
              <a:ext cx="4727" cy="4679"/>
            </a:xfrm>
            <a:custGeom>
              <a:avLst/>
              <a:gdLst/>
              <a:ahLst/>
              <a:cxnLst/>
              <a:rect l="l" t="t" r="r" b="b"/>
              <a:pathLst>
                <a:path w="99" h="98" extrusionOk="0">
                  <a:moveTo>
                    <a:pt x="12" y="0"/>
                  </a:moveTo>
                  <a:cubicBezTo>
                    <a:pt x="0" y="18"/>
                    <a:pt x="12" y="37"/>
                    <a:pt x="19" y="56"/>
                  </a:cubicBezTo>
                  <a:cubicBezTo>
                    <a:pt x="23" y="78"/>
                    <a:pt x="35" y="97"/>
                    <a:pt x="57" y="97"/>
                  </a:cubicBezTo>
                  <a:lnTo>
                    <a:pt x="64" y="97"/>
                  </a:lnTo>
                  <a:cubicBezTo>
                    <a:pt x="87" y="94"/>
                    <a:pt x="83" y="63"/>
                    <a:pt x="90" y="49"/>
                  </a:cubicBezTo>
                  <a:cubicBezTo>
                    <a:pt x="98" y="7"/>
                    <a:pt x="79"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11"/>
            <p:cNvSpPr/>
            <p:nvPr/>
          </p:nvSpPr>
          <p:spPr>
            <a:xfrm>
              <a:off x="-1915678" y="-2891884"/>
              <a:ext cx="9263" cy="6685"/>
            </a:xfrm>
            <a:custGeom>
              <a:avLst/>
              <a:gdLst/>
              <a:ahLst/>
              <a:cxnLst/>
              <a:rect l="l" t="t" r="r" b="b"/>
              <a:pathLst>
                <a:path w="194" h="140" extrusionOk="0">
                  <a:moveTo>
                    <a:pt x="0" y="1"/>
                  </a:moveTo>
                  <a:lnTo>
                    <a:pt x="0" y="1"/>
                  </a:lnTo>
                  <a:cubicBezTo>
                    <a:pt x="49" y="113"/>
                    <a:pt x="59" y="139"/>
                    <a:pt x="119" y="139"/>
                  </a:cubicBezTo>
                  <a:cubicBezTo>
                    <a:pt x="138" y="139"/>
                    <a:pt x="164" y="135"/>
                    <a:pt x="194" y="132"/>
                  </a:cubicBezTo>
                  <a:cubicBezTo>
                    <a:pt x="119" y="106"/>
                    <a:pt x="49" y="6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11"/>
            <p:cNvSpPr/>
            <p:nvPr/>
          </p:nvSpPr>
          <p:spPr>
            <a:xfrm>
              <a:off x="-2245201" y="-2598412"/>
              <a:ext cx="5062" cy="5396"/>
            </a:xfrm>
            <a:custGeom>
              <a:avLst/>
              <a:gdLst/>
              <a:ahLst/>
              <a:cxnLst/>
              <a:rect l="l" t="t" r="r" b="b"/>
              <a:pathLst>
                <a:path w="106" h="113" extrusionOk="0">
                  <a:moveTo>
                    <a:pt x="45" y="0"/>
                  </a:moveTo>
                  <a:cubicBezTo>
                    <a:pt x="34" y="0"/>
                    <a:pt x="19" y="4"/>
                    <a:pt x="0" y="16"/>
                  </a:cubicBezTo>
                  <a:cubicBezTo>
                    <a:pt x="42" y="49"/>
                    <a:pt x="42" y="79"/>
                    <a:pt x="0" y="113"/>
                  </a:cubicBezTo>
                  <a:lnTo>
                    <a:pt x="30" y="113"/>
                  </a:lnTo>
                  <a:cubicBezTo>
                    <a:pt x="52" y="113"/>
                    <a:pt x="79" y="113"/>
                    <a:pt x="105" y="102"/>
                  </a:cubicBezTo>
                  <a:cubicBezTo>
                    <a:pt x="71" y="79"/>
                    <a:pt x="9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11"/>
            <p:cNvSpPr/>
            <p:nvPr/>
          </p:nvSpPr>
          <p:spPr>
            <a:xfrm>
              <a:off x="-2307180" y="-2877750"/>
              <a:ext cx="5444" cy="6303"/>
            </a:xfrm>
            <a:custGeom>
              <a:avLst/>
              <a:gdLst/>
              <a:ahLst/>
              <a:cxnLst/>
              <a:rect l="l" t="t" r="r" b="b"/>
              <a:pathLst>
                <a:path w="114" h="132" extrusionOk="0">
                  <a:moveTo>
                    <a:pt x="91" y="0"/>
                  </a:moveTo>
                  <a:cubicBezTo>
                    <a:pt x="27" y="31"/>
                    <a:pt x="1" y="71"/>
                    <a:pt x="54" y="131"/>
                  </a:cubicBezTo>
                  <a:cubicBezTo>
                    <a:pt x="80" y="109"/>
                    <a:pt x="113" y="93"/>
                    <a:pt x="110" y="53"/>
                  </a:cubicBezTo>
                  <a:cubicBezTo>
                    <a:pt x="102" y="34"/>
                    <a:pt x="94" y="19"/>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11"/>
            <p:cNvSpPr/>
            <p:nvPr/>
          </p:nvSpPr>
          <p:spPr>
            <a:xfrm>
              <a:off x="-2237370" y="-2642485"/>
              <a:ext cx="6876" cy="4679"/>
            </a:xfrm>
            <a:custGeom>
              <a:avLst/>
              <a:gdLst/>
              <a:ahLst/>
              <a:cxnLst/>
              <a:rect l="l" t="t" r="r" b="b"/>
              <a:pathLst>
                <a:path w="144" h="98" extrusionOk="0">
                  <a:moveTo>
                    <a:pt x="72" y="0"/>
                  </a:moveTo>
                  <a:cubicBezTo>
                    <a:pt x="61" y="0"/>
                    <a:pt x="50" y="7"/>
                    <a:pt x="42" y="19"/>
                  </a:cubicBezTo>
                  <a:cubicBezTo>
                    <a:pt x="31" y="42"/>
                    <a:pt x="0" y="64"/>
                    <a:pt x="31" y="90"/>
                  </a:cubicBezTo>
                  <a:cubicBezTo>
                    <a:pt x="38" y="94"/>
                    <a:pt x="50" y="97"/>
                    <a:pt x="57" y="97"/>
                  </a:cubicBezTo>
                  <a:cubicBezTo>
                    <a:pt x="72" y="97"/>
                    <a:pt x="83" y="90"/>
                    <a:pt x="90" y="75"/>
                  </a:cubicBezTo>
                  <a:cubicBezTo>
                    <a:pt x="98" y="56"/>
                    <a:pt x="143" y="38"/>
                    <a:pt x="102" y="11"/>
                  </a:cubicBezTo>
                  <a:cubicBezTo>
                    <a:pt x="95" y="4"/>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11"/>
            <p:cNvSpPr/>
            <p:nvPr/>
          </p:nvSpPr>
          <p:spPr>
            <a:xfrm>
              <a:off x="-2326280" y="-2714827"/>
              <a:ext cx="6494" cy="7926"/>
            </a:xfrm>
            <a:custGeom>
              <a:avLst/>
              <a:gdLst/>
              <a:ahLst/>
              <a:cxnLst/>
              <a:rect l="l" t="t" r="r" b="b"/>
              <a:pathLst>
                <a:path w="136" h="166" extrusionOk="0">
                  <a:moveTo>
                    <a:pt x="16" y="1"/>
                  </a:moveTo>
                  <a:lnTo>
                    <a:pt x="1" y="16"/>
                  </a:lnTo>
                  <a:cubicBezTo>
                    <a:pt x="9" y="23"/>
                    <a:pt x="13" y="28"/>
                    <a:pt x="16" y="35"/>
                  </a:cubicBezTo>
                  <a:cubicBezTo>
                    <a:pt x="39" y="76"/>
                    <a:pt x="9" y="128"/>
                    <a:pt x="50" y="166"/>
                  </a:cubicBezTo>
                  <a:cubicBezTo>
                    <a:pt x="135" y="95"/>
                    <a:pt x="61" y="50"/>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11"/>
            <p:cNvSpPr/>
            <p:nvPr/>
          </p:nvSpPr>
          <p:spPr>
            <a:xfrm>
              <a:off x="-2736596" y="-2433484"/>
              <a:ext cx="5062" cy="4871"/>
            </a:xfrm>
            <a:custGeom>
              <a:avLst/>
              <a:gdLst/>
              <a:ahLst/>
              <a:cxnLst/>
              <a:rect l="l" t="t" r="r" b="b"/>
              <a:pathLst>
                <a:path w="106" h="102" extrusionOk="0">
                  <a:moveTo>
                    <a:pt x="38" y="0"/>
                  </a:moveTo>
                  <a:cubicBezTo>
                    <a:pt x="12" y="26"/>
                    <a:pt x="0" y="57"/>
                    <a:pt x="31" y="90"/>
                  </a:cubicBezTo>
                  <a:cubicBezTo>
                    <a:pt x="38" y="97"/>
                    <a:pt x="45" y="102"/>
                    <a:pt x="53" y="102"/>
                  </a:cubicBezTo>
                  <a:cubicBezTo>
                    <a:pt x="64" y="102"/>
                    <a:pt x="75" y="90"/>
                    <a:pt x="86" y="83"/>
                  </a:cubicBezTo>
                  <a:cubicBezTo>
                    <a:pt x="105" y="35"/>
                    <a:pt x="83" y="1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11"/>
            <p:cNvSpPr/>
            <p:nvPr/>
          </p:nvSpPr>
          <p:spPr>
            <a:xfrm>
              <a:off x="-2076357" y="-2906495"/>
              <a:ext cx="9550" cy="3963"/>
            </a:xfrm>
            <a:custGeom>
              <a:avLst/>
              <a:gdLst/>
              <a:ahLst/>
              <a:cxnLst/>
              <a:rect l="l" t="t" r="r" b="b"/>
              <a:pathLst>
                <a:path w="200" h="83" extrusionOk="0">
                  <a:moveTo>
                    <a:pt x="132" y="0"/>
                  </a:moveTo>
                  <a:cubicBezTo>
                    <a:pt x="79" y="0"/>
                    <a:pt x="34" y="34"/>
                    <a:pt x="1" y="83"/>
                  </a:cubicBezTo>
                  <a:cubicBezTo>
                    <a:pt x="42" y="79"/>
                    <a:pt x="75" y="38"/>
                    <a:pt x="120" y="38"/>
                  </a:cubicBezTo>
                  <a:cubicBezTo>
                    <a:pt x="132" y="38"/>
                    <a:pt x="143" y="41"/>
                    <a:pt x="154" y="49"/>
                  </a:cubicBezTo>
                  <a:lnTo>
                    <a:pt x="158" y="49"/>
                  </a:lnTo>
                  <a:cubicBezTo>
                    <a:pt x="165" y="49"/>
                    <a:pt x="184" y="27"/>
                    <a:pt x="199" y="19"/>
                  </a:cubicBezTo>
                  <a:lnTo>
                    <a:pt x="199" y="15"/>
                  </a:lnTo>
                  <a:cubicBezTo>
                    <a:pt x="172" y="5"/>
                    <a:pt x="150"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11"/>
            <p:cNvSpPr/>
            <p:nvPr/>
          </p:nvSpPr>
          <p:spPr>
            <a:xfrm>
              <a:off x="-2751446" y="-2739227"/>
              <a:ext cx="4536" cy="7163"/>
            </a:xfrm>
            <a:custGeom>
              <a:avLst/>
              <a:gdLst/>
              <a:ahLst/>
              <a:cxnLst/>
              <a:rect l="l" t="t" r="r" b="b"/>
              <a:pathLst>
                <a:path w="95" h="150" extrusionOk="0">
                  <a:moveTo>
                    <a:pt x="76" y="0"/>
                  </a:moveTo>
                  <a:cubicBezTo>
                    <a:pt x="5" y="82"/>
                    <a:pt x="1" y="101"/>
                    <a:pt x="68" y="139"/>
                  </a:cubicBezTo>
                  <a:cubicBezTo>
                    <a:pt x="76" y="142"/>
                    <a:pt x="83" y="146"/>
                    <a:pt x="90" y="149"/>
                  </a:cubicBezTo>
                  <a:cubicBezTo>
                    <a:pt x="72" y="127"/>
                    <a:pt x="72" y="105"/>
                    <a:pt x="95" y="82"/>
                  </a:cubicBezTo>
                  <a:cubicBezTo>
                    <a:pt x="87" y="56"/>
                    <a:pt x="83" y="3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11"/>
            <p:cNvSpPr/>
            <p:nvPr/>
          </p:nvSpPr>
          <p:spPr>
            <a:xfrm>
              <a:off x="-2745525" y="-2620902"/>
              <a:ext cx="5921" cy="6637"/>
            </a:xfrm>
            <a:custGeom>
              <a:avLst/>
              <a:gdLst/>
              <a:ahLst/>
              <a:cxnLst/>
              <a:rect l="l" t="t" r="r" b="b"/>
              <a:pathLst>
                <a:path w="124" h="139" extrusionOk="0">
                  <a:moveTo>
                    <a:pt x="26" y="0"/>
                  </a:moveTo>
                  <a:lnTo>
                    <a:pt x="26" y="0"/>
                  </a:lnTo>
                  <a:cubicBezTo>
                    <a:pt x="4" y="113"/>
                    <a:pt x="0" y="139"/>
                    <a:pt x="64" y="139"/>
                  </a:cubicBezTo>
                  <a:cubicBezTo>
                    <a:pt x="79" y="139"/>
                    <a:pt x="97" y="135"/>
                    <a:pt x="123" y="135"/>
                  </a:cubicBezTo>
                  <a:lnTo>
                    <a:pt x="123" y="131"/>
                  </a:lnTo>
                  <a:cubicBezTo>
                    <a:pt x="113" y="124"/>
                    <a:pt x="101" y="105"/>
                    <a:pt x="90" y="105"/>
                  </a:cubicBezTo>
                  <a:lnTo>
                    <a:pt x="83" y="105"/>
                  </a:lnTo>
                  <a:cubicBezTo>
                    <a:pt x="23" y="105"/>
                    <a:pt x="49" y="64"/>
                    <a:pt x="56" y="35"/>
                  </a:cubicBezTo>
                  <a:cubicBezTo>
                    <a:pt x="45" y="23"/>
                    <a:pt x="38" y="12"/>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11"/>
            <p:cNvSpPr/>
            <p:nvPr/>
          </p:nvSpPr>
          <p:spPr>
            <a:xfrm>
              <a:off x="-2856019" y="-2516282"/>
              <a:ext cx="4345" cy="5730"/>
            </a:xfrm>
            <a:custGeom>
              <a:avLst/>
              <a:gdLst/>
              <a:ahLst/>
              <a:cxnLst/>
              <a:rect l="l" t="t" r="r" b="b"/>
              <a:pathLst>
                <a:path w="91" h="120" extrusionOk="0">
                  <a:moveTo>
                    <a:pt x="49" y="0"/>
                  </a:moveTo>
                  <a:cubicBezTo>
                    <a:pt x="42" y="0"/>
                    <a:pt x="38" y="4"/>
                    <a:pt x="30" y="7"/>
                  </a:cubicBezTo>
                  <a:cubicBezTo>
                    <a:pt x="1" y="42"/>
                    <a:pt x="1" y="75"/>
                    <a:pt x="23" y="112"/>
                  </a:cubicBezTo>
                  <a:cubicBezTo>
                    <a:pt x="23" y="112"/>
                    <a:pt x="30" y="112"/>
                    <a:pt x="46" y="120"/>
                  </a:cubicBezTo>
                  <a:cubicBezTo>
                    <a:pt x="60" y="78"/>
                    <a:pt x="90" y="49"/>
                    <a:pt x="60" y="7"/>
                  </a:cubicBezTo>
                  <a:cubicBezTo>
                    <a:pt x="60" y="4"/>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11"/>
            <p:cNvSpPr/>
            <p:nvPr/>
          </p:nvSpPr>
          <p:spPr>
            <a:xfrm>
              <a:off x="-2134898" y="-2959163"/>
              <a:ext cx="7879" cy="5396"/>
            </a:xfrm>
            <a:custGeom>
              <a:avLst/>
              <a:gdLst/>
              <a:ahLst/>
              <a:cxnLst/>
              <a:rect l="l" t="t" r="r" b="b"/>
              <a:pathLst>
                <a:path w="165" h="113" extrusionOk="0">
                  <a:moveTo>
                    <a:pt x="79" y="0"/>
                  </a:moveTo>
                  <a:cubicBezTo>
                    <a:pt x="61" y="0"/>
                    <a:pt x="38" y="4"/>
                    <a:pt x="0" y="12"/>
                  </a:cubicBezTo>
                  <a:lnTo>
                    <a:pt x="0" y="16"/>
                  </a:lnTo>
                  <a:cubicBezTo>
                    <a:pt x="23" y="23"/>
                    <a:pt x="49" y="23"/>
                    <a:pt x="68" y="45"/>
                  </a:cubicBezTo>
                  <a:lnTo>
                    <a:pt x="71" y="45"/>
                  </a:lnTo>
                  <a:cubicBezTo>
                    <a:pt x="113" y="53"/>
                    <a:pt x="139" y="83"/>
                    <a:pt x="165" y="113"/>
                  </a:cubicBezTo>
                  <a:cubicBezTo>
                    <a:pt x="135" y="27"/>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11"/>
            <p:cNvSpPr/>
            <p:nvPr/>
          </p:nvSpPr>
          <p:spPr>
            <a:xfrm>
              <a:off x="-2746576" y="-2731539"/>
              <a:ext cx="7544" cy="2674"/>
            </a:xfrm>
            <a:custGeom>
              <a:avLst/>
              <a:gdLst/>
              <a:ahLst/>
              <a:cxnLst/>
              <a:rect l="l" t="t" r="r" b="b"/>
              <a:pathLst>
                <a:path w="158" h="56" extrusionOk="0">
                  <a:moveTo>
                    <a:pt x="60" y="0"/>
                  </a:moveTo>
                  <a:cubicBezTo>
                    <a:pt x="41" y="0"/>
                    <a:pt x="26" y="0"/>
                    <a:pt x="7" y="4"/>
                  </a:cubicBezTo>
                  <a:cubicBezTo>
                    <a:pt x="0" y="33"/>
                    <a:pt x="15" y="56"/>
                    <a:pt x="38" y="56"/>
                  </a:cubicBezTo>
                  <a:cubicBezTo>
                    <a:pt x="41" y="56"/>
                    <a:pt x="45" y="56"/>
                    <a:pt x="48" y="52"/>
                  </a:cubicBezTo>
                  <a:cubicBezTo>
                    <a:pt x="86" y="45"/>
                    <a:pt x="127" y="56"/>
                    <a:pt x="157" y="22"/>
                  </a:cubicBezTo>
                  <a:cubicBezTo>
                    <a:pt x="123" y="7"/>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11"/>
            <p:cNvSpPr/>
            <p:nvPr/>
          </p:nvSpPr>
          <p:spPr>
            <a:xfrm>
              <a:off x="-2304459" y="-2882381"/>
              <a:ext cx="5014" cy="7210"/>
            </a:xfrm>
            <a:custGeom>
              <a:avLst/>
              <a:gdLst/>
              <a:ahLst/>
              <a:cxnLst/>
              <a:rect l="l" t="t" r="r" b="b"/>
              <a:pathLst>
                <a:path w="105" h="151" extrusionOk="0">
                  <a:moveTo>
                    <a:pt x="15" y="0"/>
                  </a:moveTo>
                  <a:cubicBezTo>
                    <a:pt x="8" y="0"/>
                    <a:pt x="1" y="7"/>
                    <a:pt x="1" y="30"/>
                  </a:cubicBezTo>
                  <a:cubicBezTo>
                    <a:pt x="1" y="56"/>
                    <a:pt x="11" y="78"/>
                    <a:pt x="34" y="97"/>
                  </a:cubicBezTo>
                  <a:cubicBezTo>
                    <a:pt x="37" y="116"/>
                    <a:pt x="45" y="131"/>
                    <a:pt x="53" y="150"/>
                  </a:cubicBezTo>
                  <a:cubicBezTo>
                    <a:pt x="68" y="142"/>
                    <a:pt x="82" y="138"/>
                    <a:pt x="97" y="131"/>
                  </a:cubicBezTo>
                  <a:lnTo>
                    <a:pt x="101" y="128"/>
                  </a:lnTo>
                  <a:cubicBezTo>
                    <a:pt x="105" y="83"/>
                    <a:pt x="19" y="75"/>
                    <a:pt x="49" y="15"/>
                  </a:cubicBezTo>
                  <a:cubicBezTo>
                    <a:pt x="37" y="7"/>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11"/>
            <p:cNvSpPr/>
            <p:nvPr/>
          </p:nvSpPr>
          <p:spPr>
            <a:xfrm>
              <a:off x="-2649500" y="-2823506"/>
              <a:ext cx="5587" cy="5253"/>
            </a:xfrm>
            <a:custGeom>
              <a:avLst/>
              <a:gdLst/>
              <a:ahLst/>
              <a:cxnLst/>
              <a:rect l="l" t="t" r="r" b="b"/>
              <a:pathLst>
                <a:path w="117" h="110" extrusionOk="0">
                  <a:moveTo>
                    <a:pt x="83" y="1"/>
                  </a:moveTo>
                  <a:cubicBezTo>
                    <a:pt x="57" y="30"/>
                    <a:pt x="27" y="56"/>
                    <a:pt x="1" y="83"/>
                  </a:cubicBezTo>
                  <a:cubicBezTo>
                    <a:pt x="12" y="106"/>
                    <a:pt x="27" y="109"/>
                    <a:pt x="46" y="109"/>
                  </a:cubicBezTo>
                  <a:cubicBezTo>
                    <a:pt x="53" y="109"/>
                    <a:pt x="64" y="109"/>
                    <a:pt x="75" y="106"/>
                  </a:cubicBezTo>
                  <a:cubicBezTo>
                    <a:pt x="86" y="101"/>
                    <a:pt x="98" y="101"/>
                    <a:pt x="109" y="101"/>
                  </a:cubicBezTo>
                  <a:lnTo>
                    <a:pt x="117" y="101"/>
                  </a:lnTo>
                  <a:cubicBezTo>
                    <a:pt x="109" y="75"/>
                    <a:pt x="91" y="49"/>
                    <a:pt x="98" y="20"/>
                  </a:cubicBezTo>
                  <a:cubicBezTo>
                    <a:pt x="94" y="12"/>
                    <a:pt x="91"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11"/>
            <p:cNvSpPr/>
            <p:nvPr/>
          </p:nvSpPr>
          <p:spPr>
            <a:xfrm>
              <a:off x="-2146358" y="-2635896"/>
              <a:ext cx="7067" cy="4154"/>
            </a:xfrm>
            <a:custGeom>
              <a:avLst/>
              <a:gdLst/>
              <a:ahLst/>
              <a:cxnLst/>
              <a:rect l="l" t="t" r="r" b="b"/>
              <a:pathLst>
                <a:path w="148" h="87" extrusionOk="0">
                  <a:moveTo>
                    <a:pt x="80" y="0"/>
                  </a:moveTo>
                  <a:cubicBezTo>
                    <a:pt x="35" y="0"/>
                    <a:pt x="5" y="30"/>
                    <a:pt x="1" y="87"/>
                  </a:cubicBezTo>
                  <a:cubicBezTo>
                    <a:pt x="28" y="64"/>
                    <a:pt x="50" y="45"/>
                    <a:pt x="76" y="45"/>
                  </a:cubicBezTo>
                  <a:cubicBezTo>
                    <a:pt x="95" y="45"/>
                    <a:pt x="113" y="57"/>
                    <a:pt x="132" y="87"/>
                  </a:cubicBezTo>
                  <a:cubicBezTo>
                    <a:pt x="147" y="45"/>
                    <a:pt x="144" y="4"/>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11"/>
            <p:cNvSpPr/>
            <p:nvPr/>
          </p:nvSpPr>
          <p:spPr>
            <a:xfrm>
              <a:off x="-2341942" y="-2719602"/>
              <a:ext cx="7163" cy="5587"/>
            </a:xfrm>
            <a:custGeom>
              <a:avLst/>
              <a:gdLst/>
              <a:ahLst/>
              <a:cxnLst/>
              <a:rect l="l" t="t" r="r" b="b"/>
              <a:pathLst>
                <a:path w="150" h="117" extrusionOk="0">
                  <a:moveTo>
                    <a:pt x="82" y="0"/>
                  </a:moveTo>
                  <a:cubicBezTo>
                    <a:pt x="56" y="8"/>
                    <a:pt x="30" y="11"/>
                    <a:pt x="1" y="19"/>
                  </a:cubicBezTo>
                  <a:cubicBezTo>
                    <a:pt x="27" y="49"/>
                    <a:pt x="79" y="60"/>
                    <a:pt x="68" y="116"/>
                  </a:cubicBezTo>
                  <a:cubicBezTo>
                    <a:pt x="94" y="90"/>
                    <a:pt x="120" y="64"/>
                    <a:pt x="149" y="34"/>
                  </a:cubicBezTo>
                  <a:cubicBezTo>
                    <a:pt x="127" y="23"/>
                    <a:pt x="101" y="23"/>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11"/>
            <p:cNvSpPr/>
            <p:nvPr/>
          </p:nvSpPr>
          <p:spPr>
            <a:xfrm>
              <a:off x="-2796188" y="-2777427"/>
              <a:ext cx="6064" cy="4488"/>
            </a:xfrm>
            <a:custGeom>
              <a:avLst/>
              <a:gdLst/>
              <a:ahLst/>
              <a:cxnLst/>
              <a:rect l="l" t="t" r="r" b="b"/>
              <a:pathLst>
                <a:path w="127" h="94" extrusionOk="0">
                  <a:moveTo>
                    <a:pt x="33" y="0"/>
                  </a:moveTo>
                  <a:cubicBezTo>
                    <a:pt x="23" y="0"/>
                    <a:pt x="15" y="4"/>
                    <a:pt x="11" y="19"/>
                  </a:cubicBezTo>
                  <a:cubicBezTo>
                    <a:pt x="0" y="52"/>
                    <a:pt x="30" y="71"/>
                    <a:pt x="49" y="94"/>
                  </a:cubicBezTo>
                  <a:cubicBezTo>
                    <a:pt x="127" y="83"/>
                    <a:pt x="82" y="41"/>
                    <a:pt x="67" y="7"/>
                  </a:cubicBezTo>
                  <a:cubicBezTo>
                    <a:pt x="56" y="7"/>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11"/>
            <p:cNvSpPr/>
            <p:nvPr/>
          </p:nvSpPr>
          <p:spPr>
            <a:xfrm>
              <a:off x="-2004780" y="-2882047"/>
              <a:ext cx="7163" cy="5587"/>
            </a:xfrm>
            <a:custGeom>
              <a:avLst/>
              <a:gdLst/>
              <a:ahLst/>
              <a:cxnLst/>
              <a:rect l="l" t="t" r="r" b="b"/>
              <a:pathLst>
                <a:path w="150" h="117" extrusionOk="0">
                  <a:moveTo>
                    <a:pt x="109" y="0"/>
                  </a:moveTo>
                  <a:lnTo>
                    <a:pt x="109" y="0"/>
                  </a:lnTo>
                  <a:cubicBezTo>
                    <a:pt x="94" y="12"/>
                    <a:pt x="83" y="31"/>
                    <a:pt x="64" y="34"/>
                  </a:cubicBezTo>
                  <a:cubicBezTo>
                    <a:pt x="1" y="60"/>
                    <a:pt x="31" y="86"/>
                    <a:pt x="60" y="116"/>
                  </a:cubicBezTo>
                  <a:cubicBezTo>
                    <a:pt x="75" y="79"/>
                    <a:pt x="150" y="64"/>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11"/>
            <p:cNvSpPr/>
            <p:nvPr/>
          </p:nvSpPr>
          <p:spPr>
            <a:xfrm>
              <a:off x="-2185752" y="-2922014"/>
              <a:ext cx="5921" cy="8070"/>
            </a:xfrm>
            <a:custGeom>
              <a:avLst/>
              <a:gdLst/>
              <a:ahLst/>
              <a:cxnLst/>
              <a:rect l="l" t="t" r="r" b="b"/>
              <a:pathLst>
                <a:path w="124" h="169" extrusionOk="0">
                  <a:moveTo>
                    <a:pt x="123" y="0"/>
                  </a:moveTo>
                  <a:cubicBezTo>
                    <a:pt x="11" y="60"/>
                    <a:pt x="1" y="83"/>
                    <a:pt x="63" y="168"/>
                  </a:cubicBezTo>
                  <a:cubicBezTo>
                    <a:pt x="68" y="109"/>
                    <a:pt x="68" y="42"/>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11"/>
            <p:cNvSpPr/>
            <p:nvPr/>
          </p:nvSpPr>
          <p:spPr>
            <a:xfrm>
              <a:off x="-2635939" y="-2705181"/>
              <a:ext cx="4871" cy="8834"/>
            </a:xfrm>
            <a:custGeom>
              <a:avLst/>
              <a:gdLst/>
              <a:ahLst/>
              <a:cxnLst/>
              <a:rect l="l" t="t" r="r" b="b"/>
              <a:pathLst>
                <a:path w="102" h="185" extrusionOk="0">
                  <a:moveTo>
                    <a:pt x="87" y="1"/>
                  </a:moveTo>
                  <a:cubicBezTo>
                    <a:pt x="71" y="1"/>
                    <a:pt x="60" y="9"/>
                    <a:pt x="53" y="20"/>
                  </a:cubicBezTo>
                  <a:cubicBezTo>
                    <a:pt x="34" y="35"/>
                    <a:pt x="19" y="54"/>
                    <a:pt x="0" y="68"/>
                  </a:cubicBezTo>
                  <a:cubicBezTo>
                    <a:pt x="26" y="109"/>
                    <a:pt x="23" y="169"/>
                    <a:pt x="83" y="185"/>
                  </a:cubicBezTo>
                  <a:cubicBezTo>
                    <a:pt x="53" y="121"/>
                    <a:pt x="12" y="57"/>
                    <a:pt x="102" y="5"/>
                  </a:cubicBezTo>
                  <a:cubicBezTo>
                    <a:pt x="98" y="1"/>
                    <a:pt x="90"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11"/>
            <p:cNvSpPr/>
            <p:nvPr/>
          </p:nvSpPr>
          <p:spPr>
            <a:xfrm>
              <a:off x="-2575965" y="-2461847"/>
              <a:ext cx="8117" cy="6637"/>
            </a:xfrm>
            <a:custGeom>
              <a:avLst/>
              <a:gdLst/>
              <a:ahLst/>
              <a:cxnLst/>
              <a:rect l="l" t="t" r="r" b="b"/>
              <a:pathLst>
                <a:path w="170" h="139" extrusionOk="0">
                  <a:moveTo>
                    <a:pt x="4" y="1"/>
                  </a:moveTo>
                  <a:cubicBezTo>
                    <a:pt x="0" y="45"/>
                    <a:pt x="45" y="60"/>
                    <a:pt x="60" y="90"/>
                  </a:cubicBezTo>
                  <a:cubicBezTo>
                    <a:pt x="79" y="123"/>
                    <a:pt x="94" y="139"/>
                    <a:pt x="113" y="139"/>
                  </a:cubicBezTo>
                  <a:cubicBezTo>
                    <a:pt x="131" y="139"/>
                    <a:pt x="150" y="123"/>
                    <a:pt x="169" y="101"/>
                  </a:cubicBezTo>
                  <a:lnTo>
                    <a:pt x="169" y="97"/>
                  </a:lnTo>
                  <a:cubicBezTo>
                    <a:pt x="157" y="97"/>
                    <a:pt x="143" y="101"/>
                    <a:pt x="131" y="101"/>
                  </a:cubicBezTo>
                  <a:cubicBezTo>
                    <a:pt x="105" y="101"/>
                    <a:pt x="83" y="94"/>
                    <a:pt x="71" y="60"/>
                  </a:cubicBezTo>
                  <a:cubicBezTo>
                    <a:pt x="60" y="27"/>
                    <a:pt x="26" y="2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11"/>
            <p:cNvSpPr/>
            <p:nvPr/>
          </p:nvSpPr>
          <p:spPr>
            <a:xfrm>
              <a:off x="-2160970" y="-2502196"/>
              <a:ext cx="7926" cy="5205"/>
            </a:xfrm>
            <a:custGeom>
              <a:avLst/>
              <a:gdLst/>
              <a:ahLst/>
              <a:cxnLst/>
              <a:rect l="l" t="t" r="r" b="b"/>
              <a:pathLst>
                <a:path w="166" h="109" extrusionOk="0">
                  <a:moveTo>
                    <a:pt x="68" y="0"/>
                  </a:moveTo>
                  <a:cubicBezTo>
                    <a:pt x="34" y="0"/>
                    <a:pt x="15" y="34"/>
                    <a:pt x="1" y="109"/>
                  </a:cubicBezTo>
                  <a:cubicBezTo>
                    <a:pt x="23" y="52"/>
                    <a:pt x="60" y="34"/>
                    <a:pt x="110" y="34"/>
                  </a:cubicBezTo>
                  <a:cubicBezTo>
                    <a:pt x="124" y="34"/>
                    <a:pt x="143" y="38"/>
                    <a:pt x="165" y="42"/>
                  </a:cubicBezTo>
                  <a:cubicBezTo>
                    <a:pt x="120" y="16"/>
                    <a:pt x="9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11"/>
            <p:cNvSpPr/>
            <p:nvPr/>
          </p:nvSpPr>
          <p:spPr>
            <a:xfrm>
              <a:off x="-1825908" y="-2607007"/>
              <a:ext cx="7544" cy="3820"/>
            </a:xfrm>
            <a:custGeom>
              <a:avLst/>
              <a:gdLst/>
              <a:ahLst/>
              <a:cxnLst/>
              <a:rect l="l" t="t" r="r" b="b"/>
              <a:pathLst>
                <a:path w="158" h="80" extrusionOk="0">
                  <a:moveTo>
                    <a:pt x="113" y="1"/>
                  </a:moveTo>
                  <a:cubicBezTo>
                    <a:pt x="94" y="23"/>
                    <a:pt x="71" y="39"/>
                    <a:pt x="49" y="39"/>
                  </a:cubicBezTo>
                  <a:cubicBezTo>
                    <a:pt x="34" y="39"/>
                    <a:pt x="18" y="31"/>
                    <a:pt x="1" y="16"/>
                  </a:cubicBezTo>
                  <a:lnTo>
                    <a:pt x="1" y="16"/>
                  </a:lnTo>
                  <a:cubicBezTo>
                    <a:pt x="4" y="68"/>
                    <a:pt x="27" y="80"/>
                    <a:pt x="56" y="80"/>
                  </a:cubicBezTo>
                  <a:cubicBezTo>
                    <a:pt x="75" y="80"/>
                    <a:pt x="97" y="72"/>
                    <a:pt x="116" y="68"/>
                  </a:cubicBezTo>
                  <a:cubicBezTo>
                    <a:pt x="158" y="61"/>
                    <a:pt x="135" y="23"/>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11"/>
            <p:cNvSpPr/>
            <p:nvPr/>
          </p:nvSpPr>
          <p:spPr>
            <a:xfrm>
              <a:off x="-2213590" y="-2821023"/>
              <a:ext cx="4488" cy="7210"/>
            </a:xfrm>
            <a:custGeom>
              <a:avLst/>
              <a:gdLst/>
              <a:ahLst/>
              <a:cxnLst/>
              <a:rect l="l" t="t" r="r" b="b"/>
              <a:pathLst>
                <a:path w="94" h="151" extrusionOk="0">
                  <a:moveTo>
                    <a:pt x="26" y="1"/>
                  </a:moveTo>
                  <a:cubicBezTo>
                    <a:pt x="23" y="27"/>
                    <a:pt x="18" y="49"/>
                    <a:pt x="0" y="68"/>
                  </a:cubicBezTo>
                  <a:lnTo>
                    <a:pt x="0" y="99"/>
                  </a:lnTo>
                  <a:cubicBezTo>
                    <a:pt x="26" y="117"/>
                    <a:pt x="52" y="135"/>
                    <a:pt x="78" y="151"/>
                  </a:cubicBezTo>
                  <a:cubicBezTo>
                    <a:pt x="82" y="147"/>
                    <a:pt x="90" y="139"/>
                    <a:pt x="94" y="135"/>
                  </a:cubicBezTo>
                  <a:cubicBezTo>
                    <a:pt x="41" y="106"/>
                    <a:pt x="63" y="3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11"/>
            <p:cNvSpPr/>
            <p:nvPr/>
          </p:nvSpPr>
          <p:spPr>
            <a:xfrm>
              <a:off x="-2351254" y="-2899858"/>
              <a:ext cx="6828" cy="6446"/>
            </a:xfrm>
            <a:custGeom>
              <a:avLst/>
              <a:gdLst/>
              <a:ahLst/>
              <a:cxnLst/>
              <a:rect l="l" t="t" r="r" b="b"/>
              <a:pathLst>
                <a:path w="143" h="135" extrusionOk="0">
                  <a:moveTo>
                    <a:pt x="65" y="0"/>
                  </a:moveTo>
                  <a:cubicBezTo>
                    <a:pt x="35" y="30"/>
                    <a:pt x="1" y="59"/>
                    <a:pt x="68" y="90"/>
                  </a:cubicBezTo>
                  <a:cubicBezTo>
                    <a:pt x="91" y="101"/>
                    <a:pt x="109" y="116"/>
                    <a:pt x="128" y="135"/>
                  </a:cubicBezTo>
                  <a:cubicBezTo>
                    <a:pt x="143" y="90"/>
                    <a:pt x="80" y="75"/>
                    <a:pt x="94" y="33"/>
                  </a:cubicBezTo>
                  <a:cubicBezTo>
                    <a:pt x="91" y="30"/>
                    <a:pt x="83" y="23"/>
                    <a:pt x="83" y="14"/>
                  </a:cubicBezTo>
                  <a:lnTo>
                    <a:pt x="72" y="7"/>
                  </a:lnTo>
                  <a:lnTo>
                    <a:pt x="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11"/>
            <p:cNvSpPr/>
            <p:nvPr/>
          </p:nvSpPr>
          <p:spPr>
            <a:xfrm>
              <a:off x="-2138862" y="-2525259"/>
              <a:ext cx="7783" cy="3820"/>
            </a:xfrm>
            <a:custGeom>
              <a:avLst/>
              <a:gdLst/>
              <a:ahLst/>
              <a:cxnLst/>
              <a:rect l="l" t="t" r="r" b="b"/>
              <a:pathLst>
                <a:path w="163" h="80" extrusionOk="0">
                  <a:moveTo>
                    <a:pt x="1" y="1"/>
                  </a:moveTo>
                  <a:cubicBezTo>
                    <a:pt x="13" y="57"/>
                    <a:pt x="28" y="80"/>
                    <a:pt x="76" y="80"/>
                  </a:cubicBezTo>
                  <a:cubicBezTo>
                    <a:pt x="99" y="80"/>
                    <a:pt x="125" y="76"/>
                    <a:pt x="162" y="68"/>
                  </a:cubicBezTo>
                  <a:cubicBezTo>
                    <a:pt x="113" y="38"/>
                    <a:pt x="39" y="5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11"/>
            <p:cNvSpPr/>
            <p:nvPr/>
          </p:nvSpPr>
          <p:spPr>
            <a:xfrm>
              <a:off x="-2581838" y="-2502530"/>
              <a:ext cx="3772" cy="6637"/>
            </a:xfrm>
            <a:custGeom>
              <a:avLst/>
              <a:gdLst/>
              <a:ahLst/>
              <a:cxnLst/>
              <a:rect l="l" t="t" r="r" b="b"/>
              <a:pathLst>
                <a:path w="79" h="139" extrusionOk="0">
                  <a:moveTo>
                    <a:pt x="0" y="0"/>
                  </a:moveTo>
                  <a:cubicBezTo>
                    <a:pt x="56" y="41"/>
                    <a:pt x="53" y="85"/>
                    <a:pt x="0" y="130"/>
                  </a:cubicBezTo>
                  <a:cubicBezTo>
                    <a:pt x="15" y="135"/>
                    <a:pt x="26" y="138"/>
                    <a:pt x="37" y="138"/>
                  </a:cubicBezTo>
                  <a:cubicBezTo>
                    <a:pt x="56" y="138"/>
                    <a:pt x="68" y="127"/>
                    <a:pt x="71" y="101"/>
                  </a:cubicBezTo>
                  <a:cubicBezTo>
                    <a:pt x="79" y="49"/>
                    <a:pt x="7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11"/>
            <p:cNvSpPr/>
            <p:nvPr/>
          </p:nvSpPr>
          <p:spPr>
            <a:xfrm>
              <a:off x="-1903932" y="-2895083"/>
              <a:ext cx="5396" cy="4154"/>
            </a:xfrm>
            <a:custGeom>
              <a:avLst/>
              <a:gdLst/>
              <a:ahLst/>
              <a:cxnLst/>
              <a:rect l="l" t="t" r="r" b="b"/>
              <a:pathLst>
                <a:path w="113" h="87" extrusionOk="0">
                  <a:moveTo>
                    <a:pt x="34" y="1"/>
                  </a:moveTo>
                  <a:cubicBezTo>
                    <a:pt x="23" y="1"/>
                    <a:pt x="12" y="4"/>
                    <a:pt x="1" y="19"/>
                  </a:cubicBezTo>
                  <a:cubicBezTo>
                    <a:pt x="20" y="38"/>
                    <a:pt x="23" y="61"/>
                    <a:pt x="1" y="83"/>
                  </a:cubicBezTo>
                  <a:cubicBezTo>
                    <a:pt x="20" y="83"/>
                    <a:pt x="42" y="87"/>
                    <a:pt x="65" y="87"/>
                  </a:cubicBezTo>
                  <a:cubicBezTo>
                    <a:pt x="75" y="68"/>
                    <a:pt x="113" y="57"/>
                    <a:pt x="91" y="35"/>
                  </a:cubicBezTo>
                  <a:cubicBezTo>
                    <a:pt x="75" y="19"/>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11"/>
            <p:cNvSpPr/>
            <p:nvPr/>
          </p:nvSpPr>
          <p:spPr>
            <a:xfrm>
              <a:off x="-2360135" y="-2515757"/>
              <a:ext cx="6303" cy="3772"/>
            </a:xfrm>
            <a:custGeom>
              <a:avLst/>
              <a:gdLst/>
              <a:ahLst/>
              <a:cxnLst/>
              <a:rect l="l" t="t" r="r" b="b"/>
              <a:pathLst>
                <a:path w="132" h="79" extrusionOk="0">
                  <a:moveTo>
                    <a:pt x="120" y="0"/>
                  </a:moveTo>
                  <a:lnTo>
                    <a:pt x="120" y="0"/>
                  </a:lnTo>
                  <a:cubicBezTo>
                    <a:pt x="97" y="19"/>
                    <a:pt x="78" y="38"/>
                    <a:pt x="52" y="38"/>
                  </a:cubicBezTo>
                  <a:cubicBezTo>
                    <a:pt x="37" y="38"/>
                    <a:pt x="23" y="31"/>
                    <a:pt x="4" y="15"/>
                  </a:cubicBezTo>
                  <a:lnTo>
                    <a:pt x="4" y="15"/>
                  </a:lnTo>
                  <a:cubicBezTo>
                    <a:pt x="0" y="67"/>
                    <a:pt x="37" y="79"/>
                    <a:pt x="75" y="79"/>
                  </a:cubicBezTo>
                  <a:lnTo>
                    <a:pt x="86" y="79"/>
                  </a:lnTo>
                  <a:cubicBezTo>
                    <a:pt x="131" y="75"/>
                    <a:pt x="131" y="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11"/>
            <p:cNvSpPr/>
            <p:nvPr/>
          </p:nvSpPr>
          <p:spPr>
            <a:xfrm>
              <a:off x="-2292664" y="-2668032"/>
              <a:ext cx="6303" cy="4345"/>
            </a:xfrm>
            <a:custGeom>
              <a:avLst/>
              <a:gdLst/>
              <a:ahLst/>
              <a:cxnLst/>
              <a:rect l="l" t="t" r="r" b="b"/>
              <a:pathLst>
                <a:path w="132" h="91" extrusionOk="0">
                  <a:moveTo>
                    <a:pt x="23" y="1"/>
                  </a:moveTo>
                  <a:cubicBezTo>
                    <a:pt x="15" y="1"/>
                    <a:pt x="7" y="4"/>
                    <a:pt x="0" y="8"/>
                  </a:cubicBezTo>
                  <a:cubicBezTo>
                    <a:pt x="26" y="35"/>
                    <a:pt x="52" y="64"/>
                    <a:pt x="78" y="90"/>
                  </a:cubicBezTo>
                  <a:cubicBezTo>
                    <a:pt x="101" y="68"/>
                    <a:pt x="131" y="45"/>
                    <a:pt x="97" y="8"/>
                  </a:cubicBezTo>
                  <a:lnTo>
                    <a:pt x="97" y="8"/>
                  </a:lnTo>
                  <a:cubicBezTo>
                    <a:pt x="94" y="12"/>
                    <a:pt x="86" y="12"/>
                    <a:pt x="82" y="12"/>
                  </a:cubicBezTo>
                  <a:cubicBezTo>
                    <a:pt x="75" y="12"/>
                    <a:pt x="64" y="8"/>
                    <a:pt x="52" y="8"/>
                  </a:cubicBezTo>
                  <a:cubicBezTo>
                    <a:pt x="45" y="4"/>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11"/>
            <p:cNvSpPr/>
            <p:nvPr/>
          </p:nvSpPr>
          <p:spPr>
            <a:xfrm>
              <a:off x="-2147218" y="-2631789"/>
              <a:ext cx="7163" cy="5062"/>
            </a:xfrm>
            <a:custGeom>
              <a:avLst/>
              <a:gdLst/>
              <a:ahLst/>
              <a:cxnLst/>
              <a:rect l="l" t="t" r="r" b="b"/>
              <a:pathLst>
                <a:path w="150" h="106" extrusionOk="0">
                  <a:moveTo>
                    <a:pt x="19" y="1"/>
                  </a:moveTo>
                  <a:lnTo>
                    <a:pt x="19" y="1"/>
                  </a:lnTo>
                  <a:cubicBezTo>
                    <a:pt x="1" y="49"/>
                    <a:pt x="19" y="87"/>
                    <a:pt x="68" y="101"/>
                  </a:cubicBezTo>
                  <a:cubicBezTo>
                    <a:pt x="75" y="101"/>
                    <a:pt x="83" y="106"/>
                    <a:pt x="91" y="106"/>
                  </a:cubicBezTo>
                  <a:cubicBezTo>
                    <a:pt x="124" y="106"/>
                    <a:pt x="146" y="79"/>
                    <a:pt x="150" y="34"/>
                  </a:cubicBezTo>
                  <a:lnTo>
                    <a:pt x="150" y="34"/>
                  </a:lnTo>
                  <a:cubicBezTo>
                    <a:pt x="117" y="56"/>
                    <a:pt x="98" y="71"/>
                    <a:pt x="83" y="71"/>
                  </a:cubicBezTo>
                  <a:cubicBezTo>
                    <a:pt x="60" y="71"/>
                    <a:pt x="49" y="49"/>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11"/>
            <p:cNvSpPr/>
            <p:nvPr/>
          </p:nvSpPr>
          <p:spPr>
            <a:xfrm>
              <a:off x="-2295004" y="-2671756"/>
              <a:ext cx="7019" cy="4345"/>
            </a:xfrm>
            <a:custGeom>
              <a:avLst/>
              <a:gdLst/>
              <a:ahLst/>
              <a:cxnLst/>
              <a:rect l="l" t="t" r="r" b="b"/>
              <a:pathLst>
                <a:path w="147" h="91" extrusionOk="0">
                  <a:moveTo>
                    <a:pt x="1" y="0"/>
                  </a:moveTo>
                  <a:cubicBezTo>
                    <a:pt x="23" y="27"/>
                    <a:pt x="38" y="53"/>
                    <a:pt x="49" y="86"/>
                  </a:cubicBezTo>
                  <a:cubicBezTo>
                    <a:pt x="56" y="82"/>
                    <a:pt x="64" y="79"/>
                    <a:pt x="72" y="79"/>
                  </a:cubicBezTo>
                  <a:cubicBezTo>
                    <a:pt x="82" y="79"/>
                    <a:pt x="94" y="82"/>
                    <a:pt x="101" y="86"/>
                  </a:cubicBezTo>
                  <a:cubicBezTo>
                    <a:pt x="113" y="86"/>
                    <a:pt x="124" y="90"/>
                    <a:pt x="131" y="90"/>
                  </a:cubicBezTo>
                  <a:cubicBezTo>
                    <a:pt x="135" y="90"/>
                    <a:pt x="143" y="90"/>
                    <a:pt x="146" y="86"/>
                  </a:cubicBezTo>
                  <a:cubicBezTo>
                    <a:pt x="120" y="60"/>
                    <a:pt x="90" y="34"/>
                    <a:pt x="64" y="8"/>
                  </a:cubicBezTo>
                  <a:lnTo>
                    <a:pt x="64" y="4"/>
                  </a:lnTo>
                  <a:lnTo>
                    <a:pt x="8" y="4"/>
                  </a:lnTo>
                  <a:cubicBezTo>
                    <a:pt x="4" y="4"/>
                    <a:pt x="1" y="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11"/>
            <p:cNvSpPr/>
            <p:nvPr/>
          </p:nvSpPr>
          <p:spPr>
            <a:xfrm>
              <a:off x="-2112599" y="-2693721"/>
              <a:ext cx="3438" cy="5539"/>
            </a:xfrm>
            <a:custGeom>
              <a:avLst/>
              <a:gdLst/>
              <a:ahLst/>
              <a:cxnLst/>
              <a:rect l="l" t="t" r="r" b="b"/>
              <a:pathLst>
                <a:path w="72" h="116" extrusionOk="0">
                  <a:moveTo>
                    <a:pt x="20" y="0"/>
                  </a:moveTo>
                  <a:cubicBezTo>
                    <a:pt x="16" y="0"/>
                    <a:pt x="8" y="0"/>
                    <a:pt x="4" y="4"/>
                  </a:cubicBezTo>
                  <a:cubicBezTo>
                    <a:pt x="4" y="45"/>
                    <a:pt x="1" y="90"/>
                    <a:pt x="49" y="116"/>
                  </a:cubicBezTo>
                  <a:cubicBezTo>
                    <a:pt x="72" y="90"/>
                    <a:pt x="53" y="60"/>
                    <a:pt x="68" y="38"/>
                  </a:cubicBezTo>
                  <a:cubicBezTo>
                    <a:pt x="53" y="23"/>
                    <a:pt x="42"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11"/>
            <p:cNvSpPr/>
            <p:nvPr/>
          </p:nvSpPr>
          <p:spPr>
            <a:xfrm>
              <a:off x="-2840118" y="-2789794"/>
              <a:ext cx="6828" cy="7926"/>
            </a:xfrm>
            <a:custGeom>
              <a:avLst/>
              <a:gdLst/>
              <a:ahLst/>
              <a:cxnLst/>
              <a:rect l="l" t="t" r="r" b="b"/>
              <a:pathLst>
                <a:path w="143" h="166" extrusionOk="0">
                  <a:moveTo>
                    <a:pt x="131" y="1"/>
                  </a:moveTo>
                  <a:cubicBezTo>
                    <a:pt x="127" y="9"/>
                    <a:pt x="120" y="12"/>
                    <a:pt x="116" y="20"/>
                  </a:cubicBezTo>
                  <a:cubicBezTo>
                    <a:pt x="108" y="61"/>
                    <a:pt x="82" y="91"/>
                    <a:pt x="53" y="117"/>
                  </a:cubicBezTo>
                  <a:lnTo>
                    <a:pt x="49" y="121"/>
                  </a:lnTo>
                  <a:cubicBezTo>
                    <a:pt x="34" y="135"/>
                    <a:pt x="19" y="151"/>
                    <a:pt x="1" y="166"/>
                  </a:cubicBezTo>
                  <a:cubicBezTo>
                    <a:pt x="11" y="162"/>
                    <a:pt x="19" y="158"/>
                    <a:pt x="27" y="158"/>
                  </a:cubicBezTo>
                  <a:cubicBezTo>
                    <a:pt x="90" y="128"/>
                    <a:pt x="142" y="91"/>
                    <a:pt x="135" y="5"/>
                  </a:cubicBezTo>
                  <a:cubicBezTo>
                    <a:pt x="135" y="1"/>
                    <a:pt x="131"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11"/>
            <p:cNvSpPr/>
            <p:nvPr/>
          </p:nvSpPr>
          <p:spPr>
            <a:xfrm>
              <a:off x="-2133466" y="-2949852"/>
              <a:ext cx="7163" cy="5730"/>
            </a:xfrm>
            <a:custGeom>
              <a:avLst/>
              <a:gdLst/>
              <a:ahLst/>
              <a:cxnLst/>
              <a:rect l="l" t="t" r="r" b="b"/>
              <a:pathLst>
                <a:path w="150" h="120" extrusionOk="0">
                  <a:moveTo>
                    <a:pt x="150" y="0"/>
                  </a:moveTo>
                  <a:cubicBezTo>
                    <a:pt x="101" y="41"/>
                    <a:pt x="64" y="90"/>
                    <a:pt x="5" y="112"/>
                  </a:cubicBezTo>
                  <a:lnTo>
                    <a:pt x="0" y="112"/>
                  </a:lnTo>
                  <a:cubicBezTo>
                    <a:pt x="15" y="116"/>
                    <a:pt x="27" y="119"/>
                    <a:pt x="38" y="119"/>
                  </a:cubicBezTo>
                  <a:cubicBezTo>
                    <a:pt x="105" y="119"/>
                    <a:pt x="127" y="56"/>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11"/>
            <p:cNvSpPr/>
            <p:nvPr/>
          </p:nvSpPr>
          <p:spPr>
            <a:xfrm>
              <a:off x="-2760853" y="-2417249"/>
              <a:ext cx="4297" cy="5253"/>
            </a:xfrm>
            <a:custGeom>
              <a:avLst/>
              <a:gdLst/>
              <a:ahLst/>
              <a:cxnLst/>
              <a:rect l="l" t="t" r="r" b="b"/>
              <a:pathLst>
                <a:path w="90" h="110" extrusionOk="0">
                  <a:moveTo>
                    <a:pt x="33" y="0"/>
                  </a:moveTo>
                  <a:cubicBezTo>
                    <a:pt x="56" y="45"/>
                    <a:pt x="30" y="76"/>
                    <a:pt x="0" y="102"/>
                  </a:cubicBezTo>
                  <a:cubicBezTo>
                    <a:pt x="15" y="105"/>
                    <a:pt x="26" y="109"/>
                    <a:pt x="41" y="109"/>
                  </a:cubicBezTo>
                  <a:cubicBezTo>
                    <a:pt x="60" y="109"/>
                    <a:pt x="78" y="98"/>
                    <a:pt x="82" y="71"/>
                  </a:cubicBezTo>
                  <a:cubicBezTo>
                    <a:pt x="86" y="45"/>
                    <a:pt x="9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11"/>
            <p:cNvSpPr/>
            <p:nvPr/>
          </p:nvSpPr>
          <p:spPr>
            <a:xfrm>
              <a:off x="-2256995" y="-2610206"/>
              <a:ext cx="5587" cy="5396"/>
            </a:xfrm>
            <a:custGeom>
              <a:avLst/>
              <a:gdLst/>
              <a:ahLst/>
              <a:cxnLst/>
              <a:rect l="l" t="t" r="r" b="b"/>
              <a:pathLst>
                <a:path w="117" h="113" extrusionOk="0">
                  <a:moveTo>
                    <a:pt x="19" y="1"/>
                  </a:moveTo>
                  <a:cubicBezTo>
                    <a:pt x="12" y="4"/>
                    <a:pt x="8" y="8"/>
                    <a:pt x="1" y="16"/>
                  </a:cubicBezTo>
                  <a:cubicBezTo>
                    <a:pt x="27" y="46"/>
                    <a:pt x="23" y="113"/>
                    <a:pt x="71" y="113"/>
                  </a:cubicBezTo>
                  <a:cubicBezTo>
                    <a:pt x="83" y="113"/>
                    <a:pt x="97" y="109"/>
                    <a:pt x="116" y="98"/>
                  </a:cubicBezTo>
                  <a:cubicBezTo>
                    <a:pt x="68" y="80"/>
                    <a:pt x="53" y="3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11"/>
            <p:cNvSpPr/>
            <p:nvPr/>
          </p:nvSpPr>
          <p:spPr>
            <a:xfrm>
              <a:off x="-2121146" y="-2701743"/>
              <a:ext cx="4154" cy="4488"/>
            </a:xfrm>
            <a:custGeom>
              <a:avLst/>
              <a:gdLst/>
              <a:ahLst/>
              <a:cxnLst/>
              <a:rect l="l" t="t" r="r" b="b"/>
              <a:pathLst>
                <a:path w="87" h="94" extrusionOk="0">
                  <a:moveTo>
                    <a:pt x="78" y="0"/>
                  </a:moveTo>
                  <a:lnTo>
                    <a:pt x="78" y="0"/>
                  </a:lnTo>
                  <a:cubicBezTo>
                    <a:pt x="42" y="23"/>
                    <a:pt x="11" y="34"/>
                    <a:pt x="0" y="94"/>
                  </a:cubicBezTo>
                  <a:cubicBezTo>
                    <a:pt x="52" y="75"/>
                    <a:pt x="87"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11"/>
            <p:cNvSpPr/>
            <p:nvPr/>
          </p:nvSpPr>
          <p:spPr>
            <a:xfrm>
              <a:off x="-2303551" y="-2881665"/>
              <a:ext cx="5396" cy="5396"/>
            </a:xfrm>
            <a:custGeom>
              <a:avLst/>
              <a:gdLst/>
              <a:ahLst/>
              <a:cxnLst/>
              <a:rect l="l" t="t" r="r" b="b"/>
              <a:pathLst>
                <a:path w="113" h="113" extrusionOk="0">
                  <a:moveTo>
                    <a:pt x="30" y="0"/>
                  </a:moveTo>
                  <a:lnTo>
                    <a:pt x="30" y="0"/>
                  </a:lnTo>
                  <a:cubicBezTo>
                    <a:pt x="0" y="60"/>
                    <a:pt x="86" y="68"/>
                    <a:pt x="82" y="113"/>
                  </a:cubicBezTo>
                  <a:cubicBezTo>
                    <a:pt x="112" y="78"/>
                    <a:pt x="108" y="41"/>
                    <a:pt x="97" y="0"/>
                  </a:cubicBezTo>
                  <a:lnTo>
                    <a:pt x="97" y="0"/>
                  </a:lnTo>
                  <a:cubicBezTo>
                    <a:pt x="86" y="11"/>
                    <a:pt x="75" y="18"/>
                    <a:pt x="63" y="18"/>
                  </a:cubicBezTo>
                  <a:cubicBezTo>
                    <a:pt x="52" y="18"/>
                    <a:pt x="41"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11"/>
            <p:cNvSpPr/>
            <p:nvPr/>
          </p:nvSpPr>
          <p:spPr>
            <a:xfrm>
              <a:off x="-2060981" y="-2819399"/>
              <a:ext cx="4871" cy="6112"/>
            </a:xfrm>
            <a:custGeom>
              <a:avLst/>
              <a:gdLst/>
              <a:ahLst/>
              <a:cxnLst/>
              <a:rect l="l" t="t" r="r" b="b"/>
              <a:pathLst>
                <a:path w="102" h="128" extrusionOk="0">
                  <a:moveTo>
                    <a:pt x="86" y="1"/>
                  </a:moveTo>
                  <a:cubicBezTo>
                    <a:pt x="30" y="4"/>
                    <a:pt x="0" y="34"/>
                    <a:pt x="0" y="94"/>
                  </a:cubicBezTo>
                  <a:lnTo>
                    <a:pt x="0" y="127"/>
                  </a:lnTo>
                  <a:cubicBezTo>
                    <a:pt x="7" y="98"/>
                    <a:pt x="22" y="68"/>
                    <a:pt x="48" y="46"/>
                  </a:cubicBezTo>
                  <a:cubicBezTo>
                    <a:pt x="67" y="31"/>
                    <a:pt x="83" y="15"/>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11"/>
            <p:cNvSpPr/>
            <p:nvPr/>
          </p:nvSpPr>
          <p:spPr>
            <a:xfrm>
              <a:off x="-1825908" y="-2608249"/>
              <a:ext cx="5396" cy="3104"/>
            </a:xfrm>
            <a:custGeom>
              <a:avLst/>
              <a:gdLst/>
              <a:ahLst/>
              <a:cxnLst/>
              <a:rect l="l" t="t" r="r" b="b"/>
              <a:pathLst>
                <a:path w="113" h="65" extrusionOk="0">
                  <a:moveTo>
                    <a:pt x="63" y="1"/>
                  </a:moveTo>
                  <a:cubicBezTo>
                    <a:pt x="41" y="1"/>
                    <a:pt x="18" y="20"/>
                    <a:pt x="1" y="42"/>
                  </a:cubicBezTo>
                  <a:cubicBezTo>
                    <a:pt x="18" y="57"/>
                    <a:pt x="34" y="65"/>
                    <a:pt x="49" y="65"/>
                  </a:cubicBezTo>
                  <a:cubicBezTo>
                    <a:pt x="71" y="65"/>
                    <a:pt x="94" y="49"/>
                    <a:pt x="113" y="27"/>
                  </a:cubicBezTo>
                  <a:cubicBezTo>
                    <a:pt x="97" y="8"/>
                    <a:pt x="79"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11"/>
            <p:cNvSpPr/>
            <p:nvPr/>
          </p:nvSpPr>
          <p:spPr>
            <a:xfrm>
              <a:off x="-2036724" y="-2825272"/>
              <a:ext cx="7163" cy="4297"/>
            </a:xfrm>
            <a:custGeom>
              <a:avLst/>
              <a:gdLst/>
              <a:ahLst/>
              <a:cxnLst/>
              <a:rect l="l" t="t" r="r" b="b"/>
              <a:pathLst>
                <a:path w="150" h="90" extrusionOk="0">
                  <a:moveTo>
                    <a:pt x="37" y="0"/>
                  </a:moveTo>
                  <a:cubicBezTo>
                    <a:pt x="27" y="0"/>
                    <a:pt x="15" y="4"/>
                    <a:pt x="1" y="8"/>
                  </a:cubicBezTo>
                  <a:cubicBezTo>
                    <a:pt x="64" y="12"/>
                    <a:pt x="87" y="86"/>
                    <a:pt x="150" y="90"/>
                  </a:cubicBezTo>
                  <a:lnTo>
                    <a:pt x="150" y="86"/>
                  </a:lnTo>
                  <a:cubicBezTo>
                    <a:pt x="124" y="38"/>
                    <a:pt x="90"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11"/>
            <p:cNvSpPr/>
            <p:nvPr/>
          </p:nvSpPr>
          <p:spPr>
            <a:xfrm>
              <a:off x="-2588428" y="-2501145"/>
              <a:ext cx="3581" cy="4345"/>
            </a:xfrm>
            <a:custGeom>
              <a:avLst/>
              <a:gdLst/>
              <a:ahLst/>
              <a:cxnLst/>
              <a:rect l="l" t="t" r="r" b="b"/>
              <a:pathLst>
                <a:path w="75" h="91" extrusionOk="0">
                  <a:moveTo>
                    <a:pt x="63" y="1"/>
                  </a:moveTo>
                  <a:cubicBezTo>
                    <a:pt x="23" y="1"/>
                    <a:pt x="0" y="30"/>
                    <a:pt x="4" y="68"/>
                  </a:cubicBezTo>
                  <a:cubicBezTo>
                    <a:pt x="4" y="87"/>
                    <a:pt x="15" y="91"/>
                    <a:pt x="23" y="91"/>
                  </a:cubicBezTo>
                  <a:cubicBezTo>
                    <a:pt x="34" y="91"/>
                    <a:pt x="49" y="87"/>
                    <a:pt x="60" y="83"/>
                  </a:cubicBezTo>
                  <a:cubicBezTo>
                    <a:pt x="68" y="56"/>
                    <a:pt x="41" y="23"/>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11"/>
            <p:cNvSpPr/>
            <p:nvPr/>
          </p:nvSpPr>
          <p:spPr>
            <a:xfrm>
              <a:off x="-2063512" y="-2920247"/>
              <a:ext cx="3963" cy="3056"/>
            </a:xfrm>
            <a:custGeom>
              <a:avLst/>
              <a:gdLst/>
              <a:ahLst/>
              <a:cxnLst/>
              <a:rect l="l" t="t" r="r" b="b"/>
              <a:pathLst>
                <a:path w="83" h="64" extrusionOk="0">
                  <a:moveTo>
                    <a:pt x="34" y="1"/>
                  </a:moveTo>
                  <a:cubicBezTo>
                    <a:pt x="27" y="1"/>
                    <a:pt x="20" y="5"/>
                    <a:pt x="12" y="12"/>
                  </a:cubicBezTo>
                  <a:cubicBezTo>
                    <a:pt x="1" y="27"/>
                    <a:pt x="5" y="41"/>
                    <a:pt x="15" y="53"/>
                  </a:cubicBezTo>
                  <a:cubicBezTo>
                    <a:pt x="23" y="60"/>
                    <a:pt x="34" y="64"/>
                    <a:pt x="46" y="64"/>
                  </a:cubicBezTo>
                  <a:cubicBezTo>
                    <a:pt x="53" y="64"/>
                    <a:pt x="65" y="60"/>
                    <a:pt x="72" y="49"/>
                  </a:cubicBezTo>
                  <a:cubicBezTo>
                    <a:pt x="83" y="38"/>
                    <a:pt x="75" y="23"/>
                    <a:pt x="60"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11"/>
            <p:cNvSpPr/>
            <p:nvPr/>
          </p:nvSpPr>
          <p:spPr>
            <a:xfrm>
              <a:off x="-2299684" y="-2767304"/>
              <a:ext cx="3438" cy="8117"/>
            </a:xfrm>
            <a:custGeom>
              <a:avLst/>
              <a:gdLst/>
              <a:ahLst/>
              <a:cxnLst/>
              <a:rect l="l" t="t" r="r" b="b"/>
              <a:pathLst>
                <a:path w="72" h="170" extrusionOk="0">
                  <a:moveTo>
                    <a:pt x="72" y="1"/>
                  </a:moveTo>
                  <a:cubicBezTo>
                    <a:pt x="16" y="46"/>
                    <a:pt x="1" y="102"/>
                    <a:pt x="9" y="170"/>
                  </a:cubicBezTo>
                  <a:cubicBezTo>
                    <a:pt x="49" y="121"/>
                    <a:pt x="58" y="6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11"/>
            <p:cNvSpPr/>
            <p:nvPr/>
          </p:nvSpPr>
          <p:spPr>
            <a:xfrm>
              <a:off x="-2834579" y="-2762099"/>
              <a:ext cx="5396" cy="4727"/>
            </a:xfrm>
            <a:custGeom>
              <a:avLst/>
              <a:gdLst/>
              <a:ahLst/>
              <a:cxnLst/>
              <a:rect l="l" t="t" r="r" b="b"/>
              <a:pathLst>
                <a:path w="113" h="99" extrusionOk="0">
                  <a:moveTo>
                    <a:pt x="64" y="0"/>
                  </a:moveTo>
                  <a:cubicBezTo>
                    <a:pt x="19" y="0"/>
                    <a:pt x="7" y="45"/>
                    <a:pt x="0" y="98"/>
                  </a:cubicBezTo>
                  <a:cubicBezTo>
                    <a:pt x="26" y="53"/>
                    <a:pt x="75" y="42"/>
                    <a:pt x="112" y="16"/>
                  </a:cubicBezTo>
                  <a:cubicBezTo>
                    <a:pt x="94" y="4"/>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11"/>
            <p:cNvSpPr/>
            <p:nvPr/>
          </p:nvSpPr>
          <p:spPr>
            <a:xfrm>
              <a:off x="-1856946" y="-2761526"/>
              <a:ext cx="5539" cy="6303"/>
            </a:xfrm>
            <a:custGeom>
              <a:avLst/>
              <a:gdLst/>
              <a:ahLst/>
              <a:cxnLst/>
              <a:rect l="l" t="t" r="r" b="b"/>
              <a:pathLst>
                <a:path w="116" h="132" extrusionOk="0">
                  <a:moveTo>
                    <a:pt x="67" y="0"/>
                  </a:moveTo>
                  <a:lnTo>
                    <a:pt x="67" y="0"/>
                  </a:lnTo>
                  <a:cubicBezTo>
                    <a:pt x="71" y="37"/>
                    <a:pt x="75" y="75"/>
                    <a:pt x="26" y="86"/>
                  </a:cubicBezTo>
                  <a:cubicBezTo>
                    <a:pt x="7" y="90"/>
                    <a:pt x="0" y="109"/>
                    <a:pt x="4" y="131"/>
                  </a:cubicBezTo>
                  <a:cubicBezTo>
                    <a:pt x="26" y="119"/>
                    <a:pt x="49" y="112"/>
                    <a:pt x="67" y="97"/>
                  </a:cubicBezTo>
                  <a:cubicBezTo>
                    <a:pt x="116" y="67"/>
                    <a:pt x="112" y="33"/>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11"/>
            <p:cNvSpPr/>
            <p:nvPr/>
          </p:nvSpPr>
          <p:spPr>
            <a:xfrm>
              <a:off x="-2298920" y="-2889878"/>
              <a:ext cx="5396" cy="4297"/>
            </a:xfrm>
            <a:custGeom>
              <a:avLst/>
              <a:gdLst/>
              <a:ahLst/>
              <a:cxnLst/>
              <a:rect l="l" t="t" r="r" b="b"/>
              <a:pathLst>
                <a:path w="113" h="90" extrusionOk="0">
                  <a:moveTo>
                    <a:pt x="33" y="0"/>
                  </a:moveTo>
                  <a:cubicBezTo>
                    <a:pt x="23" y="0"/>
                    <a:pt x="11" y="4"/>
                    <a:pt x="0" y="11"/>
                  </a:cubicBezTo>
                  <a:cubicBezTo>
                    <a:pt x="30" y="26"/>
                    <a:pt x="52" y="49"/>
                    <a:pt x="49" y="83"/>
                  </a:cubicBezTo>
                  <a:lnTo>
                    <a:pt x="49" y="90"/>
                  </a:lnTo>
                  <a:cubicBezTo>
                    <a:pt x="60" y="78"/>
                    <a:pt x="75" y="67"/>
                    <a:pt x="86" y="52"/>
                  </a:cubicBezTo>
                  <a:cubicBezTo>
                    <a:pt x="97" y="41"/>
                    <a:pt x="105" y="30"/>
                    <a:pt x="112" y="19"/>
                  </a:cubicBezTo>
                  <a:cubicBezTo>
                    <a:pt x="97" y="15"/>
                    <a:pt x="83" y="11"/>
                    <a:pt x="64" y="7"/>
                  </a:cubicBezTo>
                  <a:cubicBezTo>
                    <a:pt x="52"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11"/>
            <p:cNvSpPr/>
            <p:nvPr/>
          </p:nvSpPr>
          <p:spPr>
            <a:xfrm>
              <a:off x="-2146693" y="-2540253"/>
              <a:ext cx="4488" cy="3104"/>
            </a:xfrm>
            <a:custGeom>
              <a:avLst/>
              <a:gdLst/>
              <a:ahLst/>
              <a:cxnLst/>
              <a:rect l="l" t="t" r="r" b="b"/>
              <a:pathLst>
                <a:path w="94" h="65" extrusionOk="0">
                  <a:moveTo>
                    <a:pt x="61" y="1"/>
                  </a:moveTo>
                  <a:cubicBezTo>
                    <a:pt x="42" y="1"/>
                    <a:pt x="20" y="16"/>
                    <a:pt x="1" y="20"/>
                  </a:cubicBezTo>
                  <a:cubicBezTo>
                    <a:pt x="12" y="54"/>
                    <a:pt x="23" y="64"/>
                    <a:pt x="38" y="64"/>
                  </a:cubicBezTo>
                  <a:cubicBezTo>
                    <a:pt x="57" y="64"/>
                    <a:pt x="75" y="38"/>
                    <a:pt x="94" y="20"/>
                  </a:cubicBezTo>
                  <a:cubicBezTo>
                    <a:pt x="83" y="9"/>
                    <a:pt x="72"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11"/>
            <p:cNvSpPr/>
            <p:nvPr/>
          </p:nvSpPr>
          <p:spPr>
            <a:xfrm>
              <a:off x="-2208959" y="-2778525"/>
              <a:ext cx="5921" cy="7735"/>
            </a:xfrm>
            <a:custGeom>
              <a:avLst/>
              <a:gdLst/>
              <a:ahLst/>
              <a:cxnLst/>
              <a:rect l="l" t="t" r="r" b="b"/>
              <a:pathLst>
                <a:path w="124" h="162" extrusionOk="0">
                  <a:moveTo>
                    <a:pt x="26" y="1"/>
                  </a:moveTo>
                  <a:cubicBezTo>
                    <a:pt x="16" y="16"/>
                    <a:pt x="0" y="34"/>
                    <a:pt x="16" y="49"/>
                  </a:cubicBezTo>
                  <a:cubicBezTo>
                    <a:pt x="49" y="83"/>
                    <a:pt x="49" y="124"/>
                    <a:pt x="60" y="161"/>
                  </a:cubicBezTo>
                  <a:cubicBezTo>
                    <a:pt x="123" y="94"/>
                    <a:pt x="26" y="5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11"/>
            <p:cNvSpPr/>
            <p:nvPr/>
          </p:nvSpPr>
          <p:spPr>
            <a:xfrm>
              <a:off x="-2773698" y="-2520580"/>
              <a:ext cx="4679" cy="5587"/>
            </a:xfrm>
            <a:custGeom>
              <a:avLst/>
              <a:gdLst/>
              <a:ahLst/>
              <a:cxnLst/>
              <a:rect l="l" t="t" r="r" b="b"/>
              <a:pathLst>
                <a:path w="98" h="117" extrusionOk="0">
                  <a:moveTo>
                    <a:pt x="18" y="1"/>
                  </a:moveTo>
                  <a:lnTo>
                    <a:pt x="18" y="1"/>
                  </a:lnTo>
                  <a:cubicBezTo>
                    <a:pt x="0" y="42"/>
                    <a:pt x="11" y="82"/>
                    <a:pt x="45" y="113"/>
                  </a:cubicBezTo>
                  <a:cubicBezTo>
                    <a:pt x="49" y="113"/>
                    <a:pt x="52" y="116"/>
                    <a:pt x="56" y="116"/>
                  </a:cubicBezTo>
                  <a:cubicBezTo>
                    <a:pt x="71" y="116"/>
                    <a:pt x="85" y="94"/>
                    <a:pt x="97" y="82"/>
                  </a:cubicBezTo>
                  <a:cubicBezTo>
                    <a:pt x="49" y="79"/>
                    <a:pt x="41" y="30"/>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11"/>
            <p:cNvSpPr/>
            <p:nvPr/>
          </p:nvSpPr>
          <p:spPr>
            <a:xfrm>
              <a:off x="-2128118" y="-2680303"/>
              <a:ext cx="4871" cy="3915"/>
            </a:xfrm>
            <a:custGeom>
              <a:avLst/>
              <a:gdLst/>
              <a:ahLst/>
              <a:cxnLst/>
              <a:rect l="l" t="t" r="r" b="b"/>
              <a:pathLst>
                <a:path w="102" h="82" extrusionOk="0">
                  <a:moveTo>
                    <a:pt x="102" y="0"/>
                  </a:moveTo>
                  <a:lnTo>
                    <a:pt x="102" y="0"/>
                  </a:lnTo>
                  <a:cubicBezTo>
                    <a:pt x="72" y="4"/>
                    <a:pt x="53" y="37"/>
                    <a:pt x="27" y="37"/>
                  </a:cubicBezTo>
                  <a:cubicBezTo>
                    <a:pt x="23" y="37"/>
                    <a:pt x="19" y="33"/>
                    <a:pt x="15" y="33"/>
                  </a:cubicBezTo>
                  <a:lnTo>
                    <a:pt x="0" y="49"/>
                  </a:lnTo>
                  <a:cubicBezTo>
                    <a:pt x="23" y="75"/>
                    <a:pt x="41" y="82"/>
                    <a:pt x="53" y="82"/>
                  </a:cubicBezTo>
                  <a:cubicBezTo>
                    <a:pt x="83" y="82"/>
                    <a:pt x="90" y="4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11"/>
            <p:cNvSpPr/>
            <p:nvPr/>
          </p:nvSpPr>
          <p:spPr>
            <a:xfrm>
              <a:off x="-2541872" y="-2535382"/>
              <a:ext cx="3581" cy="3056"/>
            </a:xfrm>
            <a:custGeom>
              <a:avLst/>
              <a:gdLst/>
              <a:ahLst/>
              <a:cxnLst/>
              <a:rect l="l" t="t" r="r" b="b"/>
              <a:pathLst>
                <a:path w="75" h="64" extrusionOk="0">
                  <a:moveTo>
                    <a:pt x="35" y="0"/>
                  </a:moveTo>
                  <a:cubicBezTo>
                    <a:pt x="27" y="0"/>
                    <a:pt x="23" y="0"/>
                    <a:pt x="23" y="4"/>
                  </a:cubicBezTo>
                  <a:cubicBezTo>
                    <a:pt x="1" y="30"/>
                    <a:pt x="4" y="45"/>
                    <a:pt x="16" y="56"/>
                  </a:cubicBezTo>
                  <a:cubicBezTo>
                    <a:pt x="23" y="64"/>
                    <a:pt x="30" y="64"/>
                    <a:pt x="38" y="64"/>
                  </a:cubicBezTo>
                  <a:cubicBezTo>
                    <a:pt x="45" y="64"/>
                    <a:pt x="53" y="60"/>
                    <a:pt x="64" y="52"/>
                  </a:cubicBezTo>
                  <a:cubicBezTo>
                    <a:pt x="75" y="38"/>
                    <a:pt x="71" y="23"/>
                    <a:pt x="61" y="11"/>
                  </a:cubicBezTo>
                  <a:cubicBezTo>
                    <a:pt x="49" y="0"/>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11"/>
            <p:cNvSpPr/>
            <p:nvPr/>
          </p:nvSpPr>
          <p:spPr>
            <a:xfrm>
              <a:off x="-2747817" y="-2745482"/>
              <a:ext cx="4823" cy="6303"/>
            </a:xfrm>
            <a:custGeom>
              <a:avLst/>
              <a:gdLst/>
              <a:ahLst/>
              <a:cxnLst/>
              <a:rect l="l" t="t" r="r" b="b"/>
              <a:pathLst>
                <a:path w="101" h="132" extrusionOk="0">
                  <a:moveTo>
                    <a:pt x="101" y="0"/>
                  </a:moveTo>
                  <a:lnTo>
                    <a:pt x="101" y="0"/>
                  </a:lnTo>
                  <a:cubicBezTo>
                    <a:pt x="26" y="11"/>
                    <a:pt x="4" y="68"/>
                    <a:pt x="0" y="131"/>
                  </a:cubicBezTo>
                  <a:lnTo>
                    <a:pt x="4" y="131"/>
                  </a:lnTo>
                  <a:cubicBezTo>
                    <a:pt x="48" y="101"/>
                    <a:pt x="56"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11"/>
            <p:cNvSpPr/>
            <p:nvPr/>
          </p:nvSpPr>
          <p:spPr>
            <a:xfrm>
              <a:off x="-2899758" y="-2746962"/>
              <a:ext cx="4536" cy="3104"/>
            </a:xfrm>
            <a:custGeom>
              <a:avLst/>
              <a:gdLst/>
              <a:ahLst/>
              <a:cxnLst/>
              <a:rect l="l" t="t" r="r" b="b"/>
              <a:pathLst>
                <a:path w="95" h="65" extrusionOk="0">
                  <a:moveTo>
                    <a:pt x="83" y="1"/>
                  </a:moveTo>
                  <a:lnTo>
                    <a:pt x="83" y="1"/>
                  </a:lnTo>
                  <a:cubicBezTo>
                    <a:pt x="53" y="20"/>
                    <a:pt x="4" y="1"/>
                    <a:pt x="1" y="54"/>
                  </a:cubicBezTo>
                  <a:cubicBezTo>
                    <a:pt x="12" y="54"/>
                    <a:pt x="23" y="54"/>
                    <a:pt x="34" y="58"/>
                  </a:cubicBezTo>
                  <a:cubicBezTo>
                    <a:pt x="46" y="61"/>
                    <a:pt x="53" y="65"/>
                    <a:pt x="64" y="65"/>
                  </a:cubicBezTo>
                  <a:cubicBezTo>
                    <a:pt x="83" y="65"/>
                    <a:pt x="94" y="5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11"/>
            <p:cNvSpPr/>
            <p:nvPr/>
          </p:nvSpPr>
          <p:spPr>
            <a:xfrm>
              <a:off x="-1906606" y="-2891120"/>
              <a:ext cx="2722" cy="5730"/>
            </a:xfrm>
            <a:custGeom>
              <a:avLst/>
              <a:gdLst/>
              <a:ahLst/>
              <a:cxnLst/>
              <a:rect l="l" t="t" r="r" b="b"/>
              <a:pathLst>
                <a:path w="57" h="120" extrusionOk="0">
                  <a:moveTo>
                    <a:pt x="42" y="0"/>
                  </a:moveTo>
                  <a:cubicBezTo>
                    <a:pt x="12" y="0"/>
                    <a:pt x="0" y="19"/>
                    <a:pt x="8" y="52"/>
                  </a:cubicBezTo>
                  <a:cubicBezTo>
                    <a:pt x="12" y="75"/>
                    <a:pt x="16" y="93"/>
                    <a:pt x="4" y="116"/>
                  </a:cubicBezTo>
                  <a:cubicBezTo>
                    <a:pt x="12" y="119"/>
                    <a:pt x="16" y="119"/>
                    <a:pt x="19" y="119"/>
                  </a:cubicBezTo>
                  <a:cubicBezTo>
                    <a:pt x="45" y="119"/>
                    <a:pt x="45" y="93"/>
                    <a:pt x="42" y="71"/>
                  </a:cubicBezTo>
                  <a:cubicBezTo>
                    <a:pt x="38" y="45"/>
                    <a:pt x="31" y="23"/>
                    <a:pt x="57" y="4"/>
                  </a:cubicBezTo>
                  <a:cubicBezTo>
                    <a:pt x="49"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11"/>
            <p:cNvSpPr/>
            <p:nvPr/>
          </p:nvSpPr>
          <p:spPr>
            <a:xfrm>
              <a:off x="-1822184" y="-2780292"/>
              <a:ext cx="5253" cy="5539"/>
            </a:xfrm>
            <a:custGeom>
              <a:avLst/>
              <a:gdLst/>
              <a:ahLst/>
              <a:cxnLst/>
              <a:rect l="l" t="t" r="r" b="b"/>
              <a:pathLst>
                <a:path w="110" h="116" extrusionOk="0">
                  <a:moveTo>
                    <a:pt x="1" y="0"/>
                  </a:moveTo>
                  <a:lnTo>
                    <a:pt x="1" y="4"/>
                  </a:lnTo>
                  <a:cubicBezTo>
                    <a:pt x="42" y="31"/>
                    <a:pt x="57" y="79"/>
                    <a:pt x="83" y="116"/>
                  </a:cubicBezTo>
                  <a:cubicBezTo>
                    <a:pt x="109" y="41"/>
                    <a:pt x="61" y="19"/>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11"/>
            <p:cNvSpPr/>
            <p:nvPr/>
          </p:nvSpPr>
          <p:spPr>
            <a:xfrm>
              <a:off x="-2284117" y="-2894176"/>
              <a:ext cx="5921" cy="3247"/>
            </a:xfrm>
            <a:custGeom>
              <a:avLst/>
              <a:gdLst/>
              <a:ahLst/>
              <a:cxnLst/>
              <a:rect l="l" t="t" r="r" b="b"/>
              <a:pathLst>
                <a:path w="124" h="68" extrusionOk="0">
                  <a:moveTo>
                    <a:pt x="19" y="0"/>
                  </a:moveTo>
                  <a:cubicBezTo>
                    <a:pt x="11" y="8"/>
                    <a:pt x="8" y="11"/>
                    <a:pt x="1" y="19"/>
                  </a:cubicBezTo>
                  <a:lnTo>
                    <a:pt x="4" y="19"/>
                  </a:lnTo>
                  <a:cubicBezTo>
                    <a:pt x="42" y="38"/>
                    <a:pt x="79" y="53"/>
                    <a:pt x="116" y="68"/>
                  </a:cubicBezTo>
                  <a:cubicBezTo>
                    <a:pt x="124" y="49"/>
                    <a:pt x="113" y="34"/>
                    <a:pt x="101" y="19"/>
                  </a:cubicBezTo>
                  <a:cubicBezTo>
                    <a:pt x="79" y="11"/>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11"/>
            <p:cNvSpPr/>
            <p:nvPr/>
          </p:nvSpPr>
          <p:spPr>
            <a:xfrm>
              <a:off x="-2179688" y="-2909503"/>
              <a:ext cx="3772" cy="3438"/>
            </a:xfrm>
            <a:custGeom>
              <a:avLst/>
              <a:gdLst/>
              <a:ahLst/>
              <a:cxnLst/>
              <a:rect l="l" t="t" r="r" b="b"/>
              <a:pathLst>
                <a:path w="79" h="72" extrusionOk="0">
                  <a:moveTo>
                    <a:pt x="15" y="0"/>
                  </a:moveTo>
                  <a:cubicBezTo>
                    <a:pt x="12" y="0"/>
                    <a:pt x="4" y="0"/>
                    <a:pt x="0" y="4"/>
                  </a:cubicBezTo>
                  <a:cubicBezTo>
                    <a:pt x="12" y="26"/>
                    <a:pt x="8" y="63"/>
                    <a:pt x="45" y="68"/>
                  </a:cubicBezTo>
                  <a:lnTo>
                    <a:pt x="48" y="71"/>
                  </a:lnTo>
                  <a:cubicBezTo>
                    <a:pt x="75" y="71"/>
                    <a:pt x="71" y="37"/>
                    <a:pt x="79" y="23"/>
                  </a:cubicBezTo>
                  <a:cubicBezTo>
                    <a:pt x="60" y="15"/>
                    <a:pt x="3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11"/>
            <p:cNvSpPr/>
            <p:nvPr/>
          </p:nvSpPr>
          <p:spPr>
            <a:xfrm>
              <a:off x="-1896435" y="-2750830"/>
              <a:ext cx="5396" cy="3247"/>
            </a:xfrm>
            <a:custGeom>
              <a:avLst/>
              <a:gdLst/>
              <a:ahLst/>
              <a:cxnLst/>
              <a:rect l="l" t="t" r="r" b="b"/>
              <a:pathLst>
                <a:path w="113" h="68" extrusionOk="0">
                  <a:moveTo>
                    <a:pt x="94" y="0"/>
                  </a:moveTo>
                  <a:cubicBezTo>
                    <a:pt x="91" y="0"/>
                    <a:pt x="87" y="4"/>
                    <a:pt x="82" y="4"/>
                  </a:cubicBezTo>
                  <a:cubicBezTo>
                    <a:pt x="49" y="11"/>
                    <a:pt x="1" y="11"/>
                    <a:pt x="12" y="68"/>
                  </a:cubicBezTo>
                  <a:cubicBezTo>
                    <a:pt x="38" y="34"/>
                    <a:pt x="79" y="49"/>
                    <a:pt x="109" y="37"/>
                  </a:cubicBezTo>
                  <a:cubicBezTo>
                    <a:pt x="113" y="15"/>
                    <a:pt x="109"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11"/>
            <p:cNvSpPr/>
            <p:nvPr/>
          </p:nvSpPr>
          <p:spPr>
            <a:xfrm>
              <a:off x="-2744284" y="-2625725"/>
              <a:ext cx="4679" cy="4871"/>
            </a:xfrm>
            <a:custGeom>
              <a:avLst/>
              <a:gdLst/>
              <a:ahLst/>
              <a:cxnLst/>
              <a:rect l="l" t="t" r="r" b="b"/>
              <a:pathLst>
                <a:path w="98" h="102" extrusionOk="0">
                  <a:moveTo>
                    <a:pt x="68" y="1"/>
                  </a:moveTo>
                  <a:cubicBezTo>
                    <a:pt x="12" y="1"/>
                    <a:pt x="12" y="60"/>
                    <a:pt x="0" y="101"/>
                  </a:cubicBezTo>
                  <a:cubicBezTo>
                    <a:pt x="35" y="72"/>
                    <a:pt x="68" y="38"/>
                    <a:pt x="97" y="5"/>
                  </a:cubicBezTo>
                  <a:cubicBezTo>
                    <a:pt x="87" y="1"/>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11"/>
            <p:cNvSpPr/>
            <p:nvPr/>
          </p:nvSpPr>
          <p:spPr>
            <a:xfrm>
              <a:off x="-2399624" y="-2801350"/>
              <a:ext cx="19530" cy="21249"/>
            </a:xfrm>
            <a:custGeom>
              <a:avLst/>
              <a:gdLst/>
              <a:ahLst/>
              <a:cxnLst/>
              <a:rect l="l" t="t" r="r" b="b"/>
              <a:pathLst>
                <a:path w="409" h="445" extrusionOk="0">
                  <a:moveTo>
                    <a:pt x="232" y="228"/>
                  </a:moveTo>
                  <a:cubicBezTo>
                    <a:pt x="267" y="254"/>
                    <a:pt x="258" y="284"/>
                    <a:pt x="244" y="315"/>
                  </a:cubicBezTo>
                  <a:cubicBezTo>
                    <a:pt x="203" y="299"/>
                    <a:pt x="199" y="265"/>
                    <a:pt x="203" y="232"/>
                  </a:cubicBezTo>
                  <a:cubicBezTo>
                    <a:pt x="203" y="232"/>
                    <a:pt x="214" y="228"/>
                    <a:pt x="222" y="228"/>
                  </a:cubicBezTo>
                  <a:close/>
                  <a:moveTo>
                    <a:pt x="218" y="1"/>
                  </a:moveTo>
                  <a:cubicBezTo>
                    <a:pt x="188" y="1"/>
                    <a:pt x="162" y="8"/>
                    <a:pt x="136" y="19"/>
                  </a:cubicBezTo>
                  <a:cubicBezTo>
                    <a:pt x="110" y="27"/>
                    <a:pt x="83" y="34"/>
                    <a:pt x="53" y="34"/>
                  </a:cubicBezTo>
                  <a:lnTo>
                    <a:pt x="49" y="34"/>
                  </a:lnTo>
                  <a:cubicBezTo>
                    <a:pt x="49" y="45"/>
                    <a:pt x="46" y="56"/>
                    <a:pt x="42" y="68"/>
                  </a:cubicBezTo>
                  <a:cubicBezTo>
                    <a:pt x="1" y="265"/>
                    <a:pt x="5" y="270"/>
                    <a:pt x="165" y="377"/>
                  </a:cubicBezTo>
                  <a:cubicBezTo>
                    <a:pt x="173" y="367"/>
                    <a:pt x="184" y="363"/>
                    <a:pt x="196" y="363"/>
                  </a:cubicBezTo>
                  <a:cubicBezTo>
                    <a:pt x="206" y="363"/>
                    <a:pt x="218" y="370"/>
                    <a:pt x="229" y="382"/>
                  </a:cubicBezTo>
                  <a:cubicBezTo>
                    <a:pt x="244" y="374"/>
                    <a:pt x="255" y="374"/>
                    <a:pt x="267" y="374"/>
                  </a:cubicBezTo>
                  <a:cubicBezTo>
                    <a:pt x="293" y="374"/>
                    <a:pt x="311" y="385"/>
                    <a:pt x="326" y="415"/>
                  </a:cubicBezTo>
                  <a:cubicBezTo>
                    <a:pt x="337" y="422"/>
                    <a:pt x="348" y="434"/>
                    <a:pt x="360" y="445"/>
                  </a:cubicBezTo>
                  <a:cubicBezTo>
                    <a:pt x="379" y="427"/>
                    <a:pt x="405" y="411"/>
                    <a:pt x="393" y="382"/>
                  </a:cubicBezTo>
                  <a:cubicBezTo>
                    <a:pt x="389" y="322"/>
                    <a:pt x="319" y="355"/>
                    <a:pt x="300" y="310"/>
                  </a:cubicBezTo>
                  <a:cubicBezTo>
                    <a:pt x="308" y="288"/>
                    <a:pt x="319" y="281"/>
                    <a:pt x="334" y="281"/>
                  </a:cubicBezTo>
                  <a:cubicBezTo>
                    <a:pt x="345" y="281"/>
                    <a:pt x="356" y="288"/>
                    <a:pt x="367" y="292"/>
                  </a:cubicBezTo>
                  <a:cubicBezTo>
                    <a:pt x="379" y="296"/>
                    <a:pt x="389" y="299"/>
                    <a:pt x="401" y="299"/>
                  </a:cubicBezTo>
                  <a:lnTo>
                    <a:pt x="408" y="299"/>
                  </a:lnTo>
                  <a:cubicBezTo>
                    <a:pt x="393" y="239"/>
                    <a:pt x="330" y="187"/>
                    <a:pt x="393" y="120"/>
                  </a:cubicBezTo>
                  <a:lnTo>
                    <a:pt x="393" y="116"/>
                  </a:lnTo>
                  <a:cubicBezTo>
                    <a:pt x="334" y="105"/>
                    <a:pt x="303" y="56"/>
                    <a:pt x="267" y="19"/>
                  </a:cubicBezTo>
                  <a:cubicBezTo>
                    <a:pt x="258" y="11"/>
                    <a:pt x="251" y="8"/>
                    <a:pt x="248" y="4"/>
                  </a:cubicBezTo>
                  <a:cubicBezTo>
                    <a:pt x="236" y="1"/>
                    <a:pt x="229" y="1"/>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11"/>
            <p:cNvSpPr/>
            <p:nvPr/>
          </p:nvSpPr>
          <p:spPr>
            <a:xfrm>
              <a:off x="-2382482" y="-2795285"/>
              <a:ext cx="21297" cy="23397"/>
            </a:xfrm>
            <a:custGeom>
              <a:avLst/>
              <a:gdLst/>
              <a:ahLst/>
              <a:cxnLst/>
              <a:rect l="l" t="t" r="r" b="b"/>
              <a:pathLst>
                <a:path w="446" h="490" extrusionOk="0">
                  <a:moveTo>
                    <a:pt x="337" y="0"/>
                  </a:moveTo>
                  <a:cubicBezTo>
                    <a:pt x="326" y="0"/>
                    <a:pt x="315" y="12"/>
                    <a:pt x="296" y="26"/>
                  </a:cubicBezTo>
                  <a:cubicBezTo>
                    <a:pt x="348" y="112"/>
                    <a:pt x="348" y="112"/>
                    <a:pt x="266" y="135"/>
                  </a:cubicBezTo>
                  <a:cubicBezTo>
                    <a:pt x="251" y="138"/>
                    <a:pt x="240" y="135"/>
                    <a:pt x="229" y="154"/>
                  </a:cubicBezTo>
                  <a:cubicBezTo>
                    <a:pt x="177" y="240"/>
                    <a:pt x="161" y="266"/>
                    <a:pt x="113" y="266"/>
                  </a:cubicBezTo>
                  <a:cubicBezTo>
                    <a:pt x="94" y="266"/>
                    <a:pt x="72" y="258"/>
                    <a:pt x="34" y="255"/>
                  </a:cubicBezTo>
                  <a:lnTo>
                    <a:pt x="34" y="255"/>
                  </a:lnTo>
                  <a:cubicBezTo>
                    <a:pt x="46" y="284"/>
                    <a:pt x="20" y="300"/>
                    <a:pt x="1" y="318"/>
                  </a:cubicBezTo>
                  <a:cubicBezTo>
                    <a:pt x="49" y="345"/>
                    <a:pt x="20" y="404"/>
                    <a:pt x="49" y="434"/>
                  </a:cubicBezTo>
                  <a:cubicBezTo>
                    <a:pt x="91" y="441"/>
                    <a:pt x="124" y="475"/>
                    <a:pt x="169" y="479"/>
                  </a:cubicBezTo>
                  <a:cubicBezTo>
                    <a:pt x="195" y="483"/>
                    <a:pt x="222" y="490"/>
                    <a:pt x="248" y="490"/>
                  </a:cubicBezTo>
                  <a:cubicBezTo>
                    <a:pt x="277" y="490"/>
                    <a:pt x="303" y="483"/>
                    <a:pt x="330" y="452"/>
                  </a:cubicBezTo>
                  <a:lnTo>
                    <a:pt x="363" y="419"/>
                  </a:lnTo>
                  <a:cubicBezTo>
                    <a:pt x="352" y="412"/>
                    <a:pt x="341" y="400"/>
                    <a:pt x="330" y="400"/>
                  </a:cubicBezTo>
                  <a:cubicBezTo>
                    <a:pt x="326" y="400"/>
                    <a:pt x="322" y="404"/>
                    <a:pt x="322" y="404"/>
                  </a:cubicBezTo>
                  <a:cubicBezTo>
                    <a:pt x="308" y="407"/>
                    <a:pt x="289" y="419"/>
                    <a:pt x="274" y="419"/>
                  </a:cubicBezTo>
                  <a:cubicBezTo>
                    <a:pt x="266" y="419"/>
                    <a:pt x="258" y="415"/>
                    <a:pt x="255" y="400"/>
                  </a:cubicBezTo>
                  <a:cubicBezTo>
                    <a:pt x="248" y="371"/>
                    <a:pt x="206" y="329"/>
                    <a:pt x="251" y="300"/>
                  </a:cubicBezTo>
                  <a:cubicBezTo>
                    <a:pt x="300" y="273"/>
                    <a:pt x="263" y="243"/>
                    <a:pt x="258" y="202"/>
                  </a:cubicBezTo>
                  <a:lnTo>
                    <a:pt x="258" y="202"/>
                  </a:lnTo>
                  <a:cubicBezTo>
                    <a:pt x="322" y="224"/>
                    <a:pt x="393" y="206"/>
                    <a:pt x="442" y="266"/>
                  </a:cubicBezTo>
                  <a:lnTo>
                    <a:pt x="446" y="273"/>
                  </a:lnTo>
                  <a:lnTo>
                    <a:pt x="446" y="236"/>
                  </a:lnTo>
                  <a:cubicBezTo>
                    <a:pt x="434" y="228"/>
                    <a:pt x="427" y="217"/>
                    <a:pt x="415" y="206"/>
                  </a:cubicBezTo>
                  <a:cubicBezTo>
                    <a:pt x="393" y="154"/>
                    <a:pt x="375" y="98"/>
                    <a:pt x="363" y="38"/>
                  </a:cubicBezTo>
                  <a:cubicBezTo>
                    <a:pt x="356" y="15"/>
                    <a:pt x="348"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11"/>
            <p:cNvSpPr/>
            <p:nvPr/>
          </p:nvSpPr>
          <p:spPr>
            <a:xfrm>
              <a:off x="-2397810" y="-2744241"/>
              <a:ext cx="31133" cy="15376"/>
            </a:xfrm>
            <a:custGeom>
              <a:avLst/>
              <a:gdLst/>
              <a:ahLst/>
              <a:cxnLst/>
              <a:rect l="l" t="t" r="r" b="b"/>
              <a:pathLst>
                <a:path w="652" h="322" extrusionOk="0">
                  <a:moveTo>
                    <a:pt x="329" y="56"/>
                  </a:moveTo>
                  <a:cubicBezTo>
                    <a:pt x="359" y="56"/>
                    <a:pt x="393" y="64"/>
                    <a:pt x="408" y="101"/>
                  </a:cubicBezTo>
                  <a:cubicBezTo>
                    <a:pt x="419" y="139"/>
                    <a:pt x="441" y="184"/>
                    <a:pt x="408" y="210"/>
                  </a:cubicBezTo>
                  <a:cubicBezTo>
                    <a:pt x="386" y="225"/>
                    <a:pt x="355" y="236"/>
                    <a:pt x="329" y="236"/>
                  </a:cubicBezTo>
                  <a:cubicBezTo>
                    <a:pt x="310" y="236"/>
                    <a:pt x="288" y="232"/>
                    <a:pt x="270" y="218"/>
                  </a:cubicBezTo>
                  <a:cubicBezTo>
                    <a:pt x="255" y="228"/>
                    <a:pt x="239" y="247"/>
                    <a:pt x="225" y="251"/>
                  </a:cubicBezTo>
                  <a:cubicBezTo>
                    <a:pt x="202" y="254"/>
                    <a:pt x="176" y="262"/>
                    <a:pt x="153" y="262"/>
                  </a:cubicBezTo>
                  <a:cubicBezTo>
                    <a:pt x="131" y="262"/>
                    <a:pt x="113" y="254"/>
                    <a:pt x="105" y="228"/>
                  </a:cubicBezTo>
                  <a:cubicBezTo>
                    <a:pt x="86" y="180"/>
                    <a:pt x="116" y="128"/>
                    <a:pt x="161" y="101"/>
                  </a:cubicBezTo>
                  <a:cubicBezTo>
                    <a:pt x="202" y="79"/>
                    <a:pt x="251" y="61"/>
                    <a:pt x="299" y="56"/>
                  </a:cubicBezTo>
                  <a:close/>
                  <a:moveTo>
                    <a:pt x="527" y="150"/>
                  </a:moveTo>
                  <a:cubicBezTo>
                    <a:pt x="534" y="150"/>
                    <a:pt x="550" y="150"/>
                    <a:pt x="561" y="158"/>
                  </a:cubicBezTo>
                  <a:cubicBezTo>
                    <a:pt x="595" y="173"/>
                    <a:pt x="617" y="206"/>
                    <a:pt x="598" y="244"/>
                  </a:cubicBezTo>
                  <a:cubicBezTo>
                    <a:pt x="584" y="277"/>
                    <a:pt x="561" y="288"/>
                    <a:pt x="543" y="288"/>
                  </a:cubicBezTo>
                  <a:cubicBezTo>
                    <a:pt x="512" y="288"/>
                    <a:pt x="479" y="266"/>
                    <a:pt x="441" y="254"/>
                  </a:cubicBezTo>
                  <a:cubicBezTo>
                    <a:pt x="475" y="213"/>
                    <a:pt x="475" y="150"/>
                    <a:pt x="527" y="150"/>
                  </a:cubicBezTo>
                  <a:close/>
                  <a:moveTo>
                    <a:pt x="270" y="1"/>
                  </a:moveTo>
                  <a:cubicBezTo>
                    <a:pt x="225" y="1"/>
                    <a:pt x="187" y="30"/>
                    <a:pt x="153" y="71"/>
                  </a:cubicBezTo>
                  <a:cubicBezTo>
                    <a:pt x="131" y="97"/>
                    <a:pt x="101" y="123"/>
                    <a:pt x="68" y="142"/>
                  </a:cubicBezTo>
                  <a:cubicBezTo>
                    <a:pt x="1" y="180"/>
                    <a:pt x="37" y="251"/>
                    <a:pt x="41" y="299"/>
                  </a:cubicBezTo>
                  <a:cubicBezTo>
                    <a:pt x="45" y="315"/>
                    <a:pt x="60" y="322"/>
                    <a:pt x="82" y="322"/>
                  </a:cubicBezTo>
                  <a:cubicBezTo>
                    <a:pt x="101" y="322"/>
                    <a:pt x="124" y="315"/>
                    <a:pt x="142" y="307"/>
                  </a:cubicBezTo>
                  <a:cubicBezTo>
                    <a:pt x="168" y="299"/>
                    <a:pt x="191" y="299"/>
                    <a:pt x="220" y="296"/>
                  </a:cubicBezTo>
                  <a:lnTo>
                    <a:pt x="262" y="296"/>
                  </a:lnTo>
                  <a:cubicBezTo>
                    <a:pt x="351" y="296"/>
                    <a:pt x="438" y="315"/>
                    <a:pt x="527" y="315"/>
                  </a:cubicBezTo>
                  <a:lnTo>
                    <a:pt x="531" y="315"/>
                  </a:lnTo>
                  <a:cubicBezTo>
                    <a:pt x="576" y="315"/>
                    <a:pt x="613" y="303"/>
                    <a:pt x="632" y="266"/>
                  </a:cubicBezTo>
                  <a:cubicBezTo>
                    <a:pt x="651" y="228"/>
                    <a:pt x="632" y="195"/>
                    <a:pt x="606" y="161"/>
                  </a:cubicBezTo>
                  <a:cubicBezTo>
                    <a:pt x="576" y="116"/>
                    <a:pt x="527" y="97"/>
                    <a:pt x="490" y="64"/>
                  </a:cubicBezTo>
                  <a:cubicBezTo>
                    <a:pt x="460" y="30"/>
                    <a:pt x="456" y="19"/>
                    <a:pt x="430" y="19"/>
                  </a:cubicBezTo>
                  <a:cubicBezTo>
                    <a:pt x="422" y="19"/>
                    <a:pt x="412" y="23"/>
                    <a:pt x="400" y="23"/>
                  </a:cubicBezTo>
                  <a:cubicBezTo>
                    <a:pt x="389" y="27"/>
                    <a:pt x="374" y="27"/>
                    <a:pt x="363" y="27"/>
                  </a:cubicBezTo>
                  <a:cubicBezTo>
                    <a:pt x="351" y="27"/>
                    <a:pt x="344" y="27"/>
                    <a:pt x="333" y="19"/>
                  </a:cubicBezTo>
                  <a:cubicBezTo>
                    <a:pt x="310" y="8"/>
                    <a:pt x="288" y="1"/>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11"/>
            <p:cNvSpPr/>
            <p:nvPr/>
          </p:nvSpPr>
          <p:spPr>
            <a:xfrm>
              <a:off x="-2454585" y="-2754029"/>
              <a:ext cx="22013" cy="21297"/>
            </a:xfrm>
            <a:custGeom>
              <a:avLst/>
              <a:gdLst/>
              <a:ahLst/>
              <a:cxnLst/>
              <a:rect l="l" t="t" r="r" b="b"/>
              <a:pathLst>
                <a:path w="461" h="446" extrusionOk="0">
                  <a:moveTo>
                    <a:pt x="315" y="0"/>
                  </a:moveTo>
                  <a:cubicBezTo>
                    <a:pt x="296" y="0"/>
                    <a:pt x="270" y="19"/>
                    <a:pt x="251" y="26"/>
                  </a:cubicBezTo>
                  <a:cubicBezTo>
                    <a:pt x="188" y="45"/>
                    <a:pt x="124" y="75"/>
                    <a:pt x="60" y="97"/>
                  </a:cubicBezTo>
                  <a:cubicBezTo>
                    <a:pt x="31" y="109"/>
                    <a:pt x="12" y="123"/>
                    <a:pt x="8" y="153"/>
                  </a:cubicBezTo>
                  <a:cubicBezTo>
                    <a:pt x="1" y="209"/>
                    <a:pt x="150" y="423"/>
                    <a:pt x="206" y="433"/>
                  </a:cubicBezTo>
                  <a:lnTo>
                    <a:pt x="217" y="433"/>
                  </a:lnTo>
                  <a:cubicBezTo>
                    <a:pt x="225" y="433"/>
                    <a:pt x="236" y="433"/>
                    <a:pt x="240" y="430"/>
                  </a:cubicBezTo>
                  <a:cubicBezTo>
                    <a:pt x="266" y="415"/>
                    <a:pt x="288" y="407"/>
                    <a:pt x="310" y="407"/>
                  </a:cubicBezTo>
                  <a:cubicBezTo>
                    <a:pt x="341" y="407"/>
                    <a:pt x="371" y="418"/>
                    <a:pt x="400" y="433"/>
                  </a:cubicBezTo>
                  <a:cubicBezTo>
                    <a:pt x="412" y="441"/>
                    <a:pt x="423" y="445"/>
                    <a:pt x="431" y="445"/>
                  </a:cubicBezTo>
                  <a:cubicBezTo>
                    <a:pt x="453" y="445"/>
                    <a:pt x="460" y="423"/>
                    <a:pt x="453" y="385"/>
                  </a:cubicBezTo>
                  <a:cubicBezTo>
                    <a:pt x="441" y="314"/>
                    <a:pt x="400" y="261"/>
                    <a:pt x="360" y="206"/>
                  </a:cubicBezTo>
                  <a:lnTo>
                    <a:pt x="345" y="221"/>
                  </a:lnTo>
                  <a:cubicBezTo>
                    <a:pt x="389" y="276"/>
                    <a:pt x="303" y="310"/>
                    <a:pt x="322" y="363"/>
                  </a:cubicBezTo>
                  <a:lnTo>
                    <a:pt x="318" y="363"/>
                  </a:lnTo>
                  <a:cubicBezTo>
                    <a:pt x="214" y="363"/>
                    <a:pt x="143" y="318"/>
                    <a:pt x="127" y="239"/>
                  </a:cubicBezTo>
                  <a:cubicBezTo>
                    <a:pt x="105" y="224"/>
                    <a:pt x="64" y="228"/>
                    <a:pt x="83" y="179"/>
                  </a:cubicBezTo>
                  <a:cubicBezTo>
                    <a:pt x="101" y="127"/>
                    <a:pt x="146" y="101"/>
                    <a:pt x="184" y="97"/>
                  </a:cubicBezTo>
                  <a:cubicBezTo>
                    <a:pt x="203" y="97"/>
                    <a:pt x="221" y="93"/>
                    <a:pt x="240" y="93"/>
                  </a:cubicBezTo>
                  <a:cubicBezTo>
                    <a:pt x="266" y="93"/>
                    <a:pt x="292" y="97"/>
                    <a:pt x="315" y="119"/>
                  </a:cubicBezTo>
                  <a:cubicBezTo>
                    <a:pt x="341" y="93"/>
                    <a:pt x="378" y="71"/>
                    <a:pt x="352" y="26"/>
                  </a:cubicBezTo>
                  <a:cubicBezTo>
                    <a:pt x="341" y="7"/>
                    <a:pt x="329"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11"/>
            <p:cNvSpPr/>
            <p:nvPr/>
          </p:nvSpPr>
          <p:spPr>
            <a:xfrm>
              <a:off x="-2428179" y="-2816725"/>
              <a:ext cx="15758" cy="12367"/>
            </a:xfrm>
            <a:custGeom>
              <a:avLst/>
              <a:gdLst/>
              <a:ahLst/>
              <a:cxnLst/>
              <a:rect l="l" t="t" r="r" b="b"/>
              <a:pathLst>
                <a:path w="330" h="259" extrusionOk="0">
                  <a:moveTo>
                    <a:pt x="124" y="1"/>
                  </a:moveTo>
                  <a:cubicBezTo>
                    <a:pt x="87" y="1"/>
                    <a:pt x="53" y="4"/>
                    <a:pt x="38" y="19"/>
                  </a:cubicBezTo>
                  <a:cubicBezTo>
                    <a:pt x="1" y="49"/>
                    <a:pt x="1" y="158"/>
                    <a:pt x="38" y="202"/>
                  </a:cubicBezTo>
                  <a:cubicBezTo>
                    <a:pt x="68" y="236"/>
                    <a:pt x="143" y="259"/>
                    <a:pt x="206" y="259"/>
                  </a:cubicBezTo>
                  <a:cubicBezTo>
                    <a:pt x="247" y="259"/>
                    <a:pt x="285" y="251"/>
                    <a:pt x="307" y="233"/>
                  </a:cubicBezTo>
                  <a:cubicBezTo>
                    <a:pt x="330" y="214"/>
                    <a:pt x="300" y="79"/>
                    <a:pt x="259" y="35"/>
                  </a:cubicBezTo>
                  <a:cubicBezTo>
                    <a:pt x="244" y="12"/>
                    <a:pt x="180"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11"/>
            <p:cNvSpPr/>
            <p:nvPr/>
          </p:nvSpPr>
          <p:spPr>
            <a:xfrm>
              <a:off x="-2403731" y="-2802782"/>
              <a:ext cx="20246" cy="27361"/>
            </a:xfrm>
            <a:custGeom>
              <a:avLst/>
              <a:gdLst/>
              <a:ahLst/>
              <a:cxnLst/>
              <a:rect l="l" t="t" r="r" b="b"/>
              <a:pathLst>
                <a:path w="424" h="573" extrusionOk="0">
                  <a:moveTo>
                    <a:pt x="102" y="0"/>
                  </a:moveTo>
                  <a:cubicBezTo>
                    <a:pt x="98" y="79"/>
                    <a:pt x="46" y="154"/>
                    <a:pt x="57" y="236"/>
                  </a:cubicBezTo>
                  <a:cubicBezTo>
                    <a:pt x="68" y="311"/>
                    <a:pt x="1" y="389"/>
                    <a:pt x="72" y="460"/>
                  </a:cubicBezTo>
                  <a:cubicBezTo>
                    <a:pt x="83" y="445"/>
                    <a:pt x="94" y="441"/>
                    <a:pt x="102" y="441"/>
                  </a:cubicBezTo>
                  <a:cubicBezTo>
                    <a:pt x="125" y="441"/>
                    <a:pt x="139" y="464"/>
                    <a:pt x="154" y="479"/>
                  </a:cubicBezTo>
                  <a:cubicBezTo>
                    <a:pt x="184" y="512"/>
                    <a:pt x="154" y="535"/>
                    <a:pt x="135" y="557"/>
                  </a:cubicBezTo>
                  <a:cubicBezTo>
                    <a:pt x="196" y="538"/>
                    <a:pt x="225" y="528"/>
                    <a:pt x="255" y="528"/>
                  </a:cubicBezTo>
                  <a:cubicBezTo>
                    <a:pt x="289" y="528"/>
                    <a:pt x="318" y="542"/>
                    <a:pt x="382" y="572"/>
                  </a:cubicBezTo>
                  <a:cubicBezTo>
                    <a:pt x="334" y="516"/>
                    <a:pt x="423" y="490"/>
                    <a:pt x="412" y="445"/>
                  </a:cubicBezTo>
                  <a:cubicBezTo>
                    <a:pt x="397" y="415"/>
                    <a:pt x="379" y="404"/>
                    <a:pt x="353" y="404"/>
                  </a:cubicBezTo>
                  <a:cubicBezTo>
                    <a:pt x="341" y="404"/>
                    <a:pt x="330" y="404"/>
                    <a:pt x="315" y="412"/>
                  </a:cubicBezTo>
                  <a:cubicBezTo>
                    <a:pt x="322" y="445"/>
                    <a:pt x="304" y="464"/>
                    <a:pt x="274" y="464"/>
                  </a:cubicBezTo>
                  <a:lnTo>
                    <a:pt x="266" y="464"/>
                  </a:lnTo>
                  <a:cubicBezTo>
                    <a:pt x="232" y="460"/>
                    <a:pt x="263" y="423"/>
                    <a:pt x="251" y="407"/>
                  </a:cubicBezTo>
                  <a:cubicBezTo>
                    <a:pt x="91" y="300"/>
                    <a:pt x="87" y="295"/>
                    <a:pt x="128" y="98"/>
                  </a:cubicBezTo>
                  <a:cubicBezTo>
                    <a:pt x="132" y="86"/>
                    <a:pt x="135" y="75"/>
                    <a:pt x="135" y="64"/>
                  </a:cubicBezTo>
                  <a:cubicBezTo>
                    <a:pt x="147" y="34"/>
                    <a:pt x="120" y="19"/>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11"/>
            <p:cNvSpPr/>
            <p:nvPr/>
          </p:nvSpPr>
          <p:spPr>
            <a:xfrm>
              <a:off x="-2365149" y="-2761049"/>
              <a:ext cx="17906" cy="22060"/>
            </a:xfrm>
            <a:custGeom>
              <a:avLst/>
              <a:gdLst/>
              <a:ahLst/>
              <a:cxnLst/>
              <a:rect l="l" t="t" r="r" b="b"/>
              <a:pathLst>
                <a:path w="375" h="462" extrusionOk="0">
                  <a:moveTo>
                    <a:pt x="281" y="1"/>
                  </a:moveTo>
                  <a:cubicBezTo>
                    <a:pt x="269" y="1"/>
                    <a:pt x="254" y="4"/>
                    <a:pt x="243" y="16"/>
                  </a:cubicBezTo>
                  <a:cubicBezTo>
                    <a:pt x="214" y="46"/>
                    <a:pt x="183" y="80"/>
                    <a:pt x="150" y="102"/>
                  </a:cubicBezTo>
                  <a:cubicBezTo>
                    <a:pt x="7" y="214"/>
                    <a:pt x="0" y="311"/>
                    <a:pt x="131" y="431"/>
                  </a:cubicBezTo>
                  <a:cubicBezTo>
                    <a:pt x="154" y="449"/>
                    <a:pt x="176" y="461"/>
                    <a:pt x="195" y="461"/>
                  </a:cubicBezTo>
                  <a:cubicBezTo>
                    <a:pt x="217" y="461"/>
                    <a:pt x="236" y="449"/>
                    <a:pt x="259" y="427"/>
                  </a:cubicBezTo>
                  <a:lnTo>
                    <a:pt x="240" y="427"/>
                  </a:lnTo>
                  <a:cubicBezTo>
                    <a:pt x="161" y="427"/>
                    <a:pt x="109" y="379"/>
                    <a:pt x="68" y="315"/>
                  </a:cubicBezTo>
                  <a:cubicBezTo>
                    <a:pt x="57" y="300"/>
                    <a:pt x="68" y="289"/>
                    <a:pt x="75" y="278"/>
                  </a:cubicBezTo>
                  <a:cubicBezTo>
                    <a:pt x="75" y="225"/>
                    <a:pt x="120" y="211"/>
                    <a:pt x="146" y="180"/>
                  </a:cubicBezTo>
                  <a:cubicBezTo>
                    <a:pt x="154" y="135"/>
                    <a:pt x="187" y="128"/>
                    <a:pt x="225" y="125"/>
                  </a:cubicBezTo>
                  <a:cubicBezTo>
                    <a:pt x="232" y="106"/>
                    <a:pt x="236" y="68"/>
                    <a:pt x="247" y="68"/>
                  </a:cubicBezTo>
                  <a:cubicBezTo>
                    <a:pt x="251" y="65"/>
                    <a:pt x="251" y="65"/>
                    <a:pt x="254" y="65"/>
                  </a:cubicBezTo>
                  <a:cubicBezTo>
                    <a:pt x="281" y="65"/>
                    <a:pt x="281" y="99"/>
                    <a:pt x="292" y="121"/>
                  </a:cubicBezTo>
                  <a:cubicBezTo>
                    <a:pt x="295" y="128"/>
                    <a:pt x="303" y="135"/>
                    <a:pt x="311" y="147"/>
                  </a:cubicBezTo>
                  <a:cubicBezTo>
                    <a:pt x="314" y="143"/>
                    <a:pt x="318" y="143"/>
                    <a:pt x="321" y="143"/>
                  </a:cubicBezTo>
                  <a:cubicBezTo>
                    <a:pt x="330" y="143"/>
                    <a:pt x="330" y="151"/>
                    <a:pt x="326" y="161"/>
                  </a:cubicBezTo>
                  <a:cubicBezTo>
                    <a:pt x="330" y="169"/>
                    <a:pt x="337" y="173"/>
                    <a:pt x="344" y="180"/>
                  </a:cubicBezTo>
                  <a:cubicBezTo>
                    <a:pt x="374" y="113"/>
                    <a:pt x="307" y="72"/>
                    <a:pt x="299" y="12"/>
                  </a:cubicBezTo>
                  <a:cubicBezTo>
                    <a:pt x="299" y="4"/>
                    <a:pt x="292"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11"/>
            <p:cNvSpPr/>
            <p:nvPr/>
          </p:nvSpPr>
          <p:spPr>
            <a:xfrm>
              <a:off x="-2361615" y="-2753361"/>
              <a:ext cx="14373" cy="8977"/>
            </a:xfrm>
            <a:custGeom>
              <a:avLst/>
              <a:gdLst/>
              <a:ahLst/>
              <a:cxnLst/>
              <a:rect l="l" t="t" r="r" b="b"/>
              <a:pathLst>
                <a:path w="301" h="188" extrusionOk="0">
                  <a:moveTo>
                    <a:pt x="252" y="0"/>
                  </a:moveTo>
                  <a:cubicBezTo>
                    <a:pt x="229" y="23"/>
                    <a:pt x="207" y="50"/>
                    <a:pt x="185" y="50"/>
                  </a:cubicBezTo>
                  <a:cubicBezTo>
                    <a:pt x="169" y="50"/>
                    <a:pt x="154" y="38"/>
                    <a:pt x="135" y="12"/>
                  </a:cubicBezTo>
                  <a:lnTo>
                    <a:pt x="132" y="12"/>
                  </a:lnTo>
                  <a:cubicBezTo>
                    <a:pt x="128" y="12"/>
                    <a:pt x="121" y="16"/>
                    <a:pt x="113" y="23"/>
                  </a:cubicBezTo>
                  <a:cubicBezTo>
                    <a:pt x="109" y="27"/>
                    <a:pt x="99" y="31"/>
                    <a:pt x="90" y="31"/>
                  </a:cubicBezTo>
                  <a:cubicBezTo>
                    <a:pt x="83" y="31"/>
                    <a:pt x="76" y="27"/>
                    <a:pt x="72" y="19"/>
                  </a:cubicBezTo>
                  <a:cubicBezTo>
                    <a:pt x="46" y="50"/>
                    <a:pt x="1" y="64"/>
                    <a:pt x="1" y="117"/>
                  </a:cubicBezTo>
                  <a:cubicBezTo>
                    <a:pt x="16" y="102"/>
                    <a:pt x="31" y="98"/>
                    <a:pt x="46" y="98"/>
                  </a:cubicBezTo>
                  <a:cubicBezTo>
                    <a:pt x="76" y="98"/>
                    <a:pt x="102" y="121"/>
                    <a:pt x="109" y="139"/>
                  </a:cubicBezTo>
                  <a:cubicBezTo>
                    <a:pt x="132" y="176"/>
                    <a:pt x="154" y="188"/>
                    <a:pt x="180" y="188"/>
                  </a:cubicBezTo>
                  <a:cubicBezTo>
                    <a:pt x="203" y="188"/>
                    <a:pt x="225" y="180"/>
                    <a:pt x="252" y="169"/>
                  </a:cubicBezTo>
                  <a:cubicBezTo>
                    <a:pt x="256" y="169"/>
                    <a:pt x="263" y="176"/>
                    <a:pt x="266" y="184"/>
                  </a:cubicBezTo>
                  <a:lnTo>
                    <a:pt x="300" y="117"/>
                  </a:lnTo>
                  <a:cubicBezTo>
                    <a:pt x="289" y="83"/>
                    <a:pt x="278" y="50"/>
                    <a:pt x="270" y="19"/>
                  </a:cubicBezTo>
                  <a:cubicBezTo>
                    <a:pt x="263" y="12"/>
                    <a:pt x="256" y="8"/>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11"/>
            <p:cNvSpPr/>
            <p:nvPr/>
          </p:nvSpPr>
          <p:spPr>
            <a:xfrm>
              <a:off x="-2439782" y="-2784016"/>
              <a:ext cx="8834" cy="9263"/>
            </a:xfrm>
            <a:custGeom>
              <a:avLst/>
              <a:gdLst/>
              <a:ahLst/>
              <a:cxnLst/>
              <a:rect l="l" t="t" r="r" b="b"/>
              <a:pathLst>
                <a:path w="185" h="194" extrusionOk="0">
                  <a:moveTo>
                    <a:pt x="72" y="0"/>
                  </a:moveTo>
                  <a:cubicBezTo>
                    <a:pt x="64" y="0"/>
                    <a:pt x="61" y="4"/>
                    <a:pt x="53" y="4"/>
                  </a:cubicBezTo>
                  <a:cubicBezTo>
                    <a:pt x="0" y="33"/>
                    <a:pt x="12" y="104"/>
                    <a:pt x="5" y="161"/>
                  </a:cubicBezTo>
                  <a:cubicBezTo>
                    <a:pt x="16" y="171"/>
                    <a:pt x="27" y="183"/>
                    <a:pt x="35" y="190"/>
                  </a:cubicBezTo>
                  <a:cubicBezTo>
                    <a:pt x="45" y="194"/>
                    <a:pt x="57" y="194"/>
                    <a:pt x="68" y="194"/>
                  </a:cubicBezTo>
                  <a:cubicBezTo>
                    <a:pt x="98" y="194"/>
                    <a:pt x="124" y="190"/>
                    <a:pt x="150" y="179"/>
                  </a:cubicBezTo>
                  <a:cubicBezTo>
                    <a:pt x="184" y="142"/>
                    <a:pt x="176" y="104"/>
                    <a:pt x="169" y="64"/>
                  </a:cubicBezTo>
                  <a:cubicBezTo>
                    <a:pt x="139" y="37"/>
                    <a:pt x="10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11"/>
            <p:cNvSpPr/>
            <p:nvPr/>
          </p:nvSpPr>
          <p:spPr>
            <a:xfrm>
              <a:off x="-2362475" y="-2748681"/>
              <a:ext cx="13991" cy="8022"/>
            </a:xfrm>
            <a:custGeom>
              <a:avLst/>
              <a:gdLst/>
              <a:ahLst/>
              <a:cxnLst/>
              <a:rect l="l" t="t" r="r" b="b"/>
              <a:pathLst>
                <a:path w="293" h="168" extrusionOk="0">
                  <a:moveTo>
                    <a:pt x="64" y="0"/>
                  </a:moveTo>
                  <a:cubicBezTo>
                    <a:pt x="49" y="0"/>
                    <a:pt x="34" y="4"/>
                    <a:pt x="19" y="19"/>
                  </a:cubicBezTo>
                  <a:cubicBezTo>
                    <a:pt x="12" y="30"/>
                    <a:pt x="1" y="41"/>
                    <a:pt x="12" y="56"/>
                  </a:cubicBezTo>
                  <a:cubicBezTo>
                    <a:pt x="53" y="120"/>
                    <a:pt x="105" y="168"/>
                    <a:pt x="184" y="168"/>
                  </a:cubicBezTo>
                  <a:lnTo>
                    <a:pt x="213" y="168"/>
                  </a:lnTo>
                  <a:cubicBezTo>
                    <a:pt x="239" y="168"/>
                    <a:pt x="251" y="149"/>
                    <a:pt x="270" y="135"/>
                  </a:cubicBezTo>
                  <a:cubicBezTo>
                    <a:pt x="281" y="120"/>
                    <a:pt x="292" y="104"/>
                    <a:pt x="284" y="86"/>
                  </a:cubicBezTo>
                  <a:cubicBezTo>
                    <a:pt x="281" y="78"/>
                    <a:pt x="274" y="71"/>
                    <a:pt x="270" y="71"/>
                  </a:cubicBezTo>
                  <a:cubicBezTo>
                    <a:pt x="243" y="82"/>
                    <a:pt x="221" y="90"/>
                    <a:pt x="198" y="90"/>
                  </a:cubicBezTo>
                  <a:cubicBezTo>
                    <a:pt x="172" y="90"/>
                    <a:pt x="150" y="78"/>
                    <a:pt x="127" y="41"/>
                  </a:cubicBezTo>
                  <a:cubicBezTo>
                    <a:pt x="120" y="23"/>
                    <a:pt x="94"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11"/>
            <p:cNvSpPr/>
            <p:nvPr/>
          </p:nvSpPr>
          <p:spPr>
            <a:xfrm>
              <a:off x="-2416385" y="-2731539"/>
              <a:ext cx="10744" cy="9502"/>
            </a:xfrm>
            <a:custGeom>
              <a:avLst/>
              <a:gdLst/>
              <a:ahLst/>
              <a:cxnLst/>
              <a:rect l="l" t="t" r="r" b="b"/>
              <a:pathLst>
                <a:path w="225" h="199" extrusionOk="0">
                  <a:moveTo>
                    <a:pt x="202" y="0"/>
                  </a:moveTo>
                  <a:cubicBezTo>
                    <a:pt x="199" y="0"/>
                    <a:pt x="199" y="0"/>
                    <a:pt x="199" y="4"/>
                  </a:cubicBezTo>
                  <a:cubicBezTo>
                    <a:pt x="150" y="37"/>
                    <a:pt x="83" y="7"/>
                    <a:pt x="34" y="49"/>
                  </a:cubicBezTo>
                  <a:cubicBezTo>
                    <a:pt x="0" y="78"/>
                    <a:pt x="8" y="123"/>
                    <a:pt x="4" y="164"/>
                  </a:cubicBezTo>
                  <a:cubicBezTo>
                    <a:pt x="0" y="183"/>
                    <a:pt x="16" y="198"/>
                    <a:pt x="31" y="198"/>
                  </a:cubicBezTo>
                  <a:cubicBezTo>
                    <a:pt x="38" y="198"/>
                    <a:pt x="45" y="194"/>
                    <a:pt x="49" y="190"/>
                  </a:cubicBezTo>
                  <a:cubicBezTo>
                    <a:pt x="98" y="145"/>
                    <a:pt x="154" y="112"/>
                    <a:pt x="202" y="75"/>
                  </a:cubicBezTo>
                  <a:cubicBezTo>
                    <a:pt x="221" y="64"/>
                    <a:pt x="225" y="41"/>
                    <a:pt x="217" y="22"/>
                  </a:cubicBezTo>
                  <a:cubicBezTo>
                    <a:pt x="217" y="11"/>
                    <a:pt x="210"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11"/>
            <p:cNvSpPr/>
            <p:nvPr/>
          </p:nvSpPr>
          <p:spPr>
            <a:xfrm>
              <a:off x="-2386923" y="-2803498"/>
              <a:ext cx="14850" cy="7879"/>
            </a:xfrm>
            <a:custGeom>
              <a:avLst/>
              <a:gdLst/>
              <a:ahLst/>
              <a:cxnLst/>
              <a:rect l="l" t="t" r="r" b="b"/>
              <a:pathLst>
                <a:path w="311" h="165" extrusionOk="0">
                  <a:moveTo>
                    <a:pt x="221" y="1"/>
                  </a:moveTo>
                  <a:cubicBezTo>
                    <a:pt x="206" y="1"/>
                    <a:pt x="187" y="4"/>
                    <a:pt x="168" y="15"/>
                  </a:cubicBezTo>
                  <a:cubicBezTo>
                    <a:pt x="120" y="53"/>
                    <a:pt x="60" y="56"/>
                    <a:pt x="1" y="64"/>
                  </a:cubicBezTo>
                  <a:cubicBezTo>
                    <a:pt x="37" y="101"/>
                    <a:pt x="68" y="150"/>
                    <a:pt x="127" y="161"/>
                  </a:cubicBezTo>
                  <a:lnTo>
                    <a:pt x="127" y="165"/>
                  </a:lnTo>
                  <a:cubicBezTo>
                    <a:pt x="184" y="105"/>
                    <a:pt x="244" y="60"/>
                    <a:pt x="311" y="19"/>
                  </a:cubicBezTo>
                  <a:lnTo>
                    <a:pt x="311" y="15"/>
                  </a:lnTo>
                  <a:cubicBezTo>
                    <a:pt x="280" y="15"/>
                    <a:pt x="251"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11"/>
            <p:cNvSpPr/>
            <p:nvPr/>
          </p:nvSpPr>
          <p:spPr>
            <a:xfrm>
              <a:off x="-2398860" y="-2810470"/>
              <a:ext cx="13036" cy="7735"/>
            </a:xfrm>
            <a:custGeom>
              <a:avLst/>
              <a:gdLst/>
              <a:ahLst/>
              <a:cxnLst/>
              <a:rect l="l" t="t" r="r" b="b"/>
              <a:pathLst>
                <a:path w="273" h="162" extrusionOk="0">
                  <a:moveTo>
                    <a:pt x="232" y="1"/>
                  </a:moveTo>
                  <a:cubicBezTo>
                    <a:pt x="112" y="1"/>
                    <a:pt x="41" y="53"/>
                    <a:pt x="0" y="161"/>
                  </a:cubicBezTo>
                  <a:lnTo>
                    <a:pt x="4" y="161"/>
                  </a:lnTo>
                  <a:cubicBezTo>
                    <a:pt x="49" y="142"/>
                    <a:pt x="97" y="109"/>
                    <a:pt x="142" y="109"/>
                  </a:cubicBezTo>
                  <a:cubicBezTo>
                    <a:pt x="172" y="109"/>
                    <a:pt x="202" y="124"/>
                    <a:pt x="232" y="161"/>
                  </a:cubicBezTo>
                  <a:cubicBezTo>
                    <a:pt x="206" y="102"/>
                    <a:pt x="202" y="45"/>
                    <a:pt x="273" y="4"/>
                  </a:cubicBezTo>
                  <a:cubicBezTo>
                    <a:pt x="258" y="1"/>
                    <a:pt x="242"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11"/>
            <p:cNvSpPr/>
            <p:nvPr/>
          </p:nvSpPr>
          <p:spPr>
            <a:xfrm>
              <a:off x="-2427463" y="-2737460"/>
              <a:ext cx="8643" cy="7926"/>
            </a:xfrm>
            <a:custGeom>
              <a:avLst/>
              <a:gdLst/>
              <a:ahLst/>
              <a:cxnLst/>
              <a:rect l="l" t="t" r="r" b="b"/>
              <a:pathLst>
                <a:path w="181" h="166" extrusionOk="0">
                  <a:moveTo>
                    <a:pt x="79" y="0"/>
                  </a:moveTo>
                  <a:cubicBezTo>
                    <a:pt x="61" y="0"/>
                    <a:pt x="46" y="4"/>
                    <a:pt x="27" y="19"/>
                  </a:cubicBezTo>
                  <a:cubicBezTo>
                    <a:pt x="1" y="60"/>
                    <a:pt x="16" y="105"/>
                    <a:pt x="42" y="131"/>
                  </a:cubicBezTo>
                  <a:cubicBezTo>
                    <a:pt x="61" y="150"/>
                    <a:pt x="83" y="165"/>
                    <a:pt x="109" y="165"/>
                  </a:cubicBezTo>
                  <a:cubicBezTo>
                    <a:pt x="124" y="165"/>
                    <a:pt x="139" y="157"/>
                    <a:pt x="154" y="143"/>
                  </a:cubicBezTo>
                  <a:cubicBezTo>
                    <a:pt x="180" y="105"/>
                    <a:pt x="180" y="57"/>
                    <a:pt x="143" y="26"/>
                  </a:cubicBezTo>
                  <a:cubicBezTo>
                    <a:pt x="124" y="12"/>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11"/>
            <p:cNvSpPr/>
            <p:nvPr/>
          </p:nvSpPr>
          <p:spPr>
            <a:xfrm>
              <a:off x="-2439591" y="-2775469"/>
              <a:ext cx="7544" cy="12510"/>
            </a:xfrm>
            <a:custGeom>
              <a:avLst/>
              <a:gdLst/>
              <a:ahLst/>
              <a:cxnLst/>
              <a:rect l="l" t="t" r="r" b="b"/>
              <a:pathLst>
                <a:path w="158" h="262" extrusionOk="0">
                  <a:moveTo>
                    <a:pt x="146" y="0"/>
                  </a:moveTo>
                  <a:cubicBezTo>
                    <a:pt x="120" y="11"/>
                    <a:pt x="94" y="15"/>
                    <a:pt x="64" y="15"/>
                  </a:cubicBezTo>
                  <a:cubicBezTo>
                    <a:pt x="53" y="15"/>
                    <a:pt x="41" y="15"/>
                    <a:pt x="31" y="11"/>
                  </a:cubicBezTo>
                  <a:lnTo>
                    <a:pt x="31" y="11"/>
                  </a:lnTo>
                  <a:cubicBezTo>
                    <a:pt x="31" y="53"/>
                    <a:pt x="1" y="94"/>
                    <a:pt x="34" y="135"/>
                  </a:cubicBezTo>
                  <a:cubicBezTo>
                    <a:pt x="49" y="154"/>
                    <a:pt x="31" y="180"/>
                    <a:pt x="15" y="194"/>
                  </a:cubicBezTo>
                  <a:cubicBezTo>
                    <a:pt x="53" y="202"/>
                    <a:pt x="75" y="221"/>
                    <a:pt x="79" y="262"/>
                  </a:cubicBezTo>
                  <a:lnTo>
                    <a:pt x="83" y="262"/>
                  </a:lnTo>
                  <a:cubicBezTo>
                    <a:pt x="113" y="228"/>
                    <a:pt x="158" y="199"/>
                    <a:pt x="127" y="146"/>
                  </a:cubicBezTo>
                  <a:cubicBezTo>
                    <a:pt x="94" y="90"/>
                    <a:pt x="113" y="45"/>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11"/>
            <p:cNvSpPr/>
            <p:nvPr/>
          </p:nvSpPr>
          <p:spPr>
            <a:xfrm>
              <a:off x="-2398717" y="-2805265"/>
              <a:ext cx="10935" cy="5539"/>
            </a:xfrm>
            <a:custGeom>
              <a:avLst/>
              <a:gdLst/>
              <a:ahLst/>
              <a:cxnLst/>
              <a:rect l="l" t="t" r="r" b="b"/>
              <a:pathLst>
                <a:path w="229" h="116" extrusionOk="0">
                  <a:moveTo>
                    <a:pt x="139" y="0"/>
                  </a:moveTo>
                  <a:cubicBezTo>
                    <a:pt x="94" y="0"/>
                    <a:pt x="46" y="33"/>
                    <a:pt x="1" y="52"/>
                  </a:cubicBezTo>
                  <a:cubicBezTo>
                    <a:pt x="15" y="71"/>
                    <a:pt x="42" y="86"/>
                    <a:pt x="30" y="116"/>
                  </a:cubicBezTo>
                  <a:lnTo>
                    <a:pt x="34" y="116"/>
                  </a:lnTo>
                  <a:cubicBezTo>
                    <a:pt x="64" y="116"/>
                    <a:pt x="91" y="109"/>
                    <a:pt x="117" y="101"/>
                  </a:cubicBezTo>
                  <a:cubicBezTo>
                    <a:pt x="143" y="90"/>
                    <a:pt x="169" y="83"/>
                    <a:pt x="199" y="83"/>
                  </a:cubicBezTo>
                  <a:cubicBezTo>
                    <a:pt x="210" y="83"/>
                    <a:pt x="217" y="83"/>
                    <a:pt x="229" y="86"/>
                  </a:cubicBezTo>
                  <a:lnTo>
                    <a:pt x="229" y="52"/>
                  </a:lnTo>
                  <a:cubicBezTo>
                    <a:pt x="199" y="15"/>
                    <a:pt x="169"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11"/>
            <p:cNvSpPr/>
            <p:nvPr/>
          </p:nvSpPr>
          <p:spPr>
            <a:xfrm>
              <a:off x="-2372120" y="-2803880"/>
              <a:ext cx="14850" cy="9884"/>
            </a:xfrm>
            <a:custGeom>
              <a:avLst/>
              <a:gdLst/>
              <a:ahLst/>
              <a:cxnLst/>
              <a:rect l="l" t="t" r="r" b="b"/>
              <a:pathLst>
                <a:path w="311" h="207" extrusionOk="0">
                  <a:moveTo>
                    <a:pt x="15" y="42"/>
                  </a:moveTo>
                  <a:cubicBezTo>
                    <a:pt x="12" y="42"/>
                    <a:pt x="12" y="46"/>
                    <a:pt x="12" y="46"/>
                  </a:cubicBezTo>
                  <a:cubicBezTo>
                    <a:pt x="12" y="46"/>
                    <a:pt x="15" y="46"/>
                    <a:pt x="15" y="42"/>
                  </a:cubicBezTo>
                  <a:close/>
                  <a:moveTo>
                    <a:pt x="75" y="1"/>
                  </a:moveTo>
                  <a:cubicBezTo>
                    <a:pt x="53" y="1"/>
                    <a:pt x="27" y="9"/>
                    <a:pt x="1" y="23"/>
                  </a:cubicBezTo>
                  <a:lnTo>
                    <a:pt x="1" y="27"/>
                  </a:lnTo>
                  <a:lnTo>
                    <a:pt x="8" y="35"/>
                  </a:lnTo>
                  <a:lnTo>
                    <a:pt x="15" y="42"/>
                  </a:lnTo>
                  <a:cubicBezTo>
                    <a:pt x="31" y="46"/>
                    <a:pt x="49" y="49"/>
                    <a:pt x="64" y="57"/>
                  </a:cubicBezTo>
                  <a:cubicBezTo>
                    <a:pt x="150" y="61"/>
                    <a:pt x="217" y="109"/>
                    <a:pt x="240" y="180"/>
                  </a:cubicBezTo>
                  <a:cubicBezTo>
                    <a:pt x="243" y="192"/>
                    <a:pt x="262" y="199"/>
                    <a:pt x="274" y="206"/>
                  </a:cubicBezTo>
                  <a:lnTo>
                    <a:pt x="277" y="206"/>
                  </a:lnTo>
                  <a:cubicBezTo>
                    <a:pt x="270" y="166"/>
                    <a:pt x="310" y="106"/>
                    <a:pt x="281" y="94"/>
                  </a:cubicBezTo>
                  <a:cubicBezTo>
                    <a:pt x="214" y="64"/>
                    <a:pt x="15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11"/>
            <p:cNvSpPr/>
            <p:nvPr/>
          </p:nvSpPr>
          <p:spPr>
            <a:xfrm>
              <a:off x="-2451576" y="-2749589"/>
              <a:ext cx="12033" cy="6972"/>
            </a:xfrm>
            <a:custGeom>
              <a:avLst/>
              <a:gdLst/>
              <a:ahLst/>
              <a:cxnLst/>
              <a:rect l="l" t="t" r="r" b="b"/>
              <a:pathLst>
                <a:path w="252" h="146" extrusionOk="0">
                  <a:moveTo>
                    <a:pt x="177" y="0"/>
                  </a:moveTo>
                  <a:cubicBezTo>
                    <a:pt x="158" y="0"/>
                    <a:pt x="140" y="4"/>
                    <a:pt x="121" y="4"/>
                  </a:cubicBezTo>
                  <a:cubicBezTo>
                    <a:pt x="83" y="8"/>
                    <a:pt x="38" y="34"/>
                    <a:pt x="20" y="86"/>
                  </a:cubicBezTo>
                  <a:cubicBezTo>
                    <a:pt x="1" y="135"/>
                    <a:pt x="42" y="131"/>
                    <a:pt x="64" y="146"/>
                  </a:cubicBezTo>
                  <a:cubicBezTo>
                    <a:pt x="106" y="123"/>
                    <a:pt x="95" y="78"/>
                    <a:pt x="109" y="52"/>
                  </a:cubicBezTo>
                  <a:cubicBezTo>
                    <a:pt x="113" y="49"/>
                    <a:pt x="121" y="49"/>
                    <a:pt x="125" y="49"/>
                  </a:cubicBezTo>
                  <a:cubicBezTo>
                    <a:pt x="143" y="49"/>
                    <a:pt x="158" y="56"/>
                    <a:pt x="173" y="64"/>
                  </a:cubicBezTo>
                  <a:cubicBezTo>
                    <a:pt x="188" y="71"/>
                    <a:pt x="199" y="78"/>
                    <a:pt x="218" y="78"/>
                  </a:cubicBezTo>
                  <a:cubicBezTo>
                    <a:pt x="229" y="78"/>
                    <a:pt x="240" y="75"/>
                    <a:pt x="252" y="64"/>
                  </a:cubicBezTo>
                  <a:lnTo>
                    <a:pt x="252" y="26"/>
                  </a:lnTo>
                  <a:cubicBezTo>
                    <a:pt x="229" y="4"/>
                    <a:pt x="203"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11"/>
            <p:cNvSpPr/>
            <p:nvPr/>
          </p:nvSpPr>
          <p:spPr>
            <a:xfrm>
              <a:off x="-2442456" y="-2766540"/>
              <a:ext cx="8786" cy="8929"/>
            </a:xfrm>
            <a:custGeom>
              <a:avLst/>
              <a:gdLst/>
              <a:ahLst/>
              <a:cxnLst/>
              <a:rect l="l" t="t" r="r" b="b"/>
              <a:pathLst>
                <a:path w="184" h="187" extrusionOk="0">
                  <a:moveTo>
                    <a:pt x="38" y="0"/>
                  </a:moveTo>
                  <a:cubicBezTo>
                    <a:pt x="12" y="0"/>
                    <a:pt x="1" y="15"/>
                    <a:pt x="16" y="60"/>
                  </a:cubicBezTo>
                  <a:cubicBezTo>
                    <a:pt x="27" y="86"/>
                    <a:pt x="38" y="109"/>
                    <a:pt x="49" y="131"/>
                  </a:cubicBezTo>
                  <a:cubicBezTo>
                    <a:pt x="64" y="157"/>
                    <a:pt x="75" y="187"/>
                    <a:pt x="101" y="187"/>
                  </a:cubicBezTo>
                  <a:cubicBezTo>
                    <a:pt x="109" y="187"/>
                    <a:pt x="120" y="183"/>
                    <a:pt x="135" y="176"/>
                  </a:cubicBezTo>
                  <a:cubicBezTo>
                    <a:pt x="180" y="146"/>
                    <a:pt x="184" y="112"/>
                    <a:pt x="143" y="75"/>
                  </a:cubicBezTo>
                  <a:lnTo>
                    <a:pt x="139" y="75"/>
                  </a:lnTo>
                  <a:cubicBezTo>
                    <a:pt x="128" y="86"/>
                    <a:pt x="113" y="93"/>
                    <a:pt x="101" y="93"/>
                  </a:cubicBezTo>
                  <a:cubicBezTo>
                    <a:pt x="87" y="93"/>
                    <a:pt x="72" y="86"/>
                    <a:pt x="61" y="75"/>
                  </a:cubicBezTo>
                  <a:cubicBezTo>
                    <a:pt x="38" y="52"/>
                    <a:pt x="56" y="30"/>
                    <a:pt x="75" y="7"/>
                  </a:cubicBezTo>
                  <a:cubicBezTo>
                    <a:pt x="61"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11"/>
            <p:cNvSpPr/>
            <p:nvPr/>
          </p:nvSpPr>
          <p:spPr>
            <a:xfrm>
              <a:off x="-2366725" y="-2782632"/>
              <a:ext cx="7688" cy="10028"/>
            </a:xfrm>
            <a:custGeom>
              <a:avLst/>
              <a:gdLst/>
              <a:ahLst/>
              <a:cxnLst/>
              <a:rect l="l" t="t" r="r" b="b"/>
              <a:pathLst>
                <a:path w="161" h="210" extrusionOk="0">
                  <a:moveTo>
                    <a:pt x="112" y="1"/>
                  </a:moveTo>
                  <a:cubicBezTo>
                    <a:pt x="71" y="46"/>
                    <a:pt x="108" y="128"/>
                    <a:pt x="33" y="154"/>
                  </a:cubicBezTo>
                  <a:lnTo>
                    <a:pt x="0" y="187"/>
                  </a:lnTo>
                  <a:cubicBezTo>
                    <a:pt x="33" y="195"/>
                    <a:pt x="67" y="203"/>
                    <a:pt x="101" y="210"/>
                  </a:cubicBezTo>
                  <a:lnTo>
                    <a:pt x="116" y="210"/>
                  </a:lnTo>
                  <a:cubicBezTo>
                    <a:pt x="135" y="210"/>
                    <a:pt x="153" y="203"/>
                    <a:pt x="145" y="176"/>
                  </a:cubicBezTo>
                  <a:cubicBezTo>
                    <a:pt x="127" y="120"/>
                    <a:pt x="161" y="57"/>
                    <a:pt x="116" y="8"/>
                  </a:cubicBezTo>
                  <a:lnTo>
                    <a:pt x="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11"/>
            <p:cNvSpPr/>
            <p:nvPr/>
          </p:nvSpPr>
          <p:spPr>
            <a:xfrm>
              <a:off x="-2417817" y="-2777761"/>
              <a:ext cx="7401" cy="5873"/>
            </a:xfrm>
            <a:custGeom>
              <a:avLst/>
              <a:gdLst/>
              <a:ahLst/>
              <a:cxnLst/>
              <a:rect l="l" t="t" r="r" b="b"/>
              <a:pathLst>
                <a:path w="155" h="123" extrusionOk="0">
                  <a:moveTo>
                    <a:pt x="87" y="0"/>
                  </a:moveTo>
                  <a:cubicBezTo>
                    <a:pt x="75" y="0"/>
                    <a:pt x="61" y="7"/>
                    <a:pt x="49" y="18"/>
                  </a:cubicBezTo>
                  <a:cubicBezTo>
                    <a:pt x="23" y="40"/>
                    <a:pt x="1" y="67"/>
                    <a:pt x="23" y="108"/>
                  </a:cubicBezTo>
                  <a:cubicBezTo>
                    <a:pt x="38" y="119"/>
                    <a:pt x="53" y="123"/>
                    <a:pt x="72" y="123"/>
                  </a:cubicBezTo>
                  <a:cubicBezTo>
                    <a:pt x="87" y="123"/>
                    <a:pt x="101" y="119"/>
                    <a:pt x="116" y="108"/>
                  </a:cubicBezTo>
                  <a:cubicBezTo>
                    <a:pt x="154" y="82"/>
                    <a:pt x="132" y="48"/>
                    <a:pt x="113" y="18"/>
                  </a:cubicBezTo>
                  <a:cubicBezTo>
                    <a:pt x="106" y="4"/>
                    <a:pt x="98"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11"/>
            <p:cNvSpPr/>
            <p:nvPr/>
          </p:nvSpPr>
          <p:spPr>
            <a:xfrm>
              <a:off x="-2442981" y="-2787072"/>
              <a:ext cx="11317" cy="10744"/>
            </a:xfrm>
            <a:custGeom>
              <a:avLst/>
              <a:gdLst/>
              <a:ahLst/>
              <a:cxnLst/>
              <a:rect l="l" t="t" r="r" b="b"/>
              <a:pathLst>
                <a:path w="237" h="225" extrusionOk="0">
                  <a:moveTo>
                    <a:pt x="94" y="0"/>
                  </a:moveTo>
                  <a:cubicBezTo>
                    <a:pt x="79" y="83"/>
                    <a:pt x="0" y="142"/>
                    <a:pt x="72" y="225"/>
                  </a:cubicBezTo>
                  <a:cubicBezTo>
                    <a:pt x="79" y="168"/>
                    <a:pt x="67" y="97"/>
                    <a:pt x="120" y="68"/>
                  </a:cubicBezTo>
                  <a:cubicBezTo>
                    <a:pt x="128" y="68"/>
                    <a:pt x="131" y="64"/>
                    <a:pt x="139" y="64"/>
                  </a:cubicBezTo>
                  <a:cubicBezTo>
                    <a:pt x="169" y="64"/>
                    <a:pt x="206" y="101"/>
                    <a:pt x="236" y="128"/>
                  </a:cubicBezTo>
                  <a:cubicBezTo>
                    <a:pt x="232" y="42"/>
                    <a:pt x="150" y="42"/>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11"/>
            <p:cNvSpPr/>
            <p:nvPr/>
          </p:nvSpPr>
          <p:spPr>
            <a:xfrm>
              <a:off x="-2387830" y="-2781533"/>
              <a:ext cx="7735" cy="7879"/>
            </a:xfrm>
            <a:custGeom>
              <a:avLst/>
              <a:gdLst/>
              <a:ahLst/>
              <a:cxnLst/>
              <a:rect l="l" t="t" r="r" b="b"/>
              <a:pathLst>
                <a:path w="162" h="165" extrusionOk="0">
                  <a:moveTo>
                    <a:pt x="79" y="0"/>
                  </a:moveTo>
                  <a:lnTo>
                    <a:pt x="79" y="0"/>
                  </a:lnTo>
                  <a:cubicBezTo>
                    <a:pt x="90" y="45"/>
                    <a:pt x="1" y="71"/>
                    <a:pt x="49" y="127"/>
                  </a:cubicBezTo>
                  <a:cubicBezTo>
                    <a:pt x="56" y="127"/>
                    <a:pt x="68" y="124"/>
                    <a:pt x="75" y="124"/>
                  </a:cubicBezTo>
                  <a:cubicBezTo>
                    <a:pt x="90" y="124"/>
                    <a:pt x="101" y="131"/>
                    <a:pt x="109" y="150"/>
                  </a:cubicBezTo>
                  <a:cubicBezTo>
                    <a:pt x="116" y="161"/>
                    <a:pt x="124" y="164"/>
                    <a:pt x="128" y="164"/>
                  </a:cubicBezTo>
                  <a:cubicBezTo>
                    <a:pt x="139" y="164"/>
                    <a:pt x="150" y="153"/>
                    <a:pt x="161" y="146"/>
                  </a:cubicBezTo>
                  <a:cubicBezTo>
                    <a:pt x="132" y="116"/>
                    <a:pt x="161" y="57"/>
                    <a:pt x="113" y="30"/>
                  </a:cubicBezTo>
                  <a:cubicBezTo>
                    <a:pt x="101" y="19"/>
                    <a:pt x="90"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11"/>
            <p:cNvSpPr/>
            <p:nvPr/>
          </p:nvSpPr>
          <p:spPr>
            <a:xfrm>
              <a:off x="-2448520" y="-2747297"/>
              <a:ext cx="11651" cy="4679"/>
            </a:xfrm>
            <a:custGeom>
              <a:avLst/>
              <a:gdLst/>
              <a:ahLst/>
              <a:cxnLst/>
              <a:rect l="l" t="t" r="r" b="b"/>
              <a:pathLst>
                <a:path w="244" h="98" extrusionOk="0">
                  <a:moveTo>
                    <a:pt x="61" y="1"/>
                  </a:moveTo>
                  <a:cubicBezTo>
                    <a:pt x="57" y="1"/>
                    <a:pt x="49" y="1"/>
                    <a:pt x="45" y="4"/>
                  </a:cubicBezTo>
                  <a:cubicBezTo>
                    <a:pt x="31" y="30"/>
                    <a:pt x="42" y="75"/>
                    <a:pt x="0" y="98"/>
                  </a:cubicBezTo>
                  <a:lnTo>
                    <a:pt x="12" y="98"/>
                  </a:lnTo>
                  <a:cubicBezTo>
                    <a:pt x="38" y="98"/>
                    <a:pt x="61" y="87"/>
                    <a:pt x="87" y="80"/>
                  </a:cubicBezTo>
                  <a:cubicBezTo>
                    <a:pt x="109" y="68"/>
                    <a:pt x="135" y="61"/>
                    <a:pt x="157" y="61"/>
                  </a:cubicBezTo>
                  <a:cubicBezTo>
                    <a:pt x="176" y="61"/>
                    <a:pt x="195" y="65"/>
                    <a:pt x="218" y="80"/>
                  </a:cubicBezTo>
                  <a:lnTo>
                    <a:pt x="233" y="65"/>
                  </a:lnTo>
                  <a:cubicBezTo>
                    <a:pt x="244" y="23"/>
                    <a:pt x="202" y="30"/>
                    <a:pt x="188" y="16"/>
                  </a:cubicBezTo>
                  <a:cubicBezTo>
                    <a:pt x="176" y="27"/>
                    <a:pt x="165" y="30"/>
                    <a:pt x="154" y="30"/>
                  </a:cubicBezTo>
                  <a:cubicBezTo>
                    <a:pt x="135" y="30"/>
                    <a:pt x="124" y="23"/>
                    <a:pt x="109" y="16"/>
                  </a:cubicBezTo>
                  <a:cubicBezTo>
                    <a:pt x="94" y="8"/>
                    <a:pt x="79"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11"/>
            <p:cNvSpPr/>
            <p:nvPr/>
          </p:nvSpPr>
          <p:spPr>
            <a:xfrm>
              <a:off x="-2363764" y="-2794044"/>
              <a:ext cx="6685" cy="10075"/>
            </a:xfrm>
            <a:custGeom>
              <a:avLst/>
              <a:gdLst/>
              <a:ahLst/>
              <a:cxnLst/>
              <a:rect l="l" t="t" r="r" b="b"/>
              <a:pathLst>
                <a:path w="140" h="211" extrusionOk="0">
                  <a:moveTo>
                    <a:pt x="99" y="0"/>
                  </a:moveTo>
                  <a:cubicBezTo>
                    <a:pt x="1" y="31"/>
                    <a:pt x="50" y="120"/>
                    <a:pt x="23" y="180"/>
                  </a:cubicBezTo>
                  <a:cubicBezTo>
                    <a:pt x="35" y="191"/>
                    <a:pt x="42" y="202"/>
                    <a:pt x="54" y="210"/>
                  </a:cubicBezTo>
                  <a:cubicBezTo>
                    <a:pt x="50" y="135"/>
                    <a:pt x="140" y="8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11"/>
            <p:cNvSpPr/>
            <p:nvPr/>
          </p:nvSpPr>
          <p:spPr>
            <a:xfrm>
              <a:off x="-2429229" y="-2790463"/>
              <a:ext cx="7019" cy="7163"/>
            </a:xfrm>
            <a:custGeom>
              <a:avLst/>
              <a:gdLst/>
              <a:ahLst/>
              <a:cxnLst/>
              <a:rect l="l" t="t" r="r" b="b"/>
              <a:pathLst>
                <a:path w="147" h="150" extrusionOk="0">
                  <a:moveTo>
                    <a:pt x="79" y="0"/>
                  </a:moveTo>
                  <a:cubicBezTo>
                    <a:pt x="0" y="79"/>
                    <a:pt x="0" y="79"/>
                    <a:pt x="60" y="149"/>
                  </a:cubicBezTo>
                  <a:cubicBezTo>
                    <a:pt x="116" y="105"/>
                    <a:pt x="146" y="6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11"/>
            <p:cNvSpPr/>
            <p:nvPr/>
          </p:nvSpPr>
          <p:spPr>
            <a:xfrm>
              <a:off x="-2401009" y="-2781724"/>
              <a:ext cx="6064" cy="5587"/>
            </a:xfrm>
            <a:custGeom>
              <a:avLst/>
              <a:gdLst/>
              <a:ahLst/>
              <a:cxnLst/>
              <a:rect l="l" t="t" r="r" b="b"/>
              <a:pathLst>
                <a:path w="127" h="117" extrusionOk="0">
                  <a:moveTo>
                    <a:pt x="45" y="0"/>
                  </a:moveTo>
                  <a:cubicBezTo>
                    <a:pt x="37" y="0"/>
                    <a:pt x="26" y="4"/>
                    <a:pt x="15" y="19"/>
                  </a:cubicBezTo>
                  <a:cubicBezTo>
                    <a:pt x="30" y="53"/>
                    <a:pt x="0" y="116"/>
                    <a:pt x="71" y="116"/>
                  </a:cubicBezTo>
                  <a:lnTo>
                    <a:pt x="78" y="116"/>
                  </a:lnTo>
                  <a:cubicBezTo>
                    <a:pt x="97" y="94"/>
                    <a:pt x="127" y="71"/>
                    <a:pt x="97" y="38"/>
                  </a:cubicBezTo>
                  <a:cubicBezTo>
                    <a:pt x="82" y="23"/>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11"/>
            <p:cNvSpPr/>
            <p:nvPr/>
          </p:nvSpPr>
          <p:spPr>
            <a:xfrm>
              <a:off x="-2430471" y="-2790463"/>
              <a:ext cx="5062" cy="7163"/>
            </a:xfrm>
            <a:custGeom>
              <a:avLst/>
              <a:gdLst/>
              <a:ahLst/>
              <a:cxnLst/>
              <a:rect l="l" t="t" r="r" b="b"/>
              <a:pathLst>
                <a:path w="106" h="150" extrusionOk="0">
                  <a:moveTo>
                    <a:pt x="105" y="0"/>
                  </a:moveTo>
                  <a:lnTo>
                    <a:pt x="105" y="0"/>
                  </a:lnTo>
                  <a:cubicBezTo>
                    <a:pt x="60" y="4"/>
                    <a:pt x="4" y="4"/>
                    <a:pt x="4" y="64"/>
                  </a:cubicBezTo>
                  <a:cubicBezTo>
                    <a:pt x="0" y="113"/>
                    <a:pt x="34" y="146"/>
                    <a:pt x="86" y="149"/>
                  </a:cubicBezTo>
                  <a:cubicBezTo>
                    <a:pt x="26" y="79"/>
                    <a:pt x="26" y="79"/>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11"/>
            <p:cNvSpPr/>
            <p:nvPr/>
          </p:nvSpPr>
          <p:spPr>
            <a:xfrm>
              <a:off x="-2349630" y="-2747774"/>
              <a:ext cx="3295" cy="5539"/>
            </a:xfrm>
            <a:custGeom>
              <a:avLst/>
              <a:gdLst/>
              <a:ahLst/>
              <a:cxnLst/>
              <a:rect l="l" t="t" r="r" b="b"/>
              <a:pathLst>
                <a:path w="69" h="116" extrusionOk="0">
                  <a:moveTo>
                    <a:pt x="49" y="0"/>
                  </a:moveTo>
                  <a:lnTo>
                    <a:pt x="15" y="67"/>
                  </a:lnTo>
                  <a:cubicBezTo>
                    <a:pt x="23" y="85"/>
                    <a:pt x="12" y="101"/>
                    <a:pt x="1" y="116"/>
                  </a:cubicBezTo>
                  <a:cubicBezTo>
                    <a:pt x="12" y="112"/>
                    <a:pt x="19" y="108"/>
                    <a:pt x="27" y="104"/>
                  </a:cubicBezTo>
                  <a:cubicBezTo>
                    <a:pt x="64" y="82"/>
                    <a:pt x="68" y="56"/>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11"/>
            <p:cNvSpPr/>
            <p:nvPr/>
          </p:nvSpPr>
          <p:spPr>
            <a:xfrm>
              <a:off x="-2497942" y="-2708380"/>
              <a:ext cx="32709" cy="32183"/>
            </a:xfrm>
            <a:custGeom>
              <a:avLst/>
              <a:gdLst/>
              <a:ahLst/>
              <a:cxnLst/>
              <a:rect l="l" t="t" r="r" b="b"/>
              <a:pathLst>
                <a:path w="685" h="674" extrusionOk="0">
                  <a:moveTo>
                    <a:pt x="531" y="0"/>
                  </a:moveTo>
                  <a:cubicBezTo>
                    <a:pt x="505" y="0"/>
                    <a:pt x="475" y="12"/>
                    <a:pt x="452" y="31"/>
                  </a:cubicBezTo>
                  <a:cubicBezTo>
                    <a:pt x="393" y="76"/>
                    <a:pt x="340" y="124"/>
                    <a:pt x="352" y="214"/>
                  </a:cubicBezTo>
                  <a:cubicBezTo>
                    <a:pt x="355" y="236"/>
                    <a:pt x="340" y="281"/>
                    <a:pt x="321" y="281"/>
                  </a:cubicBezTo>
                  <a:cubicBezTo>
                    <a:pt x="314" y="281"/>
                    <a:pt x="311" y="278"/>
                    <a:pt x="303" y="270"/>
                  </a:cubicBezTo>
                  <a:cubicBezTo>
                    <a:pt x="258" y="221"/>
                    <a:pt x="214" y="207"/>
                    <a:pt x="169" y="207"/>
                  </a:cubicBezTo>
                  <a:cubicBezTo>
                    <a:pt x="112" y="207"/>
                    <a:pt x="57" y="229"/>
                    <a:pt x="0" y="240"/>
                  </a:cubicBezTo>
                  <a:cubicBezTo>
                    <a:pt x="71" y="259"/>
                    <a:pt x="90" y="341"/>
                    <a:pt x="157" y="367"/>
                  </a:cubicBezTo>
                  <a:cubicBezTo>
                    <a:pt x="180" y="375"/>
                    <a:pt x="206" y="378"/>
                    <a:pt x="195" y="412"/>
                  </a:cubicBezTo>
                  <a:cubicBezTo>
                    <a:pt x="187" y="431"/>
                    <a:pt x="187" y="457"/>
                    <a:pt x="157" y="464"/>
                  </a:cubicBezTo>
                  <a:lnTo>
                    <a:pt x="146" y="464"/>
                  </a:lnTo>
                  <a:cubicBezTo>
                    <a:pt x="127" y="464"/>
                    <a:pt x="112" y="457"/>
                    <a:pt x="105" y="435"/>
                  </a:cubicBezTo>
                  <a:cubicBezTo>
                    <a:pt x="101" y="416"/>
                    <a:pt x="86" y="404"/>
                    <a:pt x="71" y="404"/>
                  </a:cubicBezTo>
                  <a:cubicBezTo>
                    <a:pt x="67" y="404"/>
                    <a:pt x="60" y="404"/>
                    <a:pt x="52" y="409"/>
                  </a:cubicBezTo>
                  <a:cubicBezTo>
                    <a:pt x="30" y="423"/>
                    <a:pt x="38" y="453"/>
                    <a:pt x="45" y="471"/>
                  </a:cubicBezTo>
                  <a:cubicBezTo>
                    <a:pt x="60" y="516"/>
                    <a:pt x="109" y="539"/>
                    <a:pt x="112" y="592"/>
                  </a:cubicBezTo>
                  <a:lnTo>
                    <a:pt x="116" y="592"/>
                  </a:lnTo>
                  <a:cubicBezTo>
                    <a:pt x="131" y="573"/>
                    <a:pt x="146" y="558"/>
                    <a:pt x="164" y="543"/>
                  </a:cubicBezTo>
                  <a:cubicBezTo>
                    <a:pt x="172" y="532"/>
                    <a:pt x="183" y="521"/>
                    <a:pt x="195" y="509"/>
                  </a:cubicBezTo>
                  <a:cubicBezTo>
                    <a:pt x="258" y="367"/>
                    <a:pt x="273" y="378"/>
                    <a:pt x="385" y="375"/>
                  </a:cubicBezTo>
                  <a:cubicBezTo>
                    <a:pt x="389" y="371"/>
                    <a:pt x="389" y="371"/>
                    <a:pt x="393" y="371"/>
                  </a:cubicBezTo>
                  <a:cubicBezTo>
                    <a:pt x="471" y="371"/>
                    <a:pt x="546" y="445"/>
                    <a:pt x="576" y="532"/>
                  </a:cubicBezTo>
                  <a:cubicBezTo>
                    <a:pt x="595" y="584"/>
                    <a:pt x="546" y="625"/>
                    <a:pt x="557" y="673"/>
                  </a:cubicBezTo>
                  <a:cubicBezTo>
                    <a:pt x="598" y="644"/>
                    <a:pt x="621" y="599"/>
                    <a:pt x="635" y="550"/>
                  </a:cubicBezTo>
                  <a:cubicBezTo>
                    <a:pt x="651" y="506"/>
                    <a:pt x="580" y="513"/>
                    <a:pt x="580" y="476"/>
                  </a:cubicBezTo>
                  <a:cubicBezTo>
                    <a:pt x="580" y="412"/>
                    <a:pt x="501" y="412"/>
                    <a:pt x="490" y="356"/>
                  </a:cubicBezTo>
                  <a:cubicBezTo>
                    <a:pt x="635" y="307"/>
                    <a:pt x="685" y="218"/>
                    <a:pt x="625" y="117"/>
                  </a:cubicBezTo>
                  <a:lnTo>
                    <a:pt x="625" y="117"/>
                  </a:lnTo>
                  <a:cubicBezTo>
                    <a:pt x="625" y="244"/>
                    <a:pt x="595" y="292"/>
                    <a:pt x="516" y="300"/>
                  </a:cubicBezTo>
                  <a:lnTo>
                    <a:pt x="490" y="300"/>
                  </a:lnTo>
                  <a:cubicBezTo>
                    <a:pt x="452" y="300"/>
                    <a:pt x="419" y="288"/>
                    <a:pt x="404" y="244"/>
                  </a:cubicBezTo>
                  <a:cubicBezTo>
                    <a:pt x="378" y="184"/>
                    <a:pt x="397" y="109"/>
                    <a:pt x="441" y="68"/>
                  </a:cubicBezTo>
                  <a:cubicBezTo>
                    <a:pt x="464" y="50"/>
                    <a:pt x="486" y="42"/>
                    <a:pt x="509" y="42"/>
                  </a:cubicBezTo>
                  <a:cubicBezTo>
                    <a:pt x="531" y="42"/>
                    <a:pt x="554" y="50"/>
                    <a:pt x="576" y="68"/>
                  </a:cubicBezTo>
                  <a:cubicBezTo>
                    <a:pt x="595" y="83"/>
                    <a:pt x="606" y="102"/>
                    <a:pt x="625" y="117"/>
                  </a:cubicBezTo>
                  <a:cubicBezTo>
                    <a:pt x="647" y="68"/>
                    <a:pt x="617" y="31"/>
                    <a:pt x="580" y="12"/>
                  </a:cubicBezTo>
                  <a:cubicBezTo>
                    <a:pt x="564" y="5"/>
                    <a:pt x="550" y="0"/>
                    <a:pt x="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11"/>
            <p:cNvSpPr/>
            <p:nvPr/>
          </p:nvSpPr>
          <p:spPr>
            <a:xfrm>
              <a:off x="-2534709" y="-2732112"/>
              <a:ext cx="18909" cy="29844"/>
            </a:xfrm>
            <a:custGeom>
              <a:avLst/>
              <a:gdLst/>
              <a:ahLst/>
              <a:cxnLst/>
              <a:rect l="l" t="t" r="r" b="b"/>
              <a:pathLst>
                <a:path w="396" h="625" extrusionOk="0">
                  <a:moveTo>
                    <a:pt x="266" y="0"/>
                  </a:moveTo>
                  <a:cubicBezTo>
                    <a:pt x="235" y="90"/>
                    <a:pt x="183" y="154"/>
                    <a:pt x="94" y="154"/>
                  </a:cubicBezTo>
                  <a:cubicBezTo>
                    <a:pt x="78" y="154"/>
                    <a:pt x="68" y="150"/>
                    <a:pt x="56" y="150"/>
                  </a:cubicBezTo>
                  <a:lnTo>
                    <a:pt x="49" y="150"/>
                  </a:lnTo>
                  <a:cubicBezTo>
                    <a:pt x="34" y="150"/>
                    <a:pt x="19" y="161"/>
                    <a:pt x="0" y="165"/>
                  </a:cubicBezTo>
                  <a:lnTo>
                    <a:pt x="0" y="169"/>
                  </a:lnTo>
                  <a:cubicBezTo>
                    <a:pt x="49" y="191"/>
                    <a:pt x="82" y="225"/>
                    <a:pt x="86" y="281"/>
                  </a:cubicBezTo>
                  <a:cubicBezTo>
                    <a:pt x="90" y="281"/>
                    <a:pt x="94" y="285"/>
                    <a:pt x="94" y="285"/>
                  </a:cubicBezTo>
                  <a:cubicBezTo>
                    <a:pt x="149" y="300"/>
                    <a:pt x="194" y="348"/>
                    <a:pt x="180" y="393"/>
                  </a:cubicBezTo>
                  <a:cubicBezTo>
                    <a:pt x="172" y="416"/>
                    <a:pt x="165" y="423"/>
                    <a:pt x="154" y="423"/>
                  </a:cubicBezTo>
                  <a:cubicBezTo>
                    <a:pt x="142" y="423"/>
                    <a:pt x="131" y="416"/>
                    <a:pt x="116" y="408"/>
                  </a:cubicBezTo>
                  <a:cubicBezTo>
                    <a:pt x="104" y="401"/>
                    <a:pt x="90" y="393"/>
                    <a:pt x="78" y="393"/>
                  </a:cubicBezTo>
                  <a:cubicBezTo>
                    <a:pt x="75" y="393"/>
                    <a:pt x="71" y="393"/>
                    <a:pt x="68" y="397"/>
                  </a:cubicBezTo>
                  <a:cubicBezTo>
                    <a:pt x="78" y="427"/>
                    <a:pt x="71" y="453"/>
                    <a:pt x="49" y="479"/>
                  </a:cubicBezTo>
                  <a:cubicBezTo>
                    <a:pt x="68" y="520"/>
                    <a:pt x="42" y="554"/>
                    <a:pt x="34" y="592"/>
                  </a:cubicBezTo>
                  <a:cubicBezTo>
                    <a:pt x="45" y="602"/>
                    <a:pt x="56" y="614"/>
                    <a:pt x="64" y="625"/>
                  </a:cubicBezTo>
                  <a:cubicBezTo>
                    <a:pt x="75" y="614"/>
                    <a:pt x="86" y="602"/>
                    <a:pt x="97" y="595"/>
                  </a:cubicBezTo>
                  <a:cubicBezTo>
                    <a:pt x="116" y="554"/>
                    <a:pt x="127" y="535"/>
                    <a:pt x="142" y="535"/>
                  </a:cubicBezTo>
                  <a:cubicBezTo>
                    <a:pt x="157" y="535"/>
                    <a:pt x="176" y="558"/>
                    <a:pt x="213" y="610"/>
                  </a:cubicBezTo>
                  <a:cubicBezTo>
                    <a:pt x="269" y="535"/>
                    <a:pt x="292" y="449"/>
                    <a:pt x="288" y="356"/>
                  </a:cubicBezTo>
                  <a:cubicBezTo>
                    <a:pt x="288" y="318"/>
                    <a:pt x="303" y="292"/>
                    <a:pt x="258" y="273"/>
                  </a:cubicBezTo>
                  <a:cubicBezTo>
                    <a:pt x="202" y="251"/>
                    <a:pt x="243" y="206"/>
                    <a:pt x="243" y="173"/>
                  </a:cubicBezTo>
                  <a:cubicBezTo>
                    <a:pt x="243" y="143"/>
                    <a:pt x="261" y="135"/>
                    <a:pt x="288" y="135"/>
                  </a:cubicBezTo>
                  <a:cubicBezTo>
                    <a:pt x="296" y="135"/>
                    <a:pt x="303" y="135"/>
                    <a:pt x="314" y="139"/>
                  </a:cubicBezTo>
                  <a:lnTo>
                    <a:pt x="333" y="139"/>
                  </a:lnTo>
                  <a:cubicBezTo>
                    <a:pt x="370" y="139"/>
                    <a:pt x="396" y="116"/>
                    <a:pt x="396" y="68"/>
                  </a:cubicBezTo>
                  <a:lnTo>
                    <a:pt x="396" y="68"/>
                  </a:lnTo>
                  <a:cubicBezTo>
                    <a:pt x="359" y="90"/>
                    <a:pt x="337" y="102"/>
                    <a:pt x="322" y="102"/>
                  </a:cubicBezTo>
                  <a:cubicBezTo>
                    <a:pt x="296" y="102"/>
                    <a:pt x="288" y="76"/>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11"/>
            <p:cNvSpPr/>
            <p:nvPr/>
          </p:nvSpPr>
          <p:spPr>
            <a:xfrm>
              <a:off x="-2516182" y="-2677486"/>
              <a:ext cx="19148" cy="21631"/>
            </a:xfrm>
            <a:custGeom>
              <a:avLst/>
              <a:gdLst/>
              <a:ahLst/>
              <a:cxnLst/>
              <a:rect l="l" t="t" r="r" b="b"/>
              <a:pathLst>
                <a:path w="401" h="453" extrusionOk="0">
                  <a:moveTo>
                    <a:pt x="232" y="0"/>
                  </a:moveTo>
                  <a:cubicBezTo>
                    <a:pt x="214" y="0"/>
                    <a:pt x="195" y="16"/>
                    <a:pt x="177" y="34"/>
                  </a:cubicBezTo>
                  <a:cubicBezTo>
                    <a:pt x="109" y="105"/>
                    <a:pt x="57" y="191"/>
                    <a:pt x="1" y="269"/>
                  </a:cubicBezTo>
                  <a:cubicBezTo>
                    <a:pt x="12" y="266"/>
                    <a:pt x="23" y="262"/>
                    <a:pt x="35" y="262"/>
                  </a:cubicBezTo>
                  <a:cubicBezTo>
                    <a:pt x="49" y="262"/>
                    <a:pt x="65" y="269"/>
                    <a:pt x="75" y="281"/>
                  </a:cubicBezTo>
                  <a:cubicBezTo>
                    <a:pt x="98" y="295"/>
                    <a:pt x="113" y="318"/>
                    <a:pt x="106" y="348"/>
                  </a:cubicBezTo>
                  <a:cubicBezTo>
                    <a:pt x="98" y="378"/>
                    <a:pt x="75" y="378"/>
                    <a:pt x="53" y="378"/>
                  </a:cubicBezTo>
                  <a:cubicBezTo>
                    <a:pt x="35" y="378"/>
                    <a:pt x="16" y="385"/>
                    <a:pt x="1" y="400"/>
                  </a:cubicBezTo>
                  <a:cubicBezTo>
                    <a:pt x="53" y="408"/>
                    <a:pt x="102" y="430"/>
                    <a:pt x="147" y="452"/>
                  </a:cubicBezTo>
                  <a:lnTo>
                    <a:pt x="151" y="452"/>
                  </a:lnTo>
                  <a:cubicBezTo>
                    <a:pt x="151" y="445"/>
                    <a:pt x="154" y="438"/>
                    <a:pt x="158" y="430"/>
                  </a:cubicBezTo>
                  <a:cubicBezTo>
                    <a:pt x="184" y="352"/>
                    <a:pt x="199" y="318"/>
                    <a:pt x="237" y="318"/>
                  </a:cubicBezTo>
                  <a:cubicBezTo>
                    <a:pt x="263" y="318"/>
                    <a:pt x="296" y="333"/>
                    <a:pt x="344" y="352"/>
                  </a:cubicBezTo>
                  <a:cubicBezTo>
                    <a:pt x="371" y="295"/>
                    <a:pt x="382" y="236"/>
                    <a:pt x="363" y="173"/>
                  </a:cubicBezTo>
                  <a:lnTo>
                    <a:pt x="363" y="173"/>
                  </a:lnTo>
                  <a:cubicBezTo>
                    <a:pt x="344" y="199"/>
                    <a:pt x="330" y="228"/>
                    <a:pt x="304" y="243"/>
                  </a:cubicBezTo>
                  <a:cubicBezTo>
                    <a:pt x="277" y="259"/>
                    <a:pt x="244" y="277"/>
                    <a:pt x="214" y="277"/>
                  </a:cubicBezTo>
                  <a:cubicBezTo>
                    <a:pt x="199" y="277"/>
                    <a:pt x="180" y="273"/>
                    <a:pt x="165" y="262"/>
                  </a:cubicBezTo>
                  <a:cubicBezTo>
                    <a:pt x="143" y="247"/>
                    <a:pt x="158" y="116"/>
                    <a:pt x="180" y="94"/>
                  </a:cubicBezTo>
                  <a:cubicBezTo>
                    <a:pt x="203" y="68"/>
                    <a:pt x="225" y="53"/>
                    <a:pt x="251" y="53"/>
                  </a:cubicBezTo>
                  <a:cubicBezTo>
                    <a:pt x="270" y="53"/>
                    <a:pt x="292" y="64"/>
                    <a:pt x="315" y="90"/>
                  </a:cubicBezTo>
                  <a:cubicBezTo>
                    <a:pt x="337" y="109"/>
                    <a:pt x="356" y="124"/>
                    <a:pt x="344" y="157"/>
                  </a:cubicBezTo>
                  <a:cubicBezTo>
                    <a:pt x="352" y="161"/>
                    <a:pt x="356" y="169"/>
                    <a:pt x="363" y="173"/>
                  </a:cubicBezTo>
                  <a:cubicBezTo>
                    <a:pt x="397" y="135"/>
                    <a:pt x="401" y="98"/>
                    <a:pt x="349" y="71"/>
                  </a:cubicBezTo>
                  <a:cubicBezTo>
                    <a:pt x="322" y="57"/>
                    <a:pt x="300" y="38"/>
                    <a:pt x="274" y="19"/>
                  </a:cubicBezTo>
                  <a:cubicBezTo>
                    <a:pt x="259" y="8"/>
                    <a:pt x="248"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11"/>
            <p:cNvSpPr/>
            <p:nvPr/>
          </p:nvSpPr>
          <p:spPr>
            <a:xfrm>
              <a:off x="-2542063" y="-2674096"/>
              <a:ext cx="18622" cy="19148"/>
            </a:xfrm>
            <a:custGeom>
              <a:avLst/>
              <a:gdLst/>
              <a:ahLst/>
              <a:cxnLst/>
              <a:rect l="l" t="t" r="r" b="b"/>
              <a:pathLst>
                <a:path w="390" h="401" extrusionOk="0">
                  <a:moveTo>
                    <a:pt x="281" y="0"/>
                  </a:moveTo>
                  <a:lnTo>
                    <a:pt x="281" y="0"/>
                  </a:lnTo>
                  <a:cubicBezTo>
                    <a:pt x="251" y="64"/>
                    <a:pt x="289" y="112"/>
                    <a:pt x="315" y="165"/>
                  </a:cubicBezTo>
                  <a:cubicBezTo>
                    <a:pt x="308" y="229"/>
                    <a:pt x="285" y="251"/>
                    <a:pt x="218" y="251"/>
                  </a:cubicBezTo>
                  <a:cubicBezTo>
                    <a:pt x="203" y="251"/>
                    <a:pt x="188" y="251"/>
                    <a:pt x="165" y="247"/>
                  </a:cubicBezTo>
                  <a:cubicBezTo>
                    <a:pt x="151" y="262"/>
                    <a:pt x="136" y="281"/>
                    <a:pt x="117" y="281"/>
                  </a:cubicBezTo>
                  <a:cubicBezTo>
                    <a:pt x="106" y="281"/>
                    <a:pt x="98" y="277"/>
                    <a:pt x="83" y="262"/>
                  </a:cubicBezTo>
                  <a:lnTo>
                    <a:pt x="83" y="266"/>
                  </a:lnTo>
                  <a:cubicBezTo>
                    <a:pt x="57" y="269"/>
                    <a:pt x="65" y="329"/>
                    <a:pt x="34" y="329"/>
                  </a:cubicBezTo>
                  <a:cubicBezTo>
                    <a:pt x="27" y="329"/>
                    <a:pt x="16" y="326"/>
                    <a:pt x="1" y="311"/>
                  </a:cubicBezTo>
                  <a:lnTo>
                    <a:pt x="1" y="311"/>
                  </a:lnTo>
                  <a:cubicBezTo>
                    <a:pt x="5" y="322"/>
                    <a:pt x="1" y="341"/>
                    <a:pt x="5" y="345"/>
                  </a:cubicBezTo>
                  <a:cubicBezTo>
                    <a:pt x="57" y="374"/>
                    <a:pt x="106" y="400"/>
                    <a:pt x="162" y="400"/>
                  </a:cubicBezTo>
                  <a:cubicBezTo>
                    <a:pt x="180" y="400"/>
                    <a:pt x="199" y="397"/>
                    <a:pt x="218" y="393"/>
                  </a:cubicBezTo>
                  <a:cubicBezTo>
                    <a:pt x="319" y="363"/>
                    <a:pt x="326" y="259"/>
                    <a:pt x="386" y="198"/>
                  </a:cubicBezTo>
                  <a:cubicBezTo>
                    <a:pt x="389" y="195"/>
                    <a:pt x="382" y="176"/>
                    <a:pt x="379" y="169"/>
                  </a:cubicBezTo>
                  <a:cubicBezTo>
                    <a:pt x="341" y="112"/>
                    <a:pt x="330" y="45"/>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11"/>
            <p:cNvSpPr/>
            <p:nvPr/>
          </p:nvSpPr>
          <p:spPr>
            <a:xfrm>
              <a:off x="-2545405" y="-2676579"/>
              <a:ext cx="18384" cy="15901"/>
            </a:xfrm>
            <a:custGeom>
              <a:avLst/>
              <a:gdLst/>
              <a:ahLst/>
              <a:cxnLst/>
              <a:rect l="l" t="t" r="r" b="b"/>
              <a:pathLst>
                <a:path w="385" h="333" extrusionOk="0">
                  <a:moveTo>
                    <a:pt x="171" y="0"/>
                  </a:moveTo>
                  <a:cubicBezTo>
                    <a:pt x="157" y="0"/>
                    <a:pt x="145" y="4"/>
                    <a:pt x="131" y="4"/>
                  </a:cubicBezTo>
                  <a:cubicBezTo>
                    <a:pt x="116" y="7"/>
                    <a:pt x="101" y="7"/>
                    <a:pt x="90" y="7"/>
                  </a:cubicBezTo>
                  <a:lnTo>
                    <a:pt x="64" y="7"/>
                  </a:lnTo>
                  <a:cubicBezTo>
                    <a:pt x="75" y="60"/>
                    <a:pt x="0" y="79"/>
                    <a:pt x="11" y="135"/>
                  </a:cubicBezTo>
                  <a:cubicBezTo>
                    <a:pt x="45" y="90"/>
                    <a:pt x="78" y="79"/>
                    <a:pt x="112" y="79"/>
                  </a:cubicBezTo>
                  <a:cubicBezTo>
                    <a:pt x="164" y="79"/>
                    <a:pt x="221" y="112"/>
                    <a:pt x="273" y="128"/>
                  </a:cubicBezTo>
                  <a:cubicBezTo>
                    <a:pt x="273" y="135"/>
                    <a:pt x="273" y="150"/>
                    <a:pt x="269" y="150"/>
                  </a:cubicBezTo>
                  <a:cubicBezTo>
                    <a:pt x="179" y="169"/>
                    <a:pt x="176" y="250"/>
                    <a:pt x="153" y="314"/>
                  </a:cubicBezTo>
                  <a:cubicBezTo>
                    <a:pt x="168" y="329"/>
                    <a:pt x="176" y="333"/>
                    <a:pt x="187" y="333"/>
                  </a:cubicBezTo>
                  <a:cubicBezTo>
                    <a:pt x="206" y="333"/>
                    <a:pt x="221" y="314"/>
                    <a:pt x="235" y="299"/>
                  </a:cubicBezTo>
                  <a:cubicBezTo>
                    <a:pt x="239" y="236"/>
                    <a:pt x="250" y="214"/>
                    <a:pt x="284" y="214"/>
                  </a:cubicBezTo>
                  <a:cubicBezTo>
                    <a:pt x="292" y="214"/>
                    <a:pt x="306" y="214"/>
                    <a:pt x="318" y="217"/>
                  </a:cubicBezTo>
                  <a:cubicBezTo>
                    <a:pt x="333" y="221"/>
                    <a:pt x="344" y="224"/>
                    <a:pt x="355" y="224"/>
                  </a:cubicBezTo>
                  <a:cubicBezTo>
                    <a:pt x="366" y="224"/>
                    <a:pt x="373" y="221"/>
                    <a:pt x="385" y="217"/>
                  </a:cubicBezTo>
                  <a:cubicBezTo>
                    <a:pt x="359" y="164"/>
                    <a:pt x="321" y="116"/>
                    <a:pt x="351" y="52"/>
                  </a:cubicBezTo>
                  <a:cubicBezTo>
                    <a:pt x="306" y="15"/>
                    <a:pt x="250" y="19"/>
                    <a:pt x="198" y="4"/>
                  </a:cubicBezTo>
                  <a:cubicBezTo>
                    <a:pt x="190" y="4"/>
                    <a:pt x="179" y="0"/>
                    <a:pt x="1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11"/>
            <p:cNvSpPr/>
            <p:nvPr/>
          </p:nvSpPr>
          <p:spPr>
            <a:xfrm>
              <a:off x="-2509927" y="-2655903"/>
              <a:ext cx="16856" cy="15758"/>
            </a:xfrm>
            <a:custGeom>
              <a:avLst/>
              <a:gdLst/>
              <a:ahLst/>
              <a:cxnLst/>
              <a:rect l="l" t="t" r="r" b="b"/>
              <a:pathLst>
                <a:path w="353" h="330" extrusionOk="0">
                  <a:moveTo>
                    <a:pt x="16" y="0"/>
                  </a:moveTo>
                  <a:cubicBezTo>
                    <a:pt x="1" y="102"/>
                    <a:pt x="4" y="192"/>
                    <a:pt x="120" y="236"/>
                  </a:cubicBezTo>
                  <a:cubicBezTo>
                    <a:pt x="132" y="244"/>
                    <a:pt x="143" y="259"/>
                    <a:pt x="154" y="270"/>
                  </a:cubicBezTo>
                  <a:cubicBezTo>
                    <a:pt x="184" y="307"/>
                    <a:pt x="210" y="330"/>
                    <a:pt x="232" y="330"/>
                  </a:cubicBezTo>
                  <a:cubicBezTo>
                    <a:pt x="258" y="330"/>
                    <a:pt x="281" y="307"/>
                    <a:pt x="308" y="259"/>
                  </a:cubicBezTo>
                  <a:cubicBezTo>
                    <a:pt x="326" y="233"/>
                    <a:pt x="352" y="202"/>
                    <a:pt x="348" y="166"/>
                  </a:cubicBezTo>
                  <a:lnTo>
                    <a:pt x="348" y="166"/>
                  </a:lnTo>
                  <a:cubicBezTo>
                    <a:pt x="330" y="184"/>
                    <a:pt x="315" y="199"/>
                    <a:pt x="296" y="214"/>
                  </a:cubicBezTo>
                  <a:cubicBezTo>
                    <a:pt x="292" y="225"/>
                    <a:pt x="289" y="240"/>
                    <a:pt x="281" y="244"/>
                  </a:cubicBezTo>
                  <a:cubicBezTo>
                    <a:pt x="258" y="255"/>
                    <a:pt x="244" y="292"/>
                    <a:pt x="221" y="292"/>
                  </a:cubicBezTo>
                  <a:cubicBezTo>
                    <a:pt x="218" y="292"/>
                    <a:pt x="218" y="288"/>
                    <a:pt x="213" y="288"/>
                  </a:cubicBezTo>
                  <a:cubicBezTo>
                    <a:pt x="184" y="281"/>
                    <a:pt x="173" y="244"/>
                    <a:pt x="184" y="214"/>
                  </a:cubicBezTo>
                  <a:cubicBezTo>
                    <a:pt x="199" y="173"/>
                    <a:pt x="132" y="139"/>
                    <a:pt x="180" y="98"/>
                  </a:cubicBezTo>
                  <a:cubicBezTo>
                    <a:pt x="177" y="90"/>
                    <a:pt x="173" y="83"/>
                    <a:pt x="165" y="79"/>
                  </a:cubicBezTo>
                  <a:cubicBezTo>
                    <a:pt x="151" y="76"/>
                    <a:pt x="128" y="64"/>
                    <a:pt x="113" y="64"/>
                  </a:cubicBezTo>
                  <a:cubicBezTo>
                    <a:pt x="109" y="64"/>
                    <a:pt x="106" y="64"/>
                    <a:pt x="101" y="68"/>
                  </a:cubicBezTo>
                  <a:cubicBezTo>
                    <a:pt x="87" y="76"/>
                    <a:pt x="72" y="79"/>
                    <a:pt x="64" y="79"/>
                  </a:cubicBezTo>
                  <a:cubicBezTo>
                    <a:pt x="38" y="79"/>
                    <a:pt x="38" y="45"/>
                    <a:pt x="34" y="16"/>
                  </a:cubicBezTo>
                  <a:cubicBezTo>
                    <a:pt x="30" y="9"/>
                    <a:pt x="23"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11"/>
            <p:cNvSpPr/>
            <p:nvPr/>
          </p:nvSpPr>
          <p:spPr>
            <a:xfrm>
              <a:off x="-2544928" y="-2672807"/>
              <a:ext cx="12558" cy="11412"/>
            </a:xfrm>
            <a:custGeom>
              <a:avLst/>
              <a:gdLst/>
              <a:ahLst/>
              <a:cxnLst/>
              <a:rect l="l" t="t" r="r" b="b"/>
              <a:pathLst>
                <a:path w="263" h="239" extrusionOk="0">
                  <a:moveTo>
                    <a:pt x="102" y="0"/>
                  </a:moveTo>
                  <a:cubicBezTo>
                    <a:pt x="68" y="0"/>
                    <a:pt x="35" y="11"/>
                    <a:pt x="1" y="56"/>
                  </a:cubicBezTo>
                  <a:lnTo>
                    <a:pt x="1" y="85"/>
                  </a:lnTo>
                  <a:cubicBezTo>
                    <a:pt x="57" y="112"/>
                    <a:pt x="143" y="112"/>
                    <a:pt x="109" y="216"/>
                  </a:cubicBezTo>
                  <a:cubicBezTo>
                    <a:pt x="106" y="220"/>
                    <a:pt x="132" y="232"/>
                    <a:pt x="143" y="239"/>
                  </a:cubicBezTo>
                  <a:lnTo>
                    <a:pt x="143" y="235"/>
                  </a:lnTo>
                  <a:cubicBezTo>
                    <a:pt x="166" y="171"/>
                    <a:pt x="169" y="90"/>
                    <a:pt x="259" y="71"/>
                  </a:cubicBezTo>
                  <a:cubicBezTo>
                    <a:pt x="263" y="71"/>
                    <a:pt x="263" y="56"/>
                    <a:pt x="263" y="49"/>
                  </a:cubicBezTo>
                  <a:cubicBezTo>
                    <a:pt x="211" y="33"/>
                    <a:pt x="154"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11"/>
            <p:cNvSpPr/>
            <p:nvPr/>
          </p:nvSpPr>
          <p:spPr>
            <a:xfrm>
              <a:off x="-2544928" y="-2726191"/>
              <a:ext cx="10266" cy="14468"/>
            </a:xfrm>
            <a:custGeom>
              <a:avLst/>
              <a:gdLst/>
              <a:ahLst/>
              <a:cxnLst/>
              <a:rect l="l" t="t" r="r" b="b"/>
              <a:pathLst>
                <a:path w="215" h="303" extrusionOk="0">
                  <a:moveTo>
                    <a:pt x="151" y="0"/>
                  </a:moveTo>
                  <a:cubicBezTo>
                    <a:pt x="139" y="0"/>
                    <a:pt x="128" y="4"/>
                    <a:pt x="117" y="15"/>
                  </a:cubicBezTo>
                  <a:cubicBezTo>
                    <a:pt x="102" y="30"/>
                    <a:pt x="87" y="33"/>
                    <a:pt x="72" y="33"/>
                  </a:cubicBezTo>
                  <a:cubicBezTo>
                    <a:pt x="61" y="33"/>
                    <a:pt x="49" y="33"/>
                    <a:pt x="39" y="30"/>
                  </a:cubicBezTo>
                  <a:cubicBezTo>
                    <a:pt x="31" y="26"/>
                    <a:pt x="20" y="26"/>
                    <a:pt x="9" y="26"/>
                  </a:cubicBezTo>
                  <a:lnTo>
                    <a:pt x="1" y="26"/>
                  </a:lnTo>
                  <a:cubicBezTo>
                    <a:pt x="46" y="56"/>
                    <a:pt x="42" y="90"/>
                    <a:pt x="1" y="123"/>
                  </a:cubicBezTo>
                  <a:cubicBezTo>
                    <a:pt x="68" y="164"/>
                    <a:pt x="80" y="232"/>
                    <a:pt x="83" y="303"/>
                  </a:cubicBezTo>
                  <a:lnTo>
                    <a:pt x="87" y="303"/>
                  </a:lnTo>
                  <a:cubicBezTo>
                    <a:pt x="99" y="254"/>
                    <a:pt x="143" y="239"/>
                    <a:pt x="180" y="221"/>
                  </a:cubicBezTo>
                  <a:cubicBezTo>
                    <a:pt x="177" y="176"/>
                    <a:pt x="91" y="206"/>
                    <a:pt x="121" y="127"/>
                  </a:cubicBezTo>
                  <a:cubicBezTo>
                    <a:pt x="139" y="75"/>
                    <a:pt x="184" y="71"/>
                    <a:pt x="214" y="45"/>
                  </a:cubicBezTo>
                  <a:lnTo>
                    <a:pt x="214" y="41"/>
                  </a:lnTo>
                  <a:cubicBezTo>
                    <a:pt x="196" y="23"/>
                    <a:pt x="173" y="0"/>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11"/>
            <p:cNvSpPr/>
            <p:nvPr/>
          </p:nvSpPr>
          <p:spPr>
            <a:xfrm>
              <a:off x="-2487580" y="-2657336"/>
              <a:ext cx="10935" cy="8977"/>
            </a:xfrm>
            <a:custGeom>
              <a:avLst/>
              <a:gdLst/>
              <a:ahLst/>
              <a:cxnLst/>
              <a:rect l="l" t="t" r="r" b="b"/>
              <a:pathLst>
                <a:path w="229" h="188" extrusionOk="0">
                  <a:moveTo>
                    <a:pt x="109" y="1"/>
                  </a:moveTo>
                  <a:cubicBezTo>
                    <a:pt x="59" y="42"/>
                    <a:pt x="0" y="83"/>
                    <a:pt x="45" y="161"/>
                  </a:cubicBezTo>
                  <a:cubicBezTo>
                    <a:pt x="49" y="169"/>
                    <a:pt x="56" y="173"/>
                    <a:pt x="64" y="177"/>
                  </a:cubicBezTo>
                  <a:cubicBezTo>
                    <a:pt x="82" y="184"/>
                    <a:pt x="97" y="187"/>
                    <a:pt x="116" y="187"/>
                  </a:cubicBezTo>
                  <a:cubicBezTo>
                    <a:pt x="157" y="187"/>
                    <a:pt x="190" y="165"/>
                    <a:pt x="206" y="120"/>
                  </a:cubicBezTo>
                  <a:cubicBezTo>
                    <a:pt x="228" y="46"/>
                    <a:pt x="164" y="23"/>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11"/>
            <p:cNvSpPr/>
            <p:nvPr/>
          </p:nvSpPr>
          <p:spPr>
            <a:xfrm>
              <a:off x="-2512601" y="-2766731"/>
              <a:ext cx="9311" cy="8977"/>
            </a:xfrm>
            <a:custGeom>
              <a:avLst/>
              <a:gdLst/>
              <a:ahLst/>
              <a:cxnLst/>
              <a:rect l="l" t="t" r="r" b="b"/>
              <a:pathLst>
                <a:path w="195" h="188" extrusionOk="0">
                  <a:moveTo>
                    <a:pt x="68" y="0"/>
                  </a:moveTo>
                  <a:cubicBezTo>
                    <a:pt x="27" y="0"/>
                    <a:pt x="34" y="61"/>
                    <a:pt x="8" y="83"/>
                  </a:cubicBezTo>
                  <a:cubicBezTo>
                    <a:pt x="5" y="87"/>
                    <a:pt x="5" y="97"/>
                    <a:pt x="0" y="105"/>
                  </a:cubicBezTo>
                  <a:cubicBezTo>
                    <a:pt x="8" y="135"/>
                    <a:pt x="23" y="165"/>
                    <a:pt x="50" y="187"/>
                  </a:cubicBezTo>
                  <a:cubicBezTo>
                    <a:pt x="83" y="173"/>
                    <a:pt x="124" y="187"/>
                    <a:pt x="150" y="154"/>
                  </a:cubicBezTo>
                  <a:cubicBezTo>
                    <a:pt x="195" y="90"/>
                    <a:pt x="180" y="49"/>
                    <a:pt x="105" y="11"/>
                  </a:cubicBezTo>
                  <a:cubicBezTo>
                    <a:pt x="90"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11"/>
            <p:cNvSpPr/>
            <p:nvPr/>
          </p:nvSpPr>
          <p:spPr>
            <a:xfrm>
              <a:off x="-2509020" y="-2662349"/>
              <a:ext cx="10028" cy="7210"/>
            </a:xfrm>
            <a:custGeom>
              <a:avLst/>
              <a:gdLst/>
              <a:ahLst/>
              <a:cxnLst/>
              <a:rect l="l" t="t" r="r" b="b"/>
              <a:pathLst>
                <a:path w="210" h="151" extrusionOk="0">
                  <a:moveTo>
                    <a:pt x="87" y="1"/>
                  </a:moveTo>
                  <a:cubicBezTo>
                    <a:pt x="49" y="1"/>
                    <a:pt x="34" y="35"/>
                    <a:pt x="8" y="113"/>
                  </a:cubicBezTo>
                  <a:cubicBezTo>
                    <a:pt x="4" y="121"/>
                    <a:pt x="1" y="128"/>
                    <a:pt x="1" y="135"/>
                  </a:cubicBezTo>
                  <a:cubicBezTo>
                    <a:pt x="4" y="140"/>
                    <a:pt x="11" y="144"/>
                    <a:pt x="15" y="151"/>
                  </a:cubicBezTo>
                  <a:cubicBezTo>
                    <a:pt x="34" y="140"/>
                    <a:pt x="49" y="135"/>
                    <a:pt x="68" y="135"/>
                  </a:cubicBezTo>
                  <a:cubicBezTo>
                    <a:pt x="82" y="135"/>
                    <a:pt x="98" y="140"/>
                    <a:pt x="113" y="140"/>
                  </a:cubicBezTo>
                  <a:cubicBezTo>
                    <a:pt x="124" y="144"/>
                    <a:pt x="139" y="144"/>
                    <a:pt x="154" y="144"/>
                  </a:cubicBezTo>
                  <a:cubicBezTo>
                    <a:pt x="168" y="144"/>
                    <a:pt x="180" y="144"/>
                    <a:pt x="194" y="135"/>
                  </a:cubicBezTo>
                  <a:cubicBezTo>
                    <a:pt x="210" y="102"/>
                    <a:pt x="206" y="68"/>
                    <a:pt x="194" y="35"/>
                  </a:cubicBezTo>
                  <a:cubicBezTo>
                    <a:pt x="146" y="16"/>
                    <a:pt x="113"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11"/>
            <p:cNvSpPr/>
            <p:nvPr/>
          </p:nvSpPr>
          <p:spPr>
            <a:xfrm>
              <a:off x="-2496557" y="-2712678"/>
              <a:ext cx="7783" cy="8261"/>
            </a:xfrm>
            <a:custGeom>
              <a:avLst/>
              <a:gdLst/>
              <a:ahLst/>
              <a:cxnLst/>
              <a:rect l="l" t="t" r="r" b="b"/>
              <a:pathLst>
                <a:path w="163" h="173" extrusionOk="0">
                  <a:moveTo>
                    <a:pt x="68" y="1"/>
                  </a:moveTo>
                  <a:cubicBezTo>
                    <a:pt x="28" y="1"/>
                    <a:pt x="12" y="38"/>
                    <a:pt x="9" y="83"/>
                  </a:cubicBezTo>
                  <a:cubicBezTo>
                    <a:pt x="1" y="147"/>
                    <a:pt x="35" y="173"/>
                    <a:pt x="95" y="173"/>
                  </a:cubicBezTo>
                  <a:lnTo>
                    <a:pt x="102" y="173"/>
                  </a:lnTo>
                  <a:cubicBezTo>
                    <a:pt x="158" y="117"/>
                    <a:pt x="162" y="64"/>
                    <a:pt x="102" y="9"/>
                  </a:cubicBezTo>
                  <a:cubicBezTo>
                    <a:pt x="90" y="5"/>
                    <a:pt x="8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11"/>
            <p:cNvSpPr/>
            <p:nvPr/>
          </p:nvSpPr>
          <p:spPr>
            <a:xfrm>
              <a:off x="-2522055" y="-2735168"/>
              <a:ext cx="8404" cy="7926"/>
            </a:xfrm>
            <a:custGeom>
              <a:avLst/>
              <a:gdLst/>
              <a:ahLst/>
              <a:cxnLst/>
              <a:rect l="l" t="t" r="r" b="b"/>
              <a:pathLst>
                <a:path w="176" h="166" extrusionOk="0">
                  <a:moveTo>
                    <a:pt x="83" y="1"/>
                  </a:moveTo>
                  <a:cubicBezTo>
                    <a:pt x="60" y="1"/>
                    <a:pt x="38" y="23"/>
                    <a:pt x="1" y="64"/>
                  </a:cubicBezTo>
                  <a:cubicBezTo>
                    <a:pt x="23" y="140"/>
                    <a:pt x="31" y="166"/>
                    <a:pt x="57" y="166"/>
                  </a:cubicBezTo>
                  <a:cubicBezTo>
                    <a:pt x="72" y="166"/>
                    <a:pt x="94" y="154"/>
                    <a:pt x="131" y="132"/>
                  </a:cubicBezTo>
                  <a:cubicBezTo>
                    <a:pt x="158" y="106"/>
                    <a:pt x="176" y="83"/>
                    <a:pt x="143" y="46"/>
                  </a:cubicBezTo>
                  <a:cubicBezTo>
                    <a:pt x="117" y="16"/>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11"/>
            <p:cNvSpPr/>
            <p:nvPr/>
          </p:nvSpPr>
          <p:spPr>
            <a:xfrm>
              <a:off x="-2502096" y="-2654280"/>
              <a:ext cx="8786" cy="8595"/>
            </a:xfrm>
            <a:custGeom>
              <a:avLst/>
              <a:gdLst/>
              <a:ahLst/>
              <a:cxnLst/>
              <a:rect l="l" t="t" r="r" b="b"/>
              <a:pathLst>
                <a:path w="184" h="180" extrusionOk="0">
                  <a:moveTo>
                    <a:pt x="54" y="1"/>
                  </a:moveTo>
                  <a:cubicBezTo>
                    <a:pt x="35" y="16"/>
                    <a:pt x="20" y="30"/>
                    <a:pt x="1" y="45"/>
                  </a:cubicBezTo>
                  <a:cubicBezTo>
                    <a:pt x="9" y="49"/>
                    <a:pt x="13" y="56"/>
                    <a:pt x="16" y="64"/>
                  </a:cubicBezTo>
                  <a:cubicBezTo>
                    <a:pt x="35" y="68"/>
                    <a:pt x="49" y="68"/>
                    <a:pt x="68" y="71"/>
                  </a:cubicBezTo>
                  <a:cubicBezTo>
                    <a:pt x="35" y="142"/>
                    <a:pt x="110" y="146"/>
                    <a:pt x="132" y="180"/>
                  </a:cubicBezTo>
                  <a:cubicBezTo>
                    <a:pt x="151" y="165"/>
                    <a:pt x="166" y="150"/>
                    <a:pt x="184" y="132"/>
                  </a:cubicBezTo>
                  <a:cubicBezTo>
                    <a:pt x="170" y="56"/>
                    <a:pt x="117" y="23"/>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11"/>
            <p:cNvSpPr/>
            <p:nvPr/>
          </p:nvSpPr>
          <p:spPr>
            <a:xfrm>
              <a:off x="-2546169" y="-2668748"/>
              <a:ext cx="8117" cy="10410"/>
            </a:xfrm>
            <a:custGeom>
              <a:avLst/>
              <a:gdLst/>
              <a:ahLst/>
              <a:cxnLst/>
              <a:rect l="l" t="t" r="r" b="b"/>
              <a:pathLst>
                <a:path w="170" h="218" extrusionOk="0">
                  <a:moveTo>
                    <a:pt x="27" y="0"/>
                  </a:moveTo>
                  <a:lnTo>
                    <a:pt x="27" y="0"/>
                  </a:lnTo>
                  <a:cubicBezTo>
                    <a:pt x="1" y="50"/>
                    <a:pt x="35" y="79"/>
                    <a:pt x="61" y="109"/>
                  </a:cubicBezTo>
                  <a:cubicBezTo>
                    <a:pt x="87" y="135"/>
                    <a:pt x="128" y="154"/>
                    <a:pt x="87" y="199"/>
                  </a:cubicBezTo>
                  <a:cubicBezTo>
                    <a:pt x="102" y="214"/>
                    <a:pt x="113" y="217"/>
                    <a:pt x="120" y="217"/>
                  </a:cubicBezTo>
                  <a:cubicBezTo>
                    <a:pt x="151" y="217"/>
                    <a:pt x="143" y="157"/>
                    <a:pt x="169" y="154"/>
                  </a:cubicBezTo>
                  <a:cubicBezTo>
                    <a:pt x="158" y="147"/>
                    <a:pt x="132" y="135"/>
                    <a:pt x="135" y="131"/>
                  </a:cubicBezTo>
                  <a:cubicBezTo>
                    <a:pt x="169" y="27"/>
                    <a:pt x="83" y="2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11"/>
            <p:cNvSpPr/>
            <p:nvPr/>
          </p:nvSpPr>
          <p:spPr>
            <a:xfrm>
              <a:off x="-2539389" y="-2705850"/>
              <a:ext cx="7783" cy="6828"/>
            </a:xfrm>
            <a:custGeom>
              <a:avLst/>
              <a:gdLst/>
              <a:ahLst/>
              <a:cxnLst/>
              <a:rect l="l" t="t" r="r" b="b"/>
              <a:pathLst>
                <a:path w="163" h="143" extrusionOk="0">
                  <a:moveTo>
                    <a:pt x="147" y="90"/>
                  </a:moveTo>
                  <a:cubicBezTo>
                    <a:pt x="147" y="94"/>
                    <a:pt x="150" y="94"/>
                    <a:pt x="150" y="94"/>
                  </a:cubicBezTo>
                  <a:lnTo>
                    <a:pt x="154" y="94"/>
                  </a:lnTo>
                  <a:cubicBezTo>
                    <a:pt x="150" y="90"/>
                    <a:pt x="150" y="90"/>
                    <a:pt x="147" y="90"/>
                  </a:cubicBezTo>
                  <a:close/>
                  <a:moveTo>
                    <a:pt x="50" y="0"/>
                  </a:moveTo>
                  <a:cubicBezTo>
                    <a:pt x="35" y="0"/>
                    <a:pt x="16" y="4"/>
                    <a:pt x="1" y="8"/>
                  </a:cubicBezTo>
                  <a:cubicBezTo>
                    <a:pt x="9" y="56"/>
                    <a:pt x="42" y="90"/>
                    <a:pt x="45" y="142"/>
                  </a:cubicBezTo>
                  <a:cubicBezTo>
                    <a:pt x="76" y="131"/>
                    <a:pt x="102" y="120"/>
                    <a:pt x="132" y="109"/>
                  </a:cubicBezTo>
                  <a:cubicBezTo>
                    <a:pt x="135" y="101"/>
                    <a:pt x="143" y="97"/>
                    <a:pt x="147" y="90"/>
                  </a:cubicBezTo>
                  <a:cubicBezTo>
                    <a:pt x="150" y="86"/>
                    <a:pt x="158" y="82"/>
                    <a:pt x="162" y="75"/>
                  </a:cubicBezTo>
                  <a:cubicBezTo>
                    <a:pt x="154" y="64"/>
                    <a:pt x="143" y="52"/>
                    <a:pt x="132" y="42"/>
                  </a:cubicBezTo>
                  <a:cubicBezTo>
                    <a:pt x="106" y="15"/>
                    <a:pt x="80"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11"/>
            <p:cNvSpPr/>
            <p:nvPr/>
          </p:nvSpPr>
          <p:spPr>
            <a:xfrm>
              <a:off x="-2517567" y="-2758709"/>
              <a:ext cx="8929" cy="5778"/>
            </a:xfrm>
            <a:custGeom>
              <a:avLst/>
              <a:gdLst/>
              <a:ahLst/>
              <a:cxnLst/>
              <a:rect l="l" t="t" r="r" b="b"/>
              <a:pathLst>
                <a:path w="187" h="121" extrusionOk="0">
                  <a:moveTo>
                    <a:pt x="37" y="0"/>
                  </a:moveTo>
                  <a:cubicBezTo>
                    <a:pt x="52" y="38"/>
                    <a:pt x="0" y="76"/>
                    <a:pt x="23" y="102"/>
                  </a:cubicBezTo>
                  <a:cubicBezTo>
                    <a:pt x="33" y="117"/>
                    <a:pt x="45" y="120"/>
                    <a:pt x="59" y="120"/>
                  </a:cubicBezTo>
                  <a:cubicBezTo>
                    <a:pt x="71" y="120"/>
                    <a:pt x="82" y="117"/>
                    <a:pt x="94" y="117"/>
                  </a:cubicBezTo>
                  <a:cubicBezTo>
                    <a:pt x="104" y="112"/>
                    <a:pt x="116" y="112"/>
                    <a:pt x="127" y="112"/>
                  </a:cubicBezTo>
                  <a:lnTo>
                    <a:pt x="142" y="112"/>
                  </a:lnTo>
                  <a:cubicBezTo>
                    <a:pt x="157" y="117"/>
                    <a:pt x="172" y="117"/>
                    <a:pt x="187" y="117"/>
                  </a:cubicBezTo>
                  <a:cubicBezTo>
                    <a:pt x="154" y="90"/>
                    <a:pt x="168" y="50"/>
                    <a:pt x="154" y="19"/>
                  </a:cubicBezTo>
                  <a:lnTo>
                    <a:pt x="94" y="19"/>
                  </a:lnTo>
                  <a:cubicBezTo>
                    <a:pt x="75" y="19"/>
                    <a:pt x="56" y="1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11"/>
            <p:cNvSpPr/>
            <p:nvPr/>
          </p:nvSpPr>
          <p:spPr>
            <a:xfrm>
              <a:off x="-2510261" y="-2759425"/>
              <a:ext cx="7735" cy="6303"/>
            </a:xfrm>
            <a:custGeom>
              <a:avLst/>
              <a:gdLst/>
              <a:ahLst/>
              <a:cxnLst/>
              <a:rect l="l" t="t" r="r" b="b"/>
              <a:pathLst>
                <a:path w="162" h="132" extrusionOk="0">
                  <a:moveTo>
                    <a:pt x="101" y="1"/>
                  </a:moveTo>
                  <a:lnTo>
                    <a:pt x="101" y="1"/>
                  </a:lnTo>
                  <a:cubicBezTo>
                    <a:pt x="75" y="34"/>
                    <a:pt x="34" y="20"/>
                    <a:pt x="1" y="34"/>
                  </a:cubicBezTo>
                  <a:cubicBezTo>
                    <a:pt x="15" y="65"/>
                    <a:pt x="1" y="105"/>
                    <a:pt x="34" y="132"/>
                  </a:cubicBezTo>
                  <a:cubicBezTo>
                    <a:pt x="161" y="127"/>
                    <a:pt x="161" y="12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11"/>
            <p:cNvSpPr/>
            <p:nvPr/>
          </p:nvSpPr>
          <p:spPr>
            <a:xfrm>
              <a:off x="-2540821" y="-2706232"/>
              <a:ext cx="7735" cy="8834"/>
            </a:xfrm>
            <a:custGeom>
              <a:avLst/>
              <a:gdLst/>
              <a:ahLst/>
              <a:cxnLst/>
              <a:rect l="l" t="t" r="r" b="b"/>
              <a:pathLst>
                <a:path w="162" h="185" extrusionOk="0">
                  <a:moveTo>
                    <a:pt x="13" y="0"/>
                  </a:moveTo>
                  <a:cubicBezTo>
                    <a:pt x="1" y="34"/>
                    <a:pt x="1" y="68"/>
                    <a:pt x="8" y="102"/>
                  </a:cubicBezTo>
                  <a:cubicBezTo>
                    <a:pt x="16" y="147"/>
                    <a:pt x="46" y="180"/>
                    <a:pt x="91" y="184"/>
                  </a:cubicBezTo>
                  <a:lnTo>
                    <a:pt x="98" y="184"/>
                  </a:lnTo>
                  <a:cubicBezTo>
                    <a:pt x="136" y="184"/>
                    <a:pt x="162" y="162"/>
                    <a:pt x="162" y="117"/>
                  </a:cubicBezTo>
                  <a:lnTo>
                    <a:pt x="162" y="117"/>
                  </a:lnTo>
                  <a:cubicBezTo>
                    <a:pt x="132" y="128"/>
                    <a:pt x="106" y="139"/>
                    <a:pt x="75" y="150"/>
                  </a:cubicBezTo>
                  <a:cubicBezTo>
                    <a:pt x="72" y="98"/>
                    <a:pt x="39" y="64"/>
                    <a:pt x="31" y="16"/>
                  </a:cubicBezTo>
                  <a:cubicBezTo>
                    <a:pt x="23" y="12"/>
                    <a:pt x="20" y="5"/>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11"/>
            <p:cNvSpPr/>
            <p:nvPr/>
          </p:nvSpPr>
          <p:spPr>
            <a:xfrm>
              <a:off x="-2508351" y="-2655903"/>
              <a:ext cx="9025" cy="3820"/>
            </a:xfrm>
            <a:custGeom>
              <a:avLst/>
              <a:gdLst/>
              <a:ahLst/>
              <a:cxnLst/>
              <a:rect l="l" t="t" r="r" b="b"/>
              <a:pathLst>
                <a:path w="189" h="80" extrusionOk="0">
                  <a:moveTo>
                    <a:pt x="54" y="0"/>
                  </a:moveTo>
                  <a:cubicBezTo>
                    <a:pt x="35" y="0"/>
                    <a:pt x="20" y="5"/>
                    <a:pt x="1" y="16"/>
                  </a:cubicBezTo>
                  <a:cubicBezTo>
                    <a:pt x="5" y="45"/>
                    <a:pt x="5" y="79"/>
                    <a:pt x="31" y="79"/>
                  </a:cubicBezTo>
                  <a:cubicBezTo>
                    <a:pt x="39" y="79"/>
                    <a:pt x="54" y="76"/>
                    <a:pt x="68" y="68"/>
                  </a:cubicBezTo>
                  <a:cubicBezTo>
                    <a:pt x="73" y="64"/>
                    <a:pt x="76" y="64"/>
                    <a:pt x="80" y="64"/>
                  </a:cubicBezTo>
                  <a:cubicBezTo>
                    <a:pt x="95" y="64"/>
                    <a:pt x="118" y="76"/>
                    <a:pt x="132" y="79"/>
                  </a:cubicBezTo>
                  <a:cubicBezTo>
                    <a:pt x="151" y="64"/>
                    <a:pt x="166" y="50"/>
                    <a:pt x="185" y="35"/>
                  </a:cubicBezTo>
                  <a:cubicBezTo>
                    <a:pt x="188" y="23"/>
                    <a:pt x="188" y="12"/>
                    <a:pt x="180" y="0"/>
                  </a:cubicBezTo>
                  <a:cubicBezTo>
                    <a:pt x="166" y="9"/>
                    <a:pt x="154" y="9"/>
                    <a:pt x="140" y="9"/>
                  </a:cubicBezTo>
                  <a:cubicBezTo>
                    <a:pt x="125" y="9"/>
                    <a:pt x="110" y="9"/>
                    <a:pt x="99" y="5"/>
                  </a:cubicBezTo>
                  <a:cubicBezTo>
                    <a:pt x="84" y="5"/>
                    <a:pt x="68"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11"/>
            <p:cNvSpPr/>
            <p:nvPr/>
          </p:nvSpPr>
          <p:spPr>
            <a:xfrm>
              <a:off x="-2540964" y="-2711771"/>
              <a:ext cx="9502" cy="7926"/>
            </a:xfrm>
            <a:custGeom>
              <a:avLst/>
              <a:gdLst/>
              <a:ahLst/>
              <a:cxnLst/>
              <a:rect l="l" t="t" r="r" b="b"/>
              <a:pathLst>
                <a:path w="199" h="166" extrusionOk="0">
                  <a:moveTo>
                    <a:pt x="0" y="1"/>
                  </a:moveTo>
                  <a:cubicBezTo>
                    <a:pt x="4" y="38"/>
                    <a:pt x="11" y="79"/>
                    <a:pt x="16" y="116"/>
                  </a:cubicBezTo>
                  <a:cubicBezTo>
                    <a:pt x="23" y="121"/>
                    <a:pt x="26" y="128"/>
                    <a:pt x="34" y="132"/>
                  </a:cubicBezTo>
                  <a:cubicBezTo>
                    <a:pt x="49" y="128"/>
                    <a:pt x="68" y="124"/>
                    <a:pt x="83" y="124"/>
                  </a:cubicBezTo>
                  <a:cubicBezTo>
                    <a:pt x="113" y="124"/>
                    <a:pt x="139" y="139"/>
                    <a:pt x="165" y="166"/>
                  </a:cubicBezTo>
                  <a:cubicBezTo>
                    <a:pt x="173" y="128"/>
                    <a:pt x="199" y="94"/>
                    <a:pt x="180" y="53"/>
                  </a:cubicBezTo>
                  <a:lnTo>
                    <a:pt x="180" y="53"/>
                  </a:lnTo>
                  <a:cubicBezTo>
                    <a:pt x="168" y="79"/>
                    <a:pt x="150" y="98"/>
                    <a:pt x="128" y="98"/>
                  </a:cubicBezTo>
                  <a:cubicBezTo>
                    <a:pt x="113" y="98"/>
                    <a:pt x="101" y="94"/>
                    <a:pt x="83" y="83"/>
                  </a:cubicBezTo>
                  <a:cubicBezTo>
                    <a:pt x="56" y="57"/>
                    <a:pt x="30" y="3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11"/>
            <p:cNvSpPr/>
            <p:nvPr/>
          </p:nvSpPr>
          <p:spPr>
            <a:xfrm>
              <a:off x="-2493835" y="-2680160"/>
              <a:ext cx="9120" cy="8261"/>
            </a:xfrm>
            <a:custGeom>
              <a:avLst/>
              <a:gdLst/>
              <a:ahLst/>
              <a:cxnLst/>
              <a:rect l="l" t="t" r="r" b="b"/>
              <a:pathLst>
                <a:path w="191" h="173" extrusionOk="0">
                  <a:moveTo>
                    <a:pt x="26" y="1"/>
                  </a:moveTo>
                  <a:cubicBezTo>
                    <a:pt x="7" y="23"/>
                    <a:pt x="0" y="46"/>
                    <a:pt x="7" y="75"/>
                  </a:cubicBezTo>
                  <a:cubicBezTo>
                    <a:pt x="33" y="172"/>
                    <a:pt x="120" y="158"/>
                    <a:pt x="190" y="165"/>
                  </a:cubicBezTo>
                  <a:lnTo>
                    <a:pt x="190" y="161"/>
                  </a:lnTo>
                  <a:cubicBezTo>
                    <a:pt x="168" y="142"/>
                    <a:pt x="150" y="124"/>
                    <a:pt x="128" y="105"/>
                  </a:cubicBezTo>
                  <a:cubicBezTo>
                    <a:pt x="112" y="113"/>
                    <a:pt x="101" y="116"/>
                    <a:pt x="94" y="116"/>
                  </a:cubicBezTo>
                  <a:cubicBezTo>
                    <a:pt x="75" y="116"/>
                    <a:pt x="64" y="105"/>
                    <a:pt x="56" y="87"/>
                  </a:cubicBezTo>
                  <a:cubicBezTo>
                    <a:pt x="45" y="56"/>
                    <a:pt x="38" y="27"/>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11"/>
            <p:cNvSpPr/>
            <p:nvPr/>
          </p:nvSpPr>
          <p:spPr>
            <a:xfrm>
              <a:off x="-2484763" y="-2676245"/>
              <a:ext cx="13465" cy="5969"/>
            </a:xfrm>
            <a:custGeom>
              <a:avLst/>
              <a:gdLst/>
              <a:ahLst/>
              <a:cxnLst/>
              <a:rect l="l" t="t" r="r" b="b"/>
              <a:pathLst>
                <a:path w="282" h="125" extrusionOk="0">
                  <a:moveTo>
                    <a:pt x="281" y="0"/>
                  </a:moveTo>
                  <a:lnTo>
                    <a:pt x="281" y="0"/>
                  </a:lnTo>
                  <a:cubicBezTo>
                    <a:pt x="229" y="68"/>
                    <a:pt x="162" y="90"/>
                    <a:pt x="90" y="90"/>
                  </a:cubicBezTo>
                  <a:cubicBezTo>
                    <a:pt x="61" y="90"/>
                    <a:pt x="31" y="86"/>
                    <a:pt x="0" y="79"/>
                  </a:cubicBezTo>
                  <a:lnTo>
                    <a:pt x="0" y="83"/>
                  </a:lnTo>
                  <a:cubicBezTo>
                    <a:pt x="23" y="117"/>
                    <a:pt x="50" y="124"/>
                    <a:pt x="76" y="124"/>
                  </a:cubicBezTo>
                  <a:cubicBezTo>
                    <a:pt x="90" y="124"/>
                    <a:pt x="105" y="121"/>
                    <a:pt x="121" y="117"/>
                  </a:cubicBezTo>
                  <a:cubicBezTo>
                    <a:pt x="139" y="112"/>
                    <a:pt x="154" y="112"/>
                    <a:pt x="169" y="112"/>
                  </a:cubicBezTo>
                  <a:cubicBezTo>
                    <a:pt x="180" y="112"/>
                    <a:pt x="188" y="112"/>
                    <a:pt x="199" y="117"/>
                  </a:cubicBezTo>
                  <a:cubicBezTo>
                    <a:pt x="225" y="79"/>
                    <a:pt x="281" y="60"/>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11"/>
            <p:cNvSpPr/>
            <p:nvPr/>
          </p:nvSpPr>
          <p:spPr>
            <a:xfrm>
              <a:off x="-2532417" y="-2703892"/>
              <a:ext cx="7019" cy="3247"/>
            </a:xfrm>
            <a:custGeom>
              <a:avLst/>
              <a:gdLst/>
              <a:ahLst/>
              <a:cxnLst/>
              <a:rect l="l" t="t" r="r" b="b"/>
              <a:pathLst>
                <a:path w="147" h="68" extrusionOk="0">
                  <a:moveTo>
                    <a:pt x="79" y="1"/>
                  </a:moveTo>
                  <a:cubicBezTo>
                    <a:pt x="75" y="1"/>
                    <a:pt x="72" y="1"/>
                    <a:pt x="64" y="4"/>
                  </a:cubicBezTo>
                  <a:lnTo>
                    <a:pt x="49" y="4"/>
                  </a:lnTo>
                  <a:cubicBezTo>
                    <a:pt x="38" y="11"/>
                    <a:pt x="27" y="23"/>
                    <a:pt x="16" y="34"/>
                  </a:cubicBezTo>
                  <a:cubicBezTo>
                    <a:pt x="12" y="41"/>
                    <a:pt x="4" y="45"/>
                    <a:pt x="1" y="49"/>
                  </a:cubicBezTo>
                  <a:cubicBezTo>
                    <a:pt x="4" y="49"/>
                    <a:pt x="4" y="49"/>
                    <a:pt x="8" y="53"/>
                  </a:cubicBezTo>
                  <a:cubicBezTo>
                    <a:pt x="34" y="56"/>
                    <a:pt x="64" y="68"/>
                    <a:pt x="91" y="68"/>
                  </a:cubicBezTo>
                  <a:cubicBezTo>
                    <a:pt x="109" y="68"/>
                    <a:pt x="132" y="60"/>
                    <a:pt x="146" y="34"/>
                  </a:cubicBezTo>
                  <a:cubicBezTo>
                    <a:pt x="132" y="8"/>
                    <a:pt x="106"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11"/>
            <p:cNvSpPr/>
            <p:nvPr/>
          </p:nvSpPr>
          <p:spPr>
            <a:xfrm>
              <a:off x="-2522581" y="-2746055"/>
              <a:ext cx="4488" cy="4011"/>
            </a:xfrm>
            <a:custGeom>
              <a:avLst/>
              <a:gdLst/>
              <a:ahLst/>
              <a:cxnLst/>
              <a:rect l="l" t="t" r="r" b="b"/>
              <a:pathLst>
                <a:path w="94" h="84" extrusionOk="0">
                  <a:moveTo>
                    <a:pt x="42" y="1"/>
                  </a:moveTo>
                  <a:cubicBezTo>
                    <a:pt x="34" y="1"/>
                    <a:pt x="26" y="1"/>
                    <a:pt x="23" y="9"/>
                  </a:cubicBezTo>
                  <a:cubicBezTo>
                    <a:pt x="15" y="31"/>
                    <a:pt x="0" y="49"/>
                    <a:pt x="23" y="72"/>
                  </a:cubicBezTo>
                  <a:cubicBezTo>
                    <a:pt x="30" y="80"/>
                    <a:pt x="38" y="83"/>
                    <a:pt x="45" y="83"/>
                  </a:cubicBezTo>
                  <a:cubicBezTo>
                    <a:pt x="52" y="83"/>
                    <a:pt x="64" y="76"/>
                    <a:pt x="68" y="68"/>
                  </a:cubicBezTo>
                  <a:cubicBezTo>
                    <a:pt x="83" y="49"/>
                    <a:pt x="94" y="27"/>
                    <a:pt x="71" y="12"/>
                  </a:cubicBezTo>
                  <a:cubicBezTo>
                    <a:pt x="60" y="4"/>
                    <a:pt x="52"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11"/>
            <p:cNvSpPr/>
            <p:nvPr/>
          </p:nvSpPr>
          <p:spPr>
            <a:xfrm>
              <a:off x="-2491686" y="-2712296"/>
              <a:ext cx="3581" cy="7879"/>
            </a:xfrm>
            <a:custGeom>
              <a:avLst/>
              <a:gdLst/>
              <a:ahLst/>
              <a:cxnLst/>
              <a:rect l="l" t="t" r="r" b="b"/>
              <a:pathLst>
                <a:path w="75" h="165" extrusionOk="0">
                  <a:moveTo>
                    <a:pt x="0" y="1"/>
                  </a:moveTo>
                  <a:cubicBezTo>
                    <a:pt x="60" y="56"/>
                    <a:pt x="56" y="109"/>
                    <a:pt x="0" y="165"/>
                  </a:cubicBezTo>
                  <a:lnTo>
                    <a:pt x="4" y="165"/>
                  </a:lnTo>
                  <a:cubicBezTo>
                    <a:pt x="60" y="165"/>
                    <a:pt x="75" y="127"/>
                    <a:pt x="75" y="82"/>
                  </a:cubicBezTo>
                  <a:cubicBezTo>
                    <a:pt x="75" y="34"/>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11"/>
            <p:cNvSpPr/>
            <p:nvPr/>
          </p:nvSpPr>
          <p:spPr>
            <a:xfrm>
              <a:off x="-2547554" y="-2724950"/>
              <a:ext cx="4823" cy="4679"/>
            </a:xfrm>
            <a:custGeom>
              <a:avLst/>
              <a:gdLst/>
              <a:ahLst/>
              <a:cxnLst/>
              <a:rect l="l" t="t" r="r" b="b"/>
              <a:pathLst>
                <a:path w="101" h="98" extrusionOk="0">
                  <a:moveTo>
                    <a:pt x="56" y="0"/>
                  </a:moveTo>
                  <a:cubicBezTo>
                    <a:pt x="0" y="60"/>
                    <a:pt x="4" y="71"/>
                    <a:pt x="56" y="97"/>
                  </a:cubicBezTo>
                  <a:cubicBezTo>
                    <a:pt x="97" y="64"/>
                    <a:pt x="101"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11"/>
            <p:cNvSpPr/>
            <p:nvPr/>
          </p:nvSpPr>
          <p:spPr>
            <a:xfrm>
              <a:off x="-2488821" y="-2657336"/>
              <a:ext cx="6446" cy="7735"/>
            </a:xfrm>
            <a:custGeom>
              <a:avLst/>
              <a:gdLst/>
              <a:ahLst/>
              <a:cxnLst/>
              <a:rect l="l" t="t" r="r" b="b"/>
              <a:pathLst>
                <a:path w="135" h="162" extrusionOk="0">
                  <a:moveTo>
                    <a:pt x="135" y="1"/>
                  </a:moveTo>
                  <a:lnTo>
                    <a:pt x="135" y="1"/>
                  </a:lnTo>
                  <a:cubicBezTo>
                    <a:pt x="15" y="46"/>
                    <a:pt x="0" y="80"/>
                    <a:pt x="71" y="161"/>
                  </a:cubicBezTo>
                  <a:cubicBezTo>
                    <a:pt x="26" y="83"/>
                    <a:pt x="85"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11"/>
            <p:cNvSpPr/>
            <p:nvPr/>
          </p:nvSpPr>
          <p:spPr>
            <a:xfrm>
              <a:off x="-2530077" y="-2706566"/>
              <a:ext cx="5539" cy="4297"/>
            </a:xfrm>
            <a:custGeom>
              <a:avLst/>
              <a:gdLst/>
              <a:ahLst/>
              <a:cxnLst/>
              <a:rect l="l" t="t" r="r" b="b"/>
              <a:pathLst>
                <a:path w="116" h="90" extrusionOk="0">
                  <a:moveTo>
                    <a:pt x="45" y="0"/>
                  </a:moveTo>
                  <a:cubicBezTo>
                    <a:pt x="30" y="0"/>
                    <a:pt x="19" y="19"/>
                    <a:pt x="0" y="60"/>
                  </a:cubicBezTo>
                  <a:lnTo>
                    <a:pt x="15" y="60"/>
                  </a:lnTo>
                  <a:cubicBezTo>
                    <a:pt x="23" y="57"/>
                    <a:pt x="26" y="57"/>
                    <a:pt x="30" y="57"/>
                  </a:cubicBezTo>
                  <a:cubicBezTo>
                    <a:pt x="57" y="57"/>
                    <a:pt x="83" y="64"/>
                    <a:pt x="97" y="90"/>
                  </a:cubicBezTo>
                  <a:cubicBezTo>
                    <a:pt x="105" y="86"/>
                    <a:pt x="109" y="79"/>
                    <a:pt x="116" y="75"/>
                  </a:cubicBezTo>
                  <a:cubicBezTo>
                    <a:pt x="79" y="23"/>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11"/>
            <p:cNvSpPr/>
            <p:nvPr/>
          </p:nvSpPr>
          <p:spPr>
            <a:xfrm>
              <a:off x="-2515848" y="-2761717"/>
              <a:ext cx="5635" cy="3963"/>
            </a:xfrm>
            <a:custGeom>
              <a:avLst/>
              <a:gdLst/>
              <a:ahLst/>
              <a:cxnLst/>
              <a:rect l="l" t="t" r="r" b="b"/>
              <a:pathLst>
                <a:path w="118" h="83" extrusionOk="0">
                  <a:moveTo>
                    <a:pt x="68" y="0"/>
                  </a:moveTo>
                  <a:cubicBezTo>
                    <a:pt x="46" y="23"/>
                    <a:pt x="23" y="41"/>
                    <a:pt x="1" y="63"/>
                  </a:cubicBezTo>
                  <a:cubicBezTo>
                    <a:pt x="20" y="79"/>
                    <a:pt x="39" y="82"/>
                    <a:pt x="58" y="82"/>
                  </a:cubicBezTo>
                  <a:lnTo>
                    <a:pt x="118" y="82"/>
                  </a:lnTo>
                  <a:cubicBezTo>
                    <a:pt x="91" y="60"/>
                    <a:pt x="76"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11"/>
            <p:cNvSpPr/>
            <p:nvPr/>
          </p:nvSpPr>
          <p:spPr>
            <a:xfrm>
              <a:off x="-2518665" y="-2664641"/>
              <a:ext cx="3295" cy="6303"/>
            </a:xfrm>
            <a:custGeom>
              <a:avLst/>
              <a:gdLst/>
              <a:ahLst/>
              <a:cxnLst/>
              <a:rect l="l" t="t" r="r" b="b"/>
              <a:pathLst>
                <a:path w="69" h="132" extrusionOk="0">
                  <a:moveTo>
                    <a:pt x="53" y="0"/>
                  </a:moveTo>
                  <a:lnTo>
                    <a:pt x="53" y="0"/>
                  </a:lnTo>
                  <a:cubicBezTo>
                    <a:pt x="30" y="23"/>
                    <a:pt x="15" y="45"/>
                    <a:pt x="8" y="79"/>
                  </a:cubicBezTo>
                  <a:cubicBezTo>
                    <a:pt x="1" y="113"/>
                    <a:pt x="8" y="131"/>
                    <a:pt x="42" y="131"/>
                  </a:cubicBezTo>
                  <a:lnTo>
                    <a:pt x="53" y="131"/>
                  </a:lnTo>
                  <a:cubicBezTo>
                    <a:pt x="4" y="87"/>
                    <a:pt x="68"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11"/>
            <p:cNvSpPr/>
            <p:nvPr/>
          </p:nvSpPr>
          <p:spPr>
            <a:xfrm>
              <a:off x="-2655373" y="-2765489"/>
              <a:ext cx="26072" cy="44503"/>
            </a:xfrm>
            <a:custGeom>
              <a:avLst/>
              <a:gdLst/>
              <a:ahLst/>
              <a:cxnLst/>
              <a:rect l="l" t="t" r="r" b="b"/>
              <a:pathLst>
                <a:path w="546" h="932" extrusionOk="0">
                  <a:moveTo>
                    <a:pt x="340" y="385"/>
                  </a:moveTo>
                  <a:cubicBezTo>
                    <a:pt x="348" y="385"/>
                    <a:pt x="355" y="389"/>
                    <a:pt x="363" y="389"/>
                  </a:cubicBezTo>
                  <a:cubicBezTo>
                    <a:pt x="374" y="389"/>
                    <a:pt x="385" y="393"/>
                    <a:pt x="393" y="397"/>
                  </a:cubicBezTo>
                  <a:cubicBezTo>
                    <a:pt x="385" y="404"/>
                    <a:pt x="381" y="411"/>
                    <a:pt x="371" y="419"/>
                  </a:cubicBezTo>
                  <a:cubicBezTo>
                    <a:pt x="359" y="430"/>
                    <a:pt x="348" y="446"/>
                    <a:pt x="333" y="446"/>
                  </a:cubicBezTo>
                  <a:cubicBezTo>
                    <a:pt x="329" y="446"/>
                    <a:pt x="321" y="446"/>
                    <a:pt x="318" y="442"/>
                  </a:cubicBezTo>
                  <a:cubicBezTo>
                    <a:pt x="310" y="434"/>
                    <a:pt x="307" y="419"/>
                    <a:pt x="310" y="411"/>
                  </a:cubicBezTo>
                  <a:cubicBezTo>
                    <a:pt x="314" y="389"/>
                    <a:pt x="326" y="385"/>
                    <a:pt x="340" y="385"/>
                  </a:cubicBezTo>
                  <a:close/>
                  <a:moveTo>
                    <a:pt x="202" y="1"/>
                  </a:moveTo>
                  <a:cubicBezTo>
                    <a:pt x="195" y="16"/>
                    <a:pt x="180" y="30"/>
                    <a:pt x="180" y="38"/>
                  </a:cubicBezTo>
                  <a:cubicBezTo>
                    <a:pt x="214" y="173"/>
                    <a:pt x="157" y="277"/>
                    <a:pt x="86" y="382"/>
                  </a:cubicBezTo>
                  <a:cubicBezTo>
                    <a:pt x="26" y="472"/>
                    <a:pt x="52" y="595"/>
                    <a:pt x="4" y="692"/>
                  </a:cubicBezTo>
                  <a:cubicBezTo>
                    <a:pt x="26" y="670"/>
                    <a:pt x="45" y="647"/>
                    <a:pt x="67" y="625"/>
                  </a:cubicBezTo>
                  <a:cubicBezTo>
                    <a:pt x="119" y="532"/>
                    <a:pt x="164" y="498"/>
                    <a:pt x="209" y="498"/>
                  </a:cubicBezTo>
                  <a:cubicBezTo>
                    <a:pt x="258" y="498"/>
                    <a:pt x="307" y="535"/>
                    <a:pt x="366" y="584"/>
                  </a:cubicBezTo>
                  <a:cubicBezTo>
                    <a:pt x="374" y="587"/>
                    <a:pt x="378" y="595"/>
                    <a:pt x="381" y="599"/>
                  </a:cubicBezTo>
                  <a:cubicBezTo>
                    <a:pt x="389" y="618"/>
                    <a:pt x="326" y="801"/>
                    <a:pt x="303" y="808"/>
                  </a:cubicBezTo>
                  <a:cubicBezTo>
                    <a:pt x="258" y="823"/>
                    <a:pt x="228" y="860"/>
                    <a:pt x="195" y="890"/>
                  </a:cubicBezTo>
                  <a:lnTo>
                    <a:pt x="131" y="827"/>
                  </a:lnTo>
                  <a:cubicBezTo>
                    <a:pt x="57" y="823"/>
                    <a:pt x="52" y="748"/>
                    <a:pt x="19" y="707"/>
                  </a:cubicBezTo>
                  <a:lnTo>
                    <a:pt x="19" y="707"/>
                  </a:lnTo>
                  <a:cubicBezTo>
                    <a:pt x="0" y="815"/>
                    <a:pt x="23" y="879"/>
                    <a:pt x="97" y="905"/>
                  </a:cubicBezTo>
                  <a:cubicBezTo>
                    <a:pt x="150" y="927"/>
                    <a:pt x="209" y="924"/>
                    <a:pt x="266" y="932"/>
                  </a:cubicBezTo>
                  <a:lnTo>
                    <a:pt x="269" y="932"/>
                  </a:lnTo>
                  <a:cubicBezTo>
                    <a:pt x="299" y="932"/>
                    <a:pt x="276" y="868"/>
                    <a:pt x="307" y="849"/>
                  </a:cubicBezTo>
                  <a:cubicBezTo>
                    <a:pt x="310" y="842"/>
                    <a:pt x="318" y="834"/>
                    <a:pt x="321" y="830"/>
                  </a:cubicBezTo>
                  <a:cubicBezTo>
                    <a:pt x="400" y="820"/>
                    <a:pt x="426" y="752"/>
                    <a:pt x="478" y="707"/>
                  </a:cubicBezTo>
                  <a:cubicBezTo>
                    <a:pt x="452" y="692"/>
                    <a:pt x="419" y="715"/>
                    <a:pt x="393" y="681"/>
                  </a:cubicBezTo>
                  <a:cubicBezTo>
                    <a:pt x="423" y="663"/>
                    <a:pt x="449" y="636"/>
                    <a:pt x="478" y="636"/>
                  </a:cubicBezTo>
                  <a:cubicBezTo>
                    <a:pt x="494" y="636"/>
                    <a:pt x="509" y="644"/>
                    <a:pt x="528" y="658"/>
                  </a:cubicBezTo>
                  <a:cubicBezTo>
                    <a:pt x="528" y="550"/>
                    <a:pt x="419" y="494"/>
                    <a:pt x="397" y="397"/>
                  </a:cubicBezTo>
                  <a:cubicBezTo>
                    <a:pt x="430" y="337"/>
                    <a:pt x="483" y="304"/>
                    <a:pt x="546" y="277"/>
                  </a:cubicBezTo>
                  <a:cubicBezTo>
                    <a:pt x="535" y="273"/>
                    <a:pt x="523" y="266"/>
                    <a:pt x="512" y="266"/>
                  </a:cubicBezTo>
                  <a:lnTo>
                    <a:pt x="505" y="266"/>
                  </a:lnTo>
                  <a:cubicBezTo>
                    <a:pt x="471" y="270"/>
                    <a:pt x="445" y="273"/>
                    <a:pt x="419" y="273"/>
                  </a:cubicBezTo>
                  <a:cubicBezTo>
                    <a:pt x="284" y="273"/>
                    <a:pt x="232" y="202"/>
                    <a:pt x="217" y="35"/>
                  </a:cubicBezTo>
                  <a:cubicBezTo>
                    <a:pt x="217" y="23"/>
                    <a:pt x="209" y="12"/>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11"/>
            <p:cNvSpPr/>
            <p:nvPr/>
          </p:nvSpPr>
          <p:spPr>
            <a:xfrm>
              <a:off x="-2645776" y="-2771554"/>
              <a:ext cx="22204" cy="19291"/>
            </a:xfrm>
            <a:custGeom>
              <a:avLst/>
              <a:gdLst/>
              <a:ahLst/>
              <a:cxnLst/>
              <a:rect l="l" t="t" r="r" b="b"/>
              <a:pathLst>
                <a:path w="465" h="404" extrusionOk="0">
                  <a:moveTo>
                    <a:pt x="270" y="0"/>
                  </a:moveTo>
                  <a:cubicBezTo>
                    <a:pt x="159" y="0"/>
                    <a:pt x="69" y="34"/>
                    <a:pt x="2" y="129"/>
                  </a:cubicBezTo>
                  <a:lnTo>
                    <a:pt x="2" y="129"/>
                  </a:lnTo>
                  <a:cubicBezTo>
                    <a:pt x="2" y="129"/>
                    <a:pt x="1" y="128"/>
                    <a:pt x="1" y="128"/>
                  </a:cubicBezTo>
                  <a:lnTo>
                    <a:pt x="1" y="131"/>
                  </a:lnTo>
                  <a:cubicBezTo>
                    <a:pt x="1" y="131"/>
                    <a:pt x="2" y="130"/>
                    <a:pt x="2" y="129"/>
                  </a:cubicBezTo>
                  <a:lnTo>
                    <a:pt x="2" y="129"/>
                  </a:lnTo>
                  <a:cubicBezTo>
                    <a:pt x="9" y="140"/>
                    <a:pt x="16" y="151"/>
                    <a:pt x="16" y="162"/>
                  </a:cubicBezTo>
                  <a:cubicBezTo>
                    <a:pt x="31" y="329"/>
                    <a:pt x="83" y="400"/>
                    <a:pt x="218" y="400"/>
                  </a:cubicBezTo>
                  <a:cubicBezTo>
                    <a:pt x="244" y="400"/>
                    <a:pt x="270" y="397"/>
                    <a:pt x="304" y="393"/>
                  </a:cubicBezTo>
                  <a:lnTo>
                    <a:pt x="311" y="393"/>
                  </a:lnTo>
                  <a:cubicBezTo>
                    <a:pt x="322" y="393"/>
                    <a:pt x="334" y="400"/>
                    <a:pt x="345" y="404"/>
                  </a:cubicBezTo>
                  <a:cubicBezTo>
                    <a:pt x="356" y="400"/>
                    <a:pt x="371" y="400"/>
                    <a:pt x="375" y="393"/>
                  </a:cubicBezTo>
                  <a:cubicBezTo>
                    <a:pt x="394" y="348"/>
                    <a:pt x="394" y="292"/>
                    <a:pt x="457" y="292"/>
                  </a:cubicBezTo>
                  <a:lnTo>
                    <a:pt x="465" y="292"/>
                  </a:lnTo>
                  <a:cubicBezTo>
                    <a:pt x="461" y="243"/>
                    <a:pt x="416" y="202"/>
                    <a:pt x="442" y="150"/>
                  </a:cubicBezTo>
                  <a:cubicBezTo>
                    <a:pt x="439" y="146"/>
                    <a:pt x="434" y="143"/>
                    <a:pt x="434" y="139"/>
                  </a:cubicBezTo>
                  <a:cubicBezTo>
                    <a:pt x="382" y="101"/>
                    <a:pt x="394" y="5"/>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11"/>
            <p:cNvSpPr/>
            <p:nvPr/>
          </p:nvSpPr>
          <p:spPr>
            <a:xfrm>
              <a:off x="-2609151" y="-2792611"/>
              <a:ext cx="15758" cy="18097"/>
            </a:xfrm>
            <a:custGeom>
              <a:avLst/>
              <a:gdLst/>
              <a:ahLst/>
              <a:cxnLst/>
              <a:rect l="l" t="t" r="r" b="b"/>
              <a:pathLst>
                <a:path w="330" h="379" extrusionOk="0">
                  <a:moveTo>
                    <a:pt x="269" y="1"/>
                  </a:moveTo>
                  <a:cubicBezTo>
                    <a:pt x="247" y="1"/>
                    <a:pt x="232" y="23"/>
                    <a:pt x="214" y="42"/>
                  </a:cubicBezTo>
                  <a:cubicBezTo>
                    <a:pt x="210" y="49"/>
                    <a:pt x="202" y="49"/>
                    <a:pt x="195" y="49"/>
                  </a:cubicBezTo>
                  <a:cubicBezTo>
                    <a:pt x="188" y="49"/>
                    <a:pt x="180" y="49"/>
                    <a:pt x="172" y="45"/>
                  </a:cubicBezTo>
                  <a:cubicBezTo>
                    <a:pt x="165" y="42"/>
                    <a:pt x="157" y="42"/>
                    <a:pt x="150" y="42"/>
                  </a:cubicBezTo>
                  <a:cubicBezTo>
                    <a:pt x="57" y="45"/>
                    <a:pt x="0" y="124"/>
                    <a:pt x="34" y="213"/>
                  </a:cubicBezTo>
                  <a:cubicBezTo>
                    <a:pt x="60" y="277"/>
                    <a:pt x="98" y="333"/>
                    <a:pt x="154" y="378"/>
                  </a:cubicBezTo>
                  <a:cubicBezTo>
                    <a:pt x="180" y="356"/>
                    <a:pt x="198" y="325"/>
                    <a:pt x="240" y="325"/>
                  </a:cubicBezTo>
                  <a:lnTo>
                    <a:pt x="250" y="325"/>
                  </a:lnTo>
                  <a:cubicBezTo>
                    <a:pt x="284" y="325"/>
                    <a:pt x="303" y="299"/>
                    <a:pt x="303" y="262"/>
                  </a:cubicBezTo>
                  <a:cubicBezTo>
                    <a:pt x="295" y="258"/>
                    <a:pt x="292" y="251"/>
                    <a:pt x="288" y="247"/>
                  </a:cubicBezTo>
                  <a:cubicBezTo>
                    <a:pt x="277" y="247"/>
                    <a:pt x="266" y="255"/>
                    <a:pt x="255" y="255"/>
                  </a:cubicBezTo>
                  <a:cubicBezTo>
                    <a:pt x="247" y="255"/>
                    <a:pt x="240" y="251"/>
                    <a:pt x="236" y="239"/>
                  </a:cubicBezTo>
                  <a:cubicBezTo>
                    <a:pt x="232" y="228"/>
                    <a:pt x="240" y="199"/>
                    <a:pt x="255" y="191"/>
                  </a:cubicBezTo>
                  <a:cubicBezTo>
                    <a:pt x="262" y="184"/>
                    <a:pt x="269" y="180"/>
                    <a:pt x="273" y="180"/>
                  </a:cubicBezTo>
                  <a:cubicBezTo>
                    <a:pt x="292" y="180"/>
                    <a:pt x="303" y="202"/>
                    <a:pt x="318" y="213"/>
                  </a:cubicBezTo>
                  <a:cubicBezTo>
                    <a:pt x="329" y="168"/>
                    <a:pt x="292" y="135"/>
                    <a:pt x="295" y="90"/>
                  </a:cubicBezTo>
                  <a:cubicBezTo>
                    <a:pt x="303" y="60"/>
                    <a:pt x="314" y="23"/>
                    <a:pt x="288" y="4"/>
                  </a:cubicBezTo>
                  <a:cubicBezTo>
                    <a:pt x="281" y="1"/>
                    <a:pt x="273" y="1"/>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11"/>
            <p:cNvSpPr/>
            <p:nvPr/>
          </p:nvSpPr>
          <p:spPr>
            <a:xfrm>
              <a:off x="-2621853" y="-2751021"/>
              <a:ext cx="14707" cy="15232"/>
            </a:xfrm>
            <a:custGeom>
              <a:avLst/>
              <a:gdLst/>
              <a:ahLst/>
              <a:cxnLst/>
              <a:rect l="l" t="t" r="r" b="b"/>
              <a:pathLst>
                <a:path w="308" h="319" extrusionOk="0">
                  <a:moveTo>
                    <a:pt x="113" y="1"/>
                  </a:moveTo>
                  <a:cubicBezTo>
                    <a:pt x="109" y="46"/>
                    <a:pt x="87" y="64"/>
                    <a:pt x="64" y="90"/>
                  </a:cubicBezTo>
                  <a:cubicBezTo>
                    <a:pt x="1" y="161"/>
                    <a:pt x="9" y="265"/>
                    <a:pt x="68" y="303"/>
                  </a:cubicBezTo>
                  <a:cubicBezTo>
                    <a:pt x="87" y="315"/>
                    <a:pt x="109" y="318"/>
                    <a:pt x="132" y="318"/>
                  </a:cubicBezTo>
                  <a:cubicBezTo>
                    <a:pt x="180" y="318"/>
                    <a:pt x="233" y="296"/>
                    <a:pt x="259" y="255"/>
                  </a:cubicBezTo>
                  <a:cubicBezTo>
                    <a:pt x="307" y="184"/>
                    <a:pt x="300" y="143"/>
                    <a:pt x="225" y="82"/>
                  </a:cubicBezTo>
                  <a:cubicBezTo>
                    <a:pt x="192" y="56"/>
                    <a:pt x="158"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11"/>
            <p:cNvSpPr/>
            <p:nvPr/>
          </p:nvSpPr>
          <p:spPr>
            <a:xfrm>
              <a:off x="-2611825" y="-2794044"/>
              <a:ext cx="24687" cy="19530"/>
            </a:xfrm>
            <a:custGeom>
              <a:avLst/>
              <a:gdLst/>
              <a:ahLst/>
              <a:cxnLst/>
              <a:rect l="l" t="t" r="r" b="b"/>
              <a:pathLst>
                <a:path w="517" h="409" extrusionOk="0">
                  <a:moveTo>
                    <a:pt x="314" y="0"/>
                  </a:moveTo>
                  <a:cubicBezTo>
                    <a:pt x="247" y="0"/>
                    <a:pt x="191" y="27"/>
                    <a:pt x="127" y="45"/>
                  </a:cubicBezTo>
                  <a:cubicBezTo>
                    <a:pt x="71" y="57"/>
                    <a:pt x="0" y="195"/>
                    <a:pt x="26" y="232"/>
                  </a:cubicBezTo>
                  <a:cubicBezTo>
                    <a:pt x="79" y="300"/>
                    <a:pt x="105" y="393"/>
                    <a:pt x="210" y="408"/>
                  </a:cubicBezTo>
                  <a:cubicBezTo>
                    <a:pt x="154" y="363"/>
                    <a:pt x="116" y="307"/>
                    <a:pt x="90" y="243"/>
                  </a:cubicBezTo>
                  <a:cubicBezTo>
                    <a:pt x="56" y="154"/>
                    <a:pt x="113" y="75"/>
                    <a:pt x="206" y="72"/>
                  </a:cubicBezTo>
                  <a:cubicBezTo>
                    <a:pt x="213" y="72"/>
                    <a:pt x="221" y="72"/>
                    <a:pt x="228" y="75"/>
                  </a:cubicBezTo>
                  <a:cubicBezTo>
                    <a:pt x="236" y="79"/>
                    <a:pt x="244" y="79"/>
                    <a:pt x="251" y="79"/>
                  </a:cubicBezTo>
                  <a:cubicBezTo>
                    <a:pt x="258" y="79"/>
                    <a:pt x="266" y="79"/>
                    <a:pt x="270" y="72"/>
                  </a:cubicBezTo>
                  <a:cubicBezTo>
                    <a:pt x="288" y="53"/>
                    <a:pt x="303" y="31"/>
                    <a:pt x="325" y="31"/>
                  </a:cubicBezTo>
                  <a:cubicBezTo>
                    <a:pt x="329" y="31"/>
                    <a:pt x="337" y="31"/>
                    <a:pt x="344" y="34"/>
                  </a:cubicBezTo>
                  <a:cubicBezTo>
                    <a:pt x="370" y="53"/>
                    <a:pt x="359" y="90"/>
                    <a:pt x="351" y="120"/>
                  </a:cubicBezTo>
                  <a:cubicBezTo>
                    <a:pt x="348" y="165"/>
                    <a:pt x="385" y="198"/>
                    <a:pt x="374" y="243"/>
                  </a:cubicBezTo>
                  <a:cubicBezTo>
                    <a:pt x="363" y="255"/>
                    <a:pt x="351" y="266"/>
                    <a:pt x="344" y="277"/>
                  </a:cubicBezTo>
                  <a:cubicBezTo>
                    <a:pt x="348" y="281"/>
                    <a:pt x="351" y="288"/>
                    <a:pt x="359" y="292"/>
                  </a:cubicBezTo>
                  <a:cubicBezTo>
                    <a:pt x="404" y="269"/>
                    <a:pt x="401" y="195"/>
                    <a:pt x="456" y="188"/>
                  </a:cubicBezTo>
                  <a:cubicBezTo>
                    <a:pt x="516" y="180"/>
                    <a:pt x="501" y="139"/>
                    <a:pt x="490" y="109"/>
                  </a:cubicBezTo>
                  <a:cubicBezTo>
                    <a:pt x="468" y="34"/>
                    <a:pt x="404"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11"/>
            <p:cNvSpPr/>
            <p:nvPr/>
          </p:nvSpPr>
          <p:spPr>
            <a:xfrm>
              <a:off x="-2627535" y="-2787980"/>
              <a:ext cx="11078" cy="12367"/>
            </a:xfrm>
            <a:custGeom>
              <a:avLst/>
              <a:gdLst/>
              <a:ahLst/>
              <a:cxnLst/>
              <a:rect l="l" t="t" r="r" b="b"/>
              <a:pathLst>
                <a:path w="232" h="259" extrusionOk="0">
                  <a:moveTo>
                    <a:pt x="97" y="1"/>
                  </a:moveTo>
                  <a:cubicBezTo>
                    <a:pt x="75" y="1"/>
                    <a:pt x="52" y="4"/>
                    <a:pt x="45" y="45"/>
                  </a:cubicBezTo>
                  <a:cubicBezTo>
                    <a:pt x="41" y="79"/>
                    <a:pt x="19" y="105"/>
                    <a:pt x="0" y="131"/>
                  </a:cubicBezTo>
                  <a:cubicBezTo>
                    <a:pt x="7" y="154"/>
                    <a:pt x="7" y="173"/>
                    <a:pt x="0" y="192"/>
                  </a:cubicBezTo>
                  <a:cubicBezTo>
                    <a:pt x="49" y="225"/>
                    <a:pt x="109" y="236"/>
                    <a:pt x="161" y="259"/>
                  </a:cubicBezTo>
                  <a:cubicBezTo>
                    <a:pt x="232" y="102"/>
                    <a:pt x="232" y="102"/>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11"/>
            <p:cNvSpPr/>
            <p:nvPr/>
          </p:nvSpPr>
          <p:spPr>
            <a:xfrm>
              <a:off x="-2645776" y="-2778859"/>
              <a:ext cx="25928" cy="14468"/>
            </a:xfrm>
            <a:custGeom>
              <a:avLst/>
              <a:gdLst/>
              <a:ahLst/>
              <a:cxnLst/>
              <a:rect l="l" t="t" r="r" b="b"/>
              <a:pathLst>
                <a:path w="543" h="303" extrusionOk="0">
                  <a:moveTo>
                    <a:pt x="382" y="1"/>
                  </a:moveTo>
                  <a:cubicBezTo>
                    <a:pt x="375" y="113"/>
                    <a:pt x="293" y="124"/>
                    <a:pt x="222" y="124"/>
                  </a:cubicBezTo>
                  <a:lnTo>
                    <a:pt x="188" y="124"/>
                  </a:lnTo>
                  <a:cubicBezTo>
                    <a:pt x="75" y="124"/>
                    <a:pt x="42" y="194"/>
                    <a:pt x="5" y="277"/>
                  </a:cubicBezTo>
                  <a:cubicBezTo>
                    <a:pt x="5" y="281"/>
                    <a:pt x="1" y="281"/>
                    <a:pt x="1" y="284"/>
                  </a:cubicBezTo>
                  <a:cubicBezTo>
                    <a:pt x="68" y="187"/>
                    <a:pt x="158" y="153"/>
                    <a:pt x="270" y="153"/>
                  </a:cubicBezTo>
                  <a:lnTo>
                    <a:pt x="289" y="153"/>
                  </a:lnTo>
                  <a:cubicBezTo>
                    <a:pt x="394" y="158"/>
                    <a:pt x="382" y="254"/>
                    <a:pt x="434" y="292"/>
                  </a:cubicBezTo>
                  <a:cubicBezTo>
                    <a:pt x="434" y="296"/>
                    <a:pt x="439" y="299"/>
                    <a:pt x="442" y="303"/>
                  </a:cubicBezTo>
                  <a:cubicBezTo>
                    <a:pt x="442" y="292"/>
                    <a:pt x="446" y="277"/>
                    <a:pt x="442" y="270"/>
                  </a:cubicBezTo>
                  <a:cubicBezTo>
                    <a:pt x="382" y="105"/>
                    <a:pt x="382" y="105"/>
                    <a:pt x="536" y="75"/>
                  </a:cubicBezTo>
                  <a:cubicBezTo>
                    <a:pt x="539" y="75"/>
                    <a:pt x="543" y="71"/>
                    <a:pt x="543" y="68"/>
                  </a:cubicBezTo>
                  <a:cubicBezTo>
                    <a:pt x="491" y="45"/>
                    <a:pt x="431" y="34"/>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11"/>
            <p:cNvSpPr/>
            <p:nvPr/>
          </p:nvSpPr>
          <p:spPr>
            <a:xfrm>
              <a:off x="-2655230" y="-2739227"/>
              <a:ext cx="13083" cy="13227"/>
            </a:xfrm>
            <a:custGeom>
              <a:avLst/>
              <a:gdLst/>
              <a:ahLst/>
              <a:cxnLst/>
              <a:rect l="l" t="t" r="r" b="b"/>
              <a:pathLst>
                <a:path w="274" h="277" extrusionOk="0">
                  <a:moveTo>
                    <a:pt x="206" y="0"/>
                  </a:moveTo>
                  <a:cubicBezTo>
                    <a:pt x="184" y="0"/>
                    <a:pt x="158" y="18"/>
                    <a:pt x="154" y="53"/>
                  </a:cubicBezTo>
                  <a:cubicBezTo>
                    <a:pt x="147" y="90"/>
                    <a:pt x="135" y="101"/>
                    <a:pt x="121" y="101"/>
                  </a:cubicBezTo>
                  <a:cubicBezTo>
                    <a:pt x="102" y="101"/>
                    <a:pt x="83" y="90"/>
                    <a:pt x="64" y="75"/>
                  </a:cubicBezTo>
                  <a:cubicBezTo>
                    <a:pt x="42" y="97"/>
                    <a:pt x="23" y="120"/>
                    <a:pt x="1" y="142"/>
                  </a:cubicBezTo>
                  <a:cubicBezTo>
                    <a:pt x="4" y="146"/>
                    <a:pt x="9" y="153"/>
                    <a:pt x="16" y="157"/>
                  </a:cubicBezTo>
                  <a:cubicBezTo>
                    <a:pt x="49" y="198"/>
                    <a:pt x="54" y="273"/>
                    <a:pt x="128" y="277"/>
                  </a:cubicBezTo>
                  <a:lnTo>
                    <a:pt x="132" y="270"/>
                  </a:lnTo>
                  <a:lnTo>
                    <a:pt x="132" y="206"/>
                  </a:lnTo>
                  <a:cubicBezTo>
                    <a:pt x="116" y="187"/>
                    <a:pt x="94" y="165"/>
                    <a:pt x="132" y="153"/>
                  </a:cubicBezTo>
                  <a:cubicBezTo>
                    <a:pt x="166" y="146"/>
                    <a:pt x="192" y="135"/>
                    <a:pt x="221" y="113"/>
                  </a:cubicBezTo>
                  <a:cubicBezTo>
                    <a:pt x="237" y="97"/>
                    <a:pt x="273" y="105"/>
                    <a:pt x="266" y="68"/>
                  </a:cubicBezTo>
                  <a:cubicBezTo>
                    <a:pt x="263" y="34"/>
                    <a:pt x="237" y="4"/>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11"/>
            <p:cNvSpPr/>
            <p:nvPr/>
          </p:nvSpPr>
          <p:spPr>
            <a:xfrm>
              <a:off x="-2572909" y="-2772795"/>
              <a:ext cx="9837" cy="7544"/>
            </a:xfrm>
            <a:custGeom>
              <a:avLst/>
              <a:gdLst/>
              <a:ahLst/>
              <a:cxnLst/>
              <a:rect l="l" t="t" r="r" b="b"/>
              <a:pathLst>
                <a:path w="206" h="158" extrusionOk="0">
                  <a:moveTo>
                    <a:pt x="150" y="0"/>
                  </a:moveTo>
                  <a:cubicBezTo>
                    <a:pt x="75" y="4"/>
                    <a:pt x="15" y="31"/>
                    <a:pt x="0" y="112"/>
                  </a:cubicBezTo>
                  <a:cubicBezTo>
                    <a:pt x="7" y="116"/>
                    <a:pt x="12" y="120"/>
                    <a:pt x="15" y="127"/>
                  </a:cubicBezTo>
                  <a:cubicBezTo>
                    <a:pt x="21" y="127"/>
                    <a:pt x="27" y="127"/>
                    <a:pt x="33" y="127"/>
                  </a:cubicBezTo>
                  <a:cubicBezTo>
                    <a:pt x="39" y="127"/>
                    <a:pt x="45" y="127"/>
                    <a:pt x="49" y="131"/>
                  </a:cubicBezTo>
                  <a:cubicBezTo>
                    <a:pt x="71" y="146"/>
                    <a:pt x="93" y="157"/>
                    <a:pt x="116" y="157"/>
                  </a:cubicBezTo>
                  <a:cubicBezTo>
                    <a:pt x="135" y="157"/>
                    <a:pt x="150" y="150"/>
                    <a:pt x="164" y="138"/>
                  </a:cubicBezTo>
                  <a:cubicBezTo>
                    <a:pt x="206" y="101"/>
                    <a:pt x="198" y="57"/>
                    <a:pt x="164" y="15"/>
                  </a:cubicBezTo>
                  <a:lnTo>
                    <a:pt x="157" y="8"/>
                  </a:lnTo>
                  <a:lnTo>
                    <a:pt x="1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11"/>
            <p:cNvSpPr/>
            <p:nvPr/>
          </p:nvSpPr>
          <p:spPr>
            <a:xfrm>
              <a:off x="-2635366" y="-2704942"/>
              <a:ext cx="9120" cy="9120"/>
            </a:xfrm>
            <a:custGeom>
              <a:avLst/>
              <a:gdLst/>
              <a:ahLst/>
              <a:cxnLst/>
              <a:rect l="l" t="t" r="r" b="b"/>
              <a:pathLst>
                <a:path w="191" h="191" extrusionOk="0">
                  <a:moveTo>
                    <a:pt x="90" y="0"/>
                  </a:moveTo>
                  <a:cubicBezTo>
                    <a:pt x="0" y="52"/>
                    <a:pt x="41" y="116"/>
                    <a:pt x="71" y="180"/>
                  </a:cubicBezTo>
                  <a:cubicBezTo>
                    <a:pt x="90" y="187"/>
                    <a:pt x="104" y="190"/>
                    <a:pt x="116" y="190"/>
                  </a:cubicBezTo>
                  <a:cubicBezTo>
                    <a:pt x="138" y="190"/>
                    <a:pt x="153" y="180"/>
                    <a:pt x="161" y="142"/>
                  </a:cubicBezTo>
                  <a:cubicBezTo>
                    <a:pt x="190" y="49"/>
                    <a:pt x="187" y="37"/>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11"/>
            <p:cNvSpPr/>
            <p:nvPr/>
          </p:nvSpPr>
          <p:spPr>
            <a:xfrm>
              <a:off x="-2627869" y="-2712821"/>
              <a:ext cx="10887" cy="5539"/>
            </a:xfrm>
            <a:custGeom>
              <a:avLst/>
              <a:gdLst/>
              <a:ahLst/>
              <a:cxnLst/>
              <a:rect l="l" t="t" r="r" b="b"/>
              <a:pathLst>
                <a:path w="228" h="116" extrusionOk="0">
                  <a:moveTo>
                    <a:pt x="209" y="0"/>
                  </a:moveTo>
                  <a:cubicBezTo>
                    <a:pt x="187" y="0"/>
                    <a:pt x="168" y="4"/>
                    <a:pt x="145" y="12"/>
                  </a:cubicBezTo>
                  <a:cubicBezTo>
                    <a:pt x="127" y="15"/>
                    <a:pt x="104" y="23"/>
                    <a:pt x="82" y="23"/>
                  </a:cubicBezTo>
                  <a:cubicBezTo>
                    <a:pt x="71" y="23"/>
                    <a:pt x="59" y="19"/>
                    <a:pt x="48" y="15"/>
                  </a:cubicBezTo>
                  <a:lnTo>
                    <a:pt x="48" y="15"/>
                  </a:lnTo>
                  <a:cubicBezTo>
                    <a:pt x="0" y="64"/>
                    <a:pt x="0" y="90"/>
                    <a:pt x="56" y="105"/>
                  </a:cubicBezTo>
                  <a:cubicBezTo>
                    <a:pt x="78" y="112"/>
                    <a:pt x="97" y="116"/>
                    <a:pt x="116" y="116"/>
                  </a:cubicBezTo>
                  <a:cubicBezTo>
                    <a:pt x="168" y="116"/>
                    <a:pt x="202" y="79"/>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11"/>
            <p:cNvSpPr/>
            <p:nvPr/>
          </p:nvSpPr>
          <p:spPr>
            <a:xfrm>
              <a:off x="-2597214" y="-2722801"/>
              <a:ext cx="9168" cy="6972"/>
            </a:xfrm>
            <a:custGeom>
              <a:avLst/>
              <a:gdLst/>
              <a:ahLst/>
              <a:cxnLst/>
              <a:rect l="l" t="t" r="r" b="b"/>
              <a:pathLst>
                <a:path w="192" h="146" extrusionOk="0">
                  <a:moveTo>
                    <a:pt x="98" y="0"/>
                  </a:moveTo>
                  <a:cubicBezTo>
                    <a:pt x="5" y="38"/>
                    <a:pt x="0" y="49"/>
                    <a:pt x="61" y="131"/>
                  </a:cubicBezTo>
                  <a:cubicBezTo>
                    <a:pt x="79" y="142"/>
                    <a:pt x="95" y="145"/>
                    <a:pt x="105" y="145"/>
                  </a:cubicBezTo>
                  <a:cubicBezTo>
                    <a:pt x="143" y="145"/>
                    <a:pt x="162" y="112"/>
                    <a:pt x="173" y="78"/>
                  </a:cubicBezTo>
                  <a:cubicBezTo>
                    <a:pt x="191" y="23"/>
                    <a:pt x="131" y="1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11"/>
            <p:cNvSpPr/>
            <p:nvPr/>
          </p:nvSpPr>
          <p:spPr>
            <a:xfrm>
              <a:off x="-2590959" y="-2750496"/>
              <a:ext cx="9502" cy="5253"/>
            </a:xfrm>
            <a:custGeom>
              <a:avLst/>
              <a:gdLst/>
              <a:ahLst/>
              <a:cxnLst/>
              <a:rect l="l" t="t" r="r" b="b"/>
              <a:pathLst>
                <a:path w="199" h="110" extrusionOk="0">
                  <a:moveTo>
                    <a:pt x="173" y="1"/>
                  </a:moveTo>
                  <a:cubicBezTo>
                    <a:pt x="131" y="4"/>
                    <a:pt x="76" y="4"/>
                    <a:pt x="19" y="16"/>
                  </a:cubicBezTo>
                  <a:cubicBezTo>
                    <a:pt x="0" y="19"/>
                    <a:pt x="8" y="57"/>
                    <a:pt x="12" y="79"/>
                  </a:cubicBezTo>
                  <a:cubicBezTo>
                    <a:pt x="12" y="94"/>
                    <a:pt x="23" y="109"/>
                    <a:pt x="34" y="109"/>
                  </a:cubicBezTo>
                  <a:cubicBezTo>
                    <a:pt x="38" y="109"/>
                    <a:pt x="38" y="109"/>
                    <a:pt x="42" y="105"/>
                  </a:cubicBezTo>
                  <a:cubicBezTo>
                    <a:pt x="90" y="94"/>
                    <a:pt x="139" y="75"/>
                    <a:pt x="188" y="57"/>
                  </a:cubicBezTo>
                  <a:cubicBezTo>
                    <a:pt x="199" y="53"/>
                    <a:pt x="199" y="30"/>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11"/>
            <p:cNvSpPr/>
            <p:nvPr/>
          </p:nvSpPr>
          <p:spPr>
            <a:xfrm>
              <a:off x="-2588667" y="-2772986"/>
              <a:ext cx="7067" cy="7353"/>
            </a:xfrm>
            <a:custGeom>
              <a:avLst/>
              <a:gdLst/>
              <a:ahLst/>
              <a:cxnLst/>
              <a:rect l="l" t="t" r="r" b="b"/>
              <a:pathLst>
                <a:path w="148" h="154" extrusionOk="0">
                  <a:moveTo>
                    <a:pt x="87" y="1"/>
                  </a:moveTo>
                  <a:lnTo>
                    <a:pt x="87" y="1"/>
                  </a:lnTo>
                  <a:cubicBezTo>
                    <a:pt x="65" y="16"/>
                    <a:pt x="113" y="64"/>
                    <a:pt x="65" y="64"/>
                  </a:cubicBezTo>
                  <a:lnTo>
                    <a:pt x="54" y="64"/>
                  </a:lnTo>
                  <a:cubicBezTo>
                    <a:pt x="35" y="71"/>
                    <a:pt x="20" y="75"/>
                    <a:pt x="1" y="83"/>
                  </a:cubicBezTo>
                  <a:cubicBezTo>
                    <a:pt x="20" y="97"/>
                    <a:pt x="35" y="113"/>
                    <a:pt x="50" y="131"/>
                  </a:cubicBezTo>
                  <a:cubicBezTo>
                    <a:pt x="83" y="142"/>
                    <a:pt x="102" y="154"/>
                    <a:pt x="117" y="154"/>
                  </a:cubicBezTo>
                  <a:cubicBezTo>
                    <a:pt x="143" y="154"/>
                    <a:pt x="143" y="124"/>
                    <a:pt x="135" y="49"/>
                  </a:cubicBezTo>
                  <a:cubicBezTo>
                    <a:pt x="147" y="4"/>
                    <a:pt x="106" y="12"/>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11"/>
            <p:cNvSpPr/>
            <p:nvPr/>
          </p:nvSpPr>
          <p:spPr>
            <a:xfrm>
              <a:off x="-2574724" y="-2774944"/>
              <a:ext cx="8977" cy="7544"/>
            </a:xfrm>
            <a:custGeom>
              <a:avLst/>
              <a:gdLst/>
              <a:ahLst/>
              <a:cxnLst/>
              <a:rect l="l" t="t" r="r" b="b"/>
              <a:pathLst>
                <a:path w="188" h="158" extrusionOk="0">
                  <a:moveTo>
                    <a:pt x="109" y="0"/>
                  </a:moveTo>
                  <a:cubicBezTo>
                    <a:pt x="95" y="0"/>
                    <a:pt x="79" y="8"/>
                    <a:pt x="68" y="15"/>
                  </a:cubicBezTo>
                  <a:cubicBezTo>
                    <a:pt x="31" y="45"/>
                    <a:pt x="0" y="102"/>
                    <a:pt x="38" y="157"/>
                  </a:cubicBezTo>
                  <a:cubicBezTo>
                    <a:pt x="53" y="76"/>
                    <a:pt x="113" y="49"/>
                    <a:pt x="188" y="45"/>
                  </a:cubicBezTo>
                  <a:cubicBezTo>
                    <a:pt x="169" y="15"/>
                    <a:pt x="139"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11"/>
            <p:cNvSpPr/>
            <p:nvPr/>
          </p:nvSpPr>
          <p:spPr>
            <a:xfrm>
              <a:off x="-2583796" y="-2765155"/>
              <a:ext cx="5921" cy="5062"/>
            </a:xfrm>
            <a:custGeom>
              <a:avLst/>
              <a:gdLst/>
              <a:ahLst/>
              <a:cxnLst/>
              <a:rect l="l" t="t" r="r" b="b"/>
              <a:pathLst>
                <a:path w="124" h="106" extrusionOk="0">
                  <a:moveTo>
                    <a:pt x="56" y="1"/>
                  </a:moveTo>
                  <a:cubicBezTo>
                    <a:pt x="19" y="1"/>
                    <a:pt x="15" y="50"/>
                    <a:pt x="0" y="83"/>
                  </a:cubicBezTo>
                  <a:cubicBezTo>
                    <a:pt x="15" y="98"/>
                    <a:pt x="30" y="106"/>
                    <a:pt x="49" y="106"/>
                  </a:cubicBezTo>
                  <a:cubicBezTo>
                    <a:pt x="71" y="106"/>
                    <a:pt x="94" y="87"/>
                    <a:pt x="112" y="68"/>
                  </a:cubicBezTo>
                  <a:cubicBezTo>
                    <a:pt x="123" y="46"/>
                    <a:pt x="109" y="31"/>
                    <a:pt x="97" y="16"/>
                  </a:cubicBezTo>
                  <a:cubicBezTo>
                    <a:pt x="78" y="9"/>
                    <a:pt x="64"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11"/>
            <p:cNvSpPr/>
            <p:nvPr/>
          </p:nvSpPr>
          <p:spPr>
            <a:xfrm>
              <a:off x="-2600413" y="-2723565"/>
              <a:ext cx="7926" cy="7067"/>
            </a:xfrm>
            <a:custGeom>
              <a:avLst/>
              <a:gdLst/>
              <a:ahLst/>
              <a:cxnLst/>
              <a:rect l="l" t="t" r="r" b="b"/>
              <a:pathLst>
                <a:path w="166" h="148" extrusionOk="0">
                  <a:moveTo>
                    <a:pt x="120" y="1"/>
                  </a:moveTo>
                  <a:cubicBezTo>
                    <a:pt x="83" y="1"/>
                    <a:pt x="49" y="35"/>
                    <a:pt x="0" y="39"/>
                  </a:cubicBezTo>
                  <a:cubicBezTo>
                    <a:pt x="45" y="87"/>
                    <a:pt x="64" y="143"/>
                    <a:pt x="128" y="147"/>
                  </a:cubicBezTo>
                  <a:cubicBezTo>
                    <a:pt x="67" y="65"/>
                    <a:pt x="72" y="54"/>
                    <a:pt x="165" y="16"/>
                  </a:cubicBezTo>
                  <a:cubicBezTo>
                    <a:pt x="146" y="4"/>
                    <a:pt x="13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11"/>
            <p:cNvSpPr/>
            <p:nvPr/>
          </p:nvSpPr>
          <p:spPr>
            <a:xfrm>
              <a:off x="-2586279" y="-2770694"/>
              <a:ext cx="7163" cy="9550"/>
            </a:xfrm>
            <a:custGeom>
              <a:avLst/>
              <a:gdLst/>
              <a:ahLst/>
              <a:cxnLst/>
              <a:rect l="l" t="t" r="r" b="b"/>
              <a:pathLst>
                <a:path w="150" h="200" extrusionOk="0">
                  <a:moveTo>
                    <a:pt x="85" y="1"/>
                  </a:moveTo>
                  <a:cubicBezTo>
                    <a:pt x="93" y="76"/>
                    <a:pt x="93" y="106"/>
                    <a:pt x="67" y="106"/>
                  </a:cubicBezTo>
                  <a:cubicBezTo>
                    <a:pt x="52" y="106"/>
                    <a:pt x="33" y="94"/>
                    <a:pt x="0" y="83"/>
                  </a:cubicBezTo>
                  <a:lnTo>
                    <a:pt x="0" y="83"/>
                  </a:lnTo>
                  <a:cubicBezTo>
                    <a:pt x="4" y="128"/>
                    <a:pt x="26" y="162"/>
                    <a:pt x="52" y="199"/>
                  </a:cubicBezTo>
                  <a:cubicBezTo>
                    <a:pt x="67" y="166"/>
                    <a:pt x="71" y="117"/>
                    <a:pt x="108" y="117"/>
                  </a:cubicBezTo>
                  <a:cubicBezTo>
                    <a:pt x="116" y="117"/>
                    <a:pt x="130" y="125"/>
                    <a:pt x="149" y="132"/>
                  </a:cubicBezTo>
                  <a:cubicBezTo>
                    <a:pt x="146" y="80"/>
                    <a:pt x="119" y="3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11"/>
            <p:cNvSpPr/>
            <p:nvPr/>
          </p:nvSpPr>
          <p:spPr>
            <a:xfrm>
              <a:off x="-2625577" y="-2715161"/>
              <a:ext cx="10028" cy="3438"/>
            </a:xfrm>
            <a:custGeom>
              <a:avLst/>
              <a:gdLst/>
              <a:ahLst/>
              <a:cxnLst/>
              <a:rect l="l" t="t" r="r" b="b"/>
              <a:pathLst>
                <a:path w="210" h="72" extrusionOk="0">
                  <a:moveTo>
                    <a:pt x="180" y="1"/>
                  </a:moveTo>
                  <a:cubicBezTo>
                    <a:pt x="176" y="1"/>
                    <a:pt x="173" y="1"/>
                    <a:pt x="165" y="4"/>
                  </a:cubicBezTo>
                  <a:cubicBezTo>
                    <a:pt x="109" y="12"/>
                    <a:pt x="49" y="27"/>
                    <a:pt x="0" y="64"/>
                  </a:cubicBezTo>
                  <a:cubicBezTo>
                    <a:pt x="11" y="68"/>
                    <a:pt x="23" y="72"/>
                    <a:pt x="34" y="72"/>
                  </a:cubicBezTo>
                  <a:cubicBezTo>
                    <a:pt x="56" y="72"/>
                    <a:pt x="79" y="64"/>
                    <a:pt x="97" y="61"/>
                  </a:cubicBezTo>
                  <a:cubicBezTo>
                    <a:pt x="120" y="53"/>
                    <a:pt x="139" y="49"/>
                    <a:pt x="161" y="49"/>
                  </a:cubicBezTo>
                  <a:lnTo>
                    <a:pt x="180" y="49"/>
                  </a:lnTo>
                  <a:cubicBezTo>
                    <a:pt x="195" y="30"/>
                    <a:pt x="210"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11"/>
            <p:cNvSpPr/>
            <p:nvPr/>
          </p:nvSpPr>
          <p:spPr>
            <a:xfrm>
              <a:off x="-2612207" y="-2722085"/>
              <a:ext cx="3820" cy="4823"/>
            </a:xfrm>
            <a:custGeom>
              <a:avLst/>
              <a:gdLst/>
              <a:ahLst/>
              <a:cxnLst/>
              <a:rect l="l" t="t" r="r" b="b"/>
              <a:pathLst>
                <a:path w="80" h="101" extrusionOk="0">
                  <a:moveTo>
                    <a:pt x="57" y="0"/>
                  </a:moveTo>
                  <a:cubicBezTo>
                    <a:pt x="12" y="8"/>
                    <a:pt x="19" y="52"/>
                    <a:pt x="0" y="75"/>
                  </a:cubicBezTo>
                  <a:cubicBezTo>
                    <a:pt x="0" y="78"/>
                    <a:pt x="0" y="82"/>
                    <a:pt x="5" y="101"/>
                  </a:cubicBezTo>
                  <a:cubicBezTo>
                    <a:pt x="50" y="86"/>
                    <a:pt x="79" y="68"/>
                    <a:pt x="79" y="23"/>
                  </a:cubicBezTo>
                  <a:cubicBezTo>
                    <a:pt x="76" y="15"/>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11"/>
            <p:cNvSpPr/>
            <p:nvPr/>
          </p:nvSpPr>
          <p:spPr>
            <a:xfrm>
              <a:off x="-2636608" y="-2735168"/>
              <a:ext cx="6446" cy="3820"/>
            </a:xfrm>
            <a:custGeom>
              <a:avLst/>
              <a:gdLst/>
              <a:ahLst/>
              <a:cxnLst/>
              <a:rect l="l" t="t" r="r" b="b"/>
              <a:pathLst>
                <a:path w="135" h="80" extrusionOk="0">
                  <a:moveTo>
                    <a:pt x="85" y="1"/>
                  </a:moveTo>
                  <a:cubicBezTo>
                    <a:pt x="56" y="1"/>
                    <a:pt x="30" y="28"/>
                    <a:pt x="0" y="46"/>
                  </a:cubicBezTo>
                  <a:cubicBezTo>
                    <a:pt x="26" y="80"/>
                    <a:pt x="59" y="57"/>
                    <a:pt x="85" y="72"/>
                  </a:cubicBezTo>
                  <a:cubicBezTo>
                    <a:pt x="101" y="57"/>
                    <a:pt x="116" y="42"/>
                    <a:pt x="135" y="23"/>
                  </a:cubicBezTo>
                  <a:cubicBezTo>
                    <a:pt x="116" y="9"/>
                    <a:pt x="101"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11"/>
            <p:cNvSpPr/>
            <p:nvPr/>
          </p:nvSpPr>
          <p:spPr>
            <a:xfrm>
              <a:off x="-2627535" y="-2789555"/>
              <a:ext cx="6112" cy="7879"/>
            </a:xfrm>
            <a:custGeom>
              <a:avLst/>
              <a:gdLst/>
              <a:ahLst/>
              <a:cxnLst/>
              <a:rect l="l" t="t" r="r" b="b"/>
              <a:pathLst>
                <a:path w="128" h="165" extrusionOk="0">
                  <a:moveTo>
                    <a:pt x="97" y="0"/>
                  </a:moveTo>
                  <a:cubicBezTo>
                    <a:pt x="0" y="15"/>
                    <a:pt x="12" y="97"/>
                    <a:pt x="0" y="164"/>
                  </a:cubicBezTo>
                  <a:cubicBezTo>
                    <a:pt x="19" y="138"/>
                    <a:pt x="41" y="112"/>
                    <a:pt x="45" y="78"/>
                  </a:cubicBezTo>
                  <a:cubicBezTo>
                    <a:pt x="52" y="37"/>
                    <a:pt x="75" y="34"/>
                    <a:pt x="97" y="34"/>
                  </a:cubicBezTo>
                  <a:lnTo>
                    <a:pt x="128" y="34"/>
                  </a:lnTo>
                  <a:cubicBezTo>
                    <a:pt x="116" y="23"/>
                    <a:pt x="109" y="11"/>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11"/>
            <p:cNvSpPr/>
            <p:nvPr/>
          </p:nvSpPr>
          <p:spPr>
            <a:xfrm>
              <a:off x="-2589908" y="-2773177"/>
              <a:ext cx="3820" cy="4202"/>
            </a:xfrm>
            <a:custGeom>
              <a:avLst/>
              <a:gdLst/>
              <a:ahLst/>
              <a:cxnLst/>
              <a:rect l="l" t="t" r="r" b="b"/>
              <a:pathLst>
                <a:path w="80" h="88" extrusionOk="0">
                  <a:moveTo>
                    <a:pt x="12" y="1"/>
                  </a:moveTo>
                  <a:cubicBezTo>
                    <a:pt x="1" y="34"/>
                    <a:pt x="1" y="61"/>
                    <a:pt x="27" y="87"/>
                  </a:cubicBezTo>
                  <a:cubicBezTo>
                    <a:pt x="46" y="79"/>
                    <a:pt x="61" y="75"/>
                    <a:pt x="80" y="68"/>
                  </a:cubicBezTo>
                  <a:cubicBezTo>
                    <a:pt x="80" y="23"/>
                    <a:pt x="6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11"/>
            <p:cNvSpPr/>
            <p:nvPr/>
          </p:nvSpPr>
          <p:spPr>
            <a:xfrm>
              <a:off x="-2589526" y="-2774562"/>
              <a:ext cx="6255" cy="4679"/>
            </a:xfrm>
            <a:custGeom>
              <a:avLst/>
              <a:gdLst/>
              <a:ahLst/>
              <a:cxnLst/>
              <a:rect l="l" t="t" r="r" b="b"/>
              <a:pathLst>
                <a:path w="131" h="98" extrusionOk="0">
                  <a:moveTo>
                    <a:pt x="19" y="0"/>
                  </a:moveTo>
                  <a:cubicBezTo>
                    <a:pt x="4" y="0"/>
                    <a:pt x="1" y="11"/>
                    <a:pt x="4" y="30"/>
                  </a:cubicBezTo>
                  <a:lnTo>
                    <a:pt x="12" y="30"/>
                  </a:lnTo>
                  <a:cubicBezTo>
                    <a:pt x="53" y="30"/>
                    <a:pt x="72" y="52"/>
                    <a:pt x="72" y="97"/>
                  </a:cubicBezTo>
                  <a:lnTo>
                    <a:pt x="83" y="97"/>
                  </a:lnTo>
                  <a:cubicBezTo>
                    <a:pt x="131" y="97"/>
                    <a:pt x="83" y="49"/>
                    <a:pt x="105" y="34"/>
                  </a:cubicBezTo>
                  <a:cubicBezTo>
                    <a:pt x="79" y="23"/>
                    <a:pt x="57"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11"/>
            <p:cNvSpPr/>
            <p:nvPr/>
          </p:nvSpPr>
          <p:spPr>
            <a:xfrm>
              <a:off x="-2584130" y="-2761956"/>
              <a:ext cx="5873" cy="3295"/>
            </a:xfrm>
            <a:custGeom>
              <a:avLst/>
              <a:gdLst/>
              <a:ahLst/>
              <a:cxnLst/>
              <a:rect l="l" t="t" r="r" b="b"/>
              <a:pathLst>
                <a:path w="123" h="69" extrusionOk="0">
                  <a:moveTo>
                    <a:pt x="119" y="1"/>
                  </a:moveTo>
                  <a:cubicBezTo>
                    <a:pt x="101" y="20"/>
                    <a:pt x="78" y="39"/>
                    <a:pt x="56" y="39"/>
                  </a:cubicBezTo>
                  <a:cubicBezTo>
                    <a:pt x="37" y="39"/>
                    <a:pt x="22" y="31"/>
                    <a:pt x="7" y="16"/>
                  </a:cubicBezTo>
                  <a:lnTo>
                    <a:pt x="7" y="16"/>
                  </a:lnTo>
                  <a:cubicBezTo>
                    <a:pt x="0" y="54"/>
                    <a:pt x="18" y="68"/>
                    <a:pt x="48" y="68"/>
                  </a:cubicBezTo>
                  <a:lnTo>
                    <a:pt x="56" y="68"/>
                  </a:lnTo>
                  <a:cubicBezTo>
                    <a:pt x="93" y="65"/>
                    <a:pt x="123" y="46"/>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11"/>
            <p:cNvSpPr/>
            <p:nvPr/>
          </p:nvSpPr>
          <p:spPr>
            <a:xfrm>
              <a:off x="-2419775" y="-2651606"/>
              <a:ext cx="47177" cy="30751"/>
            </a:xfrm>
            <a:custGeom>
              <a:avLst/>
              <a:gdLst/>
              <a:ahLst/>
              <a:cxnLst/>
              <a:rect l="l" t="t" r="r" b="b"/>
              <a:pathLst>
                <a:path w="988" h="644" extrusionOk="0">
                  <a:moveTo>
                    <a:pt x="120" y="214"/>
                  </a:moveTo>
                  <a:cubicBezTo>
                    <a:pt x="116" y="214"/>
                    <a:pt x="113" y="214"/>
                    <a:pt x="109" y="217"/>
                  </a:cubicBezTo>
                  <a:lnTo>
                    <a:pt x="120" y="217"/>
                  </a:lnTo>
                  <a:cubicBezTo>
                    <a:pt x="124" y="217"/>
                    <a:pt x="128" y="217"/>
                    <a:pt x="131" y="214"/>
                  </a:cubicBezTo>
                  <a:close/>
                  <a:moveTo>
                    <a:pt x="270" y="0"/>
                  </a:moveTo>
                  <a:cubicBezTo>
                    <a:pt x="173" y="0"/>
                    <a:pt x="87" y="34"/>
                    <a:pt x="0" y="79"/>
                  </a:cubicBezTo>
                  <a:cubicBezTo>
                    <a:pt x="68" y="102"/>
                    <a:pt x="87" y="172"/>
                    <a:pt x="131" y="214"/>
                  </a:cubicBezTo>
                  <a:cubicBezTo>
                    <a:pt x="135" y="217"/>
                    <a:pt x="139" y="217"/>
                    <a:pt x="142" y="217"/>
                  </a:cubicBezTo>
                  <a:cubicBezTo>
                    <a:pt x="169" y="217"/>
                    <a:pt x="180" y="195"/>
                    <a:pt x="195" y="180"/>
                  </a:cubicBezTo>
                  <a:cubicBezTo>
                    <a:pt x="191" y="162"/>
                    <a:pt x="191" y="146"/>
                    <a:pt x="187" y="131"/>
                  </a:cubicBezTo>
                  <a:cubicBezTo>
                    <a:pt x="176" y="45"/>
                    <a:pt x="187" y="79"/>
                    <a:pt x="262" y="53"/>
                  </a:cubicBezTo>
                  <a:cubicBezTo>
                    <a:pt x="285" y="45"/>
                    <a:pt x="299" y="41"/>
                    <a:pt x="314" y="41"/>
                  </a:cubicBezTo>
                  <a:cubicBezTo>
                    <a:pt x="371" y="41"/>
                    <a:pt x="385" y="86"/>
                    <a:pt x="411" y="131"/>
                  </a:cubicBezTo>
                  <a:cubicBezTo>
                    <a:pt x="434" y="128"/>
                    <a:pt x="453" y="124"/>
                    <a:pt x="471" y="124"/>
                  </a:cubicBezTo>
                  <a:cubicBezTo>
                    <a:pt x="501" y="124"/>
                    <a:pt x="535" y="131"/>
                    <a:pt x="580" y="157"/>
                  </a:cubicBezTo>
                  <a:cubicBezTo>
                    <a:pt x="625" y="180"/>
                    <a:pt x="692" y="146"/>
                    <a:pt x="718" y="214"/>
                  </a:cubicBezTo>
                  <a:cubicBezTo>
                    <a:pt x="733" y="210"/>
                    <a:pt x="744" y="206"/>
                    <a:pt x="752" y="206"/>
                  </a:cubicBezTo>
                  <a:cubicBezTo>
                    <a:pt x="793" y="206"/>
                    <a:pt x="793" y="251"/>
                    <a:pt x="793" y="285"/>
                  </a:cubicBezTo>
                  <a:cubicBezTo>
                    <a:pt x="801" y="359"/>
                    <a:pt x="868" y="416"/>
                    <a:pt x="856" y="498"/>
                  </a:cubicBezTo>
                  <a:cubicBezTo>
                    <a:pt x="853" y="528"/>
                    <a:pt x="935" y="521"/>
                    <a:pt x="920" y="576"/>
                  </a:cubicBezTo>
                  <a:cubicBezTo>
                    <a:pt x="920" y="599"/>
                    <a:pt x="916" y="621"/>
                    <a:pt x="916" y="643"/>
                  </a:cubicBezTo>
                  <a:lnTo>
                    <a:pt x="920" y="643"/>
                  </a:lnTo>
                  <a:cubicBezTo>
                    <a:pt x="976" y="588"/>
                    <a:pt x="987" y="524"/>
                    <a:pt x="954" y="453"/>
                  </a:cubicBezTo>
                  <a:cubicBezTo>
                    <a:pt x="916" y="374"/>
                    <a:pt x="882" y="292"/>
                    <a:pt x="837" y="217"/>
                  </a:cubicBezTo>
                  <a:cubicBezTo>
                    <a:pt x="811" y="172"/>
                    <a:pt x="775" y="112"/>
                    <a:pt x="707" y="112"/>
                  </a:cubicBezTo>
                  <a:cubicBezTo>
                    <a:pt x="696" y="112"/>
                    <a:pt x="680" y="117"/>
                    <a:pt x="666" y="120"/>
                  </a:cubicBezTo>
                  <a:lnTo>
                    <a:pt x="654" y="120"/>
                  </a:lnTo>
                  <a:cubicBezTo>
                    <a:pt x="644" y="120"/>
                    <a:pt x="628" y="117"/>
                    <a:pt x="625" y="112"/>
                  </a:cubicBezTo>
                  <a:cubicBezTo>
                    <a:pt x="554" y="31"/>
                    <a:pt x="453" y="34"/>
                    <a:pt x="363" y="12"/>
                  </a:cubicBezTo>
                  <a:cubicBezTo>
                    <a:pt x="330" y="5"/>
                    <a:pt x="299"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11"/>
            <p:cNvSpPr/>
            <p:nvPr/>
          </p:nvSpPr>
          <p:spPr>
            <a:xfrm>
              <a:off x="-2426221" y="-2620902"/>
              <a:ext cx="51809" cy="21106"/>
            </a:xfrm>
            <a:custGeom>
              <a:avLst/>
              <a:gdLst/>
              <a:ahLst/>
              <a:cxnLst/>
              <a:rect l="l" t="t" r="r" b="b"/>
              <a:pathLst>
                <a:path w="1085" h="442" extrusionOk="0">
                  <a:moveTo>
                    <a:pt x="1051" y="0"/>
                  </a:moveTo>
                  <a:cubicBezTo>
                    <a:pt x="1033" y="26"/>
                    <a:pt x="1003" y="38"/>
                    <a:pt x="972" y="49"/>
                  </a:cubicBezTo>
                  <a:cubicBezTo>
                    <a:pt x="988" y="68"/>
                    <a:pt x="999" y="90"/>
                    <a:pt x="972" y="109"/>
                  </a:cubicBezTo>
                  <a:cubicBezTo>
                    <a:pt x="946" y="124"/>
                    <a:pt x="932" y="139"/>
                    <a:pt x="932" y="180"/>
                  </a:cubicBezTo>
                  <a:cubicBezTo>
                    <a:pt x="936" y="247"/>
                    <a:pt x="853" y="322"/>
                    <a:pt x="775" y="322"/>
                  </a:cubicBezTo>
                  <a:cubicBezTo>
                    <a:pt x="767" y="322"/>
                    <a:pt x="760" y="322"/>
                    <a:pt x="753" y="318"/>
                  </a:cubicBezTo>
                  <a:lnTo>
                    <a:pt x="737" y="318"/>
                  </a:lnTo>
                  <a:cubicBezTo>
                    <a:pt x="719" y="318"/>
                    <a:pt x="711" y="326"/>
                    <a:pt x="696" y="333"/>
                  </a:cubicBezTo>
                  <a:cubicBezTo>
                    <a:pt x="674" y="349"/>
                    <a:pt x="618" y="363"/>
                    <a:pt x="584" y="363"/>
                  </a:cubicBezTo>
                  <a:cubicBezTo>
                    <a:pt x="573" y="363"/>
                    <a:pt x="569" y="363"/>
                    <a:pt x="562" y="359"/>
                  </a:cubicBezTo>
                  <a:cubicBezTo>
                    <a:pt x="510" y="344"/>
                    <a:pt x="461" y="326"/>
                    <a:pt x="412" y="307"/>
                  </a:cubicBezTo>
                  <a:cubicBezTo>
                    <a:pt x="360" y="299"/>
                    <a:pt x="311" y="292"/>
                    <a:pt x="277" y="244"/>
                  </a:cubicBezTo>
                  <a:cubicBezTo>
                    <a:pt x="270" y="251"/>
                    <a:pt x="259" y="259"/>
                    <a:pt x="248" y="259"/>
                  </a:cubicBezTo>
                  <a:cubicBezTo>
                    <a:pt x="240" y="259"/>
                    <a:pt x="232" y="259"/>
                    <a:pt x="229" y="254"/>
                  </a:cubicBezTo>
                  <a:cubicBezTo>
                    <a:pt x="192" y="232"/>
                    <a:pt x="169" y="221"/>
                    <a:pt x="154" y="221"/>
                  </a:cubicBezTo>
                  <a:cubicBezTo>
                    <a:pt x="132" y="221"/>
                    <a:pt x="120" y="244"/>
                    <a:pt x="94" y="299"/>
                  </a:cubicBezTo>
                  <a:cubicBezTo>
                    <a:pt x="49" y="262"/>
                    <a:pt x="91" y="214"/>
                    <a:pt x="83" y="176"/>
                  </a:cubicBezTo>
                  <a:lnTo>
                    <a:pt x="83" y="176"/>
                  </a:lnTo>
                  <a:lnTo>
                    <a:pt x="68" y="192"/>
                  </a:lnTo>
                  <a:cubicBezTo>
                    <a:pt x="46" y="232"/>
                    <a:pt x="1" y="266"/>
                    <a:pt x="27" y="314"/>
                  </a:cubicBezTo>
                  <a:cubicBezTo>
                    <a:pt x="46" y="337"/>
                    <a:pt x="65" y="344"/>
                    <a:pt x="87" y="344"/>
                  </a:cubicBezTo>
                  <a:cubicBezTo>
                    <a:pt x="109" y="344"/>
                    <a:pt x="135" y="337"/>
                    <a:pt x="161" y="333"/>
                  </a:cubicBezTo>
                  <a:cubicBezTo>
                    <a:pt x="192" y="330"/>
                    <a:pt x="218" y="330"/>
                    <a:pt x="248" y="330"/>
                  </a:cubicBezTo>
                  <a:cubicBezTo>
                    <a:pt x="322" y="330"/>
                    <a:pt x="394" y="340"/>
                    <a:pt x="465" y="371"/>
                  </a:cubicBezTo>
                  <a:cubicBezTo>
                    <a:pt x="520" y="393"/>
                    <a:pt x="580" y="442"/>
                    <a:pt x="636" y="442"/>
                  </a:cubicBezTo>
                  <a:cubicBezTo>
                    <a:pt x="674" y="442"/>
                    <a:pt x="711" y="423"/>
                    <a:pt x="745" y="378"/>
                  </a:cubicBezTo>
                  <a:cubicBezTo>
                    <a:pt x="760" y="359"/>
                    <a:pt x="801" y="366"/>
                    <a:pt x="824" y="356"/>
                  </a:cubicBezTo>
                  <a:cubicBezTo>
                    <a:pt x="872" y="333"/>
                    <a:pt x="939" y="330"/>
                    <a:pt x="962" y="266"/>
                  </a:cubicBezTo>
                  <a:cubicBezTo>
                    <a:pt x="984" y="206"/>
                    <a:pt x="1010" y="150"/>
                    <a:pt x="1048" y="94"/>
                  </a:cubicBezTo>
                  <a:cubicBezTo>
                    <a:pt x="1067" y="68"/>
                    <a:pt x="1085" y="35"/>
                    <a:pt x="10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11"/>
            <p:cNvSpPr/>
            <p:nvPr/>
          </p:nvSpPr>
          <p:spPr>
            <a:xfrm>
              <a:off x="-2449046" y="-2612355"/>
              <a:ext cx="23063" cy="32518"/>
            </a:xfrm>
            <a:custGeom>
              <a:avLst/>
              <a:gdLst/>
              <a:ahLst/>
              <a:cxnLst/>
              <a:rect l="l" t="t" r="r" b="b"/>
              <a:pathLst>
                <a:path w="483" h="681" extrusionOk="0">
                  <a:moveTo>
                    <a:pt x="239" y="1"/>
                  </a:moveTo>
                  <a:cubicBezTo>
                    <a:pt x="221" y="1"/>
                    <a:pt x="202" y="27"/>
                    <a:pt x="184" y="42"/>
                  </a:cubicBezTo>
                  <a:lnTo>
                    <a:pt x="184" y="46"/>
                  </a:lnTo>
                  <a:cubicBezTo>
                    <a:pt x="206" y="57"/>
                    <a:pt x="244" y="49"/>
                    <a:pt x="232" y="94"/>
                  </a:cubicBezTo>
                  <a:cubicBezTo>
                    <a:pt x="307" y="117"/>
                    <a:pt x="363" y="158"/>
                    <a:pt x="396" y="232"/>
                  </a:cubicBezTo>
                  <a:cubicBezTo>
                    <a:pt x="430" y="304"/>
                    <a:pt x="423" y="349"/>
                    <a:pt x="363" y="389"/>
                  </a:cubicBezTo>
                  <a:cubicBezTo>
                    <a:pt x="367" y="427"/>
                    <a:pt x="344" y="453"/>
                    <a:pt x="318" y="465"/>
                  </a:cubicBezTo>
                  <a:cubicBezTo>
                    <a:pt x="255" y="491"/>
                    <a:pt x="217" y="536"/>
                    <a:pt x="184" y="596"/>
                  </a:cubicBezTo>
                  <a:cubicBezTo>
                    <a:pt x="172" y="618"/>
                    <a:pt x="154" y="636"/>
                    <a:pt x="135" y="636"/>
                  </a:cubicBezTo>
                  <a:cubicBezTo>
                    <a:pt x="120" y="636"/>
                    <a:pt x="101" y="622"/>
                    <a:pt x="90" y="588"/>
                  </a:cubicBezTo>
                  <a:cubicBezTo>
                    <a:pt x="75" y="546"/>
                    <a:pt x="42" y="532"/>
                    <a:pt x="4" y="520"/>
                  </a:cubicBezTo>
                  <a:lnTo>
                    <a:pt x="1" y="520"/>
                  </a:lnTo>
                  <a:cubicBezTo>
                    <a:pt x="27" y="573"/>
                    <a:pt x="64" y="618"/>
                    <a:pt x="109" y="658"/>
                  </a:cubicBezTo>
                  <a:cubicBezTo>
                    <a:pt x="120" y="674"/>
                    <a:pt x="132" y="681"/>
                    <a:pt x="142" y="681"/>
                  </a:cubicBezTo>
                  <a:cubicBezTo>
                    <a:pt x="154" y="681"/>
                    <a:pt x="165" y="674"/>
                    <a:pt x="176" y="651"/>
                  </a:cubicBezTo>
                  <a:cubicBezTo>
                    <a:pt x="217" y="591"/>
                    <a:pt x="281" y="551"/>
                    <a:pt x="333" y="501"/>
                  </a:cubicBezTo>
                  <a:cubicBezTo>
                    <a:pt x="382" y="453"/>
                    <a:pt x="482" y="423"/>
                    <a:pt x="468" y="322"/>
                  </a:cubicBezTo>
                  <a:cubicBezTo>
                    <a:pt x="456" y="270"/>
                    <a:pt x="453" y="218"/>
                    <a:pt x="453" y="161"/>
                  </a:cubicBezTo>
                  <a:cubicBezTo>
                    <a:pt x="453" y="117"/>
                    <a:pt x="438" y="87"/>
                    <a:pt x="401" y="87"/>
                  </a:cubicBezTo>
                  <a:cubicBezTo>
                    <a:pt x="393" y="87"/>
                    <a:pt x="386" y="91"/>
                    <a:pt x="378" y="91"/>
                  </a:cubicBezTo>
                  <a:cubicBezTo>
                    <a:pt x="367" y="94"/>
                    <a:pt x="359" y="94"/>
                    <a:pt x="351" y="94"/>
                  </a:cubicBezTo>
                  <a:cubicBezTo>
                    <a:pt x="318" y="94"/>
                    <a:pt x="289" y="75"/>
                    <a:pt x="281" y="49"/>
                  </a:cubicBezTo>
                  <a:cubicBezTo>
                    <a:pt x="266" y="16"/>
                    <a:pt x="255"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11"/>
            <p:cNvSpPr/>
            <p:nvPr/>
          </p:nvSpPr>
          <p:spPr>
            <a:xfrm>
              <a:off x="-2438875" y="-2695536"/>
              <a:ext cx="21631" cy="18622"/>
            </a:xfrm>
            <a:custGeom>
              <a:avLst/>
              <a:gdLst/>
              <a:ahLst/>
              <a:cxnLst/>
              <a:rect l="l" t="t" r="r" b="b"/>
              <a:pathLst>
                <a:path w="453" h="390" extrusionOk="0">
                  <a:moveTo>
                    <a:pt x="322" y="1"/>
                  </a:moveTo>
                  <a:cubicBezTo>
                    <a:pt x="214" y="31"/>
                    <a:pt x="154" y="140"/>
                    <a:pt x="49" y="176"/>
                  </a:cubicBezTo>
                  <a:cubicBezTo>
                    <a:pt x="34" y="180"/>
                    <a:pt x="0" y="207"/>
                    <a:pt x="49" y="218"/>
                  </a:cubicBezTo>
                  <a:cubicBezTo>
                    <a:pt x="128" y="233"/>
                    <a:pt x="79" y="266"/>
                    <a:pt x="60" y="297"/>
                  </a:cubicBezTo>
                  <a:cubicBezTo>
                    <a:pt x="68" y="323"/>
                    <a:pt x="86" y="345"/>
                    <a:pt x="76" y="375"/>
                  </a:cubicBezTo>
                  <a:lnTo>
                    <a:pt x="83" y="382"/>
                  </a:lnTo>
                  <a:lnTo>
                    <a:pt x="90" y="390"/>
                  </a:lnTo>
                  <a:cubicBezTo>
                    <a:pt x="146" y="352"/>
                    <a:pt x="169" y="297"/>
                    <a:pt x="154" y="240"/>
                  </a:cubicBezTo>
                  <a:cubicBezTo>
                    <a:pt x="138" y="180"/>
                    <a:pt x="150" y="158"/>
                    <a:pt x="202" y="135"/>
                  </a:cubicBezTo>
                  <a:cubicBezTo>
                    <a:pt x="214" y="132"/>
                    <a:pt x="225" y="132"/>
                    <a:pt x="233" y="132"/>
                  </a:cubicBezTo>
                  <a:cubicBezTo>
                    <a:pt x="266" y="132"/>
                    <a:pt x="285" y="158"/>
                    <a:pt x="303" y="188"/>
                  </a:cubicBezTo>
                  <a:cubicBezTo>
                    <a:pt x="314" y="199"/>
                    <a:pt x="314" y="214"/>
                    <a:pt x="322" y="229"/>
                  </a:cubicBezTo>
                  <a:lnTo>
                    <a:pt x="371" y="180"/>
                  </a:lnTo>
                  <a:cubicBezTo>
                    <a:pt x="412" y="150"/>
                    <a:pt x="423" y="102"/>
                    <a:pt x="452" y="64"/>
                  </a:cubicBezTo>
                  <a:cubicBezTo>
                    <a:pt x="419" y="27"/>
                    <a:pt x="352" y="50"/>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11"/>
            <p:cNvSpPr/>
            <p:nvPr/>
          </p:nvSpPr>
          <p:spPr>
            <a:xfrm>
              <a:off x="-2439066" y="-2677677"/>
              <a:ext cx="14707" cy="16283"/>
            </a:xfrm>
            <a:custGeom>
              <a:avLst/>
              <a:gdLst/>
              <a:ahLst/>
              <a:cxnLst/>
              <a:rect l="l" t="t" r="r" b="b"/>
              <a:pathLst>
                <a:path w="308" h="341" extrusionOk="0">
                  <a:moveTo>
                    <a:pt x="80" y="1"/>
                  </a:moveTo>
                  <a:cubicBezTo>
                    <a:pt x="68" y="23"/>
                    <a:pt x="53" y="49"/>
                    <a:pt x="42" y="72"/>
                  </a:cubicBezTo>
                  <a:cubicBezTo>
                    <a:pt x="1" y="135"/>
                    <a:pt x="38" y="184"/>
                    <a:pt x="90" y="195"/>
                  </a:cubicBezTo>
                  <a:cubicBezTo>
                    <a:pt x="139" y="203"/>
                    <a:pt x="142" y="225"/>
                    <a:pt x="158" y="266"/>
                  </a:cubicBezTo>
                  <a:cubicBezTo>
                    <a:pt x="177" y="318"/>
                    <a:pt x="206" y="341"/>
                    <a:pt x="247" y="341"/>
                  </a:cubicBezTo>
                  <a:cubicBezTo>
                    <a:pt x="266" y="341"/>
                    <a:pt x="285" y="337"/>
                    <a:pt x="307" y="330"/>
                  </a:cubicBezTo>
                  <a:lnTo>
                    <a:pt x="307" y="326"/>
                  </a:lnTo>
                  <a:cubicBezTo>
                    <a:pt x="251" y="318"/>
                    <a:pt x="187" y="326"/>
                    <a:pt x="214" y="232"/>
                  </a:cubicBezTo>
                  <a:cubicBezTo>
                    <a:pt x="225" y="206"/>
                    <a:pt x="199" y="184"/>
                    <a:pt x="180" y="169"/>
                  </a:cubicBezTo>
                  <a:cubicBezTo>
                    <a:pt x="154" y="147"/>
                    <a:pt x="154" y="124"/>
                    <a:pt x="173" y="98"/>
                  </a:cubicBezTo>
                  <a:cubicBezTo>
                    <a:pt x="147" y="72"/>
                    <a:pt x="120" y="46"/>
                    <a:pt x="94" y="16"/>
                  </a:cubicBezTo>
                  <a:lnTo>
                    <a:pt x="87" y="8"/>
                  </a:lnTo>
                  <a:lnTo>
                    <a:pt x="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11"/>
            <p:cNvSpPr/>
            <p:nvPr/>
          </p:nvSpPr>
          <p:spPr>
            <a:xfrm>
              <a:off x="-2423881" y="-2641578"/>
              <a:ext cx="7019" cy="26788"/>
            </a:xfrm>
            <a:custGeom>
              <a:avLst/>
              <a:gdLst/>
              <a:ahLst/>
              <a:cxnLst/>
              <a:rect l="l" t="t" r="r" b="b"/>
              <a:pathLst>
                <a:path w="147" h="561" extrusionOk="0">
                  <a:moveTo>
                    <a:pt x="53" y="0"/>
                  </a:moveTo>
                  <a:cubicBezTo>
                    <a:pt x="12" y="64"/>
                    <a:pt x="0" y="123"/>
                    <a:pt x="31" y="202"/>
                  </a:cubicBezTo>
                  <a:cubicBezTo>
                    <a:pt x="76" y="314"/>
                    <a:pt x="42" y="441"/>
                    <a:pt x="49" y="561"/>
                  </a:cubicBezTo>
                  <a:cubicBezTo>
                    <a:pt x="57" y="553"/>
                    <a:pt x="64" y="549"/>
                    <a:pt x="68" y="542"/>
                  </a:cubicBezTo>
                  <a:cubicBezTo>
                    <a:pt x="102" y="475"/>
                    <a:pt x="109" y="407"/>
                    <a:pt x="86" y="333"/>
                  </a:cubicBezTo>
                  <a:cubicBezTo>
                    <a:pt x="76" y="302"/>
                    <a:pt x="79" y="273"/>
                    <a:pt x="98" y="247"/>
                  </a:cubicBezTo>
                  <a:cubicBezTo>
                    <a:pt x="98" y="216"/>
                    <a:pt x="64" y="187"/>
                    <a:pt x="116" y="164"/>
                  </a:cubicBezTo>
                  <a:cubicBezTo>
                    <a:pt x="146" y="149"/>
                    <a:pt x="146" y="116"/>
                    <a:pt x="138" y="86"/>
                  </a:cubicBezTo>
                  <a:cubicBezTo>
                    <a:pt x="131" y="82"/>
                    <a:pt x="128" y="82"/>
                    <a:pt x="124" y="82"/>
                  </a:cubicBezTo>
                  <a:cubicBezTo>
                    <a:pt x="112" y="82"/>
                    <a:pt x="105" y="86"/>
                    <a:pt x="94" y="90"/>
                  </a:cubicBezTo>
                  <a:cubicBezTo>
                    <a:pt x="86" y="97"/>
                    <a:pt x="76" y="101"/>
                    <a:pt x="64" y="101"/>
                  </a:cubicBezTo>
                  <a:cubicBezTo>
                    <a:pt x="38" y="67"/>
                    <a:pt x="71" y="41"/>
                    <a:pt x="71" y="11"/>
                  </a:cubicBezTo>
                  <a:cubicBezTo>
                    <a:pt x="71" y="7"/>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11"/>
            <p:cNvSpPr/>
            <p:nvPr/>
          </p:nvSpPr>
          <p:spPr>
            <a:xfrm>
              <a:off x="-2441024" y="-2696777"/>
              <a:ext cx="17572" cy="15423"/>
            </a:xfrm>
            <a:custGeom>
              <a:avLst/>
              <a:gdLst/>
              <a:ahLst/>
              <a:cxnLst/>
              <a:rect l="l" t="t" r="r" b="b"/>
              <a:pathLst>
                <a:path w="368" h="323" extrusionOk="0">
                  <a:moveTo>
                    <a:pt x="326" y="1"/>
                  </a:moveTo>
                  <a:cubicBezTo>
                    <a:pt x="318" y="1"/>
                    <a:pt x="314" y="1"/>
                    <a:pt x="307" y="9"/>
                  </a:cubicBezTo>
                  <a:cubicBezTo>
                    <a:pt x="233" y="64"/>
                    <a:pt x="131" y="90"/>
                    <a:pt x="71" y="180"/>
                  </a:cubicBezTo>
                  <a:cubicBezTo>
                    <a:pt x="12" y="278"/>
                    <a:pt x="0" y="270"/>
                    <a:pt x="105" y="323"/>
                  </a:cubicBezTo>
                  <a:cubicBezTo>
                    <a:pt x="124" y="292"/>
                    <a:pt x="173" y="259"/>
                    <a:pt x="94" y="244"/>
                  </a:cubicBezTo>
                  <a:cubicBezTo>
                    <a:pt x="45" y="233"/>
                    <a:pt x="79" y="206"/>
                    <a:pt x="94" y="202"/>
                  </a:cubicBezTo>
                  <a:cubicBezTo>
                    <a:pt x="199" y="166"/>
                    <a:pt x="259" y="57"/>
                    <a:pt x="367" y="27"/>
                  </a:cubicBezTo>
                  <a:cubicBezTo>
                    <a:pt x="356" y="16"/>
                    <a:pt x="340" y="1"/>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11"/>
            <p:cNvSpPr/>
            <p:nvPr/>
          </p:nvSpPr>
          <p:spPr>
            <a:xfrm>
              <a:off x="-2423499" y="-2695727"/>
              <a:ext cx="17333" cy="10457"/>
            </a:xfrm>
            <a:custGeom>
              <a:avLst/>
              <a:gdLst/>
              <a:ahLst/>
              <a:cxnLst/>
              <a:rect l="l" t="t" r="r" b="b"/>
              <a:pathLst>
                <a:path w="363" h="219" extrusionOk="0">
                  <a:moveTo>
                    <a:pt x="37" y="1"/>
                  </a:moveTo>
                  <a:cubicBezTo>
                    <a:pt x="26" y="1"/>
                    <a:pt x="11" y="1"/>
                    <a:pt x="0" y="5"/>
                  </a:cubicBezTo>
                  <a:cubicBezTo>
                    <a:pt x="30" y="54"/>
                    <a:pt x="97" y="31"/>
                    <a:pt x="130" y="68"/>
                  </a:cubicBezTo>
                  <a:lnTo>
                    <a:pt x="142" y="68"/>
                  </a:lnTo>
                  <a:cubicBezTo>
                    <a:pt x="243" y="68"/>
                    <a:pt x="284" y="154"/>
                    <a:pt x="340" y="218"/>
                  </a:cubicBezTo>
                  <a:lnTo>
                    <a:pt x="344" y="218"/>
                  </a:lnTo>
                  <a:cubicBezTo>
                    <a:pt x="363" y="162"/>
                    <a:pt x="329" y="117"/>
                    <a:pt x="314" y="65"/>
                  </a:cubicBezTo>
                  <a:cubicBezTo>
                    <a:pt x="306" y="46"/>
                    <a:pt x="292" y="31"/>
                    <a:pt x="269" y="31"/>
                  </a:cubicBezTo>
                  <a:lnTo>
                    <a:pt x="261" y="31"/>
                  </a:lnTo>
                  <a:cubicBezTo>
                    <a:pt x="254" y="31"/>
                    <a:pt x="243" y="35"/>
                    <a:pt x="235" y="35"/>
                  </a:cubicBezTo>
                  <a:cubicBezTo>
                    <a:pt x="202" y="35"/>
                    <a:pt x="168" y="23"/>
                    <a:pt x="138" y="16"/>
                  </a:cubicBezTo>
                  <a:cubicBezTo>
                    <a:pt x="104" y="9"/>
                    <a:pt x="71"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11"/>
            <p:cNvSpPr/>
            <p:nvPr/>
          </p:nvSpPr>
          <p:spPr>
            <a:xfrm>
              <a:off x="-2423881" y="-2647833"/>
              <a:ext cx="10410" cy="11078"/>
            </a:xfrm>
            <a:custGeom>
              <a:avLst/>
              <a:gdLst/>
              <a:ahLst/>
              <a:cxnLst/>
              <a:rect l="l" t="t" r="r" b="b"/>
              <a:pathLst>
                <a:path w="218" h="232" extrusionOk="0">
                  <a:moveTo>
                    <a:pt x="86" y="0"/>
                  </a:moveTo>
                  <a:cubicBezTo>
                    <a:pt x="0" y="26"/>
                    <a:pt x="57" y="86"/>
                    <a:pt x="53" y="131"/>
                  </a:cubicBezTo>
                  <a:lnTo>
                    <a:pt x="64" y="131"/>
                  </a:lnTo>
                  <a:cubicBezTo>
                    <a:pt x="68" y="135"/>
                    <a:pt x="71" y="138"/>
                    <a:pt x="71" y="142"/>
                  </a:cubicBezTo>
                  <a:cubicBezTo>
                    <a:pt x="71" y="172"/>
                    <a:pt x="38" y="198"/>
                    <a:pt x="64" y="232"/>
                  </a:cubicBezTo>
                  <a:cubicBezTo>
                    <a:pt x="76" y="232"/>
                    <a:pt x="86" y="228"/>
                    <a:pt x="94" y="221"/>
                  </a:cubicBezTo>
                  <a:cubicBezTo>
                    <a:pt x="105" y="217"/>
                    <a:pt x="112" y="213"/>
                    <a:pt x="124" y="213"/>
                  </a:cubicBezTo>
                  <a:cubicBezTo>
                    <a:pt x="128" y="213"/>
                    <a:pt x="131" y="213"/>
                    <a:pt x="138" y="217"/>
                  </a:cubicBezTo>
                  <a:cubicBezTo>
                    <a:pt x="143" y="209"/>
                    <a:pt x="146" y="202"/>
                    <a:pt x="150" y="195"/>
                  </a:cubicBezTo>
                  <a:cubicBezTo>
                    <a:pt x="165" y="157"/>
                    <a:pt x="83" y="150"/>
                    <a:pt x="120" y="112"/>
                  </a:cubicBezTo>
                  <a:cubicBezTo>
                    <a:pt x="128" y="105"/>
                    <a:pt x="135" y="101"/>
                    <a:pt x="138" y="101"/>
                  </a:cubicBezTo>
                  <a:cubicBezTo>
                    <a:pt x="150" y="101"/>
                    <a:pt x="161" y="112"/>
                    <a:pt x="173" y="119"/>
                  </a:cubicBezTo>
                  <a:cubicBezTo>
                    <a:pt x="180" y="127"/>
                    <a:pt x="188" y="135"/>
                    <a:pt x="195" y="138"/>
                  </a:cubicBezTo>
                  <a:cubicBezTo>
                    <a:pt x="199" y="135"/>
                    <a:pt x="202" y="135"/>
                    <a:pt x="206" y="135"/>
                  </a:cubicBezTo>
                  <a:lnTo>
                    <a:pt x="217" y="135"/>
                  </a:lnTo>
                  <a:cubicBezTo>
                    <a:pt x="173" y="93"/>
                    <a:pt x="154" y="23"/>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11"/>
            <p:cNvSpPr/>
            <p:nvPr/>
          </p:nvSpPr>
          <p:spPr>
            <a:xfrm>
              <a:off x="-2414761" y="-2678393"/>
              <a:ext cx="8595" cy="9884"/>
            </a:xfrm>
            <a:custGeom>
              <a:avLst/>
              <a:gdLst/>
              <a:ahLst/>
              <a:cxnLst/>
              <a:rect l="l" t="t" r="r" b="b"/>
              <a:pathLst>
                <a:path w="180" h="207" extrusionOk="0">
                  <a:moveTo>
                    <a:pt x="172" y="0"/>
                  </a:moveTo>
                  <a:cubicBezTo>
                    <a:pt x="157" y="23"/>
                    <a:pt x="131" y="27"/>
                    <a:pt x="109" y="35"/>
                  </a:cubicBezTo>
                  <a:cubicBezTo>
                    <a:pt x="86" y="79"/>
                    <a:pt x="60" y="113"/>
                    <a:pt x="11" y="131"/>
                  </a:cubicBezTo>
                  <a:cubicBezTo>
                    <a:pt x="8" y="139"/>
                    <a:pt x="4" y="143"/>
                    <a:pt x="0" y="150"/>
                  </a:cubicBezTo>
                  <a:cubicBezTo>
                    <a:pt x="11" y="166"/>
                    <a:pt x="19" y="180"/>
                    <a:pt x="11" y="199"/>
                  </a:cubicBezTo>
                  <a:cubicBezTo>
                    <a:pt x="30" y="202"/>
                    <a:pt x="49" y="207"/>
                    <a:pt x="68" y="207"/>
                  </a:cubicBezTo>
                  <a:cubicBezTo>
                    <a:pt x="112" y="207"/>
                    <a:pt x="154" y="184"/>
                    <a:pt x="149" y="135"/>
                  </a:cubicBezTo>
                  <a:cubicBezTo>
                    <a:pt x="146" y="83"/>
                    <a:pt x="180" y="5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11"/>
            <p:cNvSpPr/>
            <p:nvPr/>
          </p:nvSpPr>
          <p:spPr>
            <a:xfrm>
              <a:off x="-2423881" y="-2615745"/>
              <a:ext cx="10935" cy="9168"/>
            </a:xfrm>
            <a:custGeom>
              <a:avLst/>
              <a:gdLst/>
              <a:ahLst/>
              <a:cxnLst/>
              <a:rect l="l" t="t" r="r" b="b"/>
              <a:pathLst>
                <a:path w="229" h="192" extrusionOk="0">
                  <a:moveTo>
                    <a:pt x="68" y="1"/>
                  </a:moveTo>
                  <a:cubicBezTo>
                    <a:pt x="64" y="8"/>
                    <a:pt x="57" y="12"/>
                    <a:pt x="49" y="20"/>
                  </a:cubicBezTo>
                  <a:cubicBezTo>
                    <a:pt x="60" y="39"/>
                    <a:pt x="49" y="53"/>
                    <a:pt x="34" y="68"/>
                  </a:cubicBezTo>
                  <a:cubicBezTo>
                    <a:pt x="42" y="106"/>
                    <a:pt x="0" y="154"/>
                    <a:pt x="45" y="191"/>
                  </a:cubicBezTo>
                  <a:cubicBezTo>
                    <a:pt x="71" y="136"/>
                    <a:pt x="83" y="113"/>
                    <a:pt x="105" y="113"/>
                  </a:cubicBezTo>
                  <a:cubicBezTo>
                    <a:pt x="120" y="113"/>
                    <a:pt x="143" y="124"/>
                    <a:pt x="180" y="146"/>
                  </a:cubicBezTo>
                  <a:cubicBezTo>
                    <a:pt x="183" y="151"/>
                    <a:pt x="191" y="151"/>
                    <a:pt x="199" y="151"/>
                  </a:cubicBezTo>
                  <a:cubicBezTo>
                    <a:pt x="210" y="151"/>
                    <a:pt x="221" y="143"/>
                    <a:pt x="228" y="136"/>
                  </a:cubicBezTo>
                  <a:cubicBezTo>
                    <a:pt x="225" y="132"/>
                    <a:pt x="221" y="124"/>
                    <a:pt x="214" y="120"/>
                  </a:cubicBezTo>
                  <a:lnTo>
                    <a:pt x="199" y="120"/>
                  </a:lnTo>
                  <a:cubicBezTo>
                    <a:pt x="180" y="120"/>
                    <a:pt x="165" y="110"/>
                    <a:pt x="157" y="94"/>
                  </a:cubicBezTo>
                  <a:cubicBezTo>
                    <a:pt x="146" y="42"/>
                    <a:pt x="102"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11"/>
            <p:cNvSpPr/>
            <p:nvPr/>
          </p:nvSpPr>
          <p:spPr>
            <a:xfrm>
              <a:off x="-2450096" y="-2711389"/>
              <a:ext cx="7544" cy="5587"/>
            </a:xfrm>
            <a:custGeom>
              <a:avLst/>
              <a:gdLst/>
              <a:ahLst/>
              <a:cxnLst/>
              <a:rect l="l" t="t" r="r" b="b"/>
              <a:pathLst>
                <a:path w="158" h="117" extrusionOk="0">
                  <a:moveTo>
                    <a:pt x="67" y="1"/>
                  </a:moveTo>
                  <a:cubicBezTo>
                    <a:pt x="52" y="1"/>
                    <a:pt x="37" y="8"/>
                    <a:pt x="19" y="19"/>
                  </a:cubicBezTo>
                  <a:cubicBezTo>
                    <a:pt x="30" y="49"/>
                    <a:pt x="26" y="75"/>
                    <a:pt x="0" y="98"/>
                  </a:cubicBezTo>
                  <a:cubicBezTo>
                    <a:pt x="11" y="113"/>
                    <a:pt x="23" y="116"/>
                    <a:pt x="33" y="116"/>
                  </a:cubicBezTo>
                  <a:lnTo>
                    <a:pt x="52" y="116"/>
                  </a:lnTo>
                  <a:cubicBezTo>
                    <a:pt x="59" y="116"/>
                    <a:pt x="64" y="113"/>
                    <a:pt x="71" y="113"/>
                  </a:cubicBezTo>
                  <a:cubicBezTo>
                    <a:pt x="75" y="113"/>
                    <a:pt x="78" y="113"/>
                    <a:pt x="82" y="116"/>
                  </a:cubicBezTo>
                  <a:cubicBezTo>
                    <a:pt x="97" y="86"/>
                    <a:pt x="157" y="105"/>
                    <a:pt x="149" y="53"/>
                  </a:cubicBezTo>
                  <a:cubicBezTo>
                    <a:pt x="127" y="19"/>
                    <a:pt x="10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11"/>
            <p:cNvSpPr/>
            <p:nvPr/>
          </p:nvSpPr>
          <p:spPr>
            <a:xfrm>
              <a:off x="-2424407" y="-2668223"/>
              <a:ext cx="7879" cy="6303"/>
            </a:xfrm>
            <a:custGeom>
              <a:avLst/>
              <a:gdLst/>
              <a:ahLst/>
              <a:cxnLst/>
              <a:rect l="l" t="t" r="r" b="b"/>
              <a:pathLst>
                <a:path w="165" h="132" extrusionOk="0">
                  <a:moveTo>
                    <a:pt x="97" y="1"/>
                  </a:moveTo>
                  <a:cubicBezTo>
                    <a:pt x="64" y="16"/>
                    <a:pt x="11" y="12"/>
                    <a:pt x="42" y="79"/>
                  </a:cubicBezTo>
                  <a:cubicBezTo>
                    <a:pt x="60" y="117"/>
                    <a:pt x="11" y="110"/>
                    <a:pt x="0" y="128"/>
                  </a:cubicBezTo>
                  <a:lnTo>
                    <a:pt x="0" y="132"/>
                  </a:lnTo>
                  <a:cubicBezTo>
                    <a:pt x="82" y="128"/>
                    <a:pt x="131" y="98"/>
                    <a:pt x="165" y="34"/>
                  </a:cubicBezTo>
                  <a:lnTo>
                    <a:pt x="165" y="34"/>
                  </a:lnTo>
                  <a:cubicBezTo>
                    <a:pt x="154" y="46"/>
                    <a:pt x="142" y="49"/>
                    <a:pt x="139" y="49"/>
                  </a:cubicBezTo>
                  <a:cubicBezTo>
                    <a:pt x="116" y="49"/>
                    <a:pt x="116" y="8"/>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11"/>
            <p:cNvSpPr/>
            <p:nvPr/>
          </p:nvSpPr>
          <p:spPr>
            <a:xfrm>
              <a:off x="-2454776" y="-2606434"/>
              <a:ext cx="7544" cy="10219"/>
            </a:xfrm>
            <a:custGeom>
              <a:avLst/>
              <a:gdLst/>
              <a:ahLst/>
              <a:cxnLst/>
              <a:rect l="l" t="t" r="r" b="b"/>
              <a:pathLst>
                <a:path w="158" h="214" extrusionOk="0">
                  <a:moveTo>
                    <a:pt x="154" y="1"/>
                  </a:moveTo>
                  <a:cubicBezTo>
                    <a:pt x="113" y="72"/>
                    <a:pt x="0" y="105"/>
                    <a:pt x="38" y="213"/>
                  </a:cubicBezTo>
                  <a:lnTo>
                    <a:pt x="42" y="213"/>
                  </a:lnTo>
                  <a:cubicBezTo>
                    <a:pt x="72" y="139"/>
                    <a:pt x="147" y="90"/>
                    <a:pt x="157" y="4"/>
                  </a:cubicBezTo>
                  <a:cubicBezTo>
                    <a:pt x="154" y="4"/>
                    <a:pt x="154" y="4"/>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11"/>
            <p:cNvSpPr/>
            <p:nvPr/>
          </p:nvSpPr>
          <p:spPr>
            <a:xfrm>
              <a:off x="-2419775" y="-2671231"/>
              <a:ext cx="5969" cy="5396"/>
            </a:xfrm>
            <a:custGeom>
              <a:avLst/>
              <a:gdLst/>
              <a:ahLst/>
              <a:cxnLst/>
              <a:rect l="l" t="t" r="r" b="b"/>
              <a:pathLst>
                <a:path w="125" h="113" extrusionOk="0">
                  <a:moveTo>
                    <a:pt x="105" y="0"/>
                  </a:moveTo>
                  <a:cubicBezTo>
                    <a:pt x="75" y="26"/>
                    <a:pt x="26" y="30"/>
                    <a:pt x="0" y="64"/>
                  </a:cubicBezTo>
                  <a:cubicBezTo>
                    <a:pt x="19" y="71"/>
                    <a:pt x="19" y="112"/>
                    <a:pt x="42" y="112"/>
                  </a:cubicBezTo>
                  <a:cubicBezTo>
                    <a:pt x="45" y="112"/>
                    <a:pt x="57" y="109"/>
                    <a:pt x="68" y="97"/>
                  </a:cubicBezTo>
                  <a:cubicBezTo>
                    <a:pt x="83" y="83"/>
                    <a:pt x="102" y="64"/>
                    <a:pt x="116" y="49"/>
                  </a:cubicBezTo>
                  <a:cubicBezTo>
                    <a:pt x="124" y="30"/>
                    <a:pt x="116" y="16"/>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11"/>
            <p:cNvSpPr/>
            <p:nvPr/>
          </p:nvSpPr>
          <p:spPr>
            <a:xfrm>
              <a:off x="-2395136" y="-2674287"/>
              <a:ext cx="5205" cy="4345"/>
            </a:xfrm>
            <a:custGeom>
              <a:avLst/>
              <a:gdLst/>
              <a:ahLst/>
              <a:cxnLst/>
              <a:rect l="l" t="t" r="r" b="b"/>
              <a:pathLst>
                <a:path w="109" h="91" extrusionOk="0">
                  <a:moveTo>
                    <a:pt x="64" y="1"/>
                  </a:moveTo>
                  <a:cubicBezTo>
                    <a:pt x="52" y="1"/>
                    <a:pt x="38" y="9"/>
                    <a:pt x="23" y="23"/>
                  </a:cubicBezTo>
                  <a:cubicBezTo>
                    <a:pt x="16" y="35"/>
                    <a:pt x="0" y="53"/>
                    <a:pt x="23" y="71"/>
                  </a:cubicBezTo>
                  <a:cubicBezTo>
                    <a:pt x="34" y="83"/>
                    <a:pt x="45" y="90"/>
                    <a:pt x="60" y="90"/>
                  </a:cubicBezTo>
                  <a:cubicBezTo>
                    <a:pt x="68" y="90"/>
                    <a:pt x="79" y="87"/>
                    <a:pt x="86" y="80"/>
                  </a:cubicBezTo>
                  <a:cubicBezTo>
                    <a:pt x="109" y="61"/>
                    <a:pt x="105" y="38"/>
                    <a:pt x="90" y="16"/>
                  </a:cubicBezTo>
                  <a:cubicBezTo>
                    <a:pt x="83" y="4"/>
                    <a:pt x="71"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11"/>
            <p:cNvSpPr/>
            <p:nvPr/>
          </p:nvSpPr>
          <p:spPr>
            <a:xfrm>
              <a:off x="-2453725" y="-2596263"/>
              <a:ext cx="5396" cy="8786"/>
            </a:xfrm>
            <a:custGeom>
              <a:avLst/>
              <a:gdLst/>
              <a:ahLst/>
              <a:cxnLst/>
              <a:rect l="l" t="t" r="r" b="b"/>
              <a:pathLst>
                <a:path w="113" h="184" extrusionOk="0">
                  <a:moveTo>
                    <a:pt x="16" y="0"/>
                  </a:moveTo>
                  <a:cubicBezTo>
                    <a:pt x="1" y="83"/>
                    <a:pt x="50" y="131"/>
                    <a:pt x="99" y="183"/>
                  </a:cubicBezTo>
                  <a:lnTo>
                    <a:pt x="102" y="183"/>
                  </a:lnTo>
                  <a:cubicBezTo>
                    <a:pt x="106" y="176"/>
                    <a:pt x="109" y="173"/>
                    <a:pt x="113" y="169"/>
                  </a:cubicBezTo>
                  <a:cubicBezTo>
                    <a:pt x="91" y="105"/>
                    <a:pt x="61" y="52"/>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11"/>
            <p:cNvSpPr/>
            <p:nvPr/>
          </p:nvSpPr>
          <p:spPr>
            <a:xfrm>
              <a:off x="-2447470" y="-2610923"/>
              <a:ext cx="7210" cy="4727"/>
            </a:xfrm>
            <a:custGeom>
              <a:avLst/>
              <a:gdLst/>
              <a:ahLst/>
              <a:cxnLst/>
              <a:rect l="l" t="t" r="r" b="b"/>
              <a:pathLst>
                <a:path w="151" h="99" extrusionOk="0">
                  <a:moveTo>
                    <a:pt x="151" y="12"/>
                  </a:moveTo>
                  <a:cubicBezTo>
                    <a:pt x="94" y="27"/>
                    <a:pt x="12" y="0"/>
                    <a:pt x="1" y="95"/>
                  </a:cubicBezTo>
                  <a:lnTo>
                    <a:pt x="4" y="98"/>
                  </a:lnTo>
                  <a:cubicBezTo>
                    <a:pt x="57" y="79"/>
                    <a:pt x="113" y="68"/>
                    <a:pt x="151" y="16"/>
                  </a:cubicBezTo>
                  <a:lnTo>
                    <a:pt x="151"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11"/>
            <p:cNvSpPr/>
            <p:nvPr/>
          </p:nvSpPr>
          <p:spPr>
            <a:xfrm>
              <a:off x="-2452245" y="-2706757"/>
              <a:ext cx="6064" cy="4345"/>
            </a:xfrm>
            <a:custGeom>
              <a:avLst/>
              <a:gdLst/>
              <a:ahLst/>
              <a:cxnLst/>
              <a:rect l="l" t="t" r="r" b="b"/>
              <a:pathLst>
                <a:path w="127" h="91" extrusionOk="0">
                  <a:moveTo>
                    <a:pt x="45" y="1"/>
                  </a:moveTo>
                  <a:cubicBezTo>
                    <a:pt x="45" y="30"/>
                    <a:pt x="0" y="68"/>
                    <a:pt x="49" y="87"/>
                  </a:cubicBezTo>
                  <a:cubicBezTo>
                    <a:pt x="56" y="90"/>
                    <a:pt x="64" y="90"/>
                    <a:pt x="71" y="90"/>
                  </a:cubicBezTo>
                  <a:cubicBezTo>
                    <a:pt x="101" y="90"/>
                    <a:pt x="116" y="61"/>
                    <a:pt x="123" y="30"/>
                  </a:cubicBezTo>
                  <a:cubicBezTo>
                    <a:pt x="123" y="27"/>
                    <a:pt x="127" y="23"/>
                    <a:pt x="127" y="19"/>
                  </a:cubicBezTo>
                  <a:cubicBezTo>
                    <a:pt x="123" y="16"/>
                    <a:pt x="120" y="16"/>
                    <a:pt x="116" y="16"/>
                  </a:cubicBezTo>
                  <a:cubicBezTo>
                    <a:pt x="109" y="16"/>
                    <a:pt x="104" y="19"/>
                    <a:pt x="97" y="19"/>
                  </a:cubicBezTo>
                  <a:lnTo>
                    <a:pt x="78" y="19"/>
                  </a:lnTo>
                  <a:cubicBezTo>
                    <a:pt x="68" y="19"/>
                    <a:pt x="56" y="16"/>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11"/>
            <p:cNvSpPr/>
            <p:nvPr/>
          </p:nvSpPr>
          <p:spPr>
            <a:xfrm>
              <a:off x="-2449428" y="-2714063"/>
              <a:ext cx="6685" cy="5205"/>
            </a:xfrm>
            <a:custGeom>
              <a:avLst/>
              <a:gdLst/>
              <a:ahLst/>
              <a:cxnLst/>
              <a:rect l="l" t="t" r="r" b="b"/>
              <a:pathLst>
                <a:path w="140" h="109" extrusionOk="0">
                  <a:moveTo>
                    <a:pt x="87" y="0"/>
                  </a:moveTo>
                  <a:cubicBezTo>
                    <a:pt x="61" y="30"/>
                    <a:pt x="1" y="12"/>
                    <a:pt x="5" y="75"/>
                  </a:cubicBezTo>
                  <a:cubicBezTo>
                    <a:pt x="23" y="64"/>
                    <a:pt x="38" y="57"/>
                    <a:pt x="53" y="57"/>
                  </a:cubicBezTo>
                  <a:cubicBezTo>
                    <a:pt x="87" y="57"/>
                    <a:pt x="113" y="75"/>
                    <a:pt x="135" y="109"/>
                  </a:cubicBezTo>
                  <a:cubicBezTo>
                    <a:pt x="140" y="64"/>
                    <a:pt x="109"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11"/>
            <p:cNvSpPr/>
            <p:nvPr/>
          </p:nvSpPr>
          <p:spPr>
            <a:xfrm>
              <a:off x="-2409413" y="-2685317"/>
              <a:ext cx="5014" cy="6972"/>
            </a:xfrm>
            <a:custGeom>
              <a:avLst/>
              <a:gdLst/>
              <a:ahLst/>
              <a:cxnLst/>
              <a:rect l="l" t="t" r="r" b="b"/>
              <a:pathLst>
                <a:path w="105" h="146" extrusionOk="0">
                  <a:moveTo>
                    <a:pt x="49" y="0"/>
                  </a:moveTo>
                  <a:lnTo>
                    <a:pt x="49" y="0"/>
                  </a:lnTo>
                  <a:cubicBezTo>
                    <a:pt x="53" y="49"/>
                    <a:pt x="0" y="105"/>
                    <a:pt x="60" y="145"/>
                  </a:cubicBezTo>
                  <a:lnTo>
                    <a:pt x="64" y="145"/>
                  </a:lnTo>
                  <a:cubicBezTo>
                    <a:pt x="68" y="97"/>
                    <a:pt x="105" y="4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11"/>
            <p:cNvSpPr/>
            <p:nvPr/>
          </p:nvSpPr>
          <p:spPr>
            <a:xfrm>
              <a:off x="-2564887" y="-2836350"/>
              <a:ext cx="28984" cy="27361"/>
            </a:xfrm>
            <a:custGeom>
              <a:avLst/>
              <a:gdLst/>
              <a:ahLst/>
              <a:cxnLst/>
              <a:rect l="l" t="t" r="r" b="b"/>
              <a:pathLst>
                <a:path w="607" h="573" extrusionOk="0">
                  <a:moveTo>
                    <a:pt x="120" y="229"/>
                  </a:moveTo>
                  <a:cubicBezTo>
                    <a:pt x="139" y="229"/>
                    <a:pt x="153" y="247"/>
                    <a:pt x="158" y="263"/>
                  </a:cubicBezTo>
                  <a:cubicBezTo>
                    <a:pt x="176" y="303"/>
                    <a:pt x="184" y="348"/>
                    <a:pt x="198" y="404"/>
                  </a:cubicBezTo>
                  <a:cubicBezTo>
                    <a:pt x="139" y="375"/>
                    <a:pt x="105" y="341"/>
                    <a:pt x="82" y="299"/>
                  </a:cubicBezTo>
                  <a:cubicBezTo>
                    <a:pt x="68" y="277"/>
                    <a:pt x="75" y="247"/>
                    <a:pt x="105" y="232"/>
                  </a:cubicBezTo>
                  <a:cubicBezTo>
                    <a:pt x="108" y="232"/>
                    <a:pt x="116" y="229"/>
                    <a:pt x="120" y="229"/>
                  </a:cubicBezTo>
                  <a:close/>
                  <a:moveTo>
                    <a:pt x="161" y="1"/>
                  </a:moveTo>
                  <a:cubicBezTo>
                    <a:pt x="79" y="11"/>
                    <a:pt x="49" y="45"/>
                    <a:pt x="86" y="124"/>
                  </a:cubicBezTo>
                  <a:cubicBezTo>
                    <a:pt x="105" y="158"/>
                    <a:pt x="116" y="195"/>
                    <a:pt x="64" y="221"/>
                  </a:cubicBezTo>
                  <a:cubicBezTo>
                    <a:pt x="1" y="251"/>
                    <a:pt x="15" y="299"/>
                    <a:pt x="49" y="344"/>
                  </a:cubicBezTo>
                  <a:cubicBezTo>
                    <a:pt x="120" y="344"/>
                    <a:pt x="142" y="420"/>
                    <a:pt x="195" y="446"/>
                  </a:cubicBezTo>
                  <a:cubicBezTo>
                    <a:pt x="213" y="453"/>
                    <a:pt x="203" y="479"/>
                    <a:pt x="191" y="498"/>
                  </a:cubicBezTo>
                  <a:cubicBezTo>
                    <a:pt x="176" y="520"/>
                    <a:pt x="135" y="535"/>
                    <a:pt x="150" y="572"/>
                  </a:cubicBezTo>
                  <a:cubicBezTo>
                    <a:pt x="180" y="550"/>
                    <a:pt x="195" y="509"/>
                    <a:pt x="236" y="509"/>
                  </a:cubicBezTo>
                  <a:lnTo>
                    <a:pt x="247" y="509"/>
                  </a:lnTo>
                  <a:lnTo>
                    <a:pt x="281" y="475"/>
                  </a:lnTo>
                  <a:cubicBezTo>
                    <a:pt x="232" y="434"/>
                    <a:pt x="270" y="404"/>
                    <a:pt x="292" y="375"/>
                  </a:cubicBezTo>
                  <a:cubicBezTo>
                    <a:pt x="303" y="359"/>
                    <a:pt x="318" y="352"/>
                    <a:pt x="329" y="352"/>
                  </a:cubicBezTo>
                  <a:cubicBezTo>
                    <a:pt x="344" y="352"/>
                    <a:pt x="363" y="363"/>
                    <a:pt x="378" y="378"/>
                  </a:cubicBezTo>
                  <a:cubicBezTo>
                    <a:pt x="393" y="356"/>
                    <a:pt x="412" y="348"/>
                    <a:pt x="427" y="348"/>
                  </a:cubicBezTo>
                  <a:cubicBezTo>
                    <a:pt x="445" y="348"/>
                    <a:pt x="460" y="359"/>
                    <a:pt x="479" y="382"/>
                  </a:cubicBezTo>
                  <a:cubicBezTo>
                    <a:pt x="494" y="401"/>
                    <a:pt x="505" y="412"/>
                    <a:pt x="517" y="412"/>
                  </a:cubicBezTo>
                  <a:cubicBezTo>
                    <a:pt x="539" y="412"/>
                    <a:pt x="553" y="386"/>
                    <a:pt x="569" y="367"/>
                  </a:cubicBezTo>
                  <a:cubicBezTo>
                    <a:pt x="606" y="325"/>
                    <a:pt x="602" y="292"/>
                    <a:pt x="543" y="281"/>
                  </a:cubicBezTo>
                  <a:cubicBezTo>
                    <a:pt x="539" y="277"/>
                    <a:pt x="531" y="277"/>
                    <a:pt x="527" y="277"/>
                  </a:cubicBezTo>
                  <a:cubicBezTo>
                    <a:pt x="498" y="277"/>
                    <a:pt x="479" y="299"/>
                    <a:pt x="453" y="311"/>
                  </a:cubicBezTo>
                  <a:cubicBezTo>
                    <a:pt x="434" y="292"/>
                    <a:pt x="453" y="277"/>
                    <a:pt x="453" y="258"/>
                  </a:cubicBezTo>
                  <a:cubicBezTo>
                    <a:pt x="453" y="225"/>
                    <a:pt x="527" y="258"/>
                    <a:pt x="501" y="210"/>
                  </a:cubicBezTo>
                  <a:cubicBezTo>
                    <a:pt x="490" y="184"/>
                    <a:pt x="467" y="173"/>
                    <a:pt x="445" y="173"/>
                  </a:cubicBezTo>
                  <a:cubicBezTo>
                    <a:pt x="434" y="173"/>
                    <a:pt x="422" y="176"/>
                    <a:pt x="412" y="180"/>
                  </a:cubicBezTo>
                  <a:cubicBezTo>
                    <a:pt x="396" y="173"/>
                    <a:pt x="386" y="161"/>
                    <a:pt x="374" y="146"/>
                  </a:cubicBezTo>
                  <a:cubicBezTo>
                    <a:pt x="363" y="135"/>
                    <a:pt x="355" y="128"/>
                    <a:pt x="341" y="128"/>
                  </a:cubicBezTo>
                  <a:cubicBezTo>
                    <a:pt x="337" y="128"/>
                    <a:pt x="337" y="132"/>
                    <a:pt x="333" y="132"/>
                  </a:cubicBezTo>
                  <a:cubicBezTo>
                    <a:pt x="318" y="154"/>
                    <a:pt x="322" y="191"/>
                    <a:pt x="273" y="199"/>
                  </a:cubicBezTo>
                  <a:cubicBezTo>
                    <a:pt x="262" y="165"/>
                    <a:pt x="262" y="132"/>
                    <a:pt x="265" y="94"/>
                  </a:cubicBezTo>
                  <a:lnTo>
                    <a:pt x="265" y="94"/>
                  </a:lnTo>
                  <a:cubicBezTo>
                    <a:pt x="258" y="98"/>
                    <a:pt x="255" y="98"/>
                    <a:pt x="251" y="98"/>
                  </a:cubicBezTo>
                  <a:cubicBezTo>
                    <a:pt x="191" y="98"/>
                    <a:pt x="180" y="42"/>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11"/>
            <p:cNvSpPr/>
            <p:nvPr/>
          </p:nvSpPr>
          <p:spPr>
            <a:xfrm>
              <a:off x="-2546885" y="-2833151"/>
              <a:ext cx="13131" cy="31276"/>
            </a:xfrm>
            <a:custGeom>
              <a:avLst/>
              <a:gdLst/>
              <a:ahLst/>
              <a:cxnLst/>
              <a:rect l="l" t="t" r="r" b="b"/>
              <a:pathLst>
                <a:path w="275" h="655" extrusionOk="0">
                  <a:moveTo>
                    <a:pt x="218" y="1"/>
                  </a:moveTo>
                  <a:cubicBezTo>
                    <a:pt x="247" y="31"/>
                    <a:pt x="237" y="75"/>
                    <a:pt x="214" y="91"/>
                  </a:cubicBezTo>
                  <a:cubicBezTo>
                    <a:pt x="166" y="124"/>
                    <a:pt x="173" y="169"/>
                    <a:pt x="166" y="214"/>
                  </a:cubicBezTo>
                  <a:cubicBezTo>
                    <a:pt x="225" y="225"/>
                    <a:pt x="229" y="258"/>
                    <a:pt x="192" y="300"/>
                  </a:cubicBezTo>
                  <a:cubicBezTo>
                    <a:pt x="176" y="319"/>
                    <a:pt x="162" y="345"/>
                    <a:pt x="140" y="345"/>
                  </a:cubicBezTo>
                  <a:cubicBezTo>
                    <a:pt x="128" y="345"/>
                    <a:pt x="117" y="334"/>
                    <a:pt x="102" y="315"/>
                  </a:cubicBezTo>
                  <a:cubicBezTo>
                    <a:pt x="83" y="292"/>
                    <a:pt x="68" y="281"/>
                    <a:pt x="50" y="281"/>
                  </a:cubicBezTo>
                  <a:cubicBezTo>
                    <a:pt x="35" y="281"/>
                    <a:pt x="16" y="289"/>
                    <a:pt x="1" y="311"/>
                  </a:cubicBezTo>
                  <a:cubicBezTo>
                    <a:pt x="9" y="322"/>
                    <a:pt x="5" y="334"/>
                    <a:pt x="1" y="345"/>
                  </a:cubicBezTo>
                  <a:cubicBezTo>
                    <a:pt x="16" y="356"/>
                    <a:pt x="31" y="371"/>
                    <a:pt x="45" y="379"/>
                  </a:cubicBezTo>
                  <a:cubicBezTo>
                    <a:pt x="76" y="393"/>
                    <a:pt x="132" y="415"/>
                    <a:pt x="124" y="431"/>
                  </a:cubicBezTo>
                  <a:cubicBezTo>
                    <a:pt x="102" y="502"/>
                    <a:pt x="188" y="580"/>
                    <a:pt x="102" y="640"/>
                  </a:cubicBezTo>
                  <a:cubicBezTo>
                    <a:pt x="102" y="644"/>
                    <a:pt x="106" y="651"/>
                    <a:pt x="109" y="655"/>
                  </a:cubicBezTo>
                  <a:lnTo>
                    <a:pt x="117" y="655"/>
                  </a:lnTo>
                  <a:cubicBezTo>
                    <a:pt x="143" y="648"/>
                    <a:pt x="166" y="636"/>
                    <a:pt x="176" y="599"/>
                  </a:cubicBezTo>
                  <a:cubicBezTo>
                    <a:pt x="195" y="517"/>
                    <a:pt x="184" y="420"/>
                    <a:pt x="214" y="353"/>
                  </a:cubicBezTo>
                  <a:cubicBezTo>
                    <a:pt x="266" y="251"/>
                    <a:pt x="270" y="154"/>
                    <a:pt x="274" y="49"/>
                  </a:cubicBezTo>
                  <a:cubicBezTo>
                    <a:pt x="274" y="4"/>
                    <a:pt x="259" y="1"/>
                    <a:pt x="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11"/>
            <p:cNvSpPr/>
            <p:nvPr/>
          </p:nvSpPr>
          <p:spPr>
            <a:xfrm>
              <a:off x="-2553666" y="-2816725"/>
              <a:ext cx="15805" cy="16856"/>
            </a:xfrm>
            <a:custGeom>
              <a:avLst/>
              <a:gdLst/>
              <a:ahLst/>
              <a:cxnLst/>
              <a:rect l="l" t="t" r="r" b="b"/>
              <a:pathLst>
                <a:path w="331" h="353" extrusionOk="0">
                  <a:moveTo>
                    <a:pt x="143" y="1"/>
                  </a:moveTo>
                  <a:lnTo>
                    <a:pt x="143" y="1"/>
                  </a:lnTo>
                  <a:cubicBezTo>
                    <a:pt x="147" y="42"/>
                    <a:pt x="132" y="49"/>
                    <a:pt x="109" y="49"/>
                  </a:cubicBezTo>
                  <a:lnTo>
                    <a:pt x="61" y="49"/>
                  </a:lnTo>
                  <a:lnTo>
                    <a:pt x="46" y="64"/>
                  </a:lnTo>
                  <a:lnTo>
                    <a:pt x="12" y="98"/>
                  </a:lnTo>
                  <a:cubicBezTo>
                    <a:pt x="1" y="154"/>
                    <a:pt x="8" y="202"/>
                    <a:pt x="57" y="247"/>
                  </a:cubicBezTo>
                  <a:cubicBezTo>
                    <a:pt x="106" y="289"/>
                    <a:pt x="61" y="300"/>
                    <a:pt x="27" y="311"/>
                  </a:cubicBezTo>
                  <a:cubicBezTo>
                    <a:pt x="35" y="315"/>
                    <a:pt x="38" y="323"/>
                    <a:pt x="42" y="330"/>
                  </a:cubicBezTo>
                  <a:cubicBezTo>
                    <a:pt x="49" y="333"/>
                    <a:pt x="53" y="337"/>
                    <a:pt x="61" y="341"/>
                  </a:cubicBezTo>
                  <a:lnTo>
                    <a:pt x="72" y="341"/>
                  </a:lnTo>
                  <a:cubicBezTo>
                    <a:pt x="83" y="341"/>
                    <a:pt x="94" y="345"/>
                    <a:pt x="102" y="349"/>
                  </a:cubicBezTo>
                  <a:cubicBezTo>
                    <a:pt x="113" y="349"/>
                    <a:pt x="125" y="352"/>
                    <a:pt x="135" y="352"/>
                  </a:cubicBezTo>
                  <a:cubicBezTo>
                    <a:pt x="143" y="352"/>
                    <a:pt x="151" y="352"/>
                    <a:pt x="158" y="349"/>
                  </a:cubicBezTo>
                  <a:cubicBezTo>
                    <a:pt x="120" y="281"/>
                    <a:pt x="91" y="206"/>
                    <a:pt x="42" y="147"/>
                  </a:cubicBezTo>
                  <a:cubicBezTo>
                    <a:pt x="53" y="135"/>
                    <a:pt x="64" y="132"/>
                    <a:pt x="75" y="132"/>
                  </a:cubicBezTo>
                  <a:cubicBezTo>
                    <a:pt x="91" y="132"/>
                    <a:pt x="98" y="139"/>
                    <a:pt x="106" y="150"/>
                  </a:cubicBezTo>
                  <a:cubicBezTo>
                    <a:pt x="113" y="169"/>
                    <a:pt x="113" y="195"/>
                    <a:pt x="143" y="195"/>
                  </a:cubicBezTo>
                  <a:cubicBezTo>
                    <a:pt x="177" y="195"/>
                    <a:pt x="147" y="161"/>
                    <a:pt x="161" y="154"/>
                  </a:cubicBezTo>
                  <a:cubicBezTo>
                    <a:pt x="173" y="150"/>
                    <a:pt x="180" y="150"/>
                    <a:pt x="192" y="150"/>
                  </a:cubicBezTo>
                  <a:cubicBezTo>
                    <a:pt x="210" y="150"/>
                    <a:pt x="225" y="158"/>
                    <a:pt x="232" y="184"/>
                  </a:cubicBezTo>
                  <a:cubicBezTo>
                    <a:pt x="240" y="221"/>
                    <a:pt x="240" y="259"/>
                    <a:pt x="244" y="296"/>
                  </a:cubicBezTo>
                  <a:cubicBezTo>
                    <a:pt x="330" y="236"/>
                    <a:pt x="244" y="158"/>
                    <a:pt x="266" y="87"/>
                  </a:cubicBezTo>
                  <a:cubicBezTo>
                    <a:pt x="274" y="71"/>
                    <a:pt x="218" y="49"/>
                    <a:pt x="187" y="35"/>
                  </a:cubicBezTo>
                  <a:cubicBezTo>
                    <a:pt x="173" y="27"/>
                    <a:pt x="158"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11"/>
            <p:cNvSpPr/>
            <p:nvPr/>
          </p:nvSpPr>
          <p:spPr>
            <a:xfrm>
              <a:off x="-2574007" y="-2871494"/>
              <a:ext cx="9359" cy="13943"/>
            </a:xfrm>
            <a:custGeom>
              <a:avLst/>
              <a:gdLst/>
              <a:ahLst/>
              <a:cxnLst/>
              <a:rect l="l" t="t" r="r" b="b"/>
              <a:pathLst>
                <a:path w="196" h="292" extrusionOk="0">
                  <a:moveTo>
                    <a:pt x="90" y="0"/>
                  </a:moveTo>
                  <a:cubicBezTo>
                    <a:pt x="23" y="0"/>
                    <a:pt x="16" y="60"/>
                    <a:pt x="1" y="109"/>
                  </a:cubicBezTo>
                  <a:cubicBezTo>
                    <a:pt x="23" y="131"/>
                    <a:pt x="16" y="157"/>
                    <a:pt x="8" y="183"/>
                  </a:cubicBezTo>
                  <a:cubicBezTo>
                    <a:pt x="1" y="224"/>
                    <a:pt x="12" y="262"/>
                    <a:pt x="46" y="292"/>
                  </a:cubicBezTo>
                  <a:cubicBezTo>
                    <a:pt x="87" y="266"/>
                    <a:pt x="132" y="250"/>
                    <a:pt x="124" y="187"/>
                  </a:cubicBezTo>
                  <a:cubicBezTo>
                    <a:pt x="120" y="150"/>
                    <a:pt x="161" y="127"/>
                    <a:pt x="180" y="97"/>
                  </a:cubicBezTo>
                  <a:cubicBezTo>
                    <a:pt x="195" y="38"/>
                    <a:pt x="176" y="15"/>
                    <a:pt x="116" y="4"/>
                  </a:cubicBezTo>
                  <a:cubicBezTo>
                    <a:pt x="106" y="4"/>
                    <a:pt x="98"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11"/>
            <p:cNvSpPr/>
            <p:nvPr/>
          </p:nvSpPr>
          <p:spPr>
            <a:xfrm>
              <a:off x="-2562547" y="-2819924"/>
              <a:ext cx="10935" cy="19148"/>
            </a:xfrm>
            <a:custGeom>
              <a:avLst/>
              <a:gdLst/>
              <a:ahLst/>
              <a:cxnLst/>
              <a:rect l="l" t="t" r="r" b="b"/>
              <a:pathLst>
                <a:path w="229" h="401" extrusionOk="0">
                  <a:moveTo>
                    <a:pt x="0" y="0"/>
                  </a:moveTo>
                  <a:cubicBezTo>
                    <a:pt x="30" y="26"/>
                    <a:pt x="56" y="57"/>
                    <a:pt x="90" y="90"/>
                  </a:cubicBezTo>
                  <a:cubicBezTo>
                    <a:pt x="82" y="90"/>
                    <a:pt x="75" y="90"/>
                    <a:pt x="67" y="86"/>
                  </a:cubicBezTo>
                  <a:lnTo>
                    <a:pt x="45" y="86"/>
                  </a:lnTo>
                  <a:cubicBezTo>
                    <a:pt x="30" y="86"/>
                    <a:pt x="19" y="90"/>
                    <a:pt x="19" y="116"/>
                  </a:cubicBezTo>
                  <a:cubicBezTo>
                    <a:pt x="82" y="131"/>
                    <a:pt x="90" y="165"/>
                    <a:pt x="49" y="214"/>
                  </a:cubicBezTo>
                  <a:cubicBezTo>
                    <a:pt x="67" y="251"/>
                    <a:pt x="45" y="277"/>
                    <a:pt x="30" y="307"/>
                  </a:cubicBezTo>
                  <a:cubicBezTo>
                    <a:pt x="23" y="329"/>
                    <a:pt x="26" y="363"/>
                    <a:pt x="45" y="363"/>
                  </a:cubicBezTo>
                  <a:lnTo>
                    <a:pt x="49" y="363"/>
                  </a:lnTo>
                  <a:cubicBezTo>
                    <a:pt x="59" y="359"/>
                    <a:pt x="67" y="356"/>
                    <a:pt x="75" y="356"/>
                  </a:cubicBezTo>
                  <a:cubicBezTo>
                    <a:pt x="101" y="356"/>
                    <a:pt x="120" y="367"/>
                    <a:pt x="142" y="378"/>
                  </a:cubicBezTo>
                  <a:cubicBezTo>
                    <a:pt x="161" y="390"/>
                    <a:pt x="183" y="400"/>
                    <a:pt x="202" y="400"/>
                  </a:cubicBezTo>
                  <a:cubicBezTo>
                    <a:pt x="213" y="400"/>
                    <a:pt x="221" y="400"/>
                    <a:pt x="228" y="397"/>
                  </a:cubicBezTo>
                  <a:cubicBezTo>
                    <a:pt x="224" y="390"/>
                    <a:pt x="221" y="382"/>
                    <a:pt x="213" y="378"/>
                  </a:cubicBezTo>
                  <a:cubicBezTo>
                    <a:pt x="172" y="329"/>
                    <a:pt x="112" y="300"/>
                    <a:pt x="101" y="228"/>
                  </a:cubicBezTo>
                  <a:cubicBezTo>
                    <a:pt x="86" y="191"/>
                    <a:pt x="127" y="176"/>
                    <a:pt x="142" y="154"/>
                  </a:cubicBezTo>
                  <a:cubicBezTo>
                    <a:pt x="154" y="135"/>
                    <a:pt x="164" y="109"/>
                    <a:pt x="146" y="102"/>
                  </a:cubicBezTo>
                  <a:cubicBezTo>
                    <a:pt x="93" y="76"/>
                    <a:pt x="7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11"/>
            <p:cNvSpPr/>
            <p:nvPr/>
          </p:nvSpPr>
          <p:spPr>
            <a:xfrm>
              <a:off x="-2547745" y="-2783682"/>
              <a:ext cx="13227" cy="12892"/>
            </a:xfrm>
            <a:custGeom>
              <a:avLst/>
              <a:gdLst/>
              <a:ahLst/>
              <a:cxnLst/>
              <a:rect l="l" t="t" r="r" b="b"/>
              <a:pathLst>
                <a:path w="277" h="270" extrusionOk="0">
                  <a:moveTo>
                    <a:pt x="127" y="0"/>
                  </a:moveTo>
                  <a:cubicBezTo>
                    <a:pt x="90" y="0"/>
                    <a:pt x="56" y="15"/>
                    <a:pt x="30" y="49"/>
                  </a:cubicBezTo>
                  <a:cubicBezTo>
                    <a:pt x="8" y="75"/>
                    <a:pt x="1" y="105"/>
                    <a:pt x="23" y="131"/>
                  </a:cubicBezTo>
                  <a:cubicBezTo>
                    <a:pt x="53" y="164"/>
                    <a:pt x="71" y="202"/>
                    <a:pt x="79" y="243"/>
                  </a:cubicBezTo>
                  <a:cubicBezTo>
                    <a:pt x="82" y="262"/>
                    <a:pt x="94" y="269"/>
                    <a:pt x="108" y="269"/>
                  </a:cubicBezTo>
                  <a:cubicBezTo>
                    <a:pt x="120" y="269"/>
                    <a:pt x="135" y="262"/>
                    <a:pt x="146" y="259"/>
                  </a:cubicBezTo>
                  <a:cubicBezTo>
                    <a:pt x="108" y="232"/>
                    <a:pt x="94" y="183"/>
                    <a:pt x="75" y="146"/>
                  </a:cubicBezTo>
                  <a:cubicBezTo>
                    <a:pt x="53" y="109"/>
                    <a:pt x="71" y="71"/>
                    <a:pt x="105" y="41"/>
                  </a:cubicBezTo>
                  <a:cubicBezTo>
                    <a:pt x="113" y="34"/>
                    <a:pt x="124" y="30"/>
                    <a:pt x="131" y="30"/>
                  </a:cubicBezTo>
                  <a:cubicBezTo>
                    <a:pt x="150" y="30"/>
                    <a:pt x="168" y="45"/>
                    <a:pt x="187" y="57"/>
                  </a:cubicBezTo>
                  <a:cubicBezTo>
                    <a:pt x="232" y="75"/>
                    <a:pt x="225" y="105"/>
                    <a:pt x="202" y="138"/>
                  </a:cubicBezTo>
                  <a:cubicBezTo>
                    <a:pt x="180" y="176"/>
                    <a:pt x="198" y="232"/>
                    <a:pt x="146" y="259"/>
                  </a:cubicBezTo>
                  <a:cubicBezTo>
                    <a:pt x="165" y="266"/>
                    <a:pt x="176" y="266"/>
                    <a:pt x="187" y="266"/>
                  </a:cubicBezTo>
                  <a:cubicBezTo>
                    <a:pt x="243" y="266"/>
                    <a:pt x="220" y="187"/>
                    <a:pt x="239" y="157"/>
                  </a:cubicBezTo>
                  <a:cubicBezTo>
                    <a:pt x="270" y="116"/>
                    <a:pt x="277" y="57"/>
                    <a:pt x="206" y="23"/>
                  </a:cubicBezTo>
                  <a:cubicBezTo>
                    <a:pt x="176" y="7"/>
                    <a:pt x="150"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11"/>
            <p:cNvSpPr/>
            <p:nvPr/>
          </p:nvSpPr>
          <p:spPr>
            <a:xfrm>
              <a:off x="-2548461" y="-2833151"/>
              <a:ext cx="13418" cy="11699"/>
            </a:xfrm>
            <a:custGeom>
              <a:avLst/>
              <a:gdLst/>
              <a:ahLst/>
              <a:cxnLst/>
              <a:rect l="l" t="t" r="r" b="b"/>
              <a:pathLst>
                <a:path w="281" h="245" extrusionOk="0">
                  <a:moveTo>
                    <a:pt x="251" y="1"/>
                  </a:moveTo>
                  <a:lnTo>
                    <a:pt x="251" y="1"/>
                  </a:lnTo>
                  <a:cubicBezTo>
                    <a:pt x="199" y="20"/>
                    <a:pt x="146" y="39"/>
                    <a:pt x="94" y="39"/>
                  </a:cubicBezTo>
                  <a:cubicBezTo>
                    <a:pt x="64" y="39"/>
                    <a:pt x="34" y="34"/>
                    <a:pt x="0" y="16"/>
                  </a:cubicBezTo>
                  <a:lnTo>
                    <a:pt x="0" y="16"/>
                  </a:lnTo>
                  <a:cubicBezTo>
                    <a:pt x="4" y="23"/>
                    <a:pt x="4" y="31"/>
                    <a:pt x="4" y="39"/>
                  </a:cubicBezTo>
                  <a:cubicBezTo>
                    <a:pt x="11" y="53"/>
                    <a:pt x="23" y="68"/>
                    <a:pt x="30" y="79"/>
                  </a:cubicBezTo>
                  <a:cubicBezTo>
                    <a:pt x="42" y="94"/>
                    <a:pt x="52" y="106"/>
                    <a:pt x="68" y="113"/>
                  </a:cubicBezTo>
                  <a:cubicBezTo>
                    <a:pt x="78" y="109"/>
                    <a:pt x="90" y="106"/>
                    <a:pt x="101" y="106"/>
                  </a:cubicBezTo>
                  <a:cubicBezTo>
                    <a:pt x="123" y="106"/>
                    <a:pt x="146" y="117"/>
                    <a:pt x="157" y="143"/>
                  </a:cubicBezTo>
                  <a:cubicBezTo>
                    <a:pt x="183" y="191"/>
                    <a:pt x="109" y="158"/>
                    <a:pt x="109" y="191"/>
                  </a:cubicBezTo>
                  <a:cubicBezTo>
                    <a:pt x="109" y="210"/>
                    <a:pt x="90" y="225"/>
                    <a:pt x="109" y="244"/>
                  </a:cubicBezTo>
                  <a:cubicBezTo>
                    <a:pt x="135" y="232"/>
                    <a:pt x="154" y="210"/>
                    <a:pt x="183" y="210"/>
                  </a:cubicBezTo>
                  <a:cubicBezTo>
                    <a:pt x="187" y="210"/>
                    <a:pt x="195" y="210"/>
                    <a:pt x="199" y="214"/>
                  </a:cubicBezTo>
                  <a:cubicBezTo>
                    <a:pt x="206" y="169"/>
                    <a:pt x="199" y="124"/>
                    <a:pt x="247" y="91"/>
                  </a:cubicBezTo>
                  <a:cubicBezTo>
                    <a:pt x="270" y="75"/>
                    <a:pt x="280" y="3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11"/>
            <p:cNvSpPr/>
            <p:nvPr/>
          </p:nvSpPr>
          <p:spPr>
            <a:xfrm>
              <a:off x="-2583653" y="-2866337"/>
              <a:ext cx="11842" cy="10601"/>
            </a:xfrm>
            <a:custGeom>
              <a:avLst/>
              <a:gdLst/>
              <a:ahLst/>
              <a:cxnLst/>
              <a:rect l="l" t="t" r="r" b="b"/>
              <a:pathLst>
                <a:path w="248" h="222" extrusionOk="0">
                  <a:moveTo>
                    <a:pt x="203" y="1"/>
                  </a:moveTo>
                  <a:cubicBezTo>
                    <a:pt x="184" y="38"/>
                    <a:pt x="184" y="87"/>
                    <a:pt x="147" y="116"/>
                  </a:cubicBezTo>
                  <a:cubicBezTo>
                    <a:pt x="117" y="109"/>
                    <a:pt x="113" y="61"/>
                    <a:pt x="75" y="61"/>
                  </a:cubicBezTo>
                  <a:lnTo>
                    <a:pt x="68" y="61"/>
                  </a:lnTo>
                  <a:cubicBezTo>
                    <a:pt x="38" y="64"/>
                    <a:pt x="20" y="79"/>
                    <a:pt x="4" y="106"/>
                  </a:cubicBezTo>
                  <a:cubicBezTo>
                    <a:pt x="1" y="116"/>
                    <a:pt x="4" y="132"/>
                    <a:pt x="16" y="135"/>
                  </a:cubicBezTo>
                  <a:cubicBezTo>
                    <a:pt x="72" y="150"/>
                    <a:pt x="109" y="191"/>
                    <a:pt x="158" y="218"/>
                  </a:cubicBezTo>
                  <a:cubicBezTo>
                    <a:pt x="158" y="218"/>
                    <a:pt x="161" y="221"/>
                    <a:pt x="165" y="221"/>
                  </a:cubicBezTo>
                  <a:cubicBezTo>
                    <a:pt x="187" y="221"/>
                    <a:pt x="221" y="195"/>
                    <a:pt x="248" y="184"/>
                  </a:cubicBezTo>
                  <a:cubicBezTo>
                    <a:pt x="214" y="154"/>
                    <a:pt x="203" y="116"/>
                    <a:pt x="210" y="75"/>
                  </a:cubicBezTo>
                  <a:cubicBezTo>
                    <a:pt x="218" y="49"/>
                    <a:pt x="225" y="23"/>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11"/>
            <p:cNvSpPr/>
            <p:nvPr/>
          </p:nvSpPr>
          <p:spPr>
            <a:xfrm>
              <a:off x="-2564028" y="-2856358"/>
              <a:ext cx="6303" cy="6876"/>
            </a:xfrm>
            <a:custGeom>
              <a:avLst/>
              <a:gdLst/>
              <a:ahLst/>
              <a:cxnLst/>
              <a:rect l="l" t="t" r="r" b="b"/>
              <a:pathLst>
                <a:path w="132" h="144" extrusionOk="0">
                  <a:moveTo>
                    <a:pt x="68" y="1"/>
                  </a:moveTo>
                  <a:cubicBezTo>
                    <a:pt x="54" y="1"/>
                    <a:pt x="42" y="4"/>
                    <a:pt x="28" y="19"/>
                  </a:cubicBezTo>
                  <a:cubicBezTo>
                    <a:pt x="1" y="54"/>
                    <a:pt x="28" y="90"/>
                    <a:pt x="50" y="121"/>
                  </a:cubicBezTo>
                  <a:cubicBezTo>
                    <a:pt x="61" y="135"/>
                    <a:pt x="72" y="143"/>
                    <a:pt x="87" y="143"/>
                  </a:cubicBezTo>
                  <a:cubicBezTo>
                    <a:pt x="90" y="143"/>
                    <a:pt x="95" y="139"/>
                    <a:pt x="102" y="139"/>
                  </a:cubicBezTo>
                  <a:cubicBezTo>
                    <a:pt x="109" y="106"/>
                    <a:pt x="121" y="76"/>
                    <a:pt x="132" y="42"/>
                  </a:cubicBezTo>
                  <a:cubicBezTo>
                    <a:pt x="113" y="19"/>
                    <a:pt x="9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11"/>
            <p:cNvSpPr/>
            <p:nvPr/>
          </p:nvSpPr>
          <p:spPr>
            <a:xfrm>
              <a:off x="-2571859" y="-2866910"/>
              <a:ext cx="7353" cy="10075"/>
            </a:xfrm>
            <a:custGeom>
              <a:avLst/>
              <a:gdLst/>
              <a:ahLst/>
              <a:cxnLst/>
              <a:rect l="l" t="t" r="r" b="b"/>
              <a:pathLst>
                <a:path w="154" h="211" extrusionOk="0">
                  <a:moveTo>
                    <a:pt x="135" y="1"/>
                  </a:moveTo>
                  <a:cubicBezTo>
                    <a:pt x="116" y="31"/>
                    <a:pt x="75" y="54"/>
                    <a:pt x="79" y="91"/>
                  </a:cubicBezTo>
                  <a:cubicBezTo>
                    <a:pt x="87" y="154"/>
                    <a:pt x="42" y="170"/>
                    <a:pt x="1" y="196"/>
                  </a:cubicBezTo>
                  <a:cubicBezTo>
                    <a:pt x="23" y="207"/>
                    <a:pt x="42" y="211"/>
                    <a:pt x="57" y="211"/>
                  </a:cubicBezTo>
                  <a:cubicBezTo>
                    <a:pt x="87" y="211"/>
                    <a:pt x="109" y="192"/>
                    <a:pt x="120" y="144"/>
                  </a:cubicBezTo>
                  <a:cubicBezTo>
                    <a:pt x="131" y="95"/>
                    <a:pt x="154" y="50"/>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11"/>
            <p:cNvSpPr/>
            <p:nvPr/>
          </p:nvSpPr>
          <p:spPr>
            <a:xfrm>
              <a:off x="-2551183" y="-2801923"/>
              <a:ext cx="9932" cy="5253"/>
            </a:xfrm>
            <a:custGeom>
              <a:avLst/>
              <a:gdLst/>
              <a:ahLst/>
              <a:cxnLst/>
              <a:rect l="l" t="t" r="r" b="b"/>
              <a:pathLst>
                <a:path w="208" h="110" extrusionOk="0">
                  <a:moveTo>
                    <a:pt x="203" y="1"/>
                  </a:moveTo>
                  <a:cubicBezTo>
                    <a:pt x="170" y="5"/>
                    <a:pt x="147" y="39"/>
                    <a:pt x="117" y="39"/>
                  </a:cubicBezTo>
                  <a:lnTo>
                    <a:pt x="106" y="39"/>
                  </a:lnTo>
                  <a:cubicBezTo>
                    <a:pt x="99" y="42"/>
                    <a:pt x="91" y="42"/>
                    <a:pt x="83" y="42"/>
                  </a:cubicBezTo>
                  <a:cubicBezTo>
                    <a:pt x="73" y="42"/>
                    <a:pt x="61" y="39"/>
                    <a:pt x="50" y="39"/>
                  </a:cubicBezTo>
                  <a:cubicBezTo>
                    <a:pt x="42" y="35"/>
                    <a:pt x="31" y="31"/>
                    <a:pt x="20" y="31"/>
                  </a:cubicBezTo>
                  <a:lnTo>
                    <a:pt x="9" y="31"/>
                  </a:lnTo>
                  <a:cubicBezTo>
                    <a:pt x="1" y="87"/>
                    <a:pt x="23" y="109"/>
                    <a:pt x="57" y="109"/>
                  </a:cubicBezTo>
                  <a:cubicBezTo>
                    <a:pt x="68" y="109"/>
                    <a:pt x="83" y="106"/>
                    <a:pt x="99" y="102"/>
                  </a:cubicBezTo>
                  <a:cubicBezTo>
                    <a:pt x="147" y="87"/>
                    <a:pt x="185" y="49"/>
                    <a:pt x="2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11"/>
            <p:cNvSpPr/>
            <p:nvPr/>
          </p:nvSpPr>
          <p:spPr>
            <a:xfrm>
              <a:off x="-2609868" y="-2857933"/>
              <a:ext cx="5921" cy="4823"/>
            </a:xfrm>
            <a:custGeom>
              <a:avLst/>
              <a:gdLst/>
              <a:ahLst/>
              <a:cxnLst/>
              <a:rect l="l" t="t" r="r" b="b"/>
              <a:pathLst>
                <a:path w="124" h="101" extrusionOk="0">
                  <a:moveTo>
                    <a:pt x="75" y="0"/>
                  </a:moveTo>
                  <a:cubicBezTo>
                    <a:pt x="60" y="0"/>
                    <a:pt x="46" y="4"/>
                    <a:pt x="30" y="15"/>
                  </a:cubicBezTo>
                  <a:cubicBezTo>
                    <a:pt x="12" y="37"/>
                    <a:pt x="1" y="60"/>
                    <a:pt x="27" y="87"/>
                  </a:cubicBezTo>
                  <a:cubicBezTo>
                    <a:pt x="38" y="97"/>
                    <a:pt x="49" y="101"/>
                    <a:pt x="60" y="101"/>
                  </a:cubicBezTo>
                  <a:cubicBezTo>
                    <a:pt x="72" y="101"/>
                    <a:pt x="82" y="94"/>
                    <a:pt x="98" y="82"/>
                  </a:cubicBezTo>
                  <a:cubicBezTo>
                    <a:pt x="116" y="60"/>
                    <a:pt x="124" y="37"/>
                    <a:pt x="101" y="4"/>
                  </a:cubicBezTo>
                  <a:cubicBezTo>
                    <a:pt x="94" y="0"/>
                    <a:pt x="82"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11"/>
            <p:cNvSpPr/>
            <p:nvPr/>
          </p:nvSpPr>
          <p:spPr>
            <a:xfrm>
              <a:off x="-2559157" y="-2854400"/>
              <a:ext cx="5062" cy="5969"/>
            </a:xfrm>
            <a:custGeom>
              <a:avLst/>
              <a:gdLst/>
              <a:ahLst/>
              <a:cxnLst/>
              <a:rect l="l" t="t" r="r" b="b"/>
              <a:pathLst>
                <a:path w="106" h="125" extrusionOk="0">
                  <a:moveTo>
                    <a:pt x="30" y="1"/>
                  </a:moveTo>
                  <a:cubicBezTo>
                    <a:pt x="19" y="35"/>
                    <a:pt x="7" y="65"/>
                    <a:pt x="0" y="98"/>
                  </a:cubicBezTo>
                  <a:cubicBezTo>
                    <a:pt x="15" y="113"/>
                    <a:pt x="33" y="125"/>
                    <a:pt x="49" y="125"/>
                  </a:cubicBezTo>
                  <a:cubicBezTo>
                    <a:pt x="64" y="125"/>
                    <a:pt x="75" y="117"/>
                    <a:pt x="83" y="98"/>
                  </a:cubicBezTo>
                  <a:cubicBezTo>
                    <a:pt x="97" y="61"/>
                    <a:pt x="10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11"/>
            <p:cNvSpPr/>
            <p:nvPr/>
          </p:nvSpPr>
          <p:spPr>
            <a:xfrm>
              <a:off x="-2552424" y="-2833294"/>
              <a:ext cx="4154" cy="6446"/>
            </a:xfrm>
            <a:custGeom>
              <a:avLst/>
              <a:gdLst/>
              <a:ahLst/>
              <a:cxnLst/>
              <a:rect l="l" t="t" r="r" b="b"/>
              <a:pathLst>
                <a:path w="87" h="135" extrusionOk="0">
                  <a:moveTo>
                    <a:pt x="54" y="0"/>
                  </a:moveTo>
                  <a:cubicBezTo>
                    <a:pt x="35" y="0"/>
                    <a:pt x="20" y="15"/>
                    <a:pt x="4" y="30"/>
                  </a:cubicBezTo>
                  <a:cubicBezTo>
                    <a:pt x="1" y="68"/>
                    <a:pt x="1" y="101"/>
                    <a:pt x="12" y="135"/>
                  </a:cubicBezTo>
                  <a:cubicBezTo>
                    <a:pt x="61" y="127"/>
                    <a:pt x="57" y="90"/>
                    <a:pt x="72" y="68"/>
                  </a:cubicBezTo>
                  <a:cubicBezTo>
                    <a:pt x="76" y="68"/>
                    <a:pt x="76" y="64"/>
                    <a:pt x="80" y="64"/>
                  </a:cubicBezTo>
                  <a:cubicBezTo>
                    <a:pt x="87" y="56"/>
                    <a:pt x="87" y="49"/>
                    <a:pt x="87" y="42"/>
                  </a:cubicBezTo>
                  <a:cubicBezTo>
                    <a:pt x="87" y="34"/>
                    <a:pt x="87" y="26"/>
                    <a:pt x="83" y="19"/>
                  </a:cubicBezTo>
                  <a:cubicBezTo>
                    <a:pt x="72" y="7"/>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11"/>
            <p:cNvSpPr/>
            <p:nvPr/>
          </p:nvSpPr>
          <p:spPr>
            <a:xfrm>
              <a:off x="-2600413" y="-2863472"/>
              <a:ext cx="5587" cy="4536"/>
            </a:xfrm>
            <a:custGeom>
              <a:avLst/>
              <a:gdLst/>
              <a:ahLst/>
              <a:cxnLst/>
              <a:rect l="l" t="t" r="r" b="b"/>
              <a:pathLst>
                <a:path w="117" h="95" extrusionOk="0">
                  <a:moveTo>
                    <a:pt x="64" y="1"/>
                  </a:moveTo>
                  <a:cubicBezTo>
                    <a:pt x="34" y="1"/>
                    <a:pt x="15" y="11"/>
                    <a:pt x="5" y="46"/>
                  </a:cubicBezTo>
                  <a:cubicBezTo>
                    <a:pt x="0" y="64"/>
                    <a:pt x="5" y="86"/>
                    <a:pt x="27" y="90"/>
                  </a:cubicBezTo>
                  <a:cubicBezTo>
                    <a:pt x="34" y="94"/>
                    <a:pt x="41" y="94"/>
                    <a:pt x="45" y="94"/>
                  </a:cubicBezTo>
                  <a:cubicBezTo>
                    <a:pt x="94" y="94"/>
                    <a:pt x="86" y="34"/>
                    <a:pt x="117" y="8"/>
                  </a:cubicBezTo>
                  <a:cubicBezTo>
                    <a:pt x="98" y="4"/>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11"/>
            <p:cNvSpPr/>
            <p:nvPr/>
          </p:nvSpPr>
          <p:spPr>
            <a:xfrm>
              <a:off x="-2564028" y="-2814433"/>
              <a:ext cx="5778" cy="4727"/>
            </a:xfrm>
            <a:custGeom>
              <a:avLst/>
              <a:gdLst/>
              <a:ahLst/>
              <a:cxnLst/>
              <a:rect l="l" t="t" r="r" b="b"/>
              <a:pathLst>
                <a:path w="121" h="99" extrusionOk="0">
                  <a:moveTo>
                    <a:pt x="50" y="1"/>
                  </a:moveTo>
                  <a:lnTo>
                    <a:pt x="50" y="1"/>
                  </a:lnTo>
                  <a:cubicBezTo>
                    <a:pt x="16" y="50"/>
                    <a:pt x="1" y="87"/>
                    <a:pt x="80" y="99"/>
                  </a:cubicBezTo>
                  <a:cubicBezTo>
                    <a:pt x="121" y="50"/>
                    <a:pt x="113" y="16"/>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11"/>
            <p:cNvSpPr/>
            <p:nvPr/>
          </p:nvSpPr>
          <p:spPr>
            <a:xfrm>
              <a:off x="-2594015" y="-2866337"/>
              <a:ext cx="6160" cy="3247"/>
            </a:xfrm>
            <a:custGeom>
              <a:avLst/>
              <a:gdLst/>
              <a:ahLst/>
              <a:cxnLst/>
              <a:rect l="l" t="t" r="r" b="b"/>
              <a:pathLst>
                <a:path w="129" h="68" extrusionOk="0">
                  <a:moveTo>
                    <a:pt x="42" y="1"/>
                  </a:moveTo>
                  <a:cubicBezTo>
                    <a:pt x="35" y="1"/>
                    <a:pt x="28" y="4"/>
                    <a:pt x="20" y="11"/>
                  </a:cubicBezTo>
                  <a:cubicBezTo>
                    <a:pt x="5" y="19"/>
                    <a:pt x="1" y="38"/>
                    <a:pt x="12" y="49"/>
                  </a:cubicBezTo>
                  <a:cubicBezTo>
                    <a:pt x="23" y="64"/>
                    <a:pt x="35" y="68"/>
                    <a:pt x="46" y="68"/>
                  </a:cubicBezTo>
                  <a:cubicBezTo>
                    <a:pt x="64" y="68"/>
                    <a:pt x="90" y="53"/>
                    <a:pt x="128" y="42"/>
                  </a:cubicBezTo>
                  <a:cubicBezTo>
                    <a:pt x="87" y="30"/>
                    <a:pt x="68"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11"/>
            <p:cNvSpPr/>
            <p:nvPr/>
          </p:nvSpPr>
          <p:spPr>
            <a:xfrm>
              <a:off x="-2529361" y="-2809563"/>
              <a:ext cx="4154" cy="3438"/>
            </a:xfrm>
            <a:custGeom>
              <a:avLst/>
              <a:gdLst/>
              <a:ahLst/>
              <a:cxnLst/>
              <a:rect l="l" t="t" r="r" b="b"/>
              <a:pathLst>
                <a:path w="87" h="72" extrusionOk="0">
                  <a:moveTo>
                    <a:pt x="30" y="0"/>
                  </a:moveTo>
                  <a:cubicBezTo>
                    <a:pt x="23" y="0"/>
                    <a:pt x="15" y="4"/>
                    <a:pt x="11" y="11"/>
                  </a:cubicBezTo>
                  <a:cubicBezTo>
                    <a:pt x="0" y="30"/>
                    <a:pt x="4" y="49"/>
                    <a:pt x="19" y="64"/>
                  </a:cubicBezTo>
                  <a:cubicBezTo>
                    <a:pt x="27" y="68"/>
                    <a:pt x="37" y="71"/>
                    <a:pt x="45" y="71"/>
                  </a:cubicBezTo>
                  <a:cubicBezTo>
                    <a:pt x="56" y="71"/>
                    <a:pt x="64" y="68"/>
                    <a:pt x="71" y="60"/>
                  </a:cubicBezTo>
                  <a:cubicBezTo>
                    <a:pt x="87" y="42"/>
                    <a:pt x="68" y="26"/>
                    <a:pt x="56" y="16"/>
                  </a:cubicBezTo>
                  <a:cubicBezTo>
                    <a:pt x="49" y="8"/>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11"/>
            <p:cNvSpPr/>
            <p:nvPr/>
          </p:nvSpPr>
          <p:spPr>
            <a:xfrm>
              <a:off x="-2646826" y="-2920629"/>
              <a:ext cx="29844" cy="25928"/>
            </a:xfrm>
            <a:custGeom>
              <a:avLst/>
              <a:gdLst/>
              <a:ahLst/>
              <a:cxnLst/>
              <a:rect l="l" t="t" r="r" b="b"/>
              <a:pathLst>
                <a:path w="625" h="543" extrusionOk="0">
                  <a:moveTo>
                    <a:pt x="277" y="405"/>
                  </a:moveTo>
                  <a:cubicBezTo>
                    <a:pt x="322" y="416"/>
                    <a:pt x="367" y="427"/>
                    <a:pt x="416" y="442"/>
                  </a:cubicBezTo>
                  <a:lnTo>
                    <a:pt x="416" y="449"/>
                  </a:lnTo>
                  <a:cubicBezTo>
                    <a:pt x="416" y="484"/>
                    <a:pt x="389" y="487"/>
                    <a:pt x="367" y="491"/>
                  </a:cubicBezTo>
                  <a:cubicBezTo>
                    <a:pt x="356" y="494"/>
                    <a:pt x="344" y="494"/>
                    <a:pt x="333" y="494"/>
                  </a:cubicBezTo>
                  <a:cubicBezTo>
                    <a:pt x="307" y="494"/>
                    <a:pt x="285" y="487"/>
                    <a:pt x="273" y="453"/>
                  </a:cubicBezTo>
                  <a:cubicBezTo>
                    <a:pt x="266" y="439"/>
                    <a:pt x="251" y="420"/>
                    <a:pt x="277" y="405"/>
                  </a:cubicBezTo>
                  <a:close/>
                  <a:moveTo>
                    <a:pt x="169" y="1"/>
                  </a:moveTo>
                  <a:cubicBezTo>
                    <a:pt x="139" y="1"/>
                    <a:pt x="120" y="23"/>
                    <a:pt x="116" y="68"/>
                  </a:cubicBezTo>
                  <a:cubicBezTo>
                    <a:pt x="120" y="72"/>
                    <a:pt x="120" y="72"/>
                    <a:pt x="124" y="72"/>
                  </a:cubicBezTo>
                  <a:cubicBezTo>
                    <a:pt x="135" y="72"/>
                    <a:pt x="150" y="61"/>
                    <a:pt x="161" y="54"/>
                  </a:cubicBezTo>
                  <a:cubicBezTo>
                    <a:pt x="173" y="42"/>
                    <a:pt x="184" y="35"/>
                    <a:pt x="195" y="35"/>
                  </a:cubicBezTo>
                  <a:cubicBezTo>
                    <a:pt x="206" y="35"/>
                    <a:pt x="218" y="46"/>
                    <a:pt x="228" y="76"/>
                  </a:cubicBezTo>
                  <a:cubicBezTo>
                    <a:pt x="176" y="91"/>
                    <a:pt x="124" y="109"/>
                    <a:pt x="102" y="166"/>
                  </a:cubicBezTo>
                  <a:cubicBezTo>
                    <a:pt x="105" y="180"/>
                    <a:pt x="109" y="196"/>
                    <a:pt x="124" y="229"/>
                  </a:cubicBezTo>
                  <a:cubicBezTo>
                    <a:pt x="150" y="109"/>
                    <a:pt x="266" y="154"/>
                    <a:pt x="322" y="91"/>
                  </a:cubicBezTo>
                  <a:lnTo>
                    <a:pt x="322" y="91"/>
                  </a:lnTo>
                  <a:cubicBezTo>
                    <a:pt x="307" y="144"/>
                    <a:pt x="218" y="177"/>
                    <a:pt x="277" y="251"/>
                  </a:cubicBezTo>
                  <a:cubicBezTo>
                    <a:pt x="285" y="263"/>
                    <a:pt x="270" y="270"/>
                    <a:pt x="262" y="270"/>
                  </a:cubicBezTo>
                  <a:lnTo>
                    <a:pt x="259" y="270"/>
                  </a:lnTo>
                  <a:cubicBezTo>
                    <a:pt x="247" y="266"/>
                    <a:pt x="236" y="266"/>
                    <a:pt x="225" y="266"/>
                  </a:cubicBezTo>
                  <a:cubicBezTo>
                    <a:pt x="154" y="266"/>
                    <a:pt x="210" y="330"/>
                    <a:pt x="214" y="375"/>
                  </a:cubicBezTo>
                  <a:cubicBezTo>
                    <a:pt x="206" y="375"/>
                    <a:pt x="202" y="371"/>
                    <a:pt x="195" y="371"/>
                  </a:cubicBezTo>
                  <a:cubicBezTo>
                    <a:pt x="176" y="371"/>
                    <a:pt x="158" y="379"/>
                    <a:pt x="139" y="386"/>
                  </a:cubicBezTo>
                  <a:cubicBezTo>
                    <a:pt x="120" y="394"/>
                    <a:pt x="102" y="401"/>
                    <a:pt x="79" y="401"/>
                  </a:cubicBezTo>
                  <a:cubicBezTo>
                    <a:pt x="64" y="401"/>
                    <a:pt x="49" y="394"/>
                    <a:pt x="35" y="382"/>
                  </a:cubicBezTo>
                  <a:cubicBezTo>
                    <a:pt x="27" y="394"/>
                    <a:pt x="19" y="401"/>
                    <a:pt x="16" y="413"/>
                  </a:cubicBezTo>
                  <a:cubicBezTo>
                    <a:pt x="12" y="416"/>
                    <a:pt x="8" y="423"/>
                    <a:pt x="1" y="427"/>
                  </a:cubicBezTo>
                  <a:lnTo>
                    <a:pt x="4" y="427"/>
                  </a:lnTo>
                  <a:cubicBezTo>
                    <a:pt x="87" y="502"/>
                    <a:pt x="214" y="543"/>
                    <a:pt x="326" y="543"/>
                  </a:cubicBezTo>
                  <a:cubicBezTo>
                    <a:pt x="382" y="543"/>
                    <a:pt x="434" y="536"/>
                    <a:pt x="475" y="513"/>
                  </a:cubicBezTo>
                  <a:cubicBezTo>
                    <a:pt x="528" y="465"/>
                    <a:pt x="576" y="416"/>
                    <a:pt x="625" y="368"/>
                  </a:cubicBezTo>
                  <a:lnTo>
                    <a:pt x="621" y="363"/>
                  </a:lnTo>
                  <a:cubicBezTo>
                    <a:pt x="599" y="368"/>
                    <a:pt x="576" y="368"/>
                    <a:pt x="558" y="371"/>
                  </a:cubicBezTo>
                  <a:cubicBezTo>
                    <a:pt x="565" y="308"/>
                    <a:pt x="494" y="282"/>
                    <a:pt x="494" y="225"/>
                  </a:cubicBezTo>
                  <a:cubicBezTo>
                    <a:pt x="490" y="199"/>
                    <a:pt x="501" y="173"/>
                    <a:pt x="479" y="151"/>
                  </a:cubicBezTo>
                  <a:cubicBezTo>
                    <a:pt x="445" y="196"/>
                    <a:pt x="456" y="259"/>
                    <a:pt x="416" y="308"/>
                  </a:cubicBezTo>
                  <a:cubicBezTo>
                    <a:pt x="385" y="274"/>
                    <a:pt x="389" y="222"/>
                    <a:pt x="349" y="206"/>
                  </a:cubicBezTo>
                  <a:cubicBezTo>
                    <a:pt x="330" y="196"/>
                    <a:pt x="322" y="180"/>
                    <a:pt x="337" y="162"/>
                  </a:cubicBezTo>
                  <a:cubicBezTo>
                    <a:pt x="349" y="151"/>
                    <a:pt x="356" y="135"/>
                    <a:pt x="367" y="135"/>
                  </a:cubicBezTo>
                  <a:cubicBezTo>
                    <a:pt x="375" y="135"/>
                    <a:pt x="382" y="139"/>
                    <a:pt x="389" y="147"/>
                  </a:cubicBezTo>
                  <a:cubicBezTo>
                    <a:pt x="397" y="154"/>
                    <a:pt x="408" y="158"/>
                    <a:pt x="416" y="158"/>
                  </a:cubicBezTo>
                  <a:cubicBezTo>
                    <a:pt x="423" y="158"/>
                    <a:pt x="430" y="154"/>
                    <a:pt x="438" y="154"/>
                  </a:cubicBezTo>
                  <a:cubicBezTo>
                    <a:pt x="445" y="151"/>
                    <a:pt x="456" y="147"/>
                    <a:pt x="464" y="147"/>
                  </a:cubicBezTo>
                  <a:cubicBezTo>
                    <a:pt x="468" y="147"/>
                    <a:pt x="472" y="151"/>
                    <a:pt x="479" y="151"/>
                  </a:cubicBezTo>
                  <a:cubicBezTo>
                    <a:pt x="498" y="91"/>
                    <a:pt x="472" y="61"/>
                    <a:pt x="411" y="54"/>
                  </a:cubicBezTo>
                  <a:cubicBezTo>
                    <a:pt x="389" y="42"/>
                    <a:pt x="363" y="39"/>
                    <a:pt x="349" y="20"/>
                  </a:cubicBezTo>
                  <a:cubicBezTo>
                    <a:pt x="330" y="35"/>
                    <a:pt x="311" y="42"/>
                    <a:pt x="296" y="42"/>
                  </a:cubicBezTo>
                  <a:cubicBezTo>
                    <a:pt x="266" y="42"/>
                    <a:pt x="236" y="23"/>
                    <a:pt x="210" y="13"/>
                  </a:cubicBezTo>
                  <a:cubicBezTo>
                    <a:pt x="195" y="5"/>
                    <a:pt x="180"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11"/>
            <p:cNvSpPr/>
            <p:nvPr/>
          </p:nvSpPr>
          <p:spPr>
            <a:xfrm>
              <a:off x="-2677720" y="-2898473"/>
              <a:ext cx="33425" cy="29892"/>
            </a:xfrm>
            <a:custGeom>
              <a:avLst/>
              <a:gdLst/>
              <a:ahLst/>
              <a:cxnLst/>
              <a:rect l="l" t="t" r="r" b="b"/>
              <a:pathLst>
                <a:path w="700" h="626" extrusionOk="0">
                  <a:moveTo>
                    <a:pt x="349" y="1"/>
                  </a:moveTo>
                  <a:cubicBezTo>
                    <a:pt x="330" y="1"/>
                    <a:pt x="307" y="4"/>
                    <a:pt x="281" y="8"/>
                  </a:cubicBezTo>
                  <a:cubicBezTo>
                    <a:pt x="199" y="30"/>
                    <a:pt x="161" y="128"/>
                    <a:pt x="72" y="128"/>
                  </a:cubicBezTo>
                  <a:lnTo>
                    <a:pt x="64" y="128"/>
                  </a:lnTo>
                  <a:cubicBezTo>
                    <a:pt x="61" y="128"/>
                    <a:pt x="49" y="146"/>
                    <a:pt x="49" y="154"/>
                  </a:cubicBezTo>
                  <a:cubicBezTo>
                    <a:pt x="46" y="285"/>
                    <a:pt x="1" y="415"/>
                    <a:pt x="54" y="546"/>
                  </a:cubicBezTo>
                  <a:cubicBezTo>
                    <a:pt x="76" y="603"/>
                    <a:pt x="94" y="625"/>
                    <a:pt x="128" y="625"/>
                  </a:cubicBezTo>
                  <a:cubicBezTo>
                    <a:pt x="150" y="625"/>
                    <a:pt x="177" y="614"/>
                    <a:pt x="218" y="587"/>
                  </a:cubicBezTo>
                  <a:cubicBezTo>
                    <a:pt x="203" y="569"/>
                    <a:pt x="188" y="554"/>
                    <a:pt x="166" y="546"/>
                  </a:cubicBezTo>
                  <a:cubicBezTo>
                    <a:pt x="98" y="517"/>
                    <a:pt x="68" y="475"/>
                    <a:pt x="90" y="401"/>
                  </a:cubicBezTo>
                  <a:cubicBezTo>
                    <a:pt x="109" y="352"/>
                    <a:pt x="83" y="292"/>
                    <a:pt x="106" y="240"/>
                  </a:cubicBezTo>
                  <a:cubicBezTo>
                    <a:pt x="161" y="158"/>
                    <a:pt x="192" y="56"/>
                    <a:pt x="323" y="53"/>
                  </a:cubicBezTo>
                  <a:lnTo>
                    <a:pt x="330" y="53"/>
                  </a:lnTo>
                  <a:cubicBezTo>
                    <a:pt x="506" y="53"/>
                    <a:pt x="621" y="173"/>
                    <a:pt x="603" y="352"/>
                  </a:cubicBezTo>
                  <a:cubicBezTo>
                    <a:pt x="603" y="370"/>
                    <a:pt x="599" y="389"/>
                    <a:pt x="595" y="408"/>
                  </a:cubicBezTo>
                  <a:cubicBezTo>
                    <a:pt x="614" y="438"/>
                    <a:pt x="565" y="457"/>
                    <a:pt x="580" y="491"/>
                  </a:cubicBezTo>
                  <a:cubicBezTo>
                    <a:pt x="603" y="460"/>
                    <a:pt x="637" y="453"/>
                    <a:pt x="666" y="434"/>
                  </a:cubicBezTo>
                  <a:cubicBezTo>
                    <a:pt x="685" y="420"/>
                    <a:pt x="700" y="404"/>
                    <a:pt x="692" y="375"/>
                  </a:cubicBezTo>
                  <a:cubicBezTo>
                    <a:pt x="655" y="240"/>
                    <a:pt x="610" y="113"/>
                    <a:pt x="475" y="38"/>
                  </a:cubicBezTo>
                  <a:cubicBezTo>
                    <a:pt x="435" y="16"/>
                    <a:pt x="394"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11"/>
            <p:cNvSpPr/>
            <p:nvPr/>
          </p:nvSpPr>
          <p:spPr>
            <a:xfrm>
              <a:off x="-2674521" y="-2887013"/>
              <a:ext cx="17381" cy="18240"/>
            </a:xfrm>
            <a:custGeom>
              <a:avLst/>
              <a:gdLst/>
              <a:ahLst/>
              <a:cxnLst/>
              <a:rect l="l" t="t" r="r" b="b"/>
              <a:pathLst>
                <a:path w="364" h="382" extrusionOk="0">
                  <a:moveTo>
                    <a:pt x="39" y="0"/>
                  </a:moveTo>
                  <a:cubicBezTo>
                    <a:pt x="16" y="52"/>
                    <a:pt x="42" y="112"/>
                    <a:pt x="23" y="161"/>
                  </a:cubicBezTo>
                  <a:cubicBezTo>
                    <a:pt x="1" y="235"/>
                    <a:pt x="31" y="277"/>
                    <a:pt x="99" y="306"/>
                  </a:cubicBezTo>
                  <a:cubicBezTo>
                    <a:pt x="121" y="314"/>
                    <a:pt x="136" y="329"/>
                    <a:pt x="151" y="347"/>
                  </a:cubicBezTo>
                  <a:cubicBezTo>
                    <a:pt x="188" y="366"/>
                    <a:pt x="225" y="382"/>
                    <a:pt x="263" y="382"/>
                  </a:cubicBezTo>
                  <a:cubicBezTo>
                    <a:pt x="293" y="382"/>
                    <a:pt x="323" y="374"/>
                    <a:pt x="353" y="347"/>
                  </a:cubicBezTo>
                  <a:lnTo>
                    <a:pt x="345" y="344"/>
                  </a:lnTo>
                  <a:cubicBezTo>
                    <a:pt x="311" y="247"/>
                    <a:pt x="311" y="243"/>
                    <a:pt x="363" y="157"/>
                  </a:cubicBezTo>
                  <a:cubicBezTo>
                    <a:pt x="356" y="153"/>
                    <a:pt x="353" y="153"/>
                    <a:pt x="345" y="153"/>
                  </a:cubicBezTo>
                  <a:cubicBezTo>
                    <a:pt x="330" y="153"/>
                    <a:pt x="319" y="168"/>
                    <a:pt x="304" y="183"/>
                  </a:cubicBezTo>
                  <a:cubicBezTo>
                    <a:pt x="293" y="198"/>
                    <a:pt x="282" y="213"/>
                    <a:pt x="267" y="213"/>
                  </a:cubicBezTo>
                  <a:cubicBezTo>
                    <a:pt x="256" y="213"/>
                    <a:pt x="248" y="209"/>
                    <a:pt x="233" y="198"/>
                  </a:cubicBezTo>
                  <a:cubicBezTo>
                    <a:pt x="225" y="213"/>
                    <a:pt x="218" y="225"/>
                    <a:pt x="211" y="239"/>
                  </a:cubicBezTo>
                  <a:cubicBezTo>
                    <a:pt x="203" y="258"/>
                    <a:pt x="192" y="280"/>
                    <a:pt x="173" y="280"/>
                  </a:cubicBezTo>
                  <a:cubicBezTo>
                    <a:pt x="173" y="280"/>
                    <a:pt x="170" y="280"/>
                    <a:pt x="166" y="277"/>
                  </a:cubicBezTo>
                  <a:cubicBezTo>
                    <a:pt x="132" y="265"/>
                    <a:pt x="144" y="235"/>
                    <a:pt x="158" y="209"/>
                  </a:cubicBezTo>
                  <a:cubicBezTo>
                    <a:pt x="166" y="194"/>
                    <a:pt x="173" y="183"/>
                    <a:pt x="158" y="168"/>
                  </a:cubicBezTo>
                  <a:lnTo>
                    <a:pt x="154" y="168"/>
                  </a:lnTo>
                  <a:cubicBezTo>
                    <a:pt x="136" y="168"/>
                    <a:pt x="128" y="183"/>
                    <a:pt x="125" y="198"/>
                  </a:cubicBezTo>
                  <a:cubicBezTo>
                    <a:pt x="117" y="213"/>
                    <a:pt x="113" y="228"/>
                    <a:pt x="94" y="228"/>
                  </a:cubicBezTo>
                  <a:lnTo>
                    <a:pt x="87" y="228"/>
                  </a:lnTo>
                  <a:cubicBezTo>
                    <a:pt x="39" y="187"/>
                    <a:pt x="80" y="138"/>
                    <a:pt x="91" y="104"/>
                  </a:cubicBezTo>
                  <a:cubicBezTo>
                    <a:pt x="117" y="23"/>
                    <a:pt x="125" y="2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11"/>
            <p:cNvSpPr/>
            <p:nvPr/>
          </p:nvSpPr>
          <p:spPr>
            <a:xfrm>
              <a:off x="-2617173" y="-2920056"/>
              <a:ext cx="14134" cy="18431"/>
            </a:xfrm>
            <a:custGeom>
              <a:avLst/>
              <a:gdLst/>
              <a:ahLst/>
              <a:cxnLst/>
              <a:rect l="l" t="t" r="r" b="b"/>
              <a:pathLst>
                <a:path w="296" h="386" extrusionOk="0">
                  <a:moveTo>
                    <a:pt x="191" y="1"/>
                  </a:moveTo>
                  <a:cubicBezTo>
                    <a:pt x="172" y="1"/>
                    <a:pt x="149" y="4"/>
                    <a:pt x="120" y="8"/>
                  </a:cubicBezTo>
                  <a:cubicBezTo>
                    <a:pt x="165" y="68"/>
                    <a:pt x="112" y="142"/>
                    <a:pt x="94" y="161"/>
                  </a:cubicBezTo>
                  <a:cubicBezTo>
                    <a:pt x="42" y="221"/>
                    <a:pt x="45" y="296"/>
                    <a:pt x="0" y="351"/>
                  </a:cubicBezTo>
                  <a:lnTo>
                    <a:pt x="4" y="356"/>
                  </a:lnTo>
                  <a:cubicBezTo>
                    <a:pt x="11" y="359"/>
                    <a:pt x="15" y="367"/>
                    <a:pt x="19" y="370"/>
                  </a:cubicBezTo>
                  <a:cubicBezTo>
                    <a:pt x="26" y="374"/>
                    <a:pt x="30" y="382"/>
                    <a:pt x="37" y="385"/>
                  </a:cubicBezTo>
                  <a:lnTo>
                    <a:pt x="68" y="385"/>
                  </a:lnTo>
                  <a:cubicBezTo>
                    <a:pt x="120" y="341"/>
                    <a:pt x="191" y="318"/>
                    <a:pt x="199" y="236"/>
                  </a:cubicBezTo>
                  <a:cubicBezTo>
                    <a:pt x="202" y="210"/>
                    <a:pt x="221" y="199"/>
                    <a:pt x="247" y="199"/>
                  </a:cubicBezTo>
                  <a:cubicBezTo>
                    <a:pt x="258" y="199"/>
                    <a:pt x="269" y="202"/>
                    <a:pt x="284" y="206"/>
                  </a:cubicBezTo>
                  <a:cubicBezTo>
                    <a:pt x="295" y="150"/>
                    <a:pt x="199" y="168"/>
                    <a:pt x="221" y="90"/>
                  </a:cubicBezTo>
                  <a:cubicBezTo>
                    <a:pt x="239" y="23"/>
                    <a:pt x="235"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11"/>
            <p:cNvSpPr/>
            <p:nvPr/>
          </p:nvSpPr>
          <p:spPr>
            <a:xfrm>
              <a:off x="-2613974" y="-2910602"/>
              <a:ext cx="10362" cy="17715"/>
            </a:xfrm>
            <a:custGeom>
              <a:avLst/>
              <a:gdLst/>
              <a:ahLst/>
              <a:cxnLst/>
              <a:rect l="l" t="t" r="r" b="b"/>
              <a:pathLst>
                <a:path w="217" h="371" extrusionOk="0">
                  <a:moveTo>
                    <a:pt x="180" y="1"/>
                  </a:moveTo>
                  <a:cubicBezTo>
                    <a:pt x="154" y="1"/>
                    <a:pt x="135" y="12"/>
                    <a:pt x="132" y="38"/>
                  </a:cubicBezTo>
                  <a:cubicBezTo>
                    <a:pt x="124" y="120"/>
                    <a:pt x="53" y="143"/>
                    <a:pt x="1" y="187"/>
                  </a:cubicBezTo>
                  <a:cubicBezTo>
                    <a:pt x="23" y="198"/>
                    <a:pt x="49" y="198"/>
                    <a:pt x="53" y="236"/>
                  </a:cubicBezTo>
                  <a:cubicBezTo>
                    <a:pt x="60" y="292"/>
                    <a:pt x="82" y="348"/>
                    <a:pt x="150" y="370"/>
                  </a:cubicBezTo>
                  <a:cubicBezTo>
                    <a:pt x="165" y="333"/>
                    <a:pt x="150" y="303"/>
                    <a:pt x="124" y="277"/>
                  </a:cubicBezTo>
                  <a:cubicBezTo>
                    <a:pt x="105" y="258"/>
                    <a:pt x="79" y="229"/>
                    <a:pt x="98" y="210"/>
                  </a:cubicBezTo>
                  <a:cubicBezTo>
                    <a:pt x="154" y="150"/>
                    <a:pt x="150" y="56"/>
                    <a:pt x="217" y="8"/>
                  </a:cubicBezTo>
                  <a:cubicBezTo>
                    <a:pt x="202" y="4"/>
                    <a:pt x="191"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11"/>
            <p:cNvSpPr/>
            <p:nvPr/>
          </p:nvSpPr>
          <p:spPr>
            <a:xfrm>
              <a:off x="-2608626" y="-2880806"/>
              <a:ext cx="10362" cy="7735"/>
            </a:xfrm>
            <a:custGeom>
              <a:avLst/>
              <a:gdLst/>
              <a:ahLst/>
              <a:cxnLst/>
              <a:rect l="l" t="t" r="r" b="b"/>
              <a:pathLst>
                <a:path w="217" h="162" extrusionOk="0">
                  <a:moveTo>
                    <a:pt x="56" y="0"/>
                  </a:moveTo>
                  <a:cubicBezTo>
                    <a:pt x="27" y="0"/>
                    <a:pt x="1" y="31"/>
                    <a:pt x="4" y="76"/>
                  </a:cubicBezTo>
                  <a:cubicBezTo>
                    <a:pt x="23" y="53"/>
                    <a:pt x="46" y="31"/>
                    <a:pt x="68" y="31"/>
                  </a:cubicBezTo>
                  <a:cubicBezTo>
                    <a:pt x="82" y="31"/>
                    <a:pt x="94" y="38"/>
                    <a:pt x="105" y="53"/>
                  </a:cubicBezTo>
                  <a:cubicBezTo>
                    <a:pt x="146" y="95"/>
                    <a:pt x="87" y="113"/>
                    <a:pt x="68" y="139"/>
                  </a:cubicBezTo>
                  <a:cubicBezTo>
                    <a:pt x="105" y="154"/>
                    <a:pt x="132" y="162"/>
                    <a:pt x="154" y="162"/>
                  </a:cubicBezTo>
                  <a:cubicBezTo>
                    <a:pt x="203" y="162"/>
                    <a:pt x="217" y="117"/>
                    <a:pt x="210" y="0"/>
                  </a:cubicBezTo>
                  <a:lnTo>
                    <a:pt x="203" y="0"/>
                  </a:lnTo>
                  <a:cubicBezTo>
                    <a:pt x="187" y="0"/>
                    <a:pt x="177" y="5"/>
                    <a:pt x="161" y="12"/>
                  </a:cubicBezTo>
                  <a:cubicBezTo>
                    <a:pt x="146" y="16"/>
                    <a:pt x="135" y="19"/>
                    <a:pt x="120" y="19"/>
                  </a:cubicBezTo>
                  <a:cubicBezTo>
                    <a:pt x="109" y="19"/>
                    <a:pt x="94" y="16"/>
                    <a:pt x="79" y="8"/>
                  </a:cubicBezTo>
                  <a:cubicBezTo>
                    <a:pt x="72" y="5"/>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11"/>
            <p:cNvSpPr/>
            <p:nvPr/>
          </p:nvSpPr>
          <p:spPr>
            <a:xfrm>
              <a:off x="-2615407" y="-2901672"/>
              <a:ext cx="8595" cy="14134"/>
            </a:xfrm>
            <a:custGeom>
              <a:avLst/>
              <a:gdLst/>
              <a:ahLst/>
              <a:cxnLst/>
              <a:rect l="l" t="t" r="r" b="b"/>
              <a:pathLst>
                <a:path w="180" h="296" extrusionOk="0">
                  <a:moveTo>
                    <a:pt x="0" y="0"/>
                  </a:moveTo>
                  <a:cubicBezTo>
                    <a:pt x="34" y="97"/>
                    <a:pt x="105" y="183"/>
                    <a:pt x="98" y="296"/>
                  </a:cubicBezTo>
                  <a:cubicBezTo>
                    <a:pt x="124" y="258"/>
                    <a:pt x="139" y="210"/>
                    <a:pt x="180" y="183"/>
                  </a:cubicBezTo>
                  <a:cubicBezTo>
                    <a:pt x="112" y="161"/>
                    <a:pt x="90" y="105"/>
                    <a:pt x="83" y="49"/>
                  </a:cubicBezTo>
                  <a:cubicBezTo>
                    <a:pt x="79" y="11"/>
                    <a:pt x="53" y="11"/>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11"/>
            <p:cNvSpPr/>
            <p:nvPr/>
          </p:nvSpPr>
          <p:spPr>
            <a:xfrm>
              <a:off x="-2685551" y="-2869728"/>
              <a:ext cx="5921" cy="6303"/>
            </a:xfrm>
            <a:custGeom>
              <a:avLst/>
              <a:gdLst/>
              <a:ahLst/>
              <a:cxnLst/>
              <a:rect l="l" t="t" r="r" b="b"/>
              <a:pathLst>
                <a:path w="124" h="132" extrusionOk="0">
                  <a:moveTo>
                    <a:pt x="38" y="1"/>
                  </a:moveTo>
                  <a:cubicBezTo>
                    <a:pt x="27" y="1"/>
                    <a:pt x="19" y="1"/>
                    <a:pt x="11" y="4"/>
                  </a:cubicBezTo>
                  <a:cubicBezTo>
                    <a:pt x="0" y="38"/>
                    <a:pt x="11" y="64"/>
                    <a:pt x="30" y="87"/>
                  </a:cubicBezTo>
                  <a:cubicBezTo>
                    <a:pt x="42" y="105"/>
                    <a:pt x="56" y="132"/>
                    <a:pt x="79" y="132"/>
                  </a:cubicBezTo>
                  <a:cubicBezTo>
                    <a:pt x="83" y="132"/>
                    <a:pt x="87" y="127"/>
                    <a:pt x="90" y="124"/>
                  </a:cubicBezTo>
                  <a:cubicBezTo>
                    <a:pt x="123" y="105"/>
                    <a:pt x="116" y="64"/>
                    <a:pt x="97" y="34"/>
                  </a:cubicBezTo>
                  <a:cubicBezTo>
                    <a:pt x="87" y="12"/>
                    <a:pt x="64"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11"/>
            <p:cNvSpPr/>
            <p:nvPr/>
          </p:nvSpPr>
          <p:spPr>
            <a:xfrm>
              <a:off x="-2608435" y="-2879373"/>
              <a:ext cx="6828" cy="5253"/>
            </a:xfrm>
            <a:custGeom>
              <a:avLst/>
              <a:gdLst/>
              <a:ahLst/>
              <a:cxnLst/>
              <a:rect l="l" t="t" r="r" b="b"/>
              <a:pathLst>
                <a:path w="143" h="110" extrusionOk="0">
                  <a:moveTo>
                    <a:pt x="64" y="1"/>
                  </a:moveTo>
                  <a:cubicBezTo>
                    <a:pt x="42" y="1"/>
                    <a:pt x="19" y="23"/>
                    <a:pt x="0" y="46"/>
                  </a:cubicBezTo>
                  <a:cubicBezTo>
                    <a:pt x="8" y="49"/>
                    <a:pt x="11" y="53"/>
                    <a:pt x="16" y="60"/>
                  </a:cubicBezTo>
                  <a:cubicBezTo>
                    <a:pt x="30" y="75"/>
                    <a:pt x="49" y="91"/>
                    <a:pt x="64" y="105"/>
                  </a:cubicBezTo>
                  <a:lnTo>
                    <a:pt x="64" y="109"/>
                  </a:lnTo>
                  <a:cubicBezTo>
                    <a:pt x="83" y="83"/>
                    <a:pt x="142" y="65"/>
                    <a:pt x="101" y="23"/>
                  </a:cubicBezTo>
                  <a:cubicBezTo>
                    <a:pt x="90" y="8"/>
                    <a:pt x="7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11"/>
            <p:cNvSpPr/>
            <p:nvPr/>
          </p:nvSpPr>
          <p:spPr>
            <a:xfrm>
              <a:off x="-2624145" y="-2903105"/>
              <a:ext cx="7926" cy="7019"/>
            </a:xfrm>
            <a:custGeom>
              <a:avLst/>
              <a:gdLst/>
              <a:ahLst/>
              <a:cxnLst/>
              <a:rect l="l" t="t" r="r" b="b"/>
              <a:pathLst>
                <a:path w="166" h="147" extrusionOk="0">
                  <a:moveTo>
                    <a:pt x="150" y="1"/>
                  </a:moveTo>
                  <a:cubicBezTo>
                    <a:pt x="101" y="49"/>
                    <a:pt x="53" y="98"/>
                    <a:pt x="0" y="146"/>
                  </a:cubicBezTo>
                  <a:lnTo>
                    <a:pt x="12" y="146"/>
                  </a:lnTo>
                  <a:cubicBezTo>
                    <a:pt x="31" y="146"/>
                    <a:pt x="45" y="135"/>
                    <a:pt x="60" y="124"/>
                  </a:cubicBezTo>
                  <a:cubicBezTo>
                    <a:pt x="75" y="117"/>
                    <a:pt x="90" y="105"/>
                    <a:pt x="109" y="105"/>
                  </a:cubicBezTo>
                  <a:cubicBezTo>
                    <a:pt x="116" y="105"/>
                    <a:pt x="124" y="105"/>
                    <a:pt x="135" y="109"/>
                  </a:cubicBezTo>
                  <a:cubicBezTo>
                    <a:pt x="138" y="113"/>
                    <a:pt x="143" y="113"/>
                    <a:pt x="143" y="113"/>
                  </a:cubicBezTo>
                  <a:cubicBezTo>
                    <a:pt x="161" y="113"/>
                    <a:pt x="157" y="86"/>
                    <a:pt x="146" y="75"/>
                  </a:cubicBezTo>
                  <a:cubicBezTo>
                    <a:pt x="112" y="41"/>
                    <a:pt x="154" y="34"/>
                    <a:pt x="165" y="15"/>
                  </a:cubicBezTo>
                  <a:cubicBezTo>
                    <a:pt x="161" y="12"/>
                    <a:pt x="157" y="4"/>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11"/>
            <p:cNvSpPr/>
            <p:nvPr/>
          </p:nvSpPr>
          <p:spPr>
            <a:xfrm>
              <a:off x="-2610918" y="-2876508"/>
              <a:ext cx="5587" cy="5205"/>
            </a:xfrm>
            <a:custGeom>
              <a:avLst/>
              <a:gdLst/>
              <a:ahLst/>
              <a:cxnLst/>
              <a:rect l="l" t="t" r="r" b="b"/>
              <a:pathLst>
                <a:path w="117" h="109" extrusionOk="0">
                  <a:moveTo>
                    <a:pt x="68" y="0"/>
                  </a:moveTo>
                  <a:cubicBezTo>
                    <a:pt x="60" y="15"/>
                    <a:pt x="56" y="34"/>
                    <a:pt x="37" y="41"/>
                  </a:cubicBezTo>
                  <a:cubicBezTo>
                    <a:pt x="11" y="53"/>
                    <a:pt x="0" y="75"/>
                    <a:pt x="18" y="98"/>
                  </a:cubicBezTo>
                  <a:cubicBezTo>
                    <a:pt x="26" y="105"/>
                    <a:pt x="37" y="109"/>
                    <a:pt x="49" y="109"/>
                  </a:cubicBezTo>
                  <a:cubicBezTo>
                    <a:pt x="60" y="109"/>
                    <a:pt x="71" y="105"/>
                    <a:pt x="78" y="101"/>
                  </a:cubicBezTo>
                  <a:cubicBezTo>
                    <a:pt x="94" y="86"/>
                    <a:pt x="104" y="64"/>
                    <a:pt x="116" y="45"/>
                  </a:cubicBezTo>
                  <a:cubicBezTo>
                    <a:pt x="101" y="31"/>
                    <a:pt x="82"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11"/>
            <p:cNvSpPr/>
            <p:nvPr/>
          </p:nvSpPr>
          <p:spPr>
            <a:xfrm>
              <a:off x="-2658047" y="-2875076"/>
              <a:ext cx="8070" cy="4679"/>
            </a:xfrm>
            <a:custGeom>
              <a:avLst/>
              <a:gdLst/>
              <a:ahLst/>
              <a:cxnLst/>
              <a:rect l="l" t="t" r="r" b="b"/>
              <a:pathLst>
                <a:path w="169" h="98" extrusionOk="0">
                  <a:moveTo>
                    <a:pt x="168" y="1"/>
                  </a:moveTo>
                  <a:cubicBezTo>
                    <a:pt x="161" y="4"/>
                    <a:pt x="157" y="11"/>
                    <a:pt x="149" y="15"/>
                  </a:cubicBezTo>
                  <a:cubicBezTo>
                    <a:pt x="86" y="15"/>
                    <a:pt x="41" y="53"/>
                    <a:pt x="0" y="94"/>
                  </a:cubicBezTo>
                  <a:lnTo>
                    <a:pt x="8" y="97"/>
                  </a:lnTo>
                  <a:cubicBezTo>
                    <a:pt x="60" y="68"/>
                    <a:pt x="149" y="90"/>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11"/>
            <p:cNvSpPr/>
            <p:nvPr/>
          </p:nvSpPr>
          <p:spPr>
            <a:xfrm>
              <a:off x="-2610775" y="-2892934"/>
              <a:ext cx="5253" cy="5396"/>
            </a:xfrm>
            <a:custGeom>
              <a:avLst/>
              <a:gdLst/>
              <a:ahLst/>
              <a:cxnLst/>
              <a:rect l="l" t="t" r="r" b="b"/>
              <a:pathLst>
                <a:path w="110" h="113" extrusionOk="0">
                  <a:moveTo>
                    <a:pt x="83" y="0"/>
                  </a:moveTo>
                  <a:lnTo>
                    <a:pt x="83" y="0"/>
                  </a:lnTo>
                  <a:cubicBezTo>
                    <a:pt x="42" y="27"/>
                    <a:pt x="27" y="75"/>
                    <a:pt x="1" y="113"/>
                  </a:cubicBezTo>
                  <a:cubicBezTo>
                    <a:pt x="60" y="97"/>
                    <a:pt x="109" y="75"/>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11"/>
            <p:cNvSpPr/>
            <p:nvPr/>
          </p:nvSpPr>
          <p:spPr>
            <a:xfrm>
              <a:off x="-2462607" y="-2873118"/>
              <a:ext cx="17524" cy="20771"/>
            </a:xfrm>
            <a:custGeom>
              <a:avLst/>
              <a:gdLst/>
              <a:ahLst/>
              <a:cxnLst/>
              <a:rect l="l" t="t" r="r" b="b"/>
              <a:pathLst>
                <a:path w="367" h="435" extrusionOk="0">
                  <a:moveTo>
                    <a:pt x="169" y="1"/>
                  </a:moveTo>
                  <a:cubicBezTo>
                    <a:pt x="161" y="1"/>
                    <a:pt x="154" y="1"/>
                    <a:pt x="142" y="4"/>
                  </a:cubicBezTo>
                  <a:cubicBezTo>
                    <a:pt x="150" y="12"/>
                    <a:pt x="154" y="19"/>
                    <a:pt x="161" y="23"/>
                  </a:cubicBezTo>
                  <a:cubicBezTo>
                    <a:pt x="206" y="49"/>
                    <a:pt x="206" y="49"/>
                    <a:pt x="169" y="72"/>
                  </a:cubicBezTo>
                  <a:cubicBezTo>
                    <a:pt x="154" y="79"/>
                    <a:pt x="172" y="105"/>
                    <a:pt x="154" y="105"/>
                  </a:cubicBezTo>
                  <a:lnTo>
                    <a:pt x="142" y="105"/>
                  </a:lnTo>
                  <a:cubicBezTo>
                    <a:pt x="109" y="150"/>
                    <a:pt x="109" y="213"/>
                    <a:pt x="45" y="236"/>
                  </a:cubicBezTo>
                  <a:cubicBezTo>
                    <a:pt x="45" y="248"/>
                    <a:pt x="0" y="258"/>
                    <a:pt x="45" y="270"/>
                  </a:cubicBezTo>
                  <a:cubicBezTo>
                    <a:pt x="79" y="236"/>
                    <a:pt x="120" y="243"/>
                    <a:pt x="161" y="240"/>
                  </a:cubicBezTo>
                  <a:lnTo>
                    <a:pt x="161" y="240"/>
                  </a:lnTo>
                  <a:cubicBezTo>
                    <a:pt x="172" y="284"/>
                    <a:pt x="146" y="300"/>
                    <a:pt x="112" y="315"/>
                  </a:cubicBezTo>
                  <a:cubicBezTo>
                    <a:pt x="75" y="329"/>
                    <a:pt x="38" y="352"/>
                    <a:pt x="75" y="400"/>
                  </a:cubicBezTo>
                  <a:cubicBezTo>
                    <a:pt x="83" y="405"/>
                    <a:pt x="90" y="412"/>
                    <a:pt x="94" y="415"/>
                  </a:cubicBezTo>
                  <a:lnTo>
                    <a:pt x="120" y="415"/>
                  </a:lnTo>
                  <a:cubicBezTo>
                    <a:pt x="150" y="415"/>
                    <a:pt x="180" y="419"/>
                    <a:pt x="206" y="431"/>
                  </a:cubicBezTo>
                  <a:lnTo>
                    <a:pt x="236" y="431"/>
                  </a:lnTo>
                  <a:cubicBezTo>
                    <a:pt x="243" y="434"/>
                    <a:pt x="251" y="434"/>
                    <a:pt x="259" y="434"/>
                  </a:cubicBezTo>
                  <a:cubicBezTo>
                    <a:pt x="269" y="434"/>
                    <a:pt x="281" y="431"/>
                    <a:pt x="288" y="419"/>
                  </a:cubicBezTo>
                  <a:cubicBezTo>
                    <a:pt x="281" y="405"/>
                    <a:pt x="266" y="386"/>
                    <a:pt x="273" y="378"/>
                  </a:cubicBezTo>
                  <a:cubicBezTo>
                    <a:pt x="366" y="296"/>
                    <a:pt x="337" y="203"/>
                    <a:pt x="307" y="105"/>
                  </a:cubicBezTo>
                  <a:cubicBezTo>
                    <a:pt x="262" y="72"/>
                    <a:pt x="240"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11"/>
            <p:cNvSpPr/>
            <p:nvPr/>
          </p:nvSpPr>
          <p:spPr>
            <a:xfrm>
              <a:off x="-2469578" y="-2908644"/>
              <a:ext cx="14659" cy="15232"/>
            </a:xfrm>
            <a:custGeom>
              <a:avLst/>
              <a:gdLst/>
              <a:ahLst/>
              <a:cxnLst/>
              <a:rect l="l" t="t" r="r" b="b"/>
              <a:pathLst>
                <a:path w="307" h="319" extrusionOk="0">
                  <a:moveTo>
                    <a:pt x="188" y="0"/>
                  </a:moveTo>
                  <a:cubicBezTo>
                    <a:pt x="176" y="0"/>
                    <a:pt x="161" y="5"/>
                    <a:pt x="146" y="12"/>
                  </a:cubicBezTo>
                  <a:cubicBezTo>
                    <a:pt x="165" y="31"/>
                    <a:pt x="180" y="53"/>
                    <a:pt x="191" y="79"/>
                  </a:cubicBezTo>
                  <a:cubicBezTo>
                    <a:pt x="210" y="124"/>
                    <a:pt x="198" y="150"/>
                    <a:pt x="153" y="169"/>
                  </a:cubicBezTo>
                  <a:cubicBezTo>
                    <a:pt x="143" y="172"/>
                    <a:pt x="131" y="172"/>
                    <a:pt x="124" y="172"/>
                  </a:cubicBezTo>
                  <a:cubicBezTo>
                    <a:pt x="94" y="172"/>
                    <a:pt x="83" y="146"/>
                    <a:pt x="75" y="117"/>
                  </a:cubicBezTo>
                  <a:cubicBezTo>
                    <a:pt x="68" y="98"/>
                    <a:pt x="68" y="79"/>
                    <a:pt x="64" y="60"/>
                  </a:cubicBezTo>
                  <a:cubicBezTo>
                    <a:pt x="41" y="79"/>
                    <a:pt x="46" y="109"/>
                    <a:pt x="34" y="131"/>
                  </a:cubicBezTo>
                  <a:cubicBezTo>
                    <a:pt x="1" y="191"/>
                    <a:pt x="19" y="225"/>
                    <a:pt x="83" y="229"/>
                  </a:cubicBezTo>
                  <a:cubicBezTo>
                    <a:pt x="139" y="233"/>
                    <a:pt x="172" y="259"/>
                    <a:pt x="198" y="319"/>
                  </a:cubicBezTo>
                  <a:cubicBezTo>
                    <a:pt x="225" y="266"/>
                    <a:pt x="243" y="221"/>
                    <a:pt x="270" y="188"/>
                  </a:cubicBezTo>
                  <a:cubicBezTo>
                    <a:pt x="307" y="139"/>
                    <a:pt x="288" y="105"/>
                    <a:pt x="262" y="64"/>
                  </a:cubicBezTo>
                  <a:cubicBezTo>
                    <a:pt x="243" y="27"/>
                    <a:pt x="221"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11"/>
            <p:cNvSpPr/>
            <p:nvPr/>
          </p:nvSpPr>
          <p:spPr>
            <a:xfrm>
              <a:off x="-2466570" y="-2873643"/>
              <a:ext cx="6876" cy="15949"/>
            </a:xfrm>
            <a:custGeom>
              <a:avLst/>
              <a:gdLst/>
              <a:ahLst/>
              <a:cxnLst/>
              <a:rect l="l" t="t" r="r" b="b"/>
              <a:pathLst>
                <a:path w="144" h="334" extrusionOk="0">
                  <a:moveTo>
                    <a:pt x="80" y="0"/>
                  </a:moveTo>
                  <a:cubicBezTo>
                    <a:pt x="57" y="34"/>
                    <a:pt x="38" y="67"/>
                    <a:pt x="16" y="102"/>
                  </a:cubicBezTo>
                  <a:cubicBezTo>
                    <a:pt x="23" y="131"/>
                    <a:pt x="5" y="154"/>
                    <a:pt x="1" y="180"/>
                  </a:cubicBezTo>
                  <a:cubicBezTo>
                    <a:pt x="5" y="206"/>
                    <a:pt x="9" y="236"/>
                    <a:pt x="12" y="262"/>
                  </a:cubicBezTo>
                  <a:cubicBezTo>
                    <a:pt x="46" y="266"/>
                    <a:pt x="54" y="307"/>
                    <a:pt x="76" y="318"/>
                  </a:cubicBezTo>
                  <a:cubicBezTo>
                    <a:pt x="87" y="326"/>
                    <a:pt x="106" y="333"/>
                    <a:pt x="117" y="333"/>
                  </a:cubicBezTo>
                  <a:cubicBezTo>
                    <a:pt x="135" y="333"/>
                    <a:pt x="143" y="321"/>
                    <a:pt x="128" y="281"/>
                  </a:cubicBezTo>
                  <a:cubicBezTo>
                    <a:pt x="83" y="269"/>
                    <a:pt x="128" y="259"/>
                    <a:pt x="128" y="247"/>
                  </a:cubicBezTo>
                  <a:cubicBezTo>
                    <a:pt x="117" y="232"/>
                    <a:pt x="140" y="202"/>
                    <a:pt x="121" y="198"/>
                  </a:cubicBezTo>
                  <a:cubicBezTo>
                    <a:pt x="31" y="183"/>
                    <a:pt x="98" y="154"/>
                    <a:pt x="113" y="131"/>
                  </a:cubicBezTo>
                  <a:cubicBezTo>
                    <a:pt x="121" y="83"/>
                    <a:pt x="95" y="45"/>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11"/>
            <p:cNvSpPr/>
            <p:nvPr/>
          </p:nvSpPr>
          <p:spPr>
            <a:xfrm>
              <a:off x="-2461222" y="-2881474"/>
              <a:ext cx="13800" cy="13370"/>
            </a:xfrm>
            <a:custGeom>
              <a:avLst/>
              <a:gdLst/>
              <a:ahLst/>
              <a:cxnLst/>
              <a:rect l="l" t="t" r="r" b="b"/>
              <a:pathLst>
                <a:path w="289" h="280" extrusionOk="0">
                  <a:moveTo>
                    <a:pt x="1" y="0"/>
                  </a:moveTo>
                  <a:lnTo>
                    <a:pt x="1" y="0"/>
                  </a:lnTo>
                  <a:cubicBezTo>
                    <a:pt x="35" y="45"/>
                    <a:pt x="5" y="90"/>
                    <a:pt x="1" y="135"/>
                  </a:cubicBezTo>
                  <a:cubicBezTo>
                    <a:pt x="13" y="142"/>
                    <a:pt x="23" y="153"/>
                    <a:pt x="31" y="164"/>
                  </a:cubicBezTo>
                  <a:cubicBezTo>
                    <a:pt x="50" y="127"/>
                    <a:pt x="61" y="116"/>
                    <a:pt x="68" y="116"/>
                  </a:cubicBezTo>
                  <a:cubicBezTo>
                    <a:pt x="87" y="116"/>
                    <a:pt x="95" y="176"/>
                    <a:pt x="113" y="179"/>
                  </a:cubicBezTo>
                  <a:cubicBezTo>
                    <a:pt x="125" y="176"/>
                    <a:pt x="132" y="176"/>
                    <a:pt x="140" y="176"/>
                  </a:cubicBezTo>
                  <a:cubicBezTo>
                    <a:pt x="211" y="176"/>
                    <a:pt x="233" y="247"/>
                    <a:pt x="278" y="280"/>
                  </a:cubicBezTo>
                  <a:cubicBezTo>
                    <a:pt x="289" y="254"/>
                    <a:pt x="289" y="228"/>
                    <a:pt x="270" y="205"/>
                  </a:cubicBezTo>
                  <a:cubicBezTo>
                    <a:pt x="192" y="123"/>
                    <a:pt x="113" y="4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11"/>
            <p:cNvSpPr/>
            <p:nvPr/>
          </p:nvSpPr>
          <p:spPr>
            <a:xfrm>
              <a:off x="-2449953" y="-2868152"/>
              <a:ext cx="7879" cy="15041"/>
            </a:xfrm>
            <a:custGeom>
              <a:avLst/>
              <a:gdLst/>
              <a:ahLst/>
              <a:cxnLst/>
              <a:rect l="l" t="t" r="r" b="b"/>
              <a:pathLst>
                <a:path w="165" h="315" extrusionOk="0">
                  <a:moveTo>
                    <a:pt x="42" y="1"/>
                  </a:moveTo>
                  <a:lnTo>
                    <a:pt x="42" y="1"/>
                  </a:lnTo>
                  <a:cubicBezTo>
                    <a:pt x="72" y="99"/>
                    <a:pt x="101" y="192"/>
                    <a:pt x="8" y="274"/>
                  </a:cubicBezTo>
                  <a:cubicBezTo>
                    <a:pt x="1" y="282"/>
                    <a:pt x="16" y="301"/>
                    <a:pt x="23" y="315"/>
                  </a:cubicBezTo>
                  <a:cubicBezTo>
                    <a:pt x="158" y="248"/>
                    <a:pt x="165" y="9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11"/>
            <p:cNvSpPr/>
            <p:nvPr/>
          </p:nvSpPr>
          <p:spPr>
            <a:xfrm>
              <a:off x="-2466570" y="-2908119"/>
              <a:ext cx="7019" cy="7735"/>
            </a:xfrm>
            <a:custGeom>
              <a:avLst/>
              <a:gdLst/>
              <a:ahLst/>
              <a:cxnLst/>
              <a:rect l="l" t="t" r="r" b="b"/>
              <a:pathLst>
                <a:path w="147" h="162" extrusionOk="0">
                  <a:moveTo>
                    <a:pt x="83" y="1"/>
                  </a:moveTo>
                  <a:cubicBezTo>
                    <a:pt x="54" y="20"/>
                    <a:pt x="28" y="34"/>
                    <a:pt x="1" y="49"/>
                  </a:cubicBezTo>
                  <a:cubicBezTo>
                    <a:pt x="5" y="68"/>
                    <a:pt x="5" y="87"/>
                    <a:pt x="12" y="106"/>
                  </a:cubicBezTo>
                  <a:cubicBezTo>
                    <a:pt x="20" y="135"/>
                    <a:pt x="31" y="161"/>
                    <a:pt x="61" y="161"/>
                  </a:cubicBezTo>
                  <a:cubicBezTo>
                    <a:pt x="68" y="161"/>
                    <a:pt x="80" y="161"/>
                    <a:pt x="90" y="158"/>
                  </a:cubicBezTo>
                  <a:cubicBezTo>
                    <a:pt x="135" y="139"/>
                    <a:pt x="147" y="113"/>
                    <a:pt x="128" y="68"/>
                  </a:cubicBezTo>
                  <a:cubicBezTo>
                    <a:pt x="117" y="42"/>
                    <a:pt x="102"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11"/>
            <p:cNvSpPr/>
            <p:nvPr/>
          </p:nvSpPr>
          <p:spPr>
            <a:xfrm>
              <a:off x="-2468480" y="-2865096"/>
              <a:ext cx="10362" cy="15041"/>
            </a:xfrm>
            <a:custGeom>
              <a:avLst/>
              <a:gdLst/>
              <a:ahLst/>
              <a:cxnLst/>
              <a:rect l="l" t="t" r="r" b="b"/>
              <a:pathLst>
                <a:path w="217" h="315" extrusionOk="0">
                  <a:moveTo>
                    <a:pt x="41" y="1"/>
                  </a:moveTo>
                  <a:cubicBezTo>
                    <a:pt x="0" y="42"/>
                    <a:pt x="4" y="83"/>
                    <a:pt x="30" y="128"/>
                  </a:cubicBezTo>
                  <a:cubicBezTo>
                    <a:pt x="56" y="173"/>
                    <a:pt x="94" y="210"/>
                    <a:pt x="123" y="251"/>
                  </a:cubicBezTo>
                  <a:cubicBezTo>
                    <a:pt x="138" y="273"/>
                    <a:pt x="130" y="311"/>
                    <a:pt x="165" y="315"/>
                  </a:cubicBezTo>
                  <a:lnTo>
                    <a:pt x="168" y="315"/>
                  </a:lnTo>
                  <a:cubicBezTo>
                    <a:pt x="206" y="315"/>
                    <a:pt x="202" y="273"/>
                    <a:pt x="217" y="247"/>
                  </a:cubicBezTo>
                  <a:cubicBezTo>
                    <a:pt x="213" y="244"/>
                    <a:pt x="206" y="237"/>
                    <a:pt x="198" y="232"/>
                  </a:cubicBezTo>
                  <a:cubicBezTo>
                    <a:pt x="120" y="214"/>
                    <a:pt x="78" y="158"/>
                    <a:pt x="52" y="83"/>
                  </a:cubicBezTo>
                  <a:cubicBezTo>
                    <a:pt x="49" y="57"/>
                    <a:pt x="45"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11"/>
            <p:cNvSpPr/>
            <p:nvPr/>
          </p:nvSpPr>
          <p:spPr>
            <a:xfrm>
              <a:off x="-2454059" y="-2895799"/>
              <a:ext cx="7879" cy="7353"/>
            </a:xfrm>
            <a:custGeom>
              <a:avLst/>
              <a:gdLst/>
              <a:ahLst/>
              <a:cxnLst/>
              <a:rect l="l" t="t" r="r" b="b"/>
              <a:pathLst>
                <a:path w="165" h="154" extrusionOk="0">
                  <a:moveTo>
                    <a:pt x="38" y="0"/>
                  </a:moveTo>
                  <a:cubicBezTo>
                    <a:pt x="20" y="0"/>
                    <a:pt x="1" y="16"/>
                    <a:pt x="1" y="31"/>
                  </a:cubicBezTo>
                  <a:cubicBezTo>
                    <a:pt x="8" y="72"/>
                    <a:pt x="30" y="109"/>
                    <a:pt x="42" y="147"/>
                  </a:cubicBezTo>
                  <a:cubicBezTo>
                    <a:pt x="46" y="150"/>
                    <a:pt x="49" y="154"/>
                    <a:pt x="57" y="154"/>
                  </a:cubicBezTo>
                  <a:cubicBezTo>
                    <a:pt x="72" y="154"/>
                    <a:pt x="98" y="143"/>
                    <a:pt x="113" y="139"/>
                  </a:cubicBezTo>
                  <a:cubicBezTo>
                    <a:pt x="102" y="109"/>
                    <a:pt x="94" y="83"/>
                    <a:pt x="83" y="57"/>
                  </a:cubicBezTo>
                  <a:cubicBezTo>
                    <a:pt x="102" y="45"/>
                    <a:pt x="120" y="45"/>
                    <a:pt x="139" y="42"/>
                  </a:cubicBezTo>
                  <a:cubicBezTo>
                    <a:pt x="142" y="38"/>
                    <a:pt x="142" y="38"/>
                    <a:pt x="147" y="38"/>
                  </a:cubicBezTo>
                  <a:cubicBezTo>
                    <a:pt x="150" y="34"/>
                    <a:pt x="158" y="31"/>
                    <a:pt x="165" y="23"/>
                  </a:cubicBezTo>
                  <a:cubicBezTo>
                    <a:pt x="147" y="5"/>
                    <a:pt x="124" y="5"/>
                    <a:pt x="106" y="5"/>
                  </a:cubicBezTo>
                  <a:lnTo>
                    <a:pt x="72" y="5"/>
                  </a:lnTo>
                  <a:cubicBezTo>
                    <a:pt x="64" y="5"/>
                    <a:pt x="53" y="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11"/>
            <p:cNvSpPr/>
            <p:nvPr/>
          </p:nvSpPr>
          <p:spPr>
            <a:xfrm>
              <a:off x="-2467955" y="-2881474"/>
              <a:ext cx="8404" cy="6972"/>
            </a:xfrm>
            <a:custGeom>
              <a:avLst/>
              <a:gdLst/>
              <a:ahLst/>
              <a:cxnLst/>
              <a:rect l="l" t="t" r="r" b="b"/>
              <a:pathLst>
                <a:path w="176" h="146" extrusionOk="0">
                  <a:moveTo>
                    <a:pt x="142" y="0"/>
                  </a:moveTo>
                  <a:cubicBezTo>
                    <a:pt x="4" y="45"/>
                    <a:pt x="0" y="48"/>
                    <a:pt x="75" y="131"/>
                  </a:cubicBezTo>
                  <a:cubicBezTo>
                    <a:pt x="90" y="138"/>
                    <a:pt x="105" y="142"/>
                    <a:pt x="119" y="145"/>
                  </a:cubicBezTo>
                  <a:cubicBezTo>
                    <a:pt x="127" y="142"/>
                    <a:pt x="135" y="138"/>
                    <a:pt x="142" y="135"/>
                  </a:cubicBezTo>
                  <a:cubicBezTo>
                    <a:pt x="146" y="90"/>
                    <a:pt x="176" y="45"/>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11"/>
            <p:cNvSpPr/>
            <p:nvPr/>
          </p:nvSpPr>
          <p:spPr>
            <a:xfrm>
              <a:off x="-2450096" y="-2894749"/>
              <a:ext cx="7353" cy="6494"/>
            </a:xfrm>
            <a:custGeom>
              <a:avLst/>
              <a:gdLst/>
              <a:ahLst/>
              <a:cxnLst/>
              <a:rect l="l" t="t" r="r" b="b"/>
              <a:pathLst>
                <a:path w="154" h="136" extrusionOk="0">
                  <a:moveTo>
                    <a:pt x="82" y="1"/>
                  </a:moveTo>
                  <a:cubicBezTo>
                    <a:pt x="75" y="9"/>
                    <a:pt x="67" y="12"/>
                    <a:pt x="64" y="16"/>
                  </a:cubicBezTo>
                  <a:cubicBezTo>
                    <a:pt x="59" y="16"/>
                    <a:pt x="59" y="16"/>
                    <a:pt x="56" y="20"/>
                  </a:cubicBezTo>
                  <a:cubicBezTo>
                    <a:pt x="37" y="23"/>
                    <a:pt x="19" y="23"/>
                    <a:pt x="0" y="35"/>
                  </a:cubicBezTo>
                  <a:cubicBezTo>
                    <a:pt x="11" y="61"/>
                    <a:pt x="19" y="87"/>
                    <a:pt x="30" y="117"/>
                  </a:cubicBezTo>
                  <a:cubicBezTo>
                    <a:pt x="41" y="125"/>
                    <a:pt x="52" y="135"/>
                    <a:pt x="67" y="135"/>
                  </a:cubicBezTo>
                  <a:cubicBezTo>
                    <a:pt x="71" y="135"/>
                    <a:pt x="75" y="135"/>
                    <a:pt x="82" y="132"/>
                  </a:cubicBezTo>
                  <a:cubicBezTo>
                    <a:pt x="116" y="95"/>
                    <a:pt x="154" y="57"/>
                    <a:pt x="112" y="1"/>
                  </a:cubicBezTo>
                  <a:lnTo>
                    <a:pt x="112" y="1"/>
                  </a:lnTo>
                  <a:cubicBezTo>
                    <a:pt x="109" y="5"/>
                    <a:pt x="104" y="5"/>
                    <a:pt x="97" y="5"/>
                  </a:cubicBezTo>
                  <a:cubicBezTo>
                    <a:pt x="94" y="5"/>
                    <a:pt x="86" y="5"/>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11"/>
            <p:cNvSpPr/>
            <p:nvPr/>
          </p:nvSpPr>
          <p:spPr>
            <a:xfrm>
              <a:off x="-2466904" y="-2875219"/>
              <a:ext cx="4679" cy="6446"/>
            </a:xfrm>
            <a:custGeom>
              <a:avLst/>
              <a:gdLst/>
              <a:ahLst/>
              <a:cxnLst/>
              <a:rect l="l" t="t" r="r" b="b"/>
              <a:pathLst>
                <a:path w="98" h="135" extrusionOk="0">
                  <a:moveTo>
                    <a:pt x="53" y="0"/>
                  </a:moveTo>
                  <a:cubicBezTo>
                    <a:pt x="8" y="37"/>
                    <a:pt x="1" y="82"/>
                    <a:pt x="23" y="135"/>
                  </a:cubicBezTo>
                  <a:cubicBezTo>
                    <a:pt x="45" y="100"/>
                    <a:pt x="64" y="67"/>
                    <a:pt x="87" y="33"/>
                  </a:cubicBezTo>
                  <a:cubicBezTo>
                    <a:pt x="90" y="26"/>
                    <a:pt x="94" y="22"/>
                    <a:pt x="97" y="14"/>
                  </a:cubicBezTo>
                  <a:cubicBezTo>
                    <a:pt x="83" y="11"/>
                    <a:pt x="68" y="7"/>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11"/>
            <p:cNvSpPr/>
            <p:nvPr/>
          </p:nvSpPr>
          <p:spPr>
            <a:xfrm>
              <a:off x="-2446228" y="-2894749"/>
              <a:ext cx="4154" cy="6303"/>
            </a:xfrm>
            <a:custGeom>
              <a:avLst/>
              <a:gdLst/>
              <a:ahLst/>
              <a:cxnLst/>
              <a:rect l="l" t="t" r="r" b="b"/>
              <a:pathLst>
                <a:path w="87" h="132" extrusionOk="0">
                  <a:moveTo>
                    <a:pt x="31" y="1"/>
                  </a:moveTo>
                  <a:cubicBezTo>
                    <a:pt x="73" y="57"/>
                    <a:pt x="35" y="95"/>
                    <a:pt x="1" y="132"/>
                  </a:cubicBezTo>
                  <a:lnTo>
                    <a:pt x="5" y="132"/>
                  </a:lnTo>
                  <a:cubicBezTo>
                    <a:pt x="61" y="132"/>
                    <a:pt x="73" y="87"/>
                    <a:pt x="80" y="42"/>
                  </a:cubicBezTo>
                  <a:cubicBezTo>
                    <a:pt x="87" y="16"/>
                    <a:pt x="7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11"/>
            <p:cNvSpPr/>
            <p:nvPr/>
          </p:nvSpPr>
          <p:spPr>
            <a:xfrm>
              <a:off x="-2452818" y="-2853158"/>
              <a:ext cx="5587" cy="2769"/>
            </a:xfrm>
            <a:custGeom>
              <a:avLst/>
              <a:gdLst/>
              <a:ahLst/>
              <a:cxnLst/>
              <a:rect l="l" t="t" r="r" b="b"/>
              <a:pathLst>
                <a:path w="117" h="58" extrusionOk="0">
                  <a:moveTo>
                    <a:pt x="83" y="1"/>
                  </a:moveTo>
                  <a:cubicBezTo>
                    <a:pt x="76" y="13"/>
                    <a:pt x="64" y="16"/>
                    <a:pt x="54" y="16"/>
                  </a:cubicBezTo>
                  <a:cubicBezTo>
                    <a:pt x="46" y="16"/>
                    <a:pt x="38" y="16"/>
                    <a:pt x="31" y="13"/>
                  </a:cubicBezTo>
                  <a:lnTo>
                    <a:pt x="1" y="13"/>
                  </a:lnTo>
                  <a:cubicBezTo>
                    <a:pt x="9" y="46"/>
                    <a:pt x="27" y="57"/>
                    <a:pt x="49" y="57"/>
                  </a:cubicBezTo>
                  <a:cubicBezTo>
                    <a:pt x="61" y="57"/>
                    <a:pt x="72" y="57"/>
                    <a:pt x="87" y="49"/>
                  </a:cubicBezTo>
                  <a:cubicBezTo>
                    <a:pt x="116" y="39"/>
                    <a:pt x="98" y="16"/>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11"/>
            <p:cNvSpPr/>
            <p:nvPr/>
          </p:nvSpPr>
          <p:spPr>
            <a:xfrm>
              <a:off x="-2587377" y="-2639859"/>
              <a:ext cx="16617" cy="13465"/>
            </a:xfrm>
            <a:custGeom>
              <a:avLst/>
              <a:gdLst/>
              <a:ahLst/>
              <a:cxnLst/>
              <a:rect l="l" t="t" r="r" b="b"/>
              <a:pathLst>
                <a:path w="348" h="282" extrusionOk="0">
                  <a:moveTo>
                    <a:pt x="169" y="1"/>
                  </a:moveTo>
                  <a:cubicBezTo>
                    <a:pt x="86" y="1"/>
                    <a:pt x="64" y="91"/>
                    <a:pt x="1" y="117"/>
                  </a:cubicBezTo>
                  <a:cubicBezTo>
                    <a:pt x="56" y="170"/>
                    <a:pt x="60" y="270"/>
                    <a:pt x="161" y="282"/>
                  </a:cubicBezTo>
                  <a:lnTo>
                    <a:pt x="172" y="282"/>
                  </a:lnTo>
                  <a:cubicBezTo>
                    <a:pt x="239" y="282"/>
                    <a:pt x="277" y="211"/>
                    <a:pt x="337" y="196"/>
                  </a:cubicBezTo>
                  <a:cubicBezTo>
                    <a:pt x="348" y="188"/>
                    <a:pt x="348" y="177"/>
                    <a:pt x="344" y="166"/>
                  </a:cubicBezTo>
                  <a:cubicBezTo>
                    <a:pt x="337" y="140"/>
                    <a:pt x="333" y="109"/>
                    <a:pt x="326" y="83"/>
                  </a:cubicBezTo>
                  <a:cubicBezTo>
                    <a:pt x="288" y="35"/>
                    <a:pt x="232" y="20"/>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11"/>
            <p:cNvSpPr/>
            <p:nvPr/>
          </p:nvSpPr>
          <p:spPr>
            <a:xfrm>
              <a:off x="-2579164" y="-2623958"/>
              <a:ext cx="15567" cy="13991"/>
            </a:xfrm>
            <a:custGeom>
              <a:avLst/>
              <a:gdLst/>
              <a:ahLst/>
              <a:cxnLst/>
              <a:rect l="l" t="t" r="r" b="b"/>
              <a:pathLst>
                <a:path w="326" h="293" extrusionOk="0">
                  <a:moveTo>
                    <a:pt x="135" y="1"/>
                  </a:moveTo>
                  <a:cubicBezTo>
                    <a:pt x="124" y="9"/>
                    <a:pt x="116" y="16"/>
                    <a:pt x="101" y="16"/>
                  </a:cubicBezTo>
                  <a:lnTo>
                    <a:pt x="86" y="16"/>
                  </a:lnTo>
                  <a:cubicBezTo>
                    <a:pt x="67" y="35"/>
                    <a:pt x="45" y="57"/>
                    <a:pt x="23" y="80"/>
                  </a:cubicBezTo>
                  <a:cubicBezTo>
                    <a:pt x="31" y="113"/>
                    <a:pt x="0" y="143"/>
                    <a:pt x="19" y="177"/>
                  </a:cubicBezTo>
                  <a:cubicBezTo>
                    <a:pt x="57" y="233"/>
                    <a:pt x="124" y="247"/>
                    <a:pt x="169" y="292"/>
                  </a:cubicBezTo>
                  <a:cubicBezTo>
                    <a:pt x="202" y="270"/>
                    <a:pt x="172" y="240"/>
                    <a:pt x="176" y="206"/>
                  </a:cubicBezTo>
                  <a:lnTo>
                    <a:pt x="176" y="206"/>
                  </a:lnTo>
                  <a:cubicBezTo>
                    <a:pt x="195" y="229"/>
                    <a:pt x="214" y="240"/>
                    <a:pt x="236" y="240"/>
                  </a:cubicBezTo>
                  <a:cubicBezTo>
                    <a:pt x="250" y="240"/>
                    <a:pt x="269" y="233"/>
                    <a:pt x="284" y="211"/>
                  </a:cubicBezTo>
                  <a:cubicBezTo>
                    <a:pt x="326" y="173"/>
                    <a:pt x="300" y="125"/>
                    <a:pt x="314" y="80"/>
                  </a:cubicBezTo>
                  <a:cubicBezTo>
                    <a:pt x="277" y="20"/>
                    <a:pt x="224"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11"/>
            <p:cNvSpPr/>
            <p:nvPr/>
          </p:nvSpPr>
          <p:spPr>
            <a:xfrm>
              <a:off x="-2578782" y="-2646258"/>
              <a:ext cx="19482" cy="10553"/>
            </a:xfrm>
            <a:custGeom>
              <a:avLst/>
              <a:gdLst/>
              <a:ahLst/>
              <a:cxnLst/>
              <a:rect l="l" t="t" r="r" b="b"/>
              <a:pathLst>
                <a:path w="408" h="221" extrusionOk="0">
                  <a:moveTo>
                    <a:pt x="11" y="117"/>
                  </a:moveTo>
                  <a:lnTo>
                    <a:pt x="7" y="121"/>
                  </a:lnTo>
                  <a:lnTo>
                    <a:pt x="15" y="121"/>
                  </a:lnTo>
                  <a:lnTo>
                    <a:pt x="11" y="117"/>
                  </a:lnTo>
                  <a:close/>
                  <a:moveTo>
                    <a:pt x="261" y="0"/>
                  </a:moveTo>
                  <a:cubicBezTo>
                    <a:pt x="250" y="0"/>
                    <a:pt x="239" y="0"/>
                    <a:pt x="228" y="5"/>
                  </a:cubicBezTo>
                  <a:cubicBezTo>
                    <a:pt x="269" y="60"/>
                    <a:pt x="220" y="83"/>
                    <a:pt x="190" y="102"/>
                  </a:cubicBezTo>
                  <a:cubicBezTo>
                    <a:pt x="164" y="117"/>
                    <a:pt x="142" y="128"/>
                    <a:pt x="116" y="128"/>
                  </a:cubicBezTo>
                  <a:cubicBezTo>
                    <a:pt x="93" y="128"/>
                    <a:pt x="71" y="117"/>
                    <a:pt x="49" y="86"/>
                  </a:cubicBezTo>
                  <a:cubicBezTo>
                    <a:pt x="41" y="94"/>
                    <a:pt x="37" y="98"/>
                    <a:pt x="30" y="102"/>
                  </a:cubicBezTo>
                  <a:cubicBezTo>
                    <a:pt x="26" y="109"/>
                    <a:pt x="18" y="112"/>
                    <a:pt x="15" y="121"/>
                  </a:cubicBezTo>
                  <a:cubicBezTo>
                    <a:pt x="7" y="124"/>
                    <a:pt x="4" y="128"/>
                    <a:pt x="0" y="135"/>
                  </a:cubicBezTo>
                  <a:cubicBezTo>
                    <a:pt x="52" y="154"/>
                    <a:pt x="108" y="169"/>
                    <a:pt x="146" y="217"/>
                  </a:cubicBezTo>
                  <a:cubicBezTo>
                    <a:pt x="180" y="188"/>
                    <a:pt x="235" y="221"/>
                    <a:pt x="261" y="169"/>
                  </a:cubicBezTo>
                  <a:cubicBezTo>
                    <a:pt x="265" y="90"/>
                    <a:pt x="273" y="68"/>
                    <a:pt x="325" y="68"/>
                  </a:cubicBezTo>
                  <a:cubicBezTo>
                    <a:pt x="337" y="68"/>
                    <a:pt x="351" y="68"/>
                    <a:pt x="366" y="72"/>
                  </a:cubicBezTo>
                  <a:lnTo>
                    <a:pt x="373" y="72"/>
                  </a:lnTo>
                  <a:cubicBezTo>
                    <a:pt x="389" y="72"/>
                    <a:pt x="396" y="64"/>
                    <a:pt x="407" y="57"/>
                  </a:cubicBezTo>
                  <a:cubicBezTo>
                    <a:pt x="359" y="42"/>
                    <a:pt x="318"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11"/>
            <p:cNvSpPr/>
            <p:nvPr/>
          </p:nvSpPr>
          <p:spPr>
            <a:xfrm>
              <a:off x="-2576490" y="-2649075"/>
              <a:ext cx="10601" cy="8929"/>
            </a:xfrm>
            <a:custGeom>
              <a:avLst/>
              <a:gdLst/>
              <a:ahLst/>
              <a:cxnLst/>
              <a:rect l="l" t="t" r="r" b="b"/>
              <a:pathLst>
                <a:path w="222" h="187" extrusionOk="0">
                  <a:moveTo>
                    <a:pt x="82" y="0"/>
                  </a:moveTo>
                  <a:cubicBezTo>
                    <a:pt x="34" y="37"/>
                    <a:pt x="15" y="90"/>
                    <a:pt x="1" y="145"/>
                  </a:cubicBezTo>
                  <a:cubicBezTo>
                    <a:pt x="23" y="176"/>
                    <a:pt x="45" y="187"/>
                    <a:pt x="68" y="187"/>
                  </a:cubicBezTo>
                  <a:cubicBezTo>
                    <a:pt x="94" y="187"/>
                    <a:pt x="116" y="176"/>
                    <a:pt x="142" y="161"/>
                  </a:cubicBezTo>
                  <a:cubicBezTo>
                    <a:pt x="172" y="142"/>
                    <a:pt x="221" y="119"/>
                    <a:pt x="180" y="64"/>
                  </a:cubicBezTo>
                  <a:cubicBezTo>
                    <a:pt x="154" y="37"/>
                    <a:pt x="124" y="7"/>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11"/>
            <p:cNvSpPr/>
            <p:nvPr/>
          </p:nvSpPr>
          <p:spPr>
            <a:xfrm>
              <a:off x="-2566320" y="-2643584"/>
              <a:ext cx="9502" cy="7879"/>
            </a:xfrm>
            <a:custGeom>
              <a:avLst/>
              <a:gdLst/>
              <a:ahLst/>
              <a:cxnLst/>
              <a:rect l="l" t="t" r="r" b="b"/>
              <a:pathLst>
                <a:path w="199" h="165" extrusionOk="0">
                  <a:moveTo>
                    <a:pt x="146" y="1"/>
                  </a:moveTo>
                  <a:cubicBezTo>
                    <a:pt x="135" y="8"/>
                    <a:pt x="128" y="16"/>
                    <a:pt x="112" y="16"/>
                  </a:cubicBezTo>
                  <a:lnTo>
                    <a:pt x="105" y="16"/>
                  </a:lnTo>
                  <a:cubicBezTo>
                    <a:pt x="90" y="12"/>
                    <a:pt x="76" y="12"/>
                    <a:pt x="64" y="12"/>
                  </a:cubicBezTo>
                  <a:cubicBezTo>
                    <a:pt x="12" y="12"/>
                    <a:pt x="4" y="34"/>
                    <a:pt x="0" y="113"/>
                  </a:cubicBezTo>
                  <a:cubicBezTo>
                    <a:pt x="26" y="158"/>
                    <a:pt x="76" y="151"/>
                    <a:pt x="112" y="165"/>
                  </a:cubicBezTo>
                  <a:cubicBezTo>
                    <a:pt x="191" y="124"/>
                    <a:pt x="199" y="106"/>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11"/>
            <p:cNvSpPr/>
            <p:nvPr/>
          </p:nvSpPr>
          <p:spPr>
            <a:xfrm>
              <a:off x="-2587377" y="-2634272"/>
              <a:ext cx="12367" cy="14134"/>
            </a:xfrm>
            <a:custGeom>
              <a:avLst/>
              <a:gdLst/>
              <a:ahLst/>
              <a:cxnLst/>
              <a:rect l="l" t="t" r="r" b="b"/>
              <a:pathLst>
                <a:path w="259" h="296" extrusionOk="0">
                  <a:moveTo>
                    <a:pt x="1" y="0"/>
                  </a:moveTo>
                  <a:cubicBezTo>
                    <a:pt x="8" y="79"/>
                    <a:pt x="34" y="146"/>
                    <a:pt x="113" y="187"/>
                  </a:cubicBezTo>
                  <a:cubicBezTo>
                    <a:pt x="150" y="206"/>
                    <a:pt x="203" y="236"/>
                    <a:pt x="195" y="296"/>
                  </a:cubicBezTo>
                  <a:cubicBezTo>
                    <a:pt x="217" y="273"/>
                    <a:pt x="239" y="251"/>
                    <a:pt x="258" y="232"/>
                  </a:cubicBezTo>
                  <a:cubicBezTo>
                    <a:pt x="217" y="220"/>
                    <a:pt x="187" y="198"/>
                    <a:pt x="161" y="165"/>
                  </a:cubicBezTo>
                  <a:cubicBezTo>
                    <a:pt x="60" y="153"/>
                    <a:pt x="56" y="5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11"/>
            <p:cNvSpPr/>
            <p:nvPr/>
          </p:nvSpPr>
          <p:spPr>
            <a:xfrm>
              <a:off x="-2571859" y="-2638236"/>
              <a:ext cx="10935" cy="6303"/>
            </a:xfrm>
            <a:custGeom>
              <a:avLst/>
              <a:gdLst/>
              <a:ahLst/>
              <a:cxnLst/>
              <a:rect l="l" t="t" r="r" b="b"/>
              <a:pathLst>
                <a:path w="229" h="132" extrusionOk="0">
                  <a:moveTo>
                    <a:pt x="116" y="1"/>
                  </a:moveTo>
                  <a:cubicBezTo>
                    <a:pt x="90" y="53"/>
                    <a:pt x="35" y="20"/>
                    <a:pt x="1" y="49"/>
                  </a:cubicBezTo>
                  <a:cubicBezTo>
                    <a:pt x="8" y="75"/>
                    <a:pt x="12" y="106"/>
                    <a:pt x="19" y="132"/>
                  </a:cubicBezTo>
                  <a:cubicBezTo>
                    <a:pt x="75" y="72"/>
                    <a:pt x="169" y="101"/>
                    <a:pt x="228" y="53"/>
                  </a:cubicBezTo>
                  <a:cubicBezTo>
                    <a:pt x="192" y="39"/>
                    <a:pt x="142" y="46"/>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11"/>
            <p:cNvSpPr/>
            <p:nvPr/>
          </p:nvSpPr>
          <p:spPr>
            <a:xfrm>
              <a:off x="-2579690" y="-2630548"/>
              <a:ext cx="8452" cy="7353"/>
            </a:xfrm>
            <a:custGeom>
              <a:avLst/>
              <a:gdLst/>
              <a:ahLst/>
              <a:cxnLst/>
              <a:rect l="l" t="t" r="r" b="b"/>
              <a:pathLst>
                <a:path w="177" h="154" extrusionOk="0">
                  <a:moveTo>
                    <a:pt x="176" y="1"/>
                  </a:moveTo>
                  <a:cubicBezTo>
                    <a:pt x="116" y="16"/>
                    <a:pt x="78" y="87"/>
                    <a:pt x="11" y="87"/>
                  </a:cubicBezTo>
                  <a:lnTo>
                    <a:pt x="0" y="87"/>
                  </a:lnTo>
                  <a:cubicBezTo>
                    <a:pt x="26" y="120"/>
                    <a:pt x="56" y="142"/>
                    <a:pt x="97" y="154"/>
                  </a:cubicBezTo>
                  <a:lnTo>
                    <a:pt x="112" y="154"/>
                  </a:lnTo>
                  <a:cubicBezTo>
                    <a:pt x="127" y="154"/>
                    <a:pt x="135" y="147"/>
                    <a:pt x="146" y="139"/>
                  </a:cubicBezTo>
                  <a:cubicBezTo>
                    <a:pt x="127" y="87"/>
                    <a:pt x="154" y="45"/>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11"/>
            <p:cNvSpPr/>
            <p:nvPr/>
          </p:nvSpPr>
          <p:spPr>
            <a:xfrm>
              <a:off x="-2588667" y="-2640719"/>
              <a:ext cx="10601" cy="6494"/>
            </a:xfrm>
            <a:custGeom>
              <a:avLst/>
              <a:gdLst/>
              <a:ahLst/>
              <a:cxnLst/>
              <a:rect l="l" t="t" r="r" b="b"/>
              <a:pathLst>
                <a:path w="222" h="136" extrusionOk="0">
                  <a:moveTo>
                    <a:pt x="169" y="1"/>
                  </a:moveTo>
                  <a:cubicBezTo>
                    <a:pt x="99" y="1"/>
                    <a:pt x="46" y="31"/>
                    <a:pt x="9" y="94"/>
                  </a:cubicBezTo>
                  <a:cubicBezTo>
                    <a:pt x="1" y="109"/>
                    <a:pt x="16" y="124"/>
                    <a:pt x="28" y="135"/>
                  </a:cubicBezTo>
                  <a:cubicBezTo>
                    <a:pt x="91" y="109"/>
                    <a:pt x="113" y="19"/>
                    <a:pt x="196" y="19"/>
                  </a:cubicBezTo>
                  <a:lnTo>
                    <a:pt x="207" y="19"/>
                  </a:lnTo>
                  <a:cubicBezTo>
                    <a:pt x="211" y="12"/>
                    <a:pt x="214" y="8"/>
                    <a:pt x="222" y="5"/>
                  </a:cubicBezTo>
                  <a:lnTo>
                    <a:pt x="214" y="5"/>
                  </a:lnTo>
                  <a:cubicBezTo>
                    <a:pt x="199" y="1"/>
                    <a:pt x="185"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11"/>
            <p:cNvSpPr/>
            <p:nvPr/>
          </p:nvSpPr>
          <p:spPr>
            <a:xfrm>
              <a:off x="-2567227" y="-2620186"/>
              <a:ext cx="5778" cy="9502"/>
            </a:xfrm>
            <a:custGeom>
              <a:avLst/>
              <a:gdLst/>
              <a:ahLst/>
              <a:cxnLst/>
              <a:rect l="l" t="t" r="r" b="b"/>
              <a:pathLst>
                <a:path w="121" h="199" extrusionOk="0">
                  <a:moveTo>
                    <a:pt x="64" y="1"/>
                  </a:moveTo>
                  <a:cubicBezTo>
                    <a:pt x="50" y="46"/>
                    <a:pt x="76" y="94"/>
                    <a:pt x="34" y="132"/>
                  </a:cubicBezTo>
                  <a:cubicBezTo>
                    <a:pt x="42" y="165"/>
                    <a:pt x="16" y="180"/>
                    <a:pt x="0" y="199"/>
                  </a:cubicBezTo>
                  <a:cubicBezTo>
                    <a:pt x="57" y="172"/>
                    <a:pt x="121" y="68"/>
                    <a:pt x="113" y="23"/>
                  </a:cubicBezTo>
                  <a:cubicBezTo>
                    <a:pt x="109" y="8"/>
                    <a:pt x="95"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11"/>
            <p:cNvSpPr/>
            <p:nvPr/>
          </p:nvSpPr>
          <p:spPr>
            <a:xfrm>
              <a:off x="-2554382" y="-2631598"/>
              <a:ext cx="5062" cy="4679"/>
            </a:xfrm>
            <a:custGeom>
              <a:avLst/>
              <a:gdLst/>
              <a:ahLst/>
              <a:cxnLst/>
              <a:rect l="l" t="t" r="r" b="b"/>
              <a:pathLst>
                <a:path w="106" h="98" extrusionOk="0">
                  <a:moveTo>
                    <a:pt x="106" y="7"/>
                  </a:moveTo>
                  <a:cubicBezTo>
                    <a:pt x="68" y="19"/>
                    <a:pt x="16" y="0"/>
                    <a:pt x="5" y="60"/>
                  </a:cubicBezTo>
                  <a:cubicBezTo>
                    <a:pt x="1" y="83"/>
                    <a:pt x="16" y="97"/>
                    <a:pt x="38" y="97"/>
                  </a:cubicBezTo>
                  <a:lnTo>
                    <a:pt x="42" y="97"/>
                  </a:lnTo>
                  <a:cubicBezTo>
                    <a:pt x="98" y="97"/>
                    <a:pt x="87" y="41"/>
                    <a:pt x="106"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11"/>
            <p:cNvSpPr/>
            <p:nvPr/>
          </p:nvSpPr>
          <p:spPr>
            <a:xfrm>
              <a:off x="-2581170" y="-2620186"/>
              <a:ext cx="5635" cy="11842"/>
            </a:xfrm>
            <a:custGeom>
              <a:avLst/>
              <a:gdLst/>
              <a:ahLst/>
              <a:cxnLst/>
              <a:rect l="l" t="t" r="r" b="b"/>
              <a:pathLst>
                <a:path w="118" h="248" extrusionOk="0">
                  <a:moveTo>
                    <a:pt x="65" y="1"/>
                  </a:moveTo>
                  <a:cubicBezTo>
                    <a:pt x="1" y="90"/>
                    <a:pt x="9" y="127"/>
                    <a:pt x="109" y="247"/>
                  </a:cubicBezTo>
                  <a:lnTo>
                    <a:pt x="113" y="247"/>
                  </a:lnTo>
                  <a:cubicBezTo>
                    <a:pt x="117" y="191"/>
                    <a:pt x="57" y="154"/>
                    <a:pt x="61" y="98"/>
                  </a:cubicBezTo>
                  <a:cubicBezTo>
                    <a:pt x="42" y="64"/>
                    <a:pt x="73" y="3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11"/>
            <p:cNvSpPr/>
            <p:nvPr/>
          </p:nvSpPr>
          <p:spPr>
            <a:xfrm>
              <a:off x="-2571142" y="-2614122"/>
              <a:ext cx="5921" cy="5062"/>
            </a:xfrm>
            <a:custGeom>
              <a:avLst/>
              <a:gdLst/>
              <a:ahLst/>
              <a:cxnLst/>
              <a:rect l="l" t="t" r="r" b="b"/>
              <a:pathLst>
                <a:path w="124" h="106" extrusionOk="0">
                  <a:moveTo>
                    <a:pt x="8" y="0"/>
                  </a:moveTo>
                  <a:cubicBezTo>
                    <a:pt x="4" y="34"/>
                    <a:pt x="34" y="64"/>
                    <a:pt x="1" y="86"/>
                  </a:cubicBezTo>
                  <a:cubicBezTo>
                    <a:pt x="4" y="94"/>
                    <a:pt x="12" y="98"/>
                    <a:pt x="15" y="105"/>
                  </a:cubicBezTo>
                  <a:lnTo>
                    <a:pt x="27" y="105"/>
                  </a:lnTo>
                  <a:cubicBezTo>
                    <a:pt x="53" y="105"/>
                    <a:pt x="64" y="83"/>
                    <a:pt x="82" y="72"/>
                  </a:cubicBezTo>
                  <a:cubicBezTo>
                    <a:pt x="98" y="53"/>
                    <a:pt x="124" y="38"/>
                    <a:pt x="116" y="5"/>
                  </a:cubicBezTo>
                  <a:lnTo>
                    <a:pt x="116" y="5"/>
                  </a:lnTo>
                  <a:cubicBezTo>
                    <a:pt x="101" y="27"/>
                    <a:pt x="82" y="34"/>
                    <a:pt x="68" y="34"/>
                  </a:cubicBezTo>
                  <a:cubicBezTo>
                    <a:pt x="46" y="34"/>
                    <a:pt x="27" y="23"/>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11"/>
            <p:cNvSpPr/>
            <p:nvPr/>
          </p:nvSpPr>
          <p:spPr>
            <a:xfrm>
              <a:off x="-2577732" y="-2649075"/>
              <a:ext cx="5205" cy="7688"/>
            </a:xfrm>
            <a:custGeom>
              <a:avLst/>
              <a:gdLst/>
              <a:ahLst/>
              <a:cxnLst/>
              <a:rect l="l" t="t" r="r" b="b"/>
              <a:pathLst>
                <a:path w="109" h="161" extrusionOk="0">
                  <a:moveTo>
                    <a:pt x="108" y="0"/>
                  </a:moveTo>
                  <a:cubicBezTo>
                    <a:pt x="15" y="19"/>
                    <a:pt x="1" y="82"/>
                    <a:pt x="8" y="161"/>
                  </a:cubicBezTo>
                  <a:cubicBezTo>
                    <a:pt x="15" y="157"/>
                    <a:pt x="19" y="153"/>
                    <a:pt x="27" y="145"/>
                  </a:cubicBezTo>
                  <a:cubicBezTo>
                    <a:pt x="41" y="90"/>
                    <a:pt x="60" y="37"/>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11"/>
            <p:cNvSpPr/>
            <p:nvPr/>
          </p:nvSpPr>
          <p:spPr>
            <a:xfrm>
              <a:off x="-2575965" y="-2610015"/>
              <a:ext cx="5587" cy="4154"/>
            </a:xfrm>
            <a:custGeom>
              <a:avLst/>
              <a:gdLst/>
              <a:ahLst/>
              <a:cxnLst/>
              <a:rect l="l" t="t" r="r" b="b"/>
              <a:pathLst>
                <a:path w="117" h="87" extrusionOk="0">
                  <a:moveTo>
                    <a:pt x="102" y="0"/>
                  </a:moveTo>
                  <a:cubicBezTo>
                    <a:pt x="71" y="4"/>
                    <a:pt x="57" y="42"/>
                    <a:pt x="26" y="42"/>
                  </a:cubicBezTo>
                  <a:cubicBezTo>
                    <a:pt x="19" y="42"/>
                    <a:pt x="12" y="42"/>
                    <a:pt x="4" y="34"/>
                  </a:cubicBezTo>
                  <a:lnTo>
                    <a:pt x="0" y="34"/>
                  </a:lnTo>
                  <a:cubicBezTo>
                    <a:pt x="19" y="68"/>
                    <a:pt x="31" y="86"/>
                    <a:pt x="45" y="86"/>
                  </a:cubicBezTo>
                  <a:cubicBezTo>
                    <a:pt x="64" y="86"/>
                    <a:pt x="83" y="64"/>
                    <a:pt x="116" y="19"/>
                  </a:cubicBezTo>
                  <a:cubicBezTo>
                    <a:pt x="113" y="12"/>
                    <a:pt x="105" y="8"/>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11"/>
            <p:cNvSpPr/>
            <p:nvPr/>
          </p:nvSpPr>
          <p:spPr>
            <a:xfrm>
              <a:off x="-2539150" y="-3025202"/>
              <a:ext cx="36624" cy="33043"/>
            </a:xfrm>
            <a:custGeom>
              <a:avLst/>
              <a:gdLst/>
              <a:ahLst/>
              <a:cxnLst/>
              <a:rect l="l" t="t" r="r" b="b"/>
              <a:pathLst>
                <a:path w="767" h="692" extrusionOk="0">
                  <a:moveTo>
                    <a:pt x="161" y="1"/>
                  </a:moveTo>
                  <a:cubicBezTo>
                    <a:pt x="149" y="1"/>
                    <a:pt x="138" y="19"/>
                    <a:pt x="130" y="38"/>
                  </a:cubicBezTo>
                  <a:cubicBezTo>
                    <a:pt x="123" y="57"/>
                    <a:pt x="135" y="91"/>
                    <a:pt x="97" y="91"/>
                  </a:cubicBezTo>
                  <a:cubicBezTo>
                    <a:pt x="56" y="94"/>
                    <a:pt x="48" y="113"/>
                    <a:pt x="56" y="150"/>
                  </a:cubicBezTo>
                  <a:cubicBezTo>
                    <a:pt x="67" y="195"/>
                    <a:pt x="40" y="232"/>
                    <a:pt x="26" y="274"/>
                  </a:cubicBezTo>
                  <a:cubicBezTo>
                    <a:pt x="11" y="326"/>
                    <a:pt x="0" y="374"/>
                    <a:pt x="45" y="423"/>
                  </a:cubicBezTo>
                  <a:cubicBezTo>
                    <a:pt x="71" y="453"/>
                    <a:pt x="71" y="490"/>
                    <a:pt x="59" y="535"/>
                  </a:cubicBezTo>
                  <a:cubicBezTo>
                    <a:pt x="40" y="621"/>
                    <a:pt x="40" y="633"/>
                    <a:pt x="112" y="633"/>
                  </a:cubicBezTo>
                  <a:lnTo>
                    <a:pt x="254" y="633"/>
                  </a:lnTo>
                  <a:cubicBezTo>
                    <a:pt x="325" y="633"/>
                    <a:pt x="399" y="636"/>
                    <a:pt x="475" y="659"/>
                  </a:cubicBezTo>
                  <a:cubicBezTo>
                    <a:pt x="523" y="674"/>
                    <a:pt x="583" y="692"/>
                    <a:pt x="632" y="692"/>
                  </a:cubicBezTo>
                  <a:cubicBezTo>
                    <a:pt x="635" y="692"/>
                    <a:pt x="639" y="692"/>
                    <a:pt x="642" y="688"/>
                  </a:cubicBezTo>
                  <a:cubicBezTo>
                    <a:pt x="695" y="688"/>
                    <a:pt x="684" y="591"/>
                    <a:pt x="706" y="539"/>
                  </a:cubicBezTo>
                  <a:cubicBezTo>
                    <a:pt x="710" y="531"/>
                    <a:pt x="718" y="528"/>
                    <a:pt x="725" y="524"/>
                  </a:cubicBezTo>
                  <a:cubicBezTo>
                    <a:pt x="766" y="490"/>
                    <a:pt x="755" y="453"/>
                    <a:pt x="725" y="415"/>
                  </a:cubicBezTo>
                  <a:cubicBezTo>
                    <a:pt x="687" y="457"/>
                    <a:pt x="668" y="517"/>
                    <a:pt x="654" y="565"/>
                  </a:cubicBezTo>
                  <a:cubicBezTo>
                    <a:pt x="639" y="610"/>
                    <a:pt x="624" y="624"/>
                    <a:pt x="606" y="624"/>
                  </a:cubicBezTo>
                  <a:cubicBezTo>
                    <a:pt x="590" y="624"/>
                    <a:pt x="575" y="617"/>
                    <a:pt x="556" y="607"/>
                  </a:cubicBezTo>
                  <a:cubicBezTo>
                    <a:pt x="489" y="569"/>
                    <a:pt x="415" y="588"/>
                    <a:pt x="347" y="565"/>
                  </a:cubicBezTo>
                  <a:cubicBezTo>
                    <a:pt x="314" y="576"/>
                    <a:pt x="284" y="580"/>
                    <a:pt x="258" y="580"/>
                  </a:cubicBezTo>
                  <a:cubicBezTo>
                    <a:pt x="171" y="580"/>
                    <a:pt x="119" y="531"/>
                    <a:pt x="85" y="427"/>
                  </a:cubicBezTo>
                  <a:cubicBezTo>
                    <a:pt x="37" y="367"/>
                    <a:pt x="45" y="307"/>
                    <a:pt x="75" y="243"/>
                  </a:cubicBezTo>
                  <a:cubicBezTo>
                    <a:pt x="93" y="210"/>
                    <a:pt x="108" y="176"/>
                    <a:pt x="104" y="136"/>
                  </a:cubicBezTo>
                  <a:cubicBezTo>
                    <a:pt x="119" y="136"/>
                    <a:pt x="130" y="139"/>
                    <a:pt x="142" y="143"/>
                  </a:cubicBezTo>
                  <a:cubicBezTo>
                    <a:pt x="157" y="146"/>
                    <a:pt x="168" y="150"/>
                    <a:pt x="179" y="150"/>
                  </a:cubicBezTo>
                  <a:cubicBezTo>
                    <a:pt x="194" y="150"/>
                    <a:pt x="209" y="143"/>
                    <a:pt x="220" y="127"/>
                  </a:cubicBezTo>
                  <a:cubicBezTo>
                    <a:pt x="235" y="109"/>
                    <a:pt x="242" y="101"/>
                    <a:pt x="254" y="101"/>
                  </a:cubicBezTo>
                  <a:cubicBezTo>
                    <a:pt x="276" y="101"/>
                    <a:pt x="295" y="131"/>
                    <a:pt x="314" y="136"/>
                  </a:cubicBezTo>
                  <a:cubicBezTo>
                    <a:pt x="321" y="98"/>
                    <a:pt x="340" y="83"/>
                    <a:pt x="354" y="83"/>
                  </a:cubicBezTo>
                  <a:cubicBezTo>
                    <a:pt x="370" y="83"/>
                    <a:pt x="389" y="94"/>
                    <a:pt x="399" y="113"/>
                  </a:cubicBezTo>
                  <a:cubicBezTo>
                    <a:pt x="418" y="139"/>
                    <a:pt x="437" y="162"/>
                    <a:pt x="463" y="184"/>
                  </a:cubicBezTo>
                  <a:lnTo>
                    <a:pt x="471" y="188"/>
                  </a:lnTo>
                  <a:lnTo>
                    <a:pt x="478" y="195"/>
                  </a:lnTo>
                  <a:cubicBezTo>
                    <a:pt x="511" y="176"/>
                    <a:pt x="489" y="146"/>
                    <a:pt x="497" y="120"/>
                  </a:cubicBezTo>
                  <a:cubicBezTo>
                    <a:pt x="426" y="91"/>
                    <a:pt x="362" y="27"/>
                    <a:pt x="284" y="27"/>
                  </a:cubicBezTo>
                  <a:cubicBezTo>
                    <a:pt x="261" y="27"/>
                    <a:pt x="242" y="31"/>
                    <a:pt x="220" y="41"/>
                  </a:cubicBezTo>
                  <a:lnTo>
                    <a:pt x="216" y="41"/>
                  </a:lnTo>
                  <a:cubicBezTo>
                    <a:pt x="205" y="41"/>
                    <a:pt x="197" y="34"/>
                    <a:pt x="190" y="23"/>
                  </a:cubicBezTo>
                  <a:cubicBezTo>
                    <a:pt x="179" y="8"/>
                    <a:pt x="171"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11"/>
            <p:cNvSpPr/>
            <p:nvPr/>
          </p:nvSpPr>
          <p:spPr>
            <a:xfrm>
              <a:off x="-2524013" y="-3019472"/>
              <a:ext cx="20007" cy="24114"/>
            </a:xfrm>
            <a:custGeom>
              <a:avLst/>
              <a:gdLst/>
              <a:ahLst/>
              <a:cxnLst/>
              <a:rect l="l" t="t" r="r" b="b"/>
              <a:pathLst>
                <a:path w="419" h="505" extrusionOk="0">
                  <a:moveTo>
                    <a:pt x="180" y="0"/>
                  </a:moveTo>
                  <a:cubicBezTo>
                    <a:pt x="172" y="26"/>
                    <a:pt x="194" y="56"/>
                    <a:pt x="161" y="75"/>
                  </a:cubicBezTo>
                  <a:cubicBezTo>
                    <a:pt x="172" y="90"/>
                    <a:pt x="184" y="101"/>
                    <a:pt x="194" y="112"/>
                  </a:cubicBezTo>
                  <a:cubicBezTo>
                    <a:pt x="202" y="116"/>
                    <a:pt x="213" y="116"/>
                    <a:pt x="225" y="116"/>
                  </a:cubicBezTo>
                  <a:lnTo>
                    <a:pt x="239" y="116"/>
                  </a:lnTo>
                  <a:cubicBezTo>
                    <a:pt x="273" y="116"/>
                    <a:pt x="303" y="123"/>
                    <a:pt x="277" y="187"/>
                  </a:cubicBezTo>
                  <a:cubicBezTo>
                    <a:pt x="270" y="202"/>
                    <a:pt x="289" y="228"/>
                    <a:pt x="311" y="240"/>
                  </a:cubicBezTo>
                  <a:cubicBezTo>
                    <a:pt x="341" y="254"/>
                    <a:pt x="359" y="277"/>
                    <a:pt x="329" y="303"/>
                  </a:cubicBezTo>
                  <a:cubicBezTo>
                    <a:pt x="322" y="307"/>
                    <a:pt x="315" y="311"/>
                    <a:pt x="311" y="311"/>
                  </a:cubicBezTo>
                  <a:cubicBezTo>
                    <a:pt x="296" y="311"/>
                    <a:pt x="289" y="292"/>
                    <a:pt x="281" y="277"/>
                  </a:cubicBezTo>
                  <a:cubicBezTo>
                    <a:pt x="277" y="269"/>
                    <a:pt x="273" y="262"/>
                    <a:pt x="270" y="254"/>
                  </a:cubicBezTo>
                  <a:cubicBezTo>
                    <a:pt x="258" y="243"/>
                    <a:pt x="244" y="235"/>
                    <a:pt x="229" y="235"/>
                  </a:cubicBezTo>
                  <a:cubicBezTo>
                    <a:pt x="221" y="235"/>
                    <a:pt x="213" y="240"/>
                    <a:pt x="206" y="243"/>
                  </a:cubicBezTo>
                  <a:cubicBezTo>
                    <a:pt x="176" y="266"/>
                    <a:pt x="206" y="285"/>
                    <a:pt x="213" y="303"/>
                  </a:cubicBezTo>
                  <a:cubicBezTo>
                    <a:pt x="221" y="318"/>
                    <a:pt x="232" y="333"/>
                    <a:pt x="244" y="347"/>
                  </a:cubicBezTo>
                  <a:cubicBezTo>
                    <a:pt x="236" y="359"/>
                    <a:pt x="229" y="359"/>
                    <a:pt x="221" y="359"/>
                  </a:cubicBezTo>
                  <a:lnTo>
                    <a:pt x="206" y="359"/>
                  </a:lnTo>
                  <a:cubicBezTo>
                    <a:pt x="199" y="356"/>
                    <a:pt x="194" y="356"/>
                    <a:pt x="191" y="356"/>
                  </a:cubicBezTo>
                  <a:cubicBezTo>
                    <a:pt x="187" y="356"/>
                    <a:pt x="180" y="356"/>
                    <a:pt x="176" y="359"/>
                  </a:cubicBezTo>
                  <a:cubicBezTo>
                    <a:pt x="161" y="382"/>
                    <a:pt x="150" y="389"/>
                    <a:pt x="142" y="389"/>
                  </a:cubicBezTo>
                  <a:cubicBezTo>
                    <a:pt x="124" y="389"/>
                    <a:pt x="109" y="363"/>
                    <a:pt x="94" y="344"/>
                  </a:cubicBezTo>
                  <a:cubicBezTo>
                    <a:pt x="72" y="347"/>
                    <a:pt x="53" y="359"/>
                    <a:pt x="30" y="359"/>
                  </a:cubicBezTo>
                  <a:lnTo>
                    <a:pt x="11" y="359"/>
                  </a:lnTo>
                  <a:cubicBezTo>
                    <a:pt x="1" y="392"/>
                    <a:pt x="45" y="411"/>
                    <a:pt x="30" y="445"/>
                  </a:cubicBezTo>
                  <a:cubicBezTo>
                    <a:pt x="98" y="468"/>
                    <a:pt x="172" y="449"/>
                    <a:pt x="239" y="487"/>
                  </a:cubicBezTo>
                  <a:cubicBezTo>
                    <a:pt x="258" y="497"/>
                    <a:pt x="273" y="504"/>
                    <a:pt x="289" y="504"/>
                  </a:cubicBezTo>
                  <a:cubicBezTo>
                    <a:pt x="307" y="504"/>
                    <a:pt x="322" y="490"/>
                    <a:pt x="337" y="445"/>
                  </a:cubicBezTo>
                  <a:cubicBezTo>
                    <a:pt x="351" y="397"/>
                    <a:pt x="370" y="337"/>
                    <a:pt x="408" y="295"/>
                  </a:cubicBezTo>
                  <a:cubicBezTo>
                    <a:pt x="415" y="273"/>
                    <a:pt x="419" y="251"/>
                    <a:pt x="408" y="228"/>
                  </a:cubicBezTo>
                  <a:cubicBezTo>
                    <a:pt x="351" y="187"/>
                    <a:pt x="318" y="120"/>
                    <a:pt x="289" y="64"/>
                  </a:cubicBezTo>
                  <a:cubicBezTo>
                    <a:pt x="258" y="11"/>
                    <a:pt x="221" y="7"/>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11"/>
            <p:cNvSpPr/>
            <p:nvPr/>
          </p:nvSpPr>
          <p:spPr>
            <a:xfrm>
              <a:off x="-2515418" y="-3021286"/>
              <a:ext cx="12319" cy="12749"/>
            </a:xfrm>
            <a:custGeom>
              <a:avLst/>
              <a:gdLst/>
              <a:ahLst/>
              <a:cxnLst/>
              <a:rect l="l" t="t" r="r" b="b"/>
              <a:pathLst>
                <a:path w="258" h="267" extrusionOk="0">
                  <a:moveTo>
                    <a:pt x="101" y="1"/>
                  </a:moveTo>
                  <a:cubicBezTo>
                    <a:pt x="71" y="1"/>
                    <a:pt x="33" y="12"/>
                    <a:pt x="0" y="38"/>
                  </a:cubicBezTo>
                  <a:cubicBezTo>
                    <a:pt x="41" y="45"/>
                    <a:pt x="78" y="49"/>
                    <a:pt x="109" y="102"/>
                  </a:cubicBezTo>
                  <a:cubicBezTo>
                    <a:pt x="138" y="158"/>
                    <a:pt x="171" y="225"/>
                    <a:pt x="228" y="266"/>
                  </a:cubicBezTo>
                  <a:cubicBezTo>
                    <a:pt x="258" y="228"/>
                    <a:pt x="250" y="184"/>
                    <a:pt x="239" y="147"/>
                  </a:cubicBezTo>
                  <a:cubicBezTo>
                    <a:pt x="216" y="49"/>
                    <a:pt x="168"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11"/>
            <p:cNvSpPr/>
            <p:nvPr/>
          </p:nvSpPr>
          <p:spPr>
            <a:xfrm>
              <a:off x="-2562213" y="-2931468"/>
              <a:ext cx="11842" cy="16808"/>
            </a:xfrm>
            <a:custGeom>
              <a:avLst/>
              <a:gdLst/>
              <a:ahLst/>
              <a:cxnLst/>
              <a:rect l="l" t="t" r="r" b="b"/>
              <a:pathLst>
                <a:path w="248" h="352" extrusionOk="0">
                  <a:moveTo>
                    <a:pt x="139" y="0"/>
                  </a:moveTo>
                  <a:cubicBezTo>
                    <a:pt x="90" y="0"/>
                    <a:pt x="60" y="52"/>
                    <a:pt x="16" y="64"/>
                  </a:cubicBezTo>
                  <a:cubicBezTo>
                    <a:pt x="0" y="67"/>
                    <a:pt x="0" y="90"/>
                    <a:pt x="8" y="105"/>
                  </a:cubicBezTo>
                  <a:cubicBezTo>
                    <a:pt x="68" y="205"/>
                    <a:pt x="128" y="307"/>
                    <a:pt x="247" y="352"/>
                  </a:cubicBezTo>
                  <a:cubicBezTo>
                    <a:pt x="199" y="284"/>
                    <a:pt x="147" y="217"/>
                    <a:pt x="94" y="146"/>
                  </a:cubicBezTo>
                  <a:cubicBezTo>
                    <a:pt x="71" y="116"/>
                    <a:pt x="71" y="112"/>
                    <a:pt x="131" y="105"/>
                  </a:cubicBezTo>
                  <a:cubicBezTo>
                    <a:pt x="128" y="67"/>
                    <a:pt x="165" y="41"/>
                    <a:pt x="169" y="7"/>
                  </a:cubicBezTo>
                  <a:lnTo>
                    <a:pt x="169" y="4"/>
                  </a:lnTo>
                  <a:cubicBezTo>
                    <a:pt x="157" y="0"/>
                    <a:pt x="147"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11"/>
            <p:cNvSpPr/>
            <p:nvPr/>
          </p:nvSpPr>
          <p:spPr>
            <a:xfrm>
              <a:off x="-2551851" y="-2927935"/>
              <a:ext cx="11842" cy="9884"/>
            </a:xfrm>
            <a:custGeom>
              <a:avLst/>
              <a:gdLst/>
              <a:ahLst/>
              <a:cxnLst/>
              <a:rect l="l" t="t" r="r" b="b"/>
              <a:pathLst>
                <a:path w="248" h="207" extrusionOk="0">
                  <a:moveTo>
                    <a:pt x="146" y="1"/>
                  </a:moveTo>
                  <a:cubicBezTo>
                    <a:pt x="142" y="9"/>
                    <a:pt x="135" y="12"/>
                    <a:pt x="131" y="16"/>
                  </a:cubicBezTo>
                  <a:cubicBezTo>
                    <a:pt x="79" y="23"/>
                    <a:pt x="30" y="31"/>
                    <a:pt x="0" y="79"/>
                  </a:cubicBezTo>
                  <a:cubicBezTo>
                    <a:pt x="26" y="121"/>
                    <a:pt x="49" y="162"/>
                    <a:pt x="60" y="207"/>
                  </a:cubicBezTo>
                  <a:cubicBezTo>
                    <a:pt x="90" y="207"/>
                    <a:pt x="105" y="188"/>
                    <a:pt x="113" y="162"/>
                  </a:cubicBezTo>
                  <a:cubicBezTo>
                    <a:pt x="131" y="143"/>
                    <a:pt x="149" y="121"/>
                    <a:pt x="168" y="105"/>
                  </a:cubicBezTo>
                  <a:cubicBezTo>
                    <a:pt x="247" y="53"/>
                    <a:pt x="194" y="27"/>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11"/>
            <p:cNvSpPr/>
            <p:nvPr/>
          </p:nvSpPr>
          <p:spPr>
            <a:xfrm>
              <a:off x="-2558823" y="-2926455"/>
              <a:ext cx="10219" cy="11794"/>
            </a:xfrm>
            <a:custGeom>
              <a:avLst/>
              <a:gdLst/>
              <a:ahLst/>
              <a:cxnLst/>
              <a:rect l="l" t="t" r="r" b="b"/>
              <a:pathLst>
                <a:path w="214" h="247" extrusionOk="0">
                  <a:moveTo>
                    <a:pt x="60" y="0"/>
                  </a:moveTo>
                  <a:cubicBezTo>
                    <a:pt x="0" y="7"/>
                    <a:pt x="0" y="11"/>
                    <a:pt x="23" y="41"/>
                  </a:cubicBezTo>
                  <a:cubicBezTo>
                    <a:pt x="76" y="112"/>
                    <a:pt x="128" y="179"/>
                    <a:pt x="176" y="247"/>
                  </a:cubicBezTo>
                  <a:cubicBezTo>
                    <a:pt x="214" y="235"/>
                    <a:pt x="214" y="205"/>
                    <a:pt x="206" y="176"/>
                  </a:cubicBezTo>
                  <a:cubicBezTo>
                    <a:pt x="195" y="131"/>
                    <a:pt x="172" y="90"/>
                    <a:pt x="146" y="48"/>
                  </a:cubicBezTo>
                  <a:cubicBezTo>
                    <a:pt x="124" y="33"/>
                    <a:pt x="109"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11"/>
            <p:cNvSpPr/>
            <p:nvPr/>
          </p:nvSpPr>
          <p:spPr>
            <a:xfrm>
              <a:off x="-2546503" y="-2928794"/>
              <a:ext cx="8070" cy="8786"/>
            </a:xfrm>
            <a:custGeom>
              <a:avLst/>
              <a:gdLst/>
              <a:ahLst/>
              <a:cxnLst/>
              <a:rect l="l" t="t" r="r" b="b"/>
              <a:pathLst>
                <a:path w="169" h="184" extrusionOk="0">
                  <a:moveTo>
                    <a:pt x="75" y="1"/>
                  </a:moveTo>
                  <a:cubicBezTo>
                    <a:pt x="64" y="1"/>
                    <a:pt x="53" y="8"/>
                    <a:pt x="34" y="19"/>
                  </a:cubicBezTo>
                  <a:cubicBezTo>
                    <a:pt x="82" y="45"/>
                    <a:pt x="135" y="71"/>
                    <a:pt x="56" y="123"/>
                  </a:cubicBezTo>
                  <a:cubicBezTo>
                    <a:pt x="37" y="139"/>
                    <a:pt x="19" y="161"/>
                    <a:pt x="1" y="180"/>
                  </a:cubicBezTo>
                  <a:cubicBezTo>
                    <a:pt x="8" y="184"/>
                    <a:pt x="11" y="184"/>
                    <a:pt x="15" y="184"/>
                  </a:cubicBezTo>
                  <a:cubicBezTo>
                    <a:pt x="53" y="184"/>
                    <a:pt x="68" y="139"/>
                    <a:pt x="98" y="127"/>
                  </a:cubicBezTo>
                  <a:cubicBezTo>
                    <a:pt x="127" y="116"/>
                    <a:pt x="168" y="101"/>
                    <a:pt x="142" y="63"/>
                  </a:cubicBezTo>
                  <a:cubicBezTo>
                    <a:pt x="124" y="41"/>
                    <a:pt x="109"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11"/>
            <p:cNvSpPr/>
            <p:nvPr/>
          </p:nvSpPr>
          <p:spPr>
            <a:xfrm>
              <a:off x="-2555051" y="-2903821"/>
              <a:ext cx="5539" cy="4488"/>
            </a:xfrm>
            <a:custGeom>
              <a:avLst/>
              <a:gdLst/>
              <a:ahLst/>
              <a:cxnLst/>
              <a:rect l="l" t="t" r="r" b="b"/>
              <a:pathLst>
                <a:path w="116" h="94" extrusionOk="0">
                  <a:moveTo>
                    <a:pt x="71" y="1"/>
                  </a:moveTo>
                  <a:cubicBezTo>
                    <a:pt x="52" y="1"/>
                    <a:pt x="37" y="11"/>
                    <a:pt x="23" y="19"/>
                  </a:cubicBezTo>
                  <a:cubicBezTo>
                    <a:pt x="4" y="34"/>
                    <a:pt x="0" y="61"/>
                    <a:pt x="19" y="79"/>
                  </a:cubicBezTo>
                  <a:cubicBezTo>
                    <a:pt x="30" y="90"/>
                    <a:pt x="45" y="94"/>
                    <a:pt x="59" y="94"/>
                  </a:cubicBezTo>
                  <a:cubicBezTo>
                    <a:pt x="71" y="94"/>
                    <a:pt x="86" y="90"/>
                    <a:pt x="93" y="83"/>
                  </a:cubicBezTo>
                  <a:cubicBezTo>
                    <a:pt x="116" y="68"/>
                    <a:pt x="104" y="34"/>
                    <a:pt x="97" y="8"/>
                  </a:cubicBezTo>
                  <a:cubicBezTo>
                    <a:pt x="90" y="4"/>
                    <a:pt x="7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11"/>
            <p:cNvSpPr/>
            <p:nvPr/>
          </p:nvSpPr>
          <p:spPr>
            <a:xfrm>
              <a:off x="-2554143" y="-2931850"/>
              <a:ext cx="9263" cy="4679"/>
            </a:xfrm>
            <a:custGeom>
              <a:avLst/>
              <a:gdLst/>
              <a:ahLst/>
              <a:cxnLst/>
              <a:rect l="l" t="t" r="r" b="b"/>
              <a:pathLst>
                <a:path w="194" h="98" extrusionOk="0">
                  <a:moveTo>
                    <a:pt x="59" y="1"/>
                  </a:moveTo>
                  <a:cubicBezTo>
                    <a:pt x="40" y="1"/>
                    <a:pt x="22" y="4"/>
                    <a:pt x="0" y="12"/>
                  </a:cubicBezTo>
                  <a:lnTo>
                    <a:pt x="0" y="15"/>
                  </a:lnTo>
                  <a:cubicBezTo>
                    <a:pt x="59" y="42"/>
                    <a:pt x="130" y="42"/>
                    <a:pt x="179" y="98"/>
                  </a:cubicBezTo>
                  <a:cubicBezTo>
                    <a:pt x="183" y="94"/>
                    <a:pt x="190" y="91"/>
                    <a:pt x="194" y="83"/>
                  </a:cubicBezTo>
                  <a:cubicBezTo>
                    <a:pt x="157" y="38"/>
                    <a:pt x="116"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11"/>
            <p:cNvSpPr/>
            <p:nvPr/>
          </p:nvSpPr>
          <p:spPr>
            <a:xfrm>
              <a:off x="-2509593" y="-2839024"/>
              <a:ext cx="36863" cy="25737"/>
            </a:xfrm>
            <a:custGeom>
              <a:avLst/>
              <a:gdLst/>
              <a:ahLst/>
              <a:cxnLst/>
              <a:rect l="l" t="t" r="r" b="b"/>
              <a:pathLst>
                <a:path w="772" h="539" extrusionOk="0">
                  <a:moveTo>
                    <a:pt x="375" y="0"/>
                  </a:moveTo>
                  <a:cubicBezTo>
                    <a:pt x="282" y="0"/>
                    <a:pt x="192" y="23"/>
                    <a:pt x="113" y="83"/>
                  </a:cubicBezTo>
                  <a:cubicBezTo>
                    <a:pt x="91" y="101"/>
                    <a:pt x="76" y="120"/>
                    <a:pt x="87" y="139"/>
                  </a:cubicBezTo>
                  <a:cubicBezTo>
                    <a:pt x="125" y="198"/>
                    <a:pt x="102" y="221"/>
                    <a:pt x="46" y="243"/>
                  </a:cubicBezTo>
                  <a:cubicBezTo>
                    <a:pt x="23" y="251"/>
                    <a:pt x="1" y="274"/>
                    <a:pt x="9" y="307"/>
                  </a:cubicBezTo>
                  <a:cubicBezTo>
                    <a:pt x="20" y="292"/>
                    <a:pt x="39" y="281"/>
                    <a:pt x="54" y="281"/>
                  </a:cubicBezTo>
                  <a:cubicBezTo>
                    <a:pt x="61" y="281"/>
                    <a:pt x="68" y="285"/>
                    <a:pt x="76" y="296"/>
                  </a:cubicBezTo>
                  <a:cubicBezTo>
                    <a:pt x="94" y="326"/>
                    <a:pt x="61" y="352"/>
                    <a:pt x="42" y="371"/>
                  </a:cubicBezTo>
                  <a:cubicBezTo>
                    <a:pt x="61" y="381"/>
                    <a:pt x="91" y="386"/>
                    <a:pt x="102" y="400"/>
                  </a:cubicBezTo>
                  <a:cubicBezTo>
                    <a:pt x="136" y="468"/>
                    <a:pt x="184" y="479"/>
                    <a:pt x="241" y="479"/>
                  </a:cubicBezTo>
                  <a:cubicBezTo>
                    <a:pt x="270" y="479"/>
                    <a:pt x="301" y="476"/>
                    <a:pt x="334" y="476"/>
                  </a:cubicBezTo>
                  <a:lnTo>
                    <a:pt x="334" y="468"/>
                  </a:lnTo>
                  <a:cubicBezTo>
                    <a:pt x="327" y="464"/>
                    <a:pt x="323" y="460"/>
                    <a:pt x="319" y="457"/>
                  </a:cubicBezTo>
                  <a:cubicBezTo>
                    <a:pt x="233" y="445"/>
                    <a:pt x="211" y="352"/>
                    <a:pt x="139" y="322"/>
                  </a:cubicBezTo>
                  <a:cubicBezTo>
                    <a:pt x="125" y="314"/>
                    <a:pt x="128" y="285"/>
                    <a:pt x="139" y="281"/>
                  </a:cubicBezTo>
                  <a:cubicBezTo>
                    <a:pt x="199" y="262"/>
                    <a:pt x="144" y="221"/>
                    <a:pt x="158" y="191"/>
                  </a:cubicBezTo>
                  <a:cubicBezTo>
                    <a:pt x="170" y="180"/>
                    <a:pt x="180" y="172"/>
                    <a:pt x="192" y="162"/>
                  </a:cubicBezTo>
                  <a:cubicBezTo>
                    <a:pt x="196" y="146"/>
                    <a:pt x="203" y="127"/>
                    <a:pt x="206" y="109"/>
                  </a:cubicBezTo>
                  <a:cubicBezTo>
                    <a:pt x="244" y="98"/>
                    <a:pt x="267" y="38"/>
                    <a:pt x="308" y="38"/>
                  </a:cubicBezTo>
                  <a:cubicBezTo>
                    <a:pt x="319" y="38"/>
                    <a:pt x="334" y="45"/>
                    <a:pt x="353" y="60"/>
                  </a:cubicBezTo>
                  <a:cubicBezTo>
                    <a:pt x="394" y="49"/>
                    <a:pt x="431" y="45"/>
                    <a:pt x="468" y="45"/>
                  </a:cubicBezTo>
                  <a:cubicBezTo>
                    <a:pt x="520" y="45"/>
                    <a:pt x="570" y="57"/>
                    <a:pt x="618" y="90"/>
                  </a:cubicBezTo>
                  <a:cubicBezTo>
                    <a:pt x="663" y="120"/>
                    <a:pt x="641" y="146"/>
                    <a:pt x="633" y="176"/>
                  </a:cubicBezTo>
                  <a:cubicBezTo>
                    <a:pt x="670" y="221"/>
                    <a:pt x="677" y="274"/>
                    <a:pt x="682" y="326"/>
                  </a:cubicBezTo>
                  <a:cubicBezTo>
                    <a:pt x="651" y="471"/>
                    <a:pt x="610" y="505"/>
                    <a:pt x="416" y="516"/>
                  </a:cubicBezTo>
                  <a:cubicBezTo>
                    <a:pt x="446" y="531"/>
                    <a:pt x="480" y="538"/>
                    <a:pt x="510" y="538"/>
                  </a:cubicBezTo>
                  <a:cubicBezTo>
                    <a:pt x="592" y="538"/>
                    <a:pt x="667" y="490"/>
                    <a:pt x="696" y="408"/>
                  </a:cubicBezTo>
                  <a:cubicBezTo>
                    <a:pt x="704" y="389"/>
                    <a:pt x="712" y="367"/>
                    <a:pt x="722" y="359"/>
                  </a:cubicBezTo>
                  <a:cubicBezTo>
                    <a:pt x="772" y="329"/>
                    <a:pt x="756" y="303"/>
                    <a:pt x="730" y="274"/>
                  </a:cubicBezTo>
                  <a:cubicBezTo>
                    <a:pt x="693" y="236"/>
                    <a:pt x="663" y="191"/>
                    <a:pt x="682" y="139"/>
                  </a:cubicBezTo>
                  <a:cubicBezTo>
                    <a:pt x="700" y="98"/>
                    <a:pt x="693" y="72"/>
                    <a:pt x="663" y="41"/>
                  </a:cubicBezTo>
                  <a:cubicBezTo>
                    <a:pt x="641" y="15"/>
                    <a:pt x="615" y="5"/>
                    <a:pt x="584" y="5"/>
                  </a:cubicBezTo>
                  <a:cubicBezTo>
                    <a:pt x="577" y="5"/>
                    <a:pt x="565" y="5"/>
                    <a:pt x="558" y="8"/>
                  </a:cubicBezTo>
                  <a:cubicBezTo>
                    <a:pt x="543" y="12"/>
                    <a:pt x="532" y="12"/>
                    <a:pt x="517" y="12"/>
                  </a:cubicBezTo>
                  <a:cubicBezTo>
                    <a:pt x="491" y="12"/>
                    <a:pt x="461" y="5"/>
                    <a:pt x="435" y="5"/>
                  </a:cubicBezTo>
                  <a:cubicBezTo>
                    <a:pt x="413" y="0"/>
                    <a:pt x="394" y="0"/>
                    <a:pt x="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11"/>
            <p:cNvSpPr/>
            <p:nvPr/>
          </p:nvSpPr>
          <p:spPr>
            <a:xfrm>
              <a:off x="-2493692" y="-2823506"/>
              <a:ext cx="16665" cy="9120"/>
            </a:xfrm>
            <a:custGeom>
              <a:avLst/>
              <a:gdLst/>
              <a:ahLst/>
              <a:cxnLst/>
              <a:rect l="l" t="t" r="r" b="b"/>
              <a:pathLst>
                <a:path w="349" h="191" extrusionOk="0">
                  <a:moveTo>
                    <a:pt x="349" y="1"/>
                  </a:moveTo>
                  <a:cubicBezTo>
                    <a:pt x="308" y="53"/>
                    <a:pt x="289" y="79"/>
                    <a:pt x="255" y="79"/>
                  </a:cubicBezTo>
                  <a:cubicBezTo>
                    <a:pt x="229" y="79"/>
                    <a:pt x="187" y="61"/>
                    <a:pt x="117" y="30"/>
                  </a:cubicBezTo>
                  <a:cubicBezTo>
                    <a:pt x="106" y="94"/>
                    <a:pt x="16" y="79"/>
                    <a:pt x="4" y="143"/>
                  </a:cubicBezTo>
                  <a:lnTo>
                    <a:pt x="1" y="151"/>
                  </a:lnTo>
                  <a:cubicBezTo>
                    <a:pt x="23" y="169"/>
                    <a:pt x="49" y="187"/>
                    <a:pt x="83" y="191"/>
                  </a:cubicBezTo>
                  <a:cubicBezTo>
                    <a:pt x="277" y="180"/>
                    <a:pt x="318" y="146"/>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11"/>
            <p:cNvSpPr/>
            <p:nvPr/>
          </p:nvSpPr>
          <p:spPr>
            <a:xfrm>
              <a:off x="-2509163" y="-2825654"/>
              <a:ext cx="4106" cy="4345"/>
            </a:xfrm>
            <a:custGeom>
              <a:avLst/>
              <a:gdLst/>
              <a:ahLst/>
              <a:cxnLst/>
              <a:rect l="l" t="t" r="r" b="b"/>
              <a:pathLst>
                <a:path w="86" h="91" extrusionOk="0">
                  <a:moveTo>
                    <a:pt x="45" y="1"/>
                  </a:moveTo>
                  <a:cubicBezTo>
                    <a:pt x="30" y="1"/>
                    <a:pt x="11" y="12"/>
                    <a:pt x="0" y="27"/>
                  </a:cubicBezTo>
                  <a:cubicBezTo>
                    <a:pt x="7" y="49"/>
                    <a:pt x="11" y="75"/>
                    <a:pt x="33" y="91"/>
                  </a:cubicBezTo>
                  <a:cubicBezTo>
                    <a:pt x="52" y="72"/>
                    <a:pt x="85" y="46"/>
                    <a:pt x="67" y="16"/>
                  </a:cubicBezTo>
                  <a:cubicBezTo>
                    <a:pt x="59" y="5"/>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11"/>
            <p:cNvSpPr/>
            <p:nvPr/>
          </p:nvSpPr>
          <p:spPr>
            <a:xfrm>
              <a:off x="-2721221" y="-2901481"/>
              <a:ext cx="13036" cy="10410"/>
            </a:xfrm>
            <a:custGeom>
              <a:avLst/>
              <a:gdLst/>
              <a:ahLst/>
              <a:cxnLst/>
              <a:rect l="l" t="t" r="r" b="b"/>
              <a:pathLst>
                <a:path w="273" h="218" extrusionOk="0">
                  <a:moveTo>
                    <a:pt x="168" y="0"/>
                  </a:moveTo>
                  <a:cubicBezTo>
                    <a:pt x="153" y="0"/>
                    <a:pt x="142" y="15"/>
                    <a:pt x="130" y="30"/>
                  </a:cubicBezTo>
                  <a:cubicBezTo>
                    <a:pt x="97" y="79"/>
                    <a:pt x="59" y="119"/>
                    <a:pt x="0" y="135"/>
                  </a:cubicBezTo>
                  <a:lnTo>
                    <a:pt x="33" y="169"/>
                  </a:lnTo>
                  <a:lnTo>
                    <a:pt x="37" y="169"/>
                  </a:lnTo>
                  <a:cubicBezTo>
                    <a:pt x="49" y="169"/>
                    <a:pt x="56" y="164"/>
                    <a:pt x="67" y="164"/>
                  </a:cubicBezTo>
                  <a:cubicBezTo>
                    <a:pt x="78" y="161"/>
                    <a:pt x="85" y="157"/>
                    <a:pt x="97" y="157"/>
                  </a:cubicBezTo>
                  <a:cubicBezTo>
                    <a:pt x="112" y="157"/>
                    <a:pt x="127" y="169"/>
                    <a:pt x="135" y="202"/>
                  </a:cubicBezTo>
                  <a:cubicBezTo>
                    <a:pt x="138" y="209"/>
                    <a:pt x="142" y="214"/>
                    <a:pt x="145" y="217"/>
                  </a:cubicBezTo>
                  <a:cubicBezTo>
                    <a:pt x="172" y="183"/>
                    <a:pt x="168" y="131"/>
                    <a:pt x="220" y="116"/>
                  </a:cubicBezTo>
                  <a:cubicBezTo>
                    <a:pt x="242" y="112"/>
                    <a:pt x="273" y="105"/>
                    <a:pt x="265" y="75"/>
                  </a:cubicBezTo>
                  <a:cubicBezTo>
                    <a:pt x="258" y="34"/>
                    <a:pt x="213" y="22"/>
                    <a:pt x="183" y="4"/>
                  </a:cubicBezTo>
                  <a:cubicBezTo>
                    <a:pt x="180" y="0"/>
                    <a:pt x="172"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11"/>
            <p:cNvSpPr/>
            <p:nvPr/>
          </p:nvSpPr>
          <p:spPr>
            <a:xfrm>
              <a:off x="-2728049" y="-2895083"/>
              <a:ext cx="8452" cy="11985"/>
            </a:xfrm>
            <a:custGeom>
              <a:avLst/>
              <a:gdLst/>
              <a:ahLst/>
              <a:cxnLst/>
              <a:rect l="l" t="t" r="r" b="b"/>
              <a:pathLst>
                <a:path w="177" h="251" extrusionOk="0">
                  <a:moveTo>
                    <a:pt x="143" y="1"/>
                  </a:moveTo>
                  <a:cubicBezTo>
                    <a:pt x="113" y="23"/>
                    <a:pt x="79" y="42"/>
                    <a:pt x="45" y="42"/>
                  </a:cubicBezTo>
                  <a:cubicBezTo>
                    <a:pt x="35" y="42"/>
                    <a:pt x="23" y="38"/>
                    <a:pt x="12" y="35"/>
                  </a:cubicBezTo>
                  <a:cubicBezTo>
                    <a:pt x="1" y="57"/>
                    <a:pt x="1" y="80"/>
                    <a:pt x="12" y="102"/>
                  </a:cubicBezTo>
                  <a:cubicBezTo>
                    <a:pt x="49" y="135"/>
                    <a:pt x="23" y="202"/>
                    <a:pt x="76" y="232"/>
                  </a:cubicBezTo>
                  <a:cubicBezTo>
                    <a:pt x="98" y="237"/>
                    <a:pt x="121" y="251"/>
                    <a:pt x="143" y="251"/>
                  </a:cubicBezTo>
                  <a:cubicBezTo>
                    <a:pt x="147" y="251"/>
                    <a:pt x="154" y="247"/>
                    <a:pt x="158" y="247"/>
                  </a:cubicBezTo>
                  <a:cubicBezTo>
                    <a:pt x="94" y="173"/>
                    <a:pt x="139" y="102"/>
                    <a:pt x="176" y="35"/>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11"/>
            <p:cNvSpPr/>
            <p:nvPr/>
          </p:nvSpPr>
          <p:spPr>
            <a:xfrm>
              <a:off x="-2723608" y="-2893985"/>
              <a:ext cx="8834" cy="10887"/>
            </a:xfrm>
            <a:custGeom>
              <a:avLst/>
              <a:gdLst/>
              <a:ahLst/>
              <a:cxnLst/>
              <a:rect l="l" t="t" r="r" b="b"/>
              <a:pathLst>
                <a:path w="185" h="228" extrusionOk="0">
                  <a:moveTo>
                    <a:pt x="147" y="0"/>
                  </a:moveTo>
                  <a:cubicBezTo>
                    <a:pt x="135" y="0"/>
                    <a:pt x="128" y="4"/>
                    <a:pt x="117" y="7"/>
                  </a:cubicBezTo>
                  <a:cubicBezTo>
                    <a:pt x="106" y="7"/>
                    <a:pt x="99" y="12"/>
                    <a:pt x="87" y="12"/>
                  </a:cubicBezTo>
                  <a:lnTo>
                    <a:pt x="83" y="12"/>
                  </a:lnTo>
                  <a:cubicBezTo>
                    <a:pt x="46" y="79"/>
                    <a:pt x="1" y="150"/>
                    <a:pt x="65" y="224"/>
                  </a:cubicBezTo>
                  <a:cubicBezTo>
                    <a:pt x="68" y="228"/>
                    <a:pt x="76" y="228"/>
                    <a:pt x="80" y="228"/>
                  </a:cubicBezTo>
                  <a:cubicBezTo>
                    <a:pt x="91" y="228"/>
                    <a:pt x="102" y="221"/>
                    <a:pt x="113" y="209"/>
                  </a:cubicBezTo>
                  <a:cubicBezTo>
                    <a:pt x="109" y="195"/>
                    <a:pt x="102" y="176"/>
                    <a:pt x="99" y="161"/>
                  </a:cubicBezTo>
                  <a:cubicBezTo>
                    <a:pt x="80" y="79"/>
                    <a:pt x="99" y="52"/>
                    <a:pt x="185" y="45"/>
                  </a:cubicBezTo>
                  <a:cubicBezTo>
                    <a:pt x="177" y="12"/>
                    <a:pt x="162" y="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11"/>
            <p:cNvSpPr/>
            <p:nvPr/>
          </p:nvSpPr>
          <p:spPr>
            <a:xfrm>
              <a:off x="-2730007" y="-2890212"/>
              <a:ext cx="5587" cy="8595"/>
            </a:xfrm>
            <a:custGeom>
              <a:avLst/>
              <a:gdLst/>
              <a:ahLst/>
              <a:cxnLst/>
              <a:rect l="l" t="t" r="r" b="b"/>
              <a:pathLst>
                <a:path w="117" h="180" extrusionOk="0">
                  <a:moveTo>
                    <a:pt x="53" y="0"/>
                  </a:moveTo>
                  <a:cubicBezTo>
                    <a:pt x="23" y="45"/>
                    <a:pt x="38" y="104"/>
                    <a:pt x="0" y="145"/>
                  </a:cubicBezTo>
                  <a:cubicBezTo>
                    <a:pt x="23" y="153"/>
                    <a:pt x="50" y="157"/>
                    <a:pt x="64" y="179"/>
                  </a:cubicBezTo>
                  <a:lnTo>
                    <a:pt x="68" y="179"/>
                  </a:lnTo>
                  <a:cubicBezTo>
                    <a:pt x="83" y="164"/>
                    <a:pt x="98" y="145"/>
                    <a:pt x="117" y="130"/>
                  </a:cubicBezTo>
                  <a:cubicBezTo>
                    <a:pt x="64" y="100"/>
                    <a:pt x="90" y="3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11"/>
            <p:cNvSpPr/>
            <p:nvPr/>
          </p:nvSpPr>
          <p:spPr>
            <a:xfrm>
              <a:off x="-2732824" y="-2881665"/>
              <a:ext cx="6064" cy="6064"/>
            </a:xfrm>
            <a:custGeom>
              <a:avLst/>
              <a:gdLst/>
              <a:ahLst/>
              <a:cxnLst/>
              <a:rect l="l" t="t" r="r" b="b"/>
              <a:pathLst>
                <a:path w="127" h="127" extrusionOk="0">
                  <a:moveTo>
                    <a:pt x="123" y="0"/>
                  </a:moveTo>
                  <a:cubicBezTo>
                    <a:pt x="104" y="23"/>
                    <a:pt x="82" y="49"/>
                    <a:pt x="59" y="49"/>
                  </a:cubicBezTo>
                  <a:cubicBezTo>
                    <a:pt x="45" y="49"/>
                    <a:pt x="30" y="41"/>
                    <a:pt x="14" y="15"/>
                  </a:cubicBezTo>
                  <a:cubicBezTo>
                    <a:pt x="11" y="49"/>
                    <a:pt x="7" y="82"/>
                    <a:pt x="0" y="127"/>
                  </a:cubicBezTo>
                  <a:cubicBezTo>
                    <a:pt x="67" y="97"/>
                    <a:pt x="116" y="68"/>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11"/>
            <p:cNvSpPr/>
            <p:nvPr/>
          </p:nvSpPr>
          <p:spPr>
            <a:xfrm>
              <a:off x="-2718929" y="-2891120"/>
              <a:ext cx="5921" cy="7163"/>
            </a:xfrm>
            <a:custGeom>
              <a:avLst/>
              <a:gdLst/>
              <a:ahLst/>
              <a:cxnLst/>
              <a:rect l="l" t="t" r="r" b="b"/>
              <a:pathLst>
                <a:path w="124" h="150" extrusionOk="0">
                  <a:moveTo>
                    <a:pt x="97" y="0"/>
                  </a:moveTo>
                  <a:lnTo>
                    <a:pt x="97" y="0"/>
                  </a:lnTo>
                  <a:cubicBezTo>
                    <a:pt x="53" y="19"/>
                    <a:pt x="34" y="67"/>
                    <a:pt x="1" y="101"/>
                  </a:cubicBezTo>
                  <a:cubicBezTo>
                    <a:pt x="4" y="116"/>
                    <a:pt x="11" y="135"/>
                    <a:pt x="15" y="149"/>
                  </a:cubicBezTo>
                  <a:cubicBezTo>
                    <a:pt x="42" y="123"/>
                    <a:pt x="45" y="78"/>
                    <a:pt x="94" y="64"/>
                  </a:cubicBezTo>
                  <a:cubicBezTo>
                    <a:pt x="124" y="56"/>
                    <a:pt x="120"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11"/>
            <p:cNvSpPr/>
            <p:nvPr/>
          </p:nvSpPr>
          <p:spPr>
            <a:xfrm>
              <a:off x="-2732155" y="-2883289"/>
              <a:ext cx="5205" cy="3963"/>
            </a:xfrm>
            <a:custGeom>
              <a:avLst/>
              <a:gdLst/>
              <a:ahLst/>
              <a:cxnLst/>
              <a:rect l="l" t="t" r="r" b="b"/>
              <a:pathLst>
                <a:path w="109" h="83" extrusionOk="0">
                  <a:moveTo>
                    <a:pt x="45" y="0"/>
                  </a:moveTo>
                  <a:cubicBezTo>
                    <a:pt x="31" y="16"/>
                    <a:pt x="16" y="34"/>
                    <a:pt x="0" y="49"/>
                  </a:cubicBezTo>
                  <a:cubicBezTo>
                    <a:pt x="16" y="75"/>
                    <a:pt x="31" y="83"/>
                    <a:pt x="45" y="83"/>
                  </a:cubicBezTo>
                  <a:cubicBezTo>
                    <a:pt x="68" y="83"/>
                    <a:pt x="90" y="57"/>
                    <a:pt x="109" y="34"/>
                  </a:cubicBezTo>
                  <a:cubicBezTo>
                    <a:pt x="95" y="12"/>
                    <a:pt x="68"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11"/>
            <p:cNvSpPr/>
            <p:nvPr/>
          </p:nvSpPr>
          <p:spPr>
            <a:xfrm>
              <a:off x="-2727476" y="-2895417"/>
              <a:ext cx="6303" cy="2340"/>
            </a:xfrm>
            <a:custGeom>
              <a:avLst/>
              <a:gdLst/>
              <a:ahLst/>
              <a:cxnLst/>
              <a:rect l="l" t="t" r="r" b="b"/>
              <a:pathLst>
                <a:path w="132" h="49" extrusionOk="0">
                  <a:moveTo>
                    <a:pt x="78" y="0"/>
                  </a:moveTo>
                  <a:cubicBezTo>
                    <a:pt x="49" y="0"/>
                    <a:pt x="23" y="11"/>
                    <a:pt x="0" y="42"/>
                  </a:cubicBezTo>
                  <a:cubicBezTo>
                    <a:pt x="11" y="45"/>
                    <a:pt x="23" y="49"/>
                    <a:pt x="33" y="49"/>
                  </a:cubicBezTo>
                  <a:cubicBezTo>
                    <a:pt x="67" y="49"/>
                    <a:pt x="101" y="30"/>
                    <a:pt x="131" y="8"/>
                  </a:cubicBezTo>
                  <a:cubicBezTo>
                    <a:pt x="112" y="4"/>
                    <a:pt x="97"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11"/>
            <p:cNvSpPr/>
            <p:nvPr/>
          </p:nvSpPr>
          <p:spPr>
            <a:xfrm>
              <a:off x="-2600413" y="-2689615"/>
              <a:ext cx="14659" cy="18575"/>
            </a:xfrm>
            <a:custGeom>
              <a:avLst/>
              <a:gdLst/>
              <a:ahLst/>
              <a:cxnLst/>
              <a:rect l="l" t="t" r="r" b="b"/>
              <a:pathLst>
                <a:path w="307" h="389" extrusionOk="0">
                  <a:moveTo>
                    <a:pt x="157" y="0"/>
                  </a:moveTo>
                  <a:cubicBezTo>
                    <a:pt x="101" y="0"/>
                    <a:pt x="60" y="30"/>
                    <a:pt x="34" y="87"/>
                  </a:cubicBezTo>
                  <a:cubicBezTo>
                    <a:pt x="0" y="161"/>
                    <a:pt x="41" y="325"/>
                    <a:pt x="112" y="366"/>
                  </a:cubicBezTo>
                  <a:cubicBezTo>
                    <a:pt x="128" y="374"/>
                    <a:pt x="146" y="389"/>
                    <a:pt x="165" y="389"/>
                  </a:cubicBezTo>
                  <a:cubicBezTo>
                    <a:pt x="176" y="389"/>
                    <a:pt x="184" y="385"/>
                    <a:pt x="191" y="374"/>
                  </a:cubicBezTo>
                  <a:cubicBezTo>
                    <a:pt x="224" y="311"/>
                    <a:pt x="281" y="254"/>
                    <a:pt x="274" y="173"/>
                  </a:cubicBezTo>
                  <a:lnTo>
                    <a:pt x="274" y="173"/>
                  </a:lnTo>
                  <a:cubicBezTo>
                    <a:pt x="258" y="191"/>
                    <a:pt x="240" y="206"/>
                    <a:pt x="224" y="221"/>
                  </a:cubicBezTo>
                  <a:cubicBezTo>
                    <a:pt x="195" y="232"/>
                    <a:pt x="195" y="296"/>
                    <a:pt x="162" y="296"/>
                  </a:cubicBezTo>
                  <a:cubicBezTo>
                    <a:pt x="150" y="296"/>
                    <a:pt x="143" y="292"/>
                    <a:pt x="128" y="280"/>
                  </a:cubicBezTo>
                  <a:cubicBezTo>
                    <a:pt x="57" y="235"/>
                    <a:pt x="38" y="146"/>
                    <a:pt x="79" y="75"/>
                  </a:cubicBezTo>
                  <a:cubicBezTo>
                    <a:pt x="86" y="64"/>
                    <a:pt x="98" y="52"/>
                    <a:pt x="109" y="45"/>
                  </a:cubicBezTo>
                  <a:cubicBezTo>
                    <a:pt x="124" y="42"/>
                    <a:pt x="139" y="38"/>
                    <a:pt x="154" y="38"/>
                  </a:cubicBezTo>
                  <a:cubicBezTo>
                    <a:pt x="221" y="38"/>
                    <a:pt x="266" y="87"/>
                    <a:pt x="307" y="142"/>
                  </a:cubicBezTo>
                  <a:cubicBezTo>
                    <a:pt x="303" y="56"/>
                    <a:pt x="269" y="19"/>
                    <a:pt x="191" y="4"/>
                  </a:cubicBezTo>
                  <a:cubicBezTo>
                    <a:pt x="180" y="0"/>
                    <a:pt x="16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11"/>
            <p:cNvSpPr/>
            <p:nvPr/>
          </p:nvSpPr>
          <p:spPr>
            <a:xfrm>
              <a:off x="-2613067" y="-2692671"/>
              <a:ext cx="10935" cy="8977"/>
            </a:xfrm>
            <a:custGeom>
              <a:avLst/>
              <a:gdLst/>
              <a:ahLst/>
              <a:cxnLst/>
              <a:rect l="l" t="t" r="r" b="b"/>
              <a:pathLst>
                <a:path w="229" h="188" extrusionOk="0">
                  <a:moveTo>
                    <a:pt x="108" y="1"/>
                  </a:moveTo>
                  <a:cubicBezTo>
                    <a:pt x="79" y="1"/>
                    <a:pt x="52" y="27"/>
                    <a:pt x="23" y="83"/>
                  </a:cubicBezTo>
                  <a:cubicBezTo>
                    <a:pt x="15" y="94"/>
                    <a:pt x="8" y="109"/>
                    <a:pt x="0" y="120"/>
                  </a:cubicBezTo>
                  <a:cubicBezTo>
                    <a:pt x="52" y="165"/>
                    <a:pt x="97" y="187"/>
                    <a:pt x="135" y="187"/>
                  </a:cubicBezTo>
                  <a:cubicBezTo>
                    <a:pt x="180" y="187"/>
                    <a:pt x="213" y="154"/>
                    <a:pt x="228" y="90"/>
                  </a:cubicBezTo>
                  <a:cubicBezTo>
                    <a:pt x="217" y="80"/>
                    <a:pt x="206" y="64"/>
                    <a:pt x="194" y="57"/>
                  </a:cubicBezTo>
                  <a:cubicBezTo>
                    <a:pt x="161" y="20"/>
                    <a:pt x="131"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11"/>
            <p:cNvSpPr/>
            <p:nvPr/>
          </p:nvSpPr>
          <p:spPr>
            <a:xfrm>
              <a:off x="-2614547" y="-2697302"/>
              <a:ext cx="12415" cy="10362"/>
            </a:xfrm>
            <a:custGeom>
              <a:avLst/>
              <a:gdLst/>
              <a:ahLst/>
              <a:cxnLst/>
              <a:rect l="l" t="t" r="r" b="b"/>
              <a:pathLst>
                <a:path w="260" h="217" extrusionOk="0">
                  <a:moveTo>
                    <a:pt x="170" y="1"/>
                  </a:moveTo>
                  <a:cubicBezTo>
                    <a:pt x="158" y="1"/>
                    <a:pt x="151" y="4"/>
                    <a:pt x="144" y="15"/>
                  </a:cubicBezTo>
                  <a:cubicBezTo>
                    <a:pt x="91" y="72"/>
                    <a:pt x="1" y="117"/>
                    <a:pt x="31" y="217"/>
                  </a:cubicBezTo>
                  <a:cubicBezTo>
                    <a:pt x="39" y="206"/>
                    <a:pt x="46" y="191"/>
                    <a:pt x="54" y="180"/>
                  </a:cubicBezTo>
                  <a:cubicBezTo>
                    <a:pt x="83" y="124"/>
                    <a:pt x="110" y="98"/>
                    <a:pt x="139" y="98"/>
                  </a:cubicBezTo>
                  <a:cubicBezTo>
                    <a:pt x="162" y="98"/>
                    <a:pt x="192" y="117"/>
                    <a:pt x="225" y="154"/>
                  </a:cubicBezTo>
                  <a:cubicBezTo>
                    <a:pt x="237" y="161"/>
                    <a:pt x="248" y="177"/>
                    <a:pt x="259" y="187"/>
                  </a:cubicBezTo>
                  <a:cubicBezTo>
                    <a:pt x="256" y="135"/>
                    <a:pt x="251" y="91"/>
                    <a:pt x="225" y="46"/>
                  </a:cubicBezTo>
                  <a:cubicBezTo>
                    <a:pt x="211" y="20"/>
                    <a:pt x="188" y="1"/>
                    <a:pt x="1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11"/>
            <p:cNvSpPr/>
            <p:nvPr/>
          </p:nvSpPr>
          <p:spPr>
            <a:xfrm>
              <a:off x="-2595256" y="-2687800"/>
              <a:ext cx="9502" cy="8786"/>
            </a:xfrm>
            <a:custGeom>
              <a:avLst/>
              <a:gdLst/>
              <a:ahLst/>
              <a:cxnLst/>
              <a:rect l="l" t="t" r="r" b="b"/>
              <a:pathLst>
                <a:path w="199" h="184" extrusionOk="0">
                  <a:moveTo>
                    <a:pt x="46" y="0"/>
                  </a:moveTo>
                  <a:cubicBezTo>
                    <a:pt x="31" y="0"/>
                    <a:pt x="16" y="4"/>
                    <a:pt x="1" y="7"/>
                  </a:cubicBezTo>
                  <a:cubicBezTo>
                    <a:pt x="9" y="11"/>
                    <a:pt x="12" y="14"/>
                    <a:pt x="20" y="18"/>
                  </a:cubicBezTo>
                  <a:cubicBezTo>
                    <a:pt x="132" y="63"/>
                    <a:pt x="132" y="63"/>
                    <a:pt x="116" y="183"/>
                  </a:cubicBezTo>
                  <a:cubicBezTo>
                    <a:pt x="132" y="168"/>
                    <a:pt x="150" y="153"/>
                    <a:pt x="166" y="135"/>
                  </a:cubicBezTo>
                  <a:cubicBezTo>
                    <a:pt x="177" y="123"/>
                    <a:pt x="188" y="116"/>
                    <a:pt x="199" y="104"/>
                  </a:cubicBezTo>
                  <a:cubicBezTo>
                    <a:pt x="158" y="49"/>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11"/>
            <p:cNvSpPr/>
            <p:nvPr/>
          </p:nvSpPr>
          <p:spPr>
            <a:xfrm>
              <a:off x="-2522581" y="-2917716"/>
              <a:ext cx="6303" cy="6303"/>
            </a:xfrm>
            <a:custGeom>
              <a:avLst/>
              <a:gdLst/>
              <a:ahLst/>
              <a:cxnLst/>
              <a:rect l="l" t="t" r="r" b="b"/>
              <a:pathLst>
                <a:path w="132" h="132" extrusionOk="0">
                  <a:moveTo>
                    <a:pt x="75" y="0"/>
                  </a:moveTo>
                  <a:cubicBezTo>
                    <a:pt x="64" y="7"/>
                    <a:pt x="49" y="15"/>
                    <a:pt x="38" y="26"/>
                  </a:cubicBezTo>
                  <a:cubicBezTo>
                    <a:pt x="7" y="45"/>
                    <a:pt x="0" y="71"/>
                    <a:pt x="15" y="101"/>
                  </a:cubicBezTo>
                  <a:cubicBezTo>
                    <a:pt x="26" y="119"/>
                    <a:pt x="42" y="131"/>
                    <a:pt x="60" y="131"/>
                  </a:cubicBezTo>
                  <a:cubicBezTo>
                    <a:pt x="68" y="131"/>
                    <a:pt x="75" y="131"/>
                    <a:pt x="83" y="127"/>
                  </a:cubicBezTo>
                  <a:cubicBezTo>
                    <a:pt x="131" y="109"/>
                    <a:pt x="94" y="74"/>
                    <a:pt x="97" y="48"/>
                  </a:cubicBezTo>
                  <a:cubicBezTo>
                    <a:pt x="102" y="30"/>
                    <a:pt x="86"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11"/>
            <p:cNvSpPr/>
            <p:nvPr/>
          </p:nvSpPr>
          <p:spPr>
            <a:xfrm>
              <a:off x="-2521530" y="-2921680"/>
              <a:ext cx="5062" cy="4011"/>
            </a:xfrm>
            <a:custGeom>
              <a:avLst/>
              <a:gdLst/>
              <a:ahLst/>
              <a:cxnLst/>
              <a:rect l="l" t="t" r="r" b="b"/>
              <a:pathLst>
                <a:path w="106" h="84" extrusionOk="0">
                  <a:moveTo>
                    <a:pt x="53" y="0"/>
                  </a:moveTo>
                  <a:cubicBezTo>
                    <a:pt x="46" y="0"/>
                    <a:pt x="38" y="4"/>
                    <a:pt x="35" y="9"/>
                  </a:cubicBezTo>
                  <a:cubicBezTo>
                    <a:pt x="1" y="42"/>
                    <a:pt x="35" y="61"/>
                    <a:pt x="53" y="83"/>
                  </a:cubicBezTo>
                  <a:cubicBezTo>
                    <a:pt x="72" y="61"/>
                    <a:pt x="106" y="45"/>
                    <a:pt x="72" y="9"/>
                  </a:cubicBezTo>
                  <a:cubicBezTo>
                    <a:pt x="68" y="4"/>
                    <a:pt x="6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11"/>
            <p:cNvSpPr/>
            <p:nvPr/>
          </p:nvSpPr>
          <p:spPr>
            <a:xfrm>
              <a:off x="-2529027" y="-2909885"/>
              <a:ext cx="3438" cy="3438"/>
            </a:xfrm>
            <a:custGeom>
              <a:avLst/>
              <a:gdLst/>
              <a:ahLst/>
              <a:cxnLst/>
              <a:rect l="l" t="t" r="r" b="b"/>
              <a:pathLst>
                <a:path w="72" h="72" extrusionOk="0">
                  <a:moveTo>
                    <a:pt x="20" y="0"/>
                  </a:moveTo>
                  <a:cubicBezTo>
                    <a:pt x="1" y="15"/>
                    <a:pt x="1" y="34"/>
                    <a:pt x="8" y="53"/>
                  </a:cubicBezTo>
                  <a:cubicBezTo>
                    <a:pt x="16" y="64"/>
                    <a:pt x="27" y="71"/>
                    <a:pt x="38" y="71"/>
                  </a:cubicBezTo>
                  <a:cubicBezTo>
                    <a:pt x="46" y="71"/>
                    <a:pt x="49" y="71"/>
                    <a:pt x="57" y="67"/>
                  </a:cubicBezTo>
                  <a:cubicBezTo>
                    <a:pt x="72" y="57"/>
                    <a:pt x="68" y="41"/>
                    <a:pt x="64" y="26"/>
                  </a:cubicBezTo>
                  <a:cubicBezTo>
                    <a:pt x="57" y="12"/>
                    <a:pt x="46"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11"/>
            <p:cNvSpPr/>
            <p:nvPr/>
          </p:nvSpPr>
          <p:spPr>
            <a:xfrm>
              <a:off x="-2604520" y="-2585758"/>
              <a:ext cx="16808" cy="23445"/>
            </a:xfrm>
            <a:custGeom>
              <a:avLst/>
              <a:gdLst/>
              <a:ahLst/>
              <a:cxnLst/>
              <a:rect l="l" t="t" r="r" b="b"/>
              <a:pathLst>
                <a:path w="352" h="491" extrusionOk="0">
                  <a:moveTo>
                    <a:pt x="75" y="1"/>
                  </a:moveTo>
                  <a:cubicBezTo>
                    <a:pt x="53" y="1"/>
                    <a:pt x="53" y="16"/>
                    <a:pt x="49" y="31"/>
                  </a:cubicBezTo>
                  <a:cubicBezTo>
                    <a:pt x="41" y="94"/>
                    <a:pt x="60" y="158"/>
                    <a:pt x="38" y="218"/>
                  </a:cubicBezTo>
                  <a:cubicBezTo>
                    <a:pt x="1" y="311"/>
                    <a:pt x="38" y="393"/>
                    <a:pt x="72" y="476"/>
                  </a:cubicBezTo>
                  <a:cubicBezTo>
                    <a:pt x="98" y="479"/>
                    <a:pt x="127" y="483"/>
                    <a:pt x="153" y="491"/>
                  </a:cubicBezTo>
                  <a:cubicBezTo>
                    <a:pt x="176" y="472"/>
                    <a:pt x="169" y="450"/>
                    <a:pt x="169" y="427"/>
                  </a:cubicBezTo>
                  <a:cubicBezTo>
                    <a:pt x="172" y="401"/>
                    <a:pt x="169" y="367"/>
                    <a:pt x="203" y="363"/>
                  </a:cubicBezTo>
                  <a:cubicBezTo>
                    <a:pt x="206" y="360"/>
                    <a:pt x="210" y="360"/>
                    <a:pt x="214" y="360"/>
                  </a:cubicBezTo>
                  <a:cubicBezTo>
                    <a:pt x="240" y="360"/>
                    <a:pt x="255" y="382"/>
                    <a:pt x="258" y="412"/>
                  </a:cubicBezTo>
                  <a:cubicBezTo>
                    <a:pt x="258" y="420"/>
                    <a:pt x="277" y="424"/>
                    <a:pt x="284" y="427"/>
                  </a:cubicBezTo>
                  <a:cubicBezTo>
                    <a:pt x="318" y="379"/>
                    <a:pt x="352" y="319"/>
                    <a:pt x="292" y="274"/>
                  </a:cubicBezTo>
                  <a:cubicBezTo>
                    <a:pt x="229" y="229"/>
                    <a:pt x="198" y="162"/>
                    <a:pt x="158" y="98"/>
                  </a:cubicBezTo>
                  <a:cubicBezTo>
                    <a:pt x="153" y="65"/>
                    <a:pt x="64" y="94"/>
                    <a:pt x="105" y="27"/>
                  </a:cubicBezTo>
                  <a:cubicBezTo>
                    <a:pt x="113" y="16"/>
                    <a:pt x="91"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11"/>
            <p:cNvSpPr/>
            <p:nvPr/>
          </p:nvSpPr>
          <p:spPr>
            <a:xfrm>
              <a:off x="-2627869" y="-2578596"/>
              <a:ext cx="25164" cy="20007"/>
            </a:xfrm>
            <a:custGeom>
              <a:avLst/>
              <a:gdLst/>
              <a:ahLst/>
              <a:cxnLst/>
              <a:rect l="l" t="t" r="r" b="b"/>
              <a:pathLst>
                <a:path w="527" h="419" extrusionOk="0">
                  <a:moveTo>
                    <a:pt x="381" y="1"/>
                  </a:moveTo>
                  <a:cubicBezTo>
                    <a:pt x="344" y="60"/>
                    <a:pt x="302" y="75"/>
                    <a:pt x="269" y="101"/>
                  </a:cubicBezTo>
                  <a:cubicBezTo>
                    <a:pt x="243" y="120"/>
                    <a:pt x="254" y="146"/>
                    <a:pt x="295" y="150"/>
                  </a:cubicBezTo>
                  <a:cubicBezTo>
                    <a:pt x="321" y="153"/>
                    <a:pt x="310" y="165"/>
                    <a:pt x="314" y="180"/>
                  </a:cubicBezTo>
                  <a:cubicBezTo>
                    <a:pt x="328" y="236"/>
                    <a:pt x="273" y="243"/>
                    <a:pt x="250" y="274"/>
                  </a:cubicBezTo>
                  <a:cubicBezTo>
                    <a:pt x="224" y="292"/>
                    <a:pt x="198" y="300"/>
                    <a:pt x="176" y="300"/>
                  </a:cubicBezTo>
                  <a:cubicBezTo>
                    <a:pt x="142" y="300"/>
                    <a:pt x="112" y="281"/>
                    <a:pt x="86" y="243"/>
                  </a:cubicBezTo>
                  <a:cubicBezTo>
                    <a:pt x="75" y="232"/>
                    <a:pt x="59" y="213"/>
                    <a:pt x="78" y="206"/>
                  </a:cubicBezTo>
                  <a:cubicBezTo>
                    <a:pt x="104" y="187"/>
                    <a:pt x="138" y="169"/>
                    <a:pt x="119" y="135"/>
                  </a:cubicBezTo>
                  <a:cubicBezTo>
                    <a:pt x="112" y="124"/>
                    <a:pt x="104" y="117"/>
                    <a:pt x="97" y="117"/>
                  </a:cubicBezTo>
                  <a:cubicBezTo>
                    <a:pt x="78" y="117"/>
                    <a:pt x="59" y="139"/>
                    <a:pt x="41" y="143"/>
                  </a:cubicBezTo>
                  <a:lnTo>
                    <a:pt x="37" y="146"/>
                  </a:lnTo>
                  <a:cubicBezTo>
                    <a:pt x="30" y="146"/>
                    <a:pt x="26" y="143"/>
                    <a:pt x="19" y="143"/>
                  </a:cubicBezTo>
                  <a:lnTo>
                    <a:pt x="19" y="143"/>
                  </a:lnTo>
                  <a:cubicBezTo>
                    <a:pt x="0" y="203"/>
                    <a:pt x="71" y="236"/>
                    <a:pt x="67" y="292"/>
                  </a:cubicBezTo>
                  <a:cubicBezTo>
                    <a:pt x="78" y="322"/>
                    <a:pt x="48" y="374"/>
                    <a:pt x="104" y="374"/>
                  </a:cubicBezTo>
                  <a:lnTo>
                    <a:pt x="119" y="374"/>
                  </a:lnTo>
                  <a:cubicBezTo>
                    <a:pt x="127" y="360"/>
                    <a:pt x="127" y="341"/>
                    <a:pt x="145" y="341"/>
                  </a:cubicBezTo>
                  <a:cubicBezTo>
                    <a:pt x="149" y="341"/>
                    <a:pt x="157" y="341"/>
                    <a:pt x="164" y="344"/>
                  </a:cubicBezTo>
                  <a:cubicBezTo>
                    <a:pt x="209" y="367"/>
                    <a:pt x="258" y="386"/>
                    <a:pt x="299" y="419"/>
                  </a:cubicBezTo>
                  <a:cubicBezTo>
                    <a:pt x="366" y="378"/>
                    <a:pt x="456" y="396"/>
                    <a:pt x="527" y="360"/>
                  </a:cubicBezTo>
                  <a:cubicBezTo>
                    <a:pt x="512" y="344"/>
                    <a:pt x="497" y="341"/>
                    <a:pt x="482" y="341"/>
                  </a:cubicBezTo>
                  <a:cubicBezTo>
                    <a:pt x="452" y="341"/>
                    <a:pt x="426" y="355"/>
                    <a:pt x="396" y="360"/>
                  </a:cubicBezTo>
                  <a:cubicBezTo>
                    <a:pt x="381" y="360"/>
                    <a:pt x="362" y="363"/>
                    <a:pt x="347" y="363"/>
                  </a:cubicBezTo>
                  <a:cubicBezTo>
                    <a:pt x="336" y="363"/>
                    <a:pt x="325" y="363"/>
                    <a:pt x="314" y="355"/>
                  </a:cubicBezTo>
                  <a:cubicBezTo>
                    <a:pt x="328" y="303"/>
                    <a:pt x="426" y="288"/>
                    <a:pt x="389" y="248"/>
                  </a:cubicBezTo>
                  <a:cubicBezTo>
                    <a:pt x="318" y="172"/>
                    <a:pt x="370" y="105"/>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11"/>
            <p:cNvSpPr/>
            <p:nvPr/>
          </p:nvSpPr>
          <p:spPr>
            <a:xfrm>
              <a:off x="-2626819" y="-2586618"/>
              <a:ext cx="11460" cy="11651"/>
            </a:xfrm>
            <a:custGeom>
              <a:avLst/>
              <a:gdLst/>
              <a:ahLst/>
              <a:cxnLst/>
              <a:rect l="l" t="t" r="r" b="b"/>
              <a:pathLst>
                <a:path w="240" h="244" extrusionOk="0">
                  <a:moveTo>
                    <a:pt x="161" y="0"/>
                  </a:moveTo>
                  <a:cubicBezTo>
                    <a:pt x="131" y="12"/>
                    <a:pt x="105" y="26"/>
                    <a:pt x="79" y="57"/>
                  </a:cubicBezTo>
                  <a:cubicBezTo>
                    <a:pt x="75" y="64"/>
                    <a:pt x="71" y="64"/>
                    <a:pt x="68" y="64"/>
                  </a:cubicBezTo>
                  <a:cubicBezTo>
                    <a:pt x="56" y="64"/>
                    <a:pt x="56" y="38"/>
                    <a:pt x="49" y="34"/>
                  </a:cubicBezTo>
                  <a:cubicBezTo>
                    <a:pt x="19" y="71"/>
                    <a:pt x="0" y="112"/>
                    <a:pt x="11" y="161"/>
                  </a:cubicBezTo>
                  <a:cubicBezTo>
                    <a:pt x="68" y="195"/>
                    <a:pt x="123" y="232"/>
                    <a:pt x="194" y="243"/>
                  </a:cubicBezTo>
                  <a:cubicBezTo>
                    <a:pt x="191" y="187"/>
                    <a:pt x="123" y="214"/>
                    <a:pt x="116" y="169"/>
                  </a:cubicBezTo>
                  <a:cubicBezTo>
                    <a:pt x="123" y="150"/>
                    <a:pt x="142" y="131"/>
                    <a:pt x="161" y="131"/>
                  </a:cubicBezTo>
                  <a:lnTo>
                    <a:pt x="183" y="131"/>
                  </a:lnTo>
                  <a:cubicBezTo>
                    <a:pt x="225" y="131"/>
                    <a:pt x="236" y="105"/>
                    <a:pt x="236" y="64"/>
                  </a:cubicBezTo>
                  <a:cubicBezTo>
                    <a:pt x="239" y="12"/>
                    <a:pt x="165" y="49"/>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11"/>
            <p:cNvSpPr/>
            <p:nvPr/>
          </p:nvSpPr>
          <p:spPr>
            <a:xfrm>
              <a:off x="-2623763" y="-2570383"/>
              <a:ext cx="8213" cy="6112"/>
            </a:xfrm>
            <a:custGeom>
              <a:avLst/>
              <a:gdLst/>
              <a:ahLst/>
              <a:cxnLst/>
              <a:rect l="l" t="t" r="r" b="b"/>
              <a:pathLst>
                <a:path w="172" h="128" extrusionOk="0">
                  <a:moveTo>
                    <a:pt x="112" y="0"/>
                  </a:moveTo>
                  <a:cubicBezTo>
                    <a:pt x="97" y="45"/>
                    <a:pt x="78" y="79"/>
                    <a:pt x="37" y="79"/>
                  </a:cubicBezTo>
                  <a:cubicBezTo>
                    <a:pt x="26" y="79"/>
                    <a:pt x="15" y="76"/>
                    <a:pt x="0" y="71"/>
                  </a:cubicBezTo>
                  <a:lnTo>
                    <a:pt x="0" y="71"/>
                  </a:lnTo>
                  <a:cubicBezTo>
                    <a:pt x="26" y="109"/>
                    <a:pt x="56" y="128"/>
                    <a:pt x="90" y="128"/>
                  </a:cubicBezTo>
                  <a:cubicBezTo>
                    <a:pt x="112" y="128"/>
                    <a:pt x="138" y="120"/>
                    <a:pt x="164" y="102"/>
                  </a:cubicBezTo>
                  <a:cubicBezTo>
                    <a:pt x="146" y="71"/>
                    <a:pt x="172" y="23"/>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11"/>
            <p:cNvSpPr/>
            <p:nvPr/>
          </p:nvSpPr>
          <p:spPr>
            <a:xfrm>
              <a:off x="-2609677" y="-2975733"/>
              <a:ext cx="15376" cy="15185"/>
            </a:xfrm>
            <a:custGeom>
              <a:avLst/>
              <a:gdLst/>
              <a:ahLst/>
              <a:cxnLst/>
              <a:rect l="l" t="t" r="r" b="b"/>
              <a:pathLst>
                <a:path w="322" h="318" extrusionOk="0">
                  <a:moveTo>
                    <a:pt x="157" y="0"/>
                  </a:moveTo>
                  <a:cubicBezTo>
                    <a:pt x="146" y="0"/>
                    <a:pt x="131" y="4"/>
                    <a:pt x="116" y="7"/>
                  </a:cubicBezTo>
                  <a:cubicBezTo>
                    <a:pt x="116" y="19"/>
                    <a:pt x="75" y="33"/>
                    <a:pt x="116" y="42"/>
                  </a:cubicBezTo>
                  <a:cubicBezTo>
                    <a:pt x="142" y="45"/>
                    <a:pt x="138" y="64"/>
                    <a:pt x="146" y="75"/>
                  </a:cubicBezTo>
                  <a:lnTo>
                    <a:pt x="149" y="75"/>
                  </a:lnTo>
                  <a:cubicBezTo>
                    <a:pt x="161" y="75"/>
                    <a:pt x="168" y="68"/>
                    <a:pt x="176" y="59"/>
                  </a:cubicBezTo>
                  <a:cubicBezTo>
                    <a:pt x="183" y="52"/>
                    <a:pt x="191" y="45"/>
                    <a:pt x="202" y="45"/>
                  </a:cubicBezTo>
                  <a:cubicBezTo>
                    <a:pt x="209" y="45"/>
                    <a:pt x="213" y="49"/>
                    <a:pt x="221" y="56"/>
                  </a:cubicBezTo>
                  <a:cubicBezTo>
                    <a:pt x="247" y="86"/>
                    <a:pt x="213" y="104"/>
                    <a:pt x="199" y="123"/>
                  </a:cubicBezTo>
                  <a:cubicBezTo>
                    <a:pt x="187" y="146"/>
                    <a:pt x="187" y="180"/>
                    <a:pt x="149" y="180"/>
                  </a:cubicBezTo>
                  <a:cubicBezTo>
                    <a:pt x="146" y="180"/>
                    <a:pt x="138" y="180"/>
                    <a:pt x="131" y="176"/>
                  </a:cubicBezTo>
                  <a:cubicBezTo>
                    <a:pt x="135" y="142"/>
                    <a:pt x="168" y="112"/>
                    <a:pt x="146" y="75"/>
                  </a:cubicBezTo>
                  <a:lnTo>
                    <a:pt x="146" y="75"/>
                  </a:lnTo>
                  <a:cubicBezTo>
                    <a:pt x="86" y="97"/>
                    <a:pt x="112" y="187"/>
                    <a:pt x="49" y="206"/>
                  </a:cubicBezTo>
                  <a:cubicBezTo>
                    <a:pt x="56" y="251"/>
                    <a:pt x="19" y="261"/>
                    <a:pt x="0" y="288"/>
                  </a:cubicBezTo>
                  <a:cubicBezTo>
                    <a:pt x="26" y="311"/>
                    <a:pt x="56" y="318"/>
                    <a:pt x="82" y="318"/>
                  </a:cubicBezTo>
                  <a:cubicBezTo>
                    <a:pt x="101" y="318"/>
                    <a:pt x="123" y="314"/>
                    <a:pt x="142" y="311"/>
                  </a:cubicBezTo>
                  <a:cubicBezTo>
                    <a:pt x="161" y="306"/>
                    <a:pt x="180" y="306"/>
                    <a:pt x="199" y="306"/>
                  </a:cubicBezTo>
                  <a:lnTo>
                    <a:pt x="225" y="306"/>
                  </a:lnTo>
                  <a:cubicBezTo>
                    <a:pt x="239" y="306"/>
                    <a:pt x="251" y="299"/>
                    <a:pt x="261" y="288"/>
                  </a:cubicBezTo>
                  <a:cubicBezTo>
                    <a:pt x="280" y="235"/>
                    <a:pt x="322" y="187"/>
                    <a:pt x="295" y="127"/>
                  </a:cubicBezTo>
                  <a:cubicBezTo>
                    <a:pt x="288" y="116"/>
                    <a:pt x="288" y="104"/>
                    <a:pt x="295" y="94"/>
                  </a:cubicBezTo>
                  <a:cubicBezTo>
                    <a:pt x="254" y="52"/>
                    <a:pt x="217"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11"/>
            <p:cNvSpPr/>
            <p:nvPr/>
          </p:nvSpPr>
          <p:spPr>
            <a:xfrm>
              <a:off x="-2616123" y="-2977356"/>
              <a:ext cx="16617" cy="18431"/>
            </a:xfrm>
            <a:custGeom>
              <a:avLst/>
              <a:gdLst/>
              <a:ahLst/>
              <a:cxnLst/>
              <a:rect l="l" t="t" r="r" b="b"/>
              <a:pathLst>
                <a:path w="348" h="386" extrusionOk="0">
                  <a:moveTo>
                    <a:pt x="79" y="0"/>
                  </a:moveTo>
                  <a:cubicBezTo>
                    <a:pt x="75" y="0"/>
                    <a:pt x="75" y="0"/>
                    <a:pt x="75" y="4"/>
                  </a:cubicBezTo>
                  <a:cubicBezTo>
                    <a:pt x="70" y="4"/>
                    <a:pt x="66" y="4"/>
                    <a:pt x="61" y="4"/>
                  </a:cubicBezTo>
                  <a:cubicBezTo>
                    <a:pt x="37" y="4"/>
                    <a:pt x="15" y="6"/>
                    <a:pt x="15" y="38"/>
                  </a:cubicBezTo>
                  <a:cubicBezTo>
                    <a:pt x="12" y="109"/>
                    <a:pt x="1" y="176"/>
                    <a:pt x="23" y="243"/>
                  </a:cubicBezTo>
                  <a:cubicBezTo>
                    <a:pt x="49" y="333"/>
                    <a:pt x="135" y="385"/>
                    <a:pt x="221" y="385"/>
                  </a:cubicBezTo>
                  <a:cubicBezTo>
                    <a:pt x="266" y="385"/>
                    <a:pt x="311" y="371"/>
                    <a:pt x="348" y="340"/>
                  </a:cubicBezTo>
                  <a:lnTo>
                    <a:pt x="334" y="340"/>
                  </a:lnTo>
                  <a:cubicBezTo>
                    <a:pt x="315" y="340"/>
                    <a:pt x="296" y="340"/>
                    <a:pt x="277" y="345"/>
                  </a:cubicBezTo>
                  <a:cubicBezTo>
                    <a:pt x="258" y="348"/>
                    <a:pt x="236" y="352"/>
                    <a:pt x="217" y="352"/>
                  </a:cubicBezTo>
                  <a:cubicBezTo>
                    <a:pt x="191" y="352"/>
                    <a:pt x="161" y="345"/>
                    <a:pt x="135" y="322"/>
                  </a:cubicBezTo>
                  <a:cubicBezTo>
                    <a:pt x="120" y="311"/>
                    <a:pt x="109" y="295"/>
                    <a:pt x="113" y="273"/>
                  </a:cubicBezTo>
                  <a:cubicBezTo>
                    <a:pt x="109" y="269"/>
                    <a:pt x="105" y="262"/>
                    <a:pt x="101" y="255"/>
                  </a:cubicBezTo>
                  <a:cubicBezTo>
                    <a:pt x="49" y="131"/>
                    <a:pt x="49" y="120"/>
                    <a:pt x="150" y="45"/>
                  </a:cubicBezTo>
                  <a:lnTo>
                    <a:pt x="150" y="41"/>
                  </a:lnTo>
                  <a:cubicBezTo>
                    <a:pt x="120" y="41"/>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11"/>
            <p:cNvSpPr/>
            <p:nvPr/>
          </p:nvSpPr>
          <p:spPr>
            <a:xfrm>
              <a:off x="-2609008" y="-2979505"/>
              <a:ext cx="15758" cy="8261"/>
            </a:xfrm>
            <a:custGeom>
              <a:avLst/>
              <a:gdLst/>
              <a:ahLst/>
              <a:cxnLst/>
              <a:rect l="l" t="t" r="r" b="b"/>
              <a:pathLst>
                <a:path w="330" h="173" extrusionOk="0">
                  <a:moveTo>
                    <a:pt x="229" y="0"/>
                  </a:moveTo>
                  <a:cubicBezTo>
                    <a:pt x="218" y="0"/>
                    <a:pt x="211" y="0"/>
                    <a:pt x="199" y="4"/>
                  </a:cubicBezTo>
                  <a:cubicBezTo>
                    <a:pt x="132" y="31"/>
                    <a:pt x="57" y="38"/>
                    <a:pt x="1" y="86"/>
                  </a:cubicBezTo>
                  <a:lnTo>
                    <a:pt x="1" y="90"/>
                  </a:lnTo>
                  <a:lnTo>
                    <a:pt x="12" y="98"/>
                  </a:lnTo>
                  <a:lnTo>
                    <a:pt x="20" y="105"/>
                  </a:lnTo>
                  <a:cubicBezTo>
                    <a:pt x="23" y="109"/>
                    <a:pt x="28" y="109"/>
                    <a:pt x="31" y="109"/>
                  </a:cubicBezTo>
                  <a:cubicBezTo>
                    <a:pt x="42" y="109"/>
                    <a:pt x="50" y="102"/>
                    <a:pt x="61" y="98"/>
                  </a:cubicBezTo>
                  <a:cubicBezTo>
                    <a:pt x="68" y="90"/>
                    <a:pt x="80" y="83"/>
                    <a:pt x="87" y="83"/>
                  </a:cubicBezTo>
                  <a:cubicBezTo>
                    <a:pt x="90" y="83"/>
                    <a:pt x="98" y="86"/>
                    <a:pt x="102" y="86"/>
                  </a:cubicBezTo>
                  <a:cubicBezTo>
                    <a:pt x="117" y="83"/>
                    <a:pt x="132" y="79"/>
                    <a:pt x="143" y="79"/>
                  </a:cubicBezTo>
                  <a:cubicBezTo>
                    <a:pt x="203" y="79"/>
                    <a:pt x="240" y="131"/>
                    <a:pt x="281" y="173"/>
                  </a:cubicBezTo>
                  <a:cubicBezTo>
                    <a:pt x="330" y="135"/>
                    <a:pt x="330" y="86"/>
                    <a:pt x="300" y="42"/>
                  </a:cubicBezTo>
                  <a:cubicBezTo>
                    <a:pt x="285" y="16"/>
                    <a:pt x="255"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11"/>
            <p:cNvSpPr/>
            <p:nvPr/>
          </p:nvSpPr>
          <p:spPr>
            <a:xfrm>
              <a:off x="-2597214" y="-2969859"/>
              <a:ext cx="6303" cy="8070"/>
            </a:xfrm>
            <a:custGeom>
              <a:avLst/>
              <a:gdLst/>
              <a:ahLst/>
              <a:cxnLst/>
              <a:rect l="l" t="t" r="r" b="b"/>
              <a:pathLst>
                <a:path w="132" h="169" extrusionOk="0">
                  <a:moveTo>
                    <a:pt x="53" y="0"/>
                  </a:moveTo>
                  <a:cubicBezTo>
                    <a:pt x="45" y="0"/>
                    <a:pt x="38" y="0"/>
                    <a:pt x="34" y="4"/>
                  </a:cubicBezTo>
                  <a:cubicBezTo>
                    <a:pt x="61" y="64"/>
                    <a:pt x="19" y="112"/>
                    <a:pt x="0" y="165"/>
                  </a:cubicBezTo>
                  <a:cubicBezTo>
                    <a:pt x="5" y="169"/>
                    <a:pt x="8" y="169"/>
                    <a:pt x="12" y="169"/>
                  </a:cubicBezTo>
                  <a:cubicBezTo>
                    <a:pt x="42" y="169"/>
                    <a:pt x="57" y="143"/>
                    <a:pt x="76" y="124"/>
                  </a:cubicBezTo>
                  <a:cubicBezTo>
                    <a:pt x="98" y="102"/>
                    <a:pt x="131" y="79"/>
                    <a:pt x="121" y="41"/>
                  </a:cubicBezTo>
                  <a:cubicBezTo>
                    <a:pt x="109" y="8"/>
                    <a:pt x="79"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11"/>
            <p:cNvSpPr/>
            <p:nvPr/>
          </p:nvSpPr>
          <p:spPr>
            <a:xfrm>
              <a:off x="-2807123" y="-2764439"/>
              <a:ext cx="12367" cy="11126"/>
            </a:xfrm>
            <a:custGeom>
              <a:avLst/>
              <a:gdLst/>
              <a:ahLst/>
              <a:cxnLst/>
              <a:rect l="l" t="t" r="r" b="b"/>
              <a:pathLst>
                <a:path w="259" h="233" extrusionOk="0">
                  <a:moveTo>
                    <a:pt x="23" y="1"/>
                  </a:moveTo>
                  <a:cubicBezTo>
                    <a:pt x="16" y="1"/>
                    <a:pt x="8" y="5"/>
                    <a:pt x="0" y="13"/>
                  </a:cubicBezTo>
                  <a:cubicBezTo>
                    <a:pt x="5" y="49"/>
                    <a:pt x="42" y="75"/>
                    <a:pt x="31" y="117"/>
                  </a:cubicBezTo>
                  <a:cubicBezTo>
                    <a:pt x="16" y="177"/>
                    <a:pt x="53" y="206"/>
                    <a:pt x="98" y="232"/>
                  </a:cubicBezTo>
                  <a:cubicBezTo>
                    <a:pt x="188" y="214"/>
                    <a:pt x="259" y="110"/>
                    <a:pt x="247" y="16"/>
                  </a:cubicBezTo>
                  <a:cubicBezTo>
                    <a:pt x="236" y="13"/>
                    <a:pt x="221" y="1"/>
                    <a:pt x="214" y="1"/>
                  </a:cubicBezTo>
                  <a:lnTo>
                    <a:pt x="210" y="1"/>
                  </a:lnTo>
                  <a:cubicBezTo>
                    <a:pt x="199" y="35"/>
                    <a:pt x="180" y="42"/>
                    <a:pt x="162" y="42"/>
                  </a:cubicBezTo>
                  <a:cubicBezTo>
                    <a:pt x="154" y="42"/>
                    <a:pt x="143" y="39"/>
                    <a:pt x="135" y="39"/>
                  </a:cubicBezTo>
                  <a:cubicBezTo>
                    <a:pt x="128" y="39"/>
                    <a:pt x="121" y="35"/>
                    <a:pt x="113" y="35"/>
                  </a:cubicBezTo>
                  <a:cubicBezTo>
                    <a:pt x="105" y="35"/>
                    <a:pt x="95" y="39"/>
                    <a:pt x="87" y="42"/>
                  </a:cubicBezTo>
                  <a:cubicBezTo>
                    <a:pt x="83" y="46"/>
                    <a:pt x="79" y="46"/>
                    <a:pt x="76" y="46"/>
                  </a:cubicBezTo>
                  <a:cubicBezTo>
                    <a:pt x="60" y="46"/>
                    <a:pt x="57" y="35"/>
                    <a:pt x="50" y="23"/>
                  </a:cubicBezTo>
                  <a:cubicBezTo>
                    <a:pt x="42" y="13"/>
                    <a:pt x="34"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11"/>
            <p:cNvSpPr/>
            <p:nvPr/>
          </p:nvSpPr>
          <p:spPr>
            <a:xfrm>
              <a:off x="-2789981" y="-2792993"/>
              <a:ext cx="6303" cy="4011"/>
            </a:xfrm>
            <a:custGeom>
              <a:avLst/>
              <a:gdLst/>
              <a:ahLst/>
              <a:cxnLst/>
              <a:rect l="l" t="t" r="r" b="b"/>
              <a:pathLst>
                <a:path w="132" h="84" extrusionOk="0">
                  <a:moveTo>
                    <a:pt x="76" y="1"/>
                  </a:moveTo>
                  <a:cubicBezTo>
                    <a:pt x="38" y="1"/>
                    <a:pt x="12" y="16"/>
                    <a:pt x="0" y="72"/>
                  </a:cubicBezTo>
                  <a:cubicBezTo>
                    <a:pt x="27" y="79"/>
                    <a:pt x="50" y="83"/>
                    <a:pt x="64" y="83"/>
                  </a:cubicBezTo>
                  <a:cubicBezTo>
                    <a:pt x="105" y="83"/>
                    <a:pt x="124" y="61"/>
                    <a:pt x="131" y="9"/>
                  </a:cubicBezTo>
                  <a:cubicBezTo>
                    <a:pt x="112" y="5"/>
                    <a:pt x="94"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11"/>
            <p:cNvSpPr/>
            <p:nvPr/>
          </p:nvSpPr>
          <p:spPr>
            <a:xfrm>
              <a:off x="-2775847" y="-2965228"/>
              <a:ext cx="10028" cy="14516"/>
            </a:xfrm>
            <a:custGeom>
              <a:avLst/>
              <a:gdLst/>
              <a:ahLst/>
              <a:cxnLst/>
              <a:rect l="l" t="t" r="r" b="b"/>
              <a:pathLst>
                <a:path w="210" h="304" extrusionOk="0">
                  <a:moveTo>
                    <a:pt x="157" y="1"/>
                  </a:moveTo>
                  <a:lnTo>
                    <a:pt x="157" y="1"/>
                  </a:lnTo>
                  <a:cubicBezTo>
                    <a:pt x="135" y="86"/>
                    <a:pt x="56" y="105"/>
                    <a:pt x="0" y="154"/>
                  </a:cubicBezTo>
                  <a:cubicBezTo>
                    <a:pt x="33" y="198"/>
                    <a:pt x="82" y="236"/>
                    <a:pt x="49" y="303"/>
                  </a:cubicBezTo>
                  <a:cubicBezTo>
                    <a:pt x="161" y="225"/>
                    <a:pt x="209" y="10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11"/>
            <p:cNvSpPr/>
            <p:nvPr/>
          </p:nvSpPr>
          <p:spPr>
            <a:xfrm>
              <a:off x="-2781433" y="-2957922"/>
              <a:ext cx="9502" cy="9359"/>
            </a:xfrm>
            <a:custGeom>
              <a:avLst/>
              <a:gdLst/>
              <a:ahLst/>
              <a:cxnLst/>
              <a:rect l="l" t="t" r="r" b="b"/>
              <a:pathLst>
                <a:path w="199" h="196" extrusionOk="0">
                  <a:moveTo>
                    <a:pt x="117" y="1"/>
                  </a:moveTo>
                  <a:cubicBezTo>
                    <a:pt x="9" y="50"/>
                    <a:pt x="1" y="83"/>
                    <a:pt x="68" y="180"/>
                  </a:cubicBezTo>
                  <a:cubicBezTo>
                    <a:pt x="80" y="192"/>
                    <a:pt x="90" y="195"/>
                    <a:pt x="102" y="195"/>
                  </a:cubicBezTo>
                  <a:cubicBezTo>
                    <a:pt x="128" y="195"/>
                    <a:pt x="143" y="166"/>
                    <a:pt x="166" y="150"/>
                  </a:cubicBezTo>
                  <a:cubicBezTo>
                    <a:pt x="199" y="83"/>
                    <a:pt x="150" y="4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11"/>
            <p:cNvSpPr/>
            <p:nvPr/>
          </p:nvSpPr>
          <p:spPr>
            <a:xfrm>
              <a:off x="-2783343" y="-2959832"/>
              <a:ext cx="7544" cy="10505"/>
            </a:xfrm>
            <a:custGeom>
              <a:avLst/>
              <a:gdLst/>
              <a:ahLst/>
              <a:cxnLst/>
              <a:rect l="l" t="t" r="r" b="b"/>
              <a:pathLst>
                <a:path w="158" h="220" extrusionOk="0">
                  <a:moveTo>
                    <a:pt x="82" y="0"/>
                  </a:moveTo>
                  <a:cubicBezTo>
                    <a:pt x="68" y="0"/>
                    <a:pt x="60" y="23"/>
                    <a:pt x="41" y="75"/>
                  </a:cubicBezTo>
                  <a:cubicBezTo>
                    <a:pt x="0" y="198"/>
                    <a:pt x="0" y="198"/>
                    <a:pt x="108" y="220"/>
                  </a:cubicBezTo>
                  <a:cubicBezTo>
                    <a:pt x="41" y="123"/>
                    <a:pt x="49" y="90"/>
                    <a:pt x="157" y="41"/>
                  </a:cubicBezTo>
                  <a:cubicBezTo>
                    <a:pt x="120" y="14"/>
                    <a:pt x="97"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11"/>
            <p:cNvSpPr/>
            <p:nvPr/>
          </p:nvSpPr>
          <p:spPr>
            <a:xfrm>
              <a:off x="-2639329" y="-2858506"/>
              <a:ext cx="16856" cy="15423"/>
            </a:xfrm>
            <a:custGeom>
              <a:avLst/>
              <a:gdLst/>
              <a:ahLst/>
              <a:cxnLst/>
              <a:rect l="l" t="t" r="r" b="b"/>
              <a:pathLst>
                <a:path w="353" h="323" extrusionOk="0">
                  <a:moveTo>
                    <a:pt x="150" y="1"/>
                  </a:moveTo>
                  <a:cubicBezTo>
                    <a:pt x="131" y="1"/>
                    <a:pt x="113" y="4"/>
                    <a:pt x="97" y="20"/>
                  </a:cubicBezTo>
                  <a:cubicBezTo>
                    <a:pt x="45" y="64"/>
                    <a:pt x="1" y="117"/>
                    <a:pt x="16" y="188"/>
                  </a:cubicBezTo>
                  <a:cubicBezTo>
                    <a:pt x="27" y="259"/>
                    <a:pt x="71" y="311"/>
                    <a:pt x="150" y="323"/>
                  </a:cubicBezTo>
                  <a:cubicBezTo>
                    <a:pt x="120" y="278"/>
                    <a:pt x="87" y="233"/>
                    <a:pt x="135" y="184"/>
                  </a:cubicBezTo>
                  <a:cubicBezTo>
                    <a:pt x="147" y="173"/>
                    <a:pt x="158" y="169"/>
                    <a:pt x="169" y="169"/>
                  </a:cubicBezTo>
                  <a:cubicBezTo>
                    <a:pt x="202" y="169"/>
                    <a:pt x="247" y="203"/>
                    <a:pt x="285" y="263"/>
                  </a:cubicBezTo>
                  <a:cubicBezTo>
                    <a:pt x="352" y="206"/>
                    <a:pt x="337" y="147"/>
                    <a:pt x="299" y="83"/>
                  </a:cubicBezTo>
                  <a:cubicBezTo>
                    <a:pt x="288" y="61"/>
                    <a:pt x="259" y="49"/>
                    <a:pt x="266" y="16"/>
                  </a:cubicBezTo>
                  <a:lnTo>
                    <a:pt x="259" y="9"/>
                  </a:lnTo>
                  <a:lnTo>
                    <a:pt x="251" y="1"/>
                  </a:lnTo>
                  <a:cubicBezTo>
                    <a:pt x="240" y="4"/>
                    <a:pt x="228" y="9"/>
                    <a:pt x="218" y="9"/>
                  </a:cubicBezTo>
                  <a:cubicBezTo>
                    <a:pt x="206" y="9"/>
                    <a:pt x="195" y="4"/>
                    <a:pt x="184" y="4"/>
                  </a:cubicBezTo>
                  <a:cubicBezTo>
                    <a:pt x="173" y="1"/>
                    <a:pt x="161"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11"/>
            <p:cNvSpPr/>
            <p:nvPr/>
          </p:nvSpPr>
          <p:spPr>
            <a:xfrm>
              <a:off x="-2642529" y="-2860655"/>
              <a:ext cx="22681" cy="20819"/>
            </a:xfrm>
            <a:custGeom>
              <a:avLst/>
              <a:gdLst/>
              <a:ahLst/>
              <a:cxnLst/>
              <a:rect l="l" t="t" r="r" b="b"/>
              <a:pathLst>
                <a:path w="475" h="436" extrusionOk="0">
                  <a:moveTo>
                    <a:pt x="176" y="1"/>
                  </a:moveTo>
                  <a:cubicBezTo>
                    <a:pt x="120" y="1"/>
                    <a:pt x="94" y="42"/>
                    <a:pt x="64" y="147"/>
                  </a:cubicBezTo>
                  <a:cubicBezTo>
                    <a:pt x="57" y="162"/>
                    <a:pt x="52" y="177"/>
                    <a:pt x="49" y="192"/>
                  </a:cubicBezTo>
                  <a:cubicBezTo>
                    <a:pt x="0" y="315"/>
                    <a:pt x="97" y="368"/>
                    <a:pt x="176" y="420"/>
                  </a:cubicBezTo>
                  <a:cubicBezTo>
                    <a:pt x="187" y="431"/>
                    <a:pt x="198" y="435"/>
                    <a:pt x="209" y="435"/>
                  </a:cubicBezTo>
                  <a:cubicBezTo>
                    <a:pt x="243" y="435"/>
                    <a:pt x="273" y="401"/>
                    <a:pt x="303" y="382"/>
                  </a:cubicBezTo>
                  <a:cubicBezTo>
                    <a:pt x="337" y="368"/>
                    <a:pt x="371" y="349"/>
                    <a:pt x="408" y="330"/>
                  </a:cubicBezTo>
                  <a:cubicBezTo>
                    <a:pt x="426" y="323"/>
                    <a:pt x="442" y="315"/>
                    <a:pt x="449" y="296"/>
                  </a:cubicBezTo>
                  <a:cubicBezTo>
                    <a:pt x="475" y="229"/>
                    <a:pt x="408" y="91"/>
                    <a:pt x="333" y="61"/>
                  </a:cubicBezTo>
                  <a:lnTo>
                    <a:pt x="333" y="61"/>
                  </a:lnTo>
                  <a:cubicBezTo>
                    <a:pt x="326" y="94"/>
                    <a:pt x="355" y="106"/>
                    <a:pt x="366" y="128"/>
                  </a:cubicBezTo>
                  <a:cubicBezTo>
                    <a:pt x="404" y="192"/>
                    <a:pt x="419" y="251"/>
                    <a:pt x="352" y="308"/>
                  </a:cubicBezTo>
                  <a:cubicBezTo>
                    <a:pt x="321" y="341"/>
                    <a:pt x="288" y="371"/>
                    <a:pt x="243" y="371"/>
                  </a:cubicBezTo>
                  <a:cubicBezTo>
                    <a:pt x="236" y="371"/>
                    <a:pt x="225" y="371"/>
                    <a:pt x="217" y="368"/>
                  </a:cubicBezTo>
                  <a:cubicBezTo>
                    <a:pt x="138" y="356"/>
                    <a:pt x="94" y="304"/>
                    <a:pt x="83" y="233"/>
                  </a:cubicBezTo>
                  <a:cubicBezTo>
                    <a:pt x="68" y="162"/>
                    <a:pt x="112" y="109"/>
                    <a:pt x="164" y="65"/>
                  </a:cubicBezTo>
                  <a:cubicBezTo>
                    <a:pt x="180" y="49"/>
                    <a:pt x="198" y="46"/>
                    <a:pt x="217" y="46"/>
                  </a:cubicBezTo>
                  <a:cubicBezTo>
                    <a:pt x="228" y="46"/>
                    <a:pt x="240" y="46"/>
                    <a:pt x="251" y="49"/>
                  </a:cubicBezTo>
                  <a:cubicBezTo>
                    <a:pt x="262" y="49"/>
                    <a:pt x="273" y="54"/>
                    <a:pt x="285" y="54"/>
                  </a:cubicBezTo>
                  <a:cubicBezTo>
                    <a:pt x="295" y="54"/>
                    <a:pt x="307" y="49"/>
                    <a:pt x="318" y="46"/>
                  </a:cubicBezTo>
                  <a:cubicBezTo>
                    <a:pt x="254" y="16"/>
                    <a:pt x="209"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11"/>
            <p:cNvSpPr/>
            <p:nvPr/>
          </p:nvSpPr>
          <p:spPr>
            <a:xfrm>
              <a:off x="-1885357" y="-2728197"/>
              <a:ext cx="12176" cy="11269"/>
            </a:xfrm>
            <a:custGeom>
              <a:avLst/>
              <a:gdLst/>
              <a:ahLst/>
              <a:cxnLst/>
              <a:rect l="l" t="t" r="r" b="b"/>
              <a:pathLst>
                <a:path w="255" h="236" extrusionOk="0">
                  <a:moveTo>
                    <a:pt x="116" y="1"/>
                  </a:moveTo>
                  <a:cubicBezTo>
                    <a:pt x="86" y="1"/>
                    <a:pt x="60" y="12"/>
                    <a:pt x="38" y="39"/>
                  </a:cubicBezTo>
                  <a:cubicBezTo>
                    <a:pt x="0" y="87"/>
                    <a:pt x="16" y="139"/>
                    <a:pt x="45" y="188"/>
                  </a:cubicBezTo>
                  <a:cubicBezTo>
                    <a:pt x="64" y="218"/>
                    <a:pt x="97" y="236"/>
                    <a:pt x="135" y="236"/>
                  </a:cubicBezTo>
                  <a:cubicBezTo>
                    <a:pt x="138" y="236"/>
                    <a:pt x="147" y="236"/>
                    <a:pt x="154" y="232"/>
                  </a:cubicBezTo>
                  <a:cubicBezTo>
                    <a:pt x="142" y="203"/>
                    <a:pt x="147" y="177"/>
                    <a:pt x="169" y="158"/>
                  </a:cubicBezTo>
                  <a:cubicBezTo>
                    <a:pt x="169" y="154"/>
                    <a:pt x="173" y="154"/>
                    <a:pt x="173" y="154"/>
                  </a:cubicBezTo>
                  <a:cubicBezTo>
                    <a:pt x="254" y="143"/>
                    <a:pt x="195" y="72"/>
                    <a:pt x="221" y="39"/>
                  </a:cubicBezTo>
                  <a:cubicBezTo>
                    <a:pt x="183" y="12"/>
                    <a:pt x="147"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11"/>
            <p:cNvSpPr/>
            <p:nvPr/>
          </p:nvSpPr>
          <p:spPr>
            <a:xfrm>
              <a:off x="-1877144" y="-2726382"/>
              <a:ext cx="10219" cy="9693"/>
            </a:xfrm>
            <a:custGeom>
              <a:avLst/>
              <a:gdLst/>
              <a:ahLst/>
              <a:cxnLst/>
              <a:rect l="l" t="t" r="r" b="b"/>
              <a:pathLst>
                <a:path w="214" h="203" extrusionOk="0">
                  <a:moveTo>
                    <a:pt x="49" y="1"/>
                  </a:moveTo>
                  <a:lnTo>
                    <a:pt x="49" y="1"/>
                  </a:lnTo>
                  <a:cubicBezTo>
                    <a:pt x="23" y="34"/>
                    <a:pt x="82" y="105"/>
                    <a:pt x="1" y="116"/>
                  </a:cubicBezTo>
                  <a:lnTo>
                    <a:pt x="1" y="120"/>
                  </a:lnTo>
                  <a:cubicBezTo>
                    <a:pt x="4" y="135"/>
                    <a:pt x="8" y="150"/>
                    <a:pt x="15" y="158"/>
                  </a:cubicBezTo>
                  <a:cubicBezTo>
                    <a:pt x="27" y="172"/>
                    <a:pt x="42" y="202"/>
                    <a:pt x="60" y="202"/>
                  </a:cubicBezTo>
                  <a:cubicBezTo>
                    <a:pt x="68" y="202"/>
                    <a:pt x="75" y="194"/>
                    <a:pt x="82" y="172"/>
                  </a:cubicBezTo>
                  <a:cubicBezTo>
                    <a:pt x="94" y="150"/>
                    <a:pt x="213" y="131"/>
                    <a:pt x="101" y="82"/>
                  </a:cubicBezTo>
                  <a:cubicBezTo>
                    <a:pt x="97" y="79"/>
                    <a:pt x="97" y="60"/>
                    <a:pt x="97" y="53"/>
                  </a:cubicBezTo>
                  <a:cubicBezTo>
                    <a:pt x="94" y="23"/>
                    <a:pt x="75"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11"/>
            <p:cNvSpPr/>
            <p:nvPr/>
          </p:nvSpPr>
          <p:spPr>
            <a:xfrm>
              <a:off x="-2432476" y="-2916141"/>
              <a:ext cx="22395" cy="16808"/>
            </a:xfrm>
            <a:custGeom>
              <a:avLst/>
              <a:gdLst/>
              <a:ahLst/>
              <a:cxnLst/>
              <a:rect l="l" t="t" r="r" b="b"/>
              <a:pathLst>
                <a:path w="469" h="352" extrusionOk="0">
                  <a:moveTo>
                    <a:pt x="173" y="0"/>
                  </a:moveTo>
                  <a:cubicBezTo>
                    <a:pt x="132" y="0"/>
                    <a:pt x="87" y="8"/>
                    <a:pt x="49" y="38"/>
                  </a:cubicBezTo>
                  <a:cubicBezTo>
                    <a:pt x="46" y="41"/>
                    <a:pt x="42" y="41"/>
                    <a:pt x="39" y="41"/>
                  </a:cubicBezTo>
                  <a:cubicBezTo>
                    <a:pt x="31" y="41"/>
                    <a:pt x="20" y="31"/>
                    <a:pt x="9" y="23"/>
                  </a:cubicBezTo>
                  <a:cubicBezTo>
                    <a:pt x="4" y="27"/>
                    <a:pt x="1" y="31"/>
                    <a:pt x="1" y="31"/>
                  </a:cubicBezTo>
                  <a:cubicBezTo>
                    <a:pt x="39" y="120"/>
                    <a:pt x="39" y="233"/>
                    <a:pt x="158" y="262"/>
                  </a:cubicBezTo>
                  <a:cubicBezTo>
                    <a:pt x="169" y="266"/>
                    <a:pt x="188" y="274"/>
                    <a:pt x="184" y="281"/>
                  </a:cubicBezTo>
                  <a:cubicBezTo>
                    <a:pt x="135" y="337"/>
                    <a:pt x="154" y="345"/>
                    <a:pt x="180" y="345"/>
                  </a:cubicBezTo>
                  <a:lnTo>
                    <a:pt x="211" y="345"/>
                  </a:lnTo>
                  <a:cubicBezTo>
                    <a:pt x="222" y="345"/>
                    <a:pt x="229" y="345"/>
                    <a:pt x="233" y="348"/>
                  </a:cubicBezTo>
                  <a:cubicBezTo>
                    <a:pt x="237" y="348"/>
                    <a:pt x="237" y="352"/>
                    <a:pt x="237" y="352"/>
                  </a:cubicBezTo>
                  <a:cubicBezTo>
                    <a:pt x="256" y="337"/>
                    <a:pt x="233" y="288"/>
                    <a:pt x="263" y="288"/>
                  </a:cubicBezTo>
                  <a:lnTo>
                    <a:pt x="266" y="288"/>
                  </a:lnTo>
                  <a:cubicBezTo>
                    <a:pt x="278" y="292"/>
                    <a:pt x="285" y="292"/>
                    <a:pt x="292" y="292"/>
                  </a:cubicBezTo>
                  <a:cubicBezTo>
                    <a:pt x="360" y="292"/>
                    <a:pt x="382" y="233"/>
                    <a:pt x="413" y="191"/>
                  </a:cubicBezTo>
                  <a:cubicBezTo>
                    <a:pt x="468" y="105"/>
                    <a:pt x="420" y="8"/>
                    <a:pt x="318" y="8"/>
                  </a:cubicBezTo>
                  <a:lnTo>
                    <a:pt x="308" y="8"/>
                  </a:lnTo>
                  <a:cubicBezTo>
                    <a:pt x="285" y="8"/>
                    <a:pt x="263" y="8"/>
                    <a:pt x="240" y="5"/>
                  </a:cubicBezTo>
                  <a:cubicBezTo>
                    <a:pt x="218" y="5"/>
                    <a:pt x="196"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11"/>
            <p:cNvSpPr/>
            <p:nvPr/>
          </p:nvSpPr>
          <p:spPr>
            <a:xfrm>
              <a:off x="-2395327" y="-2922730"/>
              <a:ext cx="12749" cy="13274"/>
            </a:xfrm>
            <a:custGeom>
              <a:avLst/>
              <a:gdLst/>
              <a:ahLst/>
              <a:cxnLst/>
              <a:rect l="l" t="t" r="r" b="b"/>
              <a:pathLst>
                <a:path w="267" h="278" extrusionOk="0">
                  <a:moveTo>
                    <a:pt x="218" y="0"/>
                  </a:moveTo>
                  <a:cubicBezTo>
                    <a:pt x="210" y="8"/>
                    <a:pt x="206" y="12"/>
                    <a:pt x="203" y="19"/>
                  </a:cubicBezTo>
                  <a:cubicBezTo>
                    <a:pt x="213" y="49"/>
                    <a:pt x="206" y="75"/>
                    <a:pt x="184" y="101"/>
                  </a:cubicBezTo>
                  <a:cubicBezTo>
                    <a:pt x="187" y="138"/>
                    <a:pt x="142" y="124"/>
                    <a:pt x="132" y="146"/>
                  </a:cubicBezTo>
                  <a:lnTo>
                    <a:pt x="132" y="150"/>
                  </a:lnTo>
                  <a:cubicBezTo>
                    <a:pt x="79" y="183"/>
                    <a:pt x="34" y="224"/>
                    <a:pt x="1" y="277"/>
                  </a:cubicBezTo>
                  <a:cubicBezTo>
                    <a:pt x="8" y="273"/>
                    <a:pt x="16" y="269"/>
                    <a:pt x="23" y="266"/>
                  </a:cubicBezTo>
                  <a:cubicBezTo>
                    <a:pt x="94" y="224"/>
                    <a:pt x="173" y="195"/>
                    <a:pt x="255" y="191"/>
                  </a:cubicBezTo>
                  <a:cubicBezTo>
                    <a:pt x="258" y="188"/>
                    <a:pt x="263" y="183"/>
                    <a:pt x="266" y="183"/>
                  </a:cubicBezTo>
                  <a:cubicBezTo>
                    <a:pt x="221" y="127"/>
                    <a:pt x="258" y="57"/>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11"/>
            <p:cNvSpPr/>
            <p:nvPr/>
          </p:nvSpPr>
          <p:spPr>
            <a:xfrm>
              <a:off x="-2434434" y="-2928460"/>
              <a:ext cx="7926" cy="13418"/>
            </a:xfrm>
            <a:custGeom>
              <a:avLst/>
              <a:gdLst/>
              <a:ahLst/>
              <a:cxnLst/>
              <a:rect l="l" t="t" r="r" b="b"/>
              <a:pathLst>
                <a:path w="166" h="281" extrusionOk="0">
                  <a:moveTo>
                    <a:pt x="102" y="1"/>
                  </a:moveTo>
                  <a:cubicBezTo>
                    <a:pt x="95" y="20"/>
                    <a:pt x="87" y="42"/>
                    <a:pt x="98" y="56"/>
                  </a:cubicBezTo>
                  <a:cubicBezTo>
                    <a:pt x="143" y="128"/>
                    <a:pt x="102" y="158"/>
                    <a:pt x="38" y="177"/>
                  </a:cubicBezTo>
                  <a:cubicBezTo>
                    <a:pt x="23" y="180"/>
                    <a:pt x="12" y="191"/>
                    <a:pt x="1" y="203"/>
                  </a:cubicBezTo>
                  <a:cubicBezTo>
                    <a:pt x="16" y="229"/>
                    <a:pt x="35" y="255"/>
                    <a:pt x="50" y="281"/>
                  </a:cubicBezTo>
                  <a:cubicBezTo>
                    <a:pt x="64" y="255"/>
                    <a:pt x="76" y="225"/>
                    <a:pt x="98" y="206"/>
                  </a:cubicBezTo>
                  <a:cubicBezTo>
                    <a:pt x="166" y="139"/>
                    <a:pt x="166" y="72"/>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11"/>
            <p:cNvSpPr/>
            <p:nvPr/>
          </p:nvSpPr>
          <p:spPr>
            <a:xfrm>
              <a:off x="-2434434" y="-2933092"/>
              <a:ext cx="4871" cy="4871"/>
            </a:xfrm>
            <a:custGeom>
              <a:avLst/>
              <a:gdLst/>
              <a:ahLst/>
              <a:cxnLst/>
              <a:rect l="l" t="t" r="r" b="b"/>
              <a:pathLst>
                <a:path w="102" h="102" extrusionOk="0">
                  <a:moveTo>
                    <a:pt x="1" y="1"/>
                  </a:moveTo>
                  <a:cubicBezTo>
                    <a:pt x="35" y="34"/>
                    <a:pt x="12" y="64"/>
                    <a:pt x="1" y="98"/>
                  </a:cubicBezTo>
                  <a:cubicBezTo>
                    <a:pt x="5" y="101"/>
                    <a:pt x="9" y="101"/>
                    <a:pt x="12" y="101"/>
                  </a:cubicBezTo>
                  <a:cubicBezTo>
                    <a:pt x="23" y="101"/>
                    <a:pt x="35" y="98"/>
                    <a:pt x="42" y="91"/>
                  </a:cubicBezTo>
                  <a:cubicBezTo>
                    <a:pt x="53" y="86"/>
                    <a:pt x="64" y="82"/>
                    <a:pt x="72" y="82"/>
                  </a:cubicBezTo>
                  <a:cubicBezTo>
                    <a:pt x="83" y="82"/>
                    <a:pt x="95" y="86"/>
                    <a:pt x="102" y="98"/>
                  </a:cubicBezTo>
                  <a:cubicBezTo>
                    <a:pt x="95" y="41"/>
                    <a:pt x="57" y="1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11"/>
            <p:cNvSpPr/>
            <p:nvPr/>
          </p:nvSpPr>
          <p:spPr>
            <a:xfrm>
              <a:off x="-2136856" y="-2539345"/>
              <a:ext cx="13943" cy="12749"/>
            </a:xfrm>
            <a:custGeom>
              <a:avLst/>
              <a:gdLst/>
              <a:ahLst/>
              <a:cxnLst/>
              <a:rect l="l" t="t" r="r" b="b"/>
              <a:pathLst>
                <a:path w="292" h="267" extrusionOk="0">
                  <a:moveTo>
                    <a:pt x="90" y="1"/>
                  </a:moveTo>
                  <a:lnTo>
                    <a:pt x="90" y="4"/>
                  </a:lnTo>
                  <a:cubicBezTo>
                    <a:pt x="83" y="9"/>
                    <a:pt x="79" y="12"/>
                    <a:pt x="71" y="19"/>
                  </a:cubicBezTo>
                  <a:cubicBezTo>
                    <a:pt x="67" y="35"/>
                    <a:pt x="12" y="49"/>
                    <a:pt x="60" y="71"/>
                  </a:cubicBezTo>
                  <a:cubicBezTo>
                    <a:pt x="93" y="87"/>
                    <a:pt x="105" y="87"/>
                    <a:pt x="98" y="132"/>
                  </a:cubicBezTo>
                  <a:cubicBezTo>
                    <a:pt x="86" y="192"/>
                    <a:pt x="71" y="233"/>
                    <a:pt x="0" y="237"/>
                  </a:cubicBezTo>
                  <a:cubicBezTo>
                    <a:pt x="26" y="247"/>
                    <a:pt x="49" y="266"/>
                    <a:pt x="71" y="266"/>
                  </a:cubicBezTo>
                  <a:cubicBezTo>
                    <a:pt x="83" y="266"/>
                    <a:pt x="90" y="263"/>
                    <a:pt x="98" y="247"/>
                  </a:cubicBezTo>
                  <a:cubicBezTo>
                    <a:pt x="116" y="221"/>
                    <a:pt x="135" y="211"/>
                    <a:pt x="154" y="211"/>
                  </a:cubicBezTo>
                  <a:cubicBezTo>
                    <a:pt x="172" y="211"/>
                    <a:pt x="188" y="218"/>
                    <a:pt x="210" y="221"/>
                  </a:cubicBezTo>
                  <a:cubicBezTo>
                    <a:pt x="221" y="225"/>
                    <a:pt x="233" y="225"/>
                    <a:pt x="243" y="225"/>
                  </a:cubicBezTo>
                  <a:cubicBezTo>
                    <a:pt x="269" y="225"/>
                    <a:pt x="292" y="214"/>
                    <a:pt x="285" y="166"/>
                  </a:cubicBezTo>
                  <a:cubicBezTo>
                    <a:pt x="266" y="61"/>
                    <a:pt x="176" y="3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11"/>
            <p:cNvSpPr/>
            <p:nvPr/>
          </p:nvSpPr>
          <p:spPr>
            <a:xfrm>
              <a:off x="-2161686" y="-2549898"/>
              <a:ext cx="8786" cy="7544"/>
            </a:xfrm>
            <a:custGeom>
              <a:avLst/>
              <a:gdLst/>
              <a:ahLst/>
              <a:cxnLst/>
              <a:rect l="l" t="t" r="r" b="b"/>
              <a:pathLst>
                <a:path w="184" h="158" extrusionOk="0">
                  <a:moveTo>
                    <a:pt x="94" y="1"/>
                  </a:moveTo>
                  <a:cubicBezTo>
                    <a:pt x="72" y="1"/>
                    <a:pt x="57" y="20"/>
                    <a:pt x="38" y="31"/>
                  </a:cubicBezTo>
                  <a:cubicBezTo>
                    <a:pt x="4" y="65"/>
                    <a:pt x="1" y="99"/>
                    <a:pt x="35" y="135"/>
                  </a:cubicBezTo>
                  <a:cubicBezTo>
                    <a:pt x="46" y="151"/>
                    <a:pt x="61" y="158"/>
                    <a:pt x="75" y="158"/>
                  </a:cubicBezTo>
                  <a:cubicBezTo>
                    <a:pt x="94" y="158"/>
                    <a:pt x="109" y="147"/>
                    <a:pt x="120" y="132"/>
                  </a:cubicBezTo>
                  <a:cubicBezTo>
                    <a:pt x="139" y="102"/>
                    <a:pt x="184" y="73"/>
                    <a:pt x="135" y="23"/>
                  </a:cubicBezTo>
                  <a:cubicBezTo>
                    <a:pt x="116" y="9"/>
                    <a:pt x="106"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11"/>
            <p:cNvSpPr/>
            <p:nvPr/>
          </p:nvSpPr>
          <p:spPr>
            <a:xfrm>
              <a:off x="-2615216" y="-2491834"/>
              <a:ext cx="13752" cy="10935"/>
            </a:xfrm>
            <a:custGeom>
              <a:avLst/>
              <a:gdLst/>
              <a:ahLst/>
              <a:cxnLst/>
              <a:rect l="l" t="t" r="r" b="b"/>
              <a:pathLst>
                <a:path w="288" h="229" extrusionOk="0">
                  <a:moveTo>
                    <a:pt x="23" y="180"/>
                  </a:moveTo>
                  <a:cubicBezTo>
                    <a:pt x="23" y="180"/>
                    <a:pt x="27" y="180"/>
                    <a:pt x="27" y="184"/>
                  </a:cubicBezTo>
                  <a:lnTo>
                    <a:pt x="27" y="180"/>
                  </a:lnTo>
                  <a:close/>
                  <a:moveTo>
                    <a:pt x="176" y="1"/>
                  </a:moveTo>
                  <a:cubicBezTo>
                    <a:pt x="150" y="8"/>
                    <a:pt x="124" y="8"/>
                    <a:pt x="97" y="15"/>
                  </a:cubicBezTo>
                  <a:cubicBezTo>
                    <a:pt x="30" y="37"/>
                    <a:pt x="1" y="105"/>
                    <a:pt x="23" y="180"/>
                  </a:cubicBezTo>
                  <a:cubicBezTo>
                    <a:pt x="34" y="175"/>
                    <a:pt x="49" y="172"/>
                    <a:pt x="60" y="172"/>
                  </a:cubicBezTo>
                  <a:cubicBezTo>
                    <a:pt x="68" y="172"/>
                    <a:pt x="75" y="175"/>
                    <a:pt x="75" y="180"/>
                  </a:cubicBezTo>
                  <a:cubicBezTo>
                    <a:pt x="90" y="217"/>
                    <a:pt x="108" y="228"/>
                    <a:pt x="131" y="228"/>
                  </a:cubicBezTo>
                  <a:cubicBezTo>
                    <a:pt x="146" y="228"/>
                    <a:pt x="161" y="225"/>
                    <a:pt x="172" y="220"/>
                  </a:cubicBezTo>
                  <a:cubicBezTo>
                    <a:pt x="187" y="217"/>
                    <a:pt x="202" y="213"/>
                    <a:pt x="213" y="213"/>
                  </a:cubicBezTo>
                  <a:lnTo>
                    <a:pt x="225" y="213"/>
                  </a:lnTo>
                  <a:cubicBezTo>
                    <a:pt x="288" y="123"/>
                    <a:pt x="277" y="79"/>
                    <a:pt x="176" y="4"/>
                  </a:cubicBez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11"/>
            <p:cNvSpPr/>
            <p:nvPr/>
          </p:nvSpPr>
          <p:spPr>
            <a:xfrm>
              <a:off x="-2616839" y="-2477748"/>
              <a:ext cx="9502" cy="11126"/>
            </a:xfrm>
            <a:custGeom>
              <a:avLst/>
              <a:gdLst/>
              <a:ahLst/>
              <a:cxnLst/>
              <a:rect l="l" t="t" r="r" b="b"/>
              <a:pathLst>
                <a:path w="199" h="233" extrusionOk="0">
                  <a:moveTo>
                    <a:pt x="75" y="1"/>
                  </a:moveTo>
                  <a:cubicBezTo>
                    <a:pt x="30" y="4"/>
                    <a:pt x="49" y="42"/>
                    <a:pt x="42" y="68"/>
                  </a:cubicBezTo>
                  <a:cubicBezTo>
                    <a:pt x="87" y="116"/>
                    <a:pt x="19" y="109"/>
                    <a:pt x="12" y="132"/>
                  </a:cubicBezTo>
                  <a:cubicBezTo>
                    <a:pt x="30" y="165"/>
                    <a:pt x="1" y="199"/>
                    <a:pt x="8" y="232"/>
                  </a:cubicBezTo>
                  <a:lnTo>
                    <a:pt x="27" y="232"/>
                  </a:lnTo>
                  <a:cubicBezTo>
                    <a:pt x="139" y="232"/>
                    <a:pt x="199" y="139"/>
                    <a:pt x="161" y="20"/>
                  </a:cubicBezTo>
                  <a:lnTo>
                    <a:pt x="161" y="20"/>
                  </a:lnTo>
                  <a:cubicBezTo>
                    <a:pt x="147" y="30"/>
                    <a:pt x="135" y="34"/>
                    <a:pt x="128" y="34"/>
                  </a:cubicBezTo>
                  <a:cubicBezTo>
                    <a:pt x="109" y="34"/>
                    <a:pt x="90" y="2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11"/>
            <p:cNvSpPr/>
            <p:nvPr/>
          </p:nvSpPr>
          <p:spPr>
            <a:xfrm>
              <a:off x="-2615932" y="-2483669"/>
              <a:ext cx="11842" cy="7544"/>
            </a:xfrm>
            <a:custGeom>
              <a:avLst/>
              <a:gdLst/>
              <a:ahLst/>
              <a:cxnLst/>
              <a:rect l="l" t="t" r="r" b="b"/>
              <a:pathLst>
                <a:path w="248" h="158" extrusionOk="0">
                  <a:moveTo>
                    <a:pt x="75" y="1"/>
                  </a:moveTo>
                  <a:cubicBezTo>
                    <a:pt x="64" y="1"/>
                    <a:pt x="49" y="4"/>
                    <a:pt x="38" y="9"/>
                  </a:cubicBezTo>
                  <a:lnTo>
                    <a:pt x="42" y="9"/>
                  </a:lnTo>
                  <a:cubicBezTo>
                    <a:pt x="45" y="49"/>
                    <a:pt x="0" y="94"/>
                    <a:pt x="56" y="125"/>
                  </a:cubicBezTo>
                  <a:cubicBezTo>
                    <a:pt x="71" y="144"/>
                    <a:pt x="90" y="158"/>
                    <a:pt x="109" y="158"/>
                  </a:cubicBezTo>
                  <a:cubicBezTo>
                    <a:pt x="116" y="158"/>
                    <a:pt x="128" y="154"/>
                    <a:pt x="142" y="144"/>
                  </a:cubicBezTo>
                  <a:cubicBezTo>
                    <a:pt x="161" y="94"/>
                    <a:pt x="247" y="117"/>
                    <a:pt x="240" y="42"/>
                  </a:cubicBezTo>
                  <a:lnTo>
                    <a:pt x="228" y="42"/>
                  </a:lnTo>
                  <a:cubicBezTo>
                    <a:pt x="217" y="42"/>
                    <a:pt x="202" y="46"/>
                    <a:pt x="187" y="49"/>
                  </a:cubicBezTo>
                  <a:cubicBezTo>
                    <a:pt x="176" y="54"/>
                    <a:pt x="161" y="57"/>
                    <a:pt x="146" y="57"/>
                  </a:cubicBezTo>
                  <a:cubicBezTo>
                    <a:pt x="123" y="57"/>
                    <a:pt x="105" y="46"/>
                    <a:pt x="90" y="9"/>
                  </a:cubicBezTo>
                  <a:cubicBezTo>
                    <a:pt x="90" y="4"/>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11"/>
            <p:cNvSpPr/>
            <p:nvPr/>
          </p:nvSpPr>
          <p:spPr>
            <a:xfrm>
              <a:off x="-2105437" y="-2787645"/>
              <a:ext cx="11985" cy="7544"/>
            </a:xfrm>
            <a:custGeom>
              <a:avLst/>
              <a:gdLst/>
              <a:ahLst/>
              <a:cxnLst/>
              <a:rect l="l" t="t" r="r" b="b"/>
              <a:pathLst>
                <a:path w="251" h="158" extrusionOk="0">
                  <a:moveTo>
                    <a:pt x="90" y="1"/>
                  </a:moveTo>
                  <a:cubicBezTo>
                    <a:pt x="82" y="9"/>
                    <a:pt x="72" y="16"/>
                    <a:pt x="63" y="20"/>
                  </a:cubicBezTo>
                  <a:cubicBezTo>
                    <a:pt x="15" y="54"/>
                    <a:pt x="1" y="109"/>
                    <a:pt x="37" y="140"/>
                  </a:cubicBezTo>
                  <a:cubicBezTo>
                    <a:pt x="53" y="154"/>
                    <a:pt x="68" y="158"/>
                    <a:pt x="79" y="158"/>
                  </a:cubicBezTo>
                  <a:cubicBezTo>
                    <a:pt x="113" y="158"/>
                    <a:pt x="135" y="121"/>
                    <a:pt x="165" y="102"/>
                  </a:cubicBezTo>
                  <a:cubicBezTo>
                    <a:pt x="251" y="42"/>
                    <a:pt x="142" y="46"/>
                    <a:pt x="142" y="20"/>
                  </a:cubicBezTo>
                  <a:cubicBezTo>
                    <a:pt x="124" y="12"/>
                    <a:pt x="108" y="9"/>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11"/>
            <p:cNvSpPr/>
            <p:nvPr/>
          </p:nvSpPr>
          <p:spPr>
            <a:xfrm>
              <a:off x="-2101139" y="-2791513"/>
              <a:ext cx="5730" cy="4823"/>
            </a:xfrm>
            <a:custGeom>
              <a:avLst/>
              <a:gdLst/>
              <a:ahLst/>
              <a:cxnLst/>
              <a:rect l="l" t="t" r="r" b="b"/>
              <a:pathLst>
                <a:path w="120" h="101" extrusionOk="0">
                  <a:moveTo>
                    <a:pt x="113" y="0"/>
                  </a:moveTo>
                  <a:lnTo>
                    <a:pt x="113" y="0"/>
                  </a:lnTo>
                  <a:cubicBezTo>
                    <a:pt x="56" y="11"/>
                    <a:pt x="37" y="56"/>
                    <a:pt x="0" y="82"/>
                  </a:cubicBezTo>
                  <a:cubicBezTo>
                    <a:pt x="18" y="90"/>
                    <a:pt x="34" y="93"/>
                    <a:pt x="52" y="101"/>
                  </a:cubicBezTo>
                  <a:cubicBezTo>
                    <a:pt x="71" y="71"/>
                    <a:pt x="120" y="56"/>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11"/>
            <p:cNvSpPr/>
            <p:nvPr/>
          </p:nvSpPr>
          <p:spPr>
            <a:xfrm>
              <a:off x="-2298012" y="-2909503"/>
              <a:ext cx="13943" cy="18575"/>
            </a:xfrm>
            <a:custGeom>
              <a:avLst/>
              <a:gdLst/>
              <a:ahLst/>
              <a:cxnLst/>
              <a:rect l="l" t="t" r="r" b="b"/>
              <a:pathLst>
                <a:path w="292" h="389" extrusionOk="0">
                  <a:moveTo>
                    <a:pt x="190" y="0"/>
                  </a:moveTo>
                  <a:cubicBezTo>
                    <a:pt x="266" y="116"/>
                    <a:pt x="97" y="168"/>
                    <a:pt x="123" y="273"/>
                  </a:cubicBezTo>
                  <a:cubicBezTo>
                    <a:pt x="127" y="277"/>
                    <a:pt x="116" y="287"/>
                    <a:pt x="109" y="287"/>
                  </a:cubicBezTo>
                  <a:cubicBezTo>
                    <a:pt x="0" y="292"/>
                    <a:pt x="56" y="344"/>
                    <a:pt x="78" y="389"/>
                  </a:cubicBezTo>
                  <a:cubicBezTo>
                    <a:pt x="168" y="359"/>
                    <a:pt x="216" y="284"/>
                    <a:pt x="261" y="209"/>
                  </a:cubicBezTo>
                  <a:cubicBezTo>
                    <a:pt x="269" y="153"/>
                    <a:pt x="280" y="97"/>
                    <a:pt x="292" y="41"/>
                  </a:cubicBezTo>
                  <a:cubicBezTo>
                    <a:pt x="269" y="18"/>
                    <a:pt x="247"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11"/>
            <p:cNvSpPr/>
            <p:nvPr/>
          </p:nvSpPr>
          <p:spPr>
            <a:xfrm>
              <a:off x="-2318211" y="-2909169"/>
              <a:ext cx="11842" cy="11269"/>
            </a:xfrm>
            <a:custGeom>
              <a:avLst/>
              <a:gdLst/>
              <a:ahLst/>
              <a:cxnLst/>
              <a:rect l="l" t="t" r="r" b="b"/>
              <a:pathLst>
                <a:path w="248" h="236" extrusionOk="0">
                  <a:moveTo>
                    <a:pt x="123" y="0"/>
                  </a:moveTo>
                  <a:cubicBezTo>
                    <a:pt x="87" y="0"/>
                    <a:pt x="56" y="11"/>
                    <a:pt x="30" y="49"/>
                  </a:cubicBezTo>
                  <a:cubicBezTo>
                    <a:pt x="1" y="90"/>
                    <a:pt x="11" y="168"/>
                    <a:pt x="49" y="168"/>
                  </a:cubicBezTo>
                  <a:lnTo>
                    <a:pt x="68" y="168"/>
                  </a:lnTo>
                  <a:cubicBezTo>
                    <a:pt x="128" y="168"/>
                    <a:pt x="146" y="221"/>
                    <a:pt x="191" y="236"/>
                  </a:cubicBezTo>
                  <a:cubicBezTo>
                    <a:pt x="173" y="202"/>
                    <a:pt x="247" y="206"/>
                    <a:pt x="225" y="165"/>
                  </a:cubicBezTo>
                  <a:lnTo>
                    <a:pt x="191" y="165"/>
                  </a:lnTo>
                  <a:cubicBezTo>
                    <a:pt x="187" y="168"/>
                    <a:pt x="180" y="168"/>
                    <a:pt x="173" y="168"/>
                  </a:cubicBezTo>
                  <a:cubicBezTo>
                    <a:pt x="161" y="168"/>
                    <a:pt x="150" y="165"/>
                    <a:pt x="146" y="146"/>
                  </a:cubicBezTo>
                  <a:cubicBezTo>
                    <a:pt x="146" y="120"/>
                    <a:pt x="165" y="116"/>
                    <a:pt x="184" y="116"/>
                  </a:cubicBezTo>
                  <a:lnTo>
                    <a:pt x="210" y="116"/>
                  </a:lnTo>
                  <a:cubicBezTo>
                    <a:pt x="221" y="105"/>
                    <a:pt x="232" y="90"/>
                    <a:pt x="225" y="68"/>
                  </a:cubicBezTo>
                  <a:cubicBezTo>
                    <a:pt x="206" y="45"/>
                    <a:pt x="142" y="61"/>
                    <a:pt x="161" y="4"/>
                  </a:cubicBezTo>
                  <a:cubicBezTo>
                    <a:pt x="146" y="0"/>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11"/>
            <p:cNvSpPr/>
            <p:nvPr/>
          </p:nvSpPr>
          <p:spPr>
            <a:xfrm>
              <a:off x="-2298920" y="-2915090"/>
              <a:ext cx="9311" cy="13274"/>
            </a:xfrm>
            <a:custGeom>
              <a:avLst/>
              <a:gdLst/>
              <a:ahLst/>
              <a:cxnLst/>
              <a:rect l="l" t="t" r="r" b="b"/>
              <a:pathLst>
                <a:path w="195" h="278" extrusionOk="0">
                  <a:moveTo>
                    <a:pt x="120" y="1"/>
                  </a:moveTo>
                  <a:cubicBezTo>
                    <a:pt x="109" y="1"/>
                    <a:pt x="94" y="16"/>
                    <a:pt x="78" y="16"/>
                  </a:cubicBezTo>
                  <a:cubicBezTo>
                    <a:pt x="75" y="16"/>
                    <a:pt x="71" y="12"/>
                    <a:pt x="68" y="12"/>
                  </a:cubicBezTo>
                  <a:cubicBezTo>
                    <a:pt x="64" y="19"/>
                    <a:pt x="56" y="23"/>
                    <a:pt x="52" y="31"/>
                  </a:cubicBezTo>
                  <a:cubicBezTo>
                    <a:pt x="78" y="117"/>
                    <a:pt x="0" y="188"/>
                    <a:pt x="15" y="278"/>
                  </a:cubicBezTo>
                  <a:cubicBezTo>
                    <a:pt x="42" y="237"/>
                    <a:pt x="56" y="199"/>
                    <a:pt x="112" y="195"/>
                  </a:cubicBezTo>
                  <a:cubicBezTo>
                    <a:pt x="123" y="195"/>
                    <a:pt x="172" y="180"/>
                    <a:pt x="157" y="166"/>
                  </a:cubicBezTo>
                  <a:cubicBezTo>
                    <a:pt x="109" y="121"/>
                    <a:pt x="154" y="102"/>
                    <a:pt x="168" y="72"/>
                  </a:cubicBezTo>
                  <a:cubicBezTo>
                    <a:pt x="195" y="23"/>
                    <a:pt x="172"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11"/>
            <p:cNvSpPr/>
            <p:nvPr/>
          </p:nvSpPr>
          <p:spPr>
            <a:xfrm>
              <a:off x="-2309998" y="-2906304"/>
              <a:ext cx="8786" cy="10553"/>
            </a:xfrm>
            <a:custGeom>
              <a:avLst/>
              <a:gdLst/>
              <a:ahLst/>
              <a:cxnLst/>
              <a:rect l="l" t="t" r="r" b="b"/>
              <a:pathLst>
                <a:path w="184" h="221" extrusionOk="0">
                  <a:moveTo>
                    <a:pt x="94" y="1"/>
                  </a:moveTo>
                  <a:cubicBezTo>
                    <a:pt x="79" y="1"/>
                    <a:pt x="68" y="4"/>
                    <a:pt x="53" y="8"/>
                  </a:cubicBezTo>
                  <a:cubicBezTo>
                    <a:pt x="60" y="30"/>
                    <a:pt x="49" y="45"/>
                    <a:pt x="38" y="56"/>
                  </a:cubicBezTo>
                  <a:cubicBezTo>
                    <a:pt x="49" y="71"/>
                    <a:pt x="60" y="86"/>
                    <a:pt x="53" y="105"/>
                  </a:cubicBezTo>
                  <a:cubicBezTo>
                    <a:pt x="75" y="146"/>
                    <a:pt x="1" y="142"/>
                    <a:pt x="19" y="176"/>
                  </a:cubicBezTo>
                  <a:lnTo>
                    <a:pt x="19" y="206"/>
                  </a:lnTo>
                  <a:cubicBezTo>
                    <a:pt x="30" y="213"/>
                    <a:pt x="46" y="220"/>
                    <a:pt x="53" y="220"/>
                  </a:cubicBezTo>
                  <a:lnTo>
                    <a:pt x="60" y="220"/>
                  </a:lnTo>
                  <a:cubicBezTo>
                    <a:pt x="79" y="158"/>
                    <a:pt x="143" y="153"/>
                    <a:pt x="184" y="127"/>
                  </a:cubicBezTo>
                  <a:cubicBezTo>
                    <a:pt x="172" y="68"/>
                    <a:pt x="105" y="94"/>
                    <a:pt x="86" y="49"/>
                  </a:cubicBezTo>
                  <a:cubicBezTo>
                    <a:pt x="94" y="27"/>
                    <a:pt x="135" y="41"/>
                    <a:pt x="131" y="4"/>
                  </a:cubicBezTo>
                  <a:cubicBezTo>
                    <a:pt x="120" y="4"/>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11"/>
            <p:cNvSpPr/>
            <p:nvPr/>
          </p:nvSpPr>
          <p:spPr>
            <a:xfrm>
              <a:off x="-2310714" y="-2918480"/>
              <a:ext cx="11078" cy="9550"/>
            </a:xfrm>
            <a:custGeom>
              <a:avLst/>
              <a:gdLst/>
              <a:ahLst/>
              <a:cxnLst/>
              <a:rect l="l" t="t" r="r" b="b"/>
              <a:pathLst>
                <a:path w="232" h="200" extrusionOk="0">
                  <a:moveTo>
                    <a:pt x="195" y="1"/>
                  </a:moveTo>
                  <a:cubicBezTo>
                    <a:pt x="154" y="1"/>
                    <a:pt x="139" y="46"/>
                    <a:pt x="113" y="68"/>
                  </a:cubicBezTo>
                  <a:cubicBezTo>
                    <a:pt x="105" y="76"/>
                    <a:pt x="97" y="80"/>
                    <a:pt x="90" y="80"/>
                  </a:cubicBezTo>
                  <a:cubicBezTo>
                    <a:pt x="83" y="80"/>
                    <a:pt x="75" y="76"/>
                    <a:pt x="68" y="68"/>
                  </a:cubicBezTo>
                  <a:cubicBezTo>
                    <a:pt x="30" y="102"/>
                    <a:pt x="8" y="147"/>
                    <a:pt x="1" y="199"/>
                  </a:cubicBezTo>
                  <a:cubicBezTo>
                    <a:pt x="75" y="154"/>
                    <a:pt x="146" y="109"/>
                    <a:pt x="232" y="99"/>
                  </a:cubicBezTo>
                  <a:cubicBezTo>
                    <a:pt x="202" y="72"/>
                    <a:pt x="180" y="46"/>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11"/>
            <p:cNvSpPr/>
            <p:nvPr/>
          </p:nvSpPr>
          <p:spPr>
            <a:xfrm>
              <a:off x="-2305700" y="-2895417"/>
              <a:ext cx="8213" cy="4488"/>
            </a:xfrm>
            <a:custGeom>
              <a:avLst/>
              <a:gdLst/>
              <a:ahLst/>
              <a:cxnLst/>
              <a:rect l="l" t="t" r="r" b="b"/>
              <a:pathLst>
                <a:path w="172" h="94" extrusionOk="0">
                  <a:moveTo>
                    <a:pt x="75" y="0"/>
                  </a:moveTo>
                  <a:cubicBezTo>
                    <a:pt x="49" y="0"/>
                    <a:pt x="30" y="19"/>
                    <a:pt x="18" y="37"/>
                  </a:cubicBezTo>
                  <a:cubicBezTo>
                    <a:pt x="0" y="64"/>
                    <a:pt x="30" y="71"/>
                    <a:pt x="41" y="87"/>
                  </a:cubicBezTo>
                  <a:lnTo>
                    <a:pt x="41" y="94"/>
                  </a:lnTo>
                  <a:lnTo>
                    <a:pt x="45" y="94"/>
                  </a:lnTo>
                  <a:cubicBezTo>
                    <a:pt x="53" y="90"/>
                    <a:pt x="60" y="87"/>
                    <a:pt x="71" y="87"/>
                  </a:cubicBezTo>
                  <a:cubicBezTo>
                    <a:pt x="86" y="87"/>
                    <a:pt x="105" y="94"/>
                    <a:pt x="123" y="94"/>
                  </a:cubicBezTo>
                  <a:cubicBezTo>
                    <a:pt x="157" y="94"/>
                    <a:pt x="172" y="68"/>
                    <a:pt x="161" y="37"/>
                  </a:cubicBezTo>
                  <a:cubicBezTo>
                    <a:pt x="153" y="8"/>
                    <a:pt x="120" y="11"/>
                    <a:pt x="94" y="4"/>
                  </a:cubicBezTo>
                  <a:cubicBezTo>
                    <a:pt x="86" y="0"/>
                    <a:pt x="82"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11"/>
            <p:cNvSpPr/>
            <p:nvPr/>
          </p:nvSpPr>
          <p:spPr>
            <a:xfrm>
              <a:off x="-2302167" y="-2918480"/>
              <a:ext cx="6828" cy="5253"/>
            </a:xfrm>
            <a:custGeom>
              <a:avLst/>
              <a:gdLst/>
              <a:ahLst/>
              <a:cxnLst/>
              <a:rect l="l" t="t" r="r" b="b"/>
              <a:pathLst>
                <a:path w="143" h="110" extrusionOk="0">
                  <a:moveTo>
                    <a:pt x="20" y="1"/>
                  </a:moveTo>
                  <a:cubicBezTo>
                    <a:pt x="1" y="46"/>
                    <a:pt x="23" y="72"/>
                    <a:pt x="53" y="99"/>
                  </a:cubicBezTo>
                  <a:cubicBezTo>
                    <a:pt x="65" y="106"/>
                    <a:pt x="75" y="109"/>
                    <a:pt x="87" y="109"/>
                  </a:cubicBezTo>
                  <a:cubicBezTo>
                    <a:pt x="98" y="109"/>
                    <a:pt x="110" y="106"/>
                    <a:pt x="120" y="102"/>
                  </a:cubicBezTo>
                  <a:cubicBezTo>
                    <a:pt x="124" y="94"/>
                    <a:pt x="132" y="90"/>
                    <a:pt x="136" y="83"/>
                  </a:cubicBezTo>
                  <a:cubicBezTo>
                    <a:pt x="143" y="61"/>
                    <a:pt x="132" y="49"/>
                    <a:pt x="120" y="35"/>
                  </a:cubicBezTo>
                  <a:lnTo>
                    <a:pt x="110" y="35"/>
                  </a:lnTo>
                  <a:cubicBezTo>
                    <a:pt x="75" y="35"/>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11"/>
            <p:cNvSpPr/>
            <p:nvPr/>
          </p:nvSpPr>
          <p:spPr>
            <a:xfrm>
              <a:off x="-2291280" y="-2706757"/>
              <a:ext cx="22395" cy="16474"/>
            </a:xfrm>
            <a:custGeom>
              <a:avLst/>
              <a:gdLst/>
              <a:ahLst/>
              <a:cxnLst/>
              <a:rect l="l" t="t" r="r" b="b"/>
              <a:pathLst>
                <a:path w="469" h="345" extrusionOk="0">
                  <a:moveTo>
                    <a:pt x="135" y="1"/>
                  </a:moveTo>
                  <a:cubicBezTo>
                    <a:pt x="125" y="49"/>
                    <a:pt x="91" y="79"/>
                    <a:pt x="53" y="113"/>
                  </a:cubicBezTo>
                  <a:cubicBezTo>
                    <a:pt x="39" y="131"/>
                    <a:pt x="20" y="150"/>
                    <a:pt x="1" y="173"/>
                  </a:cubicBezTo>
                  <a:cubicBezTo>
                    <a:pt x="42" y="165"/>
                    <a:pt x="65" y="158"/>
                    <a:pt x="80" y="158"/>
                  </a:cubicBezTo>
                  <a:cubicBezTo>
                    <a:pt x="98" y="158"/>
                    <a:pt x="98" y="168"/>
                    <a:pt x="94" y="184"/>
                  </a:cubicBezTo>
                  <a:cubicBezTo>
                    <a:pt x="80" y="254"/>
                    <a:pt x="132" y="292"/>
                    <a:pt x="151" y="344"/>
                  </a:cubicBezTo>
                  <a:cubicBezTo>
                    <a:pt x="169" y="311"/>
                    <a:pt x="177" y="270"/>
                    <a:pt x="232" y="270"/>
                  </a:cubicBezTo>
                  <a:lnTo>
                    <a:pt x="237" y="270"/>
                  </a:lnTo>
                  <a:cubicBezTo>
                    <a:pt x="240" y="270"/>
                    <a:pt x="248" y="273"/>
                    <a:pt x="251" y="273"/>
                  </a:cubicBezTo>
                  <a:cubicBezTo>
                    <a:pt x="296" y="273"/>
                    <a:pt x="341" y="262"/>
                    <a:pt x="367" y="221"/>
                  </a:cubicBezTo>
                  <a:cubicBezTo>
                    <a:pt x="371" y="213"/>
                    <a:pt x="375" y="210"/>
                    <a:pt x="379" y="206"/>
                  </a:cubicBezTo>
                  <a:cubicBezTo>
                    <a:pt x="382" y="202"/>
                    <a:pt x="386" y="199"/>
                    <a:pt x="389" y="199"/>
                  </a:cubicBezTo>
                  <a:cubicBezTo>
                    <a:pt x="394" y="199"/>
                    <a:pt x="397" y="199"/>
                    <a:pt x="401" y="206"/>
                  </a:cubicBezTo>
                  <a:lnTo>
                    <a:pt x="405" y="206"/>
                  </a:lnTo>
                  <a:cubicBezTo>
                    <a:pt x="423" y="225"/>
                    <a:pt x="408" y="232"/>
                    <a:pt x="394" y="247"/>
                  </a:cubicBezTo>
                  <a:cubicBezTo>
                    <a:pt x="371" y="262"/>
                    <a:pt x="367" y="292"/>
                    <a:pt x="386" y="303"/>
                  </a:cubicBezTo>
                  <a:cubicBezTo>
                    <a:pt x="394" y="311"/>
                    <a:pt x="401" y="311"/>
                    <a:pt x="408" y="311"/>
                  </a:cubicBezTo>
                  <a:cubicBezTo>
                    <a:pt x="427" y="311"/>
                    <a:pt x="431" y="289"/>
                    <a:pt x="439" y="270"/>
                  </a:cubicBezTo>
                  <a:cubicBezTo>
                    <a:pt x="442" y="262"/>
                    <a:pt x="446" y="254"/>
                    <a:pt x="449" y="247"/>
                  </a:cubicBezTo>
                  <a:cubicBezTo>
                    <a:pt x="468" y="154"/>
                    <a:pt x="449" y="123"/>
                    <a:pt x="363" y="97"/>
                  </a:cubicBezTo>
                  <a:cubicBezTo>
                    <a:pt x="285" y="75"/>
                    <a:pt x="21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11"/>
            <p:cNvSpPr/>
            <p:nvPr/>
          </p:nvSpPr>
          <p:spPr>
            <a:xfrm>
              <a:off x="-2296437" y="-2694485"/>
              <a:ext cx="9168" cy="8308"/>
            </a:xfrm>
            <a:custGeom>
              <a:avLst/>
              <a:gdLst/>
              <a:ahLst/>
              <a:cxnLst/>
              <a:rect l="l" t="t" r="r" b="b"/>
              <a:pathLst>
                <a:path w="192" h="174" extrusionOk="0">
                  <a:moveTo>
                    <a:pt x="147" y="1"/>
                  </a:moveTo>
                  <a:cubicBezTo>
                    <a:pt x="135" y="1"/>
                    <a:pt x="124" y="1"/>
                    <a:pt x="124" y="5"/>
                  </a:cubicBezTo>
                  <a:cubicBezTo>
                    <a:pt x="109" y="73"/>
                    <a:pt x="31" y="46"/>
                    <a:pt x="0" y="87"/>
                  </a:cubicBezTo>
                  <a:cubicBezTo>
                    <a:pt x="19" y="144"/>
                    <a:pt x="53" y="173"/>
                    <a:pt x="94" y="173"/>
                  </a:cubicBezTo>
                  <a:cubicBezTo>
                    <a:pt x="112" y="173"/>
                    <a:pt x="135" y="166"/>
                    <a:pt x="161" y="151"/>
                  </a:cubicBezTo>
                  <a:cubicBezTo>
                    <a:pt x="165" y="136"/>
                    <a:pt x="173" y="121"/>
                    <a:pt x="176" y="102"/>
                  </a:cubicBezTo>
                  <a:cubicBezTo>
                    <a:pt x="154" y="84"/>
                    <a:pt x="165" y="68"/>
                    <a:pt x="180" y="50"/>
                  </a:cubicBezTo>
                  <a:cubicBezTo>
                    <a:pt x="191" y="35"/>
                    <a:pt x="183" y="9"/>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11"/>
            <p:cNvSpPr/>
            <p:nvPr/>
          </p:nvSpPr>
          <p:spPr>
            <a:xfrm>
              <a:off x="-2286791" y="-2686415"/>
              <a:ext cx="10553" cy="9502"/>
            </a:xfrm>
            <a:custGeom>
              <a:avLst/>
              <a:gdLst/>
              <a:ahLst/>
              <a:cxnLst/>
              <a:rect l="l" t="t" r="r" b="b"/>
              <a:pathLst>
                <a:path w="221" h="199" extrusionOk="0">
                  <a:moveTo>
                    <a:pt x="75" y="1"/>
                  </a:moveTo>
                  <a:cubicBezTo>
                    <a:pt x="49" y="53"/>
                    <a:pt x="0" y="98"/>
                    <a:pt x="41" y="165"/>
                  </a:cubicBezTo>
                  <a:cubicBezTo>
                    <a:pt x="53" y="139"/>
                    <a:pt x="49" y="106"/>
                    <a:pt x="86" y="79"/>
                  </a:cubicBezTo>
                  <a:cubicBezTo>
                    <a:pt x="98" y="113"/>
                    <a:pt x="112" y="142"/>
                    <a:pt x="138" y="165"/>
                  </a:cubicBezTo>
                  <a:cubicBezTo>
                    <a:pt x="154" y="180"/>
                    <a:pt x="169" y="199"/>
                    <a:pt x="188" y="199"/>
                  </a:cubicBezTo>
                  <a:cubicBezTo>
                    <a:pt x="191" y="199"/>
                    <a:pt x="198" y="195"/>
                    <a:pt x="210" y="191"/>
                  </a:cubicBezTo>
                  <a:cubicBezTo>
                    <a:pt x="210" y="187"/>
                    <a:pt x="217" y="184"/>
                    <a:pt x="217" y="180"/>
                  </a:cubicBezTo>
                  <a:cubicBezTo>
                    <a:pt x="221" y="142"/>
                    <a:pt x="183" y="161"/>
                    <a:pt x="169" y="150"/>
                  </a:cubicBezTo>
                  <a:cubicBezTo>
                    <a:pt x="154" y="142"/>
                    <a:pt x="146" y="128"/>
                    <a:pt x="146" y="113"/>
                  </a:cubicBezTo>
                  <a:cubicBezTo>
                    <a:pt x="150" y="56"/>
                    <a:pt x="105"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11"/>
            <p:cNvSpPr/>
            <p:nvPr/>
          </p:nvSpPr>
          <p:spPr>
            <a:xfrm>
              <a:off x="-2293237" y="-2676245"/>
              <a:ext cx="4871" cy="4727"/>
            </a:xfrm>
            <a:custGeom>
              <a:avLst/>
              <a:gdLst/>
              <a:ahLst/>
              <a:cxnLst/>
              <a:rect l="l" t="t" r="r" b="b"/>
              <a:pathLst>
                <a:path w="102" h="99" extrusionOk="0">
                  <a:moveTo>
                    <a:pt x="68" y="0"/>
                  </a:moveTo>
                  <a:cubicBezTo>
                    <a:pt x="45" y="8"/>
                    <a:pt x="12" y="5"/>
                    <a:pt x="4" y="38"/>
                  </a:cubicBezTo>
                  <a:cubicBezTo>
                    <a:pt x="1" y="64"/>
                    <a:pt x="12" y="83"/>
                    <a:pt x="27" y="98"/>
                  </a:cubicBezTo>
                  <a:cubicBezTo>
                    <a:pt x="38" y="90"/>
                    <a:pt x="49" y="79"/>
                    <a:pt x="64" y="76"/>
                  </a:cubicBezTo>
                  <a:cubicBezTo>
                    <a:pt x="90" y="68"/>
                    <a:pt x="102" y="53"/>
                    <a:pt x="98" y="27"/>
                  </a:cubicBezTo>
                  <a:cubicBezTo>
                    <a:pt x="98" y="12"/>
                    <a:pt x="87"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11"/>
            <p:cNvSpPr/>
            <p:nvPr/>
          </p:nvSpPr>
          <p:spPr>
            <a:xfrm>
              <a:off x="-2458500" y="-2826896"/>
              <a:ext cx="9837" cy="9693"/>
            </a:xfrm>
            <a:custGeom>
              <a:avLst/>
              <a:gdLst/>
              <a:ahLst/>
              <a:cxnLst/>
              <a:rect l="l" t="t" r="r" b="b"/>
              <a:pathLst>
                <a:path w="206" h="203" extrusionOk="0">
                  <a:moveTo>
                    <a:pt x="161" y="1"/>
                  </a:moveTo>
                  <a:cubicBezTo>
                    <a:pt x="139" y="4"/>
                    <a:pt x="123" y="27"/>
                    <a:pt x="101" y="27"/>
                  </a:cubicBezTo>
                  <a:cubicBezTo>
                    <a:pt x="97" y="27"/>
                    <a:pt x="90" y="27"/>
                    <a:pt x="86" y="23"/>
                  </a:cubicBezTo>
                  <a:cubicBezTo>
                    <a:pt x="34" y="72"/>
                    <a:pt x="0" y="120"/>
                    <a:pt x="52" y="188"/>
                  </a:cubicBezTo>
                  <a:cubicBezTo>
                    <a:pt x="75" y="195"/>
                    <a:pt x="94" y="203"/>
                    <a:pt x="113" y="203"/>
                  </a:cubicBezTo>
                  <a:cubicBezTo>
                    <a:pt x="135" y="203"/>
                    <a:pt x="154" y="195"/>
                    <a:pt x="173" y="169"/>
                  </a:cubicBezTo>
                  <a:cubicBezTo>
                    <a:pt x="206" y="120"/>
                    <a:pt x="191" y="68"/>
                    <a:pt x="199" y="15"/>
                  </a:cubicBezTo>
                  <a:cubicBezTo>
                    <a:pt x="199" y="4"/>
                    <a:pt x="180"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11"/>
            <p:cNvSpPr/>
            <p:nvPr/>
          </p:nvSpPr>
          <p:spPr>
            <a:xfrm>
              <a:off x="-2456017" y="-2828519"/>
              <a:ext cx="8786" cy="13656"/>
            </a:xfrm>
            <a:custGeom>
              <a:avLst/>
              <a:gdLst/>
              <a:ahLst/>
              <a:cxnLst/>
              <a:rect l="l" t="t" r="r" b="b"/>
              <a:pathLst>
                <a:path w="184" h="286" extrusionOk="0">
                  <a:moveTo>
                    <a:pt x="131" y="1"/>
                  </a:moveTo>
                  <a:cubicBezTo>
                    <a:pt x="124" y="1"/>
                    <a:pt x="116" y="1"/>
                    <a:pt x="105" y="4"/>
                  </a:cubicBezTo>
                  <a:cubicBezTo>
                    <a:pt x="76" y="12"/>
                    <a:pt x="57" y="38"/>
                    <a:pt x="34" y="57"/>
                  </a:cubicBezTo>
                  <a:cubicBezTo>
                    <a:pt x="38" y="61"/>
                    <a:pt x="45" y="61"/>
                    <a:pt x="49" y="61"/>
                  </a:cubicBezTo>
                  <a:cubicBezTo>
                    <a:pt x="71" y="61"/>
                    <a:pt x="87" y="38"/>
                    <a:pt x="109" y="35"/>
                  </a:cubicBezTo>
                  <a:lnTo>
                    <a:pt x="113" y="35"/>
                  </a:lnTo>
                  <a:cubicBezTo>
                    <a:pt x="128" y="35"/>
                    <a:pt x="147" y="38"/>
                    <a:pt x="147" y="49"/>
                  </a:cubicBezTo>
                  <a:cubicBezTo>
                    <a:pt x="139" y="102"/>
                    <a:pt x="154" y="154"/>
                    <a:pt x="121" y="203"/>
                  </a:cubicBezTo>
                  <a:cubicBezTo>
                    <a:pt x="102" y="229"/>
                    <a:pt x="83" y="237"/>
                    <a:pt x="61" y="237"/>
                  </a:cubicBezTo>
                  <a:cubicBezTo>
                    <a:pt x="42" y="237"/>
                    <a:pt x="23" y="229"/>
                    <a:pt x="0" y="222"/>
                  </a:cubicBezTo>
                  <a:lnTo>
                    <a:pt x="0" y="222"/>
                  </a:lnTo>
                  <a:cubicBezTo>
                    <a:pt x="19" y="256"/>
                    <a:pt x="42" y="285"/>
                    <a:pt x="71" y="285"/>
                  </a:cubicBezTo>
                  <a:cubicBezTo>
                    <a:pt x="83" y="285"/>
                    <a:pt x="98" y="282"/>
                    <a:pt x="113" y="263"/>
                  </a:cubicBezTo>
                  <a:cubicBezTo>
                    <a:pt x="169" y="211"/>
                    <a:pt x="183" y="132"/>
                    <a:pt x="183" y="57"/>
                  </a:cubicBezTo>
                  <a:cubicBezTo>
                    <a:pt x="183" y="16"/>
                    <a:pt x="161"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11"/>
            <p:cNvSpPr/>
            <p:nvPr/>
          </p:nvSpPr>
          <p:spPr>
            <a:xfrm>
              <a:off x="-2194872" y="-2775660"/>
              <a:ext cx="19673" cy="16474"/>
            </a:xfrm>
            <a:custGeom>
              <a:avLst/>
              <a:gdLst/>
              <a:ahLst/>
              <a:cxnLst/>
              <a:rect l="l" t="t" r="r" b="b"/>
              <a:pathLst>
                <a:path w="412" h="345" extrusionOk="0">
                  <a:moveTo>
                    <a:pt x="244" y="1"/>
                  </a:moveTo>
                  <a:cubicBezTo>
                    <a:pt x="199" y="1"/>
                    <a:pt x="147" y="23"/>
                    <a:pt x="105" y="72"/>
                  </a:cubicBezTo>
                  <a:cubicBezTo>
                    <a:pt x="0" y="184"/>
                    <a:pt x="8" y="229"/>
                    <a:pt x="150" y="310"/>
                  </a:cubicBezTo>
                  <a:cubicBezTo>
                    <a:pt x="169" y="318"/>
                    <a:pt x="183" y="341"/>
                    <a:pt x="206" y="341"/>
                  </a:cubicBezTo>
                  <a:cubicBezTo>
                    <a:pt x="214" y="341"/>
                    <a:pt x="218" y="337"/>
                    <a:pt x="221" y="337"/>
                  </a:cubicBezTo>
                  <a:cubicBezTo>
                    <a:pt x="206" y="307"/>
                    <a:pt x="169" y="274"/>
                    <a:pt x="232" y="262"/>
                  </a:cubicBezTo>
                  <a:cubicBezTo>
                    <a:pt x="259" y="258"/>
                    <a:pt x="270" y="229"/>
                    <a:pt x="304" y="229"/>
                  </a:cubicBezTo>
                  <a:lnTo>
                    <a:pt x="311" y="229"/>
                  </a:lnTo>
                  <a:cubicBezTo>
                    <a:pt x="292" y="277"/>
                    <a:pt x="251" y="303"/>
                    <a:pt x="221" y="337"/>
                  </a:cubicBezTo>
                  <a:cubicBezTo>
                    <a:pt x="232" y="341"/>
                    <a:pt x="247" y="345"/>
                    <a:pt x="259" y="345"/>
                  </a:cubicBezTo>
                  <a:cubicBezTo>
                    <a:pt x="273" y="345"/>
                    <a:pt x="285" y="337"/>
                    <a:pt x="288" y="322"/>
                  </a:cubicBezTo>
                  <a:cubicBezTo>
                    <a:pt x="304" y="281"/>
                    <a:pt x="349" y="281"/>
                    <a:pt x="371" y="255"/>
                  </a:cubicBezTo>
                  <a:cubicBezTo>
                    <a:pt x="359" y="203"/>
                    <a:pt x="411" y="158"/>
                    <a:pt x="385" y="105"/>
                  </a:cubicBezTo>
                  <a:lnTo>
                    <a:pt x="385" y="105"/>
                  </a:lnTo>
                  <a:cubicBezTo>
                    <a:pt x="375" y="117"/>
                    <a:pt x="363" y="124"/>
                    <a:pt x="352" y="124"/>
                  </a:cubicBezTo>
                  <a:cubicBezTo>
                    <a:pt x="330" y="124"/>
                    <a:pt x="311" y="109"/>
                    <a:pt x="285" y="105"/>
                  </a:cubicBezTo>
                  <a:cubicBezTo>
                    <a:pt x="304" y="83"/>
                    <a:pt x="318" y="72"/>
                    <a:pt x="333" y="72"/>
                  </a:cubicBezTo>
                  <a:cubicBezTo>
                    <a:pt x="352" y="72"/>
                    <a:pt x="371" y="86"/>
                    <a:pt x="385" y="105"/>
                  </a:cubicBezTo>
                  <a:cubicBezTo>
                    <a:pt x="359" y="38"/>
                    <a:pt x="304"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11"/>
            <p:cNvSpPr/>
            <p:nvPr/>
          </p:nvSpPr>
          <p:spPr>
            <a:xfrm>
              <a:off x="-2207717" y="-2779432"/>
              <a:ext cx="16426" cy="11126"/>
            </a:xfrm>
            <a:custGeom>
              <a:avLst/>
              <a:gdLst/>
              <a:ahLst/>
              <a:cxnLst/>
              <a:rect l="l" t="t" r="r" b="b"/>
              <a:pathLst>
                <a:path w="344" h="233" extrusionOk="0">
                  <a:moveTo>
                    <a:pt x="247" y="1"/>
                  </a:moveTo>
                  <a:cubicBezTo>
                    <a:pt x="214" y="23"/>
                    <a:pt x="180" y="35"/>
                    <a:pt x="147" y="35"/>
                  </a:cubicBezTo>
                  <a:cubicBezTo>
                    <a:pt x="124" y="35"/>
                    <a:pt x="102" y="31"/>
                    <a:pt x="79" y="23"/>
                  </a:cubicBezTo>
                  <a:cubicBezTo>
                    <a:pt x="64" y="16"/>
                    <a:pt x="49" y="13"/>
                    <a:pt x="30" y="13"/>
                  </a:cubicBezTo>
                  <a:cubicBezTo>
                    <a:pt x="23" y="13"/>
                    <a:pt x="12" y="13"/>
                    <a:pt x="0" y="20"/>
                  </a:cubicBezTo>
                  <a:cubicBezTo>
                    <a:pt x="0" y="75"/>
                    <a:pt x="97" y="113"/>
                    <a:pt x="34" y="180"/>
                  </a:cubicBezTo>
                  <a:cubicBezTo>
                    <a:pt x="45" y="196"/>
                    <a:pt x="57" y="199"/>
                    <a:pt x="68" y="199"/>
                  </a:cubicBezTo>
                  <a:cubicBezTo>
                    <a:pt x="86" y="199"/>
                    <a:pt x="102" y="192"/>
                    <a:pt x="120" y="188"/>
                  </a:cubicBezTo>
                  <a:cubicBezTo>
                    <a:pt x="128" y="188"/>
                    <a:pt x="138" y="184"/>
                    <a:pt x="150" y="184"/>
                  </a:cubicBezTo>
                  <a:cubicBezTo>
                    <a:pt x="157" y="184"/>
                    <a:pt x="161" y="188"/>
                    <a:pt x="164" y="199"/>
                  </a:cubicBezTo>
                  <a:cubicBezTo>
                    <a:pt x="164" y="225"/>
                    <a:pt x="173" y="232"/>
                    <a:pt x="180" y="232"/>
                  </a:cubicBezTo>
                  <a:cubicBezTo>
                    <a:pt x="191" y="232"/>
                    <a:pt x="206" y="225"/>
                    <a:pt x="214" y="218"/>
                  </a:cubicBezTo>
                  <a:cubicBezTo>
                    <a:pt x="262" y="192"/>
                    <a:pt x="314" y="154"/>
                    <a:pt x="330" y="98"/>
                  </a:cubicBezTo>
                  <a:cubicBezTo>
                    <a:pt x="344" y="42"/>
                    <a:pt x="266" y="42"/>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11"/>
            <p:cNvSpPr/>
            <p:nvPr/>
          </p:nvSpPr>
          <p:spPr>
            <a:xfrm>
              <a:off x="-2263919" y="-2671422"/>
              <a:ext cx="25164" cy="17381"/>
            </a:xfrm>
            <a:custGeom>
              <a:avLst/>
              <a:gdLst/>
              <a:ahLst/>
              <a:cxnLst/>
              <a:rect l="l" t="t" r="r" b="b"/>
              <a:pathLst>
                <a:path w="527" h="364" extrusionOk="0">
                  <a:moveTo>
                    <a:pt x="202" y="1"/>
                  </a:moveTo>
                  <a:cubicBezTo>
                    <a:pt x="49" y="106"/>
                    <a:pt x="0" y="255"/>
                    <a:pt x="68" y="360"/>
                  </a:cubicBezTo>
                  <a:lnTo>
                    <a:pt x="104" y="360"/>
                  </a:lnTo>
                  <a:cubicBezTo>
                    <a:pt x="108" y="360"/>
                    <a:pt x="116" y="363"/>
                    <a:pt x="123" y="363"/>
                  </a:cubicBezTo>
                  <a:cubicBezTo>
                    <a:pt x="138" y="363"/>
                    <a:pt x="153" y="360"/>
                    <a:pt x="164" y="344"/>
                  </a:cubicBezTo>
                  <a:cubicBezTo>
                    <a:pt x="164" y="325"/>
                    <a:pt x="149" y="325"/>
                    <a:pt x="146" y="318"/>
                  </a:cubicBezTo>
                  <a:cubicBezTo>
                    <a:pt x="108" y="277"/>
                    <a:pt x="120" y="168"/>
                    <a:pt x="146" y="168"/>
                  </a:cubicBezTo>
                  <a:lnTo>
                    <a:pt x="149" y="168"/>
                  </a:lnTo>
                  <a:cubicBezTo>
                    <a:pt x="157" y="173"/>
                    <a:pt x="164" y="177"/>
                    <a:pt x="175" y="177"/>
                  </a:cubicBezTo>
                  <a:cubicBezTo>
                    <a:pt x="187" y="177"/>
                    <a:pt x="198" y="173"/>
                    <a:pt x="209" y="173"/>
                  </a:cubicBezTo>
                  <a:cubicBezTo>
                    <a:pt x="220" y="168"/>
                    <a:pt x="232" y="165"/>
                    <a:pt x="242" y="165"/>
                  </a:cubicBezTo>
                  <a:cubicBezTo>
                    <a:pt x="269" y="165"/>
                    <a:pt x="287" y="177"/>
                    <a:pt x="299" y="221"/>
                  </a:cubicBezTo>
                  <a:cubicBezTo>
                    <a:pt x="299" y="232"/>
                    <a:pt x="310" y="247"/>
                    <a:pt x="325" y="247"/>
                  </a:cubicBezTo>
                  <a:cubicBezTo>
                    <a:pt x="329" y="247"/>
                    <a:pt x="337" y="244"/>
                    <a:pt x="340" y="240"/>
                  </a:cubicBezTo>
                  <a:cubicBezTo>
                    <a:pt x="359" y="229"/>
                    <a:pt x="359" y="206"/>
                    <a:pt x="347" y="187"/>
                  </a:cubicBezTo>
                  <a:cubicBezTo>
                    <a:pt x="337" y="161"/>
                    <a:pt x="314" y="135"/>
                    <a:pt x="359" y="116"/>
                  </a:cubicBezTo>
                  <a:cubicBezTo>
                    <a:pt x="382" y="168"/>
                    <a:pt x="396" y="191"/>
                    <a:pt x="430" y="191"/>
                  </a:cubicBezTo>
                  <a:cubicBezTo>
                    <a:pt x="452" y="191"/>
                    <a:pt x="482" y="184"/>
                    <a:pt x="527" y="168"/>
                  </a:cubicBezTo>
                  <a:cubicBezTo>
                    <a:pt x="508" y="135"/>
                    <a:pt x="467" y="120"/>
                    <a:pt x="463" y="75"/>
                  </a:cubicBezTo>
                  <a:cubicBezTo>
                    <a:pt x="463" y="68"/>
                    <a:pt x="463" y="46"/>
                    <a:pt x="456" y="46"/>
                  </a:cubicBezTo>
                  <a:cubicBezTo>
                    <a:pt x="456" y="46"/>
                    <a:pt x="456" y="49"/>
                    <a:pt x="452" y="49"/>
                  </a:cubicBezTo>
                  <a:cubicBezTo>
                    <a:pt x="437" y="56"/>
                    <a:pt x="426" y="61"/>
                    <a:pt x="415" y="61"/>
                  </a:cubicBezTo>
                  <a:cubicBezTo>
                    <a:pt x="370" y="61"/>
                    <a:pt x="347" y="4"/>
                    <a:pt x="303" y="1"/>
                  </a:cubicBezTo>
                  <a:lnTo>
                    <a:pt x="295" y="1"/>
                  </a:lnTo>
                  <a:cubicBezTo>
                    <a:pt x="284" y="1"/>
                    <a:pt x="273" y="4"/>
                    <a:pt x="265" y="4"/>
                  </a:cubicBezTo>
                  <a:cubicBezTo>
                    <a:pt x="254" y="8"/>
                    <a:pt x="242" y="8"/>
                    <a:pt x="232" y="8"/>
                  </a:cubicBezTo>
                  <a:lnTo>
                    <a:pt x="220" y="8"/>
                  </a:lnTo>
                  <a:cubicBezTo>
                    <a:pt x="213" y="8"/>
                    <a:pt x="209"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11"/>
            <p:cNvSpPr/>
            <p:nvPr/>
          </p:nvSpPr>
          <p:spPr>
            <a:xfrm>
              <a:off x="-2562404" y="-2694628"/>
              <a:ext cx="12176" cy="9837"/>
            </a:xfrm>
            <a:custGeom>
              <a:avLst/>
              <a:gdLst/>
              <a:ahLst/>
              <a:cxnLst/>
              <a:rect l="l" t="t" r="r" b="b"/>
              <a:pathLst>
                <a:path w="255" h="206" extrusionOk="0">
                  <a:moveTo>
                    <a:pt x="218" y="0"/>
                  </a:moveTo>
                  <a:lnTo>
                    <a:pt x="218" y="4"/>
                  </a:lnTo>
                  <a:cubicBezTo>
                    <a:pt x="199" y="109"/>
                    <a:pt x="158" y="157"/>
                    <a:pt x="75" y="157"/>
                  </a:cubicBezTo>
                  <a:cubicBezTo>
                    <a:pt x="53" y="157"/>
                    <a:pt x="30" y="154"/>
                    <a:pt x="4" y="150"/>
                  </a:cubicBezTo>
                  <a:lnTo>
                    <a:pt x="1" y="150"/>
                  </a:lnTo>
                  <a:cubicBezTo>
                    <a:pt x="1" y="192"/>
                    <a:pt x="20" y="206"/>
                    <a:pt x="46" y="206"/>
                  </a:cubicBezTo>
                  <a:cubicBezTo>
                    <a:pt x="56" y="206"/>
                    <a:pt x="68" y="202"/>
                    <a:pt x="79" y="199"/>
                  </a:cubicBezTo>
                  <a:cubicBezTo>
                    <a:pt x="109" y="192"/>
                    <a:pt x="135" y="173"/>
                    <a:pt x="161" y="161"/>
                  </a:cubicBezTo>
                  <a:cubicBezTo>
                    <a:pt x="247" y="124"/>
                    <a:pt x="255" y="105"/>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11"/>
            <p:cNvSpPr/>
            <p:nvPr/>
          </p:nvSpPr>
          <p:spPr>
            <a:xfrm>
              <a:off x="-2567418" y="-2697828"/>
              <a:ext cx="5969" cy="10410"/>
            </a:xfrm>
            <a:custGeom>
              <a:avLst/>
              <a:gdLst/>
              <a:ahLst/>
              <a:cxnLst/>
              <a:rect l="l" t="t" r="r" b="b"/>
              <a:pathLst>
                <a:path w="125" h="218" extrusionOk="0">
                  <a:moveTo>
                    <a:pt x="125" y="0"/>
                  </a:moveTo>
                  <a:cubicBezTo>
                    <a:pt x="4" y="57"/>
                    <a:pt x="1" y="105"/>
                    <a:pt x="106" y="217"/>
                  </a:cubicBezTo>
                  <a:lnTo>
                    <a:pt x="109" y="217"/>
                  </a:lnTo>
                  <a:cubicBezTo>
                    <a:pt x="76" y="143"/>
                    <a:pt x="31" y="67"/>
                    <a:pt x="125" y="4"/>
                  </a:cubicBezTo>
                  <a:lnTo>
                    <a:pt x="1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11"/>
            <p:cNvSpPr/>
            <p:nvPr/>
          </p:nvSpPr>
          <p:spPr>
            <a:xfrm>
              <a:off x="-2561497" y="-2698735"/>
              <a:ext cx="9502" cy="4297"/>
            </a:xfrm>
            <a:custGeom>
              <a:avLst/>
              <a:gdLst/>
              <a:ahLst/>
              <a:cxnLst/>
              <a:rect l="l" t="t" r="r" b="b"/>
              <a:pathLst>
                <a:path w="199" h="90" extrusionOk="0">
                  <a:moveTo>
                    <a:pt x="94" y="0"/>
                  </a:moveTo>
                  <a:cubicBezTo>
                    <a:pt x="68" y="0"/>
                    <a:pt x="37" y="8"/>
                    <a:pt x="1" y="19"/>
                  </a:cubicBezTo>
                  <a:lnTo>
                    <a:pt x="1" y="23"/>
                  </a:lnTo>
                  <a:cubicBezTo>
                    <a:pt x="71" y="31"/>
                    <a:pt x="146" y="27"/>
                    <a:pt x="199" y="90"/>
                  </a:cubicBezTo>
                  <a:lnTo>
                    <a:pt x="199" y="86"/>
                  </a:lnTo>
                  <a:cubicBezTo>
                    <a:pt x="168" y="27"/>
                    <a:pt x="142"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11"/>
            <p:cNvSpPr/>
            <p:nvPr/>
          </p:nvSpPr>
          <p:spPr>
            <a:xfrm>
              <a:off x="-2862799" y="-2501480"/>
              <a:ext cx="13800" cy="15041"/>
            </a:xfrm>
            <a:custGeom>
              <a:avLst/>
              <a:gdLst/>
              <a:ahLst/>
              <a:cxnLst/>
              <a:rect l="l" t="t" r="r" b="b"/>
              <a:pathLst>
                <a:path w="289" h="315" extrusionOk="0">
                  <a:moveTo>
                    <a:pt x="169" y="1"/>
                  </a:moveTo>
                  <a:cubicBezTo>
                    <a:pt x="131" y="1"/>
                    <a:pt x="90" y="8"/>
                    <a:pt x="60" y="37"/>
                  </a:cubicBezTo>
                  <a:cubicBezTo>
                    <a:pt x="72" y="49"/>
                    <a:pt x="83" y="56"/>
                    <a:pt x="90" y="72"/>
                  </a:cubicBezTo>
                  <a:cubicBezTo>
                    <a:pt x="101" y="90"/>
                    <a:pt x="109" y="116"/>
                    <a:pt x="83" y="131"/>
                  </a:cubicBezTo>
                  <a:cubicBezTo>
                    <a:pt x="79" y="131"/>
                    <a:pt x="75" y="135"/>
                    <a:pt x="72" y="135"/>
                  </a:cubicBezTo>
                  <a:cubicBezTo>
                    <a:pt x="53" y="135"/>
                    <a:pt x="41" y="113"/>
                    <a:pt x="27" y="101"/>
                  </a:cubicBezTo>
                  <a:lnTo>
                    <a:pt x="27" y="101"/>
                  </a:lnTo>
                  <a:cubicBezTo>
                    <a:pt x="0" y="191"/>
                    <a:pt x="23" y="265"/>
                    <a:pt x="109" y="315"/>
                  </a:cubicBezTo>
                  <a:cubicBezTo>
                    <a:pt x="150" y="307"/>
                    <a:pt x="184" y="281"/>
                    <a:pt x="224" y="270"/>
                  </a:cubicBezTo>
                  <a:cubicBezTo>
                    <a:pt x="288" y="251"/>
                    <a:pt x="284" y="184"/>
                    <a:pt x="284" y="127"/>
                  </a:cubicBezTo>
                  <a:cubicBezTo>
                    <a:pt x="284" y="68"/>
                    <a:pt x="266" y="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11"/>
            <p:cNvSpPr/>
            <p:nvPr/>
          </p:nvSpPr>
          <p:spPr>
            <a:xfrm>
              <a:off x="-2861558" y="-2499713"/>
              <a:ext cx="3963" cy="4727"/>
            </a:xfrm>
            <a:custGeom>
              <a:avLst/>
              <a:gdLst/>
              <a:ahLst/>
              <a:cxnLst/>
              <a:rect l="l" t="t" r="r" b="b"/>
              <a:pathLst>
                <a:path w="83" h="99" extrusionOk="0">
                  <a:moveTo>
                    <a:pt x="34" y="0"/>
                  </a:moveTo>
                  <a:cubicBezTo>
                    <a:pt x="12" y="16"/>
                    <a:pt x="8" y="42"/>
                    <a:pt x="1" y="64"/>
                  </a:cubicBezTo>
                  <a:cubicBezTo>
                    <a:pt x="15" y="76"/>
                    <a:pt x="27" y="98"/>
                    <a:pt x="46" y="98"/>
                  </a:cubicBezTo>
                  <a:cubicBezTo>
                    <a:pt x="49" y="98"/>
                    <a:pt x="53" y="94"/>
                    <a:pt x="57" y="94"/>
                  </a:cubicBezTo>
                  <a:cubicBezTo>
                    <a:pt x="83" y="79"/>
                    <a:pt x="75" y="53"/>
                    <a:pt x="64" y="35"/>
                  </a:cubicBezTo>
                  <a:cubicBezTo>
                    <a:pt x="57" y="19"/>
                    <a:pt x="46"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11"/>
            <p:cNvSpPr/>
            <p:nvPr/>
          </p:nvSpPr>
          <p:spPr>
            <a:xfrm>
              <a:off x="-2854586" y="-2893125"/>
              <a:ext cx="6446" cy="9359"/>
            </a:xfrm>
            <a:custGeom>
              <a:avLst/>
              <a:gdLst/>
              <a:ahLst/>
              <a:cxnLst/>
              <a:rect l="l" t="t" r="r" b="b"/>
              <a:pathLst>
                <a:path w="135" h="196" extrusionOk="0">
                  <a:moveTo>
                    <a:pt x="52" y="1"/>
                  </a:moveTo>
                  <a:cubicBezTo>
                    <a:pt x="8" y="27"/>
                    <a:pt x="16" y="75"/>
                    <a:pt x="0" y="113"/>
                  </a:cubicBezTo>
                  <a:cubicBezTo>
                    <a:pt x="34" y="132"/>
                    <a:pt x="12" y="177"/>
                    <a:pt x="45" y="196"/>
                  </a:cubicBezTo>
                  <a:cubicBezTo>
                    <a:pt x="71" y="173"/>
                    <a:pt x="97" y="154"/>
                    <a:pt x="120" y="132"/>
                  </a:cubicBezTo>
                  <a:cubicBezTo>
                    <a:pt x="135" y="68"/>
                    <a:pt x="57" y="53"/>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11"/>
            <p:cNvSpPr/>
            <p:nvPr/>
          </p:nvSpPr>
          <p:spPr>
            <a:xfrm>
              <a:off x="-2866190" y="-2888493"/>
              <a:ext cx="3820" cy="4011"/>
            </a:xfrm>
            <a:custGeom>
              <a:avLst/>
              <a:gdLst/>
              <a:ahLst/>
              <a:cxnLst/>
              <a:rect l="l" t="t" r="r" b="b"/>
              <a:pathLst>
                <a:path w="80" h="84" extrusionOk="0">
                  <a:moveTo>
                    <a:pt x="0" y="1"/>
                  </a:moveTo>
                  <a:lnTo>
                    <a:pt x="0" y="9"/>
                  </a:lnTo>
                  <a:lnTo>
                    <a:pt x="0" y="64"/>
                  </a:lnTo>
                  <a:cubicBezTo>
                    <a:pt x="12" y="76"/>
                    <a:pt x="23" y="83"/>
                    <a:pt x="34" y="83"/>
                  </a:cubicBezTo>
                  <a:cubicBezTo>
                    <a:pt x="41" y="83"/>
                    <a:pt x="49" y="80"/>
                    <a:pt x="57" y="68"/>
                  </a:cubicBezTo>
                  <a:cubicBezTo>
                    <a:pt x="79" y="35"/>
                    <a:pt x="49" y="31"/>
                    <a:pt x="26" y="20"/>
                  </a:cubicBezTo>
                  <a:cubicBezTo>
                    <a:pt x="19" y="16"/>
                    <a:pt x="8" y="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11"/>
            <p:cNvSpPr/>
            <p:nvPr/>
          </p:nvSpPr>
          <p:spPr>
            <a:xfrm>
              <a:off x="-2475451" y="-2781915"/>
              <a:ext cx="11651" cy="15949"/>
            </a:xfrm>
            <a:custGeom>
              <a:avLst/>
              <a:gdLst/>
              <a:ahLst/>
              <a:cxnLst/>
              <a:rect l="l" t="t" r="r" b="b"/>
              <a:pathLst>
                <a:path w="244" h="334" extrusionOk="0">
                  <a:moveTo>
                    <a:pt x="164" y="1"/>
                  </a:moveTo>
                  <a:cubicBezTo>
                    <a:pt x="127" y="1"/>
                    <a:pt x="90" y="15"/>
                    <a:pt x="75" y="49"/>
                  </a:cubicBezTo>
                  <a:cubicBezTo>
                    <a:pt x="38" y="124"/>
                    <a:pt x="0" y="203"/>
                    <a:pt x="49" y="292"/>
                  </a:cubicBezTo>
                  <a:cubicBezTo>
                    <a:pt x="60" y="307"/>
                    <a:pt x="52" y="329"/>
                    <a:pt x="79" y="334"/>
                  </a:cubicBezTo>
                  <a:lnTo>
                    <a:pt x="83" y="334"/>
                  </a:lnTo>
                  <a:cubicBezTo>
                    <a:pt x="105" y="334"/>
                    <a:pt x="127" y="318"/>
                    <a:pt x="127" y="296"/>
                  </a:cubicBezTo>
                  <a:cubicBezTo>
                    <a:pt x="131" y="248"/>
                    <a:pt x="157" y="210"/>
                    <a:pt x="191" y="180"/>
                  </a:cubicBezTo>
                  <a:cubicBezTo>
                    <a:pt x="146" y="172"/>
                    <a:pt x="116" y="135"/>
                    <a:pt x="75" y="109"/>
                  </a:cubicBezTo>
                  <a:cubicBezTo>
                    <a:pt x="109" y="57"/>
                    <a:pt x="150" y="27"/>
                    <a:pt x="206" y="27"/>
                  </a:cubicBezTo>
                  <a:cubicBezTo>
                    <a:pt x="217" y="27"/>
                    <a:pt x="228" y="31"/>
                    <a:pt x="243" y="31"/>
                  </a:cubicBezTo>
                  <a:cubicBezTo>
                    <a:pt x="224" y="12"/>
                    <a:pt x="195"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11"/>
            <p:cNvSpPr/>
            <p:nvPr/>
          </p:nvSpPr>
          <p:spPr>
            <a:xfrm>
              <a:off x="-2471918" y="-2780674"/>
              <a:ext cx="9502" cy="7401"/>
            </a:xfrm>
            <a:custGeom>
              <a:avLst/>
              <a:gdLst/>
              <a:ahLst/>
              <a:cxnLst/>
              <a:rect l="l" t="t" r="r" b="b"/>
              <a:pathLst>
                <a:path w="199" h="155" extrusionOk="0">
                  <a:moveTo>
                    <a:pt x="132" y="1"/>
                  </a:moveTo>
                  <a:cubicBezTo>
                    <a:pt x="76" y="1"/>
                    <a:pt x="35" y="31"/>
                    <a:pt x="1" y="83"/>
                  </a:cubicBezTo>
                  <a:cubicBezTo>
                    <a:pt x="42" y="109"/>
                    <a:pt x="72" y="146"/>
                    <a:pt x="117" y="154"/>
                  </a:cubicBezTo>
                  <a:cubicBezTo>
                    <a:pt x="192" y="120"/>
                    <a:pt x="199" y="94"/>
                    <a:pt x="169" y="5"/>
                  </a:cubicBezTo>
                  <a:cubicBezTo>
                    <a:pt x="154" y="5"/>
                    <a:pt x="143"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11"/>
            <p:cNvSpPr/>
            <p:nvPr/>
          </p:nvSpPr>
          <p:spPr>
            <a:xfrm>
              <a:off x="-2746958" y="-2745291"/>
              <a:ext cx="7544" cy="11651"/>
            </a:xfrm>
            <a:custGeom>
              <a:avLst/>
              <a:gdLst/>
              <a:ahLst/>
              <a:cxnLst/>
              <a:rect l="l" t="t" r="r" b="b"/>
              <a:pathLst>
                <a:path w="158" h="244" extrusionOk="0">
                  <a:moveTo>
                    <a:pt x="117" y="0"/>
                  </a:moveTo>
                  <a:lnTo>
                    <a:pt x="117" y="0"/>
                  </a:lnTo>
                  <a:cubicBezTo>
                    <a:pt x="109" y="0"/>
                    <a:pt x="105" y="4"/>
                    <a:pt x="98" y="11"/>
                  </a:cubicBezTo>
                  <a:cubicBezTo>
                    <a:pt x="131" y="109"/>
                    <a:pt x="56" y="153"/>
                    <a:pt x="1" y="209"/>
                  </a:cubicBezTo>
                  <a:cubicBezTo>
                    <a:pt x="30" y="213"/>
                    <a:pt x="53" y="243"/>
                    <a:pt x="86" y="243"/>
                  </a:cubicBezTo>
                  <a:lnTo>
                    <a:pt x="94" y="243"/>
                  </a:lnTo>
                  <a:cubicBezTo>
                    <a:pt x="91" y="213"/>
                    <a:pt x="72" y="190"/>
                    <a:pt x="101" y="161"/>
                  </a:cubicBezTo>
                  <a:cubicBezTo>
                    <a:pt x="153" y="109"/>
                    <a:pt x="158" y="71"/>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11"/>
            <p:cNvSpPr/>
            <p:nvPr/>
          </p:nvSpPr>
          <p:spPr>
            <a:xfrm>
              <a:off x="-2747674" y="-2745482"/>
              <a:ext cx="6972" cy="10219"/>
            </a:xfrm>
            <a:custGeom>
              <a:avLst/>
              <a:gdLst/>
              <a:ahLst/>
              <a:cxnLst/>
              <a:rect l="l" t="t" r="r" b="b"/>
              <a:pathLst>
                <a:path w="146" h="214" extrusionOk="0">
                  <a:moveTo>
                    <a:pt x="98" y="0"/>
                  </a:moveTo>
                  <a:cubicBezTo>
                    <a:pt x="53" y="37"/>
                    <a:pt x="45" y="101"/>
                    <a:pt x="1" y="131"/>
                  </a:cubicBezTo>
                  <a:cubicBezTo>
                    <a:pt x="4" y="161"/>
                    <a:pt x="8" y="187"/>
                    <a:pt x="16" y="213"/>
                  </a:cubicBezTo>
                  <a:cubicBezTo>
                    <a:pt x="71" y="157"/>
                    <a:pt x="146" y="113"/>
                    <a:pt x="113" y="15"/>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11"/>
            <p:cNvSpPr/>
            <p:nvPr/>
          </p:nvSpPr>
          <p:spPr>
            <a:xfrm>
              <a:off x="-2738363" y="-2744575"/>
              <a:ext cx="3915" cy="4488"/>
            </a:xfrm>
            <a:custGeom>
              <a:avLst/>
              <a:gdLst/>
              <a:ahLst/>
              <a:cxnLst/>
              <a:rect l="l" t="t" r="r" b="b"/>
              <a:pathLst>
                <a:path w="82" h="94" extrusionOk="0">
                  <a:moveTo>
                    <a:pt x="18" y="0"/>
                  </a:moveTo>
                  <a:cubicBezTo>
                    <a:pt x="0" y="37"/>
                    <a:pt x="7" y="82"/>
                    <a:pt x="33" y="94"/>
                  </a:cubicBezTo>
                  <a:lnTo>
                    <a:pt x="49" y="94"/>
                  </a:lnTo>
                  <a:cubicBezTo>
                    <a:pt x="71" y="94"/>
                    <a:pt x="71" y="52"/>
                    <a:pt x="82" y="34"/>
                  </a:cubicBezTo>
                  <a:cubicBezTo>
                    <a:pt x="68" y="11"/>
                    <a:pt x="41" y="8"/>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11"/>
            <p:cNvSpPr/>
            <p:nvPr/>
          </p:nvSpPr>
          <p:spPr>
            <a:xfrm>
              <a:off x="-2647351" y="-2935623"/>
              <a:ext cx="32183" cy="17572"/>
            </a:xfrm>
            <a:custGeom>
              <a:avLst/>
              <a:gdLst/>
              <a:ahLst/>
              <a:cxnLst/>
              <a:rect l="l" t="t" r="r" b="b"/>
              <a:pathLst>
                <a:path w="674" h="368" extrusionOk="0">
                  <a:moveTo>
                    <a:pt x="265" y="1"/>
                  </a:moveTo>
                  <a:cubicBezTo>
                    <a:pt x="176" y="1"/>
                    <a:pt x="79" y="57"/>
                    <a:pt x="30" y="132"/>
                  </a:cubicBezTo>
                  <a:cubicBezTo>
                    <a:pt x="1" y="162"/>
                    <a:pt x="23" y="188"/>
                    <a:pt x="34" y="214"/>
                  </a:cubicBezTo>
                  <a:cubicBezTo>
                    <a:pt x="41" y="237"/>
                    <a:pt x="53" y="256"/>
                    <a:pt x="75" y="256"/>
                  </a:cubicBezTo>
                  <a:cubicBezTo>
                    <a:pt x="82" y="256"/>
                    <a:pt x="86" y="256"/>
                    <a:pt x="94" y="251"/>
                  </a:cubicBezTo>
                  <a:cubicBezTo>
                    <a:pt x="127" y="244"/>
                    <a:pt x="105" y="218"/>
                    <a:pt x="105" y="196"/>
                  </a:cubicBezTo>
                  <a:cubicBezTo>
                    <a:pt x="105" y="180"/>
                    <a:pt x="82" y="162"/>
                    <a:pt x="105" y="147"/>
                  </a:cubicBezTo>
                  <a:lnTo>
                    <a:pt x="108" y="147"/>
                  </a:lnTo>
                  <a:cubicBezTo>
                    <a:pt x="146" y="147"/>
                    <a:pt x="131" y="177"/>
                    <a:pt x="139" y="196"/>
                  </a:cubicBezTo>
                  <a:cubicBezTo>
                    <a:pt x="142" y="206"/>
                    <a:pt x="153" y="218"/>
                    <a:pt x="161" y="218"/>
                  </a:cubicBezTo>
                  <a:cubicBezTo>
                    <a:pt x="165" y="218"/>
                    <a:pt x="169" y="218"/>
                    <a:pt x="172" y="214"/>
                  </a:cubicBezTo>
                  <a:cubicBezTo>
                    <a:pt x="195" y="188"/>
                    <a:pt x="210" y="180"/>
                    <a:pt x="225" y="180"/>
                  </a:cubicBezTo>
                  <a:cubicBezTo>
                    <a:pt x="247" y="180"/>
                    <a:pt x="265" y="196"/>
                    <a:pt x="284" y="214"/>
                  </a:cubicBezTo>
                  <a:cubicBezTo>
                    <a:pt x="299" y="233"/>
                    <a:pt x="318" y="251"/>
                    <a:pt x="341" y="251"/>
                  </a:cubicBezTo>
                  <a:cubicBezTo>
                    <a:pt x="355" y="222"/>
                    <a:pt x="352" y="192"/>
                    <a:pt x="326" y="170"/>
                  </a:cubicBezTo>
                  <a:lnTo>
                    <a:pt x="315" y="170"/>
                  </a:lnTo>
                  <a:cubicBezTo>
                    <a:pt x="281" y="170"/>
                    <a:pt x="265" y="147"/>
                    <a:pt x="262" y="106"/>
                  </a:cubicBezTo>
                  <a:cubicBezTo>
                    <a:pt x="296" y="106"/>
                    <a:pt x="326" y="106"/>
                    <a:pt x="360" y="102"/>
                  </a:cubicBezTo>
                  <a:cubicBezTo>
                    <a:pt x="386" y="132"/>
                    <a:pt x="453" y="87"/>
                    <a:pt x="453" y="166"/>
                  </a:cubicBezTo>
                  <a:cubicBezTo>
                    <a:pt x="449" y="237"/>
                    <a:pt x="430" y="285"/>
                    <a:pt x="360" y="301"/>
                  </a:cubicBezTo>
                  <a:lnTo>
                    <a:pt x="360" y="334"/>
                  </a:lnTo>
                  <a:cubicBezTo>
                    <a:pt x="374" y="353"/>
                    <a:pt x="400" y="356"/>
                    <a:pt x="422" y="368"/>
                  </a:cubicBezTo>
                  <a:cubicBezTo>
                    <a:pt x="460" y="330"/>
                    <a:pt x="512" y="337"/>
                    <a:pt x="553" y="308"/>
                  </a:cubicBezTo>
                  <a:cubicBezTo>
                    <a:pt x="617" y="266"/>
                    <a:pt x="621" y="278"/>
                    <a:pt x="591" y="206"/>
                  </a:cubicBezTo>
                  <a:cubicBezTo>
                    <a:pt x="595" y="203"/>
                    <a:pt x="598" y="203"/>
                    <a:pt x="602" y="203"/>
                  </a:cubicBezTo>
                  <a:cubicBezTo>
                    <a:pt x="636" y="203"/>
                    <a:pt x="647" y="240"/>
                    <a:pt x="674" y="251"/>
                  </a:cubicBezTo>
                  <a:cubicBezTo>
                    <a:pt x="658" y="177"/>
                    <a:pt x="587" y="139"/>
                    <a:pt x="553" y="80"/>
                  </a:cubicBezTo>
                  <a:cubicBezTo>
                    <a:pt x="543" y="61"/>
                    <a:pt x="509" y="39"/>
                    <a:pt x="472" y="39"/>
                  </a:cubicBezTo>
                  <a:cubicBezTo>
                    <a:pt x="464" y="39"/>
                    <a:pt x="456" y="39"/>
                    <a:pt x="453" y="42"/>
                  </a:cubicBezTo>
                  <a:lnTo>
                    <a:pt x="422" y="42"/>
                  </a:lnTo>
                  <a:cubicBezTo>
                    <a:pt x="393" y="42"/>
                    <a:pt x="367" y="31"/>
                    <a:pt x="333" y="16"/>
                  </a:cubicBezTo>
                  <a:cubicBezTo>
                    <a:pt x="310" y="9"/>
                    <a:pt x="288"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11"/>
            <p:cNvSpPr/>
            <p:nvPr/>
          </p:nvSpPr>
          <p:spPr>
            <a:xfrm>
              <a:off x="-2654848" y="-2925786"/>
              <a:ext cx="23397" cy="24878"/>
            </a:xfrm>
            <a:custGeom>
              <a:avLst/>
              <a:gdLst/>
              <a:ahLst/>
              <a:cxnLst/>
              <a:rect l="l" t="t" r="r" b="b"/>
              <a:pathLst>
                <a:path w="490" h="521" extrusionOk="0">
                  <a:moveTo>
                    <a:pt x="153" y="0"/>
                  </a:moveTo>
                  <a:cubicBezTo>
                    <a:pt x="124" y="27"/>
                    <a:pt x="105" y="45"/>
                    <a:pt x="82" y="60"/>
                  </a:cubicBezTo>
                  <a:cubicBezTo>
                    <a:pt x="1" y="247"/>
                    <a:pt x="23" y="356"/>
                    <a:pt x="184" y="521"/>
                  </a:cubicBezTo>
                  <a:cubicBezTo>
                    <a:pt x="187" y="509"/>
                    <a:pt x="195" y="502"/>
                    <a:pt x="203" y="490"/>
                  </a:cubicBezTo>
                  <a:cubicBezTo>
                    <a:pt x="217" y="502"/>
                    <a:pt x="232" y="509"/>
                    <a:pt x="247" y="509"/>
                  </a:cubicBezTo>
                  <a:cubicBezTo>
                    <a:pt x="270" y="509"/>
                    <a:pt x="288" y="502"/>
                    <a:pt x="307" y="494"/>
                  </a:cubicBezTo>
                  <a:cubicBezTo>
                    <a:pt x="326" y="487"/>
                    <a:pt x="344" y="479"/>
                    <a:pt x="363" y="479"/>
                  </a:cubicBezTo>
                  <a:cubicBezTo>
                    <a:pt x="370" y="479"/>
                    <a:pt x="374" y="483"/>
                    <a:pt x="382" y="483"/>
                  </a:cubicBezTo>
                  <a:cubicBezTo>
                    <a:pt x="378" y="438"/>
                    <a:pt x="322" y="374"/>
                    <a:pt x="393" y="374"/>
                  </a:cubicBezTo>
                  <a:cubicBezTo>
                    <a:pt x="404" y="374"/>
                    <a:pt x="415" y="374"/>
                    <a:pt x="427" y="378"/>
                  </a:cubicBezTo>
                  <a:lnTo>
                    <a:pt x="430" y="378"/>
                  </a:lnTo>
                  <a:cubicBezTo>
                    <a:pt x="438" y="378"/>
                    <a:pt x="453" y="371"/>
                    <a:pt x="445" y="359"/>
                  </a:cubicBezTo>
                  <a:cubicBezTo>
                    <a:pt x="386" y="285"/>
                    <a:pt x="475" y="252"/>
                    <a:pt x="490" y="199"/>
                  </a:cubicBezTo>
                  <a:lnTo>
                    <a:pt x="490" y="199"/>
                  </a:lnTo>
                  <a:cubicBezTo>
                    <a:pt x="434" y="262"/>
                    <a:pt x="318" y="217"/>
                    <a:pt x="292" y="337"/>
                  </a:cubicBezTo>
                  <a:cubicBezTo>
                    <a:pt x="277" y="304"/>
                    <a:pt x="273" y="288"/>
                    <a:pt x="270" y="274"/>
                  </a:cubicBezTo>
                  <a:cubicBezTo>
                    <a:pt x="258" y="255"/>
                    <a:pt x="251" y="221"/>
                    <a:pt x="236" y="217"/>
                  </a:cubicBezTo>
                  <a:cubicBezTo>
                    <a:pt x="131" y="180"/>
                    <a:pt x="146" y="95"/>
                    <a:pt x="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11"/>
            <p:cNvSpPr/>
            <p:nvPr/>
          </p:nvSpPr>
          <p:spPr>
            <a:xfrm>
              <a:off x="-2627201" y="-2925977"/>
              <a:ext cx="17906" cy="23111"/>
            </a:xfrm>
            <a:custGeom>
              <a:avLst/>
              <a:gdLst/>
              <a:ahLst/>
              <a:cxnLst/>
              <a:rect l="l" t="t" r="r" b="b"/>
              <a:pathLst>
                <a:path w="375" h="484" extrusionOk="0">
                  <a:moveTo>
                    <a:pt x="180" y="1"/>
                  </a:moveTo>
                  <a:cubicBezTo>
                    <a:pt x="176" y="1"/>
                    <a:pt x="173" y="1"/>
                    <a:pt x="169" y="4"/>
                  </a:cubicBezTo>
                  <a:cubicBezTo>
                    <a:pt x="199" y="76"/>
                    <a:pt x="195" y="64"/>
                    <a:pt x="131" y="106"/>
                  </a:cubicBezTo>
                  <a:cubicBezTo>
                    <a:pt x="90" y="135"/>
                    <a:pt x="38" y="128"/>
                    <a:pt x="0" y="166"/>
                  </a:cubicBezTo>
                  <a:cubicBezTo>
                    <a:pt x="61" y="173"/>
                    <a:pt x="87" y="203"/>
                    <a:pt x="68" y="263"/>
                  </a:cubicBezTo>
                  <a:cubicBezTo>
                    <a:pt x="90" y="285"/>
                    <a:pt x="79" y="311"/>
                    <a:pt x="83" y="337"/>
                  </a:cubicBezTo>
                  <a:cubicBezTo>
                    <a:pt x="83" y="394"/>
                    <a:pt x="154" y="420"/>
                    <a:pt x="147" y="483"/>
                  </a:cubicBezTo>
                  <a:cubicBezTo>
                    <a:pt x="165" y="480"/>
                    <a:pt x="188" y="480"/>
                    <a:pt x="210" y="475"/>
                  </a:cubicBezTo>
                  <a:cubicBezTo>
                    <a:pt x="255" y="420"/>
                    <a:pt x="252" y="345"/>
                    <a:pt x="304" y="285"/>
                  </a:cubicBezTo>
                  <a:cubicBezTo>
                    <a:pt x="322" y="266"/>
                    <a:pt x="375" y="192"/>
                    <a:pt x="330" y="132"/>
                  </a:cubicBezTo>
                  <a:cubicBezTo>
                    <a:pt x="281" y="125"/>
                    <a:pt x="281" y="72"/>
                    <a:pt x="252" y="49"/>
                  </a:cubicBezTo>
                  <a:cubicBezTo>
                    <a:pt x="225" y="38"/>
                    <a:pt x="21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11"/>
            <p:cNvSpPr/>
            <p:nvPr/>
          </p:nvSpPr>
          <p:spPr>
            <a:xfrm>
              <a:off x="-2650933" y="-2929367"/>
              <a:ext cx="20771" cy="16665"/>
            </a:xfrm>
            <a:custGeom>
              <a:avLst/>
              <a:gdLst/>
              <a:ahLst/>
              <a:cxnLst/>
              <a:rect l="l" t="t" r="r" b="b"/>
              <a:pathLst>
                <a:path w="435" h="349" extrusionOk="0">
                  <a:moveTo>
                    <a:pt x="105" y="1"/>
                  </a:moveTo>
                  <a:lnTo>
                    <a:pt x="105" y="1"/>
                  </a:lnTo>
                  <a:cubicBezTo>
                    <a:pt x="38" y="20"/>
                    <a:pt x="23" y="83"/>
                    <a:pt x="0" y="135"/>
                  </a:cubicBezTo>
                  <a:cubicBezTo>
                    <a:pt x="23" y="120"/>
                    <a:pt x="42" y="102"/>
                    <a:pt x="71" y="75"/>
                  </a:cubicBezTo>
                  <a:lnTo>
                    <a:pt x="71" y="75"/>
                  </a:lnTo>
                  <a:cubicBezTo>
                    <a:pt x="64" y="170"/>
                    <a:pt x="49" y="255"/>
                    <a:pt x="154" y="292"/>
                  </a:cubicBezTo>
                  <a:cubicBezTo>
                    <a:pt x="169" y="296"/>
                    <a:pt x="176" y="330"/>
                    <a:pt x="188" y="349"/>
                  </a:cubicBezTo>
                  <a:cubicBezTo>
                    <a:pt x="210" y="292"/>
                    <a:pt x="262" y="274"/>
                    <a:pt x="314" y="259"/>
                  </a:cubicBezTo>
                  <a:cubicBezTo>
                    <a:pt x="304" y="229"/>
                    <a:pt x="292" y="218"/>
                    <a:pt x="281" y="218"/>
                  </a:cubicBezTo>
                  <a:cubicBezTo>
                    <a:pt x="270" y="218"/>
                    <a:pt x="259" y="225"/>
                    <a:pt x="247" y="237"/>
                  </a:cubicBezTo>
                  <a:cubicBezTo>
                    <a:pt x="236" y="244"/>
                    <a:pt x="221" y="255"/>
                    <a:pt x="210" y="255"/>
                  </a:cubicBezTo>
                  <a:cubicBezTo>
                    <a:pt x="206" y="255"/>
                    <a:pt x="206" y="255"/>
                    <a:pt x="202" y="251"/>
                  </a:cubicBezTo>
                  <a:cubicBezTo>
                    <a:pt x="206" y="206"/>
                    <a:pt x="225" y="184"/>
                    <a:pt x="255" y="184"/>
                  </a:cubicBezTo>
                  <a:cubicBezTo>
                    <a:pt x="266" y="184"/>
                    <a:pt x="281" y="188"/>
                    <a:pt x="296" y="196"/>
                  </a:cubicBezTo>
                  <a:cubicBezTo>
                    <a:pt x="322" y="206"/>
                    <a:pt x="352" y="225"/>
                    <a:pt x="382" y="225"/>
                  </a:cubicBezTo>
                  <a:cubicBezTo>
                    <a:pt x="397" y="225"/>
                    <a:pt x="416" y="218"/>
                    <a:pt x="435" y="203"/>
                  </a:cubicBezTo>
                  <a:lnTo>
                    <a:pt x="435" y="170"/>
                  </a:lnTo>
                  <a:cubicBezTo>
                    <a:pt x="419" y="158"/>
                    <a:pt x="390" y="165"/>
                    <a:pt x="385" y="143"/>
                  </a:cubicBezTo>
                  <a:cubicBezTo>
                    <a:pt x="382" y="125"/>
                    <a:pt x="408" y="128"/>
                    <a:pt x="416" y="120"/>
                  </a:cubicBezTo>
                  <a:cubicBezTo>
                    <a:pt x="393" y="120"/>
                    <a:pt x="374" y="102"/>
                    <a:pt x="359" y="83"/>
                  </a:cubicBezTo>
                  <a:cubicBezTo>
                    <a:pt x="340" y="65"/>
                    <a:pt x="322" y="49"/>
                    <a:pt x="300" y="49"/>
                  </a:cubicBezTo>
                  <a:cubicBezTo>
                    <a:pt x="285" y="49"/>
                    <a:pt x="270" y="57"/>
                    <a:pt x="247" y="83"/>
                  </a:cubicBezTo>
                  <a:cubicBezTo>
                    <a:pt x="244" y="87"/>
                    <a:pt x="240" y="87"/>
                    <a:pt x="236" y="87"/>
                  </a:cubicBezTo>
                  <a:cubicBezTo>
                    <a:pt x="228" y="87"/>
                    <a:pt x="217" y="75"/>
                    <a:pt x="214" y="65"/>
                  </a:cubicBezTo>
                  <a:cubicBezTo>
                    <a:pt x="206" y="46"/>
                    <a:pt x="221" y="16"/>
                    <a:pt x="183" y="16"/>
                  </a:cubicBezTo>
                  <a:lnTo>
                    <a:pt x="180" y="16"/>
                  </a:lnTo>
                  <a:cubicBezTo>
                    <a:pt x="157" y="31"/>
                    <a:pt x="180" y="49"/>
                    <a:pt x="180" y="65"/>
                  </a:cubicBezTo>
                  <a:cubicBezTo>
                    <a:pt x="180" y="87"/>
                    <a:pt x="202" y="113"/>
                    <a:pt x="169" y="120"/>
                  </a:cubicBezTo>
                  <a:cubicBezTo>
                    <a:pt x="161" y="125"/>
                    <a:pt x="157" y="125"/>
                    <a:pt x="150" y="125"/>
                  </a:cubicBezTo>
                  <a:cubicBezTo>
                    <a:pt x="128" y="125"/>
                    <a:pt x="116" y="106"/>
                    <a:pt x="109" y="83"/>
                  </a:cubicBezTo>
                  <a:cubicBezTo>
                    <a:pt x="98" y="57"/>
                    <a:pt x="76" y="3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11"/>
            <p:cNvSpPr/>
            <p:nvPr/>
          </p:nvSpPr>
          <p:spPr>
            <a:xfrm>
              <a:off x="-2567227" y="-2754459"/>
              <a:ext cx="12892" cy="12224"/>
            </a:xfrm>
            <a:custGeom>
              <a:avLst/>
              <a:gdLst/>
              <a:ahLst/>
              <a:cxnLst/>
              <a:rect l="l" t="t" r="r" b="b"/>
              <a:pathLst>
                <a:path w="270" h="256" extrusionOk="0">
                  <a:moveTo>
                    <a:pt x="87" y="1"/>
                  </a:moveTo>
                  <a:cubicBezTo>
                    <a:pt x="68" y="1"/>
                    <a:pt x="50" y="9"/>
                    <a:pt x="31" y="23"/>
                  </a:cubicBezTo>
                  <a:cubicBezTo>
                    <a:pt x="0" y="50"/>
                    <a:pt x="23" y="158"/>
                    <a:pt x="139" y="180"/>
                  </a:cubicBezTo>
                  <a:cubicBezTo>
                    <a:pt x="135" y="177"/>
                    <a:pt x="128" y="173"/>
                    <a:pt x="124" y="170"/>
                  </a:cubicBezTo>
                  <a:cubicBezTo>
                    <a:pt x="113" y="154"/>
                    <a:pt x="105" y="144"/>
                    <a:pt x="124" y="132"/>
                  </a:cubicBezTo>
                  <a:cubicBezTo>
                    <a:pt x="139" y="125"/>
                    <a:pt x="150" y="121"/>
                    <a:pt x="162" y="121"/>
                  </a:cubicBezTo>
                  <a:cubicBezTo>
                    <a:pt x="180" y="121"/>
                    <a:pt x="195" y="128"/>
                    <a:pt x="210" y="144"/>
                  </a:cubicBezTo>
                  <a:cubicBezTo>
                    <a:pt x="221" y="154"/>
                    <a:pt x="236" y="173"/>
                    <a:pt x="207" y="188"/>
                  </a:cubicBezTo>
                  <a:cubicBezTo>
                    <a:pt x="195" y="192"/>
                    <a:pt x="184" y="196"/>
                    <a:pt x="176" y="196"/>
                  </a:cubicBezTo>
                  <a:cubicBezTo>
                    <a:pt x="162" y="196"/>
                    <a:pt x="150" y="192"/>
                    <a:pt x="139" y="180"/>
                  </a:cubicBezTo>
                  <a:cubicBezTo>
                    <a:pt x="64" y="196"/>
                    <a:pt x="76" y="199"/>
                    <a:pt x="76" y="203"/>
                  </a:cubicBezTo>
                  <a:cubicBezTo>
                    <a:pt x="95" y="241"/>
                    <a:pt x="113" y="256"/>
                    <a:pt x="131" y="256"/>
                  </a:cubicBezTo>
                  <a:cubicBezTo>
                    <a:pt x="162" y="256"/>
                    <a:pt x="191" y="230"/>
                    <a:pt x="210" y="211"/>
                  </a:cubicBezTo>
                  <a:cubicBezTo>
                    <a:pt x="244" y="180"/>
                    <a:pt x="270" y="121"/>
                    <a:pt x="188" y="91"/>
                  </a:cubicBezTo>
                  <a:cubicBezTo>
                    <a:pt x="169" y="84"/>
                    <a:pt x="162" y="46"/>
                    <a:pt x="143" y="28"/>
                  </a:cubicBezTo>
                  <a:cubicBezTo>
                    <a:pt x="128" y="9"/>
                    <a:pt x="10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11"/>
            <p:cNvSpPr/>
            <p:nvPr/>
          </p:nvSpPr>
          <p:spPr>
            <a:xfrm>
              <a:off x="-2916709" y="-2758327"/>
              <a:ext cx="13083" cy="12176"/>
            </a:xfrm>
            <a:custGeom>
              <a:avLst/>
              <a:gdLst/>
              <a:ahLst/>
              <a:cxnLst/>
              <a:rect l="l" t="t" r="r" b="b"/>
              <a:pathLst>
                <a:path w="274" h="255" extrusionOk="0">
                  <a:moveTo>
                    <a:pt x="139" y="0"/>
                  </a:moveTo>
                  <a:cubicBezTo>
                    <a:pt x="116" y="0"/>
                    <a:pt x="94" y="15"/>
                    <a:pt x="57" y="37"/>
                  </a:cubicBezTo>
                  <a:cubicBezTo>
                    <a:pt x="23" y="60"/>
                    <a:pt x="0" y="82"/>
                    <a:pt x="8" y="123"/>
                  </a:cubicBezTo>
                  <a:cubicBezTo>
                    <a:pt x="19" y="199"/>
                    <a:pt x="113" y="187"/>
                    <a:pt x="147" y="251"/>
                  </a:cubicBezTo>
                  <a:lnTo>
                    <a:pt x="147" y="254"/>
                  </a:lnTo>
                  <a:cubicBezTo>
                    <a:pt x="157" y="254"/>
                    <a:pt x="169" y="202"/>
                    <a:pt x="192" y="191"/>
                  </a:cubicBezTo>
                  <a:cubicBezTo>
                    <a:pt x="202" y="180"/>
                    <a:pt x="214" y="172"/>
                    <a:pt x="225" y="161"/>
                  </a:cubicBezTo>
                  <a:cubicBezTo>
                    <a:pt x="221" y="149"/>
                    <a:pt x="210" y="139"/>
                    <a:pt x="210" y="135"/>
                  </a:cubicBezTo>
                  <a:cubicBezTo>
                    <a:pt x="214" y="127"/>
                    <a:pt x="218" y="127"/>
                    <a:pt x="218" y="127"/>
                  </a:cubicBezTo>
                  <a:cubicBezTo>
                    <a:pt x="225" y="127"/>
                    <a:pt x="228" y="131"/>
                    <a:pt x="232" y="135"/>
                  </a:cubicBezTo>
                  <a:cubicBezTo>
                    <a:pt x="244" y="142"/>
                    <a:pt x="251" y="146"/>
                    <a:pt x="259" y="146"/>
                  </a:cubicBezTo>
                  <a:cubicBezTo>
                    <a:pt x="266" y="146"/>
                    <a:pt x="270" y="142"/>
                    <a:pt x="273" y="142"/>
                  </a:cubicBezTo>
                  <a:cubicBezTo>
                    <a:pt x="251" y="123"/>
                    <a:pt x="251" y="97"/>
                    <a:pt x="240" y="75"/>
                  </a:cubicBezTo>
                  <a:cubicBezTo>
                    <a:pt x="187" y="23"/>
                    <a:pt x="165"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11"/>
            <p:cNvSpPr/>
            <p:nvPr/>
          </p:nvSpPr>
          <p:spPr>
            <a:xfrm>
              <a:off x="-1887506" y="-2497039"/>
              <a:ext cx="15614" cy="12033"/>
            </a:xfrm>
            <a:custGeom>
              <a:avLst/>
              <a:gdLst/>
              <a:ahLst/>
              <a:cxnLst/>
              <a:rect l="l" t="t" r="r" b="b"/>
              <a:pathLst>
                <a:path w="327" h="252" extrusionOk="0">
                  <a:moveTo>
                    <a:pt x="192" y="1"/>
                  </a:moveTo>
                  <a:cubicBezTo>
                    <a:pt x="139" y="1"/>
                    <a:pt x="83" y="20"/>
                    <a:pt x="57" y="49"/>
                  </a:cubicBezTo>
                  <a:cubicBezTo>
                    <a:pt x="0" y="105"/>
                    <a:pt x="35" y="154"/>
                    <a:pt x="68" y="203"/>
                  </a:cubicBezTo>
                  <a:cubicBezTo>
                    <a:pt x="97" y="165"/>
                    <a:pt x="116" y="146"/>
                    <a:pt x="131" y="146"/>
                  </a:cubicBezTo>
                  <a:cubicBezTo>
                    <a:pt x="150" y="146"/>
                    <a:pt x="165" y="162"/>
                    <a:pt x="195" y="191"/>
                  </a:cubicBezTo>
                  <a:cubicBezTo>
                    <a:pt x="232" y="229"/>
                    <a:pt x="187" y="232"/>
                    <a:pt x="180" y="251"/>
                  </a:cubicBezTo>
                  <a:cubicBezTo>
                    <a:pt x="240" y="248"/>
                    <a:pt x="307" y="244"/>
                    <a:pt x="318" y="165"/>
                  </a:cubicBezTo>
                  <a:cubicBezTo>
                    <a:pt x="326" y="110"/>
                    <a:pt x="322" y="49"/>
                    <a:pt x="259" y="15"/>
                  </a:cubicBezTo>
                  <a:cubicBezTo>
                    <a:pt x="240" y="8"/>
                    <a:pt x="218"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11"/>
            <p:cNvSpPr/>
            <p:nvPr/>
          </p:nvSpPr>
          <p:spPr>
            <a:xfrm>
              <a:off x="-1884306" y="-2490067"/>
              <a:ext cx="7879" cy="5062"/>
            </a:xfrm>
            <a:custGeom>
              <a:avLst/>
              <a:gdLst/>
              <a:ahLst/>
              <a:cxnLst/>
              <a:rect l="l" t="t" r="r" b="b"/>
              <a:pathLst>
                <a:path w="165" h="106" extrusionOk="0">
                  <a:moveTo>
                    <a:pt x="64" y="0"/>
                  </a:moveTo>
                  <a:cubicBezTo>
                    <a:pt x="49" y="0"/>
                    <a:pt x="30" y="19"/>
                    <a:pt x="1" y="57"/>
                  </a:cubicBezTo>
                  <a:cubicBezTo>
                    <a:pt x="27" y="90"/>
                    <a:pt x="61" y="105"/>
                    <a:pt x="102" y="105"/>
                  </a:cubicBezTo>
                  <a:lnTo>
                    <a:pt x="113" y="105"/>
                  </a:lnTo>
                  <a:cubicBezTo>
                    <a:pt x="120" y="86"/>
                    <a:pt x="165" y="83"/>
                    <a:pt x="128" y="45"/>
                  </a:cubicBezTo>
                  <a:cubicBezTo>
                    <a:pt x="98" y="16"/>
                    <a:pt x="83"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11"/>
            <p:cNvSpPr/>
            <p:nvPr/>
          </p:nvSpPr>
          <p:spPr>
            <a:xfrm>
              <a:off x="-2561879" y="-2428852"/>
              <a:ext cx="8117" cy="5778"/>
            </a:xfrm>
            <a:custGeom>
              <a:avLst/>
              <a:gdLst/>
              <a:ahLst/>
              <a:cxnLst/>
              <a:rect l="l" t="t" r="r" b="b"/>
              <a:pathLst>
                <a:path w="170" h="121" extrusionOk="0">
                  <a:moveTo>
                    <a:pt x="113" y="0"/>
                  </a:moveTo>
                  <a:cubicBezTo>
                    <a:pt x="98" y="0"/>
                    <a:pt x="83" y="0"/>
                    <a:pt x="68" y="8"/>
                  </a:cubicBezTo>
                  <a:cubicBezTo>
                    <a:pt x="35" y="31"/>
                    <a:pt x="1" y="50"/>
                    <a:pt x="35" y="98"/>
                  </a:cubicBezTo>
                  <a:cubicBezTo>
                    <a:pt x="68" y="112"/>
                    <a:pt x="95" y="121"/>
                    <a:pt x="113" y="121"/>
                  </a:cubicBezTo>
                  <a:cubicBezTo>
                    <a:pt x="154" y="121"/>
                    <a:pt x="162" y="86"/>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11"/>
            <p:cNvSpPr/>
            <p:nvPr/>
          </p:nvSpPr>
          <p:spPr>
            <a:xfrm>
              <a:off x="-2547076" y="-2432051"/>
              <a:ext cx="5969" cy="4679"/>
            </a:xfrm>
            <a:custGeom>
              <a:avLst/>
              <a:gdLst/>
              <a:ahLst/>
              <a:cxnLst/>
              <a:rect l="l" t="t" r="r" b="b"/>
              <a:pathLst>
                <a:path w="125" h="98" extrusionOk="0">
                  <a:moveTo>
                    <a:pt x="42" y="0"/>
                  </a:moveTo>
                  <a:cubicBezTo>
                    <a:pt x="35" y="5"/>
                    <a:pt x="27" y="5"/>
                    <a:pt x="20" y="5"/>
                  </a:cubicBezTo>
                  <a:cubicBezTo>
                    <a:pt x="16" y="5"/>
                    <a:pt x="9" y="5"/>
                    <a:pt x="1" y="0"/>
                  </a:cubicBezTo>
                  <a:lnTo>
                    <a:pt x="1" y="0"/>
                  </a:lnTo>
                  <a:cubicBezTo>
                    <a:pt x="23" y="38"/>
                    <a:pt x="46" y="60"/>
                    <a:pt x="49" y="98"/>
                  </a:cubicBezTo>
                  <a:cubicBezTo>
                    <a:pt x="68" y="72"/>
                    <a:pt x="125" y="64"/>
                    <a:pt x="99" y="19"/>
                  </a:cubicBezTo>
                  <a:cubicBezTo>
                    <a:pt x="91" y="5"/>
                    <a:pt x="80"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11"/>
            <p:cNvSpPr/>
            <p:nvPr/>
          </p:nvSpPr>
          <p:spPr>
            <a:xfrm>
              <a:off x="-2117231" y="-2686988"/>
              <a:ext cx="16999" cy="12749"/>
            </a:xfrm>
            <a:custGeom>
              <a:avLst/>
              <a:gdLst/>
              <a:ahLst/>
              <a:cxnLst/>
              <a:rect l="l" t="t" r="r" b="b"/>
              <a:pathLst>
                <a:path w="356" h="267" extrusionOk="0">
                  <a:moveTo>
                    <a:pt x="91" y="1"/>
                  </a:moveTo>
                  <a:cubicBezTo>
                    <a:pt x="49" y="1"/>
                    <a:pt x="34" y="23"/>
                    <a:pt x="27" y="73"/>
                  </a:cubicBezTo>
                  <a:cubicBezTo>
                    <a:pt x="23" y="95"/>
                    <a:pt x="15" y="110"/>
                    <a:pt x="1" y="125"/>
                  </a:cubicBezTo>
                  <a:cubicBezTo>
                    <a:pt x="46" y="110"/>
                    <a:pt x="75" y="102"/>
                    <a:pt x="98" y="102"/>
                  </a:cubicBezTo>
                  <a:cubicBezTo>
                    <a:pt x="131" y="102"/>
                    <a:pt x="146" y="128"/>
                    <a:pt x="169" y="207"/>
                  </a:cubicBezTo>
                  <a:cubicBezTo>
                    <a:pt x="184" y="252"/>
                    <a:pt x="232" y="218"/>
                    <a:pt x="236" y="263"/>
                  </a:cubicBezTo>
                  <a:cubicBezTo>
                    <a:pt x="236" y="267"/>
                    <a:pt x="240" y="267"/>
                    <a:pt x="240" y="267"/>
                  </a:cubicBezTo>
                  <a:cubicBezTo>
                    <a:pt x="248" y="267"/>
                    <a:pt x="277" y="233"/>
                    <a:pt x="300" y="222"/>
                  </a:cubicBezTo>
                  <a:cubicBezTo>
                    <a:pt x="341" y="192"/>
                    <a:pt x="355" y="162"/>
                    <a:pt x="315" y="113"/>
                  </a:cubicBezTo>
                  <a:cubicBezTo>
                    <a:pt x="266" y="54"/>
                    <a:pt x="214" y="23"/>
                    <a:pt x="136" y="9"/>
                  </a:cubicBezTo>
                  <a:cubicBezTo>
                    <a:pt x="117" y="5"/>
                    <a:pt x="101"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11"/>
            <p:cNvSpPr/>
            <p:nvPr/>
          </p:nvSpPr>
          <p:spPr>
            <a:xfrm>
              <a:off x="-2123868" y="-2686559"/>
              <a:ext cx="4011" cy="3247"/>
            </a:xfrm>
            <a:custGeom>
              <a:avLst/>
              <a:gdLst/>
              <a:ahLst/>
              <a:cxnLst/>
              <a:rect l="l" t="t" r="r" b="b"/>
              <a:pathLst>
                <a:path w="84" h="68" extrusionOk="0">
                  <a:moveTo>
                    <a:pt x="23" y="0"/>
                  </a:moveTo>
                  <a:cubicBezTo>
                    <a:pt x="20" y="0"/>
                    <a:pt x="13" y="0"/>
                    <a:pt x="9" y="4"/>
                  </a:cubicBezTo>
                  <a:cubicBezTo>
                    <a:pt x="1" y="19"/>
                    <a:pt x="1" y="33"/>
                    <a:pt x="13" y="49"/>
                  </a:cubicBezTo>
                  <a:cubicBezTo>
                    <a:pt x="20" y="59"/>
                    <a:pt x="28" y="67"/>
                    <a:pt x="42" y="67"/>
                  </a:cubicBezTo>
                  <a:cubicBezTo>
                    <a:pt x="46" y="67"/>
                    <a:pt x="54" y="67"/>
                    <a:pt x="61" y="59"/>
                  </a:cubicBezTo>
                  <a:cubicBezTo>
                    <a:pt x="80" y="49"/>
                    <a:pt x="83" y="30"/>
                    <a:pt x="61" y="14"/>
                  </a:cubicBezTo>
                  <a:cubicBezTo>
                    <a:pt x="50" y="7"/>
                    <a:pt x="39"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11"/>
            <p:cNvSpPr/>
            <p:nvPr/>
          </p:nvSpPr>
          <p:spPr>
            <a:xfrm>
              <a:off x="-2814620" y="-3006102"/>
              <a:ext cx="5969" cy="6828"/>
            </a:xfrm>
            <a:custGeom>
              <a:avLst/>
              <a:gdLst/>
              <a:ahLst/>
              <a:cxnLst/>
              <a:rect l="l" t="t" r="r" b="b"/>
              <a:pathLst>
                <a:path w="125" h="143" extrusionOk="0">
                  <a:moveTo>
                    <a:pt x="76" y="0"/>
                  </a:moveTo>
                  <a:cubicBezTo>
                    <a:pt x="50" y="0"/>
                    <a:pt x="31" y="12"/>
                    <a:pt x="19" y="45"/>
                  </a:cubicBezTo>
                  <a:cubicBezTo>
                    <a:pt x="12" y="67"/>
                    <a:pt x="0" y="94"/>
                    <a:pt x="27" y="117"/>
                  </a:cubicBezTo>
                  <a:cubicBezTo>
                    <a:pt x="42" y="135"/>
                    <a:pt x="60" y="143"/>
                    <a:pt x="76" y="143"/>
                  </a:cubicBezTo>
                  <a:cubicBezTo>
                    <a:pt x="95" y="143"/>
                    <a:pt x="109" y="135"/>
                    <a:pt x="124" y="120"/>
                  </a:cubicBezTo>
                  <a:cubicBezTo>
                    <a:pt x="23" y="94"/>
                    <a:pt x="109" y="45"/>
                    <a:pt x="109" y="8"/>
                  </a:cubicBezTo>
                  <a:cubicBezTo>
                    <a:pt x="98" y="0"/>
                    <a:pt x="87"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11"/>
            <p:cNvSpPr/>
            <p:nvPr/>
          </p:nvSpPr>
          <p:spPr>
            <a:xfrm>
              <a:off x="-2813569" y="-3005720"/>
              <a:ext cx="7783" cy="5396"/>
            </a:xfrm>
            <a:custGeom>
              <a:avLst/>
              <a:gdLst/>
              <a:ahLst/>
              <a:cxnLst/>
              <a:rect l="l" t="t" r="r" b="b"/>
              <a:pathLst>
                <a:path w="163" h="113" extrusionOk="0">
                  <a:moveTo>
                    <a:pt x="87" y="0"/>
                  </a:moveTo>
                  <a:cubicBezTo>
                    <a:pt x="87" y="37"/>
                    <a:pt x="1" y="86"/>
                    <a:pt x="102" y="112"/>
                  </a:cubicBezTo>
                  <a:cubicBezTo>
                    <a:pt x="132" y="101"/>
                    <a:pt x="162" y="101"/>
                    <a:pt x="158" y="56"/>
                  </a:cubicBezTo>
                  <a:cubicBezTo>
                    <a:pt x="154" y="15"/>
                    <a:pt x="117" y="11"/>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11"/>
            <p:cNvSpPr/>
            <p:nvPr/>
          </p:nvSpPr>
          <p:spPr>
            <a:xfrm>
              <a:off x="-2341274" y="-2914851"/>
              <a:ext cx="17429" cy="12892"/>
            </a:xfrm>
            <a:custGeom>
              <a:avLst/>
              <a:gdLst/>
              <a:ahLst/>
              <a:cxnLst/>
              <a:rect l="l" t="t" r="r" b="b"/>
              <a:pathLst>
                <a:path w="365" h="270" extrusionOk="0">
                  <a:moveTo>
                    <a:pt x="121" y="0"/>
                  </a:moveTo>
                  <a:cubicBezTo>
                    <a:pt x="80" y="18"/>
                    <a:pt x="61" y="59"/>
                    <a:pt x="20" y="59"/>
                  </a:cubicBezTo>
                  <a:cubicBezTo>
                    <a:pt x="13" y="59"/>
                    <a:pt x="9" y="56"/>
                    <a:pt x="1" y="56"/>
                  </a:cubicBezTo>
                  <a:lnTo>
                    <a:pt x="1" y="56"/>
                  </a:lnTo>
                  <a:cubicBezTo>
                    <a:pt x="28" y="108"/>
                    <a:pt x="76" y="63"/>
                    <a:pt x="102" y="112"/>
                  </a:cubicBezTo>
                  <a:cubicBezTo>
                    <a:pt x="61" y="138"/>
                    <a:pt x="42" y="175"/>
                    <a:pt x="83" y="216"/>
                  </a:cubicBezTo>
                  <a:cubicBezTo>
                    <a:pt x="173" y="232"/>
                    <a:pt x="256" y="269"/>
                    <a:pt x="349" y="269"/>
                  </a:cubicBezTo>
                  <a:lnTo>
                    <a:pt x="364" y="269"/>
                  </a:lnTo>
                  <a:cubicBezTo>
                    <a:pt x="353" y="250"/>
                    <a:pt x="337" y="235"/>
                    <a:pt x="337" y="216"/>
                  </a:cubicBezTo>
                  <a:cubicBezTo>
                    <a:pt x="330" y="130"/>
                    <a:pt x="207" y="145"/>
                    <a:pt x="207" y="59"/>
                  </a:cubicBezTo>
                  <a:cubicBezTo>
                    <a:pt x="188" y="67"/>
                    <a:pt x="173" y="75"/>
                    <a:pt x="162" y="75"/>
                  </a:cubicBezTo>
                  <a:cubicBezTo>
                    <a:pt x="135" y="75"/>
                    <a:pt x="121" y="45"/>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11"/>
            <p:cNvSpPr/>
            <p:nvPr/>
          </p:nvSpPr>
          <p:spPr>
            <a:xfrm>
              <a:off x="-2347290" y="-2904537"/>
              <a:ext cx="11651" cy="10075"/>
            </a:xfrm>
            <a:custGeom>
              <a:avLst/>
              <a:gdLst/>
              <a:ahLst/>
              <a:cxnLst/>
              <a:rect l="l" t="t" r="r" b="b"/>
              <a:pathLst>
                <a:path w="244" h="211" extrusionOk="0">
                  <a:moveTo>
                    <a:pt x="209" y="0"/>
                  </a:moveTo>
                  <a:lnTo>
                    <a:pt x="209" y="0"/>
                  </a:lnTo>
                  <a:cubicBezTo>
                    <a:pt x="180" y="23"/>
                    <a:pt x="157" y="76"/>
                    <a:pt x="123" y="76"/>
                  </a:cubicBezTo>
                  <a:cubicBezTo>
                    <a:pt x="116" y="76"/>
                    <a:pt x="109" y="71"/>
                    <a:pt x="101" y="68"/>
                  </a:cubicBezTo>
                  <a:cubicBezTo>
                    <a:pt x="86" y="60"/>
                    <a:pt x="75" y="57"/>
                    <a:pt x="64" y="57"/>
                  </a:cubicBezTo>
                  <a:cubicBezTo>
                    <a:pt x="30" y="57"/>
                    <a:pt x="23" y="94"/>
                    <a:pt x="0" y="112"/>
                  </a:cubicBezTo>
                  <a:cubicBezTo>
                    <a:pt x="0" y="121"/>
                    <a:pt x="8" y="128"/>
                    <a:pt x="11" y="131"/>
                  </a:cubicBezTo>
                  <a:cubicBezTo>
                    <a:pt x="23" y="128"/>
                    <a:pt x="34" y="124"/>
                    <a:pt x="42" y="124"/>
                  </a:cubicBezTo>
                  <a:cubicBezTo>
                    <a:pt x="78" y="124"/>
                    <a:pt x="82" y="173"/>
                    <a:pt x="94" y="210"/>
                  </a:cubicBezTo>
                  <a:cubicBezTo>
                    <a:pt x="157" y="143"/>
                    <a:pt x="243" y="109"/>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11"/>
            <p:cNvSpPr/>
            <p:nvPr/>
          </p:nvSpPr>
          <p:spPr>
            <a:xfrm>
              <a:off x="-2324800" y="-2908262"/>
              <a:ext cx="5730" cy="6637"/>
            </a:xfrm>
            <a:custGeom>
              <a:avLst/>
              <a:gdLst/>
              <a:ahLst/>
              <a:cxnLst/>
              <a:rect l="l" t="t" r="r" b="b"/>
              <a:pathLst>
                <a:path w="120" h="139" extrusionOk="0">
                  <a:moveTo>
                    <a:pt x="52" y="0"/>
                  </a:moveTo>
                  <a:cubicBezTo>
                    <a:pt x="0" y="33"/>
                    <a:pt x="60" y="94"/>
                    <a:pt x="19" y="131"/>
                  </a:cubicBezTo>
                  <a:cubicBezTo>
                    <a:pt x="30" y="135"/>
                    <a:pt x="42" y="138"/>
                    <a:pt x="49" y="138"/>
                  </a:cubicBezTo>
                  <a:cubicBezTo>
                    <a:pt x="68" y="138"/>
                    <a:pt x="82" y="131"/>
                    <a:pt x="97" y="116"/>
                  </a:cubicBezTo>
                  <a:cubicBezTo>
                    <a:pt x="120" y="60"/>
                    <a:pt x="90"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11"/>
            <p:cNvSpPr/>
            <p:nvPr/>
          </p:nvSpPr>
          <p:spPr>
            <a:xfrm>
              <a:off x="-2125587" y="-2438497"/>
              <a:ext cx="12701" cy="13274"/>
            </a:xfrm>
            <a:custGeom>
              <a:avLst/>
              <a:gdLst/>
              <a:ahLst/>
              <a:cxnLst/>
              <a:rect l="l" t="t" r="r" b="b"/>
              <a:pathLst>
                <a:path w="266" h="278" extrusionOk="0">
                  <a:moveTo>
                    <a:pt x="183" y="0"/>
                  </a:moveTo>
                  <a:cubicBezTo>
                    <a:pt x="176" y="0"/>
                    <a:pt x="164" y="5"/>
                    <a:pt x="161" y="12"/>
                  </a:cubicBezTo>
                  <a:cubicBezTo>
                    <a:pt x="127" y="76"/>
                    <a:pt x="49" y="95"/>
                    <a:pt x="7" y="154"/>
                  </a:cubicBezTo>
                  <a:cubicBezTo>
                    <a:pt x="0" y="188"/>
                    <a:pt x="23" y="202"/>
                    <a:pt x="41" y="221"/>
                  </a:cubicBezTo>
                  <a:cubicBezTo>
                    <a:pt x="67" y="247"/>
                    <a:pt x="90" y="278"/>
                    <a:pt x="119" y="278"/>
                  </a:cubicBezTo>
                  <a:cubicBezTo>
                    <a:pt x="135" y="278"/>
                    <a:pt x="149" y="270"/>
                    <a:pt x="164" y="259"/>
                  </a:cubicBezTo>
                  <a:cubicBezTo>
                    <a:pt x="213" y="221"/>
                    <a:pt x="266" y="184"/>
                    <a:pt x="213" y="113"/>
                  </a:cubicBezTo>
                  <a:cubicBezTo>
                    <a:pt x="206" y="98"/>
                    <a:pt x="198" y="76"/>
                    <a:pt x="206" y="57"/>
                  </a:cubicBezTo>
                  <a:cubicBezTo>
                    <a:pt x="213" y="38"/>
                    <a:pt x="221" y="19"/>
                    <a:pt x="202" y="5"/>
                  </a:cubicBezTo>
                  <a:cubicBezTo>
                    <a:pt x="198" y="0"/>
                    <a:pt x="190"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11"/>
            <p:cNvSpPr/>
            <p:nvPr/>
          </p:nvSpPr>
          <p:spPr>
            <a:xfrm>
              <a:off x="-2409222" y="-2963461"/>
              <a:ext cx="25164" cy="15614"/>
            </a:xfrm>
            <a:custGeom>
              <a:avLst/>
              <a:gdLst/>
              <a:ahLst/>
              <a:cxnLst/>
              <a:rect l="l" t="t" r="r" b="b"/>
              <a:pathLst>
                <a:path w="527" h="327" extrusionOk="0">
                  <a:moveTo>
                    <a:pt x="258" y="1"/>
                  </a:moveTo>
                  <a:cubicBezTo>
                    <a:pt x="250" y="1"/>
                    <a:pt x="228" y="23"/>
                    <a:pt x="217" y="31"/>
                  </a:cubicBezTo>
                  <a:cubicBezTo>
                    <a:pt x="221" y="109"/>
                    <a:pt x="224" y="132"/>
                    <a:pt x="187" y="132"/>
                  </a:cubicBezTo>
                  <a:cubicBezTo>
                    <a:pt x="172" y="132"/>
                    <a:pt x="150" y="128"/>
                    <a:pt x="119" y="125"/>
                  </a:cubicBezTo>
                  <a:cubicBezTo>
                    <a:pt x="112" y="125"/>
                    <a:pt x="105" y="121"/>
                    <a:pt x="97" y="121"/>
                  </a:cubicBezTo>
                  <a:cubicBezTo>
                    <a:pt x="93" y="121"/>
                    <a:pt x="90" y="121"/>
                    <a:pt x="86" y="125"/>
                  </a:cubicBezTo>
                  <a:lnTo>
                    <a:pt x="71" y="125"/>
                  </a:lnTo>
                  <a:cubicBezTo>
                    <a:pt x="67" y="121"/>
                    <a:pt x="64" y="121"/>
                    <a:pt x="60" y="121"/>
                  </a:cubicBezTo>
                  <a:cubicBezTo>
                    <a:pt x="41" y="121"/>
                    <a:pt x="30" y="128"/>
                    <a:pt x="26" y="154"/>
                  </a:cubicBezTo>
                  <a:cubicBezTo>
                    <a:pt x="26" y="180"/>
                    <a:pt x="0" y="218"/>
                    <a:pt x="45" y="233"/>
                  </a:cubicBezTo>
                  <a:lnTo>
                    <a:pt x="52" y="233"/>
                  </a:lnTo>
                  <a:cubicBezTo>
                    <a:pt x="86" y="326"/>
                    <a:pt x="176" y="308"/>
                    <a:pt x="247" y="326"/>
                  </a:cubicBezTo>
                  <a:cubicBezTo>
                    <a:pt x="280" y="285"/>
                    <a:pt x="355" y="256"/>
                    <a:pt x="299" y="184"/>
                  </a:cubicBezTo>
                  <a:lnTo>
                    <a:pt x="295" y="184"/>
                  </a:lnTo>
                  <a:cubicBezTo>
                    <a:pt x="280" y="218"/>
                    <a:pt x="276" y="259"/>
                    <a:pt x="228" y="259"/>
                  </a:cubicBezTo>
                  <a:lnTo>
                    <a:pt x="221" y="259"/>
                  </a:lnTo>
                  <a:cubicBezTo>
                    <a:pt x="213" y="259"/>
                    <a:pt x="198" y="240"/>
                    <a:pt x="202" y="237"/>
                  </a:cubicBezTo>
                  <a:cubicBezTo>
                    <a:pt x="221" y="195"/>
                    <a:pt x="258" y="184"/>
                    <a:pt x="295" y="180"/>
                  </a:cubicBezTo>
                  <a:cubicBezTo>
                    <a:pt x="311" y="166"/>
                    <a:pt x="325" y="154"/>
                    <a:pt x="333" y="135"/>
                  </a:cubicBezTo>
                  <a:cubicBezTo>
                    <a:pt x="344" y="106"/>
                    <a:pt x="355" y="83"/>
                    <a:pt x="370" y="83"/>
                  </a:cubicBezTo>
                  <a:cubicBezTo>
                    <a:pt x="381" y="83"/>
                    <a:pt x="392" y="94"/>
                    <a:pt x="415" y="125"/>
                  </a:cubicBezTo>
                  <a:cubicBezTo>
                    <a:pt x="433" y="151"/>
                    <a:pt x="445" y="158"/>
                    <a:pt x="456" y="158"/>
                  </a:cubicBezTo>
                  <a:cubicBezTo>
                    <a:pt x="486" y="158"/>
                    <a:pt x="497" y="94"/>
                    <a:pt x="527" y="83"/>
                  </a:cubicBezTo>
                  <a:cubicBezTo>
                    <a:pt x="497" y="31"/>
                    <a:pt x="426" y="68"/>
                    <a:pt x="397" y="16"/>
                  </a:cubicBezTo>
                  <a:cubicBezTo>
                    <a:pt x="366" y="31"/>
                    <a:pt x="340" y="57"/>
                    <a:pt x="314" y="57"/>
                  </a:cubicBezTo>
                  <a:cubicBezTo>
                    <a:pt x="292" y="57"/>
                    <a:pt x="273" y="42"/>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11"/>
            <p:cNvSpPr/>
            <p:nvPr/>
          </p:nvSpPr>
          <p:spPr>
            <a:xfrm>
              <a:off x="-2407981" y="-2977356"/>
              <a:ext cx="16092" cy="12701"/>
            </a:xfrm>
            <a:custGeom>
              <a:avLst/>
              <a:gdLst/>
              <a:ahLst/>
              <a:cxnLst/>
              <a:rect l="l" t="t" r="r" b="b"/>
              <a:pathLst>
                <a:path w="337" h="266" extrusionOk="0">
                  <a:moveTo>
                    <a:pt x="191" y="0"/>
                  </a:moveTo>
                  <a:cubicBezTo>
                    <a:pt x="131" y="0"/>
                    <a:pt x="75" y="19"/>
                    <a:pt x="26" y="57"/>
                  </a:cubicBezTo>
                  <a:cubicBezTo>
                    <a:pt x="0" y="86"/>
                    <a:pt x="12" y="112"/>
                    <a:pt x="38" y="135"/>
                  </a:cubicBezTo>
                  <a:cubicBezTo>
                    <a:pt x="90" y="195"/>
                    <a:pt x="154" y="243"/>
                    <a:pt x="240" y="243"/>
                  </a:cubicBezTo>
                  <a:cubicBezTo>
                    <a:pt x="254" y="255"/>
                    <a:pt x="269" y="266"/>
                    <a:pt x="285" y="266"/>
                  </a:cubicBezTo>
                  <a:cubicBezTo>
                    <a:pt x="299" y="266"/>
                    <a:pt x="311" y="255"/>
                    <a:pt x="321" y="224"/>
                  </a:cubicBezTo>
                  <a:cubicBezTo>
                    <a:pt x="281" y="214"/>
                    <a:pt x="240" y="206"/>
                    <a:pt x="198" y="191"/>
                  </a:cubicBezTo>
                  <a:cubicBezTo>
                    <a:pt x="169" y="180"/>
                    <a:pt x="150" y="157"/>
                    <a:pt x="161" y="120"/>
                  </a:cubicBezTo>
                  <a:cubicBezTo>
                    <a:pt x="169" y="90"/>
                    <a:pt x="176" y="60"/>
                    <a:pt x="209" y="60"/>
                  </a:cubicBezTo>
                  <a:cubicBezTo>
                    <a:pt x="217" y="60"/>
                    <a:pt x="221" y="60"/>
                    <a:pt x="228" y="64"/>
                  </a:cubicBezTo>
                  <a:cubicBezTo>
                    <a:pt x="247" y="67"/>
                    <a:pt x="262" y="71"/>
                    <a:pt x="276" y="71"/>
                  </a:cubicBezTo>
                  <a:cubicBezTo>
                    <a:pt x="299" y="71"/>
                    <a:pt x="318" y="64"/>
                    <a:pt x="337" y="45"/>
                  </a:cubicBezTo>
                  <a:cubicBezTo>
                    <a:pt x="295" y="15"/>
                    <a:pt x="243"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11"/>
            <p:cNvSpPr/>
            <p:nvPr/>
          </p:nvSpPr>
          <p:spPr>
            <a:xfrm>
              <a:off x="-2401248" y="-2973775"/>
              <a:ext cx="15280" cy="13083"/>
            </a:xfrm>
            <a:custGeom>
              <a:avLst/>
              <a:gdLst/>
              <a:ahLst/>
              <a:cxnLst/>
              <a:rect l="l" t="t" r="r" b="b"/>
              <a:pathLst>
                <a:path w="320" h="274" extrusionOk="0">
                  <a:moveTo>
                    <a:pt x="266" y="1"/>
                  </a:moveTo>
                  <a:lnTo>
                    <a:pt x="266" y="1"/>
                  </a:lnTo>
                  <a:cubicBezTo>
                    <a:pt x="237" y="23"/>
                    <a:pt x="252" y="56"/>
                    <a:pt x="230" y="71"/>
                  </a:cubicBezTo>
                  <a:cubicBezTo>
                    <a:pt x="192" y="97"/>
                    <a:pt x="237" y="127"/>
                    <a:pt x="225" y="153"/>
                  </a:cubicBezTo>
                  <a:cubicBezTo>
                    <a:pt x="222" y="165"/>
                    <a:pt x="218" y="168"/>
                    <a:pt x="211" y="168"/>
                  </a:cubicBezTo>
                  <a:cubicBezTo>
                    <a:pt x="199" y="168"/>
                    <a:pt x="188" y="158"/>
                    <a:pt x="180" y="149"/>
                  </a:cubicBezTo>
                  <a:cubicBezTo>
                    <a:pt x="170" y="180"/>
                    <a:pt x="158" y="191"/>
                    <a:pt x="144" y="191"/>
                  </a:cubicBezTo>
                  <a:cubicBezTo>
                    <a:pt x="128" y="191"/>
                    <a:pt x="113" y="180"/>
                    <a:pt x="99" y="168"/>
                  </a:cubicBezTo>
                  <a:cubicBezTo>
                    <a:pt x="95" y="202"/>
                    <a:pt x="1" y="184"/>
                    <a:pt x="50" y="247"/>
                  </a:cubicBezTo>
                  <a:cubicBezTo>
                    <a:pt x="61" y="239"/>
                    <a:pt x="83" y="217"/>
                    <a:pt x="91" y="217"/>
                  </a:cubicBezTo>
                  <a:cubicBezTo>
                    <a:pt x="106" y="258"/>
                    <a:pt x="125" y="273"/>
                    <a:pt x="147" y="273"/>
                  </a:cubicBezTo>
                  <a:cubicBezTo>
                    <a:pt x="173" y="273"/>
                    <a:pt x="199" y="247"/>
                    <a:pt x="230" y="232"/>
                  </a:cubicBezTo>
                  <a:cubicBezTo>
                    <a:pt x="319" y="168"/>
                    <a:pt x="289" y="86"/>
                    <a:pt x="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11"/>
            <p:cNvSpPr/>
            <p:nvPr/>
          </p:nvSpPr>
          <p:spPr>
            <a:xfrm>
              <a:off x="-2520623" y="-2628399"/>
              <a:ext cx="19339" cy="16092"/>
            </a:xfrm>
            <a:custGeom>
              <a:avLst/>
              <a:gdLst/>
              <a:ahLst/>
              <a:cxnLst/>
              <a:rect l="l" t="t" r="r" b="b"/>
              <a:pathLst>
                <a:path w="405" h="337" extrusionOk="0">
                  <a:moveTo>
                    <a:pt x="42" y="209"/>
                  </a:moveTo>
                  <a:cubicBezTo>
                    <a:pt x="43" y="211"/>
                    <a:pt x="45" y="212"/>
                    <a:pt x="46" y="213"/>
                  </a:cubicBezTo>
                  <a:lnTo>
                    <a:pt x="46" y="213"/>
                  </a:lnTo>
                  <a:cubicBezTo>
                    <a:pt x="46" y="212"/>
                    <a:pt x="46" y="211"/>
                    <a:pt x="45" y="209"/>
                  </a:cubicBezTo>
                  <a:close/>
                  <a:moveTo>
                    <a:pt x="270" y="0"/>
                  </a:moveTo>
                  <a:cubicBezTo>
                    <a:pt x="244" y="0"/>
                    <a:pt x="221" y="19"/>
                    <a:pt x="199" y="30"/>
                  </a:cubicBezTo>
                  <a:cubicBezTo>
                    <a:pt x="168" y="45"/>
                    <a:pt x="135" y="52"/>
                    <a:pt x="101" y="61"/>
                  </a:cubicBezTo>
                  <a:cubicBezTo>
                    <a:pt x="11" y="83"/>
                    <a:pt x="1" y="109"/>
                    <a:pt x="42" y="209"/>
                  </a:cubicBezTo>
                  <a:cubicBezTo>
                    <a:pt x="27" y="68"/>
                    <a:pt x="150" y="94"/>
                    <a:pt x="225" y="61"/>
                  </a:cubicBezTo>
                  <a:cubicBezTo>
                    <a:pt x="236" y="57"/>
                    <a:pt x="244" y="52"/>
                    <a:pt x="254" y="52"/>
                  </a:cubicBezTo>
                  <a:cubicBezTo>
                    <a:pt x="280" y="52"/>
                    <a:pt x="303" y="71"/>
                    <a:pt x="322" y="97"/>
                  </a:cubicBezTo>
                  <a:cubicBezTo>
                    <a:pt x="356" y="131"/>
                    <a:pt x="393" y="165"/>
                    <a:pt x="337" y="214"/>
                  </a:cubicBezTo>
                  <a:cubicBezTo>
                    <a:pt x="333" y="218"/>
                    <a:pt x="330" y="225"/>
                    <a:pt x="322" y="228"/>
                  </a:cubicBezTo>
                  <a:cubicBezTo>
                    <a:pt x="296" y="273"/>
                    <a:pt x="262" y="285"/>
                    <a:pt x="225" y="285"/>
                  </a:cubicBezTo>
                  <a:cubicBezTo>
                    <a:pt x="199" y="285"/>
                    <a:pt x="168" y="281"/>
                    <a:pt x="139" y="277"/>
                  </a:cubicBezTo>
                  <a:cubicBezTo>
                    <a:pt x="135" y="273"/>
                    <a:pt x="128" y="266"/>
                    <a:pt x="123" y="262"/>
                  </a:cubicBezTo>
                  <a:lnTo>
                    <a:pt x="116" y="262"/>
                  </a:lnTo>
                  <a:cubicBezTo>
                    <a:pt x="81" y="262"/>
                    <a:pt x="69" y="232"/>
                    <a:pt x="46" y="213"/>
                  </a:cubicBezTo>
                  <a:lnTo>
                    <a:pt x="46" y="213"/>
                  </a:lnTo>
                  <a:cubicBezTo>
                    <a:pt x="61" y="269"/>
                    <a:pt x="76" y="337"/>
                    <a:pt x="142" y="337"/>
                  </a:cubicBezTo>
                  <a:cubicBezTo>
                    <a:pt x="150" y="337"/>
                    <a:pt x="158" y="337"/>
                    <a:pt x="168" y="333"/>
                  </a:cubicBezTo>
                  <a:cubicBezTo>
                    <a:pt x="206" y="326"/>
                    <a:pt x="247" y="326"/>
                    <a:pt x="285" y="311"/>
                  </a:cubicBezTo>
                  <a:cubicBezTo>
                    <a:pt x="325" y="296"/>
                    <a:pt x="385" y="292"/>
                    <a:pt x="393" y="225"/>
                  </a:cubicBezTo>
                  <a:cubicBezTo>
                    <a:pt x="404" y="142"/>
                    <a:pt x="367" y="79"/>
                    <a:pt x="311" y="19"/>
                  </a:cubicBezTo>
                  <a:cubicBezTo>
                    <a:pt x="296" y="4"/>
                    <a:pt x="285"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11"/>
            <p:cNvSpPr/>
            <p:nvPr/>
          </p:nvSpPr>
          <p:spPr>
            <a:xfrm>
              <a:off x="-2571524" y="-2674955"/>
              <a:ext cx="11508" cy="9693"/>
            </a:xfrm>
            <a:custGeom>
              <a:avLst/>
              <a:gdLst/>
              <a:ahLst/>
              <a:cxnLst/>
              <a:rect l="l" t="t" r="r" b="b"/>
              <a:pathLst>
                <a:path w="241" h="203" extrusionOk="0">
                  <a:moveTo>
                    <a:pt x="124" y="0"/>
                  </a:moveTo>
                  <a:cubicBezTo>
                    <a:pt x="117" y="0"/>
                    <a:pt x="106" y="0"/>
                    <a:pt x="98" y="4"/>
                  </a:cubicBezTo>
                  <a:cubicBezTo>
                    <a:pt x="20" y="49"/>
                    <a:pt x="1" y="85"/>
                    <a:pt x="42" y="142"/>
                  </a:cubicBezTo>
                  <a:cubicBezTo>
                    <a:pt x="64" y="180"/>
                    <a:pt x="117" y="202"/>
                    <a:pt x="166" y="202"/>
                  </a:cubicBezTo>
                  <a:cubicBezTo>
                    <a:pt x="188" y="202"/>
                    <a:pt x="211" y="194"/>
                    <a:pt x="225" y="180"/>
                  </a:cubicBezTo>
                  <a:cubicBezTo>
                    <a:pt x="240" y="168"/>
                    <a:pt x="237" y="138"/>
                    <a:pt x="240" y="116"/>
                  </a:cubicBezTo>
                  <a:cubicBezTo>
                    <a:pt x="214" y="63"/>
                    <a:pt x="192"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11"/>
            <p:cNvSpPr/>
            <p:nvPr/>
          </p:nvSpPr>
          <p:spPr>
            <a:xfrm>
              <a:off x="-2572575" y="-2675337"/>
              <a:ext cx="15232" cy="12367"/>
            </a:xfrm>
            <a:custGeom>
              <a:avLst/>
              <a:gdLst/>
              <a:ahLst/>
              <a:cxnLst/>
              <a:rect l="l" t="t" r="r" b="b"/>
              <a:pathLst>
                <a:path w="319" h="259" extrusionOk="0">
                  <a:moveTo>
                    <a:pt x="83" y="0"/>
                  </a:moveTo>
                  <a:cubicBezTo>
                    <a:pt x="57" y="0"/>
                    <a:pt x="34" y="15"/>
                    <a:pt x="23" y="41"/>
                  </a:cubicBezTo>
                  <a:cubicBezTo>
                    <a:pt x="0" y="79"/>
                    <a:pt x="8" y="116"/>
                    <a:pt x="31" y="150"/>
                  </a:cubicBezTo>
                  <a:cubicBezTo>
                    <a:pt x="86" y="232"/>
                    <a:pt x="176" y="247"/>
                    <a:pt x="262" y="259"/>
                  </a:cubicBezTo>
                  <a:lnTo>
                    <a:pt x="269" y="259"/>
                  </a:lnTo>
                  <a:cubicBezTo>
                    <a:pt x="307" y="259"/>
                    <a:pt x="311" y="221"/>
                    <a:pt x="314" y="195"/>
                  </a:cubicBezTo>
                  <a:cubicBezTo>
                    <a:pt x="319" y="161"/>
                    <a:pt x="281" y="146"/>
                    <a:pt x="262" y="124"/>
                  </a:cubicBezTo>
                  <a:cubicBezTo>
                    <a:pt x="259" y="146"/>
                    <a:pt x="262" y="176"/>
                    <a:pt x="247" y="188"/>
                  </a:cubicBezTo>
                  <a:cubicBezTo>
                    <a:pt x="233" y="202"/>
                    <a:pt x="210" y="210"/>
                    <a:pt x="188" y="210"/>
                  </a:cubicBezTo>
                  <a:cubicBezTo>
                    <a:pt x="139" y="210"/>
                    <a:pt x="86" y="188"/>
                    <a:pt x="64" y="150"/>
                  </a:cubicBezTo>
                  <a:cubicBezTo>
                    <a:pt x="23" y="93"/>
                    <a:pt x="42" y="57"/>
                    <a:pt x="120" y="12"/>
                  </a:cubicBezTo>
                  <a:cubicBezTo>
                    <a:pt x="105" y="4"/>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11"/>
            <p:cNvSpPr/>
            <p:nvPr/>
          </p:nvSpPr>
          <p:spPr>
            <a:xfrm>
              <a:off x="-2886006" y="-2537722"/>
              <a:ext cx="15376" cy="12367"/>
            </a:xfrm>
            <a:custGeom>
              <a:avLst/>
              <a:gdLst/>
              <a:ahLst/>
              <a:cxnLst/>
              <a:rect l="l" t="t" r="r" b="b"/>
              <a:pathLst>
                <a:path w="322" h="259" extrusionOk="0">
                  <a:moveTo>
                    <a:pt x="180" y="1"/>
                  </a:moveTo>
                  <a:cubicBezTo>
                    <a:pt x="146" y="1"/>
                    <a:pt x="120" y="20"/>
                    <a:pt x="94" y="60"/>
                  </a:cubicBezTo>
                  <a:cubicBezTo>
                    <a:pt x="79" y="87"/>
                    <a:pt x="79" y="124"/>
                    <a:pt x="38" y="124"/>
                  </a:cubicBezTo>
                  <a:cubicBezTo>
                    <a:pt x="34" y="124"/>
                    <a:pt x="30" y="120"/>
                    <a:pt x="27" y="120"/>
                  </a:cubicBezTo>
                  <a:lnTo>
                    <a:pt x="23" y="120"/>
                  </a:lnTo>
                  <a:cubicBezTo>
                    <a:pt x="1" y="120"/>
                    <a:pt x="1" y="146"/>
                    <a:pt x="4" y="165"/>
                  </a:cubicBezTo>
                  <a:cubicBezTo>
                    <a:pt x="4" y="180"/>
                    <a:pt x="11" y="187"/>
                    <a:pt x="23" y="187"/>
                  </a:cubicBezTo>
                  <a:cubicBezTo>
                    <a:pt x="27" y="187"/>
                    <a:pt x="30" y="184"/>
                    <a:pt x="34" y="184"/>
                  </a:cubicBezTo>
                  <a:cubicBezTo>
                    <a:pt x="46" y="177"/>
                    <a:pt x="53" y="172"/>
                    <a:pt x="56" y="172"/>
                  </a:cubicBezTo>
                  <a:cubicBezTo>
                    <a:pt x="68" y="172"/>
                    <a:pt x="75" y="184"/>
                    <a:pt x="90" y="194"/>
                  </a:cubicBezTo>
                  <a:cubicBezTo>
                    <a:pt x="139" y="236"/>
                    <a:pt x="206" y="225"/>
                    <a:pt x="262" y="255"/>
                  </a:cubicBezTo>
                  <a:cubicBezTo>
                    <a:pt x="266" y="258"/>
                    <a:pt x="270" y="258"/>
                    <a:pt x="273" y="258"/>
                  </a:cubicBezTo>
                  <a:cubicBezTo>
                    <a:pt x="296" y="258"/>
                    <a:pt x="322" y="239"/>
                    <a:pt x="315" y="229"/>
                  </a:cubicBezTo>
                  <a:cubicBezTo>
                    <a:pt x="284" y="168"/>
                    <a:pt x="315" y="87"/>
                    <a:pt x="251" y="37"/>
                  </a:cubicBezTo>
                  <a:cubicBezTo>
                    <a:pt x="229" y="11"/>
                    <a:pt x="203"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11"/>
            <p:cNvSpPr/>
            <p:nvPr/>
          </p:nvSpPr>
          <p:spPr>
            <a:xfrm>
              <a:off x="-2406930" y="-2945602"/>
              <a:ext cx="16474" cy="11269"/>
            </a:xfrm>
            <a:custGeom>
              <a:avLst/>
              <a:gdLst/>
              <a:ahLst/>
              <a:cxnLst/>
              <a:rect l="l" t="t" r="r" b="b"/>
              <a:pathLst>
                <a:path w="345" h="236" extrusionOk="0">
                  <a:moveTo>
                    <a:pt x="195" y="1"/>
                  </a:moveTo>
                  <a:cubicBezTo>
                    <a:pt x="173" y="1"/>
                    <a:pt x="150" y="12"/>
                    <a:pt x="132" y="16"/>
                  </a:cubicBezTo>
                  <a:cubicBezTo>
                    <a:pt x="102" y="20"/>
                    <a:pt x="90" y="57"/>
                    <a:pt x="102" y="75"/>
                  </a:cubicBezTo>
                  <a:cubicBezTo>
                    <a:pt x="132" y="132"/>
                    <a:pt x="106" y="143"/>
                    <a:pt x="57" y="146"/>
                  </a:cubicBezTo>
                  <a:cubicBezTo>
                    <a:pt x="35" y="146"/>
                    <a:pt x="19" y="165"/>
                    <a:pt x="1" y="180"/>
                  </a:cubicBezTo>
                  <a:cubicBezTo>
                    <a:pt x="1" y="184"/>
                    <a:pt x="1" y="184"/>
                    <a:pt x="4" y="184"/>
                  </a:cubicBezTo>
                  <a:lnTo>
                    <a:pt x="38" y="184"/>
                  </a:lnTo>
                  <a:cubicBezTo>
                    <a:pt x="68" y="184"/>
                    <a:pt x="102" y="191"/>
                    <a:pt x="128" y="222"/>
                  </a:cubicBezTo>
                  <a:cubicBezTo>
                    <a:pt x="132" y="191"/>
                    <a:pt x="135" y="177"/>
                    <a:pt x="135" y="154"/>
                  </a:cubicBezTo>
                  <a:cubicBezTo>
                    <a:pt x="184" y="161"/>
                    <a:pt x="154" y="236"/>
                    <a:pt x="202" y="236"/>
                  </a:cubicBezTo>
                  <a:cubicBezTo>
                    <a:pt x="206" y="236"/>
                    <a:pt x="210" y="232"/>
                    <a:pt x="214" y="232"/>
                  </a:cubicBezTo>
                  <a:cubicBezTo>
                    <a:pt x="247" y="218"/>
                    <a:pt x="210" y="154"/>
                    <a:pt x="266" y="151"/>
                  </a:cubicBezTo>
                  <a:cubicBezTo>
                    <a:pt x="292" y="124"/>
                    <a:pt x="318" y="98"/>
                    <a:pt x="344" y="68"/>
                  </a:cubicBezTo>
                  <a:cubicBezTo>
                    <a:pt x="307" y="49"/>
                    <a:pt x="259" y="65"/>
                    <a:pt x="228" y="20"/>
                  </a:cubicBezTo>
                  <a:cubicBezTo>
                    <a:pt x="218" y="4"/>
                    <a:pt x="206"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11"/>
            <p:cNvSpPr/>
            <p:nvPr/>
          </p:nvSpPr>
          <p:spPr>
            <a:xfrm>
              <a:off x="-2397476" y="-2959498"/>
              <a:ext cx="14134" cy="11651"/>
            </a:xfrm>
            <a:custGeom>
              <a:avLst/>
              <a:gdLst/>
              <a:ahLst/>
              <a:cxnLst/>
              <a:rect l="l" t="t" r="r" b="b"/>
              <a:pathLst>
                <a:path w="296" h="244" extrusionOk="0">
                  <a:moveTo>
                    <a:pt x="124" y="0"/>
                  </a:moveTo>
                  <a:cubicBezTo>
                    <a:pt x="109" y="0"/>
                    <a:pt x="98" y="23"/>
                    <a:pt x="87" y="52"/>
                  </a:cubicBezTo>
                  <a:cubicBezTo>
                    <a:pt x="79" y="71"/>
                    <a:pt x="65" y="83"/>
                    <a:pt x="49" y="97"/>
                  </a:cubicBezTo>
                  <a:lnTo>
                    <a:pt x="53" y="97"/>
                  </a:lnTo>
                  <a:lnTo>
                    <a:pt x="53" y="101"/>
                  </a:lnTo>
                  <a:cubicBezTo>
                    <a:pt x="109" y="173"/>
                    <a:pt x="34" y="202"/>
                    <a:pt x="1" y="243"/>
                  </a:cubicBezTo>
                  <a:cubicBezTo>
                    <a:pt x="65" y="243"/>
                    <a:pt x="120" y="199"/>
                    <a:pt x="158" y="168"/>
                  </a:cubicBezTo>
                  <a:cubicBezTo>
                    <a:pt x="206" y="131"/>
                    <a:pt x="296" y="97"/>
                    <a:pt x="281" y="0"/>
                  </a:cubicBezTo>
                  <a:lnTo>
                    <a:pt x="281" y="0"/>
                  </a:lnTo>
                  <a:cubicBezTo>
                    <a:pt x="251" y="11"/>
                    <a:pt x="240" y="75"/>
                    <a:pt x="210" y="75"/>
                  </a:cubicBezTo>
                  <a:cubicBezTo>
                    <a:pt x="199" y="75"/>
                    <a:pt x="187" y="68"/>
                    <a:pt x="169" y="42"/>
                  </a:cubicBezTo>
                  <a:cubicBezTo>
                    <a:pt x="146" y="11"/>
                    <a:pt x="135"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11"/>
            <p:cNvSpPr/>
            <p:nvPr/>
          </p:nvSpPr>
          <p:spPr>
            <a:xfrm>
              <a:off x="-2414618" y="-2932232"/>
              <a:ext cx="8452" cy="8643"/>
            </a:xfrm>
            <a:custGeom>
              <a:avLst/>
              <a:gdLst/>
              <a:ahLst/>
              <a:cxnLst/>
              <a:rect l="l" t="t" r="r" b="b"/>
              <a:pathLst>
                <a:path w="177" h="181" extrusionOk="0">
                  <a:moveTo>
                    <a:pt x="79" y="1"/>
                  </a:moveTo>
                  <a:cubicBezTo>
                    <a:pt x="61" y="1"/>
                    <a:pt x="46" y="20"/>
                    <a:pt x="31" y="35"/>
                  </a:cubicBezTo>
                  <a:cubicBezTo>
                    <a:pt x="12" y="54"/>
                    <a:pt x="5" y="76"/>
                    <a:pt x="1" y="102"/>
                  </a:cubicBezTo>
                  <a:cubicBezTo>
                    <a:pt x="46" y="162"/>
                    <a:pt x="113" y="162"/>
                    <a:pt x="177" y="180"/>
                  </a:cubicBezTo>
                  <a:cubicBezTo>
                    <a:pt x="173" y="177"/>
                    <a:pt x="165" y="169"/>
                    <a:pt x="162" y="166"/>
                  </a:cubicBezTo>
                  <a:cubicBezTo>
                    <a:pt x="109" y="132"/>
                    <a:pt x="128" y="80"/>
                    <a:pt x="128" y="35"/>
                  </a:cubicBezTo>
                  <a:cubicBezTo>
                    <a:pt x="124" y="28"/>
                    <a:pt x="117" y="23"/>
                    <a:pt x="113" y="16"/>
                  </a:cubicBezTo>
                  <a:cubicBezTo>
                    <a:pt x="101" y="5"/>
                    <a:pt x="91"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11"/>
            <p:cNvSpPr/>
            <p:nvPr/>
          </p:nvSpPr>
          <p:spPr>
            <a:xfrm>
              <a:off x="-2413185" y="-2937007"/>
              <a:ext cx="6303" cy="6446"/>
            </a:xfrm>
            <a:custGeom>
              <a:avLst/>
              <a:gdLst/>
              <a:ahLst/>
              <a:cxnLst/>
              <a:rect l="l" t="t" r="r" b="b"/>
              <a:pathLst>
                <a:path w="132" h="135" extrusionOk="0">
                  <a:moveTo>
                    <a:pt x="132" y="0"/>
                  </a:moveTo>
                  <a:cubicBezTo>
                    <a:pt x="68" y="26"/>
                    <a:pt x="19" y="64"/>
                    <a:pt x="1" y="135"/>
                  </a:cubicBezTo>
                  <a:cubicBezTo>
                    <a:pt x="16" y="120"/>
                    <a:pt x="31" y="101"/>
                    <a:pt x="49" y="101"/>
                  </a:cubicBezTo>
                  <a:cubicBezTo>
                    <a:pt x="61" y="101"/>
                    <a:pt x="71" y="105"/>
                    <a:pt x="83" y="116"/>
                  </a:cubicBezTo>
                  <a:cubicBezTo>
                    <a:pt x="121" y="90"/>
                    <a:pt x="94" y="34"/>
                    <a:pt x="132" y="4"/>
                  </a:cubicBez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11"/>
            <p:cNvSpPr/>
            <p:nvPr/>
          </p:nvSpPr>
          <p:spPr>
            <a:xfrm>
              <a:off x="-2039589" y="-2936482"/>
              <a:ext cx="45744" cy="41781"/>
            </a:xfrm>
            <a:custGeom>
              <a:avLst/>
              <a:gdLst/>
              <a:ahLst/>
              <a:cxnLst/>
              <a:rect l="l" t="t" r="r" b="b"/>
              <a:pathLst>
                <a:path w="958" h="875" extrusionOk="0">
                  <a:moveTo>
                    <a:pt x="464" y="0"/>
                  </a:moveTo>
                  <a:cubicBezTo>
                    <a:pt x="453" y="0"/>
                    <a:pt x="442" y="5"/>
                    <a:pt x="438" y="12"/>
                  </a:cubicBezTo>
                  <a:cubicBezTo>
                    <a:pt x="382" y="105"/>
                    <a:pt x="259" y="67"/>
                    <a:pt x="199" y="150"/>
                  </a:cubicBezTo>
                  <a:cubicBezTo>
                    <a:pt x="199" y="150"/>
                    <a:pt x="199" y="153"/>
                    <a:pt x="195" y="153"/>
                  </a:cubicBezTo>
                  <a:cubicBezTo>
                    <a:pt x="192" y="153"/>
                    <a:pt x="184" y="150"/>
                    <a:pt x="180" y="146"/>
                  </a:cubicBezTo>
                  <a:cubicBezTo>
                    <a:pt x="173" y="146"/>
                    <a:pt x="169" y="143"/>
                    <a:pt x="161" y="143"/>
                  </a:cubicBezTo>
                  <a:cubicBezTo>
                    <a:pt x="150" y="143"/>
                    <a:pt x="139" y="150"/>
                    <a:pt x="132" y="169"/>
                  </a:cubicBezTo>
                  <a:cubicBezTo>
                    <a:pt x="97" y="247"/>
                    <a:pt x="116" y="352"/>
                    <a:pt x="27" y="400"/>
                  </a:cubicBezTo>
                  <a:cubicBezTo>
                    <a:pt x="19" y="404"/>
                    <a:pt x="19" y="415"/>
                    <a:pt x="27" y="423"/>
                  </a:cubicBezTo>
                  <a:cubicBezTo>
                    <a:pt x="120" y="490"/>
                    <a:pt x="23" y="528"/>
                    <a:pt x="1" y="576"/>
                  </a:cubicBezTo>
                  <a:cubicBezTo>
                    <a:pt x="75" y="636"/>
                    <a:pt x="75" y="636"/>
                    <a:pt x="68" y="695"/>
                  </a:cubicBezTo>
                  <a:cubicBezTo>
                    <a:pt x="106" y="714"/>
                    <a:pt x="169" y="685"/>
                    <a:pt x="165" y="763"/>
                  </a:cubicBezTo>
                  <a:cubicBezTo>
                    <a:pt x="180" y="790"/>
                    <a:pt x="142" y="808"/>
                    <a:pt x="150" y="838"/>
                  </a:cubicBezTo>
                  <a:lnTo>
                    <a:pt x="154" y="838"/>
                  </a:lnTo>
                  <a:cubicBezTo>
                    <a:pt x="165" y="838"/>
                    <a:pt x="173" y="830"/>
                    <a:pt x="180" y="823"/>
                  </a:cubicBezTo>
                  <a:cubicBezTo>
                    <a:pt x="192" y="816"/>
                    <a:pt x="199" y="808"/>
                    <a:pt x="206" y="808"/>
                  </a:cubicBezTo>
                  <a:cubicBezTo>
                    <a:pt x="214" y="808"/>
                    <a:pt x="221" y="816"/>
                    <a:pt x="232" y="826"/>
                  </a:cubicBezTo>
                  <a:cubicBezTo>
                    <a:pt x="296" y="842"/>
                    <a:pt x="359" y="875"/>
                    <a:pt x="427" y="875"/>
                  </a:cubicBezTo>
                  <a:cubicBezTo>
                    <a:pt x="442" y="875"/>
                    <a:pt x="456" y="871"/>
                    <a:pt x="472" y="868"/>
                  </a:cubicBezTo>
                  <a:cubicBezTo>
                    <a:pt x="516" y="860"/>
                    <a:pt x="561" y="857"/>
                    <a:pt x="606" y="849"/>
                  </a:cubicBezTo>
                  <a:cubicBezTo>
                    <a:pt x="685" y="830"/>
                    <a:pt x="734" y="778"/>
                    <a:pt x="775" y="714"/>
                  </a:cubicBezTo>
                  <a:cubicBezTo>
                    <a:pt x="748" y="700"/>
                    <a:pt x="725" y="681"/>
                    <a:pt x="699" y="666"/>
                  </a:cubicBezTo>
                  <a:lnTo>
                    <a:pt x="699" y="666"/>
                  </a:lnTo>
                  <a:cubicBezTo>
                    <a:pt x="703" y="733"/>
                    <a:pt x="689" y="763"/>
                    <a:pt x="632" y="763"/>
                  </a:cubicBezTo>
                  <a:cubicBezTo>
                    <a:pt x="606" y="763"/>
                    <a:pt x="573" y="755"/>
                    <a:pt x="528" y="748"/>
                  </a:cubicBezTo>
                  <a:cubicBezTo>
                    <a:pt x="542" y="688"/>
                    <a:pt x="610" y="685"/>
                    <a:pt x="644" y="633"/>
                  </a:cubicBezTo>
                  <a:lnTo>
                    <a:pt x="644" y="633"/>
                  </a:lnTo>
                  <a:cubicBezTo>
                    <a:pt x="640" y="633"/>
                    <a:pt x="640" y="636"/>
                    <a:pt x="636" y="636"/>
                  </a:cubicBezTo>
                  <a:cubicBezTo>
                    <a:pt x="551" y="636"/>
                    <a:pt x="539" y="583"/>
                    <a:pt x="565" y="505"/>
                  </a:cubicBezTo>
                  <a:cubicBezTo>
                    <a:pt x="561" y="505"/>
                    <a:pt x="561" y="502"/>
                    <a:pt x="558" y="502"/>
                  </a:cubicBezTo>
                  <a:cubicBezTo>
                    <a:pt x="546" y="502"/>
                    <a:pt x="532" y="505"/>
                    <a:pt x="520" y="512"/>
                  </a:cubicBezTo>
                  <a:cubicBezTo>
                    <a:pt x="506" y="516"/>
                    <a:pt x="490" y="520"/>
                    <a:pt x="479" y="520"/>
                  </a:cubicBezTo>
                  <a:cubicBezTo>
                    <a:pt x="464" y="520"/>
                    <a:pt x="449" y="509"/>
                    <a:pt x="438" y="479"/>
                  </a:cubicBezTo>
                  <a:cubicBezTo>
                    <a:pt x="427" y="431"/>
                    <a:pt x="401" y="412"/>
                    <a:pt x="371" y="412"/>
                  </a:cubicBezTo>
                  <a:cubicBezTo>
                    <a:pt x="352" y="412"/>
                    <a:pt x="330" y="419"/>
                    <a:pt x="307" y="431"/>
                  </a:cubicBezTo>
                  <a:cubicBezTo>
                    <a:pt x="296" y="438"/>
                    <a:pt x="289" y="445"/>
                    <a:pt x="273" y="445"/>
                  </a:cubicBezTo>
                  <a:cubicBezTo>
                    <a:pt x="270" y="445"/>
                    <a:pt x="266" y="445"/>
                    <a:pt x="259" y="441"/>
                  </a:cubicBezTo>
                  <a:cubicBezTo>
                    <a:pt x="266" y="386"/>
                    <a:pt x="285" y="348"/>
                    <a:pt x="341" y="348"/>
                  </a:cubicBezTo>
                  <a:cubicBezTo>
                    <a:pt x="352" y="348"/>
                    <a:pt x="363" y="348"/>
                    <a:pt x="375" y="352"/>
                  </a:cubicBezTo>
                  <a:cubicBezTo>
                    <a:pt x="456" y="371"/>
                    <a:pt x="542" y="367"/>
                    <a:pt x="587" y="453"/>
                  </a:cubicBezTo>
                  <a:cubicBezTo>
                    <a:pt x="599" y="476"/>
                    <a:pt x="610" y="486"/>
                    <a:pt x="621" y="486"/>
                  </a:cubicBezTo>
                  <a:cubicBezTo>
                    <a:pt x="632" y="486"/>
                    <a:pt x="644" y="479"/>
                    <a:pt x="663" y="464"/>
                  </a:cubicBezTo>
                  <a:cubicBezTo>
                    <a:pt x="692" y="441"/>
                    <a:pt x="748" y="471"/>
                    <a:pt x="797" y="423"/>
                  </a:cubicBezTo>
                  <a:lnTo>
                    <a:pt x="797" y="423"/>
                  </a:lnTo>
                  <a:cubicBezTo>
                    <a:pt x="789" y="502"/>
                    <a:pt x="756" y="550"/>
                    <a:pt x="760" y="610"/>
                  </a:cubicBezTo>
                  <a:cubicBezTo>
                    <a:pt x="763" y="647"/>
                    <a:pt x="767" y="662"/>
                    <a:pt x="778" y="662"/>
                  </a:cubicBezTo>
                  <a:cubicBezTo>
                    <a:pt x="793" y="662"/>
                    <a:pt x="808" y="640"/>
                    <a:pt x="827" y="633"/>
                  </a:cubicBezTo>
                  <a:cubicBezTo>
                    <a:pt x="846" y="576"/>
                    <a:pt x="875" y="520"/>
                    <a:pt x="887" y="464"/>
                  </a:cubicBezTo>
                  <a:cubicBezTo>
                    <a:pt x="894" y="426"/>
                    <a:pt x="958" y="367"/>
                    <a:pt x="860" y="345"/>
                  </a:cubicBezTo>
                  <a:cubicBezTo>
                    <a:pt x="853" y="345"/>
                    <a:pt x="827" y="281"/>
                    <a:pt x="872" y="255"/>
                  </a:cubicBezTo>
                  <a:cubicBezTo>
                    <a:pt x="838" y="221"/>
                    <a:pt x="820" y="172"/>
                    <a:pt x="782" y="139"/>
                  </a:cubicBezTo>
                  <a:cubicBezTo>
                    <a:pt x="767" y="127"/>
                    <a:pt x="760" y="105"/>
                    <a:pt x="741" y="105"/>
                  </a:cubicBezTo>
                  <a:lnTo>
                    <a:pt x="730" y="105"/>
                  </a:lnTo>
                  <a:cubicBezTo>
                    <a:pt x="651" y="105"/>
                    <a:pt x="584" y="72"/>
                    <a:pt x="520" y="23"/>
                  </a:cubicBezTo>
                  <a:cubicBezTo>
                    <a:pt x="509" y="12"/>
                    <a:pt x="487" y="0"/>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11"/>
            <p:cNvSpPr/>
            <p:nvPr/>
          </p:nvSpPr>
          <p:spPr>
            <a:xfrm>
              <a:off x="-2040831" y="-2905206"/>
              <a:ext cx="4488" cy="3008"/>
            </a:xfrm>
            <a:custGeom>
              <a:avLst/>
              <a:gdLst/>
              <a:ahLst/>
              <a:cxnLst/>
              <a:rect l="l" t="t" r="r" b="b"/>
              <a:pathLst>
                <a:path w="94" h="63" extrusionOk="0">
                  <a:moveTo>
                    <a:pt x="30" y="0"/>
                  </a:moveTo>
                  <a:cubicBezTo>
                    <a:pt x="19" y="0"/>
                    <a:pt x="11" y="4"/>
                    <a:pt x="1" y="7"/>
                  </a:cubicBezTo>
                  <a:cubicBezTo>
                    <a:pt x="11" y="37"/>
                    <a:pt x="27" y="63"/>
                    <a:pt x="49" y="63"/>
                  </a:cubicBezTo>
                  <a:cubicBezTo>
                    <a:pt x="64" y="63"/>
                    <a:pt x="75" y="56"/>
                    <a:pt x="94" y="40"/>
                  </a:cubicBezTo>
                  <a:cubicBezTo>
                    <a:pt x="75" y="22"/>
                    <a:pt x="5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11"/>
            <p:cNvSpPr/>
            <p:nvPr/>
          </p:nvSpPr>
          <p:spPr>
            <a:xfrm>
              <a:off x="-2027270" y="-2919865"/>
              <a:ext cx="28268" cy="19816"/>
            </a:xfrm>
            <a:custGeom>
              <a:avLst/>
              <a:gdLst/>
              <a:ahLst/>
              <a:cxnLst/>
              <a:rect l="l" t="t" r="r" b="b"/>
              <a:pathLst>
                <a:path w="592" h="415" extrusionOk="0">
                  <a:moveTo>
                    <a:pt x="83" y="0"/>
                  </a:moveTo>
                  <a:cubicBezTo>
                    <a:pt x="27" y="0"/>
                    <a:pt x="8" y="38"/>
                    <a:pt x="1" y="93"/>
                  </a:cubicBezTo>
                  <a:cubicBezTo>
                    <a:pt x="8" y="97"/>
                    <a:pt x="12" y="97"/>
                    <a:pt x="15" y="97"/>
                  </a:cubicBezTo>
                  <a:cubicBezTo>
                    <a:pt x="31" y="97"/>
                    <a:pt x="38" y="90"/>
                    <a:pt x="49" y="83"/>
                  </a:cubicBezTo>
                  <a:cubicBezTo>
                    <a:pt x="72" y="71"/>
                    <a:pt x="94" y="64"/>
                    <a:pt x="113" y="64"/>
                  </a:cubicBezTo>
                  <a:cubicBezTo>
                    <a:pt x="143" y="64"/>
                    <a:pt x="169" y="83"/>
                    <a:pt x="180" y="131"/>
                  </a:cubicBezTo>
                  <a:cubicBezTo>
                    <a:pt x="191" y="161"/>
                    <a:pt x="206" y="172"/>
                    <a:pt x="221" y="172"/>
                  </a:cubicBezTo>
                  <a:cubicBezTo>
                    <a:pt x="232" y="172"/>
                    <a:pt x="248" y="168"/>
                    <a:pt x="262" y="164"/>
                  </a:cubicBezTo>
                  <a:cubicBezTo>
                    <a:pt x="274" y="157"/>
                    <a:pt x="288" y="154"/>
                    <a:pt x="300" y="154"/>
                  </a:cubicBezTo>
                  <a:lnTo>
                    <a:pt x="307" y="154"/>
                  </a:lnTo>
                  <a:lnTo>
                    <a:pt x="307" y="157"/>
                  </a:lnTo>
                  <a:cubicBezTo>
                    <a:pt x="281" y="235"/>
                    <a:pt x="293" y="288"/>
                    <a:pt x="378" y="288"/>
                  </a:cubicBezTo>
                  <a:cubicBezTo>
                    <a:pt x="382" y="288"/>
                    <a:pt x="382" y="285"/>
                    <a:pt x="386" y="285"/>
                  </a:cubicBezTo>
                  <a:lnTo>
                    <a:pt x="386" y="285"/>
                  </a:lnTo>
                  <a:cubicBezTo>
                    <a:pt x="352" y="337"/>
                    <a:pt x="284" y="340"/>
                    <a:pt x="270" y="400"/>
                  </a:cubicBezTo>
                  <a:cubicBezTo>
                    <a:pt x="315" y="407"/>
                    <a:pt x="348" y="415"/>
                    <a:pt x="374" y="415"/>
                  </a:cubicBezTo>
                  <a:cubicBezTo>
                    <a:pt x="431" y="415"/>
                    <a:pt x="445" y="385"/>
                    <a:pt x="441" y="318"/>
                  </a:cubicBezTo>
                  <a:lnTo>
                    <a:pt x="441" y="318"/>
                  </a:lnTo>
                  <a:cubicBezTo>
                    <a:pt x="467" y="333"/>
                    <a:pt x="490" y="352"/>
                    <a:pt x="517" y="366"/>
                  </a:cubicBezTo>
                  <a:cubicBezTo>
                    <a:pt x="539" y="344"/>
                    <a:pt x="591" y="337"/>
                    <a:pt x="569" y="285"/>
                  </a:cubicBezTo>
                  <a:lnTo>
                    <a:pt x="569" y="285"/>
                  </a:lnTo>
                  <a:cubicBezTo>
                    <a:pt x="550" y="292"/>
                    <a:pt x="535" y="314"/>
                    <a:pt x="520" y="314"/>
                  </a:cubicBezTo>
                  <a:cubicBezTo>
                    <a:pt x="509" y="314"/>
                    <a:pt x="505" y="299"/>
                    <a:pt x="502" y="262"/>
                  </a:cubicBezTo>
                  <a:cubicBezTo>
                    <a:pt x="498" y="202"/>
                    <a:pt x="531" y="154"/>
                    <a:pt x="539" y="75"/>
                  </a:cubicBezTo>
                  <a:lnTo>
                    <a:pt x="539" y="75"/>
                  </a:lnTo>
                  <a:cubicBezTo>
                    <a:pt x="490" y="123"/>
                    <a:pt x="434" y="93"/>
                    <a:pt x="405" y="116"/>
                  </a:cubicBezTo>
                  <a:cubicBezTo>
                    <a:pt x="386" y="131"/>
                    <a:pt x="374" y="138"/>
                    <a:pt x="363" y="138"/>
                  </a:cubicBezTo>
                  <a:cubicBezTo>
                    <a:pt x="352" y="138"/>
                    <a:pt x="341" y="128"/>
                    <a:pt x="329" y="105"/>
                  </a:cubicBezTo>
                  <a:cubicBezTo>
                    <a:pt x="284" y="19"/>
                    <a:pt x="198" y="23"/>
                    <a:pt x="117" y="4"/>
                  </a:cubicBezTo>
                  <a:cubicBezTo>
                    <a:pt x="105" y="0"/>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11"/>
            <p:cNvSpPr/>
            <p:nvPr/>
          </p:nvSpPr>
          <p:spPr>
            <a:xfrm>
              <a:off x="-1992460" y="-2886870"/>
              <a:ext cx="16856" cy="17381"/>
            </a:xfrm>
            <a:custGeom>
              <a:avLst/>
              <a:gdLst/>
              <a:ahLst/>
              <a:cxnLst/>
              <a:rect l="l" t="t" r="r" b="b"/>
              <a:pathLst>
                <a:path w="353" h="364" extrusionOk="0">
                  <a:moveTo>
                    <a:pt x="52" y="1"/>
                  </a:moveTo>
                  <a:cubicBezTo>
                    <a:pt x="42" y="1"/>
                    <a:pt x="26" y="1"/>
                    <a:pt x="16" y="4"/>
                  </a:cubicBezTo>
                  <a:cubicBezTo>
                    <a:pt x="23" y="30"/>
                    <a:pt x="0" y="65"/>
                    <a:pt x="30" y="87"/>
                  </a:cubicBezTo>
                  <a:cubicBezTo>
                    <a:pt x="61" y="98"/>
                    <a:pt x="105" y="105"/>
                    <a:pt x="64" y="154"/>
                  </a:cubicBezTo>
                  <a:lnTo>
                    <a:pt x="68" y="158"/>
                  </a:lnTo>
                  <a:cubicBezTo>
                    <a:pt x="83" y="177"/>
                    <a:pt x="94" y="210"/>
                    <a:pt x="113" y="214"/>
                  </a:cubicBezTo>
                  <a:cubicBezTo>
                    <a:pt x="206" y="225"/>
                    <a:pt x="221" y="296"/>
                    <a:pt x="244" y="363"/>
                  </a:cubicBezTo>
                  <a:cubicBezTo>
                    <a:pt x="270" y="348"/>
                    <a:pt x="270" y="311"/>
                    <a:pt x="304" y="300"/>
                  </a:cubicBezTo>
                  <a:cubicBezTo>
                    <a:pt x="352" y="284"/>
                    <a:pt x="344" y="244"/>
                    <a:pt x="340" y="203"/>
                  </a:cubicBezTo>
                  <a:cubicBezTo>
                    <a:pt x="281" y="180"/>
                    <a:pt x="228" y="161"/>
                    <a:pt x="192" y="94"/>
                  </a:cubicBezTo>
                  <a:cubicBezTo>
                    <a:pt x="165" y="46"/>
                    <a:pt x="12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11"/>
            <p:cNvSpPr/>
            <p:nvPr/>
          </p:nvSpPr>
          <p:spPr>
            <a:xfrm>
              <a:off x="-2010653" y="-2902389"/>
              <a:ext cx="9168" cy="8452"/>
            </a:xfrm>
            <a:custGeom>
              <a:avLst/>
              <a:gdLst/>
              <a:ahLst/>
              <a:cxnLst/>
              <a:rect l="l" t="t" r="r" b="b"/>
              <a:pathLst>
                <a:path w="192" h="177" extrusionOk="0">
                  <a:moveTo>
                    <a:pt x="169" y="0"/>
                  </a:moveTo>
                  <a:cubicBezTo>
                    <a:pt x="128" y="64"/>
                    <a:pt x="79" y="116"/>
                    <a:pt x="0" y="135"/>
                  </a:cubicBezTo>
                  <a:cubicBezTo>
                    <a:pt x="19" y="146"/>
                    <a:pt x="34" y="161"/>
                    <a:pt x="52" y="172"/>
                  </a:cubicBezTo>
                  <a:cubicBezTo>
                    <a:pt x="52" y="172"/>
                    <a:pt x="52" y="176"/>
                    <a:pt x="57" y="176"/>
                  </a:cubicBezTo>
                  <a:cubicBezTo>
                    <a:pt x="93" y="138"/>
                    <a:pt x="109" y="79"/>
                    <a:pt x="172" y="67"/>
                  </a:cubicBezTo>
                  <a:cubicBezTo>
                    <a:pt x="187" y="45"/>
                    <a:pt x="191" y="23"/>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11"/>
            <p:cNvSpPr/>
            <p:nvPr/>
          </p:nvSpPr>
          <p:spPr>
            <a:xfrm>
              <a:off x="-2252554" y="-2477557"/>
              <a:ext cx="4918" cy="2913"/>
            </a:xfrm>
            <a:custGeom>
              <a:avLst/>
              <a:gdLst/>
              <a:ahLst/>
              <a:cxnLst/>
              <a:rect l="l" t="t" r="r" b="b"/>
              <a:pathLst>
                <a:path w="103" h="61" extrusionOk="0">
                  <a:moveTo>
                    <a:pt x="61" y="0"/>
                  </a:moveTo>
                  <a:cubicBezTo>
                    <a:pt x="42" y="0"/>
                    <a:pt x="23" y="11"/>
                    <a:pt x="1" y="23"/>
                  </a:cubicBezTo>
                  <a:cubicBezTo>
                    <a:pt x="23" y="45"/>
                    <a:pt x="42" y="60"/>
                    <a:pt x="65" y="60"/>
                  </a:cubicBezTo>
                  <a:cubicBezTo>
                    <a:pt x="72" y="60"/>
                    <a:pt x="83" y="56"/>
                    <a:pt x="91" y="52"/>
                  </a:cubicBezTo>
                  <a:cubicBezTo>
                    <a:pt x="99" y="49"/>
                    <a:pt x="102" y="26"/>
                    <a:pt x="99" y="23"/>
                  </a:cubicBezTo>
                  <a:cubicBezTo>
                    <a:pt x="87" y="7"/>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11"/>
            <p:cNvSpPr/>
            <p:nvPr/>
          </p:nvSpPr>
          <p:spPr>
            <a:xfrm>
              <a:off x="-2244485" y="-2474549"/>
              <a:ext cx="5396" cy="6112"/>
            </a:xfrm>
            <a:custGeom>
              <a:avLst/>
              <a:gdLst/>
              <a:ahLst/>
              <a:cxnLst/>
              <a:rect l="l" t="t" r="r" b="b"/>
              <a:pathLst>
                <a:path w="113" h="128" extrusionOk="0">
                  <a:moveTo>
                    <a:pt x="113" y="1"/>
                  </a:moveTo>
                  <a:lnTo>
                    <a:pt x="113" y="1"/>
                  </a:lnTo>
                  <a:cubicBezTo>
                    <a:pt x="60" y="31"/>
                    <a:pt x="1" y="53"/>
                    <a:pt x="56" y="127"/>
                  </a:cubicBezTo>
                  <a:cubicBezTo>
                    <a:pt x="71" y="87"/>
                    <a:pt x="79" y="38"/>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11"/>
            <p:cNvSpPr/>
            <p:nvPr/>
          </p:nvSpPr>
          <p:spPr>
            <a:xfrm>
              <a:off x="-2294288" y="-2878466"/>
              <a:ext cx="14134" cy="9502"/>
            </a:xfrm>
            <a:custGeom>
              <a:avLst/>
              <a:gdLst/>
              <a:ahLst/>
              <a:cxnLst/>
              <a:rect l="l" t="t" r="r" b="b"/>
              <a:pathLst>
                <a:path w="296" h="199" extrusionOk="0">
                  <a:moveTo>
                    <a:pt x="131" y="1"/>
                  </a:moveTo>
                  <a:cubicBezTo>
                    <a:pt x="128" y="30"/>
                    <a:pt x="128" y="56"/>
                    <a:pt x="128" y="75"/>
                  </a:cubicBezTo>
                  <a:cubicBezTo>
                    <a:pt x="120" y="79"/>
                    <a:pt x="112" y="79"/>
                    <a:pt x="109" y="79"/>
                  </a:cubicBezTo>
                  <a:cubicBezTo>
                    <a:pt x="86" y="79"/>
                    <a:pt x="71" y="68"/>
                    <a:pt x="60" y="56"/>
                  </a:cubicBezTo>
                  <a:cubicBezTo>
                    <a:pt x="45" y="46"/>
                    <a:pt x="31" y="34"/>
                    <a:pt x="12" y="34"/>
                  </a:cubicBezTo>
                  <a:lnTo>
                    <a:pt x="0" y="34"/>
                  </a:lnTo>
                  <a:cubicBezTo>
                    <a:pt x="53" y="75"/>
                    <a:pt x="60" y="135"/>
                    <a:pt x="67" y="198"/>
                  </a:cubicBezTo>
                  <a:cubicBezTo>
                    <a:pt x="86" y="168"/>
                    <a:pt x="98" y="131"/>
                    <a:pt x="131" y="131"/>
                  </a:cubicBezTo>
                  <a:cubicBezTo>
                    <a:pt x="138" y="131"/>
                    <a:pt x="154" y="135"/>
                    <a:pt x="169" y="142"/>
                  </a:cubicBezTo>
                  <a:cubicBezTo>
                    <a:pt x="176" y="150"/>
                    <a:pt x="183" y="150"/>
                    <a:pt x="191" y="150"/>
                  </a:cubicBezTo>
                  <a:cubicBezTo>
                    <a:pt x="206" y="150"/>
                    <a:pt x="217" y="135"/>
                    <a:pt x="224" y="113"/>
                  </a:cubicBezTo>
                  <a:cubicBezTo>
                    <a:pt x="240" y="79"/>
                    <a:pt x="269" y="60"/>
                    <a:pt x="295" y="38"/>
                  </a:cubicBezTo>
                  <a:lnTo>
                    <a:pt x="295" y="38"/>
                  </a:lnTo>
                  <a:cubicBezTo>
                    <a:pt x="292" y="38"/>
                    <a:pt x="292" y="41"/>
                    <a:pt x="288" y="41"/>
                  </a:cubicBezTo>
                  <a:cubicBezTo>
                    <a:pt x="266" y="46"/>
                    <a:pt x="247" y="49"/>
                    <a:pt x="236" y="49"/>
                  </a:cubicBezTo>
                  <a:cubicBezTo>
                    <a:pt x="214" y="49"/>
                    <a:pt x="198" y="38"/>
                    <a:pt x="161" y="4"/>
                  </a:cubicBezTo>
                  <a:cubicBezTo>
                    <a:pt x="161" y="1"/>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11"/>
            <p:cNvSpPr/>
            <p:nvPr/>
          </p:nvSpPr>
          <p:spPr>
            <a:xfrm>
              <a:off x="-1827723" y="-2780292"/>
              <a:ext cx="9550" cy="10887"/>
            </a:xfrm>
            <a:custGeom>
              <a:avLst/>
              <a:gdLst/>
              <a:ahLst/>
              <a:cxnLst/>
              <a:rect l="l" t="t" r="r" b="b"/>
              <a:pathLst>
                <a:path w="200" h="228" extrusionOk="0">
                  <a:moveTo>
                    <a:pt x="117" y="4"/>
                  </a:moveTo>
                  <a:cubicBezTo>
                    <a:pt x="72" y="19"/>
                    <a:pt x="1" y="0"/>
                    <a:pt x="4" y="83"/>
                  </a:cubicBezTo>
                  <a:cubicBezTo>
                    <a:pt x="135" y="127"/>
                    <a:pt x="135" y="135"/>
                    <a:pt x="53" y="228"/>
                  </a:cubicBezTo>
                  <a:cubicBezTo>
                    <a:pt x="128" y="228"/>
                    <a:pt x="146" y="154"/>
                    <a:pt x="199" y="116"/>
                  </a:cubicBezTo>
                  <a:cubicBezTo>
                    <a:pt x="173" y="79"/>
                    <a:pt x="158" y="31"/>
                    <a:pt x="11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11"/>
            <p:cNvSpPr/>
            <p:nvPr/>
          </p:nvSpPr>
          <p:spPr>
            <a:xfrm>
              <a:off x="-1828057" y="-2776376"/>
              <a:ext cx="6828" cy="6972"/>
            </a:xfrm>
            <a:custGeom>
              <a:avLst/>
              <a:gdLst/>
              <a:ahLst/>
              <a:cxnLst/>
              <a:rect l="l" t="t" r="r" b="b"/>
              <a:pathLst>
                <a:path w="143" h="146" extrusionOk="0">
                  <a:moveTo>
                    <a:pt x="11" y="1"/>
                  </a:moveTo>
                  <a:cubicBezTo>
                    <a:pt x="1" y="56"/>
                    <a:pt x="23" y="106"/>
                    <a:pt x="60" y="146"/>
                  </a:cubicBezTo>
                  <a:cubicBezTo>
                    <a:pt x="142" y="53"/>
                    <a:pt x="142" y="45"/>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11"/>
            <p:cNvSpPr/>
            <p:nvPr/>
          </p:nvSpPr>
          <p:spPr>
            <a:xfrm>
              <a:off x="-2628968" y="-2517189"/>
              <a:ext cx="13083" cy="13609"/>
            </a:xfrm>
            <a:custGeom>
              <a:avLst/>
              <a:gdLst/>
              <a:ahLst/>
              <a:cxnLst/>
              <a:rect l="l" t="t" r="r" b="b"/>
              <a:pathLst>
                <a:path w="274" h="285" extrusionOk="0">
                  <a:moveTo>
                    <a:pt x="142" y="0"/>
                  </a:moveTo>
                  <a:cubicBezTo>
                    <a:pt x="116" y="30"/>
                    <a:pt x="90" y="49"/>
                    <a:pt x="71" y="71"/>
                  </a:cubicBezTo>
                  <a:cubicBezTo>
                    <a:pt x="1" y="161"/>
                    <a:pt x="30" y="232"/>
                    <a:pt x="135" y="277"/>
                  </a:cubicBezTo>
                  <a:cubicBezTo>
                    <a:pt x="150" y="280"/>
                    <a:pt x="161" y="285"/>
                    <a:pt x="168" y="285"/>
                  </a:cubicBezTo>
                  <a:cubicBezTo>
                    <a:pt x="206" y="285"/>
                    <a:pt x="172" y="221"/>
                    <a:pt x="206" y="209"/>
                  </a:cubicBezTo>
                  <a:cubicBezTo>
                    <a:pt x="273" y="187"/>
                    <a:pt x="247" y="131"/>
                    <a:pt x="217" y="90"/>
                  </a:cubicBezTo>
                  <a:cubicBezTo>
                    <a:pt x="199" y="61"/>
                    <a:pt x="172" y="3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11"/>
            <p:cNvSpPr/>
            <p:nvPr/>
          </p:nvSpPr>
          <p:spPr>
            <a:xfrm>
              <a:off x="-2403874" y="-2929176"/>
              <a:ext cx="17524" cy="13465"/>
            </a:xfrm>
            <a:custGeom>
              <a:avLst/>
              <a:gdLst/>
              <a:ahLst/>
              <a:cxnLst/>
              <a:rect l="l" t="t" r="r" b="b"/>
              <a:pathLst>
                <a:path w="367" h="282" extrusionOk="0">
                  <a:moveTo>
                    <a:pt x="78" y="0"/>
                  </a:moveTo>
                  <a:cubicBezTo>
                    <a:pt x="75" y="0"/>
                    <a:pt x="71" y="4"/>
                    <a:pt x="68" y="4"/>
                  </a:cubicBezTo>
                  <a:cubicBezTo>
                    <a:pt x="78" y="35"/>
                    <a:pt x="83" y="61"/>
                    <a:pt x="49" y="61"/>
                  </a:cubicBezTo>
                  <a:cubicBezTo>
                    <a:pt x="42" y="61"/>
                    <a:pt x="38" y="61"/>
                    <a:pt x="30" y="57"/>
                  </a:cubicBezTo>
                  <a:cubicBezTo>
                    <a:pt x="23" y="57"/>
                    <a:pt x="15" y="49"/>
                    <a:pt x="7" y="49"/>
                  </a:cubicBezTo>
                  <a:cubicBezTo>
                    <a:pt x="4" y="49"/>
                    <a:pt x="0" y="53"/>
                    <a:pt x="0" y="68"/>
                  </a:cubicBezTo>
                  <a:cubicBezTo>
                    <a:pt x="19" y="87"/>
                    <a:pt x="33" y="102"/>
                    <a:pt x="49" y="121"/>
                  </a:cubicBezTo>
                  <a:lnTo>
                    <a:pt x="52" y="121"/>
                  </a:lnTo>
                  <a:cubicBezTo>
                    <a:pt x="60" y="121"/>
                    <a:pt x="71" y="116"/>
                    <a:pt x="83" y="113"/>
                  </a:cubicBezTo>
                  <a:cubicBezTo>
                    <a:pt x="90" y="109"/>
                    <a:pt x="101" y="105"/>
                    <a:pt x="109" y="105"/>
                  </a:cubicBezTo>
                  <a:cubicBezTo>
                    <a:pt x="116" y="105"/>
                    <a:pt x="120" y="109"/>
                    <a:pt x="123" y="109"/>
                  </a:cubicBezTo>
                  <a:cubicBezTo>
                    <a:pt x="128" y="116"/>
                    <a:pt x="128" y="121"/>
                    <a:pt x="128" y="131"/>
                  </a:cubicBezTo>
                  <a:cubicBezTo>
                    <a:pt x="128" y="143"/>
                    <a:pt x="123" y="154"/>
                    <a:pt x="120" y="169"/>
                  </a:cubicBezTo>
                  <a:cubicBezTo>
                    <a:pt x="112" y="188"/>
                    <a:pt x="135" y="255"/>
                    <a:pt x="164" y="255"/>
                  </a:cubicBezTo>
                  <a:cubicBezTo>
                    <a:pt x="168" y="255"/>
                    <a:pt x="172" y="251"/>
                    <a:pt x="172" y="251"/>
                  </a:cubicBezTo>
                  <a:cubicBezTo>
                    <a:pt x="187" y="247"/>
                    <a:pt x="199" y="244"/>
                    <a:pt x="209" y="244"/>
                  </a:cubicBezTo>
                  <a:cubicBezTo>
                    <a:pt x="247" y="244"/>
                    <a:pt x="273" y="278"/>
                    <a:pt x="311" y="281"/>
                  </a:cubicBezTo>
                  <a:cubicBezTo>
                    <a:pt x="321" y="259"/>
                    <a:pt x="366" y="273"/>
                    <a:pt x="363" y="236"/>
                  </a:cubicBezTo>
                  <a:cubicBezTo>
                    <a:pt x="363" y="206"/>
                    <a:pt x="266" y="199"/>
                    <a:pt x="340" y="157"/>
                  </a:cubicBezTo>
                  <a:cubicBezTo>
                    <a:pt x="340" y="154"/>
                    <a:pt x="344" y="154"/>
                    <a:pt x="344" y="150"/>
                  </a:cubicBezTo>
                  <a:cubicBezTo>
                    <a:pt x="333" y="139"/>
                    <a:pt x="325" y="131"/>
                    <a:pt x="314" y="121"/>
                  </a:cubicBezTo>
                  <a:cubicBezTo>
                    <a:pt x="295" y="131"/>
                    <a:pt x="277" y="135"/>
                    <a:pt x="254" y="135"/>
                  </a:cubicBezTo>
                  <a:cubicBezTo>
                    <a:pt x="202" y="135"/>
                    <a:pt x="142" y="102"/>
                    <a:pt x="120" y="45"/>
                  </a:cubicBezTo>
                  <a:cubicBezTo>
                    <a:pt x="109" y="19"/>
                    <a:pt x="105"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11"/>
            <p:cNvSpPr/>
            <p:nvPr/>
          </p:nvSpPr>
          <p:spPr>
            <a:xfrm>
              <a:off x="-2407646" y="-2917573"/>
              <a:ext cx="7544" cy="5253"/>
            </a:xfrm>
            <a:custGeom>
              <a:avLst/>
              <a:gdLst/>
              <a:ahLst/>
              <a:cxnLst/>
              <a:rect l="l" t="t" r="r" b="b"/>
              <a:pathLst>
                <a:path w="158" h="110" extrusionOk="0">
                  <a:moveTo>
                    <a:pt x="83" y="1"/>
                  </a:moveTo>
                  <a:cubicBezTo>
                    <a:pt x="64" y="1"/>
                    <a:pt x="38" y="12"/>
                    <a:pt x="0" y="30"/>
                  </a:cubicBezTo>
                  <a:cubicBezTo>
                    <a:pt x="5" y="30"/>
                    <a:pt x="8" y="27"/>
                    <a:pt x="12" y="27"/>
                  </a:cubicBezTo>
                  <a:cubicBezTo>
                    <a:pt x="38" y="27"/>
                    <a:pt x="53" y="49"/>
                    <a:pt x="72" y="68"/>
                  </a:cubicBezTo>
                  <a:cubicBezTo>
                    <a:pt x="86" y="90"/>
                    <a:pt x="102" y="109"/>
                    <a:pt x="128" y="109"/>
                  </a:cubicBezTo>
                  <a:cubicBezTo>
                    <a:pt x="139" y="109"/>
                    <a:pt x="147" y="109"/>
                    <a:pt x="157" y="102"/>
                  </a:cubicBezTo>
                  <a:cubicBezTo>
                    <a:pt x="124" y="30"/>
                    <a:pt x="11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11"/>
            <p:cNvSpPr/>
            <p:nvPr/>
          </p:nvSpPr>
          <p:spPr>
            <a:xfrm>
              <a:off x="-2407121" y="-2926311"/>
              <a:ext cx="5587" cy="4871"/>
            </a:xfrm>
            <a:custGeom>
              <a:avLst/>
              <a:gdLst/>
              <a:ahLst/>
              <a:cxnLst/>
              <a:rect l="l" t="t" r="r" b="b"/>
              <a:pathLst>
                <a:path w="117" h="102" extrusionOk="0">
                  <a:moveTo>
                    <a:pt x="16" y="1"/>
                  </a:moveTo>
                  <a:cubicBezTo>
                    <a:pt x="8" y="1"/>
                    <a:pt x="1" y="8"/>
                    <a:pt x="5" y="30"/>
                  </a:cubicBezTo>
                  <a:lnTo>
                    <a:pt x="5" y="42"/>
                  </a:lnTo>
                  <a:cubicBezTo>
                    <a:pt x="8" y="45"/>
                    <a:pt x="16" y="53"/>
                    <a:pt x="20" y="56"/>
                  </a:cubicBezTo>
                  <a:cubicBezTo>
                    <a:pt x="34" y="90"/>
                    <a:pt x="46" y="101"/>
                    <a:pt x="61" y="101"/>
                  </a:cubicBezTo>
                  <a:cubicBezTo>
                    <a:pt x="79" y="101"/>
                    <a:pt x="98" y="75"/>
                    <a:pt x="117" y="61"/>
                  </a:cubicBezTo>
                  <a:cubicBezTo>
                    <a:pt x="101" y="42"/>
                    <a:pt x="87" y="27"/>
                    <a:pt x="68" y="8"/>
                  </a:cubicBezTo>
                  <a:cubicBezTo>
                    <a:pt x="68" y="11"/>
                    <a:pt x="65" y="11"/>
                    <a:pt x="61" y="11"/>
                  </a:cubicBezTo>
                  <a:cubicBezTo>
                    <a:pt x="57" y="11"/>
                    <a:pt x="49" y="8"/>
                    <a:pt x="39" y="4"/>
                  </a:cubicBezTo>
                  <a:cubicBezTo>
                    <a:pt x="31" y="1"/>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11"/>
            <p:cNvSpPr/>
            <p:nvPr/>
          </p:nvSpPr>
          <p:spPr>
            <a:xfrm>
              <a:off x="-1999623" y="-2877033"/>
              <a:ext cx="9884" cy="5205"/>
            </a:xfrm>
            <a:custGeom>
              <a:avLst/>
              <a:gdLst/>
              <a:ahLst/>
              <a:cxnLst/>
              <a:rect l="l" t="t" r="r" b="b"/>
              <a:pathLst>
                <a:path w="207" h="109" extrusionOk="0">
                  <a:moveTo>
                    <a:pt x="143" y="0"/>
                  </a:moveTo>
                  <a:cubicBezTo>
                    <a:pt x="98" y="11"/>
                    <a:pt x="54" y="11"/>
                    <a:pt x="1" y="19"/>
                  </a:cubicBezTo>
                  <a:cubicBezTo>
                    <a:pt x="12" y="90"/>
                    <a:pt x="90" y="64"/>
                    <a:pt x="132" y="94"/>
                  </a:cubicBezTo>
                  <a:cubicBezTo>
                    <a:pt x="143" y="105"/>
                    <a:pt x="154" y="109"/>
                    <a:pt x="166" y="109"/>
                  </a:cubicBezTo>
                  <a:cubicBezTo>
                    <a:pt x="173" y="109"/>
                    <a:pt x="185" y="105"/>
                    <a:pt x="192" y="94"/>
                  </a:cubicBezTo>
                  <a:cubicBezTo>
                    <a:pt x="207" y="78"/>
                    <a:pt x="207" y="56"/>
                    <a:pt x="199" y="42"/>
                  </a:cubicBezTo>
                  <a:cubicBezTo>
                    <a:pt x="192" y="23"/>
                    <a:pt x="185" y="8"/>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11"/>
            <p:cNvSpPr/>
            <p:nvPr/>
          </p:nvSpPr>
          <p:spPr>
            <a:xfrm>
              <a:off x="-1995516" y="-2882716"/>
              <a:ext cx="8117" cy="5539"/>
            </a:xfrm>
            <a:custGeom>
              <a:avLst/>
              <a:gdLst/>
              <a:ahLst/>
              <a:cxnLst/>
              <a:rect l="l" t="t" r="r" b="b"/>
              <a:pathLst>
                <a:path w="170" h="116" extrusionOk="0">
                  <a:moveTo>
                    <a:pt x="94" y="0"/>
                  </a:moveTo>
                  <a:cubicBezTo>
                    <a:pt x="72" y="37"/>
                    <a:pt x="1" y="63"/>
                    <a:pt x="76" y="116"/>
                  </a:cubicBezTo>
                  <a:lnTo>
                    <a:pt x="80" y="116"/>
                  </a:lnTo>
                  <a:cubicBezTo>
                    <a:pt x="94" y="97"/>
                    <a:pt x="109" y="82"/>
                    <a:pt x="128" y="67"/>
                  </a:cubicBezTo>
                  <a:cubicBezTo>
                    <a:pt x="169" y="18"/>
                    <a:pt x="125" y="11"/>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11"/>
            <p:cNvSpPr/>
            <p:nvPr/>
          </p:nvSpPr>
          <p:spPr>
            <a:xfrm>
              <a:off x="-2519190" y="-2858650"/>
              <a:ext cx="8595" cy="6112"/>
            </a:xfrm>
            <a:custGeom>
              <a:avLst/>
              <a:gdLst/>
              <a:ahLst/>
              <a:cxnLst/>
              <a:rect l="l" t="t" r="r" b="b"/>
              <a:pathLst>
                <a:path w="180" h="128" extrusionOk="0">
                  <a:moveTo>
                    <a:pt x="83" y="0"/>
                  </a:moveTo>
                  <a:cubicBezTo>
                    <a:pt x="67" y="0"/>
                    <a:pt x="49" y="4"/>
                    <a:pt x="34" y="19"/>
                  </a:cubicBezTo>
                  <a:cubicBezTo>
                    <a:pt x="12" y="41"/>
                    <a:pt x="0" y="79"/>
                    <a:pt x="41" y="120"/>
                  </a:cubicBezTo>
                  <a:lnTo>
                    <a:pt x="45" y="120"/>
                  </a:lnTo>
                  <a:cubicBezTo>
                    <a:pt x="53" y="120"/>
                    <a:pt x="64" y="120"/>
                    <a:pt x="75" y="124"/>
                  </a:cubicBezTo>
                  <a:cubicBezTo>
                    <a:pt x="86" y="128"/>
                    <a:pt x="98" y="128"/>
                    <a:pt x="109" y="128"/>
                  </a:cubicBezTo>
                  <a:cubicBezTo>
                    <a:pt x="124" y="128"/>
                    <a:pt x="138" y="124"/>
                    <a:pt x="157" y="109"/>
                  </a:cubicBezTo>
                  <a:cubicBezTo>
                    <a:pt x="180" y="86"/>
                    <a:pt x="169" y="52"/>
                    <a:pt x="146" y="30"/>
                  </a:cubicBezTo>
                  <a:cubicBezTo>
                    <a:pt x="128" y="12"/>
                    <a:pt x="105"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11"/>
            <p:cNvSpPr/>
            <p:nvPr/>
          </p:nvSpPr>
          <p:spPr>
            <a:xfrm>
              <a:off x="-2497942" y="-2878657"/>
              <a:ext cx="6303" cy="4536"/>
            </a:xfrm>
            <a:custGeom>
              <a:avLst/>
              <a:gdLst/>
              <a:ahLst/>
              <a:cxnLst/>
              <a:rect l="l" t="t" r="r" b="b"/>
              <a:pathLst>
                <a:path w="132" h="95" extrusionOk="0">
                  <a:moveTo>
                    <a:pt x="49" y="0"/>
                  </a:moveTo>
                  <a:cubicBezTo>
                    <a:pt x="41" y="0"/>
                    <a:pt x="26" y="0"/>
                    <a:pt x="15" y="12"/>
                  </a:cubicBezTo>
                  <a:cubicBezTo>
                    <a:pt x="7" y="31"/>
                    <a:pt x="0" y="53"/>
                    <a:pt x="23" y="68"/>
                  </a:cubicBezTo>
                  <a:cubicBezTo>
                    <a:pt x="41" y="79"/>
                    <a:pt x="64" y="94"/>
                    <a:pt x="86" y="94"/>
                  </a:cubicBezTo>
                  <a:cubicBezTo>
                    <a:pt x="93" y="94"/>
                    <a:pt x="105" y="90"/>
                    <a:pt x="112" y="83"/>
                  </a:cubicBezTo>
                  <a:cubicBezTo>
                    <a:pt x="131" y="68"/>
                    <a:pt x="116" y="42"/>
                    <a:pt x="97" y="23"/>
                  </a:cubicBezTo>
                  <a:cubicBezTo>
                    <a:pt x="83" y="8"/>
                    <a:pt x="6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11"/>
            <p:cNvSpPr/>
            <p:nvPr/>
          </p:nvSpPr>
          <p:spPr>
            <a:xfrm>
              <a:off x="-1979042" y="-2727433"/>
              <a:ext cx="29796" cy="22681"/>
            </a:xfrm>
            <a:custGeom>
              <a:avLst/>
              <a:gdLst/>
              <a:ahLst/>
              <a:cxnLst/>
              <a:rect l="l" t="t" r="r" b="b"/>
              <a:pathLst>
                <a:path w="624" h="475" extrusionOk="0">
                  <a:moveTo>
                    <a:pt x="97" y="0"/>
                  </a:moveTo>
                  <a:cubicBezTo>
                    <a:pt x="45" y="11"/>
                    <a:pt x="11" y="45"/>
                    <a:pt x="0" y="97"/>
                  </a:cubicBezTo>
                  <a:cubicBezTo>
                    <a:pt x="11" y="130"/>
                    <a:pt x="7" y="164"/>
                    <a:pt x="4" y="198"/>
                  </a:cubicBezTo>
                  <a:cubicBezTo>
                    <a:pt x="0" y="318"/>
                    <a:pt x="30" y="418"/>
                    <a:pt x="146" y="475"/>
                  </a:cubicBezTo>
                  <a:cubicBezTo>
                    <a:pt x="164" y="441"/>
                    <a:pt x="135" y="411"/>
                    <a:pt x="130" y="377"/>
                  </a:cubicBezTo>
                  <a:cubicBezTo>
                    <a:pt x="130" y="355"/>
                    <a:pt x="112" y="318"/>
                    <a:pt x="142" y="306"/>
                  </a:cubicBezTo>
                  <a:cubicBezTo>
                    <a:pt x="153" y="303"/>
                    <a:pt x="161" y="303"/>
                    <a:pt x="172" y="303"/>
                  </a:cubicBezTo>
                  <a:cubicBezTo>
                    <a:pt x="194" y="303"/>
                    <a:pt x="216" y="314"/>
                    <a:pt x="235" y="337"/>
                  </a:cubicBezTo>
                  <a:cubicBezTo>
                    <a:pt x="261" y="363"/>
                    <a:pt x="239" y="407"/>
                    <a:pt x="277" y="430"/>
                  </a:cubicBezTo>
                  <a:cubicBezTo>
                    <a:pt x="314" y="399"/>
                    <a:pt x="303" y="366"/>
                    <a:pt x="295" y="332"/>
                  </a:cubicBezTo>
                  <a:cubicBezTo>
                    <a:pt x="292" y="299"/>
                    <a:pt x="299" y="277"/>
                    <a:pt x="329" y="277"/>
                  </a:cubicBezTo>
                  <a:cubicBezTo>
                    <a:pt x="337" y="277"/>
                    <a:pt x="340" y="277"/>
                    <a:pt x="344" y="280"/>
                  </a:cubicBezTo>
                  <a:cubicBezTo>
                    <a:pt x="359" y="232"/>
                    <a:pt x="284" y="220"/>
                    <a:pt x="299" y="172"/>
                  </a:cubicBezTo>
                  <a:lnTo>
                    <a:pt x="299" y="172"/>
                  </a:lnTo>
                  <a:cubicBezTo>
                    <a:pt x="344" y="194"/>
                    <a:pt x="382" y="206"/>
                    <a:pt x="411" y="206"/>
                  </a:cubicBezTo>
                  <a:cubicBezTo>
                    <a:pt x="449" y="206"/>
                    <a:pt x="478" y="187"/>
                    <a:pt x="516" y="149"/>
                  </a:cubicBezTo>
                  <a:cubicBezTo>
                    <a:pt x="546" y="198"/>
                    <a:pt x="561" y="216"/>
                    <a:pt x="579" y="216"/>
                  </a:cubicBezTo>
                  <a:cubicBezTo>
                    <a:pt x="591" y="216"/>
                    <a:pt x="606" y="209"/>
                    <a:pt x="624" y="198"/>
                  </a:cubicBezTo>
                  <a:cubicBezTo>
                    <a:pt x="620" y="127"/>
                    <a:pt x="613" y="56"/>
                    <a:pt x="561" y="0"/>
                  </a:cubicBezTo>
                  <a:cubicBezTo>
                    <a:pt x="556" y="18"/>
                    <a:pt x="546" y="26"/>
                    <a:pt x="530" y="26"/>
                  </a:cubicBezTo>
                  <a:cubicBezTo>
                    <a:pt x="520" y="26"/>
                    <a:pt x="508" y="23"/>
                    <a:pt x="497" y="18"/>
                  </a:cubicBezTo>
                  <a:cubicBezTo>
                    <a:pt x="486" y="15"/>
                    <a:pt x="475" y="11"/>
                    <a:pt x="463" y="11"/>
                  </a:cubicBezTo>
                  <a:cubicBezTo>
                    <a:pt x="444" y="11"/>
                    <a:pt x="430" y="23"/>
                    <a:pt x="418" y="52"/>
                  </a:cubicBezTo>
                  <a:cubicBezTo>
                    <a:pt x="415" y="59"/>
                    <a:pt x="408" y="63"/>
                    <a:pt x="396" y="63"/>
                  </a:cubicBezTo>
                  <a:cubicBezTo>
                    <a:pt x="382" y="63"/>
                    <a:pt x="359" y="56"/>
                    <a:pt x="337" y="49"/>
                  </a:cubicBezTo>
                  <a:cubicBezTo>
                    <a:pt x="314" y="41"/>
                    <a:pt x="287" y="33"/>
                    <a:pt x="265" y="33"/>
                  </a:cubicBezTo>
                  <a:lnTo>
                    <a:pt x="261" y="33"/>
                  </a:lnTo>
                  <a:cubicBezTo>
                    <a:pt x="228" y="49"/>
                    <a:pt x="198" y="67"/>
                    <a:pt x="168" y="67"/>
                  </a:cubicBezTo>
                  <a:cubicBezTo>
                    <a:pt x="142" y="67"/>
                    <a:pt x="116" y="4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11"/>
            <p:cNvSpPr/>
            <p:nvPr/>
          </p:nvSpPr>
          <p:spPr>
            <a:xfrm>
              <a:off x="-1966580" y="-2733019"/>
              <a:ext cx="15423" cy="8595"/>
            </a:xfrm>
            <a:custGeom>
              <a:avLst/>
              <a:gdLst/>
              <a:ahLst/>
              <a:cxnLst/>
              <a:rect l="l" t="t" r="r" b="b"/>
              <a:pathLst>
                <a:path w="323" h="180" extrusionOk="0">
                  <a:moveTo>
                    <a:pt x="240" y="27"/>
                  </a:moveTo>
                  <a:cubicBezTo>
                    <a:pt x="243" y="31"/>
                    <a:pt x="243" y="31"/>
                    <a:pt x="247" y="35"/>
                  </a:cubicBezTo>
                  <a:cubicBezTo>
                    <a:pt x="247" y="31"/>
                    <a:pt x="243" y="31"/>
                    <a:pt x="240" y="27"/>
                  </a:cubicBezTo>
                  <a:close/>
                  <a:moveTo>
                    <a:pt x="53" y="1"/>
                  </a:moveTo>
                  <a:cubicBezTo>
                    <a:pt x="45" y="9"/>
                    <a:pt x="38" y="12"/>
                    <a:pt x="34" y="16"/>
                  </a:cubicBezTo>
                  <a:cubicBezTo>
                    <a:pt x="53" y="68"/>
                    <a:pt x="8" y="106"/>
                    <a:pt x="0" y="150"/>
                  </a:cubicBezTo>
                  <a:lnTo>
                    <a:pt x="4" y="150"/>
                  </a:lnTo>
                  <a:cubicBezTo>
                    <a:pt x="26" y="150"/>
                    <a:pt x="53" y="158"/>
                    <a:pt x="76" y="166"/>
                  </a:cubicBezTo>
                  <a:cubicBezTo>
                    <a:pt x="98" y="173"/>
                    <a:pt x="121" y="180"/>
                    <a:pt x="135" y="180"/>
                  </a:cubicBezTo>
                  <a:cubicBezTo>
                    <a:pt x="147" y="180"/>
                    <a:pt x="154" y="176"/>
                    <a:pt x="157" y="169"/>
                  </a:cubicBezTo>
                  <a:cubicBezTo>
                    <a:pt x="169" y="140"/>
                    <a:pt x="183" y="128"/>
                    <a:pt x="202" y="128"/>
                  </a:cubicBezTo>
                  <a:cubicBezTo>
                    <a:pt x="214" y="128"/>
                    <a:pt x="225" y="132"/>
                    <a:pt x="236" y="135"/>
                  </a:cubicBezTo>
                  <a:cubicBezTo>
                    <a:pt x="247" y="140"/>
                    <a:pt x="259" y="143"/>
                    <a:pt x="269" y="143"/>
                  </a:cubicBezTo>
                  <a:cubicBezTo>
                    <a:pt x="285" y="143"/>
                    <a:pt x="295" y="135"/>
                    <a:pt x="300" y="117"/>
                  </a:cubicBezTo>
                  <a:cubicBezTo>
                    <a:pt x="304" y="87"/>
                    <a:pt x="322" y="64"/>
                    <a:pt x="314" y="35"/>
                  </a:cubicBezTo>
                  <a:lnTo>
                    <a:pt x="247" y="35"/>
                  </a:lnTo>
                  <a:cubicBezTo>
                    <a:pt x="233" y="38"/>
                    <a:pt x="214" y="42"/>
                    <a:pt x="199" y="42"/>
                  </a:cubicBezTo>
                  <a:cubicBezTo>
                    <a:pt x="147" y="42"/>
                    <a:pt x="98" y="23"/>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11"/>
            <p:cNvSpPr/>
            <p:nvPr/>
          </p:nvSpPr>
          <p:spPr>
            <a:xfrm>
              <a:off x="-1983149" y="-2744432"/>
              <a:ext cx="9646" cy="9550"/>
            </a:xfrm>
            <a:custGeom>
              <a:avLst/>
              <a:gdLst/>
              <a:ahLst/>
              <a:cxnLst/>
              <a:rect l="l" t="t" r="r" b="b"/>
              <a:pathLst>
                <a:path w="202" h="200" extrusionOk="0">
                  <a:moveTo>
                    <a:pt x="67" y="1"/>
                  </a:moveTo>
                  <a:cubicBezTo>
                    <a:pt x="0" y="8"/>
                    <a:pt x="23" y="68"/>
                    <a:pt x="4" y="109"/>
                  </a:cubicBezTo>
                  <a:lnTo>
                    <a:pt x="7" y="109"/>
                  </a:lnTo>
                  <a:cubicBezTo>
                    <a:pt x="26" y="127"/>
                    <a:pt x="45" y="154"/>
                    <a:pt x="71" y="172"/>
                  </a:cubicBezTo>
                  <a:cubicBezTo>
                    <a:pt x="90" y="188"/>
                    <a:pt x="109" y="199"/>
                    <a:pt x="123" y="199"/>
                  </a:cubicBezTo>
                  <a:cubicBezTo>
                    <a:pt x="145" y="199"/>
                    <a:pt x="164" y="180"/>
                    <a:pt x="176" y="146"/>
                  </a:cubicBezTo>
                  <a:cubicBezTo>
                    <a:pt x="194" y="113"/>
                    <a:pt x="202" y="75"/>
                    <a:pt x="168" y="42"/>
                  </a:cubicBezTo>
                  <a:cubicBezTo>
                    <a:pt x="145" y="15"/>
                    <a:pt x="119"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11"/>
            <p:cNvSpPr/>
            <p:nvPr/>
          </p:nvSpPr>
          <p:spPr>
            <a:xfrm>
              <a:off x="-1964049" y="-2737985"/>
              <a:ext cx="9311" cy="6972"/>
            </a:xfrm>
            <a:custGeom>
              <a:avLst/>
              <a:gdLst/>
              <a:ahLst/>
              <a:cxnLst/>
              <a:rect l="l" t="t" r="r" b="b"/>
              <a:pathLst>
                <a:path w="195" h="146" extrusionOk="0">
                  <a:moveTo>
                    <a:pt x="97" y="0"/>
                  </a:moveTo>
                  <a:cubicBezTo>
                    <a:pt x="56" y="0"/>
                    <a:pt x="37" y="30"/>
                    <a:pt x="0" y="105"/>
                  </a:cubicBezTo>
                  <a:cubicBezTo>
                    <a:pt x="45" y="127"/>
                    <a:pt x="94" y="146"/>
                    <a:pt x="146" y="146"/>
                  </a:cubicBezTo>
                  <a:cubicBezTo>
                    <a:pt x="161" y="146"/>
                    <a:pt x="180" y="142"/>
                    <a:pt x="194" y="139"/>
                  </a:cubicBezTo>
                  <a:cubicBezTo>
                    <a:pt x="190" y="135"/>
                    <a:pt x="190" y="135"/>
                    <a:pt x="187" y="131"/>
                  </a:cubicBezTo>
                  <a:cubicBezTo>
                    <a:pt x="164" y="116"/>
                    <a:pt x="116" y="109"/>
                    <a:pt x="180" y="71"/>
                  </a:cubicBezTo>
                  <a:cubicBezTo>
                    <a:pt x="194" y="64"/>
                    <a:pt x="187" y="37"/>
                    <a:pt x="180" y="19"/>
                  </a:cubicBezTo>
                  <a:cubicBezTo>
                    <a:pt x="142" y="8"/>
                    <a:pt x="116"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11"/>
            <p:cNvSpPr/>
            <p:nvPr/>
          </p:nvSpPr>
          <p:spPr>
            <a:xfrm>
              <a:off x="-1974411" y="-2732303"/>
              <a:ext cx="10410" cy="8117"/>
            </a:xfrm>
            <a:custGeom>
              <a:avLst/>
              <a:gdLst/>
              <a:ahLst/>
              <a:cxnLst/>
              <a:rect l="l" t="t" r="r" b="b"/>
              <a:pathLst>
                <a:path w="218" h="170" extrusionOk="0">
                  <a:moveTo>
                    <a:pt x="198" y="1"/>
                  </a:moveTo>
                  <a:lnTo>
                    <a:pt x="198" y="1"/>
                  </a:lnTo>
                  <a:cubicBezTo>
                    <a:pt x="176" y="12"/>
                    <a:pt x="150" y="12"/>
                    <a:pt x="135" y="30"/>
                  </a:cubicBezTo>
                  <a:cubicBezTo>
                    <a:pt x="109" y="91"/>
                    <a:pt x="45" y="75"/>
                    <a:pt x="0" y="102"/>
                  </a:cubicBezTo>
                  <a:cubicBezTo>
                    <a:pt x="19" y="151"/>
                    <a:pt x="45" y="169"/>
                    <a:pt x="71" y="169"/>
                  </a:cubicBezTo>
                  <a:cubicBezTo>
                    <a:pt x="101" y="169"/>
                    <a:pt x="131" y="151"/>
                    <a:pt x="164" y="135"/>
                  </a:cubicBezTo>
                  <a:cubicBezTo>
                    <a:pt x="172" y="91"/>
                    <a:pt x="217" y="53"/>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11"/>
            <p:cNvSpPr/>
            <p:nvPr/>
          </p:nvSpPr>
          <p:spPr>
            <a:xfrm>
              <a:off x="-1958558" y="-2737078"/>
              <a:ext cx="7735" cy="5730"/>
            </a:xfrm>
            <a:custGeom>
              <a:avLst/>
              <a:gdLst/>
              <a:ahLst/>
              <a:cxnLst/>
              <a:rect l="l" t="t" r="r" b="b"/>
              <a:pathLst>
                <a:path w="162" h="120" extrusionOk="0">
                  <a:moveTo>
                    <a:pt x="65" y="0"/>
                  </a:moveTo>
                  <a:cubicBezTo>
                    <a:pt x="72" y="18"/>
                    <a:pt x="79" y="45"/>
                    <a:pt x="65" y="52"/>
                  </a:cubicBezTo>
                  <a:cubicBezTo>
                    <a:pt x="1" y="90"/>
                    <a:pt x="49" y="97"/>
                    <a:pt x="72" y="112"/>
                  </a:cubicBezTo>
                  <a:cubicBezTo>
                    <a:pt x="75" y="116"/>
                    <a:pt x="79" y="116"/>
                    <a:pt x="79" y="120"/>
                  </a:cubicBezTo>
                  <a:lnTo>
                    <a:pt x="146" y="120"/>
                  </a:lnTo>
                  <a:lnTo>
                    <a:pt x="162" y="104"/>
                  </a:lnTo>
                  <a:cubicBezTo>
                    <a:pt x="127" y="71"/>
                    <a:pt x="132"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11"/>
            <p:cNvSpPr/>
            <p:nvPr/>
          </p:nvSpPr>
          <p:spPr>
            <a:xfrm>
              <a:off x="-1974411" y="-2731730"/>
              <a:ext cx="6446" cy="4345"/>
            </a:xfrm>
            <a:custGeom>
              <a:avLst/>
              <a:gdLst/>
              <a:ahLst/>
              <a:cxnLst/>
              <a:rect l="l" t="t" r="r" b="b"/>
              <a:pathLst>
                <a:path w="135" h="91" extrusionOk="0">
                  <a:moveTo>
                    <a:pt x="135" y="18"/>
                  </a:moveTo>
                  <a:lnTo>
                    <a:pt x="135" y="18"/>
                  </a:lnTo>
                  <a:cubicBezTo>
                    <a:pt x="86" y="41"/>
                    <a:pt x="11" y="0"/>
                    <a:pt x="0" y="90"/>
                  </a:cubicBezTo>
                  <a:cubicBezTo>
                    <a:pt x="45" y="63"/>
                    <a:pt x="109" y="79"/>
                    <a:pt x="135" y="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11"/>
            <p:cNvSpPr/>
            <p:nvPr/>
          </p:nvSpPr>
          <p:spPr>
            <a:xfrm>
              <a:off x="-2865139" y="-2883480"/>
              <a:ext cx="8786" cy="6637"/>
            </a:xfrm>
            <a:custGeom>
              <a:avLst/>
              <a:gdLst/>
              <a:ahLst/>
              <a:cxnLst/>
              <a:rect l="l" t="t" r="r" b="b"/>
              <a:pathLst>
                <a:path w="184" h="139" extrusionOk="0">
                  <a:moveTo>
                    <a:pt x="57" y="1"/>
                  </a:moveTo>
                  <a:cubicBezTo>
                    <a:pt x="38" y="1"/>
                    <a:pt x="19" y="20"/>
                    <a:pt x="1" y="46"/>
                  </a:cubicBezTo>
                  <a:cubicBezTo>
                    <a:pt x="64" y="56"/>
                    <a:pt x="98" y="90"/>
                    <a:pt x="124" y="139"/>
                  </a:cubicBezTo>
                  <a:cubicBezTo>
                    <a:pt x="184" y="83"/>
                    <a:pt x="124" y="56"/>
                    <a:pt x="94" y="23"/>
                  </a:cubicBezTo>
                  <a:cubicBezTo>
                    <a:pt x="80" y="8"/>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11"/>
            <p:cNvSpPr/>
            <p:nvPr/>
          </p:nvSpPr>
          <p:spPr>
            <a:xfrm>
              <a:off x="-2859409" y="-2892361"/>
              <a:ext cx="4871" cy="4679"/>
            </a:xfrm>
            <a:custGeom>
              <a:avLst/>
              <a:gdLst/>
              <a:ahLst/>
              <a:cxnLst/>
              <a:rect l="l" t="t" r="r" b="b"/>
              <a:pathLst>
                <a:path w="102" h="98" extrusionOk="0">
                  <a:moveTo>
                    <a:pt x="56" y="0"/>
                  </a:moveTo>
                  <a:lnTo>
                    <a:pt x="56" y="0"/>
                  </a:lnTo>
                  <a:cubicBezTo>
                    <a:pt x="1" y="90"/>
                    <a:pt x="4" y="93"/>
                    <a:pt x="101" y="97"/>
                  </a:cubicBezTo>
                  <a:cubicBezTo>
                    <a:pt x="68" y="75"/>
                    <a:pt x="94"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11"/>
            <p:cNvSpPr/>
            <p:nvPr/>
          </p:nvSpPr>
          <p:spPr>
            <a:xfrm>
              <a:off x="-2173480" y="-2920056"/>
              <a:ext cx="4918" cy="3247"/>
            </a:xfrm>
            <a:custGeom>
              <a:avLst/>
              <a:gdLst/>
              <a:ahLst/>
              <a:cxnLst/>
              <a:rect l="l" t="t" r="r" b="b"/>
              <a:pathLst>
                <a:path w="103" h="68" extrusionOk="0">
                  <a:moveTo>
                    <a:pt x="68" y="1"/>
                  </a:moveTo>
                  <a:cubicBezTo>
                    <a:pt x="58" y="1"/>
                    <a:pt x="49" y="4"/>
                    <a:pt x="42" y="11"/>
                  </a:cubicBezTo>
                  <a:cubicBezTo>
                    <a:pt x="23" y="19"/>
                    <a:pt x="16" y="45"/>
                    <a:pt x="1" y="60"/>
                  </a:cubicBezTo>
                  <a:cubicBezTo>
                    <a:pt x="13" y="68"/>
                    <a:pt x="23" y="68"/>
                    <a:pt x="35" y="68"/>
                  </a:cubicBezTo>
                  <a:cubicBezTo>
                    <a:pt x="46" y="68"/>
                    <a:pt x="58" y="68"/>
                    <a:pt x="68" y="64"/>
                  </a:cubicBezTo>
                  <a:cubicBezTo>
                    <a:pt x="75" y="49"/>
                    <a:pt x="102" y="27"/>
                    <a:pt x="98" y="19"/>
                  </a:cubicBezTo>
                  <a:cubicBezTo>
                    <a:pt x="91" y="8"/>
                    <a:pt x="80"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11"/>
            <p:cNvSpPr/>
            <p:nvPr/>
          </p:nvSpPr>
          <p:spPr>
            <a:xfrm>
              <a:off x="-2166843" y="-2918815"/>
              <a:ext cx="4297" cy="3247"/>
            </a:xfrm>
            <a:custGeom>
              <a:avLst/>
              <a:gdLst/>
              <a:ahLst/>
              <a:cxnLst/>
              <a:rect l="l" t="t" r="r" b="b"/>
              <a:pathLst>
                <a:path w="90" h="68" extrusionOk="0">
                  <a:moveTo>
                    <a:pt x="41" y="1"/>
                  </a:moveTo>
                  <a:cubicBezTo>
                    <a:pt x="38" y="1"/>
                    <a:pt x="31" y="4"/>
                    <a:pt x="23" y="4"/>
                  </a:cubicBezTo>
                  <a:cubicBezTo>
                    <a:pt x="12" y="19"/>
                    <a:pt x="0" y="30"/>
                    <a:pt x="8" y="53"/>
                  </a:cubicBezTo>
                  <a:cubicBezTo>
                    <a:pt x="15" y="56"/>
                    <a:pt x="19" y="64"/>
                    <a:pt x="26" y="68"/>
                  </a:cubicBezTo>
                  <a:lnTo>
                    <a:pt x="90" y="68"/>
                  </a:lnTo>
                  <a:cubicBezTo>
                    <a:pt x="79" y="42"/>
                    <a:pt x="79"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11"/>
            <p:cNvSpPr/>
            <p:nvPr/>
          </p:nvSpPr>
          <p:spPr>
            <a:xfrm>
              <a:off x="-2438493" y="-2928460"/>
              <a:ext cx="4345" cy="7019"/>
            </a:xfrm>
            <a:custGeom>
              <a:avLst/>
              <a:gdLst/>
              <a:ahLst/>
              <a:cxnLst/>
              <a:rect l="l" t="t" r="r" b="b"/>
              <a:pathLst>
                <a:path w="91" h="147" extrusionOk="0">
                  <a:moveTo>
                    <a:pt x="86" y="1"/>
                  </a:moveTo>
                  <a:lnTo>
                    <a:pt x="86" y="1"/>
                  </a:lnTo>
                  <a:cubicBezTo>
                    <a:pt x="0" y="23"/>
                    <a:pt x="0" y="23"/>
                    <a:pt x="26" y="146"/>
                  </a:cubicBezTo>
                  <a:cubicBezTo>
                    <a:pt x="34" y="146"/>
                    <a:pt x="41" y="142"/>
                    <a:pt x="45" y="139"/>
                  </a:cubicBezTo>
                  <a:cubicBezTo>
                    <a:pt x="90" y="101"/>
                    <a:pt x="49" y="42"/>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11"/>
            <p:cNvSpPr/>
            <p:nvPr/>
          </p:nvSpPr>
          <p:spPr>
            <a:xfrm>
              <a:off x="-2117613" y="-2596454"/>
              <a:ext cx="5444" cy="3629"/>
            </a:xfrm>
            <a:custGeom>
              <a:avLst/>
              <a:gdLst/>
              <a:ahLst/>
              <a:cxnLst/>
              <a:rect l="l" t="t" r="r" b="b"/>
              <a:pathLst>
                <a:path w="114" h="76" extrusionOk="0">
                  <a:moveTo>
                    <a:pt x="54" y="1"/>
                  </a:moveTo>
                  <a:cubicBezTo>
                    <a:pt x="16" y="1"/>
                    <a:pt x="13" y="38"/>
                    <a:pt x="1" y="68"/>
                  </a:cubicBezTo>
                  <a:cubicBezTo>
                    <a:pt x="16" y="72"/>
                    <a:pt x="27" y="75"/>
                    <a:pt x="39" y="75"/>
                  </a:cubicBezTo>
                  <a:cubicBezTo>
                    <a:pt x="61" y="75"/>
                    <a:pt x="80" y="68"/>
                    <a:pt x="94" y="53"/>
                  </a:cubicBezTo>
                  <a:cubicBezTo>
                    <a:pt x="113" y="30"/>
                    <a:pt x="80"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11"/>
            <p:cNvSpPr/>
            <p:nvPr/>
          </p:nvSpPr>
          <p:spPr>
            <a:xfrm>
              <a:off x="-2300543" y="-2870110"/>
              <a:ext cx="6112" cy="2769"/>
            </a:xfrm>
            <a:custGeom>
              <a:avLst/>
              <a:gdLst/>
              <a:ahLst/>
              <a:cxnLst/>
              <a:rect l="l" t="t" r="r" b="b"/>
              <a:pathLst>
                <a:path w="128" h="58" extrusionOk="0">
                  <a:moveTo>
                    <a:pt x="60" y="1"/>
                  </a:moveTo>
                  <a:cubicBezTo>
                    <a:pt x="49" y="1"/>
                    <a:pt x="31" y="5"/>
                    <a:pt x="0" y="9"/>
                  </a:cubicBezTo>
                  <a:cubicBezTo>
                    <a:pt x="19" y="42"/>
                    <a:pt x="31" y="57"/>
                    <a:pt x="49" y="57"/>
                  </a:cubicBezTo>
                  <a:cubicBezTo>
                    <a:pt x="64" y="57"/>
                    <a:pt x="86" y="46"/>
                    <a:pt x="128" y="31"/>
                  </a:cubicBezTo>
                  <a:cubicBezTo>
                    <a:pt x="94" y="9"/>
                    <a:pt x="83"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11"/>
            <p:cNvSpPr/>
            <p:nvPr/>
          </p:nvSpPr>
          <p:spPr>
            <a:xfrm>
              <a:off x="-2206476" y="-2834536"/>
              <a:ext cx="12367" cy="20151"/>
            </a:xfrm>
            <a:custGeom>
              <a:avLst/>
              <a:gdLst/>
              <a:ahLst/>
              <a:cxnLst/>
              <a:rect l="l" t="t" r="r" b="b"/>
              <a:pathLst>
                <a:path w="259" h="422" extrusionOk="0">
                  <a:moveTo>
                    <a:pt x="128" y="0"/>
                  </a:moveTo>
                  <a:cubicBezTo>
                    <a:pt x="109" y="0"/>
                    <a:pt x="94" y="7"/>
                    <a:pt x="79" y="18"/>
                  </a:cubicBezTo>
                  <a:lnTo>
                    <a:pt x="79" y="23"/>
                  </a:lnTo>
                  <a:cubicBezTo>
                    <a:pt x="68" y="52"/>
                    <a:pt x="0" y="37"/>
                    <a:pt x="16" y="86"/>
                  </a:cubicBezTo>
                  <a:cubicBezTo>
                    <a:pt x="26" y="112"/>
                    <a:pt x="45" y="123"/>
                    <a:pt x="68" y="123"/>
                  </a:cubicBezTo>
                  <a:cubicBezTo>
                    <a:pt x="79" y="123"/>
                    <a:pt x="90" y="120"/>
                    <a:pt x="105" y="116"/>
                  </a:cubicBezTo>
                  <a:lnTo>
                    <a:pt x="109" y="116"/>
                  </a:lnTo>
                  <a:cubicBezTo>
                    <a:pt x="112" y="116"/>
                    <a:pt x="121" y="120"/>
                    <a:pt x="124" y="123"/>
                  </a:cubicBezTo>
                  <a:cubicBezTo>
                    <a:pt x="135" y="130"/>
                    <a:pt x="135" y="153"/>
                    <a:pt x="128" y="153"/>
                  </a:cubicBezTo>
                  <a:cubicBezTo>
                    <a:pt x="38" y="157"/>
                    <a:pt x="98" y="180"/>
                    <a:pt x="121" y="198"/>
                  </a:cubicBezTo>
                  <a:cubicBezTo>
                    <a:pt x="143" y="217"/>
                    <a:pt x="150" y="243"/>
                    <a:pt x="135" y="269"/>
                  </a:cubicBezTo>
                  <a:cubicBezTo>
                    <a:pt x="128" y="280"/>
                    <a:pt x="121" y="284"/>
                    <a:pt x="116" y="284"/>
                  </a:cubicBezTo>
                  <a:cubicBezTo>
                    <a:pt x="102" y="284"/>
                    <a:pt x="94" y="265"/>
                    <a:pt x="83" y="258"/>
                  </a:cubicBezTo>
                  <a:cubicBezTo>
                    <a:pt x="76" y="258"/>
                    <a:pt x="71" y="254"/>
                    <a:pt x="68" y="254"/>
                  </a:cubicBezTo>
                  <a:cubicBezTo>
                    <a:pt x="53" y="254"/>
                    <a:pt x="53" y="277"/>
                    <a:pt x="45" y="287"/>
                  </a:cubicBezTo>
                  <a:cubicBezTo>
                    <a:pt x="116" y="337"/>
                    <a:pt x="68" y="377"/>
                    <a:pt x="19" y="415"/>
                  </a:cubicBezTo>
                  <a:cubicBezTo>
                    <a:pt x="49" y="418"/>
                    <a:pt x="71" y="422"/>
                    <a:pt x="86" y="422"/>
                  </a:cubicBezTo>
                  <a:cubicBezTo>
                    <a:pt x="138" y="422"/>
                    <a:pt x="138" y="404"/>
                    <a:pt x="147" y="332"/>
                  </a:cubicBezTo>
                  <a:cubicBezTo>
                    <a:pt x="150" y="332"/>
                    <a:pt x="157" y="329"/>
                    <a:pt x="161" y="329"/>
                  </a:cubicBezTo>
                  <a:cubicBezTo>
                    <a:pt x="173" y="329"/>
                    <a:pt x="183" y="332"/>
                    <a:pt x="191" y="337"/>
                  </a:cubicBezTo>
                  <a:cubicBezTo>
                    <a:pt x="202" y="340"/>
                    <a:pt x="214" y="340"/>
                    <a:pt x="225" y="340"/>
                  </a:cubicBezTo>
                  <a:cubicBezTo>
                    <a:pt x="236" y="340"/>
                    <a:pt x="247" y="337"/>
                    <a:pt x="259" y="325"/>
                  </a:cubicBezTo>
                  <a:cubicBezTo>
                    <a:pt x="199" y="265"/>
                    <a:pt x="138" y="202"/>
                    <a:pt x="199" y="104"/>
                  </a:cubicBezTo>
                  <a:cubicBezTo>
                    <a:pt x="214" y="78"/>
                    <a:pt x="199" y="45"/>
                    <a:pt x="176" y="23"/>
                  </a:cubicBezTo>
                  <a:lnTo>
                    <a:pt x="176" y="18"/>
                  </a:lnTo>
                  <a:cubicBezTo>
                    <a:pt x="157" y="7"/>
                    <a:pt x="143"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11"/>
            <p:cNvSpPr/>
            <p:nvPr/>
          </p:nvSpPr>
          <p:spPr>
            <a:xfrm>
              <a:off x="-2212206" y="-2822073"/>
              <a:ext cx="7019" cy="7544"/>
            </a:xfrm>
            <a:custGeom>
              <a:avLst/>
              <a:gdLst/>
              <a:ahLst/>
              <a:cxnLst/>
              <a:rect l="l" t="t" r="r" b="b"/>
              <a:pathLst>
                <a:path w="147" h="158" extrusionOk="0">
                  <a:moveTo>
                    <a:pt x="53" y="0"/>
                  </a:moveTo>
                  <a:cubicBezTo>
                    <a:pt x="34" y="0"/>
                    <a:pt x="16" y="8"/>
                    <a:pt x="1" y="23"/>
                  </a:cubicBezTo>
                  <a:cubicBezTo>
                    <a:pt x="34" y="60"/>
                    <a:pt x="12" y="128"/>
                    <a:pt x="65" y="157"/>
                  </a:cubicBezTo>
                  <a:cubicBezTo>
                    <a:pt x="124" y="124"/>
                    <a:pt x="113" y="53"/>
                    <a:pt x="146" y="8"/>
                  </a:cubicBezTo>
                  <a:lnTo>
                    <a:pt x="146" y="8"/>
                  </a:lnTo>
                  <a:cubicBezTo>
                    <a:pt x="139" y="12"/>
                    <a:pt x="132" y="12"/>
                    <a:pt x="124" y="12"/>
                  </a:cubicBezTo>
                  <a:cubicBezTo>
                    <a:pt x="113" y="12"/>
                    <a:pt x="101" y="8"/>
                    <a:pt x="87" y="8"/>
                  </a:cubicBezTo>
                  <a:cubicBezTo>
                    <a:pt x="75" y="4"/>
                    <a:pt x="6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11"/>
            <p:cNvSpPr/>
            <p:nvPr/>
          </p:nvSpPr>
          <p:spPr>
            <a:xfrm>
              <a:off x="-1907322" y="-2713919"/>
              <a:ext cx="12701" cy="9502"/>
            </a:xfrm>
            <a:custGeom>
              <a:avLst/>
              <a:gdLst/>
              <a:ahLst/>
              <a:cxnLst/>
              <a:rect l="l" t="t" r="r" b="b"/>
              <a:pathLst>
                <a:path w="266" h="199" extrusionOk="0">
                  <a:moveTo>
                    <a:pt x="120" y="1"/>
                  </a:moveTo>
                  <a:cubicBezTo>
                    <a:pt x="83" y="9"/>
                    <a:pt x="53" y="31"/>
                    <a:pt x="27" y="61"/>
                  </a:cubicBezTo>
                  <a:cubicBezTo>
                    <a:pt x="8" y="80"/>
                    <a:pt x="1" y="102"/>
                    <a:pt x="15" y="124"/>
                  </a:cubicBezTo>
                  <a:cubicBezTo>
                    <a:pt x="46" y="166"/>
                    <a:pt x="86" y="199"/>
                    <a:pt x="136" y="199"/>
                  </a:cubicBezTo>
                  <a:lnTo>
                    <a:pt x="139" y="199"/>
                  </a:lnTo>
                  <a:cubicBezTo>
                    <a:pt x="184" y="199"/>
                    <a:pt x="225" y="177"/>
                    <a:pt x="229" y="116"/>
                  </a:cubicBezTo>
                  <a:cubicBezTo>
                    <a:pt x="229" y="94"/>
                    <a:pt x="251" y="90"/>
                    <a:pt x="266" y="83"/>
                  </a:cubicBezTo>
                  <a:cubicBezTo>
                    <a:pt x="214" y="61"/>
                    <a:pt x="153" y="57"/>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11"/>
            <p:cNvSpPr/>
            <p:nvPr/>
          </p:nvSpPr>
          <p:spPr>
            <a:xfrm>
              <a:off x="-2036533" y="-2900097"/>
              <a:ext cx="8070" cy="5969"/>
            </a:xfrm>
            <a:custGeom>
              <a:avLst/>
              <a:gdLst/>
              <a:ahLst/>
              <a:cxnLst/>
              <a:rect l="l" t="t" r="r" b="b"/>
              <a:pathLst>
                <a:path w="169" h="125" extrusionOk="0">
                  <a:moveTo>
                    <a:pt x="101" y="1"/>
                  </a:moveTo>
                  <a:lnTo>
                    <a:pt x="101" y="1"/>
                  </a:lnTo>
                  <a:cubicBezTo>
                    <a:pt x="78" y="19"/>
                    <a:pt x="60" y="42"/>
                    <a:pt x="33" y="57"/>
                  </a:cubicBezTo>
                  <a:cubicBezTo>
                    <a:pt x="0" y="72"/>
                    <a:pt x="7" y="98"/>
                    <a:pt x="33" y="117"/>
                  </a:cubicBezTo>
                  <a:cubicBezTo>
                    <a:pt x="45" y="124"/>
                    <a:pt x="56" y="124"/>
                    <a:pt x="68" y="124"/>
                  </a:cubicBezTo>
                  <a:cubicBezTo>
                    <a:pt x="105" y="124"/>
                    <a:pt x="146" y="102"/>
                    <a:pt x="168" y="64"/>
                  </a:cubicBezTo>
                  <a:cubicBezTo>
                    <a:pt x="157" y="54"/>
                    <a:pt x="150" y="46"/>
                    <a:pt x="142" y="46"/>
                  </a:cubicBezTo>
                  <a:cubicBezTo>
                    <a:pt x="135" y="46"/>
                    <a:pt x="128" y="54"/>
                    <a:pt x="116" y="61"/>
                  </a:cubicBezTo>
                  <a:cubicBezTo>
                    <a:pt x="109" y="68"/>
                    <a:pt x="101" y="76"/>
                    <a:pt x="90" y="76"/>
                  </a:cubicBezTo>
                  <a:lnTo>
                    <a:pt x="86" y="76"/>
                  </a:lnTo>
                  <a:cubicBezTo>
                    <a:pt x="78" y="46"/>
                    <a:pt x="116" y="28"/>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11"/>
            <p:cNvSpPr/>
            <p:nvPr/>
          </p:nvSpPr>
          <p:spPr>
            <a:xfrm>
              <a:off x="-2250406" y="-2859557"/>
              <a:ext cx="15949" cy="15949"/>
            </a:xfrm>
            <a:custGeom>
              <a:avLst/>
              <a:gdLst/>
              <a:ahLst/>
              <a:cxnLst/>
              <a:rect l="l" t="t" r="r" b="b"/>
              <a:pathLst>
                <a:path w="334" h="334" extrusionOk="0">
                  <a:moveTo>
                    <a:pt x="161" y="0"/>
                  </a:moveTo>
                  <a:cubicBezTo>
                    <a:pt x="90" y="53"/>
                    <a:pt x="57" y="135"/>
                    <a:pt x="1" y="199"/>
                  </a:cubicBezTo>
                  <a:cubicBezTo>
                    <a:pt x="16" y="210"/>
                    <a:pt x="49" y="210"/>
                    <a:pt x="23" y="240"/>
                  </a:cubicBezTo>
                  <a:cubicBezTo>
                    <a:pt x="9" y="262"/>
                    <a:pt x="16" y="281"/>
                    <a:pt x="31" y="296"/>
                  </a:cubicBezTo>
                  <a:lnTo>
                    <a:pt x="42" y="296"/>
                  </a:lnTo>
                  <a:cubicBezTo>
                    <a:pt x="68" y="296"/>
                    <a:pt x="90" y="307"/>
                    <a:pt x="113" y="314"/>
                  </a:cubicBezTo>
                  <a:cubicBezTo>
                    <a:pt x="135" y="326"/>
                    <a:pt x="158" y="333"/>
                    <a:pt x="180" y="333"/>
                  </a:cubicBezTo>
                  <a:lnTo>
                    <a:pt x="195" y="333"/>
                  </a:lnTo>
                  <a:cubicBezTo>
                    <a:pt x="188" y="314"/>
                    <a:pt x="184" y="300"/>
                    <a:pt x="177" y="281"/>
                  </a:cubicBezTo>
                  <a:cubicBezTo>
                    <a:pt x="173" y="270"/>
                    <a:pt x="173" y="259"/>
                    <a:pt x="169" y="251"/>
                  </a:cubicBezTo>
                  <a:cubicBezTo>
                    <a:pt x="139" y="173"/>
                    <a:pt x="139" y="157"/>
                    <a:pt x="195" y="157"/>
                  </a:cubicBezTo>
                  <a:lnTo>
                    <a:pt x="229" y="157"/>
                  </a:lnTo>
                  <a:cubicBezTo>
                    <a:pt x="237" y="157"/>
                    <a:pt x="251" y="169"/>
                    <a:pt x="263" y="169"/>
                  </a:cubicBezTo>
                  <a:cubicBezTo>
                    <a:pt x="270" y="169"/>
                    <a:pt x="273" y="165"/>
                    <a:pt x="278" y="147"/>
                  </a:cubicBezTo>
                  <a:cubicBezTo>
                    <a:pt x="282" y="98"/>
                    <a:pt x="334" y="71"/>
                    <a:pt x="326" y="16"/>
                  </a:cubicBezTo>
                  <a:lnTo>
                    <a:pt x="237" y="16"/>
                  </a:lnTo>
                  <a:cubicBezTo>
                    <a:pt x="211" y="16"/>
                    <a:pt x="188" y="12"/>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11"/>
            <p:cNvSpPr/>
            <p:nvPr/>
          </p:nvSpPr>
          <p:spPr>
            <a:xfrm>
              <a:off x="-2242002" y="-2848479"/>
              <a:ext cx="8977" cy="6112"/>
            </a:xfrm>
            <a:custGeom>
              <a:avLst/>
              <a:gdLst/>
              <a:ahLst/>
              <a:cxnLst/>
              <a:rect l="l" t="t" r="r" b="b"/>
              <a:pathLst>
                <a:path w="188" h="128" extrusionOk="0">
                  <a:moveTo>
                    <a:pt x="139" y="1"/>
                  </a:moveTo>
                  <a:cubicBezTo>
                    <a:pt x="90" y="1"/>
                    <a:pt x="49" y="41"/>
                    <a:pt x="1" y="49"/>
                  </a:cubicBezTo>
                  <a:cubicBezTo>
                    <a:pt x="8" y="68"/>
                    <a:pt x="12" y="82"/>
                    <a:pt x="19" y="101"/>
                  </a:cubicBezTo>
                  <a:cubicBezTo>
                    <a:pt x="42" y="108"/>
                    <a:pt x="64" y="120"/>
                    <a:pt x="83" y="127"/>
                  </a:cubicBezTo>
                  <a:lnTo>
                    <a:pt x="87" y="127"/>
                  </a:lnTo>
                  <a:cubicBezTo>
                    <a:pt x="94" y="120"/>
                    <a:pt x="106" y="113"/>
                    <a:pt x="116" y="105"/>
                  </a:cubicBezTo>
                  <a:cubicBezTo>
                    <a:pt x="113" y="56"/>
                    <a:pt x="187" y="60"/>
                    <a:pt x="180" y="11"/>
                  </a:cubicBezTo>
                  <a:cubicBezTo>
                    <a:pt x="165" y="4"/>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11"/>
            <p:cNvSpPr/>
            <p:nvPr/>
          </p:nvSpPr>
          <p:spPr>
            <a:xfrm>
              <a:off x="-2651124" y="-2819542"/>
              <a:ext cx="10266" cy="7163"/>
            </a:xfrm>
            <a:custGeom>
              <a:avLst/>
              <a:gdLst/>
              <a:ahLst/>
              <a:cxnLst/>
              <a:rect l="l" t="t" r="r" b="b"/>
              <a:pathLst>
                <a:path w="215" h="150" extrusionOk="0">
                  <a:moveTo>
                    <a:pt x="35" y="0"/>
                  </a:moveTo>
                  <a:lnTo>
                    <a:pt x="1" y="34"/>
                  </a:lnTo>
                  <a:cubicBezTo>
                    <a:pt x="4" y="94"/>
                    <a:pt x="72" y="94"/>
                    <a:pt x="98" y="135"/>
                  </a:cubicBezTo>
                  <a:cubicBezTo>
                    <a:pt x="106" y="138"/>
                    <a:pt x="109" y="142"/>
                    <a:pt x="117" y="149"/>
                  </a:cubicBezTo>
                  <a:cubicBezTo>
                    <a:pt x="206" y="108"/>
                    <a:pt x="214" y="75"/>
                    <a:pt x="151" y="18"/>
                  </a:cubicBezTo>
                  <a:lnTo>
                    <a:pt x="143" y="18"/>
                  </a:lnTo>
                  <a:cubicBezTo>
                    <a:pt x="132" y="18"/>
                    <a:pt x="120" y="18"/>
                    <a:pt x="109" y="23"/>
                  </a:cubicBezTo>
                  <a:cubicBezTo>
                    <a:pt x="98" y="26"/>
                    <a:pt x="87" y="26"/>
                    <a:pt x="80" y="26"/>
                  </a:cubicBezTo>
                  <a:cubicBezTo>
                    <a:pt x="61" y="26"/>
                    <a:pt x="46" y="23"/>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11"/>
            <p:cNvSpPr/>
            <p:nvPr/>
          </p:nvSpPr>
          <p:spPr>
            <a:xfrm>
              <a:off x="-2645585" y="-2819542"/>
              <a:ext cx="5778" cy="7879"/>
            </a:xfrm>
            <a:custGeom>
              <a:avLst/>
              <a:gdLst/>
              <a:ahLst/>
              <a:cxnLst/>
              <a:rect l="l" t="t" r="r" b="b"/>
              <a:pathLst>
                <a:path w="121" h="165" extrusionOk="0">
                  <a:moveTo>
                    <a:pt x="68" y="0"/>
                  </a:moveTo>
                  <a:cubicBezTo>
                    <a:pt x="53" y="0"/>
                    <a:pt x="42" y="11"/>
                    <a:pt x="35" y="18"/>
                  </a:cubicBezTo>
                  <a:cubicBezTo>
                    <a:pt x="98" y="75"/>
                    <a:pt x="90" y="108"/>
                    <a:pt x="1" y="149"/>
                  </a:cubicBezTo>
                  <a:cubicBezTo>
                    <a:pt x="16" y="161"/>
                    <a:pt x="27" y="164"/>
                    <a:pt x="38" y="164"/>
                  </a:cubicBezTo>
                  <a:cubicBezTo>
                    <a:pt x="64" y="164"/>
                    <a:pt x="83" y="135"/>
                    <a:pt x="98" y="112"/>
                  </a:cubicBezTo>
                  <a:cubicBezTo>
                    <a:pt x="116" y="78"/>
                    <a:pt x="121" y="37"/>
                    <a:pt x="83" y="7"/>
                  </a:cubicBezTo>
                  <a:cubicBezTo>
                    <a:pt x="79" y="4"/>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11"/>
            <p:cNvSpPr/>
            <p:nvPr/>
          </p:nvSpPr>
          <p:spPr>
            <a:xfrm>
              <a:off x="-2651840" y="-2817967"/>
              <a:ext cx="5396" cy="4871"/>
            </a:xfrm>
            <a:custGeom>
              <a:avLst/>
              <a:gdLst/>
              <a:ahLst/>
              <a:cxnLst/>
              <a:rect l="l" t="t" r="r" b="b"/>
              <a:pathLst>
                <a:path w="113" h="102" extrusionOk="0">
                  <a:moveTo>
                    <a:pt x="16" y="1"/>
                  </a:moveTo>
                  <a:cubicBezTo>
                    <a:pt x="1" y="75"/>
                    <a:pt x="23" y="97"/>
                    <a:pt x="113" y="102"/>
                  </a:cubicBezTo>
                  <a:cubicBezTo>
                    <a:pt x="87" y="61"/>
                    <a:pt x="19" y="6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11"/>
            <p:cNvSpPr/>
            <p:nvPr/>
          </p:nvSpPr>
          <p:spPr>
            <a:xfrm>
              <a:off x="-2626628" y="-2804215"/>
              <a:ext cx="5730" cy="4011"/>
            </a:xfrm>
            <a:custGeom>
              <a:avLst/>
              <a:gdLst/>
              <a:ahLst/>
              <a:cxnLst/>
              <a:rect l="l" t="t" r="r" b="b"/>
              <a:pathLst>
                <a:path w="120" h="84" extrusionOk="0">
                  <a:moveTo>
                    <a:pt x="52" y="0"/>
                  </a:moveTo>
                  <a:cubicBezTo>
                    <a:pt x="19" y="0"/>
                    <a:pt x="4" y="23"/>
                    <a:pt x="0" y="56"/>
                  </a:cubicBezTo>
                  <a:cubicBezTo>
                    <a:pt x="15" y="75"/>
                    <a:pt x="30" y="83"/>
                    <a:pt x="45" y="83"/>
                  </a:cubicBezTo>
                  <a:cubicBezTo>
                    <a:pt x="71" y="83"/>
                    <a:pt x="90" y="64"/>
                    <a:pt x="112" y="45"/>
                  </a:cubicBezTo>
                  <a:cubicBezTo>
                    <a:pt x="119" y="4"/>
                    <a:pt x="93"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11"/>
            <p:cNvSpPr/>
            <p:nvPr/>
          </p:nvSpPr>
          <p:spPr>
            <a:xfrm>
              <a:off x="-2627010" y="-2802066"/>
              <a:ext cx="6494" cy="3438"/>
            </a:xfrm>
            <a:custGeom>
              <a:avLst/>
              <a:gdLst/>
              <a:ahLst/>
              <a:cxnLst/>
              <a:rect l="l" t="t" r="r" b="b"/>
              <a:pathLst>
                <a:path w="136" h="72" extrusionOk="0">
                  <a:moveTo>
                    <a:pt x="120" y="0"/>
                  </a:moveTo>
                  <a:lnTo>
                    <a:pt x="120" y="0"/>
                  </a:lnTo>
                  <a:cubicBezTo>
                    <a:pt x="98" y="19"/>
                    <a:pt x="79" y="38"/>
                    <a:pt x="53" y="38"/>
                  </a:cubicBezTo>
                  <a:cubicBezTo>
                    <a:pt x="38" y="38"/>
                    <a:pt x="23" y="30"/>
                    <a:pt x="8" y="11"/>
                  </a:cubicBezTo>
                  <a:lnTo>
                    <a:pt x="8" y="11"/>
                  </a:lnTo>
                  <a:cubicBezTo>
                    <a:pt x="1" y="64"/>
                    <a:pt x="27" y="71"/>
                    <a:pt x="57" y="71"/>
                  </a:cubicBezTo>
                  <a:lnTo>
                    <a:pt x="91" y="71"/>
                  </a:lnTo>
                  <a:cubicBezTo>
                    <a:pt x="135" y="64"/>
                    <a:pt x="127"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11"/>
            <p:cNvSpPr/>
            <p:nvPr/>
          </p:nvSpPr>
          <p:spPr>
            <a:xfrm>
              <a:off x="-2041738" y="-2532517"/>
              <a:ext cx="9168" cy="8070"/>
            </a:xfrm>
            <a:custGeom>
              <a:avLst/>
              <a:gdLst/>
              <a:ahLst/>
              <a:cxnLst/>
              <a:rect l="l" t="t" r="r" b="b"/>
              <a:pathLst>
                <a:path w="192" h="169" extrusionOk="0">
                  <a:moveTo>
                    <a:pt x="132" y="0"/>
                  </a:moveTo>
                  <a:cubicBezTo>
                    <a:pt x="125" y="0"/>
                    <a:pt x="116" y="4"/>
                    <a:pt x="106" y="18"/>
                  </a:cubicBezTo>
                  <a:cubicBezTo>
                    <a:pt x="68" y="63"/>
                    <a:pt x="42" y="120"/>
                    <a:pt x="1" y="161"/>
                  </a:cubicBezTo>
                  <a:cubicBezTo>
                    <a:pt x="12" y="168"/>
                    <a:pt x="20" y="168"/>
                    <a:pt x="30" y="168"/>
                  </a:cubicBezTo>
                  <a:cubicBezTo>
                    <a:pt x="61" y="168"/>
                    <a:pt x="87" y="153"/>
                    <a:pt x="113" y="146"/>
                  </a:cubicBezTo>
                  <a:cubicBezTo>
                    <a:pt x="132" y="130"/>
                    <a:pt x="151" y="112"/>
                    <a:pt x="169" y="97"/>
                  </a:cubicBezTo>
                  <a:cubicBezTo>
                    <a:pt x="180" y="82"/>
                    <a:pt x="192" y="68"/>
                    <a:pt x="184" y="49"/>
                  </a:cubicBezTo>
                  <a:cubicBezTo>
                    <a:pt x="161" y="45"/>
                    <a:pt x="151"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11"/>
            <p:cNvSpPr/>
            <p:nvPr/>
          </p:nvSpPr>
          <p:spPr>
            <a:xfrm>
              <a:off x="-2049569" y="-2538963"/>
              <a:ext cx="8213" cy="10028"/>
            </a:xfrm>
            <a:custGeom>
              <a:avLst/>
              <a:gdLst/>
              <a:ahLst/>
              <a:cxnLst/>
              <a:rect l="l" t="t" r="r" b="b"/>
              <a:pathLst>
                <a:path w="172" h="210" extrusionOk="0">
                  <a:moveTo>
                    <a:pt x="132" y="1"/>
                  </a:moveTo>
                  <a:lnTo>
                    <a:pt x="132" y="1"/>
                  </a:lnTo>
                  <a:cubicBezTo>
                    <a:pt x="71" y="46"/>
                    <a:pt x="1" y="86"/>
                    <a:pt x="49" y="180"/>
                  </a:cubicBezTo>
                  <a:cubicBezTo>
                    <a:pt x="76" y="207"/>
                    <a:pt x="109" y="210"/>
                    <a:pt x="147" y="210"/>
                  </a:cubicBezTo>
                  <a:cubicBezTo>
                    <a:pt x="155" y="210"/>
                    <a:pt x="163" y="210"/>
                    <a:pt x="172" y="210"/>
                  </a:cubicBezTo>
                  <a:cubicBezTo>
                    <a:pt x="105" y="146"/>
                    <a:pt x="101" y="75"/>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11"/>
            <p:cNvSpPr/>
            <p:nvPr/>
          </p:nvSpPr>
          <p:spPr>
            <a:xfrm>
              <a:off x="-2819442" y="-2661060"/>
              <a:ext cx="7019" cy="5396"/>
            </a:xfrm>
            <a:custGeom>
              <a:avLst/>
              <a:gdLst/>
              <a:ahLst/>
              <a:cxnLst/>
              <a:rect l="l" t="t" r="r" b="b"/>
              <a:pathLst>
                <a:path w="147" h="113" extrusionOk="0">
                  <a:moveTo>
                    <a:pt x="20" y="1"/>
                  </a:moveTo>
                  <a:cubicBezTo>
                    <a:pt x="12" y="34"/>
                    <a:pt x="4" y="68"/>
                    <a:pt x="1" y="101"/>
                  </a:cubicBezTo>
                  <a:cubicBezTo>
                    <a:pt x="46" y="105"/>
                    <a:pt x="87" y="108"/>
                    <a:pt x="128" y="113"/>
                  </a:cubicBezTo>
                  <a:cubicBezTo>
                    <a:pt x="146" y="19"/>
                    <a:pt x="79" y="12"/>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11"/>
            <p:cNvSpPr/>
            <p:nvPr/>
          </p:nvSpPr>
          <p:spPr>
            <a:xfrm>
              <a:off x="-2127927" y="-2930943"/>
              <a:ext cx="10744" cy="9311"/>
            </a:xfrm>
            <a:custGeom>
              <a:avLst/>
              <a:gdLst/>
              <a:ahLst/>
              <a:cxnLst/>
              <a:rect l="l" t="t" r="r" b="b"/>
              <a:pathLst>
                <a:path w="225" h="195" extrusionOk="0">
                  <a:moveTo>
                    <a:pt x="135" y="1"/>
                  </a:moveTo>
                  <a:cubicBezTo>
                    <a:pt x="113" y="1"/>
                    <a:pt x="90" y="8"/>
                    <a:pt x="72" y="11"/>
                  </a:cubicBezTo>
                  <a:cubicBezTo>
                    <a:pt x="19" y="19"/>
                    <a:pt x="30" y="64"/>
                    <a:pt x="19" y="101"/>
                  </a:cubicBezTo>
                  <a:cubicBezTo>
                    <a:pt x="1" y="172"/>
                    <a:pt x="72" y="161"/>
                    <a:pt x="98" y="194"/>
                  </a:cubicBezTo>
                  <a:cubicBezTo>
                    <a:pt x="116" y="191"/>
                    <a:pt x="131" y="184"/>
                    <a:pt x="150" y="180"/>
                  </a:cubicBezTo>
                  <a:cubicBezTo>
                    <a:pt x="158" y="172"/>
                    <a:pt x="165" y="161"/>
                    <a:pt x="172" y="153"/>
                  </a:cubicBezTo>
                  <a:cubicBezTo>
                    <a:pt x="225" y="113"/>
                    <a:pt x="184" y="64"/>
                    <a:pt x="176" y="27"/>
                  </a:cubicBezTo>
                  <a:cubicBezTo>
                    <a:pt x="168" y="8"/>
                    <a:pt x="153"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11"/>
            <p:cNvSpPr/>
            <p:nvPr/>
          </p:nvSpPr>
          <p:spPr>
            <a:xfrm>
              <a:off x="-2124919" y="-2939729"/>
              <a:ext cx="8595" cy="7544"/>
            </a:xfrm>
            <a:custGeom>
              <a:avLst/>
              <a:gdLst/>
              <a:ahLst/>
              <a:cxnLst/>
              <a:rect l="l" t="t" r="r" b="b"/>
              <a:pathLst>
                <a:path w="180" h="158" extrusionOk="0">
                  <a:moveTo>
                    <a:pt x="87" y="1"/>
                  </a:moveTo>
                  <a:lnTo>
                    <a:pt x="87" y="1"/>
                  </a:lnTo>
                  <a:cubicBezTo>
                    <a:pt x="0" y="102"/>
                    <a:pt x="5" y="117"/>
                    <a:pt x="140" y="158"/>
                  </a:cubicBezTo>
                  <a:cubicBezTo>
                    <a:pt x="180" y="50"/>
                    <a:pt x="180" y="5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11"/>
            <p:cNvSpPr/>
            <p:nvPr/>
          </p:nvSpPr>
          <p:spPr>
            <a:xfrm>
              <a:off x="-1973694" y="-2714254"/>
              <a:ext cx="25212" cy="12319"/>
            </a:xfrm>
            <a:custGeom>
              <a:avLst/>
              <a:gdLst/>
              <a:ahLst/>
              <a:cxnLst/>
              <a:rect l="l" t="t" r="r" b="b"/>
              <a:pathLst>
                <a:path w="528" h="258" extrusionOk="0">
                  <a:moveTo>
                    <a:pt x="217" y="1"/>
                  </a:moveTo>
                  <a:cubicBezTo>
                    <a:pt x="187" y="1"/>
                    <a:pt x="180" y="23"/>
                    <a:pt x="183" y="56"/>
                  </a:cubicBezTo>
                  <a:cubicBezTo>
                    <a:pt x="191" y="90"/>
                    <a:pt x="202" y="123"/>
                    <a:pt x="165" y="154"/>
                  </a:cubicBezTo>
                  <a:cubicBezTo>
                    <a:pt x="127" y="131"/>
                    <a:pt x="149" y="87"/>
                    <a:pt x="123" y="61"/>
                  </a:cubicBezTo>
                  <a:cubicBezTo>
                    <a:pt x="104" y="38"/>
                    <a:pt x="82" y="27"/>
                    <a:pt x="60" y="27"/>
                  </a:cubicBezTo>
                  <a:cubicBezTo>
                    <a:pt x="49" y="27"/>
                    <a:pt x="41" y="27"/>
                    <a:pt x="30" y="30"/>
                  </a:cubicBezTo>
                  <a:cubicBezTo>
                    <a:pt x="0" y="42"/>
                    <a:pt x="18" y="79"/>
                    <a:pt x="18" y="101"/>
                  </a:cubicBezTo>
                  <a:cubicBezTo>
                    <a:pt x="23" y="135"/>
                    <a:pt x="52" y="165"/>
                    <a:pt x="34" y="199"/>
                  </a:cubicBezTo>
                  <a:cubicBezTo>
                    <a:pt x="101" y="232"/>
                    <a:pt x="168" y="258"/>
                    <a:pt x="239" y="258"/>
                  </a:cubicBezTo>
                  <a:cubicBezTo>
                    <a:pt x="287" y="258"/>
                    <a:pt x="340" y="244"/>
                    <a:pt x="389" y="210"/>
                  </a:cubicBezTo>
                  <a:cubicBezTo>
                    <a:pt x="400" y="202"/>
                    <a:pt x="408" y="199"/>
                    <a:pt x="415" y="199"/>
                  </a:cubicBezTo>
                  <a:cubicBezTo>
                    <a:pt x="437" y="199"/>
                    <a:pt x="456" y="213"/>
                    <a:pt x="479" y="218"/>
                  </a:cubicBezTo>
                  <a:cubicBezTo>
                    <a:pt x="512" y="206"/>
                    <a:pt x="527" y="187"/>
                    <a:pt x="508" y="150"/>
                  </a:cubicBezTo>
                  <a:lnTo>
                    <a:pt x="508" y="150"/>
                  </a:lnTo>
                  <a:cubicBezTo>
                    <a:pt x="505" y="154"/>
                    <a:pt x="501" y="154"/>
                    <a:pt x="497" y="154"/>
                  </a:cubicBezTo>
                  <a:cubicBezTo>
                    <a:pt x="482" y="154"/>
                    <a:pt x="475" y="146"/>
                    <a:pt x="463" y="135"/>
                  </a:cubicBezTo>
                  <a:lnTo>
                    <a:pt x="460" y="135"/>
                  </a:lnTo>
                  <a:cubicBezTo>
                    <a:pt x="441" y="135"/>
                    <a:pt x="422" y="158"/>
                    <a:pt x="404" y="158"/>
                  </a:cubicBezTo>
                  <a:cubicBezTo>
                    <a:pt x="392" y="158"/>
                    <a:pt x="385" y="146"/>
                    <a:pt x="382" y="113"/>
                  </a:cubicBezTo>
                  <a:cubicBezTo>
                    <a:pt x="377" y="94"/>
                    <a:pt x="329" y="83"/>
                    <a:pt x="292" y="83"/>
                  </a:cubicBezTo>
                  <a:lnTo>
                    <a:pt x="277" y="83"/>
                  </a:lnTo>
                  <a:cubicBezTo>
                    <a:pt x="220" y="83"/>
                    <a:pt x="220" y="49"/>
                    <a:pt x="232" y="4"/>
                  </a:cubicBezTo>
                  <a:cubicBezTo>
                    <a:pt x="228" y="1"/>
                    <a:pt x="225"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11"/>
            <p:cNvSpPr/>
            <p:nvPr/>
          </p:nvSpPr>
          <p:spPr>
            <a:xfrm>
              <a:off x="-2575583" y="-2464187"/>
              <a:ext cx="9693" cy="7210"/>
            </a:xfrm>
            <a:custGeom>
              <a:avLst/>
              <a:gdLst/>
              <a:ahLst/>
              <a:cxnLst/>
              <a:rect l="l" t="t" r="r" b="b"/>
              <a:pathLst>
                <a:path w="203" h="151" extrusionOk="0">
                  <a:moveTo>
                    <a:pt x="30" y="0"/>
                  </a:moveTo>
                  <a:cubicBezTo>
                    <a:pt x="11" y="0"/>
                    <a:pt x="11" y="31"/>
                    <a:pt x="0" y="50"/>
                  </a:cubicBezTo>
                  <a:cubicBezTo>
                    <a:pt x="18" y="72"/>
                    <a:pt x="52" y="76"/>
                    <a:pt x="63" y="109"/>
                  </a:cubicBezTo>
                  <a:cubicBezTo>
                    <a:pt x="75" y="143"/>
                    <a:pt x="97" y="150"/>
                    <a:pt x="123" y="150"/>
                  </a:cubicBezTo>
                  <a:cubicBezTo>
                    <a:pt x="135" y="150"/>
                    <a:pt x="149" y="146"/>
                    <a:pt x="161" y="146"/>
                  </a:cubicBezTo>
                  <a:cubicBezTo>
                    <a:pt x="202" y="45"/>
                    <a:pt x="202" y="45"/>
                    <a:pt x="105" y="34"/>
                  </a:cubicBezTo>
                  <a:cubicBezTo>
                    <a:pt x="86" y="31"/>
                    <a:pt x="71" y="19"/>
                    <a:pt x="56" y="12"/>
                  </a:cubicBezTo>
                  <a:cubicBezTo>
                    <a:pt x="45" y="5"/>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11"/>
            <p:cNvSpPr/>
            <p:nvPr/>
          </p:nvSpPr>
          <p:spPr>
            <a:xfrm>
              <a:off x="-2558823" y="-2465763"/>
              <a:ext cx="8261" cy="6972"/>
            </a:xfrm>
            <a:custGeom>
              <a:avLst/>
              <a:gdLst/>
              <a:ahLst/>
              <a:cxnLst/>
              <a:rect l="l" t="t" r="r" b="b"/>
              <a:pathLst>
                <a:path w="173" h="146" extrusionOk="0">
                  <a:moveTo>
                    <a:pt x="60" y="0"/>
                  </a:moveTo>
                  <a:cubicBezTo>
                    <a:pt x="34" y="0"/>
                    <a:pt x="12" y="11"/>
                    <a:pt x="8" y="38"/>
                  </a:cubicBezTo>
                  <a:cubicBezTo>
                    <a:pt x="0" y="71"/>
                    <a:pt x="4" y="116"/>
                    <a:pt x="23" y="135"/>
                  </a:cubicBezTo>
                  <a:cubicBezTo>
                    <a:pt x="31" y="142"/>
                    <a:pt x="45" y="145"/>
                    <a:pt x="60" y="145"/>
                  </a:cubicBezTo>
                  <a:cubicBezTo>
                    <a:pt x="79" y="145"/>
                    <a:pt x="102" y="138"/>
                    <a:pt x="112" y="123"/>
                  </a:cubicBezTo>
                  <a:cubicBezTo>
                    <a:pt x="131" y="97"/>
                    <a:pt x="150" y="74"/>
                    <a:pt x="172" y="52"/>
                  </a:cubicBezTo>
                  <a:cubicBezTo>
                    <a:pt x="143" y="33"/>
                    <a:pt x="112" y="11"/>
                    <a:pt x="79" y="4"/>
                  </a:cubicBezTo>
                  <a:cubicBezTo>
                    <a:pt x="76" y="0"/>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11"/>
            <p:cNvSpPr/>
            <p:nvPr/>
          </p:nvSpPr>
          <p:spPr>
            <a:xfrm>
              <a:off x="-2620229" y="-2483287"/>
              <a:ext cx="6972" cy="8786"/>
            </a:xfrm>
            <a:custGeom>
              <a:avLst/>
              <a:gdLst/>
              <a:ahLst/>
              <a:cxnLst/>
              <a:rect l="l" t="t" r="r" b="b"/>
              <a:pathLst>
                <a:path w="146" h="184" extrusionOk="0">
                  <a:moveTo>
                    <a:pt x="132" y="1"/>
                  </a:moveTo>
                  <a:lnTo>
                    <a:pt x="132" y="5"/>
                  </a:lnTo>
                  <a:cubicBezTo>
                    <a:pt x="109" y="27"/>
                    <a:pt x="87" y="27"/>
                    <a:pt x="61" y="27"/>
                  </a:cubicBezTo>
                  <a:lnTo>
                    <a:pt x="49" y="27"/>
                  </a:lnTo>
                  <a:cubicBezTo>
                    <a:pt x="30" y="27"/>
                    <a:pt x="16" y="27"/>
                    <a:pt x="1" y="34"/>
                  </a:cubicBezTo>
                  <a:cubicBezTo>
                    <a:pt x="16" y="101"/>
                    <a:pt x="38" y="162"/>
                    <a:pt x="113" y="184"/>
                  </a:cubicBezTo>
                  <a:cubicBezTo>
                    <a:pt x="120" y="158"/>
                    <a:pt x="101" y="120"/>
                    <a:pt x="146" y="117"/>
                  </a:cubicBezTo>
                  <a:cubicBezTo>
                    <a:pt x="90" y="86"/>
                    <a:pt x="135" y="4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11"/>
            <p:cNvSpPr/>
            <p:nvPr/>
          </p:nvSpPr>
          <p:spPr>
            <a:xfrm>
              <a:off x="-2058116" y="-2786022"/>
              <a:ext cx="12319" cy="9884"/>
            </a:xfrm>
            <a:custGeom>
              <a:avLst/>
              <a:gdLst/>
              <a:ahLst/>
              <a:cxnLst/>
              <a:rect l="l" t="t" r="r" b="b"/>
              <a:pathLst>
                <a:path w="258" h="207" extrusionOk="0">
                  <a:moveTo>
                    <a:pt x="71" y="1"/>
                  </a:moveTo>
                  <a:cubicBezTo>
                    <a:pt x="0" y="56"/>
                    <a:pt x="23" y="120"/>
                    <a:pt x="33" y="180"/>
                  </a:cubicBezTo>
                  <a:lnTo>
                    <a:pt x="33" y="184"/>
                  </a:lnTo>
                  <a:cubicBezTo>
                    <a:pt x="45" y="195"/>
                    <a:pt x="56" y="206"/>
                    <a:pt x="71" y="206"/>
                  </a:cubicBezTo>
                  <a:cubicBezTo>
                    <a:pt x="75" y="206"/>
                    <a:pt x="78" y="206"/>
                    <a:pt x="82" y="203"/>
                  </a:cubicBezTo>
                  <a:cubicBezTo>
                    <a:pt x="86" y="94"/>
                    <a:pt x="171" y="87"/>
                    <a:pt x="250" y="72"/>
                  </a:cubicBezTo>
                  <a:cubicBezTo>
                    <a:pt x="258" y="49"/>
                    <a:pt x="247" y="34"/>
                    <a:pt x="232" y="20"/>
                  </a:cubicBezTo>
                  <a:cubicBezTo>
                    <a:pt x="209" y="42"/>
                    <a:pt x="190" y="49"/>
                    <a:pt x="168" y="49"/>
                  </a:cubicBezTo>
                  <a:cubicBezTo>
                    <a:pt x="135" y="49"/>
                    <a:pt x="101"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11"/>
            <p:cNvSpPr/>
            <p:nvPr/>
          </p:nvSpPr>
          <p:spPr>
            <a:xfrm>
              <a:off x="-2054249" y="-2782632"/>
              <a:ext cx="8117" cy="7019"/>
            </a:xfrm>
            <a:custGeom>
              <a:avLst/>
              <a:gdLst/>
              <a:ahLst/>
              <a:cxnLst/>
              <a:rect l="l" t="t" r="r" b="b"/>
              <a:pathLst>
                <a:path w="170" h="147" extrusionOk="0">
                  <a:moveTo>
                    <a:pt x="169" y="1"/>
                  </a:moveTo>
                  <a:lnTo>
                    <a:pt x="169" y="1"/>
                  </a:lnTo>
                  <a:cubicBezTo>
                    <a:pt x="90" y="16"/>
                    <a:pt x="5" y="23"/>
                    <a:pt x="1" y="132"/>
                  </a:cubicBezTo>
                  <a:cubicBezTo>
                    <a:pt x="9" y="135"/>
                    <a:pt x="16" y="142"/>
                    <a:pt x="20" y="147"/>
                  </a:cubicBezTo>
                  <a:cubicBezTo>
                    <a:pt x="80" y="109"/>
                    <a:pt x="158" y="87"/>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11"/>
            <p:cNvSpPr/>
            <p:nvPr/>
          </p:nvSpPr>
          <p:spPr>
            <a:xfrm>
              <a:off x="-2840500" y="-2789555"/>
              <a:ext cx="5969" cy="5396"/>
            </a:xfrm>
            <a:custGeom>
              <a:avLst/>
              <a:gdLst/>
              <a:ahLst/>
              <a:cxnLst/>
              <a:rect l="l" t="t" r="r" b="b"/>
              <a:pathLst>
                <a:path w="125" h="113" extrusionOk="0">
                  <a:moveTo>
                    <a:pt x="83" y="0"/>
                  </a:moveTo>
                  <a:cubicBezTo>
                    <a:pt x="49" y="0"/>
                    <a:pt x="38" y="41"/>
                    <a:pt x="19" y="71"/>
                  </a:cubicBezTo>
                  <a:cubicBezTo>
                    <a:pt x="0" y="104"/>
                    <a:pt x="9" y="112"/>
                    <a:pt x="23" y="112"/>
                  </a:cubicBezTo>
                  <a:lnTo>
                    <a:pt x="35" y="112"/>
                  </a:lnTo>
                  <a:cubicBezTo>
                    <a:pt x="38" y="108"/>
                    <a:pt x="42" y="108"/>
                    <a:pt x="45" y="108"/>
                  </a:cubicBezTo>
                  <a:cubicBezTo>
                    <a:pt x="49" y="108"/>
                    <a:pt x="53" y="108"/>
                    <a:pt x="53" y="112"/>
                  </a:cubicBezTo>
                  <a:lnTo>
                    <a:pt x="61" y="112"/>
                  </a:lnTo>
                  <a:cubicBezTo>
                    <a:pt x="90" y="86"/>
                    <a:pt x="116" y="56"/>
                    <a:pt x="124" y="15"/>
                  </a:cubicBezTo>
                  <a:cubicBezTo>
                    <a:pt x="105" y="4"/>
                    <a:pt x="94"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11"/>
            <p:cNvSpPr/>
            <p:nvPr/>
          </p:nvSpPr>
          <p:spPr>
            <a:xfrm>
              <a:off x="-2051193" y="-2790463"/>
              <a:ext cx="4154" cy="2722"/>
            </a:xfrm>
            <a:custGeom>
              <a:avLst/>
              <a:gdLst/>
              <a:ahLst/>
              <a:cxnLst/>
              <a:rect l="l" t="t" r="r" b="b"/>
              <a:pathLst>
                <a:path w="87" h="57" extrusionOk="0">
                  <a:moveTo>
                    <a:pt x="26" y="0"/>
                  </a:moveTo>
                  <a:cubicBezTo>
                    <a:pt x="19" y="0"/>
                    <a:pt x="16" y="4"/>
                    <a:pt x="9" y="11"/>
                  </a:cubicBezTo>
                  <a:cubicBezTo>
                    <a:pt x="0" y="15"/>
                    <a:pt x="0" y="23"/>
                    <a:pt x="0" y="30"/>
                  </a:cubicBezTo>
                  <a:cubicBezTo>
                    <a:pt x="4" y="53"/>
                    <a:pt x="16" y="56"/>
                    <a:pt x="35" y="56"/>
                  </a:cubicBezTo>
                  <a:lnTo>
                    <a:pt x="53" y="56"/>
                  </a:lnTo>
                  <a:cubicBezTo>
                    <a:pt x="64" y="56"/>
                    <a:pt x="76" y="53"/>
                    <a:pt x="87" y="49"/>
                  </a:cubicBezTo>
                  <a:cubicBezTo>
                    <a:pt x="79" y="42"/>
                    <a:pt x="71" y="30"/>
                    <a:pt x="61" y="23"/>
                  </a:cubicBezTo>
                  <a:cubicBezTo>
                    <a:pt x="49" y="15"/>
                    <a:pt x="42"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11"/>
            <p:cNvSpPr/>
            <p:nvPr/>
          </p:nvSpPr>
          <p:spPr>
            <a:xfrm>
              <a:off x="-2316396" y="-2551808"/>
              <a:ext cx="8404" cy="6494"/>
            </a:xfrm>
            <a:custGeom>
              <a:avLst/>
              <a:gdLst/>
              <a:ahLst/>
              <a:cxnLst/>
              <a:rect l="l" t="t" r="r" b="b"/>
              <a:pathLst>
                <a:path w="176" h="136" extrusionOk="0">
                  <a:moveTo>
                    <a:pt x="85" y="1"/>
                  </a:moveTo>
                  <a:cubicBezTo>
                    <a:pt x="67" y="1"/>
                    <a:pt x="49" y="8"/>
                    <a:pt x="33" y="27"/>
                  </a:cubicBezTo>
                  <a:cubicBezTo>
                    <a:pt x="0" y="56"/>
                    <a:pt x="7" y="82"/>
                    <a:pt x="37" y="113"/>
                  </a:cubicBezTo>
                  <a:cubicBezTo>
                    <a:pt x="56" y="127"/>
                    <a:pt x="71" y="135"/>
                    <a:pt x="85" y="135"/>
                  </a:cubicBezTo>
                  <a:cubicBezTo>
                    <a:pt x="108" y="135"/>
                    <a:pt x="130" y="120"/>
                    <a:pt x="149" y="105"/>
                  </a:cubicBezTo>
                  <a:cubicBezTo>
                    <a:pt x="172" y="82"/>
                    <a:pt x="175" y="45"/>
                    <a:pt x="146" y="27"/>
                  </a:cubicBezTo>
                  <a:cubicBezTo>
                    <a:pt x="127" y="11"/>
                    <a:pt x="104"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11"/>
            <p:cNvSpPr/>
            <p:nvPr/>
          </p:nvSpPr>
          <p:spPr>
            <a:xfrm>
              <a:off x="-2082421" y="-2902580"/>
              <a:ext cx="24162" cy="20389"/>
            </a:xfrm>
            <a:custGeom>
              <a:avLst/>
              <a:gdLst/>
              <a:ahLst/>
              <a:cxnLst/>
              <a:rect l="l" t="t" r="r" b="b"/>
              <a:pathLst>
                <a:path w="506" h="427" extrusionOk="0">
                  <a:moveTo>
                    <a:pt x="356" y="1"/>
                  </a:moveTo>
                  <a:lnTo>
                    <a:pt x="356" y="23"/>
                  </a:lnTo>
                  <a:cubicBezTo>
                    <a:pt x="359" y="83"/>
                    <a:pt x="359" y="106"/>
                    <a:pt x="340" y="106"/>
                  </a:cubicBezTo>
                  <a:cubicBezTo>
                    <a:pt x="330" y="106"/>
                    <a:pt x="307" y="98"/>
                    <a:pt x="277" y="83"/>
                  </a:cubicBezTo>
                  <a:cubicBezTo>
                    <a:pt x="254" y="75"/>
                    <a:pt x="236" y="71"/>
                    <a:pt x="218" y="71"/>
                  </a:cubicBezTo>
                  <a:cubicBezTo>
                    <a:pt x="199" y="71"/>
                    <a:pt x="180" y="75"/>
                    <a:pt x="157" y="87"/>
                  </a:cubicBezTo>
                  <a:cubicBezTo>
                    <a:pt x="173" y="116"/>
                    <a:pt x="195" y="135"/>
                    <a:pt x="218" y="147"/>
                  </a:cubicBezTo>
                  <a:cubicBezTo>
                    <a:pt x="236" y="158"/>
                    <a:pt x="266" y="158"/>
                    <a:pt x="254" y="192"/>
                  </a:cubicBezTo>
                  <a:cubicBezTo>
                    <a:pt x="244" y="218"/>
                    <a:pt x="221" y="221"/>
                    <a:pt x="202" y="221"/>
                  </a:cubicBezTo>
                  <a:lnTo>
                    <a:pt x="195" y="221"/>
                  </a:lnTo>
                  <a:cubicBezTo>
                    <a:pt x="142" y="218"/>
                    <a:pt x="102" y="187"/>
                    <a:pt x="61" y="161"/>
                  </a:cubicBezTo>
                  <a:cubicBezTo>
                    <a:pt x="23" y="195"/>
                    <a:pt x="45" y="263"/>
                    <a:pt x="0" y="292"/>
                  </a:cubicBezTo>
                  <a:cubicBezTo>
                    <a:pt x="52" y="326"/>
                    <a:pt x="42" y="420"/>
                    <a:pt x="124" y="427"/>
                  </a:cubicBezTo>
                  <a:cubicBezTo>
                    <a:pt x="131" y="378"/>
                    <a:pt x="176" y="341"/>
                    <a:pt x="165" y="285"/>
                  </a:cubicBezTo>
                  <a:cubicBezTo>
                    <a:pt x="165" y="277"/>
                    <a:pt x="169" y="263"/>
                    <a:pt x="180" y="263"/>
                  </a:cubicBezTo>
                  <a:lnTo>
                    <a:pt x="187" y="263"/>
                  </a:lnTo>
                  <a:cubicBezTo>
                    <a:pt x="199" y="270"/>
                    <a:pt x="209" y="273"/>
                    <a:pt x="221" y="273"/>
                  </a:cubicBezTo>
                  <a:cubicBezTo>
                    <a:pt x="266" y="273"/>
                    <a:pt x="285" y="229"/>
                    <a:pt x="299" y="195"/>
                  </a:cubicBezTo>
                  <a:cubicBezTo>
                    <a:pt x="330" y="135"/>
                    <a:pt x="427" y="165"/>
                    <a:pt x="434" y="83"/>
                  </a:cubicBezTo>
                  <a:cubicBezTo>
                    <a:pt x="456" y="94"/>
                    <a:pt x="479" y="106"/>
                    <a:pt x="506" y="116"/>
                  </a:cubicBezTo>
                  <a:cubicBezTo>
                    <a:pt x="479" y="45"/>
                    <a:pt x="404" y="42"/>
                    <a:pt x="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11"/>
            <p:cNvSpPr/>
            <p:nvPr/>
          </p:nvSpPr>
          <p:spPr>
            <a:xfrm>
              <a:off x="-2704651" y="-2615889"/>
              <a:ext cx="8117" cy="6972"/>
            </a:xfrm>
            <a:custGeom>
              <a:avLst/>
              <a:gdLst/>
              <a:ahLst/>
              <a:cxnLst/>
              <a:rect l="l" t="t" r="r" b="b"/>
              <a:pathLst>
                <a:path w="170" h="146" extrusionOk="0">
                  <a:moveTo>
                    <a:pt x="112" y="0"/>
                  </a:moveTo>
                  <a:cubicBezTo>
                    <a:pt x="94" y="52"/>
                    <a:pt x="38" y="34"/>
                    <a:pt x="8" y="56"/>
                  </a:cubicBezTo>
                  <a:cubicBezTo>
                    <a:pt x="0" y="60"/>
                    <a:pt x="0" y="71"/>
                    <a:pt x="0" y="78"/>
                  </a:cubicBezTo>
                  <a:cubicBezTo>
                    <a:pt x="8" y="109"/>
                    <a:pt x="30" y="127"/>
                    <a:pt x="60" y="142"/>
                  </a:cubicBezTo>
                  <a:cubicBezTo>
                    <a:pt x="68" y="142"/>
                    <a:pt x="75" y="146"/>
                    <a:pt x="83" y="146"/>
                  </a:cubicBezTo>
                  <a:cubicBezTo>
                    <a:pt x="94" y="146"/>
                    <a:pt x="105" y="139"/>
                    <a:pt x="116" y="120"/>
                  </a:cubicBezTo>
                  <a:cubicBezTo>
                    <a:pt x="128" y="94"/>
                    <a:pt x="150" y="71"/>
                    <a:pt x="169" y="49"/>
                  </a:cubicBezTo>
                  <a:cubicBezTo>
                    <a:pt x="154" y="30"/>
                    <a:pt x="116"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11"/>
            <p:cNvSpPr/>
            <p:nvPr/>
          </p:nvSpPr>
          <p:spPr>
            <a:xfrm>
              <a:off x="-2127067" y="-2873977"/>
              <a:ext cx="6112" cy="7879"/>
            </a:xfrm>
            <a:custGeom>
              <a:avLst/>
              <a:gdLst/>
              <a:ahLst/>
              <a:cxnLst/>
              <a:rect l="l" t="t" r="r" b="b"/>
              <a:pathLst>
                <a:path w="128" h="165" extrusionOk="0">
                  <a:moveTo>
                    <a:pt x="28" y="0"/>
                  </a:moveTo>
                  <a:cubicBezTo>
                    <a:pt x="1" y="26"/>
                    <a:pt x="9" y="59"/>
                    <a:pt x="9" y="86"/>
                  </a:cubicBezTo>
                  <a:cubicBezTo>
                    <a:pt x="12" y="138"/>
                    <a:pt x="23" y="164"/>
                    <a:pt x="50" y="164"/>
                  </a:cubicBezTo>
                  <a:cubicBezTo>
                    <a:pt x="68" y="164"/>
                    <a:pt x="95" y="153"/>
                    <a:pt x="128" y="135"/>
                  </a:cubicBezTo>
                  <a:cubicBezTo>
                    <a:pt x="121" y="71"/>
                    <a:pt x="106" y="11"/>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11"/>
            <p:cNvSpPr/>
            <p:nvPr/>
          </p:nvSpPr>
          <p:spPr>
            <a:xfrm>
              <a:off x="-2041022" y="-2824890"/>
              <a:ext cx="11842" cy="8213"/>
            </a:xfrm>
            <a:custGeom>
              <a:avLst/>
              <a:gdLst/>
              <a:ahLst/>
              <a:cxnLst/>
              <a:rect l="l" t="t" r="r" b="b"/>
              <a:pathLst>
                <a:path w="248" h="172" extrusionOk="0">
                  <a:moveTo>
                    <a:pt x="91" y="0"/>
                  </a:moveTo>
                  <a:cubicBezTo>
                    <a:pt x="72" y="18"/>
                    <a:pt x="53" y="37"/>
                    <a:pt x="34" y="59"/>
                  </a:cubicBezTo>
                  <a:cubicBezTo>
                    <a:pt x="1" y="104"/>
                    <a:pt x="27" y="138"/>
                    <a:pt x="60" y="161"/>
                  </a:cubicBezTo>
                  <a:cubicBezTo>
                    <a:pt x="72" y="168"/>
                    <a:pt x="83" y="172"/>
                    <a:pt x="91" y="172"/>
                  </a:cubicBezTo>
                  <a:cubicBezTo>
                    <a:pt x="105" y="172"/>
                    <a:pt x="120" y="164"/>
                    <a:pt x="136" y="157"/>
                  </a:cubicBezTo>
                  <a:cubicBezTo>
                    <a:pt x="150" y="149"/>
                    <a:pt x="169" y="146"/>
                    <a:pt x="184" y="146"/>
                  </a:cubicBezTo>
                  <a:lnTo>
                    <a:pt x="195" y="146"/>
                  </a:lnTo>
                  <a:cubicBezTo>
                    <a:pt x="222" y="146"/>
                    <a:pt x="248" y="119"/>
                    <a:pt x="240" y="82"/>
                  </a:cubicBezTo>
                  <a:cubicBezTo>
                    <a:pt x="177" y="78"/>
                    <a:pt x="154" y="4"/>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11"/>
            <p:cNvSpPr/>
            <p:nvPr/>
          </p:nvSpPr>
          <p:spPr>
            <a:xfrm>
              <a:off x="-2048519" y="-2818683"/>
              <a:ext cx="10410" cy="8452"/>
            </a:xfrm>
            <a:custGeom>
              <a:avLst/>
              <a:gdLst/>
              <a:ahLst/>
              <a:cxnLst/>
              <a:rect l="l" t="t" r="r" b="b"/>
              <a:pathLst>
                <a:path w="218" h="177" extrusionOk="0">
                  <a:moveTo>
                    <a:pt x="150" y="0"/>
                  </a:moveTo>
                  <a:cubicBezTo>
                    <a:pt x="132" y="45"/>
                    <a:pt x="110" y="83"/>
                    <a:pt x="72" y="83"/>
                  </a:cubicBezTo>
                  <a:cubicBezTo>
                    <a:pt x="53" y="83"/>
                    <a:pt x="38" y="79"/>
                    <a:pt x="15" y="64"/>
                  </a:cubicBezTo>
                  <a:lnTo>
                    <a:pt x="15" y="64"/>
                  </a:lnTo>
                  <a:cubicBezTo>
                    <a:pt x="1" y="124"/>
                    <a:pt x="20" y="154"/>
                    <a:pt x="79" y="157"/>
                  </a:cubicBezTo>
                  <a:cubicBezTo>
                    <a:pt x="98" y="157"/>
                    <a:pt x="117" y="173"/>
                    <a:pt x="132" y="176"/>
                  </a:cubicBezTo>
                  <a:cubicBezTo>
                    <a:pt x="154" y="154"/>
                    <a:pt x="191" y="165"/>
                    <a:pt x="217" y="143"/>
                  </a:cubicBezTo>
                  <a:cubicBezTo>
                    <a:pt x="180" y="102"/>
                    <a:pt x="188" y="38"/>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11"/>
            <p:cNvSpPr/>
            <p:nvPr/>
          </p:nvSpPr>
          <p:spPr>
            <a:xfrm>
              <a:off x="-2614547" y="-2832960"/>
              <a:ext cx="4727" cy="3104"/>
            </a:xfrm>
            <a:custGeom>
              <a:avLst/>
              <a:gdLst/>
              <a:ahLst/>
              <a:cxnLst/>
              <a:rect l="l" t="t" r="r" b="b"/>
              <a:pathLst>
                <a:path w="99" h="65" extrusionOk="0">
                  <a:moveTo>
                    <a:pt x="42" y="0"/>
                  </a:moveTo>
                  <a:cubicBezTo>
                    <a:pt x="31" y="0"/>
                    <a:pt x="23" y="4"/>
                    <a:pt x="13" y="12"/>
                  </a:cubicBezTo>
                  <a:cubicBezTo>
                    <a:pt x="1" y="30"/>
                    <a:pt x="13" y="42"/>
                    <a:pt x="23" y="49"/>
                  </a:cubicBezTo>
                  <a:cubicBezTo>
                    <a:pt x="35" y="57"/>
                    <a:pt x="46" y="64"/>
                    <a:pt x="57" y="64"/>
                  </a:cubicBezTo>
                  <a:cubicBezTo>
                    <a:pt x="65" y="64"/>
                    <a:pt x="76" y="61"/>
                    <a:pt x="83" y="49"/>
                  </a:cubicBezTo>
                  <a:cubicBezTo>
                    <a:pt x="99" y="35"/>
                    <a:pt x="87" y="19"/>
                    <a:pt x="76" y="12"/>
                  </a:cubicBezTo>
                  <a:cubicBezTo>
                    <a:pt x="65" y="4"/>
                    <a:pt x="5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11"/>
            <p:cNvSpPr/>
            <p:nvPr/>
          </p:nvSpPr>
          <p:spPr>
            <a:xfrm>
              <a:off x="-2295386" y="-2768545"/>
              <a:ext cx="9168" cy="10075"/>
            </a:xfrm>
            <a:custGeom>
              <a:avLst/>
              <a:gdLst/>
              <a:ahLst/>
              <a:cxnLst/>
              <a:rect l="l" t="t" r="r" b="b"/>
              <a:pathLst>
                <a:path w="192" h="211" extrusionOk="0">
                  <a:moveTo>
                    <a:pt x="38" y="1"/>
                  </a:moveTo>
                  <a:cubicBezTo>
                    <a:pt x="27" y="1"/>
                    <a:pt x="20" y="4"/>
                    <a:pt x="4" y="9"/>
                  </a:cubicBezTo>
                  <a:cubicBezTo>
                    <a:pt x="4" y="12"/>
                    <a:pt x="4" y="12"/>
                    <a:pt x="1" y="12"/>
                  </a:cubicBezTo>
                  <a:cubicBezTo>
                    <a:pt x="27" y="65"/>
                    <a:pt x="4" y="143"/>
                    <a:pt x="90" y="161"/>
                  </a:cubicBezTo>
                  <a:cubicBezTo>
                    <a:pt x="113" y="169"/>
                    <a:pt x="38" y="188"/>
                    <a:pt x="80" y="206"/>
                  </a:cubicBezTo>
                  <a:cubicBezTo>
                    <a:pt x="83" y="206"/>
                    <a:pt x="87" y="211"/>
                    <a:pt x="87" y="211"/>
                  </a:cubicBezTo>
                  <a:cubicBezTo>
                    <a:pt x="106" y="211"/>
                    <a:pt x="132" y="180"/>
                    <a:pt x="125" y="169"/>
                  </a:cubicBezTo>
                  <a:cubicBezTo>
                    <a:pt x="106" y="132"/>
                    <a:pt x="192" y="125"/>
                    <a:pt x="143" y="94"/>
                  </a:cubicBezTo>
                  <a:cubicBezTo>
                    <a:pt x="102" y="72"/>
                    <a:pt x="9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11"/>
            <p:cNvSpPr/>
            <p:nvPr/>
          </p:nvSpPr>
          <p:spPr>
            <a:xfrm>
              <a:off x="-2623285" y="-2473450"/>
              <a:ext cx="6828" cy="3104"/>
            </a:xfrm>
            <a:custGeom>
              <a:avLst/>
              <a:gdLst/>
              <a:ahLst/>
              <a:cxnLst/>
              <a:rect l="l" t="t" r="r" b="b"/>
              <a:pathLst>
                <a:path w="143" h="65" extrusionOk="0">
                  <a:moveTo>
                    <a:pt x="53" y="0"/>
                  </a:moveTo>
                  <a:cubicBezTo>
                    <a:pt x="39" y="0"/>
                    <a:pt x="20" y="4"/>
                    <a:pt x="1" y="23"/>
                  </a:cubicBezTo>
                  <a:cubicBezTo>
                    <a:pt x="42" y="26"/>
                    <a:pt x="68" y="64"/>
                    <a:pt x="102" y="64"/>
                  </a:cubicBezTo>
                  <a:cubicBezTo>
                    <a:pt x="117" y="64"/>
                    <a:pt x="128" y="60"/>
                    <a:pt x="143" y="42"/>
                  </a:cubicBezTo>
                  <a:cubicBezTo>
                    <a:pt x="117" y="30"/>
                    <a:pt x="9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11"/>
            <p:cNvSpPr/>
            <p:nvPr/>
          </p:nvSpPr>
          <p:spPr>
            <a:xfrm>
              <a:off x="-2076500" y="-2898616"/>
              <a:ext cx="22156" cy="23206"/>
            </a:xfrm>
            <a:custGeom>
              <a:avLst/>
              <a:gdLst/>
              <a:ahLst/>
              <a:cxnLst/>
              <a:rect l="l" t="t" r="r" b="b"/>
              <a:pathLst>
                <a:path w="464" h="486" extrusionOk="0">
                  <a:moveTo>
                    <a:pt x="310" y="0"/>
                  </a:moveTo>
                  <a:cubicBezTo>
                    <a:pt x="303" y="82"/>
                    <a:pt x="206" y="52"/>
                    <a:pt x="175" y="112"/>
                  </a:cubicBezTo>
                  <a:cubicBezTo>
                    <a:pt x="161" y="146"/>
                    <a:pt x="142" y="190"/>
                    <a:pt x="97" y="190"/>
                  </a:cubicBezTo>
                  <a:cubicBezTo>
                    <a:pt x="85" y="190"/>
                    <a:pt x="75" y="187"/>
                    <a:pt x="63" y="180"/>
                  </a:cubicBezTo>
                  <a:lnTo>
                    <a:pt x="56" y="180"/>
                  </a:lnTo>
                  <a:cubicBezTo>
                    <a:pt x="45" y="180"/>
                    <a:pt x="41" y="194"/>
                    <a:pt x="41" y="202"/>
                  </a:cubicBezTo>
                  <a:cubicBezTo>
                    <a:pt x="52" y="258"/>
                    <a:pt x="7" y="295"/>
                    <a:pt x="0" y="344"/>
                  </a:cubicBezTo>
                  <a:cubicBezTo>
                    <a:pt x="56" y="378"/>
                    <a:pt x="26" y="456"/>
                    <a:pt x="82" y="486"/>
                  </a:cubicBezTo>
                  <a:cubicBezTo>
                    <a:pt x="85" y="445"/>
                    <a:pt x="94" y="407"/>
                    <a:pt x="130" y="407"/>
                  </a:cubicBezTo>
                  <a:cubicBezTo>
                    <a:pt x="142" y="407"/>
                    <a:pt x="153" y="411"/>
                    <a:pt x="168" y="418"/>
                  </a:cubicBezTo>
                  <a:cubicBezTo>
                    <a:pt x="180" y="423"/>
                    <a:pt x="190" y="423"/>
                    <a:pt x="202" y="423"/>
                  </a:cubicBezTo>
                  <a:lnTo>
                    <a:pt x="247" y="423"/>
                  </a:lnTo>
                  <a:lnTo>
                    <a:pt x="247" y="418"/>
                  </a:lnTo>
                  <a:cubicBezTo>
                    <a:pt x="325" y="347"/>
                    <a:pt x="437" y="306"/>
                    <a:pt x="463" y="187"/>
                  </a:cubicBezTo>
                  <a:cubicBezTo>
                    <a:pt x="463" y="183"/>
                    <a:pt x="463" y="183"/>
                    <a:pt x="460" y="180"/>
                  </a:cubicBezTo>
                  <a:lnTo>
                    <a:pt x="463" y="180"/>
                  </a:lnTo>
                  <a:cubicBezTo>
                    <a:pt x="415" y="172"/>
                    <a:pt x="399" y="142"/>
                    <a:pt x="422" y="101"/>
                  </a:cubicBezTo>
                  <a:cubicBezTo>
                    <a:pt x="449" y="52"/>
                    <a:pt x="415" y="45"/>
                    <a:pt x="382" y="33"/>
                  </a:cubicBezTo>
                  <a:cubicBezTo>
                    <a:pt x="355" y="23"/>
                    <a:pt x="332" y="11"/>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11"/>
            <p:cNvSpPr/>
            <p:nvPr/>
          </p:nvSpPr>
          <p:spPr>
            <a:xfrm>
              <a:off x="-2054583" y="-2890976"/>
              <a:ext cx="4488" cy="6303"/>
            </a:xfrm>
            <a:custGeom>
              <a:avLst/>
              <a:gdLst/>
              <a:ahLst/>
              <a:cxnLst/>
              <a:rect l="l" t="t" r="r" b="b"/>
              <a:pathLst>
                <a:path w="94" h="132" extrusionOk="0">
                  <a:moveTo>
                    <a:pt x="38" y="1"/>
                  </a:moveTo>
                  <a:cubicBezTo>
                    <a:pt x="27" y="1"/>
                    <a:pt x="12" y="12"/>
                    <a:pt x="4" y="20"/>
                  </a:cubicBezTo>
                  <a:lnTo>
                    <a:pt x="1" y="20"/>
                  </a:lnTo>
                  <a:cubicBezTo>
                    <a:pt x="4" y="23"/>
                    <a:pt x="4" y="23"/>
                    <a:pt x="4" y="27"/>
                  </a:cubicBezTo>
                  <a:cubicBezTo>
                    <a:pt x="8" y="61"/>
                    <a:pt x="16" y="98"/>
                    <a:pt x="19" y="132"/>
                  </a:cubicBezTo>
                  <a:cubicBezTo>
                    <a:pt x="94" y="101"/>
                    <a:pt x="68" y="49"/>
                    <a:pt x="42" y="4"/>
                  </a:cubicBezTo>
                  <a:cubicBezTo>
                    <a:pt x="42" y="1"/>
                    <a:pt x="38"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11"/>
            <p:cNvSpPr/>
            <p:nvPr/>
          </p:nvSpPr>
          <p:spPr>
            <a:xfrm>
              <a:off x="-2161352" y="-2500620"/>
              <a:ext cx="13991" cy="12367"/>
            </a:xfrm>
            <a:custGeom>
              <a:avLst/>
              <a:gdLst/>
              <a:ahLst/>
              <a:cxnLst/>
              <a:rect l="l" t="t" r="r" b="b"/>
              <a:pathLst>
                <a:path w="293" h="259" extrusionOk="0">
                  <a:moveTo>
                    <a:pt x="118" y="1"/>
                  </a:moveTo>
                  <a:cubicBezTo>
                    <a:pt x="68" y="1"/>
                    <a:pt x="31" y="19"/>
                    <a:pt x="9" y="76"/>
                  </a:cubicBezTo>
                  <a:cubicBezTo>
                    <a:pt x="13" y="109"/>
                    <a:pt x="1" y="143"/>
                    <a:pt x="20" y="176"/>
                  </a:cubicBezTo>
                  <a:cubicBezTo>
                    <a:pt x="46" y="225"/>
                    <a:pt x="102" y="259"/>
                    <a:pt x="154" y="259"/>
                  </a:cubicBezTo>
                  <a:cubicBezTo>
                    <a:pt x="170" y="259"/>
                    <a:pt x="180" y="259"/>
                    <a:pt x="192" y="252"/>
                  </a:cubicBezTo>
                  <a:cubicBezTo>
                    <a:pt x="285" y="199"/>
                    <a:pt x="292" y="158"/>
                    <a:pt x="230" y="68"/>
                  </a:cubicBezTo>
                  <a:cubicBezTo>
                    <a:pt x="211" y="45"/>
                    <a:pt x="192" y="28"/>
                    <a:pt x="173" y="9"/>
                  </a:cubicBezTo>
                  <a:cubicBezTo>
                    <a:pt x="151" y="5"/>
                    <a:pt x="132" y="1"/>
                    <a:pt x="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11"/>
            <p:cNvSpPr/>
            <p:nvPr/>
          </p:nvSpPr>
          <p:spPr>
            <a:xfrm>
              <a:off x="-1965529" y="-2720318"/>
              <a:ext cx="18813" cy="12558"/>
            </a:xfrm>
            <a:custGeom>
              <a:avLst/>
              <a:gdLst/>
              <a:ahLst/>
              <a:cxnLst/>
              <a:rect l="l" t="t" r="r" b="b"/>
              <a:pathLst>
                <a:path w="394" h="263" extrusionOk="0">
                  <a:moveTo>
                    <a:pt x="233" y="0"/>
                  </a:moveTo>
                  <a:cubicBezTo>
                    <a:pt x="195" y="38"/>
                    <a:pt x="166" y="57"/>
                    <a:pt x="128" y="57"/>
                  </a:cubicBezTo>
                  <a:cubicBezTo>
                    <a:pt x="99" y="57"/>
                    <a:pt x="61" y="45"/>
                    <a:pt x="16" y="23"/>
                  </a:cubicBezTo>
                  <a:lnTo>
                    <a:pt x="16" y="23"/>
                  </a:lnTo>
                  <a:cubicBezTo>
                    <a:pt x="1" y="71"/>
                    <a:pt x="76" y="83"/>
                    <a:pt x="61" y="131"/>
                  </a:cubicBezTo>
                  <a:cubicBezTo>
                    <a:pt x="80" y="150"/>
                    <a:pt x="106" y="165"/>
                    <a:pt x="128" y="165"/>
                  </a:cubicBezTo>
                  <a:cubicBezTo>
                    <a:pt x="132" y="165"/>
                    <a:pt x="139" y="165"/>
                    <a:pt x="143" y="161"/>
                  </a:cubicBezTo>
                  <a:cubicBezTo>
                    <a:pt x="158" y="157"/>
                    <a:pt x="169" y="157"/>
                    <a:pt x="180" y="157"/>
                  </a:cubicBezTo>
                  <a:cubicBezTo>
                    <a:pt x="240" y="157"/>
                    <a:pt x="270" y="202"/>
                    <a:pt x="289" y="262"/>
                  </a:cubicBezTo>
                  <a:lnTo>
                    <a:pt x="292" y="262"/>
                  </a:lnTo>
                  <a:cubicBezTo>
                    <a:pt x="315" y="191"/>
                    <a:pt x="394" y="135"/>
                    <a:pt x="341" y="49"/>
                  </a:cubicBezTo>
                  <a:lnTo>
                    <a:pt x="341" y="49"/>
                  </a:lnTo>
                  <a:cubicBezTo>
                    <a:pt x="323" y="60"/>
                    <a:pt x="308" y="67"/>
                    <a:pt x="296" y="67"/>
                  </a:cubicBezTo>
                  <a:cubicBezTo>
                    <a:pt x="278" y="67"/>
                    <a:pt x="263" y="49"/>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11"/>
            <p:cNvSpPr/>
            <p:nvPr/>
          </p:nvSpPr>
          <p:spPr>
            <a:xfrm>
              <a:off x="-2433384" y="-2517906"/>
              <a:ext cx="11508" cy="13418"/>
            </a:xfrm>
            <a:custGeom>
              <a:avLst/>
              <a:gdLst/>
              <a:ahLst/>
              <a:cxnLst/>
              <a:rect l="l" t="t" r="r" b="b"/>
              <a:pathLst>
                <a:path w="241" h="281" extrusionOk="0">
                  <a:moveTo>
                    <a:pt x="136" y="0"/>
                  </a:moveTo>
                  <a:cubicBezTo>
                    <a:pt x="128" y="0"/>
                    <a:pt x="121" y="4"/>
                    <a:pt x="110" y="4"/>
                  </a:cubicBezTo>
                  <a:cubicBezTo>
                    <a:pt x="50" y="60"/>
                    <a:pt x="16" y="128"/>
                    <a:pt x="1" y="221"/>
                  </a:cubicBezTo>
                  <a:cubicBezTo>
                    <a:pt x="23" y="217"/>
                    <a:pt x="42" y="210"/>
                    <a:pt x="61" y="210"/>
                  </a:cubicBezTo>
                  <a:cubicBezTo>
                    <a:pt x="80" y="210"/>
                    <a:pt x="95" y="217"/>
                    <a:pt x="110" y="236"/>
                  </a:cubicBezTo>
                  <a:cubicBezTo>
                    <a:pt x="128" y="240"/>
                    <a:pt x="128" y="281"/>
                    <a:pt x="147" y="281"/>
                  </a:cubicBezTo>
                  <a:cubicBezTo>
                    <a:pt x="154" y="281"/>
                    <a:pt x="166" y="277"/>
                    <a:pt x="177" y="266"/>
                  </a:cubicBezTo>
                  <a:cubicBezTo>
                    <a:pt x="180" y="262"/>
                    <a:pt x="188" y="255"/>
                    <a:pt x="192" y="247"/>
                  </a:cubicBezTo>
                  <a:cubicBezTo>
                    <a:pt x="144" y="172"/>
                    <a:pt x="192" y="120"/>
                    <a:pt x="241" y="71"/>
                  </a:cubicBezTo>
                  <a:cubicBezTo>
                    <a:pt x="211" y="38"/>
                    <a:pt x="185" y="0"/>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11"/>
            <p:cNvSpPr/>
            <p:nvPr/>
          </p:nvSpPr>
          <p:spPr>
            <a:xfrm>
              <a:off x="-2426555" y="-2514515"/>
              <a:ext cx="12510" cy="14182"/>
            </a:xfrm>
            <a:custGeom>
              <a:avLst/>
              <a:gdLst/>
              <a:ahLst/>
              <a:cxnLst/>
              <a:rect l="l" t="t" r="r" b="b"/>
              <a:pathLst>
                <a:path w="262" h="297" extrusionOk="0">
                  <a:moveTo>
                    <a:pt x="98" y="0"/>
                  </a:moveTo>
                  <a:cubicBezTo>
                    <a:pt x="49" y="49"/>
                    <a:pt x="1" y="101"/>
                    <a:pt x="49" y="176"/>
                  </a:cubicBezTo>
                  <a:lnTo>
                    <a:pt x="64" y="176"/>
                  </a:lnTo>
                  <a:cubicBezTo>
                    <a:pt x="142" y="176"/>
                    <a:pt x="113" y="251"/>
                    <a:pt x="132" y="296"/>
                  </a:cubicBezTo>
                  <a:cubicBezTo>
                    <a:pt x="180" y="284"/>
                    <a:pt x="217" y="258"/>
                    <a:pt x="236" y="217"/>
                  </a:cubicBezTo>
                  <a:cubicBezTo>
                    <a:pt x="262" y="169"/>
                    <a:pt x="191" y="150"/>
                    <a:pt x="194" y="124"/>
                  </a:cubicBezTo>
                  <a:cubicBezTo>
                    <a:pt x="199" y="64"/>
                    <a:pt x="168" y="57"/>
                    <a:pt x="124" y="45"/>
                  </a:cubicBezTo>
                  <a:cubicBezTo>
                    <a:pt x="113" y="45"/>
                    <a:pt x="105" y="1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11"/>
            <p:cNvSpPr/>
            <p:nvPr/>
          </p:nvSpPr>
          <p:spPr>
            <a:xfrm>
              <a:off x="-2540248" y="-2467911"/>
              <a:ext cx="11603" cy="7163"/>
            </a:xfrm>
            <a:custGeom>
              <a:avLst/>
              <a:gdLst/>
              <a:ahLst/>
              <a:cxnLst/>
              <a:rect l="l" t="t" r="r" b="b"/>
              <a:pathLst>
                <a:path w="243" h="150" extrusionOk="0">
                  <a:moveTo>
                    <a:pt x="68" y="0"/>
                  </a:moveTo>
                  <a:cubicBezTo>
                    <a:pt x="41" y="0"/>
                    <a:pt x="19" y="23"/>
                    <a:pt x="1" y="49"/>
                  </a:cubicBezTo>
                  <a:cubicBezTo>
                    <a:pt x="30" y="93"/>
                    <a:pt x="63" y="150"/>
                    <a:pt x="116" y="150"/>
                  </a:cubicBezTo>
                  <a:cubicBezTo>
                    <a:pt x="135" y="150"/>
                    <a:pt x="153" y="142"/>
                    <a:pt x="176" y="131"/>
                  </a:cubicBezTo>
                  <a:cubicBezTo>
                    <a:pt x="165" y="71"/>
                    <a:pt x="210" y="56"/>
                    <a:pt x="243" y="33"/>
                  </a:cubicBezTo>
                  <a:cubicBezTo>
                    <a:pt x="236" y="23"/>
                    <a:pt x="225" y="19"/>
                    <a:pt x="213" y="19"/>
                  </a:cubicBezTo>
                  <a:cubicBezTo>
                    <a:pt x="202" y="19"/>
                    <a:pt x="187" y="23"/>
                    <a:pt x="176" y="26"/>
                  </a:cubicBezTo>
                  <a:cubicBezTo>
                    <a:pt x="165" y="30"/>
                    <a:pt x="153" y="33"/>
                    <a:pt x="142" y="33"/>
                  </a:cubicBezTo>
                  <a:cubicBezTo>
                    <a:pt x="131" y="33"/>
                    <a:pt x="120" y="30"/>
                    <a:pt x="108" y="19"/>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11"/>
            <p:cNvSpPr/>
            <p:nvPr/>
          </p:nvSpPr>
          <p:spPr>
            <a:xfrm>
              <a:off x="-2532417" y="-2466336"/>
              <a:ext cx="5587" cy="4727"/>
            </a:xfrm>
            <a:custGeom>
              <a:avLst/>
              <a:gdLst/>
              <a:ahLst/>
              <a:cxnLst/>
              <a:rect l="l" t="t" r="r" b="b"/>
              <a:pathLst>
                <a:path w="117" h="99" extrusionOk="0">
                  <a:moveTo>
                    <a:pt x="79" y="0"/>
                  </a:moveTo>
                  <a:lnTo>
                    <a:pt x="79" y="0"/>
                  </a:lnTo>
                  <a:cubicBezTo>
                    <a:pt x="46" y="23"/>
                    <a:pt x="1" y="38"/>
                    <a:pt x="12" y="98"/>
                  </a:cubicBezTo>
                  <a:cubicBezTo>
                    <a:pt x="68" y="86"/>
                    <a:pt x="117" y="72"/>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11"/>
            <p:cNvSpPr/>
            <p:nvPr/>
          </p:nvSpPr>
          <p:spPr>
            <a:xfrm>
              <a:off x="-2128834" y="-2512749"/>
              <a:ext cx="9120" cy="6160"/>
            </a:xfrm>
            <a:custGeom>
              <a:avLst/>
              <a:gdLst/>
              <a:ahLst/>
              <a:cxnLst/>
              <a:rect l="l" t="t" r="r" b="b"/>
              <a:pathLst>
                <a:path w="191" h="129" extrusionOk="0">
                  <a:moveTo>
                    <a:pt x="109" y="1"/>
                  </a:moveTo>
                  <a:cubicBezTo>
                    <a:pt x="65" y="1"/>
                    <a:pt x="46" y="49"/>
                    <a:pt x="1" y="53"/>
                  </a:cubicBezTo>
                  <a:cubicBezTo>
                    <a:pt x="8" y="61"/>
                    <a:pt x="15" y="72"/>
                    <a:pt x="27" y="80"/>
                  </a:cubicBezTo>
                  <a:cubicBezTo>
                    <a:pt x="38" y="90"/>
                    <a:pt x="46" y="128"/>
                    <a:pt x="65" y="128"/>
                  </a:cubicBezTo>
                  <a:cubicBezTo>
                    <a:pt x="68" y="128"/>
                    <a:pt x="75" y="120"/>
                    <a:pt x="82" y="109"/>
                  </a:cubicBezTo>
                  <a:cubicBezTo>
                    <a:pt x="101" y="87"/>
                    <a:pt x="191" y="61"/>
                    <a:pt x="117" y="4"/>
                  </a:cubicBezTo>
                  <a:lnTo>
                    <a:pt x="1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11"/>
            <p:cNvSpPr/>
            <p:nvPr/>
          </p:nvSpPr>
          <p:spPr>
            <a:xfrm>
              <a:off x="-2069242" y="-2734452"/>
              <a:ext cx="11317" cy="8308"/>
            </a:xfrm>
            <a:custGeom>
              <a:avLst/>
              <a:gdLst/>
              <a:ahLst/>
              <a:cxnLst/>
              <a:rect l="l" t="t" r="r" b="b"/>
              <a:pathLst>
                <a:path w="237" h="174" extrusionOk="0">
                  <a:moveTo>
                    <a:pt x="90" y="1"/>
                  </a:moveTo>
                  <a:cubicBezTo>
                    <a:pt x="61" y="1"/>
                    <a:pt x="38" y="20"/>
                    <a:pt x="28" y="72"/>
                  </a:cubicBezTo>
                  <a:cubicBezTo>
                    <a:pt x="23" y="87"/>
                    <a:pt x="12" y="106"/>
                    <a:pt x="1" y="120"/>
                  </a:cubicBezTo>
                  <a:cubicBezTo>
                    <a:pt x="28" y="158"/>
                    <a:pt x="61" y="173"/>
                    <a:pt x="95" y="173"/>
                  </a:cubicBezTo>
                  <a:cubicBezTo>
                    <a:pt x="109" y="173"/>
                    <a:pt x="121" y="173"/>
                    <a:pt x="132" y="170"/>
                  </a:cubicBezTo>
                  <a:cubicBezTo>
                    <a:pt x="180" y="158"/>
                    <a:pt x="221" y="120"/>
                    <a:pt x="230" y="75"/>
                  </a:cubicBezTo>
                  <a:cubicBezTo>
                    <a:pt x="237" y="27"/>
                    <a:pt x="177" y="31"/>
                    <a:pt x="147" y="16"/>
                  </a:cubicBezTo>
                  <a:cubicBezTo>
                    <a:pt x="125" y="5"/>
                    <a:pt x="10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11"/>
            <p:cNvSpPr/>
            <p:nvPr/>
          </p:nvSpPr>
          <p:spPr>
            <a:xfrm>
              <a:off x="-1931054" y="-2629497"/>
              <a:ext cx="6446" cy="5587"/>
            </a:xfrm>
            <a:custGeom>
              <a:avLst/>
              <a:gdLst/>
              <a:ahLst/>
              <a:cxnLst/>
              <a:rect l="l" t="t" r="r" b="b"/>
              <a:pathLst>
                <a:path w="135" h="117" extrusionOk="0">
                  <a:moveTo>
                    <a:pt x="19" y="1"/>
                  </a:moveTo>
                  <a:cubicBezTo>
                    <a:pt x="0" y="94"/>
                    <a:pt x="19" y="113"/>
                    <a:pt x="135" y="117"/>
                  </a:cubicBezTo>
                  <a:cubicBezTo>
                    <a:pt x="101" y="75"/>
                    <a:pt x="98"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11"/>
            <p:cNvSpPr/>
            <p:nvPr/>
          </p:nvSpPr>
          <p:spPr>
            <a:xfrm>
              <a:off x="-1935685" y="-2625534"/>
              <a:ext cx="4154" cy="5587"/>
            </a:xfrm>
            <a:custGeom>
              <a:avLst/>
              <a:gdLst/>
              <a:ahLst/>
              <a:cxnLst/>
              <a:rect l="l" t="t" r="r" b="b"/>
              <a:pathLst>
                <a:path w="87" h="117" extrusionOk="0">
                  <a:moveTo>
                    <a:pt x="34" y="1"/>
                  </a:moveTo>
                  <a:cubicBezTo>
                    <a:pt x="30" y="34"/>
                    <a:pt x="0" y="68"/>
                    <a:pt x="30" y="101"/>
                  </a:cubicBezTo>
                  <a:cubicBezTo>
                    <a:pt x="41" y="105"/>
                    <a:pt x="52" y="116"/>
                    <a:pt x="64" y="116"/>
                  </a:cubicBezTo>
                  <a:cubicBezTo>
                    <a:pt x="64" y="116"/>
                    <a:pt x="67" y="116"/>
                    <a:pt x="67" y="113"/>
                  </a:cubicBezTo>
                  <a:cubicBezTo>
                    <a:pt x="79" y="71"/>
                    <a:pt x="8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11"/>
            <p:cNvSpPr/>
            <p:nvPr/>
          </p:nvSpPr>
          <p:spPr>
            <a:xfrm>
              <a:off x="-2683976" y="-2424029"/>
              <a:ext cx="8834" cy="5587"/>
            </a:xfrm>
            <a:custGeom>
              <a:avLst/>
              <a:gdLst/>
              <a:ahLst/>
              <a:cxnLst/>
              <a:rect l="l" t="t" r="r" b="b"/>
              <a:pathLst>
                <a:path w="185" h="117" extrusionOk="0">
                  <a:moveTo>
                    <a:pt x="61" y="1"/>
                  </a:moveTo>
                  <a:cubicBezTo>
                    <a:pt x="46" y="1"/>
                    <a:pt x="20" y="42"/>
                    <a:pt x="1" y="53"/>
                  </a:cubicBezTo>
                  <a:cubicBezTo>
                    <a:pt x="28" y="106"/>
                    <a:pt x="98" y="79"/>
                    <a:pt x="132" y="116"/>
                  </a:cubicBezTo>
                  <a:cubicBezTo>
                    <a:pt x="185" y="49"/>
                    <a:pt x="90" y="49"/>
                    <a:pt x="76" y="11"/>
                  </a:cubicBezTo>
                  <a:cubicBezTo>
                    <a:pt x="72"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11"/>
            <p:cNvSpPr/>
            <p:nvPr/>
          </p:nvSpPr>
          <p:spPr>
            <a:xfrm>
              <a:off x="-2336260" y="-2714254"/>
              <a:ext cx="6160" cy="2531"/>
            </a:xfrm>
            <a:custGeom>
              <a:avLst/>
              <a:gdLst/>
              <a:ahLst/>
              <a:cxnLst/>
              <a:rect l="l" t="t" r="r" b="b"/>
              <a:pathLst>
                <a:path w="129" h="53" extrusionOk="0">
                  <a:moveTo>
                    <a:pt x="1" y="1"/>
                  </a:moveTo>
                  <a:cubicBezTo>
                    <a:pt x="35" y="38"/>
                    <a:pt x="75" y="53"/>
                    <a:pt x="125" y="53"/>
                  </a:cubicBezTo>
                  <a:lnTo>
                    <a:pt x="128" y="53"/>
                  </a:lnTo>
                  <a:cubicBezTo>
                    <a:pt x="125" y="53"/>
                    <a:pt x="125" y="49"/>
                    <a:pt x="120" y="49"/>
                  </a:cubicBezTo>
                  <a:cubicBezTo>
                    <a:pt x="91" y="19"/>
                    <a:pt x="57"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11"/>
            <p:cNvSpPr/>
            <p:nvPr/>
          </p:nvSpPr>
          <p:spPr>
            <a:xfrm>
              <a:off x="-2400675" y="-2938440"/>
              <a:ext cx="16617" cy="15758"/>
            </a:xfrm>
            <a:custGeom>
              <a:avLst/>
              <a:gdLst/>
              <a:ahLst/>
              <a:cxnLst/>
              <a:rect l="l" t="t" r="r" b="b"/>
              <a:pathLst>
                <a:path w="348" h="330" extrusionOk="0">
                  <a:moveTo>
                    <a:pt x="135" y="1"/>
                  </a:moveTo>
                  <a:cubicBezTo>
                    <a:pt x="79" y="4"/>
                    <a:pt x="116" y="68"/>
                    <a:pt x="83" y="82"/>
                  </a:cubicBezTo>
                  <a:cubicBezTo>
                    <a:pt x="87" y="105"/>
                    <a:pt x="90" y="127"/>
                    <a:pt x="90" y="150"/>
                  </a:cubicBezTo>
                  <a:cubicBezTo>
                    <a:pt x="90" y="165"/>
                    <a:pt x="79" y="172"/>
                    <a:pt x="71" y="172"/>
                  </a:cubicBezTo>
                  <a:cubicBezTo>
                    <a:pt x="68" y="172"/>
                    <a:pt x="61" y="168"/>
                    <a:pt x="56" y="168"/>
                  </a:cubicBezTo>
                  <a:cubicBezTo>
                    <a:pt x="38" y="158"/>
                    <a:pt x="30" y="153"/>
                    <a:pt x="23" y="153"/>
                  </a:cubicBezTo>
                  <a:cubicBezTo>
                    <a:pt x="11" y="153"/>
                    <a:pt x="8" y="165"/>
                    <a:pt x="1" y="198"/>
                  </a:cubicBezTo>
                  <a:cubicBezTo>
                    <a:pt x="4" y="198"/>
                    <a:pt x="8" y="194"/>
                    <a:pt x="11" y="194"/>
                  </a:cubicBezTo>
                  <a:cubicBezTo>
                    <a:pt x="38" y="194"/>
                    <a:pt x="42" y="213"/>
                    <a:pt x="53" y="239"/>
                  </a:cubicBezTo>
                  <a:cubicBezTo>
                    <a:pt x="75" y="296"/>
                    <a:pt x="135" y="329"/>
                    <a:pt x="187" y="329"/>
                  </a:cubicBezTo>
                  <a:cubicBezTo>
                    <a:pt x="210" y="329"/>
                    <a:pt x="228" y="325"/>
                    <a:pt x="247" y="315"/>
                  </a:cubicBezTo>
                  <a:cubicBezTo>
                    <a:pt x="254" y="270"/>
                    <a:pt x="266" y="236"/>
                    <a:pt x="303" y="236"/>
                  </a:cubicBezTo>
                  <a:cubicBezTo>
                    <a:pt x="315" y="236"/>
                    <a:pt x="330" y="239"/>
                    <a:pt x="348" y="251"/>
                  </a:cubicBezTo>
                  <a:cubicBezTo>
                    <a:pt x="315" y="135"/>
                    <a:pt x="251" y="4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11"/>
            <p:cNvSpPr/>
            <p:nvPr/>
          </p:nvSpPr>
          <p:spPr>
            <a:xfrm>
              <a:off x="-2388881" y="-2927219"/>
              <a:ext cx="5539" cy="5396"/>
            </a:xfrm>
            <a:custGeom>
              <a:avLst/>
              <a:gdLst/>
              <a:ahLst/>
              <a:cxnLst/>
              <a:rect l="l" t="t" r="r" b="b"/>
              <a:pathLst>
                <a:path w="116" h="113" extrusionOk="0">
                  <a:moveTo>
                    <a:pt x="56" y="1"/>
                  </a:moveTo>
                  <a:cubicBezTo>
                    <a:pt x="19" y="1"/>
                    <a:pt x="7" y="35"/>
                    <a:pt x="0" y="80"/>
                  </a:cubicBezTo>
                  <a:cubicBezTo>
                    <a:pt x="11" y="90"/>
                    <a:pt x="19" y="98"/>
                    <a:pt x="30" y="109"/>
                  </a:cubicBezTo>
                  <a:cubicBezTo>
                    <a:pt x="30" y="109"/>
                    <a:pt x="30" y="113"/>
                    <a:pt x="33" y="113"/>
                  </a:cubicBezTo>
                  <a:lnTo>
                    <a:pt x="68" y="113"/>
                  </a:lnTo>
                  <a:cubicBezTo>
                    <a:pt x="71" y="106"/>
                    <a:pt x="75" y="102"/>
                    <a:pt x="83" y="94"/>
                  </a:cubicBezTo>
                  <a:cubicBezTo>
                    <a:pt x="71" y="64"/>
                    <a:pt x="116" y="46"/>
                    <a:pt x="101" y="16"/>
                  </a:cubicBezTo>
                  <a:cubicBezTo>
                    <a:pt x="83" y="4"/>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11"/>
            <p:cNvSpPr/>
            <p:nvPr/>
          </p:nvSpPr>
          <p:spPr>
            <a:xfrm>
              <a:off x="-2900808" y="-2756178"/>
              <a:ext cx="3247" cy="4679"/>
            </a:xfrm>
            <a:custGeom>
              <a:avLst/>
              <a:gdLst/>
              <a:ahLst/>
              <a:cxnLst/>
              <a:rect l="l" t="t" r="r" b="b"/>
              <a:pathLst>
                <a:path w="68" h="98" extrusionOk="0">
                  <a:moveTo>
                    <a:pt x="42" y="0"/>
                  </a:moveTo>
                  <a:cubicBezTo>
                    <a:pt x="23" y="15"/>
                    <a:pt x="4" y="30"/>
                    <a:pt x="0" y="56"/>
                  </a:cubicBezTo>
                  <a:cubicBezTo>
                    <a:pt x="0" y="86"/>
                    <a:pt x="7" y="97"/>
                    <a:pt x="23" y="97"/>
                  </a:cubicBezTo>
                  <a:cubicBezTo>
                    <a:pt x="30" y="97"/>
                    <a:pt x="42" y="94"/>
                    <a:pt x="56" y="82"/>
                  </a:cubicBezTo>
                  <a:cubicBezTo>
                    <a:pt x="68" y="52"/>
                    <a:pt x="64"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11"/>
            <p:cNvSpPr/>
            <p:nvPr/>
          </p:nvSpPr>
          <p:spPr>
            <a:xfrm>
              <a:off x="-2906729" y="-2752310"/>
              <a:ext cx="5062" cy="3104"/>
            </a:xfrm>
            <a:custGeom>
              <a:avLst/>
              <a:gdLst/>
              <a:ahLst/>
              <a:cxnLst/>
              <a:rect l="l" t="t" r="r" b="b"/>
              <a:pathLst>
                <a:path w="106" h="65" extrusionOk="0">
                  <a:moveTo>
                    <a:pt x="9" y="1"/>
                  </a:moveTo>
                  <a:cubicBezTo>
                    <a:pt x="9" y="1"/>
                    <a:pt x="5" y="1"/>
                    <a:pt x="1" y="9"/>
                  </a:cubicBezTo>
                  <a:cubicBezTo>
                    <a:pt x="1" y="13"/>
                    <a:pt x="12" y="23"/>
                    <a:pt x="16" y="35"/>
                  </a:cubicBezTo>
                  <a:cubicBezTo>
                    <a:pt x="31" y="42"/>
                    <a:pt x="42" y="65"/>
                    <a:pt x="61" y="65"/>
                  </a:cubicBezTo>
                  <a:cubicBezTo>
                    <a:pt x="64" y="65"/>
                    <a:pt x="72" y="65"/>
                    <a:pt x="76" y="61"/>
                  </a:cubicBezTo>
                  <a:cubicBezTo>
                    <a:pt x="90" y="50"/>
                    <a:pt x="105" y="20"/>
                    <a:pt x="64" y="16"/>
                  </a:cubicBezTo>
                  <a:cubicBezTo>
                    <a:pt x="61" y="16"/>
                    <a:pt x="57" y="20"/>
                    <a:pt x="50" y="20"/>
                  </a:cubicBezTo>
                  <a:cubicBezTo>
                    <a:pt x="42" y="20"/>
                    <a:pt x="35" y="16"/>
                    <a:pt x="23" y="9"/>
                  </a:cubicBezTo>
                  <a:cubicBezTo>
                    <a:pt x="19" y="5"/>
                    <a:pt x="16"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11"/>
            <p:cNvSpPr/>
            <p:nvPr/>
          </p:nvSpPr>
          <p:spPr>
            <a:xfrm>
              <a:off x="-2459598" y="-2559496"/>
              <a:ext cx="11699" cy="9168"/>
            </a:xfrm>
            <a:custGeom>
              <a:avLst/>
              <a:gdLst/>
              <a:ahLst/>
              <a:cxnLst/>
              <a:rect l="l" t="t" r="r" b="b"/>
              <a:pathLst>
                <a:path w="245" h="192" extrusionOk="0">
                  <a:moveTo>
                    <a:pt x="106" y="0"/>
                  </a:moveTo>
                  <a:cubicBezTo>
                    <a:pt x="83" y="0"/>
                    <a:pt x="65" y="8"/>
                    <a:pt x="46" y="19"/>
                  </a:cubicBezTo>
                  <a:cubicBezTo>
                    <a:pt x="20" y="38"/>
                    <a:pt x="1" y="57"/>
                    <a:pt x="8" y="94"/>
                  </a:cubicBezTo>
                  <a:cubicBezTo>
                    <a:pt x="20" y="153"/>
                    <a:pt x="68" y="172"/>
                    <a:pt x="113" y="188"/>
                  </a:cubicBezTo>
                  <a:cubicBezTo>
                    <a:pt x="124" y="191"/>
                    <a:pt x="132" y="191"/>
                    <a:pt x="136" y="191"/>
                  </a:cubicBezTo>
                  <a:cubicBezTo>
                    <a:pt x="165" y="191"/>
                    <a:pt x="184" y="176"/>
                    <a:pt x="203" y="150"/>
                  </a:cubicBezTo>
                  <a:cubicBezTo>
                    <a:pt x="173" y="112"/>
                    <a:pt x="244" y="60"/>
                    <a:pt x="188" y="27"/>
                  </a:cubicBezTo>
                  <a:cubicBezTo>
                    <a:pt x="162" y="12"/>
                    <a:pt x="132" y="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11"/>
            <p:cNvSpPr/>
            <p:nvPr/>
          </p:nvSpPr>
          <p:spPr>
            <a:xfrm>
              <a:off x="-2138862" y="-2958447"/>
              <a:ext cx="8643" cy="12558"/>
            </a:xfrm>
            <a:custGeom>
              <a:avLst/>
              <a:gdLst/>
              <a:ahLst/>
              <a:cxnLst/>
              <a:rect l="l" t="t" r="r" b="b"/>
              <a:pathLst>
                <a:path w="181" h="263" extrusionOk="0">
                  <a:moveTo>
                    <a:pt x="83" y="1"/>
                  </a:moveTo>
                  <a:cubicBezTo>
                    <a:pt x="68" y="16"/>
                    <a:pt x="50" y="30"/>
                    <a:pt x="35" y="49"/>
                  </a:cubicBezTo>
                  <a:cubicBezTo>
                    <a:pt x="39" y="106"/>
                    <a:pt x="28" y="158"/>
                    <a:pt x="1" y="210"/>
                  </a:cubicBezTo>
                  <a:cubicBezTo>
                    <a:pt x="20" y="240"/>
                    <a:pt x="50" y="251"/>
                    <a:pt x="83" y="263"/>
                  </a:cubicBezTo>
                  <a:cubicBezTo>
                    <a:pt x="95" y="232"/>
                    <a:pt x="102" y="191"/>
                    <a:pt x="125" y="173"/>
                  </a:cubicBezTo>
                  <a:cubicBezTo>
                    <a:pt x="180" y="135"/>
                    <a:pt x="166" y="90"/>
                    <a:pt x="151" y="42"/>
                  </a:cubicBezTo>
                  <a:lnTo>
                    <a:pt x="151" y="30"/>
                  </a:lnTo>
                  <a:cubicBezTo>
                    <a:pt x="132" y="8"/>
                    <a:pt x="106"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11"/>
            <p:cNvSpPr/>
            <p:nvPr/>
          </p:nvSpPr>
          <p:spPr>
            <a:xfrm>
              <a:off x="-2143111" y="-2956298"/>
              <a:ext cx="6112" cy="7879"/>
            </a:xfrm>
            <a:custGeom>
              <a:avLst/>
              <a:gdLst/>
              <a:ahLst/>
              <a:cxnLst/>
              <a:rect l="l" t="t" r="r" b="b"/>
              <a:pathLst>
                <a:path w="128" h="165" extrusionOk="0">
                  <a:moveTo>
                    <a:pt x="109" y="1"/>
                  </a:moveTo>
                  <a:cubicBezTo>
                    <a:pt x="64" y="1"/>
                    <a:pt x="41" y="49"/>
                    <a:pt x="0" y="68"/>
                  </a:cubicBezTo>
                  <a:cubicBezTo>
                    <a:pt x="64" y="75"/>
                    <a:pt x="53" y="139"/>
                    <a:pt x="90" y="165"/>
                  </a:cubicBezTo>
                  <a:cubicBezTo>
                    <a:pt x="117" y="113"/>
                    <a:pt x="128" y="61"/>
                    <a:pt x="124" y="4"/>
                  </a:cubicBezTo>
                  <a:cubicBezTo>
                    <a:pt x="117" y="1"/>
                    <a:pt x="112"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11"/>
            <p:cNvSpPr/>
            <p:nvPr/>
          </p:nvSpPr>
          <p:spPr>
            <a:xfrm>
              <a:off x="-2718738" y="-2549325"/>
              <a:ext cx="13609" cy="12749"/>
            </a:xfrm>
            <a:custGeom>
              <a:avLst/>
              <a:gdLst/>
              <a:ahLst/>
              <a:cxnLst/>
              <a:rect l="l" t="t" r="r" b="b"/>
              <a:pathLst>
                <a:path w="285" h="267" extrusionOk="0">
                  <a:moveTo>
                    <a:pt x="164" y="1"/>
                  </a:moveTo>
                  <a:cubicBezTo>
                    <a:pt x="161" y="4"/>
                    <a:pt x="154" y="8"/>
                    <a:pt x="150" y="11"/>
                  </a:cubicBezTo>
                  <a:cubicBezTo>
                    <a:pt x="161" y="30"/>
                    <a:pt x="176" y="53"/>
                    <a:pt x="138" y="61"/>
                  </a:cubicBezTo>
                  <a:cubicBezTo>
                    <a:pt x="120" y="64"/>
                    <a:pt x="101" y="83"/>
                    <a:pt x="78" y="83"/>
                  </a:cubicBezTo>
                  <a:cubicBezTo>
                    <a:pt x="71" y="83"/>
                    <a:pt x="60" y="79"/>
                    <a:pt x="52" y="68"/>
                  </a:cubicBezTo>
                  <a:cubicBezTo>
                    <a:pt x="41" y="56"/>
                    <a:pt x="60" y="42"/>
                    <a:pt x="67" y="27"/>
                  </a:cubicBezTo>
                  <a:cubicBezTo>
                    <a:pt x="56" y="19"/>
                    <a:pt x="41" y="11"/>
                    <a:pt x="30" y="11"/>
                  </a:cubicBezTo>
                  <a:cubicBezTo>
                    <a:pt x="19" y="11"/>
                    <a:pt x="11" y="19"/>
                    <a:pt x="11" y="42"/>
                  </a:cubicBezTo>
                  <a:cubicBezTo>
                    <a:pt x="11" y="83"/>
                    <a:pt x="19" y="123"/>
                    <a:pt x="0" y="161"/>
                  </a:cubicBezTo>
                  <a:cubicBezTo>
                    <a:pt x="41" y="236"/>
                    <a:pt x="60" y="266"/>
                    <a:pt x="86" y="266"/>
                  </a:cubicBezTo>
                  <a:cubicBezTo>
                    <a:pt x="105" y="266"/>
                    <a:pt x="128" y="251"/>
                    <a:pt x="164" y="228"/>
                  </a:cubicBezTo>
                  <a:cubicBezTo>
                    <a:pt x="161" y="225"/>
                    <a:pt x="157" y="225"/>
                    <a:pt x="150" y="225"/>
                  </a:cubicBezTo>
                  <a:cubicBezTo>
                    <a:pt x="146" y="225"/>
                    <a:pt x="142" y="225"/>
                    <a:pt x="138" y="228"/>
                  </a:cubicBezTo>
                  <a:lnTo>
                    <a:pt x="128" y="228"/>
                  </a:lnTo>
                  <a:cubicBezTo>
                    <a:pt x="120" y="228"/>
                    <a:pt x="116" y="225"/>
                    <a:pt x="116" y="221"/>
                  </a:cubicBezTo>
                  <a:cubicBezTo>
                    <a:pt x="116" y="165"/>
                    <a:pt x="164" y="135"/>
                    <a:pt x="198" y="106"/>
                  </a:cubicBezTo>
                  <a:cubicBezTo>
                    <a:pt x="206" y="97"/>
                    <a:pt x="213" y="97"/>
                    <a:pt x="217" y="97"/>
                  </a:cubicBezTo>
                  <a:cubicBezTo>
                    <a:pt x="243" y="97"/>
                    <a:pt x="258" y="132"/>
                    <a:pt x="277" y="146"/>
                  </a:cubicBezTo>
                  <a:cubicBezTo>
                    <a:pt x="285" y="64"/>
                    <a:pt x="250" y="1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11"/>
            <p:cNvSpPr/>
            <p:nvPr/>
          </p:nvSpPr>
          <p:spPr>
            <a:xfrm>
              <a:off x="-2713246" y="-2544693"/>
              <a:ext cx="7735" cy="6303"/>
            </a:xfrm>
            <a:custGeom>
              <a:avLst/>
              <a:gdLst/>
              <a:ahLst/>
              <a:cxnLst/>
              <a:rect l="l" t="t" r="r" b="b"/>
              <a:pathLst>
                <a:path w="162" h="132" extrusionOk="0">
                  <a:moveTo>
                    <a:pt x="102" y="0"/>
                  </a:moveTo>
                  <a:cubicBezTo>
                    <a:pt x="98" y="0"/>
                    <a:pt x="91" y="0"/>
                    <a:pt x="83" y="9"/>
                  </a:cubicBezTo>
                  <a:cubicBezTo>
                    <a:pt x="49" y="38"/>
                    <a:pt x="1" y="68"/>
                    <a:pt x="1" y="124"/>
                  </a:cubicBezTo>
                  <a:cubicBezTo>
                    <a:pt x="1" y="128"/>
                    <a:pt x="5" y="131"/>
                    <a:pt x="13" y="131"/>
                  </a:cubicBezTo>
                  <a:lnTo>
                    <a:pt x="23" y="131"/>
                  </a:lnTo>
                  <a:cubicBezTo>
                    <a:pt x="27" y="128"/>
                    <a:pt x="31" y="128"/>
                    <a:pt x="35" y="128"/>
                  </a:cubicBezTo>
                  <a:cubicBezTo>
                    <a:pt x="42" y="128"/>
                    <a:pt x="46" y="128"/>
                    <a:pt x="49" y="131"/>
                  </a:cubicBezTo>
                  <a:cubicBezTo>
                    <a:pt x="98" y="121"/>
                    <a:pt x="132" y="87"/>
                    <a:pt x="162" y="49"/>
                  </a:cubicBezTo>
                  <a:cubicBezTo>
                    <a:pt x="143" y="35"/>
                    <a:pt x="128"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11"/>
            <p:cNvSpPr/>
            <p:nvPr/>
          </p:nvSpPr>
          <p:spPr>
            <a:xfrm>
              <a:off x="-2182219" y="-2561645"/>
              <a:ext cx="5921" cy="4679"/>
            </a:xfrm>
            <a:custGeom>
              <a:avLst/>
              <a:gdLst/>
              <a:ahLst/>
              <a:cxnLst/>
              <a:rect l="l" t="t" r="r" b="b"/>
              <a:pathLst>
                <a:path w="124" h="98" extrusionOk="0">
                  <a:moveTo>
                    <a:pt x="65" y="0"/>
                  </a:moveTo>
                  <a:cubicBezTo>
                    <a:pt x="53" y="0"/>
                    <a:pt x="46" y="0"/>
                    <a:pt x="34" y="8"/>
                  </a:cubicBezTo>
                  <a:cubicBezTo>
                    <a:pt x="23" y="34"/>
                    <a:pt x="1" y="60"/>
                    <a:pt x="23" y="86"/>
                  </a:cubicBezTo>
                  <a:cubicBezTo>
                    <a:pt x="31" y="94"/>
                    <a:pt x="39" y="98"/>
                    <a:pt x="49" y="98"/>
                  </a:cubicBezTo>
                  <a:cubicBezTo>
                    <a:pt x="65" y="98"/>
                    <a:pt x="84" y="86"/>
                    <a:pt x="98" y="76"/>
                  </a:cubicBezTo>
                  <a:cubicBezTo>
                    <a:pt x="124" y="60"/>
                    <a:pt x="113" y="34"/>
                    <a:pt x="98" y="19"/>
                  </a:cubicBezTo>
                  <a:cubicBezTo>
                    <a:pt x="87" y="8"/>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11"/>
            <p:cNvSpPr/>
            <p:nvPr/>
          </p:nvSpPr>
          <p:spPr>
            <a:xfrm>
              <a:off x="-2330005" y="-2706948"/>
              <a:ext cx="4345" cy="3104"/>
            </a:xfrm>
            <a:custGeom>
              <a:avLst/>
              <a:gdLst/>
              <a:ahLst/>
              <a:cxnLst/>
              <a:rect l="l" t="t" r="r" b="b"/>
              <a:pathLst>
                <a:path w="91" h="65" extrusionOk="0">
                  <a:moveTo>
                    <a:pt x="46" y="1"/>
                  </a:moveTo>
                  <a:cubicBezTo>
                    <a:pt x="42" y="1"/>
                    <a:pt x="34" y="1"/>
                    <a:pt x="27" y="8"/>
                  </a:cubicBezTo>
                  <a:cubicBezTo>
                    <a:pt x="1" y="23"/>
                    <a:pt x="12" y="46"/>
                    <a:pt x="27" y="65"/>
                  </a:cubicBezTo>
                  <a:cubicBezTo>
                    <a:pt x="53" y="57"/>
                    <a:pt x="79" y="57"/>
                    <a:pt x="91" y="31"/>
                  </a:cubicBezTo>
                  <a:cubicBezTo>
                    <a:pt x="79" y="20"/>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11"/>
            <p:cNvSpPr/>
            <p:nvPr/>
          </p:nvSpPr>
          <p:spPr>
            <a:xfrm>
              <a:off x="-1866066" y="-2797768"/>
              <a:ext cx="8261" cy="9502"/>
            </a:xfrm>
            <a:custGeom>
              <a:avLst/>
              <a:gdLst/>
              <a:ahLst/>
              <a:cxnLst/>
              <a:rect l="l" t="t" r="r" b="b"/>
              <a:pathLst>
                <a:path w="173" h="199" extrusionOk="0">
                  <a:moveTo>
                    <a:pt x="30" y="0"/>
                  </a:moveTo>
                  <a:lnTo>
                    <a:pt x="30" y="0"/>
                  </a:lnTo>
                  <a:cubicBezTo>
                    <a:pt x="60" y="71"/>
                    <a:pt x="52" y="123"/>
                    <a:pt x="0" y="168"/>
                  </a:cubicBezTo>
                  <a:cubicBezTo>
                    <a:pt x="15" y="190"/>
                    <a:pt x="34" y="198"/>
                    <a:pt x="48" y="198"/>
                  </a:cubicBezTo>
                  <a:cubicBezTo>
                    <a:pt x="71" y="198"/>
                    <a:pt x="97" y="183"/>
                    <a:pt x="119" y="172"/>
                  </a:cubicBezTo>
                  <a:cubicBezTo>
                    <a:pt x="172" y="145"/>
                    <a:pt x="161" y="101"/>
                    <a:pt x="150" y="52"/>
                  </a:cubicBezTo>
                  <a:lnTo>
                    <a:pt x="150" y="52"/>
                  </a:lnTo>
                  <a:cubicBezTo>
                    <a:pt x="142" y="56"/>
                    <a:pt x="138" y="56"/>
                    <a:pt x="135" y="56"/>
                  </a:cubicBezTo>
                  <a:cubicBezTo>
                    <a:pt x="97" y="56"/>
                    <a:pt x="71"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11"/>
            <p:cNvSpPr/>
            <p:nvPr/>
          </p:nvSpPr>
          <p:spPr>
            <a:xfrm>
              <a:off x="-2605570" y="-2531849"/>
              <a:ext cx="5205" cy="4871"/>
            </a:xfrm>
            <a:custGeom>
              <a:avLst/>
              <a:gdLst/>
              <a:ahLst/>
              <a:cxnLst/>
              <a:rect l="l" t="t" r="r" b="b"/>
              <a:pathLst>
                <a:path w="109" h="102" extrusionOk="0">
                  <a:moveTo>
                    <a:pt x="45" y="1"/>
                  </a:moveTo>
                  <a:cubicBezTo>
                    <a:pt x="41" y="1"/>
                    <a:pt x="37" y="4"/>
                    <a:pt x="34" y="9"/>
                  </a:cubicBezTo>
                  <a:cubicBezTo>
                    <a:pt x="0" y="42"/>
                    <a:pt x="26" y="68"/>
                    <a:pt x="49" y="94"/>
                  </a:cubicBezTo>
                  <a:cubicBezTo>
                    <a:pt x="52" y="94"/>
                    <a:pt x="56" y="98"/>
                    <a:pt x="56" y="102"/>
                  </a:cubicBezTo>
                  <a:cubicBezTo>
                    <a:pt x="82" y="76"/>
                    <a:pt x="108" y="54"/>
                    <a:pt x="71" y="16"/>
                  </a:cubicBezTo>
                  <a:cubicBezTo>
                    <a:pt x="63" y="12"/>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11"/>
            <p:cNvSpPr/>
            <p:nvPr/>
          </p:nvSpPr>
          <p:spPr>
            <a:xfrm>
              <a:off x="-2227915" y="-2697111"/>
              <a:ext cx="15232" cy="15758"/>
            </a:xfrm>
            <a:custGeom>
              <a:avLst/>
              <a:gdLst/>
              <a:ahLst/>
              <a:cxnLst/>
              <a:rect l="l" t="t" r="r" b="b"/>
              <a:pathLst>
                <a:path w="319" h="330" extrusionOk="0">
                  <a:moveTo>
                    <a:pt x="188" y="0"/>
                  </a:moveTo>
                  <a:cubicBezTo>
                    <a:pt x="169" y="16"/>
                    <a:pt x="147" y="19"/>
                    <a:pt x="125" y="26"/>
                  </a:cubicBezTo>
                  <a:cubicBezTo>
                    <a:pt x="57" y="45"/>
                    <a:pt x="12" y="83"/>
                    <a:pt x="9" y="161"/>
                  </a:cubicBezTo>
                  <a:cubicBezTo>
                    <a:pt x="1" y="235"/>
                    <a:pt x="49" y="277"/>
                    <a:pt x="109" y="311"/>
                  </a:cubicBezTo>
                  <a:cubicBezTo>
                    <a:pt x="132" y="322"/>
                    <a:pt x="158" y="322"/>
                    <a:pt x="184" y="330"/>
                  </a:cubicBezTo>
                  <a:lnTo>
                    <a:pt x="188" y="330"/>
                  </a:lnTo>
                  <a:cubicBezTo>
                    <a:pt x="221" y="277"/>
                    <a:pt x="318" y="273"/>
                    <a:pt x="300" y="180"/>
                  </a:cubicBezTo>
                  <a:lnTo>
                    <a:pt x="300" y="180"/>
                  </a:lnTo>
                  <a:cubicBezTo>
                    <a:pt x="259" y="209"/>
                    <a:pt x="237" y="228"/>
                    <a:pt x="221" y="228"/>
                  </a:cubicBezTo>
                  <a:cubicBezTo>
                    <a:pt x="199" y="228"/>
                    <a:pt x="188" y="206"/>
                    <a:pt x="158" y="157"/>
                  </a:cubicBezTo>
                  <a:cubicBezTo>
                    <a:pt x="151" y="142"/>
                    <a:pt x="135" y="139"/>
                    <a:pt x="125" y="131"/>
                  </a:cubicBezTo>
                  <a:lnTo>
                    <a:pt x="80" y="87"/>
                  </a:lnTo>
                  <a:lnTo>
                    <a:pt x="80" y="87"/>
                  </a:lnTo>
                  <a:cubicBezTo>
                    <a:pt x="102" y="90"/>
                    <a:pt x="121" y="94"/>
                    <a:pt x="139" y="94"/>
                  </a:cubicBezTo>
                  <a:cubicBezTo>
                    <a:pt x="177" y="94"/>
                    <a:pt x="211" y="83"/>
                    <a:pt x="237" y="52"/>
                  </a:cubicBezTo>
                  <a:cubicBezTo>
                    <a:pt x="218" y="34"/>
                    <a:pt x="203" y="19"/>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11"/>
            <p:cNvSpPr/>
            <p:nvPr/>
          </p:nvSpPr>
          <p:spPr>
            <a:xfrm>
              <a:off x="-1908372" y="-2572866"/>
              <a:ext cx="4679" cy="4297"/>
            </a:xfrm>
            <a:custGeom>
              <a:avLst/>
              <a:gdLst/>
              <a:ahLst/>
              <a:cxnLst/>
              <a:rect l="l" t="t" r="r" b="b"/>
              <a:pathLst>
                <a:path w="98" h="90" extrusionOk="0">
                  <a:moveTo>
                    <a:pt x="53" y="0"/>
                  </a:moveTo>
                  <a:cubicBezTo>
                    <a:pt x="53" y="0"/>
                    <a:pt x="49" y="0"/>
                    <a:pt x="49" y="4"/>
                  </a:cubicBezTo>
                  <a:cubicBezTo>
                    <a:pt x="30" y="4"/>
                    <a:pt x="15" y="23"/>
                    <a:pt x="1" y="33"/>
                  </a:cubicBezTo>
                  <a:cubicBezTo>
                    <a:pt x="8" y="49"/>
                    <a:pt x="11" y="71"/>
                    <a:pt x="27" y="83"/>
                  </a:cubicBezTo>
                  <a:cubicBezTo>
                    <a:pt x="34" y="90"/>
                    <a:pt x="41" y="90"/>
                    <a:pt x="49" y="90"/>
                  </a:cubicBezTo>
                  <a:cubicBezTo>
                    <a:pt x="63" y="90"/>
                    <a:pt x="79" y="83"/>
                    <a:pt x="86" y="71"/>
                  </a:cubicBezTo>
                  <a:cubicBezTo>
                    <a:pt x="94" y="64"/>
                    <a:pt x="97" y="49"/>
                    <a:pt x="97" y="41"/>
                  </a:cubicBezTo>
                  <a:cubicBezTo>
                    <a:pt x="90" y="23"/>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11"/>
            <p:cNvSpPr/>
            <p:nvPr/>
          </p:nvSpPr>
          <p:spPr>
            <a:xfrm>
              <a:off x="-2224143" y="-2694628"/>
              <a:ext cx="11651" cy="8452"/>
            </a:xfrm>
            <a:custGeom>
              <a:avLst/>
              <a:gdLst/>
              <a:ahLst/>
              <a:cxnLst/>
              <a:rect l="l" t="t" r="r" b="b"/>
              <a:pathLst>
                <a:path w="244" h="177" extrusionOk="0">
                  <a:moveTo>
                    <a:pt x="158" y="0"/>
                  </a:moveTo>
                  <a:cubicBezTo>
                    <a:pt x="132" y="31"/>
                    <a:pt x="98" y="42"/>
                    <a:pt x="60" y="42"/>
                  </a:cubicBezTo>
                  <a:cubicBezTo>
                    <a:pt x="42" y="42"/>
                    <a:pt x="23" y="38"/>
                    <a:pt x="1" y="35"/>
                  </a:cubicBezTo>
                  <a:lnTo>
                    <a:pt x="1" y="35"/>
                  </a:lnTo>
                  <a:lnTo>
                    <a:pt x="46" y="79"/>
                  </a:lnTo>
                  <a:cubicBezTo>
                    <a:pt x="56" y="87"/>
                    <a:pt x="72" y="90"/>
                    <a:pt x="79" y="105"/>
                  </a:cubicBezTo>
                  <a:cubicBezTo>
                    <a:pt x="109" y="154"/>
                    <a:pt x="120" y="176"/>
                    <a:pt x="142" y="176"/>
                  </a:cubicBezTo>
                  <a:cubicBezTo>
                    <a:pt x="158" y="176"/>
                    <a:pt x="180" y="157"/>
                    <a:pt x="221" y="128"/>
                  </a:cubicBezTo>
                  <a:cubicBezTo>
                    <a:pt x="244" y="64"/>
                    <a:pt x="194" y="35"/>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11"/>
            <p:cNvSpPr/>
            <p:nvPr/>
          </p:nvSpPr>
          <p:spPr>
            <a:xfrm>
              <a:off x="-1923175" y="-2728197"/>
              <a:ext cx="3915" cy="3438"/>
            </a:xfrm>
            <a:custGeom>
              <a:avLst/>
              <a:gdLst/>
              <a:ahLst/>
              <a:cxnLst/>
              <a:rect l="l" t="t" r="r" b="b"/>
              <a:pathLst>
                <a:path w="82" h="72" extrusionOk="0">
                  <a:moveTo>
                    <a:pt x="45" y="1"/>
                  </a:moveTo>
                  <a:cubicBezTo>
                    <a:pt x="33" y="1"/>
                    <a:pt x="26" y="8"/>
                    <a:pt x="19" y="16"/>
                  </a:cubicBezTo>
                  <a:cubicBezTo>
                    <a:pt x="4" y="34"/>
                    <a:pt x="0" y="49"/>
                    <a:pt x="11" y="68"/>
                  </a:cubicBezTo>
                  <a:cubicBezTo>
                    <a:pt x="19" y="72"/>
                    <a:pt x="26" y="72"/>
                    <a:pt x="33" y="72"/>
                  </a:cubicBezTo>
                  <a:cubicBezTo>
                    <a:pt x="45" y="72"/>
                    <a:pt x="56" y="68"/>
                    <a:pt x="64" y="61"/>
                  </a:cubicBezTo>
                  <a:cubicBezTo>
                    <a:pt x="82" y="46"/>
                    <a:pt x="82" y="27"/>
                    <a:pt x="67" y="12"/>
                  </a:cubicBezTo>
                  <a:cubicBezTo>
                    <a:pt x="59" y="5"/>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11"/>
            <p:cNvSpPr/>
            <p:nvPr/>
          </p:nvSpPr>
          <p:spPr>
            <a:xfrm>
              <a:off x="-2716780" y="-2549325"/>
              <a:ext cx="6494" cy="4011"/>
            </a:xfrm>
            <a:custGeom>
              <a:avLst/>
              <a:gdLst/>
              <a:ahLst/>
              <a:cxnLst/>
              <a:rect l="l" t="t" r="r" b="b"/>
              <a:pathLst>
                <a:path w="136" h="84" extrusionOk="0">
                  <a:moveTo>
                    <a:pt x="75" y="1"/>
                  </a:moveTo>
                  <a:cubicBezTo>
                    <a:pt x="56" y="1"/>
                    <a:pt x="42" y="16"/>
                    <a:pt x="26" y="27"/>
                  </a:cubicBezTo>
                  <a:cubicBezTo>
                    <a:pt x="19" y="42"/>
                    <a:pt x="0" y="56"/>
                    <a:pt x="11" y="68"/>
                  </a:cubicBezTo>
                  <a:cubicBezTo>
                    <a:pt x="19" y="79"/>
                    <a:pt x="30" y="83"/>
                    <a:pt x="37" y="83"/>
                  </a:cubicBezTo>
                  <a:cubicBezTo>
                    <a:pt x="60" y="83"/>
                    <a:pt x="79" y="64"/>
                    <a:pt x="97" y="61"/>
                  </a:cubicBezTo>
                  <a:cubicBezTo>
                    <a:pt x="135" y="53"/>
                    <a:pt x="120" y="30"/>
                    <a:pt x="109" y="11"/>
                  </a:cubicBezTo>
                  <a:cubicBezTo>
                    <a:pt x="97" y="4"/>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11"/>
            <p:cNvSpPr/>
            <p:nvPr/>
          </p:nvSpPr>
          <p:spPr>
            <a:xfrm>
              <a:off x="-2250024" y="-2597696"/>
              <a:ext cx="6828" cy="4679"/>
            </a:xfrm>
            <a:custGeom>
              <a:avLst/>
              <a:gdLst/>
              <a:ahLst/>
              <a:cxnLst/>
              <a:rect l="l" t="t" r="r" b="b"/>
              <a:pathLst>
                <a:path w="143" h="98" extrusionOk="0">
                  <a:moveTo>
                    <a:pt x="101" y="1"/>
                  </a:moveTo>
                  <a:cubicBezTo>
                    <a:pt x="1" y="30"/>
                    <a:pt x="75" y="64"/>
                    <a:pt x="101" y="98"/>
                  </a:cubicBezTo>
                  <a:cubicBezTo>
                    <a:pt x="143" y="64"/>
                    <a:pt x="143"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11"/>
            <p:cNvSpPr/>
            <p:nvPr/>
          </p:nvSpPr>
          <p:spPr>
            <a:xfrm>
              <a:off x="-2772838" y="-2522203"/>
              <a:ext cx="6685" cy="5587"/>
            </a:xfrm>
            <a:custGeom>
              <a:avLst/>
              <a:gdLst/>
              <a:ahLst/>
              <a:cxnLst/>
              <a:rect l="l" t="t" r="r" b="b"/>
              <a:pathLst>
                <a:path w="140" h="117" extrusionOk="0">
                  <a:moveTo>
                    <a:pt x="75" y="0"/>
                  </a:moveTo>
                  <a:cubicBezTo>
                    <a:pt x="45" y="0"/>
                    <a:pt x="19" y="0"/>
                    <a:pt x="0" y="35"/>
                  </a:cubicBezTo>
                  <a:cubicBezTo>
                    <a:pt x="23" y="64"/>
                    <a:pt x="31" y="113"/>
                    <a:pt x="79" y="116"/>
                  </a:cubicBezTo>
                  <a:cubicBezTo>
                    <a:pt x="117" y="83"/>
                    <a:pt x="139" y="45"/>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11"/>
            <p:cNvSpPr/>
            <p:nvPr/>
          </p:nvSpPr>
          <p:spPr>
            <a:xfrm>
              <a:off x="-2744475" y="-2624627"/>
              <a:ext cx="12749" cy="10171"/>
            </a:xfrm>
            <a:custGeom>
              <a:avLst/>
              <a:gdLst/>
              <a:ahLst/>
              <a:cxnLst/>
              <a:rect l="l" t="t" r="r" b="b"/>
              <a:pathLst>
                <a:path w="267" h="213" extrusionOk="0">
                  <a:moveTo>
                    <a:pt x="151" y="0"/>
                  </a:moveTo>
                  <a:cubicBezTo>
                    <a:pt x="139" y="94"/>
                    <a:pt x="139" y="94"/>
                    <a:pt x="34" y="113"/>
                  </a:cubicBezTo>
                  <a:cubicBezTo>
                    <a:pt x="27" y="142"/>
                    <a:pt x="1" y="183"/>
                    <a:pt x="61" y="183"/>
                  </a:cubicBezTo>
                  <a:lnTo>
                    <a:pt x="68" y="183"/>
                  </a:lnTo>
                  <a:cubicBezTo>
                    <a:pt x="79" y="183"/>
                    <a:pt x="91" y="202"/>
                    <a:pt x="101" y="209"/>
                  </a:cubicBezTo>
                  <a:cubicBezTo>
                    <a:pt x="109" y="213"/>
                    <a:pt x="120" y="213"/>
                    <a:pt x="128" y="213"/>
                  </a:cubicBezTo>
                  <a:cubicBezTo>
                    <a:pt x="191" y="213"/>
                    <a:pt x="214" y="139"/>
                    <a:pt x="266" y="113"/>
                  </a:cubicBezTo>
                  <a:cubicBezTo>
                    <a:pt x="229" y="75"/>
                    <a:pt x="191" y="37"/>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11"/>
            <p:cNvSpPr/>
            <p:nvPr/>
          </p:nvSpPr>
          <p:spPr>
            <a:xfrm>
              <a:off x="-2385347" y="-2801923"/>
              <a:ext cx="19482" cy="19339"/>
            </a:xfrm>
            <a:custGeom>
              <a:avLst/>
              <a:gdLst/>
              <a:ahLst/>
              <a:cxnLst/>
              <a:rect l="l" t="t" r="r" b="b"/>
              <a:pathLst>
                <a:path w="408" h="405" extrusionOk="0">
                  <a:moveTo>
                    <a:pt x="161" y="244"/>
                  </a:moveTo>
                  <a:cubicBezTo>
                    <a:pt x="169" y="244"/>
                    <a:pt x="177" y="248"/>
                    <a:pt x="188" y="255"/>
                  </a:cubicBezTo>
                  <a:cubicBezTo>
                    <a:pt x="195" y="259"/>
                    <a:pt x="203" y="263"/>
                    <a:pt x="214" y="263"/>
                  </a:cubicBezTo>
                  <a:lnTo>
                    <a:pt x="229" y="263"/>
                  </a:lnTo>
                  <a:cubicBezTo>
                    <a:pt x="240" y="263"/>
                    <a:pt x="247" y="266"/>
                    <a:pt x="247" y="285"/>
                  </a:cubicBezTo>
                  <a:cubicBezTo>
                    <a:pt x="247" y="319"/>
                    <a:pt x="221" y="319"/>
                    <a:pt x="199" y="319"/>
                  </a:cubicBezTo>
                  <a:lnTo>
                    <a:pt x="188" y="319"/>
                  </a:lnTo>
                  <a:cubicBezTo>
                    <a:pt x="173" y="319"/>
                    <a:pt x="154" y="341"/>
                    <a:pt x="135" y="341"/>
                  </a:cubicBezTo>
                  <a:cubicBezTo>
                    <a:pt x="128" y="341"/>
                    <a:pt x="116" y="334"/>
                    <a:pt x="113" y="311"/>
                  </a:cubicBezTo>
                  <a:cubicBezTo>
                    <a:pt x="121" y="296"/>
                    <a:pt x="132" y="285"/>
                    <a:pt x="135" y="274"/>
                  </a:cubicBezTo>
                  <a:cubicBezTo>
                    <a:pt x="143" y="251"/>
                    <a:pt x="151" y="244"/>
                    <a:pt x="161" y="244"/>
                  </a:cubicBezTo>
                  <a:close/>
                  <a:moveTo>
                    <a:pt x="292" y="1"/>
                  </a:moveTo>
                  <a:cubicBezTo>
                    <a:pt x="292" y="5"/>
                    <a:pt x="289" y="5"/>
                    <a:pt x="289" y="5"/>
                  </a:cubicBezTo>
                  <a:cubicBezTo>
                    <a:pt x="259" y="35"/>
                    <a:pt x="273" y="113"/>
                    <a:pt x="221" y="113"/>
                  </a:cubicBezTo>
                  <a:cubicBezTo>
                    <a:pt x="211" y="113"/>
                    <a:pt x="195" y="109"/>
                    <a:pt x="173" y="98"/>
                  </a:cubicBezTo>
                  <a:lnTo>
                    <a:pt x="169" y="98"/>
                  </a:lnTo>
                  <a:cubicBezTo>
                    <a:pt x="158" y="98"/>
                    <a:pt x="158" y="120"/>
                    <a:pt x="154" y="132"/>
                  </a:cubicBezTo>
                  <a:cubicBezTo>
                    <a:pt x="147" y="158"/>
                    <a:pt x="139" y="170"/>
                    <a:pt x="132" y="170"/>
                  </a:cubicBezTo>
                  <a:cubicBezTo>
                    <a:pt x="121" y="170"/>
                    <a:pt x="109" y="132"/>
                    <a:pt x="94" y="132"/>
                  </a:cubicBezTo>
                  <a:lnTo>
                    <a:pt x="94" y="132"/>
                  </a:lnTo>
                  <a:cubicBezTo>
                    <a:pt x="31" y="199"/>
                    <a:pt x="94" y="251"/>
                    <a:pt x="109" y="311"/>
                  </a:cubicBezTo>
                  <a:lnTo>
                    <a:pt x="102" y="311"/>
                  </a:lnTo>
                  <a:cubicBezTo>
                    <a:pt x="90" y="311"/>
                    <a:pt x="80" y="308"/>
                    <a:pt x="68" y="304"/>
                  </a:cubicBezTo>
                  <a:cubicBezTo>
                    <a:pt x="57" y="300"/>
                    <a:pt x="46" y="293"/>
                    <a:pt x="35" y="293"/>
                  </a:cubicBezTo>
                  <a:cubicBezTo>
                    <a:pt x="20" y="293"/>
                    <a:pt x="9" y="300"/>
                    <a:pt x="1" y="322"/>
                  </a:cubicBezTo>
                  <a:cubicBezTo>
                    <a:pt x="20" y="367"/>
                    <a:pt x="90" y="334"/>
                    <a:pt x="94" y="394"/>
                  </a:cubicBezTo>
                  <a:cubicBezTo>
                    <a:pt x="132" y="397"/>
                    <a:pt x="154" y="405"/>
                    <a:pt x="173" y="405"/>
                  </a:cubicBezTo>
                  <a:cubicBezTo>
                    <a:pt x="221" y="405"/>
                    <a:pt x="237" y="379"/>
                    <a:pt x="289" y="293"/>
                  </a:cubicBezTo>
                  <a:cubicBezTo>
                    <a:pt x="300" y="274"/>
                    <a:pt x="311" y="277"/>
                    <a:pt x="326" y="274"/>
                  </a:cubicBezTo>
                  <a:cubicBezTo>
                    <a:pt x="408" y="251"/>
                    <a:pt x="408" y="251"/>
                    <a:pt x="356" y="165"/>
                  </a:cubicBezTo>
                  <a:lnTo>
                    <a:pt x="356" y="165"/>
                  </a:lnTo>
                  <a:cubicBezTo>
                    <a:pt x="341" y="177"/>
                    <a:pt x="326" y="188"/>
                    <a:pt x="308" y="188"/>
                  </a:cubicBezTo>
                  <a:cubicBezTo>
                    <a:pt x="296" y="188"/>
                    <a:pt x="285" y="180"/>
                    <a:pt x="273" y="162"/>
                  </a:cubicBezTo>
                  <a:cubicBezTo>
                    <a:pt x="255" y="125"/>
                    <a:pt x="296" y="120"/>
                    <a:pt x="318" y="109"/>
                  </a:cubicBezTo>
                  <a:cubicBezTo>
                    <a:pt x="371" y="91"/>
                    <a:pt x="349" y="49"/>
                    <a:pt x="341" y="16"/>
                  </a:cubicBezTo>
                  <a:cubicBezTo>
                    <a:pt x="326" y="8"/>
                    <a:pt x="308" y="5"/>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11"/>
            <p:cNvSpPr/>
            <p:nvPr/>
          </p:nvSpPr>
          <p:spPr>
            <a:xfrm>
              <a:off x="-2390122" y="-2790463"/>
              <a:ext cx="3247" cy="4154"/>
            </a:xfrm>
            <a:custGeom>
              <a:avLst/>
              <a:gdLst/>
              <a:ahLst/>
              <a:cxnLst/>
              <a:rect l="l" t="t" r="r" b="b"/>
              <a:pathLst>
                <a:path w="68" h="87" extrusionOk="0">
                  <a:moveTo>
                    <a:pt x="23" y="0"/>
                  </a:moveTo>
                  <a:cubicBezTo>
                    <a:pt x="15" y="0"/>
                    <a:pt x="4" y="4"/>
                    <a:pt x="4" y="4"/>
                  </a:cubicBezTo>
                  <a:cubicBezTo>
                    <a:pt x="0" y="37"/>
                    <a:pt x="4" y="71"/>
                    <a:pt x="45" y="87"/>
                  </a:cubicBezTo>
                  <a:cubicBezTo>
                    <a:pt x="59" y="56"/>
                    <a:pt x="68" y="26"/>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11"/>
            <p:cNvSpPr/>
            <p:nvPr/>
          </p:nvSpPr>
          <p:spPr>
            <a:xfrm>
              <a:off x="-2392653" y="-2784016"/>
              <a:ext cx="4297" cy="3390"/>
            </a:xfrm>
            <a:custGeom>
              <a:avLst/>
              <a:gdLst/>
              <a:ahLst/>
              <a:cxnLst/>
              <a:rect l="l" t="t" r="r" b="b"/>
              <a:pathLst>
                <a:path w="90" h="71" extrusionOk="0">
                  <a:moveTo>
                    <a:pt x="50" y="0"/>
                  </a:moveTo>
                  <a:cubicBezTo>
                    <a:pt x="38" y="0"/>
                    <a:pt x="27" y="4"/>
                    <a:pt x="19" y="14"/>
                  </a:cubicBezTo>
                  <a:cubicBezTo>
                    <a:pt x="31" y="30"/>
                    <a:pt x="0" y="67"/>
                    <a:pt x="34" y="71"/>
                  </a:cubicBezTo>
                  <a:lnTo>
                    <a:pt x="42" y="71"/>
                  </a:lnTo>
                  <a:cubicBezTo>
                    <a:pt x="72" y="71"/>
                    <a:pt x="90" y="52"/>
                    <a:pt x="83" y="19"/>
                  </a:cubicBezTo>
                  <a:cubicBezTo>
                    <a:pt x="72" y="7"/>
                    <a:pt x="60"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11"/>
            <p:cNvSpPr/>
            <p:nvPr/>
          </p:nvSpPr>
          <p:spPr>
            <a:xfrm>
              <a:off x="-2373171" y="-2801159"/>
              <a:ext cx="14134" cy="15710"/>
            </a:xfrm>
            <a:custGeom>
              <a:avLst/>
              <a:gdLst/>
              <a:ahLst/>
              <a:cxnLst/>
              <a:rect l="l" t="t" r="r" b="b"/>
              <a:pathLst>
                <a:path w="296" h="329" extrusionOk="0">
                  <a:moveTo>
                    <a:pt x="86" y="0"/>
                  </a:moveTo>
                  <a:lnTo>
                    <a:pt x="86" y="0"/>
                  </a:lnTo>
                  <a:cubicBezTo>
                    <a:pt x="94" y="33"/>
                    <a:pt x="116" y="75"/>
                    <a:pt x="63" y="93"/>
                  </a:cubicBezTo>
                  <a:cubicBezTo>
                    <a:pt x="41" y="104"/>
                    <a:pt x="0" y="109"/>
                    <a:pt x="18" y="146"/>
                  </a:cubicBezTo>
                  <a:cubicBezTo>
                    <a:pt x="30" y="164"/>
                    <a:pt x="41" y="172"/>
                    <a:pt x="53" y="172"/>
                  </a:cubicBezTo>
                  <a:cubicBezTo>
                    <a:pt x="71" y="172"/>
                    <a:pt x="86" y="161"/>
                    <a:pt x="101" y="149"/>
                  </a:cubicBezTo>
                  <a:cubicBezTo>
                    <a:pt x="120" y="135"/>
                    <a:pt x="131" y="123"/>
                    <a:pt x="142" y="123"/>
                  </a:cubicBezTo>
                  <a:cubicBezTo>
                    <a:pt x="153" y="123"/>
                    <a:pt x="161" y="138"/>
                    <a:pt x="168" y="161"/>
                  </a:cubicBezTo>
                  <a:cubicBezTo>
                    <a:pt x="180" y="221"/>
                    <a:pt x="198" y="277"/>
                    <a:pt x="220" y="329"/>
                  </a:cubicBezTo>
                  <a:cubicBezTo>
                    <a:pt x="247" y="269"/>
                    <a:pt x="198" y="180"/>
                    <a:pt x="296" y="149"/>
                  </a:cubicBezTo>
                  <a:cubicBezTo>
                    <a:pt x="284" y="142"/>
                    <a:pt x="265" y="135"/>
                    <a:pt x="262" y="123"/>
                  </a:cubicBezTo>
                  <a:cubicBezTo>
                    <a:pt x="239" y="52"/>
                    <a:pt x="172"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11"/>
            <p:cNvSpPr/>
            <p:nvPr/>
          </p:nvSpPr>
          <p:spPr>
            <a:xfrm>
              <a:off x="-2372646" y="-2785688"/>
              <a:ext cx="11317" cy="10457"/>
            </a:xfrm>
            <a:custGeom>
              <a:avLst/>
              <a:gdLst/>
              <a:ahLst/>
              <a:cxnLst/>
              <a:rect l="l" t="t" r="r" b="b"/>
              <a:pathLst>
                <a:path w="237" h="219" extrusionOk="0">
                  <a:moveTo>
                    <a:pt x="52" y="1"/>
                  </a:moveTo>
                  <a:lnTo>
                    <a:pt x="52" y="1"/>
                  </a:lnTo>
                  <a:cubicBezTo>
                    <a:pt x="57" y="42"/>
                    <a:pt x="94" y="72"/>
                    <a:pt x="45" y="99"/>
                  </a:cubicBezTo>
                  <a:cubicBezTo>
                    <a:pt x="0" y="128"/>
                    <a:pt x="42" y="170"/>
                    <a:pt x="49" y="199"/>
                  </a:cubicBezTo>
                  <a:cubicBezTo>
                    <a:pt x="52" y="214"/>
                    <a:pt x="60" y="218"/>
                    <a:pt x="68" y="218"/>
                  </a:cubicBezTo>
                  <a:cubicBezTo>
                    <a:pt x="83" y="218"/>
                    <a:pt x="102" y="206"/>
                    <a:pt x="116" y="203"/>
                  </a:cubicBezTo>
                  <a:cubicBezTo>
                    <a:pt x="116" y="203"/>
                    <a:pt x="120" y="199"/>
                    <a:pt x="124" y="199"/>
                  </a:cubicBezTo>
                  <a:cubicBezTo>
                    <a:pt x="135" y="199"/>
                    <a:pt x="146" y="211"/>
                    <a:pt x="157" y="218"/>
                  </a:cubicBezTo>
                  <a:cubicBezTo>
                    <a:pt x="232" y="192"/>
                    <a:pt x="195" y="110"/>
                    <a:pt x="236" y="65"/>
                  </a:cubicBezTo>
                  <a:cubicBezTo>
                    <a:pt x="187" y="5"/>
                    <a:pt x="116" y="23"/>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11"/>
            <p:cNvSpPr/>
            <p:nvPr/>
          </p:nvSpPr>
          <p:spPr>
            <a:xfrm>
              <a:off x="-2393751" y="-2741567"/>
              <a:ext cx="17047" cy="9884"/>
            </a:xfrm>
            <a:custGeom>
              <a:avLst/>
              <a:gdLst/>
              <a:ahLst/>
              <a:cxnLst/>
              <a:rect l="l" t="t" r="r" b="b"/>
              <a:pathLst>
                <a:path w="357" h="207" extrusionOk="0">
                  <a:moveTo>
                    <a:pt x="214" y="0"/>
                  </a:moveTo>
                  <a:cubicBezTo>
                    <a:pt x="166" y="5"/>
                    <a:pt x="117" y="23"/>
                    <a:pt x="76" y="45"/>
                  </a:cubicBezTo>
                  <a:cubicBezTo>
                    <a:pt x="31" y="72"/>
                    <a:pt x="1" y="124"/>
                    <a:pt x="20" y="172"/>
                  </a:cubicBezTo>
                  <a:cubicBezTo>
                    <a:pt x="28" y="198"/>
                    <a:pt x="46" y="206"/>
                    <a:pt x="68" y="206"/>
                  </a:cubicBezTo>
                  <a:cubicBezTo>
                    <a:pt x="91" y="206"/>
                    <a:pt x="117" y="198"/>
                    <a:pt x="140" y="195"/>
                  </a:cubicBezTo>
                  <a:cubicBezTo>
                    <a:pt x="154" y="191"/>
                    <a:pt x="170" y="172"/>
                    <a:pt x="185" y="162"/>
                  </a:cubicBezTo>
                  <a:cubicBezTo>
                    <a:pt x="173" y="150"/>
                    <a:pt x="162" y="139"/>
                    <a:pt x="154" y="128"/>
                  </a:cubicBezTo>
                  <a:cubicBezTo>
                    <a:pt x="140" y="102"/>
                    <a:pt x="144" y="75"/>
                    <a:pt x="166" y="57"/>
                  </a:cubicBezTo>
                  <a:cubicBezTo>
                    <a:pt x="170" y="49"/>
                    <a:pt x="177" y="45"/>
                    <a:pt x="185" y="45"/>
                  </a:cubicBezTo>
                  <a:cubicBezTo>
                    <a:pt x="188" y="45"/>
                    <a:pt x="192" y="49"/>
                    <a:pt x="196" y="53"/>
                  </a:cubicBezTo>
                  <a:cubicBezTo>
                    <a:pt x="214" y="75"/>
                    <a:pt x="207" y="94"/>
                    <a:pt x="199" y="117"/>
                  </a:cubicBezTo>
                  <a:cubicBezTo>
                    <a:pt x="192" y="131"/>
                    <a:pt x="188" y="146"/>
                    <a:pt x="185" y="162"/>
                  </a:cubicBezTo>
                  <a:cubicBezTo>
                    <a:pt x="203" y="176"/>
                    <a:pt x="225" y="180"/>
                    <a:pt x="244" y="180"/>
                  </a:cubicBezTo>
                  <a:cubicBezTo>
                    <a:pt x="270" y="180"/>
                    <a:pt x="301" y="169"/>
                    <a:pt x="323" y="154"/>
                  </a:cubicBezTo>
                  <a:cubicBezTo>
                    <a:pt x="356" y="128"/>
                    <a:pt x="334" y="83"/>
                    <a:pt x="323" y="45"/>
                  </a:cubicBezTo>
                  <a:cubicBezTo>
                    <a:pt x="308" y="8"/>
                    <a:pt x="274" y="0"/>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1"/>
            <p:cNvSpPr/>
            <p:nvPr/>
          </p:nvSpPr>
          <p:spPr>
            <a:xfrm>
              <a:off x="-2376752" y="-2737078"/>
              <a:ext cx="8404" cy="6637"/>
            </a:xfrm>
            <a:custGeom>
              <a:avLst/>
              <a:gdLst/>
              <a:ahLst/>
              <a:cxnLst/>
              <a:rect l="l" t="t" r="r" b="b"/>
              <a:pathLst>
                <a:path w="176" h="139" extrusionOk="0">
                  <a:moveTo>
                    <a:pt x="86" y="0"/>
                  </a:moveTo>
                  <a:cubicBezTo>
                    <a:pt x="34" y="0"/>
                    <a:pt x="34" y="63"/>
                    <a:pt x="0" y="104"/>
                  </a:cubicBezTo>
                  <a:cubicBezTo>
                    <a:pt x="38" y="116"/>
                    <a:pt x="71" y="138"/>
                    <a:pt x="102" y="138"/>
                  </a:cubicBezTo>
                  <a:cubicBezTo>
                    <a:pt x="120" y="138"/>
                    <a:pt x="143" y="127"/>
                    <a:pt x="157" y="94"/>
                  </a:cubicBezTo>
                  <a:cubicBezTo>
                    <a:pt x="176" y="56"/>
                    <a:pt x="154" y="23"/>
                    <a:pt x="120" y="8"/>
                  </a:cubicBezTo>
                  <a:cubicBezTo>
                    <a:pt x="109" y="0"/>
                    <a:pt x="93"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1"/>
            <p:cNvSpPr/>
            <p:nvPr/>
          </p:nvSpPr>
          <p:spPr>
            <a:xfrm>
              <a:off x="-2448520" y="-2744432"/>
              <a:ext cx="12558" cy="7735"/>
            </a:xfrm>
            <a:custGeom>
              <a:avLst/>
              <a:gdLst/>
              <a:ahLst/>
              <a:cxnLst/>
              <a:rect l="l" t="t" r="r" b="b"/>
              <a:pathLst>
                <a:path w="263" h="162" extrusionOk="0">
                  <a:moveTo>
                    <a:pt x="157" y="1"/>
                  </a:moveTo>
                  <a:cubicBezTo>
                    <a:pt x="135" y="1"/>
                    <a:pt x="109" y="8"/>
                    <a:pt x="87" y="20"/>
                  </a:cubicBezTo>
                  <a:cubicBezTo>
                    <a:pt x="61" y="27"/>
                    <a:pt x="38" y="38"/>
                    <a:pt x="12" y="38"/>
                  </a:cubicBezTo>
                  <a:lnTo>
                    <a:pt x="0" y="38"/>
                  </a:lnTo>
                  <a:cubicBezTo>
                    <a:pt x="16" y="117"/>
                    <a:pt x="87" y="162"/>
                    <a:pt x="191" y="162"/>
                  </a:cubicBezTo>
                  <a:lnTo>
                    <a:pt x="195" y="162"/>
                  </a:lnTo>
                  <a:cubicBezTo>
                    <a:pt x="176" y="109"/>
                    <a:pt x="262" y="75"/>
                    <a:pt x="218" y="20"/>
                  </a:cubicBezTo>
                  <a:cubicBezTo>
                    <a:pt x="195" y="5"/>
                    <a:pt x="176"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11"/>
            <p:cNvSpPr/>
            <p:nvPr/>
          </p:nvSpPr>
          <p:spPr>
            <a:xfrm>
              <a:off x="-2358177" y="-2755128"/>
              <a:ext cx="8786" cy="4154"/>
            </a:xfrm>
            <a:custGeom>
              <a:avLst/>
              <a:gdLst/>
              <a:ahLst/>
              <a:cxnLst/>
              <a:rect l="l" t="t" r="r" b="b"/>
              <a:pathLst>
                <a:path w="184" h="87" extrusionOk="0">
                  <a:moveTo>
                    <a:pt x="79" y="1"/>
                  </a:moveTo>
                  <a:cubicBezTo>
                    <a:pt x="41" y="4"/>
                    <a:pt x="8" y="11"/>
                    <a:pt x="0" y="56"/>
                  </a:cubicBezTo>
                  <a:cubicBezTo>
                    <a:pt x="4" y="64"/>
                    <a:pt x="11" y="68"/>
                    <a:pt x="18" y="68"/>
                  </a:cubicBezTo>
                  <a:cubicBezTo>
                    <a:pt x="27" y="68"/>
                    <a:pt x="37" y="64"/>
                    <a:pt x="41" y="60"/>
                  </a:cubicBezTo>
                  <a:cubicBezTo>
                    <a:pt x="49" y="53"/>
                    <a:pt x="56" y="49"/>
                    <a:pt x="60" y="49"/>
                  </a:cubicBezTo>
                  <a:lnTo>
                    <a:pt x="63" y="49"/>
                  </a:lnTo>
                  <a:cubicBezTo>
                    <a:pt x="82" y="75"/>
                    <a:pt x="97" y="87"/>
                    <a:pt x="113" y="87"/>
                  </a:cubicBezTo>
                  <a:cubicBezTo>
                    <a:pt x="135" y="87"/>
                    <a:pt x="157" y="60"/>
                    <a:pt x="180" y="37"/>
                  </a:cubicBezTo>
                  <a:cubicBezTo>
                    <a:pt x="184" y="27"/>
                    <a:pt x="184" y="19"/>
                    <a:pt x="175" y="19"/>
                  </a:cubicBezTo>
                  <a:cubicBezTo>
                    <a:pt x="172" y="19"/>
                    <a:pt x="168" y="19"/>
                    <a:pt x="165" y="23"/>
                  </a:cubicBezTo>
                  <a:lnTo>
                    <a:pt x="146" y="23"/>
                  </a:lnTo>
                  <a:cubicBezTo>
                    <a:pt x="123" y="23"/>
                    <a:pt x="101" y="1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11"/>
            <p:cNvSpPr/>
            <p:nvPr/>
          </p:nvSpPr>
          <p:spPr>
            <a:xfrm>
              <a:off x="-2354453" y="-2757993"/>
              <a:ext cx="4154" cy="4011"/>
            </a:xfrm>
            <a:custGeom>
              <a:avLst/>
              <a:gdLst/>
              <a:ahLst/>
              <a:cxnLst/>
              <a:rect l="l" t="t" r="r" b="b"/>
              <a:pathLst>
                <a:path w="87" h="84" extrusionOk="0">
                  <a:moveTo>
                    <a:pt x="30" y="1"/>
                  </a:moveTo>
                  <a:cubicBezTo>
                    <a:pt x="27" y="1"/>
                    <a:pt x="27" y="1"/>
                    <a:pt x="23" y="4"/>
                  </a:cubicBezTo>
                  <a:cubicBezTo>
                    <a:pt x="12" y="4"/>
                    <a:pt x="8" y="42"/>
                    <a:pt x="1" y="61"/>
                  </a:cubicBezTo>
                  <a:cubicBezTo>
                    <a:pt x="23" y="71"/>
                    <a:pt x="45" y="83"/>
                    <a:pt x="68" y="83"/>
                  </a:cubicBezTo>
                  <a:lnTo>
                    <a:pt x="87" y="83"/>
                  </a:lnTo>
                  <a:cubicBezTo>
                    <a:pt x="79" y="71"/>
                    <a:pt x="71" y="64"/>
                    <a:pt x="68" y="57"/>
                  </a:cubicBezTo>
                  <a:cubicBezTo>
                    <a:pt x="57" y="35"/>
                    <a:pt x="5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11"/>
            <p:cNvSpPr/>
            <p:nvPr/>
          </p:nvSpPr>
          <p:spPr>
            <a:xfrm>
              <a:off x="-2380859" y="-2802639"/>
              <a:ext cx="9502" cy="8834"/>
            </a:xfrm>
            <a:custGeom>
              <a:avLst/>
              <a:gdLst/>
              <a:ahLst/>
              <a:cxnLst/>
              <a:rect l="l" t="t" r="r" b="b"/>
              <a:pathLst>
                <a:path w="199" h="185" extrusionOk="0">
                  <a:moveTo>
                    <a:pt x="184" y="1"/>
                  </a:moveTo>
                  <a:cubicBezTo>
                    <a:pt x="117" y="42"/>
                    <a:pt x="57" y="87"/>
                    <a:pt x="0" y="147"/>
                  </a:cubicBezTo>
                  <a:cubicBezTo>
                    <a:pt x="15" y="147"/>
                    <a:pt x="27" y="185"/>
                    <a:pt x="38" y="185"/>
                  </a:cubicBezTo>
                  <a:cubicBezTo>
                    <a:pt x="45" y="185"/>
                    <a:pt x="53" y="173"/>
                    <a:pt x="60" y="147"/>
                  </a:cubicBezTo>
                  <a:cubicBezTo>
                    <a:pt x="64" y="135"/>
                    <a:pt x="64" y="113"/>
                    <a:pt x="75" y="113"/>
                  </a:cubicBezTo>
                  <a:lnTo>
                    <a:pt x="79" y="113"/>
                  </a:lnTo>
                  <a:cubicBezTo>
                    <a:pt x="101" y="124"/>
                    <a:pt x="117" y="128"/>
                    <a:pt x="127" y="128"/>
                  </a:cubicBezTo>
                  <a:cubicBezTo>
                    <a:pt x="179" y="128"/>
                    <a:pt x="165" y="50"/>
                    <a:pt x="195" y="20"/>
                  </a:cubicBezTo>
                  <a:cubicBezTo>
                    <a:pt x="195" y="20"/>
                    <a:pt x="195" y="16"/>
                    <a:pt x="198" y="16"/>
                  </a:cubicBezTo>
                  <a:lnTo>
                    <a:pt x="191" y="9"/>
                  </a:lnTo>
                  <a:lnTo>
                    <a:pt x="1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1"/>
            <p:cNvSpPr/>
            <p:nvPr/>
          </p:nvSpPr>
          <p:spPr>
            <a:xfrm>
              <a:off x="-2440642" y="-2766206"/>
              <a:ext cx="4823" cy="4154"/>
            </a:xfrm>
            <a:custGeom>
              <a:avLst/>
              <a:gdLst/>
              <a:ahLst/>
              <a:cxnLst/>
              <a:rect l="l" t="t" r="r" b="b"/>
              <a:pathLst>
                <a:path w="101" h="87" extrusionOk="0">
                  <a:moveTo>
                    <a:pt x="37" y="0"/>
                  </a:moveTo>
                  <a:cubicBezTo>
                    <a:pt x="18" y="23"/>
                    <a:pt x="0" y="45"/>
                    <a:pt x="23" y="68"/>
                  </a:cubicBezTo>
                  <a:cubicBezTo>
                    <a:pt x="34" y="79"/>
                    <a:pt x="49" y="86"/>
                    <a:pt x="63" y="86"/>
                  </a:cubicBezTo>
                  <a:cubicBezTo>
                    <a:pt x="75" y="86"/>
                    <a:pt x="90" y="79"/>
                    <a:pt x="101" y="68"/>
                  </a:cubicBezTo>
                  <a:cubicBezTo>
                    <a:pt x="97" y="27"/>
                    <a:pt x="75" y="8"/>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1"/>
            <p:cNvSpPr/>
            <p:nvPr/>
          </p:nvSpPr>
          <p:spPr>
            <a:xfrm>
              <a:off x="-2488678" y="-2690856"/>
              <a:ext cx="19148" cy="18957"/>
            </a:xfrm>
            <a:custGeom>
              <a:avLst/>
              <a:gdLst/>
              <a:ahLst/>
              <a:cxnLst/>
              <a:rect l="l" t="t" r="r" b="b"/>
              <a:pathLst>
                <a:path w="401" h="397" extrusionOk="0">
                  <a:moveTo>
                    <a:pt x="199" y="4"/>
                  </a:moveTo>
                  <a:cubicBezTo>
                    <a:pt x="195" y="4"/>
                    <a:pt x="195" y="4"/>
                    <a:pt x="191" y="8"/>
                  </a:cubicBezTo>
                  <a:cubicBezTo>
                    <a:pt x="79" y="11"/>
                    <a:pt x="64" y="0"/>
                    <a:pt x="1" y="142"/>
                  </a:cubicBezTo>
                  <a:cubicBezTo>
                    <a:pt x="4" y="146"/>
                    <a:pt x="12" y="146"/>
                    <a:pt x="15" y="146"/>
                  </a:cubicBezTo>
                  <a:cubicBezTo>
                    <a:pt x="23" y="146"/>
                    <a:pt x="30" y="142"/>
                    <a:pt x="38" y="139"/>
                  </a:cubicBezTo>
                  <a:cubicBezTo>
                    <a:pt x="49" y="131"/>
                    <a:pt x="56" y="127"/>
                    <a:pt x="64" y="127"/>
                  </a:cubicBezTo>
                  <a:cubicBezTo>
                    <a:pt x="72" y="127"/>
                    <a:pt x="75" y="131"/>
                    <a:pt x="79" y="131"/>
                  </a:cubicBezTo>
                  <a:cubicBezTo>
                    <a:pt x="82" y="154"/>
                    <a:pt x="87" y="180"/>
                    <a:pt x="90" y="206"/>
                  </a:cubicBezTo>
                  <a:cubicBezTo>
                    <a:pt x="94" y="235"/>
                    <a:pt x="161" y="243"/>
                    <a:pt x="113" y="296"/>
                  </a:cubicBezTo>
                  <a:cubicBezTo>
                    <a:pt x="98" y="314"/>
                    <a:pt x="87" y="318"/>
                    <a:pt x="72" y="318"/>
                  </a:cubicBezTo>
                  <a:cubicBezTo>
                    <a:pt x="60" y="318"/>
                    <a:pt x="49" y="314"/>
                    <a:pt x="38" y="311"/>
                  </a:cubicBezTo>
                  <a:cubicBezTo>
                    <a:pt x="30" y="311"/>
                    <a:pt x="20" y="306"/>
                    <a:pt x="8" y="306"/>
                  </a:cubicBezTo>
                  <a:lnTo>
                    <a:pt x="1" y="306"/>
                  </a:lnTo>
                  <a:cubicBezTo>
                    <a:pt x="8" y="314"/>
                    <a:pt x="12" y="322"/>
                    <a:pt x="20" y="329"/>
                  </a:cubicBezTo>
                  <a:cubicBezTo>
                    <a:pt x="42" y="348"/>
                    <a:pt x="60" y="366"/>
                    <a:pt x="82" y="385"/>
                  </a:cubicBezTo>
                  <a:cubicBezTo>
                    <a:pt x="113" y="392"/>
                    <a:pt x="143" y="396"/>
                    <a:pt x="172" y="396"/>
                  </a:cubicBezTo>
                  <a:cubicBezTo>
                    <a:pt x="244" y="396"/>
                    <a:pt x="311" y="374"/>
                    <a:pt x="363" y="306"/>
                  </a:cubicBezTo>
                  <a:cubicBezTo>
                    <a:pt x="352" y="258"/>
                    <a:pt x="401" y="217"/>
                    <a:pt x="382" y="165"/>
                  </a:cubicBezTo>
                  <a:cubicBezTo>
                    <a:pt x="352" y="78"/>
                    <a:pt x="277" y="4"/>
                    <a:pt x="19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1"/>
            <p:cNvSpPr/>
            <p:nvPr/>
          </p:nvSpPr>
          <p:spPr>
            <a:xfrm>
              <a:off x="-2479940" y="-2706423"/>
              <a:ext cx="11842" cy="12415"/>
            </a:xfrm>
            <a:custGeom>
              <a:avLst/>
              <a:gdLst/>
              <a:ahLst/>
              <a:cxnLst/>
              <a:rect l="l" t="t" r="r" b="b"/>
              <a:pathLst>
                <a:path w="248" h="260" extrusionOk="0">
                  <a:moveTo>
                    <a:pt x="132" y="1"/>
                  </a:moveTo>
                  <a:cubicBezTo>
                    <a:pt x="109" y="1"/>
                    <a:pt x="87" y="9"/>
                    <a:pt x="64" y="27"/>
                  </a:cubicBezTo>
                  <a:cubicBezTo>
                    <a:pt x="20" y="68"/>
                    <a:pt x="1" y="143"/>
                    <a:pt x="27" y="203"/>
                  </a:cubicBezTo>
                  <a:cubicBezTo>
                    <a:pt x="42" y="247"/>
                    <a:pt x="75" y="259"/>
                    <a:pt x="113" y="259"/>
                  </a:cubicBezTo>
                  <a:lnTo>
                    <a:pt x="139" y="259"/>
                  </a:lnTo>
                  <a:cubicBezTo>
                    <a:pt x="218" y="251"/>
                    <a:pt x="248" y="203"/>
                    <a:pt x="248" y="76"/>
                  </a:cubicBezTo>
                  <a:cubicBezTo>
                    <a:pt x="229" y="61"/>
                    <a:pt x="218" y="42"/>
                    <a:pt x="199" y="27"/>
                  </a:cubicBezTo>
                  <a:cubicBezTo>
                    <a:pt x="177" y="9"/>
                    <a:pt x="154"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1"/>
            <p:cNvSpPr/>
            <p:nvPr/>
          </p:nvSpPr>
          <p:spPr>
            <a:xfrm>
              <a:off x="-2490111" y="-2684840"/>
              <a:ext cx="9168" cy="9168"/>
            </a:xfrm>
            <a:custGeom>
              <a:avLst/>
              <a:gdLst/>
              <a:ahLst/>
              <a:cxnLst/>
              <a:rect l="l" t="t" r="r" b="b"/>
              <a:pathLst>
                <a:path w="192" h="192" extrusionOk="0">
                  <a:moveTo>
                    <a:pt x="94" y="1"/>
                  </a:moveTo>
                  <a:cubicBezTo>
                    <a:pt x="86" y="1"/>
                    <a:pt x="79" y="5"/>
                    <a:pt x="68" y="13"/>
                  </a:cubicBezTo>
                  <a:cubicBezTo>
                    <a:pt x="60" y="16"/>
                    <a:pt x="53" y="20"/>
                    <a:pt x="45" y="20"/>
                  </a:cubicBezTo>
                  <a:cubicBezTo>
                    <a:pt x="42" y="20"/>
                    <a:pt x="34" y="20"/>
                    <a:pt x="31" y="16"/>
                  </a:cubicBezTo>
                  <a:cubicBezTo>
                    <a:pt x="19" y="28"/>
                    <a:pt x="8" y="39"/>
                    <a:pt x="0" y="50"/>
                  </a:cubicBezTo>
                  <a:cubicBezTo>
                    <a:pt x="42" y="83"/>
                    <a:pt x="12" y="140"/>
                    <a:pt x="31" y="180"/>
                  </a:cubicBezTo>
                  <a:lnTo>
                    <a:pt x="38" y="180"/>
                  </a:lnTo>
                  <a:cubicBezTo>
                    <a:pt x="50" y="180"/>
                    <a:pt x="60" y="185"/>
                    <a:pt x="68" y="185"/>
                  </a:cubicBezTo>
                  <a:cubicBezTo>
                    <a:pt x="79" y="188"/>
                    <a:pt x="90" y="192"/>
                    <a:pt x="102" y="192"/>
                  </a:cubicBezTo>
                  <a:cubicBezTo>
                    <a:pt x="117" y="192"/>
                    <a:pt x="128" y="188"/>
                    <a:pt x="143" y="170"/>
                  </a:cubicBezTo>
                  <a:cubicBezTo>
                    <a:pt x="191" y="117"/>
                    <a:pt x="124" y="109"/>
                    <a:pt x="120" y="80"/>
                  </a:cubicBezTo>
                  <a:cubicBezTo>
                    <a:pt x="117" y="54"/>
                    <a:pt x="112" y="28"/>
                    <a:pt x="109" y="5"/>
                  </a:cubicBezTo>
                  <a:cubicBezTo>
                    <a:pt x="105" y="5"/>
                    <a:pt x="102"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11"/>
            <p:cNvSpPr/>
            <p:nvPr/>
          </p:nvSpPr>
          <p:spPr>
            <a:xfrm>
              <a:off x="-2492450" y="-2682452"/>
              <a:ext cx="4727" cy="7879"/>
            </a:xfrm>
            <a:custGeom>
              <a:avLst/>
              <a:gdLst/>
              <a:ahLst/>
              <a:cxnLst/>
              <a:rect l="l" t="t" r="r" b="b"/>
              <a:pathLst>
                <a:path w="99" h="165" extrusionOk="0">
                  <a:moveTo>
                    <a:pt x="49" y="0"/>
                  </a:moveTo>
                  <a:cubicBezTo>
                    <a:pt x="31" y="15"/>
                    <a:pt x="16" y="30"/>
                    <a:pt x="1" y="49"/>
                  </a:cubicBezTo>
                  <a:cubicBezTo>
                    <a:pt x="9" y="75"/>
                    <a:pt x="16" y="104"/>
                    <a:pt x="27" y="135"/>
                  </a:cubicBezTo>
                  <a:cubicBezTo>
                    <a:pt x="35" y="153"/>
                    <a:pt x="46" y="164"/>
                    <a:pt x="65" y="164"/>
                  </a:cubicBezTo>
                  <a:cubicBezTo>
                    <a:pt x="72" y="164"/>
                    <a:pt x="83" y="161"/>
                    <a:pt x="99" y="153"/>
                  </a:cubicBezTo>
                  <a:cubicBezTo>
                    <a:pt x="91" y="146"/>
                    <a:pt x="87" y="138"/>
                    <a:pt x="80" y="130"/>
                  </a:cubicBezTo>
                  <a:cubicBezTo>
                    <a:pt x="61" y="90"/>
                    <a:pt x="91" y="33"/>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1"/>
            <p:cNvSpPr/>
            <p:nvPr/>
          </p:nvSpPr>
          <p:spPr>
            <a:xfrm>
              <a:off x="-2540821" y="-2724042"/>
              <a:ext cx="10457" cy="16999"/>
            </a:xfrm>
            <a:custGeom>
              <a:avLst/>
              <a:gdLst/>
              <a:ahLst/>
              <a:cxnLst/>
              <a:rect l="l" t="t" r="r" b="b"/>
              <a:pathLst>
                <a:path w="219" h="356" extrusionOk="0">
                  <a:moveTo>
                    <a:pt x="128" y="0"/>
                  </a:moveTo>
                  <a:cubicBezTo>
                    <a:pt x="98" y="26"/>
                    <a:pt x="53" y="30"/>
                    <a:pt x="35" y="82"/>
                  </a:cubicBezTo>
                  <a:cubicBezTo>
                    <a:pt x="5" y="161"/>
                    <a:pt x="91" y="131"/>
                    <a:pt x="94" y="176"/>
                  </a:cubicBezTo>
                  <a:cubicBezTo>
                    <a:pt x="57" y="194"/>
                    <a:pt x="13" y="209"/>
                    <a:pt x="1" y="258"/>
                  </a:cubicBezTo>
                  <a:cubicBezTo>
                    <a:pt x="27" y="288"/>
                    <a:pt x="53" y="314"/>
                    <a:pt x="80" y="340"/>
                  </a:cubicBezTo>
                  <a:cubicBezTo>
                    <a:pt x="98" y="351"/>
                    <a:pt x="110" y="355"/>
                    <a:pt x="125" y="355"/>
                  </a:cubicBezTo>
                  <a:cubicBezTo>
                    <a:pt x="147" y="355"/>
                    <a:pt x="165" y="336"/>
                    <a:pt x="177" y="310"/>
                  </a:cubicBezTo>
                  <a:cubicBezTo>
                    <a:pt x="199" y="284"/>
                    <a:pt x="206" y="258"/>
                    <a:pt x="196" y="228"/>
                  </a:cubicBezTo>
                  <a:cubicBezTo>
                    <a:pt x="120" y="176"/>
                    <a:pt x="218" y="153"/>
                    <a:pt x="214" y="112"/>
                  </a:cubicBezTo>
                  <a:cubicBezTo>
                    <a:pt x="210" y="56"/>
                    <a:pt x="177" y="2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11"/>
            <p:cNvSpPr/>
            <p:nvPr/>
          </p:nvSpPr>
          <p:spPr>
            <a:xfrm>
              <a:off x="-2535091" y="-2718694"/>
              <a:ext cx="9693" cy="6781"/>
            </a:xfrm>
            <a:custGeom>
              <a:avLst/>
              <a:gdLst/>
              <a:ahLst/>
              <a:cxnLst/>
              <a:rect l="l" t="t" r="r" b="b"/>
              <a:pathLst>
                <a:path w="203" h="142" extrusionOk="0">
                  <a:moveTo>
                    <a:pt x="94" y="0"/>
                  </a:moveTo>
                  <a:cubicBezTo>
                    <a:pt x="98" y="41"/>
                    <a:pt x="0" y="64"/>
                    <a:pt x="76" y="116"/>
                  </a:cubicBezTo>
                  <a:cubicBezTo>
                    <a:pt x="79" y="112"/>
                    <a:pt x="83" y="112"/>
                    <a:pt x="86" y="112"/>
                  </a:cubicBezTo>
                  <a:cubicBezTo>
                    <a:pt x="98" y="112"/>
                    <a:pt x="112" y="120"/>
                    <a:pt x="124" y="127"/>
                  </a:cubicBezTo>
                  <a:cubicBezTo>
                    <a:pt x="139" y="135"/>
                    <a:pt x="150" y="142"/>
                    <a:pt x="162" y="142"/>
                  </a:cubicBezTo>
                  <a:cubicBezTo>
                    <a:pt x="173" y="142"/>
                    <a:pt x="180" y="135"/>
                    <a:pt x="188" y="112"/>
                  </a:cubicBezTo>
                  <a:cubicBezTo>
                    <a:pt x="202" y="67"/>
                    <a:pt x="157" y="19"/>
                    <a:pt x="102" y="4"/>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11"/>
            <p:cNvSpPr/>
            <p:nvPr/>
          </p:nvSpPr>
          <p:spPr>
            <a:xfrm>
              <a:off x="-2509402" y="-2674955"/>
              <a:ext cx="10601" cy="10744"/>
            </a:xfrm>
            <a:custGeom>
              <a:avLst/>
              <a:gdLst/>
              <a:ahLst/>
              <a:cxnLst/>
              <a:rect l="l" t="t" r="r" b="b"/>
              <a:pathLst>
                <a:path w="222" h="225" extrusionOk="0">
                  <a:moveTo>
                    <a:pt x="109" y="0"/>
                  </a:moveTo>
                  <a:cubicBezTo>
                    <a:pt x="83" y="0"/>
                    <a:pt x="61" y="15"/>
                    <a:pt x="38" y="41"/>
                  </a:cubicBezTo>
                  <a:cubicBezTo>
                    <a:pt x="16" y="63"/>
                    <a:pt x="1" y="194"/>
                    <a:pt x="23" y="209"/>
                  </a:cubicBezTo>
                  <a:cubicBezTo>
                    <a:pt x="38" y="220"/>
                    <a:pt x="57" y="224"/>
                    <a:pt x="72" y="224"/>
                  </a:cubicBezTo>
                  <a:cubicBezTo>
                    <a:pt x="102" y="224"/>
                    <a:pt x="135" y="206"/>
                    <a:pt x="162" y="190"/>
                  </a:cubicBezTo>
                  <a:cubicBezTo>
                    <a:pt x="188" y="175"/>
                    <a:pt x="202" y="146"/>
                    <a:pt x="221" y="120"/>
                  </a:cubicBezTo>
                  <a:cubicBezTo>
                    <a:pt x="214" y="116"/>
                    <a:pt x="210" y="108"/>
                    <a:pt x="202" y="104"/>
                  </a:cubicBezTo>
                  <a:cubicBezTo>
                    <a:pt x="184" y="123"/>
                    <a:pt x="169" y="153"/>
                    <a:pt x="121" y="153"/>
                  </a:cubicBezTo>
                  <a:cubicBezTo>
                    <a:pt x="135" y="108"/>
                    <a:pt x="109" y="56"/>
                    <a:pt x="173" y="37"/>
                  </a:cubicBezTo>
                  <a:cubicBezTo>
                    <a:pt x="150" y="11"/>
                    <a:pt x="128"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1"/>
            <p:cNvSpPr/>
            <p:nvPr/>
          </p:nvSpPr>
          <p:spPr>
            <a:xfrm>
              <a:off x="-2518474" y="-2664976"/>
              <a:ext cx="7688" cy="6637"/>
            </a:xfrm>
            <a:custGeom>
              <a:avLst/>
              <a:gdLst/>
              <a:ahLst/>
              <a:cxnLst/>
              <a:rect l="l" t="t" r="r" b="b"/>
              <a:pathLst>
                <a:path w="161" h="139" extrusionOk="0">
                  <a:moveTo>
                    <a:pt x="83" y="0"/>
                  </a:moveTo>
                  <a:cubicBezTo>
                    <a:pt x="71" y="0"/>
                    <a:pt x="60" y="4"/>
                    <a:pt x="49" y="7"/>
                  </a:cubicBezTo>
                  <a:cubicBezTo>
                    <a:pt x="64" y="52"/>
                    <a:pt x="0" y="94"/>
                    <a:pt x="49" y="138"/>
                  </a:cubicBezTo>
                  <a:cubicBezTo>
                    <a:pt x="64" y="123"/>
                    <a:pt x="83" y="116"/>
                    <a:pt x="101" y="116"/>
                  </a:cubicBezTo>
                  <a:cubicBezTo>
                    <a:pt x="123" y="116"/>
                    <a:pt x="146" y="116"/>
                    <a:pt x="154" y="86"/>
                  </a:cubicBezTo>
                  <a:cubicBezTo>
                    <a:pt x="161" y="56"/>
                    <a:pt x="146" y="33"/>
                    <a:pt x="123" y="19"/>
                  </a:cubicBezTo>
                  <a:cubicBezTo>
                    <a:pt x="113" y="7"/>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1"/>
            <p:cNvSpPr/>
            <p:nvPr/>
          </p:nvSpPr>
          <p:spPr>
            <a:xfrm>
              <a:off x="-2504197" y="-2673236"/>
              <a:ext cx="5062" cy="5587"/>
            </a:xfrm>
            <a:custGeom>
              <a:avLst/>
              <a:gdLst/>
              <a:ahLst/>
              <a:cxnLst/>
              <a:rect l="l" t="t" r="r" b="b"/>
              <a:pathLst>
                <a:path w="106" h="117" extrusionOk="0">
                  <a:moveTo>
                    <a:pt x="64" y="1"/>
                  </a:moveTo>
                  <a:cubicBezTo>
                    <a:pt x="0" y="20"/>
                    <a:pt x="26" y="72"/>
                    <a:pt x="12" y="117"/>
                  </a:cubicBezTo>
                  <a:cubicBezTo>
                    <a:pt x="60" y="117"/>
                    <a:pt x="75" y="87"/>
                    <a:pt x="93" y="68"/>
                  </a:cubicBezTo>
                  <a:cubicBezTo>
                    <a:pt x="10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1"/>
            <p:cNvSpPr/>
            <p:nvPr/>
          </p:nvSpPr>
          <p:spPr>
            <a:xfrm>
              <a:off x="-2534184" y="-2666408"/>
              <a:ext cx="7163" cy="4345"/>
            </a:xfrm>
            <a:custGeom>
              <a:avLst/>
              <a:gdLst/>
              <a:ahLst/>
              <a:cxnLst/>
              <a:rect l="l" t="t" r="r" b="b"/>
              <a:pathLst>
                <a:path w="150" h="91" extrusionOk="0">
                  <a:moveTo>
                    <a:pt x="49" y="1"/>
                  </a:moveTo>
                  <a:cubicBezTo>
                    <a:pt x="15" y="1"/>
                    <a:pt x="4" y="23"/>
                    <a:pt x="0" y="86"/>
                  </a:cubicBezTo>
                  <a:cubicBezTo>
                    <a:pt x="23" y="90"/>
                    <a:pt x="38" y="90"/>
                    <a:pt x="53" y="90"/>
                  </a:cubicBezTo>
                  <a:cubicBezTo>
                    <a:pt x="120" y="90"/>
                    <a:pt x="143" y="68"/>
                    <a:pt x="150" y="4"/>
                  </a:cubicBezTo>
                  <a:lnTo>
                    <a:pt x="150" y="4"/>
                  </a:lnTo>
                  <a:cubicBezTo>
                    <a:pt x="138" y="8"/>
                    <a:pt x="131" y="11"/>
                    <a:pt x="120" y="11"/>
                  </a:cubicBezTo>
                  <a:cubicBezTo>
                    <a:pt x="109" y="11"/>
                    <a:pt x="98" y="8"/>
                    <a:pt x="83" y="4"/>
                  </a:cubicBezTo>
                  <a:cubicBezTo>
                    <a:pt x="71" y="1"/>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11"/>
            <p:cNvSpPr/>
            <p:nvPr/>
          </p:nvSpPr>
          <p:spPr>
            <a:xfrm>
              <a:off x="-2503672" y="-2651224"/>
              <a:ext cx="7879" cy="9311"/>
            </a:xfrm>
            <a:custGeom>
              <a:avLst/>
              <a:gdLst/>
              <a:ahLst/>
              <a:cxnLst/>
              <a:rect l="l" t="t" r="r" b="b"/>
              <a:pathLst>
                <a:path w="165" h="195" extrusionOk="0">
                  <a:moveTo>
                    <a:pt x="49" y="0"/>
                  </a:moveTo>
                  <a:lnTo>
                    <a:pt x="49" y="0"/>
                  </a:lnTo>
                  <a:cubicBezTo>
                    <a:pt x="1" y="41"/>
                    <a:pt x="68" y="75"/>
                    <a:pt x="53" y="116"/>
                  </a:cubicBezTo>
                  <a:cubicBezTo>
                    <a:pt x="42" y="146"/>
                    <a:pt x="53" y="183"/>
                    <a:pt x="82" y="190"/>
                  </a:cubicBezTo>
                  <a:cubicBezTo>
                    <a:pt x="87" y="190"/>
                    <a:pt x="87" y="194"/>
                    <a:pt x="90" y="194"/>
                  </a:cubicBezTo>
                  <a:cubicBezTo>
                    <a:pt x="113" y="194"/>
                    <a:pt x="127" y="157"/>
                    <a:pt x="150" y="146"/>
                  </a:cubicBezTo>
                  <a:cubicBezTo>
                    <a:pt x="158" y="142"/>
                    <a:pt x="161" y="127"/>
                    <a:pt x="165" y="116"/>
                  </a:cubicBezTo>
                  <a:cubicBezTo>
                    <a:pt x="143" y="82"/>
                    <a:pt x="68" y="78"/>
                    <a:pt x="101" y="7"/>
                  </a:cubicBezTo>
                  <a:cubicBezTo>
                    <a:pt x="82" y="4"/>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11"/>
            <p:cNvSpPr/>
            <p:nvPr/>
          </p:nvSpPr>
          <p:spPr>
            <a:xfrm>
              <a:off x="-2652174" y="-2741758"/>
              <a:ext cx="15376" cy="18813"/>
            </a:xfrm>
            <a:custGeom>
              <a:avLst/>
              <a:gdLst/>
              <a:ahLst/>
              <a:cxnLst/>
              <a:rect l="l" t="t" r="r" b="b"/>
              <a:pathLst>
                <a:path w="322" h="394" extrusionOk="0">
                  <a:moveTo>
                    <a:pt x="142" y="1"/>
                  </a:moveTo>
                  <a:cubicBezTo>
                    <a:pt x="97" y="1"/>
                    <a:pt x="52" y="35"/>
                    <a:pt x="0" y="128"/>
                  </a:cubicBezTo>
                  <a:cubicBezTo>
                    <a:pt x="19" y="143"/>
                    <a:pt x="38" y="154"/>
                    <a:pt x="57" y="154"/>
                  </a:cubicBezTo>
                  <a:cubicBezTo>
                    <a:pt x="71" y="154"/>
                    <a:pt x="83" y="143"/>
                    <a:pt x="90" y="106"/>
                  </a:cubicBezTo>
                  <a:cubicBezTo>
                    <a:pt x="94" y="71"/>
                    <a:pt x="120" y="53"/>
                    <a:pt x="142" y="53"/>
                  </a:cubicBezTo>
                  <a:lnTo>
                    <a:pt x="147" y="53"/>
                  </a:lnTo>
                  <a:cubicBezTo>
                    <a:pt x="173" y="57"/>
                    <a:pt x="199" y="87"/>
                    <a:pt x="202" y="121"/>
                  </a:cubicBezTo>
                  <a:cubicBezTo>
                    <a:pt x="209" y="158"/>
                    <a:pt x="173" y="150"/>
                    <a:pt x="157" y="166"/>
                  </a:cubicBezTo>
                  <a:cubicBezTo>
                    <a:pt x="128" y="188"/>
                    <a:pt x="102" y="199"/>
                    <a:pt x="68" y="206"/>
                  </a:cubicBezTo>
                  <a:cubicBezTo>
                    <a:pt x="30" y="218"/>
                    <a:pt x="52" y="240"/>
                    <a:pt x="68" y="259"/>
                  </a:cubicBezTo>
                  <a:cubicBezTo>
                    <a:pt x="75" y="251"/>
                    <a:pt x="90" y="244"/>
                    <a:pt x="97" y="244"/>
                  </a:cubicBezTo>
                  <a:cubicBezTo>
                    <a:pt x="105" y="244"/>
                    <a:pt x="113" y="247"/>
                    <a:pt x="120" y="263"/>
                  </a:cubicBezTo>
                  <a:cubicBezTo>
                    <a:pt x="131" y="307"/>
                    <a:pt x="97" y="315"/>
                    <a:pt x="68" y="323"/>
                  </a:cubicBezTo>
                  <a:lnTo>
                    <a:pt x="64" y="330"/>
                  </a:lnTo>
                  <a:lnTo>
                    <a:pt x="128" y="393"/>
                  </a:lnTo>
                  <a:cubicBezTo>
                    <a:pt x="161" y="363"/>
                    <a:pt x="191" y="326"/>
                    <a:pt x="236" y="311"/>
                  </a:cubicBezTo>
                  <a:cubicBezTo>
                    <a:pt x="259" y="304"/>
                    <a:pt x="322" y="121"/>
                    <a:pt x="314" y="102"/>
                  </a:cubicBezTo>
                  <a:cubicBezTo>
                    <a:pt x="311" y="98"/>
                    <a:pt x="307" y="90"/>
                    <a:pt x="299" y="87"/>
                  </a:cubicBezTo>
                  <a:cubicBezTo>
                    <a:pt x="240" y="38"/>
                    <a:pt x="191"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11"/>
            <p:cNvSpPr/>
            <p:nvPr/>
          </p:nvSpPr>
          <p:spPr>
            <a:xfrm>
              <a:off x="-2640762" y="-2747106"/>
              <a:ext cx="4202" cy="2913"/>
            </a:xfrm>
            <a:custGeom>
              <a:avLst/>
              <a:gdLst/>
              <a:ahLst/>
              <a:cxnLst/>
              <a:rect l="l" t="t" r="r" b="b"/>
              <a:pathLst>
                <a:path w="88" h="61" extrusionOk="0">
                  <a:moveTo>
                    <a:pt x="34" y="0"/>
                  </a:moveTo>
                  <a:cubicBezTo>
                    <a:pt x="20" y="0"/>
                    <a:pt x="8" y="4"/>
                    <a:pt x="4" y="26"/>
                  </a:cubicBezTo>
                  <a:cubicBezTo>
                    <a:pt x="1" y="34"/>
                    <a:pt x="4" y="49"/>
                    <a:pt x="12" y="57"/>
                  </a:cubicBezTo>
                  <a:cubicBezTo>
                    <a:pt x="15" y="61"/>
                    <a:pt x="23" y="61"/>
                    <a:pt x="27" y="61"/>
                  </a:cubicBezTo>
                  <a:cubicBezTo>
                    <a:pt x="42" y="61"/>
                    <a:pt x="53" y="45"/>
                    <a:pt x="65" y="34"/>
                  </a:cubicBezTo>
                  <a:cubicBezTo>
                    <a:pt x="75" y="26"/>
                    <a:pt x="79" y="19"/>
                    <a:pt x="87" y="12"/>
                  </a:cubicBezTo>
                  <a:cubicBezTo>
                    <a:pt x="79" y="8"/>
                    <a:pt x="68" y="4"/>
                    <a:pt x="57" y="4"/>
                  </a:cubicBezTo>
                  <a:cubicBezTo>
                    <a:pt x="49" y="4"/>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11"/>
            <p:cNvSpPr/>
            <p:nvPr/>
          </p:nvSpPr>
          <p:spPr>
            <a:xfrm>
              <a:off x="-2598073" y="-2784016"/>
              <a:ext cx="4106" cy="3581"/>
            </a:xfrm>
            <a:custGeom>
              <a:avLst/>
              <a:gdLst/>
              <a:ahLst/>
              <a:cxnLst/>
              <a:rect l="l" t="t" r="r" b="b"/>
              <a:pathLst>
                <a:path w="86" h="75" extrusionOk="0">
                  <a:moveTo>
                    <a:pt x="41" y="0"/>
                  </a:moveTo>
                  <a:cubicBezTo>
                    <a:pt x="37" y="0"/>
                    <a:pt x="30" y="4"/>
                    <a:pt x="23" y="11"/>
                  </a:cubicBezTo>
                  <a:cubicBezTo>
                    <a:pt x="8" y="19"/>
                    <a:pt x="0" y="48"/>
                    <a:pt x="4" y="59"/>
                  </a:cubicBezTo>
                  <a:cubicBezTo>
                    <a:pt x="8" y="71"/>
                    <a:pt x="15" y="75"/>
                    <a:pt x="23" y="75"/>
                  </a:cubicBezTo>
                  <a:cubicBezTo>
                    <a:pt x="34" y="75"/>
                    <a:pt x="45" y="67"/>
                    <a:pt x="56" y="67"/>
                  </a:cubicBezTo>
                  <a:cubicBezTo>
                    <a:pt x="63" y="56"/>
                    <a:pt x="75" y="45"/>
                    <a:pt x="86" y="33"/>
                  </a:cubicBezTo>
                  <a:cubicBezTo>
                    <a:pt x="71" y="22"/>
                    <a:pt x="60"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11"/>
            <p:cNvSpPr/>
            <p:nvPr/>
          </p:nvSpPr>
          <p:spPr>
            <a:xfrm>
              <a:off x="-2648975" y="-2730154"/>
              <a:ext cx="3104" cy="3820"/>
            </a:xfrm>
            <a:custGeom>
              <a:avLst/>
              <a:gdLst/>
              <a:ahLst/>
              <a:cxnLst/>
              <a:rect l="l" t="t" r="r" b="b"/>
              <a:pathLst>
                <a:path w="65" h="80" extrusionOk="0">
                  <a:moveTo>
                    <a:pt x="30" y="1"/>
                  </a:moveTo>
                  <a:cubicBezTo>
                    <a:pt x="23" y="1"/>
                    <a:pt x="8" y="8"/>
                    <a:pt x="1" y="16"/>
                  </a:cubicBezTo>
                  <a:lnTo>
                    <a:pt x="1" y="80"/>
                  </a:lnTo>
                  <a:cubicBezTo>
                    <a:pt x="30" y="72"/>
                    <a:pt x="64" y="64"/>
                    <a:pt x="53" y="20"/>
                  </a:cubicBezTo>
                  <a:cubicBezTo>
                    <a:pt x="46" y="4"/>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11"/>
            <p:cNvSpPr/>
            <p:nvPr/>
          </p:nvSpPr>
          <p:spPr>
            <a:xfrm>
              <a:off x="-2420682" y="-2646067"/>
              <a:ext cx="45601" cy="42497"/>
            </a:xfrm>
            <a:custGeom>
              <a:avLst/>
              <a:gdLst/>
              <a:ahLst/>
              <a:cxnLst/>
              <a:rect l="l" t="t" r="r" b="b"/>
              <a:pathLst>
                <a:path w="955" h="890" extrusionOk="0">
                  <a:moveTo>
                    <a:pt x="337" y="1"/>
                  </a:moveTo>
                  <a:cubicBezTo>
                    <a:pt x="311" y="1"/>
                    <a:pt x="292" y="12"/>
                    <a:pt x="278" y="56"/>
                  </a:cubicBezTo>
                  <a:cubicBezTo>
                    <a:pt x="273" y="64"/>
                    <a:pt x="270" y="64"/>
                    <a:pt x="263" y="64"/>
                  </a:cubicBezTo>
                  <a:lnTo>
                    <a:pt x="244" y="64"/>
                  </a:lnTo>
                  <a:cubicBezTo>
                    <a:pt x="240" y="60"/>
                    <a:pt x="233" y="60"/>
                    <a:pt x="225" y="60"/>
                  </a:cubicBezTo>
                  <a:cubicBezTo>
                    <a:pt x="221" y="60"/>
                    <a:pt x="218" y="60"/>
                    <a:pt x="214" y="64"/>
                  </a:cubicBezTo>
                  <a:cubicBezTo>
                    <a:pt x="218" y="172"/>
                    <a:pt x="199" y="277"/>
                    <a:pt x="116" y="360"/>
                  </a:cubicBezTo>
                  <a:cubicBezTo>
                    <a:pt x="139" y="360"/>
                    <a:pt x="158" y="363"/>
                    <a:pt x="206" y="367"/>
                  </a:cubicBezTo>
                  <a:cubicBezTo>
                    <a:pt x="150" y="396"/>
                    <a:pt x="132" y="445"/>
                    <a:pt x="90" y="445"/>
                  </a:cubicBezTo>
                  <a:lnTo>
                    <a:pt x="87" y="445"/>
                  </a:lnTo>
                  <a:cubicBezTo>
                    <a:pt x="23" y="438"/>
                    <a:pt x="71" y="370"/>
                    <a:pt x="38" y="344"/>
                  </a:cubicBezTo>
                  <a:lnTo>
                    <a:pt x="31" y="341"/>
                  </a:lnTo>
                  <a:cubicBezTo>
                    <a:pt x="12" y="367"/>
                    <a:pt x="9" y="396"/>
                    <a:pt x="19" y="427"/>
                  </a:cubicBezTo>
                  <a:cubicBezTo>
                    <a:pt x="42" y="501"/>
                    <a:pt x="35" y="569"/>
                    <a:pt x="1" y="636"/>
                  </a:cubicBezTo>
                  <a:cubicBezTo>
                    <a:pt x="35" y="666"/>
                    <a:pt x="79" y="677"/>
                    <a:pt x="90" y="729"/>
                  </a:cubicBezTo>
                  <a:cubicBezTo>
                    <a:pt x="98" y="745"/>
                    <a:pt x="113" y="755"/>
                    <a:pt x="132" y="755"/>
                  </a:cubicBezTo>
                  <a:lnTo>
                    <a:pt x="147" y="755"/>
                  </a:lnTo>
                  <a:cubicBezTo>
                    <a:pt x="173" y="729"/>
                    <a:pt x="214" y="722"/>
                    <a:pt x="228" y="681"/>
                  </a:cubicBezTo>
                  <a:lnTo>
                    <a:pt x="218" y="681"/>
                  </a:lnTo>
                  <a:cubicBezTo>
                    <a:pt x="135" y="681"/>
                    <a:pt x="116" y="624"/>
                    <a:pt x="143" y="472"/>
                  </a:cubicBezTo>
                  <a:lnTo>
                    <a:pt x="143" y="472"/>
                  </a:lnTo>
                  <a:cubicBezTo>
                    <a:pt x="206" y="505"/>
                    <a:pt x="199" y="588"/>
                    <a:pt x="266" y="624"/>
                  </a:cubicBezTo>
                  <a:cubicBezTo>
                    <a:pt x="292" y="595"/>
                    <a:pt x="311" y="543"/>
                    <a:pt x="359" y="543"/>
                  </a:cubicBezTo>
                  <a:cubicBezTo>
                    <a:pt x="371" y="543"/>
                    <a:pt x="382" y="546"/>
                    <a:pt x="401" y="553"/>
                  </a:cubicBezTo>
                  <a:lnTo>
                    <a:pt x="408" y="553"/>
                  </a:lnTo>
                  <a:cubicBezTo>
                    <a:pt x="427" y="553"/>
                    <a:pt x="430" y="517"/>
                    <a:pt x="412" y="494"/>
                  </a:cubicBezTo>
                  <a:cubicBezTo>
                    <a:pt x="394" y="467"/>
                    <a:pt x="385" y="438"/>
                    <a:pt x="420" y="427"/>
                  </a:cubicBezTo>
                  <a:cubicBezTo>
                    <a:pt x="468" y="415"/>
                    <a:pt x="490" y="355"/>
                    <a:pt x="539" y="355"/>
                  </a:cubicBezTo>
                  <a:cubicBezTo>
                    <a:pt x="547" y="355"/>
                    <a:pt x="551" y="355"/>
                    <a:pt x="558" y="360"/>
                  </a:cubicBezTo>
                  <a:cubicBezTo>
                    <a:pt x="580" y="363"/>
                    <a:pt x="592" y="396"/>
                    <a:pt x="580" y="400"/>
                  </a:cubicBezTo>
                  <a:cubicBezTo>
                    <a:pt x="513" y="441"/>
                    <a:pt x="542" y="543"/>
                    <a:pt x="453" y="569"/>
                  </a:cubicBezTo>
                  <a:cubicBezTo>
                    <a:pt x="397" y="584"/>
                    <a:pt x="401" y="598"/>
                    <a:pt x="430" y="666"/>
                  </a:cubicBezTo>
                  <a:cubicBezTo>
                    <a:pt x="442" y="688"/>
                    <a:pt x="438" y="719"/>
                    <a:pt x="420" y="741"/>
                  </a:cubicBezTo>
                  <a:cubicBezTo>
                    <a:pt x="412" y="748"/>
                    <a:pt x="404" y="752"/>
                    <a:pt x="401" y="752"/>
                  </a:cubicBezTo>
                  <a:cubicBezTo>
                    <a:pt x="390" y="752"/>
                    <a:pt x="378" y="741"/>
                    <a:pt x="363" y="733"/>
                  </a:cubicBezTo>
                  <a:cubicBezTo>
                    <a:pt x="356" y="726"/>
                    <a:pt x="349" y="726"/>
                    <a:pt x="337" y="726"/>
                  </a:cubicBezTo>
                  <a:cubicBezTo>
                    <a:pt x="326" y="726"/>
                    <a:pt x="311" y="729"/>
                    <a:pt x="300" y="733"/>
                  </a:cubicBezTo>
                  <a:cubicBezTo>
                    <a:pt x="285" y="736"/>
                    <a:pt x="273" y="741"/>
                    <a:pt x="259" y="741"/>
                  </a:cubicBezTo>
                  <a:cubicBezTo>
                    <a:pt x="247" y="741"/>
                    <a:pt x="240" y="736"/>
                    <a:pt x="228" y="733"/>
                  </a:cubicBezTo>
                  <a:lnTo>
                    <a:pt x="228" y="733"/>
                  </a:lnTo>
                  <a:cubicBezTo>
                    <a:pt x="233" y="789"/>
                    <a:pt x="273" y="808"/>
                    <a:pt x="296" y="834"/>
                  </a:cubicBezTo>
                  <a:cubicBezTo>
                    <a:pt x="345" y="853"/>
                    <a:pt x="394" y="871"/>
                    <a:pt x="446" y="886"/>
                  </a:cubicBezTo>
                  <a:cubicBezTo>
                    <a:pt x="453" y="890"/>
                    <a:pt x="457" y="890"/>
                    <a:pt x="468" y="890"/>
                  </a:cubicBezTo>
                  <a:cubicBezTo>
                    <a:pt x="502" y="890"/>
                    <a:pt x="558" y="876"/>
                    <a:pt x="580" y="860"/>
                  </a:cubicBezTo>
                  <a:cubicBezTo>
                    <a:pt x="595" y="853"/>
                    <a:pt x="603" y="845"/>
                    <a:pt x="621" y="845"/>
                  </a:cubicBezTo>
                  <a:lnTo>
                    <a:pt x="637" y="845"/>
                  </a:lnTo>
                  <a:cubicBezTo>
                    <a:pt x="644" y="849"/>
                    <a:pt x="651" y="849"/>
                    <a:pt x="659" y="849"/>
                  </a:cubicBezTo>
                  <a:cubicBezTo>
                    <a:pt x="737" y="849"/>
                    <a:pt x="820" y="774"/>
                    <a:pt x="816" y="707"/>
                  </a:cubicBezTo>
                  <a:cubicBezTo>
                    <a:pt x="816" y="666"/>
                    <a:pt x="830" y="651"/>
                    <a:pt x="856" y="636"/>
                  </a:cubicBezTo>
                  <a:cubicBezTo>
                    <a:pt x="883" y="617"/>
                    <a:pt x="872" y="595"/>
                    <a:pt x="856" y="576"/>
                  </a:cubicBezTo>
                  <a:cubicBezTo>
                    <a:pt x="830" y="498"/>
                    <a:pt x="887" y="483"/>
                    <a:pt x="939" y="460"/>
                  </a:cubicBezTo>
                  <a:cubicBezTo>
                    <a:pt x="954" y="405"/>
                    <a:pt x="872" y="412"/>
                    <a:pt x="875" y="382"/>
                  </a:cubicBezTo>
                  <a:cubicBezTo>
                    <a:pt x="887" y="300"/>
                    <a:pt x="820" y="243"/>
                    <a:pt x="812" y="169"/>
                  </a:cubicBezTo>
                  <a:cubicBezTo>
                    <a:pt x="812" y="135"/>
                    <a:pt x="812" y="90"/>
                    <a:pt x="771" y="90"/>
                  </a:cubicBezTo>
                  <a:cubicBezTo>
                    <a:pt x="763" y="90"/>
                    <a:pt x="752" y="94"/>
                    <a:pt x="737" y="98"/>
                  </a:cubicBezTo>
                  <a:cubicBezTo>
                    <a:pt x="711" y="30"/>
                    <a:pt x="644" y="64"/>
                    <a:pt x="599" y="41"/>
                  </a:cubicBezTo>
                  <a:cubicBezTo>
                    <a:pt x="554" y="15"/>
                    <a:pt x="520" y="8"/>
                    <a:pt x="490" y="8"/>
                  </a:cubicBezTo>
                  <a:cubicBezTo>
                    <a:pt x="472" y="8"/>
                    <a:pt x="453" y="12"/>
                    <a:pt x="430" y="15"/>
                  </a:cubicBezTo>
                  <a:lnTo>
                    <a:pt x="423" y="15"/>
                  </a:lnTo>
                  <a:cubicBezTo>
                    <a:pt x="412" y="15"/>
                    <a:pt x="397" y="12"/>
                    <a:pt x="382" y="8"/>
                  </a:cubicBezTo>
                  <a:cubicBezTo>
                    <a:pt x="367" y="4"/>
                    <a:pt x="352" y="1"/>
                    <a:pt x="3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11"/>
            <p:cNvSpPr/>
            <p:nvPr/>
          </p:nvSpPr>
          <p:spPr>
            <a:xfrm>
              <a:off x="-2420873" y="-2643058"/>
              <a:ext cx="10601" cy="14182"/>
            </a:xfrm>
            <a:custGeom>
              <a:avLst/>
              <a:gdLst/>
              <a:ahLst/>
              <a:cxnLst/>
              <a:rect l="l" t="t" r="r" b="b"/>
              <a:pathLst>
                <a:path w="222" h="297" extrusionOk="0">
                  <a:moveTo>
                    <a:pt x="75" y="1"/>
                  </a:moveTo>
                  <a:cubicBezTo>
                    <a:pt x="72" y="1"/>
                    <a:pt x="65" y="5"/>
                    <a:pt x="57" y="12"/>
                  </a:cubicBezTo>
                  <a:cubicBezTo>
                    <a:pt x="20" y="50"/>
                    <a:pt x="102" y="57"/>
                    <a:pt x="87" y="95"/>
                  </a:cubicBezTo>
                  <a:cubicBezTo>
                    <a:pt x="83" y="102"/>
                    <a:pt x="80" y="109"/>
                    <a:pt x="75" y="117"/>
                  </a:cubicBezTo>
                  <a:cubicBezTo>
                    <a:pt x="83" y="147"/>
                    <a:pt x="83" y="180"/>
                    <a:pt x="53" y="195"/>
                  </a:cubicBezTo>
                  <a:cubicBezTo>
                    <a:pt x="1" y="218"/>
                    <a:pt x="35" y="247"/>
                    <a:pt x="35" y="278"/>
                  </a:cubicBezTo>
                  <a:lnTo>
                    <a:pt x="42" y="281"/>
                  </a:lnTo>
                  <a:cubicBezTo>
                    <a:pt x="49" y="274"/>
                    <a:pt x="61" y="270"/>
                    <a:pt x="72" y="270"/>
                  </a:cubicBezTo>
                  <a:cubicBezTo>
                    <a:pt x="91" y="270"/>
                    <a:pt x="106" y="281"/>
                    <a:pt x="120" y="297"/>
                  </a:cubicBezTo>
                  <a:cubicBezTo>
                    <a:pt x="203" y="214"/>
                    <a:pt x="222" y="109"/>
                    <a:pt x="218" y="1"/>
                  </a:cubicBezTo>
                  <a:lnTo>
                    <a:pt x="218" y="1"/>
                  </a:lnTo>
                  <a:cubicBezTo>
                    <a:pt x="203" y="16"/>
                    <a:pt x="192" y="38"/>
                    <a:pt x="165" y="38"/>
                  </a:cubicBezTo>
                  <a:cubicBezTo>
                    <a:pt x="162" y="38"/>
                    <a:pt x="158" y="38"/>
                    <a:pt x="154" y="35"/>
                  </a:cubicBezTo>
                  <a:cubicBezTo>
                    <a:pt x="151" y="38"/>
                    <a:pt x="147" y="38"/>
                    <a:pt x="143" y="38"/>
                  </a:cubicBezTo>
                  <a:lnTo>
                    <a:pt x="132" y="38"/>
                  </a:lnTo>
                  <a:cubicBezTo>
                    <a:pt x="125" y="35"/>
                    <a:pt x="117" y="27"/>
                    <a:pt x="110" y="19"/>
                  </a:cubicBezTo>
                  <a:cubicBezTo>
                    <a:pt x="98" y="12"/>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1"/>
            <p:cNvSpPr/>
            <p:nvPr/>
          </p:nvSpPr>
          <p:spPr>
            <a:xfrm>
              <a:off x="-2411371" y="-2649648"/>
              <a:ext cx="11269" cy="6637"/>
            </a:xfrm>
            <a:custGeom>
              <a:avLst/>
              <a:gdLst/>
              <a:ahLst/>
              <a:cxnLst/>
              <a:rect l="l" t="t" r="r" b="b"/>
              <a:pathLst>
                <a:path w="236" h="139" extrusionOk="0">
                  <a:moveTo>
                    <a:pt x="138" y="0"/>
                  </a:moveTo>
                  <a:cubicBezTo>
                    <a:pt x="123" y="0"/>
                    <a:pt x="109" y="4"/>
                    <a:pt x="86" y="12"/>
                  </a:cubicBezTo>
                  <a:cubicBezTo>
                    <a:pt x="11" y="38"/>
                    <a:pt x="0" y="4"/>
                    <a:pt x="11" y="90"/>
                  </a:cubicBezTo>
                  <a:cubicBezTo>
                    <a:pt x="15" y="105"/>
                    <a:pt x="15" y="121"/>
                    <a:pt x="19" y="139"/>
                  </a:cubicBezTo>
                  <a:cubicBezTo>
                    <a:pt x="23" y="135"/>
                    <a:pt x="26" y="135"/>
                    <a:pt x="30" y="135"/>
                  </a:cubicBezTo>
                  <a:cubicBezTo>
                    <a:pt x="38" y="135"/>
                    <a:pt x="45" y="135"/>
                    <a:pt x="49" y="139"/>
                  </a:cubicBezTo>
                  <a:lnTo>
                    <a:pt x="68" y="139"/>
                  </a:lnTo>
                  <a:cubicBezTo>
                    <a:pt x="75" y="139"/>
                    <a:pt x="78" y="139"/>
                    <a:pt x="83" y="131"/>
                  </a:cubicBezTo>
                  <a:cubicBezTo>
                    <a:pt x="97" y="87"/>
                    <a:pt x="116" y="76"/>
                    <a:pt x="142" y="76"/>
                  </a:cubicBezTo>
                  <a:cubicBezTo>
                    <a:pt x="157" y="76"/>
                    <a:pt x="172" y="79"/>
                    <a:pt x="187" y="83"/>
                  </a:cubicBezTo>
                  <a:cubicBezTo>
                    <a:pt x="202" y="87"/>
                    <a:pt x="217" y="90"/>
                    <a:pt x="228" y="90"/>
                  </a:cubicBezTo>
                  <a:lnTo>
                    <a:pt x="235" y="90"/>
                  </a:lnTo>
                  <a:cubicBezTo>
                    <a:pt x="209" y="45"/>
                    <a:pt x="19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1"/>
            <p:cNvSpPr/>
            <p:nvPr/>
          </p:nvSpPr>
          <p:spPr>
            <a:xfrm>
              <a:off x="-2381050" y="-2624102"/>
              <a:ext cx="5205" cy="5539"/>
            </a:xfrm>
            <a:custGeom>
              <a:avLst/>
              <a:gdLst/>
              <a:ahLst/>
              <a:cxnLst/>
              <a:rect l="l" t="t" r="r" b="b"/>
              <a:pathLst>
                <a:path w="109" h="116" extrusionOk="0">
                  <a:moveTo>
                    <a:pt x="109" y="0"/>
                  </a:moveTo>
                  <a:lnTo>
                    <a:pt x="109" y="0"/>
                  </a:lnTo>
                  <a:cubicBezTo>
                    <a:pt x="57" y="23"/>
                    <a:pt x="0" y="38"/>
                    <a:pt x="26" y="116"/>
                  </a:cubicBezTo>
                  <a:cubicBezTo>
                    <a:pt x="57" y="105"/>
                    <a:pt x="87" y="93"/>
                    <a:pt x="105" y="67"/>
                  </a:cubicBezTo>
                  <a:cubicBezTo>
                    <a:pt x="105" y="45"/>
                    <a:pt x="109" y="23"/>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1"/>
            <p:cNvSpPr/>
            <p:nvPr/>
          </p:nvSpPr>
          <p:spPr>
            <a:xfrm>
              <a:off x="-2415143" y="-2629115"/>
              <a:ext cx="22729" cy="22920"/>
            </a:xfrm>
            <a:custGeom>
              <a:avLst/>
              <a:gdLst/>
              <a:ahLst/>
              <a:cxnLst/>
              <a:rect l="l" t="t" r="r" b="b"/>
              <a:pathLst>
                <a:path w="476" h="480" extrusionOk="0">
                  <a:moveTo>
                    <a:pt x="423" y="0"/>
                  </a:moveTo>
                  <a:cubicBezTo>
                    <a:pt x="374" y="0"/>
                    <a:pt x="352" y="60"/>
                    <a:pt x="304" y="72"/>
                  </a:cubicBezTo>
                  <a:cubicBezTo>
                    <a:pt x="269" y="83"/>
                    <a:pt x="278" y="112"/>
                    <a:pt x="296" y="139"/>
                  </a:cubicBezTo>
                  <a:cubicBezTo>
                    <a:pt x="314" y="162"/>
                    <a:pt x="311" y="198"/>
                    <a:pt x="292" y="198"/>
                  </a:cubicBezTo>
                  <a:lnTo>
                    <a:pt x="285" y="198"/>
                  </a:lnTo>
                  <a:cubicBezTo>
                    <a:pt x="266" y="191"/>
                    <a:pt x="255" y="188"/>
                    <a:pt x="243" y="188"/>
                  </a:cubicBezTo>
                  <a:cubicBezTo>
                    <a:pt x="195" y="188"/>
                    <a:pt x="176" y="240"/>
                    <a:pt x="150" y="269"/>
                  </a:cubicBezTo>
                  <a:cubicBezTo>
                    <a:pt x="83" y="233"/>
                    <a:pt x="90" y="150"/>
                    <a:pt x="27" y="117"/>
                  </a:cubicBezTo>
                  <a:lnTo>
                    <a:pt x="27" y="117"/>
                  </a:lnTo>
                  <a:cubicBezTo>
                    <a:pt x="0" y="269"/>
                    <a:pt x="19" y="326"/>
                    <a:pt x="102" y="326"/>
                  </a:cubicBezTo>
                  <a:lnTo>
                    <a:pt x="112" y="326"/>
                  </a:lnTo>
                  <a:cubicBezTo>
                    <a:pt x="98" y="367"/>
                    <a:pt x="57" y="374"/>
                    <a:pt x="31" y="400"/>
                  </a:cubicBezTo>
                  <a:cubicBezTo>
                    <a:pt x="38" y="404"/>
                    <a:pt x="42" y="412"/>
                    <a:pt x="45" y="416"/>
                  </a:cubicBezTo>
                  <a:cubicBezTo>
                    <a:pt x="79" y="464"/>
                    <a:pt x="128" y="471"/>
                    <a:pt x="180" y="479"/>
                  </a:cubicBezTo>
                  <a:cubicBezTo>
                    <a:pt x="157" y="453"/>
                    <a:pt x="117" y="434"/>
                    <a:pt x="112" y="378"/>
                  </a:cubicBezTo>
                  <a:lnTo>
                    <a:pt x="112" y="378"/>
                  </a:lnTo>
                  <a:cubicBezTo>
                    <a:pt x="124" y="381"/>
                    <a:pt x="131" y="386"/>
                    <a:pt x="143" y="386"/>
                  </a:cubicBezTo>
                  <a:cubicBezTo>
                    <a:pt x="157" y="386"/>
                    <a:pt x="169" y="381"/>
                    <a:pt x="184" y="378"/>
                  </a:cubicBezTo>
                  <a:cubicBezTo>
                    <a:pt x="195" y="374"/>
                    <a:pt x="210" y="371"/>
                    <a:pt x="221" y="371"/>
                  </a:cubicBezTo>
                  <a:cubicBezTo>
                    <a:pt x="233" y="371"/>
                    <a:pt x="240" y="371"/>
                    <a:pt x="247" y="378"/>
                  </a:cubicBezTo>
                  <a:cubicBezTo>
                    <a:pt x="262" y="386"/>
                    <a:pt x="274" y="397"/>
                    <a:pt x="285" y="397"/>
                  </a:cubicBezTo>
                  <a:cubicBezTo>
                    <a:pt x="288" y="397"/>
                    <a:pt x="296" y="393"/>
                    <a:pt x="304" y="386"/>
                  </a:cubicBezTo>
                  <a:cubicBezTo>
                    <a:pt x="322" y="364"/>
                    <a:pt x="326" y="333"/>
                    <a:pt x="314" y="311"/>
                  </a:cubicBezTo>
                  <a:cubicBezTo>
                    <a:pt x="285" y="243"/>
                    <a:pt x="281" y="229"/>
                    <a:pt x="337" y="214"/>
                  </a:cubicBezTo>
                  <a:cubicBezTo>
                    <a:pt x="426" y="188"/>
                    <a:pt x="397" y="86"/>
                    <a:pt x="464" y="45"/>
                  </a:cubicBezTo>
                  <a:cubicBezTo>
                    <a:pt x="476" y="41"/>
                    <a:pt x="464" y="8"/>
                    <a:pt x="442" y="5"/>
                  </a:cubicBezTo>
                  <a:cubicBezTo>
                    <a:pt x="435" y="0"/>
                    <a:pt x="431" y="0"/>
                    <a:pt x="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1"/>
            <p:cNvSpPr/>
            <p:nvPr/>
          </p:nvSpPr>
          <p:spPr>
            <a:xfrm>
              <a:off x="-2452818" y="-2610206"/>
              <a:ext cx="15423" cy="22013"/>
            </a:xfrm>
            <a:custGeom>
              <a:avLst/>
              <a:gdLst/>
              <a:ahLst/>
              <a:cxnLst/>
              <a:rect l="l" t="t" r="r" b="b"/>
              <a:pathLst>
                <a:path w="323" h="461" extrusionOk="0">
                  <a:moveTo>
                    <a:pt x="263" y="1"/>
                  </a:moveTo>
                  <a:cubicBezTo>
                    <a:pt x="225" y="53"/>
                    <a:pt x="169" y="64"/>
                    <a:pt x="116" y="83"/>
                  </a:cubicBezTo>
                  <a:cubicBezTo>
                    <a:pt x="106" y="169"/>
                    <a:pt x="31" y="218"/>
                    <a:pt x="1" y="292"/>
                  </a:cubicBezTo>
                  <a:cubicBezTo>
                    <a:pt x="42" y="344"/>
                    <a:pt x="72" y="397"/>
                    <a:pt x="94" y="461"/>
                  </a:cubicBezTo>
                  <a:cubicBezTo>
                    <a:pt x="158" y="430"/>
                    <a:pt x="263" y="449"/>
                    <a:pt x="251" y="326"/>
                  </a:cubicBezTo>
                  <a:cubicBezTo>
                    <a:pt x="251" y="315"/>
                    <a:pt x="289" y="296"/>
                    <a:pt x="311" y="282"/>
                  </a:cubicBezTo>
                  <a:cubicBezTo>
                    <a:pt x="304" y="273"/>
                    <a:pt x="300" y="270"/>
                    <a:pt x="296" y="263"/>
                  </a:cubicBezTo>
                  <a:lnTo>
                    <a:pt x="281" y="263"/>
                  </a:lnTo>
                  <a:cubicBezTo>
                    <a:pt x="128" y="263"/>
                    <a:pt x="116" y="244"/>
                    <a:pt x="199" y="102"/>
                  </a:cubicBezTo>
                  <a:cubicBezTo>
                    <a:pt x="214" y="75"/>
                    <a:pt x="233" y="49"/>
                    <a:pt x="266" y="49"/>
                  </a:cubicBezTo>
                  <a:lnTo>
                    <a:pt x="311" y="49"/>
                  </a:lnTo>
                  <a:cubicBezTo>
                    <a:pt x="323" y="4"/>
                    <a:pt x="285" y="1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1"/>
            <p:cNvSpPr/>
            <p:nvPr/>
          </p:nvSpPr>
          <p:spPr>
            <a:xfrm>
              <a:off x="-2448855" y="-2598078"/>
              <a:ext cx="18766" cy="16140"/>
            </a:xfrm>
            <a:custGeom>
              <a:avLst/>
              <a:gdLst/>
              <a:ahLst/>
              <a:cxnLst/>
              <a:rect l="l" t="t" r="r" b="b"/>
              <a:pathLst>
                <a:path w="393" h="338" extrusionOk="0">
                  <a:moveTo>
                    <a:pt x="392" y="1"/>
                  </a:moveTo>
                  <a:lnTo>
                    <a:pt x="392" y="1"/>
                  </a:lnTo>
                  <a:cubicBezTo>
                    <a:pt x="352" y="5"/>
                    <a:pt x="329" y="45"/>
                    <a:pt x="295" y="45"/>
                  </a:cubicBezTo>
                  <a:cubicBezTo>
                    <a:pt x="288" y="45"/>
                    <a:pt x="285" y="45"/>
                    <a:pt x="277" y="42"/>
                  </a:cubicBezTo>
                  <a:cubicBezTo>
                    <a:pt x="262" y="35"/>
                    <a:pt x="243" y="31"/>
                    <a:pt x="228" y="28"/>
                  </a:cubicBezTo>
                  <a:cubicBezTo>
                    <a:pt x="206" y="42"/>
                    <a:pt x="168" y="61"/>
                    <a:pt x="168" y="72"/>
                  </a:cubicBezTo>
                  <a:cubicBezTo>
                    <a:pt x="180" y="195"/>
                    <a:pt x="75" y="176"/>
                    <a:pt x="11" y="207"/>
                  </a:cubicBezTo>
                  <a:cubicBezTo>
                    <a:pt x="7" y="211"/>
                    <a:pt x="4" y="214"/>
                    <a:pt x="0" y="221"/>
                  </a:cubicBezTo>
                  <a:cubicBezTo>
                    <a:pt x="38" y="233"/>
                    <a:pt x="71" y="247"/>
                    <a:pt x="86" y="289"/>
                  </a:cubicBezTo>
                  <a:cubicBezTo>
                    <a:pt x="97" y="323"/>
                    <a:pt x="116" y="337"/>
                    <a:pt x="131" y="337"/>
                  </a:cubicBezTo>
                  <a:cubicBezTo>
                    <a:pt x="150" y="337"/>
                    <a:pt x="168" y="319"/>
                    <a:pt x="180" y="297"/>
                  </a:cubicBezTo>
                  <a:cubicBezTo>
                    <a:pt x="213" y="237"/>
                    <a:pt x="251" y="192"/>
                    <a:pt x="314" y="166"/>
                  </a:cubicBezTo>
                  <a:cubicBezTo>
                    <a:pt x="340" y="154"/>
                    <a:pt x="363" y="128"/>
                    <a:pt x="359" y="90"/>
                  </a:cubicBezTo>
                  <a:cubicBezTo>
                    <a:pt x="340" y="57"/>
                    <a:pt x="392" y="38"/>
                    <a:pt x="3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1"/>
            <p:cNvSpPr/>
            <p:nvPr/>
          </p:nvSpPr>
          <p:spPr>
            <a:xfrm>
              <a:off x="-2441931" y="-2607867"/>
              <a:ext cx="13465" cy="14134"/>
            </a:xfrm>
            <a:custGeom>
              <a:avLst/>
              <a:gdLst/>
              <a:ahLst/>
              <a:cxnLst/>
              <a:rect l="l" t="t" r="r" b="b"/>
              <a:pathLst>
                <a:path w="282" h="296" extrusionOk="0">
                  <a:moveTo>
                    <a:pt x="50" y="0"/>
                  </a:moveTo>
                  <a:cubicBezTo>
                    <a:pt x="64" y="41"/>
                    <a:pt x="1" y="105"/>
                    <a:pt x="83" y="131"/>
                  </a:cubicBezTo>
                  <a:cubicBezTo>
                    <a:pt x="143" y="138"/>
                    <a:pt x="162" y="176"/>
                    <a:pt x="132" y="247"/>
                  </a:cubicBezTo>
                  <a:cubicBezTo>
                    <a:pt x="140" y="250"/>
                    <a:pt x="143" y="250"/>
                    <a:pt x="150" y="250"/>
                  </a:cubicBezTo>
                  <a:cubicBezTo>
                    <a:pt x="184" y="250"/>
                    <a:pt x="207" y="210"/>
                    <a:pt x="247" y="206"/>
                  </a:cubicBezTo>
                  <a:lnTo>
                    <a:pt x="247" y="206"/>
                  </a:lnTo>
                  <a:cubicBezTo>
                    <a:pt x="247" y="243"/>
                    <a:pt x="195" y="262"/>
                    <a:pt x="214" y="295"/>
                  </a:cubicBezTo>
                  <a:cubicBezTo>
                    <a:pt x="274" y="255"/>
                    <a:pt x="281" y="210"/>
                    <a:pt x="247" y="138"/>
                  </a:cubicBezTo>
                  <a:cubicBezTo>
                    <a:pt x="214" y="64"/>
                    <a:pt x="158" y="23"/>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1"/>
            <p:cNvSpPr/>
            <p:nvPr/>
          </p:nvSpPr>
          <p:spPr>
            <a:xfrm>
              <a:off x="-2434625" y="-2689280"/>
              <a:ext cx="20437" cy="21488"/>
            </a:xfrm>
            <a:custGeom>
              <a:avLst/>
              <a:gdLst/>
              <a:ahLst/>
              <a:cxnLst/>
              <a:rect l="l" t="t" r="r" b="b"/>
              <a:pathLst>
                <a:path w="428" h="450" extrusionOk="0">
                  <a:moveTo>
                    <a:pt x="144" y="1"/>
                  </a:moveTo>
                  <a:cubicBezTo>
                    <a:pt x="136" y="1"/>
                    <a:pt x="125" y="1"/>
                    <a:pt x="113" y="4"/>
                  </a:cubicBezTo>
                  <a:cubicBezTo>
                    <a:pt x="61" y="27"/>
                    <a:pt x="49" y="49"/>
                    <a:pt x="65" y="109"/>
                  </a:cubicBezTo>
                  <a:cubicBezTo>
                    <a:pt x="80" y="166"/>
                    <a:pt x="57" y="221"/>
                    <a:pt x="1" y="259"/>
                  </a:cubicBezTo>
                  <a:cubicBezTo>
                    <a:pt x="27" y="289"/>
                    <a:pt x="54" y="315"/>
                    <a:pt x="80" y="341"/>
                  </a:cubicBezTo>
                  <a:cubicBezTo>
                    <a:pt x="91" y="352"/>
                    <a:pt x="106" y="363"/>
                    <a:pt x="117" y="375"/>
                  </a:cubicBezTo>
                  <a:cubicBezTo>
                    <a:pt x="125" y="356"/>
                    <a:pt x="132" y="337"/>
                    <a:pt x="151" y="337"/>
                  </a:cubicBezTo>
                  <a:cubicBezTo>
                    <a:pt x="158" y="337"/>
                    <a:pt x="162" y="337"/>
                    <a:pt x="173" y="341"/>
                  </a:cubicBezTo>
                  <a:cubicBezTo>
                    <a:pt x="192" y="352"/>
                    <a:pt x="214" y="367"/>
                    <a:pt x="214" y="390"/>
                  </a:cubicBezTo>
                  <a:cubicBezTo>
                    <a:pt x="214" y="420"/>
                    <a:pt x="184" y="416"/>
                    <a:pt x="166" y="427"/>
                  </a:cubicBezTo>
                  <a:cubicBezTo>
                    <a:pt x="180" y="442"/>
                    <a:pt x="199" y="449"/>
                    <a:pt x="214" y="449"/>
                  </a:cubicBezTo>
                  <a:cubicBezTo>
                    <a:pt x="229" y="449"/>
                    <a:pt x="241" y="446"/>
                    <a:pt x="256" y="435"/>
                  </a:cubicBezTo>
                  <a:cubicBezTo>
                    <a:pt x="263" y="427"/>
                    <a:pt x="270" y="427"/>
                    <a:pt x="278" y="427"/>
                  </a:cubicBezTo>
                  <a:cubicBezTo>
                    <a:pt x="293" y="427"/>
                    <a:pt x="304" y="435"/>
                    <a:pt x="311" y="442"/>
                  </a:cubicBezTo>
                  <a:cubicBezTo>
                    <a:pt x="337" y="408"/>
                    <a:pt x="386" y="404"/>
                    <a:pt x="416" y="378"/>
                  </a:cubicBezTo>
                  <a:cubicBezTo>
                    <a:pt x="420" y="371"/>
                    <a:pt x="424" y="367"/>
                    <a:pt x="427" y="359"/>
                  </a:cubicBezTo>
                  <a:cubicBezTo>
                    <a:pt x="416" y="349"/>
                    <a:pt x="405" y="341"/>
                    <a:pt x="398" y="326"/>
                  </a:cubicBezTo>
                  <a:cubicBezTo>
                    <a:pt x="363" y="273"/>
                    <a:pt x="360" y="199"/>
                    <a:pt x="274" y="180"/>
                  </a:cubicBezTo>
                  <a:cubicBezTo>
                    <a:pt x="259" y="180"/>
                    <a:pt x="222" y="139"/>
                    <a:pt x="233" y="98"/>
                  </a:cubicBezTo>
                  <a:cubicBezTo>
                    <a:pt x="225" y="83"/>
                    <a:pt x="225" y="68"/>
                    <a:pt x="214" y="57"/>
                  </a:cubicBezTo>
                  <a:cubicBezTo>
                    <a:pt x="196" y="27"/>
                    <a:pt x="177"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11"/>
            <p:cNvSpPr/>
            <p:nvPr/>
          </p:nvSpPr>
          <p:spPr>
            <a:xfrm>
              <a:off x="-2421207" y="-2692480"/>
              <a:ext cx="14659" cy="16474"/>
            </a:xfrm>
            <a:custGeom>
              <a:avLst/>
              <a:gdLst/>
              <a:ahLst/>
              <a:cxnLst/>
              <a:rect l="l" t="t" r="r" b="b"/>
              <a:pathLst>
                <a:path w="307" h="345" extrusionOk="0">
                  <a:moveTo>
                    <a:pt x="82" y="0"/>
                  </a:moveTo>
                  <a:cubicBezTo>
                    <a:pt x="53" y="38"/>
                    <a:pt x="42" y="86"/>
                    <a:pt x="1" y="116"/>
                  </a:cubicBezTo>
                  <a:cubicBezTo>
                    <a:pt x="15" y="131"/>
                    <a:pt x="20" y="147"/>
                    <a:pt x="20" y="169"/>
                  </a:cubicBezTo>
                  <a:cubicBezTo>
                    <a:pt x="12" y="199"/>
                    <a:pt x="30" y="225"/>
                    <a:pt x="60" y="228"/>
                  </a:cubicBezTo>
                  <a:lnTo>
                    <a:pt x="68" y="228"/>
                  </a:lnTo>
                  <a:cubicBezTo>
                    <a:pt x="94" y="228"/>
                    <a:pt x="87" y="199"/>
                    <a:pt x="94" y="180"/>
                  </a:cubicBezTo>
                  <a:cubicBezTo>
                    <a:pt x="101" y="157"/>
                    <a:pt x="117" y="150"/>
                    <a:pt x="135" y="150"/>
                  </a:cubicBezTo>
                  <a:lnTo>
                    <a:pt x="150" y="150"/>
                  </a:lnTo>
                  <a:cubicBezTo>
                    <a:pt x="180" y="157"/>
                    <a:pt x="172" y="188"/>
                    <a:pt x="165" y="206"/>
                  </a:cubicBezTo>
                  <a:cubicBezTo>
                    <a:pt x="165" y="221"/>
                    <a:pt x="161" y="240"/>
                    <a:pt x="150" y="251"/>
                  </a:cubicBezTo>
                  <a:cubicBezTo>
                    <a:pt x="132" y="273"/>
                    <a:pt x="105" y="281"/>
                    <a:pt x="132" y="322"/>
                  </a:cubicBezTo>
                  <a:cubicBezTo>
                    <a:pt x="143" y="340"/>
                    <a:pt x="154" y="345"/>
                    <a:pt x="165" y="345"/>
                  </a:cubicBezTo>
                  <a:cubicBezTo>
                    <a:pt x="180" y="345"/>
                    <a:pt x="195" y="333"/>
                    <a:pt x="210" y="330"/>
                  </a:cubicBezTo>
                  <a:lnTo>
                    <a:pt x="244" y="330"/>
                  </a:lnTo>
                  <a:cubicBezTo>
                    <a:pt x="266" y="322"/>
                    <a:pt x="292" y="318"/>
                    <a:pt x="307" y="295"/>
                  </a:cubicBezTo>
                  <a:cubicBezTo>
                    <a:pt x="247" y="255"/>
                    <a:pt x="300" y="199"/>
                    <a:pt x="296" y="150"/>
                  </a:cubicBezTo>
                  <a:lnTo>
                    <a:pt x="292" y="150"/>
                  </a:lnTo>
                  <a:cubicBezTo>
                    <a:pt x="236" y="86"/>
                    <a:pt x="19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11"/>
            <p:cNvSpPr/>
            <p:nvPr/>
          </p:nvSpPr>
          <p:spPr>
            <a:xfrm>
              <a:off x="-2424072" y="-2686988"/>
              <a:ext cx="14516" cy="14898"/>
            </a:xfrm>
            <a:custGeom>
              <a:avLst/>
              <a:gdLst/>
              <a:ahLst/>
              <a:cxnLst/>
              <a:rect l="l" t="t" r="r" b="b"/>
              <a:pathLst>
                <a:path w="304" h="312" extrusionOk="0">
                  <a:moveTo>
                    <a:pt x="61" y="1"/>
                  </a:moveTo>
                  <a:lnTo>
                    <a:pt x="12" y="50"/>
                  </a:lnTo>
                  <a:cubicBezTo>
                    <a:pt x="1" y="91"/>
                    <a:pt x="38" y="132"/>
                    <a:pt x="53" y="132"/>
                  </a:cubicBezTo>
                  <a:cubicBezTo>
                    <a:pt x="139" y="151"/>
                    <a:pt x="142" y="225"/>
                    <a:pt x="177" y="278"/>
                  </a:cubicBezTo>
                  <a:cubicBezTo>
                    <a:pt x="184" y="293"/>
                    <a:pt x="195" y="301"/>
                    <a:pt x="206" y="311"/>
                  </a:cubicBezTo>
                  <a:cubicBezTo>
                    <a:pt x="255" y="293"/>
                    <a:pt x="281" y="259"/>
                    <a:pt x="304" y="215"/>
                  </a:cubicBezTo>
                  <a:lnTo>
                    <a:pt x="270" y="215"/>
                  </a:lnTo>
                  <a:cubicBezTo>
                    <a:pt x="255" y="218"/>
                    <a:pt x="240" y="230"/>
                    <a:pt x="225" y="230"/>
                  </a:cubicBezTo>
                  <a:cubicBezTo>
                    <a:pt x="214" y="230"/>
                    <a:pt x="203" y="225"/>
                    <a:pt x="192" y="207"/>
                  </a:cubicBezTo>
                  <a:cubicBezTo>
                    <a:pt x="165" y="166"/>
                    <a:pt x="192" y="158"/>
                    <a:pt x="210" y="136"/>
                  </a:cubicBezTo>
                  <a:cubicBezTo>
                    <a:pt x="221" y="125"/>
                    <a:pt x="225" y="106"/>
                    <a:pt x="225" y="91"/>
                  </a:cubicBezTo>
                  <a:cubicBezTo>
                    <a:pt x="232" y="73"/>
                    <a:pt x="240" y="42"/>
                    <a:pt x="210" y="35"/>
                  </a:cubicBezTo>
                  <a:lnTo>
                    <a:pt x="195" y="35"/>
                  </a:lnTo>
                  <a:cubicBezTo>
                    <a:pt x="177" y="35"/>
                    <a:pt x="161" y="42"/>
                    <a:pt x="154" y="65"/>
                  </a:cubicBezTo>
                  <a:cubicBezTo>
                    <a:pt x="147" y="84"/>
                    <a:pt x="154" y="113"/>
                    <a:pt x="128" y="113"/>
                  </a:cubicBezTo>
                  <a:lnTo>
                    <a:pt x="120" y="113"/>
                  </a:lnTo>
                  <a:cubicBezTo>
                    <a:pt x="90" y="110"/>
                    <a:pt x="72" y="84"/>
                    <a:pt x="80" y="54"/>
                  </a:cubicBezTo>
                  <a:cubicBezTo>
                    <a:pt x="80" y="32"/>
                    <a:pt x="75"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11"/>
            <p:cNvSpPr/>
            <p:nvPr/>
          </p:nvSpPr>
          <p:spPr>
            <a:xfrm>
              <a:off x="-2431712" y="-2673045"/>
              <a:ext cx="11985" cy="10983"/>
            </a:xfrm>
            <a:custGeom>
              <a:avLst/>
              <a:gdLst/>
              <a:ahLst/>
              <a:cxnLst/>
              <a:rect l="l" t="t" r="r" b="b"/>
              <a:pathLst>
                <a:path w="251" h="230" extrusionOk="0">
                  <a:moveTo>
                    <a:pt x="19" y="1"/>
                  </a:moveTo>
                  <a:cubicBezTo>
                    <a:pt x="0" y="27"/>
                    <a:pt x="0" y="50"/>
                    <a:pt x="26" y="72"/>
                  </a:cubicBezTo>
                  <a:cubicBezTo>
                    <a:pt x="45" y="87"/>
                    <a:pt x="71" y="109"/>
                    <a:pt x="60" y="135"/>
                  </a:cubicBezTo>
                  <a:cubicBezTo>
                    <a:pt x="33" y="229"/>
                    <a:pt x="97" y="221"/>
                    <a:pt x="153" y="229"/>
                  </a:cubicBezTo>
                  <a:cubicBezTo>
                    <a:pt x="164" y="211"/>
                    <a:pt x="213" y="218"/>
                    <a:pt x="195" y="180"/>
                  </a:cubicBezTo>
                  <a:cubicBezTo>
                    <a:pt x="164" y="113"/>
                    <a:pt x="217" y="117"/>
                    <a:pt x="250" y="102"/>
                  </a:cubicBezTo>
                  <a:cubicBezTo>
                    <a:pt x="243" y="95"/>
                    <a:pt x="232" y="87"/>
                    <a:pt x="217" y="87"/>
                  </a:cubicBezTo>
                  <a:cubicBezTo>
                    <a:pt x="209" y="87"/>
                    <a:pt x="202" y="87"/>
                    <a:pt x="195" y="95"/>
                  </a:cubicBezTo>
                  <a:cubicBezTo>
                    <a:pt x="180" y="106"/>
                    <a:pt x="168" y="109"/>
                    <a:pt x="153" y="109"/>
                  </a:cubicBezTo>
                  <a:cubicBezTo>
                    <a:pt x="138" y="109"/>
                    <a:pt x="119" y="102"/>
                    <a:pt x="105" y="87"/>
                  </a:cubicBezTo>
                  <a:lnTo>
                    <a:pt x="90" y="87"/>
                  </a:lnTo>
                  <a:cubicBezTo>
                    <a:pt x="60" y="87"/>
                    <a:pt x="67" y="54"/>
                    <a:pt x="56" y="35"/>
                  </a:cubicBezTo>
                  <a:cubicBezTo>
                    <a:pt x="45" y="23"/>
                    <a:pt x="30" y="1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1"/>
            <p:cNvSpPr/>
            <p:nvPr/>
          </p:nvSpPr>
          <p:spPr>
            <a:xfrm>
              <a:off x="-2557772" y="-2812046"/>
              <a:ext cx="9168" cy="10171"/>
            </a:xfrm>
            <a:custGeom>
              <a:avLst/>
              <a:gdLst/>
              <a:ahLst/>
              <a:cxnLst/>
              <a:rect l="l" t="t" r="r" b="b"/>
              <a:pathLst>
                <a:path w="192" h="213" extrusionOk="0">
                  <a:moveTo>
                    <a:pt x="87" y="0"/>
                  </a:moveTo>
                  <a:cubicBezTo>
                    <a:pt x="46" y="0"/>
                    <a:pt x="31" y="41"/>
                    <a:pt x="1" y="63"/>
                  </a:cubicBezTo>
                  <a:cubicBezTo>
                    <a:pt x="12" y="135"/>
                    <a:pt x="72" y="164"/>
                    <a:pt x="113" y="213"/>
                  </a:cubicBezTo>
                  <a:cubicBezTo>
                    <a:pt x="147" y="202"/>
                    <a:pt x="192" y="191"/>
                    <a:pt x="143" y="149"/>
                  </a:cubicBezTo>
                  <a:cubicBezTo>
                    <a:pt x="94" y="104"/>
                    <a:pt x="87" y="56"/>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1"/>
            <p:cNvSpPr/>
            <p:nvPr/>
          </p:nvSpPr>
          <p:spPr>
            <a:xfrm>
              <a:off x="-2561640" y="-2825463"/>
              <a:ext cx="6255" cy="8452"/>
            </a:xfrm>
            <a:custGeom>
              <a:avLst/>
              <a:gdLst/>
              <a:ahLst/>
              <a:cxnLst/>
              <a:rect l="l" t="t" r="r" b="b"/>
              <a:pathLst>
                <a:path w="131" h="177" extrusionOk="0">
                  <a:moveTo>
                    <a:pt x="52" y="1"/>
                  </a:moveTo>
                  <a:cubicBezTo>
                    <a:pt x="48" y="1"/>
                    <a:pt x="40" y="4"/>
                    <a:pt x="37" y="4"/>
                  </a:cubicBezTo>
                  <a:cubicBezTo>
                    <a:pt x="7" y="19"/>
                    <a:pt x="0" y="49"/>
                    <a:pt x="14" y="71"/>
                  </a:cubicBezTo>
                  <a:cubicBezTo>
                    <a:pt x="37" y="113"/>
                    <a:pt x="71" y="147"/>
                    <a:pt x="130" y="176"/>
                  </a:cubicBezTo>
                  <a:cubicBezTo>
                    <a:pt x="116" y="120"/>
                    <a:pt x="108" y="75"/>
                    <a:pt x="90" y="35"/>
                  </a:cubicBezTo>
                  <a:cubicBezTo>
                    <a:pt x="85" y="19"/>
                    <a:pt x="71"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11"/>
            <p:cNvSpPr/>
            <p:nvPr/>
          </p:nvSpPr>
          <p:spPr>
            <a:xfrm>
              <a:off x="-2553809" y="-2819542"/>
              <a:ext cx="6972" cy="5921"/>
            </a:xfrm>
            <a:custGeom>
              <a:avLst/>
              <a:gdLst/>
              <a:ahLst/>
              <a:cxnLst/>
              <a:rect l="l" t="t" r="r" b="b"/>
              <a:pathLst>
                <a:path w="146" h="124" extrusionOk="0">
                  <a:moveTo>
                    <a:pt x="97" y="0"/>
                  </a:moveTo>
                  <a:cubicBezTo>
                    <a:pt x="86" y="0"/>
                    <a:pt x="71" y="7"/>
                    <a:pt x="60" y="23"/>
                  </a:cubicBezTo>
                  <a:cubicBezTo>
                    <a:pt x="38" y="52"/>
                    <a:pt x="0" y="82"/>
                    <a:pt x="49" y="123"/>
                  </a:cubicBezTo>
                  <a:lnTo>
                    <a:pt x="64" y="108"/>
                  </a:lnTo>
                  <a:cubicBezTo>
                    <a:pt x="83" y="75"/>
                    <a:pt x="109" y="45"/>
                    <a:pt x="146" y="26"/>
                  </a:cubicBezTo>
                  <a:cubicBezTo>
                    <a:pt x="131" y="11"/>
                    <a:pt x="112"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11"/>
            <p:cNvSpPr/>
            <p:nvPr/>
          </p:nvSpPr>
          <p:spPr>
            <a:xfrm>
              <a:off x="-2551660" y="-2810470"/>
              <a:ext cx="10171" cy="10410"/>
            </a:xfrm>
            <a:custGeom>
              <a:avLst/>
              <a:gdLst/>
              <a:ahLst/>
              <a:cxnLst/>
              <a:rect l="l" t="t" r="r" b="b"/>
              <a:pathLst>
                <a:path w="213" h="218" extrusionOk="0">
                  <a:moveTo>
                    <a:pt x="33" y="1"/>
                  </a:moveTo>
                  <a:cubicBezTo>
                    <a:pt x="22" y="1"/>
                    <a:pt x="11" y="4"/>
                    <a:pt x="0" y="16"/>
                  </a:cubicBezTo>
                  <a:cubicBezTo>
                    <a:pt x="49" y="75"/>
                    <a:pt x="78" y="150"/>
                    <a:pt x="116" y="218"/>
                  </a:cubicBezTo>
                  <a:lnTo>
                    <a:pt x="127" y="218"/>
                  </a:lnTo>
                  <a:cubicBezTo>
                    <a:pt x="157" y="218"/>
                    <a:pt x="180" y="184"/>
                    <a:pt x="213" y="180"/>
                  </a:cubicBezTo>
                  <a:lnTo>
                    <a:pt x="209" y="180"/>
                  </a:lnTo>
                  <a:cubicBezTo>
                    <a:pt x="206" y="176"/>
                    <a:pt x="202" y="169"/>
                    <a:pt x="202" y="165"/>
                  </a:cubicBezTo>
                  <a:cubicBezTo>
                    <a:pt x="198" y="128"/>
                    <a:pt x="198" y="90"/>
                    <a:pt x="190" y="53"/>
                  </a:cubicBezTo>
                  <a:cubicBezTo>
                    <a:pt x="183" y="27"/>
                    <a:pt x="168" y="19"/>
                    <a:pt x="150" y="19"/>
                  </a:cubicBezTo>
                  <a:cubicBezTo>
                    <a:pt x="138" y="19"/>
                    <a:pt x="131" y="19"/>
                    <a:pt x="119" y="23"/>
                  </a:cubicBezTo>
                  <a:cubicBezTo>
                    <a:pt x="105" y="30"/>
                    <a:pt x="135" y="64"/>
                    <a:pt x="101" y="64"/>
                  </a:cubicBezTo>
                  <a:cubicBezTo>
                    <a:pt x="71" y="64"/>
                    <a:pt x="71" y="38"/>
                    <a:pt x="64" y="19"/>
                  </a:cubicBezTo>
                  <a:cubicBezTo>
                    <a:pt x="56" y="8"/>
                    <a:pt x="49" y="1"/>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1"/>
            <p:cNvSpPr/>
            <p:nvPr/>
          </p:nvSpPr>
          <p:spPr>
            <a:xfrm>
              <a:off x="-2550801" y="-2818301"/>
              <a:ext cx="4345" cy="3915"/>
            </a:xfrm>
            <a:custGeom>
              <a:avLst/>
              <a:gdLst/>
              <a:ahLst/>
              <a:cxnLst/>
              <a:rect l="l" t="t" r="r" b="b"/>
              <a:pathLst>
                <a:path w="91" h="82" extrusionOk="0">
                  <a:moveTo>
                    <a:pt x="83" y="0"/>
                  </a:moveTo>
                  <a:cubicBezTo>
                    <a:pt x="46" y="19"/>
                    <a:pt x="20" y="49"/>
                    <a:pt x="1" y="82"/>
                  </a:cubicBezTo>
                  <a:lnTo>
                    <a:pt x="49" y="82"/>
                  </a:lnTo>
                  <a:cubicBezTo>
                    <a:pt x="72" y="82"/>
                    <a:pt x="87" y="75"/>
                    <a:pt x="83" y="34"/>
                  </a:cubicBezTo>
                  <a:cubicBezTo>
                    <a:pt x="87" y="23"/>
                    <a:pt x="91" y="11"/>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1"/>
            <p:cNvSpPr/>
            <p:nvPr/>
          </p:nvSpPr>
          <p:spPr>
            <a:xfrm>
              <a:off x="-2545262" y="-2782297"/>
              <a:ext cx="8643" cy="10983"/>
            </a:xfrm>
            <a:custGeom>
              <a:avLst/>
              <a:gdLst/>
              <a:ahLst/>
              <a:cxnLst/>
              <a:rect l="l" t="t" r="r" b="b"/>
              <a:pathLst>
                <a:path w="181" h="230" extrusionOk="0">
                  <a:moveTo>
                    <a:pt x="79" y="1"/>
                  </a:moveTo>
                  <a:cubicBezTo>
                    <a:pt x="72" y="1"/>
                    <a:pt x="61" y="5"/>
                    <a:pt x="53" y="12"/>
                  </a:cubicBezTo>
                  <a:cubicBezTo>
                    <a:pt x="19" y="42"/>
                    <a:pt x="1" y="80"/>
                    <a:pt x="23" y="117"/>
                  </a:cubicBezTo>
                  <a:cubicBezTo>
                    <a:pt x="42" y="154"/>
                    <a:pt x="56" y="203"/>
                    <a:pt x="94" y="230"/>
                  </a:cubicBezTo>
                  <a:cubicBezTo>
                    <a:pt x="146" y="203"/>
                    <a:pt x="128" y="147"/>
                    <a:pt x="150" y="109"/>
                  </a:cubicBezTo>
                  <a:cubicBezTo>
                    <a:pt x="173" y="76"/>
                    <a:pt x="180" y="46"/>
                    <a:pt x="135" y="28"/>
                  </a:cubicBezTo>
                  <a:cubicBezTo>
                    <a:pt x="116" y="16"/>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1"/>
            <p:cNvSpPr/>
            <p:nvPr/>
          </p:nvSpPr>
          <p:spPr>
            <a:xfrm>
              <a:off x="-2631498" y="-2914183"/>
              <a:ext cx="7544" cy="8261"/>
            </a:xfrm>
            <a:custGeom>
              <a:avLst/>
              <a:gdLst/>
              <a:ahLst/>
              <a:cxnLst/>
              <a:rect l="l" t="t" r="r" b="b"/>
              <a:pathLst>
                <a:path w="158" h="173" extrusionOk="0">
                  <a:moveTo>
                    <a:pt x="46" y="0"/>
                  </a:moveTo>
                  <a:cubicBezTo>
                    <a:pt x="35" y="0"/>
                    <a:pt x="28" y="16"/>
                    <a:pt x="16" y="27"/>
                  </a:cubicBezTo>
                  <a:cubicBezTo>
                    <a:pt x="1" y="45"/>
                    <a:pt x="9" y="61"/>
                    <a:pt x="28" y="71"/>
                  </a:cubicBezTo>
                  <a:cubicBezTo>
                    <a:pt x="68" y="87"/>
                    <a:pt x="64" y="139"/>
                    <a:pt x="95" y="173"/>
                  </a:cubicBezTo>
                  <a:cubicBezTo>
                    <a:pt x="135" y="124"/>
                    <a:pt x="124" y="61"/>
                    <a:pt x="158" y="16"/>
                  </a:cubicBezTo>
                  <a:cubicBezTo>
                    <a:pt x="151" y="16"/>
                    <a:pt x="147" y="12"/>
                    <a:pt x="143" y="12"/>
                  </a:cubicBezTo>
                  <a:cubicBezTo>
                    <a:pt x="135" y="12"/>
                    <a:pt x="124" y="16"/>
                    <a:pt x="117" y="19"/>
                  </a:cubicBezTo>
                  <a:cubicBezTo>
                    <a:pt x="109" y="19"/>
                    <a:pt x="102" y="23"/>
                    <a:pt x="95" y="23"/>
                  </a:cubicBezTo>
                  <a:cubicBezTo>
                    <a:pt x="87" y="23"/>
                    <a:pt x="76" y="19"/>
                    <a:pt x="68" y="12"/>
                  </a:cubicBezTo>
                  <a:cubicBezTo>
                    <a:pt x="61" y="4"/>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1"/>
            <p:cNvSpPr/>
            <p:nvPr/>
          </p:nvSpPr>
          <p:spPr>
            <a:xfrm>
              <a:off x="-2634889" y="-2901338"/>
              <a:ext cx="7926" cy="4345"/>
            </a:xfrm>
            <a:custGeom>
              <a:avLst/>
              <a:gdLst/>
              <a:ahLst/>
              <a:cxnLst/>
              <a:rect l="l" t="t" r="r" b="b"/>
              <a:pathLst>
                <a:path w="166" h="91" extrusionOk="0">
                  <a:moveTo>
                    <a:pt x="27" y="1"/>
                  </a:moveTo>
                  <a:cubicBezTo>
                    <a:pt x="1" y="16"/>
                    <a:pt x="16" y="35"/>
                    <a:pt x="23" y="49"/>
                  </a:cubicBezTo>
                  <a:cubicBezTo>
                    <a:pt x="35" y="83"/>
                    <a:pt x="57" y="90"/>
                    <a:pt x="83" y="90"/>
                  </a:cubicBezTo>
                  <a:cubicBezTo>
                    <a:pt x="94" y="90"/>
                    <a:pt x="106" y="90"/>
                    <a:pt x="117" y="87"/>
                  </a:cubicBezTo>
                  <a:cubicBezTo>
                    <a:pt x="139" y="83"/>
                    <a:pt x="166" y="80"/>
                    <a:pt x="166" y="45"/>
                  </a:cubicBezTo>
                  <a:lnTo>
                    <a:pt x="166" y="38"/>
                  </a:lnTo>
                  <a:cubicBezTo>
                    <a:pt x="117" y="23"/>
                    <a:pt x="72"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11"/>
            <p:cNvSpPr/>
            <p:nvPr/>
          </p:nvSpPr>
          <p:spPr>
            <a:xfrm>
              <a:off x="-2672707" y="-2895990"/>
              <a:ext cx="24687" cy="25403"/>
            </a:xfrm>
            <a:custGeom>
              <a:avLst/>
              <a:gdLst/>
              <a:ahLst/>
              <a:cxnLst/>
              <a:rect l="l" t="t" r="r" b="b"/>
              <a:pathLst>
                <a:path w="517" h="532" extrusionOk="0">
                  <a:moveTo>
                    <a:pt x="158" y="203"/>
                  </a:moveTo>
                  <a:cubicBezTo>
                    <a:pt x="180" y="233"/>
                    <a:pt x="173" y="259"/>
                    <a:pt x="165" y="289"/>
                  </a:cubicBezTo>
                  <a:cubicBezTo>
                    <a:pt x="87" y="266"/>
                    <a:pt x="113" y="237"/>
                    <a:pt x="158" y="203"/>
                  </a:cubicBezTo>
                  <a:close/>
                  <a:moveTo>
                    <a:pt x="218" y="1"/>
                  </a:moveTo>
                  <a:cubicBezTo>
                    <a:pt x="87" y="4"/>
                    <a:pt x="56" y="106"/>
                    <a:pt x="1" y="188"/>
                  </a:cubicBezTo>
                  <a:cubicBezTo>
                    <a:pt x="87" y="214"/>
                    <a:pt x="79" y="211"/>
                    <a:pt x="53" y="292"/>
                  </a:cubicBezTo>
                  <a:cubicBezTo>
                    <a:pt x="42" y="326"/>
                    <a:pt x="1" y="375"/>
                    <a:pt x="49" y="416"/>
                  </a:cubicBezTo>
                  <a:lnTo>
                    <a:pt x="56" y="416"/>
                  </a:lnTo>
                  <a:cubicBezTo>
                    <a:pt x="75" y="416"/>
                    <a:pt x="79" y="401"/>
                    <a:pt x="87" y="386"/>
                  </a:cubicBezTo>
                  <a:cubicBezTo>
                    <a:pt x="90" y="371"/>
                    <a:pt x="98" y="356"/>
                    <a:pt x="116" y="356"/>
                  </a:cubicBezTo>
                  <a:lnTo>
                    <a:pt x="120" y="356"/>
                  </a:lnTo>
                  <a:cubicBezTo>
                    <a:pt x="135" y="371"/>
                    <a:pt x="128" y="382"/>
                    <a:pt x="120" y="397"/>
                  </a:cubicBezTo>
                  <a:cubicBezTo>
                    <a:pt x="106" y="423"/>
                    <a:pt x="94" y="453"/>
                    <a:pt x="128" y="465"/>
                  </a:cubicBezTo>
                  <a:cubicBezTo>
                    <a:pt x="132" y="468"/>
                    <a:pt x="135" y="468"/>
                    <a:pt x="135" y="468"/>
                  </a:cubicBezTo>
                  <a:cubicBezTo>
                    <a:pt x="154" y="468"/>
                    <a:pt x="165" y="446"/>
                    <a:pt x="173" y="427"/>
                  </a:cubicBezTo>
                  <a:cubicBezTo>
                    <a:pt x="180" y="413"/>
                    <a:pt x="187" y="401"/>
                    <a:pt x="195" y="386"/>
                  </a:cubicBezTo>
                  <a:cubicBezTo>
                    <a:pt x="165" y="360"/>
                    <a:pt x="142" y="330"/>
                    <a:pt x="165" y="289"/>
                  </a:cubicBezTo>
                  <a:lnTo>
                    <a:pt x="165" y="289"/>
                  </a:lnTo>
                  <a:cubicBezTo>
                    <a:pt x="191" y="315"/>
                    <a:pt x="273" y="326"/>
                    <a:pt x="195" y="386"/>
                  </a:cubicBezTo>
                  <a:cubicBezTo>
                    <a:pt x="210" y="397"/>
                    <a:pt x="218" y="401"/>
                    <a:pt x="229" y="401"/>
                  </a:cubicBezTo>
                  <a:cubicBezTo>
                    <a:pt x="244" y="401"/>
                    <a:pt x="255" y="386"/>
                    <a:pt x="266" y="371"/>
                  </a:cubicBezTo>
                  <a:cubicBezTo>
                    <a:pt x="281" y="356"/>
                    <a:pt x="292" y="341"/>
                    <a:pt x="307" y="341"/>
                  </a:cubicBezTo>
                  <a:cubicBezTo>
                    <a:pt x="315" y="341"/>
                    <a:pt x="318" y="341"/>
                    <a:pt x="325" y="345"/>
                  </a:cubicBezTo>
                  <a:cubicBezTo>
                    <a:pt x="273" y="431"/>
                    <a:pt x="273" y="435"/>
                    <a:pt x="307" y="532"/>
                  </a:cubicBezTo>
                  <a:cubicBezTo>
                    <a:pt x="348" y="491"/>
                    <a:pt x="393" y="453"/>
                    <a:pt x="456" y="453"/>
                  </a:cubicBezTo>
                  <a:cubicBezTo>
                    <a:pt x="453" y="449"/>
                    <a:pt x="446" y="442"/>
                    <a:pt x="442" y="439"/>
                  </a:cubicBezTo>
                  <a:cubicBezTo>
                    <a:pt x="423" y="416"/>
                    <a:pt x="389" y="394"/>
                    <a:pt x="408" y="360"/>
                  </a:cubicBezTo>
                  <a:cubicBezTo>
                    <a:pt x="412" y="349"/>
                    <a:pt x="420" y="345"/>
                    <a:pt x="430" y="345"/>
                  </a:cubicBezTo>
                  <a:cubicBezTo>
                    <a:pt x="438" y="345"/>
                    <a:pt x="446" y="349"/>
                    <a:pt x="453" y="352"/>
                  </a:cubicBezTo>
                  <a:cubicBezTo>
                    <a:pt x="460" y="356"/>
                    <a:pt x="468" y="356"/>
                    <a:pt x="479" y="356"/>
                  </a:cubicBezTo>
                  <a:lnTo>
                    <a:pt x="490" y="356"/>
                  </a:lnTo>
                  <a:cubicBezTo>
                    <a:pt x="494" y="337"/>
                    <a:pt x="498" y="318"/>
                    <a:pt x="498" y="300"/>
                  </a:cubicBezTo>
                  <a:cubicBezTo>
                    <a:pt x="516" y="121"/>
                    <a:pt x="401"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11"/>
            <p:cNvSpPr/>
            <p:nvPr/>
          </p:nvSpPr>
          <p:spPr>
            <a:xfrm>
              <a:off x="-2654132" y="-2879516"/>
              <a:ext cx="5778" cy="5157"/>
            </a:xfrm>
            <a:custGeom>
              <a:avLst/>
              <a:gdLst/>
              <a:ahLst/>
              <a:cxnLst/>
              <a:rect l="l" t="t" r="r" b="b"/>
              <a:pathLst>
                <a:path w="121" h="108" extrusionOk="0">
                  <a:moveTo>
                    <a:pt x="41" y="0"/>
                  </a:moveTo>
                  <a:cubicBezTo>
                    <a:pt x="31" y="0"/>
                    <a:pt x="23" y="4"/>
                    <a:pt x="19" y="15"/>
                  </a:cubicBezTo>
                  <a:cubicBezTo>
                    <a:pt x="0" y="49"/>
                    <a:pt x="34" y="71"/>
                    <a:pt x="53" y="94"/>
                  </a:cubicBezTo>
                  <a:cubicBezTo>
                    <a:pt x="57" y="97"/>
                    <a:pt x="64" y="104"/>
                    <a:pt x="67" y="108"/>
                  </a:cubicBezTo>
                  <a:cubicBezTo>
                    <a:pt x="75" y="104"/>
                    <a:pt x="79" y="97"/>
                    <a:pt x="86" y="94"/>
                  </a:cubicBezTo>
                  <a:cubicBezTo>
                    <a:pt x="71" y="60"/>
                    <a:pt x="120" y="41"/>
                    <a:pt x="101" y="11"/>
                  </a:cubicBezTo>
                  <a:lnTo>
                    <a:pt x="90" y="11"/>
                  </a:lnTo>
                  <a:cubicBezTo>
                    <a:pt x="79" y="11"/>
                    <a:pt x="71" y="11"/>
                    <a:pt x="64" y="7"/>
                  </a:cubicBezTo>
                  <a:cubicBezTo>
                    <a:pt x="57" y="4"/>
                    <a:pt x="4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11"/>
            <p:cNvSpPr/>
            <p:nvPr/>
          </p:nvSpPr>
          <p:spPr>
            <a:xfrm>
              <a:off x="-2462798" y="-2875076"/>
              <a:ext cx="10028" cy="7735"/>
            </a:xfrm>
            <a:custGeom>
              <a:avLst/>
              <a:gdLst/>
              <a:ahLst/>
              <a:cxnLst/>
              <a:rect l="l" t="t" r="r" b="b"/>
              <a:pathLst>
                <a:path w="210" h="162" extrusionOk="0">
                  <a:moveTo>
                    <a:pt x="34" y="1"/>
                  </a:moveTo>
                  <a:cubicBezTo>
                    <a:pt x="27" y="4"/>
                    <a:pt x="19" y="8"/>
                    <a:pt x="11" y="11"/>
                  </a:cubicBezTo>
                  <a:cubicBezTo>
                    <a:pt x="8" y="19"/>
                    <a:pt x="4" y="23"/>
                    <a:pt x="1" y="30"/>
                  </a:cubicBezTo>
                  <a:cubicBezTo>
                    <a:pt x="16" y="75"/>
                    <a:pt x="42" y="113"/>
                    <a:pt x="34" y="161"/>
                  </a:cubicBezTo>
                  <a:cubicBezTo>
                    <a:pt x="49" y="139"/>
                    <a:pt x="68" y="132"/>
                    <a:pt x="90" y="132"/>
                  </a:cubicBezTo>
                  <a:cubicBezTo>
                    <a:pt x="109" y="132"/>
                    <a:pt x="128" y="139"/>
                    <a:pt x="146" y="146"/>
                  </a:cubicBezTo>
                  <a:lnTo>
                    <a:pt x="158" y="146"/>
                  </a:lnTo>
                  <a:cubicBezTo>
                    <a:pt x="176" y="146"/>
                    <a:pt x="158" y="120"/>
                    <a:pt x="173" y="113"/>
                  </a:cubicBezTo>
                  <a:cubicBezTo>
                    <a:pt x="210" y="90"/>
                    <a:pt x="210" y="90"/>
                    <a:pt x="165" y="64"/>
                  </a:cubicBezTo>
                  <a:cubicBezTo>
                    <a:pt x="146" y="68"/>
                    <a:pt x="132" y="75"/>
                    <a:pt x="113" y="75"/>
                  </a:cubicBezTo>
                  <a:cubicBezTo>
                    <a:pt x="94" y="75"/>
                    <a:pt x="75" y="64"/>
                    <a:pt x="64" y="30"/>
                  </a:cubicBezTo>
                  <a:cubicBezTo>
                    <a:pt x="56" y="19"/>
                    <a:pt x="46"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1"/>
            <p:cNvSpPr/>
            <p:nvPr/>
          </p:nvSpPr>
          <p:spPr>
            <a:xfrm>
              <a:off x="-2465997" y="-2861897"/>
              <a:ext cx="11651" cy="7926"/>
            </a:xfrm>
            <a:custGeom>
              <a:avLst/>
              <a:gdLst/>
              <a:ahLst/>
              <a:cxnLst/>
              <a:rect l="l" t="t" r="r" b="b"/>
              <a:pathLst>
                <a:path w="244" h="166" extrusionOk="0">
                  <a:moveTo>
                    <a:pt x="232" y="5"/>
                  </a:moveTo>
                  <a:lnTo>
                    <a:pt x="232" y="5"/>
                  </a:lnTo>
                  <a:cubicBezTo>
                    <a:pt x="191" y="8"/>
                    <a:pt x="150" y="1"/>
                    <a:pt x="116" y="35"/>
                  </a:cubicBezTo>
                  <a:cubicBezTo>
                    <a:pt x="131" y="75"/>
                    <a:pt x="123" y="87"/>
                    <a:pt x="105" y="87"/>
                  </a:cubicBezTo>
                  <a:cubicBezTo>
                    <a:pt x="94" y="87"/>
                    <a:pt x="75" y="80"/>
                    <a:pt x="64" y="72"/>
                  </a:cubicBezTo>
                  <a:cubicBezTo>
                    <a:pt x="42" y="61"/>
                    <a:pt x="34" y="20"/>
                    <a:pt x="0" y="16"/>
                  </a:cubicBezTo>
                  <a:lnTo>
                    <a:pt x="0" y="16"/>
                  </a:lnTo>
                  <a:cubicBezTo>
                    <a:pt x="26" y="91"/>
                    <a:pt x="68" y="147"/>
                    <a:pt x="146" y="165"/>
                  </a:cubicBezTo>
                  <a:cubicBezTo>
                    <a:pt x="109" y="117"/>
                    <a:pt x="146" y="94"/>
                    <a:pt x="183" y="80"/>
                  </a:cubicBezTo>
                  <a:cubicBezTo>
                    <a:pt x="217" y="65"/>
                    <a:pt x="243" y="49"/>
                    <a:pt x="232"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1"/>
            <p:cNvSpPr/>
            <p:nvPr/>
          </p:nvSpPr>
          <p:spPr>
            <a:xfrm>
              <a:off x="-2465090" y="-2868820"/>
              <a:ext cx="9263" cy="6972"/>
            </a:xfrm>
            <a:custGeom>
              <a:avLst/>
              <a:gdLst/>
              <a:ahLst/>
              <a:cxnLst/>
              <a:rect l="l" t="t" r="r" b="b"/>
              <a:pathLst>
                <a:path w="194" h="146" extrusionOk="0">
                  <a:moveTo>
                    <a:pt x="138" y="1"/>
                  </a:moveTo>
                  <a:cubicBezTo>
                    <a:pt x="116" y="1"/>
                    <a:pt x="97" y="8"/>
                    <a:pt x="82" y="30"/>
                  </a:cubicBezTo>
                  <a:cubicBezTo>
                    <a:pt x="67" y="53"/>
                    <a:pt x="0" y="82"/>
                    <a:pt x="90" y="97"/>
                  </a:cubicBezTo>
                  <a:cubicBezTo>
                    <a:pt x="109" y="101"/>
                    <a:pt x="86" y="131"/>
                    <a:pt x="97" y="146"/>
                  </a:cubicBezTo>
                  <a:cubicBezTo>
                    <a:pt x="161" y="123"/>
                    <a:pt x="161" y="60"/>
                    <a:pt x="194" y="15"/>
                  </a:cubicBezTo>
                  <a:cubicBezTo>
                    <a:pt x="176" y="8"/>
                    <a:pt x="157"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1"/>
            <p:cNvSpPr/>
            <p:nvPr/>
          </p:nvSpPr>
          <p:spPr>
            <a:xfrm>
              <a:off x="-2459742" y="-2875983"/>
              <a:ext cx="4823" cy="4536"/>
            </a:xfrm>
            <a:custGeom>
              <a:avLst/>
              <a:gdLst/>
              <a:ahLst/>
              <a:cxnLst/>
              <a:rect l="l" t="t" r="r" b="b"/>
              <a:pathLst>
                <a:path w="101" h="95" extrusionOk="0">
                  <a:moveTo>
                    <a:pt x="37" y="1"/>
                  </a:moveTo>
                  <a:cubicBezTo>
                    <a:pt x="30" y="1"/>
                    <a:pt x="19" y="12"/>
                    <a:pt x="0" y="49"/>
                  </a:cubicBezTo>
                  <a:cubicBezTo>
                    <a:pt x="11" y="83"/>
                    <a:pt x="30" y="94"/>
                    <a:pt x="49" y="94"/>
                  </a:cubicBezTo>
                  <a:cubicBezTo>
                    <a:pt x="68" y="94"/>
                    <a:pt x="82" y="87"/>
                    <a:pt x="101" y="83"/>
                  </a:cubicBezTo>
                  <a:cubicBezTo>
                    <a:pt x="94" y="79"/>
                    <a:pt x="90" y="72"/>
                    <a:pt x="82" y="64"/>
                  </a:cubicBezTo>
                  <a:cubicBezTo>
                    <a:pt x="64" y="61"/>
                    <a:pt x="56"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11"/>
            <p:cNvSpPr/>
            <p:nvPr/>
          </p:nvSpPr>
          <p:spPr>
            <a:xfrm>
              <a:off x="-2578448" y="-2615554"/>
              <a:ext cx="7353" cy="7544"/>
            </a:xfrm>
            <a:custGeom>
              <a:avLst/>
              <a:gdLst/>
              <a:ahLst/>
              <a:cxnLst/>
              <a:rect l="l" t="t" r="r" b="b"/>
              <a:pathLst>
                <a:path w="154" h="158" extrusionOk="0">
                  <a:moveTo>
                    <a:pt x="4" y="1"/>
                  </a:moveTo>
                  <a:cubicBezTo>
                    <a:pt x="0" y="57"/>
                    <a:pt x="60" y="94"/>
                    <a:pt x="56" y="150"/>
                  </a:cubicBezTo>
                  <a:cubicBezTo>
                    <a:pt x="64" y="158"/>
                    <a:pt x="71" y="158"/>
                    <a:pt x="78" y="158"/>
                  </a:cubicBezTo>
                  <a:cubicBezTo>
                    <a:pt x="109" y="158"/>
                    <a:pt x="123" y="120"/>
                    <a:pt x="154" y="116"/>
                  </a:cubicBezTo>
                  <a:cubicBezTo>
                    <a:pt x="109" y="71"/>
                    <a:pt x="42" y="57"/>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11"/>
            <p:cNvSpPr/>
            <p:nvPr/>
          </p:nvSpPr>
          <p:spPr>
            <a:xfrm>
              <a:off x="-2537431" y="-3020379"/>
              <a:ext cx="22729" cy="18097"/>
            </a:xfrm>
            <a:custGeom>
              <a:avLst/>
              <a:gdLst/>
              <a:ahLst/>
              <a:cxnLst/>
              <a:rect l="l" t="t" r="r" b="b"/>
              <a:pathLst>
                <a:path w="476" h="379" extrusionOk="0">
                  <a:moveTo>
                    <a:pt x="218" y="0"/>
                  </a:moveTo>
                  <a:cubicBezTo>
                    <a:pt x="206" y="0"/>
                    <a:pt x="199" y="8"/>
                    <a:pt x="184" y="26"/>
                  </a:cubicBezTo>
                  <a:cubicBezTo>
                    <a:pt x="173" y="42"/>
                    <a:pt x="158" y="49"/>
                    <a:pt x="143" y="49"/>
                  </a:cubicBezTo>
                  <a:cubicBezTo>
                    <a:pt x="132" y="49"/>
                    <a:pt x="121" y="45"/>
                    <a:pt x="106" y="42"/>
                  </a:cubicBezTo>
                  <a:cubicBezTo>
                    <a:pt x="94" y="38"/>
                    <a:pt x="83" y="35"/>
                    <a:pt x="68" y="35"/>
                  </a:cubicBezTo>
                  <a:cubicBezTo>
                    <a:pt x="72" y="75"/>
                    <a:pt x="57" y="109"/>
                    <a:pt x="39" y="142"/>
                  </a:cubicBezTo>
                  <a:cubicBezTo>
                    <a:pt x="9" y="206"/>
                    <a:pt x="1" y="266"/>
                    <a:pt x="49" y="326"/>
                  </a:cubicBezTo>
                  <a:cubicBezTo>
                    <a:pt x="83" y="299"/>
                    <a:pt x="117" y="277"/>
                    <a:pt x="154" y="277"/>
                  </a:cubicBezTo>
                  <a:cubicBezTo>
                    <a:pt x="177" y="277"/>
                    <a:pt x="203" y="285"/>
                    <a:pt x="229" y="311"/>
                  </a:cubicBezTo>
                  <a:cubicBezTo>
                    <a:pt x="237" y="318"/>
                    <a:pt x="248" y="326"/>
                    <a:pt x="256" y="326"/>
                  </a:cubicBezTo>
                  <a:cubicBezTo>
                    <a:pt x="304" y="333"/>
                    <a:pt x="304" y="333"/>
                    <a:pt x="292" y="378"/>
                  </a:cubicBezTo>
                  <a:lnTo>
                    <a:pt x="311" y="378"/>
                  </a:lnTo>
                  <a:cubicBezTo>
                    <a:pt x="334" y="378"/>
                    <a:pt x="353" y="366"/>
                    <a:pt x="375" y="363"/>
                  </a:cubicBezTo>
                  <a:cubicBezTo>
                    <a:pt x="375" y="307"/>
                    <a:pt x="390" y="251"/>
                    <a:pt x="435" y="221"/>
                  </a:cubicBezTo>
                  <a:cubicBezTo>
                    <a:pt x="475" y="199"/>
                    <a:pt x="461" y="161"/>
                    <a:pt x="475" y="131"/>
                  </a:cubicBezTo>
                  <a:cubicBezTo>
                    <a:pt x="465" y="120"/>
                    <a:pt x="453" y="109"/>
                    <a:pt x="442" y="94"/>
                  </a:cubicBezTo>
                  <a:lnTo>
                    <a:pt x="435" y="87"/>
                  </a:lnTo>
                  <a:lnTo>
                    <a:pt x="427" y="83"/>
                  </a:lnTo>
                  <a:lnTo>
                    <a:pt x="427" y="83"/>
                  </a:lnTo>
                  <a:cubicBezTo>
                    <a:pt x="449" y="142"/>
                    <a:pt x="390" y="173"/>
                    <a:pt x="368" y="214"/>
                  </a:cubicBezTo>
                  <a:cubicBezTo>
                    <a:pt x="363" y="221"/>
                    <a:pt x="360" y="221"/>
                    <a:pt x="360" y="221"/>
                  </a:cubicBezTo>
                  <a:cubicBezTo>
                    <a:pt x="349" y="221"/>
                    <a:pt x="337" y="195"/>
                    <a:pt x="330" y="180"/>
                  </a:cubicBezTo>
                  <a:cubicBezTo>
                    <a:pt x="311" y="183"/>
                    <a:pt x="292" y="192"/>
                    <a:pt x="278" y="192"/>
                  </a:cubicBezTo>
                  <a:cubicBezTo>
                    <a:pt x="263" y="192"/>
                    <a:pt x="251" y="187"/>
                    <a:pt x="251" y="173"/>
                  </a:cubicBezTo>
                  <a:cubicBezTo>
                    <a:pt x="244" y="142"/>
                    <a:pt x="251" y="97"/>
                    <a:pt x="300" y="97"/>
                  </a:cubicBezTo>
                  <a:lnTo>
                    <a:pt x="311" y="97"/>
                  </a:lnTo>
                  <a:cubicBezTo>
                    <a:pt x="323" y="68"/>
                    <a:pt x="296" y="52"/>
                    <a:pt x="278" y="35"/>
                  </a:cubicBezTo>
                  <a:cubicBezTo>
                    <a:pt x="259" y="30"/>
                    <a:pt x="240" y="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11"/>
            <p:cNvSpPr/>
            <p:nvPr/>
          </p:nvSpPr>
          <p:spPr>
            <a:xfrm>
              <a:off x="-2535091" y="-3007200"/>
              <a:ext cx="13274" cy="9693"/>
            </a:xfrm>
            <a:custGeom>
              <a:avLst/>
              <a:gdLst/>
              <a:ahLst/>
              <a:cxnLst/>
              <a:rect l="l" t="t" r="r" b="b"/>
              <a:pathLst>
                <a:path w="278" h="203" extrusionOk="0">
                  <a:moveTo>
                    <a:pt x="128" y="38"/>
                  </a:moveTo>
                  <a:cubicBezTo>
                    <a:pt x="147" y="61"/>
                    <a:pt x="162" y="83"/>
                    <a:pt x="180" y="106"/>
                  </a:cubicBezTo>
                  <a:cubicBezTo>
                    <a:pt x="173" y="113"/>
                    <a:pt x="169" y="121"/>
                    <a:pt x="165" y="121"/>
                  </a:cubicBezTo>
                  <a:lnTo>
                    <a:pt x="162" y="121"/>
                  </a:lnTo>
                  <a:cubicBezTo>
                    <a:pt x="109" y="121"/>
                    <a:pt x="128" y="76"/>
                    <a:pt x="109" y="50"/>
                  </a:cubicBezTo>
                  <a:cubicBezTo>
                    <a:pt x="117" y="46"/>
                    <a:pt x="120" y="42"/>
                    <a:pt x="128" y="38"/>
                  </a:cubicBezTo>
                  <a:close/>
                  <a:moveTo>
                    <a:pt x="105" y="1"/>
                  </a:moveTo>
                  <a:cubicBezTo>
                    <a:pt x="68" y="1"/>
                    <a:pt x="34" y="23"/>
                    <a:pt x="0" y="50"/>
                  </a:cubicBezTo>
                  <a:cubicBezTo>
                    <a:pt x="34" y="154"/>
                    <a:pt x="86" y="203"/>
                    <a:pt x="173" y="203"/>
                  </a:cubicBezTo>
                  <a:cubicBezTo>
                    <a:pt x="199" y="203"/>
                    <a:pt x="229" y="199"/>
                    <a:pt x="262" y="188"/>
                  </a:cubicBezTo>
                  <a:cubicBezTo>
                    <a:pt x="277" y="154"/>
                    <a:pt x="233" y="135"/>
                    <a:pt x="243" y="102"/>
                  </a:cubicBezTo>
                  <a:cubicBezTo>
                    <a:pt x="255" y="57"/>
                    <a:pt x="255" y="57"/>
                    <a:pt x="207" y="50"/>
                  </a:cubicBezTo>
                  <a:cubicBezTo>
                    <a:pt x="199" y="50"/>
                    <a:pt x="188" y="42"/>
                    <a:pt x="180" y="35"/>
                  </a:cubicBezTo>
                  <a:cubicBezTo>
                    <a:pt x="154" y="9"/>
                    <a:pt x="128"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11"/>
            <p:cNvSpPr/>
            <p:nvPr/>
          </p:nvSpPr>
          <p:spPr>
            <a:xfrm>
              <a:off x="-2524156" y="-3021286"/>
              <a:ext cx="8213" cy="11508"/>
            </a:xfrm>
            <a:custGeom>
              <a:avLst/>
              <a:gdLst/>
              <a:ahLst/>
              <a:cxnLst/>
              <a:rect l="l" t="t" r="r" b="b"/>
              <a:pathLst>
                <a:path w="172" h="241" extrusionOk="0">
                  <a:moveTo>
                    <a:pt x="40" y="1"/>
                  </a:moveTo>
                  <a:cubicBezTo>
                    <a:pt x="26" y="1"/>
                    <a:pt x="7" y="16"/>
                    <a:pt x="0" y="54"/>
                  </a:cubicBezTo>
                  <a:cubicBezTo>
                    <a:pt x="18" y="71"/>
                    <a:pt x="45" y="87"/>
                    <a:pt x="33" y="116"/>
                  </a:cubicBezTo>
                  <a:cubicBezTo>
                    <a:pt x="40" y="143"/>
                    <a:pt x="59" y="169"/>
                    <a:pt x="52" y="199"/>
                  </a:cubicBezTo>
                  <a:cubicBezTo>
                    <a:pt x="59" y="214"/>
                    <a:pt x="71" y="240"/>
                    <a:pt x="82" y="240"/>
                  </a:cubicBezTo>
                  <a:cubicBezTo>
                    <a:pt x="82" y="240"/>
                    <a:pt x="85" y="240"/>
                    <a:pt x="90" y="233"/>
                  </a:cubicBezTo>
                  <a:cubicBezTo>
                    <a:pt x="112" y="192"/>
                    <a:pt x="171" y="161"/>
                    <a:pt x="149" y="102"/>
                  </a:cubicBezTo>
                  <a:cubicBezTo>
                    <a:pt x="123" y="80"/>
                    <a:pt x="104" y="57"/>
                    <a:pt x="85" y="31"/>
                  </a:cubicBezTo>
                  <a:cubicBezTo>
                    <a:pt x="75" y="12"/>
                    <a:pt x="56" y="1"/>
                    <a:pt x="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11"/>
            <p:cNvSpPr/>
            <p:nvPr/>
          </p:nvSpPr>
          <p:spPr>
            <a:xfrm>
              <a:off x="-2519572" y="-3014124"/>
              <a:ext cx="12749" cy="11842"/>
            </a:xfrm>
            <a:custGeom>
              <a:avLst/>
              <a:gdLst/>
              <a:ahLst/>
              <a:cxnLst/>
              <a:rect l="l" t="t" r="r" b="b"/>
              <a:pathLst>
                <a:path w="267" h="248" extrusionOk="0">
                  <a:moveTo>
                    <a:pt x="101" y="0"/>
                  </a:moveTo>
                  <a:cubicBezTo>
                    <a:pt x="87" y="30"/>
                    <a:pt x="101" y="68"/>
                    <a:pt x="61" y="90"/>
                  </a:cubicBezTo>
                  <a:cubicBezTo>
                    <a:pt x="16" y="120"/>
                    <a:pt x="1" y="176"/>
                    <a:pt x="1" y="232"/>
                  </a:cubicBezTo>
                  <a:cubicBezTo>
                    <a:pt x="20" y="218"/>
                    <a:pt x="34" y="206"/>
                    <a:pt x="49" y="206"/>
                  </a:cubicBezTo>
                  <a:cubicBezTo>
                    <a:pt x="65" y="206"/>
                    <a:pt x="75" y="218"/>
                    <a:pt x="83" y="247"/>
                  </a:cubicBezTo>
                  <a:cubicBezTo>
                    <a:pt x="87" y="244"/>
                    <a:pt x="94" y="244"/>
                    <a:pt x="98" y="244"/>
                  </a:cubicBezTo>
                  <a:cubicBezTo>
                    <a:pt x="101" y="244"/>
                    <a:pt x="106" y="244"/>
                    <a:pt x="113" y="247"/>
                  </a:cubicBezTo>
                  <a:lnTo>
                    <a:pt x="128" y="247"/>
                  </a:lnTo>
                  <a:cubicBezTo>
                    <a:pt x="136" y="247"/>
                    <a:pt x="143" y="247"/>
                    <a:pt x="151" y="235"/>
                  </a:cubicBezTo>
                  <a:cubicBezTo>
                    <a:pt x="139" y="221"/>
                    <a:pt x="128" y="206"/>
                    <a:pt x="120" y="191"/>
                  </a:cubicBezTo>
                  <a:cubicBezTo>
                    <a:pt x="113" y="173"/>
                    <a:pt x="83" y="154"/>
                    <a:pt x="113" y="131"/>
                  </a:cubicBezTo>
                  <a:cubicBezTo>
                    <a:pt x="120" y="128"/>
                    <a:pt x="128" y="123"/>
                    <a:pt x="136" y="123"/>
                  </a:cubicBezTo>
                  <a:cubicBezTo>
                    <a:pt x="151" y="123"/>
                    <a:pt x="165" y="131"/>
                    <a:pt x="177" y="142"/>
                  </a:cubicBezTo>
                  <a:cubicBezTo>
                    <a:pt x="180" y="150"/>
                    <a:pt x="184" y="157"/>
                    <a:pt x="188" y="165"/>
                  </a:cubicBezTo>
                  <a:cubicBezTo>
                    <a:pt x="196" y="180"/>
                    <a:pt x="203" y="199"/>
                    <a:pt x="218" y="199"/>
                  </a:cubicBezTo>
                  <a:cubicBezTo>
                    <a:pt x="222" y="199"/>
                    <a:pt x="229" y="195"/>
                    <a:pt x="236" y="191"/>
                  </a:cubicBezTo>
                  <a:cubicBezTo>
                    <a:pt x="266" y="165"/>
                    <a:pt x="248" y="142"/>
                    <a:pt x="218" y="128"/>
                  </a:cubicBezTo>
                  <a:cubicBezTo>
                    <a:pt x="196" y="116"/>
                    <a:pt x="177" y="90"/>
                    <a:pt x="184" y="75"/>
                  </a:cubicBezTo>
                  <a:cubicBezTo>
                    <a:pt x="210" y="11"/>
                    <a:pt x="180" y="4"/>
                    <a:pt x="146" y="4"/>
                  </a:cubicBezTo>
                  <a:lnTo>
                    <a:pt x="132" y="4"/>
                  </a:lnTo>
                  <a:cubicBezTo>
                    <a:pt x="120" y="4"/>
                    <a:pt x="109" y="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11"/>
            <p:cNvSpPr/>
            <p:nvPr/>
          </p:nvSpPr>
          <p:spPr>
            <a:xfrm>
              <a:off x="-2519572" y="-3004335"/>
              <a:ext cx="4011" cy="3438"/>
            </a:xfrm>
            <a:custGeom>
              <a:avLst/>
              <a:gdLst/>
              <a:ahLst/>
              <a:cxnLst/>
              <a:rect l="l" t="t" r="r" b="b"/>
              <a:pathLst>
                <a:path w="84" h="72" extrusionOk="0">
                  <a:moveTo>
                    <a:pt x="49" y="1"/>
                  </a:moveTo>
                  <a:cubicBezTo>
                    <a:pt x="34" y="1"/>
                    <a:pt x="20" y="13"/>
                    <a:pt x="1" y="27"/>
                  </a:cubicBezTo>
                  <a:cubicBezTo>
                    <a:pt x="16" y="46"/>
                    <a:pt x="31" y="72"/>
                    <a:pt x="49" y="72"/>
                  </a:cubicBezTo>
                  <a:cubicBezTo>
                    <a:pt x="57" y="72"/>
                    <a:pt x="68" y="65"/>
                    <a:pt x="83" y="42"/>
                  </a:cubicBezTo>
                  <a:cubicBezTo>
                    <a:pt x="75"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11"/>
            <p:cNvSpPr/>
            <p:nvPr/>
          </p:nvSpPr>
          <p:spPr>
            <a:xfrm>
              <a:off x="-2556149" y="-2931134"/>
              <a:ext cx="10601" cy="7019"/>
            </a:xfrm>
            <a:custGeom>
              <a:avLst/>
              <a:gdLst/>
              <a:ahLst/>
              <a:cxnLst/>
              <a:rect l="l" t="t" r="r" b="b"/>
              <a:pathLst>
                <a:path w="222" h="147" extrusionOk="0">
                  <a:moveTo>
                    <a:pt x="42" y="0"/>
                  </a:moveTo>
                  <a:cubicBezTo>
                    <a:pt x="38" y="34"/>
                    <a:pt x="1" y="60"/>
                    <a:pt x="4" y="98"/>
                  </a:cubicBezTo>
                  <a:lnTo>
                    <a:pt x="20" y="98"/>
                  </a:lnTo>
                  <a:cubicBezTo>
                    <a:pt x="53" y="98"/>
                    <a:pt x="68" y="131"/>
                    <a:pt x="90" y="146"/>
                  </a:cubicBezTo>
                  <a:cubicBezTo>
                    <a:pt x="120" y="98"/>
                    <a:pt x="169" y="90"/>
                    <a:pt x="221" y="83"/>
                  </a:cubicBezTo>
                  <a:cubicBezTo>
                    <a:pt x="172" y="27"/>
                    <a:pt x="101" y="2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11"/>
            <p:cNvSpPr/>
            <p:nvPr/>
          </p:nvSpPr>
          <p:spPr>
            <a:xfrm>
              <a:off x="-2502096" y="-2837258"/>
              <a:ext cx="15614" cy="20580"/>
            </a:xfrm>
            <a:custGeom>
              <a:avLst/>
              <a:gdLst/>
              <a:ahLst/>
              <a:cxnLst/>
              <a:rect l="l" t="t" r="r" b="b"/>
              <a:pathLst>
                <a:path w="327" h="431" extrusionOk="0">
                  <a:moveTo>
                    <a:pt x="151" y="1"/>
                  </a:moveTo>
                  <a:cubicBezTo>
                    <a:pt x="110" y="1"/>
                    <a:pt x="87" y="61"/>
                    <a:pt x="49" y="72"/>
                  </a:cubicBezTo>
                  <a:cubicBezTo>
                    <a:pt x="94" y="98"/>
                    <a:pt x="136" y="125"/>
                    <a:pt x="177" y="151"/>
                  </a:cubicBezTo>
                  <a:cubicBezTo>
                    <a:pt x="206" y="165"/>
                    <a:pt x="214" y="192"/>
                    <a:pt x="192" y="214"/>
                  </a:cubicBezTo>
                  <a:cubicBezTo>
                    <a:pt x="180" y="225"/>
                    <a:pt x="170" y="229"/>
                    <a:pt x="158" y="229"/>
                  </a:cubicBezTo>
                  <a:cubicBezTo>
                    <a:pt x="147" y="229"/>
                    <a:pt x="132" y="221"/>
                    <a:pt x="128" y="203"/>
                  </a:cubicBezTo>
                  <a:cubicBezTo>
                    <a:pt x="110" y="158"/>
                    <a:pt x="57" y="161"/>
                    <a:pt x="35" y="125"/>
                  </a:cubicBezTo>
                  <a:cubicBezTo>
                    <a:pt x="23" y="135"/>
                    <a:pt x="13" y="143"/>
                    <a:pt x="1" y="154"/>
                  </a:cubicBezTo>
                  <a:cubicBezTo>
                    <a:pt x="35" y="169"/>
                    <a:pt x="76" y="173"/>
                    <a:pt x="65" y="229"/>
                  </a:cubicBezTo>
                  <a:cubicBezTo>
                    <a:pt x="61" y="259"/>
                    <a:pt x="72" y="292"/>
                    <a:pt x="99" y="318"/>
                  </a:cubicBezTo>
                  <a:cubicBezTo>
                    <a:pt x="113" y="308"/>
                    <a:pt x="125" y="289"/>
                    <a:pt x="139" y="289"/>
                  </a:cubicBezTo>
                  <a:lnTo>
                    <a:pt x="151" y="289"/>
                  </a:lnTo>
                  <a:cubicBezTo>
                    <a:pt x="177" y="300"/>
                    <a:pt x="170" y="326"/>
                    <a:pt x="166" y="349"/>
                  </a:cubicBezTo>
                  <a:cubicBezTo>
                    <a:pt x="158" y="367"/>
                    <a:pt x="151" y="382"/>
                    <a:pt x="147" y="401"/>
                  </a:cubicBezTo>
                  <a:cubicBezTo>
                    <a:pt x="151" y="408"/>
                    <a:pt x="158" y="416"/>
                    <a:pt x="162" y="420"/>
                  </a:cubicBezTo>
                  <a:cubicBezTo>
                    <a:pt x="166" y="423"/>
                    <a:pt x="170" y="427"/>
                    <a:pt x="177" y="431"/>
                  </a:cubicBezTo>
                  <a:lnTo>
                    <a:pt x="180" y="431"/>
                  </a:lnTo>
                  <a:cubicBezTo>
                    <a:pt x="192" y="367"/>
                    <a:pt x="282" y="382"/>
                    <a:pt x="293" y="318"/>
                  </a:cubicBezTo>
                  <a:cubicBezTo>
                    <a:pt x="304" y="308"/>
                    <a:pt x="315" y="300"/>
                    <a:pt x="327" y="289"/>
                  </a:cubicBezTo>
                  <a:cubicBezTo>
                    <a:pt x="323" y="285"/>
                    <a:pt x="319" y="285"/>
                    <a:pt x="311" y="285"/>
                  </a:cubicBezTo>
                  <a:cubicBezTo>
                    <a:pt x="304" y="285"/>
                    <a:pt x="296" y="285"/>
                    <a:pt x="289" y="289"/>
                  </a:cubicBezTo>
                  <a:cubicBezTo>
                    <a:pt x="278" y="292"/>
                    <a:pt x="270" y="292"/>
                    <a:pt x="263" y="292"/>
                  </a:cubicBezTo>
                  <a:cubicBezTo>
                    <a:pt x="251" y="292"/>
                    <a:pt x="241" y="289"/>
                    <a:pt x="233" y="277"/>
                  </a:cubicBezTo>
                  <a:cubicBezTo>
                    <a:pt x="244" y="263"/>
                    <a:pt x="259" y="244"/>
                    <a:pt x="274" y="229"/>
                  </a:cubicBezTo>
                  <a:cubicBezTo>
                    <a:pt x="285" y="218"/>
                    <a:pt x="301" y="206"/>
                    <a:pt x="319" y="195"/>
                  </a:cubicBezTo>
                  <a:lnTo>
                    <a:pt x="319" y="173"/>
                  </a:lnTo>
                  <a:cubicBezTo>
                    <a:pt x="267" y="158"/>
                    <a:pt x="229" y="135"/>
                    <a:pt x="251" y="68"/>
                  </a:cubicBezTo>
                  <a:cubicBezTo>
                    <a:pt x="251" y="61"/>
                    <a:pt x="251" y="53"/>
                    <a:pt x="248" y="49"/>
                  </a:cubicBezTo>
                  <a:cubicBezTo>
                    <a:pt x="244" y="46"/>
                    <a:pt x="237" y="38"/>
                    <a:pt x="229" y="35"/>
                  </a:cubicBezTo>
                  <a:cubicBezTo>
                    <a:pt x="218" y="30"/>
                    <a:pt x="203" y="27"/>
                    <a:pt x="196" y="23"/>
                  </a:cubicBezTo>
                  <a:cubicBezTo>
                    <a:pt x="177" y="8"/>
                    <a:pt x="162"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11"/>
            <p:cNvSpPr/>
            <p:nvPr/>
          </p:nvSpPr>
          <p:spPr>
            <a:xfrm>
              <a:off x="-2492785" y="-2836923"/>
              <a:ext cx="14898" cy="14229"/>
            </a:xfrm>
            <a:custGeom>
              <a:avLst/>
              <a:gdLst/>
              <a:ahLst/>
              <a:cxnLst/>
              <a:rect l="l" t="t" r="r" b="b"/>
              <a:pathLst>
                <a:path w="312" h="298" extrusionOk="0">
                  <a:moveTo>
                    <a:pt x="116" y="1"/>
                  </a:moveTo>
                  <a:cubicBezTo>
                    <a:pt x="79" y="1"/>
                    <a:pt x="42" y="5"/>
                    <a:pt x="1" y="16"/>
                  </a:cubicBezTo>
                  <a:cubicBezTo>
                    <a:pt x="8" y="20"/>
                    <a:pt x="23" y="23"/>
                    <a:pt x="34" y="28"/>
                  </a:cubicBezTo>
                  <a:cubicBezTo>
                    <a:pt x="42" y="31"/>
                    <a:pt x="49" y="35"/>
                    <a:pt x="53" y="42"/>
                  </a:cubicBezTo>
                  <a:cubicBezTo>
                    <a:pt x="56" y="46"/>
                    <a:pt x="56" y="54"/>
                    <a:pt x="56" y="61"/>
                  </a:cubicBezTo>
                  <a:cubicBezTo>
                    <a:pt x="34" y="128"/>
                    <a:pt x="72" y="151"/>
                    <a:pt x="124" y="166"/>
                  </a:cubicBezTo>
                  <a:cubicBezTo>
                    <a:pt x="132" y="170"/>
                    <a:pt x="135" y="170"/>
                    <a:pt x="142" y="173"/>
                  </a:cubicBezTo>
                  <a:cubicBezTo>
                    <a:pt x="135" y="177"/>
                    <a:pt x="132" y="180"/>
                    <a:pt x="124" y="188"/>
                  </a:cubicBezTo>
                  <a:cubicBezTo>
                    <a:pt x="106" y="199"/>
                    <a:pt x="90" y="211"/>
                    <a:pt x="79" y="222"/>
                  </a:cubicBezTo>
                  <a:cubicBezTo>
                    <a:pt x="64" y="237"/>
                    <a:pt x="49" y="256"/>
                    <a:pt x="38" y="270"/>
                  </a:cubicBezTo>
                  <a:cubicBezTo>
                    <a:pt x="46" y="282"/>
                    <a:pt x="56" y="285"/>
                    <a:pt x="68" y="285"/>
                  </a:cubicBezTo>
                  <a:cubicBezTo>
                    <a:pt x="75" y="285"/>
                    <a:pt x="83" y="285"/>
                    <a:pt x="94" y="282"/>
                  </a:cubicBezTo>
                  <a:cubicBezTo>
                    <a:pt x="101" y="278"/>
                    <a:pt x="109" y="278"/>
                    <a:pt x="116" y="278"/>
                  </a:cubicBezTo>
                  <a:cubicBezTo>
                    <a:pt x="124" y="278"/>
                    <a:pt x="128" y="278"/>
                    <a:pt x="132" y="282"/>
                  </a:cubicBezTo>
                  <a:cubicBezTo>
                    <a:pt x="139" y="278"/>
                    <a:pt x="142" y="278"/>
                    <a:pt x="146" y="278"/>
                  </a:cubicBezTo>
                  <a:cubicBezTo>
                    <a:pt x="161" y="278"/>
                    <a:pt x="173" y="285"/>
                    <a:pt x="187" y="289"/>
                  </a:cubicBezTo>
                  <a:cubicBezTo>
                    <a:pt x="195" y="289"/>
                    <a:pt x="206" y="297"/>
                    <a:pt x="218" y="297"/>
                  </a:cubicBezTo>
                  <a:cubicBezTo>
                    <a:pt x="221" y="297"/>
                    <a:pt x="225" y="293"/>
                    <a:pt x="229" y="293"/>
                  </a:cubicBezTo>
                  <a:cubicBezTo>
                    <a:pt x="184" y="180"/>
                    <a:pt x="184" y="180"/>
                    <a:pt x="281" y="132"/>
                  </a:cubicBezTo>
                  <a:cubicBezTo>
                    <a:pt x="289" y="102"/>
                    <a:pt x="311" y="76"/>
                    <a:pt x="266" y="46"/>
                  </a:cubicBezTo>
                  <a:cubicBezTo>
                    <a:pt x="218" y="13"/>
                    <a:pt x="168"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1"/>
            <p:cNvSpPr/>
            <p:nvPr/>
          </p:nvSpPr>
          <p:spPr>
            <a:xfrm>
              <a:off x="-2488153" y="-2830668"/>
              <a:ext cx="11126" cy="10935"/>
            </a:xfrm>
            <a:custGeom>
              <a:avLst/>
              <a:gdLst/>
              <a:ahLst/>
              <a:cxnLst/>
              <a:rect l="l" t="t" r="r" b="b"/>
              <a:pathLst>
                <a:path w="233" h="229" extrusionOk="0">
                  <a:moveTo>
                    <a:pt x="184" y="1"/>
                  </a:moveTo>
                  <a:cubicBezTo>
                    <a:pt x="87" y="49"/>
                    <a:pt x="87" y="49"/>
                    <a:pt x="132" y="162"/>
                  </a:cubicBezTo>
                  <a:cubicBezTo>
                    <a:pt x="128" y="162"/>
                    <a:pt x="124" y="166"/>
                    <a:pt x="121" y="166"/>
                  </a:cubicBezTo>
                  <a:cubicBezTo>
                    <a:pt x="109" y="166"/>
                    <a:pt x="98" y="158"/>
                    <a:pt x="90" y="158"/>
                  </a:cubicBezTo>
                  <a:cubicBezTo>
                    <a:pt x="76" y="154"/>
                    <a:pt x="64" y="147"/>
                    <a:pt x="49" y="147"/>
                  </a:cubicBezTo>
                  <a:cubicBezTo>
                    <a:pt x="45" y="147"/>
                    <a:pt x="42" y="147"/>
                    <a:pt x="35" y="151"/>
                  </a:cubicBezTo>
                  <a:cubicBezTo>
                    <a:pt x="23" y="162"/>
                    <a:pt x="12" y="170"/>
                    <a:pt x="1" y="180"/>
                  </a:cubicBezTo>
                  <a:cubicBezTo>
                    <a:pt x="71" y="211"/>
                    <a:pt x="113" y="229"/>
                    <a:pt x="139" y="229"/>
                  </a:cubicBezTo>
                  <a:cubicBezTo>
                    <a:pt x="173" y="229"/>
                    <a:pt x="192" y="203"/>
                    <a:pt x="233" y="151"/>
                  </a:cubicBezTo>
                  <a:cubicBezTo>
                    <a:pt x="228" y="99"/>
                    <a:pt x="221" y="46"/>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1"/>
            <p:cNvSpPr/>
            <p:nvPr/>
          </p:nvSpPr>
          <p:spPr>
            <a:xfrm>
              <a:off x="-2503672" y="-2829904"/>
              <a:ext cx="9311" cy="12701"/>
            </a:xfrm>
            <a:custGeom>
              <a:avLst/>
              <a:gdLst/>
              <a:ahLst/>
              <a:cxnLst/>
              <a:rect l="l" t="t" r="r" b="b"/>
              <a:pathLst>
                <a:path w="195" h="266" extrusionOk="0">
                  <a:moveTo>
                    <a:pt x="34" y="0"/>
                  </a:moveTo>
                  <a:lnTo>
                    <a:pt x="34" y="0"/>
                  </a:lnTo>
                  <a:cubicBezTo>
                    <a:pt x="20" y="30"/>
                    <a:pt x="75" y="71"/>
                    <a:pt x="15" y="90"/>
                  </a:cubicBezTo>
                  <a:cubicBezTo>
                    <a:pt x="4" y="94"/>
                    <a:pt x="1" y="123"/>
                    <a:pt x="15" y="131"/>
                  </a:cubicBezTo>
                  <a:cubicBezTo>
                    <a:pt x="87" y="161"/>
                    <a:pt x="109" y="254"/>
                    <a:pt x="195" y="266"/>
                  </a:cubicBezTo>
                  <a:cubicBezTo>
                    <a:pt x="191" y="262"/>
                    <a:pt x="184" y="254"/>
                    <a:pt x="180" y="247"/>
                  </a:cubicBezTo>
                  <a:cubicBezTo>
                    <a:pt x="161" y="221"/>
                    <a:pt x="120" y="209"/>
                    <a:pt x="132" y="164"/>
                  </a:cubicBezTo>
                  <a:cubicBezTo>
                    <a:pt x="105" y="138"/>
                    <a:pt x="94" y="105"/>
                    <a:pt x="98" y="75"/>
                  </a:cubicBezTo>
                  <a:cubicBezTo>
                    <a:pt x="109" y="19"/>
                    <a:pt x="68" y="1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11"/>
            <p:cNvSpPr/>
            <p:nvPr/>
          </p:nvSpPr>
          <p:spPr>
            <a:xfrm>
              <a:off x="-2500425" y="-2833867"/>
              <a:ext cx="8595" cy="7544"/>
            </a:xfrm>
            <a:custGeom>
              <a:avLst/>
              <a:gdLst/>
              <a:ahLst/>
              <a:cxnLst/>
              <a:rect l="l" t="t" r="r" b="b"/>
              <a:pathLst>
                <a:path w="180" h="158" extrusionOk="0">
                  <a:moveTo>
                    <a:pt x="14" y="1"/>
                  </a:moveTo>
                  <a:cubicBezTo>
                    <a:pt x="11" y="19"/>
                    <a:pt x="4" y="38"/>
                    <a:pt x="0" y="54"/>
                  </a:cubicBezTo>
                  <a:cubicBezTo>
                    <a:pt x="22" y="90"/>
                    <a:pt x="75" y="87"/>
                    <a:pt x="93" y="132"/>
                  </a:cubicBezTo>
                  <a:cubicBezTo>
                    <a:pt x="97" y="150"/>
                    <a:pt x="112" y="158"/>
                    <a:pt x="123" y="158"/>
                  </a:cubicBezTo>
                  <a:cubicBezTo>
                    <a:pt x="135" y="158"/>
                    <a:pt x="145" y="154"/>
                    <a:pt x="157" y="143"/>
                  </a:cubicBezTo>
                  <a:cubicBezTo>
                    <a:pt x="179" y="121"/>
                    <a:pt x="171" y="94"/>
                    <a:pt x="142" y="80"/>
                  </a:cubicBezTo>
                  <a:cubicBezTo>
                    <a:pt x="101" y="54"/>
                    <a:pt x="59" y="27"/>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11"/>
            <p:cNvSpPr/>
            <p:nvPr/>
          </p:nvSpPr>
          <p:spPr>
            <a:xfrm>
              <a:off x="-2719836" y="-2891884"/>
              <a:ext cx="5587" cy="5587"/>
            </a:xfrm>
            <a:custGeom>
              <a:avLst/>
              <a:gdLst/>
              <a:ahLst/>
              <a:cxnLst/>
              <a:rect l="l" t="t" r="r" b="b"/>
              <a:pathLst>
                <a:path w="117" h="117" extrusionOk="0">
                  <a:moveTo>
                    <a:pt x="106" y="1"/>
                  </a:moveTo>
                  <a:cubicBezTo>
                    <a:pt x="20" y="8"/>
                    <a:pt x="1" y="35"/>
                    <a:pt x="20" y="117"/>
                  </a:cubicBezTo>
                  <a:cubicBezTo>
                    <a:pt x="53" y="83"/>
                    <a:pt x="72" y="35"/>
                    <a:pt x="116" y="16"/>
                  </a:cubicBezTo>
                  <a:cubicBezTo>
                    <a:pt x="113" y="13"/>
                    <a:pt x="109" y="8"/>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1"/>
            <p:cNvSpPr/>
            <p:nvPr/>
          </p:nvSpPr>
          <p:spPr>
            <a:xfrm>
              <a:off x="-2598646" y="-2687466"/>
              <a:ext cx="9693" cy="11985"/>
            </a:xfrm>
            <a:custGeom>
              <a:avLst/>
              <a:gdLst/>
              <a:ahLst/>
              <a:cxnLst/>
              <a:rect l="l" t="t" r="r" b="b"/>
              <a:pathLst>
                <a:path w="203" h="251" extrusionOk="0">
                  <a:moveTo>
                    <a:pt x="72" y="0"/>
                  </a:moveTo>
                  <a:cubicBezTo>
                    <a:pt x="61" y="7"/>
                    <a:pt x="49" y="19"/>
                    <a:pt x="42" y="30"/>
                  </a:cubicBezTo>
                  <a:cubicBezTo>
                    <a:pt x="1" y="101"/>
                    <a:pt x="20" y="190"/>
                    <a:pt x="91" y="235"/>
                  </a:cubicBezTo>
                  <a:cubicBezTo>
                    <a:pt x="106" y="247"/>
                    <a:pt x="113" y="251"/>
                    <a:pt x="125" y="251"/>
                  </a:cubicBezTo>
                  <a:cubicBezTo>
                    <a:pt x="158" y="251"/>
                    <a:pt x="158" y="187"/>
                    <a:pt x="187" y="176"/>
                  </a:cubicBezTo>
                  <a:cubicBezTo>
                    <a:pt x="203" y="56"/>
                    <a:pt x="203" y="56"/>
                    <a:pt x="91" y="11"/>
                  </a:cubicBezTo>
                  <a:cubicBezTo>
                    <a:pt x="83" y="7"/>
                    <a:pt x="80" y="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1"/>
            <p:cNvSpPr/>
            <p:nvPr/>
          </p:nvSpPr>
          <p:spPr>
            <a:xfrm>
              <a:off x="-2608435" y="-2975589"/>
              <a:ext cx="5730" cy="9693"/>
            </a:xfrm>
            <a:custGeom>
              <a:avLst/>
              <a:gdLst/>
              <a:ahLst/>
              <a:cxnLst/>
              <a:rect l="l" t="t" r="r" b="b"/>
              <a:pathLst>
                <a:path w="120" h="203" extrusionOk="0">
                  <a:moveTo>
                    <a:pt x="75" y="1"/>
                  </a:moveTo>
                  <a:cubicBezTo>
                    <a:pt x="68" y="1"/>
                    <a:pt x="56" y="8"/>
                    <a:pt x="49" y="16"/>
                  </a:cubicBezTo>
                  <a:cubicBezTo>
                    <a:pt x="38" y="20"/>
                    <a:pt x="30" y="27"/>
                    <a:pt x="19" y="27"/>
                  </a:cubicBezTo>
                  <a:cubicBezTo>
                    <a:pt x="16" y="27"/>
                    <a:pt x="11" y="27"/>
                    <a:pt x="8" y="23"/>
                  </a:cubicBezTo>
                  <a:lnTo>
                    <a:pt x="8" y="23"/>
                  </a:lnTo>
                  <a:cubicBezTo>
                    <a:pt x="38" y="79"/>
                    <a:pt x="0" y="146"/>
                    <a:pt x="23" y="203"/>
                  </a:cubicBezTo>
                  <a:cubicBezTo>
                    <a:pt x="86" y="184"/>
                    <a:pt x="60" y="94"/>
                    <a:pt x="120" y="72"/>
                  </a:cubicBezTo>
                  <a:cubicBezTo>
                    <a:pt x="112" y="61"/>
                    <a:pt x="116" y="42"/>
                    <a:pt x="90" y="39"/>
                  </a:cubicBezTo>
                  <a:cubicBezTo>
                    <a:pt x="49" y="30"/>
                    <a:pt x="90" y="16"/>
                    <a:pt x="90" y="4"/>
                  </a:cubicBezTo>
                  <a:cubicBezTo>
                    <a:pt x="86" y="4"/>
                    <a:pt x="78"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1"/>
            <p:cNvSpPr/>
            <p:nvPr/>
          </p:nvSpPr>
          <p:spPr>
            <a:xfrm>
              <a:off x="-2603421" y="-2973584"/>
              <a:ext cx="5587" cy="6446"/>
            </a:xfrm>
            <a:custGeom>
              <a:avLst/>
              <a:gdLst/>
              <a:ahLst/>
              <a:cxnLst/>
              <a:rect l="l" t="t" r="r" b="b"/>
              <a:pathLst>
                <a:path w="117" h="135" extrusionOk="0">
                  <a:moveTo>
                    <a:pt x="71" y="0"/>
                  </a:moveTo>
                  <a:cubicBezTo>
                    <a:pt x="60" y="0"/>
                    <a:pt x="52" y="7"/>
                    <a:pt x="45" y="14"/>
                  </a:cubicBezTo>
                  <a:cubicBezTo>
                    <a:pt x="37" y="23"/>
                    <a:pt x="30" y="30"/>
                    <a:pt x="18" y="30"/>
                  </a:cubicBezTo>
                  <a:lnTo>
                    <a:pt x="15" y="30"/>
                  </a:lnTo>
                  <a:cubicBezTo>
                    <a:pt x="37" y="67"/>
                    <a:pt x="4" y="97"/>
                    <a:pt x="0" y="131"/>
                  </a:cubicBezTo>
                  <a:cubicBezTo>
                    <a:pt x="7" y="135"/>
                    <a:pt x="15" y="135"/>
                    <a:pt x="18" y="135"/>
                  </a:cubicBezTo>
                  <a:cubicBezTo>
                    <a:pt x="56" y="135"/>
                    <a:pt x="56" y="101"/>
                    <a:pt x="68" y="78"/>
                  </a:cubicBezTo>
                  <a:cubicBezTo>
                    <a:pt x="82" y="59"/>
                    <a:pt x="116" y="41"/>
                    <a:pt x="90" y="11"/>
                  </a:cubicBezTo>
                  <a:cubicBezTo>
                    <a:pt x="82" y="4"/>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1"/>
            <p:cNvSpPr/>
            <p:nvPr/>
          </p:nvSpPr>
          <p:spPr>
            <a:xfrm>
              <a:off x="-2610918" y="-2965944"/>
              <a:ext cx="3915" cy="4011"/>
            </a:xfrm>
            <a:custGeom>
              <a:avLst/>
              <a:gdLst/>
              <a:ahLst/>
              <a:cxnLst/>
              <a:rect l="l" t="t" r="r" b="b"/>
              <a:pathLst>
                <a:path w="82" h="84" extrusionOk="0">
                  <a:moveTo>
                    <a:pt x="49" y="1"/>
                  </a:moveTo>
                  <a:cubicBezTo>
                    <a:pt x="30" y="1"/>
                    <a:pt x="11" y="4"/>
                    <a:pt x="4" y="34"/>
                  </a:cubicBezTo>
                  <a:cubicBezTo>
                    <a:pt x="0" y="56"/>
                    <a:pt x="11" y="72"/>
                    <a:pt x="26" y="83"/>
                  </a:cubicBezTo>
                  <a:cubicBezTo>
                    <a:pt x="45" y="56"/>
                    <a:pt x="82" y="4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1"/>
            <p:cNvSpPr/>
            <p:nvPr/>
          </p:nvSpPr>
          <p:spPr>
            <a:xfrm>
              <a:off x="-2613783" y="-2975207"/>
              <a:ext cx="7210" cy="10887"/>
            </a:xfrm>
            <a:custGeom>
              <a:avLst/>
              <a:gdLst/>
              <a:ahLst/>
              <a:cxnLst/>
              <a:rect l="l" t="t" r="r" b="b"/>
              <a:pathLst>
                <a:path w="151" h="228" extrusionOk="0">
                  <a:moveTo>
                    <a:pt x="101" y="0"/>
                  </a:moveTo>
                  <a:cubicBezTo>
                    <a:pt x="0" y="75"/>
                    <a:pt x="0" y="86"/>
                    <a:pt x="52" y="210"/>
                  </a:cubicBezTo>
                  <a:cubicBezTo>
                    <a:pt x="56" y="217"/>
                    <a:pt x="60" y="224"/>
                    <a:pt x="64" y="228"/>
                  </a:cubicBezTo>
                  <a:cubicBezTo>
                    <a:pt x="71" y="198"/>
                    <a:pt x="90" y="195"/>
                    <a:pt x="109" y="195"/>
                  </a:cubicBezTo>
                  <a:lnTo>
                    <a:pt x="135" y="195"/>
                  </a:lnTo>
                  <a:cubicBezTo>
                    <a:pt x="112" y="138"/>
                    <a:pt x="150" y="71"/>
                    <a:pt x="120" y="15"/>
                  </a:cubicBezTo>
                  <a:lnTo>
                    <a:pt x="112" y="8"/>
                  </a:lnTo>
                  <a:lnTo>
                    <a:pt x="1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11"/>
            <p:cNvSpPr/>
            <p:nvPr/>
          </p:nvSpPr>
          <p:spPr>
            <a:xfrm>
              <a:off x="-2635223" y="-2850437"/>
              <a:ext cx="9502" cy="7544"/>
            </a:xfrm>
            <a:custGeom>
              <a:avLst/>
              <a:gdLst/>
              <a:ahLst/>
              <a:cxnLst/>
              <a:rect l="l" t="t" r="r" b="b"/>
              <a:pathLst>
                <a:path w="199" h="158" extrusionOk="0">
                  <a:moveTo>
                    <a:pt x="83" y="0"/>
                  </a:moveTo>
                  <a:cubicBezTo>
                    <a:pt x="72" y="0"/>
                    <a:pt x="61" y="4"/>
                    <a:pt x="49" y="15"/>
                  </a:cubicBezTo>
                  <a:cubicBezTo>
                    <a:pt x="1" y="64"/>
                    <a:pt x="34" y="109"/>
                    <a:pt x="64" y="154"/>
                  </a:cubicBezTo>
                  <a:cubicBezTo>
                    <a:pt x="72" y="157"/>
                    <a:pt x="83" y="157"/>
                    <a:pt x="90" y="157"/>
                  </a:cubicBezTo>
                  <a:cubicBezTo>
                    <a:pt x="135" y="157"/>
                    <a:pt x="168" y="127"/>
                    <a:pt x="199" y="94"/>
                  </a:cubicBezTo>
                  <a:cubicBezTo>
                    <a:pt x="161" y="34"/>
                    <a:pt x="11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11"/>
            <p:cNvSpPr/>
            <p:nvPr/>
          </p:nvSpPr>
          <p:spPr>
            <a:xfrm>
              <a:off x="-2391220" y="-2921871"/>
              <a:ext cx="6112" cy="4011"/>
            </a:xfrm>
            <a:custGeom>
              <a:avLst/>
              <a:gdLst/>
              <a:ahLst/>
              <a:cxnLst/>
              <a:rect l="l" t="t" r="r" b="b"/>
              <a:pathLst>
                <a:path w="128" h="84" extrusionOk="0">
                  <a:moveTo>
                    <a:pt x="82" y="1"/>
                  </a:moveTo>
                  <a:cubicBezTo>
                    <a:pt x="79" y="1"/>
                    <a:pt x="79" y="1"/>
                    <a:pt x="75" y="4"/>
                  </a:cubicBezTo>
                  <a:cubicBezTo>
                    <a:pt x="1" y="46"/>
                    <a:pt x="98" y="53"/>
                    <a:pt x="98" y="83"/>
                  </a:cubicBezTo>
                  <a:cubicBezTo>
                    <a:pt x="120" y="57"/>
                    <a:pt x="127" y="3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11"/>
            <p:cNvSpPr/>
            <p:nvPr/>
          </p:nvSpPr>
          <p:spPr>
            <a:xfrm>
              <a:off x="-2311287" y="-2903630"/>
              <a:ext cx="4154" cy="2531"/>
            </a:xfrm>
            <a:custGeom>
              <a:avLst/>
              <a:gdLst/>
              <a:ahLst/>
              <a:cxnLst/>
              <a:rect l="l" t="t" r="r" b="b"/>
              <a:pathLst>
                <a:path w="87" h="53" extrusionOk="0">
                  <a:moveTo>
                    <a:pt x="39" y="0"/>
                  </a:moveTo>
                  <a:cubicBezTo>
                    <a:pt x="20" y="0"/>
                    <a:pt x="1" y="4"/>
                    <a:pt x="1" y="30"/>
                  </a:cubicBezTo>
                  <a:cubicBezTo>
                    <a:pt x="5" y="49"/>
                    <a:pt x="16" y="52"/>
                    <a:pt x="28" y="52"/>
                  </a:cubicBezTo>
                  <a:cubicBezTo>
                    <a:pt x="35" y="52"/>
                    <a:pt x="42" y="52"/>
                    <a:pt x="46" y="49"/>
                  </a:cubicBezTo>
                  <a:lnTo>
                    <a:pt x="80" y="49"/>
                  </a:lnTo>
                  <a:cubicBezTo>
                    <a:pt x="87" y="30"/>
                    <a:pt x="76"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1"/>
            <p:cNvSpPr/>
            <p:nvPr/>
          </p:nvSpPr>
          <p:spPr>
            <a:xfrm>
              <a:off x="-2186803" y="-2764773"/>
              <a:ext cx="6781" cy="5253"/>
            </a:xfrm>
            <a:custGeom>
              <a:avLst/>
              <a:gdLst/>
              <a:ahLst/>
              <a:cxnLst/>
              <a:rect l="l" t="t" r="r" b="b"/>
              <a:pathLst>
                <a:path w="142" h="110" extrusionOk="0">
                  <a:moveTo>
                    <a:pt x="135" y="1"/>
                  </a:moveTo>
                  <a:cubicBezTo>
                    <a:pt x="101" y="1"/>
                    <a:pt x="90" y="30"/>
                    <a:pt x="63" y="34"/>
                  </a:cubicBezTo>
                  <a:cubicBezTo>
                    <a:pt x="0" y="46"/>
                    <a:pt x="37" y="79"/>
                    <a:pt x="52" y="109"/>
                  </a:cubicBezTo>
                  <a:cubicBezTo>
                    <a:pt x="82" y="75"/>
                    <a:pt x="123" y="49"/>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11"/>
            <p:cNvSpPr/>
            <p:nvPr/>
          </p:nvSpPr>
          <p:spPr>
            <a:xfrm>
              <a:off x="-2181311" y="-2772270"/>
              <a:ext cx="4871" cy="2531"/>
            </a:xfrm>
            <a:custGeom>
              <a:avLst/>
              <a:gdLst/>
              <a:ahLst/>
              <a:cxnLst/>
              <a:rect l="l" t="t" r="r" b="b"/>
              <a:pathLst>
                <a:path w="102" h="53" extrusionOk="0">
                  <a:moveTo>
                    <a:pt x="49" y="1"/>
                  </a:moveTo>
                  <a:cubicBezTo>
                    <a:pt x="34" y="1"/>
                    <a:pt x="20" y="12"/>
                    <a:pt x="1" y="34"/>
                  </a:cubicBezTo>
                  <a:cubicBezTo>
                    <a:pt x="27" y="38"/>
                    <a:pt x="46" y="53"/>
                    <a:pt x="68" y="53"/>
                  </a:cubicBezTo>
                  <a:cubicBezTo>
                    <a:pt x="79" y="53"/>
                    <a:pt x="91" y="46"/>
                    <a:pt x="101" y="34"/>
                  </a:cubicBezTo>
                  <a:cubicBezTo>
                    <a:pt x="87" y="15"/>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11"/>
            <p:cNvSpPr/>
            <p:nvPr/>
          </p:nvSpPr>
          <p:spPr>
            <a:xfrm>
              <a:off x="-2565938" y="-2697684"/>
              <a:ext cx="13943" cy="10601"/>
            </a:xfrm>
            <a:custGeom>
              <a:avLst/>
              <a:gdLst/>
              <a:ahLst/>
              <a:cxnLst/>
              <a:rect l="l" t="t" r="r" b="b"/>
              <a:pathLst>
                <a:path w="292" h="222" extrusionOk="0">
                  <a:moveTo>
                    <a:pt x="94" y="1"/>
                  </a:moveTo>
                  <a:cubicBezTo>
                    <a:pt x="0" y="64"/>
                    <a:pt x="45" y="140"/>
                    <a:pt x="78" y="214"/>
                  </a:cubicBezTo>
                  <a:cubicBezTo>
                    <a:pt x="104" y="218"/>
                    <a:pt x="127" y="221"/>
                    <a:pt x="149" y="221"/>
                  </a:cubicBezTo>
                  <a:cubicBezTo>
                    <a:pt x="232" y="221"/>
                    <a:pt x="273" y="173"/>
                    <a:pt x="292" y="68"/>
                  </a:cubicBezTo>
                  <a:cubicBezTo>
                    <a:pt x="239" y="5"/>
                    <a:pt x="164" y="9"/>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1"/>
            <p:cNvSpPr/>
            <p:nvPr/>
          </p:nvSpPr>
          <p:spPr>
            <a:xfrm>
              <a:off x="-2632740" y="-2931468"/>
              <a:ext cx="7019" cy="10219"/>
            </a:xfrm>
            <a:custGeom>
              <a:avLst/>
              <a:gdLst/>
              <a:ahLst/>
              <a:cxnLst/>
              <a:rect l="l" t="t" r="r" b="b"/>
              <a:pathLst>
                <a:path w="147" h="214" extrusionOk="0">
                  <a:moveTo>
                    <a:pt x="54" y="15"/>
                  </a:moveTo>
                  <a:cubicBezTo>
                    <a:pt x="31" y="34"/>
                    <a:pt x="31" y="60"/>
                    <a:pt x="20" y="83"/>
                  </a:cubicBezTo>
                  <a:cubicBezTo>
                    <a:pt x="46" y="105"/>
                    <a:pt x="49" y="135"/>
                    <a:pt x="35" y="164"/>
                  </a:cubicBezTo>
                  <a:cubicBezTo>
                    <a:pt x="27" y="172"/>
                    <a:pt x="1" y="169"/>
                    <a:pt x="4" y="187"/>
                  </a:cubicBezTo>
                  <a:cubicBezTo>
                    <a:pt x="9" y="209"/>
                    <a:pt x="38" y="202"/>
                    <a:pt x="54" y="214"/>
                  </a:cubicBezTo>
                  <a:cubicBezTo>
                    <a:pt x="124" y="198"/>
                    <a:pt x="143" y="150"/>
                    <a:pt x="147" y="79"/>
                  </a:cubicBezTo>
                  <a:cubicBezTo>
                    <a:pt x="147" y="0"/>
                    <a:pt x="80" y="45"/>
                    <a:pt x="54" y="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1"/>
            <p:cNvSpPr/>
            <p:nvPr/>
          </p:nvSpPr>
          <p:spPr>
            <a:xfrm>
              <a:off x="-2634889" y="-2930752"/>
              <a:ext cx="4727" cy="3247"/>
            </a:xfrm>
            <a:custGeom>
              <a:avLst/>
              <a:gdLst/>
              <a:ahLst/>
              <a:cxnLst/>
              <a:rect l="l" t="t" r="r" b="b"/>
              <a:pathLst>
                <a:path w="99" h="68" extrusionOk="0">
                  <a:moveTo>
                    <a:pt x="99" y="0"/>
                  </a:moveTo>
                  <a:cubicBezTo>
                    <a:pt x="65" y="4"/>
                    <a:pt x="35" y="4"/>
                    <a:pt x="1" y="4"/>
                  </a:cubicBezTo>
                  <a:cubicBezTo>
                    <a:pt x="4" y="45"/>
                    <a:pt x="20" y="68"/>
                    <a:pt x="54" y="68"/>
                  </a:cubicBezTo>
                  <a:lnTo>
                    <a:pt x="65" y="68"/>
                  </a:lnTo>
                  <a:cubicBezTo>
                    <a:pt x="76" y="45"/>
                    <a:pt x="76" y="19"/>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1"/>
            <p:cNvSpPr/>
            <p:nvPr/>
          </p:nvSpPr>
          <p:spPr>
            <a:xfrm>
              <a:off x="-2562213" y="-2748681"/>
              <a:ext cx="6303" cy="3581"/>
            </a:xfrm>
            <a:custGeom>
              <a:avLst/>
              <a:gdLst/>
              <a:ahLst/>
              <a:cxnLst/>
              <a:rect l="l" t="t" r="r" b="b"/>
              <a:pathLst>
                <a:path w="132" h="75" extrusionOk="0">
                  <a:moveTo>
                    <a:pt x="57" y="0"/>
                  </a:moveTo>
                  <a:cubicBezTo>
                    <a:pt x="45" y="0"/>
                    <a:pt x="34" y="4"/>
                    <a:pt x="19" y="11"/>
                  </a:cubicBezTo>
                  <a:cubicBezTo>
                    <a:pt x="0" y="23"/>
                    <a:pt x="8" y="33"/>
                    <a:pt x="19" y="49"/>
                  </a:cubicBezTo>
                  <a:cubicBezTo>
                    <a:pt x="23" y="52"/>
                    <a:pt x="30" y="56"/>
                    <a:pt x="34" y="59"/>
                  </a:cubicBezTo>
                  <a:cubicBezTo>
                    <a:pt x="45" y="71"/>
                    <a:pt x="57" y="75"/>
                    <a:pt x="71" y="75"/>
                  </a:cubicBezTo>
                  <a:cubicBezTo>
                    <a:pt x="79" y="75"/>
                    <a:pt x="90" y="71"/>
                    <a:pt x="102" y="67"/>
                  </a:cubicBezTo>
                  <a:cubicBezTo>
                    <a:pt x="131" y="52"/>
                    <a:pt x="116" y="33"/>
                    <a:pt x="105" y="23"/>
                  </a:cubicBezTo>
                  <a:cubicBezTo>
                    <a:pt x="90" y="7"/>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1"/>
            <p:cNvSpPr/>
            <p:nvPr/>
          </p:nvSpPr>
          <p:spPr>
            <a:xfrm>
              <a:off x="-2399768" y="-2954866"/>
              <a:ext cx="4679" cy="3820"/>
            </a:xfrm>
            <a:custGeom>
              <a:avLst/>
              <a:gdLst/>
              <a:ahLst/>
              <a:cxnLst/>
              <a:rect l="l" t="t" r="r" b="b"/>
              <a:pathLst>
                <a:path w="98" h="80" extrusionOk="0">
                  <a:moveTo>
                    <a:pt x="97" y="0"/>
                  </a:moveTo>
                  <a:cubicBezTo>
                    <a:pt x="60" y="4"/>
                    <a:pt x="23" y="15"/>
                    <a:pt x="4" y="57"/>
                  </a:cubicBezTo>
                  <a:cubicBezTo>
                    <a:pt x="0" y="60"/>
                    <a:pt x="15" y="79"/>
                    <a:pt x="23" y="79"/>
                  </a:cubicBezTo>
                  <a:lnTo>
                    <a:pt x="30" y="79"/>
                  </a:lnTo>
                  <a:cubicBezTo>
                    <a:pt x="78" y="79"/>
                    <a:pt x="82" y="38"/>
                    <a:pt x="97" y="4"/>
                  </a:cubicBezTo>
                  <a:lnTo>
                    <a:pt x="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1"/>
            <p:cNvSpPr/>
            <p:nvPr/>
          </p:nvSpPr>
          <p:spPr>
            <a:xfrm>
              <a:off x="-2515991" y="-2625916"/>
              <a:ext cx="11460" cy="10744"/>
            </a:xfrm>
            <a:custGeom>
              <a:avLst/>
              <a:gdLst/>
              <a:ahLst/>
              <a:cxnLst/>
              <a:rect l="l" t="t" r="r" b="b"/>
              <a:pathLst>
                <a:path w="240" h="225" extrusionOk="0">
                  <a:moveTo>
                    <a:pt x="154" y="113"/>
                  </a:moveTo>
                  <a:cubicBezTo>
                    <a:pt x="154" y="117"/>
                    <a:pt x="154" y="117"/>
                    <a:pt x="150" y="117"/>
                  </a:cubicBezTo>
                  <a:cubicBezTo>
                    <a:pt x="154" y="117"/>
                    <a:pt x="154" y="113"/>
                    <a:pt x="154" y="113"/>
                  </a:cubicBezTo>
                  <a:close/>
                  <a:moveTo>
                    <a:pt x="157" y="0"/>
                  </a:moveTo>
                  <a:cubicBezTo>
                    <a:pt x="147" y="0"/>
                    <a:pt x="139" y="5"/>
                    <a:pt x="128" y="9"/>
                  </a:cubicBezTo>
                  <a:cubicBezTo>
                    <a:pt x="71" y="64"/>
                    <a:pt x="0" y="113"/>
                    <a:pt x="26" y="210"/>
                  </a:cubicBezTo>
                  <a:cubicBezTo>
                    <a:pt x="31" y="214"/>
                    <a:pt x="38" y="221"/>
                    <a:pt x="42" y="225"/>
                  </a:cubicBezTo>
                  <a:cubicBezTo>
                    <a:pt x="64" y="195"/>
                    <a:pt x="83" y="169"/>
                    <a:pt x="113" y="135"/>
                  </a:cubicBezTo>
                  <a:cubicBezTo>
                    <a:pt x="128" y="173"/>
                    <a:pt x="150" y="188"/>
                    <a:pt x="176" y="188"/>
                  </a:cubicBezTo>
                  <a:cubicBezTo>
                    <a:pt x="191" y="188"/>
                    <a:pt x="210" y="184"/>
                    <a:pt x="225" y="176"/>
                  </a:cubicBezTo>
                  <a:cubicBezTo>
                    <a:pt x="233" y="173"/>
                    <a:pt x="236" y="166"/>
                    <a:pt x="240" y="162"/>
                  </a:cubicBezTo>
                  <a:cubicBezTo>
                    <a:pt x="210" y="150"/>
                    <a:pt x="180" y="140"/>
                    <a:pt x="154" y="113"/>
                  </a:cubicBezTo>
                  <a:cubicBezTo>
                    <a:pt x="150" y="109"/>
                    <a:pt x="147" y="109"/>
                    <a:pt x="143" y="105"/>
                  </a:cubicBezTo>
                  <a:cubicBezTo>
                    <a:pt x="169" y="79"/>
                    <a:pt x="206" y="76"/>
                    <a:pt x="225" y="45"/>
                  </a:cubicBezTo>
                  <a:cubicBezTo>
                    <a:pt x="206" y="19"/>
                    <a:pt x="183"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1"/>
            <p:cNvSpPr/>
            <p:nvPr/>
          </p:nvSpPr>
          <p:spPr>
            <a:xfrm>
              <a:off x="-2519381" y="-2625534"/>
              <a:ext cx="9502" cy="9693"/>
            </a:xfrm>
            <a:custGeom>
              <a:avLst/>
              <a:gdLst/>
              <a:ahLst/>
              <a:cxnLst/>
              <a:rect l="l" t="t" r="r" b="b"/>
              <a:pathLst>
                <a:path w="199" h="203" extrusionOk="0">
                  <a:moveTo>
                    <a:pt x="199" y="1"/>
                  </a:moveTo>
                  <a:lnTo>
                    <a:pt x="199" y="1"/>
                  </a:lnTo>
                  <a:cubicBezTo>
                    <a:pt x="124" y="34"/>
                    <a:pt x="1" y="8"/>
                    <a:pt x="16" y="149"/>
                  </a:cubicBezTo>
                  <a:cubicBezTo>
                    <a:pt x="42" y="168"/>
                    <a:pt x="53" y="202"/>
                    <a:pt x="90" y="202"/>
                  </a:cubicBezTo>
                  <a:lnTo>
                    <a:pt x="97" y="202"/>
                  </a:lnTo>
                  <a:cubicBezTo>
                    <a:pt x="71" y="105"/>
                    <a:pt x="142" y="56"/>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1"/>
            <p:cNvSpPr/>
            <p:nvPr/>
          </p:nvSpPr>
          <p:spPr>
            <a:xfrm>
              <a:off x="-2514033" y="-2619470"/>
              <a:ext cx="8786" cy="4679"/>
            </a:xfrm>
            <a:custGeom>
              <a:avLst/>
              <a:gdLst/>
              <a:ahLst/>
              <a:cxnLst/>
              <a:rect l="l" t="t" r="r" b="b"/>
              <a:pathLst>
                <a:path w="184" h="98" extrusionOk="0">
                  <a:moveTo>
                    <a:pt x="72" y="0"/>
                  </a:moveTo>
                  <a:cubicBezTo>
                    <a:pt x="42" y="34"/>
                    <a:pt x="23" y="60"/>
                    <a:pt x="1" y="90"/>
                  </a:cubicBezTo>
                  <a:cubicBezTo>
                    <a:pt x="30" y="94"/>
                    <a:pt x="61" y="98"/>
                    <a:pt x="87" y="98"/>
                  </a:cubicBezTo>
                  <a:cubicBezTo>
                    <a:pt x="124" y="98"/>
                    <a:pt x="158" y="86"/>
                    <a:pt x="184" y="41"/>
                  </a:cubicBezTo>
                  <a:lnTo>
                    <a:pt x="184" y="41"/>
                  </a:lnTo>
                  <a:cubicBezTo>
                    <a:pt x="169" y="49"/>
                    <a:pt x="150" y="53"/>
                    <a:pt x="135" y="53"/>
                  </a:cubicBezTo>
                  <a:cubicBezTo>
                    <a:pt x="109" y="53"/>
                    <a:pt x="87" y="38"/>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11"/>
            <p:cNvSpPr/>
            <p:nvPr/>
          </p:nvSpPr>
          <p:spPr>
            <a:xfrm>
              <a:off x="-2509163" y="-2623767"/>
              <a:ext cx="7306" cy="5587"/>
            </a:xfrm>
            <a:custGeom>
              <a:avLst/>
              <a:gdLst/>
              <a:ahLst/>
              <a:cxnLst/>
              <a:rect l="l" t="t" r="r" b="b"/>
              <a:pathLst>
                <a:path w="153" h="117" extrusionOk="0">
                  <a:moveTo>
                    <a:pt x="82" y="0"/>
                  </a:moveTo>
                  <a:cubicBezTo>
                    <a:pt x="63" y="31"/>
                    <a:pt x="26" y="34"/>
                    <a:pt x="0" y="60"/>
                  </a:cubicBezTo>
                  <a:cubicBezTo>
                    <a:pt x="4" y="64"/>
                    <a:pt x="7" y="64"/>
                    <a:pt x="11" y="68"/>
                  </a:cubicBezTo>
                  <a:cubicBezTo>
                    <a:pt x="37" y="95"/>
                    <a:pt x="67" y="105"/>
                    <a:pt x="97" y="117"/>
                  </a:cubicBezTo>
                  <a:cubicBezTo>
                    <a:pt x="153" y="68"/>
                    <a:pt x="116" y="3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11"/>
            <p:cNvSpPr/>
            <p:nvPr/>
          </p:nvSpPr>
          <p:spPr>
            <a:xfrm>
              <a:off x="-2409222" y="-2938249"/>
              <a:ext cx="12892" cy="9837"/>
            </a:xfrm>
            <a:custGeom>
              <a:avLst/>
              <a:gdLst/>
              <a:ahLst/>
              <a:cxnLst/>
              <a:rect l="l" t="t" r="r" b="b"/>
              <a:pathLst>
                <a:path w="270" h="206" extrusionOk="0">
                  <a:moveTo>
                    <a:pt x="183" y="0"/>
                  </a:moveTo>
                  <a:cubicBezTo>
                    <a:pt x="183" y="23"/>
                    <a:pt x="180" y="37"/>
                    <a:pt x="176" y="68"/>
                  </a:cubicBezTo>
                  <a:cubicBezTo>
                    <a:pt x="150" y="37"/>
                    <a:pt x="116" y="30"/>
                    <a:pt x="86" y="30"/>
                  </a:cubicBezTo>
                  <a:lnTo>
                    <a:pt x="49" y="30"/>
                  </a:lnTo>
                  <a:cubicBezTo>
                    <a:pt x="11" y="60"/>
                    <a:pt x="38" y="116"/>
                    <a:pt x="0" y="142"/>
                  </a:cubicBezTo>
                  <a:cubicBezTo>
                    <a:pt x="4" y="149"/>
                    <a:pt x="11" y="154"/>
                    <a:pt x="15" y="161"/>
                  </a:cubicBezTo>
                  <a:cubicBezTo>
                    <a:pt x="38" y="146"/>
                    <a:pt x="49" y="120"/>
                    <a:pt x="75" y="112"/>
                  </a:cubicBezTo>
                  <a:cubicBezTo>
                    <a:pt x="112" y="127"/>
                    <a:pt x="97" y="206"/>
                    <a:pt x="142" y="206"/>
                  </a:cubicBezTo>
                  <a:cubicBezTo>
                    <a:pt x="150" y="206"/>
                    <a:pt x="164" y="202"/>
                    <a:pt x="180" y="194"/>
                  </a:cubicBezTo>
                  <a:cubicBezTo>
                    <a:pt x="187" y="161"/>
                    <a:pt x="190" y="149"/>
                    <a:pt x="202" y="149"/>
                  </a:cubicBezTo>
                  <a:cubicBezTo>
                    <a:pt x="209" y="149"/>
                    <a:pt x="217" y="154"/>
                    <a:pt x="235" y="164"/>
                  </a:cubicBezTo>
                  <a:cubicBezTo>
                    <a:pt x="240" y="164"/>
                    <a:pt x="247" y="168"/>
                    <a:pt x="250" y="168"/>
                  </a:cubicBezTo>
                  <a:cubicBezTo>
                    <a:pt x="258" y="168"/>
                    <a:pt x="269" y="161"/>
                    <a:pt x="269" y="146"/>
                  </a:cubicBezTo>
                  <a:cubicBezTo>
                    <a:pt x="269" y="123"/>
                    <a:pt x="266" y="101"/>
                    <a:pt x="262" y="78"/>
                  </a:cubicBezTo>
                  <a:cubicBezTo>
                    <a:pt x="258" y="78"/>
                    <a:pt x="254" y="82"/>
                    <a:pt x="250" y="82"/>
                  </a:cubicBezTo>
                  <a:cubicBezTo>
                    <a:pt x="202" y="82"/>
                    <a:pt x="232" y="7"/>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11"/>
            <p:cNvSpPr/>
            <p:nvPr/>
          </p:nvSpPr>
          <p:spPr>
            <a:xfrm>
              <a:off x="-2409413" y="-2932901"/>
              <a:ext cx="9502" cy="8595"/>
            </a:xfrm>
            <a:custGeom>
              <a:avLst/>
              <a:gdLst/>
              <a:ahLst/>
              <a:cxnLst/>
              <a:rect l="l" t="t" r="r" b="b"/>
              <a:pathLst>
                <a:path w="199" h="180" extrusionOk="0">
                  <a:moveTo>
                    <a:pt x="79" y="0"/>
                  </a:moveTo>
                  <a:cubicBezTo>
                    <a:pt x="53" y="8"/>
                    <a:pt x="42" y="34"/>
                    <a:pt x="19" y="49"/>
                  </a:cubicBezTo>
                  <a:cubicBezTo>
                    <a:pt x="19" y="94"/>
                    <a:pt x="0" y="146"/>
                    <a:pt x="53" y="180"/>
                  </a:cubicBezTo>
                  <a:lnTo>
                    <a:pt x="53" y="168"/>
                  </a:lnTo>
                  <a:cubicBezTo>
                    <a:pt x="49" y="146"/>
                    <a:pt x="56" y="139"/>
                    <a:pt x="64" y="139"/>
                  </a:cubicBezTo>
                  <a:cubicBezTo>
                    <a:pt x="71" y="139"/>
                    <a:pt x="79" y="139"/>
                    <a:pt x="87" y="142"/>
                  </a:cubicBezTo>
                  <a:cubicBezTo>
                    <a:pt x="97" y="146"/>
                    <a:pt x="105" y="149"/>
                    <a:pt x="109" y="149"/>
                  </a:cubicBezTo>
                  <a:cubicBezTo>
                    <a:pt x="113" y="149"/>
                    <a:pt x="116" y="149"/>
                    <a:pt x="116" y="146"/>
                  </a:cubicBezTo>
                  <a:cubicBezTo>
                    <a:pt x="116" y="131"/>
                    <a:pt x="120" y="127"/>
                    <a:pt x="123" y="127"/>
                  </a:cubicBezTo>
                  <a:cubicBezTo>
                    <a:pt x="131" y="127"/>
                    <a:pt x="139" y="135"/>
                    <a:pt x="146" y="135"/>
                  </a:cubicBezTo>
                  <a:cubicBezTo>
                    <a:pt x="154" y="139"/>
                    <a:pt x="158" y="139"/>
                    <a:pt x="165" y="139"/>
                  </a:cubicBezTo>
                  <a:cubicBezTo>
                    <a:pt x="199" y="139"/>
                    <a:pt x="194" y="113"/>
                    <a:pt x="184" y="82"/>
                  </a:cubicBezTo>
                  <a:lnTo>
                    <a:pt x="184" y="82"/>
                  </a:lnTo>
                  <a:cubicBezTo>
                    <a:pt x="168" y="90"/>
                    <a:pt x="154" y="94"/>
                    <a:pt x="146" y="94"/>
                  </a:cubicBezTo>
                  <a:cubicBezTo>
                    <a:pt x="101" y="94"/>
                    <a:pt x="116" y="15"/>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11"/>
            <p:cNvSpPr/>
            <p:nvPr/>
          </p:nvSpPr>
          <p:spPr>
            <a:xfrm>
              <a:off x="-1963189" y="-2714063"/>
              <a:ext cx="11460" cy="7353"/>
            </a:xfrm>
            <a:custGeom>
              <a:avLst/>
              <a:gdLst/>
              <a:ahLst/>
              <a:cxnLst/>
              <a:rect l="l" t="t" r="r" b="b"/>
              <a:pathLst>
                <a:path w="240" h="154" extrusionOk="0">
                  <a:moveTo>
                    <a:pt x="12" y="0"/>
                  </a:moveTo>
                  <a:lnTo>
                    <a:pt x="12" y="0"/>
                  </a:lnTo>
                  <a:cubicBezTo>
                    <a:pt x="0" y="45"/>
                    <a:pt x="0" y="79"/>
                    <a:pt x="57" y="79"/>
                  </a:cubicBezTo>
                  <a:lnTo>
                    <a:pt x="72" y="79"/>
                  </a:lnTo>
                  <a:cubicBezTo>
                    <a:pt x="109" y="79"/>
                    <a:pt x="157" y="90"/>
                    <a:pt x="162" y="109"/>
                  </a:cubicBezTo>
                  <a:cubicBezTo>
                    <a:pt x="165" y="142"/>
                    <a:pt x="172" y="154"/>
                    <a:pt x="184" y="154"/>
                  </a:cubicBezTo>
                  <a:cubicBezTo>
                    <a:pt x="202" y="154"/>
                    <a:pt x="221" y="131"/>
                    <a:pt x="240" y="131"/>
                  </a:cubicBezTo>
                  <a:cubicBezTo>
                    <a:pt x="221" y="71"/>
                    <a:pt x="191" y="26"/>
                    <a:pt x="131" y="26"/>
                  </a:cubicBezTo>
                  <a:cubicBezTo>
                    <a:pt x="120" y="26"/>
                    <a:pt x="109" y="26"/>
                    <a:pt x="94" y="30"/>
                  </a:cubicBezTo>
                  <a:cubicBezTo>
                    <a:pt x="90" y="34"/>
                    <a:pt x="83" y="34"/>
                    <a:pt x="79" y="34"/>
                  </a:cubicBezTo>
                  <a:cubicBezTo>
                    <a:pt x="57" y="34"/>
                    <a:pt x="31" y="19"/>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11"/>
            <p:cNvSpPr/>
            <p:nvPr/>
          </p:nvSpPr>
          <p:spPr>
            <a:xfrm>
              <a:off x="-2379999" y="-2790272"/>
              <a:ext cx="6494" cy="4632"/>
            </a:xfrm>
            <a:custGeom>
              <a:avLst/>
              <a:gdLst/>
              <a:ahLst/>
              <a:cxnLst/>
              <a:rect l="l" t="t" r="r" b="b"/>
              <a:pathLst>
                <a:path w="136" h="97" extrusionOk="0">
                  <a:moveTo>
                    <a:pt x="49" y="0"/>
                  </a:moveTo>
                  <a:cubicBezTo>
                    <a:pt x="39" y="0"/>
                    <a:pt x="31" y="7"/>
                    <a:pt x="23" y="30"/>
                  </a:cubicBezTo>
                  <a:cubicBezTo>
                    <a:pt x="20" y="41"/>
                    <a:pt x="9" y="52"/>
                    <a:pt x="1" y="67"/>
                  </a:cubicBezTo>
                  <a:cubicBezTo>
                    <a:pt x="4" y="90"/>
                    <a:pt x="16" y="97"/>
                    <a:pt x="23" y="97"/>
                  </a:cubicBezTo>
                  <a:cubicBezTo>
                    <a:pt x="42" y="97"/>
                    <a:pt x="61" y="75"/>
                    <a:pt x="76" y="75"/>
                  </a:cubicBezTo>
                  <a:lnTo>
                    <a:pt x="87" y="75"/>
                  </a:lnTo>
                  <a:cubicBezTo>
                    <a:pt x="109" y="75"/>
                    <a:pt x="135" y="75"/>
                    <a:pt x="135" y="41"/>
                  </a:cubicBezTo>
                  <a:cubicBezTo>
                    <a:pt x="135" y="22"/>
                    <a:pt x="128" y="19"/>
                    <a:pt x="117" y="19"/>
                  </a:cubicBezTo>
                  <a:lnTo>
                    <a:pt x="102" y="19"/>
                  </a:lnTo>
                  <a:cubicBezTo>
                    <a:pt x="91" y="19"/>
                    <a:pt x="83" y="15"/>
                    <a:pt x="76" y="11"/>
                  </a:cubicBezTo>
                  <a:cubicBezTo>
                    <a:pt x="65" y="4"/>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1"/>
            <p:cNvSpPr/>
            <p:nvPr/>
          </p:nvSpPr>
          <p:spPr>
            <a:xfrm>
              <a:off x="-2387114" y="-2739466"/>
              <a:ext cx="3629" cy="5635"/>
            </a:xfrm>
            <a:custGeom>
              <a:avLst/>
              <a:gdLst/>
              <a:ahLst/>
              <a:cxnLst/>
              <a:rect l="l" t="t" r="r" b="b"/>
              <a:pathLst>
                <a:path w="76" h="118" extrusionOk="0">
                  <a:moveTo>
                    <a:pt x="46" y="1"/>
                  </a:moveTo>
                  <a:cubicBezTo>
                    <a:pt x="38" y="1"/>
                    <a:pt x="31" y="5"/>
                    <a:pt x="27" y="13"/>
                  </a:cubicBezTo>
                  <a:cubicBezTo>
                    <a:pt x="5" y="31"/>
                    <a:pt x="1" y="58"/>
                    <a:pt x="15" y="84"/>
                  </a:cubicBezTo>
                  <a:cubicBezTo>
                    <a:pt x="23" y="95"/>
                    <a:pt x="34" y="106"/>
                    <a:pt x="46" y="118"/>
                  </a:cubicBezTo>
                  <a:cubicBezTo>
                    <a:pt x="49" y="102"/>
                    <a:pt x="53" y="87"/>
                    <a:pt x="60" y="73"/>
                  </a:cubicBezTo>
                  <a:cubicBezTo>
                    <a:pt x="68" y="50"/>
                    <a:pt x="75" y="31"/>
                    <a:pt x="57" y="9"/>
                  </a:cubicBezTo>
                  <a:cubicBezTo>
                    <a:pt x="53"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1"/>
            <p:cNvSpPr/>
            <p:nvPr/>
          </p:nvSpPr>
          <p:spPr>
            <a:xfrm>
              <a:off x="-2419632" y="-2630214"/>
              <a:ext cx="8786" cy="5396"/>
            </a:xfrm>
            <a:custGeom>
              <a:avLst/>
              <a:gdLst/>
              <a:ahLst/>
              <a:cxnLst/>
              <a:rect l="l" t="t" r="r" b="b"/>
              <a:pathLst>
                <a:path w="184" h="113" extrusionOk="0">
                  <a:moveTo>
                    <a:pt x="46" y="1"/>
                  </a:moveTo>
                  <a:cubicBezTo>
                    <a:pt x="35" y="1"/>
                    <a:pt x="23" y="5"/>
                    <a:pt x="16" y="12"/>
                  </a:cubicBezTo>
                  <a:cubicBezTo>
                    <a:pt x="49" y="38"/>
                    <a:pt x="1" y="106"/>
                    <a:pt x="65" y="113"/>
                  </a:cubicBezTo>
                  <a:lnTo>
                    <a:pt x="68" y="113"/>
                  </a:lnTo>
                  <a:cubicBezTo>
                    <a:pt x="110" y="113"/>
                    <a:pt x="128" y="64"/>
                    <a:pt x="184" y="35"/>
                  </a:cubicBezTo>
                  <a:cubicBezTo>
                    <a:pt x="136" y="31"/>
                    <a:pt x="117" y="28"/>
                    <a:pt x="94" y="28"/>
                  </a:cubicBezTo>
                  <a:cubicBezTo>
                    <a:pt x="80" y="12"/>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1"/>
            <p:cNvSpPr/>
            <p:nvPr/>
          </p:nvSpPr>
          <p:spPr>
            <a:xfrm>
              <a:off x="-2447279" y="-2607867"/>
              <a:ext cx="9359" cy="10219"/>
            </a:xfrm>
            <a:custGeom>
              <a:avLst/>
              <a:gdLst/>
              <a:ahLst/>
              <a:cxnLst/>
              <a:rect l="l" t="t" r="r" b="b"/>
              <a:pathLst>
                <a:path w="196" h="214" extrusionOk="0">
                  <a:moveTo>
                    <a:pt x="150" y="0"/>
                  </a:moveTo>
                  <a:cubicBezTo>
                    <a:pt x="117" y="0"/>
                    <a:pt x="98" y="26"/>
                    <a:pt x="83" y="53"/>
                  </a:cubicBezTo>
                  <a:cubicBezTo>
                    <a:pt x="0" y="195"/>
                    <a:pt x="12" y="214"/>
                    <a:pt x="165" y="214"/>
                  </a:cubicBezTo>
                  <a:lnTo>
                    <a:pt x="180" y="214"/>
                  </a:lnTo>
                  <a:cubicBezTo>
                    <a:pt x="188" y="188"/>
                    <a:pt x="165" y="154"/>
                    <a:pt x="195" y="131"/>
                  </a:cubicBezTo>
                  <a:cubicBezTo>
                    <a:pt x="113" y="105"/>
                    <a:pt x="176" y="41"/>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11"/>
            <p:cNvSpPr/>
            <p:nvPr/>
          </p:nvSpPr>
          <p:spPr>
            <a:xfrm>
              <a:off x="-2439400" y="-2601611"/>
              <a:ext cx="5253" cy="5539"/>
            </a:xfrm>
            <a:custGeom>
              <a:avLst/>
              <a:gdLst/>
              <a:ahLst/>
              <a:cxnLst/>
              <a:rect l="l" t="t" r="r" b="b"/>
              <a:pathLst>
                <a:path w="110" h="116" extrusionOk="0">
                  <a:moveTo>
                    <a:pt x="30" y="0"/>
                  </a:moveTo>
                  <a:cubicBezTo>
                    <a:pt x="0" y="23"/>
                    <a:pt x="23" y="57"/>
                    <a:pt x="15" y="83"/>
                  </a:cubicBezTo>
                  <a:cubicBezTo>
                    <a:pt x="19" y="90"/>
                    <a:pt x="23" y="93"/>
                    <a:pt x="30" y="102"/>
                  </a:cubicBezTo>
                  <a:cubicBezTo>
                    <a:pt x="45" y="105"/>
                    <a:pt x="64" y="109"/>
                    <a:pt x="79" y="116"/>
                  </a:cubicBezTo>
                  <a:cubicBezTo>
                    <a:pt x="109" y="45"/>
                    <a:pt x="90" y="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11"/>
            <p:cNvSpPr/>
            <p:nvPr/>
          </p:nvSpPr>
          <p:spPr>
            <a:xfrm>
              <a:off x="-2429086" y="-2673236"/>
              <a:ext cx="4727" cy="4345"/>
            </a:xfrm>
            <a:custGeom>
              <a:avLst/>
              <a:gdLst/>
              <a:ahLst/>
              <a:cxnLst/>
              <a:rect l="l" t="t" r="r" b="b"/>
              <a:pathLst>
                <a:path w="99" h="91" extrusionOk="0">
                  <a:moveTo>
                    <a:pt x="35" y="1"/>
                  </a:moveTo>
                  <a:cubicBezTo>
                    <a:pt x="16" y="1"/>
                    <a:pt x="9" y="20"/>
                    <a:pt x="1" y="39"/>
                  </a:cubicBezTo>
                  <a:cubicBezTo>
                    <a:pt x="12" y="58"/>
                    <a:pt x="5" y="91"/>
                    <a:pt x="35" y="91"/>
                  </a:cubicBezTo>
                  <a:lnTo>
                    <a:pt x="50" y="91"/>
                  </a:lnTo>
                  <a:cubicBezTo>
                    <a:pt x="68" y="80"/>
                    <a:pt x="98" y="84"/>
                    <a:pt x="98" y="54"/>
                  </a:cubicBezTo>
                  <a:cubicBezTo>
                    <a:pt x="98" y="31"/>
                    <a:pt x="76" y="16"/>
                    <a:pt x="57" y="5"/>
                  </a:cubicBezTo>
                  <a:cubicBezTo>
                    <a:pt x="46"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1"/>
            <p:cNvSpPr/>
            <p:nvPr/>
          </p:nvSpPr>
          <p:spPr>
            <a:xfrm>
              <a:off x="-2665926" y="-2882238"/>
              <a:ext cx="6303" cy="4679"/>
            </a:xfrm>
            <a:custGeom>
              <a:avLst/>
              <a:gdLst/>
              <a:ahLst/>
              <a:cxnLst/>
              <a:rect l="l" t="t" r="r" b="b"/>
              <a:pathLst>
                <a:path w="132" h="98" extrusionOk="0">
                  <a:moveTo>
                    <a:pt x="23" y="1"/>
                  </a:moveTo>
                  <a:cubicBezTo>
                    <a:pt x="0" y="42"/>
                    <a:pt x="23" y="72"/>
                    <a:pt x="53" y="98"/>
                  </a:cubicBezTo>
                  <a:cubicBezTo>
                    <a:pt x="131" y="38"/>
                    <a:pt x="49"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1"/>
            <p:cNvSpPr/>
            <p:nvPr/>
          </p:nvSpPr>
          <p:spPr>
            <a:xfrm>
              <a:off x="-2668600" y="-2886345"/>
              <a:ext cx="4536" cy="4154"/>
            </a:xfrm>
            <a:custGeom>
              <a:avLst/>
              <a:gdLst/>
              <a:ahLst/>
              <a:cxnLst/>
              <a:rect l="l" t="t" r="r" b="b"/>
              <a:pathLst>
                <a:path w="95" h="87" extrusionOk="0">
                  <a:moveTo>
                    <a:pt x="72" y="1"/>
                  </a:moveTo>
                  <a:lnTo>
                    <a:pt x="72" y="1"/>
                  </a:lnTo>
                  <a:cubicBezTo>
                    <a:pt x="27" y="35"/>
                    <a:pt x="1" y="64"/>
                    <a:pt x="79" y="87"/>
                  </a:cubicBezTo>
                  <a:cubicBezTo>
                    <a:pt x="87" y="57"/>
                    <a:pt x="94" y="3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11"/>
            <p:cNvSpPr/>
            <p:nvPr/>
          </p:nvSpPr>
          <p:spPr>
            <a:xfrm>
              <a:off x="-2525828" y="-3015747"/>
              <a:ext cx="4536" cy="4536"/>
            </a:xfrm>
            <a:custGeom>
              <a:avLst/>
              <a:gdLst/>
              <a:ahLst/>
              <a:cxnLst/>
              <a:rect l="l" t="t" r="r" b="b"/>
              <a:pathLst>
                <a:path w="95" h="95" extrusionOk="0">
                  <a:moveTo>
                    <a:pt x="57" y="0"/>
                  </a:moveTo>
                  <a:cubicBezTo>
                    <a:pt x="8" y="0"/>
                    <a:pt x="1" y="45"/>
                    <a:pt x="8" y="76"/>
                  </a:cubicBezTo>
                  <a:cubicBezTo>
                    <a:pt x="8" y="90"/>
                    <a:pt x="20" y="95"/>
                    <a:pt x="35" y="95"/>
                  </a:cubicBezTo>
                  <a:cubicBezTo>
                    <a:pt x="49" y="95"/>
                    <a:pt x="68" y="86"/>
                    <a:pt x="87" y="83"/>
                  </a:cubicBezTo>
                  <a:cubicBezTo>
                    <a:pt x="94" y="53"/>
                    <a:pt x="75" y="2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11"/>
            <p:cNvSpPr/>
            <p:nvPr/>
          </p:nvSpPr>
          <p:spPr>
            <a:xfrm>
              <a:off x="-2529934" y="-3005385"/>
              <a:ext cx="3438" cy="3963"/>
            </a:xfrm>
            <a:custGeom>
              <a:avLst/>
              <a:gdLst/>
              <a:ahLst/>
              <a:cxnLst/>
              <a:rect l="l" t="t" r="r" b="b"/>
              <a:pathLst>
                <a:path w="72" h="83" extrusionOk="0">
                  <a:moveTo>
                    <a:pt x="20" y="0"/>
                  </a:moveTo>
                  <a:cubicBezTo>
                    <a:pt x="12" y="4"/>
                    <a:pt x="9" y="8"/>
                    <a:pt x="1" y="12"/>
                  </a:cubicBezTo>
                  <a:cubicBezTo>
                    <a:pt x="20" y="38"/>
                    <a:pt x="1" y="83"/>
                    <a:pt x="54" y="83"/>
                  </a:cubicBezTo>
                  <a:lnTo>
                    <a:pt x="57" y="83"/>
                  </a:lnTo>
                  <a:cubicBezTo>
                    <a:pt x="61" y="83"/>
                    <a:pt x="65" y="75"/>
                    <a:pt x="72" y="68"/>
                  </a:cubicBezTo>
                  <a:cubicBezTo>
                    <a:pt x="54" y="45"/>
                    <a:pt x="39" y="23"/>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1"/>
            <p:cNvSpPr/>
            <p:nvPr/>
          </p:nvSpPr>
          <p:spPr>
            <a:xfrm>
              <a:off x="-2497942" y="-2823506"/>
              <a:ext cx="4297" cy="5396"/>
            </a:xfrm>
            <a:custGeom>
              <a:avLst/>
              <a:gdLst/>
              <a:ahLst/>
              <a:cxnLst/>
              <a:rect l="l" t="t" r="r" b="b"/>
              <a:pathLst>
                <a:path w="90" h="113" extrusionOk="0">
                  <a:moveTo>
                    <a:pt x="52" y="1"/>
                  </a:moveTo>
                  <a:cubicBezTo>
                    <a:pt x="38" y="1"/>
                    <a:pt x="26" y="20"/>
                    <a:pt x="12" y="30"/>
                  </a:cubicBezTo>
                  <a:cubicBezTo>
                    <a:pt x="0" y="75"/>
                    <a:pt x="41" y="87"/>
                    <a:pt x="60" y="113"/>
                  </a:cubicBezTo>
                  <a:cubicBezTo>
                    <a:pt x="64" y="94"/>
                    <a:pt x="71" y="79"/>
                    <a:pt x="79" y="61"/>
                  </a:cubicBezTo>
                  <a:cubicBezTo>
                    <a:pt x="83" y="38"/>
                    <a:pt x="90" y="12"/>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326" name="Google Shape;17326;p11"/>
          <p:cNvPicPr preferRelativeResize="0"/>
          <p:nvPr/>
        </p:nvPicPr>
        <p:blipFill>
          <a:blip r:embed="rId5">
            <a:alphaModFix/>
          </a:blip>
          <a:stretch>
            <a:fillRect/>
          </a:stretch>
        </p:blipFill>
        <p:spPr>
          <a:xfrm rot="10800000">
            <a:off x="7714975" y="1451473"/>
            <a:ext cx="1657621" cy="2621300"/>
          </a:xfrm>
          <a:prstGeom prst="rect">
            <a:avLst/>
          </a:prstGeom>
          <a:noFill/>
          <a:ln>
            <a:noFill/>
          </a:ln>
        </p:spPr>
      </p:pic>
      <p:grpSp>
        <p:nvGrpSpPr>
          <p:cNvPr id="17327" name="Google Shape;17327;p11"/>
          <p:cNvGrpSpPr/>
          <p:nvPr/>
        </p:nvGrpSpPr>
        <p:grpSpPr>
          <a:xfrm rot="1500264">
            <a:off x="2021061" y="3927143"/>
            <a:ext cx="2720174" cy="2027120"/>
            <a:chOff x="-4641153" y="2973535"/>
            <a:chExt cx="1609891" cy="1199719"/>
          </a:xfrm>
        </p:grpSpPr>
        <p:sp>
          <p:nvSpPr>
            <p:cNvPr id="17328" name="Google Shape;17328;p11"/>
            <p:cNvSpPr/>
            <p:nvPr/>
          </p:nvSpPr>
          <p:spPr>
            <a:xfrm>
              <a:off x="-3710648" y="3222886"/>
              <a:ext cx="468571" cy="253505"/>
            </a:xfrm>
            <a:custGeom>
              <a:avLst/>
              <a:gdLst/>
              <a:ahLst/>
              <a:cxnLst/>
              <a:rect l="l" t="t" r="r" b="b"/>
              <a:pathLst>
                <a:path w="9813" h="5309" extrusionOk="0">
                  <a:moveTo>
                    <a:pt x="9813" y="1"/>
                  </a:moveTo>
                  <a:lnTo>
                    <a:pt x="9813" y="1"/>
                  </a:lnTo>
                  <a:cubicBezTo>
                    <a:pt x="9630" y="38"/>
                    <a:pt x="9495" y="46"/>
                    <a:pt x="9372" y="86"/>
                  </a:cubicBezTo>
                  <a:cubicBezTo>
                    <a:pt x="9117" y="169"/>
                    <a:pt x="8867" y="270"/>
                    <a:pt x="8617" y="360"/>
                  </a:cubicBezTo>
                  <a:cubicBezTo>
                    <a:pt x="8587" y="370"/>
                    <a:pt x="8550" y="382"/>
                    <a:pt x="8520" y="382"/>
                  </a:cubicBezTo>
                  <a:cubicBezTo>
                    <a:pt x="8508" y="382"/>
                    <a:pt x="8501" y="382"/>
                    <a:pt x="8493" y="378"/>
                  </a:cubicBezTo>
                  <a:cubicBezTo>
                    <a:pt x="8460" y="367"/>
                    <a:pt x="8426" y="363"/>
                    <a:pt x="8396" y="363"/>
                  </a:cubicBezTo>
                  <a:cubicBezTo>
                    <a:pt x="8306" y="363"/>
                    <a:pt x="8224" y="400"/>
                    <a:pt x="8139" y="423"/>
                  </a:cubicBezTo>
                  <a:cubicBezTo>
                    <a:pt x="8044" y="449"/>
                    <a:pt x="7948" y="467"/>
                    <a:pt x="7851" y="486"/>
                  </a:cubicBezTo>
                  <a:cubicBezTo>
                    <a:pt x="7739" y="509"/>
                    <a:pt x="7618" y="505"/>
                    <a:pt x="7518" y="554"/>
                  </a:cubicBezTo>
                  <a:cubicBezTo>
                    <a:pt x="7211" y="692"/>
                    <a:pt x="6878" y="684"/>
                    <a:pt x="6557" y="759"/>
                  </a:cubicBezTo>
                  <a:cubicBezTo>
                    <a:pt x="6300" y="819"/>
                    <a:pt x="6034" y="841"/>
                    <a:pt x="5768" y="876"/>
                  </a:cubicBezTo>
                  <a:cubicBezTo>
                    <a:pt x="5667" y="890"/>
                    <a:pt x="5559" y="916"/>
                    <a:pt x="5454" y="916"/>
                  </a:cubicBezTo>
                  <a:cubicBezTo>
                    <a:pt x="5420" y="916"/>
                    <a:pt x="5391" y="912"/>
                    <a:pt x="5357" y="905"/>
                  </a:cubicBezTo>
                  <a:cubicBezTo>
                    <a:pt x="5313" y="894"/>
                    <a:pt x="5271" y="890"/>
                    <a:pt x="5230" y="890"/>
                  </a:cubicBezTo>
                  <a:cubicBezTo>
                    <a:pt x="5163" y="890"/>
                    <a:pt x="5096" y="902"/>
                    <a:pt x="5025" y="916"/>
                  </a:cubicBezTo>
                  <a:cubicBezTo>
                    <a:pt x="4860" y="950"/>
                    <a:pt x="4699" y="1033"/>
                    <a:pt x="4528" y="1033"/>
                  </a:cubicBezTo>
                  <a:cubicBezTo>
                    <a:pt x="4471" y="1033"/>
                    <a:pt x="4411" y="1025"/>
                    <a:pt x="4352" y="998"/>
                  </a:cubicBezTo>
                  <a:cubicBezTo>
                    <a:pt x="4340" y="995"/>
                    <a:pt x="4329" y="995"/>
                    <a:pt x="4318" y="995"/>
                  </a:cubicBezTo>
                  <a:cubicBezTo>
                    <a:pt x="4281" y="995"/>
                    <a:pt x="4240" y="1010"/>
                    <a:pt x="4202" y="1014"/>
                  </a:cubicBezTo>
                  <a:cubicBezTo>
                    <a:pt x="4086" y="1036"/>
                    <a:pt x="3967" y="1059"/>
                    <a:pt x="3840" y="1081"/>
                  </a:cubicBezTo>
                  <a:cubicBezTo>
                    <a:pt x="3802" y="1033"/>
                    <a:pt x="3765" y="983"/>
                    <a:pt x="3731" y="938"/>
                  </a:cubicBezTo>
                  <a:cubicBezTo>
                    <a:pt x="3589" y="965"/>
                    <a:pt x="3529" y="991"/>
                    <a:pt x="3465" y="1062"/>
                  </a:cubicBezTo>
                  <a:cubicBezTo>
                    <a:pt x="3436" y="1092"/>
                    <a:pt x="3410" y="1148"/>
                    <a:pt x="3379" y="1148"/>
                  </a:cubicBezTo>
                  <a:cubicBezTo>
                    <a:pt x="3227" y="1159"/>
                    <a:pt x="3077" y="1223"/>
                    <a:pt x="2927" y="1223"/>
                  </a:cubicBezTo>
                  <a:cubicBezTo>
                    <a:pt x="2898" y="1223"/>
                    <a:pt x="2872" y="1223"/>
                    <a:pt x="2841" y="1216"/>
                  </a:cubicBezTo>
                  <a:cubicBezTo>
                    <a:pt x="2793" y="1208"/>
                    <a:pt x="2744" y="1200"/>
                    <a:pt x="2696" y="1200"/>
                  </a:cubicBezTo>
                  <a:cubicBezTo>
                    <a:pt x="2610" y="1200"/>
                    <a:pt x="2527" y="1219"/>
                    <a:pt x="2437" y="1268"/>
                  </a:cubicBezTo>
                  <a:cubicBezTo>
                    <a:pt x="2494" y="1331"/>
                    <a:pt x="2535" y="1380"/>
                    <a:pt x="2591" y="1440"/>
                  </a:cubicBezTo>
                  <a:cubicBezTo>
                    <a:pt x="2280" y="1578"/>
                    <a:pt x="2042" y="1787"/>
                    <a:pt x="1754" y="1914"/>
                  </a:cubicBezTo>
                  <a:cubicBezTo>
                    <a:pt x="1712" y="1930"/>
                    <a:pt x="1686" y="1985"/>
                    <a:pt x="1657" y="2023"/>
                  </a:cubicBezTo>
                  <a:cubicBezTo>
                    <a:pt x="1548" y="2172"/>
                    <a:pt x="1455" y="2333"/>
                    <a:pt x="1335" y="2464"/>
                  </a:cubicBezTo>
                  <a:cubicBezTo>
                    <a:pt x="1197" y="2617"/>
                    <a:pt x="1043" y="2755"/>
                    <a:pt x="879" y="2875"/>
                  </a:cubicBezTo>
                  <a:cubicBezTo>
                    <a:pt x="770" y="2953"/>
                    <a:pt x="767" y="3017"/>
                    <a:pt x="864" y="3118"/>
                  </a:cubicBezTo>
                  <a:cubicBezTo>
                    <a:pt x="651" y="3293"/>
                    <a:pt x="688" y="3593"/>
                    <a:pt x="501" y="3787"/>
                  </a:cubicBezTo>
                  <a:cubicBezTo>
                    <a:pt x="464" y="3825"/>
                    <a:pt x="490" y="3914"/>
                    <a:pt x="472" y="3978"/>
                  </a:cubicBezTo>
                  <a:cubicBezTo>
                    <a:pt x="412" y="4165"/>
                    <a:pt x="348" y="4352"/>
                    <a:pt x="289" y="4539"/>
                  </a:cubicBezTo>
                  <a:cubicBezTo>
                    <a:pt x="277" y="4572"/>
                    <a:pt x="270" y="4625"/>
                    <a:pt x="247" y="4636"/>
                  </a:cubicBezTo>
                  <a:cubicBezTo>
                    <a:pt x="109" y="4688"/>
                    <a:pt x="135" y="4811"/>
                    <a:pt x="113" y="4920"/>
                  </a:cubicBezTo>
                  <a:cubicBezTo>
                    <a:pt x="87" y="5039"/>
                    <a:pt x="45" y="5159"/>
                    <a:pt x="1" y="5298"/>
                  </a:cubicBezTo>
                  <a:cubicBezTo>
                    <a:pt x="34" y="5301"/>
                    <a:pt x="60" y="5308"/>
                    <a:pt x="79" y="5308"/>
                  </a:cubicBezTo>
                  <a:cubicBezTo>
                    <a:pt x="87" y="5308"/>
                    <a:pt x="94" y="5305"/>
                    <a:pt x="98" y="5301"/>
                  </a:cubicBezTo>
                  <a:cubicBezTo>
                    <a:pt x="176" y="5204"/>
                    <a:pt x="262" y="5107"/>
                    <a:pt x="277" y="4972"/>
                  </a:cubicBezTo>
                  <a:cubicBezTo>
                    <a:pt x="284" y="4924"/>
                    <a:pt x="284" y="4868"/>
                    <a:pt x="311" y="4834"/>
                  </a:cubicBezTo>
                  <a:cubicBezTo>
                    <a:pt x="475" y="4613"/>
                    <a:pt x="535" y="4348"/>
                    <a:pt x="629" y="4097"/>
                  </a:cubicBezTo>
                  <a:cubicBezTo>
                    <a:pt x="670" y="3993"/>
                    <a:pt x="688" y="3881"/>
                    <a:pt x="737" y="3780"/>
                  </a:cubicBezTo>
                  <a:cubicBezTo>
                    <a:pt x="796" y="3652"/>
                    <a:pt x="875" y="3533"/>
                    <a:pt x="939" y="3410"/>
                  </a:cubicBezTo>
                  <a:cubicBezTo>
                    <a:pt x="1189" y="2890"/>
                    <a:pt x="1567" y="2472"/>
                    <a:pt x="2008" y="2113"/>
                  </a:cubicBezTo>
                  <a:cubicBezTo>
                    <a:pt x="2157" y="1993"/>
                    <a:pt x="2314" y="1873"/>
                    <a:pt x="2482" y="1787"/>
                  </a:cubicBezTo>
                  <a:cubicBezTo>
                    <a:pt x="2688" y="1683"/>
                    <a:pt x="2920" y="1626"/>
                    <a:pt x="3129" y="1526"/>
                  </a:cubicBezTo>
                  <a:cubicBezTo>
                    <a:pt x="3376" y="1409"/>
                    <a:pt x="3626" y="1350"/>
                    <a:pt x="3903" y="1350"/>
                  </a:cubicBezTo>
                  <a:cubicBezTo>
                    <a:pt x="4097" y="1347"/>
                    <a:pt x="4303" y="1350"/>
                    <a:pt x="4475" y="1219"/>
                  </a:cubicBezTo>
                  <a:cubicBezTo>
                    <a:pt x="4490" y="1208"/>
                    <a:pt x="4512" y="1204"/>
                    <a:pt x="4535" y="1204"/>
                  </a:cubicBezTo>
                  <a:lnTo>
                    <a:pt x="4613" y="1204"/>
                  </a:lnTo>
                  <a:cubicBezTo>
                    <a:pt x="4635" y="1204"/>
                    <a:pt x="4662" y="1208"/>
                    <a:pt x="4685" y="1208"/>
                  </a:cubicBezTo>
                  <a:lnTo>
                    <a:pt x="4756" y="1208"/>
                  </a:lnTo>
                  <a:cubicBezTo>
                    <a:pt x="4789" y="1208"/>
                    <a:pt x="4826" y="1208"/>
                    <a:pt x="4860" y="1200"/>
                  </a:cubicBezTo>
                  <a:cubicBezTo>
                    <a:pt x="5054" y="1174"/>
                    <a:pt x="5249" y="1129"/>
                    <a:pt x="5443" y="1107"/>
                  </a:cubicBezTo>
                  <a:cubicBezTo>
                    <a:pt x="5660" y="1085"/>
                    <a:pt x="5884" y="1107"/>
                    <a:pt x="6098" y="1055"/>
                  </a:cubicBezTo>
                  <a:cubicBezTo>
                    <a:pt x="6314" y="1002"/>
                    <a:pt x="6561" y="1092"/>
                    <a:pt x="6748" y="909"/>
                  </a:cubicBezTo>
                  <a:cubicBezTo>
                    <a:pt x="6752" y="905"/>
                    <a:pt x="6755" y="905"/>
                    <a:pt x="6762" y="905"/>
                  </a:cubicBezTo>
                  <a:cubicBezTo>
                    <a:pt x="6778" y="905"/>
                    <a:pt x="6797" y="909"/>
                    <a:pt x="6811" y="912"/>
                  </a:cubicBezTo>
                  <a:cubicBezTo>
                    <a:pt x="6841" y="912"/>
                    <a:pt x="6871" y="916"/>
                    <a:pt x="6901" y="916"/>
                  </a:cubicBezTo>
                  <a:cubicBezTo>
                    <a:pt x="7125" y="916"/>
                    <a:pt x="7327" y="845"/>
                    <a:pt x="7506" y="703"/>
                  </a:cubicBezTo>
                  <a:cubicBezTo>
                    <a:pt x="7570" y="745"/>
                    <a:pt x="7626" y="771"/>
                    <a:pt x="7690" y="771"/>
                  </a:cubicBezTo>
                  <a:cubicBezTo>
                    <a:pt x="7735" y="771"/>
                    <a:pt x="7780" y="755"/>
                    <a:pt x="7828" y="729"/>
                  </a:cubicBezTo>
                  <a:cubicBezTo>
                    <a:pt x="7910" y="681"/>
                    <a:pt x="8018" y="677"/>
                    <a:pt x="8112" y="651"/>
                  </a:cubicBezTo>
                  <a:cubicBezTo>
                    <a:pt x="8220" y="617"/>
                    <a:pt x="8325" y="572"/>
                    <a:pt x="8434" y="546"/>
                  </a:cubicBezTo>
                  <a:cubicBezTo>
                    <a:pt x="8542" y="520"/>
                    <a:pt x="8662" y="520"/>
                    <a:pt x="8767" y="486"/>
                  </a:cubicBezTo>
                  <a:cubicBezTo>
                    <a:pt x="8964" y="419"/>
                    <a:pt x="9159" y="333"/>
                    <a:pt x="9357" y="258"/>
                  </a:cubicBezTo>
                  <a:cubicBezTo>
                    <a:pt x="9476" y="213"/>
                    <a:pt x="9600" y="180"/>
                    <a:pt x="9716" y="131"/>
                  </a:cubicBezTo>
                  <a:cubicBezTo>
                    <a:pt x="9745" y="120"/>
                    <a:pt x="9761" y="75"/>
                    <a:pt x="9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1"/>
            <p:cNvSpPr/>
            <p:nvPr/>
          </p:nvSpPr>
          <p:spPr>
            <a:xfrm>
              <a:off x="-3765083" y="3003857"/>
              <a:ext cx="479267" cy="157671"/>
            </a:xfrm>
            <a:custGeom>
              <a:avLst/>
              <a:gdLst/>
              <a:ahLst/>
              <a:cxnLst/>
              <a:rect l="l" t="t" r="r" b="b"/>
              <a:pathLst>
                <a:path w="10037" h="3302" extrusionOk="0">
                  <a:moveTo>
                    <a:pt x="9959" y="1"/>
                  </a:moveTo>
                  <a:cubicBezTo>
                    <a:pt x="9907" y="1"/>
                    <a:pt x="9865" y="27"/>
                    <a:pt x="9824" y="49"/>
                  </a:cubicBezTo>
                  <a:cubicBezTo>
                    <a:pt x="9622" y="154"/>
                    <a:pt x="9409" y="237"/>
                    <a:pt x="9215" y="349"/>
                  </a:cubicBezTo>
                  <a:cubicBezTo>
                    <a:pt x="9036" y="449"/>
                    <a:pt x="8837" y="468"/>
                    <a:pt x="8654" y="535"/>
                  </a:cubicBezTo>
                  <a:cubicBezTo>
                    <a:pt x="8449" y="610"/>
                    <a:pt x="8254" y="700"/>
                    <a:pt x="8026" y="718"/>
                  </a:cubicBezTo>
                  <a:cubicBezTo>
                    <a:pt x="7809" y="734"/>
                    <a:pt x="7600" y="820"/>
                    <a:pt x="7387" y="865"/>
                  </a:cubicBezTo>
                  <a:cubicBezTo>
                    <a:pt x="7140" y="917"/>
                    <a:pt x="6890" y="969"/>
                    <a:pt x="6639" y="1003"/>
                  </a:cubicBezTo>
                  <a:cubicBezTo>
                    <a:pt x="6363" y="1040"/>
                    <a:pt x="6082" y="1048"/>
                    <a:pt x="5806" y="1077"/>
                  </a:cubicBezTo>
                  <a:cubicBezTo>
                    <a:pt x="5495" y="1111"/>
                    <a:pt x="5192" y="1189"/>
                    <a:pt x="4878" y="1189"/>
                  </a:cubicBezTo>
                  <a:lnTo>
                    <a:pt x="4793" y="1189"/>
                  </a:lnTo>
                  <a:cubicBezTo>
                    <a:pt x="4785" y="1189"/>
                    <a:pt x="4778" y="1186"/>
                    <a:pt x="4766" y="1186"/>
                  </a:cubicBezTo>
                  <a:cubicBezTo>
                    <a:pt x="4688" y="1186"/>
                    <a:pt x="4621" y="1208"/>
                    <a:pt x="4572" y="1286"/>
                  </a:cubicBezTo>
                  <a:cubicBezTo>
                    <a:pt x="4546" y="1328"/>
                    <a:pt x="4505" y="1350"/>
                    <a:pt x="4460" y="1350"/>
                  </a:cubicBezTo>
                  <a:cubicBezTo>
                    <a:pt x="4434" y="1350"/>
                    <a:pt x="4407" y="1343"/>
                    <a:pt x="4385" y="1328"/>
                  </a:cubicBezTo>
                  <a:cubicBezTo>
                    <a:pt x="4348" y="1302"/>
                    <a:pt x="4310" y="1294"/>
                    <a:pt x="4277" y="1294"/>
                  </a:cubicBezTo>
                  <a:cubicBezTo>
                    <a:pt x="4236" y="1294"/>
                    <a:pt x="4198" y="1302"/>
                    <a:pt x="4157" y="1309"/>
                  </a:cubicBezTo>
                  <a:cubicBezTo>
                    <a:pt x="3910" y="1358"/>
                    <a:pt x="3660" y="1410"/>
                    <a:pt x="3410" y="1459"/>
                  </a:cubicBezTo>
                  <a:cubicBezTo>
                    <a:pt x="3357" y="1466"/>
                    <a:pt x="3294" y="1459"/>
                    <a:pt x="3245" y="1477"/>
                  </a:cubicBezTo>
                  <a:cubicBezTo>
                    <a:pt x="2901" y="1605"/>
                    <a:pt x="2554" y="1724"/>
                    <a:pt x="2221" y="1874"/>
                  </a:cubicBezTo>
                  <a:cubicBezTo>
                    <a:pt x="1892" y="2023"/>
                    <a:pt x="1574" y="2199"/>
                    <a:pt x="1253" y="2367"/>
                  </a:cubicBezTo>
                  <a:cubicBezTo>
                    <a:pt x="1099" y="2445"/>
                    <a:pt x="942" y="2528"/>
                    <a:pt x="796" y="2621"/>
                  </a:cubicBezTo>
                  <a:cubicBezTo>
                    <a:pt x="602" y="2752"/>
                    <a:pt x="415" y="2890"/>
                    <a:pt x="228" y="3032"/>
                  </a:cubicBezTo>
                  <a:cubicBezTo>
                    <a:pt x="146" y="3099"/>
                    <a:pt x="75" y="3178"/>
                    <a:pt x="0" y="3253"/>
                  </a:cubicBezTo>
                  <a:cubicBezTo>
                    <a:pt x="11" y="3268"/>
                    <a:pt x="23" y="3287"/>
                    <a:pt x="38" y="3301"/>
                  </a:cubicBezTo>
                  <a:cubicBezTo>
                    <a:pt x="146" y="3234"/>
                    <a:pt x="266" y="3178"/>
                    <a:pt x="366" y="3099"/>
                  </a:cubicBezTo>
                  <a:cubicBezTo>
                    <a:pt x="628" y="2894"/>
                    <a:pt x="879" y="2681"/>
                    <a:pt x="1189" y="2550"/>
                  </a:cubicBezTo>
                  <a:cubicBezTo>
                    <a:pt x="1219" y="2535"/>
                    <a:pt x="1253" y="2520"/>
                    <a:pt x="1282" y="2506"/>
                  </a:cubicBezTo>
                  <a:cubicBezTo>
                    <a:pt x="1481" y="2390"/>
                    <a:pt x="1679" y="2278"/>
                    <a:pt x="1910" y="2236"/>
                  </a:cubicBezTo>
                  <a:cubicBezTo>
                    <a:pt x="1936" y="2233"/>
                    <a:pt x="1955" y="2202"/>
                    <a:pt x="1981" y="2192"/>
                  </a:cubicBezTo>
                  <a:cubicBezTo>
                    <a:pt x="2359" y="1967"/>
                    <a:pt x="2740" y="1754"/>
                    <a:pt x="3178" y="1668"/>
                  </a:cubicBezTo>
                  <a:cubicBezTo>
                    <a:pt x="3215" y="1660"/>
                    <a:pt x="3253" y="1627"/>
                    <a:pt x="3286" y="1627"/>
                  </a:cubicBezTo>
                  <a:cubicBezTo>
                    <a:pt x="3290" y="1627"/>
                    <a:pt x="3294" y="1627"/>
                    <a:pt x="3297" y="1631"/>
                  </a:cubicBezTo>
                  <a:cubicBezTo>
                    <a:pt x="3335" y="1638"/>
                    <a:pt x="3368" y="1642"/>
                    <a:pt x="3406" y="1642"/>
                  </a:cubicBezTo>
                  <a:cubicBezTo>
                    <a:pt x="3532" y="1642"/>
                    <a:pt x="3649" y="1593"/>
                    <a:pt x="3772" y="1555"/>
                  </a:cubicBezTo>
                  <a:cubicBezTo>
                    <a:pt x="3925" y="1511"/>
                    <a:pt x="4090" y="1470"/>
                    <a:pt x="4247" y="1470"/>
                  </a:cubicBezTo>
                  <a:lnTo>
                    <a:pt x="4255" y="1470"/>
                  </a:lnTo>
                  <a:cubicBezTo>
                    <a:pt x="4412" y="1470"/>
                    <a:pt x="4564" y="1519"/>
                    <a:pt x="4740" y="1548"/>
                  </a:cubicBezTo>
                  <a:cubicBezTo>
                    <a:pt x="4744" y="1493"/>
                    <a:pt x="4744" y="1462"/>
                    <a:pt x="4744" y="1433"/>
                  </a:cubicBezTo>
                  <a:cubicBezTo>
                    <a:pt x="4864" y="1369"/>
                    <a:pt x="4990" y="1346"/>
                    <a:pt x="5121" y="1346"/>
                  </a:cubicBezTo>
                  <a:cubicBezTo>
                    <a:pt x="5152" y="1346"/>
                    <a:pt x="5185" y="1346"/>
                    <a:pt x="5219" y="1350"/>
                  </a:cubicBezTo>
                  <a:lnTo>
                    <a:pt x="5237" y="1350"/>
                  </a:lnTo>
                  <a:cubicBezTo>
                    <a:pt x="5304" y="1350"/>
                    <a:pt x="5372" y="1320"/>
                    <a:pt x="5439" y="1302"/>
                  </a:cubicBezTo>
                  <a:cubicBezTo>
                    <a:pt x="5480" y="1294"/>
                    <a:pt x="5518" y="1268"/>
                    <a:pt x="5559" y="1264"/>
                  </a:cubicBezTo>
                  <a:cubicBezTo>
                    <a:pt x="5828" y="1234"/>
                    <a:pt x="6094" y="1205"/>
                    <a:pt x="6363" y="1179"/>
                  </a:cubicBezTo>
                  <a:cubicBezTo>
                    <a:pt x="6505" y="1163"/>
                    <a:pt x="6655" y="1171"/>
                    <a:pt x="6793" y="1137"/>
                  </a:cubicBezTo>
                  <a:cubicBezTo>
                    <a:pt x="7114" y="1058"/>
                    <a:pt x="7447" y="1036"/>
                    <a:pt x="7768" y="958"/>
                  </a:cubicBezTo>
                  <a:cubicBezTo>
                    <a:pt x="7951" y="913"/>
                    <a:pt x="8135" y="883"/>
                    <a:pt x="8310" y="808"/>
                  </a:cubicBezTo>
                  <a:cubicBezTo>
                    <a:pt x="8415" y="763"/>
                    <a:pt x="8527" y="734"/>
                    <a:pt x="8635" y="722"/>
                  </a:cubicBezTo>
                  <a:cubicBezTo>
                    <a:pt x="8781" y="711"/>
                    <a:pt x="8889" y="622"/>
                    <a:pt x="9013" y="565"/>
                  </a:cubicBezTo>
                  <a:cubicBezTo>
                    <a:pt x="9282" y="442"/>
                    <a:pt x="9555" y="330"/>
                    <a:pt x="9821" y="203"/>
                  </a:cubicBezTo>
                  <a:cubicBezTo>
                    <a:pt x="9899" y="165"/>
                    <a:pt x="9955" y="90"/>
                    <a:pt x="10037" y="20"/>
                  </a:cubicBezTo>
                  <a:cubicBezTo>
                    <a:pt x="10007" y="4"/>
                    <a:pt x="9981" y="1"/>
                    <a:pt x="9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1"/>
            <p:cNvSpPr/>
            <p:nvPr/>
          </p:nvSpPr>
          <p:spPr>
            <a:xfrm>
              <a:off x="-3740444" y="3189700"/>
              <a:ext cx="369537" cy="182978"/>
            </a:xfrm>
            <a:custGeom>
              <a:avLst/>
              <a:gdLst/>
              <a:ahLst/>
              <a:cxnLst/>
              <a:rect l="l" t="t" r="r" b="b"/>
              <a:pathLst>
                <a:path w="7739" h="3832" extrusionOk="0">
                  <a:moveTo>
                    <a:pt x="7600" y="1"/>
                  </a:moveTo>
                  <a:cubicBezTo>
                    <a:pt x="7555" y="1"/>
                    <a:pt x="7510" y="15"/>
                    <a:pt x="7476" y="23"/>
                  </a:cubicBezTo>
                  <a:cubicBezTo>
                    <a:pt x="7293" y="63"/>
                    <a:pt x="7114" y="97"/>
                    <a:pt x="6924" y="113"/>
                  </a:cubicBezTo>
                  <a:cubicBezTo>
                    <a:pt x="6520" y="146"/>
                    <a:pt x="6120" y="217"/>
                    <a:pt x="5716" y="258"/>
                  </a:cubicBezTo>
                  <a:cubicBezTo>
                    <a:pt x="5528" y="280"/>
                    <a:pt x="5338" y="284"/>
                    <a:pt x="5152" y="341"/>
                  </a:cubicBezTo>
                  <a:cubicBezTo>
                    <a:pt x="5066" y="363"/>
                    <a:pt x="4972" y="404"/>
                    <a:pt x="4886" y="404"/>
                  </a:cubicBezTo>
                  <a:lnTo>
                    <a:pt x="4852" y="404"/>
                  </a:lnTo>
                  <a:cubicBezTo>
                    <a:pt x="4800" y="396"/>
                    <a:pt x="4743" y="393"/>
                    <a:pt x="4691" y="393"/>
                  </a:cubicBezTo>
                  <a:cubicBezTo>
                    <a:pt x="4381" y="393"/>
                    <a:pt x="4082" y="498"/>
                    <a:pt x="3775" y="531"/>
                  </a:cubicBezTo>
                  <a:cubicBezTo>
                    <a:pt x="3637" y="550"/>
                    <a:pt x="3499" y="561"/>
                    <a:pt x="3383" y="572"/>
                  </a:cubicBezTo>
                  <a:cubicBezTo>
                    <a:pt x="3286" y="632"/>
                    <a:pt x="3204" y="699"/>
                    <a:pt x="3114" y="741"/>
                  </a:cubicBezTo>
                  <a:cubicBezTo>
                    <a:pt x="2830" y="867"/>
                    <a:pt x="2535" y="972"/>
                    <a:pt x="2258" y="1114"/>
                  </a:cubicBezTo>
                  <a:cubicBezTo>
                    <a:pt x="1967" y="1260"/>
                    <a:pt x="1727" y="1488"/>
                    <a:pt x="1484" y="1701"/>
                  </a:cubicBezTo>
                  <a:cubicBezTo>
                    <a:pt x="1271" y="1885"/>
                    <a:pt x="1080" y="2094"/>
                    <a:pt x="879" y="2292"/>
                  </a:cubicBezTo>
                  <a:cubicBezTo>
                    <a:pt x="785" y="2385"/>
                    <a:pt x="699" y="2475"/>
                    <a:pt x="647" y="2609"/>
                  </a:cubicBezTo>
                  <a:cubicBezTo>
                    <a:pt x="599" y="2744"/>
                    <a:pt x="504" y="2871"/>
                    <a:pt x="404" y="2976"/>
                  </a:cubicBezTo>
                  <a:cubicBezTo>
                    <a:pt x="209" y="3177"/>
                    <a:pt x="120" y="3432"/>
                    <a:pt x="15" y="3679"/>
                  </a:cubicBezTo>
                  <a:cubicBezTo>
                    <a:pt x="0" y="3716"/>
                    <a:pt x="19" y="3769"/>
                    <a:pt x="23" y="3831"/>
                  </a:cubicBezTo>
                  <a:cubicBezTo>
                    <a:pt x="217" y="3667"/>
                    <a:pt x="254" y="3436"/>
                    <a:pt x="382" y="3253"/>
                  </a:cubicBezTo>
                  <a:cubicBezTo>
                    <a:pt x="542" y="3017"/>
                    <a:pt x="680" y="2759"/>
                    <a:pt x="868" y="2542"/>
                  </a:cubicBezTo>
                  <a:cubicBezTo>
                    <a:pt x="1122" y="2247"/>
                    <a:pt x="1391" y="1963"/>
                    <a:pt x="1686" y="1709"/>
                  </a:cubicBezTo>
                  <a:cubicBezTo>
                    <a:pt x="1865" y="1552"/>
                    <a:pt x="2064" y="1417"/>
                    <a:pt x="2254" y="1275"/>
                  </a:cubicBezTo>
                  <a:cubicBezTo>
                    <a:pt x="2288" y="1252"/>
                    <a:pt x="2329" y="1238"/>
                    <a:pt x="2370" y="1222"/>
                  </a:cubicBezTo>
                  <a:cubicBezTo>
                    <a:pt x="2545" y="1159"/>
                    <a:pt x="2733" y="1118"/>
                    <a:pt x="2897" y="1024"/>
                  </a:cubicBezTo>
                  <a:cubicBezTo>
                    <a:pt x="3051" y="938"/>
                    <a:pt x="3208" y="871"/>
                    <a:pt x="3375" y="812"/>
                  </a:cubicBezTo>
                  <a:cubicBezTo>
                    <a:pt x="3727" y="688"/>
                    <a:pt x="4093" y="639"/>
                    <a:pt x="4460" y="587"/>
                  </a:cubicBezTo>
                  <a:cubicBezTo>
                    <a:pt x="4617" y="565"/>
                    <a:pt x="4781" y="594"/>
                    <a:pt x="4931" y="512"/>
                  </a:cubicBezTo>
                  <a:cubicBezTo>
                    <a:pt x="4957" y="498"/>
                    <a:pt x="4998" y="498"/>
                    <a:pt x="5031" y="494"/>
                  </a:cubicBezTo>
                  <a:cubicBezTo>
                    <a:pt x="5178" y="482"/>
                    <a:pt x="5319" y="467"/>
                    <a:pt x="5466" y="456"/>
                  </a:cubicBezTo>
                  <a:cubicBezTo>
                    <a:pt x="5678" y="437"/>
                    <a:pt x="5892" y="419"/>
                    <a:pt x="6104" y="396"/>
                  </a:cubicBezTo>
                  <a:cubicBezTo>
                    <a:pt x="6127" y="396"/>
                    <a:pt x="6146" y="385"/>
                    <a:pt x="6168" y="382"/>
                  </a:cubicBezTo>
                  <a:cubicBezTo>
                    <a:pt x="6332" y="351"/>
                    <a:pt x="6505" y="284"/>
                    <a:pt x="6665" y="284"/>
                  </a:cubicBezTo>
                  <a:cubicBezTo>
                    <a:pt x="6684" y="284"/>
                    <a:pt x="6703" y="288"/>
                    <a:pt x="6722" y="288"/>
                  </a:cubicBezTo>
                  <a:cubicBezTo>
                    <a:pt x="6767" y="292"/>
                    <a:pt x="6811" y="296"/>
                    <a:pt x="6856" y="296"/>
                  </a:cubicBezTo>
                  <a:cubicBezTo>
                    <a:pt x="6986" y="296"/>
                    <a:pt x="7107" y="270"/>
                    <a:pt x="7226" y="206"/>
                  </a:cubicBezTo>
                  <a:cubicBezTo>
                    <a:pt x="7238" y="202"/>
                    <a:pt x="7245" y="198"/>
                    <a:pt x="7255" y="198"/>
                  </a:cubicBezTo>
                  <a:cubicBezTo>
                    <a:pt x="7271" y="198"/>
                    <a:pt x="7282" y="202"/>
                    <a:pt x="7297" y="202"/>
                  </a:cubicBezTo>
                  <a:cubicBezTo>
                    <a:pt x="7308" y="206"/>
                    <a:pt x="7323" y="206"/>
                    <a:pt x="7334" y="206"/>
                  </a:cubicBezTo>
                  <a:lnTo>
                    <a:pt x="7353" y="206"/>
                  </a:lnTo>
                  <a:cubicBezTo>
                    <a:pt x="7488" y="184"/>
                    <a:pt x="7630" y="191"/>
                    <a:pt x="7738" y="79"/>
                  </a:cubicBezTo>
                  <a:cubicBezTo>
                    <a:pt x="7700" y="19"/>
                    <a:pt x="7652" y="1"/>
                    <a:pt x="7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11"/>
            <p:cNvSpPr/>
            <p:nvPr/>
          </p:nvSpPr>
          <p:spPr>
            <a:xfrm>
              <a:off x="-3736004" y="3232340"/>
              <a:ext cx="234071" cy="203893"/>
            </a:xfrm>
            <a:custGeom>
              <a:avLst/>
              <a:gdLst/>
              <a:ahLst/>
              <a:cxnLst/>
              <a:rect l="l" t="t" r="r" b="b"/>
              <a:pathLst>
                <a:path w="4902" h="4270" extrusionOk="0">
                  <a:moveTo>
                    <a:pt x="4538" y="0"/>
                  </a:moveTo>
                  <a:cubicBezTo>
                    <a:pt x="4389" y="0"/>
                    <a:pt x="4247" y="45"/>
                    <a:pt x="4109" y="109"/>
                  </a:cubicBezTo>
                  <a:cubicBezTo>
                    <a:pt x="4067" y="128"/>
                    <a:pt x="4027" y="157"/>
                    <a:pt x="3993" y="157"/>
                  </a:cubicBezTo>
                  <a:cubicBezTo>
                    <a:pt x="3982" y="157"/>
                    <a:pt x="3974" y="157"/>
                    <a:pt x="3967" y="150"/>
                  </a:cubicBezTo>
                  <a:cubicBezTo>
                    <a:pt x="3918" y="124"/>
                    <a:pt x="3874" y="117"/>
                    <a:pt x="3829" y="117"/>
                  </a:cubicBezTo>
                  <a:cubicBezTo>
                    <a:pt x="3750" y="117"/>
                    <a:pt x="3675" y="143"/>
                    <a:pt x="3596" y="154"/>
                  </a:cubicBezTo>
                  <a:cubicBezTo>
                    <a:pt x="3548" y="162"/>
                    <a:pt x="3492" y="180"/>
                    <a:pt x="3444" y="180"/>
                  </a:cubicBezTo>
                  <a:cubicBezTo>
                    <a:pt x="3429" y="180"/>
                    <a:pt x="3410" y="176"/>
                    <a:pt x="3399" y="172"/>
                  </a:cubicBezTo>
                  <a:cubicBezTo>
                    <a:pt x="3376" y="165"/>
                    <a:pt x="3361" y="165"/>
                    <a:pt x="3342" y="165"/>
                  </a:cubicBezTo>
                  <a:cubicBezTo>
                    <a:pt x="3279" y="165"/>
                    <a:pt x="3234" y="210"/>
                    <a:pt x="3189" y="240"/>
                  </a:cubicBezTo>
                  <a:cubicBezTo>
                    <a:pt x="3107" y="300"/>
                    <a:pt x="2965" y="400"/>
                    <a:pt x="2894" y="442"/>
                  </a:cubicBezTo>
                  <a:cubicBezTo>
                    <a:pt x="2714" y="543"/>
                    <a:pt x="2497" y="573"/>
                    <a:pt x="2356" y="748"/>
                  </a:cubicBezTo>
                  <a:cubicBezTo>
                    <a:pt x="2303" y="812"/>
                    <a:pt x="2228" y="868"/>
                    <a:pt x="2138" y="868"/>
                  </a:cubicBezTo>
                  <a:cubicBezTo>
                    <a:pt x="2116" y="868"/>
                    <a:pt x="2090" y="864"/>
                    <a:pt x="2068" y="857"/>
                  </a:cubicBezTo>
                  <a:cubicBezTo>
                    <a:pt x="1989" y="1051"/>
                    <a:pt x="1989" y="1051"/>
                    <a:pt x="1836" y="1144"/>
                  </a:cubicBezTo>
                  <a:cubicBezTo>
                    <a:pt x="1798" y="1167"/>
                    <a:pt x="1765" y="1193"/>
                    <a:pt x="1735" y="1223"/>
                  </a:cubicBezTo>
                  <a:cubicBezTo>
                    <a:pt x="1593" y="1346"/>
                    <a:pt x="1462" y="1481"/>
                    <a:pt x="1317" y="1597"/>
                  </a:cubicBezTo>
                  <a:cubicBezTo>
                    <a:pt x="1182" y="1701"/>
                    <a:pt x="1148" y="1889"/>
                    <a:pt x="984" y="1967"/>
                  </a:cubicBezTo>
                  <a:cubicBezTo>
                    <a:pt x="954" y="1982"/>
                    <a:pt x="961" y="2057"/>
                    <a:pt x="943" y="2101"/>
                  </a:cubicBezTo>
                  <a:cubicBezTo>
                    <a:pt x="924" y="2158"/>
                    <a:pt x="913" y="2229"/>
                    <a:pt x="872" y="2270"/>
                  </a:cubicBezTo>
                  <a:cubicBezTo>
                    <a:pt x="782" y="2360"/>
                    <a:pt x="685" y="2434"/>
                    <a:pt x="647" y="2569"/>
                  </a:cubicBezTo>
                  <a:cubicBezTo>
                    <a:pt x="613" y="2685"/>
                    <a:pt x="561" y="2808"/>
                    <a:pt x="483" y="2898"/>
                  </a:cubicBezTo>
                  <a:cubicBezTo>
                    <a:pt x="371" y="3025"/>
                    <a:pt x="382" y="3190"/>
                    <a:pt x="311" y="3331"/>
                  </a:cubicBezTo>
                  <a:cubicBezTo>
                    <a:pt x="173" y="3597"/>
                    <a:pt x="102" y="3896"/>
                    <a:pt x="8" y="4180"/>
                  </a:cubicBezTo>
                  <a:cubicBezTo>
                    <a:pt x="1" y="4202"/>
                    <a:pt x="35" y="4239"/>
                    <a:pt x="53" y="4270"/>
                  </a:cubicBezTo>
                  <a:cubicBezTo>
                    <a:pt x="68" y="4262"/>
                    <a:pt x="83" y="4258"/>
                    <a:pt x="102" y="4251"/>
                  </a:cubicBezTo>
                  <a:cubicBezTo>
                    <a:pt x="113" y="4191"/>
                    <a:pt x="120" y="4127"/>
                    <a:pt x="139" y="4068"/>
                  </a:cubicBezTo>
                  <a:cubicBezTo>
                    <a:pt x="173" y="3975"/>
                    <a:pt x="214" y="3885"/>
                    <a:pt x="254" y="3795"/>
                  </a:cubicBezTo>
                  <a:cubicBezTo>
                    <a:pt x="292" y="3701"/>
                    <a:pt x="337" y="3611"/>
                    <a:pt x="375" y="3522"/>
                  </a:cubicBezTo>
                  <a:cubicBezTo>
                    <a:pt x="411" y="3428"/>
                    <a:pt x="487" y="3324"/>
                    <a:pt x="468" y="3242"/>
                  </a:cubicBezTo>
                  <a:cubicBezTo>
                    <a:pt x="438" y="3107"/>
                    <a:pt x="573" y="3095"/>
                    <a:pt x="587" y="3010"/>
                  </a:cubicBezTo>
                  <a:cubicBezTo>
                    <a:pt x="587" y="3002"/>
                    <a:pt x="587" y="2995"/>
                    <a:pt x="591" y="2988"/>
                  </a:cubicBezTo>
                  <a:cubicBezTo>
                    <a:pt x="718" y="2669"/>
                    <a:pt x="932" y="2400"/>
                    <a:pt x="1129" y="2127"/>
                  </a:cubicBezTo>
                  <a:cubicBezTo>
                    <a:pt x="1241" y="1974"/>
                    <a:pt x="1384" y="1844"/>
                    <a:pt x="1510" y="1705"/>
                  </a:cubicBezTo>
                  <a:cubicBezTo>
                    <a:pt x="1746" y="1444"/>
                    <a:pt x="2000" y="1204"/>
                    <a:pt x="2292" y="1010"/>
                  </a:cubicBezTo>
                  <a:cubicBezTo>
                    <a:pt x="2378" y="950"/>
                    <a:pt x="2457" y="871"/>
                    <a:pt x="2550" y="827"/>
                  </a:cubicBezTo>
                  <a:cubicBezTo>
                    <a:pt x="2793" y="718"/>
                    <a:pt x="3040" y="621"/>
                    <a:pt x="3290" y="528"/>
                  </a:cubicBezTo>
                  <a:cubicBezTo>
                    <a:pt x="3429" y="476"/>
                    <a:pt x="3574" y="445"/>
                    <a:pt x="3713" y="393"/>
                  </a:cubicBezTo>
                  <a:cubicBezTo>
                    <a:pt x="3813" y="356"/>
                    <a:pt x="3910" y="288"/>
                    <a:pt x="4015" y="288"/>
                  </a:cubicBezTo>
                  <a:cubicBezTo>
                    <a:pt x="4057" y="288"/>
                    <a:pt x="4101" y="300"/>
                    <a:pt x="4146" y="326"/>
                  </a:cubicBezTo>
                  <a:cubicBezTo>
                    <a:pt x="4150" y="326"/>
                    <a:pt x="4153" y="329"/>
                    <a:pt x="4157" y="329"/>
                  </a:cubicBezTo>
                  <a:cubicBezTo>
                    <a:pt x="4176" y="329"/>
                    <a:pt x="4206" y="311"/>
                    <a:pt x="4229" y="303"/>
                  </a:cubicBezTo>
                  <a:cubicBezTo>
                    <a:pt x="4336" y="262"/>
                    <a:pt x="4445" y="243"/>
                    <a:pt x="4557" y="243"/>
                  </a:cubicBezTo>
                  <a:cubicBezTo>
                    <a:pt x="4598" y="243"/>
                    <a:pt x="4643" y="243"/>
                    <a:pt x="4688" y="251"/>
                  </a:cubicBezTo>
                  <a:cubicBezTo>
                    <a:pt x="4703" y="251"/>
                    <a:pt x="4722" y="255"/>
                    <a:pt x="4737" y="255"/>
                  </a:cubicBezTo>
                  <a:cubicBezTo>
                    <a:pt x="4763" y="255"/>
                    <a:pt x="4789" y="251"/>
                    <a:pt x="4812" y="240"/>
                  </a:cubicBezTo>
                  <a:cubicBezTo>
                    <a:pt x="4849" y="225"/>
                    <a:pt x="4890" y="191"/>
                    <a:pt x="4897" y="157"/>
                  </a:cubicBezTo>
                  <a:cubicBezTo>
                    <a:pt x="4902" y="131"/>
                    <a:pt x="4860" y="83"/>
                    <a:pt x="4830" y="68"/>
                  </a:cubicBezTo>
                  <a:cubicBezTo>
                    <a:pt x="4733" y="19"/>
                    <a:pt x="4636"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11"/>
            <p:cNvSpPr/>
            <p:nvPr/>
          </p:nvSpPr>
          <p:spPr>
            <a:xfrm>
              <a:off x="-4152622" y="3570410"/>
              <a:ext cx="204465" cy="348097"/>
            </a:xfrm>
            <a:custGeom>
              <a:avLst/>
              <a:gdLst/>
              <a:ahLst/>
              <a:cxnLst/>
              <a:rect l="l" t="t" r="r" b="b"/>
              <a:pathLst>
                <a:path w="4282" h="7290" extrusionOk="0">
                  <a:moveTo>
                    <a:pt x="4169" y="1"/>
                  </a:moveTo>
                  <a:cubicBezTo>
                    <a:pt x="4150" y="53"/>
                    <a:pt x="4131" y="97"/>
                    <a:pt x="4120" y="142"/>
                  </a:cubicBezTo>
                  <a:cubicBezTo>
                    <a:pt x="4060" y="385"/>
                    <a:pt x="4005" y="625"/>
                    <a:pt x="3945" y="868"/>
                  </a:cubicBezTo>
                  <a:cubicBezTo>
                    <a:pt x="3911" y="1017"/>
                    <a:pt x="3840" y="1170"/>
                    <a:pt x="3840" y="1320"/>
                  </a:cubicBezTo>
                  <a:cubicBezTo>
                    <a:pt x="3840" y="1586"/>
                    <a:pt x="3686" y="1791"/>
                    <a:pt x="3627" y="2034"/>
                  </a:cubicBezTo>
                  <a:cubicBezTo>
                    <a:pt x="3541" y="2378"/>
                    <a:pt x="3391" y="2707"/>
                    <a:pt x="3260" y="3040"/>
                  </a:cubicBezTo>
                  <a:cubicBezTo>
                    <a:pt x="3215" y="3152"/>
                    <a:pt x="3275" y="3320"/>
                    <a:pt x="3100" y="3368"/>
                  </a:cubicBezTo>
                  <a:cubicBezTo>
                    <a:pt x="3058" y="3612"/>
                    <a:pt x="2909" y="3806"/>
                    <a:pt x="2801" y="4023"/>
                  </a:cubicBezTo>
                  <a:cubicBezTo>
                    <a:pt x="2689" y="4243"/>
                    <a:pt x="2580" y="4467"/>
                    <a:pt x="2464" y="4685"/>
                  </a:cubicBezTo>
                  <a:cubicBezTo>
                    <a:pt x="2397" y="4808"/>
                    <a:pt x="2326" y="4928"/>
                    <a:pt x="2240" y="5040"/>
                  </a:cubicBezTo>
                  <a:cubicBezTo>
                    <a:pt x="2109" y="5216"/>
                    <a:pt x="1964" y="5380"/>
                    <a:pt x="1825" y="5552"/>
                  </a:cubicBezTo>
                  <a:cubicBezTo>
                    <a:pt x="1597" y="5839"/>
                    <a:pt x="1381" y="6135"/>
                    <a:pt x="1081" y="6360"/>
                  </a:cubicBezTo>
                  <a:cubicBezTo>
                    <a:pt x="1070" y="6370"/>
                    <a:pt x="1062" y="6382"/>
                    <a:pt x="1055" y="6393"/>
                  </a:cubicBezTo>
                  <a:cubicBezTo>
                    <a:pt x="805" y="6710"/>
                    <a:pt x="487" y="6950"/>
                    <a:pt x="143" y="7152"/>
                  </a:cubicBezTo>
                  <a:cubicBezTo>
                    <a:pt x="90" y="7185"/>
                    <a:pt x="49" y="7234"/>
                    <a:pt x="1" y="7275"/>
                  </a:cubicBezTo>
                  <a:cubicBezTo>
                    <a:pt x="27" y="7286"/>
                    <a:pt x="49" y="7290"/>
                    <a:pt x="68" y="7290"/>
                  </a:cubicBezTo>
                  <a:cubicBezTo>
                    <a:pt x="147" y="7290"/>
                    <a:pt x="206" y="7234"/>
                    <a:pt x="273" y="7200"/>
                  </a:cubicBezTo>
                  <a:cubicBezTo>
                    <a:pt x="389" y="7140"/>
                    <a:pt x="501" y="7073"/>
                    <a:pt x="618" y="7014"/>
                  </a:cubicBezTo>
                  <a:cubicBezTo>
                    <a:pt x="632" y="6991"/>
                    <a:pt x="648" y="6957"/>
                    <a:pt x="670" y="6938"/>
                  </a:cubicBezTo>
                  <a:cubicBezTo>
                    <a:pt x="700" y="6916"/>
                    <a:pt x="748" y="6920"/>
                    <a:pt x="771" y="6898"/>
                  </a:cubicBezTo>
                  <a:cubicBezTo>
                    <a:pt x="846" y="6823"/>
                    <a:pt x="910" y="6741"/>
                    <a:pt x="980" y="6666"/>
                  </a:cubicBezTo>
                  <a:cubicBezTo>
                    <a:pt x="1062" y="6587"/>
                    <a:pt x="1160" y="6524"/>
                    <a:pt x="1234" y="6438"/>
                  </a:cubicBezTo>
                  <a:cubicBezTo>
                    <a:pt x="1407" y="6239"/>
                    <a:pt x="1560" y="6027"/>
                    <a:pt x="1735" y="5832"/>
                  </a:cubicBezTo>
                  <a:cubicBezTo>
                    <a:pt x="1937" y="5615"/>
                    <a:pt x="2147" y="5402"/>
                    <a:pt x="2307" y="5148"/>
                  </a:cubicBezTo>
                  <a:cubicBezTo>
                    <a:pt x="2513" y="4834"/>
                    <a:pt x="2767" y="4554"/>
                    <a:pt x="2868" y="4176"/>
                  </a:cubicBezTo>
                  <a:cubicBezTo>
                    <a:pt x="2883" y="4120"/>
                    <a:pt x="2958" y="4079"/>
                    <a:pt x="3013" y="4027"/>
                  </a:cubicBezTo>
                  <a:cubicBezTo>
                    <a:pt x="3006" y="4005"/>
                    <a:pt x="2991" y="3967"/>
                    <a:pt x="2977" y="3933"/>
                  </a:cubicBezTo>
                  <a:cubicBezTo>
                    <a:pt x="3130" y="3743"/>
                    <a:pt x="3265" y="3548"/>
                    <a:pt x="3301" y="3298"/>
                  </a:cubicBezTo>
                  <a:cubicBezTo>
                    <a:pt x="3317" y="3182"/>
                    <a:pt x="3350" y="3051"/>
                    <a:pt x="3417" y="2958"/>
                  </a:cubicBezTo>
                  <a:cubicBezTo>
                    <a:pt x="3552" y="2775"/>
                    <a:pt x="3646" y="2583"/>
                    <a:pt x="3664" y="2352"/>
                  </a:cubicBezTo>
                  <a:cubicBezTo>
                    <a:pt x="3664" y="2326"/>
                    <a:pt x="3675" y="2292"/>
                    <a:pt x="3694" y="2278"/>
                  </a:cubicBezTo>
                  <a:cubicBezTo>
                    <a:pt x="3791" y="2183"/>
                    <a:pt x="3776" y="2053"/>
                    <a:pt x="3803" y="1941"/>
                  </a:cubicBezTo>
                  <a:cubicBezTo>
                    <a:pt x="3825" y="1855"/>
                    <a:pt x="3829" y="1765"/>
                    <a:pt x="3862" y="1690"/>
                  </a:cubicBezTo>
                  <a:cubicBezTo>
                    <a:pt x="3933" y="1541"/>
                    <a:pt x="3989" y="1388"/>
                    <a:pt x="4031" y="1219"/>
                  </a:cubicBezTo>
                  <a:cubicBezTo>
                    <a:pt x="4076" y="1022"/>
                    <a:pt x="4184" y="842"/>
                    <a:pt x="4162" y="618"/>
                  </a:cubicBezTo>
                  <a:cubicBezTo>
                    <a:pt x="4146" y="490"/>
                    <a:pt x="4217" y="356"/>
                    <a:pt x="4255" y="228"/>
                  </a:cubicBezTo>
                  <a:cubicBezTo>
                    <a:pt x="4281" y="135"/>
                    <a:pt x="4259" y="64"/>
                    <a:pt x="4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11"/>
            <p:cNvSpPr/>
            <p:nvPr/>
          </p:nvSpPr>
          <p:spPr>
            <a:xfrm>
              <a:off x="-3737961" y="3137413"/>
              <a:ext cx="441831" cy="168176"/>
            </a:xfrm>
            <a:custGeom>
              <a:avLst/>
              <a:gdLst/>
              <a:ahLst/>
              <a:cxnLst/>
              <a:rect l="l" t="t" r="r" b="b"/>
              <a:pathLst>
                <a:path w="9253" h="3522" extrusionOk="0">
                  <a:moveTo>
                    <a:pt x="9237" y="0"/>
                  </a:moveTo>
                  <a:cubicBezTo>
                    <a:pt x="8871" y="78"/>
                    <a:pt x="8535" y="239"/>
                    <a:pt x="8157" y="288"/>
                  </a:cubicBezTo>
                  <a:cubicBezTo>
                    <a:pt x="7843" y="333"/>
                    <a:pt x="7548" y="490"/>
                    <a:pt x="7219" y="504"/>
                  </a:cubicBezTo>
                  <a:cubicBezTo>
                    <a:pt x="7133" y="512"/>
                    <a:pt x="7046" y="561"/>
                    <a:pt x="6965" y="561"/>
                  </a:cubicBezTo>
                  <a:lnTo>
                    <a:pt x="6950" y="561"/>
                  </a:lnTo>
                  <a:cubicBezTo>
                    <a:pt x="6920" y="557"/>
                    <a:pt x="6894" y="557"/>
                    <a:pt x="6863" y="557"/>
                  </a:cubicBezTo>
                  <a:cubicBezTo>
                    <a:pt x="6654" y="557"/>
                    <a:pt x="6456" y="616"/>
                    <a:pt x="6251" y="647"/>
                  </a:cubicBezTo>
                  <a:cubicBezTo>
                    <a:pt x="6052" y="677"/>
                    <a:pt x="5858" y="699"/>
                    <a:pt x="5660" y="718"/>
                  </a:cubicBezTo>
                  <a:cubicBezTo>
                    <a:pt x="5428" y="740"/>
                    <a:pt x="5197" y="755"/>
                    <a:pt x="4965" y="773"/>
                  </a:cubicBezTo>
                  <a:cubicBezTo>
                    <a:pt x="4946" y="777"/>
                    <a:pt x="4927" y="796"/>
                    <a:pt x="4909" y="804"/>
                  </a:cubicBezTo>
                  <a:cubicBezTo>
                    <a:pt x="4815" y="822"/>
                    <a:pt x="4718" y="856"/>
                    <a:pt x="4621" y="860"/>
                  </a:cubicBezTo>
                  <a:cubicBezTo>
                    <a:pt x="4386" y="875"/>
                    <a:pt x="4146" y="871"/>
                    <a:pt x="3918" y="972"/>
                  </a:cubicBezTo>
                  <a:cubicBezTo>
                    <a:pt x="3854" y="1001"/>
                    <a:pt x="3787" y="1024"/>
                    <a:pt x="3713" y="1024"/>
                  </a:cubicBezTo>
                  <a:cubicBezTo>
                    <a:pt x="3682" y="1024"/>
                    <a:pt x="3649" y="1020"/>
                    <a:pt x="3615" y="1009"/>
                  </a:cubicBezTo>
                  <a:cubicBezTo>
                    <a:pt x="3604" y="1006"/>
                    <a:pt x="3592" y="1006"/>
                    <a:pt x="3582" y="1006"/>
                  </a:cubicBezTo>
                  <a:cubicBezTo>
                    <a:pt x="3525" y="1006"/>
                    <a:pt x="3454" y="1039"/>
                    <a:pt x="3395" y="1058"/>
                  </a:cubicBezTo>
                  <a:cubicBezTo>
                    <a:pt x="3365" y="1065"/>
                    <a:pt x="3339" y="1096"/>
                    <a:pt x="3309" y="1096"/>
                  </a:cubicBezTo>
                  <a:cubicBezTo>
                    <a:pt x="3118" y="1110"/>
                    <a:pt x="2938" y="1148"/>
                    <a:pt x="2778" y="1267"/>
                  </a:cubicBezTo>
                  <a:cubicBezTo>
                    <a:pt x="2707" y="1323"/>
                    <a:pt x="2614" y="1338"/>
                    <a:pt x="2528" y="1372"/>
                  </a:cubicBezTo>
                  <a:cubicBezTo>
                    <a:pt x="2493" y="1383"/>
                    <a:pt x="2453" y="1379"/>
                    <a:pt x="2426" y="1398"/>
                  </a:cubicBezTo>
                  <a:cubicBezTo>
                    <a:pt x="2206" y="1562"/>
                    <a:pt x="1974" y="1697"/>
                    <a:pt x="1705" y="1760"/>
                  </a:cubicBezTo>
                  <a:cubicBezTo>
                    <a:pt x="1679" y="1764"/>
                    <a:pt x="1656" y="1791"/>
                    <a:pt x="1634" y="1809"/>
                  </a:cubicBezTo>
                  <a:cubicBezTo>
                    <a:pt x="1436" y="1955"/>
                    <a:pt x="1282" y="2157"/>
                    <a:pt x="1058" y="2273"/>
                  </a:cubicBezTo>
                  <a:cubicBezTo>
                    <a:pt x="1036" y="2288"/>
                    <a:pt x="1018" y="2314"/>
                    <a:pt x="1002" y="2336"/>
                  </a:cubicBezTo>
                  <a:cubicBezTo>
                    <a:pt x="861" y="2549"/>
                    <a:pt x="662" y="2714"/>
                    <a:pt x="468" y="2871"/>
                  </a:cubicBezTo>
                  <a:cubicBezTo>
                    <a:pt x="266" y="3032"/>
                    <a:pt x="169" y="3259"/>
                    <a:pt x="26" y="3458"/>
                  </a:cubicBezTo>
                  <a:cubicBezTo>
                    <a:pt x="15" y="3473"/>
                    <a:pt x="8" y="3495"/>
                    <a:pt x="0" y="3513"/>
                  </a:cubicBezTo>
                  <a:cubicBezTo>
                    <a:pt x="15" y="3513"/>
                    <a:pt x="31" y="3518"/>
                    <a:pt x="45" y="3521"/>
                  </a:cubicBezTo>
                  <a:cubicBezTo>
                    <a:pt x="60" y="3506"/>
                    <a:pt x="76" y="3495"/>
                    <a:pt x="86" y="3477"/>
                  </a:cubicBezTo>
                  <a:cubicBezTo>
                    <a:pt x="269" y="3230"/>
                    <a:pt x="445" y="2975"/>
                    <a:pt x="688" y="2773"/>
                  </a:cubicBezTo>
                  <a:cubicBezTo>
                    <a:pt x="883" y="2613"/>
                    <a:pt x="1044" y="2414"/>
                    <a:pt x="1230" y="2247"/>
                  </a:cubicBezTo>
                  <a:cubicBezTo>
                    <a:pt x="1335" y="2150"/>
                    <a:pt x="1470" y="2090"/>
                    <a:pt x="1582" y="2003"/>
                  </a:cubicBezTo>
                  <a:cubicBezTo>
                    <a:pt x="1847" y="1794"/>
                    <a:pt x="2139" y="1641"/>
                    <a:pt x="2453" y="1536"/>
                  </a:cubicBezTo>
                  <a:cubicBezTo>
                    <a:pt x="2643" y="1472"/>
                    <a:pt x="2826" y="1417"/>
                    <a:pt x="2995" y="1301"/>
                  </a:cubicBezTo>
                  <a:cubicBezTo>
                    <a:pt x="3066" y="1248"/>
                    <a:pt x="3163" y="1226"/>
                    <a:pt x="3252" y="1208"/>
                  </a:cubicBezTo>
                  <a:cubicBezTo>
                    <a:pt x="3507" y="1158"/>
                    <a:pt x="3765" y="1122"/>
                    <a:pt x="4019" y="1077"/>
                  </a:cubicBezTo>
                  <a:cubicBezTo>
                    <a:pt x="4108" y="1061"/>
                    <a:pt x="4194" y="1020"/>
                    <a:pt x="4284" y="1017"/>
                  </a:cubicBezTo>
                  <a:cubicBezTo>
                    <a:pt x="4629" y="994"/>
                    <a:pt x="4969" y="946"/>
                    <a:pt x="5305" y="878"/>
                  </a:cubicBezTo>
                  <a:cubicBezTo>
                    <a:pt x="5319" y="875"/>
                    <a:pt x="5338" y="875"/>
                    <a:pt x="5354" y="875"/>
                  </a:cubicBezTo>
                  <a:cubicBezTo>
                    <a:pt x="5380" y="875"/>
                    <a:pt x="5406" y="878"/>
                    <a:pt x="5432" y="878"/>
                  </a:cubicBezTo>
                  <a:cubicBezTo>
                    <a:pt x="5458" y="882"/>
                    <a:pt x="5485" y="886"/>
                    <a:pt x="5511" y="886"/>
                  </a:cubicBezTo>
                  <a:cubicBezTo>
                    <a:pt x="5526" y="886"/>
                    <a:pt x="5540" y="886"/>
                    <a:pt x="5552" y="882"/>
                  </a:cubicBezTo>
                  <a:cubicBezTo>
                    <a:pt x="5764" y="849"/>
                    <a:pt x="5974" y="785"/>
                    <a:pt x="6187" y="766"/>
                  </a:cubicBezTo>
                  <a:cubicBezTo>
                    <a:pt x="6558" y="732"/>
                    <a:pt x="6931" y="706"/>
                    <a:pt x="7293" y="613"/>
                  </a:cubicBezTo>
                  <a:cubicBezTo>
                    <a:pt x="7522" y="553"/>
                    <a:pt x="7746" y="485"/>
                    <a:pt x="7974" y="433"/>
                  </a:cubicBezTo>
                  <a:cubicBezTo>
                    <a:pt x="8097" y="404"/>
                    <a:pt x="8224" y="389"/>
                    <a:pt x="8347" y="366"/>
                  </a:cubicBezTo>
                  <a:cubicBezTo>
                    <a:pt x="8407" y="355"/>
                    <a:pt x="8468" y="337"/>
                    <a:pt x="8527" y="314"/>
                  </a:cubicBezTo>
                  <a:cubicBezTo>
                    <a:pt x="8599" y="292"/>
                    <a:pt x="8669" y="254"/>
                    <a:pt x="8740" y="239"/>
                  </a:cubicBezTo>
                  <a:cubicBezTo>
                    <a:pt x="8882" y="206"/>
                    <a:pt x="9185" y="78"/>
                    <a:pt x="9253" y="11"/>
                  </a:cubicBezTo>
                  <a:cubicBezTo>
                    <a:pt x="9249" y="7"/>
                    <a:pt x="9241" y="0"/>
                    <a:pt x="92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11"/>
            <p:cNvSpPr/>
            <p:nvPr/>
          </p:nvSpPr>
          <p:spPr>
            <a:xfrm>
              <a:off x="-3675457" y="3106328"/>
              <a:ext cx="316487" cy="80220"/>
            </a:xfrm>
            <a:custGeom>
              <a:avLst/>
              <a:gdLst/>
              <a:ahLst/>
              <a:cxnLst/>
              <a:rect l="l" t="t" r="r" b="b"/>
              <a:pathLst>
                <a:path w="6628" h="1680" extrusionOk="0">
                  <a:moveTo>
                    <a:pt x="6598" y="1"/>
                  </a:moveTo>
                  <a:cubicBezTo>
                    <a:pt x="6415" y="53"/>
                    <a:pt x="6235" y="113"/>
                    <a:pt x="6051" y="158"/>
                  </a:cubicBezTo>
                  <a:cubicBezTo>
                    <a:pt x="5663" y="247"/>
                    <a:pt x="5263" y="289"/>
                    <a:pt x="4871" y="341"/>
                  </a:cubicBezTo>
                  <a:cubicBezTo>
                    <a:pt x="4516" y="393"/>
                    <a:pt x="4157" y="404"/>
                    <a:pt x="3801" y="460"/>
                  </a:cubicBezTo>
                  <a:cubicBezTo>
                    <a:pt x="3510" y="505"/>
                    <a:pt x="3218" y="561"/>
                    <a:pt x="2920" y="576"/>
                  </a:cubicBezTo>
                  <a:cubicBezTo>
                    <a:pt x="2882" y="576"/>
                    <a:pt x="2841" y="603"/>
                    <a:pt x="2799" y="606"/>
                  </a:cubicBezTo>
                  <a:cubicBezTo>
                    <a:pt x="2530" y="629"/>
                    <a:pt x="2276" y="752"/>
                    <a:pt x="2000" y="752"/>
                  </a:cubicBezTo>
                  <a:cubicBezTo>
                    <a:pt x="1978" y="752"/>
                    <a:pt x="1951" y="752"/>
                    <a:pt x="1925" y="748"/>
                  </a:cubicBezTo>
                  <a:lnTo>
                    <a:pt x="1917" y="748"/>
                  </a:lnTo>
                  <a:cubicBezTo>
                    <a:pt x="1884" y="748"/>
                    <a:pt x="1854" y="763"/>
                    <a:pt x="1824" y="774"/>
                  </a:cubicBezTo>
                  <a:cubicBezTo>
                    <a:pt x="1517" y="883"/>
                    <a:pt x="1207" y="984"/>
                    <a:pt x="908" y="1107"/>
                  </a:cubicBezTo>
                  <a:cubicBezTo>
                    <a:pt x="658" y="1212"/>
                    <a:pt x="418" y="1346"/>
                    <a:pt x="175" y="1469"/>
                  </a:cubicBezTo>
                  <a:cubicBezTo>
                    <a:pt x="112" y="1503"/>
                    <a:pt x="59" y="1555"/>
                    <a:pt x="0" y="1604"/>
                  </a:cubicBezTo>
                  <a:cubicBezTo>
                    <a:pt x="45" y="1652"/>
                    <a:pt x="85" y="1679"/>
                    <a:pt x="127" y="1679"/>
                  </a:cubicBezTo>
                  <a:cubicBezTo>
                    <a:pt x="153" y="1679"/>
                    <a:pt x="180" y="1664"/>
                    <a:pt x="202" y="1638"/>
                  </a:cubicBezTo>
                  <a:cubicBezTo>
                    <a:pt x="303" y="1526"/>
                    <a:pt x="430" y="1469"/>
                    <a:pt x="572" y="1428"/>
                  </a:cubicBezTo>
                  <a:cubicBezTo>
                    <a:pt x="677" y="1395"/>
                    <a:pt x="781" y="1357"/>
                    <a:pt x="886" y="1316"/>
                  </a:cubicBezTo>
                  <a:cubicBezTo>
                    <a:pt x="953" y="1290"/>
                    <a:pt x="1017" y="1260"/>
                    <a:pt x="1080" y="1231"/>
                  </a:cubicBezTo>
                  <a:cubicBezTo>
                    <a:pt x="1184" y="1178"/>
                    <a:pt x="1286" y="1107"/>
                    <a:pt x="1398" y="1074"/>
                  </a:cubicBezTo>
                  <a:cubicBezTo>
                    <a:pt x="1645" y="1002"/>
                    <a:pt x="1888" y="917"/>
                    <a:pt x="2157" y="905"/>
                  </a:cubicBezTo>
                  <a:cubicBezTo>
                    <a:pt x="2388" y="894"/>
                    <a:pt x="2639" y="894"/>
                    <a:pt x="2785" y="722"/>
                  </a:cubicBezTo>
                  <a:cubicBezTo>
                    <a:pt x="2927" y="722"/>
                    <a:pt x="3054" y="726"/>
                    <a:pt x="3173" y="726"/>
                  </a:cubicBezTo>
                  <a:cubicBezTo>
                    <a:pt x="3234" y="726"/>
                    <a:pt x="3293" y="722"/>
                    <a:pt x="3353" y="722"/>
                  </a:cubicBezTo>
                  <a:lnTo>
                    <a:pt x="3368" y="722"/>
                  </a:lnTo>
                  <a:cubicBezTo>
                    <a:pt x="3372" y="722"/>
                    <a:pt x="3375" y="726"/>
                    <a:pt x="3382" y="726"/>
                  </a:cubicBezTo>
                  <a:cubicBezTo>
                    <a:pt x="3401" y="726"/>
                    <a:pt x="3424" y="722"/>
                    <a:pt x="3435" y="710"/>
                  </a:cubicBezTo>
                  <a:cubicBezTo>
                    <a:pt x="3520" y="632"/>
                    <a:pt x="3619" y="625"/>
                    <a:pt x="3719" y="625"/>
                  </a:cubicBezTo>
                  <a:cubicBezTo>
                    <a:pt x="3739" y="625"/>
                    <a:pt x="3759" y="626"/>
                    <a:pt x="3779" y="626"/>
                  </a:cubicBezTo>
                  <a:cubicBezTo>
                    <a:pt x="3791" y="626"/>
                    <a:pt x="3804" y="625"/>
                    <a:pt x="3817" y="625"/>
                  </a:cubicBezTo>
                  <a:cubicBezTo>
                    <a:pt x="3951" y="617"/>
                    <a:pt x="4078" y="569"/>
                    <a:pt x="4212" y="569"/>
                  </a:cubicBezTo>
                  <a:cubicBezTo>
                    <a:pt x="4246" y="569"/>
                    <a:pt x="4280" y="572"/>
                    <a:pt x="4314" y="580"/>
                  </a:cubicBezTo>
                  <a:lnTo>
                    <a:pt x="4324" y="580"/>
                  </a:lnTo>
                  <a:cubicBezTo>
                    <a:pt x="4347" y="580"/>
                    <a:pt x="4374" y="569"/>
                    <a:pt x="4400" y="565"/>
                  </a:cubicBezTo>
                  <a:cubicBezTo>
                    <a:pt x="4676" y="524"/>
                    <a:pt x="4945" y="453"/>
                    <a:pt x="5230" y="449"/>
                  </a:cubicBezTo>
                  <a:cubicBezTo>
                    <a:pt x="5371" y="449"/>
                    <a:pt x="5518" y="415"/>
                    <a:pt x="5659" y="389"/>
                  </a:cubicBezTo>
                  <a:cubicBezTo>
                    <a:pt x="5711" y="382"/>
                    <a:pt x="5760" y="344"/>
                    <a:pt x="5809" y="344"/>
                  </a:cubicBezTo>
                  <a:cubicBezTo>
                    <a:pt x="6044" y="341"/>
                    <a:pt x="6265" y="273"/>
                    <a:pt x="6470" y="168"/>
                  </a:cubicBezTo>
                  <a:cubicBezTo>
                    <a:pt x="6531" y="142"/>
                    <a:pt x="6575" y="94"/>
                    <a:pt x="6627" y="53"/>
                  </a:cubicBezTo>
                  <a:cubicBezTo>
                    <a:pt x="6617" y="34"/>
                    <a:pt x="6609" y="20"/>
                    <a:pt x="6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11"/>
            <p:cNvSpPr/>
            <p:nvPr/>
          </p:nvSpPr>
          <p:spPr>
            <a:xfrm>
              <a:off x="-3544478" y="3029212"/>
              <a:ext cx="273894" cy="73965"/>
            </a:xfrm>
            <a:custGeom>
              <a:avLst/>
              <a:gdLst/>
              <a:ahLst/>
              <a:cxnLst/>
              <a:rect l="l" t="t" r="r" b="b"/>
              <a:pathLst>
                <a:path w="5736" h="1549" extrusionOk="0">
                  <a:moveTo>
                    <a:pt x="5682" y="1"/>
                  </a:moveTo>
                  <a:cubicBezTo>
                    <a:pt x="5660" y="1"/>
                    <a:pt x="5641" y="4"/>
                    <a:pt x="5623" y="12"/>
                  </a:cubicBezTo>
                  <a:cubicBezTo>
                    <a:pt x="5548" y="49"/>
                    <a:pt x="5477" y="101"/>
                    <a:pt x="5402" y="139"/>
                  </a:cubicBezTo>
                  <a:cubicBezTo>
                    <a:pt x="5227" y="225"/>
                    <a:pt x="5088" y="374"/>
                    <a:pt x="4890" y="423"/>
                  </a:cubicBezTo>
                  <a:cubicBezTo>
                    <a:pt x="4677" y="475"/>
                    <a:pt x="4471" y="558"/>
                    <a:pt x="4259" y="617"/>
                  </a:cubicBezTo>
                  <a:cubicBezTo>
                    <a:pt x="3862" y="726"/>
                    <a:pt x="3465" y="827"/>
                    <a:pt x="3070" y="928"/>
                  </a:cubicBezTo>
                  <a:cubicBezTo>
                    <a:pt x="3047" y="935"/>
                    <a:pt x="3025" y="935"/>
                    <a:pt x="3006" y="939"/>
                  </a:cubicBezTo>
                  <a:cubicBezTo>
                    <a:pt x="2756" y="976"/>
                    <a:pt x="2501" y="1014"/>
                    <a:pt x="2251" y="1059"/>
                  </a:cubicBezTo>
                  <a:cubicBezTo>
                    <a:pt x="2192" y="1069"/>
                    <a:pt x="2139" y="1114"/>
                    <a:pt x="2079" y="1119"/>
                  </a:cubicBezTo>
                  <a:cubicBezTo>
                    <a:pt x="1855" y="1133"/>
                    <a:pt x="1631" y="1133"/>
                    <a:pt x="1406" y="1152"/>
                  </a:cubicBezTo>
                  <a:cubicBezTo>
                    <a:pt x="1294" y="1159"/>
                    <a:pt x="1178" y="1193"/>
                    <a:pt x="1066" y="1208"/>
                  </a:cubicBezTo>
                  <a:cubicBezTo>
                    <a:pt x="969" y="1223"/>
                    <a:pt x="868" y="1234"/>
                    <a:pt x="770" y="1245"/>
                  </a:cubicBezTo>
                  <a:cubicBezTo>
                    <a:pt x="666" y="1260"/>
                    <a:pt x="561" y="1279"/>
                    <a:pt x="456" y="1286"/>
                  </a:cubicBezTo>
                  <a:cubicBezTo>
                    <a:pt x="318" y="1298"/>
                    <a:pt x="177" y="1305"/>
                    <a:pt x="1" y="1321"/>
                  </a:cubicBezTo>
                  <a:cubicBezTo>
                    <a:pt x="53" y="1417"/>
                    <a:pt x="87" y="1481"/>
                    <a:pt x="120" y="1548"/>
                  </a:cubicBezTo>
                  <a:cubicBezTo>
                    <a:pt x="370" y="1500"/>
                    <a:pt x="595" y="1451"/>
                    <a:pt x="823" y="1402"/>
                  </a:cubicBezTo>
                  <a:cubicBezTo>
                    <a:pt x="939" y="1380"/>
                    <a:pt x="1058" y="1331"/>
                    <a:pt x="1171" y="1331"/>
                  </a:cubicBezTo>
                  <a:lnTo>
                    <a:pt x="1200" y="1331"/>
                  </a:lnTo>
                  <a:cubicBezTo>
                    <a:pt x="1227" y="1331"/>
                    <a:pt x="1257" y="1335"/>
                    <a:pt x="1283" y="1335"/>
                  </a:cubicBezTo>
                  <a:cubicBezTo>
                    <a:pt x="1424" y="1335"/>
                    <a:pt x="1567" y="1309"/>
                    <a:pt x="1705" y="1279"/>
                  </a:cubicBezTo>
                  <a:cubicBezTo>
                    <a:pt x="1843" y="1253"/>
                    <a:pt x="1982" y="1226"/>
                    <a:pt x="2124" y="1226"/>
                  </a:cubicBezTo>
                  <a:cubicBezTo>
                    <a:pt x="2195" y="1226"/>
                    <a:pt x="2262" y="1234"/>
                    <a:pt x="2333" y="1249"/>
                  </a:cubicBezTo>
                  <a:cubicBezTo>
                    <a:pt x="2337" y="1249"/>
                    <a:pt x="2344" y="1253"/>
                    <a:pt x="2352" y="1253"/>
                  </a:cubicBezTo>
                  <a:cubicBezTo>
                    <a:pt x="2389" y="1253"/>
                    <a:pt x="2434" y="1226"/>
                    <a:pt x="2475" y="1212"/>
                  </a:cubicBezTo>
                  <a:cubicBezTo>
                    <a:pt x="2523" y="1200"/>
                    <a:pt x="2573" y="1178"/>
                    <a:pt x="2621" y="1174"/>
                  </a:cubicBezTo>
                  <a:cubicBezTo>
                    <a:pt x="2946" y="1148"/>
                    <a:pt x="3256" y="1077"/>
                    <a:pt x="3552" y="935"/>
                  </a:cubicBezTo>
                  <a:cubicBezTo>
                    <a:pt x="3582" y="920"/>
                    <a:pt x="3619" y="905"/>
                    <a:pt x="3653" y="902"/>
                  </a:cubicBezTo>
                  <a:cubicBezTo>
                    <a:pt x="3929" y="886"/>
                    <a:pt x="4198" y="867"/>
                    <a:pt x="4426" y="684"/>
                  </a:cubicBezTo>
                  <a:cubicBezTo>
                    <a:pt x="4471" y="651"/>
                    <a:pt x="4535" y="651"/>
                    <a:pt x="4591" y="632"/>
                  </a:cubicBezTo>
                  <a:cubicBezTo>
                    <a:pt x="4704" y="591"/>
                    <a:pt x="4823" y="565"/>
                    <a:pt x="4928" y="505"/>
                  </a:cubicBezTo>
                  <a:cubicBezTo>
                    <a:pt x="5028" y="453"/>
                    <a:pt x="5118" y="396"/>
                    <a:pt x="5230" y="367"/>
                  </a:cubicBezTo>
                  <a:cubicBezTo>
                    <a:pt x="5432" y="315"/>
                    <a:pt x="5596" y="187"/>
                    <a:pt x="5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11"/>
            <p:cNvSpPr/>
            <p:nvPr/>
          </p:nvSpPr>
          <p:spPr>
            <a:xfrm>
              <a:off x="-4164560" y="3754630"/>
              <a:ext cx="233689" cy="247775"/>
            </a:xfrm>
            <a:custGeom>
              <a:avLst/>
              <a:gdLst/>
              <a:ahLst/>
              <a:cxnLst/>
              <a:rect l="l" t="t" r="r" b="b"/>
              <a:pathLst>
                <a:path w="4894" h="5189" extrusionOk="0">
                  <a:moveTo>
                    <a:pt x="4800" y="0"/>
                  </a:moveTo>
                  <a:cubicBezTo>
                    <a:pt x="4778" y="49"/>
                    <a:pt x="4744" y="97"/>
                    <a:pt x="4733" y="150"/>
                  </a:cubicBezTo>
                  <a:cubicBezTo>
                    <a:pt x="4699" y="352"/>
                    <a:pt x="4591" y="520"/>
                    <a:pt x="4483" y="688"/>
                  </a:cubicBezTo>
                  <a:cubicBezTo>
                    <a:pt x="4464" y="718"/>
                    <a:pt x="4438" y="744"/>
                    <a:pt x="4426" y="778"/>
                  </a:cubicBezTo>
                  <a:cubicBezTo>
                    <a:pt x="4258" y="1246"/>
                    <a:pt x="3970" y="1649"/>
                    <a:pt x="3708" y="2067"/>
                  </a:cubicBezTo>
                  <a:cubicBezTo>
                    <a:pt x="3611" y="2224"/>
                    <a:pt x="3510" y="2381"/>
                    <a:pt x="3380" y="2505"/>
                  </a:cubicBezTo>
                  <a:cubicBezTo>
                    <a:pt x="3256" y="2625"/>
                    <a:pt x="3151" y="2752"/>
                    <a:pt x="3058" y="2890"/>
                  </a:cubicBezTo>
                  <a:cubicBezTo>
                    <a:pt x="2980" y="3006"/>
                    <a:pt x="2909" y="3140"/>
                    <a:pt x="2800" y="3219"/>
                  </a:cubicBezTo>
                  <a:cubicBezTo>
                    <a:pt x="2520" y="3417"/>
                    <a:pt x="2311" y="3686"/>
                    <a:pt x="2064" y="3915"/>
                  </a:cubicBezTo>
                  <a:cubicBezTo>
                    <a:pt x="1989" y="3985"/>
                    <a:pt x="1895" y="4038"/>
                    <a:pt x="1821" y="4112"/>
                  </a:cubicBezTo>
                  <a:cubicBezTo>
                    <a:pt x="1593" y="4326"/>
                    <a:pt x="1343" y="4509"/>
                    <a:pt x="1058" y="4643"/>
                  </a:cubicBezTo>
                  <a:cubicBezTo>
                    <a:pt x="718" y="4807"/>
                    <a:pt x="375" y="4957"/>
                    <a:pt x="30" y="5114"/>
                  </a:cubicBezTo>
                  <a:cubicBezTo>
                    <a:pt x="19" y="5121"/>
                    <a:pt x="16" y="5148"/>
                    <a:pt x="0" y="5189"/>
                  </a:cubicBezTo>
                  <a:cubicBezTo>
                    <a:pt x="180" y="5137"/>
                    <a:pt x="348" y="5114"/>
                    <a:pt x="490" y="5040"/>
                  </a:cubicBezTo>
                  <a:cubicBezTo>
                    <a:pt x="782" y="4890"/>
                    <a:pt x="1062" y="4733"/>
                    <a:pt x="1365" y="4610"/>
                  </a:cubicBezTo>
                  <a:cubicBezTo>
                    <a:pt x="1402" y="4595"/>
                    <a:pt x="1436" y="4561"/>
                    <a:pt x="1469" y="4538"/>
                  </a:cubicBezTo>
                  <a:cubicBezTo>
                    <a:pt x="1600" y="4434"/>
                    <a:pt x="1731" y="4326"/>
                    <a:pt x="1869" y="4229"/>
                  </a:cubicBezTo>
                  <a:cubicBezTo>
                    <a:pt x="1981" y="4146"/>
                    <a:pt x="2112" y="4086"/>
                    <a:pt x="2217" y="3993"/>
                  </a:cubicBezTo>
                  <a:cubicBezTo>
                    <a:pt x="2295" y="3922"/>
                    <a:pt x="2337" y="3802"/>
                    <a:pt x="2416" y="3727"/>
                  </a:cubicBezTo>
                  <a:cubicBezTo>
                    <a:pt x="2602" y="3548"/>
                    <a:pt x="2789" y="3376"/>
                    <a:pt x="2954" y="3174"/>
                  </a:cubicBezTo>
                  <a:cubicBezTo>
                    <a:pt x="3144" y="2931"/>
                    <a:pt x="3380" y="2729"/>
                    <a:pt x="3548" y="2464"/>
                  </a:cubicBezTo>
                  <a:cubicBezTo>
                    <a:pt x="3600" y="2378"/>
                    <a:pt x="3679" y="2303"/>
                    <a:pt x="3742" y="2221"/>
                  </a:cubicBezTo>
                  <a:cubicBezTo>
                    <a:pt x="3891" y="2008"/>
                    <a:pt x="4060" y="1802"/>
                    <a:pt x="4183" y="1574"/>
                  </a:cubicBezTo>
                  <a:cubicBezTo>
                    <a:pt x="4281" y="1403"/>
                    <a:pt x="4336" y="1204"/>
                    <a:pt x="4438" y="1032"/>
                  </a:cubicBezTo>
                  <a:cubicBezTo>
                    <a:pt x="4535" y="875"/>
                    <a:pt x="4598" y="692"/>
                    <a:pt x="4714" y="557"/>
                  </a:cubicBezTo>
                  <a:cubicBezTo>
                    <a:pt x="4856" y="385"/>
                    <a:pt x="4893" y="214"/>
                    <a:pt x="4849" y="16"/>
                  </a:cubicBezTo>
                  <a:cubicBezTo>
                    <a:pt x="4833" y="8"/>
                    <a:pt x="4815" y="4"/>
                    <a:pt x="4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11"/>
            <p:cNvSpPr/>
            <p:nvPr/>
          </p:nvSpPr>
          <p:spPr>
            <a:xfrm>
              <a:off x="-3745983" y="3094391"/>
              <a:ext cx="202460" cy="89292"/>
            </a:xfrm>
            <a:custGeom>
              <a:avLst/>
              <a:gdLst/>
              <a:ahLst/>
              <a:cxnLst/>
              <a:rect l="l" t="t" r="r" b="b"/>
              <a:pathLst>
                <a:path w="4240" h="1870" extrusionOk="0">
                  <a:moveTo>
                    <a:pt x="3981" y="0"/>
                  </a:moveTo>
                  <a:cubicBezTo>
                    <a:pt x="3832" y="41"/>
                    <a:pt x="3664" y="52"/>
                    <a:pt x="3536" y="127"/>
                  </a:cubicBezTo>
                  <a:cubicBezTo>
                    <a:pt x="3481" y="161"/>
                    <a:pt x="3424" y="168"/>
                    <a:pt x="3368" y="168"/>
                  </a:cubicBezTo>
                  <a:cubicBezTo>
                    <a:pt x="3339" y="168"/>
                    <a:pt x="3308" y="168"/>
                    <a:pt x="3279" y="165"/>
                  </a:cubicBezTo>
                  <a:cubicBezTo>
                    <a:pt x="3249" y="161"/>
                    <a:pt x="3219" y="161"/>
                    <a:pt x="3193" y="161"/>
                  </a:cubicBezTo>
                  <a:cubicBezTo>
                    <a:pt x="3159" y="161"/>
                    <a:pt x="3125" y="165"/>
                    <a:pt x="3092" y="172"/>
                  </a:cubicBezTo>
                  <a:cubicBezTo>
                    <a:pt x="2908" y="232"/>
                    <a:pt x="2722" y="273"/>
                    <a:pt x="2542" y="340"/>
                  </a:cubicBezTo>
                  <a:cubicBezTo>
                    <a:pt x="2411" y="389"/>
                    <a:pt x="2288" y="460"/>
                    <a:pt x="2157" y="523"/>
                  </a:cubicBezTo>
                  <a:cubicBezTo>
                    <a:pt x="2030" y="584"/>
                    <a:pt x="1903" y="651"/>
                    <a:pt x="1772" y="699"/>
                  </a:cubicBezTo>
                  <a:cubicBezTo>
                    <a:pt x="1645" y="748"/>
                    <a:pt x="1536" y="826"/>
                    <a:pt x="1413" y="882"/>
                  </a:cubicBezTo>
                  <a:cubicBezTo>
                    <a:pt x="1148" y="1005"/>
                    <a:pt x="894" y="1159"/>
                    <a:pt x="647" y="1319"/>
                  </a:cubicBezTo>
                  <a:cubicBezTo>
                    <a:pt x="463" y="1439"/>
                    <a:pt x="296" y="1581"/>
                    <a:pt x="123" y="1716"/>
                  </a:cubicBezTo>
                  <a:cubicBezTo>
                    <a:pt x="82" y="1750"/>
                    <a:pt x="53" y="1802"/>
                    <a:pt x="0" y="1869"/>
                  </a:cubicBezTo>
                  <a:lnTo>
                    <a:pt x="60" y="1869"/>
                  </a:lnTo>
                  <a:cubicBezTo>
                    <a:pt x="172" y="1869"/>
                    <a:pt x="191" y="1850"/>
                    <a:pt x="280" y="1779"/>
                  </a:cubicBezTo>
                  <a:cubicBezTo>
                    <a:pt x="486" y="1615"/>
                    <a:pt x="696" y="1454"/>
                    <a:pt x="901" y="1293"/>
                  </a:cubicBezTo>
                  <a:cubicBezTo>
                    <a:pt x="924" y="1279"/>
                    <a:pt x="953" y="1274"/>
                    <a:pt x="979" y="1260"/>
                  </a:cubicBezTo>
                  <a:cubicBezTo>
                    <a:pt x="1148" y="1185"/>
                    <a:pt x="1331" y="1129"/>
                    <a:pt x="1473" y="1020"/>
                  </a:cubicBezTo>
                  <a:cubicBezTo>
                    <a:pt x="1578" y="942"/>
                    <a:pt x="1657" y="845"/>
                    <a:pt x="1783" y="845"/>
                  </a:cubicBezTo>
                  <a:cubicBezTo>
                    <a:pt x="1809" y="845"/>
                    <a:pt x="1840" y="848"/>
                    <a:pt x="1873" y="860"/>
                  </a:cubicBezTo>
                  <a:lnTo>
                    <a:pt x="1876" y="860"/>
                  </a:lnTo>
                  <a:cubicBezTo>
                    <a:pt x="1899" y="860"/>
                    <a:pt x="1933" y="826"/>
                    <a:pt x="1963" y="808"/>
                  </a:cubicBezTo>
                  <a:cubicBezTo>
                    <a:pt x="2280" y="639"/>
                    <a:pt x="2602" y="475"/>
                    <a:pt x="2957" y="392"/>
                  </a:cubicBezTo>
                  <a:cubicBezTo>
                    <a:pt x="3211" y="337"/>
                    <a:pt x="3469" y="284"/>
                    <a:pt x="3724" y="235"/>
                  </a:cubicBezTo>
                  <a:cubicBezTo>
                    <a:pt x="3734" y="232"/>
                    <a:pt x="3750" y="232"/>
                    <a:pt x="3760" y="232"/>
                  </a:cubicBezTo>
                  <a:cubicBezTo>
                    <a:pt x="3802" y="232"/>
                    <a:pt x="3847" y="243"/>
                    <a:pt x="3888" y="247"/>
                  </a:cubicBezTo>
                  <a:cubicBezTo>
                    <a:pt x="3959" y="251"/>
                    <a:pt x="4034" y="270"/>
                    <a:pt x="4109" y="270"/>
                  </a:cubicBezTo>
                  <a:cubicBezTo>
                    <a:pt x="4150" y="270"/>
                    <a:pt x="4195" y="265"/>
                    <a:pt x="4240" y="243"/>
                  </a:cubicBezTo>
                  <a:cubicBezTo>
                    <a:pt x="4176" y="157"/>
                    <a:pt x="4119" y="82"/>
                    <a:pt x="4060" y="4"/>
                  </a:cubicBezTo>
                  <a:cubicBezTo>
                    <a:pt x="4045" y="4"/>
                    <a:pt x="4026" y="0"/>
                    <a:pt x="40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11"/>
            <p:cNvSpPr/>
            <p:nvPr/>
          </p:nvSpPr>
          <p:spPr>
            <a:xfrm>
              <a:off x="-4292912" y="4096997"/>
              <a:ext cx="259235" cy="74442"/>
            </a:xfrm>
            <a:custGeom>
              <a:avLst/>
              <a:gdLst/>
              <a:ahLst/>
              <a:cxnLst/>
              <a:rect l="l" t="t" r="r" b="b"/>
              <a:pathLst>
                <a:path w="5429" h="1559" extrusionOk="0">
                  <a:moveTo>
                    <a:pt x="5428" y="0"/>
                  </a:moveTo>
                  <a:lnTo>
                    <a:pt x="5428" y="0"/>
                  </a:lnTo>
                  <a:cubicBezTo>
                    <a:pt x="5242" y="71"/>
                    <a:pt x="5088" y="116"/>
                    <a:pt x="4942" y="183"/>
                  </a:cubicBezTo>
                  <a:cubicBezTo>
                    <a:pt x="4763" y="266"/>
                    <a:pt x="4591" y="366"/>
                    <a:pt x="4412" y="449"/>
                  </a:cubicBezTo>
                  <a:cubicBezTo>
                    <a:pt x="4202" y="546"/>
                    <a:pt x="3989" y="639"/>
                    <a:pt x="3772" y="725"/>
                  </a:cubicBezTo>
                  <a:cubicBezTo>
                    <a:pt x="3518" y="827"/>
                    <a:pt x="3287" y="991"/>
                    <a:pt x="3002" y="1020"/>
                  </a:cubicBezTo>
                  <a:cubicBezTo>
                    <a:pt x="2890" y="1032"/>
                    <a:pt x="2785" y="1084"/>
                    <a:pt x="2673" y="1110"/>
                  </a:cubicBezTo>
                  <a:cubicBezTo>
                    <a:pt x="2378" y="1177"/>
                    <a:pt x="2083" y="1275"/>
                    <a:pt x="1784" y="1293"/>
                  </a:cubicBezTo>
                  <a:cubicBezTo>
                    <a:pt x="1571" y="1305"/>
                    <a:pt x="1365" y="1343"/>
                    <a:pt x="1163" y="1379"/>
                  </a:cubicBezTo>
                  <a:cubicBezTo>
                    <a:pt x="1051" y="1398"/>
                    <a:pt x="943" y="1410"/>
                    <a:pt x="834" y="1410"/>
                  </a:cubicBezTo>
                  <a:cubicBezTo>
                    <a:pt x="789" y="1410"/>
                    <a:pt x="744" y="1410"/>
                    <a:pt x="696" y="1405"/>
                  </a:cubicBezTo>
                  <a:cubicBezTo>
                    <a:pt x="640" y="1402"/>
                    <a:pt x="584" y="1398"/>
                    <a:pt x="532" y="1398"/>
                  </a:cubicBezTo>
                  <a:cubicBezTo>
                    <a:pt x="397" y="1398"/>
                    <a:pt x="259" y="1410"/>
                    <a:pt x="124" y="1413"/>
                  </a:cubicBezTo>
                  <a:cubicBezTo>
                    <a:pt x="68" y="1413"/>
                    <a:pt x="1" y="1417"/>
                    <a:pt x="16" y="1503"/>
                  </a:cubicBezTo>
                  <a:cubicBezTo>
                    <a:pt x="23" y="1548"/>
                    <a:pt x="49" y="1559"/>
                    <a:pt x="80" y="1559"/>
                  </a:cubicBezTo>
                  <a:cubicBezTo>
                    <a:pt x="97" y="1559"/>
                    <a:pt x="116" y="1555"/>
                    <a:pt x="135" y="1555"/>
                  </a:cubicBezTo>
                  <a:cubicBezTo>
                    <a:pt x="330" y="1536"/>
                    <a:pt x="524" y="1517"/>
                    <a:pt x="718" y="1503"/>
                  </a:cubicBezTo>
                  <a:cubicBezTo>
                    <a:pt x="823" y="1491"/>
                    <a:pt x="927" y="1488"/>
                    <a:pt x="1032" y="1481"/>
                  </a:cubicBezTo>
                  <a:cubicBezTo>
                    <a:pt x="1249" y="1462"/>
                    <a:pt x="1466" y="1447"/>
                    <a:pt x="1679" y="1424"/>
                  </a:cubicBezTo>
                  <a:cubicBezTo>
                    <a:pt x="1735" y="1417"/>
                    <a:pt x="1795" y="1369"/>
                    <a:pt x="1843" y="1369"/>
                  </a:cubicBezTo>
                  <a:lnTo>
                    <a:pt x="1859" y="1369"/>
                  </a:lnTo>
                  <a:cubicBezTo>
                    <a:pt x="1900" y="1379"/>
                    <a:pt x="1941" y="1383"/>
                    <a:pt x="1978" y="1383"/>
                  </a:cubicBezTo>
                  <a:cubicBezTo>
                    <a:pt x="2071" y="1383"/>
                    <a:pt x="2161" y="1360"/>
                    <a:pt x="2243" y="1338"/>
                  </a:cubicBezTo>
                  <a:cubicBezTo>
                    <a:pt x="2647" y="1241"/>
                    <a:pt x="3051" y="1133"/>
                    <a:pt x="3439" y="998"/>
                  </a:cubicBezTo>
                  <a:cubicBezTo>
                    <a:pt x="3817" y="867"/>
                    <a:pt x="4198" y="744"/>
                    <a:pt x="4550" y="542"/>
                  </a:cubicBezTo>
                  <a:cubicBezTo>
                    <a:pt x="4740" y="437"/>
                    <a:pt x="4947" y="363"/>
                    <a:pt x="5148" y="273"/>
                  </a:cubicBezTo>
                  <a:cubicBezTo>
                    <a:pt x="5261" y="225"/>
                    <a:pt x="5346" y="146"/>
                    <a:pt x="5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1"/>
            <p:cNvSpPr/>
            <p:nvPr/>
          </p:nvSpPr>
          <p:spPr>
            <a:xfrm>
              <a:off x="-4078896" y="3741785"/>
              <a:ext cx="110875" cy="158864"/>
            </a:xfrm>
            <a:custGeom>
              <a:avLst/>
              <a:gdLst/>
              <a:ahLst/>
              <a:cxnLst/>
              <a:rect l="l" t="t" r="r" b="b"/>
              <a:pathLst>
                <a:path w="2322" h="3327" extrusionOk="0">
                  <a:moveTo>
                    <a:pt x="2142" y="0"/>
                  </a:moveTo>
                  <a:cubicBezTo>
                    <a:pt x="2105" y="131"/>
                    <a:pt x="2068" y="259"/>
                    <a:pt x="2027" y="385"/>
                  </a:cubicBezTo>
                  <a:cubicBezTo>
                    <a:pt x="2016" y="423"/>
                    <a:pt x="1997" y="464"/>
                    <a:pt x="1978" y="497"/>
                  </a:cubicBezTo>
                  <a:cubicBezTo>
                    <a:pt x="1937" y="561"/>
                    <a:pt x="1885" y="621"/>
                    <a:pt x="1851" y="688"/>
                  </a:cubicBezTo>
                  <a:cubicBezTo>
                    <a:pt x="1735" y="905"/>
                    <a:pt x="1649" y="1140"/>
                    <a:pt x="1511" y="1342"/>
                  </a:cubicBezTo>
                  <a:cubicBezTo>
                    <a:pt x="1253" y="1712"/>
                    <a:pt x="1025" y="2101"/>
                    <a:pt x="707" y="2434"/>
                  </a:cubicBezTo>
                  <a:cubicBezTo>
                    <a:pt x="494" y="2654"/>
                    <a:pt x="334" y="2923"/>
                    <a:pt x="90" y="3121"/>
                  </a:cubicBezTo>
                  <a:cubicBezTo>
                    <a:pt x="42" y="3159"/>
                    <a:pt x="34" y="3252"/>
                    <a:pt x="12" y="3323"/>
                  </a:cubicBezTo>
                  <a:cubicBezTo>
                    <a:pt x="210" y="3249"/>
                    <a:pt x="363" y="3103"/>
                    <a:pt x="475" y="2942"/>
                  </a:cubicBezTo>
                  <a:cubicBezTo>
                    <a:pt x="786" y="2505"/>
                    <a:pt x="1205" y="2146"/>
                    <a:pt x="1459" y="1667"/>
                  </a:cubicBezTo>
                  <a:cubicBezTo>
                    <a:pt x="1474" y="1641"/>
                    <a:pt x="1503" y="1627"/>
                    <a:pt x="1514" y="1604"/>
                  </a:cubicBezTo>
                  <a:cubicBezTo>
                    <a:pt x="1600" y="1436"/>
                    <a:pt x="1743" y="1308"/>
                    <a:pt x="1799" y="1114"/>
                  </a:cubicBezTo>
                  <a:cubicBezTo>
                    <a:pt x="1847" y="954"/>
                    <a:pt x="1885" y="748"/>
                    <a:pt x="2094" y="677"/>
                  </a:cubicBezTo>
                  <a:cubicBezTo>
                    <a:pt x="2124" y="666"/>
                    <a:pt x="2135" y="591"/>
                    <a:pt x="2150" y="546"/>
                  </a:cubicBezTo>
                  <a:cubicBezTo>
                    <a:pt x="2165" y="490"/>
                    <a:pt x="2173" y="426"/>
                    <a:pt x="2195" y="374"/>
                  </a:cubicBezTo>
                  <a:cubicBezTo>
                    <a:pt x="2218" y="307"/>
                    <a:pt x="2259" y="247"/>
                    <a:pt x="2285" y="180"/>
                  </a:cubicBezTo>
                  <a:cubicBezTo>
                    <a:pt x="2322" y="67"/>
                    <a:pt x="2307" y="49"/>
                    <a:pt x="2142" y="0"/>
                  </a:cubicBezTo>
                  <a:close/>
                  <a:moveTo>
                    <a:pt x="12" y="3323"/>
                  </a:moveTo>
                  <a:cubicBezTo>
                    <a:pt x="8" y="3323"/>
                    <a:pt x="4" y="3323"/>
                    <a:pt x="1" y="3327"/>
                  </a:cubicBezTo>
                  <a:lnTo>
                    <a:pt x="12" y="3327"/>
                  </a:lnTo>
                  <a:lnTo>
                    <a:pt x="12" y="332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1"/>
            <p:cNvSpPr/>
            <p:nvPr/>
          </p:nvSpPr>
          <p:spPr>
            <a:xfrm>
              <a:off x="-3959092" y="3916168"/>
              <a:ext cx="108393" cy="123052"/>
            </a:xfrm>
            <a:custGeom>
              <a:avLst/>
              <a:gdLst/>
              <a:ahLst/>
              <a:cxnLst/>
              <a:rect l="l" t="t" r="r" b="b"/>
              <a:pathLst>
                <a:path w="2270" h="2577" extrusionOk="0">
                  <a:moveTo>
                    <a:pt x="2183" y="0"/>
                  </a:moveTo>
                  <a:cubicBezTo>
                    <a:pt x="2153" y="0"/>
                    <a:pt x="2127" y="16"/>
                    <a:pt x="2105" y="38"/>
                  </a:cubicBezTo>
                  <a:cubicBezTo>
                    <a:pt x="2033" y="116"/>
                    <a:pt x="1970" y="199"/>
                    <a:pt x="1899" y="280"/>
                  </a:cubicBezTo>
                  <a:cubicBezTo>
                    <a:pt x="1719" y="494"/>
                    <a:pt x="1656" y="796"/>
                    <a:pt x="1383" y="939"/>
                  </a:cubicBezTo>
                  <a:cubicBezTo>
                    <a:pt x="1379" y="943"/>
                    <a:pt x="1375" y="953"/>
                    <a:pt x="1372" y="958"/>
                  </a:cubicBezTo>
                  <a:cubicBezTo>
                    <a:pt x="1342" y="1141"/>
                    <a:pt x="1174" y="1219"/>
                    <a:pt x="1073" y="1346"/>
                  </a:cubicBezTo>
                  <a:cubicBezTo>
                    <a:pt x="965" y="1484"/>
                    <a:pt x="826" y="1604"/>
                    <a:pt x="744" y="1754"/>
                  </a:cubicBezTo>
                  <a:cubicBezTo>
                    <a:pt x="673" y="1892"/>
                    <a:pt x="583" y="2016"/>
                    <a:pt x="460" y="2086"/>
                  </a:cubicBezTo>
                  <a:cubicBezTo>
                    <a:pt x="269" y="2202"/>
                    <a:pt x="146" y="2378"/>
                    <a:pt x="0" y="2531"/>
                  </a:cubicBezTo>
                  <a:cubicBezTo>
                    <a:pt x="4" y="2546"/>
                    <a:pt x="11" y="2561"/>
                    <a:pt x="15" y="2576"/>
                  </a:cubicBezTo>
                  <a:cubicBezTo>
                    <a:pt x="71" y="2561"/>
                    <a:pt x="138" y="2557"/>
                    <a:pt x="183" y="2523"/>
                  </a:cubicBezTo>
                  <a:cubicBezTo>
                    <a:pt x="292" y="2442"/>
                    <a:pt x="378" y="2337"/>
                    <a:pt x="490" y="2266"/>
                  </a:cubicBezTo>
                  <a:cubicBezTo>
                    <a:pt x="594" y="2195"/>
                    <a:pt x="617" y="2090"/>
                    <a:pt x="673" y="1997"/>
                  </a:cubicBezTo>
                  <a:cubicBezTo>
                    <a:pt x="725" y="1907"/>
                    <a:pt x="867" y="1881"/>
                    <a:pt x="942" y="1798"/>
                  </a:cubicBezTo>
                  <a:cubicBezTo>
                    <a:pt x="1110" y="1619"/>
                    <a:pt x="1260" y="1421"/>
                    <a:pt x="1413" y="1227"/>
                  </a:cubicBezTo>
                  <a:cubicBezTo>
                    <a:pt x="1510" y="1107"/>
                    <a:pt x="1619" y="995"/>
                    <a:pt x="1693" y="864"/>
                  </a:cubicBezTo>
                  <a:cubicBezTo>
                    <a:pt x="1727" y="804"/>
                    <a:pt x="1738" y="744"/>
                    <a:pt x="1809" y="707"/>
                  </a:cubicBezTo>
                  <a:cubicBezTo>
                    <a:pt x="1862" y="681"/>
                    <a:pt x="1910" y="629"/>
                    <a:pt x="1943" y="580"/>
                  </a:cubicBezTo>
                  <a:cubicBezTo>
                    <a:pt x="2019" y="475"/>
                    <a:pt x="2086" y="367"/>
                    <a:pt x="2153" y="258"/>
                  </a:cubicBezTo>
                  <a:cubicBezTo>
                    <a:pt x="2195" y="191"/>
                    <a:pt x="2231" y="116"/>
                    <a:pt x="2269" y="53"/>
                  </a:cubicBezTo>
                  <a:cubicBezTo>
                    <a:pt x="2235" y="16"/>
                    <a:pt x="2209" y="0"/>
                    <a:pt x="2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11"/>
            <p:cNvSpPr/>
            <p:nvPr/>
          </p:nvSpPr>
          <p:spPr>
            <a:xfrm>
              <a:off x="-3970552" y="3573801"/>
              <a:ext cx="50711" cy="163544"/>
            </a:xfrm>
            <a:custGeom>
              <a:avLst/>
              <a:gdLst/>
              <a:ahLst/>
              <a:cxnLst/>
              <a:rect l="l" t="t" r="r" b="b"/>
              <a:pathLst>
                <a:path w="1062" h="3425" extrusionOk="0">
                  <a:moveTo>
                    <a:pt x="972" y="0"/>
                  </a:moveTo>
                  <a:cubicBezTo>
                    <a:pt x="954" y="35"/>
                    <a:pt x="924" y="68"/>
                    <a:pt x="917" y="105"/>
                  </a:cubicBezTo>
                  <a:cubicBezTo>
                    <a:pt x="875" y="408"/>
                    <a:pt x="820" y="711"/>
                    <a:pt x="748" y="1013"/>
                  </a:cubicBezTo>
                  <a:cubicBezTo>
                    <a:pt x="700" y="1212"/>
                    <a:pt x="613" y="1395"/>
                    <a:pt x="610" y="1608"/>
                  </a:cubicBezTo>
                  <a:cubicBezTo>
                    <a:pt x="606" y="1776"/>
                    <a:pt x="427" y="1907"/>
                    <a:pt x="461" y="2102"/>
                  </a:cubicBezTo>
                  <a:cubicBezTo>
                    <a:pt x="464" y="2120"/>
                    <a:pt x="423" y="2143"/>
                    <a:pt x="412" y="2165"/>
                  </a:cubicBezTo>
                  <a:cubicBezTo>
                    <a:pt x="386" y="2207"/>
                    <a:pt x="356" y="2247"/>
                    <a:pt x="344" y="2296"/>
                  </a:cubicBezTo>
                  <a:cubicBezTo>
                    <a:pt x="277" y="2554"/>
                    <a:pt x="218" y="2816"/>
                    <a:pt x="80" y="3051"/>
                  </a:cubicBezTo>
                  <a:cubicBezTo>
                    <a:pt x="23" y="3149"/>
                    <a:pt x="1" y="3283"/>
                    <a:pt x="90" y="3425"/>
                  </a:cubicBezTo>
                  <a:cubicBezTo>
                    <a:pt x="142" y="3301"/>
                    <a:pt x="169" y="3197"/>
                    <a:pt x="221" y="3104"/>
                  </a:cubicBezTo>
                  <a:cubicBezTo>
                    <a:pt x="356" y="2861"/>
                    <a:pt x="453" y="2610"/>
                    <a:pt x="475" y="2329"/>
                  </a:cubicBezTo>
                  <a:cubicBezTo>
                    <a:pt x="475" y="2300"/>
                    <a:pt x="494" y="2251"/>
                    <a:pt x="513" y="2243"/>
                  </a:cubicBezTo>
                  <a:cubicBezTo>
                    <a:pt x="610" y="2217"/>
                    <a:pt x="587" y="2135"/>
                    <a:pt x="610" y="2072"/>
                  </a:cubicBezTo>
                  <a:cubicBezTo>
                    <a:pt x="647" y="1967"/>
                    <a:pt x="677" y="1858"/>
                    <a:pt x="711" y="1750"/>
                  </a:cubicBezTo>
                  <a:cubicBezTo>
                    <a:pt x="778" y="1556"/>
                    <a:pt x="846" y="1361"/>
                    <a:pt x="913" y="1167"/>
                  </a:cubicBezTo>
                  <a:cubicBezTo>
                    <a:pt x="920" y="1148"/>
                    <a:pt x="932" y="1122"/>
                    <a:pt x="924" y="1108"/>
                  </a:cubicBezTo>
                  <a:cubicBezTo>
                    <a:pt x="857" y="977"/>
                    <a:pt x="939" y="868"/>
                    <a:pt x="969" y="749"/>
                  </a:cubicBezTo>
                  <a:cubicBezTo>
                    <a:pt x="1014" y="573"/>
                    <a:pt x="1032" y="390"/>
                    <a:pt x="1055" y="210"/>
                  </a:cubicBezTo>
                  <a:cubicBezTo>
                    <a:pt x="1062" y="143"/>
                    <a:pt x="1036" y="71"/>
                    <a:pt x="1025" y="4"/>
                  </a:cubicBezTo>
                  <a:cubicBezTo>
                    <a:pt x="1010" y="4"/>
                    <a:pt x="991" y="0"/>
                    <a:pt x="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11"/>
            <p:cNvSpPr/>
            <p:nvPr/>
          </p:nvSpPr>
          <p:spPr>
            <a:xfrm>
              <a:off x="-4270947" y="3900602"/>
              <a:ext cx="194247" cy="84518"/>
            </a:xfrm>
            <a:custGeom>
              <a:avLst/>
              <a:gdLst/>
              <a:ahLst/>
              <a:cxnLst/>
              <a:rect l="l" t="t" r="r" b="b"/>
              <a:pathLst>
                <a:path w="4068" h="1770" extrusionOk="0">
                  <a:moveTo>
                    <a:pt x="4023" y="1"/>
                  </a:moveTo>
                  <a:cubicBezTo>
                    <a:pt x="4026" y="1"/>
                    <a:pt x="4026" y="5"/>
                    <a:pt x="4026" y="5"/>
                  </a:cubicBezTo>
                  <a:cubicBezTo>
                    <a:pt x="4030" y="5"/>
                    <a:pt x="4030" y="1"/>
                    <a:pt x="4034" y="1"/>
                  </a:cubicBezTo>
                  <a:close/>
                  <a:moveTo>
                    <a:pt x="4026" y="5"/>
                  </a:moveTo>
                  <a:cubicBezTo>
                    <a:pt x="3944" y="50"/>
                    <a:pt x="3850" y="87"/>
                    <a:pt x="3780" y="147"/>
                  </a:cubicBezTo>
                  <a:cubicBezTo>
                    <a:pt x="3578" y="308"/>
                    <a:pt x="3402" y="510"/>
                    <a:pt x="3186" y="640"/>
                  </a:cubicBezTo>
                  <a:cubicBezTo>
                    <a:pt x="2838" y="850"/>
                    <a:pt x="2464" y="1022"/>
                    <a:pt x="2094" y="1194"/>
                  </a:cubicBezTo>
                  <a:cubicBezTo>
                    <a:pt x="1858" y="1298"/>
                    <a:pt x="1608" y="1381"/>
                    <a:pt x="1361" y="1459"/>
                  </a:cubicBezTo>
                  <a:cubicBezTo>
                    <a:pt x="1185" y="1515"/>
                    <a:pt x="1002" y="1553"/>
                    <a:pt x="823" y="1583"/>
                  </a:cubicBezTo>
                  <a:cubicBezTo>
                    <a:pt x="636" y="1616"/>
                    <a:pt x="445" y="1620"/>
                    <a:pt x="258" y="1650"/>
                  </a:cubicBezTo>
                  <a:cubicBezTo>
                    <a:pt x="169" y="1661"/>
                    <a:pt x="86" y="1698"/>
                    <a:pt x="1" y="1721"/>
                  </a:cubicBezTo>
                  <a:cubicBezTo>
                    <a:pt x="1" y="1740"/>
                    <a:pt x="4" y="1755"/>
                    <a:pt x="4" y="1769"/>
                  </a:cubicBezTo>
                  <a:cubicBezTo>
                    <a:pt x="98" y="1762"/>
                    <a:pt x="195" y="1762"/>
                    <a:pt x="288" y="1750"/>
                  </a:cubicBezTo>
                  <a:cubicBezTo>
                    <a:pt x="355" y="1743"/>
                    <a:pt x="422" y="1713"/>
                    <a:pt x="490" y="1713"/>
                  </a:cubicBezTo>
                  <a:lnTo>
                    <a:pt x="517" y="1713"/>
                  </a:lnTo>
                  <a:cubicBezTo>
                    <a:pt x="550" y="1721"/>
                    <a:pt x="588" y="1721"/>
                    <a:pt x="621" y="1721"/>
                  </a:cubicBezTo>
                  <a:cubicBezTo>
                    <a:pt x="954" y="1721"/>
                    <a:pt x="1249" y="1541"/>
                    <a:pt x="1578" y="1519"/>
                  </a:cubicBezTo>
                  <a:cubicBezTo>
                    <a:pt x="1597" y="1519"/>
                    <a:pt x="1619" y="1508"/>
                    <a:pt x="1638" y="1496"/>
                  </a:cubicBezTo>
                  <a:cubicBezTo>
                    <a:pt x="2116" y="1284"/>
                    <a:pt x="2594" y="1070"/>
                    <a:pt x="3069" y="858"/>
                  </a:cubicBezTo>
                  <a:cubicBezTo>
                    <a:pt x="3186" y="805"/>
                    <a:pt x="3290" y="745"/>
                    <a:pt x="3376" y="637"/>
                  </a:cubicBezTo>
                  <a:cubicBezTo>
                    <a:pt x="3440" y="551"/>
                    <a:pt x="3540" y="457"/>
                    <a:pt x="3641" y="431"/>
                  </a:cubicBezTo>
                  <a:cubicBezTo>
                    <a:pt x="3840" y="379"/>
                    <a:pt x="3918" y="196"/>
                    <a:pt x="4064" y="91"/>
                  </a:cubicBezTo>
                  <a:cubicBezTo>
                    <a:pt x="4068" y="87"/>
                    <a:pt x="4042" y="39"/>
                    <a:pt x="4026"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1"/>
            <p:cNvSpPr/>
            <p:nvPr/>
          </p:nvSpPr>
          <p:spPr>
            <a:xfrm>
              <a:off x="-4605818" y="4088784"/>
              <a:ext cx="170515" cy="73010"/>
            </a:xfrm>
            <a:custGeom>
              <a:avLst/>
              <a:gdLst/>
              <a:ahLst/>
              <a:cxnLst/>
              <a:rect l="l" t="t" r="r" b="b"/>
              <a:pathLst>
                <a:path w="3571" h="1529" extrusionOk="0">
                  <a:moveTo>
                    <a:pt x="1" y="0"/>
                  </a:moveTo>
                  <a:lnTo>
                    <a:pt x="1" y="0"/>
                  </a:lnTo>
                  <a:cubicBezTo>
                    <a:pt x="161" y="169"/>
                    <a:pt x="277" y="355"/>
                    <a:pt x="479" y="355"/>
                  </a:cubicBezTo>
                  <a:cubicBezTo>
                    <a:pt x="498" y="355"/>
                    <a:pt x="513" y="355"/>
                    <a:pt x="532" y="352"/>
                  </a:cubicBezTo>
                  <a:cubicBezTo>
                    <a:pt x="658" y="433"/>
                    <a:pt x="756" y="505"/>
                    <a:pt x="860" y="561"/>
                  </a:cubicBezTo>
                  <a:cubicBezTo>
                    <a:pt x="1033" y="662"/>
                    <a:pt x="1208" y="759"/>
                    <a:pt x="1388" y="845"/>
                  </a:cubicBezTo>
                  <a:cubicBezTo>
                    <a:pt x="1597" y="942"/>
                    <a:pt x="1814" y="1025"/>
                    <a:pt x="2027" y="1111"/>
                  </a:cubicBezTo>
                  <a:cubicBezTo>
                    <a:pt x="2232" y="1189"/>
                    <a:pt x="2434" y="1268"/>
                    <a:pt x="2640" y="1342"/>
                  </a:cubicBezTo>
                  <a:cubicBezTo>
                    <a:pt x="2677" y="1358"/>
                    <a:pt x="2715" y="1368"/>
                    <a:pt x="2756" y="1368"/>
                  </a:cubicBezTo>
                  <a:lnTo>
                    <a:pt x="2767" y="1368"/>
                  </a:lnTo>
                  <a:cubicBezTo>
                    <a:pt x="2778" y="1365"/>
                    <a:pt x="2793" y="1365"/>
                    <a:pt x="2804" y="1365"/>
                  </a:cubicBezTo>
                  <a:cubicBezTo>
                    <a:pt x="2943" y="1365"/>
                    <a:pt x="3066" y="1410"/>
                    <a:pt x="3186" y="1484"/>
                  </a:cubicBezTo>
                  <a:cubicBezTo>
                    <a:pt x="3234" y="1518"/>
                    <a:pt x="3286" y="1529"/>
                    <a:pt x="3339" y="1529"/>
                  </a:cubicBezTo>
                  <a:cubicBezTo>
                    <a:pt x="3417" y="1529"/>
                    <a:pt x="3496" y="1499"/>
                    <a:pt x="3571" y="1451"/>
                  </a:cubicBezTo>
                  <a:cubicBezTo>
                    <a:pt x="3515" y="1410"/>
                    <a:pt x="3458" y="1391"/>
                    <a:pt x="3403" y="1372"/>
                  </a:cubicBezTo>
                  <a:cubicBezTo>
                    <a:pt x="3170" y="1286"/>
                    <a:pt x="2913" y="1320"/>
                    <a:pt x="2689" y="1196"/>
                  </a:cubicBezTo>
                  <a:cubicBezTo>
                    <a:pt x="2610" y="1151"/>
                    <a:pt x="2516" y="1133"/>
                    <a:pt x="2430" y="1103"/>
                  </a:cubicBezTo>
                  <a:cubicBezTo>
                    <a:pt x="2228" y="1032"/>
                    <a:pt x="2027" y="954"/>
                    <a:pt x="1821" y="890"/>
                  </a:cubicBezTo>
                  <a:cubicBezTo>
                    <a:pt x="1537" y="800"/>
                    <a:pt x="1305" y="599"/>
                    <a:pt x="1007" y="538"/>
                  </a:cubicBezTo>
                  <a:cubicBezTo>
                    <a:pt x="924" y="523"/>
                    <a:pt x="853" y="449"/>
                    <a:pt x="779" y="400"/>
                  </a:cubicBezTo>
                  <a:cubicBezTo>
                    <a:pt x="703" y="352"/>
                    <a:pt x="640" y="288"/>
                    <a:pt x="562" y="247"/>
                  </a:cubicBezTo>
                  <a:cubicBezTo>
                    <a:pt x="442" y="180"/>
                    <a:pt x="311" y="124"/>
                    <a:pt x="184" y="60"/>
                  </a:cubicBezTo>
                  <a:cubicBezTo>
                    <a:pt x="161" y="49"/>
                    <a:pt x="139" y="26"/>
                    <a:pt x="113" y="19"/>
                  </a:cubicBezTo>
                  <a:cubicBezTo>
                    <a:pt x="87" y="7"/>
                    <a:pt x="56" y="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11"/>
            <p:cNvSpPr/>
            <p:nvPr/>
          </p:nvSpPr>
          <p:spPr>
            <a:xfrm>
              <a:off x="-3496633" y="3219305"/>
              <a:ext cx="103379" cy="20580"/>
            </a:xfrm>
            <a:custGeom>
              <a:avLst/>
              <a:gdLst/>
              <a:ahLst/>
              <a:cxnLst/>
              <a:rect l="l" t="t" r="r" b="b"/>
              <a:pathLst>
                <a:path w="2165" h="431" extrusionOk="0">
                  <a:moveTo>
                    <a:pt x="1880" y="0"/>
                  </a:moveTo>
                  <a:cubicBezTo>
                    <a:pt x="1638" y="35"/>
                    <a:pt x="1399" y="71"/>
                    <a:pt x="1155" y="109"/>
                  </a:cubicBezTo>
                  <a:cubicBezTo>
                    <a:pt x="1062" y="124"/>
                    <a:pt x="965" y="169"/>
                    <a:pt x="879" y="169"/>
                  </a:cubicBezTo>
                  <a:cubicBezTo>
                    <a:pt x="864" y="169"/>
                    <a:pt x="849" y="169"/>
                    <a:pt x="834" y="166"/>
                  </a:cubicBezTo>
                  <a:cubicBezTo>
                    <a:pt x="808" y="161"/>
                    <a:pt x="781" y="157"/>
                    <a:pt x="755" y="157"/>
                  </a:cubicBezTo>
                  <a:cubicBezTo>
                    <a:pt x="669" y="157"/>
                    <a:pt x="595" y="184"/>
                    <a:pt x="509" y="188"/>
                  </a:cubicBezTo>
                  <a:cubicBezTo>
                    <a:pt x="400" y="195"/>
                    <a:pt x="288" y="206"/>
                    <a:pt x="176" y="206"/>
                  </a:cubicBezTo>
                  <a:cubicBezTo>
                    <a:pt x="68" y="210"/>
                    <a:pt x="4" y="251"/>
                    <a:pt x="1" y="401"/>
                  </a:cubicBezTo>
                  <a:cubicBezTo>
                    <a:pt x="68" y="412"/>
                    <a:pt x="124" y="430"/>
                    <a:pt x="176" y="430"/>
                  </a:cubicBezTo>
                  <a:lnTo>
                    <a:pt x="195" y="430"/>
                  </a:lnTo>
                  <a:cubicBezTo>
                    <a:pt x="400" y="412"/>
                    <a:pt x="602" y="382"/>
                    <a:pt x="808" y="359"/>
                  </a:cubicBezTo>
                  <a:cubicBezTo>
                    <a:pt x="1178" y="314"/>
                    <a:pt x="1552" y="278"/>
                    <a:pt x="1925" y="228"/>
                  </a:cubicBezTo>
                  <a:cubicBezTo>
                    <a:pt x="2004" y="218"/>
                    <a:pt x="2079" y="180"/>
                    <a:pt x="2165" y="150"/>
                  </a:cubicBezTo>
                  <a:cubicBezTo>
                    <a:pt x="2079" y="49"/>
                    <a:pt x="1985" y="0"/>
                    <a:pt x="19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11"/>
            <p:cNvSpPr/>
            <p:nvPr/>
          </p:nvSpPr>
          <p:spPr>
            <a:xfrm>
              <a:off x="-3952693" y="3413170"/>
              <a:ext cx="42736" cy="148216"/>
            </a:xfrm>
            <a:custGeom>
              <a:avLst/>
              <a:gdLst/>
              <a:ahLst/>
              <a:cxnLst/>
              <a:rect l="l" t="t" r="r" b="b"/>
              <a:pathLst>
                <a:path w="895" h="3104" extrusionOk="0">
                  <a:moveTo>
                    <a:pt x="894" y="0"/>
                  </a:moveTo>
                  <a:lnTo>
                    <a:pt x="894" y="0"/>
                  </a:lnTo>
                  <a:cubicBezTo>
                    <a:pt x="774" y="26"/>
                    <a:pt x="770" y="105"/>
                    <a:pt x="752" y="169"/>
                  </a:cubicBezTo>
                  <a:cubicBezTo>
                    <a:pt x="632" y="550"/>
                    <a:pt x="505" y="931"/>
                    <a:pt x="393" y="1316"/>
                  </a:cubicBezTo>
                  <a:cubicBezTo>
                    <a:pt x="329" y="1541"/>
                    <a:pt x="277" y="1768"/>
                    <a:pt x="236" y="1996"/>
                  </a:cubicBezTo>
                  <a:cubicBezTo>
                    <a:pt x="217" y="2082"/>
                    <a:pt x="258" y="2176"/>
                    <a:pt x="239" y="2258"/>
                  </a:cubicBezTo>
                  <a:cubicBezTo>
                    <a:pt x="184" y="2471"/>
                    <a:pt x="105" y="2673"/>
                    <a:pt x="38" y="2883"/>
                  </a:cubicBezTo>
                  <a:cubicBezTo>
                    <a:pt x="15" y="2957"/>
                    <a:pt x="1" y="3032"/>
                    <a:pt x="60" y="3103"/>
                  </a:cubicBezTo>
                  <a:cubicBezTo>
                    <a:pt x="206" y="2871"/>
                    <a:pt x="221" y="2819"/>
                    <a:pt x="247" y="2610"/>
                  </a:cubicBezTo>
                  <a:cubicBezTo>
                    <a:pt x="255" y="2538"/>
                    <a:pt x="270" y="2471"/>
                    <a:pt x="284" y="2400"/>
                  </a:cubicBezTo>
                  <a:cubicBezTo>
                    <a:pt x="360" y="2045"/>
                    <a:pt x="430" y="1686"/>
                    <a:pt x="513" y="1331"/>
                  </a:cubicBezTo>
                  <a:cubicBezTo>
                    <a:pt x="565" y="1114"/>
                    <a:pt x="591" y="878"/>
                    <a:pt x="700" y="688"/>
                  </a:cubicBezTo>
                  <a:cubicBezTo>
                    <a:pt x="819" y="471"/>
                    <a:pt x="812" y="236"/>
                    <a:pt x="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1"/>
            <p:cNvSpPr/>
            <p:nvPr/>
          </p:nvSpPr>
          <p:spPr>
            <a:xfrm>
              <a:off x="-3913204" y="3397985"/>
              <a:ext cx="40492" cy="127827"/>
            </a:xfrm>
            <a:custGeom>
              <a:avLst/>
              <a:gdLst/>
              <a:ahLst/>
              <a:cxnLst/>
              <a:rect l="l" t="t" r="r" b="b"/>
              <a:pathLst>
                <a:path w="848" h="2677" extrusionOk="0">
                  <a:moveTo>
                    <a:pt x="763" y="1"/>
                  </a:moveTo>
                  <a:cubicBezTo>
                    <a:pt x="606" y="184"/>
                    <a:pt x="606" y="184"/>
                    <a:pt x="624" y="411"/>
                  </a:cubicBezTo>
                  <a:cubicBezTo>
                    <a:pt x="628" y="449"/>
                    <a:pt x="601" y="490"/>
                    <a:pt x="587" y="528"/>
                  </a:cubicBezTo>
                  <a:cubicBezTo>
                    <a:pt x="564" y="573"/>
                    <a:pt x="523" y="613"/>
                    <a:pt x="516" y="658"/>
                  </a:cubicBezTo>
                  <a:cubicBezTo>
                    <a:pt x="467" y="1010"/>
                    <a:pt x="269" y="1317"/>
                    <a:pt x="235" y="1676"/>
                  </a:cubicBezTo>
                  <a:cubicBezTo>
                    <a:pt x="209" y="1941"/>
                    <a:pt x="112" y="2199"/>
                    <a:pt x="33" y="2452"/>
                  </a:cubicBezTo>
                  <a:cubicBezTo>
                    <a:pt x="0" y="2554"/>
                    <a:pt x="26" y="2614"/>
                    <a:pt x="104" y="2677"/>
                  </a:cubicBezTo>
                  <a:cubicBezTo>
                    <a:pt x="216" y="2561"/>
                    <a:pt x="209" y="2408"/>
                    <a:pt x="228" y="2277"/>
                  </a:cubicBezTo>
                  <a:cubicBezTo>
                    <a:pt x="295" y="1791"/>
                    <a:pt x="444" y="1327"/>
                    <a:pt x="616" y="868"/>
                  </a:cubicBezTo>
                  <a:cubicBezTo>
                    <a:pt x="658" y="748"/>
                    <a:pt x="710" y="618"/>
                    <a:pt x="699" y="498"/>
                  </a:cubicBezTo>
                  <a:cubicBezTo>
                    <a:pt x="691" y="404"/>
                    <a:pt x="706" y="349"/>
                    <a:pt x="747" y="270"/>
                  </a:cubicBezTo>
                  <a:cubicBezTo>
                    <a:pt x="789" y="192"/>
                    <a:pt x="848" y="97"/>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11"/>
            <p:cNvSpPr/>
            <p:nvPr/>
          </p:nvSpPr>
          <p:spPr>
            <a:xfrm>
              <a:off x="-3150159" y="3104179"/>
              <a:ext cx="90343" cy="69667"/>
            </a:xfrm>
            <a:custGeom>
              <a:avLst/>
              <a:gdLst/>
              <a:ahLst/>
              <a:cxnLst/>
              <a:rect l="l" t="t" r="r" b="b"/>
              <a:pathLst>
                <a:path w="1892" h="1459" extrusionOk="0">
                  <a:moveTo>
                    <a:pt x="1854" y="1"/>
                  </a:moveTo>
                  <a:cubicBezTo>
                    <a:pt x="1806" y="27"/>
                    <a:pt x="1757" y="49"/>
                    <a:pt x="1712" y="79"/>
                  </a:cubicBezTo>
                  <a:cubicBezTo>
                    <a:pt x="1402" y="274"/>
                    <a:pt x="1159" y="558"/>
                    <a:pt x="837" y="745"/>
                  </a:cubicBezTo>
                  <a:cubicBezTo>
                    <a:pt x="583" y="894"/>
                    <a:pt x="359" y="1096"/>
                    <a:pt x="124" y="1279"/>
                  </a:cubicBezTo>
                  <a:cubicBezTo>
                    <a:pt x="79" y="1316"/>
                    <a:pt x="41" y="1369"/>
                    <a:pt x="0" y="1414"/>
                  </a:cubicBezTo>
                  <a:cubicBezTo>
                    <a:pt x="7" y="1428"/>
                    <a:pt x="15" y="1443"/>
                    <a:pt x="22" y="1459"/>
                  </a:cubicBezTo>
                  <a:cubicBezTo>
                    <a:pt x="74" y="1447"/>
                    <a:pt x="142" y="1451"/>
                    <a:pt x="183" y="1421"/>
                  </a:cubicBezTo>
                  <a:cubicBezTo>
                    <a:pt x="493" y="1190"/>
                    <a:pt x="800" y="954"/>
                    <a:pt x="1111" y="719"/>
                  </a:cubicBezTo>
                  <a:cubicBezTo>
                    <a:pt x="1159" y="677"/>
                    <a:pt x="1204" y="629"/>
                    <a:pt x="1256" y="591"/>
                  </a:cubicBezTo>
                  <a:cubicBezTo>
                    <a:pt x="1439" y="453"/>
                    <a:pt x="1630" y="318"/>
                    <a:pt x="1813" y="177"/>
                  </a:cubicBezTo>
                  <a:cubicBezTo>
                    <a:pt x="1854" y="146"/>
                    <a:pt x="1869" y="87"/>
                    <a:pt x="1891" y="38"/>
                  </a:cubicBezTo>
                  <a:cubicBezTo>
                    <a:pt x="1880" y="27"/>
                    <a:pt x="1869" y="12"/>
                    <a:pt x="1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11"/>
            <p:cNvSpPr/>
            <p:nvPr/>
          </p:nvSpPr>
          <p:spPr>
            <a:xfrm>
              <a:off x="-3883647" y="3212190"/>
              <a:ext cx="68760" cy="117465"/>
            </a:xfrm>
            <a:custGeom>
              <a:avLst/>
              <a:gdLst/>
              <a:ahLst/>
              <a:cxnLst/>
              <a:rect l="l" t="t" r="r" b="b"/>
              <a:pathLst>
                <a:path w="1440" h="2460" extrusionOk="0">
                  <a:moveTo>
                    <a:pt x="1395" y="1"/>
                  </a:moveTo>
                  <a:cubicBezTo>
                    <a:pt x="1339" y="63"/>
                    <a:pt x="1276" y="123"/>
                    <a:pt x="1227" y="191"/>
                  </a:cubicBezTo>
                  <a:cubicBezTo>
                    <a:pt x="1130" y="322"/>
                    <a:pt x="1041" y="456"/>
                    <a:pt x="955" y="594"/>
                  </a:cubicBezTo>
                  <a:cubicBezTo>
                    <a:pt x="831" y="781"/>
                    <a:pt x="704" y="972"/>
                    <a:pt x="592" y="1167"/>
                  </a:cubicBezTo>
                  <a:cubicBezTo>
                    <a:pt x="480" y="1369"/>
                    <a:pt x="390" y="1581"/>
                    <a:pt x="274" y="1783"/>
                  </a:cubicBezTo>
                  <a:cubicBezTo>
                    <a:pt x="147" y="1997"/>
                    <a:pt x="54" y="2217"/>
                    <a:pt x="1" y="2460"/>
                  </a:cubicBezTo>
                  <a:lnTo>
                    <a:pt x="9" y="2460"/>
                  </a:lnTo>
                  <a:cubicBezTo>
                    <a:pt x="113" y="2460"/>
                    <a:pt x="170" y="2382"/>
                    <a:pt x="188" y="2295"/>
                  </a:cubicBezTo>
                  <a:cubicBezTo>
                    <a:pt x="251" y="2049"/>
                    <a:pt x="427" y="1858"/>
                    <a:pt x="491" y="1604"/>
                  </a:cubicBezTo>
                  <a:cubicBezTo>
                    <a:pt x="547" y="1379"/>
                    <a:pt x="708" y="1178"/>
                    <a:pt x="839" y="976"/>
                  </a:cubicBezTo>
                  <a:cubicBezTo>
                    <a:pt x="1014" y="703"/>
                    <a:pt x="1205" y="441"/>
                    <a:pt x="1384" y="172"/>
                  </a:cubicBezTo>
                  <a:cubicBezTo>
                    <a:pt x="1414" y="131"/>
                    <a:pt x="1422" y="79"/>
                    <a:pt x="1440" y="30"/>
                  </a:cubicBezTo>
                  <a:cubicBezTo>
                    <a:pt x="1426" y="19"/>
                    <a:pt x="1410" y="8"/>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1"/>
            <p:cNvSpPr/>
            <p:nvPr/>
          </p:nvSpPr>
          <p:spPr>
            <a:xfrm>
              <a:off x="-3241552" y="3172748"/>
              <a:ext cx="87669" cy="50567"/>
            </a:xfrm>
            <a:custGeom>
              <a:avLst/>
              <a:gdLst/>
              <a:ahLst/>
              <a:cxnLst/>
              <a:rect l="l" t="t" r="r" b="b"/>
              <a:pathLst>
                <a:path w="1836" h="1059" extrusionOk="0">
                  <a:moveTo>
                    <a:pt x="1776" y="0"/>
                  </a:moveTo>
                  <a:cubicBezTo>
                    <a:pt x="1574" y="116"/>
                    <a:pt x="1376" y="232"/>
                    <a:pt x="1174" y="351"/>
                  </a:cubicBezTo>
                  <a:cubicBezTo>
                    <a:pt x="1163" y="356"/>
                    <a:pt x="1159" y="374"/>
                    <a:pt x="1148" y="382"/>
                  </a:cubicBezTo>
                  <a:cubicBezTo>
                    <a:pt x="1099" y="430"/>
                    <a:pt x="1055" y="482"/>
                    <a:pt x="994" y="516"/>
                  </a:cubicBezTo>
                  <a:cubicBezTo>
                    <a:pt x="725" y="684"/>
                    <a:pt x="430" y="800"/>
                    <a:pt x="127" y="901"/>
                  </a:cubicBezTo>
                  <a:cubicBezTo>
                    <a:pt x="87" y="916"/>
                    <a:pt x="56" y="957"/>
                    <a:pt x="0" y="1006"/>
                  </a:cubicBezTo>
                  <a:cubicBezTo>
                    <a:pt x="87" y="1039"/>
                    <a:pt x="157" y="1058"/>
                    <a:pt x="217" y="1058"/>
                  </a:cubicBezTo>
                  <a:cubicBezTo>
                    <a:pt x="270" y="1058"/>
                    <a:pt x="314" y="1043"/>
                    <a:pt x="351" y="1006"/>
                  </a:cubicBezTo>
                  <a:cubicBezTo>
                    <a:pt x="497" y="863"/>
                    <a:pt x="670" y="804"/>
                    <a:pt x="853" y="748"/>
                  </a:cubicBezTo>
                  <a:cubicBezTo>
                    <a:pt x="901" y="732"/>
                    <a:pt x="942" y="706"/>
                    <a:pt x="984" y="680"/>
                  </a:cubicBezTo>
                  <a:cubicBezTo>
                    <a:pt x="1193" y="549"/>
                    <a:pt x="1383" y="385"/>
                    <a:pt x="1619" y="292"/>
                  </a:cubicBezTo>
                  <a:cubicBezTo>
                    <a:pt x="1727" y="251"/>
                    <a:pt x="1805" y="142"/>
                    <a:pt x="1836" y="11"/>
                  </a:cubicBezTo>
                  <a:cubicBezTo>
                    <a:pt x="1809" y="4"/>
                    <a:pt x="1795" y="0"/>
                    <a:pt x="1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1"/>
            <p:cNvSpPr/>
            <p:nvPr/>
          </p:nvSpPr>
          <p:spPr>
            <a:xfrm>
              <a:off x="-4027804" y="4044854"/>
              <a:ext cx="65513" cy="50042"/>
            </a:xfrm>
            <a:custGeom>
              <a:avLst/>
              <a:gdLst/>
              <a:ahLst/>
              <a:cxnLst/>
              <a:rect l="l" t="t" r="r" b="b"/>
              <a:pathLst>
                <a:path w="1372" h="1048" extrusionOk="0">
                  <a:moveTo>
                    <a:pt x="1357" y="1"/>
                  </a:moveTo>
                  <a:lnTo>
                    <a:pt x="1357" y="1"/>
                  </a:lnTo>
                  <a:cubicBezTo>
                    <a:pt x="1289" y="30"/>
                    <a:pt x="1226" y="45"/>
                    <a:pt x="1174" y="83"/>
                  </a:cubicBezTo>
                  <a:cubicBezTo>
                    <a:pt x="991" y="218"/>
                    <a:pt x="808" y="359"/>
                    <a:pt x="624" y="501"/>
                  </a:cubicBezTo>
                  <a:cubicBezTo>
                    <a:pt x="426" y="663"/>
                    <a:pt x="228" y="823"/>
                    <a:pt x="0" y="1010"/>
                  </a:cubicBezTo>
                  <a:cubicBezTo>
                    <a:pt x="63" y="1029"/>
                    <a:pt x="97" y="1048"/>
                    <a:pt x="119" y="1048"/>
                  </a:cubicBezTo>
                  <a:cubicBezTo>
                    <a:pt x="123" y="1048"/>
                    <a:pt x="127" y="1044"/>
                    <a:pt x="130" y="1044"/>
                  </a:cubicBezTo>
                  <a:cubicBezTo>
                    <a:pt x="206" y="1010"/>
                    <a:pt x="287" y="972"/>
                    <a:pt x="355" y="924"/>
                  </a:cubicBezTo>
                  <a:cubicBezTo>
                    <a:pt x="654" y="699"/>
                    <a:pt x="953" y="472"/>
                    <a:pt x="1252" y="247"/>
                  </a:cubicBezTo>
                  <a:cubicBezTo>
                    <a:pt x="1323" y="192"/>
                    <a:pt x="1372" y="128"/>
                    <a:pt x="1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1"/>
            <p:cNvSpPr/>
            <p:nvPr/>
          </p:nvSpPr>
          <p:spPr>
            <a:xfrm>
              <a:off x="-3847548" y="3815320"/>
              <a:ext cx="46079" cy="89865"/>
            </a:xfrm>
            <a:custGeom>
              <a:avLst/>
              <a:gdLst/>
              <a:ahLst/>
              <a:cxnLst/>
              <a:rect l="l" t="t" r="r" b="b"/>
              <a:pathLst>
                <a:path w="965" h="1882" extrusionOk="0">
                  <a:moveTo>
                    <a:pt x="863" y="1"/>
                  </a:moveTo>
                  <a:cubicBezTo>
                    <a:pt x="823" y="94"/>
                    <a:pt x="756" y="176"/>
                    <a:pt x="767" y="239"/>
                  </a:cubicBezTo>
                  <a:cubicBezTo>
                    <a:pt x="789" y="333"/>
                    <a:pt x="740" y="389"/>
                    <a:pt x="711" y="456"/>
                  </a:cubicBezTo>
                  <a:cubicBezTo>
                    <a:pt x="670" y="553"/>
                    <a:pt x="610" y="639"/>
                    <a:pt x="561" y="733"/>
                  </a:cubicBezTo>
                  <a:cubicBezTo>
                    <a:pt x="494" y="856"/>
                    <a:pt x="460" y="1006"/>
                    <a:pt x="370" y="1107"/>
                  </a:cubicBezTo>
                  <a:cubicBezTo>
                    <a:pt x="168" y="1324"/>
                    <a:pt x="161" y="1612"/>
                    <a:pt x="0" y="1881"/>
                  </a:cubicBezTo>
                  <a:cubicBezTo>
                    <a:pt x="123" y="1847"/>
                    <a:pt x="173" y="1787"/>
                    <a:pt x="206" y="1724"/>
                  </a:cubicBezTo>
                  <a:cubicBezTo>
                    <a:pt x="307" y="1537"/>
                    <a:pt x="404" y="1354"/>
                    <a:pt x="490" y="1159"/>
                  </a:cubicBezTo>
                  <a:cubicBezTo>
                    <a:pt x="594" y="924"/>
                    <a:pt x="696" y="684"/>
                    <a:pt x="845" y="472"/>
                  </a:cubicBezTo>
                  <a:cubicBezTo>
                    <a:pt x="965" y="307"/>
                    <a:pt x="965" y="236"/>
                    <a:pt x="8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11"/>
            <p:cNvSpPr/>
            <p:nvPr/>
          </p:nvSpPr>
          <p:spPr>
            <a:xfrm>
              <a:off x="-3260318" y="2979982"/>
              <a:ext cx="58255" cy="45363"/>
            </a:xfrm>
            <a:custGeom>
              <a:avLst/>
              <a:gdLst/>
              <a:ahLst/>
              <a:cxnLst/>
              <a:rect l="l" t="t" r="r" b="b"/>
              <a:pathLst>
                <a:path w="1220" h="950" extrusionOk="0">
                  <a:moveTo>
                    <a:pt x="1141" y="0"/>
                  </a:moveTo>
                  <a:cubicBezTo>
                    <a:pt x="1103" y="30"/>
                    <a:pt x="1066" y="56"/>
                    <a:pt x="1036" y="86"/>
                  </a:cubicBezTo>
                  <a:cubicBezTo>
                    <a:pt x="853" y="266"/>
                    <a:pt x="628" y="385"/>
                    <a:pt x="423" y="530"/>
                  </a:cubicBezTo>
                  <a:cubicBezTo>
                    <a:pt x="311" y="613"/>
                    <a:pt x="195" y="695"/>
                    <a:pt x="90" y="785"/>
                  </a:cubicBezTo>
                  <a:cubicBezTo>
                    <a:pt x="57" y="811"/>
                    <a:pt x="45" y="867"/>
                    <a:pt x="0" y="949"/>
                  </a:cubicBezTo>
                  <a:cubicBezTo>
                    <a:pt x="147" y="882"/>
                    <a:pt x="255" y="849"/>
                    <a:pt x="337" y="789"/>
                  </a:cubicBezTo>
                  <a:cubicBezTo>
                    <a:pt x="427" y="721"/>
                    <a:pt x="490" y="625"/>
                    <a:pt x="569" y="546"/>
                  </a:cubicBezTo>
                  <a:cubicBezTo>
                    <a:pt x="602" y="512"/>
                    <a:pt x="651" y="490"/>
                    <a:pt x="692" y="463"/>
                  </a:cubicBezTo>
                  <a:cubicBezTo>
                    <a:pt x="771" y="404"/>
                    <a:pt x="849" y="347"/>
                    <a:pt x="928" y="288"/>
                  </a:cubicBezTo>
                  <a:cubicBezTo>
                    <a:pt x="1025" y="213"/>
                    <a:pt x="1118" y="131"/>
                    <a:pt x="1220" y="59"/>
                  </a:cubicBezTo>
                  <a:cubicBezTo>
                    <a:pt x="1193" y="41"/>
                    <a:pt x="1167" y="23"/>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11"/>
            <p:cNvSpPr/>
            <p:nvPr/>
          </p:nvSpPr>
          <p:spPr>
            <a:xfrm>
              <a:off x="-3233721" y="3003713"/>
              <a:ext cx="71100" cy="51952"/>
            </a:xfrm>
            <a:custGeom>
              <a:avLst/>
              <a:gdLst/>
              <a:ahLst/>
              <a:cxnLst/>
              <a:rect l="l" t="t" r="r" b="b"/>
              <a:pathLst>
                <a:path w="1489" h="1088" extrusionOk="0">
                  <a:moveTo>
                    <a:pt x="1369" y="0"/>
                  </a:moveTo>
                  <a:cubicBezTo>
                    <a:pt x="1353" y="7"/>
                    <a:pt x="1339" y="19"/>
                    <a:pt x="1320" y="26"/>
                  </a:cubicBezTo>
                  <a:cubicBezTo>
                    <a:pt x="1309" y="30"/>
                    <a:pt x="1301" y="45"/>
                    <a:pt x="1291" y="52"/>
                  </a:cubicBezTo>
                  <a:cubicBezTo>
                    <a:pt x="1039" y="247"/>
                    <a:pt x="786" y="442"/>
                    <a:pt x="535" y="632"/>
                  </a:cubicBezTo>
                  <a:cubicBezTo>
                    <a:pt x="359" y="770"/>
                    <a:pt x="180" y="904"/>
                    <a:pt x="1" y="1039"/>
                  </a:cubicBezTo>
                  <a:cubicBezTo>
                    <a:pt x="8" y="1054"/>
                    <a:pt x="16" y="1073"/>
                    <a:pt x="23" y="1087"/>
                  </a:cubicBezTo>
                  <a:cubicBezTo>
                    <a:pt x="31" y="1087"/>
                    <a:pt x="40" y="1087"/>
                    <a:pt x="48" y="1087"/>
                  </a:cubicBezTo>
                  <a:cubicBezTo>
                    <a:pt x="62" y="1087"/>
                    <a:pt x="76" y="1087"/>
                    <a:pt x="89" y="1087"/>
                  </a:cubicBezTo>
                  <a:cubicBezTo>
                    <a:pt x="122" y="1087"/>
                    <a:pt x="152" y="1085"/>
                    <a:pt x="165" y="1070"/>
                  </a:cubicBezTo>
                  <a:cubicBezTo>
                    <a:pt x="378" y="808"/>
                    <a:pt x="708" y="680"/>
                    <a:pt x="932" y="433"/>
                  </a:cubicBezTo>
                  <a:cubicBezTo>
                    <a:pt x="1141" y="423"/>
                    <a:pt x="1193" y="198"/>
                    <a:pt x="1380" y="123"/>
                  </a:cubicBezTo>
                  <a:cubicBezTo>
                    <a:pt x="1417" y="109"/>
                    <a:pt x="1455" y="86"/>
                    <a:pt x="1488" y="64"/>
                  </a:cubicBezTo>
                  <a:cubicBezTo>
                    <a:pt x="1448" y="41"/>
                    <a:pt x="1410" y="23"/>
                    <a:pt x="1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11"/>
            <p:cNvSpPr/>
            <p:nvPr/>
          </p:nvSpPr>
          <p:spPr>
            <a:xfrm>
              <a:off x="-3753146" y="3184686"/>
              <a:ext cx="74681" cy="64319"/>
            </a:xfrm>
            <a:custGeom>
              <a:avLst/>
              <a:gdLst/>
              <a:ahLst/>
              <a:cxnLst/>
              <a:rect l="l" t="t" r="r" b="b"/>
              <a:pathLst>
                <a:path w="1564" h="1347" extrusionOk="0">
                  <a:moveTo>
                    <a:pt x="1563" y="1"/>
                  </a:moveTo>
                  <a:cubicBezTo>
                    <a:pt x="1519" y="8"/>
                    <a:pt x="1496" y="8"/>
                    <a:pt x="1481" y="16"/>
                  </a:cubicBezTo>
                  <a:cubicBezTo>
                    <a:pt x="1253" y="158"/>
                    <a:pt x="1066" y="352"/>
                    <a:pt x="838" y="490"/>
                  </a:cubicBezTo>
                  <a:cubicBezTo>
                    <a:pt x="722" y="561"/>
                    <a:pt x="632" y="681"/>
                    <a:pt x="532" y="778"/>
                  </a:cubicBezTo>
                  <a:cubicBezTo>
                    <a:pt x="483" y="823"/>
                    <a:pt x="434" y="860"/>
                    <a:pt x="389" y="905"/>
                  </a:cubicBezTo>
                  <a:cubicBezTo>
                    <a:pt x="263" y="1036"/>
                    <a:pt x="139" y="1167"/>
                    <a:pt x="1" y="1305"/>
                  </a:cubicBezTo>
                  <a:cubicBezTo>
                    <a:pt x="42" y="1331"/>
                    <a:pt x="75" y="1346"/>
                    <a:pt x="109" y="1346"/>
                  </a:cubicBezTo>
                  <a:cubicBezTo>
                    <a:pt x="150" y="1346"/>
                    <a:pt x="192" y="1320"/>
                    <a:pt x="237" y="1267"/>
                  </a:cubicBezTo>
                  <a:cubicBezTo>
                    <a:pt x="285" y="1215"/>
                    <a:pt x="322" y="1155"/>
                    <a:pt x="371" y="1107"/>
                  </a:cubicBezTo>
                  <a:cubicBezTo>
                    <a:pt x="475" y="998"/>
                    <a:pt x="610" y="917"/>
                    <a:pt x="681" y="774"/>
                  </a:cubicBezTo>
                  <a:cubicBezTo>
                    <a:pt x="700" y="737"/>
                    <a:pt x="737" y="707"/>
                    <a:pt x="770" y="684"/>
                  </a:cubicBezTo>
                  <a:cubicBezTo>
                    <a:pt x="984" y="527"/>
                    <a:pt x="1201" y="375"/>
                    <a:pt x="1417" y="218"/>
                  </a:cubicBezTo>
                  <a:cubicBezTo>
                    <a:pt x="1459" y="187"/>
                    <a:pt x="1496" y="154"/>
                    <a:pt x="1526" y="116"/>
                  </a:cubicBezTo>
                  <a:cubicBezTo>
                    <a:pt x="1545" y="90"/>
                    <a:pt x="1548" y="49"/>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11"/>
            <p:cNvSpPr/>
            <p:nvPr/>
          </p:nvSpPr>
          <p:spPr>
            <a:xfrm>
              <a:off x="-3957850" y="3927771"/>
              <a:ext cx="49660" cy="52382"/>
            </a:xfrm>
            <a:custGeom>
              <a:avLst/>
              <a:gdLst/>
              <a:ahLst/>
              <a:cxnLst/>
              <a:rect l="l" t="t" r="r" b="b"/>
              <a:pathLst>
                <a:path w="1040" h="1097" extrusionOk="0">
                  <a:moveTo>
                    <a:pt x="983" y="1"/>
                  </a:moveTo>
                  <a:cubicBezTo>
                    <a:pt x="878" y="1"/>
                    <a:pt x="823" y="75"/>
                    <a:pt x="763" y="146"/>
                  </a:cubicBezTo>
                  <a:cubicBezTo>
                    <a:pt x="564" y="382"/>
                    <a:pt x="363" y="621"/>
                    <a:pt x="168" y="860"/>
                  </a:cubicBezTo>
                  <a:cubicBezTo>
                    <a:pt x="112" y="927"/>
                    <a:pt x="67" y="1002"/>
                    <a:pt x="0" y="1096"/>
                  </a:cubicBezTo>
                  <a:cubicBezTo>
                    <a:pt x="187" y="1074"/>
                    <a:pt x="235" y="1040"/>
                    <a:pt x="325" y="909"/>
                  </a:cubicBezTo>
                  <a:cubicBezTo>
                    <a:pt x="389" y="822"/>
                    <a:pt x="449" y="737"/>
                    <a:pt x="520" y="658"/>
                  </a:cubicBezTo>
                  <a:cubicBezTo>
                    <a:pt x="684" y="464"/>
                    <a:pt x="852" y="273"/>
                    <a:pt x="1020" y="82"/>
                  </a:cubicBezTo>
                  <a:cubicBezTo>
                    <a:pt x="1032" y="68"/>
                    <a:pt x="1032" y="45"/>
                    <a:pt x="1039" y="8"/>
                  </a:cubicBezTo>
                  <a:cubicBezTo>
                    <a:pt x="1020" y="4"/>
                    <a:pt x="1002" y="1"/>
                    <a:pt x="9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1"/>
            <p:cNvSpPr/>
            <p:nvPr/>
          </p:nvSpPr>
          <p:spPr>
            <a:xfrm>
              <a:off x="-4430527" y="4159789"/>
              <a:ext cx="73774" cy="10982"/>
            </a:xfrm>
            <a:custGeom>
              <a:avLst/>
              <a:gdLst/>
              <a:ahLst/>
              <a:cxnLst/>
              <a:rect l="l" t="t" r="r" b="b"/>
              <a:pathLst>
                <a:path w="1545" h="230" extrusionOk="0">
                  <a:moveTo>
                    <a:pt x="240" y="1"/>
                  </a:moveTo>
                  <a:cubicBezTo>
                    <a:pt x="162" y="1"/>
                    <a:pt x="83" y="16"/>
                    <a:pt x="1" y="61"/>
                  </a:cubicBezTo>
                  <a:cubicBezTo>
                    <a:pt x="221" y="166"/>
                    <a:pt x="453" y="218"/>
                    <a:pt x="692" y="218"/>
                  </a:cubicBezTo>
                  <a:cubicBezTo>
                    <a:pt x="748" y="218"/>
                    <a:pt x="804" y="214"/>
                    <a:pt x="860" y="207"/>
                  </a:cubicBezTo>
                  <a:cubicBezTo>
                    <a:pt x="886" y="207"/>
                    <a:pt x="912" y="202"/>
                    <a:pt x="943" y="202"/>
                  </a:cubicBezTo>
                  <a:cubicBezTo>
                    <a:pt x="969" y="202"/>
                    <a:pt x="995" y="207"/>
                    <a:pt x="1021" y="207"/>
                  </a:cubicBezTo>
                  <a:cubicBezTo>
                    <a:pt x="1167" y="214"/>
                    <a:pt x="1313" y="229"/>
                    <a:pt x="1462" y="229"/>
                  </a:cubicBezTo>
                  <a:cubicBezTo>
                    <a:pt x="1488" y="229"/>
                    <a:pt x="1518" y="176"/>
                    <a:pt x="1544" y="147"/>
                  </a:cubicBezTo>
                  <a:cubicBezTo>
                    <a:pt x="1537" y="132"/>
                    <a:pt x="1530" y="117"/>
                    <a:pt x="1522" y="102"/>
                  </a:cubicBezTo>
                  <a:cubicBezTo>
                    <a:pt x="1473" y="113"/>
                    <a:pt x="1421" y="117"/>
                    <a:pt x="1369" y="117"/>
                  </a:cubicBezTo>
                  <a:cubicBezTo>
                    <a:pt x="1313" y="117"/>
                    <a:pt x="1257" y="109"/>
                    <a:pt x="1197" y="106"/>
                  </a:cubicBezTo>
                  <a:cubicBezTo>
                    <a:pt x="1140" y="102"/>
                    <a:pt x="1085" y="98"/>
                    <a:pt x="1025" y="98"/>
                  </a:cubicBezTo>
                  <a:cubicBezTo>
                    <a:pt x="957" y="98"/>
                    <a:pt x="886" y="102"/>
                    <a:pt x="819" y="124"/>
                  </a:cubicBezTo>
                  <a:cubicBezTo>
                    <a:pt x="808" y="128"/>
                    <a:pt x="797" y="128"/>
                    <a:pt x="790" y="128"/>
                  </a:cubicBezTo>
                  <a:cubicBezTo>
                    <a:pt x="737" y="128"/>
                    <a:pt x="674" y="98"/>
                    <a:pt x="617" y="83"/>
                  </a:cubicBezTo>
                  <a:cubicBezTo>
                    <a:pt x="494" y="42"/>
                    <a:pt x="367" y="1"/>
                    <a:pt x="2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11"/>
            <p:cNvSpPr/>
            <p:nvPr/>
          </p:nvSpPr>
          <p:spPr>
            <a:xfrm>
              <a:off x="-3729223" y="3481022"/>
              <a:ext cx="23589" cy="69429"/>
            </a:xfrm>
            <a:custGeom>
              <a:avLst/>
              <a:gdLst/>
              <a:ahLst/>
              <a:cxnLst/>
              <a:rect l="l" t="t" r="r" b="b"/>
              <a:pathLst>
                <a:path w="494" h="1454" extrusionOk="0">
                  <a:moveTo>
                    <a:pt x="445" y="0"/>
                  </a:moveTo>
                  <a:cubicBezTo>
                    <a:pt x="337" y="284"/>
                    <a:pt x="247" y="512"/>
                    <a:pt x="157" y="744"/>
                  </a:cubicBezTo>
                  <a:cubicBezTo>
                    <a:pt x="76" y="965"/>
                    <a:pt x="0" y="1189"/>
                    <a:pt x="34" y="1454"/>
                  </a:cubicBezTo>
                  <a:cubicBezTo>
                    <a:pt x="150" y="1379"/>
                    <a:pt x="150" y="1379"/>
                    <a:pt x="165" y="1289"/>
                  </a:cubicBezTo>
                  <a:cubicBezTo>
                    <a:pt x="195" y="1148"/>
                    <a:pt x="225" y="1005"/>
                    <a:pt x="266" y="863"/>
                  </a:cubicBezTo>
                  <a:cubicBezTo>
                    <a:pt x="333" y="635"/>
                    <a:pt x="416" y="411"/>
                    <a:pt x="479" y="183"/>
                  </a:cubicBezTo>
                  <a:cubicBezTo>
                    <a:pt x="494" y="142"/>
                    <a:pt x="464" y="94"/>
                    <a:pt x="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11"/>
            <p:cNvSpPr/>
            <p:nvPr/>
          </p:nvSpPr>
          <p:spPr>
            <a:xfrm>
              <a:off x="-3748514" y="3557231"/>
              <a:ext cx="23111" cy="73535"/>
            </a:xfrm>
            <a:custGeom>
              <a:avLst/>
              <a:gdLst/>
              <a:ahLst/>
              <a:cxnLst/>
              <a:rect l="l" t="t" r="r" b="b"/>
              <a:pathLst>
                <a:path w="484" h="1540" extrusionOk="0">
                  <a:moveTo>
                    <a:pt x="386" y="0"/>
                  </a:moveTo>
                  <a:cubicBezTo>
                    <a:pt x="333" y="187"/>
                    <a:pt x="263" y="351"/>
                    <a:pt x="252" y="523"/>
                  </a:cubicBezTo>
                  <a:cubicBezTo>
                    <a:pt x="244" y="710"/>
                    <a:pt x="195" y="875"/>
                    <a:pt x="132" y="1051"/>
                  </a:cubicBezTo>
                  <a:cubicBezTo>
                    <a:pt x="83" y="1193"/>
                    <a:pt x="1" y="1353"/>
                    <a:pt x="132" y="1540"/>
                  </a:cubicBezTo>
                  <a:cubicBezTo>
                    <a:pt x="166" y="1472"/>
                    <a:pt x="188" y="1439"/>
                    <a:pt x="199" y="1398"/>
                  </a:cubicBezTo>
                  <a:cubicBezTo>
                    <a:pt x="259" y="1215"/>
                    <a:pt x="202" y="1001"/>
                    <a:pt x="341" y="837"/>
                  </a:cubicBezTo>
                  <a:cubicBezTo>
                    <a:pt x="323" y="632"/>
                    <a:pt x="390" y="445"/>
                    <a:pt x="449" y="258"/>
                  </a:cubicBezTo>
                  <a:cubicBezTo>
                    <a:pt x="476" y="168"/>
                    <a:pt x="483" y="78"/>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11"/>
            <p:cNvSpPr/>
            <p:nvPr/>
          </p:nvSpPr>
          <p:spPr>
            <a:xfrm>
              <a:off x="-3913204" y="3329607"/>
              <a:ext cx="30846" cy="73439"/>
            </a:xfrm>
            <a:custGeom>
              <a:avLst/>
              <a:gdLst/>
              <a:ahLst/>
              <a:cxnLst/>
              <a:rect l="l" t="t" r="r" b="b"/>
              <a:pathLst>
                <a:path w="646" h="1538" extrusionOk="0">
                  <a:moveTo>
                    <a:pt x="613" y="1"/>
                  </a:moveTo>
                  <a:cubicBezTo>
                    <a:pt x="613" y="4"/>
                    <a:pt x="616" y="9"/>
                    <a:pt x="616" y="12"/>
                  </a:cubicBezTo>
                  <a:cubicBezTo>
                    <a:pt x="616" y="9"/>
                    <a:pt x="620" y="4"/>
                    <a:pt x="620" y="1"/>
                  </a:cubicBezTo>
                  <a:close/>
                  <a:moveTo>
                    <a:pt x="616" y="12"/>
                  </a:moveTo>
                  <a:cubicBezTo>
                    <a:pt x="538" y="195"/>
                    <a:pt x="456" y="378"/>
                    <a:pt x="377" y="561"/>
                  </a:cubicBezTo>
                  <a:cubicBezTo>
                    <a:pt x="276" y="801"/>
                    <a:pt x="179" y="1044"/>
                    <a:pt x="82" y="1287"/>
                  </a:cubicBezTo>
                  <a:cubicBezTo>
                    <a:pt x="52" y="1369"/>
                    <a:pt x="30" y="1455"/>
                    <a:pt x="0" y="1537"/>
                  </a:cubicBezTo>
                  <a:cubicBezTo>
                    <a:pt x="63" y="1534"/>
                    <a:pt x="112" y="1515"/>
                    <a:pt x="127" y="1481"/>
                  </a:cubicBezTo>
                  <a:cubicBezTo>
                    <a:pt x="175" y="1380"/>
                    <a:pt x="194" y="1265"/>
                    <a:pt x="254" y="1167"/>
                  </a:cubicBezTo>
                  <a:cubicBezTo>
                    <a:pt x="456" y="842"/>
                    <a:pt x="504" y="461"/>
                    <a:pt x="635" y="113"/>
                  </a:cubicBezTo>
                  <a:cubicBezTo>
                    <a:pt x="646" y="83"/>
                    <a:pt x="628" y="46"/>
                    <a:pt x="616" y="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11"/>
            <p:cNvSpPr/>
            <p:nvPr/>
          </p:nvSpPr>
          <p:spPr>
            <a:xfrm>
              <a:off x="-3370955" y="3173656"/>
              <a:ext cx="65036" cy="21249"/>
            </a:xfrm>
            <a:custGeom>
              <a:avLst/>
              <a:gdLst/>
              <a:ahLst/>
              <a:cxnLst/>
              <a:rect l="l" t="t" r="r" b="b"/>
              <a:pathLst>
                <a:path w="1362" h="445" extrusionOk="0">
                  <a:moveTo>
                    <a:pt x="0" y="415"/>
                  </a:moveTo>
                  <a:lnTo>
                    <a:pt x="0" y="422"/>
                  </a:lnTo>
                  <a:cubicBezTo>
                    <a:pt x="4" y="418"/>
                    <a:pt x="4" y="418"/>
                    <a:pt x="7" y="415"/>
                  </a:cubicBezTo>
                  <a:close/>
                  <a:moveTo>
                    <a:pt x="1346" y="0"/>
                  </a:moveTo>
                  <a:cubicBezTo>
                    <a:pt x="1218" y="30"/>
                    <a:pt x="1092" y="75"/>
                    <a:pt x="965" y="82"/>
                  </a:cubicBezTo>
                  <a:cubicBezTo>
                    <a:pt x="673" y="101"/>
                    <a:pt x="407" y="198"/>
                    <a:pt x="142" y="299"/>
                  </a:cubicBezTo>
                  <a:cubicBezTo>
                    <a:pt x="90" y="318"/>
                    <a:pt x="52" y="373"/>
                    <a:pt x="7" y="415"/>
                  </a:cubicBezTo>
                  <a:cubicBezTo>
                    <a:pt x="45" y="437"/>
                    <a:pt x="83" y="444"/>
                    <a:pt x="119" y="444"/>
                  </a:cubicBezTo>
                  <a:cubicBezTo>
                    <a:pt x="198" y="444"/>
                    <a:pt x="276" y="404"/>
                    <a:pt x="359" y="385"/>
                  </a:cubicBezTo>
                  <a:cubicBezTo>
                    <a:pt x="572" y="325"/>
                    <a:pt x="773" y="220"/>
                    <a:pt x="998" y="187"/>
                  </a:cubicBezTo>
                  <a:cubicBezTo>
                    <a:pt x="1125" y="168"/>
                    <a:pt x="1241" y="93"/>
                    <a:pt x="1361" y="40"/>
                  </a:cubicBezTo>
                  <a:cubicBezTo>
                    <a:pt x="1357" y="30"/>
                    <a:pt x="1353" y="14"/>
                    <a:pt x="1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1"/>
            <p:cNvSpPr/>
            <p:nvPr/>
          </p:nvSpPr>
          <p:spPr>
            <a:xfrm>
              <a:off x="-4047668" y="4016491"/>
              <a:ext cx="55008" cy="43596"/>
            </a:xfrm>
            <a:custGeom>
              <a:avLst/>
              <a:gdLst/>
              <a:ahLst/>
              <a:cxnLst/>
              <a:rect l="l" t="t" r="r" b="b"/>
              <a:pathLst>
                <a:path w="1152" h="913" extrusionOk="0">
                  <a:moveTo>
                    <a:pt x="1152" y="1"/>
                  </a:moveTo>
                  <a:lnTo>
                    <a:pt x="1152" y="1"/>
                  </a:lnTo>
                  <a:cubicBezTo>
                    <a:pt x="767" y="292"/>
                    <a:pt x="386" y="579"/>
                    <a:pt x="1" y="871"/>
                  </a:cubicBezTo>
                  <a:cubicBezTo>
                    <a:pt x="8" y="886"/>
                    <a:pt x="16" y="901"/>
                    <a:pt x="23" y="912"/>
                  </a:cubicBezTo>
                  <a:cubicBezTo>
                    <a:pt x="106" y="883"/>
                    <a:pt x="195" y="864"/>
                    <a:pt x="263" y="815"/>
                  </a:cubicBezTo>
                  <a:cubicBezTo>
                    <a:pt x="506" y="643"/>
                    <a:pt x="745" y="464"/>
                    <a:pt x="980" y="284"/>
                  </a:cubicBezTo>
                  <a:cubicBezTo>
                    <a:pt x="1070" y="217"/>
                    <a:pt x="1152" y="142"/>
                    <a:pt x="1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1"/>
            <p:cNvSpPr/>
            <p:nvPr/>
          </p:nvSpPr>
          <p:spPr>
            <a:xfrm>
              <a:off x="-3279418" y="2973535"/>
              <a:ext cx="38964" cy="27313"/>
            </a:xfrm>
            <a:custGeom>
              <a:avLst/>
              <a:gdLst/>
              <a:ahLst/>
              <a:cxnLst/>
              <a:rect l="l" t="t" r="r" b="b"/>
              <a:pathLst>
                <a:path w="816" h="572" extrusionOk="0">
                  <a:moveTo>
                    <a:pt x="655" y="1"/>
                  </a:moveTo>
                  <a:cubicBezTo>
                    <a:pt x="566" y="71"/>
                    <a:pt x="471" y="139"/>
                    <a:pt x="378" y="206"/>
                  </a:cubicBezTo>
                  <a:cubicBezTo>
                    <a:pt x="233" y="303"/>
                    <a:pt x="102" y="404"/>
                    <a:pt x="0" y="572"/>
                  </a:cubicBezTo>
                  <a:cubicBezTo>
                    <a:pt x="53" y="561"/>
                    <a:pt x="95" y="561"/>
                    <a:pt x="128" y="539"/>
                  </a:cubicBezTo>
                  <a:cubicBezTo>
                    <a:pt x="247" y="468"/>
                    <a:pt x="364" y="385"/>
                    <a:pt x="479" y="311"/>
                  </a:cubicBezTo>
                  <a:cubicBezTo>
                    <a:pt x="580" y="244"/>
                    <a:pt x="681" y="187"/>
                    <a:pt x="752" y="79"/>
                  </a:cubicBezTo>
                  <a:cubicBezTo>
                    <a:pt x="771" y="49"/>
                    <a:pt x="793" y="23"/>
                    <a:pt x="8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11"/>
            <p:cNvSpPr/>
            <p:nvPr/>
          </p:nvSpPr>
          <p:spPr>
            <a:xfrm>
              <a:off x="-4479614" y="3957042"/>
              <a:ext cx="72007" cy="25737"/>
            </a:xfrm>
            <a:custGeom>
              <a:avLst/>
              <a:gdLst/>
              <a:ahLst/>
              <a:cxnLst/>
              <a:rect l="l" t="t" r="r" b="b"/>
              <a:pathLst>
                <a:path w="1508" h="539" extrusionOk="0">
                  <a:moveTo>
                    <a:pt x="12" y="0"/>
                  </a:moveTo>
                  <a:cubicBezTo>
                    <a:pt x="8" y="16"/>
                    <a:pt x="4" y="26"/>
                    <a:pt x="1" y="38"/>
                  </a:cubicBezTo>
                  <a:cubicBezTo>
                    <a:pt x="91" y="97"/>
                    <a:pt x="177" y="183"/>
                    <a:pt x="274" y="202"/>
                  </a:cubicBezTo>
                  <a:cubicBezTo>
                    <a:pt x="565" y="266"/>
                    <a:pt x="841" y="356"/>
                    <a:pt x="1114" y="471"/>
                  </a:cubicBezTo>
                  <a:cubicBezTo>
                    <a:pt x="1190" y="505"/>
                    <a:pt x="1271" y="539"/>
                    <a:pt x="1357" y="539"/>
                  </a:cubicBezTo>
                  <a:cubicBezTo>
                    <a:pt x="1406" y="539"/>
                    <a:pt x="1455" y="528"/>
                    <a:pt x="1507" y="497"/>
                  </a:cubicBezTo>
                  <a:cubicBezTo>
                    <a:pt x="1111" y="273"/>
                    <a:pt x="636" y="262"/>
                    <a:pt x="236" y="45"/>
                  </a:cubicBezTo>
                  <a:cubicBezTo>
                    <a:pt x="172" y="12"/>
                    <a:pt x="87"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11"/>
            <p:cNvSpPr/>
            <p:nvPr/>
          </p:nvSpPr>
          <p:spPr>
            <a:xfrm>
              <a:off x="-3163529" y="3086894"/>
              <a:ext cx="61932" cy="45697"/>
            </a:xfrm>
            <a:custGeom>
              <a:avLst/>
              <a:gdLst/>
              <a:ahLst/>
              <a:cxnLst/>
              <a:rect l="l" t="t" r="r" b="b"/>
              <a:pathLst>
                <a:path w="1297" h="957" extrusionOk="0">
                  <a:moveTo>
                    <a:pt x="1296" y="0"/>
                  </a:moveTo>
                  <a:cubicBezTo>
                    <a:pt x="825" y="261"/>
                    <a:pt x="430" y="610"/>
                    <a:pt x="0" y="908"/>
                  </a:cubicBezTo>
                  <a:cubicBezTo>
                    <a:pt x="4" y="924"/>
                    <a:pt x="7" y="938"/>
                    <a:pt x="11" y="953"/>
                  </a:cubicBezTo>
                  <a:lnTo>
                    <a:pt x="40" y="953"/>
                  </a:lnTo>
                  <a:cubicBezTo>
                    <a:pt x="52" y="953"/>
                    <a:pt x="59" y="957"/>
                    <a:pt x="71" y="957"/>
                  </a:cubicBezTo>
                  <a:cubicBezTo>
                    <a:pt x="82" y="957"/>
                    <a:pt x="93" y="953"/>
                    <a:pt x="104" y="950"/>
                  </a:cubicBezTo>
                  <a:cubicBezTo>
                    <a:pt x="183" y="893"/>
                    <a:pt x="254" y="830"/>
                    <a:pt x="332" y="774"/>
                  </a:cubicBezTo>
                  <a:cubicBezTo>
                    <a:pt x="546" y="620"/>
                    <a:pt x="763" y="479"/>
                    <a:pt x="968" y="322"/>
                  </a:cubicBezTo>
                  <a:cubicBezTo>
                    <a:pt x="1087" y="228"/>
                    <a:pt x="1184" y="108"/>
                    <a:pt x="1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1"/>
            <p:cNvSpPr/>
            <p:nvPr/>
          </p:nvSpPr>
          <p:spPr>
            <a:xfrm>
              <a:off x="-3321343" y="3187551"/>
              <a:ext cx="59306" cy="23971"/>
            </a:xfrm>
            <a:custGeom>
              <a:avLst/>
              <a:gdLst/>
              <a:ahLst/>
              <a:cxnLst/>
              <a:rect l="l" t="t" r="r" b="b"/>
              <a:pathLst>
                <a:path w="1242" h="502" extrusionOk="0">
                  <a:moveTo>
                    <a:pt x="1156" y="1"/>
                  </a:moveTo>
                  <a:cubicBezTo>
                    <a:pt x="1140" y="1"/>
                    <a:pt x="1130" y="4"/>
                    <a:pt x="1114" y="8"/>
                  </a:cubicBezTo>
                  <a:cubicBezTo>
                    <a:pt x="778" y="113"/>
                    <a:pt x="445" y="217"/>
                    <a:pt x="112" y="325"/>
                  </a:cubicBezTo>
                  <a:cubicBezTo>
                    <a:pt x="48" y="344"/>
                    <a:pt x="0" y="386"/>
                    <a:pt x="45" y="501"/>
                  </a:cubicBezTo>
                  <a:cubicBezTo>
                    <a:pt x="449" y="363"/>
                    <a:pt x="852" y="232"/>
                    <a:pt x="1242" y="23"/>
                  </a:cubicBezTo>
                  <a:cubicBezTo>
                    <a:pt x="1211" y="8"/>
                    <a:pt x="1185" y="1"/>
                    <a:pt x="1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1"/>
            <p:cNvSpPr/>
            <p:nvPr/>
          </p:nvSpPr>
          <p:spPr>
            <a:xfrm>
              <a:off x="-3827206" y="3233248"/>
              <a:ext cx="34332" cy="49851"/>
            </a:xfrm>
            <a:custGeom>
              <a:avLst/>
              <a:gdLst/>
              <a:ahLst/>
              <a:cxnLst/>
              <a:rect l="l" t="t" r="r" b="b"/>
              <a:pathLst>
                <a:path w="719" h="1044" extrusionOk="0">
                  <a:moveTo>
                    <a:pt x="718" y="0"/>
                  </a:moveTo>
                  <a:lnTo>
                    <a:pt x="718" y="0"/>
                  </a:lnTo>
                  <a:cubicBezTo>
                    <a:pt x="430" y="310"/>
                    <a:pt x="154" y="632"/>
                    <a:pt x="0" y="1043"/>
                  </a:cubicBezTo>
                  <a:cubicBezTo>
                    <a:pt x="228" y="950"/>
                    <a:pt x="273" y="711"/>
                    <a:pt x="415" y="550"/>
                  </a:cubicBezTo>
                  <a:cubicBezTo>
                    <a:pt x="554" y="393"/>
                    <a:pt x="703" y="232"/>
                    <a:pt x="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1"/>
            <p:cNvSpPr/>
            <p:nvPr/>
          </p:nvSpPr>
          <p:spPr>
            <a:xfrm>
              <a:off x="-3863974" y="3434944"/>
              <a:ext cx="22729" cy="64319"/>
            </a:xfrm>
            <a:custGeom>
              <a:avLst/>
              <a:gdLst/>
              <a:ahLst/>
              <a:cxnLst/>
              <a:rect l="l" t="t" r="r" b="b"/>
              <a:pathLst>
                <a:path w="476" h="1347" extrusionOk="0">
                  <a:moveTo>
                    <a:pt x="400" y="1"/>
                  </a:moveTo>
                  <a:cubicBezTo>
                    <a:pt x="378" y="56"/>
                    <a:pt x="360" y="105"/>
                    <a:pt x="341" y="150"/>
                  </a:cubicBezTo>
                  <a:cubicBezTo>
                    <a:pt x="262" y="374"/>
                    <a:pt x="172" y="595"/>
                    <a:pt x="105" y="826"/>
                  </a:cubicBezTo>
                  <a:cubicBezTo>
                    <a:pt x="56" y="988"/>
                    <a:pt x="41" y="1163"/>
                    <a:pt x="12" y="1331"/>
                  </a:cubicBezTo>
                  <a:cubicBezTo>
                    <a:pt x="56" y="1271"/>
                    <a:pt x="113" y="1212"/>
                    <a:pt x="142" y="1145"/>
                  </a:cubicBezTo>
                  <a:cubicBezTo>
                    <a:pt x="180" y="1069"/>
                    <a:pt x="191" y="988"/>
                    <a:pt x="217" y="909"/>
                  </a:cubicBezTo>
                  <a:cubicBezTo>
                    <a:pt x="292" y="662"/>
                    <a:pt x="367" y="412"/>
                    <a:pt x="449" y="169"/>
                  </a:cubicBezTo>
                  <a:cubicBezTo>
                    <a:pt x="475" y="94"/>
                    <a:pt x="460" y="53"/>
                    <a:pt x="400" y="1"/>
                  </a:cubicBezTo>
                  <a:close/>
                  <a:moveTo>
                    <a:pt x="12" y="1331"/>
                  </a:moveTo>
                  <a:lnTo>
                    <a:pt x="12" y="1331"/>
                  </a:lnTo>
                  <a:cubicBezTo>
                    <a:pt x="8" y="1335"/>
                    <a:pt x="4" y="1338"/>
                    <a:pt x="1" y="1346"/>
                  </a:cubicBezTo>
                  <a:lnTo>
                    <a:pt x="8" y="1346"/>
                  </a:lnTo>
                  <a:cubicBezTo>
                    <a:pt x="8" y="1342"/>
                    <a:pt x="12" y="1335"/>
                    <a:pt x="12" y="13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1"/>
            <p:cNvSpPr/>
            <p:nvPr/>
          </p:nvSpPr>
          <p:spPr>
            <a:xfrm>
              <a:off x="-3876484" y="3343025"/>
              <a:ext cx="23302" cy="51045"/>
            </a:xfrm>
            <a:custGeom>
              <a:avLst/>
              <a:gdLst/>
              <a:ahLst/>
              <a:cxnLst/>
              <a:rect l="l" t="t" r="r" b="b"/>
              <a:pathLst>
                <a:path w="488" h="1069" extrusionOk="0">
                  <a:moveTo>
                    <a:pt x="434" y="0"/>
                  </a:moveTo>
                  <a:cubicBezTo>
                    <a:pt x="386" y="60"/>
                    <a:pt x="322" y="113"/>
                    <a:pt x="300" y="180"/>
                  </a:cubicBezTo>
                  <a:cubicBezTo>
                    <a:pt x="195" y="468"/>
                    <a:pt x="101" y="759"/>
                    <a:pt x="1" y="1051"/>
                  </a:cubicBezTo>
                  <a:cubicBezTo>
                    <a:pt x="30" y="1062"/>
                    <a:pt x="53" y="1069"/>
                    <a:pt x="72" y="1069"/>
                  </a:cubicBezTo>
                  <a:cubicBezTo>
                    <a:pt x="135" y="1069"/>
                    <a:pt x="161" y="1017"/>
                    <a:pt x="180" y="965"/>
                  </a:cubicBezTo>
                  <a:cubicBezTo>
                    <a:pt x="247" y="782"/>
                    <a:pt x="308" y="594"/>
                    <a:pt x="370" y="404"/>
                  </a:cubicBezTo>
                  <a:cubicBezTo>
                    <a:pt x="412" y="280"/>
                    <a:pt x="449" y="154"/>
                    <a:pt x="487" y="30"/>
                  </a:cubicBezTo>
                  <a:cubicBezTo>
                    <a:pt x="468" y="19"/>
                    <a:pt x="449" y="11"/>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1"/>
            <p:cNvSpPr/>
            <p:nvPr/>
          </p:nvSpPr>
          <p:spPr>
            <a:xfrm>
              <a:off x="-3360450" y="3204120"/>
              <a:ext cx="36815" cy="16474"/>
            </a:xfrm>
            <a:custGeom>
              <a:avLst/>
              <a:gdLst/>
              <a:ahLst/>
              <a:cxnLst/>
              <a:rect l="l" t="t" r="r" b="b"/>
              <a:pathLst>
                <a:path w="771" h="345" extrusionOk="0">
                  <a:moveTo>
                    <a:pt x="550" y="1"/>
                  </a:moveTo>
                  <a:cubicBezTo>
                    <a:pt x="337" y="1"/>
                    <a:pt x="165" y="117"/>
                    <a:pt x="1" y="244"/>
                  </a:cubicBezTo>
                  <a:cubicBezTo>
                    <a:pt x="8" y="311"/>
                    <a:pt x="34" y="345"/>
                    <a:pt x="79" y="345"/>
                  </a:cubicBezTo>
                  <a:cubicBezTo>
                    <a:pt x="91" y="345"/>
                    <a:pt x="105" y="341"/>
                    <a:pt x="117" y="337"/>
                  </a:cubicBezTo>
                  <a:cubicBezTo>
                    <a:pt x="303" y="282"/>
                    <a:pt x="491" y="218"/>
                    <a:pt x="670" y="151"/>
                  </a:cubicBezTo>
                  <a:cubicBezTo>
                    <a:pt x="707" y="135"/>
                    <a:pt x="729" y="83"/>
                    <a:pt x="771" y="39"/>
                  </a:cubicBezTo>
                  <a:cubicBezTo>
                    <a:pt x="693" y="13"/>
                    <a:pt x="621"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11"/>
            <p:cNvSpPr/>
            <p:nvPr/>
          </p:nvSpPr>
          <p:spPr>
            <a:xfrm>
              <a:off x="-3769381" y="3472236"/>
              <a:ext cx="24114" cy="70383"/>
            </a:xfrm>
            <a:custGeom>
              <a:avLst/>
              <a:gdLst/>
              <a:ahLst/>
              <a:cxnLst/>
              <a:rect l="l" t="t" r="r" b="b"/>
              <a:pathLst>
                <a:path w="505" h="1474" extrusionOk="0">
                  <a:moveTo>
                    <a:pt x="427" y="0"/>
                  </a:moveTo>
                  <a:cubicBezTo>
                    <a:pt x="367" y="217"/>
                    <a:pt x="311" y="435"/>
                    <a:pt x="251" y="651"/>
                  </a:cubicBezTo>
                  <a:cubicBezTo>
                    <a:pt x="244" y="681"/>
                    <a:pt x="225" y="711"/>
                    <a:pt x="213" y="740"/>
                  </a:cubicBezTo>
                  <a:cubicBezTo>
                    <a:pt x="184" y="823"/>
                    <a:pt x="146" y="909"/>
                    <a:pt x="132" y="995"/>
                  </a:cubicBezTo>
                  <a:cubicBezTo>
                    <a:pt x="120" y="1054"/>
                    <a:pt x="135" y="1096"/>
                    <a:pt x="75" y="1156"/>
                  </a:cubicBezTo>
                  <a:cubicBezTo>
                    <a:pt x="1" y="1230"/>
                    <a:pt x="56" y="1403"/>
                    <a:pt x="158" y="1473"/>
                  </a:cubicBezTo>
                  <a:cubicBezTo>
                    <a:pt x="176" y="1306"/>
                    <a:pt x="184" y="1141"/>
                    <a:pt x="221" y="980"/>
                  </a:cubicBezTo>
                  <a:cubicBezTo>
                    <a:pt x="255" y="812"/>
                    <a:pt x="315" y="647"/>
                    <a:pt x="370" y="479"/>
                  </a:cubicBezTo>
                  <a:cubicBezTo>
                    <a:pt x="423" y="326"/>
                    <a:pt x="505" y="180"/>
                    <a:pt x="487" y="16"/>
                  </a:cubicBezTo>
                  <a:cubicBezTo>
                    <a:pt x="464" y="12"/>
                    <a:pt x="446" y="5"/>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11"/>
            <p:cNvSpPr/>
            <p:nvPr/>
          </p:nvSpPr>
          <p:spPr>
            <a:xfrm>
              <a:off x="-3781509" y="3186835"/>
              <a:ext cx="34332" cy="33759"/>
            </a:xfrm>
            <a:custGeom>
              <a:avLst/>
              <a:gdLst/>
              <a:ahLst/>
              <a:cxnLst/>
              <a:rect l="l" t="t" r="r" b="b"/>
              <a:pathLst>
                <a:path w="719" h="707" extrusionOk="0">
                  <a:moveTo>
                    <a:pt x="692" y="4"/>
                  </a:moveTo>
                  <a:cubicBezTo>
                    <a:pt x="658" y="8"/>
                    <a:pt x="617" y="0"/>
                    <a:pt x="598" y="19"/>
                  </a:cubicBezTo>
                  <a:cubicBezTo>
                    <a:pt x="419" y="183"/>
                    <a:pt x="239" y="352"/>
                    <a:pt x="68" y="527"/>
                  </a:cubicBezTo>
                  <a:cubicBezTo>
                    <a:pt x="23" y="572"/>
                    <a:pt x="1" y="636"/>
                    <a:pt x="86" y="707"/>
                  </a:cubicBezTo>
                  <a:cubicBezTo>
                    <a:pt x="337" y="523"/>
                    <a:pt x="527" y="288"/>
                    <a:pt x="718" y="52"/>
                  </a:cubicBezTo>
                  <a:cubicBezTo>
                    <a:pt x="710" y="34"/>
                    <a:pt x="700" y="19"/>
                    <a:pt x="692"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11"/>
            <p:cNvSpPr/>
            <p:nvPr/>
          </p:nvSpPr>
          <p:spPr>
            <a:xfrm>
              <a:off x="-4447144" y="3936701"/>
              <a:ext cx="78262" cy="22013"/>
            </a:xfrm>
            <a:custGeom>
              <a:avLst/>
              <a:gdLst/>
              <a:ahLst/>
              <a:cxnLst/>
              <a:rect l="l" t="t" r="r" b="b"/>
              <a:pathLst>
                <a:path w="1639" h="461" extrusionOk="0">
                  <a:moveTo>
                    <a:pt x="39" y="0"/>
                  </a:moveTo>
                  <a:cubicBezTo>
                    <a:pt x="27" y="0"/>
                    <a:pt x="16" y="12"/>
                    <a:pt x="1" y="15"/>
                  </a:cubicBezTo>
                  <a:cubicBezTo>
                    <a:pt x="1" y="49"/>
                    <a:pt x="1" y="83"/>
                    <a:pt x="4" y="124"/>
                  </a:cubicBezTo>
                  <a:lnTo>
                    <a:pt x="53" y="124"/>
                  </a:lnTo>
                  <a:cubicBezTo>
                    <a:pt x="61" y="124"/>
                    <a:pt x="68" y="120"/>
                    <a:pt x="75" y="120"/>
                  </a:cubicBezTo>
                  <a:cubicBezTo>
                    <a:pt x="98" y="120"/>
                    <a:pt x="120" y="124"/>
                    <a:pt x="139" y="128"/>
                  </a:cubicBezTo>
                  <a:cubicBezTo>
                    <a:pt x="334" y="180"/>
                    <a:pt x="528" y="243"/>
                    <a:pt x="726" y="292"/>
                  </a:cubicBezTo>
                  <a:cubicBezTo>
                    <a:pt x="977" y="356"/>
                    <a:pt x="1227" y="408"/>
                    <a:pt x="1481" y="460"/>
                  </a:cubicBezTo>
                  <a:lnTo>
                    <a:pt x="1496" y="460"/>
                  </a:lnTo>
                  <a:cubicBezTo>
                    <a:pt x="1533" y="460"/>
                    <a:pt x="1578" y="438"/>
                    <a:pt x="1638" y="423"/>
                  </a:cubicBezTo>
                  <a:cubicBezTo>
                    <a:pt x="1593" y="389"/>
                    <a:pt x="1583" y="374"/>
                    <a:pt x="1571" y="374"/>
                  </a:cubicBezTo>
                  <a:cubicBezTo>
                    <a:pt x="1302" y="340"/>
                    <a:pt x="1029" y="333"/>
                    <a:pt x="767" y="225"/>
                  </a:cubicBezTo>
                  <a:cubicBezTo>
                    <a:pt x="536" y="124"/>
                    <a:pt x="285" y="7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11"/>
            <p:cNvSpPr/>
            <p:nvPr/>
          </p:nvSpPr>
          <p:spPr>
            <a:xfrm>
              <a:off x="-3800753" y="3763511"/>
              <a:ext cx="22108" cy="47750"/>
            </a:xfrm>
            <a:custGeom>
              <a:avLst/>
              <a:gdLst/>
              <a:ahLst/>
              <a:cxnLst/>
              <a:rect l="l" t="t" r="r" b="b"/>
              <a:pathLst>
                <a:path w="463" h="1000" extrusionOk="0">
                  <a:moveTo>
                    <a:pt x="415" y="1"/>
                  </a:moveTo>
                  <a:cubicBezTo>
                    <a:pt x="399" y="20"/>
                    <a:pt x="381" y="31"/>
                    <a:pt x="373" y="50"/>
                  </a:cubicBezTo>
                  <a:cubicBezTo>
                    <a:pt x="314" y="173"/>
                    <a:pt x="284" y="330"/>
                    <a:pt x="190" y="420"/>
                  </a:cubicBezTo>
                  <a:cubicBezTo>
                    <a:pt x="48" y="547"/>
                    <a:pt x="30" y="701"/>
                    <a:pt x="4" y="861"/>
                  </a:cubicBezTo>
                  <a:cubicBezTo>
                    <a:pt x="0" y="895"/>
                    <a:pt x="18" y="932"/>
                    <a:pt x="33" y="999"/>
                  </a:cubicBezTo>
                  <a:cubicBezTo>
                    <a:pt x="239" y="678"/>
                    <a:pt x="347" y="360"/>
                    <a:pt x="463" y="42"/>
                  </a:cubicBezTo>
                  <a:cubicBezTo>
                    <a:pt x="463" y="39"/>
                    <a:pt x="433" y="20"/>
                    <a:pt x="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11"/>
            <p:cNvSpPr/>
            <p:nvPr/>
          </p:nvSpPr>
          <p:spPr>
            <a:xfrm>
              <a:off x="-3792922" y="3255356"/>
              <a:ext cx="34285" cy="51283"/>
            </a:xfrm>
            <a:custGeom>
              <a:avLst/>
              <a:gdLst/>
              <a:ahLst/>
              <a:cxnLst/>
              <a:rect l="l" t="t" r="r" b="b"/>
              <a:pathLst>
                <a:path w="718" h="1074" extrusionOk="0">
                  <a:moveTo>
                    <a:pt x="718" y="1"/>
                  </a:moveTo>
                  <a:lnTo>
                    <a:pt x="718" y="1"/>
                  </a:lnTo>
                  <a:cubicBezTo>
                    <a:pt x="486" y="281"/>
                    <a:pt x="277" y="577"/>
                    <a:pt x="71" y="872"/>
                  </a:cubicBezTo>
                  <a:cubicBezTo>
                    <a:pt x="38" y="920"/>
                    <a:pt x="23" y="984"/>
                    <a:pt x="0" y="1040"/>
                  </a:cubicBezTo>
                  <a:cubicBezTo>
                    <a:pt x="23" y="1051"/>
                    <a:pt x="41" y="1062"/>
                    <a:pt x="64" y="1074"/>
                  </a:cubicBezTo>
                  <a:cubicBezTo>
                    <a:pt x="187" y="898"/>
                    <a:pt x="321" y="729"/>
                    <a:pt x="430" y="546"/>
                  </a:cubicBezTo>
                  <a:cubicBezTo>
                    <a:pt x="535" y="371"/>
                    <a:pt x="711" y="232"/>
                    <a:pt x="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11"/>
            <p:cNvSpPr/>
            <p:nvPr/>
          </p:nvSpPr>
          <p:spPr>
            <a:xfrm>
              <a:off x="-4098331" y="4065912"/>
              <a:ext cx="46795" cy="22156"/>
            </a:xfrm>
            <a:custGeom>
              <a:avLst/>
              <a:gdLst/>
              <a:ahLst/>
              <a:cxnLst/>
              <a:rect l="l" t="t" r="r" b="b"/>
              <a:pathLst>
                <a:path w="980" h="464" extrusionOk="0">
                  <a:moveTo>
                    <a:pt x="875" y="1"/>
                  </a:moveTo>
                  <a:cubicBezTo>
                    <a:pt x="584" y="1"/>
                    <a:pt x="135" y="236"/>
                    <a:pt x="0" y="464"/>
                  </a:cubicBezTo>
                  <a:cubicBezTo>
                    <a:pt x="329" y="315"/>
                    <a:pt x="632" y="172"/>
                    <a:pt x="979" y="12"/>
                  </a:cubicBezTo>
                  <a:cubicBezTo>
                    <a:pt x="950" y="5"/>
                    <a:pt x="912" y="1"/>
                    <a:pt x="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11"/>
            <p:cNvSpPr/>
            <p:nvPr/>
          </p:nvSpPr>
          <p:spPr>
            <a:xfrm>
              <a:off x="-3835037" y="3356204"/>
              <a:ext cx="22681" cy="52525"/>
            </a:xfrm>
            <a:custGeom>
              <a:avLst/>
              <a:gdLst/>
              <a:ahLst/>
              <a:cxnLst/>
              <a:rect l="l" t="t" r="r" b="b"/>
              <a:pathLst>
                <a:path w="475" h="1100" extrusionOk="0">
                  <a:moveTo>
                    <a:pt x="415" y="1"/>
                  </a:moveTo>
                  <a:cubicBezTo>
                    <a:pt x="198" y="289"/>
                    <a:pt x="116" y="636"/>
                    <a:pt x="11" y="972"/>
                  </a:cubicBezTo>
                  <a:cubicBezTo>
                    <a:pt x="0" y="1007"/>
                    <a:pt x="34" y="1059"/>
                    <a:pt x="49" y="1100"/>
                  </a:cubicBezTo>
                  <a:cubicBezTo>
                    <a:pt x="94" y="1010"/>
                    <a:pt x="146" y="920"/>
                    <a:pt x="180" y="823"/>
                  </a:cubicBezTo>
                  <a:cubicBezTo>
                    <a:pt x="254" y="610"/>
                    <a:pt x="321" y="394"/>
                    <a:pt x="392" y="177"/>
                  </a:cubicBezTo>
                  <a:cubicBezTo>
                    <a:pt x="411" y="120"/>
                    <a:pt x="475" y="75"/>
                    <a:pt x="422" y="8"/>
                  </a:cubicBezTo>
                  <a:lnTo>
                    <a:pt x="4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11"/>
            <p:cNvSpPr/>
            <p:nvPr/>
          </p:nvSpPr>
          <p:spPr>
            <a:xfrm>
              <a:off x="-3922181" y="3527244"/>
              <a:ext cx="15041" cy="40922"/>
            </a:xfrm>
            <a:custGeom>
              <a:avLst/>
              <a:gdLst/>
              <a:ahLst/>
              <a:cxnLst/>
              <a:rect l="l" t="t" r="r" b="b"/>
              <a:pathLst>
                <a:path w="315" h="857" extrusionOk="0">
                  <a:moveTo>
                    <a:pt x="218" y="0"/>
                  </a:moveTo>
                  <a:cubicBezTo>
                    <a:pt x="64" y="277"/>
                    <a:pt x="35" y="553"/>
                    <a:pt x="1" y="856"/>
                  </a:cubicBezTo>
                  <a:cubicBezTo>
                    <a:pt x="192" y="740"/>
                    <a:pt x="315" y="247"/>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1"/>
            <p:cNvSpPr/>
            <p:nvPr/>
          </p:nvSpPr>
          <p:spPr>
            <a:xfrm>
              <a:off x="-3057190" y="3076532"/>
              <a:ext cx="25928" cy="26263"/>
            </a:xfrm>
            <a:custGeom>
              <a:avLst/>
              <a:gdLst/>
              <a:ahLst/>
              <a:cxnLst/>
              <a:rect l="l" t="t" r="r" b="b"/>
              <a:pathLst>
                <a:path w="543" h="550" extrusionOk="0">
                  <a:moveTo>
                    <a:pt x="513" y="0"/>
                  </a:moveTo>
                  <a:lnTo>
                    <a:pt x="513" y="0"/>
                  </a:lnTo>
                  <a:cubicBezTo>
                    <a:pt x="468" y="19"/>
                    <a:pt x="412" y="23"/>
                    <a:pt x="382" y="52"/>
                  </a:cubicBezTo>
                  <a:cubicBezTo>
                    <a:pt x="255" y="176"/>
                    <a:pt x="135" y="303"/>
                    <a:pt x="16" y="434"/>
                  </a:cubicBezTo>
                  <a:cubicBezTo>
                    <a:pt x="1" y="452"/>
                    <a:pt x="23" y="501"/>
                    <a:pt x="27" y="549"/>
                  </a:cubicBezTo>
                  <a:cubicBezTo>
                    <a:pt x="303" y="471"/>
                    <a:pt x="543" y="199"/>
                    <a:pt x="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1"/>
            <p:cNvSpPr/>
            <p:nvPr/>
          </p:nvSpPr>
          <p:spPr>
            <a:xfrm>
              <a:off x="-3878251" y="3832653"/>
              <a:ext cx="25737" cy="45888"/>
            </a:xfrm>
            <a:custGeom>
              <a:avLst/>
              <a:gdLst/>
              <a:ahLst/>
              <a:cxnLst/>
              <a:rect l="l" t="t" r="r" b="b"/>
              <a:pathLst>
                <a:path w="539" h="961" extrusionOk="0">
                  <a:moveTo>
                    <a:pt x="502" y="0"/>
                  </a:moveTo>
                  <a:cubicBezTo>
                    <a:pt x="434" y="0"/>
                    <a:pt x="400" y="41"/>
                    <a:pt x="374" y="105"/>
                  </a:cubicBezTo>
                  <a:cubicBezTo>
                    <a:pt x="340" y="190"/>
                    <a:pt x="307" y="276"/>
                    <a:pt x="258" y="355"/>
                  </a:cubicBezTo>
                  <a:cubicBezTo>
                    <a:pt x="143" y="538"/>
                    <a:pt x="67" y="740"/>
                    <a:pt x="12" y="949"/>
                  </a:cubicBezTo>
                  <a:cubicBezTo>
                    <a:pt x="41" y="920"/>
                    <a:pt x="75" y="890"/>
                    <a:pt x="101" y="856"/>
                  </a:cubicBezTo>
                  <a:cubicBezTo>
                    <a:pt x="292" y="598"/>
                    <a:pt x="419" y="307"/>
                    <a:pt x="538" y="4"/>
                  </a:cubicBezTo>
                  <a:cubicBezTo>
                    <a:pt x="528" y="0"/>
                    <a:pt x="512" y="0"/>
                    <a:pt x="502" y="0"/>
                  </a:cubicBezTo>
                  <a:close/>
                  <a:moveTo>
                    <a:pt x="12" y="949"/>
                  </a:moveTo>
                  <a:lnTo>
                    <a:pt x="12" y="949"/>
                  </a:lnTo>
                  <a:cubicBezTo>
                    <a:pt x="8" y="953"/>
                    <a:pt x="4" y="957"/>
                    <a:pt x="0" y="961"/>
                  </a:cubicBezTo>
                  <a:lnTo>
                    <a:pt x="8" y="961"/>
                  </a:lnTo>
                  <a:cubicBezTo>
                    <a:pt x="8" y="957"/>
                    <a:pt x="8" y="953"/>
                    <a:pt x="12" y="9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1"/>
            <p:cNvSpPr/>
            <p:nvPr/>
          </p:nvSpPr>
          <p:spPr>
            <a:xfrm>
              <a:off x="-3803140" y="3165395"/>
              <a:ext cx="32565" cy="36672"/>
            </a:xfrm>
            <a:custGeom>
              <a:avLst/>
              <a:gdLst/>
              <a:ahLst/>
              <a:cxnLst/>
              <a:rect l="l" t="t" r="r" b="b"/>
              <a:pathLst>
                <a:path w="682" h="768" extrusionOk="0">
                  <a:moveTo>
                    <a:pt x="682" y="1"/>
                  </a:moveTo>
                  <a:cubicBezTo>
                    <a:pt x="334" y="225"/>
                    <a:pt x="50" y="543"/>
                    <a:pt x="1" y="767"/>
                  </a:cubicBezTo>
                  <a:cubicBezTo>
                    <a:pt x="229" y="501"/>
                    <a:pt x="566" y="375"/>
                    <a:pt x="6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1"/>
            <p:cNvSpPr/>
            <p:nvPr/>
          </p:nvSpPr>
          <p:spPr>
            <a:xfrm>
              <a:off x="-3900741" y="3618113"/>
              <a:ext cx="13800" cy="42115"/>
            </a:xfrm>
            <a:custGeom>
              <a:avLst/>
              <a:gdLst/>
              <a:ahLst/>
              <a:cxnLst/>
              <a:rect l="l" t="t" r="r" b="b"/>
              <a:pathLst>
                <a:path w="289" h="882" extrusionOk="0">
                  <a:moveTo>
                    <a:pt x="288" y="0"/>
                  </a:moveTo>
                  <a:cubicBezTo>
                    <a:pt x="172" y="112"/>
                    <a:pt x="26" y="590"/>
                    <a:pt x="0" y="882"/>
                  </a:cubicBezTo>
                  <a:cubicBezTo>
                    <a:pt x="150" y="837"/>
                    <a:pt x="195" y="725"/>
                    <a:pt x="221" y="601"/>
                  </a:cubicBezTo>
                  <a:cubicBezTo>
                    <a:pt x="247" y="471"/>
                    <a:pt x="262" y="337"/>
                    <a:pt x="281" y="206"/>
                  </a:cubicBezTo>
                  <a:cubicBezTo>
                    <a:pt x="288" y="149"/>
                    <a:pt x="284" y="97"/>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1"/>
            <p:cNvSpPr/>
            <p:nvPr/>
          </p:nvSpPr>
          <p:spPr>
            <a:xfrm>
              <a:off x="-4216846" y="4003264"/>
              <a:ext cx="49135" cy="16856"/>
            </a:xfrm>
            <a:custGeom>
              <a:avLst/>
              <a:gdLst/>
              <a:ahLst/>
              <a:cxnLst/>
              <a:rect l="l" t="t" r="r" b="b"/>
              <a:pathLst>
                <a:path w="1029" h="353" extrusionOk="0">
                  <a:moveTo>
                    <a:pt x="912" y="0"/>
                  </a:moveTo>
                  <a:cubicBezTo>
                    <a:pt x="886" y="0"/>
                    <a:pt x="864" y="4"/>
                    <a:pt x="845" y="8"/>
                  </a:cubicBezTo>
                  <a:cubicBezTo>
                    <a:pt x="662" y="61"/>
                    <a:pt x="478" y="113"/>
                    <a:pt x="299" y="173"/>
                  </a:cubicBezTo>
                  <a:cubicBezTo>
                    <a:pt x="191" y="210"/>
                    <a:pt x="79" y="244"/>
                    <a:pt x="7" y="345"/>
                  </a:cubicBezTo>
                  <a:cubicBezTo>
                    <a:pt x="362" y="292"/>
                    <a:pt x="711" y="202"/>
                    <a:pt x="1028" y="19"/>
                  </a:cubicBezTo>
                  <a:cubicBezTo>
                    <a:pt x="987" y="8"/>
                    <a:pt x="949" y="0"/>
                    <a:pt x="912" y="0"/>
                  </a:cubicBezTo>
                  <a:close/>
                  <a:moveTo>
                    <a:pt x="0" y="345"/>
                  </a:moveTo>
                  <a:lnTo>
                    <a:pt x="0" y="352"/>
                  </a:lnTo>
                  <a:cubicBezTo>
                    <a:pt x="4" y="352"/>
                    <a:pt x="4" y="349"/>
                    <a:pt x="7" y="34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11"/>
            <p:cNvSpPr/>
            <p:nvPr/>
          </p:nvSpPr>
          <p:spPr>
            <a:xfrm>
              <a:off x="-3779361" y="3711607"/>
              <a:ext cx="16951" cy="40014"/>
            </a:xfrm>
            <a:custGeom>
              <a:avLst/>
              <a:gdLst/>
              <a:ahLst/>
              <a:cxnLst/>
              <a:rect l="l" t="t" r="r" b="b"/>
              <a:pathLst>
                <a:path w="355" h="838" extrusionOk="0">
                  <a:moveTo>
                    <a:pt x="355" y="1"/>
                  </a:moveTo>
                  <a:lnTo>
                    <a:pt x="355" y="1"/>
                  </a:lnTo>
                  <a:cubicBezTo>
                    <a:pt x="303" y="27"/>
                    <a:pt x="247" y="38"/>
                    <a:pt x="225" y="71"/>
                  </a:cubicBezTo>
                  <a:cubicBezTo>
                    <a:pt x="184" y="128"/>
                    <a:pt x="165" y="199"/>
                    <a:pt x="142" y="263"/>
                  </a:cubicBezTo>
                  <a:cubicBezTo>
                    <a:pt x="113" y="352"/>
                    <a:pt x="90" y="442"/>
                    <a:pt x="63" y="532"/>
                  </a:cubicBezTo>
                  <a:cubicBezTo>
                    <a:pt x="45" y="599"/>
                    <a:pt x="11" y="666"/>
                    <a:pt x="4" y="734"/>
                  </a:cubicBezTo>
                  <a:cubicBezTo>
                    <a:pt x="1" y="763"/>
                    <a:pt x="41" y="801"/>
                    <a:pt x="60" y="838"/>
                  </a:cubicBezTo>
                  <a:cubicBezTo>
                    <a:pt x="79" y="834"/>
                    <a:pt x="97" y="834"/>
                    <a:pt x="116" y="830"/>
                  </a:cubicBezTo>
                  <a:cubicBezTo>
                    <a:pt x="153" y="699"/>
                    <a:pt x="191" y="568"/>
                    <a:pt x="228" y="434"/>
                  </a:cubicBezTo>
                  <a:cubicBezTo>
                    <a:pt x="265" y="296"/>
                    <a:pt x="307" y="158"/>
                    <a:pt x="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11"/>
            <p:cNvSpPr/>
            <p:nvPr/>
          </p:nvSpPr>
          <p:spPr>
            <a:xfrm>
              <a:off x="-3923757" y="3686825"/>
              <a:ext cx="18909" cy="41638"/>
            </a:xfrm>
            <a:custGeom>
              <a:avLst/>
              <a:gdLst/>
              <a:ahLst/>
              <a:cxnLst/>
              <a:rect l="l" t="t" r="r" b="b"/>
              <a:pathLst>
                <a:path w="396" h="872" extrusionOk="0">
                  <a:moveTo>
                    <a:pt x="266" y="0"/>
                  </a:moveTo>
                  <a:cubicBezTo>
                    <a:pt x="199" y="243"/>
                    <a:pt x="131" y="445"/>
                    <a:pt x="90" y="658"/>
                  </a:cubicBezTo>
                  <a:cubicBezTo>
                    <a:pt x="78" y="721"/>
                    <a:pt x="0" y="799"/>
                    <a:pt x="90" y="871"/>
                  </a:cubicBezTo>
                  <a:cubicBezTo>
                    <a:pt x="154" y="732"/>
                    <a:pt x="228" y="606"/>
                    <a:pt x="273" y="463"/>
                  </a:cubicBezTo>
                  <a:cubicBezTo>
                    <a:pt x="314" y="328"/>
                    <a:pt x="396" y="18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11"/>
            <p:cNvSpPr/>
            <p:nvPr/>
          </p:nvSpPr>
          <p:spPr>
            <a:xfrm>
              <a:off x="-3757587" y="3643802"/>
              <a:ext cx="14707" cy="39442"/>
            </a:xfrm>
            <a:custGeom>
              <a:avLst/>
              <a:gdLst/>
              <a:ahLst/>
              <a:cxnLst/>
              <a:rect l="l" t="t" r="r" b="b"/>
              <a:pathLst>
                <a:path w="308" h="826" extrusionOk="0">
                  <a:moveTo>
                    <a:pt x="202" y="0"/>
                  </a:moveTo>
                  <a:lnTo>
                    <a:pt x="202" y="0"/>
                  </a:lnTo>
                  <a:cubicBezTo>
                    <a:pt x="128" y="270"/>
                    <a:pt x="0" y="527"/>
                    <a:pt x="16" y="826"/>
                  </a:cubicBezTo>
                  <a:cubicBezTo>
                    <a:pt x="116" y="785"/>
                    <a:pt x="157" y="718"/>
                    <a:pt x="168" y="628"/>
                  </a:cubicBezTo>
                  <a:cubicBezTo>
                    <a:pt x="191" y="418"/>
                    <a:pt x="307" y="217"/>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1"/>
            <p:cNvSpPr/>
            <p:nvPr/>
          </p:nvSpPr>
          <p:spPr>
            <a:xfrm>
              <a:off x="-4499240" y="4100388"/>
              <a:ext cx="44646" cy="16092"/>
            </a:xfrm>
            <a:custGeom>
              <a:avLst/>
              <a:gdLst/>
              <a:ahLst/>
              <a:cxnLst/>
              <a:rect l="l" t="t" r="r" b="b"/>
              <a:pathLst>
                <a:path w="935" h="337" extrusionOk="0">
                  <a:moveTo>
                    <a:pt x="0" y="0"/>
                  </a:moveTo>
                  <a:lnTo>
                    <a:pt x="0" y="0"/>
                  </a:lnTo>
                  <a:cubicBezTo>
                    <a:pt x="314" y="101"/>
                    <a:pt x="588" y="325"/>
                    <a:pt x="935" y="337"/>
                  </a:cubicBezTo>
                  <a:cubicBezTo>
                    <a:pt x="912" y="288"/>
                    <a:pt x="886" y="243"/>
                    <a:pt x="849" y="225"/>
                  </a:cubicBezTo>
                  <a:cubicBezTo>
                    <a:pt x="580" y="86"/>
                    <a:pt x="281" y="6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11"/>
            <p:cNvSpPr/>
            <p:nvPr/>
          </p:nvSpPr>
          <p:spPr>
            <a:xfrm>
              <a:off x="-3353478" y="3096874"/>
              <a:ext cx="34667" cy="15567"/>
            </a:xfrm>
            <a:custGeom>
              <a:avLst/>
              <a:gdLst/>
              <a:ahLst/>
              <a:cxnLst/>
              <a:rect l="l" t="t" r="r" b="b"/>
              <a:pathLst>
                <a:path w="726" h="326" extrusionOk="0">
                  <a:moveTo>
                    <a:pt x="718" y="0"/>
                  </a:moveTo>
                  <a:cubicBezTo>
                    <a:pt x="587" y="0"/>
                    <a:pt x="471" y="45"/>
                    <a:pt x="359" y="87"/>
                  </a:cubicBezTo>
                  <a:cubicBezTo>
                    <a:pt x="247" y="128"/>
                    <a:pt x="138" y="173"/>
                    <a:pt x="15" y="173"/>
                  </a:cubicBezTo>
                  <a:lnTo>
                    <a:pt x="0" y="173"/>
                  </a:lnTo>
                  <a:cubicBezTo>
                    <a:pt x="4" y="280"/>
                    <a:pt x="19" y="325"/>
                    <a:pt x="67" y="325"/>
                  </a:cubicBezTo>
                  <a:cubicBezTo>
                    <a:pt x="86" y="325"/>
                    <a:pt x="109" y="318"/>
                    <a:pt x="138" y="311"/>
                  </a:cubicBezTo>
                  <a:cubicBezTo>
                    <a:pt x="318" y="251"/>
                    <a:pt x="490" y="173"/>
                    <a:pt x="662" y="97"/>
                  </a:cubicBezTo>
                  <a:cubicBezTo>
                    <a:pt x="685" y="90"/>
                    <a:pt x="695" y="49"/>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11"/>
            <p:cNvSpPr/>
            <p:nvPr/>
          </p:nvSpPr>
          <p:spPr>
            <a:xfrm>
              <a:off x="-3983922" y="3984164"/>
              <a:ext cx="25928" cy="25976"/>
            </a:xfrm>
            <a:custGeom>
              <a:avLst/>
              <a:gdLst/>
              <a:ahLst/>
              <a:cxnLst/>
              <a:rect l="l" t="t" r="r" b="b"/>
              <a:pathLst>
                <a:path w="543" h="544" extrusionOk="0">
                  <a:moveTo>
                    <a:pt x="535" y="0"/>
                  </a:moveTo>
                  <a:lnTo>
                    <a:pt x="535" y="0"/>
                  </a:lnTo>
                  <a:cubicBezTo>
                    <a:pt x="337" y="120"/>
                    <a:pt x="158" y="259"/>
                    <a:pt x="1" y="449"/>
                  </a:cubicBezTo>
                  <a:cubicBezTo>
                    <a:pt x="46" y="483"/>
                    <a:pt x="75" y="509"/>
                    <a:pt x="116" y="543"/>
                  </a:cubicBezTo>
                  <a:cubicBezTo>
                    <a:pt x="198" y="445"/>
                    <a:pt x="270" y="356"/>
                    <a:pt x="344" y="277"/>
                  </a:cubicBezTo>
                  <a:cubicBezTo>
                    <a:pt x="419" y="195"/>
                    <a:pt x="543" y="150"/>
                    <a:pt x="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1"/>
            <p:cNvSpPr/>
            <p:nvPr/>
          </p:nvSpPr>
          <p:spPr>
            <a:xfrm>
              <a:off x="-3911628" y="3896877"/>
              <a:ext cx="22013" cy="27361"/>
            </a:xfrm>
            <a:custGeom>
              <a:avLst/>
              <a:gdLst/>
              <a:ahLst/>
              <a:cxnLst/>
              <a:rect l="l" t="t" r="r" b="b"/>
              <a:pathLst>
                <a:path w="461" h="573" extrusionOk="0">
                  <a:moveTo>
                    <a:pt x="381" y="1"/>
                  </a:moveTo>
                  <a:cubicBezTo>
                    <a:pt x="259" y="184"/>
                    <a:pt x="146" y="360"/>
                    <a:pt x="0" y="572"/>
                  </a:cubicBezTo>
                  <a:lnTo>
                    <a:pt x="102" y="572"/>
                  </a:lnTo>
                  <a:cubicBezTo>
                    <a:pt x="120" y="572"/>
                    <a:pt x="131" y="572"/>
                    <a:pt x="135" y="565"/>
                  </a:cubicBezTo>
                  <a:cubicBezTo>
                    <a:pt x="243" y="412"/>
                    <a:pt x="352" y="255"/>
                    <a:pt x="452" y="94"/>
                  </a:cubicBezTo>
                  <a:cubicBezTo>
                    <a:pt x="460" y="83"/>
                    <a:pt x="411" y="38"/>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1"/>
            <p:cNvSpPr/>
            <p:nvPr/>
          </p:nvSpPr>
          <p:spPr>
            <a:xfrm>
              <a:off x="-3392204" y="3215580"/>
              <a:ext cx="25403" cy="10362"/>
            </a:xfrm>
            <a:custGeom>
              <a:avLst/>
              <a:gdLst/>
              <a:ahLst/>
              <a:cxnLst/>
              <a:rect l="l" t="t" r="r" b="b"/>
              <a:pathLst>
                <a:path w="532" h="217" extrusionOk="0">
                  <a:moveTo>
                    <a:pt x="340" y="0"/>
                  </a:moveTo>
                  <a:cubicBezTo>
                    <a:pt x="221" y="0"/>
                    <a:pt x="105" y="37"/>
                    <a:pt x="0" y="127"/>
                  </a:cubicBezTo>
                  <a:cubicBezTo>
                    <a:pt x="60" y="187"/>
                    <a:pt x="131" y="217"/>
                    <a:pt x="217" y="217"/>
                  </a:cubicBezTo>
                  <a:cubicBezTo>
                    <a:pt x="273" y="217"/>
                    <a:pt x="333" y="206"/>
                    <a:pt x="404" y="180"/>
                  </a:cubicBezTo>
                  <a:cubicBezTo>
                    <a:pt x="475" y="149"/>
                    <a:pt x="531" y="116"/>
                    <a:pt x="486" y="15"/>
                  </a:cubicBezTo>
                  <a:cubicBezTo>
                    <a:pt x="438" y="8"/>
                    <a:pt x="389" y="0"/>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1"/>
            <p:cNvSpPr/>
            <p:nvPr/>
          </p:nvSpPr>
          <p:spPr>
            <a:xfrm>
              <a:off x="-3842773" y="3288256"/>
              <a:ext cx="18097" cy="25881"/>
            </a:xfrm>
            <a:custGeom>
              <a:avLst/>
              <a:gdLst/>
              <a:ahLst/>
              <a:cxnLst/>
              <a:rect l="l" t="t" r="r" b="b"/>
              <a:pathLst>
                <a:path w="379" h="542" extrusionOk="0">
                  <a:moveTo>
                    <a:pt x="278" y="0"/>
                  </a:moveTo>
                  <a:cubicBezTo>
                    <a:pt x="263" y="0"/>
                    <a:pt x="252" y="0"/>
                    <a:pt x="248" y="7"/>
                  </a:cubicBezTo>
                  <a:cubicBezTo>
                    <a:pt x="177" y="104"/>
                    <a:pt x="106" y="202"/>
                    <a:pt x="57" y="310"/>
                  </a:cubicBezTo>
                  <a:cubicBezTo>
                    <a:pt x="1" y="426"/>
                    <a:pt x="23" y="475"/>
                    <a:pt x="117" y="542"/>
                  </a:cubicBezTo>
                  <a:cubicBezTo>
                    <a:pt x="199" y="373"/>
                    <a:pt x="282" y="205"/>
                    <a:pt x="379" y="4"/>
                  </a:cubicBezTo>
                  <a:lnTo>
                    <a:pt x="319" y="4"/>
                  </a:lnTo>
                  <a:cubicBezTo>
                    <a:pt x="304" y="0"/>
                    <a:pt x="289"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1"/>
            <p:cNvSpPr/>
            <p:nvPr/>
          </p:nvSpPr>
          <p:spPr>
            <a:xfrm>
              <a:off x="-4403549" y="3981347"/>
              <a:ext cx="36958" cy="7544"/>
            </a:xfrm>
            <a:custGeom>
              <a:avLst/>
              <a:gdLst/>
              <a:ahLst/>
              <a:cxnLst/>
              <a:rect l="l" t="t" r="r" b="b"/>
              <a:pathLst>
                <a:path w="774" h="158" extrusionOk="0">
                  <a:moveTo>
                    <a:pt x="0" y="0"/>
                  </a:moveTo>
                  <a:lnTo>
                    <a:pt x="0" y="0"/>
                  </a:lnTo>
                  <a:cubicBezTo>
                    <a:pt x="180" y="109"/>
                    <a:pt x="329" y="157"/>
                    <a:pt x="504" y="157"/>
                  </a:cubicBezTo>
                  <a:cubicBezTo>
                    <a:pt x="587" y="157"/>
                    <a:pt x="677" y="145"/>
                    <a:pt x="774" y="123"/>
                  </a:cubicBezTo>
                  <a:cubicBezTo>
                    <a:pt x="693" y="35"/>
                    <a:pt x="601" y="30"/>
                    <a:pt x="512" y="30"/>
                  </a:cubicBezTo>
                  <a:cubicBezTo>
                    <a:pt x="502" y="30"/>
                    <a:pt x="492" y="30"/>
                    <a:pt x="482" y="30"/>
                  </a:cubicBezTo>
                  <a:cubicBezTo>
                    <a:pt x="446" y="30"/>
                    <a:pt x="411" y="29"/>
                    <a:pt x="378" y="22"/>
                  </a:cubicBezTo>
                  <a:cubicBezTo>
                    <a:pt x="300" y="3"/>
                    <a:pt x="218" y="1"/>
                    <a:pt x="136" y="1"/>
                  </a:cubicBezTo>
                  <a:cubicBezTo>
                    <a:pt x="113" y="1"/>
                    <a:pt x="90" y="1"/>
                    <a:pt x="67" y="1"/>
                  </a:cubicBezTo>
                  <a:cubicBezTo>
                    <a:pt x="45" y="1"/>
                    <a:pt x="23" y="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11"/>
            <p:cNvSpPr/>
            <p:nvPr/>
          </p:nvSpPr>
          <p:spPr>
            <a:xfrm>
              <a:off x="-4292196" y="3949354"/>
              <a:ext cx="39298" cy="5587"/>
            </a:xfrm>
            <a:custGeom>
              <a:avLst/>
              <a:gdLst/>
              <a:ahLst/>
              <a:cxnLst/>
              <a:rect l="l" t="t" r="r" b="b"/>
              <a:pathLst>
                <a:path w="823" h="117" extrusionOk="0">
                  <a:moveTo>
                    <a:pt x="823" y="4"/>
                  </a:moveTo>
                  <a:cubicBezTo>
                    <a:pt x="543" y="16"/>
                    <a:pt x="266" y="1"/>
                    <a:pt x="1" y="101"/>
                  </a:cubicBezTo>
                  <a:cubicBezTo>
                    <a:pt x="34" y="98"/>
                    <a:pt x="72" y="98"/>
                    <a:pt x="105" y="98"/>
                  </a:cubicBezTo>
                  <a:cubicBezTo>
                    <a:pt x="165" y="98"/>
                    <a:pt x="229" y="101"/>
                    <a:pt x="289" y="106"/>
                  </a:cubicBezTo>
                  <a:cubicBezTo>
                    <a:pt x="348" y="113"/>
                    <a:pt x="412" y="117"/>
                    <a:pt x="472" y="117"/>
                  </a:cubicBezTo>
                  <a:cubicBezTo>
                    <a:pt x="591" y="117"/>
                    <a:pt x="710" y="94"/>
                    <a:pt x="82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11"/>
            <p:cNvSpPr/>
            <p:nvPr/>
          </p:nvSpPr>
          <p:spPr>
            <a:xfrm>
              <a:off x="-3890952" y="3582921"/>
              <a:ext cx="11126" cy="33234"/>
            </a:xfrm>
            <a:custGeom>
              <a:avLst/>
              <a:gdLst/>
              <a:ahLst/>
              <a:cxnLst/>
              <a:rect l="l" t="t" r="r" b="b"/>
              <a:pathLst>
                <a:path w="233" h="696" extrusionOk="0">
                  <a:moveTo>
                    <a:pt x="180" y="1"/>
                  </a:moveTo>
                  <a:cubicBezTo>
                    <a:pt x="117" y="247"/>
                    <a:pt x="64" y="456"/>
                    <a:pt x="1" y="696"/>
                  </a:cubicBezTo>
                  <a:cubicBezTo>
                    <a:pt x="192" y="613"/>
                    <a:pt x="202" y="598"/>
                    <a:pt x="210" y="463"/>
                  </a:cubicBezTo>
                  <a:cubicBezTo>
                    <a:pt x="218" y="363"/>
                    <a:pt x="233" y="262"/>
                    <a:pt x="233" y="158"/>
                  </a:cubicBezTo>
                  <a:cubicBezTo>
                    <a:pt x="233" y="116"/>
                    <a:pt x="207" y="7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11"/>
            <p:cNvSpPr/>
            <p:nvPr/>
          </p:nvSpPr>
          <p:spPr>
            <a:xfrm>
              <a:off x="-4186859" y="3917744"/>
              <a:ext cx="34285" cy="17572"/>
            </a:xfrm>
            <a:custGeom>
              <a:avLst/>
              <a:gdLst/>
              <a:ahLst/>
              <a:cxnLst/>
              <a:rect l="l" t="t" r="r" b="b"/>
              <a:pathLst>
                <a:path w="718" h="368" extrusionOk="0">
                  <a:moveTo>
                    <a:pt x="718" y="1"/>
                  </a:moveTo>
                  <a:cubicBezTo>
                    <a:pt x="718" y="1"/>
                    <a:pt x="714" y="1"/>
                    <a:pt x="714" y="5"/>
                  </a:cubicBezTo>
                  <a:lnTo>
                    <a:pt x="718" y="1"/>
                  </a:lnTo>
                  <a:close/>
                  <a:moveTo>
                    <a:pt x="714" y="5"/>
                  </a:moveTo>
                  <a:cubicBezTo>
                    <a:pt x="430" y="31"/>
                    <a:pt x="135" y="173"/>
                    <a:pt x="0" y="368"/>
                  </a:cubicBezTo>
                  <a:cubicBezTo>
                    <a:pt x="266" y="270"/>
                    <a:pt x="523" y="207"/>
                    <a:pt x="714"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11"/>
            <p:cNvSpPr/>
            <p:nvPr/>
          </p:nvSpPr>
          <p:spPr>
            <a:xfrm>
              <a:off x="-3881307" y="3539707"/>
              <a:ext cx="11842" cy="38248"/>
            </a:xfrm>
            <a:custGeom>
              <a:avLst/>
              <a:gdLst/>
              <a:ahLst/>
              <a:cxnLst/>
              <a:rect l="l" t="t" r="r" b="b"/>
              <a:pathLst>
                <a:path w="248" h="801" extrusionOk="0">
                  <a:moveTo>
                    <a:pt x="218" y="0"/>
                  </a:moveTo>
                  <a:cubicBezTo>
                    <a:pt x="105" y="173"/>
                    <a:pt x="0" y="640"/>
                    <a:pt x="31" y="801"/>
                  </a:cubicBezTo>
                  <a:cubicBezTo>
                    <a:pt x="57" y="782"/>
                    <a:pt x="90" y="771"/>
                    <a:pt x="98" y="749"/>
                  </a:cubicBezTo>
                  <a:cubicBezTo>
                    <a:pt x="147" y="561"/>
                    <a:pt x="199" y="371"/>
                    <a:pt x="236" y="180"/>
                  </a:cubicBezTo>
                  <a:cubicBezTo>
                    <a:pt x="247" y="131"/>
                    <a:pt x="225" y="76"/>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1"/>
            <p:cNvSpPr/>
            <p:nvPr/>
          </p:nvSpPr>
          <p:spPr>
            <a:xfrm>
              <a:off x="-3959665" y="3910963"/>
              <a:ext cx="26501" cy="33998"/>
            </a:xfrm>
            <a:custGeom>
              <a:avLst/>
              <a:gdLst/>
              <a:ahLst/>
              <a:cxnLst/>
              <a:rect l="l" t="t" r="r" b="b"/>
              <a:pathLst>
                <a:path w="555" h="712" extrusionOk="0">
                  <a:moveTo>
                    <a:pt x="502" y="1"/>
                  </a:moveTo>
                  <a:cubicBezTo>
                    <a:pt x="445" y="80"/>
                    <a:pt x="390" y="158"/>
                    <a:pt x="333" y="232"/>
                  </a:cubicBezTo>
                  <a:cubicBezTo>
                    <a:pt x="273" y="315"/>
                    <a:pt x="214" y="394"/>
                    <a:pt x="135" y="461"/>
                  </a:cubicBezTo>
                  <a:cubicBezTo>
                    <a:pt x="71" y="513"/>
                    <a:pt x="45" y="610"/>
                    <a:pt x="1" y="685"/>
                  </a:cubicBezTo>
                  <a:cubicBezTo>
                    <a:pt x="16" y="693"/>
                    <a:pt x="31" y="700"/>
                    <a:pt x="45" y="711"/>
                  </a:cubicBezTo>
                  <a:cubicBezTo>
                    <a:pt x="236" y="498"/>
                    <a:pt x="449" y="300"/>
                    <a:pt x="554" y="27"/>
                  </a:cubicBezTo>
                  <a:cubicBezTo>
                    <a:pt x="539" y="16"/>
                    <a:pt x="520" y="8"/>
                    <a:pt x="5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1"/>
            <p:cNvSpPr/>
            <p:nvPr/>
          </p:nvSpPr>
          <p:spPr>
            <a:xfrm>
              <a:off x="-4184567" y="4105736"/>
              <a:ext cx="31467" cy="10600"/>
            </a:xfrm>
            <a:custGeom>
              <a:avLst/>
              <a:gdLst/>
              <a:ahLst/>
              <a:cxnLst/>
              <a:rect l="l" t="t" r="r" b="b"/>
              <a:pathLst>
                <a:path w="659" h="222" extrusionOk="0">
                  <a:moveTo>
                    <a:pt x="659" y="0"/>
                  </a:moveTo>
                  <a:cubicBezTo>
                    <a:pt x="461" y="38"/>
                    <a:pt x="292" y="64"/>
                    <a:pt x="124" y="105"/>
                  </a:cubicBezTo>
                  <a:cubicBezTo>
                    <a:pt x="79" y="116"/>
                    <a:pt x="45" y="173"/>
                    <a:pt x="0" y="213"/>
                  </a:cubicBezTo>
                  <a:cubicBezTo>
                    <a:pt x="23" y="218"/>
                    <a:pt x="45" y="221"/>
                    <a:pt x="71" y="221"/>
                  </a:cubicBezTo>
                  <a:cubicBezTo>
                    <a:pt x="266" y="221"/>
                    <a:pt x="554" y="123"/>
                    <a:pt x="6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1"/>
            <p:cNvSpPr/>
            <p:nvPr/>
          </p:nvSpPr>
          <p:spPr>
            <a:xfrm>
              <a:off x="-4490310" y="3920275"/>
              <a:ext cx="39489" cy="15949"/>
            </a:xfrm>
            <a:custGeom>
              <a:avLst/>
              <a:gdLst/>
              <a:ahLst/>
              <a:cxnLst/>
              <a:rect l="l" t="t" r="r" b="b"/>
              <a:pathLst>
                <a:path w="827" h="334" extrusionOk="0">
                  <a:moveTo>
                    <a:pt x="15" y="1"/>
                  </a:moveTo>
                  <a:cubicBezTo>
                    <a:pt x="11" y="19"/>
                    <a:pt x="4" y="42"/>
                    <a:pt x="1" y="60"/>
                  </a:cubicBezTo>
                  <a:cubicBezTo>
                    <a:pt x="116" y="116"/>
                    <a:pt x="239" y="165"/>
                    <a:pt x="348" y="228"/>
                  </a:cubicBezTo>
                  <a:cubicBezTo>
                    <a:pt x="472" y="299"/>
                    <a:pt x="550" y="333"/>
                    <a:pt x="684" y="333"/>
                  </a:cubicBezTo>
                  <a:cubicBezTo>
                    <a:pt x="725" y="333"/>
                    <a:pt x="770" y="329"/>
                    <a:pt x="827" y="325"/>
                  </a:cubicBezTo>
                  <a:cubicBezTo>
                    <a:pt x="542" y="210"/>
                    <a:pt x="280" y="10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1"/>
            <p:cNvSpPr/>
            <p:nvPr/>
          </p:nvSpPr>
          <p:spPr>
            <a:xfrm>
              <a:off x="-3281901" y="3148444"/>
              <a:ext cx="36815" cy="19004"/>
            </a:xfrm>
            <a:custGeom>
              <a:avLst/>
              <a:gdLst/>
              <a:ahLst/>
              <a:cxnLst/>
              <a:rect l="l" t="t" r="r" b="b"/>
              <a:pathLst>
                <a:path w="771" h="398" extrusionOk="0">
                  <a:moveTo>
                    <a:pt x="752" y="1"/>
                  </a:moveTo>
                  <a:lnTo>
                    <a:pt x="752" y="1"/>
                  </a:lnTo>
                  <a:cubicBezTo>
                    <a:pt x="501" y="124"/>
                    <a:pt x="259" y="240"/>
                    <a:pt x="0" y="363"/>
                  </a:cubicBezTo>
                  <a:cubicBezTo>
                    <a:pt x="30" y="389"/>
                    <a:pt x="60" y="397"/>
                    <a:pt x="83" y="397"/>
                  </a:cubicBezTo>
                  <a:cubicBezTo>
                    <a:pt x="120" y="397"/>
                    <a:pt x="154" y="378"/>
                    <a:pt x="187" y="356"/>
                  </a:cubicBezTo>
                  <a:cubicBezTo>
                    <a:pt x="221" y="337"/>
                    <a:pt x="251" y="318"/>
                    <a:pt x="288" y="318"/>
                  </a:cubicBezTo>
                  <a:lnTo>
                    <a:pt x="326" y="318"/>
                  </a:lnTo>
                  <a:cubicBezTo>
                    <a:pt x="411" y="318"/>
                    <a:pt x="505" y="299"/>
                    <a:pt x="546" y="199"/>
                  </a:cubicBezTo>
                  <a:cubicBezTo>
                    <a:pt x="583" y="102"/>
                    <a:pt x="770" y="173"/>
                    <a:pt x="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1"/>
            <p:cNvSpPr/>
            <p:nvPr/>
          </p:nvSpPr>
          <p:spPr>
            <a:xfrm>
              <a:off x="-4002687" y="3963441"/>
              <a:ext cx="25403" cy="25928"/>
            </a:xfrm>
            <a:custGeom>
              <a:avLst/>
              <a:gdLst/>
              <a:ahLst/>
              <a:cxnLst/>
              <a:rect l="l" t="t" r="r" b="b"/>
              <a:pathLst>
                <a:path w="532" h="543" extrusionOk="0">
                  <a:moveTo>
                    <a:pt x="532" y="1"/>
                  </a:moveTo>
                  <a:lnTo>
                    <a:pt x="532" y="1"/>
                  </a:lnTo>
                  <a:cubicBezTo>
                    <a:pt x="311" y="177"/>
                    <a:pt x="132" y="315"/>
                    <a:pt x="1" y="543"/>
                  </a:cubicBezTo>
                  <a:lnTo>
                    <a:pt x="64" y="543"/>
                  </a:lnTo>
                  <a:cubicBezTo>
                    <a:pt x="75" y="543"/>
                    <a:pt x="87" y="543"/>
                    <a:pt x="94" y="536"/>
                  </a:cubicBezTo>
                  <a:cubicBezTo>
                    <a:pt x="232" y="420"/>
                    <a:pt x="371" y="304"/>
                    <a:pt x="501" y="180"/>
                  </a:cubicBezTo>
                  <a:cubicBezTo>
                    <a:pt x="524" y="154"/>
                    <a:pt x="517" y="94"/>
                    <a:pt x="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1"/>
            <p:cNvSpPr/>
            <p:nvPr/>
          </p:nvSpPr>
          <p:spPr>
            <a:xfrm>
              <a:off x="-3930728" y="3876536"/>
              <a:ext cx="25881" cy="33616"/>
            </a:xfrm>
            <a:custGeom>
              <a:avLst/>
              <a:gdLst/>
              <a:ahLst/>
              <a:cxnLst/>
              <a:rect l="l" t="t" r="r" b="b"/>
              <a:pathLst>
                <a:path w="542" h="704" extrusionOk="0">
                  <a:moveTo>
                    <a:pt x="542" y="1"/>
                  </a:moveTo>
                  <a:lnTo>
                    <a:pt x="542" y="1"/>
                  </a:lnTo>
                  <a:cubicBezTo>
                    <a:pt x="329" y="16"/>
                    <a:pt x="273" y="176"/>
                    <a:pt x="214" y="281"/>
                  </a:cubicBezTo>
                  <a:cubicBezTo>
                    <a:pt x="150" y="397"/>
                    <a:pt x="0" y="482"/>
                    <a:pt x="26" y="703"/>
                  </a:cubicBezTo>
                  <a:cubicBezTo>
                    <a:pt x="210" y="453"/>
                    <a:pt x="367" y="240"/>
                    <a:pt x="5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1"/>
            <p:cNvSpPr/>
            <p:nvPr/>
          </p:nvSpPr>
          <p:spPr>
            <a:xfrm>
              <a:off x="-4125118" y="4047003"/>
              <a:ext cx="40349" cy="20962"/>
            </a:xfrm>
            <a:custGeom>
              <a:avLst/>
              <a:gdLst/>
              <a:ahLst/>
              <a:cxnLst/>
              <a:rect l="l" t="t" r="r" b="b"/>
              <a:pathLst>
                <a:path w="845" h="439" extrusionOk="0">
                  <a:moveTo>
                    <a:pt x="808" y="0"/>
                  </a:moveTo>
                  <a:cubicBezTo>
                    <a:pt x="553" y="135"/>
                    <a:pt x="303" y="281"/>
                    <a:pt x="30" y="366"/>
                  </a:cubicBezTo>
                  <a:cubicBezTo>
                    <a:pt x="15" y="371"/>
                    <a:pt x="11" y="401"/>
                    <a:pt x="1" y="416"/>
                  </a:cubicBezTo>
                  <a:cubicBezTo>
                    <a:pt x="20" y="423"/>
                    <a:pt x="30" y="438"/>
                    <a:pt x="42" y="438"/>
                  </a:cubicBezTo>
                  <a:cubicBezTo>
                    <a:pt x="315" y="359"/>
                    <a:pt x="569" y="236"/>
                    <a:pt x="800" y="75"/>
                  </a:cubicBezTo>
                  <a:cubicBezTo>
                    <a:pt x="823" y="61"/>
                    <a:pt x="831" y="30"/>
                    <a:pt x="845" y="8"/>
                  </a:cubicBezTo>
                  <a:cubicBezTo>
                    <a:pt x="834" y="4"/>
                    <a:pt x="823" y="0"/>
                    <a:pt x="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1"/>
            <p:cNvSpPr/>
            <p:nvPr/>
          </p:nvSpPr>
          <p:spPr>
            <a:xfrm>
              <a:off x="-3816653" y="3330514"/>
              <a:ext cx="15519" cy="26071"/>
            </a:xfrm>
            <a:custGeom>
              <a:avLst/>
              <a:gdLst/>
              <a:ahLst/>
              <a:cxnLst/>
              <a:rect l="l" t="t" r="r" b="b"/>
              <a:pathLst>
                <a:path w="325" h="546" extrusionOk="0">
                  <a:moveTo>
                    <a:pt x="194" y="1"/>
                  </a:moveTo>
                  <a:cubicBezTo>
                    <a:pt x="138" y="187"/>
                    <a:pt x="0" y="337"/>
                    <a:pt x="30" y="539"/>
                  </a:cubicBezTo>
                  <a:lnTo>
                    <a:pt x="37" y="546"/>
                  </a:lnTo>
                  <a:cubicBezTo>
                    <a:pt x="209" y="411"/>
                    <a:pt x="232" y="202"/>
                    <a:pt x="325" y="12"/>
                  </a:cubicBezTo>
                  <a:cubicBezTo>
                    <a:pt x="266" y="8"/>
                    <a:pt x="228" y="4"/>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1"/>
            <p:cNvSpPr/>
            <p:nvPr/>
          </p:nvSpPr>
          <p:spPr>
            <a:xfrm>
              <a:off x="-4226348" y="4116097"/>
              <a:ext cx="39346" cy="9311"/>
            </a:xfrm>
            <a:custGeom>
              <a:avLst/>
              <a:gdLst/>
              <a:ahLst/>
              <a:cxnLst/>
              <a:rect l="l" t="t" r="r" b="b"/>
              <a:pathLst>
                <a:path w="824" h="195" extrusionOk="0">
                  <a:moveTo>
                    <a:pt x="696" y="1"/>
                  </a:moveTo>
                  <a:cubicBezTo>
                    <a:pt x="525" y="30"/>
                    <a:pt x="356" y="82"/>
                    <a:pt x="180" y="82"/>
                  </a:cubicBezTo>
                  <a:cubicBezTo>
                    <a:pt x="154" y="82"/>
                    <a:pt x="128" y="82"/>
                    <a:pt x="102" y="79"/>
                  </a:cubicBezTo>
                  <a:cubicBezTo>
                    <a:pt x="68" y="79"/>
                    <a:pt x="35" y="127"/>
                    <a:pt x="1" y="149"/>
                  </a:cubicBezTo>
                  <a:cubicBezTo>
                    <a:pt x="9" y="165"/>
                    <a:pt x="16" y="180"/>
                    <a:pt x="20" y="194"/>
                  </a:cubicBezTo>
                  <a:cubicBezTo>
                    <a:pt x="263" y="158"/>
                    <a:pt x="502" y="120"/>
                    <a:pt x="741" y="79"/>
                  </a:cubicBezTo>
                  <a:cubicBezTo>
                    <a:pt x="763" y="75"/>
                    <a:pt x="779" y="49"/>
                    <a:pt x="823" y="11"/>
                  </a:cubicBezTo>
                  <a:cubicBezTo>
                    <a:pt x="771" y="8"/>
                    <a:pt x="737" y="1"/>
                    <a:pt x="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11"/>
            <p:cNvSpPr/>
            <p:nvPr/>
          </p:nvSpPr>
          <p:spPr>
            <a:xfrm>
              <a:off x="-4352695" y="4166760"/>
              <a:ext cx="30751" cy="6494"/>
            </a:xfrm>
            <a:custGeom>
              <a:avLst/>
              <a:gdLst/>
              <a:ahLst/>
              <a:cxnLst/>
              <a:rect l="l" t="t" r="r" b="b"/>
              <a:pathLst>
                <a:path w="644" h="136" extrusionOk="0">
                  <a:moveTo>
                    <a:pt x="273" y="1"/>
                  </a:moveTo>
                  <a:cubicBezTo>
                    <a:pt x="191" y="1"/>
                    <a:pt x="102" y="27"/>
                    <a:pt x="0" y="87"/>
                  </a:cubicBezTo>
                  <a:cubicBezTo>
                    <a:pt x="112" y="124"/>
                    <a:pt x="214" y="135"/>
                    <a:pt x="311" y="135"/>
                  </a:cubicBezTo>
                  <a:cubicBezTo>
                    <a:pt x="423" y="135"/>
                    <a:pt x="535" y="117"/>
                    <a:pt x="643" y="101"/>
                  </a:cubicBezTo>
                  <a:cubicBezTo>
                    <a:pt x="524" y="53"/>
                    <a:pt x="404"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11"/>
            <p:cNvSpPr/>
            <p:nvPr/>
          </p:nvSpPr>
          <p:spPr>
            <a:xfrm>
              <a:off x="-3082545" y="3052084"/>
              <a:ext cx="22013" cy="22490"/>
            </a:xfrm>
            <a:custGeom>
              <a:avLst/>
              <a:gdLst/>
              <a:ahLst/>
              <a:cxnLst/>
              <a:rect l="l" t="t" r="r" b="b"/>
              <a:pathLst>
                <a:path w="461" h="471" extrusionOk="0">
                  <a:moveTo>
                    <a:pt x="461" y="0"/>
                  </a:moveTo>
                  <a:cubicBezTo>
                    <a:pt x="199" y="52"/>
                    <a:pt x="45" y="202"/>
                    <a:pt x="1" y="471"/>
                  </a:cubicBezTo>
                  <a:cubicBezTo>
                    <a:pt x="180" y="303"/>
                    <a:pt x="352" y="198"/>
                    <a:pt x="4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11"/>
            <p:cNvSpPr/>
            <p:nvPr/>
          </p:nvSpPr>
          <p:spPr>
            <a:xfrm>
              <a:off x="-3855952" y="3313372"/>
              <a:ext cx="14516" cy="28984"/>
            </a:xfrm>
            <a:custGeom>
              <a:avLst/>
              <a:gdLst/>
              <a:ahLst/>
              <a:cxnLst/>
              <a:rect l="l" t="t" r="r" b="b"/>
              <a:pathLst>
                <a:path w="304" h="607" extrusionOk="0">
                  <a:moveTo>
                    <a:pt x="247" y="1"/>
                  </a:moveTo>
                  <a:cubicBezTo>
                    <a:pt x="35" y="341"/>
                    <a:pt x="1" y="472"/>
                    <a:pt x="113" y="606"/>
                  </a:cubicBezTo>
                  <a:cubicBezTo>
                    <a:pt x="180" y="430"/>
                    <a:pt x="244" y="281"/>
                    <a:pt x="292" y="132"/>
                  </a:cubicBezTo>
                  <a:cubicBezTo>
                    <a:pt x="304" y="102"/>
                    <a:pt x="266" y="57"/>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11"/>
            <p:cNvSpPr/>
            <p:nvPr/>
          </p:nvSpPr>
          <p:spPr>
            <a:xfrm>
              <a:off x="-3278893" y="3060297"/>
              <a:ext cx="34523" cy="22156"/>
            </a:xfrm>
            <a:custGeom>
              <a:avLst/>
              <a:gdLst/>
              <a:ahLst/>
              <a:cxnLst/>
              <a:rect l="l" t="t" r="r" b="b"/>
              <a:pathLst>
                <a:path w="723" h="464" extrusionOk="0">
                  <a:moveTo>
                    <a:pt x="722" y="0"/>
                  </a:moveTo>
                  <a:lnTo>
                    <a:pt x="722" y="0"/>
                  </a:lnTo>
                  <a:cubicBezTo>
                    <a:pt x="457" y="78"/>
                    <a:pt x="308" y="333"/>
                    <a:pt x="49" y="385"/>
                  </a:cubicBezTo>
                  <a:cubicBezTo>
                    <a:pt x="34" y="389"/>
                    <a:pt x="27" y="418"/>
                    <a:pt x="1" y="463"/>
                  </a:cubicBezTo>
                  <a:cubicBezTo>
                    <a:pt x="277" y="404"/>
                    <a:pt x="644" y="168"/>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11"/>
            <p:cNvSpPr/>
            <p:nvPr/>
          </p:nvSpPr>
          <p:spPr>
            <a:xfrm>
              <a:off x="-4443897" y="4089119"/>
              <a:ext cx="39824" cy="9502"/>
            </a:xfrm>
            <a:custGeom>
              <a:avLst/>
              <a:gdLst/>
              <a:ahLst/>
              <a:cxnLst/>
              <a:rect l="l" t="t" r="r" b="b"/>
              <a:pathLst>
                <a:path w="834" h="199" extrusionOk="0">
                  <a:moveTo>
                    <a:pt x="195" y="0"/>
                  </a:moveTo>
                  <a:cubicBezTo>
                    <a:pt x="131" y="0"/>
                    <a:pt x="60" y="19"/>
                    <a:pt x="0" y="45"/>
                  </a:cubicBezTo>
                  <a:cubicBezTo>
                    <a:pt x="243" y="64"/>
                    <a:pt x="460" y="199"/>
                    <a:pt x="703" y="199"/>
                  </a:cubicBezTo>
                  <a:cubicBezTo>
                    <a:pt x="747" y="199"/>
                    <a:pt x="789" y="195"/>
                    <a:pt x="834" y="184"/>
                  </a:cubicBezTo>
                  <a:cubicBezTo>
                    <a:pt x="647" y="165"/>
                    <a:pt x="471" y="117"/>
                    <a:pt x="303" y="27"/>
                  </a:cubicBezTo>
                  <a:cubicBezTo>
                    <a:pt x="269" y="8"/>
                    <a:pt x="232" y="0"/>
                    <a:pt x="1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11"/>
            <p:cNvSpPr/>
            <p:nvPr/>
          </p:nvSpPr>
          <p:spPr>
            <a:xfrm>
              <a:off x="-4444661" y="4011811"/>
              <a:ext cx="26167" cy="9359"/>
            </a:xfrm>
            <a:custGeom>
              <a:avLst/>
              <a:gdLst/>
              <a:ahLst/>
              <a:cxnLst/>
              <a:rect l="l" t="t" r="r" b="b"/>
              <a:pathLst>
                <a:path w="548" h="196" extrusionOk="0">
                  <a:moveTo>
                    <a:pt x="102" y="1"/>
                  </a:moveTo>
                  <a:cubicBezTo>
                    <a:pt x="68" y="1"/>
                    <a:pt x="35" y="4"/>
                    <a:pt x="1" y="16"/>
                  </a:cubicBezTo>
                  <a:cubicBezTo>
                    <a:pt x="125" y="132"/>
                    <a:pt x="252" y="196"/>
                    <a:pt x="401" y="196"/>
                  </a:cubicBezTo>
                  <a:cubicBezTo>
                    <a:pt x="446" y="196"/>
                    <a:pt x="494" y="192"/>
                    <a:pt x="547" y="177"/>
                  </a:cubicBezTo>
                  <a:cubicBezTo>
                    <a:pt x="532" y="147"/>
                    <a:pt x="521" y="102"/>
                    <a:pt x="510" y="102"/>
                  </a:cubicBezTo>
                  <a:cubicBezTo>
                    <a:pt x="371" y="99"/>
                    <a:pt x="24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11"/>
            <p:cNvSpPr/>
            <p:nvPr/>
          </p:nvSpPr>
          <p:spPr>
            <a:xfrm>
              <a:off x="-3895250" y="3814270"/>
              <a:ext cx="19148" cy="34285"/>
            </a:xfrm>
            <a:custGeom>
              <a:avLst/>
              <a:gdLst/>
              <a:ahLst/>
              <a:cxnLst/>
              <a:rect l="l" t="t" r="r" b="b"/>
              <a:pathLst>
                <a:path w="401" h="718" extrusionOk="0">
                  <a:moveTo>
                    <a:pt x="375" y="0"/>
                  </a:moveTo>
                  <a:cubicBezTo>
                    <a:pt x="248" y="176"/>
                    <a:pt x="173" y="378"/>
                    <a:pt x="106" y="580"/>
                  </a:cubicBezTo>
                  <a:cubicBezTo>
                    <a:pt x="91" y="625"/>
                    <a:pt x="1" y="654"/>
                    <a:pt x="73" y="718"/>
                  </a:cubicBezTo>
                  <a:cubicBezTo>
                    <a:pt x="117" y="665"/>
                    <a:pt x="188" y="620"/>
                    <a:pt x="199" y="561"/>
                  </a:cubicBezTo>
                  <a:cubicBezTo>
                    <a:pt x="225" y="411"/>
                    <a:pt x="311" y="299"/>
                    <a:pt x="379" y="172"/>
                  </a:cubicBezTo>
                  <a:cubicBezTo>
                    <a:pt x="401" y="127"/>
                    <a:pt x="379" y="59"/>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11"/>
            <p:cNvSpPr/>
            <p:nvPr/>
          </p:nvSpPr>
          <p:spPr>
            <a:xfrm>
              <a:off x="-3316711" y="3083456"/>
              <a:ext cx="33425" cy="13131"/>
            </a:xfrm>
            <a:custGeom>
              <a:avLst/>
              <a:gdLst/>
              <a:ahLst/>
              <a:cxnLst/>
              <a:rect l="l" t="t" r="r" b="b"/>
              <a:pathLst>
                <a:path w="700" h="275" extrusionOk="0">
                  <a:moveTo>
                    <a:pt x="700" y="1"/>
                  </a:moveTo>
                  <a:cubicBezTo>
                    <a:pt x="621" y="9"/>
                    <a:pt x="576" y="1"/>
                    <a:pt x="553" y="19"/>
                  </a:cubicBezTo>
                  <a:cubicBezTo>
                    <a:pt x="453" y="113"/>
                    <a:pt x="322" y="135"/>
                    <a:pt x="195" y="173"/>
                  </a:cubicBezTo>
                  <a:cubicBezTo>
                    <a:pt x="135" y="192"/>
                    <a:pt x="82" y="225"/>
                    <a:pt x="1" y="263"/>
                  </a:cubicBezTo>
                  <a:cubicBezTo>
                    <a:pt x="46" y="270"/>
                    <a:pt x="91" y="274"/>
                    <a:pt x="131" y="274"/>
                  </a:cubicBezTo>
                  <a:cubicBezTo>
                    <a:pt x="326" y="274"/>
                    <a:pt x="486" y="192"/>
                    <a:pt x="7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1"/>
            <p:cNvSpPr/>
            <p:nvPr/>
          </p:nvSpPr>
          <p:spPr>
            <a:xfrm>
              <a:off x="-4227256" y="3934886"/>
              <a:ext cx="34905" cy="12893"/>
            </a:xfrm>
            <a:custGeom>
              <a:avLst/>
              <a:gdLst/>
              <a:ahLst/>
              <a:cxnLst/>
              <a:rect l="l" t="t" r="r" b="b"/>
              <a:pathLst>
                <a:path w="731" h="270" extrusionOk="0">
                  <a:moveTo>
                    <a:pt x="730" y="1"/>
                  </a:moveTo>
                  <a:cubicBezTo>
                    <a:pt x="506" y="109"/>
                    <a:pt x="233" y="87"/>
                    <a:pt x="1" y="270"/>
                  </a:cubicBezTo>
                  <a:cubicBezTo>
                    <a:pt x="409" y="210"/>
                    <a:pt x="670" y="117"/>
                    <a:pt x="7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1"/>
            <p:cNvSpPr/>
            <p:nvPr/>
          </p:nvSpPr>
          <p:spPr>
            <a:xfrm>
              <a:off x="-3255113" y="3174706"/>
              <a:ext cx="21774" cy="10744"/>
            </a:xfrm>
            <a:custGeom>
              <a:avLst/>
              <a:gdLst/>
              <a:ahLst/>
              <a:cxnLst/>
              <a:rect l="l" t="t" r="r" b="b"/>
              <a:pathLst>
                <a:path w="456" h="225" extrusionOk="0">
                  <a:moveTo>
                    <a:pt x="456" y="1"/>
                  </a:moveTo>
                  <a:cubicBezTo>
                    <a:pt x="243" y="1"/>
                    <a:pt x="83" y="75"/>
                    <a:pt x="0" y="220"/>
                  </a:cubicBezTo>
                  <a:cubicBezTo>
                    <a:pt x="30" y="225"/>
                    <a:pt x="60" y="225"/>
                    <a:pt x="86" y="225"/>
                  </a:cubicBezTo>
                  <a:cubicBezTo>
                    <a:pt x="240" y="225"/>
                    <a:pt x="333" y="165"/>
                    <a:pt x="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11"/>
            <p:cNvSpPr/>
            <p:nvPr/>
          </p:nvSpPr>
          <p:spPr>
            <a:xfrm>
              <a:off x="-3200869" y="3141663"/>
              <a:ext cx="19339" cy="16665"/>
            </a:xfrm>
            <a:custGeom>
              <a:avLst/>
              <a:gdLst/>
              <a:ahLst/>
              <a:cxnLst/>
              <a:rect l="l" t="t" r="r" b="b"/>
              <a:pathLst>
                <a:path w="405" h="349" extrusionOk="0">
                  <a:moveTo>
                    <a:pt x="378" y="1"/>
                  </a:moveTo>
                  <a:lnTo>
                    <a:pt x="378" y="1"/>
                  </a:lnTo>
                  <a:cubicBezTo>
                    <a:pt x="217" y="94"/>
                    <a:pt x="72" y="172"/>
                    <a:pt x="1" y="348"/>
                  </a:cubicBezTo>
                  <a:cubicBezTo>
                    <a:pt x="382" y="184"/>
                    <a:pt x="404" y="165"/>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11"/>
            <p:cNvSpPr/>
            <p:nvPr/>
          </p:nvSpPr>
          <p:spPr>
            <a:xfrm>
              <a:off x="-4192971" y="4082911"/>
              <a:ext cx="26501" cy="8213"/>
            </a:xfrm>
            <a:custGeom>
              <a:avLst/>
              <a:gdLst/>
              <a:ahLst/>
              <a:cxnLst/>
              <a:rect l="l" t="t" r="r" b="b"/>
              <a:pathLst>
                <a:path w="555" h="172" extrusionOk="0">
                  <a:moveTo>
                    <a:pt x="449" y="0"/>
                  </a:moveTo>
                  <a:cubicBezTo>
                    <a:pt x="281" y="0"/>
                    <a:pt x="135" y="68"/>
                    <a:pt x="1" y="168"/>
                  </a:cubicBezTo>
                  <a:cubicBezTo>
                    <a:pt x="16" y="172"/>
                    <a:pt x="35" y="172"/>
                    <a:pt x="50" y="172"/>
                  </a:cubicBezTo>
                  <a:cubicBezTo>
                    <a:pt x="237" y="172"/>
                    <a:pt x="394" y="82"/>
                    <a:pt x="554" y="7"/>
                  </a:cubicBezTo>
                  <a:cubicBezTo>
                    <a:pt x="521" y="0"/>
                    <a:pt x="483" y="0"/>
                    <a:pt x="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1"/>
            <p:cNvSpPr/>
            <p:nvPr/>
          </p:nvSpPr>
          <p:spPr>
            <a:xfrm>
              <a:off x="-4641153" y="4063429"/>
              <a:ext cx="23063" cy="17524"/>
            </a:xfrm>
            <a:custGeom>
              <a:avLst/>
              <a:gdLst/>
              <a:ahLst/>
              <a:cxnLst/>
              <a:rect l="l" t="t" r="r" b="b"/>
              <a:pathLst>
                <a:path w="483" h="367" extrusionOk="0">
                  <a:moveTo>
                    <a:pt x="1" y="0"/>
                  </a:moveTo>
                  <a:lnTo>
                    <a:pt x="1" y="0"/>
                  </a:lnTo>
                  <a:cubicBezTo>
                    <a:pt x="20" y="179"/>
                    <a:pt x="142" y="184"/>
                    <a:pt x="218" y="240"/>
                  </a:cubicBezTo>
                  <a:cubicBezTo>
                    <a:pt x="285" y="292"/>
                    <a:pt x="337" y="367"/>
                    <a:pt x="438" y="367"/>
                  </a:cubicBezTo>
                  <a:cubicBezTo>
                    <a:pt x="453" y="367"/>
                    <a:pt x="468" y="367"/>
                    <a:pt x="482" y="363"/>
                  </a:cubicBezTo>
                  <a:cubicBezTo>
                    <a:pt x="334" y="251"/>
                    <a:pt x="184" y="13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11"/>
            <p:cNvSpPr/>
            <p:nvPr/>
          </p:nvSpPr>
          <p:spPr>
            <a:xfrm>
              <a:off x="-3908095" y="3667725"/>
              <a:ext cx="9693" cy="17142"/>
            </a:xfrm>
            <a:custGeom>
              <a:avLst/>
              <a:gdLst/>
              <a:ahLst/>
              <a:cxnLst/>
              <a:rect l="l" t="t" r="r" b="b"/>
              <a:pathLst>
                <a:path w="203" h="359" extrusionOk="0">
                  <a:moveTo>
                    <a:pt x="98" y="0"/>
                  </a:moveTo>
                  <a:cubicBezTo>
                    <a:pt x="90" y="0"/>
                    <a:pt x="83" y="4"/>
                    <a:pt x="76" y="4"/>
                  </a:cubicBezTo>
                  <a:cubicBezTo>
                    <a:pt x="54" y="109"/>
                    <a:pt x="31" y="221"/>
                    <a:pt x="1" y="359"/>
                  </a:cubicBezTo>
                  <a:cubicBezTo>
                    <a:pt x="169" y="325"/>
                    <a:pt x="166" y="205"/>
                    <a:pt x="192" y="112"/>
                  </a:cubicBezTo>
                  <a:cubicBezTo>
                    <a:pt x="203" y="67"/>
                    <a:pt x="18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11"/>
            <p:cNvSpPr/>
            <p:nvPr/>
          </p:nvSpPr>
          <p:spPr>
            <a:xfrm>
              <a:off x="-3785616" y="3600397"/>
              <a:ext cx="8070" cy="25403"/>
            </a:xfrm>
            <a:custGeom>
              <a:avLst/>
              <a:gdLst/>
              <a:ahLst/>
              <a:cxnLst/>
              <a:rect l="l" t="t" r="r" b="b"/>
              <a:pathLst>
                <a:path w="169" h="532" extrusionOk="0">
                  <a:moveTo>
                    <a:pt x="105" y="1"/>
                  </a:moveTo>
                  <a:cubicBezTo>
                    <a:pt x="71" y="135"/>
                    <a:pt x="34" y="266"/>
                    <a:pt x="8" y="401"/>
                  </a:cubicBezTo>
                  <a:cubicBezTo>
                    <a:pt x="1" y="442"/>
                    <a:pt x="27" y="487"/>
                    <a:pt x="37" y="532"/>
                  </a:cubicBezTo>
                  <a:lnTo>
                    <a:pt x="82" y="532"/>
                  </a:lnTo>
                  <a:cubicBezTo>
                    <a:pt x="109" y="359"/>
                    <a:pt x="139" y="187"/>
                    <a:pt x="168" y="19"/>
                  </a:cubicBezTo>
                  <a:cubicBezTo>
                    <a:pt x="150" y="12"/>
                    <a:pt x="127" y="8"/>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1"/>
            <p:cNvSpPr/>
            <p:nvPr/>
          </p:nvSpPr>
          <p:spPr>
            <a:xfrm>
              <a:off x="-4125500" y="4019165"/>
              <a:ext cx="28650" cy="15949"/>
            </a:xfrm>
            <a:custGeom>
              <a:avLst/>
              <a:gdLst/>
              <a:ahLst/>
              <a:cxnLst/>
              <a:rect l="l" t="t" r="r" b="b"/>
              <a:pathLst>
                <a:path w="600" h="334" extrusionOk="0">
                  <a:moveTo>
                    <a:pt x="566" y="0"/>
                  </a:moveTo>
                  <a:cubicBezTo>
                    <a:pt x="371" y="68"/>
                    <a:pt x="185" y="154"/>
                    <a:pt x="1" y="333"/>
                  </a:cubicBezTo>
                  <a:cubicBezTo>
                    <a:pt x="135" y="277"/>
                    <a:pt x="233" y="236"/>
                    <a:pt x="326" y="191"/>
                  </a:cubicBezTo>
                  <a:cubicBezTo>
                    <a:pt x="420" y="150"/>
                    <a:pt x="509" y="105"/>
                    <a:pt x="599" y="60"/>
                  </a:cubicBezTo>
                  <a:cubicBezTo>
                    <a:pt x="588" y="42"/>
                    <a:pt x="577" y="19"/>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11"/>
            <p:cNvSpPr/>
            <p:nvPr/>
          </p:nvSpPr>
          <p:spPr>
            <a:xfrm>
              <a:off x="-3173556" y="3087562"/>
              <a:ext cx="23779" cy="20771"/>
            </a:xfrm>
            <a:custGeom>
              <a:avLst/>
              <a:gdLst/>
              <a:ahLst/>
              <a:cxnLst/>
              <a:rect l="l" t="t" r="r" b="b"/>
              <a:pathLst>
                <a:path w="498" h="435" extrusionOk="0">
                  <a:moveTo>
                    <a:pt x="460" y="1"/>
                  </a:moveTo>
                  <a:cubicBezTo>
                    <a:pt x="322" y="109"/>
                    <a:pt x="180" y="211"/>
                    <a:pt x="41" y="323"/>
                  </a:cubicBezTo>
                  <a:cubicBezTo>
                    <a:pt x="19" y="341"/>
                    <a:pt x="15" y="390"/>
                    <a:pt x="4" y="423"/>
                  </a:cubicBezTo>
                  <a:cubicBezTo>
                    <a:pt x="64" y="397"/>
                    <a:pt x="131" y="382"/>
                    <a:pt x="183" y="341"/>
                  </a:cubicBezTo>
                  <a:cubicBezTo>
                    <a:pt x="277" y="270"/>
                    <a:pt x="355" y="184"/>
                    <a:pt x="442" y="102"/>
                  </a:cubicBezTo>
                  <a:cubicBezTo>
                    <a:pt x="464" y="83"/>
                    <a:pt x="479" y="57"/>
                    <a:pt x="497" y="38"/>
                  </a:cubicBezTo>
                  <a:cubicBezTo>
                    <a:pt x="486" y="23"/>
                    <a:pt x="471" y="12"/>
                    <a:pt x="460" y="1"/>
                  </a:cubicBezTo>
                  <a:close/>
                  <a:moveTo>
                    <a:pt x="4" y="423"/>
                  </a:moveTo>
                  <a:lnTo>
                    <a:pt x="4" y="423"/>
                  </a:lnTo>
                  <a:cubicBezTo>
                    <a:pt x="4" y="427"/>
                    <a:pt x="0" y="427"/>
                    <a:pt x="0" y="427"/>
                  </a:cubicBezTo>
                  <a:lnTo>
                    <a:pt x="0" y="435"/>
                  </a:lnTo>
                  <a:cubicBezTo>
                    <a:pt x="0" y="431"/>
                    <a:pt x="4" y="427"/>
                    <a:pt x="4" y="42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11"/>
            <p:cNvSpPr/>
            <p:nvPr/>
          </p:nvSpPr>
          <p:spPr>
            <a:xfrm>
              <a:off x="-3780984" y="3364942"/>
              <a:ext cx="12749" cy="28650"/>
            </a:xfrm>
            <a:custGeom>
              <a:avLst/>
              <a:gdLst/>
              <a:ahLst/>
              <a:cxnLst/>
              <a:rect l="l" t="t" r="r" b="b"/>
              <a:pathLst>
                <a:path w="267" h="600" extrusionOk="0">
                  <a:moveTo>
                    <a:pt x="218" y="1"/>
                  </a:moveTo>
                  <a:cubicBezTo>
                    <a:pt x="83" y="169"/>
                    <a:pt x="45" y="386"/>
                    <a:pt x="1" y="599"/>
                  </a:cubicBezTo>
                  <a:cubicBezTo>
                    <a:pt x="90" y="408"/>
                    <a:pt x="180" y="218"/>
                    <a:pt x="266" y="31"/>
                  </a:cubicBezTo>
                  <a:cubicBezTo>
                    <a:pt x="251" y="20"/>
                    <a:pt x="232" y="9"/>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1"/>
            <p:cNvSpPr/>
            <p:nvPr/>
          </p:nvSpPr>
          <p:spPr>
            <a:xfrm>
              <a:off x="-3872187" y="3512251"/>
              <a:ext cx="10600" cy="19482"/>
            </a:xfrm>
            <a:custGeom>
              <a:avLst/>
              <a:gdLst/>
              <a:ahLst/>
              <a:cxnLst/>
              <a:rect l="l" t="t" r="r" b="b"/>
              <a:pathLst>
                <a:path w="222" h="408" extrusionOk="0">
                  <a:moveTo>
                    <a:pt x="109" y="0"/>
                  </a:moveTo>
                  <a:cubicBezTo>
                    <a:pt x="64" y="142"/>
                    <a:pt x="34" y="251"/>
                    <a:pt x="0" y="363"/>
                  </a:cubicBezTo>
                  <a:cubicBezTo>
                    <a:pt x="8" y="378"/>
                    <a:pt x="16" y="392"/>
                    <a:pt x="23" y="408"/>
                  </a:cubicBezTo>
                  <a:cubicBezTo>
                    <a:pt x="68" y="385"/>
                    <a:pt x="142" y="370"/>
                    <a:pt x="154" y="337"/>
                  </a:cubicBezTo>
                  <a:cubicBezTo>
                    <a:pt x="176" y="239"/>
                    <a:pt x="221" y="127"/>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1"/>
            <p:cNvSpPr/>
            <p:nvPr/>
          </p:nvSpPr>
          <p:spPr>
            <a:xfrm>
              <a:off x="-3930585" y="3728415"/>
              <a:ext cx="11174" cy="18050"/>
            </a:xfrm>
            <a:custGeom>
              <a:avLst/>
              <a:gdLst/>
              <a:ahLst/>
              <a:cxnLst/>
              <a:rect l="l" t="t" r="r" b="b"/>
              <a:pathLst>
                <a:path w="234" h="378" extrusionOk="0">
                  <a:moveTo>
                    <a:pt x="229" y="0"/>
                  </a:moveTo>
                  <a:cubicBezTo>
                    <a:pt x="64" y="0"/>
                    <a:pt x="80" y="161"/>
                    <a:pt x="16" y="251"/>
                  </a:cubicBezTo>
                  <a:cubicBezTo>
                    <a:pt x="1" y="277"/>
                    <a:pt x="31" y="337"/>
                    <a:pt x="42" y="377"/>
                  </a:cubicBezTo>
                  <a:cubicBezTo>
                    <a:pt x="80" y="351"/>
                    <a:pt x="135" y="337"/>
                    <a:pt x="150" y="299"/>
                  </a:cubicBezTo>
                  <a:cubicBezTo>
                    <a:pt x="188" y="202"/>
                    <a:pt x="207" y="101"/>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11"/>
            <p:cNvSpPr/>
            <p:nvPr/>
          </p:nvSpPr>
          <p:spPr>
            <a:xfrm>
              <a:off x="-4380915" y="4125027"/>
              <a:ext cx="19864" cy="6637"/>
            </a:xfrm>
            <a:custGeom>
              <a:avLst/>
              <a:gdLst/>
              <a:ahLst/>
              <a:cxnLst/>
              <a:rect l="l" t="t" r="r" b="b"/>
              <a:pathLst>
                <a:path w="416" h="139" extrusionOk="0">
                  <a:moveTo>
                    <a:pt x="206" y="0"/>
                  </a:moveTo>
                  <a:cubicBezTo>
                    <a:pt x="143" y="0"/>
                    <a:pt x="75" y="33"/>
                    <a:pt x="1" y="93"/>
                  </a:cubicBezTo>
                  <a:cubicBezTo>
                    <a:pt x="143" y="109"/>
                    <a:pt x="255" y="123"/>
                    <a:pt x="415" y="138"/>
                  </a:cubicBezTo>
                  <a:cubicBezTo>
                    <a:pt x="348" y="45"/>
                    <a:pt x="281" y="0"/>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11"/>
            <p:cNvSpPr/>
            <p:nvPr/>
          </p:nvSpPr>
          <p:spPr>
            <a:xfrm>
              <a:off x="-4579603" y="4061280"/>
              <a:ext cx="16521" cy="10410"/>
            </a:xfrm>
            <a:custGeom>
              <a:avLst/>
              <a:gdLst/>
              <a:ahLst/>
              <a:cxnLst/>
              <a:rect l="l" t="t" r="r" b="b"/>
              <a:pathLst>
                <a:path w="346" h="218" extrusionOk="0">
                  <a:moveTo>
                    <a:pt x="95" y="0"/>
                  </a:moveTo>
                  <a:cubicBezTo>
                    <a:pt x="65" y="0"/>
                    <a:pt x="35" y="8"/>
                    <a:pt x="1" y="19"/>
                  </a:cubicBezTo>
                  <a:cubicBezTo>
                    <a:pt x="91" y="90"/>
                    <a:pt x="166" y="157"/>
                    <a:pt x="248" y="214"/>
                  </a:cubicBezTo>
                  <a:cubicBezTo>
                    <a:pt x="252" y="214"/>
                    <a:pt x="256" y="217"/>
                    <a:pt x="263" y="217"/>
                  </a:cubicBezTo>
                  <a:cubicBezTo>
                    <a:pt x="285" y="217"/>
                    <a:pt x="327" y="202"/>
                    <a:pt x="334" y="184"/>
                  </a:cubicBezTo>
                  <a:cubicBezTo>
                    <a:pt x="345" y="162"/>
                    <a:pt x="334" y="109"/>
                    <a:pt x="311" y="94"/>
                  </a:cubicBezTo>
                  <a:cubicBezTo>
                    <a:pt x="248" y="49"/>
                    <a:pt x="180"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1"/>
            <p:cNvSpPr/>
            <p:nvPr/>
          </p:nvSpPr>
          <p:spPr>
            <a:xfrm>
              <a:off x="-3974992" y="3896877"/>
              <a:ext cx="16617" cy="19673"/>
            </a:xfrm>
            <a:custGeom>
              <a:avLst/>
              <a:gdLst/>
              <a:ahLst/>
              <a:cxnLst/>
              <a:rect l="l" t="t" r="r" b="b"/>
              <a:pathLst>
                <a:path w="348" h="412" extrusionOk="0">
                  <a:moveTo>
                    <a:pt x="325" y="1"/>
                  </a:moveTo>
                  <a:cubicBezTo>
                    <a:pt x="269" y="1"/>
                    <a:pt x="217" y="16"/>
                    <a:pt x="195" y="49"/>
                  </a:cubicBezTo>
                  <a:cubicBezTo>
                    <a:pt x="120" y="151"/>
                    <a:pt x="64" y="266"/>
                    <a:pt x="0" y="378"/>
                  </a:cubicBezTo>
                  <a:cubicBezTo>
                    <a:pt x="0" y="382"/>
                    <a:pt x="19" y="401"/>
                    <a:pt x="26" y="408"/>
                  </a:cubicBezTo>
                  <a:cubicBezTo>
                    <a:pt x="135" y="274"/>
                    <a:pt x="243" y="139"/>
                    <a:pt x="348" y="4"/>
                  </a:cubicBezTo>
                  <a:cubicBezTo>
                    <a:pt x="340" y="4"/>
                    <a:pt x="333" y="1"/>
                    <a:pt x="325" y="1"/>
                  </a:cubicBezTo>
                  <a:close/>
                  <a:moveTo>
                    <a:pt x="26" y="408"/>
                  </a:moveTo>
                  <a:lnTo>
                    <a:pt x="26" y="412"/>
                  </a:lnTo>
                  <a:lnTo>
                    <a:pt x="30" y="412"/>
                  </a:lnTo>
                  <a:cubicBezTo>
                    <a:pt x="30" y="412"/>
                    <a:pt x="26" y="412"/>
                    <a:pt x="26" y="4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1"/>
            <p:cNvSpPr/>
            <p:nvPr/>
          </p:nvSpPr>
          <p:spPr>
            <a:xfrm>
              <a:off x="-3226559" y="3161623"/>
              <a:ext cx="19339" cy="12415"/>
            </a:xfrm>
            <a:custGeom>
              <a:avLst/>
              <a:gdLst/>
              <a:ahLst/>
              <a:cxnLst/>
              <a:rect l="l" t="t" r="r" b="b"/>
              <a:pathLst>
                <a:path w="405" h="260" extrusionOk="0">
                  <a:moveTo>
                    <a:pt x="404" y="1"/>
                  </a:moveTo>
                  <a:lnTo>
                    <a:pt x="404" y="1"/>
                  </a:lnTo>
                  <a:cubicBezTo>
                    <a:pt x="180" y="39"/>
                    <a:pt x="15" y="144"/>
                    <a:pt x="0" y="259"/>
                  </a:cubicBezTo>
                  <a:cubicBezTo>
                    <a:pt x="139" y="177"/>
                    <a:pt x="303" y="154"/>
                    <a:pt x="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1"/>
            <p:cNvSpPr/>
            <p:nvPr/>
          </p:nvSpPr>
          <p:spPr>
            <a:xfrm>
              <a:off x="-4147274" y="4098382"/>
              <a:ext cx="19196" cy="7401"/>
            </a:xfrm>
            <a:custGeom>
              <a:avLst/>
              <a:gdLst/>
              <a:ahLst/>
              <a:cxnLst/>
              <a:rect l="l" t="t" r="r" b="b"/>
              <a:pathLst>
                <a:path w="402" h="155" extrusionOk="0">
                  <a:moveTo>
                    <a:pt x="330" y="1"/>
                  </a:moveTo>
                  <a:cubicBezTo>
                    <a:pt x="218" y="1"/>
                    <a:pt x="120" y="49"/>
                    <a:pt x="1" y="147"/>
                  </a:cubicBezTo>
                  <a:cubicBezTo>
                    <a:pt x="31" y="151"/>
                    <a:pt x="57" y="154"/>
                    <a:pt x="83" y="154"/>
                  </a:cubicBezTo>
                  <a:cubicBezTo>
                    <a:pt x="225" y="154"/>
                    <a:pt x="315" y="80"/>
                    <a:pt x="401" y="5"/>
                  </a:cubicBezTo>
                  <a:cubicBezTo>
                    <a:pt x="379" y="1"/>
                    <a:pt x="353" y="1"/>
                    <a:pt x="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11"/>
            <p:cNvSpPr/>
            <p:nvPr/>
          </p:nvSpPr>
          <p:spPr>
            <a:xfrm>
              <a:off x="-3145193" y="3066887"/>
              <a:ext cx="24162" cy="17333"/>
            </a:xfrm>
            <a:custGeom>
              <a:avLst/>
              <a:gdLst/>
              <a:ahLst/>
              <a:cxnLst/>
              <a:rect l="l" t="t" r="r" b="b"/>
              <a:pathLst>
                <a:path w="506" h="363" extrusionOk="0">
                  <a:moveTo>
                    <a:pt x="479" y="0"/>
                  </a:moveTo>
                  <a:cubicBezTo>
                    <a:pt x="319" y="120"/>
                    <a:pt x="162" y="240"/>
                    <a:pt x="1" y="363"/>
                  </a:cubicBezTo>
                  <a:cubicBezTo>
                    <a:pt x="172" y="251"/>
                    <a:pt x="389" y="209"/>
                    <a:pt x="505" y="38"/>
                  </a:cubicBezTo>
                  <a:cubicBezTo>
                    <a:pt x="498" y="26"/>
                    <a:pt x="486" y="11"/>
                    <a:pt x="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11"/>
            <p:cNvSpPr/>
            <p:nvPr/>
          </p:nvSpPr>
          <p:spPr>
            <a:xfrm>
              <a:off x="-3764940" y="3684819"/>
              <a:ext cx="7926" cy="19148"/>
            </a:xfrm>
            <a:custGeom>
              <a:avLst/>
              <a:gdLst/>
              <a:ahLst/>
              <a:cxnLst/>
              <a:rect l="l" t="t" r="r" b="b"/>
              <a:pathLst>
                <a:path w="166" h="401" extrusionOk="0">
                  <a:moveTo>
                    <a:pt x="136" y="1"/>
                  </a:moveTo>
                  <a:cubicBezTo>
                    <a:pt x="13" y="139"/>
                    <a:pt x="1" y="236"/>
                    <a:pt x="91" y="401"/>
                  </a:cubicBezTo>
                  <a:cubicBezTo>
                    <a:pt x="165" y="244"/>
                    <a:pt x="165" y="232"/>
                    <a:pt x="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1"/>
            <p:cNvSpPr/>
            <p:nvPr/>
          </p:nvSpPr>
          <p:spPr>
            <a:xfrm>
              <a:off x="-3911294" y="3788723"/>
              <a:ext cx="13943" cy="25737"/>
            </a:xfrm>
            <a:custGeom>
              <a:avLst/>
              <a:gdLst/>
              <a:ahLst/>
              <a:cxnLst/>
              <a:rect l="l" t="t" r="r" b="b"/>
              <a:pathLst>
                <a:path w="292" h="539" extrusionOk="0">
                  <a:moveTo>
                    <a:pt x="278" y="0"/>
                  </a:moveTo>
                  <a:lnTo>
                    <a:pt x="278" y="0"/>
                  </a:lnTo>
                  <a:cubicBezTo>
                    <a:pt x="173" y="195"/>
                    <a:pt x="87" y="352"/>
                    <a:pt x="0" y="509"/>
                  </a:cubicBezTo>
                  <a:cubicBezTo>
                    <a:pt x="16" y="516"/>
                    <a:pt x="31" y="527"/>
                    <a:pt x="45" y="539"/>
                  </a:cubicBezTo>
                  <a:cubicBezTo>
                    <a:pt x="121" y="375"/>
                    <a:pt x="292" y="262"/>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11"/>
            <p:cNvSpPr/>
            <p:nvPr/>
          </p:nvSpPr>
          <p:spPr>
            <a:xfrm>
              <a:off x="-3781175" y="3463641"/>
              <a:ext cx="10218" cy="23302"/>
            </a:xfrm>
            <a:custGeom>
              <a:avLst/>
              <a:gdLst/>
              <a:ahLst/>
              <a:cxnLst/>
              <a:rect l="l" t="t" r="r" b="b"/>
              <a:pathLst>
                <a:path w="214" h="488" extrusionOk="0">
                  <a:moveTo>
                    <a:pt x="143" y="1"/>
                  </a:moveTo>
                  <a:cubicBezTo>
                    <a:pt x="94" y="154"/>
                    <a:pt x="46" y="311"/>
                    <a:pt x="1" y="468"/>
                  </a:cubicBezTo>
                  <a:cubicBezTo>
                    <a:pt x="16" y="476"/>
                    <a:pt x="31" y="484"/>
                    <a:pt x="46" y="487"/>
                  </a:cubicBezTo>
                  <a:cubicBezTo>
                    <a:pt x="98" y="371"/>
                    <a:pt x="154" y="259"/>
                    <a:pt x="199" y="144"/>
                  </a:cubicBezTo>
                  <a:cubicBezTo>
                    <a:pt x="214" y="102"/>
                    <a:pt x="199" y="50"/>
                    <a:pt x="199" y="5"/>
                  </a:cubicBezTo>
                  <a:cubicBezTo>
                    <a:pt x="180" y="5"/>
                    <a:pt x="162"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11"/>
            <p:cNvSpPr/>
            <p:nvPr/>
          </p:nvSpPr>
          <p:spPr>
            <a:xfrm>
              <a:off x="-4239718" y="4017159"/>
              <a:ext cx="22920" cy="5443"/>
            </a:xfrm>
            <a:custGeom>
              <a:avLst/>
              <a:gdLst/>
              <a:ahLst/>
              <a:cxnLst/>
              <a:rect l="l" t="t" r="r" b="b"/>
              <a:pathLst>
                <a:path w="480" h="114" extrusionOk="0">
                  <a:moveTo>
                    <a:pt x="479" y="54"/>
                  </a:moveTo>
                  <a:cubicBezTo>
                    <a:pt x="479" y="54"/>
                    <a:pt x="479" y="58"/>
                    <a:pt x="475" y="58"/>
                  </a:cubicBezTo>
                  <a:cubicBezTo>
                    <a:pt x="479" y="58"/>
                    <a:pt x="479" y="61"/>
                    <a:pt x="479" y="61"/>
                  </a:cubicBezTo>
                  <a:lnTo>
                    <a:pt x="479" y="54"/>
                  </a:lnTo>
                  <a:close/>
                  <a:moveTo>
                    <a:pt x="434" y="1"/>
                  </a:moveTo>
                  <a:cubicBezTo>
                    <a:pt x="322" y="1"/>
                    <a:pt x="206" y="9"/>
                    <a:pt x="94" y="23"/>
                  </a:cubicBezTo>
                  <a:cubicBezTo>
                    <a:pt x="75" y="23"/>
                    <a:pt x="56" y="58"/>
                    <a:pt x="1" y="110"/>
                  </a:cubicBezTo>
                  <a:cubicBezTo>
                    <a:pt x="38" y="113"/>
                    <a:pt x="72" y="113"/>
                    <a:pt x="105" y="113"/>
                  </a:cubicBezTo>
                  <a:cubicBezTo>
                    <a:pt x="248" y="113"/>
                    <a:pt x="363" y="91"/>
                    <a:pt x="475" y="58"/>
                  </a:cubicBezTo>
                  <a:cubicBezTo>
                    <a:pt x="460" y="35"/>
                    <a:pt x="446"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11"/>
            <p:cNvSpPr/>
            <p:nvPr/>
          </p:nvSpPr>
          <p:spPr>
            <a:xfrm>
              <a:off x="-3845399" y="3786240"/>
              <a:ext cx="13227" cy="15710"/>
            </a:xfrm>
            <a:custGeom>
              <a:avLst/>
              <a:gdLst/>
              <a:ahLst/>
              <a:cxnLst/>
              <a:rect l="l" t="t" r="r" b="b"/>
              <a:pathLst>
                <a:path w="277" h="329" extrusionOk="0">
                  <a:moveTo>
                    <a:pt x="168" y="0"/>
                  </a:moveTo>
                  <a:lnTo>
                    <a:pt x="168" y="0"/>
                  </a:lnTo>
                  <a:cubicBezTo>
                    <a:pt x="112" y="104"/>
                    <a:pt x="64" y="206"/>
                    <a:pt x="0" y="329"/>
                  </a:cubicBezTo>
                  <a:cubicBezTo>
                    <a:pt x="224" y="232"/>
                    <a:pt x="277" y="12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11"/>
            <p:cNvSpPr/>
            <p:nvPr/>
          </p:nvSpPr>
          <p:spPr>
            <a:xfrm>
              <a:off x="-4013574" y="3940091"/>
              <a:ext cx="14707" cy="14850"/>
            </a:xfrm>
            <a:custGeom>
              <a:avLst/>
              <a:gdLst/>
              <a:ahLst/>
              <a:cxnLst/>
              <a:rect l="l" t="t" r="r" b="b"/>
              <a:pathLst>
                <a:path w="308" h="311" extrusionOk="0">
                  <a:moveTo>
                    <a:pt x="308" y="0"/>
                  </a:moveTo>
                  <a:lnTo>
                    <a:pt x="308" y="0"/>
                  </a:lnTo>
                  <a:cubicBezTo>
                    <a:pt x="203" y="105"/>
                    <a:pt x="101" y="210"/>
                    <a:pt x="1" y="311"/>
                  </a:cubicBezTo>
                  <a:cubicBezTo>
                    <a:pt x="169" y="281"/>
                    <a:pt x="277" y="172"/>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11"/>
            <p:cNvSpPr/>
            <p:nvPr/>
          </p:nvSpPr>
          <p:spPr>
            <a:xfrm>
              <a:off x="-3803474" y="3311987"/>
              <a:ext cx="10935" cy="14277"/>
            </a:xfrm>
            <a:custGeom>
              <a:avLst/>
              <a:gdLst/>
              <a:ahLst/>
              <a:cxnLst/>
              <a:rect l="l" t="t" r="r" b="b"/>
              <a:pathLst>
                <a:path w="229" h="299" extrusionOk="0">
                  <a:moveTo>
                    <a:pt x="184" y="0"/>
                  </a:moveTo>
                  <a:cubicBezTo>
                    <a:pt x="4" y="149"/>
                    <a:pt x="1" y="171"/>
                    <a:pt x="109" y="299"/>
                  </a:cubicBezTo>
                  <a:cubicBezTo>
                    <a:pt x="228" y="135"/>
                    <a:pt x="228" y="13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11"/>
            <p:cNvSpPr/>
            <p:nvPr/>
          </p:nvSpPr>
          <p:spPr>
            <a:xfrm>
              <a:off x="-3792778" y="3637547"/>
              <a:ext cx="7879" cy="20580"/>
            </a:xfrm>
            <a:custGeom>
              <a:avLst/>
              <a:gdLst/>
              <a:ahLst/>
              <a:cxnLst/>
              <a:rect l="l" t="t" r="r" b="b"/>
              <a:pathLst>
                <a:path w="165" h="431" extrusionOk="0">
                  <a:moveTo>
                    <a:pt x="147" y="0"/>
                  </a:moveTo>
                  <a:lnTo>
                    <a:pt x="147" y="0"/>
                  </a:lnTo>
                  <a:cubicBezTo>
                    <a:pt x="1" y="139"/>
                    <a:pt x="49" y="292"/>
                    <a:pt x="38" y="430"/>
                  </a:cubicBezTo>
                  <a:cubicBezTo>
                    <a:pt x="94" y="303"/>
                    <a:pt x="165" y="180"/>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11"/>
            <p:cNvSpPr/>
            <p:nvPr/>
          </p:nvSpPr>
          <p:spPr>
            <a:xfrm>
              <a:off x="-4039073" y="4007180"/>
              <a:ext cx="16426" cy="12940"/>
            </a:xfrm>
            <a:custGeom>
              <a:avLst/>
              <a:gdLst/>
              <a:ahLst/>
              <a:cxnLst/>
              <a:rect l="l" t="t" r="r" b="b"/>
              <a:pathLst>
                <a:path w="344" h="271" extrusionOk="0">
                  <a:moveTo>
                    <a:pt x="318" y="1"/>
                  </a:moveTo>
                  <a:cubicBezTo>
                    <a:pt x="214" y="72"/>
                    <a:pt x="109" y="146"/>
                    <a:pt x="0" y="218"/>
                  </a:cubicBezTo>
                  <a:cubicBezTo>
                    <a:pt x="12" y="236"/>
                    <a:pt x="23" y="251"/>
                    <a:pt x="34" y="270"/>
                  </a:cubicBezTo>
                  <a:cubicBezTo>
                    <a:pt x="183" y="255"/>
                    <a:pt x="262" y="143"/>
                    <a:pt x="344" y="39"/>
                  </a:cubicBezTo>
                  <a:cubicBezTo>
                    <a:pt x="337" y="27"/>
                    <a:pt x="329" y="16"/>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1"/>
            <p:cNvSpPr/>
            <p:nvPr/>
          </p:nvSpPr>
          <p:spPr>
            <a:xfrm>
              <a:off x="-3215529" y="3121847"/>
              <a:ext cx="18813" cy="12224"/>
            </a:xfrm>
            <a:custGeom>
              <a:avLst/>
              <a:gdLst/>
              <a:ahLst/>
              <a:cxnLst/>
              <a:rect l="l" t="t" r="r" b="b"/>
              <a:pathLst>
                <a:path w="394" h="256" extrusionOk="0">
                  <a:moveTo>
                    <a:pt x="394" y="0"/>
                  </a:moveTo>
                  <a:cubicBezTo>
                    <a:pt x="248" y="53"/>
                    <a:pt x="68" y="53"/>
                    <a:pt x="1" y="255"/>
                  </a:cubicBezTo>
                  <a:cubicBezTo>
                    <a:pt x="165" y="199"/>
                    <a:pt x="296" y="128"/>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1"/>
            <p:cNvSpPr/>
            <p:nvPr/>
          </p:nvSpPr>
          <p:spPr>
            <a:xfrm>
              <a:off x="-3924855" y="3821575"/>
              <a:ext cx="12940" cy="21488"/>
            </a:xfrm>
            <a:custGeom>
              <a:avLst/>
              <a:gdLst/>
              <a:ahLst/>
              <a:cxnLst/>
              <a:rect l="l" t="t" r="r" b="b"/>
              <a:pathLst>
                <a:path w="271" h="450" extrusionOk="0">
                  <a:moveTo>
                    <a:pt x="270" y="1"/>
                  </a:moveTo>
                  <a:cubicBezTo>
                    <a:pt x="135" y="116"/>
                    <a:pt x="1" y="239"/>
                    <a:pt x="30" y="449"/>
                  </a:cubicBezTo>
                  <a:cubicBezTo>
                    <a:pt x="109" y="299"/>
                    <a:pt x="187" y="150"/>
                    <a:pt x="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1"/>
            <p:cNvSpPr/>
            <p:nvPr/>
          </p:nvSpPr>
          <p:spPr>
            <a:xfrm>
              <a:off x="-4120821" y="4087877"/>
              <a:ext cx="18097" cy="7354"/>
            </a:xfrm>
            <a:custGeom>
              <a:avLst/>
              <a:gdLst/>
              <a:ahLst/>
              <a:cxnLst/>
              <a:rect l="l" t="t" r="r" b="b"/>
              <a:pathLst>
                <a:path w="379" h="154" extrusionOk="0">
                  <a:moveTo>
                    <a:pt x="288" y="0"/>
                  </a:moveTo>
                  <a:cubicBezTo>
                    <a:pt x="168" y="0"/>
                    <a:pt x="78" y="60"/>
                    <a:pt x="0" y="150"/>
                  </a:cubicBezTo>
                  <a:cubicBezTo>
                    <a:pt x="15" y="150"/>
                    <a:pt x="30" y="154"/>
                    <a:pt x="45" y="154"/>
                  </a:cubicBezTo>
                  <a:cubicBezTo>
                    <a:pt x="168" y="154"/>
                    <a:pt x="280" y="112"/>
                    <a:pt x="378" y="12"/>
                  </a:cubicBezTo>
                  <a:cubicBezTo>
                    <a:pt x="348" y="4"/>
                    <a:pt x="318" y="0"/>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1"/>
            <p:cNvSpPr/>
            <p:nvPr/>
          </p:nvSpPr>
          <p:spPr>
            <a:xfrm>
              <a:off x="-4334836" y="3954368"/>
              <a:ext cx="20055" cy="4679"/>
            </a:xfrm>
            <a:custGeom>
              <a:avLst/>
              <a:gdLst/>
              <a:ahLst/>
              <a:cxnLst/>
              <a:rect l="l" t="t" r="r" b="b"/>
              <a:pathLst>
                <a:path w="420" h="98" extrusionOk="0">
                  <a:moveTo>
                    <a:pt x="225" y="1"/>
                  </a:moveTo>
                  <a:cubicBezTo>
                    <a:pt x="146" y="1"/>
                    <a:pt x="75" y="19"/>
                    <a:pt x="0" y="46"/>
                  </a:cubicBezTo>
                  <a:cubicBezTo>
                    <a:pt x="83" y="60"/>
                    <a:pt x="164" y="98"/>
                    <a:pt x="254" y="98"/>
                  </a:cubicBezTo>
                  <a:cubicBezTo>
                    <a:pt x="307" y="98"/>
                    <a:pt x="359" y="82"/>
                    <a:pt x="419" y="41"/>
                  </a:cubicBezTo>
                  <a:cubicBezTo>
                    <a:pt x="347" y="12"/>
                    <a:pt x="28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11"/>
            <p:cNvSpPr/>
            <p:nvPr/>
          </p:nvSpPr>
          <p:spPr>
            <a:xfrm>
              <a:off x="-3747225" y="3443539"/>
              <a:ext cx="11078" cy="18575"/>
            </a:xfrm>
            <a:custGeom>
              <a:avLst/>
              <a:gdLst/>
              <a:ahLst/>
              <a:cxnLst/>
              <a:rect l="l" t="t" r="r" b="b"/>
              <a:pathLst>
                <a:path w="232" h="389" extrusionOk="0">
                  <a:moveTo>
                    <a:pt x="232" y="0"/>
                  </a:moveTo>
                  <a:lnTo>
                    <a:pt x="232" y="0"/>
                  </a:lnTo>
                  <a:cubicBezTo>
                    <a:pt x="15" y="82"/>
                    <a:pt x="0" y="202"/>
                    <a:pt x="86" y="389"/>
                  </a:cubicBezTo>
                  <a:cubicBezTo>
                    <a:pt x="135" y="254"/>
                    <a:pt x="175" y="146"/>
                    <a:pt x="2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11"/>
            <p:cNvSpPr/>
            <p:nvPr/>
          </p:nvSpPr>
          <p:spPr>
            <a:xfrm>
              <a:off x="-4467486" y="4079282"/>
              <a:ext cx="18814" cy="9359"/>
            </a:xfrm>
            <a:custGeom>
              <a:avLst/>
              <a:gdLst/>
              <a:ahLst/>
              <a:cxnLst/>
              <a:rect l="l" t="t" r="r" b="b"/>
              <a:pathLst>
                <a:path w="394" h="196" extrusionOk="0">
                  <a:moveTo>
                    <a:pt x="1" y="1"/>
                  </a:moveTo>
                  <a:lnTo>
                    <a:pt x="1" y="1"/>
                  </a:lnTo>
                  <a:cubicBezTo>
                    <a:pt x="16" y="46"/>
                    <a:pt x="16" y="106"/>
                    <a:pt x="46" y="128"/>
                  </a:cubicBezTo>
                  <a:cubicBezTo>
                    <a:pt x="98" y="173"/>
                    <a:pt x="199" y="196"/>
                    <a:pt x="296" y="196"/>
                  </a:cubicBezTo>
                  <a:cubicBezTo>
                    <a:pt x="330" y="196"/>
                    <a:pt x="363" y="192"/>
                    <a:pt x="394" y="188"/>
                  </a:cubicBezTo>
                  <a:cubicBezTo>
                    <a:pt x="247" y="117"/>
                    <a:pt x="125" y="6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11"/>
            <p:cNvSpPr/>
            <p:nvPr/>
          </p:nvSpPr>
          <p:spPr>
            <a:xfrm>
              <a:off x="-3825392" y="3742692"/>
              <a:ext cx="11269" cy="21774"/>
            </a:xfrm>
            <a:custGeom>
              <a:avLst/>
              <a:gdLst/>
              <a:ahLst/>
              <a:cxnLst/>
              <a:rect l="l" t="t" r="r" b="b"/>
              <a:pathLst>
                <a:path w="236" h="456" extrusionOk="0">
                  <a:moveTo>
                    <a:pt x="224" y="0"/>
                  </a:moveTo>
                  <a:cubicBezTo>
                    <a:pt x="224" y="7"/>
                    <a:pt x="220" y="11"/>
                    <a:pt x="220" y="15"/>
                  </a:cubicBezTo>
                  <a:cubicBezTo>
                    <a:pt x="224" y="11"/>
                    <a:pt x="232" y="7"/>
                    <a:pt x="235" y="4"/>
                  </a:cubicBezTo>
                  <a:lnTo>
                    <a:pt x="224" y="0"/>
                  </a:lnTo>
                  <a:close/>
                  <a:moveTo>
                    <a:pt x="220" y="15"/>
                  </a:moveTo>
                  <a:lnTo>
                    <a:pt x="220" y="15"/>
                  </a:lnTo>
                  <a:cubicBezTo>
                    <a:pt x="56" y="161"/>
                    <a:pt x="0" y="310"/>
                    <a:pt x="59" y="456"/>
                  </a:cubicBezTo>
                  <a:cubicBezTo>
                    <a:pt x="116" y="307"/>
                    <a:pt x="168" y="161"/>
                    <a:pt x="220" y="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11"/>
            <p:cNvSpPr/>
            <p:nvPr/>
          </p:nvSpPr>
          <p:spPr>
            <a:xfrm>
              <a:off x="-3778835" y="3576666"/>
              <a:ext cx="10600" cy="16283"/>
            </a:xfrm>
            <a:custGeom>
              <a:avLst/>
              <a:gdLst/>
              <a:ahLst/>
              <a:cxnLst/>
              <a:rect l="l" t="t" r="r" b="b"/>
              <a:pathLst>
                <a:path w="222" h="341" extrusionOk="0">
                  <a:moveTo>
                    <a:pt x="94" y="1"/>
                  </a:moveTo>
                  <a:cubicBezTo>
                    <a:pt x="4" y="213"/>
                    <a:pt x="0" y="236"/>
                    <a:pt x="86" y="341"/>
                  </a:cubicBezTo>
                  <a:cubicBezTo>
                    <a:pt x="113" y="221"/>
                    <a:pt x="221" y="120"/>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11"/>
            <p:cNvSpPr/>
            <p:nvPr/>
          </p:nvSpPr>
          <p:spPr>
            <a:xfrm>
              <a:off x="-4061897" y="4026471"/>
              <a:ext cx="12319" cy="9502"/>
            </a:xfrm>
            <a:custGeom>
              <a:avLst/>
              <a:gdLst/>
              <a:ahLst/>
              <a:cxnLst/>
              <a:rect l="l" t="t" r="r" b="b"/>
              <a:pathLst>
                <a:path w="258" h="199" extrusionOk="0">
                  <a:moveTo>
                    <a:pt x="257" y="1"/>
                  </a:moveTo>
                  <a:lnTo>
                    <a:pt x="257" y="1"/>
                  </a:lnTo>
                  <a:cubicBezTo>
                    <a:pt x="168" y="72"/>
                    <a:pt x="82" y="135"/>
                    <a:pt x="0" y="199"/>
                  </a:cubicBezTo>
                  <a:cubicBezTo>
                    <a:pt x="243" y="139"/>
                    <a:pt x="243" y="139"/>
                    <a:pt x="2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1"/>
            <p:cNvSpPr/>
            <p:nvPr/>
          </p:nvSpPr>
          <p:spPr>
            <a:xfrm>
              <a:off x="-4496900" y="3992950"/>
              <a:ext cx="17190" cy="6971"/>
            </a:xfrm>
            <a:custGeom>
              <a:avLst/>
              <a:gdLst/>
              <a:ahLst/>
              <a:cxnLst/>
              <a:rect l="l" t="t" r="r" b="b"/>
              <a:pathLst>
                <a:path w="360" h="146" extrusionOk="0">
                  <a:moveTo>
                    <a:pt x="0" y="0"/>
                  </a:moveTo>
                  <a:cubicBezTo>
                    <a:pt x="63" y="97"/>
                    <a:pt x="116" y="146"/>
                    <a:pt x="191" y="146"/>
                  </a:cubicBezTo>
                  <a:cubicBezTo>
                    <a:pt x="239" y="146"/>
                    <a:pt x="292" y="127"/>
                    <a:pt x="359" y="93"/>
                  </a:cubicBezTo>
                  <a:cubicBezTo>
                    <a:pt x="273" y="75"/>
                    <a:pt x="217" y="67"/>
                    <a:pt x="165" y="52"/>
                  </a:cubicBezTo>
                  <a:cubicBezTo>
                    <a:pt x="113" y="37"/>
                    <a:pt x="60"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1"/>
            <p:cNvSpPr/>
            <p:nvPr/>
          </p:nvSpPr>
          <p:spPr>
            <a:xfrm>
              <a:off x="-4330730" y="3984355"/>
              <a:ext cx="17190" cy="5205"/>
            </a:xfrm>
            <a:custGeom>
              <a:avLst/>
              <a:gdLst/>
              <a:ahLst/>
              <a:cxnLst/>
              <a:rect l="l" t="t" r="r" b="b"/>
              <a:pathLst>
                <a:path w="360" h="109" extrusionOk="0">
                  <a:moveTo>
                    <a:pt x="359" y="1"/>
                  </a:moveTo>
                  <a:cubicBezTo>
                    <a:pt x="239" y="15"/>
                    <a:pt x="120" y="30"/>
                    <a:pt x="0" y="46"/>
                  </a:cubicBezTo>
                  <a:cubicBezTo>
                    <a:pt x="4" y="60"/>
                    <a:pt x="4" y="72"/>
                    <a:pt x="8" y="86"/>
                  </a:cubicBezTo>
                  <a:cubicBezTo>
                    <a:pt x="68" y="90"/>
                    <a:pt x="127" y="108"/>
                    <a:pt x="187" y="108"/>
                  </a:cubicBezTo>
                  <a:cubicBezTo>
                    <a:pt x="251" y="108"/>
                    <a:pt x="306" y="86"/>
                    <a:pt x="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11"/>
            <p:cNvSpPr/>
            <p:nvPr/>
          </p:nvSpPr>
          <p:spPr>
            <a:xfrm>
              <a:off x="-3754196" y="3308931"/>
              <a:ext cx="14850" cy="18575"/>
            </a:xfrm>
            <a:custGeom>
              <a:avLst/>
              <a:gdLst/>
              <a:ahLst/>
              <a:cxnLst/>
              <a:rect l="l" t="t" r="r" b="b"/>
              <a:pathLst>
                <a:path w="311" h="389" extrusionOk="0">
                  <a:moveTo>
                    <a:pt x="262" y="0"/>
                  </a:moveTo>
                  <a:cubicBezTo>
                    <a:pt x="217" y="56"/>
                    <a:pt x="150" y="109"/>
                    <a:pt x="138" y="173"/>
                  </a:cubicBezTo>
                  <a:cubicBezTo>
                    <a:pt x="128" y="247"/>
                    <a:pt x="0" y="292"/>
                    <a:pt x="83" y="385"/>
                  </a:cubicBezTo>
                  <a:cubicBezTo>
                    <a:pt x="157" y="269"/>
                    <a:pt x="236" y="150"/>
                    <a:pt x="311" y="34"/>
                  </a:cubicBezTo>
                  <a:cubicBezTo>
                    <a:pt x="295" y="23"/>
                    <a:pt x="277" y="11"/>
                    <a:pt x="262" y="0"/>
                  </a:cubicBezTo>
                  <a:close/>
                  <a:moveTo>
                    <a:pt x="83" y="385"/>
                  </a:moveTo>
                  <a:lnTo>
                    <a:pt x="79" y="389"/>
                  </a:lnTo>
                  <a:lnTo>
                    <a:pt x="83" y="389"/>
                  </a:lnTo>
                  <a:lnTo>
                    <a:pt x="83" y="3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11"/>
            <p:cNvSpPr/>
            <p:nvPr/>
          </p:nvSpPr>
          <p:spPr>
            <a:xfrm>
              <a:off x="-4554057" y="4076465"/>
              <a:ext cx="18240" cy="7544"/>
            </a:xfrm>
            <a:custGeom>
              <a:avLst/>
              <a:gdLst/>
              <a:ahLst/>
              <a:cxnLst/>
              <a:rect l="l" t="t" r="r" b="b"/>
              <a:pathLst>
                <a:path w="382" h="158" extrusionOk="0">
                  <a:moveTo>
                    <a:pt x="106" y="1"/>
                  </a:moveTo>
                  <a:cubicBezTo>
                    <a:pt x="71" y="1"/>
                    <a:pt x="38" y="4"/>
                    <a:pt x="1" y="15"/>
                  </a:cubicBezTo>
                  <a:cubicBezTo>
                    <a:pt x="106" y="79"/>
                    <a:pt x="176" y="158"/>
                    <a:pt x="281" y="158"/>
                  </a:cubicBezTo>
                  <a:cubicBezTo>
                    <a:pt x="311" y="158"/>
                    <a:pt x="345" y="150"/>
                    <a:pt x="382" y="135"/>
                  </a:cubicBezTo>
                  <a:cubicBezTo>
                    <a:pt x="296" y="68"/>
                    <a:pt x="22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11"/>
            <p:cNvSpPr/>
            <p:nvPr/>
          </p:nvSpPr>
          <p:spPr>
            <a:xfrm>
              <a:off x="-3811878" y="3596864"/>
              <a:ext cx="6494" cy="18050"/>
            </a:xfrm>
            <a:custGeom>
              <a:avLst/>
              <a:gdLst/>
              <a:ahLst/>
              <a:cxnLst/>
              <a:rect l="l" t="t" r="r" b="b"/>
              <a:pathLst>
                <a:path w="136" h="378" extrusionOk="0">
                  <a:moveTo>
                    <a:pt x="135" y="0"/>
                  </a:moveTo>
                  <a:cubicBezTo>
                    <a:pt x="1" y="127"/>
                    <a:pt x="12" y="247"/>
                    <a:pt x="9" y="363"/>
                  </a:cubicBezTo>
                  <a:cubicBezTo>
                    <a:pt x="31" y="366"/>
                    <a:pt x="54" y="370"/>
                    <a:pt x="76" y="378"/>
                  </a:cubicBezTo>
                  <a:cubicBezTo>
                    <a:pt x="94" y="266"/>
                    <a:pt x="109" y="15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1"/>
            <p:cNvSpPr/>
            <p:nvPr/>
          </p:nvSpPr>
          <p:spPr>
            <a:xfrm>
              <a:off x="-4056072" y="3981347"/>
              <a:ext cx="13991" cy="13561"/>
            </a:xfrm>
            <a:custGeom>
              <a:avLst/>
              <a:gdLst/>
              <a:ahLst/>
              <a:cxnLst/>
              <a:rect l="l" t="t" r="r" b="b"/>
              <a:pathLst>
                <a:path w="293" h="284" extrusionOk="0">
                  <a:moveTo>
                    <a:pt x="292" y="0"/>
                  </a:moveTo>
                  <a:cubicBezTo>
                    <a:pt x="177" y="101"/>
                    <a:pt x="91" y="176"/>
                    <a:pt x="1" y="254"/>
                  </a:cubicBezTo>
                  <a:cubicBezTo>
                    <a:pt x="23" y="269"/>
                    <a:pt x="35" y="284"/>
                    <a:pt x="39" y="284"/>
                  </a:cubicBezTo>
                  <a:cubicBezTo>
                    <a:pt x="135" y="221"/>
                    <a:pt x="256" y="179"/>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1"/>
            <p:cNvSpPr/>
            <p:nvPr/>
          </p:nvSpPr>
          <p:spPr>
            <a:xfrm>
              <a:off x="-3750090" y="3377453"/>
              <a:ext cx="8929" cy="17381"/>
            </a:xfrm>
            <a:custGeom>
              <a:avLst/>
              <a:gdLst/>
              <a:ahLst/>
              <a:cxnLst/>
              <a:rect l="l" t="t" r="r" b="b"/>
              <a:pathLst>
                <a:path w="187" h="364" extrusionOk="0">
                  <a:moveTo>
                    <a:pt x="165" y="1"/>
                  </a:moveTo>
                  <a:lnTo>
                    <a:pt x="165" y="1"/>
                  </a:lnTo>
                  <a:cubicBezTo>
                    <a:pt x="56" y="116"/>
                    <a:pt x="0" y="221"/>
                    <a:pt x="52" y="359"/>
                  </a:cubicBezTo>
                  <a:lnTo>
                    <a:pt x="52" y="359"/>
                  </a:lnTo>
                  <a:cubicBezTo>
                    <a:pt x="133" y="263"/>
                    <a:pt x="187" y="159"/>
                    <a:pt x="165" y="1"/>
                  </a:cubicBezTo>
                  <a:close/>
                  <a:moveTo>
                    <a:pt x="52" y="359"/>
                  </a:moveTo>
                  <a:cubicBezTo>
                    <a:pt x="51" y="361"/>
                    <a:pt x="50" y="362"/>
                    <a:pt x="49" y="363"/>
                  </a:cubicBezTo>
                  <a:lnTo>
                    <a:pt x="52" y="360"/>
                  </a:lnTo>
                  <a:cubicBezTo>
                    <a:pt x="52" y="359"/>
                    <a:pt x="52" y="359"/>
                    <a:pt x="52" y="3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1"/>
            <p:cNvSpPr/>
            <p:nvPr/>
          </p:nvSpPr>
          <p:spPr>
            <a:xfrm>
              <a:off x="-3791871" y="3501507"/>
              <a:ext cx="8977" cy="18622"/>
            </a:xfrm>
            <a:custGeom>
              <a:avLst/>
              <a:gdLst/>
              <a:ahLst/>
              <a:cxnLst/>
              <a:rect l="l" t="t" r="r" b="b"/>
              <a:pathLst>
                <a:path w="188" h="390" extrusionOk="0">
                  <a:moveTo>
                    <a:pt x="150" y="1"/>
                  </a:moveTo>
                  <a:cubicBezTo>
                    <a:pt x="150" y="5"/>
                    <a:pt x="154" y="8"/>
                    <a:pt x="154" y="12"/>
                  </a:cubicBezTo>
                  <a:cubicBezTo>
                    <a:pt x="158" y="8"/>
                    <a:pt x="158" y="5"/>
                    <a:pt x="158" y="5"/>
                  </a:cubicBezTo>
                  <a:lnTo>
                    <a:pt x="150" y="1"/>
                  </a:lnTo>
                  <a:close/>
                  <a:moveTo>
                    <a:pt x="154" y="12"/>
                  </a:moveTo>
                  <a:cubicBezTo>
                    <a:pt x="94" y="120"/>
                    <a:pt x="1" y="225"/>
                    <a:pt x="90" y="389"/>
                  </a:cubicBezTo>
                  <a:cubicBezTo>
                    <a:pt x="128" y="270"/>
                    <a:pt x="158" y="172"/>
                    <a:pt x="184" y="75"/>
                  </a:cubicBezTo>
                  <a:cubicBezTo>
                    <a:pt x="187" y="57"/>
                    <a:pt x="168" y="34"/>
                    <a:pt x="154" y="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1"/>
            <p:cNvSpPr/>
            <p:nvPr/>
          </p:nvSpPr>
          <p:spPr>
            <a:xfrm>
              <a:off x="-3249622" y="3109145"/>
              <a:ext cx="15758" cy="9550"/>
            </a:xfrm>
            <a:custGeom>
              <a:avLst/>
              <a:gdLst/>
              <a:ahLst/>
              <a:cxnLst/>
              <a:rect l="l" t="t" r="r" b="b"/>
              <a:pathLst>
                <a:path w="330" h="200" extrusionOk="0">
                  <a:moveTo>
                    <a:pt x="304" y="1"/>
                  </a:moveTo>
                  <a:cubicBezTo>
                    <a:pt x="203" y="54"/>
                    <a:pt x="102" y="106"/>
                    <a:pt x="1" y="158"/>
                  </a:cubicBezTo>
                  <a:cubicBezTo>
                    <a:pt x="9" y="173"/>
                    <a:pt x="16" y="185"/>
                    <a:pt x="27" y="199"/>
                  </a:cubicBezTo>
                  <a:cubicBezTo>
                    <a:pt x="128" y="147"/>
                    <a:pt x="229" y="99"/>
                    <a:pt x="330" y="50"/>
                  </a:cubicBezTo>
                  <a:cubicBezTo>
                    <a:pt x="318" y="35"/>
                    <a:pt x="311" y="16"/>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1"/>
            <p:cNvSpPr/>
            <p:nvPr/>
          </p:nvSpPr>
          <p:spPr>
            <a:xfrm>
              <a:off x="-3990177" y="3916359"/>
              <a:ext cx="16474" cy="16808"/>
            </a:xfrm>
            <a:custGeom>
              <a:avLst/>
              <a:gdLst/>
              <a:ahLst/>
              <a:cxnLst/>
              <a:rect l="l" t="t" r="r" b="b"/>
              <a:pathLst>
                <a:path w="345" h="352" extrusionOk="0">
                  <a:moveTo>
                    <a:pt x="322" y="0"/>
                  </a:moveTo>
                  <a:cubicBezTo>
                    <a:pt x="101" y="0"/>
                    <a:pt x="105" y="236"/>
                    <a:pt x="1" y="352"/>
                  </a:cubicBezTo>
                  <a:cubicBezTo>
                    <a:pt x="116" y="236"/>
                    <a:pt x="229" y="119"/>
                    <a:pt x="344" y="4"/>
                  </a:cubicBezTo>
                  <a:cubicBezTo>
                    <a:pt x="337" y="0"/>
                    <a:pt x="329" y="0"/>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1"/>
            <p:cNvSpPr/>
            <p:nvPr/>
          </p:nvSpPr>
          <p:spPr>
            <a:xfrm>
              <a:off x="-4360383" y="3984546"/>
              <a:ext cx="14516" cy="4823"/>
            </a:xfrm>
            <a:custGeom>
              <a:avLst/>
              <a:gdLst/>
              <a:ahLst/>
              <a:cxnLst/>
              <a:rect l="l" t="t" r="r" b="b"/>
              <a:pathLst>
                <a:path w="304" h="101" extrusionOk="0">
                  <a:moveTo>
                    <a:pt x="135" y="0"/>
                  </a:moveTo>
                  <a:cubicBezTo>
                    <a:pt x="94" y="0"/>
                    <a:pt x="64" y="34"/>
                    <a:pt x="1" y="101"/>
                  </a:cubicBezTo>
                  <a:cubicBezTo>
                    <a:pt x="120" y="97"/>
                    <a:pt x="214" y="94"/>
                    <a:pt x="304" y="90"/>
                  </a:cubicBezTo>
                  <a:cubicBezTo>
                    <a:pt x="218" y="30"/>
                    <a:pt x="173"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1"/>
            <p:cNvSpPr/>
            <p:nvPr/>
          </p:nvSpPr>
          <p:spPr>
            <a:xfrm>
              <a:off x="-3234629" y="3135790"/>
              <a:ext cx="15041" cy="9646"/>
            </a:xfrm>
            <a:custGeom>
              <a:avLst/>
              <a:gdLst/>
              <a:ahLst/>
              <a:cxnLst/>
              <a:rect l="l" t="t" r="r" b="b"/>
              <a:pathLst>
                <a:path w="315" h="202" extrusionOk="0">
                  <a:moveTo>
                    <a:pt x="315" y="0"/>
                  </a:moveTo>
                  <a:cubicBezTo>
                    <a:pt x="211" y="53"/>
                    <a:pt x="106" y="105"/>
                    <a:pt x="1" y="157"/>
                  </a:cubicBezTo>
                  <a:cubicBezTo>
                    <a:pt x="9" y="172"/>
                    <a:pt x="20" y="188"/>
                    <a:pt x="27" y="202"/>
                  </a:cubicBezTo>
                  <a:cubicBezTo>
                    <a:pt x="158" y="202"/>
                    <a:pt x="240" y="109"/>
                    <a:pt x="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1"/>
            <p:cNvSpPr/>
            <p:nvPr/>
          </p:nvSpPr>
          <p:spPr>
            <a:xfrm>
              <a:off x="-3851654" y="3813506"/>
              <a:ext cx="8452" cy="14564"/>
            </a:xfrm>
            <a:custGeom>
              <a:avLst/>
              <a:gdLst/>
              <a:ahLst/>
              <a:cxnLst/>
              <a:rect l="l" t="t" r="r" b="b"/>
              <a:pathLst>
                <a:path w="177" h="305" extrusionOk="0">
                  <a:moveTo>
                    <a:pt x="176" y="1"/>
                  </a:moveTo>
                  <a:lnTo>
                    <a:pt x="176" y="1"/>
                  </a:lnTo>
                  <a:cubicBezTo>
                    <a:pt x="15" y="57"/>
                    <a:pt x="4" y="165"/>
                    <a:pt x="0" y="304"/>
                  </a:cubicBezTo>
                  <a:cubicBezTo>
                    <a:pt x="124" y="229"/>
                    <a:pt x="157" y="132"/>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11"/>
            <p:cNvSpPr/>
            <p:nvPr/>
          </p:nvSpPr>
          <p:spPr>
            <a:xfrm>
              <a:off x="-3766516" y="3341210"/>
              <a:ext cx="9502" cy="16856"/>
            </a:xfrm>
            <a:custGeom>
              <a:avLst/>
              <a:gdLst/>
              <a:ahLst/>
              <a:cxnLst/>
              <a:rect l="l" t="t" r="r" b="b"/>
              <a:pathLst>
                <a:path w="199" h="353" extrusionOk="0">
                  <a:moveTo>
                    <a:pt x="198" y="1"/>
                  </a:moveTo>
                  <a:lnTo>
                    <a:pt x="198" y="1"/>
                  </a:lnTo>
                  <a:cubicBezTo>
                    <a:pt x="56" y="68"/>
                    <a:pt x="1" y="177"/>
                    <a:pt x="19" y="352"/>
                  </a:cubicBezTo>
                  <a:cubicBezTo>
                    <a:pt x="90" y="214"/>
                    <a:pt x="142" y="109"/>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11"/>
            <p:cNvSpPr/>
            <p:nvPr/>
          </p:nvSpPr>
          <p:spPr>
            <a:xfrm>
              <a:off x="-3831169" y="3765517"/>
              <a:ext cx="8308" cy="13800"/>
            </a:xfrm>
            <a:custGeom>
              <a:avLst/>
              <a:gdLst/>
              <a:ahLst/>
              <a:cxnLst/>
              <a:rect l="l" t="t" r="r" b="b"/>
              <a:pathLst>
                <a:path w="174" h="289" extrusionOk="0">
                  <a:moveTo>
                    <a:pt x="106" y="0"/>
                  </a:moveTo>
                  <a:lnTo>
                    <a:pt x="106" y="0"/>
                  </a:lnTo>
                  <a:cubicBezTo>
                    <a:pt x="1" y="135"/>
                    <a:pt x="1" y="135"/>
                    <a:pt x="20" y="288"/>
                  </a:cubicBezTo>
                  <a:cubicBezTo>
                    <a:pt x="162" y="161"/>
                    <a:pt x="173" y="12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1"/>
            <p:cNvSpPr/>
            <p:nvPr/>
          </p:nvSpPr>
          <p:spPr>
            <a:xfrm>
              <a:off x="-3772246" y="3434753"/>
              <a:ext cx="9502" cy="18814"/>
            </a:xfrm>
            <a:custGeom>
              <a:avLst/>
              <a:gdLst/>
              <a:ahLst/>
              <a:cxnLst/>
              <a:rect l="l" t="t" r="r" b="b"/>
              <a:pathLst>
                <a:path w="199" h="394" extrusionOk="0">
                  <a:moveTo>
                    <a:pt x="158" y="0"/>
                  </a:moveTo>
                  <a:cubicBezTo>
                    <a:pt x="64" y="98"/>
                    <a:pt x="1" y="207"/>
                    <a:pt x="61" y="393"/>
                  </a:cubicBezTo>
                  <a:cubicBezTo>
                    <a:pt x="113" y="247"/>
                    <a:pt x="158" y="135"/>
                    <a:pt x="199" y="23"/>
                  </a:cubicBezTo>
                  <a:cubicBezTo>
                    <a:pt x="184" y="16"/>
                    <a:pt x="173" y="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1"/>
            <p:cNvSpPr/>
            <p:nvPr/>
          </p:nvSpPr>
          <p:spPr>
            <a:xfrm>
              <a:off x="-4445712" y="4115715"/>
              <a:ext cx="12893" cy="5778"/>
            </a:xfrm>
            <a:custGeom>
              <a:avLst/>
              <a:gdLst/>
              <a:ahLst/>
              <a:cxnLst/>
              <a:rect l="l" t="t" r="r" b="b"/>
              <a:pathLst>
                <a:path w="270" h="121" extrusionOk="0">
                  <a:moveTo>
                    <a:pt x="270" y="0"/>
                  </a:moveTo>
                  <a:lnTo>
                    <a:pt x="270" y="0"/>
                  </a:lnTo>
                  <a:cubicBezTo>
                    <a:pt x="180" y="9"/>
                    <a:pt x="90" y="16"/>
                    <a:pt x="0" y="23"/>
                  </a:cubicBezTo>
                  <a:cubicBezTo>
                    <a:pt x="61" y="87"/>
                    <a:pt x="95" y="121"/>
                    <a:pt x="128" y="121"/>
                  </a:cubicBezTo>
                  <a:cubicBezTo>
                    <a:pt x="162" y="121"/>
                    <a:pt x="195" y="83"/>
                    <a:pt x="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1"/>
            <p:cNvSpPr/>
            <p:nvPr/>
          </p:nvSpPr>
          <p:spPr>
            <a:xfrm>
              <a:off x="-3199628" y="3075959"/>
              <a:ext cx="13656" cy="10601"/>
            </a:xfrm>
            <a:custGeom>
              <a:avLst/>
              <a:gdLst/>
              <a:ahLst/>
              <a:cxnLst/>
              <a:rect l="l" t="t" r="r" b="b"/>
              <a:pathLst>
                <a:path w="286" h="222" extrusionOk="0">
                  <a:moveTo>
                    <a:pt x="285" y="1"/>
                  </a:moveTo>
                  <a:lnTo>
                    <a:pt x="285" y="1"/>
                  </a:lnTo>
                  <a:cubicBezTo>
                    <a:pt x="191" y="76"/>
                    <a:pt x="94" y="147"/>
                    <a:pt x="1" y="221"/>
                  </a:cubicBezTo>
                  <a:cubicBezTo>
                    <a:pt x="139" y="202"/>
                    <a:pt x="244" y="140"/>
                    <a:pt x="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1"/>
            <p:cNvSpPr/>
            <p:nvPr/>
          </p:nvSpPr>
          <p:spPr>
            <a:xfrm>
              <a:off x="-3756679" y="3394786"/>
              <a:ext cx="9120" cy="16092"/>
            </a:xfrm>
            <a:custGeom>
              <a:avLst/>
              <a:gdLst/>
              <a:ahLst/>
              <a:cxnLst/>
              <a:rect l="l" t="t" r="r" b="b"/>
              <a:pathLst>
                <a:path w="191" h="337" extrusionOk="0">
                  <a:moveTo>
                    <a:pt x="187" y="0"/>
                  </a:moveTo>
                  <a:cubicBezTo>
                    <a:pt x="187" y="1"/>
                    <a:pt x="187" y="1"/>
                    <a:pt x="186" y="2"/>
                  </a:cubicBezTo>
                  <a:lnTo>
                    <a:pt x="186" y="2"/>
                  </a:lnTo>
                  <a:cubicBezTo>
                    <a:pt x="188" y="1"/>
                    <a:pt x="189" y="1"/>
                    <a:pt x="190" y="0"/>
                  </a:cubicBezTo>
                  <a:close/>
                  <a:moveTo>
                    <a:pt x="186" y="2"/>
                  </a:moveTo>
                  <a:cubicBezTo>
                    <a:pt x="42" y="67"/>
                    <a:pt x="59" y="218"/>
                    <a:pt x="0" y="337"/>
                  </a:cubicBezTo>
                  <a:cubicBezTo>
                    <a:pt x="120" y="333"/>
                    <a:pt x="123" y="247"/>
                    <a:pt x="146" y="176"/>
                  </a:cubicBezTo>
                  <a:cubicBezTo>
                    <a:pt x="168" y="120"/>
                    <a:pt x="176" y="61"/>
                    <a:pt x="186" y="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1"/>
            <p:cNvSpPr/>
            <p:nvPr/>
          </p:nvSpPr>
          <p:spPr>
            <a:xfrm>
              <a:off x="-3772771" y="3551883"/>
              <a:ext cx="8070" cy="12129"/>
            </a:xfrm>
            <a:custGeom>
              <a:avLst/>
              <a:gdLst/>
              <a:ahLst/>
              <a:cxnLst/>
              <a:rect l="l" t="t" r="r" b="b"/>
              <a:pathLst>
                <a:path w="169" h="254" extrusionOk="0">
                  <a:moveTo>
                    <a:pt x="120" y="0"/>
                  </a:moveTo>
                  <a:lnTo>
                    <a:pt x="120" y="0"/>
                  </a:lnTo>
                  <a:cubicBezTo>
                    <a:pt x="1" y="56"/>
                    <a:pt x="1" y="154"/>
                    <a:pt x="20" y="254"/>
                  </a:cubicBezTo>
                  <a:cubicBezTo>
                    <a:pt x="90" y="187"/>
                    <a:pt x="169" y="119"/>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1"/>
            <p:cNvSpPr/>
            <p:nvPr/>
          </p:nvSpPr>
          <p:spPr>
            <a:xfrm>
              <a:off x="-4516000" y="4092891"/>
              <a:ext cx="16426" cy="6781"/>
            </a:xfrm>
            <a:custGeom>
              <a:avLst/>
              <a:gdLst/>
              <a:ahLst/>
              <a:cxnLst/>
              <a:rect l="l" t="t" r="r" b="b"/>
              <a:pathLst>
                <a:path w="344" h="142" extrusionOk="0">
                  <a:moveTo>
                    <a:pt x="90" y="0"/>
                  </a:moveTo>
                  <a:cubicBezTo>
                    <a:pt x="64" y="0"/>
                    <a:pt x="37" y="11"/>
                    <a:pt x="0" y="45"/>
                  </a:cubicBezTo>
                  <a:cubicBezTo>
                    <a:pt x="86" y="64"/>
                    <a:pt x="146" y="142"/>
                    <a:pt x="228" y="142"/>
                  </a:cubicBezTo>
                  <a:cubicBezTo>
                    <a:pt x="261" y="142"/>
                    <a:pt x="299" y="131"/>
                    <a:pt x="344" y="97"/>
                  </a:cubicBezTo>
                  <a:cubicBezTo>
                    <a:pt x="261" y="71"/>
                    <a:pt x="206" y="60"/>
                    <a:pt x="164" y="30"/>
                  </a:cubicBezTo>
                  <a:cubicBezTo>
                    <a:pt x="138" y="16"/>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11"/>
            <p:cNvSpPr/>
            <p:nvPr/>
          </p:nvSpPr>
          <p:spPr>
            <a:xfrm>
              <a:off x="-4499765" y="3949545"/>
              <a:ext cx="14468" cy="8261"/>
            </a:xfrm>
            <a:custGeom>
              <a:avLst/>
              <a:gdLst/>
              <a:ahLst/>
              <a:cxnLst/>
              <a:rect l="l" t="t" r="r" b="b"/>
              <a:pathLst>
                <a:path w="303" h="173" extrusionOk="0">
                  <a:moveTo>
                    <a:pt x="90" y="0"/>
                  </a:moveTo>
                  <a:cubicBezTo>
                    <a:pt x="64" y="0"/>
                    <a:pt x="33" y="4"/>
                    <a:pt x="0" y="19"/>
                  </a:cubicBezTo>
                  <a:cubicBezTo>
                    <a:pt x="94" y="68"/>
                    <a:pt x="187" y="120"/>
                    <a:pt x="280" y="173"/>
                  </a:cubicBezTo>
                  <a:cubicBezTo>
                    <a:pt x="288" y="157"/>
                    <a:pt x="295" y="142"/>
                    <a:pt x="303" y="128"/>
                  </a:cubicBezTo>
                  <a:cubicBezTo>
                    <a:pt x="243" y="64"/>
                    <a:pt x="183"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11"/>
            <p:cNvSpPr/>
            <p:nvPr/>
          </p:nvSpPr>
          <p:spPr>
            <a:xfrm>
              <a:off x="-4295777" y="3981156"/>
              <a:ext cx="13800" cy="5587"/>
            </a:xfrm>
            <a:custGeom>
              <a:avLst/>
              <a:gdLst/>
              <a:ahLst/>
              <a:cxnLst/>
              <a:rect l="l" t="t" r="r" b="b"/>
              <a:pathLst>
                <a:path w="289" h="117" extrusionOk="0">
                  <a:moveTo>
                    <a:pt x="288" y="0"/>
                  </a:moveTo>
                  <a:lnTo>
                    <a:pt x="288" y="0"/>
                  </a:lnTo>
                  <a:cubicBezTo>
                    <a:pt x="173" y="18"/>
                    <a:pt x="87" y="30"/>
                    <a:pt x="0" y="41"/>
                  </a:cubicBezTo>
                  <a:cubicBezTo>
                    <a:pt x="5" y="68"/>
                    <a:pt x="12" y="90"/>
                    <a:pt x="16" y="116"/>
                  </a:cubicBezTo>
                  <a:cubicBezTo>
                    <a:pt x="31" y="113"/>
                    <a:pt x="45" y="113"/>
                    <a:pt x="61" y="113"/>
                  </a:cubicBezTo>
                  <a:lnTo>
                    <a:pt x="109" y="113"/>
                  </a:lnTo>
                  <a:cubicBezTo>
                    <a:pt x="169" y="113"/>
                    <a:pt x="233" y="101"/>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11"/>
            <p:cNvSpPr/>
            <p:nvPr/>
          </p:nvSpPr>
          <p:spPr>
            <a:xfrm>
              <a:off x="-3892719" y="3753197"/>
              <a:ext cx="11842" cy="18622"/>
            </a:xfrm>
            <a:custGeom>
              <a:avLst/>
              <a:gdLst/>
              <a:ahLst/>
              <a:cxnLst/>
              <a:rect l="l" t="t" r="r" b="b"/>
              <a:pathLst>
                <a:path w="248" h="390" extrusionOk="0">
                  <a:moveTo>
                    <a:pt x="203" y="1"/>
                  </a:moveTo>
                  <a:cubicBezTo>
                    <a:pt x="146" y="127"/>
                    <a:pt x="46" y="232"/>
                    <a:pt x="1" y="367"/>
                  </a:cubicBezTo>
                  <a:cubicBezTo>
                    <a:pt x="15" y="374"/>
                    <a:pt x="30" y="382"/>
                    <a:pt x="42" y="389"/>
                  </a:cubicBezTo>
                  <a:cubicBezTo>
                    <a:pt x="113" y="266"/>
                    <a:pt x="180" y="146"/>
                    <a:pt x="247" y="27"/>
                  </a:cubicBezTo>
                  <a:cubicBezTo>
                    <a:pt x="232" y="20"/>
                    <a:pt x="217" y="8"/>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1"/>
            <p:cNvSpPr/>
            <p:nvPr/>
          </p:nvSpPr>
          <p:spPr>
            <a:xfrm>
              <a:off x="-3843823" y="3408681"/>
              <a:ext cx="11126" cy="15375"/>
            </a:xfrm>
            <a:custGeom>
              <a:avLst/>
              <a:gdLst/>
              <a:ahLst/>
              <a:cxnLst/>
              <a:rect l="l" t="t" r="r" b="b"/>
              <a:pathLst>
                <a:path w="233" h="322" extrusionOk="0">
                  <a:moveTo>
                    <a:pt x="233" y="1"/>
                  </a:moveTo>
                  <a:cubicBezTo>
                    <a:pt x="199" y="8"/>
                    <a:pt x="147" y="1"/>
                    <a:pt x="135" y="20"/>
                  </a:cubicBezTo>
                  <a:cubicBezTo>
                    <a:pt x="87" y="109"/>
                    <a:pt x="53" y="203"/>
                    <a:pt x="0" y="322"/>
                  </a:cubicBezTo>
                  <a:cubicBezTo>
                    <a:pt x="121" y="289"/>
                    <a:pt x="169" y="244"/>
                    <a:pt x="154" y="161"/>
                  </a:cubicBezTo>
                  <a:cubicBezTo>
                    <a:pt x="143" y="83"/>
                    <a:pt x="173" y="38"/>
                    <a:pt x="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1"/>
            <p:cNvSpPr/>
            <p:nvPr/>
          </p:nvSpPr>
          <p:spPr>
            <a:xfrm>
              <a:off x="-4515666" y="3909197"/>
              <a:ext cx="14707" cy="8452"/>
            </a:xfrm>
            <a:custGeom>
              <a:avLst/>
              <a:gdLst/>
              <a:ahLst/>
              <a:cxnLst/>
              <a:rect l="l" t="t" r="r" b="b"/>
              <a:pathLst>
                <a:path w="308" h="177" extrusionOk="0">
                  <a:moveTo>
                    <a:pt x="90" y="0"/>
                  </a:moveTo>
                  <a:cubicBezTo>
                    <a:pt x="64" y="0"/>
                    <a:pt x="35" y="8"/>
                    <a:pt x="0" y="19"/>
                  </a:cubicBezTo>
                  <a:cubicBezTo>
                    <a:pt x="131" y="83"/>
                    <a:pt x="218" y="131"/>
                    <a:pt x="307" y="176"/>
                  </a:cubicBezTo>
                  <a:cubicBezTo>
                    <a:pt x="236" y="128"/>
                    <a:pt x="214"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1"/>
            <p:cNvSpPr/>
            <p:nvPr/>
          </p:nvSpPr>
          <p:spPr>
            <a:xfrm>
              <a:off x="-4025178" y="3958666"/>
              <a:ext cx="10028" cy="14325"/>
            </a:xfrm>
            <a:custGeom>
              <a:avLst/>
              <a:gdLst/>
              <a:ahLst/>
              <a:cxnLst/>
              <a:rect l="l" t="t" r="r" b="b"/>
              <a:pathLst>
                <a:path w="210" h="300" extrusionOk="0">
                  <a:moveTo>
                    <a:pt x="210" y="0"/>
                  </a:moveTo>
                  <a:lnTo>
                    <a:pt x="210" y="0"/>
                  </a:lnTo>
                  <a:cubicBezTo>
                    <a:pt x="75" y="41"/>
                    <a:pt x="1" y="153"/>
                    <a:pt x="8" y="299"/>
                  </a:cubicBezTo>
                  <a:cubicBezTo>
                    <a:pt x="83" y="187"/>
                    <a:pt x="143" y="101"/>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1"/>
            <p:cNvSpPr/>
            <p:nvPr/>
          </p:nvSpPr>
          <p:spPr>
            <a:xfrm>
              <a:off x="-3975183" y="3950787"/>
              <a:ext cx="10362" cy="13465"/>
            </a:xfrm>
            <a:custGeom>
              <a:avLst/>
              <a:gdLst/>
              <a:ahLst/>
              <a:cxnLst/>
              <a:rect l="l" t="t" r="r" b="b"/>
              <a:pathLst>
                <a:path w="217" h="282" extrusionOk="0">
                  <a:moveTo>
                    <a:pt x="184" y="0"/>
                  </a:moveTo>
                  <a:cubicBezTo>
                    <a:pt x="90" y="61"/>
                    <a:pt x="1" y="131"/>
                    <a:pt x="20" y="281"/>
                  </a:cubicBezTo>
                  <a:cubicBezTo>
                    <a:pt x="82" y="199"/>
                    <a:pt x="150" y="121"/>
                    <a:pt x="217" y="38"/>
                  </a:cubicBezTo>
                  <a:cubicBezTo>
                    <a:pt x="206" y="26"/>
                    <a:pt x="195" y="12"/>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1"/>
            <p:cNvSpPr/>
            <p:nvPr/>
          </p:nvSpPr>
          <p:spPr>
            <a:xfrm>
              <a:off x="-3950926" y="3866890"/>
              <a:ext cx="10410" cy="14325"/>
            </a:xfrm>
            <a:custGeom>
              <a:avLst/>
              <a:gdLst/>
              <a:ahLst/>
              <a:cxnLst/>
              <a:rect l="l" t="t" r="r" b="b"/>
              <a:pathLst>
                <a:path w="218" h="300" extrusionOk="0">
                  <a:moveTo>
                    <a:pt x="218" y="1"/>
                  </a:moveTo>
                  <a:lnTo>
                    <a:pt x="218" y="1"/>
                  </a:lnTo>
                  <a:cubicBezTo>
                    <a:pt x="143" y="101"/>
                    <a:pt x="72" y="199"/>
                    <a:pt x="1" y="300"/>
                  </a:cubicBezTo>
                  <a:cubicBezTo>
                    <a:pt x="113" y="229"/>
                    <a:pt x="218" y="151"/>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11"/>
            <p:cNvSpPr/>
            <p:nvPr/>
          </p:nvSpPr>
          <p:spPr>
            <a:xfrm>
              <a:off x="-4520106" y="3981681"/>
              <a:ext cx="14659" cy="8261"/>
            </a:xfrm>
            <a:custGeom>
              <a:avLst/>
              <a:gdLst/>
              <a:ahLst/>
              <a:cxnLst/>
              <a:rect l="l" t="t" r="r" b="b"/>
              <a:pathLst>
                <a:path w="307" h="173" extrusionOk="0">
                  <a:moveTo>
                    <a:pt x="0" y="0"/>
                  </a:moveTo>
                  <a:cubicBezTo>
                    <a:pt x="131" y="124"/>
                    <a:pt x="187" y="172"/>
                    <a:pt x="232" y="172"/>
                  </a:cubicBezTo>
                  <a:cubicBezTo>
                    <a:pt x="258" y="172"/>
                    <a:pt x="280" y="157"/>
                    <a:pt x="307" y="135"/>
                  </a:cubicBezTo>
                  <a:cubicBezTo>
                    <a:pt x="209" y="94"/>
                    <a:pt x="116" y="4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11"/>
            <p:cNvSpPr/>
            <p:nvPr/>
          </p:nvSpPr>
          <p:spPr>
            <a:xfrm>
              <a:off x="-4482814" y="4075892"/>
              <a:ext cx="15375" cy="6494"/>
            </a:xfrm>
            <a:custGeom>
              <a:avLst/>
              <a:gdLst/>
              <a:ahLst/>
              <a:cxnLst/>
              <a:rect l="l" t="t" r="r" b="b"/>
              <a:pathLst>
                <a:path w="322" h="136" extrusionOk="0">
                  <a:moveTo>
                    <a:pt x="1" y="1"/>
                  </a:moveTo>
                  <a:lnTo>
                    <a:pt x="1" y="1"/>
                  </a:lnTo>
                  <a:cubicBezTo>
                    <a:pt x="64" y="94"/>
                    <a:pt x="120" y="136"/>
                    <a:pt x="180" y="136"/>
                  </a:cubicBezTo>
                  <a:cubicBezTo>
                    <a:pt x="225" y="136"/>
                    <a:pt x="270" y="113"/>
                    <a:pt x="322" y="72"/>
                  </a:cubicBezTo>
                  <a:cubicBezTo>
                    <a:pt x="221" y="49"/>
                    <a:pt x="120" y="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11"/>
            <p:cNvSpPr/>
            <p:nvPr/>
          </p:nvSpPr>
          <p:spPr>
            <a:xfrm>
              <a:off x="-3817035" y="3717146"/>
              <a:ext cx="9311" cy="12701"/>
            </a:xfrm>
            <a:custGeom>
              <a:avLst/>
              <a:gdLst/>
              <a:ahLst/>
              <a:cxnLst/>
              <a:rect l="l" t="t" r="r" b="b"/>
              <a:pathLst>
                <a:path w="195" h="266" extrusionOk="0">
                  <a:moveTo>
                    <a:pt x="146" y="0"/>
                  </a:moveTo>
                  <a:lnTo>
                    <a:pt x="146" y="0"/>
                  </a:lnTo>
                  <a:cubicBezTo>
                    <a:pt x="105" y="75"/>
                    <a:pt x="67" y="150"/>
                    <a:pt x="0" y="266"/>
                  </a:cubicBezTo>
                  <a:cubicBezTo>
                    <a:pt x="176" y="214"/>
                    <a:pt x="195" y="124"/>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11"/>
            <p:cNvSpPr/>
            <p:nvPr/>
          </p:nvSpPr>
          <p:spPr>
            <a:xfrm>
              <a:off x="-4421407" y="4122162"/>
              <a:ext cx="13227" cy="4679"/>
            </a:xfrm>
            <a:custGeom>
              <a:avLst/>
              <a:gdLst/>
              <a:ahLst/>
              <a:cxnLst/>
              <a:rect l="l" t="t" r="r" b="b"/>
              <a:pathLst>
                <a:path w="277" h="98" extrusionOk="0">
                  <a:moveTo>
                    <a:pt x="164" y="0"/>
                  </a:moveTo>
                  <a:cubicBezTo>
                    <a:pt x="112" y="0"/>
                    <a:pt x="57" y="19"/>
                    <a:pt x="0" y="38"/>
                  </a:cubicBezTo>
                  <a:cubicBezTo>
                    <a:pt x="86" y="57"/>
                    <a:pt x="169" y="75"/>
                    <a:pt x="254" y="98"/>
                  </a:cubicBezTo>
                  <a:cubicBezTo>
                    <a:pt x="262" y="75"/>
                    <a:pt x="269" y="57"/>
                    <a:pt x="276" y="34"/>
                  </a:cubicBezTo>
                  <a:cubicBezTo>
                    <a:pt x="243" y="12"/>
                    <a:pt x="206" y="0"/>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1"/>
            <p:cNvSpPr/>
            <p:nvPr/>
          </p:nvSpPr>
          <p:spPr>
            <a:xfrm>
              <a:off x="-4084817" y="4042371"/>
              <a:ext cx="16139" cy="5396"/>
            </a:xfrm>
            <a:custGeom>
              <a:avLst/>
              <a:gdLst/>
              <a:ahLst/>
              <a:cxnLst/>
              <a:rect l="l" t="t" r="r" b="b"/>
              <a:pathLst>
                <a:path w="338" h="113" extrusionOk="0">
                  <a:moveTo>
                    <a:pt x="1" y="101"/>
                  </a:moveTo>
                  <a:lnTo>
                    <a:pt x="1" y="105"/>
                  </a:lnTo>
                  <a:cubicBezTo>
                    <a:pt x="5" y="105"/>
                    <a:pt x="5" y="101"/>
                    <a:pt x="5" y="101"/>
                  </a:cubicBezTo>
                  <a:close/>
                  <a:moveTo>
                    <a:pt x="263" y="1"/>
                  </a:moveTo>
                  <a:cubicBezTo>
                    <a:pt x="151" y="1"/>
                    <a:pt x="73" y="27"/>
                    <a:pt x="5" y="101"/>
                  </a:cubicBezTo>
                  <a:cubicBezTo>
                    <a:pt x="35" y="109"/>
                    <a:pt x="65" y="113"/>
                    <a:pt x="91" y="113"/>
                  </a:cubicBezTo>
                  <a:cubicBezTo>
                    <a:pt x="173" y="113"/>
                    <a:pt x="248" y="82"/>
                    <a:pt x="337" y="4"/>
                  </a:cubicBezTo>
                  <a:cubicBezTo>
                    <a:pt x="311" y="1"/>
                    <a:pt x="285"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1"/>
            <p:cNvSpPr/>
            <p:nvPr/>
          </p:nvSpPr>
          <p:spPr>
            <a:xfrm>
              <a:off x="-3799702" y="3548493"/>
              <a:ext cx="6637" cy="15375"/>
            </a:xfrm>
            <a:custGeom>
              <a:avLst/>
              <a:gdLst/>
              <a:ahLst/>
              <a:cxnLst/>
              <a:rect l="l" t="t" r="r" b="b"/>
              <a:pathLst>
                <a:path w="139" h="322" extrusionOk="0">
                  <a:moveTo>
                    <a:pt x="139" y="0"/>
                  </a:moveTo>
                  <a:cubicBezTo>
                    <a:pt x="0" y="90"/>
                    <a:pt x="23" y="180"/>
                    <a:pt x="56" y="321"/>
                  </a:cubicBezTo>
                  <a:cubicBezTo>
                    <a:pt x="86" y="194"/>
                    <a:pt x="108" y="11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1"/>
            <p:cNvSpPr/>
            <p:nvPr/>
          </p:nvSpPr>
          <p:spPr>
            <a:xfrm>
              <a:off x="-4405363" y="4021839"/>
              <a:ext cx="13465" cy="4345"/>
            </a:xfrm>
            <a:custGeom>
              <a:avLst/>
              <a:gdLst/>
              <a:ahLst/>
              <a:cxnLst/>
              <a:rect l="l" t="t" r="r" b="b"/>
              <a:pathLst>
                <a:path w="282" h="91" extrusionOk="0">
                  <a:moveTo>
                    <a:pt x="1" y="1"/>
                  </a:moveTo>
                  <a:cubicBezTo>
                    <a:pt x="45" y="56"/>
                    <a:pt x="87" y="90"/>
                    <a:pt x="142" y="90"/>
                  </a:cubicBezTo>
                  <a:cubicBezTo>
                    <a:pt x="180" y="90"/>
                    <a:pt x="228" y="72"/>
                    <a:pt x="281" y="27"/>
                  </a:cubicBezTo>
                  <a:cubicBezTo>
                    <a:pt x="165" y="15"/>
                    <a:pt x="8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11"/>
            <p:cNvSpPr/>
            <p:nvPr/>
          </p:nvSpPr>
          <p:spPr>
            <a:xfrm>
              <a:off x="-4543170" y="3971128"/>
              <a:ext cx="8977" cy="7210"/>
            </a:xfrm>
            <a:custGeom>
              <a:avLst/>
              <a:gdLst/>
              <a:ahLst/>
              <a:cxnLst/>
              <a:rect l="l" t="t" r="r" b="b"/>
              <a:pathLst>
                <a:path w="188" h="151" extrusionOk="0">
                  <a:moveTo>
                    <a:pt x="72" y="1"/>
                  </a:moveTo>
                  <a:cubicBezTo>
                    <a:pt x="50" y="1"/>
                    <a:pt x="27" y="4"/>
                    <a:pt x="0" y="9"/>
                  </a:cubicBezTo>
                  <a:cubicBezTo>
                    <a:pt x="50" y="45"/>
                    <a:pt x="102" y="87"/>
                    <a:pt x="180" y="150"/>
                  </a:cubicBezTo>
                  <a:cubicBezTo>
                    <a:pt x="188" y="27"/>
                    <a:pt x="135" y="1"/>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11"/>
            <p:cNvSpPr/>
            <p:nvPr/>
          </p:nvSpPr>
          <p:spPr>
            <a:xfrm>
              <a:off x="-3900025" y="3848697"/>
              <a:ext cx="8261" cy="12176"/>
            </a:xfrm>
            <a:custGeom>
              <a:avLst/>
              <a:gdLst/>
              <a:ahLst/>
              <a:cxnLst/>
              <a:rect l="l" t="t" r="r" b="b"/>
              <a:pathLst>
                <a:path w="173" h="255" extrusionOk="0">
                  <a:moveTo>
                    <a:pt x="173" y="0"/>
                  </a:moveTo>
                  <a:cubicBezTo>
                    <a:pt x="45" y="38"/>
                    <a:pt x="0" y="128"/>
                    <a:pt x="11" y="254"/>
                  </a:cubicBezTo>
                  <a:cubicBezTo>
                    <a:pt x="131" y="213"/>
                    <a:pt x="154" y="109"/>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1"/>
            <p:cNvSpPr/>
            <p:nvPr/>
          </p:nvSpPr>
          <p:spPr>
            <a:xfrm>
              <a:off x="-4313253" y="4167667"/>
              <a:ext cx="10410" cy="3629"/>
            </a:xfrm>
            <a:custGeom>
              <a:avLst/>
              <a:gdLst/>
              <a:ahLst/>
              <a:cxnLst/>
              <a:rect l="l" t="t" r="r" b="b"/>
              <a:pathLst>
                <a:path w="218" h="76" extrusionOk="0">
                  <a:moveTo>
                    <a:pt x="218" y="1"/>
                  </a:moveTo>
                  <a:lnTo>
                    <a:pt x="218" y="1"/>
                  </a:lnTo>
                  <a:cubicBezTo>
                    <a:pt x="183" y="4"/>
                    <a:pt x="150" y="11"/>
                    <a:pt x="116" y="15"/>
                  </a:cubicBezTo>
                  <a:cubicBezTo>
                    <a:pt x="79" y="20"/>
                    <a:pt x="38" y="20"/>
                    <a:pt x="0" y="20"/>
                  </a:cubicBezTo>
                  <a:cubicBezTo>
                    <a:pt x="57" y="56"/>
                    <a:pt x="90" y="75"/>
                    <a:pt x="116" y="75"/>
                  </a:cubicBezTo>
                  <a:cubicBezTo>
                    <a:pt x="147" y="75"/>
                    <a:pt x="169" y="49"/>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11"/>
            <p:cNvSpPr/>
            <p:nvPr/>
          </p:nvSpPr>
          <p:spPr>
            <a:xfrm>
              <a:off x="-3870372" y="3499215"/>
              <a:ext cx="12319" cy="12511"/>
            </a:xfrm>
            <a:custGeom>
              <a:avLst/>
              <a:gdLst/>
              <a:ahLst/>
              <a:cxnLst/>
              <a:rect l="l" t="t" r="r" b="b"/>
              <a:pathLst>
                <a:path w="258" h="262" extrusionOk="0">
                  <a:moveTo>
                    <a:pt x="135" y="0"/>
                  </a:moveTo>
                  <a:cubicBezTo>
                    <a:pt x="138" y="0"/>
                    <a:pt x="138" y="0"/>
                    <a:pt x="142" y="4"/>
                  </a:cubicBezTo>
                  <a:lnTo>
                    <a:pt x="142" y="0"/>
                  </a:lnTo>
                  <a:close/>
                  <a:moveTo>
                    <a:pt x="142" y="4"/>
                  </a:moveTo>
                  <a:lnTo>
                    <a:pt x="142" y="4"/>
                  </a:lnTo>
                  <a:cubicBezTo>
                    <a:pt x="112" y="86"/>
                    <a:pt x="0" y="168"/>
                    <a:pt x="153" y="262"/>
                  </a:cubicBezTo>
                  <a:cubicBezTo>
                    <a:pt x="175" y="165"/>
                    <a:pt x="258" y="79"/>
                    <a:pt x="142"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11"/>
            <p:cNvSpPr/>
            <p:nvPr/>
          </p:nvSpPr>
          <p:spPr>
            <a:xfrm>
              <a:off x="-4354127" y="3954368"/>
              <a:ext cx="10410" cy="3629"/>
            </a:xfrm>
            <a:custGeom>
              <a:avLst/>
              <a:gdLst/>
              <a:ahLst/>
              <a:cxnLst/>
              <a:rect l="l" t="t" r="r" b="b"/>
              <a:pathLst>
                <a:path w="218" h="76" extrusionOk="0">
                  <a:moveTo>
                    <a:pt x="1" y="1"/>
                  </a:moveTo>
                  <a:lnTo>
                    <a:pt x="1" y="1"/>
                  </a:lnTo>
                  <a:cubicBezTo>
                    <a:pt x="38" y="46"/>
                    <a:pt x="79" y="75"/>
                    <a:pt x="120" y="75"/>
                  </a:cubicBezTo>
                  <a:cubicBezTo>
                    <a:pt x="150" y="75"/>
                    <a:pt x="184" y="56"/>
                    <a:pt x="218" y="15"/>
                  </a:cubicBezTo>
                  <a:cubicBezTo>
                    <a:pt x="142" y="12"/>
                    <a:pt x="71"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1"/>
            <p:cNvSpPr/>
            <p:nvPr/>
          </p:nvSpPr>
          <p:spPr>
            <a:xfrm>
              <a:off x="-3193182" y="3113682"/>
              <a:ext cx="9693" cy="9263"/>
            </a:xfrm>
            <a:custGeom>
              <a:avLst/>
              <a:gdLst/>
              <a:ahLst/>
              <a:cxnLst/>
              <a:rect l="l" t="t" r="r" b="b"/>
              <a:pathLst>
                <a:path w="203" h="194" extrusionOk="0">
                  <a:moveTo>
                    <a:pt x="195" y="30"/>
                  </a:moveTo>
                  <a:lnTo>
                    <a:pt x="195" y="33"/>
                  </a:lnTo>
                  <a:cubicBezTo>
                    <a:pt x="199" y="30"/>
                    <a:pt x="199" y="30"/>
                    <a:pt x="202" y="30"/>
                  </a:cubicBezTo>
                  <a:close/>
                  <a:moveTo>
                    <a:pt x="195" y="33"/>
                  </a:moveTo>
                  <a:cubicBezTo>
                    <a:pt x="128" y="59"/>
                    <a:pt x="0" y="0"/>
                    <a:pt x="4" y="194"/>
                  </a:cubicBezTo>
                  <a:cubicBezTo>
                    <a:pt x="64" y="97"/>
                    <a:pt x="183" y="142"/>
                    <a:pt x="195" y="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11"/>
            <p:cNvSpPr/>
            <p:nvPr/>
          </p:nvSpPr>
          <p:spPr>
            <a:xfrm>
              <a:off x="-3183536" y="3107761"/>
              <a:ext cx="10028" cy="7353"/>
            </a:xfrm>
            <a:custGeom>
              <a:avLst/>
              <a:gdLst/>
              <a:ahLst/>
              <a:cxnLst/>
              <a:rect l="l" t="t" r="r" b="b"/>
              <a:pathLst>
                <a:path w="210" h="154" extrusionOk="0">
                  <a:moveTo>
                    <a:pt x="209" y="4"/>
                  </a:moveTo>
                  <a:cubicBezTo>
                    <a:pt x="209" y="4"/>
                    <a:pt x="206" y="7"/>
                    <a:pt x="206" y="12"/>
                  </a:cubicBezTo>
                  <a:lnTo>
                    <a:pt x="209" y="12"/>
                  </a:lnTo>
                  <a:lnTo>
                    <a:pt x="209" y="4"/>
                  </a:lnTo>
                  <a:close/>
                  <a:moveTo>
                    <a:pt x="142" y="0"/>
                  </a:moveTo>
                  <a:cubicBezTo>
                    <a:pt x="78" y="0"/>
                    <a:pt x="49" y="42"/>
                    <a:pt x="0" y="154"/>
                  </a:cubicBezTo>
                  <a:cubicBezTo>
                    <a:pt x="101" y="154"/>
                    <a:pt x="161" y="94"/>
                    <a:pt x="206" y="12"/>
                  </a:cubicBezTo>
                  <a:cubicBezTo>
                    <a:pt x="180" y="4"/>
                    <a:pt x="161"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11"/>
            <p:cNvSpPr/>
            <p:nvPr/>
          </p:nvSpPr>
          <p:spPr>
            <a:xfrm>
              <a:off x="-4537822" y="4055407"/>
              <a:ext cx="9884" cy="5396"/>
            </a:xfrm>
            <a:custGeom>
              <a:avLst/>
              <a:gdLst/>
              <a:ahLst/>
              <a:cxnLst/>
              <a:rect l="l" t="t" r="r" b="b"/>
              <a:pathLst>
                <a:path w="207" h="113" extrusionOk="0">
                  <a:moveTo>
                    <a:pt x="95" y="0"/>
                  </a:moveTo>
                  <a:cubicBezTo>
                    <a:pt x="68" y="0"/>
                    <a:pt x="38" y="7"/>
                    <a:pt x="1" y="30"/>
                  </a:cubicBezTo>
                  <a:cubicBezTo>
                    <a:pt x="80" y="64"/>
                    <a:pt x="128" y="90"/>
                    <a:pt x="176" y="112"/>
                  </a:cubicBezTo>
                  <a:cubicBezTo>
                    <a:pt x="185" y="97"/>
                    <a:pt x="195" y="83"/>
                    <a:pt x="207" y="68"/>
                  </a:cubicBezTo>
                  <a:cubicBezTo>
                    <a:pt x="173" y="38"/>
                    <a:pt x="147"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1"/>
            <p:cNvSpPr/>
            <p:nvPr/>
          </p:nvSpPr>
          <p:spPr>
            <a:xfrm>
              <a:off x="-4562604" y="4039506"/>
              <a:ext cx="10410" cy="8261"/>
            </a:xfrm>
            <a:custGeom>
              <a:avLst/>
              <a:gdLst/>
              <a:ahLst/>
              <a:cxnLst/>
              <a:rect l="l" t="t" r="r" b="b"/>
              <a:pathLst>
                <a:path w="218" h="173" extrusionOk="0">
                  <a:moveTo>
                    <a:pt x="26" y="0"/>
                  </a:moveTo>
                  <a:cubicBezTo>
                    <a:pt x="19" y="12"/>
                    <a:pt x="8" y="26"/>
                    <a:pt x="0" y="42"/>
                  </a:cubicBezTo>
                  <a:cubicBezTo>
                    <a:pt x="57" y="75"/>
                    <a:pt x="116" y="113"/>
                    <a:pt x="217" y="173"/>
                  </a:cubicBezTo>
                  <a:cubicBezTo>
                    <a:pt x="176" y="19"/>
                    <a:pt x="71" y="57"/>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1"/>
            <p:cNvSpPr/>
            <p:nvPr/>
          </p:nvSpPr>
          <p:spPr>
            <a:xfrm>
              <a:off x="-3805289" y="3691075"/>
              <a:ext cx="6876" cy="9884"/>
            </a:xfrm>
            <a:custGeom>
              <a:avLst/>
              <a:gdLst/>
              <a:ahLst/>
              <a:cxnLst/>
              <a:rect l="l" t="t" r="r" b="b"/>
              <a:pathLst>
                <a:path w="144" h="207" extrusionOk="0">
                  <a:moveTo>
                    <a:pt x="61" y="1"/>
                  </a:moveTo>
                  <a:cubicBezTo>
                    <a:pt x="46" y="56"/>
                    <a:pt x="28" y="113"/>
                    <a:pt x="1" y="206"/>
                  </a:cubicBezTo>
                  <a:cubicBezTo>
                    <a:pt x="121" y="146"/>
                    <a:pt x="143" y="91"/>
                    <a:pt x="117" y="15"/>
                  </a:cubicBezTo>
                  <a:cubicBezTo>
                    <a:pt x="99" y="12"/>
                    <a:pt x="80"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11"/>
            <p:cNvSpPr/>
            <p:nvPr/>
          </p:nvSpPr>
          <p:spPr>
            <a:xfrm>
              <a:off x="-4451776" y="4056983"/>
              <a:ext cx="13609" cy="5635"/>
            </a:xfrm>
            <a:custGeom>
              <a:avLst/>
              <a:gdLst/>
              <a:ahLst/>
              <a:cxnLst/>
              <a:rect l="l" t="t" r="r" b="b"/>
              <a:pathLst>
                <a:path w="285" h="118" extrusionOk="0">
                  <a:moveTo>
                    <a:pt x="120" y="0"/>
                  </a:moveTo>
                  <a:cubicBezTo>
                    <a:pt x="91" y="0"/>
                    <a:pt x="57" y="16"/>
                    <a:pt x="1" y="35"/>
                  </a:cubicBezTo>
                  <a:cubicBezTo>
                    <a:pt x="98" y="64"/>
                    <a:pt x="172" y="83"/>
                    <a:pt x="284" y="117"/>
                  </a:cubicBezTo>
                  <a:cubicBezTo>
                    <a:pt x="203" y="35"/>
                    <a:pt x="169"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11"/>
            <p:cNvSpPr/>
            <p:nvPr/>
          </p:nvSpPr>
          <p:spPr>
            <a:xfrm>
              <a:off x="-3830071" y="3677323"/>
              <a:ext cx="6446" cy="11126"/>
            </a:xfrm>
            <a:custGeom>
              <a:avLst/>
              <a:gdLst/>
              <a:ahLst/>
              <a:cxnLst/>
              <a:rect l="l" t="t" r="r" b="b"/>
              <a:pathLst>
                <a:path w="135" h="233" extrusionOk="0">
                  <a:moveTo>
                    <a:pt x="135" y="1"/>
                  </a:moveTo>
                  <a:lnTo>
                    <a:pt x="135" y="1"/>
                  </a:lnTo>
                  <a:cubicBezTo>
                    <a:pt x="0" y="65"/>
                    <a:pt x="34" y="151"/>
                    <a:pt x="23" y="218"/>
                  </a:cubicBezTo>
                  <a:cubicBezTo>
                    <a:pt x="38" y="222"/>
                    <a:pt x="53" y="225"/>
                    <a:pt x="68" y="232"/>
                  </a:cubicBezTo>
                  <a:cubicBezTo>
                    <a:pt x="87" y="165"/>
                    <a:pt x="105" y="10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1"/>
            <p:cNvSpPr/>
            <p:nvPr/>
          </p:nvSpPr>
          <p:spPr>
            <a:xfrm>
              <a:off x="-4527985" y="3932403"/>
              <a:ext cx="8070" cy="5969"/>
            </a:xfrm>
            <a:custGeom>
              <a:avLst/>
              <a:gdLst/>
              <a:ahLst/>
              <a:cxnLst/>
              <a:rect l="l" t="t" r="r" b="b"/>
              <a:pathLst>
                <a:path w="169" h="125" extrusionOk="0">
                  <a:moveTo>
                    <a:pt x="12" y="1"/>
                  </a:moveTo>
                  <a:cubicBezTo>
                    <a:pt x="1" y="97"/>
                    <a:pt x="38" y="124"/>
                    <a:pt x="91" y="124"/>
                  </a:cubicBezTo>
                  <a:cubicBezTo>
                    <a:pt x="117" y="124"/>
                    <a:pt x="139" y="120"/>
                    <a:pt x="169" y="116"/>
                  </a:cubicBezTo>
                  <a:cubicBezTo>
                    <a:pt x="120" y="79"/>
                    <a:pt x="72" y="45"/>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1"/>
            <p:cNvSpPr/>
            <p:nvPr/>
          </p:nvSpPr>
          <p:spPr>
            <a:xfrm>
              <a:off x="-3904895" y="3860826"/>
              <a:ext cx="6876" cy="8977"/>
            </a:xfrm>
            <a:custGeom>
              <a:avLst/>
              <a:gdLst/>
              <a:ahLst/>
              <a:cxnLst/>
              <a:rect l="l" t="t" r="r" b="b"/>
              <a:pathLst>
                <a:path w="144" h="188" extrusionOk="0">
                  <a:moveTo>
                    <a:pt x="106" y="0"/>
                  </a:moveTo>
                  <a:lnTo>
                    <a:pt x="106" y="4"/>
                  </a:lnTo>
                  <a:cubicBezTo>
                    <a:pt x="110" y="4"/>
                    <a:pt x="110" y="4"/>
                    <a:pt x="113" y="0"/>
                  </a:cubicBezTo>
                  <a:close/>
                  <a:moveTo>
                    <a:pt x="106" y="4"/>
                  </a:moveTo>
                  <a:cubicBezTo>
                    <a:pt x="50" y="45"/>
                    <a:pt x="1" y="90"/>
                    <a:pt x="35" y="188"/>
                  </a:cubicBezTo>
                  <a:cubicBezTo>
                    <a:pt x="128" y="143"/>
                    <a:pt x="144" y="83"/>
                    <a:pt x="106"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11"/>
            <p:cNvSpPr/>
            <p:nvPr/>
          </p:nvSpPr>
          <p:spPr>
            <a:xfrm>
              <a:off x="-3160712" y="3048503"/>
              <a:ext cx="10744" cy="9837"/>
            </a:xfrm>
            <a:custGeom>
              <a:avLst/>
              <a:gdLst/>
              <a:ahLst/>
              <a:cxnLst/>
              <a:rect l="l" t="t" r="r" b="b"/>
              <a:pathLst>
                <a:path w="225" h="206" extrusionOk="0">
                  <a:moveTo>
                    <a:pt x="225" y="1"/>
                  </a:moveTo>
                  <a:cubicBezTo>
                    <a:pt x="138" y="64"/>
                    <a:pt x="71" y="120"/>
                    <a:pt x="0" y="172"/>
                  </a:cubicBezTo>
                  <a:lnTo>
                    <a:pt x="34" y="206"/>
                  </a:lnTo>
                  <a:cubicBezTo>
                    <a:pt x="79" y="127"/>
                    <a:pt x="202" y="135"/>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11"/>
            <p:cNvSpPr/>
            <p:nvPr/>
          </p:nvSpPr>
          <p:spPr>
            <a:xfrm>
              <a:off x="-3300142" y="3169692"/>
              <a:ext cx="8834" cy="4679"/>
            </a:xfrm>
            <a:custGeom>
              <a:avLst/>
              <a:gdLst/>
              <a:ahLst/>
              <a:cxnLst/>
              <a:rect l="l" t="t" r="r" b="b"/>
              <a:pathLst>
                <a:path w="185" h="98" extrusionOk="0">
                  <a:moveTo>
                    <a:pt x="65" y="1"/>
                  </a:moveTo>
                  <a:cubicBezTo>
                    <a:pt x="31" y="1"/>
                    <a:pt x="5" y="23"/>
                    <a:pt x="1" y="97"/>
                  </a:cubicBezTo>
                  <a:cubicBezTo>
                    <a:pt x="68" y="75"/>
                    <a:pt x="128" y="53"/>
                    <a:pt x="184" y="34"/>
                  </a:cubicBezTo>
                  <a:cubicBezTo>
                    <a:pt x="170" y="34"/>
                    <a:pt x="147" y="27"/>
                    <a:pt x="128" y="19"/>
                  </a:cubicBezTo>
                  <a:cubicBezTo>
                    <a:pt x="106" y="8"/>
                    <a:pt x="84"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11"/>
            <p:cNvSpPr/>
            <p:nvPr/>
          </p:nvSpPr>
          <p:spPr>
            <a:xfrm>
              <a:off x="-4397150" y="4126411"/>
              <a:ext cx="8452" cy="3677"/>
            </a:xfrm>
            <a:custGeom>
              <a:avLst/>
              <a:gdLst/>
              <a:ahLst/>
              <a:cxnLst/>
              <a:rect l="l" t="t" r="r" b="b"/>
              <a:pathLst>
                <a:path w="177" h="77" extrusionOk="0">
                  <a:moveTo>
                    <a:pt x="20" y="1"/>
                  </a:moveTo>
                  <a:cubicBezTo>
                    <a:pt x="15" y="1"/>
                    <a:pt x="8" y="38"/>
                    <a:pt x="1" y="76"/>
                  </a:cubicBezTo>
                  <a:cubicBezTo>
                    <a:pt x="72" y="64"/>
                    <a:pt x="120" y="57"/>
                    <a:pt x="169" y="49"/>
                  </a:cubicBezTo>
                  <a:cubicBezTo>
                    <a:pt x="172" y="38"/>
                    <a:pt x="172" y="27"/>
                    <a:pt x="177" y="16"/>
                  </a:cubicBezTo>
                  <a:cubicBezTo>
                    <a:pt x="124" y="9"/>
                    <a:pt x="72"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11"/>
            <p:cNvSpPr/>
            <p:nvPr/>
          </p:nvSpPr>
          <p:spPr>
            <a:xfrm>
              <a:off x="-3792444" y="3524523"/>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1"/>
            <p:cNvSpPr/>
            <p:nvPr/>
          </p:nvSpPr>
          <p:spPr>
            <a:xfrm>
              <a:off x="-4381631" y="4023988"/>
              <a:ext cx="9502" cy="4679"/>
            </a:xfrm>
            <a:custGeom>
              <a:avLst/>
              <a:gdLst/>
              <a:ahLst/>
              <a:cxnLst/>
              <a:rect l="l" t="t" r="r" b="b"/>
              <a:pathLst>
                <a:path w="199" h="98" extrusionOk="0">
                  <a:moveTo>
                    <a:pt x="188" y="1"/>
                  </a:moveTo>
                  <a:cubicBezTo>
                    <a:pt x="124" y="11"/>
                    <a:pt x="61" y="23"/>
                    <a:pt x="1" y="30"/>
                  </a:cubicBezTo>
                  <a:cubicBezTo>
                    <a:pt x="1" y="53"/>
                    <a:pt x="4" y="75"/>
                    <a:pt x="9" y="98"/>
                  </a:cubicBezTo>
                  <a:cubicBezTo>
                    <a:pt x="71" y="82"/>
                    <a:pt x="135" y="68"/>
                    <a:pt x="199" y="49"/>
                  </a:cubicBezTo>
                  <a:cubicBezTo>
                    <a:pt x="195" y="34"/>
                    <a:pt x="192" y="19"/>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11"/>
            <p:cNvSpPr/>
            <p:nvPr/>
          </p:nvSpPr>
          <p:spPr>
            <a:xfrm>
              <a:off x="-3877200" y="3804767"/>
              <a:ext cx="8118" cy="9550"/>
            </a:xfrm>
            <a:custGeom>
              <a:avLst/>
              <a:gdLst/>
              <a:ahLst/>
              <a:cxnLst/>
              <a:rect l="l" t="t" r="r" b="b"/>
              <a:pathLst>
                <a:path w="170" h="200" extrusionOk="0">
                  <a:moveTo>
                    <a:pt x="128" y="1"/>
                  </a:moveTo>
                  <a:lnTo>
                    <a:pt x="128" y="1"/>
                  </a:lnTo>
                  <a:cubicBezTo>
                    <a:pt x="87" y="65"/>
                    <a:pt x="42" y="132"/>
                    <a:pt x="1" y="199"/>
                  </a:cubicBezTo>
                  <a:cubicBezTo>
                    <a:pt x="98" y="177"/>
                    <a:pt x="169" y="132"/>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11"/>
            <p:cNvSpPr/>
            <p:nvPr/>
          </p:nvSpPr>
          <p:spPr>
            <a:xfrm>
              <a:off x="-4288614" y="4125027"/>
              <a:ext cx="9311" cy="3390"/>
            </a:xfrm>
            <a:custGeom>
              <a:avLst/>
              <a:gdLst/>
              <a:ahLst/>
              <a:cxnLst/>
              <a:rect l="l" t="t" r="r" b="b"/>
              <a:pathLst>
                <a:path w="195" h="71" extrusionOk="0">
                  <a:moveTo>
                    <a:pt x="105" y="0"/>
                  </a:moveTo>
                  <a:cubicBezTo>
                    <a:pt x="68" y="0"/>
                    <a:pt x="38" y="26"/>
                    <a:pt x="0" y="71"/>
                  </a:cubicBezTo>
                  <a:cubicBezTo>
                    <a:pt x="79" y="64"/>
                    <a:pt x="138" y="56"/>
                    <a:pt x="195" y="49"/>
                  </a:cubicBezTo>
                  <a:cubicBezTo>
                    <a:pt x="161" y="15"/>
                    <a:pt x="135"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11"/>
            <p:cNvSpPr/>
            <p:nvPr/>
          </p:nvSpPr>
          <p:spPr>
            <a:xfrm>
              <a:off x="-3854901" y="3755871"/>
              <a:ext cx="4679" cy="9502"/>
            </a:xfrm>
            <a:custGeom>
              <a:avLst/>
              <a:gdLst/>
              <a:ahLst/>
              <a:cxnLst/>
              <a:rect l="l" t="t" r="r" b="b"/>
              <a:pathLst>
                <a:path w="98" h="199" extrusionOk="0">
                  <a:moveTo>
                    <a:pt x="57" y="0"/>
                  </a:moveTo>
                  <a:cubicBezTo>
                    <a:pt x="39" y="64"/>
                    <a:pt x="20" y="128"/>
                    <a:pt x="1" y="188"/>
                  </a:cubicBezTo>
                  <a:cubicBezTo>
                    <a:pt x="13" y="191"/>
                    <a:pt x="27" y="195"/>
                    <a:pt x="39" y="199"/>
                  </a:cubicBezTo>
                  <a:cubicBezTo>
                    <a:pt x="57" y="139"/>
                    <a:pt x="80" y="76"/>
                    <a:pt x="98" y="12"/>
                  </a:cubicBezTo>
                  <a:cubicBezTo>
                    <a:pt x="83" y="8"/>
                    <a:pt x="72"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1"/>
            <p:cNvSpPr/>
            <p:nvPr/>
          </p:nvSpPr>
          <p:spPr>
            <a:xfrm>
              <a:off x="-3846831" y="3622362"/>
              <a:ext cx="5205" cy="9502"/>
            </a:xfrm>
            <a:custGeom>
              <a:avLst/>
              <a:gdLst/>
              <a:ahLst/>
              <a:cxnLst/>
              <a:rect l="l" t="t" r="r" b="b"/>
              <a:pathLst>
                <a:path w="109" h="199" extrusionOk="0">
                  <a:moveTo>
                    <a:pt x="60" y="1"/>
                  </a:moveTo>
                  <a:cubicBezTo>
                    <a:pt x="41" y="64"/>
                    <a:pt x="19" y="124"/>
                    <a:pt x="1" y="187"/>
                  </a:cubicBezTo>
                  <a:cubicBezTo>
                    <a:pt x="11" y="191"/>
                    <a:pt x="27" y="195"/>
                    <a:pt x="37" y="198"/>
                  </a:cubicBezTo>
                  <a:cubicBezTo>
                    <a:pt x="63" y="139"/>
                    <a:pt x="86" y="79"/>
                    <a:pt x="108" y="19"/>
                  </a:cubicBezTo>
                  <a:cubicBezTo>
                    <a:pt x="94" y="12"/>
                    <a:pt x="79"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11"/>
            <p:cNvSpPr/>
            <p:nvPr/>
          </p:nvSpPr>
          <p:spPr>
            <a:xfrm>
              <a:off x="-3959283" y="3884558"/>
              <a:ext cx="6971" cy="7544"/>
            </a:xfrm>
            <a:custGeom>
              <a:avLst/>
              <a:gdLst/>
              <a:ahLst/>
              <a:cxnLst/>
              <a:rect l="l" t="t" r="r" b="b"/>
              <a:pathLst>
                <a:path w="146" h="158" extrusionOk="0">
                  <a:moveTo>
                    <a:pt x="146" y="0"/>
                  </a:moveTo>
                  <a:lnTo>
                    <a:pt x="146" y="0"/>
                  </a:lnTo>
                  <a:cubicBezTo>
                    <a:pt x="90" y="57"/>
                    <a:pt x="53" y="95"/>
                    <a:pt x="1" y="150"/>
                  </a:cubicBezTo>
                  <a:cubicBezTo>
                    <a:pt x="23" y="154"/>
                    <a:pt x="45" y="157"/>
                    <a:pt x="60" y="157"/>
                  </a:cubicBezTo>
                  <a:cubicBezTo>
                    <a:pt x="146" y="157"/>
                    <a:pt x="142" y="9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11"/>
            <p:cNvSpPr/>
            <p:nvPr/>
          </p:nvSpPr>
          <p:spPr>
            <a:xfrm>
              <a:off x="-3817561" y="3733524"/>
              <a:ext cx="6637" cy="9359"/>
            </a:xfrm>
            <a:custGeom>
              <a:avLst/>
              <a:gdLst/>
              <a:ahLst/>
              <a:cxnLst/>
              <a:rect l="l" t="t" r="r" b="b"/>
              <a:pathLst>
                <a:path w="139" h="196" extrusionOk="0">
                  <a:moveTo>
                    <a:pt x="139" y="1"/>
                  </a:moveTo>
                  <a:cubicBezTo>
                    <a:pt x="0" y="57"/>
                    <a:pt x="11" y="118"/>
                    <a:pt x="64" y="188"/>
                  </a:cubicBezTo>
                  <a:cubicBezTo>
                    <a:pt x="86" y="132"/>
                    <a:pt x="105" y="80"/>
                    <a:pt x="139" y="1"/>
                  </a:cubicBezTo>
                  <a:close/>
                  <a:moveTo>
                    <a:pt x="64" y="188"/>
                  </a:moveTo>
                  <a:cubicBezTo>
                    <a:pt x="64" y="188"/>
                    <a:pt x="64" y="192"/>
                    <a:pt x="60" y="192"/>
                  </a:cubicBezTo>
                  <a:lnTo>
                    <a:pt x="71" y="196"/>
                  </a:lnTo>
                  <a:cubicBezTo>
                    <a:pt x="68" y="192"/>
                    <a:pt x="68" y="188"/>
                    <a:pt x="64" y="1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1"/>
            <p:cNvSpPr/>
            <p:nvPr/>
          </p:nvSpPr>
          <p:spPr>
            <a:xfrm>
              <a:off x="-4593307" y="3935937"/>
              <a:ext cx="7019" cy="4918"/>
            </a:xfrm>
            <a:custGeom>
              <a:avLst/>
              <a:gdLst/>
              <a:ahLst/>
              <a:cxnLst/>
              <a:rect l="l" t="t" r="r" b="b"/>
              <a:pathLst>
                <a:path w="147" h="103" extrusionOk="0">
                  <a:moveTo>
                    <a:pt x="64" y="1"/>
                  </a:moveTo>
                  <a:cubicBezTo>
                    <a:pt x="49" y="1"/>
                    <a:pt x="27" y="9"/>
                    <a:pt x="1" y="28"/>
                  </a:cubicBezTo>
                  <a:cubicBezTo>
                    <a:pt x="60" y="61"/>
                    <a:pt x="101" y="80"/>
                    <a:pt x="146" y="102"/>
                  </a:cubicBezTo>
                  <a:cubicBezTo>
                    <a:pt x="127" y="54"/>
                    <a:pt x="11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1"/>
            <p:cNvSpPr/>
            <p:nvPr/>
          </p:nvSpPr>
          <p:spPr>
            <a:xfrm>
              <a:off x="-4082669" y="4009519"/>
              <a:ext cx="7067" cy="5587"/>
            </a:xfrm>
            <a:custGeom>
              <a:avLst/>
              <a:gdLst/>
              <a:ahLst/>
              <a:cxnLst/>
              <a:rect l="l" t="t" r="r" b="b"/>
              <a:pathLst>
                <a:path w="148" h="117" extrusionOk="0">
                  <a:moveTo>
                    <a:pt x="117" y="0"/>
                  </a:moveTo>
                  <a:cubicBezTo>
                    <a:pt x="80" y="30"/>
                    <a:pt x="38" y="61"/>
                    <a:pt x="1" y="90"/>
                  </a:cubicBezTo>
                  <a:cubicBezTo>
                    <a:pt x="5" y="97"/>
                    <a:pt x="12" y="105"/>
                    <a:pt x="16" y="116"/>
                  </a:cubicBezTo>
                  <a:cubicBezTo>
                    <a:pt x="61" y="90"/>
                    <a:pt x="102" y="64"/>
                    <a:pt x="147" y="42"/>
                  </a:cubicBezTo>
                  <a:cubicBezTo>
                    <a:pt x="135" y="26"/>
                    <a:pt x="128" y="12"/>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1"/>
            <p:cNvSpPr/>
            <p:nvPr/>
          </p:nvSpPr>
          <p:spPr>
            <a:xfrm>
              <a:off x="-4266840" y="4125886"/>
              <a:ext cx="7019" cy="2913"/>
            </a:xfrm>
            <a:custGeom>
              <a:avLst/>
              <a:gdLst/>
              <a:ahLst/>
              <a:cxnLst/>
              <a:rect l="l" t="t" r="r" b="b"/>
              <a:pathLst>
                <a:path w="147" h="61" extrusionOk="0">
                  <a:moveTo>
                    <a:pt x="5" y="1"/>
                  </a:moveTo>
                  <a:cubicBezTo>
                    <a:pt x="5" y="12"/>
                    <a:pt x="0" y="23"/>
                    <a:pt x="0" y="34"/>
                  </a:cubicBezTo>
                  <a:cubicBezTo>
                    <a:pt x="45" y="46"/>
                    <a:pt x="94" y="53"/>
                    <a:pt x="139" y="60"/>
                  </a:cubicBezTo>
                  <a:cubicBezTo>
                    <a:pt x="143" y="46"/>
                    <a:pt x="143" y="27"/>
                    <a:pt x="146" y="12"/>
                  </a:cubicBezTo>
                  <a:cubicBezTo>
                    <a:pt x="98" y="8"/>
                    <a:pt x="53" y="5"/>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1"/>
            <p:cNvSpPr/>
            <p:nvPr/>
          </p:nvSpPr>
          <p:spPr>
            <a:xfrm>
              <a:off x="-4224725" y="4093607"/>
              <a:ext cx="8643" cy="3056"/>
            </a:xfrm>
            <a:custGeom>
              <a:avLst/>
              <a:gdLst/>
              <a:ahLst/>
              <a:cxnLst/>
              <a:rect l="l" t="t" r="r" b="b"/>
              <a:pathLst>
                <a:path w="181" h="64" extrusionOk="0">
                  <a:moveTo>
                    <a:pt x="1" y="1"/>
                  </a:moveTo>
                  <a:lnTo>
                    <a:pt x="1" y="41"/>
                  </a:lnTo>
                  <a:cubicBezTo>
                    <a:pt x="60" y="49"/>
                    <a:pt x="120" y="56"/>
                    <a:pt x="180" y="63"/>
                  </a:cubicBezTo>
                  <a:lnTo>
                    <a:pt x="1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1"/>
            <p:cNvSpPr/>
            <p:nvPr/>
          </p:nvSpPr>
          <p:spPr>
            <a:xfrm>
              <a:off x="-4071734" y="4004506"/>
              <a:ext cx="4871" cy="4345"/>
            </a:xfrm>
            <a:custGeom>
              <a:avLst/>
              <a:gdLst/>
              <a:ahLst/>
              <a:cxnLst/>
              <a:rect l="l" t="t" r="r" b="b"/>
              <a:pathLst>
                <a:path w="102" h="91" extrusionOk="0">
                  <a:moveTo>
                    <a:pt x="101" y="0"/>
                  </a:moveTo>
                  <a:cubicBezTo>
                    <a:pt x="4" y="8"/>
                    <a:pt x="4" y="8"/>
                    <a:pt x="1" y="90"/>
                  </a:cubicBezTo>
                  <a:cubicBezTo>
                    <a:pt x="34" y="61"/>
                    <a:pt x="63" y="35"/>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1"/>
            <p:cNvSpPr/>
            <p:nvPr/>
          </p:nvSpPr>
          <p:spPr>
            <a:xfrm>
              <a:off x="-4470112" y="4002930"/>
              <a:ext cx="6971" cy="2913"/>
            </a:xfrm>
            <a:custGeom>
              <a:avLst/>
              <a:gdLst/>
              <a:ahLst/>
              <a:cxnLst/>
              <a:rect l="l" t="t" r="r" b="b"/>
              <a:pathLst>
                <a:path w="146" h="61" extrusionOk="0">
                  <a:moveTo>
                    <a:pt x="0" y="0"/>
                  </a:moveTo>
                  <a:lnTo>
                    <a:pt x="0" y="60"/>
                  </a:lnTo>
                  <a:cubicBezTo>
                    <a:pt x="49" y="56"/>
                    <a:pt x="97" y="52"/>
                    <a:pt x="145" y="49"/>
                  </a:cubicBezTo>
                  <a:lnTo>
                    <a:pt x="145" y="11"/>
                  </a:lnTo>
                  <a:cubicBezTo>
                    <a:pt x="97" y="7"/>
                    <a:pt x="49"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11"/>
            <p:cNvSpPr/>
            <p:nvPr/>
          </p:nvSpPr>
          <p:spPr>
            <a:xfrm>
              <a:off x="-3757443" y="3327458"/>
              <a:ext cx="7210" cy="9168"/>
            </a:xfrm>
            <a:custGeom>
              <a:avLst/>
              <a:gdLst/>
              <a:ahLst/>
              <a:cxnLst/>
              <a:rect l="l" t="t" r="r" b="b"/>
              <a:pathLst>
                <a:path w="151" h="192" extrusionOk="0">
                  <a:moveTo>
                    <a:pt x="147" y="1"/>
                  </a:moveTo>
                  <a:cubicBezTo>
                    <a:pt x="147" y="1"/>
                    <a:pt x="147" y="4"/>
                    <a:pt x="143" y="4"/>
                  </a:cubicBezTo>
                  <a:cubicBezTo>
                    <a:pt x="147" y="4"/>
                    <a:pt x="151" y="1"/>
                    <a:pt x="151" y="1"/>
                  </a:cubicBezTo>
                  <a:close/>
                  <a:moveTo>
                    <a:pt x="143" y="4"/>
                  </a:moveTo>
                  <a:lnTo>
                    <a:pt x="143" y="4"/>
                  </a:lnTo>
                  <a:cubicBezTo>
                    <a:pt x="98" y="57"/>
                    <a:pt x="49" y="106"/>
                    <a:pt x="1" y="158"/>
                  </a:cubicBezTo>
                  <a:cubicBezTo>
                    <a:pt x="20" y="169"/>
                    <a:pt x="35" y="180"/>
                    <a:pt x="53" y="192"/>
                  </a:cubicBezTo>
                  <a:cubicBezTo>
                    <a:pt x="83" y="128"/>
                    <a:pt x="113" y="68"/>
                    <a:pt x="14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11"/>
            <p:cNvSpPr/>
            <p:nvPr/>
          </p:nvSpPr>
          <p:spPr>
            <a:xfrm>
              <a:off x="-4139396" y="4068586"/>
              <a:ext cx="8070" cy="6112"/>
            </a:xfrm>
            <a:custGeom>
              <a:avLst/>
              <a:gdLst/>
              <a:ahLst/>
              <a:cxnLst/>
              <a:rect l="l" t="t" r="r" b="b"/>
              <a:pathLst>
                <a:path w="169" h="128" extrusionOk="0">
                  <a:moveTo>
                    <a:pt x="146" y="1"/>
                  </a:moveTo>
                  <a:cubicBezTo>
                    <a:pt x="98" y="35"/>
                    <a:pt x="49" y="64"/>
                    <a:pt x="0" y="94"/>
                  </a:cubicBezTo>
                  <a:cubicBezTo>
                    <a:pt x="5" y="106"/>
                    <a:pt x="12" y="116"/>
                    <a:pt x="19" y="128"/>
                  </a:cubicBezTo>
                  <a:cubicBezTo>
                    <a:pt x="72" y="98"/>
                    <a:pt x="120" y="68"/>
                    <a:pt x="169" y="38"/>
                  </a:cubicBezTo>
                  <a:cubicBezTo>
                    <a:pt x="162" y="27"/>
                    <a:pt x="153" y="16"/>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1"/>
            <p:cNvSpPr/>
            <p:nvPr/>
          </p:nvSpPr>
          <p:spPr>
            <a:xfrm>
              <a:off x="-3784709" y="3492053"/>
              <a:ext cx="5587" cy="9693"/>
            </a:xfrm>
            <a:custGeom>
              <a:avLst/>
              <a:gdLst/>
              <a:ahLst/>
              <a:cxnLst/>
              <a:rect l="l" t="t" r="r" b="b"/>
              <a:pathLst>
                <a:path w="117" h="203" extrusionOk="0">
                  <a:moveTo>
                    <a:pt x="116" y="1"/>
                  </a:moveTo>
                  <a:lnTo>
                    <a:pt x="116" y="1"/>
                  </a:lnTo>
                  <a:cubicBezTo>
                    <a:pt x="15" y="34"/>
                    <a:pt x="8" y="109"/>
                    <a:pt x="8" y="187"/>
                  </a:cubicBezTo>
                  <a:cubicBezTo>
                    <a:pt x="45" y="124"/>
                    <a:pt x="79" y="64"/>
                    <a:pt x="116" y="1"/>
                  </a:cubicBezTo>
                  <a:close/>
                  <a:moveTo>
                    <a:pt x="8" y="187"/>
                  </a:moveTo>
                  <a:cubicBezTo>
                    <a:pt x="4" y="191"/>
                    <a:pt x="4" y="195"/>
                    <a:pt x="0" y="199"/>
                  </a:cubicBezTo>
                  <a:lnTo>
                    <a:pt x="8" y="203"/>
                  </a:lnTo>
                  <a:lnTo>
                    <a:pt x="8" y="1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1"/>
            <p:cNvSpPr/>
            <p:nvPr/>
          </p:nvSpPr>
          <p:spPr>
            <a:xfrm>
              <a:off x="-4640054" y="4015058"/>
              <a:ext cx="5730" cy="5061"/>
            </a:xfrm>
            <a:custGeom>
              <a:avLst/>
              <a:gdLst/>
              <a:ahLst/>
              <a:cxnLst/>
              <a:rect l="l" t="t" r="r" b="b"/>
              <a:pathLst>
                <a:path w="120" h="106" extrusionOk="0">
                  <a:moveTo>
                    <a:pt x="19" y="0"/>
                  </a:moveTo>
                  <a:lnTo>
                    <a:pt x="19" y="0"/>
                  </a:lnTo>
                  <a:cubicBezTo>
                    <a:pt x="0" y="67"/>
                    <a:pt x="11" y="105"/>
                    <a:pt x="56" y="105"/>
                  </a:cubicBezTo>
                  <a:cubicBezTo>
                    <a:pt x="75" y="105"/>
                    <a:pt x="93" y="102"/>
                    <a:pt x="119" y="90"/>
                  </a:cubicBezTo>
                  <a:cubicBezTo>
                    <a:pt x="86" y="60"/>
                    <a:pt x="52" y="3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1"/>
            <p:cNvSpPr/>
            <p:nvPr/>
          </p:nvSpPr>
          <p:spPr>
            <a:xfrm>
              <a:off x="-4322565" y="4026136"/>
              <a:ext cx="8308" cy="3581"/>
            </a:xfrm>
            <a:custGeom>
              <a:avLst/>
              <a:gdLst/>
              <a:ahLst/>
              <a:cxnLst/>
              <a:rect l="l" t="t" r="r" b="b"/>
              <a:pathLst>
                <a:path w="174" h="75" extrusionOk="0">
                  <a:moveTo>
                    <a:pt x="1" y="0"/>
                  </a:moveTo>
                  <a:cubicBezTo>
                    <a:pt x="16" y="56"/>
                    <a:pt x="38" y="75"/>
                    <a:pt x="64" y="75"/>
                  </a:cubicBezTo>
                  <a:cubicBezTo>
                    <a:pt x="99" y="75"/>
                    <a:pt x="135" y="41"/>
                    <a:pt x="173" y="11"/>
                  </a:cubicBezTo>
                  <a:cubicBezTo>
                    <a:pt x="117" y="8"/>
                    <a:pt x="57"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11"/>
            <p:cNvSpPr/>
            <p:nvPr/>
          </p:nvSpPr>
          <p:spPr>
            <a:xfrm>
              <a:off x="-4278635" y="4022364"/>
              <a:ext cx="5587" cy="2531"/>
            </a:xfrm>
            <a:custGeom>
              <a:avLst/>
              <a:gdLst/>
              <a:ahLst/>
              <a:cxnLst/>
              <a:rect l="l" t="t" r="r" b="b"/>
              <a:pathLst>
                <a:path w="117" h="53" extrusionOk="0">
                  <a:moveTo>
                    <a:pt x="117" y="1"/>
                  </a:moveTo>
                  <a:cubicBezTo>
                    <a:pt x="79" y="4"/>
                    <a:pt x="42" y="12"/>
                    <a:pt x="0" y="16"/>
                  </a:cubicBezTo>
                  <a:cubicBezTo>
                    <a:pt x="5" y="27"/>
                    <a:pt x="5" y="38"/>
                    <a:pt x="5" y="53"/>
                  </a:cubicBezTo>
                  <a:lnTo>
                    <a:pt x="117" y="53"/>
                  </a:lnTo>
                  <a:lnTo>
                    <a:pt x="1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11"/>
            <p:cNvSpPr/>
            <p:nvPr/>
          </p:nvSpPr>
          <p:spPr>
            <a:xfrm>
              <a:off x="-4563702" y="3957758"/>
              <a:ext cx="7019" cy="6303"/>
            </a:xfrm>
            <a:custGeom>
              <a:avLst/>
              <a:gdLst/>
              <a:ahLst/>
              <a:cxnLst/>
              <a:rect l="l" t="t" r="r" b="b"/>
              <a:pathLst>
                <a:path w="147" h="132" extrusionOk="0">
                  <a:moveTo>
                    <a:pt x="54" y="1"/>
                  </a:moveTo>
                  <a:cubicBezTo>
                    <a:pt x="46" y="1"/>
                    <a:pt x="42" y="1"/>
                    <a:pt x="35" y="4"/>
                  </a:cubicBezTo>
                  <a:lnTo>
                    <a:pt x="1" y="4"/>
                  </a:lnTo>
                  <a:cubicBezTo>
                    <a:pt x="49" y="56"/>
                    <a:pt x="83" y="94"/>
                    <a:pt x="116" y="132"/>
                  </a:cubicBezTo>
                  <a:cubicBezTo>
                    <a:pt x="128" y="124"/>
                    <a:pt x="139" y="113"/>
                    <a:pt x="147" y="105"/>
                  </a:cubicBezTo>
                  <a:cubicBezTo>
                    <a:pt x="125" y="72"/>
                    <a:pt x="99" y="37"/>
                    <a:pt x="72" y="8"/>
                  </a:cubicBezTo>
                  <a:cubicBezTo>
                    <a:pt x="68" y="4"/>
                    <a:pt x="61"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11"/>
            <p:cNvSpPr/>
            <p:nvPr/>
          </p:nvSpPr>
          <p:spPr>
            <a:xfrm>
              <a:off x="-3094148" y="3076198"/>
              <a:ext cx="6494" cy="6064"/>
            </a:xfrm>
            <a:custGeom>
              <a:avLst/>
              <a:gdLst/>
              <a:ahLst/>
              <a:cxnLst/>
              <a:rect l="l" t="t" r="r" b="b"/>
              <a:pathLst>
                <a:path w="136" h="127" extrusionOk="0">
                  <a:moveTo>
                    <a:pt x="105" y="0"/>
                  </a:moveTo>
                  <a:cubicBezTo>
                    <a:pt x="72" y="30"/>
                    <a:pt x="35" y="59"/>
                    <a:pt x="0" y="93"/>
                  </a:cubicBezTo>
                  <a:cubicBezTo>
                    <a:pt x="9" y="104"/>
                    <a:pt x="16" y="116"/>
                    <a:pt x="27" y="127"/>
                  </a:cubicBezTo>
                  <a:cubicBezTo>
                    <a:pt x="61" y="97"/>
                    <a:pt x="98" y="63"/>
                    <a:pt x="135" y="33"/>
                  </a:cubicBezTo>
                  <a:cubicBezTo>
                    <a:pt x="124" y="23"/>
                    <a:pt x="117" y="11"/>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11"/>
            <p:cNvSpPr/>
            <p:nvPr/>
          </p:nvSpPr>
          <p:spPr>
            <a:xfrm>
              <a:off x="-4332879" y="4026136"/>
              <a:ext cx="10362" cy="3247"/>
            </a:xfrm>
            <a:custGeom>
              <a:avLst/>
              <a:gdLst/>
              <a:ahLst/>
              <a:cxnLst/>
              <a:rect l="l" t="t" r="r" b="b"/>
              <a:pathLst>
                <a:path w="217" h="68" extrusionOk="0">
                  <a:moveTo>
                    <a:pt x="213" y="0"/>
                  </a:moveTo>
                  <a:cubicBezTo>
                    <a:pt x="149" y="8"/>
                    <a:pt x="87" y="15"/>
                    <a:pt x="1" y="23"/>
                  </a:cubicBezTo>
                  <a:cubicBezTo>
                    <a:pt x="42" y="53"/>
                    <a:pt x="79" y="68"/>
                    <a:pt x="109" y="68"/>
                  </a:cubicBezTo>
                  <a:cubicBezTo>
                    <a:pt x="149" y="68"/>
                    <a:pt x="184" y="41"/>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11"/>
            <p:cNvSpPr/>
            <p:nvPr/>
          </p:nvSpPr>
          <p:spPr>
            <a:xfrm>
              <a:off x="-3854901" y="3663571"/>
              <a:ext cx="5253" cy="5587"/>
            </a:xfrm>
            <a:custGeom>
              <a:avLst/>
              <a:gdLst/>
              <a:ahLst/>
              <a:cxnLst/>
              <a:rect l="l" t="t" r="r" b="b"/>
              <a:pathLst>
                <a:path w="110" h="117" extrusionOk="0">
                  <a:moveTo>
                    <a:pt x="91" y="1"/>
                  </a:moveTo>
                  <a:cubicBezTo>
                    <a:pt x="61" y="27"/>
                    <a:pt x="31" y="53"/>
                    <a:pt x="1" y="80"/>
                  </a:cubicBezTo>
                  <a:cubicBezTo>
                    <a:pt x="13" y="91"/>
                    <a:pt x="23" y="106"/>
                    <a:pt x="35" y="117"/>
                  </a:cubicBezTo>
                  <a:cubicBezTo>
                    <a:pt x="61" y="83"/>
                    <a:pt x="87" y="53"/>
                    <a:pt x="109" y="20"/>
                  </a:cubicBezTo>
                  <a:cubicBezTo>
                    <a:pt x="106" y="16"/>
                    <a:pt x="98" y="8"/>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11"/>
            <p:cNvSpPr/>
            <p:nvPr/>
          </p:nvSpPr>
          <p:spPr>
            <a:xfrm>
              <a:off x="-3817226" y="3638597"/>
              <a:ext cx="3104" cy="6828"/>
            </a:xfrm>
            <a:custGeom>
              <a:avLst/>
              <a:gdLst/>
              <a:ahLst/>
              <a:cxnLst/>
              <a:rect l="l" t="t" r="r" b="b"/>
              <a:pathLst>
                <a:path w="65" h="143" extrusionOk="0">
                  <a:moveTo>
                    <a:pt x="19" y="1"/>
                  </a:moveTo>
                  <a:cubicBezTo>
                    <a:pt x="12" y="46"/>
                    <a:pt x="9" y="94"/>
                    <a:pt x="1" y="139"/>
                  </a:cubicBezTo>
                  <a:cubicBezTo>
                    <a:pt x="12" y="139"/>
                    <a:pt x="27" y="143"/>
                    <a:pt x="38" y="143"/>
                  </a:cubicBezTo>
                  <a:cubicBezTo>
                    <a:pt x="45" y="98"/>
                    <a:pt x="53" y="49"/>
                    <a:pt x="64" y="4"/>
                  </a:cubicBezTo>
                  <a:cubicBezTo>
                    <a:pt x="49" y="4"/>
                    <a:pt x="35" y="4"/>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11"/>
            <p:cNvSpPr/>
            <p:nvPr/>
          </p:nvSpPr>
          <p:spPr>
            <a:xfrm>
              <a:off x="-4349496" y="4128560"/>
              <a:ext cx="8261" cy="3438"/>
            </a:xfrm>
            <a:custGeom>
              <a:avLst/>
              <a:gdLst/>
              <a:ahLst/>
              <a:cxnLst/>
              <a:rect l="l" t="t" r="r" b="b"/>
              <a:pathLst>
                <a:path w="173" h="72" extrusionOk="0">
                  <a:moveTo>
                    <a:pt x="161" y="1"/>
                  </a:moveTo>
                  <a:cubicBezTo>
                    <a:pt x="109" y="12"/>
                    <a:pt x="57" y="23"/>
                    <a:pt x="0" y="38"/>
                  </a:cubicBezTo>
                  <a:cubicBezTo>
                    <a:pt x="4" y="49"/>
                    <a:pt x="9" y="61"/>
                    <a:pt x="9" y="71"/>
                  </a:cubicBezTo>
                  <a:cubicBezTo>
                    <a:pt x="64" y="64"/>
                    <a:pt x="116" y="57"/>
                    <a:pt x="173" y="45"/>
                  </a:cubicBezTo>
                  <a:cubicBezTo>
                    <a:pt x="169" y="31"/>
                    <a:pt x="166" y="16"/>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1"/>
            <p:cNvSpPr/>
            <p:nvPr/>
          </p:nvSpPr>
          <p:spPr>
            <a:xfrm>
              <a:off x="-4312680" y="4128369"/>
              <a:ext cx="6255" cy="3295"/>
            </a:xfrm>
            <a:custGeom>
              <a:avLst/>
              <a:gdLst/>
              <a:ahLst/>
              <a:cxnLst/>
              <a:rect l="l" t="t" r="r" b="b"/>
              <a:pathLst>
                <a:path w="131" h="69" extrusionOk="0">
                  <a:moveTo>
                    <a:pt x="7" y="1"/>
                  </a:moveTo>
                  <a:cubicBezTo>
                    <a:pt x="7" y="13"/>
                    <a:pt x="4" y="27"/>
                    <a:pt x="0" y="42"/>
                  </a:cubicBezTo>
                  <a:cubicBezTo>
                    <a:pt x="37" y="49"/>
                    <a:pt x="78" y="61"/>
                    <a:pt x="116" y="68"/>
                  </a:cubicBezTo>
                  <a:cubicBezTo>
                    <a:pt x="119" y="49"/>
                    <a:pt x="123" y="31"/>
                    <a:pt x="130" y="13"/>
                  </a:cubicBezTo>
                  <a:cubicBezTo>
                    <a:pt x="90" y="8"/>
                    <a:pt x="49" y="5"/>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1"/>
            <p:cNvSpPr/>
            <p:nvPr/>
          </p:nvSpPr>
          <p:spPr>
            <a:xfrm>
              <a:off x="-3880734" y="3878493"/>
              <a:ext cx="3390" cy="7736"/>
            </a:xfrm>
            <a:custGeom>
              <a:avLst/>
              <a:gdLst/>
              <a:ahLst/>
              <a:cxnLst/>
              <a:rect l="l" t="t" r="r" b="b"/>
              <a:pathLst>
                <a:path w="71" h="162" extrusionOk="0">
                  <a:moveTo>
                    <a:pt x="52" y="1"/>
                  </a:moveTo>
                  <a:lnTo>
                    <a:pt x="52" y="8"/>
                  </a:lnTo>
                  <a:cubicBezTo>
                    <a:pt x="52" y="4"/>
                    <a:pt x="56" y="4"/>
                    <a:pt x="60" y="1"/>
                  </a:cubicBezTo>
                  <a:close/>
                  <a:moveTo>
                    <a:pt x="52" y="8"/>
                  </a:moveTo>
                  <a:lnTo>
                    <a:pt x="52" y="8"/>
                  </a:lnTo>
                  <a:cubicBezTo>
                    <a:pt x="0" y="65"/>
                    <a:pt x="0" y="68"/>
                    <a:pt x="71" y="161"/>
                  </a:cubicBezTo>
                  <a:cubicBezTo>
                    <a:pt x="64" y="94"/>
                    <a:pt x="56" y="49"/>
                    <a:pt x="52"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1" name="Google Shape;17531;p11"/>
          <p:cNvGrpSpPr/>
          <p:nvPr/>
        </p:nvGrpSpPr>
        <p:grpSpPr>
          <a:xfrm rot="-9974483">
            <a:off x="3819335" y="-1182327"/>
            <a:ext cx="2949486" cy="2274920"/>
            <a:chOff x="-2397619" y="4693681"/>
            <a:chExt cx="1518689" cy="1171355"/>
          </a:xfrm>
        </p:grpSpPr>
        <p:sp>
          <p:nvSpPr>
            <p:cNvPr id="17532" name="Google Shape;17532;p11"/>
            <p:cNvSpPr/>
            <p:nvPr/>
          </p:nvSpPr>
          <p:spPr>
            <a:xfrm>
              <a:off x="-1668667" y="4892321"/>
              <a:ext cx="385390" cy="328663"/>
            </a:xfrm>
            <a:custGeom>
              <a:avLst/>
              <a:gdLst/>
              <a:ahLst/>
              <a:cxnLst/>
              <a:rect l="l" t="t" r="r" b="b"/>
              <a:pathLst>
                <a:path w="8071" h="6883" extrusionOk="0">
                  <a:moveTo>
                    <a:pt x="5742" y="1"/>
                  </a:moveTo>
                  <a:cubicBezTo>
                    <a:pt x="5712" y="1"/>
                    <a:pt x="5679" y="16"/>
                    <a:pt x="5638" y="42"/>
                  </a:cubicBezTo>
                  <a:cubicBezTo>
                    <a:pt x="5477" y="144"/>
                    <a:pt x="5301" y="230"/>
                    <a:pt x="5122" y="297"/>
                  </a:cubicBezTo>
                  <a:cubicBezTo>
                    <a:pt x="4961" y="356"/>
                    <a:pt x="4789" y="387"/>
                    <a:pt x="4620" y="427"/>
                  </a:cubicBezTo>
                  <a:cubicBezTo>
                    <a:pt x="4576" y="439"/>
                    <a:pt x="4520" y="442"/>
                    <a:pt x="4490" y="472"/>
                  </a:cubicBezTo>
                  <a:cubicBezTo>
                    <a:pt x="4277" y="685"/>
                    <a:pt x="4011" y="820"/>
                    <a:pt x="3783" y="1044"/>
                  </a:cubicBezTo>
                  <a:cubicBezTo>
                    <a:pt x="3750" y="977"/>
                    <a:pt x="3720" y="921"/>
                    <a:pt x="3683" y="850"/>
                  </a:cubicBezTo>
                  <a:cubicBezTo>
                    <a:pt x="3571" y="943"/>
                    <a:pt x="3526" y="1048"/>
                    <a:pt x="3495" y="1186"/>
                  </a:cubicBezTo>
                  <a:cubicBezTo>
                    <a:pt x="3466" y="1355"/>
                    <a:pt x="3324" y="1481"/>
                    <a:pt x="3252" y="1638"/>
                  </a:cubicBezTo>
                  <a:cubicBezTo>
                    <a:pt x="3238" y="1661"/>
                    <a:pt x="3181" y="1669"/>
                    <a:pt x="3145" y="1680"/>
                  </a:cubicBezTo>
                  <a:cubicBezTo>
                    <a:pt x="3062" y="1714"/>
                    <a:pt x="3014" y="1758"/>
                    <a:pt x="2943" y="1871"/>
                  </a:cubicBezTo>
                  <a:cubicBezTo>
                    <a:pt x="2972" y="1919"/>
                    <a:pt x="3002" y="1967"/>
                    <a:pt x="3032" y="2016"/>
                  </a:cubicBezTo>
                  <a:cubicBezTo>
                    <a:pt x="2965" y="2121"/>
                    <a:pt x="2905" y="2214"/>
                    <a:pt x="2845" y="2311"/>
                  </a:cubicBezTo>
                  <a:cubicBezTo>
                    <a:pt x="2823" y="2352"/>
                    <a:pt x="2781" y="2394"/>
                    <a:pt x="2781" y="2435"/>
                  </a:cubicBezTo>
                  <a:cubicBezTo>
                    <a:pt x="2781" y="2682"/>
                    <a:pt x="2587" y="2820"/>
                    <a:pt x="2472" y="2999"/>
                  </a:cubicBezTo>
                  <a:cubicBezTo>
                    <a:pt x="2415" y="3089"/>
                    <a:pt x="2367" y="3175"/>
                    <a:pt x="2348" y="3287"/>
                  </a:cubicBezTo>
                  <a:cubicBezTo>
                    <a:pt x="2325" y="3410"/>
                    <a:pt x="2239" y="3527"/>
                    <a:pt x="2176" y="3639"/>
                  </a:cubicBezTo>
                  <a:cubicBezTo>
                    <a:pt x="2053" y="3859"/>
                    <a:pt x="1941" y="4087"/>
                    <a:pt x="1799" y="4293"/>
                  </a:cubicBezTo>
                  <a:cubicBezTo>
                    <a:pt x="1623" y="4547"/>
                    <a:pt x="1514" y="4842"/>
                    <a:pt x="1283" y="5063"/>
                  </a:cubicBezTo>
                  <a:cubicBezTo>
                    <a:pt x="1208" y="5134"/>
                    <a:pt x="1171" y="5242"/>
                    <a:pt x="1111" y="5332"/>
                  </a:cubicBezTo>
                  <a:cubicBezTo>
                    <a:pt x="1062" y="5411"/>
                    <a:pt x="1009" y="5489"/>
                    <a:pt x="954" y="5563"/>
                  </a:cubicBezTo>
                  <a:cubicBezTo>
                    <a:pt x="883" y="5653"/>
                    <a:pt x="797" y="5728"/>
                    <a:pt x="790" y="5855"/>
                  </a:cubicBezTo>
                  <a:cubicBezTo>
                    <a:pt x="790" y="5893"/>
                    <a:pt x="755" y="5930"/>
                    <a:pt x="729" y="5960"/>
                  </a:cubicBezTo>
                  <a:cubicBezTo>
                    <a:pt x="565" y="6151"/>
                    <a:pt x="389" y="6334"/>
                    <a:pt x="229" y="6528"/>
                  </a:cubicBezTo>
                  <a:cubicBezTo>
                    <a:pt x="150" y="6626"/>
                    <a:pt x="94" y="6738"/>
                    <a:pt x="0" y="6883"/>
                  </a:cubicBezTo>
                  <a:cubicBezTo>
                    <a:pt x="83" y="6864"/>
                    <a:pt x="127" y="6869"/>
                    <a:pt x="150" y="6846"/>
                  </a:cubicBezTo>
                  <a:cubicBezTo>
                    <a:pt x="232" y="6760"/>
                    <a:pt x="303" y="6662"/>
                    <a:pt x="386" y="6573"/>
                  </a:cubicBezTo>
                  <a:cubicBezTo>
                    <a:pt x="520" y="6427"/>
                    <a:pt x="662" y="6285"/>
                    <a:pt x="790" y="6136"/>
                  </a:cubicBezTo>
                  <a:cubicBezTo>
                    <a:pt x="857" y="6053"/>
                    <a:pt x="897" y="5953"/>
                    <a:pt x="957" y="5867"/>
                  </a:cubicBezTo>
                  <a:cubicBezTo>
                    <a:pt x="1021" y="5780"/>
                    <a:pt x="1096" y="5702"/>
                    <a:pt x="1163" y="5620"/>
                  </a:cubicBezTo>
                  <a:cubicBezTo>
                    <a:pt x="1219" y="5545"/>
                    <a:pt x="1261" y="5451"/>
                    <a:pt x="1331" y="5396"/>
                  </a:cubicBezTo>
                  <a:cubicBezTo>
                    <a:pt x="1432" y="5317"/>
                    <a:pt x="1447" y="5223"/>
                    <a:pt x="1421" y="5104"/>
                  </a:cubicBezTo>
                  <a:cubicBezTo>
                    <a:pt x="1634" y="4980"/>
                    <a:pt x="1776" y="4801"/>
                    <a:pt x="1847" y="4566"/>
                  </a:cubicBezTo>
                  <a:cubicBezTo>
                    <a:pt x="1851" y="4547"/>
                    <a:pt x="1854" y="4517"/>
                    <a:pt x="1866" y="4509"/>
                  </a:cubicBezTo>
                  <a:cubicBezTo>
                    <a:pt x="2090" y="4409"/>
                    <a:pt x="2101" y="4162"/>
                    <a:pt x="2221" y="3990"/>
                  </a:cubicBezTo>
                  <a:cubicBezTo>
                    <a:pt x="2337" y="3822"/>
                    <a:pt x="2396" y="3616"/>
                    <a:pt x="2494" y="3433"/>
                  </a:cubicBezTo>
                  <a:cubicBezTo>
                    <a:pt x="2584" y="3268"/>
                    <a:pt x="2688" y="3115"/>
                    <a:pt x="2781" y="2954"/>
                  </a:cubicBezTo>
                  <a:cubicBezTo>
                    <a:pt x="2823" y="2880"/>
                    <a:pt x="2845" y="2794"/>
                    <a:pt x="2879" y="2715"/>
                  </a:cubicBezTo>
                  <a:cubicBezTo>
                    <a:pt x="2893" y="2682"/>
                    <a:pt x="2905" y="2637"/>
                    <a:pt x="2931" y="2622"/>
                  </a:cubicBezTo>
                  <a:cubicBezTo>
                    <a:pt x="3107" y="2513"/>
                    <a:pt x="3174" y="2334"/>
                    <a:pt x="3245" y="2166"/>
                  </a:cubicBezTo>
                  <a:cubicBezTo>
                    <a:pt x="3338" y="1923"/>
                    <a:pt x="3481" y="1724"/>
                    <a:pt x="3671" y="1545"/>
                  </a:cubicBezTo>
                  <a:cubicBezTo>
                    <a:pt x="3828" y="1400"/>
                    <a:pt x="3959" y="1217"/>
                    <a:pt x="4123" y="1070"/>
                  </a:cubicBezTo>
                  <a:cubicBezTo>
                    <a:pt x="4258" y="951"/>
                    <a:pt x="4419" y="858"/>
                    <a:pt x="4576" y="768"/>
                  </a:cubicBezTo>
                  <a:cubicBezTo>
                    <a:pt x="5047" y="506"/>
                    <a:pt x="5544" y="319"/>
                    <a:pt x="6086" y="278"/>
                  </a:cubicBezTo>
                  <a:cubicBezTo>
                    <a:pt x="6221" y="270"/>
                    <a:pt x="6352" y="237"/>
                    <a:pt x="6482" y="233"/>
                  </a:cubicBezTo>
                  <a:cubicBezTo>
                    <a:pt x="6494" y="230"/>
                    <a:pt x="6509" y="230"/>
                    <a:pt x="6520" y="230"/>
                  </a:cubicBezTo>
                  <a:cubicBezTo>
                    <a:pt x="6613" y="230"/>
                    <a:pt x="6706" y="248"/>
                    <a:pt x="6800" y="248"/>
                  </a:cubicBezTo>
                  <a:cubicBezTo>
                    <a:pt x="6942" y="248"/>
                    <a:pt x="7084" y="263"/>
                    <a:pt x="7227" y="263"/>
                  </a:cubicBezTo>
                  <a:cubicBezTo>
                    <a:pt x="7334" y="263"/>
                    <a:pt x="7446" y="256"/>
                    <a:pt x="7555" y="225"/>
                  </a:cubicBezTo>
                  <a:cubicBezTo>
                    <a:pt x="7567" y="222"/>
                    <a:pt x="7574" y="222"/>
                    <a:pt x="7581" y="222"/>
                  </a:cubicBezTo>
                  <a:cubicBezTo>
                    <a:pt x="7615" y="222"/>
                    <a:pt x="7656" y="237"/>
                    <a:pt x="7690" y="244"/>
                  </a:cubicBezTo>
                  <a:cubicBezTo>
                    <a:pt x="7720" y="256"/>
                    <a:pt x="7753" y="256"/>
                    <a:pt x="7783" y="256"/>
                  </a:cubicBezTo>
                  <a:cubicBezTo>
                    <a:pt x="7873" y="256"/>
                    <a:pt x="7959" y="230"/>
                    <a:pt x="8045" y="199"/>
                  </a:cubicBezTo>
                  <a:cubicBezTo>
                    <a:pt x="8056" y="196"/>
                    <a:pt x="8060" y="154"/>
                    <a:pt x="8071" y="118"/>
                  </a:cubicBezTo>
                  <a:cubicBezTo>
                    <a:pt x="7936" y="102"/>
                    <a:pt x="7817" y="99"/>
                    <a:pt x="7701" y="80"/>
                  </a:cubicBezTo>
                  <a:cubicBezTo>
                    <a:pt x="7641" y="73"/>
                    <a:pt x="7581" y="46"/>
                    <a:pt x="7525" y="46"/>
                  </a:cubicBezTo>
                  <a:cubicBezTo>
                    <a:pt x="7484" y="46"/>
                    <a:pt x="7443" y="57"/>
                    <a:pt x="7406" y="102"/>
                  </a:cubicBezTo>
                  <a:cubicBezTo>
                    <a:pt x="7398" y="106"/>
                    <a:pt x="7387" y="109"/>
                    <a:pt x="7376" y="109"/>
                  </a:cubicBezTo>
                  <a:cubicBezTo>
                    <a:pt x="7353" y="109"/>
                    <a:pt x="7327" y="102"/>
                    <a:pt x="7308" y="102"/>
                  </a:cubicBezTo>
                  <a:cubicBezTo>
                    <a:pt x="7122" y="91"/>
                    <a:pt x="6935" y="83"/>
                    <a:pt x="6748" y="65"/>
                  </a:cubicBezTo>
                  <a:cubicBezTo>
                    <a:pt x="6696" y="61"/>
                    <a:pt x="6639" y="23"/>
                    <a:pt x="6594" y="23"/>
                  </a:cubicBezTo>
                  <a:cubicBezTo>
                    <a:pt x="6583" y="23"/>
                    <a:pt x="6576" y="23"/>
                    <a:pt x="6568" y="28"/>
                  </a:cubicBezTo>
                  <a:cubicBezTo>
                    <a:pt x="6497" y="57"/>
                    <a:pt x="6426" y="65"/>
                    <a:pt x="6352" y="65"/>
                  </a:cubicBezTo>
                  <a:cubicBezTo>
                    <a:pt x="6314" y="65"/>
                    <a:pt x="6273" y="61"/>
                    <a:pt x="6232" y="61"/>
                  </a:cubicBezTo>
                  <a:cubicBezTo>
                    <a:pt x="6195" y="57"/>
                    <a:pt x="6154" y="54"/>
                    <a:pt x="6112" y="54"/>
                  </a:cubicBezTo>
                  <a:cubicBezTo>
                    <a:pt x="6026" y="54"/>
                    <a:pt x="5940" y="65"/>
                    <a:pt x="5858" y="113"/>
                  </a:cubicBezTo>
                  <a:cubicBezTo>
                    <a:pt x="5824" y="39"/>
                    <a:pt x="5791" y="1"/>
                    <a:pt x="5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11"/>
            <p:cNvSpPr/>
            <p:nvPr/>
          </p:nvSpPr>
          <p:spPr>
            <a:xfrm>
              <a:off x="-2155240" y="5356069"/>
              <a:ext cx="284399" cy="324366"/>
            </a:xfrm>
            <a:custGeom>
              <a:avLst/>
              <a:gdLst/>
              <a:ahLst/>
              <a:cxnLst/>
              <a:rect l="l" t="t" r="r" b="b"/>
              <a:pathLst>
                <a:path w="5956" h="6793" extrusionOk="0">
                  <a:moveTo>
                    <a:pt x="5847" y="1"/>
                  </a:moveTo>
                  <a:cubicBezTo>
                    <a:pt x="5825" y="1"/>
                    <a:pt x="5802" y="9"/>
                    <a:pt x="5776" y="19"/>
                  </a:cubicBezTo>
                  <a:cubicBezTo>
                    <a:pt x="5671" y="76"/>
                    <a:pt x="5566" y="140"/>
                    <a:pt x="5462" y="195"/>
                  </a:cubicBezTo>
                  <a:cubicBezTo>
                    <a:pt x="5241" y="307"/>
                    <a:pt x="5021" y="423"/>
                    <a:pt x="4793" y="516"/>
                  </a:cubicBezTo>
                  <a:cubicBezTo>
                    <a:pt x="4639" y="577"/>
                    <a:pt x="4490" y="621"/>
                    <a:pt x="4348" y="718"/>
                  </a:cubicBezTo>
                  <a:cubicBezTo>
                    <a:pt x="4027" y="935"/>
                    <a:pt x="3682" y="1122"/>
                    <a:pt x="3349" y="1324"/>
                  </a:cubicBezTo>
                  <a:cubicBezTo>
                    <a:pt x="3301" y="1351"/>
                    <a:pt x="3260" y="1384"/>
                    <a:pt x="3215" y="1414"/>
                  </a:cubicBezTo>
                  <a:cubicBezTo>
                    <a:pt x="3189" y="1429"/>
                    <a:pt x="3156" y="1459"/>
                    <a:pt x="3133" y="1459"/>
                  </a:cubicBezTo>
                  <a:cubicBezTo>
                    <a:pt x="3133" y="1459"/>
                    <a:pt x="3130" y="1459"/>
                    <a:pt x="3130" y="1455"/>
                  </a:cubicBezTo>
                  <a:cubicBezTo>
                    <a:pt x="3095" y="1441"/>
                    <a:pt x="3066" y="1432"/>
                    <a:pt x="3043" y="1432"/>
                  </a:cubicBezTo>
                  <a:cubicBezTo>
                    <a:pt x="2946" y="1432"/>
                    <a:pt x="2909" y="1541"/>
                    <a:pt x="2842" y="1598"/>
                  </a:cubicBezTo>
                  <a:cubicBezTo>
                    <a:pt x="2744" y="1676"/>
                    <a:pt x="2659" y="1765"/>
                    <a:pt x="2564" y="1851"/>
                  </a:cubicBezTo>
                  <a:lnTo>
                    <a:pt x="2554" y="1851"/>
                  </a:lnTo>
                  <a:cubicBezTo>
                    <a:pt x="2318" y="1851"/>
                    <a:pt x="2240" y="2083"/>
                    <a:pt x="2083" y="2195"/>
                  </a:cubicBezTo>
                  <a:cubicBezTo>
                    <a:pt x="1918" y="2311"/>
                    <a:pt x="1813" y="2517"/>
                    <a:pt x="1682" y="2685"/>
                  </a:cubicBezTo>
                  <a:cubicBezTo>
                    <a:pt x="1649" y="2726"/>
                    <a:pt x="1645" y="2793"/>
                    <a:pt x="1574" y="2793"/>
                  </a:cubicBezTo>
                  <a:lnTo>
                    <a:pt x="1555" y="2793"/>
                  </a:lnTo>
                  <a:cubicBezTo>
                    <a:pt x="1541" y="2793"/>
                    <a:pt x="1510" y="2838"/>
                    <a:pt x="1507" y="2864"/>
                  </a:cubicBezTo>
                  <a:cubicBezTo>
                    <a:pt x="1443" y="3168"/>
                    <a:pt x="1313" y="3432"/>
                    <a:pt x="1073" y="3634"/>
                  </a:cubicBezTo>
                  <a:cubicBezTo>
                    <a:pt x="1039" y="3665"/>
                    <a:pt x="1021" y="3709"/>
                    <a:pt x="984" y="3765"/>
                  </a:cubicBezTo>
                  <a:cubicBezTo>
                    <a:pt x="1054" y="3761"/>
                    <a:pt x="1103" y="3761"/>
                    <a:pt x="1170" y="3761"/>
                  </a:cubicBezTo>
                  <a:cubicBezTo>
                    <a:pt x="1137" y="3840"/>
                    <a:pt x="1111" y="3908"/>
                    <a:pt x="1080" y="3971"/>
                  </a:cubicBezTo>
                  <a:cubicBezTo>
                    <a:pt x="1028" y="4087"/>
                    <a:pt x="987" y="4199"/>
                    <a:pt x="965" y="4329"/>
                  </a:cubicBezTo>
                  <a:cubicBezTo>
                    <a:pt x="939" y="4472"/>
                    <a:pt x="860" y="4603"/>
                    <a:pt x="815" y="4745"/>
                  </a:cubicBezTo>
                  <a:cubicBezTo>
                    <a:pt x="718" y="5062"/>
                    <a:pt x="565" y="5358"/>
                    <a:pt x="426" y="5661"/>
                  </a:cubicBezTo>
                  <a:cubicBezTo>
                    <a:pt x="340" y="5851"/>
                    <a:pt x="277" y="6046"/>
                    <a:pt x="202" y="6240"/>
                  </a:cubicBezTo>
                  <a:cubicBezTo>
                    <a:pt x="154" y="6367"/>
                    <a:pt x="109" y="6494"/>
                    <a:pt x="64" y="6622"/>
                  </a:cubicBezTo>
                  <a:cubicBezTo>
                    <a:pt x="45" y="6674"/>
                    <a:pt x="0" y="6734"/>
                    <a:pt x="86" y="6793"/>
                  </a:cubicBezTo>
                  <a:cubicBezTo>
                    <a:pt x="259" y="6711"/>
                    <a:pt x="266" y="6535"/>
                    <a:pt x="318" y="6401"/>
                  </a:cubicBezTo>
                  <a:cubicBezTo>
                    <a:pt x="468" y="6042"/>
                    <a:pt x="576" y="5668"/>
                    <a:pt x="718" y="5305"/>
                  </a:cubicBezTo>
                  <a:cubicBezTo>
                    <a:pt x="811" y="5055"/>
                    <a:pt x="932" y="4816"/>
                    <a:pt x="1036" y="4573"/>
                  </a:cubicBezTo>
                  <a:cubicBezTo>
                    <a:pt x="1058" y="4528"/>
                    <a:pt x="1089" y="4486"/>
                    <a:pt x="1092" y="4442"/>
                  </a:cubicBezTo>
                  <a:cubicBezTo>
                    <a:pt x="1129" y="4169"/>
                    <a:pt x="1282" y="3934"/>
                    <a:pt x="1372" y="3679"/>
                  </a:cubicBezTo>
                  <a:cubicBezTo>
                    <a:pt x="1432" y="3511"/>
                    <a:pt x="1496" y="3347"/>
                    <a:pt x="1555" y="3178"/>
                  </a:cubicBezTo>
                  <a:cubicBezTo>
                    <a:pt x="1570" y="3141"/>
                    <a:pt x="1577" y="3085"/>
                    <a:pt x="1604" y="3070"/>
                  </a:cubicBezTo>
                  <a:cubicBezTo>
                    <a:pt x="1824" y="2958"/>
                    <a:pt x="1858" y="2697"/>
                    <a:pt x="2034" y="2547"/>
                  </a:cubicBezTo>
                  <a:cubicBezTo>
                    <a:pt x="2112" y="2479"/>
                    <a:pt x="2176" y="2393"/>
                    <a:pt x="2247" y="2315"/>
                  </a:cubicBezTo>
                  <a:cubicBezTo>
                    <a:pt x="2438" y="2105"/>
                    <a:pt x="2650" y="1926"/>
                    <a:pt x="2897" y="1784"/>
                  </a:cubicBezTo>
                  <a:cubicBezTo>
                    <a:pt x="3234" y="1589"/>
                    <a:pt x="3548" y="1358"/>
                    <a:pt x="3880" y="1163"/>
                  </a:cubicBezTo>
                  <a:cubicBezTo>
                    <a:pt x="4229" y="965"/>
                    <a:pt x="4583" y="786"/>
                    <a:pt x="4942" y="606"/>
                  </a:cubicBezTo>
                  <a:cubicBezTo>
                    <a:pt x="5114" y="516"/>
                    <a:pt x="5305" y="464"/>
                    <a:pt x="5440" y="315"/>
                  </a:cubicBezTo>
                  <a:cubicBezTo>
                    <a:pt x="5462" y="289"/>
                    <a:pt x="5514" y="297"/>
                    <a:pt x="5552" y="281"/>
                  </a:cubicBezTo>
                  <a:cubicBezTo>
                    <a:pt x="5652" y="247"/>
                    <a:pt x="5754" y="211"/>
                    <a:pt x="5851" y="169"/>
                  </a:cubicBezTo>
                  <a:cubicBezTo>
                    <a:pt x="5899" y="147"/>
                    <a:pt x="5956" y="117"/>
                    <a:pt x="5918" y="45"/>
                  </a:cubicBezTo>
                  <a:cubicBezTo>
                    <a:pt x="5899" y="12"/>
                    <a:pt x="5873" y="1"/>
                    <a:pt x="58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1"/>
            <p:cNvSpPr/>
            <p:nvPr/>
          </p:nvSpPr>
          <p:spPr>
            <a:xfrm>
              <a:off x="-1845390" y="4739569"/>
              <a:ext cx="304597" cy="367007"/>
            </a:xfrm>
            <a:custGeom>
              <a:avLst/>
              <a:gdLst/>
              <a:ahLst/>
              <a:cxnLst/>
              <a:rect l="l" t="t" r="r" b="b"/>
              <a:pathLst>
                <a:path w="6379" h="7686" extrusionOk="0">
                  <a:moveTo>
                    <a:pt x="6348" y="1"/>
                  </a:moveTo>
                  <a:cubicBezTo>
                    <a:pt x="6258" y="42"/>
                    <a:pt x="6161" y="75"/>
                    <a:pt x="6075" y="124"/>
                  </a:cubicBezTo>
                  <a:cubicBezTo>
                    <a:pt x="5885" y="236"/>
                    <a:pt x="5697" y="351"/>
                    <a:pt x="5518" y="479"/>
                  </a:cubicBezTo>
                  <a:cubicBezTo>
                    <a:pt x="5380" y="572"/>
                    <a:pt x="5257" y="684"/>
                    <a:pt x="5129" y="793"/>
                  </a:cubicBezTo>
                  <a:cubicBezTo>
                    <a:pt x="4872" y="1014"/>
                    <a:pt x="4606" y="1231"/>
                    <a:pt x="4363" y="1469"/>
                  </a:cubicBezTo>
                  <a:cubicBezTo>
                    <a:pt x="4116" y="1709"/>
                    <a:pt x="3889" y="1974"/>
                    <a:pt x="3656" y="2228"/>
                  </a:cubicBezTo>
                  <a:cubicBezTo>
                    <a:pt x="3623" y="2266"/>
                    <a:pt x="3608" y="2325"/>
                    <a:pt x="3582" y="2370"/>
                  </a:cubicBezTo>
                  <a:cubicBezTo>
                    <a:pt x="3451" y="2572"/>
                    <a:pt x="3320" y="2774"/>
                    <a:pt x="3193" y="2976"/>
                  </a:cubicBezTo>
                  <a:cubicBezTo>
                    <a:pt x="3152" y="3036"/>
                    <a:pt x="3107" y="3092"/>
                    <a:pt x="3126" y="3178"/>
                  </a:cubicBezTo>
                  <a:cubicBezTo>
                    <a:pt x="3140" y="3253"/>
                    <a:pt x="3100" y="3312"/>
                    <a:pt x="3025" y="3327"/>
                  </a:cubicBezTo>
                  <a:cubicBezTo>
                    <a:pt x="2931" y="3346"/>
                    <a:pt x="2890" y="3410"/>
                    <a:pt x="2864" y="3488"/>
                  </a:cubicBezTo>
                  <a:cubicBezTo>
                    <a:pt x="2759" y="3795"/>
                    <a:pt x="2565" y="4057"/>
                    <a:pt x="2412" y="4340"/>
                  </a:cubicBezTo>
                  <a:cubicBezTo>
                    <a:pt x="2288" y="4573"/>
                    <a:pt x="2184" y="4815"/>
                    <a:pt x="2057" y="5047"/>
                  </a:cubicBezTo>
                  <a:cubicBezTo>
                    <a:pt x="1941" y="5256"/>
                    <a:pt x="1806" y="5454"/>
                    <a:pt x="1675" y="5656"/>
                  </a:cubicBezTo>
                  <a:cubicBezTo>
                    <a:pt x="1560" y="5829"/>
                    <a:pt x="1410" y="5981"/>
                    <a:pt x="1320" y="6165"/>
                  </a:cubicBezTo>
                  <a:cubicBezTo>
                    <a:pt x="1227" y="6359"/>
                    <a:pt x="1081" y="6497"/>
                    <a:pt x="942" y="6650"/>
                  </a:cubicBezTo>
                  <a:cubicBezTo>
                    <a:pt x="819" y="6793"/>
                    <a:pt x="733" y="6957"/>
                    <a:pt x="583" y="7077"/>
                  </a:cubicBezTo>
                  <a:cubicBezTo>
                    <a:pt x="416" y="7211"/>
                    <a:pt x="269" y="7368"/>
                    <a:pt x="109" y="7511"/>
                  </a:cubicBezTo>
                  <a:cubicBezTo>
                    <a:pt x="57" y="7556"/>
                    <a:pt x="0" y="7585"/>
                    <a:pt x="8" y="7686"/>
                  </a:cubicBezTo>
                  <a:cubicBezTo>
                    <a:pt x="98" y="7641"/>
                    <a:pt x="184" y="7615"/>
                    <a:pt x="243" y="7563"/>
                  </a:cubicBezTo>
                  <a:cubicBezTo>
                    <a:pt x="449" y="7372"/>
                    <a:pt x="644" y="7170"/>
                    <a:pt x="845" y="6980"/>
                  </a:cubicBezTo>
                  <a:cubicBezTo>
                    <a:pt x="939" y="6890"/>
                    <a:pt x="1051" y="6826"/>
                    <a:pt x="1115" y="6703"/>
                  </a:cubicBezTo>
                  <a:cubicBezTo>
                    <a:pt x="1159" y="6609"/>
                    <a:pt x="1227" y="6519"/>
                    <a:pt x="1301" y="6445"/>
                  </a:cubicBezTo>
                  <a:cubicBezTo>
                    <a:pt x="1429" y="6318"/>
                    <a:pt x="1518" y="6165"/>
                    <a:pt x="1623" y="6022"/>
                  </a:cubicBezTo>
                  <a:cubicBezTo>
                    <a:pt x="1806" y="5765"/>
                    <a:pt x="1941" y="5484"/>
                    <a:pt x="2120" y="5230"/>
                  </a:cubicBezTo>
                  <a:cubicBezTo>
                    <a:pt x="2198" y="5118"/>
                    <a:pt x="2243" y="4983"/>
                    <a:pt x="2307" y="4864"/>
                  </a:cubicBezTo>
                  <a:cubicBezTo>
                    <a:pt x="2423" y="4635"/>
                    <a:pt x="2543" y="4411"/>
                    <a:pt x="2662" y="4187"/>
                  </a:cubicBezTo>
                  <a:cubicBezTo>
                    <a:pt x="2681" y="4154"/>
                    <a:pt x="2714" y="4128"/>
                    <a:pt x="2737" y="4097"/>
                  </a:cubicBezTo>
                  <a:cubicBezTo>
                    <a:pt x="2778" y="4038"/>
                    <a:pt x="2834" y="3985"/>
                    <a:pt x="2857" y="3918"/>
                  </a:cubicBezTo>
                  <a:cubicBezTo>
                    <a:pt x="2902" y="3769"/>
                    <a:pt x="2973" y="3638"/>
                    <a:pt x="3092" y="3533"/>
                  </a:cubicBezTo>
                  <a:cubicBezTo>
                    <a:pt x="3118" y="3541"/>
                    <a:pt x="3148" y="3552"/>
                    <a:pt x="3197" y="3570"/>
                  </a:cubicBezTo>
                  <a:cubicBezTo>
                    <a:pt x="3230" y="3402"/>
                    <a:pt x="3242" y="3245"/>
                    <a:pt x="3302" y="3107"/>
                  </a:cubicBezTo>
                  <a:cubicBezTo>
                    <a:pt x="3357" y="2968"/>
                    <a:pt x="3447" y="2837"/>
                    <a:pt x="3540" y="2718"/>
                  </a:cubicBezTo>
                  <a:cubicBezTo>
                    <a:pt x="3638" y="2599"/>
                    <a:pt x="3750" y="2494"/>
                    <a:pt x="3773" y="2330"/>
                  </a:cubicBezTo>
                  <a:cubicBezTo>
                    <a:pt x="3776" y="2296"/>
                    <a:pt x="3825" y="2270"/>
                    <a:pt x="3847" y="2240"/>
                  </a:cubicBezTo>
                  <a:cubicBezTo>
                    <a:pt x="4075" y="1885"/>
                    <a:pt x="4396" y="1623"/>
                    <a:pt x="4722" y="1369"/>
                  </a:cubicBezTo>
                  <a:cubicBezTo>
                    <a:pt x="4744" y="1350"/>
                    <a:pt x="4778" y="1343"/>
                    <a:pt x="4789" y="1324"/>
                  </a:cubicBezTo>
                  <a:cubicBezTo>
                    <a:pt x="4905" y="1133"/>
                    <a:pt x="5074" y="998"/>
                    <a:pt x="5241" y="864"/>
                  </a:cubicBezTo>
                  <a:cubicBezTo>
                    <a:pt x="5268" y="841"/>
                    <a:pt x="5290" y="819"/>
                    <a:pt x="5316" y="796"/>
                  </a:cubicBezTo>
                  <a:cubicBezTo>
                    <a:pt x="5537" y="572"/>
                    <a:pt x="5814" y="427"/>
                    <a:pt x="6083" y="270"/>
                  </a:cubicBezTo>
                  <a:cubicBezTo>
                    <a:pt x="6187" y="210"/>
                    <a:pt x="6280" y="124"/>
                    <a:pt x="6378" y="49"/>
                  </a:cubicBezTo>
                  <a:cubicBezTo>
                    <a:pt x="6367" y="30"/>
                    <a:pt x="6359" y="15"/>
                    <a:pt x="63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1"/>
            <p:cNvSpPr/>
            <p:nvPr/>
          </p:nvSpPr>
          <p:spPr>
            <a:xfrm>
              <a:off x="-1653292" y="4833637"/>
              <a:ext cx="289556" cy="264201"/>
            </a:xfrm>
            <a:custGeom>
              <a:avLst/>
              <a:gdLst/>
              <a:ahLst/>
              <a:cxnLst/>
              <a:rect l="l" t="t" r="r" b="b"/>
              <a:pathLst>
                <a:path w="6064" h="5533" extrusionOk="0">
                  <a:moveTo>
                    <a:pt x="5932" y="4"/>
                  </a:moveTo>
                  <a:cubicBezTo>
                    <a:pt x="5678" y="8"/>
                    <a:pt x="5424" y="1"/>
                    <a:pt x="5178" y="98"/>
                  </a:cubicBezTo>
                  <a:cubicBezTo>
                    <a:pt x="5054" y="150"/>
                    <a:pt x="4912" y="184"/>
                    <a:pt x="4781" y="184"/>
                  </a:cubicBezTo>
                  <a:lnTo>
                    <a:pt x="4762" y="184"/>
                  </a:lnTo>
                  <a:cubicBezTo>
                    <a:pt x="4631" y="184"/>
                    <a:pt x="4523" y="229"/>
                    <a:pt x="4411" y="277"/>
                  </a:cubicBezTo>
                  <a:cubicBezTo>
                    <a:pt x="4168" y="386"/>
                    <a:pt x="3917" y="479"/>
                    <a:pt x="3682" y="602"/>
                  </a:cubicBezTo>
                  <a:cubicBezTo>
                    <a:pt x="3409" y="741"/>
                    <a:pt x="3125" y="871"/>
                    <a:pt x="2897" y="1077"/>
                  </a:cubicBezTo>
                  <a:cubicBezTo>
                    <a:pt x="2676" y="1271"/>
                    <a:pt x="2482" y="1492"/>
                    <a:pt x="2269" y="1697"/>
                  </a:cubicBezTo>
                  <a:cubicBezTo>
                    <a:pt x="2202" y="1765"/>
                    <a:pt x="2116" y="1813"/>
                    <a:pt x="2030" y="1877"/>
                  </a:cubicBezTo>
                  <a:cubicBezTo>
                    <a:pt x="1977" y="1975"/>
                    <a:pt x="1917" y="2090"/>
                    <a:pt x="1858" y="2210"/>
                  </a:cubicBezTo>
                  <a:cubicBezTo>
                    <a:pt x="1697" y="2508"/>
                    <a:pt x="1454" y="2767"/>
                    <a:pt x="1368" y="3107"/>
                  </a:cubicBezTo>
                  <a:cubicBezTo>
                    <a:pt x="1346" y="3196"/>
                    <a:pt x="1267" y="3271"/>
                    <a:pt x="1208" y="3350"/>
                  </a:cubicBezTo>
                  <a:cubicBezTo>
                    <a:pt x="1096" y="3492"/>
                    <a:pt x="1024" y="3657"/>
                    <a:pt x="939" y="3817"/>
                  </a:cubicBezTo>
                  <a:cubicBezTo>
                    <a:pt x="763" y="4157"/>
                    <a:pt x="561" y="4482"/>
                    <a:pt x="392" y="4827"/>
                  </a:cubicBezTo>
                  <a:cubicBezTo>
                    <a:pt x="311" y="4987"/>
                    <a:pt x="216" y="5133"/>
                    <a:pt x="119" y="5279"/>
                  </a:cubicBezTo>
                  <a:cubicBezTo>
                    <a:pt x="75" y="5342"/>
                    <a:pt x="0" y="5432"/>
                    <a:pt x="78" y="5529"/>
                  </a:cubicBezTo>
                  <a:cubicBezTo>
                    <a:pt x="209" y="5473"/>
                    <a:pt x="254" y="5346"/>
                    <a:pt x="321" y="5234"/>
                  </a:cubicBezTo>
                  <a:cubicBezTo>
                    <a:pt x="344" y="5200"/>
                    <a:pt x="340" y="5148"/>
                    <a:pt x="366" y="5125"/>
                  </a:cubicBezTo>
                  <a:cubicBezTo>
                    <a:pt x="497" y="5013"/>
                    <a:pt x="564" y="4879"/>
                    <a:pt x="613" y="4711"/>
                  </a:cubicBezTo>
                  <a:cubicBezTo>
                    <a:pt x="661" y="4546"/>
                    <a:pt x="796" y="4404"/>
                    <a:pt x="889" y="4254"/>
                  </a:cubicBezTo>
                  <a:cubicBezTo>
                    <a:pt x="901" y="4240"/>
                    <a:pt x="916" y="4225"/>
                    <a:pt x="927" y="4206"/>
                  </a:cubicBezTo>
                  <a:cubicBezTo>
                    <a:pt x="1017" y="4026"/>
                    <a:pt x="1110" y="3843"/>
                    <a:pt x="1200" y="3664"/>
                  </a:cubicBezTo>
                  <a:cubicBezTo>
                    <a:pt x="1263" y="3540"/>
                    <a:pt x="1323" y="3421"/>
                    <a:pt x="1387" y="3298"/>
                  </a:cubicBezTo>
                  <a:cubicBezTo>
                    <a:pt x="1402" y="3267"/>
                    <a:pt x="1413" y="3234"/>
                    <a:pt x="1436" y="3215"/>
                  </a:cubicBezTo>
                  <a:cubicBezTo>
                    <a:pt x="1562" y="3110"/>
                    <a:pt x="1593" y="2957"/>
                    <a:pt x="1667" y="2827"/>
                  </a:cubicBezTo>
                  <a:cubicBezTo>
                    <a:pt x="1839" y="2524"/>
                    <a:pt x="2011" y="2217"/>
                    <a:pt x="2243" y="1952"/>
                  </a:cubicBezTo>
                  <a:cubicBezTo>
                    <a:pt x="2352" y="1828"/>
                    <a:pt x="2467" y="1713"/>
                    <a:pt x="2594" y="1608"/>
                  </a:cubicBezTo>
                  <a:cubicBezTo>
                    <a:pt x="2733" y="1495"/>
                    <a:pt x="2833" y="1347"/>
                    <a:pt x="2953" y="1212"/>
                  </a:cubicBezTo>
                  <a:cubicBezTo>
                    <a:pt x="2980" y="1181"/>
                    <a:pt x="3006" y="1152"/>
                    <a:pt x="3039" y="1129"/>
                  </a:cubicBezTo>
                  <a:cubicBezTo>
                    <a:pt x="3230" y="1010"/>
                    <a:pt x="3420" y="886"/>
                    <a:pt x="3618" y="781"/>
                  </a:cubicBezTo>
                  <a:cubicBezTo>
                    <a:pt x="3944" y="610"/>
                    <a:pt x="4288" y="475"/>
                    <a:pt x="4635" y="355"/>
                  </a:cubicBezTo>
                  <a:cubicBezTo>
                    <a:pt x="4893" y="265"/>
                    <a:pt x="5166" y="232"/>
                    <a:pt x="5428" y="172"/>
                  </a:cubicBezTo>
                  <a:cubicBezTo>
                    <a:pt x="5633" y="127"/>
                    <a:pt x="5850" y="172"/>
                    <a:pt x="6063" y="60"/>
                  </a:cubicBezTo>
                  <a:cubicBezTo>
                    <a:pt x="6011" y="34"/>
                    <a:pt x="5970" y="4"/>
                    <a:pt x="5932" y="4"/>
                  </a:cubicBezTo>
                  <a:close/>
                  <a:moveTo>
                    <a:pt x="75" y="5529"/>
                  </a:moveTo>
                  <a:lnTo>
                    <a:pt x="82" y="5533"/>
                  </a:lnTo>
                  <a:lnTo>
                    <a:pt x="78" y="5529"/>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1"/>
            <p:cNvSpPr/>
            <p:nvPr/>
          </p:nvSpPr>
          <p:spPr>
            <a:xfrm>
              <a:off x="-1566721" y="4858085"/>
              <a:ext cx="256704" cy="140528"/>
            </a:xfrm>
            <a:custGeom>
              <a:avLst/>
              <a:gdLst/>
              <a:ahLst/>
              <a:cxnLst/>
              <a:rect l="l" t="t" r="r" b="b"/>
              <a:pathLst>
                <a:path w="5376" h="2943" extrusionOk="0">
                  <a:moveTo>
                    <a:pt x="4150" y="0"/>
                  </a:moveTo>
                  <a:cubicBezTo>
                    <a:pt x="4108" y="0"/>
                    <a:pt x="4063" y="5"/>
                    <a:pt x="4022" y="19"/>
                  </a:cubicBezTo>
                  <a:cubicBezTo>
                    <a:pt x="3948" y="45"/>
                    <a:pt x="3865" y="57"/>
                    <a:pt x="3783" y="57"/>
                  </a:cubicBezTo>
                  <a:cubicBezTo>
                    <a:pt x="3746" y="57"/>
                    <a:pt x="3708" y="53"/>
                    <a:pt x="3674" y="50"/>
                  </a:cubicBezTo>
                  <a:lnTo>
                    <a:pt x="3634" y="50"/>
                  </a:lnTo>
                  <a:cubicBezTo>
                    <a:pt x="3522" y="50"/>
                    <a:pt x="3432" y="102"/>
                    <a:pt x="3334" y="143"/>
                  </a:cubicBezTo>
                  <a:cubicBezTo>
                    <a:pt x="3312" y="150"/>
                    <a:pt x="3286" y="154"/>
                    <a:pt x="3263" y="154"/>
                  </a:cubicBezTo>
                  <a:cubicBezTo>
                    <a:pt x="3230" y="154"/>
                    <a:pt x="3192" y="150"/>
                    <a:pt x="3158" y="150"/>
                  </a:cubicBezTo>
                  <a:cubicBezTo>
                    <a:pt x="3125" y="146"/>
                    <a:pt x="3080" y="131"/>
                    <a:pt x="3054" y="131"/>
                  </a:cubicBezTo>
                  <a:cubicBezTo>
                    <a:pt x="3043" y="131"/>
                    <a:pt x="3035" y="131"/>
                    <a:pt x="3028" y="135"/>
                  </a:cubicBezTo>
                  <a:cubicBezTo>
                    <a:pt x="2904" y="251"/>
                    <a:pt x="2725" y="217"/>
                    <a:pt x="2587" y="300"/>
                  </a:cubicBezTo>
                  <a:cubicBezTo>
                    <a:pt x="2433" y="386"/>
                    <a:pt x="2273" y="457"/>
                    <a:pt x="2112" y="535"/>
                  </a:cubicBezTo>
                  <a:cubicBezTo>
                    <a:pt x="2078" y="554"/>
                    <a:pt x="2041" y="573"/>
                    <a:pt x="2011" y="595"/>
                  </a:cubicBezTo>
                  <a:cubicBezTo>
                    <a:pt x="1884" y="692"/>
                    <a:pt x="1873" y="700"/>
                    <a:pt x="1723" y="700"/>
                  </a:cubicBezTo>
                  <a:lnTo>
                    <a:pt x="1674" y="700"/>
                  </a:lnTo>
                  <a:cubicBezTo>
                    <a:pt x="1667" y="819"/>
                    <a:pt x="1574" y="887"/>
                    <a:pt x="1481" y="916"/>
                  </a:cubicBezTo>
                  <a:cubicBezTo>
                    <a:pt x="1274" y="980"/>
                    <a:pt x="1174" y="1163"/>
                    <a:pt x="1020" y="1283"/>
                  </a:cubicBezTo>
                  <a:cubicBezTo>
                    <a:pt x="960" y="1328"/>
                    <a:pt x="826" y="1421"/>
                    <a:pt x="744" y="1470"/>
                  </a:cubicBezTo>
                  <a:cubicBezTo>
                    <a:pt x="688" y="1507"/>
                    <a:pt x="617" y="1533"/>
                    <a:pt x="613" y="1630"/>
                  </a:cubicBezTo>
                  <a:cubicBezTo>
                    <a:pt x="609" y="1690"/>
                    <a:pt x="557" y="1746"/>
                    <a:pt x="527" y="1799"/>
                  </a:cubicBezTo>
                  <a:cubicBezTo>
                    <a:pt x="467" y="1899"/>
                    <a:pt x="377" y="1986"/>
                    <a:pt x="392" y="2124"/>
                  </a:cubicBezTo>
                  <a:cubicBezTo>
                    <a:pt x="400" y="2165"/>
                    <a:pt x="347" y="2198"/>
                    <a:pt x="310" y="2232"/>
                  </a:cubicBezTo>
                  <a:cubicBezTo>
                    <a:pt x="135" y="2397"/>
                    <a:pt x="0" y="2595"/>
                    <a:pt x="18" y="2853"/>
                  </a:cubicBezTo>
                  <a:cubicBezTo>
                    <a:pt x="23" y="2886"/>
                    <a:pt x="52" y="2935"/>
                    <a:pt x="78" y="2943"/>
                  </a:cubicBezTo>
                  <a:lnTo>
                    <a:pt x="86" y="2943"/>
                  </a:lnTo>
                  <a:cubicBezTo>
                    <a:pt x="116" y="2943"/>
                    <a:pt x="157" y="2920"/>
                    <a:pt x="180" y="2898"/>
                  </a:cubicBezTo>
                  <a:cubicBezTo>
                    <a:pt x="206" y="2871"/>
                    <a:pt x="220" y="2826"/>
                    <a:pt x="228" y="2789"/>
                  </a:cubicBezTo>
                  <a:cubicBezTo>
                    <a:pt x="269" y="2647"/>
                    <a:pt x="332" y="2517"/>
                    <a:pt x="437" y="2405"/>
                  </a:cubicBezTo>
                  <a:cubicBezTo>
                    <a:pt x="456" y="2386"/>
                    <a:pt x="486" y="2360"/>
                    <a:pt x="486" y="2344"/>
                  </a:cubicBezTo>
                  <a:cubicBezTo>
                    <a:pt x="460" y="2165"/>
                    <a:pt x="601" y="2091"/>
                    <a:pt x="696" y="1986"/>
                  </a:cubicBezTo>
                  <a:cubicBezTo>
                    <a:pt x="789" y="1881"/>
                    <a:pt x="867" y="1761"/>
                    <a:pt x="960" y="1660"/>
                  </a:cubicBezTo>
                  <a:cubicBezTo>
                    <a:pt x="1132" y="1473"/>
                    <a:pt x="1305" y="1290"/>
                    <a:pt x="1484" y="1114"/>
                  </a:cubicBezTo>
                  <a:cubicBezTo>
                    <a:pt x="1551" y="1047"/>
                    <a:pt x="1648" y="1010"/>
                    <a:pt x="1731" y="954"/>
                  </a:cubicBezTo>
                  <a:cubicBezTo>
                    <a:pt x="2004" y="763"/>
                    <a:pt x="2302" y="621"/>
                    <a:pt x="2613" y="509"/>
                  </a:cubicBezTo>
                  <a:cubicBezTo>
                    <a:pt x="2781" y="445"/>
                    <a:pt x="2946" y="367"/>
                    <a:pt x="3121" y="322"/>
                  </a:cubicBezTo>
                  <a:cubicBezTo>
                    <a:pt x="3427" y="243"/>
                    <a:pt x="3734" y="150"/>
                    <a:pt x="4055" y="150"/>
                  </a:cubicBezTo>
                  <a:lnTo>
                    <a:pt x="4063" y="150"/>
                  </a:lnTo>
                  <a:cubicBezTo>
                    <a:pt x="4071" y="150"/>
                    <a:pt x="4078" y="150"/>
                    <a:pt x="4082" y="154"/>
                  </a:cubicBezTo>
                  <a:lnTo>
                    <a:pt x="4100" y="154"/>
                  </a:lnTo>
                  <a:cubicBezTo>
                    <a:pt x="4127" y="154"/>
                    <a:pt x="4153" y="143"/>
                    <a:pt x="4176" y="128"/>
                  </a:cubicBezTo>
                  <a:cubicBezTo>
                    <a:pt x="4202" y="117"/>
                    <a:pt x="4228" y="102"/>
                    <a:pt x="4257" y="102"/>
                  </a:cubicBezTo>
                  <a:cubicBezTo>
                    <a:pt x="4280" y="102"/>
                    <a:pt x="4302" y="109"/>
                    <a:pt x="4329" y="128"/>
                  </a:cubicBezTo>
                  <a:cubicBezTo>
                    <a:pt x="4359" y="146"/>
                    <a:pt x="4396" y="154"/>
                    <a:pt x="4437" y="154"/>
                  </a:cubicBezTo>
                  <a:cubicBezTo>
                    <a:pt x="4493" y="154"/>
                    <a:pt x="4553" y="143"/>
                    <a:pt x="4605" y="143"/>
                  </a:cubicBezTo>
                  <a:cubicBezTo>
                    <a:pt x="4699" y="143"/>
                    <a:pt x="4796" y="135"/>
                    <a:pt x="4890" y="131"/>
                  </a:cubicBezTo>
                  <a:cubicBezTo>
                    <a:pt x="4957" y="131"/>
                    <a:pt x="5028" y="128"/>
                    <a:pt x="5099" y="128"/>
                  </a:cubicBezTo>
                  <a:lnTo>
                    <a:pt x="5170" y="128"/>
                  </a:lnTo>
                  <a:cubicBezTo>
                    <a:pt x="5226" y="131"/>
                    <a:pt x="5285" y="146"/>
                    <a:pt x="5346" y="157"/>
                  </a:cubicBezTo>
                  <a:cubicBezTo>
                    <a:pt x="5353" y="146"/>
                    <a:pt x="5364" y="131"/>
                    <a:pt x="5375" y="120"/>
                  </a:cubicBezTo>
                  <a:cubicBezTo>
                    <a:pt x="5356" y="98"/>
                    <a:pt x="5334" y="53"/>
                    <a:pt x="5311" y="50"/>
                  </a:cubicBezTo>
                  <a:cubicBezTo>
                    <a:pt x="5099" y="38"/>
                    <a:pt x="4882" y="12"/>
                    <a:pt x="4669" y="12"/>
                  </a:cubicBezTo>
                  <a:cubicBezTo>
                    <a:pt x="4602" y="12"/>
                    <a:pt x="4531" y="15"/>
                    <a:pt x="4464" y="19"/>
                  </a:cubicBezTo>
                  <a:cubicBezTo>
                    <a:pt x="4448" y="23"/>
                    <a:pt x="4433" y="23"/>
                    <a:pt x="4419" y="23"/>
                  </a:cubicBezTo>
                  <a:cubicBezTo>
                    <a:pt x="4374" y="23"/>
                    <a:pt x="4329" y="15"/>
                    <a:pt x="4284" y="12"/>
                  </a:cubicBezTo>
                  <a:cubicBezTo>
                    <a:pt x="4239" y="5"/>
                    <a:pt x="4194" y="0"/>
                    <a:pt x="4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11"/>
            <p:cNvSpPr/>
            <p:nvPr/>
          </p:nvSpPr>
          <p:spPr>
            <a:xfrm>
              <a:off x="-1115340" y="4717413"/>
              <a:ext cx="236410" cy="20055"/>
            </a:xfrm>
            <a:custGeom>
              <a:avLst/>
              <a:gdLst/>
              <a:ahLst/>
              <a:cxnLst/>
              <a:rect l="l" t="t" r="r" b="b"/>
              <a:pathLst>
                <a:path w="4951" h="420" extrusionOk="0">
                  <a:moveTo>
                    <a:pt x="1" y="1"/>
                  </a:moveTo>
                  <a:cubicBezTo>
                    <a:pt x="23" y="102"/>
                    <a:pt x="79" y="147"/>
                    <a:pt x="169" y="154"/>
                  </a:cubicBezTo>
                  <a:cubicBezTo>
                    <a:pt x="296" y="165"/>
                    <a:pt x="438" y="151"/>
                    <a:pt x="542" y="206"/>
                  </a:cubicBezTo>
                  <a:cubicBezTo>
                    <a:pt x="734" y="308"/>
                    <a:pt x="927" y="274"/>
                    <a:pt x="1118" y="304"/>
                  </a:cubicBezTo>
                  <a:cubicBezTo>
                    <a:pt x="1223" y="318"/>
                    <a:pt x="1327" y="327"/>
                    <a:pt x="1429" y="327"/>
                  </a:cubicBezTo>
                  <a:cubicBezTo>
                    <a:pt x="1481" y="327"/>
                    <a:pt x="1537" y="327"/>
                    <a:pt x="1589" y="322"/>
                  </a:cubicBezTo>
                  <a:lnTo>
                    <a:pt x="1608" y="322"/>
                  </a:lnTo>
                  <a:cubicBezTo>
                    <a:pt x="1683" y="322"/>
                    <a:pt x="1754" y="344"/>
                    <a:pt x="1829" y="356"/>
                  </a:cubicBezTo>
                  <a:cubicBezTo>
                    <a:pt x="1903" y="367"/>
                    <a:pt x="1981" y="401"/>
                    <a:pt x="2057" y="401"/>
                  </a:cubicBezTo>
                  <a:cubicBezTo>
                    <a:pt x="2094" y="401"/>
                    <a:pt x="2128" y="394"/>
                    <a:pt x="2165" y="375"/>
                  </a:cubicBezTo>
                  <a:cubicBezTo>
                    <a:pt x="2173" y="371"/>
                    <a:pt x="2183" y="371"/>
                    <a:pt x="2195" y="371"/>
                  </a:cubicBezTo>
                  <a:cubicBezTo>
                    <a:pt x="2210" y="371"/>
                    <a:pt x="2228" y="375"/>
                    <a:pt x="2240" y="379"/>
                  </a:cubicBezTo>
                  <a:cubicBezTo>
                    <a:pt x="2337" y="408"/>
                    <a:pt x="2430" y="420"/>
                    <a:pt x="2520" y="420"/>
                  </a:cubicBezTo>
                  <a:cubicBezTo>
                    <a:pt x="2632" y="420"/>
                    <a:pt x="2744" y="401"/>
                    <a:pt x="2861" y="371"/>
                  </a:cubicBezTo>
                  <a:cubicBezTo>
                    <a:pt x="2897" y="363"/>
                    <a:pt x="2939" y="360"/>
                    <a:pt x="2980" y="360"/>
                  </a:cubicBezTo>
                  <a:cubicBezTo>
                    <a:pt x="3054" y="360"/>
                    <a:pt x="3130" y="371"/>
                    <a:pt x="3197" y="386"/>
                  </a:cubicBezTo>
                  <a:cubicBezTo>
                    <a:pt x="3268" y="405"/>
                    <a:pt x="3335" y="412"/>
                    <a:pt x="3406" y="412"/>
                  </a:cubicBezTo>
                  <a:cubicBezTo>
                    <a:pt x="3563" y="412"/>
                    <a:pt x="3713" y="371"/>
                    <a:pt x="3870" y="327"/>
                  </a:cubicBezTo>
                  <a:cubicBezTo>
                    <a:pt x="3896" y="349"/>
                    <a:pt x="3922" y="375"/>
                    <a:pt x="3937" y="389"/>
                  </a:cubicBezTo>
                  <a:cubicBezTo>
                    <a:pt x="4000" y="360"/>
                    <a:pt x="4060" y="315"/>
                    <a:pt x="4112" y="315"/>
                  </a:cubicBezTo>
                  <a:lnTo>
                    <a:pt x="4120" y="315"/>
                  </a:lnTo>
                  <a:cubicBezTo>
                    <a:pt x="4172" y="318"/>
                    <a:pt x="4224" y="322"/>
                    <a:pt x="4274" y="322"/>
                  </a:cubicBezTo>
                  <a:cubicBezTo>
                    <a:pt x="4457" y="322"/>
                    <a:pt x="4633" y="289"/>
                    <a:pt x="4807" y="248"/>
                  </a:cubicBezTo>
                  <a:lnTo>
                    <a:pt x="4950" y="98"/>
                  </a:lnTo>
                  <a:lnTo>
                    <a:pt x="4950" y="98"/>
                  </a:lnTo>
                  <a:cubicBezTo>
                    <a:pt x="4868" y="113"/>
                    <a:pt x="4790" y="128"/>
                    <a:pt x="4707" y="135"/>
                  </a:cubicBezTo>
                  <a:cubicBezTo>
                    <a:pt x="4476" y="165"/>
                    <a:pt x="4240" y="180"/>
                    <a:pt x="4008" y="203"/>
                  </a:cubicBezTo>
                  <a:cubicBezTo>
                    <a:pt x="3843" y="218"/>
                    <a:pt x="3679" y="255"/>
                    <a:pt x="3515" y="255"/>
                  </a:cubicBezTo>
                  <a:cubicBezTo>
                    <a:pt x="3455" y="255"/>
                    <a:pt x="3391" y="248"/>
                    <a:pt x="3327" y="237"/>
                  </a:cubicBezTo>
                  <a:cubicBezTo>
                    <a:pt x="3290" y="289"/>
                    <a:pt x="3246" y="304"/>
                    <a:pt x="3204" y="304"/>
                  </a:cubicBezTo>
                  <a:cubicBezTo>
                    <a:pt x="3167" y="304"/>
                    <a:pt x="3130" y="292"/>
                    <a:pt x="3096" y="282"/>
                  </a:cubicBezTo>
                  <a:cubicBezTo>
                    <a:pt x="3058" y="274"/>
                    <a:pt x="3021" y="263"/>
                    <a:pt x="2987" y="263"/>
                  </a:cubicBezTo>
                  <a:cubicBezTo>
                    <a:pt x="2838" y="263"/>
                    <a:pt x="2688" y="266"/>
                    <a:pt x="2542" y="266"/>
                  </a:cubicBezTo>
                  <a:cubicBezTo>
                    <a:pt x="2352" y="266"/>
                    <a:pt x="2161" y="259"/>
                    <a:pt x="1974" y="232"/>
                  </a:cubicBezTo>
                  <a:cubicBezTo>
                    <a:pt x="1914" y="225"/>
                    <a:pt x="1855" y="225"/>
                    <a:pt x="1795" y="225"/>
                  </a:cubicBezTo>
                  <a:lnTo>
                    <a:pt x="1623" y="225"/>
                  </a:lnTo>
                  <a:cubicBezTo>
                    <a:pt x="1507" y="225"/>
                    <a:pt x="1388" y="218"/>
                    <a:pt x="1272" y="173"/>
                  </a:cubicBezTo>
                  <a:cubicBezTo>
                    <a:pt x="1141" y="120"/>
                    <a:pt x="984" y="128"/>
                    <a:pt x="838" y="106"/>
                  </a:cubicBezTo>
                  <a:cubicBezTo>
                    <a:pt x="606" y="75"/>
                    <a:pt x="375" y="39"/>
                    <a:pt x="142" y="4"/>
                  </a:cubicBezTo>
                  <a:cubicBezTo>
                    <a:pt x="97" y="1"/>
                    <a:pt x="53"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11"/>
            <p:cNvSpPr/>
            <p:nvPr/>
          </p:nvSpPr>
          <p:spPr>
            <a:xfrm>
              <a:off x="-1724726" y="4814155"/>
              <a:ext cx="301159" cy="329905"/>
            </a:xfrm>
            <a:custGeom>
              <a:avLst/>
              <a:gdLst/>
              <a:ahLst/>
              <a:cxnLst/>
              <a:rect l="l" t="t" r="r" b="b"/>
              <a:pathLst>
                <a:path w="6307" h="6909" extrusionOk="0">
                  <a:moveTo>
                    <a:pt x="6307" y="1"/>
                  </a:moveTo>
                  <a:cubicBezTo>
                    <a:pt x="6288" y="5"/>
                    <a:pt x="6265" y="1"/>
                    <a:pt x="6247" y="9"/>
                  </a:cubicBezTo>
                  <a:cubicBezTo>
                    <a:pt x="6027" y="64"/>
                    <a:pt x="5794" y="68"/>
                    <a:pt x="5582" y="188"/>
                  </a:cubicBezTo>
                  <a:cubicBezTo>
                    <a:pt x="5376" y="307"/>
                    <a:pt x="5163" y="423"/>
                    <a:pt x="4924" y="472"/>
                  </a:cubicBezTo>
                  <a:cubicBezTo>
                    <a:pt x="4897" y="480"/>
                    <a:pt x="4868" y="483"/>
                    <a:pt x="4849" y="499"/>
                  </a:cubicBezTo>
                  <a:cubicBezTo>
                    <a:pt x="4669" y="656"/>
                    <a:pt x="4438" y="718"/>
                    <a:pt x="4240" y="842"/>
                  </a:cubicBezTo>
                  <a:cubicBezTo>
                    <a:pt x="4217" y="857"/>
                    <a:pt x="4188" y="868"/>
                    <a:pt x="4172" y="887"/>
                  </a:cubicBezTo>
                  <a:cubicBezTo>
                    <a:pt x="4023" y="1104"/>
                    <a:pt x="3825" y="1261"/>
                    <a:pt x="3604" y="1396"/>
                  </a:cubicBezTo>
                  <a:cubicBezTo>
                    <a:pt x="3578" y="1410"/>
                    <a:pt x="3567" y="1451"/>
                    <a:pt x="3544" y="1474"/>
                  </a:cubicBezTo>
                  <a:cubicBezTo>
                    <a:pt x="3489" y="1537"/>
                    <a:pt x="3439" y="1616"/>
                    <a:pt x="3369" y="1660"/>
                  </a:cubicBezTo>
                  <a:cubicBezTo>
                    <a:pt x="3204" y="1758"/>
                    <a:pt x="3111" y="1900"/>
                    <a:pt x="3032" y="2064"/>
                  </a:cubicBezTo>
                  <a:cubicBezTo>
                    <a:pt x="3018" y="2091"/>
                    <a:pt x="2984" y="2102"/>
                    <a:pt x="2965" y="2128"/>
                  </a:cubicBezTo>
                  <a:cubicBezTo>
                    <a:pt x="2924" y="2184"/>
                    <a:pt x="2853" y="2244"/>
                    <a:pt x="2849" y="2304"/>
                  </a:cubicBezTo>
                  <a:cubicBezTo>
                    <a:pt x="2842" y="2419"/>
                    <a:pt x="2778" y="2490"/>
                    <a:pt x="2707" y="2558"/>
                  </a:cubicBezTo>
                  <a:cubicBezTo>
                    <a:pt x="2539" y="2723"/>
                    <a:pt x="2461" y="2932"/>
                    <a:pt x="2367" y="3137"/>
                  </a:cubicBezTo>
                  <a:cubicBezTo>
                    <a:pt x="2330" y="3220"/>
                    <a:pt x="2266" y="3290"/>
                    <a:pt x="2214" y="3369"/>
                  </a:cubicBezTo>
                  <a:cubicBezTo>
                    <a:pt x="2202" y="3384"/>
                    <a:pt x="2180" y="3392"/>
                    <a:pt x="2173" y="3410"/>
                  </a:cubicBezTo>
                  <a:cubicBezTo>
                    <a:pt x="2071" y="3604"/>
                    <a:pt x="1978" y="3803"/>
                    <a:pt x="1877" y="3997"/>
                  </a:cubicBezTo>
                  <a:cubicBezTo>
                    <a:pt x="1791" y="4165"/>
                    <a:pt x="1705" y="4329"/>
                    <a:pt x="1612" y="4491"/>
                  </a:cubicBezTo>
                  <a:cubicBezTo>
                    <a:pt x="1500" y="4685"/>
                    <a:pt x="1354" y="4857"/>
                    <a:pt x="1291" y="5074"/>
                  </a:cubicBezTo>
                  <a:cubicBezTo>
                    <a:pt x="1264" y="5156"/>
                    <a:pt x="1186" y="5216"/>
                    <a:pt x="1148" y="5294"/>
                  </a:cubicBezTo>
                  <a:cubicBezTo>
                    <a:pt x="1022" y="5575"/>
                    <a:pt x="778" y="5780"/>
                    <a:pt x="632" y="6042"/>
                  </a:cubicBezTo>
                  <a:cubicBezTo>
                    <a:pt x="453" y="6356"/>
                    <a:pt x="199" y="6595"/>
                    <a:pt x="1" y="6891"/>
                  </a:cubicBezTo>
                  <a:cubicBezTo>
                    <a:pt x="1" y="6894"/>
                    <a:pt x="4" y="6902"/>
                    <a:pt x="4" y="6909"/>
                  </a:cubicBezTo>
                  <a:cubicBezTo>
                    <a:pt x="87" y="6872"/>
                    <a:pt x="307" y="6651"/>
                    <a:pt x="382" y="6539"/>
                  </a:cubicBezTo>
                  <a:cubicBezTo>
                    <a:pt x="423" y="6479"/>
                    <a:pt x="479" y="6431"/>
                    <a:pt x="524" y="6375"/>
                  </a:cubicBezTo>
                  <a:cubicBezTo>
                    <a:pt x="561" y="6334"/>
                    <a:pt x="603" y="6285"/>
                    <a:pt x="632" y="6236"/>
                  </a:cubicBezTo>
                  <a:cubicBezTo>
                    <a:pt x="696" y="6135"/>
                    <a:pt x="752" y="6027"/>
                    <a:pt x="823" y="5930"/>
                  </a:cubicBezTo>
                  <a:cubicBezTo>
                    <a:pt x="950" y="5750"/>
                    <a:pt x="1084" y="5575"/>
                    <a:pt x="1215" y="5399"/>
                  </a:cubicBezTo>
                  <a:cubicBezTo>
                    <a:pt x="1425" y="5111"/>
                    <a:pt x="1578" y="4793"/>
                    <a:pt x="1739" y="4479"/>
                  </a:cubicBezTo>
                  <a:cubicBezTo>
                    <a:pt x="1829" y="4296"/>
                    <a:pt x="1956" y="4136"/>
                    <a:pt x="2060" y="3960"/>
                  </a:cubicBezTo>
                  <a:cubicBezTo>
                    <a:pt x="2102" y="3896"/>
                    <a:pt x="2102" y="3806"/>
                    <a:pt x="2143" y="3743"/>
                  </a:cubicBezTo>
                  <a:cubicBezTo>
                    <a:pt x="2322" y="3470"/>
                    <a:pt x="2483" y="3190"/>
                    <a:pt x="2621" y="2894"/>
                  </a:cubicBezTo>
                  <a:cubicBezTo>
                    <a:pt x="2654" y="2819"/>
                    <a:pt x="2718" y="2756"/>
                    <a:pt x="2767" y="2681"/>
                  </a:cubicBezTo>
                  <a:cubicBezTo>
                    <a:pt x="2894" y="2472"/>
                    <a:pt x="3018" y="2262"/>
                    <a:pt x="3148" y="2057"/>
                  </a:cubicBezTo>
                  <a:cubicBezTo>
                    <a:pt x="3193" y="1982"/>
                    <a:pt x="3249" y="1907"/>
                    <a:pt x="3320" y="1859"/>
                  </a:cubicBezTo>
                  <a:cubicBezTo>
                    <a:pt x="3481" y="1755"/>
                    <a:pt x="3593" y="1612"/>
                    <a:pt x="3717" y="1470"/>
                  </a:cubicBezTo>
                  <a:cubicBezTo>
                    <a:pt x="3918" y="1227"/>
                    <a:pt x="4154" y="1025"/>
                    <a:pt x="4426" y="865"/>
                  </a:cubicBezTo>
                  <a:cubicBezTo>
                    <a:pt x="4543" y="797"/>
                    <a:pt x="4643" y="700"/>
                    <a:pt x="4763" y="640"/>
                  </a:cubicBezTo>
                  <a:cubicBezTo>
                    <a:pt x="4980" y="535"/>
                    <a:pt x="5208" y="464"/>
                    <a:pt x="5418" y="349"/>
                  </a:cubicBezTo>
                  <a:cubicBezTo>
                    <a:pt x="5679" y="207"/>
                    <a:pt x="5963" y="143"/>
                    <a:pt x="6247" y="68"/>
                  </a:cubicBezTo>
                  <a:cubicBezTo>
                    <a:pt x="6265" y="61"/>
                    <a:pt x="6281" y="54"/>
                    <a:pt x="6299" y="45"/>
                  </a:cubicBezTo>
                  <a:cubicBezTo>
                    <a:pt x="6303" y="31"/>
                    <a:pt x="6303" y="16"/>
                    <a:pt x="63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11"/>
            <p:cNvSpPr/>
            <p:nvPr/>
          </p:nvSpPr>
          <p:spPr>
            <a:xfrm>
              <a:off x="-1729883" y="4826522"/>
              <a:ext cx="179253" cy="252215"/>
            </a:xfrm>
            <a:custGeom>
              <a:avLst/>
              <a:gdLst/>
              <a:ahLst/>
              <a:cxnLst/>
              <a:rect l="l" t="t" r="r" b="b"/>
              <a:pathLst>
                <a:path w="3754" h="5282" extrusionOk="0">
                  <a:moveTo>
                    <a:pt x="3709" y="0"/>
                  </a:moveTo>
                  <a:lnTo>
                    <a:pt x="3709" y="0"/>
                  </a:lnTo>
                  <a:cubicBezTo>
                    <a:pt x="3649" y="38"/>
                    <a:pt x="3581" y="64"/>
                    <a:pt x="3533" y="109"/>
                  </a:cubicBezTo>
                  <a:cubicBezTo>
                    <a:pt x="3338" y="276"/>
                    <a:pt x="3136" y="441"/>
                    <a:pt x="2957" y="628"/>
                  </a:cubicBezTo>
                  <a:cubicBezTo>
                    <a:pt x="2744" y="845"/>
                    <a:pt x="2546" y="1080"/>
                    <a:pt x="2344" y="1312"/>
                  </a:cubicBezTo>
                  <a:cubicBezTo>
                    <a:pt x="2322" y="1334"/>
                    <a:pt x="2296" y="1361"/>
                    <a:pt x="2288" y="1391"/>
                  </a:cubicBezTo>
                  <a:cubicBezTo>
                    <a:pt x="2206" y="1667"/>
                    <a:pt x="1982" y="1862"/>
                    <a:pt x="1858" y="2108"/>
                  </a:cubicBezTo>
                  <a:cubicBezTo>
                    <a:pt x="1839" y="2146"/>
                    <a:pt x="1806" y="2172"/>
                    <a:pt x="1787" y="2205"/>
                  </a:cubicBezTo>
                  <a:cubicBezTo>
                    <a:pt x="1671" y="2464"/>
                    <a:pt x="1522" y="2699"/>
                    <a:pt x="1380" y="2942"/>
                  </a:cubicBezTo>
                  <a:cubicBezTo>
                    <a:pt x="1208" y="3233"/>
                    <a:pt x="1069" y="3544"/>
                    <a:pt x="905" y="3835"/>
                  </a:cubicBezTo>
                  <a:cubicBezTo>
                    <a:pt x="718" y="4165"/>
                    <a:pt x="546" y="4501"/>
                    <a:pt x="329" y="4811"/>
                  </a:cubicBezTo>
                  <a:cubicBezTo>
                    <a:pt x="228" y="4957"/>
                    <a:pt x="112" y="5095"/>
                    <a:pt x="0" y="5237"/>
                  </a:cubicBezTo>
                  <a:cubicBezTo>
                    <a:pt x="12" y="5252"/>
                    <a:pt x="26" y="5267"/>
                    <a:pt x="38" y="5282"/>
                  </a:cubicBezTo>
                  <a:cubicBezTo>
                    <a:pt x="90" y="5248"/>
                    <a:pt x="150" y="5226"/>
                    <a:pt x="195" y="5185"/>
                  </a:cubicBezTo>
                  <a:cubicBezTo>
                    <a:pt x="359" y="5039"/>
                    <a:pt x="493" y="4871"/>
                    <a:pt x="576" y="4662"/>
                  </a:cubicBezTo>
                  <a:cubicBezTo>
                    <a:pt x="595" y="4620"/>
                    <a:pt x="643" y="4591"/>
                    <a:pt x="669" y="4549"/>
                  </a:cubicBezTo>
                  <a:cubicBezTo>
                    <a:pt x="740" y="4429"/>
                    <a:pt x="823" y="4317"/>
                    <a:pt x="875" y="4191"/>
                  </a:cubicBezTo>
                  <a:cubicBezTo>
                    <a:pt x="976" y="3944"/>
                    <a:pt x="1133" y="3730"/>
                    <a:pt x="1264" y="3499"/>
                  </a:cubicBezTo>
                  <a:cubicBezTo>
                    <a:pt x="1278" y="3476"/>
                    <a:pt x="1301" y="3458"/>
                    <a:pt x="1305" y="3432"/>
                  </a:cubicBezTo>
                  <a:cubicBezTo>
                    <a:pt x="1331" y="3267"/>
                    <a:pt x="1454" y="3155"/>
                    <a:pt x="1518" y="3009"/>
                  </a:cubicBezTo>
                  <a:cubicBezTo>
                    <a:pt x="1570" y="2897"/>
                    <a:pt x="1596" y="2766"/>
                    <a:pt x="1727" y="2707"/>
                  </a:cubicBezTo>
                  <a:cubicBezTo>
                    <a:pt x="1746" y="2699"/>
                    <a:pt x="1758" y="2662"/>
                    <a:pt x="1768" y="2639"/>
                  </a:cubicBezTo>
                  <a:cubicBezTo>
                    <a:pt x="1832" y="2482"/>
                    <a:pt x="1892" y="2325"/>
                    <a:pt x="1967" y="2138"/>
                  </a:cubicBezTo>
                  <a:cubicBezTo>
                    <a:pt x="2165" y="2071"/>
                    <a:pt x="2255" y="1850"/>
                    <a:pt x="2344" y="1648"/>
                  </a:cubicBezTo>
                  <a:cubicBezTo>
                    <a:pt x="2448" y="1420"/>
                    <a:pt x="2605" y="1234"/>
                    <a:pt x="2759" y="1043"/>
                  </a:cubicBezTo>
                  <a:cubicBezTo>
                    <a:pt x="2826" y="957"/>
                    <a:pt x="2924" y="894"/>
                    <a:pt x="3006" y="818"/>
                  </a:cubicBezTo>
                  <a:cubicBezTo>
                    <a:pt x="3054" y="773"/>
                    <a:pt x="3103" y="729"/>
                    <a:pt x="3148" y="676"/>
                  </a:cubicBezTo>
                  <a:cubicBezTo>
                    <a:pt x="3223" y="602"/>
                    <a:pt x="3293" y="523"/>
                    <a:pt x="3357" y="441"/>
                  </a:cubicBezTo>
                  <a:cubicBezTo>
                    <a:pt x="3443" y="333"/>
                    <a:pt x="3537" y="240"/>
                    <a:pt x="3671" y="190"/>
                  </a:cubicBezTo>
                  <a:cubicBezTo>
                    <a:pt x="3749" y="161"/>
                    <a:pt x="3754" y="97"/>
                    <a:pt x="37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1"/>
            <p:cNvSpPr/>
            <p:nvPr/>
          </p:nvSpPr>
          <p:spPr>
            <a:xfrm>
              <a:off x="-1828773" y="4909846"/>
              <a:ext cx="158387" cy="218552"/>
            </a:xfrm>
            <a:custGeom>
              <a:avLst/>
              <a:gdLst/>
              <a:ahLst/>
              <a:cxnLst/>
              <a:rect l="l" t="t" r="r" b="b"/>
              <a:pathLst>
                <a:path w="3317" h="4577" extrusionOk="0">
                  <a:moveTo>
                    <a:pt x="3156" y="1"/>
                  </a:moveTo>
                  <a:cubicBezTo>
                    <a:pt x="3084" y="154"/>
                    <a:pt x="3028" y="274"/>
                    <a:pt x="2968" y="393"/>
                  </a:cubicBezTo>
                  <a:cubicBezTo>
                    <a:pt x="2923" y="479"/>
                    <a:pt x="2871" y="565"/>
                    <a:pt x="2823" y="655"/>
                  </a:cubicBezTo>
                  <a:cubicBezTo>
                    <a:pt x="2778" y="737"/>
                    <a:pt x="2737" y="819"/>
                    <a:pt x="2688" y="898"/>
                  </a:cubicBezTo>
                  <a:cubicBezTo>
                    <a:pt x="2632" y="995"/>
                    <a:pt x="2564" y="1081"/>
                    <a:pt x="2516" y="1178"/>
                  </a:cubicBezTo>
                  <a:cubicBezTo>
                    <a:pt x="2426" y="1369"/>
                    <a:pt x="2344" y="1567"/>
                    <a:pt x="2254" y="1757"/>
                  </a:cubicBezTo>
                  <a:cubicBezTo>
                    <a:pt x="2228" y="1806"/>
                    <a:pt x="2172" y="1840"/>
                    <a:pt x="2142" y="1888"/>
                  </a:cubicBezTo>
                  <a:cubicBezTo>
                    <a:pt x="2015" y="2094"/>
                    <a:pt x="1895" y="2299"/>
                    <a:pt x="1776" y="2509"/>
                  </a:cubicBezTo>
                  <a:cubicBezTo>
                    <a:pt x="1765" y="2524"/>
                    <a:pt x="1753" y="2543"/>
                    <a:pt x="1743" y="2561"/>
                  </a:cubicBezTo>
                  <a:cubicBezTo>
                    <a:pt x="1514" y="2872"/>
                    <a:pt x="1286" y="3189"/>
                    <a:pt x="1055" y="3500"/>
                  </a:cubicBezTo>
                  <a:cubicBezTo>
                    <a:pt x="927" y="3664"/>
                    <a:pt x="785" y="3814"/>
                    <a:pt x="666" y="3982"/>
                  </a:cubicBezTo>
                  <a:cubicBezTo>
                    <a:pt x="554" y="4142"/>
                    <a:pt x="370" y="4209"/>
                    <a:pt x="235" y="4337"/>
                  </a:cubicBezTo>
                  <a:cubicBezTo>
                    <a:pt x="176" y="4389"/>
                    <a:pt x="105" y="4430"/>
                    <a:pt x="49" y="4483"/>
                  </a:cubicBezTo>
                  <a:cubicBezTo>
                    <a:pt x="23" y="4505"/>
                    <a:pt x="16" y="4546"/>
                    <a:pt x="0" y="4576"/>
                  </a:cubicBezTo>
                  <a:cubicBezTo>
                    <a:pt x="209" y="4523"/>
                    <a:pt x="382" y="4419"/>
                    <a:pt x="497" y="4262"/>
                  </a:cubicBezTo>
                  <a:cubicBezTo>
                    <a:pt x="561" y="4173"/>
                    <a:pt x="644" y="4116"/>
                    <a:pt x="725" y="4045"/>
                  </a:cubicBezTo>
                  <a:cubicBezTo>
                    <a:pt x="811" y="3974"/>
                    <a:pt x="879" y="3877"/>
                    <a:pt x="950" y="3791"/>
                  </a:cubicBezTo>
                  <a:cubicBezTo>
                    <a:pt x="987" y="3750"/>
                    <a:pt x="1010" y="3694"/>
                    <a:pt x="1055" y="3668"/>
                  </a:cubicBezTo>
                  <a:cubicBezTo>
                    <a:pt x="1298" y="3533"/>
                    <a:pt x="1410" y="3302"/>
                    <a:pt x="1518" y="3066"/>
                  </a:cubicBezTo>
                  <a:cubicBezTo>
                    <a:pt x="1529" y="3036"/>
                    <a:pt x="1555" y="3010"/>
                    <a:pt x="1581" y="2987"/>
                  </a:cubicBezTo>
                  <a:cubicBezTo>
                    <a:pt x="1810" y="2778"/>
                    <a:pt x="1978" y="2527"/>
                    <a:pt x="2116" y="2251"/>
                  </a:cubicBezTo>
                  <a:cubicBezTo>
                    <a:pt x="2135" y="2210"/>
                    <a:pt x="2172" y="2176"/>
                    <a:pt x="2198" y="2139"/>
                  </a:cubicBezTo>
                  <a:cubicBezTo>
                    <a:pt x="2228" y="2101"/>
                    <a:pt x="2277" y="2068"/>
                    <a:pt x="2281" y="2027"/>
                  </a:cubicBezTo>
                  <a:cubicBezTo>
                    <a:pt x="2340" y="1657"/>
                    <a:pt x="2643" y="1406"/>
                    <a:pt x="2748" y="1059"/>
                  </a:cubicBezTo>
                  <a:cubicBezTo>
                    <a:pt x="2782" y="950"/>
                    <a:pt x="2875" y="857"/>
                    <a:pt x="2942" y="755"/>
                  </a:cubicBezTo>
                  <a:cubicBezTo>
                    <a:pt x="3062" y="572"/>
                    <a:pt x="3185" y="389"/>
                    <a:pt x="3316" y="187"/>
                  </a:cubicBezTo>
                  <a:cubicBezTo>
                    <a:pt x="3271" y="135"/>
                    <a:pt x="3227" y="83"/>
                    <a:pt x="3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1"/>
            <p:cNvSpPr/>
            <p:nvPr/>
          </p:nvSpPr>
          <p:spPr>
            <a:xfrm>
              <a:off x="-2254273" y="5724317"/>
              <a:ext cx="91585" cy="140719"/>
            </a:xfrm>
            <a:custGeom>
              <a:avLst/>
              <a:gdLst/>
              <a:ahLst/>
              <a:cxnLst/>
              <a:rect l="l" t="t" r="r" b="b"/>
              <a:pathLst>
                <a:path w="1918" h="2947" extrusionOk="0">
                  <a:moveTo>
                    <a:pt x="1812" y="1"/>
                  </a:moveTo>
                  <a:cubicBezTo>
                    <a:pt x="1753" y="113"/>
                    <a:pt x="1689" y="214"/>
                    <a:pt x="1641" y="318"/>
                  </a:cubicBezTo>
                  <a:cubicBezTo>
                    <a:pt x="1465" y="726"/>
                    <a:pt x="1252" y="1111"/>
                    <a:pt x="994" y="1470"/>
                  </a:cubicBezTo>
                  <a:cubicBezTo>
                    <a:pt x="930" y="1563"/>
                    <a:pt x="889" y="1672"/>
                    <a:pt x="834" y="1769"/>
                  </a:cubicBezTo>
                  <a:cubicBezTo>
                    <a:pt x="789" y="1843"/>
                    <a:pt x="751" y="1926"/>
                    <a:pt x="699" y="1993"/>
                  </a:cubicBezTo>
                  <a:cubicBezTo>
                    <a:pt x="542" y="2176"/>
                    <a:pt x="377" y="2348"/>
                    <a:pt x="224" y="2535"/>
                  </a:cubicBezTo>
                  <a:cubicBezTo>
                    <a:pt x="142" y="2636"/>
                    <a:pt x="71" y="2749"/>
                    <a:pt x="0" y="2857"/>
                  </a:cubicBezTo>
                  <a:lnTo>
                    <a:pt x="93" y="2947"/>
                  </a:lnTo>
                  <a:cubicBezTo>
                    <a:pt x="127" y="2920"/>
                    <a:pt x="157" y="2894"/>
                    <a:pt x="187" y="2864"/>
                  </a:cubicBezTo>
                  <a:cubicBezTo>
                    <a:pt x="392" y="2651"/>
                    <a:pt x="556" y="2390"/>
                    <a:pt x="736" y="2150"/>
                  </a:cubicBezTo>
                  <a:cubicBezTo>
                    <a:pt x="844" y="2000"/>
                    <a:pt x="953" y="1848"/>
                    <a:pt x="1061" y="1698"/>
                  </a:cubicBezTo>
                  <a:cubicBezTo>
                    <a:pt x="1069" y="1691"/>
                    <a:pt x="1080" y="1679"/>
                    <a:pt x="1087" y="1668"/>
                  </a:cubicBezTo>
                  <a:cubicBezTo>
                    <a:pt x="1270" y="1332"/>
                    <a:pt x="1453" y="991"/>
                    <a:pt x="1633" y="651"/>
                  </a:cubicBezTo>
                  <a:cubicBezTo>
                    <a:pt x="1708" y="516"/>
                    <a:pt x="1772" y="375"/>
                    <a:pt x="1854" y="247"/>
                  </a:cubicBezTo>
                  <a:cubicBezTo>
                    <a:pt x="1917" y="154"/>
                    <a:pt x="1891" y="90"/>
                    <a:pt x="18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1"/>
            <p:cNvSpPr/>
            <p:nvPr/>
          </p:nvSpPr>
          <p:spPr>
            <a:xfrm>
              <a:off x="-1673299" y="4764733"/>
              <a:ext cx="145876" cy="150890"/>
            </a:xfrm>
            <a:custGeom>
              <a:avLst/>
              <a:gdLst/>
              <a:ahLst/>
              <a:cxnLst/>
              <a:rect l="l" t="t" r="r" b="b"/>
              <a:pathLst>
                <a:path w="3055" h="3160" extrusionOk="0">
                  <a:moveTo>
                    <a:pt x="3054" y="0"/>
                  </a:moveTo>
                  <a:lnTo>
                    <a:pt x="3054" y="0"/>
                  </a:lnTo>
                  <a:cubicBezTo>
                    <a:pt x="2976" y="26"/>
                    <a:pt x="2920" y="31"/>
                    <a:pt x="2875" y="57"/>
                  </a:cubicBezTo>
                  <a:cubicBezTo>
                    <a:pt x="2695" y="161"/>
                    <a:pt x="2512" y="259"/>
                    <a:pt x="2344" y="378"/>
                  </a:cubicBezTo>
                  <a:cubicBezTo>
                    <a:pt x="2120" y="542"/>
                    <a:pt x="1891" y="707"/>
                    <a:pt x="1694" y="901"/>
                  </a:cubicBezTo>
                  <a:cubicBezTo>
                    <a:pt x="1600" y="987"/>
                    <a:pt x="1496" y="1058"/>
                    <a:pt x="1410" y="1152"/>
                  </a:cubicBezTo>
                  <a:cubicBezTo>
                    <a:pt x="1320" y="1249"/>
                    <a:pt x="1215" y="1335"/>
                    <a:pt x="1118" y="1429"/>
                  </a:cubicBezTo>
                  <a:cubicBezTo>
                    <a:pt x="1021" y="1518"/>
                    <a:pt x="913" y="1604"/>
                    <a:pt x="823" y="1701"/>
                  </a:cubicBezTo>
                  <a:cubicBezTo>
                    <a:pt x="703" y="1836"/>
                    <a:pt x="599" y="1986"/>
                    <a:pt x="486" y="2124"/>
                  </a:cubicBezTo>
                  <a:cubicBezTo>
                    <a:pt x="397" y="2236"/>
                    <a:pt x="423" y="2397"/>
                    <a:pt x="292" y="2502"/>
                  </a:cubicBezTo>
                  <a:cubicBezTo>
                    <a:pt x="180" y="2588"/>
                    <a:pt x="112" y="2729"/>
                    <a:pt x="26" y="2849"/>
                  </a:cubicBezTo>
                  <a:cubicBezTo>
                    <a:pt x="12" y="2868"/>
                    <a:pt x="7" y="2897"/>
                    <a:pt x="0" y="2916"/>
                  </a:cubicBezTo>
                  <a:cubicBezTo>
                    <a:pt x="49" y="2999"/>
                    <a:pt x="93" y="3073"/>
                    <a:pt x="146" y="3159"/>
                  </a:cubicBezTo>
                  <a:cubicBezTo>
                    <a:pt x="240" y="3073"/>
                    <a:pt x="240" y="2954"/>
                    <a:pt x="273" y="2849"/>
                  </a:cubicBezTo>
                  <a:cubicBezTo>
                    <a:pt x="288" y="2800"/>
                    <a:pt x="292" y="2745"/>
                    <a:pt x="318" y="2703"/>
                  </a:cubicBezTo>
                  <a:cubicBezTo>
                    <a:pt x="452" y="2494"/>
                    <a:pt x="587" y="2288"/>
                    <a:pt x="725" y="2086"/>
                  </a:cubicBezTo>
                  <a:cubicBezTo>
                    <a:pt x="923" y="1803"/>
                    <a:pt x="1178" y="1574"/>
                    <a:pt x="1439" y="1358"/>
                  </a:cubicBezTo>
                  <a:cubicBezTo>
                    <a:pt x="1465" y="1335"/>
                    <a:pt x="1515" y="1316"/>
                    <a:pt x="1515" y="1294"/>
                  </a:cubicBezTo>
                  <a:cubicBezTo>
                    <a:pt x="1529" y="1115"/>
                    <a:pt x="1667" y="1077"/>
                    <a:pt x="1794" y="1002"/>
                  </a:cubicBezTo>
                  <a:cubicBezTo>
                    <a:pt x="1941" y="913"/>
                    <a:pt x="2053" y="771"/>
                    <a:pt x="2179" y="651"/>
                  </a:cubicBezTo>
                  <a:cubicBezTo>
                    <a:pt x="2198" y="632"/>
                    <a:pt x="2213" y="609"/>
                    <a:pt x="2236" y="595"/>
                  </a:cubicBezTo>
                  <a:cubicBezTo>
                    <a:pt x="2449" y="468"/>
                    <a:pt x="2662" y="340"/>
                    <a:pt x="2878" y="217"/>
                  </a:cubicBezTo>
                  <a:cubicBezTo>
                    <a:pt x="2987" y="157"/>
                    <a:pt x="2998" y="150"/>
                    <a:pt x="30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1"/>
            <p:cNvSpPr/>
            <p:nvPr/>
          </p:nvSpPr>
          <p:spPr>
            <a:xfrm>
              <a:off x="-957574" y="4755279"/>
              <a:ext cx="47034" cy="11460"/>
            </a:xfrm>
            <a:custGeom>
              <a:avLst/>
              <a:gdLst/>
              <a:ahLst/>
              <a:cxnLst/>
              <a:rect l="l" t="t" r="r" b="b"/>
              <a:pathLst>
                <a:path w="985" h="240" extrusionOk="0">
                  <a:moveTo>
                    <a:pt x="984" y="0"/>
                  </a:moveTo>
                  <a:lnTo>
                    <a:pt x="984" y="0"/>
                  </a:lnTo>
                  <a:cubicBezTo>
                    <a:pt x="894" y="5"/>
                    <a:pt x="808" y="8"/>
                    <a:pt x="718" y="19"/>
                  </a:cubicBezTo>
                  <a:cubicBezTo>
                    <a:pt x="648" y="27"/>
                    <a:pt x="580" y="53"/>
                    <a:pt x="509" y="64"/>
                  </a:cubicBezTo>
                  <a:cubicBezTo>
                    <a:pt x="483" y="67"/>
                    <a:pt x="457" y="72"/>
                    <a:pt x="435" y="72"/>
                  </a:cubicBezTo>
                  <a:cubicBezTo>
                    <a:pt x="420" y="72"/>
                    <a:pt x="404" y="67"/>
                    <a:pt x="394" y="67"/>
                  </a:cubicBezTo>
                  <a:cubicBezTo>
                    <a:pt x="266" y="60"/>
                    <a:pt x="140" y="49"/>
                    <a:pt x="16" y="38"/>
                  </a:cubicBezTo>
                  <a:lnTo>
                    <a:pt x="16" y="38"/>
                  </a:lnTo>
                  <a:cubicBezTo>
                    <a:pt x="1" y="195"/>
                    <a:pt x="9" y="217"/>
                    <a:pt x="125" y="221"/>
                  </a:cubicBezTo>
                  <a:lnTo>
                    <a:pt x="140" y="221"/>
                  </a:lnTo>
                  <a:cubicBezTo>
                    <a:pt x="169" y="221"/>
                    <a:pt x="199" y="217"/>
                    <a:pt x="230" y="217"/>
                  </a:cubicBezTo>
                  <a:cubicBezTo>
                    <a:pt x="256" y="214"/>
                    <a:pt x="285" y="210"/>
                    <a:pt x="315" y="210"/>
                  </a:cubicBezTo>
                  <a:lnTo>
                    <a:pt x="323" y="210"/>
                  </a:lnTo>
                  <a:cubicBezTo>
                    <a:pt x="378" y="210"/>
                    <a:pt x="435" y="229"/>
                    <a:pt x="491" y="232"/>
                  </a:cubicBezTo>
                  <a:cubicBezTo>
                    <a:pt x="517" y="232"/>
                    <a:pt x="554" y="240"/>
                    <a:pt x="584" y="240"/>
                  </a:cubicBezTo>
                  <a:cubicBezTo>
                    <a:pt x="603" y="240"/>
                    <a:pt x="618" y="236"/>
                    <a:pt x="625" y="229"/>
                  </a:cubicBezTo>
                  <a:cubicBezTo>
                    <a:pt x="696" y="146"/>
                    <a:pt x="786" y="117"/>
                    <a:pt x="875" y="109"/>
                  </a:cubicBezTo>
                  <a:lnTo>
                    <a:pt x="9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11"/>
            <p:cNvSpPr/>
            <p:nvPr/>
          </p:nvSpPr>
          <p:spPr>
            <a:xfrm>
              <a:off x="-2187041" y="5180445"/>
              <a:ext cx="206567" cy="128782"/>
            </a:xfrm>
            <a:custGeom>
              <a:avLst/>
              <a:gdLst/>
              <a:ahLst/>
              <a:cxnLst/>
              <a:rect l="l" t="t" r="r" b="b"/>
              <a:pathLst>
                <a:path w="4326" h="2697" extrusionOk="0">
                  <a:moveTo>
                    <a:pt x="4326" y="0"/>
                  </a:moveTo>
                  <a:lnTo>
                    <a:pt x="4326" y="0"/>
                  </a:lnTo>
                  <a:cubicBezTo>
                    <a:pt x="4258" y="27"/>
                    <a:pt x="4184" y="42"/>
                    <a:pt x="4120" y="76"/>
                  </a:cubicBezTo>
                  <a:cubicBezTo>
                    <a:pt x="3694" y="285"/>
                    <a:pt x="3272" y="498"/>
                    <a:pt x="2845" y="714"/>
                  </a:cubicBezTo>
                  <a:cubicBezTo>
                    <a:pt x="2711" y="782"/>
                    <a:pt x="2584" y="868"/>
                    <a:pt x="2457" y="950"/>
                  </a:cubicBezTo>
                  <a:cubicBezTo>
                    <a:pt x="2229" y="1096"/>
                    <a:pt x="2005" y="1253"/>
                    <a:pt x="1772" y="1395"/>
                  </a:cubicBezTo>
                  <a:cubicBezTo>
                    <a:pt x="1563" y="1518"/>
                    <a:pt x="1343" y="1630"/>
                    <a:pt x="1130" y="1746"/>
                  </a:cubicBezTo>
                  <a:cubicBezTo>
                    <a:pt x="1108" y="1761"/>
                    <a:pt x="1085" y="1777"/>
                    <a:pt x="1066" y="1795"/>
                  </a:cubicBezTo>
                  <a:cubicBezTo>
                    <a:pt x="786" y="2064"/>
                    <a:pt x="446" y="2251"/>
                    <a:pt x="135" y="2479"/>
                  </a:cubicBezTo>
                  <a:cubicBezTo>
                    <a:pt x="61" y="2535"/>
                    <a:pt x="12" y="2591"/>
                    <a:pt x="1" y="2696"/>
                  </a:cubicBezTo>
                  <a:cubicBezTo>
                    <a:pt x="143" y="2659"/>
                    <a:pt x="255" y="2614"/>
                    <a:pt x="352" y="2505"/>
                  </a:cubicBezTo>
                  <a:cubicBezTo>
                    <a:pt x="472" y="2367"/>
                    <a:pt x="603" y="2225"/>
                    <a:pt x="790" y="2162"/>
                  </a:cubicBezTo>
                  <a:cubicBezTo>
                    <a:pt x="1118" y="1822"/>
                    <a:pt x="1556" y="1634"/>
                    <a:pt x="1941" y="1377"/>
                  </a:cubicBezTo>
                  <a:cubicBezTo>
                    <a:pt x="2248" y="1171"/>
                    <a:pt x="2580" y="995"/>
                    <a:pt x="2898" y="804"/>
                  </a:cubicBezTo>
                  <a:cubicBezTo>
                    <a:pt x="2973" y="759"/>
                    <a:pt x="3044" y="704"/>
                    <a:pt x="3115" y="655"/>
                  </a:cubicBezTo>
                  <a:cubicBezTo>
                    <a:pt x="3152" y="633"/>
                    <a:pt x="3194" y="599"/>
                    <a:pt x="3235" y="595"/>
                  </a:cubicBezTo>
                  <a:cubicBezTo>
                    <a:pt x="3432" y="566"/>
                    <a:pt x="3589" y="453"/>
                    <a:pt x="3758" y="364"/>
                  </a:cubicBezTo>
                  <a:cubicBezTo>
                    <a:pt x="3900" y="288"/>
                    <a:pt x="4049" y="236"/>
                    <a:pt x="4191" y="165"/>
                  </a:cubicBezTo>
                  <a:cubicBezTo>
                    <a:pt x="4248" y="135"/>
                    <a:pt x="4296" y="76"/>
                    <a:pt x="43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11"/>
            <p:cNvSpPr/>
            <p:nvPr/>
          </p:nvSpPr>
          <p:spPr>
            <a:xfrm>
              <a:off x="-1123362" y="4743867"/>
              <a:ext cx="159055" cy="21822"/>
            </a:xfrm>
            <a:custGeom>
              <a:avLst/>
              <a:gdLst/>
              <a:ahLst/>
              <a:cxnLst/>
              <a:rect l="l" t="t" r="r" b="b"/>
              <a:pathLst>
                <a:path w="3331" h="457" extrusionOk="0">
                  <a:moveTo>
                    <a:pt x="105" y="0"/>
                  </a:moveTo>
                  <a:cubicBezTo>
                    <a:pt x="75" y="0"/>
                    <a:pt x="41" y="11"/>
                    <a:pt x="12" y="15"/>
                  </a:cubicBezTo>
                  <a:cubicBezTo>
                    <a:pt x="8" y="30"/>
                    <a:pt x="4" y="45"/>
                    <a:pt x="1" y="64"/>
                  </a:cubicBezTo>
                  <a:cubicBezTo>
                    <a:pt x="56" y="94"/>
                    <a:pt x="108" y="139"/>
                    <a:pt x="169" y="157"/>
                  </a:cubicBezTo>
                  <a:cubicBezTo>
                    <a:pt x="333" y="202"/>
                    <a:pt x="501" y="251"/>
                    <a:pt x="674" y="270"/>
                  </a:cubicBezTo>
                  <a:cubicBezTo>
                    <a:pt x="789" y="284"/>
                    <a:pt x="909" y="251"/>
                    <a:pt x="1002" y="356"/>
                  </a:cubicBezTo>
                  <a:cubicBezTo>
                    <a:pt x="1014" y="366"/>
                    <a:pt x="1040" y="366"/>
                    <a:pt x="1059" y="366"/>
                  </a:cubicBezTo>
                  <a:cubicBezTo>
                    <a:pt x="1252" y="378"/>
                    <a:pt x="1447" y="385"/>
                    <a:pt x="1642" y="392"/>
                  </a:cubicBezTo>
                  <a:cubicBezTo>
                    <a:pt x="1746" y="401"/>
                    <a:pt x="1854" y="411"/>
                    <a:pt x="1959" y="418"/>
                  </a:cubicBezTo>
                  <a:cubicBezTo>
                    <a:pt x="1992" y="418"/>
                    <a:pt x="2030" y="434"/>
                    <a:pt x="2068" y="434"/>
                  </a:cubicBezTo>
                  <a:cubicBezTo>
                    <a:pt x="2094" y="434"/>
                    <a:pt x="2120" y="427"/>
                    <a:pt x="2146" y="392"/>
                  </a:cubicBezTo>
                  <a:cubicBezTo>
                    <a:pt x="2149" y="385"/>
                    <a:pt x="2168" y="382"/>
                    <a:pt x="2187" y="382"/>
                  </a:cubicBezTo>
                  <a:cubicBezTo>
                    <a:pt x="2202" y="382"/>
                    <a:pt x="2221" y="382"/>
                    <a:pt x="2236" y="389"/>
                  </a:cubicBezTo>
                  <a:cubicBezTo>
                    <a:pt x="2393" y="434"/>
                    <a:pt x="2550" y="456"/>
                    <a:pt x="2707" y="456"/>
                  </a:cubicBezTo>
                  <a:cubicBezTo>
                    <a:pt x="2804" y="456"/>
                    <a:pt x="2905" y="449"/>
                    <a:pt x="3002" y="434"/>
                  </a:cubicBezTo>
                  <a:cubicBezTo>
                    <a:pt x="3039" y="430"/>
                    <a:pt x="3074" y="430"/>
                    <a:pt x="3110" y="430"/>
                  </a:cubicBezTo>
                  <a:lnTo>
                    <a:pt x="3215" y="430"/>
                  </a:lnTo>
                  <a:cubicBezTo>
                    <a:pt x="3248" y="434"/>
                    <a:pt x="3286" y="434"/>
                    <a:pt x="3327" y="434"/>
                  </a:cubicBezTo>
                  <a:lnTo>
                    <a:pt x="3331" y="434"/>
                  </a:lnTo>
                  <a:cubicBezTo>
                    <a:pt x="3253" y="325"/>
                    <a:pt x="3152" y="288"/>
                    <a:pt x="3058" y="288"/>
                  </a:cubicBezTo>
                  <a:cubicBezTo>
                    <a:pt x="3039" y="288"/>
                    <a:pt x="3021" y="292"/>
                    <a:pt x="3006" y="296"/>
                  </a:cubicBezTo>
                  <a:cubicBezTo>
                    <a:pt x="2927" y="306"/>
                    <a:pt x="2853" y="311"/>
                    <a:pt x="2774" y="311"/>
                  </a:cubicBezTo>
                  <a:cubicBezTo>
                    <a:pt x="2598" y="311"/>
                    <a:pt x="2423" y="284"/>
                    <a:pt x="2247" y="261"/>
                  </a:cubicBezTo>
                  <a:cubicBezTo>
                    <a:pt x="2239" y="261"/>
                    <a:pt x="2228" y="258"/>
                    <a:pt x="2221" y="258"/>
                  </a:cubicBezTo>
                  <a:cubicBezTo>
                    <a:pt x="2184" y="258"/>
                    <a:pt x="2146" y="270"/>
                    <a:pt x="2109" y="273"/>
                  </a:cubicBezTo>
                  <a:cubicBezTo>
                    <a:pt x="2090" y="277"/>
                    <a:pt x="2060" y="299"/>
                    <a:pt x="2045" y="299"/>
                  </a:cubicBezTo>
                  <a:cubicBezTo>
                    <a:pt x="2042" y="299"/>
                    <a:pt x="2042" y="299"/>
                    <a:pt x="2037" y="296"/>
                  </a:cubicBezTo>
                  <a:cubicBezTo>
                    <a:pt x="1985" y="266"/>
                    <a:pt x="1930" y="254"/>
                    <a:pt x="1873" y="254"/>
                  </a:cubicBezTo>
                  <a:cubicBezTo>
                    <a:pt x="1835" y="254"/>
                    <a:pt x="1799" y="258"/>
                    <a:pt x="1761" y="261"/>
                  </a:cubicBezTo>
                  <a:cubicBezTo>
                    <a:pt x="1723" y="266"/>
                    <a:pt x="1687" y="273"/>
                    <a:pt x="1652" y="273"/>
                  </a:cubicBezTo>
                  <a:cubicBezTo>
                    <a:pt x="1619" y="273"/>
                    <a:pt x="1585" y="270"/>
                    <a:pt x="1552" y="254"/>
                  </a:cubicBezTo>
                  <a:cubicBezTo>
                    <a:pt x="1364" y="187"/>
                    <a:pt x="1171" y="194"/>
                    <a:pt x="980" y="168"/>
                  </a:cubicBezTo>
                  <a:cubicBezTo>
                    <a:pt x="692" y="127"/>
                    <a:pt x="408" y="68"/>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11"/>
            <p:cNvSpPr/>
            <p:nvPr/>
          </p:nvSpPr>
          <p:spPr>
            <a:xfrm>
              <a:off x="-2381957" y="5651642"/>
              <a:ext cx="55963" cy="91489"/>
            </a:xfrm>
            <a:custGeom>
              <a:avLst/>
              <a:gdLst/>
              <a:ahLst/>
              <a:cxnLst/>
              <a:rect l="l" t="t" r="r" b="b"/>
              <a:pathLst>
                <a:path w="1172" h="1916" extrusionOk="0">
                  <a:moveTo>
                    <a:pt x="1126" y="1"/>
                  </a:moveTo>
                  <a:lnTo>
                    <a:pt x="1126" y="1"/>
                  </a:lnTo>
                  <a:cubicBezTo>
                    <a:pt x="1074" y="106"/>
                    <a:pt x="1022" y="180"/>
                    <a:pt x="999" y="263"/>
                  </a:cubicBezTo>
                  <a:cubicBezTo>
                    <a:pt x="932" y="517"/>
                    <a:pt x="775" y="715"/>
                    <a:pt x="644" y="936"/>
                  </a:cubicBezTo>
                  <a:cubicBezTo>
                    <a:pt x="551" y="1093"/>
                    <a:pt x="457" y="1257"/>
                    <a:pt x="345" y="1403"/>
                  </a:cubicBezTo>
                  <a:cubicBezTo>
                    <a:pt x="233" y="1545"/>
                    <a:pt x="117" y="1688"/>
                    <a:pt x="1" y="1826"/>
                  </a:cubicBezTo>
                  <a:lnTo>
                    <a:pt x="95" y="1916"/>
                  </a:lnTo>
                  <a:cubicBezTo>
                    <a:pt x="225" y="1747"/>
                    <a:pt x="356" y="1579"/>
                    <a:pt x="472" y="1400"/>
                  </a:cubicBezTo>
                  <a:cubicBezTo>
                    <a:pt x="625" y="1175"/>
                    <a:pt x="741" y="925"/>
                    <a:pt x="880" y="689"/>
                  </a:cubicBezTo>
                  <a:cubicBezTo>
                    <a:pt x="932" y="596"/>
                    <a:pt x="1006" y="517"/>
                    <a:pt x="1063" y="427"/>
                  </a:cubicBezTo>
                  <a:cubicBezTo>
                    <a:pt x="1149" y="293"/>
                    <a:pt x="1171" y="154"/>
                    <a:pt x="11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1"/>
            <p:cNvSpPr/>
            <p:nvPr/>
          </p:nvSpPr>
          <p:spPr>
            <a:xfrm>
              <a:off x="-2131126" y="5325032"/>
              <a:ext cx="179588" cy="139239"/>
            </a:xfrm>
            <a:custGeom>
              <a:avLst/>
              <a:gdLst/>
              <a:ahLst/>
              <a:cxnLst/>
              <a:rect l="l" t="t" r="r" b="b"/>
              <a:pathLst>
                <a:path w="3761" h="2916" extrusionOk="0">
                  <a:moveTo>
                    <a:pt x="3682" y="0"/>
                  </a:moveTo>
                  <a:cubicBezTo>
                    <a:pt x="3629" y="0"/>
                    <a:pt x="3584" y="23"/>
                    <a:pt x="3544" y="45"/>
                  </a:cubicBezTo>
                  <a:cubicBezTo>
                    <a:pt x="3263" y="214"/>
                    <a:pt x="2983" y="378"/>
                    <a:pt x="2703" y="538"/>
                  </a:cubicBezTo>
                  <a:cubicBezTo>
                    <a:pt x="2527" y="640"/>
                    <a:pt x="2347" y="730"/>
                    <a:pt x="2176" y="830"/>
                  </a:cubicBezTo>
                  <a:cubicBezTo>
                    <a:pt x="2007" y="931"/>
                    <a:pt x="1854" y="1066"/>
                    <a:pt x="1674" y="1140"/>
                  </a:cubicBezTo>
                  <a:cubicBezTo>
                    <a:pt x="1507" y="1211"/>
                    <a:pt x="1386" y="1335"/>
                    <a:pt x="1245" y="1436"/>
                  </a:cubicBezTo>
                  <a:cubicBezTo>
                    <a:pt x="1099" y="1541"/>
                    <a:pt x="924" y="1627"/>
                    <a:pt x="819" y="1768"/>
                  </a:cubicBezTo>
                  <a:cubicBezTo>
                    <a:pt x="636" y="2004"/>
                    <a:pt x="377" y="2176"/>
                    <a:pt x="239" y="2449"/>
                  </a:cubicBezTo>
                  <a:cubicBezTo>
                    <a:pt x="187" y="2553"/>
                    <a:pt x="94" y="2640"/>
                    <a:pt x="34" y="2741"/>
                  </a:cubicBezTo>
                  <a:cubicBezTo>
                    <a:pt x="4" y="2786"/>
                    <a:pt x="8" y="2845"/>
                    <a:pt x="0" y="2902"/>
                  </a:cubicBezTo>
                  <a:cubicBezTo>
                    <a:pt x="15" y="2905"/>
                    <a:pt x="34" y="2909"/>
                    <a:pt x="49" y="2916"/>
                  </a:cubicBezTo>
                  <a:cubicBezTo>
                    <a:pt x="183" y="2606"/>
                    <a:pt x="411" y="2363"/>
                    <a:pt x="639" y="2120"/>
                  </a:cubicBezTo>
                  <a:cubicBezTo>
                    <a:pt x="789" y="1960"/>
                    <a:pt x="950" y="1817"/>
                    <a:pt x="1114" y="1672"/>
                  </a:cubicBezTo>
                  <a:cubicBezTo>
                    <a:pt x="1439" y="1380"/>
                    <a:pt x="1809" y="1166"/>
                    <a:pt x="2183" y="957"/>
                  </a:cubicBezTo>
                  <a:cubicBezTo>
                    <a:pt x="2276" y="905"/>
                    <a:pt x="2366" y="845"/>
                    <a:pt x="2456" y="790"/>
                  </a:cubicBezTo>
                  <a:cubicBezTo>
                    <a:pt x="2651" y="662"/>
                    <a:pt x="2826" y="509"/>
                    <a:pt x="3032" y="416"/>
                  </a:cubicBezTo>
                  <a:cubicBezTo>
                    <a:pt x="3256" y="314"/>
                    <a:pt x="3432" y="120"/>
                    <a:pt x="3682" y="76"/>
                  </a:cubicBezTo>
                  <a:cubicBezTo>
                    <a:pt x="3705" y="72"/>
                    <a:pt x="3719" y="45"/>
                    <a:pt x="3760" y="15"/>
                  </a:cubicBezTo>
                  <a:cubicBezTo>
                    <a:pt x="3731" y="5"/>
                    <a:pt x="3705" y="0"/>
                    <a:pt x="36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1"/>
            <p:cNvSpPr/>
            <p:nvPr/>
          </p:nvSpPr>
          <p:spPr>
            <a:xfrm>
              <a:off x="-1616381" y="5001955"/>
              <a:ext cx="50042" cy="87478"/>
            </a:xfrm>
            <a:custGeom>
              <a:avLst/>
              <a:gdLst/>
              <a:ahLst/>
              <a:cxnLst/>
              <a:rect l="l" t="t" r="r" b="b"/>
              <a:pathLst>
                <a:path w="1048" h="1832" extrusionOk="0">
                  <a:moveTo>
                    <a:pt x="951" y="1"/>
                  </a:moveTo>
                  <a:cubicBezTo>
                    <a:pt x="883" y="1"/>
                    <a:pt x="846" y="42"/>
                    <a:pt x="816" y="109"/>
                  </a:cubicBezTo>
                  <a:cubicBezTo>
                    <a:pt x="778" y="206"/>
                    <a:pt x="730" y="300"/>
                    <a:pt x="685" y="396"/>
                  </a:cubicBezTo>
                  <a:cubicBezTo>
                    <a:pt x="644" y="486"/>
                    <a:pt x="573" y="558"/>
                    <a:pt x="550" y="670"/>
                  </a:cubicBezTo>
                  <a:cubicBezTo>
                    <a:pt x="535" y="767"/>
                    <a:pt x="442" y="845"/>
                    <a:pt x="390" y="935"/>
                  </a:cubicBezTo>
                  <a:cubicBezTo>
                    <a:pt x="270" y="1133"/>
                    <a:pt x="158" y="1331"/>
                    <a:pt x="42" y="1533"/>
                  </a:cubicBezTo>
                  <a:cubicBezTo>
                    <a:pt x="1" y="1604"/>
                    <a:pt x="12" y="1713"/>
                    <a:pt x="71" y="1832"/>
                  </a:cubicBezTo>
                  <a:cubicBezTo>
                    <a:pt x="128" y="1769"/>
                    <a:pt x="192" y="1716"/>
                    <a:pt x="225" y="1652"/>
                  </a:cubicBezTo>
                  <a:cubicBezTo>
                    <a:pt x="397" y="1343"/>
                    <a:pt x="561" y="1029"/>
                    <a:pt x="730" y="715"/>
                  </a:cubicBezTo>
                  <a:cubicBezTo>
                    <a:pt x="823" y="543"/>
                    <a:pt x="920" y="378"/>
                    <a:pt x="1006" y="203"/>
                  </a:cubicBezTo>
                  <a:cubicBezTo>
                    <a:pt x="1032" y="154"/>
                    <a:pt x="1032" y="90"/>
                    <a:pt x="1047" y="20"/>
                  </a:cubicBezTo>
                  <a:cubicBezTo>
                    <a:pt x="1010" y="4"/>
                    <a:pt x="980" y="1"/>
                    <a:pt x="9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1"/>
            <p:cNvSpPr/>
            <p:nvPr/>
          </p:nvSpPr>
          <p:spPr>
            <a:xfrm>
              <a:off x="-2280011" y="5712523"/>
              <a:ext cx="79981" cy="126633"/>
            </a:xfrm>
            <a:custGeom>
              <a:avLst/>
              <a:gdLst/>
              <a:ahLst/>
              <a:cxnLst/>
              <a:rect l="l" t="t" r="r" b="b"/>
              <a:pathLst>
                <a:path w="1675" h="2652" extrusionOk="0">
                  <a:moveTo>
                    <a:pt x="1556" y="1"/>
                  </a:moveTo>
                  <a:cubicBezTo>
                    <a:pt x="1492" y="158"/>
                    <a:pt x="1428" y="315"/>
                    <a:pt x="1364" y="468"/>
                  </a:cubicBezTo>
                  <a:cubicBezTo>
                    <a:pt x="1347" y="506"/>
                    <a:pt x="1316" y="536"/>
                    <a:pt x="1302" y="570"/>
                  </a:cubicBezTo>
                  <a:cubicBezTo>
                    <a:pt x="1238" y="689"/>
                    <a:pt x="1181" y="808"/>
                    <a:pt x="1122" y="928"/>
                  </a:cubicBezTo>
                  <a:cubicBezTo>
                    <a:pt x="1095" y="973"/>
                    <a:pt x="1069" y="1014"/>
                    <a:pt x="1043" y="1059"/>
                  </a:cubicBezTo>
                  <a:cubicBezTo>
                    <a:pt x="898" y="1276"/>
                    <a:pt x="696" y="1462"/>
                    <a:pt x="643" y="1740"/>
                  </a:cubicBezTo>
                  <a:cubicBezTo>
                    <a:pt x="640" y="1758"/>
                    <a:pt x="629" y="1781"/>
                    <a:pt x="614" y="1788"/>
                  </a:cubicBezTo>
                  <a:cubicBezTo>
                    <a:pt x="449" y="1848"/>
                    <a:pt x="419" y="2031"/>
                    <a:pt x="303" y="2143"/>
                  </a:cubicBezTo>
                  <a:cubicBezTo>
                    <a:pt x="195" y="2247"/>
                    <a:pt x="120" y="2386"/>
                    <a:pt x="34" y="2513"/>
                  </a:cubicBezTo>
                  <a:cubicBezTo>
                    <a:pt x="15" y="2535"/>
                    <a:pt x="8" y="2561"/>
                    <a:pt x="1" y="2592"/>
                  </a:cubicBezTo>
                  <a:lnTo>
                    <a:pt x="64" y="2651"/>
                  </a:lnTo>
                  <a:cubicBezTo>
                    <a:pt x="360" y="2240"/>
                    <a:pt x="674" y="1836"/>
                    <a:pt x="943" y="1407"/>
                  </a:cubicBezTo>
                  <a:cubicBezTo>
                    <a:pt x="1212" y="977"/>
                    <a:pt x="1485" y="543"/>
                    <a:pt x="1675" y="54"/>
                  </a:cubicBezTo>
                  <a:cubicBezTo>
                    <a:pt x="1634" y="35"/>
                    <a:pt x="1604" y="20"/>
                    <a:pt x="15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1"/>
            <p:cNvSpPr/>
            <p:nvPr/>
          </p:nvSpPr>
          <p:spPr>
            <a:xfrm>
              <a:off x="-1268666" y="4697263"/>
              <a:ext cx="143918" cy="21822"/>
            </a:xfrm>
            <a:custGeom>
              <a:avLst/>
              <a:gdLst/>
              <a:ahLst/>
              <a:cxnLst/>
              <a:rect l="l" t="t" r="r" b="b"/>
              <a:pathLst>
                <a:path w="3014" h="457" extrusionOk="0">
                  <a:moveTo>
                    <a:pt x="124" y="0"/>
                  </a:moveTo>
                  <a:cubicBezTo>
                    <a:pt x="83" y="0"/>
                    <a:pt x="38" y="16"/>
                    <a:pt x="1" y="76"/>
                  </a:cubicBezTo>
                  <a:cubicBezTo>
                    <a:pt x="203" y="83"/>
                    <a:pt x="378" y="150"/>
                    <a:pt x="572" y="150"/>
                  </a:cubicBezTo>
                  <a:cubicBezTo>
                    <a:pt x="606" y="150"/>
                    <a:pt x="639" y="150"/>
                    <a:pt x="674" y="143"/>
                  </a:cubicBezTo>
                  <a:cubicBezTo>
                    <a:pt x="711" y="138"/>
                    <a:pt x="748" y="135"/>
                    <a:pt x="786" y="135"/>
                  </a:cubicBezTo>
                  <a:cubicBezTo>
                    <a:pt x="953" y="135"/>
                    <a:pt x="1129" y="180"/>
                    <a:pt x="1302" y="206"/>
                  </a:cubicBezTo>
                  <a:cubicBezTo>
                    <a:pt x="1642" y="259"/>
                    <a:pt x="1982" y="318"/>
                    <a:pt x="2318" y="378"/>
                  </a:cubicBezTo>
                  <a:cubicBezTo>
                    <a:pt x="2385" y="390"/>
                    <a:pt x="2453" y="400"/>
                    <a:pt x="2516" y="416"/>
                  </a:cubicBezTo>
                  <a:cubicBezTo>
                    <a:pt x="2618" y="445"/>
                    <a:pt x="2680" y="457"/>
                    <a:pt x="2756" y="457"/>
                  </a:cubicBezTo>
                  <a:cubicBezTo>
                    <a:pt x="2819" y="457"/>
                    <a:pt x="2894" y="445"/>
                    <a:pt x="3013" y="426"/>
                  </a:cubicBezTo>
                  <a:cubicBezTo>
                    <a:pt x="2972" y="348"/>
                    <a:pt x="2901" y="333"/>
                    <a:pt x="2830" y="330"/>
                  </a:cubicBezTo>
                  <a:cubicBezTo>
                    <a:pt x="2625" y="314"/>
                    <a:pt x="2416" y="311"/>
                    <a:pt x="2209" y="288"/>
                  </a:cubicBezTo>
                  <a:cubicBezTo>
                    <a:pt x="2131" y="278"/>
                    <a:pt x="2064" y="206"/>
                    <a:pt x="1982" y="191"/>
                  </a:cubicBezTo>
                  <a:cubicBezTo>
                    <a:pt x="1769" y="150"/>
                    <a:pt x="1548" y="116"/>
                    <a:pt x="1331" y="94"/>
                  </a:cubicBezTo>
                  <a:cubicBezTo>
                    <a:pt x="953" y="60"/>
                    <a:pt x="577" y="34"/>
                    <a:pt x="195" y="8"/>
                  </a:cubicBezTo>
                  <a:cubicBezTo>
                    <a:pt x="173" y="8"/>
                    <a:pt x="150"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1"/>
            <p:cNvSpPr/>
            <p:nvPr/>
          </p:nvSpPr>
          <p:spPr>
            <a:xfrm>
              <a:off x="-1293639" y="4722284"/>
              <a:ext cx="123195" cy="20532"/>
            </a:xfrm>
            <a:custGeom>
              <a:avLst/>
              <a:gdLst/>
              <a:ahLst/>
              <a:cxnLst/>
              <a:rect l="l" t="t" r="r" b="b"/>
              <a:pathLst>
                <a:path w="2580" h="430" extrusionOk="0">
                  <a:moveTo>
                    <a:pt x="202" y="0"/>
                  </a:moveTo>
                  <a:cubicBezTo>
                    <a:pt x="153" y="0"/>
                    <a:pt x="101" y="15"/>
                    <a:pt x="1" y="52"/>
                  </a:cubicBezTo>
                  <a:cubicBezTo>
                    <a:pt x="37" y="123"/>
                    <a:pt x="94" y="138"/>
                    <a:pt x="153" y="138"/>
                  </a:cubicBezTo>
                  <a:cubicBezTo>
                    <a:pt x="184" y="138"/>
                    <a:pt x="213" y="135"/>
                    <a:pt x="243" y="130"/>
                  </a:cubicBezTo>
                  <a:lnTo>
                    <a:pt x="299" y="130"/>
                  </a:lnTo>
                  <a:cubicBezTo>
                    <a:pt x="355" y="130"/>
                    <a:pt x="400" y="142"/>
                    <a:pt x="460" y="168"/>
                  </a:cubicBezTo>
                  <a:cubicBezTo>
                    <a:pt x="561" y="220"/>
                    <a:pt x="696" y="220"/>
                    <a:pt x="815" y="225"/>
                  </a:cubicBezTo>
                  <a:cubicBezTo>
                    <a:pt x="1275" y="235"/>
                    <a:pt x="1735" y="265"/>
                    <a:pt x="2187" y="377"/>
                  </a:cubicBezTo>
                  <a:cubicBezTo>
                    <a:pt x="2270" y="396"/>
                    <a:pt x="2359" y="430"/>
                    <a:pt x="2453" y="430"/>
                  </a:cubicBezTo>
                  <a:cubicBezTo>
                    <a:pt x="2494" y="430"/>
                    <a:pt x="2539" y="426"/>
                    <a:pt x="2580" y="408"/>
                  </a:cubicBezTo>
                  <a:cubicBezTo>
                    <a:pt x="2553" y="314"/>
                    <a:pt x="2508" y="273"/>
                    <a:pt x="2408" y="265"/>
                  </a:cubicBezTo>
                  <a:cubicBezTo>
                    <a:pt x="2157" y="247"/>
                    <a:pt x="1895" y="242"/>
                    <a:pt x="1656" y="172"/>
                  </a:cubicBezTo>
                  <a:cubicBezTo>
                    <a:pt x="1327" y="75"/>
                    <a:pt x="991" y="142"/>
                    <a:pt x="665" y="63"/>
                  </a:cubicBezTo>
                  <a:cubicBezTo>
                    <a:pt x="658" y="63"/>
                    <a:pt x="647" y="59"/>
                    <a:pt x="639" y="59"/>
                  </a:cubicBezTo>
                  <a:cubicBezTo>
                    <a:pt x="606" y="59"/>
                    <a:pt x="565" y="78"/>
                    <a:pt x="527" y="78"/>
                  </a:cubicBezTo>
                  <a:cubicBezTo>
                    <a:pt x="505" y="78"/>
                    <a:pt x="486" y="82"/>
                    <a:pt x="467" y="82"/>
                  </a:cubicBezTo>
                  <a:cubicBezTo>
                    <a:pt x="445" y="82"/>
                    <a:pt x="427" y="78"/>
                    <a:pt x="412" y="71"/>
                  </a:cubicBezTo>
                  <a:cubicBezTo>
                    <a:pt x="307" y="23"/>
                    <a:pt x="258" y="0"/>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1"/>
            <p:cNvSpPr/>
            <p:nvPr/>
          </p:nvSpPr>
          <p:spPr>
            <a:xfrm>
              <a:off x="-1835936" y="5283824"/>
              <a:ext cx="91632" cy="56775"/>
            </a:xfrm>
            <a:custGeom>
              <a:avLst/>
              <a:gdLst/>
              <a:ahLst/>
              <a:cxnLst/>
              <a:rect l="l" t="t" r="r" b="b"/>
              <a:pathLst>
                <a:path w="1919" h="1189" extrusionOk="0">
                  <a:moveTo>
                    <a:pt x="1888" y="0"/>
                  </a:moveTo>
                  <a:cubicBezTo>
                    <a:pt x="1833" y="23"/>
                    <a:pt x="1776" y="38"/>
                    <a:pt x="1728" y="67"/>
                  </a:cubicBezTo>
                  <a:cubicBezTo>
                    <a:pt x="1485" y="209"/>
                    <a:pt x="1231" y="333"/>
                    <a:pt x="1010" y="504"/>
                  </a:cubicBezTo>
                  <a:cubicBezTo>
                    <a:pt x="734" y="721"/>
                    <a:pt x="401" y="834"/>
                    <a:pt x="121" y="1039"/>
                  </a:cubicBezTo>
                  <a:cubicBezTo>
                    <a:pt x="76" y="1070"/>
                    <a:pt x="38" y="1106"/>
                    <a:pt x="1" y="1137"/>
                  </a:cubicBezTo>
                  <a:cubicBezTo>
                    <a:pt x="4" y="1155"/>
                    <a:pt x="12" y="1170"/>
                    <a:pt x="19" y="1185"/>
                  </a:cubicBezTo>
                  <a:cubicBezTo>
                    <a:pt x="71" y="1182"/>
                    <a:pt x="128" y="1189"/>
                    <a:pt x="169" y="1166"/>
                  </a:cubicBezTo>
                  <a:cubicBezTo>
                    <a:pt x="359" y="1054"/>
                    <a:pt x="542" y="935"/>
                    <a:pt x="730" y="818"/>
                  </a:cubicBezTo>
                  <a:cubicBezTo>
                    <a:pt x="782" y="785"/>
                    <a:pt x="839" y="766"/>
                    <a:pt x="891" y="733"/>
                  </a:cubicBezTo>
                  <a:cubicBezTo>
                    <a:pt x="1205" y="546"/>
                    <a:pt x="1522" y="359"/>
                    <a:pt x="1833" y="164"/>
                  </a:cubicBezTo>
                  <a:cubicBezTo>
                    <a:pt x="1874" y="142"/>
                    <a:pt x="1893" y="83"/>
                    <a:pt x="1919" y="38"/>
                  </a:cubicBezTo>
                  <a:cubicBezTo>
                    <a:pt x="1907" y="26"/>
                    <a:pt x="1896" y="11"/>
                    <a:pt x="18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11"/>
            <p:cNvSpPr/>
            <p:nvPr/>
          </p:nvSpPr>
          <p:spPr>
            <a:xfrm>
              <a:off x="-1477667" y="4693681"/>
              <a:ext cx="126442" cy="21488"/>
            </a:xfrm>
            <a:custGeom>
              <a:avLst/>
              <a:gdLst/>
              <a:ahLst/>
              <a:cxnLst/>
              <a:rect l="l" t="t" r="r" b="b"/>
              <a:pathLst>
                <a:path w="2648" h="450" extrusionOk="0">
                  <a:moveTo>
                    <a:pt x="2314" y="1"/>
                  </a:moveTo>
                  <a:cubicBezTo>
                    <a:pt x="2195" y="1"/>
                    <a:pt x="2078" y="8"/>
                    <a:pt x="1955" y="27"/>
                  </a:cubicBezTo>
                  <a:cubicBezTo>
                    <a:pt x="1742" y="61"/>
                    <a:pt x="1522" y="65"/>
                    <a:pt x="1305" y="94"/>
                  </a:cubicBezTo>
                  <a:cubicBezTo>
                    <a:pt x="1096" y="124"/>
                    <a:pt x="886" y="169"/>
                    <a:pt x="677" y="210"/>
                  </a:cubicBezTo>
                  <a:cubicBezTo>
                    <a:pt x="527" y="240"/>
                    <a:pt x="378" y="274"/>
                    <a:pt x="228" y="311"/>
                  </a:cubicBezTo>
                  <a:cubicBezTo>
                    <a:pt x="149" y="330"/>
                    <a:pt x="75" y="363"/>
                    <a:pt x="0" y="393"/>
                  </a:cubicBezTo>
                  <a:cubicBezTo>
                    <a:pt x="4" y="408"/>
                    <a:pt x="8" y="427"/>
                    <a:pt x="11" y="442"/>
                  </a:cubicBezTo>
                  <a:cubicBezTo>
                    <a:pt x="42" y="446"/>
                    <a:pt x="75" y="449"/>
                    <a:pt x="105" y="449"/>
                  </a:cubicBezTo>
                  <a:cubicBezTo>
                    <a:pt x="123" y="449"/>
                    <a:pt x="139" y="446"/>
                    <a:pt x="154" y="442"/>
                  </a:cubicBezTo>
                  <a:cubicBezTo>
                    <a:pt x="453" y="379"/>
                    <a:pt x="751" y="300"/>
                    <a:pt x="1051" y="244"/>
                  </a:cubicBezTo>
                  <a:cubicBezTo>
                    <a:pt x="1238" y="206"/>
                    <a:pt x="1432" y="151"/>
                    <a:pt x="1615" y="151"/>
                  </a:cubicBezTo>
                  <a:cubicBezTo>
                    <a:pt x="1652" y="151"/>
                    <a:pt x="1690" y="154"/>
                    <a:pt x="1724" y="158"/>
                  </a:cubicBezTo>
                  <a:cubicBezTo>
                    <a:pt x="1764" y="161"/>
                    <a:pt x="1806" y="165"/>
                    <a:pt x="1847" y="165"/>
                  </a:cubicBezTo>
                  <a:cubicBezTo>
                    <a:pt x="1929" y="165"/>
                    <a:pt x="2007" y="154"/>
                    <a:pt x="2090" y="146"/>
                  </a:cubicBezTo>
                  <a:cubicBezTo>
                    <a:pt x="2168" y="135"/>
                    <a:pt x="2251" y="128"/>
                    <a:pt x="2329" y="128"/>
                  </a:cubicBezTo>
                  <a:cubicBezTo>
                    <a:pt x="2366" y="128"/>
                    <a:pt x="2404" y="128"/>
                    <a:pt x="2437" y="135"/>
                  </a:cubicBezTo>
                  <a:lnTo>
                    <a:pt x="2475" y="135"/>
                  </a:lnTo>
                  <a:cubicBezTo>
                    <a:pt x="2546" y="135"/>
                    <a:pt x="2617" y="109"/>
                    <a:pt x="2647" y="27"/>
                  </a:cubicBezTo>
                  <a:cubicBezTo>
                    <a:pt x="2535" y="8"/>
                    <a:pt x="2426" y="1"/>
                    <a:pt x="23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11"/>
            <p:cNvSpPr/>
            <p:nvPr/>
          </p:nvSpPr>
          <p:spPr>
            <a:xfrm>
              <a:off x="-2057066" y="5351772"/>
              <a:ext cx="111926" cy="64892"/>
            </a:xfrm>
            <a:custGeom>
              <a:avLst/>
              <a:gdLst/>
              <a:ahLst/>
              <a:cxnLst/>
              <a:rect l="l" t="t" r="r" b="b"/>
              <a:pathLst>
                <a:path w="2344" h="1359" extrusionOk="0">
                  <a:moveTo>
                    <a:pt x="2195" y="1"/>
                  </a:moveTo>
                  <a:cubicBezTo>
                    <a:pt x="2086" y="1"/>
                    <a:pt x="2000" y="31"/>
                    <a:pt x="1926" y="95"/>
                  </a:cubicBezTo>
                  <a:cubicBezTo>
                    <a:pt x="1719" y="285"/>
                    <a:pt x="1466" y="405"/>
                    <a:pt x="1231" y="544"/>
                  </a:cubicBezTo>
                  <a:cubicBezTo>
                    <a:pt x="965" y="704"/>
                    <a:pt x="722" y="913"/>
                    <a:pt x="423" y="1007"/>
                  </a:cubicBezTo>
                  <a:cubicBezTo>
                    <a:pt x="228" y="1070"/>
                    <a:pt x="135" y="1224"/>
                    <a:pt x="1" y="1351"/>
                  </a:cubicBezTo>
                  <a:cubicBezTo>
                    <a:pt x="23" y="1358"/>
                    <a:pt x="42" y="1358"/>
                    <a:pt x="56" y="1358"/>
                  </a:cubicBezTo>
                  <a:cubicBezTo>
                    <a:pt x="146" y="1358"/>
                    <a:pt x="213" y="1302"/>
                    <a:pt x="289" y="1257"/>
                  </a:cubicBezTo>
                  <a:cubicBezTo>
                    <a:pt x="542" y="1093"/>
                    <a:pt x="796" y="932"/>
                    <a:pt x="1051" y="772"/>
                  </a:cubicBezTo>
                  <a:cubicBezTo>
                    <a:pt x="1338" y="596"/>
                    <a:pt x="1630" y="416"/>
                    <a:pt x="1921" y="244"/>
                  </a:cubicBezTo>
                  <a:cubicBezTo>
                    <a:pt x="2049" y="170"/>
                    <a:pt x="2183" y="102"/>
                    <a:pt x="2344" y="16"/>
                  </a:cubicBezTo>
                  <a:cubicBezTo>
                    <a:pt x="2288" y="5"/>
                    <a:pt x="2240" y="1"/>
                    <a:pt x="2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1"/>
            <p:cNvSpPr/>
            <p:nvPr/>
          </p:nvSpPr>
          <p:spPr>
            <a:xfrm>
              <a:off x="-2129741" y="5233829"/>
              <a:ext cx="107008" cy="69285"/>
            </a:xfrm>
            <a:custGeom>
              <a:avLst/>
              <a:gdLst/>
              <a:ahLst/>
              <a:cxnLst/>
              <a:rect l="l" t="t" r="r" b="b"/>
              <a:pathLst>
                <a:path w="2241" h="1451" extrusionOk="0">
                  <a:moveTo>
                    <a:pt x="2214" y="0"/>
                  </a:moveTo>
                  <a:cubicBezTo>
                    <a:pt x="2142" y="31"/>
                    <a:pt x="2064" y="49"/>
                    <a:pt x="2001" y="86"/>
                  </a:cubicBezTo>
                  <a:cubicBezTo>
                    <a:pt x="1799" y="206"/>
                    <a:pt x="1604" y="329"/>
                    <a:pt x="1402" y="452"/>
                  </a:cubicBezTo>
                  <a:cubicBezTo>
                    <a:pt x="1205" y="573"/>
                    <a:pt x="1007" y="685"/>
                    <a:pt x="808" y="808"/>
                  </a:cubicBezTo>
                  <a:cubicBezTo>
                    <a:pt x="572" y="957"/>
                    <a:pt x="341" y="1114"/>
                    <a:pt x="106" y="1268"/>
                  </a:cubicBezTo>
                  <a:cubicBezTo>
                    <a:pt x="39" y="1313"/>
                    <a:pt x="1" y="1368"/>
                    <a:pt x="34" y="1451"/>
                  </a:cubicBezTo>
                  <a:cubicBezTo>
                    <a:pt x="360" y="1242"/>
                    <a:pt x="681" y="1028"/>
                    <a:pt x="1007" y="823"/>
                  </a:cubicBezTo>
                  <a:cubicBezTo>
                    <a:pt x="1268" y="659"/>
                    <a:pt x="1533" y="505"/>
                    <a:pt x="1795" y="345"/>
                  </a:cubicBezTo>
                  <a:cubicBezTo>
                    <a:pt x="1918" y="273"/>
                    <a:pt x="2038" y="202"/>
                    <a:pt x="2158" y="124"/>
                  </a:cubicBezTo>
                  <a:cubicBezTo>
                    <a:pt x="2192" y="105"/>
                    <a:pt x="2214" y="67"/>
                    <a:pt x="2240" y="34"/>
                  </a:cubicBezTo>
                  <a:cubicBezTo>
                    <a:pt x="2229" y="23"/>
                    <a:pt x="2221" y="12"/>
                    <a:pt x="2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11"/>
            <p:cNvSpPr/>
            <p:nvPr/>
          </p:nvSpPr>
          <p:spPr>
            <a:xfrm>
              <a:off x="-1743110" y="5220794"/>
              <a:ext cx="72341" cy="60738"/>
            </a:xfrm>
            <a:custGeom>
              <a:avLst/>
              <a:gdLst/>
              <a:ahLst/>
              <a:cxnLst/>
              <a:rect l="l" t="t" r="r" b="b"/>
              <a:pathLst>
                <a:path w="1515" h="1272" extrusionOk="0">
                  <a:moveTo>
                    <a:pt x="1514" y="0"/>
                  </a:moveTo>
                  <a:cubicBezTo>
                    <a:pt x="1455" y="35"/>
                    <a:pt x="1407" y="45"/>
                    <a:pt x="1376" y="75"/>
                  </a:cubicBezTo>
                  <a:cubicBezTo>
                    <a:pt x="1186" y="304"/>
                    <a:pt x="980" y="523"/>
                    <a:pt x="737" y="703"/>
                  </a:cubicBezTo>
                  <a:cubicBezTo>
                    <a:pt x="689" y="741"/>
                    <a:pt x="625" y="763"/>
                    <a:pt x="565" y="793"/>
                  </a:cubicBezTo>
                  <a:cubicBezTo>
                    <a:pt x="554" y="797"/>
                    <a:pt x="539" y="797"/>
                    <a:pt x="527" y="804"/>
                  </a:cubicBezTo>
                  <a:cubicBezTo>
                    <a:pt x="356" y="939"/>
                    <a:pt x="184" y="1073"/>
                    <a:pt x="12" y="1212"/>
                  </a:cubicBezTo>
                  <a:cubicBezTo>
                    <a:pt x="4" y="1215"/>
                    <a:pt x="4" y="1234"/>
                    <a:pt x="1" y="1268"/>
                  </a:cubicBezTo>
                  <a:cubicBezTo>
                    <a:pt x="23" y="1272"/>
                    <a:pt x="46" y="1272"/>
                    <a:pt x="68" y="1272"/>
                  </a:cubicBezTo>
                  <a:cubicBezTo>
                    <a:pt x="169" y="1272"/>
                    <a:pt x="263" y="1238"/>
                    <a:pt x="326" y="1174"/>
                  </a:cubicBezTo>
                  <a:cubicBezTo>
                    <a:pt x="491" y="999"/>
                    <a:pt x="696" y="890"/>
                    <a:pt x="883" y="752"/>
                  </a:cubicBezTo>
                  <a:cubicBezTo>
                    <a:pt x="920" y="722"/>
                    <a:pt x="962" y="696"/>
                    <a:pt x="991" y="658"/>
                  </a:cubicBezTo>
                  <a:cubicBezTo>
                    <a:pt x="1103" y="520"/>
                    <a:pt x="1219" y="385"/>
                    <a:pt x="1391" y="311"/>
                  </a:cubicBezTo>
                  <a:cubicBezTo>
                    <a:pt x="1485" y="270"/>
                    <a:pt x="1511" y="169"/>
                    <a:pt x="15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11"/>
            <p:cNvSpPr/>
            <p:nvPr/>
          </p:nvSpPr>
          <p:spPr>
            <a:xfrm>
              <a:off x="-2190241" y="5335919"/>
              <a:ext cx="76973" cy="81079"/>
            </a:xfrm>
            <a:custGeom>
              <a:avLst/>
              <a:gdLst/>
              <a:ahLst/>
              <a:cxnLst/>
              <a:rect l="l" t="t" r="r" b="b"/>
              <a:pathLst>
                <a:path w="1612" h="1698" extrusionOk="0">
                  <a:moveTo>
                    <a:pt x="1612" y="1"/>
                  </a:moveTo>
                  <a:cubicBezTo>
                    <a:pt x="1570" y="15"/>
                    <a:pt x="1534" y="23"/>
                    <a:pt x="1503" y="46"/>
                  </a:cubicBezTo>
                  <a:cubicBezTo>
                    <a:pt x="1246" y="229"/>
                    <a:pt x="999" y="423"/>
                    <a:pt x="797" y="666"/>
                  </a:cubicBezTo>
                  <a:cubicBezTo>
                    <a:pt x="561" y="938"/>
                    <a:pt x="330" y="1212"/>
                    <a:pt x="102" y="1488"/>
                  </a:cubicBezTo>
                  <a:cubicBezTo>
                    <a:pt x="57" y="1544"/>
                    <a:pt x="38" y="1619"/>
                    <a:pt x="12" y="1690"/>
                  </a:cubicBezTo>
                  <a:cubicBezTo>
                    <a:pt x="68" y="1653"/>
                    <a:pt x="135" y="1623"/>
                    <a:pt x="169" y="1571"/>
                  </a:cubicBezTo>
                  <a:cubicBezTo>
                    <a:pt x="345" y="1316"/>
                    <a:pt x="557" y="1095"/>
                    <a:pt x="775" y="883"/>
                  </a:cubicBezTo>
                  <a:cubicBezTo>
                    <a:pt x="838" y="823"/>
                    <a:pt x="871" y="737"/>
                    <a:pt x="935" y="681"/>
                  </a:cubicBezTo>
                  <a:cubicBezTo>
                    <a:pt x="1099" y="535"/>
                    <a:pt x="1268" y="397"/>
                    <a:pt x="1444" y="270"/>
                  </a:cubicBezTo>
                  <a:cubicBezTo>
                    <a:pt x="1567" y="180"/>
                    <a:pt x="1604" y="139"/>
                    <a:pt x="1612" y="1"/>
                  </a:cubicBezTo>
                  <a:close/>
                  <a:moveTo>
                    <a:pt x="12" y="1690"/>
                  </a:moveTo>
                  <a:cubicBezTo>
                    <a:pt x="8" y="1690"/>
                    <a:pt x="5" y="1694"/>
                    <a:pt x="0" y="1697"/>
                  </a:cubicBezTo>
                  <a:lnTo>
                    <a:pt x="8" y="1697"/>
                  </a:lnTo>
                  <a:cubicBezTo>
                    <a:pt x="8" y="1694"/>
                    <a:pt x="12" y="1690"/>
                    <a:pt x="12" y="169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1"/>
            <p:cNvSpPr/>
            <p:nvPr/>
          </p:nvSpPr>
          <p:spPr>
            <a:xfrm>
              <a:off x="-2109352" y="5268830"/>
              <a:ext cx="106244" cy="64797"/>
            </a:xfrm>
            <a:custGeom>
              <a:avLst/>
              <a:gdLst/>
              <a:ahLst/>
              <a:cxnLst/>
              <a:rect l="l" t="t" r="r" b="b"/>
              <a:pathLst>
                <a:path w="2225" h="1357" extrusionOk="0">
                  <a:moveTo>
                    <a:pt x="2138" y="0"/>
                  </a:moveTo>
                  <a:cubicBezTo>
                    <a:pt x="2127" y="0"/>
                    <a:pt x="2119" y="4"/>
                    <a:pt x="2112" y="7"/>
                  </a:cubicBezTo>
                  <a:cubicBezTo>
                    <a:pt x="1962" y="97"/>
                    <a:pt x="1817" y="195"/>
                    <a:pt x="1671" y="288"/>
                  </a:cubicBezTo>
                  <a:cubicBezTo>
                    <a:pt x="1555" y="359"/>
                    <a:pt x="1439" y="423"/>
                    <a:pt x="1323" y="490"/>
                  </a:cubicBezTo>
                  <a:cubicBezTo>
                    <a:pt x="946" y="718"/>
                    <a:pt x="568" y="946"/>
                    <a:pt x="190" y="1177"/>
                  </a:cubicBezTo>
                  <a:cubicBezTo>
                    <a:pt x="123" y="1215"/>
                    <a:pt x="67" y="1267"/>
                    <a:pt x="0" y="1316"/>
                  </a:cubicBezTo>
                  <a:cubicBezTo>
                    <a:pt x="30" y="1342"/>
                    <a:pt x="41" y="1357"/>
                    <a:pt x="49" y="1357"/>
                  </a:cubicBezTo>
                  <a:cubicBezTo>
                    <a:pt x="86" y="1346"/>
                    <a:pt x="128" y="1339"/>
                    <a:pt x="157" y="1320"/>
                  </a:cubicBezTo>
                  <a:cubicBezTo>
                    <a:pt x="849" y="901"/>
                    <a:pt x="1536" y="475"/>
                    <a:pt x="2224" y="52"/>
                  </a:cubicBezTo>
                  <a:cubicBezTo>
                    <a:pt x="2221" y="38"/>
                    <a:pt x="2213" y="23"/>
                    <a:pt x="2209" y="7"/>
                  </a:cubicBezTo>
                  <a:cubicBezTo>
                    <a:pt x="2186" y="7"/>
                    <a:pt x="2160" y="0"/>
                    <a:pt x="2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1"/>
            <p:cNvSpPr/>
            <p:nvPr/>
          </p:nvSpPr>
          <p:spPr>
            <a:xfrm>
              <a:off x="-1930194" y="5136181"/>
              <a:ext cx="94306" cy="53957"/>
            </a:xfrm>
            <a:custGeom>
              <a:avLst/>
              <a:gdLst/>
              <a:ahLst/>
              <a:cxnLst/>
              <a:rect l="l" t="t" r="r" b="b"/>
              <a:pathLst>
                <a:path w="1975" h="1130" extrusionOk="0">
                  <a:moveTo>
                    <a:pt x="1975" y="1"/>
                  </a:moveTo>
                  <a:lnTo>
                    <a:pt x="1975" y="1"/>
                  </a:lnTo>
                  <a:cubicBezTo>
                    <a:pt x="1888" y="8"/>
                    <a:pt x="1836" y="1"/>
                    <a:pt x="1799" y="19"/>
                  </a:cubicBezTo>
                  <a:cubicBezTo>
                    <a:pt x="1683" y="83"/>
                    <a:pt x="1571" y="154"/>
                    <a:pt x="1459" y="225"/>
                  </a:cubicBezTo>
                  <a:cubicBezTo>
                    <a:pt x="1260" y="356"/>
                    <a:pt x="1077" y="509"/>
                    <a:pt x="857" y="610"/>
                  </a:cubicBezTo>
                  <a:cubicBezTo>
                    <a:pt x="753" y="655"/>
                    <a:pt x="663" y="725"/>
                    <a:pt x="565" y="782"/>
                  </a:cubicBezTo>
                  <a:cubicBezTo>
                    <a:pt x="379" y="887"/>
                    <a:pt x="188" y="984"/>
                    <a:pt x="1" y="1084"/>
                  </a:cubicBezTo>
                  <a:cubicBezTo>
                    <a:pt x="4" y="1100"/>
                    <a:pt x="9" y="1115"/>
                    <a:pt x="9" y="1129"/>
                  </a:cubicBezTo>
                  <a:cubicBezTo>
                    <a:pt x="83" y="1115"/>
                    <a:pt x="161" y="1111"/>
                    <a:pt x="229" y="1084"/>
                  </a:cubicBezTo>
                  <a:cubicBezTo>
                    <a:pt x="371" y="1025"/>
                    <a:pt x="506" y="961"/>
                    <a:pt x="629" y="856"/>
                  </a:cubicBezTo>
                  <a:cubicBezTo>
                    <a:pt x="760" y="748"/>
                    <a:pt x="920" y="673"/>
                    <a:pt x="1070" y="584"/>
                  </a:cubicBezTo>
                  <a:cubicBezTo>
                    <a:pt x="1148" y="535"/>
                    <a:pt x="1227" y="487"/>
                    <a:pt x="1305" y="438"/>
                  </a:cubicBezTo>
                  <a:cubicBezTo>
                    <a:pt x="1347" y="411"/>
                    <a:pt x="1381" y="375"/>
                    <a:pt x="1422" y="359"/>
                  </a:cubicBezTo>
                  <a:cubicBezTo>
                    <a:pt x="1519" y="315"/>
                    <a:pt x="1627" y="296"/>
                    <a:pt x="1717" y="240"/>
                  </a:cubicBezTo>
                  <a:cubicBezTo>
                    <a:pt x="1799" y="187"/>
                    <a:pt x="1862" y="106"/>
                    <a:pt x="19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11"/>
            <p:cNvSpPr/>
            <p:nvPr/>
          </p:nvSpPr>
          <p:spPr>
            <a:xfrm>
              <a:off x="-2271081" y="5670408"/>
              <a:ext cx="56249" cy="109157"/>
            </a:xfrm>
            <a:custGeom>
              <a:avLst/>
              <a:gdLst/>
              <a:ahLst/>
              <a:cxnLst/>
              <a:rect l="l" t="t" r="r" b="b"/>
              <a:pathLst>
                <a:path w="1178" h="2286" extrusionOk="0">
                  <a:moveTo>
                    <a:pt x="1177" y="1"/>
                  </a:moveTo>
                  <a:lnTo>
                    <a:pt x="1177" y="1"/>
                  </a:lnTo>
                  <a:cubicBezTo>
                    <a:pt x="1047" y="109"/>
                    <a:pt x="991" y="258"/>
                    <a:pt x="965" y="405"/>
                  </a:cubicBezTo>
                  <a:cubicBezTo>
                    <a:pt x="913" y="681"/>
                    <a:pt x="793" y="931"/>
                    <a:pt x="673" y="1174"/>
                  </a:cubicBezTo>
                  <a:cubicBezTo>
                    <a:pt x="501" y="1507"/>
                    <a:pt x="288" y="1818"/>
                    <a:pt x="94" y="2135"/>
                  </a:cubicBezTo>
                  <a:cubicBezTo>
                    <a:pt x="64" y="2180"/>
                    <a:pt x="0" y="2221"/>
                    <a:pt x="68" y="2282"/>
                  </a:cubicBezTo>
                  <a:cubicBezTo>
                    <a:pt x="165" y="2147"/>
                    <a:pt x="266" y="2016"/>
                    <a:pt x="359" y="1878"/>
                  </a:cubicBezTo>
                  <a:cubicBezTo>
                    <a:pt x="460" y="1724"/>
                    <a:pt x="554" y="1567"/>
                    <a:pt x="644" y="1407"/>
                  </a:cubicBezTo>
                  <a:cubicBezTo>
                    <a:pt x="841" y="1040"/>
                    <a:pt x="1051" y="677"/>
                    <a:pt x="1118" y="258"/>
                  </a:cubicBezTo>
                  <a:cubicBezTo>
                    <a:pt x="1133" y="173"/>
                    <a:pt x="1170" y="91"/>
                    <a:pt x="1177" y="1"/>
                  </a:cubicBezTo>
                  <a:close/>
                  <a:moveTo>
                    <a:pt x="68" y="2282"/>
                  </a:moveTo>
                  <a:lnTo>
                    <a:pt x="68" y="2285"/>
                  </a:lnTo>
                  <a:lnTo>
                    <a:pt x="71" y="2285"/>
                  </a:lnTo>
                  <a:lnTo>
                    <a:pt x="68" y="228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11"/>
            <p:cNvSpPr/>
            <p:nvPr/>
          </p:nvSpPr>
          <p:spPr>
            <a:xfrm>
              <a:off x="-2112074" y="5420532"/>
              <a:ext cx="53241" cy="63746"/>
            </a:xfrm>
            <a:custGeom>
              <a:avLst/>
              <a:gdLst/>
              <a:ahLst/>
              <a:cxnLst/>
              <a:rect l="l" t="t" r="r" b="b"/>
              <a:pathLst>
                <a:path w="1115" h="1335" extrusionOk="0">
                  <a:moveTo>
                    <a:pt x="996" y="1"/>
                  </a:moveTo>
                  <a:cubicBezTo>
                    <a:pt x="987" y="1"/>
                    <a:pt x="980" y="1"/>
                    <a:pt x="973" y="4"/>
                  </a:cubicBezTo>
                  <a:cubicBezTo>
                    <a:pt x="872" y="79"/>
                    <a:pt x="775" y="158"/>
                    <a:pt x="685" y="243"/>
                  </a:cubicBezTo>
                  <a:cubicBezTo>
                    <a:pt x="603" y="322"/>
                    <a:pt x="543" y="423"/>
                    <a:pt x="457" y="494"/>
                  </a:cubicBezTo>
                  <a:cubicBezTo>
                    <a:pt x="281" y="640"/>
                    <a:pt x="202" y="860"/>
                    <a:pt x="45" y="1021"/>
                  </a:cubicBezTo>
                  <a:cubicBezTo>
                    <a:pt x="5" y="1062"/>
                    <a:pt x="9" y="1155"/>
                    <a:pt x="1" y="1226"/>
                  </a:cubicBezTo>
                  <a:cubicBezTo>
                    <a:pt x="1" y="1252"/>
                    <a:pt x="28" y="1283"/>
                    <a:pt x="50" y="1335"/>
                  </a:cubicBezTo>
                  <a:cubicBezTo>
                    <a:pt x="221" y="1095"/>
                    <a:pt x="307" y="826"/>
                    <a:pt x="513" y="636"/>
                  </a:cubicBezTo>
                  <a:cubicBezTo>
                    <a:pt x="711" y="453"/>
                    <a:pt x="894" y="251"/>
                    <a:pt x="1115" y="23"/>
                  </a:cubicBezTo>
                  <a:cubicBezTo>
                    <a:pt x="1066" y="15"/>
                    <a:pt x="1025" y="1"/>
                    <a:pt x="9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11"/>
            <p:cNvSpPr/>
            <p:nvPr/>
          </p:nvSpPr>
          <p:spPr>
            <a:xfrm>
              <a:off x="-2352495" y="5707366"/>
              <a:ext cx="43644" cy="63221"/>
            </a:xfrm>
            <a:custGeom>
              <a:avLst/>
              <a:gdLst/>
              <a:ahLst/>
              <a:cxnLst/>
              <a:rect l="l" t="t" r="r" b="b"/>
              <a:pathLst>
                <a:path w="914" h="1324" extrusionOk="0">
                  <a:moveTo>
                    <a:pt x="894" y="0"/>
                  </a:moveTo>
                  <a:cubicBezTo>
                    <a:pt x="860" y="31"/>
                    <a:pt x="823" y="53"/>
                    <a:pt x="801" y="90"/>
                  </a:cubicBezTo>
                  <a:cubicBezTo>
                    <a:pt x="651" y="319"/>
                    <a:pt x="513" y="557"/>
                    <a:pt x="360" y="785"/>
                  </a:cubicBezTo>
                  <a:cubicBezTo>
                    <a:pt x="263" y="928"/>
                    <a:pt x="151" y="1063"/>
                    <a:pt x="42" y="1197"/>
                  </a:cubicBezTo>
                  <a:cubicBezTo>
                    <a:pt x="27" y="1211"/>
                    <a:pt x="12" y="1230"/>
                    <a:pt x="1" y="1249"/>
                  </a:cubicBezTo>
                  <a:lnTo>
                    <a:pt x="83" y="1324"/>
                  </a:lnTo>
                  <a:cubicBezTo>
                    <a:pt x="274" y="1066"/>
                    <a:pt x="465" y="804"/>
                    <a:pt x="648" y="539"/>
                  </a:cubicBezTo>
                  <a:cubicBezTo>
                    <a:pt x="741" y="400"/>
                    <a:pt x="819" y="251"/>
                    <a:pt x="898" y="105"/>
                  </a:cubicBezTo>
                  <a:cubicBezTo>
                    <a:pt x="913" y="79"/>
                    <a:pt x="898" y="38"/>
                    <a:pt x="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11"/>
            <p:cNvSpPr/>
            <p:nvPr/>
          </p:nvSpPr>
          <p:spPr>
            <a:xfrm>
              <a:off x="-1913959" y="5169367"/>
              <a:ext cx="95213" cy="56488"/>
            </a:xfrm>
            <a:custGeom>
              <a:avLst/>
              <a:gdLst/>
              <a:ahLst/>
              <a:cxnLst/>
              <a:rect l="l" t="t" r="r" b="b"/>
              <a:pathLst>
                <a:path w="1994" h="1183" extrusionOk="0">
                  <a:moveTo>
                    <a:pt x="1952" y="1"/>
                  </a:moveTo>
                  <a:cubicBezTo>
                    <a:pt x="1773" y="109"/>
                    <a:pt x="1593" y="218"/>
                    <a:pt x="1410" y="326"/>
                  </a:cubicBezTo>
                  <a:cubicBezTo>
                    <a:pt x="1156" y="479"/>
                    <a:pt x="898" y="632"/>
                    <a:pt x="641" y="786"/>
                  </a:cubicBezTo>
                  <a:cubicBezTo>
                    <a:pt x="629" y="793"/>
                    <a:pt x="615" y="798"/>
                    <a:pt x="603" y="805"/>
                  </a:cubicBezTo>
                  <a:cubicBezTo>
                    <a:pt x="484" y="946"/>
                    <a:pt x="311" y="991"/>
                    <a:pt x="147" y="1055"/>
                  </a:cubicBezTo>
                  <a:cubicBezTo>
                    <a:pt x="106" y="1074"/>
                    <a:pt x="73" y="1115"/>
                    <a:pt x="1" y="1174"/>
                  </a:cubicBezTo>
                  <a:cubicBezTo>
                    <a:pt x="54" y="1179"/>
                    <a:pt x="83" y="1182"/>
                    <a:pt x="106" y="1182"/>
                  </a:cubicBezTo>
                  <a:cubicBezTo>
                    <a:pt x="113" y="1182"/>
                    <a:pt x="121" y="1182"/>
                    <a:pt x="125" y="1179"/>
                  </a:cubicBezTo>
                  <a:cubicBezTo>
                    <a:pt x="311" y="1089"/>
                    <a:pt x="536" y="1033"/>
                    <a:pt x="670" y="891"/>
                  </a:cubicBezTo>
                  <a:cubicBezTo>
                    <a:pt x="801" y="753"/>
                    <a:pt x="1018" y="786"/>
                    <a:pt x="1100" y="606"/>
                  </a:cubicBezTo>
                  <a:cubicBezTo>
                    <a:pt x="1396" y="494"/>
                    <a:pt x="1620" y="251"/>
                    <a:pt x="1923" y="154"/>
                  </a:cubicBezTo>
                  <a:cubicBezTo>
                    <a:pt x="1957" y="143"/>
                    <a:pt x="1971" y="75"/>
                    <a:pt x="1993" y="35"/>
                  </a:cubicBezTo>
                  <a:cubicBezTo>
                    <a:pt x="1979" y="23"/>
                    <a:pt x="1967" y="12"/>
                    <a:pt x="19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11"/>
            <p:cNvSpPr/>
            <p:nvPr/>
          </p:nvSpPr>
          <p:spPr>
            <a:xfrm>
              <a:off x="-1550152" y="4780634"/>
              <a:ext cx="81796" cy="44264"/>
            </a:xfrm>
            <a:custGeom>
              <a:avLst/>
              <a:gdLst/>
              <a:ahLst/>
              <a:cxnLst/>
              <a:rect l="l" t="t" r="r" b="b"/>
              <a:pathLst>
                <a:path w="1713" h="927" extrusionOk="0">
                  <a:moveTo>
                    <a:pt x="1694" y="0"/>
                  </a:moveTo>
                  <a:cubicBezTo>
                    <a:pt x="1522" y="71"/>
                    <a:pt x="1365" y="138"/>
                    <a:pt x="1208" y="202"/>
                  </a:cubicBezTo>
                  <a:cubicBezTo>
                    <a:pt x="1152" y="228"/>
                    <a:pt x="1100" y="259"/>
                    <a:pt x="1044" y="285"/>
                  </a:cubicBezTo>
                  <a:cubicBezTo>
                    <a:pt x="924" y="337"/>
                    <a:pt x="789" y="374"/>
                    <a:pt x="685" y="452"/>
                  </a:cubicBezTo>
                  <a:cubicBezTo>
                    <a:pt x="483" y="606"/>
                    <a:pt x="247" y="703"/>
                    <a:pt x="45" y="852"/>
                  </a:cubicBezTo>
                  <a:cubicBezTo>
                    <a:pt x="30" y="860"/>
                    <a:pt x="23" y="882"/>
                    <a:pt x="0" y="920"/>
                  </a:cubicBezTo>
                  <a:cubicBezTo>
                    <a:pt x="38" y="923"/>
                    <a:pt x="68" y="927"/>
                    <a:pt x="90" y="927"/>
                  </a:cubicBezTo>
                  <a:lnTo>
                    <a:pt x="116" y="927"/>
                  </a:lnTo>
                  <a:cubicBezTo>
                    <a:pt x="161" y="913"/>
                    <a:pt x="202" y="890"/>
                    <a:pt x="244" y="864"/>
                  </a:cubicBezTo>
                  <a:cubicBezTo>
                    <a:pt x="453" y="730"/>
                    <a:pt x="666" y="595"/>
                    <a:pt x="879" y="460"/>
                  </a:cubicBezTo>
                  <a:cubicBezTo>
                    <a:pt x="913" y="438"/>
                    <a:pt x="950" y="416"/>
                    <a:pt x="987" y="416"/>
                  </a:cubicBezTo>
                  <a:cubicBezTo>
                    <a:pt x="1137" y="404"/>
                    <a:pt x="1257" y="311"/>
                    <a:pt x="1391" y="259"/>
                  </a:cubicBezTo>
                  <a:cubicBezTo>
                    <a:pt x="1451" y="232"/>
                    <a:pt x="1515" y="221"/>
                    <a:pt x="1578" y="195"/>
                  </a:cubicBezTo>
                  <a:cubicBezTo>
                    <a:pt x="1686" y="154"/>
                    <a:pt x="1712" y="105"/>
                    <a:pt x="16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1"/>
            <p:cNvSpPr/>
            <p:nvPr/>
          </p:nvSpPr>
          <p:spPr>
            <a:xfrm>
              <a:off x="-2222567" y="5335203"/>
              <a:ext cx="49708" cy="59879"/>
            </a:xfrm>
            <a:custGeom>
              <a:avLst/>
              <a:gdLst/>
              <a:ahLst/>
              <a:cxnLst/>
              <a:rect l="l" t="t" r="r" b="b"/>
              <a:pathLst>
                <a:path w="1041" h="1254" extrusionOk="0">
                  <a:moveTo>
                    <a:pt x="1041" y="1"/>
                  </a:moveTo>
                  <a:lnTo>
                    <a:pt x="1041" y="1"/>
                  </a:lnTo>
                  <a:cubicBezTo>
                    <a:pt x="999" y="20"/>
                    <a:pt x="955" y="30"/>
                    <a:pt x="924" y="56"/>
                  </a:cubicBezTo>
                  <a:cubicBezTo>
                    <a:pt x="570" y="386"/>
                    <a:pt x="282" y="767"/>
                    <a:pt x="13" y="1163"/>
                  </a:cubicBezTo>
                  <a:cubicBezTo>
                    <a:pt x="1" y="1182"/>
                    <a:pt x="13" y="1212"/>
                    <a:pt x="13" y="1253"/>
                  </a:cubicBezTo>
                  <a:cubicBezTo>
                    <a:pt x="139" y="1208"/>
                    <a:pt x="214" y="1126"/>
                    <a:pt x="266" y="1029"/>
                  </a:cubicBezTo>
                  <a:cubicBezTo>
                    <a:pt x="397" y="793"/>
                    <a:pt x="584" y="603"/>
                    <a:pt x="779" y="420"/>
                  </a:cubicBezTo>
                  <a:cubicBezTo>
                    <a:pt x="902" y="308"/>
                    <a:pt x="1007" y="184"/>
                    <a:pt x="10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11"/>
            <p:cNvSpPr/>
            <p:nvPr/>
          </p:nvSpPr>
          <p:spPr>
            <a:xfrm>
              <a:off x="-1279553" y="4901967"/>
              <a:ext cx="67709" cy="10266"/>
            </a:xfrm>
            <a:custGeom>
              <a:avLst/>
              <a:gdLst/>
              <a:ahLst/>
              <a:cxnLst/>
              <a:rect l="l" t="t" r="r" b="b"/>
              <a:pathLst>
                <a:path w="1418" h="215" extrusionOk="0">
                  <a:moveTo>
                    <a:pt x="1" y="1"/>
                  </a:moveTo>
                  <a:cubicBezTo>
                    <a:pt x="75" y="50"/>
                    <a:pt x="109" y="91"/>
                    <a:pt x="146" y="95"/>
                  </a:cubicBezTo>
                  <a:cubicBezTo>
                    <a:pt x="370" y="117"/>
                    <a:pt x="595" y="125"/>
                    <a:pt x="819" y="143"/>
                  </a:cubicBezTo>
                  <a:cubicBezTo>
                    <a:pt x="957" y="154"/>
                    <a:pt x="1096" y="180"/>
                    <a:pt x="1231" y="203"/>
                  </a:cubicBezTo>
                  <a:cubicBezTo>
                    <a:pt x="1257" y="211"/>
                    <a:pt x="1276" y="214"/>
                    <a:pt x="1290" y="214"/>
                  </a:cubicBezTo>
                  <a:cubicBezTo>
                    <a:pt x="1324" y="214"/>
                    <a:pt x="1347" y="199"/>
                    <a:pt x="1417" y="143"/>
                  </a:cubicBezTo>
                  <a:cubicBezTo>
                    <a:pt x="1200" y="23"/>
                    <a:pt x="976" y="12"/>
                    <a:pt x="752" y="9"/>
                  </a:cubicBezTo>
                  <a:cubicBezTo>
                    <a:pt x="520" y="1"/>
                    <a:pt x="289"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11"/>
            <p:cNvSpPr/>
            <p:nvPr/>
          </p:nvSpPr>
          <p:spPr>
            <a:xfrm>
              <a:off x="-1204967" y="4909129"/>
              <a:ext cx="68808" cy="15614"/>
            </a:xfrm>
            <a:custGeom>
              <a:avLst/>
              <a:gdLst/>
              <a:ahLst/>
              <a:cxnLst/>
              <a:rect l="l" t="t" r="r" b="b"/>
              <a:pathLst>
                <a:path w="1441" h="327" extrusionOk="0">
                  <a:moveTo>
                    <a:pt x="1" y="1"/>
                  </a:moveTo>
                  <a:cubicBezTo>
                    <a:pt x="35" y="113"/>
                    <a:pt x="117" y="139"/>
                    <a:pt x="203" y="142"/>
                  </a:cubicBezTo>
                  <a:cubicBezTo>
                    <a:pt x="390" y="158"/>
                    <a:pt x="580" y="161"/>
                    <a:pt x="753" y="251"/>
                  </a:cubicBezTo>
                  <a:cubicBezTo>
                    <a:pt x="790" y="240"/>
                    <a:pt x="827" y="232"/>
                    <a:pt x="865" y="232"/>
                  </a:cubicBezTo>
                  <a:cubicBezTo>
                    <a:pt x="1014" y="232"/>
                    <a:pt x="1149" y="311"/>
                    <a:pt x="1294" y="322"/>
                  </a:cubicBezTo>
                  <a:cubicBezTo>
                    <a:pt x="1298" y="326"/>
                    <a:pt x="1306" y="326"/>
                    <a:pt x="1310" y="326"/>
                  </a:cubicBezTo>
                  <a:cubicBezTo>
                    <a:pt x="1343" y="326"/>
                    <a:pt x="1381" y="318"/>
                    <a:pt x="1441" y="315"/>
                  </a:cubicBezTo>
                  <a:cubicBezTo>
                    <a:pt x="1324" y="135"/>
                    <a:pt x="1153" y="150"/>
                    <a:pt x="1010" y="142"/>
                  </a:cubicBezTo>
                  <a:cubicBezTo>
                    <a:pt x="835" y="139"/>
                    <a:pt x="674" y="120"/>
                    <a:pt x="506" y="64"/>
                  </a:cubicBezTo>
                  <a:cubicBezTo>
                    <a:pt x="352" y="12"/>
                    <a:pt x="180" y="1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1"/>
            <p:cNvSpPr/>
            <p:nvPr/>
          </p:nvSpPr>
          <p:spPr>
            <a:xfrm>
              <a:off x="-1351273" y="4693872"/>
              <a:ext cx="74824" cy="6303"/>
            </a:xfrm>
            <a:custGeom>
              <a:avLst/>
              <a:gdLst/>
              <a:ahLst/>
              <a:cxnLst/>
              <a:rect l="l" t="t" r="r" b="b"/>
              <a:pathLst>
                <a:path w="1567" h="132" extrusionOk="0">
                  <a:moveTo>
                    <a:pt x="0" y="16"/>
                  </a:moveTo>
                  <a:lnTo>
                    <a:pt x="0" y="23"/>
                  </a:lnTo>
                  <a:lnTo>
                    <a:pt x="11" y="23"/>
                  </a:lnTo>
                  <a:cubicBezTo>
                    <a:pt x="7" y="19"/>
                    <a:pt x="4" y="16"/>
                    <a:pt x="0" y="16"/>
                  </a:cubicBezTo>
                  <a:close/>
                  <a:moveTo>
                    <a:pt x="1282" y="0"/>
                  </a:moveTo>
                  <a:cubicBezTo>
                    <a:pt x="1046" y="0"/>
                    <a:pt x="811" y="0"/>
                    <a:pt x="575" y="4"/>
                  </a:cubicBezTo>
                  <a:cubicBezTo>
                    <a:pt x="389" y="8"/>
                    <a:pt x="198" y="16"/>
                    <a:pt x="11" y="23"/>
                  </a:cubicBezTo>
                  <a:cubicBezTo>
                    <a:pt x="37" y="42"/>
                    <a:pt x="64" y="75"/>
                    <a:pt x="93" y="75"/>
                  </a:cubicBezTo>
                  <a:cubicBezTo>
                    <a:pt x="355" y="79"/>
                    <a:pt x="616" y="131"/>
                    <a:pt x="878" y="131"/>
                  </a:cubicBezTo>
                  <a:cubicBezTo>
                    <a:pt x="972" y="131"/>
                    <a:pt x="1061" y="124"/>
                    <a:pt x="1155" y="109"/>
                  </a:cubicBezTo>
                  <a:cubicBezTo>
                    <a:pt x="1185" y="102"/>
                    <a:pt x="1218" y="102"/>
                    <a:pt x="1248" y="102"/>
                  </a:cubicBezTo>
                  <a:cubicBezTo>
                    <a:pt x="1278" y="102"/>
                    <a:pt x="1308" y="102"/>
                    <a:pt x="1338" y="105"/>
                  </a:cubicBezTo>
                  <a:lnTo>
                    <a:pt x="1472" y="105"/>
                  </a:lnTo>
                  <a:cubicBezTo>
                    <a:pt x="1506" y="102"/>
                    <a:pt x="1540" y="68"/>
                    <a:pt x="1566" y="12"/>
                  </a:cubicBezTo>
                  <a:cubicBezTo>
                    <a:pt x="1484" y="8"/>
                    <a:pt x="1398" y="0"/>
                    <a:pt x="13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11"/>
            <p:cNvSpPr/>
            <p:nvPr/>
          </p:nvSpPr>
          <p:spPr>
            <a:xfrm>
              <a:off x="-2239853" y="5314861"/>
              <a:ext cx="47511" cy="52716"/>
            </a:xfrm>
            <a:custGeom>
              <a:avLst/>
              <a:gdLst/>
              <a:ahLst/>
              <a:cxnLst/>
              <a:rect l="l" t="t" r="r" b="b"/>
              <a:pathLst>
                <a:path w="995" h="1104" extrusionOk="0">
                  <a:moveTo>
                    <a:pt x="950" y="1"/>
                  </a:moveTo>
                  <a:cubicBezTo>
                    <a:pt x="741" y="120"/>
                    <a:pt x="599" y="322"/>
                    <a:pt x="442" y="498"/>
                  </a:cubicBezTo>
                  <a:cubicBezTo>
                    <a:pt x="277" y="677"/>
                    <a:pt x="147" y="882"/>
                    <a:pt x="0" y="1088"/>
                  </a:cubicBezTo>
                  <a:cubicBezTo>
                    <a:pt x="23" y="1100"/>
                    <a:pt x="42" y="1103"/>
                    <a:pt x="61" y="1103"/>
                  </a:cubicBezTo>
                  <a:cubicBezTo>
                    <a:pt x="113" y="1103"/>
                    <a:pt x="150" y="1065"/>
                    <a:pt x="165" y="1029"/>
                  </a:cubicBezTo>
                  <a:cubicBezTo>
                    <a:pt x="273" y="763"/>
                    <a:pt x="513" y="617"/>
                    <a:pt x="696" y="420"/>
                  </a:cubicBezTo>
                  <a:cubicBezTo>
                    <a:pt x="801" y="299"/>
                    <a:pt x="894" y="165"/>
                    <a:pt x="994" y="42"/>
                  </a:cubicBezTo>
                  <a:cubicBezTo>
                    <a:pt x="980" y="27"/>
                    <a:pt x="965" y="16"/>
                    <a:pt x="9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11"/>
            <p:cNvSpPr/>
            <p:nvPr/>
          </p:nvSpPr>
          <p:spPr>
            <a:xfrm>
              <a:off x="-1689391" y="5097646"/>
              <a:ext cx="40397" cy="50901"/>
            </a:xfrm>
            <a:custGeom>
              <a:avLst/>
              <a:gdLst/>
              <a:ahLst/>
              <a:cxnLst/>
              <a:rect l="l" t="t" r="r" b="b"/>
              <a:pathLst>
                <a:path w="846" h="1066" extrusionOk="0">
                  <a:moveTo>
                    <a:pt x="831" y="0"/>
                  </a:moveTo>
                  <a:lnTo>
                    <a:pt x="831" y="4"/>
                  </a:lnTo>
                  <a:lnTo>
                    <a:pt x="838" y="4"/>
                  </a:lnTo>
                  <a:lnTo>
                    <a:pt x="831" y="0"/>
                  </a:lnTo>
                  <a:close/>
                  <a:moveTo>
                    <a:pt x="831" y="4"/>
                  </a:moveTo>
                  <a:lnTo>
                    <a:pt x="831" y="4"/>
                  </a:lnTo>
                  <a:cubicBezTo>
                    <a:pt x="779" y="30"/>
                    <a:pt x="718" y="45"/>
                    <a:pt x="681" y="86"/>
                  </a:cubicBezTo>
                  <a:cubicBezTo>
                    <a:pt x="501" y="284"/>
                    <a:pt x="318" y="483"/>
                    <a:pt x="203" y="729"/>
                  </a:cubicBezTo>
                  <a:cubicBezTo>
                    <a:pt x="151" y="842"/>
                    <a:pt x="68" y="935"/>
                    <a:pt x="1" y="1039"/>
                  </a:cubicBezTo>
                  <a:cubicBezTo>
                    <a:pt x="8" y="1047"/>
                    <a:pt x="20" y="1058"/>
                    <a:pt x="30" y="1066"/>
                  </a:cubicBezTo>
                  <a:cubicBezTo>
                    <a:pt x="116" y="976"/>
                    <a:pt x="221" y="901"/>
                    <a:pt x="282" y="797"/>
                  </a:cubicBezTo>
                  <a:cubicBezTo>
                    <a:pt x="394" y="613"/>
                    <a:pt x="554" y="471"/>
                    <a:pt x="681" y="303"/>
                  </a:cubicBezTo>
                  <a:cubicBezTo>
                    <a:pt x="748" y="214"/>
                    <a:pt x="846" y="138"/>
                    <a:pt x="831"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1"/>
            <p:cNvSpPr/>
            <p:nvPr/>
          </p:nvSpPr>
          <p:spPr>
            <a:xfrm>
              <a:off x="-1915535" y="5110825"/>
              <a:ext cx="64844" cy="38439"/>
            </a:xfrm>
            <a:custGeom>
              <a:avLst/>
              <a:gdLst/>
              <a:ahLst/>
              <a:cxnLst/>
              <a:rect l="l" t="t" r="r" b="b"/>
              <a:pathLst>
                <a:path w="1358" h="805" extrusionOk="0">
                  <a:moveTo>
                    <a:pt x="1357" y="0"/>
                  </a:moveTo>
                  <a:lnTo>
                    <a:pt x="1357" y="0"/>
                  </a:lnTo>
                  <a:cubicBezTo>
                    <a:pt x="1174" y="31"/>
                    <a:pt x="1040" y="113"/>
                    <a:pt x="905" y="202"/>
                  </a:cubicBezTo>
                  <a:cubicBezTo>
                    <a:pt x="662" y="367"/>
                    <a:pt x="401" y="502"/>
                    <a:pt x="151" y="651"/>
                  </a:cubicBezTo>
                  <a:cubicBezTo>
                    <a:pt x="98" y="685"/>
                    <a:pt x="56" y="733"/>
                    <a:pt x="1" y="782"/>
                  </a:cubicBezTo>
                  <a:cubicBezTo>
                    <a:pt x="30" y="797"/>
                    <a:pt x="56" y="804"/>
                    <a:pt x="79" y="804"/>
                  </a:cubicBezTo>
                  <a:cubicBezTo>
                    <a:pt x="132" y="804"/>
                    <a:pt x="168" y="767"/>
                    <a:pt x="199" y="737"/>
                  </a:cubicBezTo>
                  <a:cubicBezTo>
                    <a:pt x="330" y="610"/>
                    <a:pt x="491" y="528"/>
                    <a:pt x="662" y="490"/>
                  </a:cubicBezTo>
                  <a:cubicBezTo>
                    <a:pt x="782" y="464"/>
                    <a:pt x="868" y="397"/>
                    <a:pt x="962" y="330"/>
                  </a:cubicBezTo>
                  <a:cubicBezTo>
                    <a:pt x="1066" y="255"/>
                    <a:pt x="1178" y="180"/>
                    <a:pt x="1286" y="102"/>
                  </a:cubicBezTo>
                  <a:cubicBezTo>
                    <a:pt x="1312" y="79"/>
                    <a:pt x="1328" y="42"/>
                    <a:pt x="13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1"/>
            <p:cNvSpPr/>
            <p:nvPr/>
          </p:nvSpPr>
          <p:spPr>
            <a:xfrm>
              <a:off x="-1837177" y="5257752"/>
              <a:ext cx="61454" cy="39298"/>
            </a:xfrm>
            <a:custGeom>
              <a:avLst/>
              <a:gdLst/>
              <a:ahLst/>
              <a:cxnLst/>
              <a:rect l="l" t="t" r="r" b="b"/>
              <a:pathLst>
                <a:path w="1287" h="823" extrusionOk="0">
                  <a:moveTo>
                    <a:pt x="1249" y="1"/>
                  </a:moveTo>
                  <a:cubicBezTo>
                    <a:pt x="838" y="273"/>
                    <a:pt x="394" y="501"/>
                    <a:pt x="1" y="822"/>
                  </a:cubicBezTo>
                  <a:cubicBezTo>
                    <a:pt x="132" y="763"/>
                    <a:pt x="273" y="718"/>
                    <a:pt x="397" y="643"/>
                  </a:cubicBezTo>
                  <a:cubicBezTo>
                    <a:pt x="606" y="520"/>
                    <a:pt x="808" y="377"/>
                    <a:pt x="1013" y="247"/>
                  </a:cubicBezTo>
                  <a:cubicBezTo>
                    <a:pt x="1092" y="198"/>
                    <a:pt x="1174" y="158"/>
                    <a:pt x="1249" y="105"/>
                  </a:cubicBezTo>
                  <a:cubicBezTo>
                    <a:pt x="1268" y="90"/>
                    <a:pt x="1272" y="53"/>
                    <a:pt x="1286" y="27"/>
                  </a:cubicBezTo>
                  <a:cubicBezTo>
                    <a:pt x="1272" y="19"/>
                    <a:pt x="1260" y="8"/>
                    <a:pt x="12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1"/>
            <p:cNvSpPr/>
            <p:nvPr/>
          </p:nvSpPr>
          <p:spPr>
            <a:xfrm>
              <a:off x="-1692017" y="5146877"/>
              <a:ext cx="40158" cy="44694"/>
            </a:xfrm>
            <a:custGeom>
              <a:avLst/>
              <a:gdLst/>
              <a:ahLst/>
              <a:cxnLst/>
              <a:rect l="l" t="t" r="r" b="b"/>
              <a:pathLst>
                <a:path w="841" h="936" extrusionOk="0">
                  <a:moveTo>
                    <a:pt x="744" y="1"/>
                  </a:moveTo>
                  <a:cubicBezTo>
                    <a:pt x="710" y="1"/>
                    <a:pt x="684" y="23"/>
                    <a:pt x="661" y="49"/>
                  </a:cubicBezTo>
                  <a:cubicBezTo>
                    <a:pt x="452" y="304"/>
                    <a:pt x="242" y="562"/>
                    <a:pt x="33" y="820"/>
                  </a:cubicBezTo>
                  <a:cubicBezTo>
                    <a:pt x="11" y="850"/>
                    <a:pt x="0" y="891"/>
                    <a:pt x="4" y="936"/>
                  </a:cubicBezTo>
                  <a:cubicBezTo>
                    <a:pt x="321" y="670"/>
                    <a:pt x="579" y="356"/>
                    <a:pt x="841" y="49"/>
                  </a:cubicBezTo>
                  <a:cubicBezTo>
                    <a:pt x="803" y="16"/>
                    <a:pt x="770" y="1"/>
                    <a:pt x="7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11"/>
            <p:cNvSpPr/>
            <p:nvPr/>
          </p:nvSpPr>
          <p:spPr>
            <a:xfrm>
              <a:off x="-1467688" y="4728157"/>
              <a:ext cx="55724" cy="13943"/>
            </a:xfrm>
            <a:custGeom>
              <a:avLst/>
              <a:gdLst/>
              <a:ahLst/>
              <a:cxnLst/>
              <a:rect l="l" t="t" r="r" b="b"/>
              <a:pathLst>
                <a:path w="1167" h="292" extrusionOk="0">
                  <a:moveTo>
                    <a:pt x="1129" y="0"/>
                  </a:moveTo>
                  <a:cubicBezTo>
                    <a:pt x="730" y="0"/>
                    <a:pt x="367" y="128"/>
                    <a:pt x="1" y="266"/>
                  </a:cubicBezTo>
                  <a:cubicBezTo>
                    <a:pt x="61" y="285"/>
                    <a:pt x="120" y="292"/>
                    <a:pt x="176" y="292"/>
                  </a:cubicBezTo>
                  <a:cubicBezTo>
                    <a:pt x="318" y="292"/>
                    <a:pt x="456" y="240"/>
                    <a:pt x="591" y="195"/>
                  </a:cubicBezTo>
                  <a:cubicBezTo>
                    <a:pt x="782" y="124"/>
                    <a:pt x="1010" y="169"/>
                    <a:pt x="11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11"/>
            <p:cNvSpPr/>
            <p:nvPr/>
          </p:nvSpPr>
          <p:spPr>
            <a:xfrm>
              <a:off x="-2291757" y="5489626"/>
              <a:ext cx="28220" cy="65895"/>
            </a:xfrm>
            <a:custGeom>
              <a:avLst/>
              <a:gdLst/>
              <a:ahLst/>
              <a:cxnLst/>
              <a:rect l="l" t="t" r="r" b="b"/>
              <a:pathLst>
                <a:path w="591" h="1380" extrusionOk="0">
                  <a:moveTo>
                    <a:pt x="504" y="0"/>
                  </a:moveTo>
                  <a:cubicBezTo>
                    <a:pt x="459" y="75"/>
                    <a:pt x="426" y="124"/>
                    <a:pt x="404" y="176"/>
                  </a:cubicBezTo>
                  <a:cubicBezTo>
                    <a:pt x="258" y="568"/>
                    <a:pt x="116" y="968"/>
                    <a:pt x="0" y="1380"/>
                  </a:cubicBezTo>
                  <a:cubicBezTo>
                    <a:pt x="18" y="1361"/>
                    <a:pt x="40" y="1342"/>
                    <a:pt x="52" y="1316"/>
                  </a:cubicBezTo>
                  <a:cubicBezTo>
                    <a:pt x="206" y="983"/>
                    <a:pt x="359" y="647"/>
                    <a:pt x="508" y="310"/>
                  </a:cubicBezTo>
                  <a:cubicBezTo>
                    <a:pt x="542" y="228"/>
                    <a:pt x="590" y="138"/>
                    <a:pt x="5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1"/>
            <p:cNvSpPr/>
            <p:nvPr/>
          </p:nvSpPr>
          <p:spPr>
            <a:xfrm>
              <a:off x="-1272438" y="4765641"/>
              <a:ext cx="63221" cy="8404"/>
            </a:xfrm>
            <a:custGeom>
              <a:avLst/>
              <a:gdLst/>
              <a:ahLst/>
              <a:cxnLst/>
              <a:rect l="l" t="t" r="r" b="b"/>
              <a:pathLst>
                <a:path w="1324" h="176" extrusionOk="0">
                  <a:moveTo>
                    <a:pt x="1324" y="119"/>
                  </a:moveTo>
                  <a:cubicBezTo>
                    <a:pt x="1317" y="119"/>
                    <a:pt x="1313" y="119"/>
                    <a:pt x="1310" y="124"/>
                  </a:cubicBezTo>
                  <a:cubicBezTo>
                    <a:pt x="1313" y="124"/>
                    <a:pt x="1317" y="124"/>
                    <a:pt x="1320" y="128"/>
                  </a:cubicBezTo>
                  <a:lnTo>
                    <a:pt x="1324" y="119"/>
                  </a:lnTo>
                  <a:close/>
                  <a:moveTo>
                    <a:pt x="1" y="0"/>
                  </a:moveTo>
                  <a:cubicBezTo>
                    <a:pt x="28" y="71"/>
                    <a:pt x="61" y="97"/>
                    <a:pt x="132" y="102"/>
                  </a:cubicBezTo>
                  <a:cubicBezTo>
                    <a:pt x="378" y="116"/>
                    <a:pt x="622" y="138"/>
                    <a:pt x="865" y="157"/>
                  </a:cubicBezTo>
                  <a:cubicBezTo>
                    <a:pt x="932" y="161"/>
                    <a:pt x="999" y="176"/>
                    <a:pt x="1063" y="176"/>
                  </a:cubicBezTo>
                  <a:lnTo>
                    <a:pt x="1096" y="176"/>
                  </a:lnTo>
                  <a:cubicBezTo>
                    <a:pt x="1167" y="169"/>
                    <a:pt x="1239" y="142"/>
                    <a:pt x="1310" y="124"/>
                  </a:cubicBezTo>
                  <a:cubicBezTo>
                    <a:pt x="1149" y="90"/>
                    <a:pt x="992" y="45"/>
                    <a:pt x="831" y="26"/>
                  </a:cubicBezTo>
                  <a:cubicBezTo>
                    <a:pt x="606" y="7"/>
                    <a:pt x="378" y="7"/>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1"/>
            <p:cNvSpPr/>
            <p:nvPr/>
          </p:nvSpPr>
          <p:spPr>
            <a:xfrm>
              <a:off x="-1349172" y="4721376"/>
              <a:ext cx="51283" cy="8070"/>
            </a:xfrm>
            <a:custGeom>
              <a:avLst/>
              <a:gdLst/>
              <a:ahLst/>
              <a:cxnLst/>
              <a:rect l="l" t="t" r="r" b="b"/>
              <a:pathLst>
                <a:path w="1074" h="169" extrusionOk="0">
                  <a:moveTo>
                    <a:pt x="199" y="0"/>
                  </a:moveTo>
                  <a:cubicBezTo>
                    <a:pt x="135" y="0"/>
                    <a:pt x="68" y="37"/>
                    <a:pt x="1" y="56"/>
                  </a:cubicBezTo>
                  <a:cubicBezTo>
                    <a:pt x="5" y="75"/>
                    <a:pt x="5" y="94"/>
                    <a:pt x="5" y="113"/>
                  </a:cubicBezTo>
                  <a:cubicBezTo>
                    <a:pt x="132" y="120"/>
                    <a:pt x="255" y="135"/>
                    <a:pt x="379" y="142"/>
                  </a:cubicBezTo>
                  <a:cubicBezTo>
                    <a:pt x="565" y="154"/>
                    <a:pt x="748" y="161"/>
                    <a:pt x="935" y="168"/>
                  </a:cubicBezTo>
                  <a:lnTo>
                    <a:pt x="950" y="168"/>
                  </a:lnTo>
                  <a:cubicBezTo>
                    <a:pt x="1014" y="168"/>
                    <a:pt x="1074" y="154"/>
                    <a:pt x="1074" y="42"/>
                  </a:cubicBezTo>
                  <a:cubicBezTo>
                    <a:pt x="782" y="26"/>
                    <a:pt x="494" y="8"/>
                    <a:pt x="2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11"/>
            <p:cNvSpPr/>
            <p:nvPr/>
          </p:nvSpPr>
          <p:spPr>
            <a:xfrm>
              <a:off x="-1655297" y="5114598"/>
              <a:ext cx="25594" cy="28936"/>
            </a:xfrm>
            <a:custGeom>
              <a:avLst/>
              <a:gdLst/>
              <a:ahLst/>
              <a:cxnLst/>
              <a:rect l="l" t="t" r="r" b="b"/>
              <a:pathLst>
                <a:path w="536" h="606" extrusionOk="0">
                  <a:moveTo>
                    <a:pt x="453" y="0"/>
                  </a:moveTo>
                  <a:cubicBezTo>
                    <a:pt x="229" y="135"/>
                    <a:pt x="20" y="280"/>
                    <a:pt x="1" y="606"/>
                  </a:cubicBezTo>
                  <a:cubicBezTo>
                    <a:pt x="57" y="587"/>
                    <a:pt x="109" y="584"/>
                    <a:pt x="135" y="558"/>
                  </a:cubicBezTo>
                  <a:cubicBezTo>
                    <a:pt x="258" y="423"/>
                    <a:pt x="379" y="280"/>
                    <a:pt x="494" y="135"/>
                  </a:cubicBezTo>
                  <a:cubicBezTo>
                    <a:pt x="536" y="86"/>
                    <a:pt x="520" y="38"/>
                    <a:pt x="4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11"/>
            <p:cNvSpPr/>
            <p:nvPr/>
          </p:nvSpPr>
          <p:spPr>
            <a:xfrm>
              <a:off x="-2022972" y="5205609"/>
              <a:ext cx="56106" cy="28650"/>
            </a:xfrm>
            <a:custGeom>
              <a:avLst/>
              <a:gdLst/>
              <a:ahLst/>
              <a:cxnLst/>
              <a:rect l="l" t="t" r="r" b="b"/>
              <a:pathLst>
                <a:path w="1175" h="600" extrusionOk="0">
                  <a:moveTo>
                    <a:pt x="1174" y="1"/>
                  </a:moveTo>
                  <a:lnTo>
                    <a:pt x="1174" y="1"/>
                  </a:lnTo>
                  <a:cubicBezTo>
                    <a:pt x="796" y="180"/>
                    <a:pt x="419" y="360"/>
                    <a:pt x="1" y="558"/>
                  </a:cubicBezTo>
                  <a:cubicBezTo>
                    <a:pt x="60" y="588"/>
                    <a:pt x="105" y="599"/>
                    <a:pt x="146" y="599"/>
                  </a:cubicBezTo>
                  <a:cubicBezTo>
                    <a:pt x="191" y="599"/>
                    <a:pt x="229" y="584"/>
                    <a:pt x="262" y="569"/>
                  </a:cubicBezTo>
                  <a:cubicBezTo>
                    <a:pt x="456" y="483"/>
                    <a:pt x="651" y="397"/>
                    <a:pt x="838" y="300"/>
                  </a:cubicBezTo>
                  <a:cubicBezTo>
                    <a:pt x="972" y="232"/>
                    <a:pt x="1114" y="173"/>
                    <a:pt x="11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11"/>
            <p:cNvSpPr/>
            <p:nvPr/>
          </p:nvSpPr>
          <p:spPr>
            <a:xfrm>
              <a:off x="-2397619" y="5648681"/>
              <a:ext cx="41781" cy="67662"/>
            </a:xfrm>
            <a:custGeom>
              <a:avLst/>
              <a:gdLst/>
              <a:ahLst/>
              <a:cxnLst/>
              <a:rect l="l" t="t" r="r" b="b"/>
              <a:pathLst>
                <a:path w="875" h="1417" extrusionOk="0">
                  <a:moveTo>
                    <a:pt x="875" y="0"/>
                  </a:moveTo>
                  <a:lnTo>
                    <a:pt x="875" y="0"/>
                  </a:lnTo>
                  <a:cubicBezTo>
                    <a:pt x="687" y="213"/>
                    <a:pt x="628" y="497"/>
                    <a:pt x="441" y="718"/>
                  </a:cubicBezTo>
                  <a:cubicBezTo>
                    <a:pt x="266" y="927"/>
                    <a:pt x="146" y="1181"/>
                    <a:pt x="0" y="1417"/>
                  </a:cubicBezTo>
                  <a:cubicBezTo>
                    <a:pt x="370" y="1129"/>
                    <a:pt x="512" y="695"/>
                    <a:pt x="763" y="337"/>
                  </a:cubicBezTo>
                  <a:cubicBezTo>
                    <a:pt x="830" y="242"/>
                    <a:pt x="856" y="12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11"/>
            <p:cNvSpPr/>
            <p:nvPr/>
          </p:nvSpPr>
          <p:spPr>
            <a:xfrm>
              <a:off x="-1273297" y="4862764"/>
              <a:ext cx="66611" cy="13370"/>
            </a:xfrm>
            <a:custGeom>
              <a:avLst/>
              <a:gdLst/>
              <a:ahLst/>
              <a:cxnLst/>
              <a:rect l="l" t="t" r="r" b="b"/>
              <a:pathLst>
                <a:path w="1395" h="280" extrusionOk="0">
                  <a:moveTo>
                    <a:pt x="8" y="0"/>
                  </a:moveTo>
                  <a:cubicBezTo>
                    <a:pt x="4" y="19"/>
                    <a:pt x="1" y="41"/>
                    <a:pt x="1" y="59"/>
                  </a:cubicBezTo>
                  <a:cubicBezTo>
                    <a:pt x="139" y="135"/>
                    <a:pt x="296" y="112"/>
                    <a:pt x="449" y="119"/>
                  </a:cubicBezTo>
                  <a:cubicBezTo>
                    <a:pt x="614" y="127"/>
                    <a:pt x="778" y="135"/>
                    <a:pt x="943" y="161"/>
                  </a:cubicBezTo>
                  <a:cubicBezTo>
                    <a:pt x="1092" y="187"/>
                    <a:pt x="1242" y="239"/>
                    <a:pt x="1395" y="280"/>
                  </a:cubicBezTo>
                  <a:cubicBezTo>
                    <a:pt x="1373" y="183"/>
                    <a:pt x="1275" y="90"/>
                    <a:pt x="1189" y="90"/>
                  </a:cubicBezTo>
                  <a:cubicBezTo>
                    <a:pt x="1174" y="90"/>
                    <a:pt x="1159" y="90"/>
                    <a:pt x="1145" y="97"/>
                  </a:cubicBezTo>
                  <a:cubicBezTo>
                    <a:pt x="1122" y="109"/>
                    <a:pt x="1100" y="112"/>
                    <a:pt x="1085" y="112"/>
                  </a:cubicBezTo>
                  <a:cubicBezTo>
                    <a:pt x="1047" y="112"/>
                    <a:pt x="1021" y="97"/>
                    <a:pt x="983" y="90"/>
                  </a:cubicBezTo>
                  <a:cubicBezTo>
                    <a:pt x="901" y="71"/>
                    <a:pt x="815" y="78"/>
                    <a:pt x="729" y="74"/>
                  </a:cubicBezTo>
                  <a:lnTo>
                    <a:pt x="640" y="74"/>
                  </a:lnTo>
                  <a:cubicBezTo>
                    <a:pt x="427" y="52"/>
                    <a:pt x="217" y="26"/>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11"/>
            <p:cNvSpPr/>
            <p:nvPr/>
          </p:nvSpPr>
          <p:spPr>
            <a:xfrm>
              <a:off x="-2170568" y="5303067"/>
              <a:ext cx="42306" cy="28793"/>
            </a:xfrm>
            <a:custGeom>
              <a:avLst/>
              <a:gdLst/>
              <a:ahLst/>
              <a:cxnLst/>
              <a:rect l="l" t="t" r="r" b="b"/>
              <a:pathLst>
                <a:path w="886" h="603" extrusionOk="0">
                  <a:moveTo>
                    <a:pt x="886" y="1"/>
                  </a:moveTo>
                  <a:lnTo>
                    <a:pt x="886" y="1"/>
                  </a:lnTo>
                  <a:cubicBezTo>
                    <a:pt x="822" y="8"/>
                    <a:pt x="751" y="1"/>
                    <a:pt x="703" y="30"/>
                  </a:cubicBezTo>
                  <a:cubicBezTo>
                    <a:pt x="508" y="151"/>
                    <a:pt x="321" y="277"/>
                    <a:pt x="142" y="412"/>
                  </a:cubicBezTo>
                  <a:cubicBezTo>
                    <a:pt x="90" y="449"/>
                    <a:pt x="64" y="517"/>
                    <a:pt x="0" y="603"/>
                  </a:cubicBezTo>
                  <a:cubicBezTo>
                    <a:pt x="86" y="591"/>
                    <a:pt x="131" y="599"/>
                    <a:pt x="164" y="580"/>
                  </a:cubicBezTo>
                  <a:cubicBezTo>
                    <a:pt x="239" y="539"/>
                    <a:pt x="314" y="494"/>
                    <a:pt x="378" y="438"/>
                  </a:cubicBezTo>
                  <a:cubicBezTo>
                    <a:pt x="549" y="296"/>
                    <a:pt x="718" y="146"/>
                    <a:pt x="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11"/>
            <p:cNvSpPr/>
            <p:nvPr/>
          </p:nvSpPr>
          <p:spPr>
            <a:xfrm>
              <a:off x="-1944089" y="5324698"/>
              <a:ext cx="54817" cy="25881"/>
            </a:xfrm>
            <a:custGeom>
              <a:avLst/>
              <a:gdLst/>
              <a:ahLst/>
              <a:cxnLst/>
              <a:rect l="l" t="t" r="r" b="b"/>
              <a:pathLst>
                <a:path w="1148" h="542" extrusionOk="0">
                  <a:moveTo>
                    <a:pt x="984" y="0"/>
                  </a:moveTo>
                  <a:cubicBezTo>
                    <a:pt x="845" y="0"/>
                    <a:pt x="759" y="71"/>
                    <a:pt x="659" y="240"/>
                  </a:cubicBezTo>
                  <a:cubicBezTo>
                    <a:pt x="397" y="250"/>
                    <a:pt x="195" y="385"/>
                    <a:pt x="0" y="542"/>
                  </a:cubicBezTo>
                  <a:cubicBezTo>
                    <a:pt x="83" y="523"/>
                    <a:pt x="173" y="519"/>
                    <a:pt x="243" y="486"/>
                  </a:cubicBezTo>
                  <a:cubicBezTo>
                    <a:pt x="542" y="340"/>
                    <a:pt x="830" y="187"/>
                    <a:pt x="1148" y="22"/>
                  </a:cubicBezTo>
                  <a:cubicBezTo>
                    <a:pt x="1085" y="7"/>
                    <a:pt x="1032" y="0"/>
                    <a:pt x="9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1"/>
            <p:cNvSpPr/>
            <p:nvPr/>
          </p:nvSpPr>
          <p:spPr>
            <a:xfrm>
              <a:off x="-1523698" y="4745824"/>
              <a:ext cx="39633" cy="19864"/>
            </a:xfrm>
            <a:custGeom>
              <a:avLst/>
              <a:gdLst/>
              <a:ahLst/>
              <a:cxnLst/>
              <a:rect l="l" t="t" r="r" b="b"/>
              <a:pathLst>
                <a:path w="830" h="416" extrusionOk="0">
                  <a:moveTo>
                    <a:pt x="732" y="1"/>
                  </a:moveTo>
                  <a:cubicBezTo>
                    <a:pt x="714" y="1"/>
                    <a:pt x="695" y="4"/>
                    <a:pt x="676" y="11"/>
                  </a:cubicBezTo>
                  <a:cubicBezTo>
                    <a:pt x="463" y="105"/>
                    <a:pt x="254" y="198"/>
                    <a:pt x="48" y="299"/>
                  </a:cubicBezTo>
                  <a:cubicBezTo>
                    <a:pt x="26" y="310"/>
                    <a:pt x="14" y="351"/>
                    <a:pt x="0" y="377"/>
                  </a:cubicBezTo>
                  <a:cubicBezTo>
                    <a:pt x="11" y="389"/>
                    <a:pt x="22" y="404"/>
                    <a:pt x="33" y="415"/>
                  </a:cubicBezTo>
                  <a:cubicBezTo>
                    <a:pt x="310" y="333"/>
                    <a:pt x="583" y="247"/>
                    <a:pt x="830" y="90"/>
                  </a:cubicBezTo>
                  <a:cubicBezTo>
                    <a:pt x="807" y="23"/>
                    <a:pt x="770" y="1"/>
                    <a:pt x="7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1"/>
            <p:cNvSpPr/>
            <p:nvPr/>
          </p:nvSpPr>
          <p:spPr>
            <a:xfrm>
              <a:off x="-1460000" y="4765784"/>
              <a:ext cx="55867" cy="14134"/>
            </a:xfrm>
            <a:custGeom>
              <a:avLst/>
              <a:gdLst/>
              <a:ahLst/>
              <a:cxnLst/>
              <a:rect l="l" t="t" r="r" b="b"/>
              <a:pathLst>
                <a:path w="1170" h="296" extrusionOk="0">
                  <a:moveTo>
                    <a:pt x="1054" y="1"/>
                  </a:moveTo>
                  <a:cubicBezTo>
                    <a:pt x="1032" y="1"/>
                    <a:pt x="1009" y="1"/>
                    <a:pt x="991" y="9"/>
                  </a:cubicBezTo>
                  <a:cubicBezTo>
                    <a:pt x="659" y="83"/>
                    <a:pt x="326" y="169"/>
                    <a:pt x="0" y="270"/>
                  </a:cubicBezTo>
                  <a:cubicBezTo>
                    <a:pt x="53" y="289"/>
                    <a:pt x="101" y="296"/>
                    <a:pt x="154" y="296"/>
                  </a:cubicBezTo>
                  <a:cubicBezTo>
                    <a:pt x="300" y="296"/>
                    <a:pt x="438" y="233"/>
                    <a:pt x="580" y="211"/>
                  </a:cubicBezTo>
                  <a:cubicBezTo>
                    <a:pt x="778" y="177"/>
                    <a:pt x="973" y="116"/>
                    <a:pt x="1170" y="72"/>
                  </a:cubicBezTo>
                  <a:cubicBezTo>
                    <a:pt x="1166" y="49"/>
                    <a:pt x="1163" y="27"/>
                    <a:pt x="1163" y="4"/>
                  </a:cubicBezTo>
                  <a:lnTo>
                    <a:pt x="1159" y="4"/>
                  </a:lnTo>
                  <a:cubicBezTo>
                    <a:pt x="1144" y="4"/>
                    <a:pt x="1125" y="4"/>
                    <a:pt x="1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1"/>
            <p:cNvSpPr/>
            <p:nvPr/>
          </p:nvSpPr>
          <p:spPr>
            <a:xfrm>
              <a:off x="-2168085" y="5687741"/>
              <a:ext cx="16426" cy="31849"/>
            </a:xfrm>
            <a:custGeom>
              <a:avLst/>
              <a:gdLst/>
              <a:ahLst/>
              <a:cxnLst/>
              <a:rect l="l" t="t" r="r" b="b"/>
              <a:pathLst>
                <a:path w="344" h="667" extrusionOk="0">
                  <a:moveTo>
                    <a:pt x="314" y="0"/>
                  </a:moveTo>
                  <a:cubicBezTo>
                    <a:pt x="161" y="87"/>
                    <a:pt x="142" y="206"/>
                    <a:pt x="105" y="311"/>
                  </a:cubicBezTo>
                  <a:cubicBezTo>
                    <a:pt x="67" y="416"/>
                    <a:pt x="41" y="523"/>
                    <a:pt x="0" y="654"/>
                  </a:cubicBezTo>
                  <a:cubicBezTo>
                    <a:pt x="30" y="658"/>
                    <a:pt x="64" y="666"/>
                    <a:pt x="86" y="666"/>
                  </a:cubicBezTo>
                  <a:cubicBezTo>
                    <a:pt x="102" y="666"/>
                    <a:pt x="112" y="662"/>
                    <a:pt x="119" y="654"/>
                  </a:cubicBezTo>
                  <a:cubicBezTo>
                    <a:pt x="164" y="618"/>
                    <a:pt x="202" y="565"/>
                    <a:pt x="224" y="513"/>
                  </a:cubicBezTo>
                  <a:cubicBezTo>
                    <a:pt x="269" y="401"/>
                    <a:pt x="307" y="288"/>
                    <a:pt x="333" y="173"/>
                  </a:cubicBezTo>
                  <a:cubicBezTo>
                    <a:pt x="344" y="124"/>
                    <a:pt x="321" y="71"/>
                    <a:pt x="3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1"/>
            <p:cNvSpPr/>
            <p:nvPr/>
          </p:nvSpPr>
          <p:spPr>
            <a:xfrm>
              <a:off x="-2003347" y="5241135"/>
              <a:ext cx="55008" cy="27743"/>
            </a:xfrm>
            <a:custGeom>
              <a:avLst/>
              <a:gdLst/>
              <a:ahLst/>
              <a:cxnLst/>
              <a:rect l="l" t="t" r="r" b="b"/>
              <a:pathLst>
                <a:path w="1152" h="581" extrusionOk="0">
                  <a:moveTo>
                    <a:pt x="1152" y="1"/>
                  </a:moveTo>
                  <a:lnTo>
                    <a:pt x="1152" y="1"/>
                  </a:lnTo>
                  <a:cubicBezTo>
                    <a:pt x="767" y="184"/>
                    <a:pt x="404" y="359"/>
                    <a:pt x="1" y="554"/>
                  </a:cubicBezTo>
                  <a:cubicBezTo>
                    <a:pt x="45" y="573"/>
                    <a:pt x="83" y="580"/>
                    <a:pt x="116" y="580"/>
                  </a:cubicBezTo>
                  <a:cubicBezTo>
                    <a:pt x="218" y="580"/>
                    <a:pt x="280" y="520"/>
                    <a:pt x="348" y="494"/>
                  </a:cubicBezTo>
                  <a:cubicBezTo>
                    <a:pt x="554" y="411"/>
                    <a:pt x="744" y="307"/>
                    <a:pt x="946" y="214"/>
                  </a:cubicBezTo>
                  <a:cubicBezTo>
                    <a:pt x="1036" y="173"/>
                    <a:pt x="1129" y="142"/>
                    <a:pt x="11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11"/>
            <p:cNvSpPr/>
            <p:nvPr/>
          </p:nvSpPr>
          <p:spPr>
            <a:xfrm>
              <a:off x="-1351846" y="4761677"/>
              <a:ext cx="52334" cy="6494"/>
            </a:xfrm>
            <a:custGeom>
              <a:avLst/>
              <a:gdLst/>
              <a:ahLst/>
              <a:cxnLst/>
              <a:rect l="l" t="t" r="r" b="b"/>
              <a:pathLst>
                <a:path w="1096" h="136" extrusionOk="0">
                  <a:moveTo>
                    <a:pt x="435" y="1"/>
                  </a:moveTo>
                  <a:cubicBezTo>
                    <a:pt x="292" y="1"/>
                    <a:pt x="147" y="16"/>
                    <a:pt x="0" y="54"/>
                  </a:cubicBezTo>
                  <a:lnTo>
                    <a:pt x="4" y="64"/>
                  </a:lnTo>
                  <a:cubicBezTo>
                    <a:pt x="23" y="98"/>
                    <a:pt x="49" y="106"/>
                    <a:pt x="76" y="106"/>
                  </a:cubicBezTo>
                  <a:cubicBezTo>
                    <a:pt x="90" y="106"/>
                    <a:pt x="102" y="102"/>
                    <a:pt x="116" y="102"/>
                  </a:cubicBezTo>
                  <a:cubicBezTo>
                    <a:pt x="131" y="98"/>
                    <a:pt x="147" y="98"/>
                    <a:pt x="157" y="98"/>
                  </a:cubicBezTo>
                  <a:lnTo>
                    <a:pt x="165" y="98"/>
                  </a:lnTo>
                  <a:cubicBezTo>
                    <a:pt x="378" y="106"/>
                    <a:pt x="595" y="128"/>
                    <a:pt x="808" y="135"/>
                  </a:cubicBezTo>
                  <a:lnTo>
                    <a:pt x="838" y="135"/>
                  </a:lnTo>
                  <a:cubicBezTo>
                    <a:pt x="924" y="135"/>
                    <a:pt x="1010" y="121"/>
                    <a:pt x="1096" y="117"/>
                  </a:cubicBezTo>
                  <a:cubicBezTo>
                    <a:pt x="1063" y="87"/>
                    <a:pt x="1032" y="42"/>
                    <a:pt x="995" y="38"/>
                  </a:cubicBezTo>
                  <a:cubicBezTo>
                    <a:pt x="808" y="23"/>
                    <a:pt x="621" y="1"/>
                    <a:pt x="4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11"/>
            <p:cNvSpPr/>
            <p:nvPr/>
          </p:nvSpPr>
          <p:spPr>
            <a:xfrm>
              <a:off x="-2181311" y="5594915"/>
              <a:ext cx="21631" cy="48800"/>
            </a:xfrm>
            <a:custGeom>
              <a:avLst/>
              <a:gdLst/>
              <a:ahLst/>
              <a:cxnLst/>
              <a:rect l="l" t="t" r="r" b="b"/>
              <a:pathLst>
                <a:path w="453" h="1022" extrusionOk="0">
                  <a:moveTo>
                    <a:pt x="401" y="0"/>
                  </a:moveTo>
                  <a:cubicBezTo>
                    <a:pt x="367" y="79"/>
                    <a:pt x="329" y="162"/>
                    <a:pt x="292" y="240"/>
                  </a:cubicBezTo>
                  <a:cubicBezTo>
                    <a:pt x="217" y="397"/>
                    <a:pt x="146" y="550"/>
                    <a:pt x="139" y="730"/>
                  </a:cubicBezTo>
                  <a:cubicBezTo>
                    <a:pt x="139" y="778"/>
                    <a:pt x="105" y="827"/>
                    <a:pt x="82" y="871"/>
                  </a:cubicBezTo>
                  <a:cubicBezTo>
                    <a:pt x="60" y="924"/>
                    <a:pt x="30" y="973"/>
                    <a:pt x="1" y="1021"/>
                  </a:cubicBezTo>
                  <a:cubicBezTo>
                    <a:pt x="146" y="969"/>
                    <a:pt x="180" y="857"/>
                    <a:pt x="210" y="748"/>
                  </a:cubicBezTo>
                  <a:cubicBezTo>
                    <a:pt x="277" y="502"/>
                    <a:pt x="427" y="277"/>
                    <a:pt x="453" y="19"/>
                  </a:cubicBezTo>
                  <a:cubicBezTo>
                    <a:pt x="434" y="12"/>
                    <a:pt x="419" y="5"/>
                    <a:pt x="4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11"/>
            <p:cNvSpPr/>
            <p:nvPr/>
          </p:nvSpPr>
          <p:spPr>
            <a:xfrm>
              <a:off x="-2087244" y="5323599"/>
              <a:ext cx="76257" cy="47368"/>
            </a:xfrm>
            <a:custGeom>
              <a:avLst/>
              <a:gdLst/>
              <a:ahLst/>
              <a:cxnLst/>
              <a:rect l="l" t="t" r="r" b="b"/>
              <a:pathLst>
                <a:path w="1597" h="992" extrusionOk="0">
                  <a:moveTo>
                    <a:pt x="1597" y="1"/>
                  </a:moveTo>
                  <a:cubicBezTo>
                    <a:pt x="1552" y="12"/>
                    <a:pt x="1499" y="16"/>
                    <a:pt x="1462" y="38"/>
                  </a:cubicBezTo>
                  <a:cubicBezTo>
                    <a:pt x="1017" y="311"/>
                    <a:pt x="576" y="587"/>
                    <a:pt x="136" y="865"/>
                  </a:cubicBezTo>
                  <a:cubicBezTo>
                    <a:pt x="98" y="891"/>
                    <a:pt x="1" y="898"/>
                    <a:pt x="57" y="987"/>
                  </a:cubicBezTo>
                  <a:cubicBezTo>
                    <a:pt x="288" y="842"/>
                    <a:pt x="517" y="692"/>
                    <a:pt x="748" y="546"/>
                  </a:cubicBezTo>
                  <a:cubicBezTo>
                    <a:pt x="1033" y="371"/>
                    <a:pt x="1316" y="202"/>
                    <a:pt x="1597" y="1"/>
                  </a:cubicBezTo>
                  <a:close/>
                  <a:moveTo>
                    <a:pt x="57" y="987"/>
                  </a:moveTo>
                  <a:lnTo>
                    <a:pt x="57" y="991"/>
                  </a:lnTo>
                  <a:lnTo>
                    <a:pt x="60" y="991"/>
                  </a:lnTo>
                  <a:cubicBezTo>
                    <a:pt x="60" y="991"/>
                    <a:pt x="60" y="987"/>
                    <a:pt x="57" y="98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1"/>
            <p:cNvSpPr/>
            <p:nvPr/>
          </p:nvSpPr>
          <p:spPr>
            <a:xfrm>
              <a:off x="-2310189" y="5669691"/>
              <a:ext cx="20962" cy="37532"/>
            </a:xfrm>
            <a:custGeom>
              <a:avLst/>
              <a:gdLst/>
              <a:ahLst/>
              <a:cxnLst/>
              <a:rect l="l" t="t" r="r" b="b"/>
              <a:pathLst>
                <a:path w="439" h="786" extrusionOk="0">
                  <a:moveTo>
                    <a:pt x="382" y="1"/>
                  </a:moveTo>
                  <a:cubicBezTo>
                    <a:pt x="352" y="23"/>
                    <a:pt x="311" y="38"/>
                    <a:pt x="300" y="64"/>
                  </a:cubicBezTo>
                  <a:cubicBezTo>
                    <a:pt x="202" y="263"/>
                    <a:pt x="105" y="457"/>
                    <a:pt x="19" y="659"/>
                  </a:cubicBezTo>
                  <a:cubicBezTo>
                    <a:pt x="0" y="692"/>
                    <a:pt x="12" y="741"/>
                    <a:pt x="12" y="782"/>
                  </a:cubicBezTo>
                  <a:cubicBezTo>
                    <a:pt x="173" y="741"/>
                    <a:pt x="191" y="584"/>
                    <a:pt x="266" y="475"/>
                  </a:cubicBezTo>
                  <a:cubicBezTo>
                    <a:pt x="304" y="427"/>
                    <a:pt x="319" y="363"/>
                    <a:pt x="352" y="315"/>
                  </a:cubicBezTo>
                  <a:cubicBezTo>
                    <a:pt x="419" y="221"/>
                    <a:pt x="438" y="124"/>
                    <a:pt x="382" y="1"/>
                  </a:cubicBezTo>
                  <a:close/>
                  <a:moveTo>
                    <a:pt x="12" y="782"/>
                  </a:moveTo>
                  <a:cubicBezTo>
                    <a:pt x="12" y="786"/>
                    <a:pt x="12" y="786"/>
                    <a:pt x="8" y="786"/>
                  </a:cubicBezTo>
                  <a:lnTo>
                    <a:pt x="12" y="786"/>
                  </a:lnTo>
                  <a:lnTo>
                    <a:pt x="12" y="78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11"/>
            <p:cNvSpPr/>
            <p:nvPr/>
          </p:nvSpPr>
          <p:spPr>
            <a:xfrm>
              <a:off x="-2295529" y="5436242"/>
              <a:ext cx="20915" cy="38439"/>
            </a:xfrm>
            <a:custGeom>
              <a:avLst/>
              <a:gdLst/>
              <a:ahLst/>
              <a:cxnLst/>
              <a:rect l="l" t="t" r="r" b="b"/>
              <a:pathLst>
                <a:path w="438" h="805" extrusionOk="0">
                  <a:moveTo>
                    <a:pt x="404" y="0"/>
                  </a:moveTo>
                  <a:cubicBezTo>
                    <a:pt x="389" y="12"/>
                    <a:pt x="374" y="23"/>
                    <a:pt x="366" y="38"/>
                  </a:cubicBezTo>
                  <a:cubicBezTo>
                    <a:pt x="250" y="277"/>
                    <a:pt x="138" y="516"/>
                    <a:pt x="0" y="804"/>
                  </a:cubicBezTo>
                  <a:cubicBezTo>
                    <a:pt x="86" y="782"/>
                    <a:pt x="138" y="782"/>
                    <a:pt x="150" y="759"/>
                  </a:cubicBezTo>
                  <a:cubicBezTo>
                    <a:pt x="214" y="643"/>
                    <a:pt x="273" y="520"/>
                    <a:pt x="329" y="397"/>
                  </a:cubicBezTo>
                  <a:cubicBezTo>
                    <a:pt x="359" y="322"/>
                    <a:pt x="385" y="243"/>
                    <a:pt x="407" y="169"/>
                  </a:cubicBezTo>
                  <a:cubicBezTo>
                    <a:pt x="423" y="116"/>
                    <a:pt x="426" y="60"/>
                    <a:pt x="438" y="8"/>
                  </a:cubicBezTo>
                  <a:cubicBezTo>
                    <a:pt x="426" y="4"/>
                    <a:pt x="415" y="4"/>
                    <a:pt x="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11"/>
            <p:cNvSpPr/>
            <p:nvPr/>
          </p:nvSpPr>
          <p:spPr>
            <a:xfrm>
              <a:off x="-1168009" y="4738519"/>
              <a:ext cx="39680" cy="8929"/>
            </a:xfrm>
            <a:custGeom>
              <a:avLst/>
              <a:gdLst/>
              <a:ahLst/>
              <a:cxnLst/>
              <a:rect l="l" t="t" r="r" b="b"/>
              <a:pathLst>
                <a:path w="831" h="187" extrusionOk="0">
                  <a:moveTo>
                    <a:pt x="169" y="0"/>
                  </a:moveTo>
                  <a:cubicBezTo>
                    <a:pt x="117" y="0"/>
                    <a:pt x="61" y="4"/>
                    <a:pt x="1" y="11"/>
                  </a:cubicBezTo>
                  <a:cubicBezTo>
                    <a:pt x="117" y="120"/>
                    <a:pt x="356" y="187"/>
                    <a:pt x="554" y="187"/>
                  </a:cubicBezTo>
                  <a:cubicBezTo>
                    <a:pt x="667" y="187"/>
                    <a:pt x="767" y="164"/>
                    <a:pt x="831" y="120"/>
                  </a:cubicBezTo>
                  <a:cubicBezTo>
                    <a:pt x="607" y="56"/>
                    <a:pt x="401" y="0"/>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1"/>
            <p:cNvSpPr/>
            <p:nvPr/>
          </p:nvSpPr>
          <p:spPr>
            <a:xfrm>
              <a:off x="-1870363" y="5340216"/>
              <a:ext cx="31276" cy="15375"/>
            </a:xfrm>
            <a:custGeom>
              <a:avLst/>
              <a:gdLst/>
              <a:ahLst/>
              <a:cxnLst/>
              <a:rect l="l" t="t" r="r" b="b"/>
              <a:pathLst>
                <a:path w="655" h="322" extrusionOk="0">
                  <a:moveTo>
                    <a:pt x="561" y="1"/>
                  </a:moveTo>
                  <a:lnTo>
                    <a:pt x="557" y="4"/>
                  </a:lnTo>
                  <a:cubicBezTo>
                    <a:pt x="400" y="60"/>
                    <a:pt x="247" y="124"/>
                    <a:pt x="94" y="191"/>
                  </a:cubicBezTo>
                  <a:cubicBezTo>
                    <a:pt x="57" y="210"/>
                    <a:pt x="34" y="255"/>
                    <a:pt x="0" y="288"/>
                  </a:cubicBezTo>
                  <a:cubicBezTo>
                    <a:pt x="38" y="310"/>
                    <a:pt x="90" y="322"/>
                    <a:pt x="142" y="322"/>
                  </a:cubicBezTo>
                  <a:cubicBezTo>
                    <a:pt x="311" y="322"/>
                    <a:pt x="528" y="213"/>
                    <a:pt x="654" y="53"/>
                  </a:cubicBezTo>
                  <a:cubicBezTo>
                    <a:pt x="618" y="34"/>
                    <a:pt x="583" y="1"/>
                    <a:pt x="5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1"/>
            <p:cNvSpPr/>
            <p:nvPr/>
          </p:nvSpPr>
          <p:spPr>
            <a:xfrm>
              <a:off x="-1534824" y="4720803"/>
              <a:ext cx="43452" cy="16283"/>
            </a:xfrm>
            <a:custGeom>
              <a:avLst/>
              <a:gdLst/>
              <a:ahLst/>
              <a:cxnLst/>
              <a:rect l="l" t="t" r="r" b="b"/>
              <a:pathLst>
                <a:path w="910" h="341" extrusionOk="0">
                  <a:moveTo>
                    <a:pt x="835" y="1"/>
                  </a:moveTo>
                  <a:cubicBezTo>
                    <a:pt x="614" y="1"/>
                    <a:pt x="285" y="135"/>
                    <a:pt x="1" y="337"/>
                  </a:cubicBezTo>
                  <a:cubicBezTo>
                    <a:pt x="20" y="337"/>
                    <a:pt x="38" y="341"/>
                    <a:pt x="57" y="341"/>
                  </a:cubicBezTo>
                  <a:cubicBezTo>
                    <a:pt x="394" y="341"/>
                    <a:pt x="614" y="109"/>
                    <a:pt x="909" y="9"/>
                  </a:cubicBezTo>
                  <a:cubicBezTo>
                    <a:pt x="887" y="4"/>
                    <a:pt x="861" y="1"/>
                    <a:pt x="8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1"/>
            <p:cNvSpPr/>
            <p:nvPr/>
          </p:nvSpPr>
          <p:spPr>
            <a:xfrm>
              <a:off x="-1096766" y="4790996"/>
              <a:ext cx="41781" cy="9311"/>
            </a:xfrm>
            <a:custGeom>
              <a:avLst/>
              <a:gdLst/>
              <a:ahLst/>
              <a:cxnLst/>
              <a:rect l="l" t="t" r="r" b="b"/>
              <a:pathLst>
                <a:path w="875" h="195" extrusionOk="0">
                  <a:moveTo>
                    <a:pt x="243" y="0"/>
                  </a:moveTo>
                  <a:cubicBezTo>
                    <a:pt x="135" y="0"/>
                    <a:pt x="49" y="11"/>
                    <a:pt x="0" y="33"/>
                  </a:cubicBezTo>
                  <a:cubicBezTo>
                    <a:pt x="86" y="64"/>
                    <a:pt x="135" y="82"/>
                    <a:pt x="184" y="97"/>
                  </a:cubicBezTo>
                  <a:cubicBezTo>
                    <a:pt x="307" y="127"/>
                    <a:pt x="426" y="157"/>
                    <a:pt x="554" y="183"/>
                  </a:cubicBezTo>
                  <a:cubicBezTo>
                    <a:pt x="588" y="187"/>
                    <a:pt x="621" y="194"/>
                    <a:pt x="655" y="194"/>
                  </a:cubicBezTo>
                  <a:cubicBezTo>
                    <a:pt x="737" y="194"/>
                    <a:pt x="812" y="168"/>
                    <a:pt x="875" y="86"/>
                  </a:cubicBezTo>
                  <a:cubicBezTo>
                    <a:pt x="700" y="37"/>
                    <a:pt x="441" y="0"/>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1"/>
            <p:cNvSpPr/>
            <p:nvPr/>
          </p:nvSpPr>
          <p:spPr>
            <a:xfrm>
              <a:off x="-2266306" y="5449230"/>
              <a:ext cx="19721" cy="33998"/>
            </a:xfrm>
            <a:custGeom>
              <a:avLst/>
              <a:gdLst/>
              <a:ahLst/>
              <a:cxnLst/>
              <a:rect l="l" t="t" r="r" b="b"/>
              <a:pathLst>
                <a:path w="413" h="712" extrusionOk="0">
                  <a:moveTo>
                    <a:pt x="263" y="1"/>
                  </a:moveTo>
                  <a:cubicBezTo>
                    <a:pt x="244" y="248"/>
                    <a:pt x="1" y="420"/>
                    <a:pt x="42" y="711"/>
                  </a:cubicBezTo>
                  <a:cubicBezTo>
                    <a:pt x="83" y="678"/>
                    <a:pt x="125" y="663"/>
                    <a:pt x="140" y="637"/>
                  </a:cubicBezTo>
                  <a:cubicBezTo>
                    <a:pt x="222" y="461"/>
                    <a:pt x="304" y="289"/>
                    <a:pt x="375" y="109"/>
                  </a:cubicBezTo>
                  <a:cubicBezTo>
                    <a:pt x="413" y="23"/>
                    <a:pt x="368" y="1"/>
                    <a:pt x="2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11"/>
            <p:cNvSpPr/>
            <p:nvPr/>
          </p:nvSpPr>
          <p:spPr>
            <a:xfrm>
              <a:off x="-2298585" y="5779660"/>
              <a:ext cx="30608" cy="39346"/>
            </a:xfrm>
            <a:custGeom>
              <a:avLst/>
              <a:gdLst/>
              <a:ahLst/>
              <a:cxnLst/>
              <a:rect l="l" t="t" r="r" b="b"/>
              <a:pathLst>
                <a:path w="641" h="824" extrusionOk="0">
                  <a:moveTo>
                    <a:pt x="640" y="1"/>
                  </a:moveTo>
                  <a:lnTo>
                    <a:pt x="640" y="1"/>
                  </a:lnTo>
                  <a:cubicBezTo>
                    <a:pt x="592" y="30"/>
                    <a:pt x="532" y="49"/>
                    <a:pt x="497" y="90"/>
                  </a:cubicBezTo>
                  <a:cubicBezTo>
                    <a:pt x="375" y="247"/>
                    <a:pt x="262" y="412"/>
                    <a:pt x="147" y="577"/>
                  </a:cubicBezTo>
                  <a:cubicBezTo>
                    <a:pt x="94" y="651"/>
                    <a:pt x="42" y="729"/>
                    <a:pt x="0" y="815"/>
                  </a:cubicBezTo>
                  <a:lnTo>
                    <a:pt x="12" y="823"/>
                  </a:lnTo>
                  <a:cubicBezTo>
                    <a:pt x="150" y="726"/>
                    <a:pt x="240" y="587"/>
                    <a:pt x="345" y="456"/>
                  </a:cubicBezTo>
                  <a:cubicBezTo>
                    <a:pt x="457" y="311"/>
                    <a:pt x="584" y="184"/>
                    <a:pt x="6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11"/>
            <p:cNvSpPr/>
            <p:nvPr/>
          </p:nvSpPr>
          <p:spPr>
            <a:xfrm>
              <a:off x="-1028053" y="4795246"/>
              <a:ext cx="39489" cy="8643"/>
            </a:xfrm>
            <a:custGeom>
              <a:avLst/>
              <a:gdLst/>
              <a:ahLst/>
              <a:cxnLst/>
              <a:rect l="l" t="t" r="r" b="b"/>
              <a:pathLst>
                <a:path w="827" h="181" extrusionOk="0">
                  <a:moveTo>
                    <a:pt x="1" y="1"/>
                  </a:moveTo>
                  <a:lnTo>
                    <a:pt x="1" y="1"/>
                  </a:lnTo>
                  <a:cubicBezTo>
                    <a:pt x="113" y="180"/>
                    <a:pt x="270" y="158"/>
                    <a:pt x="408" y="169"/>
                  </a:cubicBezTo>
                  <a:cubicBezTo>
                    <a:pt x="434" y="169"/>
                    <a:pt x="460" y="172"/>
                    <a:pt x="486" y="172"/>
                  </a:cubicBezTo>
                  <a:cubicBezTo>
                    <a:pt x="598" y="172"/>
                    <a:pt x="711" y="158"/>
                    <a:pt x="826" y="150"/>
                  </a:cubicBezTo>
                  <a:cubicBezTo>
                    <a:pt x="808" y="87"/>
                    <a:pt x="764" y="79"/>
                    <a:pt x="714" y="79"/>
                  </a:cubicBezTo>
                  <a:lnTo>
                    <a:pt x="640" y="79"/>
                  </a:lnTo>
                  <a:cubicBezTo>
                    <a:pt x="438" y="42"/>
                    <a:pt x="236" y="27"/>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1"/>
            <p:cNvSpPr/>
            <p:nvPr/>
          </p:nvSpPr>
          <p:spPr>
            <a:xfrm>
              <a:off x="-2236797" y="5398758"/>
              <a:ext cx="21631" cy="26310"/>
            </a:xfrm>
            <a:custGeom>
              <a:avLst/>
              <a:gdLst/>
              <a:ahLst/>
              <a:cxnLst/>
              <a:rect l="l" t="t" r="r" b="b"/>
              <a:pathLst>
                <a:path w="453" h="551" extrusionOk="0">
                  <a:moveTo>
                    <a:pt x="378" y="0"/>
                  </a:moveTo>
                  <a:cubicBezTo>
                    <a:pt x="187" y="0"/>
                    <a:pt x="97" y="143"/>
                    <a:pt x="0" y="550"/>
                  </a:cubicBezTo>
                  <a:cubicBezTo>
                    <a:pt x="164" y="509"/>
                    <a:pt x="150" y="355"/>
                    <a:pt x="228" y="273"/>
                  </a:cubicBezTo>
                  <a:cubicBezTo>
                    <a:pt x="307" y="195"/>
                    <a:pt x="374" y="102"/>
                    <a:pt x="452" y="8"/>
                  </a:cubicBezTo>
                  <a:cubicBezTo>
                    <a:pt x="426" y="4"/>
                    <a:pt x="400" y="0"/>
                    <a:pt x="3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1"/>
            <p:cNvSpPr/>
            <p:nvPr/>
          </p:nvSpPr>
          <p:spPr>
            <a:xfrm>
              <a:off x="-1122646" y="4923598"/>
              <a:ext cx="37675" cy="9502"/>
            </a:xfrm>
            <a:custGeom>
              <a:avLst/>
              <a:gdLst/>
              <a:ahLst/>
              <a:cxnLst/>
              <a:rect l="l" t="t" r="r" b="b"/>
              <a:pathLst>
                <a:path w="789" h="199" extrusionOk="0">
                  <a:moveTo>
                    <a:pt x="0" y="1"/>
                  </a:moveTo>
                  <a:lnTo>
                    <a:pt x="0" y="1"/>
                  </a:lnTo>
                  <a:cubicBezTo>
                    <a:pt x="154" y="165"/>
                    <a:pt x="371" y="135"/>
                    <a:pt x="561" y="187"/>
                  </a:cubicBezTo>
                  <a:cubicBezTo>
                    <a:pt x="587" y="195"/>
                    <a:pt x="609" y="198"/>
                    <a:pt x="632" y="198"/>
                  </a:cubicBezTo>
                  <a:cubicBezTo>
                    <a:pt x="688" y="198"/>
                    <a:pt x="740" y="176"/>
                    <a:pt x="789" y="124"/>
                  </a:cubicBezTo>
                  <a:cubicBezTo>
                    <a:pt x="531" y="8"/>
                    <a:pt x="262" y="30"/>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1"/>
            <p:cNvSpPr/>
            <p:nvPr/>
          </p:nvSpPr>
          <p:spPr>
            <a:xfrm>
              <a:off x="-2204184" y="5677570"/>
              <a:ext cx="14898" cy="30560"/>
            </a:xfrm>
            <a:custGeom>
              <a:avLst/>
              <a:gdLst/>
              <a:ahLst/>
              <a:cxnLst/>
              <a:rect l="l" t="t" r="r" b="b"/>
              <a:pathLst>
                <a:path w="312" h="640" extrusionOk="0">
                  <a:moveTo>
                    <a:pt x="311" y="1"/>
                  </a:moveTo>
                  <a:cubicBezTo>
                    <a:pt x="125" y="79"/>
                    <a:pt x="128" y="270"/>
                    <a:pt x="61" y="415"/>
                  </a:cubicBezTo>
                  <a:cubicBezTo>
                    <a:pt x="31" y="475"/>
                    <a:pt x="1" y="569"/>
                    <a:pt x="125" y="640"/>
                  </a:cubicBezTo>
                  <a:cubicBezTo>
                    <a:pt x="233" y="427"/>
                    <a:pt x="270" y="213"/>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11"/>
            <p:cNvSpPr/>
            <p:nvPr/>
          </p:nvSpPr>
          <p:spPr>
            <a:xfrm>
              <a:off x="-1752564" y="5082128"/>
              <a:ext cx="26072" cy="27647"/>
            </a:xfrm>
            <a:custGeom>
              <a:avLst/>
              <a:gdLst/>
              <a:ahLst/>
              <a:cxnLst/>
              <a:rect l="l" t="t" r="r" b="b"/>
              <a:pathLst>
                <a:path w="546" h="579" extrusionOk="0">
                  <a:moveTo>
                    <a:pt x="401" y="0"/>
                  </a:moveTo>
                  <a:cubicBezTo>
                    <a:pt x="318" y="228"/>
                    <a:pt x="90" y="340"/>
                    <a:pt x="0" y="579"/>
                  </a:cubicBezTo>
                  <a:cubicBezTo>
                    <a:pt x="53" y="568"/>
                    <a:pt x="90" y="575"/>
                    <a:pt x="109" y="557"/>
                  </a:cubicBezTo>
                  <a:cubicBezTo>
                    <a:pt x="232" y="434"/>
                    <a:pt x="359" y="306"/>
                    <a:pt x="475" y="172"/>
                  </a:cubicBezTo>
                  <a:cubicBezTo>
                    <a:pt x="546" y="86"/>
                    <a:pt x="528" y="60"/>
                    <a:pt x="4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11"/>
            <p:cNvSpPr/>
            <p:nvPr/>
          </p:nvSpPr>
          <p:spPr>
            <a:xfrm>
              <a:off x="-2228584" y="5460690"/>
              <a:ext cx="20007" cy="38104"/>
            </a:xfrm>
            <a:custGeom>
              <a:avLst/>
              <a:gdLst/>
              <a:ahLst/>
              <a:cxnLst/>
              <a:rect l="l" t="t" r="r" b="b"/>
              <a:pathLst>
                <a:path w="419" h="798" extrusionOk="0">
                  <a:moveTo>
                    <a:pt x="273" y="0"/>
                  </a:moveTo>
                  <a:cubicBezTo>
                    <a:pt x="254" y="64"/>
                    <a:pt x="235" y="120"/>
                    <a:pt x="220" y="176"/>
                  </a:cubicBezTo>
                  <a:cubicBezTo>
                    <a:pt x="194" y="277"/>
                    <a:pt x="168" y="378"/>
                    <a:pt x="97" y="464"/>
                  </a:cubicBezTo>
                  <a:cubicBezTo>
                    <a:pt x="34" y="546"/>
                    <a:pt x="0" y="647"/>
                    <a:pt x="56" y="797"/>
                  </a:cubicBezTo>
                  <a:cubicBezTo>
                    <a:pt x="161" y="587"/>
                    <a:pt x="254" y="416"/>
                    <a:pt x="329" y="240"/>
                  </a:cubicBezTo>
                  <a:cubicBezTo>
                    <a:pt x="359" y="165"/>
                    <a:pt x="418" y="61"/>
                    <a:pt x="2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1"/>
            <p:cNvSpPr/>
            <p:nvPr/>
          </p:nvSpPr>
          <p:spPr>
            <a:xfrm>
              <a:off x="-2314104" y="5562445"/>
              <a:ext cx="17858" cy="46795"/>
            </a:xfrm>
            <a:custGeom>
              <a:avLst/>
              <a:gdLst/>
              <a:ahLst/>
              <a:cxnLst/>
              <a:rect l="l" t="t" r="r" b="b"/>
              <a:pathLst>
                <a:path w="374" h="980" extrusionOk="0">
                  <a:moveTo>
                    <a:pt x="374" y="0"/>
                  </a:moveTo>
                  <a:lnTo>
                    <a:pt x="374" y="0"/>
                  </a:lnTo>
                  <a:cubicBezTo>
                    <a:pt x="325" y="116"/>
                    <a:pt x="277" y="232"/>
                    <a:pt x="229" y="352"/>
                  </a:cubicBezTo>
                  <a:cubicBezTo>
                    <a:pt x="165" y="505"/>
                    <a:pt x="98" y="654"/>
                    <a:pt x="37" y="811"/>
                  </a:cubicBezTo>
                  <a:cubicBezTo>
                    <a:pt x="19" y="864"/>
                    <a:pt x="15" y="923"/>
                    <a:pt x="1" y="980"/>
                  </a:cubicBezTo>
                  <a:cubicBezTo>
                    <a:pt x="154" y="849"/>
                    <a:pt x="367" y="285"/>
                    <a:pt x="3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1"/>
            <p:cNvSpPr/>
            <p:nvPr/>
          </p:nvSpPr>
          <p:spPr>
            <a:xfrm>
              <a:off x="-2263250" y="5377318"/>
              <a:ext cx="26644" cy="30035"/>
            </a:xfrm>
            <a:custGeom>
              <a:avLst/>
              <a:gdLst/>
              <a:ahLst/>
              <a:cxnLst/>
              <a:rect l="l" t="t" r="r" b="b"/>
              <a:pathLst>
                <a:path w="558" h="629" extrusionOk="0">
                  <a:moveTo>
                    <a:pt x="558" y="1"/>
                  </a:moveTo>
                  <a:lnTo>
                    <a:pt x="558" y="1"/>
                  </a:lnTo>
                  <a:cubicBezTo>
                    <a:pt x="385" y="57"/>
                    <a:pt x="202" y="211"/>
                    <a:pt x="154" y="359"/>
                  </a:cubicBezTo>
                  <a:cubicBezTo>
                    <a:pt x="124" y="449"/>
                    <a:pt x="1" y="509"/>
                    <a:pt x="68" y="629"/>
                  </a:cubicBezTo>
                  <a:cubicBezTo>
                    <a:pt x="80" y="629"/>
                    <a:pt x="87" y="625"/>
                    <a:pt x="98" y="625"/>
                  </a:cubicBezTo>
                  <a:cubicBezTo>
                    <a:pt x="247" y="420"/>
                    <a:pt x="401" y="21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11"/>
            <p:cNvSpPr/>
            <p:nvPr/>
          </p:nvSpPr>
          <p:spPr>
            <a:xfrm>
              <a:off x="-1630324" y="5088908"/>
              <a:ext cx="15423" cy="20532"/>
            </a:xfrm>
            <a:custGeom>
              <a:avLst/>
              <a:gdLst/>
              <a:ahLst/>
              <a:cxnLst/>
              <a:rect l="l" t="t" r="r" b="b"/>
              <a:pathLst>
                <a:path w="323" h="430" extrusionOk="0">
                  <a:moveTo>
                    <a:pt x="270" y="0"/>
                  </a:moveTo>
                  <a:cubicBezTo>
                    <a:pt x="106" y="83"/>
                    <a:pt x="35" y="221"/>
                    <a:pt x="1" y="389"/>
                  </a:cubicBezTo>
                  <a:cubicBezTo>
                    <a:pt x="31" y="419"/>
                    <a:pt x="57" y="430"/>
                    <a:pt x="80" y="430"/>
                  </a:cubicBezTo>
                  <a:cubicBezTo>
                    <a:pt x="113" y="430"/>
                    <a:pt x="144" y="400"/>
                    <a:pt x="173" y="370"/>
                  </a:cubicBezTo>
                  <a:cubicBezTo>
                    <a:pt x="289" y="243"/>
                    <a:pt x="323" y="119"/>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11"/>
            <p:cNvSpPr/>
            <p:nvPr/>
          </p:nvSpPr>
          <p:spPr>
            <a:xfrm>
              <a:off x="-2310189" y="5480888"/>
              <a:ext cx="17906" cy="40540"/>
            </a:xfrm>
            <a:custGeom>
              <a:avLst/>
              <a:gdLst/>
              <a:ahLst/>
              <a:cxnLst/>
              <a:rect l="l" t="t" r="r" b="b"/>
              <a:pathLst>
                <a:path w="375" h="849" extrusionOk="0">
                  <a:moveTo>
                    <a:pt x="345" y="0"/>
                  </a:moveTo>
                  <a:cubicBezTo>
                    <a:pt x="307" y="45"/>
                    <a:pt x="262" y="86"/>
                    <a:pt x="243" y="135"/>
                  </a:cubicBezTo>
                  <a:cubicBezTo>
                    <a:pt x="154" y="366"/>
                    <a:pt x="72" y="606"/>
                    <a:pt x="0" y="849"/>
                  </a:cubicBezTo>
                  <a:cubicBezTo>
                    <a:pt x="131" y="744"/>
                    <a:pt x="162" y="583"/>
                    <a:pt x="233" y="452"/>
                  </a:cubicBezTo>
                  <a:cubicBezTo>
                    <a:pt x="300" y="318"/>
                    <a:pt x="330" y="168"/>
                    <a:pt x="374" y="22"/>
                  </a:cubicBezTo>
                  <a:cubicBezTo>
                    <a:pt x="364" y="15"/>
                    <a:pt x="356" y="7"/>
                    <a:pt x="3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11"/>
            <p:cNvSpPr/>
            <p:nvPr/>
          </p:nvSpPr>
          <p:spPr>
            <a:xfrm>
              <a:off x="-1408048" y="4723859"/>
              <a:ext cx="26979" cy="8452"/>
            </a:xfrm>
            <a:custGeom>
              <a:avLst/>
              <a:gdLst/>
              <a:ahLst/>
              <a:cxnLst/>
              <a:rect l="l" t="t" r="r" b="b"/>
              <a:pathLst>
                <a:path w="565" h="177" extrusionOk="0">
                  <a:moveTo>
                    <a:pt x="382" y="0"/>
                  </a:moveTo>
                  <a:cubicBezTo>
                    <a:pt x="269" y="8"/>
                    <a:pt x="161" y="35"/>
                    <a:pt x="49" y="64"/>
                  </a:cubicBezTo>
                  <a:cubicBezTo>
                    <a:pt x="34" y="68"/>
                    <a:pt x="26" y="116"/>
                    <a:pt x="0" y="176"/>
                  </a:cubicBezTo>
                  <a:cubicBezTo>
                    <a:pt x="213" y="161"/>
                    <a:pt x="389" y="147"/>
                    <a:pt x="565" y="131"/>
                  </a:cubicBezTo>
                  <a:cubicBezTo>
                    <a:pt x="539" y="38"/>
                    <a:pt x="508" y="0"/>
                    <a:pt x="4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1"/>
            <p:cNvSpPr/>
            <p:nvPr/>
          </p:nvSpPr>
          <p:spPr>
            <a:xfrm>
              <a:off x="-1129283" y="4784406"/>
              <a:ext cx="32040" cy="10028"/>
            </a:xfrm>
            <a:custGeom>
              <a:avLst/>
              <a:gdLst/>
              <a:ahLst/>
              <a:cxnLst/>
              <a:rect l="l" t="t" r="r" b="b"/>
              <a:pathLst>
                <a:path w="671" h="210" extrusionOk="0">
                  <a:moveTo>
                    <a:pt x="1" y="0"/>
                  </a:moveTo>
                  <a:lnTo>
                    <a:pt x="1" y="0"/>
                  </a:lnTo>
                  <a:cubicBezTo>
                    <a:pt x="53" y="49"/>
                    <a:pt x="84" y="85"/>
                    <a:pt x="120" y="101"/>
                  </a:cubicBezTo>
                  <a:cubicBezTo>
                    <a:pt x="210" y="135"/>
                    <a:pt x="304" y="161"/>
                    <a:pt x="398" y="190"/>
                  </a:cubicBezTo>
                  <a:cubicBezTo>
                    <a:pt x="439" y="202"/>
                    <a:pt x="468" y="209"/>
                    <a:pt x="491" y="209"/>
                  </a:cubicBezTo>
                  <a:cubicBezTo>
                    <a:pt x="543" y="209"/>
                    <a:pt x="581" y="175"/>
                    <a:pt x="670" y="85"/>
                  </a:cubicBezTo>
                  <a:cubicBezTo>
                    <a:pt x="442" y="56"/>
                    <a:pt x="237" y="3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11"/>
            <p:cNvSpPr/>
            <p:nvPr/>
          </p:nvSpPr>
          <p:spPr>
            <a:xfrm>
              <a:off x="-1171208" y="4778629"/>
              <a:ext cx="36624" cy="8118"/>
            </a:xfrm>
            <a:custGeom>
              <a:avLst/>
              <a:gdLst/>
              <a:ahLst/>
              <a:cxnLst/>
              <a:rect l="l" t="t" r="r" b="b"/>
              <a:pathLst>
                <a:path w="767" h="170" extrusionOk="0">
                  <a:moveTo>
                    <a:pt x="135" y="1"/>
                  </a:moveTo>
                  <a:cubicBezTo>
                    <a:pt x="83" y="1"/>
                    <a:pt x="38" y="4"/>
                    <a:pt x="1" y="13"/>
                  </a:cubicBezTo>
                  <a:cubicBezTo>
                    <a:pt x="64" y="49"/>
                    <a:pt x="106" y="87"/>
                    <a:pt x="150" y="94"/>
                  </a:cubicBezTo>
                  <a:cubicBezTo>
                    <a:pt x="334" y="125"/>
                    <a:pt x="517" y="147"/>
                    <a:pt x="700" y="170"/>
                  </a:cubicBezTo>
                  <a:lnTo>
                    <a:pt x="703" y="170"/>
                  </a:lnTo>
                  <a:cubicBezTo>
                    <a:pt x="722" y="170"/>
                    <a:pt x="744" y="147"/>
                    <a:pt x="767" y="132"/>
                  </a:cubicBezTo>
                  <a:cubicBezTo>
                    <a:pt x="662" y="61"/>
                    <a:pt x="352"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11"/>
            <p:cNvSpPr/>
            <p:nvPr/>
          </p:nvSpPr>
          <p:spPr>
            <a:xfrm>
              <a:off x="-2326758" y="5616307"/>
              <a:ext cx="14468" cy="30274"/>
            </a:xfrm>
            <a:custGeom>
              <a:avLst/>
              <a:gdLst/>
              <a:ahLst/>
              <a:cxnLst/>
              <a:rect l="l" t="t" r="r" b="b"/>
              <a:pathLst>
                <a:path w="303" h="634" extrusionOk="0">
                  <a:moveTo>
                    <a:pt x="258" y="1"/>
                  </a:moveTo>
                  <a:cubicBezTo>
                    <a:pt x="240" y="1"/>
                    <a:pt x="221" y="9"/>
                    <a:pt x="198" y="12"/>
                  </a:cubicBezTo>
                  <a:cubicBezTo>
                    <a:pt x="195" y="12"/>
                    <a:pt x="187" y="20"/>
                    <a:pt x="187" y="23"/>
                  </a:cubicBezTo>
                  <a:cubicBezTo>
                    <a:pt x="123" y="222"/>
                    <a:pt x="60" y="420"/>
                    <a:pt x="0" y="614"/>
                  </a:cubicBezTo>
                  <a:cubicBezTo>
                    <a:pt x="19" y="622"/>
                    <a:pt x="33" y="625"/>
                    <a:pt x="52" y="633"/>
                  </a:cubicBezTo>
                  <a:cubicBezTo>
                    <a:pt x="131" y="465"/>
                    <a:pt x="213" y="297"/>
                    <a:pt x="288" y="128"/>
                  </a:cubicBezTo>
                  <a:cubicBezTo>
                    <a:pt x="299" y="106"/>
                    <a:pt x="302" y="76"/>
                    <a:pt x="302" y="54"/>
                  </a:cubicBezTo>
                  <a:cubicBezTo>
                    <a:pt x="302" y="35"/>
                    <a:pt x="288" y="9"/>
                    <a:pt x="273" y="5"/>
                  </a:cubicBezTo>
                  <a:cubicBezTo>
                    <a:pt x="269" y="5"/>
                    <a:pt x="262"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1"/>
            <p:cNvSpPr/>
            <p:nvPr/>
          </p:nvSpPr>
          <p:spPr>
            <a:xfrm>
              <a:off x="-1732748" y="5166168"/>
              <a:ext cx="29844" cy="26501"/>
            </a:xfrm>
            <a:custGeom>
              <a:avLst/>
              <a:gdLst/>
              <a:ahLst/>
              <a:cxnLst/>
              <a:rect l="l" t="t" r="r" b="b"/>
              <a:pathLst>
                <a:path w="625" h="555" extrusionOk="0">
                  <a:moveTo>
                    <a:pt x="580" y="1"/>
                  </a:moveTo>
                  <a:lnTo>
                    <a:pt x="580" y="1"/>
                  </a:lnTo>
                  <a:cubicBezTo>
                    <a:pt x="382" y="184"/>
                    <a:pt x="195" y="356"/>
                    <a:pt x="1" y="535"/>
                  </a:cubicBezTo>
                  <a:cubicBezTo>
                    <a:pt x="27" y="546"/>
                    <a:pt x="46" y="554"/>
                    <a:pt x="64" y="554"/>
                  </a:cubicBezTo>
                  <a:cubicBezTo>
                    <a:pt x="105" y="554"/>
                    <a:pt x="131" y="520"/>
                    <a:pt x="153" y="487"/>
                  </a:cubicBezTo>
                  <a:cubicBezTo>
                    <a:pt x="180" y="456"/>
                    <a:pt x="206" y="423"/>
                    <a:pt x="243" y="423"/>
                  </a:cubicBezTo>
                  <a:lnTo>
                    <a:pt x="248" y="423"/>
                  </a:lnTo>
                  <a:cubicBezTo>
                    <a:pt x="363" y="423"/>
                    <a:pt x="412" y="322"/>
                    <a:pt x="438" y="240"/>
                  </a:cubicBezTo>
                  <a:cubicBezTo>
                    <a:pt x="467" y="154"/>
                    <a:pt x="624" y="142"/>
                    <a:pt x="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1"/>
            <p:cNvSpPr/>
            <p:nvPr/>
          </p:nvSpPr>
          <p:spPr>
            <a:xfrm>
              <a:off x="-1960659" y="5192430"/>
              <a:ext cx="25737" cy="12893"/>
            </a:xfrm>
            <a:custGeom>
              <a:avLst/>
              <a:gdLst/>
              <a:ahLst/>
              <a:cxnLst/>
              <a:rect l="l" t="t" r="r" b="b"/>
              <a:pathLst>
                <a:path w="539" h="270" extrusionOk="0">
                  <a:moveTo>
                    <a:pt x="426" y="0"/>
                  </a:moveTo>
                  <a:cubicBezTo>
                    <a:pt x="423" y="0"/>
                    <a:pt x="418" y="4"/>
                    <a:pt x="418" y="4"/>
                  </a:cubicBezTo>
                  <a:cubicBezTo>
                    <a:pt x="295" y="101"/>
                    <a:pt x="109" y="105"/>
                    <a:pt x="0" y="270"/>
                  </a:cubicBezTo>
                  <a:lnTo>
                    <a:pt x="33" y="270"/>
                  </a:lnTo>
                  <a:cubicBezTo>
                    <a:pt x="206" y="270"/>
                    <a:pt x="295" y="225"/>
                    <a:pt x="538" y="45"/>
                  </a:cubicBezTo>
                  <a:cubicBezTo>
                    <a:pt x="490" y="27"/>
                    <a:pt x="449" y="0"/>
                    <a:pt x="4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11"/>
            <p:cNvSpPr/>
            <p:nvPr/>
          </p:nvSpPr>
          <p:spPr>
            <a:xfrm>
              <a:off x="-2139339" y="5511925"/>
              <a:ext cx="14277" cy="30035"/>
            </a:xfrm>
            <a:custGeom>
              <a:avLst/>
              <a:gdLst/>
              <a:ahLst/>
              <a:cxnLst/>
              <a:rect l="l" t="t" r="r" b="b"/>
              <a:pathLst>
                <a:path w="299" h="629" extrusionOk="0">
                  <a:moveTo>
                    <a:pt x="254" y="0"/>
                  </a:moveTo>
                  <a:cubicBezTo>
                    <a:pt x="247" y="0"/>
                    <a:pt x="240" y="0"/>
                    <a:pt x="240" y="4"/>
                  </a:cubicBezTo>
                  <a:cubicBezTo>
                    <a:pt x="164" y="120"/>
                    <a:pt x="83" y="232"/>
                    <a:pt x="30" y="356"/>
                  </a:cubicBezTo>
                  <a:cubicBezTo>
                    <a:pt x="0" y="434"/>
                    <a:pt x="11" y="532"/>
                    <a:pt x="7" y="621"/>
                  </a:cubicBezTo>
                  <a:cubicBezTo>
                    <a:pt x="30" y="613"/>
                    <a:pt x="64" y="606"/>
                    <a:pt x="67" y="591"/>
                  </a:cubicBezTo>
                  <a:cubicBezTo>
                    <a:pt x="145" y="397"/>
                    <a:pt x="221" y="206"/>
                    <a:pt x="299" y="4"/>
                  </a:cubicBezTo>
                  <a:cubicBezTo>
                    <a:pt x="292" y="4"/>
                    <a:pt x="285" y="4"/>
                    <a:pt x="273" y="0"/>
                  </a:cubicBezTo>
                  <a:close/>
                  <a:moveTo>
                    <a:pt x="7" y="621"/>
                  </a:moveTo>
                  <a:cubicBezTo>
                    <a:pt x="7" y="625"/>
                    <a:pt x="4" y="625"/>
                    <a:pt x="4" y="625"/>
                  </a:cubicBezTo>
                  <a:lnTo>
                    <a:pt x="7" y="628"/>
                  </a:lnTo>
                  <a:lnTo>
                    <a:pt x="7" y="62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11"/>
            <p:cNvSpPr/>
            <p:nvPr/>
          </p:nvSpPr>
          <p:spPr>
            <a:xfrm>
              <a:off x="-2131508" y="5483753"/>
              <a:ext cx="18622" cy="21440"/>
            </a:xfrm>
            <a:custGeom>
              <a:avLst/>
              <a:gdLst/>
              <a:ahLst/>
              <a:cxnLst/>
              <a:rect l="l" t="t" r="r" b="b"/>
              <a:pathLst>
                <a:path w="390" h="449" extrusionOk="0">
                  <a:moveTo>
                    <a:pt x="390" y="0"/>
                  </a:moveTo>
                  <a:lnTo>
                    <a:pt x="390" y="0"/>
                  </a:lnTo>
                  <a:cubicBezTo>
                    <a:pt x="307" y="7"/>
                    <a:pt x="266" y="14"/>
                    <a:pt x="221" y="18"/>
                  </a:cubicBezTo>
                  <a:cubicBezTo>
                    <a:pt x="195" y="101"/>
                    <a:pt x="180" y="180"/>
                    <a:pt x="147" y="250"/>
                  </a:cubicBezTo>
                  <a:cubicBezTo>
                    <a:pt x="116" y="310"/>
                    <a:pt x="64" y="363"/>
                    <a:pt x="0" y="449"/>
                  </a:cubicBezTo>
                  <a:cubicBezTo>
                    <a:pt x="157" y="415"/>
                    <a:pt x="273" y="392"/>
                    <a:pt x="300" y="232"/>
                  </a:cubicBezTo>
                  <a:cubicBezTo>
                    <a:pt x="311" y="164"/>
                    <a:pt x="348" y="101"/>
                    <a:pt x="3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1"/>
            <p:cNvSpPr/>
            <p:nvPr/>
          </p:nvSpPr>
          <p:spPr>
            <a:xfrm>
              <a:off x="-1378777" y="4761677"/>
              <a:ext cx="27122" cy="6112"/>
            </a:xfrm>
            <a:custGeom>
              <a:avLst/>
              <a:gdLst/>
              <a:ahLst/>
              <a:cxnLst/>
              <a:rect l="l" t="t" r="r" b="b"/>
              <a:pathLst>
                <a:path w="568" h="128" extrusionOk="0">
                  <a:moveTo>
                    <a:pt x="340" y="1"/>
                  </a:moveTo>
                  <a:cubicBezTo>
                    <a:pt x="303" y="1"/>
                    <a:pt x="262" y="5"/>
                    <a:pt x="221" y="9"/>
                  </a:cubicBezTo>
                  <a:cubicBezTo>
                    <a:pt x="176" y="12"/>
                    <a:pt x="135" y="12"/>
                    <a:pt x="93" y="12"/>
                  </a:cubicBezTo>
                  <a:lnTo>
                    <a:pt x="34" y="12"/>
                  </a:lnTo>
                  <a:cubicBezTo>
                    <a:pt x="26" y="38"/>
                    <a:pt x="15" y="76"/>
                    <a:pt x="0" y="128"/>
                  </a:cubicBezTo>
                  <a:cubicBezTo>
                    <a:pt x="30" y="124"/>
                    <a:pt x="57" y="124"/>
                    <a:pt x="86" y="124"/>
                  </a:cubicBezTo>
                  <a:cubicBezTo>
                    <a:pt x="119" y="124"/>
                    <a:pt x="150" y="124"/>
                    <a:pt x="183" y="128"/>
                  </a:cubicBezTo>
                  <a:lnTo>
                    <a:pt x="276" y="128"/>
                  </a:lnTo>
                  <a:cubicBezTo>
                    <a:pt x="378" y="128"/>
                    <a:pt x="475" y="117"/>
                    <a:pt x="568" y="64"/>
                  </a:cubicBezTo>
                  <a:lnTo>
                    <a:pt x="564" y="54"/>
                  </a:lnTo>
                  <a:cubicBezTo>
                    <a:pt x="494" y="12"/>
                    <a:pt x="419" y="1"/>
                    <a:pt x="3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1"/>
            <p:cNvSpPr/>
            <p:nvPr/>
          </p:nvSpPr>
          <p:spPr>
            <a:xfrm>
              <a:off x="-1971928" y="5165451"/>
              <a:ext cx="26310" cy="13275"/>
            </a:xfrm>
            <a:custGeom>
              <a:avLst/>
              <a:gdLst/>
              <a:ahLst/>
              <a:cxnLst/>
              <a:rect l="l" t="t" r="r" b="b"/>
              <a:pathLst>
                <a:path w="551" h="278" extrusionOk="0">
                  <a:moveTo>
                    <a:pt x="452" y="0"/>
                  </a:moveTo>
                  <a:cubicBezTo>
                    <a:pt x="449" y="0"/>
                    <a:pt x="449" y="0"/>
                    <a:pt x="445" y="5"/>
                  </a:cubicBezTo>
                  <a:cubicBezTo>
                    <a:pt x="292" y="83"/>
                    <a:pt x="124" y="143"/>
                    <a:pt x="0" y="278"/>
                  </a:cubicBezTo>
                  <a:cubicBezTo>
                    <a:pt x="206" y="269"/>
                    <a:pt x="371" y="169"/>
                    <a:pt x="550" y="38"/>
                  </a:cubicBezTo>
                  <a:cubicBezTo>
                    <a:pt x="509" y="23"/>
                    <a:pt x="475" y="0"/>
                    <a:pt x="4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1"/>
            <p:cNvSpPr/>
            <p:nvPr/>
          </p:nvSpPr>
          <p:spPr>
            <a:xfrm>
              <a:off x="-1881967" y="5308797"/>
              <a:ext cx="27170" cy="12176"/>
            </a:xfrm>
            <a:custGeom>
              <a:avLst/>
              <a:gdLst/>
              <a:ahLst/>
              <a:cxnLst/>
              <a:rect l="l" t="t" r="r" b="b"/>
              <a:pathLst>
                <a:path w="569" h="255" extrusionOk="0">
                  <a:moveTo>
                    <a:pt x="426" y="0"/>
                  </a:moveTo>
                  <a:cubicBezTo>
                    <a:pt x="247" y="0"/>
                    <a:pt x="109" y="86"/>
                    <a:pt x="0" y="255"/>
                  </a:cubicBezTo>
                  <a:cubicBezTo>
                    <a:pt x="210" y="228"/>
                    <a:pt x="363" y="112"/>
                    <a:pt x="569" y="15"/>
                  </a:cubicBezTo>
                  <a:cubicBezTo>
                    <a:pt x="520" y="4"/>
                    <a:pt x="471" y="0"/>
                    <a:pt x="4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1"/>
            <p:cNvSpPr/>
            <p:nvPr/>
          </p:nvSpPr>
          <p:spPr>
            <a:xfrm>
              <a:off x="-1379302" y="4722045"/>
              <a:ext cx="27647" cy="6303"/>
            </a:xfrm>
            <a:custGeom>
              <a:avLst/>
              <a:gdLst/>
              <a:ahLst/>
              <a:cxnLst/>
              <a:rect l="l" t="t" r="r" b="b"/>
              <a:pathLst>
                <a:path w="579" h="132" extrusionOk="0">
                  <a:moveTo>
                    <a:pt x="322" y="1"/>
                  </a:moveTo>
                  <a:cubicBezTo>
                    <a:pt x="243" y="1"/>
                    <a:pt x="138" y="12"/>
                    <a:pt x="0" y="38"/>
                  </a:cubicBezTo>
                  <a:cubicBezTo>
                    <a:pt x="41" y="76"/>
                    <a:pt x="71" y="121"/>
                    <a:pt x="97" y="125"/>
                  </a:cubicBezTo>
                  <a:cubicBezTo>
                    <a:pt x="251" y="132"/>
                    <a:pt x="400" y="128"/>
                    <a:pt x="579" y="132"/>
                  </a:cubicBezTo>
                  <a:cubicBezTo>
                    <a:pt x="531" y="38"/>
                    <a:pt x="460" y="1"/>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1"/>
            <p:cNvSpPr/>
            <p:nvPr/>
          </p:nvSpPr>
          <p:spPr>
            <a:xfrm>
              <a:off x="-1810724" y="5139714"/>
              <a:ext cx="31419" cy="22777"/>
            </a:xfrm>
            <a:custGeom>
              <a:avLst/>
              <a:gdLst/>
              <a:ahLst/>
              <a:cxnLst/>
              <a:rect l="l" t="t" r="r" b="b"/>
              <a:pathLst>
                <a:path w="658" h="477" extrusionOk="0">
                  <a:moveTo>
                    <a:pt x="658" y="1"/>
                  </a:moveTo>
                  <a:lnTo>
                    <a:pt x="658" y="1"/>
                  </a:lnTo>
                  <a:cubicBezTo>
                    <a:pt x="609" y="9"/>
                    <a:pt x="580" y="5"/>
                    <a:pt x="572" y="16"/>
                  </a:cubicBezTo>
                  <a:cubicBezTo>
                    <a:pt x="433" y="225"/>
                    <a:pt x="161" y="267"/>
                    <a:pt x="0" y="476"/>
                  </a:cubicBezTo>
                  <a:cubicBezTo>
                    <a:pt x="176" y="465"/>
                    <a:pt x="508" y="225"/>
                    <a:pt x="6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1"/>
            <p:cNvSpPr/>
            <p:nvPr/>
          </p:nvSpPr>
          <p:spPr>
            <a:xfrm>
              <a:off x="-2200411" y="5416951"/>
              <a:ext cx="12749" cy="23111"/>
            </a:xfrm>
            <a:custGeom>
              <a:avLst/>
              <a:gdLst/>
              <a:ahLst/>
              <a:cxnLst/>
              <a:rect l="l" t="t" r="r" b="b"/>
              <a:pathLst>
                <a:path w="267" h="484" extrusionOk="0">
                  <a:moveTo>
                    <a:pt x="213" y="0"/>
                  </a:moveTo>
                  <a:cubicBezTo>
                    <a:pt x="213" y="0"/>
                    <a:pt x="218" y="4"/>
                    <a:pt x="218" y="9"/>
                  </a:cubicBezTo>
                  <a:cubicBezTo>
                    <a:pt x="218" y="4"/>
                    <a:pt x="221" y="4"/>
                    <a:pt x="221" y="0"/>
                  </a:cubicBezTo>
                  <a:close/>
                  <a:moveTo>
                    <a:pt x="218" y="9"/>
                  </a:moveTo>
                  <a:cubicBezTo>
                    <a:pt x="34" y="259"/>
                    <a:pt x="1" y="349"/>
                    <a:pt x="46" y="483"/>
                  </a:cubicBezTo>
                  <a:cubicBezTo>
                    <a:pt x="168" y="385"/>
                    <a:pt x="255" y="273"/>
                    <a:pt x="263" y="116"/>
                  </a:cubicBezTo>
                  <a:cubicBezTo>
                    <a:pt x="266" y="83"/>
                    <a:pt x="236" y="45"/>
                    <a:pt x="218"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11"/>
            <p:cNvSpPr/>
            <p:nvPr/>
          </p:nvSpPr>
          <p:spPr>
            <a:xfrm>
              <a:off x="-2242909" y="5503521"/>
              <a:ext cx="14373" cy="33425"/>
            </a:xfrm>
            <a:custGeom>
              <a:avLst/>
              <a:gdLst/>
              <a:ahLst/>
              <a:cxnLst/>
              <a:rect l="l" t="t" r="r" b="b"/>
              <a:pathLst>
                <a:path w="301" h="700" extrusionOk="0">
                  <a:moveTo>
                    <a:pt x="237" y="1"/>
                  </a:moveTo>
                  <a:cubicBezTo>
                    <a:pt x="158" y="229"/>
                    <a:pt x="80" y="456"/>
                    <a:pt x="1" y="685"/>
                  </a:cubicBezTo>
                  <a:cubicBezTo>
                    <a:pt x="12" y="689"/>
                    <a:pt x="27" y="696"/>
                    <a:pt x="42" y="700"/>
                  </a:cubicBezTo>
                  <a:cubicBezTo>
                    <a:pt x="161" y="487"/>
                    <a:pt x="244" y="263"/>
                    <a:pt x="300" y="23"/>
                  </a:cubicBezTo>
                  <a:cubicBezTo>
                    <a:pt x="282" y="16"/>
                    <a:pt x="256" y="8"/>
                    <a:pt x="2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11"/>
            <p:cNvSpPr/>
            <p:nvPr/>
          </p:nvSpPr>
          <p:spPr>
            <a:xfrm>
              <a:off x="-2290516" y="5629581"/>
              <a:ext cx="13943" cy="30703"/>
            </a:xfrm>
            <a:custGeom>
              <a:avLst/>
              <a:gdLst/>
              <a:ahLst/>
              <a:cxnLst/>
              <a:rect l="l" t="t" r="r" b="b"/>
              <a:pathLst>
                <a:path w="292" h="643" extrusionOk="0">
                  <a:moveTo>
                    <a:pt x="243" y="0"/>
                  </a:moveTo>
                  <a:cubicBezTo>
                    <a:pt x="161" y="209"/>
                    <a:pt x="78" y="418"/>
                    <a:pt x="0" y="624"/>
                  </a:cubicBezTo>
                  <a:cubicBezTo>
                    <a:pt x="11" y="632"/>
                    <a:pt x="26" y="635"/>
                    <a:pt x="41" y="642"/>
                  </a:cubicBezTo>
                  <a:cubicBezTo>
                    <a:pt x="56" y="632"/>
                    <a:pt x="86" y="628"/>
                    <a:pt x="90" y="613"/>
                  </a:cubicBezTo>
                  <a:cubicBezTo>
                    <a:pt x="157" y="456"/>
                    <a:pt x="221" y="302"/>
                    <a:pt x="276" y="142"/>
                  </a:cubicBezTo>
                  <a:cubicBezTo>
                    <a:pt x="292" y="104"/>
                    <a:pt x="280" y="56"/>
                    <a:pt x="284" y="11"/>
                  </a:cubicBezTo>
                  <a:cubicBezTo>
                    <a:pt x="269" y="7"/>
                    <a:pt x="258" y="4"/>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1"/>
            <p:cNvSpPr/>
            <p:nvPr/>
          </p:nvSpPr>
          <p:spPr>
            <a:xfrm>
              <a:off x="-1776869" y="5111398"/>
              <a:ext cx="22777" cy="24830"/>
            </a:xfrm>
            <a:custGeom>
              <a:avLst/>
              <a:gdLst/>
              <a:ahLst/>
              <a:cxnLst/>
              <a:rect l="l" t="t" r="r" b="b"/>
              <a:pathLst>
                <a:path w="477" h="520" extrusionOk="0">
                  <a:moveTo>
                    <a:pt x="476" y="0"/>
                  </a:moveTo>
                  <a:cubicBezTo>
                    <a:pt x="413" y="56"/>
                    <a:pt x="368" y="93"/>
                    <a:pt x="330" y="138"/>
                  </a:cubicBezTo>
                  <a:cubicBezTo>
                    <a:pt x="252" y="235"/>
                    <a:pt x="188" y="344"/>
                    <a:pt x="68" y="400"/>
                  </a:cubicBezTo>
                  <a:cubicBezTo>
                    <a:pt x="46" y="411"/>
                    <a:pt x="38" y="452"/>
                    <a:pt x="1" y="520"/>
                  </a:cubicBezTo>
                  <a:cubicBezTo>
                    <a:pt x="300" y="374"/>
                    <a:pt x="420" y="235"/>
                    <a:pt x="4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1"/>
            <p:cNvSpPr/>
            <p:nvPr/>
          </p:nvSpPr>
          <p:spPr>
            <a:xfrm>
              <a:off x="-1714173" y="5196489"/>
              <a:ext cx="16999" cy="15423"/>
            </a:xfrm>
            <a:custGeom>
              <a:avLst/>
              <a:gdLst/>
              <a:ahLst/>
              <a:cxnLst/>
              <a:rect l="l" t="t" r="r" b="b"/>
              <a:pathLst>
                <a:path w="356" h="323" extrusionOk="0">
                  <a:moveTo>
                    <a:pt x="356" y="1"/>
                  </a:moveTo>
                  <a:lnTo>
                    <a:pt x="356" y="1"/>
                  </a:lnTo>
                  <a:cubicBezTo>
                    <a:pt x="195" y="20"/>
                    <a:pt x="75" y="135"/>
                    <a:pt x="0" y="323"/>
                  </a:cubicBezTo>
                  <a:cubicBezTo>
                    <a:pt x="221" y="263"/>
                    <a:pt x="299" y="195"/>
                    <a:pt x="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1"/>
            <p:cNvSpPr/>
            <p:nvPr/>
          </p:nvSpPr>
          <p:spPr>
            <a:xfrm>
              <a:off x="-2262534" y="5679719"/>
              <a:ext cx="13656" cy="30703"/>
            </a:xfrm>
            <a:custGeom>
              <a:avLst/>
              <a:gdLst/>
              <a:ahLst/>
              <a:cxnLst/>
              <a:rect l="l" t="t" r="r" b="b"/>
              <a:pathLst>
                <a:path w="286" h="643" extrusionOk="0">
                  <a:moveTo>
                    <a:pt x="258" y="1"/>
                  </a:moveTo>
                  <a:cubicBezTo>
                    <a:pt x="173" y="210"/>
                    <a:pt x="87" y="419"/>
                    <a:pt x="1" y="629"/>
                  </a:cubicBezTo>
                  <a:cubicBezTo>
                    <a:pt x="12" y="632"/>
                    <a:pt x="27" y="639"/>
                    <a:pt x="39" y="643"/>
                  </a:cubicBezTo>
                  <a:cubicBezTo>
                    <a:pt x="161" y="445"/>
                    <a:pt x="277" y="247"/>
                    <a:pt x="285" y="4"/>
                  </a:cubicBezTo>
                  <a:cubicBezTo>
                    <a:pt x="277" y="4"/>
                    <a:pt x="266"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1"/>
            <p:cNvSpPr/>
            <p:nvPr/>
          </p:nvSpPr>
          <p:spPr>
            <a:xfrm>
              <a:off x="-2157198" y="5562970"/>
              <a:ext cx="11651" cy="25928"/>
            </a:xfrm>
            <a:custGeom>
              <a:avLst/>
              <a:gdLst/>
              <a:ahLst/>
              <a:cxnLst/>
              <a:rect l="l" t="t" r="r" b="b"/>
              <a:pathLst>
                <a:path w="244" h="543" extrusionOk="0">
                  <a:moveTo>
                    <a:pt x="236" y="1"/>
                  </a:moveTo>
                  <a:lnTo>
                    <a:pt x="236" y="4"/>
                  </a:lnTo>
                  <a:lnTo>
                    <a:pt x="243" y="4"/>
                  </a:lnTo>
                  <a:lnTo>
                    <a:pt x="236" y="1"/>
                  </a:lnTo>
                  <a:close/>
                  <a:moveTo>
                    <a:pt x="236" y="4"/>
                  </a:moveTo>
                  <a:lnTo>
                    <a:pt x="236" y="4"/>
                  </a:lnTo>
                  <a:cubicBezTo>
                    <a:pt x="217" y="8"/>
                    <a:pt x="195" y="12"/>
                    <a:pt x="188" y="23"/>
                  </a:cubicBezTo>
                  <a:cubicBezTo>
                    <a:pt x="90" y="180"/>
                    <a:pt x="0" y="344"/>
                    <a:pt x="19" y="543"/>
                  </a:cubicBezTo>
                  <a:cubicBezTo>
                    <a:pt x="112" y="371"/>
                    <a:pt x="232" y="214"/>
                    <a:pt x="236"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1"/>
            <p:cNvSpPr/>
            <p:nvPr/>
          </p:nvSpPr>
          <p:spPr>
            <a:xfrm>
              <a:off x="-2339459" y="5562445"/>
              <a:ext cx="14516" cy="30369"/>
            </a:xfrm>
            <a:custGeom>
              <a:avLst/>
              <a:gdLst/>
              <a:ahLst/>
              <a:cxnLst/>
              <a:rect l="l" t="t" r="r" b="b"/>
              <a:pathLst>
                <a:path w="304" h="636" extrusionOk="0">
                  <a:moveTo>
                    <a:pt x="259" y="0"/>
                  </a:moveTo>
                  <a:cubicBezTo>
                    <a:pt x="154" y="198"/>
                    <a:pt x="97" y="411"/>
                    <a:pt x="1" y="609"/>
                  </a:cubicBezTo>
                  <a:cubicBezTo>
                    <a:pt x="27" y="617"/>
                    <a:pt x="53" y="628"/>
                    <a:pt x="79" y="635"/>
                  </a:cubicBezTo>
                  <a:cubicBezTo>
                    <a:pt x="154" y="430"/>
                    <a:pt x="228" y="225"/>
                    <a:pt x="304" y="19"/>
                  </a:cubicBezTo>
                  <a:cubicBezTo>
                    <a:pt x="289" y="12"/>
                    <a:pt x="273" y="4"/>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11"/>
            <p:cNvSpPr/>
            <p:nvPr/>
          </p:nvSpPr>
          <p:spPr>
            <a:xfrm>
              <a:off x="-1760777" y="5234689"/>
              <a:ext cx="20962" cy="12176"/>
            </a:xfrm>
            <a:custGeom>
              <a:avLst/>
              <a:gdLst/>
              <a:ahLst/>
              <a:cxnLst/>
              <a:rect l="l" t="t" r="r" b="b"/>
              <a:pathLst>
                <a:path w="439" h="255" extrusionOk="0">
                  <a:moveTo>
                    <a:pt x="438" y="1"/>
                  </a:moveTo>
                  <a:cubicBezTo>
                    <a:pt x="259" y="1"/>
                    <a:pt x="139" y="102"/>
                    <a:pt x="0" y="210"/>
                  </a:cubicBezTo>
                  <a:cubicBezTo>
                    <a:pt x="45" y="237"/>
                    <a:pt x="79" y="255"/>
                    <a:pt x="112" y="255"/>
                  </a:cubicBezTo>
                  <a:cubicBezTo>
                    <a:pt x="180" y="255"/>
                    <a:pt x="251" y="188"/>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11"/>
            <p:cNvSpPr/>
            <p:nvPr/>
          </p:nvSpPr>
          <p:spPr>
            <a:xfrm>
              <a:off x="-2155097" y="5419672"/>
              <a:ext cx="17047" cy="26788"/>
            </a:xfrm>
            <a:custGeom>
              <a:avLst/>
              <a:gdLst/>
              <a:ahLst/>
              <a:cxnLst/>
              <a:rect l="l" t="t" r="r" b="b"/>
              <a:pathLst>
                <a:path w="357" h="561" extrusionOk="0">
                  <a:moveTo>
                    <a:pt x="349" y="0"/>
                  </a:moveTo>
                  <a:lnTo>
                    <a:pt x="349" y="7"/>
                  </a:lnTo>
                  <a:cubicBezTo>
                    <a:pt x="349" y="7"/>
                    <a:pt x="353" y="4"/>
                    <a:pt x="356" y="4"/>
                  </a:cubicBezTo>
                  <a:lnTo>
                    <a:pt x="349" y="0"/>
                  </a:lnTo>
                  <a:close/>
                  <a:moveTo>
                    <a:pt x="349" y="7"/>
                  </a:moveTo>
                  <a:lnTo>
                    <a:pt x="349" y="7"/>
                  </a:lnTo>
                  <a:cubicBezTo>
                    <a:pt x="173" y="138"/>
                    <a:pt x="4" y="407"/>
                    <a:pt x="1" y="561"/>
                  </a:cubicBezTo>
                  <a:lnTo>
                    <a:pt x="23" y="561"/>
                  </a:lnTo>
                  <a:cubicBezTo>
                    <a:pt x="31" y="561"/>
                    <a:pt x="35" y="561"/>
                    <a:pt x="35" y="557"/>
                  </a:cubicBezTo>
                  <a:cubicBezTo>
                    <a:pt x="139" y="396"/>
                    <a:pt x="240" y="235"/>
                    <a:pt x="341" y="71"/>
                  </a:cubicBezTo>
                  <a:cubicBezTo>
                    <a:pt x="353" y="56"/>
                    <a:pt x="349" y="30"/>
                    <a:pt x="349"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1"/>
            <p:cNvSpPr/>
            <p:nvPr/>
          </p:nvSpPr>
          <p:spPr>
            <a:xfrm>
              <a:off x="-1049302" y="4794529"/>
              <a:ext cx="18432" cy="7401"/>
            </a:xfrm>
            <a:custGeom>
              <a:avLst/>
              <a:gdLst/>
              <a:ahLst/>
              <a:cxnLst/>
              <a:rect l="l" t="t" r="r" b="b"/>
              <a:pathLst>
                <a:path w="386" h="155" extrusionOk="0">
                  <a:moveTo>
                    <a:pt x="49" y="1"/>
                  </a:moveTo>
                  <a:cubicBezTo>
                    <a:pt x="1" y="90"/>
                    <a:pt x="57" y="132"/>
                    <a:pt x="105" y="139"/>
                  </a:cubicBezTo>
                  <a:cubicBezTo>
                    <a:pt x="143" y="142"/>
                    <a:pt x="184" y="154"/>
                    <a:pt x="229" y="154"/>
                  </a:cubicBezTo>
                  <a:cubicBezTo>
                    <a:pt x="281" y="154"/>
                    <a:pt x="337" y="135"/>
                    <a:pt x="386" y="61"/>
                  </a:cubicBezTo>
                  <a:cubicBezTo>
                    <a:pt x="255" y="38"/>
                    <a:pt x="150" y="16"/>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11"/>
            <p:cNvSpPr/>
            <p:nvPr/>
          </p:nvSpPr>
          <p:spPr>
            <a:xfrm>
              <a:off x="-1149768" y="4879859"/>
              <a:ext cx="23780" cy="7736"/>
            </a:xfrm>
            <a:custGeom>
              <a:avLst/>
              <a:gdLst/>
              <a:ahLst/>
              <a:cxnLst/>
              <a:rect l="l" t="t" r="r" b="b"/>
              <a:pathLst>
                <a:path w="498" h="162" extrusionOk="0">
                  <a:moveTo>
                    <a:pt x="7" y="1"/>
                  </a:moveTo>
                  <a:cubicBezTo>
                    <a:pt x="4" y="20"/>
                    <a:pt x="4" y="42"/>
                    <a:pt x="0" y="60"/>
                  </a:cubicBezTo>
                  <a:cubicBezTo>
                    <a:pt x="161" y="94"/>
                    <a:pt x="321" y="127"/>
                    <a:pt x="482" y="161"/>
                  </a:cubicBezTo>
                  <a:cubicBezTo>
                    <a:pt x="490" y="150"/>
                    <a:pt x="494" y="135"/>
                    <a:pt x="497" y="124"/>
                  </a:cubicBezTo>
                  <a:cubicBezTo>
                    <a:pt x="464" y="101"/>
                    <a:pt x="430" y="60"/>
                    <a:pt x="392" y="53"/>
                  </a:cubicBezTo>
                  <a:cubicBezTo>
                    <a:pt x="266" y="30"/>
                    <a:pt x="138" y="15"/>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11"/>
            <p:cNvSpPr/>
            <p:nvPr/>
          </p:nvSpPr>
          <p:spPr>
            <a:xfrm>
              <a:off x="-1939267" y="5150124"/>
              <a:ext cx="22156" cy="13418"/>
            </a:xfrm>
            <a:custGeom>
              <a:avLst/>
              <a:gdLst/>
              <a:ahLst/>
              <a:cxnLst/>
              <a:rect l="l" t="t" r="r" b="b"/>
              <a:pathLst>
                <a:path w="464" h="281" extrusionOk="0">
                  <a:moveTo>
                    <a:pt x="464" y="0"/>
                  </a:moveTo>
                  <a:cubicBezTo>
                    <a:pt x="221" y="67"/>
                    <a:pt x="72" y="161"/>
                    <a:pt x="1" y="281"/>
                  </a:cubicBezTo>
                  <a:cubicBezTo>
                    <a:pt x="158" y="209"/>
                    <a:pt x="337" y="195"/>
                    <a:pt x="4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1"/>
            <p:cNvSpPr/>
            <p:nvPr/>
          </p:nvSpPr>
          <p:spPr>
            <a:xfrm>
              <a:off x="-1819128" y="5240944"/>
              <a:ext cx="25928" cy="14516"/>
            </a:xfrm>
            <a:custGeom>
              <a:avLst/>
              <a:gdLst/>
              <a:ahLst/>
              <a:cxnLst/>
              <a:rect l="l" t="t" r="r" b="b"/>
              <a:pathLst>
                <a:path w="543" h="304" extrusionOk="0">
                  <a:moveTo>
                    <a:pt x="535" y="5"/>
                  </a:moveTo>
                  <a:lnTo>
                    <a:pt x="531" y="8"/>
                  </a:lnTo>
                  <a:lnTo>
                    <a:pt x="542" y="8"/>
                  </a:lnTo>
                  <a:lnTo>
                    <a:pt x="535" y="5"/>
                  </a:lnTo>
                  <a:close/>
                  <a:moveTo>
                    <a:pt x="460" y="1"/>
                  </a:moveTo>
                  <a:cubicBezTo>
                    <a:pt x="449" y="1"/>
                    <a:pt x="437" y="1"/>
                    <a:pt x="430" y="5"/>
                  </a:cubicBezTo>
                  <a:cubicBezTo>
                    <a:pt x="285" y="87"/>
                    <a:pt x="142" y="177"/>
                    <a:pt x="0" y="263"/>
                  </a:cubicBezTo>
                  <a:cubicBezTo>
                    <a:pt x="7" y="277"/>
                    <a:pt x="11" y="289"/>
                    <a:pt x="19" y="303"/>
                  </a:cubicBezTo>
                  <a:cubicBezTo>
                    <a:pt x="45" y="296"/>
                    <a:pt x="71" y="293"/>
                    <a:pt x="94" y="281"/>
                  </a:cubicBezTo>
                  <a:cubicBezTo>
                    <a:pt x="195" y="232"/>
                    <a:pt x="299" y="191"/>
                    <a:pt x="397" y="136"/>
                  </a:cubicBezTo>
                  <a:cubicBezTo>
                    <a:pt x="449" y="106"/>
                    <a:pt x="487" y="49"/>
                    <a:pt x="531" y="8"/>
                  </a:cubicBezTo>
                  <a:cubicBezTo>
                    <a:pt x="509" y="5"/>
                    <a:pt x="482" y="1"/>
                    <a:pt x="4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1"/>
            <p:cNvSpPr/>
            <p:nvPr/>
          </p:nvSpPr>
          <p:spPr>
            <a:xfrm>
              <a:off x="-1359677" y="4805082"/>
              <a:ext cx="28602" cy="3963"/>
            </a:xfrm>
            <a:custGeom>
              <a:avLst/>
              <a:gdLst/>
              <a:ahLst/>
              <a:cxnLst/>
              <a:rect l="l" t="t" r="r" b="b"/>
              <a:pathLst>
                <a:path w="599" h="83" extrusionOk="0">
                  <a:moveTo>
                    <a:pt x="213" y="0"/>
                  </a:moveTo>
                  <a:cubicBezTo>
                    <a:pt x="142" y="0"/>
                    <a:pt x="71" y="8"/>
                    <a:pt x="0" y="26"/>
                  </a:cubicBezTo>
                  <a:cubicBezTo>
                    <a:pt x="4" y="45"/>
                    <a:pt x="7" y="64"/>
                    <a:pt x="11" y="83"/>
                  </a:cubicBezTo>
                  <a:cubicBezTo>
                    <a:pt x="206" y="71"/>
                    <a:pt x="404" y="61"/>
                    <a:pt x="599" y="49"/>
                  </a:cubicBezTo>
                  <a:cubicBezTo>
                    <a:pt x="471" y="23"/>
                    <a:pt x="340" y="0"/>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1"/>
            <p:cNvSpPr/>
            <p:nvPr/>
          </p:nvSpPr>
          <p:spPr>
            <a:xfrm>
              <a:off x="-1196754" y="4773137"/>
              <a:ext cx="18623" cy="7544"/>
            </a:xfrm>
            <a:custGeom>
              <a:avLst/>
              <a:gdLst/>
              <a:ahLst/>
              <a:cxnLst/>
              <a:rect l="l" t="t" r="r" b="b"/>
              <a:pathLst>
                <a:path w="390" h="158" extrusionOk="0">
                  <a:moveTo>
                    <a:pt x="1" y="0"/>
                  </a:moveTo>
                  <a:cubicBezTo>
                    <a:pt x="72" y="142"/>
                    <a:pt x="188" y="142"/>
                    <a:pt x="282" y="157"/>
                  </a:cubicBezTo>
                  <a:lnTo>
                    <a:pt x="285" y="157"/>
                  </a:lnTo>
                  <a:cubicBezTo>
                    <a:pt x="315" y="157"/>
                    <a:pt x="353" y="97"/>
                    <a:pt x="389" y="67"/>
                  </a:cubicBezTo>
                  <a:cubicBezTo>
                    <a:pt x="379" y="57"/>
                    <a:pt x="367" y="45"/>
                    <a:pt x="356" y="30"/>
                  </a:cubicBezTo>
                  <a:cubicBezTo>
                    <a:pt x="248" y="23"/>
                    <a:pt x="139" y="12"/>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1"/>
            <p:cNvSpPr/>
            <p:nvPr/>
          </p:nvSpPr>
          <p:spPr>
            <a:xfrm>
              <a:off x="-988612" y="4797585"/>
              <a:ext cx="19148" cy="6446"/>
            </a:xfrm>
            <a:custGeom>
              <a:avLst/>
              <a:gdLst/>
              <a:ahLst/>
              <a:cxnLst/>
              <a:rect l="l" t="t" r="r" b="b"/>
              <a:pathLst>
                <a:path w="401" h="135" extrusionOk="0">
                  <a:moveTo>
                    <a:pt x="296" y="0"/>
                  </a:moveTo>
                  <a:cubicBezTo>
                    <a:pt x="281" y="4"/>
                    <a:pt x="262" y="4"/>
                    <a:pt x="243" y="4"/>
                  </a:cubicBezTo>
                  <a:lnTo>
                    <a:pt x="154" y="4"/>
                  </a:lnTo>
                  <a:cubicBezTo>
                    <a:pt x="90" y="4"/>
                    <a:pt x="34" y="16"/>
                    <a:pt x="0" y="101"/>
                  </a:cubicBezTo>
                  <a:cubicBezTo>
                    <a:pt x="98" y="116"/>
                    <a:pt x="195" y="135"/>
                    <a:pt x="292" y="135"/>
                  </a:cubicBezTo>
                  <a:cubicBezTo>
                    <a:pt x="330" y="135"/>
                    <a:pt x="364" y="90"/>
                    <a:pt x="400" y="68"/>
                  </a:cubicBezTo>
                  <a:cubicBezTo>
                    <a:pt x="367" y="45"/>
                    <a:pt x="330" y="0"/>
                    <a:pt x="3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11"/>
            <p:cNvSpPr/>
            <p:nvPr/>
          </p:nvSpPr>
          <p:spPr>
            <a:xfrm>
              <a:off x="-1923557" y="5301443"/>
              <a:ext cx="19864" cy="8834"/>
            </a:xfrm>
            <a:custGeom>
              <a:avLst/>
              <a:gdLst/>
              <a:ahLst/>
              <a:cxnLst/>
              <a:rect l="l" t="t" r="r" b="b"/>
              <a:pathLst>
                <a:path w="416" h="185" extrusionOk="0">
                  <a:moveTo>
                    <a:pt x="415" y="1"/>
                  </a:moveTo>
                  <a:lnTo>
                    <a:pt x="415" y="1"/>
                  </a:lnTo>
                  <a:cubicBezTo>
                    <a:pt x="269" y="20"/>
                    <a:pt x="124" y="50"/>
                    <a:pt x="0" y="177"/>
                  </a:cubicBezTo>
                  <a:cubicBezTo>
                    <a:pt x="22" y="185"/>
                    <a:pt x="45" y="185"/>
                    <a:pt x="72" y="185"/>
                  </a:cubicBezTo>
                  <a:cubicBezTo>
                    <a:pt x="179" y="185"/>
                    <a:pt x="292" y="125"/>
                    <a:pt x="4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11"/>
            <p:cNvSpPr/>
            <p:nvPr/>
          </p:nvSpPr>
          <p:spPr>
            <a:xfrm>
              <a:off x="-1734515" y="5217403"/>
              <a:ext cx="17333" cy="12893"/>
            </a:xfrm>
            <a:custGeom>
              <a:avLst/>
              <a:gdLst/>
              <a:ahLst/>
              <a:cxnLst/>
              <a:rect l="l" t="t" r="r" b="b"/>
              <a:pathLst>
                <a:path w="363" h="270" extrusionOk="0">
                  <a:moveTo>
                    <a:pt x="329" y="1"/>
                  </a:moveTo>
                  <a:cubicBezTo>
                    <a:pt x="224" y="1"/>
                    <a:pt x="97" y="106"/>
                    <a:pt x="0" y="270"/>
                  </a:cubicBezTo>
                  <a:cubicBezTo>
                    <a:pt x="164" y="236"/>
                    <a:pt x="247" y="97"/>
                    <a:pt x="363" y="4"/>
                  </a:cubicBezTo>
                  <a:cubicBezTo>
                    <a:pt x="352" y="4"/>
                    <a:pt x="340" y="1"/>
                    <a:pt x="3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11"/>
            <p:cNvSpPr/>
            <p:nvPr/>
          </p:nvSpPr>
          <p:spPr>
            <a:xfrm>
              <a:off x="-1847539" y="5257943"/>
              <a:ext cx="23111" cy="15710"/>
            </a:xfrm>
            <a:custGeom>
              <a:avLst/>
              <a:gdLst/>
              <a:ahLst/>
              <a:cxnLst/>
              <a:rect l="l" t="t" r="r" b="b"/>
              <a:pathLst>
                <a:path w="484" h="329" extrusionOk="0">
                  <a:moveTo>
                    <a:pt x="483" y="0"/>
                  </a:moveTo>
                  <a:cubicBezTo>
                    <a:pt x="323" y="97"/>
                    <a:pt x="162" y="194"/>
                    <a:pt x="0" y="292"/>
                  </a:cubicBezTo>
                  <a:cubicBezTo>
                    <a:pt x="9" y="303"/>
                    <a:pt x="16" y="318"/>
                    <a:pt x="23" y="329"/>
                  </a:cubicBezTo>
                  <a:cubicBezTo>
                    <a:pt x="214" y="284"/>
                    <a:pt x="326" y="109"/>
                    <a:pt x="4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11"/>
            <p:cNvSpPr/>
            <p:nvPr/>
          </p:nvSpPr>
          <p:spPr>
            <a:xfrm>
              <a:off x="-1272438" y="4837552"/>
              <a:ext cx="22920" cy="4727"/>
            </a:xfrm>
            <a:custGeom>
              <a:avLst/>
              <a:gdLst/>
              <a:ahLst/>
              <a:cxnLst/>
              <a:rect l="l" t="t" r="r" b="b"/>
              <a:pathLst>
                <a:path w="480" h="99" extrusionOk="0">
                  <a:moveTo>
                    <a:pt x="16" y="0"/>
                  </a:moveTo>
                  <a:cubicBezTo>
                    <a:pt x="9" y="19"/>
                    <a:pt x="5" y="35"/>
                    <a:pt x="1" y="53"/>
                  </a:cubicBezTo>
                  <a:cubicBezTo>
                    <a:pt x="42" y="68"/>
                    <a:pt x="80" y="98"/>
                    <a:pt x="121" y="98"/>
                  </a:cubicBezTo>
                  <a:lnTo>
                    <a:pt x="143" y="98"/>
                  </a:lnTo>
                  <a:cubicBezTo>
                    <a:pt x="255" y="98"/>
                    <a:pt x="368" y="90"/>
                    <a:pt x="480" y="87"/>
                  </a:cubicBezTo>
                  <a:lnTo>
                    <a:pt x="480" y="38"/>
                  </a:lnTo>
                  <a:cubicBezTo>
                    <a:pt x="323" y="26"/>
                    <a:pt x="169" y="16"/>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11"/>
            <p:cNvSpPr/>
            <p:nvPr/>
          </p:nvSpPr>
          <p:spPr>
            <a:xfrm>
              <a:off x="-1892519" y="5286116"/>
              <a:ext cx="18622" cy="10266"/>
            </a:xfrm>
            <a:custGeom>
              <a:avLst/>
              <a:gdLst/>
              <a:ahLst/>
              <a:cxnLst/>
              <a:rect l="l" t="t" r="r" b="b"/>
              <a:pathLst>
                <a:path w="390" h="215" extrusionOk="0">
                  <a:moveTo>
                    <a:pt x="371" y="1"/>
                  </a:moveTo>
                  <a:cubicBezTo>
                    <a:pt x="214" y="1"/>
                    <a:pt x="113" y="83"/>
                    <a:pt x="0" y="214"/>
                  </a:cubicBezTo>
                  <a:cubicBezTo>
                    <a:pt x="270" y="150"/>
                    <a:pt x="270" y="150"/>
                    <a:pt x="3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1"/>
            <p:cNvSpPr/>
            <p:nvPr/>
          </p:nvSpPr>
          <p:spPr>
            <a:xfrm>
              <a:off x="-2138480" y="5401050"/>
              <a:ext cx="18288" cy="18814"/>
            </a:xfrm>
            <a:custGeom>
              <a:avLst/>
              <a:gdLst/>
              <a:ahLst/>
              <a:cxnLst/>
              <a:rect l="l" t="t" r="r" b="b"/>
              <a:pathLst>
                <a:path w="383" h="394" extrusionOk="0">
                  <a:moveTo>
                    <a:pt x="382" y="1"/>
                  </a:moveTo>
                  <a:cubicBezTo>
                    <a:pt x="255" y="124"/>
                    <a:pt x="91" y="214"/>
                    <a:pt x="8" y="386"/>
                  </a:cubicBezTo>
                  <a:cubicBezTo>
                    <a:pt x="195" y="323"/>
                    <a:pt x="281" y="150"/>
                    <a:pt x="382" y="1"/>
                  </a:cubicBezTo>
                  <a:close/>
                  <a:moveTo>
                    <a:pt x="8" y="386"/>
                  </a:moveTo>
                  <a:cubicBezTo>
                    <a:pt x="8" y="390"/>
                    <a:pt x="5" y="390"/>
                    <a:pt x="1" y="390"/>
                  </a:cubicBezTo>
                  <a:lnTo>
                    <a:pt x="8" y="394"/>
                  </a:lnTo>
                  <a:lnTo>
                    <a:pt x="8" y="386"/>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1"/>
            <p:cNvSpPr/>
            <p:nvPr/>
          </p:nvSpPr>
          <p:spPr>
            <a:xfrm>
              <a:off x="-2210582" y="5633306"/>
              <a:ext cx="9502" cy="22347"/>
            </a:xfrm>
            <a:custGeom>
              <a:avLst/>
              <a:gdLst/>
              <a:ahLst/>
              <a:cxnLst/>
              <a:rect l="l" t="t" r="r" b="b"/>
              <a:pathLst>
                <a:path w="199" h="468" extrusionOk="0">
                  <a:moveTo>
                    <a:pt x="198" y="0"/>
                  </a:moveTo>
                  <a:lnTo>
                    <a:pt x="198" y="0"/>
                  </a:lnTo>
                  <a:cubicBezTo>
                    <a:pt x="23" y="128"/>
                    <a:pt x="0" y="288"/>
                    <a:pt x="38" y="468"/>
                  </a:cubicBezTo>
                  <a:cubicBezTo>
                    <a:pt x="90" y="322"/>
                    <a:pt x="139" y="172"/>
                    <a:pt x="1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11"/>
            <p:cNvSpPr/>
            <p:nvPr/>
          </p:nvSpPr>
          <p:spPr>
            <a:xfrm>
              <a:off x="-1397734" y="4763301"/>
              <a:ext cx="13609" cy="7019"/>
            </a:xfrm>
            <a:custGeom>
              <a:avLst/>
              <a:gdLst/>
              <a:ahLst/>
              <a:cxnLst/>
              <a:rect l="l" t="t" r="r" b="b"/>
              <a:pathLst>
                <a:path w="285" h="147" extrusionOk="0">
                  <a:moveTo>
                    <a:pt x="176" y="1"/>
                  </a:moveTo>
                  <a:cubicBezTo>
                    <a:pt x="140" y="1"/>
                    <a:pt x="87" y="27"/>
                    <a:pt x="1" y="72"/>
                  </a:cubicBezTo>
                  <a:cubicBezTo>
                    <a:pt x="57" y="124"/>
                    <a:pt x="83" y="146"/>
                    <a:pt x="128" y="146"/>
                  </a:cubicBezTo>
                  <a:cubicBezTo>
                    <a:pt x="162" y="146"/>
                    <a:pt x="207" y="132"/>
                    <a:pt x="285" y="113"/>
                  </a:cubicBezTo>
                  <a:cubicBezTo>
                    <a:pt x="247" y="34"/>
                    <a:pt x="221" y="1"/>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11"/>
            <p:cNvSpPr/>
            <p:nvPr/>
          </p:nvSpPr>
          <p:spPr>
            <a:xfrm>
              <a:off x="-1115149" y="4886639"/>
              <a:ext cx="20055" cy="4489"/>
            </a:xfrm>
            <a:custGeom>
              <a:avLst/>
              <a:gdLst/>
              <a:ahLst/>
              <a:cxnLst/>
              <a:rect l="l" t="t" r="r" b="b"/>
              <a:pathLst>
                <a:path w="420" h="94" extrusionOk="0">
                  <a:moveTo>
                    <a:pt x="135" y="1"/>
                  </a:moveTo>
                  <a:cubicBezTo>
                    <a:pt x="93" y="1"/>
                    <a:pt x="49" y="12"/>
                    <a:pt x="0" y="35"/>
                  </a:cubicBezTo>
                  <a:cubicBezTo>
                    <a:pt x="98" y="83"/>
                    <a:pt x="188" y="94"/>
                    <a:pt x="273" y="94"/>
                  </a:cubicBezTo>
                  <a:cubicBezTo>
                    <a:pt x="322" y="94"/>
                    <a:pt x="371" y="90"/>
                    <a:pt x="419" y="87"/>
                  </a:cubicBezTo>
                  <a:cubicBezTo>
                    <a:pt x="329" y="61"/>
                    <a:pt x="243"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11"/>
            <p:cNvSpPr/>
            <p:nvPr/>
          </p:nvSpPr>
          <p:spPr>
            <a:xfrm>
              <a:off x="-1773240" y="5213488"/>
              <a:ext cx="17142" cy="12176"/>
            </a:xfrm>
            <a:custGeom>
              <a:avLst/>
              <a:gdLst/>
              <a:ahLst/>
              <a:cxnLst/>
              <a:rect l="l" t="t" r="r" b="b"/>
              <a:pathLst>
                <a:path w="359" h="255" extrusionOk="0">
                  <a:moveTo>
                    <a:pt x="340" y="0"/>
                  </a:moveTo>
                  <a:cubicBezTo>
                    <a:pt x="154" y="0"/>
                    <a:pt x="93" y="146"/>
                    <a:pt x="0" y="255"/>
                  </a:cubicBezTo>
                  <a:cubicBezTo>
                    <a:pt x="145" y="214"/>
                    <a:pt x="254" y="124"/>
                    <a:pt x="3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11"/>
            <p:cNvSpPr/>
            <p:nvPr/>
          </p:nvSpPr>
          <p:spPr>
            <a:xfrm>
              <a:off x="-2149558" y="5477641"/>
              <a:ext cx="12224" cy="14325"/>
            </a:xfrm>
            <a:custGeom>
              <a:avLst/>
              <a:gdLst/>
              <a:ahLst/>
              <a:cxnLst/>
              <a:rect l="l" t="t" r="r" b="b"/>
              <a:pathLst>
                <a:path w="256" h="300" extrusionOk="0">
                  <a:moveTo>
                    <a:pt x="255" y="1"/>
                  </a:moveTo>
                  <a:cubicBezTo>
                    <a:pt x="35" y="75"/>
                    <a:pt x="1" y="128"/>
                    <a:pt x="57" y="300"/>
                  </a:cubicBezTo>
                  <a:cubicBezTo>
                    <a:pt x="128" y="195"/>
                    <a:pt x="185" y="109"/>
                    <a:pt x="2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1"/>
            <p:cNvSpPr/>
            <p:nvPr/>
          </p:nvSpPr>
          <p:spPr>
            <a:xfrm>
              <a:off x="-2248782" y="5428554"/>
              <a:ext cx="9311" cy="12749"/>
            </a:xfrm>
            <a:custGeom>
              <a:avLst/>
              <a:gdLst/>
              <a:ahLst/>
              <a:cxnLst/>
              <a:rect l="l" t="t" r="r" b="b"/>
              <a:pathLst>
                <a:path w="195" h="267" extrusionOk="0">
                  <a:moveTo>
                    <a:pt x="187" y="1"/>
                  </a:moveTo>
                  <a:cubicBezTo>
                    <a:pt x="4" y="1"/>
                    <a:pt x="65" y="180"/>
                    <a:pt x="1" y="266"/>
                  </a:cubicBezTo>
                  <a:cubicBezTo>
                    <a:pt x="165" y="247"/>
                    <a:pt x="109" y="80"/>
                    <a:pt x="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1"/>
            <p:cNvSpPr/>
            <p:nvPr/>
          </p:nvSpPr>
          <p:spPr>
            <a:xfrm>
              <a:off x="-1302759" y="4858801"/>
              <a:ext cx="19005" cy="5730"/>
            </a:xfrm>
            <a:custGeom>
              <a:avLst/>
              <a:gdLst/>
              <a:ahLst/>
              <a:cxnLst/>
              <a:rect l="l" t="t" r="r" b="b"/>
              <a:pathLst>
                <a:path w="398" h="120" extrusionOk="0">
                  <a:moveTo>
                    <a:pt x="192" y="0"/>
                  </a:moveTo>
                  <a:cubicBezTo>
                    <a:pt x="132" y="0"/>
                    <a:pt x="71" y="35"/>
                    <a:pt x="1" y="109"/>
                  </a:cubicBezTo>
                  <a:cubicBezTo>
                    <a:pt x="150" y="113"/>
                    <a:pt x="259" y="116"/>
                    <a:pt x="397" y="120"/>
                  </a:cubicBezTo>
                  <a:cubicBezTo>
                    <a:pt x="322" y="45"/>
                    <a:pt x="25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1"/>
            <p:cNvSpPr/>
            <p:nvPr/>
          </p:nvSpPr>
          <p:spPr>
            <a:xfrm>
              <a:off x="-2146120" y="5541721"/>
              <a:ext cx="10744" cy="21488"/>
            </a:xfrm>
            <a:custGeom>
              <a:avLst/>
              <a:gdLst/>
              <a:ahLst/>
              <a:cxnLst/>
              <a:rect l="l" t="t" r="r" b="b"/>
              <a:pathLst>
                <a:path w="225" h="450" extrusionOk="0">
                  <a:moveTo>
                    <a:pt x="146" y="1"/>
                  </a:moveTo>
                  <a:cubicBezTo>
                    <a:pt x="146" y="4"/>
                    <a:pt x="146" y="4"/>
                    <a:pt x="149" y="8"/>
                  </a:cubicBezTo>
                  <a:lnTo>
                    <a:pt x="149" y="4"/>
                  </a:lnTo>
                  <a:lnTo>
                    <a:pt x="146" y="1"/>
                  </a:lnTo>
                  <a:close/>
                  <a:moveTo>
                    <a:pt x="149" y="8"/>
                  </a:moveTo>
                  <a:lnTo>
                    <a:pt x="149" y="8"/>
                  </a:lnTo>
                  <a:cubicBezTo>
                    <a:pt x="101" y="98"/>
                    <a:pt x="52" y="187"/>
                    <a:pt x="15" y="281"/>
                  </a:cubicBezTo>
                  <a:cubicBezTo>
                    <a:pt x="0" y="329"/>
                    <a:pt x="8" y="382"/>
                    <a:pt x="11" y="434"/>
                  </a:cubicBezTo>
                  <a:cubicBezTo>
                    <a:pt x="75" y="296"/>
                    <a:pt x="225" y="187"/>
                    <a:pt x="149" y="8"/>
                  </a:cubicBezTo>
                  <a:close/>
                  <a:moveTo>
                    <a:pt x="11" y="434"/>
                  </a:moveTo>
                  <a:cubicBezTo>
                    <a:pt x="8" y="438"/>
                    <a:pt x="4" y="441"/>
                    <a:pt x="4" y="446"/>
                  </a:cubicBezTo>
                  <a:lnTo>
                    <a:pt x="8" y="449"/>
                  </a:lnTo>
                  <a:cubicBezTo>
                    <a:pt x="11" y="441"/>
                    <a:pt x="11" y="438"/>
                    <a:pt x="11" y="4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1"/>
            <p:cNvSpPr/>
            <p:nvPr/>
          </p:nvSpPr>
          <p:spPr>
            <a:xfrm>
              <a:off x="-1172449" y="4876850"/>
              <a:ext cx="14468" cy="5539"/>
            </a:xfrm>
            <a:custGeom>
              <a:avLst/>
              <a:gdLst/>
              <a:ahLst/>
              <a:cxnLst/>
              <a:rect l="l" t="t" r="r" b="b"/>
              <a:pathLst>
                <a:path w="303" h="116" extrusionOk="0">
                  <a:moveTo>
                    <a:pt x="82" y="0"/>
                  </a:moveTo>
                  <a:cubicBezTo>
                    <a:pt x="60" y="0"/>
                    <a:pt x="30" y="4"/>
                    <a:pt x="1" y="4"/>
                  </a:cubicBezTo>
                  <a:cubicBezTo>
                    <a:pt x="37" y="101"/>
                    <a:pt x="105" y="112"/>
                    <a:pt x="176" y="112"/>
                  </a:cubicBezTo>
                  <a:lnTo>
                    <a:pt x="210" y="112"/>
                  </a:lnTo>
                  <a:cubicBezTo>
                    <a:pt x="221" y="112"/>
                    <a:pt x="232" y="109"/>
                    <a:pt x="244" y="109"/>
                  </a:cubicBezTo>
                  <a:cubicBezTo>
                    <a:pt x="262" y="109"/>
                    <a:pt x="284" y="112"/>
                    <a:pt x="303" y="116"/>
                  </a:cubicBezTo>
                  <a:cubicBezTo>
                    <a:pt x="247" y="19"/>
                    <a:pt x="225"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1"/>
            <p:cNvSpPr/>
            <p:nvPr/>
          </p:nvSpPr>
          <p:spPr>
            <a:xfrm>
              <a:off x="-1418935" y="4808807"/>
              <a:ext cx="19339" cy="6112"/>
            </a:xfrm>
            <a:custGeom>
              <a:avLst/>
              <a:gdLst/>
              <a:ahLst/>
              <a:cxnLst/>
              <a:rect l="l" t="t" r="r" b="b"/>
              <a:pathLst>
                <a:path w="405" h="128" extrusionOk="0">
                  <a:moveTo>
                    <a:pt x="400" y="50"/>
                  </a:moveTo>
                  <a:lnTo>
                    <a:pt x="404" y="53"/>
                  </a:lnTo>
                  <a:lnTo>
                    <a:pt x="404" y="50"/>
                  </a:lnTo>
                  <a:close/>
                  <a:moveTo>
                    <a:pt x="332" y="0"/>
                  </a:moveTo>
                  <a:cubicBezTo>
                    <a:pt x="314" y="0"/>
                    <a:pt x="292" y="9"/>
                    <a:pt x="273" y="16"/>
                  </a:cubicBezTo>
                  <a:cubicBezTo>
                    <a:pt x="251" y="19"/>
                    <a:pt x="232" y="27"/>
                    <a:pt x="209" y="27"/>
                  </a:cubicBezTo>
                  <a:cubicBezTo>
                    <a:pt x="206" y="27"/>
                    <a:pt x="198" y="27"/>
                    <a:pt x="194" y="23"/>
                  </a:cubicBezTo>
                  <a:lnTo>
                    <a:pt x="172" y="23"/>
                  </a:lnTo>
                  <a:cubicBezTo>
                    <a:pt x="116" y="23"/>
                    <a:pt x="56" y="57"/>
                    <a:pt x="0" y="72"/>
                  </a:cubicBezTo>
                  <a:cubicBezTo>
                    <a:pt x="4" y="90"/>
                    <a:pt x="8" y="109"/>
                    <a:pt x="11" y="128"/>
                  </a:cubicBezTo>
                  <a:cubicBezTo>
                    <a:pt x="142" y="102"/>
                    <a:pt x="270" y="76"/>
                    <a:pt x="400" y="50"/>
                  </a:cubicBezTo>
                  <a:cubicBezTo>
                    <a:pt x="382" y="12"/>
                    <a:pt x="359" y="0"/>
                    <a:pt x="3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1"/>
            <p:cNvSpPr/>
            <p:nvPr/>
          </p:nvSpPr>
          <p:spPr>
            <a:xfrm>
              <a:off x="-2355885" y="5624711"/>
              <a:ext cx="11126" cy="18097"/>
            </a:xfrm>
            <a:custGeom>
              <a:avLst/>
              <a:gdLst/>
              <a:ahLst/>
              <a:cxnLst/>
              <a:rect l="l" t="t" r="r" b="b"/>
              <a:pathLst>
                <a:path w="233" h="379" extrusionOk="0">
                  <a:moveTo>
                    <a:pt x="154" y="1"/>
                  </a:moveTo>
                  <a:cubicBezTo>
                    <a:pt x="49" y="113"/>
                    <a:pt x="1" y="233"/>
                    <a:pt x="23" y="378"/>
                  </a:cubicBezTo>
                  <a:cubicBezTo>
                    <a:pt x="172" y="356"/>
                    <a:pt x="34" y="244"/>
                    <a:pt x="91" y="188"/>
                  </a:cubicBezTo>
                  <a:cubicBezTo>
                    <a:pt x="132" y="147"/>
                    <a:pt x="232" y="109"/>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1"/>
            <p:cNvSpPr/>
            <p:nvPr/>
          </p:nvSpPr>
          <p:spPr>
            <a:xfrm>
              <a:off x="-1143895" y="4854838"/>
              <a:ext cx="17381" cy="5825"/>
            </a:xfrm>
            <a:custGeom>
              <a:avLst/>
              <a:gdLst/>
              <a:ahLst/>
              <a:cxnLst/>
              <a:rect l="l" t="t" r="r" b="b"/>
              <a:pathLst>
                <a:path w="364" h="122" extrusionOk="0">
                  <a:moveTo>
                    <a:pt x="154" y="1"/>
                  </a:moveTo>
                  <a:cubicBezTo>
                    <a:pt x="109" y="1"/>
                    <a:pt x="60" y="13"/>
                    <a:pt x="0" y="39"/>
                  </a:cubicBezTo>
                  <a:cubicBezTo>
                    <a:pt x="146" y="73"/>
                    <a:pt x="247" y="95"/>
                    <a:pt x="352" y="121"/>
                  </a:cubicBezTo>
                  <a:cubicBezTo>
                    <a:pt x="355" y="99"/>
                    <a:pt x="359" y="76"/>
                    <a:pt x="363" y="57"/>
                  </a:cubicBezTo>
                  <a:cubicBezTo>
                    <a:pt x="300" y="31"/>
                    <a:pt x="236"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1"/>
            <p:cNvSpPr/>
            <p:nvPr/>
          </p:nvSpPr>
          <p:spPr>
            <a:xfrm>
              <a:off x="-1358627" y="4833637"/>
              <a:ext cx="17190" cy="4871"/>
            </a:xfrm>
            <a:custGeom>
              <a:avLst/>
              <a:gdLst/>
              <a:ahLst/>
              <a:cxnLst/>
              <a:rect l="l" t="t" r="r" b="b"/>
              <a:pathLst>
                <a:path w="360" h="102" extrusionOk="0">
                  <a:moveTo>
                    <a:pt x="184" y="1"/>
                  </a:moveTo>
                  <a:cubicBezTo>
                    <a:pt x="128" y="1"/>
                    <a:pt x="68" y="19"/>
                    <a:pt x="1" y="46"/>
                  </a:cubicBezTo>
                  <a:cubicBezTo>
                    <a:pt x="72" y="86"/>
                    <a:pt x="135" y="101"/>
                    <a:pt x="199" y="101"/>
                  </a:cubicBezTo>
                  <a:cubicBezTo>
                    <a:pt x="255" y="101"/>
                    <a:pt x="307" y="91"/>
                    <a:pt x="360" y="72"/>
                  </a:cubicBezTo>
                  <a:cubicBezTo>
                    <a:pt x="303" y="23"/>
                    <a:pt x="247" y="1"/>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11"/>
            <p:cNvSpPr/>
            <p:nvPr/>
          </p:nvSpPr>
          <p:spPr>
            <a:xfrm>
              <a:off x="-1234715" y="4841133"/>
              <a:ext cx="17333" cy="4536"/>
            </a:xfrm>
            <a:custGeom>
              <a:avLst/>
              <a:gdLst/>
              <a:ahLst/>
              <a:cxnLst/>
              <a:rect l="l" t="t" r="r" b="b"/>
              <a:pathLst>
                <a:path w="363" h="95" extrusionOk="0">
                  <a:moveTo>
                    <a:pt x="0" y="12"/>
                  </a:moveTo>
                  <a:lnTo>
                    <a:pt x="0" y="19"/>
                  </a:lnTo>
                  <a:lnTo>
                    <a:pt x="4" y="19"/>
                  </a:lnTo>
                  <a:cubicBezTo>
                    <a:pt x="4" y="15"/>
                    <a:pt x="0" y="15"/>
                    <a:pt x="0" y="12"/>
                  </a:cubicBezTo>
                  <a:close/>
                  <a:moveTo>
                    <a:pt x="164" y="1"/>
                  </a:moveTo>
                  <a:cubicBezTo>
                    <a:pt x="112" y="1"/>
                    <a:pt x="56" y="12"/>
                    <a:pt x="4" y="19"/>
                  </a:cubicBezTo>
                  <a:cubicBezTo>
                    <a:pt x="18" y="38"/>
                    <a:pt x="33" y="64"/>
                    <a:pt x="52" y="68"/>
                  </a:cubicBezTo>
                  <a:cubicBezTo>
                    <a:pt x="146" y="79"/>
                    <a:pt x="242" y="86"/>
                    <a:pt x="363" y="94"/>
                  </a:cubicBezTo>
                  <a:cubicBezTo>
                    <a:pt x="299" y="19"/>
                    <a:pt x="232"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11"/>
            <p:cNvSpPr/>
            <p:nvPr/>
          </p:nvSpPr>
          <p:spPr>
            <a:xfrm>
              <a:off x="-1771091" y="5177437"/>
              <a:ext cx="13036" cy="11985"/>
            </a:xfrm>
            <a:custGeom>
              <a:avLst/>
              <a:gdLst/>
              <a:ahLst/>
              <a:cxnLst/>
              <a:rect l="l" t="t" r="r" b="b"/>
              <a:pathLst>
                <a:path w="273" h="251" extrusionOk="0">
                  <a:moveTo>
                    <a:pt x="247" y="0"/>
                  </a:moveTo>
                  <a:cubicBezTo>
                    <a:pt x="164" y="71"/>
                    <a:pt x="82" y="142"/>
                    <a:pt x="0" y="213"/>
                  </a:cubicBezTo>
                  <a:cubicBezTo>
                    <a:pt x="11" y="225"/>
                    <a:pt x="26" y="239"/>
                    <a:pt x="37" y="251"/>
                  </a:cubicBezTo>
                  <a:cubicBezTo>
                    <a:pt x="116" y="180"/>
                    <a:pt x="194" y="108"/>
                    <a:pt x="273" y="37"/>
                  </a:cubicBezTo>
                  <a:cubicBezTo>
                    <a:pt x="261" y="27"/>
                    <a:pt x="254" y="11"/>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1"/>
            <p:cNvSpPr/>
            <p:nvPr/>
          </p:nvSpPr>
          <p:spPr>
            <a:xfrm>
              <a:off x="-2187041" y="5650591"/>
              <a:ext cx="8452" cy="12893"/>
            </a:xfrm>
            <a:custGeom>
              <a:avLst/>
              <a:gdLst/>
              <a:ahLst/>
              <a:cxnLst/>
              <a:rect l="l" t="t" r="r" b="b"/>
              <a:pathLst>
                <a:path w="177" h="270" extrusionOk="0">
                  <a:moveTo>
                    <a:pt x="176" y="1"/>
                  </a:moveTo>
                  <a:lnTo>
                    <a:pt x="176" y="1"/>
                  </a:lnTo>
                  <a:cubicBezTo>
                    <a:pt x="12" y="72"/>
                    <a:pt x="1" y="106"/>
                    <a:pt x="95" y="270"/>
                  </a:cubicBezTo>
                  <a:cubicBezTo>
                    <a:pt x="117" y="192"/>
                    <a:pt x="143" y="109"/>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1"/>
            <p:cNvSpPr/>
            <p:nvPr/>
          </p:nvSpPr>
          <p:spPr>
            <a:xfrm>
              <a:off x="-1753089" y="5199927"/>
              <a:ext cx="13274" cy="10553"/>
            </a:xfrm>
            <a:custGeom>
              <a:avLst/>
              <a:gdLst/>
              <a:ahLst/>
              <a:cxnLst/>
              <a:rect l="l" t="t" r="r" b="b"/>
              <a:pathLst>
                <a:path w="278" h="221" extrusionOk="0">
                  <a:moveTo>
                    <a:pt x="247" y="1"/>
                  </a:moveTo>
                  <a:cubicBezTo>
                    <a:pt x="165" y="75"/>
                    <a:pt x="82" y="146"/>
                    <a:pt x="1" y="220"/>
                  </a:cubicBezTo>
                  <a:cubicBezTo>
                    <a:pt x="124" y="194"/>
                    <a:pt x="232" y="153"/>
                    <a:pt x="277" y="37"/>
                  </a:cubicBezTo>
                  <a:cubicBezTo>
                    <a:pt x="265" y="27"/>
                    <a:pt x="258" y="11"/>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11"/>
            <p:cNvSpPr/>
            <p:nvPr/>
          </p:nvSpPr>
          <p:spPr>
            <a:xfrm>
              <a:off x="-2161495" y="5510302"/>
              <a:ext cx="7926" cy="15614"/>
            </a:xfrm>
            <a:custGeom>
              <a:avLst/>
              <a:gdLst/>
              <a:ahLst/>
              <a:cxnLst/>
              <a:rect l="l" t="t" r="r" b="b"/>
              <a:pathLst>
                <a:path w="166" h="327" extrusionOk="0">
                  <a:moveTo>
                    <a:pt x="94" y="0"/>
                  </a:moveTo>
                  <a:cubicBezTo>
                    <a:pt x="60" y="105"/>
                    <a:pt x="31" y="207"/>
                    <a:pt x="0" y="311"/>
                  </a:cubicBezTo>
                  <a:cubicBezTo>
                    <a:pt x="16" y="314"/>
                    <a:pt x="34" y="319"/>
                    <a:pt x="49" y="326"/>
                  </a:cubicBezTo>
                  <a:cubicBezTo>
                    <a:pt x="86" y="225"/>
                    <a:pt x="124" y="124"/>
                    <a:pt x="165" y="23"/>
                  </a:cubicBezTo>
                  <a:cubicBezTo>
                    <a:pt x="138" y="16"/>
                    <a:pt x="116" y="8"/>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11"/>
            <p:cNvSpPr/>
            <p:nvPr/>
          </p:nvSpPr>
          <p:spPr>
            <a:xfrm>
              <a:off x="-1385223" y="4805989"/>
              <a:ext cx="17763" cy="4154"/>
            </a:xfrm>
            <a:custGeom>
              <a:avLst/>
              <a:gdLst/>
              <a:ahLst/>
              <a:cxnLst/>
              <a:rect l="l" t="t" r="r" b="b"/>
              <a:pathLst>
                <a:path w="372" h="87" extrusionOk="0">
                  <a:moveTo>
                    <a:pt x="195" y="0"/>
                  </a:moveTo>
                  <a:cubicBezTo>
                    <a:pt x="124" y="0"/>
                    <a:pt x="61" y="30"/>
                    <a:pt x="1" y="86"/>
                  </a:cubicBezTo>
                  <a:cubicBezTo>
                    <a:pt x="113" y="75"/>
                    <a:pt x="225" y="68"/>
                    <a:pt x="371" y="52"/>
                  </a:cubicBezTo>
                  <a:cubicBezTo>
                    <a:pt x="307" y="19"/>
                    <a:pt x="251" y="0"/>
                    <a:pt x="1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11"/>
            <p:cNvSpPr/>
            <p:nvPr/>
          </p:nvSpPr>
          <p:spPr>
            <a:xfrm>
              <a:off x="-1300467" y="4834162"/>
              <a:ext cx="18097" cy="4345"/>
            </a:xfrm>
            <a:custGeom>
              <a:avLst/>
              <a:gdLst/>
              <a:ahLst/>
              <a:cxnLst/>
              <a:rect l="l" t="t" r="r" b="b"/>
              <a:pathLst>
                <a:path w="379" h="91" extrusionOk="0">
                  <a:moveTo>
                    <a:pt x="166" y="1"/>
                  </a:moveTo>
                  <a:cubicBezTo>
                    <a:pt x="110" y="1"/>
                    <a:pt x="57" y="19"/>
                    <a:pt x="1" y="38"/>
                  </a:cubicBezTo>
                  <a:cubicBezTo>
                    <a:pt x="5" y="53"/>
                    <a:pt x="5" y="68"/>
                    <a:pt x="9" y="83"/>
                  </a:cubicBezTo>
                  <a:cubicBezTo>
                    <a:pt x="121" y="83"/>
                    <a:pt x="233" y="87"/>
                    <a:pt x="379" y="90"/>
                  </a:cubicBezTo>
                  <a:cubicBezTo>
                    <a:pt x="304" y="23"/>
                    <a:pt x="233" y="1"/>
                    <a:pt x="1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11"/>
            <p:cNvSpPr/>
            <p:nvPr/>
          </p:nvSpPr>
          <p:spPr>
            <a:xfrm>
              <a:off x="-1817361" y="5210814"/>
              <a:ext cx="13991" cy="8452"/>
            </a:xfrm>
            <a:custGeom>
              <a:avLst/>
              <a:gdLst/>
              <a:ahLst/>
              <a:cxnLst/>
              <a:rect l="l" t="t" r="r" b="b"/>
              <a:pathLst>
                <a:path w="293" h="177" extrusionOk="0">
                  <a:moveTo>
                    <a:pt x="293" y="0"/>
                  </a:moveTo>
                  <a:cubicBezTo>
                    <a:pt x="195" y="56"/>
                    <a:pt x="101" y="116"/>
                    <a:pt x="1" y="176"/>
                  </a:cubicBezTo>
                  <a:lnTo>
                    <a:pt x="27" y="176"/>
                  </a:lnTo>
                  <a:cubicBezTo>
                    <a:pt x="150" y="176"/>
                    <a:pt x="232" y="109"/>
                    <a:pt x="2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1"/>
            <p:cNvSpPr/>
            <p:nvPr/>
          </p:nvSpPr>
          <p:spPr>
            <a:xfrm>
              <a:off x="-1341484" y="4834019"/>
              <a:ext cx="17333" cy="4489"/>
            </a:xfrm>
            <a:custGeom>
              <a:avLst/>
              <a:gdLst/>
              <a:ahLst/>
              <a:cxnLst/>
              <a:rect l="l" t="t" r="r" b="b"/>
              <a:pathLst>
                <a:path w="363" h="94" extrusionOk="0">
                  <a:moveTo>
                    <a:pt x="158" y="0"/>
                  </a:moveTo>
                  <a:cubicBezTo>
                    <a:pt x="101" y="0"/>
                    <a:pt x="49" y="15"/>
                    <a:pt x="1" y="64"/>
                  </a:cubicBezTo>
                  <a:cubicBezTo>
                    <a:pt x="56" y="71"/>
                    <a:pt x="113" y="86"/>
                    <a:pt x="173" y="90"/>
                  </a:cubicBezTo>
                  <a:cubicBezTo>
                    <a:pt x="195" y="90"/>
                    <a:pt x="221" y="93"/>
                    <a:pt x="247" y="93"/>
                  </a:cubicBezTo>
                  <a:cubicBezTo>
                    <a:pt x="292" y="93"/>
                    <a:pt x="333" y="83"/>
                    <a:pt x="363" y="15"/>
                  </a:cubicBezTo>
                  <a:lnTo>
                    <a:pt x="333" y="15"/>
                  </a:lnTo>
                  <a:cubicBezTo>
                    <a:pt x="303" y="15"/>
                    <a:pt x="273" y="11"/>
                    <a:pt x="244" y="7"/>
                  </a:cubicBezTo>
                  <a:cubicBezTo>
                    <a:pt x="213" y="4"/>
                    <a:pt x="184" y="0"/>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1"/>
            <p:cNvSpPr/>
            <p:nvPr/>
          </p:nvSpPr>
          <p:spPr>
            <a:xfrm>
              <a:off x="-1196754" y="4872219"/>
              <a:ext cx="12415" cy="4823"/>
            </a:xfrm>
            <a:custGeom>
              <a:avLst/>
              <a:gdLst/>
              <a:ahLst/>
              <a:cxnLst/>
              <a:rect l="l" t="t" r="r" b="b"/>
              <a:pathLst>
                <a:path w="260" h="101" extrusionOk="0">
                  <a:moveTo>
                    <a:pt x="117" y="0"/>
                  </a:moveTo>
                  <a:cubicBezTo>
                    <a:pt x="80" y="0"/>
                    <a:pt x="39" y="15"/>
                    <a:pt x="1" y="52"/>
                  </a:cubicBezTo>
                  <a:cubicBezTo>
                    <a:pt x="39" y="90"/>
                    <a:pt x="72" y="101"/>
                    <a:pt x="110" y="101"/>
                  </a:cubicBezTo>
                  <a:cubicBezTo>
                    <a:pt x="162" y="101"/>
                    <a:pt x="210" y="75"/>
                    <a:pt x="259" y="52"/>
                  </a:cubicBezTo>
                  <a:cubicBezTo>
                    <a:pt x="210" y="26"/>
                    <a:pt x="165"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1"/>
            <p:cNvSpPr/>
            <p:nvPr/>
          </p:nvSpPr>
          <p:spPr>
            <a:xfrm>
              <a:off x="-1299560" y="4762776"/>
              <a:ext cx="17381" cy="4679"/>
            </a:xfrm>
            <a:custGeom>
              <a:avLst/>
              <a:gdLst/>
              <a:ahLst/>
              <a:cxnLst/>
              <a:rect l="l" t="t" r="r" b="b"/>
              <a:pathLst>
                <a:path w="364" h="98" extrusionOk="0">
                  <a:moveTo>
                    <a:pt x="363" y="0"/>
                  </a:moveTo>
                  <a:lnTo>
                    <a:pt x="363" y="0"/>
                  </a:lnTo>
                  <a:cubicBezTo>
                    <a:pt x="240" y="5"/>
                    <a:pt x="143" y="0"/>
                    <a:pt x="49" y="15"/>
                  </a:cubicBezTo>
                  <a:cubicBezTo>
                    <a:pt x="30" y="15"/>
                    <a:pt x="16" y="64"/>
                    <a:pt x="1" y="94"/>
                  </a:cubicBezTo>
                  <a:cubicBezTo>
                    <a:pt x="30" y="67"/>
                    <a:pt x="61" y="57"/>
                    <a:pt x="91" y="57"/>
                  </a:cubicBezTo>
                  <a:cubicBezTo>
                    <a:pt x="113" y="57"/>
                    <a:pt x="139" y="64"/>
                    <a:pt x="165" y="79"/>
                  </a:cubicBezTo>
                  <a:cubicBezTo>
                    <a:pt x="187" y="94"/>
                    <a:pt x="206" y="98"/>
                    <a:pt x="225" y="98"/>
                  </a:cubicBezTo>
                  <a:cubicBezTo>
                    <a:pt x="270" y="98"/>
                    <a:pt x="315" y="64"/>
                    <a:pt x="3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1"/>
            <p:cNvSpPr/>
            <p:nvPr/>
          </p:nvSpPr>
          <p:spPr>
            <a:xfrm>
              <a:off x="-2166127" y="5449659"/>
              <a:ext cx="9502" cy="12319"/>
            </a:xfrm>
            <a:custGeom>
              <a:avLst/>
              <a:gdLst/>
              <a:ahLst/>
              <a:cxnLst/>
              <a:rect l="l" t="t" r="r" b="b"/>
              <a:pathLst>
                <a:path w="199" h="258" extrusionOk="0">
                  <a:moveTo>
                    <a:pt x="191" y="0"/>
                  </a:moveTo>
                  <a:lnTo>
                    <a:pt x="191" y="0"/>
                  </a:lnTo>
                  <a:cubicBezTo>
                    <a:pt x="128" y="86"/>
                    <a:pt x="64" y="171"/>
                    <a:pt x="0" y="257"/>
                  </a:cubicBezTo>
                  <a:cubicBezTo>
                    <a:pt x="146" y="231"/>
                    <a:pt x="199" y="138"/>
                    <a:pt x="1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11"/>
            <p:cNvSpPr/>
            <p:nvPr/>
          </p:nvSpPr>
          <p:spPr>
            <a:xfrm>
              <a:off x="-2177205" y="5471959"/>
              <a:ext cx="5587" cy="17858"/>
            </a:xfrm>
            <a:custGeom>
              <a:avLst/>
              <a:gdLst/>
              <a:ahLst/>
              <a:cxnLst/>
              <a:rect l="l" t="t" r="r" b="b"/>
              <a:pathLst>
                <a:path w="117" h="374" extrusionOk="0">
                  <a:moveTo>
                    <a:pt x="117" y="0"/>
                  </a:moveTo>
                  <a:lnTo>
                    <a:pt x="117" y="0"/>
                  </a:lnTo>
                  <a:cubicBezTo>
                    <a:pt x="1" y="131"/>
                    <a:pt x="46" y="261"/>
                    <a:pt x="12" y="374"/>
                  </a:cubicBezTo>
                  <a:cubicBezTo>
                    <a:pt x="101" y="277"/>
                    <a:pt x="105" y="157"/>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11"/>
            <p:cNvSpPr/>
            <p:nvPr/>
          </p:nvSpPr>
          <p:spPr>
            <a:xfrm>
              <a:off x="-2252889" y="5662577"/>
              <a:ext cx="8977" cy="17381"/>
            </a:xfrm>
            <a:custGeom>
              <a:avLst/>
              <a:gdLst/>
              <a:ahLst/>
              <a:cxnLst/>
              <a:rect l="l" t="t" r="r" b="b"/>
              <a:pathLst>
                <a:path w="188" h="364" extrusionOk="0">
                  <a:moveTo>
                    <a:pt x="135" y="1"/>
                  </a:moveTo>
                  <a:lnTo>
                    <a:pt x="135" y="1"/>
                  </a:lnTo>
                  <a:cubicBezTo>
                    <a:pt x="132" y="153"/>
                    <a:pt x="1" y="229"/>
                    <a:pt x="56" y="360"/>
                  </a:cubicBezTo>
                  <a:cubicBezTo>
                    <a:pt x="64" y="360"/>
                    <a:pt x="75" y="363"/>
                    <a:pt x="83" y="363"/>
                  </a:cubicBezTo>
                  <a:cubicBezTo>
                    <a:pt x="187" y="165"/>
                    <a:pt x="187" y="165"/>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1"/>
            <p:cNvSpPr/>
            <p:nvPr/>
          </p:nvSpPr>
          <p:spPr>
            <a:xfrm>
              <a:off x="-2100471" y="5370920"/>
              <a:ext cx="16140" cy="11985"/>
            </a:xfrm>
            <a:custGeom>
              <a:avLst/>
              <a:gdLst/>
              <a:ahLst/>
              <a:cxnLst/>
              <a:rect l="l" t="t" r="r" b="b"/>
              <a:pathLst>
                <a:path w="338" h="251" extrusionOk="0">
                  <a:moveTo>
                    <a:pt x="330" y="0"/>
                  </a:moveTo>
                  <a:cubicBezTo>
                    <a:pt x="330" y="0"/>
                    <a:pt x="326" y="4"/>
                    <a:pt x="323" y="4"/>
                  </a:cubicBezTo>
                  <a:cubicBezTo>
                    <a:pt x="326" y="4"/>
                    <a:pt x="334" y="0"/>
                    <a:pt x="337" y="0"/>
                  </a:cubicBezTo>
                  <a:close/>
                  <a:moveTo>
                    <a:pt x="323" y="4"/>
                  </a:moveTo>
                  <a:cubicBezTo>
                    <a:pt x="195" y="60"/>
                    <a:pt x="76" y="124"/>
                    <a:pt x="1" y="250"/>
                  </a:cubicBezTo>
                  <a:cubicBezTo>
                    <a:pt x="109" y="169"/>
                    <a:pt x="214" y="86"/>
                    <a:pt x="323"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1"/>
            <p:cNvSpPr/>
            <p:nvPr/>
          </p:nvSpPr>
          <p:spPr>
            <a:xfrm>
              <a:off x="-2115798" y="5385722"/>
              <a:ext cx="12558" cy="9836"/>
            </a:xfrm>
            <a:custGeom>
              <a:avLst/>
              <a:gdLst/>
              <a:ahLst/>
              <a:cxnLst/>
              <a:rect l="l" t="t" r="r" b="b"/>
              <a:pathLst>
                <a:path w="263" h="206" extrusionOk="0">
                  <a:moveTo>
                    <a:pt x="263" y="0"/>
                  </a:moveTo>
                  <a:lnTo>
                    <a:pt x="263" y="0"/>
                  </a:lnTo>
                  <a:cubicBezTo>
                    <a:pt x="116" y="26"/>
                    <a:pt x="83" y="52"/>
                    <a:pt x="1" y="206"/>
                  </a:cubicBezTo>
                  <a:cubicBezTo>
                    <a:pt x="106" y="124"/>
                    <a:pt x="176" y="68"/>
                    <a:pt x="2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1"/>
            <p:cNvSpPr/>
            <p:nvPr/>
          </p:nvSpPr>
          <p:spPr>
            <a:xfrm>
              <a:off x="-2265924" y="5583694"/>
              <a:ext cx="6494" cy="11078"/>
            </a:xfrm>
            <a:custGeom>
              <a:avLst/>
              <a:gdLst/>
              <a:ahLst/>
              <a:cxnLst/>
              <a:rect l="l" t="t" r="r" b="b"/>
              <a:pathLst>
                <a:path w="136" h="232" extrusionOk="0">
                  <a:moveTo>
                    <a:pt x="94" y="0"/>
                  </a:moveTo>
                  <a:cubicBezTo>
                    <a:pt x="20" y="49"/>
                    <a:pt x="31" y="138"/>
                    <a:pt x="1" y="209"/>
                  </a:cubicBezTo>
                  <a:cubicBezTo>
                    <a:pt x="20" y="217"/>
                    <a:pt x="38" y="224"/>
                    <a:pt x="57" y="232"/>
                  </a:cubicBezTo>
                  <a:cubicBezTo>
                    <a:pt x="83" y="161"/>
                    <a:pt x="110" y="90"/>
                    <a:pt x="136" y="19"/>
                  </a:cubicBezTo>
                  <a:cubicBezTo>
                    <a:pt x="120" y="11"/>
                    <a:pt x="105" y="4"/>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1"/>
            <p:cNvSpPr/>
            <p:nvPr/>
          </p:nvSpPr>
          <p:spPr>
            <a:xfrm>
              <a:off x="-2213065" y="5446603"/>
              <a:ext cx="7019" cy="9502"/>
            </a:xfrm>
            <a:custGeom>
              <a:avLst/>
              <a:gdLst/>
              <a:ahLst/>
              <a:cxnLst/>
              <a:rect l="l" t="t" r="r" b="b"/>
              <a:pathLst>
                <a:path w="147" h="199" extrusionOk="0">
                  <a:moveTo>
                    <a:pt x="116" y="0"/>
                  </a:moveTo>
                  <a:cubicBezTo>
                    <a:pt x="75" y="56"/>
                    <a:pt x="38" y="112"/>
                    <a:pt x="0" y="168"/>
                  </a:cubicBezTo>
                  <a:cubicBezTo>
                    <a:pt x="15" y="180"/>
                    <a:pt x="30" y="191"/>
                    <a:pt x="45" y="199"/>
                  </a:cubicBezTo>
                  <a:cubicBezTo>
                    <a:pt x="79" y="142"/>
                    <a:pt x="112" y="83"/>
                    <a:pt x="146" y="23"/>
                  </a:cubicBezTo>
                  <a:cubicBezTo>
                    <a:pt x="135" y="16"/>
                    <a:pt x="128" y="11"/>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1"/>
            <p:cNvSpPr/>
            <p:nvPr/>
          </p:nvSpPr>
          <p:spPr>
            <a:xfrm>
              <a:off x="-1190642" y="4848439"/>
              <a:ext cx="15041" cy="4154"/>
            </a:xfrm>
            <a:custGeom>
              <a:avLst/>
              <a:gdLst/>
              <a:ahLst/>
              <a:cxnLst/>
              <a:rect l="l" t="t" r="r" b="b"/>
              <a:pathLst>
                <a:path w="315" h="87" extrusionOk="0">
                  <a:moveTo>
                    <a:pt x="123" y="0"/>
                  </a:moveTo>
                  <a:cubicBezTo>
                    <a:pt x="86" y="0"/>
                    <a:pt x="49" y="12"/>
                    <a:pt x="0" y="45"/>
                  </a:cubicBezTo>
                  <a:cubicBezTo>
                    <a:pt x="113" y="60"/>
                    <a:pt x="191" y="72"/>
                    <a:pt x="314" y="86"/>
                  </a:cubicBezTo>
                  <a:cubicBezTo>
                    <a:pt x="243" y="38"/>
                    <a:pt x="187"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1"/>
            <p:cNvSpPr/>
            <p:nvPr/>
          </p:nvSpPr>
          <p:spPr>
            <a:xfrm>
              <a:off x="-2189859" y="5501229"/>
              <a:ext cx="9120" cy="12558"/>
            </a:xfrm>
            <a:custGeom>
              <a:avLst/>
              <a:gdLst/>
              <a:ahLst/>
              <a:cxnLst/>
              <a:rect l="l" t="t" r="r" b="b"/>
              <a:pathLst>
                <a:path w="191" h="263" extrusionOk="0">
                  <a:moveTo>
                    <a:pt x="146" y="0"/>
                  </a:moveTo>
                  <a:cubicBezTo>
                    <a:pt x="97" y="78"/>
                    <a:pt x="49" y="157"/>
                    <a:pt x="0" y="235"/>
                  </a:cubicBezTo>
                  <a:cubicBezTo>
                    <a:pt x="15" y="243"/>
                    <a:pt x="26" y="250"/>
                    <a:pt x="42" y="262"/>
                  </a:cubicBezTo>
                  <a:cubicBezTo>
                    <a:pt x="90" y="183"/>
                    <a:pt x="139" y="105"/>
                    <a:pt x="191" y="26"/>
                  </a:cubicBezTo>
                  <a:cubicBezTo>
                    <a:pt x="176" y="15"/>
                    <a:pt x="161" y="7"/>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1"/>
            <p:cNvSpPr/>
            <p:nvPr/>
          </p:nvSpPr>
          <p:spPr>
            <a:xfrm>
              <a:off x="-2180977" y="5563830"/>
              <a:ext cx="7210" cy="11174"/>
            </a:xfrm>
            <a:custGeom>
              <a:avLst/>
              <a:gdLst/>
              <a:ahLst/>
              <a:cxnLst/>
              <a:rect l="l" t="t" r="r" b="b"/>
              <a:pathLst>
                <a:path w="151" h="234" extrusionOk="0">
                  <a:moveTo>
                    <a:pt x="117" y="1"/>
                  </a:moveTo>
                  <a:cubicBezTo>
                    <a:pt x="80" y="73"/>
                    <a:pt x="42" y="140"/>
                    <a:pt x="1" y="211"/>
                  </a:cubicBezTo>
                  <a:cubicBezTo>
                    <a:pt x="20" y="218"/>
                    <a:pt x="39" y="225"/>
                    <a:pt x="53" y="233"/>
                  </a:cubicBezTo>
                  <a:cubicBezTo>
                    <a:pt x="87" y="162"/>
                    <a:pt x="120" y="87"/>
                    <a:pt x="151" y="16"/>
                  </a:cubicBezTo>
                  <a:cubicBezTo>
                    <a:pt x="139" y="12"/>
                    <a:pt x="128" y="5"/>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1"/>
            <p:cNvSpPr/>
            <p:nvPr/>
          </p:nvSpPr>
          <p:spPr>
            <a:xfrm>
              <a:off x="-2237895" y="5631157"/>
              <a:ext cx="6828" cy="9693"/>
            </a:xfrm>
            <a:custGeom>
              <a:avLst/>
              <a:gdLst/>
              <a:ahLst/>
              <a:cxnLst/>
              <a:rect l="l" t="t" r="r" b="b"/>
              <a:pathLst>
                <a:path w="143" h="203" extrusionOk="0">
                  <a:moveTo>
                    <a:pt x="142" y="0"/>
                  </a:moveTo>
                  <a:cubicBezTo>
                    <a:pt x="1" y="57"/>
                    <a:pt x="1" y="57"/>
                    <a:pt x="53" y="202"/>
                  </a:cubicBezTo>
                  <a:cubicBezTo>
                    <a:pt x="83" y="143"/>
                    <a:pt x="109" y="79"/>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1"/>
            <p:cNvSpPr/>
            <p:nvPr/>
          </p:nvSpPr>
          <p:spPr>
            <a:xfrm>
              <a:off x="-2317160" y="5525104"/>
              <a:ext cx="7401" cy="10266"/>
            </a:xfrm>
            <a:custGeom>
              <a:avLst/>
              <a:gdLst/>
              <a:ahLst/>
              <a:cxnLst/>
              <a:rect l="l" t="t" r="r" b="b"/>
              <a:pathLst>
                <a:path w="155" h="215" extrusionOk="0">
                  <a:moveTo>
                    <a:pt x="91" y="1"/>
                  </a:moveTo>
                  <a:cubicBezTo>
                    <a:pt x="61" y="68"/>
                    <a:pt x="31" y="132"/>
                    <a:pt x="1" y="195"/>
                  </a:cubicBezTo>
                  <a:cubicBezTo>
                    <a:pt x="12" y="203"/>
                    <a:pt x="27" y="211"/>
                    <a:pt x="39" y="214"/>
                  </a:cubicBezTo>
                  <a:cubicBezTo>
                    <a:pt x="87" y="158"/>
                    <a:pt x="132" y="102"/>
                    <a:pt x="154" y="31"/>
                  </a:cubicBezTo>
                  <a:cubicBezTo>
                    <a:pt x="132" y="20"/>
                    <a:pt x="113" y="12"/>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11"/>
            <p:cNvSpPr/>
            <p:nvPr/>
          </p:nvSpPr>
          <p:spPr>
            <a:xfrm>
              <a:off x="-1209408" y="4770989"/>
              <a:ext cx="10935" cy="5396"/>
            </a:xfrm>
            <a:custGeom>
              <a:avLst/>
              <a:gdLst/>
              <a:ahLst/>
              <a:cxnLst/>
              <a:rect l="l" t="t" r="r" b="b"/>
              <a:pathLst>
                <a:path w="229" h="113" extrusionOk="0">
                  <a:moveTo>
                    <a:pt x="4" y="7"/>
                  </a:moveTo>
                  <a:lnTo>
                    <a:pt x="0" y="16"/>
                  </a:lnTo>
                  <a:lnTo>
                    <a:pt x="4" y="16"/>
                  </a:lnTo>
                  <a:lnTo>
                    <a:pt x="4" y="7"/>
                  </a:lnTo>
                  <a:close/>
                  <a:moveTo>
                    <a:pt x="124" y="0"/>
                  </a:moveTo>
                  <a:cubicBezTo>
                    <a:pt x="105" y="0"/>
                    <a:pt x="87" y="4"/>
                    <a:pt x="64" y="7"/>
                  </a:cubicBezTo>
                  <a:cubicBezTo>
                    <a:pt x="45" y="12"/>
                    <a:pt x="26" y="16"/>
                    <a:pt x="8" y="16"/>
                  </a:cubicBezTo>
                  <a:lnTo>
                    <a:pt x="4" y="16"/>
                  </a:lnTo>
                  <a:cubicBezTo>
                    <a:pt x="23" y="103"/>
                    <a:pt x="78" y="111"/>
                    <a:pt x="141" y="111"/>
                  </a:cubicBezTo>
                  <a:cubicBezTo>
                    <a:pt x="155" y="111"/>
                    <a:pt x="169" y="110"/>
                    <a:pt x="183" y="110"/>
                  </a:cubicBezTo>
                  <a:cubicBezTo>
                    <a:pt x="198" y="110"/>
                    <a:pt x="213" y="111"/>
                    <a:pt x="228" y="112"/>
                  </a:cubicBezTo>
                  <a:cubicBezTo>
                    <a:pt x="214" y="23"/>
                    <a:pt x="173"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11"/>
            <p:cNvSpPr/>
            <p:nvPr/>
          </p:nvSpPr>
          <p:spPr>
            <a:xfrm>
              <a:off x="-2306751" y="5770778"/>
              <a:ext cx="6781" cy="9264"/>
            </a:xfrm>
            <a:custGeom>
              <a:avLst/>
              <a:gdLst/>
              <a:ahLst/>
              <a:cxnLst/>
              <a:rect l="l" t="t" r="r" b="b"/>
              <a:pathLst>
                <a:path w="142" h="194" extrusionOk="0">
                  <a:moveTo>
                    <a:pt x="142" y="0"/>
                  </a:moveTo>
                  <a:cubicBezTo>
                    <a:pt x="97" y="63"/>
                    <a:pt x="49" y="127"/>
                    <a:pt x="0" y="194"/>
                  </a:cubicBezTo>
                  <a:cubicBezTo>
                    <a:pt x="93" y="164"/>
                    <a:pt x="142" y="101"/>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1"/>
            <p:cNvSpPr/>
            <p:nvPr/>
          </p:nvSpPr>
          <p:spPr>
            <a:xfrm>
              <a:off x="-1783793" y="5228290"/>
              <a:ext cx="10028" cy="6637"/>
            </a:xfrm>
            <a:custGeom>
              <a:avLst/>
              <a:gdLst/>
              <a:ahLst/>
              <a:cxnLst/>
              <a:rect l="l" t="t" r="r" b="b"/>
              <a:pathLst>
                <a:path w="210" h="139" extrusionOk="0">
                  <a:moveTo>
                    <a:pt x="0" y="131"/>
                  </a:moveTo>
                  <a:lnTo>
                    <a:pt x="0" y="139"/>
                  </a:lnTo>
                  <a:cubicBezTo>
                    <a:pt x="0" y="135"/>
                    <a:pt x="0" y="135"/>
                    <a:pt x="4" y="135"/>
                  </a:cubicBezTo>
                  <a:cubicBezTo>
                    <a:pt x="0" y="135"/>
                    <a:pt x="0" y="131"/>
                    <a:pt x="0" y="131"/>
                  </a:cubicBezTo>
                  <a:close/>
                  <a:moveTo>
                    <a:pt x="128" y="0"/>
                  </a:moveTo>
                  <a:cubicBezTo>
                    <a:pt x="45" y="0"/>
                    <a:pt x="42" y="94"/>
                    <a:pt x="4" y="135"/>
                  </a:cubicBezTo>
                  <a:cubicBezTo>
                    <a:pt x="16" y="135"/>
                    <a:pt x="23" y="139"/>
                    <a:pt x="30" y="139"/>
                  </a:cubicBezTo>
                  <a:cubicBezTo>
                    <a:pt x="109" y="139"/>
                    <a:pt x="116" y="38"/>
                    <a:pt x="209" y="23"/>
                  </a:cubicBezTo>
                  <a:cubicBezTo>
                    <a:pt x="176" y="8"/>
                    <a:pt x="150" y="0"/>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11"/>
            <p:cNvSpPr/>
            <p:nvPr/>
          </p:nvSpPr>
          <p:spPr>
            <a:xfrm>
              <a:off x="-1793581" y="5234546"/>
              <a:ext cx="9837" cy="6828"/>
            </a:xfrm>
            <a:custGeom>
              <a:avLst/>
              <a:gdLst/>
              <a:ahLst/>
              <a:cxnLst/>
              <a:rect l="l" t="t" r="r" b="b"/>
              <a:pathLst>
                <a:path w="206" h="143" extrusionOk="0">
                  <a:moveTo>
                    <a:pt x="205" y="0"/>
                  </a:moveTo>
                  <a:cubicBezTo>
                    <a:pt x="205" y="4"/>
                    <a:pt x="205" y="4"/>
                    <a:pt x="202" y="8"/>
                  </a:cubicBezTo>
                  <a:lnTo>
                    <a:pt x="205" y="8"/>
                  </a:lnTo>
                  <a:lnTo>
                    <a:pt x="205" y="0"/>
                  </a:lnTo>
                  <a:close/>
                  <a:moveTo>
                    <a:pt x="202" y="8"/>
                  </a:moveTo>
                  <a:cubicBezTo>
                    <a:pt x="52" y="11"/>
                    <a:pt x="22" y="30"/>
                    <a:pt x="7" y="139"/>
                  </a:cubicBezTo>
                  <a:cubicBezTo>
                    <a:pt x="93" y="128"/>
                    <a:pt x="168" y="97"/>
                    <a:pt x="202" y="8"/>
                  </a:cubicBezTo>
                  <a:close/>
                  <a:moveTo>
                    <a:pt x="0" y="139"/>
                  </a:moveTo>
                  <a:lnTo>
                    <a:pt x="7" y="142"/>
                  </a:lnTo>
                  <a:lnTo>
                    <a:pt x="7" y="139"/>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11"/>
            <p:cNvSpPr/>
            <p:nvPr/>
          </p:nvSpPr>
          <p:spPr>
            <a:xfrm>
              <a:off x="-1934301" y="5230248"/>
              <a:ext cx="10075" cy="6160"/>
            </a:xfrm>
            <a:custGeom>
              <a:avLst/>
              <a:gdLst/>
              <a:ahLst/>
              <a:cxnLst/>
              <a:rect l="l" t="t" r="r" b="b"/>
              <a:pathLst>
                <a:path w="211" h="129" extrusionOk="0">
                  <a:moveTo>
                    <a:pt x="211" y="1"/>
                  </a:moveTo>
                  <a:lnTo>
                    <a:pt x="211" y="1"/>
                  </a:lnTo>
                  <a:cubicBezTo>
                    <a:pt x="135" y="38"/>
                    <a:pt x="83" y="64"/>
                    <a:pt x="1" y="106"/>
                  </a:cubicBezTo>
                  <a:cubicBezTo>
                    <a:pt x="38" y="120"/>
                    <a:pt x="73" y="128"/>
                    <a:pt x="99" y="128"/>
                  </a:cubicBezTo>
                  <a:cubicBezTo>
                    <a:pt x="158" y="128"/>
                    <a:pt x="192" y="90"/>
                    <a:pt x="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11"/>
            <p:cNvSpPr/>
            <p:nvPr/>
          </p:nvSpPr>
          <p:spPr>
            <a:xfrm>
              <a:off x="-1062529" y="4892178"/>
              <a:ext cx="9932" cy="4345"/>
            </a:xfrm>
            <a:custGeom>
              <a:avLst/>
              <a:gdLst/>
              <a:ahLst/>
              <a:cxnLst/>
              <a:rect l="l" t="t" r="r" b="b"/>
              <a:pathLst>
                <a:path w="208" h="91" extrusionOk="0">
                  <a:moveTo>
                    <a:pt x="9" y="0"/>
                  </a:moveTo>
                  <a:cubicBezTo>
                    <a:pt x="5" y="19"/>
                    <a:pt x="5" y="38"/>
                    <a:pt x="1" y="57"/>
                  </a:cubicBezTo>
                  <a:cubicBezTo>
                    <a:pt x="28" y="79"/>
                    <a:pt x="54" y="90"/>
                    <a:pt x="80" y="90"/>
                  </a:cubicBezTo>
                  <a:cubicBezTo>
                    <a:pt x="117" y="90"/>
                    <a:pt x="154" y="71"/>
                    <a:pt x="207" y="23"/>
                  </a:cubicBezTo>
                  <a:cubicBezTo>
                    <a:pt x="117" y="12"/>
                    <a:pt x="64" y="8"/>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11"/>
            <p:cNvSpPr/>
            <p:nvPr/>
          </p:nvSpPr>
          <p:spPr>
            <a:xfrm>
              <a:off x="-1066779" y="4866298"/>
              <a:ext cx="10935" cy="3438"/>
            </a:xfrm>
            <a:custGeom>
              <a:avLst/>
              <a:gdLst/>
              <a:ahLst/>
              <a:cxnLst/>
              <a:rect l="l" t="t" r="r" b="b"/>
              <a:pathLst>
                <a:path w="229" h="72" extrusionOk="0">
                  <a:moveTo>
                    <a:pt x="112" y="0"/>
                  </a:moveTo>
                  <a:cubicBezTo>
                    <a:pt x="79" y="0"/>
                    <a:pt x="41" y="12"/>
                    <a:pt x="0" y="53"/>
                  </a:cubicBezTo>
                  <a:cubicBezTo>
                    <a:pt x="98" y="61"/>
                    <a:pt x="162" y="68"/>
                    <a:pt x="224" y="71"/>
                  </a:cubicBezTo>
                  <a:cubicBezTo>
                    <a:pt x="229" y="61"/>
                    <a:pt x="229" y="45"/>
                    <a:pt x="229" y="30"/>
                  </a:cubicBezTo>
                  <a:cubicBezTo>
                    <a:pt x="191" y="23"/>
                    <a:pt x="157"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11"/>
            <p:cNvSpPr/>
            <p:nvPr/>
          </p:nvSpPr>
          <p:spPr>
            <a:xfrm>
              <a:off x="-1853985" y="5234546"/>
              <a:ext cx="11842" cy="6828"/>
            </a:xfrm>
            <a:custGeom>
              <a:avLst/>
              <a:gdLst/>
              <a:ahLst/>
              <a:cxnLst/>
              <a:rect l="l" t="t" r="r" b="b"/>
              <a:pathLst>
                <a:path w="248" h="143" extrusionOk="0">
                  <a:moveTo>
                    <a:pt x="225" y="0"/>
                  </a:moveTo>
                  <a:cubicBezTo>
                    <a:pt x="158" y="45"/>
                    <a:pt x="87" y="87"/>
                    <a:pt x="1" y="139"/>
                  </a:cubicBezTo>
                  <a:cubicBezTo>
                    <a:pt x="13" y="142"/>
                    <a:pt x="23" y="142"/>
                    <a:pt x="39" y="142"/>
                  </a:cubicBezTo>
                  <a:cubicBezTo>
                    <a:pt x="135" y="142"/>
                    <a:pt x="170" y="52"/>
                    <a:pt x="248" y="45"/>
                  </a:cubicBezTo>
                  <a:cubicBezTo>
                    <a:pt x="240" y="30"/>
                    <a:pt x="233" y="16"/>
                    <a:pt x="2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1"/>
            <p:cNvSpPr/>
            <p:nvPr/>
          </p:nvSpPr>
          <p:spPr>
            <a:xfrm>
              <a:off x="-1697795" y="5152607"/>
              <a:ext cx="6685" cy="7163"/>
            </a:xfrm>
            <a:custGeom>
              <a:avLst/>
              <a:gdLst/>
              <a:ahLst/>
              <a:cxnLst/>
              <a:rect l="l" t="t" r="r" b="b"/>
              <a:pathLst>
                <a:path w="140" h="150" extrusionOk="0">
                  <a:moveTo>
                    <a:pt x="87" y="0"/>
                  </a:moveTo>
                  <a:cubicBezTo>
                    <a:pt x="1" y="0"/>
                    <a:pt x="35" y="112"/>
                    <a:pt x="20" y="150"/>
                  </a:cubicBezTo>
                  <a:cubicBezTo>
                    <a:pt x="57" y="109"/>
                    <a:pt x="94" y="64"/>
                    <a:pt x="139" y="12"/>
                  </a:cubicBezTo>
                  <a:cubicBezTo>
                    <a:pt x="117" y="5"/>
                    <a:pt x="10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11"/>
            <p:cNvSpPr/>
            <p:nvPr/>
          </p:nvSpPr>
          <p:spPr>
            <a:xfrm>
              <a:off x="-1211891" y="4842900"/>
              <a:ext cx="9693" cy="4871"/>
            </a:xfrm>
            <a:custGeom>
              <a:avLst/>
              <a:gdLst/>
              <a:ahLst/>
              <a:cxnLst/>
              <a:rect l="l" t="t" r="r" b="b"/>
              <a:pathLst>
                <a:path w="203" h="102" extrusionOk="0">
                  <a:moveTo>
                    <a:pt x="0" y="1"/>
                  </a:moveTo>
                  <a:lnTo>
                    <a:pt x="0" y="1"/>
                  </a:lnTo>
                  <a:cubicBezTo>
                    <a:pt x="42" y="76"/>
                    <a:pt x="56" y="102"/>
                    <a:pt x="97" y="102"/>
                  </a:cubicBezTo>
                  <a:cubicBezTo>
                    <a:pt x="120" y="102"/>
                    <a:pt x="150" y="94"/>
                    <a:pt x="202" y="80"/>
                  </a:cubicBezTo>
                  <a:cubicBezTo>
                    <a:pt x="128" y="49"/>
                    <a:pt x="71" y="3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11"/>
            <p:cNvSpPr/>
            <p:nvPr/>
          </p:nvSpPr>
          <p:spPr>
            <a:xfrm>
              <a:off x="-1108035" y="4831870"/>
              <a:ext cx="8786" cy="2340"/>
            </a:xfrm>
            <a:custGeom>
              <a:avLst/>
              <a:gdLst/>
              <a:ahLst/>
              <a:cxnLst/>
              <a:rect l="l" t="t" r="r" b="b"/>
              <a:pathLst>
                <a:path w="184" h="49" extrusionOk="0">
                  <a:moveTo>
                    <a:pt x="1" y="0"/>
                  </a:moveTo>
                  <a:lnTo>
                    <a:pt x="1" y="49"/>
                  </a:lnTo>
                  <a:lnTo>
                    <a:pt x="184" y="49"/>
                  </a:lnTo>
                  <a:lnTo>
                    <a:pt x="184" y="11"/>
                  </a:lnTo>
                  <a:cubicBezTo>
                    <a:pt x="124" y="7"/>
                    <a:pt x="65" y="4"/>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11"/>
            <p:cNvSpPr/>
            <p:nvPr/>
          </p:nvSpPr>
          <p:spPr>
            <a:xfrm>
              <a:off x="-2290707" y="5750389"/>
              <a:ext cx="5921" cy="6685"/>
            </a:xfrm>
            <a:custGeom>
              <a:avLst/>
              <a:gdLst/>
              <a:ahLst/>
              <a:cxnLst/>
              <a:rect l="l" t="t" r="r" b="b"/>
              <a:pathLst>
                <a:path w="124" h="140" extrusionOk="0">
                  <a:moveTo>
                    <a:pt x="94" y="1"/>
                  </a:moveTo>
                  <a:cubicBezTo>
                    <a:pt x="63" y="34"/>
                    <a:pt x="30" y="72"/>
                    <a:pt x="0" y="109"/>
                  </a:cubicBezTo>
                  <a:cubicBezTo>
                    <a:pt x="11" y="120"/>
                    <a:pt x="23" y="127"/>
                    <a:pt x="34" y="139"/>
                  </a:cubicBezTo>
                  <a:cubicBezTo>
                    <a:pt x="63" y="101"/>
                    <a:pt x="94" y="64"/>
                    <a:pt x="123" y="27"/>
                  </a:cubicBezTo>
                  <a:cubicBezTo>
                    <a:pt x="116" y="15"/>
                    <a:pt x="105" y="8"/>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11"/>
            <p:cNvSpPr/>
            <p:nvPr/>
          </p:nvSpPr>
          <p:spPr>
            <a:xfrm>
              <a:off x="-2172907" y="5549218"/>
              <a:ext cx="4488" cy="5921"/>
            </a:xfrm>
            <a:custGeom>
              <a:avLst/>
              <a:gdLst/>
              <a:ahLst/>
              <a:cxnLst/>
              <a:rect l="l" t="t" r="r" b="b"/>
              <a:pathLst>
                <a:path w="94" h="124" extrusionOk="0">
                  <a:moveTo>
                    <a:pt x="15" y="1"/>
                  </a:moveTo>
                  <a:cubicBezTo>
                    <a:pt x="11" y="38"/>
                    <a:pt x="4" y="72"/>
                    <a:pt x="1" y="109"/>
                  </a:cubicBezTo>
                  <a:cubicBezTo>
                    <a:pt x="15" y="113"/>
                    <a:pt x="30" y="117"/>
                    <a:pt x="49" y="124"/>
                  </a:cubicBezTo>
                  <a:cubicBezTo>
                    <a:pt x="63" y="91"/>
                    <a:pt x="79" y="57"/>
                    <a:pt x="94" y="23"/>
                  </a:cubicBezTo>
                  <a:cubicBezTo>
                    <a:pt x="68" y="15"/>
                    <a:pt x="41" y="8"/>
                    <a:pt x="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1"/>
            <p:cNvSpPr/>
            <p:nvPr/>
          </p:nvSpPr>
          <p:spPr>
            <a:xfrm>
              <a:off x="-1947289" y="5318586"/>
              <a:ext cx="7353" cy="5253"/>
            </a:xfrm>
            <a:custGeom>
              <a:avLst/>
              <a:gdLst/>
              <a:ahLst/>
              <a:cxnLst/>
              <a:rect l="l" t="t" r="r" b="b"/>
              <a:pathLst>
                <a:path w="154" h="110" extrusionOk="0">
                  <a:moveTo>
                    <a:pt x="135" y="1"/>
                  </a:moveTo>
                  <a:cubicBezTo>
                    <a:pt x="90" y="31"/>
                    <a:pt x="45" y="57"/>
                    <a:pt x="0" y="83"/>
                  </a:cubicBezTo>
                  <a:cubicBezTo>
                    <a:pt x="4" y="95"/>
                    <a:pt x="12" y="102"/>
                    <a:pt x="15" y="109"/>
                  </a:cubicBezTo>
                  <a:cubicBezTo>
                    <a:pt x="60" y="83"/>
                    <a:pt x="109" y="54"/>
                    <a:pt x="153" y="28"/>
                  </a:cubicBezTo>
                  <a:cubicBezTo>
                    <a:pt x="150" y="19"/>
                    <a:pt x="143" y="9"/>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1"/>
            <p:cNvSpPr/>
            <p:nvPr/>
          </p:nvSpPr>
          <p:spPr>
            <a:xfrm>
              <a:off x="-2004398" y="5315052"/>
              <a:ext cx="7544" cy="5396"/>
            </a:xfrm>
            <a:custGeom>
              <a:avLst/>
              <a:gdLst/>
              <a:ahLst/>
              <a:cxnLst/>
              <a:rect l="l" t="t" r="r" b="b"/>
              <a:pathLst>
                <a:path w="158" h="113" extrusionOk="0">
                  <a:moveTo>
                    <a:pt x="145" y="0"/>
                  </a:moveTo>
                  <a:cubicBezTo>
                    <a:pt x="97" y="30"/>
                    <a:pt x="49" y="52"/>
                    <a:pt x="0" y="79"/>
                  </a:cubicBezTo>
                  <a:cubicBezTo>
                    <a:pt x="4" y="90"/>
                    <a:pt x="7" y="102"/>
                    <a:pt x="11" y="112"/>
                  </a:cubicBezTo>
                  <a:cubicBezTo>
                    <a:pt x="60" y="83"/>
                    <a:pt x="109" y="52"/>
                    <a:pt x="157" y="26"/>
                  </a:cubicBezTo>
                  <a:cubicBezTo>
                    <a:pt x="154" y="19"/>
                    <a:pt x="150" y="7"/>
                    <a:pt x="1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1"/>
            <p:cNvSpPr/>
            <p:nvPr/>
          </p:nvSpPr>
          <p:spPr>
            <a:xfrm>
              <a:off x="-1399310" y="4807565"/>
              <a:ext cx="9359" cy="3629"/>
            </a:xfrm>
            <a:custGeom>
              <a:avLst/>
              <a:gdLst/>
              <a:ahLst/>
              <a:cxnLst/>
              <a:rect l="l" t="t" r="r" b="b"/>
              <a:pathLst>
                <a:path w="196" h="76" extrusionOk="0">
                  <a:moveTo>
                    <a:pt x="183" y="0"/>
                  </a:moveTo>
                  <a:cubicBezTo>
                    <a:pt x="120" y="26"/>
                    <a:pt x="60" y="49"/>
                    <a:pt x="0" y="76"/>
                  </a:cubicBezTo>
                  <a:cubicBezTo>
                    <a:pt x="64" y="68"/>
                    <a:pt x="128" y="64"/>
                    <a:pt x="195" y="61"/>
                  </a:cubicBezTo>
                  <a:cubicBezTo>
                    <a:pt x="191" y="38"/>
                    <a:pt x="187" y="19"/>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11"/>
            <p:cNvSpPr/>
            <p:nvPr/>
          </p:nvSpPr>
          <p:spPr>
            <a:xfrm>
              <a:off x="-1244934" y="4840608"/>
              <a:ext cx="10266" cy="2722"/>
            </a:xfrm>
            <a:custGeom>
              <a:avLst/>
              <a:gdLst/>
              <a:ahLst/>
              <a:cxnLst/>
              <a:rect l="l" t="t" r="r" b="b"/>
              <a:pathLst>
                <a:path w="215" h="57" extrusionOk="0">
                  <a:moveTo>
                    <a:pt x="214" y="23"/>
                  </a:moveTo>
                  <a:cubicBezTo>
                    <a:pt x="210" y="23"/>
                    <a:pt x="203" y="26"/>
                    <a:pt x="199" y="26"/>
                  </a:cubicBezTo>
                  <a:cubicBezTo>
                    <a:pt x="203" y="26"/>
                    <a:pt x="206" y="30"/>
                    <a:pt x="214" y="30"/>
                  </a:cubicBezTo>
                  <a:lnTo>
                    <a:pt x="214" y="23"/>
                  </a:lnTo>
                  <a:close/>
                  <a:moveTo>
                    <a:pt x="106" y="0"/>
                  </a:moveTo>
                  <a:cubicBezTo>
                    <a:pt x="68" y="0"/>
                    <a:pt x="35" y="15"/>
                    <a:pt x="1" y="57"/>
                  </a:cubicBezTo>
                  <a:cubicBezTo>
                    <a:pt x="64" y="45"/>
                    <a:pt x="132" y="38"/>
                    <a:pt x="199" y="26"/>
                  </a:cubicBezTo>
                  <a:cubicBezTo>
                    <a:pt x="165" y="12"/>
                    <a:pt x="135" y="0"/>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11"/>
            <p:cNvSpPr/>
            <p:nvPr/>
          </p:nvSpPr>
          <p:spPr>
            <a:xfrm>
              <a:off x="-2264301" y="5407162"/>
              <a:ext cx="6446" cy="4871"/>
            </a:xfrm>
            <a:custGeom>
              <a:avLst/>
              <a:gdLst/>
              <a:ahLst/>
              <a:cxnLst/>
              <a:rect l="l" t="t" r="r" b="b"/>
              <a:pathLst>
                <a:path w="135" h="102" extrusionOk="0">
                  <a:moveTo>
                    <a:pt x="120" y="0"/>
                  </a:moveTo>
                  <a:cubicBezTo>
                    <a:pt x="109" y="0"/>
                    <a:pt x="102" y="4"/>
                    <a:pt x="90" y="4"/>
                  </a:cubicBezTo>
                  <a:cubicBezTo>
                    <a:pt x="60" y="34"/>
                    <a:pt x="31" y="67"/>
                    <a:pt x="0" y="101"/>
                  </a:cubicBezTo>
                  <a:lnTo>
                    <a:pt x="34" y="101"/>
                  </a:lnTo>
                  <a:cubicBezTo>
                    <a:pt x="105" y="101"/>
                    <a:pt x="135" y="71"/>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11"/>
            <p:cNvSpPr/>
            <p:nvPr/>
          </p:nvSpPr>
          <p:spPr>
            <a:xfrm>
              <a:off x="-1850929" y="5301300"/>
              <a:ext cx="6637" cy="4679"/>
            </a:xfrm>
            <a:custGeom>
              <a:avLst/>
              <a:gdLst/>
              <a:ahLst/>
              <a:cxnLst/>
              <a:rect l="l" t="t" r="r" b="b"/>
              <a:pathLst>
                <a:path w="139" h="98" extrusionOk="0">
                  <a:moveTo>
                    <a:pt x="116" y="0"/>
                  </a:moveTo>
                  <a:cubicBezTo>
                    <a:pt x="80" y="23"/>
                    <a:pt x="38" y="41"/>
                    <a:pt x="1" y="64"/>
                  </a:cubicBezTo>
                  <a:cubicBezTo>
                    <a:pt x="4" y="76"/>
                    <a:pt x="12" y="86"/>
                    <a:pt x="19" y="98"/>
                  </a:cubicBezTo>
                  <a:cubicBezTo>
                    <a:pt x="61" y="79"/>
                    <a:pt x="98" y="57"/>
                    <a:pt x="139" y="38"/>
                  </a:cubicBezTo>
                  <a:cubicBezTo>
                    <a:pt x="132" y="23"/>
                    <a:pt x="124" y="12"/>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1"/>
            <p:cNvSpPr/>
            <p:nvPr/>
          </p:nvSpPr>
          <p:spPr>
            <a:xfrm>
              <a:off x="-1942848" y="5236121"/>
              <a:ext cx="5587" cy="4727"/>
            </a:xfrm>
            <a:custGeom>
              <a:avLst/>
              <a:gdLst/>
              <a:ahLst/>
              <a:cxnLst/>
              <a:rect l="l" t="t" r="r" b="b"/>
              <a:pathLst>
                <a:path w="117" h="99" extrusionOk="0">
                  <a:moveTo>
                    <a:pt x="86" y="1"/>
                  </a:moveTo>
                  <a:cubicBezTo>
                    <a:pt x="60" y="23"/>
                    <a:pt x="31" y="42"/>
                    <a:pt x="0" y="61"/>
                  </a:cubicBezTo>
                  <a:cubicBezTo>
                    <a:pt x="5" y="72"/>
                    <a:pt x="12" y="87"/>
                    <a:pt x="19" y="98"/>
                  </a:cubicBezTo>
                  <a:cubicBezTo>
                    <a:pt x="53" y="83"/>
                    <a:pt x="83" y="64"/>
                    <a:pt x="117" y="50"/>
                  </a:cubicBezTo>
                  <a:cubicBezTo>
                    <a:pt x="109" y="35"/>
                    <a:pt x="98" y="16"/>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1"/>
            <p:cNvSpPr/>
            <p:nvPr/>
          </p:nvSpPr>
          <p:spPr>
            <a:xfrm>
              <a:off x="-1069453" y="4837934"/>
              <a:ext cx="5730" cy="3581"/>
            </a:xfrm>
            <a:custGeom>
              <a:avLst/>
              <a:gdLst/>
              <a:ahLst/>
              <a:cxnLst/>
              <a:rect l="l" t="t" r="r" b="b"/>
              <a:pathLst>
                <a:path w="120" h="75" extrusionOk="0">
                  <a:moveTo>
                    <a:pt x="101" y="1"/>
                  </a:moveTo>
                  <a:cubicBezTo>
                    <a:pt x="68" y="15"/>
                    <a:pt x="34" y="34"/>
                    <a:pt x="0" y="53"/>
                  </a:cubicBezTo>
                  <a:cubicBezTo>
                    <a:pt x="4" y="60"/>
                    <a:pt x="8" y="68"/>
                    <a:pt x="8" y="75"/>
                  </a:cubicBezTo>
                  <a:cubicBezTo>
                    <a:pt x="45" y="63"/>
                    <a:pt x="83" y="53"/>
                    <a:pt x="120" y="41"/>
                  </a:cubicBezTo>
                  <a:cubicBezTo>
                    <a:pt x="113" y="30"/>
                    <a:pt x="105" y="15"/>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1"/>
            <p:cNvSpPr/>
            <p:nvPr/>
          </p:nvSpPr>
          <p:spPr>
            <a:xfrm>
              <a:off x="-1103880" y="4861666"/>
              <a:ext cx="6637" cy="3247"/>
            </a:xfrm>
            <a:custGeom>
              <a:avLst/>
              <a:gdLst/>
              <a:ahLst/>
              <a:cxnLst/>
              <a:rect l="l" t="t" r="r" b="b"/>
              <a:pathLst>
                <a:path w="139" h="68" extrusionOk="0">
                  <a:moveTo>
                    <a:pt x="11" y="1"/>
                  </a:moveTo>
                  <a:cubicBezTo>
                    <a:pt x="7" y="15"/>
                    <a:pt x="4" y="27"/>
                    <a:pt x="0" y="42"/>
                  </a:cubicBezTo>
                  <a:cubicBezTo>
                    <a:pt x="41" y="49"/>
                    <a:pt x="86" y="60"/>
                    <a:pt x="127" y="68"/>
                  </a:cubicBezTo>
                  <a:cubicBezTo>
                    <a:pt x="131" y="56"/>
                    <a:pt x="135" y="45"/>
                    <a:pt x="138" y="34"/>
                  </a:cubicBezTo>
                  <a:cubicBezTo>
                    <a:pt x="97" y="23"/>
                    <a:pt x="52" y="1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1"/>
            <p:cNvSpPr/>
            <p:nvPr/>
          </p:nvSpPr>
          <p:spPr>
            <a:xfrm>
              <a:off x="-2348007" y="5613490"/>
              <a:ext cx="4154" cy="7163"/>
            </a:xfrm>
            <a:custGeom>
              <a:avLst/>
              <a:gdLst/>
              <a:ahLst/>
              <a:cxnLst/>
              <a:rect l="l" t="t" r="r" b="b"/>
              <a:pathLst>
                <a:path w="87" h="150" extrusionOk="0">
                  <a:moveTo>
                    <a:pt x="52" y="1"/>
                  </a:moveTo>
                  <a:cubicBezTo>
                    <a:pt x="38" y="42"/>
                    <a:pt x="19" y="82"/>
                    <a:pt x="0" y="127"/>
                  </a:cubicBezTo>
                  <a:cubicBezTo>
                    <a:pt x="26" y="135"/>
                    <a:pt x="52" y="142"/>
                    <a:pt x="79" y="150"/>
                  </a:cubicBezTo>
                  <a:cubicBezTo>
                    <a:pt x="83" y="105"/>
                    <a:pt x="83" y="60"/>
                    <a:pt x="86" y="15"/>
                  </a:cubicBezTo>
                  <a:cubicBezTo>
                    <a:pt x="75" y="8"/>
                    <a:pt x="64" y="4"/>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1"/>
            <p:cNvSpPr/>
            <p:nvPr/>
          </p:nvSpPr>
          <p:spPr>
            <a:xfrm>
              <a:off x="-2193249" y="5599403"/>
              <a:ext cx="3438" cy="6828"/>
            </a:xfrm>
            <a:custGeom>
              <a:avLst/>
              <a:gdLst/>
              <a:ahLst/>
              <a:cxnLst/>
              <a:rect l="l" t="t" r="r" b="b"/>
              <a:pathLst>
                <a:path w="72" h="143" extrusionOk="0">
                  <a:moveTo>
                    <a:pt x="30" y="0"/>
                  </a:moveTo>
                  <a:cubicBezTo>
                    <a:pt x="23" y="45"/>
                    <a:pt x="11" y="86"/>
                    <a:pt x="1" y="131"/>
                  </a:cubicBezTo>
                  <a:cubicBezTo>
                    <a:pt x="18" y="135"/>
                    <a:pt x="41" y="139"/>
                    <a:pt x="60" y="142"/>
                  </a:cubicBezTo>
                  <a:cubicBezTo>
                    <a:pt x="63" y="97"/>
                    <a:pt x="68" y="52"/>
                    <a:pt x="71" y="8"/>
                  </a:cubicBezTo>
                  <a:cubicBezTo>
                    <a:pt x="60" y="4"/>
                    <a:pt x="45" y="4"/>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5" name="Google Shape;17705;p11"/>
          <p:cNvGrpSpPr/>
          <p:nvPr/>
        </p:nvGrpSpPr>
        <p:grpSpPr>
          <a:xfrm>
            <a:off x="-398049" y="835201"/>
            <a:ext cx="1445232" cy="1137359"/>
            <a:chOff x="-4494751" y="-1199146"/>
            <a:chExt cx="896602" cy="705602"/>
          </a:xfrm>
        </p:grpSpPr>
        <p:sp>
          <p:nvSpPr>
            <p:cNvPr id="17706" name="Google Shape;17706;p11"/>
            <p:cNvSpPr/>
            <p:nvPr/>
          </p:nvSpPr>
          <p:spPr>
            <a:xfrm>
              <a:off x="-3866839" y="-670076"/>
              <a:ext cx="60929" cy="48562"/>
            </a:xfrm>
            <a:custGeom>
              <a:avLst/>
              <a:gdLst/>
              <a:ahLst/>
              <a:cxnLst/>
              <a:rect l="l" t="t" r="r" b="b"/>
              <a:pathLst>
                <a:path w="1276" h="1017" extrusionOk="0">
                  <a:moveTo>
                    <a:pt x="737" y="78"/>
                  </a:moveTo>
                  <a:cubicBezTo>
                    <a:pt x="760" y="78"/>
                    <a:pt x="778" y="85"/>
                    <a:pt x="801" y="100"/>
                  </a:cubicBezTo>
                  <a:cubicBezTo>
                    <a:pt x="812" y="108"/>
                    <a:pt x="827" y="123"/>
                    <a:pt x="815" y="142"/>
                  </a:cubicBezTo>
                  <a:cubicBezTo>
                    <a:pt x="808" y="153"/>
                    <a:pt x="796" y="161"/>
                    <a:pt x="789" y="161"/>
                  </a:cubicBezTo>
                  <a:cubicBezTo>
                    <a:pt x="782" y="161"/>
                    <a:pt x="774" y="157"/>
                    <a:pt x="770" y="145"/>
                  </a:cubicBezTo>
                  <a:cubicBezTo>
                    <a:pt x="763" y="121"/>
                    <a:pt x="745" y="121"/>
                    <a:pt x="726" y="121"/>
                  </a:cubicBezTo>
                  <a:cubicBezTo>
                    <a:pt x="708" y="121"/>
                    <a:pt x="690" y="121"/>
                    <a:pt x="684" y="97"/>
                  </a:cubicBezTo>
                  <a:cubicBezTo>
                    <a:pt x="703" y="82"/>
                    <a:pt x="718" y="78"/>
                    <a:pt x="737" y="78"/>
                  </a:cubicBezTo>
                  <a:close/>
                  <a:moveTo>
                    <a:pt x="146" y="407"/>
                  </a:moveTo>
                  <a:cubicBezTo>
                    <a:pt x="184" y="407"/>
                    <a:pt x="213" y="449"/>
                    <a:pt x="251" y="459"/>
                  </a:cubicBezTo>
                  <a:cubicBezTo>
                    <a:pt x="255" y="459"/>
                    <a:pt x="255" y="459"/>
                    <a:pt x="258" y="463"/>
                  </a:cubicBezTo>
                  <a:cubicBezTo>
                    <a:pt x="258" y="463"/>
                    <a:pt x="255" y="459"/>
                    <a:pt x="251" y="459"/>
                  </a:cubicBezTo>
                  <a:lnTo>
                    <a:pt x="247" y="459"/>
                  </a:lnTo>
                  <a:cubicBezTo>
                    <a:pt x="225" y="459"/>
                    <a:pt x="210" y="475"/>
                    <a:pt x="195" y="493"/>
                  </a:cubicBezTo>
                  <a:cubicBezTo>
                    <a:pt x="180" y="508"/>
                    <a:pt x="168" y="527"/>
                    <a:pt x="150" y="527"/>
                  </a:cubicBezTo>
                  <a:cubicBezTo>
                    <a:pt x="139" y="527"/>
                    <a:pt x="124" y="519"/>
                    <a:pt x="109" y="504"/>
                  </a:cubicBezTo>
                  <a:cubicBezTo>
                    <a:pt x="87" y="482"/>
                    <a:pt x="98" y="426"/>
                    <a:pt x="113" y="418"/>
                  </a:cubicBezTo>
                  <a:cubicBezTo>
                    <a:pt x="124" y="411"/>
                    <a:pt x="135" y="407"/>
                    <a:pt x="146" y="407"/>
                  </a:cubicBezTo>
                  <a:close/>
                  <a:moveTo>
                    <a:pt x="894" y="261"/>
                  </a:moveTo>
                  <a:cubicBezTo>
                    <a:pt x="965" y="265"/>
                    <a:pt x="1058" y="373"/>
                    <a:pt x="1062" y="456"/>
                  </a:cubicBezTo>
                  <a:cubicBezTo>
                    <a:pt x="1066" y="545"/>
                    <a:pt x="1058" y="549"/>
                    <a:pt x="894" y="553"/>
                  </a:cubicBezTo>
                  <a:lnTo>
                    <a:pt x="891" y="553"/>
                  </a:lnTo>
                  <a:cubicBezTo>
                    <a:pt x="796" y="553"/>
                    <a:pt x="756" y="508"/>
                    <a:pt x="760" y="411"/>
                  </a:cubicBezTo>
                  <a:cubicBezTo>
                    <a:pt x="760" y="351"/>
                    <a:pt x="838" y="261"/>
                    <a:pt x="894" y="261"/>
                  </a:cubicBezTo>
                  <a:close/>
                  <a:moveTo>
                    <a:pt x="393" y="489"/>
                  </a:moveTo>
                  <a:cubicBezTo>
                    <a:pt x="401" y="489"/>
                    <a:pt x="408" y="489"/>
                    <a:pt x="415" y="493"/>
                  </a:cubicBezTo>
                  <a:cubicBezTo>
                    <a:pt x="479" y="519"/>
                    <a:pt x="482" y="568"/>
                    <a:pt x="460" y="639"/>
                  </a:cubicBezTo>
                  <a:cubicBezTo>
                    <a:pt x="397" y="616"/>
                    <a:pt x="344" y="598"/>
                    <a:pt x="352" y="527"/>
                  </a:cubicBezTo>
                  <a:cubicBezTo>
                    <a:pt x="356" y="501"/>
                    <a:pt x="375" y="489"/>
                    <a:pt x="393" y="489"/>
                  </a:cubicBezTo>
                  <a:close/>
                  <a:moveTo>
                    <a:pt x="546" y="0"/>
                  </a:moveTo>
                  <a:cubicBezTo>
                    <a:pt x="550" y="48"/>
                    <a:pt x="613" y="56"/>
                    <a:pt x="621" y="100"/>
                  </a:cubicBezTo>
                  <a:cubicBezTo>
                    <a:pt x="595" y="127"/>
                    <a:pt x="569" y="130"/>
                    <a:pt x="543" y="130"/>
                  </a:cubicBezTo>
                  <a:cubicBezTo>
                    <a:pt x="532" y="130"/>
                    <a:pt x="520" y="130"/>
                    <a:pt x="505" y="127"/>
                  </a:cubicBezTo>
                  <a:lnTo>
                    <a:pt x="446" y="127"/>
                  </a:lnTo>
                  <a:cubicBezTo>
                    <a:pt x="352" y="145"/>
                    <a:pt x="404" y="187"/>
                    <a:pt x="434" y="224"/>
                  </a:cubicBezTo>
                  <a:cubicBezTo>
                    <a:pt x="468" y="209"/>
                    <a:pt x="501" y="194"/>
                    <a:pt x="539" y="179"/>
                  </a:cubicBezTo>
                  <a:cubicBezTo>
                    <a:pt x="550" y="175"/>
                    <a:pt x="569" y="171"/>
                    <a:pt x="584" y="171"/>
                  </a:cubicBezTo>
                  <a:cubicBezTo>
                    <a:pt x="599" y="171"/>
                    <a:pt x="610" y="175"/>
                    <a:pt x="610" y="183"/>
                  </a:cubicBezTo>
                  <a:cubicBezTo>
                    <a:pt x="606" y="228"/>
                    <a:pt x="625" y="257"/>
                    <a:pt x="629" y="295"/>
                  </a:cubicBezTo>
                  <a:cubicBezTo>
                    <a:pt x="629" y="302"/>
                    <a:pt x="603" y="318"/>
                    <a:pt x="580" y="318"/>
                  </a:cubicBezTo>
                  <a:cubicBezTo>
                    <a:pt x="572" y="318"/>
                    <a:pt x="565" y="314"/>
                    <a:pt x="558" y="310"/>
                  </a:cubicBezTo>
                  <a:cubicBezTo>
                    <a:pt x="539" y="302"/>
                    <a:pt x="524" y="299"/>
                    <a:pt x="513" y="299"/>
                  </a:cubicBezTo>
                  <a:cubicBezTo>
                    <a:pt x="472" y="299"/>
                    <a:pt x="460" y="336"/>
                    <a:pt x="442" y="377"/>
                  </a:cubicBezTo>
                  <a:cubicBezTo>
                    <a:pt x="434" y="396"/>
                    <a:pt x="415" y="411"/>
                    <a:pt x="397" y="411"/>
                  </a:cubicBezTo>
                  <a:cubicBezTo>
                    <a:pt x="389" y="411"/>
                    <a:pt x="382" y="411"/>
                    <a:pt x="375" y="407"/>
                  </a:cubicBezTo>
                  <a:cubicBezTo>
                    <a:pt x="348" y="392"/>
                    <a:pt x="315" y="373"/>
                    <a:pt x="352" y="336"/>
                  </a:cubicBezTo>
                  <a:lnTo>
                    <a:pt x="359" y="336"/>
                  </a:lnTo>
                  <a:cubicBezTo>
                    <a:pt x="363" y="336"/>
                    <a:pt x="370" y="336"/>
                    <a:pt x="375" y="340"/>
                  </a:cubicBezTo>
                  <a:cubicBezTo>
                    <a:pt x="382" y="340"/>
                    <a:pt x="386" y="344"/>
                    <a:pt x="393" y="344"/>
                  </a:cubicBezTo>
                  <a:lnTo>
                    <a:pt x="397" y="340"/>
                  </a:lnTo>
                  <a:cubicBezTo>
                    <a:pt x="446" y="314"/>
                    <a:pt x="423" y="265"/>
                    <a:pt x="434" y="224"/>
                  </a:cubicBezTo>
                  <a:lnTo>
                    <a:pt x="420" y="224"/>
                  </a:lnTo>
                  <a:cubicBezTo>
                    <a:pt x="325" y="224"/>
                    <a:pt x="337" y="153"/>
                    <a:pt x="341" y="85"/>
                  </a:cubicBezTo>
                  <a:lnTo>
                    <a:pt x="333" y="85"/>
                  </a:lnTo>
                  <a:cubicBezTo>
                    <a:pt x="281" y="85"/>
                    <a:pt x="236" y="71"/>
                    <a:pt x="210" y="14"/>
                  </a:cubicBezTo>
                  <a:cubicBezTo>
                    <a:pt x="165" y="33"/>
                    <a:pt x="142" y="56"/>
                    <a:pt x="161" y="112"/>
                  </a:cubicBezTo>
                  <a:cubicBezTo>
                    <a:pt x="180" y="168"/>
                    <a:pt x="191" y="228"/>
                    <a:pt x="132" y="269"/>
                  </a:cubicBezTo>
                  <a:cubicBezTo>
                    <a:pt x="56" y="295"/>
                    <a:pt x="61" y="359"/>
                    <a:pt x="56" y="418"/>
                  </a:cubicBezTo>
                  <a:cubicBezTo>
                    <a:pt x="45" y="545"/>
                    <a:pt x="53" y="673"/>
                    <a:pt x="1" y="792"/>
                  </a:cubicBezTo>
                  <a:cubicBezTo>
                    <a:pt x="27" y="792"/>
                    <a:pt x="53" y="796"/>
                    <a:pt x="64" y="830"/>
                  </a:cubicBezTo>
                  <a:cubicBezTo>
                    <a:pt x="106" y="863"/>
                    <a:pt x="87" y="927"/>
                    <a:pt x="124" y="964"/>
                  </a:cubicBezTo>
                  <a:cubicBezTo>
                    <a:pt x="128" y="964"/>
                    <a:pt x="132" y="968"/>
                    <a:pt x="135" y="968"/>
                  </a:cubicBezTo>
                  <a:cubicBezTo>
                    <a:pt x="150" y="968"/>
                    <a:pt x="161" y="960"/>
                    <a:pt x="176" y="956"/>
                  </a:cubicBezTo>
                  <a:cubicBezTo>
                    <a:pt x="187" y="949"/>
                    <a:pt x="199" y="946"/>
                    <a:pt x="213" y="946"/>
                  </a:cubicBezTo>
                  <a:cubicBezTo>
                    <a:pt x="225" y="946"/>
                    <a:pt x="240" y="949"/>
                    <a:pt x="251" y="972"/>
                  </a:cubicBezTo>
                  <a:cubicBezTo>
                    <a:pt x="273" y="975"/>
                    <a:pt x="296" y="975"/>
                    <a:pt x="318" y="975"/>
                  </a:cubicBezTo>
                  <a:cubicBezTo>
                    <a:pt x="281" y="927"/>
                    <a:pt x="281" y="844"/>
                    <a:pt x="195" y="830"/>
                  </a:cubicBezTo>
                  <a:cubicBezTo>
                    <a:pt x="158" y="825"/>
                    <a:pt x="158" y="624"/>
                    <a:pt x="191" y="598"/>
                  </a:cubicBezTo>
                  <a:cubicBezTo>
                    <a:pt x="202" y="587"/>
                    <a:pt x="210" y="583"/>
                    <a:pt x="221" y="583"/>
                  </a:cubicBezTo>
                  <a:cubicBezTo>
                    <a:pt x="244" y="583"/>
                    <a:pt x="258" y="606"/>
                    <a:pt x="263" y="628"/>
                  </a:cubicBezTo>
                  <a:cubicBezTo>
                    <a:pt x="277" y="691"/>
                    <a:pt x="299" y="747"/>
                    <a:pt x="363" y="781"/>
                  </a:cubicBezTo>
                  <a:cubicBezTo>
                    <a:pt x="408" y="766"/>
                    <a:pt x="397" y="687"/>
                    <a:pt x="453" y="687"/>
                  </a:cubicBezTo>
                  <a:lnTo>
                    <a:pt x="468" y="687"/>
                  </a:lnTo>
                  <a:cubicBezTo>
                    <a:pt x="498" y="702"/>
                    <a:pt x="524" y="728"/>
                    <a:pt x="561" y="728"/>
                  </a:cubicBezTo>
                  <a:lnTo>
                    <a:pt x="565" y="728"/>
                  </a:lnTo>
                  <a:cubicBezTo>
                    <a:pt x="565" y="706"/>
                    <a:pt x="572" y="684"/>
                    <a:pt x="565" y="665"/>
                  </a:cubicBezTo>
                  <a:cubicBezTo>
                    <a:pt x="535" y="594"/>
                    <a:pt x="550" y="553"/>
                    <a:pt x="625" y="527"/>
                  </a:cubicBezTo>
                  <a:cubicBezTo>
                    <a:pt x="636" y="523"/>
                    <a:pt x="647" y="523"/>
                    <a:pt x="655" y="523"/>
                  </a:cubicBezTo>
                  <a:cubicBezTo>
                    <a:pt x="684" y="523"/>
                    <a:pt x="696" y="545"/>
                    <a:pt x="707" y="575"/>
                  </a:cubicBezTo>
                  <a:cubicBezTo>
                    <a:pt x="722" y="639"/>
                    <a:pt x="726" y="695"/>
                    <a:pt x="644" y="710"/>
                  </a:cubicBezTo>
                  <a:cubicBezTo>
                    <a:pt x="629" y="713"/>
                    <a:pt x="613" y="725"/>
                    <a:pt x="599" y="732"/>
                  </a:cubicBezTo>
                  <a:cubicBezTo>
                    <a:pt x="543" y="785"/>
                    <a:pt x="639" y="815"/>
                    <a:pt x="621" y="863"/>
                  </a:cubicBezTo>
                  <a:cubicBezTo>
                    <a:pt x="632" y="875"/>
                    <a:pt x="644" y="889"/>
                    <a:pt x="655" y="901"/>
                  </a:cubicBezTo>
                  <a:cubicBezTo>
                    <a:pt x="700" y="859"/>
                    <a:pt x="729" y="841"/>
                    <a:pt x="752" y="841"/>
                  </a:cubicBezTo>
                  <a:cubicBezTo>
                    <a:pt x="778" y="841"/>
                    <a:pt x="793" y="875"/>
                    <a:pt x="815" y="942"/>
                  </a:cubicBezTo>
                  <a:cubicBezTo>
                    <a:pt x="838" y="934"/>
                    <a:pt x="860" y="923"/>
                    <a:pt x="883" y="915"/>
                  </a:cubicBezTo>
                  <a:cubicBezTo>
                    <a:pt x="875" y="870"/>
                    <a:pt x="815" y="844"/>
                    <a:pt x="857" y="785"/>
                  </a:cubicBezTo>
                  <a:cubicBezTo>
                    <a:pt x="872" y="763"/>
                    <a:pt x="886" y="758"/>
                    <a:pt x="901" y="758"/>
                  </a:cubicBezTo>
                  <a:cubicBezTo>
                    <a:pt x="920" y="758"/>
                    <a:pt x="943" y="770"/>
                    <a:pt x="958" y="773"/>
                  </a:cubicBezTo>
                  <a:cubicBezTo>
                    <a:pt x="1021" y="785"/>
                    <a:pt x="1062" y="815"/>
                    <a:pt x="969" y="852"/>
                  </a:cubicBezTo>
                  <a:cubicBezTo>
                    <a:pt x="927" y="870"/>
                    <a:pt x="1003" y="949"/>
                    <a:pt x="935" y="949"/>
                  </a:cubicBezTo>
                  <a:lnTo>
                    <a:pt x="917" y="949"/>
                  </a:lnTo>
                  <a:cubicBezTo>
                    <a:pt x="924" y="972"/>
                    <a:pt x="935" y="994"/>
                    <a:pt x="943" y="1016"/>
                  </a:cubicBezTo>
                  <a:cubicBezTo>
                    <a:pt x="969" y="1016"/>
                    <a:pt x="1006" y="1013"/>
                    <a:pt x="1006" y="982"/>
                  </a:cubicBezTo>
                  <a:cubicBezTo>
                    <a:pt x="1006" y="908"/>
                    <a:pt x="1058" y="878"/>
                    <a:pt x="1107" y="841"/>
                  </a:cubicBezTo>
                  <a:cubicBezTo>
                    <a:pt x="1110" y="837"/>
                    <a:pt x="1115" y="833"/>
                    <a:pt x="1122" y="830"/>
                  </a:cubicBezTo>
                  <a:cubicBezTo>
                    <a:pt x="1227" y="758"/>
                    <a:pt x="1275" y="680"/>
                    <a:pt x="1215" y="545"/>
                  </a:cubicBezTo>
                  <a:cubicBezTo>
                    <a:pt x="1178" y="467"/>
                    <a:pt x="1122" y="385"/>
                    <a:pt x="1144" y="280"/>
                  </a:cubicBezTo>
                  <a:cubicBezTo>
                    <a:pt x="1148" y="257"/>
                    <a:pt x="1144" y="183"/>
                    <a:pt x="1088" y="171"/>
                  </a:cubicBezTo>
                  <a:cubicBezTo>
                    <a:pt x="958" y="153"/>
                    <a:pt x="868" y="11"/>
                    <a:pt x="729" y="11"/>
                  </a:cubicBezTo>
                  <a:cubicBezTo>
                    <a:pt x="707" y="11"/>
                    <a:pt x="684" y="14"/>
                    <a:pt x="658" y="26"/>
                  </a:cubicBezTo>
                  <a:lnTo>
                    <a:pt x="655" y="26"/>
                  </a:lnTo>
                  <a:cubicBezTo>
                    <a:pt x="644" y="26"/>
                    <a:pt x="629" y="11"/>
                    <a:pt x="613" y="4"/>
                  </a:cubicBezTo>
                  <a:cubicBezTo>
                    <a:pt x="591" y="0"/>
                    <a:pt x="569" y="0"/>
                    <a:pt x="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1"/>
            <p:cNvSpPr/>
            <p:nvPr/>
          </p:nvSpPr>
          <p:spPr>
            <a:xfrm>
              <a:off x="-3657646" y="-633022"/>
              <a:ext cx="32327" cy="25785"/>
            </a:xfrm>
            <a:custGeom>
              <a:avLst/>
              <a:gdLst/>
              <a:ahLst/>
              <a:cxnLst/>
              <a:rect l="l" t="t" r="r" b="b"/>
              <a:pathLst>
                <a:path w="677" h="540" extrusionOk="0">
                  <a:moveTo>
                    <a:pt x="247" y="16"/>
                  </a:moveTo>
                  <a:cubicBezTo>
                    <a:pt x="64" y="87"/>
                    <a:pt x="0" y="203"/>
                    <a:pt x="61" y="363"/>
                  </a:cubicBezTo>
                  <a:cubicBezTo>
                    <a:pt x="102" y="468"/>
                    <a:pt x="228" y="539"/>
                    <a:pt x="348" y="539"/>
                  </a:cubicBezTo>
                  <a:cubicBezTo>
                    <a:pt x="378" y="539"/>
                    <a:pt x="412" y="532"/>
                    <a:pt x="442" y="520"/>
                  </a:cubicBezTo>
                  <a:cubicBezTo>
                    <a:pt x="610" y="458"/>
                    <a:pt x="677" y="301"/>
                    <a:pt x="606" y="136"/>
                  </a:cubicBezTo>
                  <a:lnTo>
                    <a:pt x="573" y="136"/>
                  </a:lnTo>
                  <a:cubicBezTo>
                    <a:pt x="532" y="154"/>
                    <a:pt x="497" y="206"/>
                    <a:pt x="449" y="206"/>
                  </a:cubicBezTo>
                  <a:cubicBezTo>
                    <a:pt x="435" y="206"/>
                    <a:pt x="419" y="199"/>
                    <a:pt x="397" y="188"/>
                  </a:cubicBezTo>
                  <a:cubicBezTo>
                    <a:pt x="371" y="166"/>
                    <a:pt x="333" y="144"/>
                    <a:pt x="345" y="113"/>
                  </a:cubicBezTo>
                  <a:cubicBezTo>
                    <a:pt x="390" y="1"/>
                    <a:pt x="304" y="23"/>
                    <a:pt x="24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11"/>
            <p:cNvSpPr/>
            <p:nvPr/>
          </p:nvSpPr>
          <p:spPr>
            <a:xfrm>
              <a:off x="-3808679" y="-1052458"/>
              <a:ext cx="32040" cy="35192"/>
            </a:xfrm>
            <a:custGeom>
              <a:avLst/>
              <a:gdLst/>
              <a:ahLst/>
              <a:cxnLst/>
              <a:rect l="l" t="t" r="r" b="b"/>
              <a:pathLst>
                <a:path w="671" h="737" extrusionOk="0">
                  <a:moveTo>
                    <a:pt x="308" y="1"/>
                  </a:moveTo>
                  <a:cubicBezTo>
                    <a:pt x="199" y="38"/>
                    <a:pt x="68" y="31"/>
                    <a:pt x="1" y="146"/>
                  </a:cubicBezTo>
                  <a:cubicBezTo>
                    <a:pt x="35" y="153"/>
                    <a:pt x="80" y="143"/>
                    <a:pt x="99" y="188"/>
                  </a:cubicBezTo>
                  <a:cubicBezTo>
                    <a:pt x="113" y="184"/>
                    <a:pt x="136" y="172"/>
                    <a:pt x="151" y="172"/>
                  </a:cubicBezTo>
                  <a:cubicBezTo>
                    <a:pt x="158" y="172"/>
                    <a:pt x="166" y="176"/>
                    <a:pt x="170" y="188"/>
                  </a:cubicBezTo>
                  <a:cubicBezTo>
                    <a:pt x="180" y="251"/>
                    <a:pt x="211" y="277"/>
                    <a:pt x="263" y="315"/>
                  </a:cubicBezTo>
                  <a:cubicBezTo>
                    <a:pt x="308" y="345"/>
                    <a:pt x="244" y="352"/>
                    <a:pt x="218" y="360"/>
                  </a:cubicBezTo>
                  <a:lnTo>
                    <a:pt x="218" y="393"/>
                  </a:lnTo>
                  <a:cubicBezTo>
                    <a:pt x="256" y="412"/>
                    <a:pt x="289" y="431"/>
                    <a:pt x="349" y="457"/>
                  </a:cubicBezTo>
                  <a:cubicBezTo>
                    <a:pt x="259" y="475"/>
                    <a:pt x="225" y="520"/>
                    <a:pt x="237" y="591"/>
                  </a:cubicBezTo>
                  <a:cubicBezTo>
                    <a:pt x="263" y="588"/>
                    <a:pt x="274" y="543"/>
                    <a:pt x="301" y="543"/>
                  </a:cubicBezTo>
                  <a:cubicBezTo>
                    <a:pt x="304" y="543"/>
                    <a:pt x="308" y="546"/>
                    <a:pt x="311" y="546"/>
                  </a:cubicBezTo>
                  <a:cubicBezTo>
                    <a:pt x="360" y="572"/>
                    <a:pt x="327" y="624"/>
                    <a:pt x="330" y="666"/>
                  </a:cubicBezTo>
                  <a:cubicBezTo>
                    <a:pt x="379" y="666"/>
                    <a:pt x="431" y="666"/>
                    <a:pt x="427" y="737"/>
                  </a:cubicBezTo>
                  <a:cubicBezTo>
                    <a:pt x="536" y="696"/>
                    <a:pt x="629" y="640"/>
                    <a:pt x="670" y="520"/>
                  </a:cubicBezTo>
                  <a:lnTo>
                    <a:pt x="663" y="520"/>
                  </a:lnTo>
                  <a:cubicBezTo>
                    <a:pt x="615" y="520"/>
                    <a:pt x="610" y="467"/>
                    <a:pt x="577" y="449"/>
                  </a:cubicBezTo>
                  <a:cubicBezTo>
                    <a:pt x="562" y="464"/>
                    <a:pt x="551" y="472"/>
                    <a:pt x="539" y="472"/>
                  </a:cubicBezTo>
                  <a:cubicBezTo>
                    <a:pt x="528" y="472"/>
                    <a:pt x="520" y="460"/>
                    <a:pt x="525" y="434"/>
                  </a:cubicBezTo>
                  <a:cubicBezTo>
                    <a:pt x="525" y="400"/>
                    <a:pt x="562" y="371"/>
                    <a:pt x="570" y="333"/>
                  </a:cubicBezTo>
                  <a:cubicBezTo>
                    <a:pt x="577" y="277"/>
                    <a:pt x="581" y="214"/>
                    <a:pt x="494" y="214"/>
                  </a:cubicBezTo>
                  <a:cubicBezTo>
                    <a:pt x="476" y="240"/>
                    <a:pt x="461" y="274"/>
                    <a:pt x="439" y="292"/>
                  </a:cubicBezTo>
                  <a:cubicBezTo>
                    <a:pt x="390" y="333"/>
                    <a:pt x="394" y="348"/>
                    <a:pt x="453" y="363"/>
                  </a:cubicBezTo>
                  <a:cubicBezTo>
                    <a:pt x="502" y="374"/>
                    <a:pt x="484" y="419"/>
                    <a:pt x="472" y="441"/>
                  </a:cubicBezTo>
                  <a:cubicBezTo>
                    <a:pt x="465" y="449"/>
                    <a:pt x="458" y="457"/>
                    <a:pt x="450" y="457"/>
                  </a:cubicBezTo>
                  <a:cubicBezTo>
                    <a:pt x="431" y="457"/>
                    <a:pt x="413" y="438"/>
                    <a:pt x="401" y="431"/>
                  </a:cubicBezTo>
                  <a:cubicBezTo>
                    <a:pt x="311" y="363"/>
                    <a:pt x="341" y="292"/>
                    <a:pt x="491" y="214"/>
                  </a:cubicBezTo>
                  <a:lnTo>
                    <a:pt x="494" y="210"/>
                  </a:lnTo>
                  <a:cubicBezTo>
                    <a:pt x="520" y="180"/>
                    <a:pt x="543" y="146"/>
                    <a:pt x="570" y="113"/>
                  </a:cubicBezTo>
                  <a:cubicBezTo>
                    <a:pt x="570" y="72"/>
                    <a:pt x="551" y="49"/>
                    <a:pt x="506" y="46"/>
                  </a:cubicBezTo>
                  <a:cubicBezTo>
                    <a:pt x="435" y="60"/>
                    <a:pt x="435" y="60"/>
                    <a:pt x="405" y="135"/>
                  </a:cubicBezTo>
                  <a:cubicBezTo>
                    <a:pt x="363" y="109"/>
                    <a:pt x="368" y="53"/>
                    <a:pt x="341" y="23"/>
                  </a:cubicBezTo>
                  <a:cubicBezTo>
                    <a:pt x="330" y="15"/>
                    <a:pt x="319" y="12"/>
                    <a:pt x="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11"/>
            <p:cNvSpPr/>
            <p:nvPr/>
          </p:nvSpPr>
          <p:spPr>
            <a:xfrm>
              <a:off x="-4137438" y="-630491"/>
              <a:ext cx="34475" cy="42020"/>
            </a:xfrm>
            <a:custGeom>
              <a:avLst/>
              <a:gdLst/>
              <a:ahLst/>
              <a:cxnLst/>
              <a:rect l="l" t="t" r="r" b="b"/>
              <a:pathLst>
                <a:path w="722" h="880" extrusionOk="0">
                  <a:moveTo>
                    <a:pt x="426" y="1"/>
                  </a:moveTo>
                  <a:cubicBezTo>
                    <a:pt x="390" y="1"/>
                    <a:pt x="348" y="12"/>
                    <a:pt x="307" y="41"/>
                  </a:cubicBezTo>
                  <a:cubicBezTo>
                    <a:pt x="285" y="79"/>
                    <a:pt x="259" y="91"/>
                    <a:pt x="228" y="91"/>
                  </a:cubicBezTo>
                  <a:cubicBezTo>
                    <a:pt x="191" y="91"/>
                    <a:pt x="147" y="68"/>
                    <a:pt x="105" y="64"/>
                  </a:cubicBezTo>
                  <a:cubicBezTo>
                    <a:pt x="86" y="117"/>
                    <a:pt x="23" y="113"/>
                    <a:pt x="0" y="158"/>
                  </a:cubicBezTo>
                  <a:cubicBezTo>
                    <a:pt x="19" y="161"/>
                    <a:pt x="42" y="161"/>
                    <a:pt x="64" y="161"/>
                  </a:cubicBezTo>
                  <a:cubicBezTo>
                    <a:pt x="68" y="165"/>
                    <a:pt x="76" y="165"/>
                    <a:pt x="79" y="165"/>
                  </a:cubicBezTo>
                  <a:cubicBezTo>
                    <a:pt x="86" y="165"/>
                    <a:pt x="98" y="161"/>
                    <a:pt x="105" y="158"/>
                  </a:cubicBezTo>
                  <a:cubicBezTo>
                    <a:pt x="116" y="153"/>
                    <a:pt x="124" y="150"/>
                    <a:pt x="135" y="150"/>
                  </a:cubicBezTo>
                  <a:cubicBezTo>
                    <a:pt x="147" y="150"/>
                    <a:pt x="154" y="153"/>
                    <a:pt x="165" y="169"/>
                  </a:cubicBezTo>
                  <a:cubicBezTo>
                    <a:pt x="176" y="161"/>
                    <a:pt x="191" y="158"/>
                    <a:pt x="202" y="158"/>
                  </a:cubicBezTo>
                  <a:cubicBezTo>
                    <a:pt x="247" y="158"/>
                    <a:pt x="281" y="210"/>
                    <a:pt x="326" y="213"/>
                  </a:cubicBezTo>
                  <a:cubicBezTo>
                    <a:pt x="333" y="210"/>
                    <a:pt x="337" y="206"/>
                    <a:pt x="340" y="206"/>
                  </a:cubicBezTo>
                  <a:cubicBezTo>
                    <a:pt x="352" y="206"/>
                    <a:pt x="363" y="217"/>
                    <a:pt x="374" y="225"/>
                  </a:cubicBezTo>
                  <a:cubicBezTo>
                    <a:pt x="382" y="236"/>
                    <a:pt x="393" y="243"/>
                    <a:pt x="408" y="243"/>
                  </a:cubicBezTo>
                  <a:cubicBezTo>
                    <a:pt x="416" y="243"/>
                    <a:pt x="423" y="240"/>
                    <a:pt x="430" y="236"/>
                  </a:cubicBezTo>
                  <a:cubicBezTo>
                    <a:pt x="442" y="229"/>
                    <a:pt x="453" y="229"/>
                    <a:pt x="461" y="229"/>
                  </a:cubicBezTo>
                  <a:cubicBezTo>
                    <a:pt x="494" y="229"/>
                    <a:pt x="513" y="258"/>
                    <a:pt x="509" y="300"/>
                  </a:cubicBezTo>
                  <a:cubicBezTo>
                    <a:pt x="505" y="341"/>
                    <a:pt x="494" y="389"/>
                    <a:pt x="445" y="389"/>
                  </a:cubicBezTo>
                  <a:cubicBezTo>
                    <a:pt x="438" y="389"/>
                    <a:pt x="426" y="386"/>
                    <a:pt x="416" y="382"/>
                  </a:cubicBezTo>
                  <a:lnTo>
                    <a:pt x="382" y="382"/>
                  </a:lnTo>
                  <a:cubicBezTo>
                    <a:pt x="382" y="393"/>
                    <a:pt x="378" y="405"/>
                    <a:pt x="378" y="415"/>
                  </a:cubicBezTo>
                  <a:cubicBezTo>
                    <a:pt x="378" y="467"/>
                    <a:pt x="333" y="509"/>
                    <a:pt x="337" y="569"/>
                  </a:cubicBezTo>
                  <a:cubicBezTo>
                    <a:pt x="340" y="624"/>
                    <a:pt x="423" y="677"/>
                    <a:pt x="337" y="741"/>
                  </a:cubicBezTo>
                  <a:cubicBezTo>
                    <a:pt x="288" y="774"/>
                    <a:pt x="228" y="774"/>
                    <a:pt x="176" y="812"/>
                  </a:cubicBezTo>
                  <a:cubicBezTo>
                    <a:pt x="195" y="831"/>
                    <a:pt x="217" y="834"/>
                    <a:pt x="243" y="834"/>
                  </a:cubicBezTo>
                  <a:cubicBezTo>
                    <a:pt x="259" y="834"/>
                    <a:pt x="273" y="834"/>
                    <a:pt x="288" y="831"/>
                  </a:cubicBezTo>
                  <a:cubicBezTo>
                    <a:pt x="304" y="831"/>
                    <a:pt x="318" y="826"/>
                    <a:pt x="333" y="826"/>
                  </a:cubicBezTo>
                  <a:cubicBezTo>
                    <a:pt x="363" y="826"/>
                    <a:pt x="393" y="838"/>
                    <a:pt x="416" y="879"/>
                  </a:cubicBezTo>
                  <a:cubicBezTo>
                    <a:pt x="487" y="876"/>
                    <a:pt x="557" y="876"/>
                    <a:pt x="592" y="797"/>
                  </a:cubicBezTo>
                  <a:cubicBezTo>
                    <a:pt x="561" y="781"/>
                    <a:pt x="554" y="755"/>
                    <a:pt x="557" y="722"/>
                  </a:cubicBezTo>
                  <a:cubicBezTo>
                    <a:pt x="487" y="714"/>
                    <a:pt x="471" y="658"/>
                    <a:pt x="471" y="610"/>
                  </a:cubicBezTo>
                  <a:cubicBezTo>
                    <a:pt x="468" y="580"/>
                    <a:pt x="475" y="572"/>
                    <a:pt x="487" y="572"/>
                  </a:cubicBezTo>
                  <a:cubicBezTo>
                    <a:pt x="497" y="572"/>
                    <a:pt x="520" y="588"/>
                    <a:pt x="531" y="591"/>
                  </a:cubicBezTo>
                  <a:cubicBezTo>
                    <a:pt x="547" y="524"/>
                    <a:pt x="587" y="464"/>
                    <a:pt x="580" y="393"/>
                  </a:cubicBezTo>
                  <a:cubicBezTo>
                    <a:pt x="595" y="318"/>
                    <a:pt x="561" y="203"/>
                    <a:pt x="681" y="203"/>
                  </a:cubicBezTo>
                  <a:cubicBezTo>
                    <a:pt x="692" y="203"/>
                    <a:pt x="707" y="203"/>
                    <a:pt x="722" y="206"/>
                  </a:cubicBezTo>
                  <a:lnTo>
                    <a:pt x="722" y="172"/>
                  </a:lnTo>
                  <a:cubicBezTo>
                    <a:pt x="688" y="139"/>
                    <a:pt x="659" y="94"/>
                    <a:pt x="618" y="72"/>
                  </a:cubicBezTo>
                  <a:cubicBezTo>
                    <a:pt x="557" y="34"/>
                    <a:pt x="494" y="1"/>
                    <a:pt x="4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11"/>
            <p:cNvSpPr/>
            <p:nvPr/>
          </p:nvSpPr>
          <p:spPr>
            <a:xfrm>
              <a:off x="-3906137" y="-555906"/>
              <a:ext cx="38630" cy="24161"/>
            </a:xfrm>
            <a:custGeom>
              <a:avLst/>
              <a:gdLst/>
              <a:ahLst/>
              <a:cxnLst/>
              <a:rect l="l" t="t" r="r" b="b"/>
              <a:pathLst>
                <a:path w="809" h="506" extrusionOk="0">
                  <a:moveTo>
                    <a:pt x="278" y="229"/>
                  </a:moveTo>
                  <a:cubicBezTo>
                    <a:pt x="311" y="229"/>
                    <a:pt x="327" y="251"/>
                    <a:pt x="330" y="285"/>
                  </a:cubicBezTo>
                  <a:cubicBezTo>
                    <a:pt x="330" y="308"/>
                    <a:pt x="311" y="326"/>
                    <a:pt x="289" y="330"/>
                  </a:cubicBezTo>
                  <a:cubicBezTo>
                    <a:pt x="256" y="330"/>
                    <a:pt x="248" y="304"/>
                    <a:pt x="240" y="278"/>
                  </a:cubicBezTo>
                  <a:cubicBezTo>
                    <a:pt x="237" y="256"/>
                    <a:pt x="244" y="229"/>
                    <a:pt x="270" y="229"/>
                  </a:cubicBezTo>
                  <a:close/>
                  <a:moveTo>
                    <a:pt x="458" y="1"/>
                  </a:moveTo>
                  <a:cubicBezTo>
                    <a:pt x="450" y="31"/>
                    <a:pt x="405" y="23"/>
                    <a:pt x="405" y="68"/>
                  </a:cubicBezTo>
                  <a:cubicBezTo>
                    <a:pt x="401" y="109"/>
                    <a:pt x="390" y="125"/>
                    <a:pt x="375" y="125"/>
                  </a:cubicBezTo>
                  <a:cubicBezTo>
                    <a:pt x="356" y="125"/>
                    <a:pt x="337" y="109"/>
                    <a:pt x="315" y="91"/>
                  </a:cubicBezTo>
                  <a:cubicBezTo>
                    <a:pt x="296" y="87"/>
                    <a:pt x="282" y="87"/>
                    <a:pt x="266" y="87"/>
                  </a:cubicBezTo>
                  <a:cubicBezTo>
                    <a:pt x="196" y="91"/>
                    <a:pt x="144" y="154"/>
                    <a:pt x="121" y="192"/>
                  </a:cubicBezTo>
                  <a:cubicBezTo>
                    <a:pt x="91" y="251"/>
                    <a:pt x="23" y="274"/>
                    <a:pt x="1" y="330"/>
                  </a:cubicBezTo>
                  <a:cubicBezTo>
                    <a:pt x="46" y="382"/>
                    <a:pt x="5" y="457"/>
                    <a:pt x="54" y="506"/>
                  </a:cubicBezTo>
                  <a:cubicBezTo>
                    <a:pt x="94" y="465"/>
                    <a:pt x="61" y="397"/>
                    <a:pt x="117" y="360"/>
                  </a:cubicBezTo>
                  <a:cubicBezTo>
                    <a:pt x="147" y="382"/>
                    <a:pt x="151" y="431"/>
                    <a:pt x="196" y="442"/>
                  </a:cubicBezTo>
                  <a:cubicBezTo>
                    <a:pt x="206" y="449"/>
                    <a:pt x="222" y="453"/>
                    <a:pt x="233" y="453"/>
                  </a:cubicBezTo>
                  <a:cubicBezTo>
                    <a:pt x="256" y="453"/>
                    <a:pt x="278" y="446"/>
                    <a:pt x="296" y="439"/>
                  </a:cubicBezTo>
                  <a:cubicBezTo>
                    <a:pt x="319" y="435"/>
                    <a:pt x="341" y="427"/>
                    <a:pt x="360" y="427"/>
                  </a:cubicBezTo>
                  <a:cubicBezTo>
                    <a:pt x="382" y="427"/>
                    <a:pt x="405" y="435"/>
                    <a:pt x="423" y="457"/>
                  </a:cubicBezTo>
                  <a:lnTo>
                    <a:pt x="427" y="457"/>
                  </a:lnTo>
                  <a:cubicBezTo>
                    <a:pt x="465" y="457"/>
                    <a:pt x="491" y="483"/>
                    <a:pt x="520" y="498"/>
                  </a:cubicBezTo>
                  <a:lnTo>
                    <a:pt x="532" y="498"/>
                  </a:lnTo>
                  <a:cubicBezTo>
                    <a:pt x="596" y="498"/>
                    <a:pt x="615" y="427"/>
                    <a:pt x="663" y="401"/>
                  </a:cubicBezTo>
                  <a:cubicBezTo>
                    <a:pt x="708" y="379"/>
                    <a:pt x="637" y="345"/>
                    <a:pt x="599" y="337"/>
                  </a:cubicBezTo>
                  <a:cubicBezTo>
                    <a:pt x="580" y="360"/>
                    <a:pt x="570" y="390"/>
                    <a:pt x="543" y="390"/>
                  </a:cubicBezTo>
                  <a:cubicBezTo>
                    <a:pt x="532" y="390"/>
                    <a:pt x="525" y="386"/>
                    <a:pt x="513" y="379"/>
                  </a:cubicBezTo>
                  <a:cubicBezTo>
                    <a:pt x="491" y="363"/>
                    <a:pt x="476" y="334"/>
                    <a:pt x="487" y="308"/>
                  </a:cubicBezTo>
                  <a:cubicBezTo>
                    <a:pt x="498" y="289"/>
                    <a:pt x="510" y="282"/>
                    <a:pt x="520" y="282"/>
                  </a:cubicBezTo>
                  <a:cubicBezTo>
                    <a:pt x="532" y="282"/>
                    <a:pt x="543" y="285"/>
                    <a:pt x="554" y="292"/>
                  </a:cubicBezTo>
                  <a:cubicBezTo>
                    <a:pt x="565" y="300"/>
                    <a:pt x="580" y="308"/>
                    <a:pt x="592" y="308"/>
                  </a:cubicBezTo>
                  <a:lnTo>
                    <a:pt x="596" y="304"/>
                  </a:lnTo>
                  <a:lnTo>
                    <a:pt x="599" y="304"/>
                  </a:lnTo>
                  <a:cubicBezTo>
                    <a:pt x="610" y="282"/>
                    <a:pt x="629" y="274"/>
                    <a:pt x="648" y="274"/>
                  </a:cubicBezTo>
                  <a:cubicBezTo>
                    <a:pt x="677" y="274"/>
                    <a:pt x="704" y="292"/>
                    <a:pt x="711" y="296"/>
                  </a:cubicBezTo>
                  <a:cubicBezTo>
                    <a:pt x="727" y="315"/>
                    <a:pt x="741" y="323"/>
                    <a:pt x="749" y="323"/>
                  </a:cubicBezTo>
                  <a:cubicBezTo>
                    <a:pt x="767" y="323"/>
                    <a:pt x="775" y="292"/>
                    <a:pt x="786" y="274"/>
                  </a:cubicBezTo>
                  <a:cubicBezTo>
                    <a:pt x="805" y="237"/>
                    <a:pt x="808" y="188"/>
                    <a:pt x="767" y="188"/>
                  </a:cubicBezTo>
                  <a:lnTo>
                    <a:pt x="734" y="188"/>
                  </a:lnTo>
                  <a:cubicBezTo>
                    <a:pt x="651" y="188"/>
                    <a:pt x="625" y="121"/>
                    <a:pt x="580" y="72"/>
                  </a:cubicBezTo>
                  <a:lnTo>
                    <a:pt x="577" y="72"/>
                  </a:lnTo>
                  <a:cubicBezTo>
                    <a:pt x="551" y="72"/>
                    <a:pt x="536" y="54"/>
                    <a:pt x="520" y="35"/>
                  </a:cubicBezTo>
                  <a:cubicBezTo>
                    <a:pt x="506" y="16"/>
                    <a:pt x="491" y="1"/>
                    <a:pt x="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11"/>
            <p:cNvSpPr/>
            <p:nvPr/>
          </p:nvSpPr>
          <p:spPr>
            <a:xfrm>
              <a:off x="-3871661" y="-618029"/>
              <a:ext cx="31993" cy="30799"/>
            </a:xfrm>
            <a:custGeom>
              <a:avLst/>
              <a:gdLst/>
              <a:ahLst/>
              <a:cxnLst/>
              <a:rect l="l" t="t" r="r" b="b"/>
              <a:pathLst>
                <a:path w="670" h="645" extrusionOk="0">
                  <a:moveTo>
                    <a:pt x="468" y="1"/>
                  </a:moveTo>
                  <a:cubicBezTo>
                    <a:pt x="453" y="1"/>
                    <a:pt x="431" y="5"/>
                    <a:pt x="412" y="20"/>
                  </a:cubicBezTo>
                  <a:lnTo>
                    <a:pt x="400" y="20"/>
                  </a:lnTo>
                  <a:cubicBezTo>
                    <a:pt x="397" y="20"/>
                    <a:pt x="390" y="20"/>
                    <a:pt x="382" y="16"/>
                  </a:cubicBezTo>
                  <a:lnTo>
                    <a:pt x="359" y="16"/>
                  </a:lnTo>
                  <a:cubicBezTo>
                    <a:pt x="330" y="16"/>
                    <a:pt x="314" y="27"/>
                    <a:pt x="364" y="83"/>
                  </a:cubicBezTo>
                  <a:cubicBezTo>
                    <a:pt x="367" y="87"/>
                    <a:pt x="400" y="184"/>
                    <a:pt x="322" y="184"/>
                  </a:cubicBezTo>
                  <a:lnTo>
                    <a:pt x="300" y="184"/>
                  </a:lnTo>
                  <a:cubicBezTo>
                    <a:pt x="300" y="180"/>
                    <a:pt x="296" y="180"/>
                    <a:pt x="296" y="180"/>
                  </a:cubicBezTo>
                  <a:cubicBezTo>
                    <a:pt x="266" y="180"/>
                    <a:pt x="243" y="214"/>
                    <a:pt x="221" y="233"/>
                  </a:cubicBezTo>
                  <a:cubicBezTo>
                    <a:pt x="195" y="248"/>
                    <a:pt x="180" y="293"/>
                    <a:pt x="154" y="293"/>
                  </a:cubicBezTo>
                  <a:cubicBezTo>
                    <a:pt x="139" y="293"/>
                    <a:pt x="120" y="282"/>
                    <a:pt x="98" y="244"/>
                  </a:cubicBezTo>
                  <a:cubicBezTo>
                    <a:pt x="94" y="233"/>
                    <a:pt x="83" y="229"/>
                    <a:pt x="76" y="229"/>
                  </a:cubicBezTo>
                  <a:cubicBezTo>
                    <a:pt x="42" y="229"/>
                    <a:pt x="0" y="274"/>
                    <a:pt x="12" y="323"/>
                  </a:cubicBezTo>
                  <a:cubicBezTo>
                    <a:pt x="23" y="368"/>
                    <a:pt x="19" y="408"/>
                    <a:pt x="19" y="453"/>
                  </a:cubicBezTo>
                  <a:cubicBezTo>
                    <a:pt x="105" y="581"/>
                    <a:pt x="202" y="644"/>
                    <a:pt x="326" y="644"/>
                  </a:cubicBezTo>
                  <a:cubicBezTo>
                    <a:pt x="371" y="644"/>
                    <a:pt x="419" y="637"/>
                    <a:pt x="471" y="618"/>
                  </a:cubicBezTo>
                  <a:cubicBezTo>
                    <a:pt x="487" y="599"/>
                    <a:pt x="498" y="577"/>
                    <a:pt x="513" y="558"/>
                  </a:cubicBezTo>
                  <a:cubicBezTo>
                    <a:pt x="468" y="543"/>
                    <a:pt x="423" y="528"/>
                    <a:pt x="378" y="513"/>
                  </a:cubicBezTo>
                  <a:cubicBezTo>
                    <a:pt x="367" y="532"/>
                    <a:pt x="348" y="532"/>
                    <a:pt x="330" y="532"/>
                  </a:cubicBezTo>
                  <a:lnTo>
                    <a:pt x="288" y="532"/>
                  </a:lnTo>
                  <a:cubicBezTo>
                    <a:pt x="266" y="532"/>
                    <a:pt x="243" y="536"/>
                    <a:pt x="229" y="562"/>
                  </a:cubicBezTo>
                  <a:cubicBezTo>
                    <a:pt x="233" y="498"/>
                    <a:pt x="233" y="439"/>
                    <a:pt x="288" y="416"/>
                  </a:cubicBezTo>
                  <a:cubicBezTo>
                    <a:pt x="296" y="413"/>
                    <a:pt x="303" y="408"/>
                    <a:pt x="311" y="408"/>
                  </a:cubicBezTo>
                  <a:cubicBezTo>
                    <a:pt x="345" y="408"/>
                    <a:pt x="367" y="446"/>
                    <a:pt x="382" y="480"/>
                  </a:cubicBezTo>
                  <a:cubicBezTo>
                    <a:pt x="468" y="465"/>
                    <a:pt x="397" y="349"/>
                    <a:pt x="479" y="330"/>
                  </a:cubicBezTo>
                  <a:cubicBezTo>
                    <a:pt x="438" y="158"/>
                    <a:pt x="573" y="188"/>
                    <a:pt x="666" y="166"/>
                  </a:cubicBezTo>
                  <a:cubicBezTo>
                    <a:pt x="666" y="144"/>
                    <a:pt x="666" y="121"/>
                    <a:pt x="670" y="102"/>
                  </a:cubicBezTo>
                  <a:cubicBezTo>
                    <a:pt x="647" y="87"/>
                    <a:pt x="625" y="76"/>
                    <a:pt x="606" y="65"/>
                  </a:cubicBezTo>
                  <a:cubicBezTo>
                    <a:pt x="557" y="42"/>
                    <a:pt x="521"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11"/>
            <p:cNvSpPr/>
            <p:nvPr/>
          </p:nvSpPr>
          <p:spPr>
            <a:xfrm>
              <a:off x="-4160119" y="-1034074"/>
              <a:ext cx="26644" cy="34858"/>
            </a:xfrm>
            <a:custGeom>
              <a:avLst/>
              <a:gdLst/>
              <a:ahLst/>
              <a:cxnLst/>
              <a:rect l="l" t="t" r="r" b="b"/>
              <a:pathLst>
                <a:path w="558" h="730" extrusionOk="0">
                  <a:moveTo>
                    <a:pt x="199" y="352"/>
                  </a:moveTo>
                  <a:cubicBezTo>
                    <a:pt x="311" y="441"/>
                    <a:pt x="308" y="505"/>
                    <a:pt x="165" y="603"/>
                  </a:cubicBezTo>
                  <a:cubicBezTo>
                    <a:pt x="229" y="509"/>
                    <a:pt x="285" y="434"/>
                    <a:pt x="199" y="352"/>
                  </a:cubicBezTo>
                  <a:close/>
                  <a:moveTo>
                    <a:pt x="300" y="1"/>
                  </a:moveTo>
                  <a:cubicBezTo>
                    <a:pt x="240" y="27"/>
                    <a:pt x="195" y="75"/>
                    <a:pt x="151" y="120"/>
                  </a:cubicBezTo>
                  <a:cubicBezTo>
                    <a:pt x="68" y="199"/>
                    <a:pt x="1" y="472"/>
                    <a:pt x="46" y="539"/>
                  </a:cubicBezTo>
                  <a:cubicBezTo>
                    <a:pt x="106" y="625"/>
                    <a:pt x="203" y="670"/>
                    <a:pt x="292" y="719"/>
                  </a:cubicBezTo>
                  <a:cubicBezTo>
                    <a:pt x="308" y="729"/>
                    <a:pt x="322" y="729"/>
                    <a:pt x="337" y="729"/>
                  </a:cubicBezTo>
                  <a:cubicBezTo>
                    <a:pt x="394" y="729"/>
                    <a:pt x="442" y="677"/>
                    <a:pt x="494" y="648"/>
                  </a:cubicBezTo>
                  <a:cubicBezTo>
                    <a:pt x="479" y="588"/>
                    <a:pt x="363" y="513"/>
                    <a:pt x="517" y="479"/>
                  </a:cubicBezTo>
                  <a:cubicBezTo>
                    <a:pt x="551" y="472"/>
                    <a:pt x="558" y="457"/>
                    <a:pt x="528" y="441"/>
                  </a:cubicBezTo>
                  <a:cubicBezTo>
                    <a:pt x="457" y="405"/>
                    <a:pt x="501" y="348"/>
                    <a:pt x="501" y="303"/>
                  </a:cubicBezTo>
                  <a:cubicBezTo>
                    <a:pt x="498" y="300"/>
                    <a:pt x="494" y="300"/>
                    <a:pt x="491" y="300"/>
                  </a:cubicBezTo>
                  <a:cubicBezTo>
                    <a:pt x="475" y="300"/>
                    <a:pt x="465" y="311"/>
                    <a:pt x="453" y="318"/>
                  </a:cubicBezTo>
                  <a:cubicBezTo>
                    <a:pt x="442" y="326"/>
                    <a:pt x="430" y="337"/>
                    <a:pt x="416" y="337"/>
                  </a:cubicBezTo>
                  <a:lnTo>
                    <a:pt x="412" y="337"/>
                  </a:lnTo>
                  <a:cubicBezTo>
                    <a:pt x="412" y="334"/>
                    <a:pt x="412" y="334"/>
                    <a:pt x="408" y="334"/>
                  </a:cubicBezTo>
                  <a:cubicBezTo>
                    <a:pt x="375" y="334"/>
                    <a:pt x="352" y="363"/>
                    <a:pt x="322" y="374"/>
                  </a:cubicBezTo>
                  <a:cubicBezTo>
                    <a:pt x="304" y="311"/>
                    <a:pt x="322" y="266"/>
                    <a:pt x="367" y="217"/>
                  </a:cubicBezTo>
                  <a:cubicBezTo>
                    <a:pt x="408" y="177"/>
                    <a:pt x="394" y="150"/>
                    <a:pt x="330" y="150"/>
                  </a:cubicBezTo>
                  <a:lnTo>
                    <a:pt x="304" y="150"/>
                  </a:lnTo>
                  <a:cubicBezTo>
                    <a:pt x="266" y="150"/>
                    <a:pt x="263" y="132"/>
                    <a:pt x="266" y="105"/>
                  </a:cubicBezTo>
                  <a:cubicBezTo>
                    <a:pt x="273" y="72"/>
                    <a:pt x="289" y="34"/>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1"/>
            <p:cNvSpPr/>
            <p:nvPr/>
          </p:nvSpPr>
          <p:spPr>
            <a:xfrm>
              <a:off x="-4129225" y="-1068311"/>
              <a:ext cx="27743" cy="32852"/>
            </a:xfrm>
            <a:custGeom>
              <a:avLst/>
              <a:gdLst/>
              <a:ahLst/>
              <a:cxnLst/>
              <a:rect l="l" t="t" r="r" b="b"/>
              <a:pathLst>
                <a:path w="581" h="688" extrusionOk="0">
                  <a:moveTo>
                    <a:pt x="202" y="0"/>
                  </a:moveTo>
                  <a:cubicBezTo>
                    <a:pt x="180" y="0"/>
                    <a:pt x="154" y="11"/>
                    <a:pt x="135" y="22"/>
                  </a:cubicBezTo>
                  <a:lnTo>
                    <a:pt x="132" y="22"/>
                  </a:lnTo>
                  <a:cubicBezTo>
                    <a:pt x="128" y="56"/>
                    <a:pt x="135" y="97"/>
                    <a:pt x="90" y="116"/>
                  </a:cubicBezTo>
                  <a:cubicBezTo>
                    <a:pt x="1" y="347"/>
                    <a:pt x="90" y="530"/>
                    <a:pt x="251" y="687"/>
                  </a:cubicBezTo>
                  <a:lnTo>
                    <a:pt x="254" y="687"/>
                  </a:lnTo>
                  <a:cubicBezTo>
                    <a:pt x="263" y="673"/>
                    <a:pt x="228" y="606"/>
                    <a:pt x="251" y="606"/>
                  </a:cubicBezTo>
                  <a:cubicBezTo>
                    <a:pt x="258" y="606"/>
                    <a:pt x="277" y="616"/>
                    <a:pt x="307" y="639"/>
                  </a:cubicBezTo>
                  <a:cubicBezTo>
                    <a:pt x="330" y="620"/>
                    <a:pt x="352" y="613"/>
                    <a:pt x="378" y="613"/>
                  </a:cubicBezTo>
                  <a:cubicBezTo>
                    <a:pt x="411" y="613"/>
                    <a:pt x="449" y="632"/>
                    <a:pt x="487" y="639"/>
                  </a:cubicBezTo>
                  <a:cubicBezTo>
                    <a:pt x="509" y="580"/>
                    <a:pt x="453" y="546"/>
                    <a:pt x="442" y="497"/>
                  </a:cubicBezTo>
                  <a:cubicBezTo>
                    <a:pt x="460" y="478"/>
                    <a:pt x="479" y="475"/>
                    <a:pt x="498" y="475"/>
                  </a:cubicBezTo>
                  <a:lnTo>
                    <a:pt x="516" y="475"/>
                  </a:lnTo>
                  <a:cubicBezTo>
                    <a:pt x="520" y="475"/>
                    <a:pt x="527" y="478"/>
                    <a:pt x="532" y="478"/>
                  </a:cubicBezTo>
                  <a:cubicBezTo>
                    <a:pt x="546" y="478"/>
                    <a:pt x="561" y="475"/>
                    <a:pt x="572" y="467"/>
                  </a:cubicBezTo>
                  <a:cubicBezTo>
                    <a:pt x="580" y="411"/>
                    <a:pt x="554" y="363"/>
                    <a:pt x="509" y="333"/>
                  </a:cubicBezTo>
                  <a:cubicBezTo>
                    <a:pt x="490" y="321"/>
                    <a:pt x="475" y="318"/>
                    <a:pt x="460" y="318"/>
                  </a:cubicBezTo>
                  <a:cubicBezTo>
                    <a:pt x="420" y="318"/>
                    <a:pt x="415" y="378"/>
                    <a:pt x="393" y="411"/>
                  </a:cubicBezTo>
                  <a:cubicBezTo>
                    <a:pt x="341" y="381"/>
                    <a:pt x="352" y="340"/>
                    <a:pt x="378" y="302"/>
                  </a:cubicBezTo>
                  <a:cubicBezTo>
                    <a:pt x="389" y="250"/>
                    <a:pt x="218" y="228"/>
                    <a:pt x="363" y="153"/>
                  </a:cubicBezTo>
                  <a:cubicBezTo>
                    <a:pt x="401" y="131"/>
                    <a:pt x="363" y="104"/>
                    <a:pt x="333" y="104"/>
                  </a:cubicBezTo>
                  <a:lnTo>
                    <a:pt x="322" y="104"/>
                  </a:lnTo>
                  <a:cubicBezTo>
                    <a:pt x="303" y="112"/>
                    <a:pt x="285" y="119"/>
                    <a:pt x="277" y="119"/>
                  </a:cubicBezTo>
                  <a:cubicBezTo>
                    <a:pt x="251" y="119"/>
                    <a:pt x="247" y="101"/>
                    <a:pt x="247" y="49"/>
                  </a:cubicBezTo>
                  <a:cubicBezTo>
                    <a:pt x="247" y="14"/>
                    <a:pt x="228" y="0"/>
                    <a:pt x="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1"/>
            <p:cNvSpPr/>
            <p:nvPr/>
          </p:nvSpPr>
          <p:spPr>
            <a:xfrm>
              <a:off x="-3749756" y="-577298"/>
              <a:ext cx="31276" cy="25546"/>
            </a:xfrm>
            <a:custGeom>
              <a:avLst/>
              <a:gdLst/>
              <a:ahLst/>
              <a:cxnLst/>
              <a:rect l="l" t="t" r="r" b="b"/>
              <a:pathLst>
                <a:path w="655" h="535" extrusionOk="0">
                  <a:moveTo>
                    <a:pt x="83" y="0"/>
                  </a:moveTo>
                  <a:cubicBezTo>
                    <a:pt x="1" y="4"/>
                    <a:pt x="19" y="71"/>
                    <a:pt x="9" y="120"/>
                  </a:cubicBezTo>
                  <a:cubicBezTo>
                    <a:pt x="1" y="165"/>
                    <a:pt x="23" y="210"/>
                    <a:pt x="16" y="247"/>
                  </a:cubicBezTo>
                  <a:cubicBezTo>
                    <a:pt x="4" y="326"/>
                    <a:pt x="4" y="359"/>
                    <a:pt x="61" y="400"/>
                  </a:cubicBezTo>
                  <a:cubicBezTo>
                    <a:pt x="105" y="430"/>
                    <a:pt x="150" y="457"/>
                    <a:pt x="192" y="494"/>
                  </a:cubicBezTo>
                  <a:cubicBezTo>
                    <a:pt x="218" y="520"/>
                    <a:pt x="247" y="535"/>
                    <a:pt x="273" y="535"/>
                  </a:cubicBezTo>
                  <a:cubicBezTo>
                    <a:pt x="304" y="535"/>
                    <a:pt x="330" y="524"/>
                    <a:pt x="356" y="490"/>
                  </a:cubicBezTo>
                  <a:cubicBezTo>
                    <a:pt x="337" y="464"/>
                    <a:pt x="304" y="442"/>
                    <a:pt x="304" y="416"/>
                  </a:cubicBezTo>
                  <a:cubicBezTo>
                    <a:pt x="300" y="374"/>
                    <a:pt x="337" y="345"/>
                    <a:pt x="375" y="340"/>
                  </a:cubicBezTo>
                  <a:lnTo>
                    <a:pt x="378" y="340"/>
                  </a:lnTo>
                  <a:cubicBezTo>
                    <a:pt x="412" y="340"/>
                    <a:pt x="416" y="382"/>
                    <a:pt x="430" y="408"/>
                  </a:cubicBezTo>
                  <a:cubicBezTo>
                    <a:pt x="461" y="464"/>
                    <a:pt x="442" y="486"/>
                    <a:pt x="382" y="486"/>
                  </a:cubicBezTo>
                  <a:cubicBezTo>
                    <a:pt x="420" y="505"/>
                    <a:pt x="457" y="513"/>
                    <a:pt x="490" y="513"/>
                  </a:cubicBezTo>
                  <a:cubicBezTo>
                    <a:pt x="573" y="513"/>
                    <a:pt x="632" y="464"/>
                    <a:pt x="655" y="371"/>
                  </a:cubicBezTo>
                  <a:cubicBezTo>
                    <a:pt x="644" y="326"/>
                    <a:pt x="587" y="295"/>
                    <a:pt x="599" y="236"/>
                  </a:cubicBezTo>
                  <a:lnTo>
                    <a:pt x="592" y="236"/>
                  </a:lnTo>
                  <a:cubicBezTo>
                    <a:pt x="580" y="236"/>
                    <a:pt x="565" y="236"/>
                    <a:pt x="554" y="240"/>
                  </a:cubicBezTo>
                  <a:cubicBezTo>
                    <a:pt x="539" y="243"/>
                    <a:pt x="528" y="247"/>
                    <a:pt x="513" y="247"/>
                  </a:cubicBezTo>
                  <a:cubicBezTo>
                    <a:pt x="498" y="247"/>
                    <a:pt x="483" y="243"/>
                    <a:pt x="468" y="228"/>
                  </a:cubicBezTo>
                  <a:lnTo>
                    <a:pt x="461" y="228"/>
                  </a:lnTo>
                  <a:cubicBezTo>
                    <a:pt x="442" y="228"/>
                    <a:pt x="427" y="221"/>
                    <a:pt x="408" y="217"/>
                  </a:cubicBezTo>
                  <a:cubicBezTo>
                    <a:pt x="390" y="210"/>
                    <a:pt x="371" y="206"/>
                    <a:pt x="356" y="206"/>
                  </a:cubicBezTo>
                  <a:cubicBezTo>
                    <a:pt x="323" y="206"/>
                    <a:pt x="292" y="228"/>
                    <a:pt x="285" y="326"/>
                  </a:cubicBezTo>
                  <a:cubicBezTo>
                    <a:pt x="270" y="259"/>
                    <a:pt x="255" y="225"/>
                    <a:pt x="255" y="195"/>
                  </a:cubicBezTo>
                  <a:cubicBezTo>
                    <a:pt x="255" y="124"/>
                    <a:pt x="247" y="64"/>
                    <a:pt x="173" y="64"/>
                  </a:cubicBezTo>
                  <a:cubicBezTo>
                    <a:pt x="161" y="64"/>
                    <a:pt x="147" y="64"/>
                    <a:pt x="132" y="68"/>
                  </a:cubicBezTo>
                  <a:lnTo>
                    <a:pt x="121" y="68"/>
                  </a:lnTo>
                  <a:cubicBezTo>
                    <a:pt x="90" y="68"/>
                    <a:pt x="87" y="31"/>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1"/>
            <p:cNvSpPr/>
            <p:nvPr/>
          </p:nvSpPr>
          <p:spPr>
            <a:xfrm>
              <a:off x="-4147609" y="-1034218"/>
              <a:ext cx="23445" cy="31085"/>
            </a:xfrm>
            <a:custGeom>
              <a:avLst/>
              <a:gdLst/>
              <a:ahLst/>
              <a:cxnLst/>
              <a:rect l="l" t="t" r="r" b="b"/>
              <a:pathLst>
                <a:path w="491" h="651" extrusionOk="0">
                  <a:moveTo>
                    <a:pt x="105" y="0"/>
                  </a:moveTo>
                  <a:cubicBezTo>
                    <a:pt x="82" y="0"/>
                    <a:pt x="60" y="0"/>
                    <a:pt x="38" y="4"/>
                  </a:cubicBezTo>
                  <a:cubicBezTo>
                    <a:pt x="27" y="37"/>
                    <a:pt x="11" y="75"/>
                    <a:pt x="4" y="108"/>
                  </a:cubicBezTo>
                  <a:cubicBezTo>
                    <a:pt x="1" y="135"/>
                    <a:pt x="4" y="153"/>
                    <a:pt x="42" y="153"/>
                  </a:cubicBezTo>
                  <a:lnTo>
                    <a:pt x="68" y="153"/>
                  </a:lnTo>
                  <a:cubicBezTo>
                    <a:pt x="132" y="153"/>
                    <a:pt x="146" y="180"/>
                    <a:pt x="105" y="220"/>
                  </a:cubicBezTo>
                  <a:cubicBezTo>
                    <a:pt x="60" y="269"/>
                    <a:pt x="42" y="314"/>
                    <a:pt x="60" y="377"/>
                  </a:cubicBezTo>
                  <a:cubicBezTo>
                    <a:pt x="90" y="366"/>
                    <a:pt x="113" y="337"/>
                    <a:pt x="146" y="337"/>
                  </a:cubicBezTo>
                  <a:cubicBezTo>
                    <a:pt x="150" y="337"/>
                    <a:pt x="150" y="337"/>
                    <a:pt x="150" y="340"/>
                  </a:cubicBezTo>
                  <a:lnTo>
                    <a:pt x="154" y="340"/>
                  </a:lnTo>
                  <a:cubicBezTo>
                    <a:pt x="168" y="340"/>
                    <a:pt x="180" y="329"/>
                    <a:pt x="191" y="321"/>
                  </a:cubicBezTo>
                  <a:cubicBezTo>
                    <a:pt x="203" y="314"/>
                    <a:pt x="213" y="303"/>
                    <a:pt x="229" y="303"/>
                  </a:cubicBezTo>
                  <a:cubicBezTo>
                    <a:pt x="232" y="303"/>
                    <a:pt x="236" y="303"/>
                    <a:pt x="239" y="306"/>
                  </a:cubicBezTo>
                  <a:cubicBezTo>
                    <a:pt x="239" y="351"/>
                    <a:pt x="195" y="408"/>
                    <a:pt x="266" y="444"/>
                  </a:cubicBezTo>
                  <a:cubicBezTo>
                    <a:pt x="296" y="460"/>
                    <a:pt x="289" y="475"/>
                    <a:pt x="255" y="482"/>
                  </a:cubicBezTo>
                  <a:cubicBezTo>
                    <a:pt x="101" y="516"/>
                    <a:pt x="217" y="591"/>
                    <a:pt x="232" y="651"/>
                  </a:cubicBezTo>
                  <a:cubicBezTo>
                    <a:pt x="281" y="639"/>
                    <a:pt x="325" y="624"/>
                    <a:pt x="370" y="609"/>
                  </a:cubicBezTo>
                  <a:cubicBezTo>
                    <a:pt x="307" y="494"/>
                    <a:pt x="468" y="486"/>
                    <a:pt x="479" y="396"/>
                  </a:cubicBezTo>
                  <a:cubicBezTo>
                    <a:pt x="491" y="295"/>
                    <a:pt x="441" y="187"/>
                    <a:pt x="374" y="108"/>
                  </a:cubicBezTo>
                  <a:cubicBezTo>
                    <a:pt x="296" y="15"/>
                    <a:pt x="206"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1"/>
            <p:cNvSpPr/>
            <p:nvPr/>
          </p:nvSpPr>
          <p:spPr>
            <a:xfrm>
              <a:off x="-4093174" y="-1066926"/>
              <a:ext cx="23254" cy="30942"/>
            </a:xfrm>
            <a:custGeom>
              <a:avLst/>
              <a:gdLst/>
              <a:ahLst/>
              <a:cxnLst/>
              <a:rect l="l" t="t" r="r" b="b"/>
              <a:pathLst>
                <a:path w="487" h="648" extrusionOk="0">
                  <a:moveTo>
                    <a:pt x="277" y="1"/>
                  </a:moveTo>
                  <a:lnTo>
                    <a:pt x="277" y="1"/>
                  </a:lnTo>
                  <a:cubicBezTo>
                    <a:pt x="333" y="135"/>
                    <a:pt x="236" y="128"/>
                    <a:pt x="158" y="142"/>
                  </a:cubicBezTo>
                  <a:cubicBezTo>
                    <a:pt x="143" y="165"/>
                    <a:pt x="124" y="169"/>
                    <a:pt x="105" y="169"/>
                  </a:cubicBezTo>
                  <a:lnTo>
                    <a:pt x="53" y="169"/>
                  </a:lnTo>
                  <a:cubicBezTo>
                    <a:pt x="41" y="169"/>
                    <a:pt x="34" y="165"/>
                    <a:pt x="27" y="165"/>
                  </a:cubicBezTo>
                  <a:cubicBezTo>
                    <a:pt x="34" y="210"/>
                    <a:pt x="41" y="255"/>
                    <a:pt x="49" y="299"/>
                  </a:cubicBezTo>
                  <a:cubicBezTo>
                    <a:pt x="72" y="304"/>
                    <a:pt x="105" y="318"/>
                    <a:pt x="101" y="326"/>
                  </a:cubicBezTo>
                  <a:cubicBezTo>
                    <a:pt x="60" y="375"/>
                    <a:pt x="101" y="449"/>
                    <a:pt x="53" y="491"/>
                  </a:cubicBezTo>
                  <a:cubicBezTo>
                    <a:pt x="27" y="509"/>
                    <a:pt x="5" y="524"/>
                    <a:pt x="1" y="558"/>
                  </a:cubicBezTo>
                  <a:lnTo>
                    <a:pt x="1" y="561"/>
                  </a:lnTo>
                  <a:cubicBezTo>
                    <a:pt x="68" y="603"/>
                    <a:pt x="150" y="613"/>
                    <a:pt x="225" y="640"/>
                  </a:cubicBezTo>
                  <a:cubicBezTo>
                    <a:pt x="333" y="584"/>
                    <a:pt x="341" y="453"/>
                    <a:pt x="412" y="363"/>
                  </a:cubicBezTo>
                  <a:cubicBezTo>
                    <a:pt x="441" y="326"/>
                    <a:pt x="464" y="273"/>
                    <a:pt x="486" y="225"/>
                  </a:cubicBezTo>
                  <a:cubicBezTo>
                    <a:pt x="457" y="192"/>
                    <a:pt x="423" y="158"/>
                    <a:pt x="393" y="124"/>
                  </a:cubicBezTo>
                  <a:cubicBezTo>
                    <a:pt x="348" y="94"/>
                    <a:pt x="348" y="27"/>
                    <a:pt x="277" y="1"/>
                  </a:cubicBezTo>
                  <a:close/>
                  <a:moveTo>
                    <a:pt x="225" y="640"/>
                  </a:moveTo>
                  <a:lnTo>
                    <a:pt x="225" y="640"/>
                  </a:lnTo>
                  <a:cubicBezTo>
                    <a:pt x="225" y="644"/>
                    <a:pt x="229" y="648"/>
                    <a:pt x="229" y="648"/>
                  </a:cubicBezTo>
                  <a:lnTo>
                    <a:pt x="229" y="644"/>
                  </a:lnTo>
                  <a:lnTo>
                    <a:pt x="225" y="64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1"/>
            <p:cNvSpPr/>
            <p:nvPr/>
          </p:nvSpPr>
          <p:spPr>
            <a:xfrm>
              <a:off x="-3961813" y="-1174507"/>
              <a:ext cx="32900" cy="25355"/>
            </a:xfrm>
            <a:custGeom>
              <a:avLst/>
              <a:gdLst/>
              <a:ahLst/>
              <a:cxnLst/>
              <a:rect l="l" t="t" r="r" b="b"/>
              <a:pathLst>
                <a:path w="689" h="531" extrusionOk="0">
                  <a:moveTo>
                    <a:pt x="304" y="0"/>
                  </a:moveTo>
                  <a:cubicBezTo>
                    <a:pt x="240" y="18"/>
                    <a:pt x="173" y="37"/>
                    <a:pt x="106" y="56"/>
                  </a:cubicBezTo>
                  <a:cubicBezTo>
                    <a:pt x="1" y="202"/>
                    <a:pt x="12" y="347"/>
                    <a:pt x="109" y="489"/>
                  </a:cubicBezTo>
                  <a:cubicBezTo>
                    <a:pt x="135" y="437"/>
                    <a:pt x="57" y="351"/>
                    <a:pt x="124" y="336"/>
                  </a:cubicBezTo>
                  <a:cubicBezTo>
                    <a:pt x="132" y="332"/>
                    <a:pt x="139" y="332"/>
                    <a:pt x="147" y="332"/>
                  </a:cubicBezTo>
                  <a:cubicBezTo>
                    <a:pt x="211" y="332"/>
                    <a:pt x="195" y="426"/>
                    <a:pt x="221" y="471"/>
                  </a:cubicBezTo>
                  <a:cubicBezTo>
                    <a:pt x="233" y="485"/>
                    <a:pt x="244" y="493"/>
                    <a:pt x="259" y="493"/>
                  </a:cubicBezTo>
                  <a:cubicBezTo>
                    <a:pt x="266" y="493"/>
                    <a:pt x="273" y="489"/>
                    <a:pt x="281" y="489"/>
                  </a:cubicBezTo>
                  <a:cubicBezTo>
                    <a:pt x="304" y="441"/>
                    <a:pt x="206" y="388"/>
                    <a:pt x="270" y="359"/>
                  </a:cubicBezTo>
                  <a:cubicBezTo>
                    <a:pt x="281" y="354"/>
                    <a:pt x="311" y="351"/>
                    <a:pt x="341" y="351"/>
                  </a:cubicBezTo>
                  <a:cubicBezTo>
                    <a:pt x="360" y="351"/>
                    <a:pt x="378" y="351"/>
                    <a:pt x="390" y="359"/>
                  </a:cubicBezTo>
                  <a:cubicBezTo>
                    <a:pt x="438" y="385"/>
                    <a:pt x="363" y="430"/>
                    <a:pt x="375" y="471"/>
                  </a:cubicBezTo>
                  <a:cubicBezTo>
                    <a:pt x="382" y="475"/>
                    <a:pt x="386" y="475"/>
                    <a:pt x="394" y="475"/>
                  </a:cubicBezTo>
                  <a:cubicBezTo>
                    <a:pt x="404" y="475"/>
                    <a:pt x="420" y="467"/>
                    <a:pt x="430" y="463"/>
                  </a:cubicBezTo>
                  <a:cubicBezTo>
                    <a:pt x="446" y="456"/>
                    <a:pt x="457" y="449"/>
                    <a:pt x="468" y="449"/>
                  </a:cubicBezTo>
                  <a:cubicBezTo>
                    <a:pt x="483" y="449"/>
                    <a:pt x="494" y="456"/>
                    <a:pt x="509" y="478"/>
                  </a:cubicBezTo>
                  <a:cubicBezTo>
                    <a:pt x="513" y="504"/>
                    <a:pt x="532" y="508"/>
                    <a:pt x="547" y="508"/>
                  </a:cubicBezTo>
                  <a:lnTo>
                    <a:pt x="569" y="508"/>
                  </a:lnTo>
                  <a:cubicBezTo>
                    <a:pt x="577" y="508"/>
                    <a:pt x="584" y="504"/>
                    <a:pt x="592" y="504"/>
                  </a:cubicBezTo>
                  <a:cubicBezTo>
                    <a:pt x="610" y="504"/>
                    <a:pt x="625" y="511"/>
                    <a:pt x="632" y="530"/>
                  </a:cubicBezTo>
                  <a:cubicBezTo>
                    <a:pt x="689" y="501"/>
                    <a:pt x="670" y="441"/>
                    <a:pt x="677" y="392"/>
                  </a:cubicBezTo>
                  <a:cubicBezTo>
                    <a:pt x="670" y="373"/>
                    <a:pt x="659" y="362"/>
                    <a:pt x="644" y="362"/>
                  </a:cubicBezTo>
                  <a:cubicBezTo>
                    <a:pt x="640" y="362"/>
                    <a:pt x="637" y="362"/>
                    <a:pt x="629" y="366"/>
                  </a:cubicBezTo>
                  <a:cubicBezTo>
                    <a:pt x="606" y="377"/>
                    <a:pt x="587" y="381"/>
                    <a:pt x="573" y="381"/>
                  </a:cubicBezTo>
                  <a:cubicBezTo>
                    <a:pt x="525" y="381"/>
                    <a:pt x="506" y="328"/>
                    <a:pt x="487" y="280"/>
                  </a:cubicBezTo>
                  <a:cubicBezTo>
                    <a:pt x="461" y="265"/>
                    <a:pt x="457" y="239"/>
                    <a:pt x="461" y="209"/>
                  </a:cubicBezTo>
                  <a:lnTo>
                    <a:pt x="461" y="209"/>
                  </a:lnTo>
                  <a:cubicBezTo>
                    <a:pt x="438" y="216"/>
                    <a:pt x="416" y="231"/>
                    <a:pt x="394" y="231"/>
                  </a:cubicBezTo>
                  <a:cubicBezTo>
                    <a:pt x="382" y="231"/>
                    <a:pt x="368" y="228"/>
                    <a:pt x="356" y="213"/>
                  </a:cubicBezTo>
                  <a:cubicBezTo>
                    <a:pt x="318" y="171"/>
                    <a:pt x="345" y="142"/>
                    <a:pt x="371" y="116"/>
                  </a:cubicBezTo>
                  <a:cubicBezTo>
                    <a:pt x="394" y="97"/>
                    <a:pt x="401" y="71"/>
                    <a:pt x="404" y="40"/>
                  </a:cubicBezTo>
                  <a:lnTo>
                    <a:pt x="404" y="40"/>
                  </a:lnTo>
                  <a:cubicBezTo>
                    <a:pt x="394" y="52"/>
                    <a:pt x="382" y="56"/>
                    <a:pt x="371" y="56"/>
                  </a:cubicBezTo>
                  <a:cubicBezTo>
                    <a:pt x="341" y="56"/>
                    <a:pt x="330" y="14"/>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1"/>
            <p:cNvSpPr/>
            <p:nvPr/>
          </p:nvSpPr>
          <p:spPr>
            <a:xfrm>
              <a:off x="-4146367" y="-622995"/>
              <a:ext cx="28793" cy="25546"/>
            </a:xfrm>
            <a:custGeom>
              <a:avLst/>
              <a:gdLst/>
              <a:ahLst/>
              <a:cxnLst/>
              <a:rect l="l" t="t" r="r" b="b"/>
              <a:pathLst>
                <a:path w="603" h="535" extrusionOk="0">
                  <a:moveTo>
                    <a:pt x="187" y="1"/>
                  </a:moveTo>
                  <a:cubicBezTo>
                    <a:pt x="79" y="172"/>
                    <a:pt x="1" y="341"/>
                    <a:pt x="154" y="528"/>
                  </a:cubicBezTo>
                  <a:cubicBezTo>
                    <a:pt x="169" y="520"/>
                    <a:pt x="184" y="517"/>
                    <a:pt x="199" y="517"/>
                  </a:cubicBezTo>
                  <a:cubicBezTo>
                    <a:pt x="213" y="517"/>
                    <a:pt x="232" y="520"/>
                    <a:pt x="251" y="535"/>
                  </a:cubicBezTo>
                  <a:cubicBezTo>
                    <a:pt x="266" y="475"/>
                    <a:pt x="277" y="412"/>
                    <a:pt x="360" y="408"/>
                  </a:cubicBezTo>
                  <a:cubicBezTo>
                    <a:pt x="386" y="370"/>
                    <a:pt x="397" y="315"/>
                    <a:pt x="456" y="315"/>
                  </a:cubicBezTo>
                  <a:lnTo>
                    <a:pt x="465" y="315"/>
                  </a:lnTo>
                  <a:cubicBezTo>
                    <a:pt x="472" y="229"/>
                    <a:pt x="475" y="195"/>
                    <a:pt x="498" y="195"/>
                  </a:cubicBezTo>
                  <a:cubicBezTo>
                    <a:pt x="513" y="195"/>
                    <a:pt x="535" y="206"/>
                    <a:pt x="569" y="225"/>
                  </a:cubicBezTo>
                  <a:lnTo>
                    <a:pt x="603" y="225"/>
                  </a:lnTo>
                  <a:cubicBezTo>
                    <a:pt x="599" y="198"/>
                    <a:pt x="599" y="169"/>
                    <a:pt x="569" y="161"/>
                  </a:cubicBezTo>
                  <a:cubicBezTo>
                    <a:pt x="505" y="146"/>
                    <a:pt x="509" y="105"/>
                    <a:pt x="513" y="56"/>
                  </a:cubicBezTo>
                  <a:cubicBezTo>
                    <a:pt x="468" y="53"/>
                    <a:pt x="434" y="1"/>
                    <a:pt x="389" y="1"/>
                  </a:cubicBezTo>
                  <a:cubicBezTo>
                    <a:pt x="378" y="1"/>
                    <a:pt x="363" y="4"/>
                    <a:pt x="352" y="12"/>
                  </a:cubicBezTo>
                  <a:cubicBezTo>
                    <a:pt x="337" y="30"/>
                    <a:pt x="326" y="49"/>
                    <a:pt x="315" y="68"/>
                  </a:cubicBezTo>
                  <a:cubicBezTo>
                    <a:pt x="303" y="91"/>
                    <a:pt x="285" y="105"/>
                    <a:pt x="266" y="105"/>
                  </a:cubicBezTo>
                  <a:cubicBezTo>
                    <a:pt x="258" y="105"/>
                    <a:pt x="247" y="101"/>
                    <a:pt x="236" y="91"/>
                  </a:cubicBezTo>
                  <a:cubicBezTo>
                    <a:pt x="199" y="60"/>
                    <a:pt x="244" y="34"/>
                    <a:pt x="251" y="4"/>
                  </a:cubicBezTo>
                  <a:cubicBezTo>
                    <a:pt x="229" y="4"/>
                    <a:pt x="206" y="4"/>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1"/>
            <p:cNvSpPr/>
            <p:nvPr/>
          </p:nvSpPr>
          <p:spPr>
            <a:xfrm>
              <a:off x="-4112990" y="-1061244"/>
              <a:ext cx="30751" cy="33664"/>
            </a:xfrm>
            <a:custGeom>
              <a:avLst/>
              <a:gdLst/>
              <a:ahLst/>
              <a:cxnLst/>
              <a:rect l="l" t="t" r="r" b="b"/>
              <a:pathLst>
                <a:path w="644" h="705" extrusionOk="0">
                  <a:moveTo>
                    <a:pt x="244" y="1"/>
                  </a:moveTo>
                  <a:cubicBezTo>
                    <a:pt x="187" y="73"/>
                    <a:pt x="102" y="99"/>
                    <a:pt x="38" y="154"/>
                  </a:cubicBezTo>
                  <a:cubicBezTo>
                    <a:pt x="12" y="192"/>
                    <a:pt x="1" y="233"/>
                    <a:pt x="53" y="263"/>
                  </a:cubicBezTo>
                  <a:cubicBezTo>
                    <a:pt x="75" y="230"/>
                    <a:pt x="80" y="170"/>
                    <a:pt x="120" y="170"/>
                  </a:cubicBezTo>
                  <a:cubicBezTo>
                    <a:pt x="135" y="170"/>
                    <a:pt x="150" y="173"/>
                    <a:pt x="169" y="185"/>
                  </a:cubicBezTo>
                  <a:cubicBezTo>
                    <a:pt x="214" y="215"/>
                    <a:pt x="240" y="263"/>
                    <a:pt x="232" y="319"/>
                  </a:cubicBezTo>
                  <a:cubicBezTo>
                    <a:pt x="221" y="327"/>
                    <a:pt x="206" y="330"/>
                    <a:pt x="192" y="330"/>
                  </a:cubicBezTo>
                  <a:cubicBezTo>
                    <a:pt x="187" y="330"/>
                    <a:pt x="180" y="327"/>
                    <a:pt x="176" y="327"/>
                  </a:cubicBezTo>
                  <a:lnTo>
                    <a:pt x="158" y="327"/>
                  </a:lnTo>
                  <a:cubicBezTo>
                    <a:pt x="139" y="327"/>
                    <a:pt x="120" y="330"/>
                    <a:pt x="102" y="349"/>
                  </a:cubicBezTo>
                  <a:cubicBezTo>
                    <a:pt x="113" y="398"/>
                    <a:pt x="169" y="432"/>
                    <a:pt x="147" y="491"/>
                  </a:cubicBezTo>
                  <a:cubicBezTo>
                    <a:pt x="158" y="491"/>
                    <a:pt x="169" y="491"/>
                    <a:pt x="180" y="494"/>
                  </a:cubicBezTo>
                  <a:cubicBezTo>
                    <a:pt x="255" y="499"/>
                    <a:pt x="304" y="577"/>
                    <a:pt x="378" y="577"/>
                  </a:cubicBezTo>
                  <a:lnTo>
                    <a:pt x="401" y="577"/>
                  </a:lnTo>
                  <a:lnTo>
                    <a:pt x="401" y="641"/>
                  </a:lnTo>
                  <a:cubicBezTo>
                    <a:pt x="378" y="663"/>
                    <a:pt x="356" y="682"/>
                    <a:pt x="333" y="704"/>
                  </a:cubicBezTo>
                  <a:lnTo>
                    <a:pt x="352" y="704"/>
                  </a:lnTo>
                  <a:cubicBezTo>
                    <a:pt x="420" y="704"/>
                    <a:pt x="472" y="670"/>
                    <a:pt x="532" y="648"/>
                  </a:cubicBezTo>
                  <a:cubicBezTo>
                    <a:pt x="532" y="647"/>
                    <a:pt x="532" y="647"/>
                    <a:pt x="532" y="647"/>
                  </a:cubicBezTo>
                  <a:lnTo>
                    <a:pt x="532" y="647"/>
                  </a:lnTo>
                  <a:cubicBezTo>
                    <a:pt x="532" y="644"/>
                    <a:pt x="536" y="644"/>
                    <a:pt x="539" y="641"/>
                  </a:cubicBezTo>
                  <a:lnTo>
                    <a:pt x="539" y="641"/>
                  </a:lnTo>
                  <a:cubicBezTo>
                    <a:pt x="536" y="641"/>
                    <a:pt x="533" y="643"/>
                    <a:pt x="532" y="647"/>
                  </a:cubicBezTo>
                  <a:lnTo>
                    <a:pt x="532" y="647"/>
                  </a:lnTo>
                  <a:cubicBezTo>
                    <a:pt x="540" y="581"/>
                    <a:pt x="599" y="580"/>
                    <a:pt x="640" y="558"/>
                  </a:cubicBezTo>
                  <a:cubicBezTo>
                    <a:pt x="640" y="547"/>
                    <a:pt x="640" y="539"/>
                    <a:pt x="644" y="529"/>
                  </a:cubicBezTo>
                  <a:cubicBezTo>
                    <a:pt x="644" y="529"/>
                    <a:pt x="640" y="525"/>
                    <a:pt x="640" y="521"/>
                  </a:cubicBezTo>
                  <a:cubicBezTo>
                    <a:pt x="565" y="494"/>
                    <a:pt x="483" y="484"/>
                    <a:pt x="416" y="442"/>
                  </a:cubicBezTo>
                  <a:cubicBezTo>
                    <a:pt x="404" y="461"/>
                    <a:pt x="394" y="480"/>
                    <a:pt x="356" y="487"/>
                  </a:cubicBezTo>
                  <a:cubicBezTo>
                    <a:pt x="363" y="405"/>
                    <a:pt x="363" y="330"/>
                    <a:pt x="326" y="248"/>
                  </a:cubicBezTo>
                  <a:cubicBezTo>
                    <a:pt x="296" y="192"/>
                    <a:pt x="349" y="173"/>
                    <a:pt x="404" y="173"/>
                  </a:cubicBezTo>
                  <a:cubicBezTo>
                    <a:pt x="427" y="173"/>
                    <a:pt x="446" y="177"/>
                    <a:pt x="464" y="180"/>
                  </a:cubicBezTo>
                  <a:cubicBezTo>
                    <a:pt x="456" y="136"/>
                    <a:pt x="449" y="91"/>
                    <a:pt x="442" y="46"/>
                  </a:cubicBezTo>
                  <a:lnTo>
                    <a:pt x="416" y="46"/>
                  </a:lnTo>
                  <a:cubicBezTo>
                    <a:pt x="401" y="46"/>
                    <a:pt x="385" y="46"/>
                    <a:pt x="371" y="50"/>
                  </a:cubicBezTo>
                  <a:cubicBezTo>
                    <a:pt x="356" y="50"/>
                    <a:pt x="341" y="54"/>
                    <a:pt x="330" y="54"/>
                  </a:cubicBezTo>
                  <a:cubicBezTo>
                    <a:pt x="296" y="54"/>
                    <a:pt x="266" y="42"/>
                    <a:pt x="2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11"/>
            <p:cNvSpPr/>
            <p:nvPr/>
          </p:nvSpPr>
          <p:spPr>
            <a:xfrm>
              <a:off x="-4066911" y="-1129956"/>
              <a:ext cx="23589" cy="19339"/>
            </a:xfrm>
            <a:custGeom>
              <a:avLst/>
              <a:gdLst/>
              <a:ahLst/>
              <a:cxnLst/>
              <a:rect l="l" t="t" r="r" b="b"/>
              <a:pathLst>
                <a:path w="494" h="405" extrusionOk="0">
                  <a:moveTo>
                    <a:pt x="266" y="1"/>
                  </a:moveTo>
                  <a:cubicBezTo>
                    <a:pt x="224" y="1"/>
                    <a:pt x="187" y="9"/>
                    <a:pt x="146" y="16"/>
                  </a:cubicBezTo>
                  <a:cubicBezTo>
                    <a:pt x="71" y="39"/>
                    <a:pt x="19" y="91"/>
                    <a:pt x="15" y="154"/>
                  </a:cubicBezTo>
                  <a:cubicBezTo>
                    <a:pt x="0" y="315"/>
                    <a:pt x="86" y="405"/>
                    <a:pt x="232" y="405"/>
                  </a:cubicBezTo>
                  <a:cubicBezTo>
                    <a:pt x="266" y="405"/>
                    <a:pt x="303" y="397"/>
                    <a:pt x="340" y="390"/>
                  </a:cubicBezTo>
                  <a:cubicBezTo>
                    <a:pt x="321" y="274"/>
                    <a:pt x="464" y="282"/>
                    <a:pt x="483" y="196"/>
                  </a:cubicBezTo>
                  <a:cubicBezTo>
                    <a:pt x="493" y="139"/>
                    <a:pt x="456" y="99"/>
                    <a:pt x="426" y="68"/>
                  </a:cubicBezTo>
                  <a:cubicBezTo>
                    <a:pt x="378" y="16"/>
                    <a:pt x="326" y="1"/>
                    <a:pt x="2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11"/>
            <p:cNvSpPr/>
            <p:nvPr/>
          </p:nvSpPr>
          <p:spPr>
            <a:xfrm>
              <a:off x="-3803809" y="-1101211"/>
              <a:ext cx="24687" cy="34332"/>
            </a:xfrm>
            <a:custGeom>
              <a:avLst/>
              <a:gdLst/>
              <a:ahLst/>
              <a:cxnLst/>
              <a:rect l="l" t="t" r="r" b="b"/>
              <a:pathLst>
                <a:path w="517" h="719" extrusionOk="0">
                  <a:moveTo>
                    <a:pt x="273" y="1"/>
                  </a:moveTo>
                  <a:cubicBezTo>
                    <a:pt x="225" y="106"/>
                    <a:pt x="123" y="102"/>
                    <a:pt x="34" y="117"/>
                  </a:cubicBezTo>
                  <a:cubicBezTo>
                    <a:pt x="34" y="143"/>
                    <a:pt x="42" y="184"/>
                    <a:pt x="60" y="184"/>
                  </a:cubicBezTo>
                  <a:lnTo>
                    <a:pt x="64" y="184"/>
                  </a:lnTo>
                  <a:cubicBezTo>
                    <a:pt x="75" y="180"/>
                    <a:pt x="86" y="180"/>
                    <a:pt x="94" y="180"/>
                  </a:cubicBezTo>
                  <a:cubicBezTo>
                    <a:pt x="176" y="180"/>
                    <a:pt x="191" y="274"/>
                    <a:pt x="254" y="296"/>
                  </a:cubicBezTo>
                  <a:cubicBezTo>
                    <a:pt x="269" y="296"/>
                    <a:pt x="295" y="289"/>
                    <a:pt x="311" y="289"/>
                  </a:cubicBezTo>
                  <a:cubicBezTo>
                    <a:pt x="318" y="289"/>
                    <a:pt x="325" y="289"/>
                    <a:pt x="322" y="296"/>
                  </a:cubicBezTo>
                  <a:cubicBezTo>
                    <a:pt x="299" y="379"/>
                    <a:pt x="359" y="468"/>
                    <a:pt x="303" y="543"/>
                  </a:cubicBezTo>
                  <a:cubicBezTo>
                    <a:pt x="295" y="554"/>
                    <a:pt x="284" y="558"/>
                    <a:pt x="273" y="558"/>
                  </a:cubicBezTo>
                  <a:cubicBezTo>
                    <a:pt x="254" y="558"/>
                    <a:pt x="235" y="543"/>
                    <a:pt x="221" y="524"/>
                  </a:cubicBezTo>
                  <a:cubicBezTo>
                    <a:pt x="202" y="502"/>
                    <a:pt x="172" y="513"/>
                    <a:pt x="146" y="494"/>
                  </a:cubicBezTo>
                  <a:cubicBezTo>
                    <a:pt x="180" y="439"/>
                    <a:pt x="217" y="386"/>
                    <a:pt x="251" y="334"/>
                  </a:cubicBezTo>
                  <a:lnTo>
                    <a:pt x="251" y="334"/>
                  </a:lnTo>
                  <a:cubicBezTo>
                    <a:pt x="217" y="341"/>
                    <a:pt x="187" y="349"/>
                    <a:pt x="157" y="349"/>
                  </a:cubicBezTo>
                  <a:cubicBezTo>
                    <a:pt x="104" y="349"/>
                    <a:pt x="56" y="322"/>
                    <a:pt x="26" y="251"/>
                  </a:cubicBezTo>
                  <a:cubicBezTo>
                    <a:pt x="11" y="274"/>
                    <a:pt x="0" y="289"/>
                    <a:pt x="0" y="289"/>
                  </a:cubicBezTo>
                  <a:cubicBezTo>
                    <a:pt x="127" y="397"/>
                    <a:pt x="78" y="524"/>
                    <a:pt x="34" y="648"/>
                  </a:cubicBezTo>
                  <a:cubicBezTo>
                    <a:pt x="78" y="651"/>
                    <a:pt x="112" y="674"/>
                    <a:pt x="131" y="719"/>
                  </a:cubicBezTo>
                  <a:cubicBezTo>
                    <a:pt x="138" y="715"/>
                    <a:pt x="146" y="711"/>
                    <a:pt x="154" y="708"/>
                  </a:cubicBezTo>
                  <a:cubicBezTo>
                    <a:pt x="176" y="693"/>
                    <a:pt x="191" y="670"/>
                    <a:pt x="202" y="636"/>
                  </a:cubicBezTo>
                  <a:cubicBezTo>
                    <a:pt x="206" y="618"/>
                    <a:pt x="213" y="607"/>
                    <a:pt x="228" y="607"/>
                  </a:cubicBezTo>
                  <a:cubicBezTo>
                    <a:pt x="235" y="607"/>
                    <a:pt x="247" y="614"/>
                    <a:pt x="258" y="622"/>
                  </a:cubicBezTo>
                  <a:cubicBezTo>
                    <a:pt x="280" y="633"/>
                    <a:pt x="295" y="641"/>
                    <a:pt x="311" y="641"/>
                  </a:cubicBezTo>
                  <a:cubicBezTo>
                    <a:pt x="348" y="641"/>
                    <a:pt x="378" y="607"/>
                    <a:pt x="400" y="573"/>
                  </a:cubicBezTo>
                  <a:cubicBezTo>
                    <a:pt x="356" y="528"/>
                    <a:pt x="356" y="484"/>
                    <a:pt x="408" y="442"/>
                  </a:cubicBezTo>
                  <a:cubicBezTo>
                    <a:pt x="415" y="405"/>
                    <a:pt x="404" y="353"/>
                    <a:pt x="452" y="353"/>
                  </a:cubicBezTo>
                  <a:cubicBezTo>
                    <a:pt x="460" y="353"/>
                    <a:pt x="471" y="356"/>
                    <a:pt x="486" y="360"/>
                  </a:cubicBezTo>
                  <a:lnTo>
                    <a:pt x="494" y="360"/>
                  </a:lnTo>
                  <a:cubicBezTo>
                    <a:pt x="513" y="360"/>
                    <a:pt x="516" y="334"/>
                    <a:pt x="516" y="315"/>
                  </a:cubicBezTo>
                  <a:cubicBezTo>
                    <a:pt x="501" y="277"/>
                    <a:pt x="468" y="277"/>
                    <a:pt x="434" y="277"/>
                  </a:cubicBezTo>
                  <a:cubicBezTo>
                    <a:pt x="348" y="270"/>
                    <a:pt x="322" y="210"/>
                    <a:pt x="348" y="139"/>
                  </a:cubicBezTo>
                  <a:cubicBezTo>
                    <a:pt x="378" y="57"/>
                    <a:pt x="356" y="16"/>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11"/>
            <p:cNvSpPr/>
            <p:nvPr/>
          </p:nvSpPr>
          <p:spPr>
            <a:xfrm>
              <a:off x="-4122779" y="-1081586"/>
              <a:ext cx="29271" cy="27743"/>
            </a:xfrm>
            <a:custGeom>
              <a:avLst/>
              <a:gdLst/>
              <a:ahLst/>
              <a:cxnLst/>
              <a:rect l="l" t="t" r="r" b="b"/>
              <a:pathLst>
                <a:path w="613" h="581" extrusionOk="0">
                  <a:moveTo>
                    <a:pt x="456" y="1"/>
                  </a:moveTo>
                  <a:cubicBezTo>
                    <a:pt x="243" y="1"/>
                    <a:pt x="86" y="102"/>
                    <a:pt x="0" y="300"/>
                  </a:cubicBezTo>
                  <a:cubicBezTo>
                    <a:pt x="19" y="289"/>
                    <a:pt x="45" y="278"/>
                    <a:pt x="67" y="278"/>
                  </a:cubicBezTo>
                  <a:cubicBezTo>
                    <a:pt x="93" y="278"/>
                    <a:pt x="112" y="292"/>
                    <a:pt x="112" y="327"/>
                  </a:cubicBezTo>
                  <a:cubicBezTo>
                    <a:pt x="112" y="379"/>
                    <a:pt x="116" y="397"/>
                    <a:pt x="142" y="397"/>
                  </a:cubicBezTo>
                  <a:cubicBezTo>
                    <a:pt x="150" y="397"/>
                    <a:pt x="168" y="390"/>
                    <a:pt x="187" y="382"/>
                  </a:cubicBezTo>
                  <a:lnTo>
                    <a:pt x="198" y="382"/>
                  </a:lnTo>
                  <a:cubicBezTo>
                    <a:pt x="228" y="382"/>
                    <a:pt x="266" y="409"/>
                    <a:pt x="228" y="431"/>
                  </a:cubicBezTo>
                  <a:cubicBezTo>
                    <a:pt x="83" y="506"/>
                    <a:pt x="254" y="528"/>
                    <a:pt x="243" y="580"/>
                  </a:cubicBezTo>
                  <a:cubicBezTo>
                    <a:pt x="307" y="525"/>
                    <a:pt x="392" y="499"/>
                    <a:pt x="449" y="427"/>
                  </a:cubicBezTo>
                  <a:cubicBezTo>
                    <a:pt x="464" y="405"/>
                    <a:pt x="475" y="387"/>
                    <a:pt x="486" y="364"/>
                  </a:cubicBezTo>
                  <a:cubicBezTo>
                    <a:pt x="535" y="304"/>
                    <a:pt x="535" y="304"/>
                    <a:pt x="471" y="225"/>
                  </a:cubicBezTo>
                  <a:cubicBezTo>
                    <a:pt x="542" y="214"/>
                    <a:pt x="613" y="203"/>
                    <a:pt x="602" y="106"/>
                  </a:cubicBezTo>
                  <a:lnTo>
                    <a:pt x="602" y="106"/>
                  </a:lnTo>
                  <a:cubicBezTo>
                    <a:pt x="490" y="121"/>
                    <a:pt x="397" y="158"/>
                    <a:pt x="359" y="270"/>
                  </a:cubicBezTo>
                  <a:cubicBezTo>
                    <a:pt x="288" y="266"/>
                    <a:pt x="314" y="196"/>
                    <a:pt x="280" y="170"/>
                  </a:cubicBezTo>
                  <a:cubicBezTo>
                    <a:pt x="273" y="170"/>
                    <a:pt x="269" y="166"/>
                    <a:pt x="262" y="166"/>
                  </a:cubicBezTo>
                  <a:cubicBezTo>
                    <a:pt x="206" y="199"/>
                    <a:pt x="295" y="256"/>
                    <a:pt x="240" y="292"/>
                  </a:cubicBezTo>
                  <a:cubicBezTo>
                    <a:pt x="183" y="285"/>
                    <a:pt x="138" y="240"/>
                    <a:pt x="157" y="188"/>
                  </a:cubicBezTo>
                  <a:cubicBezTo>
                    <a:pt x="168" y="158"/>
                    <a:pt x="183" y="95"/>
                    <a:pt x="243" y="95"/>
                  </a:cubicBezTo>
                  <a:cubicBezTo>
                    <a:pt x="254" y="95"/>
                    <a:pt x="266" y="99"/>
                    <a:pt x="285" y="106"/>
                  </a:cubicBezTo>
                  <a:cubicBezTo>
                    <a:pt x="295" y="109"/>
                    <a:pt x="307" y="113"/>
                    <a:pt x="318" y="113"/>
                  </a:cubicBezTo>
                  <a:cubicBezTo>
                    <a:pt x="352" y="113"/>
                    <a:pt x="378" y="91"/>
                    <a:pt x="407" y="73"/>
                  </a:cubicBezTo>
                  <a:cubicBezTo>
                    <a:pt x="433" y="54"/>
                    <a:pt x="464" y="35"/>
                    <a:pt x="497" y="35"/>
                  </a:cubicBezTo>
                  <a:lnTo>
                    <a:pt x="509" y="35"/>
                  </a:lnTo>
                  <a:lnTo>
                    <a:pt x="5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11"/>
            <p:cNvSpPr/>
            <p:nvPr/>
          </p:nvSpPr>
          <p:spPr>
            <a:xfrm>
              <a:off x="-3690307" y="-515891"/>
              <a:ext cx="27026" cy="18049"/>
            </a:xfrm>
            <a:custGeom>
              <a:avLst/>
              <a:gdLst/>
              <a:ahLst/>
              <a:cxnLst/>
              <a:rect l="l" t="t" r="r" b="b"/>
              <a:pathLst>
                <a:path w="566" h="378" extrusionOk="0">
                  <a:moveTo>
                    <a:pt x="337" y="4"/>
                  </a:moveTo>
                  <a:cubicBezTo>
                    <a:pt x="120" y="4"/>
                    <a:pt x="87" y="191"/>
                    <a:pt x="1" y="344"/>
                  </a:cubicBezTo>
                  <a:cubicBezTo>
                    <a:pt x="184" y="355"/>
                    <a:pt x="352" y="367"/>
                    <a:pt x="520" y="378"/>
                  </a:cubicBezTo>
                  <a:cubicBezTo>
                    <a:pt x="565" y="258"/>
                    <a:pt x="486" y="184"/>
                    <a:pt x="412" y="116"/>
                  </a:cubicBezTo>
                  <a:cubicBezTo>
                    <a:pt x="438" y="64"/>
                    <a:pt x="491" y="68"/>
                    <a:pt x="524" y="30"/>
                  </a:cubicBezTo>
                  <a:cubicBezTo>
                    <a:pt x="460" y="1"/>
                    <a:pt x="401" y="15"/>
                    <a:pt x="344"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1"/>
            <p:cNvSpPr/>
            <p:nvPr/>
          </p:nvSpPr>
          <p:spPr>
            <a:xfrm>
              <a:off x="-3881975" y="-554999"/>
              <a:ext cx="28029" cy="30608"/>
            </a:xfrm>
            <a:custGeom>
              <a:avLst/>
              <a:gdLst/>
              <a:ahLst/>
              <a:cxnLst/>
              <a:rect l="l" t="t" r="r" b="b"/>
              <a:pathLst>
                <a:path w="587" h="641" extrusionOk="0">
                  <a:moveTo>
                    <a:pt x="430" y="1"/>
                  </a:moveTo>
                  <a:cubicBezTo>
                    <a:pt x="400" y="1"/>
                    <a:pt x="366" y="16"/>
                    <a:pt x="333" y="49"/>
                  </a:cubicBezTo>
                  <a:cubicBezTo>
                    <a:pt x="302" y="80"/>
                    <a:pt x="280" y="87"/>
                    <a:pt x="254" y="87"/>
                  </a:cubicBezTo>
                  <a:cubicBezTo>
                    <a:pt x="216" y="87"/>
                    <a:pt x="179" y="61"/>
                    <a:pt x="142" y="57"/>
                  </a:cubicBezTo>
                  <a:cubicBezTo>
                    <a:pt x="119" y="57"/>
                    <a:pt x="97" y="53"/>
                    <a:pt x="74" y="53"/>
                  </a:cubicBezTo>
                  <a:cubicBezTo>
                    <a:pt x="119" y="102"/>
                    <a:pt x="145" y="169"/>
                    <a:pt x="228" y="169"/>
                  </a:cubicBezTo>
                  <a:lnTo>
                    <a:pt x="261" y="169"/>
                  </a:lnTo>
                  <a:cubicBezTo>
                    <a:pt x="302" y="169"/>
                    <a:pt x="299" y="218"/>
                    <a:pt x="280" y="255"/>
                  </a:cubicBezTo>
                  <a:cubicBezTo>
                    <a:pt x="269" y="273"/>
                    <a:pt x="261" y="304"/>
                    <a:pt x="243" y="304"/>
                  </a:cubicBezTo>
                  <a:cubicBezTo>
                    <a:pt x="235" y="304"/>
                    <a:pt x="221" y="296"/>
                    <a:pt x="205" y="277"/>
                  </a:cubicBezTo>
                  <a:cubicBezTo>
                    <a:pt x="198" y="273"/>
                    <a:pt x="171" y="255"/>
                    <a:pt x="142" y="255"/>
                  </a:cubicBezTo>
                  <a:cubicBezTo>
                    <a:pt x="123" y="255"/>
                    <a:pt x="104" y="263"/>
                    <a:pt x="93" y="285"/>
                  </a:cubicBezTo>
                  <a:lnTo>
                    <a:pt x="93" y="318"/>
                  </a:lnTo>
                  <a:cubicBezTo>
                    <a:pt x="131" y="326"/>
                    <a:pt x="202" y="360"/>
                    <a:pt x="157" y="382"/>
                  </a:cubicBezTo>
                  <a:cubicBezTo>
                    <a:pt x="109" y="408"/>
                    <a:pt x="90" y="479"/>
                    <a:pt x="26" y="479"/>
                  </a:cubicBezTo>
                  <a:lnTo>
                    <a:pt x="14" y="479"/>
                  </a:lnTo>
                  <a:cubicBezTo>
                    <a:pt x="11" y="520"/>
                    <a:pt x="4" y="565"/>
                    <a:pt x="0" y="606"/>
                  </a:cubicBezTo>
                  <a:cubicBezTo>
                    <a:pt x="4" y="618"/>
                    <a:pt x="4" y="629"/>
                    <a:pt x="4" y="640"/>
                  </a:cubicBezTo>
                  <a:cubicBezTo>
                    <a:pt x="52" y="591"/>
                    <a:pt x="78" y="506"/>
                    <a:pt x="149" y="506"/>
                  </a:cubicBezTo>
                  <a:cubicBezTo>
                    <a:pt x="171" y="506"/>
                    <a:pt x="194" y="513"/>
                    <a:pt x="228" y="532"/>
                  </a:cubicBezTo>
                  <a:cubicBezTo>
                    <a:pt x="250" y="532"/>
                    <a:pt x="340" y="453"/>
                    <a:pt x="333" y="434"/>
                  </a:cubicBezTo>
                  <a:cubicBezTo>
                    <a:pt x="292" y="307"/>
                    <a:pt x="381" y="315"/>
                    <a:pt x="456" y="285"/>
                  </a:cubicBezTo>
                  <a:cubicBezTo>
                    <a:pt x="561" y="247"/>
                    <a:pt x="587" y="165"/>
                    <a:pt x="535" y="75"/>
                  </a:cubicBezTo>
                  <a:cubicBezTo>
                    <a:pt x="508" y="30"/>
                    <a:pt x="475" y="1"/>
                    <a:pt x="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1"/>
            <p:cNvSpPr/>
            <p:nvPr/>
          </p:nvSpPr>
          <p:spPr>
            <a:xfrm>
              <a:off x="-3889902" y="-975151"/>
              <a:ext cx="28125" cy="28220"/>
            </a:xfrm>
            <a:custGeom>
              <a:avLst/>
              <a:gdLst/>
              <a:ahLst/>
              <a:cxnLst/>
              <a:rect l="l" t="t" r="r" b="b"/>
              <a:pathLst>
                <a:path w="589" h="591" extrusionOk="0">
                  <a:moveTo>
                    <a:pt x="375" y="479"/>
                  </a:moveTo>
                  <a:cubicBezTo>
                    <a:pt x="390" y="482"/>
                    <a:pt x="405" y="490"/>
                    <a:pt x="420" y="497"/>
                  </a:cubicBezTo>
                  <a:cubicBezTo>
                    <a:pt x="405" y="486"/>
                    <a:pt x="390" y="479"/>
                    <a:pt x="375" y="479"/>
                  </a:cubicBezTo>
                  <a:close/>
                  <a:moveTo>
                    <a:pt x="349" y="0"/>
                  </a:moveTo>
                  <a:cubicBezTo>
                    <a:pt x="387" y="113"/>
                    <a:pt x="390" y="131"/>
                    <a:pt x="297" y="131"/>
                  </a:cubicBezTo>
                  <a:lnTo>
                    <a:pt x="225" y="131"/>
                  </a:lnTo>
                  <a:cubicBezTo>
                    <a:pt x="185" y="131"/>
                    <a:pt x="180" y="149"/>
                    <a:pt x="173" y="183"/>
                  </a:cubicBezTo>
                  <a:cubicBezTo>
                    <a:pt x="177" y="232"/>
                    <a:pt x="154" y="277"/>
                    <a:pt x="128" y="318"/>
                  </a:cubicBezTo>
                  <a:cubicBezTo>
                    <a:pt x="106" y="356"/>
                    <a:pt x="118" y="374"/>
                    <a:pt x="158" y="382"/>
                  </a:cubicBezTo>
                  <a:cubicBezTo>
                    <a:pt x="180" y="333"/>
                    <a:pt x="244" y="366"/>
                    <a:pt x="263" y="322"/>
                  </a:cubicBezTo>
                  <a:cubicBezTo>
                    <a:pt x="256" y="314"/>
                    <a:pt x="244" y="311"/>
                    <a:pt x="237" y="303"/>
                  </a:cubicBezTo>
                  <a:cubicBezTo>
                    <a:pt x="222" y="288"/>
                    <a:pt x="207" y="261"/>
                    <a:pt x="237" y="254"/>
                  </a:cubicBezTo>
                  <a:cubicBezTo>
                    <a:pt x="248" y="251"/>
                    <a:pt x="256" y="251"/>
                    <a:pt x="267" y="251"/>
                  </a:cubicBezTo>
                  <a:cubicBezTo>
                    <a:pt x="323" y="251"/>
                    <a:pt x="364" y="306"/>
                    <a:pt x="416" y="322"/>
                  </a:cubicBezTo>
                  <a:cubicBezTo>
                    <a:pt x="427" y="325"/>
                    <a:pt x="427" y="363"/>
                    <a:pt x="409" y="378"/>
                  </a:cubicBezTo>
                  <a:cubicBezTo>
                    <a:pt x="398" y="385"/>
                    <a:pt x="387" y="389"/>
                    <a:pt x="375" y="389"/>
                  </a:cubicBezTo>
                  <a:cubicBezTo>
                    <a:pt x="364" y="389"/>
                    <a:pt x="349" y="385"/>
                    <a:pt x="337" y="370"/>
                  </a:cubicBezTo>
                  <a:cubicBezTo>
                    <a:pt x="323" y="356"/>
                    <a:pt x="311" y="340"/>
                    <a:pt x="297" y="322"/>
                  </a:cubicBezTo>
                  <a:lnTo>
                    <a:pt x="297" y="322"/>
                  </a:lnTo>
                  <a:cubicBezTo>
                    <a:pt x="301" y="401"/>
                    <a:pt x="263" y="415"/>
                    <a:pt x="218" y="415"/>
                  </a:cubicBezTo>
                  <a:cubicBezTo>
                    <a:pt x="199" y="415"/>
                    <a:pt x="177" y="415"/>
                    <a:pt x="158" y="411"/>
                  </a:cubicBezTo>
                  <a:cubicBezTo>
                    <a:pt x="151" y="415"/>
                    <a:pt x="144" y="415"/>
                    <a:pt x="136" y="415"/>
                  </a:cubicBezTo>
                  <a:cubicBezTo>
                    <a:pt x="80" y="415"/>
                    <a:pt x="57" y="340"/>
                    <a:pt x="1" y="337"/>
                  </a:cubicBezTo>
                  <a:lnTo>
                    <a:pt x="1" y="337"/>
                  </a:lnTo>
                  <a:cubicBezTo>
                    <a:pt x="35" y="523"/>
                    <a:pt x="192" y="542"/>
                    <a:pt x="334" y="584"/>
                  </a:cubicBezTo>
                  <a:cubicBezTo>
                    <a:pt x="353" y="591"/>
                    <a:pt x="371" y="591"/>
                    <a:pt x="382" y="591"/>
                  </a:cubicBezTo>
                  <a:cubicBezTo>
                    <a:pt x="432" y="591"/>
                    <a:pt x="427" y="549"/>
                    <a:pt x="420" y="497"/>
                  </a:cubicBezTo>
                  <a:cubicBezTo>
                    <a:pt x="409" y="494"/>
                    <a:pt x="398" y="494"/>
                    <a:pt x="387" y="494"/>
                  </a:cubicBezTo>
                  <a:cubicBezTo>
                    <a:pt x="364" y="494"/>
                    <a:pt x="337" y="501"/>
                    <a:pt x="315" y="505"/>
                  </a:cubicBezTo>
                  <a:cubicBezTo>
                    <a:pt x="293" y="513"/>
                    <a:pt x="267" y="520"/>
                    <a:pt x="244" y="520"/>
                  </a:cubicBezTo>
                  <a:cubicBezTo>
                    <a:pt x="218" y="520"/>
                    <a:pt x="196" y="513"/>
                    <a:pt x="170" y="494"/>
                  </a:cubicBezTo>
                  <a:cubicBezTo>
                    <a:pt x="214" y="468"/>
                    <a:pt x="244" y="453"/>
                    <a:pt x="282" y="453"/>
                  </a:cubicBezTo>
                  <a:cubicBezTo>
                    <a:pt x="308" y="453"/>
                    <a:pt x="334" y="460"/>
                    <a:pt x="371" y="475"/>
                  </a:cubicBezTo>
                  <a:cubicBezTo>
                    <a:pt x="390" y="479"/>
                    <a:pt x="405" y="482"/>
                    <a:pt x="420" y="497"/>
                  </a:cubicBezTo>
                  <a:lnTo>
                    <a:pt x="446" y="497"/>
                  </a:lnTo>
                  <a:cubicBezTo>
                    <a:pt x="472" y="497"/>
                    <a:pt x="494" y="497"/>
                    <a:pt x="510" y="471"/>
                  </a:cubicBezTo>
                  <a:cubicBezTo>
                    <a:pt x="589" y="344"/>
                    <a:pt x="494" y="71"/>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11"/>
            <p:cNvSpPr/>
            <p:nvPr/>
          </p:nvSpPr>
          <p:spPr>
            <a:xfrm>
              <a:off x="-4014434" y="-917899"/>
              <a:ext cx="23923" cy="25260"/>
            </a:xfrm>
            <a:custGeom>
              <a:avLst/>
              <a:gdLst/>
              <a:ahLst/>
              <a:cxnLst/>
              <a:rect l="l" t="t" r="r" b="b"/>
              <a:pathLst>
                <a:path w="501" h="529" extrusionOk="0">
                  <a:moveTo>
                    <a:pt x="176" y="1"/>
                  </a:moveTo>
                  <a:cubicBezTo>
                    <a:pt x="164" y="1"/>
                    <a:pt x="153" y="1"/>
                    <a:pt x="138" y="4"/>
                  </a:cubicBezTo>
                  <a:cubicBezTo>
                    <a:pt x="138" y="102"/>
                    <a:pt x="19" y="83"/>
                    <a:pt x="0" y="161"/>
                  </a:cubicBezTo>
                  <a:cubicBezTo>
                    <a:pt x="45" y="161"/>
                    <a:pt x="60" y="188"/>
                    <a:pt x="57" y="229"/>
                  </a:cubicBezTo>
                  <a:cubicBezTo>
                    <a:pt x="112" y="274"/>
                    <a:pt x="150" y="327"/>
                    <a:pt x="142" y="401"/>
                  </a:cubicBezTo>
                  <a:cubicBezTo>
                    <a:pt x="142" y="449"/>
                    <a:pt x="112" y="465"/>
                    <a:pt x="67" y="465"/>
                  </a:cubicBezTo>
                  <a:cubicBezTo>
                    <a:pt x="105" y="513"/>
                    <a:pt x="142" y="528"/>
                    <a:pt x="187" y="528"/>
                  </a:cubicBezTo>
                  <a:cubicBezTo>
                    <a:pt x="232" y="528"/>
                    <a:pt x="281" y="510"/>
                    <a:pt x="326" y="494"/>
                  </a:cubicBezTo>
                  <a:cubicBezTo>
                    <a:pt x="400" y="472"/>
                    <a:pt x="438" y="386"/>
                    <a:pt x="404" y="318"/>
                  </a:cubicBezTo>
                  <a:cubicBezTo>
                    <a:pt x="366" y="233"/>
                    <a:pt x="501" y="270"/>
                    <a:pt x="464" y="192"/>
                  </a:cubicBezTo>
                  <a:lnTo>
                    <a:pt x="452" y="192"/>
                  </a:lnTo>
                  <a:cubicBezTo>
                    <a:pt x="393" y="192"/>
                    <a:pt x="329" y="180"/>
                    <a:pt x="295" y="113"/>
                  </a:cubicBezTo>
                  <a:cubicBezTo>
                    <a:pt x="262" y="65"/>
                    <a:pt x="240"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11"/>
            <p:cNvSpPr/>
            <p:nvPr/>
          </p:nvSpPr>
          <p:spPr>
            <a:xfrm>
              <a:off x="-3836517" y="-1024811"/>
              <a:ext cx="26167" cy="20962"/>
            </a:xfrm>
            <a:custGeom>
              <a:avLst/>
              <a:gdLst/>
              <a:ahLst/>
              <a:cxnLst/>
              <a:rect l="l" t="t" r="r" b="b"/>
              <a:pathLst>
                <a:path w="548" h="439" extrusionOk="0">
                  <a:moveTo>
                    <a:pt x="113" y="1"/>
                  </a:moveTo>
                  <a:cubicBezTo>
                    <a:pt x="80" y="1"/>
                    <a:pt x="54" y="16"/>
                    <a:pt x="27" y="31"/>
                  </a:cubicBezTo>
                  <a:cubicBezTo>
                    <a:pt x="23" y="76"/>
                    <a:pt x="20" y="121"/>
                    <a:pt x="16" y="162"/>
                  </a:cubicBezTo>
                  <a:cubicBezTo>
                    <a:pt x="1" y="281"/>
                    <a:pt x="76" y="326"/>
                    <a:pt x="177" y="345"/>
                  </a:cubicBezTo>
                  <a:cubicBezTo>
                    <a:pt x="166" y="378"/>
                    <a:pt x="102" y="356"/>
                    <a:pt x="117" y="409"/>
                  </a:cubicBezTo>
                  <a:cubicBezTo>
                    <a:pt x="125" y="427"/>
                    <a:pt x="147" y="438"/>
                    <a:pt x="166" y="438"/>
                  </a:cubicBezTo>
                  <a:cubicBezTo>
                    <a:pt x="173" y="438"/>
                    <a:pt x="180" y="438"/>
                    <a:pt x="184" y="431"/>
                  </a:cubicBezTo>
                  <a:cubicBezTo>
                    <a:pt x="214" y="397"/>
                    <a:pt x="248" y="397"/>
                    <a:pt x="285" y="397"/>
                  </a:cubicBezTo>
                  <a:lnTo>
                    <a:pt x="292" y="397"/>
                  </a:lnTo>
                  <a:cubicBezTo>
                    <a:pt x="318" y="397"/>
                    <a:pt x="345" y="397"/>
                    <a:pt x="368" y="382"/>
                  </a:cubicBezTo>
                  <a:cubicBezTo>
                    <a:pt x="371" y="359"/>
                    <a:pt x="371" y="337"/>
                    <a:pt x="375" y="319"/>
                  </a:cubicBezTo>
                  <a:cubicBezTo>
                    <a:pt x="341" y="297"/>
                    <a:pt x="326" y="263"/>
                    <a:pt x="356" y="237"/>
                  </a:cubicBezTo>
                  <a:cubicBezTo>
                    <a:pt x="368" y="229"/>
                    <a:pt x="375" y="225"/>
                    <a:pt x="382" y="225"/>
                  </a:cubicBezTo>
                  <a:cubicBezTo>
                    <a:pt x="397" y="225"/>
                    <a:pt x="413" y="233"/>
                    <a:pt x="423" y="240"/>
                  </a:cubicBezTo>
                  <a:cubicBezTo>
                    <a:pt x="439" y="247"/>
                    <a:pt x="453" y="259"/>
                    <a:pt x="468" y="259"/>
                  </a:cubicBezTo>
                  <a:cubicBezTo>
                    <a:pt x="468" y="259"/>
                    <a:pt x="472" y="259"/>
                    <a:pt x="475" y="255"/>
                  </a:cubicBezTo>
                  <a:cubicBezTo>
                    <a:pt x="547" y="207"/>
                    <a:pt x="502" y="147"/>
                    <a:pt x="487" y="90"/>
                  </a:cubicBezTo>
                  <a:lnTo>
                    <a:pt x="487" y="87"/>
                  </a:lnTo>
                  <a:cubicBezTo>
                    <a:pt x="475" y="80"/>
                    <a:pt x="465" y="68"/>
                    <a:pt x="453" y="57"/>
                  </a:cubicBezTo>
                  <a:lnTo>
                    <a:pt x="446" y="57"/>
                  </a:lnTo>
                  <a:cubicBezTo>
                    <a:pt x="416" y="57"/>
                    <a:pt x="394" y="72"/>
                    <a:pt x="375" y="102"/>
                  </a:cubicBezTo>
                  <a:cubicBezTo>
                    <a:pt x="368" y="113"/>
                    <a:pt x="349" y="128"/>
                    <a:pt x="337" y="128"/>
                  </a:cubicBezTo>
                  <a:cubicBezTo>
                    <a:pt x="334" y="128"/>
                    <a:pt x="330" y="124"/>
                    <a:pt x="330" y="117"/>
                  </a:cubicBezTo>
                  <a:cubicBezTo>
                    <a:pt x="323" y="68"/>
                    <a:pt x="300" y="57"/>
                    <a:pt x="278" y="57"/>
                  </a:cubicBezTo>
                  <a:cubicBezTo>
                    <a:pt x="259" y="57"/>
                    <a:pt x="233" y="68"/>
                    <a:pt x="211" y="72"/>
                  </a:cubicBezTo>
                  <a:lnTo>
                    <a:pt x="203" y="72"/>
                  </a:lnTo>
                  <a:cubicBezTo>
                    <a:pt x="184" y="72"/>
                    <a:pt x="177" y="53"/>
                    <a:pt x="173" y="35"/>
                  </a:cubicBezTo>
                  <a:cubicBezTo>
                    <a:pt x="166" y="16"/>
                    <a:pt x="158"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11"/>
            <p:cNvSpPr/>
            <p:nvPr/>
          </p:nvSpPr>
          <p:spPr>
            <a:xfrm>
              <a:off x="-3874001" y="-624952"/>
              <a:ext cx="22061" cy="28602"/>
            </a:xfrm>
            <a:custGeom>
              <a:avLst/>
              <a:gdLst/>
              <a:ahLst/>
              <a:cxnLst/>
              <a:rect l="l" t="t" r="r" b="b"/>
              <a:pathLst>
                <a:path w="462" h="599" extrusionOk="0">
                  <a:moveTo>
                    <a:pt x="363" y="1"/>
                  </a:moveTo>
                  <a:cubicBezTo>
                    <a:pt x="349" y="1"/>
                    <a:pt x="337" y="4"/>
                    <a:pt x="326" y="11"/>
                  </a:cubicBezTo>
                  <a:cubicBezTo>
                    <a:pt x="311" y="15"/>
                    <a:pt x="300" y="23"/>
                    <a:pt x="285" y="23"/>
                  </a:cubicBezTo>
                  <a:cubicBezTo>
                    <a:pt x="282" y="23"/>
                    <a:pt x="278" y="19"/>
                    <a:pt x="274" y="19"/>
                  </a:cubicBezTo>
                  <a:cubicBezTo>
                    <a:pt x="225" y="49"/>
                    <a:pt x="180" y="79"/>
                    <a:pt x="132" y="109"/>
                  </a:cubicBezTo>
                  <a:cubicBezTo>
                    <a:pt x="80" y="135"/>
                    <a:pt x="80" y="210"/>
                    <a:pt x="23" y="232"/>
                  </a:cubicBezTo>
                  <a:cubicBezTo>
                    <a:pt x="16" y="356"/>
                    <a:pt x="9" y="475"/>
                    <a:pt x="1" y="598"/>
                  </a:cubicBezTo>
                  <a:lnTo>
                    <a:pt x="68" y="598"/>
                  </a:lnTo>
                  <a:cubicBezTo>
                    <a:pt x="68" y="553"/>
                    <a:pt x="72" y="513"/>
                    <a:pt x="61" y="468"/>
                  </a:cubicBezTo>
                  <a:cubicBezTo>
                    <a:pt x="49" y="419"/>
                    <a:pt x="91" y="374"/>
                    <a:pt x="125" y="374"/>
                  </a:cubicBezTo>
                  <a:cubicBezTo>
                    <a:pt x="132" y="374"/>
                    <a:pt x="143" y="378"/>
                    <a:pt x="147" y="389"/>
                  </a:cubicBezTo>
                  <a:cubicBezTo>
                    <a:pt x="169" y="427"/>
                    <a:pt x="188" y="438"/>
                    <a:pt x="203" y="438"/>
                  </a:cubicBezTo>
                  <a:cubicBezTo>
                    <a:pt x="229" y="438"/>
                    <a:pt x="244" y="393"/>
                    <a:pt x="270" y="378"/>
                  </a:cubicBezTo>
                  <a:cubicBezTo>
                    <a:pt x="292" y="359"/>
                    <a:pt x="315" y="325"/>
                    <a:pt x="345" y="325"/>
                  </a:cubicBezTo>
                  <a:cubicBezTo>
                    <a:pt x="345" y="325"/>
                    <a:pt x="349" y="325"/>
                    <a:pt x="349" y="329"/>
                  </a:cubicBezTo>
                  <a:lnTo>
                    <a:pt x="371" y="329"/>
                  </a:lnTo>
                  <a:cubicBezTo>
                    <a:pt x="449" y="329"/>
                    <a:pt x="416" y="232"/>
                    <a:pt x="413" y="228"/>
                  </a:cubicBezTo>
                  <a:cubicBezTo>
                    <a:pt x="363" y="172"/>
                    <a:pt x="379" y="161"/>
                    <a:pt x="408" y="161"/>
                  </a:cubicBezTo>
                  <a:lnTo>
                    <a:pt x="431" y="161"/>
                  </a:lnTo>
                  <a:cubicBezTo>
                    <a:pt x="439" y="165"/>
                    <a:pt x="446" y="165"/>
                    <a:pt x="449" y="165"/>
                  </a:cubicBezTo>
                  <a:lnTo>
                    <a:pt x="461" y="165"/>
                  </a:lnTo>
                  <a:cubicBezTo>
                    <a:pt x="461" y="127"/>
                    <a:pt x="449" y="105"/>
                    <a:pt x="408" y="94"/>
                  </a:cubicBezTo>
                  <a:cubicBezTo>
                    <a:pt x="363" y="79"/>
                    <a:pt x="363" y="53"/>
                    <a:pt x="401" y="27"/>
                  </a:cubicBezTo>
                  <a:cubicBezTo>
                    <a:pt x="390" y="4"/>
                    <a:pt x="375" y="1"/>
                    <a:pt x="3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1"/>
            <p:cNvSpPr/>
            <p:nvPr/>
          </p:nvSpPr>
          <p:spPr>
            <a:xfrm>
              <a:off x="-3724973" y="-536424"/>
              <a:ext cx="36147" cy="20771"/>
            </a:xfrm>
            <a:custGeom>
              <a:avLst/>
              <a:gdLst/>
              <a:ahLst/>
              <a:cxnLst/>
              <a:rect l="l" t="t" r="r" b="b"/>
              <a:pathLst>
                <a:path w="757" h="435" extrusionOk="0">
                  <a:moveTo>
                    <a:pt x="162" y="184"/>
                  </a:moveTo>
                  <a:lnTo>
                    <a:pt x="162" y="184"/>
                  </a:lnTo>
                  <a:cubicBezTo>
                    <a:pt x="237" y="188"/>
                    <a:pt x="285" y="191"/>
                    <a:pt x="356" y="195"/>
                  </a:cubicBezTo>
                  <a:cubicBezTo>
                    <a:pt x="327" y="229"/>
                    <a:pt x="301" y="243"/>
                    <a:pt x="275" y="243"/>
                  </a:cubicBezTo>
                  <a:cubicBezTo>
                    <a:pt x="237" y="243"/>
                    <a:pt x="203" y="217"/>
                    <a:pt x="162" y="184"/>
                  </a:cubicBezTo>
                  <a:close/>
                  <a:moveTo>
                    <a:pt x="35" y="0"/>
                  </a:moveTo>
                  <a:cubicBezTo>
                    <a:pt x="1" y="27"/>
                    <a:pt x="5" y="64"/>
                    <a:pt x="5" y="101"/>
                  </a:cubicBezTo>
                  <a:lnTo>
                    <a:pt x="16" y="101"/>
                  </a:lnTo>
                  <a:cubicBezTo>
                    <a:pt x="158" y="101"/>
                    <a:pt x="118" y="236"/>
                    <a:pt x="154" y="311"/>
                  </a:cubicBezTo>
                  <a:cubicBezTo>
                    <a:pt x="199" y="300"/>
                    <a:pt x="241" y="292"/>
                    <a:pt x="282" y="292"/>
                  </a:cubicBezTo>
                  <a:cubicBezTo>
                    <a:pt x="390" y="292"/>
                    <a:pt x="472" y="341"/>
                    <a:pt x="510" y="434"/>
                  </a:cubicBezTo>
                  <a:cubicBezTo>
                    <a:pt x="539" y="423"/>
                    <a:pt x="566" y="389"/>
                    <a:pt x="599" y="389"/>
                  </a:cubicBezTo>
                  <a:cubicBezTo>
                    <a:pt x="615" y="389"/>
                    <a:pt x="629" y="393"/>
                    <a:pt x="644" y="408"/>
                  </a:cubicBezTo>
                  <a:cubicBezTo>
                    <a:pt x="712" y="363"/>
                    <a:pt x="712" y="288"/>
                    <a:pt x="723" y="217"/>
                  </a:cubicBezTo>
                  <a:cubicBezTo>
                    <a:pt x="756" y="143"/>
                    <a:pt x="727" y="90"/>
                    <a:pt x="667" y="45"/>
                  </a:cubicBezTo>
                  <a:cubicBezTo>
                    <a:pt x="596" y="165"/>
                    <a:pt x="570" y="210"/>
                    <a:pt x="517" y="210"/>
                  </a:cubicBezTo>
                  <a:cubicBezTo>
                    <a:pt x="484" y="210"/>
                    <a:pt x="439" y="191"/>
                    <a:pt x="360" y="157"/>
                  </a:cubicBezTo>
                  <a:cubicBezTo>
                    <a:pt x="330" y="146"/>
                    <a:pt x="308" y="120"/>
                    <a:pt x="301" y="86"/>
                  </a:cubicBezTo>
                  <a:cubicBezTo>
                    <a:pt x="215" y="45"/>
                    <a:pt x="118" y="49"/>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1"/>
            <p:cNvSpPr/>
            <p:nvPr/>
          </p:nvSpPr>
          <p:spPr>
            <a:xfrm>
              <a:off x="-4411045" y="-1061244"/>
              <a:ext cx="20198" cy="23445"/>
            </a:xfrm>
            <a:custGeom>
              <a:avLst/>
              <a:gdLst/>
              <a:ahLst/>
              <a:cxnLst/>
              <a:rect l="l" t="t" r="r" b="b"/>
              <a:pathLst>
                <a:path w="423" h="491" extrusionOk="0">
                  <a:moveTo>
                    <a:pt x="269" y="1"/>
                  </a:moveTo>
                  <a:cubicBezTo>
                    <a:pt x="194" y="1"/>
                    <a:pt x="135" y="46"/>
                    <a:pt x="64" y="151"/>
                  </a:cubicBezTo>
                  <a:cubicBezTo>
                    <a:pt x="70" y="151"/>
                    <a:pt x="76" y="152"/>
                    <a:pt x="83" y="152"/>
                  </a:cubicBezTo>
                  <a:cubicBezTo>
                    <a:pt x="85" y="152"/>
                    <a:pt x="87" y="152"/>
                    <a:pt x="89" y="152"/>
                  </a:cubicBezTo>
                  <a:cubicBezTo>
                    <a:pt x="118" y="152"/>
                    <a:pt x="147" y="153"/>
                    <a:pt x="154" y="196"/>
                  </a:cubicBezTo>
                  <a:cubicBezTo>
                    <a:pt x="157" y="259"/>
                    <a:pt x="90" y="256"/>
                    <a:pt x="52" y="282"/>
                  </a:cubicBezTo>
                  <a:cubicBezTo>
                    <a:pt x="0" y="382"/>
                    <a:pt x="94" y="427"/>
                    <a:pt x="142" y="476"/>
                  </a:cubicBezTo>
                  <a:cubicBezTo>
                    <a:pt x="154" y="487"/>
                    <a:pt x="172" y="491"/>
                    <a:pt x="199" y="491"/>
                  </a:cubicBezTo>
                  <a:cubicBezTo>
                    <a:pt x="266" y="491"/>
                    <a:pt x="366" y="450"/>
                    <a:pt x="411" y="405"/>
                  </a:cubicBezTo>
                  <a:lnTo>
                    <a:pt x="411" y="405"/>
                  </a:lnTo>
                  <a:cubicBezTo>
                    <a:pt x="385" y="416"/>
                    <a:pt x="370" y="424"/>
                    <a:pt x="356" y="424"/>
                  </a:cubicBezTo>
                  <a:cubicBezTo>
                    <a:pt x="306" y="424"/>
                    <a:pt x="337" y="330"/>
                    <a:pt x="311" y="304"/>
                  </a:cubicBezTo>
                  <a:lnTo>
                    <a:pt x="311" y="304"/>
                  </a:lnTo>
                  <a:cubicBezTo>
                    <a:pt x="344" y="315"/>
                    <a:pt x="378" y="327"/>
                    <a:pt x="415" y="337"/>
                  </a:cubicBezTo>
                  <a:cubicBezTo>
                    <a:pt x="423" y="259"/>
                    <a:pt x="373" y="180"/>
                    <a:pt x="415" y="99"/>
                  </a:cubicBezTo>
                  <a:cubicBezTo>
                    <a:pt x="423" y="84"/>
                    <a:pt x="385" y="73"/>
                    <a:pt x="363" y="68"/>
                  </a:cubicBezTo>
                  <a:lnTo>
                    <a:pt x="363" y="68"/>
                  </a:lnTo>
                  <a:cubicBezTo>
                    <a:pt x="356" y="110"/>
                    <a:pt x="373" y="154"/>
                    <a:pt x="329" y="188"/>
                  </a:cubicBezTo>
                  <a:cubicBezTo>
                    <a:pt x="269" y="147"/>
                    <a:pt x="284" y="106"/>
                    <a:pt x="333" y="65"/>
                  </a:cubicBezTo>
                  <a:cubicBezTo>
                    <a:pt x="344" y="39"/>
                    <a:pt x="370" y="39"/>
                    <a:pt x="396" y="39"/>
                  </a:cubicBezTo>
                  <a:lnTo>
                    <a:pt x="400" y="39"/>
                  </a:lnTo>
                  <a:cubicBezTo>
                    <a:pt x="351" y="13"/>
                    <a:pt x="306" y="1"/>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1"/>
            <p:cNvSpPr/>
            <p:nvPr/>
          </p:nvSpPr>
          <p:spPr>
            <a:xfrm>
              <a:off x="-3839908" y="-1050691"/>
              <a:ext cx="20962" cy="27408"/>
            </a:xfrm>
            <a:custGeom>
              <a:avLst/>
              <a:gdLst/>
              <a:ahLst/>
              <a:cxnLst/>
              <a:rect l="l" t="t" r="r" b="b"/>
              <a:pathLst>
                <a:path w="439" h="574" extrusionOk="0">
                  <a:moveTo>
                    <a:pt x="1" y="1"/>
                  </a:moveTo>
                  <a:cubicBezTo>
                    <a:pt x="13" y="31"/>
                    <a:pt x="39" y="35"/>
                    <a:pt x="65" y="42"/>
                  </a:cubicBezTo>
                  <a:cubicBezTo>
                    <a:pt x="143" y="87"/>
                    <a:pt x="206" y="135"/>
                    <a:pt x="154" y="240"/>
                  </a:cubicBezTo>
                  <a:cubicBezTo>
                    <a:pt x="229" y="318"/>
                    <a:pt x="192" y="378"/>
                    <a:pt x="125" y="427"/>
                  </a:cubicBezTo>
                  <a:cubicBezTo>
                    <a:pt x="68" y="468"/>
                    <a:pt x="49" y="506"/>
                    <a:pt x="83" y="554"/>
                  </a:cubicBezTo>
                  <a:cubicBezTo>
                    <a:pt x="83" y="558"/>
                    <a:pt x="87" y="558"/>
                    <a:pt x="87" y="561"/>
                  </a:cubicBezTo>
                  <a:cubicBezTo>
                    <a:pt x="91" y="565"/>
                    <a:pt x="94" y="569"/>
                    <a:pt x="98" y="573"/>
                  </a:cubicBezTo>
                  <a:cubicBezTo>
                    <a:pt x="125" y="558"/>
                    <a:pt x="151" y="543"/>
                    <a:pt x="184" y="543"/>
                  </a:cubicBezTo>
                  <a:lnTo>
                    <a:pt x="196" y="543"/>
                  </a:lnTo>
                  <a:cubicBezTo>
                    <a:pt x="214" y="520"/>
                    <a:pt x="237" y="513"/>
                    <a:pt x="259" y="513"/>
                  </a:cubicBezTo>
                  <a:cubicBezTo>
                    <a:pt x="270" y="513"/>
                    <a:pt x="282" y="517"/>
                    <a:pt x="293" y="517"/>
                  </a:cubicBezTo>
                  <a:cubicBezTo>
                    <a:pt x="304" y="520"/>
                    <a:pt x="315" y="520"/>
                    <a:pt x="322" y="520"/>
                  </a:cubicBezTo>
                  <a:lnTo>
                    <a:pt x="367" y="520"/>
                  </a:lnTo>
                  <a:cubicBezTo>
                    <a:pt x="408" y="520"/>
                    <a:pt x="439" y="509"/>
                    <a:pt x="412" y="438"/>
                  </a:cubicBezTo>
                  <a:cubicBezTo>
                    <a:pt x="401" y="404"/>
                    <a:pt x="408" y="363"/>
                    <a:pt x="408" y="326"/>
                  </a:cubicBezTo>
                  <a:cubicBezTo>
                    <a:pt x="401" y="263"/>
                    <a:pt x="322" y="263"/>
                    <a:pt x="304" y="211"/>
                  </a:cubicBezTo>
                  <a:cubicBezTo>
                    <a:pt x="304" y="151"/>
                    <a:pt x="397" y="147"/>
                    <a:pt x="375" y="64"/>
                  </a:cubicBezTo>
                  <a:lnTo>
                    <a:pt x="375" y="64"/>
                  </a:lnTo>
                  <a:cubicBezTo>
                    <a:pt x="356" y="72"/>
                    <a:pt x="337" y="76"/>
                    <a:pt x="319" y="76"/>
                  </a:cubicBezTo>
                  <a:cubicBezTo>
                    <a:pt x="270" y="76"/>
                    <a:pt x="225" y="57"/>
                    <a:pt x="177" y="38"/>
                  </a:cubicBezTo>
                  <a:cubicBezTo>
                    <a:pt x="132" y="20"/>
                    <a:pt x="83"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1"/>
            <p:cNvSpPr/>
            <p:nvPr/>
          </p:nvSpPr>
          <p:spPr>
            <a:xfrm>
              <a:off x="-3760452" y="-685643"/>
              <a:ext cx="23063" cy="18575"/>
            </a:xfrm>
            <a:custGeom>
              <a:avLst/>
              <a:gdLst/>
              <a:ahLst/>
              <a:cxnLst/>
              <a:rect l="l" t="t" r="r" b="b"/>
              <a:pathLst>
                <a:path w="483" h="389" extrusionOk="0">
                  <a:moveTo>
                    <a:pt x="124" y="0"/>
                  </a:moveTo>
                  <a:cubicBezTo>
                    <a:pt x="116" y="0"/>
                    <a:pt x="112" y="0"/>
                    <a:pt x="109" y="4"/>
                  </a:cubicBezTo>
                  <a:cubicBezTo>
                    <a:pt x="0" y="90"/>
                    <a:pt x="34" y="304"/>
                    <a:pt x="161" y="382"/>
                  </a:cubicBezTo>
                  <a:cubicBezTo>
                    <a:pt x="183" y="385"/>
                    <a:pt x="202" y="389"/>
                    <a:pt x="221" y="389"/>
                  </a:cubicBezTo>
                  <a:cubicBezTo>
                    <a:pt x="251" y="389"/>
                    <a:pt x="281" y="385"/>
                    <a:pt x="311" y="378"/>
                  </a:cubicBezTo>
                  <a:cubicBezTo>
                    <a:pt x="340" y="374"/>
                    <a:pt x="371" y="371"/>
                    <a:pt x="400" y="371"/>
                  </a:cubicBezTo>
                  <a:lnTo>
                    <a:pt x="442" y="371"/>
                  </a:lnTo>
                  <a:cubicBezTo>
                    <a:pt x="483" y="371"/>
                    <a:pt x="468" y="322"/>
                    <a:pt x="438" y="295"/>
                  </a:cubicBezTo>
                  <a:cubicBezTo>
                    <a:pt x="412" y="314"/>
                    <a:pt x="397" y="322"/>
                    <a:pt x="382" y="322"/>
                  </a:cubicBezTo>
                  <a:cubicBezTo>
                    <a:pt x="359" y="322"/>
                    <a:pt x="356" y="295"/>
                    <a:pt x="367" y="247"/>
                  </a:cubicBezTo>
                  <a:cubicBezTo>
                    <a:pt x="378" y="199"/>
                    <a:pt x="449" y="191"/>
                    <a:pt x="449" y="131"/>
                  </a:cubicBezTo>
                  <a:lnTo>
                    <a:pt x="449" y="131"/>
                  </a:lnTo>
                  <a:cubicBezTo>
                    <a:pt x="430" y="135"/>
                    <a:pt x="416" y="138"/>
                    <a:pt x="400" y="138"/>
                  </a:cubicBezTo>
                  <a:cubicBezTo>
                    <a:pt x="359" y="138"/>
                    <a:pt x="326" y="124"/>
                    <a:pt x="318" y="86"/>
                  </a:cubicBezTo>
                  <a:cubicBezTo>
                    <a:pt x="295" y="4"/>
                    <a:pt x="236" y="23"/>
                    <a:pt x="188" y="16"/>
                  </a:cubicBezTo>
                  <a:cubicBezTo>
                    <a:pt x="165" y="12"/>
                    <a:pt x="138"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11"/>
            <p:cNvSpPr/>
            <p:nvPr/>
          </p:nvSpPr>
          <p:spPr>
            <a:xfrm>
              <a:off x="-4087444" y="-888580"/>
              <a:ext cx="21106" cy="20915"/>
            </a:xfrm>
            <a:custGeom>
              <a:avLst/>
              <a:gdLst/>
              <a:ahLst/>
              <a:cxnLst/>
              <a:rect l="l" t="t" r="r" b="b"/>
              <a:pathLst>
                <a:path w="442" h="438" extrusionOk="0">
                  <a:moveTo>
                    <a:pt x="135" y="60"/>
                  </a:moveTo>
                  <a:cubicBezTo>
                    <a:pt x="135" y="60"/>
                    <a:pt x="138" y="60"/>
                    <a:pt x="142" y="63"/>
                  </a:cubicBezTo>
                  <a:cubicBezTo>
                    <a:pt x="176" y="75"/>
                    <a:pt x="195" y="101"/>
                    <a:pt x="191" y="139"/>
                  </a:cubicBezTo>
                  <a:cubicBezTo>
                    <a:pt x="191" y="158"/>
                    <a:pt x="180" y="175"/>
                    <a:pt x="161" y="175"/>
                  </a:cubicBezTo>
                  <a:cubicBezTo>
                    <a:pt x="157" y="175"/>
                    <a:pt x="154" y="175"/>
                    <a:pt x="150" y="172"/>
                  </a:cubicBezTo>
                  <a:cubicBezTo>
                    <a:pt x="116" y="161"/>
                    <a:pt x="101" y="135"/>
                    <a:pt x="101" y="97"/>
                  </a:cubicBezTo>
                  <a:cubicBezTo>
                    <a:pt x="105" y="79"/>
                    <a:pt x="116" y="60"/>
                    <a:pt x="135" y="60"/>
                  </a:cubicBezTo>
                  <a:close/>
                  <a:moveTo>
                    <a:pt x="173" y="1"/>
                  </a:moveTo>
                  <a:cubicBezTo>
                    <a:pt x="101" y="1"/>
                    <a:pt x="56" y="41"/>
                    <a:pt x="34" y="113"/>
                  </a:cubicBezTo>
                  <a:cubicBezTo>
                    <a:pt x="0" y="228"/>
                    <a:pt x="42" y="337"/>
                    <a:pt x="120" y="415"/>
                  </a:cubicBezTo>
                  <a:cubicBezTo>
                    <a:pt x="131" y="430"/>
                    <a:pt x="146" y="437"/>
                    <a:pt x="157" y="437"/>
                  </a:cubicBezTo>
                  <a:cubicBezTo>
                    <a:pt x="202" y="437"/>
                    <a:pt x="240" y="370"/>
                    <a:pt x="285" y="367"/>
                  </a:cubicBezTo>
                  <a:cubicBezTo>
                    <a:pt x="299" y="367"/>
                    <a:pt x="307" y="344"/>
                    <a:pt x="318" y="332"/>
                  </a:cubicBezTo>
                  <a:cubicBezTo>
                    <a:pt x="292" y="322"/>
                    <a:pt x="251" y="318"/>
                    <a:pt x="266" y="273"/>
                  </a:cubicBezTo>
                  <a:cubicBezTo>
                    <a:pt x="280" y="225"/>
                    <a:pt x="311" y="194"/>
                    <a:pt x="359" y="194"/>
                  </a:cubicBezTo>
                  <a:cubicBezTo>
                    <a:pt x="366" y="194"/>
                    <a:pt x="378" y="198"/>
                    <a:pt x="389" y="198"/>
                  </a:cubicBezTo>
                  <a:cubicBezTo>
                    <a:pt x="392" y="184"/>
                    <a:pt x="389" y="165"/>
                    <a:pt x="397" y="149"/>
                  </a:cubicBezTo>
                  <a:cubicBezTo>
                    <a:pt x="430" y="34"/>
                    <a:pt x="442" y="1"/>
                    <a:pt x="385" y="1"/>
                  </a:cubicBezTo>
                  <a:cubicBezTo>
                    <a:pt x="359" y="1"/>
                    <a:pt x="325" y="8"/>
                    <a:pt x="273" y="15"/>
                  </a:cubicBezTo>
                  <a:lnTo>
                    <a:pt x="266" y="15"/>
                  </a:lnTo>
                  <a:cubicBezTo>
                    <a:pt x="247" y="15"/>
                    <a:pt x="228" y="8"/>
                    <a:pt x="209" y="4"/>
                  </a:cubicBezTo>
                  <a:cubicBezTo>
                    <a:pt x="199" y="4"/>
                    <a:pt x="183"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11"/>
            <p:cNvSpPr/>
            <p:nvPr/>
          </p:nvSpPr>
          <p:spPr>
            <a:xfrm>
              <a:off x="-3910387" y="-627626"/>
              <a:ext cx="20962" cy="30751"/>
            </a:xfrm>
            <a:custGeom>
              <a:avLst/>
              <a:gdLst/>
              <a:ahLst/>
              <a:cxnLst/>
              <a:rect l="l" t="t" r="r" b="b"/>
              <a:pathLst>
                <a:path w="439" h="644" extrusionOk="0">
                  <a:moveTo>
                    <a:pt x="371" y="0"/>
                  </a:moveTo>
                  <a:cubicBezTo>
                    <a:pt x="326" y="0"/>
                    <a:pt x="281" y="49"/>
                    <a:pt x="240" y="57"/>
                  </a:cubicBezTo>
                  <a:cubicBezTo>
                    <a:pt x="236" y="93"/>
                    <a:pt x="243" y="135"/>
                    <a:pt x="206" y="157"/>
                  </a:cubicBezTo>
                  <a:cubicBezTo>
                    <a:pt x="198" y="165"/>
                    <a:pt x="195" y="165"/>
                    <a:pt x="188" y="165"/>
                  </a:cubicBezTo>
                  <a:cubicBezTo>
                    <a:pt x="161" y="165"/>
                    <a:pt x="161" y="116"/>
                    <a:pt x="135" y="116"/>
                  </a:cubicBezTo>
                  <a:lnTo>
                    <a:pt x="90" y="161"/>
                  </a:lnTo>
                  <a:cubicBezTo>
                    <a:pt x="0" y="258"/>
                    <a:pt x="4" y="273"/>
                    <a:pt x="135" y="333"/>
                  </a:cubicBezTo>
                  <a:cubicBezTo>
                    <a:pt x="109" y="378"/>
                    <a:pt x="76" y="423"/>
                    <a:pt x="76" y="479"/>
                  </a:cubicBezTo>
                  <a:cubicBezTo>
                    <a:pt x="64" y="538"/>
                    <a:pt x="102" y="587"/>
                    <a:pt x="109" y="643"/>
                  </a:cubicBezTo>
                  <a:lnTo>
                    <a:pt x="138" y="643"/>
                  </a:lnTo>
                  <a:cubicBezTo>
                    <a:pt x="124" y="572"/>
                    <a:pt x="183" y="535"/>
                    <a:pt x="214" y="486"/>
                  </a:cubicBezTo>
                  <a:cubicBezTo>
                    <a:pt x="120" y="438"/>
                    <a:pt x="161" y="385"/>
                    <a:pt x="221" y="314"/>
                  </a:cubicBezTo>
                  <a:cubicBezTo>
                    <a:pt x="233" y="371"/>
                    <a:pt x="240" y="412"/>
                    <a:pt x="247" y="457"/>
                  </a:cubicBezTo>
                  <a:cubicBezTo>
                    <a:pt x="295" y="415"/>
                    <a:pt x="337" y="367"/>
                    <a:pt x="408" y="367"/>
                  </a:cubicBezTo>
                  <a:lnTo>
                    <a:pt x="419" y="367"/>
                  </a:lnTo>
                  <a:cubicBezTo>
                    <a:pt x="355" y="318"/>
                    <a:pt x="345" y="262"/>
                    <a:pt x="397" y="198"/>
                  </a:cubicBezTo>
                  <a:cubicBezTo>
                    <a:pt x="292" y="116"/>
                    <a:pt x="404" y="105"/>
                    <a:pt x="438" y="67"/>
                  </a:cubicBezTo>
                  <a:cubicBezTo>
                    <a:pt x="419" y="19"/>
                    <a:pt x="393" y="0"/>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11"/>
            <p:cNvSpPr/>
            <p:nvPr/>
          </p:nvSpPr>
          <p:spPr>
            <a:xfrm>
              <a:off x="-3893626" y="-593199"/>
              <a:ext cx="20914" cy="23254"/>
            </a:xfrm>
            <a:custGeom>
              <a:avLst/>
              <a:gdLst/>
              <a:ahLst/>
              <a:cxnLst/>
              <a:rect l="l" t="t" r="r" b="b"/>
              <a:pathLst>
                <a:path w="438" h="487" extrusionOk="0">
                  <a:moveTo>
                    <a:pt x="128" y="0"/>
                  </a:moveTo>
                  <a:cubicBezTo>
                    <a:pt x="91" y="45"/>
                    <a:pt x="132" y="150"/>
                    <a:pt x="61" y="150"/>
                  </a:cubicBezTo>
                  <a:cubicBezTo>
                    <a:pt x="46" y="150"/>
                    <a:pt x="27" y="147"/>
                    <a:pt x="1" y="135"/>
                  </a:cubicBezTo>
                  <a:lnTo>
                    <a:pt x="1" y="135"/>
                  </a:lnTo>
                  <a:cubicBezTo>
                    <a:pt x="20" y="184"/>
                    <a:pt x="49" y="225"/>
                    <a:pt x="42" y="278"/>
                  </a:cubicBezTo>
                  <a:cubicBezTo>
                    <a:pt x="49" y="285"/>
                    <a:pt x="65" y="288"/>
                    <a:pt x="79" y="296"/>
                  </a:cubicBezTo>
                  <a:cubicBezTo>
                    <a:pt x="91" y="274"/>
                    <a:pt x="91" y="244"/>
                    <a:pt x="106" y="233"/>
                  </a:cubicBezTo>
                  <a:cubicBezTo>
                    <a:pt x="188" y="300"/>
                    <a:pt x="214" y="386"/>
                    <a:pt x="214" y="483"/>
                  </a:cubicBezTo>
                  <a:cubicBezTo>
                    <a:pt x="222" y="487"/>
                    <a:pt x="229" y="487"/>
                    <a:pt x="236" y="487"/>
                  </a:cubicBezTo>
                  <a:cubicBezTo>
                    <a:pt x="337" y="487"/>
                    <a:pt x="341" y="359"/>
                    <a:pt x="420" y="330"/>
                  </a:cubicBezTo>
                  <a:cubicBezTo>
                    <a:pt x="438" y="202"/>
                    <a:pt x="393" y="109"/>
                    <a:pt x="277" y="53"/>
                  </a:cubicBezTo>
                  <a:cubicBezTo>
                    <a:pt x="271" y="53"/>
                    <a:pt x="265" y="53"/>
                    <a:pt x="258" y="53"/>
                  </a:cubicBezTo>
                  <a:cubicBezTo>
                    <a:pt x="208" y="53"/>
                    <a:pt x="158" y="51"/>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1"/>
            <p:cNvSpPr/>
            <p:nvPr/>
          </p:nvSpPr>
          <p:spPr>
            <a:xfrm>
              <a:off x="-3848121" y="-896268"/>
              <a:ext cx="19004" cy="18432"/>
            </a:xfrm>
            <a:custGeom>
              <a:avLst/>
              <a:gdLst/>
              <a:ahLst/>
              <a:cxnLst/>
              <a:rect l="l" t="t" r="r" b="b"/>
              <a:pathLst>
                <a:path w="398" h="386" extrusionOk="0">
                  <a:moveTo>
                    <a:pt x="199" y="0"/>
                  </a:moveTo>
                  <a:cubicBezTo>
                    <a:pt x="80" y="0"/>
                    <a:pt x="12" y="41"/>
                    <a:pt x="5" y="120"/>
                  </a:cubicBezTo>
                  <a:cubicBezTo>
                    <a:pt x="1" y="188"/>
                    <a:pt x="135" y="386"/>
                    <a:pt x="188" y="386"/>
                  </a:cubicBezTo>
                  <a:cubicBezTo>
                    <a:pt x="233" y="386"/>
                    <a:pt x="394" y="224"/>
                    <a:pt x="397" y="179"/>
                  </a:cubicBezTo>
                  <a:cubicBezTo>
                    <a:pt x="397" y="150"/>
                    <a:pt x="278" y="5"/>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1"/>
            <p:cNvSpPr/>
            <p:nvPr/>
          </p:nvSpPr>
          <p:spPr>
            <a:xfrm>
              <a:off x="-3682285" y="-597830"/>
              <a:ext cx="27886" cy="27743"/>
            </a:xfrm>
            <a:custGeom>
              <a:avLst/>
              <a:gdLst/>
              <a:ahLst/>
              <a:cxnLst/>
              <a:rect l="l" t="t" r="r" b="b"/>
              <a:pathLst>
                <a:path w="584" h="581" extrusionOk="0">
                  <a:moveTo>
                    <a:pt x="154" y="1"/>
                  </a:moveTo>
                  <a:lnTo>
                    <a:pt x="154" y="1"/>
                  </a:lnTo>
                  <a:cubicBezTo>
                    <a:pt x="169" y="45"/>
                    <a:pt x="210" y="75"/>
                    <a:pt x="214" y="131"/>
                  </a:cubicBezTo>
                  <a:cubicBezTo>
                    <a:pt x="218" y="232"/>
                    <a:pt x="199" y="266"/>
                    <a:pt x="106" y="266"/>
                  </a:cubicBezTo>
                  <a:lnTo>
                    <a:pt x="68" y="266"/>
                  </a:lnTo>
                  <a:cubicBezTo>
                    <a:pt x="27" y="266"/>
                    <a:pt x="4" y="277"/>
                    <a:pt x="1" y="318"/>
                  </a:cubicBezTo>
                  <a:cubicBezTo>
                    <a:pt x="19" y="322"/>
                    <a:pt x="53" y="326"/>
                    <a:pt x="45" y="349"/>
                  </a:cubicBezTo>
                  <a:cubicBezTo>
                    <a:pt x="19" y="427"/>
                    <a:pt x="87" y="434"/>
                    <a:pt x="124" y="461"/>
                  </a:cubicBezTo>
                  <a:cubicBezTo>
                    <a:pt x="124" y="411"/>
                    <a:pt x="102" y="359"/>
                    <a:pt x="184" y="359"/>
                  </a:cubicBezTo>
                  <a:lnTo>
                    <a:pt x="199" y="359"/>
                  </a:lnTo>
                  <a:cubicBezTo>
                    <a:pt x="214" y="359"/>
                    <a:pt x="228" y="359"/>
                    <a:pt x="244" y="356"/>
                  </a:cubicBezTo>
                  <a:cubicBezTo>
                    <a:pt x="259" y="356"/>
                    <a:pt x="273" y="352"/>
                    <a:pt x="289" y="352"/>
                  </a:cubicBezTo>
                  <a:cubicBezTo>
                    <a:pt x="307" y="352"/>
                    <a:pt x="326" y="356"/>
                    <a:pt x="345" y="363"/>
                  </a:cubicBezTo>
                  <a:cubicBezTo>
                    <a:pt x="487" y="416"/>
                    <a:pt x="498" y="430"/>
                    <a:pt x="446" y="580"/>
                  </a:cubicBezTo>
                  <a:cubicBezTo>
                    <a:pt x="524" y="576"/>
                    <a:pt x="502" y="475"/>
                    <a:pt x="561" y="453"/>
                  </a:cubicBezTo>
                  <a:cubicBezTo>
                    <a:pt x="584" y="375"/>
                    <a:pt x="490" y="330"/>
                    <a:pt x="506" y="254"/>
                  </a:cubicBezTo>
                  <a:cubicBezTo>
                    <a:pt x="483" y="187"/>
                    <a:pt x="483" y="124"/>
                    <a:pt x="520" y="61"/>
                  </a:cubicBezTo>
                  <a:lnTo>
                    <a:pt x="520" y="61"/>
                  </a:lnTo>
                  <a:cubicBezTo>
                    <a:pt x="449" y="71"/>
                    <a:pt x="449" y="131"/>
                    <a:pt x="435" y="184"/>
                  </a:cubicBezTo>
                  <a:cubicBezTo>
                    <a:pt x="427" y="210"/>
                    <a:pt x="401" y="240"/>
                    <a:pt x="378" y="240"/>
                  </a:cubicBezTo>
                  <a:cubicBezTo>
                    <a:pt x="371" y="240"/>
                    <a:pt x="363" y="236"/>
                    <a:pt x="356" y="228"/>
                  </a:cubicBezTo>
                  <a:cubicBezTo>
                    <a:pt x="330" y="187"/>
                    <a:pt x="255" y="147"/>
                    <a:pt x="289" y="94"/>
                  </a:cubicBezTo>
                  <a:cubicBezTo>
                    <a:pt x="318" y="53"/>
                    <a:pt x="349" y="49"/>
                    <a:pt x="278" y="38"/>
                  </a:cubicBezTo>
                  <a:cubicBezTo>
                    <a:pt x="233" y="35"/>
                    <a:pt x="195"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1"/>
            <p:cNvSpPr/>
            <p:nvPr/>
          </p:nvSpPr>
          <p:spPr>
            <a:xfrm>
              <a:off x="-3654781" y="-599263"/>
              <a:ext cx="21965" cy="21488"/>
            </a:xfrm>
            <a:custGeom>
              <a:avLst/>
              <a:gdLst/>
              <a:ahLst/>
              <a:cxnLst/>
              <a:rect l="l" t="t" r="r" b="b"/>
              <a:pathLst>
                <a:path w="460" h="450" extrusionOk="0">
                  <a:moveTo>
                    <a:pt x="173" y="1"/>
                  </a:moveTo>
                  <a:cubicBezTo>
                    <a:pt x="123" y="42"/>
                    <a:pt x="34" y="12"/>
                    <a:pt x="1" y="91"/>
                  </a:cubicBezTo>
                  <a:cubicBezTo>
                    <a:pt x="11" y="91"/>
                    <a:pt x="27" y="91"/>
                    <a:pt x="38" y="94"/>
                  </a:cubicBezTo>
                  <a:cubicBezTo>
                    <a:pt x="68" y="98"/>
                    <a:pt x="105" y="109"/>
                    <a:pt x="94" y="139"/>
                  </a:cubicBezTo>
                  <a:cubicBezTo>
                    <a:pt x="61" y="255"/>
                    <a:pt x="187" y="300"/>
                    <a:pt x="199" y="405"/>
                  </a:cubicBezTo>
                  <a:cubicBezTo>
                    <a:pt x="199" y="434"/>
                    <a:pt x="236" y="449"/>
                    <a:pt x="280" y="449"/>
                  </a:cubicBezTo>
                  <a:cubicBezTo>
                    <a:pt x="318" y="449"/>
                    <a:pt x="363" y="434"/>
                    <a:pt x="382" y="408"/>
                  </a:cubicBezTo>
                  <a:cubicBezTo>
                    <a:pt x="408" y="379"/>
                    <a:pt x="415" y="337"/>
                    <a:pt x="453" y="318"/>
                  </a:cubicBezTo>
                  <a:cubicBezTo>
                    <a:pt x="456" y="311"/>
                    <a:pt x="456" y="300"/>
                    <a:pt x="460" y="289"/>
                  </a:cubicBezTo>
                  <a:cubicBezTo>
                    <a:pt x="385" y="225"/>
                    <a:pt x="322" y="154"/>
                    <a:pt x="337" y="49"/>
                  </a:cubicBezTo>
                  <a:lnTo>
                    <a:pt x="337" y="46"/>
                  </a:lnTo>
                  <a:cubicBezTo>
                    <a:pt x="337" y="49"/>
                    <a:pt x="333" y="49"/>
                    <a:pt x="333" y="49"/>
                  </a:cubicBezTo>
                  <a:cubicBezTo>
                    <a:pt x="330" y="49"/>
                    <a:pt x="330" y="46"/>
                    <a:pt x="325" y="46"/>
                  </a:cubicBezTo>
                  <a:lnTo>
                    <a:pt x="322" y="46"/>
                  </a:lnTo>
                  <a:cubicBezTo>
                    <a:pt x="315" y="46"/>
                    <a:pt x="311" y="49"/>
                    <a:pt x="307" y="49"/>
                  </a:cubicBezTo>
                  <a:cubicBezTo>
                    <a:pt x="285" y="68"/>
                    <a:pt x="266" y="83"/>
                    <a:pt x="247" y="83"/>
                  </a:cubicBezTo>
                  <a:cubicBezTo>
                    <a:pt x="228" y="83"/>
                    <a:pt x="218" y="68"/>
                    <a:pt x="210" y="27"/>
                  </a:cubicBezTo>
                  <a:cubicBezTo>
                    <a:pt x="206" y="15"/>
                    <a:pt x="184" y="8"/>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1"/>
            <p:cNvSpPr/>
            <p:nvPr/>
          </p:nvSpPr>
          <p:spPr>
            <a:xfrm>
              <a:off x="-3743835" y="-593199"/>
              <a:ext cx="29844" cy="18240"/>
            </a:xfrm>
            <a:custGeom>
              <a:avLst/>
              <a:gdLst/>
              <a:ahLst/>
              <a:cxnLst/>
              <a:rect l="l" t="t" r="r" b="b"/>
              <a:pathLst>
                <a:path w="625" h="382" extrusionOk="0">
                  <a:moveTo>
                    <a:pt x="378" y="0"/>
                  </a:moveTo>
                  <a:cubicBezTo>
                    <a:pt x="311" y="64"/>
                    <a:pt x="254" y="109"/>
                    <a:pt x="168" y="121"/>
                  </a:cubicBezTo>
                  <a:cubicBezTo>
                    <a:pt x="104" y="128"/>
                    <a:pt x="34" y="169"/>
                    <a:pt x="0" y="240"/>
                  </a:cubicBezTo>
                  <a:cubicBezTo>
                    <a:pt x="60" y="304"/>
                    <a:pt x="86" y="330"/>
                    <a:pt x="123" y="330"/>
                  </a:cubicBezTo>
                  <a:cubicBezTo>
                    <a:pt x="157" y="330"/>
                    <a:pt x="194" y="314"/>
                    <a:pt x="269" y="281"/>
                  </a:cubicBezTo>
                  <a:cubicBezTo>
                    <a:pt x="269" y="278"/>
                    <a:pt x="273" y="278"/>
                    <a:pt x="277" y="278"/>
                  </a:cubicBezTo>
                  <a:cubicBezTo>
                    <a:pt x="292" y="278"/>
                    <a:pt x="292" y="307"/>
                    <a:pt x="292" y="326"/>
                  </a:cubicBezTo>
                  <a:cubicBezTo>
                    <a:pt x="314" y="326"/>
                    <a:pt x="333" y="330"/>
                    <a:pt x="356" y="330"/>
                  </a:cubicBezTo>
                  <a:cubicBezTo>
                    <a:pt x="430" y="296"/>
                    <a:pt x="348" y="244"/>
                    <a:pt x="370" y="202"/>
                  </a:cubicBezTo>
                  <a:lnTo>
                    <a:pt x="370" y="202"/>
                  </a:lnTo>
                  <a:cubicBezTo>
                    <a:pt x="508" y="270"/>
                    <a:pt x="513" y="274"/>
                    <a:pt x="471" y="367"/>
                  </a:cubicBezTo>
                  <a:cubicBezTo>
                    <a:pt x="475" y="375"/>
                    <a:pt x="479" y="378"/>
                    <a:pt x="482" y="382"/>
                  </a:cubicBezTo>
                  <a:cubicBezTo>
                    <a:pt x="505" y="382"/>
                    <a:pt x="527" y="371"/>
                    <a:pt x="546" y="364"/>
                  </a:cubicBezTo>
                  <a:cubicBezTo>
                    <a:pt x="565" y="352"/>
                    <a:pt x="587" y="345"/>
                    <a:pt x="610" y="345"/>
                  </a:cubicBezTo>
                  <a:lnTo>
                    <a:pt x="625" y="345"/>
                  </a:lnTo>
                  <a:cubicBezTo>
                    <a:pt x="575" y="207"/>
                    <a:pt x="423" y="150"/>
                    <a:pt x="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1"/>
            <p:cNvSpPr/>
            <p:nvPr/>
          </p:nvSpPr>
          <p:spPr>
            <a:xfrm>
              <a:off x="-4012142" y="-785058"/>
              <a:ext cx="27552" cy="24639"/>
            </a:xfrm>
            <a:custGeom>
              <a:avLst/>
              <a:gdLst/>
              <a:ahLst/>
              <a:cxnLst/>
              <a:rect l="l" t="t" r="r" b="b"/>
              <a:pathLst>
                <a:path w="577" h="516" extrusionOk="0">
                  <a:moveTo>
                    <a:pt x="105" y="0"/>
                  </a:moveTo>
                  <a:cubicBezTo>
                    <a:pt x="31" y="38"/>
                    <a:pt x="1" y="109"/>
                    <a:pt x="79" y="146"/>
                  </a:cubicBezTo>
                  <a:cubicBezTo>
                    <a:pt x="180" y="191"/>
                    <a:pt x="169" y="273"/>
                    <a:pt x="173" y="345"/>
                  </a:cubicBezTo>
                  <a:cubicBezTo>
                    <a:pt x="173" y="400"/>
                    <a:pt x="173" y="445"/>
                    <a:pt x="210" y="516"/>
                  </a:cubicBezTo>
                  <a:cubicBezTo>
                    <a:pt x="273" y="326"/>
                    <a:pt x="427" y="355"/>
                    <a:pt x="576" y="348"/>
                  </a:cubicBezTo>
                  <a:cubicBezTo>
                    <a:pt x="464" y="255"/>
                    <a:pt x="464" y="255"/>
                    <a:pt x="461" y="188"/>
                  </a:cubicBezTo>
                  <a:lnTo>
                    <a:pt x="438" y="188"/>
                  </a:lnTo>
                  <a:cubicBezTo>
                    <a:pt x="371" y="188"/>
                    <a:pt x="352" y="131"/>
                    <a:pt x="333" y="79"/>
                  </a:cubicBezTo>
                  <a:cubicBezTo>
                    <a:pt x="330" y="79"/>
                    <a:pt x="326" y="75"/>
                    <a:pt x="323" y="75"/>
                  </a:cubicBezTo>
                  <a:cubicBezTo>
                    <a:pt x="307" y="75"/>
                    <a:pt x="296" y="83"/>
                    <a:pt x="281" y="90"/>
                  </a:cubicBezTo>
                  <a:cubicBezTo>
                    <a:pt x="266" y="98"/>
                    <a:pt x="255" y="105"/>
                    <a:pt x="240" y="105"/>
                  </a:cubicBezTo>
                  <a:cubicBezTo>
                    <a:pt x="225" y="105"/>
                    <a:pt x="210" y="98"/>
                    <a:pt x="199" y="75"/>
                  </a:cubicBezTo>
                  <a:cubicBezTo>
                    <a:pt x="150" y="67"/>
                    <a:pt x="121" y="45"/>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11"/>
            <p:cNvSpPr/>
            <p:nvPr/>
          </p:nvSpPr>
          <p:spPr>
            <a:xfrm>
              <a:off x="-3865263" y="-736162"/>
              <a:ext cx="20962" cy="30751"/>
            </a:xfrm>
            <a:custGeom>
              <a:avLst/>
              <a:gdLst/>
              <a:ahLst/>
              <a:cxnLst/>
              <a:rect l="l" t="t" r="r" b="b"/>
              <a:pathLst>
                <a:path w="439" h="644" extrusionOk="0">
                  <a:moveTo>
                    <a:pt x="102" y="1"/>
                  </a:moveTo>
                  <a:cubicBezTo>
                    <a:pt x="83" y="1"/>
                    <a:pt x="61" y="1"/>
                    <a:pt x="42" y="4"/>
                  </a:cubicBezTo>
                  <a:cubicBezTo>
                    <a:pt x="28" y="34"/>
                    <a:pt x="16" y="64"/>
                    <a:pt x="1" y="94"/>
                  </a:cubicBezTo>
                  <a:cubicBezTo>
                    <a:pt x="9" y="120"/>
                    <a:pt x="28" y="142"/>
                    <a:pt x="50" y="158"/>
                  </a:cubicBezTo>
                  <a:cubicBezTo>
                    <a:pt x="102" y="187"/>
                    <a:pt x="162" y="210"/>
                    <a:pt x="102" y="285"/>
                  </a:cubicBezTo>
                  <a:cubicBezTo>
                    <a:pt x="91" y="299"/>
                    <a:pt x="135" y="322"/>
                    <a:pt x="128" y="352"/>
                  </a:cubicBezTo>
                  <a:cubicBezTo>
                    <a:pt x="121" y="356"/>
                    <a:pt x="117" y="356"/>
                    <a:pt x="113" y="356"/>
                  </a:cubicBezTo>
                  <a:cubicBezTo>
                    <a:pt x="102" y="356"/>
                    <a:pt x="91" y="352"/>
                    <a:pt x="80" y="344"/>
                  </a:cubicBezTo>
                  <a:cubicBezTo>
                    <a:pt x="68" y="341"/>
                    <a:pt x="57" y="333"/>
                    <a:pt x="50" y="333"/>
                  </a:cubicBezTo>
                  <a:cubicBezTo>
                    <a:pt x="39" y="333"/>
                    <a:pt x="28" y="341"/>
                    <a:pt x="16" y="359"/>
                  </a:cubicBezTo>
                  <a:cubicBezTo>
                    <a:pt x="28" y="382"/>
                    <a:pt x="35" y="404"/>
                    <a:pt x="46" y="427"/>
                  </a:cubicBezTo>
                  <a:cubicBezTo>
                    <a:pt x="91" y="420"/>
                    <a:pt x="121" y="411"/>
                    <a:pt x="143" y="411"/>
                  </a:cubicBezTo>
                  <a:cubicBezTo>
                    <a:pt x="199" y="411"/>
                    <a:pt x="211" y="446"/>
                    <a:pt x="248" y="554"/>
                  </a:cubicBezTo>
                  <a:cubicBezTo>
                    <a:pt x="256" y="584"/>
                    <a:pt x="278" y="610"/>
                    <a:pt x="292" y="639"/>
                  </a:cubicBezTo>
                  <a:lnTo>
                    <a:pt x="297" y="644"/>
                  </a:lnTo>
                  <a:cubicBezTo>
                    <a:pt x="345" y="613"/>
                    <a:pt x="390" y="584"/>
                    <a:pt x="439" y="554"/>
                  </a:cubicBezTo>
                  <a:lnTo>
                    <a:pt x="431" y="546"/>
                  </a:lnTo>
                  <a:cubicBezTo>
                    <a:pt x="423" y="539"/>
                    <a:pt x="416" y="532"/>
                    <a:pt x="413" y="524"/>
                  </a:cubicBezTo>
                  <a:cubicBezTo>
                    <a:pt x="397" y="516"/>
                    <a:pt x="379" y="520"/>
                    <a:pt x="360" y="516"/>
                  </a:cubicBezTo>
                  <a:cubicBezTo>
                    <a:pt x="266" y="516"/>
                    <a:pt x="266" y="468"/>
                    <a:pt x="315" y="411"/>
                  </a:cubicBezTo>
                  <a:cubicBezTo>
                    <a:pt x="349" y="370"/>
                    <a:pt x="379" y="337"/>
                    <a:pt x="387" y="285"/>
                  </a:cubicBezTo>
                  <a:cubicBezTo>
                    <a:pt x="382" y="266"/>
                    <a:pt x="390" y="236"/>
                    <a:pt x="368" y="236"/>
                  </a:cubicBezTo>
                  <a:cubicBezTo>
                    <a:pt x="364" y="236"/>
                    <a:pt x="356" y="240"/>
                    <a:pt x="345" y="244"/>
                  </a:cubicBezTo>
                  <a:cubicBezTo>
                    <a:pt x="292" y="266"/>
                    <a:pt x="289" y="341"/>
                    <a:pt x="233" y="356"/>
                  </a:cubicBezTo>
                  <a:cubicBezTo>
                    <a:pt x="162" y="225"/>
                    <a:pt x="166" y="202"/>
                    <a:pt x="304" y="79"/>
                  </a:cubicBezTo>
                  <a:cubicBezTo>
                    <a:pt x="248" y="19"/>
                    <a:pt x="177"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11"/>
            <p:cNvSpPr/>
            <p:nvPr/>
          </p:nvSpPr>
          <p:spPr>
            <a:xfrm>
              <a:off x="-3749756" y="-519807"/>
              <a:ext cx="32900" cy="18240"/>
            </a:xfrm>
            <a:custGeom>
              <a:avLst/>
              <a:gdLst/>
              <a:ahLst/>
              <a:cxnLst/>
              <a:rect l="l" t="t" r="r" b="b"/>
              <a:pathLst>
                <a:path w="689" h="382" extrusionOk="0">
                  <a:moveTo>
                    <a:pt x="487" y="135"/>
                  </a:moveTo>
                  <a:cubicBezTo>
                    <a:pt x="520" y="135"/>
                    <a:pt x="539" y="190"/>
                    <a:pt x="573" y="206"/>
                  </a:cubicBezTo>
                  <a:cubicBezTo>
                    <a:pt x="532" y="221"/>
                    <a:pt x="498" y="232"/>
                    <a:pt x="468" y="262"/>
                  </a:cubicBezTo>
                  <a:cubicBezTo>
                    <a:pt x="457" y="221"/>
                    <a:pt x="420" y="172"/>
                    <a:pt x="461" y="146"/>
                  </a:cubicBezTo>
                  <a:cubicBezTo>
                    <a:pt x="468" y="138"/>
                    <a:pt x="480" y="135"/>
                    <a:pt x="487" y="135"/>
                  </a:cubicBezTo>
                  <a:close/>
                  <a:moveTo>
                    <a:pt x="169" y="0"/>
                  </a:moveTo>
                  <a:cubicBezTo>
                    <a:pt x="105" y="0"/>
                    <a:pt x="45" y="23"/>
                    <a:pt x="4" y="86"/>
                  </a:cubicBezTo>
                  <a:cubicBezTo>
                    <a:pt x="1" y="97"/>
                    <a:pt x="1" y="109"/>
                    <a:pt x="1" y="120"/>
                  </a:cubicBezTo>
                  <a:cubicBezTo>
                    <a:pt x="76" y="86"/>
                    <a:pt x="116" y="68"/>
                    <a:pt x="147" y="68"/>
                  </a:cubicBezTo>
                  <a:cubicBezTo>
                    <a:pt x="188" y="68"/>
                    <a:pt x="210" y="97"/>
                    <a:pt x="262" y="168"/>
                  </a:cubicBezTo>
                  <a:cubicBezTo>
                    <a:pt x="333" y="225"/>
                    <a:pt x="359" y="288"/>
                    <a:pt x="281" y="363"/>
                  </a:cubicBezTo>
                  <a:cubicBezTo>
                    <a:pt x="382" y="370"/>
                    <a:pt x="480" y="374"/>
                    <a:pt x="577" y="382"/>
                  </a:cubicBezTo>
                  <a:cubicBezTo>
                    <a:pt x="565" y="347"/>
                    <a:pt x="472" y="321"/>
                    <a:pt x="569" y="277"/>
                  </a:cubicBezTo>
                  <a:cubicBezTo>
                    <a:pt x="614" y="254"/>
                    <a:pt x="651" y="225"/>
                    <a:pt x="689" y="195"/>
                  </a:cubicBezTo>
                  <a:cubicBezTo>
                    <a:pt x="610" y="183"/>
                    <a:pt x="565" y="105"/>
                    <a:pt x="494" y="78"/>
                  </a:cubicBezTo>
                  <a:cubicBezTo>
                    <a:pt x="412" y="56"/>
                    <a:pt x="330" y="30"/>
                    <a:pt x="247" y="7"/>
                  </a:cubicBezTo>
                  <a:cubicBezTo>
                    <a:pt x="221" y="4"/>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11"/>
            <p:cNvSpPr/>
            <p:nvPr/>
          </p:nvSpPr>
          <p:spPr>
            <a:xfrm>
              <a:off x="-4494751" y="-891779"/>
              <a:ext cx="28220" cy="15375"/>
            </a:xfrm>
            <a:custGeom>
              <a:avLst/>
              <a:gdLst/>
              <a:ahLst/>
              <a:cxnLst/>
              <a:rect l="l" t="t" r="r" b="b"/>
              <a:pathLst>
                <a:path w="591" h="322" extrusionOk="0">
                  <a:moveTo>
                    <a:pt x="183" y="0"/>
                  </a:moveTo>
                  <a:cubicBezTo>
                    <a:pt x="138" y="0"/>
                    <a:pt x="97" y="18"/>
                    <a:pt x="68" y="52"/>
                  </a:cubicBezTo>
                  <a:cubicBezTo>
                    <a:pt x="0" y="130"/>
                    <a:pt x="45" y="190"/>
                    <a:pt x="101" y="251"/>
                  </a:cubicBezTo>
                  <a:cubicBezTo>
                    <a:pt x="138" y="287"/>
                    <a:pt x="172" y="321"/>
                    <a:pt x="209" y="321"/>
                  </a:cubicBezTo>
                  <a:cubicBezTo>
                    <a:pt x="232" y="321"/>
                    <a:pt x="258" y="310"/>
                    <a:pt x="287" y="277"/>
                  </a:cubicBezTo>
                  <a:cubicBezTo>
                    <a:pt x="292" y="273"/>
                    <a:pt x="295" y="273"/>
                    <a:pt x="299" y="273"/>
                  </a:cubicBezTo>
                  <a:lnTo>
                    <a:pt x="310" y="273"/>
                  </a:lnTo>
                  <a:cubicBezTo>
                    <a:pt x="314" y="277"/>
                    <a:pt x="314" y="277"/>
                    <a:pt x="318" y="277"/>
                  </a:cubicBezTo>
                  <a:lnTo>
                    <a:pt x="321" y="277"/>
                  </a:lnTo>
                  <a:lnTo>
                    <a:pt x="321" y="273"/>
                  </a:lnTo>
                  <a:cubicBezTo>
                    <a:pt x="318" y="228"/>
                    <a:pt x="261" y="220"/>
                    <a:pt x="251" y="168"/>
                  </a:cubicBezTo>
                  <a:lnTo>
                    <a:pt x="251" y="168"/>
                  </a:lnTo>
                  <a:cubicBezTo>
                    <a:pt x="318" y="180"/>
                    <a:pt x="373" y="202"/>
                    <a:pt x="422" y="247"/>
                  </a:cubicBezTo>
                  <a:cubicBezTo>
                    <a:pt x="471" y="251"/>
                    <a:pt x="523" y="251"/>
                    <a:pt x="516" y="321"/>
                  </a:cubicBezTo>
                  <a:cubicBezTo>
                    <a:pt x="591" y="157"/>
                    <a:pt x="579" y="138"/>
                    <a:pt x="422" y="116"/>
                  </a:cubicBezTo>
                  <a:cubicBezTo>
                    <a:pt x="373" y="108"/>
                    <a:pt x="340" y="97"/>
                    <a:pt x="310" y="59"/>
                  </a:cubicBezTo>
                  <a:cubicBezTo>
                    <a:pt x="273" y="18"/>
                    <a:pt x="228" y="0"/>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11"/>
            <p:cNvSpPr/>
            <p:nvPr/>
          </p:nvSpPr>
          <p:spPr>
            <a:xfrm>
              <a:off x="-3813836" y="-870578"/>
              <a:ext cx="20628" cy="22729"/>
            </a:xfrm>
            <a:custGeom>
              <a:avLst/>
              <a:gdLst/>
              <a:ahLst/>
              <a:cxnLst/>
              <a:rect l="l" t="t" r="r" b="b"/>
              <a:pathLst>
                <a:path w="432" h="476" extrusionOk="0">
                  <a:moveTo>
                    <a:pt x="229" y="0"/>
                  </a:moveTo>
                  <a:cubicBezTo>
                    <a:pt x="173" y="0"/>
                    <a:pt x="117" y="16"/>
                    <a:pt x="87" y="42"/>
                  </a:cubicBezTo>
                  <a:cubicBezTo>
                    <a:pt x="23" y="98"/>
                    <a:pt x="0" y="274"/>
                    <a:pt x="45" y="348"/>
                  </a:cubicBezTo>
                  <a:cubicBezTo>
                    <a:pt x="98" y="435"/>
                    <a:pt x="150" y="476"/>
                    <a:pt x="225" y="476"/>
                  </a:cubicBezTo>
                  <a:cubicBezTo>
                    <a:pt x="259" y="476"/>
                    <a:pt x="296" y="468"/>
                    <a:pt x="341" y="453"/>
                  </a:cubicBezTo>
                  <a:cubicBezTo>
                    <a:pt x="270" y="449"/>
                    <a:pt x="278" y="400"/>
                    <a:pt x="281" y="352"/>
                  </a:cubicBezTo>
                  <a:lnTo>
                    <a:pt x="281" y="352"/>
                  </a:lnTo>
                  <a:cubicBezTo>
                    <a:pt x="255" y="364"/>
                    <a:pt x="233" y="371"/>
                    <a:pt x="214" y="371"/>
                  </a:cubicBezTo>
                  <a:cubicBezTo>
                    <a:pt x="165" y="371"/>
                    <a:pt x="135" y="326"/>
                    <a:pt x="128" y="269"/>
                  </a:cubicBezTo>
                  <a:cubicBezTo>
                    <a:pt x="117" y="202"/>
                    <a:pt x="165" y="184"/>
                    <a:pt x="225" y="184"/>
                  </a:cubicBezTo>
                  <a:lnTo>
                    <a:pt x="262" y="184"/>
                  </a:lnTo>
                  <a:cubicBezTo>
                    <a:pt x="292" y="184"/>
                    <a:pt x="319" y="176"/>
                    <a:pt x="326" y="139"/>
                  </a:cubicBezTo>
                  <a:cubicBezTo>
                    <a:pt x="326" y="131"/>
                    <a:pt x="337" y="117"/>
                    <a:pt x="341" y="117"/>
                  </a:cubicBezTo>
                  <a:cubicBezTo>
                    <a:pt x="364" y="124"/>
                    <a:pt x="352" y="147"/>
                    <a:pt x="364" y="157"/>
                  </a:cubicBezTo>
                  <a:cubicBezTo>
                    <a:pt x="375" y="165"/>
                    <a:pt x="382" y="173"/>
                    <a:pt x="390" y="173"/>
                  </a:cubicBezTo>
                  <a:cubicBezTo>
                    <a:pt x="409" y="173"/>
                    <a:pt x="416" y="139"/>
                    <a:pt x="431" y="124"/>
                  </a:cubicBezTo>
                  <a:cubicBezTo>
                    <a:pt x="431" y="90"/>
                    <a:pt x="419" y="60"/>
                    <a:pt x="390" y="42"/>
                  </a:cubicBezTo>
                  <a:cubicBezTo>
                    <a:pt x="348" y="16"/>
                    <a:pt x="288"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1"/>
            <p:cNvSpPr/>
            <p:nvPr/>
          </p:nvSpPr>
          <p:spPr>
            <a:xfrm>
              <a:off x="-4021405" y="-729907"/>
              <a:ext cx="22538" cy="20007"/>
            </a:xfrm>
            <a:custGeom>
              <a:avLst/>
              <a:gdLst/>
              <a:ahLst/>
              <a:cxnLst/>
              <a:rect l="l" t="t" r="r" b="b"/>
              <a:pathLst>
                <a:path w="472" h="419" extrusionOk="0">
                  <a:moveTo>
                    <a:pt x="258" y="1"/>
                  </a:moveTo>
                  <a:cubicBezTo>
                    <a:pt x="239" y="45"/>
                    <a:pt x="176" y="15"/>
                    <a:pt x="158" y="60"/>
                  </a:cubicBezTo>
                  <a:cubicBezTo>
                    <a:pt x="187" y="116"/>
                    <a:pt x="258" y="116"/>
                    <a:pt x="310" y="165"/>
                  </a:cubicBezTo>
                  <a:cubicBezTo>
                    <a:pt x="258" y="225"/>
                    <a:pt x="184" y="277"/>
                    <a:pt x="184" y="370"/>
                  </a:cubicBezTo>
                  <a:cubicBezTo>
                    <a:pt x="161" y="296"/>
                    <a:pt x="98" y="217"/>
                    <a:pt x="229" y="176"/>
                  </a:cubicBezTo>
                  <a:cubicBezTo>
                    <a:pt x="210" y="165"/>
                    <a:pt x="191" y="161"/>
                    <a:pt x="176" y="161"/>
                  </a:cubicBezTo>
                  <a:cubicBezTo>
                    <a:pt x="153" y="161"/>
                    <a:pt x="131" y="168"/>
                    <a:pt x="108" y="176"/>
                  </a:cubicBezTo>
                  <a:cubicBezTo>
                    <a:pt x="86" y="180"/>
                    <a:pt x="68" y="187"/>
                    <a:pt x="46" y="187"/>
                  </a:cubicBezTo>
                  <a:cubicBezTo>
                    <a:pt x="34" y="187"/>
                    <a:pt x="27" y="187"/>
                    <a:pt x="15" y="184"/>
                  </a:cubicBezTo>
                  <a:lnTo>
                    <a:pt x="15" y="184"/>
                  </a:lnTo>
                  <a:cubicBezTo>
                    <a:pt x="8" y="247"/>
                    <a:pt x="1" y="315"/>
                    <a:pt x="72" y="351"/>
                  </a:cubicBezTo>
                  <a:cubicBezTo>
                    <a:pt x="101" y="404"/>
                    <a:pt x="135" y="419"/>
                    <a:pt x="176" y="419"/>
                  </a:cubicBezTo>
                  <a:cubicBezTo>
                    <a:pt x="217" y="419"/>
                    <a:pt x="258" y="408"/>
                    <a:pt x="299" y="404"/>
                  </a:cubicBezTo>
                  <a:lnTo>
                    <a:pt x="299" y="396"/>
                  </a:lnTo>
                  <a:cubicBezTo>
                    <a:pt x="307" y="333"/>
                    <a:pt x="341" y="307"/>
                    <a:pt x="400" y="307"/>
                  </a:cubicBezTo>
                  <a:lnTo>
                    <a:pt x="404" y="307"/>
                  </a:lnTo>
                  <a:cubicBezTo>
                    <a:pt x="419" y="284"/>
                    <a:pt x="430" y="262"/>
                    <a:pt x="445" y="244"/>
                  </a:cubicBezTo>
                  <a:cubicBezTo>
                    <a:pt x="472" y="94"/>
                    <a:pt x="464" y="82"/>
                    <a:pt x="333" y="34"/>
                  </a:cubicBezTo>
                  <a:cubicBezTo>
                    <a:pt x="307" y="27"/>
                    <a:pt x="284" y="11"/>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11"/>
            <p:cNvSpPr/>
            <p:nvPr/>
          </p:nvSpPr>
          <p:spPr>
            <a:xfrm>
              <a:off x="-4073883" y="-543921"/>
              <a:ext cx="16283" cy="17142"/>
            </a:xfrm>
            <a:custGeom>
              <a:avLst/>
              <a:gdLst/>
              <a:ahLst/>
              <a:cxnLst/>
              <a:rect l="l" t="t" r="r" b="b"/>
              <a:pathLst>
                <a:path w="341" h="359" extrusionOk="0">
                  <a:moveTo>
                    <a:pt x="180" y="0"/>
                  </a:moveTo>
                  <a:cubicBezTo>
                    <a:pt x="79" y="0"/>
                    <a:pt x="11" y="67"/>
                    <a:pt x="4" y="169"/>
                  </a:cubicBezTo>
                  <a:cubicBezTo>
                    <a:pt x="1" y="277"/>
                    <a:pt x="53" y="352"/>
                    <a:pt x="142" y="359"/>
                  </a:cubicBezTo>
                  <a:lnTo>
                    <a:pt x="165" y="359"/>
                  </a:lnTo>
                  <a:cubicBezTo>
                    <a:pt x="265" y="359"/>
                    <a:pt x="325" y="300"/>
                    <a:pt x="333" y="188"/>
                  </a:cubicBezTo>
                  <a:cubicBezTo>
                    <a:pt x="341" y="105"/>
                    <a:pt x="258" y="5"/>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11"/>
            <p:cNvSpPr/>
            <p:nvPr/>
          </p:nvSpPr>
          <p:spPr>
            <a:xfrm>
              <a:off x="-3726215" y="-521812"/>
              <a:ext cx="32040" cy="21488"/>
            </a:xfrm>
            <a:custGeom>
              <a:avLst/>
              <a:gdLst/>
              <a:ahLst/>
              <a:cxnLst/>
              <a:rect l="l" t="t" r="r" b="b"/>
              <a:pathLst>
                <a:path w="671" h="450" extrusionOk="0">
                  <a:moveTo>
                    <a:pt x="72" y="1"/>
                  </a:moveTo>
                  <a:cubicBezTo>
                    <a:pt x="49" y="42"/>
                    <a:pt x="23" y="80"/>
                    <a:pt x="1" y="120"/>
                  </a:cubicBezTo>
                  <a:cubicBezTo>
                    <a:pt x="72" y="147"/>
                    <a:pt x="117" y="225"/>
                    <a:pt x="196" y="237"/>
                  </a:cubicBezTo>
                  <a:cubicBezTo>
                    <a:pt x="285" y="277"/>
                    <a:pt x="390" y="304"/>
                    <a:pt x="345" y="439"/>
                  </a:cubicBezTo>
                  <a:cubicBezTo>
                    <a:pt x="394" y="446"/>
                    <a:pt x="431" y="450"/>
                    <a:pt x="458" y="450"/>
                  </a:cubicBezTo>
                  <a:cubicBezTo>
                    <a:pt x="539" y="450"/>
                    <a:pt x="543" y="416"/>
                    <a:pt x="570" y="285"/>
                  </a:cubicBezTo>
                  <a:cubicBezTo>
                    <a:pt x="581" y="210"/>
                    <a:pt x="618" y="154"/>
                    <a:pt x="670" y="102"/>
                  </a:cubicBezTo>
                  <a:cubicBezTo>
                    <a:pt x="655" y="87"/>
                    <a:pt x="641" y="83"/>
                    <a:pt x="625" y="83"/>
                  </a:cubicBezTo>
                  <a:cubicBezTo>
                    <a:pt x="592" y="83"/>
                    <a:pt x="565" y="117"/>
                    <a:pt x="536" y="128"/>
                  </a:cubicBezTo>
                  <a:cubicBezTo>
                    <a:pt x="532" y="136"/>
                    <a:pt x="532" y="147"/>
                    <a:pt x="532" y="158"/>
                  </a:cubicBezTo>
                  <a:cubicBezTo>
                    <a:pt x="476" y="214"/>
                    <a:pt x="401" y="214"/>
                    <a:pt x="334" y="225"/>
                  </a:cubicBezTo>
                  <a:lnTo>
                    <a:pt x="327" y="225"/>
                  </a:lnTo>
                  <a:cubicBezTo>
                    <a:pt x="289" y="225"/>
                    <a:pt x="270" y="188"/>
                    <a:pt x="301" y="147"/>
                  </a:cubicBezTo>
                  <a:cubicBezTo>
                    <a:pt x="214" y="147"/>
                    <a:pt x="144" y="125"/>
                    <a:pt x="113" y="35"/>
                  </a:cubicBezTo>
                  <a:cubicBezTo>
                    <a:pt x="106" y="16"/>
                    <a:pt x="94" y="5"/>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1"/>
            <p:cNvSpPr/>
            <p:nvPr/>
          </p:nvSpPr>
          <p:spPr>
            <a:xfrm>
              <a:off x="-3935026" y="-931078"/>
              <a:ext cx="24496" cy="19148"/>
            </a:xfrm>
            <a:custGeom>
              <a:avLst/>
              <a:gdLst/>
              <a:ahLst/>
              <a:cxnLst/>
              <a:rect l="l" t="t" r="r" b="b"/>
              <a:pathLst>
                <a:path w="513" h="401" extrusionOk="0">
                  <a:moveTo>
                    <a:pt x="278" y="1"/>
                  </a:moveTo>
                  <a:cubicBezTo>
                    <a:pt x="233" y="53"/>
                    <a:pt x="188" y="106"/>
                    <a:pt x="191" y="184"/>
                  </a:cubicBezTo>
                  <a:cubicBezTo>
                    <a:pt x="124" y="168"/>
                    <a:pt x="76" y="146"/>
                    <a:pt x="19" y="146"/>
                  </a:cubicBezTo>
                  <a:lnTo>
                    <a:pt x="4" y="146"/>
                  </a:lnTo>
                  <a:cubicBezTo>
                    <a:pt x="0" y="158"/>
                    <a:pt x="0" y="168"/>
                    <a:pt x="0" y="180"/>
                  </a:cubicBezTo>
                  <a:cubicBezTo>
                    <a:pt x="4" y="187"/>
                    <a:pt x="8" y="206"/>
                    <a:pt x="16" y="206"/>
                  </a:cubicBezTo>
                  <a:cubicBezTo>
                    <a:pt x="157" y="232"/>
                    <a:pt x="251" y="356"/>
                    <a:pt x="382" y="401"/>
                  </a:cubicBezTo>
                  <a:cubicBezTo>
                    <a:pt x="359" y="318"/>
                    <a:pt x="356" y="236"/>
                    <a:pt x="416" y="158"/>
                  </a:cubicBezTo>
                  <a:cubicBezTo>
                    <a:pt x="442" y="176"/>
                    <a:pt x="471" y="195"/>
                    <a:pt x="497" y="210"/>
                  </a:cubicBezTo>
                  <a:cubicBezTo>
                    <a:pt x="513" y="83"/>
                    <a:pt x="487" y="42"/>
                    <a:pt x="371" y="8"/>
                  </a:cubicBezTo>
                  <a:cubicBezTo>
                    <a:pt x="340" y="1"/>
                    <a:pt x="307"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11"/>
            <p:cNvSpPr/>
            <p:nvPr/>
          </p:nvSpPr>
          <p:spPr>
            <a:xfrm>
              <a:off x="-3797553" y="-1077049"/>
              <a:ext cx="28746" cy="13752"/>
            </a:xfrm>
            <a:custGeom>
              <a:avLst/>
              <a:gdLst/>
              <a:ahLst/>
              <a:cxnLst/>
              <a:rect l="l" t="t" r="r" b="b"/>
              <a:pathLst>
                <a:path w="602" h="288" extrusionOk="0">
                  <a:moveTo>
                    <a:pt x="449" y="0"/>
                  </a:moveTo>
                  <a:cubicBezTo>
                    <a:pt x="404" y="0"/>
                    <a:pt x="366" y="30"/>
                    <a:pt x="337" y="71"/>
                  </a:cubicBezTo>
                  <a:cubicBezTo>
                    <a:pt x="314" y="71"/>
                    <a:pt x="292" y="67"/>
                    <a:pt x="269" y="67"/>
                  </a:cubicBezTo>
                  <a:cubicBezTo>
                    <a:pt x="247" y="101"/>
                    <a:pt x="217" y="135"/>
                    <a:pt x="180" y="135"/>
                  </a:cubicBezTo>
                  <a:cubicBezTo>
                    <a:pt x="164" y="135"/>
                    <a:pt x="149" y="127"/>
                    <a:pt x="127" y="116"/>
                  </a:cubicBezTo>
                  <a:cubicBezTo>
                    <a:pt x="116" y="108"/>
                    <a:pt x="104" y="101"/>
                    <a:pt x="97" y="101"/>
                  </a:cubicBezTo>
                  <a:cubicBezTo>
                    <a:pt x="82" y="101"/>
                    <a:pt x="75" y="112"/>
                    <a:pt x="71" y="130"/>
                  </a:cubicBezTo>
                  <a:cubicBezTo>
                    <a:pt x="60" y="164"/>
                    <a:pt x="45" y="187"/>
                    <a:pt x="23" y="202"/>
                  </a:cubicBezTo>
                  <a:cubicBezTo>
                    <a:pt x="15" y="205"/>
                    <a:pt x="7" y="209"/>
                    <a:pt x="0" y="213"/>
                  </a:cubicBezTo>
                  <a:cubicBezTo>
                    <a:pt x="63" y="261"/>
                    <a:pt x="123" y="287"/>
                    <a:pt x="194" y="287"/>
                  </a:cubicBezTo>
                  <a:cubicBezTo>
                    <a:pt x="235" y="287"/>
                    <a:pt x="277" y="280"/>
                    <a:pt x="325" y="261"/>
                  </a:cubicBezTo>
                  <a:cubicBezTo>
                    <a:pt x="452" y="209"/>
                    <a:pt x="531" y="127"/>
                    <a:pt x="601" y="22"/>
                  </a:cubicBezTo>
                  <a:lnTo>
                    <a:pt x="553" y="22"/>
                  </a:lnTo>
                  <a:cubicBezTo>
                    <a:pt x="534" y="22"/>
                    <a:pt x="520" y="18"/>
                    <a:pt x="505" y="14"/>
                  </a:cubicBezTo>
                  <a:cubicBezTo>
                    <a:pt x="486" y="4"/>
                    <a:pt x="467" y="0"/>
                    <a:pt x="4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11"/>
            <p:cNvSpPr/>
            <p:nvPr/>
          </p:nvSpPr>
          <p:spPr>
            <a:xfrm>
              <a:off x="-3886130" y="-615689"/>
              <a:ext cx="15232" cy="38248"/>
            </a:xfrm>
            <a:custGeom>
              <a:avLst/>
              <a:gdLst/>
              <a:ahLst/>
              <a:cxnLst/>
              <a:rect l="l" t="t" r="r" b="b"/>
              <a:pathLst>
                <a:path w="319" h="801" extrusionOk="0">
                  <a:moveTo>
                    <a:pt x="222" y="0"/>
                  </a:moveTo>
                  <a:cubicBezTo>
                    <a:pt x="184" y="0"/>
                    <a:pt x="146" y="31"/>
                    <a:pt x="113" y="31"/>
                  </a:cubicBezTo>
                  <a:cubicBezTo>
                    <a:pt x="146" y="87"/>
                    <a:pt x="146" y="135"/>
                    <a:pt x="72" y="162"/>
                  </a:cubicBezTo>
                  <a:cubicBezTo>
                    <a:pt x="61" y="252"/>
                    <a:pt x="87" y="341"/>
                    <a:pt x="39" y="431"/>
                  </a:cubicBezTo>
                  <a:cubicBezTo>
                    <a:pt x="1" y="505"/>
                    <a:pt x="109" y="476"/>
                    <a:pt x="120" y="524"/>
                  </a:cubicBezTo>
                  <a:cubicBezTo>
                    <a:pt x="236" y="580"/>
                    <a:pt x="281" y="673"/>
                    <a:pt x="263" y="801"/>
                  </a:cubicBezTo>
                  <a:cubicBezTo>
                    <a:pt x="319" y="678"/>
                    <a:pt x="311" y="614"/>
                    <a:pt x="218" y="535"/>
                  </a:cubicBezTo>
                  <a:cubicBezTo>
                    <a:pt x="177" y="498"/>
                    <a:pt x="124" y="471"/>
                    <a:pt x="94" y="423"/>
                  </a:cubicBezTo>
                  <a:cubicBezTo>
                    <a:pt x="109" y="409"/>
                    <a:pt x="124" y="401"/>
                    <a:pt x="139" y="401"/>
                  </a:cubicBezTo>
                  <a:cubicBezTo>
                    <a:pt x="154" y="401"/>
                    <a:pt x="169" y="404"/>
                    <a:pt x="180" y="409"/>
                  </a:cubicBezTo>
                  <a:cubicBezTo>
                    <a:pt x="196" y="416"/>
                    <a:pt x="206" y="419"/>
                    <a:pt x="218" y="419"/>
                  </a:cubicBezTo>
                  <a:cubicBezTo>
                    <a:pt x="232" y="419"/>
                    <a:pt x="244" y="416"/>
                    <a:pt x="255" y="404"/>
                  </a:cubicBezTo>
                  <a:cubicBezTo>
                    <a:pt x="263" y="281"/>
                    <a:pt x="270" y="162"/>
                    <a:pt x="277" y="38"/>
                  </a:cubicBezTo>
                  <a:cubicBezTo>
                    <a:pt x="258" y="8"/>
                    <a:pt x="240" y="0"/>
                    <a:pt x="2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11"/>
            <p:cNvSpPr/>
            <p:nvPr/>
          </p:nvSpPr>
          <p:spPr>
            <a:xfrm>
              <a:off x="-4265408" y="-589761"/>
              <a:ext cx="16474" cy="16426"/>
            </a:xfrm>
            <a:custGeom>
              <a:avLst/>
              <a:gdLst/>
              <a:ahLst/>
              <a:cxnLst/>
              <a:rect l="l" t="t" r="r" b="b"/>
              <a:pathLst>
                <a:path w="345" h="344" extrusionOk="0">
                  <a:moveTo>
                    <a:pt x="71" y="0"/>
                  </a:moveTo>
                  <a:cubicBezTo>
                    <a:pt x="49" y="0"/>
                    <a:pt x="27" y="0"/>
                    <a:pt x="1" y="4"/>
                  </a:cubicBezTo>
                  <a:cubicBezTo>
                    <a:pt x="23" y="71"/>
                    <a:pt x="15" y="135"/>
                    <a:pt x="8" y="194"/>
                  </a:cubicBezTo>
                  <a:cubicBezTo>
                    <a:pt x="4" y="250"/>
                    <a:pt x="15" y="299"/>
                    <a:pt x="71" y="329"/>
                  </a:cubicBezTo>
                  <a:cubicBezTo>
                    <a:pt x="87" y="340"/>
                    <a:pt x="97" y="344"/>
                    <a:pt x="109" y="344"/>
                  </a:cubicBezTo>
                  <a:cubicBezTo>
                    <a:pt x="139" y="344"/>
                    <a:pt x="158" y="314"/>
                    <a:pt x="180" y="292"/>
                  </a:cubicBezTo>
                  <a:cubicBezTo>
                    <a:pt x="191" y="280"/>
                    <a:pt x="217" y="273"/>
                    <a:pt x="239" y="273"/>
                  </a:cubicBezTo>
                  <a:cubicBezTo>
                    <a:pt x="292" y="269"/>
                    <a:pt x="344" y="247"/>
                    <a:pt x="333" y="187"/>
                  </a:cubicBezTo>
                  <a:cubicBezTo>
                    <a:pt x="325" y="135"/>
                    <a:pt x="333" y="67"/>
                    <a:pt x="258" y="37"/>
                  </a:cubicBezTo>
                  <a:cubicBezTo>
                    <a:pt x="199" y="15"/>
                    <a:pt x="139"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11"/>
            <p:cNvSpPr/>
            <p:nvPr/>
          </p:nvSpPr>
          <p:spPr>
            <a:xfrm>
              <a:off x="-3810255" y="-1095672"/>
              <a:ext cx="18622" cy="25403"/>
            </a:xfrm>
            <a:custGeom>
              <a:avLst/>
              <a:gdLst/>
              <a:ahLst/>
              <a:cxnLst/>
              <a:rect l="l" t="t" r="r" b="b"/>
              <a:pathLst>
                <a:path w="390" h="532" extrusionOk="0">
                  <a:moveTo>
                    <a:pt x="161" y="1"/>
                  </a:moveTo>
                  <a:cubicBezTo>
                    <a:pt x="94" y="1"/>
                    <a:pt x="113" y="72"/>
                    <a:pt x="87" y="102"/>
                  </a:cubicBezTo>
                  <a:cubicBezTo>
                    <a:pt x="12" y="173"/>
                    <a:pt x="1" y="211"/>
                    <a:pt x="46" y="304"/>
                  </a:cubicBezTo>
                  <a:cubicBezTo>
                    <a:pt x="56" y="330"/>
                    <a:pt x="82" y="352"/>
                    <a:pt x="72" y="378"/>
                  </a:cubicBezTo>
                  <a:cubicBezTo>
                    <a:pt x="27" y="480"/>
                    <a:pt x="113" y="494"/>
                    <a:pt x="169" y="532"/>
                  </a:cubicBezTo>
                  <a:cubicBezTo>
                    <a:pt x="213" y="408"/>
                    <a:pt x="262" y="281"/>
                    <a:pt x="135" y="173"/>
                  </a:cubicBezTo>
                  <a:cubicBezTo>
                    <a:pt x="135" y="173"/>
                    <a:pt x="146" y="158"/>
                    <a:pt x="161" y="135"/>
                  </a:cubicBezTo>
                  <a:cubicBezTo>
                    <a:pt x="191" y="206"/>
                    <a:pt x="239" y="233"/>
                    <a:pt x="292" y="233"/>
                  </a:cubicBezTo>
                  <a:cubicBezTo>
                    <a:pt x="322" y="233"/>
                    <a:pt x="352" y="225"/>
                    <a:pt x="386" y="218"/>
                  </a:cubicBezTo>
                  <a:cubicBezTo>
                    <a:pt x="386" y="206"/>
                    <a:pt x="386" y="192"/>
                    <a:pt x="389" y="180"/>
                  </a:cubicBezTo>
                  <a:cubicBezTo>
                    <a:pt x="326" y="158"/>
                    <a:pt x="311" y="64"/>
                    <a:pt x="229" y="64"/>
                  </a:cubicBezTo>
                  <a:cubicBezTo>
                    <a:pt x="221" y="64"/>
                    <a:pt x="210" y="64"/>
                    <a:pt x="199" y="68"/>
                  </a:cubicBezTo>
                  <a:lnTo>
                    <a:pt x="195" y="68"/>
                  </a:lnTo>
                  <a:cubicBezTo>
                    <a:pt x="177" y="68"/>
                    <a:pt x="169" y="27"/>
                    <a:pt x="1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11"/>
            <p:cNvSpPr/>
            <p:nvPr/>
          </p:nvSpPr>
          <p:spPr>
            <a:xfrm>
              <a:off x="-4275579" y="-849330"/>
              <a:ext cx="25403" cy="20055"/>
            </a:xfrm>
            <a:custGeom>
              <a:avLst/>
              <a:gdLst/>
              <a:ahLst/>
              <a:cxnLst/>
              <a:rect l="l" t="t" r="r" b="b"/>
              <a:pathLst>
                <a:path w="532" h="420" extrusionOk="0">
                  <a:moveTo>
                    <a:pt x="221" y="4"/>
                  </a:moveTo>
                  <a:lnTo>
                    <a:pt x="221" y="12"/>
                  </a:lnTo>
                  <a:cubicBezTo>
                    <a:pt x="228" y="94"/>
                    <a:pt x="266" y="183"/>
                    <a:pt x="146" y="221"/>
                  </a:cubicBezTo>
                  <a:cubicBezTo>
                    <a:pt x="120" y="225"/>
                    <a:pt x="127" y="247"/>
                    <a:pt x="143" y="269"/>
                  </a:cubicBezTo>
                  <a:cubicBezTo>
                    <a:pt x="165" y="311"/>
                    <a:pt x="150" y="330"/>
                    <a:pt x="127" y="330"/>
                  </a:cubicBezTo>
                  <a:cubicBezTo>
                    <a:pt x="116" y="330"/>
                    <a:pt x="105" y="326"/>
                    <a:pt x="98" y="318"/>
                  </a:cubicBezTo>
                  <a:cubicBezTo>
                    <a:pt x="83" y="295"/>
                    <a:pt x="67" y="288"/>
                    <a:pt x="57" y="288"/>
                  </a:cubicBezTo>
                  <a:cubicBezTo>
                    <a:pt x="38" y="288"/>
                    <a:pt x="19" y="311"/>
                    <a:pt x="0" y="322"/>
                  </a:cubicBezTo>
                  <a:cubicBezTo>
                    <a:pt x="64" y="393"/>
                    <a:pt x="176" y="337"/>
                    <a:pt x="236" y="416"/>
                  </a:cubicBezTo>
                  <a:cubicBezTo>
                    <a:pt x="240" y="419"/>
                    <a:pt x="243" y="419"/>
                    <a:pt x="247" y="419"/>
                  </a:cubicBezTo>
                  <a:cubicBezTo>
                    <a:pt x="258" y="419"/>
                    <a:pt x="273" y="412"/>
                    <a:pt x="277" y="400"/>
                  </a:cubicBezTo>
                  <a:cubicBezTo>
                    <a:pt x="292" y="340"/>
                    <a:pt x="322" y="318"/>
                    <a:pt x="359" y="318"/>
                  </a:cubicBezTo>
                  <a:cubicBezTo>
                    <a:pt x="385" y="318"/>
                    <a:pt x="415" y="333"/>
                    <a:pt x="449" y="348"/>
                  </a:cubicBezTo>
                  <a:lnTo>
                    <a:pt x="467" y="348"/>
                  </a:lnTo>
                  <a:cubicBezTo>
                    <a:pt x="483" y="348"/>
                    <a:pt x="502" y="345"/>
                    <a:pt x="512" y="337"/>
                  </a:cubicBezTo>
                  <a:cubicBezTo>
                    <a:pt x="531" y="322"/>
                    <a:pt x="528" y="288"/>
                    <a:pt x="505" y="281"/>
                  </a:cubicBezTo>
                  <a:cubicBezTo>
                    <a:pt x="412" y="243"/>
                    <a:pt x="460" y="143"/>
                    <a:pt x="415" y="83"/>
                  </a:cubicBezTo>
                  <a:lnTo>
                    <a:pt x="381" y="83"/>
                  </a:lnTo>
                  <a:cubicBezTo>
                    <a:pt x="374" y="112"/>
                    <a:pt x="371" y="154"/>
                    <a:pt x="340" y="154"/>
                  </a:cubicBezTo>
                  <a:cubicBezTo>
                    <a:pt x="336" y="154"/>
                    <a:pt x="333" y="154"/>
                    <a:pt x="326" y="150"/>
                  </a:cubicBezTo>
                  <a:cubicBezTo>
                    <a:pt x="295" y="138"/>
                    <a:pt x="255" y="79"/>
                    <a:pt x="322" y="42"/>
                  </a:cubicBezTo>
                  <a:cubicBezTo>
                    <a:pt x="300" y="0"/>
                    <a:pt x="258" y="8"/>
                    <a:pt x="22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11"/>
            <p:cNvSpPr/>
            <p:nvPr/>
          </p:nvSpPr>
          <p:spPr>
            <a:xfrm>
              <a:off x="-4399442" y="-928929"/>
              <a:ext cx="21965" cy="17906"/>
            </a:xfrm>
            <a:custGeom>
              <a:avLst/>
              <a:gdLst/>
              <a:ahLst/>
              <a:cxnLst/>
              <a:rect l="l" t="t" r="r" b="b"/>
              <a:pathLst>
                <a:path w="460" h="375" extrusionOk="0">
                  <a:moveTo>
                    <a:pt x="206" y="0"/>
                  </a:moveTo>
                  <a:cubicBezTo>
                    <a:pt x="153" y="0"/>
                    <a:pt x="108" y="42"/>
                    <a:pt x="63" y="75"/>
                  </a:cubicBezTo>
                  <a:cubicBezTo>
                    <a:pt x="0" y="123"/>
                    <a:pt x="11" y="240"/>
                    <a:pt x="68" y="322"/>
                  </a:cubicBezTo>
                  <a:cubicBezTo>
                    <a:pt x="94" y="359"/>
                    <a:pt x="120" y="375"/>
                    <a:pt x="146" y="375"/>
                  </a:cubicBezTo>
                  <a:cubicBezTo>
                    <a:pt x="183" y="375"/>
                    <a:pt x="220" y="344"/>
                    <a:pt x="258" y="318"/>
                  </a:cubicBezTo>
                  <a:cubicBezTo>
                    <a:pt x="168" y="266"/>
                    <a:pt x="261" y="202"/>
                    <a:pt x="239" y="142"/>
                  </a:cubicBezTo>
                  <a:lnTo>
                    <a:pt x="239" y="142"/>
                  </a:lnTo>
                  <a:cubicBezTo>
                    <a:pt x="251" y="161"/>
                    <a:pt x="265" y="165"/>
                    <a:pt x="284" y="165"/>
                  </a:cubicBezTo>
                  <a:lnTo>
                    <a:pt x="322" y="165"/>
                  </a:lnTo>
                  <a:cubicBezTo>
                    <a:pt x="340" y="165"/>
                    <a:pt x="359" y="168"/>
                    <a:pt x="366" y="191"/>
                  </a:cubicBezTo>
                  <a:cubicBezTo>
                    <a:pt x="460" y="87"/>
                    <a:pt x="332" y="87"/>
                    <a:pt x="292" y="45"/>
                  </a:cubicBezTo>
                  <a:cubicBezTo>
                    <a:pt x="261" y="16"/>
                    <a:pt x="232"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11"/>
            <p:cNvSpPr/>
            <p:nvPr/>
          </p:nvSpPr>
          <p:spPr>
            <a:xfrm>
              <a:off x="-4186716" y="-548218"/>
              <a:ext cx="16999" cy="15041"/>
            </a:xfrm>
            <a:custGeom>
              <a:avLst/>
              <a:gdLst/>
              <a:ahLst/>
              <a:cxnLst/>
              <a:rect l="l" t="t" r="r" b="b"/>
              <a:pathLst>
                <a:path w="356" h="315" extrusionOk="0">
                  <a:moveTo>
                    <a:pt x="184" y="0"/>
                  </a:moveTo>
                  <a:cubicBezTo>
                    <a:pt x="102" y="5"/>
                    <a:pt x="1" y="90"/>
                    <a:pt x="1" y="157"/>
                  </a:cubicBezTo>
                  <a:cubicBezTo>
                    <a:pt x="1" y="214"/>
                    <a:pt x="90" y="314"/>
                    <a:pt x="143" y="314"/>
                  </a:cubicBezTo>
                  <a:cubicBezTo>
                    <a:pt x="237" y="311"/>
                    <a:pt x="356" y="210"/>
                    <a:pt x="349" y="139"/>
                  </a:cubicBezTo>
                  <a:cubicBezTo>
                    <a:pt x="345" y="87"/>
                    <a:pt x="244" y="0"/>
                    <a:pt x="1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11"/>
            <p:cNvSpPr/>
            <p:nvPr/>
          </p:nvSpPr>
          <p:spPr>
            <a:xfrm>
              <a:off x="-3998390" y="-570708"/>
              <a:ext cx="19673" cy="17381"/>
            </a:xfrm>
            <a:custGeom>
              <a:avLst/>
              <a:gdLst/>
              <a:ahLst/>
              <a:cxnLst/>
              <a:rect l="l" t="t" r="r" b="b"/>
              <a:pathLst>
                <a:path w="412" h="364" extrusionOk="0">
                  <a:moveTo>
                    <a:pt x="192" y="0"/>
                  </a:moveTo>
                  <a:cubicBezTo>
                    <a:pt x="147" y="0"/>
                    <a:pt x="102" y="31"/>
                    <a:pt x="19" y="87"/>
                  </a:cubicBezTo>
                  <a:cubicBezTo>
                    <a:pt x="0" y="352"/>
                    <a:pt x="0" y="352"/>
                    <a:pt x="199" y="364"/>
                  </a:cubicBezTo>
                  <a:cubicBezTo>
                    <a:pt x="161" y="314"/>
                    <a:pt x="71" y="296"/>
                    <a:pt x="124" y="202"/>
                  </a:cubicBezTo>
                  <a:cubicBezTo>
                    <a:pt x="150" y="157"/>
                    <a:pt x="173" y="135"/>
                    <a:pt x="199" y="135"/>
                  </a:cubicBezTo>
                  <a:cubicBezTo>
                    <a:pt x="221" y="135"/>
                    <a:pt x="244" y="150"/>
                    <a:pt x="273" y="180"/>
                  </a:cubicBezTo>
                  <a:cubicBezTo>
                    <a:pt x="311" y="218"/>
                    <a:pt x="288" y="278"/>
                    <a:pt x="337" y="307"/>
                  </a:cubicBezTo>
                  <a:cubicBezTo>
                    <a:pt x="401" y="288"/>
                    <a:pt x="411" y="236"/>
                    <a:pt x="411" y="180"/>
                  </a:cubicBezTo>
                  <a:cubicBezTo>
                    <a:pt x="404" y="157"/>
                    <a:pt x="393" y="135"/>
                    <a:pt x="382" y="109"/>
                  </a:cubicBezTo>
                  <a:cubicBezTo>
                    <a:pt x="288" y="34"/>
                    <a:pt x="240" y="0"/>
                    <a:pt x="1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11"/>
            <p:cNvSpPr/>
            <p:nvPr/>
          </p:nvSpPr>
          <p:spPr>
            <a:xfrm>
              <a:off x="-3952693" y="-709231"/>
              <a:ext cx="17715" cy="22920"/>
            </a:xfrm>
            <a:custGeom>
              <a:avLst/>
              <a:gdLst/>
              <a:ahLst/>
              <a:cxnLst/>
              <a:rect l="l" t="t" r="r" b="b"/>
              <a:pathLst>
                <a:path w="371" h="480" extrusionOk="0">
                  <a:moveTo>
                    <a:pt x="158" y="1"/>
                  </a:moveTo>
                  <a:cubicBezTo>
                    <a:pt x="127" y="1"/>
                    <a:pt x="101" y="16"/>
                    <a:pt x="82" y="46"/>
                  </a:cubicBezTo>
                  <a:cubicBezTo>
                    <a:pt x="46" y="98"/>
                    <a:pt x="1" y="158"/>
                    <a:pt x="79" y="214"/>
                  </a:cubicBezTo>
                  <a:cubicBezTo>
                    <a:pt x="124" y="244"/>
                    <a:pt x="116" y="274"/>
                    <a:pt x="94" y="311"/>
                  </a:cubicBezTo>
                  <a:cubicBezTo>
                    <a:pt x="169" y="349"/>
                    <a:pt x="195" y="401"/>
                    <a:pt x="150" y="479"/>
                  </a:cubicBezTo>
                  <a:cubicBezTo>
                    <a:pt x="251" y="427"/>
                    <a:pt x="370" y="389"/>
                    <a:pt x="270" y="237"/>
                  </a:cubicBezTo>
                  <a:cubicBezTo>
                    <a:pt x="258" y="225"/>
                    <a:pt x="270" y="192"/>
                    <a:pt x="281" y="177"/>
                  </a:cubicBezTo>
                  <a:cubicBezTo>
                    <a:pt x="326" y="91"/>
                    <a:pt x="266" y="57"/>
                    <a:pt x="210" y="20"/>
                  </a:cubicBezTo>
                  <a:cubicBezTo>
                    <a:pt x="191" y="8"/>
                    <a:pt x="172"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11"/>
            <p:cNvSpPr/>
            <p:nvPr/>
          </p:nvSpPr>
          <p:spPr>
            <a:xfrm>
              <a:off x="-3677462" y="-581022"/>
              <a:ext cx="18957" cy="13561"/>
            </a:xfrm>
            <a:custGeom>
              <a:avLst/>
              <a:gdLst/>
              <a:ahLst/>
              <a:cxnLst/>
              <a:rect l="l" t="t" r="r" b="b"/>
              <a:pathLst>
                <a:path w="397" h="284" extrusionOk="0">
                  <a:moveTo>
                    <a:pt x="188" y="0"/>
                  </a:moveTo>
                  <a:cubicBezTo>
                    <a:pt x="172" y="0"/>
                    <a:pt x="158" y="4"/>
                    <a:pt x="143" y="4"/>
                  </a:cubicBezTo>
                  <a:cubicBezTo>
                    <a:pt x="127" y="7"/>
                    <a:pt x="113" y="7"/>
                    <a:pt x="98" y="7"/>
                  </a:cubicBezTo>
                  <a:lnTo>
                    <a:pt x="83" y="7"/>
                  </a:lnTo>
                  <a:cubicBezTo>
                    <a:pt x="1" y="7"/>
                    <a:pt x="23" y="59"/>
                    <a:pt x="23" y="109"/>
                  </a:cubicBezTo>
                  <a:cubicBezTo>
                    <a:pt x="91" y="235"/>
                    <a:pt x="117" y="284"/>
                    <a:pt x="172" y="284"/>
                  </a:cubicBezTo>
                  <a:cubicBezTo>
                    <a:pt x="210" y="284"/>
                    <a:pt x="258" y="261"/>
                    <a:pt x="345" y="228"/>
                  </a:cubicBezTo>
                  <a:cubicBezTo>
                    <a:pt x="397" y="78"/>
                    <a:pt x="386" y="64"/>
                    <a:pt x="244" y="11"/>
                  </a:cubicBezTo>
                  <a:cubicBezTo>
                    <a:pt x="225" y="4"/>
                    <a:pt x="206" y="0"/>
                    <a:pt x="1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11"/>
            <p:cNvSpPr/>
            <p:nvPr/>
          </p:nvSpPr>
          <p:spPr>
            <a:xfrm>
              <a:off x="-3905230" y="-608192"/>
              <a:ext cx="24878" cy="22204"/>
            </a:xfrm>
            <a:custGeom>
              <a:avLst/>
              <a:gdLst/>
              <a:ahLst/>
              <a:cxnLst/>
              <a:rect l="l" t="t" r="r" b="b"/>
              <a:pathLst>
                <a:path w="521" h="465" extrusionOk="0">
                  <a:moveTo>
                    <a:pt x="439" y="0"/>
                  </a:moveTo>
                  <a:cubicBezTo>
                    <a:pt x="427" y="68"/>
                    <a:pt x="401" y="121"/>
                    <a:pt x="322" y="135"/>
                  </a:cubicBezTo>
                  <a:cubicBezTo>
                    <a:pt x="289" y="143"/>
                    <a:pt x="251" y="169"/>
                    <a:pt x="232" y="199"/>
                  </a:cubicBezTo>
                  <a:cubicBezTo>
                    <a:pt x="206" y="252"/>
                    <a:pt x="173" y="270"/>
                    <a:pt x="139" y="270"/>
                  </a:cubicBezTo>
                  <a:cubicBezTo>
                    <a:pt x="106" y="270"/>
                    <a:pt x="68" y="255"/>
                    <a:pt x="30" y="236"/>
                  </a:cubicBezTo>
                  <a:lnTo>
                    <a:pt x="1" y="236"/>
                  </a:lnTo>
                  <a:cubicBezTo>
                    <a:pt x="30" y="285"/>
                    <a:pt x="53" y="345"/>
                    <a:pt x="113" y="345"/>
                  </a:cubicBezTo>
                  <a:cubicBezTo>
                    <a:pt x="132" y="345"/>
                    <a:pt x="151" y="337"/>
                    <a:pt x="177" y="326"/>
                  </a:cubicBezTo>
                  <a:cubicBezTo>
                    <a:pt x="192" y="322"/>
                    <a:pt x="206" y="319"/>
                    <a:pt x="218" y="319"/>
                  </a:cubicBezTo>
                  <a:cubicBezTo>
                    <a:pt x="259" y="319"/>
                    <a:pt x="270" y="367"/>
                    <a:pt x="244" y="449"/>
                  </a:cubicBezTo>
                  <a:cubicBezTo>
                    <a:pt x="270" y="461"/>
                    <a:pt x="289" y="464"/>
                    <a:pt x="304" y="464"/>
                  </a:cubicBezTo>
                  <a:cubicBezTo>
                    <a:pt x="375" y="464"/>
                    <a:pt x="334" y="359"/>
                    <a:pt x="371" y="314"/>
                  </a:cubicBezTo>
                  <a:lnTo>
                    <a:pt x="371" y="314"/>
                  </a:lnTo>
                  <a:cubicBezTo>
                    <a:pt x="401" y="365"/>
                    <a:pt x="451" y="367"/>
                    <a:pt x="501" y="367"/>
                  </a:cubicBezTo>
                  <a:cubicBezTo>
                    <a:pt x="508" y="367"/>
                    <a:pt x="514" y="367"/>
                    <a:pt x="520" y="367"/>
                  </a:cubicBezTo>
                  <a:cubicBezTo>
                    <a:pt x="509" y="319"/>
                    <a:pt x="401" y="348"/>
                    <a:pt x="439" y="274"/>
                  </a:cubicBezTo>
                  <a:cubicBezTo>
                    <a:pt x="487" y="184"/>
                    <a:pt x="461" y="95"/>
                    <a:pt x="472" y="5"/>
                  </a:cubicBezTo>
                  <a:cubicBezTo>
                    <a:pt x="461" y="0"/>
                    <a:pt x="449" y="0"/>
                    <a:pt x="4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1"/>
            <p:cNvSpPr/>
            <p:nvPr/>
          </p:nvSpPr>
          <p:spPr>
            <a:xfrm>
              <a:off x="-3937365" y="-915750"/>
              <a:ext cx="25451" cy="13275"/>
            </a:xfrm>
            <a:custGeom>
              <a:avLst/>
              <a:gdLst/>
              <a:ahLst/>
              <a:cxnLst/>
              <a:rect l="l" t="t" r="r" b="b"/>
              <a:pathLst>
                <a:path w="533" h="278" extrusionOk="0">
                  <a:moveTo>
                    <a:pt x="83" y="1"/>
                  </a:moveTo>
                  <a:cubicBezTo>
                    <a:pt x="61" y="1"/>
                    <a:pt x="31" y="12"/>
                    <a:pt x="5" y="20"/>
                  </a:cubicBezTo>
                  <a:cubicBezTo>
                    <a:pt x="5" y="54"/>
                    <a:pt x="1" y="87"/>
                    <a:pt x="1" y="121"/>
                  </a:cubicBezTo>
                  <a:cubicBezTo>
                    <a:pt x="75" y="221"/>
                    <a:pt x="184" y="278"/>
                    <a:pt x="289" y="278"/>
                  </a:cubicBezTo>
                  <a:cubicBezTo>
                    <a:pt x="379" y="278"/>
                    <a:pt x="468" y="237"/>
                    <a:pt x="532" y="158"/>
                  </a:cubicBezTo>
                  <a:cubicBezTo>
                    <a:pt x="498" y="151"/>
                    <a:pt x="449" y="158"/>
                    <a:pt x="423" y="139"/>
                  </a:cubicBezTo>
                  <a:cubicBezTo>
                    <a:pt x="375" y="102"/>
                    <a:pt x="327" y="90"/>
                    <a:pt x="274" y="90"/>
                  </a:cubicBezTo>
                  <a:cubicBezTo>
                    <a:pt x="244" y="90"/>
                    <a:pt x="214" y="94"/>
                    <a:pt x="180" y="99"/>
                  </a:cubicBezTo>
                  <a:cubicBezTo>
                    <a:pt x="165" y="102"/>
                    <a:pt x="151" y="106"/>
                    <a:pt x="139" y="106"/>
                  </a:cubicBezTo>
                  <a:cubicBezTo>
                    <a:pt x="120" y="106"/>
                    <a:pt x="109" y="94"/>
                    <a:pt x="117" y="46"/>
                  </a:cubicBezTo>
                  <a:cubicBezTo>
                    <a:pt x="117" y="31"/>
                    <a:pt x="113" y="20"/>
                    <a:pt x="109" y="12"/>
                  </a:cubicBezTo>
                  <a:cubicBezTo>
                    <a:pt x="106" y="9"/>
                    <a:pt x="98" y="4"/>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1"/>
            <p:cNvSpPr/>
            <p:nvPr/>
          </p:nvSpPr>
          <p:spPr>
            <a:xfrm>
              <a:off x="-4082430" y="-1058188"/>
              <a:ext cx="20724" cy="22395"/>
            </a:xfrm>
            <a:custGeom>
              <a:avLst/>
              <a:gdLst/>
              <a:ahLst/>
              <a:cxnLst/>
              <a:rect l="l" t="t" r="r" b="b"/>
              <a:pathLst>
                <a:path w="434" h="469" extrusionOk="0">
                  <a:moveTo>
                    <a:pt x="318" y="1"/>
                  </a:moveTo>
                  <a:cubicBezTo>
                    <a:pt x="295" y="1"/>
                    <a:pt x="284" y="42"/>
                    <a:pt x="261" y="42"/>
                  </a:cubicBezTo>
                  <a:cubicBezTo>
                    <a:pt x="239" y="90"/>
                    <a:pt x="216" y="143"/>
                    <a:pt x="187" y="180"/>
                  </a:cubicBezTo>
                  <a:cubicBezTo>
                    <a:pt x="116" y="270"/>
                    <a:pt x="108" y="401"/>
                    <a:pt x="0" y="457"/>
                  </a:cubicBezTo>
                  <a:lnTo>
                    <a:pt x="4" y="461"/>
                  </a:lnTo>
                  <a:cubicBezTo>
                    <a:pt x="49" y="465"/>
                    <a:pt x="90" y="465"/>
                    <a:pt x="135" y="468"/>
                  </a:cubicBezTo>
                  <a:cubicBezTo>
                    <a:pt x="258" y="446"/>
                    <a:pt x="273" y="278"/>
                    <a:pt x="422" y="278"/>
                  </a:cubicBezTo>
                  <a:lnTo>
                    <a:pt x="434" y="278"/>
                  </a:lnTo>
                  <a:cubicBezTo>
                    <a:pt x="363" y="225"/>
                    <a:pt x="329" y="180"/>
                    <a:pt x="373" y="113"/>
                  </a:cubicBezTo>
                  <a:cubicBezTo>
                    <a:pt x="400" y="72"/>
                    <a:pt x="366" y="42"/>
                    <a:pt x="340" y="16"/>
                  </a:cubicBezTo>
                  <a:cubicBezTo>
                    <a:pt x="329" y="4"/>
                    <a:pt x="321" y="1"/>
                    <a:pt x="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1"/>
            <p:cNvSpPr/>
            <p:nvPr/>
          </p:nvSpPr>
          <p:spPr>
            <a:xfrm>
              <a:off x="-4136196" y="-610866"/>
              <a:ext cx="18957" cy="22395"/>
            </a:xfrm>
            <a:custGeom>
              <a:avLst/>
              <a:gdLst/>
              <a:ahLst/>
              <a:cxnLst/>
              <a:rect l="l" t="t" r="r" b="b"/>
              <a:pathLst>
                <a:path w="397" h="469" extrusionOk="0">
                  <a:moveTo>
                    <a:pt x="337" y="1"/>
                  </a:moveTo>
                  <a:cubicBezTo>
                    <a:pt x="296" y="1"/>
                    <a:pt x="285" y="49"/>
                    <a:pt x="252" y="61"/>
                  </a:cubicBezTo>
                  <a:lnTo>
                    <a:pt x="243" y="61"/>
                  </a:lnTo>
                  <a:cubicBezTo>
                    <a:pt x="184" y="61"/>
                    <a:pt x="173" y="116"/>
                    <a:pt x="147" y="154"/>
                  </a:cubicBezTo>
                  <a:cubicBezTo>
                    <a:pt x="173" y="177"/>
                    <a:pt x="229" y="206"/>
                    <a:pt x="188" y="232"/>
                  </a:cubicBezTo>
                  <a:cubicBezTo>
                    <a:pt x="157" y="247"/>
                    <a:pt x="135" y="315"/>
                    <a:pt x="95" y="315"/>
                  </a:cubicBezTo>
                  <a:cubicBezTo>
                    <a:pt x="76" y="315"/>
                    <a:pt x="60" y="303"/>
                    <a:pt x="38" y="281"/>
                  </a:cubicBezTo>
                  <a:cubicBezTo>
                    <a:pt x="34" y="308"/>
                    <a:pt x="31" y="334"/>
                    <a:pt x="0" y="344"/>
                  </a:cubicBezTo>
                  <a:cubicBezTo>
                    <a:pt x="19" y="389"/>
                    <a:pt x="83" y="393"/>
                    <a:pt x="95" y="449"/>
                  </a:cubicBezTo>
                  <a:cubicBezTo>
                    <a:pt x="150" y="465"/>
                    <a:pt x="207" y="468"/>
                    <a:pt x="262" y="468"/>
                  </a:cubicBezTo>
                  <a:lnTo>
                    <a:pt x="390" y="468"/>
                  </a:lnTo>
                  <a:cubicBezTo>
                    <a:pt x="367" y="427"/>
                    <a:pt x="337" y="415"/>
                    <a:pt x="307" y="415"/>
                  </a:cubicBezTo>
                  <a:cubicBezTo>
                    <a:pt x="292" y="415"/>
                    <a:pt x="278" y="420"/>
                    <a:pt x="262" y="420"/>
                  </a:cubicBezTo>
                  <a:cubicBezTo>
                    <a:pt x="247" y="423"/>
                    <a:pt x="233" y="423"/>
                    <a:pt x="217" y="423"/>
                  </a:cubicBezTo>
                  <a:cubicBezTo>
                    <a:pt x="191" y="423"/>
                    <a:pt x="169" y="420"/>
                    <a:pt x="150" y="401"/>
                  </a:cubicBezTo>
                  <a:cubicBezTo>
                    <a:pt x="202" y="363"/>
                    <a:pt x="262" y="363"/>
                    <a:pt x="311" y="330"/>
                  </a:cubicBezTo>
                  <a:cubicBezTo>
                    <a:pt x="397" y="266"/>
                    <a:pt x="314" y="213"/>
                    <a:pt x="311" y="158"/>
                  </a:cubicBezTo>
                  <a:cubicBezTo>
                    <a:pt x="307" y="98"/>
                    <a:pt x="352" y="56"/>
                    <a:pt x="352" y="4"/>
                  </a:cubicBezTo>
                  <a:cubicBezTo>
                    <a:pt x="348" y="1"/>
                    <a:pt x="345" y="1"/>
                    <a:pt x="3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1"/>
            <p:cNvSpPr/>
            <p:nvPr/>
          </p:nvSpPr>
          <p:spPr>
            <a:xfrm>
              <a:off x="-4155105" y="-830421"/>
              <a:ext cx="21106" cy="15805"/>
            </a:xfrm>
            <a:custGeom>
              <a:avLst/>
              <a:gdLst/>
              <a:ahLst/>
              <a:cxnLst/>
              <a:rect l="l" t="t" r="r" b="b"/>
              <a:pathLst>
                <a:path w="442" h="331" extrusionOk="0">
                  <a:moveTo>
                    <a:pt x="154" y="1"/>
                  </a:moveTo>
                  <a:cubicBezTo>
                    <a:pt x="116" y="61"/>
                    <a:pt x="87" y="124"/>
                    <a:pt x="42" y="173"/>
                  </a:cubicBezTo>
                  <a:cubicBezTo>
                    <a:pt x="1" y="218"/>
                    <a:pt x="20" y="251"/>
                    <a:pt x="34" y="289"/>
                  </a:cubicBezTo>
                  <a:cubicBezTo>
                    <a:pt x="68" y="303"/>
                    <a:pt x="94" y="330"/>
                    <a:pt x="127" y="330"/>
                  </a:cubicBezTo>
                  <a:lnTo>
                    <a:pt x="132" y="330"/>
                  </a:lnTo>
                  <a:cubicBezTo>
                    <a:pt x="161" y="315"/>
                    <a:pt x="142" y="292"/>
                    <a:pt x="146" y="274"/>
                  </a:cubicBezTo>
                  <a:cubicBezTo>
                    <a:pt x="150" y="248"/>
                    <a:pt x="158" y="236"/>
                    <a:pt x="168" y="236"/>
                  </a:cubicBezTo>
                  <a:cubicBezTo>
                    <a:pt x="177" y="236"/>
                    <a:pt x="191" y="248"/>
                    <a:pt x="203" y="266"/>
                  </a:cubicBezTo>
                  <a:cubicBezTo>
                    <a:pt x="247" y="236"/>
                    <a:pt x="296" y="206"/>
                    <a:pt x="341" y="177"/>
                  </a:cubicBezTo>
                  <a:cubicBezTo>
                    <a:pt x="337" y="113"/>
                    <a:pt x="360" y="83"/>
                    <a:pt x="412" y="83"/>
                  </a:cubicBezTo>
                  <a:cubicBezTo>
                    <a:pt x="419" y="83"/>
                    <a:pt x="430" y="83"/>
                    <a:pt x="441" y="87"/>
                  </a:cubicBezTo>
                  <a:cubicBezTo>
                    <a:pt x="434" y="53"/>
                    <a:pt x="412" y="30"/>
                    <a:pt x="386" y="16"/>
                  </a:cubicBezTo>
                  <a:cubicBezTo>
                    <a:pt x="363" y="12"/>
                    <a:pt x="341" y="12"/>
                    <a:pt x="318" y="8"/>
                  </a:cubicBezTo>
                  <a:cubicBezTo>
                    <a:pt x="284" y="4"/>
                    <a:pt x="251" y="4"/>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11"/>
            <p:cNvSpPr/>
            <p:nvPr/>
          </p:nvSpPr>
          <p:spPr>
            <a:xfrm>
              <a:off x="-3799511" y="-536233"/>
              <a:ext cx="28793" cy="22538"/>
            </a:xfrm>
            <a:custGeom>
              <a:avLst/>
              <a:gdLst/>
              <a:ahLst/>
              <a:cxnLst/>
              <a:rect l="l" t="t" r="r" b="b"/>
              <a:pathLst>
                <a:path w="603" h="472" extrusionOk="0">
                  <a:moveTo>
                    <a:pt x="485" y="1"/>
                  </a:moveTo>
                  <a:cubicBezTo>
                    <a:pt x="441" y="1"/>
                    <a:pt x="418" y="30"/>
                    <a:pt x="404" y="68"/>
                  </a:cubicBezTo>
                  <a:cubicBezTo>
                    <a:pt x="389" y="101"/>
                    <a:pt x="385" y="139"/>
                    <a:pt x="370" y="176"/>
                  </a:cubicBezTo>
                  <a:cubicBezTo>
                    <a:pt x="336" y="262"/>
                    <a:pt x="292" y="303"/>
                    <a:pt x="239" y="303"/>
                  </a:cubicBezTo>
                  <a:cubicBezTo>
                    <a:pt x="198" y="303"/>
                    <a:pt x="149" y="277"/>
                    <a:pt x="97" y="228"/>
                  </a:cubicBezTo>
                  <a:cubicBezTo>
                    <a:pt x="82" y="213"/>
                    <a:pt x="71" y="191"/>
                    <a:pt x="56" y="180"/>
                  </a:cubicBezTo>
                  <a:cubicBezTo>
                    <a:pt x="48" y="176"/>
                    <a:pt x="41" y="172"/>
                    <a:pt x="37" y="172"/>
                  </a:cubicBezTo>
                  <a:cubicBezTo>
                    <a:pt x="22" y="172"/>
                    <a:pt x="11" y="180"/>
                    <a:pt x="0" y="194"/>
                  </a:cubicBezTo>
                  <a:cubicBezTo>
                    <a:pt x="59" y="220"/>
                    <a:pt x="64" y="307"/>
                    <a:pt x="142" y="318"/>
                  </a:cubicBezTo>
                  <a:cubicBezTo>
                    <a:pt x="157" y="322"/>
                    <a:pt x="145" y="355"/>
                    <a:pt x="123" y="367"/>
                  </a:cubicBezTo>
                  <a:cubicBezTo>
                    <a:pt x="131" y="400"/>
                    <a:pt x="157" y="434"/>
                    <a:pt x="149" y="472"/>
                  </a:cubicBezTo>
                  <a:cubicBezTo>
                    <a:pt x="190" y="449"/>
                    <a:pt x="235" y="438"/>
                    <a:pt x="258" y="385"/>
                  </a:cubicBezTo>
                  <a:cubicBezTo>
                    <a:pt x="276" y="337"/>
                    <a:pt x="328" y="333"/>
                    <a:pt x="373" y="333"/>
                  </a:cubicBezTo>
                  <a:lnTo>
                    <a:pt x="396" y="333"/>
                  </a:lnTo>
                  <a:cubicBezTo>
                    <a:pt x="418" y="333"/>
                    <a:pt x="418" y="367"/>
                    <a:pt x="418" y="389"/>
                  </a:cubicBezTo>
                  <a:cubicBezTo>
                    <a:pt x="441" y="377"/>
                    <a:pt x="463" y="351"/>
                    <a:pt x="449" y="337"/>
                  </a:cubicBezTo>
                  <a:cubicBezTo>
                    <a:pt x="344" y="213"/>
                    <a:pt x="430" y="194"/>
                    <a:pt x="535" y="176"/>
                  </a:cubicBezTo>
                  <a:cubicBezTo>
                    <a:pt x="587" y="168"/>
                    <a:pt x="602" y="131"/>
                    <a:pt x="575" y="79"/>
                  </a:cubicBezTo>
                  <a:cubicBezTo>
                    <a:pt x="557" y="37"/>
                    <a:pt x="542"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11"/>
            <p:cNvSpPr/>
            <p:nvPr/>
          </p:nvSpPr>
          <p:spPr>
            <a:xfrm>
              <a:off x="-3687824" y="-599072"/>
              <a:ext cx="15949" cy="16474"/>
            </a:xfrm>
            <a:custGeom>
              <a:avLst/>
              <a:gdLst/>
              <a:ahLst/>
              <a:cxnLst/>
              <a:rect l="l" t="t" r="r" b="b"/>
              <a:pathLst>
                <a:path w="334" h="345" extrusionOk="0">
                  <a:moveTo>
                    <a:pt x="158" y="0"/>
                  </a:moveTo>
                  <a:cubicBezTo>
                    <a:pt x="128" y="0"/>
                    <a:pt x="102" y="8"/>
                    <a:pt x="80" y="42"/>
                  </a:cubicBezTo>
                  <a:cubicBezTo>
                    <a:pt x="27" y="109"/>
                    <a:pt x="1" y="184"/>
                    <a:pt x="75" y="262"/>
                  </a:cubicBezTo>
                  <a:cubicBezTo>
                    <a:pt x="98" y="280"/>
                    <a:pt x="83" y="325"/>
                    <a:pt x="117" y="344"/>
                  </a:cubicBezTo>
                  <a:cubicBezTo>
                    <a:pt x="120" y="303"/>
                    <a:pt x="143" y="292"/>
                    <a:pt x="184" y="292"/>
                  </a:cubicBezTo>
                  <a:lnTo>
                    <a:pt x="222" y="292"/>
                  </a:lnTo>
                  <a:cubicBezTo>
                    <a:pt x="315" y="292"/>
                    <a:pt x="334" y="258"/>
                    <a:pt x="330" y="157"/>
                  </a:cubicBezTo>
                  <a:cubicBezTo>
                    <a:pt x="326" y="101"/>
                    <a:pt x="285" y="71"/>
                    <a:pt x="270" y="27"/>
                  </a:cubicBezTo>
                  <a:cubicBezTo>
                    <a:pt x="232" y="16"/>
                    <a:pt x="195" y="0"/>
                    <a:pt x="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1"/>
            <p:cNvSpPr/>
            <p:nvPr/>
          </p:nvSpPr>
          <p:spPr>
            <a:xfrm>
              <a:off x="-3793829" y="-1102787"/>
              <a:ext cx="20198" cy="16617"/>
            </a:xfrm>
            <a:custGeom>
              <a:avLst/>
              <a:gdLst/>
              <a:ahLst/>
              <a:cxnLst/>
              <a:rect l="l" t="t" r="r" b="b"/>
              <a:pathLst>
                <a:path w="423" h="348" extrusionOk="0">
                  <a:moveTo>
                    <a:pt x="109" y="1"/>
                  </a:moveTo>
                  <a:cubicBezTo>
                    <a:pt x="75" y="1"/>
                    <a:pt x="38" y="8"/>
                    <a:pt x="0" y="30"/>
                  </a:cubicBezTo>
                  <a:cubicBezTo>
                    <a:pt x="19" y="34"/>
                    <a:pt x="42" y="34"/>
                    <a:pt x="64" y="34"/>
                  </a:cubicBezTo>
                  <a:cubicBezTo>
                    <a:pt x="147" y="49"/>
                    <a:pt x="169" y="90"/>
                    <a:pt x="139" y="172"/>
                  </a:cubicBezTo>
                  <a:cubicBezTo>
                    <a:pt x="113" y="243"/>
                    <a:pt x="139" y="303"/>
                    <a:pt x="225" y="310"/>
                  </a:cubicBezTo>
                  <a:cubicBezTo>
                    <a:pt x="259" y="310"/>
                    <a:pt x="292" y="310"/>
                    <a:pt x="307" y="348"/>
                  </a:cubicBezTo>
                  <a:cubicBezTo>
                    <a:pt x="359" y="281"/>
                    <a:pt x="419" y="217"/>
                    <a:pt x="423" y="124"/>
                  </a:cubicBezTo>
                  <a:cubicBezTo>
                    <a:pt x="378" y="120"/>
                    <a:pt x="356" y="98"/>
                    <a:pt x="356" y="56"/>
                  </a:cubicBezTo>
                  <a:cubicBezTo>
                    <a:pt x="273" y="46"/>
                    <a:pt x="195"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1"/>
            <p:cNvSpPr/>
            <p:nvPr/>
          </p:nvSpPr>
          <p:spPr>
            <a:xfrm>
              <a:off x="-3784518" y="-1096913"/>
              <a:ext cx="18240" cy="19339"/>
            </a:xfrm>
            <a:custGeom>
              <a:avLst/>
              <a:gdLst/>
              <a:ahLst/>
              <a:cxnLst/>
              <a:rect l="l" t="t" r="r" b="b"/>
              <a:pathLst>
                <a:path w="382" h="405" extrusionOk="0">
                  <a:moveTo>
                    <a:pt x="228" y="1"/>
                  </a:moveTo>
                  <a:cubicBezTo>
                    <a:pt x="224" y="94"/>
                    <a:pt x="164" y="158"/>
                    <a:pt x="112" y="225"/>
                  </a:cubicBezTo>
                  <a:cubicBezTo>
                    <a:pt x="112" y="244"/>
                    <a:pt x="109" y="270"/>
                    <a:pt x="90" y="270"/>
                  </a:cubicBezTo>
                  <a:lnTo>
                    <a:pt x="82" y="270"/>
                  </a:lnTo>
                  <a:cubicBezTo>
                    <a:pt x="67" y="266"/>
                    <a:pt x="56" y="263"/>
                    <a:pt x="48" y="263"/>
                  </a:cubicBezTo>
                  <a:cubicBezTo>
                    <a:pt x="0" y="263"/>
                    <a:pt x="11" y="315"/>
                    <a:pt x="4" y="352"/>
                  </a:cubicBezTo>
                  <a:lnTo>
                    <a:pt x="37" y="386"/>
                  </a:lnTo>
                  <a:cubicBezTo>
                    <a:pt x="71" y="356"/>
                    <a:pt x="101" y="349"/>
                    <a:pt x="135" y="349"/>
                  </a:cubicBezTo>
                  <a:cubicBezTo>
                    <a:pt x="202" y="349"/>
                    <a:pt x="266" y="394"/>
                    <a:pt x="333" y="404"/>
                  </a:cubicBezTo>
                  <a:cubicBezTo>
                    <a:pt x="347" y="281"/>
                    <a:pt x="381" y="154"/>
                    <a:pt x="295" y="38"/>
                  </a:cubicBezTo>
                  <a:cubicBezTo>
                    <a:pt x="292" y="30"/>
                    <a:pt x="299" y="16"/>
                    <a:pt x="299" y="4"/>
                  </a:cubicBezTo>
                  <a:cubicBezTo>
                    <a:pt x="273" y="4"/>
                    <a:pt x="250" y="1"/>
                    <a:pt x="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1"/>
            <p:cNvSpPr/>
            <p:nvPr/>
          </p:nvSpPr>
          <p:spPr>
            <a:xfrm>
              <a:off x="-4150808" y="-845223"/>
              <a:ext cx="23589" cy="15614"/>
            </a:xfrm>
            <a:custGeom>
              <a:avLst/>
              <a:gdLst/>
              <a:ahLst/>
              <a:cxnLst/>
              <a:rect l="l" t="t" r="r" b="b"/>
              <a:pathLst>
                <a:path w="494" h="327" extrusionOk="0">
                  <a:moveTo>
                    <a:pt x="273" y="0"/>
                  </a:moveTo>
                  <a:cubicBezTo>
                    <a:pt x="206" y="38"/>
                    <a:pt x="165" y="131"/>
                    <a:pt x="131" y="139"/>
                  </a:cubicBezTo>
                  <a:cubicBezTo>
                    <a:pt x="0" y="169"/>
                    <a:pt x="34" y="236"/>
                    <a:pt x="64" y="311"/>
                  </a:cubicBezTo>
                  <a:lnTo>
                    <a:pt x="127" y="311"/>
                  </a:lnTo>
                  <a:cubicBezTo>
                    <a:pt x="135" y="281"/>
                    <a:pt x="123" y="232"/>
                    <a:pt x="161" y="228"/>
                  </a:cubicBezTo>
                  <a:lnTo>
                    <a:pt x="172" y="228"/>
                  </a:lnTo>
                  <a:cubicBezTo>
                    <a:pt x="221" y="228"/>
                    <a:pt x="228" y="277"/>
                    <a:pt x="228" y="318"/>
                  </a:cubicBezTo>
                  <a:cubicBezTo>
                    <a:pt x="251" y="322"/>
                    <a:pt x="273" y="322"/>
                    <a:pt x="296" y="326"/>
                  </a:cubicBezTo>
                  <a:cubicBezTo>
                    <a:pt x="385" y="285"/>
                    <a:pt x="479" y="244"/>
                    <a:pt x="494" y="124"/>
                  </a:cubicBezTo>
                  <a:cubicBezTo>
                    <a:pt x="482" y="120"/>
                    <a:pt x="471" y="120"/>
                    <a:pt x="460" y="120"/>
                  </a:cubicBezTo>
                  <a:cubicBezTo>
                    <a:pt x="385" y="120"/>
                    <a:pt x="325" y="165"/>
                    <a:pt x="262" y="187"/>
                  </a:cubicBezTo>
                  <a:cubicBezTo>
                    <a:pt x="251" y="120"/>
                    <a:pt x="318" y="68"/>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1"/>
            <p:cNvSpPr/>
            <p:nvPr/>
          </p:nvSpPr>
          <p:spPr>
            <a:xfrm>
              <a:off x="-4357518" y="-890920"/>
              <a:ext cx="14898" cy="27361"/>
            </a:xfrm>
            <a:custGeom>
              <a:avLst/>
              <a:gdLst/>
              <a:ahLst/>
              <a:cxnLst/>
              <a:rect l="l" t="t" r="r" b="b"/>
              <a:pathLst>
                <a:path w="312" h="573" extrusionOk="0">
                  <a:moveTo>
                    <a:pt x="142" y="0"/>
                  </a:moveTo>
                  <a:cubicBezTo>
                    <a:pt x="34" y="109"/>
                    <a:pt x="1" y="266"/>
                    <a:pt x="53" y="386"/>
                  </a:cubicBezTo>
                  <a:cubicBezTo>
                    <a:pt x="75" y="431"/>
                    <a:pt x="142" y="423"/>
                    <a:pt x="146" y="490"/>
                  </a:cubicBezTo>
                  <a:cubicBezTo>
                    <a:pt x="150" y="543"/>
                    <a:pt x="161" y="573"/>
                    <a:pt x="184" y="573"/>
                  </a:cubicBezTo>
                  <a:cubicBezTo>
                    <a:pt x="199" y="573"/>
                    <a:pt x="221" y="550"/>
                    <a:pt x="244" y="509"/>
                  </a:cubicBezTo>
                  <a:cubicBezTo>
                    <a:pt x="258" y="479"/>
                    <a:pt x="281" y="476"/>
                    <a:pt x="311" y="471"/>
                  </a:cubicBezTo>
                  <a:cubicBezTo>
                    <a:pt x="296" y="460"/>
                    <a:pt x="270" y="445"/>
                    <a:pt x="266" y="431"/>
                  </a:cubicBezTo>
                  <a:cubicBezTo>
                    <a:pt x="262" y="419"/>
                    <a:pt x="258" y="416"/>
                    <a:pt x="251" y="416"/>
                  </a:cubicBezTo>
                  <a:cubicBezTo>
                    <a:pt x="244" y="416"/>
                    <a:pt x="232" y="419"/>
                    <a:pt x="221" y="426"/>
                  </a:cubicBezTo>
                  <a:cubicBezTo>
                    <a:pt x="210" y="434"/>
                    <a:pt x="203" y="442"/>
                    <a:pt x="194" y="442"/>
                  </a:cubicBezTo>
                  <a:cubicBezTo>
                    <a:pt x="184" y="442"/>
                    <a:pt x="180" y="431"/>
                    <a:pt x="184" y="400"/>
                  </a:cubicBezTo>
                  <a:cubicBezTo>
                    <a:pt x="187" y="348"/>
                    <a:pt x="161" y="274"/>
                    <a:pt x="258" y="269"/>
                  </a:cubicBezTo>
                  <a:lnTo>
                    <a:pt x="258" y="240"/>
                  </a:lnTo>
                  <a:cubicBezTo>
                    <a:pt x="150" y="191"/>
                    <a:pt x="142" y="172"/>
                    <a:pt x="203" y="67"/>
                  </a:cubicBezTo>
                  <a:cubicBezTo>
                    <a:pt x="184" y="45"/>
                    <a:pt x="161" y="23"/>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11"/>
            <p:cNvSpPr/>
            <p:nvPr/>
          </p:nvSpPr>
          <p:spPr>
            <a:xfrm>
              <a:off x="-3947345" y="-1178279"/>
              <a:ext cx="23636" cy="17142"/>
            </a:xfrm>
            <a:custGeom>
              <a:avLst/>
              <a:gdLst/>
              <a:ahLst/>
              <a:cxnLst/>
              <a:rect l="l" t="t" r="r" b="b"/>
              <a:pathLst>
                <a:path w="495" h="359" extrusionOk="0">
                  <a:moveTo>
                    <a:pt x="146" y="0"/>
                  </a:moveTo>
                  <a:cubicBezTo>
                    <a:pt x="139" y="0"/>
                    <a:pt x="135" y="4"/>
                    <a:pt x="127" y="12"/>
                  </a:cubicBezTo>
                  <a:cubicBezTo>
                    <a:pt x="113" y="45"/>
                    <a:pt x="101" y="57"/>
                    <a:pt x="91" y="57"/>
                  </a:cubicBezTo>
                  <a:cubicBezTo>
                    <a:pt x="75" y="57"/>
                    <a:pt x="65" y="45"/>
                    <a:pt x="53" y="34"/>
                  </a:cubicBezTo>
                  <a:cubicBezTo>
                    <a:pt x="42" y="22"/>
                    <a:pt x="30" y="15"/>
                    <a:pt x="20" y="15"/>
                  </a:cubicBezTo>
                  <a:cubicBezTo>
                    <a:pt x="15" y="15"/>
                    <a:pt x="12" y="15"/>
                    <a:pt x="8" y="19"/>
                  </a:cubicBezTo>
                  <a:cubicBezTo>
                    <a:pt x="8" y="38"/>
                    <a:pt x="4" y="60"/>
                    <a:pt x="1" y="79"/>
                  </a:cubicBezTo>
                  <a:cubicBezTo>
                    <a:pt x="27" y="93"/>
                    <a:pt x="38" y="135"/>
                    <a:pt x="68" y="135"/>
                  </a:cubicBezTo>
                  <a:cubicBezTo>
                    <a:pt x="79" y="135"/>
                    <a:pt x="91" y="131"/>
                    <a:pt x="101" y="119"/>
                  </a:cubicBezTo>
                  <a:cubicBezTo>
                    <a:pt x="150" y="169"/>
                    <a:pt x="161" y="224"/>
                    <a:pt x="158" y="288"/>
                  </a:cubicBezTo>
                  <a:cubicBezTo>
                    <a:pt x="154" y="318"/>
                    <a:pt x="158" y="344"/>
                    <a:pt x="184" y="359"/>
                  </a:cubicBezTo>
                  <a:lnTo>
                    <a:pt x="248" y="359"/>
                  </a:lnTo>
                  <a:cubicBezTo>
                    <a:pt x="258" y="258"/>
                    <a:pt x="311" y="236"/>
                    <a:pt x="371" y="236"/>
                  </a:cubicBezTo>
                  <a:cubicBezTo>
                    <a:pt x="389" y="236"/>
                    <a:pt x="408" y="240"/>
                    <a:pt x="427" y="240"/>
                  </a:cubicBezTo>
                  <a:cubicBezTo>
                    <a:pt x="446" y="243"/>
                    <a:pt x="464" y="243"/>
                    <a:pt x="483" y="243"/>
                  </a:cubicBezTo>
                  <a:lnTo>
                    <a:pt x="486" y="243"/>
                  </a:lnTo>
                  <a:lnTo>
                    <a:pt x="494" y="247"/>
                  </a:lnTo>
                  <a:cubicBezTo>
                    <a:pt x="460" y="198"/>
                    <a:pt x="457" y="135"/>
                    <a:pt x="401" y="105"/>
                  </a:cubicBezTo>
                  <a:cubicBezTo>
                    <a:pt x="367" y="127"/>
                    <a:pt x="334" y="142"/>
                    <a:pt x="303" y="142"/>
                  </a:cubicBezTo>
                  <a:cubicBezTo>
                    <a:pt x="266" y="142"/>
                    <a:pt x="236" y="119"/>
                    <a:pt x="210" y="60"/>
                  </a:cubicBezTo>
                  <a:cubicBezTo>
                    <a:pt x="203" y="38"/>
                    <a:pt x="169" y="0"/>
                    <a:pt x="1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11"/>
            <p:cNvSpPr/>
            <p:nvPr/>
          </p:nvSpPr>
          <p:spPr>
            <a:xfrm>
              <a:off x="-3889663" y="-655512"/>
              <a:ext cx="16283" cy="12749"/>
            </a:xfrm>
            <a:custGeom>
              <a:avLst/>
              <a:gdLst/>
              <a:ahLst/>
              <a:cxnLst/>
              <a:rect l="l" t="t" r="r" b="b"/>
              <a:pathLst>
                <a:path w="341" h="267" extrusionOk="0">
                  <a:moveTo>
                    <a:pt x="172" y="1"/>
                  </a:moveTo>
                  <a:cubicBezTo>
                    <a:pt x="101" y="5"/>
                    <a:pt x="0" y="91"/>
                    <a:pt x="15" y="147"/>
                  </a:cubicBezTo>
                  <a:cubicBezTo>
                    <a:pt x="34" y="206"/>
                    <a:pt x="82" y="263"/>
                    <a:pt x="142" y="263"/>
                  </a:cubicBezTo>
                  <a:cubicBezTo>
                    <a:pt x="149" y="263"/>
                    <a:pt x="161" y="259"/>
                    <a:pt x="168" y="259"/>
                  </a:cubicBezTo>
                  <a:cubicBezTo>
                    <a:pt x="172" y="256"/>
                    <a:pt x="180" y="256"/>
                    <a:pt x="187" y="256"/>
                  </a:cubicBezTo>
                  <a:cubicBezTo>
                    <a:pt x="198" y="256"/>
                    <a:pt x="213" y="259"/>
                    <a:pt x="228" y="263"/>
                  </a:cubicBezTo>
                  <a:cubicBezTo>
                    <a:pt x="243" y="263"/>
                    <a:pt x="258" y="266"/>
                    <a:pt x="273" y="266"/>
                  </a:cubicBezTo>
                  <a:cubicBezTo>
                    <a:pt x="310" y="266"/>
                    <a:pt x="340" y="248"/>
                    <a:pt x="332" y="166"/>
                  </a:cubicBezTo>
                  <a:cubicBezTo>
                    <a:pt x="325" y="61"/>
                    <a:pt x="284" y="9"/>
                    <a:pt x="175" y="5"/>
                  </a:cubicBezTo>
                  <a:lnTo>
                    <a:pt x="1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11"/>
            <p:cNvSpPr/>
            <p:nvPr/>
          </p:nvSpPr>
          <p:spPr>
            <a:xfrm>
              <a:off x="-4067293" y="-614782"/>
              <a:ext cx="15567" cy="15757"/>
            </a:xfrm>
            <a:custGeom>
              <a:avLst/>
              <a:gdLst/>
              <a:ahLst/>
              <a:cxnLst/>
              <a:rect l="l" t="t" r="r" b="b"/>
              <a:pathLst>
                <a:path w="326" h="330" extrusionOk="0">
                  <a:moveTo>
                    <a:pt x="127" y="0"/>
                  </a:moveTo>
                  <a:cubicBezTo>
                    <a:pt x="56" y="0"/>
                    <a:pt x="30" y="64"/>
                    <a:pt x="1" y="124"/>
                  </a:cubicBezTo>
                  <a:cubicBezTo>
                    <a:pt x="60" y="176"/>
                    <a:pt x="146" y="221"/>
                    <a:pt x="117" y="329"/>
                  </a:cubicBezTo>
                  <a:cubicBezTo>
                    <a:pt x="232" y="314"/>
                    <a:pt x="322" y="247"/>
                    <a:pt x="326" y="161"/>
                  </a:cubicBezTo>
                  <a:cubicBezTo>
                    <a:pt x="326" y="57"/>
                    <a:pt x="244" y="31"/>
                    <a:pt x="165" y="4"/>
                  </a:cubicBezTo>
                  <a:cubicBezTo>
                    <a:pt x="150" y="0"/>
                    <a:pt x="139"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11"/>
            <p:cNvSpPr/>
            <p:nvPr/>
          </p:nvSpPr>
          <p:spPr>
            <a:xfrm>
              <a:off x="-4117765" y="-981072"/>
              <a:ext cx="18909" cy="20580"/>
            </a:xfrm>
            <a:custGeom>
              <a:avLst/>
              <a:gdLst/>
              <a:ahLst/>
              <a:cxnLst/>
              <a:rect l="l" t="t" r="r" b="b"/>
              <a:pathLst>
                <a:path w="396" h="431" extrusionOk="0">
                  <a:moveTo>
                    <a:pt x="168" y="31"/>
                  </a:moveTo>
                  <a:lnTo>
                    <a:pt x="168" y="31"/>
                  </a:lnTo>
                  <a:cubicBezTo>
                    <a:pt x="206" y="38"/>
                    <a:pt x="242" y="27"/>
                    <a:pt x="276" y="49"/>
                  </a:cubicBezTo>
                  <a:cubicBezTo>
                    <a:pt x="242" y="87"/>
                    <a:pt x="228" y="106"/>
                    <a:pt x="213" y="106"/>
                  </a:cubicBezTo>
                  <a:cubicBezTo>
                    <a:pt x="198" y="106"/>
                    <a:pt x="190" y="83"/>
                    <a:pt x="168" y="31"/>
                  </a:cubicBezTo>
                  <a:close/>
                  <a:moveTo>
                    <a:pt x="261" y="1"/>
                  </a:moveTo>
                  <a:cubicBezTo>
                    <a:pt x="235" y="1"/>
                    <a:pt x="202" y="12"/>
                    <a:pt x="168" y="31"/>
                  </a:cubicBezTo>
                  <a:cubicBezTo>
                    <a:pt x="63" y="64"/>
                    <a:pt x="0" y="132"/>
                    <a:pt x="18" y="247"/>
                  </a:cubicBezTo>
                  <a:cubicBezTo>
                    <a:pt x="37" y="345"/>
                    <a:pt x="82" y="430"/>
                    <a:pt x="202" y="430"/>
                  </a:cubicBezTo>
                  <a:cubicBezTo>
                    <a:pt x="206" y="430"/>
                    <a:pt x="206" y="430"/>
                    <a:pt x="209" y="427"/>
                  </a:cubicBezTo>
                  <a:cubicBezTo>
                    <a:pt x="171" y="385"/>
                    <a:pt x="112" y="349"/>
                    <a:pt x="130" y="281"/>
                  </a:cubicBezTo>
                  <a:cubicBezTo>
                    <a:pt x="142" y="240"/>
                    <a:pt x="175" y="233"/>
                    <a:pt x="213" y="233"/>
                  </a:cubicBezTo>
                  <a:lnTo>
                    <a:pt x="254" y="233"/>
                  </a:lnTo>
                  <a:cubicBezTo>
                    <a:pt x="261" y="147"/>
                    <a:pt x="337" y="139"/>
                    <a:pt x="396" y="113"/>
                  </a:cubicBezTo>
                  <a:cubicBezTo>
                    <a:pt x="363" y="45"/>
                    <a:pt x="318" y="1"/>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1"/>
            <p:cNvSpPr/>
            <p:nvPr/>
          </p:nvSpPr>
          <p:spPr>
            <a:xfrm>
              <a:off x="-4386979" y="-882707"/>
              <a:ext cx="16283" cy="15758"/>
            </a:xfrm>
            <a:custGeom>
              <a:avLst/>
              <a:gdLst/>
              <a:ahLst/>
              <a:cxnLst/>
              <a:rect l="l" t="t" r="r" b="b"/>
              <a:pathLst>
                <a:path w="341" h="330" extrusionOk="0">
                  <a:moveTo>
                    <a:pt x="183" y="0"/>
                  </a:moveTo>
                  <a:cubicBezTo>
                    <a:pt x="166" y="0"/>
                    <a:pt x="143" y="8"/>
                    <a:pt x="121" y="19"/>
                  </a:cubicBezTo>
                  <a:cubicBezTo>
                    <a:pt x="45" y="52"/>
                    <a:pt x="0" y="199"/>
                    <a:pt x="42" y="285"/>
                  </a:cubicBezTo>
                  <a:cubicBezTo>
                    <a:pt x="49" y="304"/>
                    <a:pt x="64" y="330"/>
                    <a:pt x="79" y="330"/>
                  </a:cubicBezTo>
                  <a:lnTo>
                    <a:pt x="83" y="330"/>
                  </a:lnTo>
                  <a:cubicBezTo>
                    <a:pt x="102" y="322"/>
                    <a:pt x="121" y="322"/>
                    <a:pt x="139" y="322"/>
                  </a:cubicBezTo>
                  <a:lnTo>
                    <a:pt x="195" y="322"/>
                  </a:lnTo>
                  <a:cubicBezTo>
                    <a:pt x="236" y="322"/>
                    <a:pt x="278" y="314"/>
                    <a:pt x="304" y="262"/>
                  </a:cubicBezTo>
                  <a:cubicBezTo>
                    <a:pt x="176" y="236"/>
                    <a:pt x="247" y="142"/>
                    <a:pt x="236" y="71"/>
                  </a:cubicBezTo>
                  <a:cubicBezTo>
                    <a:pt x="259" y="71"/>
                    <a:pt x="273" y="87"/>
                    <a:pt x="285" y="102"/>
                  </a:cubicBezTo>
                  <a:cubicBezTo>
                    <a:pt x="296" y="116"/>
                    <a:pt x="307" y="128"/>
                    <a:pt x="326" y="131"/>
                  </a:cubicBezTo>
                  <a:lnTo>
                    <a:pt x="340" y="131"/>
                  </a:lnTo>
                  <a:cubicBezTo>
                    <a:pt x="296" y="45"/>
                    <a:pt x="244" y="0"/>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11"/>
            <p:cNvSpPr/>
            <p:nvPr/>
          </p:nvSpPr>
          <p:spPr>
            <a:xfrm>
              <a:off x="-3976807" y="-705268"/>
              <a:ext cx="19721" cy="22872"/>
            </a:xfrm>
            <a:custGeom>
              <a:avLst/>
              <a:gdLst/>
              <a:ahLst/>
              <a:cxnLst/>
              <a:rect l="l" t="t" r="r" b="b"/>
              <a:pathLst>
                <a:path w="413" h="479" extrusionOk="0">
                  <a:moveTo>
                    <a:pt x="356" y="228"/>
                  </a:moveTo>
                  <a:lnTo>
                    <a:pt x="356" y="235"/>
                  </a:lnTo>
                  <a:lnTo>
                    <a:pt x="360" y="235"/>
                  </a:lnTo>
                  <a:cubicBezTo>
                    <a:pt x="360" y="232"/>
                    <a:pt x="360" y="232"/>
                    <a:pt x="356" y="228"/>
                  </a:cubicBezTo>
                  <a:close/>
                  <a:moveTo>
                    <a:pt x="188" y="0"/>
                  </a:moveTo>
                  <a:cubicBezTo>
                    <a:pt x="169" y="45"/>
                    <a:pt x="143" y="75"/>
                    <a:pt x="106" y="75"/>
                  </a:cubicBezTo>
                  <a:cubicBezTo>
                    <a:pt x="90" y="75"/>
                    <a:pt x="72" y="71"/>
                    <a:pt x="49" y="60"/>
                  </a:cubicBezTo>
                  <a:cubicBezTo>
                    <a:pt x="1" y="123"/>
                    <a:pt x="4" y="202"/>
                    <a:pt x="4" y="280"/>
                  </a:cubicBezTo>
                  <a:cubicBezTo>
                    <a:pt x="4" y="299"/>
                    <a:pt x="12" y="333"/>
                    <a:pt x="38" y="333"/>
                  </a:cubicBezTo>
                  <a:cubicBezTo>
                    <a:pt x="42" y="333"/>
                    <a:pt x="46" y="333"/>
                    <a:pt x="49" y="329"/>
                  </a:cubicBezTo>
                  <a:cubicBezTo>
                    <a:pt x="76" y="318"/>
                    <a:pt x="61" y="280"/>
                    <a:pt x="64" y="254"/>
                  </a:cubicBezTo>
                  <a:cubicBezTo>
                    <a:pt x="31" y="217"/>
                    <a:pt x="27" y="161"/>
                    <a:pt x="64" y="146"/>
                  </a:cubicBezTo>
                  <a:cubicBezTo>
                    <a:pt x="76" y="142"/>
                    <a:pt x="83" y="142"/>
                    <a:pt x="94" y="142"/>
                  </a:cubicBezTo>
                  <a:cubicBezTo>
                    <a:pt x="135" y="142"/>
                    <a:pt x="176" y="168"/>
                    <a:pt x="214" y="191"/>
                  </a:cubicBezTo>
                  <a:cubicBezTo>
                    <a:pt x="199" y="202"/>
                    <a:pt x="184" y="217"/>
                    <a:pt x="169" y="232"/>
                  </a:cubicBezTo>
                  <a:cubicBezTo>
                    <a:pt x="211" y="254"/>
                    <a:pt x="166" y="277"/>
                    <a:pt x="169" y="299"/>
                  </a:cubicBezTo>
                  <a:lnTo>
                    <a:pt x="173" y="299"/>
                  </a:lnTo>
                  <a:cubicBezTo>
                    <a:pt x="184" y="299"/>
                    <a:pt x="199" y="296"/>
                    <a:pt x="214" y="292"/>
                  </a:cubicBezTo>
                  <a:cubicBezTo>
                    <a:pt x="229" y="288"/>
                    <a:pt x="240" y="284"/>
                    <a:pt x="251" y="284"/>
                  </a:cubicBezTo>
                  <a:cubicBezTo>
                    <a:pt x="273" y="284"/>
                    <a:pt x="289" y="299"/>
                    <a:pt x="270" y="366"/>
                  </a:cubicBezTo>
                  <a:cubicBezTo>
                    <a:pt x="259" y="404"/>
                    <a:pt x="333" y="427"/>
                    <a:pt x="323" y="479"/>
                  </a:cubicBezTo>
                  <a:cubicBezTo>
                    <a:pt x="333" y="475"/>
                    <a:pt x="341" y="475"/>
                    <a:pt x="352" y="475"/>
                  </a:cubicBezTo>
                  <a:cubicBezTo>
                    <a:pt x="412" y="401"/>
                    <a:pt x="408" y="325"/>
                    <a:pt x="341" y="262"/>
                  </a:cubicBezTo>
                  <a:cubicBezTo>
                    <a:pt x="273" y="194"/>
                    <a:pt x="270" y="123"/>
                    <a:pt x="281" y="42"/>
                  </a:cubicBezTo>
                  <a:cubicBezTo>
                    <a:pt x="251" y="26"/>
                    <a:pt x="225" y="0"/>
                    <a:pt x="1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11"/>
            <p:cNvSpPr/>
            <p:nvPr/>
          </p:nvSpPr>
          <p:spPr>
            <a:xfrm>
              <a:off x="-3655354" y="-594774"/>
              <a:ext cx="22204" cy="22681"/>
            </a:xfrm>
            <a:custGeom>
              <a:avLst/>
              <a:gdLst/>
              <a:ahLst/>
              <a:cxnLst/>
              <a:rect l="l" t="t" r="r" b="b"/>
              <a:pathLst>
                <a:path w="465" h="475" extrusionOk="0">
                  <a:moveTo>
                    <a:pt x="50" y="0"/>
                  </a:moveTo>
                  <a:cubicBezTo>
                    <a:pt x="46" y="64"/>
                    <a:pt x="42" y="131"/>
                    <a:pt x="39" y="198"/>
                  </a:cubicBezTo>
                  <a:cubicBezTo>
                    <a:pt x="16" y="232"/>
                    <a:pt x="1" y="273"/>
                    <a:pt x="54" y="288"/>
                  </a:cubicBezTo>
                  <a:cubicBezTo>
                    <a:pt x="113" y="303"/>
                    <a:pt x="135" y="347"/>
                    <a:pt x="170" y="385"/>
                  </a:cubicBezTo>
                  <a:cubicBezTo>
                    <a:pt x="154" y="400"/>
                    <a:pt x="140" y="400"/>
                    <a:pt x="125" y="400"/>
                  </a:cubicBezTo>
                  <a:lnTo>
                    <a:pt x="87" y="400"/>
                  </a:lnTo>
                  <a:cubicBezTo>
                    <a:pt x="99" y="411"/>
                    <a:pt x="109" y="423"/>
                    <a:pt x="121" y="437"/>
                  </a:cubicBezTo>
                  <a:cubicBezTo>
                    <a:pt x="162" y="449"/>
                    <a:pt x="207" y="464"/>
                    <a:pt x="252" y="475"/>
                  </a:cubicBezTo>
                  <a:cubicBezTo>
                    <a:pt x="274" y="445"/>
                    <a:pt x="308" y="423"/>
                    <a:pt x="342" y="423"/>
                  </a:cubicBezTo>
                  <a:lnTo>
                    <a:pt x="375" y="423"/>
                  </a:lnTo>
                  <a:cubicBezTo>
                    <a:pt x="449" y="423"/>
                    <a:pt x="446" y="366"/>
                    <a:pt x="454" y="307"/>
                  </a:cubicBezTo>
                  <a:cubicBezTo>
                    <a:pt x="454" y="280"/>
                    <a:pt x="461" y="251"/>
                    <a:pt x="465" y="224"/>
                  </a:cubicBezTo>
                  <a:lnTo>
                    <a:pt x="465" y="224"/>
                  </a:lnTo>
                  <a:cubicBezTo>
                    <a:pt x="427" y="243"/>
                    <a:pt x="420" y="285"/>
                    <a:pt x="394" y="314"/>
                  </a:cubicBezTo>
                  <a:cubicBezTo>
                    <a:pt x="375" y="340"/>
                    <a:pt x="330" y="355"/>
                    <a:pt x="292" y="355"/>
                  </a:cubicBezTo>
                  <a:cubicBezTo>
                    <a:pt x="248" y="355"/>
                    <a:pt x="211" y="340"/>
                    <a:pt x="211" y="311"/>
                  </a:cubicBezTo>
                  <a:cubicBezTo>
                    <a:pt x="199" y="206"/>
                    <a:pt x="73" y="161"/>
                    <a:pt x="106" y="45"/>
                  </a:cubicBezTo>
                  <a:cubicBezTo>
                    <a:pt x="117" y="15"/>
                    <a:pt x="80" y="4"/>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1"/>
            <p:cNvSpPr/>
            <p:nvPr/>
          </p:nvSpPr>
          <p:spPr>
            <a:xfrm>
              <a:off x="-3966111" y="-718829"/>
              <a:ext cx="16521" cy="36290"/>
            </a:xfrm>
            <a:custGeom>
              <a:avLst/>
              <a:gdLst/>
              <a:ahLst/>
              <a:cxnLst/>
              <a:rect l="l" t="t" r="r" b="b"/>
              <a:pathLst>
                <a:path w="346" h="760" extrusionOk="0">
                  <a:moveTo>
                    <a:pt x="117" y="0"/>
                  </a:moveTo>
                  <a:cubicBezTo>
                    <a:pt x="113" y="0"/>
                    <a:pt x="113" y="4"/>
                    <a:pt x="109" y="4"/>
                  </a:cubicBezTo>
                  <a:cubicBezTo>
                    <a:pt x="117" y="60"/>
                    <a:pt x="102" y="105"/>
                    <a:pt x="42" y="131"/>
                  </a:cubicBezTo>
                  <a:cubicBezTo>
                    <a:pt x="31" y="150"/>
                    <a:pt x="16" y="169"/>
                    <a:pt x="1" y="191"/>
                  </a:cubicBezTo>
                  <a:cubicBezTo>
                    <a:pt x="109" y="240"/>
                    <a:pt x="125" y="276"/>
                    <a:pt x="57" y="326"/>
                  </a:cubicBezTo>
                  <a:cubicBezTo>
                    <a:pt x="46" y="407"/>
                    <a:pt x="49" y="478"/>
                    <a:pt x="117" y="546"/>
                  </a:cubicBezTo>
                  <a:cubicBezTo>
                    <a:pt x="184" y="609"/>
                    <a:pt x="188" y="685"/>
                    <a:pt x="128" y="759"/>
                  </a:cubicBezTo>
                  <a:lnTo>
                    <a:pt x="136" y="759"/>
                  </a:lnTo>
                  <a:cubicBezTo>
                    <a:pt x="199" y="759"/>
                    <a:pt x="196" y="707"/>
                    <a:pt x="203" y="662"/>
                  </a:cubicBezTo>
                  <a:cubicBezTo>
                    <a:pt x="211" y="606"/>
                    <a:pt x="233" y="580"/>
                    <a:pt x="266" y="580"/>
                  </a:cubicBezTo>
                  <a:cubicBezTo>
                    <a:pt x="285" y="580"/>
                    <a:pt x="308" y="590"/>
                    <a:pt x="337" y="609"/>
                  </a:cubicBezTo>
                  <a:cubicBezTo>
                    <a:pt x="337" y="576"/>
                    <a:pt x="341" y="542"/>
                    <a:pt x="345" y="509"/>
                  </a:cubicBezTo>
                  <a:cubicBezTo>
                    <a:pt x="315" y="509"/>
                    <a:pt x="282" y="505"/>
                    <a:pt x="248" y="505"/>
                  </a:cubicBezTo>
                  <a:cubicBezTo>
                    <a:pt x="214" y="505"/>
                    <a:pt x="177" y="509"/>
                    <a:pt x="136" y="519"/>
                  </a:cubicBezTo>
                  <a:lnTo>
                    <a:pt x="132" y="519"/>
                  </a:lnTo>
                  <a:lnTo>
                    <a:pt x="132" y="512"/>
                  </a:lnTo>
                  <a:cubicBezTo>
                    <a:pt x="199" y="326"/>
                    <a:pt x="162" y="161"/>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11"/>
            <p:cNvSpPr/>
            <p:nvPr/>
          </p:nvSpPr>
          <p:spPr>
            <a:xfrm>
              <a:off x="-3853994" y="-1050835"/>
              <a:ext cx="17190" cy="15567"/>
            </a:xfrm>
            <a:custGeom>
              <a:avLst/>
              <a:gdLst/>
              <a:ahLst/>
              <a:cxnLst/>
              <a:rect l="l" t="t" r="r" b="b"/>
              <a:pathLst>
                <a:path w="360" h="326" extrusionOk="0">
                  <a:moveTo>
                    <a:pt x="258" y="0"/>
                  </a:moveTo>
                  <a:cubicBezTo>
                    <a:pt x="206" y="0"/>
                    <a:pt x="158" y="30"/>
                    <a:pt x="109" y="52"/>
                  </a:cubicBezTo>
                  <a:cubicBezTo>
                    <a:pt x="12" y="109"/>
                    <a:pt x="1" y="221"/>
                    <a:pt x="75" y="321"/>
                  </a:cubicBezTo>
                  <a:cubicBezTo>
                    <a:pt x="94" y="321"/>
                    <a:pt x="117" y="326"/>
                    <a:pt x="135" y="326"/>
                  </a:cubicBezTo>
                  <a:cubicBezTo>
                    <a:pt x="184" y="326"/>
                    <a:pt x="225" y="311"/>
                    <a:pt x="210" y="224"/>
                  </a:cubicBezTo>
                  <a:cubicBezTo>
                    <a:pt x="195" y="169"/>
                    <a:pt x="232" y="161"/>
                    <a:pt x="266" y="146"/>
                  </a:cubicBezTo>
                  <a:cubicBezTo>
                    <a:pt x="311" y="127"/>
                    <a:pt x="356" y="109"/>
                    <a:pt x="360" y="45"/>
                  </a:cubicBezTo>
                  <a:cubicBezTo>
                    <a:pt x="334" y="38"/>
                    <a:pt x="308" y="34"/>
                    <a:pt x="296" y="4"/>
                  </a:cubicBezTo>
                  <a:cubicBezTo>
                    <a:pt x="285" y="4"/>
                    <a:pt x="270"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11"/>
            <p:cNvSpPr/>
            <p:nvPr/>
          </p:nvSpPr>
          <p:spPr>
            <a:xfrm>
              <a:off x="-4003595" y="-792555"/>
              <a:ext cx="19530" cy="16808"/>
            </a:xfrm>
            <a:custGeom>
              <a:avLst/>
              <a:gdLst/>
              <a:ahLst/>
              <a:cxnLst/>
              <a:rect l="l" t="t" r="r" b="b"/>
              <a:pathLst>
                <a:path w="409" h="352" extrusionOk="0">
                  <a:moveTo>
                    <a:pt x="65" y="0"/>
                  </a:moveTo>
                  <a:cubicBezTo>
                    <a:pt x="31" y="0"/>
                    <a:pt x="5" y="12"/>
                    <a:pt x="1" y="60"/>
                  </a:cubicBezTo>
                  <a:cubicBezTo>
                    <a:pt x="27" y="57"/>
                    <a:pt x="54" y="48"/>
                    <a:pt x="76" y="48"/>
                  </a:cubicBezTo>
                  <a:cubicBezTo>
                    <a:pt x="121" y="48"/>
                    <a:pt x="154" y="67"/>
                    <a:pt x="162" y="138"/>
                  </a:cubicBezTo>
                  <a:cubicBezTo>
                    <a:pt x="199" y="205"/>
                    <a:pt x="240" y="277"/>
                    <a:pt x="278" y="345"/>
                  </a:cubicBezTo>
                  <a:lnTo>
                    <a:pt x="293" y="345"/>
                  </a:lnTo>
                  <a:cubicBezTo>
                    <a:pt x="304" y="345"/>
                    <a:pt x="315" y="345"/>
                    <a:pt x="327" y="348"/>
                  </a:cubicBezTo>
                  <a:cubicBezTo>
                    <a:pt x="337" y="348"/>
                    <a:pt x="349" y="352"/>
                    <a:pt x="360" y="352"/>
                  </a:cubicBezTo>
                  <a:cubicBezTo>
                    <a:pt x="386" y="352"/>
                    <a:pt x="408" y="340"/>
                    <a:pt x="405" y="300"/>
                  </a:cubicBezTo>
                  <a:cubicBezTo>
                    <a:pt x="401" y="224"/>
                    <a:pt x="311" y="161"/>
                    <a:pt x="386" y="71"/>
                  </a:cubicBezTo>
                  <a:cubicBezTo>
                    <a:pt x="394" y="64"/>
                    <a:pt x="363" y="26"/>
                    <a:pt x="337" y="26"/>
                  </a:cubicBezTo>
                  <a:lnTo>
                    <a:pt x="330" y="26"/>
                  </a:lnTo>
                  <a:cubicBezTo>
                    <a:pt x="308" y="38"/>
                    <a:pt x="285" y="41"/>
                    <a:pt x="263" y="41"/>
                  </a:cubicBezTo>
                  <a:cubicBezTo>
                    <a:pt x="206" y="41"/>
                    <a:pt x="151" y="15"/>
                    <a:pt x="94" y="4"/>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1"/>
            <p:cNvSpPr/>
            <p:nvPr/>
          </p:nvSpPr>
          <p:spPr>
            <a:xfrm>
              <a:off x="-4094033" y="-1078148"/>
              <a:ext cx="19673" cy="18050"/>
            </a:xfrm>
            <a:custGeom>
              <a:avLst/>
              <a:gdLst/>
              <a:ahLst/>
              <a:cxnLst/>
              <a:rect l="l" t="t" r="r" b="b"/>
              <a:pathLst>
                <a:path w="412" h="378" extrusionOk="0">
                  <a:moveTo>
                    <a:pt x="142" y="1"/>
                  </a:moveTo>
                  <a:cubicBezTo>
                    <a:pt x="131" y="1"/>
                    <a:pt x="119" y="1"/>
                    <a:pt x="109" y="4"/>
                  </a:cubicBezTo>
                  <a:lnTo>
                    <a:pt x="4" y="4"/>
                  </a:lnTo>
                  <a:cubicBezTo>
                    <a:pt x="4" y="15"/>
                    <a:pt x="0" y="23"/>
                    <a:pt x="0" y="34"/>
                  </a:cubicBezTo>
                  <a:cubicBezTo>
                    <a:pt x="33" y="37"/>
                    <a:pt x="86" y="34"/>
                    <a:pt x="86" y="63"/>
                  </a:cubicBezTo>
                  <a:cubicBezTo>
                    <a:pt x="82" y="165"/>
                    <a:pt x="280" y="236"/>
                    <a:pt x="135" y="359"/>
                  </a:cubicBezTo>
                  <a:cubicBezTo>
                    <a:pt x="149" y="367"/>
                    <a:pt x="164" y="370"/>
                    <a:pt x="176" y="377"/>
                  </a:cubicBezTo>
                  <a:cubicBezTo>
                    <a:pt x="254" y="363"/>
                    <a:pt x="351" y="370"/>
                    <a:pt x="295" y="236"/>
                  </a:cubicBezTo>
                  <a:lnTo>
                    <a:pt x="295" y="236"/>
                  </a:lnTo>
                  <a:cubicBezTo>
                    <a:pt x="366" y="262"/>
                    <a:pt x="366" y="329"/>
                    <a:pt x="411" y="359"/>
                  </a:cubicBezTo>
                  <a:cubicBezTo>
                    <a:pt x="400" y="213"/>
                    <a:pt x="295" y="127"/>
                    <a:pt x="206" y="30"/>
                  </a:cubicBezTo>
                  <a:cubicBezTo>
                    <a:pt x="183" y="8"/>
                    <a:pt x="161"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1"/>
            <p:cNvSpPr/>
            <p:nvPr/>
          </p:nvSpPr>
          <p:spPr>
            <a:xfrm>
              <a:off x="-3890379" y="-812037"/>
              <a:ext cx="18957" cy="14516"/>
            </a:xfrm>
            <a:custGeom>
              <a:avLst/>
              <a:gdLst/>
              <a:ahLst/>
              <a:cxnLst/>
              <a:rect l="l" t="t" r="r" b="b"/>
              <a:pathLst>
                <a:path w="397" h="304" extrusionOk="0">
                  <a:moveTo>
                    <a:pt x="217" y="1"/>
                  </a:moveTo>
                  <a:cubicBezTo>
                    <a:pt x="138" y="1"/>
                    <a:pt x="90" y="80"/>
                    <a:pt x="23" y="106"/>
                  </a:cubicBezTo>
                  <a:cubicBezTo>
                    <a:pt x="0" y="113"/>
                    <a:pt x="0" y="154"/>
                    <a:pt x="19" y="158"/>
                  </a:cubicBezTo>
                  <a:cubicBezTo>
                    <a:pt x="93" y="184"/>
                    <a:pt x="67" y="292"/>
                    <a:pt x="154" y="304"/>
                  </a:cubicBezTo>
                  <a:cubicBezTo>
                    <a:pt x="116" y="177"/>
                    <a:pt x="224" y="195"/>
                    <a:pt x="288" y="184"/>
                  </a:cubicBezTo>
                  <a:lnTo>
                    <a:pt x="295" y="184"/>
                  </a:lnTo>
                  <a:cubicBezTo>
                    <a:pt x="307" y="184"/>
                    <a:pt x="314" y="187"/>
                    <a:pt x="325" y="187"/>
                  </a:cubicBezTo>
                  <a:cubicBezTo>
                    <a:pt x="337" y="192"/>
                    <a:pt x="347" y="195"/>
                    <a:pt x="359" y="195"/>
                  </a:cubicBezTo>
                  <a:cubicBezTo>
                    <a:pt x="370" y="195"/>
                    <a:pt x="381" y="192"/>
                    <a:pt x="392" y="187"/>
                  </a:cubicBezTo>
                  <a:cubicBezTo>
                    <a:pt x="397" y="94"/>
                    <a:pt x="352" y="42"/>
                    <a:pt x="262" y="12"/>
                  </a:cubicBezTo>
                  <a:cubicBezTo>
                    <a:pt x="247" y="4"/>
                    <a:pt x="232" y="1"/>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11"/>
            <p:cNvSpPr/>
            <p:nvPr/>
          </p:nvSpPr>
          <p:spPr>
            <a:xfrm>
              <a:off x="-4226874" y="-1040330"/>
              <a:ext cx="18432" cy="14134"/>
            </a:xfrm>
            <a:custGeom>
              <a:avLst/>
              <a:gdLst/>
              <a:ahLst/>
              <a:cxnLst/>
              <a:rect l="l" t="t" r="r" b="b"/>
              <a:pathLst>
                <a:path w="386" h="296" extrusionOk="0">
                  <a:moveTo>
                    <a:pt x="229" y="1"/>
                  </a:moveTo>
                  <a:cubicBezTo>
                    <a:pt x="158" y="1"/>
                    <a:pt x="83" y="16"/>
                    <a:pt x="8" y="34"/>
                  </a:cubicBezTo>
                  <a:cubicBezTo>
                    <a:pt x="1" y="83"/>
                    <a:pt x="31" y="124"/>
                    <a:pt x="31" y="177"/>
                  </a:cubicBezTo>
                  <a:cubicBezTo>
                    <a:pt x="27" y="263"/>
                    <a:pt x="113" y="270"/>
                    <a:pt x="169" y="289"/>
                  </a:cubicBezTo>
                  <a:cubicBezTo>
                    <a:pt x="180" y="292"/>
                    <a:pt x="188" y="296"/>
                    <a:pt x="195" y="296"/>
                  </a:cubicBezTo>
                  <a:cubicBezTo>
                    <a:pt x="244" y="296"/>
                    <a:pt x="229" y="229"/>
                    <a:pt x="248" y="199"/>
                  </a:cubicBezTo>
                  <a:cubicBezTo>
                    <a:pt x="262" y="165"/>
                    <a:pt x="274" y="124"/>
                    <a:pt x="315" y="106"/>
                  </a:cubicBezTo>
                  <a:cubicBezTo>
                    <a:pt x="303" y="87"/>
                    <a:pt x="289" y="79"/>
                    <a:pt x="277" y="79"/>
                  </a:cubicBezTo>
                  <a:cubicBezTo>
                    <a:pt x="267" y="79"/>
                    <a:pt x="255" y="83"/>
                    <a:pt x="244" y="91"/>
                  </a:cubicBezTo>
                  <a:cubicBezTo>
                    <a:pt x="229" y="98"/>
                    <a:pt x="214" y="106"/>
                    <a:pt x="203" y="106"/>
                  </a:cubicBezTo>
                  <a:cubicBezTo>
                    <a:pt x="191" y="106"/>
                    <a:pt x="184" y="101"/>
                    <a:pt x="172" y="98"/>
                  </a:cubicBezTo>
                  <a:cubicBezTo>
                    <a:pt x="210" y="61"/>
                    <a:pt x="240" y="38"/>
                    <a:pt x="274" y="38"/>
                  </a:cubicBezTo>
                  <a:cubicBezTo>
                    <a:pt x="296" y="38"/>
                    <a:pt x="322" y="49"/>
                    <a:pt x="348" y="79"/>
                  </a:cubicBezTo>
                  <a:cubicBezTo>
                    <a:pt x="386" y="46"/>
                    <a:pt x="379" y="23"/>
                    <a:pt x="334" y="12"/>
                  </a:cubicBezTo>
                  <a:cubicBezTo>
                    <a:pt x="300" y="4"/>
                    <a:pt x="267" y="1"/>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11"/>
            <p:cNvSpPr/>
            <p:nvPr/>
          </p:nvSpPr>
          <p:spPr>
            <a:xfrm>
              <a:off x="-3938607" y="-1167010"/>
              <a:ext cx="18766" cy="13752"/>
            </a:xfrm>
            <a:custGeom>
              <a:avLst/>
              <a:gdLst/>
              <a:ahLst/>
              <a:cxnLst/>
              <a:rect l="l" t="t" r="r" b="b"/>
              <a:pathLst>
                <a:path w="393" h="288" extrusionOk="0">
                  <a:moveTo>
                    <a:pt x="188" y="0"/>
                  </a:moveTo>
                  <a:cubicBezTo>
                    <a:pt x="128" y="0"/>
                    <a:pt x="75" y="22"/>
                    <a:pt x="65" y="123"/>
                  </a:cubicBezTo>
                  <a:lnTo>
                    <a:pt x="1" y="123"/>
                  </a:lnTo>
                  <a:cubicBezTo>
                    <a:pt x="20" y="171"/>
                    <a:pt x="39" y="224"/>
                    <a:pt x="87" y="224"/>
                  </a:cubicBezTo>
                  <a:cubicBezTo>
                    <a:pt x="101" y="224"/>
                    <a:pt x="120" y="220"/>
                    <a:pt x="143" y="209"/>
                  </a:cubicBezTo>
                  <a:cubicBezTo>
                    <a:pt x="151" y="205"/>
                    <a:pt x="154" y="205"/>
                    <a:pt x="158" y="205"/>
                  </a:cubicBezTo>
                  <a:cubicBezTo>
                    <a:pt x="173" y="205"/>
                    <a:pt x="184" y="216"/>
                    <a:pt x="191" y="235"/>
                  </a:cubicBezTo>
                  <a:cubicBezTo>
                    <a:pt x="232" y="257"/>
                    <a:pt x="274" y="287"/>
                    <a:pt x="315" y="287"/>
                  </a:cubicBezTo>
                  <a:cubicBezTo>
                    <a:pt x="337" y="287"/>
                    <a:pt x="363" y="276"/>
                    <a:pt x="389" y="247"/>
                  </a:cubicBezTo>
                  <a:cubicBezTo>
                    <a:pt x="389" y="235"/>
                    <a:pt x="393" y="224"/>
                    <a:pt x="393" y="213"/>
                  </a:cubicBezTo>
                  <a:lnTo>
                    <a:pt x="379" y="213"/>
                  </a:lnTo>
                  <a:cubicBezTo>
                    <a:pt x="367" y="209"/>
                    <a:pt x="360" y="209"/>
                    <a:pt x="353" y="209"/>
                  </a:cubicBezTo>
                  <a:lnTo>
                    <a:pt x="337" y="209"/>
                  </a:lnTo>
                  <a:cubicBezTo>
                    <a:pt x="315" y="209"/>
                    <a:pt x="289" y="209"/>
                    <a:pt x="281" y="183"/>
                  </a:cubicBezTo>
                  <a:cubicBezTo>
                    <a:pt x="263" y="138"/>
                    <a:pt x="330" y="142"/>
                    <a:pt x="337" y="104"/>
                  </a:cubicBezTo>
                  <a:cubicBezTo>
                    <a:pt x="341" y="67"/>
                    <a:pt x="315" y="40"/>
                    <a:pt x="303" y="7"/>
                  </a:cubicBezTo>
                  <a:lnTo>
                    <a:pt x="300" y="7"/>
                  </a:lnTo>
                  <a:cubicBezTo>
                    <a:pt x="281" y="7"/>
                    <a:pt x="263" y="7"/>
                    <a:pt x="244" y="4"/>
                  </a:cubicBezTo>
                  <a:cubicBezTo>
                    <a:pt x="225" y="4"/>
                    <a:pt x="206" y="0"/>
                    <a:pt x="1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1"/>
            <p:cNvSpPr/>
            <p:nvPr/>
          </p:nvSpPr>
          <p:spPr>
            <a:xfrm>
              <a:off x="-3999106" y="-1063345"/>
              <a:ext cx="17715" cy="19673"/>
            </a:xfrm>
            <a:custGeom>
              <a:avLst/>
              <a:gdLst/>
              <a:ahLst/>
              <a:cxnLst/>
              <a:rect l="l" t="t" r="r" b="b"/>
              <a:pathLst>
                <a:path w="371" h="412" extrusionOk="0">
                  <a:moveTo>
                    <a:pt x="112" y="0"/>
                  </a:moveTo>
                  <a:cubicBezTo>
                    <a:pt x="90" y="0"/>
                    <a:pt x="79" y="19"/>
                    <a:pt x="72" y="53"/>
                  </a:cubicBezTo>
                  <a:cubicBezTo>
                    <a:pt x="50" y="98"/>
                    <a:pt x="23" y="143"/>
                    <a:pt x="0" y="184"/>
                  </a:cubicBezTo>
                  <a:cubicBezTo>
                    <a:pt x="53" y="255"/>
                    <a:pt x="60" y="352"/>
                    <a:pt x="150" y="412"/>
                  </a:cubicBezTo>
                  <a:cubicBezTo>
                    <a:pt x="176" y="363"/>
                    <a:pt x="221" y="337"/>
                    <a:pt x="259" y="300"/>
                  </a:cubicBezTo>
                  <a:cubicBezTo>
                    <a:pt x="184" y="292"/>
                    <a:pt x="154" y="247"/>
                    <a:pt x="172" y="176"/>
                  </a:cubicBezTo>
                  <a:cubicBezTo>
                    <a:pt x="180" y="139"/>
                    <a:pt x="202" y="131"/>
                    <a:pt x="229" y="131"/>
                  </a:cubicBezTo>
                  <a:cubicBezTo>
                    <a:pt x="240" y="131"/>
                    <a:pt x="247" y="135"/>
                    <a:pt x="259" y="135"/>
                  </a:cubicBezTo>
                  <a:cubicBezTo>
                    <a:pt x="269" y="135"/>
                    <a:pt x="277" y="139"/>
                    <a:pt x="288" y="139"/>
                  </a:cubicBezTo>
                  <a:lnTo>
                    <a:pt x="292" y="139"/>
                  </a:lnTo>
                  <a:cubicBezTo>
                    <a:pt x="296" y="135"/>
                    <a:pt x="300" y="135"/>
                    <a:pt x="307" y="135"/>
                  </a:cubicBezTo>
                  <a:cubicBezTo>
                    <a:pt x="329" y="135"/>
                    <a:pt x="348" y="139"/>
                    <a:pt x="371" y="139"/>
                  </a:cubicBezTo>
                  <a:cubicBezTo>
                    <a:pt x="300" y="98"/>
                    <a:pt x="225" y="57"/>
                    <a:pt x="150" y="12"/>
                  </a:cubicBezTo>
                  <a:cubicBezTo>
                    <a:pt x="135" y="5"/>
                    <a:pt x="120"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1"/>
            <p:cNvSpPr/>
            <p:nvPr/>
          </p:nvSpPr>
          <p:spPr>
            <a:xfrm>
              <a:off x="-3918074" y="-628343"/>
              <a:ext cx="15949" cy="23636"/>
            </a:xfrm>
            <a:custGeom>
              <a:avLst/>
              <a:gdLst/>
              <a:ahLst/>
              <a:cxnLst/>
              <a:rect l="l" t="t" r="r" b="b"/>
              <a:pathLst>
                <a:path w="334" h="495" extrusionOk="0">
                  <a:moveTo>
                    <a:pt x="195" y="1"/>
                  </a:moveTo>
                  <a:cubicBezTo>
                    <a:pt x="142" y="1"/>
                    <a:pt x="102" y="41"/>
                    <a:pt x="64" y="79"/>
                  </a:cubicBezTo>
                  <a:cubicBezTo>
                    <a:pt x="1" y="139"/>
                    <a:pt x="80" y="172"/>
                    <a:pt x="106" y="213"/>
                  </a:cubicBezTo>
                  <a:cubicBezTo>
                    <a:pt x="124" y="239"/>
                    <a:pt x="154" y="262"/>
                    <a:pt x="150" y="296"/>
                  </a:cubicBezTo>
                  <a:cubicBezTo>
                    <a:pt x="135" y="386"/>
                    <a:pt x="192" y="438"/>
                    <a:pt x="237" y="494"/>
                  </a:cubicBezTo>
                  <a:cubicBezTo>
                    <a:pt x="237" y="438"/>
                    <a:pt x="270" y="393"/>
                    <a:pt x="296" y="348"/>
                  </a:cubicBezTo>
                  <a:cubicBezTo>
                    <a:pt x="165" y="288"/>
                    <a:pt x="161" y="273"/>
                    <a:pt x="251" y="176"/>
                  </a:cubicBezTo>
                  <a:lnTo>
                    <a:pt x="296" y="131"/>
                  </a:lnTo>
                  <a:cubicBezTo>
                    <a:pt x="311" y="108"/>
                    <a:pt x="322" y="90"/>
                    <a:pt x="333" y="68"/>
                  </a:cubicBezTo>
                  <a:cubicBezTo>
                    <a:pt x="311" y="53"/>
                    <a:pt x="285" y="41"/>
                    <a:pt x="263" y="27"/>
                  </a:cubicBezTo>
                  <a:cubicBezTo>
                    <a:pt x="240" y="8"/>
                    <a:pt x="214"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11"/>
            <p:cNvSpPr/>
            <p:nvPr/>
          </p:nvSpPr>
          <p:spPr>
            <a:xfrm>
              <a:off x="-4288471" y="-692423"/>
              <a:ext cx="14564" cy="12510"/>
            </a:xfrm>
            <a:custGeom>
              <a:avLst/>
              <a:gdLst/>
              <a:ahLst/>
              <a:cxnLst/>
              <a:rect l="l" t="t" r="r" b="b"/>
              <a:pathLst>
                <a:path w="305" h="262" extrusionOk="0">
                  <a:moveTo>
                    <a:pt x="166" y="1"/>
                  </a:moveTo>
                  <a:cubicBezTo>
                    <a:pt x="109" y="1"/>
                    <a:pt x="61" y="71"/>
                    <a:pt x="1" y="232"/>
                  </a:cubicBezTo>
                  <a:cubicBezTo>
                    <a:pt x="61" y="254"/>
                    <a:pt x="117" y="262"/>
                    <a:pt x="161" y="262"/>
                  </a:cubicBezTo>
                  <a:cubicBezTo>
                    <a:pt x="237" y="262"/>
                    <a:pt x="289" y="236"/>
                    <a:pt x="296" y="180"/>
                  </a:cubicBezTo>
                  <a:cubicBezTo>
                    <a:pt x="304" y="113"/>
                    <a:pt x="278" y="49"/>
                    <a:pt x="218" y="15"/>
                  </a:cubicBezTo>
                  <a:cubicBezTo>
                    <a:pt x="199" y="4"/>
                    <a:pt x="184" y="1"/>
                    <a:pt x="1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11"/>
            <p:cNvSpPr/>
            <p:nvPr/>
          </p:nvSpPr>
          <p:spPr>
            <a:xfrm>
              <a:off x="-4156538" y="-584651"/>
              <a:ext cx="13609" cy="15280"/>
            </a:xfrm>
            <a:custGeom>
              <a:avLst/>
              <a:gdLst/>
              <a:ahLst/>
              <a:cxnLst/>
              <a:rect l="l" t="t" r="r" b="b"/>
              <a:pathLst>
                <a:path w="285" h="320" extrusionOk="0">
                  <a:moveTo>
                    <a:pt x="64" y="1"/>
                  </a:moveTo>
                  <a:cubicBezTo>
                    <a:pt x="23" y="1"/>
                    <a:pt x="15" y="61"/>
                    <a:pt x="19" y="95"/>
                  </a:cubicBezTo>
                  <a:cubicBezTo>
                    <a:pt x="27" y="169"/>
                    <a:pt x="0" y="259"/>
                    <a:pt x="76" y="315"/>
                  </a:cubicBezTo>
                  <a:lnTo>
                    <a:pt x="79" y="319"/>
                  </a:lnTo>
                  <a:cubicBezTo>
                    <a:pt x="112" y="319"/>
                    <a:pt x="266" y="192"/>
                    <a:pt x="269" y="162"/>
                  </a:cubicBezTo>
                  <a:cubicBezTo>
                    <a:pt x="285" y="83"/>
                    <a:pt x="236" y="39"/>
                    <a:pt x="117" y="23"/>
                  </a:cubicBezTo>
                  <a:cubicBezTo>
                    <a:pt x="94" y="9"/>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1"/>
            <p:cNvSpPr/>
            <p:nvPr/>
          </p:nvSpPr>
          <p:spPr>
            <a:xfrm>
              <a:off x="-4089401" y="-752063"/>
              <a:ext cx="13800" cy="15614"/>
            </a:xfrm>
            <a:custGeom>
              <a:avLst/>
              <a:gdLst/>
              <a:ahLst/>
              <a:cxnLst/>
              <a:rect l="l" t="t" r="r" b="b"/>
              <a:pathLst>
                <a:path w="289" h="327" extrusionOk="0">
                  <a:moveTo>
                    <a:pt x="112" y="1"/>
                  </a:moveTo>
                  <a:cubicBezTo>
                    <a:pt x="101" y="1"/>
                    <a:pt x="86" y="4"/>
                    <a:pt x="71" y="8"/>
                  </a:cubicBezTo>
                  <a:cubicBezTo>
                    <a:pt x="30" y="27"/>
                    <a:pt x="45" y="68"/>
                    <a:pt x="34" y="102"/>
                  </a:cubicBezTo>
                  <a:cubicBezTo>
                    <a:pt x="0" y="210"/>
                    <a:pt x="75" y="259"/>
                    <a:pt x="142" y="326"/>
                  </a:cubicBezTo>
                  <a:cubicBezTo>
                    <a:pt x="198" y="273"/>
                    <a:pt x="240" y="221"/>
                    <a:pt x="269" y="161"/>
                  </a:cubicBezTo>
                  <a:cubicBezTo>
                    <a:pt x="288" y="125"/>
                    <a:pt x="288" y="80"/>
                    <a:pt x="250" y="61"/>
                  </a:cubicBezTo>
                  <a:cubicBezTo>
                    <a:pt x="205" y="42"/>
                    <a:pt x="164"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11"/>
            <p:cNvSpPr/>
            <p:nvPr/>
          </p:nvSpPr>
          <p:spPr>
            <a:xfrm>
              <a:off x="-3941281" y="-1155789"/>
              <a:ext cx="22204" cy="12701"/>
            </a:xfrm>
            <a:custGeom>
              <a:avLst/>
              <a:gdLst/>
              <a:ahLst/>
              <a:cxnLst/>
              <a:rect l="l" t="t" r="r" b="b"/>
              <a:pathLst>
                <a:path w="465" h="266" extrusionOk="0">
                  <a:moveTo>
                    <a:pt x="247" y="0"/>
                  </a:moveTo>
                  <a:lnTo>
                    <a:pt x="247" y="0"/>
                  </a:lnTo>
                  <a:cubicBezTo>
                    <a:pt x="240" y="49"/>
                    <a:pt x="259" y="109"/>
                    <a:pt x="202" y="138"/>
                  </a:cubicBezTo>
                  <a:cubicBezTo>
                    <a:pt x="195" y="119"/>
                    <a:pt x="180" y="112"/>
                    <a:pt x="162" y="112"/>
                  </a:cubicBezTo>
                  <a:cubicBezTo>
                    <a:pt x="154" y="112"/>
                    <a:pt x="147" y="116"/>
                    <a:pt x="139" y="116"/>
                  </a:cubicBezTo>
                  <a:lnTo>
                    <a:pt x="117" y="116"/>
                  </a:lnTo>
                  <a:cubicBezTo>
                    <a:pt x="102" y="116"/>
                    <a:pt x="83" y="112"/>
                    <a:pt x="79" y="86"/>
                  </a:cubicBezTo>
                  <a:cubicBezTo>
                    <a:pt x="31" y="101"/>
                    <a:pt x="53" y="172"/>
                    <a:pt x="0" y="183"/>
                  </a:cubicBezTo>
                  <a:cubicBezTo>
                    <a:pt x="45" y="240"/>
                    <a:pt x="109" y="209"/>
                    <a:pt x="162" y="228"/>
                  </a:cubicBezTo>
                  <a:cubicBezTo>
                    <a:pt x="202" y="243"/>
                    <a:pt x="244" y="266"/>
                    <a:pt x="288" y="266"/>
                  </a:cubicBezTo>
                  <a:lnTo>
                    <a:pt x="304" y="266"/>
                  </a:lnTo>
                  <a:cubicBezTo>
                    <a:pt x="374" y="195"/>
                    <a:pt x="464" y="131"/>
                    <a:pt x="445" y="12"/>
                  </a:cubicBezTo>
                  <a:lnTo>
                    <a:pt x="445" y="12"/>
                  </a:lnTo>
                  <a:cubicBezTo>
                    <a:pt x="419" y="41"/>
                    <a:pt x="393" y="52"/>
                    <a:pt x="371" y="52"/>
                  </a:cubicBezTo>
                  <a:cubicBezTo>
                    <a:pt x="330" y="52"/>
                    <a:pt x="288" y="22"/>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11"/>
            <p:cNvSpPr/>
            <p:nvPr/>
          </p:nvSpPr>
          <p:spPr>
            <a:xfrm>
              <a:off x="-3896969" y="-586800"/>
              <a:ext cx="13561" cy="17190"/>
            </a:xfrm>
            <a:custGeom>
              <a:avLst/>
              <a:gdLst/>
              <a:ahLst/>
              <a:cxnLst/>
              <a:rect l="l" t="t" r="r" b="b"/>
              <a:pathLst>
                <a:path w="284" h="360" extrusionOk="0">
                  <a:moveTo>
                    <a:pt x="71" y="1"/>
                  </a:moveTo>
                  <a:cubicBezTo>
                    <a:pt x="14" y="39"/>
                    <a:pt x="37" y="99"/>
                    <a:pt x="26" y="151"/>
                  </a:cubicBezTo>
                  <a:cubicBezTo>
                    <a:pt x="0" y="278"/>
                    <a:pt x="78" y="360"/>
                    <a:pt x="198" y="360"/>
                  </a:cubicBezTo>
                  <a:cubicBezTo>
                    <a:pt x="224" y="360"/>
                    <a:pt x="254" y="356"/>
                    <a:pt x="284" y="349"/>
                  </a:cubicBezTo>
                  <a:cubicBezTo>
                    <a:pt x="284" y="252"/>
                    <a:pt x="258" y="166"/>
                    <a:pt x="176" y="99"/>
                  </a:cubicBezTo>
                  <a:cubicBezTo>
                    <a:pt x="161" y="110"/>
                    <a:pt x="161" y="140"/>
                    <a:pt x="149" y="162"/>
                  </a:cubicBezTo>
                  <a:cubicBezTo>
                    <a:pt x="142" y="173"/>
                    <a:pt x="131" y="180"/>
                    <a:pt x="109" y="180"/>
                  </a:cubicBezTo>
                  <a:lnTo>
                    <a:pt x="97" y="180"/>
                  </a:lnTo>
                  <a:cubicBezTo>
                    <a:pt x="104" y="166"/>
                    <a:pt x="109" y="154"/>
                    <a:pt x="112" y="144"/>
                  </a:cubicBezTo>
                  <a:cubicBezTo>
                    <a:pt x="119" y="91"/>
                    <a:pt x="90" y="5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1"/>
            <p:cNvSpPr/>
            <p:nvPr/>
          </p:nvSpPr>
          <p:spPr>
            <a:xfrm>
              <a:off x="-3729032" y="-583553"/>
              <a:ext cx="16999" cy="19864"/>
            </a:xfrm>
            <a:custGeom>
              <a:avLst/>
              <a:gdLst/>
              <a:ahLst/>
              <a:cxnLst/>
              <a:rect l="l" t="t" r="r" b="b"/>
              <a:pathLst>
                <a:path w="356" h="416" extrusionOk="0">
                  <a:moveTo>
                    <a:pt x="337" y="277"/>
                  </a:moveTo>
                  <a:lnTo>
                    <a:pt x="337" y="296"/>
                  </a:lnTo>
                  <a:cubicBezTo>
                    <a:pt x="341" y="292"/>
                    <a:pt x="341" y="288"/>
                    <a:pt x="337" y="277"/>
                  </a:cubicBezTo>
                  <a:close/>
                  <a:moveTo>
                    <a:pt x="60" y="0"/>
                  </a:moveTo>
                  <a:lnTo>
                    <a:pt x="60" y="0"/>
                  </a:lnTo>
                  <a:cubicBezTo>
                    <a:pt x="38" y="42"/>
                    <a:pt x="120" y="94"/>
                    <a:pt x="46" y="128"/>
                  </a:cubicBezTo>
                  <a:cubicBezTo>
                    <a:pt x="1" y="251"/>
                    <a:pt x="120" y="288"/>
                    <a:pt x="165" y="367"/>
                  </a:cubicBezTo>
                  <a:lnTo>
                    <a:pt x="169" y="367"/>
                  </a:lnTo>
                  <a:cubicBezTo>
                    <a:pt x="180" y="367"/>
                    <a:pt x="191" y="378"/>
                    <a:pt x="203" y="393"/>
                  </a:cubicBezTo>
                  <a:cubicBezTo>
                    <a:pt x="210" y="404"/>
                    <a:pt x="221" y="416"/>
                    <a:pt x="232" y="416"/>
                  </a:cubicBezTo>
                  <a:cubicBezTo>
                    <a:pt x="243" y="416"/>
                    <a:pt x="251" y="412"/>
                    <a:pt x="265" y="397"/>
                  </a:cubicBezTo>
                  <a:cubicBezTo>
                    <a:pt x="307" y="345"/>
                    <a:pt x="247" y="333"/>
                    <a:pt x="225" y="314"/>
                  </a:cubicBezTo>
                  <a:cubicBezTo>
                    <a:pt x="203" y="296"/>
                    <a:pt x="172" y="285"/>
                    <a:pt x="206" y="255"/>
                  </a:cubicBezTo>
                  <a:cubicBezTo>
                    <a:pt x="221" y="243"/>
                    <a:pt x="232" y="225"/>
                    <a:pt x="251" y="225"/>
                  </a:cubicBezTo>
                  <a:cubicBezTo>
                    <a:pt x="258" y="225"/>
                    <a:pt x="270" y="233"/>
                    <a:pt x="281" y="251"/>
                  </a:cubicBezTo>
                  <a:cubicBezTo>
                    <a:pt x="292" y="274"/>
                    <a:pt x="315" y="277"/>
                    <a:pt x="337" y="277"/>
                  </a:cubicBezTo>
                  <a:cubicBezTo>
                    <a:pt x="337" y="233"/>
                    <a:pt x="355" y="184"/>
                    <a:pt x="315" y="143"/>
                  </a:cubicBezTo>
                  <a:lnTo>
                    <a:pt x="300" y="143"/>
                  </a:lnTo>
                  <a:cubicBezTo>
                    <a:pt x="277" y="143"/>
                    <a:pt x="255" y="150"/>
                    <a:pt x="236" y="162"/>
                  </a:cubicBezTo>
                  <a:cubicBezTo>
                    <a:pt x="217" y="169"/>
                    <a:pt x="195" y="180"/>
                    <a:pt x="172" y="180"/>
                  </a:cubicBezTo>
                  <a:cubicBezTo>
                    <a:pt x="169" y="180"/>
                    <a:pt x="161" y="180"/>
                    <a:pt x="158" y="176"/>
                  </a:cubicBezTo>
                  <a:cubicBezTo>
                    <a:pt x="158" y="173"/>
                    <a:pt x="161" y="169"/>
                    <a:pt x="161" y="165"/>
                  </a:cubicBezTo>
                  <a:cubicBezTo>
                    <a:pt x="203" y="72"/>
                    <a:pt x="198" y="6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11"/>
            <p:cNvSpPr/>
            <p:nvPr/>
          </p:nvSpPr>
          <p:spPr>
            <a:xfrm>
              <a:off x="-4350737" y="-892352"/>
              <a:ext cx="17190" cy="14850"/>
            </a:xfrm>
            <a:custGeom>
              <a:avLst/>
              <a:gdLst/>
              <a:ahLst/>
              <a:cxnLst/>
              <a:rect l="l" t="t" r="r" b="b"/>
              <a:pathLst>
                <a:path w="360" h="311" extrusionOk="0">
                  <a:moveTo>
                    <a:pt x="109" y="1"/>
                  </a:moveTo>
                  <a:cubicBezTo>
                    <a:pt x="71" y="1"/>
                    <a:pt x="35" y="8"/>
                    <a:pt x="0" y="30"/>
                  </a:cubicBezTo>
                  <a:cubicBezTo>
                    <a:pt x="19" y="53"/>
                    <a:pt x="42" y="75"/>
                    <a:pt x="61" y="97"/>
                  </a:cubicBezTo>
                  <a:cubicBezTo>
                    <a:pt x="102" y="147"/>
                    <a:pt x="109" y="210"/>
                    <a:pt x="116" y="270"/>
                  </a:cubicBezTo>
                  <a:lnTo>
                    <a:pt x="116" y="299"/>
                  </a:lnTo>
                  <a:cubicBezTo>
                    <a:pt x="131" y="307"/>
                    <a:pt x="147" y="311"/>
                    <a:pt x="161" y="311"/>
                  </a:cubicBezTo>
                  <a:cubicBezTo>
                    <a:pt x="247" y="311"/>
                    <a:pt x="281" y="206"/>
                    <a:pt x="356" y="184"/>
                  </a:cubicBezTo>
                  <a:cubicBezTo>
                    <a:pt x="359" y="147"/>
                    <a:pt x="337" y="116"/>
                    <a:pt x="326" y="83"/>
                  </a:cubicBezTo>
                  <a:cubicBezTo>
                    <a:pt x="266" y="75"/>
                    <a:pt x="195" y="87"/>
                    <a:pt x="169" y="8"/>
                  </a:cubicBezTo>
                  <a:cubicBezTo>
                    <a:pt x="147" y="4"/>
                    <a:pt x="12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11"/>
            <p:cNvSpPr/>
            <p:nvPr/>
          </p:nvSpPr>
          <p:spPr>
            <a:xfrm>
              <a:off x="-3745792" y="-581786"/>
              <a:ext cx="18575" cy="20055"/>
            </a:xfrm>
            <a:custGeom>
              <a:avLst/>
              <a:gdLst/>
              <a:ahLst/>
              <a:cxnLst/>
              <a:rect l="l" t="t" r="r" b="b"/>
              <a:pathLst>
                <a:path w="389" h="420" extrusionOk="0">
                  <a:moveTo>
                    <a:pt x="41" y="1"/>
                  </a:moveTo>
                  <a:cubicBezTo>
                    <a:pt x="26" y="31"/>
                    <a:pt x="0" y="57"/>
                    <a:pt x="0" y="94"/>
                  </a:cubicBezTo>
                  <a:cubicBezTo>
                    <a:pt x="4" y="125"/>
                    <a:pt x="7" y="162"/>
                    <a:pt x="38" y="162"/>
                  </a:cubicBezTo>
                  <a:lnTo>
                    <a:pt x="49" y="162"/>
                  </a:lnTo>
                  <a:cubicBezTo>
                    <a:pt x="64" y="158"/>
                    <a:pt x="78" y="158"/>
                    <a:pt x="90" y="158"/>
                  </a:cubicBezTo>
                  <a:cubicBezTo>
                    <a:pt x="164" y="158"/>
                    <a:pt x="172" y="218"/>
                    <a:pt x="172" y="289"/>
                  </a:cubicBezTo>
                  <a:cubicBezTo>
                    <a:pt x="172" y="319"/>
                    <a:pt x="187" y="353"/>
                    <a:pt x="202" y="420"/>
                  </a:cubicBezTo>
                  <a:cubicBezTo>
                    <a:pt x="209" y="322"/>
                    <a:pt x="240" y="300"/>
                    <a:pt x="273" y="300"/>
                  </a:cubicBezTo>
                  <a:cubicBezTo>
                    <a:pt x="288" y="300"/>
                    <a:pt x="307" y="304"/>
                    <a:pt x="325" y="311"/>
                  </a:cubicBezTo>
                  <a:cubicBezTo>
                    <a:pt x="344" y="315"/>
                    <a:pt x="359" y="322"/>
                    <a:pt x="378" y="322"/>
                  </a:cubicBezTo>
                  <a:lnTo>
                    <a:pt x="385" y="322"/>
                  </a:lnTo>
                  <a:cubicBezTo>
                    <a:pt x="389" y="251"/>
                    <a:pt x="310" y="222"/>
                    <a:pt x="310" y="151"/>
                  </a:cubicBezTo>
                  <a:cubicBezTo>
                    <a:pt x="310" y="125"/>
                    <a:pt x="302" y="102"/>
                    <a:pt x="333" y="87"/>
                  </a:cubicBezTo>
                  <a:cubicBezTo>
                    <a:pt x="333" y="68"/>
                    <a:pt x="333" y="39"/>
                    <a:pt x="318" y="39"/>
                  </a:cubicBezTo>
                  <a:cubicBezTo>
                    <a:pt x="314" y="39"/>
                    <a:pt x="310" y="39"/>
                    <a:pt x="310" y="42"/>
                  </a:cubicBezTo>
                  <a:cubicBezTo>
                    <a:pt x="235" y="75"/>
                    <a:pt x="198" y="91"/>
                    <a:pt x="164" y="91"/>
                  </a:cubicBezTo>
                  <a:cubicBezTo>
                    <a:pt x="127" y="91"/>
                    <a:pt x="101" y="65"/>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11"/>
            <p:cNvSpPr/>
            <p:nvPr/>
          </p:nvSpPr>
          <p:spPr>
            <a:xfrm>
              <a:off x="-3673881" y="-517181"/>
              <a:ext cx="16283" cy="19912"/>
            </a:xfrm>
            <a:custGeom>
              <a:avLst/>
              <a:gdLst/>
              <a:ahLst/>
              <a:cxnLst/>
              <a:rect l="l" t="t" r="r" b="b"/>
              <a:pathLst>
                <a:path w="341" h="417" extrusionOk="0">
                  <a:moveTo>
                    <a:pt x="102" y="1"/>
                  </a:moveTo>
                  <a:cubicBezTo>
                    <a:pt x="68" y="1"/>
                    <a:pt x="34" y="9"/>
                    <a:pt x="0" y="31"/>
                  </a:cubicBezTo>
                  <a:cubicBezTo>
                    <a:pt x="57" y="42"/>
                    <a:pt x="116" y="28"/>
                    <a:pt x="180" y="57"/>
                  </a:cubicBezTo>
                  <a:cubicBezTo>
                    <a:pt x="147" y="95"/>
                    <a:pt x="94" y="91"/>
                    <a:pt x="68" y="143"/>
                  </a:cubicBezTo>
                  <a:cubicBezTo>
                    <a:pt x="142" y="211"/>
                    <a:pt x="221" y="285"/>
                    <a:pt x="176" y="405"/>
                  </a:cubicBezTo>
                  <a:cubicBezTo>
                    <a:pt x="228" y="409"/>
                    <a:pt x="285" y="413"/>
                    <a:pt x="340" y="416"/>
                  </a:cubicBezTo>
                  <a:cubicBezTo>
                    <a:pt x="333" y="382"/>
                    <a:pt x="330" y="345"/>
                    <a:pt x="311" y="323"/>
                  </a:cubicBezTo>
                  <a:cubicBezTo>
                    <a:pt x="262" y="259"/>
                    <a:pt x="277" y="203"/>
                    <a:pt x="326" y="143"/>
                  </a:cubicBezTo>
                  <a:lnTo>
                    <a:pt x="311" y="143"/>
                  </a:lnTo>
                  <a:cubicBezTo>
                    <a:pt x="288" y="143"/>
                    <a:pt x="273" y="154"/>
                    <a:pt x="259" y="166"/>
                  </a:cubicBezTo>
                  <a:cubicBezTo>
                    <a:pt x="244" y="177"/>
                    <a:pt x="228" y="188"/>
                    <a:pt x="214" y="188"/>
                  </a:cubicBezTo>
                  <a:lnTo>
                    <a:pt x="199" y="188"/>
                  </a:lnTo>
                  <a:cubicBezTo>
                    <a:pt x="173" y="73"/>
                    <a:pt x="285" y="102"/>
                    <a:pt x="330" y="57"/>
                  </a:cubicBezTo>
                  <a:cubicBezTo>
                    <a:pt x="251" y="46"/>
                    <a:pt x="180"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11"/>
            <p:cNvSpPr/>
            <p:nvPr/>
          </p:nvSpPr>
          <p:spPr>
            <a:xfrm>
              <a:off x="-4483721" y="-598881"/>
              <a:ext cx="16139" cy="12367"/>
            </a:xfrm>
            <a:custGeom>
              <a:avLst/>
              <a:gdLst/>
              <a:ahLst/>
              <a:cxnLst/>
              <a:rect l="l" t="t" r="r" b="b"/>
              <a:pathLst>
                <a:path w="338" h="259" extrusionOk="0">
                  <a:moveTo>
                    <a:pt x="199" y="0"/>
                  </a:moveTo>
                  <a:cubicBezTo>
                    <a:pt x="106" y="0"/>
                    <a:pt x="56" y="64"/>
                    <a:pt x="27" y="142"/>
                  </a:cubicBezTo>
                  <a:cubicBezTo>
                    <a:pt x="1" y="206"/>
                    <a:pt x="27" y="243"/>
                    <a:pt x="90" y="258"/>
                  </a:cubicBezTo>
                  <a:cubicBezTo>
                    <a:pt x="64" y="191"/>
                    <a:pt x="116" y="172"/>
                    <a:pt x="146" y="172"/>
                  </a:cubicBezTo>
                  <a:cubicBezTo>
                    <a:pt x="158" y="172"/>
                    <a:pt x="165" y="176"/>
                    <a:pt x="165" y="180"/>
                  </a:cubicBezTo>
                  <a:cubicBezTo>
                    <a:pt x="184" y="228"/>
                    <a:pt x="213" y="236"/>
                    <a:pt x="247" y="236"/>
                  </a:cubicBezTo>
                  <a:lnTo>
                    <a:pt x="292" y="236"/>
                  </a:lnTo>
                  <a:cubicBezTo>
                    <a:pt x="303" y="236"/>
                    <a:pt x="315" y="236"/>
                    <a:pt x="325" y="240"/>
                  </a:cubicBezTo>
                  <a:cubicBezTo>
                    <a:pt x="325" y="195"/>
                    <a:pt x="337" y="150"/>
                    <a:pt x="325" y="109"/>
                  </a:cubicBezTo>
                  <a:cubicBezTo>
                    <a:pt x="315" y="49"/>
                    <a:pt x="273" y="4"/>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11"/>
            <p:cNvSpPr/>
            <p:nvPr/>
          </p:nvSpPr>
          <p:spPr>
            <a:xfrm>
              <a:off x="-4250080" y="-861792"/>
              <a:ext cx="13991" cy="21774"/>
            </a:xfrm>
            <a:custGeom>
              <a:avLst/>
              <a:gdLst/>
              <a:ahLst/>
              <a:cxnLst/>
              <a:rect l="l" t="t" r="r" b="b"/>
              <a:pathLst>
                <a:path w="293" h="456" extrusionOk="0">
                  <a:moveTo>
                    <a:pt x="142" y="0"/>
                  </a:moveTo>
                  <a:cubicBezTo>
                    <a:pt x="132" y="0"/>
                    <a:pt x="125" y="4"/>
                    <a:pt x="116" y="15"/>
                  </a:cubicBezTo>
                  <a:cubicBezTo>
                    <a:pt x="72" y="68"/>
                    <a:pt x="16" y="127"/>
                    <a:pt x="4" y="190"/>
                  </a:cubicBezTo>
                  <a:cubicBezTo>
                    <a:pt x="1" y="213"/>
                    <a:pt x="12" y="216"/>
                    <a:pt x="30" y="216"/>
                  </a:cubicBezTo>
                  <a:lnTo>
                    <a:pt x="75" y="216"/>
                  </a:lnTo>
                  <a:cubicBezTo>
                    <a:pt x="90" y="216"/>
                    <a:pt x="102" y="216"/>
                    <a:pt x="113" y="228"/>
                  </a:cubicBezTo>
                  <a:cubicBezTo>
                    <a:pt x="102" y="251"/>
                    <a:pt x="87" y="277"/>
                    <a:pt x="87" y="299"/>
                  </a:cubicBezTo>
                  <a:cubicBezTo>
                    <a:pt x="83" y="351"/>
                    <a:pt x="49" y="408"/>
                    <a:pt x="106" y="452"/>
                  </a:cubicBezTo>
                  <a:cubicBezTo>
                    <a:pt x="113" y="452"/>
                    <a:pt x="120" y="456"/>
                    <a:pt x="128" y="456"/>
                  </a:cubicBezTo>
                  <a:cubicBezTo>
                    <a:pt x="132" y="456"/>
                    <a:pt x="135" y="456"/>
                    <a:pt x="135" y="452"/>
                  </a:cubicBezTo>
                  <a:cubicBezTo>
                    <a:pt x="184" y="415"/>
                    <a:pt x="165" y="359"/>
                    <a:pt x="169" y="306"/>
                  </a:cubicBezTo>
                  <a:cubicBezTo>
                    <a:pt x="169" y="216"/>
                    <a:pt x="142" y="116"/>
                    <a:pt x="292" y="108"/>
                  </a:cubicBezTo>
                  <a:cubicBezTo>
                    <a:pt x="203" y="30"/>
                    <a:pt x="169"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11"/>
            <p:cNvSpPr/>
            <p:nvPr/>
          </p:nvSpPr>
          <p:spPr>
            <a:xfrm>
              <a:off x="-3897733" y="-534084"/>
              <a:ext cx="16474" cy="11460"/>
            </a:xfrm>
            <a:custGeom>
              <a:avLst/>
              <a:gdLst/>
              <a:ahLst/>
              <a:cxnLst/>
              <a:rect l="l" t="t" r="r" b="b"/>
              <a:pathLst>
                <a:path w="345" h="240" extrusionOk="0">
                  <a:moveTo>
                    <a:pt x="247" y="0"/>
                  </a:moveTo>
                  <a:cubicBezTo>
                    <a:pt x="192" y="11"/>
                    <a:pt x="135" y="23"/>
                    <a:pt x="80" y="23"/>
                  </a:cubicBezTo>
                  <a:cubicBezTo>
                    <a:pt x="57" y="23"/>
                    <a:pt x="38" y="23"/>
                    <a:pt x="16" y="18"/>
                  </a:cubicBezTo>
                  <a:lnTo>
                    <a:pt x="16" y="18"/>
                  </a:lnTo>
                  <a:cubicBezTo>
                    <a:pt x="1" y="86"/>
                    <a:pt x="23" y="146"/>
                    <a:pt x="68" y="194"/>
                  </a:cubicBezTo>
                  <a:cubicBezTo>
                    <a:pt x="90" y="239"/>
                    <a:pt x="135" y="220"/>
                    <a:pt x="169" y="236"/>
                  </a:cubicBezTo>
                  <a:lnTo>
                    <a:pt x="169" y="220"/>
                  </a:lnTo>
                  <a:cubicBezTo>
                    <a:pt x="192" y="175"/>
                    <a:pt x="232" y="168"/>
                    <a:pt x="274" y="168"/>
                  </a:cubicBezTo>
                  <a:lnTo>
                    <a:pt x="330" y="168"/>
                  </a:lnTo>
                  <a:cubicBezTo>
                    <a:pt x="334" y="127"/>
                    <a:pt x="341" y="82"/>
                    <a:pt x="344" y="41"/>
                  </a:cubicBezTo>
                  <a:cubicBezTo>
                    <a:pt x="315" y="26"/>
                    <a:pt x="289" y="0"/>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11"/>
            <p:cNvSpPr/>
            <p:nvPr/>
          </p:nvSpPr>
          <p:spPr>
            <a:xfrm>
              <a:off x="-3808249" y="-865039"/>
              <a:ext cx="19291" cy="12176"/>
            </a:xfrm>
            <a:custGeom>
              <a:avLst/>
              <a:gdLst/>
              <a:ahLst/>
              <a:cxnLst/>
              <a:rect l="l" t="t" r="r" b="b"/>
              <a:pathLst>
                <a:path w="404" h="255" extrusionOk="0">
                  <a:moveTo>
                    <a:pt x="224" y="1"/>
                  </a:moveTo>
                  <a:cubicBezTo>
                    <a:pt x="220" y="1"/>
                    <a:pt x="209" y="15"/>
                    <a:pt x="209" y="23"/>
                  </a:cubicBezTo>
                  <a:cubicBezTo>
                    <a:pt x="202" y="60"/>
                    <a:pt x="175" y="68"/>
                    <a:pt x="145" y="68"/>
                  </a:cubicBezTo>
                  <a:lnTo>
                    <a:pt x="108" y="68"/>
                  </a:lnTo>
                  <a:cubicBezTo>
                    <a:pt x="48" y="68"/>
                    <a:pt x="0" y="86"/>
                    <a:pt x="11" y="153"/>
                  </a:cubicBezTo>
                  <a:cubicBezTo>
                    <a:pt x="18" y="210"/>
                    <a:pt x="48" y="255"/>
                    <a:pt x="97" y="255"/>
                  </a:cubicBezTo>
                  <a:cubicBezTo>
                    <a:pt x="116" y="255"/>
                    <a:pt x="138" y="248"/>
                    <a:pt x="164" y="236"/>
                  </a:cubicBezTo>
                  <a:cubicBezTo>
                    <a:pt x="175" y="221"/>
                    <a:pt x="183" y="191"/>
                    <a:pt x="202" y="191"/>
                  </a:cubicBezTo>
                  <a:cubicBezTo>
                    <a:pt x="209" y="191"/>
                    <a:pt x="216" y="195"/>
                    <a:pt x="228" y="206"/>
                  </a:cubicBezTo>
                  <a:cubicBezTo>
                    <a:pt x="235" y="214"/>
                    <a:pt x="239" y="248"/>
                    <a:pt x="247" y="248"/>
                  </a:cubicBezTo>
                  <a:cubicBezTo>
                    <a:pt x="250" y="248"/>
                    <a:pt x="254" y="240"/>
                    <a:pt x="258" y="225"/>
                  </a:cubicBezTo>
                  <a:cubicBezTo>
                    <a:pt x="269" y="169"/>
                    <a:pt x="276" y="127"/>
                    <a:pt x="310" y="127"/>
                  </a:cubicBezTo>
                  <a:cubicBezTo>
                    <a:pt x="325" y="127"/>
                    <a:pt x="344" y="136"/>
                    <a:pt x="373" y="153"/>
                  </a:cubicBezTo>
                  <a:cubicBezTo>
                    <a:pt x="377" y="153"/>
                    <a:pt x="392" y="131"/>
                    <a:pt x="404" y="120"/>
                  </a:cubicBezTo>
                  <a:cubicBezTo>
                    <a:pt x="362" y="94"/>
                    <a:pt x="362" y="31"/>
                    <a:pt x="314" y="8"/>
                  </a:cubicBezTo>
                  <a:cubicBezTo>
                    <a:pt x="299" y="23"/>
                    <a:pt x="292" y="57"/>
                    <a:pt x="273" y="57"/>
                  </a:cubicBezTo>
                  <a:cubicBezTo>
                    <a:pt x="265" y="57"/>
                    <a:pt x="258" y="49"/>
                    <a:pt x="247" y="41"/>
                  </a:cubicBezTo>
                  <a:cubicBezTo>
                    <a:pt x="235" y="31"/>
                    <a:pt x="247" y="8"/>
                    <a:pt x="2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1"/>
            <p:cNvSpPr/>
            <p:nvPr/>
          </p:nvSpPr>
          <p:spPr>
            <a:xfrm>
              <a:off x="-3938607" y="-922530"/>
              <a:ext cx="27934" cy="14325"/>
            </a:xfrm>
            <a:custGeom>
              <a:avLst/>
              <a:gdLst/>
              <a:ahLst/>
              <a:cxnLst/>
              <a:rect l="l" t="t" r="r" b="b"/>
              <a:pathLst>
                <a:path w="585" h="300" extrusionOk="0">
                  <a:moveTo>
                    <a:pt x="75" y="1"/>
                  </a:moveTo>
                  <a:cubicBezTo>
                    <a:pt x="16" y="23"/>
                    <a:pt x="61" y="106"/>
                    <a:pt x="1" y="128"/>
                  </a:cubicBezTo>
                  <a:cubicBezTo>
                    <a:pt x="12" y="139"/>
                    <a:pt x="23" y="151"/>
                    <a:pt x="31" y="162"/>
                  </a:cubicBezTo>
                  <a:cubicBezTo>
                    <a:pt x="57" y="154"/>
                    <a:pt x="87" y="143"/>
                    <a:pt x="109" y="143"/>
                  </a:cubicBezTo>
                  <a:lnTo>
                    <a:pt x="120" y="143"/>
                  </a:lnTo>
                  <a:cubicBezTo>
                    <a:pt x="128" y="146"/>
                    <a:pt x="132" y="146"/>
                    <a:pt x="135" y="154"/>
                  </a:cubicBezTo>
                  <a:cubicBezTo>
                    <a:pt x="139" y="162"/>
                    <a:pt x="143" y="173"/>
                    <a:pt x="143" y="188"/>
                  </a:cubicBezTo>
                  <a:cubicBezTo>
                    <a:pt x="135" y="236"/>
                    <a:pt x="146" y="248"/>
                    <a:pt x="165" y="248"/>
                  </a:cubicBezTo>
                  <a:cubicBezTo>
                    <a:pt x="177" y="248"/>
                    <a:pt x="191" y="244"/>
                    <a:pt x="206" y="241"/>
                  </a:cubicBezTo>
                  <a:cubicBezTo>
                    <a:pt x="240" y="236"/>
                    <a:pt x="270" y="232"/>
                    <a:pt x="300" y="232"/>
                  </a:cubicBezTo>
                  <a:cubicBezTo>
                    <a:pt x="353" y="232"/>
                    <a:pt x="401" y="244"/>
                    <a:pt x="449" y="281"/>
                  </a:cubicBezTo>
                  <a:cubicBezTo>
                    <a:pt x="475" y="300"/>
                    <a:pt x="524" y="293"/>
                    <a:pt x="558" y="300"/>
                  </a:cubicBezTo>
                  <a:cubicBezTo>
                    <a:pt x="577" y="293"/>
                    <a:pt x="584" y="281"/>
                    <a:pt x="584" y="263"/>
                  </a:cubicBezTo>
                  <a:cubicBezTo>
                    <a:pt x="550" y="241"/>
                    <a:pt x="510" y="222"/>
                    <a:pt x="465" y="222"/>
                  </a:cubicBezTo>
                  <a:lnTo>
                    <a:pt x="457" y="222"/>
                  </a:lnTo>
                  <a:cubicBezTo>
                    <a:pt x="326" y="177"/>
                    <a:pt x="232" y="53"/>
                    <a:pt x="91" y="27"/>
                  </a:cubicBezTo>
                  <a:cubicBezTo>
                    <a:pt x="83" y="27"/>
                    <a:pt x="79"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1"/>
            <p:cNvSpPr/>
            <p:nvPr/>
          </p:nvSpPr>
          <p:spPr>
            <a:xfrm>
              <a:off x="-3665668" y="-514459"/>
              <a:ext cx="16617" cy="17524"/>
            </a:xfrm>
            <a:custGeom>
              <a:avLst/>
              <a:gdLst/>
              <a:ahLst/>
              <a:cxnLst/>
              <a:rect l="l" t="t" r="r" b="b"/>
              <a:pathLst>
                <a:path w="348" h="367" extrusionOk="0">
                  <a:moveTo>
                    <a:pt x="158" y="0"/>
                  </a:moveTo>
                  <a:cubicBezTo>
                    <a:pt x="113" y="45"/>
                    <a:pt x="1" y="16"/>
                    <a:pt x="27" y="131"/>
                  </a:cubicBezTo>
                  <a:lnTo>
                    <a:pt x="42" y="131"/>
                  </a:lnTo>
                  <a:cubicBezTo>
                    <a:pt x="56" y="131"/>
                    <a:pt x="72" y="120"/>
                    <a:pt x="87" y="109"/>
                  </a:cubicBezTo>
                  <a:cubicBezTo>
                    <a:pt x="101" y="97"/>
                    <a:pt x="116" y="86"/>
                    <a:pt x="139" y="86"/>
                  </a:cubicBezTo>
                  <a:lnTo>
                    <a:pt x="154" y="86"/>
                  </a:lnTo>
                  <a:cubicBezTo>
                    <a:pt x="105" y="146"/>
                    <a:pt x="90" y="202"/>
                    <a:pt x="139" y="266"/>
                  </a:cubicBezTo>
                  <a:cubicBezTo>
                    <a:pt x="158" y="288"/>
                    <a:pt x="161" y="325"/>
                    <a:pt x="168" y="359"/>
                  </a:cubicBezTo>
                  <a:cubicBezTo>
                    <a:pt x="221" y="359"/>
                    <a:pt x="277" y="363"/>
                    <a:pt x="329" y="366"/>
                  </a:cubicBezTo>
                  <a:cubicBezTo>
                    <a:pt x="325" y="285"/>
                    <a:pt x="337" y="195"/>
                    <a:pt x="232" y="157"/>
                  </a:cubicBezTo>
                  <a:cubicBezTo>
                    <a:pt x="176" y="135"/>
                    <a:pt x="184" y="78"/>
                    <a:pt x="191" y="30"/>
                  </a:cubicBezTo>
                  <a:cubicBezTo>
                    <a:pt x="187" y="11"/>
                    <a:pt x="176" y="0"/>
                    <a:pt x="161" y="0"/>
                  </a:cubicBezTo>
                  <a:close/>
                  <a:moveTo>
                    <a:pt x="348" y="325"/>
                  </a:moveTo>
                  <a:cubicBezTo>
                    <a:pt x="344" y="340"/>
                    <a:pt x="337" y="352"/>
                    <a:pt x="329" y="366"/>
                  </a:cubicBezTo>
                  <a:cubicBezTo>
                    <a:pt x="344" y="356"/>
                    <a:pt x="348" y="340"/>
                    <a:pt x="348" y="32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1"/>
            <p:cNvSpPr/>
            <p:nvPr/>
          </p:nvSpPr>
          <p:spPr>
            <a:xfrm>
              <a:off x="-4349830" y="-883614"/>
              <a:ext cx="17906" cy="15423"/>
            </a:xfrm>
            <a:custGeom>
              <a:avLst/>
              <a:gdLst/>
              <a:ahLst/>
              <a:cxnLst/>
              <a:rect l="l" t="t" r="r" b="b"/>
              <a:pathLst>
                <a:path w="375" h="323" extrusionOk="0">
                  <a:moveTo>
                    <a:pt x="337" y="1"/>
                  </a:moveTo>
                  <a:lnTo>
                    <a:pt x="337" y="1"/>
                  </a:lnTo>
                  <a:cubicBezTo>
                    <a:pt x="262" y="23"/>
                    <a:pt x="228" y="128"/>
                    <a:pt x="142" y="128"/>
                  </a:cubicBezTo>
                  <a:cubicBezTo>
                    <a:pt x="128" y="128"/>
                    <a:pt x="112" y="124"/>
                    <a:pt x="97" y="116"/>
                  </a:cubicBezTo>
                  <a:cubicBezTo>
                    <a:pt x="0" y="121"/>
                    <a:pt x="26" y="195"/>
                    <a:pt x="23" y="247"/>
                  </a:cubicBezTo>
                  <a:cubicBezTo>
                    <a:pt x="19" y="278"/>
                    <a:pt x="23" y="289"/>
                    <a:pt x="33" y="289"/>
                  </a:cubicBezTo>
                  <a:cubicBezTo>
                    <a:pt x="42" y="289"/>
                    <a:pt x="49" y="281"/>
                    <a:pt x="60" y="273"/>
                  </a:cubicBezTo>
                  <a:cubicBezTo>
                    <a:pt x="71" y="266"/>
                    <a:pt x="83" y="263"/>
                    <a:pt x="90" y="263"/>
                  </a:cubicBezTo>
                  <a:cubicBezTo>
                    <a:pt x="97" y="263"/>
                    <a:pt x="101" y="266"/>
                    <a:pt x="105" y="278"/>
                  </a:cubicBezTo>
                  <a:cubicBezTo>
                    <a:pt x="109" y="292"/>
                    <a:pt x="135" y="307"/>
                    <a:pt x="150" y="318"/>
                  </a:cubicBezTo>
                  <a:lnTo>
                    <a:pt x="150" y="323"/>
                  </a:lnTo>
                  <a:cubicBezTo>
                    <a:pt x="195" y="304"/>
                    <a:pt x="199" y="237"/>
                    <a:pt x="254" y="228"/>
                  </a:cubicBezTo>
                  <a:cubicBezTo>
                    <a:pt x="344" y="176"/>
                    <a:pt x="374" y="102"/>
                    <a:pt x="3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1"/>
            <p:cNvSpPr/>
            <p:nvPr/>
          </p:nvSpPr>
          <p:spPr>
            <a:xfrm>
              <a:off x="-3959092" y="-1158702"/>
              <a:ext cx="18240" cy="12415"/>
            </a:xfrm>
            <a:custGeom>
              <a:avLst/>
              <a:gdLst/>
              <a:ahLst/>
              <a:cxnLst/>
              <a:rect l="l" t="t" r="r" b="b"/>
              <a:pathLst>
                <a:path w="382" h="260" extrusionOk="0">
                  <a:moveTo>
                    <a:pt x="90" y="1"/>
                  </a:moveTo>
                  <a:cubicBezTo>
                    <a:pt x="82" y="1"/>
                    <a:pt x="75" y="1"/>
                    <a:pt x="67" y="5"/>
                  </a:cubicBezTo>
                  <a:cubicBezTo>
                    <a:pt x="0" y="20"/>
                    <a:pt x="78" y="106"/>
                    <a:pt x="52" y="158"/>
                  </a:cubicBezTo>
                  <a:cubicBezTo>
                    <a:pt x="104" y="214"/>
                    <a:pt x="161" y="259"/>
                    <a:pt x="235" y="259"/>
                  </a:cubicBezTo>
                  <a:cubicBezTo>
                    <a:pt x="258" y="259"/>
                    <a:pt x="284" y="256"/>
                    <a:pt x="314" y="241"/>
                  </a:cubicBezTo>
                  <a:cubicBezTo>
                    <a:pt x="329" y="207"/>
                    <a:pt x="273" y="173"/>
                    <a:pt x="318" y="140"/>
                  </a:cubicBezTo>
                  <a:cubicBezTo>
                    <a:pt x="306" y="99"/>
                    <a:pt x="381" y="54"/>
                    <a:pt x="333" y="28"/>
                  </a:cubicBezTo>
                  <a:cubicBezTo>
                    <a:pt x="321" y="20"/>
                    <a:pt x="303" y="20"/>
                    <a:pt x="284" y="20"/>
                  </a:cubicBezTo>
                  <a:cubicBezTo>
                    <a:pt x="254" y="20"/>
                    <a:pt x="224" y="23"/>
                    <a:pt x="213" y="28"/>
                  </a:cubicBezTo>
                  <a:cubicBezTo>
                    <a:pt x="149" y="57"/>
                    <a:pt x="247" y="110"/>
                    <a:pt x="224" y="158"/>
                  </a:cubicBezTo>
                  <a:cubicBezTo>
                    <a:pt x="216" y="158"/>
                    <a:pt x="209" y="162"/>
                    <a:pt x="202" y="162"/>
                  </a:cubicBezTo>
                  <a:cubicBezTo>
                    <a:pt x="187" y="162"/>
                    <a:pt x="176" y="154"/>
                    <a:pt x="164" y="140"/>
                  </a:cubicBezTo>
                  <a:cubicBezTo>
                    <a:pt x="138" y="95"/>
                    <a:pt x="154"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1"/>
            <p:cNvSpPr/>
            <p:nvPr/>
          </p:nvSpPr>
          <p:spPr>
            <a:xfrm>
              <a:off x="-3926956" y="-565695"/>
              <a:ext cx="13227" cy="12176"/>
            </a:xfrm>
            <a:custGeom>
              <a:avLst/>
              <a:gdLst/>
              <a:ahLst/>
              <a:cxnLst/>
              <a:rect l="l" t="t" r="r" b="b"/>
              <a:pathLst>
                <a:path w="277" h="255" extrusionOk="0">
                  <a:moveTo>
                    <a:pt x="153" y="0"/>
                  </a:moveTo>
                  <a:cubicBezTo>
                    <a:pt x="104" y="0"/>
                    <a:pt x="14" y="75"/>
                    <a:pt x="7" y="120"/>
                  </a:cubicBezTo>
                  <a:cubicBezTo>
                    <a:pt x="0" y="173"/>
                    <a:pt x="74" y="243"/>
                    <a:pt x="149" y="254"/>
                  </a:cubicBezTo>
                  <a:lnTo>
                    <a:pt x="171" y="254"/>
                  </a:lnTo>
                  <a:cubicBezTo>
                    <a:pt x="235" y="254"/>
                    <a:pt x="258" y="214"/>
                    <a:pt x="266" y="150"/>
                  </a:cubicBezTo>
                  <a:cubicBezTo>
                    <a:pt x="276" y="71"/>
                    <a:pt x="231" y="26"/>
                    <a:pt x="1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11"/>
            <p:cNvSpPr/>
            <p:nvPr/>
          </p:nvSpPr>
          <p:spPr>
            <a:xfrm>
              <a:off x="-4004454" y="-926637"/>
              <a:ext cx="17142" cy="12892"/>
            </a:xfrm>
            <a:custGeom>
              <a:avLst/>
              <a:gdLst/>
              <a:ahLst/>
              <a:cxnLst/>
              <a:rect l="l" t="t" r="r" b="b"/>
              <a:pathLst>
                <a:path w="359" h="270" extrusionOk="0">
                  <a:moveTo>
                    <a:pt x="135" y="1"/>
                  </a:moveTo>
                  <a:cubicBezTo>
                    <a:pt x="131" y="23"/>
                    <a:pt x="127" y="57"/>
                    <a:pt x="105" y="57"/>
                  </a:cubicBezTo>
                  <a:cubicBezTo>
                    <a:pt x="101" y="57"/>
                    <a:pt x="98" y="57"/>
                    <a:pt x="94" y="53"/>
                  </a:cubicBezTo>
                  <a:cubicBezTo>
                    <a:pt x="86" y="49"/>
                    <a:pt x="75" y="49"/>
                    <a:pt x="67" y="49"/>
                  </a:cubicBezTo>
                  <a:cubicBezTo>
                    <a:pt x="38" y="49"/>
                    <a:pt x="27" y="83"/>
                    <a:pt x="0" y="91"/>
                  </a:cubicBezTo>
                  <a:cubicBezTo>
                    <a:pt x="49" y="143"/>
                    <a:pt x="135" y="151"/>
                    <a:pt x="157" y="232"/>
                  </a:cubicBezTo>
                  <a:cubicBezTo>
                    <a:pt x="191" y="259"/>
                    <a:pt x="221" y="270"/>
                    <a:pt x="243" y="270"/>
                  </a:cubicBezTo>
                  <a:cubicBezTo>
                    <a:pt x="300" y="270"/>
                    <a:pt x="329" y="206"/>
                    <a:pt x="359" y="147"/>
                  </a:cubicBezTo>
                  <a:cubicBezTo>
                    <a:pt x="345" y="143"/>
                    <a:pt x="319" y="139"/>
                    <a:pt x="314" y="132"/>
                  </a:cubicBezTo>
                  <a:cubicBezTo>
                    <a:pt x="300" y="27"/>
                    <a:pt x="217" y="13"/>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11"/>
            <p:cNvSpPr/>
            <p:nvPr/>
          </p:nvSpPr>
          <p:spPr>
            <a:xfrm>
              <a:off x="-3749947" y="-516608"/>
              <a:ext cx="14182" cy="13991"/>
            </a:xfrm>
            <a:custGeom>
              <a:avLst/>
              <a:gdLst/>
              <a:ahLst/>
              <a:cxnLst/>
              <a:rect l="l" t="t" r="r" b="b"/>
              <a:pathLst>
                <a:path w="297" h="293" extrusionOk="0">
                  <a:moveTo>
                    <a:pt x="151" y="1"/>
                  </a:moveTo>
                  <a:cubicBezTo>
                    <a:pt x="120" y="1"/>
                    <a:pt x="80" y="19"/>
                    <a:pt x="5" y="53"/>
                  </a:cubicBezTo>
                  <a:cubicBezTo>
                    <a:pt x="5" y="64"/>
                    <a:pt x="5" y="71"/>
                    <a:pt x="1" y="83"/>
                  </a:cubicBezTo>
                  <a:cubicBezTo>
                    <a:pt x="57" y="142"/>
                    <a:pt x="128" y="191"/>
                    <a:pt x="120" y="285"/>
                  </a:cubicBezTo>
                  <a:cubicBezTo>
                    <a:pt x="154" y="288"/>
                    <a:pt x="188" y="288"/>
                    <a:pt x="222" y="292"/>
                  </a:cubicBezTo>
                  <a:cubicBezTo>
                    <a:pt x="296" y="240"/>
                    <a:pt x="259" y="165"/>
                    <a:pt x="266" y="101"/>
                  </a:cubicBezTo>
                  <a:cubicBezTo>
                    <a:pt x="214" y="30"/>
                    <a:pt x="192"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11"/>
            <p:cNvSpPr/>
            <p:nvPr/>
          </p:nvSpPr>
          <p:spPr>
            <a:xfrm>
              <a:off x="-4112083" y="-611773"/>
              <a:ext cx="11269" cy="19339"/>
            </a:xfrm>
            <a:custGeom>
              <a:avLst/>
              <a:gdLst/>
              <a:ahLst/>
              <a:cxnLst/>
              <a:rect l="l" t="t" r="r" b="b"/>
              <a:pathLst>
                <a:path w="236" h="405" extrusionOk="0">
                  <a:moveTo>
                    <a:pt x="49" y="1"/>
                  </a:moveTo>
                  <a:cubicBezTo>
                    <a:pt x="56" y="72"/>
                    <a:pt x="16" y="132"/>
                    <a:pt x="0" y="199"/>
                  </a:cubicBezTo>
                  <a:cubicBezTo>
                    <a:pt x="75" y="229"/>
                    <a:pt x="64" y="277"/>
                    <a:pt x="26" y="330"/>
                  </a:cubicBezTo>
                  <a:cubicBezTo>
                    <a:pt x="23" y="363"/>
                    <a:pt x="30" y="389"/>
                    <a:pt x="61" y="405"/>
                  </a:cubicBezTo>
                  <a:lnTo>
                    <a:pt x="83" y="405"/>
                  </a:lnTo>
                  <a:cubicBezTo>
                    <a:pt x="146" y="405"/>
                    <a:pt x="187" y="375"/>
                    <a:pt x="195" y="308"/>
                  </a:cubicBezTo>
                  <a:cubicBezTo>
                    <a:pt x="191" y="259"/>
                    <a:pt x="209" y="218"/>
                    <a:pt x="236" y="180"/>
                  </a:cubicBezTo>
                  <a:lnTo>
                    <a:pt x="225" y="180"/>
                  </a:lnTo>
                  <a:cubicBezTo>
                    <a:pt x="157" y="180"/>
                    <a:pt x="128" y="143"/>
                    <a:pt x="142" y="75"/>
                  </a:cubicBezTo>
                  <a:lnTo>
                    <a:pt x="128" y="75"/>
                  </a:lnTo>
                  <a:cubicBezTo>
                    <a:pt x="109" y="75"/>
                    <a:pt x="101" y="57"/>
                    <a:pt x="94" y="39"/>
                  </a:cubicBezTo>
                  <a:cubicBezTo>
                    <a:pt x="90" y="20"/>
                    <a:pt x="83"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11"/>
            <p:cNvSpPr/>
            <p:nvPr/>
          </p:nvSpPr>
          <p:spPr>
            <a:xfrm>
              <a:off x="-3857527" y="-732438"/>
              <a:ext cx="15901" cy="13274"/>
            </a:xfrm>
            <a:custGeom>
              <a:avLst/>
              <a:gdLst/>
              <a:ahLst/>
              <a:cxnLst/>
              <a:rect l="l" t="t" r="r" b="b"/>
              <a:pathLst>
                <a:path w="333" h="278" extrusionOk="0">
                  <a:moveTo>
                    <a:pt x="142" y="1"/>
                  </a:moveTo>
                  <a:cubicBezTo>
                    <a:pt x="4" y="124"/>
                    <a:pt x="0" y="147"/>
                    <a:pt x="71" y="278"/>
                  </a:cubicBezTo>
                  <a:cubicBezTo>
                    <a:pt x="127" y="263"/>
                    <a:pt x="130" y="188"/>
                    <a:pt x="183" y="166"/>
                  </a:cubicBezTo>
                  <a:cubicBezTo>
                    <a:pt x="194" y="162"/>
                    <a:pt x="202" y="158"/>
                    <a:pt x="206" y="158"/>
                  </a:cubicBezTo>
                  <a:cubicBezTo>
                    <a:pt x="228" y="158"/>
                    <a:pt x="220" y="188"/>
                    <a:pt x="225" y="207"/>
                  </a:cubicBezTo>
                  <a:lnTo>
                    <a:pt x="235" y="207"/>
                  </a:lnTo>
                  <a:cubicBezTo>
                    <a:pt x="273" y="207"/>
                    <a:pt x="299" y="185"/>
                    <a:pt x="332" y="176"/>
                  </a:cubicBezTo>
                  <a:cubicBezTo>
                    <a:pt x="318" y="64"/>
                    <a:pt x="228" y="35"/>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1"/>
            <p:cNvSpPr/>
            <p:nvPr/>
          </p:nvSpPr>
          <p:spPr>
            <a:xfrm>
              <a:off x="-3852561" y="-724034"/>
              <a:ext cx="15949" cy="13991"/>
            </a:xfrm>
            <a:custGeom>
              <a:avLst/>
              <a:gdLst/>
              <a:ahLst/>
              <a:cxnLst/>
              <a:rect l="l" t="t" r="r" b="b"/>
              <a:pathLst>
                <a:path w="334" h="293" extrusionOk="0">
                  <a:moveTo>
                    <a:pt x="228" y="0"/>
                  </a:moveTo>
                  <a:lnTo>
                    <a:pt x="228" y="0"/>
                  </a:lnTo>
                  <a:cubicBezTo>
                    <a:pt x="195" y="9"/>
                    <a:pt x="169" y="31"/>
                    <a:pt x="131" y="31"/>
                  </a:cubicBezTo>
                  <a:lnTo>
                    <a:pt x="121" y="31"/>
                  </a:lnTo>
                  <a:cubicBezTo>
                    <a:pt x="113" y="83"/>
                    <a:pt x="83" y="116"/>
                    <a:pt x="49" y="157"/>
                  </a:cubicBezTo>
                  <a:cubicBezTo>
                    <a:pt x="0" y="214"/>
                    <a:pt x="0" y="262"/>
                    <a:pt x="94" y="262"/>
                  </a:cubicBezTo>
                  <a:cubicBezTo>
                    <a:pt x="113" y="266"/>
                    <a:pt x="131" y="262"/>
                    <a:pt x="147" y="270"/>
                  </a:cubicBezTo>
                  <a:cubicBezTo>
                    <a:pt x="154" y="273"/>
                    <a:pt x="161" y="281"/>
                    <a:pt x="165" y="292"/>
                  </a:cubicBezTo>
                  <a:cubicBezTo>
                    <a:pt x="202" y="288"/>
                    <a:pt x="262" y="255"/>
                    <a:pt x="259" y="247"/>
                  </a:cubicBezTo>
                  <a:cubicBezTo>
                    <a:pt x="206" y="169"/>
                    <a:pt x="333" y="68"/>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11"/>
            <p:cNvSpPr/>
            <p:nvPr/>
          </p:nvSpPr>
          <p:spPr>
            <a:xfrm>
              <a:off x="-3896491" y="-624427"/>
              <a:ext cx="17381" cy="16474"/>
            </a:xfrm>
            <a:custGeom>
              <a:avLst/>
              <a:gdLst/>
              <a:ahLst/>
              <a:cxnLst/>
              <a:rect l="l" t="t" r="r" b="b"/>
              <a:pathLst>
                <a:path w="364" h="345" extrusionOk="0">
                  <a:moveTo>
                    <a:pt x="147" y="0"/>
                  </a:moveTo>
                  <a:cubicBezTo>
                    <a:pt x="113" y="38"/>
                    <a:pt x="1" y="49"/>
                    <a:pt x="106" y="131"/>
                  </a:cubicBezTo>
                  <a:cubicBezTo>
                    <a:pt x="173" y="169"/>
                    <a:pt x="199" y="225"/>
                    <a:pt x="192" y="304"/>
                  </a:cubicBezTo>
                  <a:cubicBezTo>
                    <a:pt x="214" y="314"/>
                    <a:pt x="237" y="330"/>
                    <a:pt x="256" y="340"/>
                  </a:cubicBezTo>
                  <a:cubicBezTo>
                    <a:pt x="266" y="340"/>
                    <a:pt x="278" y="340"/>
                    <a:pt x="289" y="345"/>
                  </a:cubicBezTo>
                  <a:cubicBezTo>
                    <a:pt x="363" y="318"/>
                    <a:pt x="363" y="270"/>
                    <a:pt x="330" y="214"/>
                  </a:cubicBezTo>
                  <a:cubicBezTo>
                    <a:pt x="263" y="147"/>
                    <a:pt x="282" y="8"/>
                    <a:pt x="1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11"/>
            <p:cNvSpPr/>
            <p:nvPr/>
          </p:nvSpPr>
          <p:spPr>
            <a:xfrm>
              <a:off x="-3939323" y="-933226"/>
              <a:ext cx="17572" cy="10935"/>
            </a:xfrm>
            <a:custGeom>
              <a:avLst/>
              <a:gdLst/>
              <a:ahLst/>
              <a:cxnLst/>
              <a:rect l="l" t="t" r="r" b="b"/>
              <a:pathLst>
                <a:path w="368" h="229" extrusionOk="0">
                  <a:moveTo>
                    <a:pt x="150" y="1"/>
                  </a:moveTo>
                  <a:cubicBezTo>
                    <a:pt x="106" y="1"/>
                    <a:pt x="64" y="53"/>
                    <a:pt x="16" y="56"/>
                  </a:cubicBezTo>
                  <a:cubicBezTo>
                    <a:pt x="1" y="56"/>
                    <a:pt x="49" y="113"/>
                    <a:pt x="57" y="151"/>
                  </a:cubicBezTo>
                  <a:cubicBezTo>
                    <a:pt x="68" y="165"/>
                    <a:pt x="80" y="177"/>
                    <a:pt x="94" y="191"/>
                  </a:cubicBezTo>
                  <a:lnTo>
                    <a:pt x="109" y="191"/>
                  </a:lnTo>
                  <a:cubicBezTo>
                    <a:pt x="166" y="191"/>
                    <a:pt x="214" y="213"/>
                    <a:pt x="281" y="229"/>
                  </a:cubicBezTo>
                  <a:cubicBezTo>
                    <a:pt x="278" y="151"/>
                    <a:pt x="323" y="98"/>
                    <a:pt x="368" y="46"/>
                  </a:cubicBezTo>
                  <a:cubicBezTo>
                    <a:pt x="304" y="11"/>
                    <a:pt x="233" y="27"/>
                    <a:pt x="166" y="4"/>
                  </a:cubicBezTo>
                  <a:cubicBezTo>
                    <a:pt x="161" y="4"/>
                    <a:pt x="154" y="1"/>
                    <a:pt x="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1"/>
            <p:cNvSpPr/>
            <p:nvPr/>
          </p:nvSpPr>
          <p:spPr>
            <a:xfrm>
              <a:off x="-3770622" y="-802535"/>
              <a:ext cx="18432" cy="13227"/>
            </a:xfrm>
            <a:custGeom>
              <a:avLst/>
              <a:gdLst/>
              <a:ahLst/>
              <a:cxnLst/>
              <a:rect l="l" t="t" r="r" b="b"/>
              <a:pathLst>
                <a:path w="386" h="277" extrusionOk="0">
                  <a:moveTo>
                    <a:pt x="101" y="0"/>
                  </a:moveTo>
                  <a:cubicBezTo>
                    <a:pt x="53" y="15"/>
                    <a:pt x="19" y="45"/>
                    <a:pt x="1" y="90"/>
                  </a:cubicBezTo>
                  <a:cubicBezTo>
                    <a:pt x="127" y="112"/>
                    <a:pt x="228" y="179"/>
                    <a:pt x="315" y="276"/>
                  </a:cubicBezTo>
                  <a:cubicBezTo>
                    <a:pt x="385" y="202"/>
                    <a:pt x="382" y="123"/>
                    <a:pt x="329" y="45"/>
                  </a:cubicBezTo>
                  <a:lnTo>
                    <a:pt x="307" y="45"/>
                  </a:lnTo>
                  <a:cubicBezTo>
                    <a:pt x="236" y="45"/>
                    <a:pt x="172" y="7"/>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1"/>
            <p:cNvSpPr/>
            <p:nvPr/>
          </p:nvSpPr>
          <p:spPr>
            <a:xfrm>
              <a:off x="-3772580" y="-798285"/>
              <a:ext cx="16999" cy="11269"/>
            </a:xfrm>
            <a:custGeom>
              <a:avLst/>
              <a:gdLst/>
              <a:ahLst/>
              <a:cxnLst/>
              <a:rect l="l" t="t" r="r" b="b"/>
              <a:pathLst>
                <a:path w="356" h="236" extrusionOk="0">
                  <a:moveTo>
                    <a:pt x="42" y="1"/>
                  </a:moveTo>
                  <a:cubicBezTo>
                    <a:pt x="26" y="27"/>
                    <a:pt x="0" y="46"/>
                    <a:pt x="11" y="75"/>
                  </a:cubicBezTo>
                  <a:cubicBezTo>
                    <a:pt x="52" y="180"/>
                    <a:pt x="120" y="236"/>
                    <a:pt x="202" y="236"/>
                  </a:cubicBezTo>
                  <a:cubicBezTo>
                    <a:pt x="247" y="236"/>
                    <a:pt x="299" y="218"/>
                    <a:pt x="356" y="187"/>
                  </a:cubicBezTo>
                  <a:cubicBezTo>
                    <a:pt x="269" y="90"/>
                    <a:pt x="168"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1"/>
            <p:cNvSpPr/>
            <p:nvPr/>
          </p:nvSpPr>
          <p:spPr>
            <a:xfrm>
              <a:off x="-3835610" y="-629966"/>
              <a:ext cx="13465" cy="15757"/>
            </a:xfrm>
            <a:custGeom>
              <a:avLst/>
              <a:gdLst/>
              <a:ahLst/>
              <a:cxnLst/>
              <a:rect l="l" t="t" r="r" b="b"/>
              <a:pathLst>
                <a:path w="282" h="330" extrusionOk="0">
                  <a:moveTo>
                    <a:pt x="98" y="1"/>
                  </a:moveTo>
                  <a:cubicBezTo>
                    <a:pt x="75" y="1"/>
                    <a:pt x="46" y="19"/>
                    <a:pt x="1" y="61"/>
                  </a:cubicBezTo>
                  <a:cubicBezTo>
                    <a:pt x="23" y="124"/>
                    <a:pt x="57" y="187"/>
                    <a:pt x="53" y="263"/>
                  </a:cubicBezTo>
                  <a:cubicBezTo>
                    <a:pt x="53" y="273"/>
                    <a:pt x="49" y="285"/>
                    <a:pt x="49" y="296"/>
                  </a:cubicBezTo>
                  <a:cubicBezTo>
                    <a:pt x="61" y="296"/>
                    <a:pt x="68" y="292"/>
                    <a:pt x="75" y="289"/>
                  </a:cubicBezTo>
                  <a:cubicBezTo>
                    <a:pt x="87" y="285"/>
                    <a:pt x="94" y="281"/>
                    <a:pt x="102" y="281"/>
                  </a:cubicBezTo>
                  <a:cubicBezTo>
                    <a:pt x="109" y="281"/>
                    <a:pt x="116" y="285"/>
                    <a:pt x="124" y="292"/>
                  </a:cubicBezTo>
                  <a:cubicBezTo>
                    <a:pt x="147" y="318"/>
                    <a:pt x="165" y="330"/>
                    <a:pt x="187" y="330"/>
                  </a:cubicBezTo>
                  <a:cubicBezTo>
                    <a:pt x="221" y="330"/>
                    <a:pt x="251" y="296"/>
                    <a:pt x="281" y="273"/>
                  </a:cubicBezTo>
                  <a:lnTo>
                    <a:pt x="281" y="270"/>
                  </a:lnTo>
                  <a:cubicBezTo>
                    <a:pt x="247" y="210"/>
                    <a:pt x="154" y="192"/>
                    <a:pt x="161" y="102"/>
                  </a:cubicBezTo>
                  <a:cubicBezTo>
                    <a:pt x="139" y="35"/>
                    <a:pt x="124"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1"/>
            <p:cNvSpPr/>
            <p:nvPr/>
          </p:nvSpPr>
          <p:spPr>
            <a:xfrm>
              <a:off x="-3800753" y="-705841"/>
              <a:ext cx="19100" cy="8643"/>
            </a:xfrm>
            <a:custGeom>
              <a:avLst/>
              <a:gdLst/>
              <a:ahLst/>
              <a:cxnLst/>
              <a:rect l="l" t="t" r="r" b="b"/>
              <a:pathLst>
                <a:path w="400" h="181" extrusionOk="0">
                  <a:moveTo>
                    <a:pt x="366" y="1"/>
                  </a:moveTo>
                  <a:cubicBezTo>
                    <a:pt x="325" y="9"/>
                    <a:pt x="280" y="16"/>
                    <a:pt x="235" y="23"/>
                  </a:cubicBezTo>
                  <a:cubicBezTo>
                    <a:pt x="231" y="35"/>
                    <a:pt x="231" y="46"/>
                    <a:pt x="228" y="54"/>
                  </a:cubicBezTo>
                  <a:cubicBezTo>
                    <a:pt x="216" y="42"/>
                    <a:pt x="202" y="38"/>
                    <a:pt x="187" y="38"/>
                  </a:cubicBezTo>
                  <a:cubicBezTo>
                    <a:pt x="171" y="38"/>
                    <a:pt x="157" y="42"/>
                    <a:pt x="145" y="46"/>
                  </a:cubicBezTo>
                  <a:cubicBezTo>
                    <a:pt x="130" y="49"/>
                    <a:pt x="116" y="54"/>
                    <a:pt x="101" y="54"/>
                  </a:cubicBezTo>
                  <a:cubicBezTo>
                    <a:pt x="90" y="54"/>
                    <a:pt x="78" y="54"/>
                    <a:pt x="67" y="46"/>
                  </a:cubicBezTo>
                  <a:cubicBezTo>
                    <a:pt x="48" y="46"/>
                    <a:pt x="26" y="42"/>
                    <a:pt x="4" y="42"/>
                  </a:cubicBezTo>
                  <a:lnTo>
                    <a:pt x="0" y="42"/>
                  </a:lnTo>
                  <a:cubicBezTo>
                    <a:pt x="45" y="158"/>
                    <a:pt x="142" y="180"/>
                    <a:pt x="239" y="180"/>
                  </a:cubicBezTo>
                  <a:lnTo>
                    <a:pt x="295" y="180"/>
                  </a:lnTo>
                  <a:cubicBezTo>
                    <a:pt x="373" y="173"/>
                    <a:pt x="399" y="83"/>
                    <a:pt x="3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1"/>
            <p:cNvSpPr/>
            <p:nvPr/>
          </p:nvSpPr>
          <p:spPr>
            <a:xfrm>
              <a:off x="-3802567" y="-715486"/>
              <a:ext cx="15185" cy="12224"/>
            </a:xfrm>
            <a:custGeom>
              <a:avLst/>
              <a:gdLst/>
              <a:ahLst/>
              <a:cxnLst/>
              <a:rect l="l" t="t" r="r" b="b"/>
              <a:pathLst>
                <a:path w="318" h="256" extrusionOk="0">
                  <a:moveTo>
                    <a:pt x="235" y="1"/>
                  </a:moveTo>
                  <a:cubicBezTo>
                    <a:pt x="199" y="1"/>
                    <a:pt x="165" y="42"/>
                    <a:pt x="131" y="49"/>
                  </a:cubicBezTo>
                  <a:cubicBezTo>
                    <a:pt x="16" y="80"/>
                    <a:pt x="0" y="109"/>
                    <a:pt x="38" y="244"/>
                  </a:cubicBezTo>
                  <a:lnTo>
                    <a:pt x="42" y="244"/>
                  </a:lnTo>
                  <a:cubicBezTo>
                    <a:pt x="78" y="199"/>
                    <a:pt x="68" y="132"/>
                    <a:pt x="112" y="91"/>
                  </a:cubicBezTo>
                  <a:lnTo>
                    <a:pt x="112" y="91"/>
                  </a:lnTo>
                  <a:cubicBezTo>
                    <a:pt x="176" y="154"/>
                    <a:pt x="128" y="199"/>
                    <a:pt x="105" y="248"/>
                  </a:cubicBezTo>
                  <a:cubicBezTo>
                    <a:pt x="116" y="256"/>
                    <a:pt x="128" y="256"/>
                    <a:pt x="139" y="256"/>
                  </a:cubicBezTo>
                  <a:cubicBezTo>
                    <a:pt x="154" y="256"/>
                    <a:pt x="168" y="251"/>
                    <a:pt x="183" y="248"/>
                  </a:cubicBezTo>
                  <a:cubicBezTo>
                    <a:pt x="195" y="244"/>
                    <a:pt x="209" y="240"/>
                    <a:pt x="225" y="240"/>
                  </a:cubicBezTo>
                  <a:cubicBezTo>
                    <a:pt x="240" y="240"/>
                    <a:pt x="254" y="244"/>
                    <a:pt x="266" y="256"/>
                  </a:cubicBezTo>
                  <a:cubicBezTo>
                    <a:pt x="269" y="248"/>
                    <a:pt x="269" y="237"/>
                    <a:pt x="273" y="225"/>
                  </a:cubicBezTo>
                  <a:cubicBezTo>
                    <a:pt x="318" y="162"/>
                    <a:pt x="266" y="94"/>
                    <a:pt x="285" y="27"/>
                  </a:cubicBezTo>
                  <a:cubicBezTo>
                    <a:pt x="266" y="9"/>
                    <a:pt x="251" y="1"/>
                    <a:pt x="2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11"/>
            <p:cNvSpPr/>
            <p:nvPr/>
          </p:nvSpPr>
          <p:spPr>
            <a:xfrm>
              <a:off x="-4019830" y="-941439"/>
              <a:ext cx="17190" cy="11317"/>
            </a:xfrm>
            <a:custGeom>
              <a:avLst/>
              <a:gdLst/>
              <a:ahLst/>
              <a:cxnLst/>
              <a:rect l="l" t="t" r="r" b="b"/>
              <a:pathLst>
                <a:path w="360" h="237" extrusionOk="0">
                  <a:moveTo>
                    <a:pt x="117" y="0"/>
                  </a:moveTo>
                  <a:cubicBezTo>
                    <a:pt x="102" y="0"/>
                    <a:pt x="87" y="4"/>
                    <a:pt x="72" y="12"/>
                  </a:cubicBezTo>
                  <a:cubicBezTo>
                    <a:pt x="13" y="35"/>
                    <a:pt x="1" y="76"/>
                    <a:pt x="16" y="128"/>
                  </a:cubicBezTo>
                  <a:cubicBezTo>
                    <a:pt x="31" y="176"/>
                    <a:pt x="49" y="225"/>
                    <a:pt x="102" y="225"/>
                  </a:cubicBezTo>
                  <a:cubicBezTo>
                    <a:pt x="109" y="225"/>
                    <a:pt x="120" y="221"/>
                    <a:pt x="128" y="218"/>
                  </a:cubicBezTo>
                  <a:cubicBezTo>
                    <a:pt x="158" y="210"/>
                    <a:pt x="188" y="202"/>
                    <a:pt x="214" y="202"/>
                  </a:cubicBezTo>
                  <a:cubicBezTo>
                    <a:pt x="244" y="202"/>
                    <a:pt x="270" y="214"/>
                    <a:pt x="300" y="236"/>
                  </a:cubicBezTo>
                  <a:cubicBezTo>
                    <a:pt x="356" y="221"/>
                    <a:pt x="360" y="183"/>
                    <a:pt x="341" y="139"/>
                  </a:cubicBezTo>
                  <a:cubicBezTo>
                    <a:pt x="270" y="128"/>
                    <a:pt x="180" y="154"/>
                    <a:pt x="165" y="38"/>
                  </a:cubicBezTo>
                  <a:cubicBezTo>
                    <a:pt x="162" y="12"/>
                    <a:pt x="143"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11"/>
            <p:cNvSpPr/>
            <p:nvPr/>
          </p:nvSpPr>
          <p:spPr>
            <a:xfrm>
              <a:off x="-3727265" y="-510543"/>
              <a:ext cx="19721" cy="9693"/>
            </a:xfrm>
            <a:custGeom>
              <a:avLst/>
              <a:gdLst/>
              <a:ahLst/>
              <a:cxnLst/>
              <a:rect l="l" t="t" r="r" b="b"/>
              <a:pathLst>
                <a:path w="413" h="203" extrusionOk="0">
                  <a:moveTo>
                    <a:pt x="218" y="1"/>
                  </a:moveTo>
                  <a:cubicBezTo>
                    <a:pt x="180" y="31"/>
                    <a:pt x="143" y="60"/>
                    <a:pt x="98" y="83"/>
                  </a:cubicBezTo>
                  <a:cubicBezTo>
                    <a:pt x="1" y="127"/>
                    <a:pt x="94" y="153"/>
                    <a:pt x="106" y="188"/>
                  </a:cubicBezTo>
                  <a:cubicBezTo>
                    <a:pt x="195" y="195"/>
                    <a:pt x="281" y="198"/>
                    <a:pt x="367" y="203"/>
                  </a:cubicBezTo>
                  <a:cubicBezTo>
                    <a:pt x="412" y="68"/>
                    <a:pt x="307" y="41"/>
                    <a:pt x="2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11"/>
            <p:cNvSpPr/>
            <p:nvPr/>
          </p:nvSpPr>
          <p:spPr>
            <a:xfrm>
              <a:off x="-3892003" y="-974626"/>
              <a:ext cx="10553" cy="19291"/>
            </a:xfrm>
            <a:custGeom>
              <a:avLst/>
              <a:gdLst/>
              <a:ahLst/>
              <a:cxnLst/>
              <a:rect l="l" t="t" r="r" b="b"/>
              <a:pathLst>
                <a:path w="221" h="404" extrusionOk="0">
                  <a:moveTo>
                    <a:pt x="131" y="0"/>
                  </a:moveTo>
                  <a:cubicBezTo>
                    <a:pt x="75" y="102"/>
                    <a:pt x="0" y="198"/>
                    <a:pt x="45" y="326"/>
                  </a:cubicBezTo>
                  <a:cubicBezTo>
                    <a:pt x="101" y="329"/>
                    <a:pt x="124" y="404"/>
                    <a:pt x="180" y="404"/>
                  </a:cubicBezTo>
                  <a:cubicBezTo>
                    <a:pt x="188" y="404"/>
                    <a:pt x="195" y="404"/>
                    <a:pt x="202" y="400"/>
                  </a:cubicBezTo>
                  <a:lnTo>
                    <a:pt x="202" y="371"/>
                  </a:lnTo>
                  <a:cubicBezTo>
                    <a:pt x="162" y="363"/>
                    <a:pt x="150" y="345"/>
                    <a:pt x="172" y="307"/>
                  </a:cubicBezTo>
                  <a:cubicBezTo>
                    <a:pt x="198" y="266"/>
                    <a:pt x="221" y="221"/>
                    <a:pt x="217" y="172"/>
                  </a:cubicBezTo>
                  <a:cubicBezTo>
                    <a:pt x="131" y="135"/>
                    <a:pt x="191" y="53"/>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11"/>
            <p:cNvSpPr/>
            <p:nvPr/>
          </p:nvSpPr>
          <p:spPr>
            <a:xfrm>
              <a:off x="-3975565" y="-722792"/>
              <a:ext cx="15041" cy="13465"/>
            </a:xfrm>
            <a:custGeom>
              <a:avLst/>
              <a:gdLst/>
              <a:ahLst/>
              <a:cxnLst/>
              <a:rect l="l" t="t" r="r" b="b"/>
              <a:pathLst>
                <a:path w="315" h="282" extrusionOk="0">
                  <a:moveTo>
                    <a:pt x="150" y="1"/>
                  </a:moveTo>
                  <a:cubicBezTo>
                    <a:pt x="121" y="1"/>
                    <a:pt x="87" y="16"/>
                    <a:pt x="61" y="45"/>
                  </a:cubicBezTo>
                  <a:cubicBezTo>
                    <a:pt x="1" y="102"/>
                    <a:pt x="35" y="180"/>
                    <a:pt x="28" y="244"/>
                  </a:cubicBezTo>
                  <a:cubicBezTo>
                    <a:pt x="28" y="270"/>
                    <a:pt x="72" y="281"/>
                    <a:pt x="121" y="281"/>
                  </a:cubicBezTo>
                  <a:cubicBezTo>
                    <a:pt x="143" y="281"/>
                    <a:pt x="166" y="278"/>
                    <a:pt x="185" y="274"/>
                  </a:cubicBezTo>
                  <a:lnTo>
                    <a:pt x="199" y="274"/>
                  </a:lnTo>
                  <a:cubicBezTo>
                    <a:pt x="214" y="252"/>
                    <a:pt x="229" y="233"/>
                    <a:pt x="240" y="214"/>
                  </a:cubicBezTo>
                  <a:cubicBezTo>
                    <a:pt x="158" y="202"/>
                    <a:pt x="162" y="140"/>
                    <a:pt x="180" y="90"/>
                  </a:cubicBezTo>
                  <a:cubicBezTo>
                    <a:pt x="192" y="68"/>
                    <a:pt x="203" y="61"/>
                    <a:pt x="214" y="61"/>
                  </a:cubicBezTo>
                  <a:cubicBezTo>
                    <a:pt x="225" y="61"/>
                    <a:pt x="237" y="68"/>
                    <a:pt x="252" y="72"/>
                  </a:cubicBezTo>
                  <a:cubicBezTo>
                    <a:pt x="263" y="79"/>
                    <a:pt x="278" y="87"/>
                    <a:pt x="289" y="87"/>
                  </a:cubicBezTo>
                  <a:cubicBezTo>
                    <a:pt x="292" y="87"/>
                    <a:pt x="297" y="83"/>
                    <a:pt x="300" y="83"/>
                  </a:cubicBezTo>
                  <a:cubicBezTo>
                    <a:pt x="304" y="83"/>
                    <a:pt x="304" y="83"/>
                    <a:pt x="307" y="79"/>
                  </a:cubicBezTo>
                  <a:lnTo>
                    <a:pt x="315" y="83"/>
                  </a:lnTo>
                  <a:cubicBezTo>
                    <a:pt x="300" y="50"/>
                    <a:pt x="266" y="38"/>
                    <a:pt x="237" y="27"/>
                  </a:cubicBezTo>
                  <a:cubicBezTo>
                    <a:pt x="211" y="12"/>
                    <a:pt x="180" y="1"/>
                    <a:pt x="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1"/>
            <p:cNvSpPr/>
            <p:nvPr/>
          </p:nvSpPr>
          <p:spPr>
            <a:xfrm>
              <a:off x="-3718718" y="-554282"/>
              <a:ext cx="20055" cy="13991"/>
            </a:xfrm>
            <a:custGeom>
              <a:avLst/>
              <a:gdLst/>
              <a:ahLst/>
              <a:cxnLst/>
              <a:rect l="l" t="t" r="r" b="b"/>
              <a:pathLst>
                <a:path w="420" h="293" extrusionOk="0">
                  <a:moveTo>
                    <a:pt x="192" y="1"/>
                  </a:moveTo>
                  <a:cubicBezTo>
                    <a:pt x="170" y="1"/>
                    <a:pt x="151" y="8"/>
                    <a:pt x="128" y="15"/>
                  </a:cubicBezTo>
                  <a:cubicBezTo>
                    <a:pt x="106" y="20"/>
                    <a:pt x="84" y="27"/>
                    <a:pt x="65" y="27"/>
                  </a:cubicBezTo>
                  <a:cubicBezTo>
                    <a:pt x="42" y="113"/>
                    <a:pt x="1" y="199"/>
                    <a:pt x="46" y="289"/>
                  </a:cubicBezTo>
                  <a:lnTo>
                    <a:pt x="65" y="289"/>
                  </a:lnTo>
                  <a:lnTo>
                    <a:pt x="80" y="292"/>
                  </a:lnTo>
                  <a:cubicBezTo>
                    <a:pt x="151" y="180"/>
                    <a:pt x="184" y="135"/>
                    <a:pt x="241" y="135"/>
                  </a:cubicBezTo>
                  <a:cubicBezTo>
                    <a:pt x="278" y="135"/>
                    <a:pt x="319" y="150"/>
                    <a:pt x="382" y="180"/>
                  </a:cubicBezTo>
                  <a:lnTo>
                    <a:pt x="420" y="180"/>
                  </a:lnTo>
                  <a:cubicBezTo>
                    <a:pt x="394" y="101"/>
                    <a:pt x="270" y="120"/>
                    <a:pt x="267" y="94"/>
                  </a:cubicBezTo>
                  <a:cubicBezTo>
                    <a:pt x="251" y="20"/>
                    <a:pt x="225" y="1"/>
                    <a:pt x="1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1"/>
            <p:cNvSpPr/>
            <p:nvPr/>
          </p:nvSpPr>
          <p:spPr>
            <a:xfrm>
              <a:off x="-3785091" y="-1047062"/>
              <a:ext cx="12558" cy="17142"/>
            </a:xfrm>
            <a:custGeom>
              <a:avLst/>
              <a:gdLst/>
              <a:ahLst/>
              <a:cxnLst/>
              <a:rect l="l" t="t" r="r" b="b"/>
              <a:pathLst>
                <a:path w="263" h="359" extrusionOk="0">
                  <a:moveTo>
                    <a:pt x="76" y="0"/>
                  </a:moveTo>
                  <a:cubicBezTo>
                    <a:pt x="49" y="33"/>
                    <a:pt x="26" y="67"/>
                    <a:pt x="0" y="97"/>
                  </a:cubicBezTo>
                  <a:lnTo>
                    <a:pt x="0" y="101"/>
                  </a:lnTo>
                  <a:cubicBezTo>
                    <a:pt x="87" y="101"/>
                    <a:pt x="83" y="164"/>
                    <a:pt x="76" y="220"/>
                  </a:cubicBezTo>
                  <a:cubicBezTo>
                    <a:pt x="68" y="258"/>
                    <a:pt x="31" y="287"/>
                    <a:pt x="31" y="321"/>
                  </a:cubicBezTo>
                  <a:cubicBezTo>
                    <a:pt x="26" y="347"/>
                    <a:pt x="34" y="359"/>
                    <a:pt x="45" y="359"/>
                  </a:cubicBezTo>
                  <a:cubicBezTo>
                    <a:pt x="57" y="359"/>
                    <a:pt x="68" y="351"/>
                    <a:pt x="83" y="336"/>
                  </a:cubicBezTo>
                  <a:cubicBezTo>
                    <a:pt x="105" y="302"/>
                    <a:pt x="131" y="276"/>
                    <a:pt x="157" y="276"/>
                  </a:cubicBezTo>
                  <a:cubicBezTo>
                    <a:pt x="176" y="276"/>
                    <a:pt x="199" y="287"/>
                    <a:pt x="221" y="318"/>
                  </a:cubicBezTo>
                  <a:cubicBezTo>
                    <a:pt x="244" y="299"/>
                    <a:pt x="262" y="276"/>
                    <a:pt x="251" y="250"/>
                  </a:cubicBezTo>
                  <a:cubicBezTo>
                    <a:pt x="214" y="175"/>
                    <a:pt x="157" y="112"/>
                    <a:pt x="147" y="26"/>
                  </a:cubicBezTo>
                  <a:cubicBezTo>
                    <a:pt x="147" y="14"/>
                    <a:pt x="98"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1"/>
            <p:cNvSpPr/>
            <p:nvPr/>
          </p:nvSpPr>
          <p:spPr>
            <a:xfrm>
              <a:off x="-4018922" y="-713147"/>
              <a:ext cx="19673" cy="10982"/>
            </a:xfrm>
            <a:custGeom>
              <a:avLst/>
              <a:gdLst/>
              <a:ahLst/>
              <a:cxnLst/>
              <a:rect l="l" t="t" r="r" b="b"/>
              <a:pathLst>
                <a:path w="412" h="230" extrusionOk="0">
                  <a:moveTo>
                    <a:pt x="20" y="0"/>
                  </a:moveTo>
                  <a:cubicBezTo>
                    <a:pt x="20" y="50"/>
                    <a:pt x="1" y="98"/>
                    <a:pt x="27" y="154"/>
                  </a:cubicBezTo>
                  <a:cubicBezTo>
                    <a:pt x="79" y="135"/>
                    <a:pt x="135" y="124"/>
                    <a:pt x="191" y="124"/>
                  </a:cubicBezTo>
                  <a:lnTo>
                    <a:pt x="225" y="124"/>
                  </a:lnTo>
                  <a:cubicBezTo>
                    <a:pt x="240" y="199"/>
                    <a:pt x="143" y="157"/>
                    <a:pt x="151" y="214"/>
                  </a:cubicBezTo>
                  <a:cubicBezTo>
                    <a:pt x="180" y="221"/>
                    <a:pt x="206" y="229"/>
                    <a:pt x="232" y="229"/>
                  </a:cubicBezTo>
                  <a:cubicBezTo>
                    <a:pt x="322" y="229"/>
                    <a:pt x="382" y="173"/>
                    <a:pt x="412" y="60"/>
                  </a:cubicBezTo>
                  <a:lnTo>
                    <a:pt x="412" y="60"/>
                  </a:lnTo>
                  <a:cubicBezTo>
                    <a:pt x="382" y="72"/>
                    <a:pt x="348" y="86"/>
                    <a:pt x="315" y="86"/>
                  </a:cubicBezTo>
                  <a:cubicBezTo>
                    <a:pt x="292" y="86"/>
                    <a:pt x="270" y="79"/>
                    <a:pt x="247" y="53"/>
                  </a:cubicBezTo>
                  <a:cubicBezTo>
                    <a:pt x="206" y="57"/>
                    <a:pt x="165" y="68"/>
                    <a:pt x="124" y="68"/>
                  </a:cubicBezTo>
                  <a:cubicBezTo>
                    <a:pt x="83" y="68"/>
                    <a:pt x="49" y="53"/>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1"/>
            <p:cNvSpPr/>
            <p:nvPr/>
          </p:nvSpPr>
          <p:spPr>
            <a:xfrm>
              <a:off x="-4000539" y="-934611"/>
              <a:ext cx="20389" cy="15041"/>
            </a:xfrm>
            <a:custGeom>
              <a:avLst/>
              <a:gdLst/>
              <a:ahLst/>
              <a:cxnLst/>
              <a:rect l="l" t="t" r="r" b="b"/>
              <a:pathLst>
                <a:path w="427" h="315" extrusionOk="0">
                  <a:moveTo>
                    <a:pt x="1" y="0"/>
                  </a:moveTo>
                  <a:lnTo>
                    <a:pt x="1" y="0"/>
                  </a:lnTo>
                  <a:cubicBezTo>
                    <a:pt x="42" y="49"/>
                    <a:pt x="4" y="119"/>
                    <a:pt x="53" y="168"/>
                  </a:cubicBezTo>
                  <a:cubicBezTo>
                    <a:pt x="135" y="180"/>
                    <a:pt x="218" y="194"/>
                    <a:pt x="232" y="299"/>
                  </a:cubicBezTo>
                  <a:cubicBezTo>
                    <a:pt x="237" y="306"/>
                    <a:pt x="263" y="310"/>
                    <a:pt x="277" y="314"/>
                  </a:cubicBezTo>
                  <a:cubicBezTo>
                    <a:pt x="427" y="258"/>
                    <a:pt x="285" y="183"/>
                    <a:pt x="289" y="116"/>
                  </a:cubicBezTo>
                  <a:lnTo>
                    <a:pt x="289" y="116"/>
                  </a:lnTo>
                  <a:cubicBezTo>
                    <a:pt x="263" y="123"/>
                    <a:pt x="240" y="145"/>
                    <a:pt x="214" y="145"/>
                  </a:cubicBezTo>
                  <a:cubicBezTo>
                    <a:pt x="202" y="145"/>
                    <a:pt x="187" y="138"/>
                    <a:pt x="176" y="127"/>
                  </a:cubicBezTo>
                  <a:cubicBezTo>
                    <a:pt x="150" y="97"/>
                    <a:pt x="192" y="75"/>
                    <a:pt x="195" y="45"/>
                  </a:cubicBezTo>
                  <a:lnTo>
                    <a:pt x="176" y="45"/>
                  </a:lnTo>
                  <a:cubicBezTo>
                    <a:pt x="116" y="45"/>
                    <a:pt x="61"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11"/>
            <p:cNvSpPr/>
            <p:nvPr/>
          </p:nvSpPr>
          <p:spPr>
            <a:xfrm>
              <a:off x="-4110650" y="-620846"/>
              <a:ext cx="11460" cy="13084"/>
            </a:xfrm>
            <a:custGeom>
              <a:avLst/>
              <a:gdLst/>
              <a:ahLst/>
              <a:cxnLst/>
              <a:rect l="l" t="t" r="r" b="b"/>
              <a:pathLst>
                <a:path w="240" h="274" extrusionOk="0">
                  <a:moveTo>
                    <a:pt x="120" y="1"/>
                  </a:moveTo>
                  <a:cubicBezTo>
                    <a:pt x="0" y="1"/>
                    <a:pt x="34" y="116"/>
                    <a:pt x="19" y="191"/>
                  </a:cubicBezTo>
                  <a:lnTo>
                    <a:pt x="31" y="191"/>
                  </a:lnTo>
                  <a:cubicBezTo>
                    <a:pt x="53" y="191"/>
                    <a:pt x="60" y="210"/>
                    <a:pt x="64" y="229"/>
                  </a:cubicBezTo>
                  <a:cubicBezTo>
                    <a:pt x="71" y="247"/>
                    <a:pt x="79" y="265"/>
                    <a:pt x="98" y="265"/>
                  </a:cubicBezTo>
                  <a:lnTo>
                    <a:pt x="112" y="265"/>
                  </a:lnTo>
                  <a:cubicBezTo>
                    <a:pt x="146" y="265"/>
                    <a:pt x="176" y="270"/>
                    <a:pt x="210" y="273"/>
                  </a:cubicBezTo>
                  <a:cubicBezTo>
                    <a:pt x="221" y="262"/>
                    <a:pt x="228" y="251"/>
                    <a:pt x="240" y="239"/>
                  </a:cubicBezTo>
                  <a:cubicBezTo>
                    <a:pt x="232" y="217"/>
                    <a:pt x="224" y="198"/>
                    <a:pt x="214" y="176"/>
                  </a:cubicBezTo>
                  <a:cubicBezTo>
                    <a:pt x="153" y="131"/>
                    <a:pt x="224" y="46"/>
                    <a:pt x="161" y="4"/>
                  </a:cubicBezTo>
                  <a:cubicBezTo>
                    <a:pt x="146" y="1"/>
                    <a:pt x="131"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11"/>
            <p:cNvSpPr/>
            <p:nvPr/>
          </p:nvSpPr>
          <p:spPr>
            <a:xfrm>
              <a:off x="-3863448" y="-1085310"/>
              <a:ext cx="16999" cy="10218"/>
            </a:xfrm>
            <a:custGeom>
              <a:avLst/>
              <a:gdLst/>
              <a:ahLst/>
              <a:cxnLst/>
              <a:rect l="l" t="t" r="r" b="b"/>
              <a:pathLst>
                <a:path w="356" h="214" extrusionOk="0">
                  <a:moveTo>
                    <a:pt x="254" y="1"/>
                  </a:moveTo>
                  <a:cubicBezTo>
                    <a:pt x="232" y="1"/>
                    <a:pt x="206" y="12"/>
                    <a:pt x="187" y="27"/>
                  </a:cubicBezTo>
                  <a:cubicBezTo>
                    <a:pt x="131" y="68"/>
                    <a:pt x="49" y="75"/>
                    <a:pt x="1" y="203"/>
                  </a:cubicBezTo>
                  <a:cubicBezTo>
                    <a:pt x="45" y="161"/>
                    <a:pt x="79" y="146"/>
                    <a:pt x="113" y="146"/>
                  </a:cubicBezTo>
                  <a:cubicBezTo>
                    <a:pt x="150" y="146"/>
                    <a:pt x="184" y="173"/>
                    <a:pt x="221" y="191"/>
                  </a:cubicBezTo>
                  <a:cubicBezTo>
                    <a:pt x="240" y="203"/>
                    <a:pt x="262" y="213"/>
                    <a:pt x="285" y="213"/>
                  </a:cubicBezTo>
                  <a:cubicBezTo>
                    <a:pt x="296" y="213"/>
                    <a:pt x="311" y="206"/>
                    <a:pt x="318" y="187"/>
                  </a:cubicBezTo>
                  <a:cubicBezTo>
                    <a:pt x="341" y="143"/>
                    <a:pt x="356" y="83"/>
                    <a:pt x="318" y="34"/>
                  </a:cubicBezTo>
                  <a:cubicBezTo>
                    <a:pt x="299" y="8"/>
                    <a:pt x="277" y="1"/>
                    <a:pt x="2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1"/>
            <p:cNvSpPr/>
            <p:nvPr/>
          </p:nvSpPr>
          <p:spPr>
            <a:xfrm>
              <a:off x="-3813120" y="-1038897"/>
              <a:ext cx="10028" cy="16999"/>
            </a:xfrm>
            <a:custGeom>
              <a:avLst/>
              <a:gdLst/>
              <a:ahLst/>
              <a:cxnLst/>
              <a:rect l="l" t="t" r="r" b="b"/>
              <a:pathLst>
                <a:path w="210" h="356" extrusionOk="0">
                  <a:moveTo>
                    <a:pt x="150" y="0"/>
                  </a:moveTo>
                  <a:cubicBezTo>
                    <a:pt x="124" y="19"/>
                    <a:pt x="102" y="49"/>
                    <a:pt x="72" y="49"/>
                  </a:cubicBezTo>
                  <a:cubicBezTo>
                    <a:pt x="53" y="49"/>
                    <a:pt x="38" y="42"/>
                    <a:pt x="19" y="23"/>
                  </a:cubicBezTo>
                  <a:lnTo>
                    <a:pt x="12" y="31"/>
                  </a:lnTo>
                  <a:cubicBezTo>
                    <a:pt x="4" y="131"/>
                    <a:pt x="1" y="233"/>
                    <a:pt x="72" y="322"/>
                  </a:cubicBezTo>
                  <a:cubicBezTo>
                    <a:pt x="90" y="333"/>
                    <a:pt x="109" y="345"/>
                    <a:pt x="128" y="356"/>
                  </a:cubicBezTo>
                  <a:cubicBezTo>
                    <a:pt x="132" y="330"/>
                    <a:pt x="139" y="307"/>
                    <a:pt x="165" y="296"/>
                  </a:cubicBezTo>
                  <a:cubicBezTo>
                    <a:pt x="106" y="221"/>
                    <a:pt x="184" y="188"/>
                    <a:pt x="210" y="135"/>
                  </a:cubicBezTo>
                  <a:lnTo>
                    <a:pt x="210" y="102"/>
                  </a:lnTo>
                  <a:cubicBezTo>
                    <a:pt x="169" y="83"/>
                    <a:pt x="147" y="45"/>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1"/>
            <p:cNvSpPr/>
            <p:nvPr/>
          </p:nvSpPr>
          <p:spPr>
            <a:xfrm>
              <a:off x="-3950353" y="-750821"/>
              <a:ext cx="15757" cy="8309"/>
            </a:xfrm>
            <a:custGeom>
              <a:avLst/>
              <a:gdLst/>
              <a:ahLst/>
              <a:cxnLst/>
              <a:rect l="l" t="t" r="r" b="b"/>
              <a:pathLst>
                <a:path w="330" h="174" extrusionOk="0">
                  <a:moveTo>
                    <a:pt x="67" y="1"/>
                  </a:moveTo>
                  <a:cubicBezTo>
                    <a:pt x="49" y="1"/>
                    <a:pt x="30" y="4"/>
                    <a:pt x="7" y="4"/>
                  </a:cubicBezTo>
                  <a:cubicBezTo>
                    <a:pt x="26" y="68"/>
                    <a:pt x="0" y="173"/>
                    <a:pt x="83" y="173"/>
                  </a:cubicBezTo>
                  <a:lnTo>
                    <a:pt x="198" y="173"/>
                  </a:lnTo>
                  <a:cubicBezTo>
                    <a:pt x="243" y="173"/>
                    <a:pt x="288" y="169"/>
                    <a:pt x="329" y="139"/>
                  </a:cubicBezTo>
                  <a:cubicBezTo>
                    <a:pt x="164" y="27"/>
                    <a:pt x="128"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1"/>
            <p:cNvSpPr/>
            <p:nvPr/>
          </p:nvSpPr>
          <p:spPr>
            <a:xfrm>
              <a:off x="-4370744" y="-754689"/>
              <a:ext cx="15423" cy="13418"/>
            </a:xfrm>
            <a:custGeom>
              <a:avLst/>
              <a:gdLst/>
              <a:ahLst/>
              <a:cxnLst/>
              <a:rect l="l" t="t" r="r" b="b"/>
              <a:pathLst>
                <a:path w="323" h="281" extrusionOk="0">
                  <a:moveTo>
                    <a:pt x="38" y="0"/>
                  </a:moveTo>
                  <a:cubicBezTo>
                    <a:pt x="0" y="71"/>
                    <a:pt x="95" y="127"/>
                    <a:pt x="57" y="202"/>
                  </a:cubicBezTo>
                  <a:cubicBezTo>
                    <a:pt x="128" y="254"/>
                    <a:pt x="176" y="280"/>
                    <a:pt x="214" y="280"/>
                  </a:cubicBezTo>
                  <a:cubicBezTo>
                    <a:pt x="252" y="280"/>
                    <a:pt x="281" y="258"/>
                    <a:pt x="323" y="216"/>
                  </a:cubicBezTo>
                  <a:cubicBezTo>
                    <a:pt x="292" y="213"/>
                    <a:pt x="266" y="209"/>
                    <a:pt x="255" y="180"/>
                  </a:cubicBezTo>
                  <a:cubicBezTo>
                    <a:pt x="184" y="119"/>
                    <a:pt x="140" y="23"/>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1"/>
            <p:cNvSpPr/>
            <p:nvPr/>
          </p:nvSpPr>
          <p:spPr>
            <a:xfrm>
              <a:off x="-4323233" y="-918376"/>
              <a:ext cx="11842" cy="10553"/>
            </a:xfrm>
            <a:custGeom>
              <a:avLst/>
              <a:gdLst/>
              <a:ahLst/>
              <a:cxnLst/>
              <a:rect l="l" t="t" r="r" b="b"/>
              <a:pathLst>
                <a:path w="248" h="221" extrusionOk="0">
                  <a:moveTo>
                    <a:pt x="120" y="0"/>
                  </a:moveTo>
                  <a:cubicBezTo>
                    <a:pt x="60" y="0"/>
                    <a:pt x="4" y="33"/>
                    <a:pt x="4" y="101"/>
                  </a:cubicBezTo>
                  <a:cubicBezTo>
                    <a:pt x="0" y="176"/>
                    <a:pt x="64" y="206"/>
                    <a:pt x="135" y="221"/>
                  </a:cubicBezTo>
                  <a:cubicBezTo>
                    <a:pt x="176" y="202"/>
                    <a:pt x="247" y="206"/>
                    <a:pt x="239" y="142"/>
                  </a:cubicBezTo>
                  <a:cubicBezTo>
                    <a:pt x="228" y="82"/>
                    <a:pt x="206"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1"/>
            <p:cNvSpPr/>
            <p:nvPr/>
          </p:nvSpPr>
          <p:spPr>
            <a:xfrm>
              <a:off x="-3824150" y="-1037847"/>
              <a:ext cx="14468" cy="17190"/>
            </a:xfrm>
            <a:custGeom>
              <a:avLst/>
              <a:gdLst/>
              <a:ahLst/>
              <a:cxnLst/>
              <a:rect l="l" t="t" r="r" b="b"/>
              <a:pathLst>
                <a:path w="303" h="360" extrusionOk="0">
                  <a:moveTo>
                    <a:pt x="216" y="1"/>
                  </a:moveTo>
                  <a:cubicBezTo>
                    <a:pt x="206" y="72"/>
                    <a:pt x="202" y="102"/>
                    <a:pt x="180" y="102"/>
                  </a:cubicBezTo>
                  <a:cubicBezTo>
                    <a:pt x="164" y="102"/>
                    <a:pt x="138" y="87"/>
                    <a:pt x="97" y="61"/>
                  </a:cubicBezTo>
                  <a:cubicBezTo>
                    <a:pt x="90" y="57"/>
                    <a:pt x="86" y="57"/>
                    <a:pt x="78" y="57"/>
                  </a:cubicBezTo>
                  <a:cubicBezTo>
                    <a:pt x="78" y="94"/>
                    <a:pt x="71" y="135"/>
                    <a:pt x="82" y="169"/>
                  </a:cubicBezTo>
                  <a:cubicBezTo>
                    <a:pt x="109" y="240"/>
                    <a:pt x="78" y="251"/>
                    <a:pt x="37" y="251"/>
                  </a:cubicBezTo>
                  <a:lnTo>
                    <a:pt x="0" y="251"/>
                  </a:lnTo>
                  <a:cubicBezTo>
                    <a:pt x="45" y="326"/>
                    <a:pt x="149" y="251"/>
                    <a:pt x="194" y="330"/>
                  </a:cubicBezTo>
                  <a:cubicBezTo>
                    <a:pt x="206" y="341"/>
                    <a:pt x="216" y="353"/>
                    <a:pt x="228" y="360"/>
                  </a:cubicBezTo>
                  <a:cubicBezTo>
                    <a:pt x="228" y="326"/>
                    <a:pt x="228" y="285"/>
                    <a:pt x="258" y="285"/>
                  </a:cubicBezTo>
                  <a:cubicBezTo>
                    <a:pt x="269" y="285"/>
                    <a:pt x="284" y="289"/>
                    <a:pt x="303" y="300"/>
                  </a:cubicBezTo>
                  <a:cubicBezTo>
                    <a:pt x="232" y="211"/>
                    <a:pt x="235" y="109"/>
                    <a:pt x="243" y="9"/>
                  </a:cubicBezTo>
                  <a:cubicBezTo>
                    <a:pt x="235" y="4"/>
                    <a:pt x="224" y="1"/>
                    <a:pt x="2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11"/>
            <p:cNvSpPr/>
            <p:nvPr/>
          </p:nvSpPr>
          <p:spPr>
            <a:xfrm>
              <a:off x="-3849171" y="-595538"/>
              <a:ext cx="14707" cy="18288"/>
            </a:xfrm>
            <a:custGeom>
              <a:avLst/>
              <a:gdLst/>
              <a:ahLst/>
              <a:cxnLst/>
              <a:rect l="l" t="t" r="r" b="b"/>
              <a:pathLst>
                <a:path w="308" h="383" extrusionOk="0">
                  <a:moveTo>
                    <a:pt x="307" y="1"/>
                  </a:moveTo>
                  <a:lnTo>
                    <a:pt x="307" y="1"/>
                  </a:lnTo>
                  <a:cubicBezTo>
                    <a:pt x="255" y="20"/>
                    <a:pt x="207" y="57"/>
                    <a:pt x="146" y="57"/>
                  </a:cubicBezTo>
                  <a:lnTo>
                    <a:pt x="128" y="57"/>
                  </a:lnTo>
                  <a:cubicBezTo>
                    <a:pt x="94" y="57"/>
                    <a:pt x="68" y="72"/>
                    <a:pt x="42" y="87"/>
                  </a:cubicBezTo>
                  <a:cubicBezTo>
                    <a:pt x="27" y="106"/>
                    <a:pt x="16" y="128"/>
                    <a:pt x="0" y="147"/>
                  </a:cubicBezTo>
                  <a:lnTo>
                    <a:pt x="34" y="147"/>
                  </a:lnTo>
                  <a:cubicBezTo>
                    <a:pt x="157" y="147"/>
                    <a:pt x="202" y="237"/>
                    <a:pt x="214" y="382"/>
                  </a:cubicBezTo>
                  <a:cubicBezTo>
                    <a:pt x="307" y="244"/>
                    <a:pt x="191" y="94"/>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1"/>
            <p:cNvSpPr/>
            <p:nvPr/>
          </p:nvSpPr>
          <p:spPr>
            <a:xfrm>
              <a:off x="-3850413" y="-1048734"/>
              <a:ext cx="20389" cy="16856"/>
            </a:xfrm>
            <a:custGeom>
              <a:avLst/>
              <a:gdLst/>
              <a:ahLst/>
              <a:cxnLst/>
              <a:rect l="l" t="t" r="r" b="b"/>
              <a:pathLst>
                <a:path w="427" h="353" extrusionOk="0">
                  <a:moveTo>
                    <a:pt x="285" y="1"/>
                  </a:moveTo>
                  <a:cubicBezTo>
                    <a:pt x="281" y="65"/>
                    <a:pt x="236" y="83"/>
                    <a:pt x="191" y="102"/>
                  </a:cubicBezTo>
                  <a:cubicBezTo>
                    <a:pt x="157" y="117"/>
                    <a:pt x="120" y="125"/>
                    <a:pt x="135" y="180"/>
                  </a:cubicBezTo>
                  <a:cubicBezTo>
                    <a:pt x="150" y="267"/>
                    <a:pt x="109" y="282"/>
                    <a:pt x="60" y="282"/>
                  </a:cubicBezTo>
                  <a:cubicBezTo>
                    <a:pt x="42" y="282"/>
                    <a:pt x="19" y="277"/>
                    <a:pt x="0" y="277"/>
                  </a:cubicBezTo>
                  <a:cubicBezTo>
                    <a:pt x="4" y="345"/>
                    <a:pt x="38" y="349"/>
                    <a:pt x="79" y="349"/>
                  </a:cubicBezTo>
                  <a:lnTo>
                    <a:pt x="109" y="349"/>
                  </a:lnTo>
                  <a:cubicBezTo>
                    <a:pt x="116" y="349"/>
                    <a:pt x="124" y="349"/>
                    <a:pt x="131" y="353"/>
                  </a:cubicBezTo>
                  <a:cubicBezTo>
                    <a:pt x="143" y="341"/>
                    <a:pt x="154" y="330"/>
                    <a:pt x="165" y="322"/>
                  </a:cubicBezTo>
                  <a:cubicBezTo>
                    <a:pt x="176" y="263"/>
                    <a:pt x="269" y="240"/>
                    <a:pt x="228" y="147"/>
                  </a:cubicBezTo>
                  <a:cubicBezTo>
                    <a:pt x="225" y="139"/>
                    <a:pt x="233" y="132"/>
                    <a:pt x="251" y="132"/>
                  </a:cubicBezTo>
                  <a:cubicBezTo>
                    <a:pt x="281" y="132"/>
                    <a:pt x="340" y="154"/>
                    <a:pt x="371" y="203"/>
                  </a:cubicBezTo>
                  <a:lnTo>
                    <a:pt x="374" y="199"/>
                  </a:lnTo>
                  <a:cubicBezTo>
                    <a:pt x="426" y="94"/>
                    <a:pt x="363" y="46"/>
                    <a:pt x="2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1"/>
            <p:cNvSpPr/>
            <p:nvPr/>
          </p:nvSpPr>
          <p:spPr>
            <a:xfrm>
              <a:off x="-4145842" y="-826457"/>
              <a:ext cx="13609" cy="16092"/>
            </a:xfrm>
            <a:custGeom>
              <a:avLst/>
              <a:gdLst/>
              <a:ahLst/>
              <a:cxnLst/>
              <a:rect l="l" t="t" r="r" b="b"/>
              <a:pathLst>
                <a:path w="285" h="337" extrusionOk="0">
                  <a:moveTo>
                    <a:pt x="218" y="0"/>
                  </a:moveTo>
                  <a:cubicBezTo>
                    <a:pt x="166" y="0"/>
                    <a:pt x="143" y="30"/>
                    <a:pt x="147" y="94"/>
                  </a:cubicBezTo>
                  <a:cubicBezTo>
                    <a:pt x="176" y="116"/>
                    <a:pt x="184" y="168"/>
                    <a:pt x="162" y="168"/>
                  </a:cubicBezTo>
                  <a:lnTo>
                    <a:pt x="147" y="168"/>
                  </a:lnTo>
                  <a:cubicBezTo>
                    <a:pt x="68" y="168"/>
                    <a:pt x="83" y="261"/>
                    <a:pt x="35" y="284"/>
                  </a:cubicBezTo>
                  <a:cubicBezTo>
                    <a:pt x="23" y="296"/>
                    <a:pt x="12" y="306"/>
                    <a:pt x="1" y="314"/>
                  </a:cubicBezTo>
                  <a:cubicBezTo>
                    <a:pt x="19" y="329"/>
                    <a:pt x="42" y="337"/>
                    <a:pt x="64" y="337"/>
                  </a:cubicBezTo>
                  <a:cubicBezTo>
                    <a:pt x="87" y="337"/>
                    <a:pt x="105" y="329"/>
                    <a:pt x="113" y="306"/>
                  </a:cubicBezTo>
                  <a:cubicBezTo>
                    <a:pt x="121" y="273"/>
                    <a:pt x="131" y="261"/>
                    <a:pt x="143" y="261"/>
                  </a:cubicBezTo>
                  <a:cubicBezTo>
                    <a:pt x="150" y="261"/>
                    <a:pt x="162" y="270"/>
                    <a:pt x="173" y="280"/>
                  </a:cubicBezTo>
                  <a:cubicBezTo>
                    <a:pt x="180" y="287"/>
                    <a:pt x="188" y="296"/>
                    <a:pt x="195" y="296"/>
                  </a:cubicBezTo>
                  <a:lnTo>
                    <a:pt x="229" y="296"/>
                  </a:lnTo>
                  <a:cubicBezTo>
                    <a:pt x="229" y="206"/>
                    <a:pt x="266" y="123"/>
                    <a:pt x="285" y="37"/>
                  </a:cubicBezTo>
                  <a:cubicBezTo>
                    <a:pt x="270" y="26"/>
                    <a:pt x="259" y="15"/>
                    <a:pt x="247" y="4"/>
                  </a:cubicBezTo>
                  <a:cubicBezTo>
                    <a:pt x="236" y="0"/>
                    <a:pt x="225" y="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11"/>
            <p:cNvSpPr/>
            <p:nvPr/>
          </p:nvSpPr>
          <p:spPr>
            <a:xfrm>
              <a:off x="-3842534" y="-611391"/>
              <a:ext cx="12176" cy="18623"/>
            </a:xfrm>
            <a:custGeom>
              <a:avLst/>
              <a:gdLst/>
              <a:ahLst/>
              <a:cxnLst/>
              <a:rect l="l" t="t" r="r" b="b"/>
              <a:pathLst>
                <a:path w="255" h="390" extrusionOk="0">
                  <a:moveTo>
                    <a:pt x="127" y="0"/>
                  </a:moveTo>
                  <a:lnTo>
                    <a:pt x="127" y="0"/>
                  </a:lnTo>
                  <a:cubicBezTo>
                    <a:pt x="108" y="5"/>
                    <a:pt x="94" y="15"/>
                    <a:pt x="86" y="34"/>
                  </a:cubicBezTo>
                  <a:cubicBezTo>
                    <a:pt x="135" y="109"/>
                    <a:pt x="149" y="176"/>
                    <a:pt x="75" y="251"/>
                  </a:cubicBezTo>
                  <a:cubicBezTo>
                    <a:pt x="37" y="285"/>
                    <a:pt x="23" y="341"/>
                    <a:pt x="0" y="389"/>
                  </a:cubicBezTo>
                  <a:lnTo>
                    <a:pt x="7" y="389"/>
                  </a:lnTo>
                  <a:cubicBezTo>
                    <a:pt x="68" y="389"/>
                    <a:pt x="116" y="352"/>
                    <a:pt x="168" y="333"/>
                  </a:cubicBezTo>
                  <a:cubicBezTo>
                    <a:pt x="254" y="202"/>
                    <a:pt x="247" y="143"/>
                    <a:pt x="135" y="45"/>
                  </a:cubicBezTo>
                  <a:cubicBezTo>
                    <a:pt x="123" y="38"/>
                    <a:pt x="127"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11"/>
            <p:cNvSpPr/>
            <p:nvPr/>
          </p:nvSpPr>
          <p:spPr>
            <a:xfrm>
              <a:off x="-4374135" y="-763809"/>
              <a:ext cx="18432" cy="18766"/>
            </a:xfrm>
            <a:custGeom>
              <a:avLst/>
              <a:gdLst/>
              <a:ahLst/>
              <a:cxnLst/>
              <a:rect l="l" t="t" r="r" b="b"/>
              <a:pathLst>
                <a:path w="386" h="393" extrusionOk="0">
                  <a:moveTo>
                    <a:pt x="318" y="0"/>
                  </a:moveTo>
                  <a:cubicBezTo>
                    <a:pt x="202" y="0"/>
                    <a:pt x="90" y="57"/>
                    <a:pt x="45" y="153"/>
                  </a:cubicBezTo>
                  <a:cubicBezTo>
                    <a:pt x="1" y="250"/>
                    <a:pt x="57" y="326"/>
                    <a:pt x="128" y="393"/>
                  </a:cubicBezTo>
                  <a:cubicBezTo>
                    <a:pt x="166" y="318"/>
                    <a:pt x="71" y="262"/>
                    <a:pt x="109" y="191"/>
                  </a:cubicBezTo>
                  <a:cubicBezTo>
                    <a:pt x="109" y="169"/>
                    <a:pt x="121" y="135"/>
                    <a:pt x="132" y="135"/>
                  </a:cubicBezTo>
                  <a:lnTo>
                    <a:pt x="135" y="138"/>
                  </a:lnTo>
                  <a:cubicBezTo>
                    <a:pt x="154" y="150"/>
                    <a:pt x="173" y="157"/>
                    <a:pt x="188" y="157"/>
                  </a:cubicBezTo>
                  <a:cubicBezTo>
                    <a:pt x="233" y="157"/>
                    <a:pt x="251" y="101"/>
                    <a:pt x="281" y="71"/>
                  </a:cubicBezTo>
                  <a:cubicBezTo>
                    <a:pt x="304" y="30"/>
                    <a:pt x="349" y="26"/>
                    <a:pt x="385" y="7"/>
                  </a:cubicBezTo>
                  <a:cubicBezTo>
                    <a:pt x="363" y="4"/>
                    <a:pt x="34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1"/>
            <p:cNvSpPr/>
            <p:nvPr/>
          </p:nvSpPr>
          <p:spPr>
            <a:xfrm>
              <a:off x="-3707831" y="-545687"/>
              <a:ext cx="16856" cy="19339"/>
            </a:xfrm>
            <a:custGeom>
              <a:avLst/>
              <a:gdLst/>
              <a:ahLst/>
              <a:cxnLst/>
              <a:rect l="l" t="t" r="r" b="b"/>
              <a:pathLst>
                <a:path w="353" h="405" extrusionOk="0">
                  <a:moveTo>
                    <a:pt x="154" y="0"/>
                  </a:moveTo>
                  <a:cubicBezTo>
                    <a:pt x="162" y="15"/>
                    <a:pt x="170" y="30"/>
                    <a:pt x="180" y="42"/>
                  </a:cubicBezTo>
                  <a:cubicBezTo>
                    <a:pt x="218" y="94"/>
                    <a:pt x="308" y="127"/>
                    <a:pt x="248" y="206"/>
                  </a:cubicBezTo>
                  <a:cubicBezTo>
                    <a:pt x="211" y="258"/>
                    <a:pt x="185" y="351"/>
                    <a:pt x="113" y="351"/>
                  </a:cubicBezTo>
                  <a:cubicBezTo>
                    <a:pt x="91" y="351"/>
                    <a:pt x="68" y="344"/>
                    <a:pt x="39" y="325"/>
                  </a:cubicBezTo>
                  <a:cubicBezTo>
                    <a:pt x="31" y="325"/>
                    <a:pt x="13" y="344"/>
                    <a:pt x="1" y="351"/>
                  </a:cubicBezTo>
                  <a:cubicBezTo>
                    <a:pt x="80" y="385"/>
                    <a:pt x="125" y="404"/>
                    <a:pt x="158" y="404"/>
                  </a:cubicBezTo>
                  <a:cubicBezTo>
                    <a:pt x="211" y="404"/>
                    <a:pt x="237" y="359"/>
                    <a:pt x="308" y="239"/>
                  </a:cubicBezTo>
                  <a:cubicBezTo>
                    <a:pt x="337" y="228"/>
                    <a:pt x="342" y="202"/>
                    <a:pt x="345" y="172"/>
                  </a:cubicBezTo>
                  <a:cubicBezTo>
                    <a:pt x="353" y="64"/>
                    <a:pt x="266" y="37"/>
                    <a:pt x="1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1"/>
            <p:cNvSpPr/>
            <p:nvPr/>
          </p:nvSpPr>
          <p:spPr>
            <a:xfrm>
              <a:off x="-4103010" y="-609434"/>
              <a:ext cx="10744" cy="16092"/>
            </a:xfrm>
            <a:custGeom>
              <a:avLst/>
              <a:gdLst/>
              <a:ahLst/>
              <a:cxnLst/>
              <a:rect l="l" t="t" r="r" b="b"/>
              <a:pathLst>
                <a:path w="225" h="337" extrusionOk="0">
                  <a:moveTo>
                    <a:pt x="80" y="0"/>
                  </a:moveTo>
                  <a:cubicBezTo>
                    <a:pt x="68" y="12"/>
                    <a:pt x="61" y="23"/>
                    <a:pt x="50" y="34"/>
                  </a:cubicBezTo>
                  <a:cubicBezTo>
                    <a:pt x="46" y="64"/>
                    <a:pt x="46" y="98"/>
                    <a:pt x="46" y="131"/>
                  </a:cubicBezTo>
                  <a:cubicBezTo>
                    <a:pt x="19" y="169"/>
                    <a:pt x="1" y="210"/>
                    <a:pt x="5" y="259"/>
                  </a:cubicBezTo>
                  <a:cubicBezTo>
                    <a:pt x="12" y="259"/>
                    <a:pt x="23" y="255"/>
                    <a:pt x="31" y="255"/>
                  </a:cubicBezTo>
                  <a:cubicBezTo>
                    <a:pt x="87" y="255"/>
                    <a:pt x="113" y="318"/>
                    <a:pt x="162" y="337"/>
                  </a:cubicBezTo>
                  <a:cubicBezTo>
                    <a:pt x="225" y="228"/>
                    <a:pt x="218" y="135"/>
                    <a:pt x="117" y="53"/>
                  </a:cubicBezTo>
                  <a:cubicBezTo>
                    <a:pt x="98" y="42"/>
                    <a:pt x="90" y="19"/>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11"/>
            <p:cNvSpPr/>
            <p:nvPr/>
          </p:nvSpPr>
          <p:spPr>
            <a:xfrm>
              <a:off x="-3911628" y="-553757"/>
              <a:ext cx="20532" cy="13656"/>
            </a:xfrm>
            <a:custGeom>
              <a:avLst/>
              <a:gdLst/>
              <a:ahLst/>
              <a:cxnLst/>
              <a:rect l="l" t="t" r="r" b="b"/>
              <a:pathLst>
                <a:path w="430" h="286" extrusionOk="0">
                  <a:moveTo>
                    <a:pt x="348" y="1"/>
                  </a:moveTo>
                  <a:cubicBezTo>
                    <a:pt x="299" y="1"/>
                    <a:pt x="259" y="27"/>
                    <a:pt x="221" y="49"/>
                  </a:cubicBezTo>
                  <a:cubicBezTo>
                    <a:pt x="180" y="76"/>
                    <a:pt x="142" y="102"/>
                    <a:pt x="94" y="102"/>
                  </a:cubicBezTo>
                  <a:lnTo>
                    <a:pt x="83" y="102"/>
                  </a:lnTo>
                  <a:cubicBezTo>
                    <a:pt x="116" y="158"/>
                    <a:pt x="0" y="244"/>
                    <a:pt x="116" y="285"/>
                  </a:cubicBezTo>
                  <a:cubicBezTo>
                    <a:pt x="138" y="229"/>
                    <a:pt x="206" y="206"/>
                    <a:pt x="236" y="147"/>
                  </a:cubicBezTo>
                  <a:cubicBezTo>
                    <a:pt x="259" y="109"/>
                    <a:pt x="311" y="46"/>
                    <a:pt x="381" y="42"/>
                  </a:cubicBezTo>
                  <a:cubicBezTo>
                    <a:pt x="385" y="38"/>
                    <a:pt x="389" y="38"/>
                    <a:pt x="393" y="38"/>
                  </a:cubicBezTo>
                  <a:cubicBezTo>
                    <a:pt x="404" y="38"/>
                    <a:pt x="416" y="42"/>
                    <a:pt x="430" y="46"/>
                  </a:cubicBezTo>
                  <a:cubicBezTo>
                    <a:pt x="419" y="35"/>
                    <a:pt x="411" y="16"/>
                    <a:pt x="397" y="12"/>
                  </a:cubicBezTo>
                  <a:cubicBezTo>
                    <a:pt x="381" y="4"/>
                    <a:pt x="363" y="1"/>
                    <a:pt x="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11"/>
            <p:cNvSpPr/>
            <p:nvPr/>
          </p:nvSpPr>
          <p:spPr>
            <a:xfrm>
              <a:off x="-4090309" y="-631017"/>
              <a:ext cx="10935" cy="12893"/>
            </a:xfrm>
            <a:custGeom>
              <a:avLst/>
              <a:gdLst/>
              <a:ahLst/>
              <a:cxnLst/>
              <a:rect l="l" t="t" r="r" b="b"/>
              <a:pathLst>
                <a:path w="229" h="270" extrusionOk="0">
                  <a:moveTo>
                    <a:pt x="105" y="0"/>
                  </a:moveTo>
                  <a:cubicBezTo>
                    <a:pt x="76" y="0"/>
                    <a:pt x="45" y="15"/>
                    <a:pt x="12" y="34"/>
                  </a:cubicBezTo>
                  <a:cubicBezTo>
                    <a:pt x="26" y="41"/>
                    <a:pt x="41" y="45"/>
                    <a:pt x="57" y="52"/>
                  </a:cubicBezTo>
                  <a:cubicBezTo>
                    <a:pt x="34" y="109"/>
                    <a:pt x="19" y="169"/>
                    <a:pt x="31" y="232"/>
                  </a:cubicBezTo>
                  <a:lnTo>
                    <a:pt x="0" y="232"/>
                  </a:lnTo>
                  <a:cubicBezTo>
                    <a:pt x="8" y="243"/>
                    <a:pt x="19" y="259"/>
                    <a:pt x="31" y="269"/>
                  </a:cubicBezTo>
                  <a:cubicBezTo>
                    <a:pt x="57" y="262"/>
                    <a:pt x="83" y="259"/>
                    <a:pt x="109" y="251"/>
                  </a:cubicBezTo>
                  <a:cubicBezTo>
                    <a:pt x="202" y="224"/>
                    <a:pt x="228" y="150"/>
                    <a:pt x="198" y="75"/>
                  </a:cubicBezTo>
                  <a:cubicBezTo>
                    <a:pt x="180" y="23"/>
                    <a:pt x="146"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11"/>
            <p:cNvSpPr/>
            <p:nvPr/>
          </p:nvSpPr>
          <p:spPr>
            <a:xfrm>
              <a:off x="-4118338" y="-1039422"/>
              <a:ext cx="15375" cy="9884"/>
            </a:xfrm>
            <a:custGeom>
              <a:avLst/>
              <a:gdLst/>
              <a:ahLst/>
              <a:cxnLst/>
              <a:rect l="l" t="t" r="r" b="b"/>
              <a:pathLst>
                <a:path w="322" h="207" extrusionOk="0">
                  <a:moveTo>
                    <a:pt x="23" y="1"/>
                  </a:moveTo>
                  <a:cubicBezTo>
                    <a:pt x="0" y="1"/>
                    <a:pt x="35" y="68"/>
                    <a:pt x="26" y="82"/>
                  </a:cubicBezTo>
                  <a:lnTo>
                    <a:pt x="23" y="82"/>
                  </a:lnTo>
                  <a:cubicBezTo>
                    <a:pt x="109" y="154"/>
                    <a:pt x="214" y="172"/>
                    <a:pt x="311" y="206"/>
                  </a:cubicBezTo>
                  <a:lnTo>
                    <a:pt x="314" y="202"/>
                  </a:lnTo>
                  <a:cubicBezTo>
                    <a:pt x="322" y="146"/>
                    <a:pt x="322" y="90"/>
                    <a:pt x="292" y="37"/>
                  </a:cubicBezTo>
                  <a:cubicBezTo>
                    <a:pt x="281" y="34"/>
                    <a:pt x="270" y="34"/>
                    <a:pt x="259" y="34"/>
                  </a:cubicBezTo>
                  <a:cubicBezTo>
                    <a:pt x="221" y="27"/>
                    <a:pt x="183" y="8"/>
                    <a:pt x="150" y="8"/>
                  </a:cubicBezTo>
                  <a:cubicBezTo>
                    <a:pt x="124" y="8"/>
                    <a:pt x="102" y="15"/>
                    <a:pt x="79" y="34"/>
                  </a:cubicBezTo>
                  <a:cubicBezTo>
                    <a:pt x="49" y="11"/>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11"/>
            <p:cNvSpPr/>
            <p:nvPr/>
          </p:nvSpPr>
          <p:spPr>
            <a:xfrm>
              <a:off x="-3645852" y="-633691"/>
              <a:ext cx="16092" cy="10553"/>
            </a:xfrm>
            <a:custGeom>
              <a:avLst/>
              <a:gdLst/>
              <a:ahLst/>
              <a:cxnLst/>
              <a:rect l="l" t="t" r="r" b="b"/>
              <a:pathLst>
                <a:path w="337" h="221" extrusionOk="0">
                  <a:moveTo>
                    <a:pt x="109" y="1"/>
                  </a:moveTo>
                  <a:cubicBezTo>
                    <a:pt x="71" y="1"/>
                    <a:pt x="38" y="8"/>
                    <a:pt x="0" y="30"/>
                  </a:cubicBezTo>
                  <a:cubicBezTo>
                    <a:pt x="57" y="37"/>
                    <a:pt x="143" y="15"/>
                    <a:pt x="98" y="127"/>
                  </a:cubicBezTo>
                  <a:cubicBezTo>
                    <a:pt x="86" y="158"/>
                    <a:pt x="124" y="180"/>
                    <a:pt x="150" y="202"/>
                  </a:cubicBezTo>
                  <a:cubicBezTo>
                    <a:pt x="172" y="213"/>
                    <a:pt x="188" y="220"/>
                    <a:pt x="202" y="220"/>
                  </a:cubicBezTo>
                  <a:cubicBezTo>
                    <a:pt x="250" y="220"/>
                    <a:pt x="285" y="168"/>
                    <a:pt x="326" y="150"/>
                  </a:cubicBezTo>
                  <a:cubicBezTo>
                    <a:pt x="337" y="97"/>
                    <a:pt x="281" y="86"/>
                    <a:pt x="262" y="49"/>
                  </a:cubicBezTo>
                  <a:cubicBezTo>
                    <a:pt x="214" y="19"/>
                    <a:pt x="161"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11"/>
            <p:cNvSpPr/>
            <p:nvPr/>
          </p:nvSpPr>
          <p:spPr>
            <a:xfrm>
              <a:off x="-3792444" y="-520380"/>
              <a:ext cx="12940" cy="13131"/>
            </a:xfrm>
            <a:custGeom>
              <a:avLst/>
              <a:gdLst/>
              <a:ahLst/>
              <a:cxnLst/>
              <a:rect l="l" t="t" r="r" b="b"/>
              <a:pathLst>
                <a:path w="271" h="275" extrusionOk="0">
                  <a:moveTo>
                    <a:pt x="225" y="1"/>
                  </a:moveTo>
                  <a:cubicBezTo>
                    <a:pt x="180" y="1"/>
                    <a:pt x="128" y="5"/>
                    <a:pt x="110" y="53"/>
                  </a:cubicBezTo>
                  <a:cubicBezTo>
                    <a:pt x="87" y="106"/>
                    <a:pt x="42" y="117"/>
                    <a:pt x="1" y="140"/>
                  </a:cubicBezTo>
                  <a:cubicBezTo>
                    <a:pt x="35" y="173"/>
                    <a:pt x="73" y="202"/>
                    <a:pt x="102" y="240"/>
                  </a:cubicBezTo>
                  <a:cubicBezTo>
                    <a:pt x="125" y="263"/>
                    <a:pt x="147" y="274"/>
                    <a:pt x="162" y="274"/>
                  </a:cubicBezTo>
                  <a:cubicBezTo>
                    <a:pt x="188" y="274"/>
                    <a:pt x="211" y="252"/>
                    <a:pt x="230" y="221"/>
                  </a:cubicBezTo>
                  <a:cubicBezTo>
                    <a:pt x="192" y="154"/>
                    <a:pt x="180" y="90"/>
                    <a:pt x="270" y="53"/>
                  </a:cubicBezTo>
                  <a:lnTo>
                    <a:pt x="270" y="53"/>
                  </a:lnTo>
                  <a:cubicBezTo>
                    <a:pt x="270" y="55"/>
                    <a:pt x="270" y="56"/>
                    <a:pt x="270" y="57"/>
                  </a:cubicBezTo>
                  <a:lnTo>
                    <a:pt x="270" y="53"/>
                  </a:lnTo>
                  <a:cubicBezTo>
                    <a:pt x="270" y="53"/>
                    <a:pt x="270" y="53"/>
                    <a:pt x="270" y="53"/>
                  </a:cubicBezTo>
                  <a:lnTo>
                    <a:pt x="270" y="53"/>
                  </a:lnTo>
                  <a:cubicBezTo>
                    <a:pt x="270" y="31"/>
                    <a:pt x="269" y="1"/>
                    <a:pt x="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11"/>
            <p:cNvSpPr/>
            <p:nvPr/>
          </p:nvSpPr>
          <p:spPr>
            <a:xfrm>
              <a:off x="-3805050" y="-792412"/>
              <a:ext cx="11269" cy="11651"/>
            </a:xfrm>
            <a:custGeom>
              <a:avLst/>
              <a:gdLst/>
              <a:ahLst/>
              <a:cxnLst/>
              <a:rect l="l" t="t" r="r" b="b"/>
              <a:pathLst>
                <a:path w="236" h="244" extrusionOk="0">
                  <a:moveTo>
                    <a:pt x="142" y="1"/>
                  </a:moveTo>
                  <a:cubicBezTo>
                    <a:pt x="108" y="1"/>
                    <a:pt x="63" y="35"/>
                    <a:pt x="7" y="95"/>
                  </a:cubicBezTo>
                  <a:cubicBezTo>
                    <a:pt x="4" y="121"/>
                    <a:pt x="4" y="143"/>
                    <a:pt x="0" y="166"/>
                  </a:cubicBezTo>
                  <a:cubicBezTo>
                    <a:pt x="34" y="225"/>
                    <a:pt x="86" y="244"/>
                    <a:pt x="146" y="244"/>
                  </a:cubicBezTo>
                  <a:cubicBezTo>
                    <a:pt x="161" y="244"/>
                    <a:pt x="180" y="244"/>
                    <a:pt x="198" y="240"/>
                  </a:cubicBezTo>
                  <a:cubicBezTo>
                    <a:pt x="194" y="229"/>
                    <a:pt x="191" y="218"/>
                    <a:pt x="194" y="207"/>
                  </a:cubicBezTo>
                  <a:cubicBezTo>
                    <a:pt x="198" y="162"/>
                    <a:pt x="104" y="192"/>
                    <a:pt x="130" y="135"/>
                  </a:cubicBezTo>
                  <a:cubicBezTo>
                    <a:pt x="142" y="113"/>
                    <a:pt x="161" y="109"/>
                    <a:pt x="183" y="109"/>
                  </a:cubicBezTo>
                  <a:cubicBezTo>
                    <a:pt x="202" y="109"/>
                    <a:pt x="220" y="113"/>
                    <a:pt x="235" y="113"/>
                  </a:cubicBezTo>
                  <a:cubicBezTo>
                    <a:pt x="209" y="38"/>
                    <a:pt x="180"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11"/>
            <p:cNvSpPr/>
            <p:nvPr/>
          </p:nvSpPr>
          <p:spPr>
            <a:xfrm>
              <a:off x="-3800991" y="-859309"/>
              <a:ext cx="15949" cy="11078"/>
            </a:xfrm>
            <a:custGeom>
              <a:avLst/>
              <a:gdLst/>
              <a:ahLst/>
              <a:cxnLst/>
              <a:rect l="l" t="t" r="r" b="b"/>
              <a:pathLst>
                <a:path w="334" h="232" extrusionOk="0">
                  <a:moveTo>
                    <a:pt x="252" y="0"/>
                  </a:moveTo>
                  <a:cubicBezTo>
                    <a:pt x="240" y="11"/>
                    <a:pt x="225" y="33"/>
                    <a:pt x="221" y="33"/>
                  </a:cubicBezTo>
                  <a:cubicBezTo>
                    <a:pt x="192" y="16"/>
                    <a:pt x="173" y="7"/>
                    <a:pt x="158" y="7"/>
                  </a:cubicBezTo>
                  <a:cubicBezTo>
                    <a:pt x="124" y="7"/>
                    <a:pt x="117" y="49"/>
                    <a:pt x="106" y="105"/>
                  </a:cubicBezTo>
                  <a:cubicBezTo>
                    <a:pt x="102" y="120"/>
                    <a:pt x="98" y="128"/>
                    <a:pt x="95" y="128"/>
                  </a:cubicBezTo>
                  <a:cubicBezTo>
                    <a:pt x="87" y="128"/>
                    <a:pt x="83" y="94"/>
                    <a:pt x="76" y="86"/>
                  </a:cubicBezTo>
                  <a:cubicBezTo>
                    <a:pt x="64" y="75"/>
                    <a:pt x="57" y="71"/>
                    <a:pt x="50" y="71"/>
                  </a:cubicBezTo>
                  <a:cubicBezTo>
                    <a:pt x="31" y="71"/>
                    <a:pt x="23" y="101"/>
                    <a:pt x="12" y="116"/>
                  </a:cubicBezTo>
                  <a:cubicBezTo>
                    <a:pt x="9" y="164"/>
                    <a:pt x="1" y="213"/>
                    <a:pt x="72" y="217"/>
                  </a:cubicBezTo>
                  <a:cubicBezTo>
                    <a:pt x="83" y="225"/>
                    <a:pt x="106" y="232"/>
                    <a:pt x="113" y="232"/>
                  </a:cubicBezTo>
                  <a:lnTo>
                    <a:pt x="117" y="232"/>
                  </a:lnTo>
                  <a:cubicBezTo>
                    <a:pt x="173" y="173"/>
                    <a:pt x="214" y="101"/>
                    <a:pt x="300" y="68"/>
                  </a:cubicBezTo>
                  <a:cubicBezTo>
                    <a:pt x="333" y="56"/>
                    <a:pt x="297" y="4"/>
                    <a:pt x="2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11"/>
            <p:cNvSpPr/>
            <p:nvPr/>
          </p:nvSpPr>
          <p:spPr>
            <a:xfrm>
              <a:off x="-3794020" y="-1060146"/>
              <a:ext cx="9693" cy="14182"/>
            </a:xfrm>
            <a:custGeom>
              <a:avLst/>
              <a:gdLst/>
              <a:ahLst/>
              <a:cxnLst/>
              <a:rect l="l" t="t" r="r" b="b"/>
              <a:pathLst>
                <a:path w="203" h="297" extrusionOk="0">
                  <a:moveTo>
                    <a:pt x="75" y="0"/>
                  </a:moveTo>
                  <a:cubicBezTo>
                    <a:pt x="4" y="0"/>
                    <a:pt x="20" y="45"/>
                    <a:pt x="20" y="87"/>
                  </a:cubicBezTo>
                  <a:cubicBezTo>
                    <a:pt x="20" y="109"/>
                    <a:pt x="8" y="135"/>
                    <a:pt x="1" y="162"/>
                  </a:cubicBezTo>
                  <a:cubicBezTo>
                    <a:pt x="16" y="165"/>
                    <a:pt x="27" y="173"/>
                    <a:pt x="34" y="184"/>
                  </a:cubicBezTo>
                  <a:cubicBezTo>
                    <a:pt x="61" y="214"/>
                    <a:pt x="56" y="270"/>
                    <a:pt x="98" y="296"/>
                  </a:cubicBezTo>
                  <a:cubicBezTo>
                    <a:pt x="128" y="221"/>
                    <a:pt x="128" y="221"/>
                    <a:pt x="199" y="207"/>
                  </a:cubicBezTo>
                  <a:cubicBezTo>
                    <a:pt x="199" y="195"/>
                    <a:pt x="199" y="188"/>
                    <a:pt x="203" y="176"/>
                  </a:cubicBezTo>
                  <a:cubicBezTo>
                    <a:pt x="191" y="154"/>
                    <a:pt x="184" y="128"/>
                    <a:pt x="173" y="102"/>
                  </a:cubicBezTo>
                  <a:cubicBezTo>
                    <a:pt x="184" y="27"/>
                    <a:pt x="14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11"/>
            <p:cNvSpPr/>
            <p:nvPr/>
          </p:nvSpPr>
          <p:spPr>
            <a:xfrm>
              <a:off x="-3884888" y="-803633"/>
              <a:ext cx="16474" cy="8452"/>
            </a:xfrm>
            <a:custGeom>
              <a:avLst/>
              <a:gdLst/>
              <a:ahLst/>
              <a:cxnLst/>
              <a:rect l="l" t="t" r="r" b="b"/>
              <a:pathLst>
                <a:path w="345" h="177" extrusionOk="0">
                  <a:moveTo>
                    <a:pt x="173" y="8"/>
                  </a:moveTo>
                  <a:cubicBezTo>
                    <a:pt x="109" y="19"/>
                    <a:pt x="1" y="1"/>
                    <a:pt x="39" y="128"/>
                  </a:cubicBezTo>
                  <a:cubicBezTo>
                    <a:pt x="61" y="161"/>
                    <a:pt x="94" y="176"/>
                    <a:pt x="128" y="176"/>
                  </a:cubicBezTo>
                  <a:cubicBezTo>
                    <a:pt x="147" y="176"/>
                    <a:pt x="170" y="168"/>
                    <a:pt x="184" y="161"/>
                  </a:cubicBezTo>
                  <a:cubicBezTo>
                    <a:pt x="244" y="139"/>
                    <a:pt x="345" y="120"/>
                    <a:pt x="277" y="11"/>
                  </a:cubicBezTo>
                  <a:lnTo>
                    <a:pt x="277" y="11"/>
                  </a:lnTo>
                  <a:cubicBezTo>
                    <a:pt x="266" y="16"/>
                    <a:pt x="255" y="19"/>
                    <a:pt x="244" y="19"/>
                  </a:cubicBezTo>
                  <a:cubicBezTo>
                    <a:pt x="232" y="19"/>
                    <a:pt x="222" y="16"/>
                    <a:pt x="210" y="11"/>
                  </a:cubicBezTo>
                  <a:cubicBezTo>
                    <a:pt x="199" y="11"/>
                    <a:pt x="192" y="8"/>
                    <a:pt x="180"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11"/>
            <p:cNvSpPr/>
            <p:nvPr/>
          </p:nvSpPr>
          <p:spPr>
            <a:xfrm>
              <a:off x="-3844157" y="-1039231"/>
              <a:ext cx="15185" cy="22204"/>
            </a:xfrm>
            <a:custGeom>
              <a:avLst/>
              <a:gdLst/>
              <a:ahLst/>
              <a:cxnLst/>
              <a:rect l="l" t="t" r="r" b="b"/>
              <a:pathLst>
                <a:path w="318" h="465" extrusionOk="0">
                  <a:moveTo>
                    <a:pt x="243" y="0"/>
                  </a:moveTo>
                  <a:lnTo>
                    <a:pt x="240" y="4"/>
                  </a:lnTo>
                  <a:cubicBezTo>
                    <a:pt x="243" y="109"/>
                    <a:pt x="198" y="128"/>
                    <a:pt x="142" y="128"/>
                  </a:cubicBezTo>
                  <a:cubicBezTo>
                    <a:pt x="128" y="128"/>
                    <a:pt x="112" y="123"/>
                    <a:pt x="97" y="123"/>
                  </a:cubicBezTo>
                  <a:cubicBezTo>
                    <a:pt x="83" y="123"/>
                    <a:pt x="64" y="120"/>
                    <a:pt x="49" y="120"/>
                  </a:cubicBezTo>
                  <a:cubicBezTo>
                    <a:pt x="45" y="120"/>
                    <a:pt x="38" y="120"/>
                    <a:pt x="34" y="123"/>
                  </a:cubicBezTo>
                  <a:cubicBezTo>
                    <a:pt x="23" y="131"/>
                    <a:pt x="12" y="142"/>
                    <a:pt x="0" y="154"/>
                  </a:cubicBezTo>
                  <a:cubicBezTo>
                    <a:pt x="15" y="213"/>
                    <a:pt x="138" y="183"/>
                    <a:pt x="112" y="277"/>
                  </a:cubicBezTo>
                  <a:cubicBezTo>
                    <a:pt x="86" y="359"/>
                    <a:pt x="135" y="408"/>
                    <a:pt x="176" y="464"/>
                  </a:cubicBezTo>
                  <a:cubicBezTo>
                    <a:pt x="180" y="423"/>
                    <a:pt x="183" y="378"/>
                    <a:pt x="187" y="333"/>
                  </a:cubicBezTo>
                  <a:cubicBezTo>
                    <a:pt x="183" y="329"/>
                    <a:pt x="180" y="325"/>
                    <a:pt x="176" y="321"/>
                  </a:cubicBezTo>
                  <a:cubicBezTo>
                    <a:pt x="176" y="318"/>
                    <a:pt x="172" y="318"/>
                    <a:pt x="172" y="314"/>
                  </a:cubicBezTo>
                  <a:cubicBezTo>
                    <a:pt x="138" y="266"/>
                    <a:pt x="157" y="228"/>
                    <a:pt x="214" y="187"/>
                  </a:cubicBezTo>
                  <a:cubicBezTo>
                    <a:pt x="281" y="138"/>
                    <a:pt x="318" y="78"/>
                    <a:pt x="2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11"/>
            <p:cNvSpPr/>
            <p:nvPr/>
          </p:nvSpPr>
          <p:spPr>
            <a:xfrm>
              <a:off x="-3995000" y="-564310"/>
              <a:ext cx="12701" cy="11173"/>
            </a:xfrm>
            <a:custGeom>
              <a:avLst/>
              <a:gdLst/>
              <a:ahLst/>
              <a:cxnLst/>
              <a:rect l="l" t="t" r="r" b="b"/>
              <a:pathLst>
                <a:path w="266" h="234" extrusionOk="0">
                  <a:moveTo>
                    <a:pt x="128" y="1"/>
                  </a:moveTo>
                  <a:cubicBezTo>
                    <a:pt x="102" y="1"/>
                    <a:pt x="79" y="23"/>
                    <a:pt x="53" y="68"/>
                  </a:cubicBezTo>
                  <a:cubicBezTo>
                    <a:pt x="0" y="162"/>
                    <a:pt x="90" y="180"/>
                    <a:pt x="128" y="230"/>
                  </a:cubicBezTo>
                  <a:cubicBezTo>
                    <a:pt x="143" y="233"/>
                    <a:pt x="157" y="233"/>
                    <a:pt x="169" y="233"/>
                  </a:cubicBezTo>
                  <a:cubicBezTo>
                    <a:pt x="210" y="233"/>
                    <a:pt x="243" y="218"/>
                    <a:pt x="266" y="173"/>
                  </a:cubicBezTo>
                  <a:cubicBezTo>
                    <a:pt x="217" y="144"/>
                    <a:pt x="240" y="84"/>
                    <a:pt x="202" y="46"/>
                  </a:cubicBezTo>
                  <a:cubicBezTo>
                    <a:pt x="173" y="16"/>
                    <a:pt x="150"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1"/>
            <p:cNvSpPr/>
            <p:nvPr/>
          </p:nvSpPr>
          <p:spPr>
            <a:xfrm>
              <a:off x="-4358568" y="-761852"/>
              <a:ext cx="9836" cy="17524"/>
            </a:xfrm>
            <a:custGeom>
              <a:avLst/>
              <a:gdLst/>
              <a:ahLst/>
              <a:cxnLst/>
              <a:rect l="l" t="t" r="r" b="b"/>
              <a:pathLst>
                <a:path w="206" h="367" extrusionOk="0">
                  <a:moveTo>
                    <a:pt x="90" y="0"/>
                  </a:moveTo>
                  <a:lnTo>
                    <a:pt x="90" y="0"/>
                  </a:lnTo>
                  <a:cubicBezTo>
                    <a:pt x="68" y="23"/>
                    <a:pt x="42" y="45"/>
                    <a:pt x="19" y="64"/>
                  </a:cubicBezTo>
                  <a:cubicBezTo>
                    <a:pt x="90" y="138"/>
                    <a:pt x="86" y="213"/>
                    <a:pt x="0" y="330"/>
                  </a:cubicBezTo>
                  <a:cubicBezTo>
                    <a:pt x="11" y="359"/>
                    <a:pt x="37" y="363"/>
                    <a:pt x="68" y="366"/>
                  </a:cubicBezTo>
                  <a:cubicBezTo>
                    <a:pt x="199" y="288"/>
                    <a:pt x="206" y="15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11"/>
            <p:cNvSpPr/>
            <p:nvPr/>
          </p:nvSpPr>
          <p:spPr>
            <a:xfrm>
              <a:off x="-4146701" y="-596398"/>
              <a:ext cx="10218" cy="12702"/>
            </a:xfrm>
            <a:custGeom>
              <a:avLst/>
              <a:gdLst/>
              <a:ahLst/>
              <a:cxnLst/>
              <a:rect l="l" t="t" r="r" b="b"/>
              <a:pathLst>
                <a:path w="214" h="266" extrusionOk="0">
                  <a:moveTo>
                    <a:pt x="123" y="0"/>
                  </a:moveTo>
                  <a:lnTo>
                    <a:pt x="123" y="0"/>
                  </a:lnTo>
                  <a:cubicBezTo>
                    <a:pt x="94" y="31"/>
                    <a:pt x="53" y="53"/>
                    <a:pt x="30" y="86"/>
                  </a:cubicBezTo>
                  <a:cubicBezTo>
                    <a:pt x="1" y="146"/>
                    <a:pt x="15" y="198"/>
                    <a:pt x="79" y="232"/>
                  </a:cubicBezTo>
                  <a:cubicBezTo>
                    <a:pt x="105" y="247"/>
                    <a:pt x="135" y="266"/>
                    <a:pt x="161" y="266"/>
                  </a:cubicBezTo>
                  <a:cubicBezTo>
                    <a:pt x="180" y="266"/>
                    <a:pt x="198" y="251"/>
                    <a:pt x="210" y="206"/>
                  </a:cubicBezTo>
                  <a:cubicBezTo>
                    <a:pt x="213" y="150"/>
                    <a:pt x="172" y="101"/>
                    <a:pt x="191" y="41"/>
                  </a:cubicBezTo>
                  <a:lnTo>
                    <a:pt x="191" y="41"/>
                  </a:lnTo>
                  <a:cubicBezTo>
                    <a:pt x="176" y="45"/>
                    <a:pt x="161" y="53"/>
                    <a:pt x="146" y="53"/>
                  </a:cubicBezTo>
                  <a:cubicBezTo>
                    <a:pt x="131" y="53"/>
                    <a:pt x="120" y="41"/>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11"/>
            <p:cNvSpPr/>
            <p:nvPr/>
          </p:nvSpPr>
          <p:spPr>
            <a:xfrm>
              <a:off x="-3943430" y="-597639"/>
              <a:ext cx="12033" cy="8786"/>
            </a:xfrm>
            <a:custGeom>
              <a:avLst/>
              <a:gdLst/>
              <a:ahLst/>
              <a:cxnLst/>
              <a:rect l="l" t="t" r="r" b="b"/>
              <a:pathLst>
                <a:path w="252" h="184" extrusionOk="0">
                  <a:moveTo>
                    <a:pt x="90" y="0"/>
                  </a:moveTo>
                  <a:cubicBezTo>
                    <a:pt x="64" y="0"/>
                    <a:pt x="38" y="12"/>
                    <a:pt x="16" y="45"/>
                  </a:cubicBezTo>
                  <a:cubicBezTo>
                    <a:pt x="1" y="71"/>
                    <a:pt x="16" y="157"/>
                    <a:pt x="79" y="176"/>
                  </a:cubicBezTo>
                  <a:cubicBezTo>
                    <a:pt x="95" y="180"/>
                    <a:pt x="105" y="183"/>
                    <a:pt x="117" y="183"/>
                  </a:cubicBezTo>
                  <a:cubicBezTo>
                    <a:pt x="199" y="183"/>
                    <a:pt x="202" y="83"/>
                    <a:pt x="252" y="26"/>
                  </a:cubicBezTo>
                  <a:lnTo>
                    <a:pt x="244" y="26"/>
                  </a:lnTo>
                  <a:cubicBezTo>
                    <a:pt x="218" y="26"/>
                    <a:pt x="192" y="19"/>
                    <a:pt x="166" y="15"/>
                  </a:cubicBezTo>
                  <a:cubicBezTo>
                    <a:pt x="140" y="8"/>
                    <a:pt x="117"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11"/>
            <p:cNvSpPr/>
            <p:nvPr/>
          </p:nvSpPr>
          <p:spPr>
            <a:xfrm>
              <a:off x="-3751522" y="-687457"/>
              <a:ext cx="18766" cy="10075"/>
            </a:xfrm>
            <a:custGeom>
              <a:avLst/>
              <a:gdLst/>
              <a:ahLst/>
              <a:cxnLst/>
              <a:rect l="l" t="t" r="r" b="b"/>
              <a:pathLst>
                <a:path w="393" h="211" extrusionOk="0">
                  <a:moveTo>
                    <a:pt x="94" y="1"/>
                  </a:moveTo>
                  <a:cubicBezTo>
                    <a:pt x="60" y="1"/>
                    <a:pt x="30" y="16"/>
                    <a:pt x="1" y="54"/>
                  </a:cubicBezTo>
                  <a:cubicBezTo>
                    <a:pt x="49" y="61"/>
                    <a:pt x="108" y="42"/>
                    <a:pt x="131" y="124"/>
                  </a:cubicBezTo>
                  <a:cubicBezTo>
                    <a:pt x="139" y="162"/>
                    <a:pt x="172" y="176"/>
                    <a:pt x="213" y="176"/>
                  </a:cubicBezTo>
                  <a:cubicBezTo>
                    <a:pt x="229" y="176"/>
                    <a:pt x="243" y="173"/>
                    <a:pt x="262" y="169"/>
                  </a:cubicBezTo>
                  <a:lnTo>
                    <a:pt x="273" y="169"/>
                  </a:lnTo>
                  <a:cubicBezTo>
                    <a:pt x="318" y="169"/>
                    <a:pt x="355" y="192"/>
                    <a:pt x="393" y="211"/>
                  </a:cubicBezTo>
                  <a:cubicBezTo>
                    <a:pt x="378" y="150"/>
                    <a:pt x="378" y="76"/>
                    <a:pt x="307" y="76"/>
                  </a:cubicBezTo>
                  <a:cubicBezTo>
                    <a:pt x="292" y="76"/>
                    <a:pt x="277" y="80"/>
                    <a:pt x="255" y="87"/>
                  </a:cubicBezTo>
                  <a:lnTo>
                    <a:pt x="247" y="87"/>
                  </a:lnTo>
                  <a:cubicBezTo>
                    <a:pt x="225" y="87"/>
                    <a:pt x="213" y="54"/>
                    <a:pt x="195" y="42"/>
                  </a:cubicBezTo>
                  <a:cubicBezTo>
                    <a:pt x="161" y="16"/>
                    <a:pt x="127"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11"/>
            <p:cNvSpPr/>
            <p:nvPr/>
          </p:nvSpPr>
          <p:spPr>
            <a:xfrm>
              <a:off x="-3752812" y="-674374"/>
              <a:ext cx="21296" cy="10553"/>
            </a:xfrm>
            <a:custGeom>
              <a:avLst/>
              <a:gdLst/>
              <a:ahLst/>
              <a:cxnLst/>
              <a:rect l="l" t="t" r="r" b="b"/>
              <a:pathLst>
                <a:path w="446" h="221" extrusionOk="0">
                  <a:moveTo>
                    <a:pt x="315" y="0"/>
                  </a:moveTo>
                  <a:cubicBezTo>
                    <a:pt x="300" y="0"/>
                    <a:pt x="285" y="30"/>
                    <a:pt x="278" y="59"/>
                  </a:cubicBezTo>
                  <a:cubicBezTo>
                    <a:pt x="308" y="86"/>
                    <a:pt x="323" y="135"/>
                    <a:pt x="282" y="135"/>
                  </a:cubicBezTo>
                  <a:lnTo>
                    <a:pt x="240" y="135"/>
                  </a:lnTo>
                  <a:cubicBezTo>
                    <a:pt x="211" y="135"/>
                    <a:pt x="180" y="138"/>
                    <a:pt x="151" y="142"/>
                  </a:cubicBezTo>
                  <a:cubicBezTo>
                    <a:pt x="121" y="149"/>
                    <a:pt x="91" y="153"/>
                    <a:pt x="61" y="153"/>
                  </a:cubicBezTo>
                  <a:cubicBezTo>
                    <a:pt x="42" y="153"/>
                    <a:pt x="23" y="149"/>
                    <a:pt x="1" y="146"/>
                  </a:cubicBezTo>
                  <a:lnTo>
                    <a:pt x="1" y="146"/>
                  </a:lnTo>
                  <a:cubicBezTo>
                    <a:pt x="42" y="183"/>
                    <a:pt x="87" y="187"/>
                    <a:pt x="135" y="187"/>
                  </a:cubicBezTo>
                  <a:lnTo>
                    <a:pt x="154" y="187"/>
                  </a:lnTo>
                  <a:cubicBezTo>
                    <a:pt x="180" y="187"/>
                    <a:pt x="211" y="187"/>
                    <a:pt x="233" y="194"/>
                  </a:cubicBezTo>
                  <a:cubicBezTo>
                    <a:pt x="285" y="213"/>
                    <a:pt x="319" y="220"/>
                    <a:pt x="345" y="220"/>
                  </a:cubicBezTo>
                  <a:cubicBezTo>
                    <a:pt x="394" y="220"/>
                    <a:pt x="413" y="183"/>
                    <a:pt x="446" y="75"/>
                  </a:cubicBezTo>
                  <a:lnTo>
                    <a:pt x="446" y="75"/>
                  </a:lnTo>
                  <a:cubicBezTo>
                    <a:pt x="423" y="86"/>
                    <a:pt x="401" y="108"/>
                    <a:pt x="379" y="108"/>
                  </a:cubicBezTo>
                  <a:cubicBezTo>
                    <a:pt x="364" y="108"/>
                    <a:pt x="353" y="97"/>
                    <a:pt x="342" y="52"/>
                  </a:cubicBezTo>
                  <a:cubicBezTo>
                    <a:pt x="334" y="15"/>
                    <a:pt x="323"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11"/>
            <p:cNvSpPr/>
            <p:nvPr/>
          </p:nvSpPr>
          <p:spPr>
            <a:xfrm>
              <a:off x="-3743500" y="-679387"/>
              <a:ext cx="13083" cy="10171"/>
            </a:xfrm>
            <a:custGeom>
              <a:avLst/>
              <a:gdLst/>
              <a:ahLst/>
              <a:cxnLst/>
              <a:rect l="l" t="t" r="r" b="b"/>
              <a:pathLst>
                <a:path w="274" h="213" extrusionOk="0">
                  <a:moveTo>
                    <a:pt x="94" y="0"/>
                  </a:moveTo>
                  <a:cubicBezTo>
                    <a:pt x="94" y="60"/>
                    <a:pt x="23" y="68"/>
                    <a:pt x="12" y="116"/>
                  </a:cubicBezTo>
                  <a:cubicBezTo>
                    <a:pt x="1" y="164"/>
                    <a:pt x="4" y="191"/>
                    <a:pt x="27" y="191"/>
                  </a:cubicBezTo>
                  <a:cubicBezTo>
                    <a:pt x="42" y="191"/>
                    <a:pt x="57" y="183"/>
                    <a:pt x="83" y="164"/>
                  </a:cubicBezTo>
                  <a:cubicBezTo>
                    <a:pt x="90" y="135"/>
                    <a:pt x="105" y="105"/>
                    <a:pt x="120" y="105"/>
                  </a:cubicBezTo>
                  <a:cubicBezTo>
                    <a:pt x="128" y="105"/>
                    <a:pt x="139" y="120"/>
                    <a:pt x="147" y="157"/>
                  </a:cubicBezTo>
                  <a:cubicBezTo>
                    <a:pt x="158" y="202"/>
                    <a:pt x="169" y="213"/>
                    <a:pt x="184" y="213"/>
                  </a:cubicBezTo>
                  <a:cubicBezTo>
                    <a:pt x="206" y="213"/>
                    <a:pt x="228" y="191"/>
                    <a:pt x="251" y="180"/>
                  </a:cubicBezTo>
                  <a:cubicBezTo>
                    <a:pt x="273" y="128"/>
                    <a:pt x="259" y="83"/>
                    <a:pt x="225" y="42"/>
                  </a:cubicBezTo>
                  <a:cubicBezTo>
                    <a:pt x="187" y="23"/>
                    <a:pt x="150"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1"/>
            <p:cNvSpPr/>
            <p:nvPr/>
          </p:nvSpPr>
          <p:spPr>
            <a:xfrm>
              <a:off x="-4395145" y="-1059430"/>
              <a:ext cx="10887" cy="16140"/>
            </a:xfrm>
            <a:custGeom>
              <a:avLst/>
              <a:gdLst/>
              <a:ahLst/>
              <a:cxnLst/>
              <a:rect l="l" t="t" r="r" b="b"/>
              <a:pathLst>
                <a:path w="228" h="338" extrusionOk="0">
                  <a:moveTo>
                    <a:pt x="63" y="1"/>
                  </a:moveTo>
                  <a:cubicBezTo>
                    <a:pt x="37" y="1"/>
                    <a:pt x="11" y="1"/>
                    <a:pt x="0" y="27"/>
                  </a:cubicBezTo>
                  <a:cubicBezTo>
                    <a:pt x="11" y="30"/>
                    <a:pt x="18" y="30"/>
                    <a:pt x="30" y="30"/>
                  </a:cubicBezTo>
                  <a:cubicBezTo>
                    <a:pt x="52" y="35"/>
                    <a:pt x="90" y="46"/>
                    <a:pt x="82" y="61"/>
                  </a:cubicBezTo>
                  <a:cubicBezTo>
                    <a:pt x="40" y="142"/>
                    <a:pt x="90" y="221"/>
                    <a:pt x="82" y="299"/>
                  </a:cubicBezTo>
                  <a:cubicBezTo>
                    <a:pt x="90" y="311"/>
                    <a:pt x="101" y="322"/>
                    <a:pt x="108" y="334"/>
                  </a:cubicBezTo>
                  <a:lnTo>
                    <a:pt x="116" y="337"/>
                  </a:lnTo>
                  <a:cubicBezTo>
                    <a:pt x="135" y="299"/>
                    <a:pt x="149" y="259"/>
                    <a:pt x="180" y="232"/>
                  </a:cubicBezTo>
                  <a:cubicBezTo>
                    <a:pt x="228" y="192"/>
                    <a:pt x="213" y="150"/>
                    <a:pt x="190" y="109"/>
                  </a:cubicBezTo>
                  <a:cubicBezTo>
                    <a:pt x="164" y="53"/>
                    <a:pt x="138" y="4"/>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1"/>
            <p:cNvSpPr/>
            <p:nvPr/>
          </p:nvSpPr>
          <p:spPr>
            <a:xfrm>
              <a:off x="-3918074" y="-923581"/>
              <a:ext cx="8977" cy="13609"/>
            </a:xfrm>
            <a:custGeom>
              <a:avLst/>
              <a:gdLst/>
              <a:ahLst/>
              <a:cxnLst/>
              <a:rect l="l" t="t" r="r" b="b"/>
              <a:pathLst>
                <a:path w="188" h="285" extrusionOk="0">
                  <a:moveTo>
                    <a:pt x="61" y="1"/>
                  </a:moveTo>
                  <a:cubicBezTo>
                    <a:pt x="1" y="79"/>
                    <a:pt x="4" y="161"/>
                    <a:pt x="27" y="244"/>
                  </a:cubicBezTo>
                  <a:lnTo>
                    <a:pt x="35" y="244"/>
                  </a:lnTo>
                  <a:cubicBezTo>
                    <a:pt x="80" y="244"/>
                    <a:pt x="120" y="263"/>
                    <a:pt x="154" y="285"/>
                  </a:cubicBezTo>
                  <a:cubicBezTo>
                    <a:pt x="161" y="210"/>
                    <a:pt x="187" y="128"/>
                    <a:pt x="142" y="53"/>
                  </a:cubicBezTo>
                  <a:cubicBezTo>
                    <a:pt x="116" y="38"/>
                    <a:pt x="87" y="19"/>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1"/>
            <p:cNvSpPr/>
            <p:nvPr/>
          </p:nvSpPr>
          <p:spPr>
            <a:xfrm>
              <a:off x="-4020689" y="-727090"/>
              <a:ext cx="14134" cy="14898"/>
            </a:xfrm>
            <a:custGeom>
              <a:avLst/>
              <a:gdLst/>
              <a:ahLst/>
              <a:cxnLst/>
              <a:rect l="l" t="t" r="r" b="b"/>
              <a:pathLst>
                <a:path w="296" h="312" extrusionOk="0">
                  <a:moveTo>
                    <a:pt x="143" y="1"/>
                  </a:moveTo>
                  <a:cubicBezTo>
                    <a:pt x="109" y="28"/>
                    <a:pt x="79" y="61"/>
                    <a:pt x="34" y="61"/>
                  </a:cubicBezTo>
                  <a:cubicBezTo>
                    <a:pt x="22" y="61"/>
                    <a:pt x="15" y="61"/>
                    <a:pt x="4" y="57"/>
                  </a:cubicBezTo>
                  <a:cubicBezTo>
                    <a:pt x="4" y="80"/>
                    <a:pt x="4" y="102"/>
                    <a:pt x="0" y="125"/>
                  </a:cubicBezTo>
                  <a:cubicBezTo>
                    <a:pt x="12" y="128"/>
                    <a:pt x="19" y="128"/>
                    <a:pt x="31" y="128"/>
                  </a:cubicBezTo>
                  <a:cubicBezTo>
                    <a:pt x="53" y="128"/>
                    <a:pt x="71" y="121"/>
                    <a:pt x="93" y="117"/>
                  </a:cubicBezTo>
                  <a:cubicBezTo>
                    <a:pt x="116" y="109"/>
                    <a:pt x="138" y="102"/>
                    <a:pt x="161" y="102"/>
                  </a:cubicBezTo>
                  <a:cubicBezTo>
                    <a:pt x="176" y="102"/>
                    <a:pt x="195" y="106"/>
                    <a:pt x="214" y="117"/>
                  </a:cubicBezTo>
                  <a:cubicBezTo>
                    <a:pt x="83" y="158"/>
                    <a:pt x="146" y="237"/>
                    <a:pt x="169" y="311"/>
                  </a:cubicBezTo>
                  <a:cubicBezTo>
                    <a:pt x="169" y="218"/>
                    <a:pt x="243" y="166"/>
                    <a:pt x="295" y="106"/>
                  </a:cubicBezTo>
                  <a:cubicBezTo>
                    <a:pt x="243" y="57"/>
                    <a:pt x="172" y="57"/>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1"/>
            <p:cNvSpPr/>
            <p:nvPr/>
          </p:nvSpPr>
          <p:spPr>
            <a:xfrm>
              <a:off x="-4005170" y="-868430"/>
              <a:ext cx="9884" cy="9693"/>
            </a:xfrm>
            <a:custGeom>
              <a:avLst/>
              <a:gdLst/>
              <a:ahLst/>
              <a:cxnLst/>
              <a:rect l="l" t="t" r="r" b="b"/>
              <a:pathLst>
                <a:path w="207" h="203" extrusionOk="0">
                  <a:moveTo>
                    <a:pt x="42" y="0"/>
                  </a:moveTo>
                  <a:cubicBezTo>
                    <a:pt x="42" y="45"/>
                    <a:pt x="27" y="90"/>
                    <a:pt x="1" y="128"/>
                  </a:cubicBezTo>
                  <a:cubicBezTo>
                    <a:pt x="20" y="176"/>
                    <a:pt x="49" y="202"/>
                    <a:pt x="90" y="202"/>
                  </a:cubicBezTo>
                  <a:cubicBezTo>
                    <a:pt x="109" y="202"/>
                    <a:pt x="124" y="198"/>
                    <a:pt x="142" y="191"/>
                  </a:cubicBezTo>
                  <a:cubicBezTo>
                    <a:pt x="191" y="172"/>
                    <a:pt x="206" y="131"/>
                    <a:pt x="199" y="83"/>
                  </a:cubicBezTo>
                  <a:cubicBezTo>
                    <a:pt x="187" y="15"/>
                    <a:pt x="135"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1"/>
            <p:cNvSpPr/>
            <p:nvPr/>
          </p:nvSpPr>
          <p:spPr>
            <a:xfrm>
              <a:off x="-4016917" y="-910211"/>
              <a:ext cx="9264" cy="14516"/>
            </a:xfrm>
            <a:custGeom>
              <a:avLst/>
              <a:gdLst/>
              <a:ahLst/>
              <a:cxnLst/>
              <a:rect l="l" t="t" r="r" b="b"/>
              <a:pathLst>
                <a:path w="194" h="304" extrusionOk="0">
                  <a:moveTo>
                    <a:pt x="52" y="0"/>
                  </a:moveTo>
                  <a:cubicBezTo>
                    <a:pt x="37" y="19"/>
                    <a:pt x="19" y="38"/>
                    <a:pt x="4" y="57"/>
                  </a:cubicBezTo>
                  <a:cubicBezTo>
                    <a:pt x="4" y="102"/>
                    <a:pt x="4" y="147"/>
                    <a:pt x="0" y="192"/>
                  </a:cubicBezTo>
                  <a:cubicBezTo>
                    <a:pt x="59" y="210"/>
                    <a:pt x="52" y="300"/>
                    <a:pt x="119" y="304"/>
                  </a:cubicBezTo>
                  <a:cubicBezTo>
                    <a:pt x="164" y="304"/>
                    <a:pt x="194" y="288"/>
                    <a:pt x="194" y="240"/>
                  </a:cubicBezTo>
                  <a:cubicBezTo>
                    <a:pt x="131" y="199"/>
                    <a:pt x="93" y="147"/>
                    <a:pt x="109" y="68"/>
                  </a:cubicBezTo>
                  <a:cubicBezTo>
                    <a:pt x="112" y="27"/>
                    <a:pt x="9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1"/>
            <p:cNvSpPr/>
            <p:nvPr/>
          </p:nvSpPr>
          <p:spPr>
            <a:xfrm>
              <a:off x="-4389653" y="-1054225"/>
              <a:ext cx="10410" cy="13800"/>
            </a:xfrm>
            <a:custGeom>
              <a:avLst/>
              <a:gdLst/>
              <a:ahLst/>
              <a:cxnLst/>
              <a:rect l="l" t="t" r="r" b="b"/>
              <a:pathLst>
                <a:path w="218" h="289" extrusionOk="0">
                  <a:moveTo>
                    <a:pt x="75" y="0"/>
                  </a:moveTo>
                  <a:cubicBezTo>
                    <a:pt x="98" y="41"/>
                    <a:pt x="113" y="83"/>
                    <a:pt x="65" y="123"/>
                  </a:cubicBezTo>
                  <a:cubicBezTo>
                    <a:pt x="34" y="150"/>
                    <a:pt x="20" y="190"/>
                    <a:pt x="1" y="228"/>
                  </a:cubicBezTo>
                  <a:cubicBezTo>
                    <a:pt x="8" y="228"/>
                    <a:pt x="15" y="228"/>
                    <a:pt x="22" y="228"/>
                  </a:cubicBezTo>
                  <a:cubicBezTo>
                    <a:pt x="41" y="228"/>
                    <a:pt x="59" y="230"/>
                    <a:pt x="75" y="243"/>
                  </a:cubicBezTo>
                  <a:cubicBezTo>
                    <a:pt x="94" y="258"/>
                    <a:pt x="105" y="288"/>
                    <a:pt x="124" y="288"/>
                  </a:cubicBezTo>
                  <a:cubicBezTo>
                    <a:pt x="132" y="288"/>
                    <a:pt x="139" y="285"/>
                    <a:pt x="150" y="273"/>
                  </a:cubicBezTo>
                  <a:cubicBezTo>
                    <a:pt x="177" y="251"/>
                    <a:pt x="210" y="202"/>
                    <a:pt x="210" y="202"/>
                  </a:cubicBezTo>
                  <a:cubicBezTo>
                    <a:pt x="146" y="146"/>
                    <a:pt x="21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11"/>
            <p:cNvSpPr/>
            <p:nvPr/>
          </p:nvSpPr>
          <p:spPr>
            <a:xfrm>
              <a:off x="-4112417" y="-969994"/>
              <a:ext cx="11794" cy="9502"/>
            </a:xfrm>
            <a:custGeom>
              <a:avLst/>
              <a:gdLst/>
              <a:ahLst/>
              <a:cxnLst/>
              <a:rect l="l" t="t" r="r" b="b"/>
              <a:pathLst>
                <a:path w="247" h="199" extrusionOk="0">
                  <a:moveTo>
                    <a:pt x="101" y="1"/>
                  </a:moveTo>
                  <a:cubicBezTo>
                    <a:pt x="63" y="1"/>
                    <a:pt x="30" y="8"/>
                    <a:pt x="18" y="49"/>
                  </a:cubicBezTo>
                  <a:cubicBezTo>
                    <a:pt x="0" y="117"/>
                    <a:pt x="59" y="153"/>
                    <a:pt x="97" y="195"/>
                  </a:cubicBezTo>
                  <a:cubicBezTo>
                    <a:pt x="101" y="198"/>
                    <a:pt x="104" y="198"/>
                    <a:pt x="104" y="198"/>
                  </a:cubicBezTo>
                  <a:cubicBezTo>
                    <a:pt x="157" y="198"/>
                    <a:pt x="198" y="176"/>
                    <a:pt x="232" y="143"/>
                  </a:cubicBezTo>
                  <a:cubicBezTo>
                    <a:pt x="247" y="68"/>
                    <a:pt x="168" y="49"/>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11"/>
            <p:cNvSpPr/>
            <p:nvPr/>
          </p:nvSpPr>
          <p:spPr>
            <a:xfrm>
              <a:off x="-3788481" y="-1030684"/>
              <a:ext cx="14134" cy="16617"/>
            </a:xfrm>
            <a:custGeom>
              <a:avLst/>
              <a:gdLst/>
              <a:ahLst/>
              <a:cxnLst/>
              <a:rect l="l" t="t" r="r" b="b"/>
              <a:pathLst>
                <a:path w="296" h="348" extrusionOk="0">
                  <a:moveTo>
                    <a:pt x="285" y="1"/>
                  </a:moveTo>
                  <a:lnTo>
                    <a:pt x="285" y="1"/>
                  </a:lnTo>
                  <a:cubicBezTo>
                    <a:pt x="254" y="11"/>
                    <a:pt x="251" y="38"/>
                    <a:pt x="247" y="64"/>
                  </a:cubicBezTo>
                  <a:cubicBezTo>
                    <a:pt x="206" y="184"/>
                    <a:pt x="113" y="240"/>
                    <a:pt x="4" y="281"/>
                  </a:cubicBezTo>
                  <a:cubicBezTo>
                    <a:pt x="1" y="303"/>
                    <a:pt x="1" y="325"/>
                    <a:pt x="1" y="348"/>
                  </a:cubicBezTo>
                  <a:cubicBezTo>
                    <a:pt x="61" y="303"/>
                    <a:pt x="128" y="277"/>
                    <a:pt x="202" y="277"/>
                  </a:cubicBezTo>
                  <a:cubicBezTo>
                    <a:pt x="232" y="277"/>
                    <a:pt x="262" y="281"/>
                    <a:pt x="296" y="292"/>
                  </a:cubicBezTo>
                  <a:cubicBezTo>
                    <a:pt x="228" y="187"/>
                    <a:pt x="296" y="94"/>
                    <a:pt x="2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11"/>
            <p:cNvSpPr/>
            <p:nvPr/>
          </p:nvSpPr>
          <p:spPr>
            <a:xfrm>
              <a:off x="-4277345" y="-849330"/>
              <a:ext cx="14468" cy="15758"/>
            </a:xfrm>
            <a:custGeom>
              <a:avLst/>
              <a:gdLst/>
              <a:ahLst/>
              <a:cxnLst/>
              <a:rect l="l" t="t" r="r" b="b"/>
              <a:pathLst>
                <a:path w="303" h="330" extrusionOk="0">
                  <a:moveTo>
                    <a:pt x="194" y="0"/>
                  </a:moveTo>
                  <a:lnTo>
                    <a:pt x="194" y="4"/>
                  </a:lnTo>
                  <a:cubicBezTo>
                    <a:pt x="247" y="143"/>
                    <a:pt x="142" y="180"/>
                    <a:pt x="49" y="225"/>
                  </a:cubicBezTo>
                  <a:cubicBezTo>
                    <a:pt x="56" y="259"/>
                    <a:pt x="0" y="285"/>
                    <a:pt x="37" y="322"/>
                  </a:cubicBezTo>
                  <a:cubicBezTo>
                    <a:pt x="56" y="311"/>
                    <a:pt x="75" y="288"/>
                    <a:pt x="94" y="288"/>
                  </a:cubicBezTo>
                  <a:cubicBezTo>
                    <a:pt x="104" y="288"/>
                    <a:pt x="120" y="295"/>
                    <a:pt x="135" y="318"/>
                  </a:cubicBezTo>
                  <a:cubicBezTo>
                    <a:pt x="142" y="326"/>
                    <a:pt x="153" y="330"/>
                    <a:pt x="164" y="330"/>
                  </a:cubicBezTo>
                  <a:cubicBezTo>
                    <a:pt x="187" y="330"/>
                    <a:pt x="202" y="311"/>
                    <a:pt x="180" y="269"/>
                  </a:cubicBezTo>
                  <a:cubicBezTo>
                    <a:pt x="164" y="247"/>
                    <a:pt x="157" y="225"/>
                    <a:pt x="183" y="221"/>
                  </a:cubicBezTo>
                  <a:cubicBezTo>
                    <a:pt x="303" y="183"/>
                    <a:pt x="265" y="94"/>
                    <a:pt x="258" y="12"/>
                  </a:cubicBezTo>
                  <a:lnTo>
                    <a:pt x="258" y="4"/>
                  </a:lnTo>
                  <a:cubicBezTo>
                    <a:pt x="235" y="4"/>
                    <a:pt x="216" y="4"/>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11"/>
            <p:cNvSpPr/>
            <p:nvPr/>
          </p:nvSpPr>
          <p:spPr>
            <a:xfrm>
              <a:off x="-3851320" y="-670315"/>
              <a:ext cx="14182" cy="10982"/>
            </a:xfrm>
            <a:custGeom>
              <a:avLst/>
              <a:gdLst/>
              <a:ahLst/>
              <a:cxnLst/>
              <a:rect l="l" t="t" r="r" b="b"/>
              <a:pathLst>
                <a:path w="297" h="230" extrusionOk="0">
                  <a:moveTo>
                    <a:pt x="157" y="1"/>
                  </a:moveTo>
                  <a:cubicBezTo>
                    <a:pt x="150" y="42"/>
                    <a:pt x="135" y="53"/>
                    <a:pt x="113" y="53"/>
                  </a:cubicBezTo>
                  <a:cubicBezTo>
                    <a:pt x="102" y="53"/>
                    <a:pt x="90" y="53"/>
                    <a:pt x="79" y="50"/>
                  </a:cubicBezTo>
                  <a:cubicBezTo>
                    <a:pt x="68" y="45"/>
                    <a:pt x="57" y="45"/>
                    <a:pt x="45" y="45"/>
                  </a:cubicBezTo>
                  <a:cubicBezTo>
                    <a:pt x="34" y="45"/>
                    <a:pt x="23" y="50"/>
                    <a:pt x="16" y="57"/>
                  </a:cubicBezTo>
                  <a:lnTo>
                    <a:pt x="16" y="90"/>
                  </a:lnTo>
                  <a:cubicBezTo>
                    <a:pt x="12" y="158"/>
                    <a:pt x="0" y="229"/>
                    <a:pt x="95" y="229"/>
                  </a:cubicBezTo>
                  <a:lnTo>
                    <a:pt x="109" y="229"/>
                  </a:lnTo>
                  <a:cubicBezTo>
                    <a:pt x="79" y="192"/>
                    <a:pt x="27" y="150"/>
                    <a:pt x="121" y="132"/>
                  </a:cubicBezTo>
                  <a:lnTo>
                    <a:pt x="180" y="132"/>
                  </a:lnTo>
                  <a:cubicBezTo>
                    <a:pt x="195" y="135"/>
                    <a:pt x="207" y="135"/>
                    <a:pt x="218" y="135"/>
                  </a:cubicBezTo>
                  <a:cubicBezTo>
                    <a:pt x="244" y="135"/>
                    <a:pt x="270" y="132"/>
                    <a:pt x="296" y="105"/>
                  </a:cubicBezTo>
                  <a:cubicBezTo>
                    <a:pt x="288" y="61"/>
                    <a:pt x="225" y="53"/>
                    <a:pt x="221" y="5"/>
                  </a:cubicBezTo>
                  <a:cubicBezTo>
                    <a:pt x="199" y="5"/>
                    <a:pt x="176"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1"/>
            <p:cNvSpPr/>
            <p:nvPr/>
          </p:nvSpPr>
          <p:spPr>
            <a:xfrm>
              <a:off x="-3991800" y="-1057090"/>
              <a:ext cx="13657" cy="8070"/>
            </a:xfrm>
            <a:custGeom>
              <a:avLst/>
              <a:gdLst/>
              <a:ahLst/>
              <a:cxnLst/>
              <a:rect l="l" t="t" r="r" b="b"/>
              <a:pathLst>
                <a:path w="286" h="169" extrusionOk="0">
                  <a:moveTo>
                    <a:pt x="76" y="0"/>
                  </a:moveTo>
                  <a:cubicBezTo>
                    <a:pt x="49" y="0"/>
                    <a:pt x="27" y="8"/>
                    <a:pt x="19" y="45"/>
                  </a:cubicBezTo>
                  <a:cubicBezTo>
                    <a:pt x="1" y="116"/>
                    <a:pt x="31" y="161"/>
                    <a:pt x="106" y="169"/>
                  </a:cubicBezTo>
                  <a:cubicBezTo>
                    <a:pt x="150" y="138"/>
                    <a:pt x="195" y="112"/>
                    <a:pt x="240" y="79"/>
                  </a:cubicBezTo>
                  <a:cubicBezTo>
                    <a:pt x="285" y="41"/>
                    <a:pt x="244" y="26"/>
                    <a:pt x="218" y="8"/>
                  </a:cubicBezTo>
                  <a:cubicBezTo>
                    <a:pt x="195" y="8"/>
                    <a:pt x="176" y="4"/>
                    <a:pt x="154" y="4"/>
                  </a:cubicBezTo>
                  <a:cubicBezTo>
                    <a:pt x="147" y="4"/>
                    <a:pt x="143" y="4"/>
                    <a:pt x="139" y="8"/>
                  </a:cubicBezTo>
                  <a:lnTo>
                    <a:pt x="135" y="8"/>
                  </a:lnTo>
                  <a:cubicBezTo>
                    <a:pt x="124" y="8"/>
                    <a:pt x="116" y="4"/>
                    <a:pt x="106" y="4"/>
                  </a:cubicBezTo>
                  <a:cubicBezTo>
                    <a:pt x="94" y="4"/>
                    <a:pt x="87"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1"/>
            <p:cNvSpPr/>
            <p:nvPr/>
          </p:nvSpPr>
          <p:spPr>
            <a:xfrm>
              <a:off x="-4103344" y="-626385"/>
              <a:ext cx="14516" cy="13943"/>
            </a:xfrm>
            <a:custGeom>
              <a:avLst/>
              <a:gdLst/>
              <a:ahLst/>
              <a:cxnLst/>
              <a:rect l="l" t="t" r="r" b="b"/>
              <a:pathLst>
                <a:path w="304" h="292" extrusionOk="0">
                  <a:moveTo>
                    <a:pt x="244" y="0"/>
                  </a:moveTo>
                  <a:lnTo>
                    <a:pt x="244" y="0"/>
                  </a:lnTo>
                  <a:cubicBezTo>
                    <a:pt x="150" y="12"/>
                    <a:pt x="187" y="86"/>
                    <a:pt x="173" y="139"/>
                  </a:cubicBezTo>
                  <a:cubicBezTo>
                    <a:pt x="165" y="172"/>
                    <a:pt x="154" y="206"/>
                    <a:pt x="116" y="210"/>
                  </a:cubicBezTo>
                  <a:lnTo>
                    <a:pt x="109" y="210"/>
                  </a:lnTo>
                  <a:cubicBezTo>
                    <a:pt x="71" y="210"/>
                    <a:pt x="75" y="172"/>
                    <a:pt x="71" y="143"/>
                  </a:cubicBezTo>
                  <a:cubicBezTo>
                    <a:pt x="71" y="101"/>
                    <a:pt x="45" y="90"/>
                    <a:pt x="8" y="86"/>
                  </a:cubicBezTo>
                  <a:lnTo>
                    <a:pt x="8" y="120"/>
                  </a:lnTo>
                  <a:cubicBezTo>
                    <a:pt x="71" y="162"/>
                    <a:pt x="0" y="247"/>
                    <a:pt x="61" y="292"/>
                  </a:cubicBezTo>
                  <a:cubicBezTo>
                    <a:pt x="83" y="258"/>
                    <a:pt x="113" y="251"/>
                    <a:pt x="142" y="251"/>
                  </a:cubicBezTo>
                  <a:lnTo>
                    <a:pt x="165" y="251"/>
                  </a:lnTo>
                  <a:cubicBezTo>
                    <a:pt x="173" y="255"/>
                    <a:pt x="180" y="255"/>
                    <a:pt x="187" y="255"/>
                  </a:cubicBezTo>
                  <a:lnTo>
                    <a:pt x="199" y="255"/>
                  </a:lnTo>
                  <a:cubicBezTo>
                    <a:pt x="259" y="247"/>
                    <a:pt x="281" y="217"/>
                    <a:pt x="304" y="172"/>
                  </a:cubicBezTo>
                  <a:cubicBezTo>
                    <a:pt x="292" y="162"/>
                    <a:pt x="281" y="146"/>
                    <a:pt x="273" y="135"/>
                  </a:cubicBezTo>
                  <a:cubicBezTo>
                    <a:pt x="206" y="105"/>
                    <a:pt x="210" y="57"/>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11"/>
            <p:cNvSpPr/>
            <p:nvPr/>
          </p:nvSpPr>
          <p:spPr>
            <a:xfrm>
              <a:off x="-3870754" y="-705650"/>
              <a:ext cx="20055" cy="10982"/>
            </a:xfrm>
            <a:custGeom>
              <a:avLst/>
              <a:gdLst/>
              <a:ahLst/>
              <a:cxnLst/>
              <a:rect l="l" t="t" r="r" b="b"/>
              <a:pathLst>
                <a:path w="420" h="230" extrusionOk="0">
                  <a:moveTo>
                    <a:pt x="407" y="0"/>
                  </a:moveTo>
                  <a:cubicBezTo>
                    <a:pt x="311" y="27"/>
                    <a:pt x="210" y="53"/>
                    <a:pt x="112" y="79"/>
                  </a:cubicBezTo>
                  <a:lnTo>
                    <a:pt x="105" y="86"/>
                  </a:lnTo>
                  <a:cubicBezTo>
                    <a:pt x="131" y="169"/>
                    <a:pt x="0" y="117"/>
                    <a:pt x="19" y="229"/>
                  </a:cubicBezTo>
                  <a:cubicBezTo>
                    <a:pt x="26" y="217"/>
                    <a:pt x="38" y="214"/>
                    <a:pt x="53" y="214"/>
                  </a:cubicBezTo>
                  <a:cubicBezTo>
                    <a:pt x="64" y="214"/>
                    <a:pt x="79" y="217"/>
                    <a:pt x="90" y="221"/>
                  </a:cubicBezTo>
                  <a:cubicBezTo>
                    <a:pt x="105" y="225"/>
                    <a:pt x="116" y="229"/>
                    <a:pt x="131" y="229"/>
                  </a:cubicBezTo>
                  <a:cubicBezTo>
                    <a:pt x="157" y="229"/>
                    <a:pt x="172" y="207"/>
                    <a:pt x="161" y="124"/>
                  </a:cubicBezTo>
                  <a:cubicBezTo>
                    <a:pt x="161" y="105"/>
                    <a:pt x="191" y="90"/>
                    <a:pt x="217" y="90"/>
                  </a:cubicBezTo>
                  <a:cubicBezTo>
                    <a:pt x="221" y="90"/>
                    <a:pt x="224" y="90"/>
                    <a:pt x="232" y="95"/>
                  </a:cubicBezTo>
                  <a:cubicBezTo>
                    <a:pt x="266" y="102"/>
                    <a:pt x="303" y="117"/>
                    <a:pt x="337" y="131"/>
                  </a:cubicBezTo>
                  <a:cubicBezTo>
                    <a:pt x="329" y="68"/>
                    <a:pt x="419" y="64"/>
                    <a:pt x="412" y="5"/>
                  </a:cubicBezTo>
                  <a:lnTo>
                    <a:pt x="40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11"/>
            <p:cNvSpPr/>
            <p:nvPr/>
          </p:nvSpPr>
          <p:spPr>
            <a:xfrm>
              <a:off x="-4105636" y="-975724"/>
              <a:ext cx="9836" cy="12558"/>
            </a:xfrm>
            <a:custGeom>
              <a:avLst/>
              <a:gdLst/>
              <a:ahLst/>
              <a:cxnLst/>
              <a:rect l="l" t="t" r="r" b="b"/>
              <a:pathLst>
                <a:path w="206" h="263" extrusionOk="0">
                  <a:moveTo>
                    <a:pt x="142" y="1"/>
                  </a:moveTo>
                  <a:lnTo>
                    <a:pt x="142" y="1"/>
                  </a:lnTo>
                  <a:cubicBezTo>
                    <a:pt x="83" y="27"/>
                    <a:pt x="7" y="35"/>
                    <a:pt x="0" y="121"/>
                  </a:cubicBezTo>
                  <a:cubicBezTo>
                    <a:pt x="26" y="169"/>
                    <a:pt x="105" y="188"/>
                    <a:pt x="90" y="263"/>
                  </a:cubicBezTo>
                  <a:cubicBezTo>
                    <a:pt x="205" y="192"/>
                    <a:pt x="202" y="10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11"/>
            <p:cNvSpPr/>
            <p:nvPr/>
          </p:nvSpPr>
          <p:spPr>
            <a:xfrm>
              <a:off x="-3885748" y="-976774"/>
              <a:ext cx="14516" cy="10409"/>
            </a:xfrm>
            <a:custGeom>
              <a:avLst/>
              <a:gdLst/>
              <a:ahLst/>
              <a:cxnLst/>
              <a:rect l="l" t="t" r="r" b="b"/>
              <a:pathLst>
                <a:path w="304" h="218" extrusionOk="0">
                  <a:moveTo>
                    <a:pt x="57" y="0"/>
                  </a:moveTo>
                  <a:cubicBezTo>
                    <a:pt x="41" y="0"/>
                    <a:pt x="31" y="12"/>
                    <a:pt x="31" y="45"/>
                  </a:cubicBezTo>
                  <a:cubicBezTo>
                    <a:pt x="60" y="98"/>
                    <a:pt x="0" y="180"/>
                    <a:pt x="86" y="217"/>
                  </a:cubicBezTo>
                  <a:cubicBezTo>
                    <a:pt x="93" y="183"/>
                    <a:pt x="98" y="165"/>
                    <a:pt x="138" y="165"/>
                  </a:cubicBezTo>
                  <a:lnTo>
                    <a:pt x="210" y="165"/>
                  </a:lnTo>
                  <a:cubicBezTo>
                    <a:pt x="303" y="165"/>
                    <a:pt x="300" y="147"/>
                    <a:pt x="262" y="34"/>
                  </a:cubicBezTo>
                  <a:lnTo>
                    <a:pt x="247" y="31"/>
                  </a:lnTo>
                  <a:lnTo>
                    <a:pt x="232" y="31"/>
                  </a:lnTo>
                  <a:cubicBezTo>
                    <a:pt x="210" y="71"/>
                    <a:pt x="191" y="90"/>
                    <a:pt x="172" y="90"/>
                  </a:cubicBezTo>
                  <a:cubicBezTo>
                    <a:pt x="153" y="90"/>
                    <a:pt x="131" y="68"/>
                    <a:pt x="101" y="19"/>
                  </a:cubicBezTo>
                  <a:lnTo>
                    <a:pt x="101" y="16"/>
                  </a:lnTo>
                  <a:cubicBezTo>
                    <a:pt x="86" y="8"/>
                    <a:pt x="71"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11"/>
            <p:cNvSpPr/>
            <p:nvPr/>
          </p:nvSpPr>
          <p:spPr>
            <a:xfrm>
              <a:off x="-4134907" y="-824691"/>
              <a:ext cx="10553" cy="12367"/>
            </a:xfrm>
            <a:custGeom>
              <a:avLst/>
              <a:gdLst/>
              <a:ahLst/>
              <a:cxnLst/>
              <a:rect l="l" t="t" r="r" b="b"/>
              <a:pathLst>
                <a:path w="221" h="259" extrusionOk="0">
                  <a:moveTo>
                    <a:pt x="56" y="0"/>
                  </a:moveTo>
                  <a:cubicBezTo>
                    <a:pt x="37" y="86"/>
                    <a:pt x="0" y="169"/>
                    <a:pt x="0" y="259"/>
                  </a:cubicBezTo>
                  <a:cubicBezTo>
                    <a:pt x="59" y="188"/>
                    <a:pt x="202" y="214"/>
                    <a:pt x="220" y="76"/>
                  </a:cubicBezTo>
                  <a:lnTo>
                    <a:pt x="220" y="76"/>
                  </a:lnTo>
                  <a:cubicBezTo>
                    <a:pt x="209" y="79"/>
                    <a:pt x="202" y="79"/>
                    <a:pt x="194" y="79"/>
                  </a:cubicBezTo>
                  <a:cubicBezTo>
                    <a:pt x="135" y="79"/>
                    <a:pt x="116" y="4"/>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11"/>
            <p:cNvSpPr/>
            <p:nvPr/>
          </p:nvSpPr>
          <p:spPr>
            <a:xfrm>
              <a:off x="-4005314" y="-790263"/>
              <a:ext cx="9454" cy="10266"/>
            </a:xfrm>
            <a:custGeom>
              <a:avLst/>
              <a:gdLst/>
              <a:ahLst/>
              <a:cxnLst/>
              <a:rect l="l" t="t" r="r" b="b"/>
              <a:pathLst>
                <a:path w="198" h="215" extrusionOk="0">
                  <a:moveTo>
                    <a:pt x="112" y="0"/>
                  </a:moveTo>
                  <a:cubicBezTo>
                    <a:pt x="90" y="0"/>
                    <a:pt x="63" y="9"/>
                    <a:pt x="37" y="12"/>
                  </a:cubicBezTo>
                  <a:cubicBezTo>
                    <a:pt x="26" y="23"/>
                    <a:pt x="11" y="35"/>
                    <a:pt x="0" y="42"/>
                  </a:cubicBezTo>
                  <a:cubicBezTo>
                    <a:pt x="0" y="79"/>
                    <a:pt x="15" y="105"/>
                    <a:pt x="45" y="124"/>
                  </a:cubicBezTo>
                  <a:cubicBezTo>
                    <a:pt x="67" y="135"/>
                    <a:pt x="97" y="157"/>
                    <a:pt x="56" y="184"/>
                  </a:cubicBezTo>
                  <a:cubicBezTo>
                    <a:pt x="67" y="207"/>
                    <a:pt x="82" y="214"/>
                    <a:pt x="97" y="214"/>
                  </a:cubicBezTo>
                  <a:cubicBezTo>
                    <a:pt x="112" y="214"/>
                    <a:pt x="123" y="207"/>
                    <a:pt x="138" y="199"/>
                  </a:cubicBezTo>
                  <a:cubicBezTo>
                    <a:pt x="153" y="192"/>
                    <a:pt x="164" y="184"/>
                    <a:pt x="180" y="184"/>
                  </a:cubicBezTo>
                  <a:cubicBezTo>
                    <a:pt x="183" y="184"/>
                    <a:pt x="187" y="188"/>
                    <a:pt x="190" y="188"/>
                  </a:cubicBezTo>
                  <a:cubicBezTo>
                    <a:pt x="194" y="154"/>
                    <a:pt x="194" y="124"/>
                    <a:pt x="198" y="90"/>
                  </a:cubicBezTo>
                  <a:cubicBezTo>
                    <a:pt x="190" y="19"/>
                    <a:pt x="157"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11"/>
            <p:cNvSpPr/>
            <p:nvPr/>
          </p:nvSpPr>
          <p:spPr>
            <a:xfrm>
              <a:off x="-3646950" y="-604993"/>
              <a:ext cx="11985" cy="9693"/>
            </a:xfrm>
            <a:custGeom>
              <a:avLst/>
              <a:gdLst/>
              <a:ahLst/>
              <a:cxnLst/>
              <a:rect l="l" t="t" r="r" b="b"/>
              <a:pathLst>
                <a:path w="251" h="203" extrusionOk="0">
                  <a:moveTo>
                    <a:pt x="57" y="1"/>
                  </a:moveTo>
                  <a:cubicBezTo>
                    <a:pt x="1" y="1"/>
                    <a:pt x="20" y="76"/>
                    <a:pt x="9" y="121"/>
                  </a:cubicBezTo>
                  <a:cubicBezTo>
                    <a:pt x="20" y="128"/>
                    <a:pt x="42" y="135"/>
                    <a:pt x="46" y="147"/>
                  </a:cubicBezTo>
                  <a:cubicBezTo>
                    <a:pt x="54" y="188"/>
                    <a:pt x="64" y="203"/>
                    <a:pt x="83" y="203"/>
                  </a:cubicBezTo>
                  <a:cubicBezTo>
                    <a:pt x="102" y="203"/>
                    <a:pt x="121" y="188"/>
                    <a:pt x="143" y="169"/>
                  </a:cubicBezTo>
                  <a:cubicBezTo>
                    <a:pt x="147" y="169"/>
                    <a:pt x="151" y="166"/>
                    <a:pt x="158" y="166"/>
                  </a:cubicBezTo>
                  <a:lnTo>
                    <a:pt x="161" y="166"/>
                  </a:lnTo>
                  <a:cubicBezTo>
                    <a:pt x="166" y="166"/>
                    <a:pt x="166" y="169"/>
                    <a:pt x="169" y="169"/>
                  </a:cubicBezTo>
                  <a:cubicBezTo>
                    <a:pt x="169" y="169"/>
                    <a:pt x="173" y="169"/>
                    <a:pt x="173" y="166"/>
                  </a:cubicBezTo>
                  <a:cubicBezTo>
                    <a:pt x="251" y="61"/>
                    <a:pt x="143" y="23"/>
                    <a:pt x="90" y="9"/>
                  </a:cubicBezTo>
                  <a:cubicBezTo>
                    <a:pt x="80" y="1"/>
                    <a:pt x="68"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11"/>
            <p:cNvSpPr/>
            <p:nvPr/>
          </p:nvSpPr>
          <p:spPr>
            <a:xfrm>
              <a:off x="-3727600" y="-531601"/>
              <a:ext cx="10171" cy="11508"/>
            </a:xfrm>
            <a:custGeom>
              <a:avLst/>
              <a:gdLst/>
              <a:ahLst/>
              <a:cxnLst/>
              <a:rect l="l" t="t" r="r" b="b"/>
              <a:pathLst>
                <a:path w="213" h="241" extrusionOk="0">
                  <a:moveTo>
                    <a:pt x="60" y="0"/>
                  </a:moveTo>
                  <a:cubicBezTo>
                    <a:pt x="60" y="71"/>
                    <a:pt x="0" y="158"/>
                    <a:pt x="101" y="206"/>
                  </a:cubicBezTo>
                  <a:cubicBezTo>
                    <a:pt x="123" y="210"/>
                    <a:pt x="135" y="221"/>
                    <a:pt x="142" y="240"/>
                  </a:cubicBezTo>
                  <a:cubicBezTo>
                    <a:pt x="168" y="240"/>
                    <a:pt x="195" y="236"/>
                    <a:pt x="209" y="210"/>
                  </a:cubicBezTo>
                  <a:cubicBezTo>
                    <a:pt x="173" y="135"/>
                    <a:pt x="213"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11"/>
            <p:cNvSpPr/>
            <p:nvPr/>
          </p:nvSpPr>
          <p:spPr>
            <a:xfrm>
              <a:off x="-3878967" y="-730623"/>
              <a:ext cx="8643" cy="15948"/>
            </a:xfrm>
            <a:custGeom>
              <a:avLst/>
              <a:gdLst/>
              <a:ahLst/>
              <a:cxnLst/>
              <a:rect l="l" t="t" r="r" b="b"/>
              <a:pathLst>
                <a:path w="181" h="334" extrusionOk="0">
                  <a:moveTo>
                    <a:pt x="153" y="0"/>
                  </a:moveTo>
                  <a:cubicBezTo>
                    <a:pt x="108" y="42"/>
                    <a:pt x="30" y="4"/>
                    <a:pt x="1" y="75"/>
                  </a:cubicBezTo>
                  <a:cubicBezTo>
                    <a:pt x="38" y="102"/>
                    <a:pt x="98" y="105"/>
                    <a:pt x="56" y="180"/>
                  </a:cubicBezTo>
                  <a:cubicBezTo>
                    <a:pt x="27" y="225"/>
                    <a:pt x="23" y="281"/>
                    <a:pt x="60" y="333"/>
                  </a:cubicBezTo>
                  <a:lnTo>
                    <a:pt x="72" y="326"/>
                  </a:lnTo>
                  <a:cubicBezTo>
                    <a:pt x="82" y="292"/>
                    <a:pt x="105" y="277"/>
                    <a:pt x="135" y="266"/>
                  </a:cubicBezTo>
                  <a:cubicBezTo>
                    <a:pt x="180" y="183"/>
                    <a:pt x="113" y="90"/>
                    <a:pt x="158" y="8"/>
                  </a:cubicBezTo>
                  <a:lnTo>
                    <a:pt x="1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11"/>
            <p:cNvSpPr/>
            <p:nvPr/>
          </p:nvSpPr>
          <p:spPr>
            <a:xfrm>
              <a:off x="-3890236" y="-985513"/>
              <a:ext cx="10600" cy="10935"/>
            </a:xfrm>
            <a:custGeom>
              <a:avLst/>
              <a:gdLst/>
              <a:ahLst/>
              <a:cxnLst/>
              <a:rect l="l" t="t" r="r" b="b"/>
              <a:pathLst>
                <a:path w="222" h="229" extrusionOk="0">
                  <a:moveTo>
                    <a:pt x="221" y="0"/>
                  </a:moveTo>
                  <a:lnTo>
                    <a:pt x="221" y="0"/>
                  </a:lnTo>
                  <a:cubicBezTo>
                    <a:pt x="143" y="16"/>
                    <a:pt x="80" y="26"/>
                    <a:pt x="1" y="45"/>
                  </a:cubicBezTo>
                  <a:cubicBezTo>
                    <a:pt x="49" y="105"/>
                    <a:pt x="117" y="150"/>
                    <a:pt x="94" y="228"/>
                  </a:cubicBezTo>
                  <a:lnTo>
                    <a:pt x="125" y="228"/>
                  </a:lnTo>
                  <a:cubicBezTo>
                    <a:pt x="125" y="195"/>
                    <a:pt x="135" y="183"/>
                    <a:pt x="151" y="183"/>
                  </a:cubicBezTo>
                  <a:cubicBezTo>
                    <a:pt x="165" y="183"/>
                    <a:pt x="180" y="191"/>
                    <a:pt x="195" y="199"/>
                  </a:cubicBezTo>
                  <a:cubicBezTo>
                    <a:pt x="195" y="135"/>
                    <a:pt x="203" y="71"/>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11"/>
            <p:cNvSpPr/>
            <p:nvPr/>
          </p:nvSpPr>
          <p:spPr>
            <a:xfrm>
              <a:off x="-3850747" y="-675472"/>
              <a:ext cx="10410" cy="7927"/>
            </a:xfrm>
            <a:custGeom>
              <a:avLst/>
              <a:gdLst/>
              <a:ahLst/>
              <a:cxnLst/>
              <a:rect l="l" t="t" r="r" b="b"/>
              <a:pathLst>
                <a:path w="218" h="166" extrusionOk="0">
                  <a:moveTo>
                    <a:pt x="112" y="1"/>
                  </a:moveTo>
                  <a:cubicBezTo>
                    <a:pt x="22" y="1"/>
                    <a:pt x="0" y="46"/>
                    <a:pt x="4" y="165"/>
                  </a:cubicBezTo>
                  <a:cubicBezTo>
                    <a:pt x="11" y="158"/>
                    <a:pt x="22" y="153"/>
                    <a:pt x="33" y="153"/>
                  </a:cubicBezTo>
                  <a:cubicBezTo>
                    <a:pt x="45" y="153"/>
                    <a:pt x="56" y="153"/>
                    <a:pt x="67" y="158"/>
                  </a:cubicBezTo>
                  <a:cubicBezTo>
                    <a:pt x="78" y="161"/>
                    <a:pt x="90" y="161"/>
                    <a:pt x="101" y="161"/>
                  </a:cubicBezTo>
                  <a:cubicBezTo>
                    <a:pt x="123" y="161"/>
                    <a:pt x="138" y="150"/>
                    <a:pt x="145" y="109"/>
                  </a:cubicBezTo>
                  <a:cubicBezTo>
                    <a:pt x="164" y="75"/>
                    <a:pt x="176" y="30"/>
                    <a:pt x="217" y="12"/>
                  </a:cubicBezTo>
                  <a:cubicBezTo>
                    <a:pt x="176" y="4"/>
                    <a:pt x="142"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11"/>
            <p:cNvSpPr/>
            <p:nvPr/>
          </p:nvSpPr>
          <p:spPr>
            <a:xfrm>
              <a:off x="-3968737" y="-691755"/>
              <a:ext cx="7879" cy="13131"/>
            </a:xfrm>
            <a:custGeom>
              <a:avLst/>
              <a:gdLst/>
              <a:ahLst/>
              <a:cxnLst/>
              <a:rect l="l" t="t" r="r" b="b"/>
              <a:pathLst>
                <a:path w="165" h="275" extrusionOk="0">
                  <a:moveTo>
                    <a:pt x="82" y="1"/>
                  </a:moveTo>
                  <a:cubicBezTo>
                    <a:pt x="71" y="1"/>
                    <a:pt x="60" y="5"/>
                    <a:pt x="45" y="9"/>
                  </a:cubicBezTo>
                  <a:cubicBezTo>
                    <a:pt x="30" y="13"/>
                    <a:pt x="15" y="16"/>
                    <a:pt x="4" y="16"/>
                  </a:cubicBezTo>
                  <a:lnTo>
                    <a:pt x="0" y="16"/>
                  </a:lnTo>
                  <a:cubicBezTo>
                    <a:pt x="26" y="99"/>
                    <a:pt x="0" y="188"/>
                    <a:pt x="49" y="275"/>
                  </a:cubicBezTo>
                  <a:cubicBezTo>
                    <a:pt x="86" y="244"/>
                    <a:pt x="120" y="222"/>
                    <a:pt x="154" y="196"/>
                  </a:cubicBezTo>
                  <a:cubicBezTo>
                    <a:pt x="164" y="144"/>
                    <a:pt x="90" y="121"/>
                    <a:pt x="101" y="83"/>
                  </a:cubicBezTo>
                  <a:cubicBezTo>
                    <a:pt x="120" y="16"/>
                    <a:pt x="104"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11"/>
            <p:cNvSpPr/>
            <p:nvPr/>
          </p:nvSpPr>
          <p:spPr>
            <a:xfrm>
              <a:off x="-3903606" y="-538764"/>
              <a:ext cx="9168" cy="13991"/>
            </a:xfrm>
            <a:custGeom>
              <a:avLst/>
              <a:gdLst/>
              <a:ahLst/>
              <a:cxnLst/>
              <a:rect l="l" t="t" r="r" b="b"/>
              <a:pathLst>
                <a:path w="192" h="293" extrusionOk="0">
                  <a:moveTo>
                    <a:pt x="64" y="1"/>
                  </a:moveTo>
                  <a:cubicBezTo>
                    <a:pt x="8" y="38"/>
                    <a:pt x="41" y="106"/>
                    <a:pt x="1" y="147"/>
                  </a:cubicBezTo>
                  <a:cubicBezTo>
                    <a:pt x="34" y="233"/>
                    <a:pt x="101" y="278"/>
                    <a:pt x="191" y="292"/>
                  </a:cubicBezTo>
                  <a:cubicBezTo>
                    <a:pt x="146" y="244"/>
                    <a:pt x="124" y="184"/>
                    <a:pt x="139" y="116"/>
                  </a:cubicBezTo>
                  <a:cubicBezTo>
                    <a:pt x="139" y="106"/>
                    <a:pt x="143" y="94"/>
                    <a:pt x="143" y="83"/>
                  </a:cubicBezTo>
                  <a:cubicBezTo>
                    <a:pt x="98" y="72"/>
                    <a:pt x="94"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11"/>
            <p:cNvSpPr/>
            <p:nvPr/>
          </p:nvSpPr>
          <p:spPr>
            <a:xfrm>
              <a:off x="-4479614" y="-880033"/>
              <a:ext cx="11651" cy="9168"/>
            </a:xfrm>
            <a:custGeom>
              <a:avLst/>
              <a:gdLst/>
              <a:ahLst/>
              <a:cxnLst/>
              <a:rect l="l" t="t" r="r" b="b"/>
              <a:pathLst>
                <a:path w="244" h="192" extrusionOk="0">
                  <a:moveTo>
                    <a:pt x="105" y="1"/>
                  </a:moveTo>
                  <a:cubicBezTo>
                    <a:pt x="91" y="31"/>
                    <a:pt x="75" y="46"/>
                    <a:pt x="53" y="46"/>
                  </a:cubicBezTo>
                  <a:cubicBezTo>
                    <a:pt x="38" y="46"/>
                    <a:pt x="23" y="38"/>
                    <a:pt x="4" y="27"/>
                  </a:cubicBezTo>
                  <a:lnTo>
                    <a:pt x="4" y="31"/>
                  </a:lnTo>
                  <a:cubicBezTo>
                    <a:pt x="1" y="68"/>
                    <a:pt x="20" y="101"/>
                    <a:pt x="46" y="127"/>
                  </a:cubicBezTo>
                  <a:cubicBezTo>
                    <a:pt x="60" y="150"/>
                    <a:pt x="68" y="191"/>
                    <a:pt x="94" y="191"/>
                  </a:cubicBezTo>
                  <a:cubicBezTo>
                    <a:pt x="101" y="191"/>
                    <a:pt x="109" y="188"/>
                    <a:pt x="120" y="180"/>
                  </a:cubicBezTo>
                  <a:cubicBezTo>
                    <a:pt x="150" y="153"/>
                    <a:pt x="244" y="162"/>
                    <a:pt x="199" y="75"/>
                  </a:cubicBezTo>
                  <a:cubicBezTo>
                    <a:pt x="206" y="5"/>
                    <a:pt x="154" y="5"/>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1"/>
            <p:cNvSpPr/>
            <p:nvPr/>
          </p:nvSpPr>
          <p:spPr>
            <a:xfrm>
              <a:off x="-4108167" y="-597257"/>
              <a:ext cx="12940" cy="8404"/>
            </a:xfrm>
            <a:custGeom>
              <a:avLst/>
              <a:gdLst/>
              <a:ahLst/>
              <a:cxnLst/>
              <a:rect l="l" t="t" r="r" b="b"/>
              <a:pathLst>
                <a:path w="271" h="176" extrusionOk="0">
                  <a:moveTo>
                    <a:pt x="139" y="0"/>
                  </a:moveTo>
                  <a:cubicBezTo>
                    <a:pt x="131" y="0"/>
                    <a:pt x="120" y="4"/>
                    <a:pt x="113" y="4"/>
                  </a:cubicBezTo>
                  <a:cubicBezTo>
                    <a:pt x="105" y="71"/>
                    <a:pt x="64" y="101"/>
                    <a:pt x="1" y="101"/>
                  </a:cubicBezTo>
                  <a:cubicBezTo>
                    <a:pt x="12" y="157"/>
                    <a:pt x="41" y="175"/>
                    <a:pt x="75" y="175"/>
                  </a:cubicBezTo>
                  <a:cubicBezTo>
                    <a:pt x="101" y="175"/>
                    <a:pt x="127" y="164"/>
                    <a:pt x="150" y="157"/>
                  </a:cubicBezTo>
                  <a:cubicBezTo>
                    <a:pt x="191" y="146"/>
                    <a:pt x="240" y="123"/>
                    <a:pt x="270" y="82"/>
                  </a:cubicBezTo>
                  <a:cubicBezTo>
                    <a:pt x="221" y="63"/>
                    <a:pt x="195" y="0"/>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1"/>
            <p:cNvSpPr/>
            <p:nvPr/>
          </p:nvSpPr>
          <p:spPr>
            <a:xfrm>
              <a:off x="-3776878" y="-1104219"/>
              <a:ext cx="10410" cy="7544"/>
            </a:xfrm>
            <a:custGeom>
              <a:avLst/>
              <a:gdLst/>
              <a:ahLst/>
              <a:cxnLst/>
              <a:rect l="l" t="t" r="r" b="b"/>
              <a:pathLst>
                <a:path w="218" h="158" extrusionOk="0">
                  <a:moveTo>
                    <a:pt x="98" y="0"/>
                  </a:moveTo>
                  <a:cubicBezTo>
                    <a:pt x="72" y="0"/>
                    <a:pt x="56" y="23"/>
                    <a:pt x="53" y="64"/>
                  </a:cubicBezTo>
                  <a:cubicBezTo>
                    <a:pt x="53" y="90"/>
                    <a:pt x="23" y="83"/>
                    <a:pt x="1" y="86"/>
                  </a:cubicBezTo>
                  <a:cubicBezTo>
                    <a:pt x="1" y="128"/>
                    <a:pt x="23" y="150"/>
                    <a:pt x="68" y="154"/>
                  </a:cubicBezTo>
                  <a:cubicBezTo>
                    <a:pt x="90" y="154"/>
                    <a:pt x="113" y="157"/>
                    <a:pt x="139" y="157"/>
                  </a:cubicBezTo>
                  <a:lnTo>
                    <a:pt x="146" y="157"/>
                  </a:lnTo>
                  <a:cubicBezTo>
                    <a:pt x="213" y="157"/>
                    <a:pt x="213" y="94"/>
                    <a:pt x="213" y="57"/>
                  </a:cubicBezTo>
                  <a:cubicBezTo>
                    <a:pt x="218" y="15"/>
                    <a:pt x="158" y="19"/>
                    <a:pt x="124" y="4"/>
                  </a:cubicBezTo>
                  <a:cubicBezTo>
                    <a:pt x="116" y="0"/>
                    <a:pt x="10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11"/>
            <p:cNvSpPr/>
            <p:nvPr/>
          </p:nvSpPr>
          <p:spPr>
            <a:xfrm>
              <a:off x="-3799511" y="-1020704"/>
              <a:ext cx="11412" cy="7735"/>
            </a:xfrm>
            <a:custGeom>
              <a:avLst/>
              <a:gdLst/>
              <a:ahLst/>
              <a:cxnLst/>
              <a:rect l="l" t="t" r="r" b="b"/>
              <a:pathLst>
                <a:path w="239" h="162" extrusionOk="0">
                  <a:moveTo>
                    <a:pt x="138" y="1"/>
                  </a:moveTo>
                  <a:cubicBezTo>
                    <a:pt x="127" y="23"/>
                    <a:pt x="109" y="27"/>
                    <a:pt x="86" y="27"/>
                  </a:cubicBezTo>
                  <a:lnTo>
                    <a:pt x="71" y="27"/>
                  </a:lnTo>
                  <a:cubicBezTo>
                    <a:pt x="48" y="49"/>
                    <a:pt x="26" y="68"/>
                    <a:pt x="0" y="90"/>
                  </a:cubicBezTo>
                  <a:cubicBezTo>
                    <a:pt x="56" y="106"/>
                    <a:pt x="104" y="161"/>
                    <a:pt x="164" y="161"/>
                  </a:cubicBezTo>
                  <a:cubicBezTo>
                    <a:pt x="183" y="161"/>
                    <a:pt x="205" y="154"/>
                    <a:pt x="232" y="139"/>
                  </a:cubicBezTo>
                  <a:cubicBezTo>
                    <a:pt x="232" y="116"/>
                    <a:pt x="232" y="94"/>
                    <a:pt x="235" y="72"/>
                  </a:cubicBezTo>
                  <a:cubicBezTo>
                    <a:pt x="239" y="1"/>
                    <a:pt x="187" y="1"/>
                    <a:pt x="1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11"/>
            <p:cNvSpPr/>
            <p:nvPr/>
          </p:nvSpPr>
          <p:spPr>
            <a:xfrm>
              <a:off x="-4153864" y="-816669"/>
              <a:ext cx="17715" cy="10791"/>
            </a:xfrm>
            <a:custGeom>
              <a:avLst/>
              <a:gdLst/>
              <a:ahLst/>
              <a:cxnLst/>
              <a:rect l="l" t="t" r="r" b="b"/>
              <a:pathLst>
                <a:path w="371" h="226" extrusionOk="0">
                  <a:moveTo>
                    <a:pt x="8" y="1"/>
                  </a:moveTo>
                  <a:cubicBezTo>
                    <a:pt x="1" y="105"/>
                    <a:pt x="116" y="127"/>
                    <a:pt x="146" y="206"/>
                  </a:cubicBezTo>
                  <a:cubicBezTo>
                    <a:pt x="154" y="217"/>
                    <a:pt x="161" y="225"/>
                    <a:pt x="169" y="225"/>
                  </a:cubicBezTo>
                  <a:cubicBezTo>
                    <a:pt x="180" y="225"/>
                    <a:pt x="187" y="217"/>
                    <a:pt x="199" y="206"/>
                  </a:cubicBezTo>
                  <a:cubicBezTo>
                    <a:pt x="244" y="154"/>
                    <a:pt x="334" y="161"/>
                    <a:pt x="370" y="91"/>
                  </a:cubicBezTo>
                  <a:lnTo>
                    <a:pt x="363" y="91"/>
                  </a:lnTo>
                  <a:cubicBezTo>
                    <a:pt x="356" y="91"/>
                    <a:pt x="348" y="82"/>
                    <a:pt x="341" y="75"/>
                  </a:cubicBezTo>
                  <a:cubicBezTo>
                    <a:pt x="330" y="65"/>
                    <a:pt x="318" y="56"/>
                    <a:pt x="311" y="56"/>
                  </a:cubicBezTo>
                  <a:cubicBezTo>
                    <a:pt x="299" y="56"/>
                    <a:pt x="289" y="68"/>
                    <a:pt x="281" y="101"/>
                  </a:cubicBezTo>
                  <a:cubicBezTo>
                    <a:pt x="273" y="124"/>
                    <a:pt x="255" y="132"/>
                    <a:pt x="232" y="132"/>
                  </a:cubicBezTo>
                  <a:cubicBezTo>
                    <a:pt x="210" y="132"/>
                    <a:pt x="187" y="124"/>
                    <a:pt x="169" y="109"/>
                  </a:cubicBezTo>
                  <a:cubicBezTo>
                    <a:pt x="124" y="109"/>
                    <a:pt x="101" y="87"/>
                    <a:pt x="106" y="42"/>
                  </a:cubicBezTo>
                  <a:lnTo>
                    <a:pt x="101" y="42"/>
                  </a:lnTo>
                  <a:cubicBezTo>
                    <a:pt x="68" y="42"/>
                    <a:pt x="42" y="15"/>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1"/>
            <p:cNvSpPr/>
            <p:nvPr/>
          </p:nvSpPr>
          <p:spPr>
            <a:xfrm>
              <a:off x="-3721726" y="-572857"/>
              <a:ext cx="8834" cy="13274"/>
            </a:xfrm>
            <a:custGeom>
              <a:avLst/>
              <a:gdLst/>
              <a:ahLst/>
              <a:cxnLst/>
              <a:rect l="l" t="t" r="r" b="b"/>
              <a:pathLst>
                <a:path w="185" h="278" extrusionOk="0">
                  <a:moveTo>
                    <a:pt x="98" y="1"/>
                  </a:moveTo>
                  <a:cubicBezTo>
                    <a:pt x="79" y="1"/>
                    <a:pt x="68" y="19"/>
                    <a:pt x="53" y="31"/>
                  </a:cubicBezTo>
                  <a:cubicBezTo>
                    <a:pt x="19" y="61"/>
                    <a:pt x="50" y="72"/>
                    <a:pt x="72" y="90"/>
                  </a:cubicBezTo>
                  <a:cubicBezTo>
                    <a:pt x="94" y="109"/>
                    <a:pt x="154" y="121"/>
                    <a:pt x="112" y="173"/>
                  </a:cubicBezTo>
                  <a:cubicBezTo>
                    <a:pt x="98" y="188"/>
                    <a:pt x="90" y="192"/>
                    <a:pt x="79" y="192"/>
                  </a:cubicBezTo>
                  <a:cubicBezTo>
                    <a:pt x="68" y="192"/>
                    <a:pt x="57" y="180"/>
                    <a:pt x="50" y="169"/>
                  </a:cubicBezTo>
                  <a:cubicBezTo>
                    <a:pt x="38" y="154"/>
                    <a:pt x="27" y="143"/>
                    <a:pt x="16" y="143"/>
                  </a:cubicBezTo>
                  <a:lnTo>
                    <a:pt x="12" y="143"/>
                  </a:lnTo>
                  <a:cubicBezTo>
                    <a:pt x="0" y="202"/>
                    <a:pt x="57" y="233"/>
                    <a:pt x="68" y="278"/>
                  </a:cubicBezTo>
                  <a:cubicBezTo>
                    <a:pt x="169" y="240"/>
                    <a:pt x="180" y="158"/>
                    <a:pt x="184" y="72"/>
                  </a:cubicBezTo>
                  <a:lnTo>
                    <a:pt x="184" y="53"/>
                  </a:lnTo>
                  <a:cubicBezTo>
                    <a:pt x="162" y="53"/>
                    <a:pt x="139" y="50"/>
                    <a:pt x="128" y="27"/>
                  </a:cubicBezTo>
                  <a:cubicBezTo>
                    <a:pt x="117" y="9"/>
                    <a:pt x="105"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1"/>
            <p:cNvSpPr/>
            <p:nvPr/>
          </p:nvSpPr>
          <p:spPr>
            <a:xfrm>
              <a:off x="-3807008" y="-1024811"/>
              <a:ext cx="10887" cy="8452"/>
            </a:xfrm>
            <a:custGeom>
              <a:avLst/>
              <a:gdLst/>
              <a:ahLst/>
              <a:cxnLst/>
              <a:rect l="l" t="t" r="r" b="b"/>
              <a:pathLst>
                <a:path w="228" h="177" extrusionOk="0">
                  <a:moveTo>
                    <a:pt x="37" y="1"/>
                  </a:moveTo>
                  <a:cubicBezTo>
                    <a:pt x="11" y="12"/>
                    <a:pt x="4" y="35"/>
                    <a:pt x="0" y="61"/>
                  </a:cubicBezTo>
                  <a:cubicBezTo>
                    <a:pt x="52" y="102"/>
                    <a:pt x="104" y="140"/>
                    <a:pt x="157" y="176"/>
                  </a:cubicBezTo>
                  <a:cubicBezTo>
                    <a:pt x="183" y="154"/>
                    <a:pt x="205" y="135"/>
                    <a:pt x="228" y="113"/>
                  </a:cubicBezTo>
                  <a:cubicBezTo>
                    <a:pt x="216" y="80"/>
                    <a:pt x="194" y="50"/>
                    <a:pt x="202" y="12"/>
                  </a:cubicBezTo>
                  <a:cubicBezTo>
                    <a:pt x="145" y="9"/>
                    <a:pt x="93" y="5"/>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11"/>
            <p:cNvSpPr/>
            <p:nvPr/>
          </p:nvSpPr>
          <p:spPr>
            <a:xfrm>
              <a:off x="-4480665" y="-590668"/>
              <a:ext cx="12511" cy="8452"/>
            </a:xfrm>
            <a:custGeom>
              <a:avLst/>
              <a:gdLst/>
              <a:ahLst/>
              <a:cxnLst/>
              <a:rect l="l" t="t" r="r" b="b"/>
              <a:pathLst>
                <a:path w="262" h="177" extrusionOk="0">
                  <a:moveTo>
                    <a:pt x="82" y="0"/>
                  </a:moveTo>
                  <a:cubicBezTo>
                    <a:pt x="52" y="0"/>
                    <a:pt x="0" y="19"/>
                    <a:pt x="26" y="86"/>
                  </a:cubicBezTo>
                  <a:cubicBezTo>
                    <a:pt x="52" y="135"/>
                    <a:pt x="109" y="109"/>
                    <a:pt x="142" y="135"/>
                  </a:cubicBezTo>
                  <a:cubicBezTo>
                    <a:pt x="176" y="165"/>
                    <a:pt x="199" y="176"/>
                    <a:pt x="217" y="176"/>
                  </a:cubicBezTo>
                  <a:cubicBezTo>
                    <a:pt x="254" y="176"/>
                    <a:pt x="254" y="123"/>
                    <a:pt x="261" y="68"/>
                  </a:cubicBezTo>
                  <a:cubicBezTo>
                    <a:pt x="251" y="64"/>
                    <a:pt x="239" y="64"/>
                    <a:pt x="228" y="64"/>
                  </a:cubicBezTo>
                  <a:lnTo>
                    <a:pt x="183" y="64"/>
                  </a:lnTo>
                  <a:cubicBezTo>
                    <a:pt x="149" y="64"/>
                    <a:pt x="120" y="56"/>
                    <a:pt x="101" y="8"/>
                  </a:cubicBezTo>
                  <a:cubicBezTo>
                    <a:pt x="101" y="4"/>
                    <a:pt x="94" y="0"/>
                    <a:pt x="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11"/>
            <p:cNvSpPr/>
            <p:nvPr/>
          </p:nvSpPr>
          <p:spPr>
            <a:xfrm>
              <a:off x="-3693172" y="-537522"/>
              <a:ext cx="10744" cy="14182"/>
            </a:xfrm>
            <a:custGeom>
              <a:avLst/>
              <a:gdLst/>
              <a:ahLst/>
              <a:cxnLst/>
              <a:rect l="l" t="t" r="r" b="b"/>
              <a:pathLst>
                <a:path w="225" h="297" extrusionOk="0">
                  <a:moveTo>
                    <a:pt x="38" y="1"/>
                  </a:moveTo>
                  <a:cubicBezTo>
                    <a:pt x="35" y="31"/>
                    <a:pt x="30" y="57"/>
                    <a:pt x="1" y="68"/>
                  </a:cubicBezTo>
                  <a:cubicBezTo>
                    <a:pt x="61" y="113"/>
                    <a:pt x="90" y="166"/>
                    <a:pt x="57" y="240"/>
                  </a:cubicBezTo>
                  <a:cubicBezTo>
                    <a:pt x="61" y="237"/>
                    <a:pt x="64" y="237"/>
                    <a:pt x="64" y="237"/>
                  </a:cubicBezTo>
                  <a:cubicBezTo>
                    <a:pt x="87" y="237"/>
                    <a:pt x="98" y="252"/>
                    <a:pt x="109" y="266"/>
                  </a:cubicBezTo>
                  <a:cubicBezTo>
                    <a:pt x="120" y="282"/>
                    <a:pt x="135" y="297"/>
                    <a:pt x="154" y="297"/>
                  </a:cubicBezTo>
                  <a:lnTo>
                    <a:pt x="158" y="297"/>
                  </a:lnTo>
                  <a:cubicBezTo>
                    <a:pt x="225" y="154"/>
                    <a:pt x="109" y="87"/>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1"/>
            <p:cNvSpPr/>
            <p:nvPr/>
          </p:nvSpPr>
          <p:spPr>
            <a:xfrm>
              <a:off x="-3658887" y="-586370"/>
              <a:ext cx="11651" cy="10744"/>
            </a:xfrm>
            <a:custGeom>
              <a:avLst/>
              <a:gdLst/>
              <a:ahLst/>
              <a:cxnLst/>
              <a:rect l="l" t="t" r="r" b="b"/>
              <a:pathLst>
                <a:path w="244" h="225" extrusionOk="0">
                  <a:moveTo>
                    <a:pt x="57" y="0"/>
                  </a:moveTo>
                  <a:cubicBezTo>
                    <a:pt x="45" y="0"/>
                    <a:pt x="30" y="4"/>
                    <a:pt x="16" y="14"/>
                  </a:cubicBezTo>
                  <a:cubicBezTo>
                    <a:pt x="0" y="90"/>
                    <a:pt x="94" y="135"/>
                    <a:pt x="71" y="213"/>
                  </a:cubicBezTo>
                  <a:cubicBezTo>
                    <a:pt x="102" y="216"/>
                    <a:pt x="131" y="221"/>
                    <a:pt x="161" y="224"/>
                  </a:cubicBezTo>
                  <a:lnTo>
                    <a:pt x="199" y="224"/>
                  </a:lnTo>
                  <a:cubicBezTo>
                    <a:pt x="214" y="224"/>
                    <a:pt x="228" y="224"/>
                    <a:pt x="244" y="209"/>
                  </a:cubicBezTo>
                  <a:cubicBezTo>
                    <a:pt x="209" y="171"/>
                    <a:pt x="187" y="127"/>
                    <a:pt x="128" y="112"/>
                  </a:cubicBezTo>
                  <a:cubicBezTo>
                    <a:pt x="75" y="97"/>
                    <a:pt x="90" y="56"/>
                    <a:pt x="113" y="22"/>
                  </a:cubicBezTo>
                  <a:cubicBezTo>
                    <a:pt x="94" y="7"/>
                    <a:pt x="7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1"/>
            <p:cNvSpPr/>
            <p:nvPr/>
          </p:nvSpPr>
          <p:spPr>
            <a:xfrm>
              <a:off x="-3785091" y="-606043"/>
              <a:ext cx="11842" cy="7735"/>
            </a:xfrm>
            <a:custGeom>
              <a:avLst/>
              <a:gdLst/>
              <a:ahLst/>
              <a:cxnLst/>
              <a:rect l="l" t="t" r="r" b="b"/>
              <a:pathLst>
                <a:path w="248" h="162" extrusionOk="0">
                  <a:moveTo>
                    <a:pt x="173" y="0"/>
                  </a:moveTo>
                  <a:cubicBezTo>
                    <a:pt x="109" y="19"/>
                    <a:pt x="38" y="27"/>
                    <a:pt x="0" y="86"/>
                  </a:cubicBezTo>
                  <a:cubicBezTo>
                    <a:pt x="12" y="102"/>
                    <a:pt x="19" y="112"/>
                    <a:pt x="31" y="124"/>
                  </a:cubicBezTo>
                  <a:cubicBezTo>
                    <a:pt x="53" y="150"/>
                    <a:pt x="71" y="162"/>
                    <a:pt x="90" y="162"/>
                  </a:cubicBezTo>
                  <a:cubicBezTo>
                    <a:pt x="128" y="162"/>
                    <a:pt x="154" y="117"/>
                    <a:pt x="188" y="94"/>
                  </a:cubicBezTo>
                  <a:cubicBezTo>
                    <a:pt x="247" y="53"/>
                    <a:pt x="214" y="23"/>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1"/>
            <p:cNvSpPr/>
            <p:nvPr/>
          </p:nvSpPr>
          <p:spPr>
            <a:xfrm>
              <a:off x="-3870611" y="-630491"/>
              <a:ext cx="9693" cy="10791"/>
            </a:xfrm>
            <a:custGeom>
              <a:avLst/>
              <a:gdLst/>
              <a:ahLst/>
              <a:cxnLst/>
              <a:rect l="l" t="t" r="r" b="b"/>
              <a:pathLst>
                <a:path w="203" h="226" extrusionOk="0">
                  <a:moveTo>
                    <a:pt x="143" y="1"/>
                  </a:moveTo>
                  <a:cubicBezTo>
                    <a:pt x="90" y="38"/>
                    <a:pt x="68" y="105"/>
                    <a:pt x="1" y="124"/>
                  </a:cubicBezTo>
                  <a:cubicBezTo>
                    <a:pt x="20" y="158"/>
                    <a:pt x="42" y="191"/>
                    <a:pt x="61" y="225"/>
                  </a:cubicBezTo>
                  <a:cubicBezTo>
                    <a:pt x="109" y="195"/>
                    <a:pt x="154" y="165"/>
                    <a:pt x="203" y="135"/>
                  </a:cubicBezTo>
                  <a:cubicBezTo>
                    <a:pt x="166" y="98"/>
                    <a:pt x="185" y="34"/>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11"/>
            <p:cNvSpPr/>
            <p:nvPr/>
          </p:nvSpPr>
          <p:spPr>
            <a:xfrm>
              <a:off x="-4005552" y="-934850"/>
              <a:ext cx="7544" cy="12558"/>
            </a:xfrm>
            <a:custGeom>
              <a:avLst/>
              <a:gdLst/>
              <a:ahLst/>
              <a:cxnLst/>
              <a:rect l="l" t="t" r="r" b="b"/>
              <a:pathLst>
                <a:path w="158" h="263" extrusionOk="0">
                  <a:moveTo>
                    <a:pt x="42" y="1"/>
                  </a:moveTo>
                  <a:cubicBezTo>
                    <a:pt x="61" y="45"/>
                    <a:pt x="57" y="83"/>
                    <a:pt x="1" y="98"/>
                  </a:cubicBezTo>
                  <a:cubicBezTo>
                    <a:pt x="31" y="150"/>
                    <a:pt x="31" y="207"/>
                    <a:pt x="23" y="263"/>
                  </a:cubicBezTo>
                  <a:cubicBezTo>
                    <a:pt x="50" y="255"/>
                    <a:pt x="61" y="221"/>
                    <a:pt x="90" y="221"/>
                  </a:cubicBezTo>
                  <a:cubicBezTo>
                    <a:pt x="98" y="221"/>
                    <a:pt x="109" y="221"/>
                    <a:pt x="117" y="225"/>
                  </a:cubicBezTo>
                  <a:cubicBezTo>
                    <a:pt x="121" y="229"/>
                    <a:pt x="124" y="229"/>
                    <a:pt x="128" y="229"/>
                  </a:cubicBezTo>
                  <a:cubicBezTo>
                    <a:pt x="150" y="229"/>
                    <a:pt x="154" y="195"/>
                    <a:pt x="158" y="173"/>
                  </a:cubicBezTo>
                  <a:cubicBezTo>
                    <a:pt x="109" y="124"/>
                    <a:pt x="147" y="54"/>
                    <a:pt x="106" y="5"/>
                  </a:cubicBezTo>
                  <a:cubicBezTo>
                    <a:pt x="83" y="1"/>
                    <a:pt x="61"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11"/>
            <p:cNvSpPr/>
            <p:nvPr/>
          </p:nvSpPr>
          <p:spPr>
            <a:xfrm>
              <a:off x="-3755295" y="-515700"/>
              <a:ext cx="8118" cy="12510"/>
            </a:xfrm>
            <a:custGeom>
              <a:avLst/>
              <a:gdLst/>
              <a:ahLst/>
              <a:cxnLst/>
              <a:rect l="l" t="t" r="r" b="b"/>
              <a:pathLst>
                <a:path w="170" h="262" extrusionOk="0">
                  <a:moveTo>
                    <a:pt x="102" y="0"/>
                  </a:moveTo>
                  <a:cubicBezTo>
                    <a:pt x="46" y="0"/>
                    <a:pt x="23" y="37"/>
                    <a:pt x="12" y="90"/>
                  </a:cubicBezTo>
                  <a:cubicBezTo>
                    <a:pt x="1" y="157"/>
                    <a:pt x="80" y="191"/>
                    <a:pt x="68" y="254"/>
                  </a:cubicBezTo>
                  <a:cubicBezTo>
                    <a:pt x="102" y="258"/>
                    <a:pt x="135" y="261"/>
                    <a:pt x="169" y="261"/>
                  </a:cubicBezTo>
                  <a:cubicBezTo>
                    <a:pt x="169" y="221"/>
                    <a:pt x="154" y="187"/>
                    <a:pt x="120" y="168"/>
                  </a:cubicBezTo>
                  <a:cubicBezTo>
                    <a:pt x="57" y="135"/>
                    <a:pt x="98" y="101"/>
                    <a:pt x="113" y="64"/>
                  </a:cubicBezTo>
                  <a:cubicBezTo>
                    <a:pt x="117" y="52"/>
                    <a:pt x="117" y="45"/>
                    <a:pt x="117" y="34"/>
                  </a:cubicBezTo>
                  <a:cubicBezTo>
                    <a:pt x="117" y="23"/>
                    <a:pt x="117"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1"/>
            <p:cNvSpPr/>
            <p:nvPr/>
          </p:nvSpPr>
          <p:spPr>
            <a:xfrm>
              <a:off x="-3765800" y="-809888"/>
              <a:ext cx="10887" cy="9502"/>
            </a:xfrm>
            <a:custGeom>
              <a:avLst/>
              <a:gdLst/>
              <a:ahLst/>
              <a:cxnLst/>
              <a:rect l="l" t="t" r="r" b="b"/>
              <a:pathLst>
                <a:path w="228" h="199" extrusionOk="0">
                  <a:moveTo>
                    <a:pt x="165" y="1"/>
                  </a:moveTo>
                  <a:cubicBezTo>
                    <a:pt x="127" y="83"/>
                    <a:pt x="57" y="113"/>
                    <a:pt x="0" y="154"/>
                  </a:cubicBezTo>
                  <a:cubicBezTo>
                    <a:pt x="71" y="161"/>
                    <a:pt x="135" y="199"/>
                    <a:pt x="206" y="199"/>
                  </a:cubicBezTo>
                  <a:lnTo>
                    <a:pt x="228" y="199"/>
                  </a:lnTo>
                  <a:cubicBezTo>
                    <a:pt x="221" y="135"/>
                    <a:pt x="206" y="7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11"/>
            <p:cNvSpPr/>
            <p:nvPr/>
          </p:nvSpPr>
          <p:spPr>
            <a:xfrm>
              <a:off x="-3957850" y="-1180619"/>
              <a:ext cx="10935" cy="8786"/>
            </a:xfrm>
            <a:custGeom>
              <a:avLst/>
              <a:gdLst/>
              <a:ahLst/>
              <a:cxnLst/>
              <a:rect l="l" t="t" r="r" b="b"/>
              <a:pathLst>
                <a:path w="229" h="184" extrusionOk="0">
                  <a:moveTo>
                    <a:pt x="146" y="1"/>
                  </a:moveTo>
                  <a:cubicBezTo>
                    <a:pt x="135" y="1"/>
                    <a:pt x="120" y="8"/>
                    <a:pt x="109" y="27"/>
                  </a:cubicBezTo>
                  <a:cubicBezTo>
                    <a:pt x="75" y="71"/>
                    <a:pt x="0" y="106"/>
                    <a:pt x="23" y="184"/>
                  </a:cubicBezTo>
                  <a:cubicBezTo>
                    <a:pt x="90" y="165"/>
                    <a:pt x="157" y="146"/>
                    <a:pt x="221" y="128"/>
                  </a:cubicBezTo>
                  <a:cubicBezTo>
                    <a:pt x="224" y="109"/>
                    <a:pt x="228" y="87"/>
                    <a:pt x="228" y="68"/>
                  </a:cubicBezTo>
                  <a:cubicBezTo>
                    <a:pt x="206" y="38"/>
                    <a:pt x="176" y="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11"/>
            <p:cNvSpPr/>
            <p:nvPr/>
          </p:nvSpPr>
          <p:spPr>
            <a:xfrm>
              <a:off x="-3723302" y="-540530"/>
              <a:ext cx="12701" cy="8261"/>
            </a:xfrm>
            <a:custGeom>
              <a:avLst/>
              <a:gdLst/>
              <a:ahLst/>
              <a:cxnLst/>
              <a:rect l="l" t="t" r="r" b="b"/>
              <a:pathLst>
                <a:path w="266" h="173" extrusionOk="0">
                  <a:moveTo>
                    <a:pt x="142" y="1"/>
                  </a:moveTo>
                  <a:cubicBezTo>
                    <a:pt x="116" y="12"/>
                    <a:pt x="90" y="27"/>
                    <a:pt x="60" y="27"/>
                  </a:cubicBezTo>
                  <a:lnTo>
                    <a:pt x="38" y="27"/>
                  </a:lnTo>
                  <a:cubicBezTo>
                    <a:pt x="11" y="38"/>
                    <a:pt x="4" y="60"/>
                    <a:pt x="0" y="86"/>
                  </a:cubicBezTo>
                  <a:cubicBezTo>
                    <a:pt x="83" y="135"/>
                    <a:pt x="180" y="131"/>
                    <a:pt x="266" y="172"/>
                  </a:cubicBezTo>
                  <a:cubicBezTo>
                    <a:pt x="247" y="113"/>
                    <a:pt x="164" y="79"/>
                    <a:pt x="176" y="4"/>
                  </a:cubicBezTo>
                  <a:lnTo>
                    <a:pt x="1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1"/>
            <p:cNvSpPr/>
            <p:nvPr/>
          </p:nvSpPr>
          <p:spPr>
            <a:xfrm>
              <a:off x="-4380915" y="-750439"/>
              <a:ext cx="9168" cy="7163"/>
            </a:xfrm>
            <a:custGeom>
              <a:avLst/>
              <a:gdLst/>
              <a:ahLst/>
              <a:cxnLst/>
              <a:rect l="l" t="t" r="r" b="b"/>
              <a:pathLst>
                <a:path w="192" h="150" extrusionOk="0">
                  <a:moveTo>
                    <a:pt x="68" y="1"/>
                  </a:moveTo>
                  <a:cubicBezTo>
                    <a:pt x="27" y="1"/>
                    <a:pt x="12" y="23"/>
                    <a:pt x="8" y="60"/>
                  </a:cubicBezTo>
                  <a:cubicBezTo>
                    <a:pt x="1" y="143"/>
                    <a:pt x="79" y="124"/>
                    <a:pt x="117" y="150"/>
                  </a:cubicBezTo>
                  <a:cubicBezTo>
                    <a:pt x="146" y="139"/>
                    <a:pt x="191" y="146"/>
                    <a:pt x="180" y="98"/>
                  </a:cubicBezTo>
                  <a:cubicBezTo>
                    <a:pt x="169" y="38"/>
                    <a:pt x="139" y="1"/>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11"/>
            <p:cNvSpPr/>
            <p:nvPr/>
          </p:nvSpPr>
          <p:spPr>
            <a:xfrm>
              <a:off x="-3723493" y="-553041"/>
              <a:ext cx="7879" cy="13800"/>
            </a:xfrm>
            <a:custGeom>
              <a:avLst/>
              <a:gdLst/>
              <a:ahLst/>
              <a:cxnLst/>
              <a:rect l="l" t="t" r="r" b="b"/>
              <a:pathLst>
                <a:path w="165" h="289" extrusionOk="0">
                  <a:moveTo>
                    <a:pt x="165" y="1"/>
                  </a:moveTo>
                  <a:lnTo>
                    <a:pt x="165" y="1"/>
                  </a:lnTo>
                  <a:cubicBezTo>
                    <a:pt x="123" y="42"/>
                    <a:pt x="0" y="34"/>
                    <a:pt x="53" y="128"/>
                  </a:cubicBezTo>
                  <a:cubicBezTo>
                    <a:pt x="90" y="196"/>
                    <a:pt x="49" y="236"/>
                    <a:pt x="42" y="289"/>
                  </a:cubicBezTo>
                  <a:lnTo>
                    <a:pt x="64" y="289"/>
                  </a:lnTo>
                  <a:cubicBezTo>
                    <a:pt x="94" y="289"/>
                    <a:pt x="120" y="274"/>
                    <a:pt x="146" y="263"/>
                  </a:cubicBezTo>
                  <a:cubicBezTo>
                    <a:pt x="101" y="173"/>
                    <a:pt x="142" y="87"/>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11"/>
            <p:cNvSpPr/>
            <p:nvPr/>
          </p:nvSpPr>
          <p:spPr>
            <a:xfrm>
              <a:off x="-3694222" y="-657995"/>
              <a:ext cx="8595" cy="8070"/>
            </a:xfrm>
            <a:custGeom>
              <a:avLst/>
              <a:gdLst/>
              <a:ahLst/>
              <a:cxnLst/>
              <a:rect l="l" t="t" r="r" b="b"/>
              <a:pathLst>
                <a:path w="180" h="169" extrusionOk="0">
                  <a:moveTo>
                    <a:pt x="68" y="1"/>
                  </a:moveTo>
                  <a:cubicBezTo>
                    <a:pt x="19" y="1"/>
                    <a:pt x="49" y="68"/>
                    <a:pt x="23" y="94"/>
                  </a:cubicBezTo>
                  <a:cubicBezTo>
                    <a:pt x="15" y="128"/>
                    <a:pt x="0" y="169"/>
                    <a:pt x="64" y="169"/>
                  </a:cubicBezTo>
                  <a:lnTo>
                    <a:pt x="71" y="169"/>
                  </a:lnTo>
                  <a:cubicBezTo>
                    <a:pt x="120" y="169"/>
                    <a:pt x="150" y="154"/>
                    <a:pt x="161" y="98"/>
                  </a:cubicBezTo>
                  <a:cubicBezTo>
                    <a:pt x="180" y="23"/>
                    <a:pt x="124" y="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1"/>
            <p:cNvSpPr/>
            <p:nvPr/>
          </p:nvSpPr>
          <p:spPr>
            <a:xfrm>
              <a:off x="-4007128" y="-718304"/>
              <a:ext cx="12749" cy="9311"/>
            </a:xfrm>
            <a:custGeom>
              <a:avLst/>
              <a:gdLst/>
              <a:ahLst/>
              <a:cxnLst/>
              <a:rect l="l" t="t" r="r" b="b"/>
              <a:pathLst>
                <a:path w="267" h="195" extrusionOk="0">
                  <a:moveTo>
                    <a:pt x="146" y="1"/>
                  </a:moveTo>
                  <a:cubicBezTo>
                    <a:pt x="131" y="19"/>
                    <a:pt x="120" y="41"/>
                    <a:pt x="105" y="64"/>
                  </a:cubicBezTo>
                  <a:cubicBezTo>
                    <a:pt x="109" y="124"/>
                    <a:pt x="90" y="158"/>
                    <a:pt x="38" y="158"/>
                  </a:cubicBezTo>
                  <a:cubicBezTo>
                    <a:pt x="26" y="158"/>
                    <a:pt x="16" y="158"/>
                    <a:pt x="0" y="153"/>
                  </a:cubicBezTo>
                  <a:lnTo>
                    <a:pt x="0" y="161"/>
                  </a:lnTo>
                  <a:cubicBezTo>
                    <a:pt x="23" y="187"/>
                    <a:pt x="45" y="194"/>
                    <a:pt x="68" y="194"/>
                  </a:cubicBezTo>
                  <a:cubicBezTo>
                    <a:pt x="101" y="194"/>
                    <a:pt x="135" y="180"/>
                    <a:pt x="165" y="168"/>
                  </a:cubicBezTo>
                  <a:cubicBezTo>
                    <a:pt x="266" y="37"/>
                    <a:pt x="266" y="37"/>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1"/>
            <p:cNvSpPr/>
            <p:nvPr/>
          </p:nvSpPr>
          <p:spPr>
            <a:xfrm>
              <a:off x="-4275197" y="-849521"/>
              <a:ext cx="9646" cy="10935"/>
            </a:xfrm>
            <a:custGeom>
              <a:avLst/>
              <a:gdLst/>
              <a:ahLst/>
              <a:cxnLst/>
              <a:rect l="l" t="t" r="r" b="b"/>
              <a:pathLst>
                <a:path w="202" h="229" extrusionOk="0">
                  <a:moveTo>
                    <a:pt x="116" y="1"/>
                  </a:moveTo>
                  <a:cubicBezTo>
                    <a:pt x="71" y="75"/>
                    <a:pt x="0" y="132"/>
                    <a:pt x="4" y="229"/>
                  </a:cubicBezTo>
                  <a:cubicBezTo>
                    <a:pt x="97" y="184"/>
                    <a:pt x="202" y="147"/>
                    <a:pt x="149" y="8"/>
                  </a:cubicBezTo>
                  <a:lnTo>
                    <a:pt x="149" y="4"/>
                  </a:lnTo>
                  <a:cubicBezTo>
                    <a:pt x="138" y="4"/>
                    <a:pt x="127" y="4"/>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1"/>
            <p:cNvSpPr/>
            <p:nvPr/>
          </p:nvSpPr>
          <p:spPr>
            <a:xfrm>
              <a:off x="-3855044" y="-709709"/>
              <a:ext cx="11842" cy="10362"/>
            </a:xfrm>
            <a:custGeom>
              <a:avLst/>
              <a:gdLst/>
              <a:ahLst/>
              <a:cxnLst/>
              <a:rect l="l" t="t" r="r" b="b"/>
              <a:pathLst>
                <a:path w="248" h="217" extrusionOk="0">
                  <a:moveTo>
                    <a:pt x="225" y="0"/>
                  </a:moveTo>
                  <a:cubicBezTo>
                    <a:pt x="176" y="30"/>
                    <a:pt x="131" y="59"/>
                    <a:pt x="83" y="90"/>
                  </a:cubicBezTo>
                  <a:cubicBezTo>
                    <a:pt x="90" y="149"/>
                    <a:pt x="0" y="153"/>
                    <a:pt x="8" y="216"/>
                  </a:cubicBezTo>
                  <a:cubicBezTo>
                    <a:pt x="49" y="198"/>
                    <a:pt x="86" y="171"/>
                    <a:pt x="128" y="168"/>
                  </a:cubicBezTo>
                  <a:cubicBezTo>
                    <a:pt x="247" y="157"/>
                    <a:pt x="247" y="90"/>
                    <a:pt x="2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1"/>
            <p:cNvSpPr/>
            <p:nvPr/>
          </p:nvSpPr>
          <p:spPr>
            <a:xfrm>
              <a:off x="-4237235" y="-674756"/>
              <a:ext cx="12033" cy="8977"/>
            </a:xfrm>
            <a:custGeom>
              <a:avLst/>
              <a:gdLst/>
              <a:ahLst/>
              <a:cxnLst/>
              <a:rect l="l" t="t" r="r" b="b"/>
              <a:pathLst>
                <a:path w="252" h="188" extrusionOk="0">
                  <a:moveTo>
                    <a:pt x="177" y="0"/>
                  </a:moveTo>
                  <a:lnTo>
                    <a:pt x="177" y="0"/>
                  </a:lnTo>
                  <a:cubicBezTo>
                    <a:pt x="143" y="26"/>
                    <a:pt x="128" y="90"/>
                    <a:pt x="80" y="90"/>
                  </a:cubicBezTo>
                  <a:cubicBezTo>
                    <a:pt x="65" y="90"/>
                    <a:pt x="49" y="83"/>
                    <a:pt x="27" y="71"/>
                  </a:cubicBezTo>
                  <a:cubicBezTo>
                    <a:pt x="16" y="71"/>
                    <a:pt x="4" y="105"/>
                    <a:pt x="1" y="124"/>
                  </a:cubicBezTo>
                  <a:cubicBezTo>
                    <a:pt x="23" y="150"/>
                    <a:pt x="53" y="188"/>
                    <a:pt x="83" y="188"/>
                  </a:cubicBezTo>
                  <a:cubicBezTo>
                    <a:pt x="94" y="188"/>
                    <a:pt x="106" y="183"/>
                    <a:pt x="117" y="172"/>
                  </a:cubicBezTo>
                  <a:cubicBezTo>
                    <a:pt x="158" y="131"/>
                    <a:pt x="251" y="86"/>
                    <a:pt x="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1"/>
            <p:cNvSpPr/>
            <p:nvPr/>
          </p:nvSpPr>
          <p:spPr>
            <a:xfrm>
              <a:off x="-3659222" y="-594965"/>
              <a:ext cx="6303" cy="9693"/>
            </a:xfrm>
            <a:custGeom>
              <a:avLst/>
              <a:gdLst/>
              <a:ahLst/>
              <a:cxnLst/>
              <a:rect l="l" t="t" r="r" b="b"/>
              <a:pathLst>
                <a:path w="132" h="203" extrusionOk="0">
                  <a:moveTo>
                    <a:pt x="37" y="1"/>
                  </a:moveTo>
                  <a:cubicBezTo>
                    <a:pt x="0" y="64"/>
                    <a:pt x="0" y="127"/>
                    <a:pt x="23" y="194"/>
                  </a:cubicBezTo>
                  <a:cubicBezTo>
                    <a:pt x="37" y="184"/>
                    <a:pt x="52" y="180"/>
                    <a:pt x="64" y="180"/>
                  </a:cubicBezTo>
                  <a:cubicBezTo>
                    <a:pt x="82" y="180"/>
                    <a:pt x="101" y="187"/>
                    <a:pt x="120" y="202"/>
                  </a:cubicBezTo>
                  <a:cubicBezTo>
                    <a:pt x="123" y="135"/>
                    <a:pt x="127" y="68"/>
                    <a:pt x="131" y="4"/>
                  </a:cubicBezTo>
                  <a:cubicBezTo>
                    <a:pt x="120" y="1"/>
                    <a:pt x="104"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1"/>
            <p:cNvSpPr/>
            <p:nvPr/>
          </p:nvSpPr>
          <p:spPr>
            <a:xfrm>
              <a:off x="-3884315" y="-559774"/>
              <a:ext cx="10218" cy="7544"/>
            </a:xfrm>
            <a:custGeom>
              <a:avLst/>
              <a:gdLst/>
              <a:ahLst/>
              <a:cxnLst/>
              <a:rect l="l" t="t" r="r" b="b"/>
              <a:pathLst>
                <a:path w="214" h="158" extrusionOk="0">
                  <a:moveTo>
                    <a:pt x="45" y="0"/>
                  </a:moveTo>
                  <a:cubicBezTo>
                    <a:pt x="11" y="0"/>
                    <a:pt x="1" y="45"/>
                    <a:pt x="1" y="82"/>
                  </a:cubicBezTo>
                  <a:lnTo>
                    <a:pt x="8" y="82"/>
                  </a:lnTo>
                  <a:cubicBezTo>
                    <a:pt x="34" y="82"/>
                    <a:pt x="49" y="97"/>
                    <a:pt x="63" y="116"/>
                  </a:cubicBezTo>
                  <a:cubicBezTo>
                    <a:pt x="79" y="135"/>
                    <a:pt x="94" y="153"/>
                    <a:pt x="120" y="153"/>
                  </a:cubicBezTo>
                  <a:lnTo>
                    <a:pt x="123" y="153"/>
                  </a:lnTo>
                  <a:cubicBezTo>
                    <a:pt x="146" y="153"/>
                    <a:pt x="168" y="157"/>
                    <a:pt x="191" y="157"/>
                  </a:cubicBezTo>
                  <a:cubicBezTo>
                    <a:pt x="213" y="49"/>
                    <a:pt x="127" y="26"/>
                    <a:pt x="60" y="4"/>
                  </a:cubicBezTo>
                  <a:cubicBezTo>
                    <a:pt x="53" y="0"/>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1"/>
            <p:cNvSpPr/>
            <p:nvPr/>
          </p:nvSpPr>
          <p:spPr>
            <a:xfrm>
              <a:off x="-4068726" y="-608861"/>
              <a:ext cx="8452" cy="9836"/>
            </a:xfrm>
            <a:custGeom>
              <a:avLst/>
              <a:gdLst/>
              <a:ahLst/>
              <a:cxnLst/>
              <a:rect l="l" t="t" r="r" b="b"/>
              <a:pathLst>
                <a:path w="177" h="206" extrusionOk="0">
                  <a:moveTo>
                    <a:pt x="31" y="0"/>
                  </a:moveTo>
                  <a:lnTo>
                    <a:pt x="31" y="0"/>
                  </a:lnTo>
                  <a:cubicBezTo>
                    <a:pt x="0" y="168"/>
                    <a:pt x="0" y="168"/>
                    <a:pt x="147" y="205"/>
                  </a:cubicBezTo>
                  <a:cubicBezTo>
                    <a:pt x="176" y="97"/>
                    <a:pt x="90" y="52"/>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11"/>
            <p:cNvSpPr/>
            <p:nvPr/>
          </p:nvSpPr>
          <p:spPr>
            <a:xfrm>
              <a:off x="-3657264" y="-513074"/>
              <a:ext cx="10218" cy="16139"/>
            </a:xfrm>
            <a:custGeom>
              <a:avLst/>
              <a:gdLst/>
              <a:ahLst/>
              <a:cxnLst/>
              <a:rect l="l" t="t" r="r" b="b"/>
              <a:pathLst>
                <a:path w="214" h="338" extrusionOk="0">
                  <a:moveTo>
                    <a:pt x="15" y="1"/>
                  </a:moveTo>
                  <a:lnTo>
                    <a:pt x="15" y="1"/>
                  </a:lnTo>
                  <a:cubicBezTo>
                    <a:pt x="8" y="49"/>
                    <a:pt x="0" y="106"/>
                    <a:pt x="56" y="128"/>
                  </a:cubicBezTo>
                  <a:cubicBezTo>
                    <a:pt x="161" y="166"/>
                    <a:pt x="149" y="256"/>
                    <a:pt x="153" y="337"/>
                  </a:cubicBezTo>
                  <a:cubicBezTo>
                    <a:pt x="161" y="323"/>
                    <a:pt x="168" y="311"/>
                    <a:pt x="172" y="296"/>
                  </a:cubicBezTo>
                  <a:cubicBezTo>
                    <a:pt x="213" y="177"/>
                    <a:pt x="168" y="99"/>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11"/>
            <p:cNvSpPr/>
            <p:nvPr/>
          </p:nvSpPr>
          <p:spPr>
            <a:xfrm>
              <a:off x="-3876150" y="-715104"/>
              <a:ext cx="10792" cy="13800"/>
            </a:xfrm>
            <a:custGeom>
              <a:avLst/>
              <a:gdLst/>
              <a:ahLst/>
              <a:cxnLst/>
              <a:rect l="l" t="t" r="r" b="b"/>
              <a:pathLst>
                <a:path w="226" h="289" extrusionOk="0">
                  <a:moveTo>
                    <a:pt x="13" y="1"/>
                  </a:moveTo>
                  <a:lnTo>
                    <a:pt x="1" y="8"/>
                  </a:lnTo>
                  <a:cubicBezTo>
                    <a:pt x="16" y="53"/>
                    <a:pt x="16" y="105"/>
                    <a:pt x="42" y="143"/>
                  </a:cubicBezTo>
                  <a:cubicBezTo>
                    <a:pt x="80" y="198"/>
                    <a:pt x="99" y="288"/>
                    <a:pt x="184" y="288"/>
                  </a:cubicBezTo>
                  <a:cubicBezTo>
                    <a:pt x="196" y="288"/>
                    <a:pt x="206" y="284"/>
                    <a:pt x="218" y="284"/>
                  </a:cubicBezTo>
                  <a:lnTo>
                    <a:pt x="225" y="277"/>
                  </a:lnTo>
                  <a:cubicBezTo>
                    <a:pt x="203" y="255"/>
                    <a:pt x="180" y="232"/>
                    <a:pt x="162" y="210"/>
                  </a:cubicBezTo>
                  <a:cubicBezTo>
                    <a:pt x="102" y="169"/>
                    <a:pt x="87" y="105"/>
                    <a:pt x="72" y="38"/>
                  </a:cubicBezTo>
                  <a:cubicBezTo>
                    <a:pt x="61" y="12"/>
                    <a:pt x="39" y="5"/>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11"/>
            <p:cNvSpPr/>
            <p:nvPr/>
          </p:nvSpPr>
          <p:spPr>
            <a:xfrm>
              <a:off x="-4240244" y="-676761"/>
              <a:ext cx="11460" cy="7974"/>
            </a:xfrm>
            <a:custGeom>
              <a:avLst/>
              <a:gdLst/>
              <a:ahLst/>
              <a:cxnLst/>
              <a:rect l="l" t="t" r="r" b="b"/>
              <a:pathLst>
                <a:path w="240" h="167" extrusionOk="0">
                  <a:moveTo>
                    <a:pt x="150" y="1"/>
                  </a:moveTo>
                  <a:cubicBezTo>
                    <a:pt x="128" y="1"/>
                    <a:pt x="105" y="9"/>
                    <a:pt x="83" y="28"/>
                  </a:cubicBezTo>
                  <a:cubicBezTo>
                    <a:pt x="49" y="61"/>
                    <a:pt x="0" y="109"/>
                    <a:pt x="64" y="166"/>
                  </a:cubicBezTo>
                  <a:cubicBezTo>
                    <a:pt x="67" y="147"/>
                    <a:pt x="79" y="113"/>
                    <a:pt x="90" y="113"/>
                  </a:cubicBezTo>
                  <a:cubicBezTo>
                    <a:pt x="112" y="125"/>
                    <a:pt x="128" y="132"/>
                    <a:pt x="143" y="132"/>
                  </a:cubicBezTo>
                  <a:cubicBezTo>
                    <a:pt x="191" y="132"/>
                    <a:pt x="206" y="68"/>
                    <a:pt x="240" y="42"/>
                  </a:cubicBezTo>
                  <a:cubicBezTo>
                    <a:pt x="210" y="16"/>
                    <a:pt x="180" y="1"/>
                    <a:pt x="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11"/>
            <p:cNvSpPr/>
            <p:nvPr/>
          </p:nvSpPr>
          <p:spPr>
            <a:xfrm>
              <a:off x="-4391420" y="-922148"/>
              <a:ext cx="9502" cy="8404"/>
            </a:xfrm>
            <a:custGeom>
              <a:avLst/>
              <a:gdLst/>
              <a:ahLst/>
              <a:cxnLst/>
              <a:rect l="l" t="t" r="r" b="b"/>
              <a:pathLst>
                <a:path w="199" h="176" extrusionOk="0">
                  <a:moveTo>
                    <a:pt x="71" y="0"/>
                  </a:moveTo>
                  <a:cubicBezTo>
                    <a:pt x="93" y="60"/>
                    <a:pt x="0" y="124"/>
                    <a:pt x="90" y="176"/>
                  </a:cubicBezTo>
                  <a:cubicBezTo>
                    <a:pt x="146" y="150"/>
                    <a:pt x="191" y="116"/>
                    <a:pt x="198" y="49"/>
                  </a:cubicBezTo>
                  <a:cubicBezTo>
                    <a:pt x="191" y="26"/>
                    <a:pt x="172" y="23"/>
                    <a:pt x="154" y="23"/>
                  </a:cubicBezTo>
                  <a:lnTo>
                    <a:pt x="116" y="23"/>
                  </a:lnTo>
                  <a:cubicBezTo>
                    <a:pt x="97" y="23"/>
                    <a:pt x="83"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1"/>
            <p:cNvSpPr/>
            <p:nvPr/>
          </p:nvSpPr>
          <p:spPr>
            <a:xfrm>
              <a:off x="-3788672" y="-609625"/>
              <a:ext cx="11842" cy="7735"/>
            </a:xfrm>
            <a:custGeom>
              <a:avLst/>
              <a:gdLst/>
              <a:ahLst/>
              <a:cxnLst/>
              <a:rect l="l" t="t" r="r" b="b"/>
              <a:pathLst>
                <a:path w="248" h="162" extrusionOk="0">
                  <a:moveTo>
                    <a:pt x="146" y="1"/>
                  </a:moveTo>
                  <a:cubicBezTo>
                    <a:pt x="120" y="1"/>
                    <a:pt x="94" y="12"/>
                    <a:pt x="65" y="35"/>
                  </a:cubicBezTo>
                  <a:cubicBezTo>
                    <a:pt x="1" y="83"/>
                    <a:pt x="31" y="125"/>
                    <a:pt x="75" y="161"/>
                  </a:cubicBezTo>
                  <a:cubicBezTo>
                    <a:pt x="113" y="102"/>
                    <a:pt x="184" y="94"/>
                    <a:pt x="248" y="75"/>
                  </a:cubicBezTo>
                  <a:cubicBezTo>
                    <a:pt x="218" y="27"/>
                    <a:pt x="184" y="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1"/>
            <p:cNvSpPr/>
            <p:nvPr/>
          </p:nvSpPr>
          <p:spPr>
            <a:xfrm>
              <a:off x="-3932352" y="-748291"/>
              <a:ext cx="8261" cy="6112"/>
            </a:xfrm>
            <a:custGeom>
              <a:avLst/>
              <a:gdLst/>
              <a:ahLst/>
              <a:cxnLst/>
              <a:rect l="l" t="t" r="r" b="b"/>
              <a:pathLst>
                <a:path w="173" h="128" extrusionOk="0">
                  <a:moveTo>
                    <a:pt x="91" y="1"/>
                  </a:moveTo>
                  <a:cubicBezTo>
                    <a:pt x="57" y="1"/>
                    <a:pt x="20" y="15"/>
                    <a:pt x="8" y="63"/>
                  </a:cubicBezTo>
                  <a:cubicBezTo>
                    <a:pt x="1" y="108"/>
                    <a:pt x="27" y="124"/>
                    <a:pt x="65" y="127"/>
                  </a:cubicBezTo>
                  <a:lnTo>
                    <a:pt x="75" y="127"/>
                  </a:lnTo>
                  <a:cubicBezTo>
                    <a:pt x="120" y="127"/>
                    <a:pt x="154" y="108"/>
                    <a:pt x="161" y="63"/>
                  </a:cubicBezTo>
                  <a:cubicBezTo>
                    <a:pt x="172" y="19"/>
                    <a:pt x="146" y="4"/>
                    <a:pt x="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1"/>
            <p:cNvSpPr/>
            <p:nvPr/>
          </p:nvSpPr>
          <p:spPr>
            <a:xfrm>
              <a:off x="-3609275" y="-498558"/>
              <a:ext cx="11126" cy="5014"/>
            </a:xfrm>
            <a:custGeom>
              <a:avLst/>
              <a:gdLst/>
              <a:ahLst/>
              <a:cxnLst/>
              <a:rect l="l" t="t" r="r" b="b"/>
              <a:pathLst>
                <a:path w="233" h="105" extrusionOk="0">
                  <a:moveTo>
                    <a:pt x="102" y="0"/>
                  </a:moveTo>
                  <a:cubicBezTo>
                    <a:pt x="68" y="0"/>
                    <a:pt x="42" y="33"/>
                    <a:pt x="0" y="94"/>
                  </a:cubicBezTo>
                  <a:cubicBezTo>
                    <a:pt x="53" y="97"/>
                    <a:pt x="102" y="101"/>
                    <a:pt x="150" y="104"/>
                  </a:cubicBezTo>
                  <a:lnTo>
                    <a:pt x="165" y="104"/>
                  </a:lnTo>
                  <a:cubicBezTo>
                    <a:pt x="184" y="104"/>
                    <a:pt x="202" y="104"/>
                    <a:pt x="233" y="101"/>
                  </a:cubicBezTo>
                  <a:cubicBezTo>
                    <a:pt x="173" y="33"/>
                    <a:pt x="135"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1"/>
            <p:cNvSpPr/>
            <p:nvPr/>
          </p:nvSpPr>
          <p:spPr>
            <a:xfrm>
              <a:off x="-3782799" y="-1080296"/>
              <a:ext cx="14182" cy="6637"/>
            </a:xfrm>
            <a:custGeom>
              <a:avLst/>
              <a:gdLst/>
              <a:ahLst/>
              <a:cxnLst/>
              <a:rect l="l" t="t" r="r" b="b"/>
              <a:pathLst>
                <a:path w="297" h="139" extrusionOk="0">
                  <a:moveTo>
                    <a:pt x="99" y="1"/>
                  </a:moveTo>
                  <a:cubicBezTo>
                    <a:pt x="65" y="1"/>
                    <a:pt x="35" y="8"/>
                    <a:pt x="1" y="38"/>
                  </a:cubicBezTo>
                  <a:cubicBezTo>
                    <a:pt x="12" y="72"/>
                    <a:pt x="35" y="101"/>
                    <a:pt x="28" y="139"/>
                  </a:cubicBezTo>
                  <a:cubicBezTo>
                    <a:pt x="57" y="98"/>
                    <a:pt x="95" y="68"/>
                    <a:pt x="140" y="68"/>
                  </a:cubicBezTo>
                  <a:cubicBezTo>
                    <a:pt x="158" y="68"/>
                    <a:pt x="177" y="72"/>
                    <a:pt x="196" y="82"/>
                  </a:cubicBezTo>
                  <a:cubicBezTo>
                    <a:pt x="211" y="86"/>
                    <a:pt x="225" y="90"/>
                    <a:pt x="244" y="90"/>
                  </a:cubicBezTo>
                  <a:lnTo>
                    <a:pt x="292" y="90"/>
                  </a:lnTo>
                  <a:cubicBezTo>
                    <a:pt x="292" y="79"/>
                    <a:pt x="292" y="68"/>
                    <a:pt x="297" y="56"/>
                  </a:cubicBezTo>
                  <a:cubicBezTo>
                    <a:pt x="230" y="46"/>
                    <a:pt x="166"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11"/>
            <p:cNvSpPr/>
            <p:nvPr/>
          </p:nvSpPr>
          <p:spPr>
            <a:xfrm>
              <a:off x="-3803474" y="-526969"/>
              <a:ext cx="11508" cy="8261"/>
            </a:xfrm>
            <a:custGeom>
              <a:avLst/>
              <a:gdLst/>
              <a:ahLst/>
              <a:cxnLst/>
              <a:rect l="l" t="t" r="r" b="b"/>
              <a:pathLst>
                <a:path w="241" h="173" extrusionOk="0">
                  <a:moveTo>
                    <a:pt x="83" y="0"/>
                  </a:moveTo>
                  <a:cubicBezTo>
                    <a:pt x="61" y="34"/>
                    <a:pt x="1" y="45"/>
                    <a:pt x="35" y="113"/>
                  </a:cubicBezTo>
                  <a:cubicBezTo>
                    <a:pt x="49" y="147"/>
                    <a:pt x="68" y="154"/>
                    <a:pt x="87" y="154"/>
                  </a:cubicBezTo>
                  <a:cubicBezTo>
                    <a:pt x="102" y="154"/>
                    <a:pt x="120" y="147"/>
                    <a:pt x="139" y="143"/>
                  </a:cubicBezTo>
                  <a:lnTo>
                    <a:pt x="158" y="143"/>
                  </a:lnTo>
                  <a:cubicBezTo>
                    <a:pt x="176" y="143"/>
                    <a:pt x="195" y="150"/>
                    <a:pt x="206" y="173"/>
                  </a:cubicBezTo>
                  <a:cubicBezTo>
                    <a:pt x="228" y="161"/>
                    <a:pt x="240" y="128"/>
                    <a:pt x="225" y="124"/>
                  </a:cubicBezTo>
                  <a:cubicBezTo>
                    <a:pt x="147" y="113"/>
                    <a:pt x="142" y="26"/>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11"/>
            <p:cNvSpPr/>
            <p:nvPr/>
          </p:nvSpPr>
          <p:spPr>
            <a:xfrm>
              <a:off x="-4339134" y="-563021"/>
              <a:ext cx="6494" cy="7163"/>
            </a:xfrm>
            <a:custGeom>
              <a:avLst/>
              <a:gdLst/>
              <a:ahLst/>
              <a:cxnLst/>
              <a:rect l="l" t="t" r="r" b="b"/>
              <a:pathLst>
                <a:path w="136" h="150" extrusionOk="0">
                  <a:moveTo>
                    <a:pt x="64" y="1"/>
                  </a:moveTo>
                  <a:cubicBezTo>
                    <a:pt x="11" y="1"/>
                    <a:pt x="4" y="41"/>
                    <a:pt x="4" y="86"/>
                  </a:cubicBezTo>
                  <a:cubicBezTo>
                    <a:pt x="4" y="113"/>
                    <a:pt x="1" y="150"/>
                    <a:pt x="34" y="150"/>
                  </a:cubicBezTo>
                  <a:lnTo>
                    <a:pt x="49" y="150"/>
                  </a:lnTo>
                  <a:cubicBezTo>
                    <a:pt x="94" y="139"/>
                    <a:pt x="135" y="124"/>
                    <a:pt x="135" y="64"/>
                  </a:cubicBezTo>
                  <a:cubicBezTo>
                    <a:pt x="135" y="23"/>
                    <a:pt x="116" y="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11"/>
            <p:cNvSpPr/>
            <p:nvPr/>
          </p:nvSpPr>
          <p:spPr>
            <a:xfrm>
              <a:off x="-4003404" y="-573048"/>
              <a:ext cx="6112" cy="9025"/>
            </a:xfrm>
            <a:custGeom>
              <a:avLst/>
              <a:gdLst/>
              <a:ahLst/>
              <a:cxnLst/>
              <a:rect l="l" t="t" r="r" b="b"/>
              <a:pathLst>
                <a:path w="128" h="189" extrusionOk="0">
                  <a:moveTo>
                    <a:pt x="57" y="1"/>
                  </a:moveTo>
                  <a:cubicBezTo>
                    <a:pt x="35" y="1"/>
                    <a:pt x="9" y="9"/>
                    <a:pt x="12" y="31"/>
                  </a:cubicBezTo>
                  <a:cubicBezTo>
                    <a:pt x="23" y="83"/>
                    <a:pt x="1" y="147"/>
                    <a:pt x="50" y="180"/>
                  </a:cubicBezTo>
                  <a:cubicBezTo>
                    <a:pt x="53" y="184"/>
                    <a:pt x="61" y="188"/>
                    <a:pt x="64" y="188"/>
                  </a:cubicBezTo>
                  <a:cubicBezTo>
                    <a:pt x="87" y="188"/>
                    <a:pt x="98" y="144"/>
                    <a:pt x="124" y="136"/>
                  </a:cubicBezTo>
                  <a:cubicBezTo>
                    <a:pt x="124" y="121"/>
                    <a:pt x="128" y="106"/>
                    <a:pt x="128" y="87"/>
                  </a:cubicBezTo>
                  <a:cubicBezTo>
                    <a:pt x="128" y="49"/>
                    <a:pt x="128" y="9"/>
                    <a:pt x="76" y="5"/>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11"/>
            <p:cNvSpPr/>
            <p:nvPr/>
          </p:nvSpPr>
          <p:spPr>
            <a:xfrm>
              <a:off x="-3789722" y="-785058"/>
              <a:ext cx="8452" cy="9645"/>
            </a:xfrm>
            <a:custGeom>
              <a:avLst/>
              <a:gdLst/>
              <a:ahLst/>
              <a:cxnLst/>
              <a:rect l="l" t="t" r="r" b="b"/>
              <a:pathLst>
                <a:path w="177" h="202" extrusionOk="0">
                  <a:moveTo>
                    <a:pt x="68" y="0"/>
                  </a:moveTo>
                  <a:cubicBezTo>
                    <a:pt x="49" y="0"/>
                    <a:pt x="34" y="8"/>
                    <a:pt x="11" y="31"/>
                  </a:cubicBezTo>
                  <a:cubicBezTo>
                    <a:pt x="97" y="41"/>
                    <a:pt x="27" y="127"/>
                    <a:pt x="75" y="157"/>
                  </a:cubicBezTo>
                  <a:cubicBezTo>
                    <a:pt x="49" y="161"/>
                    <a:pt x="23" y="161"/>
                    <a:pt x="0" y="165"/>
                  </a:cubicBezTo>
                  <a:cubicBezTo>
                    <a:pt x="23" y="188"/>
                    <a:pt x="45" y="202"/>
                    <a:pt x="71" y="202"/>
                  </a:cubicBezTo>
                  <a:cubicBezTo>
                    <a:pt x="94" y="202"/>
                    <a:pt x="116" y="191"/>
                    <a:pt x="135" y="161"/>
                  </a:cubicBezTo>
                  <a:cubicBezTo>
                    <a:pt x="161" y="131"/>
                    <a:pt x="176" y="98"/>
                    <a:pt x="142" y="60"/>
                  </a:cubicBezTo>
                  <a:cubicBezTo>
                    <a:pt x="120" y="34"/>
                    <a:pt x="97"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11"/>
            <p:cNvSpPr/>
            <p:nvPr/>
          </p:nvSpPr>
          <p:spPr>
            <a:xfrm>
              <a:off x="-3928197" y="-1175605"/>
              <a:ext cx="8356" cy="9120"/>
            </a:xfrm>
            <a:custGeom>
              <a:avLst/>
              <a:gdLst/>
              <a:ahLst/>
              <a:cxnLst/>
              <a:rect l="l" t="t" r="r" b="b"/>
              <a:pathLst>
                <a:path w="175" h="191" extrusionOk="0">
                  <a:moveTo>
                    <a:pt x="82" y="1"/>
                  </a:moveTo>
                  <a:cubicBezTo>
                    <a:pt x="52" y="1"/>
                    <a:pt x="26" y="30"/>
                    <a:pt x="0" y="49"/>
                  </a:cubicBezTo>
                  <a:cubicBezTo>
                    <a:pt x="56" y="79"/>
                    <a:pt x="59" y="142"/>
                    <a:pt x="93" y="191"/>
                  </a:cubicBezTo>
                  <a:cubicBezTo>
                    <a:pt x="171" y="153"/>
                    <a:pt x="175" y="90"/>
                    <a:pt x="130" y="30"/>
                  </a:cubicBezTo>
                  <a:cubicBezTo>
                    <a:pt x="116" y="8"/>
                    <a:pt x="9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1"/>
            <p:cNvSpPr/>
            <p:nvPr/>
          </p:nvSpPr>
          <p:spPr>
            <a:xfrm>
              <a:off x="-4321657" y="-1199146"/>
              <a:ext cx="6303" cy="6972"/>
            </a:xfrm>
            <a:custGeom>
              <a:avLst/>
              <a:gdLst/>
              <a:ahLst/>
              <a:cxnLst/>
              <a:rect l="l" t="t" r="r" b="b"/>
              <a:pathLst>
                <a:path w="132" h="146" extrusionOk="0">
                  <a:moveTo>
                    <a:pt x="57" y="0"/>
                  </a:moveTo>
                  <a:cubicBezTo>
                    <a:pt x="12" y="11"/>
                    <a:pt x="1" y="49"/>
                    <a:pt x="4" y="90"/>
                  </a:cubicBezTo>
                  <a:cubicBezTo>
                    <a:pt x="4" y="130"/>
                    <a:pt x="31" y="145"/>
                    <a:pt x="68" y="145"/>
                  </a:cubicBezTo>
                  <a:lnTo>
                    <a:pt x="71" y="145"/>
                  </a:lnTo>
                  <a:cubicBezTo>
                    <a:pt x="121" y="145"/>
                    <a:pt x="132" y="116"/>
                    <a:pt x="132" y="75"/>
                  </a:cubicBezTo>
                  <a:cubicBezTo>
                    <a:pt x="132" y="26"/>
                    <a:pt x="94" y="1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1"/>
            <p:cNvSpPr/>
            <p:nvPr/>
          </p:nvSpPr>
          <p:spPr>
            <a:xfrm>
              <a:off x="-4206484" y="-878791"/>
              <a:ext cx="7354" cy="6685"/>
            </a:xfrm>
            <a:custGeom>
              <a:avLst/>
              <a:gdLst/>
              <a:ahLst/>
              <a:cxnLst/>
              <a:rect l="l" t="t" r="r" b="b"/>
              <a:pathLst>
                <a:path w="154" h="140" extrusionOk="0">
                  <a:moveTo>
                    <a:pt x="67" y="1"/>
                  </a:moveTo>
                  <a:cubicBezTo>
                    <a:pt x="33" y="1"/>
                    <a:pt x="4" y="27"/>
                    <a:pt x="0" y="68"/>
                  </a:cubicBezTo>
                  <a:cubicBezTo>
                    <a:pt x="0" y="105"/>
                    <a:pt x="7" y="139"/>
                    <a:pt x="45" y="139"/>
                  </a:cubicBezTo>
                  <a:lnTo>
                    <a:pt x="49" y="139"/>
                  </a:lnTo>
                  <a:cubicBezTo>
                    <a:pt x="90" y="136"/>
                    <a:pt x="145" y="127"/>
                    <a:pt x="149" y="79"/>
                  </a:cubicBezTo>
                  <a:cubicBezTo>
                    <a:pt x="154" y="46"/>
                    <a:pt x="112" y="8"/>
                    <a:pt x="78" y="5"/>
                  </a:cubicBezTo>
                  <a:cubicBezTo>
                    <a:pt x="75" y="1"/>
                    <a:pt x="71"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11"/>
            <p:cNvSpPr/>
            <p:nvPr/>
          </p:nvSpPr>
          <p:spPr>
            <a:xfrm>
              <a:off x="-3864356" y="-671174"/>
              <a:ext cx="7926" cy="13991"/>
            </a:xfrm>
            <a:custGeom>
              <a:avLst/>
              <a:gdLst/>
              <a:ahLst/>
              <a:cxnLst/>
              <a:rect l="l" t="t" r="r" b="b"/>
              <a:pathLst>
                <a:path w="166" h="293" extrusionOk="0">
                  <a:moveTo>
                    <a:pt x="166" y="1"/>
                  </a:moveTo>
                  <a:lnTo>
                    <a:pt x="166" y="1"/>
                  </a:lnTo>
                  <a:cubicBezTo>
                    <a:pt x="109" y="8"/>
                    <a:pt x="54" y="15"/>
                    <a:pt x="1" y="23"/>
                  </a:cubicBezTo>
                  <a:cubicBezTo>
                    <a:pt x="31" y="113"/>
                    <a:pt x="102" y="187"/>
                    <a:pt x="80" y="292"/>
                  </a:cubicBezTo>
                  <a:cubicBezTo>
                    <a:pt x="139" y="251"/>
                    <a:pt x="128" y="191"/>
                    <a:pt x="109" y="135"/>
                  </a:cubicBezTo>
                  <a:cubicBezTo>
                    <a:pt x="90" y="79"/>
                    <a:pt x="113" y="56"/>
                    <a:pt x="158" y="37"/>
                  </a:cubicBezTo>
                  <a:cubicBezTo>
                    <a:pt x="161" y="27"/>
                    <a:pt x="161" y="15"/>
                    <a:pt x="1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1"/>
            <p:cNvSpPr/>
            <p:nvPr/>
          </p:nvSpPr>
          <p:spPr>
            <a:xfrm>
              <a:off x="-4332353" y="-909160"/>
              <a:ext cx="6112" cy="10792"/>
            </a:xfrm>
            <a:custGeom>
              <a:avLst/>
              <a:gdLst/>
              <a:ahLst/>
              <a:cxnLst/>
              <a:rect l="l" t="t" r="r" b="b"/>
              <a:pathLst>
                <a:path w="128" h="226" extrusionOk="0">
                  <a:moveTo>
                    <a:pt x="86" y="1"/>
                  </a:moveTo>
                  <a:lnTo>
                    <a:pt x="86" y="1"/>
                  </a:lnTo>
                  <a:cubicBezTo>
                    <a:pt x="0" y="54"/>
                    <a:pt x="23" y="144"/>
                    <a:pt x="8" y="225"/>
                  </a:cubicBezTo>
                  <a:cubicBezTo>
                    <a:pt x="121" y="118"/>
                    <a:pt x="128" y="8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1"/>
            <p:cNvSpPr/>
            <p:nvPr/>
          </p:nvSpPr>
          <p:spPr>
            <a:xfrm>
              <a:off x="-3822192" y="-630491"/>
              <a:ext cx="9836" cy="13609"/>
            </a:xfrm>
            <a:custGeom>
              <a:avLst/>
              <a:gdLst/>
              <a:ahLst/>
              <a:cxnLst/>
              <a:rect l="l" t="t" r="r" b="b"/>
              <a:pathLst>
                <a:path w="206" h="285" extrusionOk="0">
                  <a:moveTo>
                    <a:pt x="187" y="1"/>
                  </a:moveTo>
                  <a:cubicBezTo>
                    <a:pt x="183" y="4"/>
                    <a:pt x="175" y="8"/>
                    <a:pt x="172" y="12"/>
                  </a:cubicBezTo>
                  <a:cubicBezTo>
                    <a:pt x="123" y="49"/>
                    <a:pt x="71" y="79"/>
                    <a:pt x="71" y="153"/>
                  </a:cubicBezTo>
                  <a:cubicBezTo>
                    <a:pt x="71" y="184"/>
                    <a:pt x="34" y="187"/>
                    <a:pt x="8" y="187"/>
                  </a:cubicBezTo>
                  <a:cubicBezTo>
                    <a:pt x="4" y="221"/>
                    <a:pt x="4" y="251"/>
                    <a:pt x="0" y="281"/>
                  </a:cubicBezTo>
                  <a:lnTo>
                    <a:pt x="0" y="284"/>
                  </a:lnTo>
                  <a:cubicBezTo>
                    <a:pt x="34" y="270"/>
                    <a:pt x="82" y="258"/>
                    <a:pt x="97" y="232"/>
                  </a:cubicBezTo>
                  <a:cubicBezTo>
                    <a:pt x="131" y="161"/>
                    <a:pt x="142" y="79"/>
                    <a:pt x="206" y="23"/>
                  </a:cubicBezTo>
                  <a:cubicBezTo>
                    <a:pt x="206" y="23"/>
                    <a:pt x="194" y="8"/>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11"/>
            <p:cNvSpPr/>
            <p:nvPr/>
          </p:nvSpPr>
          <p:spPr>
            <a:xfrm>
              <a:off x="-4051583" y="-1120645"/>
              <a:ext cx="9693" cy="9359"/>
            </a:xfrm>
            <a:custGeom>
              <a:avLst/>
              <a:gdLst/>
              <a:ahLst/>
              <a:cxnLst/>
              <a:rect l="l" t="t" r="r" b="b"/>
              <a:pathLst>
                <a:path w="203" h="196" extrusionOk="0">
                  <a:moveTo>
                    <a:pt x="162" y="1"/>
                  </a:moveTo>
                  <a:lnTo>
                    <a:pt x="162" y="1"/>
                  </a:lnTo>
                  <a:cubicBezTo>
                    <a:pt x="143" y="87"/>
                    <a:pt x="0" y="79"/>
                    <a:pt x="19" y="195"/>
                  </a:cubicBezTo>
                  <a:cubicBezTo>
                    <a:pt x="180" y="168"/>
                    <a:pt x="202" y="135"/>
                    <a:pt x="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11"/>
            <p:cNvSpPr/>
            <p:nvPr/>
          </p:nvSpPr>
          <p:spPr>
            <a:xfrm>
              <a:off x="-4076891" y="-1029443"/>
              <a:ext cx="6064" cy="12558"/>
            </a:xfrm>
            <a:custGeom>
              <a:avLst/>
              <a:gdLst/>
              <a:ahLst/>
              <a:cxnLst/>
              <a:rect l="l" t="t" r="r" b="b"/>
              <a:pathLst>
                <a:path w="127" h="263" extrusionOk="0">
                  <a:moveTo>
                    <a:pt x="74" y="1"/>
                  </a:moveTo>
                  <a:lnTo>
                    <a:pt x="74" y="1"/>
                  </a:lnTo>
                  <a:cubicBezTo>
                    <a:pt x="45" y="12"/>
                    <a:pt x="37" y="38"/>
                    <a:pt x="37" y="64"/>
                  </a:cubicBezTo>
                  <a:cubicBezTo>
                    <a:pt x="45" y="128"/>
                    <a:pt x="0" y="199"/>
                    <a:pt x="64" y="263"/>
                  </a:cubicBezTo>
                  <a:cubicBezTo>
                    <a:pt x="127" y="169"/>
                    <a:pt x="127" y="87"/>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1"/>
            <p:cNvSpPr/>
            <p:nvPr/>
          </p:nvSpPr>
          <p:spPr>
            <a:xfrm>
              <a:off x="-4007844" y="-922339"/>
              <a:ext cx="10935" cy="9884"/>
            </a:xfrm>
            <a:custGeom>
              <a:avLst/>
              <a:gdLst/>
              <a:ahLst/>
              <a:cxnLst/>
              <a:rect l="l" t="t" r="r" b="b"/>
              <a:pathLst>
                <a:path w="229" h="207" extrusionOk="0">
                  <a:moveTo>
                    <a:pt x="71" y="1"/>
                  </a:moveTo>
                  <a:cubicBezTo>
                    <a:pt x="31" y="23"/>
                    <a:pt x="19" y="64"/>
                    <a:pt x="0" y="97"/>
                  </a:cubicBezTo>
                  <a:cubicBezTo>
                    <a:pt x="15" y="94"/>
                    <a:pt x="26" y="94"/>
                    <a:pt x="38" y="94"/>
                  </a:cubicBezTo>
                  <a:cubicBezTo>
                    <a:pt x="102" y="94"/>
                    <a:pt x="124" y="158"/>
                    <a:pt x="157" y="206"/>
                  </a:cubicBezTo>
                  <a:cubicBezTo>
                    <a:pt x="157" y="161"/>
                    <a:pt x="180" y="142"/>
                    <a:pt x="221" y="142"/>
                  </a:cubicBezTo>
                  <a:lnTo>
                    <a:pt x="228" y="142"/>
                  </a:lnTo>
                  <a:cubicBezTo>
                    <a:pt x="206" y="61"/>
                    <a:pt x="120" y="53"/>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1"/>
            <p:cNvSpPr/>
            <p:nvPr/>
          </p:nvSpPr>
          <p:spPr>
            <a:xfrm>
              <a:off x="-4269705" y="-851478"/>
              <a:ext cx="17047" cy="6112"/>
            </a:xfrm>
            <a:custGeom>
              <a:avLst/>
              <a:gdLst/>
              <a:ahLst/>
              <a:cxnLst/>
              <a:rect l="l" t="t" r="r" b="b"/>
              <a:pathLst>
                <a:path w="357" h="128" extrusionOk="0">
                  <a:moveTo>
                    <a:pt x="79" y="0"/>
                  </a:moveTo>
                  <a:cubicBezTo>
                    <a:pt x="46" y="0"/>
                    <a:pt x="23" y="16"/>
                    <a:pt x="1" y="42"/>
                  </a:cubicBezTo>
                  <a:cubicBezTo>
                    <a:pt x="12" y="45"/>
                    <a:pt x="23" y="45"/>
                    <a:pt x="34" y="45"/>
                  </a:cubicBezTo>
                  <a:cubicBezTo>
                    <a:pt x="56" y="49"/>
                    <a:pt x="75" y="49"/>
                    <a:pt x="98" y="49"/>
                  </a:cubicBezTo>
                  <a:cubicBezTo>
                    <a:pt x="135" y="53"/>
                    <a:pt x="177" y="45"/>
                    <a:pt x="199" y="87"/>
                  </a:cubicBezTo>
                  <a:cubicBezTo>
                    <a:pt x="225" y="90"/>
                    <a:pt x="248" y="98"/>
                    <a:pt x="258" y="128"/>
                  </a:cubicBezTo>
                  <a:lnTo>
                    <a:pt x="292" y="128"/>
                  </a:lnTo>
                  <a:cubicBezTo>
                    <a:pt x="311" y="102"/>
                    <a:pt x="329" y="76"/>
                    <a:pt x="356" y="38"/>
                  </a:cubicBezTo>
                  <a:cubicBezTo>
                    <a:pt x="266" y="35"/>
                    <a:pt x="187" y="38"/>
                    <a:pt x="113" y="9"/>
                  </a:cubicBezTo>
                  <a:cubicBezTo>
                    <a:pt x="101" y="4"/>
                    <a:pt x="9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1"/>
            <p:cNvSpPr/>
            <p:nvPr/>
          </p:nvSpPr>
          <p:spPr>
            <a:xfrm>
              <a:off x="-3735431" y="-561063"/>
              <a:ext cx="7688" cy="7210"/>
            </a:xfrm>
            <a:custGeom>
              <a:avLst/>
              <a:gdLst/>
              <a:ahLst/>
              <a:cxnLst/>
              <a:rect l="l" t="t" r="r" b="b"/>
              <a:pathLst>
                <a:path w="161" h="151" extrusionOk="0">
                  <a:moveTo>
                    <a:pt x="75" y="0"/>
                  </a:moveTo>
                  <a:cubicBezTo>
                    <a:pt x="37" y="5"/>
                    <a:pt x="0" y="34"/>
                    <a:pt x="4" y="76"/>
                  </a:cubicBezTo>
                  <a:cubicBezTo>
                    <a:pt x="4" y="102"/>
                    <a:pt x="37" y="124"/>
                    <a:pt x="56" y="150"/>
                  </a:cubicBezTo>
                  <a:cubicBezTo>
                    <a:pt x="63" y="150"/>
                    <a:pt x="71" y="150"/>
                    <a:pt x="82" y="146"/>
                  </a:cubicBezTo>
                  <a:cubicBezTo>
                    <a:pt x="142" y="146"/>
                    <a:pt x="161" y="124"/>
                    <a:pt x="130" y="68"/>
                  </a:cubicBezTo>
                  <a:cubicBezTo>
                    <a:pt x="116" y="42"/>
                    <a:pt x="112"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11"/>
            <p:cNvSpPr/>
            <p:nvPr/>
          </p:nvSpPr>
          <p:spPr>
            <a:xfrm>
              <a:off x="-4082430" y="-1036223"/>
              <a:ext cx="10028" cy="9884"/>
            </a:xfrm>
            <a:custGeom>
              <a:avLst/>
              <a:gdLst/>
              <a:ahLst/>
              <a:cxnLst/>
              <a:rect l="l" t="t" r="r" b="b"/>
              <a:pathLst>
                <a:path w="210" h="207" extrusionOk="0">
                  <a:moveTo>
                    <a:pt x="4" y="1"/>
                  </a:moveTo>
                  <a:lnTo>
                    <a:pt x="4" y="5"/>
                  </a:lnTo>
                  <a:cubicBezTo>
                    <a:pt x="0" y="15"/>
                    <a:pt x="0" y="23"/>
                    <a:pt x="0" y="34"/>
                  </a:cubicBezTo>
                  <a:cubicBezTo>
                    <a:pt x="97" y="53"/>
                    <a:pt x="104" y="146"/>
                    <a:pt x="153" y="206"/>
                  </a:cubicBezTo>
                  <a:cubicBezTo>
                    <a:pt x="153" y="180"/>
                    <a:pt x="161" y="154"/>
                    <a:pt x="190" y="143"/>
                  </a:cubicBezTo>
                  <a:cubicBezTo>
                    <a:pt x="209" y="83"/>
                    <a:pt x="164" y="49"/>
                    <a:pt x="135" y="8"/>
                  </a:cubicBezTo>
                  <a:cubicBezTo>
                    <a:pt x="90" y="5"/>
                    <a:pt x="49" y="5"/>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11"/>
            <p:cNvSpPr/>
            <p:nvPr/>
          </p:nvSpPr>
          <p:spPr>
            <a:xfrm>
              <a:off x="-4378575" y="-879317"/>
              <a:ext cx="8595" cy="9168"/>
            </a:xfrm>
            <a:custGeom>
              <a:avLst/>
              <a:gdLst/>
              <a:ahLst/>
              <a:cxnLst/>
              <a:rect l="l" t="t" r="r" b="b"/>
              <a:pathLst>
                <a:path w="180" h="192" extrusionOk="0">
                  <a:moveTo>
                    <a:pt x="60" y="0"/>
                  </a:moveTo>
                  <a:cubicBezTo>
                    <a:pt x="71" y="71"/>
                    <a:pt x="0" y="165"/>
                    <a:pt x="128" y="191"/>
                  </a:cubicBezTo>
                  <a:cubicBezTo>
                    <a:pt x="180" y="157"/>
                    <a:pt x="161" y="105"/>
                    <a:pt x="164" y="60"/>
                  </a:cubicBezTo>
                  <a:lnTo>
                    <a:pt x="150" y="60"/>
                  </a:lnTo>
                  <a:cubicBezTo>
                    <a:pt x="131" y="57"/>
                    <a:pt x="120" y="45"/>
                    <a:pt x="109" y="31"/>
                  </a:cubicBezTo>
                  <a:cubicBezTo>
                    <a:pt x="97" y="16"/>
                    <a:pt x="83"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11"/>
            <p:cNvSpPr/>
            <p:nvPr/>
          </p:nvSpPr>
          <p:spPr>
            <a:xfrm>
              <a:off x="-3639453" y="-596923"/>
              <a:ext cx="7544" cy="11460"/>
            </a:xfrm>
            <a:custGeom>
              <a:avLst/>
              <a:gdLst/>
              <a:ahLst/>
              <a:cxnLst/>
              <a:rect l="l" t="t" r="r" b="b"/>
              <a:pathLst>
                <a:path w="158" h="240" extrusionOk="0">
                  <a:moveTo>
                    <a:pt x="16" y="0"/>
                  </a:moveTo>
                  <a:cubicBezTo>
                    <a:pt x="1" y="105"/>
                    <a:pt x="64" y="176"/>
                    <a:pt x="139" y="240"/>
                  </a:cubicBezTo>
                  <a:cubicBezTo>
                    <a:pt x="158" y="131"/>
                    <a:pt x="121" y="45"/>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1"/>
            <p:cNvSpPr/>
            <p:nvPr/>
          </p:nvSpPr>
          <p:spPr>
            <a:xfrm>
              <a:off x="-3813836" y="-1045678"/>
              <a:ext cx="9884" cy="8261"/>
            </a:xfrm>
            <a:custGeom>
              <a:avLst/>
              <a:gdLst/>
              <a:ahLst/>
              <a:cxnLst/>
              <a:rect l="l" t="t" r="r" b="b"/>
              <a:pathLst>
                <a:path w="207" h="173" extrusionOk="0">
                  <a:moveTo>
                    <a:pt x="109" y="4"/>
                  </a:moveTo>
                  <a:cubicBezTo>
                    <a:pt x="42" y="38"/>
                    <a:pt x="16" y="98"/>
                    <a:pt x="0" y="165"/>
                  </a:cubicBezTo>
                  <a:cubicBezTo>
                    <a:pt x="8" y="165"/>
                    <a:pt x="19" y="168"/>
                    <a:pt x="27" y="173"/>
                  </a:cubicBezTo>
                  <a:lnTo>
                    <a:pt x="34" y="165"/>
                  </a:lnTo>
                  <a:cubicBezTo>
                    <a:pt x="57" y="128"/>
                    <a:pt x="87" y="98"/>
                    <a:pt x="124" y="98"/>
                  </a:cubicBezTo>
                  <a:cubicBezTo>
                    <a:pt x="139" y="98"/>
                    <a:pt x="154" y="101"/>
                    <a:pt x="169" y="109"/>
                  </a:cubicBezTo>
                  <a:cubicBezTo>
                    <a:pt x="199" y="98"/>
                    <a:pt x="202" y="72"/>
                    <a:pt x="207" y="46"/>
                  </a:cubicBezTo>
                  <a:cubicBezTo>
                    <a:pt x="188" y="1"/>
                    <a:pt x="143" y="11"/>
                    <a:pt x="10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1"/>
            <p:cNvSpPr/>
            <p:nvPr/>
          </p:nvSpPr>
          <p:spPr>
            <a:xfrm>
              <a:off x="-3890952" y="-523579"/>
              <a:ext cx="7544" cy="7735"/>
            </a:xfrm>
            <a:custGeom>
              <a:avLst/>
              <a:gdLst/>
              <a:ahLst/>
              <a:cxnLst/>
              <a:rect l="l" t="t" r="r" b="b"/>
              <a:pathLst>
                <a:path w="158" h="162" extrusionOk="0">
                  <a:moveTo>
                    <a:pt x="27" y="0"/>
                  </a:moveTo>
                  <a:lnTo>
                    <a:pt x="27" y="16"/>
                  </a:lnTo>
                  <a:cubicBezTo>
                    <a:pt x="23" y="68"/>
                    <a:pt x="1" y="143"/>
                    <a:pt x="68" y="157"/>
                  </a:cubicBezTo>
                  <a:cubicBezTo>
                    <a:pt x="72" y="157"/>
                    <a:pt x="79" y="162"/>
                    <a:pt x="83" y="162"/>
                  </a:cubicBezTo>
                  <a:cubicBezTo>
                    <a:pt x="143" y="162"/>
                    <a:pt x="102" y="68"/>
                    <a:pt x="143" y="42"/>
                  </a:cubicBezTo>
                  <a:cubicBezTo>
                    <a:pt x="150" y="38"/>
                    <a:pt x="150" y="23"/>
                    <a:pt x="158" y="16"/>
                  </a:cubicBezTo>
                  <a:cubicBezTo>
                    <a:pt x="113" y="12"/>
                    <a:pt x="68" y="5"/>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1"/>
            <p:cNvSpPr/>
            <p:nvPr/>
          </p:nvSpPr>
          <p:spPr>
            <a:xfrm>
              <a:off x="-4298451" y="-943779"/>
              <a:ext cx="6303" cy="6494"/>
            </a:xfrm>
            <a:custGeom>
              <a:avLst/>
              <a:gdLst/>
              <a:ahLst/>
              <a:cxnLst/>
              <a:rect l="l" t="t" r="r" b="b"/>
              <a:pathLst>
                <a:path w="132" h="136" extrusionOk="0">
                  <a:moveTo>
                    <a:pt x="61" y="1"/>
                  </a:moveTo>
                  <a:cubicBezTo>
                    <a:pt x="27" y="1"/>
                    <a:pt x="8" y="27"/>
                    <a:pt x="1" y="65"/>
                  </a:cubicBezTo>
                  <a:cubicBezTo>
                    <a:pt x="1" y="98"/>
                    <a:pt x="8" y="136"/>
                    <a:pt x="46" y="136"/>
                  </a:cubicBezTo>
                  <a:lnTo>
                    <a:pt x="49" y="136"/>
                  </a:lnTo>
                  <a:cubicBezTo>
                    <a:pt x="87" y="136"/>
                    <a:pt x="124" y="120"/>
                    <a:pt x="128" y="75"/>
                  </a:cubicBezTo>
                  <a:cubicBezTo>
                    <a:pt x="132" y="42"/>
                    <a:pt x="109"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1"/>
            <p:cNvSpPr/>
            <p:nvPr/>
          </p:nvSpPr>
          <p:spPr>
            <a:xfrm>
              <a:off x="-3752573" y="-512644"/>
              <a:ext cx="8786" cy="9645"/>
            </a:xfrm>
            <a:custGeom>
              <a:avLst/>
              <a:gdLst/>
              <a:ahLst/>
              <a:cxnLst/>
              <a:rect l="l" t="t" r="r" b="b"/>
              <a:pathLst>
                <a:path w="184" h="202" extrusionOk="0">
                  <a:moveTo>
                    <a:pt x="56" y="0"/>
                  </a:moveTo>
                  <a:lnTo>
                    <a:pt x="56" y="0"/>
                  </a:lnTo>
                  <a:cubicBezTo>
                    <a:pt x="41" y="37"/>
                    <a:pt x="0" y="71"/>
                    <a:pt x="63" y="104"/>
                  </a:cubicBezTo>
                  <a:cubicBezTo>
                    <a:pt x="97" y="123"/>
                    <a:pt x="112" y="157"/>
                    <a:pt x="112" y="197"/>
                  </a:cubicBezTo>
                  <a:cubicBezTo>
                    <a:pt x="135" y="197"/>
                    <a:pt x="153" y="202"/>
                    <a:pt x="175" y="202"/>
                  </a:cubicBezTo>
                  <a:cubicBezTo>
                    <a:pt x="183" y="108"/>
                    <a:pt x="112" y="5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1"/>
            <p:cNvSpPr/>
            <p:nvPr/>
          </p:nvSpPr>
          <p:spPr>
            <a:xfrm>
              <a:off x="-3789913" y="-714245"/>
              <a:ext cx="6685" cy="9550"/>
            </a:xfrm>
            <a:custGeom>
              <a:avLst/>
              <a:gdLst/>
              <a:ahLst/>
              <a:cxnLst/>
              <a:rect l="l" t="t" r="r" b="b"/>
              <a:pathLst>
                <a:path w="140" h="200" extrusionOk="0">
                  <a:moveTo>
                    <a:pt x="20" y="1"/>
                  </a:moveTo>
                  <a:lnTo>
                    <a:pt x="20" y="1"/>
                  </a:lnTo>
                  <a:cubicBezTo>
                    <a:pt x="1" y="68"/>
                    <a:pt x="53" y="136"/>
                    <a:pt x="8" y="199"/>
                  </a:cubicBezTo>
                  <a:cubicBezTo>
                    <a:pt x="53" y="192"/>
                    <a:pt x="98" y="185"/>
                    <a:pt x="139" y="177"/>
                  </a:cubicBezTo>
                  <a:cubicBezTo>
                    <a:pt x="117" y="121"/>
                    <a:pt x="65" y="76"/>
                    <a:pt x="83" y="9"/>
                  </a:cubicBezTo>
                  <a:cubicBezTo>
                    <a:pt x="65" y="5"/>
                    <a:pt x="42"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1"/>
            <p:cNvSpPr/>
            <p:nvPr/>
          </p:nvSpPr>
          <p:spPr>
            <a:xfrm>
              <a:off x="-3982155" y="-660860"/>
              <a:ext cx="5778" cy="6876"/>
            </a:xfrm>
            <a:custGeom>
              <a:avLst/>
              <a:gdLst/>
              <a:ahLst/>
              <a:cxnLst/>
              <a:rect l="l" t="t" r="r" b="b"/>
              <a:pathLst>
                <a:path w="121" h="144" extrusionOk="0">
                  <a:moveTo>
                    <a:pt x="49" y="1"/>
                  </a:moveTo>
                  <a:cubicBezTo>
                    <a:pt x="12" y="4"/>
                    <a:pt x="1" y="42"/>
                    <a:pt x="1" y="80"/>
                  </a:cubicBezTo>
                  <a:cubicBezTo>
                    <a:pt x="1" y="117"/>
                    <a:pt x="12" y="143"/>
                    <a:pt x="53" y="143"/>
                  </a:cubicBezTo>
                  <a:cubicBezTo>
                    <a:pt x="94" y="143"/>
                    <a:pt x="113" y="106"/>
                    <a:pt x="113" y="76"/>
                  </a:cubicBezTo>
                  <a:cubicBezTo>
                    <a:pt x="121" y="38"/>
                    <a:pt x="90"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1"/>
            <p:cNvSpPr/>
            <p:nvPr/>
          </p:nvSpPr>
          <p:spPr>
            <a:xfrm>
              <a:off x="-3818993" y="-1020513"/>
              <a:ext cx="9311" cy="13943"/>
            </a:xfrm>
            <a:custGeom>
              <a:avLst/>
              <a:gdLst/>
              <a:ahLst/>
              <a:cxnLst/>
              <a:rect l="l" t="t" r="r" b="b"/>
              <a:pathLst>
                <a:path w="195" h="292" extrusionOk="0">
                  <a:moveTo>
                    <a:pt x="120" y="0"/>
                  </a:moveTo>
                  <a:lnTo>
                    <a:pt x="120" y="0"/>
                  </a:lnTo>
                  <a:cubicBezTo>
                    <a:pt x="135" y="57"/>
                    <a:pt x="180" y="117"/>
                    <a:pt x="108" y="165"/>
                  </a:cubicBezTo>
                  <a:cubicBezTo>
                    <a:pt x="86" y="207"/>
                    <a:pt x="56" y="229"/>
                    <a:pt x="15" y="229"/>
                  </a:cubicBezTo>
                  <a:lnTo>
                    <a:pt x="8" y="229"/>
                  </a:lnTo>
                  <a:cubicBezTo>
                    <a:pt x="4" y="247"/>
                    <a:pt x="4" y="269"/>
                    <a:pt x="1" y="292"/>
                  </a:cubicBezTo>
                  <a:cubicBezTo>
                    <a:pt x="46" y="269"/>
                    <a:pt x="94" y="259"/>
                    <a:pt x="127" y="225"/>
                  </a:cubicBezTo>
                  <a:cubicBezTo>
                    <a:pt x="191" y="165"/>
                    <a:pt x="195" y="90"/>
                    <a:pt x="142" y="27"/>
                  </a:cubicBezTo>
                  <a:cubicBezTo>
                    <a:pt x="135" y="16"/>
                    <a:pt x="127" y="8"/>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11"/>
            <p:cNvSpPr/>
            <p:nvPr/>
          </p:nvSpPr>
          <p:spPr>
            <a:xfrm>
              <a:off x="-3881975" y="-516799"/>
              <a:ext cx="8404" cy="4680"/>
            </a:xfrm>
            <a:custGeom>
              <a:avLst/>
              <a:gdLst/>
              <a:ahLst/>
              <a:cxnLst/>
              <a:rect l="l" t="t" r="r" b="b"/>
              <a:pathLst>
                <a:path w="176" h="98" extrusionOk="0">
                  <a:moveTo>
                    <a:pt x="71" y="1"/>
                  </a:moveTo>
                  <a:cubicBezTo>
                    <a:pt x="52" y="1"/>
                    <a:pt x="37" y="8"/>
                    <a:pt x="22" y="27"/>
                  </a:cubicBezTo>
                  <a:cubicBezTo>
                    <a:pt x="4" y="42"/>
                    <a:pt x="0" y="68"/>
                    <a:pt x="22" y="83"/>
                  </a:cubicBezTo>
                  <a:cubicBezTo>
                    <a:pt x="37" y="94"/>
                    <a:pt x="56" y="98"/>
                    <a:pt x="74" y="98"/>
                  </a:cubicBezTo>
                  <a:cubicBezTo>
                    <a:pt x="109" y="98"/>
                    <a:pt x="145" y="75"/>
                    <a:pt x="176" y="38"/>
                  </a:cubicBezTo>
                  <a:cubicBezTo>
                    <a:pt x="138" y="38"/>
                    <a:pt x="104"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11"/>
            <p:cNvSpPr/>
            <p:nvPr/>
          </p:nvSpPr>
          <p:spPr>
            <a:xfrm>
              <a:off x="-4093556" y="-629393"/>
              <a:ext cx="5969" cy="9455"/>
            </a:xfrm>
            <a:custGeom>
              <a:avLst/>
              <a:gdLst/>
              <a:ahLst/>
              <a:cxnLst/>
              <a:rect l="l" t="t" r="r" b="b"/>
              <a:pathLst>
                <a:path w="125" h="198" extrusionOk="0">
                  <a:moveTo>
                    <a:pt x="80" y="0"/>
                  </a:moveTo>
                  <a:cubicBezTo>
                    <a:pt x="68" y="23"/>
                    <a:pt x="54" y="45"/>
                    <a:pt x="39" y="63"/>
                  </a:cubicBezTo>
                  <a:cubicBezTo>
                    <a:pt x="5" y="120"/>
                    <a:pt x="1" y="168"/>
                    <a:pt x="68" y="198"/>
                  </a:cubicBezTo>
                  <a:lnTo>
                    <a:pt x="99" y="198"/>
                  </a:lnTo>
                  <a:cubicBezTo>
                    <a:pt x="87" y="135"/>
                    <a:pt x="102" y="75"/>
                    <a:pt x="125" y="18"/>
                  </a:cubicBezTo>
                  <a:cubicBezTo>
                    <a:pt x="109" y="11"/>
                    <a:pt x="94" y="7"/>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11"/>
            <p:cNvSpPr/>
            <p:nvPr/>
          </p:nvSpPr>
          <p:spPr>
            <a:xfrm>
              <a:off x="-4075506" y="-879317"/>
              <a:ext cx="8452" cy="6637"/>
            </a:xfrm>
            <a:custGeom>
              <a:avLst/>
              <a:gdLst/>
              <a:ahLst/>
              <a:cxnLst/>
              <a:rect l="l" t="t" r="r" b="b"/>
              <a:pathLst>
                <a:path w="177" h="139" extrusionOk="0">
                  <a:moveTo>
                    <a:pt x="109" y="0"/>
                  </a:moveTo>
                  <a:cubicBezTo>
                    <a:pt x="61" y="0"/>
                    <a:pt x="30" y="31"/>
                    <a:pt x="16" y="79"/>
                  </a:cubicBezTo>
                  <a:cubicBezTo>
                    <a:pt x="1" y="124"/>
                    <a:pt x="42" y="128"/>
                    <a:pt x="68" y="138"/>
                  </a:cubicBezTo>
                  <a:cubicBezTo>
                    <a:pt x="116" y="105"/>
                    <a:pt x="176" y="83"/>
                    <a:pt x="139" y="4"/>
                  </a:cubicBezTo>
                  <a:cubicBezTo>
                    <a:pt x="128" y="4"/>
                    <a:pt x="116"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11"/>
            <p:cNvSpPr/>
            <p:nvPr/>
          </p:nvSpPr>
          <p:spPr>
            <a:xfrm>
              <a:off x="-4131039" y="-1069075"/>
              <a:ext cx="8308" cy="6303"/>
            </a:xfrm>
            <a:custGeom>
              <a:avLst/>
              <a:gdLst/>
              <a:ahLst/>
              <a:cxnLst/>
              <a:rect l="l" t="t" r="r" b="b"/>
              <a:pathLst>
                <a:path w="174" h="132" extrusionOk="0">
                  <a:moveTo>
                    <a:pt x="54" y="1"/>
                  </a:moveTo>
                  <a:cubicBezTo>
                    <a:pt x="42" y="1"/>
                    <a:pt x="27" y="4"/>
                    <a:pt x="16" y="16"/>
                  </a:cubicBezTo>
                  <a:cubicBezTo>
                    <a:pt x="1" y="30"/>
                    <a:pt x="1" y="57"/>
                    <a:pt x="9" y="75"/>
                  </a:cubicBezTo>
                  <a:cubicBezTo>
                    <a:pt x="20" y="102"/>
                    <a:pt x="31" y="109"/>
                    <a:pt x="46" y="109"/>
                  </a:cubicBezTo>
                  <a:cubicBezTo>
                    <a:pt x="65" y="109"/>
                    <a:pt x="83" y="94"/>
                    <a:pt x="102" y="91"/>
                  </a:cubicBezTo>
                  <a:cubicBezTo>
                    <a:pt x="106" y="87"/>
                    <a:pt x="109" y="87"/>
                    <a:pt x="113" y="87"/>
                  </a:cubicBezTo>
                  <a:cubicBezTo>
                    <a:pt x="132" y="87"/>
                    <a:pt x="125" y="117"/>
                    <a:pt x="128" y="132"/>
                  </a:cubicBezTo>
                  <a:cubicBezTo>
                    <a:pt x="173" y="113"/>
                    <a:pt x="166" y="72"/>
                    <a:pt x="170" y="38"/>
                  </a:cubicBezTo>
                  <a:cubicBezTo>
                    <a:pt x="147" y="30"/>
                    <a:pt x="125" y="27"/>
                    <a:pt x="106" y="16"/>
                  </a:cubicBezTo>
                  <a:cubicBezTo>
                    <a:pt x="87" y="8"/>
                    <a:pt x="72"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11"/>
            <p:cNvSpPr/>
            <p:nvPr/>
          </p:nvSpPr>
          <p:spPr>
            <a:xfrm>
              <a:off x="-4150617" y="-536042"/>
              <a:ext cx="10553" cy="6064"/>
            </a:xfrm>
            <a:custGeom>
              <a:avLst/>
              <a:gdLst/>
              <a:ahLst/>
              <a:cxnLst/>
              <a:rect l="l" t="t" r="r" b="b"/>
              <a:pathLst>
                <a:path w="221" h="127" extrusionOk="0">
                  <a:moveTo>
                    <a:pt x="60" y="0"/>
                  </a:moveTo>
                  <a:cubicBezTo>
                    <a:pt x="0" y="0"/>
                    <a:pt x="30" y="75"/>
                    <a:pt x="19" y="116"/>
                  </a:cubicBezTo>
                  <a:cubicBezTo>
                    <a:pt x="52" y="97"/>
                    <a:pt x="90" y="78"/>
                    <a:pt x="123" y="78"/>
                  </a:cubicBezTo>
                  <a:cubicBezTo>
                    <a:pt x="153" y="78"/>
                    <a:pt x="187" y="93"/>
                    <a:pt x="213" y="127"/>
                  </a:cubicBezTo>
                  <a:cubicBezTo>
                    <a:pt x="221" y="19"/>
                    <a:pt x="127"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1"/>
            <p:cNvSpPr/>
            <p:nvPr/>
          </p:nvSpPr>
          <p:spPr>
            <a:xfrm>
              <a:off x="-3942379" y="-926064"/>
              <a:ext cx="7544" cy="9693"/>
            </a:xfrm>
            <a:custGeom>
              <a:avLst/>
              <a:gdLst/>
              <a:ahLst/>
              <a:cxnLst/>
              <a:rect l="l" t="t" r="r" b="b"/>
              <a:pathLst>
                <a:path w="158" h="203" extrusionOk="0">
                  <a:moveTo>
                    <a:pt x="95" y="1"/>
                  </a:moveTo>
                  <a:cubicBezTo>
                    <a:pt x="35" y="1"/>
                    <a:pt x="1" y="18"/>
                    <a:pt x="57" y="94"/>
                  </a:cubicBezTo>
                  <a:cubicBezTo>
                    <a:pt x="68" y="108"/>
                    <a:pt x="68" y="123"/>
                    <a:pt x="54" y="135"/>
                  </a:cubicBezTo>
                  <a:cubicBezTo>
                    <a:pt x="61" y="158"/>
                    <a:pt x="73" y="180"/>
                    <a:pt x="80" y="202"/>
                  </a:cubicBezTo>
                  <a:cubicBezTo>
                    <a:pt x="140" y="180"/>
                    <a:pt x="95" y="97"/>
                    <a:pt x="154" y="75"/>
                  </a:cubicBezTo>
                  <a:cubicBezTo>
                    <a:pt x="154" y="63"/>
                    <a:pt x="154" y="53"/>
                    <a:pt x="158" y="41"/>
                  </a:cubicBezTo>
                  <a:cubicBezTo>
                    <a:pt x="144" y="27"/>
                    <a:pt x="132" y="15"/>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11"/>
            <p:cNvSpPr/>
            <p:nvPr/>
          </p:nvSpPr>
          <p:spPr>
            <a:xfrm>
              <a:off x="-4342667" y="-894501"/>
              <a:ext cx="9836" cy="6303"/>
            </a:xfrm>
            <a:custGeom>
              <a:avLst/>
              <a:gdLst/>
              <a:ahLst/>
              <a:cxnLst/>
              <a:rect l="l" t="t" r="r" b="b"/>
              <a:pathLst>
                <a:path w="206" h="132" extrusionOk="0">
                  <a:moveTo>
                    <a:pt x="168" y="1"/>
                  </a:moveTo>
                  <a:cubicBezTo>
                    <a:pt x="135" y="42"/>
                    <a:pt x="90" y="57"/>
                    <a:pt x="45" y="57"/>
                  </a:cubicBezTo>
                  <a:cubicBezTo>
                    <a:pt x="30" y="57"/>
                    <a:pt x="14" y="53"/>
                    <a:pt x="0" y="53"/>
                  </a:cubicBezTo>
                  <a:cubicBezTo>
                    <a:pt x="26" y="132"/>
                    <a:pt x="97" y="120"/>
                    <a:pt x="157" y="128"/>
                  </a:cubicBezTo>
                  <a:cubicBezTo>
                    <a:pt x="149" y="90"/>
                    <a:pt x="206" y="57"/>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11"/>
            <p:cNvSpPr/>
            <p:nvPr/>
          </p:nvSpPr>
          <p:spPr>
            <a:xfrm>
              <a:off x="-3802233" y="-1101354"/>
              <a:ext cx="11508" cy="5730"/>
            </a:xfrm>
            <a:custGeom>
              <a:avLst/>
              <a:gdLst/>
              <a:ahLst/>
              <a:cxnLst/>
              <a:rect l="l" t="t" r="r" b="b"/>
              <a:pathLst>
                <a:path w="241" h="120" extrusionOk="0">
                  <a:moveTo>
                    <a:pt x="176" y="0"/>
                  </a:moveTo>
                  <a:cubicBezTo>
                    <a:pt x="109" y="30"/>
                    <a:pt x="35" y="45"/>
                    <a:pt x="1" y="120"/>
                  </a:cubicBezTo>
                  <a:cubicBezTo>
                    <a:pt x="90" y="105"/>
                    <a:pt x="192" y="109"/>
                    <a:pt x="240" y="4"/>
                  </a:cubicBezTo>
                  <a:cubicBezTo>
                    <a:pt x="218" y="4"/>
                    <a:pt x="195" y="4"/>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1"/>
            <p:cNvSpPr/>
            <p:nvPr/>
          </p:nvSpPr>
          <p:spPr>
            <a:xfrm>
              <a:off x="-4284508" y="-1127951"/>
              <a:ext cx="9359" cy="5396"/>
            </a:xfrm>
            <a:custGeom>
              <a:avLst/>
              <a:gdLst/>
              <a:ahLst/>
              <a:cxnLst/>
              <a:rect l="l" t="t" r="r" b="b"/>
              <a:pathLst>
                <a:path w="196" h="113" extrusionOk="0">
                  <a:moveTo>
                    <a:pt x="123" y="0"/>
                  </a:moveTo>
                  <a:cubicBezTo>
                    <a:pt x="71" y="12"/>
                    <a:pt x="0" y="4"/>
                    <a:pt x="19" y="94"/>
                  </a:cubicBezTo>
                  <a:cubicBezTo>
                    <a:pt x="38" y="109"/>
                    <a:pt x="56" y="112"/>
                    <a:pt x="71" y="112"/>
                  </a:cubicBezTo>
                  <a:cubicBezTo>
                    <a:pt x="113" y="112"/>
                    <a:pt x="142" y="71"/>
                    <a:pt x="168" y="45"/>
                  </a:cubicBezTo>
                  <a:cubicBezTo>
                    <a:pt x="195" y="23"/>
                    <a:pt x="150" y="7"/>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1"/>
            <p:cNvSpPr/>
            <p:nvPr/>
          </p:nvSpPr>
          <p:spPr>
            <a:xfrm>
              <a:off x="-3633341" y="-633882"/>
              <a:ext cx="8786" cy="7353"/>
            </a:xfrm>
            <a:custGeom>
              <a:avLst/>
              <a:gdLst/>
              <a:ahLst/>
              <a:cxnLst/>
              <a:rect l="l" t="t" r="r" b="b"/>
              <a:pathLst>
                <a:path w="184" h="154" extrusionOk="0">
                  <a:moveTo>
                    <a:pt x="75" y="0"/>
                  </a:moveTo>
                  <a:cubicBezTo>
                    <a:pt x="45" y="0"/>
                    <a:pt x="30" y="41"/>
                    <a:pt x="0" y="53"/>
                  </a:cubicBezTo>
                  <a:cubicBezTo>
                    <a:pt x="19" y="90"/>
                    <a:pt x="75" y="101"/>
                    <a:pt x="64" y="154"/>
                  </a:cubicBezTo>
                  <a:lnTo>
                    <a:pt x="97" y="154"/>
                  </a:lnTo>
                  <a:cubicBezTo>
                    <a:pt x="119" y="112"/>
                    <a:pt x="183" y="83"/>
                    <a:pt x="116" y="19"/>
                  </a:cubicBezTo>
                  <a:cubicBezTo>
                    <a:pt x="101" y="5"/>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11"/>
            <p:cNvSpPr/>
            <p:nvPr/>
          </p:nvSpPr>
          <p:spPr>
            <a:xfrm>
              <a:off x="-3993376" y="-933752"/>
              <a:ext cx="8452" cy="6112"/>
            </a:xfrm>
            <a:custGeom>
              <a:avLst/>
              <a:gdLst/>
              <a:ahLst/>
              <a:cxnLst/>
              <a:rect l="l" t="t" r="r" b="b"/>
              <a:pathLst>
                <a:path w="177" h="128" extrusionOk="0">
                  <a:moveTo>
                    <a:pt x="120" y="0"/>
                  </a:moveTo>
                  <a:cubicBezTo>
                    <a:pt x="94" y="0"/>
                    <a:pt x="71" y="19"/>
                    <a:pt x="45" y="27"/>
                  </a:cubicBezTo>
                  <a:cubicBezTo>
                    <a:pt x="42" y="57"/>
                    <a:pt x="0" y="79"/>
                    <a:pt x="26" y="109"/>
                  </a:cubicBezTo>
                  <a:cubicBezTo>
                    <a:pt x="37" y="120"/>
                    <a:pt x="52" y="127"/>
                    <a:pt x="64" y="127"/>
                  </a:cubicBezTo>
                  <a:cubicBezTo>
                    <a:pt x="90" y="127"/>
                    <a:pt x="113" y="105"/>
                    <a:pt x="139" y="98"/>
                  </a:cubicBezTo>
                  <a:cubicBezTo>
                    <a:pt x="135" y="67"/>
                    <a:pt x="176" y="38"/>
                    <a:pt x="149" y="12"/>
                  </a:cubicBezTo>
                  <a:cubicBezTo>
                    <a:pt x="139" y="5"/>
                    <a:pt x="131" y="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11"/>
            <p:cNvSpPr/>
            <p:nvPr/>
          </p:nvSpPr>
          <p:spPr>
            <a:xfrm>
              <a:off x="-3975565" y="-698487"/>
              <a:ext cx="9025" cy="5396"/>
            </a:xfrm>
            <a:custGeom>
              <a:avLst/>
              <a:gdLst/>
              <a:ahLst/>
              <a:cxnLst/>
              <a:rect l="l" t="t" r="r" b="b"/>
              <a:pathLst>
                <a:path w="189" h="113" extrusionOk="0">
                  <a:moveTo>
                    <a:pt x="68" y="0"/>
                  </a:moveTo>
                  <a:cubicBezTo>
                    <a:pt x="57" y="0"/>
                    <a:pt x="50" y="0"/>
                    <a:pt x="38" y="4"/>
                  </a:cubicBezTo>
                  <a:cubicBezTo>
                    <a:pt x="1" y="19"/>
                    <a:pt x="5" y="75"/>
                    <a:pt x="38" y="112"/>
                  </a:cubicBezTo>
                  <a:cubicBezTo>
                    <a:pt x="57" y="93"/>
                    <a:pt x="76" y="90"/>
                    <a:pt x="95" y="90"/>
                  </a:cubicBezTo>
                  <a:lnTo>
                    <a:pt x="143" y="90"/>
                  </a:lnTo>
                  <a:cubicBezTo>
                    <a:pt x="158" y="75"/>
                    <a:pt x="173" y="60"/>
                    <a:pt x="188" y="49"/>
                  </a:cubicBezTo>
                  <a:cubicBezTo>
                    <a:pt x="150" y="26"/>
                    <a:pt x="109"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1"/>
            <p:cNvSpPr/>
            <p:nvPr/>
          </p:nvSpPr>
          <p:spPr>
            <a:xfrm>
              <a:off x="-3950019" y="-694572"/>
              <a:ext cx="6637" cy="8261"/>
            </a:xfrm>
            <a:custGeom>
              <a:avLst/>
              <a:gdLst/>
              <a:ahLst/>
              <a:cxnLst/>
              <a:rect l="l" t="t" r="r" b="b"/>
              <a:pathLst>
                <a:path w="139" h="173" extrusionOk="0">
                  <a:moveTo>
                    <a:pt x="8" y="1"/>
                  </a:moveTo>
                  <a:cubicBezTo>
                    <a:pt x="4" y="34"/>
                    <a:pt x="0" y="68"/>
                    <a:pt x="0" y="101"/>
                  </a:cubicBezTo>
                  <a:cubicBezTo>
                    <a:pt x="31" y="124"/>
                    <a:pt x="64" y="146"/>
                    <a:pt x="94" y="172"/>
                  </a:cubicBezTo>
                  <a:cubicBezTo>
                    <a:pt x="139" y="94"/>
                    <a:pt x="113" y="42"/>
                    <a:pt x="38" y="4"/>
                  </a:cubicBezTo>
                  <a:cubicBezTo>
                    <a:pt x="31" y="4"/>
                    <a:pt x="19" y="1"/>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1"/>
            <p:cNvSpPr/>
            <p:nvPr/>
          </p:nvSpPr>
          <p:spPr>
            <a:xfrm>
              <a:off x="-3815078" y="-787923"/>
              <a:ext cx="10410" cy="6828"/>
            </a:xfrm>
            <a:custGeom>
              <a:avLst/>
              <a:gdLst/>
              <a:ahLst/>
              <a:cxnLst/>
              <a:rect l="l" t="t" r="r" b="b"/>
              <a:pathLst>
                <a:path w="218" h="143" extrusionOk="0">
                  <a:moveTo>
                    <a:pt x="217" y="1"/>
                  </a:moveTo>
                  <a:lnTo>
                    <a:pt x="217" y="1"/>
                  </a:lnTo>
                  <a:cubicBezTo>
                    <a:pt x="131" y="12"/>
                    <a:pt x="60" y="41"/>
                    <a:pt x="0" y="143"/>
                  </a:cubicBezTo>
                  <a:cubicBezTo>
                    <a:pt x="83" y="124"/>
                    <a:pt x="131" y="72"/>
                    <a:pt x="195" y="72"/>
                  </a:cubicBezTo>
                  <a:lnTo>
                    <a:pt x="210" y="72"/>
                  </a:lnTo>
                  <a:cubicBezTo>
                    <a:pt x="214" y="49"/>
                    <a:pt x="214" y="27"/>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1"/>
            <p:cNvSpPr/>
            <p:nvPr/>
          </p:nvSpPr>
          <p:spPr>
            <a:xfrm>
              <a:off x="-3795405" y="-783626"/>
              <a:ext cx="10362" cy="6494"/>
            </a:xfrm>
            <a:custGeom>
              <a:avLst/>
              <a:gdLst/>
              <a:ahLst/>
              <a:cxnLst/>
              <a:rect l="l" t="t" r="r" b="b"/>
              <a:pathLst>
                <a:path w="217" h="136" extrusionOk="0">
                  <a:moveTo>
                    <a:pt x="130" y="1"/>
                  </a:moveTo>
                  <a:lnTo>
                    <a:pt x="130" y="8"/>
                  </a:lnTo>
                  <a:cubicBezTo>
                    <a:pt x="119" y="49"/>
                    <a:pt x="0" y="79"/>
                    <a:pt x="119" y="135"/>
                  </a:cubicBezTo>
                  <a:cubicBezTo>
                    <a:pt x="142" y="131"/>
                    <a:pt x="168" y="131"/>
                    <a:pt x="194" y="127"/>
                  </a:cubicBezTo>
                  <a:cubicBezTo>
                    <a:pt x="146" y="97"/>
                    <a:pt x="216" y="11"/>
                    <a:pt x="1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1"/>
            <p:cNvSpPr/>
            <p:nvPr/>
          </p:nvSpPr>
          <p:spPr>
            <a:xfrm>
              <a:off x="-3871661" y="-735971"/>
              <a:ext cx="8452" cy="5730"/>
            </a:xfrm>
            <a:custGeom>
              <a:avLst/>
              <a:gdLst/>
              <a:ahLst/>
              <a:cxnLst/>
              <a:rect l="l" t="t" r="r" b="b"/>
              <a:pathLst>
                <a:path w="177" h="120" extrusionOk="0">
                  <a:moveTo>
                    <a:pt x="176" y="0"/>
                  </a:moveTo>
                  <a:lnTo>
                    <a:pt x="176" y="0"/>
                  </a:lnTo>
                  <a:cubicBezTo>
                    <a:pt x="98" y="7"/>
                    <a:pt x="34" y="34"/>
                    <a:pt x="0" y="112"/>
                  </a:cubicBezTo>
                  <a:lnTo>
                    <a:pt x="5" y="120"/>
                  </a:lnTo>
                  <a:cubicBezTo>
                    <a:pt x="50" y="120"/>
                    <a:pt x="94" y="109"/>
                    <a:pt x="135" y="90"/>
                  </a:cubicBezTo>
                  <a:cubicBezTo>
                    <a:pt x="150" y="60"/>
                    <a:pt x="162" y="3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11"/>
            <p:cNvSpPr/>
            <p:nvPr/>
          </p:nvSpPr>
          <p:spPr>
            <a:xfrm>
              <a:off x="-4020546" y="-730480"/>
              <a:ext cx="11508" cy="6303"/>
            </a:xfrm>
            <a:custGeom>
              <a:avLst/>
              <a:gdLst/>
              <a:ahLst/>
              <a:cxnLst/>
              <a:rect l="l" t="t" r="r" b="b"/>
              <a:pathLst>
                <a:path w="241" h="132" extrusionOk="0">
                  <a:moveTo>
                    <a:pt x="180" y="1"/>
                  </a:moveTo>
                  <a:cubicBezTo>
                    <a:pt x="98" y="1"/>
                    <a:pt x="46" y="54"/>
                    <a:pt x="1" y="128"/>
                  </a:cubicBezTo>
                  <a:cubicBezTo>
                    <a:pt x="12" y="132"/>
                    <a:pt x="19" y="132"/>
                    <a:pt x="31" y="132"/>
                  </a:cubicBezTo>
                  <a:cubicBezTo>
                    <a:pt x="76" y="132"/>
                    <a:pt x="106" y="99"/>
                    <a:pt x="140" y="72"/>
                  </a:cubicBezTo>
                  <a:cubicBezTo>
                    <a:pt x="158" y="27"/>
                    <a:pt x="221" y="57"/>
                    <a:pt x="240" y="13"/>
                  </a:cubicBezTo>
                  <a:cubicBezTo>
                    <a:pt x="218" y="5"/>
                    <a:pt x="199" y="1"/>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11"/>
            <p:cNvSpPr/>
            <p:nvPr/>
          </p:nvSpPr>
          <p:spPr>
            <a:xfrm>
              <a:off x="-4132424" y="-630491"/>
              <a:ext cx="9693" cy="4345"/>
            </a:xfrm>
            <a:custGeom>
              <a:avLst/>
              <a:gdLst/>
              <a:ahLst/>
              <a:cxnLst/>
              <a:rect l="l" t="t" r="r" b="b"/>
              <a:pathLst>
                <a:path w="203" h="91" extrusionOk="0">
                  <a:moveTo>
                    <a:pt x="101" y="1"/>
                  </a:moveTo>
                  <a:cubicBezTo>
                    <a:pt x="64" y="1"/>
                    <a:pt x="30" y="19"/>
                    <a:pt x="0" y="64"/>
                  </a:cubicBezTo>
                  <a:cubicBezTo>
                    <a:pt x="42" y="68"/>
                    <a:pt x="86" y="91"/>
                    <a:pt x="123" y="91"/>
                  </a:cubicBezTo>
                  <a:cubicBezTo>
                    <a:pt x="154" y="91"/>
                    <a:pt x="180" y="79"/>
                    <a:pt x="202" y="41"/>
                  </a:cubicBezTo>
                  <a:cubicBezTo>
                    <a:pt x="168" y="19"/>
                    <a:pt x="135" y="1"/>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1"/>
            <p:cNvSpPr/>
            <p:nvPr/>
          </p:nvSpPr>
          <p:spPr>
            <a:xfrm>
              <a:off x="-3839908" y="-617456"/>
              <a:ext cx="6828" cy="7735"/>
            </a:xfrm>
            <a:custGeom>
              <a:avLst/>
              <a:gdLst/>
              <a:ahLst/>
              <a:cxnLst/>
              <a:rect l="l" t="t" r="r" b="b"/>
              <a:pathLst>
                <a:path w="143" h="162" extrusionOk="0">
                  <a:moveTo>
                    <a:pt x="143" y="1"/>
                  </a:moveTo>
                  <a:cubicBezTo>
                    <a:pt x="83" y="8"/>
                    <a:pt x="20" y="8"/>
                    <a:pt x="5" y="90"/>
                  </a:cubicBezTo>
                  <a:cubicBezTo>
                    <a:pt x="1" y="109"/>
                    <a:pt x="1" y="132"/>
                    <a:pt x="1" y="154"/>
                  </a:cubicBezTo>
                  <a:cubicBezTo>
                    <a:pt x="13" y="158"/>
                    <a:pt x="20" y="158"/>
                    <a:pt x="31" y="161"/>
                  </a:cubicBezTo>
                  <a:cubicBezTo>
                    <a:pt x="39" y="142"/>
                    <a:pt x="53" y="132"/>
                    <a:pt x="72" y="127"/>
                  </a:cubicBezTo>
                  <a:cubicBezTo>
                    <a:pt x="120" y="113"/>
                    <a:pt x="94" y="49"/>
                    <a:pt x="139" y="34"/>
                  </a:cubicBezTo>
                  <a:cubicBezTo>
                    <a:pt x="139" y="23"/>
                    <a:pt x="143" y="11"/>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11"/>
            <p:cNvSpPr/>
            <p:nvPr/>
          </p:nvSpPr>
          <p:spPr>
            <a:xfrm>
              <a:off x="-3946104" y="-1153115"/>
              <a:ext cx="8643" cy="6112"/>
            </a:xfrm>
            <a:custGeom>
              <a:avLst/>
              <a:gdLst/>
              <a:ahLst/>
              <a:cxnLst/>
              <a:rect l="l" t="t" r="r" b="b"/>
              <a:pathLst>
                <a:path w="181" h="128" extrusionOk="0">
                  <a:moveTo>
                    <a:pt x="139" y="1"/>
                  </a:moveTo>
                  <a:cubicBezTo>
                    <a:pt x="128" y="1"/>
                    <a:pt x="117" y="8"/>
                    <a:pt x="101" y="15"/>
                  </a:cubicBezTo>
                  <a:cubicBezTo>
                    <a:pt x="91" y="19"/>
                    <a:pt x="75" y="27"/>
                    <a:pt x="65" y="27"/>
                  </a:cubicBezTo>
                  <a:cubicBezTo>
                    <a:pt x="57" y="27"/>
                    <a:pt x="53" y="27"/>
                    <a:pt x="46" y="23"/>
                  </a:cubicBezTo>
                  <a:lnTo>
                    <a:pt x="46" y="23"/>
                  </a:lnTo>
                  <a:cubicBezTo>
                    <a:pt x="1" y="56"/>
                    <a:pt x="57" y="90"/>
                    <a:pt x="42" y="124"/>
                  </a:cubicBezTo>
                  <a:cubicBezTo>
                    <a:pt x="65" y="127"/>
                    <a:pt x="83" y="127"/>
                    <a:pt x="101" y="127"/>
                  </a:cubicBezTo>
                  <a:cubicBezTo>
                    <a:pt x="154" y="116"/>
                    <a:pt x="132" y="45"/>
                    <a:pt x="180" y="30"/>
                  </a:cubicBezTo>
                  <a:cubicBezTo>
                    <a:pt x="165" y="8"/>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11"/>
            <p:cNvSpPr/>
            <p:nvPr/>
          </p:nvSpPr>
          <p:spPr>
            <a:xfrm>
              <a:off x="-4023029" y="-907537"/>
              <a:ext cx="6303" cy="8070"/>
            </a:xfrm>
            <a:custGeom>
              <a:avLst/>
              <a:gdLst/>
              <a:ahLst/>
              <a:cxnLst/>
              <a:rect l="l" t="t" r="r" b="b"/>
              <a:pathLst>
                <a:path w="132" h="169" extrusionOk="0">
                  <a:moveTo>
                    <a:pt x="132" y="1"/>
                  </a:moveTo>
                  <a:cubicBezTo>
                    <a:pt x="87" y="57"/>
                    <a:pt x="45" y="113"/>
                    <a:pt x="1" y="169"/>
                  </a:cubicBezTo>
                  <a:lnTo>
                    <a:pt x="12" y="169"/>
                  </a:lnTo>
                  <a:cubicBezTo>
                    <a:pt x="38" y="169"/>
                    <a:pt x="53" y="162"/>
                    <a:pt x="68" y="154"/>
                  </a:cubicBezTo>
                  <a:cubicBezTo>
                    <a:pt x="87" y="143"/>
                    <a:pt x="102" y="136"/>
                    <a:pt x="120" y="136"/>
                  </a:cubicBezTo>
                  <a:lnTo>
                    <a:pt x="128" y="136"/>
                  </a:lnTo>
                  <a:cubicBezTo>
                    <a:pt x="132" y="91"/>
                    <a:pt x="132" y="46"/>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1"/>
            <p:cNvSpPr/>
            <p:nvPr/>
          </p:nvSpPr>
          <p:spPr>
            <a:xfrm>
              <a:off x="-3817035" y="-845557"/>
              <a:ext cx="7163" cy="6064"/>
            </a:xfrm>
            <a:custGeom>
              <a:avLst/>
              <a:gdLst/>
              <a:ahLst/>
              <a:cxnLst/>
              <a:rect l="l" t="t" r="r" b="b"/>
              <a:pathLst>
                <a:path w="150" h="127" extrusionOk="0">
                  <a:moveTo>
                    <a:pt x="45" y="0"/>
                  </a:moveTo>
                  <a:lnTo>
                    <a:pt x="45" y="0"/>
                  </a:lnTo>
                  <a:cubicBezTo>
                    <a:pt x="53" y="42"/>
                    <a:pt x="0" y="94"/>
                    <a:pt x="67" y="127"/>
                  </a:cubicBezTo>
                  <a:lnTo>
                    <a:pt x="72" y="127"/>
                  </a:lnTo>
                  <a:cubicBezTo>
                    <a:pt x="83" y="127"/>
                    <a:pt x="101" y="120"/>
                    <a:pt x="109" y="109"/>
                  </a:cubicBezTo>
                  <a:cubicBezTo>
                    <a:pt x="150" y="49"/>
                    <a:pt x="101" y="23"/>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1"/>
            <p:cNvSpPr/>
            <p:nvPr/>
          </p:nvSpPr>
          <p:spPr>
            <a:xfrm>
              <a:off x="-4138536" y="-594440"/>
              <a:ext cx="6876" cy="8118"/>
            </a:xfrm>
            <a:custGeom>
              <a:avLst/>
              <a:gdLst/>
              <a:ahLst/>
              <a:cxnLst/>
              <a:rect l="l" t="t" r="r" b="b"/>
              <a:pathLst>
                <a:path w="144" h="170" extrusionOk="0">
                  <a:moveTo>
                    <a:pt x="20" y="0"/>
                  </a:moveTo>
                  <a:cubicBezTo>
                    <a:pt x="1" y="60"/>
                    <a:pt x="42" y="109"/>
                    <a:pt x="39" y="165"/>
                  </a:cubicBezTo>
                  <a:cubicBezTo>
                    <a:pt x="46" y="169"/>
                    <a:pt x="49" y="169"/>
                    <a:pt x="57" y="169"/>
                  </a:cubicBezTo>
                  <a:cubicBezTo>
                    <a:pt x="76" y="169"/>
                    <a:pt x="83" y="150"/>
                    <a:pt x="91" y="135"/>
                  </a:cubicBezTo>
                  <a:cubicBezTo>
                    <a:pt x="102" y="116"/>
                    <a:pt x="109" y="102"/>
                    <a:pt x="128" y="102"/>
                  </a:cubicBezTo>
                  <a:cubicBezTo>
                    <a:pt x="132" y="102"/>
                    <a:pt x="139" y="102"/>
                    <a:pt x="144" y="105"/>
                  </a:cubicBezTo>
                  <a:cubicBezTo>
                    <a:pt x="132" y="49"/>
                    <a:pt x="68" y="45"/>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1"/>
            <p:cNvSpPr/>
            <p:nvPr/>
          </p:nvSpPr>
          <p:spPr>
            <a:xfrm>
              <a:off x="-3783849" y="-517849"/>
              <a:ext cx="6446" cy="8070"/>
            </a:xfrm>
            <a:custGeom>
              <a:avLst/>
              <a:gdLst/>
              <a:ahLst/>
              <a:cxnLst/>
              <a:rect l="l" t="t" r="r" b="b"/>
              <a:pathLst>
                <a:path w="135" h="169" extrusionOk="0">
                  <a:moveTo>
                    <a:pt x="90" y="0"/>
                  </a:moveTo>
                  <a:cubicBezTo>
                    <a:pt x="0" y="37"/>
                    <a:pt x="12" y="101"/>
                    <a:pt x="50" y="168"/>
                  </a:cubicBezTo>
                  <a:cubicBezTo>
                    <a:pt x="135" y="127"/>
                    <a:pt x="124" y="68"/>
                    <a:pt x="90" y="4"/>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1"/>
            <p:cNvSpPr/>
            <p:nvPr/>
          </p:nvSpPr>
          <p:spPr>
            <a:xfrm>
              <a:off x="-3781175" y="-1033883"/>
              <a:ext cx="6685" cy="6303"/>
            </a:xfrm>
            <a:custGeom>
              <a:avLst/>
              <a:gdLst/>
              <a:ahLst/>
              <a:cxnLst/>
              <a:rect l="l" t="t" r="r" b="b"/>
              <a:pathLst>
                <a:path w="140" h="132" extrusionOk="0">
                  <a:moveTo>
                    <a:pt x="75" y="0"/>
                  </a:moveTo>
                  <a:cubicBezTo>
                    <a:pt x="49" y="0"/>
                    <a:pt x="23" y="26"/>
                    <a:pt x="1" y="60"/>
                  </a:cubicBezTo>
                  <a:cubicBezTo>
                    <a:pt x="34" y="78"/>
                    <a:pt x="39" y="131"/>
                    <a:pt x="87" y="131"/>
                  </a:cubicBezTo>
                  <a:lnTo>
                    <a:pt x="94" y="131"/>
                  </a:lnTo>
                  <a:cubicBezTo>
                    <a:pt x="98" y="105"/>
                    <a:pt x="101" y="78"/>
                    <a:pt x="132" y="68"/>
                  </a:cubicBezTo>
                  <a:cubicBezTo>
                    <a:pt x="135" y="60"/>
                    <a:pt x="139" y="49"/>
                    <a:pt x="139" y="42"/>
                  </a:cubicBezTo>
                  <a:cubicBezTo>
                    <a:pt x="117" y="11"/>
                    <a:pt x="94"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11"/>
            <p:cNvSpPr/>
            <p:nvPr/>
          </p:nvSpPr>
          <p:spPr>
            <a:xfrm>
              <a:off x="-4149757" y="-532317"/>
              <a:ext cx="9311" cy="3963"/>
            </a:xfrm>
            <a:custGeom>
              <a:avLst/>
              <a:gdLst/>
              <a:ahLst/>
              <a:cxnLst/>
              <a:rect l="l" t="t" r="r" b="b"/>
              <a:pathLst>
                <a:path w="195" h="83" extrusionOk="0">
                  <a:moveTo>
                    <a:pt x="105" y="0"/>
                  </a:moveTo>
                  <a:cubicBezTo>
                    <a:pt x="72" y="0"/>
                    <a:pt x="34" y="19"/>
                    <a:pt x="1" y="38"/>
                  </a:cubicBezTo>
                  <a:cubicBezTo>
                    <a:pt x="34" y="68"/>
                    <a:pt x="68" y="83"/>
                    <a:pt x="105" y="83"/>
                  </a:cubicBezTo>
                  <a:cubicBezTo>
                    <a:pt x="135" y="83"/>
                    <a:pt x="165" y="71"/>
                    <a:pt x="195" y="49"/>
                  </a:cubicBezTo>
                  <a:cubicBezTo>
                    <a:pt x="169" y="15"/>
                    <a:pt x="135"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11"/>
            <p:cNvSpPr/>
            <p:nvPr/>
          </p:nvSpPr>
          <p:spPr>
            <a:xfrm>
              <a:off x="-3739394" y="-511833"/>
              <a:ext cx="6828" cy="9359"/>
            </a:xfrm>
            <a:custGeom>
              <a:avLst/>
              <a:gdLst/>
              <a:ahLst/>
              <a:cxnLst/>
              <a:rect l="l" t="t" r="r" b="b"/>
              <a:pathLst>
                <a:path w="143" h="196" extrusionOk="0">
                  <a:moveTo>
                    <a:pt x="45" y="1"/>
                  </a:moveTo>
                  <a:lnTo>
                    <a:pt x="45" y="1"/>
                  </a:lnTo>
                  <a:cubicBezTo>
                    <a:pt x="38" y="65"/>
                    <a:pt x="75" y="140"/>
                    <a:pt x="1" y="192"/>
                  </a:cubicBezTo>
                  <a:cubicBezTo>
                    <a:pt x="23" y="192"/>
                    <a:pt x="42" y="192"/>
                    <a:pt x="64" y="196"/>
                  </a:cubicBezTo>
                  <a:cubicBezTo>
                    <a:pt x="142" y="121"/>
                    <a:pt x="116" y="58"/>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1"/>
            <p:cNvSpPr/>
            <p:nvPr/>
          </p:nvSpPr>
          <p:spPr>
            <a:xfrm>
              <a:off x="-4103535" y="-1030684"/>
              <a:ext cx="9693" cy="4154"/>
            </a:xfrm>
            <a:custGeom>
              <a:avLst/>
              <a:gdLst/>
              <a:ahLst/>
              <a:cxnLst/>
              <a:rect l="l" t="t" r="r" b="b"/>
              <a:pathLst>
                <a:path w="203" h="87" extrusionOk="0">
                  <a:moveTo>
                    <a:pt x="203" y="1"/>
                  </a:moveTo>
                  <a:cubicBezTo>
                    <a:pt x="135" y="1"/>
                    <a:pt x="68" y="1"/>
                    <a:pt x="4" y="19"/>
                  </a:cubicBezTo>
                  <a:lnTo>
                    <a:pt x="1" y="23"/>
                  </a:lnTo>
                  <a:cubicBezTo>
                    <a:pt x="20" y="61"/>
                    <a:pt x="46" y="87"/>
                    <a:pt x="75" y="87"/>
                  </a:cubicBezTo>
                  <a:cubicBezTo>
                    <a:pt x="94" y="87"/>
                    <a:pt x="113" y="79"/>
                    <a:pt x="135" y="64"/>
                  </a:cubicBezTo>
                  <a:cubicBezTo>
                    <a:pt x="158" y="42"/>
                    <a:pt x="180" y="23"/>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1"/>
            <p:cNvSpPr/>
            <p:nvPr/>
          </p:nvSpPr>
          <p:spPr>
            <a:xfrm>
              <a:off x="-4120296" y="-551226"/>
              <a:ext cx="4679" cy="5205"/>
            </a:xfrm>
            <a:custGeom>
              <a:avLst/>
              <a:gdLst/>
              <a:ahLst/>
              <a:cxnLst/>
              <a:rect l="l" t="t" r="r" b="b"/>
              <a:pathLst>
                <a:path w="98" h="109" extrusionOk="0">
                  <a:moveTo>
                    <a:pt x="53" y="1"/>
                  </a:moveTo>
                  <a:cubicBezTo>
                    <a:pt x="26" y="1"/>
                    <a:pt x="8" y="23"/>
                    <a:pt x="4" y="53"/>
                  </a:cubicBezTo>
                  <a:cubicBezTo>
                    <a:pt x="0" y="82"/>
                    <a:pt x="19" y="101"/>
                    <a:pt x="49" y="108"/>
                  </a:cubicBezTo>
                  <a:cubicBezTo>
                    <a:pt x="79" y="108"/>
                    <a:pt x="98" y="94"/>
                    <a:pt x="98" y="60"/>
                  </a:cubicBezTo>
                  <a:cubicBezTo>
                    <a:pt x="98" y="30"/>
                    <a:pt x="83"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1"/>
            <p:cNvSpPr/>
            <p:nvPr/>
          </p:nvSpPr>
          <p:spPr>
            <a:xfrm>
              <a:off x="-4003165" y="-1060814"/>
              <a:ext cx="7497" cy="6303"/>
            </a:xfrm>
            <a:custGeom>
              <a:avLst/>
              <a:gdLst/>
              <a:ahLst/>
              <a:cxnLst/>
              <a:rect l="l" t="t" r="r" b="b"/>
              <a:pathLst>
                <a:path w="157" h="132" extrusionOk="0">
                  <a:moveTo>
                    <a:pt x="149" y="0"/>
                  </a:moveTo>
                  <a:cubicBezTo>
                    <a:pt x="112" y="0"/>
                    <a:pt x="78" y="14"/>
                    <a:pt x="52" y="37"/>
                  </a:cubicBezTo>
                  <a:cubicBezTo>
                    <a:pt x="0" y="82"/>
                    <a:pt x="18" y="119"/>
                    <a:pt x="85" y="131"/>
                  </a:cubicBezTo>
                  <a:cubicBezTo>
                    <a:pt x="108" y="90"/>
                    <a:pt x="135" y="45"/>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11"/>
            <p:cNvSpPr/>
            <p:nvPr/>
          </p:nvSpPr>
          <p:spPr>
            <a:xfrm>
              <a:off x="-4342667" y="-872727"/>
              <a:ext cx="6064" cy="7210"/>
            </a:xfrm>
            <a:custGeom>
              <a:avLst/>
              <a:gdLst/>
              <a:ahLst/>
              <a:cxnLst/>
              <a:rect l="l" t="t" r="r" b="b"/>
              <a:pathLst>
                <a:path w="127" h="151" extrusionOk="0">
                  <a:moveTo>
                    <a:pt x="104" y="0"/>
                  </a:moveTo>
                  <a:lnTo>
                    <a:pt x="104" y="0"/>
                  </a:lnTo>
                  <a:cubicBezTo>
                    <a:pt x="49" y="9"/>
                    <a:pt x="45" y="76"/>
                    <a:pt x="0" y="95"/>
                  </a:cubicBezTo>
                  <a:cubicBezTo>
                    <a:pt x="14" y="135"/>
                    <a:pt x="30" y="150"/>
                    <a:pt x="45" y="150"/>
                  </a:cubicBezTo>
                  <a:cubicBezTo>
                    <a:pt x="63" y="150"/>
                    <a:pt x="85" y="128"/>
                    <a:pt x="104" y="95"/>
                  </a:cubicBezTo>
                  <a:cubicBezTo>
                    <a:pt x="127" y="61"/>
                    <a:pt x="93" y="31"/>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11"/>
            <p:cNvSpPr/>
            <p:nvPr/>
          </p:nvSpPr>
          <p:spPr>
            <a:xfrm>
              <a:off x="-3785759" y="-1057281"/>
              <a:ext cx="6637" cy="5587"/>
            </a:xfrm>
            <a:custGeom>
              <a:avLst/>
              <a:gdLst/>
              <a:ahLst/>
              <a:cxnLst/>
              <a:rect l="l" t="t" r="r" b="b"/>
              <a:pathLst>
                <a:path w="139" h="117" extrusionOk="0">
                  <a:moveTo>
                    <a:pt x="82" y="1"/>
                  </a:moveTo>
                  <a:cubicBezTo>
                    <a:pt x="71" y="1"/>
                    <a:pt x="59" y="12"/>
                    <a:pt x="45" y="23"/>
                  </a:cubicBezTo>
                  <a:cubicBezTo>
                    <a:pt x="30" y="30"/>
                    <a:pt x="18" y="42"/>
                    <a:pt x="4" y="42"/>
                  </a:cubicBezTo>
                  <a:lnTo>
                    <a:pt x="0" y="42"/>
                  </a:lnTo>
                  <a:cubicBezTo>
                    <a:pt x="11" y="68"/>
                    <a:pt x="18" y="94"/>
                    <a:pt x="30" y="116"/>
                  </a:cubicBezTo>
                  <a:cubicBezTo>
                    <a:pt x="82" y="113"/>
                    <a:pt x="138" y="97"/>
                    <a:pt x="116" y="38"/>
                  </a:cubicBezTo>
                  <a:cubicBezTo>
                    <a:pt x="104" y="12"/>
                    <a:pt x="9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1"/>
            <p:cNvSpPr/>
            <p:nvPr/>
          </p:nvSpPr>
          <p:spPr>
            <a:xfrm>
              <a:off x="-4408562" y="-1054082"/>
              <a:ext cx="5061" cy="6303"/>
            </a:xfrm>
            <a:custGeom>
              <a:avLst/>
              <a:gdLst/>
              <a:ahLst/>
              <a:cxnLst/>
              <a:rect l="l" t="t" r="r" b="b"/>
              <a:pathLst>
                <a:path w="106" h="132" extrusionOk="0">
                  <a:moveTo>
                    <a:pt x="12" y="1"/>
                  </a:moveTo>
                  <a:cubicBezTo>
                    <a:pt x="7" y="42"/>
                    <a:pt x="4" y="87"/>
                    <a:pt x="0" y="132"/>
                  </a:cubicBezTo>
                  <a:cubicBezTo>
                    <a:pt x="38" y="106"/>
                    <a:pt x="105" y="109"/>
                    <a:pt x="102" y="46"/>
                  </a:cubicBezTo>
                  <a:cubicBezTo>
                    <a:pt x="95" y="3"/>
                    <a:pt x="66" y="2"/>
                    <a:pt x="37" y="2"/>
                  </a:cubicBezTo>
                  <a:cubicBezTo>
                    <a:pt x="35" y="2"/>
                    <a:pt x="33" y="2"/>
                    <a:pt x="31" y="2"/>
                  </a:cubicBezTo>
                  <a:cubicBezTo>
                    <a:pt x="24" y="2"/>
                    <a:pt x="1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11"/>
            <p:cNvSpPr/>
            <p:nvPr/>
          </p:nvSpPr>
          <p:spPr>
            <a:xfrm>
              <a:off x="-3757778" y="-511403"/>
              <a:ext cx="6303" cy="7879"/>
            </a:xfrm>
            <a:custGeom>
              <a:avLst/>
              <a:gdLst/>
              <a:ahLst/>
              <a:cxnLst/>
              <a:rect l="l" t="t" r="r" b="b"/>
              <a:pathLst>
                <a:path w="132" h="165" extrusionOk="0">
                  <a:moveTo>
                    <a:pt x="64" y="0"/>
                  </a:moveTo>
                  <a:cubicBezTo>
                    <a:pt x="1" y="119"/>
                    <a:pt x="4" y="138"/>
                    <a:pt x="120" y="164"/>
                  </a:cubicBezTo>
                  <a:cubicBezTo>
                    <a:pt x="132" y="101"/>
                    <a:pt x="53" y="6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11"/>
            <p:cNvSpPr/>
            <p:nvPr/>
          </p:nvSpPr>
          <p:spPr>
            <a:xfrm>
              <a:off x="-3796885" y="-510161"/>
              <a:ext cx="6494" cy="4298"/>
            </a:xfrm>
            <a:custGeom>
              <a:avLst/>
              <a:gdLst/>
              <a:ahLst/>
              <a:cxnLst/>
              <a:rect l="l" t="t" r="r" b="b"/>
              <a:pathLst>
                <a:path w="136" h="90" extrusionOk="0">
                  <a:moveTo>
                    <a:pt x="72" y="0"/>
                  </a:moveTo>
                  <a:cubicBezTo>
                    <a:pt x="38" y="0"/>
                    <a:pt x="27" y="41"/>
                    <a:pt x="1" y="67"/>
                  </a:cubicBezTo>
                  <a:cubicBezTo>
                    <a:pt x="27" y="83"/>
                    <a:pt x="49" y="90"/>
                    <a:pt x="76" y="90"/>
                  </a:cubicBezTo>
                  <a:cubicBezTo>
                    <a:pt x="94" y="90"/>
                    <a:pt x="109" y="86"/>
                    <a:pt x="128" y="67"/>
                  </a:cubicBezTo>
                  <a:cubicBezTo>
                    <a:pt x="135" y="60"/>
                    <a:pt x="124" y="23"/>
                    <a:pt x="109" y="11"/>
                  </a:cubicBezTo>
                  <a:cubicBezTo>
                    <a:pt x="94" y="4"/>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1"/>
            <p:cNvSpPr/>
            <p:nvPr/>
          </p:nvSpPr>
          <p:spPr>
            <a:xfrm>
              <a:off x="-3942713" y="-919618"/>
              <a:ext cx="5587" cy="9645"/>
            </a:xfrm>
            <a:custGeom>
              <a:avLst/>
              <a:gdLst/>
              <a:ahLst/>
              <a:cxnLst/>
              <a:rect l="l" t="t" r="r" b="b"/>
              <a:pathLst>
                <a:path w="117" h="202" extrusionOk="0">
                  <a:moveTo>
                    <a:pt x="30" y="0"/>
                  </a:moveTo>
                  <a:cubicBezTo>
                    <a:pt x="16" y="0"/>
                    <a:pt x="1" y="4"/>
                    <a:pt x="12" y="33"/>
                  </a:cubicBezTo>
                  <a:cubicBezTo>
                    <a:pt x="38" y="93"/>
                    <a:pt x="57" y="157"/>
                    <a:pt x="113" y="202"/>
                  </a:cubicBezTo>
                  <a:cubicBezTo>
                    <a:pt x="113" y="168"/>
                    <a:pt x="117" y="135"/>
                    <a:pt x="117" y="101"/>
                  </a:cubicBezTo>
                  <a:cubicBezTo>
                    <a:pt x="109" y="90"/>
                    <a:pt x="98" y="78"/>
                    <a:pt x="87" y="67"/>
                  </a:cubicBezTo>
                  <a:cubicBezTo>
                    <a:pt x="80" y="45"/>
                    <a:pt x="68"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1"/>
            <p:cNvSpPr/>
            <p:nvPr/>
          </p:nvSpPr>
          <p:spPr>
            <a:xfrm>
              <a:off x="-3831504" y="-591575"/>
              <a:ext cx="5253" cy="5061"/>
            </a:xfrm>
            <a:custGeom>
              <a:avLst/>
              <a:gdLst/>
              <a:ahLst/>
              <a:cxnLst/>
              <a:rect l="l" t="t" r="r" b="b"/>
              <a:pathLst>
                <a:path w="110" h="106" extrusionOk="0">
                  <a:moveTo>
                    <a:pt x="61" y="0"/>
                  </a:moveTo>
                  <a:cubicBezTo>
                    <a:pt x="30" y="4"/>
                    <a:pt x="8" y="19"/>
                    <a:pt x="4" y="45"/>
                  </a:cubicBezTo>
                  <a:cubicBezTo>
                    <a:pt x="1" y="87"/>
                    <a:pt x="34" y="101"/>
                    <a:pt x="64" y="105"/>
                  </a:cubicBezTo>
                  <a:lnTo>
                    <a:pt x="68" y="105"/>
                  </a:lnTo>
                  <a:cubicBezTo>
                    <a:pt x="94" y="105"/>
                    <a:pt x="109" y="71"/>
                    <a:pt x="109" y="49"/>
                  </a:cubicBezTo>
                  <a:cubicBezTo>
                    <a:pt x="109"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1"/>
            <p:cNvSpPr/>
            <p:nvPr/>
          </p:nvSpPr>
          <p:spPr>
            <a:xfrm>
              <a:off x="-4286131" y="-1131007"/>
              <a:ext cx="7544" cy="7544"/>
            </a:xfrm>
            <a:custGeom>
              <a:avLst/>
              <a:gdLst/>
              <a:ahLst/>
              <a:cxnLst/>
              <a:rect l="l" t="t" r="r" b="b"/>
              <a:pathLst>
                <a:path w="158" h="158" extrusionOk="0">
                  <a:moveTo>
                    <a:pt x="98" y="1"/>
                  </a:moveTo>
                  <a:cubicBezTo>
                    <a:pt x="90" y="1"/>
                    <a:pt x="79" y="4"/>
                    <a:pt x="68" y="12"/>
                  </a:cubicBezTo>
                  <a:cubicBezTo>
                    <a:pt x="12" y="49"/>
                    <a:pt x="0" y="102"/>
                    <a:pt x="53" y="158"/>
                  </a:cubicBezTo>
                  <a:cubicBezTo>
                    <a:pt x="34" y="68"/>
                    <a:pt x="105" y="76"/>
                    <a:pt x="157" y="64"/>
                  </a:cubicBezTo>
                  <a:cubicBezTo>
                    <a:pt x="143" y="35"/>
                    <a:pt x="128"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11"/>
            <p:cNvSpPr/>
            <p:nvPr/>
          </p:nvSpPr>
          <p:spPr>
            <a:xfrm>
              <a:off x="-3657646" y="-709231"/>
              <a:ext cx="5205" cy="5061"/>
            </a:xfrm>
            <a:custGeom>
              <a:avLst/>
              <a:gdLst/>
              <a:ahLst/>
              <a:cxnLst/>
              <a:rect l="l" t="t" r="r" b="b"/>
              <a:pathLst>
                <a:path w="109" h="106" extrusionOk="0">
                  <a:moveTo>
                    <a:pt x="71" y="1"/>
                  </a:moveTo>
                  <a:cubicBezTo>
                    <a:pt x="34" y="1"/>
                    <a:pt x="8" y="27"/>
                    <a:pt x="0" y="65"/>
                  </a:cubicBezTo>
                  <a:cubicBezTo>
                    <a:pt x="0" y="83"/>
                    <a:pt x="23" y="98"/>
                    <a:pt x="57" y="106"/>
                  </a:cubicBezTo>
                  <a:cubicBezTo>
                    <a:pt x="76" y="94"/>
                    <a:pt x="105" y="87"/>
                    <a:pt x="109" y="49"/>
                  </a:cubicBezTo>
                  <a:cubicBezTo>
                    <a:pt x="109" y="27"/>
                    <a:pt x="98"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11"/>
            <p:cNvSpPr/>
            <p:nvPr/>
          </p:nvSpPr>
          <p:spPr>
            <a:xfrm>
              <a:off x="-3935694" y="-1144950"/>
              <a:ext cx="9646" cy="4011"/>
            </a:xfrm>
            <a:custGeom>
              <a:avLst/>
              <a:gdLst/>
              <a:ahLst/>
              <a:cxnLst/>
              <a:rect l="l" t="t" r="r" b="b"/>
              <a:pathLst>
                <a:path w="202" h="84" extrusionOk="0">
                  <a:moveTo>
                    <a:pt x="45" y="1"/>
                  </a:moveTo>
                  <a:cubicBezTo>
                    <a:pt x="45" y="27"/>
                    <a:pt x="0" y="76"/>
                    <a:pt x="37" y="76"/>
                  </a:cubicBezTo>
                  <a:lnTo>
                    <a:pt x="45" y="76"/>
                  </a:lnTo>
                  <a:cubicBezTo>
                    <a:pt x="56" y="76"/>
                    <a:pt x="67" y="80"/>
                    <a:pt x="82" y="80"/>
                  </a:cubicBezTo>
                  <a:cubicBezTo>
                    <a:pt x="93" y="80"/>
                    <a:pt x="108" y="83"/>
                    <a:pt x="119" y="83"/>
                  </a:cubicBezTo>
                  <a:cubicBezTo>
                    <a:pt x="153" y="83"/>
                    <a:pt x="183" y="76"/>
                    <a:pt x="202" y="42"/>
                  </a:cubicBezTo>
                  <a:cubicBezTo>
                    <a:pt x="197" y="39"/>
                    <a:pt x="194" y="39"/>
                    <a:pt x="187" y="39"/>
                  </a:cubicBezTo>
                  <a:lnTo>
                    <a:pt x="171" y="39"/>
                  </a:lnTo>
                  <a:cubicBezTo>
                    <a:pt x="127" y="39"/>
                    <a:pt x="85" y="16"/>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1"/>
            <p:cNvSpPr/>
            <p:nvPr/>
          </p:nvSpPr>
          <p:spPr>
            <a:xfrm>
              <a:off x="-4396434" y="-1046728"/>
              <a:ext cx="6446" cy="5730"/>
            </a:xfrm>
            <a:custGeom>
              <a:avLst/>
              <a:gdLst/>
              <a:ahLst/>
              <a:cxnLst/>
              <a:rect l="l" t="t" r="r" b="b"/>
              <a:pathLst>
                <a:path w="135" h="120" extrusionOk="0">
                  <a:moveTo>
                    <a:pt x="5" y="0"/>
                  </a:moveTo>
                  <a:cubicBezTo>
                    <a:pt x="31" y="26"/>
                    <a:pt x="0" y="120"/>
                    <a:pt x="50" y="120"/>
                  </a:cubicBezTo>
                  <a:cubicBezTo>
                    <a:pt x="64" y="120"/>
                    <a:pt x="79" y="112"/>
                    <a:pt x="105" y="101"/>
                  </a:cubicBezTo>
                  <a:cubicBezTo>
                    <a:pt x="124" y="94"/>
                    <a:pt x="135" y="86"/>
                    <a:pt x="135" y="68"/>
                  </a:cubicBezTo>
                  <a:cubicBezTo>
                    <a:pt x="128" y="56"/>
                    <a:pt x="117" y="45"/>
                    <a:pt x="109" y="33"/>
                  </a:cubicBezTo>
                  <a:cubicBezTo>
                    <a:pt x="72" y="23"/>
                    <a:pt x="38" y="11"/>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1"/>
            <p:cNvSpPr/>
            <p:nvPr/>
          </p:nvSpPr>
          <p:spPr>
            <a:xfrm>
              <a:off x="-3864356" y="-674374"/>
              <a:ext cx="7926" cy="4298"/>
            </a:xfrm>
            <a:custGeom>
              <a:avLst/>
              <a:gdLst/>
              <a:ahLst/>
              <a:cxnLst/>
              <a:rect l="l" t="t" r="r" b="b"/>
              <a:pathLst>
                <a:path w="166" h="90" extrusionOk="0">
                  <a:moveTo>
                    <a:pt x="42" y="0"/>
                  </a:moveTo>
                  <a:cubicBezTo>
                    <a:pt x="20" y="0"/>
                    <a:pt x="12" y="30"/>
                    <a:pt x="1" y="90"/>
                  </a:cubicBezTo>
                  <a:cubicBezTo>
                    <a:pt x="54" y="82"/>
                    <a:pt x="109" y="75"/>
                    <a:pt x="166" y="68"/>
                  </a:cubicBezTo>
                  <a:cubicBezTo>
                    <a:pt x="98" y="23"/>
                    <a:pt x="64"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1"/>
            <p:cNvSpPr/>
            <p:nvPr/>
          </p:nvSpPr>
          <p:spPr>
            <a:xfrm>
              <a:off x="-3926096" y="-1162044"/>
              <a:ext cx="6685" cy="5205"/>
            </a:xfrm>
            <a:custGeom>
              <a:avLst/>
              <a:gdLst/>
              <a:ahLst/>
              <a:cxnLst/>
              <a:rect l="l" t="t" r="r" b="b"/>
              <a:pathLst>
                <a:path w="140" h="109" extrusionOk="0">
                  <a:moveTo>
                    <a:pt x="75" y="0"/>
                  </a:moveTo>
                  <a:cubicBezTo>
                    <a:pt x="68" y="38"/>
                    <a:pt x="1" y="34"/>
                    <a:pt x="19" y="79"/>
                  </a:cubicBezTo>
                  <a:cubicBezTo>
                    <a:pt x="27" y="105"/>
                    <a:pt x="53" y="105"/>
                    <a:pt x="75" y="105"/>
                  </a:cubicBezTo>
                  <a:lnTo>
                    <a:pt x="91" y="105"/>
                  </a:lnTo>
                  <a:cubicBezTo>
                    <a:pt x="98" y="105"/>
                    <a:pt x="105" y="105"/>
                    <a:pt x="117" y="109"/>
                  </a:cubicBezTo>
                  <a:lnTo>
                    <a:pt x="131" y="109"/>
                  </a:lnTo>
                  <a:cubicBezTo>
                    <a:pt x="139" y="60"/>
                    <a:pt x="139"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1"/>
            <p:cNvSpPr/>
            <p:nvPr/>
          </p:nvSpPr>
          <p:spPr>
            <a:xfrm>
              <a:off x="-3889663" y="-526062"/>
              <a:ext cx="7879" cy="3247"/>
            </a:xfrm>
            <a:custGeom>
              <a:avLst/>
              <a:gdLst/>
              <a:ahLst/>
              <a:cxnLst/>
              <a:rect l="l" t="t" r="r" b="b"/>
              <a:pathLst>
                <a:path w="165" h="68" extrusionOk="0">
                  <a:moveTo>
                    <a:pt x="105" y="0"/>
                  </a:moveTo>
                  <a:cubicBezTo>
                    <a:pt x="63" y="0"/>
                    <a:pt x="23" y="7"/>
                    <a:pt x="0" y="52"/>
                  </a:cubicBezTo>
                  <a:cubicBezTo>
                    <a:pt x="41" y="57"/>
                    <a:pt x="86" y="64"/>
                    <a:pt x="131" y="68"/>
                  </a:cubicBezTo>
                  <a:lnTo>
                    <a:pt x="165" y="34"/>
                  </a:lnTo>
                  <a:cubicBezTo>
                    <a:pt x="165" y="23"/>
                    <a:pt x="165" y="12"/>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11"/>
            <p:cNvSpPr/>
            <p:nvPr/>
          </p:nvSpPr>
          <p:spPr>
            <a:xfrm>
              <a:off x="-3800084" y="-787207"/>
              <a:ext cx="7210" cy="6303"/>
            </a:xfrm>
            <a:custGeom>
              <a:avLst/>
              <a:gdLst/>
              <a:ahLst/>
              <a:cxnLst/>
              <a:rect l="l" t="t" r="r" b="b"/>
              <a:pathLst>
                <a:path w="151" h="132" extrusionOk="0">
                  <a:moveTo>
                    <a:pt x="79" y="0"/>
                  </a:moveTo>
                  <a:cubicBezTo>
                    <a:pt x="57" y="0"/>
                    <a:pt x="38" y="4"/>
                    <a:pt x="26" y="26"/>
                  </a:cubicBezTo>
                  <a:cubicBezTo>
                    <a:pt x="0" y="83"/>
                    <a:pt x="94" y="53"/>
                    <a:pt x="90" y="98"/>
                  </a:cubicBezTo>
                  <a:cubicBezTo>
                    <a:pt x="87" y="109"/>
                    <a:pt x="90" y="120"/>
                    <a:pt x="94" y="131"/>
                  </a:cubicBezTo>
                  <a:cubicBezTo>
                    <a:pt x="150" y="102"/>
                    <a:pt x="128" y="49"/>
                    <a:pt x="131" y="4"/>
                  </a:cubicBezTo>
                  <a:cubicBezTo>
                    <a:pt x="116" y="4"/>
                    <a:pt x="9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11"/>
            <p:cNvSpPr/>
            <p:nvPr/>
          </p:nvSpPr>
          <p:spPr>
            <a:xfrm>
              <a:off x="-4141019" y="-598356"/>
              <a:ext cx="6685" cy="4536"/>
            </a:xfrm>
            <a:custGeom>
              <a:avLst/>
              <a:gdLst/>
              <a:ahLst/>
              <a:cxnLst/>
              <a:rect l="l" t="t" r="r" b="b"/>
              <a:pathLst>
                <a:path w="140" h="95" extrusionOk="0">
                  <a:moveTo>
                    <a:pt x="87" y="1"/>
                  </a:moveTo>
                  <a:cubicBezTo>
                    <a:pt x="72" y="1"/>
                    <a:pt x="57" y="4"/>
                    <a:pt x="42" y="12"/>
                  </a:cubicBezTo>
                  <a:cubicBezTo>
                    <a:pt x="30" y="23"/>
                    <a:pt x="16" y="34"/>
                    <a:pt x="4" y="41"/>
                  </a:cubicBezTo>
                  <a:cubicBezTo>
                    <a:pt x="1" y="82"/>
                    <a:pt x="12" y="94"/>
                    <a:pt x="27" y="94"/>
                  </a:cubicBezTo>
                  <a:cubicBezTo>
                    <a:pt x="42" y="94"/>
                    <a:pt x="57" y="86"/>
                    <a:pt x="72" y="82"/>
                  </a:cubicBezTo>
                  <a:lnTo>
                    <a:pt x="101" y="82"/>
                  </a:lnTo>
                  <a:cubicBezTo>
                    <a:pt x="132" y="72"/>
                    <a:pt x="135" y="46"/>
                    <a:pt x="139" y="19"/>
                  </a:cubicBezTo>
                  <a:cubicBezTo>
                    <a:pt x="120" y="4"/>
                    <a:pt x="101"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1"/>
            <p:cNvSpPr/>
            <p:nvPr/>
          </p:nvSpPr>
          <p:spPr>
            <a:xfrm>
              <a:off x="-3843823" y="-674947"/>
              <a:ext cx="6446" cy="5061"/>
            </a:xfrm>
            <a:custGeom>
              <a:avLst/>
              <a:gdLst/>
              <a:ahLst/>
              <a:cxnLst/>
              <a:rect l="l" t="t" r="r" b="b"/>
              <a:pathLst>
                <a:path w="135" h="106" extrusionOk="0">
                  <a:moveTo>
                    <a:pt x="72" y="1"/>
                  </a:moveTo>
                  <a:cubicBezTo>
                    <a:pt x="31" y="19"/>
                    <a:pt x="19" y="64"/>
                    <a:pt x="0" y="98"/>
                  </a:cubicBezTo>
                  <a:cubicBezTo>
                    <a:pt x="19" y="98"/>
                    <a:pt x="42" y="102"/>
                    <a:pt x="64" y="102"/>
                  </a:cubicBezTo>
                  <a:cubicBezTo>
                    <a:pt x="87" y="102"/>
                    <a:pt x="109" y="102"/>
                    <a:pt x="131" y="106"/>
                  </a:cubicBezTo>
                  <a:cubicBezTo>
                    <a:pt x="135" y="57"/>
                    <a:pt x="113" y="2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1"/>
            <p:cNvSpPr/>
            <p:nvPr/>
          </p:nvSpPr>
          <p:spPr>
            <a:xfrm>
              <a:off x="-3786857" y="-713815"/>
              <a:ext cx="5921" cy="8022"/>
            </a:xfrm>
            <a:custGeom>
              <a:avLst/>
              <a:gdLst/>
              <a:ahLst/>
              <a:cxnLst/>
              <a:rect l="l" t="t" r="r" b="b"/>
              <a:pathLst>
                <a:path w="124" h="168" extrusionOk="0">
                  <a:moveTo>
                    <a:pt x="19" y="0"/>
                  </a:moveTo>
                  <a:lnTo>
                    <a:pt x="19" y="0"/>
                  </a:lnTo>
                  <a:cubicBezTo>
                    <a:pt x="1" y="67"/>
                    <a:pt x="53" y="112"/>
                    <a:pt x="75" y="168"/>
                  </a:cubicBezTo>
                  <a:lnTo>
                    <a:pt x="108" y="168"/>
                  </a:lnTo>
                  <a:cubicBezTo>
                    <a:pt x="124" y="90"/>
                    <a:pt x="90" y="33"/>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1"/>
            <p:cNvSpPr/>
            <p:nvPr/>
          </p:nvSpPr>
          <p:spPr>
            <a:xfrm>
              <a:off x="-4321466" y="-926446"/>
              <a:ext cx="5061" cy="4489"/>
            </a:xfrm>
            <a:custGeom>
              <a:avLst/>
              <a:gdLst/>
              <a:ahLst/>
              <a:cxnLst/>
              <a:rect l="l" t="t" r="r" b="b"/>
              <a:pathLst>
                <a:path w="106" h="94" extrusionOk="0">
                  <a:moveTo>
                    <a:pt x="53" y="0"/>
                  </a:moveTo>
                  <a:cubicBezTo>
                    <a:pt x="31" y="0"/>
                    <a:pt x="15" y="23"/>
                    <a:pt x="5" y="42"/>
                  </a:cubicBezTo>
                  <a:cubicBezTo>
                    <a:pt x="0" y="79"/>
                    <a:pt x="23" y="90"/>
                    <a:pt x="53" y="90"/>
                  </a:cubicBezTo>
                  <a:cubicBezTo>
                    <a:pt x="60" y="90"/>
                    <a:pt x="67" y="94"/>
                    <a:pt x="76" y="94"/>
                  </a:cubicBezTo>
                  <a:cubicBezTo>
                    <a:pt x="90" y="94"/>
                    <a:pt x="102" y="90"/>
                    <a:pt x="102" y="71"/>
                  </a:cubicBezTo>
                  <a:cubicBezTo>
                    <a:pt x="105" y="42"/>
                    <a:pt x="94" y="12"/>
                    <a:pt x="67" y="4"/>
                  </a:cubicBezTo>
                  <a:cubicBezTo>
                    <a:pt x="60" y="4"/>
                    <a:pt x="57"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1"/>
            <p:cNvSpPr/>
            <p:nvPr/>
          </p:nvSpPr>
          <p:spPr>
            <a:xfrm>
              <a:off x="-3870611" y="-632258"/>
              <a:ext cx="6876" cy="7688"/>
            </a:xfrm>
            <a:custGeom>
              <a:avLst/>
              <a:gdLst/>
              <a:ahLst/>
              <a:cxnLst/>
              <a:rect l="l" t="t" r="r" b="b"/>
              <a:pathLst>
                <a:path w="144" h="161" extrusionOk="0">
                  <a:moveTo>
                    <a:pt x="80" y="0"/>
                  </a:moveTo>
                  <a:cubicBezTo>
                    <a:pt x="54" y="52"/>
                    <a:pt x="5" y="97"/>
                    <a:pt x="1" y="161"/>
                  </a:cubicBezTo>
                  <a:cubicBezTo>
                    <a:pt x="68" y="142"/>
                    <a:pt x="90" y="75"/>
                    <a:pt x="143" y="38"/>
                  </a:cubicBezTo>
                  <a:cubicBezTo>
                    <a:pt x="132" y="4"/>
                    <a:pt x="106"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1"/>
            <p:cNvSpPr/>
            <p:nvPr/>
          </p:nvSpPr>
          <p:spPr>
            <a:xfrm>
              <a:off x="-3880925" y="-976774"/>
              <a:ext cx="6303" cy="4298"/>
            </a:xfrm>
            <a:custGeom>
              <a:avLst/>
              <a:gdLst/>
              <a:ahLst/>
              <a:cxnLst/>
              <a:rect l="l" t="t" r="r" b="b"/>
              <a:pathLst>
                <a:path w="132" h="90" extrusionOk="0">
                  <a:moveTo>
                    <a:pt x="60" y="0"/>
                  </a:moveTo>
                  <a:cubicBezTo>
                    <a:pt x="42" y="0"/>
                    <a:pt x="19" y="8"/>
                    <a:pt x="0" y="19"/>
                  </a:cubicBezTo>
                  <a:cubicBezTo>
                    <a:pt x="30" y="68"/>
                    <a:pt x="52" y="90"/>
                    <a:pt x="71" y="90"/>
                  </a:cubicBezTo>
                  <a:cubicBezTo>
                    <a:pt x="90" y="90"/>
                    <a:pt x="109" y="71"/>
                    <a:pt x="131" y="31"/>
                  </a:cubicBezTo>
                  <a:cubicBezTo>
                    <a:pt x="109" y="8"/>
                    <a:pt x="87"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1"/>
            <p:cNvSpPr/>
            <p:nvPr/>
          </p:nvSpPr>
          <p:spPr>
            <a:xfrm>
              <a:off x="-4007128" y="-788305"/>
              <a:ext cx="6494" cy="6876"/>
            </a:xfrm>
            <a:custGeom>
              <a:avLst/>
              <a:gdLst/>
              <a:ahLst/>
              <a:cxnLst/>
              <a:rect l="l" t="t" r="r" b="b"/>
              <a:pathLst>
                <a:path w="136" h="144" extrusionOk="0">
                  <a:moveTo>
                    <a:pt x="38" y="1"/>
                  </a:moveTo>
                  <a:cubicBezTo>
                    <a:pt x="8" y="16"/>
                    <a:pt x="4" y="42"/>
                    <a:pt x="0" y="68"/>
                  </a:cubicBezTo>
                  <a:cubicBezTo>
                    <a:pt x="16" y="113"/>
                    <a:pt x="45" y="135"/>
                    <a:pt x="94" y="143"/>
                  </a:cubicBezTo>
                  <a:cubicBezTo>
                    <a:pt x="135" y="116"/>
                    <a:pt x="105" y="94"/>
                    <a:pt x="83" y="83"/>
                  </a:cubicBezTo>
                  <a:cubicBezTo>
                    <a:pt x="53" y="64"/>
                    <a:pt x="38" y="3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1"/>
            <p:cNvSpPr/>
            <p:nvPr/>
          </p:nvSpPr>
          <p:spPr>
            <a:xfrm>
              <a:off x="-4008943" y="-868430"/>
              <a:ext cx="5778" cy="6112"/>
            </a:xfrm>
            <a:custGeom>
              <a:avLst/>
              <a:gdLst/>
              <a:ahLst/>
              <a:cxnLst/>
              <a:rect l="l" t="t" r="r" b="b"/>
              <a:pathLst>
                <a:path w="121" h="128" extrusionOk="0">
                  <a:moveTo>
                    <a:pt x="121" y="0"/>
                  </a:moveTo>
                  <a:lnTo>
                    <a:pt x="121" y="0"/>
                  </a:lnTo>
                  <a:cubicBezTo>
                    <a:pt x="4" y="72"/>
                    <a:pt x="1" y="79"/>
                    <a:pt x="80" y="128"/>
                  </a:cubicBezTo>
                  <a:cubicBezTo>
                    <a:pt x="106" y="90"/>
                    <a:pt x="121" y="45"/>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11"/>
            <p:cNvSpPr/>
            <p:nvPr/>
          </p:nvSpPr>
          <p:spPr>
            <a:xfrm>
              <a:off x="-4360717" y="-763475"/>
              <a:ext cx="6446" cy="4680"/>
            </a:xfrm>
            <a:custGeom>
              <a:avLst/>
              <a:gdLst/>
              <a:ahLst/>
              <a:cxnLst/>
              <a:rect l="l" t="t" r="r" b="b"/>
              <a:pathLst>
                <a:path w="135" h="98" extrusionOk="0">
                  <a:moveTo>
                    <a:pt x="104" y="0"/>
                  </a:moveTo>
                  <a:cubicBezTo>
                    <a:pt x="68" y="19"/>
                    <a:pt x="23" y="23"/>
                    <a:pt x="0" y="64"/>
                  </a:cubicBezTo>
                  <a:cubicBezTo>
                    <a:pt x="11" y="94"/>
                    <a:pt x="37" y="98"/>
                    <a:pt x="64" y="98"/>
                  </a:cubicBezTo>
                  <a:cubicBezTo>
                    <a:pt x="87" y="79"/>
                    <a:pt x="113" y="57"/>
                    <a:pt x="135" y="34"/>
                  </a:cubicBezTo>
                  <a:cubicBezTo>
                    <a:pt x="123" y="23"/>
                    <a:pt x="116" y="12"/>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11"/>
            <p:cNvSpPr/>
            <p:nvPr/>
          </p:nvSpPr>
          <p:spPr>
            <a:xfrm>
              <a:off x="-3974467" y="-705984"/>
              <a:ext cx="6685" cy="4298"/>
            </a:xfrm>
            <a:custGeom>
              <a:avLst/>
              <a:gdLst/>
              <a:ahLst/>
              <a:cxnLst/>
              <a:rect l="l" t="t" r="r" b="b"/>
              <a:pathLst>
                <a:path w="140" h="90" extrusionOk="0">
                  <a:moveTo>
                    <a:pt x="86" y="0"/>
                  </a:moveTo>
                  <a:cubicBezTo>
                    <a:pt x="49" y="0"/>
                    <a:pt x="23" y="38"/>
                    <a:pt x="0" y="75"/>
                  </a:cubicBezTo>
                  <a:cubicBezTo>
                    <a:pt x="23" y="86"/>
                    <a:pt x="41" y="90"/>
                    <a:pt x="57" y="90"/>
                  </a:cubicBezTo>
                  <a:cubicBezTo>
                    <a:pt x="94" y="90"/>
                    <a:pt x="120" y="60"/>
                    <a:pt x="139" y="15"/>
                  </a:cubicBezTo>
                  <a:cubicBezTo>
                    <a:pt x="117" y="4"/>
                    <a:pt x="101"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1"/>
            <p:cNvSpPr/>
            <p:nvPr/>
          </p:nvSpPr>
          <p:spPr>
            <a:xfrm>
              <a:off x="-3903988" y="-625096"/>
              <a:ext cx="5253" cy="5396"/>
            </a:xfrm>
            <a:custGeom>
              <a:avLst/>
              <a:gdLst/>
              <a:ahLst/>
              <a:cxnLst/>
              <a:rect l="l" t="t" r="r" b="b"/>
              <a:pathLst>
                <a:path w="110" h="113" extrusionOk="0">
                  <a:moveTo>
                    <a:pt x="38" y="0"/>
                  </a:moveTo>
                  <a:cubicBezTo>
                    <a:pt x="27" y="22"/>
                    <a:pt x="16" y="40"/>
                    <a:pt x="1" y="63"/>
                  </a:cubicBezTo>
                  <a:cubicBezTo>
                    <a:pt x="27" y="63"/>
                    <a:pt x="27" y="112"/>
                    <a:pt x="54" y="112"/>
                  </a:cubicBezTo>
                  <a:cubicBezTo>
                    <a:pt x="61" y="112"/>
                    <a:pt x="64" y="112"/>
                    <a:pt x="72" y="104"/>
                  </a:cubicBezTo>
                  <a:cubicBezTo>
                    <a:pt x="109" y="82"/>
                    <a:pt x="102" y="40"/>
                    <a:pt x="106" y="4"/>
                  </a:cubicBezTo>
                  <a:cubicBezTo>
                    <a:pt x="83" y="0"/>
                    <a:pt x="61"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1"/>
            <p:cNvSpPr/>
            <p:nvPr/>
          </p:nvSpPr>
          <p:spPr>
            <a:xfrm>
              <a:off x="-4218661" y="-1038515"/>
              <a:ext cx="8452" cy="3247"/>
            </a:xfrm>
            <a:custGeom>
              <a:avLst/>
              <a:gdLst/>
              <a:ahLst/>
              <a:cxnLst/>
              <a:rect l="l" t="t" r="r" b="b"/>
              <a:pathLst>
                <a:path w="177" h="68" extrusionOk="0">
                  <a:moveTo>
                    <a:pt x="102" y="0"/>
                  </a:moveTo>
                  <a:cubicBezTo>
                    <a:pt x="68" y="0"/>
                    <a:pt x="38" y="23"/>
                    <a:pt x="0" y="60"/>
                  </a:cubicBezTo>
                  <a:cubicBezTo>
                    <a:pt x="12" y="63"/>
                    <a:pt x="19" y="68"/>
                    <a:pt x="31" y="68"/>
                  </a:cubicBezTo>
                  <a:cubicBezTo>
                    <a:pt x="42" y="68"/>
                    <a:pt x="57" y="60"/>
                    <a:pt x="72" y="53"/>
                  </a:cubicBezTo>
                  <a:cubicBezTo>
                    <a:pt x="83" y="45"/>
                    <a:pt x="95" y="41"/>
                    <a:pt x="105" y="41"/>
                  </a:cubicBezTo>
                  <a:cubicBezTo>
                    <a:pt x="117" y="41"/>
                    <a:pt x="131" y="49"/>
                    <a:pt x="143" y="68"/>
                  </a:cubicBezTo>
                  <a:cubicBezTo>
                    <a:pt x="162" y="68"/>
                    <a:pt x="169" y="56"/>
                    <a:pt x="176" y="41"/>
                  </a:cubicBezTo>
                  <a:cubicBezTo>
                    <a:pt x="150" y="11"/>
                    <a:pt x="124"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11"/>
            <p:cNvSpPr/>
            <p:nvPr/>
          </p:nvSpPr>
          <p:spPr>
            <a:xfrm>
              <a:off x="-4087635" y="-1034600"/>
              <a:ext cx="6637" cy="4298"/>
            </a:xfrm>
            <a:custGeom>
              <a:avLst/>
              <a:gdLst/>
              <a:ahLst/>
              <a:cxnLst/>
              <a:rect l="l" t="t" r="r" b="b"/>
              <a:pathLst>
                <a:path w="139" h="90" extrusionOk="0">
                  <a:moveTo>
                    <a:pt x="109" y="0"/>
                  </a:moveTo>
                  <a:cubicBezTo>
                    <a:pt x="68" y="22"/>
                    <a:pt x="9" y="23"/>
                    <a:pt x="1" y="89"/>
                  </a:cubicBezTo>
                  <a:lnTo>
                    <a:pt x="1" y="89"/>
                  </a:lnTo>
                  <a:cubicBezTo>
                    <a:pt x="2" y="85"/>
                    <a:pt x="5" y="83"/>
                    <a:pt x="8" y="83"/>
                  </a:cubicBezTo>
                  <a:cubicBezTo>
                    <a:pt x="11" y="79"/>
                    <a:pt x="20" y="79"/>
                    <a:pt x="27" y="79"/>
                  </a:cubicBezTo>
                  <a:cubicBezTo>
                    <a:pt x="38" y="79"/>
                    <a:pt x="49" y="83"/>
                    <a:pt x="60" y="83"/>
                  </a:cubicBezTo>
                  <a:cubicBezTo>
                    <a:pt x="72" y="83"/>
                    <a:pt x="79" y="86"/>
                    <a:pt x="90" y="86"/>
                  </a:cubicBezTo>
                  <a:cubicBezTo>
                    <a:pt x="120" y="86"/>
                    <a:pt x="139" y="71"/>
                    <a:pt x="109" y="0"/>
                  </a:cubicBezTo>
                  <a:close/>
                  <a:moveTo>
                    <a:pt x="1" y="89"/>
                  </a:moveTo>
                  <a:cubicBezTo>
                    <a:pt x="1" y="89"/>
                    <a:pt x="1" y="89"/>
                    <a:pt x="1" y="90"/>
                  </a:cubicBezTo>
                  <a:cubicBezTo>
                    <a:pt x="1" y="89"/>
                    <a:pt x="1" y="89"/>
                    <a:pt x="1" y="8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11"/>
            <p:cNvSpPr/>
            <p:nvPr/>
          </p:nvSpPr>
          <p:spPr>
            <a:xfrm>
              <a:off x="-3649767" y="-573908"/>
              <a:ext cx="6494" cy="4536"/>
            </a:xfrm>
            <a:custGeom>
              <a:avLst/>
              <a:gdLst/>
              <a:ahLst/>
              <a:cxnLst/>
              <a:rect l="l" t="t" r="r" b="b"/>
              <a:pathLst>
                <a:path w="136" h="95" extrusionOk="0">
                  <a:moveTo>
                    <a:pt x="4" y="0"/>
                  </a:moveTo>
                  <a:lnTo>
                    <a:pt x="4" y="0"/>
                  </a:lnTo>
                  <a:cubicBezTo>
                    <a:pt x="0" y="60"/>
                    <a:pt x="45" y="83"/>
                    <a:pt x="94" y="90"/>
                  </a:cubicBezTo>
                  <a:cubicBezTo>
                    <a:pt x="94" y="94"/>
                    <a:pt x="97" y="94"/>
                    <a:pt x="101" y="94"/>
                  </a:cubicBezTo>
                  <a:cubicBezTo>
                    <a:pt x="127" y="94"/>
                    <a:pt x="127" y="60"/>
                    <a:pt x="135" y="38"/>
                  </a:cubicBezTo>
                  <a:cubicBezTo>
                    <a:pt x="90" y="27"/>
                    <a:pt x="45" y="12"/>
                    <a:pt x="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1"/>
            <p:cNvSpPr/>
            <p:nvPr/>
          </p:nvSpPr>
          <p:spPr>
            <a:xfrm>
              <a:off x="-3980197" y="-566602"/>
              <a:ext cx="5969" cy="4489"/>
            </a:xfrm>
            <a:custGeom>
              <a:avLst/>
              <a:gdLst/>
              <a:ahLst/>
              <a:cxnLst/>
              <a:rect l="l" t="t" r="r" b="b"/>
              <a:pathLst>
                <a:path w="125" h="94" extrusionOk="0">
                  <a:moveTo>
                    <a:pt x="72" y="1"/>
                  </a:moveTo>
                  <a:cubicBezTo>
                    <a:pt x="49" y="1"/>
                    <a:pt x="23" y="19"/>
                    <a:pt x="1" y="23"/>
                  </a:cubicBezTo>
                  <a:cubicBezTo>
                    <a:pt x="12" y="49"/>
                    <a:pt x="23" y="71"/>
                    <a:pt x="30" y="94"/>
                  </a:cubicBezTo>
                  <a:cubicBezTo>
                    <a:pt x="68" y="90"/>
                    <a:pt x="125" y="94"/>
                    <a:pt x="109" y="38"/>
                  </a:cubicBezTo>
                  <a:cubicBezTo>
                    <a:pt x="102" y="12"/>
                    <a:pt x="90" y="1"/>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1"/>
            <p:cNvSpPr/>
            <p:nvPr/>
          </p:nvSpPr>
          <p:spPr>
            <a:xfrm>
              <a:off x="-4098522" y="-1081586"/>
              <a:ext cx="7926" cy="3677"/>
            </a:xfrm>
            <a:custGeom>
              <a:avLst/>
              <a:gdLst/>
              <a:ahLst/>
              <a:cxnLst/>
              <a:rect l="l" t="t" r="r" b="b"/>
              <a:pathLst>
                <a:path w="166" h="77" extrusionOk="0">
                  <a:moveTo>
                    <a:pt x="1" y="1"/>
                  </a:moveTo>
                  <a:lnTo>
                    <a:pt x="1" y="35"/>
                  </a:lnTo>
                  <a:cubicBezTo>
                    <a:pt x="19" y="76"/>
                    <a:pt x="60" y="68"/>
                    <a:pt x="98" y="76"/>
                  </a:cubicBezTo>
                  <a:lnTo>
                    <a:pt x="165" y="76"/>
                  </a:lnTo>
                  <a:cubicBezTo>
                    <a:pt x="124" y="28"/>
                    <a:pt x="7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1"/>
            <p:cNvSpPr/>
            <p:nvPr/>
          </p:nvSpPr>
          <p:spPr>
            <a:xfrm>
              <a:off x="-3993376" y="-532508"/>
              <a:ext cx="4154" cy="4154"/>
            </a:xfrm>
            <a:custGeom>
              <a:avLst/>
              <a:gdLst/>
              <a:ahLst/>
              <a:cxnLst/>
              <a:rect l="l" t="t" r="r" b="b"/>
              <a:pathLst>
                <a:path w="87" h="87" extrusionOk="0">
                  <a:moveTo>
                    <a:pt x="34" y="1"/>
                  </a:moveTo>
                  <a:cubicBezTo>
                    <a:pt x="11" y="1"/>
                    <a:pt x="4" y="23"/>
                    <a:pt x="0" y="42"/>
                  </a:cubicBezTo>
                  <a:cubicBezTo>
                    <a:pt x="4" y="72"/>
                    <a:pt x="19" y="87"/>
                    <a:pt x="45" y="87"/>
                  </a:cubicBezTo>
                  <a:lnTo>
                    <a:pt x="56" y="87"/>
                  </a:lnTo>
                  <a:cubicBezTo>
                    <a:pt x="71" y="83"/>
                    <a:pt x="87" y="75"/>
                    <a:pt x="87" y="57"/>
                  </a:cubicBezTo>
                  <a:cubicBezTo>
                    <a:pt x="87" y="27"/>
                    <a:pt x="68" y="4"/>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1"/>
            <p:cNvSpPr/>
            <p:nvPr/>
          </p:nvSpPr>
          <p:spPr>
            <a:xfrm>
              <a:off x="-3859342" y="-642238"/>
              <a:ext cx="23063" cy="21058"/>
            </a:xfrm>
            <a:custGeom>
              <a:avLst/>
              <a:gdLst/>
              <a:ahLst/>
              <a:cxnLst/>
              <a:rect l="l" t="t" r="r" b="b"/>
              <a:pathLst>
                <a:path w="483" h="441" extrusionOk="0">
                  <a:moveTo>
                    <a:pt x="64" y="0"/>
                  </a:moveTo>
                  <a:cubicBezTo>
                    <a:pt x="53" y="0"/>
                    <a:pt x="45" y="4"/>
                    <a:pt x="34" y="15"/>
                  </a:cubicBezTo>
                  <a:cubicBezTo>
                    <a:pt x="1" y="41"/>
                    <a:pt x="1" y="242"/>
                    <a:pt x="38" y="247"/>
                  </a:cubicBezTo>
                  <a:cubicBezTo>
                    <a:pt x="124" y="261"/>
                    <a:pt x="124" y="344"/>
                    <a:pt x="161" y="392"/>
                  </a:cubicBezTo>
                  <a:cubicBezTo>
                    <a:pt x="180" y="422"/>
                    <a:pt x="206" y="426"/>
                    <a:pt x="232" y="426"/>
                  </a:cubicBezTo>
                  <a:lnTo>
                    <a:pt x="266" y="426"/>
                  </a:lnTo>
                  <a:cubicBezTo>
                    <a:pt x="277" y="426"/>
                    <a:pt x="289" y="422"/>
                    <a:pt x="299" y="422"/>
                  </a:cubicBezTo>
                  <a:cubicBezTo>
                    <a:pt x="318" y="422"/>
                    <a:pt x="341" y="426"/>
                    <a:pt x="356" y="441"/>
                  </a:cubicBezTo>
                  <a:cubicBezTo>
                    <a:pt x="393" y="441"/>
                    <a:pt x="415" y="433"/>
                    <a:pt x="401" y="389"/>
                  </a:cubicBezTo>
                  <a:cubicBezTo>
                    <a:pt x="386" y="332"/>
                    <a:pt x="415" y="299"/>
                    <a:pt x="464" y="280"/>
                  </a:cubicBezTo>
                  <a:cubicBezTo>
                    <a:pt x="482" y="232"/>
                    <a:pt x="386" y="202"/>
                    <a:pt x="442" y="149"/>
                  </a:cubicBezTo>
                  <a:cubicBezTo>
                    <a:pt x="430" y="145"/>
                    <a:pt x="420" y="145"/>
                    <a:pt x="408" y="145"/>
                  </a:cubicBezTo>
                  <a:lnTo>
                    <a:pt x="404" y="145"/>
                  </a:lnTo>
                  <a:cubicBezTo>
                    <a:pt x="367" y="145"/>
                    <a:pt x="341" y="119"/>
                    <a:pt x="311" y="104"/>
                  </a:cubicBezTo>
                  <a:lnTo>
                    <a:pt x="311" y="104"/>
                  </a:lnTo>
                  <a:cubicBezTo>
                    <a:pt x="299" y="153"/>
                    <a:pt x="359" y="198"/>
                    <a:pt x="292" y="247"/>
                  </a:cubicBezTo>
                  <a:cubicBezTo>
                    <a:pt x="266" y="269"/>
                    <a:pt x="247" y="276"/>
                    <a:pt x="236" y="276"/>
                  </a:cubicBezTo>
                  <a:cubicBezTo>
                    <a:pt x="210" y="276"/>
                    <a:pt x="210" y="239"/>
                    <a:pt x="206" y="198"/>
                  </a:cubicBezTo>
                  <a:cubicBezTo>
                    <a:pt x="142" y="164"/>
                    <a:pt x="120" y="108"/>
                    <a:pt x="106" y="45"/>
                  </a:cubicBezTo>
                  <a:cubicBezTo>
                    <a:pt x="101" y="23"/>
                    <a:pt x="87" y="0"/>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1"/>
            <p:cNvSpPr/>
            <p:nvPr/>
          </p:nvSpPr>
          <p:spPr>
            <a:xfrm>
              <a:off x="-3830740" y="-657613"/>
              <a:ext cx="14803" cy="13943"/>
            </a:xfrm>
            <a:custGeom>
              <a:avLst/>
              <a:gdLst/>
              <a:ahLst/>
              <a:cxnLst/>
              <a:rect l="l" t="t" r="r" b="b"/>
              <a:pathLst>
                <a:path w="310" h="292" extrusionOk="0">
                  <a:moveTo>
                    <a:pt x="138" y="0"/>
                  </a:moveTo>
                  <a:cubicBezTo>
                    <a:pt x="82" y="0"/>
                    <a:pt x="4" y="90"/>
                    <a:pt x="4" y="150"/>
                  </a:cubicBezTo>
                  <a:cubicBezTo>
                    <a:pt x="0" y="247"/>
                    <a:pt x="40" y="292"/>
                    <a:pt x="135" y="292"/>
                  </a:cubicBezTo>
                  <a:lnTo>
                    <a:pt x="138" y="292"/>
                  </a:lnTo>
                  <a:cubicBezTo>
                    <a:pt x="302" y="288"/>
                    <a:pt x="310" y="284"/>
                    <a:pt x="306" y="195"/>
                  </a:cubicBezTo>
                  <a:cubicBezTo>
                    <a:pt x="302" y="112"/>
                    <a:pt x="209" y="4"/>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11"/>
            <p:cNvSpPr/>
            <p:nvPr/>
          </p:nvSpPr>
          <p:spPr>
            <a:xfrm>
              <a:off x="-3842773" y="-628868"/>
              <a:ext cx="9932" cy="15757"/>
            </a:xfrm>
            <a:custGeom>
              <a:avLst/>
              <a:gdLst/>
              <a:ahLst/>
              <a:cxnLst/>
              <a:rect l="l" t="t" r="r" b="b"/>
              <a:pathLst>
                <a:path w="208" h="330" extrusionOk="0">
                  <a:moveTo>
                    <a:pt x="117" y="0"/>
                  </a:moveTo>
                  <a:cubicBezTo>
                    <a:pt x="68" y="19"/>
                    <a:pt x="39" y="52"/>
                    <a:pt x="54" y="109"/>
                  </a:cubicBezTo>
                  <a:cubicBezTo>
                    <a:pt x="68" y="153"/>
                    <a:pt x="46" y="161"/>
                    <a:pt x="9" y="161"/>
                  </a:cubicBezTo>
                  <a:cubicBezTo>
                    <a:pt x="5" y="202"/>
                    <a:pt x="1" y="247"/>
                    <a:pt x="1" y="292"/>
                  </a:cubicBezTo>
                  <a:cubicBezTo>
                    <a:pt x="20" y="303"/>
                    <a:pt x="42" y="314"/>
                    <a:pt x="65" y="329"/>
                  </a:cubicBezTo>
                  <a:cubicBezTo>
                    <a:pt x="80" y="247"/>
                    <a:pt x="143" y="247"/>
                    <a:pt x="203" y="240"/>
                  </a:cubicBezTo>
                  <a:cubicBezTo>
                    <a:pt x="207" y="164"/>
                    <a:pt x="173" y="101"/>
                    <a:pt x="151" y="38"/>
                  </a:cubicBezTo>
                  <a:cubicBezTo>
                    <a:pt x="140" y="26"/>
                    <a:pt x="128" y="12"/>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11"/>
            <p:cNvSpPr/>
            <p:nvPr/>
          </p:nvSpPr>
          <p:spPr>
            <a:xfrm>
              <a:off x="-3851845" y="-661911"/>
              <a:ext cx="15041" cy="11460"/>
            </a:xfrm>
            <a:custGeom>
              <a:avLst/>
              <a:gdLst/>
              <a:ahLst/>
              <a:cxnLst/>
              <a:rect l="l" t="t" r="r" b="b"/>
              <a:pathLst>
                <a:path w="315" h="240" extrusionOk="0">
                  <a:moveTo>
                    <a:pt x="270" y="0"/>
                  </a:moveTo>
                  <a:cubicBezTo>
                    <a:pt x="255" y="0"/>
                    <a:pt x="236" y="4"/>
                    <a:pt x="225" y="8"/>
                  </a:cubicBezTo>
                  <a:cubicBezTo>
                    <a:pt x="187" y="23"/>
                    <a:pt x="154" y="38"/>
                    <a:pt x="120" y="53"/>
                  </a:cubicBezTo>
                  <a:cubicBezTo>
                    <a:pt x="109" y="94"/>
                    <a:pt x="132" y="143"/>
                    <a:pt x="83" y="169"/>
                  </a:cubicBezTo>
                  <a:lnTo>
                    <a:pt x="79" y="173"/>
                  </a:lnTo>
                  <a:cubicBezTo>
                    <a:pt x="72" y="173"/>
                    <a:pt x="68" y="169"/>
                    <a:pt x="61" y="169"/>
                  </a:cubicBezTo>
                  <a:cubicBezTo>
                    <a:pt x="56" y="165"/>
                    <a:pt x="49" y="165"/>
                    <a:pt x="45" y="165"/>
                  </a:cubicBezTo>
                  <a:lnTo>
                    <a:pt x="38" y="165"/>
                  </a:lnTo>
                  <a:cubicBezTo>
                    <a:pt x="1" y="202"/>
                    <a:pt x="34" y="221"/>
                    <a:pt x="61" y="236"/>
                  </a:cubicBezTo>
                  <a:cubicBezTo>
                    <a:pt x="68" y="240"/>
                    <a:pt x="75" y="240"/>
                    <a:pt x="83" y="240"/>
                  </a:cubicBezTo>
                  <a:cubicBezTo>
                    <a:pt x="101" y="240"/>
                    <a:pt x="120" y="225"/>
                    <a:pt x="128" y="206"/>
                  </a:cubicBezTo>
                  <a:cubicBezTo>
                    <a:pt x="146" y="165"/>
                    <a:pt x="158" y="128"/>
                    <a:pt x="199" y="128"/>
                  </a:cubicBezTo>
                  <a:cubicBezTo>
                    <a:pt x="210" y="128"/>
                    <a:pt x="225" y="131"/>
                    <a:pt x="244" y="139"/>
                  </a:cubicBezTo>
                  <a:cubicBezTo>
                    <a:pt x="251" y="143"/>
                    <a:pt x="258" y="147"/>
                    <a:pt x="266" y="147"/>
                  </a:cubicBezTo>
                  <a:cubicBezTo>
                    <a:pt x="289" y="147"/>
                    <a:pt x="315" y="131"/>
                    <a:pt x="315" y="124"/>
                  </a:cubicBezTo>
                  <a:cubicBezTo>
                    <a:pt x="311" y="86"/>
                    <a:pt x="292" y="57"/>
                    <a:pt x="296" y="12"/>
                  </a:cubicBezTo>
                  <a:cubicBezTo>
                    <a:pt x="296" y="4"/>
                    <a:pt x="285" y="0"/>
                    <a:pt x="2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1"/>
            <p:cNvSpPr/>
            <p:nvPr/>
          </p:nvSpPr>
          <p:spPr>
            <a:xfrm>
              <a:off x="-3841292" y="-645103"/>
              <a:ext cx="9120" cy="10027"/>
            </a:xfrm>
            <a:custGeom>
              <a:avLst/>
              <a:gdLst/>
              <a:ahLst/>
              <a:cxnLst/>
              <a:rect l="l" t="t" r="r" b="b"/>
              <a:pathLst>
                <a:path w="191" h="210" extrusionOk="0">
                  <a:moveTo>
                    <a:pt x="120" y="0"/>
                  </a:moveTo>
                  <a:cubicBezTo>
                    <a:pt x="112" y="0"/>
                    <a:pt x="101" y="0"/>
                    <a:pt x="90" y="4"/>
                  </a:cubicBezTo>
                  <a:cubicBezTo>
                    <a:pt x="15" y="30"/>
                    <a:pt x="0" y="71"/>
                    <a:pt x="30" y="142"/>
                  </a:cubicBezTo>
                  <a:cubicBezTo>
                    <a:pt x="37" y="161"/>
                    <a:pt x="30" y="183"/>
                    <a:pt x="30" y="205"/>
                  </a:cubicBezTo>
                  <a:cubicBezTo>
                    <a:pt x="42" y="205"/>
                    <a:pt x="52" y="205"/>
                    <a:pt x="64" y="209"/>
                  </a:cubicBezTo>
                  <a:cubicBezTo>
                    <a:pt x="78" y="202"/>
                    <a:pt x="94" y="190"/>
                    <a:pt x="109" y="187"/>
                  </a:cubicBezTo>
                  <a:cubicBezTo>
                    <a:pt x="191" y="172"/>
                    <a:pt x="187" y="116"/>
                    <a:pt x="172" y="52"/>
                  </a:cubicBezTo>
                  <a:cubicBezTo>
                    <a:pt x="161" y="22"/>
                    <a:pt x="149" y="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1"/>
            <p:cNvSpPr/>
            <p:nvPr/>
          </p:nvSpPr>
          <p:spPr>
            <a:xfrm>
              <a:off x="-3856668" y="-623711"/>
              <a:ext cx="14325" cy="8786"/>
            </a:xfrm>
            <a:custGeom>
              <a:avLst/>
              <a:gdLst/>
              <a:ahLst/>
              <a:cxnLst/>
              <a:rect l="l" t="t" r="r" b="b"/>
              <a:pathLst>
                <a:path w="300" h="184" extrusionOk="0">
                  <a:moveTo>
                    <a:pt x="38" y="1"/>
                  </a:moveTo>
                  <a:cubicBezTo>
                    <a:pt x="0" y="27"/>
                    <a:pt x="0" y="53"/>
                    <a:pt x="45" y="68"/>
                  </a:cubicBezTo>
                  <a:cubicBezTo>
                    <a:pt x="86" y="79"/>
                    <a:pt x="98" y="101"/>
                    <a:pt x="98" y="139"/>
                  </a:cubicBezTo>
                  <a:cubicBezTo>
                    <a:pt x="117" y="124"/>
                    <a:pt x="139" y="120"/>
                    <a:pt x="154" y="120"/>
                  </a:cubicBezTo>
                  <a:cubicBezTo>
                    <a:pt x="207" y="120"/>
                    <a:pt x="243" y="161"/>
                    <a:pt x="292" y="184"/>
                  </a:cubicBezTo>
                  <a:cubicBezTo>
                    <a:pt x="292" y="139"/>
                    <a:pt x="296" y="94"/>
                    <a:pt x="300" y="53"/>
                  </a:cubicBezTo>
                  <a:cubicBezTo>
                    <a:pt x="285" y="38"/>
                    <a:pt x="262" y="34"/>
                    <a:pt x="243" y="34"/>
                  </a:cubicBezTo>
                  <a:cubicBezTo>
                    <a:pt x="233" y="34"/>
                    <a:pt x="221" y="38"/>
                    <a:pt x="210" y="38"/>
                  </a:cubicBezTo>
                  <a:lnTo>
                    <a:pt x="176" y="38"/>
                  </a:lnTo>
                  <a:cubicBezTo>
                    <a:pt x="150" y="38"/>
                    <a:pt x="124" y="34"/>
                    <a:pt x="105" y="4"/>
                  </a:cubicBezTo>
                  <a:cubicBezTo>
                    <a:pt x="83" y="4"/>
                    <a:pt x="60" y="4"/>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11"/>
            <p:cNvSpPr/>
            <p:nvPr/>
          </p:nvSpPr>
          <p:spPr>
            <a:xfrm>
              <a:off x="-3827922" y="-633882"/>
              <a:ext cx="11794" cy="9168"/>
            </a:xfrm>
            <a:custGeom>
              <a:avLst/>
              <a:gdLst/>
              <a:ahLst/>
              <a:cxnLst/>
              <a:rect l="l" t="t" r="r" b="b"/>
              <a:pathLst>
                <a:path w="247" h="192" extrusionOk="0">
                  <a:moveTo>
                    <a:pt x="86" y="0"/>
                  </a:moveTo>
                  <a:cubicBezTo>
                    <a:pt x="71" y="0"/>
                    <a:pt x="57" y="5"/>
                    <a:pt x="42" y="27"/>
                  </a:cubicBezTo>
                  <a:cubicBezTo>
                    <a:pt x="0" y="86"/>
                    <a:pt x="60" y="112"/>
                    <a:pt x="68" y="157"/>
                  </a:cubicBezTo>
                  <a:lnTo>
                    <a:pt x="102" y="191"/>
                  </a:lnTo>
                  <a:lnTo>
                    <a:pt x="120" y="191"/>
                  </a:lnTo>
                  <a:cubicBezTo>
                    <a:pt x="188" y="191"/>
                    <a:pt x="112" y="112"/>
                    <a:pt x="154" y="94"/>
                  </a:cubicBezTo>
                  <a:cubicBezTo>
                    <a:pt x="247" y="57"/>
                    <a:pt x="206" y="27"/>
                    <a:pt x="143" y="15"/>
                  </a:cubicBezTo>
                  <a:cubicBezTo>
                    <a:pt x="128" y="12"/>
                    <a:pt x="10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11"/>
            <p:cNvSpPr/>
            <p:nvPr/>
          </p:nvSpPr>
          <p:spPr>
            <a:xfrm>
              <a:off x="-3850413" y="-646774"/>
              <a:ext cx="6637" cy="7210"/>
            </a:xfrm>
            <a:custGeom>
              <a:avLst/>
              <a:gdLst/>
              <a:ahLst/>
              <a:cxnLst/>
              <a:rect l="l" t="t" r="r" b="b"/>
              <a:pathLst>
                <a:path w="139" h="151" extrusionOk="0">
                  <a:moveTo>
                    <a:pt x="49" y="1"/>
                  </a:moveTo>
                  <a:cubicBezTo>
                    <a:pt x="31" y="1"/>
                    <a:pt x="12" y="13"/>
                    <a:pt x="8" y="39"/>
                  </a:cubicBezTo>
                  <a:cubicBezTo>
                    <a:pt x="0" y="110"/>
                    <a:pt x="53" y="128"/>
                    <a:pt x="116" y="151"/>
                  </a:cubicBezTo>
                  <a:cubicBezTo>
                    <a:pt x="138" y="80"/>
                    <a:pt x="135" y="31"/>
                    <a:pt x="71" y="5"/>
                  </a:cubicBezTo>
                  <a:cubicBezTo>
                    <a:pt x="64" y="1"/>
                    <a:pt x="57"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1"/>
            <p:cNvSpPr/>
            <p:nvPr/>
          </p:nvSpPr>
          <p:spPr>
            <a:xfrm>
              <a:off x="-3849505" y="-637272"/>
              <a:ext cx="7354" cy="8261"/>
            </a:xfrm>
            <a:custGeom>
              <a:avLst/>
              <a:gdLst/>
              <a:ahLst/>
              <a:cxnLst/>
              <a:rect l="l" t="t" r="r" b="b"/>
              <a:pathLst>
                <a:path w="154" h="173" extrusionOk="0">
                  <a:moveTo>
                    <a:pt x="90" y="0"/>
                  </a:moveTo>
                  <a:cubicBezTo>
                    <a:pt x="34" y="0"/>
                    <a:pt x="45" y="79"/>
                    <a:pt x="0" y="94"/>
                  </a:cubicBezTo>
                  <a:cubicBezTo>
                    <a:pt x="4" y="135"/>
                    <a:pt x="4" y="172"/>
                    <a:pt x="30" y="172"/>
                  </a:cubicBezTo>
                  <a:cubicBezTo>
                    <a:pt x="41" y="172"/>
                    <a:pt x="60" y="165"/>
                    <a:pt x="86" y="143"/>
                  </a:cubicBezTo>
                  <a:cubicBezTo>
                    <a:pt x="153" y="94"/>
                    <a:pt x="93" y="49"/>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1"/>
            <p:cNvSpPr/>
            <p:nvPr/>
          </p:nvSpPr>
          <p:spPr>
            <a:xfrm>
              <a:off x="-3828257" y="-626385"/>
              <a:ext cx="6446" cy="9311"/>
            </a:xfrm>
            <a:custGeom>
              <a:avLst/>
              <a:gdLst/>
              <a:ahLst/>
              <a:cxnLst/>
              <a:rect l="l" t="t" r="r" b="b"/>
              <a:pathLst>
                <a:path w="135" h="195" extrusionOk="0">
                  <a:moveTo>
                    <a:pt x="75" y="0"/>
                  </a:moveTo>
                  <a:cubicBezTo>
                    <a:pt x="52" y="8"/>
                    <a:pt x="30" y="19"/>
                    <a:pt x="7" y="27"/>
                  </a:cubicBezTo>
                  <a:cubicBezTo>
                    <a:pt x="0" y="117"/>
                    <a:pt x="93" y="135"/>
                    <a:pt x="127" y="195"/>
                  </a:cubicBezTo>
                  <a:cubicBezTo>
                    <a:pt x="131" y="165"/>
                    <a:pt x="131" y="135"/>
                    <a:pt x="135" y="101"/>
                  </a:cubicBezTo>
                  <a:cubicBezTo>
                    <a:pt x="127" y="79"/>
                    <a:pt x="116" y="57"/>
                    <a:pt x="109" y="34"/>
                  </a:cubicBezTo>
                  <a:lnTo>
                    <a:pt x="7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1"/>
            <p:cNvSpPr/>
            <p:nvPr/>
          </p:nvSpPr>
          <p:spPr>
            <a:xfrm>
              <a:off x="-3862732" y="-650642"/>
              <a:ext cx="8261" cy="5730"/>
            </a:xfrm>
            <a:custGeom>
              <a:avLst/>
              <a:gdLst/>
              <a:ahLst/>
              <a:cxnLst/>
              <a:rect l="l" t="t" r="r" b="b"/>
              <a:pathLst>
                <a:path w="173" h="120" extrusionOk="0">
                  <a:moveTo>
                    <a:pt x="165" y="52"/>
                  </a:moveTo>
                  <a:cubicBezTo>
                    <a:pt x="169" y="52"/>
                    <a:pt x="172" y="56"/>
                    <a:pt x="172" y="56"/>
                  </a:cubicBezTo>
                  <a:cubicBezTo>
                    <a:pt x="169" y="52"/>
                    <a:pt x="169" y="52"/>
                    <a:pt x="165" y="52"/>
                  </a:cubicBezTo>
                  <a:close/>
                  <a:moveTo>
                    <a:pt x="60" y="0"/>
                  </a:moveTo>
                  <a:cubicBezTo>
                    <a:pt x="49" y="0"/>
                    <a:pt x="38" y="4"/>
                    <a:pt x="27" y="11"/>
                  </a:cubicBezTo>
                  <a:cubicBezTo>
                    <a:pt x="12" y="19"/>
                    <a:pt x="1" y="75"/>
                    <a:pt x="23" y="97"/>
                  </a:cubicBezTo>
                  <a:cubicBezTo>
                    <a:pt x="38" y="112"/>
                    <a:pt x="53" y="120"/>
                    <a:pt x="64" y="120"/>
                  </a:cubicBezTo>
                  <a:cubicBezTo>
                    <a:pt x="82" y="120"/>
                    <a:pt x="94" y="101"/>
                    <a:pt x="109" y="86"/>
                  </a:cubicBezTo>
                  <a:cubicBezTo>
                    <a:pt x="124" y="68"/>
                    <a:pt x="139" y="52"/>
                    <a:pt x="161" y="52"/>
                  </a:cubicBezTo>
                  <a:lnTo>
                    <a:pt x="165" y="52"/>
                  </a:lnTo>
                  <a:cubicBezTo>
                    <a:pt x="127" y="42"/>
                    <a:pt x="9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1"/>
            <p:cNvSpPr/>
            <p:nvPr/>
          </p:nvSpPr>
          <p:spPr>
            <a:xfrm>
              <a:off x="-3834178" y="-666352"/>
              <a:ext cx="6828" cy="3963"/>
            </a:xfrm>
            <a:custGeom>
              <a:avLst/>
              <a:gdLst/>
              <a:ahLst/>
              <a:cxnLst/>
              <a:rect l="l" t="t" r="r" b="b"/>
              <a:pathLst>
                <a:path w="143" h="83" extrusionOk="0">
                  <a:moveTo>
                    <a:pt x="53" y="0"/>
                  </a:moveTo>
                  <a:cubicBezTo>
                    <a:pt x="34" y="0"/>
                    <a:pt x="19" y="4"/>
                    <a:pt x="0" y="19"/>
                  </a:cubicBezTo>
                  <a:cubicBezTo>
                    <a:pt x="6" y="43"/>
                    <a:pt x="24" y="43"/>
                    <a:pt x="42" y="43"/>
                  </a:cubicBezTo>
                  <a:cubicBezTo>
                    <a:pt x="61" y="43"/>
                    <a:pt x="79" y="43"/>
                    <a:pt x="86" y="67"/>
                  </a:cubicBezTo>
                  <a:cubicBezTo>
                    <a:pt x="90" y="79"/>
                    <a:pt x="98" y="83"/>
                    <a:pt x="105" y="83"/>
                  </a:cubicBezTo>
                  <a:cubicBezTo>
                    <a:pt x="112" y="83"/>
                    <a:pt x="124" y="75"/>
                    <a:pt x="131" y="64"/>
                  </a:cubicBezTo>
                  <a:cubicBezTo>
                    <a:pt x="143" y="45"/>
                    <a:pt x="128" y="30"/>
                    <a:pt x="117" y="22"/>
                  </a:cubicBezTo>
                  <a:cubicBezTo>
                    <a:pt x="94" y="7"/>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1"/>
            <p:cNvSpPr/>
            <p:nvPr/>
          </p:nvSpPr>
          <p:spPr>
            <a:xfrm>
              <a:off x="-3808106" y="-1033740"/>
              <a:ext cx="16139" cy="9550"/>
            </a:xfrm>
            <a:custGeom>
              <a:avLst/>
              <a:gdLst/>
              <a:ahLst/>
              <a:cxnLst/>
              <a:rect l="l" t="t" r="r" b="b"/>
              <a:pathLst>
                <a:path w="338" h="200" extrusionOk="0">
                  <a:moveTo>
                    <a:pt x="206" y="1"/>
                  </a:moveTo>
                  <a:cubicBezTo>
                    <a:pt x="199" y="49"/>
                    <a:pt x="187" y="75"/>
                    <a:pt x="165" y="75"/>
                  </a:cubicBezTo>
                  <a:cubicBezTo>
                    <a:pt x="150" y="75"/>
                    <a:pt x="127" y="57"/>
                    <a:pt x="105" y="27"/>
                  </a:cubicBezTo>
                  <a:cubicBezTo>
                    <a:pt x="79" y="80"/>
                    <a:pt x="1" y="113"/>
                    <a:pt x="60" y="188"/>
                  </a:cubicBezTo>
                  <a:cubicBezTo>
                    <a:pt x="116" y="192"/>
                    <a:pt x="168" y="196"/>
                    <a:pt x="225" y="199"/>
                  </a:cubicBezTo>
                  <a:cubicBezTo>
                    <a:pt x="213" y="128"/>
                    <a:pt x="247" y="83"/>
                    <a:pt x="337" y="65"/>
                  </a:cubicBezTo>
                  <a:cubicBezTo>
                    <a:pt x="277" y="39"/>
                    <a:pt x="244" y="20"/>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1"/>
            <p:cNvSpPr/>
            <p:nvPr/>
          </p:nvSpPr>
          <p:spPr>
            <a:xfrm>
              <a:off x="-3806148" y="-1044245"/>
              <a:ext cx="12176" cy="10218"/>
            </a:xfrm>
            <a:custGeom>
              <a:avLst/>
              <a:gdLst/>
              <a:ahLst/>
              <a:cxnLst/>
              <a:rect l="l" t="t" r="r" b="b"/>
              <a:pathLst>
                <a:path w="255" h="214" extrusionOk="0">
                  <a:moveTo>
                    <a:pt x="98" y="0"/>
                  </a:moveTo>
                  <a:cubicBezTo>
                    <a:pt x="83" y="0"/>
                    <a:pt x="60" y="12"/>
                    <a:pt x="46" y="16"/>
                  </a:cubicBezTo>
                  <a:cubicBezTo>
                    <a:pt x="41" y="42"/>
                    <a:pt x="38" y="68"/>
                    <a:pt x="8" y="79"/>
                  </a:cubicBezTo>
                  <a:cubicBezTo>
                    <a:pt x="8" y="90"/>
                    <a:pt x="8" y="102"/>
                    <a:pt x="4" y="112"/>
                  </a:cubicBezTo>
                  <a:cubicBezTo>
                    <a:pt x="1" y="157"/>
                    <a:pt x="23" y="195"/>
                    <a:pt x="64" y="214"/>
                  </a:cubicBezTo>
                  <a:cubicBezTo>
                    <a:pt x="79" y="191"/>
                    <a:pt x="98" y="183"/>
                    <a:pt x="120" y="183"/>
                  </a:cubicBezTo>
                  <a:cubicBezTo>
                    <a:pt x="127" y="183"/>
                    <a:pt x="135" y="188"/>
                    <a:pt x="143" y="188"/>
                  </a:cubicBezTo>
                  <a:lnTo>
                    <a:pt x="165" y="188"/>
                  </a:lnTo>
                  <a:cubicBezTo>
                    <a:pt x="191" y="180"/>
                    <a:pt x="255" y="173"/>
                    <a:pt x="210" y="143"/>
                  </a:cubicBezTo>
                  <a:cubicBezTo>
                    <a:pt x="158" y="105"/>
                    <a:pt x="127" y="79"/>
                    <a:pt x="117" y="16"/>
                  </a:cubicBezTo>
                  <a:cubicBezTo>
                    <a:pt x="113" y="4"/>
                    <a:pt x="105"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1"/>
            <p:cNvSpPr/>
            <p:nvPr/>
          </p:nvSpPr>
          <p:spPr>
            <a:xfrm>
              <a:off x="-3793829" y="-1042287"/>
              <a:ext cx="9168" cy="11651"/>
            </a:xfrm>
            <a:custGeom>
              <a:avLst/>
              <a:gdLst/>
              <a:ahLst/>
              <a:cxnLst/>
              <a:rect l="l" t="t" r="r" b="b"/>
              <a:pathLst>
                <a:path w="192" h="244" extrusionOk="0">
                  <a:moveTo>
                    <a:pt x="180" y="1"/>
                  </a:moveTo>
                  <a:cubicBezTo>
                    <a:pt x="30" y="79"/>
                    <a:pt x="0" y="150"/>
                    <a:pt x="90" y="218"/>
                  </a:cubicBezTo>
                  <a:cubicBezTo>
                    <a:pt x="102" y="225"/>
                    <a:pt x="120" y="244"/>
                    <a:pt x="139" y="244"/>
                  </a:cubicBezTo>
                  <a:cubicBezTo>
                    <a:pt x="147" y="244"/>
                    <a:pt x="154" y="236"/>
                    <a:pt x="161" y="228"/>
                  </a:cubicBezTo>
                  <a:cubicBezTo>
                    <a:pt x="173" y="206"/>
                    <a:pt x="191" y="161"/>
                    <a:pt x="142" y="150"/>
                  </a:cubicBezTo>
                  <a:cubicBezTo>
                    <a:pt x="83" y="135"/>
                    <a:pt x="79" y="120"/>
                    <a:pt x="128" y="79"/>
                  </a:cubicBezTo>
                  <a:cubicBezTo>
                    <a:pt x="150" y="61"/>
                    <a:pt x="165" y="27"/>
                    <a:pt x="1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1"/>
            <p:cNvSpPr/>
            <p:nvPr/>
          </p:nvSpPr>
          <p:spPr>
            <a:xfrm>
              <a:off x="-3797792" y="-1026578"/>
              <a:ext cx="6303" cy="7163"/>
            </a:xfrm>
            <a:custGeom>
              <a:avLst/>
              <a:gdLst/>
              <a:ahLst/>
              <a:cxnLst/>
              <a:rect l="l" t="t" r="r" b="b"/>
              <a:pathLst>
                <a:path w="132" h="150" extrusionOk="0">
                  <a:moveTo>
                    <a:pt x="73" y="1"/>
                  </a:moveTo>
                  <a:cubicBezTo>
                    <a:pt x="46" y="1"/>
                    <a:pt x="35" y="46"/>
                    <a:pt x="9" y="49"/>
                  </a:cubicBezTo>
                  <a:cubicBezTo>
                    <a:pt x="1" y="87"/>
                    <a:pt x="23" y="117"/>
                    <a:pt x="35" y="150"/>
                  </a:cubicBezTo>
                  <a:lnTo>
                    <a:pt x="50" y="150"/>
                  </a:lnTo>
                  <a:cubicBezTo>
                    <a:pt x="73" y="150"/>
                    <a:pt x="91" y="146"/>
                    <a:pt x="102" y="124"/>
                  </a:cubicBezTo>
                  <a:cubicBezTo>
                    <a:pt x="99" y="82"/>
                    <a:pt x="132" y="30"/>
                    <a:pt x="83" y="4"/>
                  </a:cubicBezTo>
                  <a:cubicBezTo>
                    <a:pt x="80" y="4"/>
                    <a:pt x="76" y="1"/>
                    <a:pt x="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1"/>
            <p:cNvSpPr/>
            <p:nvPr/>
          </p:nvSpPr>
          <p:spPr>
            <a:xfrm>
              <a:off x="-3803140" y="-1035507"/>
              <a:ext cx="4918" cy="5396"/>
            </a:xfrm>
            <a:custGeom>
              <a:avLst/>
              <a:gdLst/>
              <a:ahLst/>
              <a:cxnLst/>
              <a:rect l="l" t="t" r="r" b="b"/>
              <a:pathLst>
                <a:path w="103" h="113" extrusionOk="0">
                  <a:moveTo>
                    <a:pt x="57" y="0"/>
                  </a:moveTo>
                  <a:cubicBezTo>
                    <a:pt x="35" y="0"/>
                    <a:pt x="16" y="8"/>
                    <a:pt x="1" y="31"/>
                  </a:cubicBezTo>
                  <a:lnTo>
                    <a:pt x="1" y="64"/>
                  </a:lnTo>
                  <a:cubicBezTo>
                    <a:pt x="23" y="94"/>
                    <a:pt x="46" y="112"/>
                    <a:pt x="61" y="112"/>
                  </a:cubicBezTo>
                  <a:cubicBezTo>
                    <a:pt x="83" y="112"/>
                    <a:pt x="95" y="86"/>
                    <a:pt x="102" y="38"/>
                  </a:cubicBezTo>
                  <a:lnTo>
                    <a:pt x="102" y="5"/>
                  </a:lnTo>
                  <a:lnTo>
                    <a:pt x="80" y="5"/>
                  </a:lnTo>
                  <a:cubicBezTo>
                    <a:pt x="72" y="5"/>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1"/>
            <p:cNvSpPr/>
            <p:nvPr/>
          </p:nvSpPr>
          <p:spPr>
            <a:xfrm>
              <a:off x="-4122301" y="-620655"/>
              <a:ext cx="9359" cy="8786"/>
            </a:xfrm>
            <a:custGeom>
              <a:avLst/>
              <a:gdLst/>
              <a:ahLst/>
              <a:cxnLst/>
              <a:rect l="l" t="t" r="r" b="b"/>
              <a:pathLst>
                <a:path w="196" h="184" extrusionOk="0">
                  <a:moveTo>
                    <a:pt x="23" y="0"/>
                  </a:moveTo>
                  <a:cubicBezTo>
                    <a:pt x="20" y="0"/>
                    <a:pt x="16" y="4"/>
                    <a:pt x="9" y="7"/>
                  </a:cubicBezTo>
                  <a:cubicBezTo>
                    <a:pt x="5" y="56"/>
                    <a:pt x="1" y="97"/>
                    <a:pt x="65" y="112"/>
                  </a:cubicBezTo>
                  <a:cubicBezTo>
                    <a:pt x="95" y="120"/>
                    <a:pt x="95" y="149"/>
                    <a:pt x="99" y="176"/>
                  </a:cubicBezTo>
                  <a:cubicBezTo>
                    <a:pt x="109" y="180"/>
                    <a:pt x="121" y="183"/>
                    <a:pt x="128" y="183"/>
                  </a:cubicBezTo>
                  <a:cubicBezTo>
                    <a:pt x="177" y="183"/>
                    <a:pt x="188" y="135"/>
                    <a:pt x="192" y="94"/>
                  </a:cubicBezTo>
                  <a:cubicBezTo>
                    <a:pt x="196" y="52"/>
                    <a:pt x="177" y="23"/>
                    <a:pt x="144" y="23"/>
                  </a:cubicBezTo>
                  <a:cubicBezTo>
                    <a:pt x="136" y="23"/>
                    <a:pt x="125" y="23"/>
                    <a:pt x="113" y="30"/>
                  </a:cubicBezTo>
                  <a:cubicBezTo>
                    <a:pt x="106" y="34"/>
                    <a:pt x="99" y="37"/>
                    <a:pt x="91" y="37"/>
                  </a:cubicBezTo>
                  <a:cubicBezTo>
                    <a:pt x="76" y="37"/>
                    <a:pt x="65" y="30"/>
                    <a:pt x="57" y="19"/>
                  </a:cubicBezTo>
                  <a:cubicBezTo>
                    <a:pt x="46" y="11"/>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11"/>
            <p:cNvSpPr/>
            <p:nvPr/>
          </p:nvSpPr>
          <p:spPr>
            <a:xfrm>
              <a:off x="-4115139" y="-603178"/>
              <a:ext cx="6637" cy="7210"/>
            </a:xfrm>
            <a:custGeom>
              <a:avLst/>
              <a:gdLst/>
              <a:ahLst/>
              <a:cxnLst/>
              <a:rect l="l" t="t" r="r" b="b"/>
              <a:pathLst>
                <a:path w="139" h="151" extrusionOk="0">
                  <a:moveTo>
                    <a:pt x="20" y="0"/>
                  </a:moveTo>
                  <a:cubicBezTo>
                    <a:pt x="8" y="0"/>
                    <a:pt x="1" y="8"/>
                    <a:pt x="4" y="38"/>
                  </a:cubicBezTo>
                  <a:cubicBezTo>
                    <a:pt x="4" y="86"/>
                    <a:pt x="20" y="142"/>
                    <a:pt x="90" y="150"/>
                  </a:cubicBezTo>
                  <a:cubicBezTo>
                    <a:pt x="128" y="97"/>
                    <a:pt x="139" y="49"/>
                    <a:pt x="64" y="19"/>
                  </a:cubicBezTo>
                  <a:cubicBezTo>
                    <a:pt x="53" y="16"/>
                    <a:pt x="30" y="0"/>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11"/>
            <p:cNvSpPr/>
            <p:nvPr/>
          </p:nvSpPr>
          <p:spPr>
            <a:xfrm>
              <a:off x="-4136865" y="-623377"/>
              <a:ext cx="7354" cy="5396"/>
            </a:xfrm>
            <a:custGeom>
              <a:avLst/>
              <a:gdLst/>
              <a:ahLst/>
              <a:cxnLst/>
              <a:rect l="l" t="t" r="r" b="b"/>
              <a:pathLst>
                <a:path w="154" h="113" extrusionOk="0">
                  <a:moveTo>
                    <a:pt x="123" y="1"/>
                  </a:moveTo>
                  <a:cubicBezTo>
                    <a:pt x="112" y="1"/>
                    <a:pt x="104" y="4"/>
                    <a:pt x="93" y="9"/>
                  </a:cubicBezTo>
                  <a:cubicBezTo>
                    <a:pt x="86" y="12"/>
                    <a:pt x="74" y="16"/>
                    <a:pt x="67" y="16"/>
                  </a:cubicBezTo>
                  <a:cubicBezTo>
                    <a:pt x="64" y="16"/>
                    <a:pt x="56" y="16"/>
                    <a:pt x="52" y="12"/>
                  </a:cubicBezTo>
                  <a:cubicBezTo>
                    <a:pt x="45" y="42"/>
                    <a:pt x="0" y="68"/>
                    <a:pt x="37" y="99"/>
                  </a:cubicBezTo>
                  <a:cubicBezTo>
                    <a:pt x="48" y="109"/>
                    <a:pt x="59" y="113"/>
                    <a:pt x="67" y="113"/>
                  </a:cubicBezTo>
                  <a:cubicBezTo>
                    <a:pt x="86" y="113"/>
                    <a:pt x="104" y="99"/>
                    <a:pt x="116" y="76"/>
                  </a:cubicBezTo>
                  <a:cubicBezTo>
                    <a:pt x="127" y="57"/>
                    <a:pt x="138" y="38"/>
                    <a:pt x="153" y="20"/>
                  </a:cubicBezTo>
                  <a:cubicBezTo>
                    <a:pt x="142" y="4"/>
                    <a:pt x="135" y="1"/>
                    <a:pt x="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1"/>
            <p:cNvSpPr/>
            <p:nvPr/>
          </p:nvSpPr>
          <p:spPr>
            <a:xfrm>
              <a:off x="-4124211" y="-613731"/>
              <a:ext cx="5014" cy="5778"/>
            </a:xfrm>
            <a:custGeom>
              <a:avLst/>
              <a:gdLst/>
              <a:ahLst/>
              <a:cxnLst/>
              <a:rect l="l" t="t" r="r" b="b"/>
              <a:pathLst>
                <a:path w="105" h="121" extrusionOk="0">
                  <a:moveTo>
                    <a:pt x="34" y="1"/>
                  </a:moveTo>
                  <a:cubicBezTo>
                    <a:pt x="11" y="1"/>
                    <a:pt x="8" y="35"/>
                    <a:pt x="1" y="121"/>
                  </a:cubicBezTo>
                  <a:cubicBezTo>
                    <a:pt x="34" y="109"/>
                    <a:pt x="45" y="61"/>
                    <a:pt x="86" y="61"/>
                  </a:cubicBezTo>
                  <a:cubicBezTo>
                    <a:pt x="94" y="61"/>
                    <a:pt x="97" y="61"/>
                    <a:pt x="101" y="64"/>
                  </a:cubicBezTo>
                  <a:cubicBezTo>
                    <a:pt x="101" y="54"/>
                    <a:pt x="105" y="42"/>
                    <a:pt x="105" y="31"/>
                  </a:cubicBezTo>
                  <a:cubicBezTo>
                    <a:pt x="71" y="12"/>
                    <a:pt x="49"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11"/>
            <p:cNvSpPr/>
            <p:nvPr/>
          </p:nvSpPr>
          <p:spPr>
            <a:xfrm>
              <a:off x="-3883456" y="-542488"/>
              <a:ext cx="5969" cy="5252"/>
            </a:xfrm>
            <a:custGeom>
              <a:avLst/>
              <a:gdLst/>
              <a:ahLst/>
              <a:cxnLst/>
              <a:rect l="l" t="t" r="r" b="b"/>
              <a:pathLst>
                <a:path w="125" h="110" extrusionOk="0">
                  <a:moveTo>
                    <a:pt x="45" y="1"/>
                  </a:moveTo>
                  <a:cubicBezTo>
                    <a:pt x="35" y="1"/>
                    <a:pt x="23" y="8"/>
                    <a:pt x="12" y="27"/>
                  </a:cubicBezTo>
                  <a:cubicBezTo>
                    <a:pt x="1" y="53"/>
                    <a:pt x="16" y="82"/>
                    <a:pt x="38" y="98"/>
                  </a:cubicBezTo>
                  <a:cubicBezTo>
                    <a:pt x="50" y="105"/>
                    <a:pt x="57" y="109"/>
                    <a:pt x="68" y="109"/>
                  </a:cubicBezTo>
                  <a:cubicBezTo>
                    <a:pt x="95" y="109"/>
                    <a:pt x="105" y="79"/>
                    <a:pt x="124" y="56"/>
                  </a:cubicBezTo>
                  <a:lnTo>
                    <a:pt x="124" y="23"/>
                  </a:lnTo>
                  <a:lnTo>
                    <a:pt x="121" y="23"/>
                  </a:lnTo>
                  <a:lnTo>
                    <a:pt x="117" y="27"/>
                  </a:lnTo>
                  <a:cubicBezTo>
                    <a:pt x="105" y="27"/>
                    <a:pt x="90" y="19"/>
                    <a:pt x="79" y="11"/>
                  </a:cubicBezTo>
                  <a:cubicBezTo>
                    <a:pt x="68" y="4"/>
                    <a:pt x="57"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11"/>
            <p:cNvSpPr/>
            <p:nvPr/>
          </p:nvSpPr>
          <p:spPr>
            <a:xfrm>
              <a:off x="-3894868" y="-545019"/>
              <a:ext cx="4536" cy="4918"/>
            </a:xfrm>
            <a:custGeom>
              <a:avLst/>
              <a:gdLst/>
              <a:ahLst/>
              <a:cxnLst/>
              <a:rect l="l" t="t" r="r" b="b"/>
              <a:pathLst>
                <a:path w="95" h="103" extrusionOk="0">
                  <a:moveTo>
                    <a:pt x="34" y="1"/>
                  </a:moveTo>
                  <a:cubicBezTo>
                    <a:pt x="8" y="1"/>
                    <a:pt x="1" y="28"/>
                    <a:pt x="4" y="50"/>
                  </a:cubicBezTo>
                  <a:cubicBezTo>
                    <a:pt x="12" y="76"/>
                    <a:pt x="20" y="102"/>
                    <a:pt x="53" y="102"/>
                  </a:cubicBezTo>
                  <a:cubicBezTo>
                    <a:pt x="75" y="98"/>
                    <a:pt x="94" y="80"/>
                    <a:pt x="94" y="57"/>
                  </a:cubicBezTo>
                  <a:cubicBezTo>
                    <a:pt x="91" y="23"/>
                    <a:pt x="7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11"/>
            <p:cNvSpPr/>
            <p:nvPr/>
          </p:nvSpPr>
          <p:spPr>
            <a:xfrm>
              <a:off x="-3896969" y="-535564"/>
              <a:ext cx="11078" cy="2578"/>
            </a:xfrm>
            <a:custGeom>
              <a:avLst/>
              <a:gdLst/>
              <a:ahLst/>
              <a:cxnLst/>
              <a:rect l="l" t="t" r="r" b="b"/>
              <a:pathLst>
                <a:path w="232" h="54" extrusionOk="0">
                  <a:moveTo>
                    <a:pt x="168" y="1"/>
                  </a:moveTo>
                  <a:cubicBezTo>
                    <a:pt x="149" y="1"/>
                    <a:pt x="127" y="9"/>
                    <a:pt x="104" y="13"/>
                  </a:cubicBezTo>
                  <a:cubicBezTo>
                    <a:pt x="86" y="20"/>
                    <a:pt x="64" y="27"/>
                    <a:pt x="41" y="27"/>
                  </a:cubicBezTo>
                  <a:cubicBezTo>
                    <a:pt x="30" y="27"/>
                    <a:pt x="14" y="23"/>
                    <a:pt x="4" y="16"/>
                  </a:cubicBezTo>
                  <a:cubicBezTo>
                    <a:pt x="4" y="27"/>
                    <a:pt x="0" y="39"/>
                    <a:pt x="0" y="49"/>
                  </a:cubicBezTo>
                  <a:cubicBezTo>
                    <a:pt x="22" y="54"/>
                    <a:pt x="41" y="54"/>
                    <a:pt x="64" y="54"/>
                  </a:cubicBezTo>
                  <a:cubicBezTo>
                    <a:pt x="119" y="54"/>
                    <a:pt x="176" y="42"/>
                    <a:pt x="231" y="31"/>
                  </a:cubicBezTo>
                  <a:cubicBezTo>
                    <a:pt x="213" y="9"/>
                    <a:pt x="190" y="1"/>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11"/>
            <p:cNvSpPr/>
            <p:nvPr/>
          </p:nvSpPr>
          <p:spPr>
            <a:xfrm>
              <a:off x="-3853660" y="-610532"/>
              <a:ext cx="18288" cy="19195"/>
            </a:xfrm>
            <a:custGeom>
              <a:avLst/>
              <a:gdLst/>
              <a:ahLst/>
              <a:cxnLst/>
              <a:rect l="l" t="t" r="r" b="b"/>
              <a:pathLst>
                <a:path w="383" h="402" extrusionOk="0">
                  <a:moveTo>
                    <a:pt x="289" y="9"/>
                  </a:moveTo>
                  <a:cubicBezTo>
                    <a:pt x="196" y="31"/>
                    <a:pt x="61" y="1"/>
                    <a:pt x="102" y="173"/>
                  </a:cubicBezTo>
                  <a:cubicBezTo>
                    <a:pt x="20" y="192"/>
                    <a:pt x="91" y="308"/>
                    <a:pt x="5" y="323"/>
                  </a:cubicBezTo>
                  <a:cubicBezTo>
                    <a:pt x="5" y="334"/>
                    <a:pt x="5" y="345"/>
                    <a:pt x="1" y="356"/>
                  </a:cubicBezTo>
                  <a:cubicBezTo>
                    <a:pt x="46" y="371"/>
                    <a:pt x="91" y="386"/>
                    <a:pt x="136" y="401"/>
                  </a:cubicBezTo>
                  <a:cubicBezTo>
                    <a:pt x="162" y="386"/>
                    <a:pt x="188" y="371"/>
                    <a:pt x="222" y="371"/>
                  </a:cubicBezTo>
                  <a:lnTo>
                    <a:pt x="233" y="371"/>
                  </a:lnTo>
                  <a:cubicBezTo>
                    <a:pt x="256" y="323"/>
                    <a:pt x="270" y="267"/>
                    <a:pt x="308" y="233"/>
                  </a:cubicBezTo>
                  <a:cubicBezTo>
                    <a:pt x="382" y="158"/>
                    <a:pt x="368" y="91"/>
                    <a:pt x="319" y="16"/>
                  </a:cubicBezTo>
                  <a:cubicBezTo>
                    <a:pt x="308" y="13"/>
                    <a:pt x="301" y="13"/>
                    <a:pt x="289"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11"/>
            <p:cNvSpPr/>
            <p:nvPr/>
          </p:nvSpPr>
          <p:spPr>
            <a:xfrm>
              <a:off x="-3860727" y="-598547"/>
              <a:ext cx="7306" cy="7353"/>
            </a:xfrm>
            <a:custGeom>
              <a:avLst/>
              <a:gdLst/>
              <a:ahLst/>
              <a:cxnLst/>
              <a:rect l="l" t="t" r="r" b="b"/>
              <a:pathLst>
                <a:path w="153" h="154" extrusionOk="0">
                  <a:moveTo>
                    <a:pt x="82" y="0"/>
                  </a:moveTo>
                  <a:cubicBezTo>
                    <a:pt x="74" y="0"/>
                    <a:pt x="67" y="5"/>
                    <a:pt x="59" y="8"/>
                  </a:cubicBezTo>
                  <a:cubicBezTo>
                    <a:pt x="4" y="31"/>
                    <a:pt x="4" y="90"/>
                    <a:pt x="0" y="154"/>
                  </a:cubicBezTo>
                  <a:cubicBezTo>
                    <a:pt x="14" y="128"/>
                    <a:pt x="37" y="124"/>
                    <a:pt x="59" y="124"/>
                  </a:cubicBezTo>
                  <a:lnTo>
                    <a:pt x="101" y="124"/>
                  </a:lnTo>
                  <a:cubicBezTo>
                    <a:pt x="119" y="124"/>
                    <a:pt x="138" y="124"/>
                    <a:pt x="149" y="105"/>
                  </a:cubicBezTo>
                  <a:cubicBezTo>
                    <a:pt x="153" y="94"/>
                    <a:pt x="153" y="83"/>
                    <a:pt x="153" y="72"/>
                  </a:cubicBezTo>
                  <a:cubicBezTo>
                    <a:pt x="138" y="38"/>
                    <a:pt x="116" y="0"/>
                    <a:pt x="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11"/>
            <p:cNvSpPr/>
            <p:nvPr/>
          </p:nvSpPr>
          <p:spPr>
            <a:xfrm>
              <a:off x="-4152288" y="-1017314"/>
              <a:ext cx="7067" cy="12033"/>
            </a:xfrm>
            <a:custGeom>
              <a:avLst/>
              <a:gdLst/>
              <a:ahLst/>
              <a:cxnLst/>
              <a:rect l="l" t="t" r="r" b="b"/>
              <a:pathLst>
                <a:path w="148" h="252" extrusionOk="0">
                  <a:moveTo>
                    <a:pt x="35" y="1"/>
                  </a:moveTo>
                  <a:cubicBezTo>
                    <a:pt x="121" y="83"/>
                    <a:pt x="65" y="158"/>
                    <a:pt x="1" y="252"/>
                  </a:cubicBezTo>
                  <a:cubicBezTo>
                    <a:pt x="144" y="154"/>
                    <a:pt x="147" y="9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1"/>
            <p:cNvSpPr/>
            <p:nvPr/>
          </p:nvSpPr>
          <p:spPr>
            <a:xfrm>
              <a:off x="-3731372" y="-577632"/>
              <a:ext cx="10218" cy="12128"/>
            </a:xfrm>
            <a:custGeom>
              <a:avLst/>
              <a:gdLst/>
              <a:ahLst/>
              <a:cxnLst/>
              <a:rect l="l" t="t" r="r" b="b"/>
              <a:pathLst>
                <a:path w="214" h="254" extrusionOk="0">
                  <a:moveTo>
                    <a:pt x="31" y="0"/>
                  </a:moveTo>
                  <a:cubicBezTo>
                    <a:pt x="0" y="15"/>
                    <a:pt x="8" y="38"/>
                    <a:pt x="8" y="64"/>
                  </a:cubicBezTo>
                  <a:cubicBezTo>
                    <a:pt x="8" y="135"/>
                    <a:pt x="87" y="164"/>
                    <a:pt x="83" y="235"/>
                  </a:cubicBezTo>
                  <a:cubicBezTo>
                    <a:pt x="98" y="250"/>
                    <a:pt x="113" y="254"/>
                    <a:pt x="128" y="254"/>
                  </a:cubicBezTo>
                  <a:cubicBezTo>
                    <a:pt x="143" y="254"/>
                    <a:pt x="154" y="250"/>
                    <a:pt x="169" y="247"/>
                  </a:cubicBezTo>
                  <a:cubicBezTo>
                    <a:pt x="180" y="243"/>
                    <a:pt x="195" y="243"/>
                    <a:pt x="207" y="243"/>
                  </a:cubicBezTo>
                  <a:lnTo>
                    <a:pt x="214" y="243"/>
                  </a:lnTo>
                  <a:cubicBezTo>
                    <a:pt x="169" y="164"/>
                    <a:pt x="50" y="127"/>
                    <a:pt x="95" y="4"/>
                  </a:cubicBezTo>
                  <a:cubicBezTo>
                    <a:pt x="72" y="4"/>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1"/>
            <p:cNvSpPr/>
            <p:nvPr/>
          </p:nvSpPr>
          <p:spPr>
            <a:xfrm>
              <a:off x="-4100288" y="-1076572"/>
              <a:ext cx="19673" cy="17763"/>
            </a:xfrm>
            <a:custGeom>
              <a:avLst/>
              <a:gdLst/>
              <a:ahLst/>
              <a:cxnLst/>
              <a:rect l="l" t="t" r="r" b="b"/>
              <a:pathLst>
                <a:path w="412" h="372" extrusionOk="0">
                  <a:moveTo>
                    <a:pt x="131" y="1"/>
                  </a:moveTo>
                  <a:lnTo>
                    <a:pt x="131" y="1"/>
                  </a:lnTo>
                  <a:cubicBezTo>
                    <a:pt x="142" y="98"/>
                    <a:pt x="71" y="109"/>
                    <a:pt x="0" y="120"/>
                  </a:cubicBezTo>
                  <a:cubicBezTo>
                    <a:pt x="64" y="199"/>
                    <a:pt x="64" y="199"/>
                    <a:pt x="15" y="259"/>
                  </a:cubicBezTo>
                  <a:lnTo>
                    <a:pt x="19" y="259"/>
                  </a:lnTo>
                  <a:cubicBezTo>
                    <a:pt x="38" y="259"/>
                    <a:pt x="56" y="270"/>
                    <a:pt x="78" y="285"/>
                  </a:cubicBezTo>
                  <a:cubicBezTo>
                    <a:pt x="97" y="296"/>
                    <a:pt x="116" y="311"/>
                    <a:pt x="138" y="311"/>
                  </a:cubicBezTo>
                  <a:cubicBezTo>
                    <a:pt x="157" y="311"/>
                    <a:pt x="180" y="296"/>
                    <a:pt x="198" y="255"/>
                  </a:cubicBezTo>
                  <a:cubicBezTo>
                    <a:pt x="224" y="296"/>
                    <a:pt x="206" y="334"/>
                    <a:pt x="206" y="371"/>
                  </a:cubicBezTo>
                  <a:lnTo>
                    <a:pt x="254" y="371"/>
                  </a:lnTo>
                  <a:cubicBezTo>
                    <a:pt x="273" y="371"/>
                    <a:pt x="292" y="367"/>
                    <a:pt x="307" y="344"/>
                  </a:cubicBezTo>
                  <a:cubicBezTo>
                    <a:pt x="295" y="337"/>
                    <a:pt x="280" y="334"/>
                    <a:pt x="266" y="326"/>
                  </a:cubicBezTo>
                  <a:cubicBezTo>
                    <a:pt x="411" y="203"/>
                    <a:pt x="213" y="132"/>
                    <a:pt x="217" y="30"/>
                  </a:cubicBezTo>
                  <a:cubicBezTo>
                    <a:pt x="217" y="1"/>
                    <a:pt x="164" y="4"/>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1"/>
            <p:cNvSpPr/>
            <p:nvPr/>
          </p:nvSpPr>
          <p:spPr>
            <a:xfrm>
              <a:off x="-4098904" y="-1052983"/>
              <a:ext cx="10792" cy="15041"/>
            </a:xfrm>
            <a:custGeom>
              <a:avLst/>
              <a:gdLst/>
              <a:ahLst/>
              <a:cxnLst/>
              <a:rect l="l" t="t" r="r" b="b"/>
              <a:pathLst>
                <a:path w="226" h="315" extrusionOk="0">
                  <a:moveTo>
                    <a:pt x="109" y="0"/>
                  </a:moveTo>
                  <a:cubicBezTo>
                    <a:pt x="54" y="0"/>
                    <a:pt x="1" y="19"/>
                    <a:pt x="31" y="75"/>
                  </a:cubicBezTo>
                  <a:cubicBezTo>
                    <a:pt x="68" y="157"/>
                    <a:pt x="68" y="232"/>
                    <a:pt x="61" y="314"/>
                  </a:cubicBezTo>
                  <a:cubicBezTo>
                    <a:pt x="99" y="307"/>
                    <a:pt x="109" y="288"/>
                    <a:pt x="121" y="269"/>
                  </a:cubicBezTo>
                  <a:lnTo>
                    <a:pt x="121" y="266"/>
                  </a:lnTo>
                  <a:cubicBezTo>
                    <a:pt x="125" y="232"/>
                    <a:pt x="147" y="217"/>
                    <a:pt x="173" y="199"/>
                  </a:cubicBezTo>
                  <a:cubicBezTo>
                    <a:pt x="221" y="157"/>
                    <a:pt x="180" y="83"/>
                    <a:pt x="221" y="34"/>
                  </a:cubicBezTo>
                  <a:cubicBezTo>
                    <a:pt x="225" y="26"/>
                    <a:pt x="192" y="12"/>
                    <a:pt x="169" y="7"/>
                  </a:cubicBezTo>
                  <a:cubicBezTo>
                    <a:pt x="151" y="4"/>
                    <a:pt x="132"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1"/>
            <p:cNvSpPr/>
            <p:nvPr/>
          </p:nvSpPr>
          <p:spPr>
            <a:xfrm>
              <a:off x="-4101387" y="-1064443"/>
              <a:ext cx="11842" cy="5778"/>
            </a:xfrm>
            <a:custGeom>
              <a:avLst/>
              <a:gdLst/>
              <a:ahLst/>
              <a:cxnLst/>
              <a:rect l="l" t="t" r="r" b="b"/>
              <a:pathLst>
                <a:path w="248" h="121" extrusionOk="0">
                  <a:moveTo>
                    <a:pt x="221" y="1"/>
                  </a:moveTo>
                  <a:cubicBezTo>
                    <a:pt x="203" y="42"/>
                    <a:pt x="180" y="57"/>
                    <a:pt x="161" y="57"/>
                  </a:cubicBezTo>
                  <a:cubicBezTo>
                    <a:pt x="139" y="57"/>
                    <a:pt x="120" y="42"/>
                    <a:pt x="101" y="31"/>
                  </a:cubicBezTo>
                  <a:cubicBezTo>
                    <a:pt x="79" y="16"/>
                    <a:pt x="61" y="5"/>
                    <a:pt x="42" y="5"/>
                  </a:cubicBezTo>
                  <a:lnTo>
                    <a:pt x="38" y="5"/>
                  </a:lnTo>
                  <a:cubicBezTo>
                    <a:pt x="27" y="28"/>
                    <a:pt x="16" y="46"/>
                    <a:pt x="1" y="68"/>
                  </a:cubicBezTo>
                  <a:cubicBezTo>
                    <a:pt x="23" y="109"/>
                    <a:pt x="53" y="121"/>
                    <a:pt x="87" y="121"/>
                  </a:cubicBezTo>
                  <a:cubicBezTo>
                    <a:pt x="98" y="121"/>
                    <a:pt x="113" y="117"/>
                    <a:pt x="128" y="117"/>
                  </a:cubicBezTo>
                  <a:cubicBezTo>
                    <a:pt x="142" y="113"/>
                    <a:pt x="158" y="113"/>
                    <a:pt x="173" y="113"/>
                  </a:cubicBezTo>
                  <a:lnTo>
                    <a:pt x="199" y="113"/>
                  </a:lnTo>
                  <a:cubicBezTo>
                    <a:pt x="206" y="113"/>
                    <a:pt x="213" y="117"/>
                    <a:pt x="225" y="117"/>
                  </a:cubicBezTo>
                  <a:lnTo>
                    <a:pt x="229" y="117"/>
                  </a:lnTo>
                  <a:cubicBezTo>
                    <a:pt x="229" y="80"/>
                    <a:pt x="247" y="42"/>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11"/>
            <p:cNvSpPr/>
            <p:nvPr/>
          </p:nvSpPr>
          <p:spPr>
            <a:xfrm>
              <a:off x="-3946629" y="-1172597"/>
              <a:ext cx="7019" cy="9168"/>
            </a:xfrm>
            <a:custGeom>
              <a:avLst/>
              <a:gdLst/>
              <a:ahLst/>
              <a:cxnLst/>
              <a:rect l="l" t="t" r="r" b="b"/>
              <a:pathLst>
                <a:path w="147" h="192" extrusionOk="0">
                  <a:moveTo>
                    <a:pt x="86" y="0"/>
                  </a:moveTo>
                  <a:cubicBezTo>
                    <a:pt x="83" y="31"/>
                    <a:pt x="76" y="57"/>
                    <a:pt x="53" y="76"/>
                  </a:cubicBezTo>
                  <a:cubicBezTo>
                    <a:pt x="27" y="102"/>
                    <a:pt x="0" y="131"/>
                    <a:pt x="38" y="173"/>
                  </a:cubicBezTo>
                  <a:cubicBezTo>
                    <a:pt x="50" y="188"/>
                    <a:pt x="64" y="191"/>
                    <a:pt x="76" y="191"/>
                  </a:cubicBezTo>
                  <a:cubicBezTo>
                    <a:pt x="98" y="191"/>
                    <a:pt x="120" y="176"/>
                    <a:pt x="143" y="169"/>
                  </a:cubicBezTo>
                  <a:cubicBezTo>
                    <a:pt x="146" y="105"/>
                    <a:pt x="135" y="5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11"/>
            <p:cNvSpPr/>
            <p:nvPr/>
          </p:nvSpPr>
          <p:spPr>
            <a:xfrm>
              <a:off x="-4134382" y="-603513"/>
              <a:ext cx="9168" cy="7688"/>
            </a:xfrm>
            <a:custGeom>
              <a:avLst/>
              <a:gdLst/>
              <a:ahLst/>
              <a:cxnLst/>
              <a:rect l="l" t="t" r="r" b="b"/>
              <a:pathLst>
                <a:path w="192" h="161" extrusionOk="0">
                  <a:moveTo>
                    <a:pt x="109" y="0"/>
                  </a:moveTo>
                  <a:cubicBezTo>
                    <a:pt x="26" y="4"/>
                    <a:pt x="15" y="67"/>
                    <a:pt x="0" y="127"/>
                  </a:cubicBezTo>
                  <a:cubicBezTo>
                    <a:pt x="22" y="149"/>
                    <a:pt x="38" y="161"/>
                    <a:pt x="57" y="161"/>
                  </a:cubicBezTo>
                  <a:cubicBezTo>
                    <a:pt x="97" y="161"/>
                    <a:pt x="119" y="93"/>
                    <a:pt x="150" y="78"/>
                  </a:cubicBezTo>
                  <a:cubicBezTo>
                    <a:pt x="191" y="52"/>
                    <a:pt x="135" y="23"/>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1"/>
            <p:cNvSpPr/>
            <p:nvPr/>
          </p:nvSpPr>
          <p:spPr>
            <a:xfrm>
              <a:off x="-4104395" y="-1037656"/>
              <a:ext cx="10553" cy="7926"/>
            </a:xfrm>
            <a:custGeom>
              <a:avLst/>
              <a:gdLst/>
              <a:ahLst/>
              <a:cxnLst/>
              <a:rect l="l" t="t" r="r" b="b"/>
              <a:pathLst>
                <a:path w="221" h="166" extrusionOk="0">
                  <a:moveTo>
                    <a:pt x="0" y="0"/>
                  </a:moveTo>
                  <a:lnTo>
                    <a:pt x="0" y="0"/>
                  </a:lnTo>
                  <a:cubicBezTo>
                    <a:pt x="30" y="53"/>
                    <a:pt x="30" y="109"/>
                    <a:pt x="22" y="165"/>
                  </a:cubicBezTo>
                  <a:cubicBezTo>
                    <a:pt x="86" y="147"/>
                    <a:pt x="153" y="147"/>
                    <a:pt x="221" y="147"/>
                  </a:cubicBezTo>
                  <a:lnTo>
                    <a:pt x="221" y="83"/>
                  </a:lnTo>
                  <a:lnTo>
                    <a:pt x="198" y="83"/>
                  </a:lnTo>
                  <a:cubicBezTo>
                    <a:pt x="124" y="83"/>
                    <a:pt x="75" y="5"/>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1"/>
            <p:cNvSpPr/>
            <p:nvPr/>
          </p:nvSpPr>
          <p:spPr>
            <a:xfrm>
              <a:off x="-3796885" y="-1087459"/>
              <a:ext cx="10266" cy="12940"/>
            </a:xfrm>
            <a:custGeom>
              <a:avLst/>
              <a:gdLst/>
              <a:ahLst/>
              <a:cxnLst/>
              <a:rect l="l" t="t" r="r" b="b"/>
              <a:pathLst>
                <a:path w="215" h="271" extrusionOk="0">
                  <a:moveTo>
                    <a:pt x="166" y="1"/>
                  </a:moveTo>
                  <a:cubicBezTo>
                    <a:pt x="150" y="1"/>
                    <a:pt x="124" y="8"/>
                    <a:pt x="109" y="8"/>
                  </a:cubicBezTo>
                  <a:cubicBezTo>
                    <a:pt x="106" y="20"/>
                    <a:pt x="106" y="34"/>
                    <a:pt x="106" y="46"/>
                  </a:cubicBezTo>
                  <a:cubicBezTo>
                    <a:pt x="72" y="98"/>
                    <a:pt x="35" y="151"/>
                    <a:pt x="1" y="206"/>
                  </a:cubicBezTo>
                  <a:cubicBezTo>
                    <a:pt x="27" y="225"/>
                    <a:pt x="57" y="214"/>
                    <a:pt x="76" y="236"/>
                  </a:cubicBezTo>
                  <a:cubicBezTo>
                    <a:pt x="90" y="255"/>
                    <a:pt x="109" y="270"/>
                    <a:pt x="128" y="270"/>
                  </a:cubicBezTo>
                  <a:cubicBezTo>
                    <a:pt x="139" y="270"/>
                    <a:pt x="150" y="266"/>
                    <a:pt x="158" y="255"/>
                  </a:cubicBezTo>
                  <a:cubicBezTo>
                    <a:pt x="214" y="180"/>
                    <a:pt x="154" y="91"/>
                    <a:pt x="177" y="8"/>
                  </a:cubicBezTo>
                  <a:cubicBezTo>
                    <a:pt x="180" y="1"/>
                    <a:pt x="173" y="1"/>
                    <a:pt x="1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11"/>
            <p:cNvSpPr/>
            <p:nvPr/>
          </p:nvSpPr>
          <p:spPr>
            <a:xfrm>
              <a:off x="-3786857" y="-1080105"/>
              <a:ext cx="5730" cy="6446"/>
            </a:xfrm>
            <a:custGeom>
              <a:avLst/>
              <a:gdLst/>
              <a:ahLst/>
              <a:cxnLst/>
              <a:rect l="l" t="t" r="r" b="b"/>
              <a:pathLst>
                <a:path w="120" h="135" extrusionOk="0">
                  <a:moveTo>
                    <a:pt x="53" y="0"/>
                  </a:moveTo>
                  <a:cubicBezTo>
                    <a:pt x="1" y="42"/>
                    <a:pt x="1" y="86"/>
                    <a:pt x="45" y="131"/>
                  </a:cubicBezTo>
                  <a:cubicBezTo>
                    <a:pt x="68" y="131"/>
                    <a:pt x="90" y="135"/>
                    <a:pt x="113" y="135"/>
                  </a:cubicBezTo>
                  <a:cubicBezTo>
                    <a:pt x="120" y="97"/>
                    <a:pt x="97" y="68"/>
                    <a:pt x="86" y="34"/>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11"/>
            <p:cNvSpPr/>
            <p:nvPr/>
          </p:nvSpPr>
          <p:spPr>
            <a:xfrm>
              <a:off x="-4116189" y="-1079962"/>
              <a:ext cx="22347" cy="12367"/>
            </a:xfrm>
            <a:custGeom>
              <a:avLst/>
              <a:gdLst/>
              <a:ahLst/>
              <a:cxnLst/>
              <a:rect l="l" t="t" r="r" b="b"/>
              <a:pathLst>
                <a:path w="468" h="259" extrusionOk="0">
                  <a:moveTo>
                    <a:pt x="359" y="1"/>
                  </a:moveTo>
                  <a:cubicBezTo>
                    <a:pt x="326" y="1"/>
                    <a:pt x="295" y="20"/>
                    <a:pt x="269" y="39"/>
                  </a:cubicBezTo>
                  <a:cubicBezTo>
                    <a:pt x="240" y="57"/>
                    <a:pt x="214" y="79"/>
                    <a:pt x="180" y="79"/>
                  </a:cubicBezTo>
                  <a:cubicBezTo>
                    <a:pt x="169" y="79"/>
                    <a:pt x="157" y="75"/>
                    <a:pt x="147" y="72"/>
                  </a:cubicBezTo>
                  <a:cubicBezTo>
                    <a:pt x="128" y="65"/>
                    <a:pt x="116" y="61"/>
                    <a:pt x="105" y="61"/>
                  </a:cubicBezTo>
                  <a:cubicBezTo>
                    <a:pt x="45" y="61"/>
                    <a:pt x="30" y="124"/>
                    <a:pt x="19" y="154"/>
                  </a:cubicBezTo>
                  <a:cubicBezTo>
                    <a:pt x="0" y="206"/>
                    <a:pt x="45" y="251"/>
                    <a:pt x="102" y="258"/>
                  </a:cubicBezTo>
                  <a:cubicBezTo>
                    <a:pt x="157" y="222"/>
                    <a:pt x="68" y="165"/>
                    <a:pt x="124" y="132"/>
                  </a:cubicBezTo>
                  <a:cubicBezTo>
                    <a:pt x="128" y="132"/>
                    <a:pt x="128" y="128"/>
                    <a:pt x="131" y="128"/>
                  </a:cubicBezTo>
                  <a:cubicBezTo>
                    <a:pt x="135" y="132"/>
                    <a:pt x="138" y="132"/>
                    <a:pt x="142" y="136"/>
                  </a:cubicBezTo>
                  <a:cubicBezTo>
                    <a:pt x="176" y="162"/>
                    <a:pt x="150" y="232"/>
                    <a:pt x="221" y="236"/>
                  </a:cubicBezTo>
                  <a:cubicBezTo>
                    <a:pt x="259" y="124"/>
                    <a:pt x="352" y="87"/>
                    <a:pt x="464" y="72"/>
                  </a:cubicBezTo>
                  <a:cubicBezTo>
                    <a:pt x="464" y="61"/>
                    <a:pt x="468" y="53"/>
                    <a:pt x="468" y="42"/>
                  </a:cubicBezTo>
                  <a:cubicBezTo>
                    <a:pt x="430" y="34"/>
                    <a:pt x="389" y="42"/>
                    <a:pt x="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1"/>
            <p:cNvSpPr/>
            <p:nvPr/>
          </p:nvSpPr>
          <p:spPr>
            <a:xfrm>
              <a:off x="-3880018" y="-963213"/>
              <a:ext cx="10553" cy="6637"/>
            </a:xfrm>
            <a:custGeom>
              <a:avLst/>
              <a:gdLst/>
              <a:ahLst/>
              <a:cxnLst/>
              <a:rect l="l" t="t" r="r" b="b"/>
              <a:pathLst>
                <a:path w="221" h="139" extrusionOk="0">
                  <a:moveTo>
                    <a:pt x="60" y="1"/>
                  </a:moveTo>
                  <a:cubicBezTo>
                    <a:pt x="49" y="1"/>
                    <a:pt x="41" y="1"/>
                    <a:pt x="30" y="4"/>
                  </a:cubicBezTo>
                  <a:cubicBezTo>
                    <a:pt x="0" y="11"/>
                    <a:pt x="15" y="38"/>
                    <a:pt x="30" y="53"/>
                  </a:cubicBezTo>
                  <a:cubicBezTo>
                    <a:pt x="37" y="61"/>
                    <a:pt x="49" y="64"/>
                    <a:pt x="56" y="72"/>
                  </a:cubicBezTo>
                  <a:lnTo>
                    <a:pt x="90" y="72"/>
                  </a:lnTo>
                  <a:cubicBezTo>
                    <a:pt x="104" y="90"/>
                    <a:pt x="116" y="106"/>
                    <a:pt x="130" y="120"/>
                  </a:cubicBezTo>
                  <a:cubicBezTo>
                    <a:pt x="142" y="135"/>
                    <a:pt x="157" y="139"/>
                    <a:pt x="168" y="139"/>
                  </a:cubicBezTo>
                  <a:cubicBezTo>
                    <a:pt x="180" y="139"/>
                    <a:pt x="191" y="135"/>
                    <a:pt x="202" y="128"/>
                  </a:cubicBezTo>
                  <a:cubicBezTo>
                    <a:pt x="220" y="113"/>
                    <a:pt x="220" y="75"/>
                    <a:pt x="209" y="72"/>
                  </a:cubicBezTo>
                  <a:cubicBezTo>
                    <a:pt x="157" y="56"/>
                    <a:pt x="116"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11"/>
            <p:cNvSpPr/>
            <p:nvPr/>
          </p:nvSpPr>
          <p:spPr>
            <a:xfrm>
              <a:off x="-3881832" y="-953568"/>
              <a:ext cx="11985" cy="3247"/>
            </a:xfrm>
            <a:custGeom>
              <a:avLst/>
              <a:gdLst/>
              <a:ahLst/>
              <a:cxnLst/>
              <a:rect l="l" t="t" r="r" b="b"/>
              <a:pathLst>
                <a:path w="251" h="68" extrusionOk="0">
                  <a:moveTo>
                    <a:pt x="113" y="1"/>
                  </a:moveTo>
                  <a:cubicBezTo>
                    <a:pt x="75" y="1"/>
                    <a:pt x="45" y="16"/>
                    <a:pt x="1" y="42"/>
                  </a:cubicBezTo>
                  <a:cubicBezTo>
                    <a:pt x="27" y="61"/>
                    <a:pt x="49" y="68"/>
                    <a:pt x="75" y="68"/>
                  </a:cubicBezTo>
                  <a:cubicBezTo>
                    <a:pt x="98" y="68"/>
                    <a:pt x="124" y="61"/>
                    <a:pt x="146" y="53"/>
                  </a:cubicBezTo>
                  <a:cubicBezTo>
                    <a:pt x="168" y="49"/>
                    <a:pt x="195" y="42"/>
                    <a:pt x="218" y="42"/>
                  </a:cubicBezTo>
                  <a:cubicBezTo>
                    <a:pt x="229" y="42"/>
                    <a:pt x="240" y="42"/>
                    <a:pt x="251" y="45"/>
                  </a:cubicBezTo>
                  <a:cubicBezTo>
                    <a:pt x="236" y="38"/>
                    <a:pt x="221" y="30"/>
                    <a:pt x="206" y="27"/>
                  </a:cubicBezTo>
                  <a:cubicBezTo>
                    <a:pt x="206" y="23"/>
                    <a:pt x="206" y="23"/>
                    <a:pt x="202" y="23"/>
                  </a:cubicBezTo>
                  <a:cubicBezTo>
                    <a:pt x="165" y="8"/>
                    <a:pt x="139"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11"/>
            <p:cNvSpPr/>
            <p:nvPr/>
          </p:nvSpPr>
          <p:spPr>
            <a:xfrm>
              <a:off x="-3882405" y="-959823"/>
              <a:ext cx="6876" cy="4489"/>
            </a:xfrm>
            <a:custGeom>
              <a:avLst/>
              <a:gdLst/>
              <a:ahLst/>
              <a:cxnLst/>
              <a:rect l="l" t="t" r="r" b="b"/>
              <a:pathLst>
                <a:path w="144" h="94" extrusionOk="0">
                  <a:moveTo>
                    <a:pt x="106" y="1"/>
                  </a:moveTo>
                  <a:cubicBezTo>
                    <a:pt x="87" y="45"/>
                    <a:pt x="23" y="12"/>
                    <a:pt x="1" y="61"/>
                  </a:cubicBezTo>
                  <a:lnTo>
                    <a:pt x="1" y="90"/>
                  </a:lnTo>
                  <a:cubicBezTo>
                    <a:pt x="20" y="94"/>
                    <a:pt x="42" y="94"/>
                    <a:pt x="61" y="94"/>
                  </a:cubicBezTo>
                  <a:cubicBezTo>
                    <a:pt x="106" y="94"/>
                    <a:pt x="144" y="80"/>
                    <a:pt x="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11"/>
            <p:cNvSpPr/>
            <p:nvPr/>
          </p:nvSpPr>
          <p:spPr>
            <a:xfrm>
              <a:off x="-4012476" y="-907012"/>
              <a:ext cx="5205" cy="8261"/>
            </a:xfrm>
            <a:custGeom>
              <a:avLst/>
              <a:gdLst/>
              <a:ahLst/>
              <a:cxnLst/>
              <a:rect l="l" t="t" r="r" b="b"/>
              <a:pathLst>
                <a:path w="109" h="173" extrusionOk="0">
                  <a:moveTo>
                    <a:pt x="16" y="1"/>
                  </a:moveTo>
                  <a:lnTo>
                    <a:pt x="16" y="1"/>
                  </a:lnTo>
                  <a:cubicBezTo>
                    <a:pt x="0" y="80"/>
                    <a:pt x="38" y="132"/>
                    <a:pt x="101" y="173"/>
                  </a:cubicBezTo>
                  <a:cubicBezTo>
                    <a:pt x="109" y="99"/>
                    <a:pt x="71" y="46"/>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11"/>
            <p:cNvSpPr/>
            <p:nvPr/>
          </p:nvSpPr>
          <p:spPr>
            <a:xfrm>
              <a:off x="-3830596" y="-1026243"/>
              <a:ext cx="15710" cy="7544"/>
            </a:xfrm>
            <a:custGeom>
              <a:avLst/>
              <a:gdLst/>
              <a:ahLst/>
              <a:cxnLst/>
              <a:rect l="l" t="t" r="r" b="b"/>
              <a:pathLst>
                <a:path w="329" h="158" extrusionOk="0">
                  <a:moveTo>
                    <a:pt x="64" y="1"/>
                  </a:moveTo>
                  <a:cubicBezTo>
                    <a:pt x="42" y="1"/>
                    <a:pt x="19" y="8"/>
                    <a:pt x="1" y="31"/>
                  </a:cubicBezTo>
                  <a:lnTo>
                    <a:pt x="15" y="31"/>
                  </a:lnTo>
                  <a:cubicBezTo>
                    <a:pt x="34" y="31"/>
                    <a:pt x="42" y="46"/>
                    <a:pt x="49" y="65"/>
                  </a:cubicBezTo>
                  <a:cubicBezTo>
                    <a:pt x="53" y="83"/>
                    <a:pt x="60" y="102"/>
                    <a:pt x="79" y="102"/>
                  </a:cubicBezTo>
                  <a:lnTo>
                    <a:pt x="87" y="102"/>
                  </a:lnTo>
                  <a:cubicBezTo>
                    <a:pt x="109" y="98"/>
                    <a:pt x="135" y="87"/>
                    <a:pt x="154" y="87"/>
                  </a:cubicBezTo>
                  <a:cubicBezTo>
                    <a:pt x="176" y="87"/>
                    <a:pt x="199" y="98"/>
                    <a:pt x="206" y="147"/>
                  </a:cubicBezTo>
                  <a:cubicBezTo>
                    <a:pt x="206" y="154"/>
                    <a:pt x="210" y="158"/>
                    <a:pt x="213" y="158"/>
                  </a:cubicBezTo>
                  <a:cubicBezTo>
                    <a:pt x="225" y="158"/>
                    <a:pt x="244" y="143"/>
                    <a:pt x="251" y="132"/>
                  </a:cubicBezTo>
                  <a:cubicBezTo>
                    <a:pt x="270" y="102"/>
                    <a:pt x="292" y="87"/>
                    <a:pt x="322" y="87"/>
                  </a:cubicBezTo>
                  <a:lnTo>
                    <a:pt x="329" y="87"/>
                  </a:lnTo>
                  <a:cubicBezTo>
                    <a:pt x="284" y="8"/>
                    <a:pt x="180" y="83"/>
                    <a:pt x="135" y="8"/>
                  </a:cubicBezTo>
                  <a:lnTo>
                    <a:pt x="127" y="8"/>
                  </a:lnTo>
                  <a:cubicBezTo>
                    <a:pt x="120" y="8"/>
                    <a:pt x="109" y="8"/>
                    <a:pt x="98" y="5"/>
                  </a:cubicBezTo>
                  <a:cubicBezTo>
                    <a:pt x="87"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1"/>
            <p:cNvSpPr/>
            <p:nvPr/>
          </p:nvSpPr>
          <p:spPr>
            <a:xfrm>
              <a:off x="-3820951" y="-1014115"/>
              <a:ext cx="7163" cy="4584"/>
            </a:xfrm>
            <a:custGeom>
              <a:avLst/>
              <a:gdLst/>
              <a:ahLst/>
              <a:cxnLst/>
              <a:rect l="l" t="t" r="r" b="b"/>
              <a:pathLst>
                <a:path w="150" h="96" extrusionOk="0">
                  <a:moveTo>
                    <a:pt x="56" y="1"/>
                  </a:moveTo>
                  <a:cubicBezTo>
                    <a:pt x="49" y="1"/>
                    <a:pt x="42" y="5"/>
                    <a:pt x="30" y="13"/>
                  </a:cubicBezTo>
                  <a:cubicBezTo>
                    <a:pt x="0" y="39"/>
                    <a:pt x="15" y="73"/>
                    <a:pt x="49" y="95"/>
                  </a:cubicBezTo>
                  <a:lnTo>
                    <a:pt x="56" y="95"/>
                  </a:lnTo>
                  <a:cubicBezTo>
                    <a:pt x="97" y="95"/>
                    <a:pt x="127" y="73"/>
                    <a:pt x="149" y="31"/>
                  </a:cubicBezTo>
                  <a:lnTo>
                    <a:pt x="149" y="31"/>
                  </a:lnTo>
                  <a:cubicBezTo>
                    <a:pt x="146" y="35"/>
                    <a:pt x="142" y="35"/>
                    <a:pt x="142" y="35"/>
                  </a:cubicBezTo>
                  <a:cubicBezTo>
                    <a:pt x="127" y="35"/>
                    <a:pt x="113" y="23"/>
                    <a:pt x="97" y="16"/>
                  </a:cubicBezTo>
                  <a:cubicBezTo>
                    <a:pt x="87" y="9"/>
                    <a:pt x="71"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1"/>
            <p:cNvSpPr/>
            <p:nvPr/>
          </p:nvSpPr>
          <p:spPr>
            <a:xfrm>
              <a:off x="-3715471" y="-547836"/>
              <a:ext cx="22347" cy="18957"/>
            </a:xfrm>
            <a:custGeom>
              <a:avLst/>
              <a:gdLst/>
              <a:ahLst/>
              <a:cxnLst/>
              <a:rect l="l" t="t" r="r" b="b"/>
              <a:pathLst>
                <a:path w="468" h="397" extrusionOk="0">
                  <a:moveTo>
                    <a:pt x="173" y="0"/>
                  </a:moveTo>
                  <a:cubicBezTo>
                    <a:pt x="116" y="0"/>
                    <a:pt x="83" y="45"/>
                    <a:pt x="12" y="157"/>
                  </a:cubicBezTo>
                  <a:cubicBezTo>
                    <a:pt x="0" y="232"/>
                    <a:pt x="83" y="266"/>
                    <a:pt x="102" y="325"/>
                  </a:cubicBezTo>
                  <a:cubicBezTo>
                    <a:pt x="109" y="359"/>
                    <a:pt x="131" y="385"/>
                    <a:pt x="161" y="396"/>
                  </a:cubicBezTo>
                  <a:cubicBezTo>
                    <a:pt x="173" y="389"/>
                    <a:pt x="191" y="370"/>
                    <a:pt x="199" y="370"/>
                  </a:cubicBezTo>
                  <a:cubicBezTo>
                    <a:pt x="228" y="389"/>
                    <a:pt x="251" y="396"/>
                    <a:pt x="273" y="396"/>
                  </a:cubicBezTo>
                  <a:cubicBezTo>
                    <a:pt x="345" y="396"/>
                    <a:pt x="371" y="303"/>
                    <a:pt x="408" y="251"/>
                  </a:cubicBezTo>
                  <a:cubicBezTo>
                    <a:pt x="468" y="172"/>
                    <a:pt x="378" y="139"/>
                    <a:pt x="340" y="87"/>
                  </a:cubicBezTo>
                  <a:cubicBezTo>
                    <a:pt x="330" y="75"/>
                    <a:pt x="322" y="60"/>
                    <a:pt x="314" y="45"/>
                  </a:cubicBezTo>
                  <a:cubicBezTo>
                    <a:pt x="251" y="15"/>
                    <a:pt x="210"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11"/>
            <p:cNvSpPr/>
            <p:nvPr/>
          </p:nvSpPr>
          <p:spPr>
            <a:xfrm>
              <a:off x="-3720819" y="-522529"/>
              <a:ext cx="20198" cy="8834"/>
            </a:xfrm>
            <a:custGeom>
              <a:avLst/>
              <a:gdLst/>
              <a:ahLst/>
              <a:cxnLst/>
              <a:rect l="l" t="t" r="r" b="b"/>
              <a:pathLst>
                <a:path w="423" h="185" extrusionOk="0">
                  <a:moveTo>
                    <a:pt x="195" y="1"/>
                  </a:moveTo>
                  <a:cubicBezTo>
                    <a:pt x="154" y="1"/>
                    <a:pt x="112" y="9"/>
                    <a:pt x="67" y="20"/>
                  </a:cubicBezTo>
                  <a:cubicBezTo>
                    <a:pt x="53" y="46"/>
                    <a:pt x="26" y="50"/>
                    <a:pt x="0" y="50"/>
                  </a:cubicBezTo>
                  <a:cubicBezTo>
                    <a:pt x="31" y="140"/>
                    <a:pt x="101" y="162"/>
                    <a:pt x="188" y="162"/>
                  </a:cubicBezTo>
                  <a:cubicBezTo>
                    <a:pt x="210" y="180"/>
                    <a:pt x="236" y="185"/>
                    <a:pt x="258" y="185"/>
                  </a:cubicBezTo>
                  <a:cubicBezTo>
                    <a:pt x="281" y="185"/>
                    <a:pt x="300" y="180"/>
                    <a:pt x="322" y="177"/>
                  </a:cubicBezTo>
                  <a:cubicBezTo>
                    <a:pt x="340" y="173"/>
                    <a:pt x="363" y="169"/>
                    <a:pt x="381" y="169"/>
                  </a:cubicBezTo>
                  <a:cubicBezTo>
                    <a:pt x="393" y="169"/>
                    <a:pt x="407" y="169"/>
                    <a:pt x="419" y="173"/>
                  </a:cubicBezTo>
                  <a:cubicBezTo>
                    <a:pt x="419" y="162"/>
                    <a:pt x="419" y="151"/>
                    <a:pt x="423" y="143"/>
                  </a:cubicBezTo>
                  <a:cubicBezTo>
                    <a:pt x="385" y="50"/>
                    <a:pt x="303"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11"/>
            <p:cNvSpPr/>
            <p:nvPr/>
          </p:nvSpPr>
          <p:spPr>
            <a:xfrm>
              <a:off x="-3717238" y="-527638"/>
              <a:ext cx="9311" cy="2865"/>
            </a:xfrm>
            <a:custGeom>
              <a:avLst/>
              <a:gdLst/>
              <a:ahLst/>
              <a:cxnLst/>
              <a:rect l="l" t="t" r="r" b="b"/>
              <a:pathLst>
                <a:path w="195" h="60" extrusionOk="0">
                  <a:moveTo>
                    <a:pt x="0" y="0"/>
                  </a:moveTo>
                  <a:lnTo>
                    <a:pt x="0" y="0"/>
                  </a:lnTo>
                  <a:cubicBezTo>
                    <a:pt x="41" y="33"/>
                    <a:pt x="75" y="59"/>
                    <a:pt x="113" y="59"/>
                  </a:cubicBezTo>
                  <a:cubicBezTo>
                    <a:pt x="139" y="59"/>
                    <a:pt x="165" y="45"/>
                    <a:pt x="194" y="11"/>
                  </a:cubicBezTo>
                  <a:cubicBezTo>
                    <a:pt x="123" y="7"/>
                    <a:pt x="75" y="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11"/>
            <p:cNvSpPr/>
            <p:nvPr/>
          </p:nvSpPr>
          <p:spPr>
            <a:xfrm>
              <a:off x="-4398201" y="-1058188"/>
              <a:ext cx="5014" cy="5969"/>
            </a:xfrm>
            <a:custGeom>
              <a:avLst/>
              <a:gdLst/>
              <a:ahLst/>
              <a:cxnLst/>
              <a:rect l="l" t="t" r="r" b="b"/>
              <a:pathLst>
                <a:path w="105" h="125" extrusionOk="0">
                  <a:moveTo>
                    <a:pt x="64" y="1"/>
                  </a:moveTo>
                  <a:cubicBezTo>
                    <a:pt x="15" y="42"/>
                    <a:pt x="0" y="83"/>
                    <a:pt x="60" y="124"/>
                  </a:cubicBezTo>
                  <a:cubicBezTo>
                    <a:pt x="104" y="90"/>
                    <a:pt x="87" y="46"/>
                    <a:pt x="94" y="4"/>
                  </a:cubicBezTo>
                  <a:cubicBezTo>
                    <a:pt x="82" y="4"/>
                    <a:pt x="75" y="4"/>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11"/>
            <p:cNvSpPr/>
            <p:nvPr/>
          </p:nvSpPr>
          <p:spPr>
            <a:xfrm>
              <a:off x="-4082669" y="-885763"/>
              <a:ext cx="4536" cy="5587"/>
            </a:xfrm>
            <a:custGeom>
              <a:avLst/>
              <a:gdLst/>
              <a:ahLst/>
              <a:cxnLst/>
              <a:rect l="l" t="t" r="r" b="b"/>
              <a:pathLst>
                <a:path w="95" h="117" extrusionOk="0">
                  <a:moveTo>
                    <a:pt x="35" y="1"/>
                  </a:moveTo>
                  <a:cubicBezTo>
                    <a:pt x="16" y="1"/>
                    <a:pt x="5" y="20"/>
                    <a:pt x="1" y="38"/>
                  </a:cubicBezTo>
                  <a:cubicBezTo>
                    <a:pt x="1" y="76"/>
                    <a:pt x="16" y="102"/>
                    <a:pt x="50" y="113"/>
                  </a:cubicBezTo>
                  <a:cubicBezTo>
                    <a:pt x="54" y="116"/>
                    <a:pt x="57" y="116"/>
                    <a:pt x="61" y="116"/>
                  </a:cubicBezTo>
                  <a:cubicBezTo>
                    <a:pt x="80" y="116"/>
                    <a:pt x="91" y="99"/>
                    <a:pt x="91" y="80"/>
                  </a:cubicBezTo>
                  <a:cubicBezTo>
                    <a:pt x="95" y="42"/>
                    <a:pt x="76" y="16"/>
                    <a:pt x="42" y="4"/>
                  </a:cubicBezTo>
                  <a:cubicBezTo>
                    <a:pt x="38" y="1"/>
                    <a:pt x="35"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1"/>
            <p:cNvSpPr/>
            <p:nvPr/>
          </p:nvSpPr>
          <p:spPr>
            <a:xfrm>
              <a:off x="-3904466" y="-610102"/>
              <a:ext cx="20198" cy="14802"/>
            </a:xfrm>
            <a:custGeom>
              <a:avLst/>
              <a:gdLst/>
              <a:ahLst/>
              <a:cxnLst/>
              <a:rect l="l" t="t" r="r" b="b"/>
              <a:pathLst>
                <a:path w="423" h="310" extrusionOk="0">
                  <a:moveTo>
                    <a:pt x="284" y="0"/>
                  </a:moveTo>
                  <a:cubicBezTo>
                    <a:pt x="213" y="0"/>
                    <a:pt x="171" y="48"/>
                    <a:pt x="123" y="90"/>
                  </a:cubicBezTo>
                  <a:cubicBezTo>
                    <a:pt x="112" y="97"/>
                    <a:pt x="101" y="108"/>
                    <a:pt x="90" y="119"/>
                  </a:cubicBezTo>
                  <a:cubicBezTo>
                    <a:pt x="59" y="168"/>
                    <a:pt x="0" y="205"/>
                    <a:pt x="14" y="276"/>
                  </a:cubicBezTo>
                  <a:cubicBezTo>
                    <a:pt x="52" y="295"/>
                    <a:pt x="90" y="310"/>
                    <a:pt x="123" y="310"/>
                  </a:cubicBezTo>
                  <a:cubicBezTo>
                    <a:pt x="157" y="310"/>
                    <a:pt x="190" y="292"/>
                    <a:pt x="216" y="239"/>
                  </a:cubicBezTo>
                  <a:cubicBezTo>
                    <a:pt x="235" y="209"/>
                    <a:pt x="273" y="183"/>
                    <a:pt x="306" y="175"/>
                  </a:cubicBezTo>
                  <a:cubicBezTo>
                    <a:pt x="385" y="161"/>
                    <a:pt x="411" y="108"/>
                    <a:pt x="423" y="40"/>
                  </a:cubicBezTo>
                  <a:cubicBezTo>
                    <a:pt x="404" y="30"/>
                    <a:pt x="381" y="14"/>
                    <a:pt x="359" y="4"/>
                  </a:cubicBezTo>
                  <a:cubicBezTo>
                    <a:pt x="336" y="0"/>
                    <a:pt x="318" y="0"/>
                    <a:pt x="2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11"/>
            <p:cNvSpPr/>
            <p:nvPr/>
          </p:nvSpPr>
          <p:spPr>
            <a:xfrm>
              <a:off x="-3893961" y="-618172"/>
              <a:ext cx="7019" cy="8261"/>
            </a:xfrm>
            <a:custGeom>
              <a:avLst/>
              <a:gdLst/>
              <a:ahLst/>
              <a:cxnLst/>
              <a:rect l="l" t="t" r="r" b="b"/>
              <a:pathLst>
                <a:path w="147" h="173" extrusionOk="0">
                  <a:moveTo>
                    <a:pt x="53" y="0"/>
                  </a:moveTo>
                  <a:lnTo>
                    <a:pt x="53" y="0"/>
                  </a:lnTo>
                  <a:cubicBezTo>
                    <a:pt x="1" y="64"/>
                    <a:pt x="11" y="120"/>
                    <a:pt x="75" y="169"/>
                  </a:cubicBezTo>
                  <a:cubicBezTo>
                    <a:pt x="98" y="169"/>
                    <a:pt x="116" y="169"/>
                    <a:pt x="139" y="173"/>
                  </a:cubicBezTo>
                  <a:cubicBezTo>
                    <a:pt x="146" y="94"/>
                    <a:pt x="120"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11"/>
            <p:cNvSpPr/>
            <p:nvPr/>
          </p:nvSpPr>
          <p:spPr>
            <a:xfrm>
              <a:off x="-3904657" y="-612633"/>
              <a:ext cx="6064" cy="8261"/>
            </a:xfrm>
            <a:custGeom>
              <a:avLst/>
              <a:gdLst/>
              <a:ahLst/>
              <a:cxnLst/>
              <a:rect l="l" t="t" r="r" b="b"/>
              <a:pathLst>
                <a:path w="127" h="173" extrusionOk="0">
                  <a:moveTo>
                    <a:pt x="101" y="0"/>
                  </a:moveTo>
                  <a:cubicBezTo>
                    <a:pt x="41" y="71"/>
                    <a:pt x="0" y="124"/>
                    <a:pt x="94" y="172"/>
                  </a:cubicBezTo>
                  <a:cubicBezTo>
                    <a:pt x="105" y="161"/>
                    <a:pt x="116" y="150"/>
                    <a:pt x="127" y="143"/>
                  </a:cubicBezTo>
                  <a:cubicBezTo>
                    <a:pt x="120" y="98"/>
                    <a:pt x="113" y="57"/>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1"/>
            <p:cNvSpPr/>
            <p:nvPr/>
          </p:nvSpPr>
          <p:spPr>
            <a:xfrm>
              <a:off x="-3996241" y="-785965"/>
              <a:ext cx="5969" cy="9884"/>
            </a:xfrm>
            <a:custGeom>
              <a:avLst/>
              <a:gdLst/>
              <a:ahLst/>
              <a:cxnLst/>
              <a:rect l="l" t="t" r="r" b="b"/>
              <a:pathLst>
                <a:path w="125" h="207" extrusionOk="0">
                  <a:moveTo>
                    <a:pt x="8" y="0"/>
                  </a:moveTo>
                  <a:cubicBezTo>
                    <a:pt x="4" y="34"/>
                    <a:pt x="4" y="64"/>
                    <a:pt x="0" y="98"/>
                  </a:cubicBezTo>
                  <a:cubicBezTo>
                    <a:pt x="19" y="150"/>
                    <a:pt x="38" y="207"/>
                    <a:pt x="105" y="207"/>
                  </a:cubicBezTo>
                  <a:lnTo>
                    <a:pt x="124" y="207"/>
                  </a:lnTo>
                  <a:cubicBezTo>
                    <a:pt x="86" y="139"/>
                    <a:pt x="45" y="67"/>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11"/>
            <p:cNvSpPr/>
            <p:nvPr/>
          </p:nvSpPr>
          <p:spPr>
            <a:xfrm>
              <a:off x="-3873619" y="-731721"/>
              <a:ext cx="16139" cy="13800"/>
            </a:xfrm>
            <a:custGeom>
              <a:avLst/>
              <a:gdLst/>
              <a:ahLst/>
              <a:cxnLst/>
              <a:rect l="l" t="t" r="r" b="b"/>
              <a:pathLst>
                <a:path w="338" h="289" extrusionOk="0">
                  <a:moveTo>
                    <a:pt x="176" y="1"/>
                  </a:moveTo>
                  <a:cubicBezTo>
                    <a:pt x="135" y="20"/>
                    <a:pt x="91" y="31"/>
                    <a:pt x="46" y="31"/>
                  </a:cubicBezTo>
                  <a:cubicBezTo>
                    <a:pt x="1" y="113"/>
                    <a:pt x="68" y="206"/>
                    <a:pt x="23" y="289"/>
                  </a:cubicBezTo>
                  <a:cubicBezTo>
                    <a:pt x="60" y="270"/>
                    <a:pt x="98" y="263"/>
                    <a:pt x="139" y="263"/>
                  </a:cubicBezTo>
                  <a:cubicBezTo>
                    <a:pt x="153" y="263"/>
                    <a:pt x="172" y="263"/>
                    <a:pt x="191" y="266"/>
                  </a:cubicBezTo>
                  <a:cubicBezTo>
                    <a:pt x="203" y="248"/>
                    <a:pt x="214" y="240"/>
                    <a:pt x="225" y="240"/>
                  </a:cubicBezTo>
                  <a:cubicBezTo>
                    <a:pt x="232" y="240"/>
                    <a:pt x="243" y="248"/>
                    <a:pt x="255" y="251"/>
                  </a:cubicBezTo>
                  <a:cubicBezTo>
                    <a:pt x="266" y="259"/>
                    <a:pt x="277" y="263"/>
                    <a:pt x="288" y="263"/>
                  </a:cubicBezTo>
                  <a:cubicBezTo>
                    <a:pt x="292" y="263"/>
                    <a:pt x="296" y="263"/>
                    <a:pt x="303" y="259"/>
                  </a:cubicBezTo>
                  <a:cubicBezTo>
                    <a:pt x="310" y="229"/>
                    <a:pt x="266" y="206"/>
                    <a:pt x="277" y="192"/>
                  </a:cubicBezTo>
                  <a:cubicBezTo>
                    <a:pt x="337" y="117"/>
                    <a:pt x="277" y="94"/>
                    <a:pt x="225" y="65"/>
                  </a:cubicBezTo>
                  <a:cubicBezTo>
                    <a:pt x="203" y="49"/>
                    <a:pt x="184" y="27"/>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11"/>
            <p:cNvSpPr/>
            <p:nvPr/>
          </p:nvSpPr>
          <p:spPr>
            <a:xfrm>
              <a:off x="-3868462" y="-716537"/>
              <a:ext cx="17190" cy="14707"/>
            </a:xfrm>
            <a:custGeom>
              <a:avLst/>
              <a:gdLst/>
              <a:ahLst/>
              <a:cxnLst/>
              <a:rect l="l" t="t" r="r" b="b"/>
              <a:pathLst>
                <a:path w="360" h="308" extrusionOk="0">
                  <a:moveTo>
                    <a:pt x="210" y="0"/>
                  </a:moveTo>
                  <a:cubicBezTo>
                    <a:pt x="188" y="0"/>
                    <a:pt x="158" y="9"/>
                    <a:pt x="113" y="16"/>
                  </a:cubicBezTo>
                  <a:cubicBezTo>
                    <a:pt x="106" y="64"/>
                    <a:pt x="121" y="105"/>
                    <a:pt x="143" y="147"/>
                  </a:cubicBezTo>
                  <a:cubicBezTo>
                    <a:pt x="166" y="188"/>
                    <a:pt x="121" y="176"/>
                    <a:pt x="102" y="180"/>
                  </a:cubicBezTo>
                  <a:cubicBezTo>
                    <a:pt x="117" y="240"/>
                    <a:pt x="106" y="251"/>
                    <a:pt x="83" y="251"/>
                  </a:cubicBezTo>
                  <a:cubicBezTo>
                    <a:pt x="76" y="251"/>
                    <a:pt x="61" y="247"/>
                    <a:pt x="50" y="244"/>
                  </a:cubicBezTo>
                  <a:cubicBezTo>
                    <a:pt x="35" y="240"/>
                    <a:pt x="23" y="236"/>
                    <a:pt x="12" y="236"/>
                  </a:cubicBezTo>
                  <a:cubicBezTo>
                    <a:pt x="9" y="236"/>
                    <a:pt x="5" y="236"/>
                    <a:pt x="1" y="240"/>
                  </a:cubicBezTo>
                  <a:cubicBezTo>
                    <a:pt x="19" y="262"/>
                    <a:pt x="42" y="285"/>
                    <a:pt x="64" y="307"/>
                  </a:cubicBezTo>
                  <a:cubicBezTo>
                    <a:pt x="162" y="281"/>
                    <a:pt x="263" y="255"/>
                    <a:pt x="359" y="228"/>
                  </a:cubicBezTo>
                  <a:cubicBezTo>
                    <a:pt x="345" y="199"/>
                    <a:pt x="323" y="173"/>
                    <a:pt x="315" y="143"/>
                  </a:cubicBezTo>
                  <a:cubicBezTo>
                    <a:pt x="278" y="35"/>
                    <a:pt x="266"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11"/>
            <p:cNvSpPr/>
            <p:nvPr/>
          </p:nvSpPr>
          <p:spPr>
            <a:xfrm>
              <a:off x="-3875577" y="-719211"/>
              <a:ext cx="15041" cy="11651"/>
            </a:xfrm>
            <a:custGeom>
              <a:avLst/>
              <a:gdLst/>
              <a:ahLst/>
              <a:cxnLst/>
              <a:rect l="l" t="t" r="r" b="b"/>
              <a:pathLst>
                <a:path w="315" h="244" extrusionOk="0">
                  <a:moveTo>
                    <a:pt x="180" y="1"/>
                  </a:moveTo>
                  <a:cubicBezTo>
                    <a:pt x="139" y="1"/>
                    <a:pt x="101" y="8"/>
                    <a:pt x="64" y="27"/>
                  </a:cubicBezTo>
                  <a:cubicBezTo>
                    <a:pt x="34" y="38"/>
                    <a:pt x="11" y="53"/>
                    <a:pt x="1" y="87"/>
                  </a:cubicBezTo>
                  <a:cubicBezTo>
                    <a:pt x="27" y="91"/>
                    <a:pt x="49" y="98"/>
                    <a:pt x="60" y="124"/>
                  </a:cubicBezTo>
                  <a:cubicBezTo>
                    <a:pt x="116" y="143"/>
                    <a:pt x="176" y="154"/>
                    <a:pt x="221" y="203"/>
                  </a:cubicBezTo>
                  <a:cubicBezTo>
                    <a:pt x="232" y="213"/>
                    <a:pt x="239" y="225"/>
                    <a:pt x="251" y="236"/>
                  </a:cubicBezTo>
                  <a:cubicBezTo>
                    <a:pt x="270" y="232"/>
                    <a:pt x="315" y="244"/>
                    <a:pt x="292" y="203"/>
                  </a:cubicBezTo>
                  <a:cubicBezTo>
                    <a:pt x="270" y="161"/>
                    <a:pt x="255" y="120"/>
                    <a:pt x="262" y="72"/>
                  </a:cubicBezTo>
                  <a:cubicBezTo>
                    <a:pt x="251" y="49"/>
                    <a:pt x="244" y="27"/>
                    <a:pt x="232" y="4"/>
                  </a:cubicBezTo>
                  <a:cubicBezTo>
                    <a:pt x="213" y="1"/>
                    <a:pt x="194" y="1"/>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11"/>
            <p:cNvSpPr/>
            <p:nvPr/>
          </p:nvSpPr>
          <p:spPr>
            <a:xfrm>
              <a:off x="-3729748" y="-513408"/>
              <a:ext cx="7354" cy="6160"/>
            </a:xfrm>
            <a:custGeom>
              <a:avLst/>
              <a:gdLst/>
              <a:ahLst/>
              <a:cxnLst/>
              <a:rect l="l" t="t" r="r" b="b"/>
              <a:pathLst>
                <a:path w="154" h="129" extrusionOk="0">
                  <a:moveTo>
                    <a:pt x="68" y="1"/>
                  </a:moveTo>
                  <a:cubicBezTo>
                    <a:pt x="61" y="1"/>
                    <a:pt x="49" y="4"/>
                    <a:pt x="42" y="12"/>
                  </a:cubicBezTo>
                  <a:cubicBezTo>
                    <a:pt x="1" y="38"/>
                    <a:pt x="38" y="87"/>
                    <a:pt x="49" y="128"/>
                  </a:cubicBezTo>
                  <a:cubicBezTo>
                    <a:pt x="79" y="98"/>
                    <a:pt x="113" y="87"/>
                    <a:pt x="154" y="72"/>
                  </a:cubicBezTo>
                  <a:cubicBezTo>
                    <a:pt x="120" y="56"/>
                    <a:pt x="101"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11"/>
            <p:cNvSpPr/>
            <p:nvPr/>
          </p:nvSpPr>
          <p:spPr>
            <a:xfrm>
              <a:off x="-4482814" y="-883805"/>
              <a:ext cx="8213" cy="5969"/>
            </a:xfrm>
            <a:custGeom>
              <a:avLst/>
              <a:gdLst/>
              <a:ahLst/>
              <a:cxnLst/>
              <a:rect l="l" t="t" r="r" b="b"/>
              <a:pathLst>
                <a:path w="172" h="125" extrusionOk="0">
                  <a:moveTo>
                    <a:pt x="1" y="1"/>
                  </a:moveTo>
                  <a:lnTo>
                    <a:pt x="1" y="1"/>
                  </a:lnTo>
                  <a:cubicBezTo>
                    <a:pt x="11" y="53"/>
                    <a:pt x="68" y="61"/>
                    <a:pt x="71" y="106"/>
                  </a:cubicBezTo>
                  <a:cubicBezTo>
                    <a:pt x="90" y="117"/>
                    <a:pt x="105" y="125"/>
                    <a:pt x="120" y="125"/>
                  </a:cubicBezTo>
                  <a:cubicBezTo>
                    <a:pt x="142" y="125"/>
                    <a:pt x="158" y="110"/>
                    <a:pt x="172" y="80"/>
                  </a:cubicBezTo>
                  <a:cubicBezTo>
                    <a:pt x="123" y="35"/>
                    <a:pt x="68" y="13"/>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11"/>
            <p:cNvSpPr/>
            <p:nvPr/>
          </p:nvSpPr>
          <p:spPr>
            <a:xfrm>
              <a:off x="-4007128" y="-715295"/>
              <a:ext cx="5253" cy="4536"/>
            </a:xfrm>
            <a:custGeom>
              <a:avLst/>
              <a:gdLst/>
              <a:ahLst/>
              <a:cxnLst/>
              <a:rect l="l" t="t" r="r" b="b"/>
              <a:pathLst>
                <a:path w="110" h="95" extrusionOk="0">
                  <a:moveTo>
                    <a:pt x="101" y="1"/>
                  </a:moveTo>
                  <a:cubicBezTo>
                    <a:pt x="42" y="1"/>
                    <a:pt x="8" y="27"/>
                    <a:pt x="0" y="90"/>
                  </a:cubicBezTo>
                  <a:cubicBezTo>
                    <a:pt x="16" y="95"/>
                    <a:pt x="26" y="95"/>
                    <a:pt x="38" y="95"/>
                  </a:cubicBezTo>
                  <a:cubicBezTo>
                    <a:pt x="90" y="95"/>
                    <a:pt x="109" y="6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11"/>
            <p:cNvSpPr/>
            <p:nvPr/>
          </p:nvSpPr>
          <p:spPr>
            <a:xfrm>
              <a:off x="-3713322" y="-514793"/>
              <a:ext cx="12558" cy="3772"/>
            </a:xfrm>
            <a:custGeom>
              <a:avLst/>
              <a:gdLst/>
              <a:ahLst/>
              <a:cxnLst/>
              <a:rect l="l" t="t" r="r" b="b"/>
              <a:pathLst>
                <a:path w="263" h="79" extrusionOk="0">
                  <a:moveTo>
                    <a:pt x="31" y="0"/>
                  </a:moveTo>
                  <a:lnTo>
                    <a:pt x="31" y="0"/>
                  </a:lnTo>
                  <a:cubicBezTo>
                    <a:pt x="0" y="41"/>
                    <a:pt x="19" y="78"/>
                    <a:pt x="57" y="78"/>
                  </a:cubicBezTo>
                  <a:lnTo>
                    <a:pt x="64" y="78"/>
                  </a:lnTo>
                  <a:cubicBezTo>
                    <a:pt x="131" y="67"/>
                    <a:pt x="206" y="67"/>
                    <a:pt x="262" y="11"/>
                  </a:cubicBezTo>
                  <a:cubicBezTo>
                    <a:pt x="250" y="7"/>
                    <a:pt x="236" y="7"/>
                    <a:pt x="224" y="7"/>
                  </a:cubicBezTo>
                  <a:cubicBezTo>
                    <a:pt x="206" y="7"/>
                    <a:pt x="183" y="11"/>
                    <a:pt x="165" y="15"/>
                  </a:cubicBezTo>
                  <a:cubicBezTo>
                    <a:pt x="143" y="18"/>
                    <a:pt x="124" y="23"/>
                    <a:pt x="101" y="23"/>
                  </a:cubicBezTo>
                  <a:cubicBezTo>
                    <a:pt x="79" y="23"/>
                    <a:pt x="53" y="18"/>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11"/>
            <p:cNvSpPr/>
            <p:nvPr/>
          </p:nvSpPr>
          <p:spPr>
            <a:xfrm>
              <a:off x="-4263450" y="-847372"/>
              <a:ext cx="6112" cy="5396"/>
            </a:xfrm>
            <a:custGeom>
              <a:avLst/>
              <a:gdLst/>
              <a:ahLst/>
              <a:cxnLst/>
              <a:rect l="l" t="t" r="r" b="b"/>
              <a:pathLst>
                <a:path w="128" h="113" extrusionOk="0">
                  <a:moveTo>
                    <a:pt x="68" y="1"/>
                  </a:moveTo>
                  <a:lnTo>
                    <a:pt x="68" y="1"/>
                  </a:lnTo>
                  <a:cubicBezTo>
                    <a:pt x="1" y="38"/>
                    <a:pt x="41" y="97"/>
                    <a:pt x="72" y="109"/>
                  </a:cubicBezTo>
                  <a:cubicBezTo>
                    <a:pt x="79" y="113"/>
                    <a:pt x="82" y="113"/>
                    <a:pt x="86" y="113"/>
                  </a:cubicBezTo>
                  <a:cubicBezTo>
                    <a:pt x="117" y="113"/>
                    <a:pt x="120" y="71"/>
                    <a:pt x="127" y="42"/>
                  </a:cubicBezTo>
                  <a:cubicBezTo>
                    <a:pt x="117" y="12"/>
                    <a:pt x="94" y="4"/>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11"/>
            <p:cNvSpPr/>
            <p:nvPr/>
          </p:nvSpPr>
          <p:spPr>
            <a:xfrm>
              <a:off x="-4149041" y="-819199"/>
              <a:ext cx="5205" cy="7783"/>
            </a:xfrm>
            <a:custGeom>
              <a:avLst/>
              <a:gdLst/>
              <a:ahLst/>
              <a:cxnLst/>
              <a:rect l="l" t="t" r="r" b="b"/>
              <a:pathLst>
                <a:path w="109" h="163" extrusionOk="0">
                  <a:moveTo>
                    <a:pt x="41" y="1"/>
                  </a:moveTo>
                  <a:cubicBezTo>
                    <a:pt x="31" y="1"/>
                    <a:pt x="23" y="13"/>
                    <a:pt x="19" y="39"/>
                  </a:cubicBezTo>
                  <a:cubicBezTo>
                    <a:pt x="15" y="57"/>
                    <a:pt x="34" y="80"/>
                    <a:pt x="5" y="95"/>
                  </a:cubicBezTo>
                  <a:cubicBezTo>
                    <a:pt x="0" y="140"/>
                    <a:pt x="23" y="162"/>
                    <a:pt x="68" y="162"/>
                  </a:cubicBezTo>
                  <a:cubicBezTo>
                    <a:pt x="79" y="154"/>
                    <a:pt x="90" y="144"/>
                    <a:pt x="102" y="132"/>
                  </a:cubicBezTo>
                  <a:cubicBezTo>
                    <a:pt x="109" y="95"/>
                    <a:pt x="86" y="65"/>
                    <a:pt x="76" y="31"/>
                  </a:cubicBezTo>
                  <a:cubicBezTo>
                    <a:pt x="64" y="13"/>
                    <a:pt x="50"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11"/>
            <p:cNvSpPr/>
            <p:nvPr/>
          </p:nvSpPr>
          <p:spPr>
            <a:xfrm>
              <a:off x="-4145460" y="-822017"/>
              <a:ext cx="8452" cy="9120"/>
            </a:xfrm>
            <a:custGeom>
              <a:avLst/>
              <a:gdLst/>
              <a:ahLst/>
              <a:cxnLst/>
              <a:rect l="l" t="t" r="r" b="b"/>
              <a:pathLst>
                <a:path w="177" h="191" extrusionOk="0">
                  <a:moveTo>
                    <a:pt x="139" y="1"/>
                  </a:moveTo>
                  <a:cubicBezTo>
                    <a:pt x="94" y="30"/>
                    <a:pt x="45" y="60"/>
                    <a:pt x="1" y="90"/>
                  </a:cubicBezTo>
                  <a:cubicBezTo>
                    <a:pt x="11" y="124"/>
                    <a:pt x="34" y="154"/>
                    <a:pt x="27" y="191"/>
                  </a:cubicBezTo>
                  <a:cubicBezTo>
                    <a:pt x="75" y="168"/>
                    <a:pt x="60" y="75"/>
                    <a:pt x="139" y="75"/>
                  </a:cubicBezTo>
                  <a:lnTo>
                    <a:pt x="154" y="75"/>
                  </a:lnTo>
                  <a:cubicBezTo>
                    <a:pt x="176" y="75"/>
                    <a:pt x="168" y="23"/>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11"/>
            <p:cNvSpPr/>
            <p:nvPr/>
          </p:nvSpPr>
          <p:spPr>
            <a:xfrm>
              <a:off x="-4144935" y="-834336"/>
              <a:ext cx="5061" cy="4345"/>
            </a:xfrm>
            <a:custGeom>
              <a:avLst/>
              <a:gdLst/>
              <a:ahLst/>
              <a:cxnLst/>
              <a:rect l="l" t="t" r="r" b="b"/>
              <a:pathLst>
                <a:path w="106" h="91" extrusionOk="0">
                  <a:moveTo>
                    <a:pt x="38" y="0"/>
                  </a:moveTo>
                  <a:cubicBezTo>
                    <a:pt x="0" y="4"/>
                    <a:pt x="12" y="53"/>
                    <a:pt x="4" y="83"/>
                  </a:cubicBezTo>
                  <a:cubicBezTo>
                    <a:pt x="38" y="86"/>
                    <a:pt x="71" y="86"/>
                    <a:pt x="105" y="90"/>
                  </a:cubicBezTo>
                  <a:cubicBezTo>
                    <a:pt x="105" y="49"/>
                    <a:pt x="98"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11"/>
            <p:cNvSpPr/>
            <p:nvPr/>
          </p:nvSpPr>
          <p:spPr>
            <a:xfrm>
              <a:off x="-4350737" y="-887721"/>
              <a:ext cx="5587" cy="8261"/>
            </a:xfrm>
            <a:custGeom>
              <a:avLst/>
              <a:gdLst/>
              <a:ahLst/>
              <a:cxnLst/>
              <a:rect l="l" t="t" r="r" b="b"/>
              <a:pathLst>
                <a:path w="117" h="173" extrusionOk="0">
                  <a:moveTo>
                    <a:pt x="61" y="0"/>
                  </a:moveTo>
                  <a:lnTo>
                    <a:pt x="61" y="0"/>
                  </a:lnTo>
                  <a:cubicBezTo>
                    <a:pt x="0" y="105"/>
                    <a:pt x="8" y="124"/>
                    <a:pt x="116" y="173"/>
                  </a:cubicBezTo>
                  <a:cubicBezTo>
                    <a:pt x="109" y="113"/>
                    <a:pt x="102" y="5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11"/>
            <p:cNvSpPr/>
            <p:nvPr/>
          </p:nvSpPr>
          <p:spPr>
            <a:xfrm>
              <a:off x="-4109791" y="-979830"/>
              <a:ext cx="5253" cy="3820"/>
            </a:xfrm>
            <a:custGeom>
              <a:avLst/>
              <a:gdLst/>
              <a:ahLst/>
              <a:cxnLst/>
              <a:rect l="l" t="t" r="r" b="b"/>
              <a:pathLst>
                <a:path w="110" h="80" extrusionOk="0">
                  <a:moveTo>
                    <a:pt x="1" y="5"/>
                  </a:moveTo>
                  <a:lnTo>
                    <a:pt x="1" y="5"/>
                  </a:lnTo>
                  <a:cubicBezTo>
                    <a:pt x="23" y="57"/>
                    <a:pt x="31" y="80"/>
                    <a:pt x="46" y="80"/>
                  </a:cubicBezTo>
                  <a:cubicBezTo>
                    <a:pt x="61" y="80"/>
                    <a:pt x="75" y="61"/>
                    <a:pt x="109" y="23"/>
                  </a:cubicBezTo>
                  <a:cubicBezTo>
                    <a:pt x="75" y="1"/>
                    <a:pt x="39" y="12"/>
                    <a:pt x="1"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11"/>
            <p:cNvSpPr/>
            <p:nvPr/>
          </p:nvSpPr>
          <p:spPr>
            <a:xfrm>
              <a:off x="-3968069" y="-719927"/>
              <a:ext cx="7544" cy="7401"/>
            </a:xfrm>
            <a:custGeom>
              <a:avLst/>
              <a:gdLst/>
              <a:ahLst/>
              <a:cxnLst/>
              <a:rect l="l" t="t" r="r" b="b"/>
              <a:pathLst>
                <a:path w="158" h="155" extrusionOk="0">
                  <a:moveTo>
                    <a:pt x="57" y="1"/>
                  </a:moveTo>
                  <a:cubicBezTo>
                    <a:pt x="46" y="1"/>
                    <a:pt x="35" y="8"/>
                    <a:pt x="23" y="30"/>
                  </a:cubicBezTo>
                  <a:cubicBezTo>
                    <a:pt x="5" y="80"/>
                    <a:pt x="1" y="142"/>
                    <a:pt x="83" y="154"/>
                  </a:cubicBezTo>
                  <a:cubicBezTo>
                    <a:pt x="143" y="128"/>
                    <a:pt x="158" y="83"/>
                    <a:pt x="150" y="27"/>
                  </a:cubicBezTo>
                  <a:lnTo>
                    <a:pt x="150" y="19"/>
                  </a:lnTo>
                  <a:cubicBezTo>
                    <a:pt x="147" y="23"/>
                    <a:pt x="147" y="23"/>
                    <a:pt x="143" y="23"/>
                  </a:cubicBezTo>
                  <a:cubicBezTo>
                    <a:pt x="140" y="23"/>
                    <a:pt x="135" y="27"/>
                    <a:pt x="132" y="27"/>
                  </a:cubicBezTo>
                  <a:cubicBezTo>
                    <a:pt x="121" y="27"/>
                    <a:pt x="106" y="19"/>
                    <a:pt x="95" y="12"/>
                  </a:cubicBezTo>
                  <a:cubicBezTo>
                    <a:pt x="80" y="8"/>
                    <a:pt x="68"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11"/>
            <p:cNvSpPr/>
            <p:nvPr/>
          </p:nvSpPr>
          <p:spPr>
            <a:xfrm>
              <a:off x="-4106018" y="-608192"/>
              <a:ext cx="5396" cy="5061"/>
            </a:xfrm>
            <a:custGeom>
              <a:avLst/>
              <a:gdLst/>
              <a:ahLst/>
              <a:cxnLst/>
              <a:rect l="l" t="t" r="r" b="b"/>
              <a:pathLst>
                <a:path w="113" h="106" extrusionOk="0">
                  <a:moveTo>
                    <a:pt x="15" y="0"/>
                  </a:moveTo>
                  <a:cubicBezTo>
                    <a:pt x="1" y="68"/>
                    <a:pt x="30" y="105"/>
                    <a:pt x="98" y="105"/>
                  </a:cubicBezTo>
                  <a:lnTo>
                    <a:pt x="109" y="105"/>
                  </a:lnTo>
                  <a:cubicBezTo>
                    <a:pt x="109" y="72"/>
                    <a:pt x="109" y="38"/>
                    <a:pt x="113" y="8"/>
                  </a:cubicBezTo>
                  <a:cubicBezTo>
                    <a:pt x="79" y="5"/>
                    <a:pt x="49"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11"/>
            <p:cNvSpPr/>
            <p:nvPr/>
          </p:nvSpPr>
          <p:spPr>
            <a:xfrm>
              <a:off x="-3800609" y="-711189"/>
              <a:ext cx="6494" cy="7544"/>
            </a:xfrm>
            <a:custGeom>
              <a:avLst/>
              <a:gdLst/>
              <a:ahLst/>
              <a:cxnLst/>
              <a:rect l="l" t="t" r="r" b="b"/>
              <a:pathLst>
                <a:path w="136" h="158" extrusionOk="0">
                  <a:moveTo>
                    <a:pt x="71" y="1"/>
                  </a:moveTo>
                  <a:lnTo>
                    <a:pt x="71" y="1"/>
                  </a:lnTo>
                  <a:cubicBezTo>
                    <a:pt x="27" y="42"/>
                    <a:pt x="37" y="109"/>
                    <a:pt x="1" y="154"/>
                  </a:cubicBezTo>
                  <a:cubicBezTo>
                    <a:pt x="23" y="154"/>
                    <a:pt x="45" y="158"/>
                    <a:pt x="64" y="158"/>
                  </a:cubicBezTo>
                  <a:cubicBezTo>
                    <a:pt x="87" y="109"/>
                    <a:pt x="135" y="64"/>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11"/>
            <p:cNvSpPr/>
            <p:nvPr/>
          </p:nvSpPr>
          <p:spPr>
            <a:xfrm>
              <a:off x="-3812213" y="-1041046"/>
              <a:ext cx="6494" cy="4489"/>
            </a:xfrm>
            <a:custGeom>
              <a:avLst/>
              <a:gdLst/>
              <a:ahLst/>
              <a:cxnLst/>
              <a:rect l="l" t="t" r="r" b="b"/>
              <a:pathLst>
                <a:path w="136" h="94" extrusionOk="0">
                  <a:moveTo>
                    <a:pt x="90" y="1"/>
                  </a:moveTo>
                  <a:cubicBezTo>
                    <a:pt x="53" y="1"/>
                    <a:pt x="23" y="31"/>
                    <a:pt x="0" y="68"/>
                  </a:cubicBezTo>
                  <a:cubicBezTo>
                    <a:pt x="19" y="87"/>
                    <a:pt x="34" y="94"/>
                    <a:pt x="53" y="94"/>
                  </a:cubicBezTo>
                  <a:cubicBezTo>
                    <a:pt x="83" y="94"/>
                    <a:pt x="105" y="64"/>
                    <a:pt x="131" y="45"/>
                  </a:cubicBezTo>
                  <a:cubicBezTo>
                    <a:pt x="135" y="35"/>
                    <a:pt x="135" y="23"/>
                    <a:pt x="135" y="12"/>
                  </a:cubicBezTo>
                  <a:cubicBezTo>
                    <a:pt x="120" y="4"/>
                    <a:pt x="105"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11"/>
            <p:cNvSpPr/>
            <p:nvPr/>
          </p:nvSpPr>
          <p:spPr>
            <a:xfrm>
              <a:off x="-4368930" y="-760467"/>
              <a:ext cx="14659" cy="14373"/>
            </a:xfrm>
            <a:custGeom>
              <a:avLst/>
              <a:gdLst/>
              <a:ahLst/>
              <a:cxnLst/>
              <a:rect l="l" t="t" r="r" b="b"/>
              <a:pathLst>
                <a:path w="307" h="301" extrusionOk="0">
                  <a:moveTo>
                    <a:pt x="172" y="1"/>
                  </a:moveTo>
                  <a:cubicBezTo>
                    <a:pt x="142" y="31"/>
                    <a:pt x="124" y="87"/>
                    <a:pt x="79" y="87"/>
                  </a:cubicBezTo>
                  <a:cubicBezTo>
                    <a:pt x="64" y="87"/>
                    <a:pt x="45" y="80"/>
                    <a:pt x="26" y="68"/>
                  </a:cubicBezTo>
                  <a:lnTo>
                    <a:pt x="23" y="65"/>
                  </a:lnTo>
                  <a:cubicBezTo>
                    <a:pt x="12" y="65"/>
                    <a:pt x="0" y="99"/>
                    <a:pt x="0" y="121"/>
                  </a:cubicBezTo>
                  <a:cubicBezTo>
                    <a:pt x="102" y="144"/>
                    <a:pt x="146" y="240"/>
                    <a:pt x="217" y="301"/>
                  </a:cubicBezTo>
                  <a:cubicBezTo>
                    <a:pt x="303" y="184"/>
                    <a:pt x="307" y="109"/>
                    <a:pt x="236" y="35"/>
                  </a:cubicBezTo>
                  <a:cubicBezTo>
                    <a:pt x="209" y="35"/>
                    <a:pt x="183" y="31"/>
                    <a:pt x="1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1"/>
            <p:cNvSpPr/>
            <p:nvPr/>
          </p:nvSpPr>
          <p:spPr>
            <a:xfrm>
              <a:off x="-3842534" y="-1042478"/>
              <a:ext cx="10028" cy="9359"/>
            </a:xfrm>
            <a:custGeom>
              <a:avLst/>
              <a:gdLst/>
              <a:ahLst/>
              <a:cxnLst/>
              <a:rect l="l" t="t" r="r" b="b"/>
              <a:pathLst>
                <a:path w="210" h="196" extrusionOk="0">
                  <a:moveTo>
                    <a:pt x="86" y="1"/>
                  </a:moveTo>
                  <a:cubicBezTo>
                    <a:pt x="68" y="1"/>
                    <a:pt x="60" y="8"/>
                    <a:pt x="63" y="16"/>
                  </a:cubicBezTo>
                  <a:cubicBezTo>
                    <a:pt x="104" y="109"/>
                    <a:pt x="11" y="132"/>
                    <a:pt x="0" y="191"/>
                  </a:cubicBezTo>
                  <a:cubicBezTo>
                    <a:pt x="4" y="188"/>
                    <a:pt x="11" y="188"/>
                    <a:pt x="15" y="188"/>
                  </a:cubicBezTo>
                  <a:cubicBezTo>
                    <a:pt x="30" y="188"/>
                    <a:pt x="49" y="191"/>
                    <a:pt x="63" y="191"/>
                  </a:cubicBezTo>
                  <a:cubicBezTo>
                    <a:pt x="78" y="191"/>
                    <a:pt x="94" y="196"/>
                    <a:pt x="108" y="196"/>
                  </a:cubicBezTo>
                  <a:cubicBezTo>
                    <a:pt x="164" y="196"/>
                    <a:pt x="209" y="177"/>
                    <a:pt x="206" y="72"/>
                  </a:cubicBezTo>
                  <a:cubicBezTo>
                    <a:pt x="175" y="23"/>
                    <a:pt x="116" y="1"/>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1"/>
            <p:cNvSpPr/>
            <p:nvPr/>
          </p:nvSpPr>
          <p:spPr>
            <a:xfrm>
              <a:off x="-3872760" y="-713338"/>
              <a:ext cx="7783" cy="8309"/>
            </a:xfrm>
            <a:custGeom>
              <a:avLst/>
              <a:gdLst/>
              <a:ahLst/>
              <a:cxnLst/>
              <a:rect l="l" t="t" r="r" b="b"/>
              <a:pathLst>
                <a:path w="163" h="174" extrusionOk="0">
                  <a:moveTo>
                    <a:pt x="1" y="1"/>
                  </a:moveTo>
                  <a:lnTo>
                    <a:pt x="1" y="1"/>
                  </a:lnTo>
                  <a:cubicBezTo>
                    <a:pt x="16" y="68"/>
                    <a:pt x="31" y="132"/>
                    <a:pt x="91" y="173"/>
                  </a:cubicBezTo>
                  <a:cubicBezTo>
                    <a:pt x="91" y="128"/>
                    <a:pt x="91" y="80"/>
                    <a:pt x="151" y="80"/>
                  </a:cubicBezTo>
                  <a:lnTo>
                    <a:pt x="162" y="80"/>
                  </a:lnTo>
                  <a:cubicBezTo>
                    <a:pt x="117" y="31"/>
                    <a:pt x="57" y="20"/>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1"/>
            <p:cNvSpPr/>
            <p:nvPr/>
          </p:nvSpPr>
          <p:spPr>
            <a:xfrm>
              <a:off x="-3868462" y="-709565"/>
              <a:ext cx="5635" cy="5014"/>
            </a:xfrm>
            <a:custGeom>
              <a:avLst/>
              <a:gdLst/>
              <a:ahLst/>
              <a:cxnLst/>
              <a:rect l="l" t="t" r="r" b="b"/>
              <a:pathLst>
                <a:path w="118" h="105" extrusionOk="0">
                  <a:moveTo>
                    <a:pt x="61" y="1"/>
                  </a:moveTo>
                  <a:cubicBezTo>
                    <a:pt x="1" y="1"/>
                    <a:pt x="1" y="49"/>
                    <a:pt x="1" y="94"/>
                  </a:cubicBezTo>
                  <a:cubicBezTo>
                    <a:pt x="5" y="90"/>
                    <a:pt x="9" y="90"/>
                    <a:pt x="12" y="90"/>
                  </a:cubicBezTo>
                  <a:cubicBezTo>
                    <a:pt x="23" y="90"/>
                    <a:pt x="35" y="94"/>
                    <a:pt x="50" y="98"/>
                  </a:cubicBezTo>
                  <a:cubicBezTo>
                    <a:pt x="61" y="101"/>
                    <a:pt x="76" y="105"/>
                    <a:pt x="83" y="105"/>
                  </a:cubicBezTo>
                  <a:cubicBezTo>
                    <a:pt x="106" y="105"/>
                    <a:pt x="117" y="94"/>
                    <a:pt x="102" y="34"/>
                  </a:cubicBezTo>
                  <a:cubicBezTo>
                    <a:pt x="90" y="23"/>
                    <a:pt x="83" y="11"/>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74" name="Google Shape;18074;p11"/>
          <p:cNvSpPr txBox="1">
            <a:spLocks noGrp="1"/>
          </p:cNvSpPr>
          <p:nvPr>
            <p:ph type="title" hasCustomPrompt="1"/>
          </p:nvPr>
        </p:nvSpPr>
        <p:spPr>
          <a:xfrm>
            <a:off x="2357125" y="1079475"/>
            <a:ext cx="4429800" cy="18597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50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8075" name="Google Shape;18075;p11"/>
          <p:cNvSpPr txBox="1">
            <a:spLocks noGrp="1"/>
          </p:cNvSpPr>
          <p:nvPr>
            <p:ph type="subTitle" idx="1"/>
          </p:nvPr>
        </p:nvSpPr>
        <p:spPr>
          <a:xfrm>
            <a:off x="2357125" y="2917225"/>
            <a:ext cx="44298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7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80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18077"/>
        <p:cNvGrpSpPr/>
        <p:nvPr/>
      </p:nvGrpSpPr>
      <p:grpSpPr>
        <a:xfrm>
          <a:off x="0" y="0"/>
          <a:ext cx="0" cy="0"/>
          <a:chOff x="0" y="0"/>
          <a:chExt cx="0" cy="0"/>
        </a:xfrm>
      </p:grpSpPr>
      <p:pic>
        <p:nvPicPr>
          <p:cNvPr id="18078" name="Google Shape;18078;p13"/>
          <p:cNvPicPr preferRelativeResize="0"/>
          <p:nvPr/>
        </p:nvPicPr>
        <p:blipFill>
          <a:blip r:embed="rId2">
            <a:alphaModFix/>
          </a:blip>
          <a:stretch>
            <a:fillRect/>
          </a:stretch>
        </p:blipFill>
        <p:spPr>
          <a:xfrm rot="10121592">
            <a:off x="-756997" y="-1096802"/>
            <a:ext cx="7062914" cy="4233904"/>
          </a:xfrm>
          <a:prstGeom prst="rect">
            <a:avLst/>
          </a:prstGeom>
          <a:noFill/>
          <a:ln>
            <a:noFill/>
          </a:ln>
        </p:spPr>
      </p:pic>
      <p:pic>
        <p:nvPicPr>
          <p:cNvPr id="18079" name="Google Shape;18079;p13"/>
          <p:cNvPicPr preferRelativeResize="0"/>
          <p:nvPr/>
        </p:nvPicPr>
        <p:blipFill>
          <a:blip r:embed="rId3">
            <a:alphaModFix/>
          </a:blip>
          <a:stretch>
            <a:fillRect/>
          </a:stretch>
        </p:blipFill>
        <p:spPr>
          <a:xfrm>
            <a:off x="7698472" y="-1039709"/>
            <a:ext cx="2221874" cy="2429352"/>
          </a:xfrm>
          <a:prstGeom prst="rect">
            <a:avLst/>
          </a:prstGeom>
          <a:noFill/>
          <a:ln>
            <a:noFill/>
          </a:ln>
        </p:spPr>
      </p:pic>
      <p:grpSp>
        <p:nvGrpSpPr>
          <p:cNvPr id="18080" name="Google Shape;18080;p13"/>
          <p:cNvGrpSpPr/>
          <p:nvPr/>
        </p:nvGrpSpPr>
        <p:grpSpPr>
          <a:xfrm>
            <a:off x="8680106" y="-760108"/>
            <a:ext cx="2221858" cy="3560508"/>
            <a:chOff x="-734821" y="907059"/>
            <a:chExt cx="1061769" cy="1701476"/>
          </a:xfrm>
        </p:grpSpPr>
        <p:sp>
          <p:nvSpPr>
            <p:cNvPr id="18081" name="Google Shape;18081;p13"/>
            <p:cNvSpPr/>
            <p:nvPr/>
          </p:nvSpPr>
          <p:spPr>
            <a:xfrm>
              <a:off x="-527872" y="1121647"/>
              <a:ext cx="638322" cy="703310"/>
            </a:xfrm>
            <a:custGeom>
              <a:avLst/>
              <a:gdLst/>
              <a:ahLst/>
              <a:cxnLst/>
              <a:rect l="l" t="t" r="r" b="b"/>
              <a:pathLst>
                <a:path w="13368" h="14729" extrusionOk="0">
                  <a:moveTo>
                    <a:pt x="9181" y="0"/>
                  </a:moveTo>
                  <a:cubicBezTo>
                    <a:pt x="9177" y="0"/>
                    <a:pt x="9177" y="4"/>
                    <a:pt x="9173" y="8"/>
                  </a:cubicBezTo>
                  <a:cubicBezTo>
                    <a:pt x="9169" y="11"/>
                    <a:pt x="9162" y="18"/>
                    <a:pt x="9158" y="23"/>
                  </a:cubicBezTo>
                  <a:cubicBezTo>
                    <a:pt x="9151" y="26"/>
                    <a:pt x="9139" y="30"/>
                    <a:pt x="9132" y="30"/>
                  </a:cubicBezTo>
                  <a:cubicBezTo>
                    <a:pt x="9124" y="30"/>
                    <a:pt x="9117" y="26"/>
                    <a:pt x="9110" y="26"/>
                  </a:cubicBezTo>
                  <a:cubicBezTo>
                    <a:pt x="9113" y="30"/>
                    <a:pt x="9113" y="30"/>
                    <a:pt x="9113" y="34"/>
                  </a:cubicBezTo>
                  <a:cubicBezTo>
                    <a:pt x="9121" y="52"/>
                    <a:pt x="9124" y="71"/>
                    <a:pt x="9129" y="90"/>
                  </a:cubicBezTo>
                  <a:lnTo>
                    <a:pt x="9129" y="97"/>
                  </a:lnTo>
                  <a:cubicBezTo>
                    <a:pt x="9132" y="94"/>
                    <a:pt x="9132" y="94"/>
                    <a:pt x="9136" y="90"/>
                  </a:cubicBezTo>
                  <a:cubicBezTo>
                    <a:pt x="9151" y="82"/>
                    <a:pt x="9165" y="75"/>
                    <a:pt x="9181" y="71"/>
                  </a:cubicBezTo>
                  <a:lnTo>
                    <a:pt x="9196" y="71"/>
                  </a:lnTo>
                  <a:cubicBezTo>
                    <a:pt x="9207" y="71"/>
                    <a:pt x="9214" y="71"/>
                    <a:pt x="9222" y="75"/>
                  </a:cubicBezTo>
                  <a:cubicBezTo>
                    <a:pt x="9233" y="82"/>
                    <a:pt x="9241" y="86"/>
                    <a:pt x="9244" y="94"/>
                  </a:cubicBezTo>
                  <a:cubicBezTo>
                    <a:pt x="9248" y="97"/>
                    <a:pt x="9252" y="105"/>
                    <a:pt x="9255" y="113"/>
                  </a:cubicBezTo>
                  <a:cubicBezTo>
                    <a:pt x="9263" y="105"/>
                    <a:pt x="9270" y="101"/>
                    <a:pt x="9278" y="97"/>
                  </a:cubicBezTo>
                  <a:lnTo>
                    <a:pt x="9278" y="94"/>
                  </a:lnTo>
                  <a:cubicBezTo>
                    <a:pt x="9278" y="82"/>
                    <a:pt x="9278" y="79"/>
                    <a:pt x="9281" y="71"/>
                  </a:cubicBezTo>
                  <a:cubicBezTo>
                    <a:pt x="9281" y="71"/>
                    <a:pt x="9278" y="71"/>
                    <a:pt x="9278" y="68"/>
                  </a:cubicBezTo>
                  <a:cubicBezTo>
                    <a:pt x="9274" y="63"/>
                    <a:pt x="9270" y="60"/>
                    <a:pt x="9263" y="56"/>
                  </a:cubicBezTo>
                  <a:cubicBezTo>
                    <a:pt x="9252" y="49"/>
                    <a:pt x="9233" y="41"/>
                    <a:pt x="9210" y="26"/>
                  </a:cubicBezTo>
                  <a:cubicBezTo>
                    <a:pt x="9203" y="18"/>
                    <a:pt x="9191" y="11"/>
                    <a:pt x="9181" y="0"/>
                  </a:cubicBezTo>
                  <a:close/>
                  <a:moveTo>
                    <a:pt x="9592" y="220"/>
                  </a:moveTo>
                  <a:cubicBezTo>
                    <a:pt x="9592" y="220"/>
                    <a:pt x="9588" y="220"/>
                    <a:pt x="9584" y="225"/>
                  </a:cubicBezTo>
                  <a:lnTo>
                    <a:pt x="9600" y="225"/>
                  </a:lnTo>
                  <a:cubicBezTo>
                    <a:pt x="9595" y="225"/>
                    <a:pt x="9595" y="220"/>
                    <a:pt x="9595" y="220"/>
                  </a:cubicBezTo>
                  <a:close/>
                  <a:moveTo>
                    <a:pt x="9629" y="258"/>
                  </a:moveTo>
                  <a:cubicBezTo>
                    <a:pt x="9633" y="270"/>
                    <a:pt x="9633" y="284"/>
                    <a:pt x="9636" y="296"/>
                  </a:cubicBezTo>
                  <a:lnTo>
                    <a:pt x="9652" y="277"/>
                  </a:lnTo>
                  <a:cubicBezTo>
                    <a:pt x="9644" y="273"/>
                    <a:pt x="9640" y="265"/>
                    <a:pt x="9633" y="262"/>
                  </a:cubicBezTo>
                  <a:lnTo>
                    <a:pt x="9629" y="258"/>
                  </a:lnTo>
                  <a:close/>
                  <a:moveTo>
                    <a:pt x="9431" y="284"/>
                  </a:moveTo>
                  <a:cubicBezTo>
                    <a:pt x="9420" y="288"/>
                    <a:pt x="9412" y="288"/>
                    <a:pt x="9401" y="292"/>
                  </a:cubicBezTo>
                  <a:cubicBezTo>
                    <a:pt x="9393" y="292"/>
                    <a:pt x="9386" y="296"/>
                    <a:pt x="9375" y="299"/>
                  </a:cubicBezTo>
                  <a:cubicBezTo>
                    <a:pt x="9371" y="299"/>
                    <a:pt x="9367" y="299"/>
                    <a:pt x="9360" y="303"/>
                  </a:cubicBezTo>
                  <a:cubicBezTo>
                    <a:pt x="9371" y="303"/>
                    <a:pt x="9383" y="306"/>
                    <a:pt x="9390" y="306"/>
                  </a:cubicBezTo>
                  <a:cubicBezTo>
                    <a:pt x="9390" y="306"/>
                    <a:pt x="9393" y="306"/>
                    <a:pt x="9398" y="310"/>
                  </a:cubicBezTo>
                  <a:cubicBezTo>
                    <a:pt x="9409" y="303"/>
                    <a:pt x="9416" y="292"/>
                    <a:pt x="9431" y="284"/>
                  </a:cubicBezTo>
                  <a:close/>
                  <a:moveTo>
                    <a:pt x="449" y="9690"/>
                  </a:moveTo>
                  <a:cubicBezTo>
                    <a:pt x="444" y="9690"/>
                    <a:pt x="433" y="9693"/>
                    <a:pt x="422" y="9697"/>
                  </a:cubicBezTo>
                  <a:cubicBezTo>
                    <a:pt x="385" y="9716"/>
                    <a:pt x="347" y="9723"/>
                    <a:pt x="306" y="9723"/>
                  </a:cubicBezTo>
                  <a:cubicBezTo>
                    <a:pt x="269" y="9723"/>
                    <a:pt x="232" y="9716"/>
                    <a:pt x="194" y="9700"/>
                  </a:cubicBezTo>
                  <a:cubicBezTo>
                    <a:pt x="187" y="9697"/>
                    <a:pt x="183" y="9697"/>
                    <a:pt x="180" y="9693"/>
                  </a:cubicBezTo>
                  <a:cubicBezTo>
                    <a:pt x="153" y="9730"/>
                    <a:pt x="123" y="9764"/>
                    <a:pt x="85" y="9783"/>
                  </a:cubicBezTo>
                  <a:cubicBezTo>
                    <a:pt x="59" y="9802"/>
                    <a:pt x="33" y="9809"/>
                    <a:pt x="0" y="9816"/>
                  </a:cubicBezTo>
                  <a:cubicBezTo>
                    <a:pt x="7" y="9816"/>
                    <a:pt x="11" y="9820"/>
                    <a:pt x="18" y="9824"/>
                  </a:cubicBezTo>
                  <a:cubicBezTo>
                    <a:pt x="30" y="9828"/>
                    <a:pt x="41" y="9831"/>
                    <a:pt x="52" y="9831"/>
                  </a:cubicBezTo>
                  <a:cubicBezTo>
                    <a:pt x="59" y="9831"/>
                    <a:pt x="71" y="9828"/>
                    <a:pt x="82" y="9824"/>
                  </a:cubicBezTo>
                  <a:cubicBezTo>
                    <a:pt x="93" y="9820"/>
                    <a:pt x="104" y="9813"/>
                    <a:pt x="119" y="9802"/>
                  </a:cubicBezTo>
                  <a:cubicBezTo>
                    <a:pt x="142" y="9783"/>
                    <a:pt x="171" y="9775"/>
                    <a:pt x="198" y="9775"/>
                  </a:cubicBezTo>
                  <a:cubicBezTo>
                    <a:pt x="216" y="9775"/>
                    <a:pt x="235" y="9779"/>
                    <a:pt x="258" y="9787"/>
                  </a:cubicBezTo>
                  <a:cubicBezTo>
                    <a:pt x="276" y="9794"/>
                    <a:pt x="295" y="9797"/>
                    <a:pt x="314" y="9797"/>
                  </a:cubicBezTo>
                  <a:cubicBezTo>
                    <a:pt x="328" y="9797"/>
                    <a:pt x="344" y="9794"/>
                    <a:pt x="355" y="9787"/>
                  </a:cubicBezTo>
                  <a:cubicBezTo>
                    <a:pt x="370" y="9775"/>
                    <a:pt x="385" y="9764"/>
                    <a:pt x="399" y="9742"/>
                  </a:cubicBezTo>
                  <a:cubicBezTo>
                    <a:pt x="407" y="9727"/>
                    <a:pt x="418" y="9716"/>
                    <a:pt x="433" y="9708"/>
                  </a:cubicBezTo>
                  <a:cubicBezTo>
                    <a:pt x="441" y="9700"/>
                    <a:pt x="452" y="9697"/>
                    <a:pt x="463" y="9693"/>
                  </a:cubicBezTo>
                  <a:lnTo>
                    <a:pt x="459" y="9693"/>
                  </a:lnTo>
                  <a:cubicBezTo>
                    <a:pt x="456" y="9693"/>
                    <a:pt x="452" y="9690"/>
                    <a:pt x="449" y="9690"/>
                  </a:cubicBezTo>
                  <a:close/>
                  <a:moveTo>
                    <a:pt x="9712" y="299"/>
                  </a:moveTo>
                  <a:lnTo>
                    <a:pt x="9700" y="337"/>
                  </a:lnTo>
                  <a:cubicBezTo>
                    <a:pt x="9697" y="340"/>
                    <a:pt x="9697" y="348"/>
                    <a:pt x="9697" y="355"/>
                  </a:cubicBezTo>
                  <a:cubicBezTo>
                    <a:pt x="9697" y="370"/>
                    <a:pt x="9700" y="393"/>
                    <a:pt x="9700" y="419"/>
                  </a:cubicBezTo>
                  <a:cubicBezTo>
                    <a:pt x="9700" y="437"/>
                    <a:pt x="9697" y="460"/>
                    <a:pt x="9685" y="482"/>
                  </a:cubicBezTo>
                  <a:cubicBezTo>
                    <a:pt x="9685" y="489"/>
                    <a:pt x="9681" y="494"/>
                    <a:pt x="9678" y="501"/>
                  </a:cubicBezTo>
                  <a:cubicBezTo>
                    <a:pt x="9685" y="501"/>
                    <a:pt x="9693" y="505"/>
                    <a:pt x="9700" y="505"/>
                  </a:cubicBezTo>
                  <a:cubicBezTo>
                    <a:pt x="9719" y="508"/>
                    <a:pt x="9734" y="512"/>
                    <a:pt x="9752" y="523"/>
                  </a:cubicBezTo>
                  <a:cubicBezTo>
                    <a:pt x="9764" y="531"/>
                    <a:pt x="9775" y="542"/>
                    <a:pt x="9783" y="553"/>
                  </a:cubicBezTo>
                  <a:cubicBezTo>
                    <a:pt x="9790" y="568"/>
                    <a:pt x="9793" y="584"/>
                    <a:pt x="9797" y="602"/>
                  </a:cubicBezTo>
                  <a:cubicBezTo>
                    <a:pt x="9797" y="602"/>
                    <a:pt x="9797" y="606"/>
                    <a:pt x="9801" y="606"/>
                  </a:cubicBezTo>
                  <a:cubicBezTo>
                    <a:pt x="9805" y="610"/>
                    <a:pt x="9812" y="610"/>
                    <a:pt x="9819" y="613"/>
                  </a:cubicBezTo>
                  <a:lnTo>
                    <a:pt x="9819" y="594"/>
                  </a:lnTo>
                  <a:cubicBezTo>
                    <a:pt x="9819" y="587"/>
                    <a:pt x="9819" y="579"/>
                    <a:pt x="9824" y="572"/>
                  </a:cubicBezTo>
                  <a:cubicBezTo>
                    <a:pt x="9827" y="557"/>
                    <a:pt x="9835" y="546"/>
                    <a:pt x="9846" y="539"/>
                  </a:cubicBezTo>
                  <a:cubicBezTo>
                    <a:pt x="9854" y="527"/>
                    <a:pt x="9869" y="523"/>
                    <a:pt x="9880" y="520"/>
                  </a:cubicBezTo>
                  <a:lnTo>
                    <a:pt x="9924" y="520"/>
                  </a:lnTo>
                  <a:cubicBezTo>
                    <a:pt x="9932" y="523"/>
                    <a:pt x="9940" y="523"/>
                    <a:pt x="9943" y="523"/>
                  </a:cubicBezTo>
                  <a:lnTo>
                    <a:pt x="9947" y="523"/>
                  </a:lnTo>
                  <a:lnTo>
                    <a:pt x="9958" y="520"/>
                  </a:lnTo>
                  <a:lnTo>
                    <a:pt x="9973" y="523"/>
                  </a:lnTo>
                  <a:cubicBezTo>
                    <a:pt x="9988" y="531"/>
                    <a:pt x="9999" y="542"/>
                    <a:pt x="10011" y="553"/>
                  </a:cubicBezTo>
                  <a:cubicBezTo>
                    <a:pt x="10021" y="568"/>
                    <a:pt x="10029" y="584"/>
                    <a:pt x="10029" y="602"/>
                  </a:cubicBezTo>
                  <a:cubicBezTo>
                    <a:pt x="10029" y="613"/>
                    <a:pt x="10026" y="624"/>
                    <a:pt x="10021" y="636"/>
                  </a:cubicBezTo>
                  <a:cubicBezTo>
                    <a:pt x="10014" y="651"/>
                    <a:pt x="10003" y="665"/>
                    <a:pt x="9988" y="677"/>
                  </a:cubicBezTo>
                  <a:cubicBezTo>
                    <a:pt x="9981" y="681"/>
                    <a:pt x="9969" y="684"/>
                    <a:pt x="9958" y="688"/>
                  </a:cubicBezTo>
                  <a:cubicBezTo>
                    <a:pt x="9969" y="691"/>
                    <a:pt x="9984" y="699"/>
                    <a:pt x="9999" y="707"/>
                  </a:cubicBezTo>
                  <a:cubicBezTo>
                    <a:pt x="10026" y="718"/>
                    <a:pt x="10059" y="729"/>
                    <a:pt x="10093" y="744"/>
                  </a:cubicBezTo>
                  <a:cubicBezTo>
                    <a:pt x="10111" y="755"/>
                    <a:pt x="10133" y="767"/>
                    <a:pt x="10152" y="781"/>
                  </a:cubicBezTo>
                  <a:cubicBezTo>
                    <a:pt x="10178" y="803"/>
                    <a:pt x="10197" y="830"/>
                    <a:pt x="10212" y="860"/>
                  </a:cubicBezTo>
                  <a:cubicBezTo>
                    <a:pt x="10216" y="864"/>
                    <a:pt x="10216" y="864"/>
                    <a:pt x="10220" y="864"/>
                  </a:cubicBezTo>
                  <a:cubicBezTo>
                    <a:pt x="10306" y="908"/>
                    <a:pt x="10377" y="965"/>
                    <a:pt x="10440" y="1024"/>
                  </a:cubicBezTo>
                  <a:cubicBezTo>
                    <a:pt x="10508" y="1084"/>
                    <a:pt x="10564" y="1152"/>
                    <a:pt x="10627" y="1207"/>
                  </a:cubicBezTo>
                  <a:cubicBezTo>
                    <a:pt x="10665" y="1245"/>
                    <a:pt x="10706" y="1279"/>
                    <a:pt x="10747" y="1316"/>
                  </a:cubicBezTo>
                  <a:cubicBezTo>
                    <a:pt x="10788" y="1357"/>
                    <a:pt x="10829" y="1398"/>
                    <a:pt x="10859" y="1450"/>
                  </a:cubicBezTo>
                  <a:cubicBezTo>
                    <a:pt x="10863" y="1458"/>
                    <a:pt x="10870" y="1462"/>
                    <a:pt x="10870" y="1462"/>
                  </a:cubicBezTo>
                  <a:cubicBezTo>
                    <a:pt x="10874" y="1466"/>
                    <a:pt x="10874" y="1466"/>
                    <a:pt x="10878" y="1466"/>
                  </a:cubicBezTo>
                  <a:lnTo>
                    <a:pt x="10882" y="1466"/>
                  </a:lnTo>
                  <a:cubicBezTo>
                    <a:pt x="10882" y="1466"/>
                    <a:pt x="10889" y="1462"/>
                    <a:pt x="10892" y="1462"/>
                  </a:cubicBezTo>
                  <a:cubicBezTo>
                    <a:pt x="10900" y="1458"/>
                    <a:pt x="10908" y="1454"/>
                    <a:pt x="10918" y="1454"/>
                  </a:cubicBezTo>
                  <a:cubicBezTo>
                    <a:pt x="10923" y="1454"/>
                    <a:pt x="10930" y="1458"/>
                    <a:pt x="10937" y="1458"/>
                  </a:cubicBezTo>
                  <a:cubicBezTo>
                    <a:pt x="10945" y="1462"/>
                    <a:pt x="10953" y="1469"/>
                    <a:pt x="10960" y="1476"/>
                  </a:cubicBezTo>
                  <a:cubicBezTo>
                    <a:pt x="10960" y="1481"/>
                    <a:pt x="10963" y="1484"/>
                    <a:pt x="10963" y="1488"/>
                  </a:cubicBezTo>
                  <a:cubicBezTo>
                    <a:pt x="10968" y="1495"/>
                    <a:pt x="10968" y="1499"/>
                    <a:pt x="10968" y="1507"/>
                  </a:cubicBezTo>
                  <a:cubicBezTo>
                    <a:pt x="10971" y="1526"/>
                    <a:pt x="10975" y="1540"/>
                    <a:pt x="10982" y="1559"/>
                  </a:cubicBezTo>
                  <a:cubicBezTo>
                    <a:pt x="10990" y="1574"/>
                    <a:pt x="10997" y="1588"/>
                    <a:pt x="11008" y="1604"/>
                  </a:cubicBezTo>
                  <a:cubicBezTo>
                    <a:pt x="11031" y="1630"/>
                    <a:pt x="11061" y="1660"/>
                    <a:pt x="11094" y="1690"/>
                  </a:cubicBezTo>
                  <a:cubicBezTo>
                    <a:pt x="11113" y="1712"/>
                    <a:pt x="11132" y="1735"/>
                    <a:pt x="11147" y="1764"/>
                  </a:cubicBezTo>
                  <a:cubicBezTo>
                    <a:pt x="11162" y="1783"/>
                    <a:pt x="11173" y="1806"/>
                    <a:pt x="11188" y="1828"/>
                  </a:cubicBezTo>
                  <a:cubicBezTo>
                    <a:pt x="11192" y="1824"/>
                    <a:pt x="11199" y="1824"/>
                    <a:pt x="11206" y="1821"/>
                  </a:cubicBezTo>
                  <a:cubicBezTo>
                    <a:pt x="11210" y="1821"/>
                    <a:pt x="11214" y="1817"/>
                    <a:pt x="11222" y="1817"/>
                  </a:cubicBezTo>
                  <a:cubicBezTo>
                    <a:pt x="11229" y="1817"/>
                    <a:pt x="11241" y="1821"/>
                    <a:pt x="11244" y="1824"/>
                  </a:cubicBezTo>
                  <a:cubicBezTo>
                    <a:pt x="11251" y="1828"/>
                    <a:pt x="11259" y="1832"/>
                    <a:pt x="11263" y="1835"/>
                  </a:cubicBezTo>
                  <a:cubicBezTo>
                    <a:pt x="11274" y="1847"/>
                    <a:pt x="11277" y="1858"/>
                    <a:pt x="11285" y="1873"/>
                  </a:cubicBezTo>
                  <a:cubicBezTo>
                    <a:pt x="11311" y="1952"/>
                    <a:pt x="11353" y="2023"/>
                    <a:pt x="11405" y="2097"/>
                  </a:cubicBezTo>
                  <a:cubicBezTo>
                    <a:pt x="11453" y="2168"/>
                    <a:pt x="11506" y="2239"/>
                    <a:pt x="11551" y="2321"/>
                  </a:cubicBezTo>
                  <a:cubicBezTo>
                    <a:pt x="11562" y="2340"/>
                    <a:pt x="11581" y="2363"/>
                    <a:pt x="11599" y="2385"/>
                  </a:cubicBezTo>
                  <a:cubicBezTo>
                    <a:pt x="11618" y="2408"/>
                    <a:pt x="11636" y="2430"/>
                    <a:pt x="11655" y="2456"/>
                  </a:cubicBezTo>
                  <a:cubicBezTo>
                    <a:pt x="11667" y="2475"/>
                    <a:pt x="11677" y="2494"/>
                    <a:pt x="11681" y="2516"/>
                  </a:cubicBezTo>
                  <a:cubicBezTo>
                    <a:pt x="11689" y="2553"/>
                    <a:pt x="11703" y="2587"/>
                    <a:pt x="11722" y="2620"/>
                  </a:cubicBezTo>
                  <a:cubicBezTo>
                    <a:pt x="11741" y="2658"/>
                    <a:pt x="11760" y="2696"/>
                    <a:pt x="11771" y="2740"/>
                  </a:cubicBezTo>
                  <a:cubicBezTo>
                    <a:pt x="11771" y="2748"/>
                    <a:pt x="11775" y="2751"/>
                    <a:pt x="11779" y="2759"/>
                  </a:cubicBezTo>
                  <a:cubicBezTo>
                    <a:pt x="11782" y="2763"/>
                    <a:pt x="11790" y="2770"/>
                    <a:pt x="11798" y="2777"/>
                  </a:cubicBezTo>
                  <a:cubicBezTo>
                    <a:pt x="11808" y="2792"/>
                    <a:pt x="11827" y="2808"/>
                    <a:pt x="11846" y="2830"/>
                  </a:cubicBezTo>
                  <a:cubicBezTo>
                    <a:pt x="11857" y="2841"/>
                    <a:pt x="11869" y="2860"/>
                    <a:pt x="11876" y="2882"/>
                  </a:cubicBezTo>
                  <a:cubicBezTo>
                    <a:pt x="11910" y="3006"/>
                    <a:pt x="11977" y="3118"/>
                    <a:pt x="12044" y="3237"/>
                  </a:cubicBezTo>
                  <a:cubicBezTo>
                    <a:pt x="12070" y="3286"/>
                    <a:pt x="12104" y="3334"/>
                    <a:pt x="12138" y="3387"/>
                  </a:cubicBezTo>
                  <a:cubicBezTo>
                    <a:pt x="12167" y="3439"/>
                    <a:pt x="12197" y="3495"/>
                    <a:pt x="12216" y="3555"/>
                  </a:cubicBezTo>
                  <a:cubicBezTo>
                    <a:pt x="12250" y="3671"/>
                    <a:pt x="12295" y="3783"/>
                    <a:pt x="12340" y="3899"/>
                  </a:cubicBezTo>
                  <a:cubicBezTo>
                    <a:pt x="12381" y="4011"/>
                    <a:pt x="12421" y="4131"/>
                    <a:pt x="12448" y="4254"/>
                  </a:cubicBezTo>
                  <a:cubicBezTo>
                    <a:pt x="12452" y="4269"/>
                    <a:pt x="12462" y="4292"/>
                    <a:pt x="12474" y="4310"/>
                  </a:cubicBezTo>
                  <a:cubicBezTo>
                    <a:pt x="12560" y="4459"/>
                    <a:pt x="12612" y="4621"/>
                    <a:pt x="12645" y="4785"/>
                  </a:cubicBezTo>
                  <a:cubicBezTo>
                    <a:pt x="12657" y="4845"/>
                    <a:pt x="12664" y="4904"/>
                    <a:pt x="12672" y="4964"/>
                  </a:cubicBezTo>
                  <a:cubicBezTo>
                    <a:pt x="12680" y="5020"/>
                    <a:pt x="12690" y="5080"/>
                    <a:pt x="12709" y="5132"/>
                  </a:cubicBezTo>
                  <a:cubicBezTo>
                    <a:pt x="12769" y="5320"/>
                    <a:pt x="12792" y="5506"/>
                    <a:pt x="12847" y="5686"/>
                  </a:cubicBezTo>
                  <a:cubicBezTo>
                    <a:pt x="12933" y="5962"/>
                    <a:pt x="12941" y="6250"/>
                    <a:pt x="12971" y="6527"/>
                  </a:cubicBezTo>
                  <a:cubicBezTo>
                    <a:pt x="12997" y="6762"/>
                    <a:pt x="13020" y="7002"/>
                    <a:pt x="13027" y="7240"/>
                  </a:cubicBezTo>
                  <a:lnTo>
                    <a:pt x="13027" y="7323"/>
                  </a:lnTo>
                  <a:lnTo>
                    <a:pt x="13027" y="7473"/>
                  </a:lnTo>
                  <a:cubicBezTo>
                    <a:pt x="13027" y="7532"/>
                    <a:pt x="13027" y="7589"/>
                    <a:pt x="13035" y="7644"/>
                  </a:cubicBezTo>
                  <a:cubicBezTo>
                    <a:pt x="13049" y="7798"/>
                    <a:pt x="13057" y="7947"/>
                    <a:pt x="13057" y="8101"/>
                  </a:cubicBezTo>
                  <a:cubicBezTo>
                    <a:pt x="13057" y="8217"/>
                    <a:pt x="13054" y="8329"/>
                    <a:pt x="13042" y="8441"/>
                  </a:cubicBezTo>
                  <a:cubicBezTo>
                    <a:pt x="13009" y="8762"/>
                    <a:pt x="13009" y="9091"/>
                    <a:pt x="12956" y="9421"/>
                  </a:cubicBezTo>
                  <a:cubicBezTo>
                    <a:pt x="12949" y="9461"/>
                    <a:pt x="12945" y="9506"/>
                    <a:pt x="12945" y="9555"/>
                  </a:cubicBezTo>
                  <a:cubicBezTo>
                    <a:pt x="12941" y="9600"/>
                    <a:pt x="12937" y="9648"/>
                    <a:pt x="12926" y="9697"/>
                  </a:cubicBezTo>
                  <a:cubicBezTo>
                    <a:pt x="12874" y="9973"/>
                    <a:pt x="12799" y="10242"/>
                    <a:pt x="12776" y="10520"/>
                  </a:cubicBezTo>
                  <a:cubicBezTo>
                    <a:pt x="12773" y="10572"/>
                    <a:pt x="12769" y="10624"/>
                    <a:pt x="12747" y="10680"/>
                  </a:cubicBezTo>
                  <a:cubicBezTo>
                    <a:pt x="12713" y="10766"/>
                    <a:pt x="12687" y="10860"/>
                    <a:pt x="12664" y="10953"/>
                  </a:cubicBezTo>
                  <a:cubicBezTo>
                    <a:pt x="12638" y="11046"/>
                    <a:pt x="12616" y="11140"/>
                    <a:pt x="12583" y="11233"/>
                  </a:cubicBezTo>
                  <a:cubicBezTo>
                    <a:pt x="12511" y="11431"/>
                    <a:pt x="12459" y="11637"/>
                    <a:pt x="12384" y="11838"/>
                  </a:cubicBezTo>
                  <a:cubicBezTo>
                    <a:pt x="12313" y="12026"/>
                    <a:pt x="12242" y="12216"/>
                    <a:pt x="12152" y="12399"/>
                  </a:cubicBezTo>
                  <a:cubicBezTo>
                    <a:pt x="12055" y="12601"/>
                    <a:pt x="11936" y="12785"/>
                    <a:pt x="11846" y="12982"/>
                  </a:cubicBezTo>
                  <a:cubicBezTo>
                    <a:pt x="11805" y="13068"/>
                    <a:pt x="11753" y="13144"/>
                    <a:pt x="11700" y="13218"/>
                  </a:cubicBezTo>
                  <a:cubicBezTo>
                    <a:pt x="11648" y="13293"/>
                    <a:pt x="11591" y="13364"/>
                    <a:pt x="11551" y="13439"/>
                  </a:cubicBezTo>
                  <a:cubicBezTo>
                    <a:pt x="11528" y="13480"/>
                    <a:pt x="11502" y="13525"/>
                    <a:pt x="11476" y="13565"/>
                  </a:cubicBezTo>
                  <a:cubicBezTo>
                    <a:pt x="11446" y="13607"/>
                    <a:pt x="11416" y="13648"/>
                    <a:pt x="11375" y="13686"/>
                  </a:cubicBezTo>
                  <a:cubicBezTo>
                    <a:pt x="11263" y="13783"/>
                    <a:pt x="11170" y="13910"/>
                    <a:pt x="11065" y="14026"/>
                  </a:cubicBezTo>
                  <a:cubicBezTo>
                    <a:pt x="10986" y="14108"/>
                    <a:pt x="10904" y="14179"/>
                    <a:pt x="10806" y="14231"/>
                  </a:cubicBezTo>
                  <a:cubicBezTo>
                    <a:pt x="10713" y="14283"/>
                    <a:pt x="10604" y="14317"/>
                    <a:pt x="10489" y="14324"/>
                  </a:cubicBezTo>
                  <a:cubicBezTo>
                    <a:pt x="10456" y="14328"/>
                    <a:pt x="10425" y="14328"/>
                    <a:pt x="10392" y="14328"/>
                  </a:cubicBezTo>
                  <a:cubicBezTo>
                    <a:pt x="10264" y="14328"/>
                    <a:pt x="10133" y="14310"/>
                    <a:pt x="10007" y="14261"/>
                  </a:cubicBezTo>
                  <a:cubicBezTo>
                    <a:pt x="9947" y="14238"/>
                    <a:pt x="9891" y="14209"/>
                    <a:pt x="9838" y="14183"/>
                  </a:cubicBezTo>
                  <a:cubicBezTo>
                    <a:pt x="9786" y="14153"/>
                    <a:pt x="9738" y="14131"/>
                    <a:pt x="9681" y="14123"/>
                  </a:cubicBezTo>
                  <a:cubicBezTo>
                    <a:pt x="9662" y="14119"/>
                    <a:pt x="9644" y="14112"/>
                    <a:pt x="9629" y="14100"/>
                  </a:cubicBezTo>
                  <a:cubicBezTo>
                    <a:pt x="9614" y="14089"/>
                    <a:pt x="9600" y="14078"/>
                    <a:pt x="9588" y="14071"/>
                  </a:cubicBezTo>
                  <a:cubicBezTo>
                    <a:pt x="9450" y="13958"/>
                    <a:pt x="9300" y="13869"/>
                    <a:pt x="9136" y="13798"/>
                  </a:cubicBezTo>
                  <a:cubicBezTo>
                    <a:pt x="9106" y="13783"/>
                    <a:pt x="9076" y="13764"/>
                    <a:pt x="9050" y="13749"/>
                  </a:cubicBezTo>
                  <a:cubicBezTo>
                    <a:pt x="9024" y="13730"/>
                    <a:pt x="8998" y="13715"/>
                    <a:pt x="8975" y="13708"/>
                  </a:cubicBezTo>
                  <a:cubicBezTo>
                    <a:pt x="8956" y="13700"/>
                    <a:pt x="8941" y="13696"/>
                    <a:pt x="8922" y="13696"/>
                  </a:cubicBezTo>
                  <a:cubicBezTo>
                    <a:pt x="8915" y="13696"/>
                    <a:pt x="8908" y="13696"/>
                    <a:pt x="8904" y="13693"/>
                  </a:cubicBezTo>
                  <a:cubicBezTo>
                    <a:pt x="8900" y="13693"/>
                    <a:pt x="8896" y="13689"/>
                    <a:pt x="8893" y="13689"/>
                  </a:cubicBezTo>
                  <a:cubicBezTo>
                    <a:pt x="8885" y="13686"/>
                    <a:pt x="8882" y="13682"/>
                    <a:pt x="8874" y="13674"/>
                  </a:cubicBezTo>
                  <a:cubicBezTo>
                    <a:pt x="8874" y="13670"/>
                    <a:pt x="8870" y="13670"/>
                    <a:pt x="8867" y="13663"/>
                  </a:cubicBezTo>
                  <a:cubicBezTo>
                    <a:pt x="8863" y="13660"/>
                    <a:pt x="8863" y="13660"/>
                    <a:pt x="8859" y="13652"/>
                  </a:cubicBezTo>
                  <a:cubicBezTo>
                    <a:pt x="8859" y="13648"/>
                    <a:pt x="8855" y="13644"/>
                    <a:pt x="8855" y="13637"/>
                  </a:cubicBezTo>
                  <a:cubicBezTo>
                    <a:pt x="8855" y="13633"/>
                    <a:pt x="8855" y="13629"/>
                    <a:pt x="8859" y="13626"/>
                  </a:cubicBezTo>
                  <a:lnTo>
                    <a:pt x="8859" y="13615"/>
                  </a:lnTo>
                  <a:lnTo>
                    <a:pt x="8855" y="13610"/>
                  </a:lnTo>
                  <a:cubicBezTo>
                    <a:pt x="8851" y="13610"/>
                    <a:pt x="8848" y="13607"/>
                    <a:pt x="8844" y="13607"/>
                  </a:cubicBezTo>
                  <a:cubicBezTo>
                    <a:pt x="8837" y="13603"/>
                    <a:pt x="8829" y="13603"/>
                    <a:pt x="8822" y="13600"/>
                  </a:cubicBezTo>
                  <a:cubicBezTo>
                    <a:pt x="8810" y="13596"/>
                    <a:pt x="8796" y="13588"/>
                    <a:pt x="8784" y="13577"/>
                  </a:cubicBezTo>
                  <a:cubicBezTo>
                    <a:pt x="8751" y="13543"/>
                    <a:pt x="8710" y="13521"/>
                    <a:pt x="8661" y="13498"/>
                  </a:cubicBezTo>
                  <a:cubicBezTo>
                    <a:pt x="8616" y="13476"/>
                    <a:pt x="8563" y="13458"/>
                    <a:pt x="8511" y="13431"/>
                  </a:cubicBezTo>
                  <a:cubicBezTo>
                    <a:pt x="8478" y="13416"/>
                    <a:pt x="8444" y="13394"/>
                    <a:pt x="8411" y="13368"/>
                  </a:cubicBezTo>
                  <a:cubicBezTo>
                    <a:pt x="8373" y="13338"/>
                    <a:pt x="8339" y="13293"/>
                    <a:pt x="8313" y="13237"/>
                  </a:cubicBezTo>
                  <a:cubicBezTo>
                    <a:pt x="8111" y="13087"/>
                    <a:pt x="7909" y="12934"/>
                    <a:pt x="7708" y="12785"/>
                  </a:cubicBezTo>
                  <a:cubicBezTo>
                    <a:pt x="7536" y="12658"/>
                    <a:pt x="7368" y="12527"/>
                    <a:pt x="7200" y="12396"/>
                  </a:cubicBezTo>
                  <a:cubicBezTo>
                    <a:pt x="7162" y="12366"/>
                    <a:pt x="7117" y="12343"/>
                    <a:pt x="7069" y="12317"/>
                  </a:cubicBezTo>
                  <a:cubicBezTo>
                    <a:pt x="7024" y="12295"/>
                    <a:pt x="6971" y="12269"/>
                    <a:pt x="6926" y="12239"/>
                  </a:cubicBezTo>
                  <a:cubicBezTo>
                    <a:pt x="6800" y="12149"/>
                    <a:pt x="6679" y="12052"/>
                    <a:pt x="6556" y="11962"/>
                  </a:cubicBezTo>
                  <a:cubicBezTo>
                    <a:pt x="6455" y="11891"/>
                    <a:pt x="6362" y="11816"/>
                    <a:pt x="6261" y="11753"/>
                  </a:cubicBezTo>
                  <a:cubicBezTo>
                    <a:pt x="6160" y="11689"/>
                    <a:pt x="6051" y="11641"/>
                    <a:pt x="5932" y="11619"/>
                  </a:cubicBezTo>
                  <a:cubicBezTo>
                    <a:pt x="5928" y="11619"/>
                    <a:pt x="5921" y="11614"/>
                    <a:pt x="5917" y="11614"/>
                  </a:cubicBezTo>
                  <a:cubicBezTo>
                    <a:pt x="5913" y="11611"/>
                    <a:pt x="5913" y="11607"/>
                    <a:pt x="5910" y="11607"/>
                  </a:cubicBezTo>
                  <a:cubicBezTo>
                    <a:pt x="5902" y="11603"/>
                    <a:pt x="5899" y="11596"/>
                    <a:pt x="5894" y="11588"/>
                  </a:cubicBezTo>
                  <a:cubicBezTo>
                    <a:pt x="5891" y="11585"/>
                    <a:pt x="5887" y="11581"/>
                    <a:pt x="5887" y="11574"/>
                  </a:cubicBezTo>
                  <a:cubicBezTo>
                    <a:pt x="5880" y="11551"/>
                    <a:pt x="5876" y="11536"/>
                    <a:pt x="5865" y="11521"/>
                  </a:cubicBezTo>
                  <a:cubicBezTo>
                    <a:pt x="5858" y="11506"/>
                    <a:pt x="5846" y="11495"/>
                    <a:pt x="5832" y="11484"/>
                  </a:cubicBezTo>
                  <a:cubicBezTo>
                    <a:pt x="5801" y="11462"/>
                    <a:pt x="5768" y="11439"/>
                    <a:pt x="5727" y="11420"/>
                  </a:cubicBezTo>
                  <a:cubicBezTo>
                    <a:pt x="5704" y="11405"/>
                    <a:pt x="5678" y="11390"/>
                    <a:pt x="5652" y="11372"/>
                  </a:cubicBezTo>
                  <a:cubicBezTo>
                    <a:pt x="5592" y="11327"/>
                    <a:pt x="5525" y="11289"/>
                    <a:pt x="5454" y="11252"/>
                  </a:cubicBezTo>
                  <a:cubicBezTo>
                    <a:pt x="5383" y="11215"/>
                    <a:pt x="5308" y="11177"/>
                    <a:pt x="5237" y="11132"/>
                  </a:cubicBezTo>
                  <a:cubicBezTo>
                    <a:pt x="5147" y="11069"/>
                    <a:pt x="5050" y="11017"/>
                    <a:pt x="4952" y="10964"/>
                  </a:cubicBezTo>
                  <a:cubicBezTo>
                    <a:pt x="4856" y="10912"/>
                    <a:pt x="4755" y="10856"/>
                    <a:pt x="4661" y="10789"/>
                  </a:cubicBezTo>
                  <a:cubicBezTo>
                    <a:pt x="4568" y="10721"/>
                    <a:pt x="4463" y="10669"/>
                    <a:pt x="4351" y="10627"/>
                  </a:cubicBezTo>
                  <a:cubicBezTo>
                    <a:pt x="4217" y="10579"/>
                    <a:pt x="4089" y="10515"/>
                    <a:pt x="3966" y="10456"/>
                  </a:cubicBezTo>
                  <a:cubicBezTo>
                    <a:pt x="3839" y="10392"/>
                    <a:pt x="3715" y="10332"/>
                    <a:pt x="3584" y="10291"/>
                  </a:cubicBezTo>
                  <a:cubicBezTo>
                    <a:pt x="3487" y="10258"/>
                    <a:pt x="3390" y="10216"/>
                    <a:pt x="3301" y="10179"/>
                  </a:cubicBezTo>
                  <a:cubicBezTo>
                    <a:pt x="3177" y="10127"/>
                    <a:pt x="3054" y="10075"/>
                    <a:pt x="2927" y="10030"/>
                  </a:cubicBezTo>
                  <a:cubicBezTo>
                    <a:pt x="2811" y="9985"/>
                    <a:pt x="2687" y="9954"/>
                    <a:pt x="2568" y="9928"/>
                  </a:cubicBezTo>
                  <a:cubicBezTo>
                    <a:pt x="2445" y="9899"/>
                    <a:pt x="2321" y="9869"/>
                    <a:pt x="2198" y="9828"/>
                  </a:cubicBezTo>
                  <a:cubicBezTo>
                    <a:pt x="2029" y="9771"/>
                    <a:pt x="1843" y="9745"/>
                    <a:pt x="1655" y="9727"/>
                  </a:cubicBezTo>
                  <a:cubicBezTo>
                    <a:pt x="1574" y="9719"/>
                    <a:pt x="1488" y="9716"/>
                    <a:pt x="1401" y="9704"/>
                  </a:cubicBezTo>
                  <a:cubicBezTo>
                    <a:pt x="1305" y="9690"/>
                    <a:pt x="1207" y="9678"/>
                    <a:pt x="1113" y="9678"/>
                  </a:cubicBezTo>
                  <a:cubicBezTo>
                    <a:pt x="1065" y="9678"/>
                    <a:pt x="1017" y="9682"/>
                    <a:pt x="968" y="9690"/>
                  </a:cubicBezTo>
                  <a:cubicBezTo>
                    <a:pt x="912" y="9697"/>
                    <a:pt x="856" y="9700"/>
                    <a:pt x="799" y="9700"/>
                  </a:cubicBezTo>
                  <a:cubicBezTo>
                    <a:pt x="740" y="9700"/>
                    <a:pt x="680" y="9697"/>
                    <a:pt x="616" y="9685"/>
                  </a:cubicBezTo>
                  <a:lnTo>
                    <a:pt x="616" y="9685"/>
                  </a:lnTo>
                  <a:cubicBezTo>
                    <a:pt x="620" y="9693"/>
                    <a:pt x="620" y="9697"/>
                    <a:pt x="620" y="9704"/>
                  </a:cubicBezTo>
                  <a:cubicBezTo>
                    <a:pt x="620" y="9712"/>
                    <a:pt x="620" y="9719"/>
                    <a:pt x="616" y="9727"/>
                  </a:cubicBezTo>
                  <a:cubicBezTo>
                    <a:pt x="613" y="9735"/>
                    <a:pt x="609" y="9742"/>
                    <a:pt x="601" y="9745"/>
                  </a:cubicBezTo>
                  <a:cubicBezTo>
                    <a:pt x="598" y="9749"/>
                    <a:pt x="590" y="9753"/>
                    <a:pt x="587" y="9757"/>
                  </a:cubicBezTo>
                  <a:cubicBezTo>
                    <a:pt x="579" y="9757"/>
                    <a:pt x="572" y="9761"/>
                    <a:pt x="568" y="9761"/>
                  </a:cubicBezTo>
                  <a:lnTo>
                    <a:pt x="561" y="9761"/>
                  </a:lnTo>
                  <a:cubicBezTo>
                    <a:pt x="564" y="9764"/>
                    <a:pt x="564" y="9771"/>
                    <a:pt x="568" y="9775"/>
                  </a:cubicBezTo>
                  <a:lnTo>
                    <a:pt x="568" y="9783"/>
                  </a:lnTo>
                  <a:cubicBezTo>
                    <a:pt x="575" y="9779"/>
                    <a:pt x="583" y="9768"/>
                    <a:pt x="590" y="9761"/>
                  </a:cubicBezTo>
                  <a:cubicBezTo>
                    <a:pt x="598" y="9757"/>
                    <a:pt x="606" y="9749"/>
                    <a:pt x="616" y="9745"/>
                  </a:cubicBezTo>
                  <a:cubicBezTo>
                    <a:pt x="624" y="9742"/>
                    <a:pt x="632" y="9742"/>
                    <a:pt x="642" y="9742"/>
                  </a:cubicBezTo>
                  <a:cubicBezTo>
                    <a:pt x="651" y="9742"/>
                    <a:pt x="661" y="9742"/>
                    <a:pt x="669" y="9745"/>
                  </a:cubicBezTo>
                  <a:cubicBezTo>
                    <a:pt x="677" y="9753"/>
                    <a:pt x="684" y="9757"/>
                    <a:pt x="691" y="9764"/>
                  </a:cubicBezTo>
                  <a:cubicBezTo>
                    <a:pt x="695" y="9768"/>
                    <a:pt x="699" y="9775"/>
                    <a:pt x="703" y="9779"/>
                  </a:cubicBezTo>
                  <a:lnTo>
                    <a:pt x="713" y="9779"/>
                  </a:lnTo>
                  <a:cubicBezTo>
                    <a:pt x="725" y="9779"/>
                    <a:pt x="740" y="9783"/>
                    <a:pt x="747" y="9787"/>
                  </a:cubicBezTo>
                  <a:cubicBezTo>
                    <a:pt x="755" y="9790"/>
                    <a:pt x="763" y="9797"/>
                    <a:pt x="770" y="9802"/>
                  </a:cubicBezTo>
                  <a:cubicBezTo>
                    <a:pt x="781" y="9813"/>
                    <a:pt x="789" y="9824"/>
                    <a:pt x="796" y="9828"/>
                  </a:cubicBezTo>
                  <a:cubicBezTo>
                    <a:pt x="799" y="9831"/>
                    <a:pt x="803" y="9831"/>
                    <a:pt x="803" y="9835"/>
                  </a:cubicBezTo>
                  <a:cubicBezTo>
                    <a:pt x="856" y="9809"/>
                    <a:pt x="912" y="9797"/>
                    <a:pt x="972" y="9797"/>
                  </a:cubicBezTo>
                  <a:cubicBezTo>
                    <a:pt x="1046" y="9797"/>
                    <a:pt x="1125" y="9820"/>
                    <a:pt x="1189" y="9861"/>
                  </a:cubicBezTo>
                  <a:cubicBezTo>
                    <a:pt x="1196" y="9865"/>
                    <a:pt x="1200" y="9869"/>
                    <a:pt x="1203" y="9869"/>
                  </a:cubicBezTo>
                  <a:cubicBezTo>
                    <a:pt x="1207" y="9873"/>
                    <a:pt x="1211" y="9873"/>
                    <a:pt x="1211" y="9873"/>
                  </a:cubicBezTo>
                  <a:cubicBezTo>
                    <a:pt x="1234" y="9854"/>
                    <a:pt x="1252" y="9842"/>
                    <a:pt x="1274" y="9839"/>
                  </a:cubicBezTo>
                  <a:cubicBezTo>
                    <a:pt x="1293" y="9831"/>
                    <a:pt x="1315" y="9828"/>
                    <a:pt x="1334" y="9828"/>
                  </a:cubicBezTo>
                  <a:cubicBezTo>
                    <a:pt x="1357" y="9828"/>
                    <a:pt x="1379" y="9831"/>
                    <a:pt x="1401" y="9831"/>
                  </a:cubicBezTo>
                  <a:lnTo>
                    <a:pt x="1424" y="9831"/>
                  </a:lnTo>
                  <a:cubicBezTo>
                    <a:pt x="1450" y="9828"/>
                    <a:pt x="1472" y="9824"/>
                    <a:pt x="1498" y="9824"/>
                  </a:cubicBezTo>
                  <a:cubicBezTo>
                    <a:pt x="1581" y="9824"/>
                    <a:pt x="1660" y="9847"/>
                    <a:pt x="1731" y="9869"/>
                  </a:cubicBezTo>
                  <a:cubicBezTo>
                    <a:pt x="1802" y="9895"/>
                    <a:pt x="1869" y="9921"/>
                    <a:pt x="1940" y="9944"/>
                  </a:cubicBezTo>
                  <a:cubicBezTo>
                    <a:pt x="2029" y="9970"/>
                    <a:pt x="2116" y="10004"/>
                    <a:pt x="2202" y="10041"/>
                  </a:cubicBezTo>
                  <a:cubicBezTo>
                    <a:pt x="2265" y="10071"/>
                    <a:pt x="2336" y="10082"/>
                    <a:pt x="2411" y="10093"/>
                  </a:cubicBezTo>
                  <a:cubicBezTo>
                    <a:pt x="2485" y="10104"/>
                    <a:pt x="2561" y="10111"/>
                    <a:pt x="2639" y="10134"/>
                  </a:cubicBezTo>
                  <a:cubicBezTo>
                    <a:pt x="2687" y="10149"/>
                    <a:pt x="2732" y="10171"/>
                    <a:pt x="2777" y="10201"/>
                  </a:cubicBezTo>
                  <a:cubicBezTo>
                    <a:pt x="2799" y="10190"/>
                    <a:pt x="2818" y="10187"/>
                    <a:pt x="2837" y="10187"/>
                  </a:cubicBezTo>
                  <a:lnTo>
                    <a:pt x="2841" y="10187"/>
                  </a:lnTo>
                  <a:cubicBezTo>
                    <a:pt x="2856" y="10187"/>
                    <a:pt x="2875" y="10190"/>
                    <a:pt x="2889" y="10194"/>
                  </a:cubicBezTo>
                  <a:cubicBezTo>
                    <a:pt x="2901" y="10201"/>
                    <a:pt x="2916" y="10206"/>
                    <a:pt x="2927" y="10213"/>
                  </a:cubicBezTo>
                  <a:cubicBezTo>
                    <a:pt x="2953" y="10228"/>
                    <a:pt x="2971" y="10242"/>
                    <a:pt x="2990" y="10250"/>
                  </a:cubicBezTo>
                  <a:cubicBezTo>
                    <a:pt x="3050" y="10276"/>
                    <a:pt x="3102" y="10313"/>
                    <a:pt x="3151" y="10347"/>
                  </a:cubicBezTo>
                  <a:cubicBezTo>
                    <a:pt x="3203" y="10381"/>
                    <a:pt x="3252" y="10411"/>
                    <a:pt x="3308" y="10425"/>
                  </a:cubicBezTo>
                  <a:cubicBezTo>
                    <a:pt x="3439" y="10463"/>
                    <a:pt x="3573" y="10508"/>
                    <a:pt x="3701" y="10575"/>
                  </a:cubicBezTo>
                  <a:cubicBezTo>
                    <a:pt x="3756" y="10605"/>
                    <a:pt x="3809" y="10635"/>
                    <a:pt x="3865" y="10661"/>
                  </a:cubicBezTo>
                  <a:cubicBezTo>
                    <a:pt x="3921" y="10684"/>
                    <a:pt x="3977" y="10703"/>
                    <a:pt x="4037" y="10713"/>
                  </a:cubicBezTo>
                  <a:cubicBezTo>
                    <a:pt x="4044" y="10717"/>
                    <a:pt x="4060" y="10717"/>
                    <a:pt x="4070" y="10721"/>
                  </a:cubicBezTo>
                  <a:cubicBezTo>
                    <a:pt x="4086" y="10725"/>
                    <a:pt x="4097" y="10729"/>
                    <a:pt x="4112" y="10732"/>
                  </a:cubicBezTo>
                  <a:cubicBezTo>
                    <a:pt x="4123" y="10739"/>
                    <a:pt x="4131" y="10744"/>
                    <a:pt x="4138" y="10755"/>
                  </a:cubicBezTo>
                  <a:cubicBezTo>
                    <a:pt x="4183" y="10796"/>
                    <a:pt x="4231" y="10834"/>
                    <a:pt x="4284" y="10863"/>
                  </a:cubicBezTo>
                  <a:cubicBezTo>
                    <a:pt x="4336" y="10889"/>
                    <a:pt x="4392" y="10912"/>
                    <a:pt x="4452" y="10930"/>
                  </a:cubicBezTo>
                  <a:cubicBezTo>
                    <a:pt x="4493" y="10941"/>
                    <a:pt x="4526" y="10960"/>
                    <a:pt x="4560" y="10979"/>
                  </a:cubicBezTo>
                  <a:cubicBezTo>
                    <a:pt x="4594" y="11001"/>
                    <a:pt x="4628" y="11027"/>
                    <a:pt x="4657" y="11050"/>
                  </a:cubicBezTo>
                  <a:cubicBezTo>
                    <a:pt x="4751" y="11125"/>
                    <a:pt x="4856" y="11188"/>
                    <a:pt x="4971" y="11233"/>
                  </a:cubicBezTo>
                  <a:cubicBezTo>
                    <a:pt x="5076" y="11274"/>
                    <a:pt x="5188" y="11315"/>
                    <a:pt x="5293" y="11372"/>
                  </a:cubicBezTo>
                  <a:cubicBezTo>
                    <a:pt x="5323" y="11390"/>
                    <a:pt x="5345" y="11412"/>
                    <a:pt x="5364" y="11428"/>
                  </a:cubicBezTo>
                  <a:cubicBezTo>
                    <a:pt x="5379" y="11446"/>
                    <a:pt x="5394" y="11465"/>
                    <a:pt x="5416" y="11472"/>
                  </a:cubicBezTo>
                  <a:cubicBezTo>
                    <a:pt x="5476" y="11510"/>
                    <a:pt x="5540" y="11540"/>
                    <a:pt x="5607" y="11577"/>
                  </a:cubicBezTo>
                  <a:cubicBezTo>
                    <a:pt x="5670" y="11614"/>
                    <a:pt x="5734" y="11652"/>
                    <a:pt x="5794" y="11704"/>
                  </a:cubicBezTo>
                  <a:cubicBezTo>
                    <a:pt x="5809" y="11715"/>
                    <a:pt x="5816" y="11731"/>
                    <a:pt x="5824" y="11742"/>
                  </a:cubicBezTo>
                  <a:cubicBezTo>
                    <a:pt x="5827" y="11753"/>
                    <a:pt x="5835" y="11760"/>
                    <a:pt x="5839" y="11768"/>
                  </a:cubicBezTo>
                  <a:cubicBezTo>
                    <a:pt x="5839" y="11771"/>
                    <a:pt x="5842" y="11776"/>
                    <a:pt x="5846" y="11776"/>
                  </a:cubicBezTo>
                  <a:cubicBezTo>
                    <a:pt x="5846" y="11779"/>
                    <a:pt x="5850" y="11779"/>
                    <a:pt x="5854" y="11779"/>
                  </a:cubicBezTo>
                  <a:cubicBezTo>
                    <a:pt x="5880" y="11783"/>
                    <a:pt x="5906" y="11794"/>
                    <a:pt x="5928" y="11802"/>
                  </a:cubicBezTo>
                  <a:cubicBezTo>
                    <a:pt x="5951" y="11812"/>
                    <a:pt x="5970" y="11828"/>
                    <a:pt x="5989" y="11838"/>
                  </a:cubicBezTo>
                  <a:cubicBezTo>
                    <a:pt x="6025" y="11865"/>
                    <a:pt x="6059" y="11895"/>
                    <a:pt x="6089" y="11914"/>
                  </a:cubicBezTo>
                  <a:cubicBezTo>
                    <a:pt x="6339" y="12074"/>
                    <a:pt x="6572" y="12261"/>
                    <a:pt x="6818" y="12418"/>
                  </a:cubicBezTo>
                  <a:cubicBezTo>
                    <a:pt x="6855" y="12444"/>
                    <a:pt x="6886" y="12478"/>
                    <a:pt x="6912" y="12504"/>
                  </a:cubicBezTo>
                  <a:cubicBezTo>
                    <a:pt x="6938" y="12534"/>
                    <a:pt x="6964" y="12556"/>
                    <a:pt x="6993" y="12575"/>
                  </a:cubicBezTo>
                  <a:cubicBezTo>
                    <a:pt x="7057" y="12616"/>
                    <a:pt x="7128" y="12654"/>
                    <a:pt x="7200" y="12695"/>
                  </a:cubicBezTo>
                  <a:cubicBezTo>
                    <a:pt x="7267" y="12736"/>
                    <a:pt x="7334" y="12780"/>
                    <a:pt x="7394" y="12837"/>
                  </a:cubicBezTo>
                  <a:cubicBezTo>
                    <a:pt x="7476" y="12911"/>
                    <a:pt x="7573" y="12979"/>
                    <a:pt x="7666" y="13042"/>
                  </a:cubicBezTo>
                  <a:cubicBezTo>
                    <a:pt x="7764" y="13106"/>
                    <a:pt x="7861" y="13173"/>
                    <a:pt x="7951" y="13256"/>
                  </a:cubicBezTo>
                  <a:cubicBezTo>
                    <a:pt x="8082" y="13382"/>
                    <a:pt x="8223" y="13503"/>
                    <a:pt x="8380" y="13603"/>
                  </a:cubicBezTo>
                  <a:cubicBezTo>
                    <a:pt x="8456" y="13648"/>
                    <a:pt x="8523" y="13704"/>
                    <a:pt x="8590" y="13757"/>
                  </a:cubicBezTo>
                  <a:cubicBezTo>
                    <a:pt x="8658" y="13809"/>
                    <a:pt x="8725" y="13853"/>
                    <a:pt x="8796" y="13891"/>
                  </a:cubicBezTo>
                  <a:cubicBezTo>
                    <a:pt x="9050" y="14014"/>
                    <a:pt x="9267" y="14179"/>
                    <a:pt x="9505" y="14306"/>
                  </a:cubicBezTo>
                  <a:cubicBezTo>
                    <a:pt x="9681" y="14403"/>
                    <a:pt x="9854" y="14512"/>
                    <a:pt x="10026" y="14609"/>
                  </a:cubicBezTo>
                  <a:cubicBezTo>
                    <a:pt x="10171" y="14691"/>
                    <a:pt x="10317" y="14728"/>
                    <a:pt x="10466" y="14728"/>
                  </a:cubicBezTo>
                  <a:cubicBezTo>
                    <a:pt x="10556" y="14728"/>
                    <a:pt x="10649" y="14714"/>
                    <a:pt x="10747" y="14683"/>
                  </a:cubicBezTo>
                  <a:cubicBezTo>
                    <a:pt x="10866" y="14646"/>
                    <a:pt x="10968" y="14583"/>
                    <a:pt x="11065" y="14507"/>
                  </a:cubicBezTo>
                  <a:cubicBezTo>
                    <a:pt x="11158" y="14429"/>
                    <a:pt x="11248" y="14340"/>
                    <a:pt x="11337" y="14254"/>
                  </a:cubicBezTo>
                  <a:cubicBezTo>
                    <a:pt x="11379" y="14212"/>
                    <a:pt x="11408" y="14167"/>
                    <a:pt x="11442" y="14115"/>
                  </a:cubicBezTo>
                  <a:cubicBezTo>
                    <a:pt x="11476" y="14067"/>
                    <a:pt x="11510" y="14010"/>
                    <a:pt x="11555" y="13962"/>
                  </a:cubicBezTo>
                  <a:cubicBezTo>
                    <a:pt x="11581" y="13936"/>
                    <a:pt x="11610" y="13917"/>
                    <a:pt x="11633" y="13895"/>
                  </a:cubicBezTo>
                  <a:cubicBezTo>
                    <a:pt x="11659" y="13876"/>
                    <a:pt x="11685" y="13857"/>
                    <a:pt x="11703" y="13835"/>
                  </a:cubicBezTo>
                  <a:cubicBezTo>
                    <a:pt x="11715" y="13820"/>
                    <a:pt x="11726" y="13805"/>
                    <a:pt x="11734" y="13786"/>
                  </a:cubicBezTo>
                  <a:cubicBezTo>
                    <a:pt x="11834" y="13581"/>
                    <a:pt x="11932" y="13368"/>
                    <a:pt x="12085" y="13181"/>
                  </a:cubicBezTo>
                  <a:cubicBezTo>
                    <a:pt x="12122" y="13132"/>
                    <a:pt x="12152" y="13076"/>
                    <a:pt x="12179" y="13016"/>
                  </a:cubicBezTo>
                  <a:cubicBezTo>
                    <a:pt x="12205" y="12953"/>
                    <a:pt x="12231" y="12889"/>
                    <a:pt x="12269" y="12830"/>
                  </a:cubicBezTo>
                  <a:cubicBezTo>
                    <a:pt x="12302" y="12777"/>
                    <a:pt x="12328" y="12718"/>
                    <a:pt x="12354" y="12654"/>
                  </a:cubicBezTo>
                  <a:cubicBezTo>
                    <a:pt x="12381" y="12590"/>
                    <a:pt x="12410" y="12523"/>
                    <a:pt x="12459" y="12463"/>
                  </a:cubicBezTo>
                  <a:cubicBezTo>
                    <a:pt x="12504" y="12404"/>
                    <a:pt x="12530" y="12332"/>
                    <a:pt x="12552" y="12254"/>
                  </a:cubicBezTo>
                  <a:cubicBezTo>
                    <a:pt x="12575" y="12171"/>
                    <a:pt x="12597" y="12090"/>
                    <a:pt x="12635" y="12007"/>
                  </a:cubicBezTo>
                  <a:cubicBezTo>
                    <a:pt x="12657" y="11955"/>
                    <a:pt x="12683" y="11906"/>
                    <a:pt x="12709" y="11854"/>
                  </a:cubicBezTo>
                  <a:cubicBezTo>
                    <a:pt x="12735" y="11805"/>
                    <a:pt x="12758" y="11757"/>
                    <a:pt x="12773" y="11708"/>
                  </a:cubicBezTo>
                  <a:cubicBezTo>
                    <a:pt x="12829" y="11536"/>
                    <a:pt x="12859" y="11353"/>
                    <a:pt x="12911" y="11170"/>
                  </a:cubicBezTo>
                  <a:cubicBezTo>
                    <a:pt x="12926" y="11114"/>
                    <a:pt x="12949" y="11058"/>
                    <a:pt x="12968" y="11005"/>
                  </a:cubicBezTo>
                  <a:cubicBezTo>
                    <a:pt x="12990" y="10953"/>
                    <a:pt x="13009" y="10901"/>
                    <a:pt x="13023" y="10848"/>
                  </a:cubicBezTo>
                  <a:cubicBezTo>
                    <a:pt x="13068" y="10661"/>
                    <a:pt x="13083" y="10459"/>
                    <a:pt x="13132" y="10268"/>
                  </a:cubicBezTo>
                  <a:cubicBezTo>
                    <a:pt x="13158" y="10179"/>
                    <a:pt x="13169" y="10085"/>
                    <a:pt x="13177" y="9992"/>
                  </a:cubicBezTo>
                  <a:cubicBezTo>
                    <a:pt x="13188" y="9895"/>
                    <a:pt x="13195" y="9802"/>
                    <a:pt x="13218" y="9704"/>
                  </a:cubicBezTo>
                  <a:cubicBezTo>
                    <a:pt x="13237" y="9611"/>
                    <a:pt x="13247" y="9514"/>
                    <a:pt x="13263" y="9416"/>
                  </a:cubicBezTo>
                  <a:cubicBezTo>
                    <a:pt x="13278" y="9319"/>
                    <a:pt x="13296" y="9222"/>
                    <a:pt x="13334" y="9125"/>
                  </a:cubicBezTo>
                  <a:cubicBezTo>
                    <a:pt x="13341" y="9102"/>
                    <a:pt x="13345" y="9084"/>
                    <a:pt x="13345" y="9057"/>
                  </a:cubicBezTo>
                  <a:cubicBezTo>
                    <a:pt x="13345" y="9043"/>
                    <a:pt x="13345" y="9028"/>
                    <a:pt x="13341" y="9012"/>
                  </a:cubicBezTo>
                  <a:cubicBezTo>
                    <a:pt x="13334" y="8945"/>
                    <a:pt x="13326" y="8878"/>
                    <a:pt x="13326" y="8811"/>
                  </a:cubicBezTo>
                  <a:cubicBezTo>
                    <a:pt x="13326" y="8743"/>
                    <a:pt x="13334" y="8676"/>
                    <a:pt x="13349" y="8605"/>
                  </a:cubicBezTo>
                  <a:cubicBezTo>
                    <a:pt x="13360" y="8546"/>
                    <a:pt x="13363" y="8479"/>
                    <a:pt x="13363" y="8411"/>
                  </a:cubicBezTo>
                  <a:lnTo>
                    <a:pt x="13363" y="8303"/>
                  </a:lnTo>
                  <a:lnTo>
                    <a:pt x="13363" y="8227"/>
                  </a:lnTo>
                  <a:cubicBezTo>
                    <a:pt x="13368" y="8191"/>
                    <a:pt x="13368" y="8156"/>
                    <a:pt x="13368" y="8120"/>
                  </a:cubicBezTo>
                  <a:cubicBezTo>
                    <a:pt x="13368" y="7951"/>
                    <a:pt x="13352" y="7783"/>
                    <a:pt x="13330" y="7615"/>
                  </a:cubicBezTo>
                  <a:lnTo>
                    <a:pt x="13330" y="7577"/>
                  </a:lnTo>
                  <a:cubicBezTo>
                    <a:pt x="13330" y="7544"/>
                    <a:pt x="13334" y="7514"/>
                    <a:pt x="13337" y="7484"/>
                  </a:cubicBezTo>
                  <a:cubicBezTo>
                    <a:pt x="13341" y="7458"/>
                    <a:pt x="13345" y="7432"/>
                    <a:pt x="13345" y="7406"/>
                  </a:cubicBezTo>
                  <a:cubicBezTo>
                    <a:pt x="13345" y="7394"/>
                    <a:pt x="13345" y="7380"/>
                    <a:pt x="13341" y="7368"/>
                  </a:cubicBezTo>
                  <a:cubicBezTo>
                    <a:pt x="13323" y="7278"/>
                    <a:pt x="13315" y="7188"/>
                    <a:pt x="13315" y="7099"/>
                  </a:cubicBezTo>
                  <a:cubicBezTo>
                    <a:pt x="13315" y="7043"/>
                    <a:pt x="13318" y="6983"/>
                    <a:pt x="13323" y="6926"/>
                  </a:cubicBezTo>
                  <a:lnTo>
                    <a:pt x="13323" y="6878"/>
                  </a:lnTo>
                  <a:cubicBezTo>
                    <a:pt x="13323" y="6852"/>
                    <a:pt x="13323" y="6830"/>
                    <a:pt x="13318" y="6807"/>
                  </a:cubicBezTo>
                  <a:cubicBezTo>
                    <a:pt x="13311" y="6788"/>
                    <a:pt x="13308" y="6766"/>
                    <a:pt x="13296" y="6752"/>
                  </a:cubicBezTo>
                  <a:cubicBezTo>
                    <a:pt x="13270" y="6707"/>
                    <a:pt x="13259" y="6662"/>
                    <a:pt x="13256" y="6621"/>
                  </a:cubicBezTo>
                  <a:cubicBezTo>
                    <a:pt x="13247" y="6579"/>
                    <a:pt x="13247" y="6538"/>
                    <a:pt x="13244" y="6505"/>
                  </a:cubicBezTo>
                  <a:cubicBezTo>
                    <a:pt x="13233" y="6396"/>
                    <a:pt x="13229" y="6288"/>
                    <a:pt x="13221" y="6183"/>
                  </a:cubicBezTo>
                  <a:cubicBezTo>
                    <a:pt x="13214" y="6079"/>
                    <a:pt x="13199" y="5977"/>
                    <a:pt x="13166" y="5880"/>
                  </a:cubicBezTo>
                  <a:cubicBezTo>
                    <a:pt x="13125" y="5768"/>
                    <a:pt x="13083" y="5653"/>
                    <a:pt x="13076" y="5529"/>
                  </a:cubicBezTo>
                  <a:cubicBezTo>
                    <a:pt x="13072" y="5443"/>
                    <a:pt x="13054" y="5356"/>
                    <a:pt x="13035" y="5275"/>
                  </a:cubicBezTo>
                  <a:cubicBezTo>
                    <a:pt x="13012" y="5189"/>
                    <a:pt x="12990" y="5103"/>
                    <a:pt x="12978" y="5009"/>
                  </a:cubicBezTo>
                  <a:cubicBezTo>
                    <a:pt x="12975" y="4998"/>
                    <a:pt x="12971" y="4980"/>
                    <a:pt x="12968" y="4964"/>
                  </a:cubicBezTo>
                  <a:cubicBezTo>
                    <a:pt x="12964" y="4946"/>
                    <a:pt x="12956" y="4927"/>
                    <a:pt x="12956" y="4904"/>
                  </a:cubicBezTo>
                  <a:cubicBezTo>
                    <a:pt x="12956" y="4894"/>
                    <a:pt x="12959" y="4882"/>
                    <a:pt x="12959" y="4871"/>
                  </a:cubicBezTo>
                  <a:cubicBezTo>
                    <a:pt x="12956" y="4871"/>
                    <a:pt x="12949" y="4868"/>
                    <a:pt x="12945" y="4868"/>
                  </a:cubicBezTo>
                  <a:cubicBezTo>
                    <a:pt x="12933" y="4863"/>
                    <a:pt x="12926" y="4859"/>
                    <a:pt x="12919" y="4852"/>
                  </a:cubicBezTo>
                  <a:cubicBezTo>
                    <a:pt x="12915" y="4849"/>
                    <a:pt x="12911" y="4845"/>
                    <a:pt x="12907" y="4837"/>
                  </a:cubicBezTo>
                  <a:cubicBezTo>
                    <a:pt x="12904" y="4833"/>
                    <a:pt x="12900" y="4826"/>
                    <a:pt x="12900" y="4818"/>
                  </a:cubicBezTo>
                  <a:lnTo>
                    <a:pt x="12900" y="4800"/>
                  </a:lnTo>
                  <a:lnTo>
                    <a:pt x="12900" y="4770"/>
                  </a:lnTo>
                  <a:lnTo>
                    <a:pt x="12900" y="4759"/>
                  </a:lnTo>
                  <a:cubicBezTo>
                    <a:pt x="12889" y="4666"/>
                    <a:pt x="12866" y="4568"/>
                    <a:pt x="12855" y="4467"/>
                  </a:cubicBezTo>
                  <a:cubicBezTo>
                    <a:pt x="12852" y="4423"/>
                    <a:pt x="12833" y="4381"/>
                    <a:pt x="12811" y="4340"/>
                  </a:cubicBezTo>
                  <a:cubicBezTo>
                    <a:pt x="12788" y="4295"/>
                    <a:pt x="12762" y="4250"/>
                    <a:pt x="12743" y="4198"/>
                  </a:cubicBezTo>
                  <a:cubicBezTo>
                    <a:pt x="12683" y="4022"/>
                    <a:pt x="12627" y="3850"/>
                    <a:pt x="12560" y="3679"/>
                  </a:cubicBezTo>
                  <a:cubicBezTo>
                    <a:pt x="12526" y="3600"/>
                    <a:pt x="12481" y="3522"/>
                    <a:pt x="12436" y="3439"/>
                  </a:cubicBezTo>
                  <a:cubicBezTo>
                    <a:pt x="12392" y="3360"/>
                    <a:pt x="12347" y="3279"/>
                    <a:pt x="12313" y="3185"/>
                  </a:cubicBezTo>
                  <a:cubicBezTo>
                    <a:pt x="12309" y="3167"/>
                    <a:pt x="12302" y="3148"/>
                    <a:pt x="12298" y="3132"/>
                  </a:cubicBezTo>
                  <a:cubicBezTo>
                    <a:pt x="12295" y="3114"/>
                    <a:pt x="12287" y="3099"/>
                    <a:pt x="12279" y="3088"/>
                  </a:cubicBezTo>
                  <a:cubicBezTo>
                    <a:pt x="12276" y="3080"/>
                    <a:pt x="12272" y="3077"/>
                    <a:pt x="12264" y="3069"/>
                  </a:cubicBezTo>
                  <a:cubicBezTo>
                    <a:pt x="12257" y="3062"/>
                    <a:pt x="12246" y="3058"/>
                    <a:pt x="12231" y="3051"/>
                  </a:cubicBezTo>
                  <a:cubicBezTo>
                    <a:pt x="12227" y="3051"/>
                    <a:pt x="12219" y="3046"/>
                    <a:pt x="12216" y="3043"/>
                  </a:cubicBezTo>
                  <a:cubicBezTo>
                    <a:pt x="12212" y="3039"/>
                    <a:pt x="12209" y="3036"/>
                    <a:pt x="12205" y="3032"/>
                  </a:cubicBezTo>
                  <a:cubicBezTo>
                    <a:pt x="12201" y="3028"/>
                    <a:pt x="12197" y="3020"/>
                    <a:pt x="12193" y="3013"/>
                  </a:cubicBezTo>
                  <a:cubicBezTo>
                    <a:pt x="12190" y="3001"/>
                    <a:pt x="12186" y="2991"/>
                    <a:pt x="12183" y="2983"/>
                  </a:cubicBezTo>
                  <a:cubicBezTo>
                    <a:pt x="12119" y="2796"/>
                    <a:pt x="12017" y="2625"/>
                    <a:pt x="11921" y="2445"/>
                  </a:cubicBezTo>
                  <a:cubicBezTo>
                    <a:pt x="11831" y="2284"/>
                    <a:pt x="11745" y="2123"/>
                    <a:pt x="11629" y="1981"/>
                  </a:cubicBezTo>
                  <a:cubicBezTo>
                    <a:pt x="11584" y="1925"/>
                    <a:pt x="11543" y="1866"/>
                    <a:pt x="11506" y="1806"/>
                  </a:cubicBezTo>
                  <a:cubicBezTo>
                    <a:pt x="11479" y="1768"/>
                    <a:pt x="11461" y="1731"/>
                    <a:pt x="11434" y="1697"/>
                  </a:cubicBezTo>
                  <a:cubicBezTo>
                    <a:pt x="11408" y="1664"/>
                    <a:pt x="11382" y="1633"/>
                    <a:pt x="11349" y="1607"/>
                  </a:cubicBezTo>
                  <a:cubicBezTo>
                    <a:pt x="11304" y="1574"/>
                    <a:pt x="11270" y="1529"/>
                    <a:pt x="11241" y="1488"/>
                  </a:cubicBezTo>
                  <a:cubicBezTo>
                    <a:pt x="11210" y="1447"/>
                    <a:pt x="11184" y="1409"/>
                    <a:pt x="11151" y="1379"/>
                  </a:cubicBezTo>
                  <a:cubicBezTo>
                    <a:pt x="11132" y="1361"/>
                    <a:pt x="11106" y="1346"/>
                    <a:pt x="11075" y="1335"/>
                  </a:cubicBezTo>
                  <a:lnTo>
                    <a:pt x="11057" y="1331"/>
                  </a:lnTo>
                  <a:lnTo>
                    <a:pt x="11053" y="1312"/>
                  </a:lnTo>
                  <a:cubicBezTo>
                    <a:pt x="11046" y="1290"/>
                    <a:pt x="11035" y="1271"/>
                    <a:pt x="11023" y="1256"/>
                  </a:cubicBezTo>
                  <a:cubicBezTo>
                    <a:pt x="11013" y="1238"/>
                    <a:pt x="10997" y="1222"/>
                    <a:pt x="10982" y="1204"/>
                  </a:cubicBezTo>
                  <a:cubicBezTo>
                    <a:pt x="10949" y="1170"/>
                    <a:pt x="10911" y="1140"/>
                    <a:pt x="10878" y="1099"/>
                  </a:cubicBezTo>
                  <a:cubicBezTo>
                    <a:pt x="10799" y="1002"/>
                    <a:pt x="10699" y="924"/>
                    <a:pt x="10594" y="845"/>
                  </a:cubicBezTo>
                  <a:cubicBezTo>
                    <a:pt x="10489" y="767"/>
                    <a:pt x="10380" y="688"/>
                    <a:pt x="10290" y="587"/>
                  </a:cubicBezTo>
                  <a:lnTo>
                    <a:pt x="10287" y="587"/>
                  </a:lnTo>
                  <a:cubicBezTo>
                    <a:pt x="10283" y="587"/>
                    <a:pt x="10276" y="584"/>
                    <a:pt x="10264" y="579"/>
                  </a:cubicBezTo>
                  <a:cubicBezTo>
                    <a:pt x="10171" y="534"/>
                    <a:pt x="10081" y="482"/>
                    <a:pt x="9992" y="434"/>
                  </a:cubicBezTo>
                  <a:lnTo>
                    <a:pt x="9958" y="449"/>
                  </a:lnTo>
                  <a:cubicBezTo>
                    <a:pt x="9950" y="453"/>
                    <a:pt x="9943" y="460"/>
                    <a:pt x="9932" y="463"/>
                  </a:cubicBezTo>
                  <a:cubicBezTo>
                    <a:pt x="9924" y="467"/>
                    <a:pt x="9914" y="471"/>
                    <a:pt x="9902" y="475"/>
                  </a:cubicBezTo>
                  <a:cubicBezTo>
                    <a:pt x="9895" y="479"/>
                    <a:pt x="9887" y="479"/>
                    <a:pt x="9876" y="479"/>
                  </a:cubicBezTo>
                  <a:cubicBezTo>
                    <a:pt x="9869" y="479"/>
                    <a:pt x="9857" y="479"/>
                    <a:pt x="9846" y="475"/>
                  </a:cubicBezTo>
                  <a:cubicBezTo>
                    <a:pt x="9835" y="471"/>
                    <a:pt x="9827" y="463"/>
                    <a:pt x="9819" y="456"/>
                  </a:cubicBezTo>
                  <a:cubicBezTo>
                    <a:pt x="9816" y="453"/>
                    <a:pt x="9812" y="445"/>
                    <a:pt x="9809" y="441"/>
                  </a:cubicBezTo>
                  <a:cubicBezTo>
                    <a:pt x="9809" y="441"/>
                    <a:pt x="9809" y="437"/>
                    <a:pt x="9805" y="434"/>
                  </a:cubicBezTo>
                  <a:lnTo>
                    <a:pt x="9805" y="419"/>
                  </a:lnTo>
                  <a:lnTo>
                    <a:pt x="9805" y="408"/>
                  </a:lnTo>
                  <a:cubicBezTo>
                    <a:pt x="9809" y="400"/>
                    <a:pt x="9809" y="396"/>
                    <a:pt x="9812" y="389"/>
                  </a:cubicBezTo>
                  <a:cubicBezTo>
                    <a:pt x="9812" y="385"/>
                    <a:pt x="9816" y="382"/>
                    <a:pt x="9824" y="377"/>
                  </a:cubicBezTo>
                  <a:cubicBezTo>
                    <a:pt x="9831" y="370"/>
                    <a:pt x="9838" y="363"/>
                    <a:pt x="9850" y="359"/>
                  </a:cubicBezTo>
                  <a:cubicBezTo>
                    <a:pt x="9805" y="337"/>
                    <a:pt x="9760" y="318"/>
                    <a:pt x="9712" y="2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13"/>
            <p:cNvSpPr/>
            <p:nvPr/>
          </p:nvSpPr>
          <p:spPr>
            <a:xfrm>
              <a:off x="-542531" y="1117350"/>
              <a:ext cx="656563" cy="711379"/>
            </a:xfrm>
            <a:custGeom>
              <a:avLst/>
              <a:gdLst/>
              <a:ahLst/>
              <a:cxnLst/>
              <a:rect l="l" t="t" r="r" b="b"/>
              <a:pathLst>
                <a:path w="13750" h="14898" extrusionOk="0">
                  <a:moveTo>
                    <a:pt x="9383" y="1"/>
                  </a:moveTo>
                  <a:cubicBezTo>
                    <a:pt x="9379" y="1"/>
                    <a:pt x="9376" y="1"/>
                    <a:pt x="9368" y="4"/>
                  </a:cubicBezTo>
                  <a:lnTo>
                    <a:pt x="9368" y="12"/>
                  </a:lnTo>
                  <a:lnTo>
                    <a:pt x="9368" y="27"/>
                  </a:lnTo>
                  <a:cubicBezTo>
                    <a:pt x="9368" y="30"/>
                    <a:pt x="9364" y="34"/>
                    <a:pt x="9364" y="38"/>
                  </a:cubicBezTo>
                  <a:cubicBezTo>
                    <a:pt x="9372" y="49"/>
                    <a:pt x="9383" y="56"/>
                    <a:pt x="9391" y="68"/>
                  </a:cubicBezTo>
                  <a:cubicBezTo>
                    <a:pt x="9402" y="82"/>
                    <a:pt x="9413" y="98"/>
                    <a:pt x="9417" y="116"/>
                  </a:cubicBezTo>
                  <a:cubicBezTo>
                    <a:pt x="9424" y="116"/>
                    <a:pt x="9431" y="120"/>
                    <a:pt x="9439" y="120"/>
                  </a:cubicBezTo>
                  <a:cubicBezTo>
                    <a:pt x="9446" y="120"/>
                    <a:pt x="9458" y="116"/>
                    <a:pt x="9465" y="113"/>
                  </a:cubicBezTo>
                  <a:cubicBezTo>
                    <a:pt x="9469" y="108"/>
                    <a:pt x="9476" y="101"/>
                    <a:pt x="9480" y="98"/>
                  </a:cubicBezTo>
                  <a:cubicBezTo>
                    <a:pt x="9484" y="94"/>
                    <a:pt x="9484" y="90"/>
                    <a:pt x="9488" y="90"/>
                  </a:cubicBezTo>
                  <a:cubicBezTo>
                    <a:pt x="9498" y="101"/>
                    <a:pt x="9510" y="108"/>
                    <a:pt x="9517" y="116"/>
                  </a:cubicBezTo>
                  <a:cubicBezTo>
                    <a:pt x="9540" y="131"/>
                    <a:pt x="9559" y="139"/>
                    <a:pt x="9570" y="146"/>
                  </a:cubicBezTo>
                  <a:cubicBezTo>
                    <a:pt x="9577" y="150"/>
                    <a:pt x="9581" y="153"/>
                    <a:pt x="9585" y="158"/>
                  </a:cubicBezTo>
                  <a:cubicBezTo>
                    <a:pt x="9585" y="161"/>
                    <a:pt x="9588" y="161"/>
                    <a:pt x="9588" y="161"/>
                  </a:cubicBezTo>
                  <a:cubicBezTo>
                    <a:pt x="9585" y="169"/>
                    <a:pt x="9585" y="172"/>
                    <a:pt x="9585" y="184"/>
                  </a:cubicBezTo>
                  <a:lnTo>
                    <a:pt x="9585" y="187"/>
                  </a:lnTo>
                  <a:lnTo>
                    <a:pt x="9588" y="184"/>
                  </a:lnTo>
                  <a:lnTo>
                    <a:pt x="9588" y="180"/>
                  </a:lnTo>
                  <a:lnTo>
                    <a:pt x="9596" y="165"/>
                  </a:lnTo>
                  <a:lnTo>
                    <a:pt x="9611" y="158"/>
                  </a:lnTo>
                  <a:cubicBezTo>
                    <a:pt x="9629" y="150"/>
                    <a:pt x="9645" y="146"/>
                    <a:pt x="9663" y="142"/>
                  </a:cubicBezTo>
                  <a:cubicBezTo>
                    <a:pt x="9660" y="135"/>
                    <a:pt x="9655" y="127"/>
                    <a:pt x="9652" y="120"/>
                  </a:cubicBezTo>
                  <a:cubicBezTo>
                    <a:pt x="9641" y="105"/>
                    <a:pt x="9629" y="94"/>
                    <a:pt x="9619" y="86"/>
                  </a:cubicBezTo>
                  <a:cubicBezTo>
                    <a:pt x="9600" y="75"/>
                    <a:pt x="9585" y="68"/>
                    <a:pt x="9570" y="60"/>
                  </a:cubicBezTo>
                  <a:cubicBezTo>
                    <a:pt x="9562" y="56"/>
                    <a:pt x="9559" y="53"/>
                    <a:pt x="9555" y="49"/>
                  </a:cubicBezTo>
                  <a:cubicBezTo>
                    <a:pt x="9551" y="46"/>
                    <a:pt x="9548" y="41"/>
                    <a:pt x="9543" y="38"/>
                  </a:cubicBezTo>
                  <a:cubicBezTo>
                    <a:pt x="9540" y="30"/>
                    <a:pt x="9533" y="19"/>
                    <a:pt x="9525" y="15"/>
                  </a:cubicBezTo>
                  <a:cubicBezTo>
                    <a:pt x="9514" y="8"/>
                    <a:pt x="9503" y="8"/>
                    <a:pt x="9495" y="8"/>
                  </a:cubicBezTo>
                  <a:cubicBezTo>
                    <a:pt x="9484" y="8"/>
                    <a:pt x="9476" y="8"/>
                    <a:pt x="9469" y="12"/>
                  </a:cubicBezTo>
                  <a:cubicBezTo>
                    <a:pt x="9458" y="15"/>
                    <a:pt x="9450" y="23"/>
                    <a:pt x="9443" y="27"/>
                  </a:cubicBezTo>
                  <a:cubicBezTo>
                    <a:pt x="9443" y="30"/>
                    <a:pt x="9439" y="30"/>
                    <a:pt x="9439" y="30"/>
                  </a:cubicBezTo>
                  <a:cubicBezTo>
                    <a:pt x="9431" y="23"/>
                    <a:pt x="9428" y="15"/>
                    <a:pt x="9420" y="12"/>
                  </a:cubicBezTo>
                  <a:cubicBezTo>
                    <a:pt x="9417" y="8"/>
                    <a:pt x="9409" y="8"/>
                    <a:pt x="9405" y="4"/>
                  </a:cubicBezTo>
                  <a:cubicBezTo>
                    <a:pt x="9402" y="4"/>
                    <a:pt x="9394" y="1"/>
                    <a:pt x="9383" y="1"/>
                  </a:cubicBezTo>
                  <a:close/>
                  <a:moveTo>
                    <a:pt x="9899" y="236"/>
                  </a:moveTo>
                  <a:cubicBezTo>
                    <a:pt x="9888" y="236"/>
                    <a:pt x="9880" y="236"/>
                    <a:pt x="9869" y="239"/>
                  </a:cubicBezTo>
                  <a:cubicBezTo>
                    <a:pt x="9876" y="243"/>
                    <a:pt x="9880" y="243"/>
                    <a:pt x="9884" y="247"/>
                  </a:cubicBezTo>
                  <a:lnTo>
                    <a:pt x="9947" y="270"/>
                  </a:lnTo>
                  <a:lnTo>
                    <a:pt x="9895" y="310"/>
                  </a:lnTo>
                  <a:lnTo>
                    <a:pt x="9891" y="315"/>
                  </a:lnTo>
                  <a:cubicBezTo>
                    <a:pt x="9895" y="310"/>
                    <a:pt x="9899" y="310"/>
                    <a:pt x="9899" y="310"/>
                  </a:cubicBezTo>
                  <a:lnTo>
                    <a:pt x="9902" y="310"/>
                  </a:lnTo>
                  <a:cubicBezTo>
                    <a:pt x="9902" y="310"/>
                    <a:pt x="9902" y="315"/>
                    <a:pt x="9907" y="315"/>
                  </a:cubicBezTo>
                  <a:lnTo>
                    <a:pt x="9929" y="315"/>
                  </a:lnTo>
                  <a:lnTo>
                    <a:pt x="9936" y="344"/>
                  </a:lnTo>
                  <a:lnTo>
                    <a:pt x="9936" y="348"/>
                  </a:lnTo>
                  <a:lnTo>
                    <a:pt x="9940" y="352"/>
                  </a:lnTo>
                  <a:cubicBezTo>
                    <a:pt x="9947" y="355"/>
                    <a:pt x="9951" y="363"/>
                    <a:pt x="9959" y="367"/>
                  </a:cubicBezTo>
                  <a:lnTo>
                    <a:pt x="10014" y="310"/>
                  </a:lnTo>
                  <a:cubicBezTo>
                    <a:pt x="10014" y="307"/>
                    <a:pt x="10011" y="307"/>
                    <a:pt x="10011" y="307"/>
                  </a:cubicBezTo>
                  <a:cubicBezTo>
                    <a:pt x="10004" y="307"/>
                    <a:pt x="10000" y="303"/>
                    <a:pt x="9992" y="296"/>
                  </a:cubicBezTo>
                  <a:cubicBezTo>
                    <a:pt x="9985" y="288"/>
                    <a:pt x="9977" y="281"/>
                    <a:pt x="9969" y="270"/>
                  </a:cubicBezTo>
                  <a:cubicBezTo>
                    <a:pt x="9959" y="258"/>
                    <a:pt x="9951" y="251"/>
                    <a:pt x="9940" y="247"/>
                  </a:cubicBezTo>
                  <a:cubicBezTo>
                    <a:pt x="9929" y="239"/>
                    <a:pt x="9914" y="236"/>
                    <a:pt x="9899" y="236"/>
                  </a:cubicBezTo>
                  <a:close/>
                  <a:moveTo>
                    <a:pt x="9413" y="322"/>
                  </a:moveTo>
                  <a:cubicBezTo>
                    <a:pt x="9405" y="326"/>
                    <a:pt x="9398" y="326"/>
                    <a:pt x="9391" y="326"/>
                  </a:cubicBezTo>
                  <a:lnTo>
                    <a:pt x="9383" y="326"/>
                  </a:lnTo>
                  <a:lnTo>
                    <a:pt x="9383" y="333"/>
                  </a:lnTo>
                  <a:cubicBezTo>
                    <a:pt x="9383" y="341"/>
                    <a:pt x="9386" y="344"/>
                    <a:pt x="9386" y="352"/>
                  </a:cubicBezTo>
                  <a:cubicBezTo>
                    <a:pt x="9391" y="360"/>
                    <a:pt x="9398" y="370"/>
                    <a:pt x="9409" y="378"/>
                  </a:cubicBezTo>
                  <a:cubicBezTo>
                    <a:pt x="9420" y="386"/>
                    <a:pt x="9431" y="389"/>
                    <a:pt x="9443" y="389"/>
                  </a:cubicBezTo>
                  <a:lnTo>
                    <a:pt x="9450" y="389"/>
                  </a:lnTo>
                  <a:cubicBezTo>
                    <a:pt x="9462" y="389"/>
                    <a:pt x="9469" y="386"/>
                    <a:pt x="9480" y="382"/>
                  </a:cubicBezTo>
                  <a:lnTo>
                    <a:pt x="9480" y="382"/>
                  </a:lnTo>
                  <a:cubicBezTo>
                    <a:pt x="9483" y="385"/>
                    <a:pt x="9485" y="389"/>
                    <a:pt x="9488" y="393"/>
                  </a:cubicBezTo>
                  <a:lnTo>
                    <a:pt x="9491" y="393"/>
                  </a:lnTo>
                  <a:lnTo>
                    <a:pt x="9480" y="382"/>
                  </a:lnTo>
                  <a:cubicBezTo>
                    <a:pt x="9480" y="382"/>
                    <a:pt x="9480" y="382"/>
                    <a:pt x="9480" y="382"/>
                  </a:cubicBezTo>
                  <a:lnTo>
                    <a:pt x="9480" y="382"/>
                  </a:lnTo>
                  <a:cubicBezTo>
                    <a:pt x="9470" y="368"/>
                    <a:pt x="9459" y="357"/>
                    <a:pt x="9446" y="344"/>
                  </a:cubicBezTo>
                  <a:cubicBezTo>
                    <a:pt x="9443" y="337"/>
                    <a:pt x="9436" y="329"/>
                    <a:pt x="9431" y="322"/>
                  </a:cubicBezTo>
                  <a:close/>
                  <a:moveTo>
                    <a:pt x="9585" y="363"/>
                  </a:moveTo>
                  <a:cubicBezTo>
                    <a:pt x="9585" y="363"/>
                    <a:pt x="9585" y="367"/>
                    <a:pt x="9581" y="367"/>
                  </a:cubicBezTo>
                  <a:cubicBezTo>
                    <a:pt x="9570" y="382"/>
                    <a:pt x="9555" y="393"/>
                    <a:pt x="9533" y="400"/>
                  </a:cubicBezTo>
                  <a:lnTo>
                    <a:pt x="9514" y="412"/>
                  </a:lnTo>
                  <a:cubicBezTo>
                    <a:pt x="9525" y="419"/>
                    <a:pt x="9540" y="427"/>
                    <a:pt x="9555" y="434"/>
                  </a:cubicBezTo>
                  <a:cubicBezTo>
                    <a:pt x="9581" y="445"/>
                    <a:pt x="9611" y="453"/>
                    <a:pt x="9637" y="460"/>
                  </a:cubicBezTo>
                  <a:cubicBezTo>
                    <a:pt x="9648" y="464"/>
                    <a:pt x="9663" y="467"/>
                    <a:pt x="9674" y="472"/>
                  </a:cubicBezTo>
                  <a:cubicBezTo>
                    <a:pt x="9685" y="475"/>
                    <a:pt x="9694" y="475"/>
                    <a:pt x="9705" y="475"/>
                  </a:cubicBezTo>
                  <a:lnTo>
                    <a:pt x="9705" y="475"/>
                  </a:lnTo>
                  <a:lnTo>
                    <a:pt x="9622" y="453"/>
                  </a:lnTo>
                  <a:lnTo>
                    <a:pt x="9693" y="404"/>
                  </a:lnTo>
                  <a:cubicBezTo>
                    <a:pt x="9697" y="404"/>
                    <a:pt x="9700" y="400"/>
                    <a:pt x="9705" y="400"/>
                  </a:cubicBezTo>
                  <a:cubicBezTo>
                    <a:pt x="9700" y="396"/>
                    <a:pt x="9697" y="396"/>
                    <a:pt x="9697" y="396"/>
                  </a:cubicBezTo>
                  <a:cubicBezTo>
                    <a:pt x="9690" y="396"/>
                    <a:pt x="9678" y="393"/>
                    <a:pt x="9667" y="393"/>
                  </a:cubicBezTo>
                  <a:lnTo>
                    <a:pt x="9648" y="393"/>
                  </a:lnTo>
                  <a:cubicBezTo>
                    <a:pt x="9637" y="393"/>
                    <a:pt x="9622" y="389"/>
                    <a:pt x="9611" y="386"/>
                  </a:cubicBezTo>
                  <a:cubicBezTo>
                    <a:pt x="9600" y="378"/>
                    <a:pt x="9593" y="370"/>
                    <a:pt x="9585" y="363"/>
                  </a:cubicBezTo>
                  <a:close/>
                  <a:moveTo>
                    <a:pt x="9705" y="475"/>
                  </a:moveTo>
                  <a:lnTo>
                    <a:pt x="9705" y="475"/>
                  </a:lnTo>
                  <a:lnTo>
                    <a:pt x="9708" y="475"/>
                  </a:lnTo>
                  <a:cubicBezTo>
                    <a:pt x="9707" y="475"/>
                    <a:pt x="9706" y="475"/>
                    <a:pt x="9705" y="475"/>
                  </a:cubicBezTo>
                  <a:close/>
                  <a:moveTo>
                    <a:pt x="9884" y="535"/>
                  </a:moveTo>
                  <a:lnTo>
                    <a:pt x="9884" y="535"/>
                  </a:lnTo>
                  <a:cubicBezTo>
                    <a:pt x="9880" y="539"/>
                    <a:pt x="9876" y="539"/>
                    <a:pt x="9873" y="543"/>
                  </a:cubicBezTo>
                  <a:cubicBezTo>
                    <a:pt x="9862" y="546"/>
                    <a:pt x="9850" y="546"/>
                    <a:pt x="9839" y="546"/>
                  </a:cubicBezTo>
                  <a:lnTo>
                    <a:pt x="9828" y="546"/>
                  </a:lnTo>
                  <a:lnTo>
                    <a:pt x="9828" y="553"/>
                  </a:lnTo>
                  <a:cubicBezTo>
                    <a:pt x="9828" y="569"/>
                    <a:pt x="9831" y="584"/>
                    <a:pt x="9839" y="595"/>
                  </a:cubicBezTo>
                  <a:cubicBezTo>
                    <a:pt x="9847" y="613"/>
                    <a:pt x="9862" y="629"/>
                    <a:pt x="9880" y="640"/>
                  </a:cubicBezTo>
                  <a:lnTo>
                    <a:pt x="9880" y="610"/>
                  </a:lnTo>
                  <a:cubicBezTo>
                    <a:pt x="9880" y="584"/>
                    <a:pt x="9880" y="561"/>
                    <a:pt x="9884" y="535"/>
                  </a:cubicBezTo>
                  <a:close/>
                  <a:moveTo>
                    <a:pt x="756" y="9780"/>
                  </a:moveTo>
                  <a:cubicBezTo>
                    <a:pt x="759" y="9780"/>
                    <a:pt x="763" y="9783"/>
                    <a:pt x="766" y="9783"/>
                  </a:cubicBezTo>
                  <a:lnTo>
                    <a:pt x="770" y="9783"/>
                  </a:lnTo>
                  <a:cubicBezTo>
                    <a:pt x="759" y="9787"/>
                    <a:pt x="748" y="9790"/>
                    <a:pt x="740" y="9798"/>
                  </a:cubicBezTo>
                  <a:cubicBezTo>
                    <a:pt x="725" y="9806"/>
                    <a:pt x="714" y="9817"/>
                    <a:pt x="706" y="9832"/>
                  </a:cubicBezTo>
                  <a:cubicBezTo>
                    <a:pt x="692" y="9854"/>
                    <a:pt x="677" y="9865"/>
                    <a:pt x="662" y="9877"/>
                  </a:cubicBezTo>
                  <a:cubicBezTo>
                    <a:pt x="651" y="9884"/>
                    <a:pt x="635" y="9887"/>
                    <a:pt x="621" y="9887"/>
                  </a:cubicBezTo>
                  <a:cubicBezTo>
                    <a:pt x="602" y="9887"/>
                    <a:pt x="583" y="9884"/>
                    <a:pt x="565" y="9877"/>
                  </a:cubicBezTo>
                  <a:cubicBezTo>
                    <a:pt x="542" y="9869"/>
                    <a:pt x="523" y="9865"/>
                    <a:pt x="505" y="9865"/>
                  </a:cubicBezTo>
                  <a:cubicBezTo>
                    <a:pt x="478" y="9865"/>
                    <a:pt x="449" y="9873"/>
                    <a:pt x="426" y="9892"/>
                  </a:cubicBezTo>
                  <a:cubicBezTo>
                    <a:pt x="411" y="9903"/>
                    <a:pt x="400" y="9910"/>
                    <a:pt x="389" y="9914"/>
                  </a:cubicBezTo>
                  <a:cubicBezTo>
                    <a:pt x="378" y="9918"/>
                    <a:pt x="366" y="9921"/>
                    <a:pt x="359" y="9921"/>
                  </a:cubicBezTo>
                  <a:cubicBezTo>
                    <a:pt x="348" y="9921"/>
                    <a:pt x="337" y="9918"/>
                    <a:pt x="325" y="9914"/>
                  </a:cubicBezTo>
                  <a:cubicBezTo>
                    <a:pt x="318" y="9910"/>
                    <a:pt x="314" y="9906"/>
                    <a:pt x="307" y="9906"/>
                  </a:cubicBezTo>
                  <a:cubicBezTo>
                    <a:pt x="340" y="9899"/>
                    <a:pt x="366" y="9892"/>
                    <a:pt x="392" y="9873"/>
                  </a:cubicBezTo>
                  <a:cubicBezTo>
                    <a:pt x="430" y="9854"/>
                    <a:pt x="460" y="9820"/>
                    <a:pt x="487" y="9783"/>
                  </a:cubicBezTo>
                  <a:cubicBezTo>
                    <a:pt x="490" y="9787"/>
                    <a:pt x="494" y="9787"/>
                    <a:pt x="501" y="9790"/>
                  </a:cubicBezTo>
                  <a:cubicBezTo>
                    <a:pt x="539" y="9806"/>
                    <a:pt x="576" y="9813"/>
                    <a:pt x="613" y="9813"/>
                  </a:cubicBezTo>
                  <a:cubicBezTo>
                    <a:pt x="654" y="9813"/>
                    <a:pt x="692" y="9806"/>
                    <a:pt x="729" y="9787"/>
                  </a:cubicBezTo>
                  <a:cubicBezTo>
                    <a:pt x="740" y="9783"/>
                    <a:pt x="751" y="9780"/>
                    <a:pt x="756" y="9780"/>
                  </a:cubicBezTo>
                  <a:close/>
                  <a:moveTo>
                    <a:pt x="10045" y="318"/>
                  </a:moveTo>
                  <a:lnTo>
                    <a:pt x="10019" y="389"/>
                  </a:lnTo>
                  <a:cubicBezTo>
                    <a:pt x="10067" y="408"/>
                    <a:pt x="10112" y="427"/>
                    <a:pt x="10157" y="449"/>
                  </a:cubicBezTo>
                  <a:lnTo>
                    <a:pt x="10161" y="449"/>
                  </a:lnTo>
                  <a:cubicBezTo>
                    <a:pt x="10171" y="441"/>
                    <a:pt x="10183" y="438"/>
                    <a:pt x="10198" y="438"/>
                  </a:cubicBezTo>
                  <a:cubicBezTo>
                    <a:pt x="10213" y="438"/>
                    <a:pt x="10228" y="441"/>
                    <a:pt x="10239" y="449"/>
                  </a:cubicBezTo>
                  <a:cubicBezTo>
                    <a:pt x="10254" y="456"/>
                    <a:pt x="10265" y="467"/>
                    <a:pt x="10276" y="479"/>
                  </a:cubicBezTo>
                  <a:lnTo>
                    <a:pt x="10310" y="517"/>
                  </a:lnTo>
                  <a:lnTo>
                    <a:pt x="10299" y="524"/>
                  </a:lnTo>
                  <a:cubicBezTo>
                    <a:pt x="10388" y="572"/>
                    <a:pt x="10478" y="624"/>
                    <a:pt x="10571" y="669"/>
                  </a:cubicBezTo>
                  <a:cubicBezTo>
                    <a:pt x="10583" y="674"/>
                    <a:pt x="10590" y="677"/>
                    <a:pt x="10594" y="677"/>
                  </a:cubicBezTo>
                  <a:lnTo>
                    <a:pt x="10597" y="677"/>
                  </a:lnTo>
                  <a:cubicBezTo>
                    <a:pt x="10687" y="778"/>
                    <a:pt x="10796" y="857"/>
                    <a:pt x="10901" y="935"/>
                  </a:cubicBezTo>
                  <a:cubicBezTo>
                    <a:pt x="11006" y="1014"/>
                    <a:pt x="11106" y="1092"/>
                    <a:pt x="11185" y="1189"/>
                  </a:cubicBezTo>
                  <a:cubicBezTo>
                    <a:pt x="11218" y="1230"/>
                    <a:pt x="11256" y="1260"/>
                    <a:pt x="11289" y="1294"/>
                  </a:cubicBezTo>
                  <a:cubicBezTo>
                    <a:pt x="11304" y="1312"/>
                    <a:pt x="11320" y="1328"/>
                    <a:pt x="11330" y="1346"/>
                  </a:cubicBezTo>
                  <a:cubicBezTo>
                    <a:pt x="11342" y="1361"/>
                    <a:pt x="11353" y="1380"/>
                    <a:pt x="11360" y="1402"/>
                  </a:cubicBezTo>
                  <a:lnTo>
                    <a:pt x="11364" y="1421"/>
                  </a:lnTo>
                  <a:lnTo>
                    <a:pt x="11382" y="1425"/>
                  </a:lnTo>
                  <a:cubicBezTo>
                    <a:pt x="11413" y="1436"/>
                    <a:pt x="11439" y="1451"/>
                    <a:pt x="11458" y="1469"/>
                  </a:cubicBezTo>
                  <a:cubicBezTo>
                    <a:pt x="11491" y="1499"/>
                    <a:pt x="11517" y="1537"/>
                    <a:pt x="11548" y="1578"/>
                  </a:cubicBezTo>
                  <a:cubicBezTo>
                    <a:pt x="11577" y="1619"/>
                    <a:pt x="11611" y="1664"/>
                    <a:pt x="11656" y="1697"/>
                  </a:cubicBezTo>
                  <a:cubicBezTo>
                    <a:pt x="11689" y="1723"/>
                    <a:pt x="11715" y="1754"/>
                    <a:pt x="11741" y="1787"/>
                  </a:cubicBezTo>
                  <a:cubicBezTo>
                    <a:pt x="11768" y="1821"/>
                    <a:pt x="11786" y="1858"/>
                    <a:pt x="11813" y="1896"/>
                  </a:cubicBezTo>
                  <a:cubicBezTo>
                    <a:pt x="11850" y="1956"/>
                    <a:pt x="11891" y="2015"/>
                    <a:pt x="11936" y="2071"/>
                  </a:cubicBezTo>
                  <a:cubicBezTo>
                    <a:pt x="12052" y="2213"/>
                    <a:pt x="12138" y="2374"/>
                    <a:pt x="12228" y="2535"/>
                  </a:cubicBezTo>
                  <a:cubicBezTo>
                    <a:pt x="12324" y="2715"/>
                    <a:pt x="12426" y="2886"/>
                    <a:pt x="12490" y="3073"/>
                  </a:cubicBezTo>
                  <a:cubicBezTo>
                    <a:pt x="12493" y="3081"/>
                    <a:pt x="12497" y="3091"/>
                    <a:pt x="12500" y="3103"/>
                  </a:cubicBezTo>
                  <a:cubicBezTo>
                    <a:pt x="12504" y="3110"/>
                    <a:pt x="12508" y="3118"/>
                    <a:pt x="12512" y="3122"/>
                  </a:cubicBezTo>
                  <a:cubicBezTo>
                    <a:pt x="12516" y="3126"/>
                    <a:pt x="12519" y="3129"/>
                    <a:pt x="12523" y="3133"/>
                  </a:cubicBezTo>
                  <a:cubicBezTo>
                    <a:pt x="12526" y="3136"/>
                    <a:pt x="12534" y="3141"/>
                    <a:pt x="12538" y="3141"/>
                  </a:cubicBezTo>
                  <a:cubicBezTo>
                    <a:pt x="12553" y="3148"/>
                    <a:pt x="12564" y="3152"/>
                    <a:pt x="12571" y="3159"/>
                  </a:cubicBezTo>
                  <a:cubicBezTo>
                    <a:pt x="12579" y="3167"/>
                    <a:pt x="12583" y="3170"/>
                    <a:pt x="12586" y="3178"/>
                  </a:cubicBezTo>
                  <a:cubicBezTo>
                    <a:pt x="12594" y="3189"/>
                    <a:pt x="12602" y="3204"/>
                    <a:pt x="12605" y="3222"/>
                  </a:cubicBezTo>
                  <a:cubicBezTo>
                    <a:pt x="12609" y="3238"/>
                    <a:pt x="12616" y="3257"/>
                    <a:pt x="12620" y="3275"/>
                  </a:cubicBezTo>
                  <a:cubicBezTo>
                    <a:pt x="12654" y="3369"/>
                    <a:pt x="12699" y="3450"/>
                    <a:pt x="12743" y="3529"/>
                  </a:cubicBezTo>
                  <a:cubicBezTo>
                    <a:pt x="12788" y="3612"/>
                    <a:pt x="12833" y="3690"/>
                    <a:pt x="12867" y="3769"/>
                  </a:cubicBezTo>
                  <a:cubicBezTo>
                    <a:pt x="12934" y="3940"/>
                    <a:pt x="12990" y="4112"/>
                    <a:pt x="13050" y="4288"/>
                  </a:cubicBezTo>
                  <a:cubicBezTo>
                    <a:pt x="13069" y="4340"/>
                    <a:pt x="13095" y="4385"/>
                    <a:pt x="13118" y="4430"/>
                  </a:cubicBezTo>
                  <a:cubicBezTo>
                    <a:pt x="13140" y="4471"/>
                    <a:pt x="13159" y="4513"/>
                    <a:pt x="13162" y="4557"/>
                  </a:cubicBezTo>
                  <a:cubicBezTo>
                    <a:pt x="13173" y="4658"/>
                    <a:pt x="13196" y="4756"/>
                    <a:pt x="13207" y="4849"/>
                  </a:cubicBezTo>
                  <a:lnTo>
                    <a:pt x="13207" y="4860"/>
                  </a:lnTo>
                  <a:lnTo>
                    <a:pt x="13207" y="4890"/>
                  </a:lnTo>
                  <a:lnTo>
                    <a:pt x="13207" y="4908"/>
                  </a:lnTo>
                  <a:cubicBezTo>
                    <a:pt x="13207" y="4916"/>
                    <a:pt x="13211" y="4923"/>
                    <a:pt x="13214" y="4927"/>
                  </a:cubicBezTo>
                  <a:cubicBezTo>
                    <a:pt x="13218" y="4935"/>
                    <a:pt x="13222" y="4939"/>
                    <a:pt x="13226" y="4942"/>
                  </a:cubicBezTo>
                  <a:cubicBezTo>
                    <a:pt x="13233" y="4949"/>
                    <a:pt x="13240" y="4953"/>
                    <a:pt x="13252" y="4958"/>
                  </a:cubicBezTo>
                  <a:cubicBezTo>
                    <a:pt x="13256" y="4958"/>
                    <a:pt x="13263" y="4961"/>
                    <a:pt x="13266" y="4961"/>
                  </a:cubicBezTo>
                  <a:cubicBezTo>
                    <a:pt x="13266" y="4972"/>
                    <a:pt x="13263" y="4984"/>
                    <a:pt x="13263" y="4994"/>
                  </a:cubicBezTo>
                  <a:cubicBezTo>
                    <a:pt x="13263" y="5017"/>
                    <a:pt x="13271" y="5036"/>
                    <a:pt x="13275" y="5054"/>
                  </a:cubicBezTo>
                  <a:cubicBezTo>
                    <a:pt x="13278" y="5070"/>
                    <a:pt x="13282" y="5088"/>
                    <a:pt x="13285" y="5099"/>
                  </a:cubicBezTo>
                  <a:cubicBezTo>
                    <a:pt x="13297" y="5193"/>
                    <a:pt x="13319" y="5279"/>
                    <a:pt x="13342" y="5365"/>
                  </a:cubicBezTo>
                  <a:cubicBezTo>
                    <a:pt x="13361" y="5446"/>
                    <a:pt x="13379" y="5533"/>
                    <a:pt x="13383" y="5619"/>
                  </a:cubicBezTo>
                  <a:cubicBezTo>
                    <a:pt x="13390" y="5743"/>
                    <a:pt x="13432" y="5858"/>
                    <a:pt x="13473" y="5970"/>
                  </a:cubicBezTo>
                  <a:cubicBezTo>
                    <a:pt x="13506" y="6067"/>
                    <a:pt x="13521" y="6169"/>
                    <a:pt x="13528" y="6273"/>
                  </a:cubicBezTo>
                  <a:cubicBezTo>
                    <a:pt x="13536" y="6378"/>
                    <a:pt x="13540" y="6486"/>
                    <a:pt x="13551" y="6595"/>
                  </a:cubicBezTo>
                  <a:cubicBezTo>
                    <a:pt x="13554" y="6628"/>
                    <a:pt x="13554" y="6669"/>
                    <a:pt x="13563" y="6711"/>
                  </a:cubicBezTo>
                  <a:cubicBezTo>
                    <a:pt x="13566" y="6752"/>
                    <a:pt x="13577" y="6797"/>
                    <a:pt x="13603" y="6842"/>
                  </a:cubicBezTo>
                  <a:cubicBezTo>
                    <a:pt x="13615" y="6856"/>
                    <a:pt x="13618" y="6878"/>
                    <a:pt x="13625" y="6897"/>
                  </a:cubicBezTo>
                  <a:cubicBezTo>
                    <a:pt x="13630" y="6920"/>
                    <a:pt x="13630" y="6942"/>
                    <a:pt x="13630" y="6968"/>
                  </a:cubicBezTo>
                  <a:lnTo>
                    <a:pt x="13630" y="7016"/>
                  </a:lnTo>
                  <a:cubicBezTo>
                    <a:pt x="13625" y="7073"/>
                    <a:pt x="13622" y="7133"/>
                    <a:pt x="13622" y="7189"/>
                  </a:cubicBezTo>
                  <a:cubicBezTo>
                    <a:pt x="13622" y="7278"/>
                    <a:pt x="13630" y="7368"/>
                    <a:pt x="13648" y="7458"/>
                  </a:cubicBezTo>
                  <a:cubicBezTo>
                    <a:pt x="13652" y="7470"/>
                    <a:pt x="13652" y="7484"/>
                    <a:pt x="13652" y="7496"/>
                  </a:cubicBezTo>
                  <a:cubicBezTo>
                    <a:pt x="13652" y="7522"/>
                    <a:pt x="13648" y="7548"/>
                    <a:pt x="13644" y="7574"/>
                  </a:cubicBezTo>
                  <a:cubicBezTo>
                    <a:pt x="13641" y="7604"/>
                    <a:pt x="13637" y="7634"/>
                    <a:pt x="13637" y="7667"/>
                  </a:cubicBezTo>
                  <a:lnTo>
                    <a:pt x="13637" y="7705"/>
                  </a:lnTo>
                  <a:cubicBezTo>
                    <a:pt x="13659" y="7873"/>
                    <a:pt x="13675" y="8041"/>
                    <a:pt x="13675" y="8210"/>
                  </a:cubicBezTo>
                  <a:cubicBezTo>
                    <a:pt x="13675" y="8246"/>
                    <a:pt x="13675" y="8281"/>
                    <a:pt x="13670" y="8317"/>
                  </a:cubicBezTo>
                  <a:lnTo>
                    <a:pt x="13670" y="8393"/>
                  </a:lnTo>
                  <a:lnTo>
                    <a:pt x="13670" y="8501"/>
                  </a:lnTo>
                  <a:cubicBezTo>
                    <a:pt x="13670" y="8569"/>
                    <a:pt x="13667" y="8636"/>
                    <a:pt x="13656" y="8695"/>
                  </a:cubicBezTo>
                  <a:cubicBezTo>
                    <a:pt x="13641" y="8766"/>
                    <a:pt x="13633" y="8833"/>
                    <a:pt x="13633" y="8901"/>
                  </a:cubicBezTo>
                  <a:cubicBezTo>
                    <a:pt x="13633" y="8968"/>
                    <a:pt x="13641" y="9035"/>
                    <a:pt x="13648" y="9102"/>
                  </a:cubicBezTo>
                  <a:cubicBezTo>
                    <a:pt x="13652" y="9118"/>
                    <a:pt x="13652" y="9133"/>
                    <a:pt x="13652" y="9147"/>
                  </a:cubicBezTo>
                  <a:cubicBezTo>
                    <a:pt x="13652" y="9174"/>
                    <a:pt x="13648" y="9192"/>
                    <a:pt x="13641" y="9215"/>
                  </a:cubicBezTo>
                  <a:cubicBezTo>
                    <a:pt x="13603" y="9312"/>
                    <a:pt x="13585" y="9409"/>
                    <a:pt x="13570" y="9506"/>
                  </a:cubicBezTo>
                  <a:cubicBezTo>
                    <a:pt x="13554" y="9604"/>
                    <a:pt x="13544" y="9701"/>
                    <a:pt x="13525" y="9794"/>
                  </a:cubicBezTo>
                  <a:cubicBezTo>
                    <a:pt x="13502" y="9892"/>
                    <a:pt x="13495" y="9985"/>
                    <a:pt x="13484" y="10082"/>
                  </a:cubicBezTo>
                  <a:cubicBezTo>
                    <a:pt x="13476" y="10175"/>
                    <a:pt x="13465" y="10269"/>
                    <a:pt x="13439" y="10358"/>
                  </a:cubicBezTo>
                  <a:cubicBezTo>
                    <a:pt x="13390" y="10549"/>
                    <a:pt x="13375" y="10751"/>
                    <a:pt x="13330" y="10938"/>
                  </a:cubicBezTo>
                  <a:cubicBezTo>
                    <a:pt x="13316" y="10991"/>
                    <a:pt x="13297" y="11043"/>
                    <a:pt x="13275" y="11095"/>
                  </a:cubicBezTo>
                  <a:cubicBezTo>
                    <a:pt x="13256" y="11148"/>
                    <a:pt x="13233" y="11204"/>
                    <a:pt x="13218" y="11260"/>
                  </a:cubicBezTo>
                  <a:cubicBezTo>
                    <a:pt x="13166" y="11443"/>
                    <a:pt x="13136" y="11626"/>
                    <a:pt x="13080" y="11798"/>
                  </a:cubicBezTo>
                  <a:cubicBezTo>
                    <a:pt x="13065" y="11847"/>
                    <a:pt x="13042" y="11895"/>
                    <a:pt x="13016" y="11944"/>
                  </a:cubicBezTo>
                  <a:cubicBezTo>
                    <a:pt x="12990" y="11996"/>
                    <a:pt x="12964" y="12045"/>
                    <a:pt x="12942" y="12097"/>
                  </a:cubicBezTo>
                  <a:cubicBezTo>
                    <a:pt x="12904" y="12180"/>
                    <a:pt x="12882" y="12261"/>
                    <a:pt x="12859" y="12344"/>
                  </a:cubicBezTo>
                  <a:cubicBezTo>
                    <a:pt x="12837" y="12422"/>
                    <a:pt x="12811" y="12494"/>
                    <a:pt x="12766" y="12553"/>
                  </a:cubicBezTo>
                  <a:cubicBezTo>
                    <a:pt x="12717" y="12613"/>
                    <a:pt x="12688" y="12680"/>
                    <a:pt x="12661" y="12744"/>
                  </a:cubicBezTo>
                  <a:cubicBezTo>
                    <a:pt x="12635" y="12808"/>
                    <a:pt x="12609" y="12867"/>
                    <a:pt x="12576" y="12920"/>
                  </a:cubicBezTo>
                  <a:cubicBezTo>
                    <a:pt x="12538" y="12979"/>
                    <a:pt x="12512" y="13043"/>
                    <a:pt x="12486" y="13106"/>
                  </a:cubicBezTo>
                  <a:cubicBezTo>
                    <a:pt x="12459" y="13166"/>
                    <a:pt x="12429" y="13222"/>
                    <a:pt x="12392" y="13271"/>
                  </a:cubicBezTo>
                  <a:cubicBezTo>
                    <a:pt x="12239" y="13458"/>
                    <a:pt x="12141" y="13671"/>
                    <a:pt x="12041" y="13876"/>
                  </a:cubicBezTo>
                  <a:cubicBezTo>
                    <a:pt x="12033" y="13895"/>
                    <a:pt x="12022" y="13910"/>
                    <a:pt x="12010" y="13925"/>
                  </a:cubicBezTo>
                  <a:cubicBezTo>
                    <a:pt x="11992" y="13947"/>
                    <a:pt x="11966" y="13966"/>
                    <a:pt x="11940" y="13985"/>
                  </a:cubicBezTo>
                  <a:cubicBezTo>
                    <a:pt x="11917" y="14007"/>
                    <a:pt x="11888" y="14026"/>
                    <a:pt x="11862" y="14052"/>
                  </a:cubicBezTo>
                  <a:cubicBezTo>
                    <a:pt x="11817" y="14100"/>
                    <a:pt x="11783" y="14157"/>
                    <a:pt x="11749" y="14205"/>
                  </a:cubicBezTo>
                  <a:cubicBezTo>
                    <a:pt x="11715" y="14257"/>
                    <a:pt x="11686" y="14302"/>
                    <a:pt x="11644" y="14344"/>
                  </a:cubicBezTo>
                  <a:cubicBezTo>
                    <a:pt x="11555" y="14430"/>
                    <a:pt x="11465" y="14519"/>
                    <a:pt x="11372" y="14597"/>
                  </a:cubicBezTo>
                  <a:cubicBezTo>
                    <a:pt x="11275" y="14673"/>
                    <a:pt x="11173" y="14736"/>
                    <a:pt x="11054" y="14773"/>
                  </a:cubicBezTo>
                  <a:cubicBezTo>
                    <a:pt x="10956" y="14804"/>
                    <a:pt x="10863" y="14818"/>
                    <a:pt x="10773" y="14818"/>
                  </a:cubicBezTo>
                  <a:cubicBezTo>
                    <a:pt x="10624" y="14818"/>
                    <a:pt x="10478" y="14781"/>
                    <a:pt x="10333" y="14699"/>
                  </a:cubicBezTo>
                  <a:cubicBezTo>
                    <a:pt x="10161" y="14602"/>
                    <a:pt x="9988" y="14493"/>
                    <a:pt x="9812" y="14396"/>
                  </a:cubicBezTo>
                  <a:cubicBezTo>
                    <a:pt x="9574" y="14269"/>
                    <a:pt x="9357" y="14104"/>
                    <a:pt x="9103" y="13981"/>
                  </a:cubicBezTo>
                  <a:cubicBezTo>
                    <a:pt x="9032" y="13943"/>
                    <a:pt x="8965" y="13899"/>
                    <a:pt x="8897" y="13847"/>
                  </a:cubicBezTo>
                  <a:cubicBezTo>
                    <a:pt x="8830" y="13794"/>
                    <a:pt x="8763" y="13738"/>
                    <a:pt x="8687" y="13693"/>
                  </a:cubicBezTo>
                  <a:cubicBezTo>
                    <a:pt x="8530" y="13593"/>
                    <a:pt x="8389" y="13472"/>
                    <a:pt x="8258" y="13346"/>
                  </a:cubicBezTo>
                  <a:cubicBezTo>
                    <a:pt x="8168" y="13263"/>
                    <a:pt x="8071" y="13196"/>
                    <a:pt x="7973" y="13132"/>
                  </a:cubicBezTo>
                  <a:cubicBezTo>
                    <a:pt x="7880" y="13069"/>
                    <a:pt x="7783" y="13001"/>
                    <a:pt x="7701" y="12927"/>
                  </a:cubicBezTo>
                  <a:cubicBezTo>
                    <a:pt x="7641" y="12870"/>
                    <a:pt x="7574" y="12826"/>
                    <a:pt x="7507" y="12785"/>
                  </a:cubicBezTo>
                  <a:cubicBezTo>
                    <a:pt x="7435" y="12744"/>
                    <a:pt x="7364" y="12706"/>
                    <a:pt x="7300" y="12665"/>
                  </a:cubicBezTo>
                  <a:cubicBezTo>
                    <a:pt x="7271" y="12646"/>
                    <a:pt x="7245" y="12624"/>
                    <a:pt x="7219" y="12594"/>
                  </a:cubicBezTo>
                  <a:cubicBezTo>
                    <a:pt x="7193" y="12568"/>
                    <a:pt x="7162" y="12534"/>
                    <a:pt x="7125" y="12508"/>
                  </a:cubicBezTo>
                  <a:cubicBezTo>
                    <a:pt x="6879" y="12351"/>
                    <a:pt x="6646" y="12164"/>
                    <a:pt x="6396" y="12004"/>
                  </a:cubicBezTo>
                  <a:cubicBezTo>
                    <a:pt x="6366" y="11985"/>
                    <a:pt x="6332" y="11955"/>
                    <a:pt x="6296" y="11928"/>
                  </a:cubicBezTo>
                  <a:cubicBezTo>
                    <a:pt x="6277" y="11918"/>
                    <a:pt x="6258" y="11902"/>
                    <a:pt x="6235" y="11892"/>
                  </a:cubicBezTo>
                  <a:cubicBezTo>
                    <a:pt x="6213" y="11884"/>
                    <a:pt x="6187" y="11873"/>
                    <a:pt x="6161" y="11869"/>
                  </a:cubicBezTo>
                  <a:cubicBezTo>
                    <a:pt x="6157" y="11869"/>
                    <a:pt x="6153" y="11869"/>
                    <a:pt x="6153" y="11866"/>
                  </a:cubicBezTo>
                  <a:cubicBezTo>
                    <a:pt x="6149" y="11866"/>
                    <a:pt x="6146" y="11861"/>
                    <a:pt x="6146" y="11858"/>
                  </a:cubicBezTo>
                  <a:cubicBezTo>
                    <a:pt x="6142" y="11850"/>
                    <a:pt x="6134" y="11843"/>
                    <a:pt x="6131" y="11832"/>
                  </a:cubicBezTo>
                  <a:cubicBezTo>
                    <a:pt x="6123" y="11821"/>
                    <a:pt x="6116" y="11805"/>
                    <a:pt x="6101" y="11794"/>
                  </a:cubicBezTo>
                  <a:cubicBezTo>
                    <a:pt x="6041" y="11742"/>
                    <a:pt x="5977" y="11704"/>
                    <a:pt x="5914" y="11667"/>
                  </a:cubicBezTo>
                  <a:cubicBezTo>
                    <a:pt x="5847" y="11630"/>
                    <a:pt x="5783" y="11600"/>
                    <a:pt x="5723" y="11562"/>
                  </a:cubicBezTo>
                  <a:cubicBezTo>
                    <a:pt x="5701" y="11555"/>
                    <a:pt x="5686" y="11536"/>
                    <a:pt x="5671" y="11518"/>
                  </a:cubicBezTo>
                  <a:cubicBezTo>
                    <a:pt x="5652" y="11502"/>
                    <a:pt x="5630" y="11480"/>
                    <a:pt x="5600" y="11462"/>
                  </a:cubicBezTo>
                  <a:cubicBezTo>
                    <a:pt x="5495" y="11405"/>
                    <a:pt x="5383" y="11364"/>
                    <a:pt x="5278" y="11323"/>
                  </a:cubicBezTo>
                  <a:cubicBezTo>
                    <a:pt x="5163" y="11278"/>
                    <a:pt x="5058" y="11215"/>
                    <a:pt x="4964" y="11140"/>
                  </a:cubicBezTo>
                  <a:cubicBezTo>
                    <a:pt x="4935" y="11117"/>
                    <a:pt x="4901" y="11091"/>
                    <a:pt x="4867" y="11069"/>
                  </a:cubicBezTo>
                  <a:cubicBezTo>
                    <a:pt x="4833" y="11050"/>
                    <a:pt x="4800" y="11031"/>
                    <a:pt x="4759" y="11020"/>
                  </a:cubicBezTo>
                  <a:cubicBezTo>
                    <a:pt x="4699" y="11002"/>
                    <a:pt x="4643" y="10979"/>
                    <a:pt x="4591" y="10953"/>
                  </a:cubicBezTo>
                  <a:cubicBezTo>
                    <a:pt x="4538" y="10924"/>
                    <a:pt x="4490" y="10886"/>
                    <a:pt x="4445" y="10845"/>
                  </a:cubicBezTo>
                  <a:cubicBezTo>
                    <a:pt x="4438" y="10834"/>
                    <a:pt x="4430" y="10829"/>
                    <a:pt x="4419" y="10822"/>
                  </a:cubicBezTo>
                  <a:cubicBezTo>
                    <a:pt x="4404" y="10819"/>
                    <a:pt x="4393" y="10815"/>
                    <a:pt x="4377" y="10811"/>
                  </a:cubicBezTo>
                  <a:cubicBezTo>
                    <a:pt x="4367" y="10807"/>
                    <a:pt x="4351" y="10807"/>
                    <a:pt x="4344" y="10803"/>
                  </a:cubicBezTo>
                  <a:cubicBezTo>
                    <a:pt x="4284" y="10793"/>
                    <a:pt x="4228" y="10774"/>
                    <a:pt x="4172" y="10751"/>
                  </a:cubicBezTo>
                  <a:cubicBezTo>
                    <a:pt x="4116" y="10725"/>
                    <a:pt x="4063" y="10695"/>
                    <a:pt x="4008" y="10665"/>
                  </a:cubicBezTo>
                  <a:cubicBezTo>
                    <a:pt x="3880" y="10598"/>
                    <a:pt x="3746" y="10553"/>
                    <a:pt x="3615" y="10515"/>
                  </a:cubicBezTo>
                  <a:cubicBezTo>
                    <a:pt x="3559" y="10501"/>
                    <a:pt x="3510" y="10471"/>
                    <a:pt x="3458" y="10437"/>
                  </a:cubicBezTo>
                  <a:cubicBezTo>
                    <a:pt x="3409" y="10403"/>
                    <a:pt x="3357" y="10366"/>
                    <a:pt x="3297" y="10340"/>
                  </a:cubicBezTo>
                  <a:cubicBezTo>
                    <a:pt x="3278" y="10332"/>
                    <a:pt x="3260" y="10318"/>
                    <a:pt x="3234" y="10303"/>
                  </a:cubicBezTo>
                  <a:cubicBezTo>
                    <a:pt x="3223" y="10296"/>
                    <a:pt x="3208" y="10291"/>
                    <a:pt x="3196" y="10284"/>
                  </a:cubicBezTo>
                  <a:cubicBezTo>
                    <a:pt x="3182" y="10280"/>
                    <a:pt x="3163" y="10277"/>
                    <a:pt x="3148" y="10277"/>
                  </a:cubicBezTo>
                  <a:lnTo>
                    <a:pt x="3144" y="10277"/>
                  </a:lnTo>
                  <a:cubicBezTo>
                    <a:pt x="3125" y="10277"/>
                    <a:pt x="3106" y="10280"/>
                    <a:pt x="3084" y="10291"/>
                  </a:cubicBezTo>
                  <a:cubicBezTo>
                    <a:pt x="3039" y="10261"/>
                    <a:pt x="2994" y="10239"/>
                    <a:pt x="2946" y="10224"/>
                  </a:cubicBezTo>
                  <a:cubicBezTo>
                    <a:pt x="2868" y="10201"/>
                    <a:pt x="2792" y="10194"/>
                    <a:pt x="2718" y="10183"/>
                  </a:cubicBezTo>
                  <a:cubicBezTo>
                    <a:pt x="2643" y="10172"/>
                    <a:pt x="2572" y="10161"/>
                    <a:pt x="2509" y="10131"/>
                  </a:cubicBezTo>
                  <a:cubicBezTo>
                    <a:pt x="2423" y="10094"/>
                    <a:pt x="2336" y="10060"/>
                    <a:pt x="2247" y="10034"/>
                  </a:cubicBezTo>
                  <a:cubicBezTo>
                    <a:pt x="2176" y="10011"/>
                    <a:pt x="2109" y="9985"/>
                    <a:pt x="2038" y="9959"/>
                  </a:cubicBezTo>
                  <a:cubicBezTo>
                    <a:pt x="1967" y="9937"/>
                    <a:pt x="1888" y="9914"/>
                    <a:pt x="1805" y="9914"/>
                  </a:cubicBezTo>
                  <a:cubicBezTo>
                    <a:pt x="1779" y="9914"/>
                    <a:pt x="1757" y="9918"/>
                    <a:pt x="1731" y="9921"/>
                  </a:cubicBezTo>
                  <a:lnTo>
                    <a:pt x="1708" y="9921"/>
                  </a:lnTo>
                  <a:cubicBezTo>
                    <a:pt x="1686" y="9921"/>
                    <a:pt x="1664" y="9918"/>
                    <a:pt x="1641" y="9918"/>
                  </a:cubicBezTo>
                  <a:cubicBezTo>
                    <a:pt x="1622" y="9918"/>
                    <a:pt x="1600" y="9921"/>
                    <a:pt x="1581" y="9929"/>
                  </a:cubicBezTo>
                  <a:cubicBezTo>
                    <a:pt x="1559" y="9932"/>
                    <a:pt x="1541" y="9944"/>
                    <a:pt x="1518" y="9963"/>
                  </a:cubicBezTo>
                  <a:cubicBezTo>
                    <a:pt x="1518" y="9963"/>
                    <a:pt x="1514" y="9963"/>
                    <a:pt x="1510" y="9959"/>
                  </a:cubicBezTo>
                  <a:cubicBezTo>
                    <a:pt x="1507" y="9959"/>
                    <a:pt x="1503" y="9955"/>
                    <a:pt x="1496" y="9951"/>
                  </a:cubicBezTo>
                  <a:cubicBezTo>
                    <a:pt x="1432" y="9910"/>
                    <a:pt x="1353" y="9887"/>
                    <a:pt x="1279" y="9887"/>
                  </a:cubicBezTo>
                  <a:cubicBezTo>
                    <a:pt x="1219" y="9887"/>
                    <a:pt x="1163" y="9899"/>
                    <a:pt x="1110" y="9925"/>
                  </a:cubicBezTo>
                  <a:cubicBezTo>
                    <a:pt x="1110" y="9921"/>
                    <a:pt x="1106" y="9921"/>
                    <a:pt x="1103" y="9918"/>
                  </a:cubicBezTo>
                  <a:cubicBezTo>
                    <a:pt x="1096" y="9914"/>
                    <a:pt x="1088" y="9903"/>
                    <a:pt x="1077" y="9892"/>
                  </a:cubicBezTo>
                  <a:cubicBezTo>
                    <a:pt x="1070" y="9887"/>
                    <a:pt x="1062" y="9880"/>
                    <a:pt x="1054" y="9877"/>
                  </a:cubicBezTo>
                  <a:cubicBezTo>
                    <a:pt x="1047" y="9873"/>
                    <a:pt x="1032" y="9869"/>
                    <a:pt x="1020" y="9869"/>
                  </a:cubicBezTo>
                  <a:lnTo>
                    <a:pt x="1010" y="9869"/>
                  </a:lnTo>
                  <a:cubicBezTo>
                    <a:pt x="1006" y="9865"/>
                    <a:pt x="1002" y="9858"/>
                    <a:pt x="998" y="9854"/>
                  </a:cubicBezTo>
                  <a:cubicBezTo>
                    <a:pt x="991" y="9847"/>
                    <a:pt x="984" y="9843"/>
                    <a:pt x="976" y="9835"/>
                  </a:cubicBezTo>
                  <a:cubicBezTo>
                    <a:pt x="968" y="9832"/>
                    <a:pt x="958" y="9832"/>
                    <a:pt x="949" y="9832"/>
                  </a:cubicBezTo>
                  <a:cubicBezTo>
                    <a:pt x="939" y="9832"/>
                    <a:pt x="931" y="9832"/>
                    <a:pt x="923" y="9835"/>
                  </a:cubicBezTo>
                  <a:cubicBezTo>
                    <a:pt x="913" y="9839"/>
                    <a:pt x="905" y="9847"/>
                    <a:pt x="897" y="9851"/>
                  </a:cubicBezTo>
                  <a:cubicBezTo>
                    <a:pt x="890" y="9858"/>
                    <a:pt x="882" y="9869"/>
                    <a:pt x="875" y="9873"/>
                  </a:cubicBezTo>
                  <a:lnTo>
                    <a:pt x="875" y="9865"/>
                  </a:lnTo>
                  <a:cubicBezTo>
                    <a:pt x="871" y="9861"/>
                    <a:pt x="871" y="9854"/>
                    <a:pt x="868" y="9851"/>
                  </a:cubicBezTo>
                  <a:lnTo>
                    <a:pt x="875" y="9851"/>
                  </a:lnTo>
                  <a:cubicBezTo>
                    <a:pt x="879" y="9851"/>
                    <a:pt x="886" y="9847"/>
                    <a:pt x="894" y="9847"/>
                  </a:cubicBezTo>
                  <a:cubicBezTo>
                    <a:pt x="897" y="9843"/>
                    <a:pt x="905" y="9839"/>
                    <a:pt x="908" y="9835"/>
                  </a:cubicBezTo>
                  <a:cubicBezTo>
                    <a:pt x="916" y="9832"/>
                    <a:pt x="920" y="9825"/>
                    <a:pt x="923" y="9817"/>
                  </a:cubicBezTo>
                  <a:cubicBezTo>
                    <a:pt x="927" y="9809"/>
                    <a:pt x="927" y="9802"/>
                    <a:pt x="927" y="9794"/>
                  </a:cubicBezTo>
                  <a:cubicBezTo>
                    <a:pt x="927" y="9787"/>
                    <a:pt x="927" y="9783"/>
                    <a:pt x="923" y="9775"/>
                  </a:cubicBezTo>
                  <a:lnTo>
                    <a:pt x="923" y="9775"/>
                  </a:lnTo>
                  <a:cubicBezTo>
                    <a:pt x="987" y="9787"/>
                    <a:pt x="1047" y="9790"/>
                    <a:pt x="1106" y="9790"/>
                  </a:cubicBezTo>
                  <a:cubicBezTo>
                    <a:pt x="1163" y="9790"/>
                    <a:pt x="1219" y="9787"/>
                    <a:pt x="1275" y="9780"/>
                  </a:cubicBezTo>
                  <a:cubicBezTo>
                    <a:pt x="1324" y="9772"/>
                    <a:pt x="1372" y="9768"/>
                    <a:pt x="1420" y="9768"/>
                  </a:cubicBezTo>
                  <a:cubicBezTo>
                    <a:pt x="1514" y="9768"/>
                    <a:pt x="1612" y="9780"/>
                    <a:pt x="1708" y="9794"/>
                  </a:cubicBezTo>
                  <a:cubicBezTo>
                    <a:pt x="1795" y="9806"/>
                    <a:pt x="1881" y="9809"/>
                    <a:pt x="1962" y="9817"/>
                  </a:cubicBezTo>
                  <a:cubicBezTo>
                    <a:pt x="2150" y="9835"/>
                    <a:pt x="2336" y="9861"/>
                    <a:pt x="2505" y="9918"/>
                  </a:cubicBezTo>
                  <a:cubicBezTo>
                    <a:pt x="2628" y="9959"/>
                    <a:pt x="2752" y="9989"/>
                    <a:pt x="2875" y="10018"/>
                  </a:cubicBezTo>
                  <a:cubicBezTo>
                    <a:pt x="2994" y="10044"/>
                    <a:pt x="3118" y="10075"/>
                    <a:pt x="3234" y="10120"/>
                  </a:cubicBezTo>
                  <a:cubicBezTo>
                    <a:pt x="3361" y="10165"/>
                    <a:pt x="3484" y="10217"/>
                    <a:pt x="3608" y="10269"/>
                  </a:cubicBezTo>
                  <a:cubicBezTo>
                    <a:pt x="3697" y="10306"/>
                    <a:pt x="3794" y="10348"/>
                    <a:pt x="3891" y="10381"/>
                  </a:cubicBezTo>
                  <a:cubicBezTo>
                    <a:pt x="4022" y="10422"/>
                    <a:pt x="4146" y="10482"/>
                    <a:pt x="4273" y="10546"/>
                  </a:cubicBezTo>
                  <a:cubicBezTo>
                    <a:pt x="4396" y="10605"/>
                    <a:pt x="4524" y="10669"/>
                    <a:pt x="4658" y="10717"/>
                  </a:cubicBezTo>
                  <a:cubicBezTo>
                    <a:pt x="4770" y="10759"/>
                    <a:pt x="4875" y="10811"/>
                    <a:pt x="4968" y="10879"/>
                  </a:cubicBezTo>
                  <a:cubicBezTo>
                    <a:pt x="5062" y="10946"/>
                    <a:pt x="5163" y="11002"/>
                    <a:pt x="5259" y="11054"/>
                  </a:cubicBezTo>
                  <a:cubicBezTo>
                    <a:pt x="5357" y="11107"/>
                    <a:pt x="5454" y="11159"/>
                    <a:pt x="5544" y="11222"/>
                  </a:cubicBezTo>
                  <a:cubicBezTo>
                    <a:pt x="5615" y="11267"/>
                    <a:pt x="5690" y="11305"/>
                    <a:pt x="5761" y="11342"/>
                  </a:cubicBezTo>
                  <a:cubicBezTo>
                    <a:pt x="5832" y="11379"/>
                    <a:pt x="5899" y="11417"/>
                    <a:pt x="5959" y="11462"/>
                  </a:cubicBezTo>
                  <a:cubicBezTo>
                    <a:pt x="5985" y="11480"/>
                    <a:pt x="6011" y="11495"/>
                    <a:pt x="6034" y="11510"/>
                  </a:cubicBezTo>
                  <a:cubicBezTo>
                    <a:pt x="6075" y="11529"/>
                    <a:pt x="6108" y="11552"/>
                    <a:pt x="6139" y="11574"/>
                  </a:cubicBezTo>
                  <a:cubicBezTo>
                    <a:pt x="6153" y="11585"/>
                    <a:pt x="6165" y="11596"/>
                    <a:pt x="6172" y="11611"/>
                  </a:cubicBezTo>
                  <a:cubicBezTo>
                    <a:pt x="6183" y="11626"/>
                    <a:pt x="6187" y="11641"/>
                    <a:pt x="6194" y="11664"/>
                  </a:cubicBezTo>
                  <a:cubicBezTo>
                    <a:pt x="6194" y="11671"/>
                    <a:pt x="6198" y="11675"/>
                    <a:pt x="6201" y="11678"/>
                  </a:cubicBezTo>
                  <a:cubicBezTo>
                    <a:pt x="6206" y="11686"/>
                    <a:pt x="6209" y="11693"/>
                    <a:pt x="6217" y="11697"/>
                  </a:cubicBezTo>
                  <a:cubicBezTo>
                    <a:pt x="6220" y="11697"/>
                    <a:pt x="6220" y="11701"/>
                    <a:pt x="6224" y="11704"/>
                  </a:cubicBezTo>
                  <a:cubicBezTo>
                    <a:pt x="6228" y="11704"/>
                    <a:pt x="6235" y="11709"/>
                    <a:pt x="6239" y="11709"/>
                  </a:cubicBezTo>
                  <a:cubicBezTo>
                    <a:pt x="6358" y="11731"/>
                    <a:pt x="6467" y="11779"/>
                    <a:pt x="6568" y="11843"/>
                  </a:cubicBezTo>
                  <a:cubicBezTo>
                    <a:pt x="6669" y="11906"/>
                    <a:pt x="6762" y="11981"/>
                    <a:pt x="6863" y="12052"/>
                  </a:cubicBezTo>
                  <a:cubicBezTo>
                    <a:pt x="6986" y="12142"/>
                    <a:pt x="7107" y="12239"/>
                    <a:pt x="7233" y="12329"/>
                  </a:cubicBezTo>
                  <a:cubicBezTo>
                    <a:pt x="7278" y="12359"/>
                    <a:pt x="7331" y="12385"/>
                    <a:pt x="7376" y="12407"/>
                  </a:cubicBezTo>
                  <a:cubicBezTo>
                    <a:pt x="7424" y="12433"/>
                    <a:pt x="7469" y="12456"/>
                    <a:pt x="7507" y="12486"/>
                  </a:cubicBezTo>
                  <a:cubicBezTo>
                    <a:pt x="7675" y="12617"/>
                    <a:pt x="7843" y="12748"/>
                    <a:pt x="8015" y="12875"/>
                  </a:cubicBezTo>
                  <a:cubicBezTo>
                    <a:pt x="8216" y="13024"/>
                    <a:pt x="8418" y="13177"/>
                    <a:pt x="8620" y="13327"/>
                  </a:cubicBezTo>
                  <a:cubicBezTo>
                    <a:pt x="8646" y="13383"/>
                    <a:pt x="8680" y="13428"/>
                    <a:pt x="8718" y="13458"/>
                  </a:cubicBezTo>
                  <a:cubicBezTo>
                    <a:pt x="8751" y="13484"/>
                    <a:pt x="8785" y="13506"/>
                    <a:pt x="8818" y="13521"/>
                  </a:cubicBezTo>
                  <a:cubicBezTo>
                    <a:pt x="8870" y="13548"/>
                    <a:pt x="8923" y="13566"/>
                    <a:pt x="8968" y="13588"/>
                  </a:cubicBezTo>
                  <a:cubicBezTo>
                    <a:pt x="9017" y="13611"/>
                    <a:pt x="9058" y="13633"/>
                    <a:pt x="9091" y="13667"/>
                  </a:cubicBezTo>
                  <a:cubicBezTo>
                    <a:pt x="9103" y="13678"/>
                    <a:pt x="9117" y="13686"/>
                    <a:pt x="9129" y="13690"/>
                  </a:cubicBezTo>
                  <a:cubicBezTo>
                    <a:pt x="9136" y="13693"/>
                    <a:pt x="9144" y="13693"/>
                    <a:pt x="9151" y="13697"/>
                  </a:cubicBezTo>
                  <a:cubicBezTo>
                    <a:pt x="9155" y="13697"/>
                    <a:pt x="9158" y="13700"/>
                    <a:pt x="9162" y="13700"/>
                  </a:cubicBezTo>
                  <a:lnTo>
                    <a:pt x="9166" y="13705"/>
                  </a:lnTo>
                  <a:lnTo>
                    <a:pt x="9166" y="13716"/>
                  </a:lnTo>
                  <a:cubicBezTo>
                    <a:pt x="9162" y="13719"/>
                    <a:pt x="9162" y="13723"/>
                    <a:pt x="9162" y="13727"/>
                  </a:cubicBezTo>
                  <a:cubicBezTo>
                    <a:pt x="9162" y="13734"/>
                    <a:pt x="9166" y="13738"/>
                    <a:pt x="9166" y="13742"/>
                  </a:cubicBezTo>
                  <a:cubicBezTo>
                    <a:pt x="9170" y="13750"/>
                    <a:pt x="9170" y="13750"/>
                    <a:pt x="9174" y="13753"/>
                  </a:cubicBezTo>
                  <a:cubicBezTo>
                    <a:pt x="9177" y="13760"/>
                    <a:pt x="9181" y="13760"/>
                    <a:pt x="9181" y="13764"/>
                  </a:cubicBezTo>
                  <a:cubicBezTo>
                    <a:pt x="9189" y="13772"/>
                    <a:pt x="9192" y="13776"/>
                    <a:pt x="9200" y="13779"/>
                  </a:cubicBezTo>
                  <a:cubicBezTo>
                    <a:pt x="9203" y="13779"/>
                    <a:pt x="9207" y="13783"/>
                    <a:pt x="9211" y="13783"/>
                  </a:cubicBezTo>
                  <a:cubicBezTo>
                    <a:pt x="9215" y="13786"/>
                    <a:pt x="9222" y="13786"/>
                    <a:pt x="9229" y="13786"/>
                  </a:cubicBezTo>
                  <a:cubicBezTo>
                    <a:pt x="9248" y="13786"/>
                    <a:pt x="9263" y="13790"/>
                    <a:pt x="9282" y="13798"/>
                  </a:cubicBezTo>
                  <a:cubicBezTo>
                    <a:pt x="9305" y="13805"/>
                    <a:pt x="9331" y="13820"/>
                    <a:pt x="9357" y="13839"/>
                  </a:cubicBezTo>
                  <a:cubicBezTo>
                    <a:pt x="9383" y="13854"/>
                    <a:pt x="9413" y="13873"/>
                    <a:pt x="9443" y="13888"/>
                  </a:cubicBezTo>
                  <a:cubicBezTo>
                    <a:pt x="9607" y="13959"/>
                    <a:pt x="9757" y="14048"/>
                    <a:pt x="9895" y="14161"/>
                  </a:cubicBezTo>
                  <a:cubicBezTo>
                    <a:pt x="9907" y="14168"/>
                    <a:pt x="9921" y="14179"/>
                    <a:pt x="9936" y="14190"/>
                  </a:cubicBezTo>
                  <a:cubicBezTo>
                    <a:pt x="9951" y="14202"/>
                    <a:pt x="9969" y="14209"/>
                    <a:pt x="9988" y="14213"/>
                  </a:cubicBezTo>
                  <a:cubicBezTo>
                    <a:pt x="10045" y="14221"/>
                    <a:pt x="10093" y="14243"/>
                    <a:pt x="10145" y="14273"/>
                  </a:cubicBezTo>
                  <a:cubicBezTo>
                    <a:pt x="10198" y="14299"/>
                    <a:pt x="10254" y="14328"/>
                    <a:pt x="10314" y="14351"/>
                  </a:cubicBezTo>
                  <a:cubicBezTo>
                    <a:pt x="10440" y="14400"/>
                    <a:pt x="10571" y="14418"/>
                    <a:pt x="10699" y="14418"/>
                  </a:cubicBezTo>
                  <a:cubicBezTo>
                    <a:pt x="10732" y="14418"/>
                    <a:pt x="10763" y="14418"/>
                    <a:pt x="10796" y="14414"/>
                  </a:cubicBezTo>
                  <a:cubicBezTo>
                    <a:pt x="10911" y="14407"/>
                    <a:pt x="11020" y="14373"/>
                    <a:pt x="11113" y="14321"/>
                  </a:cubicBezTo>
                  <a:cubicBezTo>
                    <a:pt x="11211" y="14269"/>
                    <a:pt x="11293" y="14198"/>
                    <a:pt x="11372" y="14116"/>
                  </a:cubicBezTo>
                  <a:cubicBezTo>
                    <a:pt x="11477" y="14000"/>
                    <a:pt x="11570" y="13873"/>
                    <a:pt x="11682" y="13776"/>
                  </a:cubicBezTo>
                  <a:cubicBezTo>
                    <a:pt x="11723" y="13738"/>
                    <a:pt x="11753" y="13697"/>
                    <a:pt x="11783" y="13655"/>
                  </a:cubicBezTo>
                  <a:cubicBezTo>
                    <a:pt x="11809" y="13615"/>
                    <a:pt x="11835" y="13570"/>
                    <a:pt x="11858" y="13529"/>
                  </a:cubicBezTo>
                  <a:cubicBezTo>
                    <a:pt x="11898" y="13454"/>
                    <a:pt x="11955" y="13383"/>
                    <a:pt x="12007" y="13308"/>
                  </a:cubicBezTo>
                  <a:cubicBezTo>
                    <a:pt x="12060" y="13234"/>
                    <a:pt x="12112" y="13158"/>
                    <a:pt x="12153" y="13072"/>
                  </a:cubicBezTo>
                  <a:cubicBezTo>
                    <a:pt x="12243" y="12875"/>
                    <a:pt x="12362" y="12691"/>
                    <a:pt x="12459" y="12489"/>
                  </a:cubicBezTo>
                  <a:cubicBezTo>
                    <a:pt x="12549" y="12306"/>
                    <a:pt x="12620" y="12116"/>
                    <a:pt x="12691" y="11928"/>
                  </a:cubicBezTo>
                  <a:cubicBezTo>
                    <a:pt x="12766" y="11727"/>
                    <a:pt x="12818" y="11521"/>
                    <a:pt x="12890" y="11323"/>
                  </a:cubicBezTo>
                  <a:cubicBezTo>
                    <a:pt x="12923" y="11230"/>
                    <a:pt x="12945" y="11136"/>
                    <a:pt x="12971" y="11043"/>
                  </a:cubicBezTo>
                  <a:cubicBezTo>
                    <a:pt x="12994" y="10950"/>
                    <a:pt x="13020" y="10856"/>
                    <a:pt x="13054" y="10770"/>
                  </a:cubicBezTo>
                  <a:cubicBezTo>
                    <a:pt x="13076" y="10714"/>
                    <a:pt x="13080" y="10662"/>
                    <a:pt x="13083" y="10610"/>
                  </a:cubicBezTo>
                  <a:cubicBezTo>
                    <a:pt x="13106" y="10332"/>
                    <a:pt x="13181" y="10063"/>
                    <a:pt x="13233" y="9787"/>
                  </a:cubicBezTo>
                  <a:cubicBezTo>
                    <a:pt x="13244" y="9738"/>
                    <a:pt x="13248" y="9690"/>
                    <a:pt x="13252" y="9645"/>
                  </a:cubicBezTo>
                  <a:cubicBezTo>
                    <a:pt x="13252" y="9596"/>
                    <a:pt x="13256" y="9551"/>
                    <a:pt x="13263" y="9511"/>
                  </a:cubicBezTo>
                  <a:cubicBezTo>
                    <a:pt x="13316" y="9181"/>
                    <a:pt x="13316" y="8852"/>
                    <a:pt x="13349" y="8531"/>
                  </a:cubicBezTo>
                  <a:cubicBezTo>
                    <a:pt x="13361" y="8419"/>
                    <a:pt x="13364" y="8307"/>
                    <a:pt x="13364" y="8191"/>
                  </a:cubicBezTo>
                  <a:cubicBezTo>
                    <a:pt x="13364" y="8037"/>
                    <a:pt x="13356" y="7888"/>
                    <a:pt x="13342" y="7734"/>
                  </a:cubicBezTo>
                  <a:cubicBezTo>
                    <a:pt x="13334" y="7679"/>
                    <a:pt x="13334" y="7622"/>
                    <a:pt x="13334" y="7563"/>
                  </a:cubicBezTo>
                  <a:lnTo>
                    <a:pt x="13334" y="7413"/>
                  </a:lnTo>
                  <a:lnTo>
                    <a:pt x="13334" y="7330"/>
                  </a:lnTo>
                  <a:cubicBezTo>
                    <a:pt x="13327" y="7092"/>
                    <a:pt x="13304" y="6852"/>
                    <a:pt x="13278" y="6617"/>
                  </a:cubicBezTo>
                  <a:cubicBezTo>
                    <a:pt x="13248" y="6340"/>
                    <a:pt x="13240" y="6052"/>
                    <a:pt x="13154" y="5776"/>
                  </a:cubicBezTo>
                  <a:cubicBezTo>
                    <a:pt x="13099" y="5596"/>
                    <a:pt x="13076" y="5410"/>
                    <a:pt x="13016" y="5222"/>
                  </a:cubicBezTo>
                  <a:cubicBezTo>
                    <a:pt x="12997" y="5170"/>
                    <a:pt x="12987" y="5110"/>
                    <a:pt x="12979" y="5054"/>
                  </a:cubicBezTo>
                  <a:cubicBezTo>
                    <a:pt x="12971" y="4994"/>
                    <a:pt x="12964" y="4935"/>
                    <a:pt x="12952" y="4875"/>
                  </a:cubicBezTo>
                  <a:cubicBezTo>
                    <a:pt x="12919" y="4711"/>
                    <a:pt x="12867" y="4549"/>
                    <a:pt x="12781" y="4400"/>
                  </a:cubicBezTo>
                  <a:cubicBezTo>
                    <a:pt x="12769" y="4382"/>
                    <a:pt x="12759" y="4359"/>
                    <a:pt x="12755" y="4344"/>
                  </a:cubicBezTo>
                  <a:cubicBezTo>
                    <a:pt x="12728" y="4221"/>
                    <a:pt x="12688" y="4101"/>
                    <a:pt x="12647" y="3989"/>
                  </a:cubicBezTo>
                  <a:cubicBezTo>
                    <a:pt x="12602" y="3873"/>
                    <a:pt x="12557" y="3761"/>
                    <a:pt x="12523" y="3645"/>
                  </a:cubicBezTo>
                  <a:cubicBezTo>
                    <a:pt x="12504" y="3585"/>
                    <a:pt x="12474" y="3529"/>
                    <a:pt x="12445" y="3477"/>
                  </a:cubicBezTo>
                  <a:cubicBezTo>
                    <a:pt x="12411" y="3424"/>
                    <a:pt x="12377" y="3376"/>
                    <a:pt x="12351" y="3327"/>
                  </a:cubicBezTo>
                  <a:cubicBezTo>
                    <a:pt x="12284" y="3208"/>
                    <a:pt x="12217" y="3096"/>
                    <a:pt x="12183" y="2972"/>
                  </a:cubicBezTo>
                  <a:cubicBezTo>
                    <a:pt x="12176" y="2950"/>
                    <a:pt x="12164" y="2931"/>
                    <a:pt x="12153" y="2920"/>
                  </a:cubicBezTo>
                  <a:cubicBezTo>
                    <a:pt x="12134" y="2898"/>
                    <a:pt x="12115" y="2882"/>
                    <a:pt x="12105" y="2867"/>
                  </a:cubicBezTo>
                  <a:cubicBezTo>
                    <a:pt x="12097" y="2860"/>
                    <a:pt x="12089" y="2853"/>
                    <a:pt x="12086" y="2849"/>
                  </a:cubicBezTo>
                  <a:cubicBezTo>
                    <a:pt x="12082" y="2841"/>
                    <a:pt x="12078" y="2838"/>
                    <a:pt x="12078" y="2830"/>
                  </a:cubicBezTo>
                  <a:cubicBezTo>
                    <a:pt x="12067" y="2786"/>
                    <a:pt x="12048" y="2748"/>
                    <a:pt x="12029" y="2710"/>
                  </a:cubicBezTo>
                  <a:cubicBezTo>
                    <a:pt x="12010" y="2677"/>
                    <a:pt x="11996" y="2643"/>
                    <a:pt x="11988" y="2606"/>
                  </a:cubicBezTo>
                  <a:cubicBezTo>
                    <a:pt x="11984" y="2584"/>
                    <a:pt x="11974" y="2565"/>
                    <a:pt x="11962" y="2546"/>
                  </a:cubicBezTo>
                  <a:cubicBezTo>
                    <a:pt x="11943" y="2520"/>
                    <a:pt x="11925" y="2498"/>
                    <a:pt x="11906" y="2475"/>
                  </a:cubicBezTo>
                  <a:cubicBezTo>
                    <a:pt x="11888" y="2453"/>
                    <a:pt x="11869" y="2430"/>
                    <a:pt x="11858" y="2411"/>
                  </a:cubicBezTo>
                  <a:cubicBezTo>
                    <a:pt x="11813" y="2329"/>
                    <a:pt x="11760" y="2258"/>
                    <a:pt x="11712" y="2187"/>
                  </a:cubicBezTo>
                  <a:cubicBezTo>
                    <a:pt x="11660" y="2113"/>
                    <a:pt x="11618" y="2042"/>
                    <a:pt x="11592" y="1963"/>
                  </a:cubicBezTo>
                  <a:cubicBezTo>
                    <a:pt x="11584" y="1948"/>
                    <a:pt x="11581" y="1937"/>
                    <a:pt x="11570" y="1925"/>
                  </a:cubicBezTo>
                  <a:cubicBezTo>
                    <a:pt x="11566" y="1922"/>
                    <a:pt x="11558" y="1918"/>
                    <a:pt x="11551" y="1914"/>
                  </a:cubicBezTo>
                  <a:cubicBezTo>
                    <a:pt x="11548" y="1911"/>
                    <a:pt x="11536" y="1907"/>
                    <a:pt x="11529" y="1907"/>
                  </a:cubicBezTo>
                  <a:cubicBezTo>
                    <a:pt x="11521" y="1907"/>
                    <a:pt x="11517" y="1911"/>
                    <a:pt x="11513" y="1911"/>
                  </a:cubicBezTo>
                  <a:cubicBezTo>
                    <a:pt x="11506" y="1914"/>
                    <a:pt x="11499" y="1914"/>
                    <a:pt x="11495" y="1918"/>
                  </a:cubicBezTo>
                  <a:cubicBezTo>
                    <a:pt x="11480" y="1896"/>
                    <a:pt x="11469" y="1873"/>
                    <a:pt x="11454" y="1854"/>
                  </a:cubicBezTo>
                  <a:cubicBezTo>
                    <a:pt x="11439" y="1825"/>
                    <a:pt x="11420" y="1802"/>
                    <a:pt x="11401" y="1780"/>
                  </a:cubicBezTo>
                  <a:cubicBezTo>
                    <a:pt x="11368" y="1750"/>
                    <a:pt x="11338" y="1720"/>
                    <a:pt x="11315" y="1694"/>
                  </a:cubicBezTo>
                  <a:cubicBezTo>
                    <a:pt x="11304" y="1678"/>
                    <a:pt x="11297" y="1664"/>
                    <a:pt x="11289" y="1649"/>
                  </a:cubicBezTo>
                  <a:cubicBezTo>
                    <a:pt x="11282" y="1630"/>
                    <a:pt x="11278" y="1616"/>
                    <a:pt x="11275" y="1597"/>
                  </a:cubicBezTo>
                  <a:cubicBezTo>
                    <a:pt x="11275" y="1589"/>
                    <a:pt x="11275" y="1585"/>
                    <a:pt x="11270" y="1578"/>
                  </a:cubicBezTo>
                  <a:cubicBezTo>
                    <a:pt x="11270" y="1574"/>
                    <a:pt x="11267" y="1571"/>
                    <a:pt x="11267" y="1566"/>
                  </a:cubicBezTo>
                  <a:cubicBezTo>
                    <a:pt x="11260" y="1559"/>
                    <a:pt x="11252" y="1552"/>
                    <a:pt x="11244" y="1548"/>
                  </a:cubicBezTo>
                  <a:cubicBezTo>
                    <a:pt x="11237" y="1548"/>
                    <a:pt x="11230" y="1544"/>
                    <a:pt x="11225" y="1544"/>
                  </a:cubicBezTo>
                  <a:cubicBezTo>
                    <a:pt x="11215" y="1544"/>
                    <a:pt x="11207" y="1548"/>
                    <a:pt x="11199" y="1552"/>
                  </a:cubicBezTo>
                  <a:cubicBezTo>
                    <a:pt x="11196" y="1552"/>
                    <a:pt x="11189" y="1556"/>
                    <a:pt x="11189" y="1556"/>
                  </a:cubicBezTo>
                  <a:lnTo>
                    <a:pt x="11185" y="1556"/>
                  </a:lnTo>
                  <a:cubicBezTo>
                    <a:pt x="11181" y="1556"/>
                    <a:pt x="11181" y="1556"/>
                    <a:pt x="11177" y="1552"/>
                  </a:cubicBezTo>
                  <a:cubicBezTo>
                    <a:pt x="11177" y="1552"/>
                    <a:pt x="11170" y="1548"/>
                    <a:pt x="11166" y="1540"/>
                  </a:cubicBezTo>
                  <a:cubicBezTo>
                    <a:pt x="11136" y="1488"/>
                    <a:pt x="11095" y="1447"/>
                    <a:pt x="11054" y="1406"/>
                  </a:cubicBezTo>
                  <a:cubicBezTo>
                    <a:pt x="11013" y="1369"/>
                    <a:pt x="10972" y="1335"/>
                    <a:pt x="10934" y="1297"/>
                  </a:cubicBezTo>
                  <a:cubicBezTo>
                    <a:pt x="10871" y="1242"/>
                    <a:pt x="10815" y="1174"/>
                    <a:pt x="10747" y="1114"/>
                  </a:cubicBezTo>
                  <a:cubicBezTo>
                    <a:pt x="10684" y="1055"/>
                    <a:pt x="10613" y="998"/>
                    <a:pt x="10527" y="954"/>
                  </a:cubicBezTo>
                  <a:cubicBezTo>
                    <a:pt x="10523" y="954"/>
                    <a:pt x="10523" y="954"/>
                    <a:pt x="10519" y="950"/>
                  </a:cubicBezTo>
                  <a:cubicBezTo>
                    <a:pt x="10504" y="920"/>
                    <a:pt x="10485" y="893"/>
                    <a:pt x="10459" y="871"/>
                  </a:cubicBezTo>
                  <a:cubicBezTo>
                    <a:pt x="10440" y="857"/>
                    <a:pt x="10418" y="845"/>
                    <a:pt x="10400" y="834"/>
                  </a:cubicBezTo>
                  <a:cubicBezTo>
                    <a:pt x="10366" y="819"/>
                    <a:pt x="10333" y="808"/>
                    <a:pt x="10306" y="797"/>
                  </a:cubicBezTo>
                  <a:cubicBezTo>
                    <a:pt x="10291" y="789"/>
                    <a:pt x="10276" y="781"/>
                    <a:pt x="10265" y="778"/>
                  </a:cubicBezTo>
                  <a:lnTo>
                    <a:pt x="10250" y="778"/>
                  </a:lnTo>
                  <a:cubicBezTo>
                    <a:pt x="10228" y="778"/>
                    <a:pt x="10209" y="771"/>
                    <a:pt x="10190" y="763"/>
                  </a:cubicBezTo>
                  <a:cubicBezTo>
                    <a:pt x="10183" y="759"/>
                    <a:pt x="10171" y="755"/>
                    <a:pt x="10161" y="748"/>
                  </a:cubicBezTo>
                  <a:cubicBezTo>
                    <a:pt x="10153" y="741"/>
                    <a:pt x="10142" y="729"/>
                    <a:pt x="10134" y="718"/>
                  </a:cubicBezTo>
                  <a:cubicBezTo>
                    <a:pt x="10131" y="714"/>
                    <a:pt x="10131" y="710"/>
                    <a:pt x="10126" y="703"/>
                  </a:cubicBezTo>
                  <a:cubicBezTo>
                    <a:pt x="10119" y="700"/>
                    <a:pt x="10112" y="700"/>
                    <a:pt x="10108" y="696"/>
                  </a:cubicBezTo>
                  <a:cubicBezTo>
                    <a:pt x="10104" y="696"/>
                    <a:pt x="10104" y="692"/>
                    <a:pt x="10104" y="692"/>
                  </a:cubicBezTo>
                  <a:cubicBezTo>
                    <a:pt x="10100" y="674"/>
                    <a:pt x="10097" y="658"/>
                    <a:pt x="10090" y="643"/>
                  </a:cubicBezTo>
                  <a:cubicBezTo>
                    <a:pt x="10082" y="632"/>
                    <a:pt x="10071" y="621"/>
                    <a:pt x="10059" y="613"/>
                  </a:cubicBezTo>
                  <a:cubicBezTo>
                    <a:pt x="10041" y="602"/>
                    <a:pt x="10026" y="598"/>
                    <a:pt x="10007" y="595"/>
                  </a:cubicBezTo>
                  <a:cubicBezTo>
                    <a:pt x="10000" y="595"/>
                    <a:pt x="9992" y="591"/>
                    <a:pt x="9985" y="591"/>
                  </a:cubicBezTo>
                  <a:cubicBezTo>
                    <a:pt x="9974" y="610"/>
                    <a:pt x="9962" y="624"/>
                    <a:pt x="9943" y="640"/>
                  </a:cubicBezTo>
                  <a:lnTo>
                    <a:pt x="9921" y="658"/>
                  </a:lnTo>
                  <a:cubicBezTo>
                    <a:pt x="9933" y="662"/>
                    <a:pt x="9943" y="662"/>
                    <a:pt x="9951" y="666"/>
                  </a:cubicBezTo>
                  <a:cubicBezTo>
                    <a:pt x="9966" y="666"/>
                    <a:pt x="9981" y="666"/>
                    <a:pt x="9992" y="669"/>
                  </a:cubicBezTo>
                  <a:cubicBezTo>
                    <a:pt x="10000" y="669"/>
                    <a:pt x="10007" y="674"/>
                    <a:pt x="10011" y="674"/>
                  </a:cubicBezTo>
                  <a:cubicBezTo>
                    <a:pt x="10014" y="674"/>
                    <a:pt x="10019" y="677"/>
                    <a:pt x="10019" y="677"/>
                  </a:cubicBezTo>
                  <a:cubicBezTo>
                    <a:pt x="10022" y="681"/>
                    <a:pt x="10022" y="681"/>
                    <a:pt x="10022" y="684"/>
                  </a:cubicBezTo>
                  <a:cubicBezTo>
                    <a:pt x="10026" y="688"/>
                    <a:pt x="10026" y="696"/>
                    <a:pt x="10026" y="710"/>
                  </a:cubicBezTo>
                  <a:cubicBezTo>
                    <a:pt x="10030" y="714"/>
                    <a:pt x="10030" y="718"/>
                    <a:pt x="10030" y="726"/>
                  </a:cubicBezTo>
                  <a:cubicBezTo>
                    <a:pt x="10033" y="733"/>
                    <a:pt x="10037" y="736"/>
                    <a:pt x="10041" y="741"/>
                  </a:cubicBezTo>
                  <a:cubicBezTo>
                    <a:pt x="10048" y="748"/>
                    <a:pt x="10056" y="752"/>
                    <a:pt x="10059" y="755"/>
                  </a:cubicBezTo>
                  <a:cubicBezTo>
                    <a:pt x="10071" y="763"/>
                    <a:pt x="10082" y="767"/>
                    <a:pt x="10090" y="771"/>
                  </a:cubicBezTo>
                  <a:cubicBezTo>
                    <a:pt x="10100" y="774"/>
                    <a:pt x="10108" y="778"/>
                    <a:pt x="10116" y="781"/>
                  </a:cubicBezTo>
                  <a:cubicBezTo>
                    <a:pt x="10134" y="789"/>
                    <a:pt x="10145" y="793"/>
                    <a:pt x="10157" y="797"/>
                  </a:cubicBezTo>
                  <a:cubicBezTo>
                    <a:pt x="10168" y="800"/>
                    <a:pt x="10176" y="804"/>
                    <a:pt x="10183" y="812"/>
                  </a:cubicBezTo>
                  <a:cubicBezTo>
                    <a:pt x="10209" y="834"/>
                    <a:pt x="10235" y="849"/>
                    <a:pt x="10265" y="860"/>
                  </a:cubicBezTo>
                  <a:cubicBezTo>
                    <a:pt x="10306" y="879"/>
                    <a:pt x="10351" y="893"/>
                    <a:pt x="10381" y="912"/>
                  </a:cubicBezTo>
                  <a:cubicBezTo>
                    <a:pt x="10400" y="920"/>
                    <a:pt x="10411" y="931"/>
                    <a:pt x="10422" y="943"/>
                  </a:cubicBezTo>
                  <a:cubicBezTo>
                    <a:pt x="10437" y="957"/>
                    <a:pt x="10445" y="972"/>
                    <a:pt x="10452" y="991"/>
                  </a:cubicBezTo>
                  <a:lnTo>
                    <a:pt x="10452" y="991"/>
                  </a:lnTo>
                  <a:lnTo>
                    <a:pt x="10452" y="991"/>
                  </a:lnTo>
                  <a:cubicBezTo>
                    <a:pt x="10456" y="998"/>
                    <a:pt x="10459" y="1002"/>
                    <a:pt x="10459" y="1006"/>
                  </a:cubicBezTo>
                  <a:cubicBezTo>
                    <a:pt x="10467" y="1010"/>
                    <a:pt x="10471" y="1014"/>
                    <a:pt x="10475" y="1017"/>
                  </a:cubicBezTo>
                  <a:cubicBezTo>
                    <a:pt x="10482" y="1021"/>
                    <a:pt x="10485" y="1021"/>
                    <a:pt x="10490" y="1021"/>
                  </a:cubicBezTo>
                  <a:lnTo>
                    <a:pt x="10493" y="1024"/>
                  </a:lnTo>
                  <a:cubicBezTo>
                    <a:pt x="10568" y="1062"/>
                    <a:pt x="10635" y="1114"/>
                    <a:pt x="10695" y="1171"/>
                  </a:cubicBezTo>
                  <a:cubicBezTo>
                    <a:pt x="10759" y="1230"/>
                    <a:pt x="10818" y="1294"/>
                    <a:pt x="10878" y="1354"/>
                  </a:cubicBezTo>
                  <a:cubicBezTo>
                    <a:pt x="10920" y="1391"/>
                    <a:pt x="10964" y="1428"/>
                    <a:pt x="11001" y="1462"/>
                  </a:cubicBezTo>
                  <a:cubicBezTo>
                    <a:pt x="11042" y="1499"/>
                    <a:pt x="11077" y="1537"/>
                    <a:pt x="11103" y="1582"/>
                  </a:cubicBezTo>
                  <a:cubicBezTo>
                    <a:pt x="11110" y="1593"/>
                    <a:pt x="11121" y="1604"/>
                    <a:pt x="11132" y="1616"/>
                  </a:cubicBezTo>
                  <a:cubicBezTo>
                    <a:pt x="11147" y="1626"/>
                    <a:pt x="11163" y="1630"/>
                    <a:pt x="11185" y="1630"/>
                  </a:cubicBezTo>
                  <a:lnTo>
                    <a:pt x="11203" y="1630"/>
                  </a:lnTo>
                  <a:cubicBezTo>
                    <a:pt x="11207" y="1656"/>
                    <a:pt x="11218" y="1678"/>
                    <a:pt x="11230" y="1701"/>
                  </a:cubicBezTo>
                  <a:cubicBezTo>
                    <a:pt x="11252" y="1742"/>
                    <a:pt x="11286" y="1776"/>
                    <a:pt x="11315" y="1806"/>
                  </a:cubicBezTo>
                  <a:cubicBezTo>
                    <a:pt x="11346" y="1835"/>
                    <a:pt x="11372" y="1862"/>
                    <a:pt x="11391" y="1892"/>
                  </a:cubicBezTo>
                  <a:cubicBezTo>
                    <a:pt x="11405" y="1925"/>
                    <a:pt x="11427" y="1952"/>
                    <a:pt x="11443" y="1978"/>
                  </a:cubicBezTo>
                  <a:cubicBezTo>
                    <a:pt x="11446" y="1985"/>
                    <a:pt x="11450" y="1992"/>
                    <a:pt x="11458" y="1997"/>
                  </a:cubicBezTo>
                  <a:cubicBezTo>
                    <a:pt x="11465" y="2004"/>
                    <a:pt x="11477" y="2008"/>
                    <a:pt x="11487" y="2008"/>
                  </a:cubicBezTo>
                  <a:cubicBezTo>
                    <a:pt x="11495" y="2008"/>
                    <a:pt x="11499" y="2004"/>
                    <a:pt x="11506" y="2004"/>
                  </a:cubicBezTo>
                  <a:cubicBezTo>
                    <a:pt x="11510" y="2000"/>
                    <a:pt x="11517" y="1997"/>
                    <a:pt x="11521" y="1997"/>
                  </a:cubicBezTo>
                  <a:cubicBezTo>
                    <a:pt x="11551" y="2082"/>
                    <a:pt x="11600" y="2158"/>
                    <a:pt x="11648" y="2228"/>
                  </a:cubicBezTo>
                  <a:cubicBezTo>
                    <a:pt x="11696" y="2303"/>
                    <a:pt x="11749" y="2374"/>
                    <a:pt x="11791" y="2449"/>
                  </a:cubicBezTo>
                  <a:cubicBezTo>
                    <a:pt x="11813" y="2486"/>
                    <a:pt x="11843" y="2520"/>
                    <a:pt x="11865" y="2546"/>
                  </a:cubicBezTo>
                  <a:cubicBezTo>
                    <a:pt x="11880" y="2561"/>
                    <a:pt x="11888" y="2576"/>
                    <a:pt x="11898" y="2587"/>
                  </a:cubicBezTo>
                  <a:cubicBezTo>
                    <a:pt x="11906" y="2602"/>
                    <a:pt x="11910" y="2613"/>
                    <a:pt x="11914" y="2625"/>
                  </a:cubicBezTo>
                  <a:cubicBezTo>
                    <a:pt x="11925" y="2670"/>
                    <a:pt x="11943" y="2710"/>
                    <a:pt x="11962" y="2748"/>
                  </a:cubicBezTo>
                  <a:cubicBezTo>
                    <a:pt x="11977" y="2782"/>
                    <a:pt x="11996" y="2815"/>
                    <a:pt x="12003" y="2849"/>
                  </a:cubicBezTo>
                  <a:cubicBezTo>
                    <a:pt x="12010" y="2872"/>
                    <a:pt x="12019" y="2890"/>
                    <a:pt x="12029" y="2901"/>
                  </a:cubicBezTo>
                  <a:cubicBezTo>
                    <a:pt x="12048" y="2924"/>
                    <a:pt x="12067" y="2939"/>
                    <a:pt x="12082" y="2953"/>
                  </a:cubicBezTo>
                  <a:cubicBezTo>
                    <a:pt x="12089" y="2961"/>
                    <a:pt x="12093" y="2965"/>
                    <a:pt x="12100" y="2972"/>
                  </a:cubicBezTo>
                  <a:cubicBezTo>
                    <a:pt x="12105" y="2979"/>
                    <a:pt x="12108" y="2987"/>
                    <a:pt x="12108" y="2991"/>
                  </a:cubicBezTo>
                  <a:cubicBezTo>
                    <a:pt x="12145" y="3129"/>
                    <a:pt x="12220" y="3245"/>
                    <a:pt x="12284" y="3365"/>
                  </a:cubicBezTo>
                  <a:cubicBezTo>
                    <a:pt x="12314" y="3417"/>
                    <a:pt x="12347" y="3466"/>
                    <a:pt x="12377" y="3518"/>
                  </a:cubicBezTo>
                  <a:cubicBezTo>
                    <a:pt x="12407" y="3567"/>
                    <a:pt x="12433" y="3615"/>
                    <a:pt x="12448" y="3667"/>
                  </a:cubicBezTo>
                  <a:cubicBezTo>
                    <a:pt x="12486" y="3787"/>
                    <a:pt x="12531" y="3899"/>
                    <a:pt x="12576" y="4016"/>
                  </a:cubicBezTo>
                  <a:cubicBezTo>
                    <a:pt x="12616" y="4128"/>
                    <a:pt x="12657" y="4240"/>
                    <a:pt x="12680" y="4359"/>
                  </a:cubicBezTo>
                  <a:cubicBezTo>
                    <a:pt x="12688" y="4389"/>
                    <a:pt x="12702" y="4415"/>
                    <a:pt x="12714" y="4442"/>
                  </a:cubicBezTo>
                  <a:cubicBezTo>
                    <a:pt x="12795" y="4580"/>
                    <a:pt x="12845" y="4729"/>
                    <a:pt x="12878" y="4890"/>
                  </a:cubicBezTo>
                  <a:cubicBezTo>
                    <a:pt x="12885" y="4946"/>
                    <a:pt x="12893" y="5006"/>
                    <a:pt x="12904" y="5065"/>
                  </a:cubicBezTo>
                  <a:cubicBezTo>
                    <a:pt x="12912" y="5125"/>
                    <a:pt x="12923" y="5185"/>
                    <a:pt x="12942" y="5245"/>
                  </a:cubicBezTo>
                  <a:cubicBezTo>
                    <a:pt x="13002" y="5420"/>
                    <a:pt x="13024" y="5612"/>
                    <a:pt x="13080" y="5798"/>
                  </a:cubicBezTo>
                  <a:cubicBezTo>
                    <a:pt x="13162" y="6064"/>
                    <a:pt x="13170" y="6344"/>
                    <a:pt x="13199" y="6624"/>
                  </a:cubicBezTo>
                  <a:cubicBezTo>
                    <a:pt x="13226" y="6859"/>
                    <a:pt x="13248" y="7099"/>
                    <a:pt x="13256" y="7335"/>
                  </a:cubicBezTo>
                  <a:cubicBezTo>
                    <a:pt x="13259" y="7361"/>
                    <a:pt x="13259" y="7387"/>
                    <a:pt x="13259" y="7413"/>
                  </a:cubicBezTo>
                  <a:cubicBezTo>
                    <a:pt x="13259" y="7465"/>
                    <a:pt x="13256" y="7514"/>
                    <a:pt x="13256" y="7563"/>
                  </a:cubicBezTo>
                  <a:cubicBezTo>
                    <a:pt x="13256" y="7622"/>
                    <a:pt x="13259" y="7682"/>
                    <a:pt x="13263" y="7742"/>
                  </a:cubicBezTo>
                  <a:cubicBezTo>
                    <a:pt x="13278" y="7891"/>
                    <a:pt x="13289" y="8041"/>
                    <a:pt x="13289" y="8191"/>
                  </a:cubicBezTo>
                  <a:cubicBezTo>
                    <a:pt x="13289" y="8303"/>
                    <a:pt x="13285" y="8415"/>
                    <a:pt x="13271" y="8524"/>
                  </a:cubicBezTo>
                  <a:cubicBezTo>
                    <a:pt x="13237" y="8852"/>
                    <a:pt x="13240" y="9178"/>
                    <a:pt x="13188" y="9499"/>
                  </a:cubicBezTo>
                  <a:cubicBezTo>
                    <a:pt x="13177" y="9547"/>
                    <a:pt x="13177" y="9592"/>
                    <a:pt x="13173" y="9641"/>
                  </a:cubicBezTo>
                  <a:cubicBezTo>
                    <a:pt x="13170" y="9686"/>
                    <a:pt x="13170" y="9730"/>
                    <a:pt x="13159" y="9772"/>
                  </a:cubicBezTo>
                  <a:cubicBezTo>
                    <a:pt x="13106" y="10044"/>
                    <a:pt x="13031" y="10318"/>
                    <a:pt x="13009" y="10605"/>
                  </a:cubicBezTo>
                  <a:cubicBezTo>
                    <a:pt x="13002" y="10654"/>
                    <a:pt x="12997" y="10703"/>
                    <a:pt x="12983" y="10744"/>
                  </a:cubicBezTo>
                  <a:cubicBezTo>
                    <a:pt x="12945" y="10834"/>
                    <a:pt x="12923" y="10931"/>
                    <a:pt x="12897" y="11024"/>
                  </a:cubicBezTo>
                  <a:cubicBezTo>
                    <a:pt x="12874" y="11117"/>
                    <a:pt x="12848" y="11207"/>
                    <a:pt x="12818" y="11297"/>
                  </a:cubicBezTo>
                  <a:cubicBezTo>
                    <a:pt x="12743" y="11499"/>
                    <a:pt x="12695" y="11709"/>
                    <a:pt x="12620" y="11902"/>
                  </a:cubicBezTo>
                  <a:cubicBezTo>
                    <a:pt x="12549" y="12090"/>
                    <a:pt x="12478" y="12276"/>
                    <a:pt x="12392" y="12456"/>
                  </a:cubicBezTo>
                  <a:cubicBezTo>
                    <a:pt x="12298" y="12651"/>
                    <a:pt x="12179" y="12837"/>
                    <a:pt x="12082" y="13039"/>
                  </a:cubicBezTo>
                  <a:cubicBezTo>
                    <a:pt x="12045" y="13117"/>
                    <a:pt x="11996" y="13192"/>
                    <a:pt x="11943" y="13263"/>
                  </a:cubicBezTo>
                  <a:cubicBezTo>
                    <a:pt x="11891" y="13338"/>
                    <a:pt x="11835" y="13409"/>
                    <a:pt x="11791" y="13491"/>
                  </a:cubicBezTo>
                  <a:cubicBezTo>
                    <a:pt x="11768" y="13533"/>
                    <a:pt x="11746" y="13574"/>
                    <a:pt x="11719" y="13615"/>
                  </a:cubicBezTo>
                  <a:cubicBezTo>
                    <a:pt x="11693" y="13652"/>
                    <a:pt x="11663" y="13690"/>
                    <a:pt x="11629" y="13716"/>
                  </a:cubicBezTo>
                  <a:cubicBezTo>
                    <a:pt x="11510" y="13824"/>
                    <a:pt x="11417" y="13951"/>
                    <a:pt x="11315" y="14064"/>
                  </a:cubicBezTo>
                  <a:cubicBezTo>
                    <a:pt x="11244" y="14142"/>
                    <a:pt x="11166" y="14205"/>
                    <a:pt x="11077" y="14254"/>
                  </a:cubicBezTo>
                  <a:cubicBezTo>
                    <a:pt x="10990" y="14302"/>
                    <a:pt x="10897" y="14333"/>
                    <a:pt x="10792" y="14340"/>
                  </a:cubicBezTo>
                  <a:cubicBezTo>
                    <a:pt x="10763" y="14344"/>
                    <a:pt x="10728" y="14344"/>
                    <a:pt x="10699" y="14344"/>
                  </a:cubicBezTo>
                  <a:cubicBezTo>
                    <a:pt x="10579" y="14344"/>
                    <a:pt x="10459" y="14325"/>
                    <a:pt x="10340" y="14280"/>
                  </a:cubicBezTo>
                  <a:cubicBezTo>
                    <a:pt x="10288" y="14261"/>
                    <a:pt x="10235" y="14231"/>
                    <a:pt x="10183" y="14202"/>
                  </a:cubicBezTo>
                  <a:cubicBezTo>
                    <a:pt x="10126" y="14176"/>
                    <a:pt x="10071" y="14149"/>
                    <a:pt x="10004" y="14138"/>
                  </a:cubicBezTo>
                  <a:cubicBezTo>
                    <a:pt x="9996" y="14138"/>
                    <a:pt x="9988" y="14135"/>
                    <a:pt x="9977" y="14126"/>
                  </a:cubicBezTo>
                  <a:cubicBezTo>
                    <a:pt x="9966" y="14119"/>
                    <a:pt x="9955" y="14112"/>
                    <a:pt x="9943" y="14100"/>
                  </a:cubicBezTo>
                  <a:cubicBezTo>
                    <a:pt x="9798" y="13985"/>
                    <a:pt x="9645" y="13891"/>
                    <a:pt x="9476" y="13817"/>
                  </a:cubicBezTo>
                  <a:cubicBezTo>
                    <a:pt x="9443" y="13802"/>
                    <a:pt x="9409" y="13779"/>
                    <a:pt x="9372" y="13757"/>
                  </a:cubicBezTo>
                  <a:cubicBezTo>
                    <a:pt x="9349" y="13745"/>
                    <a:pt x="9331" y="13734"/>
                    <a:pt x="9308" y="13727"/>
                  </a:cubicBezTo>
                  <a:cubicBezTo>
                    <a:pt x="9289" y="13719"/>
                    <a:pt x="9267" y="13712"/>
                    <a:pt x="9241" y="13712"/>
                  </a:cubicBezTo>
                  <a:cubicBezTo>
                    <a:pt x="9245" y="13708"/>
                    <a:pt x="9245" y="13708"/>
                    <a:pt x="9245" y="13705"/>
                  </a:cubicBezTo>
                  <a:cubicBezTo>
                    <a:pt x="9245" y="13697"/>
                    <a:pt x="9241" y="13686"/>
                    <a:pt x="9237" y="13678"/>
                  </a:cubicBezTo>
                  <a:cubicBezTo>
                    <a:pt x="9234" y="13667"/>
                    <a:pt x="9229" y="13660"/>
                    <a:pt x="9226" y="13655"/>
                  </a:cubicBezTo>
                  <a:cubicBezTo>
                    <a:pt x="9215" y="13645"/>
                    <a:pt x="9207" y="13637"/>
                    <a:pt x="9196" y="13633"/>
                  </a:cubicBezTo>
                  <a:cubicBezTo>
                    <a:pt x="9181" y="13626"/>
                    <a:pt x="9170" y="13622"/>
                    <a:pt x="9158" y="13619"/>
                  </a:cubicBezTo>
                  <a:cubicBezTo>
                    <a:pt x="9155" y="13619"/>
                    <a:pt x="9151" y="13615"/>
                    <a:pt x="9151" y="13615"/>
                  </a:cubicBezTo>
                  <a:cubicBezTo>
                    <a:pt x="9148" y="13615"/>
                    <a:pt x="9148" y="13611"/>
                    <a:pt x="9148" y="13611"/>
                  </a:cubicBezTo>
                  <a:cubicBezTo>
                    <a:pt x="9110" y="13574"/>
                    <a:pt x="9065" y="13548"/>
                    <a:pt x="9017" y="13525"/>
                  </a:cubicBezTo>
                  <a:cubicBezTo>
                    <a:pt x="8949" y="13495"/>
                    <a:pt x="8878" y="13472"/>
                    <a:pt x="8822" y="13439"/>
                  </a:cubicBezTo>
                  <a:cubicBezTo>
                    <a:pt x="8792" y="13420"/>
                    <a:pt x="8766" y="13402"/>
                    <a:pt x="8744" y="13379"/>
                  </a:cubicBezTo>
                  <a:cubicBezTo>
                    <a:pt x="8721" y="13353"/>
                    <a:pt x="8703" y="13327"/>
                    <a:pt x="8687" y="13289"/>
                  </a:cubicBezTo>
                  <a:lnTo>
                    <a:pt x="8684" y="13279"/>
                  </a:lnTo>
                  <a:lnTo>
                    <a:pt x="8677" y="13271"/>
                  </a:lnTo>
                  <a:cubicBezTo>
                    <a:pt x="8471" y="13117"/>
                    <a:pt x="8265" y="12968"/>
                    <a:pt x="8059" y="12811"/>
                  </a:cubicBezTo>
                  <a:cubicBezTo>
                    <a:pt x="7892" y="12684"/>
                    <a:pt x="7723" y="12556"/>
                    <a:pt x="7555" y="12426"/>
                  </a:cubicBezTo>
                  <a:cubicBezTo>
                    <a:pt x="7510" y="12392"/>
                    <a:pt x="7457" y="12366"/>
                    <a:pt x="7413" y="12340"/>
                  </a:cubicBezTo>
                  <a:cubicBezTo>
                    <a:pt x="7364" y="12318"/>
                    <a:pt x="7316" y="12295"/>
                    <a:pt x="7274" y="12265"/>
                  </a:cubicBezTo>
                  <a:cubicBezTo>
                    <a:pt x="7151" y="12175"/>
                    <a:pt x="7031" y="12082"/>
                    <a:pt x="6908" y="11992"/>
                  </a:cubicBezTo>
                  <a:cubicBezTo>
                    <a:pt x="6811" y="11921"/>
                    <a:pt x="6714" y="11843"/>
                    <a:pt x="6605" y="11776"/>
                  </a:cubicBezTo>
                  <a:cubicBezTo>
                    <a:pt x="6505" y="11712"/>
                    <a:pt x="6392" y="11659"/>
                    <a:pt x="6265" y="11633"/>
                  </a:cubicBezTo>
                  <a:cubicBezTo>
                    <a:pt x="6258" y="11600"/>
                    <a:pt x="6239" y="11574"/>
                    <a:pt x="6220" y="11547"/>
                  </a:cubicBezTo>
                  <a:cubicBezTo>
                    <a:pt x="6191" y="11510"/>
                    <a:pt x="6149" y="11484"/>
                    <a:pt x="6108" y="11462"/>
                  </a:cubicBezTo>
                  <a:cubicBezTo>
                    <a:pt x="6071" y="11443"/>
                    <a:pt x="6034" y="11424"/>
                    <a:pt x="6008" y="11402"/>
                  </a:cubicBezTo>
                  <a:cubicBezTo>
                    <a:pt x="5940" y="11350"/>
                    <a:pt x="5869" y="11312"/>
                    <a:pt x="5794" y="11274"/>
                  </a:cubicBezTo>
                  <a:cubicBezTo>
                    <a:pt x="5723" y="11238"/>
                    <a:pt x="5652" y="11200"/>
                    <a:pt x="5589" y="11159"/>
                  </a:cubicBezTo>
                  <a:cubicBezTo>
                    <a:pt x="5492" y="11095"/>
                    <a:pt x="5394" y="11039"/>
                    <a:pt x="5297" y="10986"/>
                  </a:cubicBezTo>
                  <a:cubicBezTo>
                    <a:pt x="5200" y="10934"/>
                    <a:pt x="5102" y="10879"/>
                    <a:pt x="5013" y="10815"/>
                  </a:cubicBezTo>
                  <a:cubicBezTo>
                    <a:pt x="4912" y="10748"/>
                    <a:pt x="4804" y="10688"/>
                    <a:pt x="4684" y="10646"/>
                  </a:cubicBezTo>
                  <a:cubicBezTo>
                    <a:pt x="4557" y="10602"/>
                    <a:pt x="4434" y="10538"/>
                    <a:pt x="4307" y="10475"/>
                  </a:cubicBezTo>
                  <a:cubicBezTo>
                    <a:pt x="4179" y="10415"/>
                    <a:pt x="4053" y="10351"/>
                    <a:pt x="3914" y="10306"/>
                  </a:cubicBezTo>
                  <a:cubicBezTo>
                    <a:pt x="3820" y="10277"/>
                    <a:pt x="3731" y="10235"/>
                    <a:pt x="3637" y="10198"/>
                  </a:cubicBezTo>
                  <a:cubicBezTo>
                    <a:pt x="3510" y="10146"/>
                    <a:pt x="3387" y="10094"/>
                    <a:pt x="3260" y="10044"/>
                  </a:cubicBezTo>
                  <a:cubicBezTo>
                    <a:pt x="3137" y="10004"/>
                    <a:pt x="3013" y="9974"/>
                    <a:pt x="2890" y="9944"/>
                  </a:cubicBezTo>
                  <a:cubicBezTo>
                    <a:pt x="2770" y="9914"/>
                    <a:pt x="2647" y="9887"/>
                    <a:pt x="2531" y="9847"/>
                  </a:cubicBezTo>
                  <a:cubicBezTo>
                    <a:pt x="2352" y="9787"/>
                    <a:pt x="2157" y="9757"/>
                    <a:pt x="1970" y="9738"/>
                  </a:cubicBezTo>
                  <a:cubicBezTo>
                    <a:pt x="1884" y="9730"/>
                    <a:pt x="1798" y="9727"/>
                    <a:pt x="1720" y="9716"/>
                  </a:cubicBezTo>
                  <a:cubicBezTo>
                    <a:pt x="1622" y="9704"/>
                    <a:pt x="1522" y="9694"/>
                    <a:pt x="1420" y="9694"/>
                  </a:cubicBezTo>
                  <a:cubicBezTo>
                    <a:pt x="1368" y="9694"/>
                    <a:pt x="1316" y="9697"/>
                    <a:pt x="1263" y="9704"/>
                  </a:cubicBezTo>
                  <a:cubicBezTo>
                    <a:pt x="1211" y="9708"/>
                    <a:pt x="1159" y="9712"/>
                    <a:pt x="1106" y="9712"/>
                  </a:cubicBezTo>
                  <a:cubicBezTo>
                    <a:pt x="1039" y="9712"/>
                    <a:pt x="976" y="9708"/>
                    <a:pt x="913" y="9697"/>
                  </a:cubicBezTo>
                  <a:cubicBezTo>
                    <a:pt x="901" y="9697"/>
                    <a:pt x="894" y="9694"/>
                    <a:pt x="886" y="9694"/>
                  </a:cubicBezTo>
                  <a:cubicBezTo>
                    <a:pt x="882" y="9694"/>
                    <a:pt x="879" y="9694"/>
                    <a:pt x="871" y="9697"/>
                  </a:cubicBezTo>
                  <a:cubicBezTo>
                    <a:pt x="868" y="9697"/>
                    <a:pt x="863" y="9697"/>
                    <a:pt x="860" y="9701"/>
                  </a:cubicBezTo>
                  <a:cubicBezTo>
                    <a:pt x="853" y="9704"/>
                    <a:pt x="845" y="9708"/>
                    <a:pt x="841" y="9720"/>
                  </a:cubicBezTo>
                  <a:cubicBezTo>
                    <a:pt x="837" y="9723"/>
                    <a:pt x="837" y="9730"/>
                    <a:pt x="834" y="9738"/>
                  </a:cubicBezTo>
                  <a:cubicBezTo>
                    <a:pt x="830" y="9730"/>
                    <a:pt x="823" y="9727"/>
                    <a:pt x="819" y="9723"/>
                  </a:cubicBezTo>
                  <a:cubicBezTo>
                    <a:pt x="811" y="9720"/>
                    <a:pt x="801" y="9712"/>
                    <a:pt x="789" y="9708"/>
                  </a:cubicBezTo>
                  <a:cubicBezTo>
                    <a:pt x="778" y="9704"/>
                    <a:pt x="766" y="9704"/>
                    <a:pt x="756" y="9704"/>
                  </a:cubicBezTo>
                  <a:cubicBezTo>
                    <a:pt x="737" y="9704"/>
                    <a:pt x="718" y="9708"/>
                    <a:pt x="699" y="9720"/>
                  </a:cubicBezTo>
                  <a:cubicBezTo>
                    <a:pt x="670" y="9730"/>
                    <a:pt x="644" y="9738"/>
                    <a:pt x="613" y="9738"/>
                  </a:cubicBezTo>
                  <a:cubicBezTo>
                    <a:pt x="587" y="9738"/>
                    <a:pt x="557" y="9730"/>
                    <a:pt x="527" y="9720"/>
                  </a:cubicBezTo>
                  <a:cubicBezTo>
                    <a:pt x="523" y="9720"/>
                    <a:pt x="520" y="9716"/>
                    <a:pt x="513" y="9712"/>
                  </a:cubicBezTo>
                  <a:cubicBezTo>
                    <a:pt x="505" y="9708"/>
                    <a:pt x="494" y="9704"/>
                    <a:pt x="478" y="9704"/>
                  </a:cubicBezTo>
                  <a:cubicBezTo>
                    <a:pt x="471" y="9704"/>
                    <a:pt x="460" y="9708"/>
                    <a:pt x="449" y="9712"/>
                  </a:cubicBezTo>
                  <a:cubicBezTo>
                    <a:pt x="437" y="9720"/>
                    <a:pt x="430" y="9727"/>
                    <a:pt x="426" y="9735"/>
                  </a:cubicBezTo>
                  <a:cubicBezTo>
                    <a:pt x="404" y="9768"/>
                    <a:pt x="382" y="9794"/>
                    <a:pt x="356" y="9809"/>
                  </a:cubicBezTo>
                  <a:cubicBezTo>
                    <a:pt x="330" y="9825"/>
                    <a:pt x="303" y="9832"/>
                    <a:pt x="269" y="9832"/>
                  </a:cubicBezTo>
                  <a:cubicBezTo>
                    <a:pt x="251" y="9832"/>
                    <a:pt x="232" y="9828"/>
                    <a:pt x="213" y="9825"/>
                  </a:cubicBezTo>
                  <a:lnTo>
                    <a:pt x="191" y="9825"/>
                  </a:lnTo>
                  <a:cubicBezTo>
                    <a:pt x="183" y="9825"/>
                    <a:pt x="176" y="9825"/>
                    <a:pt x="161" y="9828"/>
                  </a:cubicBezTo>
                  <a:cubicBezTo>
                    <a:pt x="157" y="9832"/>
                    <a:pt x="150" y="9835"/>
                    <a:pt x="146" y="9843"/>
                  </a:cubicBezTo>
                  <a:cubicBezTo>
                    <a:pt x="138" y="9851"/>
                    <a:pt x="135" y="9861"/>
                    <a:pt x="135" y="9869"/>
                  </a:cubicBezTo>
                  <a:cubicBezTo>
                    <a:pt x="135" y="9880"/>
                    <a:pt x="135" y="9887"/>
                    <a:pt x="131" y="9895"/>
                  </a:cubicBezTo>
                  <a:cubicBezTo>
                    <a:pt x="123" y="9892"/>
                    <a:pt x="112" y="9884"/>
                    <a:pt x="101" y="9880"/>
                  </a:cubicBezTo>
                  <a:cubicBezTo>
                    <a:pt x="94" y="9877"/>
                    <a:pt x="86" y="9877"/>
                    <a:pt x="78" y="9873"/>
                  </a:cubicBezTo>
                  <a:cubicBezTo>
                    <a:pt x="71" y="9869"/>
                    <a:pt x="64" y="9869"/>
                    <a:pt x="56" y="9869"/>
                  </a:cubicBezTo>
                  <a:lnTo>
                    <a:pt x="42" y="9869"/>
                  </a:lnTo>
                  <a:lnTo>
                    <a:pt x="0" y="9877"/>
                  </a:lnTo>
                  <a:cubicBezTo>
                    <a:pt x="11" y="9895"/>
                    <a:pt x="19" y="9914"/>
                    <a:pt x="19" y="9932"/>
                  </a:cubicBezTo>
                  <a:cubicBezTo>
                    <a:pt x="38" y="9959"/>
                    <a:pt x="60" y="9977"/>
                    <a:pt x="83" y="9992"/>
                  </a:cubicBezTo>
                  <a:cubicBezTo>
                    <a:pt x="105" y="10008"/>
                    <a:pt x="131" y="10018"/>
                    <a:pt x="161" y="10018"/>
                  </a:cubicBezTo>
                  <a:cubicBezTo>
                    <a:pt x="180" y="10018"/>
                    <a:pt x="199" y="10011"/>
                    <a:pt x="213" y="10004"/>
                  </a:cubicBezTo>
                  <a:cubicBezTo>
                    <a:pt x="232" y="9996"/>
                    <a:pt x="247" y="9985"/>
                    <a:pt x="258" y="9966"/>
                  </a:cubicBezTo>
                  <a:lnTo>
                    <a:pt x="262" y="9966"/>
                  </a:lnTo>
                  <a:cubicBezTo>
                    <a:pt x="273" y="9974"/>
                    <a:pt x="285" y="9977"/>
                    <a:pt x="295" y="9985"/>
                  </a:cubicBezTo>
                  <a:cubicBezTo>
                    <a:pt x="314" y="9992"/>
                    <a:pt x="337" y="9996"/>
                    <a:pt x="359" y="9996"/>
                  </a:cubicBezTo>
                  <a:cubicBezTo>
                    <a:pt x="378" y="9996"/>
                    <a:pt x="400" y="9992"/>
                    <a:pt x="419" y="9985"/>
                  </a:cubicBezTo>
                  <a:cubicBezTo>
                    <a:pt x="437" y="9977"/>
                    <a:pt x="456" y="9966"/>
                    <a:pt x="475" y="9951"/>
                  </a:cubicBezTo>
                  <a:cubicBezTo>
                    <a:pt x="482" y="9944"/>
                    <a:pt x="494" y="9940"/>
                    <a:pt x="505" y="9940"/>
                  </a:cubicBezTo>
                  <a:cubicBezTo>
                    <a:pt x="516" y="9940"/>
                    <a:pt x="523" y="9944"/>
                    <a:pt x="539" y="9947"/>
                  </a:cubicBezTo>
                  <a:cubicBezTo>
                    <a:pt x="565" y="9959"/>
                    <a:pt x="591" y="9963"/>
                    <a:pt x="621" y="9963"/>
                  </a:cubicBezTo>
                  <a:cubicBezTo>
                    <a:pt x="647" y="9963"/>
                    <a:pt x="677" y="9955"/>
                    <a:pt x="703" y="9940"/>
                  </a:cubicBezTo>
                  <a:cubicBezTo>
                    <a:pt x="729" y="9925"/>
                    <a:pt x="751" y="9903"/>
                    <a:pt x="770" y="9873"/>
                  </a:cubicBezTo>
                  <a:cubicBezTo>
                    <a:pt x="774" y="9869"/>
                    <a:pt x="778" y="9865"/>
                    <a:pt x="782" y="9861"/>
                  </a:cubicBezTo>
                  <a:cubicBezTo>
                    <a:pt x="785" y="9861"/>
                    <a:pt x="785" y="9858"/>
                    <a:pt x="785" y="9858"/>
                  </a:cubicBezTo>
                  <a:lnTo>
                    <a:pt x="789" y="9858"/>
                  </a:lnTo>
                  <a:cubicBezTo>
                    <a:pt x="789" y="9858"/>
                    <a:pt x="789" y="9861"/>
                    <a:pt x="792" y="9861"/>
                  </a:cubicBezTo>
                  <a:cubicBezTo>
                    <a:pt x="792" y="9865"/>
                    <a:pt x="796" y="9873"/>
                    <a:pt x="801" y="9884"/>
                  </a:cubicBezTo>
                  <a:cubicBezTo>
                    <a:pt x="804" y="9895"/>
                    <a:pt x="808" y="9910"/>
                    <a:pt x="819" y="9925"/>
                  </a:cubicBezTo>
                  <a:cubicBezTo>
                    <a:pt x="823" y="9932"/>
                    <a:pt x="830" y="9940"/>
                    <a:pt x="837" y="9947"/>
                  </a:cubicBezTo>
                  <a:cubicBezTo>
                    <a:pt x="849" y="9955"/>
                    <a:pt x="860" y="9959"/>
                    <a:pt x="871" y="9963"/>
                  </a:cubicBezTo>
                  <a:lnTo>
                    <a:pt x="886" y="9963"/>
                  </a:lnTo>
                  <a:lnTo>
                    <a:pt x="897" y="9955"/>
                  </a:lnTo>
                  <a:cubicBezTo>
                    <a:pt x="908" y="9951"/>
                    <a:pt x="916" y="9944"/>
                    <a:pt x="923" y="9937"/>
                  </a:cubicBezTo>
                  <a:cubicBezTo>
                    <a:pt x="931" y="9925"/>
                    <a:pt x="939" y="9918"/>
                    <a:pt x="946" y="9910"/>
                  </a:cubicBezTo>
                  <a:cubicBezTo>
                    <a:pt x="949" y="9918"/>
                    <a:pt x="953" y="9925"/>
                    <a:pt x="958" y="9932"/>
                  </a:cubicBezTo>
                  <a:lnTo>
                    <a:pt x="976" y="9982"/>
                  </a:lnTo>
                  <a:lnTo>
                    <a:pt x="1017" y="9947"/>
                  </a:lnTo>
                  <a:cubicBezTo>
                    <a:pt x="1017" y="9947"/>
                    <a:pt x="1020" y="9947"/>
                    <a:pt x="1020" y="9944"/>
                  </a:cubicBezTo>
                  <a:lnTo>
                    <a:pt x="1020" y="9947"/>
                  </a:lnTo>
                  <a:cubicBezTo>
                    <a:pt x="1025" y="9947"/>
                    <a:pt x="1028" y="9951"/>
                    <a:pt x="1032" y="9955"/>
                  </a:cubicBezTo>
                  <a:cubicBezTo>
                    <a:pt x="1039" y="9963"/>
                    <a:pt x="1047" y="9970"/>
                    <a:pt x="1058" y="9982"/>
                  </a:cubicBezTo>
                  <a:cubicBezTo>
                    <a:pt x="1065" y="9985"/>
                    <a:pt x="1073" y="9989"/>
                    <a:pt x="1080" y="9992"/>
                  </a:cubicBezTo>
                  <a:cubicBezTo>
                    <a:pt x="1088" y="9996"/>
                    <a:pt x="1099" y="10000"/>
                    <a:pt x="1110" y="10000"/>
                  </a:cubicBezTo>
                  <a:cubicBezTo>
                    <a:pt x="1122" y="10000"/>
                    <a:pt x="1133" y="9996"/>
                    <a:pt x="1144" y="9992"/>
                  </a:cubicBezTo>
                  <a:cubicBezTo>
                    <a:pt x="1185" y="9974"/>
                    <a:pt x="1230" y="9963"/>
                    <a:pt x="1279" y="9963"/>
                  </a:cubicBezTo>
                  <a:cubicBezTo>
                    <a:pt x="1339" y="9963"/>
                    <a:pt x="1402" y="9982"/>
                    <a:pt x="1455" y="10015"/>
                  </a:cubicBezTo>
                  <a:cubicBezTo>
                    <a:pt x="1465" y="10022"/>
                    <a:pt x="1473" y="10030"/>
                    <a:pt x="1484" y="10034"/>
                  </a:cubicBezTo>
                  <a:cubicBezTo>
                    <a:pt x="1496" y="10037"/>
                    <a:pt x="1507" y="10037"/>
                    <a:pt x="1518" y="10037"/>
                  </a:cubicBezTo>
                  <a:lnTo>
                    <a:pt x="1522" y="10037"/>
                  </a:lnTo>
                  <a:cubicBezTo>
                    <a:pt x="1529" y="10037"/>
                    <a:pt x="1536" y="10037"/>
                    <a:pt x="1548" y="10034"/>
                  </a:cubicBezTo>
                  <a:cubicBezTo>
                    <a:pt x="1555" y="10030"/>
                    <a:pt x="1563" y="10026"/>
                    <a:pt x="1570" y="10018"/>
                  </a:cubicBezTo>
                  <a:cubicBezTo>
                    <a:pt x="1581" y="10008"/>
                    <a:pt x="1593" y="10004"/>
                    <a:pt x="1604" y="10000"/>
                  </a:cubicBezTo>
                  <a:cubicBezTo>
                    <a:pt x="1615" y="9996"/>
                    <a:pt x="1626" y="9996"/>
                    <a:pt x="1641" y="9996"/>
                  </a:cubicBezTo>
                  <a:cubicBezTo>
                    <a:pt x="1660" y="9996"/>
                    <a:pt x="1682" y="10000"/>
                    <a:pt x="1708" y="10000"/>
                  </a:cubicBezTo>
                  <a:cubicBezTo>
                    <a:pt x="1720" y="10000"/>
                    <a:pt x="1731" y="9996"/>
                    <a:pt x="1743" y="9996"/>
                  </a:cubicBezTo>
                  <a:cubicBezTo>
                    <a:pt x="1765" y="9992"/>
                    <a:pt x="1783" y="9992"/>
                    <a:pt x="1805" y="9992"/>
                  </a:cubicBezTo>
                  <a:cubicBezTo>
                    <a:pt x="1877" y="9992"/>
                    <a:pt x="1944" y="10008"/>
                    <a:pt x="2012" y="10030"/>
                  </a:cubicBezTo>
                  <a:cubicBezTo>
                    <a:pt x="2083" y="10056"/>
                    <a:pt x="2150" y="10082"/>
                    <a:pt x="2224" y="10104"/>
                  </a:cubicBezTo>
                  <a:cubicBezTo>
                    <a:pt x="2310" y="10131"/>
                    <a:pt x="2393" y="10165"/>
                    <a:pt x="2478" y="10201"/>
                  </a:cubicBezTo>
                  <a:cubicBezTo>
                    <a:pt x="2528" y="10224"/>
                    <a:pt x="2580" y="10235"/>
                    <a:pt x="2628" y="10246"/>
                  </a:cubicBezTo>
                  <a:cubicBezTo>
                    <a:pt x="2707" y="10258"/>
                    <a:pt x="2781" y="10265"/>
                    <a:pt x="2852" y="10280"/>
                  </a:cubicBezTo>
                  <a:cubicBezTo>
                    <a:pt x="2923" y="10296"/>
                    <a:pt x="2991" y="10318"/>
                    <a:pt x="3051" y="10358"/>
                  </a:cubicBezTo>
                  <a:cubicBezTo>
                    <a:pt x="3054" y="10363"/>
                    <a:pt x="3058" y="10366"/>
                    <a:pt x="3061" y="10366"/>
                  </a:cubicBezTo>
                  <a:cubicBezTo>
                    <a:pt x="3069" y="10370"/>
                    <a:pt x="3077" y="10370"/>
                    <a:pt x="3084" y="10370"/>
                  </a:cubicBezTo>
                  <a:cubicBezTo>
                    <a:pt x="3092" y="10370"/>
                    <a:pt x="3095" y="10370"/>
                    <a:pt x="3103" y="10366"/>
                  </a:cubicBezTo>
                  <a:cubicBezTo>
                    <a:pt x="3106" y="10366"/>
                    <a:pt x="3111" y="10363"/>
                    <a:pt x="3114" y="10363"/>
                  </a:cubicBezTo>
                  <a:cubicBezTo>
                    <a:pt x="3129" y="10355"/>
                    <a:pt x="3137" y="10351"/>
                    <a:pt x="3148" y="10351"/>
                  </a:cubicBezTo>
                  <a:cubicBezTo>
                    <a:pt x="3156" y="10351"/>
                    <a:pt x="3163" y="10355"/>
                    <a:pt x="3170" y="10358"/>
                  </a:cubicBezTo>
                  <a:cubicBezTo>
                    <a:pt x="3182" y="10363"/>
                    <a:pt x="3196" y="10370"/>
                    <a:pt x="3211" y="10377"/>
                  </a:cubicBezTo>
                  <a:cubicBezTo>
                    <a:pt x="3230" y="10389"/>
                    <a:pt x="3245" y="10400"/>
                    <a:pt x="3268" y="10408"/>
                  </a:cubicBezTo>
                  <a:cubicBezTo>
                    <a:pt x="3320" y="10430"/>
                    <a:pt x="3365" y="10463"/>
                    <a:pt x="3417" y="10501"/>
                  </a:cubicBezTo>
                  <a:cubicBezTo>
                    <a:pt x="3470" y="10534"/>
                    <a:pt x="3525" y="10568"/>
                    <a:pt x="3592" y="10591"/>
                  </a:cubicBezTo>
                  <a:cubicBezTo>
                    <a:pt x="3723" y="10628"/>
                    <a:pt x="3854" y="10669"/>
                    <a:pt x="3974" y="10732"/>
                  </a:cubicBezTo>
                  <a:cubicBezTo>
                    <a:pt x="4026" y="10762"/>
                    <a:pt x="4082" y="10793"/>
                    <a:pt x="4142" y="10819"/>
                  </a:cubicBezTo>
                  <a:cubicBezTo>
                    <a:pt x="4202" y="10845"/>
                    <a:pt x="4262" y="10867"/>
                    <a:pt x="4329" y="10879"/>
                  </a:cubicBezTo>
                  <a:cubicBezTo>
                    <a:pt x="4344" y="10882"/>
                    <a:pt x="4359" y="10886"/>
                    <a:pt x="4370" y="10886"/>
                  </a:cubicBezTo>
                  <a:cubicBezTo>
                    <a:pt x="4377" y="10889"/>
                    <a:pt x="4381" y="10889"/>
                    <a:pt x="4385" y="10893"/>
                  </a:cubicBezTo>
                  <a:cubicBezTo>
                    <a:pt x="4389" y="10893"/>
                    <a:pt x="4393" y="10897"/>
                    <a:pt x="4393" y="10897"/>
                  </a:cubicBezTo>
                  <a:cubicBezTo>
                    <a:pt x="4441" y="10946"/>
                    <a:pt x="4493" y="10986"/>
                    <a:pt x="4553" y="11020"/>
                  </a:cubicBezTo>
                  <a:cubicBezTo>
                    <a:pt x="4609" y="11050"/>
                    <a:pt x="4673" y="11076"/>
                    <a:pt x="4740" y="11095"/>
                  </a:cubicBezTo>
                  <a:cubicBezTo>
                    <a:pt x="4770" y="11103"/>
                    <a:pt x="4796" y="11117"/>
                    <a:pt x="4826" y="11136"/>
                  </a:cubicBezTo>
                  <a:cubicBezTo>
                    <a:pt x="4856" y="11155"/>
                    <a:pt x="4886" y="11177"/>
                    <a:pt x="4916" y="11200"/>
                  </a:cubicBezTo>
                  <a:cubicBezTo>
                    <a:pt x="5017" y="11278"/>
                    <a:pt x="5129" y="11345"/>
                    <a:pt x="5249" y="11395"/>
                  </a:cubicBezTo>
                  <a:cubicBezTo>
                    <a:pt x="5357" y="11435"/>
                    <a:pt x="5466" y="11476"/>
                    <a:pt x="5563" y="11529"/>
                  </a:cubicBezTo>
                  <a:cubicBezTo>
                    <a:pt x="5581" y="11540"/>
                    <a:pt x="5596" y="11555"/>
                    <a:pt x="5615" y="11574"/>
                  </a:cubicBezTo>
                  <a:cubicBezTo>
                    <a:pt x="5634" y="11592"/>
                    <a:pt x="5652" y="11614"/>
                    <a:pt x="5686" y="11630"/>
                  </a:cubicBezTo>
                  <a:cubicBezTo>
                    <a:pt x="5749" y="11667"/>
                    <a:pt x="5813" y="11701"/>
                    <a:pt x="5877" y="11735"/>
                  </a:cubicBezTo>
                  <a:cubicBezTo>
                    <a:pt x="5937" y="11768"/>
                    <a:pt x="5996" y="11805"/>
                    <a:pt x="6052" y="11850"/>
                  </a:cubicBezTo>
                  <a:cubicBezTo>
                    <a:pt x="6056" y="11854"/>
                    <a:pt x="6056" y="11858"/>
                    <a:pt x="6060" y="11866"/>
                  </a:cubicBezTo>
                  <a:cubicBezTo>
                    <a:pt x="6063" y="11869"/>
                    <a:pt x="6067" y="11876"/>
                    <a:pt x="6071" y="11884"/>
                  </a:cubicBezTo>
                  <a:cubicBezTo>
                    <a:pt x="6078" y="11895"/>
                    <a:pt x="6086" y="11906"/>
                    <a:pt x="6097" y="11921"/>
                  </a:cubicBezTo>
                  <a:cubicBezTo>
                    <a:pt x="6105" y="11925"/>
                    <a:pt x="6112" y="11933"/>
                    <a:pt x="6120" y="11936"/>
                  </a:cubicBezTo>
                  <a:cubicBezTo>
                    <a:pt x="6131" y="11940"/>
                    <a:pt x="6139" y="11944"/>
                    <a:pt x="6149" y="11944"/>
                  </a:cubicBezTo>
                  <a:cubicBezTo>
                    <a:pt x="6168" y="11947"/>
                    <a:pt x="6183" y="11955"/>
                    <a:pt x="6201" y="11962"/>
                  </a:cubicBezTo>
                  <a:cubicBezTo>
                    <a:pt x="6228" y="11973"/>
                    <a:pt x="6251" y="11992"/>
                    <a:pt x="6277" y="12011"/>
                  </a:cubicBezTo>
                  <a:cubicBezTo>
                    <a:pt x="6303" y="12030"/>
                    <a:pt x="6325" y="12049"/>
                    <a:pt x="6355" y="12067"/>
                  </a:cubicBezTo>
                  <a:cubicBezTo>
                    <a:pt x="6602" y="12228"/>
                    <a:pt x="6834" y="12415"/>
                    <a:pt x="7084" y="12575"/>
                  </a:cubicBezTo>
                  <a:cubicBezTo>
                    <a:pt x="7114" y="12594"/>
                    <a:pt x="7136" y="12620"/>
                    <a:pt x="7162" y="12646"/>
                  </a:cubicBezTo>
                  <a:cubicBezTo>
                    <a:pt x="7188" y="12677"/>
                    <a:pt x="7219" y="12706"/>
                    <a:pt x="7260" y="12732"/>
                  </a:cubicBezTo>
                  <a:cubicBezTo>
                    <a:pt x="7327" y="12774"/>
                    <a:pt x="7398" y="12811"/>
                    <a:pt x="7465" y="12852"/>
                  </a:cubicBezTo>
                  <a:cubicBezTo>
                    <a:pt x="7533" y="12893"/>
                    <a:pt x="7596" y="12934"/>
                    <a:pt x="7649" y="12983"/>
                  </a:cubicBezTo>
                  <a:cubicBezTo>
                    <a:pt x="7738" y="13065"/>
                    <a:pt x="7835" y="13132"/>
                    <a:pt x="7933" y="13196"/>
                  </a:cubicBezTo>
                  <a:cubicBezTo>
                    <a:pt x="8026" y="13260"/>
                    <a:pt x="8123" y="13323"/>
                    <a:pt x="8206" y="13402"/>
                  </a:cubicBezTo>
                  <a:cubicBezTo>
                    <a:pt x="8340" y="13529"/>
                    <a:pt x="8486" y="13652"/>
                    <a:pt x="8646" y="13757"/>
                  </a:cubicBezTo>
                  <a:cubicBezTo>
                    <a:pt x="8713" y="13802"/>
                    <a:pt x="8781" y="13854"/>
                    <a:pt x="8852" y="13907"/>
                  </a:cubicBezTo>
                  <a:cubicBezTo>
                    <a:pt x="8920" y="13959"/>
                    <a:pt x="8991" y="14011"/>
                    <a:pt x="9069" y="14048"/>
                  </a:cubicBezTo>
                  <a:cubicBezTo>
                    <a:pt x="9312" y="14168"/>
                    <a:pt x="9533" y="14333"/>
                    <a:pt x="9776" y="14463"/>
                  </a:cubicBezTo>
                  <a:cubicBezTo>
                    <a:pt x="9951" y="14557"/>
                    <a:pt x="10119" y="14665"/>
                    <a:pt x="10295" y="14766"/>
                  </a:cubicBezTo>
                  <a:cubicBezTo>
                    <a:pt x="10452" y="14852"/>
                    <a:pt x="10609" y="14897"/>
                    <a:pt x="10773" y="14897"/>
                  </a:cubicBezTo>
                  <a:cubicBezTo>
                    <a:pt x="10875" y="14897"/>
                    <a:pt x="10975" y="14878"/>
                    <a:pt x="11077" y="14849"/>
                  </a:cubicBezTo>
                  <a:cubicBezTo>
                    <a:pt x="11207" y="14807"/>
                    <a:pt x="11320" y="14736"/>
                    <a:pt x="11420" y="14658"/>
                  </a:cubicBezTo>
                  <a:cubicBezTo>
                    <a:pt x="11517" y="14575"/>
                    <a:pt x="11607" y="14485"/>
                    <a:pt x="11696" y="14400"/>
                  </a:cubicBezTo>
                  <a:cubicBezTo>
                    <a:pt x="11746" y="14351"/>
                    <a:pt x="11779" y="14299"/>
                    <a:pt x="11813" y="14247"/>
                  </a:cubicBezTo>
                  <a:cubicBezTo>
                    <a:pt x="11846" y="14198"/>
                    <a:pt x="11876" y="14149"/>
                    <a:pt x="11917" y="14108"/>
                  </a:cubicBezTo>
                  <a:cubicBezTo>
                    <a:pt x="11943" y="14078"/>
                    <a:pt x="11981" y="14052"/>
                    <a:pt x="12015" y="14026"/>
                  </a:cubicBezTo>
                  <a:cubicBezTo>
                    <a:pt x="12033" y="14011"/>
                    <a:pt x="12052" y="13992"/>
                    <a:pt x="12067" y="13974"/>
                  </a:cubicBezTo>
                  <a:cubicBezTo>
                    <a:pt x="12086" y="13959"/>
                    <a:pt x="12100" y="13936"/>
                    <a:pt x="12112" y="13910"/>
                  </a:cubicBezTo>
                  <a:cubicBezTo>
                    <a:pt x="12212" y="13700"/>
                    <a:pt x="12306" y="13495"/>
                    <a:pt x="12452" y="13319"/>
                  </a:cubicBezTo>
                  <a:cubicBezTo>
                    <a:pt x="12497" y="13263"/>
                    <a:pt x="12526" y="13196"/>
                    <a:pt x="12553" y="13136"/>
                  </a:cubicBezTo>
                  <a:cubicBezTo>
                    <a:pt x="12583" y="13072"/>
                    <a:pt x="12605" y="13013"/>
                    <a:pt x="12638" y="12960"/>
                  </a:cubicBezTo>
                  <a:cubicBezTo>
                    <a:pt x="12680" y="12901"/>
                    <a:pt x="12706" y="12834"/>
                    <a:pt x="12733" y="12774"/>
                  </a:cubicBezTo>
                  <a:cubicBezTo>
                    <a:pt x="12759" y="12710"/>
                    <a:pt x="12785" y="12651"/>
                    <a:pt x="12826" y="12601"/>
                  </a:cubicBezTo>
                  <a:cubicBezTo>
                    <a:pt x="12882" y="12530"/>
                    <a:pt x="12912" y="12444"/>
                    <a:pt x="12934" y="12363"/>
                  </a:cubicBezTo>
                  <a:cubicBezTo>
                    <a:pt x="12957" y="12280"/>
                    <a:pt x="12975" y="12202"/>
                    <a:pt x="13009" y="12130"/>
                  </a:cubicBezTo>
                  <a:cubicBezTo>
                    <a:pt x="13031" y="12082"/>
                    <a:pt x="13061" y="12030"/>
                    <a:pt x="13083" y="11978"/>
                  </a:cubicBezTo>
                  <a:cubicBezTo>
                    <a:pt x="13109" y="11928"/>
                    <a:pt x="13136" y="11876"/>
                    <a:pt x="13151" y="11821"/>
                  </a:cubicBezTo>
                  <a:cubicBezTo>
                    <a:pt x="13211" y="11641"/>
                    <a:pt x="13240" y="11457"/>
                    <a:pt x="13289" y="11282"/>
                  </a:cubicBezTo>
                  <a:cubicBezTo>
                    <a:pt x="13304" y="11230"/>
                    <a:pt x="13327" y="11177"/>
                    <a:pt x="13345" y="11121"/>
                  </a:cubicBezTo>
                  <a:cubicBezTo>
                    <a:pt x="13368" y="11069"/>
                    <a:pt x="13390" y="11013"/>
                    <a:pt x="13406" y="10957"/>
                  </a:cubicBezTo>
                  <a:cubicBezTo>
                    <a:pt x="13454" y="10759"/>
                    <a:pt x="13465" y="10560"/>
                    <a:pt x="13513" y="10377"/>
                  </a:cubicBezTo>
                  <a:cubicBezTo>
                    <a:pt x="13540" y="10280"/>
                    <a:pt x="13551" y="10183"/>
                    <a:pt x="13563" y="10089"/>
                  </a:cubicBezTo>
                  <a:cubicBezTo>
                    <a:pt x="13570" y="9992"/>
                    <a:pt x="13580" y="9899"/>
                    <a:pt x="13599" y="9809"/>
                  </a:cubicBezTo>
                  <a:cubicBezTo>
                    <a:pt x="13618" y="9712"/>
                    <a:pt x="13630" y="9615"/>
                    <a:pt x="13644" y="9521"/>
                  </a:cubicBezTo>
                  <a:cubicBezTo>
                    <a:pt x="13659" y="9424"/>
                    <a:pt x="13678" y="9331"/>
                    <a:pt x="13711" y="9245"/>
                  </a:cubicBezTo>
                  <a:cubicBezTo>
                    <a:pt x="13727" y="9211"/>
                    <a:pt x="13730" y="9181"/>
                    <a:pt x="13730" y="9147"/>
                  </a:cubicBezTo>
                  <a:cubicBezTo>
                    <a:pt x="13730" y="9129"/>
                    <a:pt x="13730" y="9110"/>
                    <a:pt x="13727" y="9088"/>
                  </a:cubicBezTo>
                  <a:cubicBezTo>
                    <a:pt x="13715" y="9028"/>
                    <a:pt x="13711" y="8964"/>
                    <a:pt x="13711" y="8901"/>
                  </a:cubicBezTo>
                  <a:cubicBezTo>
                    <a:pt x="13711" y="8838"/>
                    <a:pt x="13715" y="8774"/>
                    <a:pt x="13730" y="8714"/>
                  </a:cubicBezTo>
                  <a:cubicBezTo>
                    <a:pt x="13746" y="8643"/>
                    <a:pt x="13749" y="8572"/>
                    <a:pt x="13749" y="8501"/>
                  </a:cubicBezTo>
                  <a:cubicBezTo>
                    <a:pt x="13749" y="8464"/>
                    <a:pt x="13746" y="8426"/>
                    <a:pt x="13746" y="8393"/>
                  </a:cubicBezTo>
                  <a:cubicBezTo>
                    <a:pt x="13746" y="8367"/>
                    <a:pt x="13746" y="8344"/>
                    <a:pt x="13749" y="8322"/>
                  </a:cubicBezTo>
                  <a:lnTo>
                    <a:pt x="13749" y="8210"/>
                  </a:lnTo>
                  <a:cubicBezTo>
                    <a:pt x="13749" y="8037"/>
                    <a:pt x="13734" y="7865"/>
                    <a:pt x="13715" y="7694"/>
                  </a:cubicBezTo>
                  <a:cubicBezTo>
                    <a:pt x="13711" y="7686"/>
                    <a:pt x="13711" y="7675"/>
                    <a:pt x="13711" y="7667"/>
                  </a:cubicBezTo>
                  <a:cubicBezTo>
                    <a:pt x="13711" y="7641"/>
                    <a:pt x="13715" y="7615"/>
                    <a:pt x="13720" y="7585"/>
                  </a:cubicBezTo>
                  <a:cubicBezTo>
                    <a:pt x="13723" y="7559"/>
                    <a:pt x="13730" y="7529"/>
                    <a:pt x="13730" y="7496"/>
                  </a:cubicBezTo>
                  <a:cubicBezTo>
                    <a:pt x="13730" y="7480"/>
                    <a:pt x="13727" y="7458"/>
                    <a:pt x="13723" y="7439"/>
                  </a:cubicBezTo>
                  <a:cubicBezTo>
                    <a:pt x="13704" y="7357"/>
                    <a:pt x="13701" y="7275"/>
                    <a:pt x="13701" y="7189"/>
                  </a:cubicBezTo>
                  <a:cubicBezTo>
                    <a:pt x="13701" y="7133"/>
                    <a:pt x="13701" y="7077"/>
                    <a:pt x="13704" y="7021"/>
                  </a:cubicBezTo>
                  <a:cubicBezTo>
                    <a:pt x="13704" y="7006"/>
                    <a:pt x="13708" y="6987"/>
                    <a:pt x="13708" y="6968"/>
                  </a:cubicBezTo>
                  <a:cubicBezTo>
                    <a:pt x="13708" y="6942"/>
                    <a:pt x="13704" y="6912"/>
                    <a:pt x="13701" y="6882"/>
                  </a:cubicBezTo>
                  <a:cubicBezTo>
                    <a:pt x="13693" y="6856"/>
                    <a:pt x="13685" y="6826"/>
                    <a:pt x="13667" y="6800"/>
                  </a:cubicBezTo>
                  <a:cubicBezTo>
                    <a:pt x="13648" y="6770"/>
                    <a:pt x="13641" y="6737"/>
                    <a:pt x="13637" y="6702"/>
                  </a:cubicBezTo>
                  <a:cubicBezTo>
                    <a:pt x="13633" y="6666"/>
                    <a:pt x="13633" y="6624"/>
                    <a:pt x="13630" y="6583"/>
                  </a:cubicBezTo>
                  <a:cubicBezTo>
                    <a:pt x="13615" y="6483"/>
                    <a:pt x="13611" y="6374"/>
                    <a:pt x="13603" y="6269"/>
                  </a:cubicBezTo>
                  <a:cubicBezTo>
                    <a:pt x="13596" y="6161"/>
                    <a:pt x="13580" y="6052"/>
                    <a:pt x="13544" y="5944"/>
                  </a:cubicBezTo>
                  <a:cubicBezTo>
                    <a:pt x="13506" y="5832"/>
                    <a:pt x="13468" y="5724"/>
                    <a:pt x="13461" y="5612"/>
                  </a:cubicBezTo>
                  <a:cubicBezTo>
                    <a:pt x="13454" y="5522"/>
                    <a:pt x="13435" y="5432"/>
                    <a:pt x="13416" y="5346"/>
                  </a:cubicBezTo>
                  <a:cubicBezTo>
                    <a:pt x="13394" y="5260"/>
                    <a:pt x="13371" y="5174"/>
                    <a:pt x="13361" y="5088"/>
                  </a:cubicBezTo>
                  <a:cubicBezTo>
                    <a:pt x="13356" y="5070"/>
                    <a:pt x="13353" y="5051"/>
                    <a:pt x="13349" y="5036"/>
                  </a:cubicBezTo>
                  <a:cubicBezTo>
                    <a:pt x="13345" y="5017"/>
                    <a:pt x="13342" y="5006"/>
                    <a:pt x="13342" y="4994"/>
                  </a:cubicBezTo>
                  <a:cubicBezTo>
                    <a:pt x="13342" y="4984"/>
                    <a:pt x="13342" y="4975"/>
                    <a:pt x="13345" y="4965"/>
                  </a:cubicBezTo>
                  <a:cubicBezTo>
                    <a:pt x="13345" y="4965"/>
                    <a:pt x="13349" y="4965"/>
                    <a:pt x="13349" y="4961"/>
                  </a:cubicBezTo>
                  <a:cubicBezTo>
                    <a:pt x="13349" y="4958"/>
                    <a:pt x="13353" y="4953"/>
                    <a:pt x="13353" y="4949"/>
                  </a:cubicBezTo>
                  <a:cubicBezTo>
                    <a:pt x="13356" y="4942"/>
                    <a:pt x="13361" y="4939"/>
                    <a:pt x="13361" y="4927"/>
                  </a:cubicBezTo>
                  <a:cubicBezTo>
                    <a:pt x="13361" y="4923"/>
                    <a:pt x="13356" y="4916"/>
                    <a:pt x="13356" y="4908"/>
                  </a:cubicBezTo>
                  <a:cubicBezTo>
                    <a:pt x="13353" y="4905"/>
                    <a:pt x="13353" y="4901"/>
                    <a:pt x="13349" y="4897"/>
                  </a:cubicBezTo>
                  <a:cubicBezTo>
                    <a:pt x="13342" y="4890"/>
                    <a:pt x="13334" y="4886"/>
                    <a:pt x="13327" y="4882"/>
                  </a:cubicBezTo>
                  <a:cubicBezTo>
                    <a:pt x="13323" y="4882"/>
                    <a:pt x="13316" y="4879"/>
                    <a:pt x="13308" y="4879"/>
                  </a:cubicBezTo>
                  <a:cubicBezTo>
                    <a:pt x="13304" y="4879"/>
                    <a:pt x="13301" y="4882"/>
                    <a:pt x="13293" y="4882"/>
                  </a:cubicBezTo>
                  <a:lnTo>
                    <a:pt x="13282" y="4882"/>
                  </a:lnTo>
                  <a:lnTo>
                    <a:pt x="13282" y="4860"/>
                  </a:lnTo>
                  <a:lnTo>
                    <a:pt x="13282" y="4841"/>
                  </a:lnTo>
                  <a:cubicBezTo>
                    <a:pt x="13275" y="4740"/>
                    <a:pt x="13248" y="4644"/>
                    <a:pt x="13240" y="4549"/>
                  </a:cubicBezTo>
                  <a:cubicBezTo>
                    <a:pt x="13233" y="4490"/>
                    <a:pt x="13211" y="4437"/>
                    <a:pt x="13185" y="4392"/>
                  </a:cubicBezTo>
                  <a:cubicBezTo>
                    <a:pt x="13162" y="4347"/>
                    <a:pt x="13136" y="4307"/>
                    <a:pt x="13125" y="4266"/>
                  </a:cubicBezTo>
                  <a:cubicBezTo>
                    <a:pt x="13065" y="4090"/>
                    <a:pt x="13009" y="3914"/>
                    <a:pt x="12938" y="3742"/>
                  </a:cubicBezTo>
                  <a:cubicBezTo>
                    <a:pt x="12900" y="3652"/>
                    <a:pt x="12856" y="3574"/>
                    <a:pt x="12811" y="3492"/>
                  </a:cubicBezTo>
                  <a:cubicBezTo>
                    <a:pt x="12766" y="3414"/>
                    <a:pt x="12725" y="3335"/>
                    <a:pt x="12695" y="3248"/>
                  </a:cubicBezTo>
                  <a:cubicBezTo>
                    <a:pt x="12688" y="3238"/>
                    <a:pt x="12683" y="3222"/>
                    <a:pt x="12680" y="3204"/>
                  </a:cubicBezTo>
                  <a:cubicBezTo>
                    <a:pt x="12673" y="3181"/>
                    <a:pt x="12665" y="3152"/>
                    <a:pt x="12647" y="3129"/>
                  </a:cubicBezTo>
                  <a:cubicBezTo>
                    <a:pt x="12635" y="3114"/>
                    <a:pt x="12624" y="3103"/>
                    <a:pt x="12612" y="3091"/>
                  </a:cubicBezTo>
                  <a:cubicBezTo>
                    <a:pt x="12598" y="3084"/>
                    <a:pt x="12586" y="3077"/>
                    <a:pt x="12571" y="3069"/>
                  </a:cubicBezTo>
                  <a:cubicBezTo>
                    <a:pt x="12568" y="3069"/>
                    <a:pt x="12568" y="3065"/>
                    <a:pt x="12568" y="3065"/>
                  </a:cubicBezTo>
                  <a:cubicBezTo>
                    <a:pt x="12564" y="3058"/>
                    <a:pt x="12564" y="3055"/>
                    <a:pt x="12560" y="3051"/>
                  </a:cubicBezTo>
                  <a:cubicBezTo>
                    <a:pt x="12493" y="2853"/>
                    <a:pt x="12392" y="2677"/>
                    <a:pt x="12295" y="2501"/>
                  </a:cubicBezTo>
                  <a:cubicBezTo>
                    <a:pt x="12205" y="2341"/>
                    <a:pt x="12119" y="2172"/>
                    <a:pt x="11996" y="2023"/>
                  </a:cubicBezTo>
                  <a:cubicBezTo>
                    <a:pt x="11955" y="1970"/>
                    <a:pt x="11917" y="1914"/>
                    <a:pt x="11876" y="1854"/>
                  </a:cubicBezTo>
                  <a:cubicBezTo>
                    <a:pt x="11853" y="1817"/>
                    <a:pt x="11831" y="1780"/>
                    <a:pt x="11805" y="1742"/>
                  </a:cubicBezTo>
                  <a:cubicBezTo>
                    <a:pt x="11775" y="1705"/>
                    <a:pt x="11746" y="1668"/>
                    <a:pt x="11701" y="1634"/>
                  </a:cubicBezTo>
                  <a:cubicBezTo>
                    <a:pt x="11678" y="1619"/>
                    <a:pt x="11660" y="1597"/>
                    <a:pt x="11641" y="1574"/>
                  </a:cubicBezTo>
                  <a:cubicBezTo>
                    <a:pt x="11611" y="1537"/>
                    <a:pt x="11584" y="1492"/>
                    <a:pt x="11548" y="1451"/>
                  </a:cubicBezTo>
                  <a:cubicBezTo>
                    <a:pt x="11529" y="1432"/>
                    <a:pt x="11510" y="1414"/>
                    <a:pt x="11487" y="1395"/>
                  </a:cubicBezTo>
                  <a:cubicBezTo>
                    <a:pt x="11469" y="1380"/>
                    <a:pt x="11450" y="1369"/>
                    <a:pt x="11424" y="1361"/>
                  </a:cubicBezTo>
                  <a:cubicBezTo>
                    <a:pt x="11417" y="1338"/>
                    <a:pt x="11405" y="1320"/>
                    <a:pt x="11394" y="1302"/>
                  </a:cubicBezTo>
                  <a:cubicBezTo>
                    <a:pt x="11372" y="1268"/>
                    <a:pt x="11346" y="1242"/>
                    <a:pt x="11315" y="1215"/>
                  </a:cubicBezTo>
                  <a:cubicBezTo>
                    <a:pt x="11289" y="1189"/>
                    <a:pt x="11267" y="1167"/>
                    <a:pt x="11244" y="1140"/>
                  </a:cubicBezTo>
                  <a:cubicBezTo>
                    <a:pt x="11158" y="1036"/>
                    <a:pt x="11050" y="954"/>
                    <a:pt x="10946" y="875"/>
                  </a:cubicBezTo>
                  <a:cubicBezTo>
                    <a:pt x="10841" y="793"/>
                    <a:pt x="10736" y="718"/>
                    <a:pt x="10650" y="624"/>
                  </a:cubicBezTo>
                  <a:cubicBezTo>
                    <a:pt x="10647" y="617"/>
                    <a:pt x="10639" y="613"/>
                    <a:pt x="10635" y="610"/>
                  </a:cubicBezTo>
                  <a:cubicBezTo>
                    <a:pt x="10624" y="606"/>
                    <a:pt x="10620" y="606"/>
                    <a:pt x="10613" y="602"/>
                  </a:cubicBezTo>
                  <a:lnTo>
                    <a:pt x="10606" y="602"/>
                  </a:lnTo>
                  <a:cubicBezTo>
                    <a:pt x="10508" y="553"/>
                    <a:pt x="10414" y="498"/>
                    <a:pt x="10318" y="445"/>
                  </a:cubicBezTo>
                  <a:cubicBezTo>
                    <a:pt x="10231" y="396"/>
                    <a:pt x="10142" y="352"/>
                    <a:pt x="10045" y="3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3"/>
            <p:cNvSpPr/>
            <p:nvPr/>
          </p:nvSpPr>
          <p:spPr>
            <a:xfrm>
              <a:off x="-628386" y="1043815"/>
              <a:ext cx="840209" cy="986420"/>
            </a:xfrm>
            <a:custGeom>
              <a:avLst/>
              <a:gdLst/>
              <a:ahLst/>
              <a:cxnLst/>
              <a:rect l="l" t="t" r="r" b="b"/>
              <a:pathLst>
                <a:path w="17596" h="20658" extrusionOk="0">
                  <a:moveTo>
                    <a:pt x="12411" y="0"/>
                  </a:moveTo>
                  <a:cubicBezTo>
                    <a:pt x="12407" y="0"/>
                    <a:pt x="12407" y="4"/>
                    <a:pt x="12407" y="4"/>
                  </a:cubicBezTo>
                  <a:cubicBezTo>
                    <a:pt x="12404" y="4"/>
                    <a:pt x="12400" y="4"/>
                    <a:pt x="12395" y="8"/>
                  </a:cubicBezTo>
                  <a:cubicBezTo>
                    <a:pt x="12407" y="11"/>
                    <a:pt x="12418" y="11"/>
                    <a:pt x="12430" y="16"/>
                  </a:cubicBezTo>
                  <a:cubicBezTo>
                    <a:pt x="12422" y="11"/>
                    <a:pt x="12414" y="8"/>
                    <a:pt x="12411" y="0"/>
                  </a:cubicBezTo>
                  <a:close/>
                  <a:moveTo>
                    <a:pt x="12564" y="83"/>
                  </a:moveTo>
                  <a:lnTo>
                    <a:pt x="12564" y="83"/>
                  </a:lnTo>
                  <a:cubicBezTo>
                    <a:pt x="12575" y="101"/>
                    <a:pt x="12579" y="123"/>
                    <a:pt x="12579" y="146"/>
                  </a:cubicBezTo>
                  <a:cubicBezTo>
                    <a:pt x="12695" y="209"/>
                    <a:pt x="12811" y="269"/>
                    <a:pt x="12923" y="340"/>
                  </a:cubicBezTo>
                  <a:cubicBezTo>
                    <a:pt x="12953" y="359"/>
                    <a:pt x="12987" y="378"/>
                    <a:pt x="13023" y="397"/>
                  </a:cubicBezTo>
                  <a:cubicBezTo>
                    <a:pt x="13058" y="415"/>
                    <a:pt x="13095" y="434"/>
                    <a:pt x="13128" y="464"/>
                  </a:cubicBezTo>
                  <a:cubicBezTo>
                    <a:pt x="13189" y="516"/>
                    <a:pt x="13259" y="557"/>
                    <a:pt x="13334" y="587"/>
                  </a:cubicBezTo>
                  <a:cubicBezTo>
                    <a:pt x="13539" y="673"/>
                    <a:pt x="13708" y="804"/>
                    <a:pt x="13853" y="968"/>
                  </a:cubicBezTo>
                  <a:cubicBezTo>
                    <a:pt x="13943" y="1065"/>
                    <a:pt x="14044" y="1148"/>
                    <a:pt x="14153" y="1227"/>
                  </a:cubicBezTo>
                  <a:cubicBezTo>
                    <a:pt x="14172" y="1238"/>
                    <a:pt x="14186" y="1253"/>
                    <a:pt x="14201" y="1264"/>
                  </a:cubicBezTo>
                  <a:cubicBezTo>
                    <a:pt x="14217" y="1275"/>
                    <a:pt x="14227" y="1286"/>
                    <a:pt x="14239" y="1294"/>
                  </a:cubicBezTo>
                  <a:cubicBezTo>
                    <a:pt x="14276" y="1320"/>
                    <a:pt x="14298" y="1353"/>
                    <a:pt x="14321" y="1387"/>
                  </a:cubicBezTo>
                  <a:cubicBezTo>
                    <a:pt x="14340" y="1417"/>
                    <a:pt x="14358" y="1447"/>
                    <a:pt x="14377" y="1462"/>
                  </a:cubicBezTo>
                  <a:cubicBezTo>
                    <a:pt x="14388" y="1477"/>
                    <a:pt x="14400" y="1484"/>
                    <a:pt x="14414" y="1488"/>
                  </a:cubicBezTo>
                  <a:cubicBezTo>
                    <a:pt x="14455" y="1503"/>
                    <a:pt x="14486" y="1518"/>
                    <a:pt x="14515" y="1541"/>
                  </a:cubicBezTo>
                  <a:cubicBezTo>
                    <a:pt x="14545" y="1559"/>
                    <a:pt x="14567" y="1586"/>
                    <a:pt x="14590" y="1608"/>
                  </a:cubicBezTo>
                  <a:cubicBezTo>
                    <a:pt x="14635" y="1660"/>
                    <a:pt x="14669" y="1712"/>
                    <a:pt x="14706" y="1753"/>
                  </a:cubicBezTo>
                  <a:cubicBezTo>
                    <a:pt x="14766" y="1817"/>
                    <a:pt x="14814" y="1888"/>
                    <a:pt x="14863" y="1955"/>
                  </a:cubicBezTo>
                  <a:cubicBezTo>
                    <a:pt x="14916" y="2019"/>
                    <a:pt x="14968" y="2083"/>
                    <a:pt x="15031" y="2127"/>
                  </a:cubicBezTo>
                  <a:cubicBezTo>
                    <a:pt x="15050" y="2142"/>
                    <a:pt x="15073" y="2161"/>
                    <a:pt x="15091" y="2180"/>
                  </a:cubicBezTo>
                  <a:cubicBezTo>
                    <a:pt x="15106" y="2195"/>
                    <a:pt x="15125" y="2217"/>
                    <a:pt x="15132" y="2243"/>
                  </a:cubicBezTo>
                  <a:cubicBezTo>
                    <a:pt x="15140" y="2262"/>
                    <a:pt x="15143" y="2281"/>
                    <a:pt x="15143" y="2303"/>
                  </a:cubicBezTo>
                  <a:lnTo>
                    <a:pt x="15143" y="2314"/>
                  </a:lnTo>
                  <a:lnTo>
                    <a:pt x="15143" y="2318"/>
                  </a:lnTo>
                  <a:lnTo>
                    <a:pt x="15143" y="2329"/>
                  </a:lnTo>
                  <a:lnTo>
                    <a:pt x="15147" y="2329"/>
                  </a:lnTo>
                  <a:cubicBezTo>
                    <a:pt x="15147" y="2333"/>
                    <a:pt x="15147" y="2333"/>
                    <a:pt x="15151" y="2333"/>
                  </a:cubicBezTo>
                  <a:cubicBezTo>
                    <a:pt x="15188" y="2340"/>
                    <a:pt x="15218" y="2355"/>
                    <a:pt x="15237" y="2378"/>
                  </a:cubicBezTo>
                  <a:cubicBezTo>
                    <a:pt x="15259" y="2400"/>
                    <a:pt x="15271" y="2426"/>
                    <a:pt x="15278" y="2452"/>
                  </a:cubicBezTo>
                  <a:cubicBezTo>
                    <a:pt x="15285" y="2471"/>
                    <a:pt x="15289" y="2490"/>
                    <a:pt x="15293" y="2509"/>
                  </a:cubicBezTo>
                  <a:cubicBezTo>
                    <a:pt x="15293" y="2520"/>
                    <a:pt x="15297" y="2531"/>
                    <a:pt x="15304" y="2546"/>
                  </a:cubicBezTo>
                  <a:cubicBezTo>
                    <a:pt x="15311" y="2557"/>
                    <a:pt x="15319" y="2568"/>
                    <a:pt x="15326" y="2580"/>
                  </a:cubicBezTo>
                  <a:cubicBezTo>
                    <a:pt x="15345" y="2602"/>
                    <a:pt x="15371" y="2628"/>
                    <a:pt x="15394" y="2658"/>
                  </a:cubicBezTo>
                  <a:cubicBezTo>
                    <a:pt x="15409" y="2677"/>
                    <a:pt x="15423" y="2699"/>
                    <a:pt x="15431" y="2725"/>
                  </a:cubicBezTo>
                  <a:cubicBezTo>
                    <a:pt x="15450" y="2774"/>
                    <a:pt x="15483" y="2819"/>
                    <a:pt x="15521" y="2860"/>
                  </a:cubicBezTo>
                  <a:cubicBezTo>
                    <a:pt x="15558" y="2904"/>
                    <a:pt x="15599" y="2949"/>
                    <a:pt x="15637" y="2999"/>
                  </a:cubicBezTo>
                  <a:cubicBezTo>
                    <a:pt x="15644" y="3013"/>
                    <a:pt x="15656" y="3025"/>
                    <a:pt x="15666" y="3039"/>
                  </a:cubicBezTo>
                  <a:cubicBezTo>
                    <a:pt x="15678" y="3054"/>
                    <a:pt x="15692" y="3069"/>
                    <a:pt x="15701" y="3092"/>
                  </a:cubicBezTo>
                  <a:cubicBezTo>
                    <a:pt x="15708" y="3103"/>
                    <a:pt x="15711" y="3118"/>
                    <a:pt x="15715" y="3137"/>
                  </a:cubicBezTo>
                  <a:cubicBezTo>
                    <a:pt x="15723" y="3189"/>
                    <a:pt x="15742" y="3237"/>
                    <a:pt x="15768" y="3286"/>
                  </a:cubicBezTo>
                  <a:cubicBezTo>
                    <a:pt x="15794" y="3331"/>
                    <a:pt x="15823" y="3380"/>
                    <a:pt x="15858" y="3425"/>
                  </a:cubicBezTo>
                  <a:cubicBezTo>
                    <a:pt x="15906" y="3496"/>
                    <a:pt x="15936" y="3570"/>
                    <a:pt x="15970" y="3641"/>
                  </a:cubicBezTo>
                  <a:cubicBezTo>
                    <a:pt x="16003" y="3716"/>
                    <a:pt x="16037" y="3784"/>
                    <a:pt x="16085" y="3839"/>
                  </a:cubicBezTo>
                  <a:cubicBezTo>
                    <a:pt x="16104" y="3865"/>
                    <a:pt x="16115" y="3891"/>
                    <a:pt x="16123" y="3914"/>
                  </a:cubicBezTo>
                  <a:cubicBezTo>
                    <a:pt x="16130" y="3936"/>
                    <a:pt x="16134" y="3959"/>
                    <a:pt x="16141" y="3974"/>
                  </a:cubicBezTo>
                  <a:cubicBezTo>
                    <a:pt x="16149" y="3985"/>
                    <a:pt x="16153" y="3993"/>
                    <a:pt x="16160" y="4000"/>
                  </a:cubicBezTo>
                  <a:cubicBezTo>
                    <a:pt x="16168" y="4008"/>
                    <a:pt x="16179" y="4015"/>
                    <a:pt x="16201" y="4019"/>
                  </a:cubicBezTo>
                  <a:cubicBezTo>
                    <a:pt x="16213" y="4022"/>
                    <a:pt x="16220" y="4030"/>
                    <a:pt x="16227" y="4034"/>
                  </a:cubicBezTo>
                  <a:cubicBezTo>
                    <a:pt x="16235" y="4041"/>
                    <a:pt x="16239" y="4048"/>
                    <a:pt x="16239" y="4056"/>
                  </a:cubicBezTo>
                  <a:cubicBezTo>
                    <a:pt x="16246" y="4067"/>
                    <a:pt x="16246" y="4079"/>
                    <a:pt x="16246" y="4090"/>
                  </a:cubicBezTo>
                  <a:lnTo>
                    <a:pt x="16246" y="4112"/>
                  </a:lnTo>
                  <a:cubicBezTo>
                    <a:pt x="16242" y="4120"/>
                    <a:pt x="16242" y="4127"/>
                    <a:pt x="16242" y="4131"/>
                  </a:cubicBezTo>
                  <a:cubicBezTo>
                    <a:pt x="16242" y="4153"/>
                    <a:pt x="16250" y="4172"/>
                    <a:pt x="16258" y="4195"/>
                  </a:cubicBezTo>
                  <a:cubicBezTo>
                    <a:pt x="16265" y="4217"/>
                    <a:pt x="16280" y="4239"/>
                    <a:pt x="16294" y="4262"/>
                  </a:cubicBezTo>
                  <a:cubicBezTo>
                    <a:pt x="16425" y="4486"/>
                    <a:pt x="16512" y="4721"/>
                    <a:pt x="16575" y="4972"/>
                  </a:cubicBezTo>
                  <a:cubicBezTo>
                    <a:pt x="16590" y="5028"/>
                    <a:pt x="16601" y="5088"/>
                    <a:pt x="16620" y="5140"/>
                  </a:cubicBezTo>
                  <a:cubicBezTo>
                    <a:pt x="16639" y="5197"/>
                    <a:pt x="16661" y="5249"/>
                    <a:pt x="16691" y="5294"/>
                  </a:cubicBezTo>
                  <a:cubicBezTo>
                    <a:pt x="16791" y="5443"/>
                    <a:pt x="16848" y="5604"/>
                    <a:pt x="16874" y="5775"/>
                  </a:cubicBezTo>
                  <a:cubicBezTo>
                    <a:pt x="16886" y="5854"/>
                    <a:pt x="16904" y="5929"/>
                    <a:pt x="16926" y="6008"/>
                  </a:cubicBezTo>
                  <a:cubicBezTo>
                    <a:pt x="16948" y="6086"/>
                    <a:pt x="16967" y="6168"/>
                    <a:pt x="16983" y="6251"/>
                  </a:cubicBezTo>
                  <a:cubicBezTo>
                    <a:pt x="17001" y="6381"/>
                    <a:pt x="17031" y="6508"/>
                    <a:pt x="17050" y="6643"/>
                  </a:cubicBezTo>
                  <a:cubicBezTo>
                    <a:pt x="17076" y="6793"/>
                    <a:pt x="17110" y="6934"/>
                    <a:pt x="17166" y="7073"/>
                  </a:cubicBezTo>
                  <a:cubicBezTo>
                    <a:pt x="17177" y="7103"/>
                    <a:pt x="17192" y="7133"/>
                    <a:pt x="17203" y="7166"/>
                  </a:cubicBezTo>
                  <a:cubicBezTo>
                    <a:pt x="17210" y="7200"/>
                    <a:pt x="17218" y="7238"/>
                    <a:pt x="17218" y="7274"/>
                  </a:cubicBezTo>
                  <a:lnTo>
                    <a:pt x="17218" y="7286"/>
                  </a:lnTo>
                  <a:lnTo>
                    <a:pt x="17218" y="7327"/>
                  </a:lnTo>
                  <a:cubicBezTo>
                    <a:pt x="17218" y="7435"/>
                    <a:pt x="17236" y="7544"/>
                    <a:pt x="17259" y="7656"/>
                  </a:cubicBezTo>
                  <a:cubicBezTo>
                    <a:pt x="17278" y="7768"/>
                    <a:pt x="17300" y="7884"/>
                    <a:pt x="17300" y="8004"/>
                  </a:cubicBezTo>
                  <a:lnTo>
                    <a:pt x="17300" y="8052"/>
                  </a:lnTo>
                  <a:cubicBezTo>
                    <a:pt x="17297" y="8071"/>
                    <a:pt x="17297" y="8094"/>
                    <a:pt x="17297" y="8112"/>
                  </a:cubicBezTo>
                  <a:cubicBezTo>
                    <a:pt x="17297" y="8306"/>
                    <a:pt x="17341" y="8508"/>
                    <a:pt x="17367" y="8710"/>
                  </a:cubicBezTo>
                  <a:cubicBezTo>
                    <a:pt x="17383" y="8808"/>
                    <a:pt x="17386" y="8901"/>
                    <a:pt x="17386" y="8998"/>
                  </a:cubicBezTo>
                  <a:cubicBezTo>
                    <a:pt x="17386" y="9077"/>
                    <a:pt x="17383" y="9158"/>
                    <a:pt x="17383" y="9237"/>
                  </a:cubicBezTo>
                  <a:lnTo>
                    <a:pt x="17383" y="9305"/>
                  </a:lnTo>
                  <a:lnTo>
                    <a:pt x="17383" y="9319"/>
                  </a:lnTo>
                  <a:lnTo>
                    <a:pt x="17383" y="9413"/>
                  </a:lnTo>
                  <a:cubicBezTo>
                    <a:pt x="17383" y="9443"/>
                    <a:pt x="17383" y="9469"/>
                    <a:pt x="17390" y="9498"/>
                  </a:cubicBezTo>
                  <a:cubicBezTo>
                    <a:pt x="17412" y="9588"/>
                    <a:pt x="17419" y="9686"/>
                    <a:pt x="17419" y="9779"/>
                  </a:cubicBezTo>
                  <a:cubicBezTo>
                    <a:pt x="17419" y="9828"/>
                    <a:pt x="17416" y="9880"/>
                    <a:pt x="17412" y="9925"/>
                  </a:cubicBezTo>
                  <a:cubicBezTo>
                    <a:pt x="17383" y="10205"/>
                    <a:pt x="17379" y="10485"/>
                    <a:pt x="17375" y="10770"/>
                  </a:cubicBezTo>
                  <a:cubicBezTo>
                    <a:pt x="17371" y="10818"/>
                    <a:pt x="17371" y="10871"/>
                    <a:pt x="17367" y="10923"/>
                  </a:cubicBezTo>
                  <a:cubicBezTo>
                    <a:pt x="17360" y="10975"/>
                    <a:pt x="17352" y="11028"/>
                    <a:pt x="17330" y="11080"/>
                  </a:cubicBezTo>
                  <a:cubicBezTo>
                    <a:pt x="17307" y="11144"/>
                    <a:pt x="17293" y="11218"/>
                    <a:pt x="17293" y="11289"/>
                  </a:cubicBezTo>
                  <a:cubicBezTo>
                    <a:pt x="17285" y="11461"/>
                    <a:pt x="17274" y="11634"/>
                    <a:pt x="17233" y="11805"/>
                  </a:cubicBezTo>
                  <a:cubicBezTo>
                    <a:pt x="17214" y="11876"/>
                    <a:pt x="17203" y="11948"/>
                    <a:pt x="17200" y="12022"/>
                  </a:cubicBezTo>
                  <a:cubicBezTo>
                    <a:pt x="17177" y="12265"/>
                    <a:pt x="17114" y="12497"/>
                    <a:pt x="17072" y="12728"/>
                  </a:cubicBezTo>
                  <a:cubicBezTo>
                    <a:pt x="17053" y="12859"/>
                    <a:pt x="17012" y="12983"/>
                    <a:pt x="16967" y="13106"/>
                  </a:cubicBezTo>
                  <a:cubicBezTo>
                    <a:pt x="16931" y="13204"/>
                    <a:pt x="16904" y="13304"/>
                    <a:pt x="16878" y="13406"/>
                  </a:cubicBezTo>
                  <a:cubicBezTo>
                    <a:pt x="16852" y="13510"/>
                    <a:pt x="16826" y="13615"/>
                    <a:pt x="16788" y="13720"/>
                  </a:cubicBezTo>
                  <a:cubicBezTo>
                    <a:pt x="16762" y="13779"/>
                    <a:pt x="16751" y="13850"/>
                    <a:pt x="16732" y="13917"/>
                  </a:cubicBezTo>
                  <a:cubicBezTo>
                    <a:pt x="16717" y="13989"/>
                    <a:pt x="16698" y="14060"/>
                    <a:pt x="16661" y="14131"/>
                  </a:cubicBezTo>
                  <a:cubicBezTo>
                    <a:pt x="16579" y="14298"/>
                    <a:pt x="16522" y="14482"/>
                    <a:pt x="16451" y="14662"/>
                  </a:cubicBezTo>
                  <a:cubicBezTo>
                    <a:pt x="16396" y="14803"/>
                    <a:pt x="16320" y="14931"/>
                    <a:pt x="16253" y="15057"/>
                  </a:cubicBezTo>
                  <a:cubicBezTo>
                    <a:pt x="16190" y="15181"/>
                    <a:pt x="16123" y="15300"/>
                    <a:pt x="16067" y="15420"/>
                  </a:cubicBezTo>
                  <a:cubicBezTo>
                    <a:pt x="16033" y="15495"/>
                    <a:pt x="16006" y="15577"/>
                    <a:pt x="15973" y="15659"/>
                  </a:cubicBezTo>
                  <a:cubicBezTo>
                    <a:pt x="15944" y="15742"/>
                    <a:pt x="15902" y="15823"/>
                    <a:pt x="15832" y="15895"/>
                  </a:cubicBezTo>
                  <a:cubicBezTo>
                    <a:pt x="15704" y="16015"/>
                    <a:pt x="15622" y="16172"/>
                    <a:pt x="15535" y="16329"/>
                  </a:cubicBezTo>
                  <a:cubicBezTo>
                    <a:pt x="15495" y="16399"/>
                    <a:pt x="15454" y="16474"/>
                    <a:pt x="15409" y="16546"/>
                  </a:cubicBezTo>
                  <a:cubicBezTo>
                    <a:pt x="15361" y="16620"/>
                    <a:pt x="15308" y="16687"/>
                    <a:pt x="15237" y="16743"/>
                  </a:cubicBezTo>
                  <a:cubicBezTo>
                    <a:pt x="15199" y="16774"/>
                    <a:pt x="15166" y="16800"/>
                    <a:pt x="15132" y="16829"/>
                  </a:cubicBezTo>
                  <a:cubicBezTo>
                    <a:pt x="15102" y="16860"/>
                    <a:pt x="15073" y="16886"/>
                    <a:pt x="15057" y="16919"/>
                  </a:cubicBezTo>
                  <a:cubicBezTo>
                    <a:pt x="15020" y="16983"/>
                    <a:pt x="14971" y="17031"/>
                    <a:pt x="14923" y="17079"/>
                  </a:cubicBezTo>
                  <a:cubicBezTo>
                    <a:pt x="14874" y="17129"/>
                    <a:pt x="14826" y="17169"/>
                    <a:pt x="14792" y="17219"/>
                  </a:cubicBezTo>
                  <a:cubicBezTo>
                    <a:pt x="14766" y="17252"/>
                    <a:pt x="14747" y="17286"/>
                    <a:pt x="14732" y="17326"/>
                  </a:cubicBezTo>
                  <a:cubicBezTo>
                    <a:pt x="14732" y="17334"/>
                    <a:pt x="14728" y="17338"/>
                    <a:pt x="14724" y="17341"/>
                  </a:cubicBezTo>
                  <a:cubicBezTo>
                    <a:pt x="14721" y="17349"/>
                    <a:pt x="14717" y="17349"/>
                    <a:pt x="14714" y="17353"/>
                  </a:cubicBezTo>
                  <a:cubicBezTo>
                    <a:pt x="14706" y="17360"/>
                    <a:pt x="14698" y="17364"/>
                    <a:pt x="14691" y="17367"/>
                  </a:cubicBezTo>
                  <a:cubicBezTo>
                    <a:pt x="14654" y="17383"/>
                    <a:pt x="14616" y="17409"/>
                    <a:pt x="14579" y="17438"/>
                  </a:cubicBezTo>
                  <a:cubicBezTo>
                    <a:pt x="14541" y="17472"/>
                    <a:pt x="14504" y="17506"/>
                    <a:pt x="14455" y="17533"/>
                  </a:cubicBezTo>
                  <a:cubicBezTo>
                    <a:pt x="14388" y="17573"/>
                    <a:pt x="14321" y="17626"/>
                    <a:pt x="14250" y="17674"/>
                  </a:cubicBezTo>
                  <a:cubicBezTo>
                    <a:pt x="14183" y="17726"/>
                    <a:pt x="14112" y="17775"/>
                    <a:pt x="14037" y="17816"/>
                  </a:cubicBezTo>
                  <a:cubicBezTo>
                    <a:pt x="13925" y="17876"/>
                    <a:pt x="13808" y="17925"/>
                    <a:pt x="13693" y="17969"/>
                  </a:cubicBezTo>
                  <a:cubicBezTo>
                    <a:pt x="13577" y="18018"/>
                    <a:pt x="13465" y="18063"/>
                    <a:pt x="13360" y="18126"/>
                  </a:cubicBezTo>
                  <a:cubicBezTo>
                    <a:pt x="13353" y="18130"/>
                    <a:pt x="13342" y="18134"/>
                    <a:pt x="13330" y="18138"/>
                  </a:cubicBezTo>
                  <a:cubicBezTo>
                    <a:pt x="13319" y="18142"/>
                    <a:pt x="13308" y="18145"/>
                    <a:pt x="13297" y="18145"/>
                  </a:cubicBezTo>
                  <a:lnTo>
                    <a:pt x="13285" y="18145"/>
                  </a:lnTo>
                  <a:cubicBezTo>
                    <a:pt x="13270" y="18142"/>
                    <a:pt x="13252" y="18142"/>
                    <a:pt x="13233" y="18142"/>
                  </a:cubicBezTo>
                  <a:cubicBezTo>
                    <a:pt x="13185" y="18142"/>
                    <a:pt x="13132" y="18149"/>
                    <a:pt x="13080" y="18161"/>
                  </a:cubicBezTo>
                  <a:cubicBezTo>
                    <a:pt x="13032" y="18171"/>
                    <a:pt x="12975" y="18187"/>
                    <a:pt x="12923" y="18197"/>
                  </a:cubicBezTo>
                  <a:cubicBezTo>
                    <a:pt x="12852" y="18209"/>
                    <a:pt x="12773" y="18228"/>
                    <a:pt x="12695" y="18228"/>
                  </a:cubicBezTo>
                  <a:cubicBezTo>
                    <a:pt x="12673" y="18228"/>
                    <a:pt x="12650" y="18228"/>
                    <a:pt x="12631" y="18223"/>
                  </a:cubicBezTo>
                  <a:cubicBezTo>
                    <a:pt x="12552" y="18213"/>
                    <a:pt x="12471" y="18209"/>
                    <a:pt x="12388" y="18205"/>
                  </a:cubicBezTo>
                  <a:cubicBezTo>
                    <a:pt x="12306" y="18201"/>
                    <a:pt x="12224" y="18197"/>
                    <a:pt x="12142" y="18178"/>
                  </a:cubicBezTo>
                  <a:cubicBezTo>
                    <a:pt x="12104" y="18171"/>
                    <a:pt x="12063" y="18175"/>
                    <a:pt x="12022" y="18171"/>
                  </a:cubicBezTo>
                  <a:cubicBezTo>
                    <a:pt x="11977" y="18171"/>
                    <a:pt x="11932" y="18171"/>
                    <a:pt x="11884" y="18152"/>
                  </a:cubicBezTo>
                  <a:cubicBezTo>
                    <a:pt x="11577" y="18048"/>
                    <a:pt x="11260" y="17943"/>
                    <a:pt x="10964" y="17794"/>
                  </a:cubicBezTo>
                  <a:cubicBezTo>
                    <a:pt x="10852" y="17734"/>
                    <a:pt x="10736" y="17671"/>
                    <a:pt x="10635" y="17592"/>
                  </a:cubicBezTo>
                  <a:cubicBezTo>
                    <a:pt x="10556" y="17528"/>
                    <a:pt x="10459" y="17480"/>
                    <a:pt x="10373" y="17438"/>
                  </a:cubicBezTo>
                  <a:cubicBezTo>
                    <a:pt x="10314" y="17409"/>
                    <a:pt x="10258" y="17371"/>
                    <a:pt x="10209" y="17338"/>
                  </a:cubicBezTo>
                  <a:cubicBezTo>
                    <a:pt x="10157" y="17304"/>
                    <a:pt x="10104" y="17271"/>
                    <a:pt x="10052" y="17245"/>
                  </a:cubicBezTo>
                  <a:cubicBezTo>
                    <a:pt x="9966" y="17207"/>
                    <a:pt x="9891" y="17151"/>
                    <a:pt x="9816" y="17098"/>
                  </a:cubicBezTo>
                  <a:cubicBezTo>
                    <a:pt x="9745" y="17046"/>
                    <a:pt x="9674" y="16994"/>
                    <a:pt x="9596" y="16960"/>
                  </a:cubicBezTo>
                  <a:cubicBezTo>
                    <a:pt x="9577" y="16957"/>
                    <a:pt x="9562" y="16949"/>
                    <a:pt x="9543" y="16938"/>
                  </a:cubicBezTo>
                  <a:cubicBezTo>
                    <a:pt x="9525" y="16931"/>
                    <a:pt x="9507" y="16919"/>
                    <a:pt x="9488" y="16908"/>
                  </a:cubicBezTo>
                  <a:cubicBezTo>
                    <a:pt x="9476" y="16896"/>
                    <a:pt x="9465" y="16886"/>
                    <a:pt x="9457" y="16870"/>
                  </a:cubicBezTo>
                  <a:cubicBezTo>
                    <a:pt x="9450" y="16852"/>
                    <a:pt x="9439" y="16841"/>
                    <a:pt x="9431" y="16837"/>
                  </a:cubicBezTo>
                  <a:cubicBezTo>
                    <a:pt x="9424" y="16829"/>
                    <a:pt x="9412" y="16826"/>
                    <a:pt x="9402" y="16822"/>
                  </a:cubicBezTo>
                  <a:lnTo>
                    <a:pt x="9338" y="16822"/>
                  </a:lnTo>
                  <a:cubicBezTo>
                    <a:pt x="9323" y="16822"/>
                    <a:pt x="9308" y="16818"/>
                    <a:pt x="9293" y="16815"/>
                  </a:cubicBezTo>
                  <a:cubicBezTo>
                    <a:pt x="9278" y="16810"/>
                    <a:pt x="9263" y="16803"/>
                    <a:pt x="9252" y="16796"/>
                  </a:cubicBezTo>
                  <a:cubicBezTo>
                    <a:pt x="9229" y="16777"/>
                    <a:pt x="9215" y="16751"/>
                    <a:pt x="9203" y="16725"/>
                  </a:cubicBezTo>
                  <a:cubicBezTo>
                    <a:pt x="9174" y="16661"/>
                    <a:pt x="9129" y="16608"/>
                    <a:pt x="9072" y="16560"/>
                  </a:cubicBezTo>
                  <a:cubicBezTo>
                    <a:pt x="8975" y="16470"/>
                    <a:pt x="8863" y="16396"/>
                    <a:pt x="8748" y="16325"/>
                  </a:cubicBezTo>
                  <a:cubicBezTo>
                    <a:pt x="8635" y="16254"/>
                    <a:pt x="8515" y="16182"/>
                    <a:pt x="8408" y="16097"/>
                  </a:cubicBezTo>
                  <a:cubicBezTo>
                    <a:pt x="8363" y="16067"/>
                    <a:pt x="8313" y="16037"/>
                    <a:pt x="8265" y="16003"/>
                  </a:cubicBezTo>
                  <a:cubicBezTo>
                    <a:pt x="8217" y="15966"/>
                    <a:pt x="8168" y="15925"/>
                    <a:pt x="8130" y="15865"/>
                  </a:cubicBezTo>
                  <a:cubicBezTo>
                    <a:pt x="8112" y="15832"/>
                    <a:pt x="8082" y="15801"/>
                    <a:pt x="8044" y="15775"/>
                  </a:cubicBezTo>
                  <a:cubicBezTo>
                    <a:pt x="8011" y="15749"/>
                    <a:pt x="7970" y="15727"/>
                    <a:pt x="7932" y="15708"/>
                  </a:cubicBezTo>
                  <a:cubicBezTo>
                    <a:pt x="7876" y="15685"/>
                    <a:pt x="7820" y="15666"/>
                    <a:pt x="7764" y="15644"/>
                  </a:cubicBezTo>
                  <a:cubicBezTo>
                    <a:pt x="7704" y="15618"/>
                    <a:pt x="7649" y="15592"/>
                    <a:pt x="7600" y="15547"/>
                  </a:cubicBezTo>
                  <a:cubicBezTo>
                    <a:pt x="7566" y="15518"/>
                    <a:pt x="7533" y="15483"/>
                    <a:pt x="7510" y="15442"/>
                  </a:cubicBezTo>
                  <a:cubicBezTo>
                    <a:pt x="7502" y="15431"/>
                    <a:pt x="7492" y="15420"/>
                    <a:pt x="7476" y="15405"/>
                  </a:cubicBezTo>
                  <a:cubicBezTo>
                    <a:pt x="7461" y="15390"/>
                    <a:pt x="7443" y="15371"/>
                    <a:pt x="7428" y="15349"/>
                  </a:cubicBezTo>
                  <a:cubicBezTo>
                    <a:pt x="7398" y="15308"/>
                    <a:pt x="7357" y="15274"/>
                    <a:pt x="7312" y="15245"/>
                  </a:cubicBezTo>
                  <a:cubicBezTo>
                    <a:pt x="7267" y="15218"/>
                    <a:pt x="7219" y="15200"/>
                    <a:pt x="7174" y="15185"/>
                  </a:cubicBezTo>
                  <a:cubicBezTo>
                    <a:pt x="7121" y="15169"/>
                    <a:pt x="7080" y="15147"/>
                    <a:pt x="7039" y="15125"/>
                  </a:cubicBezTo>
                  <a:cubicBezTo>
                    <a:pt x="7002" y="15102"/>
                    <a:pt x="6964" y="15083"/>
                    <a:pt x="6927" y="15069"/>
                  </a:cubicBezTo>
                  <a:cubicBezTo>
                    <a:pt x="6908" y="15065"/>
                    <a:pt x="6893" y="15054"/>
                    <a:pt x="6882" y="15043"/>
                  </a:cubicBezTo>
                  <a:cubicBezTo>
                    <a:pt x="6874" y="15028"/>
                    <a:pt x="6871" y="15016"/>
                    <a:pt x="6867" y="15005"/>
                  </a:cubicBezTo>
                  <a:cubicBezTo>
                    <a:pt x="6864" y="14998"/>
                    <a:pt x="6864" y="14990"/>
                    <a:pt x="6864" y="14986"/>
                  </a:cubicBezTo>
                  <a:cubicBezTo>
                    <a:pt x="6864" y="14979"/>
                    <a:pt x="6860" y="14976"/>
                    <a:pt x="6860" y="14976"/>
                  </a:cubicBezTo>
                  <a:lnTo>
                    <a:pt x="6856" y="14976"/>
                  </a:lnTo>
                  <a:cubicBezTo>
                    <a:pt x="6751" y="14923"/>
                    <a:pt x="6658" y="14855"/>
                    <a:pt x="6560" y="14796"/>
                  </a:cubicBezTo>
                  <a:cubicBezTo>
                    <a:pt x="6467" y="14732"/>
                    <a:pt x="6374" y="14676"/>
                    <a:pt x="6269" y="14639"/>
                  </a:cubicBezTo>
                  <a:cubicBezTo>
                    <a:pt x="6239" y="14631"/>
                    <a:pt x="6217" y="14617"/>
                    <a:pt x="6194" y="14602"/>
                  </a:cubicBezTo>
                  <a:cubicBezTo>
                    <a:pt x="6172" y="14590"/>
                    <a:pt x="6153" y="14575"/>
                    <a:pt x="6134" y="14567"/>
                  </a:cubicBezTo>
                  <a:cubicBezTo>
                    <a:pt x="6120" y="14560"/>
                    <a:pt x="6108" y="14557"/>
                    <a:pt x="6093" y="14557"/>
                  </a:cubicBezTo>
                  <a:cubicBezTo>
                    <a:pt x="6079" y="14553"/>
                    <a:pt x="6063" y="14545"/>
                    <a:pt x="6048" y="14538"/>
                  </a:cubicBezTo>
                  <a:cubicBezTo>
                    <a:pt x="6037" y="14527"/>
                    <a:pt x="6026" y="14519"/>
                    <a:pt x="6015" y="14505"/>
                  </a:cubicBezTo>
                  <a:cubicBezTo>
                    <a:pt x="5992" y="14471"/>
                    <a:pt x="5977" y="14448"/>
                    <a:pt x="5963" y="14437"/>
                  </a:cubicBezTo>
                  <a:cubicBezTo>
                    <a:pt x="5951" y="14422"/>
                    <a:pt x="5940" y="14415"/>
                    <a:pt x="5929" y="14407"/>
                  </a:cubicBezTo>
                  <a:cubicBezTo>
                    <a:pt x="5922" y="14403"/>
                    <a:pt x="5910" y="14400"/>
                    <a:pt x="5896" y="14396"/>
                  </a:cubicBezTo>
                  <a:cubicBezTo>
                    <a:pt x="5861" y="14384"/>
                    <a:pt x="5824" y="14374"/>
                    <a:pt x="5787" y="14355"/>
                  </a:cubicBezTo>
                  <a:cubicBezTo>
                    <a:pt x="5749" y="14340"/>
                    <a:pt x="5716" y="14317"/>
                    <a:pt x="5682" y="14280"/>
                  </a:cubicBezTo>
                  <a:cubicBezTo>
                    <a:pt x="5667" y="14265"/>
                    <a:pt x="5649" y="14246"/>
                    <a:pt x="5626" y="14235"/>
                  </a:cubicBezTo>
                  <a:cubicBezTo>
                    <a:pt x="5604" y="14224"/>
                    <a:pt x="5582" y="14217"/>
                    <a:pt x="5559" y="14217"/>
                  </a:cubicBezTo>
                  <a:cubicBezTo>
                    <a:pt x="5547" y="14217"/>
                    <a:pt x="5537" y="14220"/>
                    <a:pt x="5521" y="14224"/>
                  </a:cubicBezTo>
                  <a:cubicBezTo>
                    <a:pt x="5514" y="14227"/>
                    <a:pt x="5503" y="14227"/>
                    <a:pt x="5492" y="14227"/>
                  </a:cubicBezTo>
                  <a:cubicBezTo>
                    <a:pt x="5480" y="14227"/>
                    <a:pt x="5465" y="14227"/>
                    <a:pt x="5454" y="14220"/>
                  </a:cubicBezTo>
                  <a:cubicBezTo>
                    <a:pt x="5443" y="14217"/>
                    <a:pt x="5428" y="14205"/>
                    <a:pt x="5420" y="14194"/>
                  </a:cubicBezTo>
                  <a:cubicBezTo>
                    <a:pt x="5409" y="14175"/>
                    <a:pt x="5394" y="14160"/>
                    <a:pt x="5375" y="14146"/>
                  </a:cubicBezTo>
                  <a:cubicBezTo>
                    <a:pt x="5361" y="14134"/>
                    <a:pt x="5342" y="14123"/>
                    <a:pt x="5320" y="14115"/>
                  </a:cubicBezTo>
                  <a:cubicBezTo>
                    <a:pt x="5278" y="14093"/>
                    <a:pt x="5233" y="14078"/>
                    <a:pt x="5189" y="14056"/>
                  </a:cubicBezTo>
                  <a:cubicBezTo>
                    <a:pt x="5144" y="14037"/>
                    <a:pt x="5103" y="14007"/>
                    <a:pt x="5066" y="13984"/>
                  </a:cubicBezTo>
                  <a:cubicBezTo>
                    <a:pt x="5024" y="13962"/>
                    <a:pt x="4987" y="13944"/>
                    <a:pt x="4942" y="13932"/>
                  </a:cubicBezTo>
                  <a:cubicBezTo>
                    <a:pt x="4789" y="13903"/>
                    <a:pt x="4647" y="13839"/>
                    <a:pt x="4505" y="13779"/>
                  </a:cubicBezTo>
                  <a:cubicBezTo>
                    <a:pt x="4374" y="13723"/>
                    <a:pt x="4239" y="13667"/>
                    <a:pt x="4101" y="13625"/>
                  </a:cubicBezTo>
                  <a:lnTo>
                    <a:pt x="4074" y="13625"/>
                  </a:lnTo>
                  <a:cubicBezTo>
                    <a:pt x="4067" y="13625"/>
                    <a:pt x="4060" y="13630"/>
                    <a:pt x="4052" y="13630"/>
                  </a:cubicBezTo>
                  <a:cubicBezTo>
                    <a:pt x="4041" y="13630"/>
                    <a:pt x="4030" y="13625"/>
                    <a:pt x="4019" y="13622"/>
                  </a:cubicBezTo>
                  <a:cubicBezTo>
                    <a:pt x="4007" y="13622"/>
                    <a:pt x="3996" y="13615"/>
                    <a:pt x="3985" y="13603"/>
                  </a:cubicBezTo>
                  <a:cubicBezTo>
                    <a:pt x="3974" y="13592"/>
                    <a:pt x="3962" y="13581"/>
                    <a:pt x="3948" y="13577"/>
                  </a:cubicBezTo>
                  <a:cubicBezTo>
                    <a:pt x="3936" y="13570"/>
                    <a:pt x="3925" y="13566"/>
                    <a:pt x="3914" y="13566"/>
                  </a:cubicBezTo>
                  <a:cubicBezTo>
                    <a:pt x="3903" y="13566"/>
                    <a:pt x="3895" y="13570"/>
                    <a:pt x="3888" y="13573"/>
                  </a:cubicBezTo>
                  <a:cubicBezTo>
                    <a:pt x="3877" y="13577"/>
                    <a:pt x="3865" y="13577"/>
                    <a:pt x="3850" y="13577"/>
                  </a:cubicBezTo>
                  <a:cubicBezTo>
                    <a:pt x="3839" y="13577"/>
                    <a:pt x="3832" y="13577"/>
                    <a:pt x="3820" y="13573"/>
                  </a:cubicBezTo>
                  <a:cubicBezTo>
                    <a:pt x="3813" y="13570"/>
                    <a:pt x="3805" y="13563"/>
                    <a:pt x="3798" y="13558"/>
                  </a:cubicBezTo>
                  <a:cubicBezTo>
                    <a:pt x="3787" y="13547"/>
                    <a:pt x="3779" y="13536"/>
                    <a:pt x="3772" y="13529"/>
                  </a:cubicBezTo>
                  <a:cubicBezTo>
                    <a:pt x="3768" y="13525"/>
                    <a:pt x="3765" y="13521"/>
                    <a:pt x="3760" y="13521"/>
                  </a:cubicBezTo>
                  <a:cubicBezTo>
                    <a:pt x="3757" y="13518"/>
                    <a:pt x="3757" y="13518"/>
                    <a:pt x="3750" y="13518"/>
                  </a:cubicBezTo>
                  <a:lnTo>
                    <a:pt x="3705" y="13518"/>
                  </a:lnTo>
                  <a:cubicBezTo>
                    <a:pt x="3656" y="13518"/>
                    <a:pt x="3611" y="13518"/>
                    <a:pt x="3563" y="13506"/>
                  </a:cubicBezTo>
                  <a:cubicBezTo>
                    <a:pt x="3514" y="13499"/>
                    <a:pt x="3465" y="13480"/>
                    <a:pt x="3417" y="13454"/>
                  </a:cubicBezTo>
                  <a:cubicBezTo>
                    <a:pt x="3394" y="13442"/>
                    <a:pt x="3372" y="13435"/>
                    <a:pt x="3342" y="13435"/>
                  </a:cubicBezTo>
                  <a:cubicBezTo>
                    <a:pt x="3316" y="13435"/>
                    <a:pt x="3286" y="13442"/>
                    <a:pt x="3253" y="13450"/>
                  </a:cubicBezTo>
                  <a:cubicBezTo>
                    <a:pt x="3222" y="13454"/>
                    <a:pt x="3185" y="13461"/>
                    <a:pt x="3148" y="13465"/>
                  </a:cubicBezTo>
                  <a:cubicBezTo>
                    <a:pt x="3125" y="13465"/>
                    <a:pt x="3099" y="13468"/>
                    <a:pt x="3073" y="13473"/>
                  </a:cubicBezTo>
                  <a:cubicBezTo>
                    <a:pt x="3047" y="13473"/>
                    <a:pt x="3020" y="13476"/>
                    <a:pt x="2991" y="13476"/>
                  </a:cubicBezTo>
                  <a:cubicBezTo>
                    <a:pt x="2965" y="13476"/>
                    <a:pt x="2939" y="13473"/>
                    <a:pt x="2908" y="13465"/>
                  </a:cubicBezTo>
                  <a:cubicBezTo>
                    <a:pt x="2863" y="13450"/>
                    <a:pt x="2815" y="13446"/>
                    <a:pt x="2763" y="13446"/>
                  </a:cubicBezTo>
                  <a:cubicBezTo>
                    <a:pt x="2706" y="13446"/>
                    <a:pt x="2643" y="13454"/>
                    <a:pt x="2583" y="13454"/>
                  </a:cubicBezTo>
                  <a:cubicBezTo>
                    <a:pt x="2564" y="13454"/>
                    <a:pt x="2549" y="13454"/>
                    <a:pt x="2531" y="13450"/>
                  </a:cubicBezTo>
                  <a:lnTo>
                    <a:pt x="2527" y="13450"/>
                  </a:lnTo>
                  <a:cubicBezTo>
                    <a:pt x="2516" y="13450"/>
                    <a:pt x="2501" y="13454"/>
                    <a:pt x="2490" y="13458"/>
                  </a:cubicBezTo>
                  <a:cubicBezTo>
                    <a:pt x="2478" y="13461"/>
                    <a:pt x="2464" y="13465"/>
                    <a:pt x="2449" y="13473"/>
                  </a:cubicBezTo>
                  <a:cubicBezTo>
                    <a:pt x="2419" y="13484"/>
                    <a:pt x="2389" y="13502"/>
                    <a:pt x="2352" y="13513"/>
                  </a:cubicBezTo>
                  <a:cubicBezTo>
                    <a:pt x="2329" y="13521"/>
                    <a:pt x="2303" y="13525"/>
                    <a:pt x="2276" y="13525"/>
                  </a:cubicBezTo>
                  <a:cubicBezTo>
                    <a:pt x="2250" y="13525"/>
                    <a:pt x="2224" y="13521"/>
                    <a:pt x="2195" y="13510"/>
                  </a:cubicBezTo>
                  <a:cubicBezTo>
                    <a:pt x="2190" y="13513"/>
                    <a:pt x="2187" y="13513"/>
                    <a:pt x="2183" y="13518"/>
                  </a:cubicBezTo>
                  <a:cubicBezTo>
                    <a:pt x="2157" y="13536"/>
                    <a:pt x="2128" y="13555"/>
                    <a:pt x="2097" y="13573"/>
                  </a:cubicBezTo>
                  <a:cubicBezTo>
                    <a:pt x="2067" y="13592"/>
                    <a:pt x="2033" y="13607"/>
                    <a:pt x="2000" y="13622"/>
                  </a:cubicBezTo>
                  <a:cubicBezTo>
                    <a:pt x="1981" y="13625"/>
                    <a:pt x="1959" y="13637"/>
                    <a:pt x="1936" y="13648"/>
                  </a:cubicBezTo>
                  <a:cubicBezTo>
                    <a:pt x="1914" y="13659"/>
                    <a:pt x="1892" y="13670"/>
                    <a:pt x="1869" y="13678"/>
                  </a:cubicBezTo>
                  <a:cubicBezTo>
                    <a:pt x="1850" y="13682"/>
                    <a:pt x="1836" y="13689"/>
                    <a:pt x="1817" y="13689"/>
                  </a:cubicBezTo>
                  <a:cubicBezTo>
                    <a:pt x="1814" y="13689"/>
                    <a:pt x="1809" y="13689"/>
                    <a:pt x="1805" y="13686"/>
                  </a:cubicBezTo>
                  <a:lnTo>
                    <a:pt x="1798" y="13686"/>
                  </a:lnTo>
                  <a:cubicBezTo>
                    <a:pt x="1791" y="13686"/>
                    <a:pt x="1787" y="13689"/>
                    <a:pt x="1783" y="13689"/>
                  </a:cubicBezTo>
                  <a:cubicBezTo>
                    <a:pt x="1779" y="13689"/>
                    <a:pt x="1779" y="13693"/>
                    <a:pt x="1776" y="13693"/>
                  </a:cubicBezTo>
                  <a:cubicBezTo>
                    <a:pt x="1769" y="13701"/>
                    <a:pt x="1764" y="13708"/>
                    <a:pt x="1757" y="13723"/>
                  </a:cubicBezTo>
                  <a:cubicBezTo>
                    <a:pt x="1750" y="13734"/>
                    <a:pt x="1746" y="13746"/>
                    <a:pt x="1735" y="13756"/>
                  </a:cubicBezTo>
                  <a:cubicBezTo>
                    <a:pt x="1724" y="13772"/>
                    <a:pt x="1709" y="13787"/>
                    <a:pt x="1686" y="13798"/>
                  </a:cubicBezTo>
                  <a:cubicBezTo>
                    <a:pt x="1652" y="13809"/>
                    <a:pt x="1615" y="13820"/>
                    <a:pt x="1581" y="13835"/>
                  </a:cubicBezTo>
                  <a:cubicBezTo>
                    <a:pt x="1548" y="13846"/>
                    <a:pt x="1518" y="13865"/>
                    <a:pt x="1500" y="13884"/>
                  </a:cubicBezTo>
                  <a:cubicBezTo>
                    <a:pt x="1484" y="13899"/>
                    <a:pt x="1473" y="13917"/>
                    <a:pt x="1462" y="13936"/>
                  </a:cubicBezTo>
                  <a:cubicBezTo>
                    <a:pt x="1458" y="13947"/>
                    <a:pt x="1455" y="13951"/>
                    <a:pt x="1450" y="13955"/>
                  </a:cubicBezTo>
                  <a:cubicBezTo>
                    <a:pt x="1447" y="13958"/>
                    <a:pt x="1443" y="13962"/>
                    <a:pt x="1439" y="13966"/>
                  </a:cubicBezTo>
                  <a:cubicBezTo>
                    <a:pt x="1432" y="13970"/>
                    <a:pt x="1424" y="13973"/>
                    <a:pt x="1413" y="13977"/>
                  </a:cubicBezTo>
                  <a:cubicBezTo>
                    <a:pt x="1402" y="13977"/>
                    <a:pt x="1395" y="13981"/>
                    <a:pt x="1383" y="13989"/>
                  </a:cubicBezTo>
                  <a:cubicBezTo>
                    <a:pt x="1372" y="13992"/>
                    <a:pt x="1365" y="14000"/>
                    <a:pt x="1353" y="14011"/>
                  </a:cubicBezTo>
                  <a:cubicBezTo>
                    <a:pt x="1331" y="14026"/>
                    <a:pt x="1312" y="14048"/>
                    <a:pt x="1286" y="14070"/>
                  </a:cubicBezTo>
                  <a:cubicBezTo>
                    <a:pt x="1267" y="14086"/>
                    <a:pt x="1248" y="14101"/>
                    <a:pt x="1222" y="14108"/>
                  </a:cubicBezTo>
                  <a:cubicBezTo>
                    <a:pt x="1212" y="14115"/>
                    <a:pt x="1189" y="14127"/>
                    <a:pt x="1174" y="14138"/>
                  </a:cubicBezTo>
                  <a:cubicBezTo>
                    <a:pt x="1155" y="14149"/>
                    <a:pt x="1136" y="14168"/>
                    <a:pt x="1125" y="14183"/>
                  </a:cubicBezTo>
                  <a:cubicBezTo>
                    <a:pt x="1118" y="14194"/>
                    <a:pt x="1110" y="14209"/>
                    <a:pt x="1107" y="14220"/>
                  </a:cubicBezTo>
                  <a:cubicBezTo>
                    <a:pt x="1096" y="14261"/>
                    <a:pt x="1073" y="14295"/>
                    <a:pt x="1047" y="14317"/>
                  </a:cubicBezTo>
                  <a:cubicBezTo>
                    <a:pt x="1020" y="14343"/>
                    <a:pt x="991" y="14362"/>
                    <a:pt x="965" y="14381"/>
                  </a:cubicBezTo>
                  <a:cubicBezTo>
                    <a:pt x="953" y="14388"/>
                    <a:pt x="942" y="14396"/>
                    <a:pt x="931" y="14400"/>
                  </a:cubicBezTo>
                  <a:cubicBezTo>
                    <a:pt x="920" y="14407"/>
                    <a:pt x="912" y="14410"/>
                    <a:pt x="905" y="14415"/>
                  </a:cubicBezTo>
                  <a:cubicBezTo>
                    <a:pt x="901" y="14418"/>
                    <a:pt x="901" y="14422"/>
                    <a:pt x="898" y="14422"/>
                  </a:cubicBezTo>
                  <a:lnTo>
                    <a:pt x="898" y="14429"/>
                  </a:lnTo>
                  <a:cubicBezTo>
                    <a:pt x="898" y="14433"/>
                    <a:pt x="898" y="14441"/>
                    <a:pt x="908" y="14460"/>
                  </a:cubicBezTo>
                  <a:cubicBezTo>
                    <a:pt x="912" y="14467"/>
                    <a:pt x="916" y="14478"/>
                    <a:pt x="916" y="14489"/>
                  </a:cubicBezTo>
                  <a:cubicBezTo>
                    <a:pt x="916" y="14500"/>
                    <a:pt x="912" y="14512"/>
                    <a:pt x="908" y="14519"/>
                  </a:cubicBezTo>
                  <a:cubicBezTo>
                    <a:pt x="905" y="14531"/>
                    <a:pt x="898" y="14538"/>
                    <a:pt x="894" y="14545"/>
                  </a:cubicBezTo>
                  <a:cubicBezTo>
                    <a:pt x="882" y="14560"/>
                    <a:pt x="867" y="14572"/>
                    <a:pt x="853" y="14579"/>
                  </a:cubicBezTo>
                  <a:cubicBezTo>
                    <a:pt x="785" y="14624"/>
                    <a:pt x="737" y="14684"/>
                    <a:pt x="696" y="14751"/>
                  </a:cubicBezTo>
                  <a:cubicBezTo>
                    <a:pt x="654" y="14819"/>
                    <a:pt x="625" y="14893"/>
                    <a:pt x="584" y="14968"/>
                  </a:cubicBezTo>
                  <a:cubicBezTo>
                    <a:pt x="549" y="15035"/>
                    <a:pt x="531" y="15114"/>
                    <a:pt x="508" y="15192"/>
                  </a:cubicBezTo>
                  <a:cubicBezTo>
                    <a:pt x="486" y="15271"/>
                    <a:pt x="460" y="15352"/>
                    <a:pt x="408" y="15428"/>
                  </a:cubicBezTo>
                  <a:cubicBezTo>
                    <a:pt x="389" y="15457"/>
                    <a:pt x="374" y="15491"/>
                    <a:pt x="366" y="15528"/>
                  </a:cubicBezTo>
                  <a:cubicBezTo>
                    <a:pt x="356" y="15570"/>
                    <a:pt x="344" y="15611"/>
                    <a:pt x="329" y="15652"/>
                  </a:cubicBezTo>
                  <a:cubicBezTo>
                    <a:pt x="318" y="15678"/>
                    <a:pt x="306" y="15708"/>
                    <a:pt x="288" y="15734"/>
                  </a:cubicBezTo>
                  <a:cubicBezTo>
                    <a:pt x="270" y="15761"/>
                    <a:pt x="258" y="15790"/>
                    <a:pt x="247" y="15823"/>
                  </a:cubicBezTo>
                  <a:cubicBezTo>
                    <a:pt x="235" y="15858"/>
                    <a:pt x="225" y="15895"/>
                    <a:pt x="209" y="15932"/>
                  </a:cubicBezTo>
                  <a:cubicBezTo>
                    <a:pt x="199" y="15951"/>
                    <a:pt x="194" y="15970"/>
                    <a:pt x="194" y="15992"/>
                  </a:cubicBezTo>
                  <a:cubicBezTo>
                    <a:pt x="194" y="16007"/>
                    <a:pt x="199" y="16025"/>
                    <a:pt x="202" y="16044"/>
                  </a:cubicBezTo>
                  <a:cubicBezTo>
                    <a:pt x="202" y="16063"/>
                    <a:pt x="206" y="16085"/>
                    <a:pt x="206" y="16108"/>
                  </a:cubicBezTo>
                  <a:cubicBezTo>
                    <a:pt x="206" y="16134"/>
                    <a:pt x="202" y="16160"/>
                    <a:pt x="191" y="16190"/>
                  </a:cubicBezTo>
                  <a:cubicBezTo>
                    <a:pt x="180" y="16213"/>
                    <a:pt x="176" y="16242"/>
                    <a:pt x="172" y="16276"/>
                  </a:cubicBezTo>
                  <a:cubicBezTo>
                    <a:pt x="165" y="16306"/>
                    <a:pt x="161" y="16344"/>
                    <a:pt x="154" y="16377"/>
                  </a:cubicBezTo>
                  <a:cubicBezTo>
                    <a:pt x="149" y="16399"/>
                    <a:pt x="139" y="16425"/>
                    <a:pt x="127" y="16448"/>
                  </a:cubicBezTo>
                  <a:cubicBezTo>
                    <a:pt x="113" y="16474"/>
                    <a:pt x="94" y="16501"/>
                    <a:pt x="64" y="16519"/>
                  </a:cubicBezTo>
                  <a:cubicBezTo>
                    <a:pt x="68" y="16527"/>
                    <a:pt x="75" y="16534"/>
                    <a:pt x="75" y="16541"/>
                  </a:cubicBezTo>
                  <a:cubicBezTo>
                    <a:pt x="78" y="16549"/>
                    <a:pt x="78" y="16556"/>
                    <a:pt x="78" y="16568"/>
                  </a:cubicBezTo>
                  <a:cubicBezTo>
                    <a:pt x="78" y="16579"/>
                    <a:pt x="78" y="16590"/>
                    <a:pt x="75" y="16598"/>
                  </a:cubicBezTo>
                  <a:cubicBezTo>
                    <a:pt x="71" y="16605"/>
                    <a:pt x="68" y="16613"/>
                    <a:pt x="68" y="16617"/>
                  </a:cubicBezTo>
                  <a:cubicBezTo>
                    <a:pt x="68" y="16631"/>
                    <a:pt x="71" y="16643"/>
                    <a:pt x="71" y="16658"/>
                  </a:cubicBezTo>
                  <a:cubicBezTo>
                    <a:pt x="71" y="16729"/>
                    <a:pt x="60" y="16800"/>
                    <a:pt x="60" y="16867"/>
                  </a:cubicBezTo>
                  <a:cubicBezTo>
                    <a:pt x="60" y="16919"/>
                    <a:pt x="68" y="16972"/>
                    <a:pt x="90" y="17024"/>
                  </a:cubicBezTo>
                  <a:cubicBezTo>
                    <a:pt x="104" y="17062"/>
                    <a:pt x="113" y="17102"/>
                    <a:pt x="113" y="17140"/>
                  </a:cubicBezTo>
                  <a:cubicBezTo>
                    <a:pt x="113" y="17162"/>
                    <a:pt x="109" y="17184"/>
                    <a:pt x="104" y="17207"/>
                  </a:cubicBezTo>
                  <a:cubicBezTo>
                    <a:pt x="97" y="17229"/>
                    <a:pt x="90" y="17252"/>
                    <a:pt x="75" y="17271"/>
                  </a:cubicBezTo>
                  <a:cubicBezTo>
                    <a:pt x="56" y="17293"/>
                    <a:pt x="45" y="17319"/>
                    <a:pt x="42" y="17349"/>
                  </a:cubicBezTo>
                  <a:cubicBezTo>
                    <a:pt x="34" y="17376"/>
                    <a:pt x="34" y="17405"/>
                    <a:pt x="30" y="17438"/>
                  </a:cubicBezTo>
                  <a:cubicBezTo>
                    <a:pt x="19" y="17547"/>
                    <a:pt x="15" y="17659"/>
                    <a:pt x="15" y="17768"/>
                  </a:cubicBezTo>
                  <a:lnTo>
                    <a:pt x="15" y="17786"/>
                  </a:lnTo>
                  <a:lnTo>
                    <a:pt x="15" y="17790"/>
                  </a:lnTo>
                  <a:cubicBezTo>
                    <a:pt x="15" y="17809"/>
                    <a:pt x="11" y="17824"/>
                    <a:pt x="8" y="17838"/>
                  </a:cubicBezTo>
                  <a:cubicBezTo>
                    <a:pt x="4" y="17854"/>
                    <a:pt x="0" y="17869"/>
                    <a:pt x="0" y="17876"/>
                  </a:cubicBezTo>
                  <a:cubicBezTo>
                    <a:pt x="0" y="17883"/>
                    <a:pt x="4" y="17887"/>
                    <a:pt x="4" y="17895"/>
                  </a:cubicBezTo>
                  <a:cubicBezTo>
                    <a:pt x="8" y="17899"/>
                    <a:pt x="8" y="17902"/>
                    <a:pt x="15" y="17906"/>
                  </a:cubicBezTo>
                  <a:cubicBezTo>
                    <a:pt x="30" y="17928"/>
                    <a:pt x="45" y="17951"/>
                    <a:pt x="52" y="17973"/>
                  </a:cubicBezTo>
                  <a:cubicBezTo>
                    <a:pt x="60" y="17992"/>
                    <a:pt x="60" y="18014"/>
                    <a:pt x="60" y="18037"/>
                  </a:cubicBezTo>
                  <a:cubicBezTo>
                    <a:pt x="60" y="18071"/>
                    <a:pt x="56" y="18100"/>
                    <a:pt x="45" y="18126"/>
                  </a:cubicBezTo>
                  <a:cubicBezTo>
                    <a:pt x="42" y="18145"/>
                    <a:pt x="37" y="18164"/>
                    <a:pt x="37" y="18187"/>
                  </a:cubicBezTo>
                  <a:cubicBezTo>
                    <a:pt x="37" y="18223"/>
                    <a:pt x="45" y="18268"/>
                    <a:pt x="49" y="18318"/>
                  </a:cubicBezTo>
                  <a:cubicBezTo>
                    <a:pt x="49" y="18325"/>
                    <a:pt x="45" y="18335"/>
                    <a:pt x="45" y="18344"/>
                  </a:cubicBezTo>
                  <a:lnTo>
                    <a:pt x="45" y="18354"/>
                  </a:lnTo>
                  <a:cubicBezTo>
                    <a:pt x="45" y="18380"/>
                    <a:pt x="52" y="18411"/>
                    <a:pt x="64" y="18444"/>
                  </a:cubicBezTo>
                  <a:cubicBezTo>
                    <a:pt x="75" y="18478"/>
                    <a:pt x="87" y="18515"/>
                    <a:pt x="87" y="18560"/>
                  </a:cubicBezTo>
                  <a:cubicBezTo>
                    <a:pt x="87" y="18579"/>
                    <a:pt x="87" y="18597"/>
                    <a:pt x="78" y="18620"/>
                  </a:cubicBezTo>
                  <a:cubicBezTo>
                    <a:pt x="71" y="18639"/>
                    <a:pt x="60" y="18658"/>
                    <a:pt x="45" y="18680"/>
                  </a:cubicBezTo>
                  <a:cubicBezTo>
                    <a:pt x="45" y="18680"/>
                    <a:pt x="42" y="18687"/>
                    <a:pt x="42" y="18694"/>
                  </a:cubicBezTo>
                  <a:cubicBezTo>
                    <a:pt x="37" y="18702"/>
                    <a:pt x="37" y="18710"/>
                    <a:pt x="37" y="18721"/>
                  </a:cubicBezTo>
                  <a:cubicBezTo>
                    <a:pt x="37" y="18732"/>
                    <a:pt x="37" y="18747"/>
                    <a:pt x="42" y="18758"/>
                  </a:cubicBezTo>
                  <a:cubicBezTo>
                    <a:pt x="49" y="18770"/>
                    <a:pt x="56" y="18777"/>
                    <a:pt x="64" y="18789"/>
                  </a:cubicBezTo>
                  <a:lnTo>
                    <a:pt x="82" y="18803"/>
                  </a:lnTo>
                  <a:lnTo>
                    <a:pt x="78" y="18825"/>
                  </a:lnTo>
                  <a:cubicBezTo>
                    <a:pt x="75" y="18848"/>
                    <a:pt x="71" y="18870"/>
                    <a:pt x="71" y="18893"/>
                  </a:cubicBezTo>
                  <a:cubicBezTo>
                    <a:pt x="71" y="18949"/>
                    <a:pt x="82" y="19005"/>
                    <a:pt x="97" y="19065"/>
                  </a:cubicBezTo>
                  <a:cubicBezTo>
                    <a:pt x="113" y="19125"/>
                    <a:pt x="123" y="19184"/>
                    <a:pt x="123" y="19251"/>
                  </a:cubicBezTo>
                  <a:cubicBezTo>
                    <a:pt x="123" y="19277"/>
                    <a:pt x="123" y="19308"/>
                    <a:pt x="116" y="19338"/>
                  </a:cubicBezTo>
                  <a:lnTo>
                    <a:pt x="116" y="19341"/>
                  </a:lnTo>
                  <a:cubicBezTo>
                    <a:pt x="116" y="19345"/>
                    <a:pt x="120" y="19349"/>
                    <a:pt x="123" y="19353"/>
                  </a:cubicBezTo>
                  <a:cubicBezTo>
                    <a:pt x="142" y="19398"/>
                    <a:pt x="149" y="19439"/>
                    <a:pt x="154" y="19479"/>
                  </a:cubicBezTo>
                  <a:cubicBezTo>
                    <a:pt x="161" y="19521"/>
                    <a:pt x="165" y="19558"/>
                    <a:pt x="172" y="19591"/>
                  </a:cubicBezTo>
                  <a:cubicBezTo>
                    <a:pt x="180" y="19610"/>
                    <a:pt x="191" y="19633"/>
                    <a:pt x="202" y="19652"/>
                  </a:cubicBezTo>
                  <a:cubicBezTo>
                    <a:pt x="209" y="19659"/>
                    <a:pt x="213" y="19670"/>
                    <a:pt x="217" y="19681"/>
                  </a:cubicBezTo>
                  <a:cubicBezTo>
                    <a:pt x="221" y="19689"/>
                    <a:pt x="221" y="19700"/>
                    <a:pt x="221" y="19712"/>
                  </a:cubicBezTo>
                  <a:cubicBezTo>
                    <a:pt x="221" y="19726"/>
                    <a:pt x="217" y="19745"/>
                    <a:pt x="213" y="19760"/>
                  </a:cubicBezTo>
                  <a:cubicBezTo>
                    <a:pt x="202" y="19786"/>
                    <a:pt x="199" y="19812"/>
                    <a:pt x="199" y="19838"/>
                  </a:cubicBezTo>
                  <a:cubicBezTo>
                    <a:pt x="199" y="19869"/>
                    <a:pt x="206" y="19902"/>
                    <a:pt x="213" y="19936"/>
                  </a:cubicBezTo>
                  <a:cubicBezTo>
                    <a:pt x="261" y="20130"/>
                    <a:pt x="288" y="20324"/>
                    <a:pt x="322" y="20519"/>
                  </a:cubicBezTo>
                  <a:lnTo>
                    <a:pt x="322" y="20575"/>
                  </a:lnTo>
                  <a:cubicBezTo>
                    <a:pt x="322" y="20594"/>
                    <a:pt x="325" y="20609"/>
                    <a:pt x="329" y="20623"/>
                  </a:cubicBezTo>
                  <a:cubicBezTo>
                    <a:pt x="329" y="20631"/>
                    <a:pt x="333" y="20635"/>
                    <a:pt x="337" y="20642"/>
                  </a:cubicBezTo>
                  <a:cubicBezTo>
                    <a:pt x="340" y="20646"/>
                    <a:pt x="348" y="20654"/>
                    <a:pt x="363" y="20657"/>
                  </a:cubicBezTo>
                  <a:cubicBezTo>
                    <a:pt x="363" y="20657"/>
                    <a:pt x="366" y="20654"/>
                    <a:pt x="370" y="20650"/>
                  </a:cubicBezTo>
                  <a:lnTo>
                    <a:pt x="370" y="20638"/>
                  </a:lnTo>
                  <a:lnTo>
                    <a:pt x="378" y="20631"/>
                  </a:lnTo>
                  <a:lnTo>
                    <a:pt x="392" y="20605"/>
                  </a:lnTo>
                  <a:lnTo>
                    <a:pt x="401" y="20609"/>
                  </a:lnTo>
                  <a:lnTo>
                    <a:pt x="401" y="20597"/>
                  </a:lnTo>
                  <a:lnTo>
                    <a:pt x="401" y="20586"/>
                  </a:lnTo>
                  <a:cubicBezTo>
                    <a:pt x="396" y="20504"/>
                    <a:pt x="378" y="20414"/>
                    <a:pt x="378" y="20324"/>
                  </a:cubicBezTo>
                  <a:cubicBezTo>
                    <a:pt x="378" y="20306"/>
                    <a:pt x="382" y="20283"/>
                    <a:pt x="382" y="20264"/>
                  </a:cubicBezTo>
                  <a:lnTo>
                    <a:pt x="382" y="20246"/>
                  </a:lnTo>
                  <a:cubicBezTo>
                    <a:pt x="382" y="20209"/>
                    <a:pt x="370" y="20175"/>
                    <a:pt x="359" y="20138"/>
                  </a:cubicBezTo>
                  <a:cubicBezTo>
                    <a:pt x="344" y="20100"/>
                    <a:pt x="325" y="20059"/>
                    <a:pt x="322" y="20010"/>
                  </a:cubicBezTo>
                  <a:cubicBezTo>
                    <a:pt x="314" y="19940"/>
                    <a:pt x="303" y="19869"/>
                    <a:pt x="288" y="19798"/>
                  </a:cubicBezTo>
                  <a:cubicBezTo>
                    <a:pt x="277" y="19726"/>
                    <a:pt x="266" y="19652"/>
                    <a:pt x="261" y="19577"/>
                  </a:cubicBezTo>
                  <a:cubicBezTo>
                    <a:pt x="261" y="19539"/>
                    <a:pt x="254" y="19506"/>
                    <a:pt x="247" y="19469"/>
                  </a:cubicBezTo>
                  <a:cubicBezTo>
                    <a:pt x="235" y="19434"/>
                    <a:pt x="225" y="19398"/>
                    <a:pt x="213" y="19356"/>
                  </a:cubicBezTo>
                  <a:cubicBezTo>
                    <a:pt x="191" y="19270"/>
                    <a:pt x="187" y="19181"/>
                    <a:pt x="180" y="19094"/>
                  </a:cubicBezTo>
                  <a:cubicBezTo>
                    <a:pt x="172" y="19013"/>
                    <a:pt x="157" y="18930"/>
                    <a:pt x="116" y="18859"/>
                  </a:cubicBezTo>
                  <a:cubicBezTo>
                    <a:pt x="113" y="18848"/>
                    <a:pt x="109" y="18837"/>
                    <a:pt x="104" y="18825"/>
                  </a:cubicBezTo>
                  <a:cubicBezTo>
                    <a:pt x="101" y="18815"/>
                    <a:pt x="101" y="18799"/>
                    <a:pt x="101" y="18789"/>
                  </a:cubicBezTo>
                  <a:cubicBezTo>
                    <a:pt x="101" y="18780"/>
                    <a:pt x="101" y="18773"/>
                    <a:pt x="104" y="18766"/>
                  </a:cubicBezTo>
                  <a:cubicBezTo>
                    <a:pt x="104" y="18758"/>
                    <a:pt x="104" y="18751"/>
                    <a:pt x="109" y="18744"/>
                  </a:cubicBezTo>
                  <a:cubicBezTo>
                    <a:pt x="113" y="18739"/>
                    <a:pt x="116" y="18732"/>
                    <a:pt x="120" y="18728"/>
                  </a:cubicBezTo>
                  <a:cubicBezTo>
                    <a:pt x="127" y="18721"/>
                    <a:pt x="131" y="18717"/>
                    <a:pt x="135" y="18710"/>
                  </a:cubicBezTo>
                  <a:cubicBezTo>
                    <a:pt x="135" y="18699"/>
                    <a:pt x="139" y="18691"/>
                    <a:pt x="139" y="18680"/>
                  </a:cubicBezTo>
                  <a:cubicBezTo>
                    <a:pt x="139" y="18658"/>
                    <a:pt x="135" y="18635"/>
                    <a:pt x="135" y="18613"/>
                  </a:cubicBezTo>
                  <a:cubicBezTo>
                    <a:pt x="135" y="18594"/>
                    <a:pt x="135" y="18579"/>
                    <a:pt x="139" y="18560"/>
                  </a:cubicBezTo>
                  <a:cubicBezTo>
                    <a:pt x="146" y="18545"/>
                    <a:pt x="154" y="18527"/>
                    <a:pt x="168" y="18511"/>
                  </a:cubicBezTo>
                  <a:cubicBezTo>
                    <a:pt x="172" y="18508"/>
                    <a:pt x="176" y="18504"/>
                    <a:pt x="183" y="18501"/>
                  </a:cubicBezTo>
                  <a:cubicBezTo>
                    <a:pt x="183" y="18497"/>
                    <a:pt x="180" y="18492"/>
                    <a:pt x="180" y="18489"/>
                  </a:cubicBezTo>
                  <a:cubicBezTo>
                    <a:pt x="172" y="18430"/>
                    <a:pt x="176" y="18373"/>
                    <a:pt x="172" y="18318"/>
                  </a:cubicBezTo>
                  <a:cubicBezTo>
                    <a:pt x="172" y="18265"/>
                    <a:pt x="165" y="18216"/>
                    <a:pt x="142" y="18171"/>
                  </a:cubicBezTo>
                  <a:cubicBezTo>
                    <a:pt x="127" y="18138"/>
                    <a:pt x="120" y="18100"/>
                    <a:pt x="120" y="18063"/>
                  </a:cubicBezTo>
                  <a:cubicBezTo>
                    <a:pt x="120" y="18021"/>
                    <a:pt x="127" y="17977"/>
                    <a:pt x="149" y="17940"/>
                  </a:cubicBezTo>
                  <a:cubicBezTo>
                    <a:pt x="157" y="17925"/>
                    <a:pt x="161" y="17909"/>
                    <a:pt x="161" y="17895"/>
                  </a:cubicBezTo>
                  <a:cubicBezTo>
                    <a:pt x="161" y="17891"/>
                    <a:pt x="161" y="17883"/>
                    <a:pt x="157" y="17880"/>
                  </a:cubicBezTo>
                  <a:cubicBezTo>
                    <a:pt x="142" y="17812"/>
                    <a:pt x="139" y="17749"/>
                    <a:pt x="139" y="17690"/>
                  </a:cubicBezTo>
                  <a:cubicBezTo>
                    <a:pt x="139" y="17633"/>
                    <a:pt x="142" y="17581"/>
                    <a:pt x="142" y="17528"/>
                  </a:cubicBezTo>
                  <a:lnTo>
                    <a:pt x="142" y="17517"/>
                  </a:lnTo>
                  <a:cubicBezTo>
                    <a:pt x="142" y="17491"/>
                    <a:pt x="139" y="17465"/>
                    <a:pt x="139" y="17438"/>
                  </a:cubicBezTo>
                  <a:cubicBezTo>
                    <a:pt x="139" y="17412"/>
                    <a:pt x="142" y="17383"/>
                    <a:pt x="146" y="17357"/>
                  </a:cubicBezTo>
                  <a:cubicBezTo>
                    <a:pt x="149" y="17326"/>
                    <a:pt x="157" y="17297"/>
                    <a:pt x="172" y="17267"/>
                  </a:cubicBezTo>
                  <a:cubicBezTo>
                    <a:pt x="183" y="17245"/>
                    <a:pt x="183" y="17222"/>
                    <a:pt x="183" y="17192"/>
                  </a:cubicBezTo>
                  <a:lnTo>
                    <a:pt x="183" y="17121"/>
                  </a:lnTo>
                  <a:cubicBezTo>
                    <a:pt x="183" y="17098"/>
                    <a:pt x="183" y="17072"/>
                    <a:pt x="194" y="17043"/>
                  </a:cubicBezTo>
                  <a:cubicBezTo>
                    <a:pt x="202" y="17017"/>
                    <a:pt x="206" y="16990"/>
                    <a:pt x="206" y="16964"/>
                  </a:cubicBezTo>
                  <a:cubicBezTo>
                    <a:pt x="206" y="16919"/>
                    <a:pt x="194" y="16870"/>
                    <a:pt x="180" y="16818"/>
                  </a:cubicBezTo>
                  <a:cubicBezTo>
                    <a:pt x="172" y="16781"/>
                    <a:pt x="165" y="16743"/>
                    <a:pt x="165" y="16703"/>
                  </a:cubicBezTo>
                  <a:cubicBezTo>
                    <a:pt x="165" y="16650"/>
                    <a:pt x="176" y="16598"/>
                    <a:pt x="206" y="16541"/>
                  </a:cubicBezTo>
                  <a:cubicBezTo>
                    <a:pt x="239" y="16478"/>
                    <a:pt x="273" y="16399"/>
                    <a:pt x="299" y="16313"/>
                  </a:cubicBezTo>
                  <a:cubicBezTo>
                    <a:pt x="325" y="16227"/>
                    <a:pt x="344" y="16134"/>
                    <a:pt x="344" y="16044"/>
                  </a:cubicBezTo>
                  <a:cubicBezTo>
                    <a:pt x="344" y="16018"/>
                    <a:pt x="344" y="15996"/>
                    <a:pt x="340" y="15970"/>
                  </a:cubicBezTo>
                  <a:lnTo>
                    <a:pt x="340" y="15954"/>
                  </a:lnTo>
                  <a:cubicBezTo>
                    <a:pt x="340" y="15947"/>
                    <a:pt x="340" y="15940"/>
                    <a:pt x="344" y="15932"/>
                  </a:cubicBezTo>
                  <a:cubicBezTo>
                    <a:pt x="344" y="15921"/>
                    <a:pt x="348" y="15913"/>
                    <a:pt x="356" y="15902"/>
                  </a:cubicBezTo>
                  <a:cubicBezTo>
                    <a:pt x="385" y="15868"/>
                    <a:pt x="408" y="15828"/>
                    <a:pt x="427" y="15787"/>
                  </a:cubicBezTo>
                  <a:cubicBezTo>
                    <a:pt x="445" y="15742"/>
                    <a:pt x="463" y="15693"/>
                    <a:pt x="490" y="15648"/>
                  </a:cubicBezTo>
                  <a:cubicBezTo>
                    <a:pt x="542" y="15562"/>
                    <a:pt x="580" y="15469"/>
                    <a:pt x="587" y="15387"/>
                  </a:cubicBezTo>
                  <a:cubicBezTo>
                    <a:pt x="598" y="15248"/>
                    <a:pt x="651" y="15125"/>
                    <a:pt x="715" y="15016"/>
                  </a:cubicBezTo>
                  <a:cubicBezTo>
                    <a:pt x="774" y="14904"/>
                    <a:pt x="849" y="14803"/>
                    <a:pt x="908" y="14698"/>
                  </a:cubicBezTo>
                  <a:cubicBezTo>
                    <a:pt x="1002" y="14541"/>
                    <a:pt x="1118" y="14381"/>
                    <a:pt x="1282" y="14258"/>
                  </a:cubicBezTo>
                  <a:cubicBezTo>
                    <a:pt x="1338" y="14217"/>
                    <a:pt x="1398" y="14179"/>
                    <a:pt x="1455" y="14134"/>
                  </a:cubicBezTo>
                  <a:cubicBezTo>
                    <a:pt x="1507" y="14093"/>
                    <a:pt x="1555" y="14044"/>
                    <a:pt x="1589" y="13981"/>
                  </a:cubicBezTo>
                  <a:lnTo>
                    <a:pt x="1596" y="13970"/>
                  </a:lnTo>
                  <a:lnTo>
                    <a:pt x="1607" y="13966"/>
                  </a:lnTo>
                  <a:cubicBezTo>
                    <a:pt x="1697" y="13929"/>
                    <a:pt x="1776" y="13869"/>
                    <a:pt x="1862" y="13813"/>
                  </a:cubicBezTo>
                  <a:cubicBezTo>
                    <a:pt x="1948" y="13756"/>
                    <a:pt x="2038" y="13704"/>
                    <a:pt x="2146" y="13675"/>
                  </a:cubicBezTo>
                  <a:cubicBezTo>
                    <a:pt x="2202" y="13659"/>
                    <a:pt x="2258" y="13637"/>
                    <a:pt x="2318" y="13618"/>
                  </a:cubicBezTo>
                  <a:cubicBezTo>
                    <a:pt x="2381" y="13599"/>
                    <a:pt x="2442" y="13585"/>
                    <a:pt x="2509" y="13585"/>
                  </a:cubicBezTo>
                  <a:lnTo>
                    <a:pt x="2535" y="13585"/>
                  </a:lnTo>
                  <a:cubicBezTo>
                    <a:pt x="2568" y="13585"/>
                    <a:pt x="2602" y="13577"/>
                    <a:pt x="2643" y="13570"/>
                  </a:cubicBezTo>
                  <a:cubicBezTo>
                    <a:pt x="2680" y="13558"/>
                    <a:pt x="2721" y="13551"/>
                    <a:pt x="2766" y="13551"/>
                  </a:cubicBezTo>
                  <a:cubicBezTo>
                    <a:pt x="2792" y="13551"/>
                    <a:pt x="2818" y="13555"/>
                    <a:pt x="2845" y="13563"/>
                  </a:cubicBezTo>
                  <a:cubicBezTo>
                    <a:pt x="2871" y="13570"/>
                    <a:pt x="2894" y="13581"/>
                    <a:pt x="2916" y="13596"/>
                  </a:cubicBezTo>
                  <a:cubicBezTo>
                    <a:pt x="3013" y="13592"/>
                    <a:pt x="3106" y="13585"/>
                    <a:pt x="3204" y="13585"/>
                  </a:cubicBezTo>
                  <a:cubicBezTo>
                    <a:pt x="3339" y="13585"/>
                    <a:pt x="3477" y="13599"/>
                    <a:pt x="3619" y="13652"/>
                  </a:cubicBezTo>
                  <a:cubicBezTo>
                    <a:pt x="3660" y="13667"/>
                    <a:pt x="3708" y="13678"/>
                    <a:pt x="3757" y="13689"/>
                  </a:cubicBezTo>
                  <a:cubicBezTo>
                    <a:pt x="3810" y="13701"/>
                    <a:pt x="3862" y="13712"/>
                    <a:pt x="3910" y="13723"/>
                  </a:cubicBezTo>
                  <a:cubicBezTo>
                    <a:pt x="4034" y="13753"/>
                    <a:pt x="4161" y="13779"/>
                    <a:pt x="4288" y="13816"/>
                  </a:cubicBezTo>
                  <a:cubicBezTo>
                    <a:pt x="4411" y="13858"/>
                    <a:pt x="4535" y="13910"/>
                    <a:pt x="4647" y="14000"/>
                  </a:cubicBezTo>
                  <a:cubicBezTo>
                    <a:pt x="4654" y="14007"/>
                    <a:pt x="4669" y="14011"/>
                    <a:pt x="4680" y="14018"/>
                  </a:cubicBezTo>
                  <a:cubicBezTo>
                    <a:pt x="4695" y="14022"/>
                    <a:pt x="4710" y="14026"/>
                    <a:pt x="4725" y="14029"/>
                  </a:cubicBezTo>
                  <a:cubicBezTo>
                    <a:pt x="4845" y="14044"/>
                    <a:pt x="4957" y="14093"/>
                    <a:pt x="5050" y="14149"/>
                  </a:cubicBezTo>
                  <a:cubicBezTo>
                    <a:pt x="5118" y="14191"/>
                    <a:pt x="5192" y="14220"/>
                    <a:pt x="5268" y="14250"/>
                  </a:cubicBezTo>
                  <a:cubicBezTo>
                    <a:pt x="5342" y="14284"/>
                    <a:pt x="5417" y="14314"/>
                    <a:pt x="5487" y="14358"/>
                  </a:cubicBezTo>
                  <a:cubicBezTo>
                    <a:pt x="5506" y="14374"/>
                    <a:pt x="5521" y="14384"/>
                    <a:pt x="5532" y="14396"/>
                  </a:cubicBezTo>
                  <a:cubicBezTo>
                    <a:pt x="5547" y="14407"/>
                    <a:pt x="5559" y="14418"/>
                    <a:pt x="5566" y="14422"/>
                  </a:cubicBezTo>
                  <a:cubicBezTo>
                    <a:pt x="5574" y="14426"/>
                    <a:pt x="5582" y="14426"/>
                    <a:pt x="5589" y="14426"/>
                  </a:cubicBezTo>
                  <a:lnTo>
                    <a:pt x="5618" y="14426"/>
                  </a:lnTo>
                  <a:cubicBezTo>
                    <a:pt x="5644" y="14426"/>
                    <a:pt x="5667" y="14429"/>
                    <a:pt x="5686" y="14437"/>
                  </a:cubicBezTo>
                  <a:cubicBezTo>
                    <a:pt x="5708" y="14445"/>
                    <a:pt x="5727" y="14452"/>
                    <a:pt x="5746" y="14463"/>
                  </a:cubicBezTo>
                  <a:cubicBezTo>
                    <a:pt x="5779" y="14486"/>
                    <a:pt x="5809" y="14512"/>
                    <a:pt x="5835" y="14534"/>
                  </a:cubicBezTo>
                  <a:cubicBezTo>
                    <a:pt x="5891" y="14579"/>
                    <a:pt x="5948" y="14624"/>
                    <a:pt x="6008" y="14657"/>
                  </a:cubicBezTo>
                  <a:cubicBezTo>
                    <a:pt x="6067" y="14691"/>
                    <a:pt x="6127" y="14717"/>
                    <a:pt x="6198" y="14729"/>
                  </a:cubicBezTo>
                  <a:cubicBezTo>
                    <a:pt x="6224" y="14732"/>
                    <a:pt x="6250" y="14743"/>
                    <a:pt x="6277" y="14755"/>
                  </a:cubicBezTo>
                  <a:cubicBezTo>
                    <a:pt x="6299" y="14766"/>
                    <a:pt x="6325" y="14781"/>
                    <a:pt x="6344" y="14796"/>
                  </a:cubicBezTo>
                  <a:cubicBezTo>
                    <a:pt x="6448" y="14881"/>
                    <a:pt x="6550" y="14964"/>
                    <a:pt x="6669" y="15016"/>
                  </a:cubicBezTo>
                  <a:cubicBezTo>
                    <a:pt x="6681" y="15020"/>
                    <a:pt x="6688" y="15028"/>
                    <a:pt x="6695" y="15038"/>
                  </a:cubicBezTo>
                  <a:cubicBezTo>
                    <a:pt x="6703" y="15046"/>
                    <a:pt x="6707" y="15054"/>
                    <a:pt x="6710" y="15061"/>
                  </a:cubicBezTo>
                  <a:cubicBezTo>
                    <a:pt x="6717" y="15076"/>
                    <a:pt x="6721" y="15088"/>
                    <a:pt x="6725" y="15095"/>
                  </a:cubicBezTo>
                  <a:cubicBezTo>
                    <a:pt x="6729" y="15099"/>
                    <a:pt x="6729" y="15102"/>
                    <a:pt x="6729" y="15102"/>
                  </a:cubicBezTo>
                  <a:lnTo>
                    <a:pt x="6740" y="15102"/>
                  </a:lnTo>
                  <a:cubicBezTo>
                    <a:pt x="6811" y="15102"/>
                    <a:pt x="6867" y="15125"/>
                    <a:pt x="6919" y="15155"/>
                  </a:cubicBezTo>
                  <a:cubicBezTo>
                    <a:pt x="6972" y="15185"/>
                    <a:pt x="7013" y="15218"/>
                    <a:pt x="7057" y="15252"/>
                  </a:cubicBezTo>
                  <a:cubicBezTo>
                    <a:pt x="7088" y="15274"/>
                    <a:pt x="7118" y="15293"/>
                    <a:pt x="7147" y="15308"/>
                  </a:cubicBezTo>
                  <a:cubicBezTo>
                    <a:pt x="7211" y="15342"/>
                    <a:pt x="7264" y="15387"/>
                    <a:pt x="7316" y="15431"/>
                  </a:cubicBezTo>
                  <a:cubicBezTo>
                    <a:pt x="7368" y="15476"/>
                    <a:pt x="7416" y="15521"/>
                    <a:pt x="7473" y="15554"/>
                  </a:cubicBezTo>
                  <a:cubicBezTo>
                    <a:pt x="7506" y="15577"/>
                    <a:pt x="7547" y="15592"/>
                    <a:pt x="7589" y="15604"/>
                  </a:cubicBezTo>
                  <a:cubicBezTo>
                    <a:pt x="7600" y="15604"/>
                    <a:pt x="7604" y="15607"/>
                    <a:pt x="7607" y="15611"/>
                  </a:cubicBezTo>
                  <a:cubicBezTo>
                    <a:pt x="7615" y="15614"/>
                    <a:pt x="7618" y="15618"/>
                    <a:pt x="7618" y="15618"/>
                  </a:cubicBezTo>
                  <a:cubicBezTo>
                    <a:pt x="7626" y="15626"/>
                    <a:pt x="7626" y="15630"/>
                    <a:pt x="7630" y="15630"/>
                  </a:cubicBezTo>
                  <a:cubicBezTo>
                    <a:pt x="7768" y="15783"/>
                    <a:pt x="7921" y="15910"/>
                    <a:pt x="8108" y="15989"/>
                  </a:cubicBezTo>
                  <a:cubicBezTo>
                    <a:pt x="8134" y="15999"/>
                    <a:pt x="8156" y="16015"/>
                    <a:pt x="8175" y="16030"/>
                  </a:cubicBezTo>
                  <a:cubicBezTo>
                    <a:pt x="8198" y="16044"/>
                    <a:pt x="8213" y="16063"/>
                    <a:pt x="8232" y="16082"/>
                  </a:cubicBezTo>
                  <a:cubicBezTo>
                    <a:pt x="8261" y="16115"/>
                    <a:pt x="8291" y="16149"/>
                    <a:pt x="8321" y="16175"/>
                  </a:cubicBezTo>
                  <a:cubicBezTo>
                    <a:pt x="8389" y="16235"/>
                    <a:pt x="8467" y="16284"/>
                    <a:pt x="8546" y="16336"/>
                  </a:cubicBezTo>
                  <a:cubicBezTo>
                    <a:pt x="8624" y="16384"/>
                    <a:pt x="8703" y="16441"/>
                    <a:pt x="8774" y="16512"/>
                  </a:cubicBezTo>
                  <a:cubicBezTo>
                    <a:pt x="8803" y="16541"/>
                    <a:pt x="8841" y="16568"/>
                    <a:pt x="8882" y="16594"/>
                  </a:cubicBezTo>
                  <a:cubicBezTo>
                    <a:pt x="8919" y="16620"/>
                    <a:pt x="8960" y="16650"/>
                    <a:pt x="9002" y="16684"/>
                  </a:cubicBezTo>
                  <a:cubicBezTo>
                    <a:pt x="9028" y="16710"/>
                    <a:pt x="9062" y="16732"/>
                    <a:pt x="9095" y="16758"/>
                  </a:cubicBezTo>
                  <a:cubicBezTo>
                    <a:pt x="9129" y="16784"/>
                    <a:pt x="9166" y="16810"/>
                    <a:pt x="9196" y="16848"/>
                  </a:cubicBezTo>
                  <a:cubicBezTo>
                    <a:pt x="9200" y="16848"/>
                    <a:pt x="9203" y="16852"/>
                    <a:pt x="9207" y="16855"/>
                  </a:cubicBezTo>
                  <a:cubicBezTo>
                    <a:pt x="9215" y="16860"/>
                    <a:pt x="9222" y="16863"/>
                    <a:pt x="9233" y="16867"/>
                  </a:cubicBezTo>
                  <a:cubicBezTo>
                    <a:pt x="9252" y="16870"/>
                    <a:pt x="9274" y="16878"/>
                    <a:pt x="9293" y="16886"/>
                  </a:cubicBezTo>
                  <a:cubicBezTo>
                    <a:pt x="9308" y="16893"/>
                    <a:pt x="9327" y="16900"/>
                    <a:pt x="9338" y="16915"/>
                  </a:cubicBezTo>
                  <a:cubicBezTo>
                    <a:pt x="9386" y="16972"/>
                    <a:pt x="9447" y="17020"/>
                    <a:pt x="9507" y="17062"/>
                  </a:cubicBezTo>
                  <a:cubicBezTo>
                    <a:pt x="9569" y="17106"/>
                    <a:pt x="9637" y="17147"/>
                    <a:pt x="9704" y="17192"/>
                  </a:cubicBezTo>
                  <a:cubicBezTo>
                    <a:pt x="9787" y="17252"/>
                    <a:pt x="9880" y="17304"/>
                    <a:pt x="9973" y="17357"/>
                  </a:cubicBezTo>
                  <a:cubicBezTo>
                    <a:pt x="10071" y="17409"/>
                    <a:pt x="10164" y="17457"/>
                    <a:pt x="10258" y="17521"/>
                  </a:cubicBezTo>
                  <a:cubicBezTo>
                    <a:pt x="10389" y="17611"/>
                    <a:pt x="10542" y="17685"/>
                    <a:pt x="10680" y="17783"/>
                  </a:cubicBezTo>
                  <a:cubicBezTo>
                    <a:pt x="10729" y="17816"/>
                    <a:pt x="10781" y="17842"/>
                    <a:pt x="10833" y="17873"/>
                  </a:cubicBezTo>
                  <a:cubicBezTo>
                    <a:pt x="10886" y="17902"/>
                    <a:pt x="10942" y="17932"/>
                    <a:pt x="10994" y="17966"/>
                  </a:cubicBezTo>
                  <a:cubicBezTo>
                    <a:pt x="11110" y="18040"/>
                    <a:pt x="11248" y="18082"/>
                    <a:pt x="11386" y="18130"/>
                  </a:cubicBezTo>
                  <a:cubicBezTo>
                    <a:pt x="11517" y="18175"/>
                    <a:pt x="11637" y="18228"/>
                    <a:pt x="11767" y="18257"/>
                  </a:cubicBezTo>
                  <a:cubicBezTo>
                    <a:pt x="11817" y="18268"/>
                    <a:pt x="11869" y="18273"/>
                    <a:pt x="11924" y="18276"/>
                  </a:cubicBezTo>
                  <a:cubicBezTo>
                    <a:pt x="11981" y="18283"/>
                    <a:pt x="12037" y="18291"/>
                    <a:pt x="12093" y="18318"/>
                  </a:cubicBezTo>
                  <a:cubicBezTo>
                    <a:pt x="12145" y="18344"/>
                    <a:pt x="12202" y="18351"/>
                    <a:pt x="12261" y="18354"/>
                  </a:cubicBezTo>
                  <a:cubicBezTo>
                    <a:pt x="12325" y="18354"/>
                    <a:pt x="12385" y="18354"/>
                    <a:pt x="12452" y="18366"/>
                  </a:cubicBezTo>
                  <a:cubicBezTo>
                    <a:pt x="12471" y="18370"/>
                    <a:pt x="12490" y="18370"/>
                    <a:pt x="12508" y="18370"/>
                  </a:cubicBezTo>
                  <a:cubicBezTo>
                    <a:pt x="12552" y="18370"/>
                    <a:pt x="12597" y="18366"/>
                    <a:pt x="12642" y="18366"/>
                  </a:cubicBezTo>
                  <a:cubicBezTo>
                    <a:pt x="12665" y="18366"/>
                    <a:pt x="12687" y="18366"/>
                    <a:pt x="12709" y="18370"/>
                  </a:cubicBezTo>
                  <a:cubicBezTo>
                    <a:pt x="12736" y="18377"/>
                    <a:pt x="12762" y="18377"/>
                    <a:pt x="12785" y="18377"/>
                  </a:cubicBezTo>
                  <a:cubicBezTo>
                    <a:pt x="12833" y="18377"/>
                    <a:pt x="12878" y="18370"/>
                    <a:pt x="12927" y="18362"/>
                  </a:cubicBezTo>
                  <a:cubicBezTo>
                    <a:pt x="12975" y="18354"/>
                    <a:pt x="13023" y="18344"/>
                    <a:pt x="13076" y="18340"/>
                  </a:cubicBezTo>
                  <a:cubicBezTo>
                    <a:pt x="13132" y="18335"/>
                    <a:pt x="13192" y="18321"/>
                    <a:pt x="13256" y="18306"/>
                  </a:cubicBezTo>
                  <a:cubicBezTo>
                    <a:pt x="13319" y="18287"/>
                    <a:pt x="13382" y="18268"/>
                    <a:pt x="13454" y="18261"/>
                  </a:cubicBezTo>
                  <a:cubicBezTo>
                    <a:pt x="13494" y="18257"/>
                    <a:pt x="13532" y="18242"/>
                    <a:pt x="13573" y="18220"/>
                  </a:cubicBezTo>
                  <a:cubicBezTo>
                    <a:pt x="13611" y="18201"/>
                    <a:pt x="13651" y="18175"/>
                    <a:pt x="13693" y="18152"/>
                  </a:cubicBezTo>
                  <a:cubicBezTo>
                    <a:pt x="13723" y="18138"/>
                    <a:pt x="13756" y="18123"/>
                    <a:pt x="13790" y="18116"/>
                  </a:cubicBezTo>
                  <a:cubicBezTo>
                    <a:pt x="13839" y="18104"/>
                    <a:pt x="13887" y="18093"/>
                    <a:pt x="13925" y="18074"/>
                  </a:cubicBezTo>
                  <a:cubicBezTo>
                    <a:pt x="14212" y="17928"/>
                    <a:pt x="14486" y="17768"/>
                    <a:pt x="14717" y="17547"/>
                  </a:cubicBezTo>
                  <a:cubicBezTo>
                    <a:pt x="14792" y="17476"/>
                    <a:pt x="14859" y="17398"/>
                    <a:pt x="14949" y="17334"/>
                  </a:cubicBezTo>
                  <a:cubicBezTo>
                    <a:pt x="15046" y="17263"/>
                    <a:pt x="15125" y="17169"/>
                    <a:pt x="15177" y="17065"/>
                  </a:cubicBezTo>
                  <a:cubicBezTo>
                    <a:pt x="15214" y="16994"/>
                    <a:pt x="15263" y="16934"/>
                    <a:pt x="15319" y="16882"/>
                  </a:cubicBezTo>
                  <a:cubicBezTo>
                    <a:pt x="15371" y="16826"/>
                    <a:pt x="15428" y="16781"/>
                    <a:pt x="15480" y="16736"/>
                  </a:cubicBezTo>
                  <a:cubicBezTo>
                    <a:pt x="15554" y="16676"/>
                    <a:pt x="15611" y="16605"/>
                    <a:pt x="15656" y="16534"/>
                  </a:cubicBezTo>
                  <a:cubicBezTo>
                    <a:pt x="15704" y="16460"/>
                    <a:pt x="15742" y="16381"/>
                    <a:pt x="15779" y="16299"/>
                  </a:cubicBezTo>
                  <a:cubicBezTo>
                    <a:pt x="15809" y="16232"/>
                    <a:pt x="15842" y="16164"/>
                    <a:pt x="15894" y="16108"/>
                  </a:cubicBezTo>
                  <a:cubicBezTo>
                    <a:pt x="15944" y="16063"/>
                    <a:pt x="15977" y="16015"/>
                    <a:pt x="16011" y="15958"/>
                  </a:cubicBezTo>
                  <a:cubicBezTo>
                    <a:pt x="16074" y="15858"/>
                    <a:pt x="16119" y="15749"/>
                    <a:pt x="16175" y="15640"/>
                  </a:cubicBezTo>
                  <a:cubicBezTo>
                    <a:pt x="16246" y="15491"/>
                    <a:pt x="16320" y="15338"/>
                    <a:pt x="16403" y="15192"/>
                  </a:cubicBezTo>
                  <a:cubicBezTo>
                    <a:pt x="16477" y="15050"/>
                    <a:pt x="16564" y="14923"/>
                    <a:pt x="16620" y="14777"/>
                  </a:cubicBezTo>
                  <a:cubicBezTo>
                    <a:pt x="16691" y="14583"/>
                    <a:pt x="16762" y="14392"/>
                    <a:pt x="16833" y="14201"/>
                  </a:cubicBezTo>
                  <a:cubicBezTo>
                    <a:pt x="16886" y="14052"/>
                    <a:pt x="16931" y="13899"/>
                    <a:pt x="16993" y="13753"/>
                  </a:cubicBezTo>
                  <a:cubicBezTo>
                    <a:pt x="17027" y="13686"/>
                    <a:pt x="17038" y="13611"/>
                    <a:pt x="17050" y="13529"/>
                  </a:cubicBezTo>
                  <a:cubicBezTo>
                    <a:pt x="17065" y="13450"/>
                    <a:pt x="17076" y="13368"/>
                    <a:pt x="17114" y="13285"/>
                  </a:cubicBezTo>
                  <a:cubicBezTo>
                    <a:pt x="17143" y="13226"/>
                    <a:pt x="17166" y="13162"/>
                    <a:pt x="17184" y="13095"/>
                  </a:cubicBezTo>
                  <a:cubicBezTo>
                    <a:pt x="17200" y="13028"/>
                    <a:pt x="17218" y="12957"/>
                    <a:pt x="17236" y="12885"/>
                  </a:cubicBezTo>
                  <a:cubicBezTo>
                    <a:pt x="17245" y="12852"/>
                    <a:pt x="17259" y="12818"/>
                    <a:pt x="17267" y="12788"/>
                  </a:cubicBezTo>
                  <a:cubicBezTo>
                    <a:pt x="17278" y="12755"/>
                    <a:pt x="17285" y="12725"/>
                    <a:pt x="17285" y="12699"/>
                  </a:cubicBezTo>
                  <a:lnTo>
                    <a:pt x="17285" y="12683"/>
                  </a:lnTo>
                  <a:cubicBezTo>
                    <a:pt x="17281" y="12669"/>
                    <a:pt x="17281" y="12654"/>
                    <a:pt x="17281" y="12639"/>
                  </a:cubicBezTo>
                  <a:cubicBezTo>
                    <a:pt x="17281" y="12590"/>
                    <a:pt x="17289" y="12542"/>
                    <a:pt x="17297" y="12497"/>
                  </a:cubicBezTo>
                  <a:cubicBezTo>
                    <a:pt x="17304" y="12452"/>
                    <a:pt x="17312" y="12407"/>
                    <a:pt x="17315" y="12366"/>
                  </a:cubicBezTo>
                  <a:cubicBezTo>
                    <a:pt x="17319" y="12317"/>
                    <a:pt x="17334" y="12280"/>
                    <a:pt x="17349" y="12243"/>
                  </a:cubicBezTo>
                  <a:cubicBezTo>
                    <a:pt x="17364" y="12209"/>
                    <a:pt x="17375" y="12179"/>
                    <a:pt x="17379" y="12145"/>
                  </a:cubicBezTo>
                  <a:cubicBezTo>
                    <a:pt x="17393" y="12033"/>
                    <a:pt x="17397" y="11917"/>
                    <a:pt x="17416" y="11801"/>
                  </a:cubicBezTo>
                  <a:cubicBezTo>
                    <a:pt x="17442" y="11622"/>
                    <a:pt x="17483" y="11450"/>
                    <a:pt x="17498" y="11278"/>
                  </a:cubicBezTo>
                  <a:lnTo>
                    <a:pt x="17498" y="11218"/>
                  </a:lnTo>
                  <a:lnTo>
                    <a:pt x="17498" y="11151"/>
                  </a:lnTo>
                  <a:cubicBezTo>
                    <a:pt x="17498" y="11121"/>
                    <a:pt x="17502" y="11091"/>
                    <a:pt x="17506" y="11058"/>
                  </a:cubicBezTo>
                  <a:cubicBezTo>
                    <a:pt x="17509" y="11028"/>
                    <a:pt x="17517" y="10994"/>
                    <a:pt x="17532" y="10964"/>
                  </a:cubicBezTo>
                  <a:cubicBezTo>
                    <a:pt x="17554" y="10923"/>
                    <a:pt x="17559" y="10882"/>
                    <a:pt x="17559" y="10837"/>
                  </a:cubicBezTo>
                  <a:cubicBezTo>
                    <a:pt x="17559" y="10785"/>
                    <a:pt x="17550" y="10728"/>
                    <a:pt x="17550" y="10669"/>
                  </a:cubicBezTo>
                  <a:lnTo>
                    <a:pt x="17550" y="10642"/>
                  </a:lnTo>
                  <a:lnTo>
                    <a:pt x="17550" y="10606"/>
                  </a:lnTo>
                  <a:lnTo>
                    <a:pt x="17550" y="10482"/>
                  </a:lnTo>
                  <a:cubicBezTo>
                    <a:pt x="17550" y="10452"/>
                    <a:pt x="17550" y="10418"/>
                    <a:pt x="17554" y="10388"/>
                  </a:cubicBezTo>
                  <a:cubicBezTo>
                    <a:pt x="17585" y="10213"/>
                    <a:pt x="17595" y="10033"/>
                    <a:pt x="17595" y="9854"/>
                  </a:cubicBezTo>
                  <a:lnTo>
                    <a:pt x="17595" y="9779"/>
                  </a:lnTo>
                  <a:cubicBezTo>
                    <a:pt x="17588" y="9443"/>
                    <a:pt x="17547" y="9106"/>
                    <a:pt x="17536" y="8763"/>
                  </a:cubicBezTo>
                  <a:cubicBezTo>
                    <a:pt x="17528" y="8516"/>
                    <a:pt x="17487" y="8265"/>
                    <a:pt x="17464" y="8011"/>
                  </a:cubicBezTo>
                  <a:cubicBezTo>
                    <a:pt x="17454" y="7869"/>
                    <a:pt x="17424" y="7723"/>
                    <a:pt x="17416" y="7570"/>
                  </a:cubicBezTo>
                  <a:cubicBezTo>
                    <a:pt x="17412" y="7450"/>
                    <a:pt x="17390" y="7327"/>
                    <a:pt x="17357" y="7215"/>
                  </a:cubicBezTo>
                  <a:cubicBezTo>
                    <a:pt x="17319" y="7076"/>
                    <a:pt x="17285" y="6934"/>
                    <a:pt x="17267" y="6796"/>
                  </a:cubicBezTo>
                  <a:cubicBezTo>
                    <a:pt x="17255" y="6714"/>
                    <a:pt x="17233" y="6636"/>
                    <a:pt x="17210" y="6553"/>
                  </a:cubicBezTo>
                  <a:cubicBezTo>
                    <a:pt x="17184" y="6475"/>
                    <a:pt x="17158" y="6393"/>
                    <a:pt x="17143" y="6306"/>
                  </a:cubicBezTo>
                  <a:cubicBezTo>
                    <a:pt x="17132" y="6251"/>
                    <a:pt x="17114" y="6191"/>
                    <a:pt x="17095" y="6134"/>
                  </a:cubicBezTo>
                  <a:cubicBezTo>
                    <a:pt x="17076" y="6075"/>
                    <a:pt x="17057" y="6015"/>
                    <a:pt x="17050" y="5951"/>
                  </a:cubicBezTo>
                  <a:cubicBezTo>
                    <a:pt x="17031" y="5787"/>
                    <a:pt x="16986" y="5630"/>
                    <a:pt x="16945" y="5469"/>
                  </a:cubicBezTo>
                  <a:cubicBezTo>
                    <a:pt x="16934" y="5421"/>
                    <a:pt x="16908" y="5372"/>
                    <a:pt x="16881" y="5323"/>
                  </a:cubicBezTo>
                  <a:cubicBezTo>
                    <a:pt x="16859" y="5275"/>
                    <a:pt x="16829" y="5223"/>
                    <a:pt x="16814" y="5163"/>
                  </a:cubicBezTo>
                  <a:cubicBezTo>
                    <a:pt x="16796" y="5092"/>
                    <a:pt x="16765" y="5024"/>
                    <a:pt x="16736" y="4954"/>
                  </a:cubicBezTo>
                  <a:cubicBezTo>
                    <a:pt x="16706" y="4886"/>
                    <a:pt x="16676" y="4811"/>
                    <a:pt x="16657" y="4733"/>
                  </a:cubicBezTo>
                  <a:cubicBezTo>
                    <a:pt x="16653" y="4718"/>
                    <a:pt x="16643" y="4695"/>
                    <a:pt x="16634" y="4673"/>
                  </a:cubicBezTo>
                  <a:cubicBezTo>
                    <a:pt x="16624" y="4647"/>
                    <a:pt x="16617" y="4617"/>
                    <a:pt x="16617" y="4583"/>
                  </a:cubicBezTo>
                  <a:lnTo>
                    <a:pt x="16617" y="4576"/>
                  </a:lnTo>
                  <a:lnTo>
                    <a:pt x="16617" y="4572"/>
                  </a:lnTo>
                  <a:cubicBezTo>
                    <a:pt x="16617" y="4572"/>
                    <a:pt x="16612" y="4564"/>
                    <a:pt x="16608" y="4561"/>
                  </a:cubicBezTo>
                  <a:cubicBezTo>
                    <a:pt x="16605" y="4550"/>
                    <a:pt x="16594" y="4538"/>
                    <a:pt x="16590" y="4519"/>
                  </a:cubicBezTo>
                  <a:cubicBezTo>
                    <a:pt x="16575" y="4483"/>
                    <a:pt x="16556" y="4448"/>
                    <a:pt x="16530" y="4412"/>
                  </a:cubicBezTo>
                  <a:cubicBezTo>
                    <a:pt x="16504" y="4378"/>
                    <a:pt x="16474" y="4340"/>
                    <a:pt x="16448" y="4303"/>
                  </a:cubicBezTo>
                  <a:cubicBezTo>
                    <a:pt x="16429" y="4273"/>
                    <a:pt x="16415" y="4243"/>
                    <a:pt x="16403" y="4210"/>
                  </a:cubicBezTo>
                  <a:cubicBezTo>
                    <a:pt x="16373" y="4120"/>
                    <a:pt x="16329" y="4038"/>
                    <a:pt x="16284" y="3951"/>
                  </a:cubicBezTo>
                  <a:cubicBezTo>
                    <a:pt x="16235" y="3865"/>
                    <a:pt x="16182" y="3784"/>
                    <a:pt x="16137" y="3694"/>
                  </a:cubicBezTo>
                  <a:cubicBezTo>
                    <a:pt x="16104" y="3634"/>
                    <a:pt x="16063" y="3574"/>
                    <a:pt x="16025" y="3510"/>
                  </a:cubicBezTo>
                  <a:cubicBezTo>
                    <a:pt x="15984" y="3447"/>
                    <a:pt x="15951" y="3380"/>
                    <a:pt x="15932" y="3301"/>
                  </a:cubicBezTo>
                  <a:cubicBezTo>
                    <a:pt x="15932" y="3294"/>
                    <a:pt x="15928" y="3286"/>
                    <a:pt x="15925" y="3275"/>
                  </a:cubicBezTo>
                  <a:cubicBezTo>
                    <a:pt x="15917" y="3268"/>
                    <a:pt x="15913" y="3260"/>
                    <a:pt x="15906" y="3253"/>
                  </a:cubicBezTo>
                  <a:cubicBezTo>
                    <a:pt x="15891" y="3237"/>
                    <a:pt x="15868" y="3223"/>
                    <a:pt x="15849" y="3200"/>
                  </a:cubicBezTo>
                  <a:cubicBezTo>
                    <a:pt x="15839" y="3185"/>
                    <a:pt x="15827" y="3166"/>
                    <a:pt x="15820" y="3144"/>
                  </a:cubicBezTo>
                  <a:cubicBezTo>
                    <a:pt x="15801" y="3058"/>
                    <a:pt x="15764" y="2983"/>
                    <a:pt x="15719" y="2909"/>
                  </a:cubicBezTo>
                  <a:cubicBezTo>
                    <a:pt x="15675" y="2837"/>
                    <a:pt x="15618" y="2766"/>
                    <a:pt x="15566" y="2695"/>
                  </a:cubicBezTo>
                  <a:cubicBezTo>
                    <a:pt x="15535" y="2662"/>
                    <a:pt x="15506" y="2625"/>
                    <a:pt x="15480" y="2576"/>
                  </a:cubicBezTo>
                  <a:cubicBezTo>
                    <a:pt x="15457" y="2535"/>
                    <a:pt x="15439" y="2494"/>
                    <a:pt x="15416" y="2456"/>
                  </a:cubicBezTo>
                  <a:cubicBezTo>
                    <a:pt x="15394" y="2423"/>
                    <a:pt x="15368" y="2389"/>
                    <a:pt x="15338" y="2366"/>
                  </a:cubicBezTo>
                  <a:cubicBezTo>
                    <a:pt x="15316" y="2352"/>
                    <a:pt x="15293" y="2337"/>
                    <a:pt x="15263" y="2329"/>
                  </a:cubicBezTo>
                  <a:cubicBezTo>
                    <a:pt x="15259" y="2329"/>
                    <a:pt x="15256" y="2326"/>
                    <a:pt x="15252" y="2326"/>
                  </a:cubicBezTo>
                  <a:cubicBezTo>
                    <a:pt x="15244" y="2321"/>
                    <a:pt x="15240" y="2318"/>
                    <a:pt x="15233" y="2314"/>
                  </a:cubicBezTo>
                  <a:cubicBezTo>
                    <a:pt x="15230" y="2314"/>
                    <a:pt x="15221" y="2311"/>
                    <a:pt x="15218" y="2307"/>
                  </a:cubicBezTo>
                  <a:cubicBezTo>
                    <a:pt x="15214" y="2303"/>
                    <a:pt x="15211" y="2299"/>
                    <a:pt x="15207" y="2295"/>
                  </a:cubicBezTo>
                  <a:cubicBezTo>
                    <a:pt x="15204" y="2288"/>
                    <a:pt x="15199" y="2281"/>
                    <a:pt x="15199" y="2269"/>
                  </a:cubicBezTo>
                  <a:cubicBezTo>
                    <a:pt x="15199" y="2262"/>
                    <a:pt x="15204" y="2254"/>
                    <a:pt x="15207" y="2250"/>
                  </a:cubicBezTo>
                  <a:cubicBezTo>
                    <a:pt x="15207" y="2243"/>
                    <a:pt x="15211" y="2240"/>
                    <a:pt x="15214" y="2236"/>
                  </a:cubicBezTo>
                  <a:cubicBezTo>
                    <a:pt x="15221" y="2228"/>
                    <a:pt x="15230" y="2228"/>
                    <a:pt x="15237" y="2224"/>
                  </a:cubicBezTo>
                  <a:lnTo>
                    <a:pt x="15237" y="2221"/>
                  </a:lnTo>
                  <a:cubicBezTo>
                    <a:pt x="15237" y="2221"/>
                    <a:pt x="15233" y="2217"/>
                    <a:pt x="15230" y="2214"/>
                  </a:cubicBezTo>
                  <a:cubicBezTo>
                    <a:pt x="15204" y="2191"/>
                    <a:pt x="15188" y="2164"/>
                    <a:pt x="15177" y="2142"/>
                  </a:cubicBezTo>
                  <a:cubicBezTo>
                    <a:pt x="15162" y="2119"/>
                    <a:pt x="15151" y="2101"/>
                    <a:pt x="15140" y="2086"/>
                  </a:cubicBezTo>
                  <a:cubicBezTo>
                    <a:pt x="15114" y="2052"/>
                    <a:pt x="15095" y="2015"/>
                    <a:pt x="15076" y="1985"/>
                  </a:cubicBezTo>
                  <a:cubicBezTo>
                    <a:pt x="15057" y="1955"/>
                    <a:pt x="15035" y="1929"/>
                    <a:pt x="15012" y="1910"/>
                  </a:cubicBezTo>
                  <a:cubicBezTo>
                    <a:pt x="14997" y="1900"/>
                    <a:pt x="14979" y="1892"/>
                    <a:pt x="14952" y="1888"/>
                  </a:cubicBezTo>
                  <a:cubicBezTo>
                    <a:pt x="14942" y="1888"/>
                    <a:pt x="14930" y="1881"/>
                    <a:pt x="14923" y="1877"/>
                  </a:cubicBezTo>
                  <a:cubicBezTo>
                    <a:pt x="14916" y="1869"/>
                    <a:pt x="14912" y="1866"/>
                    <a:pt x="14907" y="1858"/>
                  </a:cubicBezTo>
                  <a:cubicBezTo>
                    <a:pt x="14900" y="1847"/>
                    <a:pt x="14900" y="1836"/>
                    <a:pt x="14897" y="1832"/>
                  </a:cubicBezTo>
                  <a:cubicBezTo>
                    <a:pt x="14897" y="1828"/>
                    <a:pt x="14893" y="1824"/>
                    <a:pt x="14893" y="1824"/>
                  </a:cubicBezTo>
                  <a:cubicBezTo>
                    <a:pt x="14840" y="1765"/>
                    <a:pt x="14795" y="1701"/>
                    <a:pt x="14747" y="1641"/>
                  </a:cubicBezTo>
                  <a:cubicBezTo>
                    <a:pt x="14698" y="1586"/>
                    <a:pt x="14650" y="1533"/>
                    <a:pt x="14586" y="1499"/>
                  </a:cubicBezTo>
                  <a:cubicBezTo>
                    <a:pt x="14545" y="1477"/>
                    <a:pt x="14512" y="1447"/>
                    <a:pt x="14478" y="1417"/>
                  </a:cubicBezTo>
                  <a:cubicBezTo>
                    <a:pt x="14448" y="1387"/>
                    <a:pt x="14422" y="1357"/>
                    <a:pt x="14396" y="1331"/>
                  </a:cubicBezTo>
                  <a:cubicBezTo>
                    <a:pt x="14384" y="1320"/>
                    <a:pt x="14369" y="1312"/>
                    <a:pt x="14351" y="1301"/>
                  </a:cubicBezTo>
                  <a:cubicBezTo>
                    <a:pt x="14332" y="1294"/>
                    <a:pt x="14314" y="1282"/>
                    <a:pt x="14291" y="1267"/>
                  </a:cubicBezTo>
                  <a:cubicBezTo>
                    <a:pt x="14279" y="1253"/>
                    <a:pt x="14265" y="1238"/>
                    <a:pt x="14257" y="1219"/>
                  </a:cubicBezTo>
                  <a:cubicBezTo>
                    <a:pt x="14250" y="1204"/>
                    <a:pt x="14239" y="1189"/>
                    <a:pt x="14227" y="1174"/>
                  </a:cubicBezTo>
                  <a:cubicBezTo>
                    <a:pt x="14217" y="1163"/>
                    <a:pt x="14201" y="1151"/>
                    <a:pt x="14186" y="1141"/>
                  </a:cubicBezTo>
                  <a:cubicBezTo>
                    <a:pt x="14153" y="1118"/>
                    <a:pt x="14115" y="1096"/>
                    <a:pt x="14078" y="1065"/>
                  </a:cubicBezTo>
                  <a:cubicBezTo>
                    <a:pt x="14041" y="1032"/>
                    <a:pt x="14015" y="991"/>
                    <a:pt x="13988" y="953"/>
                  </a:cubicBezTo>
                  <a:cubicBezTo>
                    <a:pt x="13965" y="916"/>
                    <a:pt x="13939" y="879"/>
                    <a:pt x="13910" y="853"/>
                  </a:cubicBezTo>
                  <a:cubicBezTo>
                    <a:pt x="13910" y="849"/>
                    <a:pt x="13898" y="845"/>
                    <a:pt x="13891" y="841"/>
                  </a:cubicBezTo>
                  <a:cubicBezTo>
                    <a:pt x="13843" y="827"/>
                    <a:pt x="13805" y="804"/>
                    <a:pt x="13768" y="774"/>
                  </a:cubicBezTo>
                  <a:cubicBezTo>
                    <a:pt x="13734" y="748"/>
                    <a:pt x="13704" y="711"/>
                    <a:pt x="13682" y="666"/>
                  </a:cubicBezTo>
                  <a:cubicBezTo>
                    <a:pt x="13674" y="651"/>
                    <a:pt x="13660" y="636"/>
                    <a:pt x="13644" y="621"/>
                  </a:cubicBezTo>
                  <a:cubicBezTo>
                    <a:pt x="13629" y="609"/>
                    <a:pt x="13615" y="599"/>
                    <a:pt x="13599" y="591"/>
                  </a:cubicBezTo>
                  <a:cubicBezTo>
                    <a:pt x="13562" y="576"/>
                    <a:pt x="13521" y="565"/>
                    <a:pt x="13484" y="549"/>
                  </a:cubicBezTo>
                  <a:cubicBezTo>
                    <a:pt x="13442" y="535"/>
                    <a:pt x="13401" y="516"/>
                    <a:pt x="13364" y="490"/>
                  </a:cubicBezTo>
                  <a:cubicBezTo>
                    <a:pt x="13342" y="471"/>
                    <a:pt x="13323" y="449"/>
                    <a:pt x="13304" y="423"/>
                  </a:cubicBezTo>
                  <a:cubicBezTo>
                    <a:pt x="13282" y="423"/>
                    <a:pt x="13259" y="419"/>
                    <a:pt x="13237" y="411"/>
                  </a:cubicBezTo>
                  <a:cubicBezTo>
                    <a:pt x="13218" y="404"/>
                    <a:pt x="13196" y="392"/>
                    <a:pt x="13177" y="382"/>
                  </a:cubicBezTo>
                  <a:cubicBezTo>
                    <a:pt x="13140" y="359"/>
                    <a:pt x="13110" y="333"/>
                    <a:pt x="13080" y="311"/>
                  </a:cubicBezTo>
                  <a:cubicBezTo>
                    <a:pt x="13058" y="295"/>
                    <a:pt x="13039" y="280"/>
                    <a:pt x="13020" y="269"/>
                  </a:cubicBezTo>
                  <a:cubicBezTo>
                    <a:pt x="12994" y="254"/>
                    <a:pt x="12968" y="247"/>
                    <a:pt x="12938" y="247"/>
                  </a:cubicBezTo>
                  <a:lnTo>
                    <a:pt x="12908" y="247"/>
                  </a:lnTo>
                  <a:lnTo>
                    <a:pt x="12897" y="235"/>
                  </a:lnTo>
                  <a:cubicBezTo>
                    <a:pt x="12848" y="191"/>
                    <a:pt x="12792" y="161"/>
                    <a:pt x="12728" y="138"/>
                  </a:cubicBezTo>
                  <a:cubicBezTo>
                    <a:pt x="12676" y="120"/>
                    <a:pt x="12620" y="101"/>
                    <a:pt x="12564"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3"/>
            <p:cNvSpPr/>
            <p:nvPr/>
          </p:nvSpPr>
          <p:spPr>
            <a:xfrm>
              <a:off x="-631967" y="1040042"/>
              <a:ext cx="847372" cy="993200"/>
            </a:xfrm>
            <a:custGeom>
              <a:avLst/>
              <a:gdLst/>
              <a:ahLst/>
              <a:cxnLst/>
              <a:rect l="l" t="t" r="r" b="b"/>
              <a:pathLst>
                <a:path w="17746" h="20800" extrusionOk="0">
                  <a:moveTo>
                    <a:pt x="453" y="20710"/>
                  </a:moveTo>
                  <a:lnTo>
                    <a:pt x="445" y="20717"/>
                  </a:lnTo>
                  <a:lnTo>
                    <a:pt x="445" y="20729"/>
                  </a:lnTo>
                  <a:cubicBezTo>
                    <a:pt x="445" y="20725"/>
                    <a:pt x="445" y="20725"/>
                    <a:pt x="449" y="20721"/>
                  </a:cubicBezTo>
                  <a:lnTo>
                    <a:pt x="453" y="20710"/>
                  </a:lnTo>
                  <a:close/>
                  <a:moveTo>
                    <a:pt x="12493" y="0"/>
                  </a:moveTo>
                  <a:lnTo>
                    <a:pt x="12493" y="5"/>
                  </a:lnTo>
                  <a:cubicBezTo>
                    <a:pt x="12493" y="19"/>
                    <a:pt x="12489" y="31"/>
                    <a:pt x="12486" y="42"/>
                  </a:cubicBezTo>
                  <a:cubicBezTo>
                    <a:pt x="12482" y="53"/>
                    <a:pt x="12479" y="60"/>
                    <a:pt x="12479" y="68"/>
                  </a:cubicBezTo>
                  <a:lnTo>
                    <a:pt x="12470" y="87"/>
                  </a:lnTo>
                  <a:cubicBezTo>
                    <a:pt x="12475" y="83"/>
                    <a:pt x="12479" y="83"/>
                    <a:pt x="12482" y="83"/>
                  </a:cubicBezTo>
                  <a:cubicBezTo>
                    <a:pt x="12482" y="83"/>
                    <a:pt x="12482" y="79"/>
                    <a:pt x="12486" y="79"/>
                  </a:cubicBezTo>
                  <a:cubicBezTo>
                    <a:pt x="12489" y="87"/>
                    <a:pt x="12497" y="90"/>
                    <a:pt x="12505" y="95"/>
                  </a:cubicBezTo>
                  <a:cubicBezTo>
                    <a:pt x="12493" y="90"/>
                    <a:pt x="12482" y="90"/>
                    <a:pt x="12470" y="87"/>
                  </a:cubicBezTo>
                  <a:lnTo>
                    <a:pt x="12467" y="95"/>
                  </a:lnTo>
                  <a:lnTo>
                    <a:pt x="12370" y="95"/>
                  </a:lnTo>
                  <a:cubicBezTo>
                    <a:pt x="12363" y="90"/>
                    <a:pt x="12358" y="90"/>
                    <a:pt x="12351" y="90"/>
                  </a:cubicBezTo>
                  <a:cubicBezTo>
                    <a:pt x="12358" y="98"/>
                    <a:pt x="12363" y="109"/>
                    <a:pt x="12370" y="117"/>
                  </a:cubicBezTo>
                  <a:cubicBezTo>
                    <a:pt x="12389" y="135"/>
                    <a:pt x="12411" y="150"/>
                    <a:pt x="12434" y="157"/>
                  </a:cubicBezTo>
                  <a:cubicBezTo>
                    <a:pt x="12456" y="165"/>
                    <a:pt x="12479" y="169"/>
                    <a:pt x="12497" y="169"/>
                  </a:cubicBezTo>
                  <a:cubicBezTo>
                    <a:pt x="12512" y="173"/>
                    <a:pt x="12523" y="176"/>
                    <a:pt x="12534" y="176"/>
                  </a:cubicBezTo>
                  <a:cubicBezTo>
                    <a:pt x="12546" y="180"/>
                    <a:pt x="12549" y="180"/>
                    <a:pt x="12557" y="184"/>
                  </a:cubicBezTo>
                  <a:cubicBezTo>
                    <a:pt x="12565" y="188"/>
                    <a:pt x="12568" y="191"/>
                    <a:pt x="12572" y="199"/>
                  </a:cubicBezTo>
                  <a:cubicBezTo>
                    <a:pt x="12575" y="202"/>
                    <a:pt x="12579" y="210"/>
                    <a:pt x="12579" y="229"/>
                  </a:cubicBezTo>
                  <a:cubicBezTo>
                    <a:pt x="12579" y="236"/>
                    <a:pt x="12579" y="247"/>
                    <a:pt x="12587" y="259"/>
                  </a:cubicBezTo>
                  <a:cubicBezTo>
                    <a:pt x="12587" y="266"/>
                    <a:pt x="12594" y="270"/>
                    <a:pt x="12598" y="278"/>
                  </a:cubicBezTo>
                  <a:cubicBezTo>
                    <a:pt x="12601" y="281"/>
                    <a:pt x="12609" y="288"/>
                    <a:pt x="12617" y="292"/>
                  </a:cubicBezTo>
                  <a:cubicBezTo>
                    <a:pt x="12732" y="352"/>
                    <a:pt x="12848" y="416"/>
                    <a:pt x="12957" y="483"/>
                  </a:cubicBezTo>
                  <a:cubicBezTo>
                    <a:pt x="12994" y="505"/>
                    <a:pt x="13028" y="524"/>
                    <a:pt x="13062" y="543"/>
                  </a:cubicBezTo>
                  <a:cubicBezTo>
                    <a:pt x="13095" y="558"/>
                    <a:pt x="13129" y="576"/>
                    <a:pt x="13155" y="602"/>
                  </a:cubicBezTo>
                  <a:cubicBezTo>
                    <a:pt x="13222" y="659"/>
                    <a:pt x="13297" y="704"/>
                    <a:pt x="13379" y="737"/>
                  </a:cubicBezTo>
                  <a:cubicBezTo>
                    <a:pt x="13569" y="819"/>
                    <a:pt x="13731" y="942"/>
                    <a:pt x="13873" y="1096"/>
                  </a:cubicBezTo>
                  <a:cubicBezTo>
                    <a:pt x="13966" y="1201"/>
                    <a:pt x="14071" y="1287"/>
                    <a:pt x="14183" y="1365"/>
                  </a:cubicBezTo>
                  <a:cubicBezTo>
                    <a:pt x="14197" y="1377"/>
                    <a:pt x="14213" y="1387"/>
                    <a:pt x="14224" y="1399"/>
                  </a:cubicBezTo>
                  <a:cubicBezTo>
                    <a:pt x="14239" y="1413"/>
                    <a:pt x="14254" y="1425"/>
                    <a:pt x="14273" y="1436"/>
                  </a:cubicBezTo>
                  <a:cubicBezTo>
                    <a:pt x="14287" y="1447"/>
                    <a:pt x="14299" y="1463"/>
                    <a:pt x="14314" y="1477"/>
                  </a:cubicBezTo>
                  <a:cubicBezTo>
                    <a:pt x="14332" y="1503"/>
                    <a:pt x="14347" y="1537"/>
                    <a:pt x="14370" y="1567"/>
                  </a:cubicBezTo>
                  <a:cubicBezTo>
                    <a:pt x="14385" y="1582"/>
                    <a:pt x="14396" y="1597"/>
                    <a:pt x="14411" y="1608"/>
                  </a:cubicBezTo>
                  <a:cubicBezTo>
                    <a:pt x="14426" y="1623"/>
                    <a:pt x="14444" y="1634"/>
                    <a:pt x="14467" y="1642"/>
                  </a:cubicBezTo>
                  <a:cubicBezTo>
                    <a:pt x="14497" y="1649"/>
                    <a:pt x="14523" y="1665"/>
                    <a:pt x="14546" y="1679"/>
                  </a:cubicBezTo>
                  <a:cubicBezTo>
                    <a:pt x="14579" y="1705"/>
                    <a:pt x="14609" y="1739"/>
                    <a:pt x="14639" y="1772"/>
                  </a:cubicBezTo>
                  <a:cubicBezTo>
                    <a:pt x="14665" y="1810"/>
                    <a:pt x="14691" y="1848"/>
                    <a:pt x="14725" y="1881"/>
                  </a:cubicBezTo>
                  <a:cubicBezTo>
                    <a:pt x="14777" y="1941"/>
                    <a:pt x="14825" y="2012"/>
                    <a:pt x="14878" y="2079"/>
                  </a:cubicBezTo>
                  <a:cubicBezTo>
                    <a:pt x="14930" y="2146"/>
                    <a:pt x="14987" y="2214"/>
                    <a:pt x="15061" y="2270"/>
                  </a:cubicBezTo>
                  <a:cubicBezTo>
                    <a:pt x="15087" y="2288"/>
                    <a:pt x="15110" y="2307"/>
                    <a:pt x="15121" y="2322"/>
                  </a:cubicBezTo>
                  <a:cubicBezTo>
                    <a:pt x="15129" y="2333"/>
                    <a:pt x="15132" y="2341"/>
                    <a:pt x="15136" y="2348"/>
                  </a:cubicBezTo>
                  <a:cubicBezTo>
                    <a:pt x="15139" y="2360"/>
                    <a:pt x="15139" y="2367"/>
                    <a:pt x="15139" y="2382"/>
                  </a:cubicBezTo>
                  <a:lnTo>
                    <a:pt x="15139" y="2390"/>
                  </a:lnTo>
                  <a:lnTo>
                    <a:pt x="15139" y="2397"/>
                  </a:lnTo>
                  <a:cubicBezTo>
                    <a:pt x="15139" y="2416"/>
                    <a:pt x="15148" y="2438"/>
                    <a:pt x="15158" y="2453"/>
                  </a:cubicBezTo>
                  <a:cubicBezTo>
                    <a:pt x="15166" y="2460"/>
                    <a:pt x="15174" y="2468"/>
                    <a:pt x="15181" y="2476"/>
                  </a:cubicBezTo>
                  <a:cubicBezTo>
                    <a:pt x="15189" y="2479"/>
                    <a:pt x="15200" y="2483"/>
                    <a:pt x="15211" y="2486"/>
                  </a:cubicBezTo>
                  <a:cubicBezTo>
                    <a:pt x="15226" y="2490"/>
                    <a:pt x="15237" y="2494"/>
                    <a:pt x="15244" y="2502"/>
                  </a:cubicBezTo>
                  <a:cubicBezTo>
                    <a:pt x="15260" y="2509"/>
                    <a:pt x="15267" y="2520"/>
                    <a:pt x="15274" y="2539"/>
                  </a:cubicBezTo>
                  <a:cubicBezTo>
                    <a:pt x="15282" y="2554"/>
                    <a:pt x="15286" y="2576"/>
                    <a:pt x="15289" y="2599"/>
                  </a:cubicBezTo>
                  <a:cubicBezTo>
                    <a:pt x="15296" y="2629"/>
                    <a:pt x="15308" y="2655"/>
                    <a:pt x="15319" y="2677"/>
                  </a:cubicBezTo>
                  <a:cubicBezTo>
                    <a:pt x="15341" y="2707"/>
                    <a:pt x="15368" y="2733"/>
                    <a:pt x="15386" y="2759"/>
                  </a:cubicBezTo>
                  <a:cubicBezTo>
                    <a:pt x="15409" y="2782"/>
                    <a:pt x="15427" y="2804"/>
                    <a:pt x="15436" y="2831"/>
                  </a:cubicBezTo>
                  <a:cubicBezTo>
                    <a:pt x="15458" y="2894"/>
                    <a:pt x="15498" y="2947"/>
                    <a:pt x="15536" y="2991"/>
                  </a:cubicBezTo>
                  <a:cubicBezTo>
                    <a:pt x="15577" y="3036"/>
                    <a:pt x="15619" y="3078"/>
                    <a:pt x="15648" y="3122"/>
                  </a:cubicBezTo>
                  <a:cubicBezTo>
                    <a:pt x="15663" y="3145"/>
                    <a:pt x="15678" y="3163"/>
                    <a:pt x="15693" y="3178"/>
                  </a:cubicBezTo>
                  <a:cubicBezTo>
                    <a:pt x="15697" y="3185"/>
                    <a:pt x="15705" y="3197"/>
                    <a:pt x="15708" y="3204"/>
                  </a:cubicBezTo>
                  <a:cubicBezTo>
                    <a:pt x="15712" y="3212"/>
                    <a:pt x="15712" y="3219"/>
                    <a:pt x="15712" y="3227"/>
                  </a:cubicBezTo>
                  <a:cubicBezTo>
                    <a:pt x="15723" y="3290"/>
                    <a:pt x="15745" y="3347"/>
                    <a:pt x="15776" y="3399"/>
                  </a:cubicBezTo>
                  <a:cubicBezTo>
                    <a:pt x="15802" y="3454"/>
                    <a:pt x="15835" y="3499"/>
                    <a:pt x="15869" y="3544"/>
                  </a:cubicBezTo>
                  <a:cubicBezTo>
                    <a:pt x="15910" y="3608"/>
                    <a:pt x="15943" y="3679"/>
                    <a:pt x="15977" y="3754"/>
                  </a:cubicBezTo>
                  <a:cubicBezTo>
                    <a:pt x="16011" y="3829"/>
                    <a:pt x="16045" y="3903"/>
                    <a:pt x="16100" y="3970"/>
                  </a:cubicBezTo>
                  <a:cubicBezTo>
                    <a:pt x="16108" y="3978"/>
                    <a:pt x="16116" y="3993"/>
                    <a:pt x="16123" y="4012"/>
                  </a:cubicBezTo>
                  <a:cubicBezTo>
                    <a:pt x="16126" y="4023"/>
                    <a:pt x="16131" y="4038"/>
                    <a:pt x="16138" y="4053"/>
                  </a:cubicBezTo>
                  <a:cubicBezTo>
                    <a:pt x="16145" y="4075"/>
                    <a:pt x="16153" y="4101"/>
                    <a:pt x="16176" y="4124"/>
                  </a:cubicBezTo>
                  <a:cubicBezTo>
                    <a:pt x="16183" y="4135"/>
                    <a:pt x="16194" y="4146"/>
                    <a:pt x="16209" y="4158"/>
                  </a:cubicBezTo>
                  <a:cubicBezTo>
                    <a:pt x="16221" y="4161"/>
                    <a:pt x="16231" y="4169"/>
                    <a:pt x="16247" y="4172"/>
                  </a:cubicBezTo>
                  <a:lnTo>
                    <a:pt x="16247" y="4177"/>
                  </a:lnTo>
                  <a:cubicBezTo>
                    <a:pt x="16243" y="4187"/>
                    <a:pt x="16243" y="4199"/>
                    <a:pt x="16243" y="4210"/>
                  </a:cubicBezTo>
                  <a:cubicBezTo>
                    <a:pt x="16243" y="4248"/>
                    <a:pt x="16250" y="4277"/>
                    <a:pt x="16261" y="4303"/>
                  </a:cubicBezTo>
                  <a:cubicBezTo>
                    <a:pt x="16273" y="4334"/>
                    <a:pt x="16288" y="4356"/>
                    <a:pt x="16302" y="4382"/>
                  </a:cubicBezTo>
                  <a:cubicBezTo>
                    <a:pt x="16430" y="4595"/>
                    <a:pt x="16516" y="4827"/>
                    <a:pt x="16575" y="5069"/>
                  </a:cubicBezTo>
                  <a:cubicBezTo>
                    <a:pt x="16590" y="5126"/>
                    <a:pt x="16602" y="5186"/>
                    <a:pt x="16624" y="5245"/>
                  </a:cubicBezTo>
                  <a:cubicBezTo>
                    <a:pt x="16642" y="5302"/>
                    <a:pt x="16669" y="5361"/>
                    <a:pt x="16702" y="5414"/>
                  </a:cubicBezTo>
                  <a:cubicBezTo>
                    <a:pt x="16796" y="5552"/>
                    <a:pt x="16849" y="5705"/>
                    <a:pt x="16875" y="5866"/>
                  </a:cubicBezTo>
                  <a:cubicBezTo>
                    <a:pt x="16885" y="5949"/>
                    <a:pt x="16908" y="6027"/>
                    <a:pt x="16927" y="6109"/>
                  </a:cubicBezTo>
                  <a:cubicBezTo>
                    <a:pt x="16949" y="6187"/>
                    <a:pt x="16968" y="6263"/>
                    <a:pt x="16983" y="6341"/>
                  </a:cubicBezTo>
                  <a:cubicBezTo>
                    <a:pt x="17001" y="6475"/>
                    <a:pt x="17028" y="6603"/>
                    <a:pt x="17050" y="6734"/>
                  </a:cubicBezTo>
                  <a:cubicBezTo>
                    <a:pt x="17076" y="6886"/>
                    <a:pt x="17110" y="7036"/>
                    <a:pt x="17170" y="7182"/>
                  </a:cubicBezTo>
                  <a:cubicBezTo>
                    <a:pt x="17185" y="7212"/>
                    <a:pt x="17196" y="7241"/>
                    <a:pt x="17203" y="7267"/>
                  </a:cubicBezTo>
                  <a:cubicBezTo>
                    <a:pt x="17211" y="7298"/>
                    <a:pt x="17218" y="7324"/>
                    <a:pt x="17218" y="7353"/>
                  </a:cubicBezTo>
                  <a:lnTo>
                    <a:pt x="17218" y="7362"/>
                  </a:lnTo>
                  <a:cubicBezTo>
                    <a:pt x="17215" y="7376"/>
                    <a:pt x="17215" y="7391"/>
                    <a:pt x="17215" y="7406"/>
                  </a:cubicBezTo>
                  <a:cubicBezTo>
                    <a:pt x="17215" y="7526"/>
                    <a:pt x="17237" y="7638"/>
                    <a:pt x="17259" y="7750"/>
                  </a:cubicBezTo>
                  <a:cubicBezTo>
                    <a:pt x="17278" y="7862"/>
                    <a:pt x="17297" y="7971"/>
                    <a:pt x="17297" y="8083"/>
                  </a:cubicBezTo>
                  <a:lnTo>
                    <a:pt x="17297" y="8128"/>
                  </a:lnTo>
                  <a:lnTo>
                    <a:pt x="17297" y="8191"/>
                  </a:lnTo>
                  <a:cubicBezTo>
                    <a:pt x="17297" y="8397"/>
                    <a:pt x="17342" y="8602"/>
                    <a:pt x="17368" y="8801"/>
                  </a:cubicBezTo>
                  <a:cubicBezTo>
                    <a:pt x="17382" y="8890"/>
                    <a:pt x="17382" y="8984"/>
                    <a:pt x="17382" y="9077"/>
                  </a:cubicBezTo>
                  <a:lnTo>
                    <a:pt x="17382" y="9316"/>
                  </a:lnTo>
                  <a:lnTo>
                    <a:pt x="17382" y="9384"/>
                  </a:lnTo>
                  <a:lnTo>
                    <a:pt x="17382" y="9398"/>
                  </a:lnTo>
                  <a:lnTo>
                    <a:pt x="17382" y="9492"/>
                  </a:lnTo>
                  <a:cubicBezTo>
                    <a:pt x="17382" y="9522"/>
                    <a:pt x="17382" y="9555"/>
                    <a:pt x="17390" y="9593"/>
                  </a:cubicBezTo>
                  <a:cubicBezTo>
                    <a:pt x="17409" y="9679"/>
                    <a:pt x="17416" y="9769"/>
                    <a:pt x="17416" y="9858"/>
                  </a:cubicBezTo>
                  <a:cubicBezTo>
                    <a:pt x="17416" y="9907"/>
                    <a:pt x="17416" y="9952"/>
                    <a:pt x="17413" y="9996"/>
                  </a:cubicBezTo>
                  <a:cubicBezTo>
                    <a:pt x="17382" y="10281"/>
                    <a:pt x="17379" y="10564"/>
                    <a:pt x="17372" y="10849"/>
                  </a:cubicBezTo>
                  <a:cubicBezTo>
                    <a:pt x="17372" y="10897"/>
                    <a:pt x="17372" y="10946"/>
                    <a:pt x="17364" y="10995"/>
                  </a:cubicBezTo>
                  <a:cubicBezTo>
                    <a:pt x="17360" y="11040"/>
                    <a:pt x="17353" y="11088"/>
                    <a:pt x="17334" y="11133"/>
                  </a:cubicBezTo>
                  <a:cubicBezTo>
                    <a:pt x="17304" y="11208"/>
                    <a:pt x="17293" y="11290"/>
                    <a:pt x="17289" y="11368"/>
                  </a:cubicBezTo>
                  <a:cubicBezTo>
                    <a:pt x="17285" y="11537"/>
                    <a:pt x="17270" y="11705"/>
                    <a:pt x="17233" y="11865"/>
                  </a:cubicBezTo>
                  <a:cubicBezTo>
                    <a:pt x="17215" y="11941"/>
                    <a:pt x="17203" y="12015"/>
                    <a:pt x="17196" y="12094"/>
                  </a:cubicBezTo>
                  <a:cubicBezTo>
                    <a:pt x="17177" y="12329"/>
                    <a:pt x="17113" y="12557"/>
                    <a:pt x="17073" y="12796"/>
                  </a:cubicBezTo>
                  <a:cubicBezTo>
                    <a:pt x="17054" y="12916"/>
                    <a:pt x="17013" y="13036"/>
                    <a:pt x="16971" y="13159"/>
                  </a:cubicBezTo>
                  <a:cubicBezTo>
                    <a:pt x="16934" y="13260"/>
                    <a:pt x="16908" y="13364"/>
                    <a:pt x="16882" y="13466"/>
                  </a:cubicBezTo>
                  <a:cubicBezTo>
                    <a:pt x="16856" y="13570"/>
                    <a:pt x="16830" y="13671"/>
                    <a:pt x="16792" y="13768"/>
                  </a:cubicBezTo>
                  <a:cubicBezTo>
                    <a:pt x="16766" y="13839"/>
                    <a:pt x="16751" y="13911"/>
                    <a:pt x="16732" y="13978"/>
                  </a:cubicBezTo>
                  <a:cubicBezTo>
                    <a:pt x="16718" y="14049"/>
                    <a:pt x="16699" y="14113"/>
                    <a:pt x="16669" y="14175"/>
                  </a:cubicBezTo>
                  <a:cubicBezTo>
                    <a:pt x="16583" y="14351"/>
                    <a:pt x="16526" y="14539"/>
                    <a:pt x="16456" y="14714"/>
                  </a:cubicBezTo>
                  <a:cubicBezTo>
                    <a:pt x="16400" y="14845"/>
                    <a:pt x="16328" y="14972"/>
                    <a:pt x="16261" y="15103"/>
                  </a:cubicBezTo>
                  <a:cubicBezTo>
                    <a:pt x="16198" y="15222"/>
                    <a:pt x="16131" y="15342"/>
                    <a:pt x="16071" y="15469"/>
                  </a:cubicBezTo>
                  <a:cubicBezTo>
                    <a:pt x="16033" y="15552"/>
                    <a:pt x="16011" y="15633"/>
                    <a:pt x="15977" y="15712"/>
                  </a:cubicBezTo>
                  <a:cubicBezTo>
                    <a:pt x="15947" y="15790"/>
                    <a:pt x="15910" y="15862"/>
                    <a:pt x="15854" y="15918"/>
                  </a:cubicBezTo>
                  <a:cubicBezTo>
                    <a:pt x="15712" y="16052"/>
                    <a:pt x="15629" y="16213"/>
                    <a:pt x="15543" y="16370"/>
                  </a:cubicBezTo>
                  <a:cubicBezTo>
                    <a:pt x="15503" y="16445"/>
                    <a:pt x="15465" y="16516"/>
                    <a:pt x="15420" y="16583"/>
                  </a:cubicBezTo>
                  <a:cubicBezTo>
                    <a:pt x="15375" y="16651"/>
                    <a:pt x="15323" y="16714"/>
                    <a:pt x="15263" y="16766"/>
                  </a:cubicBezTo>
                  <a:cubicBezTo>
                    <a:pt x="15229" y="16792"/>
                    <a:pt x="15192" y="16818"/>
                    <a:pt x="15155" y="16853"/>
                  </a:cubicBezTo>
                  <a:cubicBezTo>
                    <a:pt x="15121" y="16882"/>
                    <a:pt x="15087" y="16916"/>
                    <a:pt x="15065" y="16961"/>
                  </a:cubicBezTo>
                  <a:cubicBezTo>
                    <a:pt x="15024" y="17032"/>
                    <a:pt x="14960" y="17088"/>
                    <a:pt x="14897" y="17151"/>
                  </a:cubicBezTo>
                  <a:cubicBezTo>
                    <a:pt x="14863" y="17181"/>
                    <a:pt x="14834" y="17215"/>
                    <a:pt x="14803" y="17253"/>
                  </a:cubicBezTo>
                  <a:cubicBezTo>
                    <a:pt x="14777" y="17289"/>
                    <a:pt x="14755" y="17327"/>
                    <a:pt x="14736" y="17376"/>
                  </a:cubicBezTo>
                  <a:cubicBezTo>
                    <a:pt x="14684" y="17394"/>
                    <a:pt x="14642" y="17428"/>
                    <a:pt x="14606" y="17462"/>
                  </a:cubicBezTo>
                  <a:cubicBezTo>
                    <a:pt x="14568" y="17491"/>
                    <a:pt x="14530" y="17525"/>
                    <a:pt x="14493" y="17548"/>
                  </a:cubicBezTo>
                  <a:cubicBezTo>
                    <a:pt x="14418" y="17593"/>
                    <a:pt x="14347" y="17641"/>
                    <a:pt x="14280" y="17693"/>
                  </a:cubicBezTo>
                  <a:cubicBezTo>
                    <a:pt x="14213" y="17742"/>
                    <a:pt x="14145" y="17791"/>
                    <a:pt x="14075" y="17828"/>
                  </a:cubicBezTo>
                  <a:cubicBezTo>
                    <a:pt x="13970" y="17888"/>
                    <a:pt x="13854" y="17933"/>
                    <a:pt x="13738" y="17978"/>
                  </a:cubicBezTo>
                  <a:cubicBezTo>
                    <a:pt x="13622" y="18026"/>
                    <a:pt x="13507" y="18074"/>
                    <a:pt x="13398" y="18138"/>
                  </a:cubicBezTo>
                  <a:cubicBezTo>
                    <a:pt x="13394" y="18142"/>
                    <a:pt x="13386" y="18142"/>
                    <a:pt x="13383" y="18145"/>
                  </a:cubicBezTo>
                  <a:lnTo>
                    <a:pt x="13372" y="18145"/>
                  </a:lnTo>
                  <a:cubicBezTo>
                    <a:pt x="13350" y="18145"/>
                    <a:pt x="13331" y="18142"/>
                    <a:pt x="13308" y="18142"/>
                  </a:cubicBezTo>
                  <a:cubicBezTo>
                    <a:pt x="13248" y="18142"/>
                    <a:pt x="13193" y="18153"/>
                    <a:pt x="13140" y="18164"/>
                  </a:cubicBezTo>
                  <a:cubicBezTo>
                    <a:pt x="13088" y="18176"/>
                    <a:pt x="13036" y="18190"/>
                    <a:pt x="12983" y="18198"/>
                  </a:cubicBezTo>
                  <a:cubicBezTo>
                    <a:pt x="12912" y="18213"/>
                    <a:pt x="12837" y="18231"/>
                    <a:pt x="12770" y="18231"/>
                  </a:cubicBezTo>
                  <a:cubicBezTo>
                    <a:pt x="12751" y="18231"/>
                    <a:pt x="12732" y="18228"/>
                    <a:pt x="12717" y="18228"/>
                  </a:cubicBezTo>
                  <a:cubicBezTo>
                    <a:pt x="12632" y="18213"/>
                    <a:pt x="12549" y="18213"/>
                    <a:pt x="12467" y="18209"/>
                  </a:cubicBezTo>
                  <a:cubicBezTo>
                    <a:pt x="12385" y="18205"/>
                    <a:pt x="12306" y="18198"/>
                    <a:pt x="12232" y="18183"/>
                  </a:cubicBezTo>
                  <a:cubicBezTo>
                    <a:pt x="12183" y="18176"/>
                    <a:pt x="12138" y="18176"/>
                    <a:pt x="12097" y="18176"/>
                  </a:cubicBezTo>
                  <a:cubicBezTo>
                    <a:pt x="12056" y="18176"/>
                    <a:pt x="12018" y="18172"/>
                    <a:pt x="11985" y="18161"/>
                  </a:cubicBezTo>
                  <a:cubicBezTo>
                    <a:pt x="11675" y="18052"/>
                    <a:pt x="11364" y="17952"/>
                    <a:pt x="11076" y="17805"/>
                  </a:cubicBezTo>
                  <a:cubicBezTo>
                    <a:pt x="10964" y="17746"/>
                    <a:pt x="10852" y="17686"/>
                    <a:pt x="10759" y="17612"/>
                  </a:cubicBezTo>
                  <a:cubicBezTo>
                    <a:pt x="10669" y="17544"/>
                    <a:pt x="10572" y="17491"/>
                    <a:pt x="10482" y="17446"/>
                  </a:cubicBezTo>
                  <a:cubicBezTo>
                    <a:pt x="10426" y="17420"/>
                    <a:pt x="10377" y="17387"/>
                    <a:pt x="10325" y="17353"/>
                  </a:cubicBezTo>
                  <a:cubicBezTo>
                    <a:pt x="10272" y="17320"/>
                    <a:pt x="10220" y="17282"/>
                    <a:pt x="10157" y="17256"/>
                  </a:cubicBezTo>
                  <a:cubicBezTo>
                    <a:pt x="10082" y="17219"/>
                    <a:pt x="10011" y="17167"/>
                    <a:pt x="9936" y="17114"/>
                  </a:cubicBezTo>
                  <a:cubicBezTo>
                    <a:pt x="9865" y="17062"/>
                    <a:pt x="9787" y="17006"/>
                    <a:pt x="9697" y="16968"/>
                  </a:cubicBezTo>
                  <a:cubicBezTo>
                    <a:pt x="9679" y="16961"/>
                    <a:pt x="9652" y="16953"/>
                    <a:pt x="9634" y="16942"/>
                  </a:cubicBezTo>
                  <a:cubicBezTo>
                    <a:pt x="9626" y="16939"/>
                    <a:pt x="9618" y="16931"/>
                    <a:pt x="9611" y="16927"/>
                  </a:cubicBezTo>
                  <a:cubicBezTo>
                    <a:pt x="9608" y="16923"/>
                    <a:pt x="9604" y="16920"/>
                    <a:pt x="9604" y="16916"/>
                  </a:cubicBezTo>
                  <a:cubicBezTo>
                    <a:pt x="9592" y="16897"/>
                    <a:pt x="9585" y="16882"/>
                    <a:pt x="9574" y="16871"/>
                  </a:cubicBezTo>
                  <a:cubicBezTo>
                    <a:pt x="9555" y="16853"/>
                    <a:pt x="9532" y="16837"/>
                    <a:pt x="9510" y="16830"/>
                  </a:cubicBezTo>
                  <a:cubicBezTo>
                    <a:pt x="9487" y="16826"/>
                    <a:pt x="9469" y="16822"/>
                    <a:pt x="9447" y="16822"/>
                  </a:cubicBezTo>
                  <a:lnTo>
                    <a:pt x="9417" y="16822"/>
                  </a:lnTo>
                  <a:cubicBezTo>
                    <a:pt x="9417" y="16826"/>
                    <a:pt x="9413" y="16826"/>
                    <a:pt x="9413" y="16826"/>
                  </a:cubicBezTo>
                  <a:cubicBezTo>
                    <a:pt x="9406" y="16826"/>
                    <a:pt x="9398" y="16822"/>
                    <a:pt x="9391" y="16822"/>
                  </a:cubicBezTo>
                  <a:cubicBezTo>
                    <a:pt x="9383" y="16818"/>
                    <a:pt x="9375" y="16815"/>
                    <a:pt x="9368" y="16808"/>
                  </a:cubicBezTo>
                  <a:cubicBezTo>
                    <a:pt x="9361" y="16800"/>
                    <a:pt x="9353" y="16789"/>
                    <a:pt x="9346" y="16770"/>
                  </a:cubicBezTo>
                  <a:cubicBezTo>
                    <a:pt x="9312" y="16696"/>
                    <a:pt x="9260" y="16632"/>
                    <a:pt x="9200" y="16580"/>
                  </a:cubicBezTo>
                  <a:cubicBezTo>
                    <a:pt x="9095" y="16486"/>
                    <a:pt x="8980" y="16411"/>
                    <a:pt x="8864" y="16340"/>
                  </a:cubicBezTo>
                  <a:cubicBezTo>
                    <a:pt x="8747" y="16266"/>
                    <a:pt x="8632" y="16194"/>
                    <a:pt x="8527" y="16116"/>
                  </a:cubicBezTo>
                  <a:cubicBezTo>
                    <a:pt x="8478" y="16078"/>
                    <a:pt x="8430" y="16052"/>
                    <a:pt x="8385" y="16019"/>
                  </a:cubicBezTo>
                  <a:cubicBezTo>
                    <a:pt x="8340" y="15985"/>
                    <a:pt x="8299" y="15952"/>
                    <a:pt x="8269" y="15902"/>
                  </a:cubicBezTo>
                  <a:cubicBezTo>
                    <a:pt x="8243" y="15862"/>
                    <a:pt x="8209" y="15824"/>
                    <a:pt x="8169" y="15795"/>
                  </a:cubicBezTo>
                  <a:cubicBezTo>
                    <a:pt x="8127" y="15764"/>
                    <a:pt x="8082" y="15738"/>
                    <a:pt x="8038" y="15719"/>
                  </a:cubicBezTo>
                  <a:cubicBezTo>
                    <a:pt x="7959" y="15686"/>
                    <a:pt x="7884" y="15660"/>
                    <a:pt x="7817" y="15626"/>
                  </a:cubicBezTo>
                  <a:cubicBezTo>
                    <a:pt x="7783" y="15611"/>
                    <a:pt x="7750" y="15593"/>
                    <a:pt x="7724" y="15566"/>
                  </a:cubicBezTo>
                  <a:cubicBezTo>
                    <a:pt x="7693" y="15544"/>
                    <a:pt x="7671" y="15518"/>
                    <a:pt x="7648" y="15481"/>
                  </a:cubicBezTo>
                  <a:cubicBezTo>
                    <a:pt x="7637" y="15458"/>
                    <a:pt x="7619" y="15443"/>
                    <a:pt x="7603" y="15428"/>
                  </a:cubicBezTo>
                  <a:cubicBezTo>
                    <a:pt x="7589" y="15413"/>
                    <a:pt x="7574" y="15398"/>
                    <a:pt x="7567" y="15387"/>
                  </a:cubicBezTo>
                  <a:cubicBezTo>
                    <a:pt x="7529" y="15331"/>
                    <a:pt x="7480" y="15290"/>
                    <a:pt x="7428" y="15260"/>
                  </a:cubicBezTo>
                  <a:cubicBezTo>
                    <a:pt x="7376" y="15226"/>
                    <a:pt x="7320" y="15204"/>
                    <a:pt x="7271" y="15193"/>
                  </a:cubicBezTo>
                  <a:cubicBezTo>
                    <a:pt x="7230" y="15178"/>
                    <a:pt x="7193" y="15159"/>
                    <a:pt x="7151" y="15136"/>
                  </a:cubicBezTo>
                  <a:cubicBezTo>
                    <a:pt x="7114" y="15117"/>
                    <a:pt x="7073" y="15095"/>
                    <a:pt x="7028" y="15077"/>
                  </a:cubicBezTo>
                  <a:cubicBezTo>
                    <a:pt x="7025" y="15077"/>
                    <a:pt x="7020" y="15073"/>
                    <a:pt x="7020" y="15073"/>
                  </a:cubicBezTo>
                  <a:cubicBezTo>
                    <a:pt x="7017" y="15073"/>
                    <a:pt x="7017" y="15073"/>
                    <a:pt x="7017" y="15069"/>
                  </a:cubicBezTo>
                  <a:cubicBezTo>
                    <a:pt x="7017" y="15069"/>
                    <a:pt x="7017" y="15065"/>
                    <a:pt x="7013" y="15058"/>
                  </a:cubicBezTo>
                  <a:cubicBezTo>
                    <a:pt x="7013" y="15050"/>
                    <a:pt x="7013" y="15039"/>
                    <a:pt x="7006" y="15024"/>
                  </a:cubicBezTo>
                  <a:cubicBezTo>
                    <a:pt x="7002" y="15017"/>
                    <a:pt x="6998" y="15010"/>
                    <a:pt x="6991" y="15002"/>
                  </a:cubicBezTo>
                  <a:cubicBezTo>
                    <a:pt x="6983" y="14995"/>
                    <a:pt x="6975" y="14987"/>
                    <a:pt x="6968" y="14983"/>
                  </a:cubicBezTo>
                  <a:cubicBezTo>
                    <a:pt x="6868" y="14934"/>
                    <a:pt x="6774" y="14871"/>
                    <a:pt x="6680" y="14808"/>
                  </a:cubicBezTo>
                  <a:cubicBezTo>
                    <a:pt x="6583" y="14748"/>
                    <a:pt x="6482" y="14684"/>
                    <a:pt x="6366" y="14646"/>
                  </a:cubicBezTo>
                  <a:cubicBezTo>
                    <a:pt x="6344" y="14639"/>
                    <a:pt x="6318" y="14620"/>
                    <a:pt x="6288" y="14602"/>
                  </a:cubicBezTo>
                  <a:cubicBezTo>
                    <a:pt x="6273" y="14594"/>
                    <a:pt x="6258" y="14584"/>
                    <a:pt x="6240" y="14576"/>
                  </a:cubicBezTo>
                  <a:cubicBezTo>
                    <a:pt x="6221" y="14568"/>
                    <a:pt x="6202" y="14561"/>
                    <a:pt x="6180" y="14557"/>
                  </a:cubicBezTo>
                  <a:cubicBezTo>
                    <a:pt x="6180" y="14557"/>
                    <a:pt x="6172" y="14557"/>
                    <a:pt x="6168" y="14553"/>
                  </a:cubicBezTo>
                  <a:cubicBezTo>
                    <a:pt x="6161" y="14550"/>
                    <a:pt x="6157" y="14542"/>
                    <a:pt x="6154" y="14539"/>
                  </a:cubicBezTo>
                  <a:cubicBezTo>
                    <a:pt x="6123" y="14494"/>
                    <a:pt x="6101" y="14467"/>
                    <a:pt x="6078" y="14445"/>
                  </a:cubicBezTo>
                  <a:cubicBezTo>
                    <a:pt x="6064" y="14434"/>
                    <a:pt x="6052" y="14427"/>
                    <a:pt x="6038" y="14419"/>
                  </a:cubicBezTo>
                  <a:cubicBezTo>
                    <a:pt x="6023" y="14411"/>
                    <a:pt x="6011" y="14408"/>
                    <a:pt x="5993" y="14400"/>
                  </a:cubicBezTo>
                  <a:cubicBezTo>
                    <a:pt x="5959" y="14389"/>
                    <a:pt x="5926" y="14382"/>
                    <a:pt x="5895" y="14367"/>
                  </a:cubicBezTo>
                  <a:cubicBezTo>
                    <a:pt x="5866" y="14351"/>
                    <a:pt x="5840" y="14332"/>
                    <a:pt x="5814" y="14306"/>
                  </a:cubicBezTo>
                  <a:cubicBezTo>
                    <a:pt x="5795" y="14284"/>
                    <a:pt x="5769" y="14265"/>
                    <a:pt x="5738" y="14247"/>
                  </a:cubicBezTo>
                  <a:cubicBezTo>
                    <a:pt x="5709" y="14232"/>
                    <a:pt x="5671" y="14220"/>
                    <a:pt x="5634" y="14220"/>
                  </a:cubicBezTo>
                  <a:cubicBezTo>
                    <a:pt x="5615" y="14220"/>
                    <a:pt x="5596" y="14225"/>
                    <a:pt x="5574" y="14228"/>
                  </a:cubicBezTo>
                  <a:cubicBezTo>
                    <a:pt x="5574" y="14232"/>
                    <a:pt x="5570" y="14232"/>
                    <a:pt x="5567" y="14232"/>
                  </a:cubicBezTo>
                  <a:cubicBezTo>
                    <a:pt x="5562" y="14232"/>
                    <a:pt x="5559" y="14228"/>
                    <a:pt x="5559" y="14228"/>
                  </a:cubicBezTo>
                  <a:cubicBezTo>
                    <a:pt x="5540" y="14202"/>
                    <a:pt x="5522" y="14183"/>
                    <a:pt x="5500" y="14165"/>
                  </a:cubicBezTo>
                  <a:cubicBezTo>
                    <a:pt x="5465" y="14139"/>
                    <a:pt x="5428" y="14123"/>
                    <a:pt x="5395" y="14108"/>
                  </a:cubicBezTo>
                  <a:cubicBezTo>
                    <a:pt x="5357" y="14094"/>
                    <a:pt x="5324" y="14082"/>
                    <a:pt x="5298" y="14068"/>
                  </a:cubicBezTo>
                  <a:cubicBezTo>
                    <a:pt x="5260" y="14049"/>
                    <a:pt x="5219" y="14023"/>
                    <a:pt x="5178" y="13996"/>
                  </a:cubicBezTo>
                  <a:cubicBezTo>
                    <a:pt x="5136" y="13974"/>
                    <a:pt x="5088" y="13948"/>
                    <a:pt x="5032" y="13937"/>
                  </a:cubicBezTo>
                  <a:cubicBezTo>
                    <a:pt x="4890" y="13911"/>
                    <a:pt x="4751" y="13847"/>
                    <a:pt x="4613" y="13787"/>
                  </a:cubicBezTo>
                  <a:cubicBezTo>
                    <a:pt x="4479" y="13731"/>
                    <a:pt x="4340" y="13675"/>
                    <a:pt x="4199" y="13634"/>
                  </a:cubicBezTo>
                  <a:cubicBezTo>
                    <a:pt x="4187" y="13630"/>
                    <a:pt x="4176" y="13626"/>
                    <a:pt x="4168" y="13626"/>
                  </a:cubicBezTo>
                  <a:cubicBezTo>
                    <a:pt x="4157" y="13626"/>
                    <a:pt x="4149" y="13630"/>
                    <a:pt x="4142" y="13630"/>
                  </a:cubicBezTo>
                  <a:lnTo>
                    <a:pt x="4116" y="13630"/>
                  </a:lnTo>
                  <a:cubicBezTo>
                    <a:pt x="4097" y="13611"/>
                    <a:pt x="4079" y="13597"/>
                    <a:pt x="4056" y="13585"/>
                  </a:cubicBezTo>
                  <a:cubicBezTo>
                    <a:pt x="4034" y="13574"/>
                    <a:pt x="4011" y="13570"/>
                    <a:pt x="3989" y="13570"/>
                  </a:cubicBezTo>
                  <a:cubicBezTo>
                    <a:pt x="3970" y="13570"/>
                    <a:pt x="3952" y="13574"/>
                    <a:pt x="3937" y="13578"/>
                  </a:cubicBezTo>
                  <a:cubicBezTo>
                    <a:pt x="3930" y="13581"/>
                    <a:pt x="3930" y="13581"/>
                    <a:pt x="3925" y="13581"/>
                  </a:cubicBezTo>
                  <a:lnTo>
                    <a:pt x="3922" y="13574"/>
                  </a:lnTo>
                  <a:cubicBezTo>
                    <a:pt x="3918" y="13574"/>
                    <a:pt x="3914" y="13566"/>
                    <a:pt x="3907" y="13563"/>
                  </a:cubicBezTo>
                  <a:cubicBezTo>
                    <a:pt x="3903" y="13555"/>
                    <a:pt x="3892" y="13544"/>
                    <a:pt x="3877" y="13537"/>
                  </a:cubicBezTo>
                  <a:cubicBezTo>
                    <a:pt x="3866" y="13525"/>
                    <a:pt x="3847" y="13521"/>
                    <a:pt x="3825" y="13521"/>
                  </a:cubicBezTo>
                  <a:lnTo>
                    <a:pt x="3780" y="13521"/>
                  </a:lnTo>
                  <a:cubicBezTo>
                    <a:pt x="3735" y="13521"/>
                    <a:pt x="3694" y="13518"/>
                    <a:pt x="3649" y="13511"/>
                  </a:cubicBezTo>
                  <a:cubicBezTo>
                    <a:pt x="3608" y="13503"/>
                    <a:pt x="3571" y="13488"/>
                    <a:pt x="3529" y="13466"/>
                  </a:cubicBezTo>
                  <a:cubicBezTo>
                    <a:pt x="3495" y="13447"/>
                    <a:pt x="3454" y="13440"/>
                    <a:pt x="3421" y="13440"/>
                  </a:cubicBezTo>
                  <a:lnTo>
                    <a:pt x="3417" y="13440"/>
                  </a:lnTo>
                  <a:cubicBezTo>
                    <a:pt x="3380" y="13440"/>
                    <a:pt x="3346" y="13447"/>
                    <a:pt x="3312" y="13454"/>
                  </a:cubicBezTo>
                  <a:cubicBezTo>
                    <a:pt x="3279" y="13458"/>
                    <a:pt x="3249" y="13466"/>
                    <a:pt x="3223" y="13466"/>
                  </a:cubicBezTo>
                  <a:cubicBezTo>
                    <a:pt x="3193" y="13466"/>
                    <a:pt x="3167" y="13469"/>
                    <a:pt x="3140" y="13473"/>
                  </a:cubicBezTo>
                  <a:cubicBezTo>
                    <a:pt x="3114" y="13477"/>
                    <a:pt x="3092" y="13480"/>
                    <a:pt x="3066" y="13480"/>
                  </a:cubicBezTo>
                  <a:cubicBezTo>
                    <a:pt x="3047" y="13480"/>
                    <a:pt x="3024" y="13477"/>
                    <a:pt x="3006" y="13473"/>
                  </a:cubicBezTo>
                  <a:cubicBezTo>
                    <a:pt x="2950" y="13454"/>
                    <a:pt x="2893" y="13451"/>
                    <a:pt x="2838" y="13451"/>
                  </a:cubicBezTo>
                  <a:cubicBezTo>
                    <a:pt x="2774" y="13451"/>
                    <a:pt x="2714" y="13454"/>
                    <a:pt x="2658" y="13454"/>
                  </a:cubicBezTo>
                  <a:lnTo>
                    <a:pt x="2602" y="13454"/>
                  </a:lnTo>
                  <a:cubicBezTo>
                    <a:pt x="2576" y="13454"/>
                    <a:pt x="2550" y="13462"/>
                    <a:pt x="2527" y="13469"/>
                  </a:cubicBezTo>
                  <a:cubicBezTo>
                    <a:pt x="2494" y="13480"/>
                    <a:pt x="2460" y="13495"/>
                    <a:pt x="2434" y="13507"/>
                  </a:cubicBezTo>
                  <a:cubicBezTo>
                    <a:pt x="2404" y="13521"/>
                    <a:pt x="2378" y="13529"/>
                    <a:pt x="2351" y="13529"/>
                  </a:cubicBezTo>
                  <a:cubicBezTo>
                    <a:pt x="2329" y="13529"/>
                    <a:pt x="2310" y="13525"/>
                    <a:pt x="2288" y="13511"/>
                  </a:cubicBezTo>
                  <a:cubicBezTo>
                    <a:pt x="2281" y="13507"/>
                    <a:pt x="2273" y="13507"/>
                    <a:pt x="2270" y="13507"/>
                  </a:cubicBezTo>
                  <a:cubicBezTo>
                    <a:pt x="2262" y="13507"/>
                    <a:pt x="2255" y="13507"/>
                    <a:pt x="2251" y="13511"/>
                  </a:cubicBezTo>
                  <a:cubicBezTo>
                    <a:pt x="2247" y="13511"/>
                    <a:pt x="2243" y="13514"/>
                    <a:pt x="2239" y="13518"/>
                  </a:cubicBezTo>
                  <a:cubicBezTo>
                    <a:pt x="2232" y="13521"/>
                    <a:pt x="2229" y="13525"/>
                    <a:pt x="2225" y="13525"/>
                  </a:cubicBezTo>
                  <a:cubicBezTo>
                    <a:pt x="2221" y="13529"/>
                    <a:pt x="2217" y="13533"/>
                    <a:pt x="2217" y="13533"/>
                  </a:cubicBezTo>
                  <a:cubicBezTo>
                    <a:pt x="2187" y="13552"/>
                    <a:pt x="2161" y="13570"/>
                    <a:pt x="2135" y="13585"/>
                  </a:cubicBezTo>
                  <a:cubicBezTo>
                    <a:pt x="2105" y="13604"/>
                    <a:pt x="2079" y="13619"/>
                    <a:pt x="2049" y="13626"/>
                  </a:cubicBezTo>
                  <a:cubicBezTo>
                    <a:pt x="2015" y="13637"/>
                    <a:pt x="1985" y="13656"/>
                    <a:pt x="1956" y="13668"/>
                  </a:cubicBezTo>
                  <a:cubicBezTo>
                    <a:pt x="1944" y="13675"/>
                    <a:pt x="1929" y="13682"/>
                    <a:pt x="1918" y="13686"/>
                  </a:cubicBezTo>
                  <a:cubicBezTo>
                    <a:pt x="1907" y="13690"/>
                    <a:pt x="1899" y="13690"/>
                    <a:pt x="1892" y="13690"/>
                  </a:cubicBezTo>
                  <a:lnTo>
                    <a:pt x="1873" y="13690"/>
                  </a:lnTo>
                  <a:cubicBezTo>
                    <a:pt x="1862" y="13690"/>
                    <a:pt x="1847" y="13690"/>
                    <a:pt x="1836" y="13694"/>
                  </a:cubicBezTo>
                  <a:cubicBezTo>
                    <a:pt x="1817" y="13701"/>
                    <a:pt x="1799" y="13716"/>
                    <a:pt x="1787" y="13727"/>
                  </a:cubicBezTo>
                  <a:cubicBezTo>
                    <a:pt x="1780" y="13738"/>
                    <a:pt x="1772" y="13746"/>
                    <a:pt x="1768" y="13757"/>
                  </a:cubicBezTo>
                  <a:cubicBezTo>
                    <a:pt x="1761" y="13768"/>
                    <a:pt x="1754" y="13780"/>
                    <a:pt x="1750" y="13791"/>
                  </a:cubicBezTo>
                  <a:cubicBezTo>
                    <a:pt x="1742" y="13799"/>
                    <a:pt x="1739" y="13802"/>
                    <a:pt x="1732" y="13806"/>
                  </a:cubicBezTo>
                  <a:cubicBezTo>
                    <a:pt x="1713" y="13813"/>
                    <a:pt x="1690" y="13821"/>
                    <a:pt x="1664" y="13828"/>
                  </a:cubicBezTo>
                  <a:cubicBezTo>
                    <a:pt x="1630" y="13843"/>
                    <a:pt x="1589" y="13858"/>
                    <a:pt x="1552" y="13880"/>
                  </a:cubicBezTo>
                  <a:cubicBezTo>
                    <a:pt x="1537" y="13892"/>
                    <a:pt x="1518" y="13906"/>
                    <a:pt x="1503" y="13925"/>
                  </a:cubicBezTo>
                  <a:cubicBezTo>
                    <a:pt x="1492" y="13940"/>
                    <a:pt x="1477" y="13959"/>
                    <a:pt x="1470" y="13982"/>
                  </a:cubicBezTo>
                  <a:cubicBezTo>
                    <a:pt x="1444" y="13985"/>
                    <a:pt x="1425" y="13996"/>
                    <a:pt x="1406" y="14011"/>
                  </a:cubicBezTo>
                  <a:cubicBezTo>
                    <a:pt x="1376" y="14030"/>
                    <a:pt x="1354" y="14052"/>
                    <a:pt x="1331" y="14071"/>
                  </a:cubicBezTo>
                  <a:cubicBezTo>
                    <a:pt x="1313" y="14094"/>
                    <a:pt x="1290" y="14108"/>
                    <a:pt x="1268" y="14120"/>
                  </a:cubicBezTo>
                  <a:cubicBezTo>
                    <a:pt x="1245" y="14131"/>
                    <a:pt x="1211" y="14146"/>
                    <a:pt x="1182" y="14172"/>
                  </a:cubicBezTo>
                  <a:cubicBezTo>
                    <a:pt x="1166" y="14187"/>
                    <a:pt x="1152" y="14202"/>
                    <a:pt x="1137" y="14217"/>
                  </a:cubicBezTo>
                  <a:cubicBezTo>
                    <a:pt x="1126" y="14236"/>
                    <a:pt x="1114" y="14254"/>
                    <a:pt x="1107" y="14280"/>
                  </a:cubicBezTo>
                  <a:cubicBezTo>
                    <a:pt x="1104" y="14303"/>
                    <a:pt x="1088" y="14322"/>
                    <a:pt x="1069" y="14340"/>
                  </a:cubicBezTo>
                  <a:cubicBezTo>
                    <a:pt x="1051" y="14359"/>
                    <a:pt x="1025" y="14377"/>
                    <a:pt x="999" y="14396"/>
                  </a:cubicBezTo>
                  <a:cubicBezTo>
                    <a:pt x="991" y="14400"/>
                    <a:pt x="983" y="14404"/>
                    <a:pt x="973" y="14411"/>
                  </a:cubicBezTo>
                  <a:cubicBezTo>
                    <a:pt x="957" y="14419"/>
                    <a:pt x="942" y="14427"/>
                    <a:pt x="928" y="14441"/>
                  </a:cubicBezTo>
                  <a:cubicBezTo>
                    <a:pt x="916" y="14449"/>
                    <a:pt x="909" y="14456"/>
                    <a:pt x="905" y="14467"/>
                  </a:cubicBezTo>
                  <a:cubicBezTo>
                    <a:pt x="897" y="14479"/>
                    <a:pt x="894" y="14494"/>
                    <a:pt x="894" y="14508"/>
                  </a:cubicBezTo>
                  <a:cubicBezTo>
                    <a:pt x="897" y="14527"/>
                    <a:pt x="902" y="14546"/>
                    <a:pt x="912" y="14568"/>
                  </a:cubicBezTo>
                  <a:cubicBezTo>
                    <a:pt x="909" y="14572"/>
                    <a:pt x="905" y="14579"/>
                    <a:pt x="902" y="14584"/>
                  </a:cubicBezTo>
                  <a:cubicBezTo>
                    <a:pt x="897" y="14587"/>
                    <a:pt x="890" y="14591"/>
                    <a:pt x="886" y="14594"/>
                  </a:cubicBezTo>
                  <a:cubicBezTo>
                    <a:pt x="804" y="14646"/>
                    <a:pt x="748" y="14718"/>
                    <a:pt x="707" y="14789"/>
                  </a:cubicBezTo>
                  <a:cubicBezTo>
                    <a:pt x="662" y="14864"/>
                    <a:pt x="628" y="14942"/>
                    <a:pt x="591" y="15013"/>
                  </a:cubicBezTo>
                  <a:cubicBezTo>
                    <a:pt x="554" y="15091"/>
                    <a:pt x="531" y="15174"/>
                    <a:pt x="509" y="15252"/>
                  </a:cubicBezTo>
                  <a:cubicBezTo>
                    <a:pt x="486" y="15327"/>
                    <a:pt x="464" y="15402"/>
                    <a:pt x="419" y="15466"/>
                  </a:cubicBezTo>
                  <a:cubicBezTo>
                    <a:pt x="400" y="15492"/>
                    <a:pt x="389" y="15518"/>
                    <a:pt x="378" y="15548"/>
                  </a:cubicBezTo>
                  <a:cubicBezTo>
                    <a:pt x="363" y="15588"/>
                    <a:pt x="355" y="15630"/>
                    <a:pt x="345" y="15667"/>
                  </a:cubicBezTo>
                  <a:cubicBezTo>
                    <a:pt x="333" y="15705"/>
                    <a:pt x="322" y="15738"/>
                    <a:pt x="300" y="15768"/>
                  </a:cubicBezTo>
                  <a:cubicBezTo>
                    <a:pt x="274" y="15806"/>
                    <a:pt x="258" y="15843"/>
                    <a:pt x="247" y="15880"/>
                  </a:cubicBezTo>
                  <a:cubicBezTo>
                    <a:pt x="236" y="15918"/>
                    <a:pt x="229" y="15952"/>
                    <a:pt x="214" y="15978"/>
                  </a:cubicBezTo>
                  <a:cubicBezTo>
                    <a:pt x="198" y="16011"/>
                    <a:pt x="195" y="16041"/>
                    <a:pt x="195" y="16071"/>
                  </a:cubicBezTo>
                  <a:cubicBezTo>
                    <a:pt x="195" y="16094"/>
                    <a:pt x="198" y="16112"/>
                    <a:pt x="198" y="16135"/>
                  </a:cubicBezTo>
                  <a:cubicBezTo>
                    <a:pt x="202" y="16154"/>
                    <a:pt x="202" y="16172"/>
                    <a:pt x="202" y="16187"/>
                  </a:cubicBezTo>
                  <a:cubicBezTo>
                    <a:pt x="202" y="16206"/>
                    <a:pt x="202" y="16221"/>
                    <a:pt x="195" y="16239"/>
                  </a:cubicBezTo>
                  <a:cubicBezTo>
                    <a:pt x="184" y="16269"/>
                    <a:pt x="176" y="16303"/>
                    <a:pt x="172" y="16333"/>
                  </a:cubicBezTo>
                  <a:cubicBezTo>
                    <a:pt x="165" y="16378"/>
                    <a:pt x="162" y="16423"/>
                    <a:pt x="150" y="16456"/>
                  </a:cubicBezTo>
                  <a:cubicBezTo>
                    <a:pt x="143" y="16475"/>
                    <a:pt x="135" y="16490"/>
                    <a:pt x="124" y="16504"/>
                  </a:cubicBezTo>
                  <a:cubicBezTo>
                    <a:pt x="117" y="16520"/>
                    <a:pt x="101" y="16530"/>
                    <a:pt x="83" y="16546"/>
                  </a:cubicBezTo>
                  <a:cubicBezTo>
                    <a:pt x="75" y="16549"/>
                    <a:pt x="67" y="16557"/>
                    <a:pt x="64" y="16565"/>
                  </a:cubicBezTo>
                  <a:cubicBezTo>
                    <a:pt x="57" y="16575"/>
                    <a:pt x="57" y="16583"/>
                    <a:pt x="57" y="16591"/>
                  </a:cubicBezTo>
                  <a:cubicBezTo>
                    <a:pt x="57" y="16606"/>
                    <a:pt x="60" y="16613"/>
                    <a:pt x="64" y="16625"/>
                  </a:cubicBezTo>
                  <a:cubicBezTo>
                    <a:pt x="67" y="16632"/>
                    <a:pt x="72" y="16639"/>
                    <a:pt x="79" y="16647"/>
                  </a:cubicBezTo>
                  <a:cubicBezTo>
                    <a:pt x="79" y="16647"/>
                    <a:pt x="79" y="16651"/>
                    <a:pt x="75" y="16658"/>
                  </a:cubicBezTo>
                  <a:cubicBezTo>
                    <a:pt x="75" y="16661"/>
                    <a:pt x="72" y="16665"/>
                    <a:pt x="72" y="16673"/>
                  </a:cubicBezTo>
                  <a:cubicBezTo>
                    <a:pt x="67" y="16677"/>
                    <a:pt x="67" y="16684"/>
                    <a:pt x="67" y="16692"/>
                  </a:cubicBezTo>
                  <a:lnTo>
                    <a:pt x="67" y="16699"/>
                  </a:lnTo>
                  <a:lnTo>
                    <a:pt x="67" y="16737"/>
                  </a:lnTo>
                  <a:cubicBezTo>
                    <a:pt x="67" y="16800"/>
                    <a:pt x="57" y="16871"/>
                    <a:pt x="57" y="16946"/>
                  </a:cubicBezTo>
                  <a:cubicBezTo>
                    <a:pt x="57" y="17006"/>
                    <a:pt x="64" y="17069"/>
                    <a:pt x="94" y="17132"/>
                  </a:cubicBezTo>
                  <a:cubicBezTo>
                    <a:pt x="105" y="17158"/>
                    <a:pt x="112" y="17189"/>
                    <a:pt x="112" y="17219"/>
                  </a:cubicBezTo>
                  <a:cubicBezTo>
                    <a:pt x="112" y="17237"/>
                    <a:pt x="109" y="17253"/>
                    <a:pt x="105" y="17267"/>
                  </a:cubicBezTo>
                  <a:cubicBezTo>
                    <a:pt x="101" y="17282"/>
                    <a:pt x="98" y="17293"/>
                    <a:pt x="90" y="17301"/>
                  </a:cubicBezTo>
                  <a:cubicBezTo>
                    <a:pt x="64" y="17338"/>
                    <a:pt x="49" y="17376"/>
                    <a:pt x="41" y="17410"/>
                  </a:cubicBezTo>
                  <a:cubicBezTo>
                    <a:pt x="34" y="17446"/>
                    <a:pt x="31" y="17481"/>
                    <a:pt x="27" y="17510"/>
                  </a:cubicBezTo>
                  <a:cubicBezTo>
                    <a:pt x="19" y="17622"/>
                    <a:pt x="12" y="17734"/>
                    <a:pt x="12" y="17847"/>
                  </a:cubicBezTo>
                  <a:lnTo>
                    <a:pt x="12" y="17865"/>
                  </a:lnTo>
                  <a:cubicBezTo>
                    <a:pt x="12" y="17876"/>
                    <a:pt x="12" y="17888"/>
                    <a:pt x="8" y="17903"/>
                  </a:cubicBezTo>
                  <a:cubicBezTo>
                    <a:pt x="5" y="17917"/>
                    <a:pt x="0" y="17936"/>
                    <a:pt x="0" y="17955"/>
                  </a:cubicBezTo>
                  <a:cubicBezTo>
                    <a:pt x="0" y="17970"/>
                    <a:pt x="0" y="17985"/>
                    <a:pt x="8" y="17996"/>
                  </a:cubicBezTo>
                  <a:cubicBezTo>
                    <a:pt x="12" y="18011"/>
                    <a:pt x="19" y="18026"/>
                    <a:pt x="31" y="18038"/>
                  </a:cubicBezTo>
                  <a:cubicBezTo>
                    <a:pt x="41" y="18048"/>
                    <a:pt x="49" y="18064"/>
                    <a:pt x="53" y="18074"/>
                  </a:cubicBezTo>
                  <a:cubicBezTo>
                    <a:pt x="57" y="18090"/>
                    <a:pt x="60" y="18100"/>
                    <a:pt x="60" y="18116"/>
                  </a:cubicBezTo>
                  <a:cubicBezTo>
                    <a:pt x="60" y="18138"/>
                    <a:pt x="57" y="18161"/>
                    <a:pt x="49" y="18183"/>
                  </a:cubicBezTo>
                  <a:cubicBezTo>
                    <a:pt x="38" y="18209"/>
                    <a:pt x="38" y="18240"/>
                    <a:pt x="38" y="18266"/>
                  </a:cubicBezTo>
                  <a:cubicBezTo>
                    <a:pt x="38" y="18314"/>
                    <a:pt x="45" y="18359"/>
                    <a:pt x="45" y="18397"/>
                  </a:cubicBezTo>
                  <a:lnTo>
                    <a:pt x="45" y="18414"/>
                  </a:lnTo>
                  <a:lnTo>
                    <a:pt x="45" y="18433"/>
                  </a:lnTo>
                  <a:cubicBezTo>
                    <a:pt x="45" y="18475"/>
                    <a:pt x="57" y="18512"/>
                    <a:pt x="67" y="18545"/>
                  </a:cubicBezTo>
                  <a:cubicBezTo>
                    <a:pt x="79" y="18580"/>
                    <a:pt x="86" y="18613"/>
                    <a:pt x="86" y="18639"/>
                  </a:cubicBezTo>
                  <a:cubicBezTo>
                    <a:pt x="86" y="18650"/>
                    <a:pt x="86" y="18661"/>
                    <a:pt x="83" y="18673"/>
                  </a:cubicBezTo>
                  <a:cubicBezTo>
                    <a:pt x="75" y="18684"/>
                    <a:pt x="72" y="18699"/>
                    <a:pt x="60" y="18711"/>
                  </a:cubicBezTo>
                  <a:cubicBezTo>
                    <a:pt x="53" y="18725"/>
                    <a:pt x="45" y="18737"/>
                    <a:pt x="41" y="18751"/>
                  </a:cubicBezTo>
                  <a:cubicBezTo>
                    <a:pt x="38" y="18766"/>
                    <a:pt x="34" y="18781"/>
                    <a:pt x="34" y="18800"/>
                  </a:cubicBezTo>
                  <a:cubicBezTo>
                    <a:pt x="34" y="18823"/>
                    <a:pt x="38" y="18845"/>
                    <a:pt x="45" y="18868"/>
                  </a:cubicBezTo>
                  <a:cubicBezTo>
                    <a:pt x="53" y="18882"/>
                    <a:pt x="64" y="18897"/>
                    <a:pt x="75" y="18908"/>
                  </a:cubicBezTo>
                  <a:cubicBezTo>
                    <a:pt x="72" y="18930"/>
                    <a:pt x="67" y="18953"/>
                    <a:pt x="67" y="18972"/>
                  </a:cubicBezTo>
                  <a:cubicBezTo>
                    <a:pt x="72" y="19039"/>
                    <a:pt x="83" y="19099"/>
                    <a:pt x="98" y="19159"/>
                  </a:cubicBezTo>
                  <a:cubicBezTo>
                    <a:pt x="112" y="19218"/>
                    <a:pt x="124" y="19275"/>
                    <a:pt x="124" y="19330"/>
                  </a:cubicBezTo>
                  <a:cubicBezTo>
                    <a:pt x="124" y="19353"/>
                    <a:pt x="120" y="19379"/>
                    <a:pt x="117" y="19406"/>
                  </a:cubicBezTo>
                  <a:cubicBezTo>
                    <a:pt x="112" y="19409"/>
                    <a:pt x="112" y="19413"/>
                    <a:pt x="112" y="19417"/>
                  </a:cubicBezTo>
                  <a:cubicBezTo>
                    <a:pt x="112" y="19432"/>
                    <a:pt x="117" y="19439"/>
                    <a:pt x="120" y="19446"/>
                  </a:cubicBezTo>
                  <a:cubicBezTo>
                    <a:pt x="124" y="19454"/>
                    <a:pt x="124" y="19461"/>
                    <a:pt x="127" y="19465"/>
                  </a:cubicBezTo>
                  <a:cubicBezTo>
                    <a:pt x="139" y="19487"/>
                    <a:pt x="143" y="19506"/>
                    <a:pt x="146" y="19532"/>
                  </a:cubicBezTo>
                  <a:cubicBezTo>
                    <a:pt x="153" y="19566"/>
                    <a:pt x="157" y="19608"/>
                    <a:pt x="165" y="19648"/>
                  </a:cubicBezTo>
                  <a:cubicBezTo>
                    <a:pt x="169" y="19670"/>
                    <a:pt x="172" y="19693"/>
                    <a:pt x="184" y="19712"/>
                  </a:cubicBezTo>
                  <a:cubicBezTo>
                    <a:pt x="191" y="19734"/>
                    <a:pt x="202" y="19757"/>
                    <a:pt x="217" y="19775"/>
                  </a:cubicBezTo>
                  <a:lnTo>
                    <a:pt x="217" y="19791"/>
                  </a:lnTo>
                  <a:cubicBezTo>
                    <a:pt x="217" y="19798"/>
                    <a:pt x="217" y="19810"/>
                    <a:pt x="214" y="19813"/>
                  </a:cubicBezTo>
                  <a:cubicBezTo>
                    <a:pt x="202" y="19850"/>
                    <a:pt x="198" y="19884"/>
                    <a:pt x="198" y="19917"/>
                  </a:cubicBezTo>
                  <a:cubicBezTo>
                    <a:pt x="198" y="19958"/>
                    <a:pt x="202" y="19996"/>
                    <a:pt x="214" y="20034"/>
                  </a:cubicBezTo>
                  <a:cubicBezTo>
                    <a:pt x="258" y="20224"/>
                    <a:pt x="284" y="20415"/>
                    <a:pt x="319" y="20609"/>
                  </a:cubicBezTo>
                  <a:cubicBezTo>
                    <a:pt x="322" y="20621"/>
                    <a:pt x="322" y="20631"/>
                    <a:pt x="322" y="20650"/>
                  </a:cubicBezTo>
                  <a:lnTo>
                    <a:pt x="322" y="20691"/>
                  </a:lnTo>
                  <a:cubicBezTo>
                    <a:pt x="326" y="20714"/>
                    <a:pt x="333" y="20736"/>
                    <a:pt x="348" y="20762"/>
                  </a:cubicBezTo>
                  <a:cubicBezTo>
                    <a:pt x="355" y="20774"/>
                    <a:pt x="367" y="20785"/>
                    <a:pt x="378" y="20792"/>
                  </a:cubicBezTo>
                  <a:cubicBezTo>
                    <a:pt x="381" y="20796"/>
                    <a:pt x="386" y="20796"/>
                    <a:pt x="389" y="20800"/>
                  </a:cubicBezTo>
                  <a:cubicBezTo>
                    <a:pt x="393" y="20788"/>
                    <a:pt x="393" y="20781"/>
                    <a:pt x="393" y="20774"/>
                  </a:cubicBezTo>
                  <a:lnTo>
                    <a:pt x="393" y="20733"/>
                  </a:lnTo>
                  <a:lnTo>
                    <a:pt x="434" y="20736"/>
                  </a:lnTo>
                  <a:lnTo>
                    <a:pt x="438" y="20736"/>
                  </a:lnTo>
                  <a:cubicBezTo>
                    <a:pt x="423" y="20733"/>
                    <a:pt x="415" y="20725"/>
                    <a:pt x="412" y="20721"/>
                  </a:cubicBezTo>
                  <a:cubicBezTo>
                    <a:pt x="408" y="20714"/>
                    <a:pt x="404" y="20710"/>
                    <a:pt x="404" y="20702"/>
                  </a:cubicBezTo>
                  <a:cubicBezTo>
                    <a:pt x="400" y="20688"/>
                    <a:pt x="397" y="20673"/>
                    <a:pt x="397" y="20654"/>
                  </a:cubicBezTo>
                  <a:lnTo>
                    <a:pt x="397" y="20598"/>
                  </a:lnTo>
                  <a:cubicBezTo>
                    <a:pt x="363" y="20403"/>
                    <a:pt x="336" y="20209"/>
                    <a:pt x="288" y="20015"/>
                  </a:cubicBezTo>
                  <a:cubicBezTo>
                    <a:pt x="281" y="19981"/>
                    <a:pt x="274" y="19948"/>
                    <a:pt x="274" y="19917"/>
                  </a:cubicBezTo>
                  <a:cubicBezTo>
                    <a:pt x="274" y="19891"/>
                    <a:pt x="277" y="19865"/>
                    <a:pt x="288" y="19839"/>
                  </a:cubicBezTo>
                  <a:cubicBezTo>
                    <a:pt x="292" y="19824"/>
                    <a:pt x="296" y="19805"/>
                    <a:pt x="296" y="19791"/>
                  </a:cubicBezTo>
                  <a:cubicBezTo>
                    <a:pt x="296" y="19779"/>
                    <a:pt x="296" y="19768"/>
                    <a:pt x="292" y="19760"/>
                  </a:cubicBezTo>
                  <a:cubicBezTo>
                    <a:pt x="288" y="19749"/>
                    <a:pt x="284" y="19738"/>
                    <a:pt x="277" y="19731"/>
                  </a:cubicBezTo>
                  <a:cubicBezTo>
                    <a:pt x="266" y="19712"/>
                    <a:pt x="255" y="19689"/>
                    <a:pt x="247" y="19670"/>
                  </a:cubicBezTo>
                  <a:cubicBezTo>
                    <a:pt x="240" y="19637"/>
                    <a:pt x="236" y="19600"/>
                    <a:pt x="229" y="19558"/>
                  </a:cubicBezTo>
                  <a:cubicBezTo>
                    <a:pt x="224" y="19518"/>
                    <a:pt x="217" y="19477"/>
                    <a:pt x="198" y="19432"/>
                  </a:cubicBezTo>
                  <a:cubicBezTo>
                    <a:pt x="195" y="19428"/>
                    <a:pt x="191" y="19424"/>
                    <a:pt x="191" y="19420"/>
                  </a:cubicBezTo>
                  <a:lnTo>
                    <a:pt x="191" y="19417"/>
                  </a:lnTo>
                  <a:cubicBezTo>
                    <a:pt x="198" y="19387"/>
                    <a:pt x="198" y="19356"/>
                    <a:pt x="198" y="19330"/>
                  </a:cubicBezTo>
                  <a:cubicBezTo>
                    <a:pt x="198" y="19263"/>
                    <a:pt x="188" y="19204"/>
                    <a:pt x="172" y="19144"/>
                  </a:cubicBezTo>
                  <a:cubicBezTo>
                    <a:pt x="157" y="19084"/>
                    <a:pt x="146" y="19028"/>
                    <a:pt x="146" y="18972"/>
                  </a:cubicBezTo>
                  <a:cubicBezTo>
                    <a:pt x="146" y="18949"/>
                    <a:pt x="150" y="18927"/>
                    <a:pt x="153" y="18904"/>
                  </a:cubicBezTo>
                  <a:lnTo>
                    <a:pt x="157" y="18882"/>
                  </a:lnTo>
                  <a:lnTo>
                    <a:pt x="139" y="18868"/>
                  </a:lnTo>
                  <a:cubicBezTo>
                    <a:pt x="131" y="18856"/>
                    <a:pt x="124" y="18849"/>
                    <a:pt x="117" y="18837"/>
                  </a:cubicBezTo>
                  <a:cubicBezTo>
                    <a:pt x="112" y="18826"/>
                    <a:pt x="112" y="18811"/>
                    <a:pt x="112" y="18800"/>
                  </a:cubicBezTo>
                  <a:cubicBezTo>
                    <a:pt x="112" y="18789"/>
                    <a:pt x="112" y="18781"/>
                    <a:pt x="117" y="18773"/>
                  </a:cubicBezTo>
                  <a:cubicBezTo>
                    <a:pt x="117" y="18766"/>
                    <a:pt x="120" y="18759"/>
                    <a:pt x="120" y="18759"/>
                  </a:cubicBezTo>
                  <a:cubicBezTo>
                    <a:pt x="135" y="18737"/>
                    <a:pt x="146" y="18718"/>
                    <a:pt x="153" y="18699"/>
                  </a:cubicBezTo>
                  <a:cubicBezTo>
                    <a:pt x="162" y="18676"/>
                    <a:pt x="162" y="18658"/>
                    <a:pt x="162" y="18639"/>
                  </a:cubicBezTo>
                  <a:cubicBezTo>
                    <a:pt x="162" y="18594"/>
                    <a:pt x="150" y="18557"/>
                    <a:pt x="139" y="18523"/>
                  </a:cubicBezTo>
                  <a:cubicBezTo>
                    <a:pt x="127" y="18490"/>
                    <a:pt x="120" y="18459"/>
                    <a:pt x="120" y="18433"/>
                  </a:cubicBezTo>
                  <a:lnTo>
                    <a:pt x="120" y="18423"/>
                  </a:lnTo>
                  <a:cubicBezTo>
                    <a:pt x="120" y="18414"/>
                    <a:pt x="124" y="18404"/>
                    <a:pt x="124" y="18397"/>
                  </a:cubicBezTo>
                  <a:cubicBezTo>
                    <a:pt x="120" y="18347"/>
                    <a:pt x="112" y="18302"/>
                    <a:pt x="112" y="18266"/>
                  </a:cubicBezTo>
                  <a:cubicBezTo>
                    <a:pt x="112" y="18243"/>
                    <a:pt x="117" y="18224"/>
                    <a:pt x="120" y="18205"/>
                  </a:cubicBezTo>
                  <a:cubicBezTo>
                    <a:pt x="131" y="18179"/>
                    <a:pt x="135" y="18150"/>
                    <a:pt x="135" y="18116"/>
                  </a:cubicBezTo>
                  <a:cubicBezTo>
                    <a:pt x="135" y="18093"/>
                    <a:pt x="135" y="18071"/>
                    <a:pt x="127" y="18052"/>
                  </a:cubicBezTo>
                  <a:cubicBezTo>
                    <a:pt x="120" y="18030"/>
                    <a:pt x="105" y="18007"/>
                    <a:pt x="90" y="17985"/>
                  </a:cubicBezTo>
                  <a:cubicBezTo>
                    <a:pt x="83" y="17981"/>
                    <a:pt x="83" y="17978"/>
                    <a:pt x="79" y="17974"/>
                  </a:cubicBezTo>
                  <a:cubicBezTo>
                    <a:pt x="79" y="17966"/>
                    <a:pt x="75" y="17962"/>
                    <a:pt x="75" y="17955"/>
                  </a:cubicBezTo>
                  <a:cubicBezTo>
                    <a:pt x="75" y="17948"/>
                    <a:pt x="79" y="17933"/>
                    <a:pt x="83" y="17917"/>
                  </a:cubicBezTo>
                  <a:cubicBezTo>
                    <a:pt x="86" y="17903"/>
                    <a:pt x="90" y="17888"/>
                    <a:pt x="90" y="17869"/>
                  </a:cubicBezTo>
                  <a:lnTo>
                    <a:pt x="90" y="17865"/>
                  </a:lnTo>
                  <a:lnTo>
                    <a:pt x="90" y="17847"/>
                  </a:lnTo>
                  <a:cubicBezTo>
                    <a:pt x="90" y="17738"/>
                    <a:pt x="94" y="17626"/>
                    <a:pt x="105" y="17517"/>
                  </a:cubicBezTo>
                  <a:cubicBezTo>
                    <a:pt x="109" y="17484"/>
                    <a:pt x="109" y="17455"/>
                    <a:pt x="117" y="17428"/>
                  </a:cubicBezTo>
                  <a:cubicBezTo>
                    <a:pt x="120" y="17398"/>
                    <a:pt x="131" y="17372"/>
                    <a:pt x="150" y="17350"/>
                  </a:cubicBezTo>
                  <a:cubicBezTo>
                    <a:pt x="165" y="17331"/>
                    <a:pt x="172" y="17308"/>
                    <a:pt x="179" y="17286"/>
                  </a:cubicBezTo>
                  <a:cubicBezTo>
                    <a:pt x="184" y="17263"/>
                    <a:pt x="188" y="17241"/>
                    <a:pt x="188" y="17219"/>
                  </a:cubicBezTo>
                  <a:cubicBezTo>
                    <a:pt x="188" y="17181"/>
                    <a:pt x="179" y="17141"/>
                    <a:pt x="165" y="17103"/>
                  </a:cubicBezTo>
                  <a:cubicBezTo>
                    <a:pt x="143" y="17051"/>
                    <a:pt x="135" y="16998"/>
                    <a:pt x="135" y="16946"/>
                  </a:cubicBezTo>
                  <a:cubicBezTo>
                    <a:pt x="135" y="16879"/>
                    <a:pt x="146" y="16808"/>
                    <a:pt x="146" y="16737"/>
                  </a:cubicBezTo>
                  <a:cubicBezTo>
                    <a:pt x="146" y="16722"/>
                    <a:pt x="143" y="16710"/>
                    <a:pt x="143" y="16696"/>
                  </a:cubicBezTo>
                  <a:cubicBezTo>
                    <a:pt x="143" y="16692"/>
                    <a:pt x="146" y="16684"/>
                    <a:pt x="150" y="16677"/>
                  </a:cubicBezTo>
                  <a:cubicBezTo>
                    <a:pt x="153" y="16669"/>
                    <a:pt x="153" y="16658"/>
                    <a:pt x="153" y="16647"/>
                  </a:cubicBezTo>
                  <a:cubicBezTo>
                    <a:pt x="153" y="16635"/>
                    <a:pt x="153" y="16628"/>
                    <a:pt x="150" y="16620"/>
                  </a:cubicBezTo>
                  <a:cubicBezTo>
                    <a:pt x="150" y="16613"/>
                    <a:pt x="143" y="16606"/>
                    <a:pt x="139" y="16598"/>
                  </a:cubicBezTo>
                  <a:cubicBezTo>
                    <a:pt x="169" y="16580"/>
                    <a:pt x="188" y="16553"/>
                    <a:pt x="202" y="16527"/>
                  </a:cubicBezTo>
                  <a:cubicBezTo>
                    <a:pt x="214" y="16504"/>
                    <a:pt x="224" y="16478"/>
                    <a:pt x="229" y="16456"/>
                  </a:cubicBezTo>
                  <a:cubicBezTo>
                    <a:pt x="236" y="16423"/>
                    <a:pt x="240" y="16385"/>
                    <a:pt x="247" y="16355"/>
                  </a:cubicBezTo>
                  <a:cubicBezTo>
                    <a:pt x="251" y="16321"/>
                    <a:pt x="255" y="16292"/>
                    <a:pt x="266" y="16269"/>
                  </a:cubicBezTo>
                  <a:cubicBezTo>
                    <a:pt x="277" y="16239"/>
                    <a:pt x="281" y="16213"/>
                    <a:pt x="281" y="16187"/>
                  </a:cubicBezTo>
                  <a:cubicBezTo>
                    <a:pt x="281" y="16164"/>
                    <a:pt x="277" y="16142"/>
                    <a:pt x="277" y="16123"/>
                  </a:cubicBezTo>
                  <a:cubicBezTo>
                    <a:pt x="274" y="16104"/>
                    <a:pt x="269" y="16086"/>
                    <a:pt x="269" y="16071"/>
                  </a:cubicBezTo>
                  <a:cubicBezTo>
                    <a:pt x="269" y="16049"/>
                    <a:pt x="274" y="16030"/>
                    <a:pt x="284" y="16011"/>
                  </a:cubicBezTo>
                  <a:cubicBezTo>
                    <a:pt x="300" y="15974"/>
                    <a:pt x="310" y="15937"/>
                    <a:pt x="322" y="15902"/>
                  </a:cubicBezTo>
                  <a:cubicBezTo>
                    <a:pt x="333" y="15869"/>
                    <a:pt x="345" y="15840"/>
                    <a:pt x="363" y="15813"/>
                  </a:cubicBezTo>
                  <a:cubicBezTo>
                    <a:pt x="381" y="15787"/>
                    <a:pt x="393" y="15757"/>
                    <a:pt x="404" y="15731"/>
                  </a:cubicBezTo>
                  <a:cubicBezTo>
                    <a:pt x="419" y="15690"/>
                    <a:pt x="431" y="15649"/>
                    <a:pt x="441" y="15607"/>
                  </a:cubicBezTo>
                  <a:cubicBezTo>
                    <a:pt x="449" y="15570"/>
                    <a:pt x="464" y="15536"/>
                    <a:pt x="483" y="15507"/>
                  </a:cubicBezTo>
                  <a:cubicBezTo>
                    <a:pt x="535" y="15431"/>
                    <a:pt x="561" y="15350"/>
                    <a:pt x="583" y="15271"/>
                  </a:cubicBezTo>
                  <a:cubicBezTo>
                    <a:pt x="606" y="15193"/>
                    <a:pt x="624" y="15114"/>
                    <a:pt x="659" y="15047"/>
                  </a:cubicBezTo>
                  <a:cubicBezTo>
                    <a:pt x="700" y="14972"/>
                    <a:pt x="729" y="14898"/>
                    <a:pt x="771" y="14830"/>
                  </a:cubicBezTo>
                  <a:cubicBezTo>
                    <a:pt x="812" y="14763"/>
                    <a:pt x="860" y="14703"/>
                    <a:pt x="928" y="14658"/>
                  </a:cubicBezTo>
                  <a:cubicBezTo>
                    <a:pt x="942" y="14651"/>
                    <a:pt x="957" y="14639"/>
                    <a:pt x="969" y="14624"/>
                  </a:cubicBezTo>
                  <a:cubicBezTo>
                    <a:pt x="973" y="14617"/>
                    <a:pt x="980" y="14610"/>
                    <a:pt x="983" y="14598"/>
                  </a:cubicBezTo>
                  <a:cubicBezTo>
                    <a:pt x="987" y="14591"/>
                    <a:pt x="991" y="14579"/>
                    <a:pt x="991" y="14568"/>
                  </a:cubicBezTo>
                  <a:cubicBezTo>
                    <a:pt x="991" y="14557"/>
                    <a:pt x="987" y="14546"/>
                    <a:pt x="983" y="14539"/>
                  </a:cubicBezTo>
                  <a:cubicBezTo>
                    <a:pt x="973" y="14520"/>
                    <a:pt x="973" y="14512"/>
                    <a:pt x="973" y="14508"/>
                  </a:cubicBezTo>
                  <a:lnTo>
                    <a:pt x="973" y="14501"/>
                  </a:lnTo>
                  <a:cubicBezTo>
                    <a:pt x="976" y="14501"/>
                    <a:pt x="976" y="14497"/>
                    <a:pt x="980" y="14494"/>
                  </a:cubicBezTo>
                  <a:cubicBezTo>
                    <a:pt x="987" y="14489"/>
                    <a:pt x="995" y="14486"/>
                    <a:pt x="1006" y="14479"/>
                  </a:cubicBezTo>
                  <a:cubicBezTo>
                    <a:pt x="1017" y="14475"/>
                    <a:pt x="1028" y="14467"/>
                    <a:pt x="1040" y="14460"/>
                  </a:cubicBezTo>
                  <a:cubicBezTo>
                    <a:pt x="1066" y="14441"/>
                    <a:pt x="1095" y="14422"/>
                    <a:pt x="1122" y="14396"/>
                  </a:cubicBezTo>
                  <a:cubicBezTo>
                    <a:pt x="1148" y="14374"/>
                    <a:pt x="1171" y="14340"/>
                    <a:pt x="1182" y="14299"/>
                  </a:cubicBezTo>
                  <a:cubicBezTo>
                    <a:pt x="1185" y="14288"/>
                    <a:pt x="1193" y="14273"/>
                    <a:pt x="1200" y="14262"/>
                  </a:cubicBezTo>
                  <a:cubicBezTo>
                    <a:pt x="1211" y="14247"/>
                    <a:pt x="1230" y="14228"/>
                    <a:pt x="1249" y="14217"/>
                  </a:cubicBezTo>
                  <a:cubicBezTo>
                    <a:pt x="1264" y="14206"/>
                    <a:pt x="1287" y="14194"/>
                    <a:pt x="1297" y="14187"/>
                  </a:cubicBezTo>
                  <a:cubicBezTo>
                    <a:pt x="1323" y="14180"/>
                    <a:pt x="1342" y="14165"/>
                    <a:pt x="1361" y="14149"/>
                  </a:cubicBezTo>
                  <a:cubicBezTo>
                    <a:pt x="1387" y="14127"/>
                    <a:pt x="1406" y="14105"/>
                    <a:pt x="1428" y="14090"/>
                  </a:cubicBezTo>
                  <a:cubicBezTo>
                    <a:pt x="1440" y="14079"/>
                    <a:pt x="1447" y="14071"/>
                    <a:pt x="1458" y="14068"/>
                  </a:cubicBezTo>
                  <a:cubicBezTo>
                    <a:pt x="1470" y="14060"/>
                    <a:pt x="1477" y="14056"/>
                    <a:pt x="1488" y="14056"/>
                  </a:cubicBezTo>
                  <a:cubicBezTo>
                    <a:pt x="1499" y="14052"/>
                    <a:pt x="1507" y="14049"/>
                    <a:pt x="1514" y="14045"/>
                  </a:cubicBezTo>
                  <a:cubicBezTo>
                    <a:pt x="1518" y="14041"/>
                    <a:pt x="1522" y="14037"/>
                    <a:pt x="1525" y="14034"/>
                  </a:cubicBezTo>
                  <a:cubicBezTo>
                    <a:pt x="1530" y="14030"/>
                    <a:pt x="1533" y="14026"/>
                    <a:pt x="1537" y="14015"/>
                  </a:cubicBezTo>
                  <a:cubicBezTo>
                    <a:pt x="1548" y="13996"/>
                    <a:pt x="1559" y="13978"/>
                    <a:pt x="1575" y="13963"/>
                  </a:cubicBezTo>
                  <a:cubicBezTo>
                    <a:pt x="1593" y="13944"/>
                    <a:pt x="1623" y="13925"/>
                    <a:pt x="1656" y="13914"/>
                  </a:cubicBezTo>
                  <a:cubicBezTo>
                    <a:pt x="1690" y="13899"/>
                    <a:pt x="1727" y="13888"/>
                    <a:pt x="1761" y="13877"/>
                  </a:cubicBezTo>
                  <a:cubicBezTo>
                    <a:pt x="1784" y="13866"/>
                    <a:pt x="1799" y="13851"/>
                    <a:pt x="1810" y="13835"/>
                  </a:cubicBezTo>
                  <a:cubicBezTo>
                    <a:pt x="1821" y="13825"/>
                    <a:pt x="1825" y="13813"/>
                    <a:pt x="1832" y="13802"/>
                  </a:cubicBezTo>
                  <a:cubicBezTo>
                    <a:pt x="1839" y="13787"/>
                    <a:pt x="1844" y="13780"/>
                    <a:pt x="1851" y="13772"/>
                  </a:cubicBezTo>
                  <a:cubicBezTo>
                    <a:pt x="1854" y="13772"/>
                    <a:pt x="1854" y="13768"/>
                    <a:pt x="1858" y="13768"/>
                  </a:cubicBezTo>
                  <a:cubicBezTo>
                    <a:pt x="1862" y="13768"/>
                    <a:pt x="1866" y="13765"/>
                    <a:pt x="1873" y="13765"/>
                  </a:cubicBezTo>
                  <a:lnTo>
                    <a:pt x="1880" y="13765"/>
                  </a:lnTo>
                  <a:cubicBezTo>
                    <a:pt x="1884" y="13768"/>
                    <a:pt x="1889" y="13768"/>
                    <a:pt x="1892" y="13768"/>
                  </a:cubicBezTo>
                  <a:cubicBezTo>
                    <a:pt x="1911" y="13768"/>
                    <a:pt x="1925" y="13761"/>
                    <a:pt x="1944" y="13757"/>
                  </a:cubicBezTo>
                  <a:cubicBezTo>
                    <a:pt x="1967" y="13749"/>
                    <a:pt x="1989" y="13738"/>
                    <a:pt x="2011" y="13727"/>
                  </a:cubicBezTo>
                  <a:cubicBezTo>
                    <a:pt x="2034" y="13716"/>
                    <a:pt x="2056" y="13704"/>
                    <a:pt x="2075" y="13701"/>
                  </a:cubicBezTo>
                  <a:cubicBezTo>
                    <a:pt x="2108" y="13686"/>
                    <a:pt x="2142" y="13671"/>
                    <a:pt x="2172" y="13652"/>
                  </a:cubicBezTo>
                  <a:cubicBezTo>
                    <a:pt x="2203" y="13634"/>
                    <a:pt x="2232" y="13615"/>
                    <a:pt x="2258" y="13597"/>
                  </a:cubicBezTo>
                  <a:cubicBezTo>
                    <a:pt x="2262" y="13592"/>
                    <a:pt x="2265" y="13592"/>
                    <a:pt x="2270" y="13589"/>
                  </a:cubicBezTo>
                  <a:cubicBezTo>
                    <a:pt x="2299" y="13600"/>
                    <a:pt x="2325" y="13604"/>
                    <a:pt x="2351" y="13604"/>
                  </a:cubicBezTo>
                  <a:cubicBezTo>
                    <a:pt x="2378" y="13604"/>
                    <a:pt x="2404" y="13600"/>
                    <a:pt x="2427" y="13592"/>
                  </a:cubicBezTo>
                  <a:cubicBezTo>
                    <a:pt x="2464" y="13581"/>
                    <a:pt x="2494" y="13563"/>
                    <a:pt x="2524" y="13552"/>
                  </a:cubicBezTo>
                  <a:cubicBezTo>
                    <a:pt x="2539" y="13544"/>
                    <a:pt x="2553" y="13540"/>
                    <a:pt x="2565" y="13537"/>
                  </a:cubicBezTo>
                  <a:cubicBezTo>
                    <a:pt x="2576" y="13533"/>
                    <a:pt x="2591" y="13529"/>
                    <a:pt x="2602" y="13529"/>
                  </a:cubicBezTo>
                  <a:lnTo>
                    <a:pt x="2606" y="13529"/>
                  </a:lnTo>
                  <a:cubicBezTo>
                    <a:pt x="2624" y="13533"/>
                    <a:pt x="2639" y="13533"/>
                    <a:pt x="2658" y="13533"/>
                  </a:cubicBezTo>
                  <a:cubicBezTo>
                    <a:pt x="2718" y="13533"/>
                    <a:pt x="2781" y="13525"/>
                    <a:pt x="2838" y="13525"/>
                  </a:cubicBezTo>
                  <a:cubicBezTo>
                    <a:pt x="2890" y="13525"/>
                    <a:pt x="2938" y="13529"/>
                    <a:pt x="2983" y="13544"/>
                  </a:cubicBezTo>
                  <a:cubicBezTo>
                    <a:pt x="3014" y="13552"/>
                    <a:pt x="3040" y="13555"/>
                    <a:pt x="3066" y="13555"/>
                  </a:cubicBezTo>
                  <a:cubicBezTo>
                    <a:pt x="3095" y="13555"/>
                    <a:pt x="3122" y="13552"/>
                    <a:pt x="3148" y="13552"/>
                  </a:cubicBezTo>
                  <a:cubicBezTo>
                    <a:pt x="3174" y="13547"/>
                    <a:pt x="3200" y="13544"/>
                    <a:pt x="3223" y="13544"/>
                  </a:cubicBezTo>
                  <a:cubicBezTo>
                    <a:pt x="3260" y="13540"/>
                    <a:pt x="3297" y="13533"/>
                    <a:pt x="3328" y="13529"/>
                  </a:cubicBezTo>
                  <a:cubicBezTo>
                    <a:pt x="3361" y="13521"/>
                    <a:pt x="3391" y="13514"/>
                    <a:pt x="3417" y="13514"/>
                  </a:cubicBezTo>
                  <a:cubicBezTo>
                    <a:pt x="3447" y="13514"/>
                    <a:pt x="3469" y="13521"/>
                    <a:pt x="3492" y="13533"/>
                  </a:cubicBezTo>
                  <a:cubicBezTo>
                    <a:pt x="3540" y="13559"/>
                    <a:pt x="3589" y="13578"/>
                    <a:pt x="3638" y="13585"/>
                  </a:cubicBezTo>
                  <a:cubicBezTo>
                    <a:pt x="3686" y="13597"/>
                    <a:pt x="3731" y="13597"/>
                    <a:pt x="3780" y="13597"/>
                  </a:cubicBezTo>
                  <a:lnTo>
                    <a:pt x="3825" y="13597"/>
                  </a:lnTo>
                  <a:cubicBezTo>
                    <a:pt x="3832" y="13597"/>
                    <a:pt x="3832" y="13597"/>
                    <a:pt x="3835" y="13600"/>
                  </a:cubicBezTo>
                  <a:cubicBezTo>
                    <a:pt x="3840" y="13600"/>
                    <a:pt x="3843" y="13604"/>
                    <a:pt x="3847" y="13608"/>
                  </a:cubicBezTo>
                  <a:cubicBezTo>
                    <a:pt x="3854" y="13615"/>
                    <a:pt x="3862" y="13626"/>
                    <a:pt x="3873" y="13637"/>
                  </a:cubicBezTo>
                  <a:cubicBezTo>
                    <a:pt x="3880" y="13642"/>
                    <a:pt x="3888" y="13649"/>
                    <a:pt x="3895" y="13652"/>
                  </a:cubicBezTo>
                  <a:cubicBezTo>
                    <a:pt x="3907" y="13656"/>
                    <a:pt x="3914" y="13656"/>
                    <a:pt x="3925" y="13656"/>
                  </a:cubicBezTo>
                  <a:cubicBezTo>
                    <a:pt x="3940" y="13656"/>
                    <a:pt x="3952" y="13656"/>
                    <a:pt x="3963" y="13652"/>
                  </a:cubicBezTo>
                  <a:cubicBezTo>
                    <a:pt x="3970" y="13649"/>
                    <a:pt x="3978" y="13645"/>
                    <a:pt x="3989" y="13645"/>
                  </a:cubicBezTo>
                  <a:cubicBezTo>
                    <a:pt x="4000" y="13645"/>
                    <a:pt x="4011" y="13649"/>
                    <a:pt x="4023" y="13656"/>
                  </a:cubicBezTo>
                  <a:cubicBezTo>
                    <a:pt x="4037" y="13660"/>
                    <a:pt x="4049" y="13671"/>
                    <a:pt x="4060" y="13682"/>
                  </a:cubicBezTo>
                  <a:cubicBezTo>
                    <a:pt x="4071" y="13694"/>
                    <a:pt x="4082" y="13701"/>
                    <a:pt x="4094" y="13701"/>
                  </a:cubicBezTo>
                  <a:cubicBezTo>
                    <a:pt x="4105" y="13704"/>
                    <a:pt x="4116" y="13709"/>
                    <a:pt x="4127" y="13709"/>
                  </a:cubicBezTo>
                  <a:cubicBezTo>
                    <a:pt x="4135" y="13709"/>
                    <a:pt x="4142" y="13704"/>
                    <a:pt x="4149" y="13704"/>
                  </a:cubicBezTo>
                  <a:lnTo>
                    <a:pt x="4176" y="13704"/>
                  </a:lnTo>
                  <a:cubicBezTo>
                    <a:pt x="4314" y="13746"/>
                    <a:pt x="4449" y="13802"/>
                    <a:pt x="4580" y="13858"/>
                  </a:cubicBezTo>
                  <a:cubicBezTo>
                    <a:pt x="4722" y="13918"/>
                    <a:pt x="4864" y="13982"/>
                    <a:pt x="5017" y="14011"/>
                  </a:cubicBezTo>
                  <a:cubicBezTo>
                    <a:pt x="5062" y="14023"/>
                    <a:pt x="5099" y="14041"/>
                    <a:pt x="5141" y="14063"/>
                  </a:cubicBezTo>
                  <a:cubicBezTo>
                    <a:pt x="5178" y="14086"/>
                    <a:pt x="5219" y="14116"/>
                    <a:pt x="5264" y="14135"/>
                  </a:cubicBezTo>
                  <a:cubicBezTo>
                    <a:pt x="5308" y="14157"/>
                    <a:pt x="5353" y="14172"/>
                    <a:pt x="5395" y="14194"/>
                  </a:cubicBezTo>
                  <a:cubicBezTo>
                    <a:pt x="5417" y="14202"/>
                    <a:pt x="5436" y="14213"/>
                    <a:pt x="5450" y="14225"/>
                  </a:cubicBezTo>
                  <a:cubicBezTo>
                    <a:pt x="5469" y="14239"/>
                    <a:pt x="5484" y="14254"/>
                    <a:pt x="5495" y="14273"/>
                  </a:cubicBezTo>
                  <a:cubicBezTo>
                    <a:pt x="5503" y="14284"/>
                    <a:pt x="5518" y="14296"/>
                    <a:pt x="5529" y="14299"/>
                  </a:cubicBezTo>
                  <a:cubicBezTo>
                    <a:pt x="5540" y="14306"/>
                    <a:pt x="5555" y="14306"/>
                    <a:pt x="5567" y="14306"/>
                  </a:cubicBezTo>
                  <a:cubicBezTo>
                    <a:pt x="5578" y="14306"/>
                    <a:pt x="5589" y="14306"/>
                    <a:pt x="5596" y="14303"/>
                  </a:cubicBezTo>
                  <a:cubicBezTo>
                    <a:pt x="5612" y="14299"/>
                    <a:pt x="5622" y="14296"/>
                    <a:pt x="5634" y="14296"/>
                  </a:cubicBezTo>
                  <a:cubicBezTo>
                    <a:pt x="5657" y="14296"/>
                    <a:pt x="5679" y="14303"/>
                    <a:pt x="5701" y="14314"/>
                  </a:cubicBezTo>
                  <a:cubicBezTo>
                    <a:pt x="5724" y="14325"/>
                    <a:pt x="5742" y="14344"/>
                    <a:pt x="5757" y="14359"/>
                  </a:cubicBezTo>
                  <a:cubicBezTo>
                    <a:pt x="5791" y="14396"/>
                    <a:pt x="5824" y="14419"/>
                    <a:pt x="5862" y="14434"/>
                  </a:cubicBezTo>
                  <a:cubicBezTo>
                    <a:pt x="5899" y="14453"/>
                    <a:pt x="5936" y="14463"/>
                    <a:pt x="5971" y="14475"/>
                  </a:cubicBezTo>
                  <a:cubicBezTo>
                    <a:pt x="5985" y="14479"/>
                    <a:pt x="5997" y="14482"/>
                    <a:pt x="6004" y="14486"/>
                  </a:cubicBezTo>
                  <a:cubicBezTo>
                    <a:pt x="6015" y="14494"/>
                    <a:pt x="6026" y="14501"/>
                    <a:pt x="6038" y="14516"/>
                  </a:cubicBezTo>
                  <a:cubicBezTo>
                    <a:pt x="6052" y="14527"/>
                    <a:pt x="6067" y="14550"/>
                    <a:pt x="6090" y="14584"/>
                  </a:cubicBezTo>
                  <a:cubicBezTo>
                    <a:pt x="6101" y="14598"/>
                    <a:pt x="6112" y="14606"/>
                    <a:pt x="6123" y="14617"/>
                  </a:cubicBezTo>
                  <a:cubicBezTo>
                    <a:pt x="6138" y="14624"/>
                    <a:pt x="6154" y="14632"/>
                    <a:pt x="6168" y="14636"/>
                  </a:cubicBezTo>
                  <a:cubicBezTo>
                    <a:pt x="6183" y="14636"/>
                    <a:pt x="6195" y="14639"/>
                    <a:pt x="6209" y="14646"/>
                  </a:cubicBezTo>
                  <a:cubicBezTo>
                    <a:pt x="6228" y="14654"/>
                    <a:pt x="6247" y="14669"/>
                    <a:pt x="6269" y="14681"/>
                  </a:cubicBezTo>
                  <a:cubicBezTo>
                    <a:pt x="6292" y="14696"/>
                    <a:pt x="6314" y="14710"/>
                    <a:pt x="6344" y="14718"/>
                  </a:cubicBezTo>
                  <a:cubicBezTo>
                    <a:pt x="6449" y="14755"/>
                    <a:pt x="6542" y="14811"/>
                    <a:pt x="6635" y="14875"/>
                  </a:cubicBezTo>
                  <a:cubicBezTo>
                    <a:pt x="6733" y="14934"/>
                    <a:pt x="6826" y="15002"/>
                    <a:pt x="6931" y="15055"/>
                  </a:cubicBezTo>
                  <a:lnTo>
                    <a:pt x="6935" y="15055"/>
                  </a:lnTo>
                  <a:cubicBezTo>
                    <a:pt x="6935" y="15055"/>
                    <a:pt x="6939" y="15058"/>
                    <a:pt x="6939" y="15065"/>
                  </a:cubicBezTo>
                  <a:cubicBezTo>
                    <a:pt x="6939" y="15069"/>
                    <a:pt x="6939" y="15077"/>
                    <a:pt x="6942" y="15084"/>
                  </a:cubicBezTo>
                  <a:cubicBezTo>
                    <a:pt x="6946" y="15095"/>
                    <a:pt x="6949" y="15107"/>
                    <a:pt x="6957" y="15122"/>
                  </a:cubicBezTo>
                  <a:cubicBezTo>
                    <a:pt x="6968" y="15133"/>
                    <a:pt x="6983" y="15144"/>
                    <a:pt x="7002" y="15148"/>
                  </a:cubicBezTo>
                  <a:cubicBezTo>
                    <a:pt x="7039" y="15162"/>
                    <a:pt x="7077" y="15181"/>
                    <a:pt x="7114" y="15204"/>
                  </a:cubicBezTo>
                  <a:cubicBezTo>
                    <a:pt x="7155" y="15226"/>
                    <a:pt x="7196" y="15248"/>
                    <a:pt x="7249" y="15264"/>
                  </a:cubicBezTo>
                  <a:cubicBezTo>
                    <a:pt x="7294" y="15279"/>
                    <a:pt x="7342" y="15297"/>
                    <a:pt x="7387" y="15324"/>
                  </a:cubicBezTo>
                  <a:cubicBezTo>
                    <a:pt x="7432" y="15353"/>
                    <a:pt x="7473" y="15387"/>
                    <a:pt x="7503" y="15428"/>
                  </a:cubicBezTo>
                  <a:cubicBezTo>
                    <a:pt x="7518" y="15450"/>
                    <a:pt x="7536" y="15469"/>
                    <a:pt x="7551" y="15484"/>
                  </a:cubicBezTo>
                  <a:cubicBezTo>
                    <a:pt x="7567" y="15499"/>
                    <a:pt x="7577" y="15510"/>
                    <a:pt x="7585" y="15521"/>
                  </a:cubicBezTo>
                  <a:cubicBezTo>
                    <a:pt x="7608" y="15562"/>
                    <a:pt x="7641" y="15597"/>
                    <a:pt x="7675" y="15626"/>
                  </a:cubicBezTo>
                  <a:cubicBezTo>
                    <a:pt x="7724" y="15671"/>
                    <a:pt x="7779" y="15697"/>
                    <a:pt x="7839" y="15723"/>
                  </a:cubicBezTo>
                  <a:cubicBezTo>
                    <a:pt x="7895" y="15745"/>
                    <a:pt x="7951" y="15764"/>
                    <a:pt x="8007" y="15787"/>
                  </a:cubicBezTo>
                  <a:cubicBezTo>
                    <a:pt x="8045" y="15806"/>
                    <a:pt x="8086" y="15828"/>
                    <a:pt x="8119" y="15854"/>
                  </a:cubicBezTo>
                  <a:cubicBezTo>
                    <a:pt x="8157" y="15880"/>
                    <a:pt x="8187" y="15911"/>
                    <a:pt x="8205" y="15944"/>
                  </a:cubicBezTo>
                  <a:cubicBezTo>
                    <a:pt x="8243" y="16004"/>
                    <a:pt x="8292" y="16045"/>
                    <a:pt x="8340" y="16082"/>
                  </a:cubicBezTo>
                  <a:cubicBezTo>
                    <a:pt x="8388" y="16116"/>
                    <a:pt x="8438" y="16146"/>
                    <a:pt x="8483" y="16176"/>
                  </a:cubicBezTo>
                  <a:cubicBezTo>
                    <a:pt x="8590" y="16261"/>
                    <a:pt x="8710" y="16333"/>
                    <a:pt x="8823" y="16404"/>
                  </a:cubicBezTo>
                  <a:cubicBezTo>
                    <a:pt x="8938" y="16475"/>
                    <a:pt x="9050" y="16549"/>
                    <a:pt x="9147" y="16639"/>
                  </a:cubicBezTo>
                  <a:cubicBezTo>
                    <a:pt x="9204" y="16687"/>
                    <a:pt x="9249" y="16740"/>
                    <a:pt x="9278" y="16804"/>
                  </a:cubicBezTo>
                  <a:cubicBezTo>
                    <a:pt x="9290" y="16830"/>
                    <a:pt x="9304" y="16856"/>
                    <a:pt x="9327" y="16875"/>
                  </a:cubicBezTo>
                  <a:cubicBezTo>
                    <a:pt x="9338" y="16882"/>
                    <a:pt x="9353" y="16889"/>
                    <a:pt x="9368" y="16894"/>
                  </a:cubicBezTo>
                  <a:cubicBezTo>
                    <a:pt x="9383" y="16897"/>
                    <a:pt x="9398" y="16901"/>
                    <a:pt x="9413" y="16901"/>
                  </a:cubicBezTo>
                  <a:lnTo>
                    <a:pt x="9477" y="16901"/>
                  </a:lnTo>
                  <a:cubicBezTo>
                    <a:pt x="9487" y="16905"/>
                    <a:pt x="9499" y="16908"/>
                    <a:pt x="9506" y="16916"/>
                  </a:cubicBezTo>
                  <a:cubicBezTo>
                    <a:pt x="9514" y="16920"/>
                    <a:pt x="9525" y="16931"/>
                    <a:pt x="9532" y="16949"/>
                  </a:cubicBezTo>
                  <a:cubicBezTo>
                    <a:pt x="9540" y="16965"/>
                    <a:pt x="9551" y="16975"/>
                    <a:pt x="9563" y="16987"/>
                  </a:cubicBezTo>
                  <a:cubicBezTo>
                    <a:pt x="9582" y="16998"/>
                    <a:pt x="9600" y="17010"/>
                    <a:pt x="9618" y="17017"/>
                  </a:cubicBezTo>
                  <a:cubicBezTo>
                    <a:pt x="9637" y="17028"/>
                    <a:pt x="9652" y="17036"/>
                    <a:pt x="9671" y="17039"/>
                  </a:cubicBezTo>
                  <a:cubicBezTo>
                    <a:pt x="9749" y="17073"/>
                    <a:pt x="9820" y="17125"/>
                    <a:pt x="9891" y="17177"/>
                  </a:cubicBezTo>
                  <a:cubicBezTo>
                    <a:pt x="9966" y="17230"/>
                    <a:pt x="10041" y="17286"/>
                    <a:pt x="10127" y="17324"/>
                  </a:cubicBezTo>
                  <a:cubicBezTo>
                    <a:pt x="10179" y="17350"/>
                    <a:pt x="10232" y="17383"/>
                    <a:pt x="10284" y="17417"/>
                  </a:cubicBezTo>
                  <a:cubicBezTo>
                    <a:pt x="10333" y="17450"/>
                    <a:pt x="10389" y="17488"/>
                    <a:pt x="10448" y="17517"/>
                  </a:cubicBezTo>
                  <a:cubicBezTo>
                    <a:pt x="10534" y="17559"/>
                    <a:pt x="10631" y="17607"/>
                    <a:pt x="10710" y="17671"/>
                  </a:cubicBezTo>
                  <a:cubicBezTo>
                    <a:pt x="10811" y="17750"/>
                    <a:pt x="10927" y="17813"/>
                    <a:pt x="11039" y="17873"/>
                  </a:cubicBezTo>
                  <a:cubicBezTo>
                    <a:pt x="11335" y="18022"/>
                    <a:pt x="11652" y="18127"/>
                    <a:pt x="11959" y="18231"/>
                  </a:cubicBezTo>
                  <a:cubicBezTo>
                    <a:pt x="12007" y="18250"/>
                    <a:pt x="12052" y="18250"/>
                    <a:pt x="12097" y="18250"/>
                  </a:cubicBezTo>
                  <a:cubicBezTo>
                    <a:pt x="12138" y="18254"/>
                    <a:pt x="12179" y="18250"/>
                    <a:pt x="12217" y="18257"/>
                  </a:cubicBezTo>
                  <a:cubicBezTo>
                    <a:pt x="12299" y="18276"/>
                    <a:pt x="12381" y="18280"/>
                    <a:pt x="12463" y="18284"/>
                  </a:cubicBezTo>
                  <a:cubicBezTo>
                    <a:pt x="12546" y="18288"/>
                    <a:pt x="12627" y="18292"/>
                    <a:pt x="12706" y="18302"/>
                  </a:cubicBezTo>
                  <a:cubicBezTo>
                    <a:pt x="12725" y="18307"/>
                    <a:pt x="12748" y="18307"/>
                    <a:pt x="12770" y="18307"/>
                  </a:cubicBezTo>
                  <a:cubicBezTo>
                    <a:pt x="12848" y="18307"/>
                    <a:pt x="12927" y="18288"/>
                    <a:pt x="12998" y="18276"/>
                  </a:cubicBezTo>
                  <a:cubicBezTo>
                    <a:pt x="13050" y="18266"/>
                    <a:pt x="13107" y="18250"/>
                    <a:pt x="13155" y="18240"/>
                  </a:cubicBezTo>
                  <a:cubicBezTo>
                    <a:pt x="13207" y="18228"/>
                    <a:pt x="13260" y="18221"/>
                    <a:pt x="13308" y="18221"/>
                  </a:cubicBezTo>
                  <a:cubicBezTo>
                    <a:pt x="13327" y="18221"/>
                    <a:pt x="13345" y="18221"/>
                    <a:pt x="13360" y="18224"/>
                  </a:cubicBezTo>
                  <a:lnTo>
                    <a:pt x="13372" y="18224"/>
                  </a:lnTo>
                  <a:cubicBezTo>
                    <a:pt x="13383" y="18224"/>
                    <a:pt x="13394" y="18221"/>
                    <a:pt x="13405" y="18217"/>
                  </a:cubicBezTo>
                  <a:cubicBezTo>
                    <a:pt x="13417" y="18213"/>
                    <a:pt x="13428" y="18209"/>
                    <a:pt x="13435" y="18205"/>
                  </a:cubicBezTo>
                  <a:cubicBezTo>
                    <a:pt x="13540" y="18142"/>
                    <a:pt x="13652" y="18097"/>
                    <a:pt x="13768" y="18048"/>
                  </a:cubicBezTo>
                  <a:cubicBezTo>
                    <a:pt x="13883" y="18004"/>
                    <a:pt x="14000" y="17955"/>
                    <a:pt x="14112" y="17895"/>
                  </a:cubicBezTo>
                  <a:cubicBezTo>
                    <a:pt x="14187" y="17854"/>
                    <a:pt x="14258" y="17805"/>
                    <a:pt x="14325" y="17753"/>
                  </a:cubicBezTo>
                  <a:cubicBezTo>
                    <a:pt x="14396" y="17705"/>
                    <a:pt x="14463" y="17652"/>
                    <a:pt x="14530" y="17612"/>
                  </a:cubicBezTo>
                  <a:cubicBezTo>
                    <a:pt x="14579" y="17585"/>
                    <a:pt x="14616" y="17551"/>
                    <a:pt x="14654" y="17517"/>
                  </a:cubicBezTo>
                  <a:cubicBezTo>
                    <a:pt x="14691" y="17488"/>
                    <a:pt x="14729" y="17462"/>
                    <a:pt x="14766" y="17446"/>
                  </a:cubicBezTo>
                  <a:cubicBezTo>
                    <a:pt x="14773" y="17443"/>
                    <a:pt x="14781" y="17439"/>
                    <a:pt x="14789" y="17432"/>
                  </a:cubicBezTo>
                  <a:cubicBezTo>
                    <a:pt x="14792" y="17428"/>
                    <a:pt x="14796" y="17428"/>
                    <a:pt x="14799" y="17420"/>
                  </a:cubicBezTo>
                  <a:cubicBezTo>
                    <a:pt x="14803" y="17417"/>
                    <a:pt x="14807" y="17413"/>
                    <a:pt x="14807" y="17405"/>
                  </a:cubicBezTo>
                  <a:cubicBezTo>
                    <a:pt x="14822" y="17365"/>
                    <a:pt x="14841" y="17331"/>
                    <a:pt x="14867" y="17298"/>
                  </a:cubicBezTo>
                  <a:cubicBezTo>
                    <a:pt x="14901" y="17248"/>
                    <a:pt x="14949" y="17208"/>
                    <a:pt x="14998" y="17158"/>
                  </a:cubicBezTo>
                  <a:cubicBezTo>
                    <a:pt x="15046" y="17110"/>
                    <a:pt x="15095" y="17062"/>
                    <a:pt x="15132" y="16998"/>
                  </a:cubicBezTo>
                  <a:cubicBezTo>
                    <a:pt x="15148" y="16965"/>
                    <a:pt x="15177" y="16939"/>
                    <a:pt x="15207" y="16908"/>
                  </a:cubicBezTo>
                  <a:cubicBezTo>
                    <a:pt x="15241" y="16879"/>
                    <a:pt x="15274" y="16853"/>
                    <a:pt x="15312" y="16822"/>
                  </a:cubicBezTo>
                  <a:cubicBezTo>
                    <a:pt x="15383" y="16766"/>
                    <a:pt x="15436" y="16699"/>
                    <a:pt x="15484" y="16625"/>
                  </a:cubicBezTo>
                  <a:cubicBezTo>
                    <a:pt x="15529" y="16553"/>
                    <a:pt x="15570" y="16478"/>
                    <a:pt x="15610" y="16408"/>
                  </a:cubicBezTo>
                  <a:cubicBezTo>
                    <a:pt x="15697" y="16251"/>
                    <a:pt x="15779" y="16094"/>
                    <a:pt x="15907" y="15974"/>
                  </a:cubicBezTo>
                  <a:cubicBezTo>
                    <a:pt x="15977" y="15902"/>
                    <a:pt x="16019" y="15821"/>
                    <a:pt x="16048" y="15738"/>
                  </a:cubicBezTo>
                  <a:cubicBezTo>
                    <a:pt x="16081" y="15656"/>
                    <a:pt x="16108" y="15574"/>
                    <a:pt x="16142" y="15499"/>
                  </a:cubicBezTo>
                  <a:cubicBezTo>
                    <a:pt x="16198" y="15379"/>
                    <a:pt x="16265" y="15260"/>
                    <a:pt x="16328" y="15136"/>
                  </a:cubicBezTo>
                  <a:cubicBezTo>
                    <a:pt x="16395" y="15010"/>
                    <a:pt x="16471" y="14882"/>
                    <a:pt x="16526" y="14741"/>
                  </a:cubicBezTo>
                  <a:cubicBezTo>
                    <a:pt x="16597" y="14561"/>
                    <a:pt x="16654" y="14377"/>
                    <a:pt x="16736" y="14210"/>
                  </a:cubicBezTo>
                  <a:cubicBezTo>
                    <a:pt x="16773" y="14139"/>
                    <a:pt x="16792" y="14068"/>
                    <a:pt x="16807" y="13996"/>
                  </a:cubicBezTo>
                  <a:cubicBezTo>
                    <a:pt x="16826" y="13929"/>
                    <a:pt x="16837" y="13858"/>
                    <a:pt x="16863" y="13799"/>
                  </a:cubicBezTo>
                  <a:cubicBezTo>
                    <a:pt x="16901" y="13694"/>
                    <a:pt x="16927" y="13589"/>
                    <a:pt x="16953" y="13485"/>
                  </a:cubicBezTo>
                  <a:cubicBezTo>
                    <a:pt x="16979" y="13383"/>
                    <a:pt x="17006" y="13283"/>
                    <a:pt x="17042" y="13185"/>
                  </a:cubicBezTo>
                  <a:cubicBezTo>
                    <a:pt x="17087" y="13062"/>
                    <a:pt x="17128" y="12938"/>
                    <a:pt x="17147" y="12807"/>
                  </a:cubicBezTo>
                  <a:cubicBezTo>
                    <a:pt x="17189" y="12576"/>
                    <a:pt x="17252" y="12344"/>
                    <a:pt x="17275" y="12101"/>
                  </a:cubicBezTo>
                  <a:cubicBezTo>
                    <a:pt x="17278" y="12027"/>
                    <a:pt x="17289" y="11955"/>
                    <a:pt x="17308" y="11884"/>
                  </a:cubicBezTo>
                  <a:cubicBezTo>
                    <a:pt x="17349" y="11713"/>
                    <a:pt x="17360" y="11540"/>
                    <a:pt x="17368" y="11368"/>
                  </a:cubicBezTo>
                  <a:cubicBezTo>
                    <a:pt x="17368" y="11297"/>
                    <a:pt x="17382" y="11223"/>
                    <a:pt x="17405" y="11159"/>
                  </a:cubicBezTo>
                  <a:cubicBezTo>
                    <a:pt x="17427" y="11107"/>
                    <a:pt x="17435" y="11054"/>
                    <a:pt x="17442" y="11002"/>
                  </a:cubicBezTo>
                  <a:cubicBezTo>
                    <a:pt x="17446" y="10950"/>
                    <a:pt x="17446" y="10897"/>
                    <a:pt x="17450" y="10849"/>
                  </a:cubicBezTo>
                  <a:cubicBezTo>
                    <a:pt x="17454" y="10564"/>
                    <a:pt x="17458" y="10284"/>
                    <a:pt x="17487" y="10004"/>
                  </a:cubicBezTo>
                  <a:cubicBezTo>
                    <a:pt x="17491" y="9959"/>
                    <a:pt x="17494" y="9907"/>
                    <a:pt x="17494" y="9858"/>
                  </a:cubicBezTo>
                  <a:cubicBezTo>
                    <a:pt x="17494" y="9765"/>
                    <a:pt x="17487" y="9667"/>
                    <a:pt x="17465" y="9577"/>
                  </a:cubicBezTo>
                  <a:cubicBezTo>
                    <a:pt x="17458" y="9548"/>
                    <a:pt x="17458" y="9522"/>
                    <a:pt x="17458" y="9492"/>
                  </a:cubicBezTo>
                  <a:lnTo>
                    <a:pt x="17458" y="9398"/>
                  </a:lnTo>
                  <a:lnTo>
                    <a:pt x="17458" y="9384"/>
                  </a:lnTo>
                  <a:lnTo>
                    <a:pt x="17458" y="9316"/>
                  </a:lnTo>
                  <a:cubicBezTo>
                    <a:pt x="17458" y="9237"/>
                    <a:pt x="17461" y="9156"/>
                    <a:pt x="17461" y="9077"/>
                  </a:cubicBezTo>
                  <a:cubicBezTo>
                    <a:pt x="17461" y="8980"/>
                    <a:pt x="17458" y="8887"/>
                    <a:pt x="17442" y="8789"/>
                  </a:cubicBezTo>
                  <a:cubicBezTo>
                    <a:pt x="17416" y="8587"/>
                    <a:pt x="17372" y="8385"/>
                    <a:pt x="17372" y="8191"/>
                  </a:cubicBezTo>
                  <a:cubicBezTo>
                    <a:pt x="17372" y="8173"/>
                    <a:pt x="17372" y="8150"/>
                    <a:pt x="17375" y="8131"/>
                  </a:cubicBezTo>
                  <a:lnTo>
                    <a:pt x="17375" y="8083"/>
                  </a:lnTo>
                  <a:cubicBezTo>
                    <a:pt x="17375" y="7963"/>
                    <a:pt x="17353" y="7847"/>
                    <a:pt x="17334" y="7735"/>
                  </a:cubicBezTo>
                  <a:cubicBezTo>
                    <a:pt x="17311" y="7623"/>
                    <a:pt x="17293" y="7514"/>
                    <a:pt x="17293" y="7406"/>
                  </a:cubicBezTo>
                  <a:lnTo>
                    <a:pt x="17293" y="7365"/>
                  </a:lnTo>
                  <a:lnTo>
                    <a:pt x="17293" y="7353"/>
                  </a:lnTo>
                  <a:cubicBezTo>
                    <a:pt x="17293" y="7317"/>
                    <a:pt x="17285" y="7279"/>
                    <a:pt x="17278" y="7245"/>
                  </a:cubicBezTo>
                  <a:cubicBezTo>
                    <a:pt x="17267" y="7212"/>
                    <a:pt x="17252" y="7182"/>
                    <a:pt x="17241" y="7152"/>
                  </a:cubicBezTo>
                  <a:cubicBezTo>
                    <a:pt x="17185" y="7013"/>
                    <a:pt x="17151" y="6872"/>
                    <a:pt x="17125" y="6722"/>
                  </a:cubicBezTo>
                  <a:cubicBezTo>
                    <a:pt x="17106" y="6587"/>
                    <a:pt x="17076" y="6460"/>
                    <a:pt x="17058" y="6330"/>
                  </a:cubicBezTo>
                  <a:cubicBezTo>
                    <a:pt x="17042" y="6247"/>
                    <a:pt x="17023" y="6165"/>
                    <a:pt x="17001" y="6087"/>
                  </a:cubicBezTo>
                  <a:cubicBezTo>
                    <a:pt x="16979" y="6008"/>
                    <a:pt x="16961" y="5933"/>
                    <a:pt x="16949" y="5854"/>
                  </a:cubicBezTo>
                  <a:cubicBezTo>
                    <a:pt x="16923" y="5683"/>
                    <a:pt x="16866" y="5522"/>
                    <a:pt x="16766" y="5373"/>
                  </a:cubicBezTo>
                  <a:cubicBezTo>
                    <a:pt x="16736" y="5328"/>
                    <a:pt x="16714" y="5276"/>
                    <a:pt x="16695" y="5219"/>
                  </a:cubicBezTo>
                  <a:cubicBezTo>
                    <a:pt x="16676" y="5167"/>
                    <a:pt x="16665" y="5107"/>
                    <a:pt x="16650" y="5051"/>
                  </a:cubicBezTo>
                  <a:cubicBezTo>
                    <a:pt x="16587" y="4800"/>
                    <a:pt x="16500" y="4565"/>
                    <a:pt x="16369" y="4341"/>
                  </a:cubicBezTo>
                  <a:cubicBezTo>
                    <a:pt x="16355" y="4318"/>
                    <a:pt x="16340" y="4296"/>
                    <a:pt x="16333" y="4274"/>
                  </a:cubicBezTo>
                  <a:cubicBezTo>
                    <a:pt x="16325" y="4251"/>
                    <a:pt x="16317" y="4232"/>
                    <a:pt x="16317" y="4210"/>
                  </a:cubicBezTo>
                  <a:cubicBezTo>
                    <a:pt x="16317" y="4206"/>
                    <a:pt x="16317" y="4199"/>
                    <a:pt x="16321" y="4191"/>
                  </a:cubicBezTo>
                  <a:lnTo>
                    <a:pt x="16321" y="4169"/>
                  </a:lnTo>
                  <a:cubicBezTo>
                    <a:pt x="16321" y="4158"/>
                    <a:pt x="16321" y="4146"/>
                    <a:pt x="16314" y="4135"/>
                  </a:cubicBezTo>
                  <a:cubicBezTo>
                    <a:pt x="16314" y="4127"/>
                    <a:pt x="16310" y="4120"/>
                    <a:pt x="16302" y="4113"/>
                  </a:cubicBezTo>
                  <a:cubicBezTo>
                    <a:pt x="16295" y="4109"/>
                    <a:pt x="16288" y="4101"/>
                    <a:pt x="16276" y="4098"/>
                  </a:cubicBezTo>
                  <a:cubicBezTo>
                    <a:pt x="16254" y="4094"/>
                    <a:pt x="16243" y="4087"/>
                    <a:pt x="16235" y="4079"/>
                  </a:cubicBezTo>
                  <a:cubicBezTo>
                    <a:pt x="16228" y="4072"/>
                    <a:pt x="16224" y="4064"/>
                    <a:pt x="16216" y="4053"/>
                  </a:cubicBezTo>
                  <a:cubicBezTo>
                    <a:pt x="16209" y="4038"/>
                    <a:pt x="16205" y="4015"/>
                    <a:pt x="16198" y="3993"/>
                  </a:cubicBezTo>
                  <a:cubicBezTo>
                    <a:pt x="16190" y="3970"/>
                    <a:pt x="16179" y="3944"/>
                    <a:pt x="16160" y="3918"/>
                  </a:cubicBezTo>
                  <a:cubicBezTo>
                    <a:pt x="16112" y="3863"/>
                    <a:pt x="16078" y="3795"/>
                    <a:pt x="16045" y="3720"/>
                  </a:cubicBezTo>
                  <a:cubicBezTo>
                    <a:pt x="16011" y="3649"/>
                    <a:pt x="15981" y="3575"/>
                    <a:pt x="15933" y="3504"/>
                  </a:cubicBezTo>
                  <a:cubicBezTo>
                    <a:pt x="15898" y="3459"/>
                    <a:pt x="15869" y="3410"/>
                    <a:pt x="15843" y="3365"/>
                  </a:cubicBezTo>
                  <a:cubicBezTo>
                    <a:pt x="15817" y="3316"/>
                    <a:pt x="15798" y="3268"/>
                    <a:pt x="15790" y="3216"/>
                  </a:cubicBezTo>
                  <a:cubicBezTo>
                    <a:pt x="15786" y="3197"/>
                    <a:pt x="15783" y="3182"/>
                    <a:pt x="15776" y="3171"/>
                  </a:cubicBezTo>
                  <a:cubicBezTo>
                    <a:pt x="15767" y="3148"/>
                    <a:pt x="15753" y="3133"/>
                    <a:pt x="15741" y="3118"/>
                  </a:cubicBezTo>
                  <a:cubicBezTo>
                    <a:pt x="15731" y="3104"/>
                    <a:pt x="15719" y="3092"/>
                    <a:pt x="15712" y="3078"/>
                  </a:cubicBezTo>
                  <a:cubicBezTo>
                    <a:pt x="15674" y="3028"/>
                    <a:pt x="15633" y="2983"/>
                    <a:pt x="15596" y="2939"/>
                  </a:cubicBezTo>
                  <a:cubicBezTo>
                    <a:pt x="15558" y="2898"/>
                    <a:pt x="15525" y="2853"/>
                    <a:pt x="15506" y="2804"/>
                  </a:cubicBezTo>
                  <a:cubicBezTo>
                    <a:pt x="15498" y="2778"/>
                    <a:pt x="15484" y="2756"/>
                    <a:pt x="15469" y="2737"/>
                  </a:cubicBezTo>
                  <a:cubicBezTo>
                    <a:pt x="15446" y="2707"/>
                    <a:pt x="15420" y="2681"/>
                    <a:pt x="15401" y="2659"/>
                  </a:cubicBezTo>
                  <a:cubicBezTo>
                    <a:pt x="15394" y="2647"/>
                    <a:pt x="15386" y="2636"/>
                    <a:pt x="15379" y="2625"/>
                  </a:cubicBezTo>
                  <a:cubicBezTo>
                    <a:pt x="15372" y="2610"/>
                    <a:pt x="15368" y="2599"/>
                    <a:pt x="15368" y="2588"/>
                  </a:cubicBezTo>
                  <a:cubicBezTo>
                    <a:pt x="15364" y="2569"/>
                    <a:pt x="15360" y="2550"/>
                    <a:pt x="15353" y="2531"/>
                  </a:cubicBezTo>
                  <a:cubicBezTo>
                    <a:pt x="15346" y="2505"/>
                    <a:pt x="15334" y="2479"/>
                    <a:pt x="15312" y="2457"/>
                  </a:cubicBezTo>
                  <a:cubicBezTo>
                    <a:pt x="15293" y="2434"/>
                    <a:pt x="15263" y="2419"/>
                    <a:pt x="15226" y="2412"/>
                  </a:cubicBezTo>
                  <a:cubicBezTo>
                    <a:pt x="15222" y="2412"/>
                    <a:pt x="15222" y="2412"/>
                    <a:pt x="15222" y="2408"/>
                  </a:cubicBezTo>
                  <a:lnTo>
                    <a:pt x="15218" y="2408"/>
                  </a:lnTo>
                  <a:lnTo>
                    <a:pt x="15218" y="2397"/>
                  </a:lnTo>
                  <a:lnTo>
                    <a:pt x="15218" y="2393"/>
                  </a:lnTo>
                  <a:lnTo>
                    <a:pt x="15218" y="2382"/>
                  </a:lnTo>
                  <a:cubicBezTo>
                    <a:pt x="15218" y="2360"/>
                    <a:pt x="15215" y="2341"/>
                    <a:pt x="15207" y="2322"/>
                  </a:cubicBezTo>
                  <a:cubicBezTo>
                    <a:pt x="15200" y="2296"/>
                    <a:pt x="15181" y="2274"/>
                    <a:pt x="15166" y="2259"/>
                  </a:cubicBezTo>
                  <a:cubicBezTo>
                    <a:pt x="15148" y="2240"/>
                    <a:pt x="15125" y="2221"/>
                    <a:pt x="15106" y="2206"/>
                  </a:cubicBezTo>
                  <a:cubicBezTo>
                    <a:pt x="15043" y="2162"/>
                    <a:pt x="14991" y="2098"/>
                    <a:pt x="14938" y="2034"/>
                  </a:cubicBezTo>
                  <a:cubicBezTo>
                    <a:pt x="14889" y="1967"/>
                    <a:pt x="14841" y="1896"/>
                    <a:pt x="14781" y="1832"/>
                  </a:cubicBezTo>
                  <a:cubicBezTo>
                    <a:pt x="14744" y="1791"/>
                    <a:pt x="14710" y="1739"/>
                    <a:pt x="14665" y="1687"/>
                  </a:cubicBezTo>
                  <a:cubicBezTo>
                    <a:pt x="14642" y="1665"/>
                    <a:pt x="14620" y="1638"/>
                    <a:pt x="14590" y="1620"/>
                  </a:cubicBezTo>
                  <a:cubicBezTo>
                    <a:pt x="14561" y="1597"/>
                    <a:pt x="14530" y="1582"/>
                    <a:pt x="14489" y="1567"/>
                  </a:cubicBezTo>
                  <a:cubicBezTo>
                    <a:pt x="14475" y="1563"/>
                    <a:pt x="14463" y="1556"/>
                    <a:pt x="14452" y="1541"/>
                  </a:cubicBezTo>
                  <a:cubicBezTo>
                    <a:pt x="14433" y="1526"/>
                    <a:pt x="14415" y="1496"/>
                    <a:pt x="14396" y="1466"/>
                  </a:cubicBezTo>
                  <a:cubicBezTo>
                    <a:pt x="14373" y="1432"/>
                    <a:pt x="14351" y="1399"/>
                    <a:pt x="14314" y="1373"/>
                  </a:cubicBezTo>
                  <a:cubicBezTo>
                    <a:pt x="14302" y="1365"/>
                    <a:pt x="14292" y="1354"/>
                    <a:pt x="14276" y="1343"/>
                  </a:cubicBezTo>
                  <a:cubicBezTo>
                    <a:pt x="14261" y="1332"/>
                    <a:pt x="14247" y="1317"/>
                    <a:pt x="14228" y="1306"/>
                  </a:cubicBezTo>
                  <a:cubicBezTo>
                    <a:pt x="14119" y="1227"/>
                    <a:pt x="14018" y="1144"/>
                    <a:pt x="13928" y="1047"/>
                  </a:cubicBezTo>
                  <a:cubicBezTo>
                    <a:pt x="13783" y="883"/>
                    <a:pt x="13614" y="752"/>
                    <a:pt x="13409" y="666"/>
                  </a:cubicBezTo>
                  <a:cubicBezTo>
                    <a:pt x="13334" y="636"/>
                    <a:pt x="13264" y="595"/>
                    <a:pt x="13203" y="543"/>
                  </a:cubicBezTo>
                  <a:cubicBezTo>
                    <a:pt x="13170" y="513"/>
                    <a:pt x="13133" y="494"/>
                    <a:pt x="13098" y="476"/>
                  </a:cubicBezTo>
                  <a:cubicBezTo>
                    <a:pt x="13062" y="457"/>
                    <a:pt x="13028" y="438"/>
                    <a:pt x="12998" y="419"/>
                  </a:cubicBezTo>
                  <a:cubicBezTo>
                    <a:pt x="12886" y="348"/>
                    <a:pt x="12770" y="288"/>
                    <a:pt x="12654" y="225"/>
                  </a:cubicBezTo>
                  <a:cubicBezTo>
                    <a:pt x="12654" y="202"/>
                    <a:pt x="12650" y="180"/>
                    <a:pt x="12639" y="162"/>
                  </a:cubicBezTo>
                  <a:lnTo>
                    <a:pt x="12639" y="162"/>
                  </a:lnTo>
                  <a:cubicBezTo>
                    <a:pt x="12695" y="180"/>
                    <a:pt x="12751" y="199"/>
                    <a:pt x="12803" y="217"/>
                  </a:cubicBezTo>
                  <a:cubicBezTo>
                    <a:pt x="12867" y="240"/>
                    <a:pt x="12923" y="270"/>
                    <a:pt x="12972" y="314"/>
                  </a:cubicBezTo>
                  <a:lnTo>
                    <a:pt x="12983" y="326"/>
                  </a:lnTo>
                  <a:lnTo>
                    <a:pt x="13013" y="326"/>
                  </a:lnTo>
                  <a:cubicBezTo>
                    <a:pt x="13043" y="326"/>
                    <a:pt x="13069" y="333"/>
                    <a:pt x="13095" y="348"/>
                  </a:cubicBezTo>
                  <a:cubicBezTo>
                    <a:pt x="13114" y="359"/>
                    <a:pt x="13133" y="374"/>
                    <a:pt x="13155" y="390"/>
                  </a:cubicBezTo>
                  <a:cubicBezTo>
                    <a:pt x="13185" y="412"/>
                    <a:pt x="13215" y="438"/>
                    <a:pt x="13252" y="461"/>
                  </a:cubicBezTo>
                  <a:cubicBezTo>
                    <a:pt x="13271" y="471"/>
                    <a:pt x="13293" y="483"/>
                    <a:pt x="13312" y="490"/>
                  </a:cubicBezTo>
                  <a:cubicBezTo>
                    <a:pt x="13334" y="498"/>
                    <a:pt x="13357" y="502"/>
                    <a:pt x="13379" y="502"/>
                  </a:cubicBezTo>
                  <a:cubicBezTo>
                    <a:pt x="13398" y="528"/>
                    <a:pt x="13417" y="550"/>
                    <a:pt x="13439" y="569"/>
                  </a:cubicBezTo>
                  <a:cubicBezTo>
                    <a:pt x="13476" y="595"/>
                    <a:pt x="13517" y="614"/>
                    <a:pt x="13559" y="628"/>
                  </a:cubicBezTo>
                  <a:cubicBezTo>
                    <a:pt x="13596" y="644"/>
                    <a:pt x="13637" y="655"/>
                    <a:pt x="13674" y="670"/>
                  </a:cubicBezTo>
                  <a:cubicBezTo>
                    <a:pt x="13690" y="678"/>
                    <a:pt x="13704" y="688"/>
                    <a:pt x="13719" y="700"/>
                  </a:cubicBezTo>
                  <a:cubicBezTo>
                    <a:pt x="13735" y="715"/>
                    <a:pt x="13749" y="730"/>
                    <a:pt x="13757" y="745"/>
                  </a:cubicBezTo>
                  <a:cubicBezTo>
                    <a:pt x="13779" y="790"/>
                    <a:pt x="13809" y="827"/>
                    <a:pt x="13843" y="853"/>
                  </a:cubicBezTo>
                  <a:cubicBezTo>
                    <a:pt x="13880" y="883"/>
                    <a:pt x="13918" y="906"/>
                    <a:pt x="13966" y="920"/>
                  </a:cubicBezTo>
                  <a:cubicBezTo>
                    <a:pt x="13973" y="924"/>
                    <a:pt x="13985" y="928"/>
                    <a:pt x="13985" y="932"/>
                  </a:cubicBezTo>
                  <a:cubicBezTo>
                    <a:pt x="14014" y="958"/>
                    <a:pt x="14040" y="995"/>
                    <a:pt x="14063" y="1032"/>
                  </a:cubicBezTo>
                  <a:cubicBezTo>
                    <a:pt x="14090" y="1070"/>
                    <a:pt x="14116" y="1111"/>
                    <a:pt x="14153" y="1144"/>
                  </a:cubicBezTo>
                  <a:cubicBezTo>
                    <a:pt x="14190" y="1175"/>
                    <a:pt x="14228" y="1197"/>
                    <a:pt x="14261" y="1220"/>
                  </a:cubicBezTo>
                  <a:cubicBezTo>
                    <a:pt x="14276" y="1230"/>
                    <a:pt x="14292" y="1242"/>
                    <a:pt x="14302" y="1253"/>
                  </a:cubicBezTo>
                  <a:cubicBezTo>
                    <a:pt x="14314" y="1268"/>
                    <a:pt x="14325" y="1283"/>
                    <a:pt x="14332" y="1298"/>
                  </a:cubicBezTo>
                  <a:cubicBezTo>
                    <a:pt x="14340" y="1317"/>
                    <a:pt x="14354" y="1332"/>
                    <a:pt x="14366" y="1346"/>
                  </a:cubicBezTo>
                  <a:cubicBezTo>
                    <a:pt x="14389" y="1361"/>
                    <a:pt x="14407" y="1373"/>
                    <a:pt x="14426" y="1380"/>
                  </a:cubicBezTo>
                  <a:cubicBezTo>
                    <a:pt x="14444" y="1391"/>
                    <a:pt x="14459" y="1399"/>
                    <a:pt x="14471" y="1410"/>
                  </a:cubicBezTo>
                  <a:cubicBezTo>
                    <a:pt x="14497" y="1436"/>
                    <a:pt x="14523" y="1466"/>
                    <a:pt x="14553" y="1496"/>
                  </a:cubicBezTo>
                  <a:cubicBezTo>
                    <a:pt x="14587" y="1526"/>
                    <a:pt x="14620" y="1556"/>
                    <a:pt x="14661" y="1578"/>
                  </a:cubicBezTo>
                  <a:cubicBezTo>
                    <a:pt x="14725" y="1612"/>
                    <a:pt x="14773" y="1665"/>
                    <a:pt x="14822" y="1720"/>
                  </a:cubicBezTo>
                  <a:cubicBezTo>
                    <a:pt x="14870" y="1780"/>
                    <a:pt x="14915" y="1844"/>
                    <a:pt x="14968" y="1903"/>
                  </a:cubicBezTo>
                  <a:cubicBezTo>
                    <a:pt x="14968" y="1903"/>
                    <a:pt x="14972" y="1907"/>
                    <a:pt x="14972" y="1911"/>
                  </a:cubicBezTo>
                  <a:cubicBezTo>
                    <a:pt x="14975" y="1915"/>
                    <a:pt x="14975" y="1926"/>
                    <a:pt x="14982" y="1937"/>
                  </a:cubicBezTo>
                  <a:cubicBezTo>
                    <a:pt x="14987" y="1945"/>
                    <a:pt x="14991" y="1948"/>
                    <a:pt x="14998" y="1956"/>
                  </a:cubicBezTo>
                  <a:cubicBezTo>
                    <a:pt x="15005" y="1960"/>
                    <a:pt x="15017" y="1967"/>
                    <a:pt x="15027" y="1967"/>
                  </a:cubicBezTo>
                  <a:cubicBezTo>
                    <a:pt x="15054" y="1971"/>
                    <a:pt x="15072" y="1979"/>
                    <a:pt x="15087" y="1989"/>
                  </a:cubicBezTo>
                  <a:cubicBezTo>
                    <a:pt x="15110" y="2008"/>
                    <a:pt x="15132" y="2034"/>
                    <a:pt x="15151" y="2064"/>
                  </a:cubicBezTo>
                  <a:cubicBezTo>
                    <a:pt x="15170" y="2094"/>
                    <a:pt x="15189" y="2131"/>
                    <a:pt x="15215" y="2165"/>
                  </a:cubicBezTo>
                  <a:cubicBezTo>
                    <a:pt x="15226" y="2180"/>
                    <a:pt x="15237" y="2198"/>
                    <a:pt x="15252" y="2221"/>
                  </a:cubicBezTo>
                  <a:cubicBezTo>
                    <a:pt x="15263" y="2243"/>
                    <a:pt x="15279" y="2270"/>
                    <a:pt x="15305" y="2293"/>
                  </a:cubicBezTo>
                  <a:cubicBezTo>
                    <a:pt x="15308" y="2296"/>
                    <a:pt x="15312" y="2300"/>
                    <a:pt x="15312" y="2300"/>
                  </a:cubicBezTo>
                  <a:lnTo>
                    <a:pt x="15312" y="2303"/>
                  </a:lnTo>
                  <a:cubicBezTo>
                    <a:pt x="15305" y="2307"/>
                    <a:pt x="15296" y="2307"/>
                    <a:pt x="15289" y="2315"/>
                  </a:cubicBezTo>
                  <a:cubicBezTo>
                    <a:pt x="15286" y="2319"/>
                    <a:pt x="15282" y="2322"/>
                    <a:pt x="15282" y="2329"/>
                  </a:cubicBezTo>
                  <a:cubicBezTo>
                    <a:pt x="15279" y="2333"/>
                    <a:pt x="15274" y="2341"/>
                    <a:pt x="15274" y="2348"/>
                  </a:cubicBezTo>
                  <a:cubicBezTo>
                    <a:pt x="15274" y="2360"/>
                    <a:pt x="15279" y="2367"/>
                    <a:pt x="15282" y="2374"/>
                  </a:cubicBezTo>
                  <a:cubicBezTo>
                    <a:pt x="15286" y="2378"/>
                    <a:pt x="15289" y="2382"/>
                    <a:pt x="15293" y="2386"/>
                  </a:cubicBezTo>
                  <a:cubicBezTo>
                    <a:pt x="15296" y="2390"/>
                    <a:pt x="15305" y="2393"/>
                    <a:pt x="15308" y="2393"/>
                  </a:cubicBezTo>
                  <a:cubicBezTo>
                    <a:pt x="15315" y="2397"/>
                    <a:pt x="15319" y="2400"/>
                    <a:pt x="15327" y="2405"/>
                  </a:cubicBezTo>
                  <a:cubicBezTo>
                    <a:pt x="15331" y="2405"/>
                    <a:pt x="15334" y="2408"/>
                    <a:pt x="15338" y="2408"/>
                  </a:cubicBezTo>
                  <a:cubicBezTo>
                    <a:pt x="15368" y="2416"/>
                    <a:pt x="15391" y="2431"/>
                    <a:pt x="15413" y="2445"/>
                  </a:cubicBezTo>
                  <a:cubicBezTo>
                    <a:pt x="15443" y="2468"/>
                    <a:pt x="15469" y="2502"/>
                    <a:pt x="15491" y="2535"/>
                  </a:cubicBezTo>
                  <a:cubicBezTo>
                    <a:pt x="15514" y="2573"/>
                    <a:pt x="15532" y="2614"/>
                    <a:pt x="15555" y="2655"/>
                  </a:cubicBezTo>
                  <a:cubicBezTo>
                    <a:pt x="15581" y="2704"/>
                    <a:pt x="15610" y="2741"/>
                    <a:pt x="15641" y="2774"/>
                  </a:cubicBezTo>
                  <a:cubicBezTo>
                    <a:pt x="15693" y="2845"/>
                    <a:pt x="15750" y="2916"/>
                    <a:pt x="15794" y="2988"/>
                  </a:cubicBezTo>
                  <a:cubicBezTo>
                    <a:pt x="15839" y="3062"/>
                    <a:pt x="15876" y="3137"/>
                    <a:pt x="15895" y="3223"/>
                  </a:cubicBezTo>
                  <a:cubicBezTo>
                    <a:pt x="15902" y="3245"/>
                    <a:pt x="15914" y="3264"/>
                    <a:pt x="15924" y="3279"/>
                  </a:cubicBezTo>
                  <a:cubicBezTo>
                    <a:pt x="15943" y="3302"/>
                    <a:pt x="15966" y="3316"/>
                    <a:pt x="15981" y="3332"/>
                  </a:cubicBezTo>
                  <a:cubicBezTo>
                    <a:pt x="15988" y="3339"/>
                    <a:pt x="15992" y="3347"/>
                    <a:pt x="16000" y="3354"/>
                  </a:cubicBezTo>
                  <a:cubicBezTo>
                    <a:pt x="16003" y="3365"/>
                    <a:pt x="16007" y="3373"/>
                    <a:pt x="16007" y="3380"/>
                  </a:cubicBezTo>
                  <a:cubicBezTo>
                    <a:pt x="16026" y="3459"/>
                    <a:pt x="16059" y="3526"/>
                    <a:pt x="16100" y="3589"/>
                  </a:cubicBezTo>
                  <a:cubicBezTo>
                    <a:pt x="16138" y="3653"/>
                    <a:pt x="16179" y="3713"/>
                    <a:pt x="16212" y="3773"/>
                  </a:cubicBezTo>
                  <a:cubicBezTo>
                    <a:pt x="16257" y="3863"/>
                    <a:pt x="16310" y="3944"/>
                    <a:pt x="16359" y="4030"/>
                  </a:cubicBezTo>
                  <a:cubicBezTo>
                    <a:pt x="16404" y="4117"/>
                    <a:pt x="16448" y="4199"/>
                    <a:pt x="16478" y="4289"/>
                  </a:cubicBezTo>
                  <a:cubicBezTo>
                    <a:pt x="16490" y="4322"/>
                    <a:pt x="16504" y="4352"/>
                    <a:pt x="16523" y="4382"/>
                  </a:cubicBezTo>
                  <a:cubicBezTo>
                    <a:pt x="16549" y="4419"/>
                    <a:pt x="16579" y="4457"/>
                    <a:pt x="16605" y="4491"/>
                  </a:cubicBezTo>
                  <a:cubicBezTo>
                    <a:pt x="16631" y="4527"/>
                    <a:pt x="16650" y="4562"/>
                    <a:pt x="16665" y="4598"/>
                  </a:cubicBezTo>
                  <a:cubicBezTo>
                    <a:pt x="16669" y="4617"/>
                    <a:pt x="16680" y="4629"/>
                    <a:pt x="16683" y="4640"/>
                  </a:cubicBezTo>
                  <a:cubicBezTo>
                    <a:pt x="16687" y="4643"/>
                    <a:pt x="16692" y="4651"/>
                    <a:pt x="16692" y="4651"/>
                  </a:cubicBezTo>
                  <a:lnTo>
                    <a:pt x="16692" y="4655"/>
                  </a:lnTo>
                  <a:lnTo>
                    <a:pt x="16692" y="4662"/>
                  </a:lnTo>
                  <a:cubicBezTo>
                    <a:pt x="16692" y="4696"/>
                    <a:pt x="16699" y="4726"/>
                    <a:pt x="16709" y="4752"/>
                  </a:cubicBezTo>
                  <a:cubicBezTo>
                    <a:pt x="16718" y="4774"/>
                    <a:pt x="16728" y="4797"/>
                    <a:pt x="16732" y="4812"/>
                  </a:cubicBezTo>
                  <a:cubicBezTo>
                    <a:pt x="16751" y="4890"/>
                    <a:pt x="16781" y="4965"/>
                    <a:pt x="16811" y="5033"/>
                  </a:cubicBezTo>
                  <a:cubicBezTo>
                    <a:pt x="16840" y="5103"/>
                    <a:pt x="16871" y="5171"/>
                    <a:pt x="16889" y="5242"/>
                  </a:cubicBezTo>
                  <a:cubicBezTo>
                    <a:pt x="16904" y="5302"/>
                    <a:pt x="16934" y="5354"/>
                    <a:pt x="16956" y="5402"/>
                  </a:cubicBezTo>
                  <a:cubicBezTo>
                    <a:pt x="16983" y="5451"/>
                    <a:pt x="17009" y="5500"/>
                    <a:pt x="17020" y="5548"/>
                  </a:cubicBezTo>
                  <a:cubicBezTo>
                    <a:pt x="17061" y="5709"/>
                    <a:pt x="17106" y="5866"/>
                    <a:pt x="17125" y="6030"/>
                  </a:cubicBezTo>
                  <a:cubicBezTo>
                    <a:pt x="17132" y="6094"/>
                    <a:pt x="17151" y="6154"/>
                    <a:pt x="17170" y="6213"/>
                  </a:cubicBezTo>
                  <a:cubicBezTo>
                    <a:pt x="17189" y="6270"/>
                    <a:pt x="17207" y="6330"/>
                    <a:pt x="17218" y="6385"/>
                  </a:cubicBezTo>
                  <a:cubicBezTo>
                    <a:pt x="17233" y="6472"/>
                    <a:pt x="17259" y="6554"/>
                    <a:pt x="17285" y="6632"/>
                  </a:cubicBezTo>
                  <a:cubicBezTo>
                    <a:pt x="17308" y="6715"/>
                    <a:pt x="17330" y="6793"/>
                    <a:pt x="17342" y="6875"/>
                  </a:cubicBezTo>
                  <a:cubicBezTo>
                    <a:pt x="17360" y="7013"/>
                    <a:pt x="17394" y="7155"/>
                    <a:pt x="17432" y="7294"/>
                  </a:cubicBezTo>
                  <a:cubicBezTo>
                    <a:pt x="17465" y="7406"/>
                    <a:pt x="17487" y="7529"/>
                    <a:pt x="17491" y="7649"/>
                  </a:cubicBezTo>
                  <a:cubicBezTo>
                    <a:pt x="17499" y="7802"/>
                    <a:pt x="17529" y="7948"/>
                    <a:pt x="17539" y="8090"/>
                  </a:cubicBezTo>
                  <a:cubicBezTo>
                    <a:pt x="17562" y="8344"/>
                    <a:pt x="17603" y="8595"/>
                    <a:pt x="17611" y="8842"/>
                  </a:cubicBezTo>
                  <a:cubicBezTo>
                    <a:pt x="17622" y="9185"/>
                    <a:pt x="17663" y="9522"/>
                    <a:pt x="17670" y="9858"/>
                  </a:cubicBezTo>
                  <a:lnTo>
                    <a:pt x="17670" y="9933"/>
                  </a:lnTo>
                  <a:cubicBezTo>
                    <a:pt x="17670" y="10112"/>
                    <a:pt x="17660" y="10292"/>
                    <a:pt x="17629" y="10467"/>
                  </a:cubicBezTo>
                  <a:cubicBezTo>
                    <a:pt x="17625" y="10497"/>
                    <a:pt x="17625" y="10531"/>
                    <a:pt x="17625" y="10561"/>
                  </a:cubicBezTo>
                  <a:lnTo>
                    <a:pt x="17625" y="10685"/>
                  </a:lnTo>
                  <a:lnTo>
                    <a:pt x="17625" y="10721"/>
                  </a:lnTo>
                  <a:lnTo>
                    <a:pt x="17625" y="10748"/>
                  </a:lnTo>
                  <a:cubicBezTo>
                    <a:pt x="17625" y="10807"/>
                    <a:pt x="17634" y="10864"/>
                    <a:pt x="17634" y="10916"/>
                  </a:cubicBezTo>
                  <a:cubicBezTo>
                    <a:pt x="17634" y="10961"/>
                    <a:pt x="17629" y="11002"/>
                    <a:pt x="17607" y="11043"/>
                  </a:cubicBezTo>
                  <a:cubicBezTo>
                    <a:pt x="17592" y="11073"/>
                    <a:pt x="17584" y="11107"/>
                    <a:pt x="17581" y="11137"/>
                  </a:cubicBezTo>
                  <a:cubicBezTo>
                    <a:pt x="17577" y="11170"/>
                    <a:pt x="17573" y="11200"/>
                    <a:pt x="17573" y="11230"/>
                  </a:cubicBezTo>
                  <a:lnTo>
                    <a:pt x="17573" y="11297"/>
                  </a:lnTo>
                  <a:lnTo>
                    <a:pt x="17573" y="11357"/>
                  </a:lnTo>
                  <a:cubicBezTo>
                    <a:pt x="17558" y="11529"/>
                    <a:pt x="17517" y="11701"/>
                    <a:pt x="17491" y="11880"/>
                  </a:cubicBezTo>
                  <a:cubicBezTo>
                    <a:pt x="17472" y="11996"/>
                    <a:pt x="17468" y="12112"/>
                    <a:pt x="17454" y="12224"/>
                  </a:cubicBezTo>
                  <a:cubicBezTo>
                    <a:pt x="17450" y="12258"/>
                    <a:pt x="17439" y="12288"/>
                    <a:pt x="17424" y="12322"/>
                  </a:cubicBezTo>
                  <a:cubicBezTo>
                    <a:pt x="17409" y="12359"/>
                    <a:pt x="17394" y="12396"/>
                    <a:pt x="17390" y="12445"/>
                  </a:cubicBezTo>
                  <a:cubicBezTo>
                    <a:pt x="17387" y="12486"/>
                    <a:pt x="17379" y="12531"/>
                    <a:pt x="17372" y="12576"/>
                  </a:cubicBezTo>
                  <a:cubicBezTo>
                    <a:pt x="17364" y="12621"/>
                    <a:pt x="17356" y="12669"/>
                    <a:pt x="17356" y="12718"/>
                  </a:cubicBezTo>
                  <a:cubicBezTo>
                    <a:pt x="17356" y="12733"/>
                    <a:pt x="17356" y="12748"/>
                    <a:pt x="17360" y="12762"/>
                  </a:cubicBezTo>
                  <a:lnTo>
                    <a:pt x="17360" y="12778"/>
                  </a:lnTo>
                  <a:cubicBezTo>
                    <a:pt x="17360" y="12804"/>
                    <a:pt x="17353" y="12834"/>
                    <a:pt x="17342" y="12867"/>
                  </a:cubicBezTo>
                  <a:cubicBezTo>
                    <a:pt x="17334" y="12897"/>
                    <a:pt x="17320" y="12931"/>
                    <a:pt x="17311" y="12964"/>
                  </a:cubicBezTo>
                  <a:cubicBezTo>
                    <a:pt x="17293" y="13036"/>
                    <a:pt x="17275" y="13107"/>
                    <a:pt x="17259" y="13174"/>
                  </a:cubicBezTo>
                  <a:cubicBezTo>
                    <a:pt x="17241" y="13241"/>
                    <a:pt x="17218" y="13305"/>
                    <a:pt x="17189" y="13364"/>
                  </a:cubicBezTo>
                  <a:cubicBezTo>
                    <a:pt x="17151" y="13447"/>
                    <a:pt x="17140" y="13529"/>
                    <a:pt x="17125" y="13608"/>
                  </a:cubicBezTo>
                  <a:cubicBezTo>
                    <a:pt x="17113" y="13690"/>
                    <a:pt x="17102" y="13765"/>
                    <a:pt x="17068" y="13832"/>
                  </a:cubicBezTo>
                  <a:cubicBezTo>
                    <a:pt x="17006" y="13978"/>
                    <a:pt x="16961" y="14131"/>
                    <a:pt x="16908" y="14280"/>
                  </a:cubicBezTo>
                  <a:cubicBezTo>
                    <a:pt x="16837" y="14471"/>
                    <a:pt x="16766" y="14662"/>
                    <a:pt x="16695" y="14856"/>
                  </a:cubicBezTo>
                  <a:cubicBezTo>
                    <a:pt x="16639" y="15002"/>
                    <a:pt x="16552" y="15129"/>
                    <a:pt x="16478" y="15271"/>
                  </a:cubicBezTo>
                  <a:cubicBezTo>
                    <a:pt x="16395" y="15417"/>
                    <a:pt x="16321" y="15570"/>
                    <a:pt x="16250" y="15719"/>
                  </a:cubicBezTo>
                  <a:cubicBezTo>
                    <a:pt x="16194" y="15828"/>
                    <a:pt x="16149" y="15937"/>
                    <a:pt x="16086" y="16037"/>
                  </a:cubicBezTo>
                  <a:cubicBezTo>
                    <a:pt x="16052" y="16094"/>
                    <a:pt x="16019" y="16142"/>
                    <a:pt x="15969" y="16187"/>
                  </a:cubicBezTo>
                  <a:cubicBezTo>
                    <a:pt x="15917" y="16243"/>
                    <a:pt x="15884" y="16311"/>
                    <a:pt x="15854" y="16378"/>
                  </a:cubicBezTo>
                  <a:cubicBezTo>
                    <a:pt x="15817" y="16460"/>
                    <a:pt x="15779" y="16539"/>
                    <a:pt x="15731" y="16613"/>
                  </a:cubicBezTo>
                  <a:cubicBezTo>
                    <a:pt x="15686" y="16684"/>
                    <a:pt x="15629" y="16755"/>
                    <a:pt x="15555" y="16815"/>
                  </a:cubicBezTo>
                  <a:cubicBezTo>
                    <a:pt x="15503" y="16860"/>
                    <a:pt x="15446" y="16905"/>
                    <a:pt x="15394" y="16961"/>
                  </a:cubicBezTo>
                  <a:cubicBezTo>
                    <a:pt x="15338" y="17013"/>
                    <a:pt x="15289" y="17073"/>
                    <a:pt x="15252" y="17144"/>
                  </a:cubicBezTo>
                  <a:cubicBezTo>
                    <a:pt x="15200" y="17248"/>
                    <a:pt x="15121" y="17342"/>
                    <a:pt x="15024" y="17413"/>
                  </a:cubicBezTo>
                  <a:cubicBezTo>
                    <a:pt x="14934" y="17477"/>
                    <a:pt x="14867" y="17555"/>
                    <a:pt x="14792" y="17626"/>
                  </a:cubicBezTo>
                  <a:cubicBezTo>
                    <a:pt x="14561" y="17847"/>
                    <a:pt x="14287" y="18007"/>
                    <a:pt x="14000" y="18153"/>
                  </a:cubicBezTo>
                  <a:cubicBezTo>
                    <a:pt x="13962" y="18172"/>
                    <a:pt x="13914" y="18183"/>
                    <a:pt x="13865" y="18195"/>
                  </a:cubicBezTo>
                  <a:cubicBezTo>
                    <a:pt x="13831" y="18202"/>
                    <a:pt x="13798" y="18217"/>
                    <a:pt x="13768" y="18231"/>
                  </a:cubicBezTo>
                  <a:cubicBezTo>
                    <a:pt x="13726" y="18254"/>
                    <a:pt x="13686" y="18280"/>
                    <a:pt x="13648" y="18299"/>
                  </a:cubicBezTo>
                  <a:cubicBezTo>
                    <a:pt x="13607" y="18321"/>
                    <a:pt x="13569" y="18336"/>
                    <a:pt x="13529" y="18340"/>
                  </a:cubicBezTo>
                  <a:cubicBezTo>
                    <a:pt x="13457" y="18347"/>
                    <a:pt x="13394" y="18366"/>
                    <a:pt x="13331" y="18385"/>
                  </a:cubicBezTo>
                  <a:cubicBezTo>
                    <a:pt x="13267" y="18400"/>
                    <a:pt x="13207" y="18414"/>
                    <a:pt x="13151" y="18419"/>
                  </a:cubicBezTo>
                  <a:cubicBezTo>
                    <a:pt x="13098" y="18423"/>
                    <a:pt x="13050" y="18433"/>
                    <a:pt x="13002" y="18441"/>
                  </a:cubicBezTo>
                  <a:cubicBezTo>
                    <a:pt x="12953" y="18449"/>
                    <a:pt x="12908" y="18456"/>
                    <a:pt x="12860" y="18456"/>
                  </a:cubicBezTo>
                  <a:cubicBezTo>
                    <a:pt x="12837" y="18456"/>
                    <a:pt x="12811" y="18456"/>
                    <a:pt x="12784" y="18449"/>
                  </a:cubicBezTo>
                  <a:cubicBezTo>
                    <a:pt x="12762" y="18445"/>
                    <a:pt x="12740" y="18445"/>
                    <a:pt x="12717" y="18445"/>
                  </a:cubicBezTo>
                  <a:cubicBezTo>
                    <a:pt x="12672" y="18445"/>
                    <a:pt x="12627" y="18449"/>
                    <a:pt x="12583" y="18449"/>
                  </a:cubicBezTo>
                  <a:cubicBezTo>
                    <a:pt x="12565" y="18449"/>
                    <a:pt x="12546" y="18449"/>
                    <a:pt x="12527" y="18445"/>
                  </a:cubicBezTo>
                  <a:cubicBezTo>
                    <a:pt x="12460" y="18433"/>
                    <a:pt x="12400" y="18433"/>
                    <a:pt x="12336" y="18433"/>
                  </a:cubicBezTo>
                  <a:cubicBezTo>
                    <a:pt x="12277" y="18430"/>
                    <a:pt x="12220" y="18423"/>
                    <a:pt x="12168" y="18397"/>
                  </a:cubicBezTo>
                  <a:cubicBezTo>
                    <a:pt x="12112" y="18370"/>
                    <a:pt x="12056" y="18362"/>
                    <a:pt x="11999" y="18355"/>
                  </a:cubicBezTo>
                  <a:cubicBezTo>
                    <a:pt x="11944" y="18352"/>
                    <a:pt x="11892" y="18347"/>
                    <a:pt x="11842" y="18336"/>
                  </a:cubicBezTo>
                  <a:cubicBezTo>
                    <a:pt x="11712" y="18307"/>
                    <a:pt x="11592" y="18254"/>
                    <a:pt x="11461" y="18209"/>
                  </a:cubicBezTo>
                  <a:cubicBezTo>
                    <a:pt x="11323" y="18161"/>
                    <a:pt x="11185" y="18119"/>
                    <a:pt x="11069" y="18045"/>
                  </a:cubicBezTo>
                  <a:cubicBezTo>
                    <a:pt x="11017" y="18011"/>
                    <a:pt x="10961" y="17981"/>
                    <a:pt x="10908" y="17952"/>
                  </a:cubicBezTo>
                  <a:cubicBezTo>
                    <a:pt x="10856" y="17921"/>
                    <a:pt x="10804" y="17895"/>
                    <a:pt x="10755" y="17862"/>
                  </a:cubicBezTo>
                  <a:cubicBezTo>
                    <a:pt x="10617" y="17764"/>
                    <a:pt x="10464" y="17690"/>
                    <a:pt x="10333" y="17600"/>
                  </a:cubicBezTo>
                  <a:cubicBezTo>
                    <a:pt x="10239" y="17536"/>
                    <a:pt x="10146" y="17488"/>
                    <a:pt x="10048" y="17436"/>
                  </a:cubicBezTo>
                  <a:cubicBezTo>
                    <a:pt x="9955" y="17383"/>
                    <a:pt x="9862" y="17331"/>
                    <a:pt x="9779" y="17271"/>
                  </a:cubicBezTo>
                  <a:cubicBezTo>
                    <a:pt x="9712" y="17226"/>
                    <a:pt x="9644" y="17185"/>
                    <a:pt x="9582" y="17141"/>
                  </a:cubicBezTo>
                  <a:cubicBezTo>
                    <a:pt x="9522" y="17099"/>
                    <a:pt x="9461" y="17051"/>
                    <a:pt x="9413" y="16994"/>
                  </a:cubicBezTo>
                  <a:cubicBezTo>
                    <a:pt x="9402" y="16979"/>
                    <a:pt x="9383" y="16972"/>
                    <a:pt x="9368" y="16965"/>
                  </a:cubicBezTo>
                  <a:cubicBezTo>
                    <a:pt x="9349" y="16957"/>
                    <a:pt x="9327" y="16949"/>
                    <a:pt x="9308" y="16946"/>
                  </a:cubicBezTo>
                  <a:cubicBezTo>
                    <a:pt x="9297" y="16942"/>
                    <a:pt x="9290" y="16939"/>
                    <a:pt x="9282" y="16934"/>
                  </a:cubicBezTo>
                  <a:cubicBezTo>
                    <a:pt x="9278" y="16931"/>
                    <a:pt x="9275" y="16927"/>
                    <a:pt x="9271" y="16927"/>
                  </a:cubicBezTo>
                  <a:cubicBezTo>
                    <a:pt x="9241" y="16889"/>
                    <a:pt x="9204" y="16863"/>
                    <a:pt x="9170" y="16837"/>
                  </a:cubicBezTo>
                  <a:cubicBezTo>
                    <a:pt x="9137" y="16811"/>
                    <a:pt x="9103" y="16789"/>
                    <a:pt x="9077" y="16763"/>
                  </a:cubicBezTo>
                  <a:cubicBezTo>
                    <a:pt x="9035" y="16729"/>
                    <a:pt x="8994" y="16699"/>
                    <a:pt x="8957" y="16673"/>
                  </a:cubicBezTo>
                  <a:cubicBezTo>
                    <a:pt x="8916" y="16647"/>
                    <a:pt x="8878" y="16620"/>
                    <a:pt x="8849" y="16591"/>
                  </a:cubicBezTo>
                  <a:cubicBezTo>
                    <a:pt x="8778" y="16520"/>
                    <a:pt x="8699" y="16463"/>
                    <a:pt x="8621" y="16415"/>
                  </a:cubicBezTo>
                  <a:cubicBezTo>
                    <a:pt x="8542" y="16363"/>
                    <a:pt x="8464" y="16314"/>
                    <a:pt x="8396" y="16254"/>
                  </a:cubicBezTo>
                  <a:cubicBezTo>
                    <a:pt x="8366" y="16228"/>
                    <a:pt x="8336" y="16194"/>
                    <a:pt x="8307" y="16161"/>
                  </a:cubicBezTo>
                  <a:cubicBezTo>
                    <a:pt x="8288" y="16142"/>
                    <a:pt x="8273" y="16123"/>
                    <a:pt x="8250" y="16109"/>
                  </a:cubicBezTo>
                  <a:cubicBezTo>
                    <a:pt x="8231" y="16094"/>
                    <a:pt x="8209" y="16078"/>
                    <a:pt x="8183" y="16068"/>
                  </a:cubicBezTo>
                  <a:cubicBezTo>
                    <a:pt x="7996" y="15989"/>
                    <a:pt x="7843" y="15862"/>
                    <a:pt x="7705" y="15709"/>
                  </a:cubicBezTo>
                  <a:cubicBezTo>
                    <a:pt x="7701" y="15709"/>
                    <a:pt x="7701" y="15705"/>
                    <a:pt x="7693" y="15697"/>
                  </a:cubicBezTo>
                  <a:cubicBezTo>
                    <a:pt x="7693" y="15697"/>
                    <a:pt x="7690" y="15693"/>
                    <a:pt x="7682" y="15690"/>
                  </a:cubicBezTo>
                  <a:cubicBezTo>
                    <a:pt x="7679" y="15686"/>
                    <a:pt x="7675" y="15683"/>
                    <a:pt x="7664" y="15683"/>
                  </a:cubicBezTo>
                  <a:cubicBezTo>
                    <a:pt x="7622" y="15671"/>
                    <a:pt x="7581" y="15656"/>
                    <a:pt x="7548" y="15633"/>
                  </a:cubicBezTo>
                  <a:cubicBezTo>
                    <a:pt x="7491" y="15600"/>
                    <a:pt x="7443" y="15555"/>
                    <a:pt x="7391" y="15510"/>
                  </a:cubicBezTo>
                  <a:cubicBezTo>
                    <a:pt x="7339" y="15466"/>
                    <a:pt x="7286" y="15421"/>
                    <a:pt x="7222" y="15387"/>
                  </a:cubicBezTo>
                  <a:cubicBezTo>
                    <a:pt x="7193" y="15372"/>
                    <a:pt x="7163" y="15353"/>
                    <a:pt x="7132" y="15331"/>
                  </a:cubicBezTo>
                  <a:cubicBezTo>
                    <a:pt x="7088" y="15297"/>
                    <a:pt x="7047" y="15264"/>
                    <a:pt x="6994" y="15234"/>
                  </a:cubicBezTo>
                  <a:cubicBezTo>
                    <a:pt x="6942" y="15204"/>
                    <a:pt x="6886" y="15181"/>
                    <a:pt x="6815" y="15181"/>
                  </a:cubicBezTo>
                  <a:lnTo>
                    <a:pt x="6804" y="15181"/>
                  </a:lnTo>
                  <a:cubicBezTo>
                    <a:pt x="6804" y="15181"/>
                    <a:pt x="6804" y="15178"/>
                    <a:pt x="6800" y="15174"/>
                  </a:cubicBezTo>
                  <a:cubicBezTo>
                    <a:pt x="6796" y="15167"/>
                    <a:pt x="6792" y="15155"/>
                    <a:pt x="6785" y="15140"/>
                  </a:cubicBezTo>
                  <a:cubicBezTo>
                    <a:pt x="6782" y="15133"/>
                    <a:pt x="6778" y="15125"/>
                    <a:pt x="6770" y="15117"/>
                  </a:cubicBezTo>
                  <a:cubicBezTo>
                    <a:pt x="6763" y="15107"/>
                    <a:pt x="6756" y="15099"/>
                    <a:pt x="6744" y="15095"/>
                  </a:cubicBezTo>
                  <a:cubicBezTo>
                    <a:pt x="6625" y="15043"/>
                    <a:pt x="6523" y="14960"/>
                    <a:pt x="6419" y="14875"/>
                  </a:cubicBezTo>
                  <a:cubicBezTo>
                    <a:pt x="6400" y="14860"/>
                    <a:pt x="6374" y="14845"/>
                    <a:pt x="6352" y="14834"/>
                  </a:cubicBezTo>
                  <a:cubicBezTo>
                    <a:pt x="6325" y="14822"/>
                    <a:pt x="6299" y="14811"/>
                    <a:pt x="6273" y="14808"/>
                  </a:cubicBezTo>
                  <a:cubicBezTo>
                    <a:pt x="6202" y="14796"/>
                    <a:pt x="6142" y="14770"/>
                    <a:pt x="6083" y="14736"/>
                  </a:cubicBezTo>
                  <a:cubicBezTo>
                    <a:pt x="6023" y="14703"/>
                    <a:pt x="5966" y="14658"/>
                    <a:pt x="5910" y="14613"/>
                  </a:cubicBezTo>
                  <a:cubicBezTo>
                    <a:pt x="5884" y="14591"/>
                    <a:pt x="5854" y="14565"/>
                    <a:pt x="5821" y="14542"/>
                  </a:cubicBezTo>
                  <a:cubicBezTo>
                    <a:pt x="5802" y="14531"/>
                    <a:pt x="5783" y="14524"/>
                    <a:pt x="5761" y="14516"/>
                  </a:cubicBezTo>
                  <a:cubicBezTo>
                    <a:pt x="5742" y="14508"/>
                    <a:pt x="5719" y="14505"/>
                    <a:pt x="5693" y="14505"/>
                  </a:cubicBezTo>
                  <a:lnTo>
                    <a:pt x="5664" y="14505"/>
                  </a:lnTo>
                  <a:cubicBezTo>
                    <a:pt x="5657" y="14505"/>
                    <a:pt x="5649" y="14505"/>
                    <a:pt x="5641" y="14501"/>
                  </a:cubicBezTo>
                  <a:cubicBezTo>
                    <a:pt x="5634" y="14497"/>
                    <a:pt x="5622" y="14486"/>
                    <a:pt x="5607" y="14475"/>
                  </a:cubicBezTo>
                  <a:cubicBezTo>
                    <a:pt x="5596" y="14463"/>
                    <a:pt x="5581" y="14453"/>
                    <a:pt x="5562" y="14437"/>
                  </a:cubicBezTo>
                  <a:cubicBezTo>
                    <a:pt x="5492" y="14393"/>
                    <a:pt x="5417" y="14363"/>
                    <a:pt x="5343" y="14329"/>
                  </a:cubicBezTo>
                  <a:cubicBezTo>
                    <a:pt x="5267" y="14299"/>
                    <a:pt x="5193" y="14270"/>
                    <a:pt x="5125" y="14228"/>
                  </a:cubicBezTo>
                  <a:cubicBezTo>
                    <a:pt x="5032" y="14172"/>
                    <a:pt x="4920" y="14123"/>
                    <a:pt x="4800" y="14108"/>
                  </a:cubicBezTo>
                  <a:cubicBezTo>
                    <a:pt x="4785" y="14105"/>
                    <a:pt x="4770" y="14101"/>
                    <a:pt x="4755" y="14097"/>
                  </a:cubicBezTo>
                  <a:cubicBezTo>
                    <a:pt x="4744" y="14090"/>
                    <a:pt x="4729" y="14086"/>
                    <a:pt x="4722" y="14079"/>
                  </a:cubicBezTo>
                  <a:cubicBezTo>
                    <a:pt x="4610" y="13989"/>
                    <a:pt x="4486" y="13937"/>
                    <a:pt x="4363" y="13895"/>
                  </a:cubicBezTo>
                  <a:cubicBezTo>
                    <a:pt x="4236" y="13858"/>
                    <a:pt x="4109" y="13832"/>
                    <a:pt x="3985" y="13802"/>
                  </a:cubicBezTo>
                  <a:cubicBezTo>
                    <a:pt x="3937" y="13791"/>
                    <a:pt x="3885" y="13780"/>
                    <a:pt x="3832" y="13768"/>
                  </a:cubicBezTo>
                  <a:cubicBezTo>
                    <a:pt x="3783" y="13757"/>
                    <a:pt x="3735" y="13746"/>
                    <a:pt x="3694" y="13731"/>
                  </a:cubicBezTo>
                  <a:cubicBezTo>
                    <a:pt x="3552" y="13678"/>
                    <a:pt x="3414" y="13664"/>
                    <a:pt x="3279" y="13664"/>
                  </a:cubicBezTo>
                  <a:cubicBezTo>
                    <a:pt x="3181" y="13664"/>
                    <a:pt x="3088" y="13671"/>
                    <a:pt x="2991" y="13675"/>
                  </a:cubicBezTo>
                  <a:cubicBezTo>
                    <a:pt x="2969" y="13660"/>
                    <a:pt x="2946" y="13649"/>
                    <a:pt x="2920" y="13642"/>
                  </a:cubicBezTo>
                  <a:cubicBezTo>
                    <a:pt x="2893" y="13634"/>
                    <a:pt x="2867" y="13630"/>
                    <a:pt x="2841" y="13630"/>
                  </a:cubicBezTo>
                  <a:cubicBezTo>
                    <a:pt x="2796" y="13630"/>
                    <a:pt x="2755" y="13637"/>
                    <a:pt x="2718" y="13649"/>
                  </a:cubicBezTo>
                  <a:cubicBezTo>
                    <a:pt x="2677" y="13656"/>
                    <a:pt x="2643" y="13664"/>
                    <a:pt x="2610" y="13664"/>
                  </a:cubicBezTo>
                  <a:lnTo>
                    <a:pt x="2584" y="13664"/>
                  </a:lnTo>
                  <a:cubicBezTo>
                    <a:pt x="2517" y="13664"/>
                    <a:pt x="2456" y="13678"/>
                    <a:pt x="2393" y="13697"/>
                  </a:cubicBezTo>
                  <a:cubicBezTo>
                    <a:pt x="2333" y="13716"/>
                    <a:pt x="2277" y="13738"/>
                    <a:pt x="2221" y="13754"/>
                  </a:cubicBezTo>
                  <a:cubicBezTo>
                    <a:pt x="2113" y="13783"/>
                    <a:pt x="2023" y="13835"/>
                    <a:pt x="1937" y="13892"/>
                  </a:cubicBezTo>
                  <a:cubicBezTo>
                    <a:pt x="1851" y="13948"/>
                    <a:pt x="1772" y="14008"/>
                    <a:pt x="1682" y="14045"/>
                  </a:cubicBezTo>
                  <a:lnTo>
                    <a:pt x="1671" y="14049"/>
                  </a:lnTo>
                  <a:lnTo>
                    <a:pt x="1664" y="14060"/>
                  </a:lnTo>
                  <a:cubicBezTo>
                    <a:pt x="1630" y="14123"/>
                    <a:pt x="1582" y="14172"/>
                    <a:pt x="1530" y="14213"/>
                  </a:cubicBezTo>
                  <a:cubicBezTo>
                    <a:pt x="1473" y="14258"/>
                    <a:pt x="1413" y="14296"/>
                    <a:pt x="1357" y="14337"/>
                  </a:cubicBezTo>
                  <a:cubicBezTo>
                    <a:pt x="1193" y="14460"/>
                    <a:pt x="1077" y="14620"/>
                    <a:pt x="983" y="14777"/>
                  </a:cubicBezTo>
                  <a:cubicBezTo>
                    <a:pt x="924" y="14882"/>
                    <a:pt x="849" y="14983"/>
                    <a:pt x="790" y="15095"/>
                  </a:cubicBezTo>
                  <a:cubicBezTo>
                    <a:pt x="726" y="15204"/>
                    <a:pt x="673" y="15327"/>
                    <a:pt x="662" y="15466"/>
                  </a:cubicBezTo>
                  <a:cubicBezTo>
                    <a:pt x="655" y="15548"/>
                    <a:pt x="617" y="15641"/>
                    <a:pt x="565" y="15727"/>
                  </a:cubicBezTo>
                  <a:cubicBezTo>
                    <a:pt x="538" y="15772"/>
                    <a:pt x="520" y="15821"/>
                    <a:pt x="502" y="15866"/>
                  </a:cubicBezTo>
                  <a:cubicBezTo>
                    <a:pt x="483" y="15907"/>
                    <a:pt x="460" y="15947"/>
                    <a:pt x="431" y="15981"/>
                  </a:cubicBezTo>
                  <a:cubicBezTo>
                    <a:pt x="423" y="15992"/>
                    <a:pt x="419" y="16000"/>
                    <a:pt x="419" y="16011"/>
                  </a:cubicBezTo>
                  <a:cubicBezTo>
                    <a:pt x="415" y="16019"/>
                    <a:pt x="415" y="16026"/>
                    <a:pt x="415" y="16033"/>
                  </a:cubicBezTo>
                  <a:lnTo>
                    <a:pt x="415" y="16049"/>
                  </a:lnTo>
                  <a:cubicBezTo>
                    <a:pt x="419" y="16075"/>
                    <a:pt x="419" y="16097"/>
                    <a:pt x="419" y="16123"/>
                  </a:cubicBezTo>
                  <a:cubicBezTo>
                    <a:pt x="419" y="16213"/>
                    <a:pt x="400" y="16306"/>
                    <a:pt x="374" y="16392"/>
                  </a:cubicBezTo>
                  <a:cubicBezTo>
                    <a:pt x="348" y="16478"/>
                    <a:pt x="314" y="16557"/>
                    <a:pt x="281" y="16620"/>
                  </a:cubicBezTo>
                  <a:cubicBezTo>
                    <a:pt x="251" y="16677"/>
                    <a:pt x="240" y="16729"/>
                    <a:pt x="240" y="16782"/>
                  </a:cubicBezTo>
                  <a:cubicBezTo>
                    <a:pt x="240" y="16822"/>
                    <a:pt x="247" y="16860"/>
                    <a:pt x="255" y="16897"/>
                  </a:cubicBezTo>
                  <a:cubicBezTo>
                    <a:pt x="269" y="16949"/>
                    <a:pt x="281" y="16998"/>
                    <a:pt x="281" y="17043"/>
                  </a:cubicBezTo>
                  <a:cubicBezTo>
                    <a:pt x="281" y="17069"/>
                    <a:pt x="277" y="17096"/>
                    <a:pt x="269" y="17122"/>
                  </a:cubicBezTo>
                  <a:cubicBezTo>
                    <a:pt x="258" y="17151"/>
                    <a:pt x="258" y="17177"/>
                    <a:pt x="258" y="17200"/>
                  </a:cubicBezTo>
                  <a:lnTo>
                    <a:pt x="258" y="17271"/>
                  </a:lnTo>
                  <a:cubicBezTo>
                    <a:pt x="258" y="17301"/>
                    <a:pt x="258" y="17324"/>
                    <a:pt x="247" y="17346"/>
                  </a:cubicBezTo>
                  <a:cubicBezTo>
                    <a:pt x="232" y="17376"/>
                    <a:pt x="224" y="17405"/>
                    <a:pt x="221" y="17436"/>
                  </a:cubicBezTo>
                  <a:cubicBezTo>
                    <a:pt x="217" y="17462"/>
                    <a:pt x="214" y="17491"/>
                    <a:pt x="214" y="17517"/>
                  </a:cubicBezTo>
                  <a:cubicBezTo>
                    <a:pt x="214" y="17544"/>
                    <a:pt x="217" y="17570"/>
                    <a:pt x="217" y="17596"/>
                  </a:cubicBezTo>
                  <a:lnTo>
                    <a:pt x="217" y="17607"/>
                  </a:lnTo>
                  <a:cubicBezTo>
                    <a:pt x="217" y="17660"/>
                    <a:pt x="214" y="17712"/>
                    <a:pt x="214" y="17769"/>
                  </a:cubicBezTo>
                  <a:cubicBezTo>
                    <a:pt x="214" y="17828"/>
                    <a:pt x="217" y="17891"/>
                    <a:pt x="232" y="17959"/>
                  </a:cubicBezTo>
                  <a:cubicBezTo>
                    <a:pt x="236" y="17962"/>
                    <a:pt x="236" y="17970"/>
                    <a:pt x="236" y="17974"/>
                  </a:cubicBezTo>
                  <a:cubicBezTo>
                    <a:pt x="236" y="17988"/>
                    <a:pt x="232" y="18004"/>
                    <a:pt x="224" y="18019"/>
                  </a:cubicBezTo>
                  <a:cubicBezTo>
                    <a:pt x="202" y="18056"/>
                    <a:pt x="195" y="18100"/>
                    <a:pt x="195" y="18142"/>
                  </a:cubicBezTo>
                  <a:cubicBezTo>
                    <a:pt x="195" y="18179"/>
                    <a:pt x="202" y="18217"/>
                    <a:pt x="217" y="18250"/>
                  </a:cubicBezTo>
                  <a:cubicBezTo>
                    <a:pt x="240" y="18295"/>
                    <a:pt x="247" y="18344"/>
                    <a:pt x="247" y="18397"/>
                  </a:cubicBezTo>
                  <a:cubicBezTo>
                    <a:pt x="251" y="18452"/>
                    <a:pt x="247" y="18509"/>
                    <a:pt x="255" y="18568"/>
                  </a:cubicBezTo>
                  <a:cubicBezTo>
                    <a:pt x="255" y="18571"/>
                    <a:pt x="258" y="18576"/>
                    <a:pt x="258" y="18580"/>
                  </a:cubicBezTo>
                  <a:cubicBezTo>
                    <a:pt x="251" y="18583"/>
                    <a:pt x="247" y="18587"/>
                    <a:pt x="243" y="18590"/>
                  </a:cubicBezTo>
                  <a:cubicBezTo>
                    <a:pt x="229" y="18606"/>
                    <a:pt x="221" y="18624"/>
                    <a:pt x="214" y="18639"/>
                  </a:cubicBezTo>
                  <a:cubicBezTo>
                    <a:pt x="210" y="18658"/>
                    <a:pt x="210" y="18673"/>
                    <a:pt x="210" y="18692"/>
                  </a:cubicBezTo>
                  <a:cubicBezTo>
                    <a:pt x="210" y="18714"/>
                    <a:pt x="214" y="18737"/>
                    <a:pt x="214" y="18759"/>
                  </a:cubicBezTo>
                  <a:cubicBezTo>
                    <a:pt x="214" y="18770"/>
                    <a:pt x="210" y="18778"/>
                    <a:pt x="210" y="18789"/>
                  </a:cubicBezTo>
                  <a:cubicBezTo>
                    <a:pt x="206" y="18796"/>
                    <a:pt x="202" y="18800"/>
                    <a:pt x="195" y="18807"/>
                  </a:cubicBezTo>
                  <a:cubicBezTo>
                    <a:pt x="191" y="18811"/>
                    <a:pt x="188" y="18818"/>
                    <a:pt x="184" y="18823"/>
                  </a:cubicBezTo>
                  <a:cubicBezTo>
                    <a:pt x="179" y="18830"/>
                    <a:pt x="179" y="18837"/>
                    <a:pt x="179" y="18845"/>
                  </a:cubicBezTo>
                  <a:cubicBezTo>
                    <a:pt x="176" y="18852"/>
                    <a:pt x="176" y="18859"/>
                    <a:pt x="176" y="18868"/>
                  </a:cubicBezTo>
                  <a:cubicBezTo>
                    <a:pt x="176" y="18878"/>
                    <a:pt x="176" y="18894"/>
                    <a:pt x="179" y="18904"/>
                  </a:cubicBezTo>
                  <a:cubicBezTo>
                    <a:pt x="184" y="18916"/>
                    <a:pt x="188" y="18927"/>
                    <a:pt x="191" y="18938"/>
                  </a:cubicBezTo>
                  <a:cubicBezTo>
                    <a:pt x="232" y="19009"/>
                    <a:pt x="247" y="19092"/>
                    <a:pt x="255" y="19173"/>
                  </a:cubicBezTo>
                  <a:cubicBezTo>
                    <a:pt x="262" y="19260"/>
                    <a:pt x="266" y="19349"/>
                    <a:pt x="288" y="19435"/>
                  </a:cubicBezTo>
                  <a:cubicBezTo>
                    <a:pt x="300" y="19477"/>
                    <a:pt x="310" y="19513"/>
                    <a:pt x="322" y="19548"/>
                  </a:cubicBezTo>
                  <a:cubicBezTo>
                    <a:pt x="329" y="19585"/>
                    <a:pt x="336" y="19618"/>
                    <a:pt x="336" y="19656"/>
                  </a:cubicBezTo>
                  <a:cubicBezTo>
                    <a:pt x="341" y="19731"/>
                    <a:pt x="352" y="19805"/>
                    <a:pt x="363" y="19877"/>
                  </a:cubicBezTo>
                  <a:cubicBezTo>
                    <a:pt x="378" y="19948"/>
                    <a:pt x="389" y="20019"/>
                    <a:pt x="397" y="20089"/>
                  </a:cubicBezTo>
                  <a:cubicBezTo>
                    <a:pt x="400" y="20138"/>
                    <a:pt x="419" y="20179"/>
                    <a:pt x="434" y="20217"/>
                  </a:cubicBezTo>
                  <a:cubicBezTo>
                    <a:pt x="445" y="20254"/>
                    <a:pt x="457" y="20288"/>
                    <a:pt x="457" y="20325"/>
                  </a:cubicBezTo>
                  <a:lnTo>
                    <a:pt x="457" y="20343"/>
                  </a:lnTo>
                  <a:cubicBezTo>
                    <a:pt x="457" y="20362"/>
                    <a:pt x="453" y="20385"/>
                    <a:pt x="453" y="20403"/>
                  </a:cubicBezTo>
                  <a:cubicBezTo>
                    <a:pt x="453" y="20493"/>
                    <a:pt x="471" y="20583"/>
                    <a:pt x="476" y="20665"/>
                  </a:cubicBezTo>
                  <a:lnTo>
                    <a:pt x="476" y="20676"/>
                  </a:lnTo>
                  <a:lnTo>
                    <a:pt x="476" y="20688"/>
                  </a:lnTo>
                  <a:lnTo>
                    <a:pt x="505" y="20707"/>
                  </a:lnTo>
                  <a:cubicBezTo>
                    <a:pt x="516" y="20717"/>
                    <a:pt x="528" y="20725"/>
                    <a:pt x="538" y="20736"/>
                  </a:cubicBezTo>
                  <a:cubicBezTo>
                    <a:pt x="543" y="20729"/>
                    <a:pt x="546" y="20721"/>
                    <a:pt x="546" y="20714"/>
                  </a:cubicBezTo>
                  <a:cubicBezTo>
                    <a:pt x="550" y="20702"/>
                    <a:pt x="554" y="20688"/>
                    <a:pt x="554" y="20676"/>
                  </a:cubicBezTo>
                  <a:lnTo>
                    <a:pt x="554" y="20662"/>
                  </a:lnTo>
                  <a:cubicBezTo>
                    <a:pt x="546" y="20572"/>
                    <a:pt x="531" y="20486"/>
                    <a:pt x="531" y="20403"/>
                  </a:cubicBezTo>
                  <a:cubicBezTo>
                    <a:pt x="531" y="20385"/>
                    <a:pt x="531" y="20366"/>
                    <a:pt x="535" y="20351"/>
                  </a:cubicBezTo>
                  <a:lnTo>
                    <a:pt x="535" y="20325"/>
                  </a:lnTo>
                  <a:cubicBezTo>
                    <a:pt x="535" y="20272"/>
                    <a:pt x="520" y="20228"/>
                    <a:pt x="505" y="20186"/>
                  </a:cubicBezTo>
                  <a:cubicBezTo>
                    <a:pt x="490" y="20150"/>
                    <a:pt x="476" y="20115"/>
                    <a:pt x="471" y="20082"/>
                  </a:cubicBezTo>
                  <a:cubicBezTo>
                    <a:pt x="464" y="20007"/>
                    <a:pt x="453" y="19936"/>
                    <a:pt x="441" y="19865"/>
                  </a:cubicBezTo>
                  <a:cubicBezTo>
                    <a:pt x="426" y="19794"/>
                    <a:pt x="415" y="19723"/>
                    <a:pt x="415" y="19656"/>
                  </a:cubicBezTo>
                  <a:cubicBezTo>
                    <a:pt x="412" y="19611"/>
                    <a:pt x="404" y="19570"/>
                    <a:pt x="397" y="19529"/>
                  </a:cubicBezTo>
                  <a:cubicBezTo>
                    <a:pt x="386" y="19491"/>
                    <a:pt x="374" y="19454"/>
                    <a:pt x="363" y="19417"/>
                  </a:cubicBezTo>
                  <a:cubicBezTo>
                    <a:pt x="341" y="19339"/>
                    <a:pt x="341" y="19256"/>
                    <a:pt x="329" y="19166"/>
                  </a:cubicBezTo>
                  <a:cubicBezTo>
                    <a:pt x="322" y="19080"/>
                    <a:pt x="307" y="18987"/>
                    <a:pt x="258" y="18901"/>
                  </a:cubicBezTo>
                  <a:cubicBezTo>
                    <a:pt x="258" y="18901"/>
                    <a:pt x="255" y="18894"/>
                    <a:pt x="255" y="18885"/>
                  </a:cubicBezTo>
                  <a:lnTo>
                    <a:pt x="255" y="18868"/>
                  </a:lnTo>
                  <a:lnTo>
                    <a:pt x="255" y="18859"/>
                  </a:lnTo>
                  <a:cubicBezTo>
                    <a:pt x="266" y="18845"/>
                    <a:pt x="277" y="18826"/>
                    <a:pt x="281" y="18807"/>
                  </a:cubicBezTo>
                  <a:cubicBezTo>
                    <a:pt x="288" y="18792"/>
                    <a:pt x="288" y="18773"/>
                    <a:pt x="288" y="18759"/>
                  </a:cubicBezTo>
                  <a:cubicBezTo>
                    <a:pt x="288" y="18733"/>
                    <a:pt x="284" y="18711"/>
                    <a:pt x="284" y="18692"/>
                  </a:cubicBezTo>
                  <a:cubicBezTo>
                    <a:pt x="284" y="18676"/>
                    <a:pt x="288" y="18666"/>
                    <a:pt x="292" y="18654"/>
                  </a:cubicBezTo>
                  <a:cubicBezTo>
                    <a:pt x="292" y="18650"/>
                    <a:pt x="296" y="18647"/>
                    <a:pt x="300" y="18643"/>
                  </a:cubicBezTo>
                  <a:cubicBezTo>
                    <a:pt x="303" y="18639"/>
                    <a:pt x="307" y="18635"/>
                    <a:pt x="314" y="18632"/>
                  </a:cubicBezTo>
                  <a:cubicBezTo>
                    <a:pt x="322" y="18628"/>
                    <a:pt x="326" y="18624"/>
                    <a:pt x="329" y="18616"/>
                  </a:cubicBezTo>
                  <a:cubicBezTo>
                    <a:pt x="333" y="18613"/>
                    <a:pt x="333" y="18606"/>
                    <a:pt x="336" y="18602"/>
                  </a:cubicBezTo>
                  <a:lnTo>
                    <a:pt x="336" y="18590"/>
                  </a:lnTo>
                  <a:cubicBezTo>
                    <a:pt x="336" y="18583"/>
                    <a:pt x="336" y="18576"/>
                    <a:pt x="333" y="18571"/>
                  </a:cubicBezTo>
                  <a:lnTo>
                    <a:pt x="333" y="18557"/>
                  </a:lnTo>
                  <a:cubicBezTo>
                    <a:pt x="326" y="18509"/>
                    <a:pt x="326" y="18452"/>
                    <a:pt x="326" y="18397"/>
                  </a:cubicBezTo>
                  <a:cubicBezTo>
                    <a:pt x="322" y="18340"/>
                    <a:pt x="319" y="18276"/>
                    <a:pt x="288" y="18217"/>
                  </a:cubicBezTo>
                  <a:cubicBezTo>
                    <a:pt x="277" y="18195"/>
                    <a:pt x="269" y="18168"/>
                    <a:pt x="269" y="18142"/>
                  </a:cubicBezTo>
                  <a:cubicBezTo>
                    <a:pt x="269" y="18112"/>
                    <a:pt x="277" y="18078"/>
                    <a:pt x="292" y="18052"/>
                  </a:cubicBezTo>
                  <a:cubicBezTo>
                    <a:pt x="303" y="18026"/>
                    <a:pt x="310" y="18000"/>
                    <a:pt x="310" y="17974"/>
                  </a:cubicBezTo>
                  <a:cubicBezTo>
                    <a:pt x="310" y="17962"/>
                    <a:pt x="310" y="17952"/>
                    <a:pt x="307" y="17940"/>
                  </a:cubicBezTo>
                  <a:cubicBezTo>
                    <a:pt x="292" y="17884"/>
                    <a:pt x="288" y="17828"/>
                    <a:pt x="288" y="17769"/>
                  </a:cubicBezTo>
                  <a:cubicBezTo>
                    <a:pt x="288" y="17716"/>
                    <a:pt x="292" y="17664"/>
                    <a:pt x="292" y="17607"/>
                  </a:cubicBezTo>
                  <a:lnTo>
                    <a:pt x="292" y="17596"/>
                  </a:lnTo>
                  <a:lnTo>
                    <a:pt x="292" y="17517"/>
                  </a:lnTo>
                  <a:cubicBezTo>
                    <a:pt x="292" y="17491"/>
                    <a:pt x="292" y="17469"/>
                    <a:pt x="296" y="17446"/>
                  </a:cubicBezTo>
                  <a:cubicBezTo>
                    <a:pt x="300" y="17424"/>
                    <a:pt x="307" y="17402"/>
                    <a:pt x="314" y="17379"/>
                  </a:cubicBezTo>
                  <a:cubicBezTo>
                    <a:pt x="333" y="17342"/>
                    <a:pt x="336" y="17305"/>
                    <a:pt x="336" y="17271"/>
                  </a:cubicBezTo>
                  <a:cubicBezTo>
                    <a:pt x="336" y="17245"/>
                    <a:pt x="333" y="17222"/>
                    <a:pt x="333" y="17200"/>
                  </a:cubicBezTo>
                  <a:cubicBezTo>
                    <a:pt x="333" y="17181"/>
                    <a:pt x="336" y="17158"/>
                    <a:pt x="341" y="17144"/>
                  </a:cubicBezTo>
                  <a:cubicBezTo>
                    <a:pt x="352" y="17110"/>
                    <a:pt x="355" y="17073"/>
                    <a:pt x="355" y="17043"/>
                  </a:cubicBezTo>
                  <a:cubicBezTo>
                    <a:pt x="355" y="16984"/>
                    <a:pt x="345" y="16931"/>
                    <a:pt x="329" y="16879"/>
                  </a:cubicBezTo>
                  <a:cubicBezTo>
                    <a:pt x="322" y="16844"/>
                    <a:pt x="314" y="16811"/>
                    <a:pt x="314" y="16782"/>
                  </a:cubicBezTo>
                  <a:cubicBezTo>
                    <a:pt x="314" y="16740"/>
                    <a:pt x="322" y="16703"/>
                    <a:pt x="348" y="16658"/>
                  </a:cubicBezTo>
                  <a:cubicBezTo>
                    <a:pt x="381" y="16591"/>
                    <a:pt x="419" y="16504"/>
                    <a:pt x="449" y="16415"/>
                  </a:cubicBezTo>
                  <a:cubicBezTo>
                    <a:pt x="476" y="16321"/>
                    <a:pt x="498" y="16221"/>
                    <a:pt x="498" y="16123"/>
                  </a:cubicBezTo>
                  <a:cubicBezTo>
                    <a:pt x="498" y="16094"/>
                    <a:pt x="494" y="16068"/>
                    <a:pt x="490" y="16037"/>
                  </a:cubicBezTo>
                  <a:lnTo>
                    <a:pt x="490" y="16033"/>
                  </a:lnTo>
                  <a:lnTo>
                    <a:pt x="490" y="16030"/>
                  </a:lnTo>
                  <a:cubicBezTo>
                    <a:pt x="528" y="15989"/>
                    <a:pt x="550" y="15940"/>
                    <a:pt x="572" y="15895"/>
                  </a:cubicBezTo>
                  <a:cubicBezTo>
                    <a:pt x="591" y="15847"/>
                    <a:pt x="610" y="15806"/>
                    <a:pt x="633" y="15768"/>
                  </a:cubicBezTo>
                  <a:cubicBezTo>
                    <a:pt x="688" y="15675"/>
                    <a:pt x="729" y="15570"/>
                    <a:pt x="737" y="15473"/>
                  </a:cubicBezTo>
                  <a:cubicBezTo>
                    <a:pt x="748" y="15350"/>
                    <a:pt x="797" y="15238"/>
                    <a:pt x="852" y="15133"/>
                  </a:cubicBezTo>
                  <a:cubicBezTo>
                    <a:pt x="912" y="15024"/>
                    <a:pt x="987" y="14924"/>
                    <a:pt x="1051" y="14819"/>
                  </a:cubicBezTo>
                  <a:cubicBezTo>
                    <a:pt x="1140" y="14662"/>
                    <a:pt x="1252" y="14512"/>
                    <a:pt x="1402" y="14396"/>
                  </a:cubicBezTo>
                  <a:cubicBezTo>
                    <a:pt x="1454" y="14359"/>
                    <a:pt x="1514" y="14322"/>
                    <a:pt x="1575" y="14277"/>
                  </a:cubicBezTo>
                  <a:cubicBezTo>
                    <a:pt x="1630" y="14232"/>
                    <a:pt x="1687" y="14180"/>
                    <a:pt x="1723" y="14108"/>
                  </a:cubicBezTo>
                  <a:cubicBezTo>
                    <a:pt x="1817" y="14068"/>
                    <a:pt x="1899" y="14008"/>
                    <a:pt x="1982" y="13956"/>
                  </a:cubicBezTo>
                  <a:cubicBezTo>
                    <a:pt x="2064" y="13903"/>
                    <a:pt x="2146" y="13851"/>
                    <a:pt x="2239" y="13828"/>
                  </a:cubicBezTo>
                  <a:cubicBezTo>
                    <a:pt x="2303" y="13813"/>
                    <a:pt x="2363" y="13787"/>
                    <a:pt x="2419" y="13772"/>
                  </a:cubicBezTo>
                  <a:cubicBezTo>
                    <a:pt x="2475" y="13754"/>
                    <a:pt x="2531" y="13738"/>
                    <a:pt x="2584" y="13738"/>
                  </a:cubicBezTo>
                  <a:lnTo>
                    <a:pt x="2610" y="13738"/>
                  </a:lnTo>
                  <a:cubicBezTo>
                    <a:pt x="2651" y="13738"/>
                    <a:pt x="2692" y="13731"/>
                    <a:pt x="2733" y="13723"/>
                  </a:cubicBezTo>
                  <a:cubicBezTo>
                    <a:pt x="2770" y="13716"/>
                    <a:pt x="2808" y="13709"/>
                    <a:pt x="2841" y="13709"/>
                  </a:cubicBezTo>
                  <a:cubicBezTo>
                    <a:pt x="2860" y="13709"/>
                    <a:pt x="2879" y="13709"/>
                    <a:pt x="2901" y="13716"/>
                  </a:cubicBezTo>
                  <a:cubicBezTo>
                    <a:pt x="2920" y="13720"/>
                    <a:pt x="2938" y="13731"/>
                    <a:pt x="2957" y="13746"/>
                  </a:cubicBezTo>
                  <a:lnTo>
                    <a:pt x="2969" y="13754"/>
                  </a:lnTo>
                  <a:lnTo>
                    <a:pt x="2983" y="13749"/>
                  </a:lnTo>
                  <a:cubicBezTo>
                    <a:pt x="3081" y="13749"/>
                    <a:pt x="3181" y="13742"/>
                    <a:pt x="3279" y="13742"/>
                  </a:cubicBezTo>
                  <a:cubicBezTo>
                    <a:pt x="3409" y="13742"/>
                    <a:pt x="3537" y="13754"/>
                    <a:pt x="3668" y="13802"/>
                  </a:cubicBezTo>
                  <a:cubicBezTo>
                    <a:pt x="3712" y="13821"/>
                    <a:pt x="3765" y="13832"/>
                    <a:pt x="3817" y="13843"/>
                  </a:cubicBezTo>
                  <a:cubicBezTo>
                    <a:pt x="3869" y="13854"/>
                    <a:pt x="3918" y="13866"/>
                    <a:pt x="3966" y="13877"/>
                  </a:cubicBezTo>
                  <a:cubicBezTo>
                    <a:pt x="4094" y="13906"/>
                    <a:pt x="4221" y="13933"/>
                    <a:pt x="4340" y="13970"/>
                  </a:cubicBezTo>
                  <a:cubicBezTo>
                    <a:pt x="4460" y="14008"/>
                    <a:pt x="4572" y="14056"/>
                    <a:pt x="4673" y="14139"/>
                  </a:cubicBezTo>
                  <a:cubicBezTo>
                    <a:pt x="4692" y="14149"/>
                    <a:pt x="4710" y="14161"/>
                    <a:pt x="4729" y="14168"/>
                  </a:cubicBezTo>
                  <a:cubicBezTo>
                    <a:pt x="4748" y="14175"/>
                    <a:pt x="4770" y="14180"/>
                    <a:pt x="4789" y="14183"/>
                  </a:cubicBezTo>
                  <a:cubicBezTo>
                    <a:pt x="4894" y="14198"/>
                    <a:pt x="4998" y="14243"/>
                    <a:pt x="5088" y="14296"/>
                  </a:cubicBezTo>
                  <a:cubicBezTo>
                    <a:pt x="5163" y="14340"/>
                    <a:pt x="5238" y="14370"/>
                    <a:pt x="5312" y="14400"/>
                  </a:cubicBezTo>
                  <a:cubicBezTo>
                    <a:pt x="5387" y="14434"/>
                    <a:pt x="5458" y="14463"/>
                    <a:pt x="5522" y="14505"/>
                  </a:cubicBezTo>
                  <a:cubicBezTo>
                    <a:pt x="5529" y="14508"/>
                    <a:pt x="5536" y="14512"/>
                    <a:pt x="5544" y="14520"/>
                  </a:cubicBezTo>
                  <a:cubicBezTo>
                    <a:pt x="5559" y="14531"/>
                    <a:pt x="5570" y="14546"/>
                    <a:pt x="5589" y="14561"/>
                  </a:cubicBezTo>
                  <a:cubicBezTo>
                    <a:pt x="5600" y="14565"/>
                    <a:pt x="5612" y="14572"/>
                    <a:pt x="5622" y="14576"/>
                  </a:cubicBezTo>
                  <a:cubicBezTo>
                    <a:pt x="5634" y="14579"/>
                    <a:pt x="5649" y="14584"/>
                    <a:pt x="5664" y="14584"/>
                  </a:cubicBezTo>
                  <a:cubicBezTo>
                    <a:pt x="5667" y="14584"/>
                    <a:pt x="5671" y="14584"/>
                    <a:pt x="5679" y="14579"/>
                  </a:cubicBezTo>
                  <a:lnTo>
                    <a:pt x="5693" y="14579"/>
                  </a:lnTo>
                  <a:cubicBezTo>
                    <a:pt x="5709" y="14579"/>
                    <a:pt x="5724" y="14584"/>
                    <a:pt x="5738" y="14587"/>
                  </a:cubicBezTo>
                  <a:cubicBezTo>
                    <a:pt x="5761" y="14594"/>
                    <a:pt x="5779" y="14606"/>
                    <a:pt x="5798" y="14620"/>
                  </a:cubicBezTo>
                  <a:cubicBezTo>
                    <a:pt x="5821" y="14636"/>
                    <a:pt x="5840" y="14654"/>
                    <a:pt x="5862" y="14673"/>
                  </a:cubicBezTo>
                  <a:cubicBezTo>
                    <a:pt x="5918" y="14718"/>
                    <a:pt x="5978" y="14767"/>
                    <a:pt x="6045" y="14803"/>
                  </a:cubicBezTo>
                  <a:cubicBezTo>
                    <a:pt x="6109" y="14838"/>
                    <a:pt x="6180" y="14867"/>
                    <a:pt x="6262" y="14882"/>
                  </a:cubicBezTo>
                  <a:cubicBezTo>
                    <a:pt x="6277" y="14886"/>
                    <a:pt x="6299" y="14893"/>
                    <a:pt x="6318" y="14901"/>
                  </a:cubicBezTo>
                  <a:cubicBezTo>
                    <a:pt x="6337" y="14912"/>
                    <a:pt x="6355" y="14924"/>
                    <a:pt x="6370" y="14938"/>
                  </a:cubicBezTo>
                  <a:cubicBezTo>
                    <a:pt x="6475" y="15021"/>
                    <a:pt x="6583" y="15107"/>
                    <a:pt x="6711" y="15167"/>
                  </a:cubicBezTo>
                  <a:lnTo>
                    <a:pt x="6714" y="15167"/>
                  </a:lnTo>
                  <a:cubicBezTo>
                    <a:pt x="6714" y="15167"/>
                    <a:pt x="6718" y="15170"/>
                    <a:pt x="6722" y="15178"/>
                  </a:cubicBezTo>
                  <a:cubicBezTo>
                    <a:pt x="6722" y="15185"/>
                    <a:pt x="6725" y="15189"/>
                    <a:pt x="6729" y="15200"/>
                  </a:cubicBezTo>
                  <a:cubicBezTo>
                    <a:pt x="6729" y="15204"/>
                    <a:pt x="6733" y="15212"/>
                    <a:pt x="6737" y="15219"/>
                  </a:cubicBezTo>
                  <a:cubicBezTo>
                    <a:pt x="6744" y="15226"/>
                    <a:pt x="6756" y="15238"/>
                    <a:pt x="6766" y="15248"/>
                  </a:cubicBezTo>
                  <a:cubicBezTo>
                    <a:pt x="6782" y="15256"/>
                    <a:pt x="6796" y="15256"/>
                    <a:pt x="6815" y="15256"/>
                  </a:cubicBezTo>
                  <a:cubicBezTo>
                    <a:pt x="6849" y="15260"/>
                    <a:pt x="6882" y="15264"/>
                    <a:pt x="6913" y="15279"/>
                  </a:cubicBezTo>
                  <a:cubicBezTo>
                    <a:pt x="6957" y="15297"/>
                    <a:pt x="6998" y="15327"/>
                    <a:pt x="7043" y="15361"/>
                  </a:cubicBezTo>
                  <a:cubicBezTo>
                    <a:pt x="7088" y="15391"/>
                    <a:pt x="7132" y="15428"/>
                    <a:pt x="7185" y="15454"/>
                  </a:cubicBezTo>
                  <a:cubicBezTo>
                    <a:pt x="7222" y="15473"/>
                    <a:pt x="7256" y="15499"/>
                    <a:pt x="7289" y="15526"/>
                  </a:cubicBezTo>
                  <a:cubicBezTo>
                    <a:pt x="7342" y="15566"/>
                    <a:pt x="7391" y="15615"/>
                    <a:pt x="7446" y="15660"/>
                  </a:cubicBezTo>
                  <a:cubicBezTo>
                    <a:pt x="7503" y="15701"/>
                    <a:pt x="7567" y="15738"/>
                    <a:pt x="7641" y="15754"/>
                  </a:cubicBezTo>
                  <a:cubicBezTo>
                    <a:pt x="7641" y="15757"/>
                    <a:pt x="7645" y="15757"/>
                    <a:pt x="7645" y="15761"/>
                  </a:cubicBezTo>
                  <a:cubicBezTo>
                    <a:pt x="7791" y="15918"/>
                    <a:pt x="7951" y="16052"/>
                    <a:pt x="8153" y="16138"/>
                  </a:cubicBezTo>
                  <a:cubicBezTo>
                    <a:pt x="8172" y="16146"/>
                    <a:pt x="8187" y="16157"/>
                    <a:pt x="8205" y="16168"/>
                  </a:cubicBezTo>
                  <a:cubicBezTo>
                    <a:pt x="8228" y="16187"/>
                    <a:pt x="8250" y="16209"/>
                    <a:pt x="8273" y="16235"/>
                  </a:cubicBezTo>
                  <a:cubicBezTo>
                    <a:pt x="8295" y="16261"/>
                    <a:pt x="8318" y="16288"/>
                    <a:pt x="8348" y="16314"/>
                  </a:cubicBezTo>
                  <a:cubicBezTo>
                    <a:pt x="8419" y="16378"/>
                    <a:pt x="8501" y="16426"/>
                    <a:pt x="8579" y="16478"/>
                  </a:cubicBezTo>
                  <a:cubicBezTo>
                    <a:pt x="8654" y="16527"/>
                    <a:pt x="8729" y="16580"/>
                    <a:pt x="8792" y="16643"/>
                  </a:cubicBezTo>
                  <a:cubicBezTo>
                    <a:pt x="8830" y="16680"/>
                    <a:pt x="8875" y="16710"/>
                    <a:pt x="8912" y="16737"/>
                  </a:cubicBezTo>
                  <a:cubicBezTo>
                    <a:pt x="8954" y="16763"/>
                    <a:pt x="8990" y="16789"/>
                    <a:pt x="9024" y="16818"/>
                  </a:cubicBezTo>
                  <a:cubicBezTo>
                    <a:pt x="9058" y="16849"/>
                    <a:pt x="9092" y="16875"/>
                    <a:pt x="9125" y="16897"/>
                  </a:cubicBezTo>
                  <a:cubicBezTo>
                    <a:pt x="9159" y="16923"/>
                    <a:pt x="9189" y="16949"/>
                    <a:pt x="9215" y="16975"/>
                  </a:cubicBezTo>
                  <a:cubicBezTo>
                    <a:pt x="9230" y="16991"/>
                    <a:pt x="9245" y="17001"/>
                    <a:pt x="9260" y="17010"/>
                  </a:cubicBezTo>
                  <a:cubicBezTo>
                    <a:pt x="9282" y="17017"/>
                    <a:pt x="9304" y="17024"/>
                    <a:pt x="9323" y="17028"/>
                  </a:cubicBezTo>
                  <a:cubicBezTo>
                    <a:pt x="9335" y="17032"/>
                    <a:pt x="9342" y="17036"/>
                    <a:pt x="9346" y="17039"/>
                  </a:cubicBezTo>
                  <a:cubicBezTo>
                    <a:pt x="9353" y="17039"/>
                    <a:pt x="9353" y="17043"/>
                    <a:pt x="9353" y="17043"/>
                  </a:cubicBezTo>
                  <a:cubicBezTo>
                    <a:pt x="9409" y="17110"/>
                    <a:pt x="9473" y="17158"/>
                    <a:pt x="9540" y="17203"/>
                  </a:cubicBezTo>
                  <a:cubicBezTo>
                    <a:pt x="9604" y="17248"/>
                    <a:pt x="9671" y="17289"/>
                    <a:pt x="9734" y="17334"/>
                  </a:cubicBezTo>
                  <a:cubicBezTo>
                    <a:pt x="9824" y="17398"/>
                    <a:pt x="9918" y="17450"/>
                    <a:pt x="10015" y="17503"/>
                  </a:cubicBezTo>
                  <a:cubicBezTo>
                    <a:pt x="10108" y="17555"/>
                    <a:pt x="10202" y="17603"/>
                    <a:pt x="10288" y="17664"/>
                  </a:cubicBezTo>
                  <a:cubicBezTo>
                    <a:pt x="10426" y="17757"/>
                    <a:pt x="10579" y="17831"/>
                    <a:pt x="10710" y="17926"/>
                  </a:cubicBezTo>
                  <a:cubicBezTo>
                    <a:pt x="10762" y="17959"/>
                    <a:pt x="10819" y="17988"/>
                    <a:pt x="10871" y="18019"/>
                  </a:cubicBezTo>
                  <a:cubicBezTo>
                    <a:pt x="10927" y="18048"/>
                    <a:pt x="10979" y="18074"/>
                    <a:pt x="11028" y="18109"/>
                  </a:cubicBezTo>
                  <a:cubicBezTo>
                    <a:pt x="11155" y="18190"/>
                    <a:pt x="11301" y="18235"/>
                    <a:pt x="11439" y="18284"/>
                  </a:cubicBezTo>
                  <a:cubicBezTo>
                    <a:pt x="11563" y="18325"/>
                    <a:pt x="11685" y="18381"/>
                    <a:pt x="11824" y="18411"/>
                  </a:cubicBezTo>
                  <a:cubicBezTo>
                    <a:pt x="11884" y="18423"/>
                    <a:pt x="11940" y="18426"/>
                    <a:pt x="11992" y="18433"/>
                  </a:cubicBezTo>
                  <a:cubicBezTo>
                    <a:pt x="12044" y="18437"/>
                    <a:pt x="12094" y="18449"/>
                    <a:pt x="12138" y="18467"/>
                  </a:cubicBezTo>
                  <a:cubicBezTo>
                    <a:pt x="12201" y="18497"/>
                    <a:pt x="12269" y="18504"/>
                    <a:pt x="12332" y="18509"/>
                  </a:cubicBezTo>
                  <a:cubicBezTo>
                    <a:pt x="12396" y="18512"/>
                    <a:pt x="12460" y="18512"/>
                    <a:pt x="12515" y="18519"/>
                  </a:cubicBezTo>
                  <a:cubicBezTo>
                    <a:pt x="12538" y="18523"/>
                    <a:pt x="12560" y="18527"/>
                    <a:pt x="12583" y="18527"/>
                  </a:cubicBezTo>
                  <a:cubicBezTo>
                    <a:pt x="12632" y="18527"/>
                    <a:pt x="12677" y="18519"/>
                    <a:pt x="12717" y="18519"/>
                  </a:cubicBezTo>
                  <a:cubicBezTo>
                    <a:pt x="12736" y="18519"/>
                    <a:pt x="12755" y="18523"/>
                    <a:pt x="12770" y="18523"/>
                  </a:cubicBezTo>
                  <a:cubicBezTo>
                    <a:pt x="12800" y="18531"/>
                    <a:pt x="12834" y="18535"/>
                    <a:pt x="12860" y="18535"/>
                  </a:cubicBezTo>
                  <a:cubicBezTo>
                    <a:pt x="12915" y="18535"/>
                    <a:pt x="12968" y="18527"/>
                    <a:pt x="13017" y="18516"/>
                  </a:cubicBezTo>
                  <a:cubicBezTo>
                    <a:pt x="13062" y="18509"/>
                    <a:pt x="13110" y="18497"/>
                    <a:pt x="13155" y="18497"/>
                  </a:cubicBezTo>
                  <a:cubicBezTo>
                    <a:pt x="13222" y="18493"/>
                    <a:pt x="13290" y="18475"/>
                    <a:pt x="13353" y="18456"/>
                  </a:cubicBezTo>
                  <a:cubicBezTo>
                    <a:pt x="13412" y="18441"/>
                    <a:pt x="13476" y="18423"/>
                    <a:pt x="13536" y="18414"/>
                  </a:cubicBezTo>
                  <a:cubicBezTo>
                    <a:pt x="13574" y="18411"/>
                    <a:pt x="13607" y="18404"/>
                    <a:pt x="13637" y="18388"/>
                  </a:cubicBezTo>
                  <a:cubicBezTo>
                    <a:pt x="13686" y="18370"/>
                    <a:pt x="13726" y="18344"/>
                    <a:pt x="13764" y="18318"/>
                  </a:cubicBezTo>
                  <a:cubicBezTo>
                    <a:pt x="13805" y="18295"/>
                    <a:pt x="13843" y="18276"/>
                    <a:pt x="13883" y="18269"/>
                  </a:cubicBezTo>
                  <a:cubicBezTo>
                    <a:pt x="13933" y="18257"/>
                    <a:pt x="13985" y="18247"/>
                    <a:pt x="14033" y="18221"/>
                  </a:cubicBezTo>
                  <a:cubicBezTo>
                    <a:pt x="14325" y="18074"/>
                    <a:pt x="14606" y="17910"/>
                    <a:pt x="14844" y="17682"/>
                  </a:cubicBezTo>
                  <a:cubicBezTo>
                    <a:pt x="14923" y="17607"/>
                    <a:pt x="14991" y="17533"/>
                    <a:pt x="15069" y="17477"/>
                  </a:cubicBezTo>
                  <a:cubicBezTo>
                    <a:pt x="15177" y="17394"/>
                    <a:pt x="15260" y="17293"/>
                    <a:pt x="15319" y="17181"/>
                  </a:cubicBezTo>
                  <a:cubicBezTo>
                    <a:pt x="15353" y="17118"/>
                    <a:pt x="15398" y="17062"/>
                    <a:pt x="15446" y="17013"/>
                  </a:cubicBezTo>
                  <a:cubicBezTo>
                    <a:pt x="15495" y="16961"/>
                    <a:pt x="15551" y="16916"/>
                    <a:pt x="15607" y="16871"/>
                  </a:cubicBezTo>
                  <a:cubicBezTo>
                    <a:pt x="15686" y="16808"/>
                    <a:pt x="15745" y="16732"/>
                    <a:pt x="15798" y="16654"/>
                  </a:cubicBezTo>
                  <a:cubicBezTo>
                    <a:pt x="15846" y="16575"/>
                    <a:pt x="15888" y="16490"/>
                    <a:pt x="15924" y="16408"/>
                  </a:cubicBezTo>
                  <a:cubicBezTo>
                    <a:pt x="15951" y="16344"/>
                    <a:pt x="15985" y="16284"/>
                    <a:pt x="16026" y="16243"/>
                  </a:cubicBezTo>
                  <a:cubicBezTo>
                    <a:pt x="16078" y="16190"/>
                    <a:pt x="16116" y="16135"/>
                    <a:pt x="16153" y="16078"/>
                  </a:cubicBezTo>
                  <a:cubicBezTo>
                    <a:pt x="16221" y="15970"/>
                    <a:pt x="16265" y="15858"/>
                    <a:pt x="16317" y="15754"/>
                  </a:cubicBezTo>
                  <a:cubicBezTo>
                    <a:pt x="16388" y="15604"/>
                    <a:pt x="16463" y="15450"/>
                    <a:pt x="16542" y="15309"/>
                  </a:cubicBezTo>
                  <a:cubicBezTo>
                    <a:pt x="16620" y="15170"/>
                    <a:pt x="16706" y="15039"/>
                    <a:pt x="16766" y="14882"/>
                  </a:cubicBezTo>
                  <a:cubicBezTo>
                    <a:pt x="16837" y="14691"/>
                    <a:pt x="16908" y="14497"/>
                    <a:pt x="16979" y="14306"/>
                  </a:cubicBezTo>
                  <a:cubicBezTo>
                    <a:pt x="17035" y="14153"/>
                    <a:pt x="17076" y="14004"/>
                    <a:pt x="17140" y="13861"/>
                  </a:cubicBezTo>
                  <a:cubicBezTo>
                    <a:pt x="17177" y="13783"/>
                    <a:pt x="17189" y="13701"/>
                    <a:pt x="17199" y="13623"/>
                  </a:cubicBezTo>
                  <a:cubicBezTo>
                    <a:pt x="17215" y="13540"/>
                    <a:pt x="17225" y="13466"/>
                    <a:pt x="17259" y="13398"/>
                  </a:cubicBezTo>
                  <a:cubicBezTo>
                    <a:pt x="17289" y="13331"/>
                    <a:pt x="17311" y="13264"/>
                    <a:pt x="17330" y="13193"/>
                  </a:cubicBezTo>
                  <a:cubicBezTo>
                    <a:pt x="17349" y="13126"/>
                    <a:pt x="17364" y="13054"/>
                    <a:pt x="17382" y="12987"/>
                  </a:cubicBezTo>
                  <a:cubicBezTo>
                    <a:pt x="17394" y="12957"/>
                    <a:pt x="17405" y="12924"/>
                    <a:pt x="17416" y="12890"/>
                  </a:cubicBezTo>
                  <a:cubicBezTo>
                    <a:pt x="17427" y="12857"/>
                    <a:pt x="17435" y="12819"/>
                    <a:pt x="17435" y="12778"/>
                  </a:cubicBezTo>
                  <a:lnTo>
                    <a:pt x="17435" y="12755"/>
                  </a:lnTo>
                  <a:lnTo>
                    <a:pt x="17435" y="12718"/>
                  </a:lnTo>
                  <a:cubicBezTo>
                    <a:pt x="17435" y="12677"/>
                    <a:pt x="17439" y="12632"/>
                    <a:pt x="17446" y="12587"/>
                  </a:cubicBezTo>
                  <a:cubicBezTo>
                    <a:pt x="17454" y="12543"/>
                    <a:pt x="17465" y="12498"/>
                    <a:pt x="17468" y="12448"/>
                  </a:cubicBezTo>
                  <a:cubicBezTo>
                    <a:pt x="17468" y="12419"/>
                    <a:pt x="17480" y="12386"/>
                    <a:pt x="17494" y="12351"/>
                  </a:cubicBezTo>
                  <a:cubicBezTo>
                    <a:pt x="17510" y="12318"/>
                    <a:pt x="17525" y="12281"/>
                    <a:pt x="17532" y="12236"/>
                  </a:cubicBezTo>
                  <a:cubicBezTo>
                    <a:pt x="17544" y="12120"/>
                    <a:pt x="17551" y="12004"/>
                    <a:pt x="17566" y="11892"/>
                  </a:cubicBezTo>
                  <a:cubicBezTo>
                    <a:pt x="17592" y="11716"/>
                    <a:pt x="17634" y="11544"/>
                    <a:pt x="17648" y="11361"/>
                  </a:cubicBezTo>
                  <a:cubicBezTo>
                    <a:pt x="17651" y="11339"/>
                    <a:pt x="17651" y="11320"/>
                    <a:pt x="17651" y="11297"/>
                  </a:cubicBezTo>
                  <a:lnTo>
                    <a:pt x="17651" y="11230"/>
                  </a:lnTo>
                  <a:cubicBezTo>
                    <a:pt x="17651" y="11204"/>
                    <a:pt x="17651" y="11174"/>
                    <a:pt x="17656" y="11148"/>
                  </a:cubicBezTo>
                  <a:cubicBezTo>
                    <a:pt x="17660" y="11121"/>
                    <a:pt x="17667" y="11099"/>
                    <a:pt x="17678" y="11077"/>
                  </a:cubicBezTo>
                  <a:cubicBezTo>
                    <a:pt x="17704" y="11025"/>
                    <a:pt x="17712" y="10968"/>
                    <a:pt x="17712" y="10916"/>
                  </a:cubicBezTo>
                  <a:cubicBezTo>
                    <a:pt x="17712" y="10856"/>
                    <a:pt x="17701" y="10800"/>
                    <a:pt x="17701" y="10748"/>
                  </a:cubicBezTo>
                  <a:cubicBezTo>
                    <a:pt x="17701" y="10740"/>
                    <a:pt x="17701" y="10733"/>
                    <a:pt x="17704" y="10726"/>
                  </a:cubicBezTo>
                  <a:lnTo>
                    <a:pt x="17704" y="10685"/>
                  </a:lnTo>
                  <a:cubicBezTo>
                    <a:pt x="17704" y="10643"/>
                    <a:pt x="17701" y="10602"/>
                    <a:pt x="17701" y="10561"/>
                  </a:cubicBezTo>
                  <a:cubicBezTo>
                    <a:pt x="17701" y="10531"/>
                    <a:pt x="17701" y="10505"/>
                    <a:pt x="17708" y="10479"/>
                  </a:cubicBezTo>
                  <a:cubicBezTo>
                    <a:pt x="17738" y="10295"/>
                    <a:pt x="17746" y="10112"/>
                    <a:pt x="17746" y="9933"/>
                  </a:cubicBezTo>
                  <a:lnTo>
                    <a:pt x="17746" y="9858"/>
                  </a:lnTo>
                  <a:cubicBezTo>
                    <a:pt x="17741" y="9515"/>
                    <a:pt x="17701" y="9178"/>
                    <a:pt x="17686" y="8837"/>
                  </a:cubicBezTo>
                  <a:cubicBezTo>
                    <a:pt x="17678" y="8583"/>
                    <a:pt x="17637" y="8333"/>
                    <a:pt x="17615" y="8086"/>
                  </a:cubicBezTo>
                  <a:cubicBezTo>
                    <a:pt x="17603" y="7933"/>
                    <a:pt x="17573" y="7791"/>
                    <a:pt x="17570" y="7645"/>
                  </a:cubicBezTo>
                  <a:cubicBezTo>
                    <a:pt x="17566" y="7522"/>
                    <a:pt x="17539" y="7388"/>
                    <a:pt x="17506" y="7272"/>
                  </a:cubicBezTo>
                  <a:cubicBezTo>
                    <a:pt x="17468" y="7137"/>
                    <a:pt x="17439" y="6998"/>
                    <a:pt x="17420" y="6864"/>
                  </a:cubicBezTo>
                  <a:cubicBezTo>
                    <a:pt x="17405" y="6778"/>
                    <a:pt x="17382" y="6692"/>
                    <a:pt x="17356" y="6610"/>
                  </a:cubicBezTo>
                  <a:cubicBezTo>
                    <a:pt x="17334" y="6532"/>
                    <a:pt x="17308" y="6453"/>
                    <a:pt x="17293" y="6370"/>
                  </a:cubicBezTo>
                  <a:cubicBezTo>
                    <a:pt x="17282" y="6307"/>
                    <a:pt x="17259" y="6247"/>
                    <a:pt x="17241" y="6191"/>
                  </a:cubicBezTo>
                  <a:cubicBezTo>
                    <a:pt x="17225" y="6132"/>
                    <a:pt x="17207" y="6075"/>
                    <a:pt x="17199" y="6019"/>
                  </a:cubicBezTo>
                  <a:cubicBezTo>
                    <a:pt x="17180" y="5851"/>
                    <a:pt x="17136" y="5690"/>
                    <a:pt x="17095" y="5530"/>
                  </a:cubicBezTo>
                  <a:cubicBezTo>
                    <a:pt x="17080" y="5466"/>
                    <a:pt x="17050" y="5417"/>
                    <a:pt x="17028" y="5365"/>
                  </a:cubicBezTo>
                  <a:cubicBezTo>
                    <a:pt x="17001" y="5316"/>
                    <a:pt x="16975" y="5271"/>
                    <a:pt x="16964" y="5219"/>
                  </a:cubicBezTo>
                  <a:cubicBezTo>
                    <a:pt x="16942" y="5145"/>
                    <a:pt x="16911" y="5074"/>
                    <a:pt x="16882" y="5002"/>
                  </a:cubicBezTo>
                  <a:cubicBezTo>
                    <a:pt x="16852" y="4935"/>
                    <a:pt x="16822" y="4864"/>
                    <a:pt x="16807" y="4793"/>
                  </a:cubicBezTo>
                  <a:cubicBezTo>
                    <a:pt x="16799" y="4767"/>
                    <a:pt x="16788" y="4745"/>
                    <a:pt x="16781" y="4722"/>
                  </a:cubicBezTo>
                  <a:cubicBezTo>
                    <a:pt x="16773" y="4703"/>
                    <a:pt x="16766" y="4681"/>
                    <a:pt x="16766" y="4662"/>
                  </a:cubicBezTo>
                  <a:lnTo>
                    <a:pt x="16770" y="4658"/>
                  </a:lnTo>
                  <a:lnTo>
                    <a:pt x="16770" y="4655"/>
                  </a:lnTo>
                  <a:cubicBezTo>
                    <a:pt x="16770" y="4643"/>
                    <a:pt x="16766" y="4632"/>
                    <a:pt x="16762" y="4625"/>
                  </a:cubicBezTo>
                  <a:cubicBezTo>
                    <a:pt x="16759" y="4614"/>
                    <a:pt x="16751" y="4603"/>
                    <a:pt x="16747" y="4595"/>
                  </a:cubicBezTo>
                  <a:cubicBezTo>
                    <a:pt x="16744" y="4588"/>
                    <a:pt x="16740" y="4580"/>
                    <a:pt x="16736" y="4576"/>
                  </a:cubicBezTo>
                  <a:cubicBezTo>
                    <a:pt x="16725" y="4543"/>
                    <a:pt x="16709" y="4513"/>
                    <a:pt x="16692" y="4486"/>
                  </a:cubicBezTo>
                  <a:cubicBezTo>
                    <a:pt x="16665" y="4446"/>
                    <a:pt x="16639" y="4408"/>
                    <a:pt x="16613" y="4374"/>
                  </a:cubicBezTo>
                  <a:cubicBezTo>
                    <a:pt x="16587" y="4341"/>
                    <a:pt x="16564" y="4303"/>
                    <a:pt x="16549" y="4266"/>
                  </a:cubicBezTo>
                  <a:cubicBezTo>
                    <a:pt x="16519" y="4169"/>
                    <a:pt x="16471" y="4079"/>
                    <a:pt x="16426" y="3993"/>
                  </a:cubicBezTo>
                  <a:cubicBezTo>
                    <a:pt x="16378" y="3907"/>
                    <a:pt x="16325" y="3825"/>
                    <a:pt x="16280" y="3739"/>
                  </a:cubicBezTo>
                  <a:cubicBezTo>
                    <a:pt x="16243" y="3672"/>
                    <a:pt x="16202" y="3611"/>
                    <a:pt x="16164" y="3552"/>
                  </a:cubicBezTo>
                  <a:cubicBezTo>
                    <a:pt x="16126" y="3489"/>
                    <a:pt x="16097" y="3428"/>
                    <a:pt x="16081" y="3365"/>
                  </a:cubicBezTo>
                  <a:cubicBezTo>
                    <a:pt x="16078" y="3339"/>
                    <a:pt x="16067" y="3320"/>
                    <a:pt x="16055" y="3302"/>
                  </a:cubicBezTo>
                  <a:cubicBezTo>
                    <a:pt x="16037" y="3275"/>
                    <a:pt x="16014" y="3261"/>
                    <a:pt x="16000" y="3242"/>
                  </a:cubicBezTo>
                  <a:cubicBezTo>
                    <a:pt x="15992" y="3235"/>
                    <a:pt x="15985" y="3230"/>
                    <a:pt x="15981" y="3223"/>
                  </a:cubicBezTo>
                  <a:cubicBezTo>
                    <a:pt x="15974" y="3216"/>
                    <a:pt x="15974" y="3212"/>
                    <a:pt x="15969" y="3204"/>
                  </a:cubicBezTo>
                  <a:cubicBezTo>
                    <a:pt x="15947" y="3107"/>
                    <a:pt x="15910" y="3025"/>
                    <a:pt x="15857" y="2947"/>
                  </a:cubicBezTo>
                  <a:cubicBezTo>
                    <a:pt x="15809" y="2871"/>
                    <a:pt x="15753" y="2800"/>
                    <a:pt x="15700" y="2730"/>
                  </a:cubicBezTo>
                  <a:cubicBezTo>
                    <a:pt x="15671" y="2688"/>
                    <a:pt x="15641" y="2655"/>
                    <a:pt x="15622" y="2621"/>
                  </a:cubicBezTo>
                  <a:cubicBezTo>
                    <a:pt x="15596" y="2565"/>
                    <a:pt x="15566" y="2509"/>
                    <a:pt x="15529" y="2457"/>
                  </a:cubicBezTo>
                  <a:cubicBezTo>
                    <a:pt x="15510" y="2431"/>
                    <a:pt x="15488" y="2405"/>
                    <a:pt x="15458" y="2386"/>
                  </a:cubicBezTo>
                  <a:cubicBezTo>
                    <a:pt x="15436" y="2367"/>
                    <a:pt x="15413" y="2355"/>
                    <a:pt x="15386" y="2345"/>
                  </a:cubicBezTo>
                  <a:cubicBezTo>
                    <a:pt x="15391" y="2337"/>
                    <a:pt x="15391" y="2333"/>
                    <a:pt x="15394" y="2329"/>
                  </a:cubicBezTo>
                  <a:cubicBezTo>
                    <a:pt x="15398" y="2322"/>
                    <a:pt x="15398" y="2315"/>
                    <a:pt x="15398" y="2303"/>
                  </a:cubicBezTo>
                  <a:cubicBezTo>
                    <a:pt x="15398" y="2293"/>
                    <a:pt x="15394" y="2281"/>
                    <a:pt x="15391" y="2274"/>
                  </a:cubicBezTo>
                  <a:cubicBezTo>
                    <a:pt x="15383" y="2262"/>
                    <a:pt x="15375" y="2255"/>
                    <a:pt x="15372" y="2251"/>
                  </a:cubicBezTo>
                  <a:cubicBezTo>
                    <a:pt x="15364" y="2243"/>
                    <a:pt x="15357" y="2240"/>
                    <a:pt x="15357" y="2236"/>
                  </a:cubicBezTo>
                  <a:cubicBezTo>
                    <a:pt x="15341" y="2221"/>
                    <a:pt x="15327" y="2206"/>
                    <a:pt x="15315" y="2184"/>
                  </a:cubicBezTo>
                  <a:cubicBezTo>
                    <a:pt x="15305" y="2165"/>
                    <a:pt x="15293" y="2139"/>
                    <a:pt x="15274" y="2117"/>
                  </a:cubicBezTo>
                  <a:cubicBezTo>
                    <a:pt x="15260" y="2102"/>
                    <a:pt x="15248" y="2079"/>
                    <a:pt x="15234" y="2057"/>
                  </a:cubicBezTo>
                  <a:cubicBezTo>
                    <a:pt x="15215" y="2027"/>
                    <a:pt x="15196" y="1989"/>
                    <a:pt x="15166" y="1956"/>
                  </a:cubicBezTo>
                  <a:cubicBezTo>
                    <a:pt x="15151" y="1941"/>
                    <a:pt x="15132" y="1926"/>
                    <a:pt x="15110" y="1915"/>
                  </a:cubicBezTo>
                  <a:cubicBezTo>
                    <a:pt x="15091" y="1903"/>
                    <a:pt x="15072" y="1896"/>
                    <a:pt x="15046" y="1892"/>
                  </a:cubicBezTo>
                  <a:cubicBezTo>
                    <a:pt x="15046" y="1892"/>
                    <a:pt x="15046" y="1889"/>
                    <a:pt x="15043" y="1884"/>
                  </a:cubicBezTo>
                  <a:cubicBezTo>
                    <a:pt x="15043" y="1881"/>
                    <a:pt x="15039" y="1877"/>
                    <a:pt x="15039" y="1870"/>
                  </a:cubicBezTo>
                  <a:cubicBezTo>
                    <a:pt x="15035" y="1866"/>
                    <a:pt x="15032" y="1858"/>
                    <a:pt x="15027" y="1851"/>
                  </a:cubicBezTo>
                  <a:cubicBezTo>
                    <a:pt x="14975" y="1799"/>
                    <a:pt x="14930" y="1735"/>
                    <a:pt x="14882" y="1672"/>
                  </a:cubicBezTo>
                  <a:cubicBezTo>
                    <a:pt x="14830" y="1612"/>
                    <a:pt x="14773" y="1552"/>
                    <a:pt x="14699" y="1511"/>
                  </a:cubicBezTo>
                  <a:cubicBezTo>
                    <a:pt x="14665" y="1492"/>
                    <a:pt x="14635" y="1470"/>
                    <a:pt x="14609" y="1440"/>
                  </a:cubicBezTo>
                  <a:cubicBezTo>
                    <a:pt x="14579" y="1413"/>
                    <a:pt x="14553" y="1384"/>
                    <a:pt x="14523" y="1354"/>
                  </a:cubicBezTo>
                  <a:cubicBezTo>
                    <a:pt x="14511" y="1343"/>
                    <a:pt x="14497" y="1332"/>
                    <a:pt x="14482" y="1324"/>
                  </a:cubicBezTo>
                  <a:cubicBezTo>
                    <a:pt x="14459" y="1313"/>
                    <a:pt x="14441" y="1306"/>
                    <a:pt x="14430" y="1294"/>
                  </a:cubicBezTo>
                  <a:cubicBezTo>
                    <a:pt x="14422" y="1290"/>
                    <a:pt x="14415" y="1287"/>
                    <a:pt x="14411" y="1283"/>
                  </a:cubicBezTo>
                  <a:cubicBezTo>
                    <a:pt x="14407" y="1279"/>
                    <a:pt x="14404" y="1272"/>
                    <a:pt x="14404" y="1268"/>
                  </a:cubicBezTo>
                  <a:cubicBezTo>
                    <a:pt x="14392" y="1242"/>
                    <a:pt x="14373" y="1220"/>
                    <a:pt x="14359" y="1201"/>
                  </a:cubicBezTo>
                  <a:cubicBezTo>
                    <a:pt x="14332" y="1175"/>
                    <a:pt x="14302" y="1156"/>
                    <a:pt x="14276" y="1137"/>
                  </a:cubicBezTo>
                  <a:cubicBezTo>
                    <a:pt x="14250" y="1122"/>
                    <a:pt x="14224" y="1104"/>
                    <a:pt x="14206" y="1089"/>
                  </a:cubicBezTo>
                  <a:cubicBezTo>
                    <a:pt x="14175" y="1066"/>
                    <a:pt x="14153" y="1029"/>
                    <a:pt x="14130" y="992"/>
                  </a:cubicBezTo>
                  <a:cubicBezTo>
                    <a:pt x="14104" y="954"/>
                    <a:pt x="14078" y="909"/>
                    <a:pt x="14037" y="875"/>
                  </a:cubicBezTo>
                  <a:cubicBezTo>
                    <a:pt x="14022" y="861"/>
                    <a:pt x="14004" y="853"/>
                    <a:pt x="13988" y="849"/>
                  </a:cubicBezTo>
                  <a:cubicBezTo>
                    <a:pt x="13951" y="838"/>
                    <a:pt x="13921" y="819"/>
                    <a:pt x="13892" y="797"/>
                  </a:cubicBezTo>
                  <a:cubicBezTo>
                    <a:pt x="13865" y="775"/>
                    <a:pt x="13843" y="745"/>
                    <a:pt x="13824" y="707"/>
                  </a:cubicBezTo>
                  <a:cubicBezTo>
                    <a:pt x="13809" y="685"/>
                    <a:pt x="13794" y="662"/>
                    <a:pt x="13771" y="644"/>
                  </a:cubicBezTo>
                  <a:cubicBezTo>
                    <a:pt x="13749" y="625"/>
                    <a:pt x="13726" y="610"/>
                    <a:pt x="13700" y="599"/>
                  </a:cubicBezTo>
                  <a:cubicBezTo>
                    <a:pt x="13648" y="580"/>
                    <a:pt x="13592" y="566"/>
                    <a:pt x="13547" y="543"/>
                  </a:cubicBezTo>
                  <a:cubicBezTo>
                    <a:pt x="13525" y="531"/>
                    <a:pt x="13507" y="521"/>
                    <a:pt x="13488" y="505"/>
                  </a:cubicBezTo>
                  <a:cubicBezTo>
                    <a:pt x="13469" y="494"/>
                    <a:pt x="13454" y="476"/>
                    <a:pt x="13439" y="453"/>
                  </a:cubicBezTo>
                  <a:cubicBezTo>
                    <a:pt x="13435" y="445"/>
                    <a:pt x="13431" y="442"/>
                    <a:pt x="13424" y="438"/>
                  </a:cubicBezTo>
                  <a:cubicBezTo>
                    <a:pt x="13421" y="435"/>
                    <a:pt x="13412" y="431"/>
                    <a:pt x="13405" y="431"/>
                  </a:cubicBezTo>
                  <a:cubicBezTo>
                    <a:pt x="13398" y="427"/>
                    <a:pt x="13394" y="427"/>
                    <a:pt x="13383" y="427"/>
                  </a:cubicBezTo>
                  <a:cubicBezTo>
                    <a:pt x="13353" y="427"/>
                    <a:pt x="13331" y="416"/>
                    <a:pt x="13305" y="404"/>
                  </a:cubicBezTo>
                  <a:cubicBezTo>
                    <a:pt x="13282" y="393"/>
                    <a:pt x="13264" y="378"/>
                    <a:pt x="13245" y="364"/>
                  </a:cubicBezTo>
                  <a:cubicBezTo>
                    <a:pt x="13211" y="337"/>
                    <a:pt x="13181" y="311"/>
                    <a:pt x="13143" y="288"/>
                  </a:cubicBezTo>
                  <a:cubicBezTo>
                    <a:pt x="13125" y="278"/>
                    <a:pt x="13107" y="266"/>
                    <a:pt x="13084" y="259"/>
                  </a:cubicBezTo>
                  <a:cubicBezTo>
                    <a:pt x="13062" y="252"/>
                    <a:pt x="13039" y="247"/>
                    <a:pt x="13013" y="247"/>
                  </a:cubicBezTo>
                  <a:cubicBezTo>
                    <a:pt x="12976" y="217"/>
                    <a:pt x="12938" y="195"/>
                    <a:pt x="12897" y="173"/>
                  </a:cubicBezTo>
                  <a:cubicBezTo>
                    <a:pt x="12829" y="143"/>
                    <a:pt x="12762" y="124"/>
                    <a:pt x="12695" y="98"/>
                  </a:cubicBezTo>
                  <a:cubicBezTo>
                    <a:pt x="12632" y="76"/>
                    <a:pt x="12572" y="53"/>
                    <a:pt x="12520" y="12"/>
                  </a:cubicBezTo>
                  <a:cubicBezTo>
                    <a:pt x="12515" y="8"/>
                    <a:pt x="12508" y="5"/>
                    <a:pt x="12505" y="5"/>
                  </a:cubicBezTo>
                  <a:cubicBezTo>
                    <a:pt x="12501" y="0"/>
                    <a:pt x="12497" y="0"/>
                    <a:pt x="124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13"/>
            <p:cNvSpPr/>
            <p:nvPr/>
          </p:nvSpPr>
          <p:spPr>
            <a:xfrm>
              <a:off x="-651974" y="1063249"/>
              <a:ext cx="837917" cy="975007"/>
            </a:xfrm>
            <a:custGeom>
              <a:avLst/>
              <a:gdLst/>
              <a:ahLst/>
              <a:cxnLst/>
              <a:rect l="l" t="t" r="r" b="b"/>
              <a:pathLst>
                <a:path w="17548" h="20419" extrusionOk="0">
                  <a:moveTo>
                    <a:pt x="12665" y="1"/>
                  </a:moveTo>
                  <a:lnTo>
                    <a:pt x="12665" y="4"/>
                  </a:lnTo>
                  <a:lnTo>
                    <a:pt x="12665" y="19"/>
                  </a:lnTo>
                  <a:cubicBezTo>
                    <a:pt x="12662" y="23"/>
                    <a:pt x="12662" y="23"/>
                    <a:pt x="12662" y="27"/>
                  </a:cubicBezTo>
                  <a:lnTo>
                    <a:pt x="12665" y="27"/>
                  </a:lnTo>
                  <a:cubicBezTo>
                    <a:pt x="12741" y="53"/>
                    <a:pt x="12800" y="98"/>
                    <a:pt x="12856" y="139"/>
                  </a:cubicBezTo>
                  <a:cubicBezTo>
                    <a:pt x="12912" y="180"/>
                    <a:pt x="12968" y="221"/>
                    <a:pt x="13032" y="247"/>
                  </a:cubicBezTo>
                  <a:cubicBezTo>
                    <a:pt x="13073" y="266"/>
                    <a:pt x="13110" y="289"/>
                    <a:pt x="13148" y="315"/>
                  </a:cubicBezTo>
                  <a:cubicBezTo>
                    <a:pt x="13185" y="337"/>
                    <a:pt x="13222" y="363"/>
                    <a:pt x="13256" y="386"/>
                  </a:cubicBezTo>
                  <a:cubicBezTo>
                    <a:pt x="13331" y="430"/>
                    <a:pt x="13398" y="479"/>
                    <a:pt x="13473" y="509"/>
                  </a:cubicBezTo>
                  <a:cubicBezTo>
                    <a:pt x="13552" y="543"/>
                    <a:pt x="13626" y="587"/>
                    <a:pt x="13697" y="636"/>
                  </a:cubicBezTo>
                  <a:cubicBezTo>
                    <a:pt x="13731" y="655"/>
                    <a:pt x="13753" y="681"/>
                    <a:pt x="13776" y="708"/>
                  </a:cubicBezTo>
                  <a:cubicBezTo>
                    <a:pt x="13795" y="734"/>
                    <a:pt x="13813" y="756"/>
                    <a:pt x="13828" y="770"/>
                  </a:cubicBezTo>
                  <a:cubicBezTo>
                    <a:pt x="13843" y="782"/>
                    <a:pt x="13854" y="793"/>
                    <a:pt x="13866" y="797"/>
                  </a:cubicBezTo>
                  <a:cubicBezTo>
                    <a:pt x="13921" y="827"/>
                    <a:pt x="13974" y="860"/>
                    <a:pt x="14019" y="901"/>
                  </a:cubicBezTo>
                  <a:cubicBezTo>
                    <a:pt x="14064" y="939"/>
                    <a:pt x="14105" y="977"/>
                    <a:pt x="14145" y="1014"/>
                  </a:cubicBezTo>
                  <a:cubicBezTo>
                    <a:pt x="14340" y="1182"/>
                    <a:pt x="14512" y="1365"/>
                    <a:pt x="14695" y="1541"/>
                  </a:cubicBezTo>
                  <a:cubicBezTo>
                    <a:pt x="14770" y="1608"/>
                    <a:pt x="14830" y="1686"/>
                    <a:pt x="14890" y="1762"/>
                  </a:cubicBezTo>
                  <a:cubicBezTo>
                    <a:pt x="14949" y="1840"/>
                    <a:pt x="15006" y="1911"/>
                    <a:pt x="15077" y="1974"/>
                  </a:cubicBezTo>
                  <a:cubicBezTo>
                    <a:pt x="15159" y="2049"/>
                    <a:pt x="15222" y="2131"/>
                    <a:pt x="15286" y="2221"/>
                  </a:cubicBezTo>
                  <a:cubicBezTo>
                    <a:pt x="15346" y="2307"/>
                    <a:pt x="15401" y="2393"/>
                    <a:pt x="15465" y="2475"/>
                  </a:cubicBezTo>
                  <a:cubicBezTo>
                    <a:pt x="15506" y="2528"/>
                    <a:pt x="15532" y="2580"/>
                    <a:pt x="15558" y="2632"/>
                  </a:cubicBezTo>
                  <a:cubicBezTo>
                    <a:pt x="15585" y="2681"/>
                    <a:pt x="15611" y="2730"/>
                    <a:pt x="15653" y="2771"/>
                  </a:cubicBezTo>
                  <a:cubicBezTo>
                    <a:pt x="15742" y="2861"/>
                    <a:pt x="15820" y="2980"/>
                    <a:pt x="15855" y="3107"/>
                  </a:cubicBezTo>
                  <a:cubicBezTo>
                    <a:pt x="15877" y="3182"/>
                    <a:pt x="15914" y="3249"/>
                    <a:pt x="15959" y="3317"/>
                  </a:cubicBezTo>
                  <a:cubicBezTo>
                    <a:pt x="16000" y="3384"/>
                    <a:pt x="16045" y="3455"/>
                    <a:pt x="16074" y="3537"/>
                  </a:cubicBezTo>
                  <a:cubicBezTo>
                    <a:pt x="16074" y="3544"/>
                    <a:pt x="16079" y="3548"/>
                    <a:pt x="16082" y="3552"/>
                  </a:cubicBezTo>
                  <a:cubicBezTo>
                    <a:pt x="16086" y="3556"/>
                    <a:pt x="16090" y="3563"/>
                    <a:pt x="16097" y="3567"/>
                  </a:cubicBezTo>
                  <a:cubicBezTo>
                    <a:pt x="16105" y="3578"/>
                    <a:pt x="16124" y="3589"/>
                    <a:pt x="16138" y="3608"/>
                  </a:cubicBezTo>
                  <a:cubicBezTo>
                    <a:pt x="16150" y="3619"/>
                    <a:pt x="16157" y="3634"/>
                    <a:pt x="16164" y="3653"/>
                  </a:cubicBezTo>
                  <a:cubicBezTo>
                    <a:pt x="16198" y="3727"/>
                    <a:pt x="16224" y="3806"/>
                    <a:pt x="16254" y="3881"/>
                  </a:cubicBezTo>
                  <a:cubicBezTo>
                    <a:pt x="16284" y="3955"/>
                    <a:pt x="16321" y="4027"/>
                    <a:pt x="16370" y="4090"/>
                  </a:cubicBezTo>
                  <a:cubicBezTo>
                    <a:pt x="16422" y="4162"/>
                    <a:pt x="16456" y="4243"/>
                    <a:pt x="16486" y="4326"/>
                  </a:cubicBezTo>
                  <a:cubicBezTo>
                    <a:pt x="16512" y="4408"/>
                    <a:pt x="16535" y="4494"/>
                    <a:pt x="16561" y="4573"/>
                  </a:cubicBezTo>
                  <a:cubicBezTo>
                    <a:pt x="16576" y="4617"/>
                    <a:pt x="16583" y="4666"/>
                    <a:pt x="16590" y="4711"/>
                  </a:cubicBezTo>
                  <a:cubicBezTo>
                    <a:pt x="16598" y="4756"/>
                    <a:pt x="16605" y="4797"/>
                    <a:pt x="16624" y="4835"/>
                  </a:cubicBezTo>
                  <a:cubicBezTo>
                    <a:pt x="16635" y="4857"/>
                    <a:pt x="16647" y="4879"/>
                    <a:pt x="16669" y="4902"/>
                  </a:cubicBezTo>
                  <a:cubicBezTo>
                    <a:pt x="16673" y="4905"/>
                    <a:pt x="16676" y="4913"/>
                    <a:pt x="16680" y="4920"/>
                  </a:cubicBezTo>
                  <a:cubicBezTo>
                    <a:pt x="16684" y="4924"/>
                    <a:pt x="16684" y="4928"/>
                    <a:pt x="16684" y="4935"/>
                  </a:cubicBezTo>
                  <a:cubicBezTo>
                    <a:pt x="16688" y="4942"/>
                    <a:pt x="16688" y="4954"/>
                    <a:pt x="16688" y="4961"/>
                  </a:cubicBezTo>
                  <a:lnTo>
                    <a:pt x="16688" y="4980"/>
                  </a:lnTo>
                  <a:lnTo>
                    <a:pt x="16688" y="4987"/>
                  </a:lnTo>
                  <a:cubicBezTo>
                    <a:pt x="16688" y="5025"/>
                    <a:pt x="16695" y="5062"/>
                    <a:pt x="16707" y="5092"/>
                  </a:cubicBezTo>
                  <a:cubicBezTo>
                    <a:pt x="16721" y="5122"/>
                    <a:pt x="16740" y="5152"/>
                    <a:pt x="16770" y="5175"/>
                  </a:cubicBezTo>
                  <a:cubicBezTo>
                    <a:pt x="16800" y="5204"/>
                    <a:pt x="16823" y="5242"/>
                    <a:pt x="16833" y="5283"/>
                  </a:cubicBezTo>
                  <a:cubicBezTo>
                    <a:pt x="16859" y="5380"/>
                    <a:pt x="16882" y="5477"/>
                    <a:pt x="16890" y="5578"/>
                  </a:cubicBezTo>
                  <a:cubicBezTo>
                    <a:pt x="16893" y="5601"/>
                    <a:pt x="16901" y="5627"/>
                    <a:pt x="16916" y="5653"/>
                  </a:cubicBezTo>
                  <a:cubicBezTo>
                    <a:pt x="16927" y="5679"/>
                    <a:pt x="16945" y="5709"/>
                    <a:pt x="16957" y="5742"/>
                  </a:cubicBezTo>
                  <a:cubicBezTo>
                    <a:pt x="16964" y="5765"/>
                    <a:pt x="16968" y="5787"/>
                    <a:pt x="16968" y="5813"/>
                  </a:cubicBezTo>
                  <a:cubicBezTo>
                    <a:pt x="16968" y="5836"/>
                    <a:pt x="16964" y="5858"/>
                    <a:pt x="16957" y="5881"/>
                  </a:cubicBezTo>
                  <a:cubicBezTo>
                    <a:pt x="16994" y="5963"/>
                    <a:pt x="17016" y="6053"/>
                    <a:pt x="17035" y="6143"/>
                  </a:cubicBezTo>
                  <a:cubicBezTo>
                    <a:pt x="17054" y="6232"/>
                    <a:pt x="17069" y="6326"/>
                    <a:pt x="17092" y="6415"/>
                  </a:cubicBezTo>
                  <a:cubicBezTo>
                    <a:pt x="17170" y="6733"/>
                    <a:pt x="17230" y="7055"/>
                    <a:pt x="17275" y="7376"/>
                  </a:cubicBezTo>
                  <a:cubicBezTo>
                    <a:pt x="17282" y="7425"/>
                    <a:pt x="17297" y="7473"/>
                    <a:pt x="17297" y="7530"/>
                  </a:cubicBezTo>
                  <a:cubicBezTo>
                    <a:pt x="17297" y="7540"/>
                    <a:pt x="17294" y="7552"/>
                    <a:pt x="17294" y="7563"/>
                  </a:cubicBezTo>
                  <a:cubicBezTo>
                    <a:pt x="17290" y="7593"/>
                    <a:pt x="17290" y="7619"/>
                    <a:pt x="17290" y="7649"/>
                  </a:cubicBezTo>
                  <a:cubicBezTo>
                    <a:pt x="17290" y="7757"/>
                    <a:pt x="17308" y="7870"/>
                    <a:pt x="17327" y="7982"/>
                  </a:cubicBezTo>
                  <a:cubicBezTo>
                    <a:pt x="17349" y="8132"/>
                    <a:pt x="17349" y="8277"/>
                    <a:pt x="17375" y="8419"/>
                  </a:cubicBezTo>
                  <a:cubicBezTo>
                    <a:pt x="17387" y="8479"/>
                    <a:pt x="17390" y="8535"/>
                    <a:pt x="17390" y="8594"/>
                  </a:cubicBezTo>
                  <a:cubicBezTo>
                    <a:pt x="17390" y="8715"/>
                    <a:pt x="17375" y="8830"/>
                    <a:pt x="17375" y="8946"/>
                  </a:cubicBezTo>
                  <a:cubicBezTo>
                    <a:pt x="17375" y="8965"/>
                    <a:pt x="17375" y="8984"/>
                    <a:pt x="17380" y="9002"/>
                  </a:cubicBezTo>
                  <a:cubicBezTo>
                    <a:pt x="17380" y="9036"/>
                    <a:pt x="17387" y="9074"/>
                    <a:pt x="17394" y="9110"/>
                  </a:cubicBezTo>
                  <a:cubicBezTo>
                    <a:pt x="17402" y="9148"/>
                    <a:pt x="17409" y="9189"/>
                    <a:pt x="17409" y="9234"/>
                  </a:cubicBezTo>
                  <a:lnTo>
                    <a:pt x="17409" y="9241"/>
                  </a:lnTo>
                  <a:cubicBezTo>
                    <a:pt x="17402" y="9510"/>
                    <a:pt x="17398" y="9787"/>
                    <a:pt x="17380" y="10060"/>
                  </a:cubicBezTo>
                  <a:lnTo>
                    <a:pt x="17380" y="10109"/>
                  </a:lnTo>
                  <a:cubicBezTo>
                    <a:pt x="17375" y="10176"/>
                    <a:pt x="17387" y="10251"/>
                    <a:pt x="17387" y="10325"/>
                  </a:cubicBezTo>
                  <a:cubicBezTo>
                    <a:pt x="17387" y="10363"/>
                    <a:pt x="17383" y="10404"/>
                    <a:pt x="17375" y="10442"/>
                  </a:cubicBezTo>
                  <a:cubicBezTo>
                    <a:pt x="17301" y="10827"/>
                    <a:pt x="17230" y="11215"/>
                    <a:pt x="17196" y="11604"/>
                  </a:cubicBezTo>
                  <a:cubicBezTo>
                    <a:pt x="17192" y="11671"/>
                    <a:pt x="17173" y="11731"/>
                    <a:pt x="17159" y="11791"/>
                  </a:cubicBezTo>
                  <a:cubicBezTo>
                    <a:pt x="17144" y="11847"/>
                    <a:pt x="17125" y="11907"/>
                    <a:pt x="17118" y="11962"/>
                  </a:cubicBezTo>
                  <a:cubicBezTo>
                    <a:pt x="17092" y="12169"/>
                    <a:pt x="17058" y="12374"/>
                    <a:pt x="16987" y="12568"/>
                  </a:cubicBezTo>
                  <a:cubicBezTo>
                    <a:pt x="16919" y="12752"/>
                    <a:pt x="16856" y="12942"/>
                    <a:pt x="16814" y="13129"/>
                  </a:cubicBezTo>
                  <a:cubicBezTo>
                    <a:pt x="16752" y="13406"/>
                    <a:pt x="16628" y="13649"/>
                    <a:pt x="16545" y="13903"/>
                  </a:cubicBezTo>
                  <a:cubicBezTo>
                    <a:pt x="16478" y="14098"/>
                    <a:pt x="16400" y="14288"/>
                    <a:pt x="16281" y="14464"/>
                  </a:cubicBezTo>
                  <a:cubicBezTo>
                    <a:pt x="16186" y="14605"/>
                    <a:pt x="16116" y="14766"/>
                    <a:pt x="16052" y="14931"/>
                  </a:cubicBezTo>
                  <a:cubicBezTo>
                    <a:pt x="16015" y="15035"/>
                    <a:pt x="15967" y="15125"/>
                    <a:pt x="15907" y="15215"/>
                  </a:cubicBezTo>
                  <a:cubicBezTo>
                    <a:pt x="15884" y="15249"/>
                    <a:pt x="15858" y="15278"/>
                    <a:pt x="15832" y="15304"/>
                  </a:cubicBezTo>
                  <a:cubicBezTo>
                    <a:pt x="15810" y="15335"/>
                    <a:pt x="15783" y="15361"/>
                    <a:pt x="15765" y="15387"/>
                  </a:cubicBezTo>
                  <a:cubicBezTo>
                    <a:pt x="15675" y="15537"/>
                    <a:pt x="15581" y="15675"/>
                    <a:pt x="15510" y="15832"/>
                  </a:cubicBezTo>
                  <a:cubicBezTo>
                    <a:pt x="15499" y="15858"/>
                    <a:pt x="15480" y="15884"/>
                    <a:pt x="15462" y="15906"/>
                  </a:cubicBezTo>
                  <a:cubicBezTo>
                    <a:pt x="15439" y="15932"/>
                    <a:pt x="15417" y="15955"/>
                    <a:pt x="15391" y="15970"/>
                  </a:cubicBezTo>
                  <a:cubicBezTo>
                    <a:pt x="15323" y="16015"/>
                    <a:pt x="15267" y="16075"/>
                    <a:pt x="15215" y="16139"/>
                  </a:cubicBezTo>
                  <a:cubicBezTo>
                    <a:pt x="15163" y="16198"/>
                    <a:pt x="15110" y="16265"/>
                    <a:pt x="15051" y="16329"/>
                  </a:cubicBezTo>
                  <a:cubicBezTo>
                    <a:pt x="14991" y="16396"/>
                    <a:pt x="14930" y="16467"/>
                    <a:pt x="14868" y="16534"/>
                  </a:cubicBezTo>
                  <a:cubicBezTo>
                    <a:pt x="14804" y="16602"/>
                    <a:pt x="14737" y="16669"/>
                    <a:pt x="14654" y="16725"/>
                  </a:cubicBezTo>
                  <a:cubicBezTo>
                    <a:pt x="14576" y="16781"/>
                    <a:pt x="14494" y="16826"/>
                    <a:pt x="14423" y="16874"/>
                  </a:cubicBezTo>
                  <a:cubicBezTo>
                    <a:pt x="14083" y="17117"/>
                    <a:pt x="13701" y="17245"/>
                    <a:pt x="13293" y="17309"/>
                  </a:cubicBezTo>
                  <a:cubicBezTo>
                    <a:pt x="13267" y="17316"/>
                    <a:pt x="13241" y="17316"/>
                    <a:pt x="13215" y="17316"/>
                  </a:cubicBezTo>
                  <a:cubicBezTo>
                    <a:pt x="13129" y="17316"/>
                    <a:pt x="13055" y="17300"/>
                    <a:pt x="12979" y="17300"/>
                  </a:cubicBezTo>
                  <a:lnTo>
                    <a:pt x="12961" y="17300"/>
                  </a:lnTo>
                  <a:cubicBezTo>
                    <a:pt x="12748" y="17300"/>
                    <a:pt x="12539" y="17260"/>
                    <a:pt x="12337" y="17193"/>
                  </a:cubicBezTo>
                  <a:cubicBezTo>
                    <a:pt x="12180" y="17140"/>
                    <a:pt x="12015" y="17103"/>
                    <a:pt x="11854" y="17028"/>
                  </a:cubicBezTo>
                  <a:cubicBezTo>
                    <a:pt x="11709" y="16957"/>
                    <a:pt x="11555" y="16897"/>
                    <a:pt x="11421" y="16796"/>
                  </a:cubicBezTo>
                  <a:cubicBezTo>
                    <a:pt x="11376" y="16762"/>
                    <a:pt x="11331" y="16736"/>
                    <a:pt x="11283" y="16710"/>
                  </a:cubicBezTo>
                  <a:cubicBezTo>
                    <a:pt x="11126" y="16620"/>
                    <a:pt x="10972" y="16527"/>
                    <a:pt x="10815" y="16441"/>
                  </a:cubicBezTo>
                  <a:cubicBezTo>
                    <a:pt x="10736" y="16396"/>
                    <a:pt x="10665" y="16340"/>
                    <a:pt x="10595" y="16291"/>
                  </a:cubicBezTo>
                  <a:cubicBezTo>
                    <a:pt x="10524" y="16239"/>
                    <a:pt x="10453" y="16191"/>
                    <a:pt x="10374" y="16157"/>
                  </a:cubicBezTo>
                  <a:cubicBezTo>
                    <a:pt x="10165" y="16056"/>
                    <a:pt x="9974" y="15922"/>
                    <a:pt x="9828" y="15742"/>
                  </a:cubicBezTo>
                  <a:cubicBezTo>
                    <a:pt x="9776" y="15678"/>
                    <a:pt x="9713" y="15630"/>
                    <a:pt x="9642" y="15585"/>
                  </a:cubicBezTo>
                  <a:cubicBezTo>
                    <a:pt x="9574" y="15540"/>
                    <a:pt x="9499" y="15503"/>
                    <a:pt x="9428" y="15451"/>
                  </a:cubicBezTo>
                  <a:cubicBezTo>
                    <a:pt x="9376" y="15413"/>
                    <a:pt x="9316" y="15380"/>
                    <a:pt x="9252" y="15342"/>
                  </a:cubicBezTo>
                  <a:cubicBezTo>
                    <a:pt x="9193" y="15309"/>
                    <a:pt x="9133" y="15268"/>
                    <a:pt x="9077" y="15215"/>
                  </a:cubicBezTo>
                  <a:cubicBezTo>
                    <a:pt x="8938" y="15092"/>
                    <a:pt x="8800" y="14972"/>
                    <a:pt x="8643" y="14871"/>
                  </a:cubicBezTo>
                  <a:cubicBezTo>
                    <a:pt x="8624" y="14856"/>
                    <a:pt x="8602" y="14849"/>
                    <a:pt x="8580" y="14841"/>
                  </a:cubicBezTo>
                  <a:cubicBezTo>
                    <a:pt x="8554" y="14830"/>
                    <a:pt x="8527" y="14823"/>
                    <a:pt x="8498" y="14804"/>
                  </a:cubicBezTo>
                  <a:cubicBezTo>
                    <a:pt x="8479" y="14796"/>
                    <a:pt x="8464" y="14781"/>
                    <a:pt x="8445" y="14762"/>
                  </a:cubicBezTo>
                  <a:cubicBezTo>
                    <a:pt x="8408" y="14721"/>
                    <a:pt x="8363" y="14684"/>
                    <a:pt x="8314" y="14647"/>
                  </a:cubicBezTo>
                  <a:cubicBezTo>
                    <a:pt x="8266" y="14609"/>
                    <a:pt x="8217" y="14576"/>
                    <a:pt x="8169" y="14531"/>
                  </a:cubicBezTo>
                  <a:cubicBezTo>
                    <a:pt x="8109" y="14482"/>
                    <a:pt x="8045" y="14434"/>
                    <a:pt x="7978" y="14400"/>
                  </a:cubicBezTo>
                  <a:cubicBezTo>
                    <a:pt x="7915" y="14367"/>
                    <a:pt x="7843" y="14340"/>
                    <a:pt x="7776" y="14307"/>
                  </a:cubicBezTo>
                  <a:cubicBezTo>
                    <a:pt x="7708" y="14277"/>
                    <a:pt x="7641" y="14239"/>
                    <a:pt x="7582" y="14187"/>
                  </a:cubicBezTo>
                  <a:cubicBezTo>
                    <a:pt x="7544" y="14153"/>
                    <a:pt x="7511" y="14112"/>
                    <a:pt x="7481" y="14064"/>
                  </a:cubicBezTo>
                  <a:cubicBezTo>
                    <a:pt x="7481" y="14060"/>
                    <a:pt x="7477" y="14060"/>
                    <a:pt x="7477" y="14060"/>
                  </a:cubicBezTo>
                  <a:cubicBezTo>
                    <a:pt x="7473" y="14056"/>
                    <a:pt x="7466" y="14056"/>
                    <a:pt x="7455" y="14048"/>
                  </a:cubicBezTo>
                  <a:cubicBezTo>
                    <a:pt x="7313" y="13974"/>
                    <a:pt x="7170" y="13896"/>
                    <a:pt x="7028" y="13813"/>
                  </a:cubicBezTo>
                  <a:cubicBezTo>
                    <a:pt x="6766" y="13660"/>
                    <a:pt x="6509" y="13506"/>
                    <a:pt x="6243" y="13368"/>
                  </a:cubicBezTo>
                  <a:cubicBezTo>
                    <a:pt x="6198" y="13342"/>
                    <a:pt x="6143" y="13323"/>
                    <a:pt x="6090" y="13305"/>
                  </a:cubicBezTo>
                  <a:cubicBezTo>
                    <a:pt x="6034" y="13282"/>
                    <a:pt x="5981" y="13260"/>
                    <a:pt x="5933" y="13223"/>
                  </a:cubicBezTo>
                  <a:cubicBezTo>
                    <a:pt x="5847" y="13156"/>
                    <a:pt x="5750" y="13118"/>
                    <a:pt x="5645" y="13084"/>
                  </a:cubicBezTo>
                  <a:cubicBezTo>
                    <a:pt x="5544" y="13051"/>
                    <a:pt x="5436" y="13021"/>
                    <a:pt x="5335" y="12968"/>
                  </a:cubicBezTo>
                  <a:cubicBezTo>
                    <a:pt x="5246" y="12923"/>
                    <a:pt x="5141" y="12894"/>
                    <a:pt x="5039" y="12849"/>
                  </a:cubicBezTo>
                  <a:cubicBezTo>
                    <a:pt x="4920" y="12792"/>
                    <a:pt x="4793" y="12766"/>
                    <a:pt x="4658" y="12740"/>
                  </a:cubicBezTo>
                  <a:cubicBezTo>
                    <a:pt x="4644" y="12737"/>
                    <a:pt x="4621" y="12737"/>
                    <a:pt x="4595" y="12733"/>
                  </a:cubicBezTo>
                  <a:cubicBezTo>
                    <a:pt x="4573" y="12729"/>
                    <a:pt x="4546" y="12721"/>
                    <a:pt x="4520" y="12707"/>
                  </a:cubicBezTo>
                  <a:cubicBezTo>
                    <a:pt x="4483" y="12685"/>
                    <a:pt x="4445" y="12673"/>
                    <a:pt x="4408" y="12673"/>
                  </a:cubicBezTo>
                  <a:cubicBezTo>
                    <a:pt x="4397" y="12673"/>
                    <a:pt x="4389" y="12677"/>
                    <a:pt x="4378" y="12677"/>
                  </a:cubicBezTo>
                  <a:lnTo>
                    <a:pt x="4359" y="12677"/>
                  </a:lnTo>
                  <a:cubicBezTo>
                    <a:pt x="4349" y="12677"/>
                    <a:pt x="4333" y="12677"/>
                    <a:pt x="4322" y="12673"/>
                  </a:cubicBezTo>
                  <a:cubicBezTo>
                    <a:pt x="4311" y="12669"/>
                    <a:pt x="4299" y="12662"/>
                    <a:pt x="4288" y="12658"/>
                  </a:cubicBezTo>
                  <a:cubicBezTo>
                    <a:pt x="4176" y="12595"/>
                    <a:pt x="4053" y="12564"/>
                    <a:pt x="3930" y="12564"/>
                  </a:cubicBezTo>
                  <a:cubicBezTo>
                    <a:pt x="3904" y="12564"/>
                    <a:pt x="3881" y="12564"/>
                    <a:pt x="3855" y="12568"/>
                  </a:cubicBezTo>
                  <a:cubicBezTo>
                    <a:pt x="3795" y="12576"/>
                    <a:pt x="3739" y="12576"/>
                    <a:pt x="3679" y="12576"/>
                  </a:cubicBezTo>
                  <a:cubicBezTo>
                    <a:pt x="3571" y="12576"/>
                    <a:pt x="3466" y="12568"/>
                    <a:pt x="3362" y="12561"/>
                  </a:cubicBezTo>
                  <a:cubicBezTo>
                    <a:pt x="3331" y="12557"/>
                    <a:pt x="3298" y="12557"/>
                    <a:pt x="3268" y="12557"/>
                  </a:cubicBezTo>
                  <a:cubicBezTo>
                    <a:pt x="3163" y="12557"/>
                    <a:pt x="3055" y="12568"/>
                    <a:pt x="2950" y="12583"/>
                  </a:cubicBezTo>
                  <a:cubicBezTo>
                    <a:pt x="2924" y="12583"/>
                    <a:pt x="2898" y="12583"/>
                    <a:pt x="2872" y="12587"/>
                  </a:cubicBezTo>
                  <a:cubicBezTo>
                    <a:pt x="2849" y="12590"/>
                    <a:pt x="2831" y="12595"/>
                    <a:pt x="2819" y="12602"/>
                  </a:cubicBezTo>
                  <a:cubicBezTo>
                    <a:pt x="2808" y="12609"/>
                    <a:pt x="2801" y="12617"/>
                    <a:pt x="2793" y="12632"/>
                  </a:cubicBezTo>
                  <a:lnTo>
                    <a:pt x="2770" y="12669"/>
                  </a:lnTo>
                  <a:lnTo>
                    <a:pt x="2737" y="12643"/>
                  </a:lnTo>
                  <a:cubicBezTo>
                    <a:pt x="2729" y="12640"/>
                    <a:pt x="2722" y="12635"/>
                    <a:pt x="2715" y="12632"/>
                  </a:cubicBezTo>
                  <a:cubicBezTo>
                    <a:pt x="2707" y="12628"/>
                    <a:pt x="2700" y="12628"/>
                    <a:pt x="2696" y="12628"/>
                  </a:cubicBezTo>
                  <a:cubicBezTo>
                    <a:pt x="2689" y="12628"/>
                    <a:pt x="2681" y="12632"/>
                    <a:pt x="2670" y="12632"/>
                  </a:cubicBezTo>
                  <a:cubicBezTo>
                    <a:pt x="2662" y="12635"/>
                    <a:pt x="2651" y="12640"/>
                    <a:pt x="2640" y="12647"/>
                  </a:cubicBezTo>
                  <a:cubicBezTo>
                    <a:pt x="2622" y="12658"/>
                    <a:pt x="2595" y="12673"/>
                    <a:pt x="2565" y="12685"/>
                  </a:cubicBezTo>
                  <a:cubicBezTo>
                    <a:pt x="2479" y="12718"/>
                    <a:pt x="2389" y="12744"/>
                    <a:pt x="2303" y="12770"/>
                  </a:cubicBezTo>
                  <a:cubicBezTo>
                    <a:pt x="2213" y="12800"/>
                    <a:pt x="2132" y="12834"/>
                    <a:pt x="2053" y="12875"/>
                  </a:cubicBezTo>
                  <a:cubicBezTo>
                    <a:pt x="2012" y="12897"/>
                    <a:pt x="1975" y="12916"/>
                    <a:pt x="1941" y="12935"/>
                  </a:cubicBezTo>
                  <a:cubicBezTo>
                    <a:pt x="1904" y="12957"/>
                    <a:pt x="1873" y="12976"/>
                    <a:pt x="1851" y="13006"/>
                  </a:cubicBezTo>
                  <a:cubicBezTo>
                    <a:pt x="1837" y="13021"/>
                    <a:pt x="1825" y="13043"/>
                    <a:pt x="1818" y="13069"/>
                  </a:cubicBezTo>
                  <a:cubicBezTo>
                    <a:pt x="1814" y="13077"/>
                    <a:pt x="1810" y="13088"/>
                    <a:pt x="1802" y="13095"/>
                  </a:cubicBezTo>
                  <a:cubicBezTo>
                    <a:pt x="1799" y="13103"/>
                    <a:pt x="1792" y="13111"/>
                    <a:pt x="1780" y="13118"/>
                  </a:cubicBezTo>
                  <a:cubicBezTo>
                    <a:pt x="1776" y="13122"/>
                    <a:pt x="1769" y="13125"/>
                    <a:pt x="1761" y="13129"/>
                  </a:cubicBezTo>
                  <a:cubicBezTo>
                    <a:pt x="1720" y="13144"/>
                    <a:pt x="1683" y="13163"/>
                    <a:pt x="1645" y="13185"/>
                  </a:cubicBezTo>
                  <a:cubicBezTo>
                    <a:pt x="1608" y="13208"/>
                    <a:pt x="1571" y="13230"/>
                    <a:pt x="1533" y="13252"/>
                  </a:cubicBezTo>
                  <a:cubicBezTo>
                    <a:pt x="1481" y="13282"/>
                    <a:pt x="1433" y="13308"/>
                    <a:pt x="1388" y="13339"/>
                  </a:cubicBezTo>
                  <a:cubicBezTo>
                    <a:pt x="1343" y="13368"/>
                    <a:pt x="1305" y="13402"/>
                    <a:pt x="1279" y="13451"/>
                  </a:cubicBezTo>
                  <a:cubicBezTo>
                    <a:pt x="1253" y="13499"/>
                    <a:pt x="1216" y="13537"/>
                    <a:pt x="1182" y="13570"/>
                  </a:cubicBezTo>
                  <a:cubicBezTo>
                    <a:pt x="1148" y="13608"/>
                    <a:pt x="1114" y="13637"/>
                    <a:pt x="1096" y="13675"/>
                  </a:cubicBezTo>
                  <a:cubicBezTo>
                    <a:pt x="1081" y="13701"/>
                    <a:pt x="1074" y="13724"/>
                    <a:pt x="1070" y="13753"/>
                  </a:cubicBezTo>
                  <a:lnTo>
                    <a:pt x="1066" y="13779"/>
                  </a:lnTo>
                  <a:lnTo>
                    <a:pt x="1043" y="13787"/>
                  </a:lnTo>
                  <a:cubicBezTo>
                    <a:pt x="1025" y="13794"/>
                    <a:pt x="1007" y="13806"/>
                    <a:pt x="991" y="13817"/>
                  </a:cubicBezTo>
                  <a:cubicBezTo>
                    <a:pt x="973" y="13832"/>
                    <a:pt x="962" y="13846"/>
                    <a:pt x="947" y="13862"/>
                  </a:cubicBezTo>
                  <a:cubicBezTo>
                    <a:pt x="921" y="13899"/>
                    <a:pt x="898" y="13941"/>
                    <a:pt x="872" y="13981"/>
                  </a:cubicBezTo>
                  <a:cubicBezTo>
                    <a:pt x="857" y="14011"/>
                    <a:pt x="838" y="14041"/>
                    <a:pt x="812" y="14067"/>
                  </a:cubicBezTo>
                  <a:cubicBezTo>
                    <a:pt x="738" y="14146"/>
                    <a:pt x="685" y="14239"/>
                    <a:pt x="640" y="14336"/>
                  </a:cubicBezTo>
                  <a:cubicBezTo>
                    <a:pt x="595" y="14438"/>
                    <a:pt x="558" y="14542"/>
                    <a:pt x="524" y="14647"/>
                  </a:cubicBezTo>
                  <a:cubicBezTo>
                    <a:pt x="441" y="14883"/>
                    <a:pt x="360" y="15121"/>
                    <a:pt x="258" y="15349"/>
                  </a:cubicBezTo>
                  <a:cubicBezTo>
                    <a:pt x="251" y="15368"/>
                    <a:pt x="244" y="15383"/>
                    <a:pt x="240" y="15398"/>
                  </a:cubicBezTo>
                  <a:cubicBezTo>
                    <a:pt x="236" y="15409"/>
                    <a:pt x="236" y="15425"/>
                    <a:pt x="236" y="15435"/>
                  </a:cubicBezTo>
                  <a:lnTo>
                    <a:pt x="236" y="15458"/>
                  </a:lnTo>
                  <a:cubicBezTo>
                    <a:pt x="240" y="15480"/>
                    <a:pt x="244" y="15499"/>
                    <a:pt x="244" y="15521"/>
                  </a:cubicBezTo>
                  <a:cubicBezTo>
                    <a:pt x="240" y="15585"/>
                    <a:pt x="229" y="15641"/>
                    <a:pt x="214" y="15697"/>
                  </a:cubicBezTo>
                  <a:cubicBezTo>
                    <a:pt x="199" y="15753"/>
                    <a:pt x="188" y="15806"/>
                    <a:pt x="188" y="15854"/>
                  </a:cubicBezTo>
                  <a:cubicBezTo>
                    <a:pt x="188" y="15869"/>
                    <a:pt x="188" y="15880"/>
                    <a:pt x="191" y="15896"/>
                  </a:cubicBezTo>
                  <a:lnTo>
                    <a:pt x="191" y="15906"/>
                  </a:lnTo>
                  <a:cubicBezTo>
                    <a:pt x="191" y="15918"/>
                    <a:pt x="188" y="15932"/>
                    <a:pt x="180" y="15940"/>
                  </a:cubicBezTo>
                  <a:cubicBezTo>
                    <a:pt x="177" y="15951"/>
                    <a:pt x="169" y="15959"/>
                    <a:pt x="162" y="15966"/>
                  </a:cubicBezTo>
                  <a:cubicBezTo>
                    <a:pt x="146" y="15977"/>
                    <a:pt x="132" y="15985"/>
                    <a:pt x="124" y="15989"/>
                  </a:cubicBezTo>
                  <a:cubicBezTo>
                    <a:pt x="117" y="15996"/>
                    <a:pt x="113" y="16000"/>
                    <a:pt x="110" y="16000"/>
                  </a:cubicBezTo>
                  <a:lnTo>
                    <a:pt x="110" y="16004"/>
                  </a:lnTo>
                  <a:cubicBezTo>
                    <a:pt x="105" y="16011"/>
                    <a:pt x="101" y="16018"/>
                    <a:pt x="98" y="16026"/>
                  </a:cubicBezTo>
                  <a:cubicBezTo>
                    <a:pt x="94" y="16030"/>
                    <a:pt x="91" y="16034"/>
                    <a:pt x="91" y="16037"/>
                  </a:cubicBezTo>
                  <a:cubicBezTo>
                    <a:pt x="101" y="16060"/>
                    <a:pt x="105" y="16079"/>
                    <a:pt x="105" y="16097"/>
                  </a:cubicBezTo>
                  <a:cubicBezTo>
                    <a:pt x="105" y="16123"/>
                    <a:pt x="98" y="16142"/>
                    <a:pt x="94" y="16161"/>
                  </a:cubicBezTo>
                  <a:cubicBezTo>
                    <a:pt x="87" y="16179"/>
                    <a:pt x="83" y="16191"/>
                    <a:pt x="83" y="16206"/>
                  </a:cubicBezTo>
                  <a:cubicBezTo>
                    <a:pt x="65" y="16389"/>
                    <a:pt x="68" y="16579"/>
                    <a:pt x="57" y="16770"/>
                  </a:cubicBezTo>
                  <a:cubicBezTo>
                    <a:pt x="49" y="16841"/>
                    <a:pt x="38" y="16912"/>
                    <a:pt x="23" y="16979"/>
                  </a:cubicBezTo>
                  <a:cubicBezTo>
                    <a:pt x="12" y="17050"/>
                    <a:pt x="1" y="17117"/>
                    <a:pt x="1" y="17181"/>
                  </a:cubicBezTo>
                  <a:cubicBezTo>
                    <a:pt x="1" y="17245"/>
                    <a:pt x="12" y="17305"/>
                    <a:pt x="38" y="17364"/>
                  </a:cubicBezTo>
                  <a:lnTo>
                    <a:pt x="46" y="17383"/>
                  </a:lnTo>
                  <a:lnTo>
                    <a:pt x="34" y="17402"/>
                  </a:lnTo>
                  <a:cubicBezTo>
                    <a:pt x="20" y="17428"/>
                    <a:pt x="12" y="17454"/>
                    <a:pt x="12" y="17480"/>
                  </a:cubicBezTo>
                  <a:cubicBezTo>
                    <a:pt x="12" y="17514"/>
                    <a:pt x="23" y="17552"/>
                    <a:pt x="31" y="17592"/>
                  </a:cubicBezTo>
                  <a:cubicBezTo>
                    <a:pt x="42" y="17633"/>
                    <a:pt x="53" y="17678"/>
                    <a:pt x="53" y="17723"/>
                  </a:cubicBezTo>
                  <a:lnTo>
                    <a:pt x="53" y="17731"/>
                  </a:lnTo>
                  <a:cubicBezTo>
                    <a:pt x="53" y="17802"/>
                    <a:pt x="49" y="17869"/>
                    <a:pt x="49" y="17937"/>
                  </a:cubicBezTo>
                  <a:cubicBezTo>
                    <a:pt x="49" y="18011"/>
                    <a:pt x="53" y="18082"/>
                    <a:pt x="65" y="18153"/>
                  </a:cubicBezTo>
                  <a:cubicBezTo>
                    <a:pt x="75" y="18202"/>
                    <a:pt x="79" y="18251"/>
                    <a:pt x="79" y="18299"/>
                  </a:cubicBezTo>
                  <a:cubicBezTo>
                    <a:pt x="79" y="18337"/>
                    <a:pt x="75" y="18377"/>
                    <a:pt x="72" y="18415"/>
                  </a:cubicBezTo>
                  <a:cubicBezTo>
                    <a:pt x="68" y="18434"/>
                    <a:pt x="68" y="18452"/>
                    <a:pt x="68" y="18471"/>
                  </a:cubicBezTo>
                  <a:cubicBezTo>
                    <a:pt x="68" y="18512"/>
                    <a:pt x="72" y="18553"/>
                    <a:pt x="87" y="18594"/>
                  </a:cubicBezTo>
                  <a:cubicBezTo>
                    <a:pt x="98" y="18632"/>
                    <a:pt x="101" y="18673"/>
                    <a:pt x="101" y="18706"/>
                  </a:cubicBezTo>
                  <a:cubicBezTo>
                    <a:pt x="105" y="18744"/>
                    <a:pt x="105" y="18777"/>
                    <a:pt x="110" y="18811"/>
                  </a:cubicBezTo>
                  <a:cubicBezTo>
                    <a:pt x="127" y="18942"/>
                    <a:pt x="154" y="19072"/>
                    <a:pt x="184" y="19203"/>
                  </a:cubicBezTo>
                  <a:cubicBezTo>
                    <a:pt x="199" y="19267"/>
                    <a:pt x="199" y="19331"/>
                    <a:pt x="203" y="19394"/>
                  </a:cubicBezTo>
                  <a:cubicBezTo>
                    <a:pt x="206" y="19454"/>
                    <a:pt x="214" y="19510"/>
                    <a:pt x="236" y="19562"/>
                  </a:cubicBezTo>
                  <a:cubicBezTo>
                    <a:pt x="244" y="19585"/>
                    <a:pt x="248" y="19603"/>
                    <a:pt x="251" y="19622"/>
                  </a:cubicBezTo>
                  <a:cubicBezTo>
                    <a:pt x="270" y="19779"/>
                    <a:pt x="289" y="19936"/>
                    <a:pt x="307" y="20093"/>
                  </a:cubicBezTo>
                  <a:cubicBezTo>
                    <a:pt x="311" y="20131"/>
                    <a:pt x="322" y="20168"/>
                    <a:pt x="334" y="20205"/>
                  </a:cubicBezTo>
                  <a:cubicBezTo>
                    <a:pt x="345" y="20247"/>
                    <a:pt x="360" y="20288"/>
                    <a:pt x="360" y="20336"/>
                  </a:cubicBezTo>
                  <a:cubicBezTo>
                    <a:pt x="363" y="20355"/>
                    <a:pt x="367" y="20373"/>
                    <a:pt x="374" y="20385"/>
                  </a:cubicBezTo>
                  <a:cubicBezTo>
                    <a:pt x="382" y="20400"/>
                    <a:pt x="389" y="20407"/>
                    <a:pt x="405" y="20414"/>
                  </a:cubicBezTo>
                  <a:cubicBezTo>
                    <a:pt x="408" y="20414"/>
                    <a:pt x="412" y="20418"/>
                    <a:pt x="419" y="20418"/>
                  </a:cubicBezTo>
                  <a:cubicBezTo>
                    <a:pt x="415" y="20381"/>
                    <a:pt x="408" y="20340"/>
                    <a:pt x="401" y="20299"/>
                  </a:cubicBezTo>
                  <a:cubicBezTo>
                    <a:pt x="393" y="20247"/>
                    <a:pt x="386" y="20190"/>
                    <a:pt x="386" y="20135"/>
                  </a:cubicBezTo>
                  <a:cubicBezTo>
                    <a:pt x="386" y="20116"/>
                    <a:pt x="386" y="20097"/>
                    <a:pt x="389" y="20078"/>
                  </a:cubicBezTo>
                  <a:lnTo>
                    <a:pt x="389" y="20056"/>
                  </a:lnTo>
                  <a:cubicBezTo>
                    <a:pt x="389" y="20022"/>
                    <a:pt x="382" y="19988"/>
                    <a:pt x="367" y="19952"/>
                  </a:cubicBezTo>
                  <a:cubicBezTo>
                    <a:pt x="356" y="19917"/>
                    <a:pt x="345" y="19876"/>
                    <a:pt x="337" y="19831"/>
                  </a:cubicBezTo>
                  <a:cubicBezTo>
                    <a:pt x="315" y="19622"/>
                    <a:pt x="277" y="19409"/>
                    <a:pt x="248" y="19200"/>
                  </a:cubicBezTo>
                  <a:cubicBezTo>
                    <a:pt x="229" y="19058"/>
                    <a:pt x="199" y="18912"/>
                    <a:pt x="169" y="18766"/>
                  </a:cubicBezTo>
                  <a:cubicBezTo>
                    <a:pt x="162" y="18740"/>
                    <a:pt x="154" y="18710"/>
                    <a:pt x="143" y="18680"/>
                  </a:cubicBezTo>
                  <a:cubicBezTo>
                    <a:pt x="136" y="18651"/>
                    <a:pt x="124" y="18617"/>
                    <a:pt x="124" y="18583"/>
                  </a:cubicBezTo>
                  <a:cubicBezTo>
                    <a:pt x="124" y="18572"/>
                    <a:pt x="124" y="18561"/>
                    <a:pt x="127" y="18549"/>
                  </a:cubicBezTo>
                  <a:cubicBezTo>
                    <a:pt x="143" y="18471"/>
                    <a:pt x="146" y="18392"/>
                    <a:pt x="146" y="18314"/>
                  </a:cubicBezTo>
                  <a:cubicBezTo>
                    <a:pt x="146" y="18269"/>
                    <a:pt x="143" y="18225"/>
                    <a:pt x="143" y="18175"/>
                  </a:cubicBezTo>
                  <a:cubicBezTo>
                    <a:pt x="143" y="18142"/>
                    <a:pt x="143" y="18108"/>
                    <a:pt x="146" y="18075"/>
                  </a:cubicBezTo>
                  <a:cubicBezTo>
                    <a:pt x="146" y="18041"/>
                    <a:pt x="150" y="18004"/>
                    <a:pt x="150" y="17966"/>
                  </a:cubicBezTo>
                  <a:cubicBezTo>
                    <a:pt x="150" y="17776"/>
                    <a:pt x="127" y="17581"/>
                    <a:pt x="127" y="17383"/>
                  </a:cubicBezTo>
                  <a:cubicBezTo>
                    <a:pt x="127" y="17345"/>
                    <a:pt x="127" y="17309"/>
                    <a:pt x="132" y="17274"/>
                  </a:cubicBezTo>
                  <a:cubicBezTo>
                    <a:pt x="132" y="17256"/>
                    <a:pt x="136" y="17238"/>
                    <a:pt x="136" y="17219"/>
                  </a:cubicBezTo>
                  <a:cubicBezTo>
                    <a:pt x="139" y="17200"/>
                    <a:pt x="139" y="17185"/>
                    <a:pt x="139" y="17174"/>
                  </a:cubicBezTo>
                  <a:lnTo>
                    <a:pt x="139" y="17155"/>
                  </a:lnTo>
                  <a:cubicBezTo>
                    <a:pt x="139" y="17152"/>
                    <a:pt x="139" y="17152"/>
                    <a:pt x="136" y="17152"/>
                  </a:cubicBezTo>
                  <a:cubicBezTo>
                    <a:pt x="124" y="17133"/>
                    <a:pt x="113" y="17114"/>
                    <a:pt x="110" y="17099"/>
                  </a:cubicBezTo>
                  <a:cubicBezTo>
                    <a:pt x="101" y="17081"/>
                    <a:pt x="101" y="17062"/>
                    <a:pt x="101" y="17043"/>
                  </a:cubicBezTo>
                  <a:cubicBezTo>
                    <a:pt x="101" y="17005"/>
                    <a:pt x="113" y="16972"/>
                    <a:pt x="120" y="16942"/>
                  </a:cubicBezTo>
                  <a:cubicBezTo>
                    <a:pt x="132" y="16912"/>
                    <a:pt x="139" y="16890"/>
                    <a:pt x="139" y="16867"/>
                  </a:cubicBezTo>
                  <a:cubicBezTo>
                    <a:pt x="139" y="16856"/>
                    <a:pt x="136" y="16845"/>
                    <a:pt x="132" y="16834"/>
                  </a:cubicBezTo>
                  <a:lnTo>
                    <a:pt x="124" y="16815"/>
                  </a:lnTo>
                  <a:lnTo>
                    <a:pt x="136" y="16796"/>
                  </a:lnTo>
                  <a:cubicBezTo>
                    <a:pt x="154" y="16770"/>
                    <a:pt x="165" y="16748"/>
                    <a:pt x="172" y="16722"/>
                  </a:cubicBezTo>
                  <a:cubicBezTo>
                    <a:pt x="180" y="16695"/>
                    <a:pt x="184" y="16669"/>
                    <a:pt x="184" y="16643"/>
                  </a:cubicBezTo>
                  <a:cubicBezTo>
                    <a:pt x="184" y="16598"/>
                    <a:pt x="177" y="16553"/>
                    <a:pt x="169" y="16508"/>
                  </a:cubicBezTo>
                  <a:cubicBezTo>
                    <a:pt x="162" y="16460"/>
                    <a:pt x="154" y="16411"/>
                    <a:pt x="154" y="16363"/>
                  </a:cubicBezTo>
                  <a:lnTo>
                    <a:pt x="154" y="16358"/>
                  </a:lnTo>
                  <a:lnTo>
                    <a:pt x="154" y="16355"/>
                  </a:lnTo>
                  <a:cubicBezTo>
                    <a:pt x="154" y="16318"/>
                    <a:pt x="150" y="16280"/>
                    <a:pt x="150" y="16239"/>
                  </a:cubicBezTo>
                  <a:cubicBezTo>
                    <a:pt x="150" y="16179"/>
                    <a:pt x="158" y="16112"/>
                    <a:pt x="184" y="16049"/>
                  </a:cubicBezTo>
                  <a:cubicBezTo>
                    <a:pt x="206" y="16000"/>
                    <a:pt x="222" y="15944"/>
                    <a:pt x="236" y="15887"/>
                  </a:cubicBezTo>
                  <a:cubicBezTo>
                    <a:pt x="251" y="15832"/>
                    <a:pt x="262" y="15775"/>
                    <a:pt x="281" y="15720"/>
                  </a:cubicBezTo>
                  <a:cubicBezTo>
                    <a:pt x="319" y="15585"/>
                    <a:pt x="341" y="15439"/>
                    <a:pt x="386" y="15297"/>
                  </a:cubicBezTo>
                  <a:cubicBezTo>
                    <a:pt x="405" y="15241"/>
                    <a:pt x="427" y="15189"/>
                    <a:pt x="446" y="15137"/>
                  </a:cubicBezTo>
                  <a:cubicBezTo>
                    <a:pt x="468" y="15084"/>
                    <a:pt x="491" y="15032"/>
                    <a:pt x="502" y="14980"/>
                  </a:cubicBezTo>
                  <a:cubicBezTo>
                    <a:pt x="543" y="14819"/>
                    <a:pt x="598" y="14654"/>
                    <a:pt x="681" y="14505"/>
                  </a:cubicBezTo>
                  <a:cubicBezTo>
                    <a:pt x="741" y="14404"/>
                    <a:pt x="797" y="14291"/>
                    <a:pt x="853" y="14183"/>
                  </a:cubicBezTo>
                  <a:cubicBezTo>
                    <a:pt x="909" y="14075"/>
                    <a:pt x="973" y="13967"/>
                    <a:pt x="1047" y="13865"/>
                  </a:cubicBezTo>
                  <a:cubicBezTo>
                    <a:pt x="1193" y="13667"/>
                    <a:pt x="1354" y="13488"/>
                    <a:pt x="1533" y="13327"/>
                  </a:cubicBezTo>
                  <a:cubicBezTo>
                    <a:pt x="1713" y="13170"/>
                    <a:pt x="1915" y="13054"/>
                    <a:pt x="2106" y="12927"/>
                  </a:cubicBezTo>
                  <a:cubicBezTo>
                    <a:pt x="2116" y="12920"/>
                    <a:pt x="2132" y="12916"/>
                    <a:pt x="2142" y="12912"/>
                  </a:cubicBezTo>
                  <a:cubicBezTo>
                    <a:pt x="2154" y="12912"/>
                    <a:pt x="2161" y="12912"/>
                    <a:pt x="2169" y="12909"/>
                  </a:cubicBezTo>
                  <a:cubicBezTo>
                    <a:pt x="2210" y="12901"/>
                    <a:pt x="2247" y="12882"/>
                    <a:pt x="2285" y="12860"/>
                  </a:cubicBezTo>
                  <a:cubicBezTo>
                    <a:pt x="2326" y="12837"/>
                    <a:pt x="2367" y="12808"/>
                    <a:pt x="2415" y="12789"/>
                  </a:cubicBezTo>
                  <a:cubicBezTo>
                    <a:pt x="2446" y="12774"/>
                    <a:pt x="2479" y="12763"/>
                    <a:pt x="2513" y="12759"/>
                  </a:cubicBezTo>
                  <a:cubicBezTo>
                    <a:pt x="2517" y="12759"/>
                    <a:pt x="2517" y="12755"/>
                    <a:pt x="2517" y="12755"/>
                  </a:cubicBezTo>
                  <a:cubicBezTo>
                    <a:pt x="2520" y="12752"/>
                    <a:pt x="2524" y="12747"/>
                    <a:pt x="2527" y="12740"/>
                  </a:cubicBezTo>
                  <a:cubicBezTo>
                    <a:pt x="2539" y="12725"/>
                    <a:pt x="2558" y="12711"/>
                    <a:pt x="2572" y="12703"/>
                  </a:cubicBezTo>
                  <a:cubicBezTo>
                    <a:pt x="2591" y="12695"/>
                    <a:pt x="2610" y="12692"/>
                    <a:pt x="2625" y="12692"/>
                  </a:cubicBezTo>
                  <a:cubicBezTo>
                    <a:pt x="2636" y="12692"/>
                    <a:pt x="2648" y="12695"/>
                    <a:pt x="2655" y="12695"/>
                  </a:cubicBezTo>
                  <a:cubicBezTo>
                    <a:pt x="2666" y="12695"/>
                    <a:pt x="2677" y="12699"/>
                    <a:pt x="2689" y="12699"/>
                  </a:cubicBezTo>
                  <a:cubicBezTo>
                    <a:pt x="2718" y="12699"/>
                    <a:pt x="2744" y="12692"/>
                    <a:pt x="2774" y="12688"/>
                  </a:cubicBezTo>
                  <a:cubicBezTo>
                    <a:pt x="2805" y="12680"/>
                    <a:pt x="2834" y="12669"/>
                    <a:pt x="2864" y="12662"/>
                  </a:cubicBezTo>
                  <a:cubicBezTo>
                    <a:pt x="2883" y="12658"/>
                    <a:pt x="2905" y="12651"/>
                    <a:pt x="2927" y="12643"/>
                  </a:cubicBezTo>
                  <a:cubicBezTo>
                    <a:pt x="2954" y="12635"/>
                    <a:pt x="2980" y="12628"/>
                    <a:pt x="3006" y="12628"/>
                  </a:cubicBezTo>
                  <a:cubicBezTo>
                    <a:pt x="3014" y="12628"/>
                    <a:pt x="3017" y="12628"/>
                    <a:pt x="3025" y="12632"/>
                  </a:cubicBezTo>
                  <a:cubicBezTo>
                    <a:pt x="3196" y="12650"/>
                    <a:pt x="3369" y="12652"/>
                    <a:pt x="3544" y="12652"/>
                  </a:cubicBezTo>
                  <a:cubicBezTo>
                    <a:pt x="3574" y="12652"/>
                    <a:pt x="3605" y="12652"/>
                    <a:pt x="3636" y="12652"/>
                  </a:cubicBezTo>
                  <a:cubicBezTo>
                    <a:pt x="3714" y="12652"/>
                    <a:pt x="3792" y="12652"/>
                    <a:pt x="3870" y="12654"/>
                  </a:cubicBezTo>
                  <a:cubicBezTo>
                    <a:pt x="4004" y="12658"/>
                    <a:pt x="4135" y="12685"/>
                    <a:pt x="4259" y="12740"/>
                  </a:cubicBezTo>
                  <a:cubicBezTo>
                    <a:pt x="4285" y="12752"/>
                    <a:pt x="4314" y="12763"/>
                    <a:pt x="4337" y="12774"/>
                  </a:cubicBezTo>
                  <a:cubicBezTo>
                    <a:pt x="4363" y="12785"/>
                    <a:pt x="4389" y="12792"/>
                    <a:pt x="4411" y="12797"/>
                  </a:cubicBezTo>
                  <a:cubicBezTo>
                    <a:pt x="4647" y="12823"/>
                    <a:pt x="4882" y="12860"/>
                    <a:pt x="5103" y="12976"/>
                  </a:cubicBezTo>
                  <a:cubicBezTo>
                    <a:pt x="5241" y="13051"/>
                    <a:pt x="5380" y="13129"/>
                    <a:pt x="5518" y="13170"/>
                  </a:cubicBezTo>
                  <a:cubicBezTo>
                    <a:pt x="5600" y="13192"/>
                    <a:pt x="5675" y="13234"/>
                    <a:pt x="5746" y="13268"/>
                  </a:cubicBezTo>
                  <a:cubicBezTo>
                    <a:pt x="5814" y="13301"/>
                    <a:pt x="5884" y="13331"/>
                    <a:pt x="5955" y="13339"/>
                  </a:cubicBezTo>
                  <a:cubicBezTo>
                    <a:pt x="5967" y="13339"/>
                    <a:pt x="5974" y="13342"/>
                    <a:pt x="5981" y="13346"/>
                  </a:cubicBezTo>
                  <a:cubicBezTo>
                    <a:pt x="5989" y="13349"/>
                    <a:pt x="6000" y="13353"/>
                    <a:pt x="6008" y="13361"/>
                  </a:cubicBezTo>
                  <a:cubicBezTo>
                    <a:pt x="6012" y="13365"/>
                    <a:pt x="6015" y="13372"/>
                    <a:pt x="6023" y="13383"/>
                  </a:cubicBezTo>
                  <a:cubicBezTo>
                    <a:pt x="6026" y="13394"/>
                    <a:pt x="6031" y="13402"/>
                    <a:pt x="6034" y="13406"/>
                  </a:cubicBezTo>
                  <a:cubicBezTo>
                    <a:pt x="6041" y="13413"/>
                    <a:pt x="6049" y="13417"/>
                    <a:pt x="6057" y="13425"/>
                  </a:cubicBezTo>
                  <a:cubicBezTo>
                    <a:pt x="6071" y="13432"/>
                    <a:pt x="6090" y="13439"/>
                    <a:pt x="6112" y="13443"/>
                  </a:cubicBezTo>
                  <a:cubicBezTo>
                    <a:pt x="6128" y="13447"/>
                    <a:pt x="6146" y="13451"/>
                    <a:pt x="6161" y="13454"/>
                  </a:cubicBezTo>
                  <a:cubicBezTo>
                    <a:pt x="6202" y="13465"/>
                    <a:pt x="6236" y="13480"/>
                    <a:pt x="6269" y="13496"/>
                  </a:cubicBezTo>
                  <a:cubicBezTo>
                    <a:pt x="6303" y="13514"/>
                    <a:pt x="6333" y="13532"/>
                    <a:pt x="6363" y="13548"/>
                  </a:cubicBezTo>
                  <a:cubicBezTo>
                    <a:pt x="6434" y="13585"/>
                    <a:pt x="6497" y="13630"/>
                    <a:pt x="6561" y="13671"/>
                  </a:cubicBezTo>
                  <a:cubicBezTo>
                    <a:pt x="6625" y="13712"/>
                    <a:pt x="6688" y="13753"/>
                    <a:pt x="6756" y="13784"/>
                  </a:cubicBezTo>
                  <a:cubicBezTo>
                    <a:pt x="6834" y="13817"/>
                    <a:pt x="6916" y="13854"/>
                    <a:pt x="6999" y="13899"/>
                  </a:cubicBezTo>
                  <a:cubicBezTo>
                    <a:pt x="7114" y="13963"/>
                    <a:pt x="7211" y="14045"/>
                    <a:pt x="7316" y="14108"/>
                  </a:cubicBezTo>
                  <a:cubicBezTo>
                    <a:pt x="7477" y="14210"/>
                    <a:pt x="7630" y="14322"/>
                    <a:pt x="7787" y="14415"/>
                  </a:cubicBezTo>
                  <a:cubicBezTo>
                    <a:pt x="7825" y="14438"/>
                    <a:pt x="7855" y="14464"/>
                    <a:pt x="7884" y="14486"/>
                  </a:cubicBezTo>
                  <a:cubicBezTo>
                    <a:pt x="7915" y="14509"/>
                    <a:pt x="7944" y="14531"/>
                    <a:pt x="7974" y="14542"/>
                  </a:cubicBezTo>
                  <a:cubicBezTo>
                    <a:pt x="7996" y="14553"/>
                    <a:pt x="8019" y="14561"/>
                    <a:pt x="8041" y="14564"/>
                  </a:cubicBezTo>
                  <a:cubicBezTo>
                    <a:pt x="8067" y="14569"/>
                    <a:pt x="8090" y="14579"/>
                    <a:pt x="8109" y="14598"/>
                  </a:cubicBezTo>
                  <a:cubicBezTo>
                    <a:pt x="8127" y="14613"/>
                    <a:pt x="8143" y="14636"/>
                    <a:pt x="8153" y="14658"/>
                  </a:cubicBezTo>
                  <a:cubicBezTo>
                    <a:pt x="8161" y="14669"/>
                    <a:pt x="8169" y="14681"/>
                    <a:pt x="8172" y="14688"/>
                  </a:cubicBezTo>
                  <a:cubicBezTo>
                    <a:pt x="8179" y="14695"/>
                    <a:pt x="8184" y="14699"/>
                    <a:pt x="8195" y="14703"/>
                  </a:cubicBezTo>
                  <a:cubicBezTo>
                    <a:pt x="8310" y="14755"/>
                    <a:pt x="8412" y="14826"/>
                    <a:pt x="8505" y="14901"/>
                  </a:cubicBezTo>
                  <a:cubicBezTo>
                    <a:pt x="8598" y="14972"/>
                    <a:pt x="8688" y="15050"/>
                    <a:pt x="8789" y="15111"/>
                  </a:cubicBezTo>
                  <a:cubicBezTo>
                    <a:pt x="8897" y="15181"/>
                    <a:pt x="9014" y="15256"/>
                    <a:pt x="9121" y="15342"/>
                  </a:cubicBezTo>
                  <a:cubicBezTo>
                    <a:pt x="9155" y="15368"/>
                    <a:pt x="9185" y="15398"/>
                    <a:pt x="9219" y="15428"/>
                  </a:cubicBezTo>
                  <a:cubicBezTo>
                    <a:pt x="9249" y="15458"/>
                    <a:pt x="9278" y="15480"/>
                    <a:pt x="9312" y="15503"/>
                  </a:cubicBezTo>
                  <a:cubicBezTo>
                    <a:pt x="9477" y="15600"/>
                    <a:pt x="9626" y="15716"/>
                    <a:pt x="9768" y="15843"/>
                  </a:cubicBezTo>
                  <a:cubicBezTo>
                    <a:pt x="9791" y="15861"/>
                    <a:pt x="9810" y="15880"/>
                    <a:pt x="9825" y="15899"/>
                  </a:cubicBezTo>
                  <a:cubicBezTo>
                    <a:pt x="9839" y="15918"/>
                    <a:pt x="9858" y="15932"/>
                    <a:pt x="9877" y="15944"/>
                  </a:cubicBezTo>
                  <a:cubicBezTo>
                    <a:pt x="10001" y="16022"/>
                    <a:pt x="10116" y="16108"/>
                    <a:pt x="10236" y="16194"/>
                  </a:cubicBezTo>
                  <a:cubicBezTo>
                    <a:pt x="10351" y="16280"/>
                    <a:pt x="10467" y="16367"/>
                    <a:pt x="10595" y="16434"/>
                  </a:cubicBezTo>
                  <a:cubicBezTo>
                    <a:pt x="10647" y="16460"/>
                    <a:pt x="10703" y="16486"/>
                    <a:pt x="10759" y="16512"/>
                  </a:cubicBezTo>
                  <a:cubicBezTo>
                    <a:pt x="10815" y="16542"/>
                    <a:pt x="10871" y="16576"/>
                    <a:pt x="10920" y="16620"/>
                  </a:cubicBezTo>
                  <a:cubicBezTo>
                    <a:pt x="10938" y="16636"/>
                    <a:pt x="10957" y="16655"/>
                    <a:pt x="10972" y="16665"/>
                  </a:cubicBezTo>
                  <a:cubicBezTo>
                    <a:pt x="10987" y="16681"/>
                    <a:pt x="11002" y="16691"/>
                    <a:pt x="11021" y="16695"/>
                  </a:cubicBezTo>
                  <a:cubicBezTo>
                    <a:pt x="11152" y="16744"/>
                    <a:pt x="11264" y="16815"/>
                    <a:pt x="11372" y="16886"/>
                  </a:cubicBezTo>
                  <a:cubicBezTo>
                    <a:pt x="11481" y="16957"/>
                    <a:pt x="11589" y="17031"/>
                    <a:pt x="11705" y="17084"/>
                  </a:cubicBezTo>
                  <a:cubicBezTo>
                    <a:pt x="11914" y="17181"/>
                    <a:pt x="12135" y="17264"/>
                    <a:pt x="12344" y="17364"/>
                  </a:cubicBezTo>
                  <a:cubicBezTo>
                    <a:pt x="12351" y="17368"/>
                    <a:pt x="12366" y="17372"/>
                    <a:pt x="12382" y="17372"/>
                  </a:cubicBezTo>
                  <a:lnTo>
                    <a:pt x="12385" y="17372"/>
                  </a:lnTo>
                  <a:cubicBezTo>
                    <a:pt x="12389" y="17372"/>
                    <a:pt x="12396" y="17368"/>
                    <a:pt x="12400" y="17368"/>
                  </a:cubicBezTo>
                  <a:lnTo>
                    <a:pt x="12434" y="17368"/>
                  </a:lnTo>
                  <a:cubicBezTo>
                    <a:pt x="12494" y="17368"/>
                    <a:pt x="12549" y="17387"/>
                    <a:pt x="12602" y="17405"/>
                  </a:cubicBezTo>
                  <a:cubicBezTo>
                    <a:pt x="12658" y="17431"/>
                    <a:pt x="12722" y="17443"/>
                    <a:pt x="12777" y="17447"/>
                  </a:cubicBezTo>
                  <a:cubicBezTo>
                    <a:pt x="12886" y="17450"/>
                    <a:pt x="12994" y="17454"/>
                    <a:pt x="13103" y="17454"/>
                  </a:cubicBezTo>
                  <a:cubicBezTo>
                    <a:pt x="13365" y="17454"/>
                    <a:pt x="13619" y="17428"/>
                    <a:pt x="13866" y="17319"/>
                  </a:cubicBezTo>
                  <a:cubicBezTo>
                    <a:pt x="13907" y="17300"/>
                    <a:pt x="13948" y="17278"/>
                    <a:pt x="13993" y="17256"/>
                  </a:cubicBezTo>
                  <a:cubicBezTo>
                    <a:pt x="14033" y="17233"/>
                    <a:pt x="14083" y="17211"/>
                    <a:pt x="14135" y="17200"/>
                  </a:cubicBezTo>
                  <a:cubicBezTo>
                    <a:pt x="14224" y="17181"/>
                    <a:pt x="14302" y="17143"/>
                    <a:pt x="14381" y="17095"/>
                  </a:cubicBezTo>
                  <a:cubicBezTo>
                    <a:pt x="14456" y="17050"/>
                    <a:pt x="14531" y="16995"/>
                    <a:pt x="14609" y="16942"/>
                  </a:cubicBezTo>
                  <a:cubicBezTo>
                    <a:pt x="14699" y="16882"/>
                    <a:pt x="14782" y="16800"/>
                    <a:pt x="14875" y="16733"/>
                  </a:cubicBezTo>
                  <a:cubicBezTo>
                    <a:pt x="14965" y="16669"/>
                    <a:pt x="15035" y="16587"/>
                    <a:pt x="15114" y="16505"/>
                  </a:cubicBezTo>
                  <a:cubicBezTo>
                    <a:pt x="15226" y="16381"/>
                    <a:pt x="15323" y="16239"/>
                    <a:pt x="15451" y="16112"/>
                  </a:cubicBezTo>
                  <a:cubicBezTo>
                    <a:pt x="15525" y="16037"/>
                    <a:pt x="15600" y="15959"/>
                    <a:pt x="15663" y="15873"/>
                  </a:cubicBezTo>
                  <a:cubicBezTo>
                    <a:pt x="15727" y="15787"/>
                    <a:pt x="15779" y="15697"/>
                    <a:pt x="15817" y="15596"/>
                  </a:cubicBezTo>
                  <a:cubicBezTo>
                    <a:pt x="15824" y="15570"/>
                    <a:pt x="15836" y="15551"/>
                    <a:pt x="15850" y="15533"/>
                  </a:cubicBezTo>
                  <a:cubicBezTo>
                    <a:pt x="15862" y="15514"/>
                    <a:pt x="15877" y="15495"/>
                    <a:pt x="15888" y="15480"/>
                  </a:cubicBezTo>
                  <a:cubicBezTo>
                    <a:pt x="15970" y="15372"/>
                    <a:pt x="16038" y="15256"/>
                    <a:pt x="16108" y="15137"/>
                  </a:cubicBezTo>
                  <a:cubicBezTo>
                    <a:pt x="16186" y="15009"/>
                    <a:pt x="16254" y="14871"/>
                    <a:pt x="16321" y="14733"/>
                  </a:cubicBezTo>
                  <a:cubicBezTo>
                    <a:pt x="16388" y="14595"/>
                    <a:pt x="16456" y="14456"/>
                    <a:pt x="16538" y="14325"/>
                  </a:cubicBezTo>
                  <a:cubicBezTo>
                    <a:pt x="16587" y="14250"/>
                    <a:pt x="16635" y="14165"/>
                    <a:pt x="16666" y="14079"/>
                  </a:cubicBezTo>
                  <a:cubicBezTo>
                    <a:pt x="16707" y="13951"/>
                    <a:pt x="16744" y="13817"/>
                    <a:pt x="16785" y="13686"/>
                  </a:cubicBezTo>
                  <a:cubicBezTo>
                    <a:pt x="16845" y="13514"/>
                    <a:pt x="16904" y="13339"/>
                    <a:pt x="16968" y="13170"/>
                  </a:cubicBezTo>
                  <a:cubicBezTo>
                    <a:pt x="17006" y="13073"/>
                    <a:pt x="17032" y="12972"/>
                    <a:pt x="17054" y="12868"/>
                  </a:cubicBezTo>
                  <a:cubicBezTo>
                    <a:pt x="17080" y="12766"/>
                    <a:pt x="17102" y="12662"/>
                    <a:pt x="17140" y="12557"/>
                  </a:cubicBezTo>
                  <a:cubicBezTo>
                    <a:pt x="17252" y="12240"/>
                    <a:pt x="17285" y="11900"/>
                    <a:pt x="17338" y="11559"/>
                  </a:cubicBezTo>
                  <a:cubicBezTo>
                    <a:pt x="17383" y="11286"/>
                    <a:pt x="17420" y="11013"/>
                    <a:pt x="17458" y="10740"/>
                  </a:cubicBezTo>
                  <a:cubicBezTo>
                    <a:pt x="17484" y="10557"/>
                    <a:pt x="17518" y="10382"/>
                    <a:pt x="17518" y="10202"/>
                  </a:cubicBezTo>
                  <a:lnTo>
                    <a:pt x="17518" y="10161"/>
                  </a:lnTo>
                  <a:cubicBezTo>
                    <a:pt x="17514" y="10086"/>
                    <a:pt x="17510" y="10016"/>
                    <a:pt x="17510" y="9940"/>
                  </a:cubicBezTo>
                  <a:cubicBezTo>
                    <a:pt x="17510" y="9903"/>
                    <a:pt x="17514" y="9869"/>
                    <a:pt x="17514" y="9832"/>
                  </a:cubicBezTo>
                  <a:cubicBezTo>
                    <a:pt x="17525" y="9679"/>
                    <a:pt x="17547" y="9533"/>
                    <a:pt x="17547" y="9388"/>
                  </a:cubicBezTo>
                  <a:cubicBezTo>
                    <a:pt x="17547" y="9346"/>
                    <a:pt x="17544" y="9301"/>
                    <a:pt x="17540" y="9260"/>
                  </a:cubicBezTo>
                  <a:cubicBezTo>
                    <a:pt x="17518" y="9017"/>
                    <a:pt x="17525" y="8770"/>
                    <a:pt x="17514" y="8531"/>
                  </a:cubicBezTo>
                  <a:cubicBezTo>
                    <a:pt x="17514" y="8524"/>
                    <a:pt x="17510" y="8513"/>
                    <a:pt x="17503" y="8501"/>
                  </a:cubicBezTo>
                  <a:cubicBezTo>
                    <a:pt x="17499" y="8490"/>
                    <a:pt x="17492" y="8475"/>
                    <a:pt x="17487" y="8456"/>
                  </a:cubicBezTo>
                  <a:cubicBezTo>
                    <a:pt x="17484" y="8446"/>
                    <a:pt x="17480" y="8430"/>
                    <a:pt x="17480" y="8415"/>
                  </a:cubicBezTo>
                  <a:cubicBezTo>
                    <a:pt x="17480" y="8404"/>
                    <a:pt x="17484" y="8389"/>
                    <a:pt x="17487" y="8374"/>
                  </a:cubicBezTo>
                  <a:cubicBezTo>
                    <a:pt x="17503" y="8341"/>
                    <a:pt x="17506" y="8303"/>
                    <a:pt x="17506" y="8266"/>
                  </a:cubicBezTo>
                  <a:cubicBezTo>
                    <a:pt x="17506" y="8210"/>
                    <a:pt x="17495" y="8154"/>
                    <a:pt x="17484" y="8097"/>
                  </a:cubicBezTo>
                  <a:cubicBezTo>
                    <a:pt x="17465" y="8023"/>
                    <a:pt x="17465" y="7948"/>
                    <a:pt x="17458" y="7880"/>
                  </a:cubicBezTo>
                  <a:cubicBezTo>
                    <a:pt x="17454" y="7809"/>
                    <a:pt x="17442" y="7746"/>
                    <a:pt x="17413" y="7687"/>
                  </a:cubicBezTo>
                  <a:cubicBezTo>
                    <a:pt x="17406" y="7671"/>
                    <a:pt x="17402" y="7656"/>
                    <a:pt x="17402" y="7645"/>
                  </a:cubicBezTo>
                  <a:cubicBezTo>
                    <a:pt x="17402" y="7626"/>
                    <a:pt x="17406" y="7611"/>
                    <a:pt x="17406" y="7600"/>
                  </a:cubicBezTo>
                  <a:cubicBezTo>
                    <a:pt x="17413" y="7563"/>
                    <a:pt x="17416" y="7521"/>
                    <a:pt x="17416" y="7481"/>
                  </a:cubicBezTo>
                  <a:cubicBezTo>
                    <a:pt x="17416" y="7338"/>
                    <a:pt x="17383" y="7197"/>
                    <a:pt x="17357" y="7050"/>
                  </a:cubicBezTo>
                  <a:cubicBezTo>
                    <a:pt x="17327" y="6902"/>
                    <a:pt x="17285" y="6748"/>
                    <a:pt x="17256" y="6598"/>
                  </a:cubicBezTo>
                  <a:cubicBezTo>
                    <a:pt x="17215" y="6393"/>
                    <a:pt x="17166" y="6187"/>
                    <a:pt x="17121" y="5978"/>
                  </a:cubicBezTo>
                  <a:cubicBezTo>
                    <a:pt x="17111" y="5922"/>
                    <a:pt x="17099" y="5873"/>
                    <a:pt x="17080" y="5821"/>
                  </a:cubicBezTo>
                  <a:cubicBezTo>
                    <a:pt x="17058" y="5761"/>
                    <a:pt x="17039" y="5682"/>
                    <a:pt x="17035" y="5608"/>
                  </a:cubicBezTo>
                  <a:cubicBezTo>
                    <a:pt x="17024" y="5440"/>
                    <a:pt x="16968" y="5275"/>
                    <a:pt x="16904" y="5111"/>
                  </a:cubicBezTo>
                  <a:cubicBezTo>
                    <a:pt x="16882" y="5054"/>
                    <a:pt x="16856" y="5002"/>
                    <a:pt x="16826" y="4947"/>
                  </a:cubicBezTo>
                  <a:cubicBezTo>
                    <a:pt x="16800" y="4894"/>
                    <a:pt x="16770" y="4838"/>
                    <a:pt x="16747" y="4778"/>
                  </a:cubicBezTo>
                  <a:cubicBezTo>
                    <a:pt x="16702" y="4643"/>
                    <a:pt x="16662" y="4512"/>
                    <a:pt x="16613" y="4381"/>
                  </a:cubicBezTo>
                  <a:cubicBezTo>
                    <a:pt x="16538" y="4202"/>
                    <a:pt x="16448" y="4031"/>
                    <a:pt x="16366" y="3848"/>
                  </a:cubicBezTo>
                  <a:cubicBezTo>
                    <a:pt x="16326" y="3750"/>
                    <a:pt x="16269" y="3657"/>
                    <a:pt x="16209" y="3563"/>
                  </a:cubicBezTo>
                  <a:cubicBezTo>
                    <a:pt x="16153" y="3470"/>
                    <a:pt x="16090" y="3372"/>
                    <a:pt x="16041" y="3272"/>
                  </a:cubicBezTo>
                  <a:cubicBezTo>
                    <a:pt x="15967" y="3115"/>
                    <a:pt x="15877" y="2965"/>
                    <a:pt x="15802" y="2808"/>
                  </a:cubicBezTo>
                  <a:cubicBezTo>
                    <a:pt x="15776" y="2752"/>
                    <a:pt x="15738" y="2704"/>
                    <a:pt x="15698" y="2651"/>
                  </a:cubicBezTo>
                  <a:cubicBezTo>
                    <a:pt x="15656" y="2599"/>
                    <a:pt x="15611" y="2547"/>
                    <a:pt x="15574" y="2487"/>
                  </a:cubicBezTo>
                  <a:cubicBezTo>
                    <a:pt x="15555" y="2445"/>
                    <a:pt x="15536" y="2404"/>
                    <a:pt x="15525" y="2356"/>
                  </a:cubicBezTo>
                  <a:cubicBezTo>
                    <a:pt x="15522" y="2352"/>
                    <a:pt x="15514" y="2348"/>
                    <a:pt x="15503" y="2337"/>
                  </a:cubicBezTo>
                  <a:cubicBezTo>
                    <a:pt x="15496" y="2333"/>
                    <a:pt x="15488" y="2326"/>
                    <a:pt x="15484" y="2314"/>
                  </a:cubicBezTo>
                  <a:cubicBezTo>
                    <a:pt x="15480" y="2307"/>
                    <a:pt x="15473" y="2296"/>
                    <a:pt x="15465" y="2288"/>
                  </a:cubicBezTo>
                  <a:cubicBezTo>
                    <a:pt x="15458" y="2281"/>
                    <a:pt x="15451" y="2273"/>
                    <a:pt x="15439" y="2266"/>
                  </a:cubicBezTo>
                  <a:cubicBezTo>
                    <a:pt x="15420" y="2247"/>
                    <a:pt x="15398" y="2233"/>
                    <a:pt x="15375" y="2210"/>
                  </a:cubicBezTo>
                  <a:cubicBezTo>
                    <a:pt x="15361" y="2191"/>
                    <a:pt x="15349" y="2173"/>
                    <a:pt x="15339" y="2150"/>
                  </a:cubicBezTo>
                  <a:cubicBezTo>
                    <a:pt x="15316" y="2079"/>
                    <a:pt x="15271" y="2019"/>
                    <a:pt x="15222" y="1964"/>
                  </a:cubicBezTo>
                  <a:cubicBezTo>
                    <a:pt x="15174" y="1907"/>
                    <a:pt x="15118" y="1851"/>
                    <a:pt x="15065" y="1791"/>
                  </a:cubicBezTo>
                  <a:cubicBezTo>
                    <a:pt x="14983" y="1690"/>
                    <a:pt x="14897" y="1589"/>
                    <a:pt x="14804" y="1503"/>
                  </a:cubicBezTo>
                  <a:cubicBezTo>
                    <a:pt x="14766" y="1470"/>
                    <a:pt x="14733" y="1436"/>
                    <a:pt x="14703" y="1403"/>
                  </a:cubicBezTo>
                  <a:cubicBezTo>
                    <a:pt x="14669" y="1369"/>
                    <a:pt x="14635" y="1336"/>
                    <a:pt x="14602" y="1309"/>
                  </a:cubicBezTo>
                  <a:cubicBezTo>
                    <a:pt x="14430" y="1171"/>
                    <a:pt x="14262" y="1022"/>
                    <a:pt x="14105" y="872"/>
                  </a:cubicBezTo>
                  <a:cubicBezTo>
                    <a:pt x="14049" y="815"/>
                    <a:pt x="13985" y="763"/>
                    <a:pt x="13921" y="715"/>
                  </a:cubicBezTo>
                  <a:cubicBezTo>
                    <a:pt x="13854" y="663"/>
                    <a:pt x="13791" y="610"/>
                    <a:pt x="13735" y="546"/>
                  </a:cubicBezTo>
                  <a:cubicBezTo>
                    <a:pt x="13727" y="539"/>
                    <a:pt x="13716" y="532"/>
                    <a:pt x="13709" y="528"/>
                  </a:cubicBezTo>
                  <a:cubicBezTo>
                    <a:pt x="13697" y="524"/>
                    <a:pt x="13686" y="520"/>
                    <a:pt x="13679" y="520"/>
                  </a:cubicBezTo>
                  <a:lnTo>
                    <a:pt x="13664" y="520"/>
                  </a:lnTo>
                  <a:cubicBezTo>
                    <a:pt x="13656" y="524"/>
                    <a:pt x="13645" y="524"/>
                    <a:pt x="13634" y="524"/>
                  </a:cubicBezTo>
                  <a:cubicBezTo>
                    <a:pt x="13626" y="524"/>
                    <a:pt x="13615" y="524"/>
                    <a:pt x="13604" y="520"/>
                  </a:cubicBezTo>
                  <a:cubicBezTo>
                    <a:pt x="13596" y="517"/>
                    <a:pt x="13585" y="513"/>
                    <a:pt x="13578" y="509"/>
                  </a:cubicBezTo>
                  <a:cubicBezTo>
                    <a:pt x="13413" y="404"/>
                    <a:pt x="13245" y="311"/>
                    <a:pt x="13077" y="206"/>
                  </a:cubicBezTo>
                  <a:cubicBezTo>
                    <a:pt x="13062" y="199"/>
                    <a:pt x="13043" y="192"/>
                    <a:pt x="13020" y="184"/>
                  </a:cubicBezTo>
                  <a:cubicBezTo>
                    <a:pt x="13002" y="180"/>
                    <a:pt x="12976" y="173"/>
                    <a:pt x="12950" y="161"/>
                  </a:cubicBezTo>
                  <a:cubicBezTo>
                    <a:pt x="12934" y="154"/>
                    <a:pt x="12916" y="147"/>
                    <a:pt x="12901" y="132"/>
                  </a:cubicBezTo>
                  <a:cubicBezTo>
                    <a:pt x="12863" y="98"/>
                    <a:pt x="12819" y="75"/>
                    <a:pt x="12767" y="53"/>
                  </a:cubicBezTo>
                  <a:cubicBezTo>
                    <a:pt x="12732" y="38"/>
                    <a:pt x="12699" y="23"/>
                    <a:pt x="126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13"/>
            <p:cNvSpPr/>
            <p:nvPr/>
          </p:nvSpPr>
          <p:spPr>
            <a:xfrm>
              <a:off x="-655556" y="1057710"/>
              <a:ext cx="845032" cy="983746"/>
            </a:xfrm>
            <a:custGeom>
              <a:avLst/>
              <a:gdLst/>
              <a:ahLst/>
              <a:cxnLst/>
              <a:rect l="l" t="t" r="r" b="b"/>
              <a:pathLst>
                <a:path w="17697" h="20602" extrusionOk="0">
                  <a:moveTo>
                    <a:pt x="12636" y="101"/>
                  </a:moveTo>
                  <a:cubicBezTo>
                    <a:pt x="12628" y="109"/>
                    <a:pt x="12624" y="113"/>
                    <a:pt x="12624" y="117"/>
                  </a:cubicBezTo>
                  <a:cubicBezTo>
                    <a:pt x="12624" y="117"/>
                    <a:pt x="12624" y="120"/>
                    <a:pt x="12628" y="120"/>
                  </a:cubicBezTo>
                  <a:lnTo>
                    <a:pt x="12628" y="124"/>
                  </a:lnTo>
                  <a:lnTo>
                    <a:pt x="12640" y="109"/>
                  </a:lnTo>
                  <a:lnTo>
                    <a:pt x="12636" y="101"/>
                  </a:lnTo>
                  <a:close/>
                  <a:moveTo>
                    <a:pt x="12740" y="117"/>
                  </a:moveTo>
                  <a:cubicBezTo>
                    <a:pt x="12774" y="139"/>
                    <a:pt x="12807" y="154"/>
                    <a:pt x="12842" y="169"/>
                  </a:cubicBezTo>
                  <a:cubicBezTo>
                    <a:pt x="12894" y="191"/>
                    <a:pt x="12938" y="214"/>
                    <a:pt x="12976" y="248"/>
                  </a:cubicBezTo>
                  <a:cubicBezTo>
                    <a:pt x="12991" y="263"/>
                    <a:pt x="13009" y="270"/>
                    <a:pt x="13025" y="277"/>
                  </a:cubicBezTo>
                  <a:cubicBezTo>
                    <a:pt x="13051" y="289"/>
                    <a:pt x="13077" y="296"/>
                    <a:pt x="13095" y="300"/>
                  </a:cubicBezTo>
                  <a:cubicBezTo>
                    <a:pt x="13118" y="308"/>
                    <a:pt x="13137" y="315"/>
                    <a:pt x="13152" y="322"/>
                  </a:cubicBezTo>
                  <a:cubicBezTo>
                    <a:pt x="13320" y="427"/>
                    <a:pt x="13488" y="520"/>
                    <a:pt x="13653" y="625"/>
                  </a:cubicBezTo>
                  <a:cubicBezTo>
                    <a:pt x="13660" y="629"/>
                    <a:pt x="13671" y="633"/>
                    <a:pt x="13679" y="636"/>
                  </a:cubicBezTo>
                  <a:cubicBezTo>
                    <a:pt x="13690" y="640"/>
                    <a:pt x="13701" y="640"/>
                    <a:pt x="13709" y="640"/>
                  </a:cubicBezTo>
                  <a:cubicBezTo>
                    <a:pt x="13720" y="640"/>
                    <a:pt x="13731" y="640"/>
                    <a:pt x="13739" y="636"/>
                  </a:cubicBezTo>
                  <a:lnTo>
                    <a:pt x="13754" y="636"/>
                  </a:lnTo>
                  <a:cubicBezTo>
                    <a:pt x="13761" y="636"/>
                    <a:pt x="13772" y="640"/>
                    <a:pt x="13784" y="644"/>
                  </a:cubicBezTo>
                  <a:cubicBezTo>
                    <a:pt x="13791" y="648"/>
                    <a:pt x="13802" y="655"/>
                    <a:pt x="13810" y="662"/>
                  </a:cubicBezTo>
                  <a:cubicBezTo>
                    <a:pt x="13866" y="726"/>
                    <a:pt x="13929" y="779"/>
                    <a:pt x="13996" y="831"/>
                  </a:cubicBezTo>
                  <a:cubicBezTo>
                    <a:pt x="14060" y="879"/>
                    <a:pt x="14124" y="931"/>
                    <a:pt x="14180" y="988"/>
                  </a:cubicBezTo>
                  <a:cubicBezTo>
                    <a:pt x="14337" y="1138"/>
                    <a:pt x="14505" y="1287"/>
                    <a:pt x="14677" y="1425"/>
                  </a:cubicBezTo>
                  <a:cubicBezTo>
                    <a:pt x="14710" y="1452"/>
                    <a:pt x="14744" y="1485"/>
                    <a:pt x="14778" y="1519"/>
                  </a:cubicBezTo>
                  <a:cubicBezTo>
                    <a:pt x="14808" y="1552"/>
                    <a:pt x="14841" y="1586"/>
                    <a:pt x="14879" y="1619"/>
                  </a:cubicBezTo>
                  <a:cubicBezTo>
                    <a:pt x="14972" y="1705"/>
                    <a:pt x="15058" y="1806"/>
                    <a:pt x="15140" y="1907"/>
                  </a:cubicBezTo>
                  <a:cubicBezTo>
                    <a:pt x="15193" y="1967"/>
                    <a:pt x="15249" y="2023"/>
                    <a:pt x="15297" y="2080"/>
                  </a:cubicBezTo>
                  <a:cubicBezTo>
                    <a:pt x="15346" y="2135"/>
                    <a:pt x="15391" y="2195"/>
                    <a:pt x="15414" y="2266"/>
                  </a:cubicBezTo>
                  <a:cubicBezTo>
                    <a:pt x="15424" y="2289"/>
                    <a:pt x="15436" y="2307"/>
                    <a:pt x="15450" y="2326"/>
                  </a:cubicBezTo>
                  <a:cubicBezTo>
                    <a:pt x="15473" y="2349"/>
                    <a:pt x="15495" y="2363"/>
                    <a:pt x="15514" y="2382"/>
                  </a:cubicBezTo>
                  <a:cubicBezTo>
                    <a:pt x="15526" y="2389"/>
                    <a:pt x="15533" y="2397"/>
                    <a:pt x="15540" y="2404"/>
                  </a:cubicBezTo>
                  <a:cubicBezTo>
                    <a:pt x="15548" y="2412"/>
                    <a:pt x="15555" y="2423"/>
                    <a:pt x="15559" y="2430"/>
                  </a:cubicBezTo>
                  <a:cubicBezTo>
                    <a:pt x="15563" y="2442"/>
                    <a:pt x="15571" y="2449"/>
                    <a:pt x="15578" y="2453"/>
                  </a:cubicBezTo>
                  <a:cubicBezTo>
                    <a:pt x="15589" y="2464"/>
                    <a:pt x="15597" y="2468"/>
                    <a:pt x="15600" y="2472"/>
                  </a:cubicBezTo>
                  <a:cubicBezTo>
                    <a:pt x="15611" y="2520"/>
                    <a:pt x="15630" y="2561"/>
                    <a:pt x="15649" y="2603"/>
                  </a:cubicBezTo>
                  <a:cubicBezTo>
                    <a:pt x="15686" y="2663"/>
                    <a:pt x="15731" y="2715"/>
                    <a:pt x="15773" y="2767"/>
                  </a:cubicBezTo>
                  <a:cubicBezTo>
                    <a:pt x="15813" y="2820"/>
                    <a:pt x="15851" y="2868"/>
                    <a:pt x="15877" y="2924"/>
                  </a:cubicBezTo>
                  <a:cubicBezTo>
                    <a:pt x="15952" y="3081"/>
                    <a:pt x="16042" y="3231"/>
                    <a:pt x="16116" y="3388"/>
                  </a:cubicBezTo>
                  <a:cubicBezTo>
                    <a:pt x="16165" y="3488"/>
                    <a:pt x="16228" y="3586"/>
                    <a:pt x="16284" y="3679"/>
                  </a:cubicBezTo>
                  <a:cubicBezTo>
                    <a:pt x="16344" y="3773"/>
                    <a:pt x="16401" y="3866"/>
                    <a:pt x="16441" y="3964"/>
                  </a:cubicBezTo>
                  <a:cubicBezTo>
                    <a:pt x="16523" y="4147"/>
                    <a:pt x="16613" y="4318"/>
                    <a:pt x="16688" y="4497"/>
                  </a:cubicBezTo>
                  <a:cubicBezTo>
                    <a:pt x="16737" y="4628"/>
                    <a:pt x="16777" y="4759"/>
                    <a:pt x="16822" y="4894"/>
                  </a:cubicBezTo>
                  <a:cubicBezTo>
                    <a:pt x="16845" y="4954"/>
                    <a:pt x="16875" y="5010"/>
                    <a:pt x="16901" y="5063"/>
                  </a:cubicBezTo>
                  <a:cubicBezTo>
                    <a:pt x="16931" y="5118"/>
                    <a:pt x="16957" y="5170"/>
                    <a:pt x="16979" y="5227"/>
                  </a:cubicBezTo>
                  <a:cubicBezTo>
                    <a:pt x="17043" y="5391"/>
                    <a:pt x="17099" y="5556"/>
                    <a:pt x="17110" y="5724"/>
                  </a:cubicBezTo>
                  <a:cubicBezTo>
                    <a:pt x="17114" y="5798"/>
                    <a:pt x="17133" y="5877"/>
                    <a:pt x="17155" y="5937"/>
                  </a:cubicBezTo>
                  <a:cubicBezTo>
                    <a:pt x="17174" y="5989"/>
                    <a:pt x="17186" y="6038"/>
                    <a:pt x="17196" y="6094"/>
                  </a:cubicBezTo>
                  <a:cubicBezTo>
                    <a:pt x="17241" y="6303"/>
                    <a:pt x="17290" y="6509"/>
                    <a:pt x="17331" y="6714"/>
                  </a:cubicBezTo>
                  <a:cubicBezTo>
                    <a:pt x="17360" y="6864"/>
                    <a:pt x="17402" y="7018"/>
                    <a:pt x="17432" y="7166"/>
                  </a:cubicBezTo>
                  <a:cubicBezTo>
                    <a:pt x="17458" y="7313"/>
                    <a:pt x="17491" y="7454"/>
                    <a:pt x="17491" y="7597"/>
                  </a:cubicBezTo>
                  <a:cubicBezTo>
                    <a:pt x="17491" y="7637"/>
                    <a:pt x="17488" y="7679"/>
                    <a:pt x="17481" y="7716"/>
                  </a:cubicBezTo>
                  <a:cubicBezTo>
                    <a:pt x="17481" y="7727"/>
                    <a:pt x="17477" y="7742"/>
                    <a:pt x="17477" y="7761"/>
                  </a:cubicBezTo>
                  <a:cubicBezTo>
                    <a:pt x="17477" y="7772"/>
                    <a:pt x="17481" y="7787"/>
                    <a:pt x="17488" y="7803"/>
                  </a:cubicBezTo>
                  <a:cubicBezTo>
                    <a:pt x="17517" y="7862"/>
                    <a:pt x="17529" y="7925"/>
                    <a:pt x="17533" y="7996"/>
                  </a:cubicBezTo>
                  <a:cubicBezTo>
                    <a:pt x="17540" y="8064"/>
                    <a:pt x="17540" y="8139"/>
                    <a:pt x="17559" y="8213"/>
                  </a:cubicBezTo>
                  <a:cubicBezTo>
                    <a:pt x="17570" y="8270"/>
                    <a:pt x="17581" y="8326"/>
                    <a:pt x="17581" y="8382"/>
                  </a:cubicBezTo>
                  <a:cubicBezTo>
                    <a:pt x="17581" y="8419"/>
                    <a:pt x="17578" y="8457"/>
                    <a:pt x="17562" y="8490"/>
                  </a:cubicBezTo>
                  <a:cubicBezTo>
                    <a:pt x="17559" y="8505"/>
                    <a:pt x="17555" y="8520"/>
                    <a:pt x="17555" y="8531"/>
                  </a:cubicBezTo>
                  <a:cubicBezTo>
                    <a:pt x="17555" y="8546"/>
                    <a:pt x="17559" y="8562"/>
                    <a:pt x="17562" y="8572"/>
                  </a:cubicBezTo>
                  <a:cubicBezTo>
                    <a:pt x="17567" y="8591"/>
                    <a:pt x="17574" y="8606"/>
                    <a:pt x="17578" y="8617"/>
                  </a:cubicBezTo>
                  <a:cubicBezTo>
                    <a:pt x="17585" y="8629"/>
                    <a:pt x="17589" y="8640"/>
                    <a:pt x="17589" y="8647"/>
                  </a:cubicBezTo>
                  <a:cubicBezTo>
                    <a:pt x="17600" y="8886"/>
                    <a:pt x="17593" y="9133"/>
                    <a:pt x="17615" y="9376"/>
                  </a:cubicBezTo>
                  <a:cubicBezTo>
                    <a:pt x="17619" y="9417"/>
                    <a:pt x="17622" y="9462"/>
                    <a:pt x="17622" y="9504"/>
                  </a:cubicBezTo>
                  <a:cubicBezTo>
                    <a:pt x="17622" y="9649"/>
                    <a:pt x="17600" y="9795"/>
                    <a:pt x="17589" y="9948"/>
                  </a:cubicBezTo>
                  <a:cubicBezTo>
                    <a:pt x="17589" y="9985"/>
                    <a:pt x="17585" y="10019"/>
                    <a:pt x="17585" y="10056"/>
                  </a:cubicBezTo>
                  <a:cubicBezTo>
                    <a:pt x="17585" y="10132"/>
                    <a:pt x="17589" y="10202"/>
                    <a:pt x="17593" y="10277"/>
                  </a:cubicBezTo>
                  <a:lnTo>
                    <a:pt x="17593" y="10318"/>
                  </a:lnTo>
                  <a:cubicBezTo>
                    <a:pt x="17593" y="10498"/>
                    <a:pt x="17559" y="10673"/>
                    <a:pt x="17533" y="10856"/>
                  </a:cubicBezTo>
                  <a:cubicBezTo>
                    <a:pt x="17495" y="11129"/>
                    <a:pt x="17458" y="11402"/>
                    <a:pt x="17413" y="11675"/>
                  </a:cubicBezTo>
                  <a:cubicBezTo>
                    <a:pt x="17360" y="12016"/>
                    <a:pt x="17327" y="12356"/>
                    <a:pt x="17215" y="12673"/>
                  </a:cubicBezTo>
                  <a:cubicBezTo>
                    <a:pt x="17177" y="12778"/>
                    <a:pt x="17155" y="12882"/>
                    <a:pt x="17129" y="12984"/>
                  </a:cubicBezTo>
                  <a:cubicBezTo>
                    <a:pt x="17107" y="13088"/>
                    <a:pt x="17081" y="13189"/>
                    <a:pt x="17043" y="13286"/>
                  </a:cubicBezTo>
                  <a:cubicBezTo>
                    <a:pt x="16979" y="13455"/>
                    <a:pt x="16920" y="13630"/>
                    <a:pt x="16860" y="13802"/>
                  </a:cubicBezTo>
                  <a:cubicBezTo>
                    <a:pt x="16819" y="13933"/>
                    <a:pt x="16782" y="14067"/>
                    <a:pt x="16741" y="14195"/>
                  </a:cubicBezTo>
                  <a:cubicBezTo>
                    <a:pt x="16710" y="14281"/>
                    <a:pt x="16662" y="14366"/>
                    <a:pt x="16613" y="14441"/>
                  </a:cubicBezTo>
                  <a:cubicBezTo>
                    <a:pt x="16531" y="14572"/>
                    <a:pt x="16463" y="14711"/>
                    <a:pt x="16396" y="14849"/>
                  </a:cubicBezTo>
                  <a:cubicBezTo>
                    <a:pt x="16329" y="14987"/>
                    <a:pt x="16261" y="15125"/>
                    <a:pt x="16183" y="15253"/>
                  </a:cubicBezTo>
                  <a:cubicBezTo>
                    <a:pt x="16113" y="15372"/>
                    <a:pt x="16045" y="15488"/>
                    <a:pt x="15963" y="15596"/>
                  </a:cubicBezTo>
                  <a:cubicBezTo>
                    <a:pt x="15952" y="15611"/>
                    <a:pt x="15937" y="15630"/>
                    <a:pt x="15925" y="15649"/>
                  </a:cubicBezTo>
                  <a:cubicBezTo>
                    <a:pt x="15911" y="15667"/>
                    <a:pt x="15899" y="15686"/>
                    <a:pt x="15892" y="15712"/>
                  </a:cubicBezTo>
                  <a:cubicBezTo>
                    <a:pt x="15854" y="15813"/>
                    <a:pt x="15802" y="15903"/>
                    <a:pt x="15738" y="15989"/>
                  </a:cubicBezTo>
                  <a:cubicBezTo>
                    <a:pt x="15675" y="16075"/>
                    <a:pt x="15600" y="16153"/>
                    <a:pt x="15526" y="16228"/>
                  </a:cubicBezTo>
                  <a:cubicBezTo>
                    <a:pt x="15398" y="16355"/>
                    <a:pt x="15301" y="16497"/>
                    <a:pt x="15189" y="16621"/>
                  </a:cubicBezTo>
                  <a:cubicBezTo>
                    <a:pt x="15110" y="16703"/>
                    <a:pt x="15040" y="16785"/>
                    <a:pt x="14950" y="16849"/>
                  </a:cubicBezTo>
                  <a:cubicBezTo>
                    <a:pt x="14857" y="16916"/>
                    <a:pt x="14774" y="16998"/>
                    <a:pt x="14684" y="17058"/>
                  </a:cubicBezTo>
                  <a:cubicBezTo>
                    <a:pt x="14606" y="17111"/>
                    <a:pt x="14531" y="17166"/>
                    <a:pt x="14456" y="17211"/>
                  </a:cubicBezTo>
                  <a:cubicBezTo>
                    <a:pt x="14377" y="17259"/>
                    <a:pt x="14299" y="17297"/>
                    <a:pt x="14210" y="17316"/>
                  </a:cubicBezTo>
                  <a:cubicBezTo>
                    <a:pt x="14158" y="17327"/>
                    <a:pt x="14108" y="17349"/>
                    <a:pt x="14068" y="17372"/>
                  </a:cubicBezTo>
                  <a:cubicBezTo>
                    <a:pt x="14023" y="17394"/>
                    <a:pt x="13982" y="17416"/>
                    <a:pt x="13941" y="17435"/>
                  </a:cubicBezTo>
                  <a:cubicBezTo>
                    <a:pt x="13694" y="17544"/>
                    <a:pt x="13440" y="17570"/>
                    <a:pt x="13178" y="17570"/>
                  </a:cubicBezTo>
                  <a:cubicBezTo>
                    <a:pt x="13069" y="17570"/>
                    <a:pt x="12961" y="17566"/>
                    <a:pt x="12852" y="17563"/>
                  </a:cubicBezTo>
                  <a:cubicBezTo>
                    <a:pt x="12797" y="17559"/>
                    <a:pt x="12733" y="17547"/>
                    <a:pt x="12677" y="17521"/>
                  </a:cubicBezTo>
                  <a:cubicBezTo>
                    <a:pt x="12624" y="17503"/>
                    <a:pt x="12569" y="17484"/>
                    <a:pt x="12509" y="17484"/>
                  </a:cubicBezTo>
                  <a:lnTo>
                    <a:pt x="12475" y="17484"/>
                  </a:lnTo>
                  <a:cubicBezTo>
                    <a:pt x="12471" y="17484"/>
                    <a:pt x="12464" y="17488"/>
                    <a:pt x="12460" y="17488"/>
                  </a:cubicBezTo>
                  <a:lnTo>
                    <a:pt x="12457" y="17488"/>
                  </a:lnTo>
                  <a:cubicBezTo>
                    <a:pt x="12441" y="17488"/>
                    <a:pt x="12426" y="17484"/>
                    <a:pt x="12419" y="17480"/>
                  </a:cubicBezTo>
                  <a:cubicBezTo>
                    <a:pt x="12210" y="17380"/>
                    <a:pt x="11989" y="17297"/>
                    <a:pt x="11780" y="17200"/>
                  </a:cubicBezTo>
                  <a:cubicBezTo>
                    <a:pt x="11664" y="17147"/>
                    <a:pt x="11556" y="17073"/>
                    <a:pt x="11447" y="17002"/>
                  </a:cubicBezTo>
                  <a:cubicBezTo>
                    <a:pt x="11339" y="16931"/>
                    <a:pt x="11227" y="16860"/>
                    <a:pt x="11096" y="16811"/>
                  </a:cubicBezTo>
                  <a:cubicBezTo>
                    <a:pt x="11077" y="16807"/>
                    <a:pt x="11062" y="16797"/>
                    <a:pt x="11047" y="16781"/>
                  </a:cubicBezTo>
                  <a:cubicBezTo>
                    <a:pt x="11032" y="16771"/>
                    <a:pt x="11013" y="16752"/>
                    <a:pt x="10995" y="16736"/>
                  </a:cubicBezTo>
                  <a:cubicBezTo>
                    <a:pt x="10946" y="16692"/>
                    <a:pt x="10890" y="16658"/>
                    <a:pt x="10834" y="16628"/>
                  </a:cubicBezTo>
                  <a:cubicBezTo>
                    <a:pt x="10778" y="16602"/>
                    <a:pt x="10722" y="16576"/>
                    <a:pt x="10670" y="16550"/>
                  </a:cubicBezTo>
                  <a:cubicBezTo>
                    <a:pt x="10542" y="16483"/>
                    <a:pt x="10426" y="16396"/>
                    <a:pt x="10311" y="16310"/>
                  </a:cubicBezTo>
                  <a:cubicBezTo>
                    <a:pt x="10191" y="16224"/>
                    <a:pt x="10076" y="16138"/>
                    <a:pt x="9952" y="16060"/>
                  </a:cubicBezTo>
                  <a:cubicBezTo>
                    <a:pt x="9933" y="16048"/>
                    <a:pt x="9914" y="16034"/>
                    <a:pt x="9900" y="16015"/>
                  </a:cubicBezTo>
                  <a:cubicBezTo>
                    <a:pt x="9885" y="15996"/>
                    <a:pt x="9866" y="15977"/>
                    <a:pt x="9843" y="15959"/>
                  </a:cubicBezTo>
                  <a:cubicBezTo>
                    <a:pt x="9701" y="15832"/>
                    <a:pt x="9552" y="15716"/>
                    <a:pt x="9387" y="15619"/>
                  </a:cubicBezTo>
                  <a:cubicBezTo>
                    <a:pt x="9353" y="15596"/>
                    <a:pt x="9324" y="15574"/>
                    <a:pt x="9294" y="15544"/>
                  </a:cubicBezTo>
                  <a:cubicBezTo>
                    <a:pt x="9260" y="15514"/>
                    <a:pt x="9230" y="15484"/>
                    <a:pt x="9196" y="15458"/>
                  </a:cubicBezTo>
                  <a:cubicBezTo>
                    <a:pt x="9089" y="15372"/>
                    <a:pt x="8972" y="15297"/>
                    <a:pt x="8864" y="15227"/>
                  </a:cubicBezTo>
                  <a:cubicBezTo>
                    <a:pt x="8763" y="15166"/>
                    <a:pt x="8673" y="15088"/>
                    <a:pt x="8580" y="15017"/>
                  </a:cubicBezTo>
                  <a:cubicBezTo>
                    <a:pt x="8487" y="14942"/>
                    <a:pt x="8385" y="14871"/>
                    <a:pt x="8270" y="14819"/>
                  </a:cubicBezTo>
                  <a:cubicBezTo>
                    <a:pt x="8259" y="14815"/>
                    <a:pt x="8254" y="14811"/>
                    <a:pt x="8247" y="14804"/>
                  </a:cubicBezTo>
                  <a:cubicBezTo>
                    <a:pt x="8244" y="14797"/>
                    <a:pt x="8236" y="14785"/>
                    <a:pt x="8228" y="14774"/>
                  </a:cubicBezTo>
                  <a:cubicBezTo>
                    <a:pt x="8218" y="14752"/>
                    <a:pt x="8202" y="14729"/>
                    <a:pt x="8184" y="14714"/>
                  </a:cubicBezTo>
                  <a:cubicBezTo>
                    <a:pt x="8165" y="14695"/>
                    <a:pt x="8142" y="14685"/>
                    <a:pt x="8116" y="14680"/>
                  </a:cubicBezTo>
                  <a:cubicBezTo>
                    <a:pt x="8094" y="14677"/>
                    <a:pt x="8071" y="14669"/>
                    <a:pt x="8049" y="14658"/>
                  </a:cubicBezTo>
                  <a:cubicBezTo>
                    <a:pt x="8019" y="14647"/>
                    <a:pt x="7990" y="14625"/>
                    <a:pt x="7959" y="14602"/>
                  </a:cubicBezTo>
                  <a:cubicBezTo>
                    <a:pt x="7930" y="14580"/>
                    <a:pt x="7900" y="14554"/>
                    <a:pt x="7862" y="14531"/>
                  </a:cubicBezTo>
                  <a:cubicBezTo>
                    <a:pt x="7705" y="14438"/>
                    <a:pt x="7552" y="14326"/>
                    <a:pt x="7391" y="14224"/>
                  </a:cubicBezTo>
                  <a:cubicBezTo>
                    <a:pt x="7286" y="14161"/>
                    <a:pt x="7189" y="14079"/>
                    <a:pt x="7074" y="14015"/>
                  </a:cubicBezTo>
                  <a:cubicBezTo>
                    <a:pt x="6991" y="13970"/>
                    <a:pt x="6909" y="13933"/>
                    <a:pt x="6831" y="13900"/>
                  </a:cubicBezTo>
                  <a:cubicBezTo>
                    <a:pt x="6763" y="13869"/>
                    <a:pt x="6700" y="13828"/>
                    <a:pt x="6636" y="13787"/>
                  </a:cubicBezTo>
                  <a:cubicBezTo>
                    <a:pt x="6572" y="13746"/>
                    <a:pt x="6509" y="13701"/>
                    <a:pt x="6438" y="13664"/>
                  </a:cubicBezTo>
                  <a:cubicBezTo>
                    <a:pt x="6408" y="13648"/>
                    <a:pt x="6378" y="13630"/>
                    <a:pt x="6344" y="13612"/>
                  </a:cubicBezTo>
                  <a:cubicBezTo>
                    <a:pt x="6311" y="13596"/>
                    <a:pt x="6277" y="13581"/>
                    <a:pt x="6236" y="13570"/>
                  </a:cubicBezTo>
                  <a:cubicBezTo>
                    <a:pt x="6221" y="13567"/>
                    <a:pt x="6203" y="13563"/>
                    <a:pt x="6187" y="13559"/>
                  </a:cubicBezTo>
                  <a:cubicBezTo>
                    <a:pt x="6165" y="13555"/>
                    <a:pt x="6146" y="13548"/>
                    <a:pt x="6132" y="13541"/>
                  </a:cubicBezTo>
                  <a:cubicBezTo>
                    <a:pt x="6124" y="13533"/>
                    <a:pt x="6116" y="13529"/>
                    <a:pt x="6109" y="13522"/>
                  </a:cubicBezTo>
                  <a:cubicBezTo>
                    <a:pt x="6106" y="13518"/>
                    <a:pt x="6101" y="13510"/>
                    <a:pt x="6098" y="13499"/>
                  </a:cubicBezTo>
                  <a:cubicBezTo>
                    <a:pt x="6090" y="13488"/>
                    <a:pt x="6087" y="13481"/>
                    <a:pt x="6083" y="13477"/>
                  </a:cubicBezTo>
                  <a:cubicBezTo>
                    <a:pt x="6075" y="13469"/>
                    <a:pt x="6064" y="13465"/>
                    <a:pt x="6056" y="13462"/>
                  </a:cubicBezTo>
                  <a:cubicBezTo>
                    <a:pt x="6049" y="13458"/>
                    <a:pt x="6042" y="13455"/>
                    <a:pt x="6030" y="13455"/>
                  </a:cubicBezTo>
                  <a:cubicBezTo>
                    <a:pt x="5959" y="13447"/>
                    <a:pt x="5889" y="13417"/>
                    <a:pt x="5821" y="13384"/>
                  </a:cubicBezTo>
                  <a:cubicBezTo>
                    <a:pt x="5750" y="13350"/>
                    <a:pt x="5675" y="13308"/>
                    <a:pt x="5593" y="13286"/>
                  </a:cubicBezTo>
                  <a:cubicBezTo>
                    <a:pt x="5455" y="13245"/>
                    <a:pt x="5316" y="13167"/>
                    <a:pt x="5178" y="13092"/>
                  </a:cubicBezTo>
                  <a:cubicBezTo>
                    <a:pt x="4957" y="12976"/>
                    <a:pt x="4722" y="12939"/>
                    <a:pt x="4486" y="12913"/>
                  </a:cubicBezTo>
                  <a:cubicBezTo>
                    <a:pt x="4464" y="12908"/>
                    <a:pt x="4438" y="12901"/>
                    <a:pt x="4412" y="12890"/>
                  </a:cubicBezTo>
                  <a:cubicBezTo>
                    <a:pt x="4389" y="12879"/>
                    <a:pt x="4360" y="12868"/>
                    <a:pt x="4334" y="12856"/>
                  </a:cubicBezTo>
                  <a:cubicBezTo>
                    <a:pt x="4210" y="12801"/>
                    <a:pt x="4079" y="12774"/>
                    <a:pt x="3945" y="12770"/>
                  </a:cubicBezTo>
                  <a:cubicBezTo>
                    <a:pt x="3867" y="12768"/>
                    <a:pt x="3789" y="12768"/>
                    <a:pt x="3711" y="12768"/>
                  </a:cubicBezTo>
                  <a:cubicBezTo>
                    <a:pt x="3680" y="12768"/>
                    <a:pt x="3649" y="12768"/>
                    <a:pt x="3619" y="12768"/>
                  </a:cubicBezTo>
                  <a:cubicBezTo>
                    <a:pt x="3444" y="12768"/>
                    <a:pt x="3271" y="12766"/>
                    <a:pt x="3100" y="12748"/>
                  </a:cubicBezTo>
                  <a:cubicBezTo>
                    <a:pt x="3092" y="12744"/>
                    <a:pt x="3089" y="12744"/>
                    <a:pt x="3081" y="12744"/>
                  </a:cubicBezTo>
                  <a:cubicBezTo>
                    <a:pt x="3055" y="12744"/>
                    <a:pt x="3029" y="12751"/>
                    <a:pt x="3002" y="12759"/>
                  </a:cubicBezTo>
                  <a:cubicBezTo>
                    <a:pt x="2980" y="12767"/>
                    <a:pt x="2958" y="12774"/>
                    <a:pt x="2939" y="12778"/>
                  </a:cubicBezTo>
                  <a:cubicBezTo>
                    <a:pt x="2909" y="12785"/>
                    <a:pt x="2880" y="12796"/>
                    <a:pt x="2849" y="12804"/>
                  </a:cubicBezTo>
                  <a:cubicBezTo>
                    <a:pt x="2819" y="12808"/>
                    <a:pt x="2793" y="12815"/>
                    <a:pt x="2764" y="12815"/>
                  </a:cubicBezTo>
                  <a:cubicBezTo>
                    <a:pt x="2752" y="12815"/>
                    <a:pt x="2741" y="12811"/>
                    <a:pt x="2730" y="12811"/>
                  </a:cubicBezTo>
                  <a:cubicBezTo>
                    <a:pt x="2723" y="12811"/>
                    <a:pt x="2711" y="12808"/>
                    <a:pt x="2700" y="12808"/>
                  </a:cubicBezTo>
                  <a:cubicBezTo>
                    <a:pt x="2685" y="12808"/>
                    <a:pt x="2666" y="12811"/>
                    <a:pt x="2647" y="12819"/>
                  </a:cubicBezTo>
                  <a:cubicBezTo>
                    <a:pt x="2633" y="12827"/>
                    <a:pt x="2614" y="12841"/>
                    <a:pt x="2602" y="12856"/>
                  </a:cubicBezTo>
                  <a:cubicBezTo>
                    <a:pt x="2599" y="12863"/>
                    <a:pt x="2595" y="12868"/>
                    <a:pt x="2592" y="12871"/>
                  </a:cubicBezTo>
                  <a:cubicBezTo>
                    <a:pt x="2592" y="12871"/>
                    <a:pt x="2592" y="12875"/>
                    <a:pt x="2588" y="12875"/>
                  </a:cubicBezTo>
                  <a:cubicBezTo>
                    <a:pt x="2554" y="12879"/>
                    <a:pt x="2521" y="12890"/>
                    <a:pt x="2490" y="12905"/>
                  </a:cubicBezTo>
                  <a:cubicBezTo>
                    <a:pt x="2442" y="12924"/>
                    <a:pt x="2401" y="12953"/>
                    <a:pt x="2360" y="12976"/>
                  </a:cubicBezTo>
                  <a:cubicBezTo>
                    <a:pt x="2322" y="12998"/>
                    <a:pt x="2285" y="13017"/>
                    <a:pt x="2244" y="13025"/>
                  </a:cubicBezTo>
                  <a:cubicBezTo>
                    <a:pt x="2236" y="13028"/>
                    <a:pt x="2229" y="13028"/>
                    <a:pt x="2217" y="13028"/>
                  </a:cubicBezTo>
                  <a:cubicBezTo>
                    <a:pt x="2207" y="13032"/>
                    <a:pt x="2191" y="13036"/>
                    <a:pt x="2181" y="13043"/>
                  </a:cubicBezTo>
                  <a:cubicBezTo>
                    <a:pt x="1990" y="13170"/>
                    <a:pt x="1788" y="13286"/>
                    <a:pt x="1608" y="13443"/>
                  </a:cubicBezTo>
                  <a:cubicBezTo>
                    <a:pt x="1429" y="13604"/>
                    <a:pt x="1268" y="13783"/>
                    <a:pt x="1122" y="13981"/>
                  </a:cubicBezTo>
                  <a:cubicBezTo>
                    <a:pt x="1048" y="14083"/>
                    <a:pt x="984" y="14191"/>
                    <a:pt x="928" y="14299"/>
                  </a:cubicBezTo>
                  <a:cubicBezTo>
                    <a:pt x="872" y="14407"/>
                    <a:pt x="816" y="14520"/>
                    <a:pt x="756" y="14621"/>
                  </a:cubicBezTo>
                  <a:cubicBezTo>
                    <a:pt x="673" y="14770"/>
                    <a:pt x="618" y="14935"/>
                    <a:pt x="577" y="15096"/>
                  </a:cubicBezTo>
                  <a:cubicBezTo>
                    <a:pt x="566" y="15148"/>
                    <a:pt x="543" y="15200"/>
                    <a:pt x="521" y="15253"/>
                  </a:cubicBezTo>
                  <a:cubicBezTo>
                    <a:pt x="502" y="15305"/>
                    <a:pt x="480" y="15357"/>
                    <a:pt x="461" y="15413"/>
                  </a:cubicBezTo>
                  <a:cubicBezTo>
                    <a:pt x="416" y="15555"/>
                    <a:pt x="394" y="15701"/>
                    <a:pt x="356" y="15836"/>
                  </a:cubicBezTo>
                  <a:cubicBezTo>
                    <a:pt x="337" y="15891"/>
                    <a:pt x="326" y="15948"/>
                    <a:pt x="311" y="16003"/>
                  </a:cubicBezTo>
                  <a:cubicBezTo>
                    <a:pt x="297" y="16060"/>
                    <a:pt x="281" y="16116"/>
                    <a:pt x="259" y="16165"/>
                  </a:cubicBezTo>
                  <a:cubicBezTo>
                    <a:pt x="233" y="16228"/>
                    <a:pt x="225" y="16295"/>
                    <a:pt x="225" y="16355"/>
                  </a:cubicBezTo>
                  <a:cubicBezTo>
                    <a:pt x="225" y="16396"/>
                    <a:pt x="229" y="16434"/>
                    <a:pt x="229" y="16471"/>
                  </a:cubicBezTo>
                  <a:lnTo>
                    <a:pt x="229" y="16474"/>
                  </a:lnTo>
                  <a:lnTo>
                    <a:pt x="229" y="16479"/>
                  </a:lnTo>
                  <a:cubicBezTo>
                    <a:pt x="229" y="16527"/>
                    <a:pt x="237" y="16576"/>
                    <a:pt x="244" y="16624"/>
                  </a:cubicBezTo>
                  <a:cubicBezTo>
                    <a:pt x="252" y="16669"/>
                    <a:pt x="259" y="16714"/>
                    <a:pt x="259" y="16759"/>
                  </a:cubicBezTo>
                  <a:cubicBezTo>
                    <a:pt x="259" y="16785"/>
                    <a:pt x="255" y="16811"/>
                    <a:pt x="247" y="16838"/>
                  </a:cubicBezTo>
                  <a:cubicBezTo>
                    <a:pt x="240" y="16864"/>
                    <a:pt x="229" y="16886"/>
                    <a:pt x="211" y="16912"/>
                  </a:cubicBezTo>
                  <a:lnTo>
                    <a:pt x="199" y="16931"/>
                  </a:lnTo>
                  <a:lnTo>
                    <a:pt x="207" y="16950"/>
                  </a:lnTo>
                  <a:cubicBezTo>
                    <a:pt x="211" y="16961"/>
                    <a:pt x="214" y="16972"/>
                    <a:pt x="214" y="16983"/>
                  </a:cubicBezTo>
                  <a:cubicBezTo>
                    <a:pt x="214" y="17006"/>
                    <a:pt x="207" y="17028"/>
                    <a:pt x="195" y="17058"/>
                  </a:cubicBezTo>
                  <a:cubicBezTo>
                    <a:pt x="188" y="17088"/>
                    <a:pt x="176" y="17121"/>
                    <a:pt x="176" y="17159"/>
                  </a:cubicBezTo>
                  <a:cubicBezTo>
                    <a:pt x="176" y="17178"/>
                    <a:pt x="176" y="17197"/>
                    <a:pt x="185" y="17215"/>
                  </a:cubicBezTo>
                  <a:cubicBezTo>
                    <a:pt x="188" y="17230"/>
                    <a:pt x="199" y="17249"/>
                    <a:pt x="211" y="17268"/>
                  </a:cubicBezTo>
                  <a:cubicBezTo>
                    <a:pt x="214" y="17268"/>
                    <a:pt x="214" y="17268"/>
                    <a:pt x="214" y="17271"/>
                  </a:cubicBezTo>
                  <a:lnTo>
                    <a:pt x="214" y="17290"/>
                  </a:lnTo>
                  <a:cubicBezTo>
                    <a:pt x="214" y="17301"/>
                    <a:pt x="214" y="17316"/>
                    <a:pt x="211" y="17335"/>
                  </a:cubicBezTo>
                  <a:cubicBezTo>
                    <a:pt x="211" y="17354"/>
                    <a:pt x="207" y="17372"/>
                    <a:pt x="207" y="17390"/>
                  </a:cubicBezTo>
                  <a:cubicBezTo>
                    <a:pt x="202" y="17425"/>
                    <a:pt x="202" y="17461"/>
                    <a:pt x="202" y="17499"/>
                  </a:cubicBezTo>
                  <a:cubicBezTo>
                    <a:pt x="202" y="17697"/>
                    <a:pt x="225" y="17892"/>
                    <a:pt x="225" y="18082"/>
                  </a:cubicBezTo>
                  <a:cubicBezTo>
                    <a:pt x="225" y="18120"/>
                    <a:pt x="221" y="18157"/>
                    <a:pt x="221" y="18191"/>
                  </a:cubicBezTo>
                  <a:cubicBezTo>
                    <a:pt x="218" y="18224"/>
                    <a:pt x="218" y="18258"/>
                    <a:pt x="218" y="18291"/>
                  </a:cubicBezTo>
                  <a:cubicBezTo>
                    <a:pt x="218" y="18341"/>
                    <a:pt x="221" y="18385"/>
                    <a:pt x="221" y="18430"/>
                  </a:cubicBezTo>
                  <a:cubicBezTo>
                    <a:pt x="221" y="18508"/>
                    <a:pt x="218" y="18587"/>
                    <a:pt x="202" y="18665"/>
                  </a:cubicBezTo>
                  <a:cubicBezTo>
                    <a:pt x="199" y="18677"/>
                    <a:pt x="199" y="18688"/>
                    <a:pt x="199" y="18699"/>
                  </a:cubicBezTo>
                  <a:cubicBezTo>
                    <a:pt x="199" y="18733"/>
                    <a:pt x="211" y="18767"/>
                    <a:pt x="218" y="18796"/>
                  </a:cubicBezTo>
                  <a:cubicBezTo>
                    <a:pt x="229" y="18826"/>
                    <a:pt x="237" y="18856"/>
                    <a:pt x="244" y="18882"/>
                  </a:cubicBezTo>
                  <a:cubicBezTo>
                    <a:pt x="274" y="19028"/>
                    <a:pt x="304" y="19174"/>
                    <a:pt x="323" y="19316"/>
                  </a:cubicBezTo>
                  <a:cubicBezTo>
                    <a:pt x="352" y="19525"/>
                    <a:pt x="390" y="19738"/>
                    <a:pt x="412" y="19947"/>
                  </a:cubicBezTo>
                  <a:cubicBezTo>
                    <a:pt x="420" y="19992"/>
                    <a:pt x="431" y="20033"/>
                    <a:pt x="442" y="20068"/>
                  </a:cubicBezTo>
                  <a:cubicBezTo>
                    <a:pt x="457" y="20104"/>
                    <a:pt x="464" y="20138"/>
                    <a:pt x="464" y="20172"/>
                  </a:cubicBezTo>
                  <a:lnTo>
                    <a:pt x="464" y="20194"/>
                  </a:lnTo>
                  <a:cubicBezTo>
                    <a:pt x="461" y="20213"/>
                    <a:pt x="461" y="20232"/>
                    <a:pt x="461" y="20251"/>
                  </a:cubicBezTo>
                  <a:cubicBezTo>
                    <a:pt x="461" y="20306"/>
                    <a:pt x="468" y="20363"/>
                    <a:pt x="476" y="20415"/>
                  </a:cubicBezTo>
                  <a:cubicBezTo>
                    <a:pt x="483" y="20456"/>
                    <a:pt x="490" y="20497"/>
                    <a:pt x="494" y="20534"/>
                  </a:cubicBezTo>
                  <a:cubicBezTo>
                    <a:pt x="487" y="20534"/>
                    <a:pt x="483" y="20530"/>
                    <a:pt x="480" y="20530"/>
                  </a:cubicBezTo>
                  <a:cubicBezTo>
                    <a:pt x="464" y="20523"/>
                    <a:pt x="457" y="20516"/>
                    <a:pt x="449" y="20501"/>
                  </a:cubicBezTo>
                  <a:cubicBezTo>
                    <a:pt x="442" y="20489"/>
                    <a:pt x="438" y="20471"/>
                    <a:pt x="435" y="20452"/>
                  </a:cubicBezTo>
                  <a:cubicBezTo>
                    <a:pt x="435" y="20404"/>
                    <a:pt x="420" y="20363"/>
                    <a:pt x="409" y="20321"/>
                  </a:cubicBezTo>
                  <a:cubicBezTo>
                    <a:pt x="397" y="20284"/>
                    <a:pt x="386" y="20247"/>
                    <a:pt x="382" y="20209"/>
                  </a:cubicBezTo>
                  <a:cubicBezTo>
                    <a:pt x="364" y="20052"/>
                    <a:pt x="345" y="19895"/>
                    <a:pt x="326" y="19738"/>
                  </a:cubicBezTo>
                  <a:cubicBezTo>
                    <a:pt x="323" y="19719"/>
                    <a:pt x="319" y="19701"/>
                    <a:pt x="311" y="19678"/>
                  </a:cubicBezTo>
                  <a:cubicBezTo>
                    <a:pt x="289" y="19626"/>
                    <a:pt x="281" y="19570"/>
                    <a:pt x="278" y="19510"/>
                  </a:cubicBezTo>
                  <a:cubicBezTo>
                    <a:pt x="274" y="19447"/>
                    <a:pt x="274" y="19383"/>
                    <a:pt x="259" y="19319"/>
                  </a:cubicBezTo>
                  <a:cubicBezTo>
                    <a:pt x="229" y="19188"/>
                    <a:pt x="202" y="19058"/>
                    <a:pt x="185" y="18927"/>
                  </a:cubicBezTo>
                  <a:cubicBezTo>
                    <a:pt x="180" y="18893"/>
                    <a:pt x="180" y="18860"/>
                    <a:pt x="176" y="18822"/>
                  </a:cubicBezTo>
                  <a:cubicBezTo>
                    <a:pt x="176" y="18789"/>
                    <a:pt x="173" y="18748"/>
                    <a:pt x="162" y="18710"/>
                  </a:cubicBezTo>
                  <a:cubicBezTo>
                    <a:pt x="147" y="18669"/>
                    <a:pt x="143" y="18628"/>
                    <a:pt x="143" y="18587"/>
                  </a:cubicBezTo>
                  <a:cubicBezTo>
                    <a:pt x="143" y="18568"/>
                    <a:pt x="143" y="18550"/>
                    <a:pt x="147" y="18531"/>
                  </a:cubicBezTo>
                  <a:cubicBezTo>
                    <a:pt x="150" y="18493"/>
                    <a:pt x="154" y="18453"/>
                    <a:pt x="154" y="18415"/>
                  </a:cubicBezTo>
                  <a:cubicBezTo>
                    <a:pt x="154" y="18367"/>
                    <a:pt x="150" y="18318"/>
                    <a:pt x="140" y="18269"/>
                  </a:cubicBezTo>
                  <a:cubicBezTo>
                    <a:pt x="128" y="18198"/>
                    <a:pt x="124" y="18127"/>
                    <a:pt x="124" y="18053"/>
                  </a:cubicBezTo>
                  <a:cubicBezTo>
                    <a:pt x="124" y="17985"/>
                    <a:pt x="128" y="17918"/>
                    <a:pt x="128" y="17847"/>
                  </a:cubicBezTo>
                  <a:lnTo>
                    <a:pt x="128" y="17839"/>
                  </a:lnTo>
                  <a:cubicBezTo>
                    <a:pt x="128" y="17794"/>
                    <a:pt x="117" y="17749"/>
                    <a:pt x="106" y="17708"/>
                  </a:cubicBezTo>
                  <a:cubicBezTo>
                    <a:pt x="98" y="17668"/>
                    <a:pt x="87" y="17630"/>
                    <a:pt x="87" y="17596"/>
                  </a:cubicBezTo>
                  <a:cubicBezTo>
                    <a:pt x="87" y="17570"/>
                    <a:pt x="95" y="17544"/>
                    <a:pt x="109" y="17518"/>
                  </a:cubicBezTo>
                  <a:lnTo>
                    <a:pt x="121" y="17499"/>
                  </a:lnTo>
                  <a:lnTo>
                    <a:pt x="113" y="17480"/>
                  </a:lnTo>
                  <a:cubicBezTo>
                    <a:pt x="87" y="17421"/>
                    <a:pt x="76" y="17361"/>
                    <a:pt x="76" y="17297"/>
                  </a:cubicBezTo>
                  <a:cubicBezTo>
                    <a:pt x="76" y="17233"/>
                    <a:pt x="87" y="17166"/>
                    <a:pt x="98" y="17095"/>
                  </a:cubicBezTo>
                  <a:cubicBezTo>
                    <a:pt x="113" y="17028"/>
                    <a:pt x="124" y="16957"/>
                    <a:pt x="132" y="16886"/>
                  </a:cubicBezTo>
                  <a:cubicBezTo>
                    <a:pt x="143" y="16695"/>
                    <a:pt x="140" y="16505"/>
                    <a:pt x="158" y="16322"/>
                  </a:cubicBezTo>
                  <a:cubicBezTo>
                    <a:pt x="158" y="16307"/>
                    <a:pt x="162" y="16295"/>
                    <a:pt x="169" y="16277"/>
                  </a:cubicBezTo>
                  <a:cubicBezTo>
                    <a:pt x="173" y="16258"/>
                    <a:pt x="180" y="16239"/>
                    <a:pt x="180" y="16213"/>
                  </a:cubicBezTo>
                  <a:cubicBezTo>
                    <a:pt x="180" y="16195"/>
                    <a:pt x="176" y="16176"/>
                    <a:pt x="166" y="16153"/>
                  </a:cubicBezTo>
                  <a:cubicBezTo>
                    <a:pt x="166" y="16150"/>
                    <a:pt x="169" y="16146"/>
                    <a:pt x="173" y="16142"/>
                  </a:cubicBezTo>
                  <a:cubicBezTo>
                    <a:pt x="176" y="16134"/>
                    <a:pt x="180" y="16127"/>
                    <a:pt x="185" y="16120"/>
                  </a:cubicBezTo>
                  <a:lnTo>
                    <a:pt x="185" y="16116"/>
                  </a:lnTo>
                  <a:cubicBezTo>
                    <a:pt x="188" y="16116"/>
                    <a:pt x="192" y="16112"/>
                    <a:pt x="199" y="16105"/>
                  </a:cubicBezTo>
                  <a:cubicBezTo>
                    <a:pt x="207" y="16101"/>
                    <a:pt x="221" y="16093"/>
                    <a:pt x="237" y="16082"/>
                  </a:cubicBezTo>
                  <a:cubicBezTo>
                    <a:pt x="244" y="16075"/>
                    <a:pt x="252" y="16067"/>
                    <a:pt x="255" y="16056"/>
                  </a:cubicBezTo>
                  <a:cubicBezTo>
                    <a:pt x="263" y="16048"/>
                    <a:pt x="266" y="16034"/>
                    <a:pt x="266" y="16022"/>
                  </a:cubicBezTo>
                  <a:lnTo>
                    <a:pt x="266" y="16012"/>
                  </a:lnTo>
                  <a:cubicBezTo>
                    <a:pt x="263" y="15996"/>
                    <a:pt x="263" y="15985"/>
                    <a:pt x="263" y="15970"/>
                  </a:cubicBezTo>
                  <a:cubicBezTo>
                    <a:pt x="263" y="15922"/>
                    <a:pt x="274" y="15869"/>
                    <a:pt x="289" y="15813"/>
                  </a:cubicBezTo>
                  <a:cubicBezTo>
                    <a:pt x="304" y="15757"/>
                    <a:pt x="315" y="15701"/>
                    <a:pt x="319" y="15637"/>
                  </a:cubicBezTo>
                  <a:cubicBezTo>
                    <a:pt x="319" y="15615"/>
                    <a:pt x="315" y="15596"/>
                    <a:pt x="311" y="15574"/>
                  </a:cubicBezTo>
                  <a:lnTo>
                    <a:pt x="311" y="15551"/>
                  </a:lnTo>
                  <a:cubicBezTo>
                    <a:pt x="311" y="15541"/>
                    <a:pt x="311" y="15525"/>
                    <a:pt x="315" y="15514"/>
                  </a:cubicBezTo>
                  <a:cubicBezTo>
                    <a:pt x="319" y="15499"/>
                    <a:pt x="326" y="15484"/>
                    <a:pt x="333" y="15465"/>
                  </a:cubicBezTo>
                  <a:cubicBezTo>
                    <a:pt x="435" y="15237"/>
                    <a:pt x="516" y="14999"/>
                    <a:pt x="599" y="14763"/>
                  </a:cubicBezTo>
                  <a:cubicBezTo>
                    <a:pt x="633" y="14658"/>
                    <a:pt x="670" y="14554"/>
                    <a:pt x="715" y="14452"/>
                  </a:cubicBezTo>
                  <a:cubicBezTo>
                    <a:pt x="760" y="14355"/>
                    <a:pt x="813" y="14262"/>
                    <a:pt x="887" y="14183"/>
                  </a:cubicBezTo>
                  <a:cubicBezTo>
                    <a:pt x="913" y="14157"/>
                    <a:pt x="932" y="14127"/>
                    <a:pt x="947" y="14097"/>
                  </a:cubicBezTo>
                  <a:cubicBezTo>
                    <a:pt x="973" y="14057"/>
                    <a:pt x="996" y="14015"/>
                    <a:pt x="1022" y="13978"/>
                  </a:cubicBezTo>
                  <a:cubicBezTo>
                    <a:pt x="1037" y="13962"/>
                    <a:pt x="1048" y="13948"/>
                    <a:pt x="1066" y="13933"/>
                  </a:cubicBezTo>
                  <a:cubicBezTo>
                    <a:pt x="1082" y="13922"/>
                    <a:pt x="1100" y="13910"/>
                    <a:pt x="1118" y="13903"/>
                  </a:cubicBezTo>
                  <a:lnTo>
                    <a:pt x="1141" y="13895"/>
                  </a:lnTo>
                  <a:lnTo>
                    <a:pt x="1145" y="13869"/>
                  </a:lnTo>
                  <a:cubicBezTo>
                    <a:pt x="1149" y="13840"/>
                    <a:pt x="1156" y="13817"/>
                    <a:pt x="1171" y="13791"/>
                  </a:cubicBezTo>
                  <a:cubicBezTo>
                    <a:pt x="1189" y="13753"/>
                    <a:pt x="1223" y="13724"/>
                    <a:pt x="1257" y="13686"/>
                  </a:cubicBezTo>
                  <a:cubicBezTo>
                    <a:pt x="1291" y="13653"/>
                    <a:pt x="1328" y="13615"/>
                    <a:pt x="1354" y="13567"/>
                  </a:cubicBezTo>
                  <a:cubicBezTo>
                    <a:pt x="1380" y="13518"/>
                    <a:pt x="1418" y="13484"/>
                    <a:pt x="1463" y="13455"/>
                  </a:cubicBezTo>
                  <a:cubicBezTo>
                    <a:pt x="1508" y="13424"/>
                    <a:pt x="1556" y="13398"/>
                    <a:pt x="1608" y="13368"/>
                  </a:cubicBezTo>
                  <a:cubicBezTo>
                    <a:pt x="1646" y="13346"/>
                    <a:pt x="1683" y="13324"/>
                    <a:pt x="1720" y="13301"/>
                  </a:cubicBezTo>
                  <a:cubicBezTo>
                    <a:pt x="1758" y="13279"/>
                    <a:pt x="1795" y="13260"/>
                    <a:pt x="1836" y="13245"/>
                  </a:cubicBezTo>
                  <a:cubicBezTo>
                    <a:pt x="1844" y="13241"/>
                    <a:pt x="1851" y="13238"/>
                    <a:pt x="1855" y="13234"/>
                  </a:cubicBezTo>
                  <a:cubicBezTo>
                    <a:pt x="1867" y="13227"/>
                    <a:pt x="1874" y="13219"/>
                    <a:pt x="1877" y="13211"/>
                  </a:cubicBezTo>
                  <a:cubicBezTo>
                    <a:pt x="1885" y="13204"/>
                    <a:pt x="1889" y="13193"/>
                    <a:pt x="1893" y="13185"/>
                  </a:cubicBezTo>
                  <a:cubicBezTo>
                    <a:pt x="1900" y="13159"/>
                    <a:pt x="1912" y="13137"/>
                    <a:pt x="1926" y="13122"/>
                  </a:cubicBezTo>
                  <a:cubicBezTo>
                    <a:pt x="1948" y="13092"/>
                    <a:pt x="1979" y="13073"/>
                    <a:pt x="2016" y="13051"/>
                  </a:cubicBezTo>
                  <a:cubicBezTo>
                    <a:pt x="2050" y="13032"/>
                    <a:pt x="2087" y="13013"/>
                    <a:pt x="2128" y="12991"/>
                  </a:cubicBezTo>
                  <a:cubicBezTo>
                    <a:pt x="2207" y="12950"/>
                    <a:pt x="2288" y="12916"/>
                    <a:pt x="2378" y="12886"/>
                  </a:cubicBezTo>
                  <a:cubicBezTo>
                    <a:pt x="2464" y="12860"/>
                    <a:pt x="2554" y="12834"/>
                    <a:pt x="2640" y="12801"/>
                  </a:cubicBezTo>
                  <a:cubicBezTo>
                    <a:pt x="2670" y="12789"/>
                    <a:pt x="2697" y="12774"/>
                    <a:pt x="2715" y="12763"/>
                  </a:cubicBezTo>
                  <a:cubicBezTo>
                    <a:pt x="2726" y="12756"/>
                    <a:pt x="2737" y="12751"/>
                    <a:pt x="2745" y="12748"/>
                  </a:cubicBezTo>
                  <a:cubicBezTo>
                    <a:pt x="2756" y="12748"/>
                    <a:pt x="2764" y="12744"/>
                    <a:pt x="2771" y="12744"/>
                  </a:cubicBezTo>
                  <a:cubicBezTo>
                    <a:pt x="2775" y="12744"/>
                    <a:pt x="2782" y="12744"/>
                    <a:pt x="2790" y="12748"/>
                  </a:cubicBezTo>
                  <a:cubicBezTo>
                    <a:pt x="2797" y="12751"/>
                    <a:pt x="2804" y="12756"/>
                    <a:pt x="2812" y="12759"/>
                  </a:cubicBezTo>
                  <a:lnTo>
                    <a:pt x="2845" y="12785"/>
                  </a:lnTo>
                  <a:lnTo>
                    <a:pt x="2868" y="12748"/>
                  </a:lnTo>
                  <a:cubicBezTo>
                    <a:pt x="2876" y="12733"/>
                    <a:pt x="2883" y="12725"/>
                    <a:pt x="2894" y="12718"/>
                  </a:cubicBezTo>
                  <a:cubicBezTo>
                    <a:pt x="2906" y="12711"/>
                    <a:pt x="2924" y="12706"/>
                    <a:pt x="2947" y="12703"/>
                  </a:cubicBezTo>
                  <a:cubicBezTo>
                    <a:pt x="2973" y="12699"/>
                    <a:pt x="2999" y="12699"/>
                    <a:pt x="3025" y="12699"/>
                  </a:cubicBezTo>
                  <a:cubicBezTo>
                    <a:pt x="3130" y="12684"/>
                    <a:pt x="3238" y="12673"/>
                    <a:pt x="3343" y="12673"/>
                  </a:cubicBezTo>
                  <a:cubicBezTo>
                    <a:pt x="3373" y="12673"/>
                    <a:pt x="3406" y="12673"/>
                    <a:pt x="3437" y="12677"/>
                  </a:cubicBezTo>
                  <a:cubicBezTo>
                    <a:pt x="3541" y="12684"/>
                    <a:pt x="3646" y="12692"/>
                    <a:pt x="3754" y="12692"/>
                  </a:cubicBezTo>
                  <a:cubicBezTo>
                    <a:pt x="3814" y="12692"/>
                    <a:pt x="3870" y="12692"/>
                    <a:pt x="3930" y="12684"/>
                  </a:cubicBezTo>
                  <a:cubicBezTo>
                    <a:pt x="3956" y="12680"/>
                    <a:pt x="3979" y="12680"/>
                    <a:pt x="4005" y="12680"/>
                  </a:cubicBezTo>
                  <a:cubicBezTo>
                    <a:pt x="4128" y="12680"/>
                    <a:pt x="4251" y="12711"/>
                    <a:pt x="4363" y="12774"/>
                  </a:cubicBezTo>
                  <a:cubicBezTo>
                    <a:pt x="4374" y="12778"/>
                    <a:pt x="4386" y="12785"/>
                    <a:pt x="4397" y="12789"/>
                  </a:cubicBezTo>
                  <a:cubicBezTo>
                    <a:pt x="4408" y="12793"/>
                    <a:pt x="4424" y="12793"/>
                    <a:pt x="4434" y="12793"/>
                  </a:cubicBezTo>
                  <a:lnTo>
                    <a:pt x="4453" y="12793"/>
                  </a:lnTo>
                  <a:cubicBezTo>
                    <a:pt x="4464" y="12793"/>
                    <a:pt x="4472" y="12789"/>
                    <a:pt x="4483" y="12789"/>
                  </a:cubicBezTo>
                  <a:cubicBezTo>
                    <a:pt x="4520" y="12789"/>
                    <a:pt x="4558" y="12801"/>
                    <a:pt x="4595" y="12823"/>
                  </a:cubicBezTo>
                  <a:cubicBezTo>
                    <a:pt x="4621" y="12837"/>
                    <a:pt x="4648" y="12845"/>
                    <a:pt x="4670" y="12849"/>
                  </a:cubicBezTo>
                  <a:cubicBezTo>
                    <a:pt x="4696" y="12853"/>
                    <a:pt x="4719" y="12853"/>
                    <a:pt x="4733" y="12856"/>
                  </a:cubicBezTo>
                  <a:cubicBezTo>
                    <a:pt x="4868" y="12882"/>
                    <a:pt x="4995" y="12908"/>
                    <a:pt x="5114" y="12965"/>
                  </a:cubicBezTo>
                  <a:cubicBezTo>
                    <a:pt x="5216" y="13010"/>
                    <a:pt x="5321" y="13039"/>
                    <a:pt x="5410" y="13084"/>
                  </a:cubicBezTo>
                  <a:cubicBezTo>
                    <a:pt x="5511" y="13137"/>
                    <a:pt x="5619" y="13167"/>
                    <a:pt x="5720" y="13200"/>
                  </a:cubicBezTo>
                  <a:cubicBezTo>
                    <a:pt x="5825" y="13234"/>
                    <a:pt x="5922" y="13272"/>
                    <a:pt x="6008" y="13339"/>
                  </a:cubicBezTo>
                  <a:cubicBezTo>
                    <a:pt x="6056" y="13376"/>
                    <a:pt x="6109" y="13398"/>
                    <a:pt x="6165" y="13421"/>
                  </a:cubicBezTo>
                  <a:cubicBezTo>
                    <a:pt x="6218" y="13439"/>
                    <a:pt x="6273" y="13458"/>
                    <a:pt x="6318" y="13484"/>
                  </a:cubicBezTo>
                  <a:cubicBezTo>
                    <a:pt x="6584" y="13622"/>
                    <a:pt x="6841" y="13776"/>
                    <a:pt x="7103" y="13929"/>
                  </a:cubicBezTo>
                  <a:cubicBezTo>
                    <a:pt x="7245" y="14012"/>
                    <a:pt x="7388" y="14090"/>
                    <a:pt x="7530" y="14164"/>
                  </a:cubicBezTo>
                  <a:cubicBezTo>
                    <a:pt x="7541" y="14172"/>
                    <a:pt x="7548" y="14172"/>
                    <a:pt x="7552" y="14176"/>
                  </a:cubicBezTo>
                  <a:cubicBezTo>
                    <a:pt x="7552" y="14176"/>
                    <a:pt x="7556" y="14176"/>
                    <a:pt x="7556" y="14180"/>
                  </a:cubicBezTo>
                  <a:cubicBezTo>
                    <a:pt x="7586" y="14228"/>
                    <a:pt x="7619" y="14269"/>
                    <a:pt x="7657" y="14303"/>
                  </a:cubicBezTo>
                  <a:cubicBezTo>
                    <a:pt x="7716" y="14355"/>
                    <a:pt x="7783" y="14393"/>
                    <a:pt x="7851" y="14423"/>
                  </a:cubicBezTo>
                  <a:cubicBezTo>
                    <a:pt x="7918" y="14456"/>
                    <a:pt x="7990" y="14483"/>
                    <a:pt x="8053" y="14516"/>
                  </a:cubicBezTo>
                  <a:cubicBezTo>
                    <a:pt x="8120" y="14550"/>
                    <a:pt x="8184" y="14598"/>
                    <a:pt x="8244" y="14647"/>
                  </a:cubicBezTo>
                  <a:cubicBezTo>
                    <a:pt x="8292" y="14692"/>
                    <a:pt x="8341" y="14725"/>
                    <a:pt x="8389" y="14763"/>
                  </a:cubicBezTo>
                  <a:cubicBezTo>
                    <a:pt x="8438" y="14800"/>
                    <a:pt x="8483" y="14837"/>
                    <a:pt x="8520" y="14878"/>
                  </a:cubicBezTo>
                  <a:cubicBezTo>
                    <a:pt x="8539" y="14897"/>
                    <a:pt x="8554" y="14912"/>
                    <a:pt x="8573" y="14920"/>
                  </a:cubicBezTo>
                  <a:cubicBezTo>
                    <a:pt x="8602" y="14939"/>
                    <a:pt x="8629" y="14946"/>
                    <a:pt x="8655" y="14957"/>
                  </a:cubicBezTo>
                  <a:cubicBezTo>
                    <a:pt x="8677" y="14965"/>
                    <a:pt x="8699" y="14972"/>
                    <a:pt x="8718" y="14987"/>
                  </a:cubicBezTo>
                  <a:cubicBezTo>
                    <a:pt x="8875" y="15088"/>
                    <a:pt x="9013" y="15208"/>
                    <a:pt x="9152" y="15331"/>
                  </a:cubicBezTo>
                  <a:cubicBezTo>
                    <a:pt x="9208" y="15384"/>
                    <a:pt x="9268" y="15425"/>
                    <a:pt x="9327" y="15458"/>
                  </a:cubicBezTo>
                  <a:cubicBezTo>
                    <a:pt x="9391" y="15496"/>
                    <a:pt x="9451" y="15529"/>
                    <a:pt x="9503" y="15567"/>
                  </a:cubicBezTo>
                  <a:cubicBezTo>
                    <a:pt x="9574" y="15619"/>
                    <a:pt x="9649" y="15656"/>
                    <a:pt x="9717" y="15701"/>
                  </a:cubicBezTo>
                  <a:cubicBezTo>
                    <a:pt x="9788" y="15746"/>
                    <a:pt x="9851" y="15794"/>
                    <a:pt x="9903" y="15858"/>
                  </a:cubicBezTo>
                  <a:cubicBezTo>
                    <a:pt x="10049" y="16038"/>
                    <a:pt x="10240" y="16172"/>
                    <a:pt x="10449" y="16273"/>
                  </a:cubicBezTo>
                  <a:cubicBezTo>
                    <a:pt x="10528" y="16307"/>
                    <a:pt x="10599" y="16355"/>
                    <a:pt x="10670" y="16407"/>
                  </a:cubicBezTo>
                  <a:cubicBezTo>
                    <a:pt x="10740" y="16456"/>
                    <a:pt x="10811" y="16512"/>
                    <a:pt x="10890" y="16557"/>
                  </a:cubicBezTo>
                  <a:cubicBezTo>
                    <a:pt x="11047" y="16643"/>
                    <a:pt x="11201" y="16736"/>
                    <a:pt x="11358" y="16826"/>
                  </a:cubicBezTo>
                  <a:cubicBezTo>
                    <a:pt x="11406" y="16852"/>
                    <a:pt x="11451" y="16878"/>
                    <a:pt x="11496" y="16912"/>
                  </a:cubicBezTo>
                  <a:cubicBezTo>
                    <a:pt x="11630" y="17013"/>
                    <a:pt x="11784" y="17073"/>
                    <a:pt x="11929" y="17144"/>
                  </a:cubicBezTo>
                  <a:cubicBezTo>
                    <a:pt x="12090" y="17219"/>
                    <a:pt x="12255" y="17256"/>
                    <a:pt x="12412" y="17309"/>
                  </a:cubicBezTo>
                  <a:cubicBezTo>
                    <a:pt x="12614" y="17376"/>
                    <a:pt x="12823" y="17416"/>
                    <a:pt x="13036" y="17416"/>
                  </a:cubicBezTo>
                  <a:lnTo>
                    <a:pt x="13054" y="17416"/>
                  </a:lnTo>
                  <a:cubicBezTo>
                    <a:pt x="13130" y="17416"/>
                    <a:pt x="13204" y="17432"/>
                    <a:pt x="13290" y="17432"/>
                  </a:cubicBezTo>
                  <a:cubicBezTo>
                    <a:pt x="13316" y="17432"/>
                    <a:pt x="13342" y="17432"/>
                    <a:pt x="13368" y="17425"/>
                  </a:cubicBezTo>
                  <a:cubicBezTo>
                    <a:pt x="13776" y="17361"/>
                    <a:pt x="14158" y="17233"/>
                    <a:pt x="14498" y="16990"/>
                  </a:cubicBezTo>
                  <a:cubicBezTo>
                    <a:pt x="14569" y="16942"/>
                    <a:pt x="14651" y="16897"/>
                    <a:pt x="14729" y="16841"/>
                  </a:cubicBezTo>
                  <a:cubicBezTo>
                    <a:pt x="14812" y="16785"/>
                    <a:pt x="14879" y="16718"/>
                    <a:pt x="14943" y="16650"/>
                  </a:cubicBezTo>
                  <a:cubicBezTo>
                    <a:pt x="15005" y="16583"/>
                    <a:pt x="15066" y="16512"/>
                    <a:pt x="15126" y="16445"/>
                  </a:cubicBezTo>
                  <a:cubicBezTo>
                    <a:pt x="15185" y="16381"/>
                    <a:pt x="15238" y="16314"/>
                    <a:pt x="15290" y="16255"/>
                  </a:cubicBezTo>
                  <a:cubicBezTo>
                    <a:pt x="15342" y="16191"/>
                    <a:pt x="15398" y="16131"/>
                    <a:pt x="15466" y="16086"/>
                  </a:cubicBezTo>
                  <a:cubicBezTo>
                    <a:pt x="15492" y="16071"/>
                    <a:pt x="15514" y="16048"/>
                    <a:pt x="15537" y="16022"/>
                  </a:cubicBezTo>
                  <a:cubicBezTo>
                    <a:pt x="15555" y="16000"/>
                    <a:pt x="15574" y="15974"/>
                    <a:pt x="15585" y="15948"/>
                  </a:cubicBezTo>
                  <a:cubicBezTo>
                    <a:pt x="15656" y="15791"/>
                    <a:pt x="15750" y="15653"/>
                    <a:pt x="15840" y="15503"/>
                  </a:cubicBezTo>
                  <a:cubicBezTo>
                    <a:pt x="15858" y="15477"/>
                    <a:pt x="15885" y="15451"/>
                    <a:pt x="15907" y="15420"/>
                  </a:cubicBezTo>
                  <a:cubicBezTo>
                    <a:pt x="15933" y="15394"/>
                    <a:pt x="15959" y="15365"/>
                    <a:pt x="15982" y="15331"/>
                  </a:cubicBezTo>
                  <a:cubicBezTo>
                    <a:pt x="16042" y="15241"/>
                    <a:pt x="16090" y="15151"/>
                    <a:pt x="16127" y="15047"/>
                  </a:cubicBezTo>
                  <a:cubicBezTo>
                    <a:pt x="16191" y="14882"/>
                    <a:pt x="16261" y="14721"/>
                    <a:pt x="16356" y="14580"/>
                  </a:cubicBezTo>
                  <a:cubicBezTo>
                    <a:pt x="16475" y="14404"/>
                    <a:pt x="16553" y="14214"/>
                    <a:pt x="16620" y="14019"/>
                  </a:cubicBezTo>
                  <a:cubicBezTo>
                    <a:pt x="16703" y="13765"/>
                    <a:pt x="16827" y="13522"/>
                    <a:pt x="16889" y="13245"/>
                  </a:cubicBezTo>
                  <a:cubicBezTo>
                    <a:pt x="16931" y="13058"/>
                    <a:pt x="16994" y="12868"/>
                    <a:pt x="17062" y="12684"/>
                  </a:cubicBezTo>
                  <a:cubicBezTo>
                    <a:pt x="17133" y="12490"/>
                    <a:pt x="17167" y="12285"/>
                    <a:pt x="17193" y="12078"/>
                  </a:cubicBezTo>
                  <a:cubicBezTo>
                    <a:pt x="17200" y="12023"/>
                    <a:pt x="17219" y="11963"/>
                    <a:pt x="17234" y="11907"/>
                  </a:cubicBezTo>
                  <a:cubicBezTo>
                    <a:pt x="17248" y="11847"/>
                    <a:pt x="17267" y="11787"/>
                    <a:pt x="17271" y="11720"/>
                  </a:cubicBezTo>
                  <a:cubicBezTo>
                    <a:pt x="17305" y="11331"/>
                    <a:pt x="17376" y="10943"/>
                    <a:pt x="17450" y="10558"/>
                  </a:cubicBezTo>
                  <a:cubicBezTo>
                    <a:pt x="17458" y="10520"/>
                    <a:pt x="17462" y="10479"/>
                    <a:pt x="17462" y="10441"/>
                  </a:cubicBezTo>
                  <a:cubicBezTo>
                    <a:pt x="17462" y="10367"/>
                    <a:pt x="17450" y="10292"/>
                    <a:pt x="17455" y="10225"/>
                  </a:cubicBezTo>
                  <a:lnTo>
                    <a:pt x="17455" y="10176"/>
                  </a:lnTo>
                  <a:cubicBezTo>
                    <a:pt x="17473" y="9903"/>
                    <a:pt x="17477" y="9626"/>
                    <a:pt x="17484" y="9357"/>
                  </a:cubicBezTo>
                  <a:lnTo>
                    <a:pt x="17484" y="9350"/>
                  </a:lnTo>
                  <a:cubicBezTo>
                    <a:pt x="17484" y="9305"/>
                    <a:pt x="17477" y="9264"/>
                    <a:pt x="17469" y="9226"/>
                  </a:cubicBezTo>
                  <a:cubicBezTo>
                    <a:pt x="17462" y="9190"/>
                    <a:pt x="17455" y="9152"/>
                    <a:pt x="17455" y="9118"/>
                  </a:cubicBezTo>
                  <a:cubicBezTo>
                    <a:pt x="17450" y="9100"/>
                    <a:pt x="17450" y="9081"/>
                    <a:pt x="17450" y="9062"/>
                  </a:cubicBezTo>
                  <a:cubicBezTo>
                    <a:pt x="17450" y="8946"/>
                    <a:pt x="17465" y="8831"/>
                    <a:pt x="17465" y="8710"/>
                  </a:cubicBezTo>
                  <a:cubicBezTo>
                    <a:pt x="17465" y="8651"/>
                    <a:pt x="17462" y="8595"/>
                    <a:pt x="17450" y="8535"/>
                  </a:cubicBezTo>
                  <a:cubicBezTo>
                    <a:pt x="17424" y="8393"/>
                    <a:pt x="17424" y="8248"/>
                    <a:pt x="17402" y="8098"/>
                  </a:cubicBezTo>
                  <a:cubicBezTo>
                    <a:pt x="17383" y="7986"/>
                    <a:pt x="17365" y="7873"/>
                    <a:pt x="17365" y="7765"/>
                  </a:cubicBezTo>
                  <a:cubicBezTo>
                    <a:pt x="17365" y="7735"/>
                    <a:pt x="17365" y="7709"/>
                    <a:pt x="17369" y="7679"/>
                  </a:cubicBezTo>
                  <a:cubicBezTo>
                    <a:pt x="17369" y="7668"/>
                    <a:pt x="17372" y="7656"/>
                    <a:pt x="17372" y="7646"/>
                  </a:cubicBezTo>
                  <a:cubicBezTo>
                    <a:pt x="17372" y="7589"/>
                    <a:pt x="17357" y="7541"/>
                    <a:pt x="17350" y="7492"/>
                  </a:cubicBezTo>
                  <a:cubicBezTo>
                    <a:pt x="17305" y="7171"/>
                    <a:pt x="17245" y="6849"/>
                    <a:pt x="17167" y="6531"/>
                  </a:cubicBezTo>
                  <a:cubicBezTo>
                    <a:pt x="17144" y="6442"/>
                    <a:pt x="17129" y="6348"/>
                    <a:pt x="17110" y="6259"/>
                  </a:cubicBezTo>
                  <a:cubicBezTo>
                    <a:pt x="17091" y="6169"/>
                    <a:pt x="17069" y="6079"/>
                    <a:pt x="17032" y="5997"/>
                  </a:cubicBezTo>
                  <a:cubicBezTo>
                    <a:pt x="17039" y="5974"/>
                    <a:pt x="17043" y="5952"/>
                    <a:pt x="17043" y="5929"/>
                  </a:cubicBezTo>
                  <a:cubicBezTo>
                    <a:pt x="17043" y="5903"/>
                    <a:pt x="17039" y="5881"/>
                    <a:pt x="17032" y="5858"/>
                  </a:cubicBezTo>
                  <a:cubicBezTo>
                    <a:pt x="17020" y="5825"/>
                    <a:pt x="17002" y="5795"/>
                    <a:pt x="16991" y="5769"/>
                  </a:cubicBezTo>
                  <a:cubicBezTo>
                    <a:pt x="16976" y="5743"/>
                    <a:pt x="16968" y="5717"/>
                    <a:pt x="16965" y="5694"/>
                  </a:cubicBezTo>
                  <a:cubicBezTo>
                    <a:pt x="16957" y="5593"/>
                    <a:pt x="16934" y="5496"/>
                    <a:pt x="16908" y="5399"/>
                  </a:cubicBezTo>
                  <a:cubicBezTo>
                    <a:pt x="16898" y="5358"/>
                    <a:pt x="16875" y="5320"/>
                    <a:pt x="16845" y="5291"/>
                  </a:cubicBezTo>
                  <a:cubicBezTo>
                    <a:pt x="16815" y="5268"/>
                    <a:pt x="16796" y="5238"/>
                    <a:pt x="16782" y="5208"/>
                  </a:cubicBezTo>
                  <a:cubicBezTo>
                    <a:pt x="16770" y="5178"/>
                    <a:pt x="16763" y="5141"/>
                    <a:pt x="16763" y="5103"/>
                  </a:cubicBezTo>
                  <a:lnTo>
                    <a:pt x="16763" y="5096"/>
                  </a:lnTo>
                  <a:lnTo>
                    <a:pt x="16763" y="5077"/>
                  </a:lnTo>
                  <a:cubicBezTo>
                    <a:pt x="16763" y="5070"/>
                    <a:pt x="16763" y="5058"/>
                    <a:pt x="16759" y="5051"/>
                  </a:cubicBezTo>
                  <a:cubicBezTo>
                    <a:pt x="16759" y="5044"/>
                    <a:pt x="16759" y="5040"/>
                    <a:pt x="16755" y="5036"/>
                  </a:cubicBezTo>
                  <a:cubicBezTo>
                    <a:pt x="16751" y="5029"/>
                    <a:pt x="16748" y="5021"/>
                    <a:pt x="16744" y="5018"/>
                  </a:cubicBezTo>
                  <a:cubicBezTo>
                    <a:pt x="16722" y="4995"/>
                    <a:pt x="16710" y="4973"/>
                    <a:pt x="16699" y="4951"/>
                  </a:cubicBezTo>
                  <a:cubicBezTo>
                    <a:pt x="16680" y="4913"/>
                    <a:pt x="16673" y="4872"/>
                    <a:pt x="16665" y="4827"/>
                  </a:cubicBezTo>
                  <a:cubicBezTo>
                    <a:pt x="16658" y="4782"/>
                    <a:pt x="16651" y="4733"/>
                    <a:pt x="16636" y="4689"/>
                  </a:cubicBezTo>
                  <a:cubicBezTo>
                    <a:pt x="16610" y="4610"/>
                    <a:pt x="16587" y="4524"/>
                    <a:pt x="16561" y="4442"/>
                  </a:cubicBezTo>
                  <a:cubicBezTo>
                    <a:pt x="16531" y="4359"/>
                    <a:pt x="16497" y="4278"/>
                    <a:pt x="16445" y="4206"/>
                  </a:cubicBezTo>
                  <a:cubicBezTo>
                    <a:pt x="16396" y="4143"/>
                    <a:pt x="16359" y="4071"/>
                    <a:pt x="16329" y="3997"/>
                  </a:cubicBezTo>
                  <a:cubicBezTo>
                    <a:pt x="16299" y="3922"/>
                    <a:pt x="16273" y="3843"/>
                    <a:pt x="16239" y="3769"/>
                  </a:cubicBezTo>
                  <a:cubicBezTo>
                    <a:pt x="16232" y="3750"/>
                    <a:pt x="16225" y="3735"/>
                    <a:pt x="16213" y="3724"/>
                  </a:cubicBezTo>
                  <a:cubicBezTo>
                    <a:pt x="16199" y="3705"/>
                    <a:pt x="16180" y="3694"/>
                    <a:pt x="16172" y="3683"/>
                  </a:cubicBezTo>
                  <a:cubicBezTo>
                    <a:pt x="16165" y="3679"/>
                    <a:pt x="16161" y="3672"/>
                    <a:pt x="16157" y="3668"/>
                  </a:cubicBezTo>
                  <a:cubicBezTo>
                    <a:pt x="16154" y="3664"/>
                    <a:pt x="16149" y="3660"/>
                    <a:pt x="16149" y="3653"/>
                  </a:cubicBezTo>
                  <a:cubicBezTo>
                    <a:pt x="16120" y="3571"/>
                    <a:pt x="16075" y="3500"/>
                    <a:pt x="16034" y="3433"/>
                  </a:cubicBezTo>
                  <a:cubicBezTo>
                    <a:pt x="15989" y="3365"/>
                    <a:pt x="15952" y="3298"/>
                    <a:pt x="15930" y="3223"/>
                  </a:cubicBezTo>
                  <a:cubicBezTo>
                    <a:pt x="15895" y="3096"/>
                    <a:pt x="15817" y="2977"/>
                    <a:pt x="15728" y="2887"/>
                  </a:cubicBezTo>
                  <a:cubicBezTo>
                    <a:pt x="15686" y="2846"/>
                    <a:pt x="15660" y="2797"/>
                    <a:pt x="15633" y="2748"/>
                  </a:cubicBezTo>
                  <a:cubicBezTo>
                    <a:pt x="15607" y="2696"/>
                    <a:pt x="15581" y="2644"/>
                    <a:pt x="15540" y="2591"/>
                  </a:cubicBezTo>
                  <a:cubicBezTo>
                    <a:pt x="15476" y="2509"/>
                    <a:pt x="15421" y="2423"/>
                    <a:pt x="15361" y="2337"/>
                  </a:cubicBezTo>
                  <a:cubicBezTo>
                    <a:pt x="15297" y="2247"/>
                    <a:pt x="15234" y="2165"/>
                    <a:pt x="15152" y="2090"/>
                  </a:cubicBezTo>
                  <a:cubicBezTo>
                    <a:pt x="15081" y="2027"/>
                    <a:pt x="15024" y="1956"/>
                    <a:pt x="14965" y="1878"/>
                  </a:cubicBezTo>
                  <a:cubicBezTo>
                    <a:pt x="14905" y="1802"/>
                    <a:pt x="14845" y="1724"/>
                    <a:pt x="14770" y="1657"/>
                  </a:cubicBezTo>
                  <a:cubicBezTo>
                    <a:pt x="14587" y="1481"/>
                    <a:pt x="14415" y="1298"/>
                    <a:pt x="14220" y="1130"/>
                  </a:cubicBezTo>
                  <a:cubicBezTo>
                    <a:pt x="14180" y="1093"/>
                    <a:pt x="14139" y="1055"/>
                    <a:pt x="14094" y="1017"/>
                  </a:cubicBezTo>
                  <a:cubicBezTo>
                    <a:pt x="14049" y="976"/>
                    <a:pt x="13996" y="943"/>
                    <a:pt x="13941" y="913"/>
                  </a:cubicBezTo>
                  <a:cubicBezTo>
                    <a:pt x="13929" y="909"/>
                    <a:pt x="13918" y="898"/>
                    <a:pt x="13903" y="886"/>
                  </a:cubicBezTo>
                  <a:cubicBezTo>
                    <a:pt x="13888" y="872"/>
                    <a:pt x="13870" y="850"/>
                    <a:pt x="13851" y="824"/>
                  </a:cubicBezTo>
                  <a:cubicBezTo>
                    <a:pt x="13828" y="797"/>
                    <a:pt x="13806" y="771"/>
                    <a:pt x="13772" y="752"/>
                  </a:cubicBezTo>
                  <a:cubicBezTo>
                    <a:pt x="13701" y="703"/>
                    <a:pt x="13627" y="659"/>
                    <a:pt x="13548" y="625"/>
                  </a:cubicBezTo>
                  <a:cubicBezTo>
                    <a:pt x="13473" y="595"/>
                    <a:pt x="13406" y="546"/>
                    <a:pt x="13331" y="502"/>
                  </a:cubicBezTo>
                  <a:cubicBezTo>
                    <a:pt x="13297" y="479"/>
                    <a:pt x="13260" y="453"/>
                    <a:pt x="13223" y="431"/>
                  </a:cubicBezTo>
                  <a:cubicBezTo>
                    <a:pt x="13185" y="405"/>
                    <a:pt x="13148" y="382"/>
                    <a:pt x="13107" y="363"/>
                  </a:cubicBezTo>
                  <a:cubicBezTo>
                    <a:pt x="13043" y="337"/>
                    <a:pt x="12987" y="296"/>
                    <a:pt x="12931" y="255"/>
                  </a:cubicBezTo>
                  <a:cubicBezTo>
                    <a:pt x="12875" y="214"/>
                    <a:pt x="12816" y="169"/>
                    <a:pt x="12740" y="143"/>
                  </a:cubicBezTo>
                  <a:lnTo>
                    <a:pt x="12737" y="143"/>
                  </a:lnTo>
                  <a:cubicBezTo>
                    <a:pt x="12737" y="139"/>
                    <a:pt x="12737" y="139"/>
                    <a:pt x="12740" y="135"/>
                  </a:cubicBezTo>
                  <a:lnTo>
                    <a:pt x="12740" y="120"/>
                  </a:lnTo>
                  <a:lnTo>
                    <a:pt x="12740" y="117"/>
                  </a:lnTo>
                  <a:close/>
                  <a:moveTo>
                    <a:pt x="12666" y="1"/>
                  </a:moveTo>
                  <a:lnTo>
                    <a:pt x="12695" y="161"/>
                  </a:lnTo>
                  <a:lnTo>
                    <a:pt x="12662" y="128"/>
                  </a:lnTo>
                  <a:cubicBezTo>
                    <a:pt x="12658" y="135"/>
                    <a:pt x="12658" y="143"/>
                    <a:pt x="12658" y="151"/>
                  </a:cubicBezTo>
                  <a:lnTo>
                    <a:pt x="12662" y="151"/>
                  </a:lnTo>
                  <a:lnTo>
                    <a:pt x="12816" y="251"/>
                  </a:lnTo>
                  <a:lnTo>
                    <a:pt x="12785" y="248"/>
                  </a:lnTo>
                  <a:lnTo>
                    <a:pt x="12785" y="248"/>
                  </a:lnTo>
                  <a:cubicBezTo>
                    <a:pt x="12819" y="266"/>
                    <a:pt x="12852" y="292"/>
                    <a:pt x="12886" y="315"/>
                  </a:cubicBezTo>
                  <a:cubicBezTo>
                    <a:pt x="12942" y="360"/>
                    <a:pt x="13002" y="405"/>
                    <a:pt x="13077" y="434"/>
                  </a:cubicBezTo>
                  <a:cubicBezTo>
                    <a:pt x="13111" y="449"/>
                    <a:pt x="13144" y="468"/>
                    <a:pt x="13182" y="494"/>
                  </a:cubicBezTo>
                  <a:cubicBezTo>
                    <a:pt x="13216" y="517"/>
                    <a:pt x="13252" y="543"/>
                    <a:pt x="13290" y="565"/>
                  </a:cubicBezTo>
                  <a:cubicBezTo>
                    <a:pt x="13361" y="606"/>
                    <a:pt x="13432" y="662"/>
                    <a:pt x="13518" y="696"/>
                  </a:cubicBezTo>
                  <a:cubicBezTo>
                    <a:pt x="13592" y="726"/>
                    <a:pt x="13660" y="767"/>
                    <a:pt x="13731" y="816"/>
                  </a:cubicBezTo>
                  <a:cubicBezTo>
                    <a:pt x="13761" y="834"/>
                    <a:pt x="13784" y="864"/>
                    <a:pt x="13810" y="894"/>
                  </a:cubicBezTo>
                  <a:cubicBezTo>
                    <a:pt x="13821" y="909"/>
                    <a:pt x="13836" y="928"/>
                    <a:pt x="13851" y="943"/>
                  </a:cubicBezTo>
                  <a:cubicBezTo>
                    <a:pt x="13866" y="958"/>
                    <a:pt x="13884" y="973"/>
                    <a:pt x="13906" y="984"/>
                  </a:cubicBezTo>
                  <a:lnTo>
                    <a:pt x="13911" y="984"/>
                  </a:lnTo>
                  <a:cubicBezTo>
                    <a:pt x="13959" y="1007"/>
                    <a:pt x="14001" y="1040"/>
                    <a:pt x="14045" y="1074"/>
                  </a:cubicBezTo>
                  <a:cubicBezTo>
                    <a:pt x="14086" y="1111"/>
                    <a:pt x="14127" y="1148"/>
                    <a:pt x="14172" y="1186"/>
                  </a:cubicBezTo>
                  <a:cubicBezTo>
                    <a:pt x="14359" y="1350"/>
                    <a:pt x="14534" y="1537"/>
                    <a:pt x="14718" y="1713"/>
                  </a:cubicBezTo>
                  <a:cubicBezTo>
                    <a:pt x="14786" y="1776"/>
                    <a:pt x="14845" y="1851"/>
                    <a:pt x="14905" y="1926"/>
                  </a:cubicBezTo>
                  <a:cubicBezTo>
                    <a:pt x="14961" y="2001"/>
                    <a:pt x="15024" y="2080"/>
                    <a:pt x="15100" y="2147"/>
                  </a:cubicBezTo>
                  <a:cubicBezTo>
                    <a:pt x="15174" y="2214"/>
                    <a:pt x="15238" y="2296"/>
                    <a:pt x="15297" y="2378"/>
                  </a:cubicBezTo>
                  <a:cubicBezTo>
                    <a:pt x="15357" y="2464"/>
                    <a:pt x="15414" y="2554"/>
                    <a:pt x="15481" y="2636"/>
                  </a:cubicBezTo>
                  <a:cubicBezTo>
                    <a:pt x="15514" y="2681"/>
                    <a:pt x="15537" y="2730"/>
                    <a:pt x="15566" y="2782"/>
                  </a:cubicBezTo>
                  <a:cubicBezTo>
                    <a:pt x="15593" y="2834"/>
                    <a:pt x="15623" y="2891"/>
                    <a:pt x="15671" y="2939"/>
                  </a:cubicBezTo>
                  <a:cubicBezTo>
                    <a:pt x="15754" y="3022"/>
                    <a:pt x="15825" y="3134"/>
                    <a:pt x="15854" y="3241"/>
                  </a:cubicBezTo>
                  <a:cubicBezTo>
                    <a:pt x="15880" y="3331"/>
                    <a:pt x="15925" y="3403"/>
                    <a:pt x="15966" y="3474"/>
                  </a:cubicBezTo>
                  <a:cubicBezTo>
                    <a:pt x="16011" y="3541"/>
                    <a:pt x="16052" y="3608"/>
                    <a:pt x="16078" y="3679"/>
                  </a:cubicBezTo>
                  <a:cubicBezTo>
                    <a:pt x="16082" y="3698"/>
                    <a:pt x="16094" y="3712"/>
                    <a:pt x="16101" y="3724"/>
                  </a:cubicBezTo>
                  <a:cubicBezTo>
                    <a:pt x="16116" y="3739"/>
                    <a:pt x="16131" y="3750"/>
                    <a:pt x="16146" y="3762"/>
                  </a:cubicBezTo>
                  <a:cubicBezTo>
                    <a:pt x="16157" y="3773"/>
                    <a:pt x="16165" y="3784"/>
                    <a:pt x="16168" y="3799"/>
                  </a:cubicBezTo>
                  <a:cubicBezTo>
                    <a:pt x="16202" y="3869"/>
                    <a:pt x="16228" y="3948"/>
                    <a:pt x="16258" y="4023"/>
                  </a:cubicBezTo>
                  <a:cubicBezTo>
                    <a:pt x="16292" y="4102"/>
                    <a:pt x="16329" y="4180"/>
                    <a:pt x="16385" y="4255"/>
                  </a:cubicBezTo>
                  <a:cubicBezTo>
                    <a:pt x="16430" y="4314"/>
                    <a:pt x="16460" y="4385"/>
                    <a:pt x="16486" y="4468"/>
                  </a:cubicBezTo>
                  <a:cubicBezTo>
                    <a:pt x="16513" y="4547"/>
                    <a:pt x="16535" y="4628"/>
                    <a:pt x="16561" y="4711"/>
                  </a:cubicBezTo>
                  <a:cubicBezTo>
                    <a:pt x="16580" y="4763"/>
                    <a:pt x="16587" y="4823"/>
                    <a:pt x="16598" y="4887"/>
                  </a:cubicBezTo>
                  <a:cubicBezTo>
                    <a:pt x="16606" y="4916"/>
                    <a:pt x="16613" y="4951"/>
                    <a:pt x="16628" y="4980"/>
                  </a:cubicBezTo>
                  <a:cubicBezTo>
                    <a:pt x="16639" y="5010"/>
                    <a:pt x="16658" y="5040"/>
                    <a:pt x="16684" y="5066"/>
                  </a:cubicBezTo>
                  <a:lnTo>
                    <a:pt x="16684" y="5070"/>
                  </a:lnTo>
                  <a:lnTo>
                    <a:pt x="16684" y="5077"/>
                  </a:lnTo>
                  <a:lnTo>
                    <a:pt x="16684" y="5096"/>
                  </a:lnTo>
                  <a:lnTo>
                    <a:pt x="16684" y="5108"/>
                  </a:lnTo>
                  <a:cubicBezTo>
                    <a:pt x="16688" y="5152"/>
                    <a:pt x="16696" y="5197"/>
                    <a:pt x="16710" y="5238"/>
                  </a:cubicBezTo>
                  <a:cubicBezTo>
                    <a:pt x="16729" y="5279"/>
                    <a:pt x="16755" y="5317"/>
                    <a:pt x="16793" y="5350"/>
                  </a:cubicBezTo>
                  <a:cubicBezTo>
                    <a:pt x="16811" y="5365"/>
                    <a:pt x="16827" y="5387"/>
                    <a:pt x="16834" y="5417"/>
                  </a:cubicBezTo>
                  <a:cubicBezTo>
                    <a:pt x="16860" y="5511"/>
                    <a:pt x="16879" y="5605"/>
                    <a:pt x="16889" y="5701"/>
                  </a:cubicBezTo>
                  <a:cubicBezTo>
                    <a:pt x="16894" y="5727"/>
                    <a:pt x="16901" y="5750"/>
                    <a:pt x="16908" y="5769"/>
                  </a:cubicBezTo>
                  <a:cubicBezTo>
                    <a:pt x="16920" y="5803"/>
                    <a:pt x="16934" y="5829"/>
                    <a:pt x="16950" y="5855"/>
                  </a:cubicBezTo>
                  <a:cubicBezTo>
                    <a:pt x="16961" y="5884"/>
                    <a:pt x="16968" y="5907"/>
                    <a:pt x="16968" y="5929"/>
                  </a:cubicBezTo>
                  <a:cubicBezTo>
                    <a:pt x="16968" y="5945"/>
                    <a:pt x="16965" y="5960"/>
                    <a:pt x="16953" y="5978"/>
                  </a:cubicBezTo>
                  <a:lnTo>
                    <a:pt x="16946" y="5997"/>
                  </a:lnTo>
                  <a:lnTo>
                    <a:pt x="16953" y="6012"/>
                  </a:lnTo>
                  <a:cubicBezTo>
                    <a:pt x="16994" y="6094"/>
                    <a:pt x="17017" y="6184"/>
                    <a:pt x="17036" y="6274"/>
                  </a:cubicBezTo>
                  <a:cubicBezTo>
                    <a:pt x="17055" y="6364"/>
                    <a:pt x="17069" y="6457"/>
                    <a:pt x="17091" y="6550"/>
                  </a:cubicBezTo>
                  <a:cubicBezTo>
                    <a:pt x="17170" y="6864"/>
                    <a:pt x="17230" y="7182"/>
                    <a:pt x="17275" y="7503"/>
                  </a:cubicBezTo>
                  <a:cubicBezTo>
                    <a:pt x="17282" y="7556"/>
                    <a:pt x="17293" y="7604"/>
                    <a:pt x="17293" y="7646"/>
                  </a:cubicBezTo>
                  <a:lnTo>
                    <a:pt x="17293" y="7672"/>
                  </a:lnTo>
                  <a:cubicBezTo>
                    <a:pt x="17290" y="7705"/>
                    <a:pt x="17286" y="7735"/>
                    <a:pt x="17286" y="7765"/>
                  </a:cubicBezTo>
                  <a:cubicBezTo>
                    <a:pt x="17286" y="7884"/>
                    <a:pt x="17308" y="8001"/>
                    <a:pt x="17327" y="8113"/>
                  </a:cubicBezTo>
                  <a:cubicBezTo>
                    <a:pt x="17350" y="8251"/>
                    <a:pt x="17350" y="8396"/>
                    <a:pt x="17376" y="8546"/>
                  </a:cubicBezTo>
                  <a:cubicBezTo>
                    <a:pt x="17387" y="8602"/>
                    <a:pt x="17391" y="8655"/>
                    <a:pt x="17387" y="8710"/>
                  </a:cubicBezTo>
                  <a:cubicBezTo>
                    <a:pt x="17391" y="8823"/>
                    <a:pt x="17376" y="8943"/>
                    <a:pt x="17376" y="9062"/>
                  </a:cubicBezTo>
                  <a:lnTo>
                    <a:pt x="17376" y="9122"/>
                  </a:lnTo>
                  <a:cubicBezTo>
                    <a:pt x="17379" y="9163"/>
                    <a:pt x="17387" y="9204"/>
                    <a:pt x="17395" y="9242"/>
                  </a:cubicBezTo>
                  <a:cubicBezTo>
                    <a:pt x="17402" y="9279"/>
                    <a:pt x="17410" y="9316"/>
                    <a:pt x="17410" y="9350"/>
                  </a:cubicBezTo>
                  <a:lnTo>
                    <a:pt x="17410" y="9354"/>
                  </a:lnTo>
                  <a:cubicBezTo>
                    <a:pt x="17402" y="9626"/>
                    <a:pt x="17398" y="9899"/>
                    <a:pt x="17379" y="10168"/>
                  </a:cubicBezTo>
                  <a:cubicBezTo>
                    <a:pt x="17376" y="10187"/>
                    <a:pt x="17376" y="10206"/>
                    <a:pt x="17376" y="10225"/>
                  </a:cubicBezTo>
                  <a:cubicBezTo>
                    <a:pt x="17376" y="10299"/>
                    <a:pt x="17387" y="10374"/>
                    <a:pt x="17387" y="10441"/>
                  </a:cubicBezTo>
                  <a:cubicBezTo>
                    <a:pt x="17387" y="10475"/>
                    <a:pt x="17383" y="10508"/>
                    <a:pt x="17376" y="10542"/>
                  </a:cubicBezTo>
                  <a:cubicBezTo>
                    <a:pt x="17301" y="10931"/>
                    <a:pt x="17230" y="11320"/>
                    <a:pt x="17196" y="11716"/>
                  </a:cubicBezTo>
                  <a:cubicBezTo>
                    <a:pt x="17189" y="11772"/>
                    <a:pt x="17174" y="11828"/>
                    <a:pt x="17159" y="11885"/>
                  </a:cubicBezTo>
                  <a:cubicBezTo>
                    <a:pt x="17144" y="11944"/>
                    <a:pt x="17125" y="12004"/>
                    <a:pt x="17118" y="12068"/>
                  </a:cubicBezTo>
                  <a:cubicBezTo>
                    <a:pt x="17091" y="12269"/>
                    <a:pt x="17058" y="12471"/>
                    <a:pt x="16991" y="12658"/>
                  </a:cubicBezTo>
                  <a:cubicBezTo>
                    <a:pt x="16924" y="12845"/>
                    <a:pt x="16860" y="13036"/>
                    <a:pt x="16815" y="13227"/>
                  </a:cubicBezTo>
                  <a:cubicBezTo>
                    <a:pt x="16755" y="13491"/>
                    <a:pt x="16636" y="13735"/>
                    <a:pt x="16546" y="13993"/>
                  </a:cubicBezTo>
                  <a:cubicBezTo>
                    <a:pt x="16482" y="14187"/>
                    <a:pt x="16404" y="14366"/>
                    <a:pt x="16292" y="14535"/>
                  </a:cubicBezTo>
                  <a:cubicBezTo>
                    <a:pt x="16191" y="14685"/>
                    <a:pt x="16120" y="14852"/>
                    <a:pt x="16056" y="15021"/>
                  </a:cubicBezTo>
                  <a:cubicBezTo>
                    <a:pt x="16023" y="15118"/>
                    <a:pt x="15974" y="15204"/>
                    <a:pt x="15918" y="15290"/>
                  </a:cubicBezTo>
                  <a:cubicBezTo>
                    <a:pt x="15899" y="15316"/>
                    <a:pt x="15877" y="15342"/>
                    <a:pt x="15851" y="15368"/>
                  </a:cubicBezTo>
                  <a:cubicBezTo>
                    <a:pt x="15825" y="15398"/>
                    <a:pt x="15799" y="15428"/>
                    <a:pt x="15776" y="15465"/>
                  </a:cubicBezTo>
                  <a:cubicBezTo>
                    <a:pt x="15686" y="15611"/>
                    <a:pt x="15589" y="15753"/>
                    <a:pt x="15514" y="15914"/>
                  </a:cubicBezTo>
                  <a:cubicBezTo>
                    <a:pt x="15507" y="15933"/>
                    <a:pt x="15492" y="15955"/>
                    <a:pt x="15476" y="15974"/>
                  </a:cubicBezTo>
                  <a:cubicBezTo>
                    <a:pt x="15462" y="15993"/>
                    <a:pt x="15443" y="16012"/>
                    <a:pt x="15424" y="16022"/>
                  </a:cubicBezTo>
                  <a:cubicBezTo>
                    <a:pt x="15346" y="16075"/>
                    <a:pt x="15286" y="16138"/>
                    <a:pt x="15230" y="16202"/>
                  </a:cubicBezTo>
                  <a:cubicBezTo>
                    <a:pt x="15178" y="16269"/>
                    <a:pt x="15126" y="16336"/>
                    <a:pt x="15069" y="16393"/>
                  </a:cubicBezTo>
                  <a:cubicBezTo>
                    <a:pt x="15005" y="16460"/>
                    <a:pt x="14946" y="16531"/>
                    <a:pt x="14886" y="16598"/>
                  </a:cubicBezTo>
                  <a:cubicBezTo>
                    <a:pt x="14822" y="16666"/>
                    <a:pt x="14759" y="16729"/>
                    <a:pt x="14688" y="16778"/>
                  </a:cubicBezTo>
                  <a:cubicBezTo>
                    <a:pt x="14613" y="16830"/>
                    <a:pt x="14531" y="16875"/>
                    <a:pt x="14453" y="16931"/>
                  </a:cubicBezTo>
                  <a:cubicBezTo>
                    <a:pt x="14124" y="17163"/>
                    <a:pt x="13754" y="17286"/>
                    <a:pt x="13354" y="17349"/>
                  </a:cubicBezTo>
                  <a:cubicBezTo>
                    <a:pt x="13335" y="17354"/>
                    <a:pt x="13313" y="17357"/>
                    <a:pt x="13290" y="17357"/>
                  </a:cubicBezTo>
                  <a:lnTo>
                    <a:pt x="13287" y="17357"/>
                  </a:lnTo>
                  <a:cubicBezTo>
                    <a:pt x="13216" y="17357"/>
                    <a:pt x="13137" y="17338"/>
                    <a:pt x="13051" y="17338"/>
                  </a:cubicBezTo>
                  <a:lnTo>
                    <a:pt x="13036" y="17338"/>
                  </a:lnTo>
                  <a:cubicBezTo>
                    <a:pt x="12834" y="17338"/>
                    <a:pt x="12632" y="17301"/>
                    <a:pt x="12438" y="17233"/>
                  </a:cubicBezTo>
                  <a:cubicBezTo>
                    <a:pt x="12274" y="17181"/>
                    <a:pt x="12112" y="17144"/>
                    <a:pt x="11963" y="17073"/>
                  </a:cubicBezTo>
                  <a:cubicBezTo>
                    <a:pt x="11813" y="17006"/>
                    <a:pt x="11664" y="16945"/>
                    <a:pt x="11541" y="16852"/>
                  </a:cubicBezTo>
                  <a:cubicBezTo>
                    <a:pt x="11492" y="16815"/>
                    <a:pt x="11447" y="16785"/>
                    <a:pt x="11394" y="16759"/>
                  </a:cubicBezTo>
                  <a:cubicBezTo>
                    <a:pt x="11242" y="16669"/>
                    <a:pt x="11085" y="16576"/>
                    <a:pt x="10928" y="16490"/>
                  </a:cubicBezTo>
                  <a:cubicBezTo>
                    <a:pt x="10853" y="16448"/>
                    <a:pt x="10785" y="16396"/>
                    <a:pt x="10714" y="16344"/>
                  </a:cubicBezTo>
                  <a:cubicBezTo>
                    <a:pt x="10640" y="16295"/>
                    <a:pt x="10569" y="16243"/>
                    <a:pt x="10483" y="16202"/>
                  </a:cubicBezTo>
                  <a:cubicBezTo>
                    <a:pt x="10281" y="16105"/>
                    <a:pt x="10102" y="15981"/>
                    <a:pt x="9963" y="15810"/>
                  </a:cubicBezTo>
                  <a:cubicBezTo>
                    <a:pt x="9903" y="15734"/>
                    <a:pt x="9832" y="15682"/>
                    <a:pt x="9757" y="15637"/>
                  </a:cubicBezTo>
                  <a:cubicBezTo>
                    <a:pt x="9686" y="15593"/>
                    <a:pt x="9612" y="15551"/>
                    <a:pt x="9548" y="15503"/>
                  </a:cubicBezTo>
                  <a:cubicBezTo>
                    <a:pt x="9488" y="15462"/>
                    <a:pt x="9429" y="15428"/>
                    <a:pt x="9369" y="15394"/>
                  </a:cubicBezTo>
                  <a:cubicBezTo>
                    <a:pt x="9309" y="15357"/>
                    <a:pt x="9253" y="15320"/>
                    <a:pt x="9204" y="15275"/>
                  </a:cubicBezTo>
                  <a:cubicBezTo>
                    <a:pt x="9066" y="15148"/>
                    <a:pt x="8920" y="15028"/>
                    <a:pt x="8763" y="14920"/>
                  </a:cubicBezTo>
                  <a:cubicBezTo>
                    <a:pt x="8725" y="14897"/>
                    <a:pt x="8689" y="14886"/>
                    <a:pt x="8655" y="14875"/>
                  </a:cubicBezTo>
                  <a:cubicBezTo>
                    <a:pt x="8640" y="14868"/>
                    <a:pt x="8625" y="14864"/>
                    <a:pt x="8610" y="14856"/>
                  </a:cubicBezTo>
                  <a:cubicBezTo>
                    <a:pt x="8599" y="14849"/>
                    <a:pt x="8587" y="14842"/>
                    <a:pt x="8580" y="14830"/>
                  </a:cubicBezTo>
                  <a:cubicBezTo>
                    <a:pt x="8535" y="14778"/>
                    <a:pt x="8487" y="14740"/>
                    <a:pt x="8438" y="14703"/>
                  </a:cubicBezTo>
                  <a:cubicBezTo>
                    <a:pt x="8385" y="14666"/>
                    <a:pt x="8337" y="14628"/>
                    <a:pt x="8292" y="14590"/>
                  </a:cubicBezTo>
                  <a:cubicBezTo>
                    <a:pt x="8232" y="14538"/>
                    <a:pt x="8165" y="14486"/>
                    <a:pt x="8087" y="14445"/>
                  </a:cubicBezTo>
                  <a:cubicBezTo>
                    <a:pt x="7997" y="14400"/>
                    <a:pt x="7904" y="14366"/>
                    <a:pt x="7821" y="14321"/>
                  </a:cubicBezTo>
                  <a:cubicBezTo>
                    <a:pt x="7780" y="14299"/>
                    <a:pt x="7743" y="14276"/>
                    <a:pt x="7709" y="14247"/>
                  </a:cubicBezTo>
                  <a:cubicBezTo>
                    <a:pt x="7676" y="14217"/>
                    <a:pt x="7645" y="14183"/>
                    <a:pt x="7619" y="14138"/>
                  </a:cubicBezTo>
                  <a:cubicBezTo>
                    <a:pt x="7616" y="14131"/>
                    <a:pt x="7612" y="14127"/>
                    <a:pt x="7604" y="14119"/>
                  </a:cubicBezTo>
                  <a:cubicBezTo>
                    <a:pt x="7597" y="14112"/>
                    <a:pt x="7590" y="14109"/>
                    <a:pt x="7582" y="14105"/>
                  </a:cubicBezTo>
                  <a:cubicBezTo>
                    <a:pt x="7574" y="14101"/>
                    <a:pt x="7571" y="14101"/>
                    <a:pt x="7567" y="14097"/>
                  </a:cubicBezTo>
                  <a:cubicBezTo>
                    <a:pt x="7425" y="14023"/>
                    <a:pt x="7279" y="13944"/>
                    <a:pt x="7141" y="13866"/>
                  </a:cubicBezTo>
                  <a:cubicBezTo>
                    <a:pt x="6883" y="13712"/>
                    <a:pt x="6622" y="13555"/>
                    <a:pt x="6356" y="13417"/>
                  </a:cubicBezTo>
                  <a:cubicBezTo>
                    <a:pt x="6300" y="13387"/>
                    <a:pt x="6244" y="13368"/>
                    <a:pt x="6191" y="13346"/>
                  </a:cubicBezTo>
                  <a:cubicBezTo>
                    <a:pt x="6139" y="13327"/>
                    <a:pt x="6090" y="13305"/>
                    <a:pt x="6056" y="13279"/>
                  </a:cubicBezTo>
                  <a:cubicBezTo>
                    <a:pt x="5959" y="13204"/>
                    <a:pt x="5851" y="13163"/>
                    <a:pt x="5747" y="13125"/>
                  </a:cubicBezTo>
                  <a:cubicBezTo>
                    <a:pt x="5642" y="13092"/>
                    <a:pt x="5537" y="13062"/>
                    <a:pt x="5444" y="13017"/>
                  </a:cubicBezTo>
                  <a:cubicBezTo>
                    <a:pt x="5347" y="12968"/>
                    <a:pt x="5238" y="12939"/>
                    <a:pt x="5148" y="12894"/>
                  </a:cubicBezTo>
                  <a:cubicBezTo>
                    <a:pt x="5017" y="12834"/>
                    <a:pt x="4879" y="12808"/>
                    <a:pt x="4748" y="12782"/>
                  </a:cubicBezTo>
                  <a:cubicBezTo>
                    <a:pt x="4726" y="12778"/>
                    <a:pt x="4703" y="12778"/>
                    <a:pt x="4685" y="12774"/>
                  </a:cubicBezTo>
                  <a:cubicBezTo>
                    <a:pt x="4662" y="12770"/>
                    <a:pt x="4648" y="12767"/>
                    <a:pt x="4636" y="12759"/>
                  </a:cubicBezTo>
                  <a:cubicBezTo>
                    <a:pt x="4588" y="12729"/>
                    <a:pt x="4536" y="12714"/>
                    <a:pt x="4483" y="12714"/>
                  </a:cubicBezTo>
                  <a:lnTo>
                    <a:pt x="4446" y="12714"/>
                  </a:lnTo>
                  <a:cubicBezTo>
                    <a:pt x="4442" y="12718"/>
                    <a:pt x="4438" y="12718"/>
                    <a:pt x="4434" y="12718"/>
                  </a:cubicBezTo>
                  <a:cubicBezTo>
                    <a:pt x="4427" y="12718"/>
                    <a:pt x="4424" y="12714"/>
                    <a:pt x="4419" y="12714"/>
                  </a:cubicBezTo>
                  <a:cubicBezTo>
                    <a:pt x="4416" y="12714"/>
                    <a:pt x="4408" y="12711"/>
                    <a:pt x="4401" y="12706"/>
                  </a:cubicBezTo>
                  <a:cubicBezTo>
                    <a:pt x="4277" y="12636"/>
                    <a:pt x="4139" y="12606"/>
                    <a:pt x="4005" y="12606"/>
                  </a:cubicBezTo>
                  <a:cubicBezTo>
                    <a:pt x="3979" y="12606"/>
                    <a:pt x="3948" y="12606"/>
                    <a:pt x="3922" y="12610"/>
                  </a:cubicBezTo>
                  <a:cubicBezTo>
                    <a:pt x="3866" y="12613"/>
                    <a:pt x="3810" y="12617"/>
                    <a:pt x="3754" y="12617"/>
                  </a:cubicBezTo>
                  <a:cubicBezTo>
                    <a:pt x="3649" y="12617"/>
                    <a:pt x="3549" y="12610"/>
                    <a:pt x="3440" y="12602"/>
                  </a:cubicBezTo>
                  <a:cubicBezTo>
                    <a:pt x="3410" y="12599"/>
                    <a:pt x="3377" y="12599"/>
                    <a:pt x="3343" y="12599"/>
                  </a:cubicBezTo>
                  <a:cubicBezTo>
                    <a:pt x="3230" y="12599"/>
                    <a:pt x="3123" y="12610"/>
                    <a:pt x="3014" y="12621"/>
                  </a:cubicBezTo>
                  <a:cubicBezTo>
                    <a:pt x="3002" y="12625"/>
                    <a:pt x="2984" y="12625"/>
                    <a:pt x="2969" y="12625"/>
                  </a:cubicBezTo>
                  <a:cubicBezTo>
                    <a:pt x="2939" y="12628"/>
                    <a:pt x="2909" y="12628"/>
                    <a:pt x="2880" y="12639"/>
                  </a:cubicBezTo>
                  <a:cubicBezTo>
                    <a:pt x="2864" y="12647"/>
                    <a:pt x="2849" y="12654"/>
                    <a:pt x="2838" y="12666"/>
                  </a:cubicBezTo>
                  <a:cubicBezTo>
                    <a:pt x="2831" y="12670"/>
                    <a:pt x="2827" y="12673"/>
                    <a:pt x="2823" y="12680"/>
                  </a:cubicBezTo>
                  <a:cubicBezTo>
                    <a:pt x="2819" y="12677"/>
                    <a:pt x="2816" y="12677"/>
                    <a:pt x="2812" y="12677"/>
                  </a:cubicBezTo>
                  <a:cubicBezTo>
                    <a:pt x="2797" y="12670"/>
                    <a:pt x="2782" y="12670"/>
                    <a:pt x="2771" y="12670"/>
                  </a:cubicBezTo>
                  <a:cubicBezTo>
                    <a:pt x="2752" y="12670"/>
                    <a:pt x="2733" y="12673"/>
                    <a:pt x="2723" y="12677"/>
                  </a:cubicBezTo>
                  <a:cubicBezTo>
                    <a:pt x="2700" y="12684"/>
                    <a:pt x="2678" y="12696"/>
                    <a:pt x="2662" y="12706"/>
                  </a:cubicBezTo>
                  <a:cubicBezTo>
                    <a:pt x="2644" y="12714"/>
                    <a:pt x="2629" y="12725"/>
                    <a:pt x="2614" y="12729"/>
                  </a:cubicBezTo>
                  <a:cubicBezTo>
                    <a:pt x="2528" y="12759"/>
                    <a:pt x="2442" y="12785"/>
                    <a:pt x="2352" y="12815"/>
                  </a:cubicBezTo>
                  <a:cubicBezTo>
                    <a:pt x="2262" y="12845"/>
                    <a:pt x="2176" y="12879"/>
                    <a:pt x="2091" y="12924"/>
                  </a:cubicBezTo>
                  <a:cubicBezTo>
                    <a:pt x="2042" y="12953"/>
                    <a:pt x="1990" y="12976"/>
                    <a:pt x="1938" y="13010"/>
                  </a:cubicBezTo>
                  <a:cubicBezTo>
                    <a:pt x="1915" y="13025"/>
                    <a:pt x="1889" y="13047"/>
                    <a:pt x="1870" y="13070"/>
                  </a:cubicBezTo>
                  <a:cubicBezTo>
                    <a:pt x="1848" y="13096"/>
                    <a:pt x="1833" y="13125"/>
                    <a:pt x="1817" y="13159"/>
                  </a:cubicBezTo>
                  <a:cubicBezTo>
                    <a:pt x="1817" y="13163"/>
                    <a:pt x="1817" y="13167"/>
                    <a:pt x="1814" y="13170"/>
                  </a:cubicBezTo>
                  <a:cubicBezTo>
                    <a:pt x="1810" y="13170"/>
                    <a:pt x="1810" y="13174"/>
                    <a:pt x="1810" y="13174"/>
                  </a:cubicBezTo>
                  <a:cubicBezTo>
                    <a:pt x="1765" y="13189"/>
                    <a:pt x="1720" y="13211"/>
                    <a:pt x="1683" y="13234"/>
                  </a:cubicBezTo>
                  <a:cubicBezTo>
                    <a:pt x="1642" y="13256"/>
                    <a:pt x="1605" y="13282"/>
                    <a:pt x="1571" y="13305"/>
                  </a:cubicBezTo>
                  <a:cubicBezTo>
                    <a:pt x="1522" y="13331"/>
                    <a:pt x="1470" y="13357"/>
                    <a:pt x="1418" y="13391"/>
                  </a:cubicBezTo>
                  <a:cubicBezTo>
                    <a:pt x="1369" y="13424"/>
                    <a:pt x="1320" y="13465"/>
                    <a:pt x="1284" y="13533"/>
                  </a:cubicBezTo>
                  <a:cubicBezTo>
                    <a:pt x="1272" y="13555"/>
                    <a:pt x="1253" y="13578"/>
                    <a:pt x="1234" y="13600"/>
                  </a:cubicBezTo>
                  <a:cubicBezTo>
                    <a:pt x="1205" y="13634"/>
                    <a:pt x="1167" y="13667"/>
                    <a:pt x="1134" y="13709"/>
                  </a:cubicBezTo>
                  <a:cubicBezTo>
                    <a:pt x="1118" y="13731"/>
                    <a:pt x="1104" y="13753"/>
                    <a:pt x="1092" y="13776"/>
                  </a:cubicBezTo>
                  <a:cubicBezTo>
                    <a:pt x="1085" y="13798"/>
                    <a:pt x="1077" y="13817"/>
                    <a:pt x="1074" y="13840"/>
                  </a:cubicBezTo>
                  <a:cubicBezTo>
                    <a:pt x="1044" y="13855"/>
                    <a:pt x="1018" y="13873"/>
                    <a:pt x="996" y="13892"/>
                  </a:cubicBezTo>
                  <a:cubicBezTo>
                    <a:pt x="958" y="13933"/>
                    <a:pt x="932" y="13974"/>
                    <a:pt x="906" y="14019"/>
                  </a:cubicBezTo>
                  <a:cubicBezTo>
                    <a:pt x="883" y="14060"/>
                    <a:pt x="861" y="14101"/>
                    <a:pt x="830" y="14131"/>
                  </a:cubicBezTo>
                  <a:cubicBezTo>
                    <a:pt x="749" y="14217"/>
                    <a:pt x="692" y="14318"/>
                    <a:pt x="644" y="14423"/>
                  </a:cubicBezTo>
                  <a:cubicBezTo>
                    <a:pt x="599" y="14528"/>
                    <a:pt x="561" y="14635"/>
                    <a:pt x="525" y="14737"/>
                  </a:cubicBezTo>
                  <a:cubicBezTo>
                    <a:pt x="442" y="14972"/>
                    <a:pt x="364" y="15208"/>
                    <a:pt x="263" y="15436"/>
                  </a:cubicBezTo>
                  <a:cubicBezTo>
                    <a:pt x="255" y="15454"/>
                    <a:pt x="247" y="15473"/>
                    <a:pt x="240" y="15492"/>
                  </a:cubicBezTo>
                  <a:cubicBezTo>
                    <a:pt x="237" y="15510"/>
                    <a:pt x="233" y="15532"/>
                    <a:pt x="233" y="15551"/>
                  </a:cubicBezTo>
                  <a:cubicBezTo>
                    <a:pt x="233" y="15563"/>
                    <a:pt x="233" y="15577"/>
                    <a:pt x="237" y="15589"/>
                  </a:cubicBezTo>
                  <a:cubicBezTo>
                    <a:pt x="240" y="15604"/>
                    <a:pt x="240" y="15619"/>
                    <a:pt x="240" y="15637"/>
                  </a:cubicBezTo>
                  <a:cubicBezTo>
                    <a:pt x="240" y="15686"/>
                    <a:pt x="229" y="15739"/>
                    <a:pt x="214" y="15794"/>
                  </a:cubicBezTo>
                  <a:cubicBezTo>
                    <a:pt x="202" y="15851"/>
                    <a:pt x="188" y="15907"/>
                    <a:pt x="188" y="15970"/>
                  </a:cubicBezTo>
                  <a:cubicBezTo>
                    <a:pt x="188" y="15985"/>
                    <a:pt x="188" y="16003"/>
                    <a:pt x="192" y="16019"/>
                  </a:cubicBezTo>
                  <a:cubicBezTo>
                    <a:pt x="188" y="16019"/>
                    <a:pt x="188" y="16022"/>
                    <a:pt x="185" y="16022"/>
                  </a:cubicBezTo>
                  <a:cubicBezTo>
                    <a:pt x="176" y="16030"/>
                    <a:pt x="166" y="16038"/>
                    <a:pt x="150" y="16045"/>
                  </a:cubicBezTo>
                  <a:cubicBezTo>
                    <a:pt x="143" y="16048"/>
                    <a:pt x="135" y="16056"/>
                    <a:pt x="132" y="16064"/>
                  </a:cubicBezTo>
                  <a:cubicBezTo>
                    <a:pt x="124" y="16071"/>
                    <a:pt x="117" y="16079"/>
                    <a:pt x="113" y="16090"/>
                  </a:cubicBezTo>
                  <a:cubicBezTo>
                    <a:pt x="109" y="16093"/>
                    <a:pt x="106" y="16105"/>
                    <a:pt x="98" y="16116"/>
                  </a:cubicBezTo>
                  <a:cubicBezTo>
                    <a:pt x="98" y="16120"/>
                    <a:pt x="95" y="16127"/>
                    <a:pt x="90" y="16131"/>
                  </a:cubicBezTo>
                  <a:cubicBezTo>
                    <a:pt x="87" y="16138"/>
                    <a:pt x="87" y="16146"/>
                    <a:pt x="87" y="16157"/>
                  </a:cubicBezTo>
                  <a:cubicBezTo>
                    <a:pt x="87" y="16165"/>
                    <a:pt x="87" y="16176"/>
                    <a:pt x="95" y="16183"/>
                  </a:cubicBezTo>
                  <a:cubicBezTo>
                    <a:pt x="102" y="16195"/>
                    <a:pt x="102" y="16202"/>
                    <a:pt x="102" y="16213"/>
                  </a:cubicBezTo>
                  <a:cubicBezTo>
                    <a:pt x="102" y="16224"/>
                    <a:pt x="98" y="16236"/>
                    <a:pt x="95" y="16255"/>
                  </a:cubicBezTo>
                  <a:cubicBezTo>
                    <a:pt x="90" y="16269"/>
                    <a:pt x="83" y="16288"/>
                    <a:pt x="80" y="16314"/>
                  </a:cubicBezTo>
                  <a:cubicBezTo>
                    <a:pt x="61" y="16505"/>
                    <a:pt x="64" y="16695"/>
                    <a:pt x="54" y="16883"/>
                  </a:cubicBezTo>
                  <a:cubicBezTo>
                    <a:pt x="50" y="16945"/>
                    <a:pt x="38" y="17013"/>
                    <a:pt x="23" y="17085"/>
                  </a:cubicBezTo>
                  <a:cubicBezTo>
                    <a:pt x="12" y="17152"/>
                    <a:pt x="1" y="17226"/>
                    <a:pt x="1" y="17297"/>
                  </a:cubicBezTo>
                  <a:cubicBezTo>
                    <a:pt x="1" y="17361"/>
                    <a:pt x="9" y="17428"/>
                    <a:pt x="35" y="17495"/>
                  </a:cubicBezTo>
                  <a:cubicBezTo>
                    <a:pt x="16" y="17529"/>
                    <a:pt x="12" y="17563"/>
                    <a:pt x="12" y="17596"/>
                  </a:cubicBezTo>
                  <a:cubicBezTo>
                    <a:pt x="12" y="17645"/>
                    <a:pt x="23" y="17686"/>
                    <a:pt x="35" y="17727"/>
                  </a:cubicBezTo>
                  <a:cubicBezTo>
                    <a:pt x="42" y="17768"/>
                    <a:pt x="54" y="17806"/>
                    <a:pt x="54" y="17839"/>
                  </a:cubicBezTo>
                  <a:lnTo>
                    <a:pt x="54" y="17847"/>
                  </a:lnTo>
                  <a:cubicBezTo>
                    <a:pt x="50" y="17914"/>
                    <a:pt x="45" y="17982"/>
                    <a:pt x="45" y="18053"/>
                  </a:cubicBezTo>
                  <a:cubicBezTo>
                    <a:pt x="45" y="18131"/>
                    <a:pt x="50" y="18206"/>
                    <a:pt x="64" y="18284"/>
                  </a:cubicBezTo>
                  <a:cubicBezTo>
                    <a:pt x="72" y="18325"/>
                    <a:pt x="80" y="18370"/>
                    <a:pt x="80" y="18415"/>
                  </a:cubicBezTo>
                  <a:cubicBezTo>
                    <a:pt x="80" y="18448"/>
                    <a:pt x="76" y="18482"/>
                    <a:pt x="72" y="18515"/>
                  </a:cubicBezTo>
                  <a:cubicBezTo>
                    <a:pt x="68" y="18538"/>
                    <a:pt x="64" y="18565"/>
                    <a:pt x="64" y="18587"/>
                  </a:cubicBezTo>
                  <a:cubicBezTo>
                    <a:pt x="64" y="18636"/>
                    <a:pt x="72" y="18684"/>
                    <a:pt x="87" y="18733"/>
                  </a:cubicBezTo>
                  <a:cubicBezTo>
                    <a:pt x="98" y="18759"/>
                    <a:pt x="98" y="18793"/>
                    <a:pt x="102" y="18826"/>
                  </a:cubicBezTo>
                  <a:cubicBezTo>
                    <a:pt x="102" y="18860"/>
                    <a:pt x="102" y="18897"/>
                    <a:pt x="109" y="18938"/>
                  </a:cubicBezTo>
                  <a:cubicBezTo>
                    <a:pt x="128" y="19073"/>
                    <a:pt x="154" y="19204"/>
                    <a:pt x="185" y="19335"/>
                  </a:cubicBezTo>
                  <a:cubicBezTo>
                    <a:pt x="195" y="19390"/>
                    <a:pt x="199" y="19450"/>
                    <a:pt x="202" y="19514"/>
                  </a:cubicBezTo>
                  <a:cubicBezTo>
                    <a:pt x="207" y="19578"/>
                    <a:pt x="214" y="19645"/>
                    <a:pt x="240" y="19709"/>
                  </a:cubicBezTo>
                  <a:cubicBezTo>
                    <a:pt x="244" y="19719"/>
                    <a:pt x="247" y="19735"/>
                    <a:pt x="252" y="19749"/>
                  </a:cubicBezTo>
                  <a:cubicBezTo>
                    <a:pt x="270" y="19906"/>
                    <a:pt x="289" y="20063"/>
                    <a:pt x="307" y="20220"/>
                  </a:cubicBezTo>
                  <a:cubicBezTo>
                    <a:pt x="311" y="20265"/>
                    <a:pt x="326" y="20306"/>
                    <a:pt x="337" y="20344"/>
                  </a:cubicBezTo>
                  <a:cubicBezTo>
                    <a:pt x="349" y="20385"/>
                    <a:pt x="356" y="20418"/>
                    <a:pt x="359" y="20456"/>
                  </a:cubicBezTo>
                  <a:cubicBezTo>
                    <a:pt x="364" y="20497"/>
                    <a:pt x="375" y="20534"/>
                    <a:pt x="401" y="20565"/>
                  </a:cubicBezTo>
                  <a:cubicBezTo>
                    <a:pt x="412" y="20579"/>
                    <a:pt x="427" y="20591"/>
                    <a:pt x="446" y="20598"/>
                  </a:cubicBezTo>
                  <a:cubicBezTo>
                    <a:pt x="449" y="20601"/>
                    <a:pt x="454" y="20601"/>
                    <a:pt x="454" y="20601"/>
                  </a:cubicBezTo>
                  <a:cubicBezTo>
                    <a:pt x="464" y="20591"/>
                    <a:pt x="480" y="20587"/>
                    <a:pt x="490" y="20579"/>
                  </a:cubicBezTo>
                  <a:cubicBezTo>
                    <a:pt x="502" y="20575"/>
                    <a:pt x="516" y="20575"/>
                    <a:pt x="528" y="20575"/>
                  </a:cubicBezTo>
                  <a:cubicBezTo>
                    <a:pt x="539" y="20575"/>
                    <a:pt x="554" y="20579"/>
                    <a:pt x="569" y="20583"/>
                  </a:cubicBezTo>
                  <a:cubicBezTo>
                    <a:pt x="573" y="20587"/>
                    <a:pt x="577" y="20587"/>
                    <a:pt x="580" y="20591"/>
                  </a:cubicBezTo>
                  <a:lnTo>
                    <a:pt x="577" y="20568"/>
                  </a:lnTo>
                  <a:cubicBezTo>
                    <a:pt x="569" y="20512"/>
                    <a:pt x="561" y="20456"/>
                    <a:pt x="551" y="20404"/>
                  </a:cubicBezTo>
                  <a:cubicBezTo>
                    <a:pt x="543" y="20351"/>
                    <a:pt x="535" y="20299"/>
                    <a:pt x="535" y="20251"/>
                  </a:cubicBezTo>
                  <a:cubicBezTo>
                    <a:pt x="535" y="20235"/>
                    <a:pt x="539" y="20216"/>
                    <a:pt x="539" y="20202"/>
                  </a:cubicBezTo>
                  <a:lnTo>
                    <a:pt x="539" y="20172"/>
                  </a:lnTo>
                  <a:cubicBezTo>
                    <a:pt x="539" y="20123"/>
                    <a:pt x="528" y="20082"/>
                    <a:pt x="516" y="20045"/>
                  </a:cubicBezTo>
                  <a:cubicBezTo>
                    <a:pt x="506" y="20007"/>
                    <a:pt x="490" y="19973"/>
                    <a:pt x="487" y="19940"/>
                  </a:cubicBezTo>
                  <a:cubicBezTo>
                    <a:pt x="464" y="19727"/>
                    <a:pt x="431" y="19514"/>
                    <a:pt x="401" y="19305"/>
                  </a:cubicBezTo>
                  <a:cubicBezTo>
                    <a:pt x="378" y="19159"/>
                    <a:pt x="349" y="19013"/>
                    <a:pt x="319" y="18867"/>
                  </a:cubicBezTo>
                  <a:cubicBezTo>
                    <a:pt x="311" y="18834"/>
                    <a:pt x="300" y="18803"/>
                    <a:pt x="292" y="18774"/>
                  </a:cubicBezTo>
                  <a:cubicBezTo>
                    <a:pt x="281" y="18744"/>
                    <a:pt x="278" y="18717"/>
                    <a:pt x="278" y="18699"/>
                  </a:cubicBezTo>
                  <a:lnTo>
                    <a:pt x="278" y="18681"/>
                  </a:lnTo>
                  <a:cubicBezTo>
                    <a:pt x="292" y="18594"/>
                    <a:pt x="297" y="18512"/>
                    <a:pt x="297" y="18430"/>
                  </a:cubicBezTo>
                  <a:lnTo>
                    <a:pt x="297" y="18291"/>
                  </a:lnTo>
                  <a:lnTo>
                    <a:pt x="297" y="18194"/>
                  </a:lnTo>
                  <a:cubicBezTo>
                    <a:pt x="300" y="18157"/>
                    <a:pt x="300" y="18120"/>
                    <a:pt x="300" y="18082"/>
                  </a:cubicBezTo>
                  <a:cubicBezTo>
                    <a:pt x="300" y="17884"/>
                    <a:pt x="278" y="17690"/>
                    <a:pt x="278" y="17499"/>
                  </a:cubicBezTo>
                  <a:cubicBezTo>
                    <a:pt x="278" y="17461"/>
                    <a:pt x="281" y="17428"/>
                    <a:pt x="281" y="17394"/>
                  </a:cubicBezTo>
                  <a:cubicBezTo>
                    <a:pt x="281" y="17380"/>
                    <a:pt x="285" y="17364"/>
                    <a:pt x="289" y="17346"/>
                  </a:cubicBezTo>
                  <a:cubicBezTo>
                    <a:pt x="289" y="17327"/>
                    <a:pt x="292" y="17309"/>
                    <a:pt x="292" y="17290"/>
                  </a:cubicBezTo>
                  <a:cubicBezTo>
                    <a:pt x="292" y="17278"/>
                    <a:pt x="292" y="17268"/>
                    <a:pt x="289" y="17256"/>
                  </a:cubicBezTo>
                  <a:cubicBezTo>
                    <a:pt x="285" y="17242"/>
                    <a:pt x="281" y="17230"/>
                    <a:pt x="274" y="17219"/>
                  </a:cubicBezTo>
                  <a:cubicBezTo>
                    <a:pt x="263" y="17207"/>
                    <a:pt x="259" y="17200"/>
                    <a:pt x="255" y="17189"/>
                  </a:cubicBezTo>
                  <a:cubicBezTo>
                    <a:pt x="252" y="17181"/>
                    <a:pt x="252" y="17170"/>
                    <a:pt x="252" y="17159"/>
                  </a:cubicBezTo>
                  <a:cubicBezTo>
                    <a:pt x="252" y="17140"/>
                    <a:pt x="259" y="17114"/>
                    <a:pt x="270" y="17085"/>
                  </a:cubicBezTo>
                  <a:cubicBezTo>
                    <a:pt x="278" y="17054"/>
                    <a:pt x="289" y="17021"/>
                    <a:pt x="289" y="16983"/>
                  </a:cubicBezTo>
                  <a:cubicBezTo>
                    <a:pt x="289" y="16968"/>
                    <a:pt x="289" y="16954"/>
                    <a:pt x="285" y="16942"/>
                  </a:cubicBezTo>
                  <a:cubicBezTo>
                    <a:pt x="300" y="16912"/>
                    <a:pt x="315" y="16886"/>
                    <a:pt x="323" y="16856"/>
                  </a:cubicBezTo>
                  <a:cubicBezTo>
                    <a:pt x="330" y="16823"/>
                    <a:pt x="333" y="16788"/>
                    <a:pt x="333" y="16759"/>
                  </a:cubicBezTo>
                  <a:cubicBezTo>
                    <a:pt x="333" y="16707"/>
                    <a:pt x="326" y="16658"/>
                    <a:pt x="319" y="16609"/>
                  </a:cubicBezTo>
                  <a:cubicBezTo>
                    <a:pt x="311" y="16564"/>
                    <a:pt x="304" y="16519"/>
                    <a:pt x="304" y="16479"/>
                  </a:cubicBezTo>
                  <a:lnTo>
                    <a:pt x="304" y="16474"/>
                  </a:lnTo>
                  <a:lnTo>
                    <a:pt x="304" y="16471"/>
                  </a:lnTo>
                  <a:lnTo>
                    <a:pt x="304" y="16355"/>
                  </a:lnTo>
                  <a:cubicBezTo>
                    <a:pt x="304" y="16299"/>
                    <a:pt x="307" y="16247"/>
                    <a:pt x="330" y="16195"/>
                  </a:cubicBezTo>
                  <a:cubicBezTo>
                    <a:pt x="356" y="16138"/>
                    <a:pt x="371" y="16082"/>
                    <a:pt x="386" y="16022"/>
                  </a:cubicBezTo>
                  <a:cubicBezTo>
                    <a:pt x="401" y="15967"/>
                    <a:pt x="412" y="15910"/>
                    <a:pt x="427" y="15855"/>
                  </a:cubicBezTo>
                  <a:cubicBezTo>
                    <a:pt x="468" y="15712"/>
                    <a:pt x="490" y="15570"/>
                    <a:pt x="532" y="15436"/>
                  </a:cubicBezTo>
                  <a:cubicBezTo>
                    <a:pt x="551" y="15384"/>
                    <a:pt x="569" y="15335"/>
                    <a:pt x="592" y="15282"/>
                  </a:cubicBezTo>
                  <a:cubicBezTo>
                    <a:pt x="614" y="15230"/>
                    <a:pt x="637" y="15174"/>
                    <a:pt x="651" y="15114"/>
                  </a:cubicBezTo>
                  <a:cubicBezTo>
                    <a:pt x="692" y="14957"/>
                    <a:pt x="745" y="14797"/>
                    <a:pt x="823" y="14662"/>
                  </a:cubicBezTo>
                  <a:cubicBezTo>
                    <a:pt x="887" y="14554"/>
                    <a:pt x="939" y="14445"/>
                    <a:pt x="996" y="14337"/>
                  </a:cubicBezTo>
                  <a:cubicBezTo>
                    <a:pt x="1051" y="14228"/>
                    <a:pt x="1111" y="14124"/>
                    <a:pt x="1182" y="14026"/>
                  </a:cubicBezTo>
                  <a:cubicBezTo>
                    <a:pt x="1328" y="13832"/>
                    <a:pt x="1485" y="13656"/>
                    <a:pt x="1660" y="13499"/>
                  </a:cubicBezTo>
                  <a:cubicBezTo>
                    <a:pt x="1829" y="13350"/>
                    <a:pt x="2031" y="13238"/>
                    <a:pt x="2221" y="13107"/>
                  </a:cubicBezTo>
                  <a:cubicBezTo>
                    <a:pt x="2226" y="13107"/>
                    <a:pt x="2229" y="13107"/>
                    <a:pt x="2233" y="13103"/>
                  </a:cubicBezTo>
                  <a:cubicBezTo>
                    <a:pt x="2240" y="13103"/>
                    <a:pt x="2248" y="13103"/>
                    <a:pt x="2255" y="13099"/>
                  </a:cubicBezTo>
                  <a:cubicBezTo>
                    <a:pt x="2293" y="13092"/>
                    <a:pt x="2326" y="13081"/>
                    <a:pt x="2356" y="13065"/>
                  </a:cubicBezTo>
                  <a:cubicBezTo>
                    <a:pt x="2401" y="13043"/>
                    <a:pt x="2442" y="13017"/>
                    <a:pt x="2479" y="12994"/>
                  </a:cubicBezTo>
                  <a:cubicBezTo>
                    <a:pt x="2521" y="12972"/>
                    <a:pt x="2558" y="12953"/>
                    <a:pt x="2602" y="12950"/>
                  </a:cubicBezTo>
                  <a:cubicBezTo>
                    <a:pt x="2610" y="12950"/>
                    <a:pt x="2621" y="12946"/>
                    <a:pt x="2625" y="12942"/>
                  </a:cubicBezTo>
                  <a:cubicBezTo>
                    <a:pt x="2636" y="12935"/>
                    <a:pt x="2644" y="12927"/>
                    <a:pt x="2652" y="12920"/>
                  </a:cubicBezTo>
                  <a:cubicBezTo>
                    <a:pt x="2655" y="12916"/>
                    <a:pt x="2662" y="12908"/>
                    <a:pt x="2666" y="12901"/>
                  </a:cubicBezTo>
                  <a:cubicBezTo>
                    <a:pt x="2670" y="12894"/>
                    <a:pt x="2674" y="12890"/>
                    <a:pt x="2681" y="12890"/>
                  </a:cubicBezTo>
                  <a:cubicBezTo>
                    <a:pt x="2685" y="12886"/>
                    <a:pt x="2692" y="12886"/>
                    <a:pt x="2700" y="12886"/>
                  </a:cubicBezTo>
                  <a:lnTo>
                    <a:pt x="2723" y="12886"/>
                  </a:lnTo>
                  <a:cubicBezTo>
                    <a:pt x="2737" y="12890"/>
                    <a:pt x="2752" y="12890"/>
                    <a:pt x="2764" y="12890"/>
                  </a:cubicBezTo>
                  <a:cubicBezTo>
                    <a:pt x="2801" y="12890"/>
                    <a:pt x="2835" y="12886"/>
                    <a:pt x="2868" y="12879"/>
                  </a:cubicBezTo>
                  <a:cubicBezTo>
                    <a:pt x="2898" y="12871"/>
                    <a:pt x="2928" y="12860"/>
                    <a:pt x="2958" y="12853"/>
                  </a:cubicBezTo>
                  <a:cubicBezTo>
                    <a:pt x="2984" y="12845"/>
                    <a:pt x="3006" y="12837"/>
                    <a:pt x="3025" y="12834"/>
                  </a:cubicBezTo>
                  <a:cubicBezTo>
                    <a:pt x="3047" y="12827"/>
                    <a:pt x="3066" y="12823"/>
                    <a:pt x="3081" y="12823"/>
                  </a:cubicBezTo>
                  <a:lnTo>
                    <a:pt x="3092" y="12823"/>
                  </a:lnTo>
                  <a:cubicBezTo>
                    <a:pt x="3377" y="12853"/>
                    <a:pt x="3661" y="12837"/>
                    <a:pt x="3941" y="12849"/>
                  </a:cubicBezTo>
                  <a:cubicBezTo>
                    <a:pt x="4068" y="12853"/>
                    <a:pt x="4188" y="12875"/>
                    <a:pt x="4303" y="12924"/>
                  </a:cubicBezTo>
                  <a:cubicBezTo>
                    <a:pt x="4329" y="12935"/>
                    <a:pt x="4356" y="12950"/>
                    <a:pt x="4386" y="12961"/>
                  </a:cubicBezTo>
                  <a:cubicBezTo>
                    <a:pt x="4412" y="12972"/>
                    <a:pt x="4442" y="12984"/>
                    <a:pt x="4476" y="12987"/>
                  </a:cubicBezTo>
                  <a:cubicBezTo>
                    <a:pt x="4711" y="13013"/>
                    <a:pt x="4935" y="13051"/>
                    <a:pt x="5145" y="13163"/>
                  </a:cubicBezTo>
                  <a:cubicBezTo>
                    <a:pt x="5279" y="13234"/>
                    <a:pt x="5421" y="13316"/>
                    <a:pt x="5575" y="13361"/>
                  </a:cubicBezTo>
                  <a:cubicBezTo>
                    <a:pt x="5645" y="13379"/>
                    <a:pt x="5713" y="13417"/>
                    <a:pt x="5787" y="13451"/>
                  </a:cubicBezTo>
                  <a:cubicBezTo>
                    <a:pt x="5859" y="13488"/>
                    <a:pt x="5933" y="13522"/>
                    <a:pt x="6023" y="13529"/>
                  </a:cubicBezTo>
                  <a:cubicBezTo>
                    <a:pt x="6023" y="13533"/>
                    <a:pt x="6027" y="13533"/>
                    <a:pt x="6027" y="13533"/>
                  </a:cubicBezTo>
                  <a:cubicBezTo>
                    <a:pt x="6038" y="13555"/>
                    <a:pt x="6049" y="13570"/>
                    <a:pt x="6064" y="13586"/>
                  </a:cubicBezTo>
                  <a:cubicBezTo>
                    <a:pt x="6090" y="13608"/>
                    <a:pt x="6120" y="13619"/>
                    <a:pt x="6146" y="13626"/>
                  </a:cubicBezTo>
                  <a:cubicBezTo>
                    <a:pt x="6173" y="13634"/>
                    <a:pt x="6199" y="13638"/>
                    <a:pt x="6218" y="13645"/>
                  </a:cubicBezTo>
                  <a:cubicBezTo>
                    <a:pt x="6251" y="13653"/>
                    <a:pt x="6281" y="13667"/>
                    <a:pt x="6311" y="13682"/>
                  </a:cubicBezTo>
                  <a:cubicBezTo>
                    <a:pt x="6341" y="13698"/>
                    <a:pt x="6370" y="13716"/>
                    <a:pt x="6404" y="13731"/>
                  </a:cubicBezTo>
                  <a:cubicBezTo>
                    <a:pt x="6468" y="13765"/>
                    <a:pt x="6532" y="13810"/>
                    <a:pt x="6595" y="13850"/>
                  </a:cubicBezTo>
                  <a:cubicBezTo>
                    <a:pt x="6658" y="13892"/>
                    <a:pt x="6726" y="13936"/>
                    <a:pt x="6797" y="13970"/>
                  </a:cubicBezTo>
                  <a:cubicBezTo>
                    <a:pt x="6879" y="14004"/>
                    <a:pt x="6962" y="14041"/>
                    <a:pt x="7036" y="14083"/>
                  </a:cubicBezTo>
                  <a:cubicBezTo>
                    <a:pt x="7145" y="14142"/>
                    <a:pt x="7242" y="14221"/>
                    <a:pt x="7350" y="14292"/>
                  </a:cubicBezTo>
                  <a:cubicBezTo>
                    <a:pt x="7507" y="14389"/>
                    <a:pt x="7660" y="14501"/>
                    <a:pt x="7825" y="14598"/>
                  </a:cubicBezTo>
                  <a:cubicBezTo>
                    <a:pt x="7862" y="14621"/>
                    <a:pt x="7904" y="14654"/>
                    <a:pt x="7945" y="14685"/>
                  </a:cubicBezTo>
                  <a:cubicBezTo>
                    <a:pt x="7967" y="14703"/>
                    <a:pt x="7993" y="14718"/>
                    <a:pt x="8019" y="14729"/>
                  </a:cubicBezTo>
                  <a:cubicBezTo>
                    <a:pt x="8045" y="14740"/>
                    <a:pt x="8071" y="14752"/>
                    <a:pt x="8105" y="14755"/>
                  </a:cubicBezTo>
                  <a:cubicBezTo>
                    <a:pt x="8113" y="14755"/>
                    <a:pt x="8124" y="14763"/>
                    <a:pt x="8135" y="14770"/>
                  </a:cubicBezTo>
                  <a:cubicBezTo>
                    <a:pt x="8147" y="14782"/>
                    <a:pt x="8154" y="14792"/>
                    <a:pt x="8161" y="14808"/>
                  </a:cubicBezTo>
                  <a:cubicBezTo>
                    <a:pt x="8169" y="14823"/>
                    <a:pt x="8176" y="14837"/>
                    <a:pt x="8187" y="14852"/>
                  </a:cubicBezTo>
                  <a:cubicBezTo>
                    <a:pt x="8202" y="14868"/>
                    <a:pt x="8218" y="14878"/>
                    <a:pt x="8240" y="14890"/>
                  </a:cubicBezTo>
                  <a:cubicBezTo>
                    <a:pt x="8344" y="14935"/>
                    <a:pt x="8438" y="15002"/>
                    <a:pt x="8532" y="15077"/>
                  </a:cubicBezTo>
                  <a:cubicBezTo>
                    <a:pt x="8625" y="15148"/>
                    <a:pt x="8718" y="15227"/>
                    <a:pt x="8823" y="15294"/>
                  </a:cubicBezTo>
                  <a:cubicBezTo>
                    <a:pt x="8932" y="15361"/>
                    <a:pt x="9047" y="15436"/>
                    <a:pt x="9148" y="15518"/>
                  </a:cubicBezTo>
                  <a:cubicBezTo>
                    <a:pt x="9178" y="15541"/>
                    <a:pt x="9208" y="15570"/>
                    <a:pt x="9241" y="15600"/>
                  </a:cubicBezTo>
                  <a:cubicBezTo>
                    <a:pt x="9272" y="15630"/>
                    <a:pt x="9309" y="15660"/>
                    <a:pt x="9350" y="15682"/>
                  </a:cubicBezTo>
                  <a:cubicBezTo>
                    <a:pt x="9507" y="15779"/>
                    <a:pt x="9657" y="15891"/>
                    <a:pt x="9795" y="16015"/>
                  </a:cubicBezTo>
                  <a:cubicBezTo>
                    <a:pt x="9810" y="16030"/>
                    <a:pt x="9824" y="16048"/>
                    <a:pt x="9843" y="16067"/>
                  </a:cubicBezTo>
                  <a:cubicBezTo>
                    <a:pt x="9862" y="16086"/>
                    <a:pt x="9881" y="16108"/>
                    <a:pt x="9911" y="16124"/>
                  </a:cubicBezTo>
                  <a:cubicBezTo>
                    <a:pt x="10031" y="16202"/>
                    <a:pt x="10146" y="16288"/>
                    <a:pt x="10266" y="16370"/>
                  </a:cubicBezTo>
                  <a:cubicBezTo>
                    <a:pt x="10382" y="16456"/>
                    <a:pt x="10497" y="16546"/>
                    <a:pt x="10632" y="16617"/>
                  </a:cubicBezTo>
                  <a:cubicBezTo>
                    <a:pt x="10688" y="16647"/>
                    <a:pt x="10744" y="16669"/>
                    <a:pt x="10797" y="16699"/>
                  </a:cubicBezTo>
                  <a:cubicBezTo>
                    <a:pt x="10853" y="16726"/>
                    <a:pt x="10901" y="16755"/>
                    <a:pt x="10946" y="16793"/>
                  </a:cubicBezTo>
                  <a:cubicBezTo>
                    <a:pt x="10961" y="16807"/>
                    <a:pt x="10976" y="16823"/>
                    <a:pt x="10999" y="16841"/>
                  </a:cubicBezTo>
                  <a:cubicBezTo>
                    <a:pt x="11018" y="16856"/>
                    <a:pt x="11040" y="16875"/>
                    <a:pt x="11070" y="16886"/>
                  </a:cubicBezTo>
                  <a:cubicBezTo>
                    <a:pt x="11189" y="16928"/>
                    <a:pt x="11298" y="16995"/>
                    <a:pt x="11406" y="17066"/>
                  </a:cubicBezTo>
                  <a:cubicBezTo>
                    <a:pt x="11515" y="17137"/>
                    <a:pt x="11623" y="17215"/>
                    <a:pt x="11746" y="17271"/>
                  </a:cubicBezTo>
                  <a:cubicBezTo>
                    <a:pt x="11960" y="17368"/>
                    <a:pt x="12179" y="17451"/>
                    <a:pt x="12386" y="17547"/>
                  </a:cubicBezTo>
                  <a:cubicBezTo>
                    <a:pt x="12412" y="17559"/>
                    <a:pt x="12434" y="17563"/>
                    <a:pt x="12460" y="17563"/>
                  </a:cubicBezTo>
                  <a:lnTo>
                    <a:pt x="12483" y="17563"/>
                  </a:lnTo>
                  <a:cubicBezTo>
                    <a:pt x="12490" y="17563"/>
                    <a:pt x="12498" y="17559"/>
                    <a:pt x="12509" y="17559"/>
                  </a:cubicBezTo>
                  <a:cubicBezTo>
                    <a:pt x="12554" y="17559"/>
                    <a:pt x="12602" y="17573"/>
                    <a:pt x="12650" y="17592"/>
                  </a:cubicBezTo>
                  <a:cubicBezTo>
                    <a:pt x="12714" y="17618"/>
                    <a:pt x="12781" y="17634"/>
                    <a:pt x="12849" y="17637"/>
                  </a:cubicBezTo>
                  <a:cubicBezTo>
                    <a:pt x="12957" y="17641"/>
                    <a:pt x="13066" y="17649"/>
                    <a:pt x="13178" y="17649"/>
                  </a:cubicBezTo>
                  <a:cubicBezTo>
                    <a:pt x="13444" y="17649"/>
                    <a:pt x="13713" y="17623"/>
                    <a:pt x="13970" y="17506"/>
                  </a:cubicBezTo>
                  <a:cubicBezTo>
                    <a:pt x="14015" y="17484"/>
                    <a:pt x="14060" y="17461"/>
                    <a:pt x="14101" y="17439"/>
                  </a:cubicBezTo>
                  <a:cubicBezTo>
                    <a:pt x="14142" y="17416"/>
                    <a:pt x="14184" y="17402"/>
                    <a:pt x="14229" y="17390"/>
                  </a:cubicBezTo>
                  <a:cubicBezTo>
                    <a:pt x="14325" y="17368"/>
                    <a:pt x="14415" y="17327"/>
                    <a:pt x="14494" y="17278"/>
                  </a:cubicBezTo>
                  <a:cubicBezTo>
                    <a:pt x="14576" y="17226"/>
                    <a:pt x="14651" y="17170"/>
                    <a:pt x="14726" y="17121"/>
                  </a:cubicBezTo>
                  <a:cubicBezTo>
                    <a:pt x="14822" y="17054"/>
                    <a:pt x="14909" y="16976"/>
                    <a:pt x="14995" y="16912"/>
                  </a:cubicBezTo>
                  <a:cubicBezTo>
                    <a:pt x="15092" y="16841"/>
                    <a:pt x="15167" y="16752"/>
                    <a:pt x="15241" y="16673"/>
                  </a:cubicBezTo>
                  <a:cubicBezTo>
                    <a:pt x="15364" y="16546"/>
                    <a:pt x="15462" y="16404"/>
                    <a:pt x="15578" y="16284"/>
                  </a:cubicBezTo>
                  <a:cubicBezTo>
                    <a:pt x="15656" y="16205"/>
                    <a:pt x="15735" y="16124"/>
                    <a:pt x="15802" y="16034"/>
                  </a:cubicBezTo>
                  <a:cubicBezTo>
                    <a:pt x="15869" y="15944"/>
                    <a:pt x="15925" y="15846"/>
                    <a:pt x="15963" y="15739"/>
                  </a:cubicBezTo>
                  <a:cubicBezTo>
                    <a:pt x="15970" y="15720"/>
                    <a:pt x="15978" y="15705"/>
                    <a:pt x="15989" y="15689"/>
                  </a:cubicBezTo>
                  <a:cubicBezTo>
                    <a:pt x="16000" y="15675"/>
                    <a:pt x="16011" y="15656"/>
                    <a:pt x="16026" y="15641"/>
                  </a:cubicBezTo>
                  <a:cubicBezTo>
                    <a:pt x="16109" y="15529"/>
                    <a:pt x="16180" y="15410"/>
                    <a:pt x="16251" y="15294"/>
                  </a:cubicBezTo>
                  <a:cubicBezTo>
                    <a:pt x="16329" y="15159"/>
                    <a:pt x="16396" y="15021"/>
                    <a:pt x="16463" y="14882"/>
                  </a:cubicBezTo>
                  <a:cubicBezTo>
                    <a:pt x="16531" y="14747"/>
                    <a:pt x="16598" y="14609"/>
                    <a:pt x="16680" y="14483"/>
                  </a:cubicBezTo>
                  <a:cubicBezTo>
                    <a:pt x="16729" y="14404"/>
                    <a:pt x="16777" y="14314"/>
                    <a:pt x="16811" y="14221"/>
                  </a:cubicBezTo>
                  <a:cubicBezTo>
                    <a:pt x="16856" y="14090"/>
                    <a:pt x="16889" y="13955"/>
                    <a:pt x="16934" y="13824"/>
                  </a:cubicBezTo>
                  <a:cubicBezTo>
                    <a:pt x="16991" y="13653"/>
                    <a:pt x="17051" y="13481"/>
                    <a:pt x="17114" y="13312"/>
                  </a:cubicBezTo>
                  <a:cubicBezTo>
                    <a:pt x="17155" y="13211"/>
                    <a:pt x="17181" y="13107"/>
                    <a:pt x="17203" y="13002"/>
                  </a:cubicBezTo>
                  <a:cubicBezTo>
                    <a:pt x="17230" y="12901"/>
                    <a:pt x="17253" y="12796"/>
                    <a:pt x="17286" y="12699"/>
                  </a:cubicBezTo>
                  <a:cubicBezTo>
                    <a:pt x="17405" y="12370"/>
                    <a:pt x="17439" y="12026"/>
                    <a:pt x="17491" y="11690"/>
                  </a:cubicBezTo>
                  <a:cubicBezTo>
                    <a:pt x="17533" y="11414"/>
                    <a:pt x="17574" y="11141"/>
                    <a:pt x="17612" y="10867"/>
                  </a:cubicBezTo>
                  <a:cubicBezTo>
                    <a:pt x="17634" y="10688"/>
                    <a:pt x="17667" y="10505"/>
                    <a:pt x="17671" y="10318"/>
                  </a:cubicBezTo>
                  <a:cubicBezTo>
                    <a:pt x="17671" y="10303"/>
                    <a:pt x="17667" y="10289"/>
                    <a:pt x="17667" y="10273"/>
                  </a:cubicBezTo>
                  <a:cubicBezTo>
                    <a:pt x="17667" y="10199"/>
                    <a:pt x="17664" y="10127"/>
                    <a:pt x="17664" y="10056"/>
                  </a:cubicBezTo>
                  <a:cubicBezTo>
                    <a:pt x="17664" y="10023"/>
                    <a:pt x="17664" y="9985"/>
                    <a:pt x="17667" y="9952"/>
                  </a:cubicBezTo>
                  <a:cubicBezTo>
                    <a:pt x="17674" y="9806"/>
                    <a:pt x="17697" y="9656"/>
                    <a:pt x="17697" y="9504"/>
                  </a:cubicBezTo>
                  <a:cubicBezTo>
                    <a:pt x="17697" y="9459"/>
                    <a:pt x="17697" y="9414"/>
                    <a:pt x="17693" y="9369"/>
                  </a:cubicBezTo>
                  <a:cubicBezTo>
                    <a:pt x="17667" y="9133"/>
                    <a:pt x="17679" y="8890"/>
                    <a:pt x="17664" y="8643"/>
                  </a:cubicBezTo>
                  <a:cubicBezTo>
                    <a:pt x="17664" y="8629"/>
                    <a:pt x="17660" y="8617"/>
                    <a:pt x="17657" y="8606"/>
                  </a:cubicBezTo>
                  <a:cubicBezTo>
                    <a:pt x="17648" y="8588"/>
                    <a:pt x="17645" y="8572"/>
                    <a:pt x="17638" y="8562"/>
                  </a:cubicBezTo>
                  <a:cubicBezTo>
                    <a:pt x="17634" y="8550"/>
                    <a:pt x="17634" y="8543"/>
                    <a:pt x="17634" y="8531"/>
                  </a:cubicBezTo>
                  <a:lnTo>
                    <a:pt x="17634" y="8517"/>
                  </a:lnTo>
                  <a:cubicBezTo>
                    <a:pt x="17652" y="8472"/>
                    <a:pt x="17657" y="8427"/>
                    <a:pt x="17657" y="8382"/>
                  </a:cubicBezTo>
                  <a:cubicBezTo>
                    <a:pt x="17657" y="8315"/>
                    <a:pt x="17645" y="8255"/>
                    <a:pt x="17634" y="8195"/>
                  </a:cubicBezTo>
                  <a:cubicBezTo>
                    <a:pt x="17619" y="8131"/>
                    <a:pt x="17615" y="8064"/>
                    <a:pt x="17612" y="7989"/>
                  </a:cubicBezTo>
                  <a:cubicBezTo>
                    <a:pt x="17604" y="7918"/>
                    <a:pt x="17593" y="7839"/>
                    <a:pt x="17555" y="7768"/>
                  </a:cubicBezTo>
                  <a:lnTo>
                    <a:pt x="17555" y="7761"/>
                  </a:lnTo>
                  <a:cubicBezTo>
                    <a:pt x="17555" y="7754"/>
                    <a:pt x="17555" y="7742"/>
                    <a:pt x="17559" y="7727"/>
                  </a:cubicBezTo>
                  <a:cubicBezTo>
                    <a:pt x="17567" y="7682"/>
                    <a:pt x="17567" y="7642"/>
                    <a:pt x="17567" y="7597"/>
                  </a:cubicBezTo>
                  <a:cubicBezTo>
                    <a:pt x="17567" y="7444"/>
                    <a:pt x="17533" y="7294"/>
                    <a:pt x="17507" y="7152"/>
                  </a:cubicBezTo>
                  <a:cubicBezTo>
                    <a:pt x="17477" y="6999"/>
                    <a:pt x="17436" y="6849"/>
                    <a:pt x="17405" y="6700"/>
                  </a:cubicBezTo>
                  <a:cubicBezTo>
                    <a:pt x="17365" y="6490"/>
                    <a:pt x="17316" y="6285"/>
                    <a:pt x="17271" y="6079"/>
                  </a:cubicBezTo>
                  <a:cubicBezTo>
                    <a:pt x="17260" y="6027"/>
                    <a:pt x="17248" y="5971"/>
                    <a:pt x="17226" y="5910"/>
                  </a:cubicBezTo>
                  <a:cubicBezTo>
                    <a:pt x="17208" y="5855"/>
                    <a:pt x="17189" y="5788"/>
                    <a:pt x="17186" y="5720"/>
                  </a:cubicBezTo>
                  <a:cubicBezTo>
                    <a:pt x="17174" y="5537"/>
                    <a:pt x="17114" y="5365"/>
                    <a:pt x="17051" y="5197"/>
                  </a:cubicBezTo>
                  <a:cubicBezTo>
                    <a:pt x="17029" y="5137"/>
                    <a:pt x="16998" y="5081"/>
                    <a:pt x="16968" y="5029"/>
                  </a:cubicBezTo>
                  <a:cubicBezTo>
                    <a:pt x="16942" y="4973"/>
                    <a:pt x="16912" y="4920"/>
                    <a:pt x="16894" y="4868"/>
                  </a:cubicBezTo>
                  <a:cubicBezTo>
                    <a:pt x="16849" y="4737"/>
                    <a:pt x="16811" y="4602"/>
                    <a:pt x="16759" y="4471"/>
                  </a:cubicBezTo>
                  <a:cubicBezTo>
                    <a:pt x="16684" y="4285"/>
                    <a:pt x="16591" y="4109"/>
                    <a:pt x="16513" y="3933"/>
                  </a:cubicBezTo>
                  <a:cubicBezTo>
                    <a:pt x="16468" y="3829"/>
                    <a:pt x="16408" y="3731"/>
                    <a:pt x="16351" y="3638"/>
                  </a:cubicBezTo>
                  <a:cubicBezTo>
                    <a:pt x="16292" y="3545"/>
                    <a:pt x="16232" y="3451"/>
                    <a:pt x="16183" y="3354"/>
                  </a:cubicBezTo>
                  <a:cubicBezTo>
                    <a:pt x="16109" y="3197"/>
                    <a:pt x="16019" y="3044"/>
                    <a:pt x="15947" y="2891"/>
                  </a:cubicBezTo>
                  <a:cubicBezTo>
                    <a:pt x="15907" y="2805"/>
                    <a:pt x="15843" y="2734"/>
                    <a:pt x="15790" y="2666"/>
                  </a:cubicBezTo>
                  <a:cubicBezTo>
                    <a:pt x="15761" y="2632"/>
                    <a:pt x="15738" y="2599"/>
                    <a:pt x="15716" y="2565"/>
                  </a:cubicBezTo>
                  <a:cubicBezTo>
                    <a:pt x="15697" y="2528"/>
                    <a:pt x="15683" y="2491"/>
                    <a:pt x="15675" y="2449"/>
                  </a:cubicBezTo>
                  <a:cubicBezTo>
                    <a:pt x="15675" y="2442"/>
                    <a:pt x="15671" y="2434"/>
                    <a:pt x="15668" y="2430"/>
                  </a:cubicBezTo>
                  <a:cubicBezTo>
                    <a:pt x="15660" y="2423"/>
                    <a:pt x="15656" y="2416"/>
                    <a:pt x="15649" y="2412"/>
                  </a:cubicBezTo>
                  <a:cubicBezTo>
                    <a:pt x="15642" y="2404"/>
                    <a:pt x="15633" y="2401"/>
                    <a:pt x="15630" y="2397"/>
                  </a:cubicBezTo>
                  <a:cubicBezTo>
                    <a:pt x="15630" y="2397"/>
                    <a:pt x="15626" y="2397"/>
                    <a:pt x="15626" y="2394"/>
                  </a:cubicBezTo>
                  <a:cubicBezTo>
                    <a:pt x="15615" y="2375"/>
                    <a:pt x="15600" y="2356"/>
                    <a:pt x="15585" y="2344"/>
                  </a:cubicBezTo>
                  <a:cubicBezTo>
                    <a:pt x="15566" y="2322"/>
                    <a:pt x="15540" y="2304"/>
                    <a:pt x="15526" y="2289"/>
                  </a:cubicBezTo>
                  <a:cubicBezTo>
                    <a:pt x="15514" y="2281"/>
                    <a:pt x="15507" y="2273"/>
                    <a:pt x="15499" y="2266"/>
                  </a:cubicBezTo>
                  <a:cubicBezTo>
                    <a:pt x="15495" y="2259"/>
                    <a:pt x="15488" y="2247"/>
                    <a:pt x="15488" y="2240"/>
                  </a:cubicBezTo>
                  <a:cubicBezTo>
                    <a:pt x="15458" y="2158"/>
                    <a:pt x="15409" y="2090"/>
                    <a:pt x="15357" y="2030"/>
                  </a:cubicBezTo>
                  <a:cubicBezTo>
                    <a:pt x="15305" y="1967"/>
                    <a:pt x="15245" y="1915"/>
                    <a:pt x="15200" y="1859"/>
                  </a:cubicBezTo>
                  <a:cubicBezTo>
                    <a:pt x="15114" y="1758"/>
                    <a:pt x="15028" y="1653"/>
                    <a:pt x="14927" y="1564"/>
                  </a:cubicBezTo>
                  <a:cubicBezTo>
                    <a:pt x="14898" y="1533"/>
                    <a:pt x="14864" y="1500"/>
                    <a:pt x="14830" y="1462"/>
                  </a:cubicBezTo>
                  <a:cubicBezTo>
                    <a:pt x="14800" y="1429"/>
                    <a:pt x="14763" y="1395"/>
                    <a:pt x="14726" y="1365"/>
                  </a:cubicBezTo>
                  <a:cubicBezTo>
                    <a:pt x="14553" y="1231"/>
                    <a:pt x="14389" y="1081"/>
                    <a:pt x="14232" y="931"/>
                  </a:cubicBezTo>
                  <a:cubicBezTo>
                    <a:pt x="14172" y="872"/>
                    <a:pt x="14105" y="819"/>
                    <a:pt x="14041" y="771"/>
                  </a:cubicBezTo>
                  <a:cubicBezTo>
                    <a:pt x="13978" y="719"/>
                    <a:pt x="13918" y="667"/>
                    <a:pt x="13862" y="610"/>
                  </a:cubicBezTo>
                  <a:cubicBezTo>
                    <a:pt x="13851" y="595"/>
                    <a:pt x="13836" y="584"/>
                    <a:pt x="13817" y="577"/>
                  </a:cubicBezTo>
                  <a:cubicBezTo>
                    <a:pt x="13799" y="565"/>
                    <a:pt x="13776" y="562"/>
                    <a:pt x="13754" y="562"/>
                  </a:cubicBezTo>
                  <a:cubicBezTo>
                    <a:pt x="13742" y="562"/>
                    <a:pt x="13731" y="562"/>
                    <a:pt x="13720" y="565"/>
                  </a:cubicBezTo>
                  <a:lnTo>
                    <a:pt x="13705" y="565"/>
                  </a:lnTo>
                  <a:cubicBezTo>
                    <a:pt x="13701" y="565"/>
                    <a:pt x="13697" y="562"/>
                    <a:pt x="13694" y="558"/>
                  </a:cubicBezTo>
                  <a:cubicBezTo>
                    <a:pt x="13530" y="457"/>
                    <a:pt x="13357" y="360"/>
                    <a:pt x="13193" y="258"/>
                  </a:cubicBezTo>
                  <a:cubicBezTo>
                    <a:pt x="13178" y="248"/>
                    <a:pt x="13159" y="240"/>
                    <a:pt x="13144" y="236"/>
                  </a:cubicBezTo>
                  <a:cubicBezTo>
                    <a:pt x="13118" y="229"/>
                    <a:pt x="13095" y="222"/>
                    <a:pt x="13073" y="214"/>
                  </a:cubicBezTo>
                  <a:cubicBezTo>
                    <a:pt x="13054" y="210"/>
                    <a:pt x="13040" y="203"/>
                    <a:pt x="13028" y="191"/>
                  </a:cubicBezTo>
                  <a:cubicBezTo>
                    <a:pt x="12980" y="146"/>
                    <a:pt x="12924" y="120"/>
                    <a:pt x="12871" y="98"/>
                  </a:cubicBezTo>
                  <a:cubicBezTo>
                    <a:pt x="12819" y="75"/>
                    <a:pt x="12771" y="53"/>
                    <a:pt x="12737" y="20"/>
                  </a:cubicBezTo>
                  <a:cubicBezTo>
                    <a:pt x="12726" y="12"/>
                    <a:pt x="12718" y="4"/>
                    <a:pt x="12707" y="4"/>
                  </a:cubicBezTo>
                  <a:cubicBezTo>
                    <a:pt x="12700" y="1"/>
                    <a:pt x="12688" y="1"/>
                    <a:pt x="126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3"/>
            <p:cNvSpPr/>
            <p:nvPr/>
          </p:nvSpPr>
          <p:spPr>
            <a:xfrm>
              <a:off x="-413702" y="1096292"/>
              <a:ext cx="563068" cy="766292"/>
            </a:xfrm>
            <a:custGeom>
              <a:avLst/>
              <a:gdLst/>
              <a:ahLst/>
              <a:cxnLst/>
              <a:rect l="l" t="t" r="r" b="b"/>
              <a:pathLst>
                <a:path w="11792" h="16048" extrusionOk="0">
                  <a:moveTo>
                    <a:pt x="7283" y="0"/>
                  </a:moveTo>
                  <a:cubicBezTo>
                    <a:pt x="7283" y="4"/>
                    <a:pt x="7279" y="8"/>
                    <a:pt x="7279" y="16"/>
                  </a:cubicBezTo>
                  <a:lnTo>
                    <a:pt x="7283" y="16"/>
                  </a:lnTo>
                  <a:cubicBezTo>
                    <a:pt x="7290" y="11"/>
                    <a:pt x="7298" y="8"/>
                    <a:pt x="7306" y="8"/>
                  </a:cubicBezTo>
                  <a:cubicBezTo>
                    <a:pt x="7302" y="8"/>
                    <a:pt x="7302" y="4"/>
                    <a:pt x="7298" y="4"/>
                  </a:cubicBezTo>
                  <a:cubicBezTo>
                    <a:pt x="7290" y="0"/>
                    <a:pt x="7287" y="0"/>
                    <a:pt x="7283" y="0"/>
                  </a:cubicBezTo>
                  <a:close/>
                  <a:moveTo>
                    <a:pt x="7361" y="38"/>
                  </a:moveTo>
                  <a:lnTo>
                    <a:pt x="7361" y="38"/>
                  </a:lnTo>
                  <a:cubicBezTo>
                    <a:pt x="7362" y="39"/>
                    <a:pt x="7364" y="39"/>
                    <a:pt x="7365" y="40"/>
                  </a:cubicBezTo>
                  <a:lnTo>
                    <a:pt x="7365" y="40"/>
                  </a:lnTo>
                  <a:cubicBezTo>
                    <a:pt x="7364" y="39"/>
                    <a:pt x="7363" y="38"/>
                    <a:pt x="7361" y="38"/>
                  </a:cubicBezTo>
                  <a:close/>
                  <a:moveTo>
                    <a:pt x="7504" y="38"/>
                  </a:moveTo>
                  <a:cubicBezTo>
                    <a:pt x="7496" y="42"/>
                    <a:pt x="7489" y="45"/>
                    <a:pt x="7481" y="49"/>
                  </a:cubicBezTo>
                  <a:cubicBezTo>
                    <a:pt x="7466" y="52"/>
                    <a:pt x="7451" y="56"/>
                    <a:pt x="7440" y="56"/>
                  </a:cubicBezTo>
                  <a:cubicBezTo>
                    <a:pt x="7412" y="56"/>
                    <a:pt x="7386" y="50"/>
                    <a:pt x="7365" y="40"/>
                  </a:cubicBezTo>
                  <a:lnTo>
                    <a:pt x="7365" y="40"/>
                  </a:lnTo>
                  <a:cubicBezTo>
                    <a:pt x="7366" y="41"/>
                    <a:pt x="7366" y="43"/>
                    <a:pt x="7366" y="45"/>
                  </a:cubicBezTo>
                  <a:cubicBezTo>
                    <a:pt x="7369" y="49"/>
                    <a:pt x="7369" y="52"/>
                    <a:pt x="7369" y="52"/>
                  </a:cubicBezTo>
                  <a:cubicBezTo>
                    <a:pt x="7369" y="56"/>
                    <a:pt x="7373" y="56"/>
                    <a:pt x="7373" y="56"/>
                  </a:cubicBezTo>
                  <a:cubicBezTo>
                    <a:pt x="7380" y="64"/>
                    <a:pt x="7384" y="68"/>
                    <a:pt x="7388" y="71"/>
                  </a:cubicBezTo>
                  <a:cubicBezTo>
                    <a:pt x="7395" y="75"/>
                    <a:pt x="7399" y="75"/>
                    <a:pt x="7399" y="78"/>
                  </a:cubicBezTo>
                  <a:lnTo>
                    <a:pt x="7406" y="78"/>
                  </a:lnTo>
                  <a:cubicBezTo>
                    <a:pt x="7410" y="78"/>
                    <a:pt x="7418" y="78"/>
                    <a:pt x="7425" y="75"/>
                  </a:cubicBezTo>
                  <a:cubicBezTo>
                    <a:pt x="7444" y="68"/>
                    <a:pt x="7466" y="64"/>
                    <a:pt x="7485" y="64"/>
                  </a:cubicBezTo>
                  <a:cubicBezTo>
                    <a:pt x="7500" y="64"/>
                    <a:pt x="7515" y="68"/>
                    <a:pt x="7530" y="71"/>
                  </a:cubicBezTo>
                  <a:cubicBezTo>
                    <a:pt x="7530" y="68"/>
                    <a:pt x="7526" y="68"/>
                    <a:pt x="7526" y="64"/>
                  </a:cubicBezTo>
                  <a:cubicBezTo>
                    <a:pt x="7518" y="56"/>
                    <a:pt x="7511" y="49"/>
                    <a:pt x="7504" y="38"/>
                  </a:cubicBezTo>
                  <a:close/>
                  <a:moveTo>
                    <a:pt x="1" y="11409"/>
                  </a:moveTo>
                  <a:cubicBezTo>
                    <a:pt x="27" y="11424"/>
                    <a:pt x="49" y="11435"/>
                    <a:pt x="76" y="11443"/>
                  </a:cubicBezTo>
                  <a:cubicBezTo>
                    <a:pt x="99" y="11450"/>
                    <a:pt x="121" y="11458"/>
                    <a:pt x="147" y="11458"/>
                  </a:cubicBezTo>
                  <a:cubicBezTo>
                    <a:pt x="136" y="11454"/>
                    <a:pt x="128" y="11450"/>
                    <a:pt x="121" y="11446"/>
                  </a:cubicBezTo>
                  <a:cubicBezTo>
                    <a:pt x="91" y="11432"/>
                    <a:pt x="57" y="11424"/>
                    <a:pt x="23" y="11413"/>
                  </a:cubicBezTo>
                  <a:cubicBezTo>
                    <a:pt x="16" y="11413"/>
                    <a:pt x="9" y="11409"/>
                    <a:pt x="1" y="11409"/>
                  </a:cubicBezTo>
                  <a:close/>
                  <a:moveTo>
                    <a:pt x="301" y="11495"/>
                  </a:moveTo>
                  <a:cubicBezTo>
                    <a:pt x="327" y="11506"/>
                    <a:pt x="353" y="11522"/>
                    <a:pt x="371" y="11540"/>
                  </a:cubicBezTo>
                  <a:cubicBezTo>
                    <a:pt x="416" y="11581"/>
                    <a:pt x="468" y="11603"/>
                    <a:pt x="525" y="11626"/>
                  </a:cubicBezTo>
                  <a:cubicBezTo>
                    <a:pt x="577" y="11645"/>
                    <a:pt x="637" y="11663"/>
                    <a:pt x="696" y="11686"/>
                  </a:cubicBezTo>
                  <a:cubicBezTo>
                    <a:pt x="846" y="11749"/>
                    <a:pt x="999" y="11805"/>
                    <a:pt x="1148" y="11872"/>
                  </a:cubicBezTo>
                  <a:cubicBezTo>
                    <a:pt x="1164" y="11880"/>
                    <a:pt x="1182" y="11888"/>
                    <a:pt x="1201" y="11895"/>
                  </a:cubicBezTo>
                  <a:cubicBezTo>
                    <a:pt x="1193" y="11891"/>
                    <a:pt x="1186" y="11884"/>
                    <a:pt x="1182" y="11880"/>
                  </a:cubicBezTo>
                  <a:cubicBezTo>
                    <a:pt x="1130" y="11846"/>
                    <a:pt x="1081" y="11809"/>
                    <a:pt x="1029" y="11779"/>
                  </a:cubicBezTo>
                  <a:cubicBezTo>
                    <a:pt x="981" y="11746"/>
                    <a:pt x="929" y="11719"/>
                    <a:pt x="872" y="11701"/>
                  </a:cubicBezTo>
                  <a:cubicBezTo>
                    <a:pt x="827" y="11682"/>
                    <a:pt x="775" y="11671"/>
                    <a:pt x="722" y="11660"/>
                  </a:cubicBezTo>
                  <a:cubicBezTo>
                    <a:pt x="670" y="11645"/>
                    <a:pt x="618" y="11629"/>
                    <a:pt x="565" y="11600"/>
                  </a:cubicBezTo>
                  <a:cubicBezTo>
                    <a:pt x="536" y="11581"/>
                    <a:pt x="506" y="11558"/>
                    <a:pt x="476" y="11532"/>
                  </a:cubicBezTo>
                  <a:cubicBezTo>
                    <a:pt x="474" y="11531"/>
                    <a:pt x="470" y="11531"/>
                    <a:pt x="466" y="11531"/>
                  </a:cubicBezTo>
                  <a:cubicBezTo>
                    <a:pt x="462" y="11531"/>
                    <a:pt x="457" y="11531"/>
                    <a:pt x="453" y="11529"/>
                  </a:cubicBezTo>
                  <a:cubicBezTo>
                    <a:pt x="442" y="11529"/>
                    <a:pt x="435" y="11529"/>
                    <a:pt x="423" y="11525"/>
                  </a:cubicBezTo>
                  <a:cubicBezTo>
                    <a:pt x="386" y="11510"/>
                    <a:pt x="345" y="11503"/>
                    <a:pt x="301" y="11495"/>
                  </a:cubicBezTo>
                  <a:close/>
                  <a:moveTo>
                    <a:pt x="1339" y="11914"/>
                  </a:moveTo>
                  <a:cubicBezTo>
                    <a:pt x="1321" y="11914"/>
                    <a:pt x="1302" y="11914"/>
                    <a:pt x="1283" y="11917"/>
                  </a:cubicBezTo>
                  <a:lnTo>
                    <a:pt x="1246" y="11917"/>
                  </a:lnTo>
                  <a:cubicBezTo>
                    <a:pt x="1336" y="11959"/>
                    <a:pt x="1429" y="12007"/>
                    <a:pt x="1507" y="12078"/>
                  </a:cubicBezTo>
                  <a:cubicBezTo>
                    <a:pt x="1560" y="12123"/>
                    <a:pt x="1635" y="12157"/>
                    <a:pt x="1714" y="12168"/>
                  </a:cubicBezTo>
                  <a:cubicBezTo>
                    <a:pt x="1795" y="12183"/>
                    <a:pt x="1866" y="12220"/>
                    <a:pt x="1926" y="12269"/>
                  </a:cubicBezTo>
                  <a:cubicBezTo>
                    <a:pt x="1975" y="12302"/>
                    <a:pt x="2031" y="12329"/>
                    <a:pt x="2090" y="12359"/>
                  </a:cubicBezTo>
                  <a:cubicBezTo>
                    <a:pt x="2147" y="12388"/>
                    <a:pt x="2207" y="12419"/>
                    <a:pt x="2255" y="12471"/>
                  </a:cubicBezTo>
                  <a:cubicBezTo>
                    <a:pt x="2270" y="12459"/>
                    <a:pt x="2289" y="12452"/>
                    <a:pt x="2308" y="12452"/>
                  </a:cubicBezTo>
                  <a:cubicBezTo>
                    <a:pt x="2323" y="12452"/>
                    <a:pt x="2337" y="12456"/>
                    <a:pt x="2352" y="12467"/>
                  </a:cubicBezTo>
                  <a:cubicBezTo>
                    <a:pt x="2356" y="12471"/>
                    <a:pt x="2360" y="12474"/>
                    <a:pt x="2364" y="12478"/>
                  </a:cubicBezTo>
                  <a:cubicBezTo>
                    <a:pt x="2368" y="12482"/>
                    <a:pt x="2371" y="12486"/>
                    <a:pt x="2375" y="12493"/>
                  </a:cubicBezTo>
                  <a:cubicBezTo>
                    <a:pt x="2378" y="12497"/>
                    <a:pt x="2382" y="12504"/>
                    <a:pt x="2382" y="12512"/>
                  </a:cubicBezTo>
                  <a:cubicBezTo>
                    <a:pt x="2382" y="12519"/>
                    <a:pt x="2378" y="12523"/>
                    <a:pt x="2378" y="12531"/>
                  </a:cubicBezTo>
                  <a:cubicBezTo>
                    <a:pt x="2375" y="12534"/>
                    <a:pt x="2375" y="12538"/>
                    <a:pt x="2371" y="12542"/>
                  </a:cubicBezTo>
                  <a:cubicBezTo>
                    <a:pt x="2368" y="12542"/>
                    <a:pt x="2368" y="12545"/>
                    <a:pt x="2368" y="12545"/>
                  </a:cubicBezTo>
                  <a:cubicBezTo>
                    <a:pt x="2371" y="12553"/>
                    <a:pt x="2375" y="12560"/>
                    <a:pt x="2378" y="12560"/>
                  </a:cubicBezTo>
                  <a:cubicBezTo>
                    <a:pt x="2378" y="12564"/>
                    <a:pt x="2382" y="12564"/>
                    <a:pt x="2386" y="12564"/>
                  </a:cubicBezTo>
                  <a:cubicBezTo>
                    <a:pt x="2427" y="12571"/>
                    <a:pt x="2465" y="12583"/>
                    <a:pt x="2499" y="12602"/>
                  </a:cubicBezTo>
                  <a:cubicBezTo>
                    <a:pt x="2532" y="12616"/>
                    <a:pt x="2561" y="12639"/>
                    <a:pt x="2592" y="12657"/>
                  </a:cubicBezTo>
                  <a:cubicBezTo>
                    <a:pt x="2656" y="12699"/>
                    <a:pt x="2708" y="12740"/>
                    <a:pt x="2771" y="12762"/>
                  </a:cubicBezTo>
                  <a:cubicBezTo>
                    <a:pt x="2779" y="12762"/>
                    <a:pt x="2790" y="12766"/>
                    <a:pt x="2808" y="12770"/>
                  </a:cubicBezTo>
                  <a:cubicBezTo>
                    <a:pt x="2823" y="12773"/>
                    <a:pt x="2842" y="12778"/>
                    <a:pt x="2857" y="12785"/>
                  </a:cubicBezTo>
                  <a:cubicBezTo>
                    <a:pt x="2872" y="12792"/>
                    <a:pt x="2883" y="12800"/>
                    <a:pt x="2894" y="12814"/>
                  </a:cubicBezTo>
                  <a:cubicBezTo>
                    <a:pt x="2898" y="12822"/>
                    <a:pt x="2902" y="12830"/>
                    <a:pt x="2906" y="12840"/>
                  </a:cubicBezTo>
                  <a:cubicBezTo>
                    <a:pt x="2909" y="12856"/>
                    <a:pt x="2913" y="12867"/>
                    <a:pt x="2917" y="12874"/>
                  </a:cubicBezTo>
                  <a:cubicBezTo>
                    <a:pt x="2925" y="12882"/>
                    <a:pt x="2932" y="12890"/>
                    <a:pt x="2943" y="12897"/>
                  </a:cubicBezTo>
                  <a:cubicBezTo>
                    <a:pt x="2962" y="12912"/>
                    <a:pt x="2988" y="12923"/>
                    <a:pt x="3014" y="12942"/>
                  </a:cubicBezTo>
                  <a:cubicBezTo>
                    <a:pt x="3010" y="12938"/>
                    <a:pt x="3010" y="12935"/>
                    <a:pt x="3006" y="12930"/>
                  </a:cubicBezTo>
                  <a:cubicBezTo>
                    <a:pt x="2999" y="12923"/>
                    <a:pt x="2996" y="12916"/>
                    <a:pt x="2988" y="12908"/>
                  </a:cubicBezTo>
                  <a:cubicBezTo>
                    <a:pt x="2965" y="12882"/>
                    <a:pt x="2947" y="12856"/>
                    <a:pt x="2928" y="12830"/>
                  </a:cubicBezTo>
                  <a:cubicBezTo>
                    <a:pt x="2909" y="12807"/>
                    <a:pt x="2891" y="12785"/>
                    <a:pt x="2868" y="12770"/>
                  </a:cubicBezTo>
                  <a:cubicBezTo>
                    <a:pt x="2692" y="12654"/>
                    <a:pt x="2521" y="12538"/>
                    <a:pt x="2334" y="12452"/>
                  </a:cubicBezTo>
                  <a:cubicBezTo>
                    <a:pt x="2315" y="12445"/>
                    <a:pt x="2292" y="12437"/>
                    <a:pt x="2270" y="12426"/>
                  </a:cubicBezTo>
                  <a:cubicBezTo>
                    <a:pt x="2247" y="12419"/>
                    <a:pt x="2225" y="12403"/>
                    <a:pt x="2207" y="12385"/>
                  </a:cubicBezTo>
                  <a:cubicBezTo>
                    <a:pt x="2128" y="12310"/>
                    <a:pt x="2038" y="12250"/>
                    <a:pt x="1941" y="12202"/>
                  </a:cubicBezTo>
                  <a:cubicBezTo>
                    <a:pt x="1844" y="12157"/>
                    <a:pt x="1743" y="12119"/>
                    <a:pt x="1635" y="12086"/>
                  </a:cubicBezTo>
                  <a:cubicBezTo>
                    <a:pt x="1619" y="12082"/>
                    <a:pt x="1605" y="12078"/>
                    <a:pt x="1590" y="12071"/>
                  </a:cubicBezTo>
                  <a:cubicBezTo>
                    <a:pt x="1575" y="12063"/>
                    <a:pt x="1557" y="12055"/>
                    <a:pt x="1541" y="12041"/>
                  </a:cubicBezTo>
                  <a:cubicBezTo>
                    <a:pt x="1534" y="12033"/>
                    <a:pt x="1522" y="12022"/>
                    <a:pt x="1515" y="12007"/>
                  </a:cubicBezTo>
                  <a:cubicBezTo>
                    <a:pt x="1493" y="11970"/>
                    <a:pt x="1467" y="11948"/>
                    <a:pt x="1440" y="11932"/>
                  </a:cubicBezTo>
                  <a:cubicBezTo>
                    <a:pt x="1410" y="11921"/>
                    <a:pt x="1377" y="11914"/>
                    <a:pt x="1339" y="11914"/>
                  </a:cubicBezTo>
                  <a:close/>
                  <a:moveTo>
                    <a:pt x="3175" y="12953"/>
                  </a:moveTo>
                  <a:cubicBezTo>
                    <a:pt x="3167" y="12964"/>
                    <a:pt x="3156" y="12971"/>
                    <a:pt x="3145" y="12979"/>
                  </a:cubicBezTo>
                  <a:cubicBezTo>
                    <a:pt x="3130" y="12987"/>
                    <a:pt x="3115" y="12990"/>
                    <a:pt x="3100" y="12990"/>
                  </a:cubicBezTo>
                  <a:cubicBezTo>
                    <a:pt x="3089" y="12990"/>
                    <a:pt x="3082" y="12990"/>
                    <a:pt x="3074" y="12987"/>
                  </a:cubicBezTo>
                  <a:lnTo>
                    <a:pt x="3074" y="12987"/>
                  </a:lnTo>
                  <a:cubicBezTo>
                    <a:pt x="3100" y="13016"/>
                    <a:pt x="3130" y="13039"/>
                    <a:pt x="3171" y="13058"/>
                  </a:cubicBezTo>
                  <a:cubicBezTo>
                    <a:pt x="3208" y="13080"/>
                    <a:pt x="3250" y="13095"/>
                    <a:pt x="3294" y="13121"/>
                  </a:cubicBezTo>
                  <a:cubicBezTo>
                    <a:pt x="3320" y="13140"/>
                    <a:pt x="3346" y="13159"/>
                    <a:pt x="3373" y="13189"/>
                  </a:cubicBezTo>
                  <a:cubicBezTo>
                    <a:pt x="3396" y="13215"/>
                    <a:pt x="3425" y="13233"/>
                    <a:pt x="3455" y="13249"/>
                  </a:cubicBezTo>
                  <a:cubicBezTo>
                    <a:pt x="3485" y="13263"/>
                    <a:pt x="3522" y="13267"/>
                    <a:pt x="3560" y="13271"/>
                  </a:cubicBezTo>
                  <a:lnTo>
                    <a:pt x="3593" y="13271"/>
                  </a:lnTo>
                  <a:cubicBezTo>
                    <a:pt x="3601" y="13271"/>
                    <a:pt x="3608" y="13275"/>
                    <a:pt x="3616" y="13278"/>
                  </a:cubicBezTo>
                  <a:cubicBezTo>
                    <a:pt x="3620" y="13278"/>
                    <a:pt x="3624" y="13282"/>
                    <a:pt x="3627" y="13285"/>
                  </a:cubicBezTo>
                  <a:cubicBezTo>
                    <a:pt x="3634" y="13293"/>
                    <a:pt x="3638" y="13301"/>
                    <a:pt x="3642" y="13308"/>
                  </a:cubicBezTo>
                  <a:cubicBezTo>
                    <a:pt x="3642" y="13316"/>
                    <a:pt x="3646" y="13323"/>
                    <a:pt x="3653" y="13330"/>
                  </a:cubicBezTo>
                  <a:cubicBezTo>
                    <a:pt x="3660" y="13338"/>
                    <a:pt x="3668" y="13346"/>
                    <a:pt x="3679" y="13353"/>
                  </a:cubicBezTo>
                  <a:cubicBezTo>
                    <a:pt x="3702" y="13364"/>
                    <a:pt x="3728" y="13379"/>
                    <a:pt x="3758" y="13401"/>
                  </a:cubicBezTo>
                  <a:cubicBezTo>
                    <a:pt x="3724" y="13368"/>
                    <a:pt x="3694" y="13334"/>
                    <a:pt x="3668" y="13297"/>
                  </a:cubicBezTo>
                  <a:cubicBezTo>
                    <a:pt x="3650" y="13267"/>
                    <a:pt x="3627" y="13244"/>
                    <a:pt x="3601" y="13226"/>
                  </a:cubicBezTo>
                  <a:cubicBezTo>
                    <a:pt x="3579" y="13207"/>
                    <a:pt x="3553" y="13189"/>
                    <a:pt x="3522" y="13170"/>
                  </a:cubicBezTo>
                  <a:cubicBezTo>
                    <a:pt x="3485" y="13147"/>
                    <a:pt x="3436" y="13128"/>
                    <a:pt x="3391" y="13110"/>
                  </a:cubicBezTo>
                  <a:cubicBezTo>
                    <a:pt x="3343" y="13092"/>
                    <a:pt x="3291" y="13069"/>
                    <a:pt x="3246" y="13035"/>
                  </a:cubicBezTo>
                  <a:cubicBezTo>
                    <a:pt x="3220" y="13013"/>
                    <a:pt x="3194" y="12987"/>
                    <a:pt x="3175" y="12953"/>
                  </a:cubicBezTo>
                  <a:close/>
                  <a:moveTo>
                    <a:pt x="7661" y="135"/>
                  </a:moveTo>
                  <a:cubicBezTo>
                    <a:pt x="7664" y="139"/>
                    <a:pt x="7668" y="142"/>
                    <a:pt x="7672" y="146"/>
                  </a:cubicBezTo>
                  <a:cubicBezTo>
                    <a:pt x="7720" y="202"/>
                    <a:pt x="7777" y="247"/>
                    <a:pt x="7840" y="292"/>
                  </a:cubicBezTo>
                  <a:cubicBezTo>
                    <a:pt x="7899" y="333"/>
                    <a:pt x="7967" y="370"/>
                    <a:pt x="8034" y="411"/>
                  </a:cubicBezTo>
                  <a:cubicBezTo>
                    <a:pt x="8034" y="411"/>
                    <a:pt x="8042" y="411"/>
                    <a:pt x="8049" y="408"/>
                  </a:cubicBezTo>
                  <a:lnTo>
                    <a:pt x="8065" y="408"/>
                  </a:lnTo>
                  <a:cubicBezTo>
                    <a:pt x="8075" y="408"/>
                    <a:pt x="8083" y="408"/>
                    <a:pt x="8094" y="411"/>
                  </a:cubicBezTo>
                  <a:cubicBezTo>
                    <a:pt x="8101" y="415"/>
                    <a:pt x="8109" y="423"/>
                    <a:pt x="8117" y="430"/>
                  </a:cubicBezTo>
                  <a:cubicBezTo>
                    <a:pt x="8180" y="497"/>
                    <a:pt x="8255" y="557"/>
                    <a:pt x="8334" y="613"/>
                  </a:cubicBezTo>
                  <a:cubicBezTo>
                    <a:pt x="8412" y="673"/>
                    <a:pt x="8491" y="729"/>
                    <a:pt x="8569" y="793"/>
                  </a:cubicBezTo>
                  <a:cubicBezTo>
                    <a:pt x="8617" y="830"/>
                    <a:pt x="8670" y="868"/>
                    <a:pt x="8719" y="913"/>
                  </a:cubicBezTo>
                  <a:cubicBezTo>
                    <a:pt x="8771" y="953"/>
                    <a:pt x="8819" y="1002"/>
                    <a:pt x="8857" y="1062"/>
                  </a:cubicBezTo>
                  <a:cubicBezTo>
                    <a:pt x="8886" y="1115"/>
                    <a:pt x="8939" y="1159"/>
                    <a:pt x="8991" y="1189"/>
                  </a:cubicBezTo>
                  <a:cubicBezTo>
                    <a:pt x="9043" y="1215"/>
                    <a:pt x="9081" y="1256"/>
                    <a:pt x="9115" y="1298"/>
                  </a:cubicBezTo>
                  <a:cubicBezTo>
                    <a:pt x="9148" y="1339"/>
                    <a:pt x="9178" y="1379"/>
                    <a:pt x="9212" y="1410"/>
                  </a:cubicBezTo>
                  <a:cubicBezTo>
                    <a:pt x="9231" y="1429"/>
                    <a:pt x="9257" y="1443"/>
                    <a:pt x="9283" y="1455"/>
                  </a:cubicBezTo>
                  <a:cubicBezTo>
                    <a:pt x="9298" y="1462"/>
                    <a:pt x="9305" y="1465"/>
                    <a:pt x="9309" y="1473"/>
                  </a:cubicBezTo>
                  <a:cubicBezTo>
                    <a:pt x="9312" y="1481"/>
                    <a:pt x="9317" y="1488"/>
                    <a:pt x="9321" y="1491"/>
                  </a:cubicBezTo>
                  <a:cubicBezTo>
                    <a:pt x="9324" y="1503"/>
                    <a:pt x="9328" y="1514"/>
                    <a:pt x="9331" y="1526"/>
                  </a:cubicBezTo>
                  <a:cubicBezTo>
                    <a:pt x="9339" y="1548"/>
                    <a:pt x="9350" y="1567"/>
                    <a:pt x="9369" y="1589"/>
                  </a:cubicBezTo>
                  <a:cubicBezTo>
                    <a:pt x="9388" y="1612"/>
                    <a:pt x="9407" y="1634"/>
                    <a:pt x="9425" y="1660"/>
                  </a:cubicBezTo>
                  <a:cubicBezTo>
                    <a:pt x="9496" y="1757"/>
                    <a:pt x="9590" y="1840"/>
                    <a:pt x="9668" y="1936"/>
                  </a:cubicBezTo>
                  <a:cubicBezTo>
                    <a:pt x="9747" y="2038"/>
                    <a:pt x="9810" y="2150"/>
                    <a:pt x="9881" y="2250"/>
                  </a:cubicBezTo>
                  <a:cubicBezTo>
                    <a:pt x="9993" y="2411"/>
                    <a:pt x="10097" y="2580"/>
                    <a:pt x="10187" y="2752"/>
                  </a:cubicBezTo>
                  <a:cubicBezTo>
                    <a:pt x="10277" y="2931"/>
                    <a:pt x="10385" y="3099"/>
                    <a:pt x="10472" y="3286"/>
                  </a:cubicBezTo>
                  <a:cubicBezTo>
                    <a:pt x="10554" y="3465"/>
                    <a:pt x="10663" y="3641"/>
                    <a:pt x="10748" y="3828"/>
                  </a:cubicBezTo>
                  <a:cubicBezTo>
                    <a:pt x="10804" y="3955"/>
                    <a:pt x="10842" y="4090"/>
                    <a:pt x="10882" y="4221"/>
                  </a:cubicBezTo>
                  <a:cubicBezTo>
                    <a:pt x="10920" y="4352"/>
                    <a:pt x="10961" y="4479"/>
                    <a:pt x="11017" y="4598"/>
                  </a:cubicBezTo>
                  <a:cubicBezTo>
                    <a:pt x="11036" y="4643"/>
                    <a:pt x="11051" y="4684"/>
                    <a:pt x="11070" y="4721"/>
                  </a:cubicBezTo>
                  <a:cubicBezTo>
                    <a:pt x="11077" y="4733"/>
                    <a:pt x="11089" y="4748"/>
                    <a:pt x="11103" y="4766"/>
                  </a:cubicBezTo>
                  <a:cubicBezTo>
                    <a:pt x="11115" y="4785"/>
                    <a:pt x="11134" y="4804"/>
                    <a:pt x="11141" y="4826"/>
                  </a:cubicBezTo>
                  <a:cubicBezTo>
                    <a:pt x="11148" y="4845"/>
                    <a:pt x="11156" y="4864"/>
                    <a:pt x="11156" y="4883"/>
                  </a:cubicBezTo>
                  <a:lnTo>
                    <a:pt x="11156" y="4890"/>
                  </a:lnTo>
                  <a:cubicBezTo>
                    <a:pt x="11152" y="4901"/>
                    <a:pt x="11152" y="4912"/>
                    <a:pt x="11152" y="4928"/>
                  </a:cubicBezTo>
                  <a:cubicBezTo>
                    <a:pt x="11152" y="5032"/>
                    <a:pt x="11179" y="5140"/>
                    <a:pt x="11201" y="5249"/>
                  </a:cubicBezTo>
                  <a:cubicBezTo>
                    <a:pt x="11219" y="5349"/>
                    <a:pt x="11253" y="5454"/>
                    <a:pt x="11279" y="5559"/>
                  </a:cubicBezTo>
                  <a:cubicBezTo>
                    <a:pt x="11353" y="5839"/>
                    <a:pt x="11410" y="6123"/>
                    <a:pt x="11466" y="6403"/>
                  </a:cubicBezTo>
                  <a:cubicBezTo>
                    <a:pt x="11474" y="6453"/>
                    <a:pt x="11488" y="6498"/>
                    <a:pt x="11500" y="6550"/>
                  </a:cubicBezTo>
                  <a:cubicBezTo>
                    <a:pt x="11515" y="6598"/>
                    <a:pt x="11522" y="6650"/>
                    <a:pt x="11522" y="6703"/>
                  </a:cubicBezTo>
                  <a:lnTo>
                    <a:pt x="11522" y="6725"/>
                  </a:lnTo>
                  <a:lnTo>
                    <a:pt x="11522" y="6777"/>
                  </a:lnTo>
                  <a:cubicBezTo>
                    <a:pt x="11522" y="6882"/>
                    <a:pt x="11537" y="6986"/>
                    <a:pt x="11548" y="7091"/>
                  </a:cubicBezTo>
                  <a:cubicBezTo>
                    <a:pt x="11574" y="7350"/>
                    <a:pt x="11605" y="7604"/>
                    <a:pt x="11612" y="7866"/>
                  </a:cubicBezTo>
                  <a:lnTo>
                    <a:pt x="11612" y="7880"/>
                  </a:lnTo>
                  <a:cubicBezTo>
                    <a:pt x="11612" y="7921"/>
                    <a:pt x="11608" y="7959"/>
                    <a:pt x="11608" y="7992"/>
                  </a:cubicBezTo>
                  <a:lnTo>
                    <a:pt x="11608" y="8026"/>
                  </a:lnTo>
                  <a:cubicBezTo>
                    <a:pt x="11627" y="8277"/>
                    <a:pt x="11650" y="8530"/>
                    <a:pt x="11657" y="8781"/>
                  </a:cubicBezTo>
                  <a:cubicBezTo>
                    <a:pt x="11660" y="8818"/>
                    <a:pt x="11660" y="8860"/>
                    <a:pt x="11660" y="8901"/>
                  </a:cubicBezTo>
                  <a:cubicBezTo>
                    <a:pt x="11660" y="8953"/>
                    <a:pt x="11657" y="9010"/>
                    <a:pt x="11638" y="9058"/>
                  </a:cubicBezTo>
                  <a:cubicBezTo>
                    <a:pt x="11619" y="9106"/>
                    <a:pt x="11615" y="9158"/>
                    <a:pt x="11615" y="9215"/>
                  </a:cubicBezTo>
                  <a:lnTo>
                    <a:pt x="11615" y="9338"/>
                  </a:lnTo>
                  <a:cubicBezTo>
                    <a:pt x="11615" y="9376"/>
                    <a:pt x="11615" y="9417"/>
                    <a:pt x="11605" y="9458"/>
                  </a:cubicBezTo>
                  <a:cubicBezTo>
                    <a:pt x="11600" y="9488"/>
                    <a:pt x="11589" y="9521"/>
                    <a:pt x="11571" y="9555"/>
                  </a:cubicBezTo>
                  <a:cubicBezTo>
                    <a:pt x="11574" y="9562"/>
                    <a:pt x="11578" y="9570"/>
                    <a:pt x="11582" y="9577"/>
                  </a:cubicBezTo>
                  <a:cubicBezTo>
                    <a:pt x="11589" y="9596"/>
                    <a:pt x="11589" y="9611"/>
                    <a:pt x="11589" y="9626"/>
                  </a:cubicBezTo>
                  <a:cubicBezTo>
                    <a:pt x="11589" y="9660"/>
                    <a:pt x="11582" y="9690"/>
                    <a:pt x="11571" y="9716"/>
                  </a:cubicBezTo>
                  <a:cubicBezTo>
                    <a:pt x="11563" y="9742"/>
                    <a:pt x="11555" y="9764"/>
                    <a:pt x="11555" y="9783"/>
                  </a:cubicBezTo>
                  <a:cubicBezTo>
                    <a:pt x="11555" y="9790"/>
                    <a:pt x="11560" y="9795"/>
                    <a:pt x="11560" y="9802"/>
                  </a:cubicBezTo>
                  <a:cubicBezTo>
                    <a:pt x="11567" y="9828"/>
                    <a:pt x="11567" y="9850"/>
                    <a:pt x="11567" y="9876"/>
                  </a:cubicBezTo>
                  <a:cubicBezTo>
                    <a:pt x="11567" y="9914"/>
                    <a:pt x="11563" y="9952"/>
                    <a:pt x="11555" y="9985"/>
                  </a:cubicBezTo>
                  <a:cubicBezTo>
                    <a:pt x="11552" y="10022"/>
                    <a:pt x="11545" y="10056"/>
                    <a:pt x="11541" y="10090"/>
                  </a:cubicBezTo>
                  <a:cubicBezTo>
                    <a:pt x="11526" y="10261"/>
                    <a:pt x="11481" y="10423"/>
                    <a:pt x="11474" y="10587"/>
                  </a:cubicBezTo>
                  <a:cubicBezTo>
                    <a:pt x="11462" y="10725"/>
                    <a:pt x="11436" y="10863"/>
                    <a:pt x="11403" y="10994"/>
                  </a:cubicBezTo>
                  <a:cubicBezTo>
                    <a:pt x="11380" y="11103"/>
                    <a:pt x="11362" y="11211"/>
                    <a:pt x="11353" y="11323"/>
                  </a:cubicBezTo>
                  <a:cubicBezTo>
                    <a:pt x="11346" y="11401"/>
                    <a:pt x="11331" y="11480"/>
                    <a:pt x="11291" y="11555"/>
                  </a:cubicBezTo>
                  <a:cubicBezTo>
                    <a:pt x="11272" y="11584"/>
                    <a:pt x="11264" y="11618"/>
                    <a:pt x="11253" y="11652"/>
                  </a:cubicBezTo>
                  <a:cubicBezTo>
                    <a:pt x="11193" y="11880"/>
                    <a:pt x="11118" y="12100"/>
                    <a:pt x="11062" y="12325"/>
                  </a:cubicBezTo>
                  <a:cubicBezTo>
                    <a:pt x="11013" y="12516"/>
                    <a:pt x="10943" y="12691"/>
                    <a:pt x="10872" y="12867"/>
                  </a:cubicBezTo>
                  <a:cubicBezTo>
                    <a:pt x="10849" y="12923"/>
                    <a:pt x="10830" y="12983"/>
                    <a:pt x="10808" y="13042"/>
                  </a:cubicBezTo>
                  <a:cubicBezTo>
                    <a:pt x="10782" y="13102"/>
                    <a:pt x="10756" y="13166"/>
                    <a:pt x="10715" y="13222"/>
                  </a:cubicBezTo>
                  <a:cubicBezTo>
                    <a:pt x="10677" y="13278"/>
                    <a:pt x="10647" y="13338"/>
                    <a:pt x="10618" y="13398"/>
                  </a:cubicBezTo>
                  <a:cubicBezTo>
                    <a:pt x="10584" y="13461"/>
                    <a:pt x="10554" y="13525"/>
                    <a:pt x="10509" y="13585"/>
                  </a:cubicBezTo>
                  <a:cubicBezTo>
                    <a:pt x="10483" y="13630"/>
                    <a:pt x="10464" y="13682"/>
                    <a:pt x="10446" y="13742"/>
                  </a:cubicBezTo>
                  <a:cubicBezTo>
                    <a:pt x="10427" y="13798"/>
                    <a:pt x="10408" y="13861"/>
                    <a:pt x="10371" y="13917"/>
                  </a:cubicBezTo>
                  <a:cubicBezTo>
                    <a:pt x="10352" y="13981"/>
                    <a:pt x="10318" y="14037"/>
                    <a:pt x="10281" y="14086"/>
                  </a:cubicBezTo>
                  <a:cubicBezTo>
                    <a:pt x="10244" y="14138"/>
                    <a:pt x="10202" y="14186"/>
                    <a:pt x="10165" y="14235"/>
                  </a:cubicBezTo>
                  <a:cubicBezTo>
                    <a:pt x="10090" y="14332"/>
                    <a:pt x="10023" y="14441"/>
                    <a:pt x="9952" y="14545"/>
                  </a:cubicBezTo>
                  <a:cubicBezTo>
                    <a:pt x="9881" y="14654"/>
                    <a:pt x="9810" y="14759"/>
                    <a:pt x="9721" y="14855"/>
                  </a:cubicBezTo>
                  <a:cubicBezTo>
                    <a:pt x="9578" y="15009"/>
                    <a:pt x="9451" y="15177"/>
                    <a:pt x="9290" y="15319"/>
                  </a:cubicBezTo>
                  <a:cubicBezTo>
                    <a:pt x="9219" y="15379"/>
                    <a:pt x="9148" y="15442"/>
                    <a:pt x="9074" y="15499"/>
                  </a:cubicBezTo>
                  <a:cubicBezTo>
                    <a:pt x="8998" y="15559"/>
                    <a:pt x="8917" y="15607"/>
                    <a:pt x="8819" y="15644"/>
                  </a:cubicBezTo>
                  <a:cubicBezTo>
                    <a:pt x="8793" y="15652"/>
                    <a:pt x="8763" y="15671"/>
                    <a:pt x="8734" y="15689"/>
                  </a:cubicBezTo>
                  <a:cubicBezTo>
                    <a:pt x="8700" y="15708"/>
                    <a:pt x="8670" y="15727"/>
                    <a:pt x="8632" y="15738"/>
                  </a:cubicBezTo>
                  <a:cubicBezTo>
                    <a:pt x="8610" y="15749"/>
                    <a:pt x="8584" y="15753"/>
                    <a:pt x="8558" y="15756"/>
                  </a:cubicBezTo>
                  <a:cubicBezTo>
                    <a:pt x="8539" y="15756"/>
                    <a:pt x="8520" y="15764"/>
                    <a:pt x="8498" y="15771"/>
                  </a:cubicBezTo>
                  <a:cubicBezTo>
                    <a:pt x="8475" y="15779"/>
                    <a:pt x="8453" y="15794"/>
                    <a:pt x="8423" y="15801"/>
                  </a:cubicBezTo>
                  <a:cubicBezTo>
                    <a:pt x="8408" y="15809"/>
                    <a:pt x="8386" y="15813"/>
                    <a:pt x="8363" y="15813"/>
                  </a:cubicBezTo>
                  <a:cubicBezTo>
                    <a:pt x="8348" y="15813"/>
                    <a:pt x="8334" y="15809"/>
                    <a:pt x="8318" y="15806"/>
                  </a:cubicBezTo>
                  <a:lnTo>
                    <a:pt x="8315" y="15806"/>
                  </a:lnTo>
                  <a:cubicBezTo>
                    <a:pt x="8308" y="15813"/>
                    <a:pt x="8296" y="15820"/>
                    <a:pt x="8285" y="15823"/>
                  </a:cubicBezTo>
                  <a:cubicBezTo>
                    <a:pt x="8277" y="15828"/>
                    <a:pt x="8270" y="15828"/>
                    <a:pt x="8263" y="15828"/>
                  </a:cubicBezTo>
                  <a:cubicBezTo>
                    <a:pt x="8251" y="15828"/>
                    <a:pt x="8240" y="15828"/>
                    <a:pt x="8232" y="15823"/>
                  </a:cubicBezTo>
                  <a:cubicBezTo>
                    <a:pt x="8225" y="15820"/>
                    <a:pt x="8218" y="15816"/>
                    <a:pt x="8210" y="15813"/>
                  </a:cubicBezTo>
                  <a:cubicBezTo>
                    <a:pt x="8199" y="15806"/>
                    <a:pt x="8187" y="15801"/>
                    <a:pt x="8177" y="15794"/>
                  </a:cubicBezTo>
                  <a:lnTo>
                    <a:pt x="8169" y="15794"/>
                  </a:lnTo>
                  <a:cubicBezTo>
                    <a:pt x="8169" y="15797"/>
                    <a:pt x="8165" y="15797"/>
                    <a:pt x="8158" y="15801"/>
                  </a:cubicBezTo>
                  <a:cubicBezTo>
                    <a:pt x="8151" y="15806"/>
                    <a:pt x="8139" y="15816"/>
                    <a:pt x="8128" y="15823"/>
                  </a:cubicBezTo>
                  <a:cubicBezTo>
                    <a:pt x="8117" y="15828"/>
                    <a:pt x="8109" y="15835"/>
                    <a:pt x="8094" y="15839"/>
                  </a:cubicBezTo>
                  <a:cubicBezTo>
                    <a:pt x="8087" y="15842"/>
                    <a:pt x="8079" y="15842"/>
                    <a:pt x="8072" y="15842"/>
                  </a:cubicBezTo>
                  <a:cubicBezTo>
                    <a:pt x="8061" y="15842"/>
                    <a:pt x="8053" y="15839"/>
                    <a:pt x="8042" y="15835"/>
                  </a:cubicBezTo>
                  <a:cubicBezTo>
                    <a:pt x="8034" y="15835"/>
                    <a:pt x="8030" y="15832"/>
                    <a:pt x="8023" y="15832"/>
                  </a:cubicBezTo>
                  <a:cubicBezTo>
                    <a:pt x="8016" y="15832"/>
                    <a:pt x="8008" y="15835"/>
                    <a:pt x="7994" y="15839"/>
                  </a:cubicBezTo>
                  <a:cubicBezTo>
                    <a:pt x="7982" y="15839"/>
                    <a:pt x="7967" y="15842"/>
                    <a:pt x="7952" y="15842"/>
                  </a:cubicBezTo>
                  <a:lnTo>
                    <a:pt x="7949" y="15842"/>
                  </a:lnTo>
                  <a:cubicBezTo>
                    <a:pt x="7937" y="15842"/>
                    <a:pt x="7922" y="15839"/>
                    <a:pt x="7904" y="15835"/>
                  </a:cubicBezTo>
                  <a:cubicBezTo>
                    <a:pt x="7859" y="15809"/>
                    <a:pt x="7806" y="15797"/>
                    <a:pt x="7751" y="15790"/>
                  </a:cubicBezTo>
                  <a:cubicBezTo>
                    <a:pt x="7694" y="15783"/>
                    <a:pt x="7638" y="15779"/>
                    <a:pt x="7578" y="15768"/>
                  </a:cubicBezTo>
                  <a:cubicBezTo>
                    <a:pt x="7421" y="15742"/>
                    <a:pt x="7268" y="15701"/>
                    <a:pt x="7122" y="15626"/>
                  </a:cubicBezTo>
                  <a:cubicBezTo>
                    <a:pt x="7025" y="15581"/>
                    <a:pt x="6935" y="15521"/>
                    <a:pt x="6845" y="15469"/>
                  </a:cubicBezTo>
                  <a:cubicBezTo>
                    <a:pt x="6752" y="15416"/>
                    <a:pt x="6662" y="15364"/>
                    <a:pt x="6569" y="15326"/>
                  </a:cubicBezTo>
                  <a:cubicBezTo>
                    <a:pt x="6550" y="15319"/>
                    <a:pt x="6536" y="15312"/>
                    <a:pt x="6524" y="15304"/>
                  </a:cubicBezTo>
                  <a:cubicBezTo>
                    <a:pt x="6397" y="15207"/>
                    <a:pt x="6259" y="15121"/>
                    <a:pt x="6113" y="15050"/>
                  </a:cubicBezTo>
                  <a:cubicBezTo>
                    <a:pt x="6091" y="15038"/>
                    <a:pt x="6068" y="15024"/>
                    <a:pt x="6050" y="15012"/>
                  </a:cubicBezTo>
                  <a:cubicBezTo>
                    <a:pt x="6027" y="15002"/>
                    <a:pt x="6008" y="14986"/>
                    <a:pt x="5993" y="14979"/>
                  </a:cubicBezTo>
                  <a:cubicBezTo>
                    <a:pt x="5926" y="14949"/>
                    <a:pt x="5874" y="14904"/>
                    <a:pt x="5825" y="14863"/>
                  </a:cubicBezTo>
                  <a:cubicBezTo>
                    <a:pt x="5777" y="14822"/>
                    <a:pt x="5728" y="14781"/>
                    <a:pt x="5672" y="14759"/>
                  </a:cubicBezTo>
                  <a:cubicBezTo>
                    <a:pt x="5556" y="14706"/>
                    <a:pt x="5448" y="14628"/>
                    <a:pt x="5354" y="14538"/>
                  </a:cubicBezTo>
                  <a:cubicBezTo>
                    <a:pt x="5249" y="14437"/>
                    <a:pt x="5134" y="14340"/>
                    <a:pt x="5018" y="14258"/>
                  </a:cubicBezTo>
                  <a:cubicBezTo>
                    <a:pt x="4984" y="14231"/>
                    <a:pt x="4943" y="14213"/>
                    <a:pt x="4902" y="14191"/>
                  </a:cubicBezTo>
                  <a:cubicBezTo>
                    <a:pt x="4861" y="14164"/>
                    <a:pt x="4820" y="14138"/>
                    <a:pt x="4782" y="14101"/>
                  </a:cubicBezTo>
                  <a:cubicBezTo>
                    <a:pt x="4733" y="14048"/>
                    <a:pt x="4678" y="14007"/>
                    <a:pt x="4610" y="13984"/>
                  </a:cubicBezTo>
                  <a:cubicBezTo>
                    <a:pt x="4592" y="13981"/>
                    <a:pt x="4573" y="13970"/>
                    <a:pt x="4562" y="13958"/>
                  </a:cubicBezTo>
                  <a:cubicBezTo>
                    <a:pt x="4550" y="13947"/>
                    <a:pt x="4540" y="13936"/>
                    <a:pt x="4532" y="13929"/>
                  </a:cubicBezTo>
                  <a:cubicBezTo>
                    <a:pt x="4457" y="13839"/>
                    <a:pt x="4356" y="13775"/>
                    <a:pt x="4259" y="13704"/>
                  </a:cubicBezTo>
                  <a:cubicBezTo>
                    <a:pt x="4226" y="13678"/>
                    <a:pt x="4192" y="13652"/>
                    <a:pt x="4158" y="13630"/>
                  </a:cubicBezTo>
                  <a:cubicBezTo>
                    <a:pt x="4121" y="13611"/>
                    <a:pt x="4087" y="13592"/>
                    <a:pt x="4046" y="13577"/>
                  </a:cubicBezTo>
                  <a:cubicBezTo>
                    <a:pt x="3967" y="13555"/>
                    <a:pt x="3896" y="13518"/>
                    <a:pt x="3833" y="13468"/>
                  </a:cubicBezTo>
                  <a:cubicBezTo>
                    <a:pt x="3814" y="13454"/>
                    <a:pt x="3795" y="13439"/>
                    <a:pt x="3777" y="13420"/>
                  </a:cubicBezTo>
                  <a:lnTo>
                    <a:pt x="3777" y="13420"/>
                  </a:lnTo>
                  <a:cubicBezTo>
                    <a:pt x="3788" y="13432"/>
                    <a:pt x="3795" y="13446"/>
                    <a:pt x="3803" y="13461"/>
                  </a:cubicBezTo>
                  <a:cubicBezTo>
                    <a:pt x="3807" y="13476"/>
                    <a:pt x="3810" y="13491"/>
                    <a:pt x="3810" y="13510"/>
                  </a:cubicBezTo>
                  <a:cubicBezTo>
                    <a:pt x="3814" y="13513"/>
                    <a:pt x="3822" y="13513"/>
                    <a:pt x="3825" y="13518"/>
                  </a:cubicBezTo>
                  <a:cubicBezTo>
                    <a:pt x="3915" y="13551"/>
                    <a:pt x="3990" y="13603"/>
                    <a:pt x="4061" y="13660"/>
                  </a:cubicBezTo>
                  <a:cubicBezTo>
                    <a:pt x="4131" y="13712"/>
                    <a:pt x="4199" y="13768"/>
                    <a:pt x="4274" y="13809"/>
                  </a:cubicBezTo>
                  <a:cubicBezTo>
                    <a:pt x="4322" y="13835"/>
                    <a:pt x="4360" y="13872"/>
                    <a:pt x="4401" y="13906"/>
                  </a:cubicBezTo>
                  <a:cubicBezTo>
                    <a:pt x="4438" y="13939"/>
                    <a:pt x="4472" y="13970"/>
                    <a:pt x="4513" y="13989"/>
                  </a:cubicBezTo>
                  <a:cubicBezTo>
                    <a:pt x="4540" y="14003"/>
                    <a:pt x="4566" y="14011"/>
                    <a:pt x="4599" y="14011"/>
                  </a:cubicBezTo>
                  <a:cubicBezTo>
                    <a:pt x="4610" y="14011"/>
                    <a:pt x="4618" y="14015"/>
                    <a:pt x="4629" y="14018"/>
                  </a:cubicBezTo>
                  <a:cubicBezTo>
                    <a:pt x="4636" y="14026"/>
                    <a:pt x="4644" y="14029"/>
                    <a:pt x="4647" y="14037"/>
                  </a:cubicBezTo>
                  <a:cubicBezTo>
                    <a:pt x="4659" y="14048"/>
                    <a:pt x="4666" y="14060"/>
                    <a:pt x="4670" y="14070"/>
                  </a:cubicBezTo>
                  <a:cubicBezTo>
                    <a:pt x="4674" y="14074"/>
                    <a:pt x="4678" y="14082"/>
                    <a:pt x="4681" y="14086"/>
                  </a:cubicBezTo>
                  <a:cubicBezTo>
                    <a:pt x="4697" y="14119"/>
                    <a:pt x="4719" y="14146"/>
                    <a:pt x="4741" y="14168"/>
                  </a:cubicBezTo>
                  <a:cubicBezTo>
                    <a:pt x="4767" y="14194"/>
                    <a:pt x="4794" y="14213"/>
                    <a:pt x="4823" y="14231"/>
                  </a:cubicBezTo>
                  <a:cubicBezTo>
                    <a:pt x="4883" y="14272"/>
                    <a:pt x="4951" y="14303"/>
                    <a:pt x="5014" y="14340"/>
                  </a:cubicBezTo>
                  <a:cubicBezTo>
                    <a:pt x="5029" y="14348"/>
                    <a:pt x="5044" y="14355"/>
                    <a:pt x="5063" y="14362"/>
                  </a:cubicBezTo>
                  <a:cubicBezTo>
                    <a:pt x="5081" y="14370"/>
                    <a:pt x="5096" y="14381"/>
                    <a:pt x="5115" y="14400"/>
                  </a:cubicBezTo>
                  <a:cubicBezTo>
                    <a:pt x="5126" y="14410"/>
                    <a:pt x="5137" y="14422"/>
                    <a:pt x="5145" y="14441"/>
                  </a:cubicBezTo>
                  <a:cubicBezTo>
                    <a:pt x="5160" y="14467"/>
                    <a:pt x="5182" y="14493"/>
                    <a:pt x="5216" y="14505"/>
                  </a:cubicBezTo>
                  <a:cubicBezTo>
                    <a:pt x="5242" y="14515"/>
                    <a:pt x="5268" y="14527"/>
                    <a:pt x="5291" y="14545"/>
                  </a:cubicBezTo>
                  <a:cubicBezTo>
                    <a:pt x="5309" y="14564"/>
                    <a:pt x="5328" y="14586"/>
                    <a:pt x="5339" y="14612"/>
                  </a:cubicBezTo>
                  <a:cubicBezTo>
                    <a:pt x="5347" y="14624"/>
                    <a:pt x="5354" y="14635"/>
                    <a:pt x="5365" y="14643"/>
                  </a:cubicBezTo>
                  <a:cubicBezTo>
                    <a:pt x="5377" y="14654"/>
                    <a:pt x="5384" y="14657"/>
                    <a:pt x="5399" y="14657"/>
                  </a:cubicBezTo>
                  <a:cubicBezTo>
                    <a:pt x="5422" y="14662"/>
                    <a:pt x="5444" y="14669"/>
                    <a:pt x="5463" y="14684"/>
                  </a:cubicBezTo>
                  <a:cubicBezTo>
                    <a:pt x="5477" y="14695"/>
                    <a:pt x="5492" y="14714"/>
                    <a:pt x="5500" y="14733"/>
                  </a:cubicBezTo>
                  <a:cubicBezTo>
                    <a:pt x="5511" y="14766"/>
                    <a:pt x="5530" y="14785"/>
                    <a:pt x="5549" y="14807"/>
                  </a:cubicBezTo>
                  <a:cubicBezTo>
                    <a:pt x="5571" y="14826"/>
                    <a:pt x="5601" y="14845"/>
                    <a:pt x="5634" y="14863"/>
                  </a:cubicBezTo>
                  <a:cubicBezTo>
                    <a:pt x="5709" y="14900"/>
                    <a:pt x="5784" y="14945"/>
                    <a:pt x="5855" y="14998"/>
                  </a:cubicBezTo>
                  <a:cubicBezTo>
                    <a:pt x="5885" y="15020"/>
                    <a:pt x="5922" y="15038"/>
                    <a:pt x="5960" y="15057"/>
                  </a:cubicBezTo>
                  <a:cubicBezTo>
                    <a:pt x="5997" y="15076"/>
                    <a:pt x="6038" y="15095"/>
                    <a:pt x="6076" y="15121"/>
                  </a:cubicBezTo>
                  <a:cubicBezTo>
                    <a:pt x="6098" y="15136"/>
                    <a:pt x="6124" y="15151"/>
                    <a:pt x="6154" y="15162"/>
                  </a:cubicBezTo>
                  <a:cubicBezTo>
                    <a:pt x="6184" y="15177"/>
                    <a:pt x="6214" y="15188"/>
                    <a:pt x="6244" y="15211"/>
                  </a:cubicBezTo>
                  <a:cubicBezTo>
                    <a:pt x="6267" y="15222"/>
                    <a:pt x="6285" y="15240"/>
                    <a:pt x="6300" y="15263"/>
                  </a:cubicBezTo>
                  <a:cubicBezTo>
                    <a:pt x="6307" y="15271"/>
                    <a:pt x="6315" y="15278"/>
                    <a:pt x="6322" y="15282"/>
                  </a:cubicBezTo>
                  <a:cubicBezTo>
                    <a:pt x="6329" y="15285"/>
                    <a:pt x="6341" y="15290"/>
                    <a:pt x="6352" y="15293"/>
                  </a:cubicBezTo>
                  <a:cubicBezTo>
                    <a:pt x="6374" y="15300"/>
                    <a:pt x="6405" y="15304"/>
                    <a:pt x="6438" y="15316"/>
                  </a:cubicBezTo>
                  <a:cubicBezTo>
                    <a:pt x="6460" y="15323"/>
                    <a:pt x="6483" y="15334"/>
                    <a:pt x="6502" y="15352"/>
                  </a:cubicBezTo>
                  <a:cubicBezTo>
                    <a:pt x="6502" y="15357"/>
                    <a:pt x="6505" y="15357"/>
                    <a:pt x="6513" y="15361"/>
                  </a:cubicBezTo>
                  <a:cubicBezTo>
                    <a:pt x="6517" y="15364"/>
                    <a:pt x="6528" y="15368"/>
                    <a:pt x="6536" y="15375"/>
                  </a:cubicBezTo>
                  <a:cubicBezTo>
                    <a:pt x="6543" y="15379"/>
                    <a:pt x="6550" y="15387"/>
                    <a:pt x="6558" y="15394"/>
                  </a:cubicBezTo>
                  <a:cubicBezTo>
                    <a:pt x="6591" y="15435"/>
                    <a:pt x="6633" y="15473"/>
                    <a:pt x="6681" y="15506"/>
                  </a:cubicBezTo>
                  <a:cubicBezTo>
                    <a:pt x="6730" y="15536"/>
                    <a:pt x="6782" y="15566"/>
                    <a:pt x="6831" y="15599"/>
                  </a:cubicBezTo>
                  <a:cubicBezTo>
                    <a:pt x="6850" y="15611"/>
                    <a:pt x="6868" y="15618"/>
                    <a:pt x="6887" y="15622"/>
                  </a:cubicBezTo>
                  <a:cubicBezTo>
                    <a:pt x="6909" y="15630"/>
                    <a:pt x="6935" y="15633"/>
                    <a:pt x="6957" y="15640"/>
                  </a:cubicBezTo>
                  <a:cubicBezTo>
                    <a:pt x="6973" y="15644"/>
                    <a:pt x="6992" y="15652"/>
                    <a:pt x="7007" y="15663"/>
                  </a:cubicBezTo>
                  <a:cubicBezTo>
                    <a:pt x="7107" y="15734"/>
                    <a:pt x="7227" y="15783"/>
                    <a:pt x="7335" y="15854"/>
                  </a:cubicBezTo>
                  <a:cubicBezTo>
                    <a:pt x="7343" y="15858"/>
                    <a:pt x="7350" y="15865"/>
                    <a:pt x="7354" y="15868"/>
                  </a:cubicBezTo>
                  <a:cubicBezTo>
                    <a:pt x="7358" y="15876"/>
                    <a:pt x="7358" y="15880"/>
                    <a:pt x="7361" y="15884"/>
                  </a:cubicBezTo>
                  <a:cubicBezTo>
                    <a:pt x="7361" y="15887"/>
                    <a:pt x="7366" y="15891"/>
                    <a:pt x="7366" y="15895"/>
                  </a:cubicBezTo>
                  <a:cubicBezTo>
                    <a:pt x="7376" y="15891"/>
                    <a:pt x="7388" y="15891"/>
                    <a:pt x="7402" y="15891"/>
                  </a:cubicBezTo>
                  <a:cubicBezTo>
                    <a:pt x="7428" y="15891"/>
                    <a:pt x="7451" y="15895"/>
                    <a:pt x="7473" y="15902"/>
                  </a:cubicBezTo>
                  <a:cubicBezTo>
                    <a:pt x="7500" y="15910"/>
                    <a:pt x="7518" y="15918"/>
                    <a:pt x="7541" y="15928"/>
                  </a:cubicBezTo>
                  <a:cubicBezTo>
                    <a:pt x="7582" y="15947"/>
                    <a:pt x="7620" y="15966"/>
                    <a:pt x="7653" y="15977"/>
                  </a:cubicBezTo>
                  <a:cubicBezTo>
                    <a:pt x="7780" y="16011"/>
                    <a:pt x="7904" y="16048"/>
                    <a:pt x="8023" y="16048"/>
                  </a:cubicBezTo>
                  <a:cubicBezTo>
                    <a:pt x="8083" y="16048"/>
                    <a:pt x="8139" y="16041"/>
                    <a:pt x="8195" y="16022"/>
                  </a:cubicBezTo>
                  <a:cubicBezTo>
                    <a:pt x="8232" y="16011"/>
                    <a:pt x="8270" y="15999"/>
                    <a:pt x="8315" y="15999"/>
                  </a:cubicBezTo>
                  <a:cubicBezTo>
                    <a:pt x="8326" y="15999"/>
                    <a:pt x="8341" y="15999"/>
                    <a:pt x="8356" y="16003"/>
                  </a:cubicBezTo>
                  <a:cubicBezTo>
                    <a:pt x="8375" y="16007"/>
                    <a:pt x="8393" y="16011"/>
                    <a:pt x="8412" y="16011"/>
                  </a:cubicBezTo>
                  <a:cubicBezTo>
                    <a:pt x="8457" y="16011"/>
                    <a:pt x="8505" y="15996"/>
                    <a:pt x="8558" y="15985"/>
                  </a:cubicBezTo>
                  <a:cubicBezTo>
                    <a:pt x="8606" y="15970"/>
                    <a:pt x="8658" y="15954"/>
                    <a:pt x="8719" y="15951"/>
                  </a:cubicBezTo>
                  <a:cubicBezTo>
                    <a:pt x="8719" y="15947"/>
                    <a:pt x="8722" y="15944"/>
                    <a:pt x="8722" y="15936"/>
                  </a:cubicBezTo>
                  <a:cubicBezTo>
                    <a:pt x="8729" y="15918"/>
                    <a:pt x="8741" y="15902"/>
                    <a:pt x="8756" y="15887"/>
                  </a:cubicBezTo>
                  <a:cubicBezTo>
                    <a:pt x="8771" y="15876"/>
                    <a:pt x="8786" y="15865"/>
                    <a:pt x="8805" y="15858"/>
                  </a:cubicBezTo>
                  <a:cubicBezTo>
                    <a:pt x="8815" y="15854"/>
                    <a:pt x="8827" y="15850"/>
                    <a:pt x="8838" y="15850"/>
                  </a:cubicBezTo>
                  <a:cubicBezTo>
                    <a:pt x="8850" y="15850"/>
                    <a:pt x="8860" y="15854"/>
                    <a:pt x="8872" y="15858"/>
                  </a:cubicBezTo>
                  <a:cubicBezTo>
                    <a:pt x="8894" y="15868"/>
                    <a:pt x="8909" y="15873"/>
                    <a:pt x="8920" y="15873"/>
                  </a:cubicBezTo>
                  <a:cubicBezTo>
                    <a:pt x="8928" y="15873"/>
                    <a:pt x="8931" y="15873"/>
                    <a:pt x="8936" y="15868"/>
                  </a:cubicBezTo>
                  <a:cubicBezTo>
                    <a:pt x="8939" y="15868"/>
                    <a:pt x="8943" y="15865"/>
                    <a:pt x="8946" y="15861"/>
                  </a:cubicBezTo>
                  <a:cubicBezTo>
                    <a:pt x="8958" y="15854"/>
                    <a:pt x="8965" y="15839"/>
                    <a:pt x="8976" y="15820"/>
                  </a:cubicBezTo>
                  <a:cubicBezTo>
                    <a:pt x="8980" y="15809"/>
                    <a:pt x="8988" y="15794"/>
                    <a:pt x="8995" y="15779"/>
                  </a:cubicBezTo>
                  <a:cubicBezTo>
                    <a:pt x="8998" y="15771"/>
                    <a:pt x="9003" y="15764"/>
                    <a:pt x="9007" y="15753"/>
                  </a:cubicBezTo>
                  <a:cubicBezTo>
                    <a:pt x="9014" y="15745"/>
                    <a:pt x="9021" y="15734"/>
                    <a:pt x="9033" y="15723"/>
                  </a:cubicBezTo>
                  <a:cubicBezTo>
                    <a:pt x="9040" y="15716"/>
                    <a:pt x="9048" y="15708"/>
                    <a:pt x="9059" y="15704"/>
                  </a:cubicBezTo>
                  <a:cubicBezTo>
                    <a:pt x="9096" y="15693"/>
                    <a:pt x="9129" y="15671"/>
                    <a:pt x="9164" y="15644"/>
                  </a:cubicBezTo>
                  <a:cubicBezTo>
                    <a:pt x="9197" y="15622"/>
                    <a:pt x="9227" y="15592"/>
                    <a:pt x="9257" y="15562"/>
                  </a:cubicBezTo>
                  <a:cubicBezTo>
                    <a:pt x="9279" y="15540"/>
                    <a:pt x="9305" y="15528"/>
                    <a:pt x="9328" y="15521"/>
                  </a:cubicBezTo>
                  <a:cubicBezTo>
                    <a:pt x="9350" y="15514"/>
                    <a:pt x="9373" y="15509"/>
                    <a:pt x="9391" y="15506"/>
                  </a:cubicBezTo>
                  <a:cubicBezTo>
                    <a:pt x="9407" y="15506"/>
                    <a:pt x="9414" y="15502"/>
                    <a:pt x="9425" y="15499"/>
                  </a:cubicBezTo>
                  <a:cubicBezTo>
                    <a:pt x="9436" y="15491"/>
                    <a:pt x="9443" y="15487"/>
                    <a:pt x="9451" y="15476"/>
                  </a:cubicBezTo>
                  <a:cubicBezTo>
                    <a:pt x="9500" y="15413"/>
                    <a:pt x="9552" y="15357"/>
                    <a:pt x="9604" y="15297"/>
                  </a:cubicBezTo>
                  <a:cubicBezTo>
                    <a:pt x="9653" y="15240"/>
                    <a:pt x="9698" y="15181"/>
                    <a:pt x="9735" y="15117"/>
                  </a:cubicBezTo>
                  <a:cubicBezTo>
                    <a:pt x="9802" y="14998"/>
                    <a:pt x="9881" y="14881"/>
                    <a:pt x="9993" y="14792"/>
                  </a:cubicBezTo>
                  <a:cubicBezTo>
                    <a:pt x="10008" y="14777"/>
                    <a:pt x="10023" y="14762"/>
                    <a:pt x="10030" y="14743"/>
                  </a:cubicBezTo>
                  <a:cubicBezTo>
                    <a:pt x="10042" y="14729"/>
                    <a:pt x="10045" y="14710"/>
                    <a:pt x="10049" y="14688"/>
                  </a:cubicBezTo>
                  <a:cubicBezTo>
                    <a:pt x="10053" y="14676"/>
                    <a:pt x="10053" y="14665"/>
                    <a:pt x="10057" y="14650"/>
                  </a:cubicBezTo>
                  <a:cubicBezTo>
                    <a:pt x="10057" y="14635"/>
                    <a:pt x="10061" y="14624"/>
                    <a:pt x="10068" y="14609"/>
                  </a:cubicBezTo>
                  <a:cubicBezTo>
                    <a:pt x="10071" y="14598"/>
                    <a:pt x="10075" y="14590"/>
                    <a:pt x="10083" y="14579"/>
                  </a:cubicBezTo>
                  <a:cubicBezTo>
                    <a:pt x="10094" y="14567"/>
                    <a:pt x="10109" y="14560"/>
                    <a:pt x="10128" y="14553"/>
                  </a:cubicBezTo>
                  <a:cubicBezTo>
                    <a:pt x="10135" y="14553"/>
                    <a:pt x="10147" y="14549"/>
                    <a:pt x="10158" y="14549"/>
                  </a:cubicBezTo>
                  <a:lnTo>
                    <a:pt x="10147" y="14538"/>
                  </a:lnTo>
                  <a:cubicBezTo>
                    <a:pt x="10135" y="14519"/>
                    <a:pt x="10128" y="14497"/>
                    <a:pt x="10128" y="14478"/>
                  </a:cubicBezTo>
                  <a:cubicBezTo>
                    <a:pt x="10128" y="14467"/>
                    <a:pt x="10132" y="14455"/>
                    <a:pt x="10135" y="14445"/>
                  </a:cubicBezTo>
                  <a:cubicBezTo>
                    <a:pt x="10139" y="14437"/>
                    <a:pt x="10142" y="14426"/>
                    <a:pt x="10147" y="14419"/>
                  </a:cubicBezTo>
                  <a:cubicBezTo>
                    <a:pt x="10158" y="14403"/>
                    <a:pt x="10169" y="14388"/>
                    <a:pt x="10184" y="14381"/>
                  </a:cubicBezTo>
                  <a:cubicBezTo>
                    <a:pt x="10192" y="14374"/>
                    <a:pt x="10199" y="14366"/>
                    <a:pt x="10206" y="14362"/>
                  </a:cubicBezTo>
                  <a:cubicBezTo>
                    <a:pt x="10210" y="14362"/>
                    <a:pt x="10214" y="14358"/>
                    <a:pt x="10221" y="14358"/>
                  </a:cubicBezTo>
                  <a:cubicBezTo>
                    <a:pt x="10236" y="14351"/>
                    <a:pt x="10247" y="14348"/>
                    <a:pt x="10254" y="14340"/>
                  </a:cubicBezTo>
                  <a:cubicBezTo>
                    <a:pt x="10266" y="14332"/>
                    <a:pt x="10273" y="14321"/>
                    <a:pt x="10281" y="14310"/>
                  </a:cubicBezTo>
                  <a:cubicBezTo>
                    <a:pt x="10296" y="14291"/>
                    <a:pt x="10304" y="14265"/>
                    <a:pt x="10315" y="14239"/>
                  </a:cubicBezTo>
                  <a:cubicBezTo>
                    <a:pt x="10401" y="14052"/>
                    <a:pt x="10516" y="13884"/>
                    <a:pt x="10625" y="13720"/>
                  </a:cubicBezTo>
                  <a:cubicBezTo>
                    <a:pt x="10647" y="13682"/>
                    <a:pt x="10663" y="13641"/>
                    <a:pt x="10681" y="13599"/>
                  </a:cubicBezTo>
                  <a:cubicBezTo>
                    <a:pt x="10696" y="13558"/>
                    <a:pt x="10711" y="13513"/>
                    <a:pt x="10737" y="13473"/>
                  </a:cubicBezTo>
                  <a:cubicBezTo>
                    <a:pt x="10741" y="13458"/>
                    <a:pt x="10752" y="13446"/>
                    <a:pt x="10767" y="13442"/>
                  </a:cubicBezTo>
                  <a:cubicBezTo>
                    <a:pt x="10778" y="13435"/>
                    <a:pt x="10789" y="13435"/>
                    <a:pt x="10801" y="13435"/>
                  </a:cubicBezTo>
                  <a:lnTo>
                    <a:pt x="10827" y="13435"/>
                  </a:lnTo>
                  <a:cubicBezTo>
                    <a:pt x="10827" y="13435"/>
                    <a:pt x="10827" y="13428"/>
                    <a:pt x="10823" y="13424"/>
                  </a:cubicBezTo>
                  <a:cubicBezTo>
                    <a:pt x="10820" y="13409"/>
                    <a:pt x="10812" y="13390"/>
                    <a:pt x="10812" y="13368"/>
                  </a:cubicBezTo>
                  <a:cubicBezTo>
                    <a:pt x="10812" y="13356"/>
                    <a:pt x="10812" y="13342"/>
                    <a:pt x="10820" y="13327"/>
                  </a:cubicBezTo>
                  <a:cubicBezTo>
                    <a:pt x="10879" y="13154"/>
                    <a:pt x="10943" y="12983"/>
                    <a:pt x="11010" y="12814"/>
                  </a:cubicBezTo>
                  <a:cubicBezTo>
                    <a:pt x="11036" y="12755"/>
                    <a:pt x="11058" y="12688"/>
                    <a:pt x="11084" y="12621"/>
                  </a:cubicBezTo>
                  <a:cubicBezTo>
                    <a:pt x="11111" y="12553"/>
                    <a:pt x="11144" y="12486"/>
                    <a:pt x="11189" y="12422"/>
                  </a:cubicBezTo>
                  <a:cubicBezTo>
                    <a:pt x="11196" y="12414"/>
                    <a:pt x="11201" y="12403"/>
                    <a:pt x="11205" y="12396"/>
                  </a:cubicBezTo>
                  <a:cubicBezTo>
                    <a:pt x="11208" y="12385"/>
                    <a:pt x="11208" y="12374"/>
                    <a:pt x="11212" y="12362"/>
                  </a:cubicBezTo>
                  <a:cubicBezTo>
                    <a:pt x="11212" y="12336"/>
                    <a:pt x="11212" y="12307"/>
                    <a:pt x="11215" y="12276"/>
                  </a:cubicBezTo>
                  <a:cubicBezTo>
                    <a:pt x="11219" y="12257"/>
                    <a:pt x="11223" y="12235"/>
                    <a:pt x="11227" y="12212"/>
                  </a:cubicBezTo>
                  <a:cubicBezTo>
                    <a:pt x="11238" y="12186"/>
                    <a:pt x="11249" y="12164"/>
                    <a:pt x="11272" y="12142"/>
                  </a:cubicBezTo>
                  <a:lnTo>
                    <a:pt x="11272" y="12134"/>
                  </a:lnTo>
                  <a:cubicBezTo>
                    <a:pt x="11264" y="12127"/>
                    <a:pt x="11260" y="12119"/>
                    <a:pt x="11257" y="12108"/>
                  </a:cubicBezTo>
                  <a:cubicBezTo>
                    <a:pt x="11253" y="12100"/>
                    <a:pt x="11253" y="12089"/>
                    <a:pt x="11253" y="12082"/>
                  </a:cubicBezTo>
                  <a:cubicBezTo>
                    <a:pt x="11253" y="12063"/>
                    <a:pt x="11257" y="12052"/>
                    <a:pt x="11260" y="12041"/>
                  </a:cubicBezTo>
                  <a:cubicBezTo>
                    <a:pt x="11264" y="12033"/>
                    <a:pt x="11268" y="12022"/>
                    <a:pt x="11268" y="12015"/>
                  </a:cubicBezTo>
                  <a:cubicBezTo>
                    <a:pt x="11353" y="11794"/>
                    <a:pt x="11395" y="11558"/>
                    <a:pt x="11466" y="11323"/>
                  </a:cubicBezTo>
                  <a:cubicBezTo>
                    <a:pt x="11477" y="11293"/>
                    <a:pt x="11481" y="11256"/>
                    <a:pt x="11484" y="11218"/>
                  </a:cubicBezTo>
                  <a:cubicBezTo>
                    <a:pt x="11488" y="11181"/>
                    <a:pt x="11493" y="11140"/>
                    <a:pt x="11500" y="11099"/>
                  </a:cubicBezTo>
                  <a:cubicBezTo>
                    <a:pt x="11503" y="11073"/>
                    <a:pt x="11510" y="11046"/>
                    <a:pt x="11526" y="11024"/>
                  </a:cubicBezTo>
                  <a:cubicBezTo>
                    <a:pt x="11545" y="10987"/>
                    <a:pt x="11555" y="10949"/>
                    <a:pt x="11563" y="10912"/>
                  </a:cubicBezTo>
                  <a:cubicBezTo>
                    <a:pt x="11567" y="10871"/>
                    <a:pt x="11571" y="10833"/>
                    <a:pt x="11571" y="10789"/>
                  </a:cubicBezTo>
                  <a:lnTo>
                    <a:pt x="11571" y="10718"/>
                  </a:lnTo>
                  <a:cubicBezTo>
                    <a:pt x="11571" y="10676"/>
                    <a:pt x="11571" y="10635"/>
                    <a:pt x="11578" y="10594"/>
                  </a:cubicBezTo>
                  <a:cubicBezTo>
                    <a:pt x="11586" y="10538"/>
                    <a:pt x="11586" y="10482"/>
                    <a:pt x="11597" y="10423"/>
                  </a:cubicBezTo>
                  <a:cubicBezTo>
                    <a:pt x="11605" y="10362"/>
                    <a:pt x="11623" y="10302"/>
                    <a:pt x="11660" y="10247"/>
                  </a:cubicBezTo>
                  <a:cubicBezTo>
                    <a:pt x="11660" y="10243"/>
                    <a:pt x="11664" y="10235"/>
                    <a:pt x="11667" y="10231"/>
                  </a:cubicBezTo>
                  <a:cubicBezTo>
                    <a:pt x="11664" y="10231"/>
                    <a:pt x="11664" y="10228"/>
                    <a:pt x="11660" y="10224"/>
                  </a:cubicBezTo>
                  <a:cubicBezTo>
                    <a:pt x="11653" y="10221"/>
                    <a:pt x="11650" y="10209"/>
                    <a:pt x="11645" y="10202"/>
                  </a:cubicBezTo>
                  <a:cubicBezTo>
                    <a:pt x="11641" y="10194"/>
                    <a:pt x="11641" y="10187"/>
                    <a:pt x="11641" y="10183"/>
                  </a:cubicBezTo>
                  <a:cubicBezTo>
                    <a:pt x="11641" y="10171"/>
                    <a:pt x="11641" y="10164"/>
                    <a:pt x="11645" y="10157"/>
                  </a:cubicBezTo>
                  <a:cubicBezTo>
                    <a:pt x="11650" y="10149"/>
                    <a:pt x="11653" y="10145"/>
                    <a:pt x="11653" y="10142"/>
                  </a:cubicBezTo>
                  <a:cubicBezTo>
                    <a:pt x="11657" y="10135"/>
                    <a:pt x="11660" y="10131"/>
                    <a:pt x="11660" y="10131"/>
                  </a:cubicBezTo>
                  <a:cubicBezTo>
                    <a:pt x="11667" y="10056"/>
                    <a:pt x="11690" y="9988"/>
                    <a:pt x="11709" y="9921"/>
                  </a:cubicBezTo>
                  <a:cubicBezTo>
                    <a:pt x="11728" y="9857"/>
                    <a:pt x="11743" y="9795"/>
                    <a:pt x="11743" y="9731"/>
                  </a:cubicBezTo>
                  <a:cubicBezTo>
                    <a:pt x="11743" y="9719"/>
                    <a:pt x="11739" y="9708"/>
                    <a:pt x="11739" y="9697"/>
                  </a:cubicBezTo>
                  <a:lnTo>
                    <a:pt x="11739" y="9648"/>
                  </a:lnTo>
                  <a:cubicBezTo>
                    <a:pt x="11739" y="9574"/>
                    <a:pt x="11750" y="9503"/>
                    <a:pt x="11750" y="9436"/>
                  </a:cubicBezTo>
                  <a:cubicBezTo>
                    <a:pt x="11750" y="9383"/>
                    <a:pt x="11743" y="9331"/>
                    <a:pt x="11720" y="9279"/>
                  </a:cubicBezTo>
                  <a:cubicBezTo>
                    <a:pt x="11717" y="9271"/>
                    <a:pt x="11712" y="9260"/>
                    <a:pt x="11709" y="9248"/>
                  </a:cubicBezTo>
                  <a:lnTo>
                    <a:pt x="11709" y="9219"/>
                  </a:lnTo>
                  <a:cubicBezTo>
                    <a:pt x="11709" y="9203"/>
                    <a:pt x="11709" y="9193"/>
                    <a:pt x="11712" y="9177"/>
                  </a:cubicBezTo>
                  <a:cubicBezTo>
                    <a:pt x="11717" y="9162"/>
                    <a:pt x="11720" y="9151"/>
                    <a:pt x="11728" y="9136"/>
                  </a:cubicBezTo>
                  <a:cubicBezTo>
                    <a:pt x="11731" y="9129"/>
                    <a:pt x="11739" y="9122"/>
                    <a:pt x="11750" y="9114"/>
                  </a:cubicBezTo>
                  <a:cubicBezTo>
                    <a:pt x="11757" y="9110"/>
                    <a:pt x="11762" y="9106"/>
                    <a:pt x="11765" y="9103"/>
                  </a:cubicBezTo>
                  <a:lnTo>
                    <a:pt x="11765" y="9099"/>
                  </a:lnTo>
                  <a:lnTo>
                    <a:pt x="11765" y="9091"/>
                  </a:lnTo>
                  <a:lnTo>
                    <a:pt x="11765" y="9069"/>
                  </a:lnTo>
                  <a:cubicBezTo>
                    <a:pt x="11757" y="9013"/>
                    <a:pt x="11754" y="8957"/>
                    <a:pt x="11754" y="8901"/>
                  </a:cubicBezTo>
                  <a:cubicBezTo>
                    <a:pt x="11754" y="8755"/>
                    <a:pt x="11772" y="8613"/>
                    <a:pt x="11788" y="8475"/>
                  </a:cubicBezTo>
                  <a:lnTo>
                    <a:pt x="11788" y="8408"/>
                  </a:lnTo>
                  <a:lnTo>
                    <a:pt x="11788" y="8359"/>
                  </a:lnTo>
                  <a:cubicBezTo>
                    <a:pt x="11784" y="8344"/>
                    <a:pt x="11780" y="8332"/>
                    <a:pt x="11772" y="8325"/>
                  </a:cubicBezTo>
                  <a:cubicBezTo>
                    <a:pt x="11743" y="8269"/>
                    <a:pt x="11724" y="8213"/>
                    <a:pt x="11724" y="8157"/>
                  </a:cubicBezTo>
                  <a:cubicBezTo>
                    <a:pt x="11724" y="8104"/>
                    <a:pt x="11739" y="8052"/>
                    <a:pt x="11765" y="8004"/>
                  </a:cubicBezTo>
                  <a:cubicBezTo>
                    <a:pt x="11772" y="7992"/>
                    <a:pt x="11780" y="7981"/>
                    <a:pt x="11784" y="7970"/>
                  </a:cubicBezTo>
                  <a:cubicBezTo>
                    <a:pt x="11788" y="7959"/>
                    <a:pt x="11791" y="7951"/>
                    <a:pt x="11791" y="7947"/>
                  </a:cubicBezTo>
                  <a:cubicBezTo>
                    <a:pt x="11788" y="7947"/>
                    <a:pt x="11788" y="7947"/>
                    <a:pt x="11788" y="7944"/>
                  </a:cubicBezTo>
                  <a:cubicBezTo>
                    <a:pt x="11765" y="7921"/>
                    <a:pt x="11746" y="7899"/>
                    <a:pt x="11739" y="7873"/>
                  </a:cubicBezTo>
                  <a:cubicBezTo>
                    <a:pt x="11731" y="7847"/>
                    <a:pt x="11728" y="7821"/>
                    <a:pt x="11728" y="7798"/>
                  </a:cubicBezTo>
                  <a:cubicBezTo>
                    <a:pt x="11728" y="7776"/>
                    <a:pt x="11731" y="7757"/>
                    <a:pt x="11731" y="7738"/>
                  </a:cubicBezTo>
                  <a:lnTo>
                    <a:pt x="11731" y="7731"/>
                  </a:lnTo>
                  <a:cubicBezTo>
                    <a:pt x="11731" y="7716"/>
                    <a:pt x="11728" y="7697"/>
                    <a:pt x="11720" y="7678"/>
                  </a:cubicBezTo>
                  <a:cubicBezTo>
                    <a:pt x="11717" y="7656"/>
                    <a:pt x="11709" y="7637"/>
                    <a:pt x="11702" y="7614"/>
                  </a:cubicBezTo>
                  <a:cubicBezTo>
                    <a:pt x="11698" y="7600"/>
                    <a:pt x="11694" y="7581"/>
                    <a:pt x="11694" y="7562"/>
                  </a:cubicBezTo>
                  <a:cubicBezTo>
                    <a:pt x="11694" y="7547"/>
                    <a:pt x="11698" y="7533"/>
                    <a:pt x="11705" y="7514"/>
                  </a:cubicBezTo>
                  <a:cubicBezTo>
                    <a:pt x="11720" y="7480"/>
                    <a:pt x="11724" y="7443"/>
                    <a:pt x="11724" y="7405"/>
                  </a:cubicBezTo>
                  <a:cubicBezTo>
                    <a:pt x="11724" y="7357"/>
                    <a:pt x="11712" y="7300"/>
                    <a:pt x="11698" y="7245"/>
                  </a:cubicBezTo>
                  <a:cubicBezTo>
                    <a:pt x="11683" y="7185"/>
                    <a:pt x="11672" y="7126"/>
                    <a:pt x="11667" y="7062"/>
                  </a:cubicBezTo>
                  <a:cubicBezTo>
                    <a:pt x="11667" y="7047"/>
                    <a:pt x="11672" y="7028"/>
                    <a:pt x="11672" y="7009"/>
                  </a:cubicBezTo>
                  <a:cubicBezTo>
                    <a:pt x="11672" y="7005"/>
                    <a:pt x="11667" y="7002"/>
                    <a:pt x="11664" y="6995"/>
                  </a:cubicBezTo>
                  <a:cubicBezTo>
                    <a:pt x="11660" y="6986"/>
                    <a:pt x="11657" y="6983"/>
                    <a:pt x="11653" y="6972"/>
                  </a:cubicBezTo>
                  <a:cubicBezTo>
                    <a:pt x="11650" y="6960"/>
                    <a:pt x="11645" y="6950"/>
                    <a:pt x="11641" y="6931"/>
                  </a:cubicBezTo>
                  <a:cubicBezTo>
                    <a:pt x="11634" y="6916"/>
                    <a:pt x="11631" y="6901"/>
                    <a:pt x="11631" y="6879"/>
                  </a:cubicBezTo>
                  <a:cubicBezTo>
                    <a:pt x="11627" y="6722"/>
                    <a:pt x="11612" y="6565"/>
                    <a:pt x="11605" y="6403"/>
                  </a:cubicBezTo>
                  <a:cubicBezTo>
                    <a:pt x="11605" y="6374"/>
                    <a:pt x="11593" y="6341"/>
                    <a:pt x="11578" y="6310"/>
                  </a:cubicBezTo>
                  <a:cubicBezTo>
                    <a:pt x="11515" y="6168"/>
                    <a:pt x="11481" y="6022"/>
                    <a:pt x="11458" y="5870"/>
                  </a:cubicBezTo>
                  <a:cubicBezTo>
                    <a:pt x="11436" y="5678"/>
                    <a:pt x="11403" y="5484"/>
                    <a:pt x="11350" y="5297"/>
                  </a:cubicBezTo>
                  <a:cubicBezTo>
                    <a:pt x="11343" y="5278"/>
                    <a:pt x="11343" y="5256"/>
                    <a:pt x="11343" y="5242"/>
                  </a:cubicBezTo>
                  <a:cubicBezTo>
                    <a:pt x="11343" y="5223"/>
                    <a:pt x="11343" y="5207"/>
                    <a:pt x="11339" y="5192"/>
                  </a:cubicBezTo>
                  <a:cubicBezTo>
                    <a:pt x="11339" y="5185"/>
                    <a:pt x="11339" y="5178"/>
                    <a:pt x="11336" y="5174"/>
                  </a:cubicBezTo>
                  <a:cubicBezTo>
                    <a:pt x="11331" y="5166"/>
                    <a:pt x="11327" y="5163"/>
                    <a:pt x="11320" y="5155"/>
                  </a:cubicBezTo>
                  <a:cubicBezTo>
                    <a:pt x="11317" y="5152"/>
                    <a:pt x="11309" y="5147"/>
                    <a:pt x="11301" y="5144"/>
                  </a:cubicBezTo>
                  <a:cubicBezTo>
                    <a:pt x="11294" y="5140"/>
                    <a:pt x="11291" y="5137"/>
                    <a:pt x="11286" y="5133"/>
                  </a:cubicBezTo>
                  <a:cubicBezTo>
                    <a:pt x="11283" y="5129"/>
                    <a:pt x="11283" y="5125"/>
                    <a:pt x="11279" y="5121"/>
                  </a:cubicBezTo>
                  <a:cubicBezTo>
                    <a:pt x="11279" y="5118"/>
                    <a:pt x="11275" y="5114"/>
                    <a:pt x="11275" y="5111"/>
                  </a:cubicBezTo>
                  <a:lnTo>
                    <a:pt x="11275" y="5095"/>
                  </a:lnTo>
                  <a:lnTo>
                    <a:pt x="11275" y="5092"/>
                  </a:lnTo>
                  <a:lnTo>
                    <a:pt x="11275" y="5088"/>
                  </a:lnTo>
                  <a:cubicBezTo>
                    <a:pt x="11268" y="5017"/>
                    <a:pt x="11264" y="4945"/>
                    <a:pt x="11253" y="4878"/>
                  </a:cubicBezTo>
                  <a:cubicBezTo>
                    <a:pt x="11241" y="4811"/>
                    <a:pt x="11219" y="4752"/>
                    <a:pt x="11182" y="4692"/>
                  </a:cubicBezTo>
                  <a:cubicBezTo>
                    <a:pt x="11115" y="4587"/>
                    <a:pt x="11081" y="4471"/>
                    <a:pt x="11051" y="4355"/>
                  </a:cubicBezTo>
                  <a:cubicBezTo>
                    <a:pt x="11039" y="4317"/>
                    <a:pt x="11036" y="4281"/>
                    <a:pt x="11032" y="4247"/>
                  </a:cubicBezTo>
                  <a:cubicBezTo>
                    <a:pt x="11029" y="4210"/>
                    <a:pt x="11025" y="4179"/>
                    <a:pt x="11013" y="4153"/>
                  </a:cubicBezTo>
                  <a:cubicBezTo>
                    <a:pt x="11003" y="4134"/>
                    <a:pt x="10995" y="4120"/>
                    <a:pt x="10977" y="4105"/>
                  </a:cubicBezTo>
                  <a:lnTo>
                    <a:pt x="10954" y="4082"/>
                  </a:lnTo>
                  <a:lnTo>
                    <a:pt x="10969" y="4056"/>
                  </a:lnTo>
                  <a:cubicBezTo>
                    <a:pt x="10972" y="4053"/>
                    <a:pt x="10977" y="4048"/>
                    <a:pt x="10977" y="4045"/>
                  </a:cubicBezTo>
                  <a:cubicBezTo>
                    <a:pt x="10972" y="4045"/>
                    <a:pt x="10969" y="4041"/>
                    <a:pt x="10961" y="4038"/>
                  </a:cubicBezTo>
                  <a:cubicBezTo>
                    <a:pt x="10954" y="4034"/>
                    <a:pt x="10946" y="4030"/>
                    <a:pt x="10943" y="4026"/>
                  </a:cubicBezTo>
                  <a:cubicBezTo>
                    <a:pt x="10932" y="4022"/>
                    <a:pt x="10920" y="4015"/>
                    <a:pt x="10909" y="4003"/>
                  </a:cubicBezTo>
                  <a:cubicBezTo>
                    <a:pt x="10901" y="3996"/>
                    <a:pt x="10898" y="3986"/>
                    <a:pt x="10898" y="3974"/>
                  </a:cubicBezTo>
                  <a:cubicBezTo>
                    <a:pt x="10887" y="3914"/>
                    <a:pt x="10868" y="3858"/>
                    <a:pt x="10846" y="3810"/>
                  </a:cubicBezTo>
                  <a:cubicBezTo>
                    <a:pt x="10820" y="3757"/>
                    <a:pt x="10786" y="3712"/>
                    <a:pt x="10744" y="3667"/>
                  </a:cubicBezTo>
                  <a:cubicBezTo>
                    <a:pt x="10734" y="3656"/>
                    <a:pt x="10718" y="3637"/>
                    <a:pt x="10711" y="3619"/>
                  </a:cubicBezTo>
                  <a:cubicBezTo>
                    <a:pt x="10699" y="3600"/>
                    <a:pt x="10692" y="3577"/>
                    <a:pt x="10689" y="3551"/>
                  </a:cubicBezTo>
                  <a:cubicBezTo>
                    <a:pt x="10689" y="3514"/>
                    <a:pt x="10685" y="3484"/>
                    <a:pt x="10681" y="3462"/>
                  </a:cubicBezTo>
                  <a:cubicBezTo>
                    <a:pt x="10677" y="3436"/>
                    <a:pt x="10670" y="3420"/>
                    <a:pt x="10658" y="3402"/>
                  </a:cubicBezTo>
                  <a:cubicBezTo>
                    <a:pt x="10655" y="3391"/>
                    <a:pt x="10647" y="3380"/>
                    <a:pt x="10636" y="3368"/>
                  </a:cubicBezTo>
                  <a:cubicBezTo>
                    <a:pt x="10621" y="3353"/>
                    <a:pt x="10603" y="3331"/>
                    <a:pt x="10580" y="3308"/>
                  </a:cubicBezTo>
                  <a:cubicBezTo>
                    <a:pt x="10573" y="3301"/>
                    <a:pt x="10561" y="3290"/>
                    <a:pt x="10554" y="3279"/>
                  </a:cubicBezTo>
                  <a:cubicBezTo>
                    <a:pt x="10546" y="3268"/>
                    <a:pt x="10539" y="3256"/>
                    <a:pt x="10532" y="3245"/>
                  </a:cubicBezTo>
                  <a:cubicBezTo>
                    <a:pt x="10528" y="3234"/>
                    <a:pt x="10524" y="3227"/>
                    <a:pt x="10524" y="3211"/>
                  </a:cubicBezTo>
                  <a:cubicBezTo>
                    <a:pt x="10524" y="3208"/>
                    <a:pt x="10524" y="3200"/>
                    <a:pt x="10528" y="3192"/>
                  </a:cubicBezTo>
                  <a:cubicBezTo>
                    <a:pt x="10532" y="3182"/>
                    <a:pt x="10532" y="3174"/>
                    <a:pt x="10532" y="3166"/>
                  </a:cubicBezTo>
                  <a:cubicBezTo>
                    <a:pt x="10532" y="3163"/>
                    <a:pt x="10532" y="3156"/>
                    <a:pt x="10528" y="3151"/>
                  </a:cubicBezTo>
                  <a:cubicBezTo>
                    <a:pt x="10528" y="3148"/>
                    <a:pt x="10524" y="3140"/>
                    <a:pt x="10520" y="3133"/>
                  </a:cubicBezTo>
                  <a:cubicBezTo>
                    <a:pt x="10513" y="3122"/>
                    <a:pt x="10498" y="3111"/>
                    <a:pt x="10483" y="3092"/>
                  </a:cubicBezTo>
                  <a:cubicBezTo>
                    <a:pt x="10475" y="3084"/>
                    <a:pt x="10464" y="3070"/>
                    <a:pt x="10456" y="3058"/>
                  </a:cubicBezTo>
                  <a:cubicBezTo>
                    <a:pt x="10434" y="3025"/>
                    <a:pt x="10404" y="2991"/>
                    <a:pt x="10378" y="2957"/>
                  </a:cubicBezTo>
                  <a:cubicBezTo>
                    <a:pt x="10349" y="2920"/>
                    <a:pt x="10322" y="2886"/>
                    <a:pt x="10299" y="2842"/>
                  </a:cubicBezTo>
                  <a:cubicBezTo>
                    <a:pt x="10285" y="2815"/>
                    <a:pt x="10270" y="2785"/>
                    <a:pt x="10266" y="2752"/>
                  </a:cubicBezTo>
                  <a:cubicBezTo>
                    <a:pt x="10251" y="2688"/>
                    <a:pt x="10225" y="2628"/>
                    <a:pt x="10195" y="2572"/>
                  </a:cubicBezTo>
                  <a:cubicBezTo>
                    <a:pt x="10165" y="2516"/>
                    <a:pt x="10128" y="2460"/>
                    <a:pt x="10090" y="2407"/>
                  </a:cubicBezTo>
                  <a:cubicBezTo>
                    <a:pt x="10068" y="2374"/>
                    <a:pt x="10042" y="2344"/>
                    <a:pt x="10019" y="2311"/>
                  </a:cubicBezTo>
                  <a:cubicBezTo>
                    <a:pt x="10001" y="2276"/>
                    <a:pt x="9978" y="2236"/>
                    <a:pt x="9975" y="2187"/>
                  </a:cubicBezTo>
                  <a:cubicBezTo>
                    <a:pt x="9971" y="2172"/>
                    <a:pt x="9967" y="2161"/>
                    <a:pt x="9963" y="2150"/>
                  </a:cubicBezTo>
                  <a:cubicBezTo>
                    <a:pt x="9959" y="2135"/>
                    <a:pt x="9952" y="2124"/>
                    <a:pt x="9940" y="2112"/>
                  </a:cubicBezTo>
                  <a:cubicBezTo>
                    <a:pt x="9926" y="2093"/>
                    <a:pt x="9900" y="2071"/>
                    <a:pt x="9873" y="2045"/>
                  </a:cubicBezTo>
                  <a:cubicBezTo>
                    <a:pt x="9859" y="2030"/>
                    <a:pt x="9840" y="2012"/>
                    <a:pt x="9825" y="1993"/>
                  </a:cubicBezTo>
                  <a:cubicBezTo>
                    <a:pt x="9810" y="1974"/>
                    <a:pt x="9802" y="1952"/>
                    <a:pt x="9795" y="1936"/>
                  </a:cubicBezTo>
                  <a:cubicBezTo>
                    <a:pt x="9792" y="1918"/>
                    <a:pt x="9783" y="1903"/>
                    <a:pt x="9776" y="1892"/>
                  </a:cubicBezTo>
                  <a:cubicBezTo>
                    <a:pt x="9773" y="1884"/>
                    <a:pt x="9769" y="1877"/>
                    <a:pt x="9761" y="1873"/>
                  </a:cubicBezTo>
                  <a:cubicBezTo>
                    <a:pt x="9754" y="1866"/>
                    <a:pt x="9739" y="1858"/>
                    <a:pt x="9721" y="1855"/>
                  </a:cubicBezTo>
                  <a:cubicBezTo>
                    <a:pt x="9702" y="1855"/>
                    <a:pt x="9687" y="1847"/>
                    <a:pt x="9679" y="1836"/>
                  </a:cubicBezTo>
                  <a:cubicBezTo>
                    <a:pt x="9668" y="1828"/>
                    <a:pt x="9657" y="1817"/>
                    <a:pt x="9653" y="1805"/>
                  </a:cubicBezTo>
                  <a:cubicBezTo>
                    <a:pt x="9638" y="1783"/>
                    <a:pt x="9631" y="1761"/>
                    <a:pt x="9623" y="1738"/>
                  </a:cubicBezTo>
                  <a:cubicBezTo>
                    <a:pt x="9616" y="1724"/>
                    <a:pt x="9612" y="1709"/>
                    <a:pt x="9604" y="1698"/>
                  </a:cubicBezTo>
                  <a:cubicBezTo>
                    <a:pt x="9597" y="1679"/>
                    <a:pt x="9590" y="1667"/>
                    <a:pt x="9578" y="1660"/>
                  </a:cubicBezTo>
                  <a:cubicBezTo>
                    <a:pt x="9552" y="1641"/>
                    <a:pt x="9533" y="1619"/>
                    <a:pt x="9514" y="1596"/>
                  </a:cubicBezTo>
                  <a:cubicBezTo>
                    <a:pt x="9496" y="1578"/>
                    <a:pt x="9478" y="1559"/>
                    <a:pt x="9462" y="1548"/>
                  </a:cubicBezTo>
                  <a:cubicBezTo>
                    <a:pt x="9410" y="1518"/>
                    <a:pt x="9369" y="1481"/>
                    <a:pt x="9335" y="1439"/>
                  </a:cubicBezTo>
                  <a:cubicBezTo>
                    <a:pt x="9302" y="1395"/>
                    <a:pt x="9276" y="1353"/>
                    <a:pt x="9250" y="1308"/>
                  </a:cubicBezTo>
                  <a:cubicBezTo>
                    <a:pt x="9212" y="1256"/>
                    <a:pt x="9167" y="1212"/>
                    <a:pt x="9119" y="1167"/>
                  </a:cubicBezTo>
                  <a:cubicBezTo>
                    <a:pt x="9070" y="1122"/>
                    <a:pt x="9017" y="1081"/>
                    <a:pt x="8965" y="1032"/>
                  </a:cubicBezTo>
                  <a:cubicBezTo>
                    <a:pt x="8827" y="894"/>
                    <a:pt x="8666" y="767"/>
                    <a:pt x="8509" y="639"/>
                  </a:cubicBezTo>
                  <a:cubicBezTo>
                    <a:pt x="8494" y="625"/>
                    <a:pt x="8483" y="610"/>
                    <a:pt x="8472" y="599"/>
                  </a:cubicBezTo>
                  <a:cubicBezTo>
                    <a:pt x="8457" y="583"/>
                    <a:pt x="8449" y="568"/>
                    <a:pt x="8438" y="557"/>
                  </a:cubicBezTo>
                  <a:cubicBezTo>
                    <a:pt x="8434" y="549"/>
                    <a:pt x="8427" y="542"/>
                    <a:pt x="8423" y="539"/>
                  </a:cubicBezTo>
                  <a:lnTo>
                    <a:pt x="8408" y="539"/>
                  </a:lnTo>
                  <a:cubicBezTo>
                    <a:pt x="8393" y="539"/>
                    <a:pt x="8379" y="539"/>
                    <a:pt x="8363" y="535"/>
                  </a:cubicBezTo>
                  <a:cubicBezTo>
                    <a:pt x="8352" y="527"/>
                    <a:pt x="8337" y="523"/>
                    <a:pt x="8330" y="516"/>
                  </a:cubicBezTo>
                  <a:cubicBezTo>
                    <a:pt x="8308" y="501"/>
                    <a:pt x="8292" y="487"/>
                    <a:pt x="8277" y="471"/>
                  </a:cubicBezTo>
                  <a:cubicBezTo>
                    <a:pt x="8270" y="464"/>
                    <a:pt x="8263" y="456"/>
                    <a:pt x="8251" y="453"/>
                  </a:cubicBezTo>
                  <a:cubicBezTo>
                    <a:pt x="8222" y="430"/>
                    <a:pt x="8191" y="408"/>
                    <a:pt x="8165" y="385"/>
                  </a:cubicBezTo>
                  <a:cubicBezTo>
                    <a:pt x="8135" y="366"/>
                    <a:pt x="8109" y="352"/>
                    <a:pt x="8083" y="340"/>
                  </a:cubicBezTo>
                  <a:lnTo>
                    <a:pt x="8079" y="340"/>
                  </a:lnTo>
                  <a:cubicBezTo>
                    <a:pt x="8072" y="340"/>
                    <a:pt x="8056" y="344"/>
                    <a:pt x="8046" y="348"/>
                  </a:cubicBezTo>
                  <a:cubicBezTo>
                    <a:pt x="8030" y="352"/>
                    <a:pt x="8012" y="356"/>
                    <a:pt x="7994" y="356"/>
                  </a:cubicBezTo>
                  <a:cubicBezTo>
                    <a:pt x="7986" y="356"/>
                    <a:pt x="7978" y="352"/>
                    <a:pt x="7971" y="352"/>
                  </a:cubicBezTo>
                  <a:cubicBezTo>
                    <a:pt x="7960" y="348"/>
                    <a:pt x="7952" y="344"/>
                    <a:pt x="7941" y="337"/>
                  </a:cubicBezTo>
                  <a:cubicBezTo>
                    <a:pt x="7937" y="333"/>
                    <a:pt x="7934" y="325"/>
                    <a:pt x="7930" y="318"/>
                  </a:cubicBezTo>
                  <a:cubicBezTo>
                    <a:pt x="7926" y="314"/>
                    <a:pt x="7922" y="311"/>
                    <a:pt x="7918" y="307"/>
                  </a:cubicBezTo>
                  <a:cubicBezTo>
                    <a:pt x="7915" y="303"/>
                    <a:pt x="7908" y="299"/>
                    <a:pt x="7899" y="296"/>
                  </a:cubicBezTo>
                  <a:cubicBezTo>
                    <a:pt x="7889" y="288"/>
                    <a:pt x="7870" y="285"/>
                    <a:pt x="7851" y="277"/>
                  </a:cubicBezTo>
                  <a:cubicBezTo>
                    <a:pt x="7840" y="273"/>
                    <a:pt x="7825" y="266"/>
                    <a:pt x="7814" y="254"/>
                  </a:cubicBezTo>
                  <a:cubicBezTo>
                    <a:pt x="7806" y="247"/>
                    <a:pt x="7799" y="235"/>
                    <a:pt x="7795" y="225"/>
                  </a:cubicBezTo>
                  <a:cubicBezTo>
                    <a:pt x="7792" y="213"/>
                    <a:pt x="7784" y="202"/>
                    <a:pt x="7777" y="191"/>
                  </a:cubicBezTo>
                  <a:cubicBezTo>
                    <a:pt x="7769" y="183"/>
                    <a:pt x="7761" y="176"/>
                    <a:pt x="7751" y="168"/>
                  </a:cubicBezTo>
                  <a:cubicBezTo>
                    <a:pt x="7732" y="157"/>
                    <a:pt x="7702" y="146"/>
                    <a:pt x="7672" y="139"/>
                  </a:cubicBezTo>
                  <a:cubicBezTo>
                    <a:pt x="7668" y="135"/>
                    <a:pt x="7664" y="135"/>
                    <a:pt x="7661" y="1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3"/>
            <p:cNvSpPr/>
            <p:nvPr/>
          </p:nvSpPr>
          <p:spPr>
            <a:xfrm>
              <a:off x="-423825" y="1092520"/>
              <a:ext cx="576725" cy="773693"/>
            </a:xfrm>
            <a:custGeom>
              <a:avLst/>
              <a:gdLst/>
              <a:ahLst/>
              <a:cxnLst/>
              <a:rect l="l" t="t" r="r" b="b"/>
              <a:pathLst>
                <a:path w="12078" h="16203" extrusionOk="0">
                  <a:moveTo>
                    <a:pt x="7495" y="79"/>
                  </a:moveTo>
                  <a:cubicBezTo>
                    <a:pt x="7499" y="79"/>
                    <a:pt x="7502" y="79"/>
                    <a:pt x="7510" y="83"/>
                  </a:cubicBezTo>
                  <a:cubicBezTo>
                    <a:pt x="7514" y="83"/>
                    <a:pt x="7514" y="87"/>
                    <a:pt x="7518" y="87"/>
                  </a:cubicBezTo>
                  <a:cubicBezTo>
                    <a:pt x="7510" y="87"/>
                    <a:pt x="7502" y="90"/>
                    <a:pt x="7495" y="95"/>
                  </a:cubicBezTo>
                  <a:lnTo>
                    <a:pt x="7491" y="95"/>
                  </a:lnTo>
                  <a:cubicBezTo>
                    <a:pt x="7491" y="87"/>
                    <a:pt x="7495" y="83"/>
                    <a:pt x="7495" y="79"/>
                  </a:cubicBezTo>
                  <a:close/>
                  <a:moveTo>
                    <a:pt x="7716" y="117"/>
                  </a:moveTo>
                  <a:cubicBezTo>
                    <a:pt x="7723" y="128"/>
                    <a:pt x="7730" y="135"/>
                    <a:pt x="7738" y="143"/>
                  </a:cubicBezTo>
                  <a:cubicBezTo>
                    <a:pt x="7738" y="147"/>
                    <a:pt x="7742" y="147"/>
                    <a:pt x="7742" y="150"/>
                  </a:cubicBezTo>
                  <a:cubicBezTo>
                    <a:pt x="7727" y="147"/>
                    <a:pt x="7712" y="143"/>
                    <a:pt x="7697" y="143"/>
                  </a:cubicBezTo>
                  <a:cubicBezTo>
                    <a:pt x="7678" y="143"/>
                    <a:pt x="7656" y="147"/>
                    <a:pt x="7637" y="154"/>
                  </a:cubicBezTo>
                  <a:cubicBezTo>
                    <a:pt x="7630" y="157"/>
                    <a:pt x="7622" y="157"/>
                    <a:pt x="7618" y="157"/>
                  </a:cubicBezTo>
                  <a:lnTo>
                    <a:pt x="7611" y="157"/>
                  </a:lnTo>
                  <a:cubicBezTo>
                    <a:pt x="7611" y="154"/>
                    <a:pt x="7607" y="154"/>
                    <a:pt x="7600" y="150"/>
                  </a:cubicBezTo>
                  <a:cubicBezTo>
                    <a:pt x="7596" y="147"/>
                    <a:pt x="7592" y="143"/>
                    <a:pt x="7585" y="135"/>
                  </a:cubicBezTo>
                  <a:cubicBezTo>
                    <a:pt x="7585" y="135"/>
                    <a:pt x="7581" y="135"/>
                    <a:pt x="7581" y="131"/>
                  </a:cubicBezTo>
                  <a:cubicBezTo>
                    <a:pt x="7581" y="131"/>
                    <a:pt x="7581" y="128"/>
                    <a:pt x="7578" y="124"/>
                  </a:cubicBezTo>
                  <a:cubicBezTo>
                    <a:pt x="7578" y="122"/>
                    <a:pt x="7578" y="120"/>
                    <a:pt x="7577" y="119"/>
                  </a:cubicBezTo>
                  <a:lnTo>
                    <a:pt x="7577" y="119"/>
                  </a:lnTo>
                  <a:cubicBezTo>
                    <a:pt x="7598" y="129"/>
                    <a:pt x="7624" y="135"/>
                    <a:pt x="7652" y="135"/>
                  </a:cubicBezTo>
                  <a:cubicBezTo>
                    <a:pt x="7663" y="135"/>
                    <a:pt x="7678" y="131"/>
                    <a:pt x="7693" y="128"/>
                  </a:cubicBezTo>
                  <a:cubicBezTo>
                    <a:pt x="7701" y="124"/>
                    <a:pt x="7708" y="121"/>
                    <a:pt x="7716" y="117"/>
                  </a:cubicBezTo>
                  <a:close/>
                  <a:moveTo>
                    <a:pt x="213" y="11488"/>
                  </a:moveTo>
                  <a:cubicBezTo>
                    <a:pt x="221" y="11488"/>
                    <a:pt x="228" y="11492"/>
                    <a:pt x="235" y="11492"/>
                  </a:cubicBezTo>
                  <a:cubicBezTo>
                    <a:pt x="269" y="11503"/>
                    <a:pt x="303" y="11511"/>
                    <a:pt x="333" y="11525"/>
                  </a:cubicBezTo>
                  <a:cubicBezTo>
                    <a:pt x="340" y="11529"/>
                    <a:pt x="348" y="11533"/>
                    <a:pt x="359" y="11537"/>
                  </a:cubicBezTo>
                  <a:cubicBezTo>
                    <a:pt x="333" y="11537"/>
                    <a:pt x="311" y="11529"/>
                    <a:pt x="288" y="11522"/>
                  </a:cubicBezTo>
                  <a:cubicBezTo>
                    <a:pt x="261" y="11514"/>
                    <a:pt x="239" y="11503"/>
                    <a:pt x="213" y="11488"/>
                  </a:cubicBezTo>
                  <a:close/>
                  <a:moveTo>
                    <a:pt x="513" y="11574"/>
                  </a:moveTo>
                  <a:cubicBezTo>
                    <a:pt x="557" y="11582"/>
                    <a:pt x="598" y="11589"/>
                    <a:pt x="635" y="11604"/>
                  </a:cubicBezTo>
                  <a:cubicBezTo>
                    <a:pt x="647" y="11608"/>
                    <a:pt x="654" y="11608"/>
                    <a:pt x="665" y="11608"/>
                  </a:cubicBezTo>
                  <a:cubicBezTo>
                    <a:pt x="669" y="11610"/>
                    <a:pt x="674" y="11610"/>
                    <a:pt x="678" y="11610"/>
                  </a:cubicBezTo>
                  <a:cubicBezTo>
                    <a:pt x="682" y="11610"/>
                    <a:pt x="686" y="11610"/>
                    <a:pt x="688" y="11611"/>
                  </a:cubicBezTo>
                  <a:cubicBezTo>
                    <a:pt x="718" y="11637"/>
                    <a:pt x="748" y="11660"/>
                    <a:pt x="777" y="11679"/>
                  </a:cubicBezTo>
                  <a:cubicBezTo>
                    <a:pt x="830" y="11708"/>
                    <a:pt x="882" y="11724"/>
                    <a:pt x="934" y="11739"/>
                  </a:cubicBezTo>
                  <a:cubicBezTo>
                    <a:pt x="987" y="11750"/>
                    <a:pt x="1039" y="11761"/>
                    <a:pt x="1084" y="11780"/>
                  </a:cubicBezTo>
                  <a:cubicBezTo>
                    <a:pt x="1141" y="11798"/>
                    <a:pt x="1193" y="11825"/>
                    <a:pt x="1241" y="11858"/>
                  </a:cubicBezTo>
                  <a:cubicBezTo>
                    <a:pt x="1293" y="11888"/>
                    <a:pt x="1342" y="11925"/>
                    <a:pt x="1394" y="11959"/>
                  </a:cubicBezTo>
                  <a:cubicBezTo>
                    <a:pt x="1398" y="11963"/>
                    <a:pt x="1405" y="11970"/>
                    <a:pt x="1413" y="11974"/>
                  </a:cubicBezTo>
                  <a:cubicBezTo>
                    <a:pt x="1394" y="11967"/>
                    <a:pt x="1376" y="11959"/>
                    <a:pt x="1360" y="11951"/>
                  </a:cubicBezTo>
                  <a:cubicBezTo>
                    <a:pt x="1211" y="11884"/>
                    <a:pt x="1058" y="11828"/>
                    <a:pt x="908" y="11765"/>
                  </a:cubicBezTo>
                  <a:cubicBezTo>
                    <a:pt x="849" y="11742"/>
                    <a:pt x="789" y="11724"/>
                    <a:pt x="737" y="11705"/>
                  </a:cubicBezTo>
                  <a:cubicBezTo>
                    <a:pt x="680" y="11682"/>
                    <a:pt x="628" y="11660"/>
                    <a:pt x="583" y="11619"/>
                  </a:cubicBezTo>
                  <a:cubicBezTo>
                    <a:pt x="565" y="11601"/>
                    <a:pt x="539" y="11585"/>
                    <a:pt x="513" y="11574"/>
                  </a:cubicBezTo>
                  <a:close/>
                  <a:moveTo>
                    <a:pt x="1551" y="11993"/>
                  </a:moveTo>
                  <a:cubicBezTo>
                    <a:pt x="1589" y="11993"/>
                    <a:pt x="1622" y="12000"/>
                    <a:pt x="1652" y="12011"/>
                  </a:cubicBezTo>
                  <a:cubicBezTo>
                    <a:pt x="1679" y="12027"/>
                    <a:pt x="1705" y="12049"/>
                    <a:pt x="1727" y="12086"/>
                  </a:cubicBezTo>
                  <a:cubicBezTo>
                    <a:pt x="1734" y="12101"/>
                    <a:pt x="1746" y="12112"/>
                    <a:pt x="1753" y="12120"/>
                  </a:cubicBezTo>
                  <a:cubicBezTo>
                    <a:pt x="1769" y="12134"/>
                    <a:pt x="1787" y="12142"/>
                    <a:pt x="1802" y="12150"/>
                  </a:cubicBezTo>
                  <a:cubicBezTo>
                    <a:pt x="1817" y="12157"/>
                    <a:pt x="1831" y="12161"/>
                    <a:pt x="1847" y="12165"/>
                  </a:cubicBezTo>
                  <a:cubicBezTo>
                    <a:pt x="1955" y="12198"/>
                    <a:pt x="2056" y="12236"/>
                    <a:pt x="2153" y="12281"/>
                  </a:cubicBezTo>
                  <a:cubicBezTo>
                    <a:pt x="2250" y="12329"/>
                    <a:pt x="2340" y="12389"/>
                    <a:pt x="2419" y="12464"/>
                  </a:cubicBezTo>
                  <a:cubicBezTo>
                    <a:pt x="2437" y="12482"/>
                    <a:pt x="2459" y="12498"/>
                    <a:pt x="2482" y="12505"/>
                  </a:cubicBezTo>
                  <a:cubicBezTo>
                    <a:pt x="2504" y="12516"/>
                    <a:pt x="2527" y="12524"/>
                    <a:pt x="2546" y="12531"/>
                  </a:cubicBezTo>
                  <a:cubicBezTo>
                    <a:pt x="2733" y="12617"/>
                    <a:pt x="2904" y="12733"/>
                    <a:pt x="3080" y="12849"/>
                  </a:cubicBezTo>
                  <a:cubicBezTo>
                    <a:pt x="3103" y="12864"/>
                    <a:pt x="3121" y="12886"/>
                    <a:pt x="3140" y="12909"/>
                  </a:cubicBezTo>
                  <a:cubicBezTo>
                    <a:pt x="3159" y="12935"/>
                    <a:pt x="3177" y="12961"/>
                    <a:pt x="3200" y="12987"/>
                  </a:cubicBezTo>
                  <a:cubicBezTo>
                    <a:pt x="3208" y="12995"/>
                    <a:pt x="3211" y="13002"/>
                    <a:pt x="3218" y="13009"/>
                  </a:cubicBezTo>
                  <a:cubicBezTo>
                    <a:pt x="3222" y="13014"/>
                    <a:pt x="3222" y="13017"/>
                    <a:pt x="3226" y="13021"/>
                  </a:cubicBezTo>
                  <a:cubicBezTo>
                    <a:pt x="3200" y="13002"/>
                    <a:pt x="3174" y="12991"/>
                    <a:pt x="3155" y="12976"/>
                  </a:cubicBezTo>
                  <a:cubicBezTo>
                    <a:pt x="3144" y="12969"/>
                    <a:pt x="3137" y="12961"/>
                    <a:pt x="3129" y="12953"/>
                  </a:cubicBezTo>
                  <a:cubicBezTo>
                    <a:pt x="3125" y="12946"/>
                    <a:pt x="3121" y="12935"/>
                    <a:pt x="3118" y="12919"/>
                  </a:cubicBezTo>
                  <a:cubicBezTo>
                    <a:pt x="3114" y="12909"/>
                    <a:pt x="3110" y="12901"/>
                    <a:pt x="3106" y="12893"/>
                  </a:cubicBezTo>
                  <a:cubicBezTo>
                    <a:pt x="3095" y="12879"/>
                    <a:pt x="3084" y="12871"/>
                    <a:pt x="3069" y="12864"/>
                  </a:cubicBezTo>
                  <a:cubicBezTo>
                    <a:pt x="3054" y="12857"/>
                    <a:pt x="3035" y="12852"/>
                    <a:pt x="3020" y="12849"/>
                  </a:cubicBezTo>
                  <a:cubicBezTo>
                    <a:pt x="3002" y="12845"/>
                    <a:pt x="2991" y="12841"/>
                    <a:pt x="2983" y="12841"/>
                  </a:cubicBezTo>
                  <a:cubicBezTo>
                    <a:pt x="2920" y="12819"/>
                    <a:pt x="2868" y="12778"/>
                    <a:pt x="2804" y="12736"/>
                  </a:cubicBezTo>
                  <a:cubicBezTo>
                    <a:pt x="2773" y="12718"/>
                    <a:pt x="2744" y="12695"/>
                    <a:pt x="2711" y="12681"/>
                  </a:cubicBezTo>
                  <a:cubicBezTo>
                    <a:pt x="2677" y="12662"/>
                    <a:pt x="2639" y="12650"/>
                    <a:pt x="2598" y="12643"/>
                  </a:cubicBezTo>
                  <a:cubicBezTo>
                    <a:pt x="2594" y="12643"/>
                    <a:pt x="2590" y="12643"/>
                    <a:pt x="2590" y="12639"/>
                  </a:cubicBezTo>
                  <a:cubicBezTo>
                    <a:pt x="2587" y="12639"/>
                    <a:pt x="2583" y="12632"/>
                    <a:pt x="2580" y="12624"/>
                  </a:cubicBezTo>
                  <a:cubicBezTo>
                    <a:pt x="2580" y="12624"/>
                    <a:pt x="2580" y="12621"/>
                    <a:pt x="2583" y="12621"/>
                  </a:cubicBezTo>
                  <a:cubicBezTo>
                    <a:pt x="2587" y="12617"/>
                    <a:pt x="2587" y="12613"/>
                    <a:pt x="2590" y="12610"/>
                  </a:cubicBezTo>
                  <a:cubicBezTo>
                    <a:pt x="2590" y="12602"/>
                    <a:pt x="2594" y="12598"/>
                    <a:pt x="2594" y="12591"/>
                  </a:cubicBezTo>
                  <a:cubicBezTo>
                    <a:pt x="2594" y="12583"/>
                    <a:pt x="2590" y="12576"/>
                    <a:pt x="2587" y="12572"/>
                  </a:cubicBezTo>
                  <a:cubicBezTo>
                    <a:pt x="2583" y="12565"/>
                    <a:pt x="2580" y="12561"/>
                    <a:pt x="2576" y="12557"/>
                  </a:cubicBezTo>
                  <a:cubicBezTo>
                    <a:pt x="2572" y="12553"/>
                    <a:pt x="2568" y="12550"/>
                    <a:pt x="2564" y="12546"/>
                  </a:cubicBezTo>
                  <a:cubicBezTo>
                    <a:pt x="2549" y="12535"/>
                    <a:pt x="2535" y="12531"/>
                    <a:pt x="2520" y="12531"/>
                  </a:cubicBezTo>
                  <a:cubicBezTo>
                    <a:pt x="2501" y="12531"/>
                    <a:pt x="2482" y="12538"/>
                    <a:pt x="2467" y="12550"/>
                  </a:cubicBezTo>
                  <a:cubicBezTo>
                    <a:pt x="2419" y="12498"/>
                    <a:pt x="2359" y="12467"/>
                    <a:pt x="2302" y="12438"/>
                  </a:cubicBezTo>
                  <a:cubicBezTo>
                    <a:pt x="2243" y="12408"/>
                    <a:pt x="2187" y="12381"/>
                    <a:pt x="2138" y="12348"/>
                  </a:cubicBezTo>
                  <a:cubicBezTo>
                    <a:pt x="2078" y="12299"/>
                    <a:pt x="2007" y="12262"/>
                    <a:pt x="1926" y="12247"/>
                  </a:cubicBezTo>
                  <a:cubicBezTo>
                    <a:pt x="1847" y="12236"/>
                    <a:pt x="1772" y="12202"/>
                    <a:pt x="1719" y="12157"/>
                  </a:cubicBezTo>
                  <a:cubicBezTo>
                    <a:pt x="1641" y="12086"/>
                    <a:pt x="1548" y="12038"/>
                    <a:pt x="1458" y="11996"/>
                  </a:cubicBezTo>
                  <a:lnTo>
                    <a:pt x="1495" y="11996"/>
                  </a:lnTo>
                  <a:cubicBezTo>
                    <a:pt x="1514" y="11993"/>
                    <a:pt x="1533" y="11993"/>
                    <a:pt x="1551" y="11993"/>
                  </a:cubicBezTo>
                  <a:close/>
                  <a:moveTo>
                    <a:pt x="3387" y="13032"/>
                  </a:moveTo>
                  <a:cubicBezTo>
                    <a:pt x="3406" y="13066"/>
                    <a:pt x="3432" y="13092"/>
                    <a:pt x="3458" y="13114"/>
                  </a:cubicBezTo>
                  <a:cubicBezTo>
                    <a:pt x="3503" y="13148"/>
                    <a:pt x="3555" y="13171"/>
                    <a:pt x="3603" y="13189"/>
                  </a:cubicBezTo>
                  <a:cubicBezTo>
                    <a:pt x="3648" y="13207"/>
                    <a:pt x="3697" y="13226"/>
                    <a:pt x="3734" y="13249"/>
                  </a:cubicBezTo>
                  <a:cubicBezTo>
                    <a:pt x="3765" y="13268"/>
                    <a:pt x="3791" y="13286"/>
                    <a:pt x="3813" y="13305"/>
                  </a:cubicBezTo>
                  <a:cubicBezTo>
                    <a:pt x="3839" y="13323"/>
                    <a:pt x="3862" y="13346"/>
                    <a:pt x="3880" y="13376"/>
                  </a:cubicBezTo>
                  <a:cubicBezTo>
                    <a:pt x="3906" y="13413"/>
                    <a:pt x="3936" y="13447"/>
                    <a:pt x="3970" y="13480"/>
                  </a:cubicBezTo>
                  <a:cubicBezTo>
                    <a:pt x="3940" y="13458"/>
                    <a:pt x="3914" y="13443"/>
                    <a:pt x="3891" y="13432"/>
                  </a:cubicBezTo>
                  <a:cubicBezTo>
                    <a:pt x="3880" y="13425"/>
                    <a:pt x="3872" y="13417"/>
                    <a:pt x="3865" y="13409"/>
                  </a:cubicBezTo>
                  <a:cubicBezTo>
                    <a:pt x="3858" y="13402"/>
                    <a:pt x="3854" y="13395"/>
                    <a:pt x="3854" y="13387"/>
                  </a:cubicBezTo>
                  <a:cubicBezTo>
                    <a:pt x="3850" y="13380"/>
                    <a:pt x="3846" y="13372"/>
                    <a:pt x="3839" y="13364"/>
                  </a:cubicBezTo>
                  <a:cubicBezTo>
                    <a:pt x="3836" y="13361"/>
                    <a:pt x="3832" y="13357"/>
                    <a:pt x="3828" y="13357"/>
                  </a:cubicBezTo>
                  <a:cubicBezTo>
                    <a:pt x="3820" y="13354"/>
                    <a:pt x="3813" y="13350"/>
                    <a:pt x="3805" y="13350"/>
                  </a:cubicBezTo>
                  <a:lnTo>
                    <a:pt x="3772" y="13350"/>
                  </a:lnTo>
                  <a:cubicBezTo>
                    <a:pt x="3734" y="13346"/>
                    <a:pt x="3697" y="13342"/>
                    <a:pt x="3667" y="13328"/>
                  </a:cubicBezTo>
                  <a:cubicBezTo>
                    <a:pt x="3637" y="13312"/>
                    <a:pt x="3608" y="13294"/>
                    <a:pt x="3585" y="13268"/>
                  </a:cubicBezTo>
                  <a:cubicBezTo>
                    <a:pt x="3558" y="13238"/>
                    <a:pt x="3532" y="13219"/>
                    <a:pt x="3506" y="13200"/>
                  </a:cubicBezTo>
                  <a:cubicBezTo>
                    <a:pt x="3462" y="13174"/>
                    <a:pt x="3420" y="13159"/>
                    <a:pt x="3383" y="13137"/>
                  </a:cubicBezTo>
                  <a:cubicBezTo>
                    <a:pt x="3342" y="13118"/>
                    <a:pt x="3312" y="13095"/>
                    <a:pt x="3286" y="13066"/>
                  </a:cubicBezTo>
                  <a:lnTo>
                    <a:pt x="3286" y="13066"/>
                  </a:lnTo>
                  <a:cubicBezTo>
                    <a:pt x="3294" y="13069"/>
                    <a:pt x="3301" y="13069"/>
                    <a:pt x="3312" y="13069"/>
                  </a:cubicBezTo>
                  <a:cubicBezTo>
                    <a:pt x="3327" y="13069"/>
                    <a:pt x="3342" y="13066"/>
                    <a:pt x="3357" y="13058"/>
                  </a:cubicBezTo>
                  <a:cubicBezTo>
                    <a:pt x="3368" y="13050"/>
                    <a:pt x="3379" y="13043"/>
                    <a:pt x="3387" y="13032"/>
                  </a:cubicBezTo>
                  <a:close/>
                  <a:moveTo>
                    <a:pt x="7873" y="214"/>
                  </a:moveTo>
                  <a:cubicBezTo>
                    <a:pt x="7876" y="214"/>
                    <a:pt x="7880" y="214"/>
                    <a:pt x="7884" y="218"/>
                  </a:cubicBezTo>
                  <a:cubicBezTo>
                    <a:pt x="7914" y="225"/>
                    <a:pt x="7944" y="236"/>
                    <a:pt x="7963" y="247"/>
                  </a:cubicBezTo>
                  <a:cubicBezTo>
                    <a:pt x="7973" y="255"/>
                    <a:pt x="7981" y="262"/>
                    <a:pt x="7989" y="270"/>
                  </a:cubicBezTo>
                  <a:cubicBezTo>
                    <a:pt x="7996" y="281"/>
                    <a:pt x="8004" y="292"/>
                    <a:pt x="8007" y="304"/>
                  </a:cubicBezTo>
                  <a:cubicBezTo>
                    <a:pt x="8011" y="314"/>
                    <a:pt x="8018" y="326"/>
                    <a:pt x="8026" y="333"/>
                  </a:cubicBezTo>
                  <a:cubicBezTo>
                    <a:pt x="8037" y="345"/>
                    <a:pt x="8052" y="352"/>
                    <a:pt x="8063" y="356"/>
                  </a:cubicBezTo>
                  <a:cubicBezTo>
                    <a:pt x="8082" y="364"/>
                    <a:pt x="8101" y="367"/>
                    <a:pt x="8111" y="375"/>
                  </a:cubicBezTo>
                  <a:cubicBezTo>
                    <a:pt x="8120" y="378"/>
                    <a:pt x="8127" y="382"/>
                    <a:pt x="8130" y="386"/>
                  </a:cubicBezTo>
                  <a:cubicBezTo>
                    <a:pt x="8134" y="390"/>
                    <a:pt x="8138" y="393"/>
                    <a:pt x="8142" y="397"/>
                  </a:cubicBezTo>
                  <a:cubicBezTo>
                    <a:pt x="8146" y="404"/>
                    <a:pt x="8149" y="412"/>
                    <a:pt x="8153" y="416"/>
                  </a:cubicBezTo>
                  <a:cubicBezTo>
                    <a:pt x="8164" y="423"/>
                    <a:pt x="8172" y="427"/>
                    <a:pt x="8183" y="431"/>
                  </a:cubicBezTo>
                  <a:cubicBezTo>
                    <a:pt x="8190" y="431"/>
                    <a:pt x="8198" y="435"/>
                    <a:pt x="8206" y="435"/>
                  </a:cubicBezTo>
                  <a:cubicBezTo>
                    <a:pt x="8224" y="435"/>
                    <a:pt x="8242" y="431"/>
                    <a:pt x="8258" y="427"/>
                  </a:cubicBezTo>
                  <a:cubicBezTo>
                    <a:pt x="8268" y="423"/>
                    <a:pt x="8284" y="419"/>
                    <a:pt x="8291" y="419"/>
                  </a:cubicBezTo>
                  <a:lnTo>
                    <a:pt x="8295" y="419"/>
                  </a:lnTo>
                  <a:cubicBezTo>
                    <a:pt x="8321" y="431"/>
                    <a:pt x="8347" y="445"/>
                    <a:pt x="8377" y="464"/>
                  </a:cubicBezTo>
                  <a:cubicBezTo>
                    <a:pt x="8403" y="487"/>
                    <a:pt x="8434" y="509"/>
                    <a:pt x="8463" y="532"/>
                  </a:cubicBezTo>
                  <a:cubicBezTo>
                    <a:pt x="8475" y="535"/>
                    <a:pt x="8482" y="543"/>
                    <a:pt x="8489" y="550"/>
                  </a:cubicBezTo>
                  <a:cubicBezTo>
                    <a:pt x="8504" y="566"/>
                    <a:pt x="8520" y="580"/>
                    <a:pt x="8542" y="595"/>
                  </a:cubicBezTo>
                  <a:cubicBezTo>
                    <a:pt x="8549" y="602"/>
                    <a:pt x="8564" y="606"/>
                    <a:pt x="8575" y="614"/>
                  </a:cubicBezTo>
                  <a:cubicBezTo>
                    <a:pt x="8591" y="618"/>
                    <a:pt x="8605" y="618"/>
                    <a:pt x="8620" y="618"/>
                  </a:cubicBezTo>
                  <a:lnTo>
                    <a:pt x="8635" y="618"/>
                  </a:lnTo>
                  <a:cubicBezTo>
                    <a:pt x="8639" y="621"/>
                    <a:pt x="8646" y="628"/>
                    <a:pt x="8650" y="636"/>
                  </a:cubicBezTo>
                  <a:cubicBezTo>
                    <a:pt x="8661" y="647"/>
                    <a:pt x="8669" y="662"/>
                    <a:pt x="8684" y="678"/>
                  </a:cubicBezTo>
                  <a:cubicBezTo>
                    <a:pt x="8695" y="689"/>
                    <a:pt x="8706" y="704"/>
                    <a:pt x="8721" y="718"/>
                  </a:cubicBezTo>
                  <a:cubicBezTo>
                    <a:pt x="8878" y="846"/>
                    <a:pt x="9039" y="973"/>
                    <a:pt x="9177" y="1111"/>
                  </a:cubicBezTo>
                  <a:cubicBezTo>
                    <a:pt x="9229" y="1160"/>
                    <a:pt x="9282" y="1201"/>
                    <a:pt x="9331" y="1246"/>
                  </a:cubicBezTo>
                  <a:cubicBezTo>
                    <a:pt x="9379" y="1291"/>
                    <a:pt x="9424" y="1335"/>
                    <a:pt x="9462" y="1387"/>
                  </a:cubicBezTo>
                  <a:cubicBezTo>
                    <a:pt x="9488" y="1432"/>
                    <a:pt x="9514" y="1474"/>
                    <a:pt x="9547" y="1518"/>
                  </a:cubicBezTo>
                  <a:cubicBezTo>
                    <a:pt x="9581" y="1560"/>
                    <a:pt x="9622" y="1597"/>
                    <a:pt x="9674" y="1627"/>
                  </a:cubicBezTo>
                  <a:cubicBezTo>
                    <a:pt x="9690" y="1638"/>
                    <a:pt x="9708" y="1657"/>
                    <a:pt x="9726" y="1675"/>
                  </a:cubicBezTo>
                  <a:cubicBezTo>
                    <a:pt x="9745" y="1698"/>
                    <a:pt x="9764" y="1720"/>
                    <a:pt x="9790" y="1739"/>
                  </a:cubicBezTo>
                  <a:cubicBezTo>
                    <a:pt x="9802" y="1746"/>
                    <a:pt x="9809" y="1758"/>
                    <a:pt x="9816" y="1777"/>
                  </a:cubicBezTo>
                  <a:cubicBezTo>
                    <a:pt x="9824" y="1788"/>
                    <a:pt x="9828" y="1803"/>
                    <a:pt x="9835" y="1817"/>
                  </a:cubicBezTo>
                  <a:cubicBezTo>
                    <a:pt x="9843" y="1840"/>
                    <a:pt x="9850" y="1862"/>
                    <a:pt x="9865" y="1884"/>
                  </a:cubicBezTo>
                  <a:cubicBezTo>
                    <a:pt x="9869" y="1896"/>
                    <a:pt x="9880" y="1907"/>
                    <a:pt x="9891" y="1915"/>
                  </a:cubicBezTo>
                  <a:cubicBezTo>
                    <a:pt x="9899" y="1926"/>
                    <a:pt x="9914" y="1934"/>
                    <a:pt x="9933" y="1934"/>
                  </a:cubicBezTo>
                  <a:cubicBezTo>
                    <a:pt x="9951" y="1937"/>
                    <a:pt x="9966" y="1945"/>
                    <a:pt x="9973" y="1952"/>
                  </a:cubicBezTo>
                  <a:cubicBezTo>
                    <a:pt x="9981" y="1956"/>
                    <a:pt x="9985" y="1963"/>
                    <a:pt x="9988" y="1971"/>
                  </a:cubicBezTo>
                  <a:cubicBezTo>
                    <a:pt x="9995" y="1982"/>
                    <a:pt x="10004" y="1997"/>
                    <a:pt x="10007" y="2015"/>
                  </a:cubicBezTo>
                  <a:cubicBezTo>
                    <a:pt x="10014" y="2031"/>
                    <a:pt x="10022" y="2053"/>
                    <a:pt x="10037" y="2072"/>
                  </a:cubicBezTo>
                  <a:cubicBezTo>
                    <a:pt x="10052" y="2091"/>
                    <a:pt x="10071" y="2109"/>
                    <a:pt x="10085" y="2124"/>
                  </a:cubicBezTo>
                  <a:cubicBezTo>
                    <a:pt x="10112" y="2150"/>
                    <a:pt x="10138" y="2172"/>
                    <a:pt x="10152" y="2191"/>
                  </a:cubicBezTo>
                  <a:cubicBezTo>
                    <a:pt x="10164" y="2203"/>
                    <a:pt x="10171" y="2214"/>
                    <a:pt x="10175" y="2229"/>
                  </a:cubicBezTo>
                  <a:cubicBezTo>
                    <a:pt x="10179" y="2240"/>
                    <a:pt x="10183" y="2251"/>
                    <a:pt x="10187" y="2266"/>
                  </a:cubicBezTo>
                  <a:cubicBezTo>
                    <a:pt x="10190" y="2315"/>
                    <a:pt x="10213" y="2355"/>
                    <a:pt x="10231" y="2390"/>
                  </a:cubicBezTo>
                  <a:cubicBezTo>
                    <a:pt x="10254" y="2423"/>
                    <a:pt x="10280" y="2453"/>
                    <a:pt x="10302" y="2486"/>
                  </a:cubicBezTo>
                  <a:cubicBezTo>
                    <a:pt x="10340" y="2539"/>
                    <a:pt x="10377" y="2595"/>
                    <a:pt x="10407" y="2651"/>
                  </a:cubicBezTo>
                  <a:cubicBezTo>
                    <a:pt x="10437" y="2707"/>
                    <a:pt x="10463" y="2767"/>
                    <a:pt x="10478" y="2831"/>
                  </a:cubicBezTo>
                  <a:cubicBezTo>
                    <a:pt x="10482" y="2864"/>
                    <a:pt x="10497" y="2894"/>
                    <a:pt x="10511" y="2921"/>
                  </a:cubicBezTo>
                  <a:cubicBezTo>
                    <a:pt x="10534" y="2965"/>
                    <a:pt x="10561" y="2999"/>
                    <a:pt x="10590" y="3036"/>
                  </a:cubicBezTo>
                  <a:cubicBezTo>
                    <a:pt x="10616" y="3070"/>
                    <a:pt x="10646" y="3104"/>
                    <a:pt x="10668" y="3137"/>
                  </a:cubicBezTo>
                  <a:cubicBezTo>
                    <a:pt x="10676" y="3149"/>
                    <a:pt x="10687" y="3163"/>
                    <a:pt x="10695" y="3171"/>
                  </a:cubicBezTo>
                  <a:cubicBezTo>
                    <a:pt x="10710" y="3190"/>
                    <a:pt x="10725" y="3201"/>
                    <a:pt x="10732" y="3212"/>
                  </a:cubicBezTo>
                  <a:cubicBezTo>
                    <a:pt x="10736" y="3219"/>
                    <a:pt x="10740" y="3227"/>
                    <a:pt x="10740" y="3230"/>
                  </a:cubicBezTo>
                  <a:cubicBezTo>
                    <a:pt x="10744" y="3235"/>
                    <a:pt x="10744" y="3242"/>
                    <a:pt x="10744" y="3245"/>
                  </a:cubicBezTo>
                  <a:cubicBezTo>
                    <a:pt x="10744" y="3253"/>
                    <a:pt x="10744" y="3261"/>
                    <a:pt x="10740" y="3271"/>
                  </a:cubicBezTo>
                  <a:cubicBezTo>
                    <a:pt x="10736" y="3279"/>
                    <a:pt x="10736" y="3287"/>
                    <a:pt x="10736" y="3290"/>
                  </a:cubicBezTo>
                  <a:cubicBezTo>
                    <a:pt x="10736" y="3306"/>
                    <a:pt x="10740" y="3313"/>
                    <a:pt x="10744" y="3324"/>
                  </a:cubicBezTo>
                  <a:cubicBezTo>
                    <a:pt x="10751" y="3335"/>
                    <a:pt x="10758" y="3347"/>
                    <a:pt x="10766" y="3358"/>
                  </a:cubicBezTo>
                  <a:cubicBezTo>
                    <a:pt x="10773" y="3369"/>
                    <a:pt x="10785" y="3380"/>
                    <a:pt x="10792" y="3387"/>
                  </a:cubicBezTo>
                  <a:cubicBezTo>
                    <a:pt x="10815" y="3410"/>
                    <a:pt x="10833" y="3432"/>
                    <a:pt x="10848" y="3447"/>
                  </a:cubicBezTo>
                  <a:cubicBezTo>
                    <a:pt x="10859" y="3459"/>
                    <a:pt x="10867" y="3470"/>
                    <a:pt x="10870" y="3481"/>
                  </a:cubicBezTo>
                  <a:cubicBezTo>
                    <a:pt x="10882" y="3499"/>
                    <a:pt x="10889" y="3515"/>
                    <a:pt x="10893" y="3541"/>
                  </a:cubicBezTo>
                  <a:cubicBezTo>
                    <a:pt x="10897" y="3563"/>
                    <a:pt x="10901" y="3593"/>
                    <a:pt x="10901" y="3630"/>
                  </a:cubicBezTo>
                  <a:cubicBezTo>
                    <a:pt x="10904" y="3656"/>
                    <a:pt x="10911" y="3679"/>
                    <a:pt x="10923" y="3698"/>
                  </a:cubicBezTo>
                  <a:cubicBezTo>
                    <a:pt x="10930" y="3716"/>
                    <a:pt x="10946" y="3735"/>
                    <a:pt x="10956" y="3746"/>
                  </a:cubicBezTo>
                  <a:cubicBezTo>
                    <a:pt x="10998" y="3791"/>
                    <a:pt x="11032" y="3836"/>
                    <a:pt x="11058" y="3889"/>
                  </a:cubicBezTo>
                  <a:cubicBezTo>
                    <a:pt x="11080" y="3937"/>
                    <a:pt x="11099" y="3993"/>
                    <a:pt x="11110" y="4053"/>
                  </a:cubicBezTo>
                  <a:cubicBezTo>
                    <a:pt x="11110" y="4065"/>
                    <a:pt x="11113" y="4075"/>
                    <a:pt x="11121" y="4082"/>
                  </a:cubicBezTo>
                  <a:cubicBezTo>
                    <a:pt x="11132" y="4094"/>
                    <a:pt x="11144" y="4101"/>
                    <a:pt x="11155" y="4105"/>
                  </a:cubicBezTo>
                  <a:cubicBezTo>
                    <a:pt x="11158" y="4109"/>
                    <a:pt x="11166" y="4113"/>
                    <a:pt x="11173" y="4117"/>
                  </a:cubicBezTo>
                  <a:cubicBezTo>
                    <a:pt x="11181" y="4120"/>
                    <a:pt x="11184" y="4124"/>
                    <a:pt x="11189" y="4124"/>
                  </a:cubicBezTo>
                  <a:cubicBezTo>
                    <a:pt x="11189" y="4127"/>
                    <a:pt x="11184" y="4132"/>
                    <a:pt x="11181" y="4135"/>
                  </a:cubicBezTo>
                  <a:lnTo>
                    <a:pt x="11166" y="4161"/>
                  </a:lnTo>
                  <a:lnTo>
                    <a:pt x="11189" y="4184"/>
                  </a:lnTo>
                  <a:cubicBezTo>
                    <a:pt x="11207" y="4199"/>
                    <a:pt x="11215" y="4213"/>
                    <a:pt x="11225" y="4232"/>
                  </a:cubicBezTo>
                  <a:cubicBezTo>
                    <a:pt x="11237" y="4258"/>
                    <a:pt x="11241" y="4289"/>
                    <a:pt x="11244" y="4326"/>
                  </a:cubicBezTo>
                  <a:cubicBezTo>
                    <a:pt x="11248" y="4360"/>
                    <a:pt x="11251" y="4396"/>
                    <a:pt x="11263" y="4434"/>
                  </a:cubicBezTo>
                  <a:cubicBezTo>
                    <a:pt x="11293" y="4550"/>
                    <a:pt x="11327" y="4666"/>
                    <a:pt x="11394" y="4771"/>
                  </a:cubicBezTo>
                  <a:cubicBezTo>
                    <a:pt x="11431" y="4831"/>
                    <a:pt x="11453" y="4890"/>
                    <a:pt x="11465" y="4957"/>
                  </a:cubicBezTo>
                  <a:cubicBezTo>
                    <a:pt x="11476" y="5024"/>
                    <a:pt x="11480" y="5096"/>
                    <a:pt x="11487" y="5167"/>
                  </a:cubicBezTo>
                  <a:lnTo>
                    <a:pt x="11487" y="5171"/>
                  </a:lnTo>
                  <a:lnTo>
                    <a:pt x="11487" y="5174"/>
                  </a:lnTo>
                  <a:lnTo>
                    <a:pt x="11487" y="5190"/>
                  </a:lnTo>
                  <a:cubicBezTo>
                    <a:pt x="11487" y="5193"/>
                    <a:pt x="11491" y="5197"/>
                    <a:pt x="11491" y="5200"/>
                  </a:cubicBezTo>
                  <a:cubicBezTo>
                    <a:pt x="11495" y="5204"/>
                    <a:pt x="11495" y="5208"/>
                    <a:pt x="11498" y="5212"/>
                  </a:cubicBezTo>
                  <a:cubicBezTo>
                    <a:pt x="11503" y="5216"/>
                    <a:pt x="11506" y="5219"/>
                    <a:pt x="11513" y="5223"/>
                  </a:cubicBezTo>
                  <a:cubicBezTo>
                    <a:pt x="11521" y="5226"/>
                    <a:pt x="11529" y="5231"/>
                    <a:pt x="11532" y="5234"/>
                  </a:cubicBezTo>
                  <a:cubicBezTo>
                    <a:pt x="11539" y="5242"/>
                    <a:pt x="11543" y="5245"/>
                    <a:pt x="11548" y="5253"/>
                  </a:cubicBezTo>
                  <a:cubicBezTo>
                    <a:pt x="11551" y="5257"/>
                    <a:pt x="11551" y="5264"/>
                    <a:pt x="11551" y="5271"/>
                  </a:cubicBezTo>
                  <a:cubicBezTo>
                    <a:pt x="11555" y="5286"/>
                    <a:pt x="11555" y="5302"/>
                    <a:pt x="11555" y="5321"/>
                  </a:cubicBezTo>
                  <a:cubicBezTo>
                    <a:pt x="11555" y="5335"/>
                    <a:pt x="11555" y="5357"/>
                    <a:pt x="11562" y="5376"/>
                  </a:cubicBezTo>
                  <a:cubicBezTo>
                    <a:pt x="11615" y="5563"/>
                    <a:pt x="11648" y="5757"/>
                    <a:pt x="11670" y="5949"/>
                  </a:cubicBezTo>
                  <a:cubicBezTo>
                    <a:pt x="11693" y="6101"/>
                    <a:pt x="11727" y="6247"/>
                    <a:pt x="11790" y="6389"/>
                  </a:cubicBezTo>
                  <a:cubicBezTo>
                    <a:pt x="11805" y="6420"/>
                    <a:pt x="11817" y="6453"/>
                    <a:pt x="11817" y="6482"/>
                  </a:cubicBezTo>
                  <a:cubicBezTo>
                    <a:pt x="11824" y="6644"/>
                    <a:pt x="11839" y="6801"/>
                    <a:pt x="11843" y="6958"/>
                  </a:cubicBezTo>
                  <a:cubicBezTo>
                    <a:pt x="11843" y="6980"/>
                    <a:pt x="11846" y="6995"/>
                    <a:pt x="11853" y="7010"/>
                  </a:cubicBezTo>
                  <a:cubicBezTo>
                    <a:pt x="11857" y="7029"/>
                    <a:pt x="11862" y="7039"/>
                    <a:pt x="11865" y="7051"/>
                  </a:cubicBezTo>
                  <a:cubicBezTo>
                    <a:pt x="11869" y="7062"/>
                    <a:pt x="11872" y="7065"/>
                    <a:pt x="11876" y="7074"/>
                  </a:cubicBezTo>
                  <a:cubicBezTo>
                    <a:pt x="11879" y="7081"/>
                    <a:pt x="11884" y="7084"/>
                    <a:pt x="11884" y="7088"/>
                  </a:cubicBezTo>
                  <a:cubicBezTo>
                    <a:pt x="11884" y="7107"/>
                    <a:pt x="11879" y="7126"/>
                    <a:pt x="11879" y="7141"/>
                  </a:cubicBezTo>
                  <a:cubicBezTo>
                    <a:pt x="11884" y="7205"/>
                    <a:pt x="11895" y="7264"/>
                    <a:pt x="11910" y="7324"/>
                  </a:cubicBezTo>
                  <a:cubicBezTo>
                    <a:pt x="11924" y="7379"/>
                    <a:pt x="11936" y="7436"/>
                    <a:pt x="11936" y="7484"/>
                  </a:cubicBezTo>
                  <a:cubicBezTo>
                    <a:pt x="11936" y="7522"/>
                    <a:pt x="11932" y="7559"/>
                    <a:pt x="11917" y="7593"/>
                  </a:cubicBezTo>
                  <a:cubicBezTo>
                    <a:pt x="11910" y="7612"/>
                    <a:pt x="11906" y="7626"/>
                    <a:pt x="11906" y="7641"/>
                  </a:cubicBezTo>
                  <a:cubicBezTo>
                    <a:pt x="11906" y="7660"/>
                    <a:pt x="11910" y="7679"/>
                    <a:pt x="11914" y="7693"/>
                  </a:cubicBezTo>
                  <a:cubicBezTo>
                    <a:pt x="11921" y="7716"/>
                    <a:pt x="11929" y="7735"/>
                    <a:pt x="11932" y="7757"/>
                  </a:cubicBezTo>
                  <a:cubicBezTo>
                    <a:pt x="11940" y="7776"/>
                    <a:pt x="11943" y="7795"/>
                    <a:pt x="11943" y="7810"/>
                  </a:cubicBezTo>
                  <a:lnTo>
                    <a:pt x="11943" y="7817"/>
                  </a:lnTo>
                  <a:cubicBezTo>
                    <a:pt x="11943" y="7836"/>
                    <a:pt x="11940" y="7855"/>
                    <a:pt x="11940" y="7877"/>
                  </a:cubicBezTo>
                  <a:cubicBezTo>
                    <a:pt x="11940" y="7900"/>
                    <a:pt x="11943" y="7926"/>
                    <a:pt x="11951" y="7952"/>
                  </a:cubicBezTo>
                  <a:cubicBezTo>
                    <a:pt x="11958" y="7978"/>
                    <a:pt x="11977" y="8000"/>
                    <a:pt x="12000" y="8023"/>
                  </a:cubicBezTo>
                  <a:cubicBezTo>
                    <a:pt x="12000" y="8026"/>
                    <a:pt x="12000" y="8026"/>
                    <a:pt x="12003" y="8026"/>
                  </a:cubicBezTo>
                  <a:cubicBezTo>
                    <a:pt x="12003" y="8030"/>
                    <a:pt x="12000" y="8038"/>
                    <a:pt x="11996" y="8049"/>
                  </a:cubicBezTo>
                  <a:cubicBezTo>
                    <a:pt x="11992" y="8060"/>
                    <a:pt x="11984" y="8071"/>
                    <a:pt x="11977" y="8083"/>
                  </a:cubicBezTo>
                  <a:cubicBezTo>
                    <a:pt x="11951" y="8131"/>
                    <a:pt x="11936" y="8183"/>
                    <a:pt x="11936" y="8236"/>
                  </a:cubicBezTo>
                  <a:cubicBezTo>
                    <a:pt x="11936" y="8292"/>
                    <a:pt x="11955" y="8348"/>
                    <a:pt x="11984" y="8404"/>
                  </a:cubicBezTo>
                  <a:cubicBezTo>
                    <a:pt x="11992" y="8411"/>
                    <a:pt x="11996" y="8423"/>
                    <a:pt x="12000" y="8438"/>
                  </a:cubicBezTo>
                  <a:lnTo>
                    <a:pt x="12000" y="8487"/>
                  </a:lnTo>
                  <a:lnTo>
                    <a:pt x="12000" y="8554"/>
                  </a:lnTo>
                  <a:cubicBezTo>
                    <a:pt x="11984" y="8692"/>
                    <a:pt x="11966" y="8834"/>
                    <a:pt x="11966" y="8980"/>
                  </a:cubicBezTo>
                  <a:cubicBezTo>
                    <a:pt x="11966" y="9036"/>
                    <a:pt x="11969" y="9092"/>
                    <a:pt x="11977" y="9148"/>
                  </a:cubicBezTo>
                  <a:lnTo>
                    <a:pt x="11977" y="9170"/>
                  </a:lnTo>
                  <a:lnTo>
                    <a:pt x="11977" y="9178"/>
                  </a:lnTo>
                  <a:lnTo>
                    <a:pt x="11977" y="9182"/>
                  </a:lnTo>
                  <a:cubicBezTo>
                    <a:pt x="11974" y="9185"/>
                    <a:pt x="11969" y="9189"/>
                    <a:pt x="11962" y="9193"/>
                  </a:cubicBezTo>
                  <a:cubicBezTo>
                    <a:pt x="11951" y="9201"/>
                    <a:pt x="11943" y="9208"/>
                    <a:pt x="11940" y="9215"/>
                  </a:cubicBezTo>
                  <a:cubicBezTo>
                    <a:pt x="11932" y="9230"/>
                    <a:pt x="11929" y="9241"/>
                    <a:pt x="11924" y="9256"/>
                  </a:cubicBezTo>
                  <a:cubicBezTo>
                    <a:pt x="11921" y="9272"/>
                    <a:pt x="11921" y="9282"/>
                    <a:pt x="11921" y="9298"/>
                  </a:cubicBezTo>
                  <a:lnTo>
                    <a:pt x="11921" y="9327"/>
                  </a:lnTo>
                  <a:cubicBezTo>
                    <a:pt x="11924" y="9339"/>
                    <a:pt x="11929" y="9350"/>
                    <a:pt x="11932" y="9358"/>
                  </a:cubicBezTo>
                  <a:cubicBezTo>
                    <a:pt x="11955" y="9410"/>
                    <a:pt x="11962" y="9462"/>
                    <a:pt x="11962" y="9515"/>
                  </a:cubicBezTo>
                  <a:cubicBezTo>
                    <a:pt x="11962" y="9582"/>
                    <a:pt x="11951" y="9653"/>
                    <a:pt x="11951" y="9727"/>
                  </a:cubicBezTo>
                  <a:lnTo>
                    <a:pt x="11951" y="9776"/>
                  </a:lnTo>
                  <a:cubicBezTo>
                    <a:pt x="11951" y="9787"/>
                    <a:pt x="11955" y="9798"/>
                    <a:pt x="11955" y="9810"/>
                  </a:cubicBezTo>
                  <a:cubicBezTo>
                    <a:pt x="11955" y="9874"/>
                    <a:pt x="11940" y="9936"/>
                    <a:pt x="11921" y="10000"/>
                  </a:cubicBezTo>
                  <a:cubicBezTo>
                    <a:pt x="11902" y="10067"/>
                    <a:pt x="11879" y="10135"/>
                    <a:pt x="11872" y="10210"/>
                  </a:cubicBezTo>
                  <a:cubicBezTo>
                    <a:pt x="11872" y="10210"/>
                    <a:pt x="11869" y="10214"/>
                    <a:pt x="11865" y="10221"/>
                  </a:cubicBezTo>
                  <a:cubicBezTo>
                    <a:pt x="11865" y="10224"/>
                    <a:pt x="11862" y="10228"/>
                    <a:pt x="11857" y="10236"/>
                  </a:cubicBezTo>
                  <a:cubicBezTo>
                    <a:pt x="11853" y="10243"/>
                    <a:pt x="11853" y="10250"/>
                    <a:pt x="11853" y="10262"/>
                  </a:cubicBezTo>
                  <a:cubicBezTo>
                    <a:pt x="11853" y="10266"/>
                    <a:pt x="11853" y="10273"/>
                    <a:pt x="11857" y="10281"/>
                  </a:cubicBezTo>
                  <a:cubicBezTo>
                    <a:pt x="11862" y="10288"/>
                    <a:pt x="11865" y="10300"/>
                    <a:pt x="11872" y="10303"/>
                  </a:cubicBezTo>
                  <a:cubicBezTo>
                    <a:pt x="11876" y="10307"/>
                    <a:pt x="11876" y="10310"/>
                    <a:pt x="11879" y="10310"/>
                  </a:cubicBezTo>
                  <a:cubicBezTo>
                    <a:pt x="11876" y="10314"/>
                    <a:pt x="11872" y="10322"/>
                    <a:pt x="11872" y="10326"/>
                  </a:cubicBezTo>
                  <a:cubicBezTo>
                    <a:pt x="11835" y="10381"/>
                    <a:pt x="11817" y="10441"/>
                    <a:pt x="11809" y="10502"/>
                  </a:cubicBezTo>
                  <a:cubicBezTo>
                    <a:pt x="11798" y="10561"/>
                    <a:pt x="11798" y="10617"/>
                    <a:pt x="11790" y="10673"/>
                  </a:cubicBezTo>
                  <a:cubicBezTo>
                    <a:pt x="11783" y="10714"/>
                    <a:pt x="11783" y="10755"/>
                    <a:pt x="11783" y="10797"/>
                  </a:cubicBezTo>
                  <a:lnTo>
                    <a:pt x="11783" y="10868"/>
                  </a:lnTo>
                  <a:cubicBezTo>
                    <a:pt x="11783" y="10912"/>
                    <a:pt x="11779" y="10950"/>
                    <a:pt x="11775" y="10991"/>
                  </a:cubicBezTo>
                  <a:cubicBezTo>
                    <a:pt x="11767" y="11028"/>
                    <a:pt x="11757" y="11066"/>
                    <a:pt x="11738" y="11103"/>
                  </a:cubicBezTo>
                  <a:cubicBezTo>
                    <a:pt x="11722" y="11125"/>
                    <a:pt x="11715" y="11152"/>
                    <a:pt x="11712" y="11178"/>
                  </a:cubicBezTo>
                  <a:cubicBezTo>
                    <a:pt x="11705" y="11219"/>
                    <a:pt x="11700" y="11260"/>
                    <a:pt x="11696" y="11297"/>
                  </a:cubicBezTo>
                  <a:cubicBezTo>
                    <a:pt x="11693" y="11335"/>
                    <a:pt x="11689" y="11372"/>
                    <a:pt x="11678" y="11402"/>
                  </a:cubicBezTo>
                  <a:cubicBezTo>
                    <a:pt x="11607" y="11637"/>
                    <a:pt x="11565" y="11873"/>
                    <a:pt x="11480" y="12094"/>
                  </a:cubicBezTo>
                  <a:cubicBezTo>
                    <a:pt x="11480" y="12101"/>
                    <a:pt x="11476" y="12112"/>
                    <a:pt x="11472" y="12120"/>
                  </a:cubicBezTo>
                  <a:cubicBezTo>
                    <a:pt x="11469" y="12131"/>
                    <a:pt x="11465" y="12142"/>
                    <a:pt x="11465" y="12161"/>
                  </a:cubicBezTo>
                  <a:cubicBezTo>
                    <a:pt x="11465" y="12168"/>
                    <a:pt x="11465" y="12179"/>
                    <a:pt x="11469" y="12187"/>
                  </a:cubicBezTo>
                  <a:cubicBezTo>
                    <a:pt x="11472" y="12198"/>
                    <a:pt x="11476" y="12206"/>
                    <a:pt x="11484" y="12213"/>
                  </a:cubicBezTo>
                  <a:lnTo>
                    <a:pt x="11484" y="12221"/>
                  </a:lnTo>
                  <a:cubicBezTo>
                    <a:pt x="11461" y="12243"/>
                    <a:pt x="11450" y="12265"/>
                    <a:pt x="11439" y="12291"/>
                  </a:cubicBezTo>
                  <a:cubicBezTo>
                    <a:pt x="11435" y="12314"/>
                    <a:pt x="11431" y="12336"/>
                    <a:pt x="11427" y="12355"/>
                  </a:cubicBezTo>
                  <a:cubicBezTo>
                    <a:pt x="11424" y="12386"/>
                    <a:pt x="11424" y="12415"/>
                    <a:pt x="11424" y="12441"/>
                  </a:cubicBezTo>
                  <a:cubicBezTo>
                    <a:pt x="11420" y="12453"/>
                    <a:pt x="11420" y="12464"/>
                    <a:pt x="11417" y="12475"/>
                  </a:cubicBezTo>
                  <a:cubicBezTo>
                    <a:pt x="11413" y="12482"/>
                    <a:pt x="11408" y="12493"/>
                    <a:pt x="11401" y="12501"/>
                  </a:cubicBezTo>
                  <a:cubicBezTo>
                    <a:pt x="11356" y="12565"/>
                    <a:pt x="11323" y="12632"/>
                    <a:pt x="11296" y="12700"/>
                  </a:cubicBezTo>
                  <a:cubicBezTo>
                    <a:pt x="11270" y="12767"/>
                    <a:pt x="11248" y="12834"/>
                    <a:pt x="11222" y="12893"/>
                  </a:cubicBezTo>
                  <a:cubicBezTo>
                    <a:pt x="11155" y="13062"/>
                    <a:pt x="11091" y="13233"/>
                    <a:pt x="11032" y="13406"/>
                  </a:cubicBezTo>
                  <a:cubicBezTo>
                    <a:pt x="11024" y="13421"/>
                    <a:pt x="11024" y="13435"/>
                    <a:pt x="11024" y="13447"/>
                  </a:cubicBezTo>
                  <a:cubicBezTo>
                    <a:pt x="11024" y="13469"/>
                    <a:pt x="11032" y="13488"/>
                    <a:pt x="11035" y="13503"/>
                  </a:cubicBezTo>
                  <a:cubicBezTo>
                    <a:pt x="11039" y="13507"/>
                    <a:pt x="11039" y="13514"/>
                    <a:pt x="11039" y="13514"/>
                  </a:cubicBezTo>
                  <a:lnTo>
                    <a:pt x="11013" y="13514"/>
                  </a:lnTo>
                  <a:cubicBezTo>
                    <a:pt x="11001" y="13514"/>
                    <a:pt x="10990" y="13514"/>
                    <a:pt x="10979" y="13521"/>
                  </a:cubicBezTo>
                  <a:cubicBezTo>
                    <a:pt x="10964" y="13525"/>
                    <a:pt x="10953" y="13537"/>
                    <a:pt x="10949" y="13552"/>
                  </a:cubicBezTo>
                  <a:cubicBezTo>
                    <a:pt x="10923" y="13592"/>
                    <a:pt x="10908" y="13637"/>
                    <a:pt x="10893" y="13678"/>
                  </a:cubicBezTo>
                  <a:cubicBezTo>
                    <a:pt x="10875" y="13720"/>
                    <a:pt x="10859" y="13761"/>
                    <a:pt x="10837" y="13799"/>
                  </a:cubicBezTo>
                  <a:cubicBezTo>
                    <a:pt x="10728" y="13963"/>
                    <a:pt x="10613" y="14131"/>
                    <a:pt x="10527" y="14318"/>
                  </a:cubicBezTo>
                  <a:cubicBezTo>
                    <a:pt x="10516" y="14344"/>
                    <a:pt x="10508" y="14370"/>
                    <a:pt x="10493" y="14389"/>
                  </a:cubicBezTo>
                  <a:cubicBezTo>
                    <a:pt x="10485" y="14400"/>
                    <a:pt x="10478" y="14411"/>
                    <a:pt x="10466" y="14419"/>
                  </a:cubicBezTo>
                  <a:cubicBezTo>
                    <a:pt x="10459" y="14427"/>
                    <a:pt x="10448" y="14430"/>
                    <a:pt x="10433" y="14437"/>
                  </a:cubicBezTo>
                  <a:cubicBezTo>
                    <a:pt x="10426" y="14437"/>
                    <a:pt x="10422" y="14441"/>
                    <a:pt x="10418" y="14441"/>
                  </a:cubicBezTo>
                  <a:cubicBezTo>
                    <a:pt x="10411" y="14445"/>
                    <a:pt x="10404" y="14453"/>
                    <a:pt x="10396" y="14460"/>
                  </a:cubicBezTo>
                  <a:cubicBezTo>
                    <a:pt x="10381" y="14467"/>
                    <a:pt x="10370" y="14482"/>
                    <a:pt x="10359" y="14498"/>
                  </a:cubicBezTo>
                  <a:cubicBezTo>
                    <a:pt x="10354" y="14505"/>
                    <a:pt x="10351" y="14516"/>
                    <a:pt x="10347" y="14524"/>
                  </a:cubicBezTo>
                  <a:cubicBezTo>
                    <a:pt x="10344" y="14534"/>
                    <a:pt x="10340" y="14546"/>
                    <a:pt x="10340" y="14557"/>
                  </a:cubicBezTo>
                  <a:cubicBezTo>
                    <a:pt x="10340" y="14576"/>
                    <a:pt x="10347" y="14598"/>
                    <a:pt x="10359" y="14617"/>
                  </a:cubicBezTo>
                  <a:lnTo>
                    <a:pt x="10370" y="14628"/>
                  </a:lnTo>
                  <a:cubicBezTo>
                    <a:pt x="10359" y="14628"/>
                    <a:pt x="10347" y="14632"/>
                    <a:pt x="10340" y="14632"/>
                  </a:cubicBezTo>
                  <a:cubicBezTo>
                    <a:pt x="10321" y="14639"/>
                    <a:pt x="10306" y="14646"/>
                    <a:pt x="10295" y="14658"/>
                  </a:cubicBezTo>
                  <a:cubicBezTo>
                    <a:pt x="10287" y="14669"/>
                    <a:pt x="10283" y="14677"/>
                    <a:pt x="10280" y="14688"/>
                  </a:cubicBezTo>
                  <a:cubicBezTo>
                    <a:pt x="10273" y="14703"/>
                    <a:pt x="10269" y="14714"/>
                    <a:pt x="10269" y="14729"/>
                  </a:cubicBezTo>
                  <a:cubicBezTo>
                    <a:pt x="10265" y="14744"/>
                    <a:pt x="10265" y="14755"/>
                    <a:pt x="10261" y="14767"/>
                  </a:cubicBezTo>
                  <a:cubicBezTo>
                    <a:pt x="10257" y="14789"/>
                    <a:pt x="10254" y="14808"/>
                    <a:pt x="10242" y="14822"/>
                  </a:cubicBezTo>
                  <a:cubicBezTo>
                    <a:pt x="10235" y="14841"/>
                    <a:pt x="10220" y="14856"/>
                    <a:pt x="10205" y="14871"/>
                  </a:cubicBezTo>
                  <a:cubicBezTo>
                    <a:pt x="10093" y="14960"/>
                    <a:pt x="10014" y="15077"/>
                    <a:pt x="9947" y="15196"/>
                  </a:cubicBezTo>
                  <a:cubicBezTo>
                    <a:pt x="9910" y="15260"/>
                    <a:pt x="9865" y="15319"/>
                    <a:pt x="9816" y="15376"/>
                  </a:cubicBezTo>
                  <a:cubicBezTo>
                    <a:pt x="9764" y="15436"/>
                    <a:pt x="9712" y="15492"/>
                    <a:pt x="9663" y="15555"/>
                  </a:cubicBezTo>
                  <a:cubicBezTo>
                    <a:pt x="9655" y="15566"/>
                    <a:pt x="9648" y="15570"/>
                    <a:pt x="9637" y="15578"/>
                  </a:cubicBezTo>
                  <a:cubicBezTo>
                    <a:pt x="9626" y="15581"/>
                    <a:pt x="9619" y="15585"/>
                    <a:pt x="9603" y="15585"/>
                  </a:cubicBezTo>
                  <a:cubicBezTo>
                    <a:pt x="9585" y="15588"/>
                    <a:pt x="9562" y="15593"/>
                    <a:pt x="9540" y="15600"/>
                  </a:cubicBezTo>
                  <a:cubicBezTo>
                    <a:pt x="9517" y="15607"/>
                    <a:pt x="9491" y="15619"/>
                    <a:pt x="9469" y="15641"/>
                  </a:cubicBezTo>
                  <a:cubicBezTo>
                    <a:pt x="9439" y="15671"/>
                    <a:pt x="9409" y="15701"/>
                    <a:pt x="9376" y="15723"/>
                  </a:cubicBezTo>
                  <a:cubicBezTo>
                    <a:pt x="9341" y="15750"/>
                    <a:pt x="9308" y="15772"/>
                    <a:pt x="9271" y="15783"/>
                  </a:cubicBezTo>
                  <a:cubicBezTo>
                    <a:pt x="9260" y="15787"/>
                    <a:pt x="9252" y="15795"/>
                    <a:pt x="9245" y="15802"/>
                  </a:cubicBezTo>
                  <a:cubicBezTo>
                    <a:pt x="9233" y="15813"/>
                    <a:pt x="9226" y="15824"/>
                    <a:pt x="9219" y="15832"/>
                  </a:cubicBezTo>
                  <a:cubicBezTo>
                    <a:pt x="9215" y="15843"/>
                    <a:pt x="9210" y="15850"/>
                    <a:pt x="9207" y="15858"/>
                  </a:cubicBezTo>
                  <a:cubicBezTo>
                    <a:pt x="9200" y="15873"/>
                    <a:pt x="9192" y="15888"/>
                    <a:pt x="9188" y="15899"/>
                  </a:cubicBezTo>
                  <a:cubicBezTo>
                    <a:pt x="9177" y="15918"/>
                    <a:pt x="9170" y="15933"/>
                    <a:pt x="9158" y="15940"/>
                  </a:cubicBezTo>
                  <a:cubicBezTo>
                    <a:pt x="9155" y="15944"/>
                    <a:pt x="9151" y="15947"/>
                    <a:pt x="9148" y="15947"/>
                  </a:cubicBezTo>
                  <a:cubicBezTo>
                    <a:pt x="9143" y="15952"/>
                    <a:pt x="9140" y="15952"/>
                    <a:pt x="9132" y="15952"/>
                  </a:cubicBezTo>
                  <a:cubicBezTo>
                    <a:pt x="9121" y="15952"/>
                    <a:pt x="9106" y="15947"/>
                    <a:pt x="9084" y="15937"/>
                  </a:cubicBezTo>
                  <a:cubicBezTo>
                    <a:pt x="9072" y="15933"/>
                    <a:pt x="9062" y="15929"/>
                    <a:pt x="9050" y="15929"/>
                  </a:cubicBezTo>
                  <a:cubicBezTo>
                    <a:pt x="9039" y="15929"/>
                    <a:pt x="9027" y="15933"/>
                    <a:pt x="9017" y="15937"/>
                  </a:cubicBezTo>
                  <a:cubicBezTo>
                    <a:pt x="8998" y="15944"/>
                    <a:pt x="8983" y="15955"/>
                    <a:pt x="8968" y="15966"/>
                  </a:cubicBezTo>
                  <a:cubicBezTo>
                    <a:pt x="8953" y="15981"/>
                    <a:pt x="8941" y="15997"/>
                    <a:pt x="8934" y="16015"/>
                  </a:cubicBezTo>
                  <a:cubicBezTo>
                    <a:pt x="8934" y="16023"/>
                    <a:pt x="8931" y="16026"/>
                    <a:pt x="8931" y="16030"/>
                  </a:cubicBezTo>
                  <a:cubicBezTo>
                    <a:pt x="8870" y="16033"/>
                    <a:pt x="8818" y="16049"/>
                    <a:pt x="8770" y="16064"/>
                  </a:cubicBezTo>
                  <a:cubicBezTo>
                    <a:pt x="8717" y="16075"/>
                    <a:pt x="8669" y="16090"/>
                    <a:pt x="8624" y="16090"/>
                  </a:cubicBezTo>
                  <a:cubicBezTo>
                    <a:pt x="8605" y="16090"/>
                    <a:pt x="8587" y="16086"/>
                    <a:pt x="8568" y="16082"/>
                  </a:cubicBezTo>
                  <a:cubicBezTo>
                    <a:pt x="8553" y="16078"/>
                    <a:pt x="8538" y="16078"/>
                    <a:pt x="8527" y="16078"/>
                  </a:cubicBezTo>
                  <a:cubicBezTo>
                    <a:pt x="8482" y="16078"/>
                    <a:pt x="8444" y="16090"/>
                    <a:pt x="8407" y="16101"/>
                  </a:cubicBezTo>
                  <a:cubicBezTo>
                    <a:pt x="8351" y="16120"/>
                    <a:pt x="8295" y="16127"/>
                    <a:pt x="8235" y="16127"/>
                  </a:cubicBezTo>
                  <a:cubicBezTo>
                    <a:pt x="8116" y="16127"/>
                    <a:pt x="7992" y="16090"/>
                    <a:pt x="7865" y="16056"/>
                  </a:cubicBezTo>
                  <a:cubicBezTo>
                    <a:pt x="7832" y="16045"/>
                    <a:pt x="7794" y="16026"/>
                    <a:pt x="7753" y="16007"/>
                  </a:cubicBezTo>
                  <a:cubicBezTo>
                    <a:pt x="7730" y="15997"/>
                    <a:pt x="7712" y="15989"/>
                    <a:pt x="7685" y="15981"/>
                  </a:cubicBezTo>
                  <a:cubicBezTo>
                    <a:pt x="7663" y="15974"/>
                    <a:pt x="7640" y="15970"/>
                    <a:pt x="7614" y="15970"/>
                  </a:cubicBezTo>
                  <a:cubicBezTo>
                    <a:pt x="7600" y="15970"/>
                    <a:pt x="7588" y="15970"/>
                    <a:pt x="7578" y="15974"/>
                  </a:cubicBezTo>
                  <a:cubicBezTo>
                    <a:pt x="7578" y="15970"/>
                    <a:pt x="7573" y="15966"/>
                    <a:pt x="7573" y="15963"/>
                  </a:cubicBezTo>
                  <a:cubicBezTo>
                    <a:pt x="7570" y="15959"/>
                    <a:pt x="7570" y="15955"/>
                    <a:pt x="7566" y="15947"/>
                  </a:cubicBezTo>
                  <a:cubicBezTo>
                    <a:pt x="7562" y="15944"/>
                    <a:pt x="7555" y="15937"/>
                    <a:pt x="7547" y="15933"/>
                  </a:cubicBezTo>
                  <a:cubicBezTo>
                    <a:pt x="7439" y="15862"/>
                    <a:pt x="7319" y="15813"/>
                    <a:pt x="7219" y="15742"/>
                  </a:cubicBezTo>
                  <a:cubicBezTo>
                    <a:pt x="7204" y="15731"/>
                    <a:pt x="7185" y="15723"/>
                    <a:pt x="7169" y="15719"/>
                  </a:cubicBezTo>
                  <a:cubicBezTo>
                    <a:pt x="7147" y="15712"/>
                    <a:pt x="7121" y="15709"/>
                    <a:pt x="7099" y="15701"/>
                  </a:cubicBezTo>
                  <a:cubicBezTo>
                    <a:pt x="7080" y="15697"/>
                    <a:pt x="7062" y="15690"/>
                    <a:pt x="7043" y="15678"/>
                  </a:cubicBezTo>
                  <a:cubicBezTo>
                    <a:pt x="6994" y="15645"/>
                    <a:pt x="6942" y="15615"/>
                    <a:pt x="6893" y="15585"/>
                  </a:cubicBezTo>
                  <a:cubicBezTo>
                    <a:pt x="6845" y="15552"/>
                    <a:pt x="6803" y="15514"/>
                    <a:pt x="6770" y="15473"/>
                  </a:cubicBezTo>
                  <a:cubicBezTo>
                    <a:pt x="6762" y="15466"/>
                    <a:pt x="6755" y="15458"/>
                    <a:pt x="6748" y="15454"/>
                  </a:cubicBezTo>
                  <a:cubicBezTo>
                    <a:pt x="6740" y="15447"/>
                    <a:pt x="6729" y="15443"/>
                    <a:pt x="6725" y="15440"/>
                  </a:cubicBezTo>
                  <a:cubicBezTo>
                    <a:pt x="6717" y="15436"/>
                    <a:pt x="6714" y="15436"/>
                    <a:pt x="6714" y="15431"/>
                  </a:cubicBezTo>
                  <a:cubicBezTo>
                    <a:pt x="6695" y="15413"/>
                    <a:pt x="6672" y="15402"/>
                    <a:pt x="6650" y="15395"/>
                  </a:cubicBezTo>
                  <a:cubicBezTo>
                    <a:pt x="6617" y="15383"/>
                    <a:pt x="6586" y="15379"/>
                    <a:pt x="6564" y="15372"/>
                  </a:cubicBezTo>
                  <a:cubicBezTo>
                    <a:pt x="6553" y="15369"/>
                    <a:pt x="6541" y="15364"/>
                    <a:pt x="6534" y="15361"/>
                  </a:cubicBezTo>
                  <a:cubicBezTo>
                    <a:pt x="6527" y="15357"/>
                    <a:pt x="6519" y="15350"/>
                    <a:pt x="6512" y="15342"/>
                  </a:cubicBezTo>
                  <a:cubicBezTo>
                    <a:pt x="6497" y="15319"/>
                    <a:pt x="6479" y="15301"/>
                    <a:pt x="6456" y="15290"/>
                  </a:cubicBezTo>
                  <a:cubicBezTo>
                    <a:pt x="6426" y="15267"/>
                    <a:pt x="6396" y="15256"/>
                    <a:pt x="6366" y="15241"/>
                  </a:cubicBezTo>
                  <a:cubicBezTo>
                    <a:pt x="6336" y="15230"/>
                    <a:pt x="6310" y="15215"/>
                    <a:pt x="6288" y="15200"/>
                  </a:cubicBezTo>
                  <a:cubicBezTo>
                    <a:pt x="6250" y="15174"/>
                    <a:pt x="6209" y="15155"/>
                    <a:pt x="6172" y="15136"/>
                  </a:cubicBezTo>
                  <a:cubicBezTo>
                    <a:pt x="6134" y="15117"/>
                    <a:pt x="6097" y="15099"/>
                    <a:pt x="6067" y="15077"/>
                  </a:cubicBezTo>
                  <a:cubicBezTo>
                    <a:pt x="5996" y="15024"/>
                    <a:pt x="5921" y="14979"/>
                    <a:pt x="5846" y="14942"/>
                  </a:cubicBezTo>
                  <a:cubicBezTo>
                    <a:pt x="5813" y="14924"/>
                    <a:pt x="5783" y="14905"/>
                    <a:pt x="5761" y="14886"/>
                  </a:cubicBezTo>
                  <a:cubicBezTo>
                    <a:pt x="5742" y="14864"/>
                    <a:pt x="5723" y="14845"/>
                    <a:pt x="5712" y="14812"/>
                  </a:cubicBezTo>
                  <a:cubicBezTo>
                    <a:pt x="5704" y="14793"/>
                    <a:pt x="5689" y="14774"/>
                    <a:pt x="5675" y="14763"/>
                  </a:cubicBezTo>
                  <a:cubicBezTo>
                    <a:pt x="5656" y="14748"/>
                    <a:pt x="5634" y="14741"/>
                    <a:pt x="5611" y="14736"/>
                  </a:cubicBezTo>
                  <a:cubicBezTo>
                    <a:pt x="5596" y="14736"/>
                    <a:pt x="5589" y="14733"/>
                    <a:pt x="5577" y="14722"/>
                  </a:cubicBezTo>
                  <a:cubicBezTo>
                    <a:pt x="5566" y="14714"/>
                    <a:pt x="5559" y="14703"/>
                    <a:pt x="5551" y="14691"/>
                  </a:cubicBezTo>
                  <a:cubicBezTo>
                    <a:pt x="5540" y="14665"/>
                    <a:pt x="5521" y="14643"/>
                    <a:pt x="5503" y="14624"/>
                  </a:cubicBezTo>
                  <a:cubicBezTo>
                    <a:pt x="5480" y="14606"/>
                    <a:pt x="5454" y="14594"/>
                    <a:pt x="5428" y="14584"/>
                  </a:cubicBezTo>
                  <a:cubicBezTo>
                    <a:pt x="5394" y="14572"/>
                    <a:pt x="5372" y="14546"/>
                    <a:pt x="5357" y="14520"/>
                  </a:cubicBezTo>
                  <a:cubicBezTo>
                    <a:pt x="5349" y="14501"/>
                    <a:pt x="5338" y="14489"/>
                    <a:pt x="5327" y="14479"/>
                  </a:cubicBezTo>
                  <a:cubicBezTo>
                    <a:pt x="5308" y="14460"/>
                    <a:pt x="5293" y="14449"/>
                    <a:pt x="5275" y="14441"/>
                  </a:cubicBezTo>
                  <a:cubicBezTo>
                    <a:pt x="5256" y="14434"/>
                    <a:pt x="5241" y="14427"/>
                    <a:pt x="5226" y="14419"/>
                  </a:cubicBezTo>
                  <a:cubicBezTo>
                    <a:pt x="5163" y="14382"/>
                    <a:pt x="5095" y="14351"/>
                    <a:pt x="5035" y="14310"/>
                  </a:cubicBezTo>
                  <a:cubicBezTo>
                    <a:pt x="5006" y="14292"/>
                    <a:pt x="4979" y="14273"/>
                    <a:pt x="4953" y="14247"/>
                  </a:cubicBezTo>
                  <a:cubicBezTo>
                    <a:pt x="4931" y="14225"/>
                    <a:pt x="4909" y="14198"/>
                    <a:pt x="4893" y="14165"/>
                  </a:cubicBezTo>
                  <a:cubicBezTo>
                    <a:pt x="4890" y="14161"/>
                    <a:pt x="4886" y="14153"/>
                    <a:pt x="4882" y="14149"/>
                  </a:cubicBezTo>
                  <a:cubicBezTo>
                    <a:pt x="4878" y="14139"/>
                    <a:pt x="4871" y="14127"/>
                    <a:pt x="4859" y="14116"/>
                  </a:cubicBezTo>
                  <a:cubicBezTo>
                    <a:pt x="4856" y="14108"/>
                    <a:pt x="4848" y="14105"/>
                    <a:pt x="4841" y="14097"/>
                  </a:cubicBezTo>
                  <a:cubicBezTo>
                    <a:pt x="4830" y="14094"/>
                    <a:pt x="4822" y="14090"/>
                    <a:pt x="4811" y="14090"/>
                  </a:cubicBezTo>
                  <a:cubicBezTo>
                    <a:pt x="4778" y="14090"/>
                    <a:pt x="4752" y="14082"/>
                    <a:pt x="4725" y="14068"/>
                  </a:cubicBezTo>
                  <a:cubicBezTo>
                    <a:pt x="4684" y="14049"/>
                    <a:pt x="4650" y="14018"/>
                    <a:pt x="4613" y="13985"/>
                  </a:cubicBezTo>
                  <a:cubicBezTo>
                    <a:pt x="4572" y="13951"/>
                    <a:pt x="4534" y="13914"/>
                    <a:pt x="4486" y="13888"/>
                  </a:cubicBezTo>
                  <a:cubicBezTo>
                    <a:pt x="4411" y="13847"/>
                    <a:pt x="4343" y="13791"/>
                    <a:pt x="4273" y="13739"/>
                  </a:cubicBezTo>
                  <a:cubicBezTo>
                    <a:pt x="4202" y="13682"/>
                    <a:pt x="4127" y="13630"/>
                    <a:pt x="4037" y="13597"/>
                  </a:cubicBezTo>
                  <a:cubicBezTo>
                    <a:pt x="4034" y="13592"/>
                    <a:pt x="4026" y="13592"/>
                    <a:pt x="4022" y="13589"/>
                  </a:cubicBezTo>
                  <a:cubicBezTo>
                    <a:pt x="4022" y="13570"/>
                    <a:pt x="4019" y="13555"/>
                    <a:pt x="4015" y="13540"/>
                  </a:cubicBezTo>
                  <a:cubicBezTo>
                    <a:pt x="4007" y="13525"/>
                    <a:pt x="4000" y="13511"/>
                    <a:pt x="3989" y="13499"/>
                  </a:cubicBezTo>
                  <a:lnTo>
                    <a:pt x="3989" y="13499"/>
                  </a:lnTo>
                  <a:cubicBezTo>
                    <a:pt x="4007" y="13518"/>
                    <a:pt x="4026" y="13533"/>
                    <a:pt x="4045" y="13547"/>
                  </a:cubicBezTo>
                  <a:cubicBezTo>
                    <a:pt x="4108" y="13597"/>
                    <a:pt x="4179" y="13634"/>
                    <a:pt x="4258" y="13656"/>
                  </a:cubicBezTo>
                  <a:cubicBezTo>
                    <a:pt x="4299" y="13671"/>
                    <a:pt x="4333" y="13690"/>
                    <a:pt x="4370" y="13709"/>
                  </a:cubicBezTo>
                  <a:cubicBezTo>
                    <a:pt x="4404" y="13731"/>
                    <a:pt x="4438" y="13757"/>
                    <a:pt x="4471" y="13783"/>
                  </a:cubicBezTo>
                  <a:cubicBezTo>
                    <a:pt x="4568" y="13854"/>
                    <a:pt x="4669" y="13918"/>
                    <a:pt x="4744" y="14008"/>
                  </a:cubicBezTo>
                  <a:cubicBezTo>
                    <a:pt x="4752" y="14015"/>
                    <a:pt x="4762" y="14026"/>
                    <a:pt x="4774" y="14037"/>
                  </a:cubicBezTo>
                  <a:cubicBezTo>
                    <a:pt x="4785" y="14049"/>
                    <a:pt x="4804" y="14060"/>
                    <a:pt x="4822" y="14063"/>
                  </a:cubicBezTo>
                  <a:cubicBezTo>
                    <a:pt x="4890" y="14086"/>
                    <a:pt x="4945" y="14127"/>
                    <a:pt x="4994" y="14180"/>
                  </a:cubicBezTo>
                  <a:cubicBezTo>
                    <a:pt x="5032" y="14217"/>
                    <a:pt x="5073" y="14243"/>
                    <a:pt x="5114" y="14270"/>
                  </a:cubicBezTo>
                  <a:cubicBezTo>
                    <a:pt x="5155" y="14292"/>
                    <a:pt x="5196" y="14310"/>
                    <a:pt x="5230" y="14337"/>
                  </a:cubicBezTo>
                  <a:cubicBezTo>
                    <a:pt x="5346" y="14419"/>
                    <a:pt x="5461" y="14516"/>
                    <a:pt x="5566" y="14617"/>
                  </a:cubicBezTo>
                  <a:cubicBezTo>
                    <a:pt x="5660" y="14707"/>
                    <a:pt x="5768" y="14785"/>
                    <a:pt x="5884" y="14838"/>
                  </a:cubicBezTo>
                  <a:cubicBezTo>
                    <a:pt x="5940" y="14860"/>
                    <a:pt x="5989" y="14901"/>
                    <a:pt x="6037" y="14942"/>
                  </a:cubicBezTo>
                  <a:cubicBezTo>
                    <a:pt x="6086" y="14983"/>
                    <a:pt x="6138" y="15028"/>
                    <a:pt x="6205" y="15058"/>
                  </a:cubicBezTo>
                  <a:cubicBezTo>
                    <a:pt x="6220" y="15065"/>
                    <a:pt x="6239" y="15081"/>
                    <a:pt x="6262" y="15091"/>
                  </a:cubicBezTo>
                  <a:cubicBezTo>
                    <a:pt x="6280" y="15103"/>
                    <a:pt x="6303" y="15117"/>
                    <a:pt x="6325" y="15129"/>
                  </a:cubicBezTo>
                  <a:cubicBezTo>
                    <a:pt x="6471" y="15200"/>
                    <a:pt x="6609" y="15286"/>
                    <a:pt x="6736" y="15383"/>
                  </a:cubicBezTo>
                  <a:cubicBezTo>
                    <a:pt x="6748" y="15391"/>
                    <a:pt x="6762" y="15398"/>
                    <a:pt x="6781" y="15405"/>
                  </a:cubicBezTo>
                  <a:cubicBezTo>
                    <a:pt x="6874" y="15443"/>
                    <a:pt x="6964" y="15495"/>
                    <a:pt x="7057" y="15548"/>
                  </a:cubicBezTo>
                  <a:cubicBezTo>
                    <a:pt x="7147" y="15600"/>
                    <a:pt x="7237" y="15660"/>
                    <a:pt x="7334" y="15705"/>
                  </a:cubicBezTo>
                  <a:cubicBezTo>
                    <a:pt x="7480" y="15780"/>
                    <a:pt x="7633" y="15821"/>
                    <a:pt x="7790" y="15847"/>
                  </a:cubicBezTo>
                  <a:cubicBezTo>
                    <a:pt x="7850" y="15858"/>
                    <a:pt x="7906" y="15862"/>
                    <a:pt x="7963" y="15869"/>
                  </a:cubicBezTo>
                  <a:cubicBezTo>
                    <a:pt x="8018" y="15876"/>
                    <a:pt x="8071" y="15888"/>
                    <a:pt x="8116" y="15914"/>
                  </a:cubicBezTo>
                  <a:cubicBezTo>
                    <a:pt x="8134" y="15918"/>
                    <a:pt x="8149" y="15921"/>
                    <a:pt x="8161" y="15921"/>
                  </a:cubicBezTo>
                  <a:lnTo>
                    <a:pt x="8164" y="15921"/>
                  </a:lnTo>
                  <a:cubicBezTo>
                    <a:pt x="8179" y="15921"/>
                    <a:pt x="8194" y="15918"/>
                    <a:pt x="8206" y="15918"/>
                  </a:cubicBezTo>
                  <a:cubicBezTo>
                    <a:pt x="8220" y="15914"/>
                    <a:pt x="8228" y="15911"/>
                    <a:pt x="8235" y="15911"/>
                  </a:cubicBezTo>
                  <a:cubicBezTo>
                    <a:pt x="8242" y="15911"/>
                    <a:pt x="8246" y="15914"/>
                    <a:pt x="8254" y="15914"/>
                  </a:cubicBezTo>
                  <a:cubicBezTo>
                    <a:pt x="8265" y="15918"/>
                    <a:pt x="8273" y="15921"/>
                    <a:pt x="8284" y="15921"/>
                  </a:cubicBezTo>
                  <a:cubicBezTo>
                    <a:pt x="8291" y="15921"/>
                    <a:pt x="8299" y="15921"/>
                    <a:pt x="8306" y="15918"/>
                  </a:cubicBezTo>
                  <a:cubicBezTo>
                    <a:pt x="8321" y="15914"/>
                    <a:pt x="8329" y="15907"/>
                    <a:pt x="8340" y="15902"/>
                  </a:cubicBezTo>
                  <a:cubicBezTo>
                    <a:pt x="8351" y="15895"/>
                    <a:pt x="8363" y="15885"/>
                    <a:pt x="8370" y="15880"/>
                  </a:cubicBezTo>
                  <a:cubicBezTo>
                    <a:pt x="8377" y="15876"/>
                    <a:pt x="8381" y="15876"/>
                    <a:pt x="8381" y="15873"/>
                  </a:cubicBezTo>
                  <a:lnTo>
                    <a:pt x="8389" y="15873"/>
                  </a:lnTo>
                  <a:cubicBezTo>
                    <a:pt x="8399" y="15880"/>
                    <a:pt x="8411" y="15885"/>
                    <a:pt x="8422" y="15892"/>
                  </a:cubicBezTo>
                  <a:cubicBezTo>
                    <a:pt x="8430" y="15895"/>
                    <a:pt x="8437" y="15899"/>
                    <a:pt x="8444" y="15902"/>
                  </a:cubicBezTo>
                  <a:cubicBezTo>
                    <a:pt x="8452" y="15907"/>
                    <a:pt x="8463" y="15907"/>
                    <a:pt x="8475" y="15907"/>
                  </a:cubicBezTo>
                  <a:cubicBezTo>
                    <a:pt x="8482" y="15907"/>
                    <a:pt x="8489" y="15907"/>
                    <a:pt x="8497" y="15902"/>
                  </a:cubicBezTo>
                  <a:cubicBezTo>
                    <a:pt x="8508" y="15899"/>
                    <a:pt x="8520" y="15892"/>
                    <a:pt x="8527" y="15885"/>
                  </a:cubicBezTo>
                  <a:lnTo>
                    <a:pt x="8530" y="15885"/>
                  </a:lnTo>
                  <a:cubicBezTo>
                    <a:pt x="8546" y="15888"/>
                    <a:pt x="8560" y="15892"/>
                    <a:pt x="8575" y="15892"/>
                  </a:cubicBezTo>
                  <a:cubicBezTo>
                    <a:pt x="8598" y="15892"/>
                    <a:pt x="8620" y="15888"/>
                    <a:pt x="8635" y="15880"/>
                  </a:cubicBezTo>
                  <a:cubicBezTo>
                    <a:pt x="8665" y="15873"/>
                    <a:pt x="8687" y="15858"/>
                    <a:pt x="8710" y="15850"/>
                  </a:cubicBezTo>
                  <a:cubicBezTo>
                    <a:pt x="8732" y="15843"/>
                    <a:pt x="8751" y="15835"/>
                    <a:pt x="8770" y="15835"/>
                  </a:cubicBezTo>
                  <a:cubicBezTo>
                    <a:pt x="8796" y="15832"/>
                    <a:pt x="8822" y="15828"/>
                    <a:pt x="8844" y="15817"/>
                  </a:cubicBezTo>
                  <a:cubicBezTo>
                    <a:pt x="8882" y="15806"/>
                    <a:pt x="8912" y="15787"/>
                    <a:pt x="8946" y="15768"/>
                  </a:cubicBezTo>
                  <a:cubicBezTo>
                    <a:pt x="8975" y="15750"/>
                    <a:pt x="9005" y="15731"/>
                    <a:pt x="9031" y="15723"/>
                  </a:cubicBezTo>
                  <a:cubicBezTo>
                    <a:pt x="9129" y="15686"/>
                    <a:pt x="9210" y="15638"/>
                    <a:pt x="9286" y="15578"/>
                  </a:cubicBezTo>
                  <a:cubicBezTo>
                    <a:pt x="9360" y="15521"/>
                    <a:pt x="9431" y="15458"/>
                    <a:pt x="9502" y="15398"/>
                  </a:cubicBezTo>
                  <a:cubicBezTo>
                    <a:pt x="9663" y="15256"/>
                    <a:pt x="9790" y="15088"/>
                    <a:pt x="9933" y="14934"/>
                  </a:cubicBezTo>
                  <a:cubicBezTo>
                    <a:pt x="10022" y="14838"/>
                    <a:pt x="10093" y="14733"/>
                    <a:pt x="10164" y="14624"/>
                  </a:cubicBezTo>
                  <a:cubicBezTo>
                    <a:pt x="10235" y="14520"/>
                    <a:pt x="10302" y="14411"/>
                    <a:pt x="10377" y="14314"/>
                  </a:cubicBezTo>
                  <a:cubicBezTo>
                    <a:pt x="10414" y="14265"/>
                    <a:pt x="10456" y="14217"/>
                    <a:pt x="10493" y="14165"/>
                  </a:cubicBezTo>
                  <a:cubicBezTo>
                    <a:pt x="10530" y="14116"/>
                    <a:pt x="10564" y="14060"/>
                    <a:pt x="10583" y="13996"/>
                  </a:cubicBezTo>
                  <a:cubicBezTo>
                    <a:pt x="10620" y="13940"/>
                    <a:pt x="10639" y="13877"/>
                    <a:pt x="10658" y="13821"/>
                  </a:cubicBezTo>
                  <a:cubicBezTo>
                    <a:pt x="10676" y="13761"/>
                    <a:pt x="10695" y="13709"/>
                    <a:pt x="10721" y="13664"/>
                  </a:cubicBezTo>
                  <a:cubicBezTo>
                    <a:pt x="10766" y="13604"/>
                    <a:pt x="10796" y="13540"/>
                    <a:pt x="10830" y="13477"/>
                  </a:cubicBezTo>
                  <a:cubicBezTo>
                    <a:pt x="10859" y="13417"/>
                    <a:pt x="10889" y="13357"/>
                    <a:pt x="10927" y="13301"/>
                  </a:cubicBezTo>
                  <a:cubicBezTo>
                    <a:pt x="10968" y="13245"/>
                    <a:pt x="10994" y="13181"/>
                    <a:pt x="11020" y="13121"/>
                  </a:cubicBezTo>
                  <a:cubicBezTo>
                    <a:pt x="11042" y="13062"/>
                    <a:pt x="11061" y="13002"/>
                    <a:pt x="11084" y="12946"/>
                  </a:cubicBezTo>
                  <a:cubicBezTo>
                    <a:pt x="11155" y="12770"/>
                    <a:pt x="11225" y="12595"/>
                    <a:pt x="11274" y="12404"/>
                  </a:cubicBezTo>
                  <a:cubicBezTo>
                    <a:pt x="11330" y="12179"/>
                    <a:pt x="11405" y="11959"/>
                    <a:pt x="11465" y="11731"/>
                  </a:cubicBezTo>
                  <a:cubicBezTo>
                    <a:pt x="11476" y="11697"/>
                    <a:pt x="11484" y="11663"/>
                    <a:pt x="11503" y="11634"/>
                  </a:cubicBezTo>
                  <a:cubicBezTo>
                    <a:pt x="11543" y="11559"/>
                    <a:pt x="11558" y="11480"/>
                    <a:pt x="11565" y="11402"/>
                  </a:cubicBezTo>
                  <a:cubicBezTo>
                    <a:pt x="11574" y="11290"/>
                    <a:pt x="11592" y="11182"/>
                    <a:pt x="11615" y="11073"/>
                  </a:cubicBezTo>
                  <a:cubicBezTo>
                    <a:pt x="11648" y="10942"/>
                    <a:pt x="11674" y="10804"/>
                    <a:pt x="11686" y="10666"/>
                  </a:cubicBezTo>
                  <a:cubicBezTo>
                    <a:pt x="11693" y="10502"/>
                    <a:pt x="11738" y="10340"/>
                    <a:pt x="11753" y="10169"/>
                  </a:cubicBezTo>
                  <a:cubicBezTo>
                    <a:pt x="11757" y="10135"/>
                    <a:pt x="11764" y="10101"/>
                    <a:pt x="11767" y="10064"/>
                  </a:cubicBezTo>
                  <a:cubicBezTo>
                    <a:pt x="11775" y="10031"/>
                    <a:pt x="11779" y="9993"/>
                    <a:pt x="11779" y="9955"/>
                  </a:cubicBezTo>
                  <a:cubicBezTo>
                    <a:pt x="11779" y="9929"/>
                    <a:pt x="11779" y="9907"/>
                    <a:pt x="11772" y="9881"/>
                  </a:cubicBezTo>
                  <a:cubicBezTo>
                    <a:pt x="11772" y="9874"/>
                    <a:pt x="11767" y="9869"/>
                    <a:pt x="11767" y="9862"/>
                  </a:cubicBezTo>
                  <a:cubicBezTo>
                    <a:pt x="11767" y="9843"/>
                    <a:pt x="11775" y="9821"/>
                    <a:pt x="11783" y="9795"/>
                  </a:cubicBezTo>
                  <a:cubicBezTo>
                    <a:pt x="11794" y="9769"/>
                    <a:pt x="11801" y="9739"/>
                    <a:pt x="11801" y="9705"/>
                  </a:cubicBezTo>
                  <a:cubicBezTo>
                    <a:pt x="11801" y="9690"/>
                    <a:pt x="11801" y="9675"/>
                    <a:pt x="11794" y="9656"/>
                  </a:cubicBezTo>
                  <a:cubicBezTo>
                    <a:pt x="11790" y="9649"/>
                    <a:pt x="11786" y="9641"/>
                    <a:pt x="11783" y="9634"/>
                  </a:cubicBezTo>
                  <a:cubicBezTo>
                    <a:pt x="11801" y="9600"/>
                    <a:pt x="11812" y="9567"/>
                    <a:pt x="11817" y="9537"/>
                  </a:cubicBezTo>
                  <a:cubicBezTo>
                    <a:pt x="11827" y="9496"/>
                    <a:pt x="11827" y="9455"/>
                    <a:pt x="11827" y="9417"/>
                  </a:cubicBezTo>
                  <a:lnTo>
                    <a:pt x="11827" y="9294"/>
                  </a:lnTo>
                  <a:cubicBezTo>
                    <a:pt x="11827" y="9237"/>
                    <a:pt x="11831" y="9185"/>
                    <a:pt x="11850" y="9137"/>
                  </a:cubicBezTo>
                  <a:cubicBezTo>
                    <a:pt x="11869" y="9089"/>
                    <a:pt x="11872" y="9032"/>
                    <a:pt x="11872" y="8980"/>
                  </a:cubicBezTo>
                  <a:cubicBezTo>
                    <a:pt x="11872" y="8939"/>
                    <a:pt x="11872" y="8897"/>
                    <a:pt x="11869" y="8860"/>
                  </a:cubicBezTo>
                  <a:cubicBezTo>
                    <a:pt x="11862" y="8609"/>
                    <a:pt x="11839" y="8356"/>
                    <a:pt x="11820" y="8105"/>
                  </a:cubicBezTo>
                  <a:lnTo>
                    <a:pt x="11820" y="8071"/>
                  </a:lnTo>
                  <a:cubicBezTo>
                    <a:pt x="11820" y="8038"/>
                    <a:pt x="11824" y="8000"/>
                    <a:pt x="11824" y="7959"/>
                  </a:cubicBezTo>
                  <a:lnTo>
                    <a:pt x="11824" y="7945"/>
                  </a:lnTo>
                  <a:cubicBezTo>
                    <a:pt x="11817" y="7683"/>
                    <a:pt x="11786" y="7429"/>
                    <a:pt x="11760" y="7170"/>
                  </a:cubicBezTo>
                  <a:cubicBezTo>
                    <a:pt x="11749" y="7065"/>
                    <a:pt x="11734" y="6961"/>
                    <a:pt x="11734" y="6856"/>
                  </a:cubicBezTo>
                  <a:lnTo>
                    <a:pt x="11734" y="6804"/>
                  </a:lnTo>
                  <a:lnTo>
                    <a:pt x="11734" y="6782"/>
                  </a:lnTo>
                  <a:cubicBezTo>
                    <a:pt x="11734" y="6729"/>
                    <a:pt x="11727" y="6677"/>
                    <a:pt x="11712" y="6629"/>
                  </a:cubicBezTo>
                  <a:cubicBezTo>
                    <a:pt x="11700" y="6577"/>
                    <a:pt x="11686" y="6532"/>
                    <a:pt x="11678" y="6482"/>
                  </a:cubicBezTo>
                  <a:cubicBezTo>
                    <a:pt x="11622" y="6202"/>
                    <a:pt x="11565" y="5918"/>
                    <a:pt x="11491" y="5638"/>
                  </a:cubicBezTo>
                  <a:cubicBezTo>
                    <a:pt x="11465" y="5533"/>
                    <a:pt x="11431" y="5428"/>
                    <a:pt x="11413" y="5328"/>
                  </a:cubicBezTo>
                  <a:cubicBezTo>
                    <a:pt x="11391" y="5219"/>
                    <a:pt x="11364" y="5111"/>
                    <a:pt x="11364" y="5007"/>
                  </a:cubicBezTo>
                  <a:cubicBezTo>
                    <a:pt x="11364" y="4991"/>
                    <a:pt x="11364" y="4980"/>
                    <a:pt x="11368" y="4969"/>
                  </a:cubicBezTo>
                  <a:lnTo>
                    <a:pt x="11368" y="4962"/>
                  </a:lnTo>
                  <a:cubicBezTo>
                    <a:pt x="11368" y="4943"/>
                    <a:pt x="11360" y="4924"/>
                    <a:pt x="11353" y="4905"/>
                  </a:cubicBezTo>
                  <a:cubicBezTo>
                    <a:pt x="11346" y="4883"/>
                    <a:pt x="11327" y="4864"/>
                    <a:pt x="11315" y="4845"/>
                  </a:cubicBezTo>
                  <a:cubicBezTo>
                    <a:pt x="11301" y="4827"/>
                    <a:pt x="11289" y="4812"/>
                    <a:pt x="11282" y="4800"/>
                  </a:cubicBezTo>
                  <a:cubicBezTo>
                    <a:pt x="11263" y="4763"/>
                    <a:pt x="11248" y="4722"/>
                    <a:pt x="11229" y="4677"/>
                  </a:cubicBezTo>
                  <a:cubicBezTo>
                    <a:pt x="11173" y="4558"/>
                    <a:pt x="11132" y="4431"/>
                    <a:pt x="11094" y="4300"/>
                  </a:cubicBezTo>
                  <a:cubicBezTo>
                    <a:pt x="11054" y="4169"/>
                    <a:pt x="11016" y="4034"/>
                    <a:pt x="10960" y="3907"/>
                  </a:cubicBezTo>
                  <a:cubicBezTo>
                    <a:pt x="10875" y="3720"/>
                    <a:pt x="10766" y="3544"/>
                    <a:pt x="10684" y="3365"/>
                  </a:cubicBezTo>
                  <a:cubicBezTo>
                    <a:pt x="10597" y="3178"/>
                    <a:pt x="10489" y="3010"/>
                    <a:pt x="10399" y="2831"/>
                  </a:cubicBezTo>
                  <a:cubicBezTo>
                    <a:pt x="10309" y="2659"/>
                    <a:pt x="10205" y="2490"/>
                    <a:pt x="10093" y="2329"/>
                  </a:cubicBezTo>
                  <a:cubicBezTo>
                    <a:pt x="10022" y="2229"/>
                    <a:pt x="9959" y="2117"/>
                    <a:pt x="9880" y="2015"/>
                  </a:cubicBezTo>
                  <a:cubicBezTo>
                    <a:pt x="9802" y="1919"/>
                    <a:pt x="9708" y="1836"/>
                    <a:pt x="9637" y="1739"/>
                  </a:cubicBezTo>
                  <a:cubicBezTo>
                    <a:pt x="9619" y="1713"/>
                    <a:pt x="9600" y="1691"/>
                    <a:pt x="9581" y="1668"/>
                  </a:cubicBezTo>
                  <a:cubicBezTo>
                    <a:pt x="9562" y="1646"/>
                    <a:pt x="9551" y="1627"/>
                    <a:pt x="9543" y="1605"/>
                  </a:cubicBezTo>
                  <a:cubicBezTo>
                    <a:pt x="9540" y="1593"/>
                    <a:pt x="9536" y="1582"/>
                    <a:pt x="9533" y="1570"/>
                  </a:cubicBezTo>
                  <a:cubicBezTo>
                    <a:pt x="9529" y="1567"/>
                    <a:pt x="9524" y="1560"/>
                    <a:pt x="9521" y="1552"/>
                  </a:cubicBezTo>
                  <a:cubicBezTo>
                    <a:pt x="9517" y="1544"/>
                    <a:pt x="9510" y="1541"/>
                    <a:pt x="9495" y="1534"/>
                  </a:cubicBezTo>
                  <a:cubicBezTo>
                    <a:pt x="9469" y="1522"/>
                    <a:pt x="9443" y="1508"/>
                    <a:pt x="9424" y="1489"/>
                  </a:cubicBezTo>
                  <a:cubicBezTo>
                    <a:pt x="9390" y="1458"/>
                    <a:pt x="9360" y="1418"/>
                    <a:pt x="9327" y="1377"/>
                  </a:cubicBezTo>
                  <a:cubicBezTo>
                    <a:pt x="9293" y="1335"/>
                    <a:pt x="9255" y="1294"/>
                    <a:pt x="9203" y="1268"/>
                  </a:cubicBezTo>
                  <a:cubicBezTo>
                    <a:pt x="9151" y="1238"/>
                    <a:pt x="9098" y="1194"/>
                    <a:pt x="9069" y="1141"/>
                  </a:cubicBezTo>
                  <a:cubicBezTo>
                    <a:pt x="9031" y="1081"/>
                    <a:pt x="8983" y="1032"/>
                    <a:pt x="8931" y="992"/>
                  </a:cubicBezTo>
                  <a:cubicBezTo>
                    <a:pt x="8882" y="947"/>
                    <a:pt x="8829" y="909"/>
                    <a:pt x="8781" y="872"/>
                  </a:cubicBezTo>
                  <a:cubicBezTo>
                    <a:pt x="8703" y="808"/>
                    <a:pt x="8624" y="752"/>
                    <a:pt x="8546" y="692"/>
                  </a:cubicBezTo>
                  <a:cubicBezTo>
                    <a:pt x="8467" y="636"/>
                    <a:pt x="8392" y="576"/>
                    <a:pt x="8329" y="509"/>
                  </a:cubicBezTo>
                  <a:cubicBezTo>
                    <a:pt x="8321" y="502"/>
                    <a:pt x="8313" y="494"/>
                    <a:pt x="8306" y="490"/>
                  </a:cubicBezTo>
                  <a:cubicBezTo>
                    <a:pt x="8295" y="487"/>
                    <a:pt x="8287" y="487"/>
                    <a:pt x="8277" y="487"/>
                  </a:cubicBezTo>
                  <a:lnTo>
                    <a:pt x="8261" y="487"/>
                  </a:lnTo>
                  <a:cubicBezTo>
                    <a:pt x="8254" y="490"/>
                    <a:pt x="8246" y="490"/>
                    <a:pt x="8246" y="490"/>
                  </a:cubicBezTo>
                  <a:cubicBezTo>
                    <a:pt x="8179" y="449"/>
                    <a:pt x="8111" y="412"/>
                    <a:pt x="8052" y="371"/>
                  </a:cubicBezTo>
                  <a:cubicBezTo>
                    <a:pt x="7989" y="326"/>
                    <a:pt x="7932" y="281"/>
                    <a:pt x="7884" y="225"/>
                  </a:cubicBezTo>
                  <a:cubicBezTo>
                    <a:pt x="7880" y="221"/>
                    <a:pt x="7876" y="218"/>
                    <a:pt x="7873" y="214"/>
                  </a:cubicBezTo>
                  <a:close/>
                  <a:moveTo>
                    <a:pt x="7488" y="0"/>
                  </a:moveTo>
                  <a:cubicBezTo>
                    <a:pt x="7488" y="5"/>
                    <a:pt x="7488" y="5"/>
                    <a:pt x="7483" y="8"/>
                  </a:cubicBezTo>
                  <a:cubicBezTo>
                    <a:pt x="7480" y="19"/>
                    <a:pt x="7473" y="27"/>
                    <a:pt x="7465" y="34"/>
                  </a:cubicBezTo>
                  <a:cubicBezTo>
                    <a:pt x="7450" y="50"/>
                    <a:pt x="7439" y="57"/>
                    <a:pt x="7431" y="64"/>
                  </a:cubicBezTo>
                  <a:cubicBezTo>
                    <a:pt x="7428" y="68"/>
                    <a:pt x="7428" y="72"/>
                    <a:pt x="7424" y="76"/>
                  </a:cubicBezTo>
                  <a:lnTo>
                    <a:pt x="7416" y="98"/>
                  </a:lnTo>
                  <a:cubicBezTo>
                    <a:pt x="7416" y="102"/>
                    <a:pt x="7416" y="109"/>
                    <a:pt x="7421" y="117"/>
                  </a:cubicBezTo>
                  <a:cubicBezTo>
                    <a:pt x="7421" y="121"/>
                    <a:pt x="7421" y="128"/>
                    <a:pt x="7424" y="135"/>
                  </a:cubicBezTo>
                  <a:cubicBezTo>
                    <a:pt x="7428" y="143"/>
                    <a:pt x="7435" y="154"/>
                    <a:pt x="7447" y="162"/>
                  </a:cubicBezTo>
                  <a:cubicBezTo>
                    <a:pt x="7457" y="169"/>
                    <a:pt x="7473" y="173"/>
                    <a:pt x="7483" y="173"/>
                  </a:cubicBezTo>
                  <a:cubicBezTo>
                    <a:pt x="7495" y="173"/>
                    <a:pt x="7502" y="169"/>
                    <a:pt x="7514" y="165"/>
                  </a:cubicBezTo>
                  <a:cubicBezTo>
                    <a:pt x="7514" y="169"/>
                    <a:pt x="7518" y="176"/>
                    <a:pt x="7521" y="180"/>
                  </a:cubicBezTo>
                  <a:cubicBezTo>
                    <a:pt x="7525" y="184"/>
                    <a:pt x="7528" y="191"/>
                    <a:pt x="7536" y="195"/>
                  </a:cubicBezTo>
                  <a:cubicBezTo>
                    <a:pt x="7544" y="199"/>
                    <a:pt x="7551" y="207"/>
                    <a:pt x="7562" y="218"/>
                  </a:cubicBezTo>
                  <a:cubicBezTo>
                    <a:pt x="7570" y="221"/>
                    <a:pt x="7578" y="225"/>
                    <a:pt x="7585" y="229"/>
                  </a:cubicBezTo>
                  <a:cubicBezTo>
                    <a:pt x="7596" y="233"/>
                    <a:pt x="7607" y="233"/>
                    <a:pt x="7618" y="233"/>
                  </a:cubicBezTo>
                  <a:cubicBezTo>
                    <a:pt x="7630" y="233"/>
                    <a:pt x="7645" y="233"/>
                    <a:pt x="7659" y="225"/>
                  </a:cubicBezTo>
                  <a:cubicBezTo>
                    <a:pt x="7671" y="225"/>
                    <a:pt x="7682" y="221"/>
                    <a:pt x="7697" y="221"/>
                  </a:cubicBezTo>
                  <a:cubicBezTo>
                    <a:pt x="7719" y="221"/>
                    <a:pt x="7742" y="225"/>
                    <a:pt x="7764" y="236"/>
                  </a:cubicBezTo>
                  <a:cubicBezTo>
                    <a:pt x="7790" y="244"/>
                    <a:pt x="7809" y="259"/>
                    <a:pt x="7824" y="278"/>
                  </a:cubicBezTo>
                  <a:cubicBezTo>
                    <a:pt x="7880" y="337"/>
                    <a:pt x="7944" y="390"/>
                    <a:pt x="8007" y="431"/>
                  </a:cubicBezTo>
                  <a:cubicBezTo>
                    <a:pt x="8075" y="476"/>
                    <a:pt x="8142" y="516"/>
                    <a:pt x="8206" y="558"/>
                  </a:cubicBezTo>
                  <a:cubicBezTo>
                    <a:pt x="8213" y="561"/>
                    <a:pt x="8216" y="566"/>
                    <a:pt x="8224" y="566"/>
                  </a:cubicBezTo>
                  <a:cubicBezTo>
                    <a:pt x="8232" y="569"/>
                    <a:pt x="8239" y="569"/>
                    <a:pt x="8242" y="569"/>
                  </a:cubicBezTo>
                  <a:cubicBezTo>
                    <a:pt x="8258" y="569"/>
                    <a:pt x="8268" y="566"/>
                    <a:pt x="8273" y="561"/>
                  </a:cubicBezTo>
                  <a:cubicBezTo>
                    <a:pt x="8344" y="636"/>
                    <a:pt x="8422" y="696"/>
                    <a:pt x="8501" y="756"/>
                  </a:cubicBezTo>
                  <a:cubicBezTo>
                    <a:pt x="8579" y="812"/>
                    <a:pt x="8658" y="868"/>
                    <a:pt x="8732" y="928"/>
                  </a:cubicBezTo>
                  <a:cubicBezTo>
                    <a:pt x="8784" y="969"/>
                    <a:pt x="8837" y="1006"/>
                    <a:pt x="8882" y="1047"/>
                  </a:cubicBezTo>
                  <a:cubicBezTo>
                    <a:pt x="8931" y="1089"/>
                    <a:pt x="8972" y="1130"/>
                    <a:pt x="9001" y="1182"/>
                  </a:cubicBezTo>
                  <a:cubicBezTo>
                    <a:pt x="9043" y="1249"/>
                    <a:pt x="9103" y="1301"/>
                    <a:pt x="9166" y="1335"/>
                  </a:cubicBezTo>
                  <a:cubicBezTo>
                    <a:pt x="9192" y="1346"/>
                    <a:pt x="9215" y="1369"/>
                    <a:pt x="9237" y="1391"/>
                  </a:cubicBezTo>
                  <a:cubicBezTo>
                    <a:pt x="9267" y="1425"/>
                    <a:pt x="9297" y="1466"/>
                    <a:pt x="9334" y="1503"/>
                  </a:cubicBezTo>
                  <a:cubicBezTo>
                    <a:pt x="9349" y="1526"/>
                    <a:pt x="9372" y="1544"/>
                    <a:pt x="9390" y="1563"/>
                  </a:cubicBezTo>
                  <a:cubicBezTo>
                    <a:pt x="9412" y="1578"/>
                    <a:pt x="9435" y="1593"/>
                    <a:pt x="9462" y="1605"/>
                  </a:cubicBezTo>
                  <a:cubicBezTo>
                    <a:pt x="9465" y="1605"/>
                    <a:pt x="9465" y="1608"/>
                    <a:pt x="9465" y="1608"/>
                  </a:cubicBezTo>
                  <a:cubicBezTo>
                    <a:pt x="9469" y="1615"/>
                    <a:pt x="9469" y="1620"/>
                    <a:pt x="9469" y="1627"/>
                  </a:cubicBezTo>
                  <a:cubicBezTo>
                    <a:pt x="9480" y="1660"/>
                    <a:pt x="9502" y="1691"/>
                    <a:pt x="9521" y="1717"/>
                  </a:cubicBezTo>
                  <a:cubicBezTo>
                    <a:pt x="9540" y="1743"/>
                    <a:pt x="9562" y="1762"/>
                    <a:pt x="9577" y="1784"/>
                  </a:cubicBezTo>
                  <a:cubicBezTo>
                    <a:pt x="9652" y="1889"/>
                    <a:pt x="9745" y="1971"/>
                    <a:pt x="9816" y="2064"/>
                  </a:cubicBezTo>
                  <a:cubicBezTo>
                    <a:pt x="9891" y="2158"/>
                    <a:pt x="9955" y="2270"/>
                    <a:pt x="10030" y="2374"/>
                  </a:cubicBezTo>
                  <a:cubicBezTo>
                    <a:pt x="10142" y="2531"/>
                    <a:pt x="10242" y="2696"/>
                    <a:pt x="10328" y="2868"/>
                  </a:cubicBezTo>
                  <a:cubicBezTo>
                    <a:pt x="10422" y="3047"/>
                    <a:pt x="10530" y="3216"/>
                    <a:pt x="10613" y="3399"/>
                  </a:cubicBezTo>
                  <a:cubicBezTo>
                    <a:pt x="10699" y="3582"/>
                    <a:pt x="10807" y="3758"/>
                    <a:pt x="10889" y="3937"/>
                  </a:cubicBezTo>
                  <a:cubicBezTo>
                    <a:pt x="10946" y="4060"/>
                    <a:pt x="10982" y="4187"/>
                    <a:pt x="11020" y="4318"/>
                  </a:cubicBezTo>
                  <a:cubicBezTo>
                    <a:pt x="11061" y="4449"/>
                    <a:pt x="11099" y="4584"/>
                    <a:pt x="11158" y="4710"/>
                  </a:cubicBezTo>
                  <a:cubicBezTo>
                    <a:pt x="11177" y="4748"/>
                    <a:pt x="11192" y="4793"/>
                    <a:pt x="11215" y="4834"/>
                  </a:cubicBezTo>
                  <a:cubicBezTo>
                    <a:pt x="11222" y="4850"/>
                    <a:pt x="11234" y="4864"/>
                    <a:pt x="11241" y="4876"/>
                  </a:cubicBezTo>
                  <a:cubicBezTo>
                    <a:pt x="11256" y="4894"/>
                    <a:pt x="11267" y="4909"/>
                    <a:pt x="11278" y="4924"/>
                  </a:cubicBezTo>
                  <a:cubicBezTo>
                    <a:pt x="11282" y="4931"/>
                    <a:pt x="11286" y="4939"/>
                    <a:pt x="11286" y="4943"/>
                  </a:cubicBezTo>
                  <a:cubicBezTo>
                    <a:pt x="11289" y="4950"/>
                    <a:pt x="11289" y="4954"/>
                    <a:pt x="11289" y="4962"/>
                  </a:cubicBezTo>
                  <a:lnTo>
                    <a:pt x="11289" y="4965"/>
                  </a:lnTo>
                  <a:lnTo>
                    <a:pt x="11289" y="5007"/>
                  </a:lnTo>
                  <a:cubicBezTo>
                    <a:pt x="11289" y="5122"/>
                    <a:pt x="11315" y="5238"/>
                    <a:pt x="11334" y="5343"/>
                  </a:cubicBezTo>
                  <a:cubicBezTo>
                    <a:pt x="11356" y="5451"/>
                    <a:pt x="11391" y="5556"/>
                    <a:pt x="11417" y="5657"/>
                  </a:cubicBezTo>
                  <a:cubicBezTo>
                    <a:pt x="11491" y="5937"/>
                    <a:pt x="11548" y="6218"/>
                    <a:pt x="11603" y="6498"/>
                  </a:cubicBezTo>
                  <a:cubicBezTo>
                    <a:pt x="11615" y="6550"/>
                    <a:pt x="11626" y="6599"/>
                    <a:pt x="11637" y="6644"/>
                  </a:cubicBezTo>
                  <a:cubicBezTo>
                    <a:pt x="11652" y="6692"/>
                    <a:pt x="11660" y="6737"/>
                    <a:pt x="11660" y="6782"/>
                  </a:cubicBezTo>
                  <a:lnTo>
                    <a:pt x="11660" y="6801"/>
                  </a:lnTo>
                  <a:cubicBezTo>
                    <a:pt x="11655" y="6819"/>
                    <a:pt x="11655" y="6838"/>
                    <a:pt x="11655" y="6856"/>
                  </a:cubicBezTo>
                  <a:cubicBezTo>
                    <a:pt x="11655" y="6969"/>
                    <a:pt x="11674" y="7077"/>
                    <a:pt x="11686" y="7178"/>
                  </a:cubicBezTo>
                  <a:cubicBezTo>
                    <a:pt x="11712" y="7436"/>
                    <a:pt x="11741" y="7690"/>
                    <a:pt x="11745" y="7945"/>
                  </a:cubicBezTo>
                  <a:lnTo>
                    <a:pt x="11745" y="7959"/>
                  </a:lnTo>
                  <a:lnTo>
                    <a:pt x="11745" y="8071"/>
                  </a:lnTo>
                  <a:lnTo>
                    <a:pt x="11745" y="8112"/>
                  </a:lnTo>
                  <a:cubicBezTo>
                    <a:pt x="11764" y="8363"/>
                    <a:pt x="11786" y="8613"/>
                    <a:pt x="11794" y="8864"/>
                  </a:cubicBezTo>
                  <a:cubicBezTo>
                    <a:pt x="11794" y="8901"/>
                    <a:pt x="11798" y="8942"/>
                    <a:pt x="11798" y="8980"/>
                  </a:cubicBezTo>
                  <a:cubicBezTo>
                    <a:pt x="11798" y="9028"/>
                    <a:pt x="11794" y="9073"/>
                    <a:pt x="11779" y="9107"/>
                  </a:cubicBezTo>
                  <a:cubicBezTo>
                    <a:pt x="11753" y="9170"/>
                    <a:pt x="11749" y="9234"/>
                    <a:pt x="11749" y="9294"/>
                  </a:cubicBezTo>
                  <a:cubicBezTo>
                    <a:pt x="11749" y="9335"/>
                    <a:pt x="11753" y="9376"/>
                    <a:pt x="11753" y="9417"/>
                  </a:cubicBezTo>
                  <a:cubicBezTo>
                    <a:pt x="11753" y="9451"/>
                    <a:pt x="11749" y="9488"/>
                    <a:pt x="11741" y="9522"/>
                  </a:cubicBezTo>
                  <a:cubicBezTo>
                    <a:pt x="11738" y="9551"/>
                    <a:pt x="11727" y="9582"/>
                    <a:pt x="11705" y="9612"/>
                  </a:cubicBezTo>
                  <a:lnTo>
                    <a:pt x="11689" y="9638"/>
                  </a:lnTo>
                  <a:lnTo>
                    <a:pt x="11708" y="9660"/>
                  </a:lnTo>
                  <a:cubicBezTo>
                    <a:pt x="11715" y="9667"/>
                    <a:pt x="11719" y="9675"/>
                    <a:pt x="11722" y="9682"/>
                  </a:cubicBezTo>
                  <a:cubicBezTo>
                    <a:pt x="11727" y="9690"/>
                    <a:pt x="11727" y="9698"/>
                    <a:pt x="11727" y="9705"/>
                  </a:cubicBezTo>
                  <a:cubicBezTo>
                    <a:pt x="11727" y="9724"/>
                    <a:pt x="11719" y="9746"/>
                    <a:pt x="11712" y="9772"/>
                  </a:cubicBezTo>
                  <a:cubicBezTo>
                    <a:pt x="11705" y="9798"/>
                    <a:pt x="11693" y="9829"/>
                    <a:pt x="11693" y="9862"/>
                  </a:cubicBezTo>
                  <a:cubicBezTo>
                    <a:pt x="11693" y="9874"/>
                    <a:pt x="11693" y="9888"/>
                    <a:pt x="11696" y="9900"/>
                  </a:cubicBezTo>
                  <a:cubicBezTo>
                    <a:pt x="11700" y="9918"/>
                    <a:pt x="11705" y="9933"/>
                    <a:pt x="11705" y="9955"/>
                  </a:cubicBezTo>
                  <a:cubicBezTo>
                    <a:pt x="11705" y="9986"/>
                    <a:pt x="11700" y="10019"/>
                    <a:pt x="11693" y="10053"/>
                  </a:cubicBezTo>
                  <a:cubicBezTo>
                    <a:pt x="11689" y="10086"/>
                    <a:pt x="11682" y="10124"/>
                    <a:pt x="11678" y="10161"/>
                  </a:cubicBezTo>
                  <a:cubicBezTo>
                    <a:pt x="11663" y="10326"/>
                    <a:pt x="11618" y="10486"/>
                    <a:pt x="11607" y="10662"/>
                  </a:cubicBezTo>
                  <a:cubicBezTo>
                    <a:pt x="11600" y="10789"/>
                    <a:pt x="11574" y="10928"/>
                    <a:pt x="11539" y="11054"/>
                  </a:cubicBezTo>
                  <a:cubicBezTo>
                    <a:pt x="11513" y="11170"/>
                    <a:pt x="11498" y="11279"/>
                    <a:pt x="11487" y="11394"/>
                  </a:cubicBezTo>
                  <a:cubicBezTo>
                    <a:pt x="11484" y="11466"/>
                    <a:pt x="11469" y="11537"/>
                    <a:pt x="11435" y="11596"/>
                  </a:cubicBezTo>
                  <a:cubicBezTo>
                    <a:pt x="11413" y="11637"/>
                    <a:pt x="11401" y="11675"/>
                    <a:pt x="11391" y="11713"/>
                  </a:cubicBezTo>
                  <a:cubicBezTo>
                    <a:pt x="11330" y="11937"/>
                    <a:pt x="11256" y="12157"/>
                    <a:pt x="11199" y="12386"/>
                  </a:cubicBezTo>
                  <a:cubicBezTo>
                    <a:pt x="11155" y="12569"/>
                    <a:pt x="11084" y="12740"/>
                    <a:pt x="11013" y="12916"/>
                  </a:cubicBezTo>
                  <a:cubicBezTo>
                    <a:pt x="10987" y="12976"/>
                    <a:pt x="10968" y="13036"/>
                    <a:pt x="10946" y="13095"/>
                  </a:cubicBezTo>
                  <a:cubicBezTo>
                    <a:pt x="10927" y="13152"/>
                    <a:pt x="10901" y="13207"/>
                    <a:pt x="10867" y="13260"/>
                  </a:cubicBezTo>
                  <a:cubicBezTo>
                    <a:pt x="10825" y="13320"/>
                    <a:pt x="10792" y="13383"/>
                    <a:pt x="10758" y="13443"/>
                  </a:cubicBezTo>
                  <a:cubicBezTo>
                    <a:pt x="10728" y="13507"/>
                    <a:pt x="10699" y="13566"/>
                    <a:pt x="10658" y="13623"/>
                  </a:cubicBezTo>
                  <a:cubicBezTo>
                    <a:pt x="10620" y="13678"/>
                    <a:pt x="10601" y="13739"/>
                    <a:pt x="10587" y="13799"/>
                  </a:cubicBezTo>
                  <a:cubicBezTo>
                    <a:pt x="10568" y="13858"/>
                    <a:pt x="10549" y="13911"/>
                    <a:pt x="10516" y="13959"/>
                  </a:cubicBezTo>
                  <a:lnTo>
                    <a:pt x="10516" y="13963"/>
                  </a:lnTo>
                  <a:lnTo>
                    <a:pt x="10511" y="13970"/>
                  </a:lnTo>
                  <a:cubicBezTo>
                    <a:pt x="10497" y="14023"/>
                    <a:pt x="10466" y="14071"/>
                    <a:pt x="10430" y="14120"/>
                  </a:cubicBezTo>
                  <a:cubicBezTo>
                    <a:pt x="10396" y="14168"/>
                    <a:pt x="10354" y="14217"/>
                    <a:pt x="10318" y="14265"/>
                  </a:cubicBezTo>
                  <a:cubicBezTo>
                    <a:pt x="10239" y="14370"/>
                    <a:pt x="10171" y="14479"/>
                    <a:pt x="10100" y="14584"/>
                  </a:cubicBezTo>
                  <a:cubicBezTo>
                    <a:pt x="10033" y="14688"/>
                    <a:pt x="9959" y="14793"/>
                    <a:pt x="9876" y="14882"/>
                  </a:cubicBezTo>
                  <a:cubicBezTo>
                    <a:pt x="9731" y="15039"/>
                    <a:pt x="9607" y="15207"/>
                    <a:pt x="9450" y="15342"/>
                  </a:cubicBezTo>
                  <a:cubicBezTo>
                    <a:pt x="9379" y="15402"/>
                    <a:pt x="9312" y="15462"/>
                    <a:pt x="9241" y="15518"/>
                  </a:cubicBezTo>
                  <a:cubicBezTo>
                    <a:pt x="9166" y="15570"/>
                    <a:pt x="9091" y="15619"/>
                    <a:pt x="9005" y="15649"/>
                  </a:cubicBezTo>
                  <a:cubicBezTo>
                    <a:pt x="8957" y="15667"/>
                    <a:pt x="8915" y="15697"/>
                    <a:pt x="8874" y="15719"/>
                  </a:cubicBezTo>
                  <a:cubicBezTo>
                    <a:pt x="8856" y="15731"/>
                    <a:pt x="8837" y="15738"/>
                    <a:pt x="8818" y="15745"/>
                  </a:cubicBezTo>
                  <a:cubicBezTo>
                    <a:pt x="8800" y="15754"/>
                    <a:pt x="8784" y="15757"/>
                    <a:pt x="8766" y="15757"/>
                  </a:cubicBezTo>
                  <a:cubicBezTo>
                    <a:pt x="8744" y="15757"/>
                    <a:pt x="8725" y="15764"/>
                    <a:pt x="8706" y="15768"/>
                  </a:cubicBezTo>
                  <a:cubicBezTo>
                    <a:pt x="8680" y="15780"/>
                    <a:pt x="8654" y="15790"/>
                    <a:pt x="8635" y="15798"/>
                  </a:cubicBezTo>
                  <a:cubicBezTo>
                    <a:pt x="8613" y="15809"/>
                    <a:pt x="8594" y="15813"/>
                    <a:pt x="8579" y="15813"/>
                  </a:cubicBezTo>
                  <a:lnTo>
                    <a:pt x="8575" y="15813"/>
                  </a:lnTo>
                  <a:cubicBezTo>
                    <a:pt x="8564" y="15813"/>
                    <a:pt x="8553" y="15813"/>
                    <a:pt x="8534" y="15802"/>
                  </a:cubicBezTo>
                  <a:lnTo>
                    <a:pt x="8501" y="15783"/>
                  </a:lnTo>
                  <a:lnTo>
                    <a:pt x="8482" y="15817"/>
                  </a:lnTo>
                  <a:cubicBezTo>
                    <a:pt x="8478" y="15824"/>
                    <a:pt x="8475" y="15828"/>
                    <a:pt x="8470" y="15832"/>
                  </a:cubicBezTo>
                  <a:cubicBezTo>
                    <a:pt x="8467" y="15828"/>
                    <a:pt x="8460" y="15824"/>
                    <a:pt x="8452" y="15821"/>
                  </a:cubicBezTo>
                  <a:cubicBezTo>
                    <a:pt x="8444" y="15817"/>
                    <a:pt x="8434" y="15809"/>
                    <a:pt x="8422" y="15806"/>
                  </a:cubicBezTo>
                  <a:cubicBezTo>
                    <a:pt x="8411" y="15798"/>
                    <a:pt x="8399" y="15798"/>
                    <a:pt x="8389" y="15798"/>
                  </a:cubicBezTo>
                  <a:cubicBezTo>
                    <a:pt x="8370" y="15798"/>
                    <a:pt x="8355" y="15802"/>
                    <a:pt x="8344" y="15809"/>
                  </a:cubicBezTo>
                  <a:cubicBezTo>
                    <a:pt x="8325" y="15817"/>
                    <a:pt x="8310" y="15828"/>
                    <a:pt x="8299" y="15835"/>
                  </a:cubicBezTo>
                  <a:cubicBezTo>
                    <a:pt x="8295" y="15840"/>
                    <a:pt x="8291" y="15843"/>
                    <a:pt x="8287" y="15843"/>
                  </a:cubicBezTo>
                  <a:lnTo>
                    <a:pt x="8284" y="15843"/>
                  </a:lnTo>
                  <a:cubicBezTo>
                    <a:pt x="8268" y="15840"/>
                    <a:pt x="8250" y="15835"/>
                    <a:pt x="8235" y="15835"/>
                  </a:cubicBezTo>
                  <a:cubicBezTo>
                    <a:pt x="8216" y="15835"/>
                    <a:pt x="8201" y="15840"/>
                    <a:pt x="8190" y="15843"/>
                  </a:cubicBezTo>
                  <a:cubicBezTo>
                    <a:pt x="8179" y="15843"/>
                    <a:pt x="8168" y="15847"/>
                    <a:pt x="8164" y="15847"/>
                  </a:cubicBezTo>
                  <a:cubicBezTo>
                    <a:pt x="8156" y="15847"/>
                    <a:pt x="8153" y="15847"/>
                    <a:pt x="8149" y="15843"/>
                  </a:cubicBezTo>
                  <a:cubicBezTo>
                    <a:pt x="8093" y="15817"/>
                    <a:pt x="8033" y="15802"/>
                    <a:pt x="7973" y="15795"/>
                  </a:cubicBezTo>
                  <a:cubicBezTo>
                    <a:pt x="7914" y="15787"/>
                    <a:pt x="7858" y="15780"/>
                    <a:pt x="7805" y="15772"/>
                  </a:cubicBezTo>
                  <a:cubicBezTo>
                    <a:pt x="7652" y="15745"/>
                    <a:pt x="7506" y="15705"/>
                    <a:pt x="7368" y="15638"/>
                  </a:cubicBezTo>
                  <a:cubicBezTo>
                    <a:pt x="7274" y="15593"/>
                    <a:pt x="7185" y="15536"/>
                    <a:pt x="7095" y="15481"/>
                  </a:cubicBezTo>
                  <a:cubicBezTo>
                    <a:pt x="7005" y="15428"/>
                    <a:pt x="6908" y="15376"/>
                    <a:pt x="6807" y="15335"/>
                  </a:cubicBezTo>
                  <a:cubicBezTo>
                    <a:pt x="6800" y="15331"/>
                    <a:pt x="6788" y="15327"/>
                    <a:pt x="6781" y="15319"/>
                  </a:cubicBezTo>
                  <a:cubicBezTo>
                    <a:pt x="6650" y="15222"/>
                    <a:pt x="6512" y="15133"/>
                    <a:pt x="6358" y="15062"/>
                  </a:cubicBezTo>
                  <a:cubicBezTo>
                    <a:pt x="6340" y="15050"/>
                    <a:pt x="6322" y="15039"/>
                    <a:pt x="6303" y="15028"/>
                  </a:cubicBezTo>
                  <a:cubicBezTo>
                    <a:pt x="6280" y="15013"/>
                    <a:pt x="6262" y="15002"/>
                    <a:pt x="6239" y="14991"/>
                  </a:cubicBezTo>
                  <a:cubicBezTo>
                    <a:pt x="6183" y="14965"/>
                    <a:pt x="6138" y="14927"/>
                    <a:pt x="6086" y="14882"/>
                  </a:cubicBezTo>
                  <a:cubicBezTo>
                    <a:pt x="6037" y="14841"/>
                    <a:pt x="5985" y="14796"/>
                    <a:pt x="5913" y="14767"/>
                  </a:cubicBezTo>
                  <a:cubicBezTo>
                    <a:pt x="5809" y="14722"/>
                    <a:pt x="5708" y="14646"/>
                    <a:pt x="5618" y="14561"/>
                  </a:cubicBezTo>
                  <a:cubicBezTo>
                    <a:pt x="5510" y="14460"/>
                    <a:pt x="5394" y="14359"/>
                    <a:pt x="5271" y="14273"/>
                  </a:cubicBezTo>
                  <a:cubicBezTo>
                    <a:pt x="5233" y="14243"/>
                    <a:pt x="5189" y="14225"/>
                    <a:pt x="5151" y="14202"/>
                  </a:cubicBezTo>
                  <a:cubicBezTo>
                    <a:pt x="5114" y="14180"/>
                    <a:pt x="5080" y="14157"/>
                    <a:pt x="5050" y="14127"/>
                  </a:cubicBezTo>
                  <a:cubicBezTo>
                    <a:pt x="4994" y="14068"/>
                    <a:pt x="4927" y="14018"/>
                    <a:pt x="4845" y="13992"/>
                  </a:cubicBezTo>
                  <a:cubicBezTo>
                    <a:pt x="4833" y="13989"/>
                    <a:pt x="4830" y="13985"/>
                    <a:pt x="4826" y="13982"/>
                  </a:cubicBezTo>
                  <a:cubicBezTo>
                    <a:pt x="4819" y="13974"/>
                    <a:pt x="4811" y="13966"/>
                    <a:pt x="4804" y="13956"/>
                  </a:cubicBezTo>
                  <a:cubicBezTo>
                    <a:pt x="4718" y="13858"/>
                    <a:pt x="4613" y="13791"/>
                    <a:pt x="4516" y="13720"/>
                  </a:cubicBezTo>
                  <a:cubicBezTo>
                    <a:pt x="4482" y="13694"/>
                    <a:pt x="4448" y="13668"/>
                    <a:pt x="4411" y="13645"/>
                  </a:cubicBezTo>
                  <a:cubicBezTo>
                    <a:pt x="4370" y="13623"/>
                    <a:pt x="4329" y="13600"/>
                    <a:pt x="4281" y="13585"/>
                  </a:cubicBezTo>
                  <a:cubicBezTo>
                    <a:pt x="4209" y="13566"/>
                    <a:pt x="4146" y="13529"/>
                    <a:pt x="4090" y="13488"/>
                  </a:cubicBezTo>
                  <a:cubicBezTo>
                    <a:pt x="4034" y="13443"/>
                    <a:pt x="3985" y="13390"/>
                    <a:pt x="3944" y="13331"/>
                  </a:cubicBezTo>
                  <a:cubicBezTo>
                    <a:pt x="3917" y="13297"/>
                    <a:pt x="3891" y="13271"/>
                    <a:pt x="3862" y="13245"/>
                  </a:cubicBezTo>
                  <a:cubicBezTo>
                    <a:pt x="3836" y="13223"/>
                    <a:pt x="3805" y="13204"/>
                    <a:pt x="3776" y="13185"/>
                  </a:cubicBezTo>
                  <a:cubicBezTo>
                    <a:pt x="3742" y="13163"/>
                    <a:pt x="3708" y="13152"/>
                    <a:pt x="3679" y="13137"/>
                  </a:cubicBezTo>
                  <a:cubicBezTo>
                    <a:pt x="3630" y="13118"/>
                    <a:pt x="3581" y="13099"/>
                    <a:pt x="3544" y="13076"/>
                  </a:cubicBezTo>
                  <a:cubicBezTo>
                    <a:pt x="3522" y="13066"/>
                    <a:pt x="3506" y="13054"/>
                    <a:pt x="3488" y="13040"/>
                  </a:cubicBezTo>
                  <a:cubicBezTo>
                    <a:pt x="3473" y="13024"/>
                    <a:pt x="3462" y="13006"/>
                    <a:pt x="3451" y="12983"/>
                  </a:cubicBezTo>
                  <a:cubicBezTo>
                    <a:pt x="3443" y="12972"/>
                    <a:pt x="3432" y="12964"/>
                    <a:pt x="3420" y="12957"/>
                  </a:cubicBezTo>
                  <a:cubicBezTo>
                    <a:pt x="3409" y="12953"/>
                    <a:pt x="3398" y="12950"/>
                    <a:pt x="3387" y="12950"/>
                  </a:cubicBezTo>
                  <a:cubicBezTo>
                    <a:pt x="3379" y="12950"/>
                    <a:pt x="3372" y="12953"/>
                    <a:pt x="3365" y="12953"/>
                  </a:cubicBezTo>
                  <a:cubicBezTo>
                    <a:pt x="3357" y="12957"/>
                    <a:pt x="3346" y="12964"/>
                    <a:pt x="3339" y="12972"/>
                  </a:cubicBezTo>
                  <a:cubicBezTo>
                    <a:pt x="3331" y="12983"/>
                    <a:pt x="3323" y="12987"/>
                    <a:pt x="3320" y="12991"/>
                  </a:cubicBezTo>
                  <a:lnTo>
                    <a:pt x="3312" y="12995"/>
                  </a:lnTo>
                  <a:lnTo>
                    <a:pt x="3308" y="12991"/>
                  </a:lnTo>
                  <a:cubicBezTo>
                    <a:pt x="3305" y="12991"/>
                    <a:pt x="3297" y="12983"/>
                    <a:pt x="3286" y="12972"/>
                  </a:cubicBezTo>
                  <a:cubicBezTo>
                    <a:pt x="3278" y="12961"/>
                    <a:pt x="3267" y="12950"/>
                    <a:pt x="3256" y="12935"/>
                  </a:cubicBezTo>
                  <a:cubicBezTo>
                    <a:pt x="3237" y="12916"/>
                    <a:pt x="3222" y="12890"/>
                    <a:pt x="3200" y="12864"/>
                  </a:cubicBezTo>
                  <a:cubicBezTo>
                    <a:pt x="3182" y="12838"/>
                    <a:pt x="3159" y="12807"/>
                    <a:pt x="3125" y="12785"/>
                  </a:cubicBezTo>
                  <a:cubicBezTo>
                    <a:pt x="2949" y="12669"/>
                    <a:pt x="2773" y="12550"/>
                    <a:pt x="2576" y="12464"/>
                  </a:cubicBezTo>
                  <a:cubicBezTo>
                    <a:pt x="2554" y="12453"/>
                    <a:pt x="2531" y="12445"/>
                    <a:pt x="2516" y="12438"/>
                  </a:cubicBezTo>
                  <a:cubicBezTo>
                    <a:pt x="2497" y="12430"/>
                    <a:pt x="2482" y="12419"/>
                    <a:pt x="2471" y="12412"/>
                  </a:cubicBezTo>
                  <a:cubicBezTo>
                    <a:pt x="2385" y="12325"/>
                    <a:pt x="2288" y="12262"/>
                    <a:pt x="2187" y="12213"/>
                  </a:cubicBezTo>
                  <a:cubicBezTo>
                    <a:pt x="2086" y="12165"/>
                    <a:pt x="1978" y="12124"/>
                    <a:pt x="1869" y="12090"/>
                  </a:cubicBezTo>
                  <a:cubicBezTo>
                    <a:pt x="1850" y="12086"/>
                    <a:pt x="1836" y="12079"/>
                    <a:pt x="1821" y="12075"/>
                  </a:cubicBezTo>
                  <a:cubicBezTo>
                    <a:pt x="1813" y="12072"/>
                    <a:pt x="1809" y="12067"/>
                    <a:pt x="1805" y="12064"/>
                  </a:cubicBezTo>
                  <a:cubicBezTo>
                    <a:pt x="1802" y="12060"/>
                    <a:pt x="1798" y="12053"/>
                    <a:pt x="1795" y="12049"/>
                  </a:cubicBezTo>
                  <a:cubicBezTo>
                    <a:pt x="1764" y="12000"/>
                    <a:pt x="1727" y="11963"/>
                    <a:pt x="1686" y="11944"/>
                  </a:cubicBezTo>
                  <a:cubicBezTo>
                    <a:pt x="1641" y="11922"/>
                    <a:pt x="1596" y="11915"/>
                    <a:pt x="1551" y="11915"/>
                  </a:cubicBezTo>
                  <a:cubicBezTo>
                    <a:pt x="1529" y="11915"/>
                    <a:pt x="1507" y="11918"/>
                    <a:pt x="1488" y="11922"/>
                  </a:cubicBezTo>
                  <a:lnTo>
                    <a:pt x="1481" y="11922"/>
                  </a:lnTo>
                  <a:cubicBezTo>
                    <a:pt x="1477" y="11922"/>
                    <a:pt x="1473" y="11922"/>
                    <a:pt x="1473" y="11918"/>
                  </a:cubicBezTo>
                  <a:cubicBezTo>
                    <a:pt x="1469" y="11918"/>
                    <a:pt x="1465" y="11918"/>
                    <a:pt x="1458" y="11915"/>
                  </a:cubicBezTo>
                  <a:cubicBezTo>
                    <a:pt x="1455" y="11910"/>
                    <a:pt x="1447" y="11903"/>
                    <a:pt x="1436" y="11896"/>
                  </a:cubicBezTo>
                  <a:cubicBezTo>
                    <a:pt x="1387" y="11862"/>
                    <a:pt x="1338" y="11828"/>
                    <a:pt x="1282" y="11794"/>
                  </a:cubicBezTo>
                  <a:cubicBezTo>
                    <a:pt x="1230" y="11758"/>
                    <a:pt x="1174" y="11727"/>
                    <a:pt x="1106" y="11705"/>
                  </a:cubicBezTo>
                  <a:cubicBezTo>
                    <a:pt x="1039" y="11682"/>
                    <a:pt x="968" y="11671"/>
                    <a:pt x="905" y="11649"/>
                  </a:cubicBezTo>
                  <a:cubicBezTo>
                    <a:pt x="875" y="11641"/>
                    <a:pt x="845" y="11627"/>
                    <a:pt x="815" y="11611"/>
                  </a:cubicBezTo>
                  <a:cubicBezTo>
                    <a:pt x="789" y="11596"/>
                    <a:pt x="763" y="11578"/>
                    <a:pt x="740" y="11551"/>
                  </a:cubicBezTo>
                  <a:cubicBezTo>
                    <a:pt x="732" y="11548"/>
                    <a:pt x="729" y="11544"/>
                    <a:pt x="722" y="11540"/>
                  </a:cubicBezTo>
                  <a:cubicBezTo>
                    <a:pt x="714" y="11537"/>
                    <a:pt x="706" y="11533"/>
                    <a:pt x="699" y="11533"/>
                  </a:cubicBezTo>
                  <a:lnTo>
                    <a:pt x="662" y="11533"/>
                  </a:lnTo>
                  <a:cubicBezTo>
                    <a:pt x="609" y="11511"/>
                    <a:pt x="553" y="11503"/>
                    <a:pt x="501" y="11492"/>
                  </a:cubicBezTo>
                  <a:cubicBezTo>
                    <a:pt x="449" y="11484"/>
                    <a:pt x="404" y="11473"/>
                    <a:pt x="366" y="11454"/>
                  </a:cubicBezTo>
                  <a:cubicBezTo>
                    <a:pt x="314" y="11432"/>
                    <a:pt x="266" y="11421"/>
                    <a:pt x="221" y="11409"/>
                  </a:cubicBezTo>
                  <a:cubicBezTo>
                    <a:pt x="199" y="11402"/>
                    <a:pt x="176" y="11394"/>
                    <a:pt x="157" y="11387"/>
                  </a:cubicBezTo>
                  <a:cubicBezTo>
                    <a:pt x="135" y="11380"/>
                    <a:pt x="120" y="11368"/>
                    <a:pt x="101" y="11354"/>
                  </a:cubicBezTo>
                  <a:cubicBezTo>
                    <a:pt x="90" y="11342"/>
                    <a:pt x="75" y="11339"/>
                    <a:pt x="60" y="11339"/>
                  </a:cubicBezTo>
                  <a:cubicBezTo>
                    <a:pt x="52" y="11339"/>
                    <a:pt x="45" y="11339"/>
                    <a:pt x="37" y="11342"/>
                  </a:cubicBezTo>
                  <a:lnTo>
                    <a:pt x="23" y="11380"/>
                  </a:lnTo>
                  <a:cubicBezTo>
                    <a:pt x="15" y="11399"/>
                    <a:pt x="7" y="11417"/>
                    <a:pt x="0" y="11432"/>
                  </a:cubicBezTo>
                  <a:cubicBezTo>
                    <a:pt x="0" y="11439"/>
                    <a:pt x="4" y="11444"/>
                    <a:pt x="4" y="11447"/>
                  </a:cubicBezTo>
                  <a:cubicBezTo>
                    <a:pt x="7" y="11454"/>
                    <a:pt x="11" y="11458"/>
                    <a:pt x="19" y="11462"/>
                  </a:cubicBezTo>
                  <a:cubicBezTo>
                    <a:pt x="23" y="11470"/>
                    <a:pt x="30" y="11473"/>
                    <a:pt x="37" y="11477"/>
                  </a:cubicBezTo>
                  <a:cubicBezTo>
                    <a:pt x="82" y="11496"/>
                    <a:pt x="127" y="11525"/>
                    <a:pt x="180" y="11556"/>
                  </a:cubicBezTo>
                  <a:cubicBezTo>
                    <a:pt x="206" y="11570"/>
                    <a:pt x="232" y="11585"/>
                    <a:pt x="261" y="11596"/>
                  </a:cubicBezTo>
                  <a:cubicBezTo>
                    <a:pt x="292" y="11604"/>
                    <a:pt x="325" y="11611"/>
                    <a:pt x="363" y="11611"/>
                  </a:cubicBezTo>
                  <a:cubicBezTo>
                    <a:pt x="389" y="11611"/>
                    <a:pt x="423" y="11619"/>
                    <a:pt x="452" y="11630"/>
                  </a:cubicBezTo>
                  <a:cubicBezTo>
                    <a:pt x="486" y="11641"/>
                    <a:pt x="513" y="11660"/>
                    <a:pt x="535" y="11679"/>
                  </a:cubicBezTo>
                  <a:cubicBezTo>
                    <a:pt x="587" y="11727"/>
                    <a:pt x="647" y="11753"/>
                    <a:pt x="706" y="11776"/>
                  </a:cubicBezTo>
                  <a:cubicBezTo>
                    <a:pt x="766" y="11798"/>
                    <a:pt x="827" y="11813"/>
                    <a:pt x="879" y="11836"/>
                  </a:cubicBezTo>
                  <a:cubicBezTo>
                    <a:pt x="1028" y="11899"/>
                    <a:pt x="1185" y="11955"/>
                    <a:pt x="1327" y="12019"/>
                  </a:cubicBezTo>
                  <a:cubicBezTo>
                    <a:pt x="1443" y="12072"/>
                    <a:pt x="1570" y="12127"/>
                    <a:pt x="1671" y="12213"/>
                  </a:cubicBezTo>
                  <a:cubicBezTo>
                    <a:pt x="1734" y="12269"/>
                    <a:pt x="1821" y="12307"/>
                    <a:pt x="1910" y="12322"/>
                  </a:cubicBezTo>
                  <a:cubicBezTo>
                    <a:pt x="1978" y="12333"/>
                    <a:pt x="2038" y="12367"/>
                    <a:pt x="2093" y="12408"/>
                  </a:cubicBezTo>
                  <a:cubicBezTo>
                    <a:pt x="2150" y="12448"/>
                    <a:pt x="2209" y="12479"/>
                    <a:pt x="2269" y="12505"/>
                  </a:cubicBezTo>
                  <a:cubicBezTo>
                    <a:pt x="2325" y="12535"/>
                    <a:pt x="2378" y="12565"/>
                    <a:pt x="2419" y="12610"/>
                  </a:cubicBezTo>
                  <a:cubicBezTo>
                    <a:pt x="2426" y="12613"/>
                    <a:pt x="2433" y="12621"/>
                    <a:pt x="2441" y="12624"/>
                  </a:cubicBezTo>
                  <a:cubicBezTo>
                    <a:pt x="2449" y="12628"/>
                    <a:pt x="2456" y="12628"/>
                    <a:pt x="2467" y="12628"/>
                  </a:cubicBezTo>
                  <a:cubicBezTo>
                    <a:pt x="2471" y="12628"/>
                    <a:pt x="2478" y="12628"/>
                    <a:pt x="2486" y="12624"/>
                  </a:cubicBezTo>
                  <a:cubicBezTo>
                    <a:pt x="2486" y="12628"/>
                    <a:pt x="2490" y="12632"/>
                    <a:pt x="2490" y="12636"/>
                  </a:cubicBezTo>
                  <a:cubicBezTo>
                    <a:pt x="2493" y="12639"/>
                    <a:pt x="2493" y="12643"/>
                    <a:pt x="2497" y="12647"/>
                  </a:cubicBezTo>
                  <a:cubicBezTo>
                    <a:pt x="2501" y="12650"/>
                    <a:pt x="2504" y="12655"/>
                    <a:pt x="2509" y="12658"/>
                  </a:cubicBezTo>
                  <a:cubicBezTo>
                    <a:pt x="2516" y="12669"/>
                    <a:pt x="2523" y="12681"/>
                    <a:pt x="2535" y="12692"/>
                  </a:cubicBezTo>
                  <a:cubicBezTo>
                    <a:pt x="2538" y="12700"/>
                    <a:pt x="2546" y="12703"/>
                    <a:pt x="2554" y="12707"/>
                  </a:cubicBezTo>
                  <a:cubicBezTo>
                    <a:pt x="2564" y="12714"/>
                    <a:pt x="2576" y="12718"/>
                    <a:pt x="2583" y="12718"/>
                  </a:cubicBezTo>
                  <a:cubicBezTo>
                    <a:pt x="2616" y="12722"/>
                    <a:pt x="2647" y="12733"/>
                    <a:pt x="2677" y="12748"/>
                  </a:cubicBezTo>
                  <a:cubicBezTo>
                    <a:pt x="2718" y="12770"/>
                    <a:pt x="2763" y="12800"/>
                    <a:pt x="2807" y="12830"/>
                  </a:cubicBezTo>
                  <a:cubicBezTo>
                    <a:pt x="2852" y="12864"/>
                    <a:pt x="2901" y="12893"/>
                    <a:pt x="2957" y="12912"/>
                  </a:cubicBezTo>
                  <a:cubicBezTo>
                    <a:pt x="2968" y="12916"/>
                    <a:pt x="2983" y="12919"/>
                    <a:pt x="2994" y="12924"/>
                  </a:cubicBezTo>
                  <a:cubicBezTo>
                    <a:pt x="3009" y="12924"/>
                    <a:pt x="3028" y="12927"/>
                    <a:pt x="3035" y="12931"/>
                  </a:cubicBezTo>
                  <a:cubicBezTo>
                    <a:pt x="3039" y="12935"/>
                    <a:pt x="3039" y="12935"/>
                    <a:pt x="3043" y="12935"/>
                  </a:cubicBezTo>
                  <a:cubicBezTo>
                    <a:pt x="3047" y="12969"/>
                    <a:pt x="3061" y="12995"/>
                    <a:pt x="3080" y="13014"/>
                  </a:cubicBezTo>
                  <a:cubicBezTo>
                    <a:pt x="3092" y="13028"/>
                    <a:pt x="3106" y="13040"/>
                    <a:pt x="3121" y="13047"/>
                  </a:cubicBezTo>
                  <a:cubicBezTo>
                    <a:pt x="3144" y="13062"/>
                    <a:pt x="3166" y="13073"/>
                    <a:pt x="3185" y="13084"/>
                  </a:cubicBezTo>
                  <a:cubicBezTo>
                    <a:pt x="3204" y="13092"/>
                    <a:pt x="3218" y="13103"/>
                    <a:pt x="3226" y="13114"/>
                  </a:cubicBezTo>
                  <a:cubicBezTo>
                    <a:pt x="3249" y="13144"/>
                    <a:pt x="3278" y="13163"/>
                    <a:pt x="3305" y="13181"/>
                  </a:cubicBezTo>
                  <a:cubicBezTo>
                    <a:pt x="3346" y="13207"/>
                    <a:pt x="3391" y="13226"/>
                    <a:pt x="3428" y="13245"/>
                  </a:cubicBezTo>
                  <a:cubicBezTo>
                    <a:pt x="3465" y="13264"/>
                    <a:pt x="3499" y="13286"/>
                    <a:pt x="3525" y="13316"/>
                  </a:cubicBezTo>
                  <a:cubicBezTo>
                    <a:pt x="3558" y="13354"/>
                    <a:pt x="3596" y="13380"/>
                    <a:pt x="3637" y="13398"/>
                  </a:cubicBezTo>
                  <a:cubicBezTo>
                    <a:pt x="3679" y="13417"/>
                    <a:pt x="3723" y="13425"/>
                    <a:pt x="3768" y="13425"/>
                  </a:cubicBezTo>
                  <a:lnTo>
                    <a:pt x="3787" y="13425"/>
                  </a:lnTo>
                  <a:cubicBezTo>
                    <a:pt x="3791" y="13435"/>
                    <a:pt x="3794" y="13443"/>
                    <a:pt x="3802" y="13451"/>
                  </a:cubicBezTo>
                  <a:cubicBezTo>
                    <a:pt x="3817" y="13473"/>
                    <a:pt x="3836" y="13485"/>
                    <a:pt x="3854" y="13495"/>
                  </a:cubicBezTo>
                  <a:cubicBezTo>
                    <a:pt x="3865" y="13507"/>
                    <a:pt x="3880" y="13514"/>
                    <a:pt x="3891" y="13521"/>
                  </a:cubicBezTo>
                  <a:cubicBezTo>
                    <a:pt x="3910" y="13529"/>
                    <a:pt x="3925" y="13540"/>
                    <a:pt x="3933" y="13552"/>
                  </a:cubicBezTo>
                  <a:cubicBezTo>
                    <a:pt x="3936" y="13555"/>
                    <a:pt x="3940" y="13563"/>
                    <a:pt x="3940" y="13566"/>
                  </a:cubicBezTo>
                  <a:cubicBezTo>
                    <a:pt x="3944" y="13574"/>
                    <a:pt x="3944" y="13582"/>
                    <a:pt x="3944" y="13589"/>
                  </a:cubicBezTo>
                  <a:lnTo>
                    <a:pt x="3944" y="13597"/>
                  </a:lnTo>
                  <a:lnTo>
                    <a:pt x="3944" y="13600"/>
                  </a:lnTo>
                  <a:lnTo>
                    <a:pt x="3944" y="13604"/>
                  </a:lnTo>
                  <a:cubicBezTo>
                    <a:pt x="3944" y="13611"/>
                    <a:pt x="3948" y="13619"/>
                    <a:pt x="3951" y="13626"/>
                  </a:cubicBezTo>
                  <a:cubicBezTo>
                    <a:pt x="3955" y="13634"/>
                    <a:pt x="3959" y="13637"/>
                    <a:pt x="3967" y="13642"/>
                  </a:cubicBezTo>
                  <a:cubicBezTo>
                    <a:pt x="3974" y="13649"/>
                    <a:pt x="3981" y="13652"/>
                    <a:pt x="3989" y="13656"/>
                  </a:cubicBezTo>
                  <a:cubicBezTo>
                    <a:pt x="3996" y="13660"/>
                    <a:pt x="4003" y="13664"/>
                    <a:pt x="4007" y="13668"/>
                  </a:cubicBezTo>
                  <a:cubicBezTo>
                    <a:pt x="4090" y="13697"/>
                    <a:pt x="4157" y="13746"/>
                    <a:pt x="4228" y="13799"/>
                  </a:cubicBezTo>
                  <a:cubicBezTo>
                    <a:pt x="4295" y="13851"/>
                    <a:pt x="4366" y="13911"/>
                    <a:pt x="4448" y="13956"/>
                  </a:cubicBezTo>
                  <a:cubicBezTo>
                    <a:pt x="4474" y="13970"/>
                    <a:pt x="4497" y="13989"/>
                    <a:pt x="4523" y="14008"/>
                  </a:cubicBezTo>
                  <a:cubicBezTo>
                    <a:pt x="4561" y="14041"/>
                    <a:pt x="4598" y="14079"/>
                    <a:pt x="4643" y="14108"/>
                  </a:cubicBezTo>
                  <a:cubicBezTo>
                    <a:pt x="4665" y="14123"/>
                    <a:pt x="4691" y="14139"/>
                    <a:pt x="4718" y="14149"/>
                  </a:cubicBezTo>
                  <a:cubicBezTo>
                    <a:pt x="4744" y="14157"/>
                    <a:pt x="4774" y="14165"/>
                    <a:pt x="4804" y="14168"/>
                  </a:cubicBezTo>
                  <a:cubicBezTo>
                    <a:pt x="4807" y="14168"/>
                    <a:pt x="4811" y="14172"/>
                    <a:pt x="4811" y="14175"/>
                  </a:cubicBezTo>
                  <a:cubicBezTo>
                    <a:pt x="4814" y="14183"/>
                    <a:pt x="4822" y="14194"/>
                    <a:pt x="4826" y="14202"/>
                  </a:cubicBezTo>
                  <a:cubicBezTo>
                    <a:pt x="4845" y="14243"/>
                    <a:pt x="4871" y="14273"/>
                    <a:pt x="4901" y="14303"/>
                  </a:cubicBezTo>
                  <a:cubicBezTo>
                    <a:pt x="4942" y="14344"/>
                    <a:pt x="4994" y="14377"/>
                    <a:pt x="5043" y="14408"/>
                  </a:cubicBezTo>
                  <a:cubicBezTo>
                    <a:pt x="5092" y="14434"/>
                    <a:pt x="5144" y="14460"/>
                    <a:pt x="5189" y="14486"/>
                  </a:cubicBezTo>
                  <a:cubicBezTo>
                    <a:pt x="5215" y="14498"/>
                    <a:pt x="5237" y="14508"/>
                    <a:pt x="5252" y="14516"/>
                  </a:cubicBezTo>
                  <a:cubicBezTo>
                    <a:pt x="5259" y="14520"/>
                    <a:pt x="5267" y="14527"/>
                    <a:pt x="5271" y="14531"/>
                  </a:cubicBezTo>
                  <a:cubicBezTo>
                    <a:pt x="5278" y="14534"/>
                    <a:pt x="5282" y="14542"/>
                    <a:pt x="5285" y="14553"/>
                  </a:cubicBezTo>
                  <a:cubicBezTo>
                    <a:pt x="5308" y="14598"/>
                    <a:pt x="5349" y="14636"/>
                    <a:pt x="5402" y="14655"/>
                  </a:cubicBezTo>
                  <a:cubicBezTo>
                    <a:pt x="5424" y="14662"/>
                    <a:pt x="5439" y="14669"/>
                    <a:pt x="5450" y="14681"/>
                  </a:cubicBezTo>
                  <a:cubicBezTo>
                    <a:pt x="5465" y="14696"/>
                    <a:pt x="5477" y="14707"/>
                    <a:pt x="5484" y="14729"/>
                  </a:cubicBezTo>
                  <a:cubicBezTo>
                    <a:pt x="5495" y="14744"/>
                    <a:pt x="5510" y="14767"/>
                    <a:pt x="5529" y="14781"/>
                  </a:cubicBezTo>
                  <a:cubicBezTo>
                    <a:pt x="5547" y="14796"/>
                    <a:pt x="5573" y="14812"/>
                    <a:pt x="5604" y="14815"/>
                  </a:cubicBezTo>
                  <a:cubicBezTo>
                    <a:pt x="5615" y="14815"/>
                    <a:pt x="5622" y="14819"/>
                    <a:pt x="5626" y="14822"/>
                  </a:cubicBezTo>
                  <a:cubicBezTo>
                    <a:pt x="5630" y="14826"/>
                    <a:pt x="5637" y="14834"/>
                    <a:pt x="5641" y="14841"/>
                  </a:cubicBezTo>
                  <a:cubicBezTo>
                    <a:pt x="5656" y="14882"/>
                    <a:pt x="5682" y="14916"/>
                    <a:pt x="5712" y="14942"/>
                  </a:cubicBezTo>
                  <a:cubicBezTo>
                    <a:pt x="5742" y="14969"/>
                    <a:pt x="5775" y="14991"/>
                    <a:pt x="5813" y="15010"/>
                  </a:cubicBezTo>
                  <a:cubicBezTo>
                    <a:pt x="5884" y="15047"/>
                    <a:pt x="5955" y="15091"/>
                    <a:pt x="6022" y="15136"/>
                  </a:cubicBezTo>
                  <a:cubicBezTo>
                    <a:pt x="6060" y="15167"/>
                    <a:pt x="6101" y="15185"/>
                    <a:pt x="6138" y="15204"/>
                  </a:cubicBezTo>
                  <a:cubicBezTo>
                    <a:pt x="6175" y="15222"/>
                    <a:pt x="6213" y="15241"/>
                    <a:pt x="6243" y="15264"/>
                  </a:cubicBezTo>
                  <a:cubicBezTo>
                    <a:pt x="6284" y="15290"/>
                    <a:pt x="6325" y="15309"/>
                    <a:pt x="6362" y="15324"/>
                  </a:cubicBezTo>
                  <a:cubicBezTo>
                    <a:pt x="6381" y="15335"/>
                    <a:pt x="6400" y="15342"/>
                    <a:pt x="6415" y="15353"/>
                  </a:cubicBezTo>
                  <a:cubicBezTo>
                    <a:pt x="6429" y="15361"/>
                    <a:pt x="6441" y="15372"/>
                    <a:pt x="6452" y="15387"/>
                  </a:cubicBezTo>
                  <a:cubicBezTo>
                    <a:pt x="6467" y="15409"/>
                    <a:pt x="6489" y="15424"/>
                    <a:pt x="6512" y="15436"/>
                  </a:cubicBezTo>
                  <a:cubicBezTo>
                    <a:pt x="6546" y="15450"/>
                    <a:pt x="6576" y="15454"/>
                    <a:pt x="6602" y="15458"/>
                  </a:cubicBezTo>
                  <a:cubicBezTo>
                    <a:pt x="6613" y="15462"/>
                    <a:pt x="6624" y="15466"/>
                    <a:pt x="6636" y="15469"/>
                  </a:cubicBezTo>
                  <a:cubicBezTo>
                    <a:pt x="6643" y="15473"/>
                    <a:pt x="6650" y="15481"/>
                    <a:pt x="6658" y="15488"/>
                  </a:cubicBezTo>
                  <a:cubicBezTo>
                    <a:pt x="6665" y="15495"/>
                    <a:pt x="6672" y="15499"/>
                    <a:pt x="6680" y="15503"/>
                  </a:cubicBezTo>
                  <a:cubicBezTo>
                    <a:pt x="6688" y="15507"/>
                    <a:pt x="6695" y="15510"/>
                    <a:pt x="6703" y="15514"/>
                  </a:cubicBezTo>
                  <a:cubicBezTo>
                    <a:pt x="6703" y="15518"/>
                    <a:pt x="6706" y="15518"/>
                    <a:pt x="6706" y="15518"/>
                  </a:cubicBezTo>
                  <a:lnTo>
                    <a:pt x="6710" y="15518"/>
                  </a:lnTo>
                  <a:cubicBezTo>
                    <a:pt x="6751" y="15570"/>
                    <a:pt x="6800" y="15611"/>
                    <a:pt x="6848" y="15645"/>
                  </a:cubicBezTo>
                  <a:cubicBezTo>
                    <a:pt x="6900" y="15683"/>
                    <a:pt x="6953" y="15712"/>
                    <a:pt x="7002" y="15742"/>
                  </a:cubicBezTo>
                  <a:cubicBezTo>
                    <a:pt x="7039" y="15768"/>
                    <a:pt x="7076" y="15776"/>
                    <a:pt x="7107" y="15783"/>
                  </a:cubicBezTo>
                  <a:cubicBezTo>
                    <a:pt x="7121" y="15787"/>
                    <a:pt x="7136" y="15790"/>
                    <a:pt x="7147" y="15795"/>
                  </a:cubicBezTo>
                  <a:cubicBezTo>
                    <a:pt x="7159" y="15798"/>
                    <a:pt x="7169" y="15802"/>
                    <a:pt x="7177" y="15806"/>
                  </a:cubicBezTo>
                  <a:cubicBezTo>
                    <a:pt x="7286" y="15880"/>
                    <a:pt x="7402" y="15929"/>
                    <a:pt x="7502" y="15992"/>
                  </a:cubicBezTo>
                  <a:cubicBezTo>
                    <a:pt x="7502" y="15997"/>
                    <a:pt x="7506" y="15997"/>
                    <a:pt x="7506" y="16000"/>
                  </a:cubicBezTo>
                  <a:cubicBezTo>
                    <a:pt x="7506" y="16004"/>
                    <a:pt x="7506" y="16007"/>
                    <a:pt x="7510" y="16011"/>
                  </a:cubicBezTo>
                  <a:cubicBezTo>
                    <a:pt x="7514" y="16019"/>
                    <a:pt x="7518" y="16026"/>
                    <a:pt x="7528" y="16037"/>
                  </a:cubicBezTo>
                  <a:cubicBezTo>
                    <a:pt x="7533" y="16042"/>
                    <a:pt x="7540" y="16045"/>
                    <a:pt x="7547" y="16049"/>
                  </a:cubicBezTo>
                  <a:cubicBezTo>
                    <a:pt x="7555" y="16049"/>
                    <a:pt x="7562" y="16052"/>
                    <a:pt x="7570" y="16052"/>
                  </a:cubicBezTo>
                  <a:cubicBezTo>
                    <a:pt x="7573" y="16052"/>
                    <a:pt x="7578" y="16052"/>
                    <a:pt x="7585" y="16049"/>
                  </a:cubicBezTo>
                  <a:lnTo>
                    <a:pt x="7614" y="16049"/>
                  </a:lnTo>
                  <a:cubicBezTo>
                    <a:pt x="7630" y="16049"/>
                    <a:pt x="7648" y="16049"/>
                    <a:pt x="7667" y="16056"/>
                  </a:cubicBezTo>
                  <a:cubicBezTo>
                    <a:pt x="7693" y="16064"/>
                    <a:pt x="7719" y="16075"/>
                    <a:pt x="7749" y="16090"/>
                  </a:cubicBezTo>
                  <a:cubicBezTo>
                    <a:pt x="7779" y="16104"/>
                    <a:pt x="7809" y="16120"/>
                    <a:pt x="7847" y="16127"/>
                  </a:cubicBezTo>
                  <a:cubicBezTo>
                    <a:pt x="7973" y="16164"/>
                    <a:pt x="8101" y="16202"/>
                    <a:pt x="8235" y="16202"/>
                  </a:cubicBezTo>
                  <a:cubicBezTo>
                    <a:pt x="8299" y="16202"/>
                    <a:pt x="8366" y="16194"/>
                    <a:pt x="8434" y="16172"/>
                  </a:cubicBezTo>
                  <a:cubicBezTo>
                    <a:pt x="8463" y="16161"/>
                    <a:pt x="8497" y="16154"/>
                    <a:pt x="8523" y="16154"/>
                  </a:cubicBezTo>
                  <a:lnTo>
                    <a:pt x="8527" y="16154"/>
                  </a:lnTo>
                  <a:cubicBezTo>
                    <a:pt x="8534" y="16154"/>
                    <a:pt x="8542" y="16157"/>
                    <a:pt x="8549" y="16157"/>
                  </a:cubicBezTo>
                  <a:cubicBezTo>
                    <a:pt x="8575" y="16161"/>
                    <a:pt x="8598" y="16164"/>
                    <a:pt x="8624" y="16164"/>
                  </a:cubicBezTo>
                  <a:cubicBezTo>
                    <a:pt x="8684" y="16164"/>
                    <a:pt x="8736" y="16149"/>
                    <a:pt x="8789" y="16138"/>
                  </a:cubicBezTo>
                  <a:cubicBezTo>
                    <a:pt x="8841" y="16123"/>
                    <a:pt x="8886" y="16109"/>
                    <a:pt x="8934" y="16104"/>
                  </a:cubicBezTo>
                  <a:cubicBezTo>
                    <a:pt x="8946" y="16104"/>
                    <a:pt x="8957" y="16104"/>
                    <a:pt x="8964" y="16097"/>
                  </a:cubicBezTo>
                  <a:cubicBezTo>
                    <a:pt x="8972" y="16094"/>
                    <a:pt x="8979" y="16090"/>
                    <a:pt x="8986" y="16082"/>
                  </a:cubicBezTo>
                  <a:cubicBezTo>
                    <a:pt x="8994" y="16075"/>
                    <a:pt x="8998" y="16068"/>
                    <a:pt x="8998" y="16059"/>
                  </a:cubicBezTo>
                  <a:cubicBezTo>
                    <a:pt x="9001" y="16052"/>
                    <a:pt x="9005" y="16049"/>
                    <a:pt x="9005" y="16042"/>
                  </a:cubicBezTo>
                  <a:cubicBezTo>
                    <a:pt x="9009" y="16033"/>
                    <a:pt x="9017" y="16023"/>
                    <a:pt x="9027" y="16015"/>
                  </a:cubicBezTo>
                  <a:cubicBezTo>
                    <a:pt x="9031" y="16015"/>
                    <a:pt x="9039" y="16011"/>
                    <a:pt x="9043" y="16007"/>
                  </a:cubicBezTo>
                  <a:lnTo>
                    <a:pt x="9053" y="16007"/>
                  </a:lnTo>
                  <a:cubicBezTo>
                    <a:pt x="9080" y="16023"/>
                    <a:pt x="9106" y="16030"/>
                    <a:pt x="9132" y="16030"/>
                  </a:cubicBezTo>
                  <a:cubicBezTo>
                    <a:pt x="9155" y="16030"/>
                    <a:pt x="9177" y="16023"/>
                    <a:pt x="9192" y="16011"/>
                  </a:cubicBezTo>
                  <a:cubicBezTo>
                    <a:pt x="9203" y="16004"/>
                    <a:pt x="9215" y="15997"/>
                    <a:pt x="9222" y="15985"/>
                  </a:cubicBezTo>
                  <a:cubicBezTo>
                    <a:pt x="9237" y="15970"/>
                    <a:pt x="9245" y="15955"/>
                    <a:pt x="9252" y="15937"/>
                  </a:cubicBezTo>
                  <a:cubicBezTo>
                    <a:pt x="9260" y="15921"/>
                    <a:pt x="9267" y="15907"/>
                    <a:pt x="9274" y="15895"/>
                  </a:cubicBezTo>
                  <a:cubicBezTo>
                    <a:pt x="9282" y="15880"/>
                    <a:pt x="9286" y="15869"/>
                    <a:pt x="9289" y="15866"/>
                  </a:cubicBezTo>
                  <a:cubicBezTo>
                    <a:pt x="9293" y="15862"/>
                    <a:pt x="9293" y="15858"/>
                    <a:pt x="9293" y="15858"/>
                  </a:cubicBezTo>
                  <a:lnTo>
                    <a:pt x="9297" y="15858"/>
                  </a:lnTo>
                  <a:cubicBezTo>
                    <a:pt x="9308" y="15854"/>
                    <a:pt x="9319" y="15850"/>
                    <a:pt x="9331" y="15843"/>
                  </a:cubicBezTo>
                  <a:lnTo>
                    <a:pt x="9379" y="15776"/>
                  </a:lnTo>
                  <a:cubicBezTo>
                    <a:pt x="9405" y="15742"/>
                    <a:pt x="9428" y="15719"/>
                    <a:pt x="9450" y="15701"/>
                  </a:cubicBezTo>
                  <a:cubicBezTo>
                    <a:pt x="9472" y="15686"/>
                    <a:pt x="9495" y="15671"/>
                    <a:pt x="9514" y="15660"/>
                  </a:cubicBezTo>
                  <a:lnTo>
                    <a:pt x="9614" y="15604"/>
                  </a:lnTo>
                  <a:lnTo>
                    <a:pt x="9585" y="15667"/>
                  </a:lnTo>
                  <a:cubicBezTo>
                    <a:pt x="9600" y="15664"/>
                    <a:pt x="9619" y="15664"/>
                    <a:pt x="9637" y="15656"/>
                  </a:cubicBezTo>
                  <a:cubicBezTo>
                    <a:pt x="9652" y="15652"/>
                    <a:pt x="9667" y="15649"/>
                    <a:pt x="9681" y="15641"/>
                  </a:cubicBezTo>
                  <a:cubicBezTo>
                    <a:pt x="9697" y="15630"/>
                    <a:pt x="9712" y="15619"/>
                    <a:pt x="9726" y="15600"/>
                  </a:cubicBezTo>
                  <a:cubicBezTo>
                    <a:pt x="9771" y="15544"/>
                    <a:pt x="9824" y="15484"/>
                    <a:pt x="9873" y="15424"/>
                  </a:cubicBezTo>
                  <a:cubicBezTo>
                    <a:pt x="9925" y="15369"/>
                    <a:pt x="9973" y="15305"/>
                    <a:pt x="10014" y="15234"/>
                  </a:cubicBezTo>
                  <a:cubicBezTo>
                    <a:pt x="10082" y="15117"/>
                    <a:pt x="10152" y="15010"/>
                    <a:pt x="10254" y="14931"/>
                  </a:cubicBezTo>
                  <a:cubicBezTo>
                    <a:pt x="10276" y="14908"/>
                    <a:pt x="10295" y="14886"/>
                    <a:pt x="10309" y="14860"/>
                  </a:cubicBezTo>
                  <a:cubicBezTo>
                    <a:pt x="10325" y="14838"/>
                    <a:pt x="10332" y="14808"/>
                    <a:pt x="10340" y="14777"/>
                  </a:cubicBezTo>
                  <a:cubicBezTo>
                    <a:pt x="10340" y="14767"/>
                    <a:pt x="10340" y="14751"/>
                    <a:pt x="10344" y="14741"/>
                  </a:cubicBezTo>
                  <a:cubicBezTo>
                    <a:pt x="10344" y="14733"/>
                    <a:pt x="10347" y="14729"/>
                    <a:pt x="10347" y="14722"/>
                  </a:cubicBezTo>
                  <a:cubicBezTo>
                    <a:pt x="10351" y="14718"/>
                    <a:pt x="10351" y="14714"/>
                    <a:pt x="10351" y="14714"/>
                  </a:cubicBezTo>
                  <a:lnTo>
                    <a:pt x="10359" y="14707"/>
                  </a:lnTo>
                  <a:lnTo>
                    <a:pt x="10370" y="14707"/>
                  </a:lnTo>
                  <a:cubicBezTo>
                    <a:pt x="10373" y="14707"/>
                    <a:pt x="10385" y="14707"/>
                    <a:pt x="10396" y="14710"/>
                  </a:cubicBezTo>
                  <a:cubicBezTo>
                    <a:pt x="10404" y="14714"/>
                    <a:pt x="10407" y="14714"/>
                    <a:pt x="10414" y="14714"/>
                  </a:cubicBezTo>
                  <a:cubicBezTo>
                    <a:pt x="10433" y="14714"/>
                    <a:pt x="10448" y="14707"/>
                    <a:pt x="10459" y="14696"/>
                  </a:cubicBezTo>
                  <a:cubicBezTo>
                    <a:pt x="10466" y="14691"/>
                    <a:pt x="10471" y="14684"/>
                    <a:pt x="10478" y="14677"/>
                  </a:cubicBezTo>
                  <a:cubicBezTo>
                    <a:pt x="10482" y="14669"/>
                    <a:pt x="10485" y="14658"/>
                    <a:pt x="10485" y="14646"/>
                  </a:cubicBezTo>
                  <a:cubicBezTo>
                    <a:pt x="10485" y="14636"/>
                    <a:pt x="10482" y="14624"/>
                    <a:pt x="10475" y="14617"/>
                  </a:cubicBezTo>
                  <a:cubicBezTo>
                    <a:pt x="10471" y="14610"/>
                    <a:pt x="10459" y="14602"/>
                    <a:pt x="10452" y="14598"/>
                  </a:cubicBezTo>
                  <a:cubicBezTo>
                    <a:pt x="10437" y="14587"/>
                    <a:pt x="10426" y="14576"/>
                    <a:pt x="10422" y="14572"/>
                  </a:cubicBezTo>
                  <a:cubicBezTo>
                    <a:pt x="10418" y="14565"/>
                    <a:pt x="10418" y="14561"/>
                    <a:pt x="10414" y="14557"/>
                  </a:cubicBezTo>
                  <a:cubicBezTo>
                    <a:pt x="10414" y="14553"/>
                    <a:pt x="10418" y="14550"/>
                    <a:pt x="10422" y="14546"/>
                  </a:cubicBezTo>
                  <a:cubicBezTo>
                    <a:pt x="10426" y="14534"/>
                    <a:pt x="10433" y="14527"/>
                    <a:pt x="10440" y="14520"/>
                  </a:cubicBezTo>
                  <a:cubicBezTo>
                    <a:pt x="10444" y="14516"/>
                    <a:pt x="10448" y="14512"/>
                    <a:pt x="10452" y="14512"/>
                  </a:cubicBezTo>
                  <a:cubicBezTo>
                    <a:pt x="10452" y="14508"/>
                    <a:pt x="10456" y="14508"/>
                    <a:pt x="10456" y="14508"/>
                  </a:cubicBezTo>
                  <a:cubicBezTo>
                    <a:pt x="10478" y="14501"/>
                    <a:pt x="10501" y="14489"/>
                    <a:pt x="10516" y="14479"/>
                  </a:cubicBezTo>
                  <a:cubicBezTo>
                    <a:pt x="10542" y="14456"/>
                    <a:pt x="10556" y="14434"/>
                    <a:pt x="10568" y="14411"/>
                  </a:cubicBezTo>
                  <a:cubicBezTo>
                    <a:pt x="10583" y="14389"/>
                    <a:pt x="10590" y="14367"/>
                    <a:pt x="10597" y="14348"/>
                  </a:cubicBezTo>
                  <a:cubicBezTo>
                    <a:pt x="10680" y="14168"/>
                    <a:pt x="10792" y="14008"/>
                    <a:pt x="10901" y="13839"/>
                  </a:cubicBezTo>
                  <a:cubicBezTo>
                    <a:pt x="10927" y="13794"/>
                    <a:pt x="10946" y="13749"/>
                    <a:pt x="10964" y="13709"/>
                  </a:cubicBezTo>
                  <a:cubicBezTo>
                    <a:pt x="10979" y="13668"/>
                    <a:pt x="10994" y="13626"/>
                    <a:pt x="11013" y="13589"/>
                  </a:cubicBezTo>
                  <a:cubicBezTo>
                    <a:pt x="11016" y="13589"/>
                    <a:pt x="11020" y="13589"/>
                    <a:pt x="11027" y="13592"/>
                  </a:cubicBezTo>
                  <a:cubicBezTo>
                    <a:pt x="11035" y="13592"/>
                    <a:pt x="11042" y="13597"/>
                    <a:pt x="11058" y="13597"/>
                  </a:cubicBezTo>
                  <a:cubicBezTo>
                    <a:pt x="11061" y="13597"/>
                    <a:pt x="11068" y="13592"/>
                    <a:pt x="11077" y="13592"/>
                  </a:cubicBezTo>
                  <a:cubicBezTo>
                    <a:pt x="11080" y="13589"/>
                    <a:pt x="11087" y="13589"/>
                    <a:pt x="11091" y="13585"/>
                  </a:cubicBezTo>
                  <a:cubicBezTo>
                    <a:pt x="11099" y="13578"/>
                    <a:pt x="11106" y="13570"/>
                    <a:pt x="11110" y="13563"/>
                  </a:cubicBezTo>
                  <a:cubicBezTo>
                    <a:pt x="11113" y="13555"/>
                    <a:pt x="11117" y="13544"/>
                    <a:pt x="11117" y="13537"/>
                  </a:cubicBezTo>
                  <a:lnTo>
                    <a:pt x="11117" y="13525"/>
                  </a:lnTo>
                  <a:cubicBezTo>
                    <a:pt x="11117" y="13514"/>
                    <a:pt x="11117" y="13503"/>
                    <a:pt x="11113" y="13495"/>
                  </a:cubicBezTo>
                  <a:cubicBezTo>
                    <a:pt x="11110" y="13485"/>
                    <a:pt x="11106" y="13473"/>
                    <a:pt x="11103" y="13466"/>
                  </a:cubicBezTo>
                  <a:cubicBezTo>
                    <a:pt x="11103" y="13458"/>
                    <a:pt x="11099" y="13454"/>
                    <a:pt x="11099" y="13447"/>
                  </a:cubicBezTo>
                  <a:cubicBezTo>
                    <a:pt x="11099" y="13443"/>
                    <a:pt x="11099" y="13440"/>
                    <a:pt x="11103" y="13432"/>
                  </a:cubicBezTo>
                  <a:cubicBezTo>
                    <a:pt x="11166" y="13260"/>
                    <a:pt x="11225" y="13088"/>
                    <a:pt x="11293" y="12924"/>
                  </a:cubicBezTo>
                  <a:cubicBezTo>
                    <a:pt x="11319" y="12860"/>
                    <a:pt x="11341" y="12793"/>
                    <a:pt x="11368" y="12726"/>
                  </a:cubicBezTo>
                  <a:cubicBezTo>
                    <a:pt x="11394" y="12662"/>
                    <a:pt x="11424" y="12598"/>
                    <a:pt x="11465" y="12546"/>
                  </a:cubicBezTo>
                  <a:cubicBezTo>
                    <a:pt x="11484" y="12520"/>
                    <a:pt x="11491" y="12490"/>
                    <a:pt x="11495" y="12460"/>
                  </a:cubicBezTo>
                  <a:cubicBezTo>
                    <a:pt x="11498" y="12438"/>
                    <a:pt x="11503" y="12419"/>
                    <a:pt x="11503" y="12400"/>
                  </a:cubicBezTo>
                  <a:cubicBezTo>
                    <a:pt x="11503" y="12370"/>
                    <a:pt x="11506" y="12344"/>
                    <a:pt x="11510" y="12322"/>
                  </a:cubicBezTo>
                  <a:cubicBezTo>
                    <a:pt x="11513" y="12310"/>
                    <a:pt x="11517" y="12303"/>
                    <a:pt x="11525" y="12296"/>
                  </a:cubicBezTo>
                  <a:cubicBezTo>
                    <a:pt x="11529" y="12284"/>
                    <a:pt x="11536" y="12277"/>
                    <a:pt x="11543" y="12269"/>
                  </a:cubicBezTo>
                  <a:cubicBezTo>
                    <a:pt x="11551" y="12265"/>
                    <a:pt x="11551" y="12258"/>
                    <a:pt x="11555" y="12255"/>
                  </a:cubicBezTo>
                  <a:cubicBezTo>
                    <a:pt x="11558" y="12247"/>
                    <a:pt x="11558" y="12243"/>
                    <a:pt x="11558" y="12239"/>
                  </a:cubicBezTo>
                  <a:cubicBezTo>
                    <a:pt x="11562" y="12236"/>
                    <a:pt x="11562" y="12229"/>
                    <a:pt x="11562" y="12224"/>
                  </a:cubicBezTo>
                  <a:cubicBezTo>
                    <a:pt x="11562" y="12217"/>
                    <a:pt x="11558" y="12206"/>
                    <a:pt x="11558" y="12198"/>
                  </a:cubicBezTo>
                  <a:cubicBezTo>
                    <a:pt x="11555" y="12195"/>
                    <a:pt x="11555" y="12187"/>
                    <a:pt x="11551" y="12184"/>
                  </a:cubicBezTo>
                  <a:cubicBezTo>
                    <a:pt x="11551" y="12179"/>
                    <a:pt x="11548" y="12172"/>
                    <a:pt x="11543" y="12168"/>
                  </a:cubicBezTo>
                  <a:cubicBezTo>
                    <a:pt x="11543" y="12165"/>
                    <a:pt x="11539" y="12165"/>
                    <a:pt x="11539" y="12161"/>
                  </a:cubicBezTo>
                  <a:cubicBezTo>
                    <a:pt x="11539" y="12157"/>
                    <a:pt x="11539" y="12153"/>
                    <a:pt x="11543" y="12146"/>
                  </a:cubicBezTo>
                  <a:cubicBezTo>
                    <a:pt x="11543" y="12142"/>
                    <a:pt x="11548" y="12131"/>
                    <a:pt x="11551" y="12124"/>
                  </a:cubicBezTo>
                  <a:cubicBezTo>
                    <a:pt x="11641" y="11892"/>
                    <a:pt x="11682" y="11653"/>
                    <a:pt x="11753" y="11425"/>
                  </a:cubicBezTo>
                  <a:cubicBezTo>
                    <a:pt x="11767" y="11372"/>
                    <a:pt x="11772" y="11316"/>
                    <a:pt x="11775" y="11264"/>
                  </a:cubicBezTo>
                  <a:cubicBezTo>
                    <a:pt x="11779" y="11242"/>
                    <a:pt x="11783" y="11215"/>
                    <a:pt x="11786" y="11197"/>
                  </a:cubicBezTo>
                  <a:cubicBezTo>
                    <a:pt x="11790" y="11174"/>
                    <a:pt x="11798" y="11156"/>
                    <a:pt x="11805" y="11137"/>
                  </a:cubicBezTo>
                  <a:cubicBezTo>
                    <a:pt x="11831" y="11092"/>
                    <a:pt x="11843" y="11047"/>
                    <a:pt x="11850" y="11002"/>
                  </a:cubicBezTo>
                  <a:cubicBezTo>
                    <a:pt x="11857" y="10957"/>
                    <a:pt x="11857" y="10912"/>
                    <a:pt x="11857" y="10868"/>
                  </a:cubicBezTo>
                  <a:lnTo>
                    <a:pt x="11857" y="10797"/>
                  </a:lnTo>
                  <a:cubicBezTo>
                    <a:pt x="11857" y="10759"/>
                    <a:pt x="11857" y="10718"/>
                    <a:pt x="11865" y="10685"/>
                  </a:cubicBezTo>
                  <a:cubicBezTo>
                    <a:pt x="11872" y="10624"/>
                    <a:pt x="11876" y="10564"/>
                    <a:pt x="11884" y="10512"/>
                  </a:cubicBezTo>
                  <a:cubicBezTo>
                    <a:pt x="11891" y="10460"/>
                    <a:pt x="11906" y="10412"/>
                    <a:pt x="11936" y="10367"/>
                  </a:cubicBezTo>
                  <a:cubicBezTo>
                    <a:pt x="11940" y="10359"/>
                    <a:pt x="11943" y="10352"/>
                    <a:pt x="11951" y="10345"/>
                  </a:cubicBezTo>
                  <a:cubicBezTo>
                    <a:pt x="11951" y="10337"/>
                    <a:pt x="11955" y="10333"/>
                    <a:pt x="11958" y="10326"/>
                  </a:cubicBezTo>
                  <a:cubicBezTo>
                    <a:pt x="11958" y="10318"/>
                    <a:pt x="11962" y="10314"/>
                    <a:pt x="11962" y="10303"/>
                  </a:cubicBezTo>
                  <a:cubicBezTo>
                    <a:pt x="11962" y="10295"/>
                    <a:pt x="11958" y="10288"/>
                    <a:pt x="11955" y="10277"/>
                  </a:cubicBezTo>
                  <a:cubicBezTo>
                    <a:pt x="11951" y="10269"/>
                    <a:pt x="11943" y="10262"/>
                    <a:pt x="11936" y="10258"/>
                  </a:cubicBezTo>
                  <a:cubicBezTo>
                    <a:pt x="11936" y="10258"/>
                    <a:pt x="11932" y="10258"/>
                    <a:pt x="11932" y="10255"/>
                  </a:cubicBezTo>
                  <a:cubicBezTo>
                    <a:pt x="11936" y="10255"/>
                    <a:pt x="11936" y="10250"/>
                    <a:pt x="11936" y="10247"/>
                  </a:cubicBezTo>
                  <a:cubicBezTo>
                    <a:pt x="11940" y="10243"/>
                    <a:pt x="11947" y="10232"/>
                    <a:pt x="11947" y="10217"/>
                  </a:cubicBezTo>
                  <a:cubicBezTo>
                    <a:pt x="11955" y="10153"/>
                    <a:pt x="11974" y="10090"/>
                    <a:pt x="11992" y="10022"/>
                  </a:cubicBezTo>
                  <a:cubicBezTo>
                    <a:pt x="12010" y="9955"/>
                    <a:pt x="12029" y="9884"/>
                    <a:pt x="12029" y="9810"/>
                  </a:cubicBezTo>
                  <a:lnTo>
                    <a:pt x="12029" y="9772"/>
                  </a:lnTo>
                  <a:cubicBezTo>
                    <a:pt x="12026" y="9757"/>
                    <a:pt x="12026" y="9743"/>
                    <a:pt x="12026" y="9727"/>
                  </a:cubicBezTo>
                  <a:cubicBezTo>
                    <a:pt x="12026" y="9660"/>
                    <a:pt x="12036" y="9589"/>
                    <a:pt x="12036" y="9515"/>
                  </a:cubicBezTo>
                  <a:cubicBezTo>
                    <a:pt x="12036" y="9455"/>
                    <a:pt x="12029" y="9391"/>
                    <a:pt x="12000" y="9327"/>
                  </a:cubicBezTo>
                  <a:lnTo>
                    <a:pt x="12000" y="9316"/>
                  </a:lnTo>
                  <a:cubicBezTo>
                    <a:pt x="11996" y="9313"/>
                    <a:pt x="11996" y="9305"/>
                    <a:pt x="11996" y="9298"/>
                  </a:cubicBezTo>
                  <a:cubicBezTo>
                    <a:pt x="11996" y="9286"/>
                    <a:pt x="12000" y="9272"/>
                    <a:pt x="12000" y="9264"/>
                  </a:cubicBezTo>
                  <a:cubicBezTo>
                    <a:pt x="12003" y="9260"/>
                    <a:pt x="12003" y="9260"/>
                    <a:pt x="12003" y="9256"/>
                  </a:cubicBezTo>
                  <a:cubicBezTo>
                    <a:pt x="12010" y="9253"/>
                    <a:pt x="12019" y="9249"/>
                    <a:pt x="12026" y="9241"/>
                  </a:cubicBezTo>
                  <a:cubicBezTo>
                    <a:pt x="12036" y="9230"/>
                    <a:pt x="12045" y="9219"/>
                    <a:pt x="12048" y="9208"/>
                  </a:cubicBezTo>
                  <a:cubicBezTo>
                    <a:pt x="12055" y="9193"/>
                    <a:pt x="12055" y="9182"/>
                    <a:pt x="12055" y="9170"/>
                  </a:cubicBezTo>
                  <a:cubicBezTo>
                    <a:pt x="12055" y="9159"/>
                    <a:pt x="12052" y="9148"/>
                    <a:pt x="12052" y="9141"/>
                  </a:cubicBezTo>
                  <a:cubicBezTo>
                    <a:pt x="12048" y="9089"/>
                    <a:pt x="12045" y="9036"/>
                    <a:pt x="12045" y="8980"/>
                  </a:cubicBezTo>
                  <a:cubicBezTo>
                    <a:pt x="12045" y="8842"/>
                    <a:pt x="12059" y="8703"/>
                    <a:pt x="12074" y="8557"/>
                  </a:cubicBezTo>
                  <a:cubicBezTo>
                    <a:pt x="12074" y="8535"/>
                    <a:pt x="12078" y="8513"/>
                    <a:pt x="12078" y="8487"/>
                  </a:cubicBezTo>
                  <a:cubicBezTo>
                    <a:pt x="12078" y="8464"/>
                    <a:pt x="12078" y="8445"/>
                    <a:pt x="12074" y="8426"/>
                  </a:cubicBezTo>
                  <a:cubicBezTo>
                    <a:pt x="12071" y="8404"/>
                    <a:pt x="12063" y="8385"/>
                    <a:pt x="12052" y="8366"/>
                  </a:cubicBezTo>
                  <a:cubicBezTo>
                    <a:pt x="12026" y="8318"/>
                    <a:pt x="12014" y="8277"/>
                    <a:pt x="12014" y="8236"/>
                  </a:cubicBezTo>
                  <a:cubicBezTo>
                    <a:pt x="12014" y="8199"/>
                    <a:pt x="12022" y="8161"/>
                    <a:pt x="12045" y="8120"/>
                  </a:cubicBezTo>
                  <a:cubicBezTo>
                    <a:pt x="12052" y="8109"/>
                    <a:pt x="12059" y="8094"/>
                    <a:pt x="12067" y="8083"/>
                  </a:cubicBezTo>
                  <a:cubicBezTo>
                    <a:pt x="12071" y="8068"/>
                    <a:pt x="12078" y="8049"/>
                    <a:pt x="12078" y="8026"/>
                  </a:cubicBezTo>
                  <a:cubicBezTo>
                    <a:pt x="12078" y="8019"/>
                    <a:pt x="12078" y="8007"/>
                    <a:pt x="12071" y="7997"/>
                  </a:cubicBezTo>
                  <a:cubicBezTo>
                    <a:pt x="12067" y="7985"/>
                    <a:pt x="12059" y="7974"/>
                    <a:pt x="12052" y="7967"/>
                  </a:cubicBezTo>
                  <a:cubicBezTo>
                    <a:pt x="12036" y="7952"/>
                    <a:pt x="12029" y="7940"/>
                    <a:pt x="12022" y="7926"/>
                  </a:cubicBezTo>
                  <a:cubicBezTo>
                    <a:pt x="12019" y="7911"/>
                    <a:pt x="12019" y="7895"/>
                    <a:pt x="12019" y="7877"/>
                  </a:cubicBezTo>
                  <a:cubicBezTo>
                    <a:pt x="12019" y="7862"/>
                    <a:pt x="12019" y="7843"/>
                    <a:pt x="12022" y="7824"/>
                  </a:cubicBezTo>
                  <a:lnTo>
                    <a:pt x="12022" y="7810"/>
                  </a:lnTo>
                  <a:cubicBezTo>
                    <a:pt x="12022" y="7772"/>
                    <a:pt x="12010" y="7738"/>
                    <a:pt x="12000" y="7709"/>
                  </a:cubicBezTo>
                  <a:cubicBezTo>
                    <a:pt x="11996" y="7698"/>
                    <a:pt x="11988" y="7683"/>
                    <a:pt x="11988" y="7671"/>
                  </a:cubicBezTo>
                  <a:cubicBezTo>
                    <a:pt x="11984" y="7660"/>
                    <a:pt x="11981" y="7653"/>
                    <a:pt x="11981" y="7641"/>
                  </a:cubicBezTo>
                  <a:cubicBezTo>
                    <a:pt x="11981" y="7634"/>
                    <a:pt x="11984" y="7631"/>
                    <a:pt x="11984" y="7623"/>
                  </a:cubicBezTo>
                  <a:cubicBezTo>
                    <a:pt x="12007" y="7578"/>
                    <a:pt x="12014" y="7529"/>
                    <a:pt x="12014" y="7484"/>
                  </a:cubicBezTo>
                  <a:cubicBezTo>
                    <a:pt x="12014" y="7421"/>
                    <a:pt x="12000" y="7362"/>
                    <a:pt x="11984" y="7305"/>
                  </a:cubicBezTo>
                  <a:cubicBezTo>
                    <a:pt x="11969" y="7249"/>
                    <a:pt x="11958" y="7193"/>
                    <a:pt x="11958" y="7141"/>
                  </a:cubicBezTo>
                  <a:cubicBezTo>
                    <a:pt x="11958" y="7126"/>
                    <a:pt x="11958" y="7107"/>
                    <a:pt x="11962" y="7092"/>
                  </a:cubicBezTo>
                  <a:lnTo>
                    <a:pt x="11962" y="7084"/>
                  </a:lnTo>
                  <a:lnTo>
                    <a:pt x="11962" y="7065"/>
                  </a:lnTo>
                  <a:cubicBezTo>
                    <a:pt x="11958" y="7058"/>
                    <a:pt x="11955" y="7055"/>
                    <a:pt x="11951" y="7051"/>
                  </a:cubicBezTo>
                  <a:cubicBezTo>
                    <a:pt x="11947" y="7043"/>
                    <a:pt x="11943" y="7036"/>
                    <a:pt x="11940" y="7032"/>
                  </a:cubicBezTo>
                  <a:lnTo>
                    <a:pt x="11940" y="7029"/>
                  </a:lnTo>
                  <a:cubicBezTo>
                    <a:pt x="11932" y="7013"/>
                    <a:pt x="11929" y="7003"/>
                    <a:pt x="11924" y="6991"/>
                  </a:cubicBezTo>
                  <a:cubicBezTo>
                    <a:pt x="11921" y="6980"/>
                    <a:pt x="11921" y="6969"/>
                    <a:pt x="11921" y="6958"/>
                  </a:cubicBezTo>
                  <a:cubicBezTo>
                    <a:pt x="11914" y="6796"/>
                    <a:pt x="11902" y="6636"/>
                    <a:pt x="11895" y="6479"/>
                  </a:cubicBezTo>
                  <a:cubicBezTo>
                    <a:pt x="11891" y="6430"/>
                    <a:pt x="11876" y="6393"/>
                    <a:pt x="11862" y="6359"/>
                  </a:cubicBezTo>
                  <a:cubicBezTo>
                    <a:pt x="11801" y="6225"/>
                    <a:pt x="11767" y="6087"/>
                    <a:pt x="11749" y="5940"/>
                  </a:cubicBezTo>
                  <a:cubicBezTo>
                    <a:pt x="11722" y="5747"/>
                    <a:pt x="11689" y="5548"/>
                    <a:pt x="11633" y="5354"/>
                  </a:cubicBezTo>
                  <a:cubicBezTo>
                    <a:pt x="11633" y="5347"/>
                    <a:pt x="11629" y="5331"/>
                    <a:pt x="11629" y="5316"/>
                  </a:cubicBezTo>
                  <a:lnTo>
                    <a:pt x="11629" y="5279"/>
                  </a:lnTo>
                  <a:cubicBezTo>
                    <a:pt x="11629" y="5268"/>
                    <a:pt x="11629" y="5257"/>
                    <a:pt x="11626" y="5245"/>
                  </a:cubicBezTo>
                  <a:cubicBezTo>
                    <a:pt x="11622" y="5226"/>
                    <a:pt x="11615" y="5208"/>
                    <a:pt x="11600" y="5193"/>
                  </a:cubicBezTo>
                  <a:cubicBezTo>
                    <a:pt x="11588" y="5181"/>
                    <a:pt x="11577" y="5171"/>
                    <a:pt x="11562" y="5164"/>
                  </a:cubicBezTo>
                  <a:lnTo>
                    <a:pt x="11562" y="5159"/>
                  </a:lnTo>
                  <a:cubicBezTo>
                    <a:pt x="11555" y="5088"/>
                    <a:pt x="11551" y="5017"/>
                    <a:pt x="11539" y="4946"/>
                  </a:cubicBezTo>
                  <a:cubicBezTo>
                    <a:pt x="11525" y="4872"/>
                    <a:pt x="11506" y="4800"/>
                    <a:pt x="11458" y="4729"/>
                  </a:cubicBezTo>
                  <a:cubicBezTo>
                    <a:pt x="11398" y="4636"/>
                    <a:pt x="11368" y="4527"/>
                    <a:pt x="11334" y="4415"/>
                  </a:cubicBezTo>
                  <a:cubicBezTo>
                    <a:pt x="11330" y="4396"/>
                    <a:pt x="11327" y="4374"/>
                    <a:pt x="11327" y="4352"/>
                  </a:cubicBezTo>
                  <a:cubicBezTo>
                    <a:pt x="11319" y="4318"/>
                    <a:pt x="11319" y="4277"/>
                    <a:pt x="11308" y="4239"/>
                  </a:cubicBezTo>
                  <a:cubicBezTo>
                    <a:pt x="11301" y="4222"/>
                    <a:pt x="11296" y="4199"/>
                    <a:pt x="11286" y="4180"/>
                  </a:cubicBezTo>
                  <a:cubicBezTo>
                    <a:pt x="11278" y="4169"/>
                    <a:pt x="11270" y="4158"/>
                    <a:pt x="11260" y="4146"/>
                  </a:cubicBezTo>
                  <a:cubicBezTo>
                    <a:pt x="11263" y="4139"/>
                    <a:pt x="11263" y="4132"/>
                    <a:pt x="11263" y="4120"/>
                  </a:cubicBezTo>
                  <a:cubicBezTo>
                    <a:pt x="11263" y="4113"/>
                    <a:pt x="11263" y="4101"/>
                    <a:pt x="11260" y="4091"/>
                  </a:cubicBezTo>
                  <a:cubicBezTo>
                    <a:pt x="11251" y="4082"/>
                    <a:pt x="11248" y="4075"/>
                    <a:pt x="11244" y="4072"/>
                  </a:cubicBezTo>
                  <a:cubicBezTo>
                    <a:pt x="11234" y="4060"/>
                    <a:pt x="11222" y="4056"/>
                    <a:pt x="11215" y="4053"/>
                  </a:cubicBezTo>
                  <a:cubicBezTo>
                    <a:pt x="11203" y="4046"/>
                    <a:pt x="11192" y="4038"/>
                    <a:pt x="11184" y="4034"/>
                  </a:cubicBezTo>
                  <a:cubicBezTo>
                    <a:pt x="11170" y="3970"/>
                    <a:pt x="11151" y="3911"/>
                    <a:pt x="11125" y="3855"/>
                  </a:cubicBezTo>
                  <a:cubicBezTo>
                    <a:pt x="11099" y="3795"/>
                    <a:pt x="11061" y="3742"/>
                    <a:pt x="11013" y="3694"/>
                  </a:cubicBezTo>
                  <a:cubicBezTo>
                    <a:pt x="11005" y="3683"/>
                    <a:pt x="10994" y="3675"/>
                    <a:pt x="10990" y="3664"/>
                  </a:cubicBezTo>
                  <a:cubicBezTo>
                    <a:pt x="10982" y="3649"/>
                    <a:pt x="10979" y="3638"/>
                    <a:pt x="10979" y="3627"/>
                  </a:cubicBezTo>
                  <a:cubicBezTo>
                    <a:pt x="10975" y="3593"/>
                    <a:pt x="10975" y="3563"/>
                    <a:pt x="10968" y="3533"/>
                  </a:cubicBezTo>
                  <a:cubicBezTo>
                    <a:pt x="10964" y="3515"/>
                    <a:pt x="10960" y="3496"/>
                    <a:pt x="10956" y="3477"/>
                  </a:cubicBezTo>
                  <a:cubicBezTo>
                    <a:pt x="10946" y="3451"/>
                    <a:pt x="10930" y="3428"/>
                    <a:pt x="10911" y="3406"/>
                  </a:cubicBezTo>
                  <a:cubicBezTo>
                    <a:pt x="10897" y="3384"/>
                    <a:pt x="10875" y="3361"/>
                    <a:pt x="10844" y="3332"/>
                  </a:cubicBezTo>
                  <a:cubicBezTo>
                    <a:pt x="10837" y="3324"/>
                    <a:pt x="10830" y="3313"/>
                    <a:pt x="10822" y="3306"/>
                  </a:cubicBezTo>
                  <a:cubicBezTo>
                    <a:pt x="10818" y="3297"/>
                    <a:pt x="10815" y="3294"/>
                    <a:pt x="10815" y="3290"/>
                  </a:cubicBezTo>
                  <a:cubicBezTo>
                    <a:pt x="10818" y="3275"/>
                    <a:pt x="10822" y="3261"/>
                    <a:pt x="10822" y="3245"/>
                  </a:cubicBezTo>
                  <a:cubicBezTo>
                    <a:pt x="10822" y="3227"/>
                    <a:pt x="10815" y="3208"/>
                    <a:pt x="10807" y="3193"/>
                  </a:cubicBezTo>
                  <a:cubicBezTo>
                    <a:pt x="10796" y="3167"/>
                    <a:pt x="10780" y="3149"/>
                    <a:pt x="10766" y="3133"/>
                  </a:cubicBezTo>
                  <a:cubicBezTo>
                    <a:pt x="10751" y="3118"/>
                    <a:pt x="10740" y="3107"/>
                    <a:pt x="10732" y="3096"/>
                  </a:cubicBezTo>
                  <a:cubicBezTo>
                    <a:pt x="10699" y="3044"/>
                    <a:pt x="10658" y="2999"/>
                    <a:pt x="10623" y="2954"/>
                  </a:cubicBezTo>
                  <a:cubicBezTo>
                    <a:pt x="10605" y="2931"/>
                    <a:pt x="10590" y="2909"/>
                    <a:pt x="10579" y="2887"/>
                  </a:cubicBezTo>
                  <a:cubicBezTo>
                    <a:pt x="10568" y="2864"/>
                    <a:pt x="10556" y="2838"/>
                    <a:pt x="10553" y="2816"/>
                  </a:cubicBezTo>
                  <a:cubicBezTo>
                    <a:pt x="10534" y="2741"/>
                    <a:pt x="10508" y="2678"/>
                    <a:pt x="10475" y="2614"/>
                  </a:cubicBezTo>
                  <a:cubicBezTo>
                    <a:pt x="10440" y="2554"/>
                    <a:pt x="10404" y="2498"/>
                    <a:pt x="10366" y="2442"/>
                  </a:cubicBezTo>
                  <a:cubicBezTo>
                    <a:pt x="10340" y="2408"/>
                    <a:pt x="10318" y="2378"/>
                    <a:pt x="10299" y="2348"/>
                  </a:cubicBezTo>
                  <a:cubicBezTo>
                    <a:pt x="10280" y="2319"/>
                    <a:pt x="10265" y="2288"/>
                    <a:pt x="10261" y="2259"/>
                  </a:cubicBezTo>
                  <a:cubicBezTo>
                    <a:pt x="10257" y="2229"/>
                    <a:pt x="10250" y="2198"/>
                    <a:pt x="10235" y="2176"/>
                  </a:cubicBezTo>
                  <a:cubicBezTo>
                    <a:pt x="10216" y="2143"/>
                    <a:pt x="10190" y="2117"/>
                    <a:pt x="10164" y="2094"/>
                  </a:cubicBezTo>
                  <a:cubicBezTo>
                    <a:pt x="10138" y="2068"/>
                    <a:pt x="10116" y="2049"/>
                    <a:pt x="10100" y="2027"/>
                  </a:cubicBezTo>
                  <a:cubicBezTo>
                    <a:pt x="10093" y="2019"/>
                    <a:pt x="10090" y="2008"/>
                    <a:pt x="10082" y="1993"/>
                  </a:cubicBezTo>
                  <a:cubicBezTo>
                    <a:pt x="10078" y="1982"/>
                    <a:pt x="10074" y="1971"/>
                    <a:pt x="10067" y="1956"/>
                  </a:cubicBezTo>
                  <a:cubicBezTo>
                    <a:pt x="10059" y="1937"/>
                    <a:pt x="10048" y="1915"/>
                    <a:pt x="10026" y="1896"/>
                  </a:cubicBezTo>
                  <a:cubicBezTo>
                    <a:pt x="10018" y="1889"/>
                    <a:pt x="10004" y="1881"/>
                    <a:pt x="9992" y="1874"/>
                  </a:cubicBezTo>
                  <a:cubicBezTo>
                    <a:pt x="9977" y="1866"/>
                    <a:pt x="9962" y="1862"/>
                    <a:pt x="9943" y="1858"/>
                  </a:cubicBezTo>
                  <a:lnTo>
                    <a:pt x="9940" y="1858"/>
                  </a:lnTo>
                  <a:cubicBezTo>
                    <a:pt x="9936" y="1855"/>
                    <a:pt x="9928" y="1848"/>
                    <a:pt x="9925" y="1836"/>
                  </a:cubicBezTo>
                  <a:cubicBezTo>
                    <a:pt x="9917" y="1817"/>
                    <a:pt x="9906" y="1791"/>
                    <a:pt x="9895" y="1762"/>
                  </a:cubicBezTo>
                  <a:cubicBezTo>
                    <a:pt x="9891" y="1746"/>
                    <a:pt x="9883" y="1732"/>
                    <a:pt x="9873" y="1720"/>
                  </a:cubicBezTo>
                  <a:cubicBezTo>
                    <a:pt x="9865" y="1705"/>
                    <a:pt x="9854" y="1691"/>
                    <a:pt x="9838" y="1679"/>
                  </a:cubicBezTo>
                  <a:cubicBezTo>
                    <a:pt x="9820" y="1665"/>
                    <a:pt x="9802" y="1646"/>
                    <a:pt x="9783" y="1623"/>
                  </a:cubicBezTo>
                  <a:cubicBezTo>
                    <a:pt x="9764" y="1605"/>
                    <a:pt x="9742" y="1582"/>
                    <a:pt x="9712" y="1563"/>
                  </a:cubicBezTo>
                  <a:cubicBezTo>
                    <a:pt x="9671" y="1537"/>
                    <a:pt x="9637" y="1508"/>
                    <a:pt x="9607" y="1470"/>
                  </a:cubicBezTo>
                  <a:cubicBezTo>
                    <a:pt x="9577" y="1432"/>
                    <a:pt x="9551" y="1391"/>
                    <a:pt x="9524" y="1346"/>
                  </a:cubicBezTo>
                  <a:cubicBezTo>
                    <a:pt x="9484" y="1283"/>
                    <a:pt x="9431" y="1234"/>
                    <a:pt x="9383" y="1189"/>
                  </a:cubicBezTo>
                  <a:cubicBezTo>
                    <a:pt x="9331" y="1144"/>
                    <a:pt x="9278" y="1104"/>
                    <a:pt x="9233" y="1059"/>
                  </a:cubicBezTo>
                  <a:cubicBezTo>
                    <a:pt x="9091" y="913"/>
                    <a:pt x="8927" y="785"/>
                    <a:pt x="8770" y="659"/>
                  </a:cubicBezTo>
                  <a:cubicBezTo>
                    <a:pt x="8762" y="651"/>
                    <a:pt x="8755" y="644"/>
                    <a:pt x="8744" y="633"/>
                  </a:cubicBezTo>
                  <a:cubicBezTo>
                    <a:pt x="8732" y="618"/>
                    <a:pt x="8717" y="595"/>
                    <a:pt x="8706" y="580"/>
                  </a:cubicBezTo>
                  <a:cubicBezTo>
                    <a:pt x="8699" y="573"/>
                    <a:pt x="8691" y="566"/>
                    <a:pt x="8684" y="558"/>
                  </a:cubicBezTo>
                  <a:cubicBezTo>
                    <a:pt x="8680" y="554"/>
                    <a:pt x="8672" y="550"/>
                    <a:pt x="8669" y="547"/>
                  </a:cubicBezTo>
                  <a:cubicBezTo>
                    <a:pt x="8661" y="543"/>
                    <a:pt x="8654" y="539"/>
                    <a:pt x="8643" y="539"/>
                  </a:cubicBezTo>
                  <a:cubicBezTo>
                    <a:pt x="8643" y="539"/>
                    <a:pt x="8639" y="543"/>
                    <a:pt x="8635" y="543"/>
                  </a:cubicBezTo>
                  <a:lnTo>
                    <a:pt x="8620" y="543"/>
                  </a:lnTo>
                  <a:cubicBezTo>
                    <a:pt x="8609" y="543"/>
                    <a:pt x="8601" y="539"/>
                    <a:pt x="8594" y="539"/>
                  </a:cubicBezTo>
                  <a:cubicBezTo>
                    <a:pt x="8582" y="532"/>
                    <a:pt x="8572" y="524"/>
                    <a:pt x="8556" y="509"/>
                  </a:cubicBezTo>
                  <a:cubicBezTo>
                    <a:pt x="8546" y="498"/>
                    <a:pt x="8527" y="483"/>
                    <a:pt x="8508" y="468"/>
                  </a:cubicBezTo>
                  <a:cubicBezTo>
                    <a:pt x="8482" y="449"/>
                    <a:pt x="8452" y="423"/>
                    <a:pt x="8418" y="404"/>
                  </a:cubicBezTo>
                  <a:cubicBezTo>
                    <a:pt x="8389" y="382"/>
                    <a:pt x="8355" y="359"/>
                    <a:pt x="8318" y="348"/>
                  </a:cubicBezTo>
                  <a:cubicBezTo>
                    <a:pt x="8306" y="345"/>
                    <a:pt x="8299" y="345"/>
                    <a:pt x="8291" y="345"/>
                  </a:cubicBezTo>
                  <a:cubicBezTo>
                    <a:pt x="8273" y="345"/>
                    <a:pt x="8254" y="348"/>
                    <a:pt x="8242" y="352"/>
                  </a:cubicBezTo>
                  <a:cubicBezTo>
                    <a:pt x="8228" y="352"/>
                    <a:pt x="8213" y="356"/>
                    <a:pt x="8209" y="356"/>
                  </a:cubicBezTo>
                  <a:lnTo>
                    <a:pt x="8206" y="356"/>
                  </a:lnTo>
                  <a:cubicBezTo>
                    <a:pt x="8194" y="337"/>
                    <a:pt x="8175" y="322"/>
                    <a:pt x="8161" y="314"/>
                  </a:cubicBezTo>
                  <a:cubicBezTo>
                    <a:pt x="8149" y="307"/>
                    <a:pt x="8134" y="300"/>
                    <a:pt x="8123" y="296"/>
                  </a:cubicBezTo>
                  <a:cubicBezTo>
                    <a:pt x="8108" y="292"/>
                    <a:pt x="8093" y="285"/>
                    <a:pt x="8085" y="281"/>
                  </a:cubicBezTo>
                  <a:lnTo>
                    <a:pt x="8078" y="281"/>
                  </a:lnTo>
                  <a:cubicBezTo>
                    <a:pt x="8071" y="259"/>
                    <a:pt x="8059" y="236"/>
                    <a:pt x="8049" y="221"/>
                  </a:cubicBezTo>
                  <a:cubicBezTo>
                    <a:pt x="8037" y="207"/>
                    <a:pt x="8022" y="195"/>
                    <a:pt x="8007" y="188"/>
                  </a:cubicBezTo>
                  <a:cubicBezTo>
                    <a:pt x="7985" y="169"/>
                    <a:pt x="7959" y="157"/>
                    <a:pt x="7932" y="150"/>
                  </a:cubicBezTo>
                  <a:cubicBezTo>
                    <a:pt x="7895" y="139"/>
                    <a:pt x="7858" y="131"/>
                    <a:pt x="7832" y="117"/>
                  </a:cubicBezTo>
                  <a:cubicBezTo>
                    <a:pt x="7816" y="113"/>
                    <a:pt x="7805" y="105"/>
                    <a:pt x="7797" y="95"/>
                  </a:cubicBezTo>
                  <a:cubicBezTo>
                    <a:pt x="7787" y="87"/>
                    <a:pt x="7779" y="76"/>
                    <a:pt x="7775" y="61"/>
                  </a:cubicBezTo>
                  <a:cubicBezTo>
                    <a:pt x="7771" y="53"/>
                    <a:pt x="7768" y="50"/>
                    <a:pt x="7764" y="45"/>
                  </a:cubicBezTo>
                  <a:cubicBezTo>
                    <a:pt x="7757" y="42"/>
                    <a:pt x="7753" y="38"/>
                    <a:pt x="7749" y="38"/>
                  </a:cubicBezTo>
                  <a:cubicBezTo>
                    <a:pt x="7745" y="34"/>
                    <a:pt x="7742" y="34"/>
                    <a:pt x="7738" y="34"/>
                  </a:cubicBezTo>
                  <a:cubicBezTo>
                    <a:pt x="7730" y="34"/>
                    <a:pt x="7727" y="31"/>
                    <a:pt x="7723" y="31"/>
                  </a:cubicBezTo>
                  <a:cubicBezTo>
                    <a:pt x="7719" y="31"/>
                    <a:pt x="7716" y="34"/>
                    <a:pt x="7712" y="34"/>
                  </a:cubicBezTo>
                  <a:cubicBezTo>
                    <a:pt x="7708" y="34"/>
                    <a:pt x="7701" y="34"/>
                    <a:pt x="7693" y="42"/>
                  </a:cubicBezTo>
                  <a:cubicBezTo>
                    <a:pt x="7682" y="50"/>
                    <a:pt x="7675" y="53"/>
                    <a:pt x="7671" y="57"/>
                  </a:cubicBezTo>
                  <a:lnTo>
                    <a:pt x="7648" y="57"/>
                  </a:lnTo>
                  <a:cubicBezTo>
                    <a:pt x="7637" y="57"/>
                    <a:pt x="7622" y="53"/>
                    <a:pt x="7604" y="45"/>
                  </a:cubicBezTo>
                  <a:cubicBezTo>
                    <a:pt x="7585" y="38"/>
                    <a:pt x="7566" y="23"/>
                    <a:pt x="7544" y="16"/>
                  </a:cubicBezTo>
                  <a:cubicBezTo>
                    <a:pt x="7525" y="8"/>
                    <a:pt x="7510" y="0"/>
                    <a:pt x="7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13"/>
            <p:cNvSpPr/>
            <p:nvPr/>
          </p:nvSpPr>
          <p:spPr>
            <a:xfrm>
              <a:off x="45749" y="1053794"/>
              <a:ext cx="277619" cy="963595"/>
            </a:xfrm>
            <a:custGeom>
              <a:avLst/>
              <a:gdLst/>
              <a:ahLst/>
              <a:cxnLst/>
              <a:rect l="l" t="t" r="r" b="b"/>
              <a:pathLst>
                <a:path w="5814" h="20180" extrusionOk="0">
                  <a:moveTo>
                    <a:pt x="2263" y="49"/>
                  </a:moveTo>
                  <a:lnTo>
                    <a:pt x="2266" y="52"/>
                  </a:lnTo>
                  <a:lnTo>
                    <a:pt x="2266" y="52"/>
                  </a:lnTo>
                  <a:cubicBezTo>
                    <a:pt x="2265" y="50"/>
                    <a:pt x="2265" y="49"/>
                    <a:pt x="2263" y="49"/>
                  </a:cubicBezTo>
                  <a:close/>
                  <a:moveTo>
                    <a:pt x="2289" y="0"/>
                  </a:moveTo>
                  <a:cubicBezTo>
                    <a:pt x="2285" y="8"/>
                    <a:pt x="2281" y="8"/>
                    <a:pt x="2281" y="12"/>
                  </a:cubicBezTo>
                  <a:lnTo>
                    <a:pt x="2300" y="86"/>
                  </a:lnTo>
                  <a:lnTo>
                    <a:pt x="2266" y="52"/>
                  </a:lnTo>
                  <a:lnTo>
                    <a:pt x="2266" y="52"/>
                  </a:lnTo>
                  <a:cubicBezTo>
                    <a:pt x="2266" y="54"/>
                    <a:pt x="2266" y="55"/>
                    <a:pt x="2266" y="57"/>
                  </a:cubicBezTo>
                  <a:cubicBezTo>
                    <a:pt x="2266" y="60"/>
                    <a:pt x="2270" y="68"/>
                    <a:pt x="2278" y="76"/>
                  </a:cubicBezTo>
                  <a:cubicBezTo>
                    <a:pt x="2289" y="94"/>
                    <a:pt x="2300" y="116"/>
                    <a:pt x="2307" y="131"/>
                  </a:cubicBezTo>
                  <a:cubicBezTo>
                    <a:pt x="2319" y="150"/>
                    <a:pt x="2326" y="165"/>
                    <a:pt x="2333" y="176"/>
                  </a:cubicBezTo>
                  <a:cubicBezTo>
                    <a:pt x="2342" y="183"/>
                    <a:pt x="2345" y="191"/>
                    <a:pt x="2352" y="195"/>
                  </a:cubicBezTo>
                  <a:cubicBezTo>
                    <a:pt x="2364" y="202"/>
                    <a:pt x="2375" y="206"/>
                    <a:pt x="2394" y="206"/>
                  </a:cubicBezTo>
                  <a:cubicBezTo>
                    <a:pt x="2401" y="210"/>
                    <a:pt x="2409" y="210"/>
                    <a:pt x="2416" y="214"/>
                  </a:cubicBezTo>
                  <a:cubicBezTo>
                    <a:pt x="2423" y="217"/>
                    <a:pt x="2427" y="225"/>
                    <a:pt x="2431" y="228"/>
                  </a:cubicBezTo>
                  <a:cubicBezTo>
                    <a:pt x="2442" y="240"/>
                    <a:pt x="2446" y="247"/>
                    <a:pt x="2449" y="259"/>
                  </a:cubicBezTo>
                  <a:cubicBezTo>
                    <a:pt x="2472" y="318"/>
                    <a:pt x="2509" y="367"/>
                    <a:pt x="2554" y="404"/>
                  </a:cubicBezTo>
                  <a:cubicBezTo>
                    <a:pt x="2603" y="442"/>
                    <a:pt x="2659" y="475"/>
                    <a:pt x="2718" y="502"/>
                  </a:cubicBezTo>
                  <a:cubicBezTo>
                    <a:pt x="2741" y="509"/>
                    <a:pt x="2756" y="520"/>
                    <a:pt x="2771" y="531"/>
                  </a:cubicBezTo>
                  <a:lnTo>
                    <a:pt x="2775" y="531"/>
                  </a:lnTo>
                  <a:cubicBezTo>
                    <a:pt x="2760" y="513"/>
                    <a:pt x="2745" y="494"/>
                    <a:pt x="2730" y="471"/>
                  </a:cubicBezTo>
                  <a:cubicBezTo>
                    <a:pt x="2685" y="408"/>
                    <a:pt x="2629" y="352"/>
                    <a:pt x="2577" y="292"/>
                  </a:cubicBezTo>
                  <a:cubicBezTo>
                    <a:pt x="2521" y="233"/>
                    <a:pt x="2468" y="169"/>
                    <a:pt x="2427" y="90"/>
                  </a:cubicBezTo>
                  <a:cubicBezTo>
                    <a:pt x="2423" y="86"/>
                    <a:pt x="2423" y="83"/>
                    <a:pt x="2416" y="79"/>
                  </a:cubicBezTo>
                  <a:cubicBezTo>
                    <a:pt x="2412" y="76"/>
                    <a:pt x="2404" y="71"/>
                    <a:pt x="2394" y="68"/>
                  </a:cubicBezTo>
                  <a:cubicBezTo>
                    <a:pt x="2375" y="57"/>
                    <a:pt x="2349" y="45"/>
                    <a:pt x="2323" y="31"/>
                  </a:cubicBezTo>
                  <a:cubicBezTo>
                    <a:pt x="2311" y="23"/>
                    <a:pt x="2297" y="12"/>
                    <a:pt x="2289" y="0"/>
                  </a:cubicBezTo>
                  <a:close/>
                  <a:moveTo>
                    <a:pt x="2801" y="569"/>
                  </a:moveTo>
                  <a:cubicBezTo>
                    <a:pt x="2801" y="573"/>
                    <a:pt x="2804" y="576"/>
                    <a:pt x="2804" y="580"/>
                  </a:cubicBezTo>
                  <a:cubicBezTo>
                    <a:pt x="2808" y="592"/>
                    <a:pt x="2813" y="606"/>
                    <a:pt x="2813" y="621"/>
                  </a:cubicBezTo>
                  <a:cubicBezTo>
                    <a:pt x="2813" y="632"/>
                    <a:pt x="2808" y="644"/>
                    <a:pt x="2808" y="659"/>
                  </a:cubicBezTo>
                  <a:cubicBezTo>
                    <a:pt x="2808" y="659"/>
                    <a:pt x="2813" y="666"/>
                    <a:pt x="2816" y="673"/>
                  </a:cubicBezTo>
                  <a:cubicBezTo>
                    <a:pt x="2816" y="677"/>
                    <a:pt x="2820" y="685"/>
                    <a:pt x="2823" y="692"/>
                  </a:cubicBezTo>
                  <a:cubicBezTo>
                    <a:pt x="2827" y="741"/>
                    <a:pt x="2846" y="778"/>
                    <a:pt x="2872" y="816"/>
                  </a:cubicBezTo>
                  <a:cubicBezTo>
                    <a:pt x="2894" y="849"/>
                    <a:pt x="2928" y="887"/>
                    <a:pt x="2965" y="920"/>
                  </a:cubicBezTo>
                  <a:cubicBezTo>
                    <a:pt x="3122" y="1081"/>
                    <a:pt x="3234" y="1272"/>
                    <a:pt x="3351" y="1455"/>
                  </a:cubicBezTo>
                  <a:cubicBezTo>
                    <a:pt x="3384" y="1515"/>
                    <a:pt x="3425" y="1574"/>
                    <a:pt x="3463" y="1634"/>
                  </a:cubicBezTo>
                  <a:cubicBezTo>
                    <a:pt x="3500" y="1694"/>
                    <a:pt x="3537" y="1758"/>
                    <a:pt x="3560" y="1829"/>
                  </a:cubicBezTo>
                  <a:cubicBezTo>
                    <a:pt x="3571" y="1855"/>
                    <a:pt x="3586" y="1881"/>
                    <a:pt x="3601" y="1910"/>
                  </a:cubicBezTo>
                  <a:cubicBezTo>
                    <a:pt x="3615" y="1941"/>
                    <a:pt x="3634" y="1971"/>
                    <a:pt x="3650" y="2005"/>
                  </a:cubicBezTo>
                  <a:cubicBezTo>
                    <a:pt x="3653" y="2023"/>
                    <a:pt x="3660" y="2041"/>
                    <a:pt x="3660" y="2060"/>
                  </a:cubicBezTo>
                  <a:cubicBezTo>
                    <a:pt x="3687" y="2079"/>
                    <a:pt x="3705" y="2098"/>
                    <a:pt x="3720" y="2120"/>
                  </a:cubicBezTo>
                  <a:cubicBezTo>
                    <a:pt x="3743" y="2146"/>
                    <a:pt x="3758" y="2172"/>
                    <a:pt x="3772" y="2202"/>
                  </a:cubicBezTo>
                  <a:cubicBezTo>
                    <a:pt x="3803" y="2259"/>
                    <a:pt x="3822" y="2311"/>
                    <a:pt x="3851" y="2355"/>
                  </a:cubicBezTo>
                  <a:cubicBezTo>
                    <a:pt x="3874" y="2386"/>
                    <a:pt x="3896" y="2412"/>
                    <a:pt x="3926" y="2431"/>
                  </a:cubicBezTo>
                  <a:cubicBezTo>
                    <a:pt x="3934" y="2438"/>
                    <a:pt x="3938" y="2445"/>
                    <a:pt x="3941" y="2449"/>
                  </a:cubicBezTo>
                  <a:cubicBezTo>
                    <a:pt x="3945" y="2457"/>
                    <a:pt x="3948" y="2460"/>
                    <a:pt x="3948" y="2468"/>
                  </a:cubicBezTo>
                  <a:cubicBezTo>
                    <a:pt x="3952" y="2476"/>
                    <a:pt x="3956" y="2486"/>
                    <a:pt x="3956" y="2498"/>
                  </a:cubicBezTo>
                  <a:cubicBezTo>
                    <a:pt x="3956" y="2505"/>
                    <a:pt x="3952" y="2516"/>
                    <a:pt x="3948" y="2524"/>
                  </a:cubicBezTo>
                  <a:cubicBezTo>
                    <a:pt x="3945" y="2535"/>
                    <a:pt x="3945" y="2546"/>
                    <a:pt x="3945" y="2550"/>
                  </a:cubicBezTo>
                  <a:lnTo>
                    <a:pt x="3974" y="2550"/>
                  </a:lnTo>
                  <a:cubicBezTo>
                    <a:pt x="3982" y="2550"/>
                    <a:pt x="3990" y="2546"/>
                    <a:pt x="4001" y="2546"/>
                  </a:cubicBezTo>
                  <a:lnTo>
                    <a:pt x="4038" y="2546"/>
                  </a:lnTo>
                  <a:lnTo>
                    <a:pt x="4038" y="2583"/>
                  </a:lnTo>
                  <a:cubicBezTo>
                    <a:pt x="4042" y="2583"/>
                    <a:pt x="4042" y="2588"/>
                    <a:pt x="4042" y="2588"/>
                  </a:cubicBezTo>
                  <a:cubicBezTo>
                    <a:pt x="4042" y="2599"/>
                    <a:pt x="4038" y="2606"/>
                    <a:pt x="4038" y="2614"/>
                  </a:cubicBezTo>
                  <a:cubicBezTo>
                    <a:pt x="4034" y="2617"/>
                    <a:pt x="4031" y="2625"/>
                    <a:pt x="4027" y="2628"/>
                  </a:cubicBezTo>
                  <a:cubicBezTo>
                    <a:pt x="4024" y="2640"/>
                    <a:pt x="4016" y="2647"/>
                    <a:pt x="4012" y="2651"/>
                  </a:cubicBezTo>
                  <a:cubicBezTo>
                    <a:pt x="4012" y="2655"/>
                    <a:pt x="4008" y="2655"/>
                    <a:pt x="4008" y="2659"/>
                  </a:cubicBezTo>
                  <a:lnTo>
                    <a:pt x="4012" y="2662"/>
                  </a:lnTo>
                  <a:cubicBezTo>
                    <a:pt x="4024" y="2677"/>
                    <a:pt x="4034" y="2692"/>
                    <a:pt x="4046" y="2711"/>
                  </a:cubicBezTo>
                  <a:cubicBezTo>
                    <a:pt x="4053" y="2730"/>
                    <a:pt x="4064" y="2748"/>
                    <a:pt x="4072" y="2771"/>
                  </a:cubicBezTo>
                  <a:cubicBezTo>
                    <a:pt x="4086" y="2812"/>
                    <a:pt x="4098" y="2849"/>
                    <a:pt x="4102" y="2883"/>
                  </a:cubicBezTo>
                  <a:cubicBezTo>
                    <a:pt x="4102" y="2887"/>
                    <a:pt x="4105" y="2890"/>
                    <a:pt x="4109" y="2894"/>
                  </a:cubicBezTo>
                  <a:cubicBezTo>
                    <a:pt x="4109" y="2902"/>
                    <a:pt x="4113" y="2905"/>
                    <a:pt x="4117" y="2913"/>
                  </a:cubicBezTo>
                  <a:cubicBezTo>
                    <a:pt x="4259" y="3099"/>
                    <a:pt x="4352" y="3309"/>
                    <a:pt x="4450" y="3511"/>
                  </a:cubicBezTo>
                  <a:cubicBezTo>
                    <a:pt x="4535" y="3694"/>
                    <a:pt x="4614" y="3892"/>
                    <a:pt x="4647" y="4101"/>
                  </a:cubicBezTo>
                  <a:cubicBezTo>
                    <a:pt x="4652" y="4113"/>
                    <a:pt x="4652" y="4124"/>
                    <a:pt x="4659" y="4135"/>
                  </a:cubicBezTo>
                  <a:cubicBezTo>
                    <a:pt x="4662" y="4143"/>
                    <a:pt x="4670" y="4153"/>
                    <a:pt x="4674" y="4165"/>
                  </a:cubicBezTo>
                  <a:cubicBezTo>
                    <a:pt x="4688" y="4187"/>
                    <a:pt x="4704" y="4213"/>
                    <a:pt x="4719" y="4243"/>
                  </a:cubicBezTo>
                  <a:cubicBezTo>
                    <a:pt x="4726" y="4265"/>
                    <a:pt x="4733" y="4288"/>
                    <a:pt x="4733" y="4315"/>
                  </a:cubicBezTo>
                  <a:lnTo>
                    <a:pt x="4733" y="4318"/>
                  </a:lnTo>
                  <a:lnTo>
                    <a:pt x="4733" y="4322"/>
                  </a:lnTo>
                  <a:cubicBezTo>
                    <a:pt x="4730" y="4355"/>
                    <a:pt x="4741" y="4393"/>
                    <a:pt x="4756" y="4431"/>
                  </a:cubicBezTo>
                  <a:cubicBezTo>
                    <a:pt x="4775" y="4467"/>
                    <a:pt x="4793" y="4509"/>
                    <a:pt x="4809" y="4553"/>
                  </a:cubicBezTo>
                  <a:cubicBezTo>
                    <a:pt x="4816" y="4569"/>
                    <a:pt x="4823" y="4584"/>
                    <a:pt x="4838" y="4598"/>
                  </a:cubicBezTo>
                  <a:cubicBezTo>
                    <a:pt x="4854" y="4614"/>
                    <a:pt x="4871" y="4629"/>
                    <a:pt x="4890" y="4651"/>
                  </a:cubicBezTo>
                  <a:cubicBezTo>
                    <a:pt x="4902" y="4666"/>
                    <a:pt x="4909" y="4684"/>
                    <a:pt x="4916" y="4707"/>
                  </a:cubicBezTo>
                  <a:cubicBezTo>
                    <a:pt x="4954" y="4867"/>
                    <a:pt x="4976" y="5024"/>
                    <a:pt x="5028" y="5174"/>
                  </a:cubicBezTo>
                  <a:cubicBezTo>
                    <a:pt x="5033" y="5193"/>
                    <a:pt x="5037" y="5212"/>
                    <a:pt x="5044" y="5226"/>
                  </a:cubicBezTo>
                  <a:cubicBezTo>
                    <a:pt x="5047" y="5242"/>
                    <a:pt x="5051" y="5257"/>
                    <a:pt x="5059" y="5264"/>
                  </a:cubicBezTo>
                  <a:cubicBezTo>
                    <a:pt x="5063" y="5271"/>
                    <a:pt x="5066" y="5279"/>
                    <a:pt x="5073" y="5283"/>
                  </a:cubicBezTo>
                  <a:cubicBezTo>
                    <a:pt x="5096" y="5305"/>
                    <a:pt x="5115" y="5331"/>
                    <a:pt x="5126" y="5357"/>
                  </a:cubicBezTo>
                  <a:cubicBezTo>
                    <a:pt x="5137" y="5383"/>
                    <a:pt x="5141" y="5409"/>
                    <a:pt x="5141" y="5436"/>
                  </a:cubicBezTo>
                  <a:cubicBezTo>
                    <a:pt x="5141" y="5473"/>
                    <a:pt x="5133" y="5507"/>
                    <a:pt x="5123" y="5540"/>
                  </a:cubicBezTo>
                  <a:cubicBezTo>
                    <a:pt x="5118" y="5559"/>
                    <a:pt x="5115" y="5578"/>
                    <a:pt x="5115" y="5593"/>
                  </a:cubicBezTo>
                  <a:lnTo>
                    <a:pt x="5115" y="5611"/>
                  </a:lnTo>
                  <a:cubicBezTo>
                    <a:pt x="5118" y="5616"/>
                    <a:pt x="5123" y="5623"/>
                    <a:pt x="5126" y="5626"/>
                  </a:cubicBezTo>
                  <a:cubicBezTo>
                    <a:pt x="5145" y="5652"/>
                    <a:pt x="5152" y="5683"/>
                    <a:pt x="5159" y="5705"/>
                  </a:cubicBezTo>
                  <a:cubicBezTo>
                    <a:pt x="5168" y="5731"/>
                    <a:pt x="5168" y="5757"/>
                    <a:pt x="5171" y="5776"/>
                  </a:cubicBezTo>
                  <a:cubicBezTo>
                    <a:pt x="5190" y="5911"/>
                    <a:pt x="5220" y="6042"/>
                    <a:pt x="5246" y="6172"/>
                  </a:cubicBezTo>
                  <a:cubicBezTo>
                    <a:pt x="5306" y="6449"/>
                    <a:pt x="5377" y="6725"/>
                    <a:pt x="5421" y="7010"/>
                  </a:cubicBezTo>
                  <a:cubicBezTo>
                    <a:pt x="5440" y="7114"/>
                    <a:pt x="5447" y="7222"/>
                    <a:pt x="5455" y="7327"/>
                  </a:cubicBezTo>
                  <a:cubicBezTo>
                    <a:pt x="5466" y="7432"/>
                    <a:pt x="5477" y="7533"/>
                    <a:pt x="5499" y="7638"/>
                  </a:cubicBezTo>
                  <a:cubicBezTo>
                    <a:pt x="5526" y="7757"/>
                    <a:pt x="5534" y="7892"/>
                    <a:pt x="5541" y="8019"/>
                  </a:cubicBezTo>
                  <a:lnTo>
                    <a:pt x="5544" y="8023"/>
                  </a:lnTo>
                  <a:cubicBezTo>
                    <a:pt x="5544" y="8026"/>
                    <a:pt x="5549" y="8033"/>
                    <a:pt x="5552" y="8045"/>
                  </a:cubicBezTo>
                  <a:cubicBezTo>
                    <a:pt x="5556" y="8049"/>
                    <a:pt x="5556" y="8060"/>
                    <a:pt x="5556" y="8068"/>
                  </a:cubicBezTo>
                  <a:lnTo>
                    <a:pt x="5556" y="8086"/>
                  </a:lnTo>
                  <a:cubicBezTo>
                    <a:pt x="5549" y="8128"/>
                    <a:pt x="5544" y="8173"/>
                    <a:pt x="5544" y="8217"/>
                  </a:cubicBezTo>
                  <a:cubicBezTo>
                    <a:pt x="5544" y="8292"/>
                    <a:pt x="5552" y="8366"/>
                    <a:pt x="5567" y="8437"/>
                  </a:cubicBezTo>
                  <a:cubicBezTo>
                    <a:pt x="5586" y="8557"/>
                    <a:pt x="5594" y="8677"/>
                    <a:pt x="5594" y="8792"/>
                  </a:cubicBezTo>
                  <a:lnTo>
                    <a:pt x="5594" y="8868"/>
                  </a:lnTo>
                  <a:cubicBezTo>
                    <a:pt x="5589" y="8949"/>
                    <a:pt x="5586" y="9032"/>
                    <a:pt x="5586" y="9110"/>
                  </a:cubicBezTo>
                  <a:cubicBezTo>
                    <a:pt x="5586" y="9167"/>
                    <a:pt x="5589" y="9219"/>
                    <a:pt x="5597" y="9275"/>
                  </a:cubicBezTo>
                  <a:cubicBezTo>
                    <a:pt x="5612" y="9410"/>
                    <a:pt x="5620" y="9544"/>
                    <a:pt x="5623" y="9675"/>
                  </a:cubicBezTo>
                  <a:lnTo>
                    <a:pt x="5623" y="9727"/>
                  </a:lnTo>
                  <a:cubicBezTo>
                    <a:pt x="5623" y="9828"/>
                    <a:pt x="5616" y="9929"/>
                    <a:pt x="5616" y="10026"/>
                  </a:cubicBezTo>
                  <a:cubicBezTo>
                    <a:pt x="5612" y="10191"/>
                    <a:pt x="5612" y="10355"/>
                    <a:pt x="5601" y="10516"/>
                  </a:cubicBezTo>
                  <a:cubicBezTo>
                    <a:pt x="5586" y="10718"/>
                    <a:pt x="5552" y="10912"/>
                    <a:pt x="5537" y="11106"/>
                  </a:cubicBezTo>
                  <a:cubicBezTo>
                    <a:pt x="5515" y="11353"/>
                    <a:pt x="5482" y="11596"/>
                    <a:pt x="5440" y="11839"/>
                  </a:cubicBezTo>
                  <a:cubicBezTo>
                    <a:pt x="5414" y="11974"/>
                    <a:pt x="5384" y="12108"/>
                    <a:pt x="5384" y="12243"/>
                  </a:cubicBezTo>
                  <a:cubicBezTo>
                    <a:pt x="5380" y="12389"/>
                    <a:pt x="5358" y="12531"/>
                    <a:pt x="5316" y="12669"/>
                  </a:cubicBezTo>
                  <a:cubicBezTo>
                    <a:pt x="5306" y="12703"/>
                    <a:pt x="5294" y="12736"/>
                    <a:pt x="5283" y="12762"/>
                  </a:cubicBezTo>
                  <a:cubicBezTo>
                    <a:pt x="5275" y="12793"/>
                    <a:pt x="5268" y="12822"/>
                    <a:pt x="5264" y="12852"/>
                  </a:cubicBezTo>
                  <a:cubicBezTo>
                    <a:pt x="5249" y="13013"/>
                    <a:pt x="5230" y="13178"/>
                    <a:pt x="5175" y="13338"/>
                  </a:cubicBezTo>
                  <a:cubicBezTo>
                    <a:pt x="5130" y="13466"/>
                    <a:pt x="5085" y="13600"/>
                    <a:pt x="5051" y="13730"/>
                  </a:cubicBezTo>
                  <a:cubicBezTo>
                    <a:pt x="5025" y="13825"/>
                    <a:pt x="4992" y="13914"/>
                    <a:pt x="4961" y="14008"/>
                  </a:cubicBezTo>
                  <a:cubicBezTo>
                    <a:pt x="4935" y="14097"/>
                    <a:pt x="4909" y="14187"/>
                    <a:pt x="4906" y="14280"/>
                  </a:cubicBezTo>
                  <a:cubicBezTo>
                    <a:pt x="4906" y="14288"/>
                    <a:pt x="4902" y="14291"/>
                    <a:pt x="4902" y="14299"/>
                  </a:cubicBezTo>
                  <a:cubicBezTo>
                    <a:pt x="4898" y="14303"/>
                    <a:pt x="4898" y="14306"/>
                    <a:pt x="4894" y="14306"/>
                  </a:cubicBezTo>
                  <a:cubicBezTo>
                    <a:pt x="4894" y="14310"/>
                    <a:pt x="4890" y="14314"/>
                    <a:pt x="4890" y="14314"/>
                  </a:cubicBezTo>
                  <a:cubicBezTo>
                    <a:pt x="4868" y="14389"/>
                    <a:pt x="4835" y="14460"/>
                    <a:pt x="4809" y="14527"/>
                  </a:cubicBezTo>
                  <a:cubicBezTo>
                    <a:pt x="4778" y="14598"/>
                    <a:pt x="4756" y="14669"/>
                    <a:pt x="4745" y="14740"/>
                  </a:cubicBezTo>
                  <a:cubicBezTo>
                    <a:pt x="4737" y="14800"/>
                    <a:pt x="4726" y="14856"/>
                    <a:pt x="4707" y="14912"/>
                  </a:cubicBezTo>
                  <a:cubicBezTo>
                    <a:pt x="4688" y="14968"/>
                    <a:pt x="4659" y="15021"/>
                    <a:pt x="4618" y="15069"/>
                  </a:cubicBezTo>
                  <a:cubicBezTo>
                    <a:pt x="4614" y="15076"/>
                    <a:pt x="4607" y="15088"/>
                    <a:pt x="4607" y="15099"/>
                  </a:cubicBezTo>
                  <a:cubicBezTo>
                    <a:pt x="4595" y="15155"/>
                    <a:pt x="4573" y="15207"/>
                    <a:pt x="4550" y="15260"/>
                  </a:cubicBezTo>
                  <a:cubicBezTo>
                    <a:pt x="4528" y="15309"/>
                    <a:pt x="4502" y="15353"/>
                    <a:pt x="4487" y="15402"/>
                  </a:cubicBezTo>
                  <a:cubicBezTo>
                    <a:pt x="4472" y="15435"/>
                    <a:pt x="4464" y="15466"/>
                    <a:pt x="4461" y="15499"/>
                  </a:cubicBezTo>
                  <a:cubicBezTo>
                    <a:pt x="4461" y="15533"/>
                    <a:pt x="4450" y="15570"/>
                    <a:pt x="4435" y="15607"/>
                  </a:cubicBezTo>
                  <a:cubicBezTo>
                    <a:pt x="4419" y="15641"/>
                    <a:pt x="4397" y="15675"/>
                    <a:pt x="4364" y="15701"/>
                  </a:cubicBezTo>
                  <a:cubicBezTo>
                    <a:pt x="4326" y="15738"/>
                    <a:pt x="4296" y="15780"/>
                    <a:pt x="4274" y="15824"/>
                  </a:cubicBezTo>
                  <a:cubicBezTo>
                    <a:pt x="4248" y="15869"/>
                    <a:pt x="4229" y="15921"/>
                    <a:pt x="4210" y="15973"/>
                  </a:cubicBezTo>
                  <a:cubicBezTo>
                    <a:pt x="4191" y="16026"/>
                    <a:pt x="4158" y="16071"/>
                    <a:pt x="4128" y="16116"/>
                  </a:cubicBezTo>
                  <a:cubicBezTo>
                    <a:pt x="4102" y="16157"/>
                    <a:pt x="4076" y="16194"/>
                    <a:pt x="4060" y="16235"/>
                  </a:cubicBezTo>
                  <a:cubicBezTo>
                    <a:pt x="4034" y="16306"/>
                    <a:pt x="4001" y="16370"/>
                    <a:pt x="3971" y="16437"/>
                  </a:cubicBezTo>
                  <a:cubicBezTo>
                    <a:pt x="3941" y="16501"/>
                    <a:pt x="3915" y="16565"/>
                    <a:pt x="3900" y="16628"/>
                  </a:cubicBezTo>
                  <a:cubicBezTo>
                    <a:pt x="3881" y="16713"/>
                    <a:pt x="3836" y="16781"/>
                    <a:pt x="3788" y="16841"/>
                  </a:cubicBezTo>
                  <a:cubicBezTo>
                    <a:pt x="3743" y="16897"/>
                    <a:pt x="3687" y="16946"/>
                    <a:pt x="3642" y="16998"/>
                  </a:cubicBezTo>
                  <a:cubicBezTo>
                    <a:pt x="3556" y="17095"/>
                    <a:pt x="3493" y="17200"/>
                    <a:pt x="3451" y="17312"/>
                  </a:cubicBezTo>
                  <a:cubicBezTo>
                    <a:pt x="3377" y="17514"/>
                    <a:pt x="3261" y="17682"/>
                    <a:pt x="3122" y="17835"/>
                  </a:cubicBezTo>
                  <a:cubicBezTo>
                    <a:pt x="3040" y="17929"/>
                    <a:pt x="2947" y="18004"/>
                    <a:pt x="2868" y="18090"/>
                  </a:cubicBezTo>
                  <a:cubicBezTo>
                    <a:pt x="2813" y="18153"/>
                    <a:pt x="2760" y="18221"/>
                    <a:pt x="2708" y="18295"/>
                  </a:cubicBezTo>
                  <a:cubicBezTo>
                    <a:pt x="2656" y="18366"/>
                    <a:pt x="2599" y="18437"/>
                    <a:pt x="2535" y="18501"/>
                  </a:cubicBezTo>
                  <a:cubicBezTo>
                    <a:pt x="2454" y="18583"/>
                    <a:pt x="2368" y="18658"/>
                    <a:pt x="2289" y="18732"/>
                  </a:cubicBezTo>
                  <a:cubicBezTo>
                    <a:pt x="2211" y="18811"/>
                    <a:pt x="2135" y="18894"/>
                    <a:pt x="2072" y="18983"/>
                  </a:cubicBezTo>
                  <a:cubicBezTo>
                    <a:pt x="2057" y="19006"/>
                    <a:pt x="2038" y="19024"/>
                    <a:pt x="2019" y="19042"/>
                  </a:cubicBezTo>
                  <a:cubicBezTo>
                    <a:pt x="2001" y="19058"/>
                    <a:pt x="1983" y="19068"/>
                    <a:pt x="1964" y="19084"/>
                  </a:cubicBezTo>
                  <a:cubicBezTo>
                    <a:pt x="1923" y="19106"/>
                    <a:pt x="1888" y="19129"/>
                    <a:pt x="1859" y="19155"/>
                  </a:cubicBezTo>
                  <a:cubicBezTo>
                    <a:pt x="1829" y="19181"/>
                    <a:pt x="1792" y="19199"/>
                    <a:pt x="1758" y="19211"/>
                  </a:cubicBezTo>
                  <a:cubicBezTo>
                    <a:pt x="1724" y="19225"/>
                    <a:pt x="1698" y="19241"/>
                    <a:pt x="1676" y="19256"/>
                  </a:cubicBezTo>
                  <a:cubicBezTo>
                    <a:pt x="1605" y="19315"/>
                    <a:pt x="1526" y="19365"/>
                    <a:pt x="1455" y="19413"/>
                  </a:cubicBezTo>
                  <a:cubicBezTo>
                    <a:pt x="1381" y="19461"/>
                    <a:pt x="1310" y="19513"/>
                    <a:pt x="1250" y="19577"/>
                  </a:cubicBezTo>
                  <a:cubicBezTo>
                    <a:pt x="1231" y="19596"/>
                    <a:pt x="1208" y="19603"/>
                    <a:pt x="1190" y="19611"/>
                  </a:cubicBezTo>
                  <a:cubicBezTo>
                    <a:pt x="1171" y="19618"/>
                    <a:pt x="1156" y="19622"/>
                    <a:pt x="1145" y="19629"/>
                  </a:cubicBezTo>
                  <a:cubicBezTo>
                    <a:pt x="1134" y="19634"/>
                    <a:pt x="1126" y="19637"/>
                    <a:pt x="1122" y="19641"/>
                  </a:cubicBezTo>
                  <a:cubicBezTo>
                    <a:pt x="1100" y="19660"/>
                    <a:pt x="1077" y="19674"/>
                    <a:pt x="1055" y="19686"/>
                  </a:cubicBezTo>
                  <a:cubicBezTo>
                    <a:pt x="1033" y="19696"/>
                    <a:pt x="1010" y="19705"/>
                    <a:pt x="991" y="19715"/>
                  </a:cubicBezTo>
                  <a:cubicBezTo>
                    <a:pt x="981" y="19719"/>
                    <a:pt x="965" y="19727"/>
                    <a:pt x="951" y="19738"/>
                  </a:cubicBezTo>
                  <a:cubicBezTo>
                    <a:pt x="936" y="19746"/>
                    <a:pt x="917" y="19753"/>
                    <a:pt x="902" y="19760"/>
                  </a:cubicBezTo>
                  <a:cubicBezTo>
                    <a:pt x="887" y="19764"/>
                    <a:pt x="876" y="19768"/>
                    <a:pt x="861" y="19768"/>
                  </a:cubicBezTo>
                  <a:lnTo>
                    <a:pt x="857" y="19768"/>
                  </a:lnTo>
                  <a:cubicBezTo>
                    <a:pt x="857" y="19775"/>
                    <a:pt x="857" y="19786"/>
                    <a:pt x="853" y="19794"/>
                  </a:cubicBezTo>
                  <a:cubicBezTo>
                    <a:pt x="850" y="19801"/>
                    <a:pt x="842" y="19813"/>
                    <a:pt x="834" y="19817"/>
                  </a:cubicBezTo>
                  <a:cubicBezTo>
                    <a:pt x="827" y="19820"/>
                    <a:pt x="824" y="19820"/>
                    <a:pt x="816" y="19824"/>
                  </a:cubicBezTo>
                  <a:cubicBezTo>
                    <a:pt x="786" y="19831"/>
                    <a:pt x="753" y="19846"/>
                    <a:pt x="715" y="19862"/>
                  </a:cubicBezTo>
                  <a:cubicBezTo>
                    <a:pt x="677" y="19876"/>
                    <a:pt x="641" y="19891"/>
                    <a:pt x="599" y="19895"/>
                  </a:cubicBezTo>
                  <a:cubicBezTo>
                    <a:pt x="558" y="19903"/>
                    <a:pt x="520" y="19917"/>
                    <a:pt x="475" y="19940"/>
                  </a:cubicBezTo>
                  <a:cubicBezTo>
                    <a:pt x="435" y="19958"/>
                    <a:pt x="390" y="19984"/>
                    <a:pt x="337" y="19996"/>
                  </a:cubicBezTo>
                  <a:cubicBezTo>
                    <a:pt x="278" y="20007"/>
                    <a:pt x="222" y="20041"/>
                    <a:pt x="180" y="20082"/>
                  </a:cubicBezTo>
                  <a:cubicBezTo>
                    <a:pt x="158" y="20105"/>
                    <a:pt x="135" y="20127"/>
                    <a:pt x="109" y="20141"/>
                  </a:cubicBezTo>
                  <a:cubicBezTo>
                    <a:pt x="83" y="20157"/>
                    <a:pt x="49" y="20164"/>
                    <a:pt x="20" y="20164"/>
                  </a:cubicBezTo>
                  <a:lnTo>
                    <a:pt x="1" y="20164"/>
                  </a:lnTo>
                  <a:cubicBezTo>
                    <a:pt x="1" y="20167"/>
                    <a:pt x="1" y="20176"/>
                    <a:pt x="4" y="20179"/>
                  </a:cubicBezTo>
                  <a:lnTo>
                    <a:pt x="9" y="20179"/>
                  </a:lnTo>
                  <a:cubicBezTo>
                    <a:pt x="35" y="20164"/>
                    <a:pt x="61" y="20164"/>
                    <a:pt x="83" y="20164"/>
                  </a:cubicBezTo>
                  <a:lnTo>
                    <a:pt x="139" y="20164"/>
                  </a:lnTo>
                  <a:cubicBezTo>
                    <a:pt x="154" y="20164"/>
                    <a:pt x="161" y="20164"/>
                    <a:pt x="170" y="20160"/>
                  </a:cubicBezTo>
                  <a:cubicBezTo>
                    <a:pt x="263" y="20134"/>
                    <a:pt x="353" y="20108"/>
                    <a:pt x="442" y="20078"/>
                  </a:cubicBezTo>
                  <a:cubicBezTo>
                    <a:pt x="528" y="20048"/>
                    <a:pt x="614" y="20015"/>
                    <a:pt x="689" y="19962"/>
                  </a:cubicBezTo>
                  <a:cubicBezTo>
                    <a:pt x="722" y="19940"/>
                    <a:pt x="760" y="19917"/>
                    <a:pt x="798" y="19895"/>
                  </a:cubicBezTo>
                  <a:cubicBezTo>
                    <a:pt x="834" y="19869"/>
                    <a:pt x="872" y="19850"/>
                    <a:pt x="920" y="19836"/>
                  </a:cubicBezTo>
                  <a:cubicBezTo>
                    <a:pt x="1096" y="19786"/>
                    <a:pt x="1260" y="19708"/>
                    <a:pt x="1407" y="19596"/>
                  </a:cubicBezTo>
                  <a:cubicBezTo>
                    <a:pt x="1410" y="19592"/>
                    <a:pt x="1414" y="19589"/>
                    <a:pt x="1422" y="19589"/>
                  </a:cubicBezTo>
                  <a:cubicBezTo>
                    <a:pt x="1426" y="19584"/>
                    <a:pt x="1429" y="19584"/>
                    <a:pt x="1433" y="19584"/>
                  </a:cubicBezTo>
                  <a:cubicBezTo>
                    <a:pt x="1436" y="19581"/>
                    <a:pt x="1440" y="19581"/>
                    <a:pt x="1440" y="19581"/>
                  </a:cubicBezTo>
                  <a:cubicBezTo>
                    <a:pt x="1493" y="19536"/>
                    <a:pt x="1545" y="19503"/>
                    <a:pt x="1601" y="19469"/>
                  </a:cubicBezTo>
                  <a:cubicBezTo>
                    <a:pt x="1653" y="19435"/>
                    <a:pt x="1705" y="19401"/>
                    <a:pt x="1754" y="19360"/>
                  </a:cubicBezTo>
                  <a:cubicBezTo>
                    <a:pt x="1807" y="19315"/>
                    <a:pt x="1859" y="19263"/>
                    <a:pt x="1915" y="19215"/>
                  </a:cubicBezTo>
                  <a:cubicBezTo>
                    <a:pt x="1971" y="19166"/>
                    <a:pt x="2031" y="19121"/>
                    <a:pt x="2095" y="19084"/>
                  </a:cubicBezTo>
                  <a:cubicBezTo>
                    <a:pt x="2166" y="19042"/>
                    <a:pt x="2221" y="18990"/>
                    <a:pt x="2281" y="18930"/>
                  </a:cubicBezTo>
                  <a:cubicBezTo>
                    <a:pt x="2337" y="18871"/>
                    <a:pt x="2394" y="18811"/>
                    <a:pt x="2461" y="18754"/>
                  </a:cubicBezTo>
                  <a:cubicBezTo>
                    <a:pt x="2525" y="18706"/>
                    <a:pt x="2573" y="18642"/>
                    <a:pt x="2625" y="18575"/>
                  </a:cubicBezTo>
                  <a:cubicBezTo>
                    <a:pt x="2678" y="18512"/>
                    <a:pt x="2734" y="18445"/>
                    <a:pt x="2813" y="18392"/>
                  </a:cubicBezTo>
                  <a:cubicBezTo>
                    <a:pt x="2865" y="18355"/>
                    <a:pt x="2909" y="18299"/>
                    <a:pt x="2943" y="18235"/>
                  </a:cubicBezTo>
                  <a:cubicBezTo>
                    <a:pt x="2980" y="18164"/>
                    <a:pt x="3025" y="18093"/>
                    <a:pt x="3074" y="18030"/>
                  </a:cubicBezTo>
                  <a:cubicBezTo>
                    <a:pt x="3122" y="17966"/>
                    <a:pt x="3182" y="17910"/>
                    <a:pt x="3249" y="17862"/>
                  </a:cubicBezTo>
                  <a:cubicBezTo>
                    <a:pt x="3287" y="17839"/>
                    <a:pt x="3320" y="17809"/>
                    <a:pt x="3351" y="17776"/>
                  </a:cubicBezTo>
                  <a:cubicBezTo>
                    <a:pt x="3377" y="17742"/>
                    <a:pt x="3403" y="17705"/>
                    <a:pt x="3429" y="17667"/>
                  </a:cubicBezTo>
                  <a:cubicBezTo>
                    <a:pt x="3477" y="17588"/>
                    <a:pt x="3522" y="17507"/>
                    <a:pt x="3586" y="17431"/>
                  </a:cubicBezTo>
                  <a:cubicBezTo>
                    <a:pt x="3620" y="17386"/>
                    <a:pt x="3657" y="17341"/>
                    <a:pt x="3687" y="17297"/>
                  </a:cubicBezTo>
                  <a:cubicBezTo>
                    <a:pt x="3717" y="17248"/>
                    <a:pt x="3736" y="17196"/>
                    <a:pt x="3739" y="17140"/>
                  </a:cubicBezTo>
                  <a:cubicBezTo>
                    <a:pt x="3739" y="17129"/>
                    <a:pt x="3743" y="17122"/>
                    <a:pt x="3746" y="17114"/>
                  </a:cubicBezTo>
                  <a:cubicBezTo>
                    <a:pt x="3750" y="17106"/>
                    <a:pt x="3755" y="17099"/>
                    <a:pt x="3758" y="17091"/>
                  </a:cubicBezTo>
                  <a:cubicBezTo>
                    <a:pt x="3765" y="17080"/>
                    <a:pt x="3772" y="17069"/>
                    <a:pt x="3781" y="17062"/>
                  </a:cubicBezTo>
                  <a:cubicBezTo>
                    <a:pt x="3784" y="17058"/>
                    <a:pt x="3788" y="17050"/>
                    <a:pt x="3791" y="17046"/>
                  </a:cubicBezTo>
                  <a:cubicBezTo>
                    <a:pt x="3825" y="16991"/>
                    <a:pt x="3867" y="16942"/>
                    <a:pt x="3907" y="16893"/>
                  </a:cubicBezTo>
                  <a:cubicBezTo>
                    <a:pt x="3945" y="16844"/>
                    <a:pt x="3986" y="16796"/>
                    <a:pt x="4016" y="16744"/>
                  </a:cubicBezTo>
                  <a:cubicBezTo>
                    <a:pt x="4076" y="16643"/>
                    <a:pt x="4121" y="16527"/>
                    <a:pt x="4169" y="16411"/>
                  </a:cubicBezTo>
                  <a:cubicBezTo>
                    <a:pt x="4221" y="16299"/>
                    <a:pt x="4278" y="16187"/>
                    <a:pt x="4371" y="16094"/>
                  </a:cubicBezTo>
                  <a:cubicBezTo>
                    <a:pt x="4374" y="16056"/>
                    <a:pt x="4386" y="16026"/>
                    <a:pt x="4397" y="15996"/>
                  </a:cubicBezTo>
                  <a:cubicBezTo>
                    <a:pt x="4412" y="15959"/>
                    <a:pt x="4431" y="15928"/>
                    <a:pt x="4450" y="15899"/>
                  </a:cubicBezTo>
                  <a:cubicBezTo>
                    <a:pt x="4490" y="15839"/>
                    <a:pt x="4531" y="15787"/>
                    <a:pt x="4562" y="15731"/>
                  </a:cubicBezTo>
                  <a:cubicBezTo>
                    <a:pt x="4674" y="15510"/>
                    <a:pt x="4775" y="15290"/>
                    <a:pt x="4812" y="15043"/>
                  </a:cubicBezTo>
                  <a:cubicBezTo>
                    <a:pt x="4827" y="14938"/>
                    <a:pt x="4861" y="14837"/>
                    <a:pt x="4898" y="14740"/>
                  </a:cubicBezTo>
                  <a:cubicBezTo>
                    <a:pt x="4999" y="14493"/>
                    <a:pt x="5089" y="14243"/>
                    <a:pt x="5175" y="13989"/>
                  </a:cubicBezTo>
                  <a:cubicBezTo>
                    <a:pt x="5272" y="13704"/>
                    <a:pt x="5347" y="13416"/>
                    <a:pt x="5418" y="13121"/>
                  </a:cubicBezTo>
                  <a:cubicBezTo>
                    <a:pt x="5451" y="12976"/>
                    <a:pt x="5489" y="12822"/>
                    <a:pt x="5489" y="12676"/>
                  </a:cubicBezTo>
                  <a:lnTo>
                    <a:pt x="5489" y="12673"/>
                  </a:lnTo>
                  <a:lnTo>
                    <a:pt x="5489" y="12665"/>
                  </a:lnTo>
                  <a:cubicBezTo>
                    <a:pt x="5489" y="12501"/>
                    <a:pt x="5511" y="12344"/>
                    <a:pt x="5556" y="12194"/>
                  </a:cubicBezTo>
                  <a:cubicBezTo>
                    <a:pt x="5639" y="11929"/>
                    <a:pt x="5653" y="11649"/>
                    <a:pt x="5683" y="11365"/>
                  </a:cubicBezTo>
                  <a:cubicBezTo>
                    <a:pt x="5709" y="11148"/>
                    <a:pt x="5728" y="10927"/>
                    <a:pt x="5743" y="10707"/>
                  </a:cubicBezTo>
                  <a:cubicBezTo>
                    <a:pt x="5754" y="10598"/>
                    <a:pt x="5769" y="10493"/>
                    <a:pt x="5769" y="10389"/>
                  </a:cubicBezTo>
                  <a:lnTo>
                    <a:pt x="5769" y="10336"/>
                  </a:lnTo>
                  <a:cubicBezTo>
                    <a:pt x="5765" y="10307"/>
                    <a:pt x="5765" y="10276"/>
                    <a:pt x="5765" y="10247"/>
                  </a:cubicBezTo>
                  <a:cubicBezTo>
                    <a:pt x="5765" y="10195"/>
                    <a:pt x="5769" y="10146"/>
                    <a:pt x="5777" y="10093"/>
                  </a:cubicBezTo>
                  <a:cubicBezTo>
                    <a:pt x="5784" y="10060"/>
                    <a:pt x="5791" y="10030"/>
                    <a:pt x="5799" y="10000"/>
                  </a:cubicBezTo>
                  <a:cubicBezTo>
                    <a:pt x="5806" y="9970"/>
                    <a:pt x="5813" y="9944"/>
                    <a:pt x="5813" y="9918"/>
                  </a:cubicBezTo>
                  <a:cubicBezTo>
                    <a:pt x="5813" y="9903"/>
                    <a:pt x="5810" y="9891"/>
                    <a:pt x="5810" y="9881"/>
                  </a:cubicBezTo>
                  <a:cubicBezTo>
                    <a:pt x="5796" y="9817"/>
                    <a:pt x="5791" y="9750"/>
                    <a:pt x="5791" y="9682"/>
                  </a:cubicBezTo>
                  <a:cubicBezTo>
                    <a:pt x="5791" y="9634"/>
                    <a:pt x="5796" y="9589"/>
                    <a:pt x="5796" y="9541"/>
                  </a:cubicBezTo>
                  <a:cubicBezTo>
                    <a:pt x="5799" y="9525"/>
                    <a:pt x="5799" y="9510"/>
                    <a:pt x="5799" y="9491"/>
                  </a:cubicBezTo>
                  <a:cubicBezTo>
                    <a:pt x="5799" y="9346"/>
                    <a:pt x="5765" y="9193"/>
                    <a:pt x="5765" y="9036"/>
                  </a:cubicBezTo>
                  <a:lnTo>
                    <a:pt x="5765" y="8991"/>
                  </a:lnTo>
                  <a:lnTo>
                    <a:pt x="5765" y="8961"/>
                  </a:lnTo>
                  <a:cubicBezTo>
                    <a:pt x="5765" y="8901"/>
                    <a:pt x="5761" y="8841"/>
                    <a:pt x="5754" y="8782"/>
                  </a:cubicBezTo>
                  <a:cubicBezTo>
                    <a:pt x="5746" y="8722"/>
                    <a:pt x="5739" y="8658"/>
                    <a:pt x="5739" y="8591"/>
                  </a:cubicBezTo>
                  <a:lnTo>
                    <a:pt x="5739" y="8554"/>
                  </a:lnTo>
                  <a:cubicBezTo>
                    <a:pt x="5739" y="8531"/>
                    <a:pt x="5743" y="8509"/>
                    <a:pt x="5743" y="8490"/>
                  </a:cubicBezTo>
                  <a:cubicBezTo>
                    <a:pt x="5743" y="8366"/>
                    <a:pt x="5724" y="8247"/>
                    <a:pt x="5694" y="8123"/>
                  </a:cubicBezTo>
                  <a:cubicBezTo>
                    <a:pt x="5665" y="8004"/>
                    <a:pt x="5642" y="7873"/>
                    <a:pt x="5642" y="7742"/>
                  </a:cubicBezTo>
                  <a:lnTo>
                    <a:pt x="5642" y="7716"/>
                  </a:lnTo>
                  <a:lnTo>
                    <a:pt x="5642" y="7612"/>
                  </a:lnTo>
                  <a:cubicBezTo>
                    <a:pt x="5642" y="7507"/>
                    <a:pt x="5634" y="7410"/>
                    <a:pt x="5608" y="7309"/>
                  </a:cubicBezTo>
                  <a:cubicBezTo>
                    <a:pt x="5589" y="7234"/>
                    <a:pt x="5571" y="7152"/>
                    <a:pt x="5560" y="7077"/>
                  </a:cubicBezTo>
                  <a:cubicBezTo>
                    <a:pt x="5518" y="6767"/>
                    <a:pt x="5473" y="6463"/>
                    <a:pt x="5399" y="6161"/>
                  </a:cubicBezTo>
                  <a:cubicBezTo>
                    <a:pt x="5342" y="5930"/>
                    <a:pt x="5268" y="5705"/>
                    <a:pt x="5171" y="5492"/>
                  </a:cubicBezTo>
                  <a:cubicBezTo>
                    <a:pt x="5159" y="5469"/>
                    <a:pt x="5152" y="5447"/>
                    <a:pt x="5149" y="5425"/>
                  </a:cubicBezTo>
                  <a:cubicBezTo>
                    <a:pt x="5141" y="5402"/>
                    <a:pt x="5141" y="5380"/>
                    <a:pt x="5141" y="5357"/>
                  </a:cubicBezTo>
                  <a:lnTo>
                    <a:pt x="5141" y="5328"/>
                  </a:lnTo>
                  <a:cubicBezTo>
                    <a:pt x="5145" y="5283"/>
                    <a:pt x="5145" y="5238"/>
                    <a:pt x="5145" y="5193"/>
                  </a:cubicBezTo>
                  <a:cubicBezTo>
                    <a:pt x="5145" y="5095"/>
                    <a:pt x="5137" y="4998"/>
                    <a:pt x="5111" y="4905"/>
                  </a:cubicBezTo>
                  <a:cubicBezTo>
                    <a:pt x="5051" y="4692"/>
                    <a:pt x="4947" y="4490"/>
                    <a:pt x="4864" y="4277"/>
                  </a:cubicBezTo>
                  <a:cubicBezTo>
                    <a:pt x="4756" y="3993"/>
                    <a:pt x="4652" y="3709"/>
                    <a:pt x="4517" y="3440"/>
                  </a:cubicBezTo>
                  <a:cubicBezTo>
                    <a:pt x="4517" y="3436"/>
                    <a:pt x="4513" y="3428"/>
                    <a:pt x="4509" y="3421"/>
                  </a:cubicBezTo>
                  <a:cubicBezTo>
                    <a:pt x="4505" y="3413"/>
                    <a:pt x="4498" y="3406"/>
                    <a:pt x="4498" y="3395"/>
                  </a:cubicBezTo>
                  <a:cubicBezTo>
                    <a:pt x="4495" y="3391"/>
                    <a:pt x="4490" y="3384"/>
                    <a:pt x="4490" y="3373"/>
                  </a:cubicBezTo>
                  <a:cubicBezTo>
                    <a:pt x="4490" y="3365"/>
                    <a:pt x="4495" y="3358"/>
                    <a:pt x="4498" y="3350"/>
                  </a:cubicBezTo>
                  <a:cubicBezTo>
                    <a:pt x="4505" y="3331"/>
                    <a:pt x="4505" y="3320"/>
                    <a:pt x="4509" y="3309"/>
                  </a:cubicBezTo>
                  <a:cubicBezTo>
                    <a:pt x="4509" y="3297"/>
                    <a:pt x="4505" y="3290"/>
                    <a:pt x="4502" y="3279"/>
                  </a:cubicBezTo>
                  <a:cubicBezTo>
                    <a:pt x="4498" y="3271"/>
                    <a:pt x="4495" y="3261"/>
                    <a:pt x="4487" y="3253"/>
                  </a:cubicBezTo>
                  <a:cubicBezTo>
                    <a:pt x="4476" y="3230"/>
                    <a:pt x="4457" y="3208"/>
                    <a:pt x="4442" y="3182"/>
                  </a:cubicBezTo>
                  <a:cubicBezTo>
                    <a:pt x="4431" y="3166"/>
                    <a:pt x="4423" y="3144"/>
                    <a:pt x="4416" y="3126"/>
                  </a:cubicBezTo>
                  <a:cubicBezTo>
                    <a:pt x="4416" y="3122"/>
                    <a:pt x="4412" y="3122"/>
                    <a:pt x="4412" y="3118"/>
                  </a:cubicBezTo>
                  <a:cubicBezTo>
                    <a:pt x="4412" y="3118"/>
                    <a:pt x="4409" y="3114"/>
                    <a:pt x="4405" y="3111"/>
                  </a:cubicBezTo>
                  <a:cubicBezTo>
                    <a:pt x="4397" y="3104"/>
                    <a:pt x="4386" y="3096"/>
                    <a:pt x="4374" y="3085"/>
                  </a:cubicBezTo>
                  <a:cubicBezTo>
                    <a:pt x="4367" y="3077"/>
                    <a:pt x="4356" y="3066"/>
                    <a:pt x="4352" y="3051"/>
                  </a:cubicBezTo>
                  <a:cubicBezTo>
                    <a:pt x="4348" y="3044"/>
                    <a:pt x="4345" y="3036"/>
                    <a:pt x="4345" y="3025"/>
                  </a:cubicBezTo>
                  <a:cubicBezTo>
                    <a:pt x="4345" y="2999"/>
                    <a:pt x="4333" y="2976"/>
                    <a:pt x="4319" y="2954"/>
                  </a:cubicBezTo>
                  <a:cubicBezTo>
                    <a:pt x="4304" y="2931"/>
                    <a:pt x="4285" y="2913"/>
                    <a:pt x="4262" y="2890"/>
                  </a:cubicBezTo>
                  <a:cubicBezTo>
                    <a:pt x="4243" y="2875"/>
                    <a:pt x="4233" y="2857"/>
                    <a:pt x="4226" y="2842"/>
                  </a:cubicBezTo>
                  <a:cubicBezTo>
                    <a:pt x="4217" y="2823"/>
                    <a:pt x="4214" y="2808"/>
                    <a:pt x="4207" y="2797"/>
                  </a:cubicBezTo>
                  <a:cubicBezTo>
                    <a:pt x="4203" y="2790"/>
                    <a:pt x="4199" y="2782"/>
                    <a:pt x="4195" y="2778"/>
                  </a:cubicBezTo>
                  <a:cubicBezTo>
                    <a:pt x="4188" y="2771"/>
                    <a:pt x="4181" y="2763"/>
                    <a:pt x="4169" y="2759"/>
                  </a:cubicBezTo>
                  <a:cubicBezTo>
                    <a:pt x="4162" y="2756"/>
                    <a:pt x="4158" y="2756"/>
                    <a:pt x="4154" y="2752"/>
                  </a:cubicBezTo>
                  <a:cubicBezTo>
                    <a:pt x="4150" y="2752"/>
                    <a:pt x="4147" y="2748"/>
                    <a:pt x="4143" y="2745"/>
                  </a:cubicBezTo>
                  <a:cubicBezTo>
                    <a:pt x="4136" y="2737"/>
                    <a:pt x="4128" y="2733"/>
                    <a:pt x="4121" y="2726"/>
                  </a:cubicBezTo>
                  <a:cubicBezTo>
                    <a:pt x="4105" y="2711"/>
                    <a:pt x="4091" y="2692"/>
                    <a:pt x="4079" y="2673"/>
                  </a:cubicBezTo>
                  <a:cubicBezTo>
                    <a:pt x="4069" y="2662"/>
                    <a:pt x="4060" y="2647"/>
                    <a:pt x="4057" y="2636"/>
                  </a:cubicBezTo>
                  <a:cubicBezTo>
                    <a:pt x="4053" y="2625"/>
                    <a:pt x="4053" y="2617"/>
                    <a:pt x="4053" y="2606"/>
                  </a:cubicBezTo>
                  <a:cubicBezTo>
                    <a:pt x="4050" y="2561"/>
                    <a:pt x="4038" y="2516"/>
                    <a:pt x="4019" y="2471"/>
                  </a:cubicBezTo>
                  <a:cubicBezTo>
                    <a:pt x="3997" y="2426"/>
                    <a:pt x="3974" y="2381"/>
                    <a:pt x="3960" y="2329"/>
                  </a:cubicBezTo>
                  <a:cubicBezTo>
                    <a:pt x="3938" y="2259"/>
                    <a:pt x="3896" y="2198"/>
                    <a:pt x="3855" y="2131"/>
                  </a:cubicBezTo>
                  <a:cubicBezTo>
                    <a:pt x="3814" y="2067"/>
                    <a:pt x="3772" y="2000"/>
                    <a:pt x="3750" y="1922"/>
                  </a:cubicBezTo>
                  <a:cubicBezTo>
                    <a:pt x="3736" y="1922"/>
                    <a:pt x="3724" y="1918"/>
                    <a:pt x="3713" y="1915"/>
                  </a:cubicBezTo>
                  <a:cubicBezTo>
                    <a:pt x="3698" y="1910"/>
                    <a:pt x="3687" y="1900"/>
                    <a:pt x="3676" y="1892"/>
                  </a:cubicBezTo>
                  <a:cubicBezTo>
                    <a:pt x="3672" y="1884"/>
                    <a:pt x="3668" y="1877"/>
                    <a:pt x="3665" y="1870"/>
                  </a:cubicBezTo>
                  <a:cubicBezTo>
                    <a:pt x="3660" y="1858"/>
                    <a:pt x="3657" y="1851"/>
                    <a:pt x="3657" y="1840"/>
                  </a:cubicBezTo>
                  <a:cubicBezTo>
                    <a:pt x="3653" y="1829"/>
                    <a:pt x="3653" y="1817"/>
                    <a:pt x="3653" y="1810"/>
                  </a:cubicBezTo>
                  <a:cubicBezTo>
                    <a:pt x="3653" y="1795"/>
                    <a:pt x="3653" y="1784"/>
                    <a:pt x="3650" y="1780"/>
                  </a:cubicBezTo>
                  <a:lnTo>
                    <a:pt x="3650" y="1765"/>
                  </a:lnTo>
                  <a:lnTo>
                    <a:pt x="3650" y="1743"/>
                  </a:lnTo>
                  <a:cubicBezTo>
                    <a:pt x="3653" y="1743"/>
                    <a:pt x="3653" y="1739"/>
                    <a:pt x="3653" y="1739"/>
                  </a:cubicBezTo>
                  <a:cubicBezTo>
                    <a:pt x="3631" y="1724"/>
                    <a:pt x="3612" y="1709"/>
                    <a:pt x="3598" y="1691"/>
                  </a:cubicBezTo>
                  <a:cubicBezTo>
                    <a:pt x="3582" y="1672"/>
                    <a:pt x="3571" y="1653"/>
                    <a:pt x="3560" y="1634"/>
                  </a:cubicBezTo>
                  <a:cubicBezTo>
                    <a:pt x="3537" y="1593"/>
                    <a:pt x="3526" y="1552"/>
                    <a:pt x="3508" y="1518"/>
                  </a:cubicBezTo>
                  <a:cubicBezTo>
                    <a:pt x="3500" y="1500"/>
                    <a:pt x="3489" y="1481"/>
                    <a:pt x="3474" y="1462"/>
                  </a:cubicBezTo>
                  <a:cubicBezTo>
                    <a:pt x="3458" y="1444"/>
                    <a:pt x="3444" y="1429"/>
                    <a:pt x="3425" y="1410"/>
                  </a:cubicBezTo>
                  <a:cubicBezTo>
                    <a:pt x="3391" y="1372"/>
                    <a:pt x="3354" y="1335"/>
                    <a:pt x="3324" y="1282"/>
                  </a:cubicBezTo>
                  <a:cubicBezTo>
                    <a:pt x="3291" y="1220"/>
                    <a:pt x="3265" y="1148"/>
                    <a:pt x="3227" y="1096"/>
                  </a:cubicBezTo>
                  <a:cubicBezTo>
                    <a:pt x="3096" y="913"/>
                    <a:pt x="2939" y="749"/>
                    <a:pt x="2801" y="5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13"/>
            <p:cNvSpPr/>
            <p:nvPr/>
          </p:nvSpPr>
          <p:spPr>
            <a:xfrm>
              <a:off x="40974" y="1049879"/>
              <a:ext cx="285975" cy="980690"/>
            </a:xfrm>
            <a:custGeom>
              <a:avLst/>
              <a:gdLst/>
              <a:ahLst/>
              <a:cxnLst/>
              <a:rect l="l" t="t" r="r" b="b"/>
              <a:pathLst>
                <a:path w="5989" h="20538" extrusionOk="0">
                  <a:moveTo>
                    <a:pt x="2901" y="651"/>
                  </a:moveTo>
                  <a:cubicBezTo>
                    <a:pt x="3039" y="831"/>
                    <a:pt x="3196" y="995"/>
                    <a:pt x="3327" y="1178"/>
                  </a:cubicBezTo>
                  <a:cubicBezTo>
                    <a:pt x="3365" y="1230"/>
                    <a:pt x="3391" y="1302"/>
                    <a:pt x="3424" y="1364"/>
                  </a:cubicBezTo>
                  <a:cubicBezTo>
                    <a:pt x="3454" y="1417"/>
                    <a:pt x="3491" y="1454"/>
                    <a:pt x="3525" y="1492"/>
                  </a:cubicBezTo>
                  <a:cubicBezTo>
                    <a:pt x="3544" y="1511"/>
                    <a:pt x="3558" y="1526"/>
                    <a:pt x="3574" y="1544"/>
                  </a:cubicBezTo>
                  <a:cubicBezTo>
                    <a:pt x="3589" y="1563"/>
                    <a:pt x="3600" y="1582"/>
                    <a:pt x="3608" y="1600"/>
                  </a:cubicBezTo>
                  <a:cubicBezTo>
                    <a:pt x="3626" y="1634"/>
                    <a:pt x="3637" y="1675"/>
                    <a:pt x="3660" y="1716"/>
                  </a:cubicBezTo>
                  <a:cubicBezTo>
                    <a:pt x="3671" y="1735"/>
                    <a:pt x="3682" y="1754"/>
                    <a:pt x="3698" y="1773"/>
                  </a:cubicBezTo>
                  <a:cubicBezTo>
                    <a:pt x="3712" y="1791"/>
                    <a:pt x="3731" y="1806"/>
                    <a:pt x="3753" y="1821"/>
                  </a:cubicBezTo>
                  <a:cubicBezTo>
                    <a:pt x="3753" y="1821"/>
                    <a:pt x="3753" y="1825"/>
                    <a:pt x="3750" y="1825"/>
                  </a:cubicBezTo>
                  <a:lnTo>
                    <a:pt x="3750" y="1847"/>
                  </a:lnTo>
                  <a:lnTo>
                    <a:pt x="3750" y="1862"/>
                  </a:lnTo>
                  <a:cubicBezTo>
                    <a:pt x="3753" y="1866"/>
                    <a:pt x="3753" y="1877"/>
                    <a:pt x="3753" y="1892"/>
                  </a:cubicBezTo>
                  <a:cubicBezTo>
                    <a:pt x="3753" y="1899"/>
                    <a:pt x="3753" y="1911"/>
                    <a:pt x="3757" y="1922"/>
                  </a:cubicBezTo>
                  <a:cubicBezTo>
                    <a:pt x="3757" y="1933"/>
                    <a:pt x="3760" y="1940"/>
                    <a:pt x="3765" y="1952"/>
                  </a:cubicBezTo>
                  <a:cubicBezTo>
                    <a:pt x="3768" y="1959"/>
                    <a:pt x="3772" y="1966"/>
                    <a:pt x="3776" y="1974"/>
                  </a:cubicBezTo>
                  <a:cubicBezTo>
                    <a:pt x="3787" y="1982"/>
                    <a:pt x="3798" y="1992"/>
                    <a:pt x="3813" y="1997"/>
                  </a:cubicBezTo>
                  <a:cubicBezTo>
                    <a:pt x="3824" y="2000"/>
                    <a:pt x="3836" y="2004"/>
                    <a:pt x="3850" y="2004"/>
                  </a:cubicBezTo>
                  <a:cubicBezTo>
                    <a:pt x="3872" y="2082"/>
                    <a:pt x="3914" y="2149"/>
                    <a:pt x="3955" y="2213"/>
                  </a:cubicBezTo>
                  <a:cubicBezTo>
                    <a:pt x="3996" y="2280"/>
                    <a:pt x="4038" y="2341"/>
                    <a:pt x="4060" y="2411"/>
                  </a:cubicBezTo>
                  <a:cubicBezTo>
                    <a:pt x="4074" y="2463"/>
                    <a:pt x="4097" y="2508"/>
                    <a:pt x="4119" y="2553"/>
                  </a:cubicBezTo>
                  <a:cubicBezTo>
                    <a:pt x="4138" y="2598"/>
                    <a:pt x="4150" y="2643"/>
                    <a:pt x="4153" y="2688"/>
                  </a:cubicBezTo>
                  <a:cubicBezTo>
                    <a:pt x="4153" y="2699"/>
                    <a:pt x="4153" y="2707"/>
                    <a:pt x="4157" y="2718"/>
                  </a:cubicBezTo>
                  <a:cubicBezTo>
                    <a:pt x="4160" y="2729"/>
                    <a:pt x="4169" y="2744"/>
                    <a:pt x="4179" y="2755"/>
                  </a:cubicBezTo>
                  <a:cubicBezTo>
                    <a:pt x="4191" y="2774"/>
                    <a:pt x="4205" y="2793"/>
                    <a:pt x="4221" y="2808"/>
                  </a:cubicBezTo>
                  <a:cubicBezTo>
                    <a:pt x="4228" y="2815"/>
                    <a:pt x="4236" y="2819"/>
                    <a:pt x="4243" y="2827"/>
                  </a:cubicBezTo>
                  <a:cubicBezTo>
                    <a:pt x="4247" y="2830"/>
                    <a:pt x="4250" y="2834"/>
                    <a:pt x="4254" y="2834"/>
                  </a:cubicBezTo>
                  <a:cubicBezTo>
                    <a:pt x="4258" y="2838"/>
                    <a:pt x="4262" y="2838"/>
                    <a:pt x="4269" y="2841"/>
                  </a:cubicBezTo>
                  <a:cubicBezTo>
                    <a:pt x="4281" y="2845"/>
                    <a:pt x="4288" y="2853"/>
                    <a:pt x="4295" y="2860"/>
                  </a:cubicBezTo>
                  <a:cubicBezTo>
                    <a:pt x="4299" y="2864"/>
                    <a:pt x="4303" y="2872"/>
                    <a:pt x="4307" y="2879"/>
                  </a:cubicBezTo>
                  <a:cubicBezTo>
                    <a:pt x="4314" y="2890"/>
                    <a:pt x="4317" y="2905"/>
                    <a:pt x="4326" y="2924"/>
                  </a:cubicBezTo>
                  <a:cubicBezTo>
                    <a:pt x="4333" y="2939"/>
                    <a:pt x="4343" y="2957"/>
                    <a:pt x="4362" y="2972"/>
                  </a:cubicBezTo>
                  <a:cubicBezTo>
                    <a:pt x="4385" y="2995"/>
                    <a:pt x="4404" y="3013"/>
                    <a:pt x="4419" y="3036"/>
                  </a:cubicBezTo>
                  <a:cubicBezTo>
                    <a:pt x="4433" y="3058"/>
                    <a:pt x="4445" y="3081"/>
                    <a:pt x="4445" y="3107"/>
                  </a:cubicBezTo>
                  <a:cubicBezTo>
                    <a:pt x="4445" y="3118"/>
                    <a:pt x="4448" y="3126"/>
                    <a:pt x="4452" y="3133"/>
                  </a:cubicBezTo>
                  <a:cubicBezTo>
                    <a:pt x="4456" y="3148"/>
                    <a:pt x="4467" y="3159"/>
                    <a:pt x="4474" y="3167"/>
                  </a:cubicBezTo>
                  <a:cubicBezTo>
                    <a:pt x="4486" y="3178"/>
                    <a:pt x="4497" y="3186"/>
                    <a:pt x="4505" y="3193"/>
                  </a:cubicBezTo>
                  <a:cubicBezTo>
                    <a:pt x="4509" y="3196"/>
                    <a:pt x="4512" y="3200"/>
                    <a:pt x="4512" y="3200"/>
                  </a:cubicBezTo>
                  <a:cubicBezTo>
                    <a:pt x="4512" y="3204"/>
                    <a:pt x="4516" y="3204"/>
                    <a:pt x="4516" y="3208"/>
                  </a:cubicBezTo>
                  <a:cubicBezTo>
                    <a:pt x="4523" y="3226"/>
                    <a:pt x="4531" y="3248"/>
                    <a:pt x="4542" y="3264"/>
                  </a:cubicBezTo>
                  <a:cubicBezTo>
                    <a:pt x="4557" y="3290"/>
                    <a:pt x="4576" y="3312"/>
                    <a:pt x="4587" y="3335"/>
                  </a:cubicBezTo>
                  <a:cubicBezTo>
                    <a:pt x="4595" y="3343"/>
                    <a:pt x="4598" y="3353"/>
                    <a:pt x="4602" y="3361"/>
                  </a:cubicBezTo>
                  <a:cubicBezTo>
                    <a:pt x="4605" y="3372"/>
                    <a:pt x="4609" y="3379"/>
                    <a:pt x="4609" y="3391"/>
                  </a:cubicBezTo>
                  <a:cubicBezTo>
                    <a:pt x="4605" y="3402"/>
                    <a:pt x="4605" y="3413"/>
                    <a:pt x="4598" y="3432"/>
                  </a:cubicBezTo>
                  <a:cubicBezTo>
                    <a:pt x="4595" y="3440"/>
                    <a:pt x="4590" y="3447"/>
                    <a:pt x="4590" y="3455"/>
                  </a:cubicBezTo>
                  <a:cubicBezTo>
                    <a:pt x="4590" y="3466"/>
                    <a:pt x="4595" y="3473"/>
                    <a:pt x="4598" y="3477"/>
                  </a:cubicBezTo>
                  <a:cubicBezTo>
                    <a:pt x="4598" y="3488"/>
                    <a:pt x="4605" y="3495"/>
                    <a:pt x="4609" y="3503"/>
                  </a:cubicBezTo>
                  <a:cubicBezTo>
                    <a:pt x="4613" y="3510"/>
                    <a:pt x="4617" y="3518"/>
                    <a:pt x="4617" y="3522"/>
                  </a:cubicBezTo>
                  <a:cubicBezTo>
                    <a:pt x="4752" y="3791"/>
                    <a:pt x="4856" y="4075"/>
                    <a:pt x="4964" y="4359"/>
                  </a:cubicBezTo>
                  <a:cubicBezTo>
                    <a:pt x="5047" y="4572"/>
                    <a:pt x="5151" y="4774"/>
                    <a:pt x="5211" y="4987"/>
                  </a:cubicBezTo>
                  <a:cubicBezTo>
                    <a:pt x="5237" y="5080"/>
                    <a:pt x="5245" y="5177"/>
                    <a:pt x="5245" y="5275"/>
                  </a:cubicBezTo>
                  <a:cubicBezTo>
                    <a:pt x="5245" y="5320"/>
                    <a:pt x="5245" y="5365"/>
                    <a:pt x="5241" y="5410"/>
                  </a:cubicBezTo>
                  <a:lnTo>
                    <a:pt x="5241" y="5439"/>
                  </a:lnTo>
                  <a:cubicBezTo>
                    <a:pt x="5241" y="5462"/>
                    <a:pt x="5241" y="5484"/>
                    <a:pt x="5249" y="5507"/>
                  </a:cubicBezTo>
                  <a:cubicBezTo>
                    <a:pt x="5252" y="5529"/>
                    <a:pt x="5259" y="5551"/>
                    <a:pt x="5271" y="5574"/>
                  </a:cubicBezTo>
                  <a:cubicBezTo>
                    <a:pt x="5368" y="5787"/>
                    <a:pt x="5442" y="6012"/>
                    <a:pt x="5499" y="6243"/>
                  </a:cubicBezTo>
                  <a:cubicBezTo>
                    <a:pt x="5573" y="6545"/>
                    <a:pt x="5618" y="6849"/>
                    <a:pt x="5660" y="7159"/>
                  </a:cubicBezTo>
                  <a:cubicBezTo>
                    <a:pt x="5671" y="7234"/>
                    <a:pt x="5689" y="7316"/>
                    <a:pt x="5708" y="7391"/>
                  </a:cubicBezTo>
                  <a:cubicBezTo>
                    <a:pt x="5734" y="7492"/>
                    <a:pt x="5742" y="7589"/>
                    <a:pt x="5742" y="7694"/>
                  </a:cubicBezTo>
                  <a:lnTo>
                    <a:pt x="5742" y="7798"/>
                  </a:lnTo>
                  <a:lnTo>
                    <a:pt x="5742" y="7824"/>
                  </a:lnTo>
                  <a:cubicBezTo>
                    <a:pt x="5742" y="7955"/>
                    <a:pt x="5765" y="8086"/>
                    <a:pt x="5794" y="8205"/>
                  </a:cubicBezTo>
                  <a:cubicBezTo>
                    <a:pt x="5824" y="8329"/>
                    <a:pt x="5843" y="8448"/>
                    <a:pt x="5843" y="8572"/>
                  </a:cubicBezTo>
                  <a:cubicBezTo>
                    <a:pt x="5843" y="8591"/>
                    <a:pt x="5839" y="8613"/>
                    <a:pt x="5839" y="8636"/>
                  </a:cubicBezTo>
                  <a:lnTo>
                    <a:pt x="5839" y="8673"/>
                  </a:lnTo>
                  <a:cubicBezTo>
                    <a:pt x="5839" y="8740"/>
                    <a:pt x="5846" y="8804"/>
                    <a:pt x="5854" y="8864"/>
                  </a:cubicBezTo>
                  <a:cubicBezTo>
                    <a:pt x="5861" y="8923"/>
                    <a:pt x="5865" y="8983"/>
                    <a:pt x="5865" y="9043"/>
                  </a:cubicBezTo>
                  <a:lnTo>
                    <a:pt x="5865" y="9073"/>
                  </a:lnTo>
                  <a:lnTo>
                    <a:pt x="5865" y="9118"/>
                  </a:lnTo>
                  <a:cubicBezTo>
                    <a:pt x="5865" y="9275"/>
                    <a:pt x="5899" y="9428"/>
                    <a:pt x="5899" y="9573"/>
                  </a:cubicBezTo>
                  <a:cubicBezTo>
                    <a:pt x="5899" y="9592"/>
                    <a:pt x="5899" y="9607"/>
                    <a:pt x="5896" y="9623"/>
                  </a:cubicBezTo>
                  <a:cubicBezTo>
                    <a:pt x="5896" y="9671"/>
                    <a:pt x="5891" y="9716"/>
                    <a:pt x="5891" y="9764"/>
                  </a:cubicBezTo>
                  <a:cubicBezTo>
                    <a:pt x="5891" y="9832"/>
                    <a:pt x="5896" y="9899"/>
                    <a:pt x="5910" y="9963"/>
                  </a:cubicBezTo>
                  <a:cubicBezTo>
                    <a:pt x="5910" y="9973"/>
                    <a:pt x="5913" y="9985"/>
                    <a:pt x="5913" y="10000"/>
                  </a:cubicBezTo>
                  <a:cubicBezTo>
                    <a:pt x="5913" y="10026"/>
                    <a:pt x="5906" y="10052"/>
                    <a:pt x="5899" y="10082"/>
                  </a:cubicBezTo>
                  <a:cubicBezTo>
                    <a:pt x="5891" y="10112"/>
                    <a:pt x="5884" y="10142"/>
                    <a:pt x="5877" y="10175"/>
                  </a:cubicBezTo>
                  <a:cubicBezTo>
                    <a:pt x="5869" y="10228"/>
                    <a:pt x="5865" y="10277"/>
                    <a:pt x="5865" y="10329"/>
                  </a:cubicBezTo>
                  <a:cubicBezTo>
                    <a:pt x="5865" y="10358"/>
                    <a:pt x="5865" y="10389"/>
                    <a:pt x="5869" y="10418"/>
                  </a:cubicBezTo>
                  <a:lnTo>
                    <a:pt x="5869" y="10471"/>
                  </a:lnTo>
                  <a:cubicBezTo>
                    <a:pt x="5869" y="10575"/>
                    <a:pt x="5854" y="10680"/>
                    <a:pt x="5843" y="10789"/>
                  </a:cubicBezTo>
                  <a:cubicBezTo>
                    <a:pt x="5828" y="11009"/>
                    <a:pt x="5809" y="11230"/>
                    <a:pt x="5783" y="11447"/>
                  </a:cubicBezTo>
                  <a:cubicBezTo>
                    <a:pt x="5753" y="11731"/>
                    <a:pt x="5739" y="12011"/>
                    <a:pt x="5656" y="12276"/>
                  </a:cubicBezTo>
                  <a:cubicBezTo>
                    <a:pt x="5611" y="12426"/>
                    <a:pt x="5589" y="12583"/>
                    <a:pt x="5589" y="12747"/>
                  </a:cubicBezTo>
                  <a:lnTo>
                    <a:pt x="5589" y="12755"/>
                  </a:lnTo>
                  <a:lnTo>
                    <a:pt x="5589" y="12758"/>
                  </a:lnTo>
                  <a:cubicBezTo>
                    <a:pt x="5589" y="12904"/>
                    <a:pt x="5551" y="13058"/>
                    <a:pt x="5518" y="13203"/>
                  </a:cubicBezTo>
                  <a:cubicBezTo>
                    <a:pt x="5447" y="13498"/>
                    <a:pt x="5372" y="13786"/>
                    <a:pt x="5275" y="14071"/>
                  </a:cubicBezTo>
                  <a:cubicBezTo>
                    <a:pt x="5189" y="14325"/>
                    <a:pt x="5099" y="14575"/>
                    <a:pt x="4998" y="14822"/>
                  </a:cubicBezTo>
                  <a:cubicBezTo>
                    <a:pt x="4961" y="14919"/>
                    <a:pt x="4927" y="15020"/>
                    <a:pt x="4912" y="15125"/>
                  </a:cubicBezTo>
                  <a:cubicBezTo>
                    <a:pt x="4875" y="15372"/>
                    <a:pt x="4774" y="15592"/>
                    <a:pt x="4662" y="15813"/>
                  </a:cubicBezTo>
                  <a:cubicBezTo>
                    <a:pt x="4631" y="15869"/>
                    <a:pt x="4590" y="15921"/>
                    <a:pt x="4550" y="15981"/>
                  </a:cubicBezTo>
                  <a:cubicBezTo>
                    <a:pt x="4531" y="16010"/>
                    <a:pt x="4512" y="16041"/>
                    <a:pt x="4497" y="16078"/>
                  </a:cubicBezTo>
                  <a:cubicBezTo>
                    <a:pt x="4486" y="16108"/>
                    <a:pt x="4474" y="16138"/>
                    <a:pt x="4471" y="16176"/>
                  </a:cubicBezTo>
                  <a:cubicBezTo>
                    <a:pt x="4378" y="16269"/>
                    <a:pt x="4321" y="16381"/>
                    <a:pt x="4269" y="16493"/>
                  </a:cubicBezTo>
                  <a:cubicBezTo>
                    <a:pt x="4221" y="16609"/>
                    <a:pt x="4176" y="16725"/>
                    <a:pt x="4116" y="16826"/>
                  </a:cubicBezTo>
                  <a:cubicBezTo>
                    <a:pt x="4086" y="16878"/>
                    <a:pt x="4045" y="16926"/>
                    <a:pt x="4007" y="16975"/>
                  </a:cubicBezTo>
                  <a:cubicBezTo>
                    <a:pt x="3967" y="17024"/>
                    <a:pt x="3925" y="17073"/>
                    <a:pt x="3891" y="17128"/>
                  </a:cubicBezTo>
                  <a:cubicBezTo>
                    <a:pt x="3888" y="17132"/>
                    <a:pt x="3884" y="17140"/>
                    <a:pt x="3881" y="17144"/>
                  </a:cubicBezTo>
                  <a:cubicBezTo>
                    <a:pt x="3872" y="17151"/>
                    <a:pt x="3865" y="17162"/>
                    <a:pt x="3858" y="17173"/>
                  </a:cubicBezTo>
                  <a:cubicBezTo>
                    <a:pt x="3855" y="17181"/>
                    <a:pt x="3850" y="17188"/>
                    <a:pt x="3846" y="17196"/>
                  </a:cubicBezTo>
                  <a:cubicBezTo>
                    <a:pt x="3843" y="17204"/>
                    <a:pt x="3839" y="17211"/>
                    <a:pt x="3839" y="17222"/>
                  </a:cubicBezTo>
                  <a:cubicBezTo>
                    <a:pt x="3836" y="17278"/>
                    <a:pt x="3817" y="17330"/>
                    <a:pt x="3787" y="17379"/>
                  </a:cubicBezTo>
                  <a:cubicBezTo>
                    <a:pt x="3757" y="17423"/>
                    <a:pt x="3720" y="17468"/>
                    <a:pt x="3686" y="17513"/>
                  </a:cubicBezTo>
                  <a:cubicBezTo>
                    <a:pt x="3622" y="17589"/>
                    <a:pt x="3577" y="17670"/>
                    <a:pt x="3529" y="17749"/>
                  </a:cubicBezTo>
                  <a:cubicBezTo>
                    <a:pt x="3503" y="17787"/>
                    <a:pt x="3477" y="17824"/>
                    <a:pt x="3451" y="17858"/>
                  </a:cubicBezTo>
                  <a:cubicBezTo>
                    <a:pt x="3420" y="17891"/>
                    <a:pt x="3387" y="17921"/>
                    <a:pt x="3349" y="17944"/>
                  </a:cubicBezTo>
                  <a:cubicBezTo>
                    <a:pt x="3282" y="17992"/>
                    <a:pt x="3222" y="18048"/>
                    <a:pt x="3174" y="18112"/>
                  </a:cubicBezTo>
                  <a:cubicBezTo>
                    <a:pt x="3125" y="18175"/>
                    <a:pt x="3080" y="18246"/>
                    <a:pt x="3043" y="18317"/>
                  </a:cubicBezTo>
                  <a:cubicBezTo>
                    <a:pt x="3009" y="18381"/>
                    <a:pt x="2965" y="18437"/>
                    <a:pt x="2913" y="18474"/>
                  </a:cubicBezTo>
                  <a:cubicBezTo>
                    <a:pt x="2834" y="18527"/>
                    <a:pt x="2778" y="18594"/>
                    <a:pt x="2725" y="18657"/>
                  </a:cubicBezTo>
                  <a:cubicBezTo>
                    <a:pt x="2673" y="18724"/>
                    <a:pt x="2625" y="18788"/>
                    <a:pt x="2561" y="18836"/>
                  </a:cubicBezTo>
                  <a:cubicBezTo>
                    <a:pt x="2494" y="18893"/>
                    <a:pt x="2437" y="18953"/>
                    <a:pt x="2381" y="19012"/>
                  </a:cubicBezTo>
                  <a:cubicBezTo>
                    <a:pt x="2321" y="19072"/>
                    <a:pt x="2266" y="19124"/>
                    <a:pt x="2195" y="19166"/>
                  </a:cubicBezTo>
                  <a:cubicBezTo>
                    <a:pt x="2131" y="19203"/>
                    <a:pt x="2071" y="19248"/>
                    <a:pt x="2015" y="19297"/>
                  </a:cubicBezTo>
                  <a:cubicBezTo>
                    <a:pt x="1959" y="19345"/>
                    <a:pt x="1907" y="19397"/>
                    <a:pt x="1854" y="19442"/>
                  </a:cubicBezTo>
                  <a:cubicBezTo>
                    <a:pt x="1805" y="19483"/>
                    <a:pt x="1753" y="19517"/>
                    <a:pt x="1701" y="19551"/>
                  </a:cubicBezTo>
                  <a:cubicBezTo>
                    <a:pt x="1645" y="19585"/>
                    <a:pt x="1593" y="19618"/>
                    <a:pt x="1540" y="19663"/>
                  </a:cubicBezTo>
                  <a:cubicBezTo>
                    <a:pt x="1540" y="19663"/>
                    <a:pt x="1536" y="19663"/>
                    <a:pt x="1533" y="19666"/>
                  </a:cubicBezTo>
                  <a:cubicBezTo>
                    <a:pt x="1529" y="19666"/>
                    <a:pt x="1526" y="19666"/>
                    <a:pt x="1522" y="19671"/>
                  </a:cubicBezTo>
                  <a:cubicBezTo>
                    <a:pt x="1514" y="19671"/>
                    <a:pt x="1510" y="19674"/>
                    <a:pt x="1507" y="19678"/>
                  </a:cubicBezTo>
                  <a:cubicBezTo>
                    <a:pt x="1360" y="19790"/>
                    <a:pt x="1196" y="19868"/>
                    <a:pt x="1020" y="19918"/>
                  </a:cubicBezTo>
                  <a:cubicBezTo>
                    <a:pt x="972" y="19932"/>
                    <a:pt x="934" y="19951"/>
                    <a:pt x="898" y="19977"/>
                  </a:cubicBezTo>
                  <a:cubicBezTo>
                    <a:pt x="860" y="19999"/>
                    <a:pt x="822" y="20022"/>
                    <a:pt x="789" y="20044"/>
                  </a:cubicBezTo>
                  <a:cubicBezTo>
                    <a:pt x="714" y="20097"/>
                    <a:pt x="628" y="20130"/>
                    <a:pt x="542" y="20160"/>
                  </a:cubicBezTo>
                  <a:cubicBezTo>
                    <a:pt x="453" y="20190"/>
                    <a:pt x="363" y="20216"/>
                    <a:pt x="270" y="20242"/>
                  </a:cubicBezTo>
                  <a:cubicBezTo>
                    <a:pt x="261" y="20246"/>
                    <a:pt x="254" y="20246"/>
                    <a:pt x="239" y="20246"/>
                  </a:cubicBezTo>
                  <a:lnTo>
                    <a:pt x="183" y="20246"/>
                  </a:lnTo>
                  <a:cubicBezTo>
                    <a:pt x="161" y="20246"/>
                    <a:pt x="135" y="20246"/>
                    <a:pt x="109" y="20261"/>
                  </a:cubicBezTo>
                  <a:lnTo>
                    <a:pt x="104" y="20261"/>
                  </a:lnTo>
                  <a:cubicBezTo>
                    <a:pt x="101" y="20258"/>
                    <a:pt x="101" y="20249"/>
                    <a:pt x="101" y="20246"/>
                  </a:cubicBezTo>
                  <a:lnTo>
                    <a:pt x="120" y="20246"/>
                  </a:lnTo>
                  <a:cubicBezTo>
                    <a:pt x="149" y="20246"/>
                    <a:pt x="183" y="20239"/>
                    <a:pt x="209" y="20223"/>
                  </a:cubicBezTo>
                  <a:cubicBezTo>
                    <a:pt x="235" y="20209"/>
                    <a:pt x="258" y="20187"/>
                    <a:pt x="280" y="20164"/>
                  </a:cubicBezTo>
                  <a:cubicBezTo>
                    <a:pt x="322" y="20123"/>
                    <a:pt x="378" y="20089"/>
                    <a:pt x="437" y="20078"/>
                  </a:cubicBezTo>
                  <a:cubicBezTo>
                    <a:pt x="490" y="20066"/>
                    <a:pt x="535" y="20040"/>
                    <a:pt x="575" y="20022"/>
                  </a:cubicBezTo>
                  <a:cubicBezTo>
                    <a:pt x="620" y="19999"/>
                    <a:pt x="658" y="19985"/>
                    <a:pt x="699" y="19977"/>
                  </a:cubicBezTo>
                  <a:cubicBezTo>
                    <a:pt x="741" y="19973"/>
                    <a:pt x="777" y="19958"/>
                    <a:pt x="815" y="19944"/>
                  </a:cubicBezTo>
                  <a:cubicBezTo>
                    <a:pt x="853" y="19928"/>
                    <a:pt x="886" y="19913"/>
                    <a:pt x="916" y="19906"/>
                  </a:cubicBezTo>
                  <a:cubicBezTo>
                    <a:pt x="924" y="19902"/>
                    <a:pt x="927" y="19902"/>
                    <a:pt x="934" y="19899"/>
                  </a:cubicBezTo>
                  <a:cubicBezTo>
                    <a:pt x="942" y="19895"/>
                    <a:pt x="950" y="19883"/>
                    <a:pt x="953" y="19876"/>
                  </a:cubicBezTo>
                  <a:cubicBezTo>
                    <a:pt x="957" y="19868"/>
                    <a:pt x="957" y="19857"/>
                    <a:pt x="957" y="19850"/>
                  </a:cubicBezTo>
                  <a:lnTo>
                    <a:pt x="961" y="19850"/>
                  </a:lnTo>
                  <a:cubicBezTo>
                    <a:pt x="976" y="19850"/>
                    <a:pt x="987" y="19846"/>
                    <a:pt x="1002" y="19842"/>
                  </a:cubicBezTo>
                  <a:cubicBezTo>
                    <a:pt x="1017" y="19835"/>
                    <a:pt x="1036" y="19828"/>
                    <a:pt x="1051" y="19820"/>
                  </a:cubicBezTo>
                  <a:cubicBezTo>
                    <a:pt x="1065" y="19809"/>
                    <a:pt x="1081" y="19801"/>
                    <a:pt x="1091" y="19797"/>
                  </a:cubicBezTo>
                  <a:cubicBezTo>
                    <a:pt x="1110" y="19787"/>
                    <a:pt x="1133" y="19778"/>
                    <a:pt x="1155" y="19768"/>
                  </a:cubicBezTo>
                  <a:cubicBezTo>
                    <a:pt x="1177" y="19756"/>
                    <a:pt x="1200" y="19742"/>
                    <a:pt x="1222" y="19723"/>
                  </a:cubicBezTo>
                  <a:cubicBezTo>
                    <a:pt x="1226" y="19719"/>
                    <a:pt x="1234" y="19716"/>
                    <a:pt x="1245" y="19711"/>
                  </a:cubicBezTo>
                  <a:cubicBezTo>
                    <a:pt x="1256" y="19704"/>
                    <a:pt x="1271" y="19700"/>
                    <a:pt x="1290" y="19693"/>
                  </a:cubicBezTo>
                  <a:cubicBezTo>
                    <a:pt x="1308" y="19685"/>
                    <a:pt x="1331" y="19678"/>
                    <a:pt x="1350" y="19659"/>
                  </a:cubicBezTo>
                  <a:cubicBezTo>
                    <a:pt x="1410" y="19595"/>
                    <a:pt x="1481" y="19543"/>
                    <a:pt x="1555" y="19495"/>
                  </a:cubicBezTo>
                  <a:cubicBezTo>
                    <a:pt x="1626" y="19447"/>
                    <a:pt x="1705" y="19397"/>
                    <a:pt x="1776" y="19338"/>
                  </a:cubicBezTo>
                  <a:cubicBezTo>
                    <a:pt x="1798" y="19323"/>
                    <a:pt x="1824" y="19307"/>
                    <a:pt x="1858" y="19293"/>
                  </a:cubicBezTo>
                  <a:cubicBezTo>
                    <a:pt x="1892" y="19281"/>
                    <a:pt x="1929" y="19263"/>
                    <a:pt x="1959" y="19237"/>
                  </a:cubicBezTo>
                  <a:cubicBezTo>
                    <a:pt x="1988" y="19211"/>
                    <a:pt x="2023" y="19188"/>
                    <a:pt x="2064" y="19166"/>
                  </a:cubicBezTo>
                  <a:cubicBezTo>
                    <a:pt x="2083" y="19150"/>
                    <a:pt x="2101" y="19140"/>
                    <a:pt x="2119" y="19124"/>
                  </a:cubicBezTo>
                  <a:cubicBezTo>
                    <a:pt x="2138" y="19106"/>
                    <a:pt x="2157" y="19088"/>
                    <a:pt x="2172" y="19065"/>
                  </a:cubicBezTo>
                  <a:cubicBezTo>
                    <a:pt x="2235" y="18976"/>
                    <a:pt x="2311" y="18893"/>
                    <a:pt x="2389" y="18814"/>
                  </a:cubicBezTo>
                  <a:cubicBezTo>
                    <a:pt x="2468" y="18740"/>
                    <a:pt x="2554" y="18665"/>
                    <a:pt x="2635" y="18583"/>
                  </a:cubicBezTo>
                  <a:cubicBezTo>
                    <a:pt x="2699" y="18519"/>
                    <a:pt x="2756" y="18448"/>
                    <a:pt x="2808" y="18377"/>
                  </a:cubicBezTo>
                  <a:cubicBezTo>
                    <a:pt x="2860" y="18303"/>
                    <a:pt x="2913" y="18235"/>
                    <a:pt x="2968" y="18172"/>
                  </a:cubicBezTo>
                  <a:cubicBezTo>
                    <a:pt x="3047" y="18086"/>
                    <a:pt x="3140" y="18011"/>
                    <a:pt x="3222" y="17917"/>
                  </a:cubicBezTo>
                  <a:cubicBezTo>
                    <a:pt x="3361" y="17764"/>
                    <a:pt x="3477" y="17596"/>
                    <a:pt x="3551" y="17394"/>
                  </a:cubicBezTo>
                  <a:cubicBezTo>
                    <a:pt x="3593" y="17282"/>
                    <a:pt x="3656" y="17177"/>
                    <a:pt x="3742" y="17080"/>
                  </a:cubicBezTo>
                  <a:cubicBezTo>
                    <a:pt x="3787" y="17028"/>
                    <a:pt x="3843" y="16979"/>
                    <a:pt x="3888" y="16923"/>
                  </a:cubicBezTo>
                  <a:cubicBezTo>
                    <a:pt x="3936" y="16863"/>
                    <a:pt x="3981" y="16795"/>
                    <a:pt x="4000" y="16710"/>
                  </a:cubicBezTo>
                  <a:cubicBezTo>
                    <a:pt x="4015" y="16647"/>
                    <a:pt x="4041" y="16583"/>
                    <a:pt x="4071" y="16519"/>
                  </a:cubicBezTo>
                  <a:cubicBezTo>
                    <a:pt x="4101" y="16452"/>
                    <a:pt x="4134" y="16388"/>
                    <a:pt x="4160" y="16317"/>
                  </a:cubicBezTo>
                  <a:cubicBezTo>
                    <a:pt x="4176" y="16276"/>
                    <a:pt x="4202" y="16239"/>
                    <a:pt x="4228" y="16198"/>
                  </a:cubicBezTo>
                  <a:cubicBezTo>
                    <a:pt x="4258" y="16153"/>
                    <a:pt x="4291" y="16108"/>
                    <a:pt x="4310" y="16055"/>
                  </a:cubicBezTo>
                  <a:cubicBezTo>
                    <a:pt x="4329" y="16003"/>
                    <a:pt x="4348" y="15951"/>
                    <a:pt x="4374" y="15906"/>
                  </a:cubicBezTo>
                  <a:cubicBezTo>
                    <a:pt x="4396" y="15862"/>
                    <a:pt x="4426" y="15820"/>
                    <a:pt x="4464" y="15783"/>
                  </a:cubicBezTo>
                  <a:cubicBezTo>
                    <a:pt x="4497" y="15757"/>
                    <a:pt x="4519" y="15723"/>
                    <a:pt x="4535" y="15689"/>
                  </a:cubicBezTo>
                  <a:cubicBezTo>
                    <a:pt x="4550" y="15652"/>
                    <a:pt x="4561" y="15615"/>
                    <a:pt x="4561" y="15581"/>
                  </a:cubicBezTo>
                  <a:cubicBezTo>
                    <a:pt x="4564" y="15548"/>
                    <a:pt x="4572" y="15517"/>
                    <a:pt x="4587" y="15484"/>
                  </a:cubicBezTo>
                  <a:cubicBezTo>
                    <a:pt x="4602" y="15435"/>
                    <a:pt x="4628" y="15391"/>
                    <a:pt x="4650" y="15342"/>
                  </a:cubicBezTo>
                  <a:cubicBezTo>
                    <a:pt x="4673" y="15289"/>
                    <a:pt x="4695" y="15237"/>
                    <a:pt x="4707" y="15181"/>
                  </a:cubicBezTo>
                  <a:cubicBezTo>
                    <a:pt x="4707" y="15170"/>
                    <a:pt x="4714" y="15158"/>
                    <a:pt x="4718" y="15151"/>
                  </a:cubicBezTo>
                  <a:cubicBezTo>
                    <a:pt x="4759" y="15103"/>
                    <a:pt x="4788" y="15050"/>
                    <a:pt x="4807" y="14994"/>
                  </a:cubicBezTo>
                  <a:cubicBezTo>
                    <a:pt x="4826" y="14938"/>
                    <a:pt x="4837" y="14882"/>
                    <a:pt x="4845" y="14822"/>
                  </a:cubicBezTo>
                  <a:cubicBezTo>
                    <a:pt x="4856" y="14751"/>
                    <a:pt x="4878" y="14680"/>
                    <a:pt x="4909" y="14609"/>
                  </a:cubicBezTo>
                  <a:cubicBezTo>
                    <a:pt x="4935" y="14542"/>
                    <a:pt x="4968" y="14471"/>
                    <a:pt x="4990" y="14396"/>
                  </a:cubicBezTo>
                  <a:cubicBezTo>
                    <a:pt x="4990" y="14396"/>
                    <a:pt x="4994" y="14392"/>
                    <a:pt x="4994" y="14388"/>
                  </a:cubicBezTo>
                  <a:cubicBezTo>
                    <a:pt x="4998" y="14388"/>
                    <a:pt x="4998" y="14385"/>
                    <a:pt x="5002" y="14381"/>
                  </a:cubicBezTo>
                  <a:cubicBezTo>
                    <a:pt x="5002" y="14373"/>
                    <a:pt x="5006" y="14370"/>
                    <a:pt x="5006" y="14362"/>
                  </a:cubicBezTo>
                  <a:cubicBezTo>
                    <a:pt x="5009" y="14269"/>
                    <a:pt x="5035" y="14179"/>
                    <a:pt x="5061" y="14090"/>
                  </a:cubicBezTo>
                  <a:cubicBezTo>
                    <a:pt x="5092" y="13996"/>
                    <a:pt x="5125" y="13907"/>
                    <a:pt x="5151" y="13812"/>
                  </a:cubicBezTo>
                  <a:cubicBezTo>
                    <a:pt x="5185" y="13682"/>
                    <a:pt x="5230" y="13548"/>
                    <a:pt x="5275" y="13420"/>
                  </a:cubicBezTo>
                  <a:cubicBezTo>
                    <a:pt x="5330" y="13260"/>
                    <a:pt x="5349" y="13095"/>
                    <a:pt x="5364" y="12934"/>
                  </a:cubicBezTo>
                  <a:cubicBezTo>
                    <a:pt x="5368" y="12904"/>
                    <a:pt x="5375" y="12875"/>
                    <a:pt x="5383" y="12844"/>
                  </a:cubicBezTo>
                  <a:cubicBezTo>
                    <a:pt x="5394" y="12818"/>
                    <a:pt x="5406" y="12785"/>
                    <a:pt x="5416" y="12751"/>
                  </a:cubicBezTo>
                  <a:cubicBezTo>
                    <a:pt x="5458" y="12613"/>
                    <a:pt x="5480" y="12471"/>
                    <a:pt x="5484" y="12325"/>
                  </a:cubicBezTo>
                  <a:cubicBezTo>
                    <a:pt x="5484" y="12190"/>
                    <a:pt x="5514" y="12056"/>
                    <a:pt x="5540" y="11921"/>
                  </a:cubicBezTo>
                  <a:cubicBezTo>
                    <a:pt x="5582" y="11678"/>
                    <a:pt x="5615" y="11435"/>
                    <a:pt x="5637" y="11188"/>
                  </a:cubicBezTo>
                  <a:cubicBezTo>
                    <a:pt x="5652" y="10994"/>
                    <a:pt x="5686" y="10800"/>
                    <a:pt x="5701" y="10598"/>
                  </a:cubicBezTo>
                  <a:cubicBezTo>
                    <a:pt x="5712" y="10437"/>
                    <a:pt x="5712" y="10273"/>
                    <a:pt x="5716" y="10108"/>
                  </a:cubicBezTo>
                  <a:cubicBezTo>
                    <a:pt x="5716" y="10011"/>
                    <a:pt x="5723" y="9910"/>
                    <a:pt x="5723" y="9809"/>
                  </a:cubicBezTo>
                  <a:lnTo>
                    <a:pt x="5723" y="9757"/>
                  </a:lnTo>
                  <a:cubicBezTo>
                    <a:pt x="5720" y="9626"/>
                    <a:pt x="5712" y="9492"/>
                    <a:pt x="5697" y="9357"/>
                  </a:cubicBezTo>
                  <a:cubicBezTo>
                    <a:pt x="5689" y="9301"/>
                    <a:pt x="5686" y="9249"/>
                    <a:pt x="5686" y="9192"/>
                  </a:cubicBezTo>
                  <a:cubicBezTo>
                    <a:pt x="5686" y="9114"/>
                    <a:pt x="5689" y="9031"/>
                    <a:pt x="5694" y="8950"/>
                  </a:cubicBezTo>
                  <a:lnTo>
                    <a:pt x="5694" y="8874"/>
                  </a:lnTo>
                  <a:cubicBezTo>
                    <a:pt x="5694" y="8759"/>
                    <a:pt x="5686" y="8639"/>
                    <a:pt x="5667" y="8519"/>
                  </a:cubicBezTo>
                  <a:cubicBezTo>
                    <a:pt x="5652" y="8448"/>
                    <a:pt x="5644" y="8374"/>
                    <a:pt x="5644" y="8299"/>
                  </a:cubicBezTo>
                  <a:cubicBezTo>
                    <a:pt x="5644" y="8255"/>
                    <a:pt x="5649" y="8210"/>
                    <a:pt x="5656" y="8168"/>
                  </a:cubicBezTo>
                  <a:lnTo>
                    <a:pt x="5656" y="8150"/>
                  </a:lnTo>
                  <a:cubicBezTo>
                    <a:pt x="5656" y="8142"/>
                    <a:pt x="5656" y="8131"/>
                    <a:pt x="5652" y="8127"/>
                  </a:cubicBezTo>
                  <a:cubicBezTo>
                    <a:pt x="5649" y="8115"/>
                    <a:pt x="5644" y="8108"/>
                    <a:pt x="5644" y="8105"/>
                  </a:cubicBezTo>
                  <a:lnTo>
                    <a:pt x="5641" y="8101"/>
                  </a:lnTo>
                  <a:cubicBezTo>
                    <a:pt x="5634" y="7974"/>
                    <a:pt x="5626" y="7839"/>
                    <a:pt x="5599" y="7720"/>
                  </a:cubicBezTo>
                  <a:cubicBezTo>
                    <a:pt x="5577" y="7615"/>
                    <a:pt x="5566" y="7514"/>
                    <a:pt x="5555" y="7409"/>
                  </a:cubicBezTo>
                  <a:cubicBezTo>
                    <a:pt x="5547" y="7304"/>
                    <a:pt x="5540" y="7196"/>
                    <a:pt x="5521" y="7092"/>
                  </a:cubicBezTo>
                  <a:cubicBezTo>
                    <a:pt x="5477" y="6807"/>
                    <a:pt x="5406" y="6531"/>
                    <a:pt x="5346" y="6254"/>
                  </a:cubicBezTo>
                  <a:cubicBezTo>
                    <a:pt x="5320" y="6124"/>
                    <a:pt x="5290" y="5993"/>
                    <a:pt x="5271" y="5858"/>
                  </a:cubicBezTo>
                  <a:cubicBezTo>
                    <a:pt x="5268" y="5839"/>
                    <a:pt x="5268" y="5813"/>
                    <a:pt x="5259" y="5787"/>
                  </a:cubicBezTo>
                  <a:cubicBezTo>
                    <a:pt x="5252" y="5765"/>
                    <a:pt x="5245" y="5734"/>
                    <a:pt x="5226" y="5708"/>
                  </a:cubicBezTo>
                  <a:cubicBezTo>
                    <a:pt x="5223" y="5705"/>
                    <a:pt x="5218" y="5698"/>
                    <a:pt x="5215" y="5693"/>
                  </a:cubicBezTo>
                  <a:lnTo>
                    <a:pt x="5215" y="5675"/>
                  </a:lnTo>
                  <a:cubicBezTo>
                    <a:pt x="5215" y="5660"/>
                    <a:pt x="5218" y="5641"/>
                    <a:pt x="5223" y="5622"/>
                  </a:cubicBezTo>
                  <a:cubicBezTo>
                    <a:pt x="5233" y="5589"/>
                    <a:pt x="5241" y="5555"/>
                    <a:pt x="5241" y="5518"/>
                  </a:cubicBezTo>
                  <a:cubicBezTo>
                    <a:pt x="5241" y="5491"/>
                    <a:pt x="5237" y="5465"/>
                    <a:pt x="5226" y="5439"/>
                  </a:cubicBezTo>
                  <a:cubicBezTo>
                    <a:pt x="5215" y="5413"/>
                    <a:pt x="5196" y="5387"/>
                    <a:pt x="5173" y="5365"/>
                  </a:cubicBezTo>
                  <a:cubicBezTo>
                    <a:pt x="5166" y="5361"/>
                    <a:pt x="5163" y="5353"/>
                    <a:pt x="5159" y="5346"/>
                  </a:cubicBezTo>
                  <a:cubicBezTo>
                    <a:pt x="5151" y="5339"/>
                    <a:pt x="5147" y="5324"/>
                    <a:pt x="5144" y="5308"/>
                  </a:cubicBezTo>
                  <a:cubicBezTo>
                    <a:pt x="5137" y="5294"/>
                    <a:pt x="5133" y="5275"/>
                    <a:pt x="5128" y="5256"/>
                  </a:cubicBezTo>
                  <a:cubicBezTo>
                    <a:pt x="5076" y="5106"/>
                    <a:pt x="5054" y="4949"/>
                    <a:pt x="5016" y="4789"/>
                  </a:cubicBezTo>
                  <a:cubicBezTo>
                    <a:pt x="5009" y="4766"/>
                    <a:pt x="5002" y="4748"/>
                    <a:pt x="4990" y="4733"/>
                  </a:cubicBezTo>
                  <a:cubicBezTo>
                    <a:pt x="4971" y="4711"/>
                    <a:pt x="4954" y="4696"/>
                    <a:pt x="4938" y="4680"/>
                  </a:cubicBezTo>
                  <a:cubicBezTo>
                    <a:pt x="4923" y="4666"/>
                    <a:pt x="4916" y="4651"/>
                    <a:pt x="4909" y="4635"/>
                  </a:cubicBezTo>
                  <a:cubicBezTo>
                    <a:pt x="4893" y="4591"/>
                    <a:pt x="4875" y="4549"/>
                    <a:pt x="4856" y="4513"/>
                  </a:cubicBezTo>
                  <a:cubicBezTo>
                    <a:pt x="4841" y="4475"/>
                    <a:pt x="4830" y="4437"/>
                    <a:pt x="4833" y="4404"/>
                  </a:cubicBezTo>
                  <a:lnTo>
                    <a:pt x="4833" y="4400"/>
                  </a:lnTo>
                  <a:lnTo>
                    <a:pt x="4833" y="4397"/>
                  </a:lnTo>
                  <a:cubicBezTo>
                    <a:pt x="4833" y="4370"/>
                    <a:pt x="4826" y="4347"/>
                    <a:pt x="4819" y="4325"/>
                  </a:cubicBezTo>
                  <a:cubicBezTo>
                    <a:pt x="4804" y="4295"/>
                    <a:pt x="4788" y="4269"/>
                    <a:pt x="4774" y="4247"/>
                  </a:cubicBezTo>
                  <a:cubicBezTo>
                    <a:pt x="4770" y="4235"/>
                    <a:pt x="4762" y="4225"/>
                    <a:pt x="4759" y="4217"/>
                  </a:cubicBezTo>
                  <a:cubicBezTo>
                    <a:pt x="4752" y="4206"/>
                    <a:pt x="4752" y="4195"/>
                    <a:pt x="4747" y="4183"/>
                  </a:cubicBezTo>
                  <a:cubicBezTo>
                    <a:pt x="4714" y="3974"/>
                    <a:pt x="4635" y="3776"/>
                    <a:pt x="4550" y="3593"/>
                  </a:cubicBezTo>
                  <a:cubicBezTo>
                    <a:pt x="4452" y="3391"/>
                    <a:pt x="4359" y="3181"/>
                    <a:pt x="4217" y="2995"/>
                  </a:cubicBezTo>
                  <a:cubicBezTo>
                    <a:pt x="4213" y="2987"/>
                    <a:pt x="4209" y="2984"/>
                    <a:pt x="4209" y="2976"/>
                  </a:cubicBezTo>
                  <a:cubicBezTo>
                    <a:pt x="4205" y="2972"/>
                    <a:pt x="4202" y="2969"/>
                    <a:pt x="4202" y="2965"/>
                  </a:cubicBezTo>
                  <a:cubicBezTo>
                    <a:pt x="4198" y="2931"/>
                    <a:pt x="4186" y="2894"/>
                    <a:pt x="4172" y="2853"/>
                  </a:cubicBezTo>
                  <a:cubicBezTo>
                    <a:pt x="4164" y="2830"/>
                    <a:pt x="4153" y="2812"/>
                    <a:pt x="4146" y="2793"/>
                  </a:cubicBezTo>
                  <a:cubicBezTo>
                    <a:pt x="4134" y="2774"/>
                    <a:pt x="4124" y="2759"/>
                    <a:pt x="4112" y="2744"/>
                  </a:cubicBezTo>
                  <a:lnTo>
                    <a:pt x="4108" y="2741"/>
                  </a:lnTo>
                  <a:cubicBezTo>
                    <a:pt x="4108" y="2737"/>
                    <a:pt x="4112" y="2737"/>
                    <a:pt x="4112" y="2733"/>
                  </a:cubicBezTo>
                  <a:cubicBezTo>
                    <a:pt x="4116" y="2729"/>
                    <a:pt x="4124" y="2722"/>
                    <a:pt x="4127" y="2710"/>
                  </a:cubicBezTo>
                  <a:cubicBezTo>
                    <a:pt x="4131" y="2707"/>
                    <a:pt x="4134" y="2699"/>
                    <a:pt x="4138" y="2696"/>
                  </a:cubicBezTo>
                  <a:cubicBezTo>
                    <a:pt x="4138" y="2688"/>
                    <a:pt x="4142" y="2681"/>
                    <a:pt x="4142" y="2670"/>
                  </a:cubicBezTo>
                  <a:cubicBezTo>
                    <a:pt x="4142" y="2670"/>
                    <a:pt x="4142" y="2665"/>
                    <a:pt x="4138" y="2665"/>
                  </a:cubicBezTo>
                  <a:lnTo>
                    <a:pt x="4138" y="2628"/>
                  </a:lnTo>
                  <a:lnTo>
                    <a:pt x="4101" y="2628"/>
                  </a:lnTo>
                  <a:cubicBezTo>
                    <a:pt x="4090" y="2628"/>
                    <a:pt x="4082" y="2632"/>
                    <a:pt x="4074" y="2632"/>
                  </a:cubicBezTo>
                  <a:lnTo>
                    <a:pt x="4045" y="2632"/>
                  </a:lnTo>
                  <a:cubicBezTo>
                    <a:pt x="4045" y="2628"/>
                    <a:pt x="4045" y="2617"/>
                    <a:pt x="4048" y="2606"/>
                  </a:cubicBezTo>
                  <a:cubicBezTo>
                    <a:pt x="4052" y="2598"/>
                    <a:pt x="4056" y="2587"/>
                    <a:pt x="4056" y="2580"/>
                  </a:cubicBezTo>
                  <a:cubicBezTo>
                    <a:pt x="4056" y="2568"/>
                    <a:pt x="4052" y="2558"/>
                    <a:pt x="4048" y="2550"/>
                  </a:cubicBezTo>
                  <a:cubicBezTo>
                    <a:pt x="4048" y="2542"/>
                    <a:pt x="4045" y="2539"/>
                    <a:pt x="4041" y="2531"/>
                  </a:cubicBezTo>
                  <a:cubicBezTo>
                    <a:pt x="4038" y="2527"/>
                    <a:pt x="4034" y="2520"/>
                    <a:pt x="4026" y="2513"/>
                  </a:cubicBezTo>
                  <a:cubicBezTo>
                    <a:pt x="3996" y="2494"/>
                    <a:pt x="3974" y="2468"/>
                    <a:pt x="3951" y="2437"/>
                  </a:cubicBezTo>
                  <a:cubicBezTo>
                    <a:pt x="3922" y="2393"/>
                    <a:pt x="3903" y="2341"/>
                    <a:pt x="3872" y="2284"/>
                  </a:cubicBezTo>
                  <a:cubicBezTo>
                    <a:pt x="3858" y="2254"/>
                    <a:pt x="3843" y="2228"/>
                    <a:pt x="3820" y="2202"/>
                  </a:cubicBezTo>
                  <a:cubicBezTo>
                    <a:pt x="3805" y="2180"/>
                    <a:pt x="3787" y="2161"/>
                    <a:pt x="3760" y="2142"/>
                  </a:cubicBezTo>
                  <a:cubicBezTo>
                    <a:pt x="3760" y="2123"/>
                    <a:pt x="3753" y="2105"/>
                    <a:pt x="3750" y="2087"/>
                  </a:cubicBezTo>
                  <a:cubicBezTo>
                    <a:pt x="3734" y="2053"/>
                    <a:pt x="3715" y="2023"/>
                    <a:pt x="3701" y="1992"/>
                  </a:cubicBezTo>
                  <a:cubicBezTo>
                    <a:pt x="3686" y="1963"/>
                    <a:pt x="3671" y="1937"/>
                    <a:pt x="3660" y="1911"/>
                  </a:cubicBezTo>
                  <a:cubicBezTo>
                    <a:pt x="3637" y="1840"/>
                    <a:pt x="3600" y="1776"/>
                    <a:pt x="3563" y="1716"/>
                  </a:cubicBezTo>
                  <a:cubicBezTo>
                    <a:pt x="3525" y="1656"/>
                    <a:pt x="3484" y="1597"/>
                    <a:pt x="3451" y="1537"/>
                  </a:cubicBezTo>
                  <a:cubicBezTo>
                    <a:pt x="3334" y="1354"/>
                    <a:pt x="3222" y="1163"/>
                    <a:pt x="3065" y="1002"/>
                  </a:cubicBezTo>
                  <a:cubicBezTo>
                    <a:pt x="3028" y="969"/>
                    <a:pt x="2994" y="931"/>
                    <a:pt x="2972" y="898"/>
                  </a:cubicBezTo>
                  <a:cubicBezTo>
                    <a:pt x="2946" y="860"/>
                    <a:pt x="2927" y="823"/>
                    <a:pt x="2923" y="774"/>
                  </a:cubicBezTo>
                  <a:cubicBezTo>
                    <a:pt x="2920" y="767"/>
                    <a:pt x="2916" y="759"/>
                    <a:pt x="2916" y="755"/>
                  </a:cubicBezTo>
                  <a:cubicBezTo>
                    <a:pt x="2913" y="748"/>
                    <a:pt x="2908" y="741"/>
                    <a:pt x="2908" y="741"/>
                  </a:cubicBezTo>
                  <a:cubicBezTo>
                    <a:pt x="2908" y="726"/>
                    <a:pt x="2913" y="714"/>
                    <a:pt x="2913" y="703"/>
                  </a:cubicBezTo>
                  <a:cubicBezTo>
                    <a:pt x="2913" y="688"/>
                    <a:pt x="2908" y="674"/>
                    <a:pt x="2904" y="662"/>
                  </a:cubicBezTo>
                  <a:cubicBezTo>
                    <a:pt x="2904" y="658"/>
                    <a:pt x="2901" y="655"/>
                    <a:pt x="2901" y="651"/>
                  </a:cubicBezTo>
                  <a:close/>
                  <a:moveTo>
                    <a:pt x="2392" y="1"/>
                  </a:moveTo>
                  <a:cubicBezTo>
                    <a:pt x="2378" y="1"/>
                    <a:pt x="2366" y="4"/>
                    <a:pt x="2359" y="8"/>
                  </a:cubicBezTo>
                  <a:lnTo>
                    <a:pt x="2359" y="19"/>
                  </a:lnTo>
                  <a:lnTo>
                    <a:pt x="2381" y="94"/>
                  </a:lnTo>
                  <a:cubicBezTo>
                    <a:pt x="2381" y="90"/>
                    <a:pt x="2385" y="90"/>
                    <a:pt x="2389" y="82"/>
                  </a:cubicBezTo>
                  <a:cubicBezTo>
                    <a:pt x="2397" y="94"/>
                    <a:pt x="2411" y="105"/>
                    <a:pt x="2423" y="113"/>
                  </a:cubicBezTo>
                  <a:cubicBezTo>
                    <a:pt x="2449" y="127"/>
                    <a:pt x="2475" y="139"/>
                    <a:pt x="2494" y="150"/>
                  </a:cubicBezTo>
                  <a:cubicBezTo>
                    <a:pt x="2504" y="153"/>
                    <a:pt x="2512" y="158"/>
                    <a:pt x="2516" y="161"/>
                  </a:cubicBezTo>
                  <a:cubicBezTo>
                    <a:pt x="2523" y="165"/>
                    <a:pt x="2523" y="168"/>
                    <a:pt x="2527" y="172"/>
                  </a:cubicBezTo>
                  <a:cubicBezTo>
                    <a:pt x="2568" y="251"/>
                    <a:pt x="2621" y="315"/>
                    <a:pt x="2677" y="374"/>
                  </a:cubicBezTo>
                  <a:cubicBezTo>
                    <a:pt x="2729" y="434"/>
                    <a:pt x="2785" y="490"/>
                    <a:pt x="2830" y="553"/>
                  </a:cubicBezTo>
                  <a:cubicBezTo>
                    <a:pt x="2845" y="576"/>
                    <a:pt x="2860" y="595"/>
                    <a:pt x="2875" y="613"/>
                  </a:cubicBezTo>
                  <a:lnTo>
                    <a:pt x="2871" y="613"/>
                  </a:lnTo>
                  <a:cubicBezTo>
                    <a:pt x="2856" y="602"/>
                    <a:pt x="2841" y="591"/>
                    <a:pt x="2818" y="584"/>
                  </a:cubicBezTo>
                  <a:cubicBezTo>
                    <a:pt x="2759" y="557"/>
                    <a:pt x="2703" y="524"/>
                    <a:pt x="2654" y="486"/>
                  </a:cubicBezTo>
                  <a:cubicBezTo>
                    <a:pt x="2609" y="449"/>
                    <a:pt x="2572" y="400"/>
                    <a:pt x="2549" y="341"/>
                  </a:cubicBezTo>
                  <a:cubicBezTo>
                    <a:pt x="2546" y="329"/>
                    <a:pt x="2542" y="322"/>
                    <a:pt x="2531" y="310"/>
                  </a:cubicBezTo>
                  <a:cubicBezTo>
                    <a:pt x="2527" y="307"/>
                    <a:pt x="2523" y="299"/>
                    <a:pt x="2516" y="296"/>
                  </a:cubicBezTo>
                  <a:cubicBezTo>
                    <a:pt x="2509" y="292"/>
                    <a:pt x="2501" y="292"/>
                    <a:pt x="2494" y="288"/>
                  </a:cubicBezTo>
                  <a:cubicBezTo>
                    <a:pt x="2475" y="288"/>
                    <a:pt x="2464" y="284"/>
                    <a:pt x="2452" y="277"/>
                  </a:cubicBezTo>
                  <a:cubicBezTo>
                    <a:pt x="2445" y="273"/>
                    <a:pt x="2442" y="265"/>
                    <a:pt x="2433" y="258"/>
                  </a:cubicBezTo>
                  <a:cubicBezTo>
                    <a:pt x="2426" y="247"/>
                    <a:pt x="2419" y="232"/>
                    <a:pt x="2407" y="213"/>
                  </a:cubicBezTo>
                  <a:cubicBezTo>
                    <a:pt x="2400" y="198"/>
                    <a:pt x="2389" y="176"/>
                    <a:pt x="2378" y="158"/>
                  </a:cubicBezTo>
                  <a:cubicBezTo>
                    <a:pt x="2370" y="150"/>
                    <a:pt x="2366" y="142"/>
                    <a:pt x="2366" y="139"/>
                  </a:cubicBezTo>
                  <a:cubicBezTo>
                    <a:pt x="2366" y="135"/>
                    <a:pt x="2366" y="131"/>
                    <a:pt x="2363" y="131"/>
                  </a:cubicBezTo>
                  <a:lnTo>
                    <a:pt x="2307" y="68"/>
                  </a:lnTo>
                  <a:lnTo>
                    <a:pt x="2307" y="72"/>
                  </a:lnTo>
                  <a:cubicBezTo>
                    <a:pt x="2302" y="79"/>
                    <a:pt x="2295" y="86"/>
                    <a:pt x="2292" y="94"/>
                  </a:cubicBezTo>
                  <a:cubicBezTo>
                    <a:pt x="2292" y="105"/>
                    <a:pt x="2288" y="116"/>
                    <a:pt x="2288" y="127"/>
                  </a:cubicBezTo>
                  <a:cubicBezTo>
                    <a:pt x="2288" y="139"/>
                    <a:pt x="2292" y="150"/>
                    <a:pt x="2295" y="165"/>
                  </a:cubicBezTo>
                  <a:cubicBezTo>
                    <a:pt x="2299" y="176"/>
                    <a:pt x="2302" y="187"/>
                    <a:pt x="2314" y="198"/>
                  </a:cubicBezTo>
                  <a:cubicBezTo>
                    <a:pt x="2321" y="210"/>
                    <a:pt x="2329" y="225"/>
                    <a:pt x="2337" y="243"/>
                  </a:cubicBezTo>
                  <a:cubicBezTo>
                    <a:pt x="2347" y="265"/>
                    <a:pt x="2363" y="296"/>
                    <a:pt x="2385" y="318"/>
                  </a:cubicBezTo>
                  <a:cubicBezTo>
                    <a:pt x="2397" y="333"/>
                    <a:pt x="2411" y="344"/>
                    <a:pt x="2426" y="352"/>
                  </a:cubicBezTo>
                  <a:cubicBezTo>
                    <a:pt x="2442" y="360"/>
                    <a:pt x="2459" y="363"/>
                    <a:pt x="2475" y="367"/>
                  </a:cubicBezTo>
                  <a:lnTo>
                    <a:pt x="2478" y="367"/>
                  </a:lnTo>
                  <a:cubicBezTo>
                    <a:pt x="2504" y="441"/>
                    <a:pt x="2554" y="501"/>
                    <a:pt x="2606" y="546"/>
                  </a:cubicBezTo>
                  <a:cubicBezTo>
                    <a:pt x="2661" y="591"/>
                    <a:pt x="2725" y="624"/>
                    <a:pt x="2789" y="655"/>
                  </a:cubicBezTo>
                  <a:cubicBezTo>
                    <a:pt x="2811" y="662"/>
                    <a:pt x="2823" y="669"/>
                    <a:pt x="2826" y="677"/>
                  </a:cubicBezTo>
                  <a:cubicBezTo>
                    <a:pt x="2830" y="681"/>
                    <a:pt x="2830" y="684"/>
                    <a:pt x="2834" y="688"/>
                  </a:cubicBezTo>
                  <a:lnTo>
                    <a:pt x="2834" y="703"/>
                  </a:lnTo>
                  <a:lnTo>
                    <a:pt x="2834" y="726"/>
                  </a:lnTo>
                  <a:cubicBezTo>
                    <a:pt x="2830" y="729"/>
                    <a:pt x="2830" y="736"/>
                    <a:pt x="2830" y="741"/>
                  </a:cubicBezTo>
                  <a:cubicBezTo>
                    <a:pt x="2830" y="752"/>
                    <a:pt x="2834" y="759"/>
                    <a:pt x="2834" y="767"/>
                  </a:cubicBezTo>
                  <a:cubicBezTo>
                    <a:pt x="2837" y="774"/>
                    <a:pt x="2845" y="781"/>
                    <a:pt x="2845" y="786"/>
                  </a:cubicBezTo>
                  <a:cubicBezTo>
                    <a:pt x="2852" y="845"/>
                    <a:pt x="2878" y="898"/>
                    <a:pt x="2908" y="938"/>
                  </a:cubicBezTo>
                  <a:cubicBezTo>
                    <a:pt x="2939" y="983"/>
                    <a:pt x="2975" y="1021"/>
                    <a:pt x="3009" y="1058"/>
                  </a:cubicBezTo>
                  <a:cubicBezTo>
                    <a:pt x="3159" y="1207"/>
                    <a:pt x="3271" y="1395"/>
                    <a:pt x="3384" y="1578"/>
                  </a:cubicBezTo>
                  <a:cubicBezTo>
                    <a:pt x="3420" y="1638"/>
                    <a:pt x="3462" y="1697"/>
                    <a:pt x="3499" y="1757"/>
                  </a:cubicBezTo>
                  <a:cubicBezTo>
                    <a:pt x="3532" y="1813"/>
                    <a:pt x="3567" y="1873"/>
                    <a:pt x="3589" y="1937"/>
                  </a:cubicBezTo>
                  <a:cubicBezTo>
                    <a:pt x="3603" y="1982"/>
                    <a:pt x="3630" y="2023"/>
                    <a:pt x="3648" y="2060"/>
                  </a:cubicBezTo>
                  <a:cubicBezTo>
                    <a:pt x="3660" y="2079"/>
                    <a:pt x="3671" y="2097"/>
                    <a:pt x="3675" y="2113"/>
                  </a:cubicBezTo>
                  <a:cubicBezTo>
                    <a:pt x="3682" y="2131"/>
                    <a:pt x="3686" y="2149"/>
                    <a:pt x="3686" y="2168"/>
                  </a:cubicBezTo>
                  <a:lnTo>
                    <a:pt x="3689" y="2187"/>
                  </a:lnTo>
                  <a:lnTo>
                    <a:pt x="3705" y="2199"/>
                  </a:lnTo>
                  <a:cubicBezTo>
                    <a:pt x="3734" y="2217"/>
                    <a:pt x="3757" y="2244"/>
                    <a:pt x="3779" y="2270"/>
                  </a:cubicBezTo>
                  <a:cubicBezTo>
                    <a:pt x="3805" y="2314"/>
                    <a:pt x="3828" y="2370"/>
                    <a:pt x="3858" y="2427"/>
                  </a:cubicBezTo>
                  <a:cubicBezTo>
                    <a:pt x="3872" y="2453"/>
                    <a:pt x="3888" y="2482"/>
                    <a:pt x="3907" y="2508"/>
                  </a:cubicBezTo>
                  <a:cubicBezTo>
                    <a:pt x="3925" y="2531"/>
                    <a:pt x="3948" y="2553"/>
                    <a:pt x="3977" y="2572"/>
                  </a:cubicBezTo>
                  <a:lnTo>
                    <a:pt x="3977" y="2576"/>
                  </a:lnTo>
                  <a:lnTo>
                    <a:pt x="3977" y="2580"/>
                  </a:lnTo>
                  <a:lnTo>
                    <a:pt x="3977" y="2584"/>
                  </a:lnTo>
                  <a:cubicBezTo>
                    <a:pt x="3970" y="2602"/>
                    <a:pt x="3967" y="2617"/>
                    <a:pt x="3967" y="2636"/>
                  </a:cubicBezTo>
                  <a:cubicBezTo>
                    <a:pt x="3967" y="2647"/>
                    <a:pt x="3970" y="2658"/>
                    <a:pt x="3974" y="2670"/>
                  </a:cubicBezTo>
                  <a:cubicBezTo>
                    <a:pt x="3977" y="2677"/>
                    <a:pt x="3985" y="2684"/>
                    <a:pt x="3993" y="2692"/>
                  </a:cubicBezTo>
                  <a:cubicBezTo>
                    <a:pt x="4000" y="2699"/>
                    <a:pt x="4012" y="2703"/>
                    <a:pt x="4022" y="2707"/>
                  </a:cubicBezTo>
                  <a:lnTo>
                    <a:pt x="4038" y="2707"/>
                  </a:lnTo>
                  <a:cubicBezTo>
                    <a:pt x="4038" y="2710"/>
                    <a:pt x="4038" y="2710"/>
                    <a:pt x="4034" y="2715"/>
                  </a:cubicBezTo>
                  <a:cubicBezTo>
                    <a:pt x="4034" y="2722"/>
                    <a:pt x="4029" y="2729"/>
                    <a:pt x="4029" y="2741"/>
                  </a:cubicBezTo>
                  <a:cubicBezTo>
                    <a:pt x="4029" y="2748"/>
                    <a:pt x="4034" y="2759"/>
                    <a:pt x="4038" y="2770"/>
                  </a:cubicBezTo>
                  <a:cubicBezTo>
                    <a:pt x="4041" y="2777"/>
                    <a:pt x="4045" y="2785"/>
                    <a:pt x="4052" y="2793"/>
                  </a:cubicBezTo>
                  <a:cubicBezTo>
                    <a:pt x="4060" y="2800"/>
                    <a:pt x="4067" y="2815"/>
                    <a:pt x="4079" y="2830"/>
                  </a:cubicBezTo>
                  <a:cubicBezTo>
                    <a:pt x="4090" y="2853"/>
                    <a:pt x="4101" y="2879"/>
                    <a:pt x="4108" y="2905"/>
                  </a:cubicBezTo>
                  <a:cubicBezTo>
                    <a:pt x="4119" y="2931"/>
                    <a:pt x="4124" y="2961"/>
                    <a:pt x="4127" y="2979"/>
                  </a:cubicBezTo>
                  <a:cubicBezTo>
                    <a:pt x="4131" y="2991"/>
                    <a:pt x="4134" y="3002"/>
                    <a:pt x="4138" y="3013"/>
                  </a:cubicBezTo>
                  <a:cubicBezTo>
                    <a:pt x="4146" y="3024"/>
                    <a:pt x="4153" y="3032"/>
                    <a:pt x="4157" y="3039"/>
                  </a:cubicBezTo>
                  <a:cubicBezTo>
                    <a:pt x="4291" y="3215"/>
                    <a:pt x="4381" y="3424"/>
                    <a:pt x="4478" y="3626"/>
                  </a:cubicBezTo>
                  <a:cubicBezTo>
                    <a:pt x="4564" y="3806"/>
                    <a:pt x="4640" y="4000"/>
                    <a:pt x="4673" y="4199"/>
                  </a:cubicBezTo>
                  <a:cubicBezTo>
                    <a:pt x="4676" y="4221"/>
                    <a:pt x="4684" y="4243"/>
                    <a:pt x="4695" y="4262"/>
                  </a:cubicBezTo>
                  <a:cubicBezTo>
                    <a:pt x="4710" y="4288"/>
                    <a:pt x="4725" y="4311"/>
                    <a:pt x="4736" y="4333"/>
                  </a:cubicBezTo>
                  <a:cubicBezTo>
                    <a:pt x="4747" y="4356"/>
                    <a:pt x="4755" y="4374"/>
                    <a:pt x="4755" y="4397"/>
                  </a:cubicBezTo>
                  <a:lnTo>
                    <a:pt x="4755" y="4400"/>
                  </a:lnTo>
                  <a:lnTo>
                    <a:pt x="4755" y="4404"/>
                  </a:lnTo>
                  <a:cubicBezTo>
                    <a:pt x="4755" y="4452"/>
                    <a:pt x="4770" y="4497"/>
                    <a:pt x="4785" y="4542"/>
                  </a:cubicBezTo>
                  <a:cubicBezTo>
                    <a:pt x="4804" y="4583"/>
                    <a:pt x="4823" y="4625"/>
                    <a:pt x="4837" y="4661"/>
                  </a:cubicBezTo>
                  <a:cubicBezTo>
                    <a:pt x="4845" y="4680"/>
                    <a:pt x="4856" y="4699"/>
                    <a:pt x="4867" y="4714"/>
                  </a:cubicBezTo>
                  <a:cubicBezTo>
                    <a:pt x="4882" y="4737"/>
                    <a:pt x="4901" y="4751"/>
                    <a:pt x="4916" y="4766"/>
                  </a:cubicBezTo>
                  <a:cubicBezTo>
                    <a:pt x="4923" y="4774"/>
                    <a:pt x="4927" y="4782"/>
                    <a:pt x="4931" y="4789"/>
                  </a:cubicBezTo>
                  <a:cubicBezTo>
                    <a:pt x="4938" y="4792"/>
                    <a:pt x="4938" y="4800"/>
                    <a:pt x="4942" y="4808"/>
                  </a:cubicBezTo>
                  <a:cubicBezTo>
                    <a:pt x="4980" y="4961"/>
                    <a:pt x="5002" y="5122"/>
                    <a:pt x="5054" y="5282"/>
                  </a:cubicBezTo>
                  <a:cubicBezTo>
                    <a:pt x="5061" y="5301"/>
                    <a:pt x="5066" y="5324"/>
                    <a:pt x="5076" y="5350"/>
                  </a:cubicBezTo>
                  <a:cubicBezTo>
                    <a:pt x="5080" y="5361"/>
                    <a:pt x="5084" y="5376"/>
                    <a:pt x="5092" y="5387"/>
                  </a:cubicBezTo>
                  <a:cubicBezTo>
                    <a:pt x="5099" y="5398"/>
                    <a:pt x="5111" y="5413"/>
                    <a:pt x="5121" y="5420"/>
                  </a:cubicBezTo>
                  <a:cubicBezTo>
                    <a:pt x="5137" y="5439"/>
                    <a:pt x="5147" y="5455"/>
                    <a:pt x="5155" y="5469"/>
                  </a:cubicBezTo>
                  <a:cubicBezTo>
                    <a:pt x="5163" y="5484"/>
                    <a:pt x="5163" y="5503"/>
                    <a:pt x="5163" y="5518"/>
                  </a:cubicBezTo>
                  <a:cubicBezTo>
                    <a:pt x="5163" y="5544"/>
                    <a:pt x="5159" y="5570"/>
                    <a:pt x="5151" y="5600"/>
                  </a:cubicBezTo>
                  <a:cubicBezTo>
                    <a:pt x="5144" y="5622"/>
                    <a:pt x="5137" y="5648"/>
                    <a:pt x="5137" y="5675"/>
                  </a:cubicBezTo>
                  <a:cubicBezTo>
                    <a:pt x="5137" y="5686"/>
                    <a:pt x="5140" y="5701"/>
                    <a:pt x="5144" y="5716"/>
                  </a:cubicBezTo>
                  <a:cubicBezTo>
                    <a:pt x="5147" y="5727"/>
                    <a:pt x="5155" y="5743"/>
                    <a:pt x="5163" y="5753"/>
                  </a:cubicBezTo>
                  <a:cubicBezTo>
                    <a:pt x="5173" y="5769"/>
                    <a:pt x="5181" y="5787"/>
                    <a:pt x="5185" y="5805"/>
                  </a:cubicBezTo>
                  <a:cubicBezTo>
                    <a:pt x="5189" y="5824"/>
                    <a:pt x="5192" y="5847"/>
                    <a:pt x="5196" y="5869"/>
                  </a:cubicBezTo>
                  <a:cubicBezTo>
                    <a:pt x="5211" y="6007"/>
                    <a:pt x="5245" y="6138"/>
                    <a:pt x="5271" y="6269"/>
                  </a:cubicBezTo>
                  <a:cubicBezTo>
                    <a:pt x="5330" y="6550"/>
                    <a:pt x="5402" y="6823"/>
                    <a:pt x="5447" y="7103"/>
                  </a:cubicBezTo>
                  <a:cubicBezTo>
                    <a:pt x="5461" y="7208"/>
                    <a:pt x="5473" y="7308"/>
                    <a:pt x="5480" y="7417"/>
                  </a:cubicBezTo>
                  <a:cubicBezTo>
                    <a:pt x="5492" y="7522"/>
                    <a:pt x="5503" y="7627"/>
                    <a:pt x="5525" y="7734"/>
                  </a:cubicBezTo>
                  <a:cubicBezTo>
                    <a:pt x="5551" y="7846"/>
                    <a:pt x="5559" y="7977"/>
                    <a:pt x="5566" y="8105"/>
                  </a:cubicBezTo>
                  <a:cubicBezTo>
                    <a:pt x="5566" y="8115"/>
                    <a:pt x="5570" y="8124"/>
                    <a:pt x="5570" y="8131"/>
                  </a:cubicBezTo>
                  <a:cubicBezTo>
                    <a:pt x="5573" y="8138"/>
                    <a:pt x="5577" y="8146"/>
                    <a:pt x="5582" y="8150"/>
                  </a:cubicBezTo>
                  <a:lnTo>
                    <a:pt x="5582" y="8153"/>
                  </a:lnTo>
                  <a:cubicBezTo>
                    <a:pt x="5570" y="8202"/>
                    <a:pt x="5566" y="8250"/>
                    <a:pt x="5566" y="8299"/>
                  </a:cubicBezTo>
                  <a:cubicBezTo>
                    <a:pt x="5566" y="8381"/>
                    <a:pt x="5577" y="8460"/>
                    <a:pt x="5592" y="8534"/>
                  </a:cubicBezTo>
                  <a:cubicBezTo>
                    <a:pt x="5611" y="8647"/>
                    <a:pt x="5618" y="8759"/>
                    <a:pt x="5618" y="8874"/>
                  </a:cubicBezTo>
                  <a:cubicBezTo>
                    <a:pt x="5618" y="8897"/>
                    <a:pt x="5618" y="8923"/>
                    <a:pt x="5615" y="8950"/>
                  </a:cubicBezTo>
                  <a:cubicBezTo>
                    <a:pt x="5615" y="9028"/>
                    <a:pt x="5611" y="9110"/>
                    <a:pt x="5611" y="9192"/>
                  </a:cubicBezTo>
                  <a:cubicBezTo>
                    <a:pt x="5611" y="9249"/>
                    <a:pt x="5611" y="9309"/>
                    <a:pt x="5618" y="9364"/>
                  </a:cubicBezTo>
                  <a:cubicBezTo>
                    <a:pt x="5637" y="9495"/>
                    <a:pt x="5641" y="9626"/>
                    <a:pt x="5644" y="9761"/>
                  </a:cubicBezTo>
                  <a:cubicBezTo>
                    <a:pt x="5644" y="9775"/>
                    <a:pt x="5649" y="9794"/>
                    <a:pt x="5649" y="9809"/>
                  </a:cubicBezTo>
                  <a:cubicBezTo>
                    <a:pt x="5649" y="9906"/>
                    <a:pt x="5641" y="10008"/>
                    <a:pt x="5637" y="10108"/>
                  </a:cubicBezTo>
                  <a:cubicBezTo>
                    <a:pt x="5637" y="10273"/>
                    <a:pt x="5634" y="10434"/>
                    <a:pt x="5622" y="10594"/>
                  </a:cubicBezTo>
                  <a:cubicBezTo>
                    <a:pt x="5611" y="10789"/>
                    <a:pt x="5577" y="10983"/>
                    <a:pt x="5559" y="11181"/>
                  </a:cubicBezTo>
                  <a:cubicBezTo>
                    <a:pt x="5540" y="11424"/>
                    <a:pt x="5506" y="11667"/>
                    <a:pt x="5461" y="11906"/>
                  </a:cubicBezTo>
                  <a:cubicBezTo>
                    <a:pt x="5439" y="12041"/>
                    <a:pt x="5409" y="12180"/>
                    <a:pt x="5406" y="12325"/>
                  </a:cubicBezTo>
                  <a:cubicBezTo>
                    <a:pt x="5406" y="12460"/>
                    <a:pt x="5383" y="12598"/>
                    <a:pt x="5342" y="12732"/>
                  </a:cubicBezTo>
                  <a:cubicBezTo>
                    <a:pt x="5335" y="12763"/>
                    <a:pt x="5323" y="12789"/>
                    <a:pt x="5312" y="12822"/>
                  </a:cubicBezTo>
                  <a:cubicBezTo>
                    <a:pt x="5301" y="12852"/>
                    <a:pt x="5294" y="12889"/>
                    <a:pt x="5290" y="12931"/>
                  </a:cubicBezTo>
                  <a:cubicBezTo>
                    <a:pt x="5275" y="13088"/>
                    <a:pt x="5256" y="13245"/>
                    <a:pt x="5204" y="13394"/>
                  </a:cubicBezTo>
                  <a:cubicBezTo>
                    <a:pt x="5155" y="13525"/>
                    <a:pt x="5114" y="13660"/>
                    <a:pt x="5076" y="13790"/>
                  </a:cubicBezTo>
                  <a:cubicBezTo>
                    <a:pt x="5050" y="13884"/>
                    <a:pt x="5016" y="13974"/>
                    <a:pt x="4990" y="14064"/>
                  </a:cubicBezTo>
                  <a:cubicBezTo>
                    <a:pt x="4961" y="14157"/>
                    <a:pt x="4938" y="14250"/>
                    <a:pt x="4931" y="14347"/>
                  </a:cubicBezTo>
                  <a:cubicBezTo>
                    <a:pt x="4931" y="14347"/>
                    <a:pt x="4931" y="14351"/>
                    <a:pt x="4927" y="14351"/>
                  </a:cubicBezTo>
                  <a:cubicBezTo>
                    <a:pt x="4927" y="14355"/>
                    <a:pt x="4923" y="14359"/>
                    <a:pt x="4919" y="14370"/>
                  </a:cubicBezTo>
                  <a:cubicBezTo>
                    <a:pt x="4897" y="14440"/>
                    <a:pt x="4867" y="14508"/>
                    <a:pt x="4837" y="14583"/>
                  </a:cubicBezTo>
                  <a:cubicBezTo>
                    <a:pt x="4807" y="14654"/>
                    <a:pt x="4781" y="14728"/>
                    <a:pt x="4770" y="14815"/>
                  </a:cubicBezTo>
                  <a:cubicBezTo>
                    <a:pt x="4762" y="14867"/>
                    <a:pt x="4752" y="14919"/>
                    <a:pt x="4736" y="14968"/>
                  </a:cubicBezTo>
                  <a:cubicBezTo>
                    <a:pt x="4718" y="15016"/>
                    <a:pt x="4695" y="15061"/>
                    <a:pt x="4662" y="15103"/>
                  </a:cubicBezTo>
                  <a:cubicBezTo>
                    <a:pt x="4647" y="15121"/>
                    <a:pt x="4635" y="15144"/>
                    <a:pt x="4631" y="15166"/>
                  </a:cubicBezTo>
                  <a:cubicBezTo>
                    <a:pt x="4621" y="15230"/>
                    <a:pt x="4590" y="15289"/>
                    <a:pt x="4557" y="15356"/>
                  </a:cubicBezTo>
                  <a:cubicBezTo>
                    <a:pt x="4542" y="15387"/>
                    <a:pt x="4527" y="15424"/>
                    <a:pt x="4512" y="15458"/>
                  </a:cubicBezTo>
                  <a:cubicBezTo>
                    <a:pt x="4500" y="15495"/>
                    <a:pt x="4490" y="15532"/>
                    <a:pt x="4486" y="15574"/>
                  </a:cubicBezTo>
                  <a:cubicBezTo>
                    <a:pt x="4483" y="15600"/>
                    <a:pt x="4474" y="15629"/>
                    <a:pt x="4464" y="15656"/>
                  </a:cubicBezTo>
                  <a:cubicBezTo>
                    <a:pt x="4452" y="15686"/>
                    <a:pt x="4433" y="15708"/>
                    <a:pt x="4415" y="15727"/>
                  </a:cubicBezTo>
                  <a:cubicBezTo>
                    <a:pt x="4366" y="15768"/>
                    <a:pt x="4333" y="15820"/>
                    <a:pt x="4303" y="15872"/>
                  </a:cubicBezTo>
                  <a:cubicBezTo>
                    <a:pt x="4276" y="15921"/>
                    <a:pt x="4258" y="15977"/>
                    <a:pt x="4239" y="16029"/>
                  </a:cubicBezTo>
                  <a:cubicBezTo>
                    <a:pt x="4224" y="16071"/>
                    <a:pt x="4198" y="16112"/>
                    <a:pt x="4169" y="16153"/>
                  </a:cubicBezTo>
                  <a:cubicBezTo>
                    <a:pt x="4138" y="16194"/>
                    <a:pt x="4108" y="16239"/>
                    <a:pt x="4090" y="16291"/>
                  </a:cubicBezTo>
                  <a:cubicBezTo>
                    <a:pt x="4067" y="16355"/>
                    <a:pt x="4034" y="16419"/>
                    <a:pt x="4003" y="16486"/>
                  </a:cubicBezTo>
                  <a:cubicBezTo>
                    <a:pt x="3974" y="16549"/>
                    <a:pt x="3944" y="16616"/>
                    <a:pt x="3925" y="16691"/>
                  </a:cubicBezTo>
                  <a:cubicBezTo>
                    <a:pt x="3910" y="16762"/>
                    <a:pt x="3872" y="16818"/>
                    <a:pt x="3832" y="16874"/>
                  </a:cubicBezTo>
                  <a:cubicBezTo>
                    <a:pt x="3787" y="16926"/>
                    <a:pt x="3734" y="16975"/>
                    <a:pt x="3686" y="17028"/>
                  </a:cubicBezTo>
                  <a:cubicBezTo>
                    <a:pt x="3593" y="17132"/>
                    <a:pt x="3525" y="17244"/>
                    <a:pt x="3480" y="17368"/>
                  </a:cubicBezTo>
                  <a:cubicBezTo>
                    <a:pt x="3410" y="17558"/>
                    <a:pt x="3301" y="17720"/>
                    <a:pt x="3166" y="17865"/>
                  </a:cubicBezTo>
                  <a:cubicBezTo>
                    <a:pt x="3087" y="17951"/>
                    <a:pt x="2994" y="18025"/>
                    <a:pt x="2913" y="18119"/>
                  </a:cubicBezTo>
                  <a:cubicBezTo>
                    <a:pt x="2852" y="18186"/>
                    <a:pt x="2800" y="18261"/>
                    <a:pt x="2747" y="18329"/>
                  </a:cubicBezTo>
                  <a:cubicBezTo>
                    <a:pt x="2695" y="18400"/>
                    <a:pt x="2643" y="18470"/>
                    <a:pt x="2580" y="18531"/>
                  </a:cubicBezTo>
                  <a:cubicBezTo>
                    <a:pt x="2423" y="18684"/>
                    <a:pt x="2243" y="18829"/>
                    <a:pt x="2109" y="19020"/>
                  </a:cubicBezTo>
                  <a:cubicBezTo>
                    <a:pt x="2097" y="19038"/>
                    <a:pt x="2086" y="19054"/>
                    <a:pt x="2071" y="19065"/>
                  </a:cubicBezTo>
                  <a:cubicBezTo>
                    <a:pt x="2049" y="19083"/>
                    <a:pt x="2023" y="19098"/>
                    <a:pt x="1993" y="19117"/>
                  </a:cubicBezTo>
                  <a:cubicBezTo>
                    <a:pt x="1966" y="19136"/>
                    <a:pt x="1936" y="19155"/>
                    <a:pt x="1907" y="19177"/>
                  </a:cubicBezTo>
                  <a:cubicBezTo>
                    <a:pt x="1888" y="19195"/>
                    <a:pt x="1862" y="19211"/>
                    <a:pt x="1828" y="19226"/>
                  </a:cubicBezTo>
                  <a:cubicBezTo>
                    <a:pt x="1795" y="19237"/>
                    <a:pt x="1761" y="19252"/>
                    <a:pt x="1727" y="19278"/>
                  </a:cubicBezTo>
                  <a:cubicBezTo>
                    <a:pt x="1660" y="19334"/>
                    <a:pt x="1585" y="19383"/>
                    <a:pt x="1510" y="19431"/>
                  </a:cubicBezTo>
                  <a:cubicBezTo>
                    <a:pt x="1436" y="19483"/>
                    <a:pt x="1360" y="19536"/>
                    <a:pt x="1293" y="19604"/>
                  </a:cubicBezTo>
                  <a:cubicBezTo>
                    <a:pt x="1290" y="19611"/>
                    <a:pt x="1282" y="19614"/>
                    <a:pt x="1275" y="19618"/>
                  </a:cubicBezTo>
                  <a:cubicBezTo>
                    <a:pt x="1264" y="19621"/>
                    <a:pt x="1248" y="19630"/>
                    <a:pt x="1230" y="19633"/>
                  </a:cubicBezTo>
                  <a:cubicBezTo>
                    <a:pt x="1215" y="19640"/>
                    <a:pt x="1193" y="19648"/>
                    <a:pt x="1174" y="19666"/>
                  </a:cubicBezTo>
                  <a:cubicBezTo>
                    <a:pt x="1159" y="19678"/>
                    <a:pt x="1141" y="19689"/>
                    <a:pt x="1122" y="19697"/>
                  </a:cubicBezTo>
                  <a:cubicBezTo>
                    <a:pt x="1103" y="19708"/>
                    <a:pt x="1081" y="19716"/>
                    <a:pt x="1058" y="19726"/>
                  </a:cubicBezTo>
                  <a:cubicBezTo>
                    <a:pt x="1036" y="19738"/>
                    <a:pt x="1017" y="19749"/>
                    <a:pt x="998" y="19761"/>
                  </a:cubicBezTo>
                  <a:cubicBezTo>
                    <a:pt x="991" y="19764"/>
                    <a:pt x="979" y="19768"/>
                    <a:pt x="976" y="19771"/>
                  </a:cubicBezTo>
                  <a:cubicBezTo>
                    <a:pt x="968" y="19775"/>
                    <a:pt x="965" y="19775"/>
                    <a:pt x="961" y="19775"/>
                  </a:cubicBezTo>
                  <a:cubicBezTo>
                    <a:pt x="953" y="19771"/>
                    <a:pt x="946" y="19771"/>
                    <a:pt x="942" y="19768"/>
                  </a:cubicBezTo>
                  <a:lnTo>
                    <a:pt x="905" y="19768"/>
                  </a:lnTo>
                  <a:cubicBezTo>
                    <a:pt x="901" y="19771"/>
                    <a:pt x="898" y="19771"/>
                    <a:pt x="894" y="19775"/>
                  </a:cubicBezTo>
                  <a:cubicBezTo>
                    <a:pt x="886" y="19778"/>
                    <a:pt x="879" y="19787"/>
                    <a:pt x="879" y="19794"/>
                  </a:cubicBezTo>
                  <a:cubicBezTo>
                    <a:pt x="875" y="19801"/>
                    <a:pt x="875" y="19809"/>
                    <a:pt x="875" y="19813"/>
                  </a:cubicBezTo>
                  <a:lnTo>
                    <a:pt x="875" y="19831"/>
                  </a:lnTo>
                  <a:cubicBezTo>
                    <a:pt x="879" y="19835"/>
                    <a:pt x="879" y="19835"/>
                    <a:pt x="879" y="19839"/>
                  </a:cubicBezTo>
                  <a:cubicBezTo>
                    <a:pt x="845" y="19846"/>
                    <a:pt x="815" y="19861"/>
                    <a:pt x="785" y="19873"/>
                  </a:cubicBezTo>
                  <a:cubicBezTo>
                    <a:pt x="751" y="19887"/>
                    <a:pt x="722" y="19899"/>
                    <a:pt x="692" y="19902"/>
                  </a:cubicBezTo>
                  <a:cubicBezTo>
                    <a:pt x="632" y="19909"/>
                    <a:pt x="587" y="19932"/>
                    <a:pt x="542" y="19954"/>
                  </a:cubicBezTo>
                  <a:cubicBezTo>
                    <a:pt x="501" y="19973"/>
                    <a:pt x="463" y="19992"/>
                    <a:pt x="423" y="20003"/>
                  </a:cubicBezTo>
                  <a:cubicBezTo>
                    <a:pt x="344" y="20018"/>
                    <a:pt x="277" y="20059"/>
                    <a:pt x="225" y="20111"/>
                  </a:cubicBezTo>
                  <a:cubicBezTo>
                    <a:pt x="206" y="20130"/>
                    <a:pt x="187" y="20145"/>
                    <a:pt x="172" y="20156"/>
                  </a:cubicBezTo>
                  <a:cubicBezTo>
                    <a:pt x="154" y="20164"/>
                    <a:pt x="135" y="20171"/>
                    <a:pt x="116" y="20171"/>
                  </a:cubicBezTo>
                  <a:cubicBezTo>
                    <a:pt x="104" y="20171"/>
                    <a:pt x="94" y="20168"/>
                    <a:pt x="78" y="20164"/>
                  </a:cubicBezTo>
                  <a:lnTo>
                    <a:pt x="42" y="20153"/>
                  </a:lnTo>
                  <a:lnTo>
                    <a:pt x="30" y="20187"/>
                  </a:lnTo>
                  <a:cubicBezTo>
                    <a:pt x="26" y="20197"/>
                    <a:pt x="23" y="20213"/>
                    <a:pt x="23" y="20223"/>
                  </a:cubicBezTo>
                  <a:cubicBezTo>
                    <a:pt x="26" y="20232"/>
                    <a:pt x="30" y="20239"/>
                    <a:pt x="34" y="20249"/>
                  </a:cubicBezTo>
                  <a:lnTo>
                    <a:pt x="34" y="20265"/>
                  </a:lnTo>
                  <a:cubicBezTo>
                    <a:pt x="34" y="20272"/>
                    <a:pt x="34" y="20280"/>
                    <a:pt x="30" y="20287"/>
                  </a:cubicBezTo>
                  <a:cubicBezTo>
                    <a:pt x="30" y="20299"/>
                    <a:pt x="34" y="20310"/>
                    <a:pt x="34" y="20321"/>
                  </a:cubicBezTo>
                  <a:cubicBezTo>
                    <a:pt x="34" y="20328"/>
                    <a:pt x="34" y="20336"/>
                    <a:pt x="30" y="20344"/>
                  </a:cubicBezTo>
                  <a:lnTo>
                    <a:pt x="0" y="20537"/>
                  </a:lnTo>
                  <a:lnTo>
                    <a:pt x="0" y="20537"/>
                  </a:lnTo>
                  <a:lnTo>
                    <a:pt x="101" y="20370"/>
                  </a:lnTo>
                  <a:cubicBezTo>
                    <a:pt x="109" y="20358"/>
                    <a:pt x="116" y="20347"/>
                    <a:pt x="123" y="20344"/>
                  </a:cubicBezTo>
                  <a:cubicBezTo>
                    <a:pt x="131" y="20332"/>
                    <a:pt x="142" y="20328"/>
                    <a:pt x="149" y="20325"/>
                  </a:cubicBezTo>
                  <a:cubicBezTo>
                    <a:pt x="161" y="20321"/>
                    <a:pt x="172" y="20321"/>
                    <a:pt x="183" y="20321"/>
                  </a:cubicBezTo>
                  <a:lnTo>
                    <a:pt x="187" y="20321"/>
                  </a:lnTo>
                  <a:cubicBezTo>
                    <a:pt x="202" y="20321"/>
                    <a:pt x="221" y="20325"/>
                    <a:pt x="239" y="20325"/>
                  </a:cubicBezTo>
                  <a:cubicBezTo>
                    <a:pt x="258" y="20325"/>
                    <a:pt x="273" y="20321"/>
                    <a:pt x="292" y="20317"/>
                  </a:cubicBezTo>
                  <a:cubicBezTo>
                    <a:pt x="382" y="20291"/>
                    <a:pt x="475" y="20265"/>
                    <a:pt x="565" y="20235"/>
                  </a:cubicBezTo>
                  <a:cubicBezTo>
                    <a:pt x="658" y="20201"/>
                    <a:pt x="748" y="20164"/>
                    <a:pt x="830" y="20108"/>
                  </a:cubicBezTo>
                  <a:cubicBezTo>
                    <a:pt x="867" y="20085"/>
                    <a:pt x="901" y="20063"/>
                    <a:pt x="934" y="20040"/>
                  </a:cubicBezTo>
                  <a:cubicBezTo>
                    <a:pt x="968" y="20018"/>
                    <a:pt x="1006" y="20003"/>
                    <a:pt x="1039" y="19992"/>
                  </a:cubicBezTo>
                  <a:cubicBezTo>
                    <a:pt x="1226" y="19940"/>
                    <a:pt x="1398" y="19857"/>
                    <a:pt x="1552" y="19742"/>
                  </a:cubicBezTo>
                  <a:cubicBezTo>
                    <a:pt x="1552" y="19738"/>
                    <a:pt x="1555" y="19738"/>
                    <a:pt x="1562" y="19738"/>
                  </a:cubicBezTo>
                  <a:cubicBezTo>
                    <a:pt x="1570" y="19734"/>
                    <a:pt x="1581" y="19730"/>
                    <a:pt x="1589" y="19723"/>
                  </a:cubicBezTo>
                  <a:cubicBezTo>
                    <a:pt x="1634" y="19682"/>
                    <a:pt x="1686" y="19648"/>
                    <a:pt x="1742" y="19614"/>
                  </a:cubicBezTo>
                  <a:cubicBezTo>
                    <a:pt x="1795" y="19581"/>
                    <a:pt x="1850" y="19547"/>
                    <a:pt x="1903" y="19502"/>
                  </a:cubicBezTo>
                  <a:cubicBezTo>
                    <a:pt x="1959" y="19454"/>
                    <a:pt x="2011" y="19402"/>
                    <a:pt x="2067" y="19357"/>
                  </a:cubicBezTo>
                  <a:cubicBezTo>
                    <a:pt x="2119" y="19307"/>
                    <a:pt x="2176" y="19267"/>
                    <a:pt x="2232" y="19233"/>
                  </a:cubicBezTo>
                  <a:cubicBezTo>
                    <a:pt x="2311" y="19185"/>
                    <a:pt x="2378" y="19124"/>
                    <a:pt x="2433" y="19065"/>
                  </a:cubicBezTo>
                  <a:cubicBezTo>
                    <a:pt x="2494" y="19005"/>
                    <a:pt x="2549" y="18945"/>
                    <a:pt x="2609" y="18897"/>
                  </a:cubicBezTo>
                  <a:cubicBezTo>
                    <a:pt x="2680" y="18841"/>
                    <a:pt x="2733" y="18769"/>
                    <a:pt x="2785" y="18706"/>
                  </a:cubicBezTo>
                  <a:cubicBezTo>
                    <a:pt x="2834" y="18643"/>
                    <a:pt x="2886" y="18583"/>
                    <a:pt x="2953" y="18538"/>
                  </a:cubicBezTo>
                  <a:cubicBezTo>
                    <a:pt x="3020" y="18493"/>
                    <a:pt x="3073" y="18422"/>
                    <a:pt x="3110" y="18351"/>
                  </a:cubicBezTo>
                  <a:cubicBezTo>
                    <a:pt x="3148" y="18284"/>
                    <a:pt x="3189" y="18220"/>
                    <a:pt x="3234" y="18160"/>
                  </a:cubicBezTo>
                  <a:cubicBezTo>
                    <a:pt x="3279" y="18101"/>
                    <a:pt x="3331" y="18048"/>
                    <a:pt x="3391" y="18011"/>
                  </a:cubicBezTo>
                  <a:cubicBezTo>
                    <a:pt x="3439" y="17981"/>
                    <a:pt x="3477" y="17944"/>
                    <a:pt x="3506" y="17906"/>
                  </a:cubicBezTo>
                  <a:cubicBezTo>
                    <a:pt x="3555" y="17850"/>
                    <a:pt x="3593" y="17790"/>
                    <a:pt x="3630" y="17730"/>
                  </a:cubicBezTo>
                  <a:cubicBezTo>
                    <a:pt x="3667" y="17670"/>
                    <a:pt x="3701" y="17611"/>
                    <a:pt x="3742" y="17563"/>
                  </a:cubicBezTo>
                  <a:cubicBezTo>
                    <a:pt x="3779" y="17521"/>
                    <a:pt x="3820" y="17473"/>
                    <a:pt x="3855" y="17416"/>
                  </a:cubicBezTo>
                  <a:cubicBezTo>
                    <a:pt x="3888" y="17364"/>
                    <a:pt x="3914" y="17301"/>
                    <a:pt x="3917" y="17226"/>
                  </a:cubicBezTo>
                  <a:lnTo>
                    <a:pt x="3917" y="17222"/>
                  </a:lnTo>
                  <a:cubicBezTo>
                    <a:pt x="3922" y="17214"/>
                    <a:pt x="3925" y="17207"/>
                    <a:pt x="3933" y="17199"/>
                  </a:cubicBezTo>
                  <a:cubicBezTo>
                    <a:pt x="3940" y="17192"/>
                    <a:pt x="3948" y="17181"/>
                    <a:pt x="3955" y="17170"/>
                  </a:cubicBezTo>
                  <a:cubicBezTo>
                    <a:pt x="3989" y="17121"/>
                    <a:pt x="4026" y="17073"/>
                    <a:pt x="4067" y="17024"/>
                  </a:cubicBezTo>
                  <a:cubicBezTo>
                    <a:pt x="4105" y="16975"/>
                    <a:pt x="4146" y="16923"/>
                    <a:pt x="4179" y="16867"/>
                  </a:cubicBezTo>
                  <a:cubicBezTo>
                    <a:pt x="4247" y="16755"/>
                    <a:pt x="4291" y="16635"/>
                    <a:pt x="4340" y="16523"/>
                  </a:cubicBezTo>
                  <a:cubicBezTo>
                    <a:pt x="4393" y="16411"/>
                    <a:pt x="4448" y="16306"/>
                    <a:pt x="4535" y="16220"/>
                  </a:cubicBezTo>
                  <a:lnTo>
                    <a:pt x="4542" y="16209"/>
                  </a:lnTo>
                  <a:lnTo>
                    <a:pt x="4545" y="16198"/>
                  </a:lnTo>
                  <a:cubicBezTo>
                    <a:pt x="4550" y="16164"/>
                    <a:pt x="4557" y="16134"/>
                    <a:pt x="4568" y="16108"/>
                  </a:cubicBezTo>
                  <a:cubicBezTo>
                    <a:pt x="4587" y="16063"/>
                    <a:pt x="4613" y="16022"/>
                    <a:pt x="4643" y="15981"/>
                  </a:cubicBezTo>
                  <a:cubicBezTo>
                    <a:pt x="4673" y="15940"/>
                    <a:pt x="4702" y="15895"/>
                    <a:pt x="4729" y="15846"/>
                  </a:cubicBezTo>
                  <a:cubicBezTo>
                    <a:pt x="4845" y="15626"/>
                    <a:pt x="4949" y="15398"/>
                    <a:pt x="4987" y="15136"/>
                  </a:cubicBezTo>
                  <a:cubicBezTo>
                    <a:pt x="5002" y="15039"/>
                    <a:pt x="5032" y="14942"/>
                    <a:pt x="5069" y="14849"/>
                  </a:cubicBezTo>
                  <a:cubicBezTo>
                    <a:pt x="5170" y="14602"/>
                    <a:pt x="5263" y="14351"/>
                    <a:pt x="5349" y="14097"/>
                  </a:cubicBezTo>
                  <a:cubicBezTo>
                    <a:pt x="5447" y="13809"/>
                    <a:pt x="5521" y="13517"/>
                    <a:pt x="5592" y="13222"/>
                  </a:cubicBezTo>
                  <a:cubicBezTo>
                    <a:pt x="5626" y="13072"/>
                    <a:pt x="5663" y="12920"/>
                    <a:pt x="5663" y="12758"/>
                  </a:cubicBezTo>
                  <a:lnTo>
                    <a:pt x="5663" y="12755"/>
                  </a:lnTo>
                  <a:lnTo>
                    <a:pt x="5663" y="12747"/>
                  </a:lnTo>
                  <a:cubicBezTo>
                    <a:pt x="5663" y="12590"/>
                    <a:pt x="5686" y="12441"/>
                    <a:pt x="5730" y="12299"/>
                  </a:cubicBezTo>
                  <a:cubicBezTo>
                    <a:pt x="5817" y="12023"/>
                    <a:pt x="5828" y="11735"/>
                    <a:pt x="5861" y="11457"/>
                  </a:cubicBezTo>
                  <a:cubicBezTo>
                    <a:pt x="5884" y="11238"/>
                    <a:pt x="5903" y="11017"/>
                    <a:pt x="5922" y="10796"/>
                  </a:cubicBezTo>
                  <a:cubicBezTo>
                    <a:pt x="5929" y="10691"/>
                    <a:pt x="5948" y="10583"/>
                    <a:pt x="5948" y="10471"/>
                  </a:cubicBezTo>
                  <a:cubicBezTo>
                    <a:pt x="5948" y="10453"/>
                    <a:pt x="5948" y="10434"/>
                    <a:pt x="5944" y="10415"/>
                  </a:cubicBezTo>
                  <a:lnTo>
                    <a:pt x="5944" y="10329"/>
                  </a:lnTo>
                  <a:cubicBezTo>
                    <a:pt x="5944" y="10280"/>
                    <a:pt x="5944" y="10235"/>
                    <a:pt x="5955" y="10187"/>
                  </a:cubicBezTo>
                  <a:cubicBezTo>
                    <a:pt x="5958" y="10161"/>
                    <a:pt x="5966" y="10130"/>
                    <a:pt x="5974" y="10101"/>
                  </a:cubicBezTo>
                  <a:cubicBezTo>
                    <a:pt x="5981" y="10071"/>
                    <a:pt x="5989" y="10037"/>
                    <a:pt x="5989" y="10000"/>
                  </a:cubicBezTo>
                  <a:cubicBezTo>
                    <a:pt x="5989" y="9982"/>
                    <a:pt x="5989" y="9966"/>
                    <a:pt x="5985" y="9947"/>
                  </a:cubicBezTo>
                  <a:cubicBezTo>
                    <a:pt x="5974" y="9887"/>
                    <a:pt x="5970" y="9828"/>
                    <a:pt x="5970" y="9764"/>
                  </a:cubicBezTo>
                  <a:cubicBezTo>
                    <a:pt x="5970" y="9720"/>
                    <a:pt x="5970" y="9675"/>
                    <a:pt x="5974" y="9626"/>
                  </a:cubicBezTo>
                  <a:lnTo>
                    <a:pt x="5974" y="9573"/>
                  </a:lnTo>
                  <a:cubicBezTo>
                    <a:pt x="5974" y="9416"/>
                    <a:pt x="5940" y="9264"/>
                    <a:pt x="5940" y="9118"/>
                  </a:cubicBezTo>
                  <a:cubicBezTo>
                    <a:pt x="5940" y="9102"/>
                    <a:pt x="5940" y="9092"/>
                    <a:pt x="5944" y="9076"/>
                  </a:cubicBezTo>
                  <a:lnTo>
                    <a:pt x="5944" y="9043"/>
                  </a:lnTo>
                  <a:cubicBezTo>
                    <a:pt x="5944" y="8979"/>
                    <a:pt x="5936" y="8916"/>
                    <a:pt x="5929" y="8856"/>
                  </a:cubicBezTo>
                  <a:cubicBezTo>
                    <a:pt x="5922" y="8793"/>
                    <a:pt x="5913" y="8733"/>
                    <a:pt x="5913" y="8673"/>
                  </a:cubicBezTo>
                  <a:cubicBezTo>
                    <a:pt x="5913" y="8662"/>
                    <a:pt x="5913" y="8650"/>
                    <a:pt x="5918" y="8639"/>
                  </a:cubicBezTo>
                  <a:lnTo>
                    <a:pt x="5918" y="8572"/>
                  </a:lnTo>
                  <a:cubicBezTo>
                    <a:pt x="5918" y="8441"/>
                    <a:pt x="5899" y="8314"/>
                    <a:pt x="5869" y="8187"/>
                  </a:cubicBezTo>
                  <a:cubicBezTo>
                    <a:pt x="5839" y="8067"/>
                    <a:pt x="5817" y="7944"/>
                    <a:pt x="5817" y="7824"/>
                  </a:cubicBezTo>
                  <a:lnTo>
                    <a:pt x="5817" y="7798"/>
                  </a:lnTo>
                  <a:cubicBezTo>
                    <a:pt x="5820" y="7765"/>
                    <a:pt x="5820" y="7727"/>
                    <a:pt x="5820" y="7694"/>
                  </a:cubicBezTo>
                  <a:cubicBezTo>
                    <a:pt x="5820" y="7589"/>
                    <a:pt x="5813" y="7480"/>
                    <a:pt x="5783" y="7372"/>
                  </a:cubicBezTo>
                  <a:cubicBezTo>
                    <a:pt x="5761" y="7297"/>
                    <a:pt x="5746" y="7218"/>
                    <a:pt x="5734" y="7147"/>
                  </a:cubicBezTo>
                  <a:cubicBezTo>
                    <a:pt x="5697" y="6837"/>
                    <a:pt x="5649" y="6531"/>
                    <a:pt x="5573" y="6224"/>
                  </a:cubicBezTo>
                  <a:cubicBezTo>
                    <a:pt x="5514" y="5989"/>
                    <a:pt x="5439" y="5760"/>
                    <a:pt x="5338" y="5541"/>
                  </a:cubicBezTo>
                  <a:cubicBezTo>
                    <a:pt x="5330" y="5522"/>
                    <a:pt x="5327" y="5507"/>
                    <a:pt x="5323" y="5488"/>
                  </a:cubicBezTo>
                  <a:cubicBezTo>
                    <a:pt x="5320" y="5473"/>
                    <a:pt x="5316" y="5458"/>
                    <a:pt x="5316" y="5439"/>
                  </a:cubicBezTo>
                  <a:lnTo>
                    <a:pt x="5316" y="5417"/>
                  </a:lnTo>
                  <a:cubicBezTo>
                    <a:pt x="5320" y="5368"/>
                    <a:pt x="5323" y="5324"/>
                    <a:pt x="5323" y="5275"/>
                  </a:cubicBezTo>
                  <a:cubicBezTo>
                    <a:pt x="5323" y="5170"/>
                    <a:pt x="5312" y="5070"/>
                    <a:pt x="5282" y="4965"/>
                  </a:cubicBezTo>
                  <a:cubicBezTo>
                    <a:pt x="5218" y="4744"/>
                    <a:pt x="5118" y="4539"/>
                    <a:pt x="5039" y="4333"/>
                  </a:cubicBezTo>
                  <a:cubicBezTo>
                    <a:pt x="4931" y="4049"/>
                    <a:pt x="4823" y="3764"/>
                    <a:pt x="4688" y="3488"/>
                  </a:cubicBezTo>
                  <a:cubicBezTo>
                    <a:pt x="4680" y="3477"/>
                    <a:pt x="4676" y="3469"/>
                    <a:pt x="4673" y="3462"/>
                  </a:cubicBezTo>
                  <a:cubicBezTo>
                    <a:pt x="4673" y="3458"/>
                    <a:pt x="4669" y="3458"/>
                    <a:pt x="4669" y="3455"/>
                  </a:cubicBezTo>
                  <a:cubicBezTo>
                    <a:pt x="4680" y="3432"/>
                    <a:pt x="4684" y="3410"/>
                    <a:pt x="4684" y="3391"/>
                  </a:cubicBezTo>
                  <a:cubicBezTo>
                    <a:pt x="4684" y="3365"/>
                    <a:pt x="4676" y="3343"/>
                    <a:pt x="4669" y="3324"/>
                  </a:cubicBezTo>
                  <a:cubicBezTo>
                    <a:pt x="4654" y="3293"/>
                    <a:pt x="4635" y="3267"/>
                    <a:pt x="4621" y="3245"/>
                  </a:cubicBezTo>
                  <a:cubicBezTo>
                    <a:pt x="4605" y="3222"/>
                    <a:pt x="4595" y="3204"/>
                    <a:pt x="4590" y="3186"/>
                  </a:cubicBezTo>
                  <a:cubicBezTo>
                    <a:pt x="4583" y="3167"/>
                    <a:pt x="4572" y="3155"/>
                    <a:pt x="4564" y="3144"/>
                  </a:cubicBezTo>
                  <a:cubicBezTo>
                    <a:pt x="4557" y="3136"/>
                    <a:pt x="4550" y="3129"/>
                    <a:pt x="4542" y="3126"/>
                  </a:cubicBezTo>
                  <a:cubicBezTo>
                    <a:pt x="4535" y="3118"/>
                    <a:pt x="4527" y="3114"/>
                    <a:pt x="4523" y="3110"/>
                  </a:cubicBezTo>
                  <a:lnTo>
                    <a:pt x="4523" y="3107"/>
                  </a:lnTo>
                  <a:lnTo>
                    <a:pt x="4519" y="3103"/>
                  </a:lnTo>
                  <a:cubicBezTo>
                    <a:pt x="4519" y="3062"/>
                    <a:pt x="4505" y="3024"/>
                    <a:pt x="4483" y="2995"/>
                  </a:cubicBezTo>
                  <a:cubicBezTo>
                    <a:pt x="4464" y="2965"/>
                    <a:pt x="4438" y="2939"/>
                    <a:pt x="4415" y="2916"/>
                  </a:cubicBezTo>
                  <a:cubicBezTo>
                    <a:pt x="4407" y="2912"/>
                    <a:pt x="4404" y="2905"/>
                    <a:pt x="4396" y="2894"/>
                  </a:cubicBezTo>
                  <a:cubicBezTo>
                    <a:pt x="4388" y="2879"/>
                    <a:pt x="4381" y="2856"/>
                    <a:pt x="4370" y="2834"/>
                  </a:cubicBezTo>
                  <a:cubicBezTo>
                    <a:pt x="4362" y="2819"/>
                    <a:pt x="4352" y="2808"/>
                    <a:pt x="4340" y="2796"/>
                  </a:cubicBezTo>
                  <a:cubicBezTo>
                    <a:pt x="4329" y="2785"/>
                    <a:pt x="4314" y="2777"/>
                    <a:pt x="4295" y="2770"/>
                  </a:cubicBezTo>
                  <a:cubicBezTo>
                    <a:pt x="4291" y="2770"/>
                    <a:pt x="4284" y="2763"/>
                    <a:pt x="4276" y="2755"/>
                  </a:cubicBezTo>
                  <a:cubicBezTo>
                    <a:pt x="4265" y="2744"/>
                    <a:pt x="4250" y="2729"/>
                    <a:pt x="4243" y="2715"/>
                  </a:cubicBezTo>
                  <a:cubicBezTo>
                    <a:pt x="4236" y="2707"/>
                    <a:pt x="4231" y="2699"/>
                    <a:pt x="4231" y="2696"/>
                  </a:cubicBezTo>
                  <a:cubicBezTo>
                    <a:pt x="4228" y="2692"/>
                    <a:pt x="4228" y="2688"/>
                    <a:pt x="4228" y="2688"/>
                  </a:cubicBezTo>
                  <a:cubicBezTo>
                    <a:pt x="4228" y="2625"/>
                    <a:pt x="4209" y="2572"/>
                    <a:pt x="4186" y="2524"/>
                  </a:cubicBezTo>
                  <a:cubicBezTo>
                    <a:pt x="4169" y="2475"/>
                    <a:pt x="4146" y="2430"/>
                    <a:pt x="4131" y="2389"/>
                  </a:cubicBezTo>
                  <a:cubicBezTo>
                    <a:pt x="4105" y="2306"/>
                    <a:pt x="4064" y="2239"/>
                    <a:pt x="4022" y="2172"/>
                  </a:cubicBezTo>
                  <a:cubicBezTo>
                    <a:pt x="3981" y="2109"/>
                    <a:pt x="3940" y="2045"/>
                    <a:pt x="3922" y="1978"/>
                  </a:cubicBezTo>
                  <a:cubicBezTo>
                    <a:pt x="3917" y="1970"/>
                    <a:pt x="3914" y="1959"/>
                    <a:pt x="3903" y="1948"/>
                  </a:cubicBezTo>
                  <a:cubicBezTo>
                    <a:pt x="3899" y="1940"/>
                    <a:pt x="3891" y="1937"/>
                    <a:pt x="3884" y="1933"/>
                  </a:cubicBezTo>
                  <a:cubicBezTo>
                    <a:pt x="3877" y="1930"/>
                    <a:pt x="3865" y="1930"/>
                    <a:pt x="3858" y="1930"/>
                  </a:cubicBezTo>
                  <a:cubicBezTo>
                    <a:pt x="3850" y="1930"/>
                    <a:pt x="3843" y="1930"/>
                    <a:pt x="3843" y="1925"/>
                  </a:cubicBezTo>
                  <a:lnTo>
                    <a:pt x="3836" y="1925"/>
                  </a:lnTo>
                  <a:lnTo>
                    <a:pt x="3836" y="1922"/>
                  </a:lnTo>
                  <a:cubicBezTo>
                    <a:pt x="3832" y="1918"/>
                    <a:pt x="3832" y="1907"/>
                    <a:pt x="3828" y="1892"/>
                  </a:cubicBezTo>
                  <a:cubicBezTo>
                    <a:pt x="3828" y="1880"/>
                    <a:pt x="3828" y="1866"/>
                    <a:pt x="3824" y="1847"/>
                  </a:cubicBezTo>
                  <a:cubicBezTo>
                    <a:pt x="3824" y="1843"/>
                    <a:pt x="3824" y="1840"/>
                    <a:pt x="3828" y="1835"/>
                  </a:cubicBezTo>
                  <a:lnTo>
                    <a:pt x="3828" y="1813"/>
                  </a:lnTo>
                  <a:cubicBezTo>
                    <a:pt x="3828" y="1806"/>
                    <a:pt x="3828" y="1795"/>
                    <a:pt x="3820" y="1783"/>
                  </a:cubicBezTo>
                  <a:cubicBezTo>
                    <a:pt x="3817" y="1773"/>
                    <a:pt x="3805" y="1765"/>
                    <a:pt x="3798" y="1757"/>
                  </a:cubicBezTo>
                  <a:cubicBezTo>
                    <a:pt x="3779" y="1746"/>
                    <a:pt x="3768" y="1735"/>
                    <a:pt x="3757" y="1723"/>
                  </a:cubicBezTo>
                  <a:cubicBezTo>
                    <a:pt x="3738" y="1705"/>
                    <a:pt x="3727" y="1678"/>
                    <a:pt x="3715" y="1652"/>
                  </a:cubicBezTo>
                  <a:cubicBezTo>
                    <a:pt x="3705" y="1626"/>
                    <a:pt x="3693" y="1597"/>
                    <a:pt x="3679" y="1566"/>
                  </a:cubicBezTo>
                  <a:cubicBezTo>
                    <a:pt x="3667" y="1540"/>
                    <a:pt x="3648" y="1518"/>
                    <a:pt x="3634" y="1495"/>
                  </a:cubicBezTo>
                  <a:cubicBezTo>
                    <a:pt x="3608" y="1466"/>
                    <a:pt x="3581" y="1440"/>
                    <a:pt x="3555" y="1409"/>
                  </a:cubicBezTo>
                  <a:cubicBezTo>
                    <a:pt x="3529" y="1383"/>
                    <a:pt x="3506" y="1357"/>
                    <a:pt x="3491" y="1328"/>
                  </a:cubicBezTo>
                  <a:cubicBezTo>
                    <a:pt x="3462" y="1271"/>
                    <a:pt x="3436" y="1197"/>
                    <a:pt x="3391" y="1133"/>
                  </a:cubicBezTo>
                  <a:cubicBezTo>
                    <a:pt x="3234" y="912"/>
                    <a:pt x="3043" y="722"/>
                    <a:pt x="2890" y="509"/>
                  </a:cubicBezTo>
                  <a:cubicBezTo>
                    <a:pt x="2841" y="441"/>
                    <a:pt x="2785" y="382"/>
                    <a:pt x="2733" y="322"/>
                  </a:cubicBezTo>
                  <a:cubicBezTo>
                    <a:pt x="2680" y="265"/>
                    <a:pt x="2628" y="206"/>
                    <a:pt x="2594" y="135"/>
                  </a:cubicBezTo>
                  <a:cubicBezTo>
                    <a:pt x="2590" y="127"/>
                    <a:pt x="2583" y="116"/>
                    <a:pt x="2576" y="113"/>
                  </a:cubicBezTo>
                  <a:cubicBezTo>
                    <a:pt x="2561" y="98"/>
                    <a:pt x="2546" y="90"/>
                    <a:pt x="2535" y="82"/>
                  </a:cubicBezTo>
                  <a:cubicBezTo>
                    <a:pt x="2512" y="72"/>
                    <a:pt x="2494" y="64"/>
                    <a:pt x="2475" y="53"/>
                  </a:cubicBezTo>
                  <a:cubicBezTo>
                    <a:pt x="2468" y="49"/>
                    <a:pt x="2456" y="46"/>
                    <a:pt x="2452" y="38"/>
                  </a:cubicBezTo>
                  <a:cubicBezTo>
                    <a:pt x="2445" y="34"/>
                    <a:pt x="2442" y="27"/>
                    <a:pt x="2433" y="23"/>
                  </a:cubicBezTo>
                  <a:cubicBezTo>
                    <a:pt x="2430" y="11"/>
                    <a:pt x="2423" y="8"/>
                    <a:pt x="2415" y="4"/>
                  </a:cubicBezTo>
                  <a:cubicBezTo>
                    <a:pt x="2404" y="1"/>
                    <a:pt x="2400" y="1"/>
                    <a:pt x="2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13"/>
            <p:cNvSpPr/>
            <p:nvPr/>
          </p:nvSpPr>
          <p:spPr>
            <a:xfrm>
              <a:off x="-541481" y="1767943"/>
              <a:ext cx="442881" cy="333486"/>
            </a:xfrm>
            <a:custGeom>
              <a:avLst/>
              <a:gdLst/>
              <a:ahLst/>
              <a:cxnLst/>
              <a:rect l="l" t="t" r="r" b="b"/>
              <a:pathLst>
                <a:path w="9275" h="6984" extrusionOk="0">
                  <a:moveTo>
                    <a:pt x="4643" y="1802"/>
                  </a:moveTo>
                  <a:lnTo>
                    <a:pt x="4666" y="1825"/>
                  </a:lnTo>
                  <a:cubicBezTo>
                    <a:pt x="4677" y="1840"/>
                    <a:pt x="4688" y="1852"/>
                    <a:pt x="4696" y="1855"/>
                  </a:cubicBezTo>
                  <a:cubicBezTo>
                    <a:pt x="4704" y="1859"/>
                    <a:pt x="4711" y="1859"/>
                    <a:pt x="4718" y="1862"/>
                  </a:cubicBezTo>
                  <a:cubicBezTo>
                    <a:pt x="4718" y="1862"/>
                    <a:pt x="4722" y="1859"/>
                    <a:pt x="4726" y="1859"/>
                  </a:cubicBezTo>
                  <a:lnTo>
                    <a:pt x="4748" y="1852"/>
                  </a:lnTo>
                  <a:cubicBezTo>
                    <a:pt x="4748" y="1847"/>
                    <a:pt x="4748" y="1844"/>
                    <a:pt x="4744" y="1844"/>
                  </a:cubicBezTo>
                  <a:cubicBezTo>
                    <a:pt x="4740" y="1829"/>
                    <a:pt x="4733" y="1821"/>
                    <a:pt x="4726" y="1814"/>
                  </a:cubicBezTo>
                  <a:cubicBezTo>
                    <a:pt x="4722" y="1810"/>
                    <a:pt x="4718" y="1810"/>
                    <a:pt x="4718" y="1807"/>
                  </a:cubicBezTo>
                  <a:cubicBezTo>
                    <a:pt x="4711" y="1810"/>
                    <a:pt x="4704" y="1810"/>
                    <a:pt x="4696" y="1810"/>
                  </a:cubicBezTo>
                  <a:cubicBezTo>
                    <a:pt x="4677" y="1810"/>
                    <a:pt x="4659" y="1807"/>
                    <a:pt x="4643" y="1802"/>
                  </a:cubicBezTo>
                  <a:close/>
                  <a:moveTo>
                    <a:pt x="1100" y="1"/>
                  </a:moveTo>
                  <a:cubicBezTo>
                    <a:pt x="976" y="1"/>
                    <a:pt x="868" y="38"/>
                    <a:pt x="774" y="102"/>
                  </a:cubicBezTo>
                  <a:cubicBezTo>
                    <a:pt x="681" y="161"/>
                    <a:pt x="599" y="255"/>
                    <a:pt x="539" y="363"/>
                  </a:cubicBezTo>
                  <a:cubicBezTo>
                    <a:pt x="401" y="599"/>
                    <a:pt x="311" y="860"/>
                    <a:pt x="213" y="1122"/>
                  </a:cubicBezTo>
                  <a:cubicBezTo>
                    <a:pt x="210" y="1134"/>
                    <a:pt x="203" y="1141"/>
                    <a:pt x="199" y="1148"/>
                  </a:cubicBezTo>
                  <a:cubicBezTo>
                    <a:pt x="195" y="1156"/>
                    <a:pt x="195" y="1160"/>
                    <a:pt x="191" y="1164"/>
                  </a:cubicBezTo>
                  <a:cubicBezTo>
                    <a:pt x="177" y="1208"/>
                    <a:pt x="158" y="1250"/>
                    <a:pt x="142" y="1291"/>
                  </a:cubicBezTo>
                  <a:cubicBezTo>
                    <a:pt x="124" y="1331"/>
                    <a:pt x="113" y="1369"/>
                    <a:pt x="113" y="1403"/>
                  </a:cubicBezTo>
                  <a:cubicBezTo>
                    <a:pt x="113" y="1433"/>
                    <a:pt x="120" y="1462"/>
                    <a:pt x="139" y="1496"/>
                  </a:cubicBezTo>
                  <a:cubicBezTo>
                    <a:pt x="146" y="1504"/>
                    <a:pt x="151" y="1519"/>
                    <a:pt x="151" y="1533"/>
                  </a:cubicBezTo>
                  <a:cubicBezTo>
                    <a:pt x="151" y="1545"/>
                    <a:pt x="146" y="1556"/>
                    <a:pt x="142" y="1567"/>
                  </a:cubicBezTo>
                  <a:lnTo>
                    <a:pt x="120" y="1590"/>
                  </a:lnTo>
                  <a:cubicBezTo>
                    <a:pt x="113" y="1593"/>
                    <a:pt x="109" y="1597"/>
                    <a:pt x="109" y="1600"/>
                  </a:cubicBezTo>
                  <a:cubicBezTo>
                    <a:pt x="106" y="1600"/>
                    <a:pt x="106" y="1609"/>
                    <a:pt x="101" y="1612"/>
                  </a:cubicBezTo>
                  <a:cubicBezTo>
                    <a:pt x="98" y="1623"/>
                    <a:pt x="98" y="1645"/>
                    <a:pt x="90" y="1668"/>
                  </a:cubicBezTo>
                  <a:cubicBezTo>
                    <a:pt x="64" y="1784"/>
                    <a:pt x="61" y="1904"/>
                    <a:pt x="42" y="2023"/>
                  </a:cubicBezTo>
                  <a:cubicBezTo>
                    <a:pt x="23" y="2154"/>
                    <a:pt x="12" y="2289"/>
                    <a:pt x="4" y="2423"/>
                  </a:cubicBezTo>
                  <a:cubicBezTo>
                    <a:pt x="4" y="2453"/>
                    <a:pt x="1" y="2487"/>
                    <a:pt x="1" y="2520"/>
                  </a:cubicBezTo>
                  <a:cubicBezTo>
                    <a:pt x="1" y="2647"/>
                    <a:pt x="16" y="2778"/>
                    <a:pt x="23" y="2909"/>
                  </a:cubicBezTo>
                  <a:cubicBezTo>
                    <a:pt x="23" y="2954"/>
                    <a:pt x="38" y="2999"/>
                    <a:pt x="38" y="3055"/>
                  </a:cubicBezTo>
                  <a:cubicBezTo>
                    <a:pt x="38" y="3074"/>
                    <a:pt x="34" y="3096"/>
                    <a:pt x="30" y="3118"/>
                  </a:cubicBezTo>
                  <a:lnTo>
                    <a:pt x="30" y="3122"/>
                  </a:lnTo>
                  <a:lnTo>
                    <a:pt x="30" y="3134"/>
                  </a:lnTo>
                  <a:cubicBezTo>
                    <a:pt x="34" y="3137"/>
                    <a:pt x="38" y="3144"/>
                    <a:pt x="42" y="3153"/>
                  </a:cubicBezTo>
                  <a:cubicBezTo>
                    <a:pt x="53" y="3167"/>
                    <a:pt x="68" y="3182"/>
                    <a:pt x="79" y="3205"/>
                  </a:cubicBezTo>
                  <a:cubicBezTo>
                    <a:pt x="90" y="3223"/>
                    <a:pt x="94" y="3242"/>
                    <a:pt x="94" y="3260"/>
                  </a:cubicBezTo>
                  <a:lnTo>
                    <a:pt x="94" y="3275"/>
                  </a:lnTo>
                  <a:cubicBezTo>
                    <a:pt x="98" y="3275"/>
                    <a:pt x="98" y="3272"/>
                    <a:pt x="101" y="3268"/>
                  </a:cubicBezTo>
                  <a:cubicBezTo>
                    <a:pt x="109" y="3260"/>
                    <a:pt x="116" y="3253"/>
                    <a:pt x="116" y="3249"/>
                  </a:cubicBezTo>
                  <a:cubicBezTo>
                    <a:pt x="120" y="3242"/>
                    <a:pt x="120" y="3238"/>
                    <a:pt x="120" y="3231"/>
                  </a:cubicBezTo>
                  <a:cubicBezTo>
                    <a:pt x="120" y="3223"/>
                    <a:pt x="120" y="3215"/>
                    <a:pt x="116" y="3208"/>
                  </a:cubicBezTo>
                  <a:cubicBezTo>
                    <a:pt x="116" y="3201"/>
                    <a:pt x="113" y="3189"/>
                    <a:pt x="109" y="3179"/>
                  </a:cubicBezTo>
                  <a:cubicBezTo>
                    <a:pt x="101" y="3160"/>
                    <a:pt x="90" y="3134"/>
                    <a:pt x="87" y="3108"/>
                  </a:cubicBezTo>
                  <a:cubicBezTo>
                    <a:pt x="83" y="3074"/>
                    <a:pt x="79" y="3040"/>
                    <a:pt x="75" y="3010"/>
                  </a:cubicBezTo>
                  <a:cubicBezTo>
                    <a:pt x="72" y="2980"/>
                    <a:pt x="64" y="2954"/>
                    <a:pt x="53" y="2928"/>
                  </a:cubicBezTo>
                  <a:lnTo>
                    <a:pt x="34" y="2901"/>
                  </a:lnTo>
                  <a:lnTo>
                    <a:pt x="61" y="2879"/>
                  </a:lnTo>
                  <a:cubicBezTo>
                    <a:pt x="79" y="2865"/>
                    <a:pt x="87" y="2853"/>
                    <a:pt x="94" y="2839"/>
                  </a:cubicBezTo>
                  <a:cubicBezTo>
                    <a:pt x="101" y="2823"/>
                    <a:pt x="101" y="2804"/>
                    <a:pt x="101" y="2786"/>
                  </a:cubicBezTo>
                  <a:cubicBezTo>
                    <a:pt x="101" y="2767"/>
                    <a:pt x="98" y="2741"/>
                    <a:pt x="94" y="2718"/>
                  </a:cubicBezTo>
                  <a:cubicBezTo>
                    <a:pt x="90" y="2692"/>
                    <a:pt x="87" y="2666"/>
                    <a:pt x="87" y="2640"/>
                  </a:cubicBezTo>
                  <a:lnTo>
                    <a:pt x="87" y="2637"/>
                  </a:lnTo>
                  <a:cubicBezTo>
                    <a:pt x="90" y="2509"/>
                    <a:pt x="83" y="2378"/>
                    <a:pt x="116" y="2244"/>
                  </a:cubicBezTo>
                  <a:cubicBezTo>
                    <a:pt x="128" y="2206"/>
                    <a:pt x="132" y="2169"/>
                    <a:pt x="132" y="2135"/>
                  </a:cubicBezTo>
                  <a:lnTo>
                    <a:pt x="132" y="2121"/>
                  </a:lnTo>
                  <a:lnTo>
                    <a:pt x="132" y="2045"/>
                  </a:lnTo>
                  <a:cubicBezTo>
                    <a:pt x="132" y="1810"/>
                    <a:pt x="199" y="1586"/>
                    <a:pt x="244" y="1365"/>
                  </a:cubicBezTo>
                  <a:cubicBezTo>
                    <a:pt x="251" y="1317"/>
                    <a:pt x="258" y="1264"/>
                    <a:pt x="277" y="1208"/>
                  </a:cubicBezTo>
                  <a:cubicBezTo>
                    <a:pt x="292" y="1156"/>
                    <a:pt x="322" y="1096"/>
                    <a:pt x="370" y="1051"/>
                  </a:cubicBezTo>
                  <a:cubicBezTo>
                    <a:pt x="378" y="1044"/>
                    <a:pt x="386" y="1036"/>
                    <a:pt x="393" y="1022"/>
                  </a:cubicBezTo>
                  <a:cubicBezTo>
                    <a:pt x="397" y="1010"/>
                    <a:pt x="404" y="995"/>
                    <a:pt x="408" y="981"/>
                  </a:cubicBezTo>
                  <a:cubicBezTo>
                    <a:pt x="420" y="946"/>
                    <a:pt x="427" y="910"/>
                    <a:pt x="434" y="872"/>
                  </a:cubicBezTo>
                  <a:cubicBezTo>
                    <a:pt x="442" y="820"/>
                    <a:pt x="449" y="767"/>
                    <a:pt x="468" y="715"/>
                  </a:cubicBezTo>
                  <a:cubicBezTo>
                    <a:pt x="487" y="663"/>
                    <a:pt x="513" y="610"/>
                    <a:pt x="558" y="565"/>
                  </a:cubicBezTo>
                  <a:cubicBezTo>
                    <a:pt x="587" y="539"/>
                    <a:pt x="622" y="517"/>
                    <a:pt x="666" y="498"/>
                  </a:cubicBezTo>
                  <a:lnTo>
                    <a:pt x="670" y="494"/>
                  </a:lnTo>
                  <a:cubicBezTo>
                    <a:pt x="670" y="494"/>
                    <a:pt x="674" y="494"/>
                    <a:pt x="674" y="491"/>
                  </a:cubicBezTo>
                  <a:cubicBezTo>
                    <a:pt x="677" y="487"/>
                    <a:pt x="684" y="475"/>
                    <a:pt x="692" y="465"/>
                  </a:cubicBezTo>
                  <a:cubicBezTo>
                    <a:pt x="729" y="420"/>
                    <a:pt x="770" y="386"/>
                    <a:pt x="812" y="356"/>
                  </a:cubicBezTo>
                  <a:cubicBezTo>
                    <a:pt x="857" y="326"/>
                    <a:pt x="901" y="300"/>
                    <a:pt x="946" y="277"/>
                  </a:cubicBezTo>
                  <a:cubicBezTo>
                    <a:pt x="958" y="270"/>
                    <a:pt x="972" y="263"/>
                    <a:pt x="984" y="259"/>
                  </a:cubicBezTo>
                  <a:cubicBezTo>
                    <a:pt x="998" y="255"/>
                    <a:pt x="1014" y="251"/>
                    <a:pt x="1032" y="251"/>
                  </a:cubicBezTo>
                  <a:cubicBezTo>
                    <a:pt x="1048" y="251"/>
                    <a:pt x="1062" y="251"/>
                    <a:pt x="1077" y="259"/>
                  </a:cubicBezTo>
                  <a:cubicBezTo>
                    <a:pt x="1093" y="266"/>
                    <a:pt x="1103" y="282"/>
                    <a:pt x="1115" y="296"/>
                  </a:cubicBezTo>
                  <a:cubicBezTo>
                    <a:pt x="1119" y="308"/>
                    <a:pt x="1122" y="322"/>
                    <a:pt x="1122" y="334"/>
                  </a:cubicBezTo>
                  <a:cubicBezTo>
                    <a:pt x="1122" y="353"/>
                    <a:pt x="1119" y="367"/>
                    <a:pt x="1111" y="379"/>
                  </a:cubicBezTo>
                  <a:cubicBezTo>
                    <a:pt x="1100" y="389"/>
                    <a:pt x="1093" y="397"/>
                    <a:pt x="1081" y="405"/>
                  </a:cubicBezTo>
                  <a:cubicBezTo>
                    <a:pt x="1062" y="420"/>
                    <a:pt x="1043" y="427"/>
                    <a:pt x="1029" y="431"/>
                  </a:cubicBezTo>
                  <a:cubicBezTo>
                    <a:pt x="998" y="442"/>
                    <a:pt x="972" y="457"/>
                    <a:pt x="946" y="472"/>
                  </a:cubicBezTo>
                  <a:cubicBezTo>
                    <a:pt x="924" y="491"/>
                    <a:pt x="898" y="513"/>
                    <a:pt x="872" y="532"/>
                  </a:cubicBezTo>
                  <a:cubicBezTo>
                    <a:pt x="838" y="558"/>
                    <a:pt x="812" y="584"/>
                    <a:pt x="797" y="614"/>
                  </a:cubicBezTo>
                  <a:cubicBezTo>
                    <a:pt x="779" y="640"/>
                    <a:pt x="767" y="674"/>
                    <a:pt x="767" y="722"/>
                  </a:cubicBezTo>
                  <a:lnTo>
                    <a:pt x="767" y="734"/>
                  </a:lnTo>
                  <a:lnTo>
                    <a:pt x="767" y="763"/>
                  </a:lnTo>
                  <a:cubicBezTo>
                    <a:pt x="767" y="860"/>
                    <a:pt x="752" y="954"/>
                    <a:pt x="722" y="1040"/>
                  </a:cubicBezTo>
                  <a:cubicBezTo>
                    <a:pt x="692" y="1129"/>
                    <a:pt x="655" y="1216"/>
                    <a:pt x="610" y="1298"/>
                  </a:cubicBezTo>
                  <a:cubicBezTo>
                    <a:pt x="517" y="1474"/>
                    <a:pt x="465" y="1661"/>
                    <a:pt x="465" y="1862"/>
                  </a:cubicBezTo>
                  <a:lnTo>
                    <a:pt x="465" y="1866"/>
                  </a:lnTo>
                  <a:cubicBezTo>
                    <a:pt x="465" y="1904"/>
                    <a:pt x="472" y="1941"/>
                    <a:pt x="479" y="1982"/>
                  </a:cubicBezTo>
                  <a:cubicBezTo>
                    <a:pt x="487" y="2023"/>
                    <a:pt x="494" y="2068"/>
                    <a:pt x="494" y="2109"/>
                  </a:cubicBezTo>
                  <a:cubicBezTo>
                    <a:pt x="494" y="2135"/>
                    <a:pt x="491" y="2161"/>
                    <a:pt x="483" y="2188"/>
                  </a:cubicBezTo>
                  <a:cubicBezTo>
                    <a:pt x="468" y="2247"/>
                    <a:pt x="460" y="2311"/>
                    <a:pt x="456" y="2378"/>
                  </a:cubicBezTo>
                  <a:cubicBezTo>
                    <a:pt x="453" y="2442"/>
                    <a:pt x="446" y="2513"/>
                    <a:pt x="430" y="2580"/>
                  </a:cubicBezTo>
                  <a:cubicBezTo>
                    <a:pt x="423" y="2610"/>
                    <a:pt x="420" y="2640"/>
                    <a:pt x="420" y="2670"/>
                  </a:cubicBezTo>
                  <a:cubicBezTo>
                    <a:pt x="420" y="2726"/>
                    <a:pt x="427" y="2778"/>
                    <a:pt x="438" y="2839"/>
                  </a:cubicBezTo>
                  <a:cubicBezTo>
                    <a:pt x="449" y="2894"/>
                    <a:pt x="460" y="2958"/>
                    <a:pt x="460" y="3018"/>
                  </a:cubicBezTo>
                  <a:lnTo>
                    <a:pt x="460" y="3022"/>
                  </a:lnTo>
                  <a:cubicBezTo>
                    <a:pt x="460" y="3070"/>
                    <a:pt x="453" y="3115"/>
                    <a:pt x="449" y="3160"/>
                  </a:cubicBezTo>
                  <a:cubicBezTo>
                    <a:pt x="442" y="3205"/>
                    <a:pt x="438" y="3246"/>
                    <a:pt x="438" y="3287"/>
                  </a:cubicBezTo>
                  <a:cubicBezTo>
                    <a:pt x="438" y="3324"/>
                    <a:pt x="442" y="3358"/>
                    <a:pt x="453" y="3388"/>
                  </a:cubicBezTo>
                  <a:cubicBezTo>
                    <a:pt x="468" y="3444"/>
                    <a:pt x="472" y="3500"/>
                    <a:pt x="472" y="3548"/>
                  </a:cubicBezTo>
                  <a:cubicBezTo>
                    <a:pt x="475" y="3601"/>
                    <a:pt x="475" y="3650"/>
                    <a:pt x="483" y="3694"/>
                  </a:cubicBezTo>
                  <a:cubicBezTo>
                    <a:pt x="505" y="3798"/>
                    <a:pt x="520" y="3907"/>
                    <a:pt x="524" y="4012"/>
                  </a:cubicBezTo>
                  <a:cubicBezTo>
                    <a:pt x="524" y="4034"/>
                    <a:pt x="532" y="4057"/>
                    <a:pt x="543" y="4079"/>
                  </a:cubicBezTo>
                  <a:cubicBezTo>
                    <a:pt x="550" y="4105"/>
                    <a:pt x="565" y="4131"/>
                    <a:pt x="572" y="4162"/>
                  </a:cubicBezTo>
                  <a:cubicBezTo>
                    <a:pt x="580" y="4184"/>
                    <a:pt x="584" y="4207"/>
                    <a:pt x="584" y="4229"/>
                  </a:cubicBezTo>
                  <a:cubicBezTo>
                    <a:pt x="584" y="4247"/>
                    <a:pt x="580" y="4269"/>
                    <a:pt x="572" y="4292"/>
                  </a:cubicBezTo>
                  <a:cubicBezTo>
                    <a:pt x="577" y="4304"/>
                    <a:pt x="580" y="4314"/>
                    <a:pt x="584" y="4326"/>
                  </a:cubicBezTo>
                  <a:cubicBezTo>
                    <a:pt x="587" y="4345"/>
                    <a:pt x="587" y="4359"/>
                    <a:pt x="587" y="4378"/>
                  </a:cubicBezTo>
                  <a:lnTo>
                    <a:pt x="587" y="4435"/>
                  </a:lnTo>
                  <a:cubicBezTo>
                    <a:pt x="587" y="4449"/>
                    <a:pt x="587" y="4461"/>
                    <a:pt x="591" y="4471"/>
                  </a:cubicBezTo>
                  <a:cubicBezTo>
                    <a:pt x="595" y="4483"/>
                    <a:pt x="599" y="4490"/>
                    <a:pt x="606" y="4498"/>
                  </a:cubicBezTo>
                  <a:cubicBezTo>
                    <a:pt x="610" y="4502"/>
                    <a:pt x="617" y="4509"/>
                    <a:pt x="629" y="4513"/>
                  </a:cubicBezTo>
                  <a:cubicBezTo>
                    <a:pt x="636" y="4516"/>
                    <a:pt x="644" y="4524"/>
                    <a:pt x="648" y="4531"/>
                  </a:cubicBezTo>
                  <a:cubicBezTo>
                    <a:pt x="651" y="4539"/>
                    <a:pt x="655" y="4547"/>
                    <a:pt x="655" y="4554"/>
                  </a:cubicBezTo>
                  <a:cubicBezTo>
                    <a:pt x="655" y="4561"/>
                    <a:pt x="651" y="4566"/>
                    <a:pt x="651" y="4569"/>
                  </a:cubicBezTo>
                  <a:cubicBezTo>
                    <a:pt x="651" y="4573"/>
                    <a:pt x="648" y="4576"/>
                    <a:pt x="648" y="4580"/>
                  </a:cubicBezTo>
                  <a:cubicBezTo>
                    <a:pt x="644" y="4583"/>
                    <a:pt x="644" y="4588"/>
                    <a:pt x="644" y="4588"/>
                  </a:cubicBezTo>
                  <a:cubicBezTo>
                    <a:pt x="640" y="4614"/>
                    <a:pt x="636" y="4644"/>
                    <a:pt x="636" y="4670"/>
                  </a:cubicBezTo>
                  <a:cubicBezTo>
                    <a:pt x="636" y="4767"/>
                    <a:pt x="666" y="4868"/>
                    <a:pt x="707" y="4965"/>
                  </a:cubicBezTo>
                  <a:cubicBezTo>
                    <a:pt x="734" y="5025"/>
                    <a:pt x="741" y="5089"/>
                    <a:pt x="748" y="5144"/>
                  </a:cubicBezTo>
                  <a:cubicBezTo>
                    <a:pt x="756" y="5194"/>
                    <a:pt x="763" y="5238"/>
                    <a:pt x="782" y="5279"/>
                  </a:cubicBezTo>
                  <a:lnTo>
                    <a:pt x="782" y="5264"/>
                  </a:lnTo>
                  <a:lnTo>
                    <a:pt x="782" y="5261"/>
                  </a:lnTo>
                  <a:cubicBezTo>
                    <a:pt x="782" y="5249"/>
                    <a:pt x="786" y="5246"/>
                    <a:pt x="786" y="5242"/>
                  </a:cubicBezTo>
                  <a:cubicBezTo>
                    <a:pt x="789" y="5234"/>
                    <a:pt x="793" y="5230"/>
                    <a:pt x="793" y="5227"/>
                  </a:cubicBezTo>
                  <a:cubicBezTo>
                    <a:pt x="801" y="5223"/>
                    <a:pt x="805" y="5216"/>
                    <a:pt x="812" y="5211"/>
                  </a:cubicBezTo>
                  <a:cubicBezTo>
                    <a:pt x="815" y="5208"/>
                    <a:pt x="823" y="5204"/>
                    <a:pt x="831" y="5204"/>
                  </a:cubicBezTo>
                  <a:cubicBezTo>
                    <a:pt x="831" y="5201"/>
                    <a:pt x="834" y="5201"/>
                    <a:pt x="834" y="5201"/>
                  </a:cubicBezTo>
                  <a:cubicBezTo>
                    <a:pt x="831" y="5197"/>
                    <a:pt x="831" y="5189"/>
                    <a:pt x="827" y="5185"/>
                  </a:cubicBezTo>
                  <a:cubicBezTo>
                    <a:pt x="819" y="5171"/>
                    <a:pt x="812" y="5152"/>
                    <a:pt x="812" y="5133"/>
                  </a:cubicBezTo>
                  <a:cubicBezTo>
                    <a:pt x="812" y="5118"/>
                    <a:pt x="815" y="5104"/>
                    <a:pt x="823" y="5092"/>
                  </a:cubicBezTo>
                  <a:cubicBezTo>
                    <a:pt x="823" y="5089"/>
                    <a:pt x="827" y="5081"/>
                    <a:pt x="827" y="5077"/>
                  </a:cubicBezTo>
                  <a:cubicBezTo>
                    <a:pt x="815" y="5059"/>
                    <a:pt x="808" y="5040"/>
                    <a:pt x="805" y="5021"/>
                  </a:cubicBezTo>
                  <a:cubicBezTo>
                    <a:pt x="797" y="4992"/>
                    <a:pt x="797" y="4965"/>
                    <a:pt x="797" y="4939"/>
                  </a:cubicBezTo>
                  <a:lnTo>
                    <a:pt x="797" y="4880"/>
                  </a:lnTo>
                  <a:cubicBezTo>
                    <a:pt x="797" y="4864"/>
                    <a:pt x="797" y="4849"/>
                    <a:pt x="793" y="4838"/>
                  </a:cubicBezTo>
                  <a:lnTo>
                    <a:pt x="793" y="4823"/>
                  </a:lnTo>
                  <a:lnTo>
                    <a:pt x="793" y="4812"/>
                  </a:lnTo>
                  <a:lnTo>
                    <a:pt x="789" y="4812"/>
                  </a:lnTo>
                  <a:cubicBezTo>
                    <a:pt x="779" y="4808"/>
                    <a:pt x="770" y="4808"/>
                    <a:pt x="763" y="4804"/>
                  </a:cubicBezTo>
                  <a:cubicBezTo>
                    <a:pt x="756" y="4801"/>
                    <a:pt x="748" y="4797"/>
                    <a:pt x="744" y="4790"/>
                  </a:cubicBezTo>
                  <a:lnTo>
                    <a:pt x="734" y="4778"/>
                  </a:lnTo>
                  <a:cubicBezTo>
                    <a:pt x="734" y="4771"/>
                    <a:pt x="729" y="4763"/>
                    <a:pt x="729" y="4759"/>
                  </a:cubicBezTo>
                  <a:cubicBezTo>
                    <a:pt x="729" y="4752"/>
                    <a:pt x="734" y="4745"/>
                    <a:pt x="734" y="4740"/>
                  </a:cubicBezTo>
                  <a:cubicBezTo>
                    <a:pt x="737" y="4737"/>
                    <a:pt x="737" y="4733"/>
                    <a:pt x="741" y="4730"/>
                  </a:cubicBezTo>
                  <a:cubicBezTo>
                    <a:pt x="744" y="4723"/>
                    <a:pt x="748" y="4718"/>
                    <a:pt x="752" y="4714"/>
                  </a:cubicBezTo>
                  <a:cubicBezTo>
                    <a:pt x="760" y="4707"/>
                    <a:pt x="767" y="4700"/>
                    <a:pt x="774" y="4696"/>
                  </a:cubicBezTo>
                  <a:cubicBezTo>
                    <a:pt x="763" y="4673"/>
                    <a:pt x="756" y="4651"/>
                    <a:pt x="748" y="4633"/>
                  </a:cubicBezTo>
                  <a:cubicBezTo>
                    <a:pt x="744" y="4606"/>
                    <a:pt x="741" y="4583"/>
                    <a:pt x="741" y="4561"/>
                  </a:cubicBezTo>
                  <a:cubicBezTo>
                    <a:pt x="737" y="4516"/>
                    <a:pt x="741" y="4471"/>
                    <a:pt x="734" y="4438"/>
                  </a:cubicBezTo>
                  <a:cubicBezTo>
                    <a:pt x="729" y="4435"/>
                    <a:pt x="729" y="4435"/>
                    <a:pt x="729" y="4431"/>
                  </a:cubicBezTo>
                  <a:cubicBezTo>
                    <a:pt x="726" y="4426"/>
                    <a:pt x="726" y="4426"/>
                    <a:pt x="722" y="4423"/>
                  </a:cubicBezTo>
                  <a:cubicBezTo>
                    <a:pt x="715" y="4416"/>
                    <a:pt x="707" y="4404"/>
                    <a:pt x="696" y="4393"/>
                  </a:cubicBezTo>
                  <a:cubicBezTo>
                    <a:pt x="689" y="4386"/>
                    <a:pt x="681" y="4378"/>
                    <a:pt x="677" y="4367"/>
                  </a:cubicBezTo>
                  <a:cubicBezTo>
                    <a:pt x="674" y="4359"/>
                    <a:pt x="674" y="4352"/>
                    <a:pt x="674" y="4341"/>
                  </a:cubicBezTo>
                  <a:cubicBezTo>
                    <a:pt x="674" y="4333"/>
                    <a:pt x="674" y="4322"/>
                    <a:pt x="677" y="4314"/>
                  </a:cubicBezTo>
                  <a:cubicBezTo>
                    <a:pt x="681" y="4304"/>
                    <a:pt x="684" y="4296"/>
                    <a:pt x="684" y="4281"/>
                  </a:cubicBezTo>
                  <a:cubicBezTo>
                    <a:pt x="684" y="4269"/>
                    <a:pt x="681" y="4252"/>
                    <a:pt x="677" y="4233"/>
                  </a:cubicBezTo>
                  <a:cubicBezTo>
                    <a:pt x="674" y="4214"/>
                    <a:pt x="670" y="4195"/>
                    <a:pt x="670" y="4169"/>
                  </a:cubicBezTo>
                  <a:cubicBezTo>
                    <a:pt x="670" y="4150"/>
                    <a:pt x="674" y="4128"/>
                    <a:pt x="681" y="4109"/>
                  </a:cubicBezTo>
                  <a:cubicBezTo>
                    <a:pt x="689" y="4095"/>
                    <a:pt x="692" y="4076"/>
                    <a:pt x="692" y="4060"/>
                  </a:cubicBezTo>
                  <a:cubicBezTo>
                    <a:pt x="692" y="4042"/>
                    <a:pt x="689" y="4023"/>
                    <a:pt x="681" y="4000"/>
                  </a:cubicBezTo>
                  <a:cubicBezTo>
                    <a:pt x="677" y="3978"/>
                    <a:pt x="666" y="3960"/>
                    <a:pt x="658" y="3938"/>
                  </a:cubicBezTo>
                  <a:cubicBezTo>
                    <a:pt x="632" y="3859"/>
                    <a:pt x="622" y="3784"/>
                    <a:pt x="613" y="3709"/>
                  </a:cubicBezTo>
                  <a:cubicBezTo>
                    <a:pt x="606" y="3634"/>
                    <a:pt x="606" y="3563"/>
                    <a:pt x="603" y="3493"/>
                  </a:cubicBezTo>
                  <a:lnTo>
                    <a:pt x="603" y="3462"/>
                  </a:lnTo>
                  <a:cubicBezTo>
                    <a:pt x="603" y="3422"/>
                    <a:pt x="606" y="3380"/>
                    <a:pt x="610" y="3339"/>
                  </a:cubicBezTo>
                  <a:cubicBezTo>
                    <a:pt x="613" y="3298"/>
                    <a:pt x="617" y="3257"/>
                    <a:pt x="617" y="3220"/>
                  </a:cubicBezTo>
                  <a:lnTo>
                    <a:pt x="617" y="3201"/>
                  </a:lnTo>
                  <a:cubicBezTo>
                    <a:pt x="613" y="3118"/>
                    <a:pt x="613" y="3032"/>
                    <a:pt x="613" y="2951"/>
                  </a:cubicBezTo>
                  <a:lnTo>
                    <a:pt x="613" y="2943"/>
                  </a:lnTo>
                  <a:cubicBezTo>
                    <a:pt x="613" y="2823"/>
                    <a:pt x="629" y="2711"/>
                    <a:pt x="629" y="2603"/>
                  </a:cubicBezTo>
                  <a:cubicBezTo>
                    <a:pt x="629" y="2520"/>
                    <a:pt x="622" y="2442"/>
                    <a:pt x="591" y="2363"/>
                  </a:cubicBezTo>
                  <a:cubicBezTo>
                    <a:pt x="587" y="2356"/>
                    <a:pt x="584" y="2345"/>
                    <a:pt x="584" y="2330"/>
                  </a:cubicBezTo>
                  <a:cubicBezTo>
                    <a:pt x="584" y="2323"/>
                    <a:pt x="587" y="2311"/>
                    <a:pt x="591" y="2300"/>
                  </a:cubicBezTo>
                  <a:cubicBezTo>
                    <a:pt x="595" y="2289"/>
                    <a:pt x="606" y="2281"/>
                    <a:pt x="613" y="2273"/>
                  </a:cubicBezTo>
                  <a:cubicBezTo>
                    <a:pt x="622" y="2270"/>
                    <a:pt x="625" y="2266"/>
                    <a:pt x="629" y="2259"/>
                  </a:cubicBezTo>
                  <a:cubicBezTo>
                    <a:pt x="632" y="2255"/>
                    <a:pt x="636" y="2251"/>
                    <a:pt x="636" y="2244"/>
                  </a:cubicBezTo>
                  <a:cubicBezTo>
                    <a:pt x="640" y="2233"/>
                    <a:pt x="640" y="2214"/>
                    <a:pt x="644" y="2195"/>
                  </a:cubicBezTo>
                  <a:cubicBezTo>
                    <a:pt x="644" y="2180"/>
                    <a:pt x="644" y="2166"/>
                    <a:pt x="648" y="2150"/>
                  </a:cubicBezTo>
                  <a:cubicBezTo>
                    <a:pt x="670" y="2001"/>
                    <a:pt x="684" y="1852"/>
                    <a:pt x="715" y="1702"/>
                  </a:cubicBezTo>
                  <a:cubicBezTo>
                    <a:pt x="729" y="1638"/>
                    <a:pt x="748" y="1578"/>
                    <a:pt x="767" y="1522"/>
                  </a:cubicBezTo>
                  <a:cubicBezTo>
                    <a:pt x="782" y="1462"/>
                    <a:pt x="801" y="1407"/>
                    <a:pt x="812" y="1350"/>
                  </a:cubicBezTo>
                  <a:cubicBezTo>
                    <a:pt x="827" y="1260"/>
                    <a:pt x="849" y="1174"/>
                    <a:pt x="883" y="1093"/>
                  </a:cubicBezTo>
                  <a:cubicBezTo>
                    <a:pt x="913" y="1010"/>
                    <a:pt x="958" y="932"/>
                    <a:pt x="1021" y="860"/>
                  </a:cubicBezTo>
                  <a:cubicBezTo>
                    <a:pt x="1051" y="824"/>
                    <a:pt x="1084" y="789"/>
                    <a:pt x="1126" y="767"/>
                  </a:cubicBezTo>
                  <a:cubicBezTo>
                    <a:pt x="1167" y="741"/>
                    <a:pt x="1215" y="726"/>
                    <a:pt x="1272" y="726"/>
                  </a:cubicBezTo>
                  <a:lnTo>
                    <a:pt x="1286" y="726"/>
                  </a:lnTo>
                  <a:cubicBezTo>
                    <a:pt x="1398" y="730"/>
                    <a:pt x="1511" y="753"/>
                    <a:pt x="1616" y="786"/>
                  </a:cubicBezTo>
                  <a:cubicBezTo>
                    <a:pt x="1721" y="815"/>
                    <a:pt x="1821" y="857"/>
                    <a:pt x="1922" y="894"/>
                  </a:cubicBezTo>
                  <a:cubicBezTo>
                    <a:pt x="2087" y="954"/>
                    <a:pt x="2240" y="1036"/>
                    <a:pt x="2401" y="1093"/>
                  </a:cubicBezTo>
                  <a:cubicBezTo>
                    <a:pt x="2490" y="1126"/>
                    <a:pt x="2584" y="1156"/>
                    <a:pt x="2673" y="1201"/>
                  </a:cubicBezTo>
                  <a:cubicBezTo>
                    <a:pt x="2767" y="1242"/>
                    <a:pt x="2853" y="1295"/>
                    <a:pt x="2932" y="1362"/>
                  </a:cubicBezTo>
                  <a:cubicBezTo>
                    <a:pt x="2935" y="1365"/>
                    <a:pt x="2939" y="1365"/>
                    <a:pt x="2942" y="1369"/>
                  </a:cubicBezTo>
                  <a:cubicBezTo>
                    <a:pt x="2946" y="1369"/>
                    <a:pt x="2950" y="1373"/>
                    <a:pt x="2961" y="1373"/>
                  </a:cubicBezTo>
                  <a:cubicBezTo>
                    <a:pt x="3025" y="1391"/>
                    <a:pt x="3081" y="1421"/>
                    <a:pt x="3129" y="1452"/>
                  </a:cubicBezTo>
                  <a:cubicBezTo>
                    <a:pt x="3182" y="1485"/>
                    <a:pt x="3227" y="1519"/>
                    <a:pt x="3275" y="1548"/>
                  </a:cubicBezTo>
                  <a:cubicBezTo>
                    <a:pt x="3440" y="1638"/>
                    <a:pt x="3586" y="1754"/>
                    <a:pt x="3746" y="1833"/>
                  </a:cubicBezTo>
                  <a:cubicBezTo>
                    <a:pt x="3933" y="1926"/>
                    <a:pt x="4105" y="2054"/>
                    <a:pt x="4259" y="2188"/>
                  </a:cubicBezTo>
                  <a:cubicBezTo>
                    <a:pt x="4326" y="2251"/>
                    <a:pt x="4404" y="2304"/>
                    <a:pt x="4483" y="2359"/>
                  </a:cubicBezTo>
                  <a:cubicBezTo>
                    <a:pt x="4565" y="2412"/>
                    <a:pt x="4643" y="2464"/>
                    <a:pt x="4722" y="2525"/>
                  </a:cubicBezTo>
                  <a:cubicBezTo>
                    <a:pt x="4766" y="2561"/>
                    <a:pt x="4823" y="2584"/>
                    <a:pt x="4883" y="2614"/>
                  </a:cubicBezTo>
                  <a:cubicBezTo>
                    <a:pt x="4942" y="2640"/>
                    <a:pt x="5006" y="2670"/>
                    <a:pt x="5062" y="2722"/>
                  </a:cubicBezTo>
                  <a:cubicBezTo>
                    <a:pt x="5099" y="2756"/>
                    <a:pt x="5144" y="2789"/>
                    <a:pt x="5193" y="2820"/>
                  </a:cubicBezTo>
                  <a:cubicBezTo>
                    <a:pt x="5242" y="2853"/>
                    <a:pt x="5290" y="2883"/>
                    <a:pt x="5335" y="2924"/>
                  </a:cubicBezTo>
                  <a:cubicBezTo>
                    <a:pt x="5358" y="2939"/>
                    <a:pt x="5372" y="2958"/>
                    <a:pt x="5384" y="2977"/>
                  </a:cubicBezTo>
                  <a:cubicBezTo>
                    <a:pt x="5399" y="2991"/>
                    <a:pt x="5410" y="3006"/>
                    <a:pt x="5425" y="3018"/>
                  </a:cubicBezTo>
                  <a:cubicBezTo>
                    <a:pt x="5533" y="3092"/>
                    <a:pt x="5646" y="3160"/>
                    <a:pt x="5750" y="3249"/>
                  </a:cubicBezTo>
                  <a:cubicBezTo>
                    <a:pt x="5761" y="3260"/>
                    <a:pt x="5769" y="3268"/>
                    <a:pt x="5772" y="3275"/>
                  </a:cubicBezTo>
                  <a:cubicBezTo>
                    <a:pt x="5780" y="3287"/>
                    <a:pt x="5784" y="3294"/>
                    <a:pt x="5787" y="3301"/>
                  </a:cubicBezTo>
                  <a:cubicBezTo>
                    <a:pt x="5795" y="3317"/>
                    <a:pt x="5803" y="3327"/>
                    <a:pt x="5810" y="3336"/>
                  </a:cubicBezTo>
                  <a:cubicBezTo>
                    <a:pt x="5813" y="3339"/>
                    <a:pt x="5817" y="3343"/>
                    <a:pt x="5825" y="3346"/>
                  </a:cubicBezTo>
                  <a:cubicBezTo>
                    <a:pt x="5918" y="3388"/>
                    <a:pt x="6008" y="3444"/>
                    <a:pt x="6079" y="3522"/>
                  </a:cubicBezTo>
                  <a:cubicBezTo>
                    <a:pt x="6117" y="3563"/>
                    <a:pt x="6157" y="3601"/>
                    <a:pt x="6206" y="3631"/>
                  </a:cubicBezTo>
                  <a:cubicBezTo>
                    <a:pt x="6251" y="3664"/>
                    <a:pt x="6300" y="3698"/>
                    <a:pt x="6344" y="3731"/>
                  </a:cubicBezTo>
                  <a:cubicBezTo>
                    <a:pt x="6479" y="3829"/>
                    <a:pt x="6617" y="3919"/>
                    <a:pt x="6774" y="3978"/>
                  </a:cubicBezTo>
                  <a:cubicBezTo>
                    <a:pt x="6897" y="4027"/>
                    <a:pt x="7009" y="4102"/>
                    <a:pt x="7111" y="4180"/>
                  </a:cubicBezTo>
                  <a:cubicBezTo>
                    <a:pt x="7268" y="4300"/>
                    <a:pt x="7447" y="4386"/>
                    <a:pt x="7611" y="4509"/>
                  </a:cubicBezTo>
                  <a:cubicBezTo>
                    <a:pt x="7668" y="4550"/>
                    <a:pt x="7735" y="4583"/>
                    <a:pt x="7806" y="4614"/>
                  </a:cubicBezTo>
                  <a:cubicBezTo>
                    <a:pt x="7877" y="4647"/>
                    <a:pt x="7948" y="4681"/>
                    <a:pt x="8011" y="4733"/>
                  </a:cubicBezTo>
                  <a:cubicBezTo>
                    <a:pt x="8049" y="4763"/>
                    <a:pt x="8086" y="4782"/>
                    <a:pt x="8127" y="4801"/>
                  </a:cubicBezTo>
                  <a:cubicBezTo>
                    <a:pt x="8168" y="4816"/>
                    <a:pt x="8213" y="4827"/>
                    <a:pt x="8255" y="4838"/>
                  </a:cubicBezTo>
                  <a:cubicBezTo>
                    <a:pt x="8296" y="4849"/>
                    <a:pt x="8337" y="4857"/>
                    <a:pt x="8374" y="4875"/>
                  </a:cubicBezTo>
                  <a:cubicBezTo>
                    <a:pt x="8412" y="4890"/>
                    <a:pt x="8449" y="4916"/>
                    <a:pt x="8479" y="4954"/>
                  </a:cubicBezTo>
                  <a:cubicBezTo>
                    <a:pt x="8486" y="4958"/>
                    <a:pt x="8490" y="4965"/>
                    <a:pt x="8494" y="4969"/>
                  </a:cubicBezTo>
                  <a:cubicBezTo>
                    <a:pt x="8498" y="4973"/>
                    <a:pt x="8498" y="4976"/>
                    <a:pt x="8501" y="4976"/>
                  </a:cubicBezTo>
                  <a:cubicBezTo>
                    <a:pt x="8681" y="5040"/>
                    <a:pt x="8856" y="5118"/>
                    <a:pt x="9036" y="5152"/>
                  </a:cubicBezTo>
                  <a:cubicBezTo>
                    <a:pt x="9084" y="5159"/>
                    <a:pt x="9136" y="5163"/>
                    <a:pt x="9189" y="5171"/>
                  </a:cubicBezTo>
                  <a:cubicBezTo>
                    <a:pt x="9219" y="5175"/>
                    <a:pt x="9245" y="5182"/>
                    <a:pt x="9275" y="5189"/>
                  </a:cubicBezTo>
                  <a:cubicBezTo>
                    <a:pt x="9234" y="5163"/>
                    <a:pt x="9197" y="5133"/>
                    <a:pt x="9155" y="5111"/>
                  </a:cubicBezTo>
                  <a:cubicBezTo>
                    <a:pt x="9077" y="5066"/>
                    <a:pt x="8995" y="5037"/>
                    <a:pt x="8898" y="5021"/>
                  </a:cubicBezTo>
                  <a:cubicBezTo>
                    <a:pt x="8789" y="5010"/>
                    <a:pt x="8688" y="4969"/>
                    <a:pt x="8591" y="4920"/>
                  </a:cubicBezTo>
                  <a:cubicBezTo>
                    <a:pt x="8494" y="4871"/>
                    <a:pt x="8404" y="4816"/>
                    <a:pt x="8310" y="4767"/>
                  </a:cubicBezTo>
                  <a:cubicBezTo>
                    <a:pt x="8131" y="4673"/>
                    <a:pt x="7974" y="4547"/>
                    <a:pt x="7806" y="4442"/>
                  </a:cubicBezTo>
                  <a:cubicBezTo>
                    <a:pt x="7765" y="4416"/>
                    <a:pt x="7720" y="4397"/>
                    <a:pt x="7668" y="4382"/>
                  </a:cubicBezTo>
                  <a:cubicBezTo>
                    <a:pt x="7619" y="4364"/>
                    <a:pt x="7566" y="4345"/>
                    <a:pt x="7518" y="4307"/>
                  </a:cubicBezTo>
                  <a:cubicBezTo>
                    <a:pt x="7492" y="4288"/>
                    <a:pt x="7466" y="4274"/>
                    <a:pt x="7440" y="4255"/>
                  </a:cubicBezTo>
                  <a:cubicBezTo>
                    <a:pt x="7409" y="4236"/>
                    <a:pt x="7383" y="4217"/>
                    <a:pt x="7357" y="4195"/>
                  </a:cubicBezTo>
                  <a:cubicBezTo>
                    <a:pt x="7350" y="4188"/>
                    <a:pt x="7335" y="4180"/>
                    <a:pt x="7320" y="4176"/>
                  </a:cubicBezTo>
                  <a:cubicBezTo>
                    <a:pt x="7301" y="4173"/>
                    <a:pt x="7283" y="4169"/>
                    <a:pt x="7264" y="4162"/>
                  </a:cubicBezTo>
                  <a:cubicBezTo>
                    <a:pt x="7249" y="4157"/>
                    <a:pt x="7238" y="4154"/>
                    <a:pt x="7223" y="4143"/>
                  </a:cubicBezTo>
                  <a:cubicBezTo>
                    <a:pt x="7216" y="4139"/>
                    <a:pt x="7208" y="4131"/>
                    <a:pt x="7200" y="4124"/>
                  </a:cubicBezTo>
                  <a:cubicBezTo>
                    <a:pt x="7193" y="4117"/>
                    <a:pt x="7189" y="4105"/>
                    <a:pt x="7185" y="4095"/>
                  </a:cubicBezTo>
                  <a:cubicBezTo>
                    <a:pt x="7182" y="4079"/>
                    <a:pt x="7178" y="4072"/>
                    <a:pt x="7174" y="4072"/>
                  </a:cubicBezTo>
                  <a:cubicBezTo>
                    <a:pt x="7174" y="4068"/>
                    <a:pt x="7174" y="4068"/>
                    <a:pt x="7171" y="4068"/>
                  </a:cubicBezTo>
                  <a:lnTo>
                    <a:pt x="7163" y="4068"/>
                  </a:lnTo>
                  <a:cubicBezTo>
                    <a:pt x="7159" y="4068"/>
                    <a:pt x="7148" y="4068"/>
                    <a:pt x="7140" y="4072"/>
                  </a:cubicBezTo>
                  <a:cubicBezTo>
                    <a:pt x="7129" y="4072"/>
                    <a:pt x="7114" y="4076"/>
                    <a:pt x="7099" y="4076"/>
                  </a:cubicBezTo>
                  <a:cubicBezTo>
                    <a:pt x="7088" y="4076"/>
                    <a:pt x="7077" y="4076"/>
                    <a:pt x="7066" y="4068"/>
                  </a:cubicBezTo>
                  <a:cubicBezTo>
                    <a:pt x="7054" y="4064"/>
                    <a:pt x="7043" y="4057"/>
                    <a:pt x="7032" y="4045"/>
                  </a:cubicBezTo>
                  <a:lnTo>
                    <a:pt x="7032" y="4042"/>
                  </a:lnTo>
                  <a:cubicBezTo>
                    <a:pt x="7028" y="4042"/>
                    <a:pt x="7025" y="4038"/>
                    <a:pt x="7021" y="4038"/>
                  </a:cubicBezTo>
                  <a:cubicBezTo>
                    <a:pt x="7014" y="4034"/>
                    <a:pt x="6998" y="4027"/>
                    <a:pt x="6983" y="4016"/>
                  </a:cubicBezTo>
                  <a:cubicBezTo>
                    <a:pt x="6976" y="4008"/>
                    <a:pt x="6964" y="3997"/>
                    <a:pt x="6957" y="3986"/>
                  </a:cubicBezTo>
                  <a:cubicBezTo>
                    <a:pt x="6954" y="3978"/>
                    <a:pt x="6954" y="3974"/>
                    <a:pt x="6950" y="3971"/>
                  </a:cubicBezTo>
                  <a:cubicBezTo>
                    <a:pt x="6946" y="3967"/>
                    <a:pt x="6946" y="3967"/>
                    <a:pt x="6942" y="3964"/>
                  </a:cubicBezTo>
                  <a:cubicBezTo>
                    <a:pt x="6938" y="3964"/>
                    <a:pt x="6935" y="3960"/>
                    <a:pt x="6928" y="3960"/>
                  </a:cubicBezTo>
                  <a:cubicBezTo>
                    <a:pt x="6857" y="3941"/>
                    <a:pt x="6797" y="3903"/>
                    <a:pt x="6745" y="3859"/>
                  </a:cubicBezTo>
                  <a:cubicBezTo>
                    <a:pt x="6688" y="3817"/>
                    <a:pt x="6643" y="3769"/>
                    <a:pt x="6595" y="3728"/>
                  </a:cubicBezTo>
                  <a:cubicBezTo>
                    <a:pt x="6588" y="3717"/>
                    <a:pt x="6580" y="3709"/>
                    <a:pt x="6572" y="3702"/>
                  </a:cubicBezTo>
                  <a:cubicBezTo>
                    <a:pt x="6565" y="3691"/>
                    <a:pt x="6561" y="3683"/>
                    <a:pt x="6554" y="3679"/>
                  </a:cubicBezTo>
                  <a:lnTo>
                    <a:pt x="6554" y="3676"/>
                  </a:lnTo>
                  <a:cubicBezTo>
                    <a:pt x="6524" y="3676"/>
                    <a:pt x="6498" y="3668"/>
                    <a:pt x="6475" y="3660"/>
                  </a:cubicBezTo>
                  <a:cubicBezTo>
                    <a:pt x="6449" y="3653"/>
                    <a:pt x="6426" y="3641"/>
                    <a:pt x="6404" y="3627"/>
                  </a:cubicBezTo>
                  <a:cubicBezTo>
                    <a:pt x="6359" y="3601"/>
                    <a:pt x="6326" y="3567"/>
                    <a:pt x="6288" y="3541"/>
                  </a:cubicBezTo>
                  <a:cubicBezTo>
                    <a:pt x="6247" y="3507"/>
                    <a:pt x="6195" y="3481"/>
                    <a:pt x="6146" y="3451"/>
                  </a:cubicBezTo>
                  <a:cubicBezTo>
                    <a:pt x="6094" y="3422"/>
                    <a:pt x="6041" y="3388"/>
                    <a:pt x="6000" y="3336"/>
                  </a:cubicBezTo>
                  <a:cubicBezTo>
                    <a:pt x="5963" y="3291"/>
                    <a:pt x="5937" y="3249"/>
                    <a:pt x="5907" y="3212"/>
                  </a:cubicBezTo>
                  <a:cubicBezTo>
                    <a:pt x="5873" y="3175"/>
                    <a:pt x="5839" y="3141"/>
                    <a:pt x="5787" y="3115"/>
                  </a:cubicBezTo>
                  <a:cubicBezTo>
                    <a:pt x="5686" y="3066"/>
                    <a:pt x="5578" y="2984"/>
                    <a:pt x="5496" y="2883"/>
                  </a:cubicBezTo>
                  <a:cubicBezTo>
                    <a:pt x="5489" y="2875"/>
                    <a:pt x="5484" y="2868"/>
                    <a:pt x="5477" y="2861"/>
                  </a:cubicBezTo>
                  <a:lnTo>
                    <a:pt x="5458" y="2842"/>
                  </a:lnTo>
                  <a:lnTo>
                    <a:pt x="5455" y="2842"/>
                  </a:lnTo>
                  <a:cubicBezTo>
                    <a:pt x="5372" y="2827"/>
                    <a:pt x="5305" y="2789"/>
                    <a:pt x="5249" y="2749"/>
                  </a:cubicBezTo>
                  <a:cubicBezTo>
                    <a:pt x="5189" y="2708"/>
                    <a:pt x="5141" y="2659"/>
                    <a:pt x="5088" y="2621"/>
                  </a:cubicBezTo>
                  <a:cubicBezTo>
                    <a:pt x="5025" y="2577"/>
                    <a:pt x="4973" y="2520"/>
                    <a:pt x="4920" y="2468"/>
                  </a:cubicBezTo>
                  <a:cubicBezTo>
                    <a:pt x="4868" y="2416"/>
                    <a:pt x="4816" y="2368"/>
                    <a:pt x="4752" y="2333"/>
                  </a:cubicBezTo>
                  <a:cubicBezTo>
                    <a:pt x="4595" y="2255"/>
                    <a:pt x="4471" y="2132"/>
                    <a:pt x="4348" y="2023"/>
                  </a:cubicBezTo>
                  <a:cubicBezTo>
                    <a:pt x="4307" y="1986"/>
                    <a:pt x="4269" y="1952"/>
                    <a:pt x="4225" y="1923"/>
                  </a:cubicBezTo>
                  <a:cubicBezTo>
                    <a:pt x="4183" y="1892"/>
                    <a:pt x="4138" y="1866"/>
                    <a:pt x="4090" y="1855"/>
                  </a:cubicBezTo>
                  <a:cubicBezTo>
                    <a:pt x="4034" y="1840"/>
                    <a:pt x="3986" y="1818"/>
                    <a:pt x="3941" y="1792"/>
                  </a:cubicBezTo>
                  <a:cubicBezTo>
                    <a:pt x="3896" y="1762"/>
                    <a:pt x="3855" y="1728"/>
                    <a:pt x="3817" y="1695"/>
                  </a:cubicBezTo>
                  <a:cubicBezTo>
                    <a:pt x="3739" y="1627"/>
                    <a:pt x="3664" y="1560"/>
                    <a:pt x="3574" y="1522"/>
                  </a:cubicBezTo>
                  <a:cubicBezTo>
                    <a:pt x="3398" y="1448"/>
                    <a:pt x="3246" y="1339"/>
                    <a:pt x="3084" y="1250"/>
                  </a:cubicBezTo>
                  <a:cubicBezTo>
                    <a:pt x="3047" y="1231"/>
                    <a:pt x="3006" y="1216"/>
                    <a:pt x="2965" y="1201"/>
                  </a:cubicBezTo>
                  <a:cubicBezTo>
                    <a:pt x="2920" y="1182"/>
                    <a:pt x="2875" y="1164"/>
                    <a:pt x="2830" y="1138"/>
                  </a:cubicBezTo>
                  <a:cubicBezTo>
                    <a:pt x="2602" y="988"/>
                    <a:pt x="2356" y="876"/>
                    <a:pt x="2097" y="771"/>
                  </a:cubicBezTo>
                  <a:cubicBezTo>
                    <a:pt x="1985" y="726"/>
                    <a:pt x="1870" y="681"/>
                    <a:pt x="1761" y="618"/>
                  </a:cubicBezTo>
                  <a:cubicBezTo>
                    <a:pt x="1653" y="554"/>
                    <a:pt x="1548" y="472"/>
                    <a:pt x="1469" y="360"/>
                  </a:cubicBezTo>
                  <a:lnTo>
                    <a:pt x="1436" y="311"/>
                  </a:lnTo>
                  <a:lnTo>
                    <a:pt x="1492" y="300"/>
                  </a:lnTo>
                  <a:cubicBezTo>
                    <a:pt x="1548" y="289"/>
                    <a:pt x="1597" y="277"/>
                    <a:pt x="1645" y="266"/>
                  </a:cubicBezTo>
                  <a:lnTo>
                    <a:pt x="1671" y="266"/>
                  </a:lnTo>
                  <a:cubicBezTo>
                    <a:pt x="1694" y="266"/>
                    <a:pt x="1713" y="270"/>
                    <a:pt x="1731" y="277"/>
                  </a:cubicBezTo>
                  <a:cubicBezTo>
                    <a:pt x="1747" y="285"/>
                    <a:pt x="1761" y="289"/>
                    <a:pt x="1773" y="292"/>
                  </a:cubicBezTo>
                  <a:cubicBezTo>
                    <a:pt x="1783" y="296"/>
                    <a:pt x="1788" y="296"/>
                    <a:pt x="1795" y="296"/>
                  </a:cubicBezTo>
                  <a:lnTo>
                    <a:pt x="1799" y="296"/>
                  </a:lnTo>
                  <a:cubicBezTo>
                    <a:pt x="1851" y="296"/>
                    <a:pt x="1904" y="308"/>
                    <a:pt x="1948" y="326"/>
                  </a:cubicBezTo>
                  <a:cubicBezTo>
                    <a:pt x="1993" y="341"/>
                    <a:pt x="2035" y="363"/>
                    <a:pt x="2079" y="389"/>
                  </a:cubicBezTo>
                  <a:cubicBezTo>
                    <a:pt x="2128" y="416"/>
                    <a:pt x="2192" y="446"/>
                    <a:pt x="2251" y="465"/>
                  </a:cubicBezTo>
                  <a:cubicBezTo>
                    <a:pt x="2449" y="536"/>
                    <a:pt x="2644" y="618"/>
                    <a:pt x="2830" y="726"/>
                  </a:cubicBezTo>
                  <a:cubicBezTo>
                    <a:pt x="2853" y="741"/>
                    <a:pt x="2887" y="748"/>
                    <a:pt x="2920" y="760"/>
                  </a:cubicBezTo>
                  <a:cubicBezTo>
                    <a:pt x="2954" y="767"/>
                    <a:pt x="2991" y="779"/>
                    <a:pt x="3029" y="801"/>
                  </a:cubicBezTo>
                  <a:cubicBezTo>
                    <a:pt x="3047" y="808"/>
                    <a:pt x="3066" y="824"/>
                    <a:pt x="3081" y="842"/>
                  </a:cubicBezTo>
                  <a:cubicBezTo>
                    <a:pt x="3089" y="838"/>
                    <a:pt x="3096" y="838"/>
                    <a:pt x="3103" y="838"/>
                  </a:cubicBezTo>
                  <a:cubicBezTo>
                    <a:pt x="3141" y="838"/>
                    <a:pt x="3174" y="853"/>
                    <a:pt x="3204" y="868"/>
                  </a:cubicBezTo>
                  <a:cubicBezTo>
                    <a:pt x="3230" y="887"/>
                    <a:pt x="3253" y="910"/>
                    <a:pt x="3272" y="928"/>
                  </a:cubicBezTo>
                  <a:cubicBezTo>
                    <a:pt x="3346" y="1003"/>
                    <a:pt x="3436" y="1051"/>
                    <a:pt x="3533" y="1096"/>
                  </a:cubicBezTo>
                  <a:cubicBezTo>
                    <a:pt x="3555" y="1107"/>
                    <a:pt x="3574" y="1122"/>
                    <a:pt x="3589" y="1134"/>
                  </a:cubicBezTo>
                  <a:cubicBezTo>
                    <a:pt x="3608" y="1148"/>
                    <a:pt x="3619" y="1164"/>
                    <a:pt x="3631" y="1171"/>
                  </a:cubicBezTo>
                  <a:cubicBezTo>
                    <a:pt x="3638" y="1179"/>
                    <a:pt x="3645" y="1182"/>
                    <a:pt x="3657" y="1186"/>
                  </a:cubicBezTo>
                  <a:cubicBezTo>
                    <a:pt x="3776" y="1234"/>
                    <a:pt x="3884" y="1309"/>
                    <a:pt x="3989" y="1373"/>
                  </a:cubicBezTo>
                  <a:cubicBezTo>
                    <a:pt x="4064" y="1417"/>
                    <a:pt x="4128" y="1466"/>
                    <a:pt x="4195" y="1515"/>
                  </a:cubicBezTo>
                  <a:cubicBezTo>
                    <a:pt x="4262" y="1560"/>
                    <a:pt x="4329" y="1605"/>
                    <a:pt x="4400" y="1642"/>
                  </a:cubicBezTo>
                  <a:cubicBezTo>
                    <a:pt x="4445" y="1664"/>
                    <a:pt x="4494" y="1687"/>
                    <a:pt x="4539" y="1717"/>
                  </a:cubicBezTo>
                  <a:lnTo>
                    <a:pt x="4535" y="1713"/>
                  </a:lnTo>
                  <a:cubicBezTo>
                    <a:pt x="4524" y="1698"/>
                    <a:pt x="4516" y="1683"/>
                    <a:pt x="4505" y="1672"/>
                  </a:cubicBezTo>
                  <a:cubicBezTo>
                    <a:pt x="4468" y="1623"/>
                    <a:pt x="4423" y="1582"/>
                    <a:pt x="4374" y="1545"/>
                  </a:cubicBezTo>
                  <a:cubicBezTo>
                    <a:pt x="4322" y="1511"/>
                    <a:pt x="4269" y="1478"/>
                    <a:pt x="4214" y="1448"/>
                  </a:cubicBezTo>
                  <a:cubicBezTo>
                    <a:pt x="4180" y="1429"/>
                    <a:pt x="4138" y="1410"/>
                    <a:pt x="4098" y="1391"/>
                  </a:cubicBezTo>
                  <a:cubicBezTo>
                    <a:pt x="4057" y="1376"/>
                    <a:pt x="4012" y="1358"/>
                    <a:pt x="3978" y="1331"/>
                  </a:cubicBezTo>
                  <a:cubicBezTo>
                    <a:pt x="3952" y="1313"/>
                    <a:pt x="3929" y="1295"/>
                    <a:pt x="3911" y="1268"/>
                  </a:cubicBezTo>
                  <a:cubicBezTo>
                    <a:pt x="3877" y="1212"/>
                    <a:pt x="3836" y="1179"/>
                    <a:pt x="3788" y="1152"/>
                  </a:cubicBezTo>
                  <a:cubicBezTo>
                    <a:pt x="3739" y="1122"/>
                    <a:pt x="3683" y="1100"/>
                    <a:pt x="3631" y="1070"/>
                  </a:cubicBezTo>
                  <a:cubicBezTo>
                    <a:pt x="3470" y="981"/>
                    <a:pt x="3305" y="894"/>
                    <a:pt x="3152" y="793"/>
                  </a:cubicBezTo>
                  <a:cubicBezTo>
                    <a:pt x="3129" y="779"/>
                    <a:pt x="3111" y="763"/>
                    <a:pt x="3092" y="753"/>
                  </a:cubicBezTo>
                  <a:cubicBezTo>
                    <a:pt x="3077" y="741"/>
                    <a:pt x="3058" y="734"/>
                    <a:pt x="3044" y="730"/>
                  </a:cubicBezTo>
                  <a:cubicBezTo>
                    <a:pt x="3003" y="719"/>
                    <a:pt x="2969" y="700"/>
                    <a:pt x="2939" y="685"/>
                  </a:cubicBezTo>
                  <a:cubicBezTo>
                    <a:pt x="2905" y="667"/>
                    <a:pt x="2879" y="648"/>
                    <a:pt x="2849" y="640"/>
                  </a:cubicBezTo>
                  <a:cubicBezTo>
                    <a:pt x="2830" y="632"/>
                    <a:pt x="2815" y="629"/>
                    <a:pt x="2797" y="629"/>
                  </a:cubicBezTo>
                  <a:cubicBezTo>
                    <a:pt x="2785" y="629"/>
                    <a:pt x="2775" y="629"/>
                    <a:pt x="2767" y="632"/>
                  </a:cubicBezTo>
                  <a:lnTo>
                    <a:pt x="2737" y="640"/>
                  </a:lnTo>
                  <a:lnTo>
                    <a:pt x="2722" y="614"/>
                  </a:lnTo>
                  <a:cubicBezTo>
                    <a:pt x="2715" y="599"/>
                    <a:pt x="2707" y="591"/>
                    <a:pt x="2696" y="580"/>
                  </a:cubicBezTo>
                  <a:cubicBezTo>
                    <a:pt x="2685" y="573"/>
                    <a:pt x="2673" y="565"/>
                    <a:pt x="2658" y="558"/>
                  </a:cubicBezTo>
                  <a:cubicBezTo>
                    <a:pt x="2628" y="543"/>
                    <a:pt x="2595" y="532"/>
                    <a:pt x="2558" y="513"/>
                  </a:cubicBezTo>
                  <a:cubicBezTo>
                    <a:pt x="2532" y="501"/>
                    <a:pt x="2506" y="487"/>
                    <a:pt x="2483" y="465"/>
                  </a:cubicBezTo>
                  <a:cubicBezTo>
                    <a:pt x="2471" y="453"/>
                    <a:pt x="2453" y="442"/>
                    <a:pt x="2434" y="431"/>
                  </a:cubicBezTo>
                  <a:cubicBezTo>
                    <a:pt x="2416" y="420"/>
                    <a:pt x="2393" y="408"/>
                    <a:pt x="2367" y="401"/>
                  </a:cubicBezTo>
                  <a:cubicBezTo>
                    <a:pt x="2318" y="382"/>
                    <a:pt x="2266" y="367"/>
                    <a:pt x="2214" y="344"/>
                  </a:cubicBezTo>
                  <a:cubicBezTo>
                    <a:pt x="1978" y="248"/>
                    <a:pt x="1750" y="143"/>
                    <a:pt x="1507" y="94"/>
                  </a:cubicBezTo>
                  <a:cubicBezTo>
                    <a:pt x="1459" y="87"/>
                    <a:pt x="1414" y="72"/>
                    <a:pt x="1372" y="57"/>
                  </a:cubicBezTo>
                  <a:cubicBezTo>
                    <a:pt x="1331" y="42"/>
                    <a:pt x="1290" y="27"/>
                    <a:pt x="1250" y="20"/>
                  </a:cubicBezTo>
                  <a:cubicBezTo>
                    <a:pt x="1197" y="8"/>
                    <a:pt x="1148" y="1"/>
                    <a:pt x="1100" y="1"/>
                  </a:cubicBezTo>
                  <a:close/>
                  <a:moveTo>
                    <a:pt x="808" y="5332"/>
                  </a:moveTo>
                  <a:cubicBezTo>
                    <a:pt x="808" y="5339"/>
                    <a:pt x="812" y="5346"/>
                    <a:pt x="812" y="5358"/>
                  </a:cubicBezTo>
                  <a:cubicBezTo>
                    <a:pt x="812" y="5361"/>
                    <a:pt x="812" y="5373"/>
                    <a:pt x="808" y="5380"/>
                  </a:cubicBezTo>
                  <a:cubicBezTo>
                    <a:pt x="797" y="5403"/>
                    <a:pt x="793" y="5425"/>
                    <a:pt x="793" y="5447"/>
                  </a:cubicBezTo>
                  <a:cubicBezTo>
                    <a:pt x="793" y="5470"/>
                    <a:pt x="797" y="5496"/>
                    <a:pt x="805" y="5522"/>
                  </a:cubicBezTo>
                  <a:cubicBezTo>
                    <a:pt x="812" y="5548"/>
                    <a:pt x="823" y="5575"/>
                    <a:pt x="831" y="5601"/>
                  </a:cubicBezTo>
                  <a:cubicBezTo>
                    <a:pt x="857" y="5672"/>
                    <a:pt x="883" y="5739"/>
                    <a:pt x="894" y="5817"/>
                  </a:cubicBezTo>
                  <a:cubicBezTo>
                    <a:pt x="894" y="5806"/>
                    <a:pt x="898" y="5795"/>
                    <a:pt x="901" y="5787"/>
                  </a:cubicBezTo>
                  <a:cubicBezTo>
                    <a:pt x="909" y="5777"/>
                    <a:pt x="917" y="5765"/>
                    <a:pt x="927" y="5761"/>
                  </a:cubicBezTo>
                  <a:cubicBezTo>
                    <a:pt x="943" y="5754"/>
                    <a:pt x="950" y="5746"/>
                    <a:pt x="958" y="5743"/>
                  </a:cubicBezTo>
                  <a:cubicBezTo>
                    <a:pt x="962" y="5735"/>
                    <a:pt x="962" y="5732"/>
                    <a:pt x="965" y="5727"/>
                  </a:cubicBezTo>
                  <a:lnTo>
                    <a:pt x="965" y="5724"/>
                  </a:lnTo>
                  <a:cubicBezTo>
                    <a:pt x="965" y="5720"/>
                    <a:pt x="965" y="5717"/>
                    <a:pt x="962" y="5713"/>
                  </a:cubicBezTo>
                  <a:cubicBezTo>
                    <a:pt x="962" y="5709"/>
                    <a:pt x="958" y="5701"/>
                    <a:pt x="958" y="5698"/>
                  </a:cubicBezTo>
                  <a:cubicBezTo>
                    <a:pt x="950" y="5682"/>
                    <a:pt x="943" y="5668"/>
                    <a:pt x="931" y="5653"/>
                  </a:cubicBezTo>
                  <a:cubicBezTo>
                    <a:pt x="927" y="5646"/>
                    <a:pt x="924" y="5638"/>
                    <a:pt x="920" y="5630"/>
                  </a:cubicBezTo>
                  <a:cubicBezTo>
                    <a:pt x="920" y="5627"/>
                    <a:pt x="917" y="5627"/>
                    <a:pt x="913" y="5623"/>
                  </a:cubicBezTo>
                  <a:cubicBezTo>
                    <a:pt x="909" y="5623"/>
                    <a:pt x="905" y="5620"/>
                    <a:pt x="898" y="5615"/>
                  </a:cubicBezTo>
                  <a:cubicBezTo>
                    <a:pt x="894" y="5612"/>
                    <a:pt x="891" y="5604"/>
                    <a:pt x="886" y="5597"/>
                  </a:cubicBezTo>
                  <a:lnTo>
                    <a:pt x="886" y="5582"/>
                  </a:lnTo>
                  <a:cubicBezTo>
                    <a:pt x="886" y="5575"/>
                    <a:pt x="891" y="5563"/>
                    <a:pt x="894" y="5560"/>
                  </a:cubicBezTo>
                  <a:cubicBezTo>
                    <a:pt x="898" y="5552"/>
                    <a:pt x="901" y="5548"/>
                    <a:pt x="905" y="5544"/>
                  </a:cubicBezTo>
                  <a:cubicBezTo>
                    <a:pt x="913" y="5541"/>
                    <a:pt x="917" y="5541"/>
                    <a:pt x="924" y="5537"/>
                  </a:cubicBezTo>
                  <a:cubicBezTo>
                    <a:pt x="920" y="5534"/>
                    <a:pt x="917" y="5530"/>
                    <a:pt x="913" y="5525"/>
                  </a:cubicBezTo>
                  <a:cubicBezTo>
                    <a:pt x="909" y="5518"/>
                    <a:pt x="901" y="5511"/>
                    <a:pt x="894" y="5499"/>
                  </a:cubicBezTo>
                  <a:cubicBezTo>
                    <a:pt x="886" y="5489"/>
                    <a:pt x="879" y="5477"/>
                    <a:pt x="872" y="5463"/>
                  </a:cubicBezTo>
                  <a:cubicBezTo>
                    <a:pt x="868" y="5455"/>
                    <a:pt x="864" y="5444"/>
                    <a:pt x="864" y="5429"/>
                  </a:cubicBezTo>
                  <a:cubicBezTo>
                    <a:pt x="864" y="5421"/>
                    <a:pt x="864" y="5410"/>
                    <a:pt x="868" y="5403"/>
                  </a:cubicBezTo>
                  <a:cubicBezTo>
                    <a:pt x="872" y="5395"/>
                    <a:pt x="875" y="5387"/>
                    <a:pt x="883" y="5380"/>
                  </a:cubicBezTo>
                  <a:lnTo>
                    <a:pt x="886" y="5377"/>
                  </a:lnTo>
                  <a:cubicBezTo>
                    <a:pt x="879" y="5373"/>
                    <a:pt x="872" y="5368"/>
                    <a:pt x="868" y="5368"/>
                  </a:cubicBezTo>
                  <a:cubicBezTo>
                    <a:pt x="853" y="5361"/>
                    <a:pt x="838" y="5354"/>
                    <a:pt x="823" y="5346"/>
                  </a:cubicBezTo>
                  <a:cubicBezTo>
                    <a:pt x="819" y="5339"/>
                    <a:pt x="812" y="5335"/>
                    <a:pt x="808" y="5332"/>
                  </a:cubicBezTo>
                  <a:close/>
                  <a:moveTo>
                    <a:pt x="898" y="5851"/>
                  </a:moveTo>
                  <a:lnTo>
                    <a:pt x="898" y="5851"/>
                  </a:lnTo>
                  <a:cubicBezTo>
                    <a:pt x="898" y="5862"/>
                    <a:pt x="901" y="5877"/>
                    <a:pt x="901" y="5889"/>
                  </a:cubicBezTo>
                  <a:lnTo>
                    <a:pt x="901" y="5937"/>
                  </a:lnTo>
                  <a:lnTo>
                    <a:pt x="901" y="5963"/>
                  </a:lnTo>
                  <a:cubicBezTo>
                    <a:pt x="901" y="6008"/>
                    <a:pt x="905" y="6049"/>
                    <a:pt x="917" y="6091"/>
                  </a:cubicBezTo>
                  <a:cubicBezTo>
                    <a:pt x="946" y="6169"/>
                    <a:pt x="958" y="6248"/>
                    <a:pt x="972" y="6326"/>
                  </a:cubicBezTo>
                  <a:cubicBezTo>
                    <a:pt x="988" y="6405"/>
                    <a:pt x="1003" y="6479"/>
                    <a:pt x="1036" y="6550"/>
                  </a:cubicBezTo>
                  <a:cubicBezTo>
                    <a:pt x="1058" y="6602"/>
                    <a:pt x="1074" y="6655"/>
                    <a:pt x="1088" y="6707"/>
                  </a:cubicBezTo>
                  <a:cubicBezTo>
                    <a:pt x="1107" y="6755"/>
                    <a:pt x="1126" y="6804"/>
                    <a:pt x="1155" y="6842"/>
                  </a:cubicBezTo>
                  <a:lnTo>
                    <a:pt x="1155" y="6845"/>
                  </a:lnTo>
                  <a:lnTo>
                    <a:pt x="1160" y="6845"/>
                  </a:lnTo>
                  <a:cubicBezTo>
                    <a:pt x="1160" y="6849"/>
                    <a:pt x="1163" y="6853"/>
                    <a:pt x="1171" y="6864"/>
                  </a:cubicBezTo>
                  <a:cubicBezTo>
                    <a:pt x="1171" y="6868"/>
                    <a:pt x="1174" y="6876"/>
                    <a:pt x="1174" y="6886"/>
                  </a:cubicBezTo>
                  <a:lnTo>
                    <a:pt x="1174" y="6902"/>
                  </a:lnTo>
                  <a:cubicBezTo>
                    <a:pt x="1171" y="6905"/>
                    <a:pt x="1171" y="6909"/>
                    <a:pt x="1167" y="6912"/>
                  </a:cubicBezTo>
                  <a:cubicBezTo>
                    <a:pt x="1160" y="6921"/>
                    <a:pt x="1155" y="6924"/>
                    <a:pt x="1148" y="6928"/>
                  </a:cubicBezTo>
                  <a:cubicBezTo>
                    <a:pt x="1145" y="6931"/>
                    <a:pt x="1141" y="6935"/>
                    <a:pt x="1137" y="6939"/>
                  </a:cubicBezTo>
                  <a:cubicBezTo>
                    <a:pt x="1141" y="6939"/>
                    <a:pt x="1148" y="6943"/>
                    <a:pt x="1152" y="6947"/>
                  </a:cubicBezTo>
                  <a:cubicBezTo>
                    <a:pt x="1160" y="6954"/>
                    <a:pt x="1167" y="6957"/>
                    <a:pt x="1174" y="6961"/>
                  </a:cubicBezTo>
                  <a:cubicBezTo>
                    <a:pt x="1186" y="6969"/>
                    <a:pt x="1197" y="6976"/>
                    <a:pt x="1212" y="6983"/>
                  </a:cubicBezTo>
                  <a:cubicBezTo>
                    <a:pt x="1212" y="6980"/>
                    <a:pt x="1215" y="6980"/>
                    <a:pt x="1215" y="6976"/>
                  </a:cubicBezTo>
                  <a:cubicBezTo>
                    <a:pt x="1215" y="6973"/>
                    <a:pt x="1219" y="6965"/>
                    <a:pt x="1223" y="6961"/>
                  </a:cubicBezTo>
                  <a:cubicBezTo>
                    <a:pt x="1234" y="6950"/>
                    <a:pt x="1241" y="6939"/>
                    <a:pt x="1250" y="6928"/>
                  </a:cubicBezTo>
                  <a:cubicBezTo>
                    <a:pt x="1253" y="6916"/>
                    <a:pt x="1253" y="6909"/>
                    <a:pt x="1253" y="6902"/>
                  </a:cubicBezTo>
                  <a:cubicBezTo>
                    <a:pt x="1253" y="6894"/>
                    <a:pt x="1253" y="6886"/>
                    <a:pt x="1250" y="6879"/>
                  </a:cubicBezTo>
                  <a:cubicBezTo>
                    <a:pt x="1245" y="6868"/>
                    <a:pt x="1238" y="6857"/>
                    <a:pt x="1227" y="6845"/>
                  </a:cubicBezTo>
                  <a:cubicBezTo>
                    <a:pt x="1223" y="6842"/>
                    <a:pt x="1215" y="6834"/>
                    <a:pt x="1212" y="6826"/>
                  </a:cubicBezTo>
                  <a:cubicBezTo>
                    <a:pt x="1208" y="6816"/>
                    <a:pt x="1205" y="6808"/>
                    <a:pt x="1205" y="6797"/>
                  </a:cubicBezTo>
                  <a:cubicBezTo>
                    <a:pt x="1205" y="6793"/>
                    <a:pt x="1208" y="6786"/>
                    <a:pt x="1208" y="6782"/>
                  </a:cubicBezTo>
                  <a:lnTo>
                    <a:pt x="1208" y="6748"/>
                  </a:lnTo>
                  <a:cubicBezTo>
                    <a:pt x="1208" y="6707"/>
                    <a:pt x="1197" y="6662"/>
                    <a:pt x="1182" y="6614"/>
                  </a:cubicBezTo>
                  <a:cubicBezTo>
                    <a:pt x="1167" y="6565"/>
                    <a:pt x="1148" y="6512"/>
                    <a:pt x="1148" y="6457"/>
                  </a:cubicBezTo>
                  <a:lnTo>
                    <a:pt x="1126" y="6457"/>
                  </a:lnTo>
                  <a:cubicBezTo>
                    <a:pt x="1122" y="6457"/>
                    <a:pt x="1119" y="6457"/>
                    <a:pt x="1111" y="6453"/>
                  </a:cubicBezTo>
                  <a:cubicBezTo>
                    <a:pt x="1107" y="6453"/>
                    <a:pt x="1100" y="6453"/>
                    <a:pt x="1088" y="6445"/>
                  </a:cubicBezTo>
                  <a:cubicBezTo>
                    <a:pt x="1084" y="6441"/>
                    <a:pt x="1077" y="6438"/>
                    <a:pt x="1074" y="6431"/>
                  </a:cubicBezTo>
                  <a:cubicBezTo>
                    <a:pt x="1070" y="6423"/>
                    <a:pt x="1070" y="6415"/>
                    <a:pt x="1070" y="6408"/>
                  </a:cubicBezTo>
                  <a:lnTo>
                    <a:pt x="1070" y="6405"/>
                  </a:lnTo>
                  <a:cubicBezTo>
                    <a:pt x="1070" y="6393"/>
                    <a:pt x="1070" y="6386"/>
                    <a:pt x="1074" y="6374"/>
                  </a:cubicBezTo>
                  <a:cubicBezTo>
                    <a:pt x="1074" y="6367"/>
                    <a:pt x="1077" y="6360"/>
                    <a:pt x="1081" y="6355"/>
                  </a:cubicBezTo>
                  <a:cubicBezTo>
                    <a:pt x="1084" y="6345"/>
                    <a:pt x="1088" y="6333"/>
                    <a:pt x="1093" y="6326"/>
                  </a:cubicBezTo>
                  <a:cubicBezTo>
                    <a:pt x="1093" y="6322"/>
                    <a:pt x="1096" y="6319"/>
                    <a:pt x="1096" y="6310"/>
                  </a:cubicBezTo>
                  <a:cubicBezTo>
                    <a:pt x="1096" y="6307"/>
                    <a:pt x="1096" y="6303"/>
                    <a:pt x="1093" y="6300"/>
                  </a:cubicBezTo>
                  <a:cubicBezTo>
                    <a:pt x="1088" y="6277"/>
                    <a:pt x="1077" y="6255"/>
                    <a:pt x="1066" y="6229"/>
                  </a:cubicBezTo>
                  <a:cubicBezTo>
                    <a:pt x="1055" y="6206"/>
                    <a:pt x="1043" y="6180"/>
                    <a:pt x="1036" y="6150"/>
                  </a:cubicBezTo>
                  <a:cubicBezTo>
                    <a:pt x="1029" y="6131"/>
                    <a:pt x="1025" y="6113"/>
                    <a:pt x="1025" y="6094"/>
                  </a:cubicBezTo>
                  <a:lnTo>
                    <a:pt x="1025" y="6091"/>
                  </a:lnTo>
                  <a:lnTo>
                    <a:pt x="1025" y="6083"/>
                  </a:lnTo>
                  <a:cubicBezTo>
                    <a:pt x="1025" y="6038"/>
                    <a:pt x="1017" y="6005"/>
                    <a:pt x="1003" y="5974"/>
                  </a:cubicBezTo>
                  <a:cubicBezTo>
                    <a:pt x="988" y="5948"/>
                    <a:pt x="965" y="5922"/>
                    <a:pt x="931" y="5896"/>
                  </a:cubicBezTo>
                  <a:cubicBezTo>
                    <a:pt x="917" y="5881"/>
                    <a:pt x="905" y="5866"/>
                    <a:pt x="898" y="58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3"/>
            <p:cNvSpPr/>
            <p:nvPr/>
          </p:nvSpPr>
          <p:spPr>
            <a:xfrm>
              <a:off x="-545014" y="1764410"/>
              <a:ext cx="455392" cy="341699"/>
            </a:xfrm>
            <a:custGeom>
              <a:avLst/>
              <a:gdLst/>
              <a:ahLst/>
              <a:cxnLst/>
              <a:rect l="l" t="t" r="r" b="b"/>
              <a:pathLst>
                <a:path w="9537" h="7156" extrusionOk="0">
                  <a:moveTo>
                    <a:pt x="4800" y="1933"/>
                  </a:moveTo>
                  <a:cubicBezTo>
                    <a:pt x="4796" y="1933"/>
                    <a:pt x="4793" y="1935"/>
                    <a:pt x="4792" y="1936"/>
                  </a:cubicBezTo>
                  <a:lnTo>
                    <a:pt x="4792" y="1936"/>
                  </a:lnTo>
                  <a:lnTo>
                    <a:pt x="4800" y="1933"/>
                  </a:lnTo>
                  <a:close/>
                  <a:moveTo>
                    <a:pt x="972" y="5925"/>
                  </a:moveTo>
                  <a:lnTo>
                    <a:pt x="972" y="5925"/>
                  </a:lnTo>
                  <a:cubicBezTo>
                    <a:pt x="979" y="5940"/>
                    <a:pt x="991" y="5955"/>
                    <a:pt x="1005" y="5970"/>
                  </a:cubicBezTo>
                  <a:cubicBezTo>
                    <a:pt x="1039" y="5996"/>
                    <a:pt x="1062" y="6022"/>
                    <a:pt x="1077" y="6048"/>
                  </a:cubicBezTo>
                  <a:cubicBezTo>
                    <a:pt x="1091" y="6079"/>
                    <a:pt x="1099" y="6112"/>
                    <a:pt x="1099" y="6157"/>
                  </a:cubicBezTo>
                  <a:lnTo>
                    <a:pt x="1099" y="6165"/>
                  </a:lnTo>
                  <a:lnTo>
                    <a:pt x="1099" y="6168"/>
                  </a:lnTo>
                  <a:cubicBezTo>
                    <a:pt x="1099" y="6187"/>
                    <a:pt x="1103" y="6205"/>
                    <a:pt x="1110" y="6224"/>
                  </a:cubicBezTo>
                  <a:cubicBezTo>
                    <a:pt x="1117" y="6254"/>
                    <a:pt x="1129" y="6280"/>
                    <a:pt x="1140" y="6303"/>
                  </a:cubicBezTo>
                  <a:cubicBezTo>
                    <a:pt x="1151" y="6329"/>
                    <a:pt x="1162" y="6351"/>
                    <a:pt x="1167" y="6374"/>
                  </a:cubicBezTo>
                  <a:cubicBezTo>
                    <a:pt x="1170" y="6377"/>
                    <a:pt x="1170" y="6381"/>
                    <a:pt x="1170" y="6384"/>
                  </a:cubicBezTo>
                  <a:cubicBezTo>
                    <a:pt x="1170" y="6393"/>
                    <a:pt x="1167" y="6396"/>
                    <a:pt x="1167" y="6400"/>
                  </a:cubicBezTo>
                  <a:cubicBezTo>
                    <a:pt x="1162" y="6407"/>
                    <a:pt x="1158" y="6419"/>
                    <a:pt x="1155" y="6429"/>
                  </a:cubicBezTo>
                  <a:cubicBezTo>
                    <a:pt x="1151" y="6434"/>
                    <a:pt x="1148" y="6441"/>
                    <a:pt x="1148" y="6448"/>
                  </a:cubicBezTo>
                  <a:cubicBezTo>
                    <a:pt x="1144" y="6460"/>
                    <a:pt x="1144" y="6467"/>
                    <a:pt x="1144" y="6479"/>
                  </a:cubicBezTo>
                  <a:lnTo>
                    <a:pt x="1144" y="6482"/>
                  </a:lnTo>
                  <a:cubicBezTo>
                    <a:pt x="1144" y="6489"/>
                    <a:pt x="1144" y="6497"/>
                    <a:pt x="1148" y="6505"/>
                  </a:cubicBezTo>
                  <a:cubicBezTo>
                    <a:pt x="1151" y="6512"/>
                    <a:pt x="1158" y="6515"/>
                    <a:pt x="1162" y="6519"/>
                  </a:cubicBezTo>
                  <a:cubicBezTo>
                    <a:pt x="1174" y="6527"/>
                    <a:pt x="1181" y="6527"/>
                    <a:pt x="1185" y="6527"/>
                  </a:cubicBezTo>
                  <a:cubicBezTo>
                    <a:pt x="1193" y="6531"/>
                    <a:pt x="1196" y="6531"/>
                    <a:pt x="1200" y="6531"/>
                  </a:cubicBezTo>
                  <a:lnTo>
                    <a:pt x="1222" y="6531"/>
                  </a:lnTo>
                  <a:cubicBezTo>
                    <a:pt x="1222" y="6586"/>
                    <a:pt x="1241" y="6639"/>
                    <a:pt x="1256" y="6688"/>
                  </a:cubicBezTo>
                  <a:cubicBezTo>
                    <a:pt x="1271" y="6736"/>
                    <a:pt x="1282" y="6781"/>
                    <a:pt x="1282" y="6822"/>
                  </a:cubicBezTo>
                  <a:lnTo>
                    <a:pt x="1282" y="6856"/>
                  </a:lnTo>
                  <a:cubicBezTo>
                    <a:pt x="1282" y="6860"/>
                    <a:pt x="1279" y="6867"/>
                    <a:pt x="1279" y="6871"/>
                  </a:cubicBezTo>
                  <a:cubicBezTo>
                    <a:pt x="1279" y="6882"/>
                    <a:pt x="1282" y="6890"/>
                    <a:pt x="1286" y="6900"/>
                  </a:cubicBezTo>
                  <a:cubicBezTo>
                    <a:pt x="1289" y="6908"/>
                    <a:pt x="1297" y="6916"/>
                    <a:pt x="1301" y="6919"/>
                  </a:cubicBezTo>
                  <a:cubicBezTo>
                    <a:pt x="1312" y="6931"/>
                    <a:pt x="1319" y="6942"/>
                    <a:pt x="1324" y="6953"/>
                  </a:cubicBezTo>
                  <a:cubicBezTo>
                    <a:pt x="1327" y="6960"/>
                    <a:pt x="1327" y="6968"/>
                    <a:pt x="1327" y="6976"/>
                  </a:cubicBezTo>
                  <a:cubicBezTo>
                    <a:pt x="1327" y="6983"/>
                    <a:pt x="1327" y="6990"/>
                    <a:pt x="1324" y="7002"/>
                  </a:cubicBezTo>
                  <a:cubicBezTo>
                    <a:pt x="1315" y="7013"/>
                    <a:pt x="1308" y="7024"/>
                    <a:pt x="1297" y="7035"/>
                  </a:cubicBezTo>
                  <a:cubicBezTo>
                    <a:pt x="1293" y="7039"/>
                    <a:pt x="1289" y="7047"/>
                    <a:pt x="1289" y="7050"/>
                  </a:cubicBezTo>
                  <a:cubicBezTo>
                    <a:pt x="1289" y="7054"/>
                    <a:pt x="1286" y="7054"/>
                    <a:pt x="1286" y="7057"/>
                  </a:cubicBezTo>
                  <a:cubicBezTo>
                    <a:pt x="1271" y="7050"/>
                    <a:pt x="1260" y="7043"/>
                    <a:pt x="1248" y="7035"/>
                  </a:cubicBezTo>
                  <a:cubicBezTo>
                    <a:pt x="1241" y="7031"/>
                    <a:pt x="1234" y="7028"/>
                    <a:pt x="1226" y="7021"/>
                  </a:cubicBezTo>
                  <a:cubicBezTo>
                    <a:pt x="1222" y="7017"/>
                    <a:pt x="1215" y="7013"/>
                    <a:pt x="1211" y="7013"/>
                  </a:cubicBezTo>
                  <a:cubicBezTo>
                    <a:pt x="1215" y="7009"/>
                    <a:pt x="1219" y="7005"/>
                    <a:pt x="1222" y="7002"/>
                  </a:cubicBezTo>
                  <a:cubicBezTo>
                    <a:pt x="1229" y="6998"/>
                    <a:pt x="1234" y="6995"/>
                    <a:pt x="1241" y="6986"/>
                  </a:cubicBezTo>
                  <a:cubicBezTo>
                    <a:pt x="1245" y="6983"/>
                    <a:pt x="1245" y="6979"/>
                    <a:pt x="1248" y="6976"/>
                  </a:cubicBezTo>
                  <a:lnTo>
                    <a:pt x="1248" y="6960"/>
                  </a:lnTo>
                  <a:cubicBezTo>
                    <a:pt x="1248" y="6950"/>
                    <a:pt x="1245" y="6942"/>
                    <a:pt x="1245" y="6938"/>
                  </a:cubicBezTo>
                  <a:cubicBezTo>
                    <a:pt x="1237" y="6927"/>
                    <a:pt x="1234" y="6923"/>
                    <a:pt x="1234" y="6919"/>
                  </a:cubicBezTo>
                  <a:lnTo>
                    <a:pt x="1229" y="6919"/>
                  </a:lnTo>
                  <a:lnTo>
                    <a:pt x="1229" y="6916"/>
                  </a:lnTo>
                  <a:cubicBezTo>
                    <a:pt x="1200" y="6878"/>
                    <a:pt x="1181" y="6829"/>
                    <a:pt x="1162" y="6781"/>
                  </a:cubicBezTo>
                  <a:cubicBezTo>
                    <a:pt x="1148" y="6729"/>
                    <a:pt x="1132" y="6676"/>
                    <a:pt x="1110" y="6624"/>
                  </a:cubicBezTo>
                  <a:cubicBezTo>
                    <a:pt x="1077" y="6553"/>
                    <a:pt x="1062" y="6479"/>
                    <a:pt x="1046" y="6400"/>
                  </a:cubicBezTo>
                  <a:cubicBezTo>
                    <a:pt x="1032" y="6322"/>
                    <a:pt x="1020" y="6243"/>
                    <a:pt x="991" y="6165"/>
                  </a:cubicBezTo>
                  <a:cubicBezTo>
                    <a:pt x="979" y="6123"/>
                    <a:pt x="975" y="6082"/>
                    <a:pt x="975" y="6037"/>
                  </a:cubicBezTo>
                  <a:lnTo>
                    <a:pt x="975" y="6011"/>
                  </a:lnTo>
                  <a:lnTo>
                    <a:pt x="975" y="5963"/>
                  </a:lnTo>
                  <a:cubicBezTo>
                    <a:pt x="975" y="5951"/>
                    <a:pt x="972" y="5936"/>
                    <a:pt x="972" y="5925"/>
                  </a:cubicBezTo>
                  <a:close/>
                  <a:moveTo>
                    <a:pt x="1174" y="0"/>
                  </a:moveTo>
                  <a:cubicBezTo>
                    <a:pt x="1036" y="0"/>
                    <a:pt x="912" y="42"/>
                    <a:pt x="808" y="109"/>
                  </a:cubicBezTo>
                  <a:cubicBezTo>
                    <a:pt x="699" y="180"/>
                    <a:pt x="613" y="280"/>
                    <a:pt x="546" y="396"/>
                  </a:cubicBezTo>
                  <a:cubicBezTo>
                    <a:pt x="404" y="643"/>
                    <a:pt x="310" y="908"/>
                    <a:pt x="213" y="1170"/>
                  </a:cubicBezTo>
                  <a:cubicBezTo>
                    <a:pt x="213" y="1174"/>
                    <a:pt x="209" y="1181"/>
                    <a:pt x="206" y="1189"/>
                  </a:cubicBezTo>
                  <a:cubicBezTo>
                    <a:pt x="202" y="1196"/>
                    <a:pt x="198" y="1203"/>
                    <a:pt x="194" y="1215"/>
                  </a:cubicBezTo>
                  <a:cubicBezTo>
                    <a:pt x="183" y="1253"/>
                    <a:pt x="161" y="1293"/>
                    <a:pt x="146" y="1334"/>
                  </a:cubicBezTo>
                  <a:cubicBezTo>
                    <a:pt x="127" y="1379"/>
                    <a:pt x="112" y="1424"/>
                    <a:pt x="112" y="1477"/>
                  </a:cubicBezTo>
                  <a:cubicBezTo>
                    <a:pt x="112" y="1517"/>
                    <a:pt x="120" y="1559"/>
                    <a:pt x="146" y="1604"/>
                  </a:cubicBezTo>
                  <a:cubicBezTo>
                    <a:pt x="135" y="1612"/>
                    <a:pt x="123" y="1619"/>
                    <a:pt x="120" y="1630"/>
                  </a:cubicBezTo>
                  <a:cubicBezTo>
                    <a:pt x="104" y="1648"/>
                    <a:pt x="101" y="1667"/>
                    <a:pt x="97" y="1683"/>
                  </a:cubicBezTo>
                  <a:cubicBezTo>
                    <a:pt x="97" y="1701"/>
                    <a:pt x="94" y="1712"/>
                    <a:pt x="94" y="1724"/>
                  </a:cubicBezTo>
                  <a:cubicBezTo>
                    <a:pt x="63" y="1847"/>
                    <a:pt x="56" y="1971"/>
                    <a:pt x="41" y="2086"/>
                  </a:cubicBezTo>
                  <a:cubicBezTo>
                    <a:pt x="18" y="2224"/>
                    <a:pt x="11" y="2359"/>
                    <a:pt x="4" y="2490"/>
                  </a:cubicBezTo>
                  <a:cubicBezTo>
                    <a:pt x="0" y="2527"/>
                    <a:pt x="0" y="2561"/>
                    <a:pt x="0" y="2594"/>
                  </a:cubicBezTo>
                  <a:cubicBezTo>
                    <a:pt x="0" y="2725"/>
                    <a:pt x="15" y="2860"/>
                    <a:pt x="18" y="2987"/>
                  </a:cubicBezTo>
                  <a:cubicBezTo>
                    <a:pt x="23" y="3039"/>
                    <a:pt x="33" y="3084"/>
                    <a:pt x="33" y="3129"/>
                  </a:cubicBezTo>
                  <a:cubicBezTo>
                    <a:pt x="33" y="3144"/>
                    <a:pt x="33" y="3159"/>
                    <a:pt x="30" y="3174"/>
                  </a:cubicBezTo>
                  <a:cubicBezTo>
                    <a:pt x="26" y="3182"/>
                    <a:pt x="26" y="3189"/>
                    <a:pt x="26" y="3196"/>
                  </a:cubicBezTo>
                  <a:cubicBezTo>
                    <a:pt x="26" y="3218"/>
                    <a:pt x="33" y="3234"/>
                    <a:pt x="41" y="3249"/>
                  </a:cubicBezTo>
                  <a:cubicBezTo>
                    <a:pt x="49" y="3260"/>
                    <a:pt x="56" y="3271"/>
                    <a:pt x="59" y="3279"/>
                  </a:cubicBezTo>
                  <a:cubicBezTo>
                    <a:pt x="71" y="3289"/>
                    <a:pt x="78" y="3301"/>
                    <a:pt x="86" y="3312"/>
                  </a:cubicBezTo>
                  <a:cubicBezTo>
                    <a:pt x="90" y="3323"/>
                    <a:pt x="94" y="3331"/>
                    <a:pt x="94" y="3334"/>
                  </a:cubicBezTo>
                  <a:cubicBezTo>
                    <a:pt x="94" y="3342"/>
                    <a:pt x="94" y="3349"/>
                    <a:pt x="86" y="3357"/>
                  </a:cubicBezTo>
                  <a:cubicBezTo>
                    <a:pt x="82" y="3365"/>
                    <a:pt x="78" y="3372"/>
                    <a:pt x="78" y="3379"/>
                  </a:cubicBezTo>
                  <a:cubicBezTo>
                    <a:pt x="78" y="3387"/>
                    <a:pt x="82" y="3394"/>
                    <a:pt x="82" y="3398"/>
                  </a:cubicBezTo>
                  <a:cubicBezTo>
                    <a:pt x="86" y="3406"/>
                    <a:pt x="90" y="3410"/>
                    <a:pt x="94" y="3413"/>
                  </a:cubicBezTo>
                  <a:cubicBezTo>
                    <a:pt x="101" y="3420"/>
                    <a:pt x="108" y="3424"/>
                    <a:pt x="116" y="3428"/>
                  </a:cubicBezTo>
                  <a:cubicBezTo>
                    <a:pt x="127" y="3436"/>
                    <a:pt x="138" y="3443"/>
                    <a:pt x="149" y="3446"/>
                  </a:cubicBezTo>
                  <a:cubicBezTo>
                    <a:pt x="157" y="3451"/>
                    <a:pt x="164" y="3451"/>
                    <a:pt x="172" y="3454"/>
                  </a:cubicBezTo>
                  <a:lnTo>
                    <a:pt x="206" y="3454"/>
                  </a:lnTo>
                  <a:cubicBezTo>
                    <a:pt x="209" y="3454"/>
                    <a:pt x="213" y="3454"/>
                    <a:pt x="216" y="3451"/>
                  </a:cubicBezTo>
                  <a:cubicBezTo>
                    <a:pt x="225" y="3446"/>
                    <a:pt x="232" y="3443"/>
                    <a:pt x="239" y="3436"/>
                  </a:cubicBezTo>
                  <a:cubicBezTo>
                    <a:pt x="239" y="3432"/>
                    <a:pt x="243" y="3424"/>
                    <a:pt x="243" y="3420"/>
                  </a:cubicBezTo>
                  <a:cubicBezTo>
                    <a:pt x="243" y="3417"/>
                    <a:pt x="247" y="3413"/>
                    <a:pt x="247" y="3410"/>
                  </a:cubicBezTo>
                  <a:cubicBezTo>
                    <a:pt x="247" y="3398"/>
                    <a:pt x="243" y="3394"/>
                    <a:pt x="239" y="3391"/>
                  </a:cubicBezTo>
                  <a:lnTo>
                    <a:pt x="239" y="3387"/>
                  </a:lnTo>
                  <a:cubicBezTo>
                    <a:pt x="251" y="3375"/>
                    <a:pt x="258" y="3368"/>
                    <a:pt x="261" y="3357"/>
                  </a:cubicBezTo>
                  <a:cubicBezTo>
                    <a:pt x="269" y="3339"/>
                    <a:pt x="273" y="3320"/>
                    <a:pt x="273" y="3305"/>
                  </a:cubicBezTo>
                  <a:cubicBezTo>
                    <a:pt x="273" y="3289"/>
                    <a:pt x="269" y="3275"/>
                    <a:pt x="265" y="3263"/>
                  </a:cubicBezTo>
                  <a:cubicBezTo>
                    <a:pt x="261" y="3241"/>
                    <a:pt x="254" y="3227"/>
                    <a:pt x="247" y="3211"/>
                  </a:cubicBezTo>
                  <a:cubicBezTo>
                    <a:pt x="243" y="3192"/>
                    <a:pt x="235" y="3182"/>
                    <a:pt x="235" y="3170"/>
                  </a:cubicBezTo>
                  <a:cubicBezTo>
                    <a:pt x="232" y="3140"/>
                    <a:pt x="232" y="3110"/>
                    <a:pt x="228" y="3073"/>
                  </a:cubicBezTo>
                  <a:cubicBezTo>
                    <a:pt x="225" y="3047"/>
                    <a:pt x="216" y="3020"/>
                    <a:pt x="206" y="2991"/>
                  </a:cubicBezTo>
                  <a:cubicBezTo>
                    <a:pt x="220" y="2975"/>
                    <a:pt x="232" y="2957"/>
                    <a:pt x="239" y="2942"/>
                  </a:cubicBezTo>
                  <a:cubicBezTo>
                    <a:pt x="251" y="2913"/>
                    <a:pt x="254" y="2886"/>
                    <a:pt x="254" y="2860"/>
                  </a:cubicBezTo>
                  <a:cubicBezTo>
                    <a:pt x="254" y="2834"/>
                    <a:pt x="251" y="2804"/>
                    <a:pt x="247" y="2782"/>
                  </a:cubicBezTo>
                  <a:cubicBezTo>
                    <a:pt x="243" y="2756"/>
                    <a:pt x="239" y="2733"/>
                    <a:pt x="239" y="2714"/>
                  </a:cubicBezTo>
                  <a:lnTo>
                    <a:pt x="239" y="2711"/>
                  </a:lnTo>
                  <a:cubicBezTo>
                    <a:pt x="239" y="2580"/>
                    <a:pt x="235" y="2456"/>
                    <a:pt x="265" y="2337"/>
                  </a:cubicBezTo>
                  <a:cubicBezTo>
                    <a:pt x="277" y="2295"/>
                    <a:pt x="284" y="2254"/>
                    <a:pt x="284" y="2209"/>
                  </a:cubicBezTo>
                  <a:lnTo>
                    <a:pt x="284" y="2187"/>
                  </a:lnTo>
                  <a:cubicBezTo>
                    <a:pt x="280" y="2164"/>
                    <a:pt x="280" y="2142"/>
                    <a:pt x="280" y="2119"/>
                  </a:cubicBezTo>
                  <a:cubicBezTo>
                    <a:pt x="280" y="1899"/>
                    <a:pt x="344" y="1679"/>
                    <a:pt x="392" y="1455"/>
                  </a:cubicBezTo>
                  <a:cubicBezTo>
                    <a:pt x="404" y="1405"/>
                    <a:pt x="408" y="1353"/>
                    <a:pt x="422" y="1305"/>
                  </a:cubicBezTo>
                  <a:cubicBezTo>
                    <a:pt x="437" y="1260"/>
                    <a:pt x="460" y="1215"/>
                    <a:pt x="497" y="1177"/>
                  </a:cubicBezTo>
                  <a:cubicBezTo>
                    <a:pt x="512" y="1167"/>
                    <a:pt x="523" y="1148"/>
                    <a:pt x="534" y="1133"/>
                  </a:cubicBezTo>
                  <a:cubicBezTo>
                    <a:pt x="546" y="1107"/>
                    <a:pt x="557" y="1077"/>
                    <a:pt x="565" y="1046"/>
                  </a:cubicBezTo>
                  <a:cubicBezTo>
                    <a:pt x="572" y="1017"/>
                    <a:pt x="579" y="987"/>
                    <a:pt x="583" y="957"/>
                  </a:cubicBezTo>
                  <a:cubicBezTo>
                    <a:pt x="594" y="889"/>
                    <a:pt x="606" y="822"/>
                    <a:pt x="632" y="770"/>
                  </a:cubicBezTo>
                  <a:cubicBezTo>
                    <a:pt x="646" y="741"/>
                    <a:pt x="661" y="718"/>
                    <a:pt x="684" y="696"/>
                  </a:cubicBezTo>
                  <a:cubicBezTo>
                    <a:pt x="706" y="673"/>
                    <a:pt x="732" y="658"/>
                    <a:pt x="766" y="643"/>
                  </a:cubicBezTo>
                  <a:cubicBezTo>
                    <a:pt x="777" y="639"/>
                    <a:pt x="785" y="636"/>
                    <a:pt x="792" y="628"/>
                  </a:cubicBezTo>
                  <a:cubicBezTo>
                    <a:pt x="803" y="620"/>
                    <a:pt x="808" y="610"/>
                    <a:pt x="815" y="606"/>
                  </a:cubicBezTo>
                  <a:cubicBezTo>
                    <a:pt x="818" y="598"/>
                    <a:pt x="822" y="591"/>
                    <a:pt x="826" y="587"/>
                  </a:cubicBezTo>
                  <a:cubicBezTo>
                    <a:pt x="856" y="549"/>
                    <a:pt x="893" y="520"/>
                    <a:pt x="931" y="494"/>
                  </a:cubicBezTo>
                  <a:cubicBezTo>
                    <a:pt x="972" y="468"/>
                    <a:pt x="1013" y="441"/>
                    <a:pt x="1058" y="415"/>
                  </a:cubicBezTo>
                  <a:cubicBezTo>
                    <a:pt x="1065" y="411"/>
                    <a:pt x="1072" y="408"/>
                    <a:pt x="1084" y="404"/>
                  </a:cubicBezTo>
                  <a:cubicBezTo>
                    <a:pt x="1091" y="404"/>
                    <a:pt x="1099" y="400"/>
                    <a:pt x="1106" y="400"/>
                  </a:cubicBezTo>
                  <a:cubicBezTo>
                    <a:pt x="1110" y="400"/>
                    <a:pt x="1114" y="404"/>
                    <a:pt x="1117" y="404"/>
                  </a:cubicBezTo>
                  <a:lnTo>
                    <a:pt x="1122" y="408"/>
                  </a:lnTo>
                  <a:lnTo>
                    <a:pt x="1117" y="411"/>
                  </a:lnTo>
                  <a:cubicBezTo>
                    <a:pt x="1114" y="415"/>
                    <a:pt x="1106" y="418"/>
                    <a:pt x="1099" y="423"/>
                  </a:cubicBezTo>
                  <a:cubicBezTo>
                    <a:pt x="1091" y="427"/>
                    <a:pt x="1084" y="430"/>
                    <a:pt x="1080" y="434"/>
                  </a:cubicBezTo>
                  <a:cubicBezTo>
                    <a:pt x="1039" y="445"/>
                    <a:pt x="1010" y="463"/>
                    <a:pt x="979" y="486"/>
                  </a:cubicBezTo>
                  <a:cubicBezTo>
                    <a:pt x="949" y="505"/>
                    <a:pt x="923" y="527"/>
                    <a:pt x="897" y="546"/>
                  </a:cubicBezTo>
                  <a:cubicBezTo>
                    <a:pt x="863" y="575"/>
                    <a:pt x="830" y="606"/>
                    <a:pt x="803" y="647"/>
                  </a:cubicBezTo>
                  <a:cubicBezTo>
                    <a:pt x="781" y="688"/>
                    <a:pt x="766" y="737"/>
                    <a:pt x="766" y="796"/>
                  </a:cubicBezTo>
                  <a:lnTo>
                    <a:pt x="766" y="811"/>
                  </a:lnTo>
                  <a:lnTo>
                    <a:pt x="766" y="837"/>
                  </a:lnTo>
                  <a:cubicBezTo>
                    <a:pt x="766" y="927"/>
                    <a:pt x="751" y="1010"/>
                    <a:pt x="722" y="1091"/>
                  </a:cubicBezTo>
                  <a:cubicBezTo>
                    <a:pt x="696" y="1174"/>
                    <a:pt x="658" y="1256"/>
                    <a:pt x="617" y="1338"/>
                  </a:cubicBezTo>
                  <a:cubicBezTo>
                    <a:pt x="516" y="1522"/>
                    <a:pt x="463" y="1724"/>
                    <a:pt x="460" y="1936"/>
                  </a:cubicBezTo>
                  <a:lnTo>
                    <a:pt x="460" y="1940"/>
                  </a:lnTo>
                  <a:cubicBezTo>
                    <a:pt x="460" y="1985"/>
                    <a:pt x="467" y="2030"/>
                    <a:pt x="475" y="2071"/>
                  </a:cubicBezTo>
                  <a:cubicBezTo>
                    <a:pt x="482" y="2112"/>
                    <a:pt x="489" y="2150"/>
                    <a:pt x="489" y="2183"/>
                  </a:cubicBezTo>
                  <a:cubicBezTo>
                    <a:pt x="489" y="2206"/>
                    <a:pt x="489" y="2221"/>
                    <a:pt x="482" y="2240"/>
                  </a:cubicBezTo>
                  <a:cubicBezTo>
                    <a:pt x="463" y="2311"/>
                    <a:pt x="460" y="2378"/>
                    <a:pt x="452" y="2445"/>
                  </a:cubicBezTo>
                  <a:cubicBezTo>
                    <a:pt x="449" y="2512"/>
                    <a:pt x="444" y="2576"/>
                    <a:pt x="430" y="2635"/>
                  </a:cubicBezTo>
                  <a:cubicBezTo>
                    <a:pt x="418" y="2673"/>
                    <a:pt x="415" y="2711"/>
                    <a:pt x="415" y="2744"/>
                  </a:cubicBezTo>
                  <a:cubicBezTo>
                    <a:pt x="415" y="2808"/>
                    <a:pt x="426" y="2868"/>
                    <a:pt x="437" y="2927"/>
                  </a:cubicBezTo>
                  <a:cubicBezTo>
                    <a:pt x="449" y="2983"/>
                    <a:pt x="456" y="3039"/>
                    <a:pt x="456" y="3092"/>
                  </a:cubicBezTo>
                  <a:lnTo>
                    <a:pt x="456" y="3096"/>
                  </a:lnTo>
                  <a:cubicBezTo>
                    <a:pt x="456" y="3137"/>
                    <a:pt x="452" y="3177"/>
                    <a:pt x="449" y="3222"/>
                  </a:cubicBezTo>
                  <a:cubicBezTo>
                    <a:pt x="441" y="3267"/>
                    <a:pt x="437" y="3316"/>
                    <a:pt x="437" y="3361"/>
                  </a:cubicBezTo>
                  <a:cubicBezTo>
                    <a:pt x="437" y="3401"/>
                    <a:pt x="441" y="3443"/>
                    <a:pt x="452" y="3484"/>
                  </a:cubicBezTo>
                  <a:cubicBezTo>
                    <a:pt x="467" y="3529"/>
                    <a:pt x="467" y="3577"/>
                    <a:pt x="471" y="3626"/>
                  </a:cubicBezTo>
                  <a:cubicBezTo>
                    <a:pt x="471" y="3675"/>
                    <a:pt x="471" y="3727"/>
                    <a:pt x="482" y="3783"/>
                  </a:cubicBezTo>
                  <a:cubicBezTo>
                    <a:pt x="504" y="3884"/>
                    <a:pt x="520" y="3989"/>
                    <a:pt x="523" y="4090"/>
                  </a:cubicBezTo>
                  <a:cubicBezTo>
                    <a:pt x="523" y="4112"/>
                    <a:pt x="527" y="4134"/>
                    <a:pt x="534" y="4153"/>
                  </a:cubicBezTo>
                  <a:cubicBezTo>
                    <a:pt x="542" y="4183"/>
                    <a:pt x="557" y="4209"/>
                    <a:pt x="565" y="4236"/>
                  </a:cubicBezTo>
                  <a:cubicBezTo>
                    <a:pt x="575" y="4262"/>
                    <a:pt x="579" y="4284"/>
                    <a:pt x="579" y="4303"/>
                  </a:cubicBezTo>
                  <a:cubicBezTo>
                    <a:pt x="579" y="4317"/>
                    <a:pt x="579" y="4333"/>
                    <a:pt x="568" y="4352"/>
                  </a:cubicBezTo>
                  <a:lnTo>
                    <a:pt x="557" y="4374"/>
                  </a:lnTo>
                  <a:lnTo>
                    <a:pt x="572" y="4393"/>
                  </a:lnTo>
                  <a:cubicBezTo>
                    <a:pt x="575" y="4400"/>
                    <a:pt x="579" y="4407"/>
                    <a:pt x="583" y="4415"/>
                  </a:cubicBezTo>
                  <a:cubicBezTo>
                    <a:pt x="583" y="4426"/>
                    <a:pt x="587" y="4438"/>
                    <a:pt x="587" y="4452"/>
                  </a:cubicBezTo>
                  <a:cubicBezTo>
                    <a:pt x="587" y="4467"/>
                    <a:pt x="583" y="4486"/>
                    <a:pt x="583" y="4509"/>
                  </a:cubicBezTo>
                  <a:cubicBezTo>
                    <a:pt x="583" y="4531"/>
                    <a:pt x="587" y="4561"/>
                    <a:pt x="598" y="4587"/>
                  </a:cubicBezTo>
                  <a:cubicBezTo>
                    <a:pt x="606" y="4602"/>
                    <a:pt x="613" y="4613"/>
                    <a:pt x="628" y="4628"/>
                  </a:cubicBezTo>
                  <a:cubicBezTo>
                    <a:pt x="632" y="4631"/>
                    <a:pt x="635" y="4635"/>
                    <a:pt x="643" y="4640"/>
                  </a:cubicBezTo>
                  <a:lnTo>
                    <a:pt x="643" y="4647"/>
                  </a:lnTo>
                  <a:cubicBezTo>
                    <a:pt x="635" y="4680"/>
                    <a:pt x="635" y="4710"/>
                    <a:pt x="635" y="4744"/>
                  </a:cubicBezTo>
                  <a:cubicBezTo>
                    <a:pt x="635" y="4856"/>
                    <a:pt x="669" y="4964"/>
                    <a:pt x="710" y="5069"/>
                  </a:cubicBezTo>
                  <a:cubicBezTo>
                    <a:pt x="732" y="5118"/>
                    <a:pt x="736" y="5170"/>
                    <a:pt x="748" y="5230"/>
                  </a:cubicBezTo>
                  <a:cubicBezTo>
                    <a:pt x="755" y="5290"/>
                    <a:pt x="766" y="5349"/>
                    <a:pt x="800" y="5409"/>
                  </a:cubicBezTo>
                  <a:cubicBezTo>
                    <a:pt x="803" y="5413"/>
                    <a:pt x="808" y="5416"/>
                    <a:pt x="808" y="5420"/>
                  </a:cubicBezTo>
                  <a:lnTo>
                    <a:pt x="808" y="5428"/>
                  </a:lnTo>
                  <a:cubicBezTo>
                    <a:pt x="796" y="5461"/>
                    <a:pt x="792" y="5492"/>
                    <a:pt x="792" y="5521"/>
                  </a:cubicBezTo>
                  <a:cubicBezTo>
                    <a:pt x="792" y="5555"/>
                    <a:pt x="796" y="5589"/>
                    <a:pt x="808" y="5618"/>
                  </a:cubicBezTo>
                  <a:cubicBezTo>
                    <a:pt x="815" y="5649"/>
                    <a:pt x="826" y="5675"/>
                    <a:pt x="834" y="5701"/>
                  </a:cubicBezTo>
                  <a:cubicBezTo>
                    <a:pt x="867" y="5794"/>
                    <a:pt x="893" y="5873"/>
                    <a:pt x="897" y="5966"/>
                  </a:cubicBezTo>
                  <a:cubicBezTo>
                    <a:pt x="901" y="5981"/>
                    <a:pt x="901" y="5996"/>
                    <a:pt x="901" y="6011"/>
                  </a:cubicBezTo>
                  <a:lnTo>
                    <a:pt x="901" y="6037"/>
                  </a:lnTo>
                  <a:cubicBezTo>
                    <a:pt x="901" y="6082"/>
                    <a:pt x="901" y="6134"/>
                    <a:pt x="920" y="6187"/>
                  </a:cubicBezTo>
                  <a:cubicBezTo>
                    <a:pt x="946" y="6258"/>
                    <a:pt x="957" y="6336"/>
                    <a:pt x="972" y="6415"/>
                  </a:cubicBezTo>
                  <a:cubicBezTo>
                    <a:pt x="987" y="6493"/>
                    <a:pt x="1001" y="6576"/>
                    <a:pt x="1039" y="6654"/>
                  </a:cubicBezTo>
                  <a:cubicBezTo>
                    <a:pt x="1058" y="6699"/>
                    <a:pt x="1072" y="6751"/>
                    <a:pt x="1091" y="6803"/>
                  </a:cubicBezTo>
                  <a:cubicBezTo>
                    <a:pt x="1106" y="6852"/>
                    <a:pt x="1129" y="6905"/>
                    <a:pt x="1162" y="6953"/>
                  </a:cubicBezTo>
                  <a:cubicBezTo>
                    <a:pt x="1155" y="6957"/>
                    <a:pt x="1151" y="6964"/>
                    <a:pt x="1144" y="6968"/>
                  </a:cubicBezTo>
                  <a:cubicBezTo>
                    <a:pt x="1140" y="6976"/>
                    <a:pt x="1136" y="6979"/>
                    <a:pt x="1132" y="6986"/>
                  </a:cubicBezTo>
                  <a:cubicBezTo>
                    <a:pt x="1129" y="6995"/>
                    <a:pt x="1129" y="7005"/>
                    <a:pt x="1129" y="7013"/>
                  </a:cubicBezTo>
                  <a:cubicBezTo>
                    <a:pt x="1129" y="7021"/>
                    <a:pt x="1129" y="7028"/>
                    <a:pt x="1132" y="7035"/>
                  </a:cubicBezTo>
                  <a:cubicBezTo>
                    <a:pt x="1136" y="7047"/>
                    <a:pt x="1144" y="7054"/>
                    <a:pt x="1151" y="7062"/>
                  </a:cubicBezTo>
                  <a:cubicBezTo>
                    <a:pt x="1162" y="7073"/>
                    <a:pt x="1174" y="7076"/>
                    <a:pt x="1181" y="7084"/>
                  </a:cubicBezTo>
                  <a:cubicBezTo>
                    <a:pt x="1189" y="7088"/>
                    <a:pt x="1196" y="7095"/>
                    <a:pt x="1200" y="7095"/>
                  </a:cubicBezTo>
                  <a:cubicBezTo>
                    <a:pt x="1219" y="7110"/>
                    <a:pt x="1241" y="7121"/>
                    <a:pt x="1260" y="7129"/>
                  </a:cubicBezTo>
                  <a:cubicBezTo>
                    <a:pt x="1263" y="7129"/>
                    <a:pt x="1267" y="7129"/>
                    <a:pt x="1271" y="7125"/>
                  </a:cubicBezTo>
                  <a:lnTo>
                    <a:pt x="1286" y="7125"/>
                  </a:lnTo>
                  <a:cubicBezTo>
                    <a:pt x="1308" y="7125"/>
                    <a:pt x="1327" y="7133"/>
                    <a:pt x="1342" y="7147"/>
                  </a:cubicBezTo>
                  <a:cubicBezTo>
                    <a:pt x="1342" y="7152"/>
                    <a:pt x="1346" y="7152"/>
                    <a:pt x="1346" y="7155"/>
                  </a:cubicBezTo>
                  <a:lnTo>
                    <a:pt x="1357" y="7143"/>
                  </a:lnTo>
                  <a:cubicBezTo>
                    <a:pt x="1360" y="7136"/>
                    <a:pt x="1364" y="7133"/>
                    <a:pt x="1368" y="7125"/>
                  </a:cubicBezTo>
                  <a:cubicBezTo>
                    <a:pt x="1372" y="7117"/>
                    <a:pt x="1372" y="7110"/>
                    <a:pt x="1372" y="7102"/>
                  </a:cubicBezTo>
                  <a:cubicBezTo>
                    <a:pt x="1372" y="7095"/>
                    <a:pt x="1372" y="7088"/>
                    <a:pt x="1368" y="7084"/>
                  </a:cubicBezTo>
                  <a:cubicBezTo>
                    <a:pt x="1368" y="7080"/>
                    <a:pt x="1368" y="7076"/>
                    <a:pt x="1364" y="7073"/>
                  </a:cubicBezTo>
                  <a:cubicBezTo>
                    <a:pt x="1376" y="7062"/>
                    <a:pt x="1383" y="7047"/>
                    <a:pt x="1391" y="7035"/>
                  </a:cubicBezTo>
                  <a:cubicBezTo>
                    <a:pt x="1398" y="7017"/>
                    <a:pt x="1405" y="6995"/>
                    <a:pt x="1405" y="6976"/>
                  </a:cubicBezTo>
                  <a:cubicBezTo>
                    <a:pt x="1405" y="6957"/>
                    <a:pt x="1402" y="6938"/>
                    <a:pt x="1391" y="6919"/>
                  </a:cubicBezTo>
                  <a:cubicBezTo>
                    <a:pt x="1383" y="6900"/>
                    <a:pt x="1372" y="6886"/>
                    <a:pt x="1357" y="6871"/>
                  </a:cubicBezTo>
                  <a:lnTo>
                    <a:pt x="1357" y="6867"/>
                  </a:lnTo>
                  <a:cubicBezTo>
                    <a:pt x="1360" y="6852"/>
                    <a:pt x="1360" y="6838"/>
                    <a:pt x="1360" y="6822"/>
                  </a:cubicBezTo>
                  <a:cubicBezTo>
                    <a:pt x="1360" y="6766"/>
                    <a:pt x="1346" y="6714"/>
                    <a:pt x="1327" y="6665"/>
                  </a:cubicBezTo>
                  <a:cubicBezTo>
                    <a:pt x="1312" y="6617"/>
                    <a:pt x="1301" y="6568"/>
                    <a:pt x="1297" y="6527"/>
                  </a:cubicBezTo>
                  <a:cubicBezTo>
                    <a:pt x="1297" y="6515"/>
                    <a:pt x="1293" y="6505"/>
                    <a:pt x="1289" y="6493"/>
                  </a:cubicBezTo>
                  <a:cubicBezTo>
                    <a:pt x="1286" y="6486"/>
                    <a:pt x="1282" y="6479"/>
                    <a:pt x="1274" y="6471"/>
                  </a:cubicBezTo>
                  <a:cubicBezTo>
                    <a:pt x="1267" y="6463"/>
                    <a:pt x="1256" y="6456"/>
                    <a:pt x="1245" y="6456"/>
                  </a:cubicBezTo>
                  <a:cubicBezTo>
                    <a:pt x="1237" y="6452"/>
                    <a:pt x="1234" y="6452"/>
                    <a:pt x="1226" y="6452"/>
                  </a:cubicBezTo>
                  <a:cubicBezTo>
                    <a:pt x="1229" y="6448"/>
                    <a:pt x="1234" y="6445"/>
                    <a:pt x="1234" y="6437"/>
                  </a:cubicBezTo>
                  <a:cubicBezTo>
                    <a:pt x="1241" y="6426"/>
                    <a:pt x="1245" y="6407"/>
                    <a:pt x="1245" y="6384"/>
                  </a:cubicBezTo>
                  <a:cubicBezTo>
                    <a:pt x="1245" y="6377"/>
                    <a:pt x="1245" y="6367"/>
                    <a:pt x="1241" y="6358"/>
                  </a:cubicBezTo>
                  <a:cubicBezTo>
                    <a:pt x="1234" y="6317"/>
                    <a:pt x="1215" y="6280"/>
                    <a:pt x="1200" y="6246"/>
                  </a:cubicBezTo>
                  <a:cubicBezTo>
                    <a:pt x="1193" y="6232"/>
                    <a:pt x="1189" y="6217"/>
                    <a:pt x="1181" y="6201"/>
                  </a:cubicBezTo>
                  <a:cubicBezTo>
                    <a:pt x="1177" y="6191"/>
                    <a:pt x="1177" y="6175"/>
                    <a:pt x="1177" y="6168"/>
                  </a:cubicBezTo>
                  <a:lnTo>
                    <a:pt x="1177" y="6165"/>
                  </a:lnTo>
                  <a:lnTo>
                    <a:pt x="1177" y="6157"/>
                  </a:lnTo>
                  <a:cubicBezTo>
                    <a:pt x="1177" y="6105"/>
                    <a:pt x="1167" y="6056"/>
                    <a:pt x="1144" y="6015"/>
                  </a:cubicBezTo>
                  <a:cubicBezTo>
                    <a:pt x="1122" y="5974"/>
                    <a:pt x="1091" y="5940"/>
                    <a:pt x="1050" y="5910"/>
                  </a:cubicBezTo>
                  <a:cubicBezTo>
                    <a:pt x="1046" y="5903"/>
                    <a:pt x="1046" y="5899"/>
                    <a:pt x="1043" y="5899"/>
                  </a:cubicBezTo>
                  <a:cubicBezTo>
                    <a:pt x="1065" y="5887"/>
                    <a:pt x="1084" y="5873"/>
                    <a:pt x="1095" y="5858"/>
                  </a:cubicBezTo>
                  <a:cubicBezTo>
                    <a:pt x="1103" y="5846"/>
                    <a:pt x="1106" y="5839"/>
                    <a:pt x="1110" y="5828"/>
                  </a:cubicBezTo>
                  <a:cubicBezTo>
                    <a:pt x="1114" y="5817"/>
                    <a:pt x="1114" y="5809"/>
                    <a:pt x="1114" y="5798"/>
                  </a:cubicBezTo>
                  <a:cubicBezTo>
                    <a:pt x="1114" y="5783"/>
                    <a:pt x="1110" y="5768"/>
                    <a:pt x="1106" y="5756"/>
                  </a:cubicBezTo>
                  <a:cubicBezTo>
                    <a:pt x="1099" y="5734"/>
                    <a:pt x="1091" y="5720"/>
                    <a:pt x="1080" y="5704"/>
                  </a:cubicBezTo>
                  <a:cubicBezTo>
                    <a:pt x="1072" y="5689"/>
                    <a:pt x="1065" y="5678"/>
                    <a:pt x="1065" y="5667"/>
                  </a:cubicBezTo>
                  <a:lnTo>
                    <a:pt x="1062" y="5667"/>
                  </a:lnTo>
                  <a:lnTo>
                    <a:pt x="1065" y="5663"/>
                  </a:lnTo>
                  <a:cubicBezTo>
                    <a:pt x="1072" y="5660"/>
                    <a:pt x="1077" y="5652"/>
                    <a:pt x="1080" y="5644"/>
                  </a:cubicBezTo>
                  <a:cubicBezTo>
                    <a:pt x="1088" y="5637"/>
                    <a:pt x="1091" y="5630"/>
                    <a:pt x="1088" y="5618"/>
                  </a:cubicBezTo>
                  <a:lnTo>
                    <a:pt x="1088" y="5599"/>
                  </a:lnTo>
                  <a:cubicBezTo>
                    <a:pt x="1084" y="5592"/>
                    <a:pt x="1080" y="5585"/>
                    <a:pt x="1077" y="5582"/>
                  </a:cubicBezTo>
                  <a:cubicBezTo>
                    <a:pt x="1069" y="5573"/>
                    <a:pt x="1065" y="5570"/>
                    <a:pt x="1058" y="5566"/>
                  </a:cubicBezTo>
                  <a:cubicBezTo>
                    <a:pt x="1054" y="5563"/>
                    <a:pt x="1054" y="5559"/>
                    <a:pt x="1054" y="5555"/>
                  </a:cubicBezTo>
                  <a:cubicBezTo>
                    <a:pt x="1043" y="5540"/>
                    <a:pt x="1032" y="5529"/>
                    <a:pt x="1024" y="5518"/>
                  </a:cubicBezTo>
                  <a:cubicBezTo>
                    <a:pt x="1017" y="5514"/>
                    <a:pt x="1017" y="5506"/>
                    <a:pt x="1013" y="5506"/>
                  </a:cubicBezTo>
                  <a:lnTo>
                    <a:pt x="1013" y="5503"/>
                  </a:lnTo>
                  <a:cubicBezTo>
                    <a:pt x="1017" y="5503"/>
                    <a:pt x="1024" y="5495"/>
                    <a:pt x="1036" y="5492"/>
                  </a:cubicBezTo>
                  <a:cubicBezTo>
                    <a:pt x="1043" y="5487"/>
                    <a:pt x="1050" y="5480"/>
                    <a:pt x="1054" y="5473"/>
                  </a:cubicBezTo>
                  <a:cubicBezTo>
                    <a:pt x="1058" y="5469"/>
                    <a:pt x="1058" y="5461"/>
                    <a:pt x="1058" y="5454"/>
                  </a:cubicBezTo>
                  <a:lnTo>
                    <a:pt x="1058" y="5442"/>
                  </a:lnTo>
                  <a:cubicBezTo>
                    <a:pt x="1054" y="5435"/>
                    <a:pt x="1054" y="5432"/>
                    <a:pt x="1050" y="5432"/>
                  </a:cubicBezTo>
                  <a:cubicBezTo>
                    <a:pt x="1050" y="5425"/>
                    <a:pt x="1046" y="5420"/>
                    <a:pt x="1043" y="5416"/>
                  </a:cubicBezTo>
                  <a:cubicBezTo>
                    <a:pt x="1039" y="5413"/>
                    <a:pt x="1036" y="5413"/>
                    <a:pt x="1032" y="5409"/>
                  </a:cubicBezTo>
                  <a:cubicBezTo>
                    <a:pt x="1032" y="5416"/>
                    <a:pt x="1028" y="5428"/>
                    <a:pt x="1024" y="5435"/>
                  </a:cubicBezTo>
                  <a:lnTo>
                    <a:pt x="1010" y="5469"/>
                  </a:lnTo>
                  <a:lnTo>
                    <a:pt x="975" y="5454"/>
                  </a:lnTo>
                  <a:cubicBezTo>
                    <a:pt x="972" y="5454"/>
                    <a:pt x="965" y="5451"/>
                    <a:pt x="960" y="5451"/>
                  </a:cubicBezTo>
                  <a:lnTo>
                    <a:pt x="957" y="5454"/>
                  </a:lnTo>
                  <a:cubicBezTo>
                    <a:pt x="949" y="5461"/>
                    <a:pt x="946" y="5469"/>
                    <a:pt x="942" y="5477"/>
                  </a:cubicBezTo>
                  <a:cubicBezTo>
                    <a:pt x="938" y="5484"/>
                    <a:pt x="938" y="5495"/>
                    <a:pt x="938" y="5503"/>
                  </a:cubicBezTo>
                  <a:cubicBezTo>
                    <a:pt x="938" y="5518"/>
                    <a:pt x="942" y="5529"/>
                    <a:pt x="946" y="5537"/>
                  </a:cubicBezTo>
                  <a:cubicBezTo>
                    <a:pt x="953" y="5551"/>
                    <a:pt x="960" y="5563"/>
                    <a:pt x="968" y="5573"/>
                  </a:cubicBezTo>
                  <a:cubicBezTo>
                    <a:pt x="975" y="5585"/>
                    <a:pt x="983" y="5592"/>
                    <a:pt x="987" y="5599"/>
                  </a:cubicBezTo>
                  <a:cubicBezTo>
                    <a:pt x="991" y="5604"/>
                    <a:pt x="994" y="5608"/>
                    <a:pt x="998" y="5611"/>
                  </a:cubicBezTo>
                  <a:cubicBezTo>
                    <a:pt x="991" y="5615"/>
                    <a:pt x="987" y="5615"/>
                    <a:pt x="979" y="5618"/>
                  </a:cubicBezTo>
                  <a:cubicBezTo>
                    <a:pt x="975" y="5622"/>
                    <a:pt x="972" y="5626"/>
                    <a:pt x="968" y="5634"/>
                  </a:cubicBezTo>
                  <a:cubicBezTo>
                    <a:pt x="965" y="5637"/>
                    <a:pt x="960" y="5649"/>
                    <a:pt x="960" y="5656"/>
                  </a:cubicBezTo>
                  <a:lnTo>
                    <a:pt x="960" y="5671"/>
                  </a:lnTo>
                  <a:cubicBezTo>
                    <a:pt x="965" y="5678"/>
                    <a:pt x="968" y="5686"/>
                    <a:pt x="972" y="5689"/>
                  </a:cubicBezTo>
                  <a:cubicBezTo>
                    <a:pt x="979" y="5694"/>
                    <a:pt x="983" y="5697"/>
                    <a:pt x="987" y="5697"/>
                  </a:cubicBezTo>
                  <a:cubicBezTo>
                    <a:pt x="991" y="5701"/>
                    <a:pt x="994" y="5701"/>
                    <a:pt x="994" y="5704"/>
                  </a:cubicBezTo>
                  <a:cubicBezTo>
                    <a:pt x="998" y="5712"/>
                    <a:pt x="1001" y="5720"/>
                    <a:pt x="1005" y="5727"/>
                  </a:cubicBezTo>
                  <a:cubicBezTo>
                    <a:pt x="1017" y="5742"/>
                    <a:pt x="1024" y="5756"/>
                    <a:pt x="1032" y="5772"/>
                  </a:cubicBezTo>
                  <a:cubicBezTo>
                    <a:pt x="1032" y="5775"/>
                    <a:pt x="1036" y="5783"/>
                    <a:pt x="1036" y="5787"/>
                  </a:cubicBezTo>
                  <a:cubicBezTo>
                    <a:pt x="1039" y="5791"/>
                    <a:pt x="1039" y="5794"/>
                    <a:pt x="1039" y="5798"/>
                  </a:cubicBezTo>
                  <a:lnTo>
                    <a:pt x="1039" y="5801"/>
                  </a:lnTo>
                  <a:cubicBezTo>
                    <a:pt x="1036" y="5806"/>
                    <a:pt x="1036" y="5809"/>
                    <a:pt x="1032" y="5817"/>
                  </a:cubicBezTo>
                  <a:cubicBezTo>
                    <a:pt x="1024" y="5820"/>
                    <a:pt x="1017" y="5828"/>
                    <a:pt x="1001" y="5835"/>
                  </a:cubicBezTo>
                  <a:cubicBezTo>
                    <a:pt x="991" y="5839"/>
                    <a:pt x="983" y="5851"/>
                    <a:pt x="975" y="5861"/>
                  </a:cubicBezTo>
                  <a:cubicBezTo>
                    <a:pt x="972" y="5869"/>
                    <a:pt x="968" y="5880"/>
                    <a:pt x="968" y="5891"/>
                  </a:cubicBezTo>
                  <a:cubicBezTo>
                    <a:pt x="957" y="5813"/>
                    <a:pt x="931" y="5746"/>
                    <a:pt x="905" y="5675"/>
                  </a:cubicBezTo>
                  <a:cubicBezTo>
                    <a:pt x="897" y="5649"/>
                    <a:pt x="886" y="5622"/>
                    <a:pt x="879" y="5596"/>
                  </a:cubicBezTo>
                  <a:cubicBezTo>
                    <a:pt x="871" y="5570"/>
                    <a:pt x="867" y="5544"/>
                    <a:pt x="867" y="5521"/>
                  </a:cubicBezTo>
                  <a:cubicBezTo>
                    <a:pt x="867" y="5499"/>
                    <a:pt x="871" y="5477"/>
                    <a:pt x="882" y="5454"/>
                  </a:cubicBezTo>
                  <a:cubicBezTo>
                    <a:pt x="886" y="5447"/>
                    <a:pt x="886" y="5435"/>
                    <a:pt x="886" y="5432"/>
                  </a:cubicBezTo>
                  <a:cubicBezTo>
                    <a:pt x="886" y="5420"/>
                    <a:pt x="882" y="5413"/>
                    <a:pt x="882" y="5406"/>
                  </a:cubicBezTo>
                  <a:cubicBezTo>
                    <a:pt x="875" y="5394"/>
                    <a:pt x="867" y="5387"/>
                    <a:pt x="863" y="5375"/>
                  </a:cubicBezTo>
                  <a:cubicBezTo>
                    <a:pt x="860" y="5368"/>
                    <a:pt x="860" y="5361"/>
                    <a:pt x="856" y="5353"/>
                  </a:cubicBezTo>
                  <a:cubicBezTo>
                    <a:pt x="837" y="5312"/>
                    <a:pt x="830" y="5268"/>
                    <a:pt x="822" y="5218"/>
                  </a:cubicBezTo>
                  <a:cubicBezTo>
                    <a:pt x="815" y="5163"/>
                    <a:pt x="808" y="5099"/>
                    <a:pt x="781" y="5039"/>
                  </a:cubicBezTo>
                  <a:cubicBezTo>
                    <a:pt x="740" y="4942"/>
                    <a:pt x="710" y="4841"/>
                    <a:pt x="710" y="4744"/>
                  </a:cubicBezTo>
                  <a:cubicBezTo>
                    <a:pt x="710" y="4718"/>
                    <a:pt x="714" y="4688"/>
                    <a:pt x="718" y="4662"/>
                  </a:cubicBezTo>
                  <a:cubicBezTo>
                    <a:pt x="718" y="4662"/>
                    <a:pt x="718" y="4657"/>
                    <a:pt x="722" y="4654"/>
                  </a:cubicBezTo>
                  <a:cubicBezTo>
                    <a:pt x="722" y="4650"/>
                    <a:pt x="725" y="4647"/>
                    <a:pt x="725" y="4643"/>
                  </a:cubicBezTo>
                  <a:cubicBezTo>
                    <a:pt x="725" y="4640"/>
                    <a:pt x="729" y="4635"/>
                    <a:pt x="729" y="4628"/>
                  </a:cubicBezTo>
                  <a:cubicBezTo>
                    <a:pt x="729" y="4621"/>
                    <a:pt x="725" y="4613"/>
                    <a:pt x="722" y="4605"/>
                  </a:cubicBezTo>
                  <a:cubicBezTo>
                    <a:pt x="718" y="4598"/>
                    <a:pt x="710" y="4590"/>
                    <a:pt x="703" y="4587"/>
                  </a:cubicBezTo>
                  <a:cubicBezTo>
                    <a:pt x="691" y="4583"/>
                    <a:pt x="684" y="4576"/>
                    <a:pt x="680" y="4572"/>
                  </a:cubicBezTo>
                  <a:cubicBezTo>
                    <a:pt x="673" y="4564"/>
                    <a:pt x="669" y="4557"/>
                    <a:pt x="665" y="4545"/>
                  </a:cubicBezTo>
                  <a:cubicBezTo>
                    <a:pt x="661" y="4535"/>
                    <a:pt x="661" y="4523"/>
                    <a:pt x="661" y="4509"/>
                  </a:cubicBezTo>
                  <a:lnTo>
                    <a:pt x="661" y="4452"/>
                  </a:lnTo>
                  <a:cubicBezTo>
                    <a:pt x="661" y="4433"/>
                    <a:pt x="661" y="4419"/>
                    <a:pt x="658" y="4400"/>
                  </a:cubicBezTo>
                  <a:cubicBezTo>
                    <a:pt x="654" y="4388"/>
                    <a:pt x="651" y="4378"/>
                    <a:pt x="646" y="4366"/>
                  </a:cubicBezTo>
                  <a:cubicBezTo>
                    <a:pt x="654" y="4343"/>
                    <a:pt x="658" y="4321"/>
                    <a:pt x="658" y="4303"/>
                  </a:cubicBezTo>
                  <a:cubicBezTo>
                    <a:pt x="658" y="4281"/>
                    <a:pt x="654" y="4258"/>
                    <a:pt x="646" y="4236"/>
                  </a:cubicBezTo>
                  <a:cubicBezTo>
                    <a:pt x="639" y="4205"/>
                    <a:pt x="624" y="4179"/>
                    <a:pt x="617" y="4153"/>
                  </a:cubicBezTo>
                  <a:cubicBezTo>
                    <a:pt x="606" y="4131"/>
                    <a:pt x="598" y="4108"/>
                    <a:pt x="598" y="4086"/>
                  </a:cubicBezTo>
                  <a:cubicBezTo>
                    <a:pt x="594" y="3981"/>
                    <a:pt x="579" y="3872"/>
                    <a:pt x="557" y="3768"/>
                  </a:cubicBezTo>
                  <a:cubicBezTo>
                    <a:pt x="549" y="3724"/>
                    <a:pt x="549" y="3675"/>
                    <a:pt x="546" y="3622"/>
                  </a:cubicBezTo>
                  <a:cubicBezTo>
                    <a:pt x="546" y="3574"/>
                    <a:pt x="542" y="3518"/>
                    <a:pt x="527" y="3462"/>
                  </a:cubicBezTo>
                  <a:cubicBezTo>
                    <a:pt x="516" y="3432"/>
                    <a:pt x="512" y="3398"/>
                    <a:pt x="512" y="3361"/>
                  </a:cubicBezTo>
                  <a:cubicBezTo>
                    <a:pt x="512" y="3320"/>
                    <a:pt x="516" y="3279"/>
                    <a:pt x="523" y="3234"/>
                  </a:cubicBezTo>
                  <a:cubicBezTo>
                    <a:pt x="527" y="3189"/>
                    <a:pt x="534" y="3144"/>
                    <a:pt x="534" y="3096"/>
                  </a:cubicBezTo>
                  <a:lnTo>
                    <a:pt x="534" y="3092"/>
                  </a:lnTo>
                  <a:cubicBezTo>
                    <a:pt x="534" y="3032"/>
                    <a:pt x="523" y="2968"/>
                    <a:pt x="512" y="2913"/>
                  </a:cubicBezTo>
                  <a:cubicBezTo>
                    <a:pt x="501" y="2852"/>
                    <a:pt x="494" y="2800"/>
                    <a:pt x="494" y="2744"/>
                  </a:cubicBezTo>
                  <a:cubicBezTo>
                    <a:pt x="494" y="2714"/>
                    <a:pt x="497" y="2684"/>
                    <a:pt x="504" y="2654"/>
                  </a:cubicBezTo>
                  <a:cubicBezTo>
                    <a:pt x="520" y="2587"/>
                    <a:pt x="527" y="2516"/>
                    <a:pt x="530" y="2452"/>
                  </a:cubicBezTo>
                  <a:cubicBezTo>
                    <a:pt x="534" y="2385"/>
                    <a:pt x="542" y="2321"/>
                    <a:pt x="557" y="2262"/>
                  </a:cubicBezTo>
                  <a:cubicBezTo>
                    <a:pt x="565" y="2235"/>
                    <a:pt x="568" y="2209"/>
                    <a:pt x="568" y="2183"/>
                  </a:cubicBezTo>
                  <a:cubicBezTo>
                    <a:pt x="568" y="2142"/>
                    <a:pt x="561" y="2097"/>
                    <a:pt x="553" y="2056"/>
                  </a:cubicBezTo>
                  <a:cubicBezTo>
                    <a:pt x="546" y="2015"/>
                    <a:pt x="539" y="1978"/>
                    <a:pt x="539" y="1940"/>
                  </a:cubicBezTo>
                  <a:lnTo>
                    <a:pt x="539" y="1936"/>
                  </a:lnTo>
                  <a:cubicBezTo>
                    <a:pt x="539" y="1735"/>
                    <a:pt x="591" y="1548"/>
                    <a:pt x="684" y="1372"/>
                  </a:cubicBezTo>
                  <a:cubicBezTo>
                    <a:pt x="729" y="1290"/>
                    <a:pt x="766" y="1203"/>
                    <a:pt x="796" y="1114"/>
                  </a:cubicBezTo>
                  <a:cubicBezTo>
                    <a:pt x="826" y="1028"/>
                    <a:pt x="841" y="934"/>
                    <a:pt x="841" y="837"/>
                  </a:cubicBezTo>
                  <a:lnTo>
                    <a:pt x="841" y="808"/>
                  </a:lnTo>
                  <a:lnTo>
                    <a:pt x="841" y="796"/>
                  </a:lnTo>
                  <a:cubicBezTo>
                    <a:pt x="841" y="748"/>
                    <a:pt x="853" y="714"/>
                    <a:pt x="871" y="688"/>
                  </a:cubicBezTo>
                  <a:cubicBezTo>
                    <a:pt x="886" y="658"/>
                    <a:pt x="912" y="632"/>
                    <a:pt x="946" y="606"/>
                  </a:cubicBezTo>
                  <a:cubicBezTo>
                    <a:pt x="972" y="587"/>
                    <a:pt x="998" y="565"/>
                    <a:pt x="1020" y="546"/>
                  </a:cubicBezTo>
                  <a:cubicBezTo>
                    <a:pt x="1046" y="531"/>
                    <a:pt x="1072" y="516"/>
                    <a:pt x="1103" y="505"/>
                  </a:cubicBezTo>
                  <a:cubicBezTo>
                    <a:pt x="1117" y="501"/>
                    <a:pt x="1136" y="494"/>
                    <a:pt x="1155" y="479"/>
                  </a:cubicBezTo>
                  <a:cubicBezTo>
                    <a:pt x="1167" y="471"/>
                    <a:pt x="1174" y="463"/>
                    <a:pt x="1185" y="453"/>
                  </a:cubicBezTo>
                  <a:cubicBezTo>
                    <a:pt x="1193" y="441"/>
                    <a:pt x="1196" y="427"/>
                    <a:pt x="1196" y="408"/>
                  </a:cubicBezTo>
                  <a:cubicBezTo>
                    <a:pt x="1196" y="396"/>
                    <a:pt x="1193" y="382"/>
                    <a:pt x="1189" y="370"/>
                  </a:cubicBezTo>
                  <a:cubicBezTo>
                    <a:pt x="1177" y="356"/>
                    <a:pt x="1167" y="340"/>
                    <a:pt x="1151" y="333"/>
                  </a:cubicBezTo>
                  <a:cubicBezTo>
                    <a:pt x="1136" y="325"/>
                    <a:pt x="1122" y="325"/>
                    <a:pt x="1106" y="325"/>
                  </a:cubicBezTo>
                  <a:cubicBezTo>
                    <a:pt x="1088" y="325"/>
                    <a:pt x="1072" y="329"/>
                    <a:pt x="1058" y="333"/>
                  </a:cubicBezTo>
                  <a:cubicBezTo>
                    <a:pt x="1046" y="337"/>
                    <a:pt x="1032" y="344"/>
                    <a:pt x="1020" y="351"/>
                  </a:cubicBezTo>
                  <a:cubicBezTo>
                    <a:pt x="975" y="374"/>
                    <a:pt x="931" y="400"/>
                    <a:pt x="886" y="430"/>
                  </a:cubicBezTo>
                  <a:cubicBezTo>
                    <a:pt x="844" y="460"/>
                    <a:pt x="803" y="494"/>
                    <a:pt x="766" y="539"/>
                  </a:cubicBezTo>
                  <a:cubicBezTo>
                    <a:pt x="758" y="549"/>
                    <a:pt x="751" y="561"/>
                    <a:pt x="748" y="565"/>
                  </a:cubicBezTo>
                  <a:cubicBezTo>
                    <a:pt x="748" y="568"/>
                    <a:pt x="744" y="568"/>
                    <a:pt x="744" y="568"/>
                  </a:cubicBezTo>
                  <a:lnTo>
                    <a:pt x="740" y="572"/>
                  </a:lnTo>
                  <a:cubicBezTo>
                    <a:pt x="696" y="591"/>
                    <a:pt x="661" y="613"/>
                    <a:pt x="632" y="639"/>
                  </a:cubicBezTo>
                  <a:cubicBezTo>
                    <a:pt x="587" y="684"/>
                    <a:pt x="561" y="737"/>
                    <a:pt x="542" y="789"/>
                  </a:cubicBezTo>
                  <a:cubicBezTo>
                    <a:pt x="523" y="841"/>
                    <a:pt x="516" y="894"/>
                    <a:pt x="508" y="946"/>
                  </a:cubicBezTo>
                  <a:cubicBezTo>
                    <a:pt x="501" y="984"/>
                    <a:pt x="494" y="1020"/>
                    <a:pt x="482" y="1055"/>
                  </a:cubicBezTo>
                  <a:cubicBezTo>
                    <a:pt x="478" y="1069"/>
                    <a:pt x="471" y="1084"/>
                    <a:pt x="467" y="1096"/>
                  </a:cubicBezTo>
                  <a:cubicBezTo>
                    <a:pt x="460" y="1110"/>
                    <a:pt x="452" y="1118"/>
                    <a:pt x="444" y="1125"/>
                  </a:cubicBezTo>
                  <a:cubicBezTo>
                    <a:pt x="396" y="1170"/>
                    <a:pt x="366" y="1230"/>
                    <a:pt x="351" y="1282"/>
                  </a:cubicBezTo>
                  <a:cubicBezTo>
                    <a:pt x="332" y="1338"/>
                    <a:pt x="325" y="1391"/>
                    <a:pt x="318" y="1439"/>
                  </a:cubicBezTo>
                  <a:cubicBezTo>
                    <a:pt x="273" y="1660"/>
                    <a:pt x="206" y="1884"/>
                    <a:pt x="206" y="2119"/>
                  </a:cubicBezTo>
                  <a:lnTo>
                    <a:pt x="206" y="2195"/>
                  </a:lnTo>
                  <a:lnTo>
                    <a:pt x="206" y="2209"/>
                  </a:lnTo>
                  <a:cubicBezTo>
                    <a:pt x="206" y="2243"/>
                    <a:pt x="202" y="2280"/>
                    <a:pt x="190" y="2318"/>
                  </a:cubicBezTo>
                  <a:cubicBezTo>
                    <a:pt x="157" y="2452"/>
                    <a:pt x="164" y="2583"/>
                    <a:pt x="161" y="2711"/>
                  </a:cubicBezTo>
                  <a:lnTo>
                    <a:pt x="161" y="2714"/>
                  </a:lnTo>
                  <a:cubicBezTo>
                    <a:pt x="161" y="2740"/>
                    <a:pt x="164" y="2766"/>
                    <a:pt x="168" y="2792"/>
                  </a:cubicBezTo>
                  <a:cubicBezTo>
                    <a:pt x="172" y="2815"/>
                    <a:pt x="175" y="2841"/>
                    <a:pt x="175" y="2860"/>
                  </a:cubicBezTo>
                  <a:cubicBezTo>
                    <a:pt x="175" y="2878"/>
                    <a:pt x="175" y="2897"/>
                    <a:pt x="168" y="2913"/>
                  </a:cubicBezTo>
                  <a:cubicBezTo>
                    <a:pt x="161" y="2927"/>
                    <a:pt x="153" y="2939"/>
                    <a:pt x="135" y="2953"/>
                  </a:cubicBezTo>
                  <a:lnTo>
                    <a:pt x="108" y="2975"/>
                  </a:lnTo>
                  <a:lnTo>
                    <a:pt x="127" y="3002"/>
                  </a:lnTo>
                  <a:cubicBezTo>
                    <a:pt x="138" y="3028"/>
                    <a:pt x="146" y="3054"/>
                    <a:pt x="149" y="3084"/>
                  </a:cubicBezTo>
                  <a:cubicBezTo>
                    <a:pt x="153" y="3114"/>
                    <a:pt x="157" y="3148"/>
                    <a:pt x="161" y="3182"/>
                  </a:cubicBezTo>
                  <a:cubicBezTo>
                    <a:pt x="164" y="3208"/>
                    <a:pt x="175" y="3234"/>
                    <a:pt x="183" y="3253"/>
                  </a:cubicBezTo>
                  <a:cubicBezTo>
                    <a:pt x="187" y="3263"/>
                    <a:pt x="190" y="3275"/>
                    <a:pt x="190" y="3282"/>
                  </a:cubicBezTo>
                  <a:cubicBezTo>
                    <a:pt x="194" y="3289"/>
                    <a:pt x="194" y="3297"/>
                    <a:pt x="194" y="3305"/>
                  </a:cubicBezTo>
                  <a:cubicBezTo>
                    <a:pt x="194" y="3312"/>
                    <a:pt x="194" y="3316"/>
                    <a:pt x="190" y="3323"/>
                  </a:cubicBezTo>
                  <a:cubicBezTo>
                    <a:pt x="190" y="3327"/>
                    <a:pt x="183" y="3334"/>
                    <a:pt x="175" y="3342"/>
                  </a:cubicBezTo>
                  <a:cubicBezTo>
                    <a:pt x="172" y="3346"/>
                    <a:pt x="172" y="3349"/>
                    <a:pt x="168" y="3349"/>
                  </a:cubicBezTo>
                  <a:lnTo>
                    <a:pt x="168" y="3334"/>
                  </a:lnTo>
                  <a:cubicBezTo>
                    <a:pt x="168" y="3316"/>
                    <a:pt x="164" y="3297"/>
                    <a:pt x="153" y="3279"/>
                  </a:cubicBezTo>
                  <a:cubicBezTo>
                    <a:pt x="142" y="3256"/>
                    <a:pt x="127" y="3241"/>
                    <a:pt x="116" y="3227"/>
                  </a:cubicBezTo>
                  <a:cubicBezTo>
                    <a:pt x="112" y="3218"/>
                    <a:pt x="108" y="3211"/>
                    <a:pt x="104" y="3208"/>
                  </a:cubicBezTo>
                  <a:lnTo>
                    <a:pt x="104" y="3196"/>
                  </a:lnTo>
                  <a:lnTo>
                    <a:pt x="104" y="3192"/>
                  </a:lnTo>
                  <a:cubicBezTo>
                    <a:pt x="108" y="3170"/>
                    <a:pt x="112" y="3148"/>
                    <a:pt x="112" y="3129"/>
                  </a:cubicBezTo>
                  <a:cubicBezTo>
                    <a:pt x="112" y="3073"/>
                    <a:pt x="97" y="3028"/>
                    <a:pt x="97" y="2983"/>
                  </a:cubicBezTo>
                  <a:cubicBezTo>
                    <a:pt x="90" y="2852"/>
                    <a:pt x="75" y="2721"/>
                    <a:pt x="75" y="2594"/>
                  </a:cubicBezTo>
                  <a:cubicBezTo>
                    <a:pt x="75" y="2561"/>
                    <a:pt x="78" y="2527"/>
                    <a:pt x="78" y="2497"/>
                  </a:cubicBezTo>
                  <a:cubicBezTo>
                    <a:pt x="86" y="2363"/>
                    <a:pt x="97" y="2228"/>
                    <a:pt x="116" y="2097"/>
                  </a:cubicBezTo>
                  <a:cubicBezTo>
                    <a:pt x="135" y="1978"/>
                    <a:pt x="138" y="1858"/>
                    <a:pt x="164" y="1742"/>
                  </a:cubicBezTo>
                  <a:cubicBezTo>
                    <a:pt x="172" y="1719"/>
                    <a:pt x="172" y="1697"/>
                    <a:pt x="175" y="1686"/>
                  </a:cubicBezTo>
                  <a:cubicBezTo>
                    <a:pt x="180" y="1683"/>
                    <a:pt x="180" y="1674"/>
                    <a:pt x="183" y="1674"/>
                  </a:cubicBezTo>
                  <a:cubicBezTo>
                    <a:pt x="183" y="1671"/>
                    <a:pt x="187" y="1667"/>
                    <a:pt x="194" y="1664"/>
                  </a:cubicBezTo>
                  <a:lnTo>
                    <a:pt x="216" y="1641"/>
                  </a:lnTo>
                  <a:cubicBezTo>
                    <a:pt x="220" y="1630"/>
                    <a:pt x="225" y="1619"/>
                    <a:pt x="225" y="1607"/>
                  </a:cubicBezTo>
                  <a:cubicBezTo>
                    <a:pt x="225" y="1593"/>
                    <a:pt x="220" y="1578"/>
                    <a:pt x="213" y="1570"/>
                  </a:cubicBezTo>
                  <a:cubicBezTo>
                    <a:pt x="194" y="1536"/>
                    <a:pt x="187" y="1507"/>
                    <a:pt x="187" y="1477"/>
                  </a:cubicBezTo>
                  <a:cubicBezTo>
                    <a:pt x="187" y="1443"/>
                    <a:pt x="198" y="1405"/>
                    <a:pt x="216" y="1365"/>
                  </a:cubicBezTo>
                  <a:cubicBezTo>
                    <a:pt x="232" y="1324"/>
                    <a:pt x="251" y="1282"/>
                    <a:pt x="265" y="1238"/>
                  </a:cubicBezTo>
                  <a:cubicBezTo>
                    <a:pt x="269" y="1234"/>
                    <a:pt x="269" y="1230"/>
                    <a:pt x="273" y="1222"/>
                  </a:cubicBezTo>
                  <a:cubicBezTo>
                    <a:pt x="277" y="1215"/>
                    <a:pt x="284" y="1208"/>
                    <a:pt x="287" y="1196"/>
                  </a:cubicBezTo>
                  <a:cubicBezTo>
                    <a:pt x="385" y="934"/>
                    <a:pt x="475" y="673"/>
                    <a:pt x="613" y="437"/>
                  </a:cubicBezTo>
                  <a:cubicBezTo>
                    <a:pt x="673" y="329"/>
                    <a:pt x="755" y="235"/>
                    <a:pt x="848" y="176"/>
                  </a:cubicBezTo>
                  <a:cubicBezTo>
                    <a:pt x="942" y="112"/>
                    <a:pt x="1050" y="75"/>
                    <a:pt x="1174" y="75"/>
                  </a:cubicBezTo>
                  <a:cubicBezTo>
                    <a:pt x="1222" y="75"/>
                    <a:pt x="1271" y="82"/>
                    <a:pt x="1324" y="94"/>
                  </a:cubicBezTo>
                  <a:cubicBezTo>
                    <a:pt x="1364" y="101"/>
                    <a:pt x="1405" y="116"/>
                    <a:pt x="1446" y="131"/>
                  </a:cubicBezTo>
                  <a:cubicBezTo>
                    <a:pt x="1488" y="146"/>
                    <a:pt x="1533" y="161"/>
                    <a:pt x="1581" y="168"/>
                  </a:cubicBezTo>
                  <a:cubicBezTo>
                    <a:pt x="1824" y="217"/>
                    <a:pt x="2052" y="322"/>
                    <a:pt x="2288" y="418"/>
                  </a:cubicBezTo>
                  <a:cubicBezTo>
                    <a:pt x="2340" y="441"/>
                    <a:pt x="2392" y="456"/>
                    <a:pt x="2441" y="475"/>
                  </a:cubicBezTo>
                  <a:cubicBezTo>
                    <a:pt x="2467" y="482"/>
                    <a:pt x="2490" y="494"/>
                    <a:pt x="2508" y="505"/>
                  </a:cubicBezTo>
                  <a:cubicBezTo>
                    <a:pt x="2527" y="516"/>
                    <a:pt x="2545" y="527"/>
                    <a:pt x="2557" y="539"/>
                  </a:cubicBezTo>
                  <a:cubicBezTo>
                    <a:pt x="2580" y="561"/>
                    <a:pt x="2606" y="575"/>
                    <a:pt x="2632" y="587"/>
                  </a:cubicBezTo>
                  <a:cubicBezTo>
                    <a:pt x="2669" y="606"/>
                    <a:pt x="2702" y="617"/>
                    <a:pt x="2732" y="632"/>
                  </a:cubicBezTo>
                  <a:cubicBezTo>
                    <a:pt x="2747" y="639"/>
                    <a:pt x="2759" y="647"/>
                    <a:pt x="2770" y="654"/>
                  </a:cubicBezTo>
                  <a:cubicBezTo>
                    <a:pt x="2781" y="665"/>
                    <a:pt x="2789" y="673"/>
                    <a:pt x="2796" y="688"/>
                  </a:cubicBezTo>
                  <a:lnTo>
                    <a:pt x="2811" y="714"/>
                  </a:lnTo>
                  <a:lnTo>
                    <a:pt x="2841" y="706"/>
                  </a:lnTo>
                  <a:cubicBezTo>
                    <a:pt x="2849" y="703"/>
                    <a:pt x="2859" y="703"/>
                    <a:pt x="2871" y="703"/>
                  </a:cubicBezTo>
                  <a:cubicBezTo>
                    <a:pt x="2889" y="703"/>
                    <a:pt x="2904" y="706"/>
                    <a:pt x="2923" y="714"/>
                  </a:cubicBezTo>
                  <a:cubicBezTo>
                    <a:pt x="2953" y="722"/>
                    <a:pt x="2979" y="741"/>
                    <a:pt x="3013" y="759"/>
                  </a:cubicBezTo>
                  <a:cubicBezTo>
                    <a:pt x="3043" y="774"/>
                    <a:pt x="3077" y="793"/>
                    <a:pt x="3118" y="804"/>
                  </a:cubicBezTo>
                  <a:cubicBezTo>
                    <a:pt x="3132" y="808"/>
                    <a:pt x="3151" y="815"/>
                    <a:pt x="3166" y="827"/>
                  </a:cubicBezTo>
                  <a:cubicBezTo>
                    <a:pt x="3185" y="837"/>
                    <a:pt x="3203" y="853"/>
                    <a:pt x="3226" y="867"/>
                  </a:cubicBezTo>
                  <a:cubicBezTo>
                    <a:pt x="3379" y="968"/>
                    <a:pt x="3544" y="1055"/>
                    <a:pt x="3705" y="1144"/>
                  </a:cubicBezTo>
                  <a:cubicBezTo>
                    <a:pt x="3757" y="1174"/>
                    <a:pt x="3813" y="1196"/>
                    <a:pt x="3862" y="1226"/>
                  </a:cubicBezTo>
                  <a:cubicBezTo>
                    <a:pt x="3910" y="1253"/>
                    <a:pt x="3951" y="1286"/>
                    <a:pt x="3985" y="1342"/>
                  </a:cubicBezTo>
                  <a:cubicBezTo>
                    <a:pt x="4003" y="1369"/>
                    <a:pt x="4026" y="1387"/>
                    <a:pt x="4052" y="1405"/>
                  </a:cubicBezTo>
                  <a:cubicBezTo>
                    <a:pt x="4086" y="1432"/>
                    <a:pt x="4131" y="1450"/>
                    <a:pt x="4172" y="1465"/>
                  </a:cubicBezTo>
                  <a:cubicBezTo>
                    <a:pt x="4212" y="1484"/>
                    <a:pt x="4254" y="1503"/>
                    <a:pt x="4288" y="1522"/>
                  </a:cubicBezTo>
                  <a:cubicBezTo>
                    <a:pt x="4343" y="1552"/>
                    <a:pt x="4396" y="1585"/>
                    <a:pt x="4448" y="1619"/>
                  </a:cubicBezTo>
                  <a:cubicBezTo>
                    <a:pt x="4497" y="1656"/>
                    <a:pt x="4542" y="1697"/>
                    <a:pt x="4579" y="1746"/>
                  </a:cubicBezTo>
                  <a:cubicBezTo>
                    <a:pt x="4590" y="1757"/>
                    <a:pt x="4598" y="1772"/>
                    <a:pt x="4609" y="1787"/>
                  </a:cubicBezTo>
                  <a:lnTo>
                    <a:pt x="4613" y="1791"/>
                  </a:lnTo>
                  <a:cubicBezTo>
                    <a:pt x="4568" y="1761"/>
                    <a:pt x="4519" y="1738"/>
                    <a:pt x="4474" y="1716"/>
                  </a:cubicBezTo>
                  <a:cubicBezTo>
                    <a:pt x="4403" y="1679"/>
                    <a:pt x="4336" y="1634"/>
                    <a:pt x="4269" y="1589"/>
                  </a:cubicBezTo>
                  <a:cubicBezTo>
                    <a:pt x="4202" y="1540"/>
                    <a:pt x="4138" y="1491"/>
                    <a:pt x="4063" y="1447"/>
                  </a:cubicBezTo>
                  <a:cubicBezTo>
                    <a:pt x="3958" y="1383"/>
                    <a:pt x="3850" y="1308"/>
                    <a:pt x="3731" y="1260"/>
                  </a:cubicBezTo>
                  <a:cubicBezTo>
                    <a:pt x="3719" y="1256"/>
                    <a:pt x="3712" y="1253"/>
                    <a:pt x="3705" y="1245"/>
                  </a:cubicBezTo>
                  <a:cubicBezTo>
                    <a:pt x="3693" y="1238"/>
                    <a:pt x="3682" y="1222"/>
                    <a:pt x="3663" y="1208"/>
                  </a:cubicBezTo>
                  <a:cubicBezTo>
                    <a:pt x="3648" y="1196"/>
                    <a:pt x="3629" y="1181"/>
                    <a:pt x="3607" y="1170"/>
                  </a:cubicBezTo>
                  <a:cubicBezTo>
                    <a:pt x="3510" y="1125"/>
                    <a:pt x="3420" y="1077"/>
                    <a:pt x="3346" y="1002"/>
                  </a:cubicBezTo>
                  <a:cubicBezTo>
                    <a:pt x="3327" y="984"/>
                    <a:pt x="3304" y="961"/>
                    <a:pt x="3278" y="942"/>
                  </a:cubicBezTo>
                  <a:cubicBezTo>
                    <a:pt x="3248" y="927"/>
                    <a:pt x="3215" y="912"/>
                    <a:pt x="3177" y="912"/>
                  </a:cubicBezTo>
                  <a:cubicBezTo>
                    <a:pt x="3170" y="912"/>
                    <a:pt x="3163" y="912"/>
                    <a:pt x="3155" y="916"/>
                  </a:cubicBezTo>
                  <a:cubicBezTo>
                    <a:pt x="3140" y="898"/>
                    <a:pt x="3121" y="882"/>
                    <a:pt x="3103" y="875"/>
                  </a:cubicBezTo>
                  <a:cubicBezTo>
                    <a:pt x="3065" y="853"/>
                    <a:pt x="3028" y="841"/>
                    <a:pt x="2994" y="834"/>
                  </a:cubicBezTo>
                  <a:cubicBezTo>
                    <a:pt x="2961" y="822"/>
                    <a:pt x="2927" y="815"/>
                    <a:pt x="2904" y="800"/>
                  </a:cubicBezTo>
                  <a:cubicBezTo>
                    <a:pt x="2718" y="692"/>
                    <a:pt x="2523" y="610"/>
                    <a:pt x="2325" y="539"/>
                  </a:cubicBezTo>
                  <a:cubicBezTo>
                    <a:pt x="2266" y="520"/>
                    <a:pt x="2202" y="490"/>
                    <a:pt x="2153" y="463"/>
                  </a:cubicBezTo>
                  <a:cubicBezTo>
                    <a:pt x="2109" y="437"/>
                    <a:pt x="2067" y="415"/>
                    <a:pt x="2022" y="400"/>
                  </a:cubicBezTo>
                  <a:cubicBezTo>
                    <a:pt x="1978" y="382"/>
                    <a:pt x="1925" y="370"/>
                    <a:pt x="1873" y="370"/>
                  </a:cubicBezTo>
                  <a:lnTo>
                    <a:pt x="1869" y="370"/>
                  </a:lnTo>
                  <a:cubicBezTo>
                    <a:pt x="1862" y="370"/>
                    <a:pt x="1857" y="370"/>
                    <a:pt x="1847" y="366"/>
                  </a:cubicBezTo>
                  <a:cubicBezTo>
                    <a:pt x="1835" y="363"/>
                    <a:pt x="1821" y="359"/>
                    <a:pt x="1805" y="351"/>
                  </a:cubicBezTo>
                  <a:cubicBezTo>
                    <a:pt x="1787" y="344"/>
                    <a:pt x="1768" y="340"/>
                    <a:pt x="1745" y="340"/>
                  </a:cubicBezTo>
                  <a:lnTo>
                    <a:pt x="1719" y="340"/>
                  </a:lnTo>
                  <a:cubicBezTo>
                    <a:pt x="1671" y="351"/>
                    <a:pt x="1622" y="363"/>
                    <a:pt x="1566" y="374"/>
                  </a:cubicBezTo>
                  <a:lnTo>
                    <a:pt x="1510" y="385"/>
                  </a:lnTo>
                  <a:lnTo>
                    <a:pt x="1543" y="434"/>
                  </a:lnTo>
                  <a:cubicBezTo>
                    <a:pt x="1622" y="546"/>
                    <a:pt x="1727" y="628"/>
                    <a:pt x="1835" y="692"/>
                  </a:cubicBezTo>
                  <a:cubicBezTo>
                    <a:pt x="1944" y="755"/>
                    <a:pt x="2059" y="800"/>
                    <a:pt x="2171" y="845"/>
                  </a:cubicBezTo>
                  <a:cubicBezTo>
                    <a:pt x="2430" y="950"/>
                    <a:pt x="2676" y="1062"/>
                    <a:pt x="2904" y="1212"/>
                  </a:cubicBezTo>
                  <a:cubicBezTo>
                    <a:pt x="2949" y="1238"/>
                    <a:pt x="2994" y="1256"/>
                    <a:pt x="3039" y="1275"/>
                  </a:cubicBezTo>
                  <a:cubicBezTo>
                    <a:pt x="3080" y="1290"/>
                    <a:pt x="3121" y="1305"/>
                    <a:pt x="3158" y="1324"/>
                  </a:cubicBezTo>
                  <a:cubicBezTo>
                    <a:pt x="3320" y="1413"/>
                    <a:pt x="3472" y="1522"/>
                    <a:pt x="3648" y="1596"/>
                  </a:cubicBezTo>
                  <a:cubicBezTo>
                    <a:pt x="3738" y="1634"/>
                    <a:pt x="3813" y="1701"/>
                    <a:pt x="3891" y="1769"/>
                  </a:cubicBezTo>
                  <a:cubicBezTo>
                    <a:pt x="3929" y="1802"/>
                    <a:pt x="3970" y="1836"/>
                    <a:pt x="4015" y="1866"/>
                  </a:cubicBezTo>
                  <a:cubicBezTo>
                    <a:pt x="4060" y="1892"/>
                    <a:pt x="4108" y="1914"/>
                    <a:pt x="4164" y="1929"/>
                  </a:cubicBezTo>
                  <a:cubicBezTo>
                    <a:pt x="4212" y="1940"/>
                    <a:pt x="4257" y="1966"/>
                    <a:pt x="4299" y="1997"/>
                  </a:cubicBezTo>
                  <a:cubicBezTo>
                    <a:pt x="4343" y="2026"/>
                    <a:pt x="4381" y="2060"/>
                    <a:pt x="4422" y="2097"/>
                  </a:cubicBezTo>
                  <a:cubicBezTo>
                    <a:pt x="4545" y="2206"/>
                    <a:pt x="4669" y="2329"/>
                    <a:pt x="4826" y="2407"/>
                  </a:cubicBezTo>
                  <a:cubicBezTo>
                    <a:pt x="4890" y="2442"/>
                    <a:pt x="4942" y="2490"/>
                    <a:pt x="4994" y="2542"/>
                  </a:cubicBezTo>
                  <a:cubicBezTo>
                    <a:pt x="5047" y="2594"/>
                    <a:pt x="5099" y="2651"/>
                    <a:pt x="5162" y="2695"/>
                  </a:cubicBezTo>
                  <a:cubicBezTo>
                    <a:pt x="5215" y="2733"/>
                    <a:pt x="5263" y="2782"/>
                    <a:pt x="5323" y="2823"/>
                  </a:cubicBezTo>
                  <a:cubicBezTo>
                    <a:pt x="5379" y="2863"/>
                    <a:pt x="5446" y="2901"/>
                    <a:pt x="5529" y="2916"/>
                  </a:cubicBezTo>
                  <a:lnTo>
                    <a:pt x="5532" y="2916"/>
                  </a:lnTo>
                  <a:lnTo>
                    <a:pt x="5551" y="2935"/>
                  </a:lnTo>
                  <a:cubicBezTo>
                    <a:pt x="5558" y="2942"/>
                    <a:pt x="5563" y="2949"/>
                    <a:pt x="5570" y="2957"/>
                  </a:cubicBezTo>
                  <a:cubicBezTo>
                    <a:pt x="5652" y="3058"/>
                    <a:pt x="5760" y="3140"/>
                    <a:pt x="5861" y="3189"/>
                  </a:cubicBezTo>
                  <a:cubicBezTo>
                    <a:pt x="5913" y="3215"/>
                    <a:pt x="5947" y="3249"/>
                    <a:pt x="5981" y="3286"/>
                  </a:cubicBezTo>
                  <a:cubicBezTo>
                    <a:pt x="6011" y="3323"/>
                    <a:pt x="6037" y="3365"/>
                    <a:pt x="6074" y="3410"/>
                  </a:cubicBezTo>
                  <a:cubicBezTo>
                    <a:pt x="6115" y="3462"/>
                    <a:pt x="6168" y="3496"/>
                    <a:pt x="6220" y="3525"/>
                  </a:cubicBezTo>
                  <a:cubicBezTo>
                    <a:pt x="6269" y="3555"/>
                    <a:pt x="6321" y="3581"/>
                    <a:pt x="6362" y="3615"/>
                  </a:cubicBezTo>
                  <a:cubicBezTo>
                    <a:pt x="6400" y="3641"/>
                    <a:pt x="6433" y="3675"/>
                    <a:pt x="6478" y="3701"/>
                  </a:cubicBezTo>
                  <a:cubicBezTo>
                    <a:pt x="6500" y="3715"/>
                    <a:pt x="6523" y="3727"/>
                    <a:pt x="6549" y="3734"/>
                  </a:cubicBezTo>
                  <a:cubicBezTo>
                    <a:pt x="6572" y="3742"/>
                    <a:pt x="6598" y="3750"/>
                    <a:pt x="6628" y="3750"/>
                  </a:cubicBezTo>
                  <a:lnTo>
                    <a:pt x="6628" y="3753"/>
                  </a:lnTo>
                  <a:cubicBezTo>
                    <a:pt x="6635" y="3757"/>
                    <a:pt x="6639" y="3765"/>
                    <a:pt x="6646" y="3776"/>
                  </a:cubicBezTo>
                  <a:cubicBezTo>
                    <a:pt x="6654" y="3783"/>
                    <a:pt x="6662" y="3791"/>
                    <a:pt x="6669" y="3802"/>
                  </a:cubicBezTo>
                  <a:cubicBezTo>
                    <a:pt x="6717" y="3843"/>
                    <a:pt x="6762" y="3891"/>
                    <a:pt x="6819" y="3933"/>
                  </a:cubicBezTo>
                  <a:cubicBezTo>
                    <a:pt x="6871" y="3977"/>
                    <a:pt x="6931" y="4015"/>
                    <a:pt x="7002" y="4034"/>
                  </a:cubicBezTo>
                  <a:cubicBezTo>
                    <a:pt x="7009" y="4034"/>
                    <a:pt x="7012" y="4038"/>
                    <a:pt x="7016" y="4038"/>
                  </a:cubicBezTo>
                  <a:cubicBezTo>
                    <a:pt x="7020" y="4041"/>
                    <a:pt x="7020" y="4041"/>
                    <a:pt x="7024" y="4045"/>
                  </a:cubicBezTo>
                  <a:cubicBezTo>
                    <a:pt x="7028" y="4048"/>
                    <a:pt x="7028" y="4052"/>
                    <a:pt x="7031" y="4060"/>
                  </a:cubicBezTo>
                  <a:cubicBezTo>
                    <a:pt x="7038" y="4071"/>
                    <a:pt x="7050" y="4082"/>
                    <a:pt x="7057" y="4090"/>
                  </a:cubicBezTo>
                  <a:cubicBezTo>
                    <a:pt x="7072" y="4101"/>
                    <a:pt x="7088" y="4108"/>
                    <a:pt x="7095" y="4112"/>
                  </a:cubicBezTo>
                  <a:cubicBezTo>
                    <a:pt x="7099" y="4112"/>
                    <a:pt x="7102" y="4116"/>
                    <a:pt x="7106" y="4116"/>
                  </a:cubicBezTo>
                  <a:lnTo>
                    <a:pt x="7106" y="4119"/>
                  </a:lnTo>
                  <a:cubicBezTo>
                    <a:pt x="7117" y="4131"/>
                    <a:pt x="7128" y="4138"/>
                    <a:pt x="7140" y="4142"/>
                  </a:cubicBezTo>
                  <a:cubicBezTo>
                    <a:pt x="7151" y="4150"/>
                    <a:pt x="7162" y="4150"/>
                    <a:pt x="7173" y="4150"/>
                  </a:cubicBezTo>
                  <a:cubicBezTo>
                    <a:pt x="7188" y="4150"/>
                    <a:pt x="7203" y="4146"/>
                    <a:pt x="7214" y="4146"/>
                  </a:cubicBezTo>
                  <a:cubicBezTo>
                    <a:pt x="7222" y="4142"/>
                    <a:pt x="7233" y="4142"/>
                    <a:pt x="7237" y="4142"/>
                  </a:cubicBezTo>
                  <a:lnTo>
                    <a:pt x="7245" y="4142"/>
                  </a:lnTo>
                  <a:cubicBezTo>
                    <a:pt x="7248" y="4142"/>
                    <a:pt x="7248" y="4142"/>
                    <a:pt x="7248" y="4146"/>
                  </a:cubicBezTo>
                  <a:cubicBezTo>
                    <a:pt x="7252" y="4146"/>
                    <a:pt x="7256" y="4153"/>
                    <a:pt x="7259" y="4169"/>
                  </a:cubicBezTo>
                  <a:cubicBezTo>
                    <a:pt x="7263" y="4179"/>
                    <a:pt x="7267" y="4191"/>
                    <a:pt x="7274" y="4198"/>
                  </a:cubicBezTo>
                  <a:cubicBezTo>
                    <a:pt x="7282" y="4205"/>
                    <a:pt x="7290" y="4213"/>
                    <a:pt x="7297" y="4217"/>
                  </a:cubicBezTo>
                  <a:cubicBezTo>
                    <a:pt x="7312" y="4228"/>
                    <a:pt x="7323" y="4231"/>
                    <a:pt x="7338" y="4236"/>
                  </a:cubicBezTo>
                  <a:cubicBezTo>
                    <a:pt x="7357" y="4243"/>
                    <a:pt x="7375" y="4247"/>
                    <a:pt x="7394" y="4250"/>
                  </a:cubicBezTo>
                  <a:cubicBezTo>
                    <a:pt x="7409" y="4254"/>
                    <a:pt x="7424" y="4262"/>
                    <a:pt x="7431" y="4269"/>
                  </a:cubicBezTo>
                  <a:cubicBezTo>
                    <a:pt x="7457" y="4291"/>
                    <a:pt x="7483" y="4310"/>
                    <a:pt x="7514" y="4329"/>
                  </a:cubicBezTo>
                  <a:cubicBezTo>
                    <a:pt x="7540" y="4348"/>
                    <a:pt x="7566" y="4362"/>
                    <a:pt x="7592" y="4381"/>
                  </a:cubicBezTo>
                  <a:cubicBezTo>
                    <a:pt x="7640" y="4419"/>
                    <a:pt x="7693" y="4438"/>
                    <a:pt x="7742" y="4456"/>
                  </a:cubicBezTo>
                  <a:cubicBezTo>
                    <a:pt x="7794" y="4471"/>
                    <a:pt x="7839" y="4490"/>
                    <a:pt x="7880" y="4516"/>
                  </a:cubicBezTo>
                  <a:cubicBezTo>
                    <a:pt x="8048" y="4621"/>
                    <a:pt x="8205" y="4747"/>
                    <a:pt x="8384" y="4841"/>
                  </a:cubicBezTo>
                  <a:cubicBezTo>
                    <a:pt x="8478" y="4890"/>
                    <a:pt x="8568" y="4945"/>
                    <a:pt x="8665" y="4994"/>
                  </a:cubicBezTo>
                  <a:cubicBezTo>
                    <a:pt x="8762" y="5043"/>
                    <a:pt x="8863" y="5084"/>
                    <a:pt x="8972" y="5095"/>
                  </a:cubicBezTo>
                  <a:cubicBezTo>
                    <a:pt x="9069" y="5111"/>
                    <a:pt x="9151" y="5140"/>
                    <a:pt x="9229" y="5185"/>
                  </a:cubicBezTo>
                  <a:cubicBezTo>
                    <a:pt x="9271" y="5207"/>
                    <a:pt x="9308" y="5237"/>
                    <a:pt x="9349" y="5263"/>
                  </a:cubicBezTo>
                  <a:cubicBezTo>
                    <a:pt x="9319" y="5256"/>
                    <a:pt x="9293" y="5249"/>
                    <a:pt x="9263" y="5245"/>
                  </a:cubicBezTo>
                  <a:cubicBezTo>
                    <a:pt x="9210" y="5237"/>
                    <a:pt x="9158" y="5233"/>
                    <a:pt x="9110" y="5226"/>
                  </a:cubicBezTo>
                  <a:cubicBezTo>
                    <a:pt x="8930" y="5192"/>
                    <a:pt x="8755" y="5114"/>
                    <a:pt x="8575" y="5050"/>
                  </a:cubicBezTo>
                  <a:cubicBezTo>
                    <a:pt x="8572" y="5050"/>
                    <a:pt x="8572" y="5047"/>
                    <a:pt x="8568" y="5043"/>
                  </a:cubicBezTo>
                  <a:cubicBezTo>
                    <a:pt x="8564" y="5039"/>
                    <a:pt x="8560" y="5032"/>
                    <a:pt x="8553" y="5028"/>
                  </a:cubicBezTo>
                  <a:cubicBezTo>
                    <a:pt x="8523" y="4990"/>
                    <a:pt x="8486" y="4964"/>
                    <a:pt x="8448" y="4949"/>
                  </a:cubicBezTo>
                  <a:cubicBezTo>
                    <a:pt x="8411" y="4931"/>
                    <a:pt x="8370" y="4923"/>
                    <a:pt x="8329" y="4912"/>
                  </a:cubicBezTo>
                  <a:cubicBezTo>
                    <a:pt x="8287" y="4901"/>
                    <a:pt x="8242" y="4890"/>
                    <a:pt x="8201" y="4875"/>
                  </a:cubicBezTo>
                  <a:cubicBezTo>
                    <a:pt x="8160" y="4856"/>
                    <a:pt x="8123" y="4837"/>
                    <a:pt x="8085" y="4807"/>
                  </a:cubicBezTo>
                  <a:cubicBezTo>
                    <a:pt x="8022" y="4755"/>
                    <a:pt x="7951" y="4721"/>
                    <a:pt x="7880" y="4688"/>
                  </a:cubicBezTo>
                  <a:cubicBezTo>
                    <a:pt x="7809" y="4657"/>
                    <a:pt x="7742" y="4624"/>
                    <a:pt x="7685" y="4583"/>
                  </a:cubicBezTo>
                  <a:cubicBezTo>
                    <a:pt x="7521" y="4460"/>
                    <a:pt x="7342" y="4374"/>
                    <a:pt x="7185" y="4254"/>
                  </a:cubicBezTo>
                  <a:cubicBezTo>
                    <a:pt x="7083" y="4176"/>
                    <a:pt x="6971" y="4101"/>
                    <a:pt x="6848" y="4052"/>
                  </a:cubicBezTo>
                  <a:cubicBezTo>
                    <a:pt x="6691" y="3993"/>
                    <a:pt x="6553" y="3903"/>
                    <a:pt x="6418" y="3805"/>
                  </a:cubicBezTo>
                  <a:cubicBezTo>
                    <a:pt x="6374" y="3772"/>
                    <a:pt x="6325" y="3738"/>
                    <a:pt x="6280" y="3705"/>
                  </a:cubicBezTo>
                  <a:cubicBezTo>
                    <a:pt x="6231" y="3675"/>
                    <a:pt x="6191" y="3637"/>
                    <a:pt x="6153" y="3596"/>
                  </a:cubicBezTo>
                  <a:cubicBezTo>
                    <a:pt x="6082" y="3518"/>
                    <a:pt x="5992" y="3462"/>
                    <a:pt x="5899" y="3420"/>
                  </a:cubicBezTo>
                  <a:cubicBezTo>
                    <a:pt x="5891" y="3417"/>
                    <a:pt x="5887" y="3413"/>
                    <a:pt x="5884" y="3410"/>
                  </a:cubicBezTo>
                  <a:cubicBezTo>
                    <a:pt x="5877" y="3401"/>
                    <a:pt x="5869" y="3391"/>
                    <a:pt x="5861" y="3375"/>
                  </a:cubicBezTo>
                  <a:cubicBezTo>
                    <a:pt x="5858" y="3368"/>
                    <a:pt x="5854" y="3361"/>
                    <a:pt x="5846" y="3349"/>
                  </a:cubicBezTo>
                  <a:cubicBezTo>
                    <a:pt x="5843" y="3342"/>
                    <a:pt x="5835" y="3334"/>
                    <a:pt x="5824" y="3323"/>
                  </a:cubicBezTo>
                  <a:cubicBezTo>
                    <a:pt x="5720" y="3234"/>
                    <a:pt x="5607" y="3166"/>
                    <a:pt x="5499" y="3092"/>
                  </a:cubicBezTo>
                  <a:cubicBezTo>
                    <a:pt x="5484" y="3080"/>
                    <a:pt x="5473" y="3065"/>
                    <a:pt x="5458" y="3051"/>
                  </a:cubicBezTo>
                  <a:cubicBezTo>
                    <a:pt x="5446" y="3032"/>
                    <a:pt x="5432" y="3013"/>
                    <a:pt x="5409" y="2998"/>
                  </a:cubicBezTo>
                  <a:cubicBezTo>
                    <a:pt x="5364" y="2957"/>
                    <a:pt x="5316" y="2927"/>
                    <a:pt x="5267" y="2894"/>
                  </a:cubicBezTo>
                  <a:cubicBezTo>
                    <a:pt x="5218" y="2863"/>
                    <a:pt x="5173" y="2830"/>
                    <a:pt x="5136" y="2796"/>
                  </a:cubicBezTo>
                  <a:cubicBezTo>
                    <a:pt x="5080" y="2744"/>
                    <a:pt x="5016" y="2714"/>
                    <a:pt x="4957" y="2688"/>
                  </a:cubicBezTo>
                  <a:cubicBezTo>
                    <a:pt x="4897" y="2658"/>
                    <a:pt x="4840" y="2635"/>
                    <a:pt x="4796" y="2599"/>
                  </a:cubicBezTo>
                  <a:cubicBezTo>
                    <a:pt x="4717" y="2538"/>
                    <a:pt x="4639" y="2486"/>
                    <a:pt x="4557" y="2433"/>
                  </a:cubicBezTo>
                  <a:cubicBezTo>
                    <a:pt x="4478" y="2378"/>
                    <a:pt x="4400" y="2325"/>
                    <a:pt x="4333" y="2262"/>
                  </a:cubicBezTo>
                  <a:cubicBezTo>
                    <a:pt x="4179" y="2128"/>
                    <a:pt x="4007" y="2000"/>
                    <a:pt x="3820" y="1907"/>
                  </a:cubicBezTo>
                  <a:cubicBezTo>
                    <a:pt x="3660" y="1828"/>
                    <a:pt x="3514" y="1712"/>
                    <a:pt x="3349" y="1622"/>
                  </a:cubicBezTo>
                  <a:cubicBezTo>
                    <a:pt x="3301" y="1593"/>
                    <a:pt x="3256" y="1559"/>
                    <a:pt x="3203" y="1526"/>
                  </a:cubicBezTo>
                  <a:cubicBezTo>
                    <a:pt x="3155" y="1495"/>
                    <a:pt x="3099" y="1465"/>
                    <a:pt x="3035" y="1447"/>
                  </a:cubicBezTo>
                  <a:cubicBezTo>
                    <a:pt x="3024" y="1447"/>
                    <a:pt x="3020" y="1443"/>
                    <a:pt x="3016" y="1443"/>
                  </a:cubicBezTo>
                  <a:cubicBezTo>
                    <a:pt x="3013" y="1439"/>
                    <a:pt x="3009" y="1439"/>
                    <a:pt x="3006" y="1436"/>
                  </a:cubicBezTo>
                  <a:cubicBezTo>
                    <a:pt x="2927" y="1369"/>
                    <a:pt x="2841" y="1316"/>
                    <a:pt x="2747" y="1275"/>
                  </a:cubicBezTo>
                  <a:cubicBezTo>
                    <a:pt x="2658" y="1230"/>
                    <a:pt x="2564" y="1200"/>
                    <a:pt x="2475" y="1167"/>
                  </a:cubicBezTo>
                  <a:cubicBezTo>
                    <a:pt x="2314" y="1110"/>
                    <a:pt x="2161" y="1028"/>
                    <a:pt x="1996" y="968"/>
                  </a:cubicBezTo>
                  <a:cubicBezTo>
                    <a:pt x="1895" y="931"/>
                    <a:pt x="1795" y="889"/>
                    <a:pt x="1690" y="860"/>
                  </a:cubicBezTo>
                  <a:cubicBezTo>
                    <a:pt x="1585" y="827"/>
                    <a:pt x="1472" y="804"/>
                    <a:pt x="1360" y="800"/>
                  </a:cubicBezTo>
                  <a:lnTo>
                    <a:pt x="1346" y="800"/>
                  </a:lnTo>
                  <a:cubicBezTo>
                    <a:pt x="1289" y="800"/>
                    <a:pt x="1241" y="815"/>
                    <a:pt x="1200" y="841"/>
                  </a:cubicBezTo>
                  <a:cubicBezTo>
                    <a:pt x="1158" y="863"/>
                    <a:pt x="1125" y="898"/>
                    <a:pt x="1095" y="934"/>
                  </a:cubicBezTo>
                  <a:cubicBezTo>
                    <a:pt x="1032" y="1006"/>
                    <a:pt x="987" y="1084"/>
                    <a:pt x="957" y="1167"/>
                  </a:cubicBezTo>
                  <a:cubicBezTo>
                    <a:pt x="923" y="1248"/>
                    <a:pt x="901" y="1334"/>
                    <a:pt x="886" y="1424"/>
                  </a:cubicBezTo>
                  <a:cubicBezTo>
                    <a:pt x="875" y="1481"/>
                    <a:pt x="856" y="1536"/>
                    <a:pt x="841" y="1596"/>
                  </a:cubicBezTo>
                  <a:cubicBezTo>
                    <a:pt x="822" y="1652"/>
                    <a:pt x="803" y="1712"/>
                    <a:pt x="789" y="1776"/>
                  </a:cubicBezTo>
                  <a:cubicBezTo>
                    <a:pt x="758" y="1926"/>
                    <a:pt x="744" y="2075"/>
                    <a:pt x="722" y="2224"/>
                  </a:cubicBezTo>
                  <a:cubicBezTo>
                    <a:pt x="718" y="2240"/>
                    <a:pt x="718" y="2254"/>
                    <a:pt x="718" y="2269"/>
                  </a:cubicBezTo>
                  <a:cubicBezTo>
                    <a:pt x="714" y="2288"/>
                    <a:pt x="714" y="2307"/>
                    <a:pt x="710" y="2318"/>
                  </a:cubicBezTo>
                  <a:cubicBezTo>
                    <a:pt x="710" y="2325"/>
                    <a:pt x="706" y="2329"/>
                    <a:pt x="703" y="2333"/>
                  </a:cubicBezTo>
                  <a:cubicBezTo>
                    <a:pt x="699" y="2340"/>
                    <a:pt x="696" y="2344"/>
                    <a:pt x="687" y="2347"/>
                  </a:cubicBezTo>
                  <a:cubicBezTo>
                    <a:pt x="680" y="2355"/>
                    <a:pt x="669" y="2363"/>
                    <a:pt x="665" y="2374"/>
                  </a:cubicBezTo>
                  <a:cubicBezTo>
                    <a:pt x="661" y="2385"/>
                    <a:pt x="658" y="2397"/>
                    <a:pt x="658" y="2404"/>
                  </a:cubicBezTo>
                  <a:cubicBezTo>
                    <a:pt x="658" y="2419"/>
                    <a:pt x="661" y="2430"/>
                    <a:pt x="665" y="2437"/>
                  </a:cubicBezTo>
                  <a:cubicBezTo>
                    <a:pt x="696" y="2516"/>
                    <a:pt x="703" y="2594"/>
                    <a:pt x="703" y="2677"/>
                  </a:cubicBezTo>
                  <a:cubicBezTo>
                    <a:pt x="703" y="2785"/>
                    <a:pt x="687" y="2897"/>
                    <a:pt x="687" y="3017"/>
                  </a:cubicBezTo>
                  <a:lnTo>
                    <a:pt x="687" y="3025"/>
                  </a:lnTo>
                  <a:cubicBezTo>
                    <a:pt x="687" y="3106"/>
                    <a:pt x="687" y="3192"/>
                    <a:pt x="691" y="3275"/>
                  </a:cubicBezTo>
                  <a:lnTo>
                    <a:pt x="691" y="3294"/>
                  </a:lnTo>
                  <a:cubicBezTo>
                    <a:pt x="691" y="3331"/>
                    <a:pt x="687" y="3372"/>
                    <a:pt x="684" y="3413"/>
                  </a:cubicBezTo>
                  <a:cubicBezTo>
                    <a:pt x="680" y="3454"/>
                    <a:pt x="677" y="3496"/>
                    <a:pt x="677" y="3536"/>
                  </a:cubicBezTo>
                  <a:lnTo>
                    <a:pt x="677" y="3567"/>
                  </a:lnTo>
                  <a:cubicBezTo>
                    <a:pt x="680" y="3637"/>
                    <a:pt x="680" y="3708"/>
                    <a:pt x="687" y="3783"/>
                  </a:cubicBezTo>
                  <a:cubicBezTo>
                    <a:pt x="696" y="3858"/>
                    <a:pt x="706" y="3933"/>
                    <a:pt x="732" y="4012"/>
                  </a:cubicBezTo>
                  <a:cubicBezTo>
                    <a:pt x="740" y="4034"/>
                    <a:pt x="751" y="4052"/>
                    <a:pt x="755" y="4074"/>
                  </a:cubicBezTo>
                  <a:cubicBezTo>
                    <a:pt x="763" y="4097"/>
                    <a:pt x="766" y="4116"/>
                    <a:pt x="766" y="4134"/>
                  </a:cubicBezTo>
                  <a:cubicBezTo>
                    <a:pt x="766" y="4150"/>
                    <a:pt x="763" y="4169"/>
                    <a:pt x="755" y="4183"/>
                  </a:cubicBezTo>
                  <a:cubicBezTo>
                    <a:pt x="748" y="4202"/>
                    <a:pt x="744" y="4224"/>
                    <a:pt x="744" y="4243"/>
                  </a:cubicBezTo>
                  <a:cubicBezTo>
                    <a:pt x="744" y="4269"/>
                    <a:pt x="748" y="4288"/>
                    <a:pt x="751" y="4307"/>
                  </a:cubicBezTo>
                  <a:cubicBezTo>
                    <a:pt x="755" y="4326"/>
                    <a:pt x="758" y="4343"/>
                    <a:pt x="758" y="4355"/>
                  </a:cubicBezTo>
                  <a:cubicBezTo>
                    <a:pt x="758" y="4370"/>
                    <a:pt x="755" y="4378"/>
                    <a:pt x="751" y="4388"/>
                  </a:cubicBezTo>
                  <a:cubicBezTo>
                    <a:pt x="748" y="4396"/>
                    <a:pt x="748" y="4407"/>
                    <a:pt x="748" y="4415"/>
                  </a:cubicBezTo>
                  <a:cubicBezTo>
                    <a:pt x="748" y="4426"/>
                    <a:pt x="748" y="4433"/>
                    <a:pt x="751" y="4441"/>
                  </a:cubicBezTo>
                  <a:cubicBezTo>
                    <a:pt x="755" y="4452"/>
                    <a:pt x="763" y="4460"/>
                    <a:pt x="770" y="4467"/>
                  </a:cubicBezTo>
                  <a:cubicBezTo>
                    <a:pt x="781" y="4478"/>
                    <a:pt x="789" y="4490"/>
                    <a:pt x="796" y="4497"/>
                  </a:cubicBezTo>
                  <a:cubicBezTo>
                    <a:pt x="800" y="4500"/>
                    <a:pt x="800" y="4500"/>
                    <a:pt x="803" y="4505"/>
                  </a:cubicBezTo>
                  <a:cubicBezTo>
                    <a:pt x="803" y="4509"/>
                    <a:pt x="803" y="4509"/>
                    <a:pt x="808" y="4512"/>
                  </a:cubicBezTo>
                  <a:cubicBezTo>
                    <a:pt x="815" y="4545"/>
                    <a:pt x="811" y="4590"/>
                    <a:pt x="815" y="4635"/>
                  </a:cubicBezTo>
                  <a:cubicBezTo>
                    <a:pt x="815" y="4657"/>
                    <a:pt x="818" y="4680"/>
                    <a:pt x="822" y="4707"/>
                  </a:cubicBezTo>
                  <a:cubicBezTo>
                    <a:pt x="830" y="4725"/>
                    <a:pt x="837" y="4747"/>
                    <a:pt x="848" y="4770"/>
                  </a:cubicBezTo>
                  <a:cubicBezTo>
                    <a:pt x="841" y="4774"/>
                    <a:pt x="834" y="4781"/>
                    <a:pt x="826" y="4788"/>
                  </a:cubicBezTo>
                  <a:cubicBezTo>
                    <a:pt x="822" y="4792"/>
                    <a:pt x="818" y="4797"/>
                    <a:pt x="815" y="4804"/>
                  </a:cubicBezTo>
                  <a:cubicBezTo>
                    <a:pt x="811" y="4807"/>
                    <a:pt x="811" y="4811"/>
                    <a:pt x="808" y="4814"/>
                  </a:cubicBezTo>
                  <a:cubicBezTo>
                    <a:pt x="808" y="4819"/>
                    <a:pt x="803" y="4826"/>
                    <a:pt x="803" y="4833"/>
                  </a:cubicBezTo>
                  <a:cubicBezTo>
                    <a:pt x="803" y="4837"/>
                    <a:pt x="808" y="4845"/>
                    <a:pt x="808" y="4852"/>
                  </a:cubicBezTo>
                  <a:lnTo>
                    <a:pt x="818" y="4864"/>
                  </a:lnTo>
                  <a:cubicBezTo>
                    <a:pt x="822" y="4871"/>
                    <a:pt x="830" y="4875"/>
                    <a:pt x="837" y="4878"/>
                  </a:cubicBezTo>
                  <a:cubicBezTo>
                    <a:pt x="844" y="4882"/>
                    <a:pt x="853" y="4882"/>
                    <a:pt x="863" y="4886"/>
                  </a:cubicBezTo>
                  <a:lnTo>
                    <a:pt x="867" y="4886"/>
                  </a:lnTo>
                  <a:lnTo>
                    <a:pt x="867" y="4897"/>
                  </a:lnTo>
                  <a:lnTo>
                    <a:pt x="867" y="4912"/>
                  </a:lnTo>
                  <a:cubicBezTo>
                    <a:pt x="871" y="4923"/>
                    <a:pt x="871" y="4938"/>
                    <a:pt x="871" y="4954"/>
                  </a:cubicBezTo>
                  <a:lnTo>
                    <a:pt x="871" y="5013"/>
                  </a:lnTo>
                  <a:cubicBezTo>
                    <a:pt x="871" y="5039"/>
                    <a:pt x="871" y="5066"/>
                    <a:pt x="879" y="5095"/>
                  </a:cubicBezTo>
                  <a:cubicBezTo>
                    <a:pt x="882" y="5114"/>
                    <a:pt x="889" y="5133"/>
                    <a:pt x="901" y="5151"/>
                  </a:cubicBezTo>
                  <a:cubicBezTo>
                    <a:pt x="901" y="5155"/>
                    <a:pt x="897" y="5163"/>
                    <a:pt x="897" y="5166"/>
                  </a:cubicBezTo>
                  <a:cubicBezTo>
                    <a:pt x="889" y="5178"/>
                    <a:pt x="886" y="5192"/>
                    <a:pt x="886" y="5207"/>
                  </a:cubicBezTo>
                  <a:cubicBezTo>
                    <a:pt x="886" y="5226"/>
                    <a:pt x="893" y="5245"/>
                    <a:pt x="901" y="5259"/>
                  </a:cubicBezTo>
                  <a:cubicBezTo>
                    <a:pt x="905" y="5263"/>
                    <a:pt x="905" y="5271"/>
                    <a:pt x="908" y="5275"/>
                  </a:cubicBezTo>
                  <a:lnTo>
                    <a:pt x="920" y="5275"/>
                  </a:lnTo>
                  <a:cubicBezTo>
                    <a:pt x="931" y="5275"/>
                    <a:pt x="942" y="5275"/>
                    <a:pt x="949" y="5278"/>
                  </a:cubicBezTo>
                  <a:cubicBezTo>
                    <a:pt x="960" y="5282"/>
                    <a:pt x="968" y="5290"/>
                    <a:pt x="975" y="5294"/>
                  </a:cubicBezTo>
                  <a:cubicBezTo>
                    <a:pt x="987" y="5304"/>
                    <a:pt x="994" y="5316"/>
                    <a:pt x="1001" y="5323"/>
                  </a:cubicBezTo>
                  <a:cubicBezTo>
                    <a:pt x="1005" y="5330"/>
                    <a:pt x="1010" y="5335"/>
                    <a:pt x="1013" y="5338"/>
                  </a:cubicBezTo>
                  <a:cubicBezTo>
                    <a:pt x="1017" y="5342"/>
                    <a:pt x="1020" y="5349"/>
                    <a:pt x="1024" y="5353"/>
                  </a:cubicBezTo>
                  <a:lnTo>
                    <a:pt x="1024" y="5349"/>
                  </a:lnTo>
                  <a:cubicBezTo>
                    <a:pt x="1024" y="5330"/>
                    <a:pt x="1020" y="5312"/>
                    <a:pt x="1013" y="5297"/>
                  </a:cubicBezTo>
                  <a:cubicBezTo>
                    <a:pt x="1001" y="5275"/>
                    <a:pt x="987" y="5256"/>
                    <a:pt x="979" y="5241"/>
                  </a:cubicBezTo>
                  <a:cubicBezTo>
                    <a:pt x="972" y="5233"/>
                    <a:pt x="968" y="5226"/>
                    <a:pt x="968" y="5218"/>
                  </a:cubicBezTo>
                  <a:cubicBezTo>
                    <a:pt x="965" y="5215"/>
                    <a:pt x="965" y="5211"/>
                    <a:pt x="965" y="5207"/>
                  </a:cubicBezTo>
                  <a:cubicBezTo>
                    <a:pt x="965" y="5204"/>
                    <a:pt x="965" y="5200"/>
                    <a:pt x="968" y="5196"/>
                  </a:cubicBezTo>
                  <a:cubicBezTo>
                    <a:pt x="968" y="5192"/>
                    <a:pt x="972" y="5185"/>
                    <a:pt x="979" y="5178"/>
                  </a:cubicBezTo>
                  <a:lnTo>
                    <a:pt x="1001" y="5155"/>
                  </a:lnTo>
                  <a:lnTo>
                    <a:pt x="979" y="5128"/>
                  </a:lnTo>
                  <a:cubicBezTo>
                    <a:pt x="965" y="5111"/>
                    <a:pt x="957" y="5095"/>
                    <a:pt x="953" y="5076"/>
                  </a:cubicBezTo>
                  <a:cubicBezTo>
                    <a:pt x="949" y="5058"/>
                    <a:pt x="946" y="5035"/>
                    <a:pt x="946" y="5013"/>
                  </a:cubicBezTo>
                  <a:cubicBezTo>
                    <a:pt x="946" y="4994"/>
                    <a:pt x="949" y="4976"/>
                    <a:pt x="949" y="4954"/>
                  </a:cubicBezTo>
                  <a:cubicBezTo>
                    <a:pt x="949" y="4938"/>
                    <a:pt x="946" y="4919"/>
                    <a:pt x="946" y="4901"/>
                  </a:cubicBezTo>
                  <a:lnTo>
                    <a:pt x="946" y="4897"/>
                  </a:lnTo>
                  <a:lnTo>
                    <a:pt x="946" y="4871"/>
                  </a:lnTo>
                  <a:lnTo>
                    <a:pt x="946" y="4859"/>
                  </a:lnTo>
                  <a:cubicBezTo>
                    <a:pt x="946" y="4856"/>
                    <a:pt x="942" y="4852"/>
                    <a:pt x="942" y="4845"/>
                  </a:cubicBezTo>
                  <a:cubicBezTo>
                    <a:pt x="938" y="4841"/>
                    <a:pt x="934" y="4830"/>
                    <a:pt x="927" y="4823"/>
                  </a:cubicBezTo>
                  <a:cubicBezTo>
                    <a:pt x="923" y="4819"/>
                    <a:pt x="920" y="4814"/>
                    <a:pt x="912" y="4814"/>
                  </a:cubicBezTo>
                  <a:cubicBezTo>
                    <a:pt x="915" y="4811"/>
                    <a:pt x="920" y="4807"/>
                    <a:pt x="920" y="4804"/>
                  </a:cubicBezTo>
                  <a:cubicBezTo>
                    <a:pt x="927" y="4797"/>
                    <a:pt x="931" y="4785"/>
                    <a:pt x="931" y="4770"/>
                  </a:cubicBezTo>
                  <a:cubicBezTo>
                    <a:pt x="931" y="4759"/>
                    <a:pt x="927" y="4747"/>
                    <a:pt x="920" y="4740"/>
                  </a:cubicBezTo>
                  <a:cubicBezTo>
                    <a:pt x="908" y="4721"/>
                    <a:pt x="905" y="4707"/>
                    <a:pt x="897" y="4688"/>
                  </a:cubicBezTo>
                  <a:cubicBezTo>
                    <a:pt x="893" y="4662"/>
                    <a:pt x="889" y="4631"/>
                    <a:pt x="889" y="4598"/>
                  </a:cubicBezTo>
                  <a:cubicBezTo>
                    <a:pt x="889" y="4568"/>
                    <a:pt x="889" y="4531"/>
                    <a:pt x="879" y="4493"/>
                  </a:cubicBezTo>
                  <a:cubicBezTo>
                    <a:pt x="875" y="4478"/>
                    <a:pt x="867" y="4464"/>
                    <a:pt x="860" y="4452"/>
                  </a:cubicBezTo>
                  <a:cubicBezTo>
                    <a:pt x="848" y="4438"/>
                    <a:pt x="837" y="4426"/>
                    <a:pt x="830" y="4419"/>
                  </a:cubicBezTo>
                  <a:cubicBezTo>
                    <a:pt x="826" y="4419"/>
                    <a:pt x="826" y="4415"/>
                    <a:pt x="822" y="4415"/>
                  </a:cubicBezTo>
                  <a:cubicBezTo>
                    <a:pt x="834" y="4396"/>
                    <a:pt x="834" y="4374"/>
                    <a:pt x="834" y="4355"/>
                  </a:cubicBezTo>
                  <a:cubicBezTo>
                    <a:pt x="834" y="4333"/>
                    <a:pt x="830" y="4310"/>
                    <a:pt x="826" y="4291"/>
                  </a:cubicBezTo>
                  <a:cubicBezTo>
                    <a:pt x="822" y="4273"/>
                    <a:pt x="818" y="4258"/>
                    <a:pt x="818" y="4243"/>
                  </a:cubicBezTo>
                  <a:cubicBezTo>
                    <a:pt x="818" y="4231"/>
                    <a:pt x="822" y="4224"/>
                    <a:pt x="826" y="4217"/>
                  </a:cubicBezTo>
                  <a:cubicBezTo>
                    <a:pt x="837" y="4186"/>
                    <a:pt x="844" y="4160"/>
                    <a:pt x="844" y="4134"/>
                  </a:cubicBezTo>
                  <a:cubicBezTo>
                    <a:pt x="844" y="4105"/>
                    <a:pt x="837" y="4079"/>
                    <a:pt x="830" y="4052"/>
                  </a:cubicBezTo>
                  <a:cubicBezTo>
                    <a:pt x="822" y="4026"/>
                    <a:pt x="811" y="4003"/>
                    <a:pt x="803" y="3985"/>
                  </a:cubicBezTo>
                  <a:cubicBezTo>
                    <a:pt x="781" y="3917"/>
                    <a:pt x="770" y="3846"/>
                    <a:pt x="766" y="3776"/>
                  </a:cubicBezTo>
                  <a:cubicBezTo>
                    <a:pt x="758" y="3708"/>
                    <a:pt x="758" y="3634"/>
                    <a:pt x="751" y="3563"/>
                  </a:cubicBezTo>
                  <a:lnTo>
                    <a:pt x="751" y="3536"/>
                  </a:lnTo>
                  <a:cubicBezTo>
                    <a:pt x="751" y="3499"/>
                    <a:pt x="755" y="3462"/>
                    <a:pt x="763" y="3420"/>
                  </a:cubicBezTo>
                  <a:cubicBezTo>
                    <a:pt x="766" y="3379"/>
                    <a:pt x="770" y="3339"/>
                    <a:pt x="770" y="3294"/>
                  </a:cubicBezTo>
                  <a:lnTo>
                    <a:pt x="770" y="3271"/>
                  </a:lnTo>
                  <a:cubicBezTo>
                    <a:pt x="766" y="3189"/>
                    <a:pt x="763" y="3106"/>
                    <a:pt x="763" y="3025"/>
                  </a:cubicBezTo>
                  <a:lnTo>
                    <a:pt x="763" y="3017"/>
                  </a:lnTo>
                  <a:cubicBezTo>
                    <a:pt x="763" y="2904"/>
                    <a:pt x="777" y="2792"/>
                    <a:pt x="777" y="2677"/>
                  </a:cubicBezTo>
                  <a:cubicBezTo>
                    <a:pt x="777" y="2590"/>
                    <a:pt x="770" y="2501"/>
                    <a:pt x="736" y="2411"/>
                  </a:cubicBezTo>
                  <a:lnTo>
                    <a:pt x="736" y="2407"/>
                  </a:lnTo>
                  <a:cubicBezTo>
                    <a:pt x="751" y="2397"/>
                    <a:pt x="766" y="2381"/>
                    <a:pt x="774" y="2366"/>
                  </a:cubicBezTo>
                  <a:cubicBezTo>
                    <a:pt x="789" y="2340"/>
                    <a:pt x="792" y="2314"/>
                    <a:pt x="792" y="2292"/>
                  </a:cubicBezTo>
                  <a:cubicBezTo>
                    <a:pt x="792" y="2269"/>
                    <a:pt x="792" y="2250"/>
                    <a:pt x="796" y="2235"/>
                  </a:cubicBezTo>
                  <a:cubicBezTo>
                    <a:pt x="818" y="2086"/>
                    <a:pt x="837" y="1936"/>
                    <a:pt x="863" y="1791"/>
                  </a:cubicBezTo>
                  <a:cubicBezTo>
                    <a:pt x="875" y="1731"/>
                    <a:pt x="893" y="1674"/>
                    <a:pt x="912" y="1619"/>
                  </a:cubicBezTo>
                  <a:cubicBezTo>
                    <a:pt x="931" y="1559"/>
                    <a:pt x="949" y="1499"/>
                    <a:pt x="960" y="1436"/>
                  </a:cubicBezTo>
                  <a:cubicBezTo>
                    <a:pt x="975" y="1353"/>
                    <a:pt x="998" y="1271"/>
                    <a:pt x="1028" y="1196"/>
                  </a:cubicBezTo>
                  <a:cubicBezTo>
                    <a:pt x="1058" y="1122"/>
                    <a:pt x="1095" y="1051"/>
                    <a:pt x="1151" y="987"/>
                  </a:cubicBezTo>
                  <a:cubicBezTo>
                    <a:pt x="1181" y="950"/>
                    <a:pt x="1207" y="924"/>
                    <a:pt x="1241" y="905"/>
                  </a:cubicBezTo>
                  <a:cubicBezTo>
                    <a:pt x="1271" y="886"/>
                    <a:pt x="1301" y="875"/>
                    <a:pt x="1346" y="875"/>
                  </a:cubicBezTo>
                  <a:lnTo>
                    <a:pt x="1357" y="875"/>
                  </a:lnTo>
                  <a:cubicBezTo>
                    <a:pt x="1462" y="879"/>
                    <a:pt x="1566" y="901"/>
                    <a:pt x="1667" y="931"/>
                  </a:cubicBezTo>
                  <a:cubicBezTo>
                    <a:pt x="1768" y="965"/>
                    <a:pt x="1869" y="1002"/>
                    <a:pt x="1970" y="1039"/>
                  </a:cubicBezTo>
                  <a:cubicBezTo>
                    <a:pt x="2131" y="1096"/>
                    <a:pt x="2280" y="1177"/>
                    <a:pt x="2449" y="1238"/>
                  </a:cubicBezTo>
                  <a:cubicBezTo>
                    <a:pt x="2538" y="1271"/>
                    <a:pt x="2632" y="1305"/>
                    <a:pt x="2718" y="1342"/>
                  </a:cubicBezTo>
                  <a:cubicBezTo>
                    <a:pt x="2804" y="1383"/>
                    <a:pt x="2882" y="1432"/>
                    <a:pt x="2956" y="1491"/>
                  </a:cubicBezTo>
                  <a:cubicBezTo>
                    <a:pt x="2964" y="1503"/>
                    <a:pt x="2975" y="1507"/>
                    <a:pt x="2987" y="1514"/>
                  </a:cubicBezTo>
                  <a:cubicBezTo>
                    <a:pt x="2998" y="1517"/>
                    <a:pt x="3006" y="1517"/>
                    <a:pt x="3016" y="1522"/>
                  </a:cubicBezTo>
                  <a:cubicBezTo>
                    <a:pt x="3069" y="1536"/>
                    <a:pt x="3113" y="1559"/>
                    <a:pt x="3163" y="1593"/>
                  </a:cubicBezTo>
                  <a:cubicBezTo>
                    <a:pt x="3211" y="1622"/>
                    <a:pt x="3260" y="1656"/>
                    <a:pt x="3312" y="1686"/>
                  </a:cubicBezTo>
                  <a:cubicBezTo>
                    <a:pt x="3469" y="1776"/>
                    <a:pt x="3615" y="1892"/>
                    <a:pt x="3786" y="1978"/>
                  </a:cubicBezTo>
                  <a:cubicBezTo>
                    <a:pt x="3966" y="2064"/>
                    <a:pt x="4131" y="2187"/>
                    <a:pt x="4280" y="2321"/>
                  </a:cubicBezTo>
                  <a:cubicBezTo>
                    <a:pt x="4355" y="2389"/>
                    <a:pt x="4437" y="2442"/>
                    <a:pt x="4516" y="2497"/>
                  </a:cubicBezTo>
                  <a:cubicBezTo>
                    <a:pt x="4594" y="2549"/>
                    <a:pt x="4676" y="2602"/>
                    <a:pt x="4747" y="2658"/>
                  </a:cubicBezTo>
                  <a:cubicBezTo>
                    <a:pt x="4804" y="2703"/>
                    <a:pt x="4867" y="2729"/>
                    <a:pt x="4923" y="2756"/>
                  </a:cubicBezTo>
                  <a:cubicBezTo>
                    <a:pt x="4983" y="2782"/>
                    <a:pt x="5039" y="2811"/>
                    <a:pt x="5084" y="2852"/>
                  </a:cubicBezTo>
                  <a:cubicBezTo>
                    <a:pt x="5128" y="2894"/>
                    <a:pt x="5177" y="2927"/>
                    <a:pt x="5226" y="2957"/>
                  </a:cubicBezTo>
                  <a:cubicBezTo>
                    <a:pt x="5275" y="2991"/>
                    <a:pt x="5319" y="3020"/>
                    <a:pt x="5361" y="3054"/>
                  </a:cubicBezTo>
                  <a:cubicBezTo>
                    <a:pt x="5372" y="3065"/>
                    <a:pt x="5383" y="3080"/>
                    <a:pt x="5398" y="3096"/>
                  </a:cubicBezTo>
                  <a:cubicBezTo>
                    <a:pt x="5413" y="3114"/>
                    <a:pt x="5428" y="3137"/>
                    <a:pt x="5454" y="3155"/>
                  </a:cubicBezTo>
                  <a:cubicBezTo>
                    <a:pt x="5566" y="3230"/>
                    <a:pt x="5675" y="3297"/>
                    <a:pt x="5775" y="3384"/>
                  </a:cubicBezTo>
                  <a:cubicBezTo>
                    <a:pt x="5779" y="3387"/>
                    <a:pt x="5782" y="3391"/>
                    <a:pt x="5787" y="3398"/>
                  </a:cubicBezTo>
                  <a:cubicBezTo>
                    <a:pt x="5794" y="3410"/>
                    <a:pt x="5801" y="3424"/>
                    <a:pt x="5813" y="3443"/>
                  </a:cubicBezTo>
                  <a:cubicBezTo>
                    <a:pt x="5816" y="3451"/>
                    <a:pt x="5824" y="3462"/>
                    <a:pt x="5835" y="3469"/>
                  </a:cubicBezTo>
                  <a:cubicBezTo>
                    <a:pt x="5843" y="3477"/>
                    <a:pt x="5854" y="3484"/>
                    <a:pt x="5869" y="3491"/>
                  </a:cubicBezTo>
                  <a:cubicBezTo>
                    <a:pt x="5955" y="3529"/>
                    <a:pt x="6037" y="3577"/>
                    <a:pt x="6096" y="3648"/>
                  </a:cubicBezTo>
                  <a:cubicBezTo>
                    <a:pt x="6138" y="3698"/>
                    <a:pt x="6186" y="3734"/>
                    <a:pt x="6235" y="3768"/>
                  </a:cubicBezTo>
                  <a:cubicBezTo>
                    <a:pt x="6284" y="3802"/>
                    <a:pt x="6332" y="3836"/>
                    <a:pt x="6374" y="3865"/>
                  </a:cubicBezTo>
                  <a:cubicBezTo>
                    <a:pt x="6508" y="3962"/>
                    <a:pt x="6654" y="4060"/>
                    <a:pt x="6819" y="4124"/>
                  </a:cubicBezTo>
                  <a:cubicBezTo>
                    <a:pt x="6934" y="4169"/>
                    <a:pt x="7038" y="4239"/>
                    <a:pt x="7136" y="4314"/>
                  </a:cubicBezTo>
                  <a:cubicBezTo>
                    <a:pt x="7300" y="4438"/>
                    <a:pt x="7483" y="4527"/>
                    <a:pt x="7640" y="4643"/>
                  </a:cubicBezTo>
                  <a:cubicBezTo>
                    <a:pt x="7708" y="4692"/>
                    <a:pt x="7779" y="4725"/>
                    <a:pt x="7846" y="4759"/>
                  </a:cubicBezTo>
                  <a:cubicBezTo>
                    <a:pt x="7918" y="4792"/>
                    <a:pt x="7980" y="4823"/>
                    <a:pt x="8037" y="4867"/>
                  </a:cubicBezTo>
                  <a:cubicBezTo>
                    <a:pt x="8082" y="4901"/>
                    <a:pt x="8127" y="4927"/>
                    <a:pt x="8175" y="4945"/>
                  </a:cubicBezTo>
                  <a:cubicBezTo>
                    <a:pt x="8220" y="4964"/>
                    <a:pt x="8268" y="4976"/>
                    <a:pt x="8313" y="4987"/>
                  </a:cubicBezTo>
                  <a:cubicBezTo>
                    <a:pt x="8355" y="4994"/>
                    <a:pt x="8389" y="5006"/>
                    <a:pt x="8418" y="5016"/>
                  </a:cubicBezTo>
                  <a:cubicBezTo>
                    <a:pt x="8448" y="5032"/>
                    <a:pt x="8474" y="5047"/>
                    <a:pt x="8493" y="5076"/>
                  </a:cubicBezTo>
                  <a:cubicBezTo>
                    <a:pt x="8496" y="5080"/>
                    <a:pt x="8504" y="5088"/>
                    <a:pt x="8512" y="5095"/>
                  </a:cubicBezTo>
                  <a:cubicBezTo>
                    <a:pt x="8515" y="5102"/>
                    <a:pt x="8519" y="5106"/>
                    <a:pt x="8527" y="5111"/>
                  </a:cubicBezTo>
                  <a:cubicBezTo>
                    <a:pt x="8530" y="5114"/>
                    <a:pt x="8538" y="5121"/>
                    <a:pt x="8546" y="5125"/>
                  </a:cubicBezTo>
                  <a:cubicBezTo>
                    <a:pt x="8725" y="5185"/>
                    <a:pt x="8904" y="5268"/>
                    <a:pt x="9095" y="5301"/>
                  </a:cubicBezTo>
                  <a:cubicBezTo>
                    <a:pt x="9151" y="5308"/>
                    <a:pt x="9203" y="5312"/>
                    <a:pt x="9252" y="5320"/>
                  </a:cubicBezTo>
                  <a:cubicBezTo>
                    <a:pt x="9300" y="5327"/>
                    <a:pt x="9345" y="5338"/>
                    <a:pt x="9390" y="5361"/>
                  </a:cubicBezTo>
                  <a:cubicBezTo>
                    <a:pt x="9393" y="5364"/>
                    <a:pt x="9401" y="5368"/>
                    <a:pt x="9409" y="5372"/>
                  </a:cubicBezTo>
                  <a:cubicBezTo>
                    <a:pt x="9420" y="5375"/>
                    <a:pt x="9428" y="5375"/>
                    <a:pt x="9438" y="5375"/>
                  </a:cubicBezTo>
                  <a:cubicBezTo>
                    <a:pt x="9454" y="5375"/>
                    <a:pt x="9465" y="5372"/>
                    <a:pt x="9476" y="5364"/>
                  </a:cubicBezTo>
                  <a:cubicBezTo>
                    <a:pt x="9491" y="5357"/>
                    <a:pt x="9498" y="5346"/>
                    <a:pt x="9510" y="5335"/>
                  </a:cubicBezTo>
                  <a:lnTo>
                    <a:pt x="9536" y="5304"/>
                  </a:lnTo>
                  <a:lnTo>
                    <a:pt x="9502" y="5278"/>
                  </a:lnTo>
                  <a:cubicBezTo>
                    <a:pt x="9424" y="5226"/>
                    <a:pt x="9349" y="5166"/>
                    <a:pt x="9267" y="5118"/>
                  </a:cubicBezTo>
                  <a:cubicBezTo>
                    <a:pt x="9184" y="5073"/>
                    <a:pt x="9091" y="5035"/>
                    <a:pt x="8979" y="5021"/>
                  </a:cubicBezTo>
                  <a:cubicBezTo>
                    <a:pt x="8882" y="5009"/>
                    <a:pt x="8792" y="4971"/>
                    <a:pt x="8698" y="4927"/>
                  </a:cubicBezTo>
                  <a:cubicBezTo>
                    <a:pt x="8608" y="4878"/>
                    <a:pt x="8515" y="4826"/>
                    <a:pt x="8422" y="4774"/>
                  </a:cubicBezTo>
                  <a:cubicBezTo>
                    <a:pt x="8250" y="4684"/>
                    <a:pt x="8093" y="4561"/>
                    <a:pt x="7921" y="4452"/>
                  </a:cubicBezTo>
                  <a:cubicBezTo>
                    <a:pt x="7873" y="4419"/>
                    <a:pt x="7816" y="4400"/>
                    <a:pt x="7768" y="4381"/>
                  </a:cubicBezTo>
                  <a:cubicBezTo>
                    <a:pt x="7719" y="4366"/>
                    <a:pt x="7674" y="4348"/>
                    <a:pt x="7637" y="4321"/>
                  </a:cubicBezTo>
                  <a:cubicBezTo>
                    <a:pt x="7611" y="4299"/>
                    <a:pt x="7581" y="4281"/>
                    <a:pt x="7554" y="4265"/>
                  </a:cubicBezTo>
                  <a:cubicBezTo>
                    <a:pt x="7528" y="4247"/>
                    <a:pt x="7502" y="4231"/>
                    <a:pt x="7483" y="4213"/>
                  </a:cubicBezTo>
                  <a:cubicBezTo>
                    <a:pt x="7465" y="4198"/>
                    <a:pt x="7442" y="4186"/>
                    <a:pt x="7424" y="4179"/>
                  </a:cubicBezTo>
                  <a:cubicBezTo>
                    <a:pt x="7409" y="4176"/>
                    <a:pt x="7397" y="4172"/>
                    <a:pt x="7383" y="4169"/>
                  </a:cubicBezTo>
                  <a:cubicBezTo>
                    <a:pt x="7364" y="4164"/>
                    <a:pt x="7349" y="4160"/>
                    <a:pt x="7342" y="4157"/>
                  </a:cubicBezTo>
                  <a:cubicBezTo>
                    <a:pt x="7338" y="4153"/>
                    <a:pt x="7334" y="4150"/>
                    <a:pt x="7334" y="4150"/>
                  </a:cubicBezTo>
                  <a:lnTo>
                    <a:pt x="7330" y="4146"/>
                  </a:lnTo>
                  <a:cubicBezTo>
                    <a:pt x="7330" y="4134"/>
                    <a:pt x="7323" y="4124"/>
                    <a:pt x="7319" y="4112"/>
                  </a:cubicBezTo>
                  <a:cubicBezTo>
                    <a:pt x="7308" y="4097"/>
                    <a:pt x="7297" y="4082"/>
                    <a:pt x="7282" y="4074"/>
                  </a:cubicBezTo>
                  <a:cubicBezTo>
                    <a:pt x="7267" y="4067"/>
                    <a:pt x="7252" y="4064"/>
                    <a:pt x="7237" y="4064"/>
                  </a:cubicBezTo>
                  <a:cubicBezTo>
                    <a:pt x="7222" y="4064"/>
                    <a:pt x="7211" y="4067"/>
                    <a:pt x="7200" y="4071"/>
                  </a:cubicBezTo>
                  <a:cubicBezTo>
                    <a:pt x="7188" y="4071"/>
                    <a:pt x="7181" y="4074"/>
                    <a:pt x="7173" y="4074"/>
                  </a:cubicBezTo>
                  <a:cubicBezTo>
                    <a:pt x="7169" y="4074"/>
                    <a:pt x="7169" y="4071"/>
                    <a:pt x="7169" y="4071"/>
                  </a:cubicBezTo>
                  <a:cubicBezTo>
                    <a:pt x="7159" y="4060"/>
                    <a:pt x="7151" y="4052"/>
                    <a:pt x="7140" y="4048"/>
                  </a:cubicBezTo>
                  <a:cubicBezTo>
                    <a:pt x="7128" y="4041"/>
                    <a:pt x="7117" y="4038"/>
                    <a:pt x="7110" y="4034"/>
                  </a:cubicBezTo>
                  <a:cubicBezTo>
                    <a:pt x="7106" y="4029"/>
                    <a:pt x="7106" y="4029"/>
                    <a:pt x="7102" y="4029"/>
                  </a:cubicBezTo>
                  <a:lnTo>
                    <a:pt x="7102" y="4026"/>
                  </a:lnTo>
                  <a:cubicBezTo>
                    <a:pt x="7099" y="4019"/>
                    <a:pt x="7095" y="4012"/>
                    <a:pt x="7091" y="4003"/>
                  </a:cubicBezTo>
                  <a:cubicBezTo>
                    <a:pt x="7083" y="3996"/>
                    <a:pt x="7072" y="3985"/>
                    <a:pt x="7061" y="3977"/>
                  </a:cubicBezTo>
                  <a:cubicBezTo>
                    <a:pt x="7050" y="3970"/>
                    <a:pt x="7038" y="3962"/>
                    <a:pt x="7024" y="3959"/>
                  </a:cubicBezTo>
                  <a:cubicBezTo>
                    <a:pt x="6964" y="3944"/>
                    <a:pt x="6912" y="3914"/>
                    <a:pt x="6863" y="3872"/>
                  </a:cubicBezTo>
                  <a:cubicBezTo>
                    <a:pt x="6814" y="3836"/>
                    <a:pt x="6769" y="3791"/>
                    <a:pt x="6721" y="3746"/>
                  </a:cubicBezTo>
                  <a:cubicBezTo>
                    <a:pt x="6717" y="3742"/>
                    <a:pt x="6714" y="3738"/>
                    <a:pt x="6710" y="3731"/>
                  </a:cubicBezTo>
                  <a:cubicBezTo>
                    <a:pt x="6702" y="3724"/>
                    <a:pt x="6695" y="3712"/>
                    <a:pt x="6684" y="3701"/>
                  </a:cubicBezTo>
                  <a:cubicBezTo>
                    <a:pt x="6680" y="3693"/>
                    <a:pt x="6672" y="3689"/>
                    <a:pt x="6665" y="3682"/>
                  </a:cubicBezTo>
                  <a:cubicBezTo>
                    <a:pt x="6662" y="3682"/>
                    <a:pt x="6657" y="3679"/>
                    <a:pt x="6654" y="3679"/>
                  </a:cubicBezTo>
                  <a:cubicBezTo>
                    <a:pt x="6646" y="3675"/>
                    <a:pt x="6639" y="3675"/>
                    <a:pt x="6635" y="3675"/>
                  </a:cubicBezTo>
                  <a:cubicBezTo>
                    <a:pt x="6612" y="3675"/>
                    <a:pt x="6590" y="3671"/>
                    <a:pt x="6572" y="3663"/>
                  </a:cubicBezTo>
                  <a:cubicBezTo>
                    <a:pt x="6545" y="3653"/>
                    <a:pt x="6519" y="3637"/>
                    <a:pt x="6489" y="3619"/>
                  </a:cubicBezTo>
                  <a:cubicBezTo>
                    <a:pt x="6463" y="3600"/>
                    <a:pt x="6437" y="3577"/>
                    <a:pt x="6410" y="3555"/>
                  </a:cubicBezTo>
                  <a:cubicBezTo>
                    <a:pt x="6358" y="3518"/>
                    <a:pt x="6306" y="3488"/>
                    <a:pt x="6258" y="3462"/>
                  </a:cubicBezTo>
                  <a:cubicBezTo>
                    <a:pt x="6209" y="3432"/>
                    <a:pt x="6164" y="3401"/>
                    <a:pt x="6134" y="3361"/>
                  </a:cubicBezTo>
                  <a:cubicBezTo>
                    <a:pt x="6101" y="3323"/>
                    <a:pt x="6074" y="3279"/>
                    <a:pt x="6037" y="3234"/>
                  </a:cubicBezTo>
                  <a:cubicBezTo>
                    <a:pt x="6003" y="3192"/>
                    <a:pt x="5958" y="3151"/>
                    <a:pt x="5895" y="3122"/>
                  </a:cubicBezTo>
                  <a:cubicBezTo>
                    <a:pt x="5801" y="3077"/>
                    <a:pt x="5701" y="3002"/>
                    <a:pt x="5630" y="2908"/>
                  </a:cubicBezTo>
                  <a:cubicBezTo>
                    <a:pt x="5622" y="2897"/>
                    <a:pt x="5611" y="2886"/>
                    <a:pt x="5596" y="2871"/>
                  </a:cubicBezTo>
                  <a:cubicBezTo>
                    <a:pt x="5589" y="2863"/>
                    <a:pt x="5581" y="2856"/>
                    <a:pt x="5573" y="2852"/>
                  </a:cubicBezTo>
                  <a:cubicBezTo>
                    <a:pt x="5563" y="2845"/>
                    <a:pt x="5551" y="2841"/>
                    <a:pt x="5540" y="2837"/>
                  </a:cubicBezTo>
                  <a:cubicBezTo>
                    <a:pt x="5476" y="2826"/>
                    <a:pt x="5420" y="2800"/>
                    <a:pt x="5368" y="2759"/>
                  </a:cubicBezTo>
                  <a:cubicBezTo>
                    <a:pt x="5316" y="2721"/>
                    <a:pt x="5263" y="2677"/>
                    <a:pt x="5207" y="2632"/>
                  </a:cubicBezTo>
                  <a:cubicBezTo>
                    <a:pt x="5151" y="2594"/>
                    <a:pt x="5102" y="2538"/>
                    <a:pt x="5047" y="2486"/>
                  </a:cubicBezTo>
                  <a:cubicBezTo>
                    <a:pt x="4994" y="2433"/>
                    <a:pt x="4938" y="2381"/>
                    <a:pt x="4863" y="2340"/>
                  </a:cubicBezTo>
                  <a:cubicBezTo>
                    <a:pt x="4717" y="2266"/>
                    <a:pt x="4598" y="2150"/>
                    <a:pt x="4471" y="2038"/>
                  </a:cubicBezTo>
                  <a:cubicBezTo>
                    <a:pt x="4433" y="2004"/>
                    <a:pt x="4392" y="1966"/>
                    <a:pt x="4343" y="1933"/>
                  </a:cubicBezTo>
                  <a:cubicBezTo>
                    <a:pt x="4295" y="1899"/>
                    <a:pt x="4243" y="1869"/>
                    <a:pt x="4183" y="1854"/>
                  </a:cubicBezTo>
                  <a:cubicBezTo>
                    <a:pt x="4138" y="1843"/>
                    <a:pt x="4093" y="1824"/>
                    <a:pt x="4055" y="1798"/>
                  </a:cubicBezTo>
                  <a:cubicBezTo>
                    <a:pt x="4015" y="1776"/>
                    <a:pt x="3977" y="1742"/>
                    <a:pt x="3940" y="1709"/>
                  </a:cubicBezTo>
                  <a:cubicBezTo>
                    <a:pt x="3865" y="1641"/>
                    <a:pt x="3783" y="1570"/>
                    <a:pt x="3679" y="1529"/>
                  </a:cubicBezTo>
                  <a:cubicBezTo>
                    <a:pt x="3514" y="1458"/>
                    <a:pt x="3365" y="1350"/>
                    <a:pt x="3196" y="1256"/>
                  </a:cubicBezTo>
                  <a:cubicBezTo>
                    <a:pt x="3151" y="1234"/>
                    <a:pt x="3106" y="1219"/>
                    <a:pt x="3065" y="1200"/>
                  </a:cubicBezTo>
                  <a:cubicBezTo>
                    <a:pt x="3024" y="1185"/>
                    <a:pt x="2983" y="1170"/>
                    <a:pt x="2949" y="1148"/>
                  </a:cubicBezTo>
                  <a:cubicBezTo>
                    <a:pt x="2714" y="994"/>
                    <a:pt x="2459" y="879"/>
                    <a:pt x="2202" y="774"/>
                  </a:cubicBezTo>
                  <a:cubicBezTo>
                    <a:pt x="2090" y="729"/>
                    <a:pt x="1978" y="684"/>
                    <a:pt x="1873" y="625"/>
                  </a:cubicBezTo>
                  <a:cubicBezTo>
                    <a:pt x="1787" y="575"/>
                    <a:pt x="1708" y="516"/>
                    <a:pt x="1641" y="434"/>
                  </a:cubicBezTo>
                  <a:cubicBezTo>
                    <a:pt x="1674" y="430"/>
                    <a:pt x="1705" y="423"/>
                    <a:pt x="1734" y="415"/>
                  </a:cubicBezTo>
                  <a:lnTo>
                    <a:pt x="1745" y="415"/>
                  </a:lnTo>
                  <a:cubicBezTo>
                    <a:pt x="1750" y="415"/>
                    <a:pt x="1757" y="415"/>
                    <a:pt x="1764" y="418"/>
                  </a:cubicBezTo>
                  <a:cubicBezTo>
                    <a:pt x="1779" y="423"/>
                    <a:pt x="1795" y="430"/>
                    <a:pt x="1809" y="434"/>
                  </a:cubicBezTo>
                  <a:cubicBezTo>
                    <a:pt x="1824" y="441"/>
                    <a:pt x="1843" y="449"/>
                    <a:pt x="1869" y="449"/>
                  </a:cubicBezTo>
                  <a:lnTo>
                    <a:pt x="1873" y="449"/>
                  </a:lnTo>
                  <a:cubicBezTo>
                    <a:pt x="1917" y="449"/>
                    <a:pt x="1955" y="456"/>
                    <a:pt x="1996" y="471"/>
                  </a:cubicBezTo>
                  <a:cubicBezTo>
                    <a:pt x="2033" y="486"/>
                    <a:pt x="2074" y="505"/>
                    <a:pt x="2116" y="531"/>
                  </a:cubicBezTo>
                  <a:cubicBezTo>
                    <a:pt x="2168" y="557"/>
                    <a:pt x="2235" y="591"/>
                    <a:pt x="2299" y="613"/>
                  </a:cubicBezTo>
                  <a:cubicBezTo>
                    <a:pt x="2493" y="680"/>
                    <a:pt x="2684" y="763"/>
                    <a:pt x="2863" y="863"/>
                  </a:cubicBezTo>
                  <a:cubicBezTo>
                    <a:pt x="2889" y="879"/>
                    <a:pt x="2912" y="889"/>
                    <a:pt x="2938" y="898"/>
                  </a:cubicBezTo>
                  <a:cubicBezTo>
                    <a:pt x="2975" y="905"/>
                    <a:pt x="3009" y="916"/>
                    <a:pt x="3039" y="927"/>
                  </a:cubicBezTo>
                  <a:cubicBezTo>
                    <a:pt x="3051" y="931"/>
                    <a:pt x="3065" y="939"/>
                    <a:pt x="3077" y="946"/>
                  </a:cubicBezTo>
                  <a:cubicBezTo>
                    <a:pt x="3087" y="957"/>
                    <a:pt x="3099" y="965"/>
                    <a:pt x="3110" y="979"/>
                  </a:cubicBezTo>
                  <a:lnTo>
                    <a:pt x="3125" y="1002"/>
                  </a:lnTo>
                  <a:lnTo>
                    <a:pt x="3151" y="994"/>
                  </a:lnTo>
                  <a:cubicBezTo>
                    <a:pt x="3158" y="991"/>
                    <a:pt x="3170" y="991"/>
                    <a:pt x="3177" y="991"/>
                  </a:cubicBezTo>
                  <a:cubicBezTo>
                    <a:pt x="3200" y="991"/>
                    <a:pt x="3218" y="994"/>
                    <a:pt x="3237" y="1010"/>
                  </a:cubicBezTo>
                  <a:cubicBezTo>
                    <a:pt x="3256" y="1020"/>
                    <a:pt x="3275" y="1036"/>
                    <a:pt x="3293" y="1055"/>
                  </a:cubicBezTo>
                  <a:cubicBezTo>
                    <a:pt x="3375" y="1141"/>
                    <a:pt x="3472" y="1193"/>
                    <a:pt x="3574" y="1238"/>
                  </a:cubicBezTo>
                  <a:cubicBezTo>
                    <a:pt x="3584" y="1241"/>
                    <a:pt x="3592" y="1248"/>
                    <a:pt x="3600" y="1256"/>
                  </a:cubicBezTo>
                  <a:cubicBezTo>
                    <a:pt x="3615" y="1264"/>
                    <a:pt x="3626" y="1279"/>
                    <a:pt x="3641" y="1293"/>
                  </a:cubicBezTo>
                  <a:cubicBezTo>
                    <a:pt x="3656" y="1305"/>
                    <a:pt x="3674" y="1320"/>
                    <a:pt x="3701" y="1331"/>
                  </a:cubicBezTo>
                  <a:cubicBezTo>
                    <a:pt x="3813" y="1376"/>
                    <a:pt x="3917" y="1447"/>
                    <a:pt x="4026" y="1514"/>
                  </a:cubicBezTo>
                  <a:cubicBezTo>
                    <a:pt x="4093" y="1555"/>
                    <a:pt x="4157" y="1604"/>
                    <a:pt x="4224" y="1652"/>
                  </a:cubicBezTo>
                  <a:cubicBezTo>
                    <a:pt x="4295" y="1697"/>
                    <a:pt x="4362" y="1746"/>
                    <a:pt x="4441" y="1783"/>
                  </a:cubicBezTo>
                  <a:cubicBezTo>
                    <a:pt x="4486" y="1805"/>
                    <a:pt x="4531" y="1828"/>
                    <a:pt x="4571" y="1858"/>
                  </a:cubicBezTo>
                  <a:cubicBezTo>
                    <a:pt x="4613" y="1884"/>
                    <a:pt x="4650" y="1914"/>
                    <a:pt x="4680" y="1948"/>
                  </a:cubicBezTo>
                  <a:cubicBezTo>
                    <a:pt x="4695" y="1971"/>
                    <a:pt x="4714" y="1985"/>
                    <a:pt x="4733" y="1997"/>
                  </a:cubicBezTo>
                  <a:cubicBezTo>
                    <a:pt x="4751" y="2007"/>
                    <a:pt x="4770" y="2011"/>
                    <a:pt x="4788" y="2011"/>
                  </a:cubicBezTo>
                  <a:lnTo>
                    <a:pt x="4792" y="2011"/>
                  </a:lnTo>
                  <a:cubicBezTo>
                    <a:pt x="4807" y="2011"/>
                    <a:pt x="4826" y="2007"/>
                    <a:pt x="4840" y="2004"/>
                  </a:cubicBezTo>
                  <a:cubicBezTo>
                    <a:pt x="4837" y="2000"/>
                    <a:pt x="4837" y="1997"/>
                    <a:pt x="4837" y="1997"/>
                  </a:cubicBezTo>
                  <a:cubicBezTo>
                    <a:pt x="4833" y="1988"/>
                    <a:pt x="4833" y="1981"/>
                    <a:pt x="4830" y="1974"/>
                  </a:cubicBezTo>
                  <a:lnTo>
                    <a:pt x="4755" y="1952"/>
                  </a:lnTo>
                  <a:lnTo>
                    <a:pt x="4792" y="1936"/>
                  </a:lnTo>
                  <a:lnTo>
                    <a:pt x="4792" y="1936"/>
                  </a:lnTo>
                  <a:cubicBezTo>
                    <a:pt x="4792" y="1936"/>
                    <a:pt x="4792" y="1936"/>
                    <a:pt x="4792" y="1936"/>
                  </a:cubicBezTo>
                  <a:cubicBezTo>
                    <a:pt x="4792" y="1936"/>
                    <a:pt x="4792" y="1936"/>
                    <a:pt x="4792" y="1936"/>
                  </a:cubicBezTo>
                  <a:lnTo>
                    <a:pt x="4792" y="1936"/>
                  </a:lnTo>
                  <a:lnTo>
                    <a:pt x="4792" y="1936"/>
                  </a:lnTo>
                  <a:lnTo>
                    <a:pt x="4792" y="1936"/>
                  </a:lnTo>
                  <a:cubicBezTo>
                    <a:pt x="4785" y="1933"/>
                    <a:pt x="4778" y="1933"/>
                    <a:pt x="4770" y="1929"/>
                  </a:cubicBezTo>
                  <a:cubicBezTo>
                    <a:pt x="4762" y="1926"/>
                    <a:pt x="4751" y="1914"/>
                    <a:pt x="4740" y="1899"/>
                  </a:cubicBezTo>
                  <a:lnTo>
                    <a:pt x="4717" y="1876"/>
                  </a:lnTo>
                  <a:lnTo>
                    <a:pt x="4717" y="1876"/>
                  </a:lnTo>
                  <a:cubicBezTo>
                    <a:pt x="4733" y="1881"/>
                    <a:pt x="4751" y="1884"/>
                    <a:pt x="4770" y="1884"/>
                  </a:cubicBezTo>
                  <a:cubicBezTo>
                    <a:pt x="4778" y="1884"/>
                    <a:pt x="4785" y="1884"/>
                    <a:pt x="4792" y="1881"/>
                  </a:cubicBezTo>
                  <a:cubicBezTo>
                    <a:pt x="4792" y="1884"/>
                    <a:pt x="4796" y="1884"/>
                    <a:pt x="4800" y="1888"/>
                  </a:cubicBezTo>
                  <a:cubicBezTo>
                    <a:pt x="4807" y="1895"/>
                    <a:pt x="4814" y="1903"/>
                    <a:pt x="4818" y="1918"/>
                  </a:cubicBezTo>
                  <a:cubicBezTo>
                    <a:pt x="4822" y="1918"/>
                    <a:pt x="4822" y="1921"/>
                    <a:pt x="4822" y="1926"/>
                  </a:cubicBezTo>
                  <a:lnTo>
                    <a:pt x="4893" y="1895"/>
                  </a:lnTo>
                  <a:cubicBezTo>
                    <a:pt x="4885" y="1881"/>
                    <a:pt x="4878" y="1869"/>
                    <a:pt x="4871" y="1854"/>
                  </a:cubicBezTo>
                  <a:cubicBezTo>
                    <a:pt x="4863" y="1843"/>
                    <a:pt x="4852" y="1831"/>
                    <a:pt x="4840" y="1821"/>
                  </a:cubicBezTo>
                  <a:cubicBezTo>
                    <a:pt x="4833" y="1817"/>
                    <a:pt x="4830" y="1814"/>
                    <a:pt x="4822" y="1809"/>
                  </a:cubicBezTo>
                  <a:cubicBezTo>
                    <a:pt x="4814" y="1805"/>
                    <a:pt x="4804" y="1805"/>
                    <a:pt x="4796" y="1805"/>
                  </a:cubicBezTo>
                  <a:lnTo>
                    <a:pt x="4770" y="1805"/>
                  </a:lnTo>
                  <a:cubicBezTo>
                    <a:pt x="4755" y="1805"/>
                    <a:pt x="4740" y="1802"/>
                    <a:pt x="4728" y="1798"/>
                  </a:cubicBezTo>
                  <a:cubicBezTo>
                    <a:pt x="4721" y="1795"/>
                    <a:pt x="4714" y="1791"/>
                    <a:pt x="4706" y="1783"/>
                  </a:cubicBezTo>
                  <a:cubicBezTo>
                    <a:pt x="4695" y="1772"/>
                    <a:pt x="4683" y="1761"/>
                    <a:pt x="4673" y="1746"/>
                  </a:cubicBezTo>
                  <a:cubicBezTo>
                    <a:pt x="4665" y="1731"/>
                    <a:pt x="4654" y="1716"/>
                    <a:pt x="4639" y="1697"/>
                  </a:cubicBezTo>
                  <a:cubicBezTo>
                    <a:pt x="4594" y="1641"/>
                    <a:pt x="4545" y="1596"/>
                    <a:pt x="4493" y="1559"/>
                  </a:cubicBezTo>
                  <a:cubicBezTo>
                    <a:pt x="4437" y="1517"/>
                    <a:pt x="4381" y="1488"/>
                    <a:pt x="4325" y="1455"/>
                  </a:cubicBezTo>
                  <a:cubicBezTo>
                    <a:pt x="4272" y="1424"/>
                    <a:pt x="4212" y="1402"/>
                    <a:pt x="4160" y="1379"/>
                  </a:cubicBezTo>
                  <a:cubicBezTo>
                    <a:pt x="4138" y="1369"/>
                    <a:pt x="4112" y="1353"/>
                    <a:pt x="4093" y="1342"/>
                  </a:cubicBezTo>
                  <a:cubicBezTo>
                    <a:pt x="4074" y="1327"/>
                    <a:pt x="4060" y="1312"/>
                    <a:pt x="4052" y="1298"/>
                  </a:cubicBezTo>
                  <a:cubicBezTo>
                    <a:pt x="4007" y="1234"/>
                    <a:pt x="3955" y="1193"/>
                    <a:pt x="3898" y="1159"/>
                  </a:cubicBezTo>
                  <a:cubicBezTo>
                    <a:pt x="3846" y="1125"/>
                    <a:pt x="3791" y="1103"/>
                    <a:pt x="3741" y="1077"/>
                  </a:cubicBezTo>
                  <a:cubicBezTo>
                    <a:pt x="3581" y="987"/>
                    <a:pt x="3420" y="901"/>
                    <a:pt x="3267" y="804"/>
                  </a:cubicBezTo>
                  <a:cubicBezTo>
                    <a:pt x="3248" y="789"/>
                    <a:pt x="3230" y="774"/>
                    <a:pt x="3208" y="763"/>
                  </a:cubicBezTo>
                  <a:cubicBezTo>
                    <a:pt x="3189" y="748"/>
                    <a:pt x="3163" y="732"/>
                    <a:pt x="3132" y="729"/>
                  </a:cubicBezTo>
                  <a:cubicBezTo>
                    <a:pt x="3113" y="725"/>
                    <a:pt x="3099" y="718"/>
                    <a:pt x="3077" y="706"/>
                  </a:cubicBezTo>
                  <a:cubicBezTo>
                    <a:pt x="3051" y="692"/>
                    <a:pt x="3020" y="673"/>
                    <a:pt x="2987" y="658"/>
                  </a:cubicBezTo>
                  <a:cubicBezTo>
                    <a:pt x="2953" y="639"/>
                    <a:pt x="2916" y="625"/>
                    <a:pt x="2871" y="625"/>
                  </a:cubicBezTo>
                  <a:cubicBezTo>
                    <a:pt x="2863" y="625"/>
                    <a:pt x="2856" y="625"/>
                    <a:pt x="2849" y="628"/>
                  </a:cubicBezTo>
                  <a:cubicBezTo>
                    <a:pt x="2833" y="610"/>
                    <a:pt x="2818" y="594"/>
                    <a:pt x="2804" y="584"/>
                  </a:cubicBezTo>
                  <a:cubicBezTo>
                    <a:pt x="2766" y="561"/>
                    <a:pt x="2729" y="546"/>
                    <a:pt x="2695" y="535"/>
                  </a:cubicBezTo>
                  <a:cubicBezTo>
                    <a:pt x="2661" y="520"/>
                    <a:pt x="2635" y="505"/>
                    <a:pt x="2613" y="482"/>
                  </a:cubicBezTo>
                  <a:cubicBezTo>
                    <a:pt x="2590" y="463"/>
                    <a:pt x="2568" y="449"/>
                    <a:pt x="2545" y="437"/>
                  </a:cubicBezTo>
                  <a:cubicBezTo>
                    <a:pt x="2508" y="418"/>
                    <a:pt x="2467" y="404"/>
                    <a:pt x="2430" y="389"/>
                  </a:cubicBezTo>
                  <a:cubicBezTo>
                    <a:pt x="2388" y="374"/>
                    <a:pt x="2351" y="363"/>
                    <a:pt x="2318" y="348"/>
                  </a:cubicBezTo>
                  <a:cubicBezTo>
                    <a:pt x="2086" y="251"/>
                    <a:pt x="1850" y="146"/>
                    <a:pt x="1596" y="94"/>
                  </a:cubicBezTo>
                  <a:cubicBezTo>
                    <a:pt x="1555" y="86"/>
                    <a:pt x="1514" y="75"/>
                    <a:pt x="1472" y="60"/>
                  </a:cubicBezTo>
                  <a:cubicBezTo>
                    <a:pt x="1431" y="45"/>
                    <a:pt x="1386" y="30"/>
                    <a:pt x="1338" y="19"/>
                  </a:cubicBezTo>
                  <a:cubicBezTo>
                    <a:pt x="1282" y="4"/>
                    <a:pt x="1226" y="0"/>
                    <a:pt x="1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3"/>
            <p:cNvSpPr/>
            <p:nvPr/>
          </p:nvSpPr>
          <p:spPr>
            <a:xfrm>
              <a:off x="-731048" y="1590504"/>
              <a:ext cx="185843" cy="658186"/>
            </a:xfrm>
            <a:custGeom>
              <a:avLst/>
              <a:gdLst/>
              <a:ahLst/>
              <a:cxnLst/>
              <a:rect l="l" t="t" r="r" b="b"/>
              <a:pathLst>
                <a:path w="3892" h="13784" extrusionOk="0">
                  <a:moveTo>
                    <a:pt x="3866" y="1"/>
                  </a:moveTo>
                  <a:cubicBezTo>
                    <a:pt x="3862" y="1"/>
                    <a:pt x="3859" y="1"/>
                    <a:pt x="3851" y="5"/>
                  </a:cubicBezTo>
                  <a:cubicBezTo>
                    <a:pt x="3843" y="5"/>
                    <a:pt x="3836" y="9"/>
                    <a:pt x="3825" y="12"/>
                  </a:cubicBezTo>
                  <a:cubicBezTo>
                    <a:pt x="3634" y="76"/>
                    <a:pt x="3440" y="132"/>
                    <a:pt x="3253" y="207"/>
                  </a:cubicBezTo>
                  <a:cubicBezTo>
                    <a:pt x="3167" y="244"/>
                    <a:pt x="3081" y="270"/>
                    <a:pt x="2999" y="300"/>
                  </a:cubicBezTo>
                  <a:cubicBezTo>
                    <a:pt x="2932" y="326"/>
                    <a:pt x="2865" y="360"/>
                    <a:pt x="2808" y="401"/>
                  </a:cubicBezTo>
                  <a:cubicBezTo>
                    <a:pt x="2748" y="442"/>
                    <a:pt x="2699" y="494"/>
                    <a:pt x="2655" y="554"/>
                  </a:cubicBezTo>
                  <a:cubicBezTo>
                    <a:pt x="2655" y="558"/>
                    <a:pt x="2651" y="561"/>
                    <a:pt x="2651" y="566"/>
                  </a:cubicBezTo>
                  <a:lnTo>
                    <a:pt x="2651" y="566"/>
                  </a:lnTo>
                  <a:cubicBezTo>
                    <a:pt x="2658" y="557"/>
                    <a:pt x="2665" y="550"/>
                    <a:pt x="2673" y="544"/>
                  </a:cubicBezTo>
                  <a:cubicBezTo>
                    <a:pt x="2689" y="532"/>
                    <a:pt x="2708" y="528"/>
                    <a:pt x="2726" y="528"/>
                  </a:cubicBezTo>
                  <a:cubicBezTo>
                    <a:pt x="2748" y="528"/>
                    <a:pt x="2767" y="532"/>
                    <a:pt x="2782" y="544"/>
                  </a:cubicBezTo>
                  <a:cubicBezTo>
                    <a:pt x="2804" y="554"/>
                    <a:pt x="2823" y="558"/>
                    <a:pt x="2842" y="558"/>
                  </a:cubicBezTo>
                  <a:cubicBezTo>
                    <a:pt x="2860" y="558"/>
                    <a:pt x="2879" y="554"/>
                    <a:pt x="2898" y="544"/>
                  </a:cubicBezTo>
                  <a:cubicBezTo>
                    <a:pt x="2920" y="536"/>
                    <a:pt x="2939" y="521"/>
                    <a:pt x="2954" y="509"/>
                  </a:cubicBezTo>
                  <a:cubicBezTo>
                    <a:pt x="2995" y="476"/>
                    <a:pt x="3036" y="454"/>
                    <a:pt x="3077" y="435"/>
                  </a:cubicBezTo>
                  <a:cubicBezTo>
                    <a:pt x="3118" y="413"/>
                    <a:pt x="3156" y="394"/>
                    <a:pt x="3186" y="371"/>
                  </a:cubicBezTo>
                  <a:cubicBezTo>
                    <a:pt x="3193" y="364"/>
                    <a:pt x="3201" y="360"/>
                    <a:pt x="3208" y="356"/>
                  </a:cubicBezTo>
                  <a:cubicBezTo>
                    <a:pt x="3215" y="356"/>
                    <a:pt x="3223" y="352"/>
                    <a:pt x="3227" y="352"/>
                  </a:cubicBezTo>
                  <a:lnTo>
                    <a:pt x="3257" y="352"/>
                  </a:lnTo>
                  <a:cubicBezTo>
                    <a:pt x="3264" y="337"/>
                    <a:pt x="3268" y="326"/>
                    <a:pt x="3275" y="315"/>
                  </a:cubicBezTo>
                  <a:cubicBezTo>
                    <a:pt x="3286" y="300"/>
                    <a:pt x="3298" y="289"/>
                    <a:pt x="3309" y="278"/>
                  </a:cubicBezTo>
                  <a:cubicBezTo>
                    <a:pt x="3331" y="259"/>
                    <a:pt x="3362" y="248"/>
                    <a:pt x="3384" y="240"/>
                  </a:cubicBezTo>
                  <a:cubicBezTo>
                    <a:pt x="3403" y="237"/>
                    <a:pt x="3417" y="233"/>
                    <a:pt x="3432" y="230"/>
                  </a:cubicBezTo>
                  <a:cubicBezTo>
                    <a:pt x="3455" y="222"/>
                    <a:pt x="3470" y="218"/>
                    <a:pt x="3484" y="211"/>
                  </a:cubicBezTo>
                  <a:cubicBezTo>
                    <a:pt x="3493" y="207"/>
                    <a:pt x="3496" y="203"/>
                    <a:pt x="3503" y="195"/>
                  </a:cubicBezTo>
                  <a:cubicBezTo>
                    <a:pt x="3515" y="185"/>
                    <a:pt x="3526" y="177"/>
                    <a:pt x="3541" y="173"/>
                  </a:cubicBezTo>
                  <a:cubicBezTo>
                    <a:pt x="3552" y="169"/>
                    <a:pt x="3567" y="166"/>
                    <a:pt x="3578" y="166"/>
                  </a:cubicBezTo>
                  <a:cubicBezTo>
                    <a:pt x="3593" y="166"/>
                    <a:pt x="3605" y="169"/>
                    <a:pt x="3615" y="169"/>
                  </a:cubicBezTo>
                  <a:cubicBezTo>
                    <a:pt x="3627" y="173"/>
                    <a:pt x="3634" y="173"/>
                    <a:pt x="3638" y="173"/>
                  </a:cubicBezTo>
                  <a:cubicBezTo>
                    <a:pt x="3672" y="147"/>
                    <a:pt x="3709" y="128"/>
                    <a:pt x="3746" y="117"/>
                  </a:cubicBezTo>
                  <a:cubicBezTo>
                    <a:pt x="3784" y="106"/>
                    <a:pt x="3821" y="99"/>
                    <a:pt x="3859" y="87"/>
                  </a:cubicBezTo>
                  <a:cubicBezTo>
                    <a:pt x="3862" y="87"/>
                    <a:pt x="3866" y="87"/>
                    <a:pt x="3869" y="83"/>
                  </a:cubicBezTo>
                  <a:cubicBezTo>
                    <a:pt x="3874" y="80"/>
                    <a:pt x="3877" y="76"/>
                    <a:pt x="3881" y="73"/>
                  </a:cubicBezTo>
                  <a:cubicBezTo>
                    <a:pt x="3888" y="61"/>
                    <a:pt x="3892" y="46"/>
                    <a:pt x="3892" y="35"/>
                  </a:cubicBezTo>
                  <a:cubicBezTo>
                    <a:pt x="3892" y="23"/>
                    <a:pt x="3888" y="16"/>
                    <a:pt x="3885" y="12"/>
                  </a:cubicBezTo>
                  <a:cubicBezTo>
                    <a:pt x="3881" y="5"/>
                    <a:pt x="3877" y="5"/>
                    <a:pt x="3874" y="1"/>
                  </a:cubicBezTo>
                  <a:close/>
                  <a:moveTo>
                    <a:pt x="2651" y="566"/>
                  </a:moveTo>
                  <a:cubicBezTo>
                    <a:pt x="2648" y="569"/>
                    <a:pt x="2646" y="573"/>
                    <a:pt x="2643" y="577"/>
                  </a:cubicBezTo>
                  <a:lnTo>
                    <a:pt x="2643" y="577"/>
                  </a:lnTo>
                  <a:cubicBezTo>
                    <a:pt x="2646" y="574"/>
                    <a:pt x="2649" y="571"/>
                    <a:pt x="2651" y="566"/>
                  </a:cubicBezTo>
                  <a:cubicBezTo>
                    <a:pt x="2651" y="566"/>
                    <a:pt x="2651" y="566"/>
                    <a:pt x="2651" y="566"/>
                  </a:cubicBezTo>
                  <a:close/>
                  <a:moveTo>
                    <a:pt x="2551" y="570"/>
                  </a:moveTo>
                  <a:cubicBezTo>
                    <a:pt x="2532" y="584"/>
                    <a:pt x="2516" y="596"/>
                    <a:pt x="2498" y="606"/>
                  </a:cubicBezTo>
                  <a:cubicBezTo>
                    <a:pt x="2479" y="622"/>
                    <a:pt x="2456" y="633"/>
                    <a:pt x="2442" y="648"/>
                  </a:cubicBezTo>
                  <a:cubicBezTo>
                    <a:pt x="2430" y="656"/>
                    <a:pt x="2423" y="666"/>
                    <a:pt x="2416" y="678"/>
                  </a:cubicBezTo>
                  <a:cubicBezTo>
                    <a:pt x="2385" y="727"/>
                    <a:pt x="2359" y="763"/>
                    <a:pt x="2337" y="790"/>
                  </a:cubicBezTo>
                  <a:cubicBezTo>
                    <a:pt x="2311" y="820"/>
                    <a:pt x="2285" y="842"/>
                    <a:pt x="2254" y="865"/>
                  </a:cubicBezTo>
                  <a:cubicBezTo>
                    <a:pt x="2232" y="876"/>
                    <a:pt x="2206" y="891"/>
                    <a:pt x="2180" y="902"/>
                  </a:cubicBezTo>
                  <a:cubicBezTo>
                    <a:pt x="2139" y="920"/>
                    <a:pt x="2090" y="943"/>
                    <a:pt x="2027" y="970"/>
                  </a:cubicBezTo>
                  <a:cubicBezTo>
                    <a:pt x="2023" y="973"/>
                    <a:pt x="2019" y="973"/>
                    <a:pt x="2016" y="977"/>
                  </a:cubicBezTo>
                  <a:lnTo>
                    <a:pt x="2008" y="984"/>
                  </a:lnTo>
                  <a:lnTo>
                    <a:pt x="2008" y="988"/>
                  </a:lnTo>
                  <a:cubicBezTo>
                    <a:pt x="2008" y="992"/>
                    <a:pt x="2012" y="992"/>
                    <a:pt x="2016" y="999"/>
                  </a:cubicBezTo>
                  <a:cubicBezTo>
                    <a:pt x="2016" y="999"/>
                    <a:pt x="2019" y="1003"/>
                    <a:pt x="2023" y="1003"/>
                  </a:cubicBezTo>
                  <a:cubicBezTo>
                    <a:pt x="2027" y="1007"/>
                    <a:pt x="2030" y="1010"/>
                    <a:pt x="2038" y="1015"/>
                  </a:cubicBezTo>
                  <a:cubicBezTo>
                    <a:pt x="2053" y="1022"/>
                    <a:pt x="2068" y="1029"/>
                    <a:pt x="2090" y="1044"/>
                  </a:cubicBezTo>
                  <a:cubicBezTo>
                    <a:pt x="2097" y="1041"/>
                    <a:pt x="2106" y="1037"/>
                    <a:pt x="2113" y="1033"/>
                  </a:cubicBezTo>
                  <a:cubicBezTo>
                    <a:pt x="2132" y="1025"/>
                    <a:pt x="2147" y="1018"/>
                    <a:pt x="2165" y="1018"/>
                  </a:cubicBezTo>
                  <a:cubicBezTo>
                    <a:pt x="2161" y="1010"/>
                    <a:pt x="2161" y="1003"/>
                    <a:pt x="2161" y="996"/>
                  </a:cubicBezTo>
                  <a:cubicBezTo>
                    <a:pt x="2161" y="984"/>
                    <a:pt x="2165" y="973"/>
                    <a:pt x="2169" y="965"/>
                  </a:cubicBezTo>
                  <a:cubicBezTo>
                    <a:pt x="2173" y="958"/>
                    <a:pt x="2176" y="951"/>
                    <a:pt x="2180" y="943"/>
                  </a:cubicBezTo>
                  <a:cubicBezTo>
                    <a:pt x="2187" y="939"/>
                    <a:pt x="2192" y="932"/>
                    <a:pt x="2202" y="928"/>
                  </a:cubicBezTo>
                  <a:cubicBezTo>
                    <a:pt x="2210" y="925"/>
                    <a:pt x="2218" y="920"/>
                    <a:pt x="2225" y="920"/>
                  </a:cubicBezTo>
                  <a:cubicBezTo>
                    <a:pt x="2232" y="920"/>
                    <a:pt x="2240" y="925"/>
                    <a:pt x="2247" y="928"/>
                  </a:cubicBezTo>
                  <a:cubicBezTo>
                    <a:pt x="2254" y="932"/>
                    <a:pt x="2259" y="932"/>
                    <a:pt x="2263" y="936"/>
                  </a:cubicBezTo>
                  <a:cubicBezTo>
                    <a:pt x="2266" y="939"/>
                    <a:pt x="2270" y="943"/>
                    <a:pt x="2273" y="947"/>
                  </a:cubicBezTo>
                  <a:lnTo>
                    <a:pt x="2289" y="947"/>
                  </a:lnTo>
                  <a:cubicBezTo>
                    <a:pt x="2289" y="947"/>
                    <a:pt x="2292" y="947"/>
                    <a:pt x="2296" y="943"/>
                  </a:cubicBezTo>
                  <a:lnTo>
                    <a:pt x="2296" y="939"/>
                  </a:lnTo>
                  <a:cubicBezTo>
                    <a:pt x="2292" y="936"/>
                    <a:pt x="2292" y="932"/>
                    <a:pt x="2292" y="928"/>
                  </a:cubicBezTo>
                  <a:cubicBezTo>
                    <a:pt x="2292" y="913"/>
                    <a:pt x="2296" y="898"/>
                    <a:pt x="2304" y="891"/>
                  </a:cubicBezTo>
                  <a:cubicBezTo>
                    <a:pt x="2307" y="880"/>
                    <a:pt x="2315" y="868"/>
                    <a:pt x="2322" y="861"/>
                  </a:cubicBezTo>
                  <a:cubicBezTo>
                    <a:pt x="2341" y="842"/>
                    <a:pt x="2359" y="831"/>
                    <a:pt x="2378" y="816"/>
                  </a:cubicBezTo>
                  <a:cubicBezTo>
                    <a:pt x="2389" y="808"/>
                    <a:pt x="2404" y="805"/>
                    <a:pt x="2416" y="801"/>
                  </a:cubicBezTo>
                  <a:cubicBezTo>
                    <a:pt x="2427" y="797"/>
                    <a:pt x="2434" y="797"/>
                    <a:pt x="2442" y="797"/>
                  </a:cubicBezTo>
                  <a:cubicBezTo>
                    <a:pt x="2449" y="797"/>
                    <a:pt x="2461" y="797"/>
                    <a:pt x="2468" y="801"/>
                  </a:cubicBezTo>
                  <a:cubicBezTo>
                    <a:pt x="2479" y="808"/>
                    <a:pt x="2490" y="813"/>
                    <a:pt x="2498" y="816"/>
                  </a:cubicBezTo>
                  <a:cubicBezTo>
                    <a:pt x="2506" y="790"/>
                    <a:pt x="2513" y="768"/>
                    <a:pt x="2524" y="745"/>
                  </a:cubicBezTo>
                  <a:cubicBezTo>
                    <a:pt x="2535" y="727"/>
                    <a:pt x="2551" y="704"/>
                    <a:pt x="2565" y="689"/>
                  </a:cubicBezTo>
                  <a:cubicBezTo>
                    <a:pt x="2591" y="651"/>
                    <a:pt x="2621" y="622"/>
                    <a:pt x="2636" y="588"/>
                  </a:cubicBezTo>
                  <a:cubicBezTo>
                    <a:pt x="2638" y="585"/>
                    <a:pt x="2640" y="581"/>
                    <a:pt x="2643" y="577"/>
                  </a:cubicBezTo>
                  <a:lnTo>
                    <a:pt x="2643" y="577"/>
                  </a:lnTo>
                  <a:cubicBezTo>
                    <a:pt x="2641" y="579"/>
                    <a:pt x="2639" y="581"/>
                    <a:pt x="2636" y="584"/>
                  </a:cubicBezTo>
                  <a:cubicBezTo>
                    <a:pt x="2632" y="588"/>
                    <a:pt x="2629" y="596"/>
                    <a:pt x="2618" y="599"/>
                  </a:cubicBezTo>
                  <a:cubicBezTo>
                    <a:pt x="2613" y="603"/>
                    <a:pt x="2606" y="606"/>
                    <a:pt x="2599" y="606"/>
                  </a:cubicBezTo>
                  <a:cubicBezTo>
                    <a:pt x="2591" y="606"/>
                    <a:pt x="2587" y="606"/>
                    <a:pt x="2584" y="603"/>
                  </a:cubicBezTo>
                  <a:cubicBezTo>
                    <a:pt x="2577" y="603"/>
                    <a:pt x="2573" y="599"/>
                    <a:pt x="2569" y="596"/>
                  </a:cubicBezTo>
                  <a:cubicBezTo>
                    <a:pt x="2561" y="592"/>
                    <a:pt x="2558" y="584"/>
                    <a:pt x="2554" y="580"/>
                  </a:cubicBezTo>
                  <a:cubicBezTo>
                    <a:pt x="2554" y="577"/>
                    <a:pt x="2551" y="573"/>
                    <a:pt x="2551" y="570"/>
                  </a:cubicBezTo>
                  <a:close/>
                  <a:moveTo>
                    <a:pt x="1930" y="1093"/>
                  </a:moveTo>
                  <a:cubicBezTo>
                    <a:pt x="1923" y="1093"/>
                    <a:pt x="1911" y="1096"/>
                    <a:pt x="1904" y="1100"/>
                  </a:cubicBezTo>
                  <a:cubicBezTo>
                    <a:pt x="1892" y="1104"/>
                    <a:pt x="1881" y="1108"/>
                    <a:pt x="1870" y="1115"/>
                  </a:cubicBezTo>
                  <a:cubicBezTo>
                    <a:pt x="1847" y="1130"/>
                    <a:pt x="1825" y="1149"/>
                    <a:pt x="1795" y="1167"/>
                  </a:cubicBezTo>
                  <a:cubicBezTo>
                    <a:pt x="1792" y="1167"/>
                    <a:pt x="1788" y="1172"/>
                    <a:pt x="1783" y="1175"/>
                  </a:cubicBezTo>
                  <a:cubicBezTo>
                    <a:pt x="1788" y="1182"/>
                    <a:pt x="1788" y="1190"/>
                    <a:pt x="1788" y="1198"/>
                  </a:cubicBezTo>
                  <a:cubicBezTo>
                    <a:pt x="1788" y="1212"/>
                    <a:pt x="1783" y="1224"/>
                    <a:pt x="1776" y="1231"/>
                  </a:cubicBezTo>
                  <a:cubicBezTo>
                    <a:pt x="1773" y="1242"/>
                    <a:pt x="1766" y="1246"/>
                    <a:pt x="1757" y="1253"/>
                  </a:cubicBezTo>
                  <a:cubicBezTo>
                    <a:pt x="1754" y="1257"/>
                    <a:pt x="1747" y="1257"/>
                    <a:pt x="1743" y="1261"/>
                  </a:cubicBezTo>
                  <a:cubicBezTo>
                    <a:pt x="1721" y="1268"/>
                    <a:pt x="1705" y="1279"/>
                    <a:pt x="1690" y="1291"/>
                  </a:cubicBezTo>
                  <a:cubicBezTo>
                    <a:pt x="1676" y="1306"/>
                    <a:pt x="1661" y="1321"/>
                    <a:pt x="1649" y="1339"/>
                  </a:cubicBezTo>
                  <a:cubicBezTo>
                    <a:pt x="1623" y="1373"/>
                    <a:pt x="1597" y="1418"/>
                    <a:pt x="1564" y="1459"/>
                  </a:cubicBezTo>
                  <a:cubicBezTo>
                    <a:pt x="1541" y="1486"/>
                    <a:pt x="1511" y="1512"/>
                    <a:pt x="1474" y="1530"/>
                  </a:cubicBezTo>
                  <a:cubicBezTo>
                    <a:pt x="1462" y="1538"/>
                    <a:pt x="1455" y="1541"/>
                    <a:pt x="1447" y="1553"/>
                  </a:cubicBezTo>
                  <a:cubicBezTo>
                    <a:pt x="1440" y="1560"/>
                    <a:pt x="1433" y="1575"/>
                    <a:pt x="1425" y="1586"/>
                  </a:cubicBezTo>
                  <a:cubicBezTo>
                    <a:pt x="1414" y="1616"/>
                    <a:pt x="1399" y="1650"/>
                    <a:pt x="1380" y="1687"/>
                  </a:cubicBezTo>
                  <a:cubicBezTo>
                    <a:pt x="1369" y="1710"/>
                    <a:pt x="1350" y="1732"/>
                    <a:pt x="1324" y="1750"/>
                  </a:cubicBezTo>
                  <a:cubicBezTo>
                    <a:pt x="1321" y="1755"/>
                    <a:pt x="1312" y="1762"/>
                    <a:pt x="1305" y="1766"/>
                  </a:cubicBezTo>
                  <a:lnTo>
                    <a:pt x="1309" y="1766"/>
                  </a:lnTo>
                  <a:cubicBezTo>
                    <a:pt x="1312" y="1769"/>
                    <a:pt x="1321" y="1777"/>
                    <a:pt x="1324" y="1788"/>
                  </a:cubicBezTo>
                  <a:cubicBezTo>
                    <a:pt x="1328" y="1792"/>
                    <a:pt x="1328" y="1795"/>
                    <a:pt x="1328" y="1800"/>
                  </a:cubicBezTo>
                  <a:cubicBezTo>
                    <a:pt x="1335" y="1784"/>
                    <a:pt x="1343" y="1769"/>
                    <a:pt x="1354" y="1758"/>
                  </a:cubicBezTo>
                  <a:lnTo>
                    <a:pt x="1380" y="1717"/>
                  </a:lnTo>
                  <a:lnTo>
                    <a:pt x="1414" y="1750"/>
                  </a:lnTo>
                  <a:cubicBezTo>
                    <a:pt x="1417" y="1758"/>
                    <a:pt x="1421" y="1762"/>
                    <a:pt x="1425" y="1769"/>
                  </a:cubicBezTo>
                  <a:cubicBezTo>
                    <a:pt x="1429" y="1773"/>
                    <a:pt x="1429" y="1777"/>
                    <a:pt x="1429" y="1784"/>
                  </a:cubicBezTo>
                  <a:cubicBezTo>
                    <a:pt x="1433" y="1781"/>
                    <a:pt x="1436" y="1781"/>
                    <a:pt x="1440" y="1777"/>
                  </a:cubicBezTo>
                  <a:cubicBezTo>
                    <a:pt x="1447" y="1773"/>
                    <a:pt x="1455" y="1766"/>
                    <a:pt x="1462" y="1762"/>
                  </a:cubicBezTo>
                  <a:cubicBezTo>
                    <a:pt x="1481" y="1755"/>
                    <a:pt x="1496" y="1747"/>
                    <a:pt x="1507" y="1739"/>
                  </a:cubicBezTo>
                  <a:cubicBezTo>
                    <a:pt x="1514" y="1736"/>
                    <a:pt x="1522" y="1732"/>
                    <a:pt x="1522" y="1728"/>
                  </a:cubicBezTo>
                  <a:lnTo>
                    <a:pt x="1526" y="1724"/>
                  </a:lnTo>
                  <a:cubicBezTo>
                    <a:pt x="1526" y="1721"/>
                    <a:pt x="1530" y="1721"/>
                    <a:pt x="1530" y="1717"/>
                  </a:cubicBezTo>
                  <a:cubicBezTo>
                    <a:pt x="1530" y="1710"/>
                    <a:pt x="1526" y="1698"/>
                    <a:pt x="1514" y="1679"/>
                  </a:cubicBezTo>
                  <a:cubicBezTo>
                    <a:pt x="1514" y="1676"/>
                    <a:pt x="1511" y="1672"/>
                    <a:pt x="1511" y="1665"/>
                  </a:cubicBezTo>
                  <a:lnTo>
                    <a:pt x="1511" y="1657"/>
                  </a:lnTo>
                  <a:lnTo>
                    <a:pt x="1511" y="1643"/>
                  </a:lnTo>
                  <a:cubicBezTo>
                    <a:pt x="1511" y="1638"/>
                    <a:pt x="1514" y="1635"/>
                    <a:pt x="1514" y="1631"/>
                  </a:cubicBezTo>
                  <a:cubicBezTo>
                    <a:pt x="1519" y="1627"/>
                    <a:pt x="1519" y="1624"/>
                    <a:pt x="1526" y="1616"/>
                  </a:cubicBezTo>
                  <a:cubicBezTo>
                    <a:pt x="1526" y="1612"/>
                    <a:pt x="1530" y="1612"/>
                    <a:pt x="1537" y="1609"/>
                  </a:cubicBezTo>
                  <a:cubicBezTo>
                    <a:pt x="1556" y="1598"/>
                    <a:pt x="1571" y="1586"/>
                    <a:pt x="1586" y="1575"/>
                  </a:cubicBezTo>
                  <a:cubicBezTo>
                    <a:pt x="1597" y="1560"/>
                    <a:pt x="1609" y="1545"/>
                    <a:pt x="1619" y="1530"/>
                  </a:cubicBezTo>
                  <a:cubicBezTo>
                    <a:pt x="1642" y="1496"/>
                    <a:pt x="1661" y="1455"/>
                    <a:pt x="1687" y="1414"/>
                  </a:cubicBezTo>
                  <a:cubicBezTo>
                    <a:pt x="1694" y="1403"/>
                    <a:pt x="1702" y="1388"/>
                    <a:pt x="1716" y="1381"/>
                  </a:cubicBezTo>
                  <a:cubicBezTo>
                    <a:pt x="1728" y="1373"/>
                    <a:pt x="1743" y="1373"/>
                    <a:pt x="1754" y="1373"/>
                  </a:cubicBezTo>
                  <a:lnTo>
                    <a:pt x="1776" y="1373"/>
                  </a:lnTo>
                  <a:cubicBezTo>
                    <a:pt x="1780" y="1365"/>
                    <a:pt x="1783" y="1358"/>
                    <a:pt x="1788" y="1355"/>
                  </a:cubicBezTo>
                  <a:cubicBezTo>
                    <a:pt x="1795" y="1332"/>
                    <a:pt x="1806" y="1317"/>
                    <a:pt x="1821" y="1302"/>
                  </a:cubicBezTo>
                  <a:cubicBezTo>
                    <a:pt x="1844" y="1272"/>
                    <a:pt x="1873" y="1250"/>
                    <a:pt x="1900" y="1227"/>
                  </a:cubicBezTo>
                  <a:cubicBezTo>
                    <a:pt x="1918" y="1216"/>
                    <a:pt x="1933" y="1201"/>
                    <a:pt x="1945" y="1186"/>
                  </a:cubicBezTo>
                  <a:cubicBezTo>
                    <a:pt x="1967" y="1164"/>
                    <a:pt x="1985" y="1138"/>
                    <a:pt x="2012" y="1111"/>
                  </a:cubicBezTo>
                  <a:lnTo>
                    <a:pt x="1997" y="1111"/>
                  </a:lnTo>
                  <a:cubicBezTo>
                    <a:pt x="1985" y="1111"/>
                    <a:pt x="1978" y="1108"/>
                    <a:pt x="1971" y="1104"/>
                  </a:cubicBezTo>
                  <a:cubicBezTo>
                    <a:pt x="1956" y="1096"/>
                    <a:pt x="1940" y="1093"/>
                    <a:pt x="1930" y="1093"/>
                  </a:cubicBezTo>
                  <a:close/>
                  <a:moveTo>
                    <a:pt x="1286" y="1862"/>
                  </a:moveTo>
                  <a:lnTo>
                    <a:pt x="1286" y="1862"/>
                  </a:lnTo>
                  <a:cubicBezTo>
                    <a:pt x="1283" y="1867"/>
                    <a:pt x="1279" y="1867"/>
                    <a:pt x="1276" y="1867"/>
                  </a:cubicBezTo>
                  <a:cubicBezTo>
                    <a:pt x="1264" y="1874"/>
                    <a:pt x="1260" y="1878"/>
                    <a:pt x="1257" y="1885"/>
                  </a:cubicBezTo>
                  <a:cubicBezTo>
                    <a:pt x="1253" y="1889"/>
                    <a:pt x="1250" y="1896"/>
                    <a:pt x="1250" y="1904"/>
                  </a:cubicBezTo>
                  <a:cubicBezTo>
                    <a:pt x="1253" y="1896"/>
                    <a:pt x="1260" y="1889"/>
                    <a:pt x="1268" y="1881"/>
                  </a:cubicBezTo>
                  <a:cubicBezTo>
                    <a:pt x="1276" y="1878"/>
                    <a:pt x="1283" y="1870"/>
                    <a:pt x="1286" y="1862"/>
                  </a:cubicBezTo>
                  <a:close/>
                  <a:moveTo>
                    <a:pt x="268" y="7848"/>
                  </a:moveTo>
                  <a:cubicBezTo>
                    <a:pt x="269" y="7850"/>
                    <a:pt x="269" y="7853"/>
                    <a:pt x="270" y="7855"/>
                  </a:cubicBezTo>
                  <a:lnTo>
                    <a:pt x="270" y="7851"/>
                  </a:lnTo>
                  <a:lnTo>
                    <a:pt x="268" y="7848"/>
                  </a:lnTo>
                  <a:close/>
                  <a:moveTo>
                    <a:pt x="187" y="8475"/>
                  </a:moveTo>
                  <a:cubicBezTo>
                    <a:pt x="184" y="8479"/>
                    <a:pt x="180" y="8483"/>
                    <a:pt x="177" y="8487"/>
                  </a:cubicBezTo>
                  <a:lnTo>
                    <a:pt x="177" y="8491"/>
                  </a:lnTo>
                  <a:cubicBezTo>
                    <a:pt x="180" y="8494"/>
                    <a:pt x="180" y="8498"/>
                    <a:pt x="184" y="8501"/>
                  </a:cubicBezTo>
                  <a:cubicBezTo>
                    <a:pt x="187" y="8506"/>
                    <a:pt x="187" y="8506"/>
                    <a:pt x="191" y="8509"/>
                  </a:cubicBezTo>
                  <a:cubicBezTo>
                    <a:pt x="191" y="8498"/>
                    <a:pt x="187" y="8491"/>
                    <a:pt x="187" y="8483"/>
                  </a:cubicBezTo>
                  <a:lnTo>
                    <a:pt x="187" y="8475"/>
                  </a:lnTo>
                  <a:close/>
                  <a:moveTo>
                    <a:pt x="1208" y="1986"/>
                  </a:moveTo>
                  <a:cubicBezTo>
                    <a:pt x="1205" y="1990"/>
                    <a:pt x="1200" y="1993"/>
                    <a:pt x="1193" y="1997"/>
                  </a:cubicBezTo>
                  <a:cubicBezTo>
                    <a:pt x="1186" y="2001"/>
                    <a:pt x="1174" y="2001"/>
                    <a:pt x="1164" y="2001"/>
                  </a:cubicBezTo>
                  <a:cubicBezTo>
                    <a:pt x="1155" y="2001"/>
                    <a:pt x="1145" y="2001"/>
                    <a:pt x="1138" y="1997"/>
                  </a:cubicBezTo>
                  <a:lnTo>
                    <a:pt x="1119" y="1997"/>
                  </a:lnTo>
                  <a:lnTo>
                    <a:pt x="1119" y="2001"/>
                  </a:lnTo>
                  <a:cubicBezTo>
                    <a:pt x="1077" y="2053"/>
                    <a:pt x="1036" y="2106"/>
                    <a:pt x="995" y="2158"/>
                  </a:cubicBezTo>
                  <a:cubicBezTo>
                    <a:pt x="958" y="2210"/>
                    <a:pt x="920" y="2263"/>
                    <a:pt x="894" y="2315"/>
                  </a:cubicBezTo>
                  <a:cubicBezTo>
                    <a:pt x="824" y="2457"/>
                    <a:pt x="745" y="2592"/>
                    <a:pt x="689" y="2737"/>
                  </a:cubicBezTo>
                  <a:cubicBezTo>
                    <a:pt x="629" y="2906"/>
                    <a:pt x="554" y="3070"/>
                    <a:pt x="498" y="3239"/>
                  </a:cubicBezTo>
                  <a:cubicBezTo>
                    <a:pt x="405" y="3515"/>
                    <a:pt x="322" y="3799"/>
                    <a:pt x="236" y="4079"/>
                  </a:cubicBezTo>
                  <a:cubicBezTo>
                    <a:pt x="232" y="4098"/>
                    <a:pt x="225" y="4110"/>
                    <a:pt x="222" y="4124"/>
                  </a:cubicBezTo>
                  <a:cubicBezTo>
                    <a:pt x="213" y="4136"/>
                    <a:pt x="210" y="4147"/>
                    <a:pt x="206" y="4158"/>
                  </a:cubicBezTo>
                  <a:cubicBezTo>
                    <a:pt x="206" y="4165"/>
                    <a:pt x="203" y="4169"/>
                    <a:pt x="203" y="4173"/>
                  </a:cubicBezTo>
                  <a:cubicBezTo>
                    <a:pt x="203" y="4177"/>
                    <a:pt x="203" y="4181"/>
                    <a:pt x="206" y="4181"/>
                  </a:cubicBezTo>
                  <a:cubicBezTo>
                    <a:pt x="210" y="4207"/>
                    <a:pt x="210" y="4229"/>
                    <a:pt x="210" y="4252"/>
                  </a:cubicBezTo>
                  <a:cubicBezTo>
                    <a:pt x="210" y="4319"/>
                    <a:pt x="191" y="4379"/>
                    <a:pt x="165" y="4438"/>
                  </a:cubicBezTo>
                  <a:cubicBezTo>
                    <a:pt x="161" y="4450"/>
                    <a:pt x="158" y="4464"/>
                    <a:pt x="158" y="4479"/>
                  </a:cubicBezTo>
                  <a:cubicBezTo>
                    <a:pt x="154" y="4495"/>
                    <a:pt x="154" y="4509"/>
                    <a:pt x="154" y="4528"/>
                  </a:cubicBezTo>
                  <a:cubicBezTo>
                    <a:pt x="154" y="4566"/>
                    <a:pt x="154" y="4607"/>
                    <a:pt x="143" y="4648"/>
                  </a:cubicBezTo>
                  <a:cubicBezTo>
                    <a:pt x="132" y="4685"/>
                    <a:pt x="117" y="4719"/>
                    <a:pt x="101" y="4749"/>
                  </a:cubicBezTo>
                  <a:cubicBezTo>
                    <a:pt x="87" y="4778"/>
                    <a:pt x="72" y="4809"/>
                    <a:pt x="65" y="4835"/>
                  </a:cubicBezTo>
                  <a:cubicBezTo>
                    <a:pt x="61" y="4854"/>
                    <a:pt x="56" y="4872"/>
                    <a:pt x="56" y="4890"/>
                  </a:cubicBezTo>
                  <a:lnTo>
                    <a:pt x="56" y="4895"/>
                  </a:lnTo>
                  <a:cubicBezTo>
                    <a:pt x="61" y="4966"/>
                    <a:pt x="72" y="5044"/>
                    <a:pt x="72" y="5123"/>
                  </a:cubicBezTo>
                  <a:cubicBezTo>
                    <a:pt x="72" y="5141"/>
                    <a:pt x="72" y="5156"/>
                    <a:pt x="68" y="5175"/>
                  </a:cubicBezTo>
                  <a:cubicBezTo>
                    <a:pt x="75" y="5178"/>
                    <a:pt x="79" y="5178"/>
                    <a:pt x="83" y="5182"/>
                  </a:cubicBezTo>
                  <a:cubicBezTo>
                    <a:pt x="91" y="5190"/>
                    <a:pt x="94" y="5197"/>
                    <a:pt x="98" y="5204"/>
                  </a:cubicBezTo>
                  <a:cubicBezTo>
                    <a:pt x="120" y="5246"/>
                    <a:pt x="135" y="5283"/>
                    <a:pt x="158" y="5332"/>
                  </a:cubicBezTo>
                  <a:lnTo>
                    <a:pt x="180" y="5384"/>
                  </a:lnTo>
                  <a:lnTo>
                    <a:pt x="117" y="5384"/>
                  </a:lnTo>
                  <a:cubicBezTo>
                    <a:pt x="109" y="5384"/>
                    <a:pt x="98" y="5384"/>
                    <a:pt x="91" y="5380"/>
                  </a:cubicBezTo>
                  <a:cubicBezTo>
                    <a:pt x="79" y="5380"/>
                    <a:pt x="72" y="5377"/>
                    <a:pt x="65" y="5369"/>
                  </a:cubicBezTo>
                  <a:lnTo>
                    <a:pt x="61" y="5369"/>
                  </a:lnTo>
                  <a:lnTo>
                    <a:pt x="61" y="5377"/>
                  </a:lnTo>
                  <a:cubicBezTo>
                    <a:pt x="61" y="5388"/>
                    <a:pt x="65" y="5403"/>
                    <a:pt x="65" y="5418"/>
                  </a:cubicBezTo>
                  <a:cubicBezTo>
                    <a:pt x="65" y="5437"/>
                    <a:pt x="61" y="5451"/>
                    <a:pt x="56" y="5470"/>
                  </a:cubicBezTo>
                  <a:cubicBezTo>
                    <a:pt x="56" y="5473"/>
                    <a:pt x="53" y="5478"/>
                    <a:pt x="53" y="5482"/>
                  </a:cubicBezTo>
                  <a:cubicBezTo>
                    <a:pt x="53" y="5482"/>
                    <a:pt x="56" y="5485"/>
                    <a:pt x="56" y="5489"/>
                  </a:cubicBezTo>
                  <a:cubicBezTo>
                    <a:pt x="61" y="5496"/>
                    <a:pt x="65" y="5504"/>
                    <a:pt x="65" y="5511"/>
                  </a:cubicBezTo>
                  <a:cubicBezTo>
                    <a:pt x="65" y="5518"/>
                    <a:pt x="65" y="5523"/>
                    <a:pt x="61" y="5530"/>
                  </a:cubicBezTo>
                  <a:cubicBezTo>
                    <a:pt x="61" y="5534"/>
                    <a:pt x="61" y="5537"/>
                    <a:pt x="56" y="5541"/>
                  </a:cubicBezTo>
                  <a:cubicBezTo>
                    <a:pt x="53" y="5545"/>
                    <a:pt x="49" y="5549"/>
                    <a:pt x="46" y="5552"/>
                  </a:cubicBezTo>
                  <a:lnTo>
                    <a:pt x="56" y="5556"/>
                  </a:lnTo>
                  <a:lnTo>
                    <a:pt x="46" y="5594"/>
                  </a:lnTo>
                  <a:cubicBezTo>
                    <a:pt x="27" y="5683"/>
                    <a:pt x="8" y="5773"/>
                    <a:pt x="8" y="5859"/>
                  </a:cubicBezTo>
                  <a:cubicBezTo>
                    <a:pt x="8" y="5918"/>
                    <a:pt x="16" y="5975"/>
                    <a:pt x="39" y="6034"/>
                  </a:cubicBezTo>
                  <a:lnTo>
                    <a:pt x="46" y="6053"/>
                  </a:lnTo>
                  <a:lnTo>
                    <a:pt x="34" y="6068"/>
                  </a:lnTo>
                  <a:cubicBezTo>
                    <a:pt x="23" y="6091"/>
                    <a:pt x="12" y="6110"/>
                    <a:pt x="8" y="6132"/>
                  </a:cubicBezTo>
                  <a:cubicBezTo>
                    <a:pt x="4" y="6154"/>
                    <a:pt x="1" y="6177"/>
                    <a:pt x="1" y="6199"/>
                  </a:cubicBezTo>
                  <a:cubicBezTo>
                    <a:pt x="1" y="6229"/>
                    <a:pt x="4" y="6263"/>
                    <a:pt x="8" y="6296"/>
                  </a:cubicBezTo>
                  <a:cubicBezTo>
                    <a:pt x="12" y="6330"/>
                    <a:pt x="16" y="6363"/>
                    <a:pt x="16" y="6401"/>
                  </a:cubicBezTo>
                  <a:lnTo>
                    <a:pt x="16" y="6405"/>
                  </a:lnTo>
                  <a:cubicBezTo>
                    <a:pt x="16" y="6479"/>
                    <a:pt x="12" y="6555"/>
                    <a:pt x="12" y="6629"/>
                  </a:cubicBezTo>
                  <a:cubicBezTo>
                    <a:pt x="12" y="6696"/>
                    <a:pt x="16" y="6760"/>
                    <a:pt x="23" y="6827"/>
                  </a:cubicBezTo>
                  <a:cubicBezTo>
                    <a:pt x="34" y="6921"/>
                    <a:pt x="46" y="7017"/>
                    <a:pt x="46" y="7119"/>
                  </a:cubicBezTo>
                  <a:cubicBezTo>
                    <a:pt x="46" y="7164"/>
                    <a:pt x="42" y="7212"/>
                    <a:pt x="39" y="7261"/>
                  </a:cubicBezTo>
                  <a:cubicBezTo>
                    <a:pt x="34" y="7272"/>
                    <a:pt x="34" y="7283"/>
                    <a:pt x="34" y="7295"/>
                  </a:cubicBezTo>
                  <a:cubicBezTo>
                    <a:pt x="34" y="7335"/>
                    <a:pt x="42" y="7380"/>
                    <a:pt x="53" y="7425"/>
                  </a:cubicBezTo>
                  <a:cubicBezTo>
                    <a:pt x="61" y="7470"/>
                    <a:pt x="68" y="7519"/>
                    <a:pt x="68" y="7567"/>
                  </a:cubicBezTo>
                  <a:cubicBezTo>
                    <a:pt x="68" y="7604"/>
                    <a:pt x="65" y="7642"/>
                    <a:pt x="53" y="7680"/>
                  </a:cubicBezTo>
                  <a:cubicBezTo>
                    <a:pt x="49" y="7687"/>
                    <a:pt x="49" y="7694"/>
                    <a:pt x="49" y="7702"/>
                  </a:cubicBezTo>
                  <a:cubicBezTo>
                    <a:pt x="49" y="7713"/>
                    <a:pt x="49" y="7721"/>
                    <a:pt x="53" y="7732"/>
                  </a:cubicBezTo>
                  <a:cubicBezTo>
                    <a:pt x="56" y="7743"/>
                    <a:pt x="61" y="7754"/>
                    <a:pt x="65" y="7769"/>
                  </a:cubicBezTo>
                  <a:cubicBezTo>
                    <a:pt x="75" y="7792"/>
                    <a:pt x="91" y="7821"/>
                    <a:pt x="101" y="7851"/>
                  </a:cubicBezTo>
                  <a:cubicBezTo>
                    <a:pt x="109" y="7873"/>
                    <a:pt x="117" y="7896"/>
                    <a:pt x="117" y="7923"/>
                  </a:cubicBezTo>
                  <a:cubicBezTo>
                    <a:pt x="117" y="7945"/>
                    <a:pt x="113" y="7963"/>
                    <a:pt x="106" y="7985"/>
                  </a:cubicBezTo>
                  <a:cubicBezTo>
                    <a:pt x="109" y="7990"/>
                    <a:pt x="120" y="7997"/>
                    <a:pt x="128" y="8004"/>
                  </a:cubicBezTo>
                  <a:cubicBezTo>
                    <a:pt x="135" y="8012"/>
                    <a:pt x="143" y="8016"/>
                    <a:pt x="151" y="8030"/>
                  </a:cubicBezTo>
                  <a:cubicBezTo>
                    <a:pt x="154" y="8038"/>
                    <a:pt x="158" y="8046"/>
                    <a:pt x="158" y="8057"/>
                  </a:cubicBezTo>
                  <a:cubicBezTo>
                    <a:pt x="158" y="8064"/>
                    <a:pt x="154" y="8075"/>
                    <a:pt x="151" y="8083"/>
                  </a:cubicBezTo>
                  <a:cubicBezTo>
                    <a:pt x="146" y="8090"/>
                    <a:pt x="143" y="8094"/>
                    <a:pt x="135" y="8102"/>
                  </a:cubicBezTo>
                  <a:cubicBezTo>
                    <a:pt x="135" y="8102"/>
                    <a:pt x="135" y="8106"/>
                    <a:pt x="132" y="8106"/>
                  </a:cubicBezTo>
                  <a:cubicBezTo>
                    <a:pt x="135" y="8113"/>
                    <a:pt x="135" y="8116"/>
                    <a:pt x="139" y="8125"/>
                  </a:cubicBezTo>
                  <a:cubicBezTo>
                    <a:pt x="146" y="8142"/>
                    <a:pt x="146" y="8161"/>
                    <a:pt x="146" y="8180"/>
                  </a:cubicBezTo>
                  <a:cubicBezTo>
                    <a:pt x="151" y="8214"/>
                    <a:pt x="151" y="8244"/>
                    <a:pt x="154" y="8266"/>
                  </a:cubicBezTo>
                  <a:cubicBezTo>
                    <a:pt x="158" y="8282"/>
                    <a:pt x="161" y="8292"/>
                    <a:pt x="169" y="8304"/>
                  </a:cubicBezTo>
                  <a:cubicBezTo>
                    <a:pt x="184" y="8311"/>
                    <a:pt x="196" y="8318"/>
                    <a:pt x="203" y="8326"/>
                  </a:cubicBezTo>
                  <a:cubicBezTo>
                    <a:pt x="213" y="8337"/>
                    <a:pt x="225" y="8344"/>
                    <a:pt x="232" y="8360"/>
                  </a:cubicBezTo>
                  <a:cubicBezTo>
                    <a:pt x="236" y="8363"/>
                    <a:pt x="236" y="8371"/>
                    <a:pt x="240" y="8375"/>
                  </a:cubicBezTo>
                  <a:lnTo>
                    <a:pt x="292" y="8322"/>
                  </a:lnTo>
                  <a:lnTo>
                    <a:pt x="303" y="8397"/>
                  </a:lnTo>
                  <a:cubicBezTo>
                    <a:pt x="308" y="8404"/>
                    <a:pt x="308" y="8412"/>
                    <a:pt x="311" y="8423"/>
                  </a:cubicBezTo>
                  <a:cubicBezTo>
                    <a:pt x="311" y="8430"/>
                    <a:pt x="315" y="8442"/>
                    <a:pt x="315" y="8456"/>
                  </a:cubicBezTo>
                  <a:cubicBezTo>
                    <a:pt x="315" y="8468"/>
                    <a:pt x="311" y="8483"/>
                    <a:pt x="308" y="8498"/>
                  </a:cubicBezTo>
                  <a:cubicBezTo>
                    <a:pt x="300" y="8509"/>
                    <a:pt x="289" y="8520"/>
                    <a:pt x="277" y="8532"/>
                  </a:cubicBezTo>
                  <a:cubicBezTo>
                    <a:pt x="270" y="8539"/>
                    <a:pt x="258" y="8543"/>
                    <a:pt x="248" y="8551"/>
                  </a:cubicBezTo>
                  <a:lnTo>
                    <a:pt x="240" y="8554"/>
                  </a:lnTo>
                  <a:cubicBezTo>
                    <a:pt x="240" y="8554"/>
                    <a:pt x="244" y="8558"/>
                    <a:pt x="244" y="8561"/>
                  </a:cubicBezTo>
                  <a:cubicBezTo>
                    <a:pt x="248" y="8569"/>
                    <a:pt x="251" y="8573"/>
                    <a:pt x="255" y="8580"/>
                  </a:cubicBezTo>
                  <a:lnTo>
                    <a:pt x="258" y="8580"/>
                  </a:lnTo>
                  <a:cubicBezTo>
                    <a:pt x="274" y="8580"/>
                    <a:pt x="285" y="8584"/>
                    <a:pt x="292" y="8587"/>
                  </a:cubicBezTo>
                  <a:cubicBezTo>
                    <a:pt x="303" y="8591"/>
                    <a:pt x="311" y="8596"/>
                    <a:pt x="322" y="8599"/>
                  </a:cubicBezTo>
                  <a:cubicBezTo>
                    <a:pt x="326" y="8603"/>
                    <a:pt x="337" y="8606"/>
                    <a:pt x="348" y="8610"/>
                  </a:cubicBezTo>
                  <a:cubicBezTo>
                    <a:pt x="356" y="8613"/>
                    <a:pt x="370" y="8618"/>
                    <a:pt x="386" y="8629"/>
                  </a:cubicBezTo>
                  <a:lnTo>
                    <a:pt x="389" y="8629"/>
                  </a:lnTo>
                  <a:lnTo>
                    <a:pt x="389" y="8606"/>
                  </a:lnTo>
                  <a:cubicBezTo>
                    <a:pt x="389" y="8569"/>
                    <a:pt x="386" y="8535"/>
                    <a:pt x="382" y="8501"/>
                  </a:cubicBezTo>
                  <a:cubicBezTo>
                    <a:pt x="379" y="8479"/>
                    <a:pt x="370" y="8461"/>
                    <a:pt x="363" y="8442"/>
                  </a:cubicBezTo>
                  <a:cubicBezTo>
                    <a:pt x="311" y="8341"/>
                    <a:pt x="285" y="8225"/>
                    <a:pt x="281" y="8128"/>
                  </a:cubicBezTo>
                  <a:lnTo>
                    <a:pt x="281" y="8102"/>
                  </a:lnTo>
                  <a:lnTo>
                    <a:pt x="281" y="7985"/>
                  </a:lnTo>
                  <a:lnTo>
                    <a:pt x="281" y="7956"/>
                  </a:lnTo>
                  <a:cubicBezTo>
                    <a:pt x="281" y="7963"/>
                    <a:pt x="277" y="7968"/>
                    <a:pt x="274" y="7971"/>
                  </a:cubicBezTo>
                  <a:cubicBezTo>
                    <a:pt x="266" y="7985"/>
                    <a:pt x="258" y="7997"/>
                    <a:pt x="251" y="8004"/>
                  </a:cubicBezTo>
                  <a:lnTo>
                    <a:pt x="225" y="8046"/>
                  </a:lnTo>
                  <a:lnTo>
                    <a:pt x="191" y="8008"/>
                  </a:lnTo>
                  <a:cubicBezTo>
                    <a:pt x="180" y="7997"/>
                    <a:pt x="173" y="7985"/>
                    <a:pt x="169" y="7975"/>
                  </a:cubicBezTo>
                  <a:cubicBezTo>
                    <a:pt x="161" y="7963"/>
                    <a:pt x="161" y="7949"/>
                    <a:pt x="161" y="7937"/>
                  </a:cubicBezTo>
                  <a:cubicBezTo>
                    <a:pt x="161" y="7926"/>
                    <a:pt x="161" y="7918"/>
                    <a:pt x="165" y="7907"/>
                  </a:cubicBezTo>
                  <a:cubicBezTo>
                    <a:pt x="169" y="7900"/>
                    <a:pt x="173" y="7892"/>
                    <a:pt x="177" y="7885"/>
                  </a:cubicBezTo>
                  <a:cubicBezTo>
                    <a:pt x="187" y="7870"/>
                    <a:pt x="199" y="7859"/>
                    <a:pt x="210" y="7847"/>
                  </a:cubicBezTo>
                  <a:lnTo>
                    <a:pt x="244" y="7811"/>
                  </a:lnTo>
                  <a:lnTo>
                    <a:pt x="268" y="7848"/>
                  </a:lnTo>
                  <a:lnTo>
                    <a:pt x="268" y="7848"/>
                  </a:lnTo>
                  <a:cubicBezTo>
                    <a:pt x="266" y="7839"/>
                    <a:pt x="266" y="7830"/>
                    <a:pt x="263" y="7821"/>
                  </a:cubicBezTo>
                  <a:cubicBezTo>
                    <a:pt x="236" y="7747"/>
                    <a:pt x="229" y="7671"/>
                    <a:pt x="225" y="7601"/>
                  </a:cubicBezTo>
                  <a:cubicBezTo>
                    <a:pt x="222" y="7530"/>
                    <a:pt x="218" y="7462"/>
                    <a:pt x="210" y="7395"/>
                  </a:cubicBezTo>
                  <a:cubicBezTo>
                    <a:pt x="206" y="7388"/>
                    <a:pt x="206" y="7380"/>
                    <a:pt x="206" y="7373"/>
                  </a:cubicBezTo>
                  <a:cubicBezTo>
                    <a:pt x="206" y="7343"/>
                    <a:pt x="218" y="7317"/>
                    <a:pt x="225" y="7290"/>
                  </a:cubicBezTo>
                  <a:cubicBezTo>
                    <a:pt x="232" y="7268"/>
                    <a:pt x="240" y="7245"/>
                    <a:pt x="240" y="7231"/>
                  </a:cubicBezTo>
                  <a:cubicBezTo>
                    <a:pt x="240" y="7223"/>
                    <a:pt x="236" y="7219"/>
                    <a:pt x="236" y="7212"/>
                  </a:cubicBezTo>
                  <a:cubicBezTo>
                    <a:pt x="232" y="7205"/>
                    <a:pt x="225" y="7193"/>
                    <a:pt x="213" y="7186"/>
                  </a:cubicBezTo>
                  <a:lnTo>
                    <a:pt x="196" y="7167"/>
                  </a:lnTo>
                  <a:lnTo>
                    <a:pt x="206" y="7141"/>
                  </a:lnTo>
                  <a:cubicBezTo>
                    <a:pt x="229" y="7085"/>
                    <a:pt x="240" y="7021"/>
                    <a:pt x="240" y="6962"/>
                  </a:cubicBezTo>
                  <a:cubicBezTo>
                    <a:pt x="240" y="6921"/>
                    <a:pt x="232" y="6879"/>
                    <a:pt x="225" y="6838"/>
                  </a:cubicBezTo>
                  <a:cubicBezTo>
                    <a:pt x="206" y="6726"/>
                    <a:pt x="203" y="6614"/>
                    <a:pt x="199" y="6505"/>
                  </a:cubicBezTo>
                  <a:cubicBezTo>
                    <a:pt x="196" y="6398"/>
                    <a:pt x="196" y="6289"/>
                    <a:pt x="177" y="6184"/>
                  </a:cubicBezTo>
                  <a:cubicBezTo>
                    <a:pt x="173" y="6173"/>
                    <a:pt x="173" y="6162"/>
                    <a:pt x="173" y="6151"/>
                  </a:cubicBezTo>
                  <a:cubicBezTo>
                    <a:pt x="173" y="6124"/>
                    <a:pt x="180" y="6101"/>
                    <a:pt x="184" y="6084"/>
                  </a:cubicBezTo>
                  <a:cubicBezTo>
                    <a:pt x="187" y="6061"/>
                    <a:pt x="191" y="6042"/>
                    <a:pt x="191" y="6027"/>
                  </a:cubicBezTo>
                  <a:cubicBezTo>
                    <a:pt x="191" y="6023"/>
                    <a:pt x="187" y="6016"/>
                    <a:pt x="187" y="6012"/>
                  </a:cubicBezTo>
                  <a:cubicBezTo>
                    <a:pt x="184" y="5989"/>
                    <a:pt x="180" y="5971"/>
                    <a:pt x="177" y="5953"/>
                  </a:cubicBezTo>
                  <a:cubicBezTo>
                    <a:pt x="173" y="5930"/>
                    <a:pt x="169" y="5908"/>
                    <a:pt x="169" y="5882"/>
                  </a:cubicBezTo>
                  <a:cubicBezTo>
                    <a:pt x="169" y="5848"/>
                    <a:pt x="177" y="5806"/>
                    <a:pt x="203" y="5765"/>
                  </a:cubicBezTo>
                  <a:cubicBezTo>
                    <a:pt x="229" y="5717"/>
                    <a:pt x="251" y="5649"/>
                    <a:pt x="251" y="5586"/>
                  </a:cubicBezTo>
                  <a:cubicBezTo>
                    <a:pt x="251" y="5552"/>
                    <a:pt x="244" y="5515"/>
                    <a:pt x="229" y="5485"/>
                  </a:cubicBezTo>
                  <a:cubicBezTo>
                    <a:pt x="225" y="5478"/>
                    <a:pt x="225" y="5473"/>
                    <a:pt x="222" y="5470"/>
                  </a:cubicBezTo>
                  <a:lnTo>
                    <a:pt x="222" y="5456"/>
                  </a:lnTo>
                  <a:cubicBezTo>
                    <a:pt x="222" y="5456"/>
                    <a:pt x="218" y="5451"/>
                    <a:pt x="218" y="5447"/>
                  </a:cubicBezTo>
                  <a:cubicBezTo>
                    <a:pt x="218" y="5447"/>
                    <a:pt x="218" y="5444"/>
                    <a:pt x="222" y="5440"/>
                  </a:cubicBezTo>
                  <a:cubicBezTo>
                    <a:pt x="222" y="5437"/>
                    <a:pt x="222" y="5433"/>
                    <a:pt x="225" y="5425"/>
                  </a:cubicBezTo>
                  <a:cubicBezTo>
                    <a:pt x="229" y="5421"/>
                    <a:pt x="232" y="5418"/>
                    <a:pt x="244" y="5414"/>
                  </a:cubicBezTo>
                  <a:cubicBezTo>
                    <a:pt x="255" y="5406"/>
                    <a:pt x="263" y="5403"/>
                    <a:pt x="266" y="5399"/>
                  </a:cubicBezTo>
                  <a:cubicBezTo>
                    <a:pt x="270" y="5392"/>
                    <a:pt x="270" y="5392"/>
                    <a:pt x="274" y="5388"/>
                  </a:cubicBezTo>
                  <a:lnTo>
                    <a:pt x="274" y="5380"/>
                  </a:lnTo>
                  <a:cubicBezTo>
                    <a:pt x="274" y="5369"/>
                    <a:pt x="270" y="5358"/>
                    <a:pt x="266" y="5343"/>
                  </a:cubicBezTo>
                  <a:cubicBezTo>
                    <a:pt x="263" y="5332"/>
                    <a:pt x="255" y="5313"/>
                    <a:pt x="251" y="5294"/>
                  </a:cubicBezTo>
                  <a:cubicBezTo>
                    <a:pt x="248" y="5283"/>
                    <a:pt x="244" y="5272"/>
                    <a:pt x="244" y="5257"/>
                  </a:cubicBezTo>
                  <a:cubicBezTo>
                    <a:pt x="244" y="5246"/>
                    <a:pt x="248" y="5235"/>
                    <a:pt x="251" y="5227"/>
                  </a:cubicBezTo>
                  <a:lnTo>
                    <a:pt x="251" y="5223"/>
                  </a:lnTo>
                  <a:cubicBezTo>
                    <a:pt x="240" y="5212"/>
                    <a:pt x="236" y="5201"/>
                    <a:pt x="229" y="5190"/>
                  </a:cubicBezTo>
                  <a:cubicBezTo>
                    <a:pt x="222" y="5168"/>
                    <a:pt x="218" y="5145"/>
                    <a:pt x="218" y="5126"/>
                  </a:cubicBezTo>
                  <a:cubicBezTo>
                    <a:pt x="218" y="5104"/>
                    <a:pt x="222" y="5081"/>
                    <a:pt x="229" y="5059"/>
                  </a:cubicBezTo>
                  <a:cubicBezTo>
                    <a:pt x="232" y="5040"/>
                    <a:pt x="240" y="5018"/>
                    <a:pt x="244" y="5002"/>
                  </a:cubicBezTo>
                  <a:cubicBezTo>
                    <a:pt x="248" y="4995"/>
                    <a:pt x="248" y="4984"/>
                    <a:pt x="248" y="4973"/>
                  </a:cubicBezTo>
                  <a:cubicBezTo>
                    <a:pt x="248" y="4950"/>
                    <a:pt x="244" y="4924"/>
                    <a:pt x="244" y="4895"/>
                  </a:cubicBezTo>
                  <a:cubicBezTo>
                    <a:pt x="244" y="4876"/>
                    <a:pt x="244" y="4857"/>
                    <a:pt x="251" y="4838"/>
                  </a:cubicBezTo>
                  <a:cubicBezTo>
                    <a:pt x="255" y="4831"/>
                    <a:pt x="258" y="4819"/>
                    <a:pt x="263" y="4812"/>
                  </a:cubicBezTo>
                  <a:cubicBezTo>
                    <a:pt x="251" y="4805"/>
                    <a:pt x="244" y="4793"/>
                    <a:pt x="240" y="4783"/>
                  </a:cubicBezTo>
                  <a:cubicBezTo>
                    <a:pt x="236" y="4775"/>
                    <a:pt x="236" y="4764"/>
                    <a:pt x="236" y="4756"/>
                  </a:cubicBezTo>
                  <a:cubicBezTo>
                    <a:pt x="236" y="4745"/>
                    <a:pt x="240" y="4733"/>
                    <a:pt x="244" y="4723"/>
                  </a:cubicBezTo>
                  <a:cubicBezTo>
                    <a:pt x="248" y="4715"/>
                    <a:pt x="255" y="4707"/>
                    <a:pt x="258" y="4700"/>
                  </a:cubicBezTo>
                  <a:cubicBezTo>
                    <a:pt x="270" y="4685"/>
                    <a:pt x="277" y="4674"/>
                    <a:pt x="281" y="4666"/>
                  </a:cubicBezTo>
                  <a:cubicBezTo>
                    <a:pt x="285" y="4662"/>
                    <a:pt x="289" y="4659"/>
                    <a:pt x="289" y="4659"/>
                  </a:cubicBezTo>
                  <a:cubicBezTo>
                    <a:pt x="292" y="4636"/>
                    <a:pt x="292" y="4614"/>
                    <a:pt x="296" y="4588"/>
                  </a:cubicBezTo>
                  <a:cubicBezTo>
                    <a:pt x="300" y="4562"/>
                    <a:pt x="308" y="4531"/>
                    <a:pt x="322" y="4505"/>
                  </a:cubicBezTo>
                  <a:cubicBezTo>
                    <a:pt x="326" y="4502"/>
                    <a:pt x="330" y="4495"/>
                    <a:pt x="334" y="4491"/>
                  </a:cubicBezTo>
                  <a:cubicBezTo>
                    <a:pt x="330" y="4487"/>
                    <a:pt x="326" y="4479"/>
                    <a:pt x="322" y="4476"/>
                  </a:cubicBezTo>
                  <a:cubicBezTo>
                    <a:pt x="318" y="4464"/>
                    <a:pt x="318" y="4457"/>
                    <a:pt x="318" y="4450"/>
                  </a:cubicBezTo>
                  <a:cubicBezTo>
                    <a:pt x="318" y="4438"/>
                    <a:pt x="318" y="4431"/>
                    <a:pt x="322" y="4424"/>
                  </a:cubicBezTo>
                  <a:cubicBezTo>
                    <a:pt x="326" y="4416"/>
                    <a:pt x="330" y="4409"/>
                    <a:pt x="334" y="4405"/>
                  </a:cubicBezTo>
                  <a:cubicBezTo>
                    <a:pt x="341" y="4397"/>
                    <a:pt x="344" y="4390"/>
                    <a:pt x="353" y="4386"/>
                  </a:cubicBezTo>
                  <a:cubicBezTo>
                    <a:pt x="348" y="4383"/>
                    <a:pt x="348" y="4374"/>
                    <a:pt x="348" y="4367"/>
                  </a:cubicBezTo>
                  <a:cubicBezTo>
                    <a:pt x="348" y="4356"/>
                    <a:pt x="353" y="4341"/>
                    <a:pt x="356" y="4334"/>
                  </a:cubicBezTo>
                  <a:cubicBezTo>
                    <a:pt x="363" y="4322"/>
                    <a:pt x="370" y="4315"/>
                    <a:pt x="375" y="4307"/>
                  </a:cubicBezTo>
                  <a:cubicBezTo>
                    <a:pt x="389" y="4293"/>
                    <a:pt x="405" y="4285"/>
                    <a:pt x="412" y="4281"/>
                  </a:cubicBezTo>
                  <a:cubicBezTo>
                    <a:pt x="412" y="4278"/>
                    <a:pt x="415" y="4278"/>
                    <a:pt x="415" y="4274"/>
                  </a:cubicBezTo>
                  <a:cubicBezTo>
                    <a:pt x="412" y="4252"/>
                    <a:pt x="412" y="4229"/>
                    <a:pt x="412" y="4207"/>
                  </a:cubicBezTo>
                  <a:cubicBezTo>
                    <a:pt x="412" y="4177"/>
                    <a:pt x="412" y="4147"/>
                    <a:pt x="415" y="4121"/>
                  </a:cubicBezTo>
                  <a:cubicBezTo>
                    <a:pt x="420" y="4095"/>
                    <a:pt x="423" y="4069"/>
                    <a:pt x="423" y="4050"/>
                  </a:cubicBezTo>
                  <a:lnTo>
                    <a:pt x="423" y="4042"/>
                  </a:lnTo>
                  <a:lnTo>
                    <a:pt x="423" y="4024"/>
                  </a:lnTo>
                  <a:cubicBezTo>
                    <a:pt x="423" y="3967"/>
                    <a:pt x="434" y="3915"/>
                    <a:pt x="449" y="3870"/>
                  </a:cubicBezTo>
                  <a:cubicBezTo>
                    <a:pt x="468" y="3822"/>
                    <a:pt x="491" y="3781"/>
                    <a:pt x="520" y="3739"/>
                  </a:cubicBezTo>
                  <a:cubicBezTo>
                    <a:pt x="524" y="3732"/>
                    <a:pt x="527" y="3724"/>
                    <a:pt x="532" y="3710"/>
                  </a:cubicBezTo>
                  <a:cubicBezTo>
                    <a:pt x="536" y="3698"/>
                    <a:pt x="539" y="3687"/>
                    <a:pt x="543" y="3679"/>
                  </a:cubicBezTo>
                  <a:lnTo>
                    <a:pt x="543" y="3676"/>
                  </a:lnTo>
                  <a:cubicBezTo>
                    <a:pt x="536" y="3672"/>
                    <a:pt x="527" y="3665"/>
                    <a:pt x="524" y="3657"/>
                  </a:cubicBezTo>
                  <a:cubicBezTo>
                    <a:pt x="517" y="3646"/>
                    <a:pt x="510" y="3631"/>
                    <a:pt x="510" y="3616"/>
                  </a:cubicBezTo>
                  <a:cubicBezTo>
                    <a:pt x="510" y="3605"/>
                    <a:pt x="513" y="3597"/>
                    <a:pt x="517" y="3589"/>
                  </a:cubicBezTo>
                  <a:cubicBezTo>
                    <a:pt x="517" y="3582"/>
                    <a:pt x="520" y="3575"/>
                    <a:pt x="524" y="3571"/>
                  </a:cubicBezTo>
                  <a:cubicBezTo>
                    <a:pt x="536" y="3560"/>
                    <a:pt x="543" y="3549"/>
                    <a:pt x="554" y="3545"/>
                  </a:cubicBezTo>
                  <a:cubicBezTo>
                    <a:pt x="569" y="3534"/>
                    <a:pt x="577" y="3522"/>
                    <a:pt x="580" y="3511"/>
                  </a:cubicBezTo>
                  <a:cubicBezTo>
                    <a:pt x="588" y="3500"/>
                    <a:pt x="588" y="3485"/>
                    <a:pt x="588" y="3470"/>
                  </a:cubicBezTo>
                  <a:lnTo>
                    <a:pt x="588" y="3444"/>
                  </a:lnTo>
                  <a:lnTo>
                    <a:pt x="588" y="3418"/>
                  </a:lnTo>
                  <a:lnTo>
                    <a:pt x="588" y="3403"/>
                  </a:lnTo>
                  <a:cubicBezTo>
                    <a:pt x="588" y="3399"/>
                    <a:pt x="591" y="3392"/>
                    <a:pt x="595" y="3384"/>
                  </a:cubicBezTo>
                  <a:cubicBezTo>
                    <a:pt x="599" y="3377"/>
                    <a:pt x="603" y="3373"/>
                    <a:pt x="610" y="3370"/>
                  </a:cubicBezTo>
                  <a:cubicBezTo>
                    <a:pt x="617" y="3362"/>
                    <a:pt x="629" y="3362"/>
                    <a:pt x="636" y="3362"/>
                  </a:cubicBezTo>
                  <a:cubicBezTo>
                    <a:pt x="648" y="3362"/>
                    <a:pt x="658" y="3365"/>
                    <a:pt x="667" y="3370"/>
                  </a:cubicBezTo>
                  <a:cubicBezTo>
                    <a:pt x="667" y="3354"/>
                    <a:pt x="670" y="3339"/>
                    <a:pt x="674" y="3325"/>
                  </a:cubicBezTo>
                  <a:cubicBezTo>
                    <a:pt x="677" y="3310"/>
                    <a:pt x="684" y="3294"/>
                    <a:pt x="689" y="3280"/>
                  </a:cubicBezTo>
                  <a:cubicBezTo>
                    <a:pt x="700" y="3253"/>
                    <a:pt x="711" y="3231"/>
                    <a:pt x="715" y="3208"/>
                  </a:cubicBezTo>
                  <a:cubicBezTo>
                    <a:pt x="726" y="3171"/>
                    <a:pt x="729" y="3130"/>
                    <a:pt x="745" y="3089"/>
                  </a:cubicBezTo>
                  <a:cubicBezTo>
                    <a:pt x="756" y="3048"/>
                    <a:pt x="771" y="3003"/>
                    <a:pt x="801" y="2969"/>
                  </a:cubicBezTo>
                  <a:cubicBezTo>
                    <a:pt x="815" y="2951"/>
                    <a:pt x="824" y="2932"/>
                    <a:pt x="831" y="2909"/>
                  </a:cubicBezTo>
                  <a:cubicBezTo>
                    <a:pt x="838" y="2883"/>
                    <a:pt x="846" y="2857"/>
                    <a:pt x="853" y="2831"/>
                  </a:cubicBezTo>
                  <a:cubicBezTo>
                    <a:pt x="860" y="2812"/>
                    <a:pt x="872" y="2790"/>
                    <a:pt x="886" y="2775"/>
                  </a:cubicBezTo>
                  <a:cubicBezTo>
                    <a:pt x="920" y="2734"/>
                    <a:pt x="946" y="2685"/>
                    <a:pt x="969" y="2637"/>
                  </a:cubicBezTo>
                  <a:cubicBezTo>
                    <a:pt x="991" y="2588"/>
                    <a:pt x="1014" y="2535"/>
                    <a:pt x="1040" y="2483"/>
                  </a:cubicBezTo>
                  <a:cubicBezTo>
                    <a:pt x="1062" y="2442"/>
                    <a:pt x="1081" y="2394"/>
                    <a:pt x="1103" y="2345"/>
                  </a:cubicBezTo>
                  <a:cubicBezTo>
                    <a:pt x="1122" y="2300"/>
                    <a:pt x="1145" y="2255"/>
                    <a:pt x="1182" y="2210"/>
                  </a:cubicBezTo>
                  <a:cubicBezTo>
                    <a:pt x="1178" y="2207"/>
                    <a:pt x="1171" y="2203"/>
                    <a:pt x="1167" y="2199"/>
                  </a:cubicBezTo>
                  <a:cubicBezTo>
                    <a:pt x="1160" y="2192"/>
                    <a:pt x="1152" y="2184"/>
                    <a:pt x="1148" y="2173"/>
                  </a:cubicBezTo>
                  <a:cubicBezTo>
                    <a:pt x="1145" y="2166"/>
                    <a:pt x="1141" y="2158"/>
                    <a:pt x="1141" y="2147"/>
                  </a:cubicBezTo>
                  <a:cubicBezTo>
                    <a:pt x="1141" y="2140"/>
                    <a:pt x="1141" y="2128"/>
                    <a:pt x="1145" y="2121"/>
                  </a:cubicBezTo>
                  <a:cubicBezTo>
                    <a:pt x="1148" y="2114"/>
                    <a:pt x="1155" y="2106"/>
                    <a:pt x="1164" y="2102"/>
                  </a:cubicBezTo>
                  <a:cubicBezTo>
                    <a:pt x="1171" y="2095"/>
                    <a:pt x="1178" y="2087"/>
                    <a:pt x="1182" y="2076"/>
                  </a:cubicBezTo>
                  <a:cubicBezTo>
                    <a:pt x="1190" y="2069"/>
                    <a:pt x="1193" y="2057"/>
                    <a:pt x="1197" y="2042"/>
                  </a:cubicBezTo>
                  <a:cubicBezTo>
                    <a:pt x="1200" y="2027"/>
                    <a:pt x="1205" y="2009"/>
                    <a:pt x="1208" y="1986"/>
                  </a:cubicBezTo>
                  <a:close/>
                  <a:moveTo>
                    <a:pt x="277" y="8700"/>
                  </a:moveTo>
                  <a:cubicBezTo>
                    <a:pt x="274" y="8703"/>
                    <a:pt x="270" y="8703"/>
                    <a:pt x="263" y="8708"/>
                  </a:cubicBezTo>
                  <a:lnTo>
                    <a:pt x="251" y="8708"/>
                  </a:lnTo>
                  <a:cubicBezTo>
                    <a:pt x="263" y="8711"/>
                    <a:pt x="274" y="8718"/>
                    <a:pt x="285" y="8722"/>
                  </a:cubicBezTo>
                  <a:cubicBezTo>
                    <a:pt x="281" y="8715"/>
                    <a:pt x="281" y="8708"/>
                    <a:pt x="277" y="8703"/>
                  </a:cubicBezTo>
                  <a:lnTo>
                    <a:pt x="277" y="8700"/>
                  </a:lnTo>
                  <a:close/>
                  <a:moveTo>
                    <a:pt x="289" y="9126"/>
                  </a:moveTo>
                  <a:cubicBezTo>
                    <a:pt x="289" y="9126"/>
                    <a:pt x="292" y="9126"/>
                    <a:pt x="292" y="9129"/>
                  </a:cubicBezTo>
                  <a:cubicBezTo>
                    <a:pt x="300" y="9145"/>
                    <a:pt x="303" y="9156"/>
                    <a:pt x="308" y="9171"/>
                  </a:cubicBezTo>
                  <a:lnTo>
                    <a:pt x="318" y="9126"/>
                  </a:lnTo>
                  <a:close/>
                  <a:moveTo>
                    <a:pt x="460" y="9022"/>
                  </a:moveTo>
                  <a:cubicBezTo>
                    <a:pt x="460" y="9025"/>
                    <a:pt x="460" y="9029"/>
                    <a:pt x="457" y="9029"/>
                  </a:cubicBezTo>
                  <a:cubicBezTo>
                    <a:pt x="442" y="9062"/>
                    <a:pt x="420" y="9093"/>
                    <a:pt x="397" y="9122"/>
                  </a:cubicBezTo>
                  <a:lnTo>
                    <a:pt x="318" y="9215"/>
                  </a:lnTo>
                  <a:lnTo>
                    <a:pt x="318" y="9227"/>
                  </a:lnTo>
                  <a:cubicBezTo>
                    <a:pt x="322" y="9224"/>
                    <a:pt x="326" y="9224"/>
                    <a:pt x="330" y="9219"/>
                  </a:cubicBezTo>
                  <a:cubicBezTo>
                    <a:pt x="337" y="9215"/>
                    <a:pt x="344" y="9215"/>
                    <a:pt x="353" y="9215"/>
                  </a:cubicBezTo>
                  <a:cubicBezTo>
                    <a:pt x="363" y="9215"/>
                    <a:pt x="370" y="9215"/>
                    <a:pt x="379" y="9219"/>
                  </a:cubicBezTo>
                  <a:lnTo>
                    <a:pt x="397" y="9227"/>
                  </a:lnTo>
                  <a:lnTo>
                    <a:pt x="401" y="9241"/>
                  </a:lnTo>
                  <a:cubicBezTo>
                    <a:pt x="408" y="9257"/>
                    <a:pt x="408" y="9268"/>
                    <a:pt x="408" y="9279"/>
                  </a:cubicBezTo>
                  <a:cubicBezTo>
                    <a:pt x="408" y="9302"/>
                    <a:pt x="405" y="9320"/>
                    <a:pt x="393" y="9336"/>
                  </a:cubicBezTo>
                  <a:cubicBezTo>
                    <a:pt x="386" y="9350"/>
                    <a:pt x="375" y="9362"/>
                    <a:pt x="363" y="9372"/>
                  </a:cubicBezTo>
                  <a:cubicBezTo>
                    <a:pt x="356" y="9381"/>
                    <a:pt x="348" y="9388"/>
                    <a:pt x="348" y="9388"/>
                  </a:cubicBezTo>
                  <a:cubicBezTo>
                    <a:pt x="367" y="9443"/>
                    <a:pt x="379" y="9500"/>
                    <a:pt x="386" y="9552"/>
                  </a:cubicBezTo>
                  <a:cubicBezTo>
                    <a:pt x="397" y="9608"/>
                    <a:pt x="405" y="9660"/>
                    <a:pt x="415" y="9712"/>
                  </a:cubicBezTo>
                  <a:cubicBezTo>
                    <a:pt x="427" y="9750"/>
                    <a:pt x="446" y="9791"/>
                    <a:pt x="465" y="9833"/>
                  </a:cubicBezTo>
                  <a:cubicBezTo>
                    <a:pt x="479" y="9878"/>
                    <a:pt x="498" y="9926"/>
                    <a:pt x="498" y="9978"/>
                  </a:cubicBezTo>
                  <a:cubicBezTo>
                    <a:pt x="498" y="10004"/>
                    <a:pt x="494" y="10026"/>
                    <a:pt x="487" y="10053"/>
                  </a:cubicBezTo>
                  <a:cubicBezTo>
                    <a:pt x="483" y="10064"/>
                    <a:pt x="479" y="10087"/>
                    <a:pt x="479" y="10105"/>
                  </a:cubicBezTo>
                  <a:cubicBezTo>
                    <a:pt x="479" y="10135"/>
                    <a:pt x="487" y="10173"/>
                    <a:pt x="498" y="10199"/>
                  </a:cubicBezTo>
                  <a:cubicBezTo>
                    <a:pt x="510" y="10218"/>
                    <a:pt x="524" y="10240"/>
                    <a:pt x="536" y="10262"/>
                  </a:cubicBezTo>
                  <a:cubicBezTo>
                    <a:pt x="550" y="10285"/>
                    <a:pt x="565" y="10311"/>
                    <a:pt x="577" y="10337"/>
                  </a:cubicBezTo>
                  <a:cubicBezTo>
                    <a:pt x="580" y="10356"/>
                    <a:pt x="584" y="10378"/>
                    <a:pt x="588" y="10397"/>
                  </a:cubicBezTo>
                  <a:cubicBezTo>
                    <a:pt x="588" y="10397"/>
                    <a:pt x="595" y="10393"/>
                    <a:pt x="599" y="10390"/>
                  </a:cubicBezTo>
                  <a:cubicBezTo>
                    <a:pt x="606" y="10390"/>
                    <a:pt x="614" y="10385"/>
                    <a:pt x="622" y="10385"/>
                  </a:cubicBezTo>
                  <a:cubicBezTo>
                    <a:pt x="632" y="10385"/>
                    <a:pt x="640" y="10390"/>
                    <a:pt x="648" y="10393"/>
                  </a:cubicBezTo>
                  <a:cubicBezTo>
                    <a:pt x="655" y="10393"/>
                    <a:pt x="658" y="10401"/>
                    <a:pt x="667" y="10404"/>
                  </a:cubicBezTo>
                  <a:cubicBezTo>
                    <a:pt x="670" y="10408"/>
                    <a:pt x="674" y="10416"/>
                    <a:pt x="677" y="10419"/>
                  </a:cubicBezTo>
                  <a:cubicBezTo>
                    <a:pt x="681" y="10430"/>
                    <a:pt x="681" y="10442"/>
                    <a:pt x="681" y="10449"/>
                  </a:cubicBezTo>
                  <a:cubicBezTo>
                    <a:pt x="681" y="10464"/>
                    <a:pt x="677" y="10475"/>
                    <a:pt x="674" y="10487"/>
                  </a:cubicBezTo>
                  <a:cubicBezTo>
                    <a:pt x="670" y="10498"/>
                    <a:pt x="662" y="10509"/>
                    <a:pt x="655" y="10516"/>
                  </a:cubicBezTo>
                  <a:cubicBezTo>
                    <a:pt x="648" y="10528"/>
                    <a:pt x="636" y="10535"/>
                    <a:pt x="625" y="10539"/>
                  </a:cubicBezTo>
                  <a:lnTo>
                    <a:pt x="606" y="10539"/>
                  </a:lnTo>
                  <a:cubicBezTo>
                    <a:pt x="606" y="10547"/>
                    <a:pt x="606" y="10550"/>
                    <a:pt x="610" y="10554"/>
                  </a:cubicBezTo>
                  <a:cubicBezTo>
                    <a:pt x="614" y="10573"/>
                    <a:pt x="617" y="10595"/>
                    <a:pt x="622" y="10614"/>
                  </a:cubicBezTo>
                  <a:lnTo>
                    <a:pt x="622" y="10651"/>
                  </a:lnTo>
                  <a:lnTo>
                    <a:pt x="622" y="10663"/>
                  </a:lnTo>
                  <a:cubicBezTo>
                    <a:pt x="617" y="10681"/>
                    <a:pt x="617" y="10696"/>
                    <a:pt x="617" y="10704"/>
                  </a:cubicBezTo>
                  <a:lnTo>
                    <a:pt x="617" y="10711"/>
                  </a:lnTo>
                  <a:lnTo>
                    <a:pt x="651" y="10711"/>
                  </a:lnTo>
                  <a:lnTo>
                    <a:pt x="651" y="10692"/>
                  </a:lnTo>
                  <a:cubicBezTo>
                    <a:pt x="651" y="10681"/>
                    <a:pt x="651" y="10673"/>
                    <a:pt x="655" y="10663"/>
                  </a:cubicBezTo>
                  <a:cubicBezTo>
                    <a:pt x="658" y="10655"/>
                    <a:pt x="658" y="10647"/>
                    <a:pt x="662" y="10644"/>
                  </a:cubicBezTo>
                  <a:cubicBezTo>
                    <a:pt x="667" y="10637"/>
                    <a:pt x="670" y="10628"/>
                    <a:pt x="674" y="10618"/>
                  </a:cubicBezTo>
                  <a:cubicBezTo>
                    <a:pt x="677" y="10610"/>
                    <a:pt x="684" y="10602"/>
                    <a:pt x="693" y="10595"/>
                  </a:cubicBezTo>
                  <a:cubicBezTo>
                    <a:pt x="696" y="10592"/>
                    <a:pt x="703" y="10584"/>
                    <a:pt x="711" y="10580"/>
                  </a:cubicBezTo>
                  <a:cubicBezTo>
                    <a:pt x="722" y="10576"/>
                    <a:pt x="734" y="10573"/>
                    <a:pt x="745" y="10573"/>
                  </a:cubicBezTo>
                  <a:cubicBezTo>
                    <a:pt x="756" y="10573"/>
                    <a:pt x="767" y="10576"/>
                    <a:pt x="779" y="10580"/>
                  </a:cubicBezTo>
                  <a:cubicBezTo>
                    <a:pt x="774" y="10547"/>
                    <a:pt x="771" y="10513"/>
                    <a:pt x="767" y="10480"/>
                  </a:cubicBezTo>
                  <a:lnTo>
                    <a:pt x="767" y="10468"/>
                  </a:lnTo>
                  <a:cubicBezTo>
                    <a:pt x="763" y="10464"/>
                    <a:pt x="763" y="10461"/>
                    <a:pt x="760" y="10457"/>
                  </a:cubicBezTo>
                  <a:cubicBezTo>
                    <a:pt x="752" y="10445"/>
                    <a:pt x="741" y="10430"/>
                    <a:pt x="729" y="10412"/>
                  </a:cubicBezTo>
                  <a:cubicBezTo>
                    <a:pt x="726" y="10401"/>
                    <a:pt x="719" y="10385"/>
                    <a:pt x="719" y="10367"/>
                  </a:cubicBezTo>
                  <a:cubicBezTo>
                    <a:pt x="719" y="10363"/>
                    <a:pt x="719" y="10359"/>
                    <a:pt x="722" y="10356"/>
                  </a:cubicBezTo>
                  <a:cubicBezTo>
                    <a:pt x="726" y="10311"/>
                    <a:pt x="729" y="10273"/>
                    <a:pt x="729" y="10236"/>
                  </a:cubicBezTo>
                  <a:cubicBezTo>
                    <a:pt x="729" y="10188"/>
                    <a:pt x="722" y="10143"/>
                    <a:pt x="703" y="10105"/>
                  </a:cubicBezTo>
                  <a:cubicBezTo>
                    <a:pt x="684" y="10068"/>
                    <a:pt x="651" y="10035"/>
                    <a:pt x="595" y="10004"/>
                  </a:cubicBezTo>
                  <a:lnTo>
                    <a:pt x="524" y="9967"/>
                  </a:lnTo>
                  <a:lnTo>
                    <a:pt x="599" y="9933"/>
                  </a:lnTo>
                  <a:cubicBezTo>
                    <a:pt x="606" y="9930"/>
                    <a:pt x="614" y="9930"/>
                    <a:pt x="622" y="9926"/>
                  </a:cubicBezTo>
                  <a:cubicBezTo>
                    <a:pt x="632" y="9926"/>
                    <a:pt x="640" y="9926"/>
                    <a:pt x="648" y="9922"/>
                  </a:cubicBezTo>
                  <a:lnTo>
                    <a:pt x="662" y="9922"/>
                  </a:lnTo>
                  <a:cubicBezTo>
                    <a:pt x="655" y="9919"/>
                    <a:pt x="651" y="9911"/>
                    <a:pt x="644" y="9907"/>
                  </a:cubicBezTo>
                  <a:cubicBezTo>
                    <a:pt x="625" y="9892"/>
                    <a:pt x="617" y="9874"/>
                    <a:pt x="610" y="9855"/>
                  </a:cubicBezTo>
                  <a:cubicBezTo>
                    <a:pt x="603" y="9836"/>
                    <a:pt x="603" y="9817"/>
                    <a:pt x="603" y="9799"/>
                  </a:cubicBezTo>
                  <a:cubicBezTo>
                    <a:pt x="603" y="9776"/>
                    <a:pt x="606" y="9754"/>
                    <a:pt x="614" y="9731"/>
                  </a:cubicBezTo>
                  <a:lnTo>
                    <a:pt x="614" y="9728"/>
                  </a:lnTo>
                  <a:cubicBezTo>
                    <a:pt x="603" y="9724"/>
                    <a:pt x="591" y="9724"/>
                    <a:pt x="580" y="9717"/>
                  </a:cubicBezTo>
                  <a:cubicBezTo>
                    <a:pt x="572" y="9712"/>
                    <a:pt x="562" y="9705"/>
                    <a:pt x="558" y="9698"/>
                  </a:cubicBezTo>
                  <a:cubicBezTo>
                    <a:pt x="543" y="9679"/>
                    <a:pt x="539" y="9664"/>
                    <a:pt x="532" y="9653"/>
                  </a:cubicBezTo>
                  <a:cubicBezTo>
                    <a:pt x="532" y="9642"/>
                    <a:pt x="527" y="9634"/>
                    <a:pt x="524" y="9631"/>
                  </a:cubicBezTo>
                  <a:cubicBezTo>
                    <a:pt x="498" y="9571"/>
                    <a:pt x="483" y="9507"/>
                    <a:pt x="483" y="9448"/>
                  </a:cubicBezTo>
                  <a:cubicBezTo>
                    <a:pt x="483" y="9395"/>
                    <a:pt x="494" y="9343"/>
                    <a:pt x="505" y="9294"/>
                  </a:cubicBezTo>
                  <a:cubicBezTo>
                    <a:pt x="510" y="9291"/>
                    <a:pt x="510" y="9286"/>
                    <a:pt x="510" y="9283"/>
                  </a:cubicBezTo>
                  <a:cubicBezTo>
                    <a:pt x="501" y="9279"/>
                    <a:pt x="494" y="9279"/>
                    <a:pt x="487" y="9279"/>
                  </a:cubicBezTo>
                  <a:cubicBezTo>
                    <a:pt x="479" y="9276"/>
                    <a:pt x="468" y="9272"/>
                    <a:pt x="460" y="9264"/>
                  </a:cubicBezTo>
                  <a:cubicBezTo>
                    <a:pt x="453" y="9260"/>
                    <a:pt x="449" y="9253"/>
                    <a:pt x="446" y="9246"/>
                  </a:cubicBezTo>
                  <a:cubicBezTo>
                    <a:pt x="442" y="9238"/>
                    <a:pt x="442" y="9227"/>
                    <a:pt x="442" y="9219"/>
                  </a:cubicBezTo>
                  <a:cubicBezTo>
                    <a:pt x="442" y="9208"/>
                    <a:pt x="442" y="9201"/>
                    <a:pt x="446" y="9189"/>
                  </a:cubicBezTo>
                  <a:cubicBezTo>
                    <a:pt x="449" y="9182"/>
                    <a:pt x="449" y="9174"/>
                    <a:pt x="449" y="9171"/>
                  </a:cubicBezTo>
                  <a:cubicBezTo>
                    <a:pt x="457" y="9129"/>
                    <a:pt x="460" y="9089"/>
                    <a:pt x="460" y="9051"/>
                  </a:cubicBezTo>
                  <a:lnTo>
                    <a:pt x="460" y="9022"/>
                  </a:lnTo>
                  <a:close/>
                  <a:moveTo>
                    <a:pt x="805" y="10756"/>
                  </a:moveTo>
                  <a:lnTo>
                    <a:pt x="793" y="10767"/>
                  </a:lnTo>
                  <a:cubicBezTo>
                    <a:pt x="779" y="10775"/>
                    <a:pt x="763" y="10778"/>
                    <a:pt x="748" y="10778"/>
                  </a:cubicBezTo>
                  <a:lnTo>
                    <a:pt x="734" y="10778"/>
                  </a:lnTo>
                  <a:cubicBezTo>
                    <a:pt x="737" y="10785"/>
                    <a:pt x="741" y="10797"/>
                    <a:pt x="741" y="10804"/>
                  </a:cubicBezTo>
                  <a:cubicBezTo>
                    <a:pt x="741" y="10816"/>
                    <a:pt x="737" y="10827"/>
                    <a:pt x="734" y="10834"/>
                  </a:cubicBezTo>
                  <a:cubicBezTo>
                    <a:pt x="726" y="10842"/>
                    <a:pt x="722" y="10849"/>
                    <a:pt x="715" y="10853"/>
                  </a:cubicBezTo>
                  <a:cubicBezTo>
                    <a:pt x="703" y="10864"/>
                    <a:pt x="693" y="10868"/>
                    <a:pt x="689" y="10872"/>
                  </a:cubicBezTo>
                  <a:cubicBezTo>
                    <a:pt x="681" y="10875"/>
                    <a:pt x="677" y="10879"/>
                    <a:pt x="677" y="10879"/>
                  </a:cubicBezTo>
                  <a:cubicBezTo>
                    <a:pt x="674" y="10883"/>
                    <a:pt x="670" y="10887"/>
                    <a:pt x="662" y="10887"/>
                  </a:cubicBezTo>
                  <a:cubicBezTo>
                    <a:pt x="658" y="10890"/>
                    <a:pt x="658" y="10890"/>
                    <a:pt x="655" y="10890"/>
                  </a:cubicBezTo>
                  <a:cubicBezTo>
                    <a:pt x="670" y="10932"/>
                    <a:pt x="693" y="10973"/>
                    <a:pt x="707" y="11010"/>
                  </a:cubicBezTo>
                  <a:cubicBezTo>
                    <a:pt x="734" y="11066"/>
                    <a:pt x="752" y="11126"/>
                    <a:pt x="752" y="11193"/>
                  </a:cubicBezTo>
                  <a:lnTo>
                    <a:pt x="752" y="11220"/>
                  </a:lnTo>
                  <a:cubicBezTo>
                    <a:pt x="756" y="11215"/>
                    <a:pt x="760" y="11215"/>
                    <a:pt x="767" y="11212"/>
                  </a:cubicBezTo>
                  <a:cubicBezTo>
                    <a:pt x="779" y="11208"/>
                    <a:pt x="789" y="11208"/>
                    <a:pt x="805" y="11208"/>
                  </a:cubicBezTo>
                  <a:cubicBezTo>
                    <a:pt x="819" y="11208"/>
                    <a:pt x="834" y="11212"/>
                    <a:pt x="850" y="11215"/>
                  </a:cubicBezTo>
                  <a:cubicBezTo>
                    <a:pt x="864" y="11223"/>
                    <a:pt x="876" y="11230"/>
                    <a:pt x="883" y="11238"/>
                  </a:cubicBezTo>
                  <a:cubicBezTo>
                    <a:pt x="905" y="11253"/>
                    <a:pt x="920" y="11272"/>
                    <a:pt x="931" y="11283"/>
                  </a:cubicBezTo>
                  <a:cubicBezTo>
                    <a:pt x="936" y="11287"/>
                    <a:pt x="939" y="11291"/>
                    <a:pt x="943" y="11298"/>
                  </a:cubicBezTo>
                  <a:lnTo>
                    <a:pt x="943" y="11294"/>
                  </a:lnTo>
                  <a:cubicBezTo>
                    <a:pt x="954" y="11283"/>
                    <a:pt x="958" y="11275"/>
                    <a:pt x="962" y="11268"/>
                  </a:cubicBezTo>
                  <a:cubicBezTo>
                    <a:pt x="965" y="11260"/>
                    <a:pt x="965" y="11256"/>
                    <a:pt x="965" y="11253"/>
                  </a:cubicBezTo>
                  <a:cubicBezTo>
                    <a:pt x="965" y="11249"/>
                    <a:pt x="962" y="11242"/>
                    <a:pt x="958" y="11234"/>
                  </a:cubicBezTo>
                  <a:cubicBezTo>
                    <a:pt x="954" y="11223"/>
                    <a:pt x="946" y="11212"/>
                    <a:pt x="936" y="11197"/>
                  </a:cubicBezTo>
                  <a:cubicBezTo>
                    <a:pt x="931" y="11193"/>
                    <a:pt x="924" y="11186"/>
                    <a:pt x="920" y="11175"/>
                  </a:cubicBezTo>
                  <a:cubicBezTo>
                    <a:pt x="913" y="11163"/>
                    <a:pt x="909" y="11152"/>
                    <a:pt x="909" y="11137"/>
                  </a:cubicBezTo>
                  <a:cubicBezTo>
                    <a:pt x="909" y="11130"/>
                    <a:pt x="909" y="11122"/>
                    <a:pt x="913" y="11118"/>
                  </a:cubicBezTo>
                  <a:lnTo>
                    <a:pt x="913" y="11081"/>
                  </a:lnTo>
                  <a:cubicBezTo>
                    <a:pt x="913" y="11047"/>
                    <a:pt x="905" y="11010"/>
                    <a:pt x="894" y="10977"/>
                  </a:cubicBezTo>
                  <a:cubicBezTo>
                    <a:pt x="879" y="10939"/>
                    <a:pt x="860" y="10901"/>
                    <a:pt x="841" y="10864"/>
                  </a:cubicBezTo>
                  <a:cubicBezTo>
                    <a:pt x="827" y="10827"/>
                    <a:pt x="812" y="10794"/>
                    <a:pt x="805" y="10756"/>
                  </a:cubicBezTo>
                  <a:close/>
                  <a:moveTo>
                    <a:pt x="936" y="11365"/>
                  </a:moveTo>
                  <a:lnTo>
                    <a:pt x="936" y="11369"/>
                  </a:lnTo>
                  <a:lnTo>
                    <a:pt x="924" y="11380"/>
                  </a:lnTo>
                  <a:lnTo>
                    <a:pt x="920" y="11380"/>
                  </a:lnTo>
                  <a:cubicBezTo>
                    <a:pt x="913" y="11399"/>
                    <a:pt x="898" y="11413"/>
                    <a:pt x="883" y="11425"/>
                  </a:cubicBezTo>
                  <a:cubicBezTo>
                    <a:pt x="868" y="11436"/>
                    <a:pt x="850" y="11440"/>
                    <a:pt x="834" y="11440"/>
                  </a:cubicBezTo>
                  <a:lnTo>
                    <a:pt x="827" y="11440"/>
                  </a:lnTo>
                  <a:cubicBezTo>
                    <a:pt x="838" y="11462"/>
                    <a:pt x="850" y="11489"/>
                    <a:pt x="853" y="11518"/>
                  </a:cubicBezTo>
                  <a:cubicBezTo>
                    <a:pt x="857" y="11511"/>
                    <a:pt x="864" y="11503"/>
                    <a:pt x="876" y="11500"/>
                  </a:cubicBezTo>
                  <a:cubicBezTo>
                    <a:pt x="886" y="11492"/>
                    <a:pt x="902" y="11489"/>
                    <a:pt x="917" y="11489"/>
                  </a:cubicBezTo>
                  <a:lnTo>
                    <a:pt x="924" y="11489"/>
                  </a:lnTo>
                  <a:cubicBezTo>
                    <a:pt x="939" y="11489"/>
                    <a:pt x="954" y="11492"/>
                    <a:pt x="969" y="11500"/>
                  </a:cubicBezTo>
                  <a:cubicBezTo>
                    <a:pt x="984" y="11507"/>
                    <a:pt x="998" y="11518"/>
                    <a:pt x="1010" y="11534"/>
                  </a:cubicBezTo>
                  <a:cubicBezTo>
                    <a:pt x="1014" y="11544"/>
                    <a:pt x="1017" y="11560"/>
                    <a:pt x="1017" y="11571"/>
                  </a:cubicBezTo>
                  <a:cubicBezTo>
                    <a:pt x="1017" y="11586"/>
                    <a:pt x="1014" y="11601"/>
                    <a:pt x="1007" y="11615"/>
                  </a:cubicBezTo>
                  <a:cubicBezTo>
                    <a:pt x="1003" y="11627"/>
                    <a:pt x="998" y="11638"/>
                    <a:pt x="991" y="11653"/>
                  </a:cubicBezTo>
                  <a:cubicBezTo>
                    <a:pt x="988" y="11668"/>
                    <a:pt x="981" y="11683"/>
                    <a:pt x="969" y="11698"/>
                  </a:cubicBezTo>
                  <a:cubicBezTo>
                    <a:pt x="962" y="11709"/>
                    <a:pt x="954" y="11720"/>
                    <a:pt x="943" y="11728"/>
                  </a:cubicBezTo>
                  <a:cubicBezTo>
                    <a:pt x="931" y="11739"/>
                    <a:pt x="920" y="11743"/>
                    <a:pt x="909" y="11750"/>
                  </a:cubicBezTo>
                  <a:cubicBezTo>
                    <a:pt x="913" y="11754"/>
                    <a:pt x="917" y="11765"/>
                    <a:pt x="924" y="11776"/>
                  </a:cubicBezTo>
                  <a:cubicBezTo>
                    <a:pt x="924" y="11776"/>
                    <a:pt x="928" y="11780"/>
                    <a:pt x="928" y="11784"/>
                  </a:cubicBezTo>
                  <a:cubicBezTo>
                    <a:pt x="931" y="11784"/>
                    <a:pt x="931" y="11788"/>
                    <a:pt x="936" y="11788"/>
                  </a:cubicBezTo>
                  <a:cubicBezTo>
                    <a:pt x="946" y="11795"/>
                    <a:pt x="954" y="11798"/>
                    <a:pt x="965" y="11810"/>
                  </a:cubicBezTo>
                  <a:cubicBezTo>
                    <a:pt x="969" y="11817"/>
                    <a:pt x="976" y="11825"/>
                    <a:pt x="981" y="11832"/>
                  </a:cubicBezTo>
                  <a:cubicBezTo>
                    <a:pt x="984" y="11836"/>
                    <a:pt x="984" y="11840"/>
                    <a:pt x="988" y="11848"/>
                  </a:cubicBezTo>
                  <a:cubicBezTo>
                    <a:pt x="988" y="11840"/>
                    <a:pt x="991" y="11829"/>
                    <a:pt x="998" y="11821"/>
                  </a:cubicBezTo>
                  <a:lnTo>
                    <a:pt x="1021" y="11769"/>
                  </a:lnTo>
                  <a:lnTo>
                    <a:pt x="1059" y="11810"/>
                  </a:lnTo>
                  <a:cubicBezTo>
                    <a:pt x="1066" y="11817"/>
                    <a:pt x="1077" y="11829"/>
                    <a:pt x="1085" y="11836"/>
                  </a:cubicBezTo>
                  <a:cubicBezTo>
                    <a:pt x="1070" y="11795"/>
                    <a:pt x="1066" y="11758"/>
                    <a:pt x="1062" y="11720"/>
                  </a:cubicBezTo>
                  <a:cubicBezTo>
                    <a:pt x="1062" y="11679"/>
                    <a:pt x="1062" y="11638"/>
                    <a:pt x="1059" y="11605"/>
                  </a:cubicBezTo>
                  <a:cubicBezTo>
                    <a:pt x="1059" y="11597"/>
                    <a:pt x="1059" y="11593"/>
                    <a:pt x="1055" y="11586"/>
                  </a:cubicBezTo>
                  <a:cubicBezTo>
                    <a:pt x="1051" y="11579"/>
                    <a:pt x="1048" y="11571"/>
                    <a:pt x="1043" y="11563"/>
                  </a:cubicBezTo>
                  <a:cubicBezTo>
                    <a:pt x="1033" y="11544"/>
                    <a:pt x="1021" y="11526"/>
                    <a:pt x="1010" y="11503"/>
                  </a:cubicBezTo>
                  <a:cubicBezTo>
                    <a:pt x="1003" y="11489"/>
                    <a:pt x="998" y="11470"/>
                    <a:pt x="998" y="11448"/>
                  </a:cubicBezTo>
                  <a:cubicBezTo>
                    <a:pt x="998" y="11432"/>
                    <a:pt x="1003" y="11413"/>
                    <a:pt x="1010" y="11395"/>
                  </a:cubicBezTo>
                  <a:cubicBezTo>
                    <a:pt x="1007" y="11395"/>
                    <a:pt x="998" y="11391"/>
                    <a:pt x="991" y="11391"/>
                  </a:cubicBezTo>
                  <a:cubicBezTo>
                    <a:pt x="984" y="11391"/>
                    <a:pt x="976" y="11387"/>
                    <a:pt x="965" y="11384"/>
                  </a:cubicBezTo>
                  <a:cubicBezTo>
                    <a:pt x="958" y="11384"/>
                    <a:pt x="950" y="11380"/>
                    <a:pt x="943" y="11372"/>
                  </a:cubicBezTo>
                  <a:lnTo>
                    <a:pt x="936" y="11365"/>
                  </a:lnTo>
                  <a:close/>
                  <a:moveTo>
                    <a:pt x="1088" y="12023"/>
                  </a:moveTo>
                  <a:cubicBezTo>
                    <a:pt x="1088" y="12031"/>
                    <a:pt x="1085" y="12034"/>
                    <a:pt x="1077" y="12042"/>
                  </a:cubicBezTo>
                  <a:lnTo>
                    <a:pt x="1077" y="12045"/>
                  </a:lnTo>
                  <a:cubicBezTo>
                    <a:pt x="1085" y="12038"/>
                    <a:pt x="1093" y="12034"/>
                    <a:pt x="1096" y="12034"/>
                  </a:cubicBezTo>
                  <a:lnTo>
                    <a:pt x="1100" y="12031"/>
                  </a:lnTo>
                  <a:cubicBezTo>
                    <a:pt x="1103" y="12027"/>
                    <a:pt x="1103" y="12027"/>
                    <a:pt x="1103" y="12023"/>
                  </a:cubicBezTo>
                  <a:close/>
                  <a:moveTo>
                    <a:pt x="972" y="12057"/>
                  </a:moveTo>
                  <a:lnTo>
                    <a:pt x="972" y="12072"/>
                  </a:lnTo>
                  <a:cubicBezTo>
                    <a:pt x="976" y="12090"/>
                    <a:pt x="976" y="12105"/>
                    <a:pt x="976" y="12124"/>
                  </a:cubicBezTo>
                  <a:lnTo>
                    <a:pt x="1025" y="12146"/>
                  </a:lnTo>
                  <a:cubicBezTo>
                    <a:pt x="1043" y="12154"/>
                    <a:pt x="1059" y="12162"/>
                    <a:pt x="1070" y="12165"/>
                  </a:cubicBezTo>
                  <a:cubicBezTo>
                    <a:pt x="1085" y="12172"/>
                    <a:pt x="1100" y="12180"/>
                    <a:pt x="1111" y="12188"/>
                  </a:cubicBezTo>
                  <a:cubicBezTo>
                    <a:pt x="1115" y="12188"/>
                    <a:pt x="1119" y="12191"/>
                    <a:pt x="1119" y="12191"/>
                  </a:cubicBezTo>
                  <a:lnTo>
                    <a:pt x="1119" y="12176"/>
                  </a:lnTo>
                  <a:lnTo>
                    <a:pt x="1111" y="12176"/>
                  </a:lnTo>
                  <a:cubicBezTo>
                    <a:pt x="1103" y="12176"/>
                    <a:pt x="1096" y="12172"/>
                    <a:pt x="1093" y="12172"/>
                  </a:cubicBezTo>
                  <a:cubicBezTo>
                    <a:pt x="1088" y="12172"/>
                    <a:pt x="1085" y="12169"/>
                    <a:pt x="1081" y="12169"/>
                  </a:cubicBezTo>
                  <a:cubicBezTo>
                    <a:pt x="1074" y="12162"/>
                    <a:pt x="1066" y="12157"/>
                    <a:pt x="1059" y="12150"/>
                  </a:cubicBezTo>
                  <a:cubicBezTo>
                    <a:pt x="1055" y="12146"/>
                    <a:pt x="1051" y="12143"/>
                    <a:pt x="1048" y="12131"/>
                  </a:cubicBezTo>
                  <a:cubicBezTo>
                    <a:pt x="1043" y="12124"/>
                    <a:pt x="1040" y="12112"/>
                    <a:pt x="1040" y="12105"/>
                  </a:cubicBezTo>
                  <a:cubicBezTo>
                    <a:pt x="1040" y="12094"/>
                    <a:pt x="1043" y="12083"/>
                    <a:pt x="1048" y="12072"/>
                  </a:cubicBezTo>
                  <a:lnTo>
                    <a:pt x="1055" y="12064"/>
                  </a:lnTo>
                  <a:lnTo>
                    <a:pt x="1055" y="12064"/>
                  </a:lnTo>
                  <a:cubicBezTo>
                    <a:pt x="1055" y="12064"/>
                    <a:pt x="1051" y="12064"/>
                    <a:pt x="1048" y="12068"/>
                  </a:cubicBezTo>
                  <a:cubicBezTo>
                    <a:pt x="1040" y="12072"/>
                    <a:pt x="1029" y="12072"/>
                    <a:pt x="1021" y="12072"/>
                  </a:cubicBezTo>
                  <a:lnTo>
                    <a:pt x="1017" y="12072"/>
                  </a:lnTo>
                  <a:cubicBezTo>
                    <a:pt x="1003" y="12072"/>
                    <a:pt x="988" y="12068"/>
                    <a:pt x="972" y="12057"/>
                  </a:cubicBezTo>
                  <a:close/>
                  <a:moveTo>
                    <a:pt x="1145" y="12296"/>
                  </a:moveTo>
                  <a:cubicBezTo>
                    <a:pt x="1141" y="12300"/>
                    <a:pt x="1138" y="12307"/>
                    <a:pt x="1133" y="12311"/>
                  </a:cubicBezTo>
                  <a:cubicBezTo>
                    <a:pt x="1126" y="12319"/>
                    <a:pt x="1119" y="12326"/>
                    <a:pt x="1111" y="12329"/>
                  </a:cubicBezTo>
                  <a:cubicBezTo>
                    <a:pt x="1103" y="12333"/>
                    <a:pt x="1096" y="12337"/>
                    <a:pt x="1085" y="12337"/>
                  </a:cubicBezTo>
                  <a:lnTo>
                    <a:pt x="1081" y="12337"/>
                  </a:lnTo>
                  <a:cubicBezTo>
                    <a:pt x="1093" y="12356"/>
                    <a:pt x="1100" y="12374"/>
                    <a:pt x="1103" y="12397"/>
                  </a:cubicBezTo>
                  <a:cubicBezTo>
                    <a:pt x="1126" y="12464"/>
                    <a:pt x="1129" y="12539"/>
                    <a:pt x="1129" y="12606"/>
                  </a:cubicBezTo>
                  <a:lnTo>
                    <a:pt x="1129" y="12685"/>
                  </a:lnTo>
                  <a:lnTo>
                    <a:pt x="1129" y="12704"/>
                  </a:lnTo>
                  <a:cubicBezTo>
                    <a:pt x="1129" y="12778"/>
                    <a:pt x="1138" y="12849"/>
                    <a:pt x="1155" y="12920"/>
                  </a:cubicBezTo>
                  <a:cubicBezTo>
                    <a:pt x="1164" y="12875"/>
                    <a:pt x="1186" y="12835"/>
                    <a:pt x="1219" y="12801"/>
                  </a:cubicBezTo>
                  <a:cubicBezTo>
                    <a:pt x="1223" y="12797"/>
                    <a:pt x="1227" y="12793"/>
                    <a:pt x="1234" y="12790"/>
                  </a:cubicBezTo>
                  <a:cubicBezTo>
                    <a:pt x="1238" y="12785"/>
                    <a:pt x="1245" y="12785"/>
                    <a:pt x="1253" y="12785"/>
                  </a:cubicBezTo>
                  <a:lnTo>
                    <a:pt x="1260" y="12785"/>
                  </a:lnTo>
                  <a:cubicBezTo>
                    <a:pt x="1253" y="12771"/>
                    <a:pt x="1250" y="12752"/>
                    <a:pt x="1250" y="12733"/>
                  </a:cubicBezTo>
                  <a:cubicBezTo>
                    <a:pt x="1250" y="12711"/>
                    <a:pt x="1253" y="12692"/>
                    <a:pt x="1264" y="12670"/>
                  </a:cubicBezTo>
                  <a:cubicBezTo>
                    <a:pt x="1257" y="12662"/>
                    <a:pt x="1245" y="12651"/>
                    <a:pt x="1238" y="12636"/>
                  </a:cubicBezTo>
                  <a:cubicBezTo>
                    <a:pt x="1231" y="12625"/>
                    <a:pt x="1227" y="12610"/>
                    <a:pt x="1227" y="12595"/>
                  </a:cubicBezTo>
                  <a:cubicBezTo>
                    <a:pt x="1216" y="12595"/>
                    <a:pt x="1208" y="12591"/>
                    <a:pt x="1200" y="12588"/>
                  </a:cubicBezTo>
                  <a:cubicBezTo>
                    <a:pt x="1193" y="12583"/>
                    <a:pt x="1182" y="12580"/>
                    <a:pt x="1178" y="12573"/>
                  </a:cubicBezTo>
                  <a:cubicBezTo>
                    <a:pt x="1164" y="12561"/>
                    <a:pt x="1160" y="12547"/>
                    <a:pt x="1155" y="12535"/>
                  </a:cubicBezTo>
                  <a:cubicBezTo>
                    <a:pt x="1155" y="12524"/>
                    <a:pt x="1152" y="12516"/>
                    <a:pt x="1152" y="12509"/>
                  </a:cubicBezTo>
                  <a:lnTo>
                    <a:pt x="1152" y="12490"/>
                  </a:lnTo>
                  <a:lnTo>
                    <a:pt x="1152" y="12471"/>
                  </a:lnTo>
                  <a:cubicBezTo>
                    <a:pt x="1152" y="12434"/>
                    <a:pt x="1155" y="12400"/>
                    <a:pt x="1155" y="12371"/>
                  </a:cubicBezTo>
                  <a:cubicBezTo>
                    <a:pt x="1155" y="12345"/>
                    <a:pt x="1152" y="12322"/>
                    <a:pt x="1145" y="12296"/>
                  </a:cubicBezTo>
                  <a:close/>
                  <a:moveTo>
                    <a:pt x="1354" y="12973"/>
                  </a:moveTo>
                  <a:cubicBezTo>
                    <a:pt x="1350" y="12976"/>
                    <a:pt x="1347" y="12980"/>
                    <a:pt x="1343" y="12987"/>
                  </a:cubicBezTo>
                  <a:cubicBezTo>
                    <a:pt x="1339" y="12995"/>
                    <a:pt x="1335" y="13006"/>
                    <a:pt x="1331" y="13014"/>
                  </a:cubicBezTo>
                  <a:lnTo>
                    <a:pt x="1312" y="13051"/>
                  </a:lnTo>
                  <a:lnTo>
                    <a:pt x="1305" y="13044"/>
                  </a:lnTo>
                  <a:cubicBezTo>
                    <a:pt x="1305" y="13044"/>
                    <a:pt x="1302" y="13047"/>
                    <a:pt x="1298" y="13047"/>
                  </a:cubicBezTo>
                  <a:cubicBezTo>
                    <a:pt x="1286" y="13054"/>
                    <a:pt x="1276" y="13059"/>
                    <a:pt x="1264" y="13059"/>
                  </a:cubicBezTo>
                  <a:cubicBezTo>
                    <a:pt x="1250" y="13059"/>
                    <a:pt x="1234" y="13051"/>
                    <a:pt x="1223" y="13044"/>
                  </a:cubicBezTo>
                  <a:cubicBezTo>
                    <a:pt x="1219" y="13040"/>
                    <a:pt x="1208" y="13036"/>
                    <a:pt x="1197" y="13028"/>
                  </a:cubicBezTo>
                  <a:cubicBezTo>
                    <a:pt x="1193" y="13025"/>
                    <a:pt x="1190" y="13025"/>
                    <a:pt x="1186" y="13021"/>
                  </a:cubicBezTo>
                  <a:lnTo>
                    <a:pt x="1186" y="13021"/>
                  </a:lnTo>
                  <a:cubicBezTo>
                    <a:pt x="1197" y="13054"/>
                    <a:pt x="1212" y="13085"/>
                    <a:pt x="1227" y="13118"/>
                  </a:cubicBezTo>
                  <a:cubicBezTo>
                    <a:pt x="1245" y="13126"/>
                    <a:pt x="1260" y="13137"/>
                    <a:pt x="1276" y="13149"/>
                  </a:cubicBezTo>
                  <a:cubicBezTo>
                    <a:pt x="1290" y="13167"/>
                    <a:pt x="1302" y="13182"/>
                    <a:pt x="1317" y="13197"/>
                  </a:cubicBezTo>
                  <a:cubicBezTo>
                    <a:pt x="1321" y="13204"/>
                    <a:pt x="1328" y="13216"/>
                    <a:pt x="1331" y="13223"/>
                  </a:cubicBezTo>
                  <a:cubicBezTo>
                    <a:pt x="1339" y="13234"/>
                    <a:pt x="1343" y="13249"/>
                    <a:pt x="1343" y="13264"/>
                  </a:cubicBezTo>
                  <a:cubicBezTo>
                    <a:pt x="1343" y="13275"/>
                    <a:pt x="1343" y="13283"/>
                    <a:pt x="1339" y="13290"/>
                  </a:cubicBezTo>
                  <a:cubicBezTo>
                    <a:pt x="1335" y="13301"/>
                    <a:pt x="1328" y="13309"/>
                    <a:pt x="1321" y="13316"/>
                  </a:cubicBezTo>
                  <a:cubicBezTo>
                    <a:pt x="1317" y="13320"/>
                    <a:pt x="1309" y="13328"/>
                    <a:pt x="1302" y="13328"/>
                  </a:cubicBezTo>
                  <a:cubicBezTo>
                    <a:pt x="1295" y="13332"/>
                    <a:pt x="1290" y="13332"/>
                    <a:pt x="1283" y="13335"/>
                  </a:cubicBezTo>
                  <a:cubicBezTo>
                    <a:pt x="1283" y="13339"/>
                    <a:pt x="1286" y="13346"/>
                    <a:pt x="1286" y="13354"/>
                  </a:cubicBezTo>
                  <a:cubicBezTo>
                    <a:pt x="1295" y="13350"/>
                    <a:pt x="1302" y="13346"/>
                    <a:pt x="1312" y="13346"/>
                  </a:cubicBezTo>
                  <a:cubicBezTo>
                    <a:pt x="1324" y="13346"/>
                    <a:pt x="1331" y="13350"/>
                    <a:pt x="1343" y="13354"/>
                  </a:cubicBezTo>
                  <a:cubicBezTo>
                    <a:pt x="1350" y="13361"/>
                    <a:pt x="1357" y="13365"/>
                    <a:pt x="1362" y="13373"/>
                  </a:cubicBezTo>
                  <a:cubicBezTo>
                    <a:pt x="1369" y="13384"/>
                    <a:pt x="1376" y="13395"/>
                    <a:pt x="1380" y="13402"/>
                  </a:cubicBezTo>
                  <a:cubicBezTo>
                    <a:pt x="1384" y="13406"/>
                    <a:pt x="1388" y="13410"/>
                    <a:pt x="1388" y="13413"/>
                  </a:cubicBezTo>
                  <a:lnTo>
                    <a:pt x="1391" y="13418"/>
                  </a:lnTo>
                  <a:cubicBezTo>
                    <a:pt x="1395" y="13418"/>
                    <a:pt x="1399" y="13421"/>
                    <a:pt x="1402" y="13425"/>
                  </a:cubicBezTo>
                  <a:cubicBezTo>
                    <a:pt x="1407" y="13432"/>
                    <a:pt x="1407" y="13436"/>
                    <a:pt x="1410" y="13440"/>
                  </a:cubicBezTo>
                  <a:cubicBezTo>
                    <a:pt x="1414" y="13447"/>
                    <a:pt x="1414" y="13455"/>
                    <a:pt x="1414" y="13463"/>
                  </a:cubicBezTo>
                  <a:cubicBezTo>
                    <a:pt x="1414" y="13473"/>
                    <a:pt x="1414" y="13481"/>
                    <a:pt x="1410" y="13492"/>
                  </a:cubicBezTo>
                  <a:cubicBezTo>
                    <a:pt x="1402" y="13499"/>
                    <a:pt x="1395" y="13507"/>
                    <a:pt x="1384" y="13515"/>
                  </a:cubicBezTo>
                  <a:cubicBezTo>
                    <a:pt x="1373" y="13522"/>
                    <a:pt x="1362" y="13525"/>
                    <a:pt x="1347" y="13525"/>
                  </a:cubicBezTo>
                  <a:cubicBezTo>
                    <a:pt x="1343" y="13525"/>
                    <a:pt x="1339" y="13525"/>
                    <a:pt x="1335" y="13522"/>
                  </a:cubicBezTo>
                  <a:lnTo>
                    <a:pt x="1335" y="13522"/>
                  </a:lnTo>
                  <a:cubicBezTo>
                    <a:pt x="1335" y="13525"/>
                    <a:pt x="1339" y="13530"/>
                    <a:pt x="1339" y="13537"/>
                  </a:cubicBezTo>
                  <a:cubicBezTo>
                    <a:pt x="1339" y="13541"/>
                    <a:pt x="1343" y="13544"/>
                    <a:pt x="1343" y="13548"/>
                  </a:cubicBezTo>
                  <a:cubicBezTo>
                    <a:pt x="1384" y="13567"/>
                    <a:pt x="1421" y="13586"/>
                    <a:pt x="1447" y="13608"/>
                  </a:cubicBezTo>
                  <a:cubicBezTo>
                    <a:pt x="1481" y="13634"/>
                    <a:pt x="1507" y="13668"/>
                    <a:pt x="1522" y="13701"/>
                  </a:cubicBezTo>
                  <a:cubicBezTo>
                    <a:pt x="1530" y="13727"/>
                    <a:pt x="1533" y="13754"/>
                    <a:pt x="1533" y="13780"/>
                  </a:cubicBezTo>
                  <a:lnTo>
                    <a:pt x="1533" y="13784"/>
                  </a:lnTo>
                  <a:cubicBezTo>
                    <a:pt x="1541" y="13784"/>
                    <a:pt x="1545" y="13780"/>
                    <a:pt x="1552" y="13780"/>
                  </a:cubicBezTo>
                  <a:cubicBezTo>
                    <a:pt x="1556" y="13780"/>
                    <a:pt x="1559" y="13780"/>
                    <a:pt x="1564" y="13784"/>
                  </a:cubicBezTo>
                  <a:cubicBezTo>
                    <a:pt x="1559" y="13735"/>
                    <a:pt x="1548" y="13687"/>
                    <a:pt x="1530" y="13638"/>
                  </a:cubicBezTo>
                  <a:cubicBezTo>
                    <a:pt x="1511" y="13582"/>
                    <a:pt x="1488" y="13525"/>
                    <a:pt x="1474" y="13466"/>
                  </a:cubicBezTo>
                  <a:cubicBezTo>
                    <a:pt x="1462" y="13429"/>
                    <a:pt x="1455" y="13387"/>
                    <a:pt x="1455" y="13342"/>
                  </a:cubicBezTo>
                  <a:lnTo>
                    <a:pt x="1455" y="13320"/>
                  </a:lnTo>
                  <a:cubicBezTo>
                    <a:pt x="1452" y="13316"/>
                    <a:pt x="1443" y="13313"/>
                    <a:pt x="1440" y="13306"/>
                  </a:cubicBezTo>
                  <a:cubicBezTo>
                    <a:pt x="1433" y="13301"/>
                    <a:pt x="1425" y="13294"/>
                    <a:pt x="1421" y="13283"/>
                  </a:cubicBezTo>
                  <a:cubicBezTo>
                    <a:pt x="1414" y="13272"/>
                    <a:pt x="1410" y="13261"/>
                    <a:pt x="1407" y="13249"/>
                  </a:cubicBezTo>
                  <a:cubicBezTo>
                    <a:pt x="1402" y="13238"/>
                    <a:pt x="1399" y="13227"/>
                    <a:pt x="1395" y="13216"/>
                  </a:cubicBezTo>
                  <a:cubicBezTo>
                    <a:pt x="1395" y="13208"/>
                    <a:pt x="1391" y="13204"/>
                    <a:pt x="1391" y="13197"/>
                  </a:cubicBezTo>
                  <a:lnTo>
                    <a:pt x="1391" y="13193"/>
                  </a:lnTo>
                  <a:lnTo>
                    <a:pt x="1391" y="13185"/>
                  </a:lnTo>
                  <a:cubicBezTo>
                    <a:pt x="1391" y="13182"/>
                    <a:pt x="1391" y="13178"/>
                    <a:pt x="1395" y="13175"/>
                  </a:cubicBezTo>
                  <a:cubicBezTo>
                    <a:pt x="1399" y="13171"/>
                    <a:pt x="1399" y="13167"/>
                    <a:pt x="1407" y="13163"/>
                  </a:cubicBezTo>
                  <a:cubicBezTo>
                    <a:pt x="1407" y="13159"/>
                    <a:pt x="1414" y="13156"/>
                    <a:pt x="1417" y="13156"/>
                  </a:cubicBezTo>
                  <a:cubicBezTo>
                    <a:pt x="1421" y="13152"/>
                    <a:pt x="1425" y="13152"/>
                    <a:pt x="1429" y="13149"/>
                  </a:cubicBezTo>
                  <a:lnTo>
                    <a:pt x="1425" y="13144"/>
                  </a:lnTo>
                  <a:cubicBezTo>
                    <a:pt x="1425" y="13141"/>
                    <a:pt x="1417" y="13133"/>
                    <a:pt x="1414" y="13126"/>
                  </a:cubicBezTo>
                  <a:cubicBezTo>
                    <a:pt x="1410" y="13122"/>
                    <a:pt x="1407" y="13118"/>
                    <a:pt x="1402" y="13111"/>
                  </a:cubicBezTo>
                  <a:cubicBezTo>
                    <a:pt x="1384" y="13077"/>
                    <a:pt x="1369" y="13040"/>
                    <a:pt x="1362" y="13006"/>
                  </a:cubicBezTo>
                  <a:cubicBezTo>
                    <a:pt x="1357" y="12995"/>
                    <a:pt x="1354" y="12984"/>
                    <a:pt x="1354" y="129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13"/>
            <p:cNvSpPr/>
            <p:nvPr/>
          </p:nvSpPr>
          <p:spPr>
            <a:xfrm>
              <a:off x="-734821" y="1586780"/>
              <a:ext cx="193244" cy="677668"/>
            </a:xfrm>
            <a:custGeom>
              <a:avLst/>
              <a:gdLst/>
              <a:ahLst/>
              <a:cxnLst/>
              <a:rect l="l" t="t" r="r" b="b"/>
              <a:pathLst>
                <a:path w="4047" h="14192" extrusionOk="0">
                  <a:moveTo>
                    <a:pt x="3953" y="79"/>
                  </a:moveTo>
                  <a:cubicBezTo>
                    <a:pt x="3956" y="83"/>
                    <a:pt x="3960" y="83"/>
                    <a:pt x="3964" y="90"/>
                  </a:cubicBezTo>
                  <a:cubicBezTo>
                    <a:pt x="3967" y="94"/>
                    <a:pt x="3971" y="101"/>
                    <a:pt x="3971" y="113"/>
                  </a:cubicBezTo>
                  <a:cubicBezTo>
                    <a:pt x="3971" y="124"/>
                    <a:pt x="3967" y="139"/>
                    <a:pt x="3960" y="151"/>
                  </a:cubicBezTo>
                  <a:cubicBezTo>
                    <a:pt x="3956" y="154"/>
                    <a:pt x="3953" y="158"/>
                    <a:pt x="3948" y="161"/>
                  </a:cubicBezTo>
                  <a:cubicBezTo>
                    <a:pt x="3945" y="165"/>
                    <a:pt x="3941" y="165"/>
                    <a:pt x="3938" y="165"/>
                  </a:cubicBezTo>
                  <a:cubicBezTo>
                    <a:pt x="3900" y="177"/>
                    <a:pt x="3863" y="184"/>
                    <a:pt x="3825" y="195"/>
                  </a:cubicBezTo>
                  <a:cubicBezTo>
                    <a:pt x="3788" y="206"/>
                    <a:pt x="3751" y="225"/>
                    <a:pt x="3717" y="251"/>
                  </a:cubicBezTo>
                  <a:cubicBezTo>
                    <a:pt x="3713" y="251"/>
                    <a:pt x="3706" y="251"/>
                    <a:pt x="3694" y="247"/>
                  </a:cubicBezTo>
                  <a:cubicBezTo>
                    <a:pt x="3684" y="247"/>
                    <a:pt x="3672" y="244"/>
                    <a:pt x="3657" y="244"/>
                  </a:cubicBezTo>
                  <a:cubicBezTo>
                    <a:pt x="3646" y="244"/>
                    <a:pt x="3631" y="247"/>
                    <a:pt x="3620" y="251"/>
                  </a:cubicBezTo>
                  <a:cubicBezTo>
                    <a:pt x="3605" y="255"/>
                    <a:pt x="3594" y="263"/>
                    <a:pt x="3582" y="273"/>
                  </a:cubicBezTo>
                  <a:cubicBezTo>
                    <a:pt x="3575" y="281"/>
                    <a:pt x="3572" y="285"/>
                    <a:pt x="3563" y="289"/>
                  </a:cubicBezTo>
                  <a:cubicBezTo>
                    <a:pt x="3549" y="296"/>
                    <a:pt x="3534" y="300"/>
                    <a:pt x="3511" y="308"/>
                  </a:cubicBezTo>
                  <a:cubicBezTo>
                    <a:pt x="3496" y="311"/>
                    <a:pt x="3482" y="315"/>
                    <a:pt x="3463" y="318"/>
                  </a:cubicBezTo>
                  <a:cubicBezTo>
                    <a:pt x="3441" y="326"/>
                    <a:pt x="3410" y="337"/>
                    <a:pt x="3388" y="356"/>
                  </a:cubicBezTo>
                  <a:cubicBezTo>
                    <a:pt x="3377" y="367"/>
                    <a:pt x="3365" y="378"/>
                    <a:pt x="3354" y="393"/>
                  </a:cubicBezTo>
                  <a:cubicBezTo>
                    <a:pt x="3347" y="404"/>
                    <a:pt x="3343" y="415"/>
                    <a:pt x="3336" y="430"/>
                  </a:cubicBezTo>
                  <a:lnTo>
                    <a:pt x="3306" y="430"/>
                  </a:lnTo>
                  <a:cubicBezTo>
                    <a:pt x="3302" y="430"/>
                    <a:pt x="3294" y="434"/>
                    <a:pt x="3287" y="434"/>
                  </a:cubicBezTo>
                  <a:cubicBezTo>
                    <a:pt x="3280" y="438"/>
                    <a:pt x="3272" y="442"/>
                    <a:pt x="3265" y="449"/>
                  </a:cubicBezTo>
                  <a:cubicBezTo>
                    <a:pt x="3235" y="472"/>
                    <a:pt x="3197" y="491"/>
                    <a:pt x="3156" y="513"/>
                  </a:cubicBezTo>
                  <a:cubicBezTo>
                    <a:pt x="3115" y="532"/>
                    <a:pt x="3074" y="554"/>
                    <a:pt x="3033" y="587"/>
                  </a:cubicBezTo>
                  <a:cubicBezTo>
                    <a:pt x="3018" y="599"/>
                    <a:pt x="2999" y="614"/>
                    <a:pt x="2977" y="622"/>
                  </a:cubicBezTo>
                  <a:cubicBezTo>
                    <a:pt x="2958" y="632"/>
                    <a:pt x="2939" y="636"/>
                    <a:pt x="2921" y="636"/>
                  </a:cubicBezTo>
                  <a:cubicBezTo>
                    <a:pt x="2902" y="636"/>
                    <a:pt x="2883" y="632"/>
                    <a:pt x="2861" y="622"/>
                  </a:cubicBezTo>
                  <a:cubicBezTo>
                    <a:pt x="2846" y="610"/>
                    <a:pt x="2827" y="606"/>
                    <a:pt x="2805" y="606"/>
                  </a:cubicBezTo>
                  <a:cubicBezTo>
                    <a:pt x="2787" y="606"/>
                    <a:pt x="2768" y="610"/>
                    <a:pt x="2752" y="622"/>
                  </a:cubicBezTo>
                  <a:cubicBezTo>
                    <a:pt x="2744" y="628"/>
                    <a:pt x="2737" y="635"/>
                    <a:pt x="2730" y="644"/>
                  </a:cubicBezTo>
                  <a:lnTo>
                    <a:pt x="2730" y="644"/>
                  </a:lnTo>
                  <a:cubicBezTo>
                    <a:pt x="2730" y="639"/>
                    <a:pt x="2734" y="636"/>
                    <a:pt x="2734" y="632"/>
                  </a:cubicBezTo>
                  <a:cubicBezTo>
                    <a:pt x="2778" y="572"/>
                    <a:pt x="2827" y="520"/>
                    <a:pt x="2887" y="479"/>
                  </a:cubicBezTo>
                  <a:cubicBezTo>
                    <a:pt x="2944" y="438"/>
                    <a:pt x="3011" y="404"/>
                    <a:pt x="3078" y="378"/>
                  </a:cubicBezTo>
                  <a:cubicBezTo>
                    <a:pt x="3160" y="348"/>
                    <a:pt x="3246" y="322"/>
                    <a:pt x="3332" y="285"/>
                  </a:cubicBezTo>
                  <a:cubicBezTo>
                    <a:pt x="3519" y="210"/>
                    <a:pt x="3713" y="154"/>
                    <a:pt x="3904" y="90"/>
                  </a:cubicBezTo>
                  <a:cubicBezTo>
                    <a:pt x="3915" y="87"/>
                    <a:pt x="3922" y="83"/>
                    <a:pt x="3930" y="83"/>
                  </a:cubicBezTo>
                  <a:cubicBezTo>
                    <a:pt x="3938" y="79"/>
                    <a:pt x="3941" y="79"/>
                    <a:pt x="3945" y="79"/>
                  </a:cubicBezTo>
                  <a:close/>
                  <a:moveTo>
                    <a:pt x="2630" y="648"/>
                  </a:moveTo>
                  <a:cubicBezTo>
                    <a:pt x="2630" y="651"/>
                    <a:pt x="2633" y="655"/>
                    <a:pt x="2633" y="658"/>
                  </a:cubicBezTo>
                  <a:cubicBezTo>
                    <a:pt x="2637" y="662"/>
                    <a:pt x="2640" y="670"/>
                    <a:pt x="2648" y="674"/>
                  </a:cubicBezTo>
                  <a:cubicBezTo>
                    <a:pt x="2652" y="677"/>
                    <a:pt x="2656" y="681"/>
                    <a:pt x="2663" y="681"/>
                  </a:cubicBezTo>
                  <a:cubicBezTo>
                    <a:pt x="2666" y="684"/>
                    <a:pt x="2670" y="684"/>
                    <a:pt x="2678" y="684"/>
                  </a:cubicBezTo>
                  <a:cubicBezTo>
                    <a:pt x="2685" y="684"/>
                    <a:pt x="2692" y="681"/>
                    <a:pt x="2697" y="677"/>
                  </a:cubicBezTo>
                  <a:cubicBezTo>
                    <a:pt x="2708" y="674"/>
                    <a:pt x="2711" y="666"/>
                    <a:pt x="2715" y="662"/>
                  </a:cubicBezTo>
                  <a:cubicBezTo>
                    <a:pt x="2718" y="659"/>
                    <a:pt x="2720" y="657"/>
                    <a:pt x="2722" y="655"/>
                  </a:cubicBezTo>
                  <a:lnTo>
                    <a:pt x="2722" y="655"/>
                  </a:lnTo>
                  <a:cubicBezTo>
                    <a:pt x="2719" y="659"/>
                    <a:pt x="2717" y="663"/>
                    <a:pt x="2715" y="666"/>
                  </a:cubicBezTo>
                  <a:cubicBezTo>
                    <a:pt x="2700" y="700"/>
                    <a:pt x="2670" y="729"/>
                    <a:pt x="2644" y="767"/>
                  </a:cubicBezTo>
                  <a:cubicBezTo>
                    <a:pt x="2630" y="782"/>
                    <a:pt x="2614" y="805"/>
                    <a:pt x="2603" y="823"/>
                  </a:cubicBezTo>
                  <a:cubicBezTo>
                    <a:pt x="2592" y="846"/>
                    <a:pt x="2585" y="868"/>
                    <a:pt x="2577" y="894"/>
                  </a:cubicBezTo>
                  <a:cubicBezTo>
                    <a:pt x="2569" y="891"/>
                    <a:pt x="2558" y="886"/>
                    <a:pt x="2547" y="879"/>
                  </a:cubicBezTo>
                  <a:cubicBezTo>
                    <a:pt x="2540" y="875"/>
                    <a:pt x="2528" y="875"/>
                    <a:pt x="2521" y="875"/>
                  </a:cubicBezTo>
                  <a:cubicBezTo>
                    <a:pt x="2513" y="875"/>
                    <a:pt x="2506" y="875"/>
                    <a:pt x="2495" y="879"/>
                  </a:cubicBezTo>
                  <a:cubicBezTo>
                    <a:pt x="2483" y="883"/>
                    <a:pt x="2468" y="886"/>
                    <a:pt x="2457" y="894"/>
                  </a:cubicBezTo>
                  <a:cubicBezTo>
                    <a:pt x="2438" y="909"/>
                    <a:pt x="2420" y="920"/>
                    <a:pt x="2401" y="939"/>
                  </a:cubicBezTo>
                  <a:cubicBezTo>
                    <a:pt x="2394" y="946"/>
                    <a:pt x="2386" y="958"/>
                    <a:pt x="2383" y="969"/>
                  </a:cubicBezTo>
                  <a:cubicBezTo>
                    <a:pt x="2375" y="976"/>
                    <a:pt x="2371" y="991"/>
                    <a:pt x="2371" y="1006"/>
                  </a:cubicBezTo>
                  <a:cubicBezTo>
                    <a:pt x="2371" y="1010"/>
                    <a:pt x="2371" y="1014"/>
                    <a:pt x="2375" y="1017"/>
                  </a:cubicBezTo>
                  <a:lnTo>
                    <a:pt x="2375" y="1021"/>
                  </a:lnTo>
                  <a:cubicBezTo>
                    <a:pt x="2371" y="1025"/>
                    <a:pt x="2368" y="1025"/>
                    <a:pt x="2368" y="1025"/>
                  </a:cubicBezTo>
                  <a:lnTo>
                    <a:pt x="2352" y="1025"/>
                  </a:lnTo>
                  <a:cubicBezTo>
                    <a:pt x="2349" y="1021"/>
                    <a:pt x="2345" y="1017"/>
                    <a:pt x="2342" y="1014"/>
                  </a:cubicBezTo>
                  <a:cubicBezTo>
                    <a:pt x="2338" y="1010"/>
                    <a:pt x="2333" y="1010"/>
                    <a:pt x="2326" y="1006"/>
                  </a:cubicBezTo>
                  <a:cubicBezTo>
                    <a:pt x="2319" y="1003"/>
                    <a:pt x="2311" y="998"/>
                    <a:pt x="2304" y="998"/>
                  </a:cubicBezTo>
                  <a:cubicBezTo>
                    <a:pt x="2297" y="998"/>
                    <a:pt x="2289" y="1003"/>
                    <a:pt x="2281" y="1006"/>
                  </a:cubicBezTo>
                  <a:cubicBezTo>
                    <a:pt x="2271" y="1010"/>
                    <a:pt x="2266" y="1017"/>
                    <a:pt x="2259" y="1021"/>
                  </a:cubicBezTo>
                  <a:cubicBezTo>
                    <a:pt x="2255" y="1029"/>
                    <a:pt x="2252" y="1036"/>
                    <a:pt x="2248" y="1043"/>
                  </a:cubicBezTo>
                  <a:cubicBezTo>
                    <a:pt x="2244" y="1051"/>
                    <a:pt x="2240" y="1062"/>
                    <a:pt x="2240" y="1074"/>
                  </a:cubicBezTo>
                  <a:cubicBezTo>
                    <a:pt x="2240" y="1081"/>
                    <a:pt x="2240" y="1088"/>
                    <a:pt x="2244" y="1096"/>
                  </a:cubicBezTo>
                  <a:cubicBezTo>
                    <a:pt x="2226" y="1096"/>
                    <a:pt x="2211" y="1103"/>
                    <a:pt x="2192" y="1111"/>
                  </a:cubicBezTo>
                  <a:cubicBezTo>
                    <a:pt x="2185" y="1115"/>
                    <a:pt x="2176" y="1119"/>
                    <a:pt x="2169" y="1122"/>
                  </a:cubicBezTo>
                  <a:cubicBezTo>
                    <a:pt x="2147" y="1107"/>
                    <a:pt x="2132" y="1100"/>
                    <a:pt x="2117" y="1093"/>
                  </a:cubicBezTo>
                  <a:cubicBezTo>
                    <a:pt x="2109" y="1088"/>
                    <a:pt x="2106" y="1085"/>
                    <a:pt x="2102" y="1081"/>
                  </a:cubicBezTo>
                  <a:cubicBezTo>
                    <a:pt x="2098" y="1081"/>
                    <a:pt x="2095" y="1077"/>
                    <a:pt x="2095" y="1077"/>
                  </a:cubicBezTo>
                  <a:cubicBezTo>
                    <a:pt x="2091" y="1070"/>
                    <a:pt x="2087" y="1070"/>
                    <a:pt x="2087" y="1066"/>
                  </a:cubicBezTo>
                  <a:lnTo>
                    <a:pt x="2087" y="1062"/>
                  </a:lnTo>
                  <a:lnTo>
                    <a:pt x="2095" y="1055"/>
                  </a:lnTo>
                  <a:cubicBezTo>
                    <a:pt x="2098" y="1051"/>
                    <a:pt x="2102" y="1051"/>
                    <a:pt x="2106" y="1048"/>
                  </a:cubicBezTo>
                  <a:cubicBezTo>
                    <a:pt x="2169" y="1021"/>
                    <a:pt x="2218" y="998"/>
                    <a:pt x="2259" y="980"/>
                  </a:cubicBezTo>
                  <a:cubicBezTo>
                    <a:pt x="2285" y="969"/>
                    <a:pt x="2311" y="954"/>
                    <a:pt x="2333" y="943"/>
                  </a:cubicBezTo>
                  <a:cubicBezTo>
                    <a:pt x="2364" y="920"/>
                    <a:pt x="2390" y="898"/>
                    <a:pt x="2416" y="868"/>
                  </a:cubicBezTo>
                  <a:cubicBezTo>
                    <a:pt x="2438" y="841"/>
                    <a:pt x="2464" y="805"/>
                    <a:pt x="2495" y="756"/>
                  </a:cubicBezTo>
                  <a:cubicBezTo>
                    <a:pt x="2502" y="744"/>
                    <a:pt x="2509" y="734"/>
                    <a:pt x="2521" y="726"/>
                  </a:cubicBezTo>
                  <a:cubicBezTo>
                    <a:pt x="2535" y="711"/>
                    <a:pt x="2558" y="700"/>
                    <a:pt x="2577" y="684"/>
                  </a:cubicBezTo>
                  <a:cubicBezTo>
                    <a:pt x="2595" y="674"/>
                    <a:pt x="2611" y="662"/>
                    <a:pt x="2630" y="648"/>
                  </a:cubicBezTo>
                  <a:close/>
                  <a:moveTo>
                    <a:pt x="2009" y="1171"/>
                  </a:moveTo>
                  <a:cubicBezTo>
                    <a:pt x="2019" y="1171"/>
                    <a:pt x="2035" y="1174"/>
                    <a:pt x="2050" y="1182"/>
                  </a:cubicBezTo>
                  <a:cubicBezTo>
                    <a:pt x="2057" y="1186"/>
                    <a:pt x="2064" y="1189"/>
                    <a:pt x="2076" y="1189"/>
                  </a:cubicBezTo>
                  <a:lnTo>
                    <a:pt x="2091" y="1189"/>
                  </a:lnTo>
                  <a:cubicBezTo>
                    <a:pt x="2064" y="1216"/>
                    <a:pt x="2046" y="1242"/>
                    <a:pt x="2024" y="1264"/>
                  </a:cubicBezTo>
                  <a:cubicBezTo>
                    <a:pt x="2012" y="1279"/>
                    <a:pt x="1997" y="1294"/>
                    <a:pt x="1979" y="1305"/>
                  </a:cubicBezTo>
                  <a:cubicBezTo>
                    <a:pt x="1952" y="1328"/>
                    <a:pt x="1923" y="1350"/>
                    <a:pt x="1900" y="1380"/>
                  </a:cubicBezTo>
                  <a:cubicBezTo>
                    <a:pt x="1885" y="1395"/>
                    <a:pt x="1874" y="1410"/>
                    <a:pt x="1867" y="1433"/>
                  </a:cubicBezTo>
                  <a:cubicBezTo>
                    <a:pt x="1862" y="1436"/>
                    <a:pt x="1859" y="1443"/>
                    <a:pt x="1855" y="1451"/>
                  </a:cubicBezTo>
                  <a:lnTo>
                    <a:pt x="1833" y="1451"/>
                  </a:lnTo>
                  <a:cubicBezTo>
                    <a:pt x="1822" y="1451"/>
                    <a:pt x="1807" y="1451"/>
                    <a:pt x="1795" y="1459"/>
                  </a:cubicBezTo>
                  <a:cubicBezTo>
                    <a:pt x="1781" y="1466"/>
                    <a:pt x="1773" y="1481"/>
                    <a:pt x="1766" y="1492"/>
                  </a:cubicBezTo>
                  <a:cubicBezTo>
                    <a:pt x="1740" y="1533"/>
                    <a:pt x="1721" y="1574"/>
                    <a:pt x="1698" y="1608"/>
                  </a:cubicBezTo>
                  <a:cubicBezTo>
                    <a:pt x="1688" y="1623"/>
                    <a:pt x="1676" y="1638"/>
                    <a:pt x="1665" y="1653"/>
                  </a:cubicBezTo>
                  <a:cubicBezTo>
                    <a:pt x="1650" y="1664"/>
                    <a:pt x="1635" y="1676"/>
                    <a:pt x="1616" y="1687"/>
                  </a:cubicBezTo>
                  <a:cubicBezTo>
                    <a:pt x="1609" y="1690"/>
                    <a:pt x="1605" y="1690"/>
                    <a:pt x="1605" y="1694"/>
                  </a:cubicBezTo>
                  <a:cubicBezTo>
                    <a:pt x="1598" y="1702"/>
                    <a:pt x="1598" y="1705"/>
                    <a:pt x="1593" y="1709"/>
                  </a:cubicBezTo>
                  <a:cubicBezTo>
                    <a:pt x="1593" y="1713"/>
                    <a:pt x="1590" y="1716"/>
                    <a:pt x="1590" y="1721"/>
                  </a:cubicBezTo>
                  <a:lnTo>
                    <a:pt x="1590" y="1735"/>
                  </a:lnTo>
                  <a:lnTo>
                    <a:pt x="1590" y="1743"/>
                  </a:lnTo>
                  <a:cubicBezTo>
                    <a:pt x="1590" y="1750"/>
                    <a:pt x="1593" y="1754"/>
                    <a:pt x="1593" y="1757"/>
                  </a:cubicBezTo>
                  <a:cubicBezTo>
                    <a:pt x="1605" y="1776"/>
                    <a:pt x="1609" y="1788"/>
                    <a:pt x="1609" y="1795"/>
                  </a:cubicBezTo>
                  <a:cubicBezTo>
                    <a:pt x="1609" y="1799"/>
                    <a:pt x="1605" y="1799"/>
                    <a:pt x="1605" y="1802"/>
                  </a:cubicBezTo>
                  <a:lnTo>
                    <a:pt x="1601" y="1806"/>
                  </a:lnTo>
                  <a:cubicBezTo>
                    <a:pt x="1601" y="1810"/>
                    <a:pt x="1593" y="1814"/>
                    <a:pt x="1586" y="1817"/>
                  </a:cubicBezTo>
                  <a:cubicBezTo>
                    <a:pt x="1575" y="1825"/>
                    <a:pt x="1560" y="1833"/>
                    <a:pt x="1541" y="1840"/>
                  </a:cubicBezTo>
                  <a:cubicBezTo>
                    <a:pt x="1534" y="1844"/>
                    <a:pt x="1526" y="1851"/>
                    <a:pt x="1519" y="1855"/>
                  </a:cubicBezTo>
                  <a:cubicBezTo>
                    <a:pt x="1515" y="1859"/>
                    <a:pt x="1512" y="1859"/>
                    <a:pt x="1508" y="1862"/>
                  </a:cubicBezTo>
                  <a:cubicBezTo>
                    <a:pt x="1508" y="1855"/>
                    <a:pt x="1508" y="1851"/>
                    <a:pt x="1504" y="1847"/>
                  </a:cubicBezTo>
                  <a:cubicBezTo>
                    <a:pt x="1500" y="1840"/>
                    <a:pt x="1496" y="1836"/>
                    <a:pt x="1493" y="1828"/>
                  </a:cubicBezTo>
                  <a:lnTo>
                    <a:pt x="1459" y="1795"/>
                  </a:lnTo>
                  <a:lnTo>
                    <a:pt x="1433" y="1836"/>
                  </a:lnTo>
                  <a:cubicBezTo>
                    <a:pt x="1422" y="1847"/>
                    <a:pt x="1414" y="1862"/>
                    <a:pt x="1407" y="1878"/>
                  </a:cubicBezTo>
                  <a:cubicBezTo>
                    <a:pt x="1407" y="1873"/>
                    <a:pt x="1407" y="1870"/>
                    <a:pt x="1403" y="1866"/>
                  </a:cubicBezTo>
                  <a:cubicBezTo>
                    <a:pt x="1400" y="1855"/>
                    <a:pt x="1391" y="1847"/>
                    <a:pt x="1388" y="1844"/>
                  </a:cubicBezTo>
                  <a:lnTo>
                    <a:pt x="1384" y="1844"/>
                  </a:lnTo>
                  <a:cubicBezTo>
                    <a:pt x="1391" y="1840"/>
                    <a:pt x="1400" y="1833"/>
                    <a:pt x="1403" y="1828"/>
                  </a:cubicBezTo>
                  <a:cubicBezTo>
                    <a:pt x="1429" y="1810"/>
                    <a:pt x="1448" y="1788"/>
                    <a:pt x="1459" y="1765"/>
                  </a:cubicBezTo>
                  <a:cubicBezTo>
                    <a:pt x="1478" y="1728"/>
                    <a:pt x="1493" y="1694"/>
                    <a:pt x="1504" y="1664"/>
                  </a:cubicBezTo>
                  <a:cubicBezTo>
                    <a:pt x="1512" y="1653"/>
                    <a:pt x="1519" y="1638"/>
                    <a:pt x="1526" y="1631"/>
                  </a:cubicBezTo>
                  <a:cubicBezTo>
                    <a:pt x="1534" y="1619"/>
                    <a:pt x="1541" y="1616"/>
                    <a:pt x="1553" y="1608"/>
                  </a:cubicBezTo>
                  <a:cubicBezTo>
                    <a:pt x="1590" y="1590"/>
                    <a:pt x="1620" y="1564"/>
                    <a:pt x="1643" y="1537"/>
                  </a:cubicBezTo>
                  <a:cubicBezTo>
                    <a:pt x="1676" y="1496"/>
                    <a:pt x="1702" y="1451"/>
                    <a:pt x="1728" y="1417"/>
                  </a:cubicBezTo>
                  <a:cubicBezTo>
                    <a:pt x="1740" y="1399"/>
                    <a:pt x="1755" y="1384"/>
                    <a:pt x="1769" y="1369"/>
                  </a:cubicBezTo>
                  <a:cubicBezTo>
                    <a:pt x="1784" y="1357"/>
                    <a:pt x="1800" y="1346"/>
                    <a:pt x="1822" y="1339"/>
                  </a:cubicBezTo>
                  <a:cubicBezTo>
                    <a:pt x="1826" y="1335"/>
                    <a:pt x="1833" y="1335"/>
                    <a:pt x="1836" y="1331"/>
                  </a:cubicBezTo>
                  <a:cubicBezTo>
                    <a:pt x="1845" y="1324"/>
                    <a:pt x="1852" y="1320"/>
                    <a:pt x="1855" y="1309"/>
                  </a:cubicBezTo>
                  <a:cubicBezTo>
                    <a:pt x="1862" y="1302"/>
                    <a:pt x="1867" y="1290"/>
                    <a:pt x="1867" y="1276"/>
                  </a:cubicBezTo>
                  <a:cubicBezTo>
                    <a:pt x="1867" y="1268"/>
                    <a:pt x="1867" y="1260"/>
                    <a:pt x="1862" y="1253"/>
                  </a:cubicBezTo>
                  <a:cubicBezTo>
                    <a:pt x="1867" y="1250"/>
                    <a:pt x="1871" y="1245"/>
                    <a:pt x="1874" y="1245"/>
                  </a:cubicBezTo>
                  <a:cubicBezTo>
                    <a:pt x="1904" y="1227"/>
                    <a:pt x="1926" y="1208"/>
                    <a:pt x="1949" y="1193"/>
                  </a:cubicBezTo>
                  <a:cubicBezTo>
                    <a:pt x="1960" y="1186"/>
                    <a:pt x="1971" y="1182"/>
                    <a:pt x="1983" y="1178"/>
                  </a:cubicBezTo>
                  <a:cubicBezTo>
                    <a:pt x="1990" y="1174"/>
                    <a:pt x="2002" y="1171"/>
                    <a:pt x="2009" y="1171"/>
                  </a:cubicBezTo>
                  <a:close/>
                  <a:moveTo>
                    <a:pt x="1365" y="1940"/>
                  </a:moveTo>
                  <a:cubicBezTo>
                    <a:pt x="1362" y="1948"/>
                    <a:pt x="1355" y="1956"/>
                    <a:pt x="1347" y="1959"/>
                  </a:cubicBezTo>
                  <a:cubicBezTo>
                    <a:pt x="1339" y="1967"/>
                    <a:pt x="1332" y="1974"/>
                    <a:pt x="1329" y="1982"/>
                  </a:cubicBezTo>
                  <a:cubicBezTo>
                    <a:pt x="1329" y="1974"/>
                    <a:pt x="1332" y="1967"/>
                    <a:pt x="1336" y="1963"/>
                  </a:cubicBezTo>
                  <a:cubicBezTo>
                    <a:pt x="1339" y="1956"/>
                    <a:pt x="1343" y="1952"/>
                    <a:pt x="1355" y="1945"/>
                  </a:cubicBezTo>
                  <a:cubicBezTo>
                    <a:pt x="1358" y="1945"/>
                    <a:pt x="1362" y="1945"/>
                    <a:pt x="1365" y="1940"/>
                  </a:cubicBezTo>
                  <a:close/>
                  <a:moveTo>
                    <a:pt x="61" y="5316"/>
                  </a:moveTo>
                  <a:lnTo>
                    <a:pt x="54" y="5358"/>
                  </a:lnTo>
                  <a:lnTo>
                    <a:pt x="54" y="5358"/>
                  </a:lnTo>
                  <a:lnTo>
                    <a:pt x="73" y="5354"/>
                  </a:lnTo>
                  <a:lnTo>
                    <a:pt x="73" y="5354"/>
                  </a:lnTo>
                  <a:cubicBezTo>
                    <a:pt x="68" y="5361"/>
                    <a:pt x="68" y="5368"/>
                    <a:pt x="65" y="5376"/>
                  </a:cubicBezTo>
                  <a:cubicBezTo>
                    <a:pt x="61" y="5391"/>
                    <a:pt x="61" y="5406"/>
                    <a:pt x="61" y="5417"/>
                  </a:cubicBezTo>
                  <a:cubicBezTo>
                    <a:pt x="61" y="5432"/>
                    <a:pt x="61" y="5447"/>
                    <a:pt x="65" y="5462"/>
                  </a:cubicBezTo>
                  <a:lnTo>
                    <a:pt x="65" y="5496"/>
                  </a:lnTo>
                  <a:cubicBezTo>
                    <a:pt x="65" y="5507"/>
                    <a:pt x="65" y="5518"/>
                    <a:pt x="61" y="5525"/>
                  </a:cubicBezTo>
                  <a:cubicBezTo>
                    <a:pt x="61" y="5534"/>
                    <a:pt x="57" y="5541"/>
                    <a:pt x="50" y="5548"/>
                  </a:cubicBezTo>
                  <a:lnTo>
                    <a:pt x="1" y="5596"/>
                  </a:lnTo>
                  <a:lnTo>
                    <a:pt x="46" y="5604"/>
                  </a:lnTo>
                  <a:cubicBezTo>
                    <a:pt x="42" y="5608"/>
                    <a:pt x="39" y="5612"/>
                    <a:pt x="35" y="5619"/>
                  </a:cubicBezTo>
                  <a:cubicBezTo>
                    <a:pt x="31" y="5623"/>
                    <a:pt x="31" y="5627"/>
                    <a:pt x="28" y="5630"/>
                  </a:cubicBezTo>
                  <a:lnTo>
                    <a:pt x="28" y="5646"/>
                  </a:lnTo>
                  <a:cubicBezTo>
                    <a:pt x="28" y="5653"/>
                    <a:pt x="28" y="5660"/>
                    <a:pt x="31" y="5668"/>
                  </a:cubicBezTo>
                  <a:cubicBezTo>
                    <a:pt x="35" y="5675"/>
                    <a:pt x="39" y="5679"/>
                    <a:pt x="42" y="5682"/>
                  </a:cubicBezTo>
                  <a:lnTo>
                    <a:pt x="46" y="5682"/>
                  </a:lnTo>
                  <a:cubicBezTo>
                    <a:pt x="28" y="5765"/>
                    <a:pt x="9" y="5851"/>
                    <a:pt x="9" y="5937"/>
                  </a:cubicBezTo>
                  <a:cubicBezTo>
                    <a:pt x="9" y="5996"/>
                    <a:pt x="16" y="6060"/>
                    <a:pt x="39" y="6124"/>
                  </a:cubicBezTo>
                  <a:cubicBezTo>
                    <a:pt x="28" y="6146"/>
                    <a:pt x="20" y="6169"/>
                    <a:pt x="13" y="6191"/>
                  </a:cubicBezTo>
                  <a:cubicBezTo>
                    <a:pt x="5" y="6221"/>
                    <a:pt x="5" y="6251"/>
                    <a:pt x="5" y="6277"/>
                  </a:cubicBezTo>
                  <a:cubicBezTo>
                    <a:pt x="5" y="6314"/>
                    <a:pt x="9" y="6348"/>
                    <a:pt x="13" y="6381"/>
                  </a:cubicBezTo>
                  <a:cubicBezTo>
                    <a:pt x="16" y="6415"/>
                    <a:pt x="20" y="6449"/>
                    <a:pt x="20" y="6479"/>
                  </a:cubicBezTo>
                  <a:lnTo>
                    <a:pt x="20" y="6483"/>
                  </a:lnTo>
                  <a:cubicBezTo>
                    <a:pt x="16" y="6557"/>
                    <a:pt x="16" y="6633"/>
                    <a:pt x="16" y="6707"/>
                  </a:cubicBezTo>
                  <a:cubicBezTo>
                    <a:pt x="16" y="6774"/>
                    <a:pt x="16" y="6842"/>
                    <a:pt x="28" y="6912"/>
                  </a:cubicBezTo>
                  <a:cubicBezTo>
                    <a:pt x="39" y="7006"/>
                    <a:pt x="46" y="7104"/>
                    <a:pt x="46" y="7197"/>
                  </a:cubicBezTo>
                  <a:cubicBezTo>
                    <a:pt x="46" y="7242"/>
                    <a:pt x="46" y="7287"/>
                    <a:pt x="39" y="7328"/>
                  </a:cubicBezTo>
                  <a:lnTo>
                    <a:pt x="39" y="7373"/>
                  </a:lnTo>
                  <a:cubicBezTo>
                    <a:pt x="39" y="7425"/>
                    <a:pt x="46" y="7473"/>
                    <a:pt x="54" y="7518"/>
                  </a:cubicBezTo>
                  <a:cubicBezTo>
                    <a:pt x="65" y="7563"/>
                    <a:pt x="73" y="7608"/>
                    <a:pt x="73" y="7645"/>
                  </a:cubicBezTo>
                  <a:cubicBezTo>
                    <a:pt x="73" y="7675"/>
                    <a:pt x="68" y="7701"/>
                    <a:pt x="57" y="7732"/>
                  </a:cubicBezTo>
                  <a:cubicBezTo>
                    <a:pt x="54" y="7746"/>
                    <a:pt x="50" y="7765"/>
                    <a:pt x="50" y="7780"/>
                  </a:cubicBezTo>
                  <a:cubicBezTo>
                    <a:pt x="50" y="7806"/>
                    <a:pt x="57" y="7825"/>
                    <a:pt x="65" y="7847"/>
                  </a:cubicBezTo>
                  <a:cubicBezTo>
                    <a:pt x="73" y="7877"/>
                    <a:pt x="87" y="7903"/>
                    <a:pt x="99" y="7929"/>
                  </a:cubicBezTo>
                  <a:cubicBezTo>
                    <a:pt x="109" y="7956"/>
                    <a:pt x="118" y="7978"/>
                    <a:pt x="118" y="8001"/>
                  </a:cubicBezTo>
                  <a:cubicBezTo>
                    <a:pt x="118" y="8015"/>
                    <a:pt x="113" y="8030"/>
                    <a:pt x="109" y="8046"/>
                  </a:cubicBezTo>
                  <a:cubicBezTo>
                    <a:pt x="106" y="8053"/>
                    <a:pt x="102" y="8060"/>
                    <a:pt x="102" y="8068"/>
                  </a:cubicBezTo>
                  <a:cubicBezTo>
                    <a:pt x="102" y="8075"/>
                    <a:pt x="106" y="8086"/>
                    <a:pt x="109" y="8094"/>
                  </a:cubicBezTo>
                  <a:cubicBezTo>
                    <a:pt x="118" y="8105"/>
                    <a:pt x="125" y="8113"/>
                    <a:pt x="132" y="8120"/>
                  </a:cubicBezTo>
                  <a:cubicBezTo>
                    <a:pt x="140" y="8124"/>
                    <a:pt x="144" y="8127"/>
                    <a:pt x="151" y="8131"/>
                  </a:cubicBezTo>
                  <a:cubicBezTo>
                    <a:pt x="147" y="8135"/>
                    <a:pt x="144" y="8135"/>
                    <a:pt x="144" y="8135"/>
                  </a:cubicBezTo>
                  <a:lnTo>
                    <a:pt x="95" y="8158"/>
                  </a:lnTo>
                  <a:lnTo>
                    <a:pt x="128" y="8194"/>
                  </a:lnTo>
                  <a:cubicBezTo>
                    <a:pt x="140" y="8210"/>
                    <a:pt x="144" y="8220"/>
                    <a:pt x="147" y="8236"/>
                  </a:cubicBezTo>
                  <a:cubicBezTo>
                    <a:pt x="151" y="8247"/>
                    <a:pt x="151" y="8262"/>
                    <a:pt x="151" y="8277"/>
                  </a:cubicBezTo>
                  <a:cubicBezTo>
                    <a:pt x="151" y="8299"/>
                    <a:pt x="151" y="8325"/>
                    <a:pt x="154" y="8351"/>
                  </a:cubicBezTo>
                  <a:cubicBezTo>
                    <a:pt x="158" y="8367"/>
                    <a:pt x="162" y="8382"/>
                    <a:pt x="170" y="8396"/>
                  </a:cubicBezTo>
                  <a:cubicBezTo>
                    <a:pt x="173" y="8404"/>
                    <a:pt x="177" y="8412"/>
                    <a:pt x="180" y="8419"/>
                  </a:cubicBezTo>
                  <a:cubicBezTo>
                    <a:pt x="185" y="8412"/>
                    <a:pt x="185" y="8404"/>
                    <a:pt x="188" y="8396"/>
                  </a:cubicBezTo>
                  <a:lnTo>
                    <a:pt x="203" y="8351"/>
                  </a:lnTo>
                  <a:lnTo>
                    <a:pt x="244" y="8377"/>
                  </a:lnTo>
                  <a:cubicBezTo>
                    <a:pt x="244" y="8382"/>
                    <a:pt x="248" y="8382"/>
                    <a:pt x="248" y="8382"/>
                  </a:cubicBezTo>
                  <a:cubicBezTo>
                    <a:pt x="240" y="8370"/>
                    <a:pt x="237" y="8360"/>
                    <a:pt x="233" y="8344"/>
                  </a:cubicBezTo>
                  <a:cubicBezTo>
                    <a:pt x="230" y="8322"/>
                    <a:pt x="230" y="8292"/>
                    <a:pt x="225" y="8258"/>
                  </a:cubicBezTo>
                  <a:cubicBezTo>
                    <a:pt x="225" y="8239"/>
                    <a:pt x="225" y="8220"/>
                    <a:pt x="218" y="8203"/>
                  </a:cubicBezTo>
                  <a:cubicBezTo>
                    <a:pt x="214" y="8194"/>
                    <a:pt x="214" y="8191"/>
                    <a:pt x="211" y="8184"/>
                  </a:cubicBezTo>
                  <a:cubicBezTo>
                    <a:pt x="214" y="8184"/>
                    <a:pt x="214" y="8180"/>
                    <a:pt x="214" y="8180"/>
                  </a:cubicBezTo>
                  <a:cubicBezTo>
                    <a:pt x="222" y="8172"/>
                    <a:pt x="225" y="8168"/>
                    <a:pt x="230" y="8161"/>
                  </a:cubicBezTo>
                  <a:cubicBezTo>
                    <a:pt x="233" y="8153"/>
                    <a:pt x="237" y="8142"/>
                    <a:pt x="237" y="8135"/>
                  </a:cubicBezTo>
                  <a:cubicBezTo>
                    <a:pt x="237" y="8124"/>
                    <a:pt x="233" y="8116"/>
                    <a:pt x="230" y="8108"/>
                  </a:cubicBezTo>
                  <a:cubicBezTo>
                    <a:pt x="222" y="8094"/>
                    <a:pt x="214" y="8090"/>
                    <a:pt x="207" y="8082"/>
                  </a:cubicBezTo>
                  <a:cubicBezTo>
                    <a:pt x="199" y="8075"/>
                    <a:pt x="188" y="8068"/>
                    <a:pt x="185" y="8063"/>
                  </a:cubicBezTo>
                  <a:cubicBezTo>
                    <a:pt x="192" y="8041"/>
                    <a:pt x="196" y="8023"/>
                    <a:pt x="196" y="8001"/>
                  </a:cubicBezTo>
                  <a:cubicBezTo>
                    <a:pt x="196" y="7974"/>
                    <a:pt x="188" y="7951"/>
                    <a:pt x="180" y="7929"/>
                  </a:cubicBezTo>
                  <a:cubicBezTo>
                    <a:pt x="170" y="7899"/>
                    <a:pt x="154" y="7870"/>
                    <a:pt x="144" y="7847"/>
                  </a:cubicBezTo>
                  <a:cubicBezTo>
                    <a:pt x="140" y="7832"/>
                    <a:pt x="135" y="7821"/>
                    <a:pt x="132" y="7810"/>
                  </a:cubicBezTo>
                  <a:cubicBezTo>
                    <a:pt x="128" y="7799"/>
                    <a:pt x="128" y="7791"/>
                    <a:pt x="128" y="7780"/>
                  </a:cubicBezTo>
                  <a:cubicBezTo>
                    <a:pt x="128" y="7772"/>
                    <a:pt x="128" y="7765"/>
                    <a:pt x="132" y="7758"/>
                  </a:cubicBezTo>
                  <a:cubicBezTo>
                    <a:pt x="144" y="7720"/>
                    <a:pt x="147" y="7682"/>
                    <a:pt x="147" y="7645"/>
                  </a:cubicBezTo>
                  <a:cubicBezTo>
                    <a:pt x="147" y="7597"/>
                    <a:pt x="140" y="7548"/>
                    <a:pt x="132" y="7503"/>
                  </a:cubicBezTo>
                  <a:cubicBezTo>
                    <a:pt x="121" y="7458"/>
                    <a:pt x="113" y="7413"/>
                    <a:pt x="113" y="7373"/>
                  </a:cubicBezTo>
                  <a:cubicBezTo>
                    <a:pt x="113" y="7361"/>
                    <a:pt x="113" y="7350"/>
                    <a:pt x="118" y="7339"/>
                  </a:cubicBezTo>
                  <a:cubicBezTo>
                    <a:pt x="121" y="7290"/>
                    <a:pt x="125" y="7242"/>
                    <a:pt x="125" y="7197"/>
                  </a:cubicBezTo>
                  <a:cubicBezTo>
                    <a:pt x="125" y="7095"/>
                    <a:pt x="113" y="6999"/>
                    <a:pt x="102" y="6905"/>
                  </a:cubicBezTo>
                  <a:cubicBezTo>
                    <a:pt x="95" y="6838"/>
                    <a:pt x="91" y="6774"/>
                    <a:pt x="91" y="6707"/>
                  </a:cubicBezTo>
                  <a:cubicBezTo>
                    <a:pt x="91" y="6633"/>
                    <a:pt x="95" y="6557"/>
                    <a:pt x="95" y="6483"/>
                  </a:cubicBezTo>
                  <a:lnTo>
                    <a:pt x="95" y="6479"/>
                  </a:lnTo>
                  <a:cubicBezTo>
                    <a:pt x="95" y="6441"/>
                    <a:pt x="91" y="6408"/>
                    <a:pt x="87" y="6374"/>
                  </a:cubicBezTo>
                  <a:cubicBezTo>
                    <a:pt x="83" y="6341"/>
                    <a:pt x="80" y="6307"/>
                    <a:pt x="80" y="6277"/>
                  </a:cubicBezTo>
                  <a:cubicBezTo>
                    <a:pt x="80" y="6255"/>
                    <a:pt x="83" y="6232"/>
                    <a:pt x="87" y="6210"/>
                  </a:cubicBezTo>
                  <a:cubicBezTo>
                    <a:pt x="91" y="6188"/>
                    <a:pt x="102" y="6169"/>
                    <a:pt x="113" y="6146"/>
                  </a:cubicBezTo>
                  <a:lnTo>
                    <a:pt x="125" y="6131"/>
                  </a:lnTo>
                  <a:lnTo>
                    <a:pt x="118" y="6112"/>
                  </a:lnTo>
                  <a:cubicBezTo>
                    <a:pt x="95" y="6053"/>
                    <a:pt x="87" y="5996"/>
                    <a:pt x="87" y="5937"/>
                  </a:cubicBezTo>
                  <a:cubicBezTo>
                    <a:pt x="87" y="5851"/>
                    <a:pt x="106" y="5761"/>
                    <a:pt x="125" y="5672"/>
                  </a:cubicBezTo>
                  <a:lnTo>
                    <a:pt x="135" y="5634"/>
                  </a:lnTo>
                  <a:lnTo>
                    <a:pt x="125" y="5630"/>
                  </a:lnTo>
                  <a:cubicBezTo>
                    <a:pt x="128" y="5627"/>
                    <a:pt x="132" y="5623"/>
                    <a:pt x="135" y="5619"/>
                  </a:cubicBezTo>
                  <a:cubicBezTo>
                    <a:pt x="140" y="5615"/>
                    <a:pt x="140" y="5612"/>
                    <a:pt x="140" y="5608"/>
                  </a:cubicBezTo>
                  <a:cubicBezTo>
                    <a:pt x="144" y="5601"/>
                    <a:pt x="144" y="5596"/>
                    <a:pt x="144" y="5589"/>
                  </a:cubicBezTo>
                  <a:cubicBezTo>
                    <a:pt x="144" y="5582"/>
                    <a:pt x="140" y="5574"/>
                    <a:pt x="135" y="5567"/>
                  </a:cubicBezTo>
                  <a:cubicBezTo>
                    <a:pt x="135" y="5563"/>
                    <a:pt x="132" y="5560"/>
                    <a:pt x="132" y="5560"/>
                  </a:cubicBezTo>
                  <a:cubicBezTo>
                    <a:pt x="132" y="5556"/>
                    <a:pt x="135" y="5551"/>
                    <a:pt x="135" y="5548"/>
                  </a:cubicBezTo>
                  <a:cubicBezTo>
                    <a:pt x="140" y="5529"/>
                    <a:pt x="144" y="5515"/>
                    <a:pt x="144" y="5496"/>
                  </a:cubicBezTo>
                  <a:cubicBezTo>
                    <a:pt x="144" y="5481"/>
                    <a:pt x="140" y="5466"/>
                    <a:pt x="140" y="5455"/>
                  </a:cubicBezTo>
                  <a:lnTo>
                    <a:pt x="140" y="5447"/>
                  </a:lnTo>
                  <a:cubicBezTo>
                    <a:pt x="125" y="5436"/>
                    <a:pt x="118" y="5425"/>
                    <a:pt x="109" y="5413"/>
                  </a:cubicBezTo>
                  <a:cubicBezTo>
                    <a:pt x="106" y="5406"/>
                    <a:pt x="106" y="5403"/>
                    <a:pt x="102" y="5394"/>
                  </a:cubicBezTo>
                  <a:cubicBezTo>
                    <a:pt x="102" y="5391"/>
                    <a:pt x="99" y="5387"/>
                    <a:pt x="99" y="5387"/>
                  </a:cubicBezTo>
                  <a:lnTo>
                    <a:pt x="87" y="5380"/>
                  </a:lnTo>
                  <a:lnTo>
                    <a:pt x="80" y="5365"/>
                  </a:lnTo>
                  <a:cubicBezTo>
                    <a:pt x="76" y="5354"/>
                    <a:pt x="73" y="5339"/>
                    <a:pt x="65" y="5324"/>
                  </a:cubicBezTo>
                  <a:lnTo>
                    <a:pt x="61" y="5316"/>
                  </a:lnTo>
                  <a:close/>
                  <a:moveTo>
                    <a:pt x="180" y="8546"/>
                  </a:moveTo>
                  <a:lnTo>
                    <a:pt x="180" y="8549"/>
                  </a:lnTo>
                  <a:lnTo>
                    <a:pt x="180" y="8549"/>
                  </a:lnTo>
                  <a:cubicBezTo>
                    <a:pt x="180" y="8548"/>
                    <a:pt x="180" y="8547"/>
                    <a:pt x="180" y="8546"/>
                  </a:cubicBezTo>
                  <a:close/>
                  <a:moveTo>
                    <a:pt x="180" y="8549"/>
                  </a:moveTo>
                  <a:lnTo>
                    <a:pt x="180" y="8549"/>
                  </a:lnTo>
                  <a:cubicBezTo>
                    <a:pt x="179" y="8552"/>
                    <a:pt x="177" y="8555"/>
                    <a:pt x="177" y="8561"/>
                  </a:cubicBezTo>
                  <a:lnTo>
                    <a:pt x="177" y="8565"/>
                  </a:lnTo>
                  <a:lnTo>
                    <a:pt x="180" y="8549"/>
                  </a:lnTo>
                  <a:close/>
                  <a:moveTo>
                    <a:pt x="256" y="8565"/>
                  </a:moveTo>
                  <a:cubicBezTo>
                    <a:pt x="252" y="8569"/>
                    <a:pt x="248" y="8572"/>
                    <a:pt x="244" y="8576"/>
                  </a:cubicBezTo>
                  <a:lnTo>
                    <a:pt x="196" y="8621"/>
                  </a:lnTo>
                  <a:cubicBezTo>
                    <a:pt x="211" y="8636"/>
                    <a:pt x="222" y="8647"/>
                    <a:pt x="233" y="8658"/>
                  </a:cubicBezTo>
                  <a:cubicBezTo>
                    <a:pt x="240" y="8662"/>
                    <a:pt x="248" y="8665"/>
                    <a:pt x="252" y="8669"/>
                  </a:cubicBezTo>
                  <a:cubicBezTo>
                    <a:pt x="256" y="8674"/>
                    <a:pt x="256" y="8677"/>
                    <a:pt x="259" y="8677"/>
                  </a:cubicBezTo>
                  <a:cubicBezTo>
                    <a:pt x="256" y="8681"/>
                    <a:pt x="256" y="8681"/>
                    <a:pt x="256" y="8684"/>
                  </a:cubicBezTo>
                  <a:cubicBezTo>
                    <a:pt x="256" y="8691"/>
                    <a:pt x="248" y="8703"/>
                    <a:pt x="244" y="8714"/>
                  </a:cubicBezTo>
                  <a:cubicBezTo>
                    <a:pt x="240" y="8729"/>
                    <a:pt x="237" y="8744"/>
                    <a:pt x="237" y="8763"/>
                  </a:cubicBezTo>
                  <a:cubicBezTo>
                    <a:pt x="237" y="8774"/>
                    <a:pt x="237" y="8786"/>
                    <a:pt x="240" y="8796"/>
                  </a:cubicBezTo>
                  <a:cubicBezTo>
                    <a:pt x="244" y="8804"/>
                    <a:pt x="248" y="8812"/>
                    <a:pt x="252" y="8819"/>
                  </a:cubicBezTo>
                  <a:lnTo>
                    <a:pt x="252" y="8808"/>
                  </a:lnTo>
                  <a:lnTo>
                    <a:pt x="256" y="8752"/>
                  </a:lnTo>
                  <a:lnTo>
                    <a:pt x="278" y="8763"/>
                  </a:lnTo>
                  <a:cubicBezTo>
                    <a:pt x="278" y="8759"/>
                    <a:pt x="275" y="8755"/>
                    <a:pt x="275" y="8748"/>
                  </a:cubicBezTo>
                  <a:cubicBezTo>
                    <a:pt x="270" y="8744"/>
                    <a:pt x="270" y="8736"/>
                    <a:pt x="270" y="8733"/>
                  </a:cubicBezTo>
                  <a:lnTo>
                    <a:pt x="270" y="8722"/>
                  </a:lnTo>
                  <a:cubicBezTo>
                    <a:pt x="275" y="8710"/>
                    <a:pt x="278" y="8696"/>
                    <a:pt x="285" y="8684"/>
                  </a:cubicBezTo>
                  <a:cubicBezTo>
                    <a:pt x="292" y="8674"/>
                    <a:pt x="304" y="8665"/>
                    <a:pt x="315" y="8662"/>
                  </a:cubicBezTo>
                  <a:cubicBezTo>
                    <a:pt x="323" y="8662"/>
                    <a:pt x="327" y="8658"/>
                    <a:pt x="334" y="8658"/>
                  </a:cubicBezTo>
                  <a:cubicBezTo>
                    <a:pt x="330" y="8651"/>
                    <a:pt x="327" y="8647"/>
                    <a:pt x="323" y="8639"/>
                  </a:cubicBezTo>
                  <a:cubicBezTo>
                    <a:pt x="323" y="8636"/>
                    <a:pt x="319" y="8632"/>
                    <a:pt x="319" y="8632"/>
                  </a:cubicBezTo>
                  <a:lnTo>
                    <a:pt x="285" y="8647"/>
                  </a:lnTo>
                  <a:lnTo>
                    <a:pt x="275" y="8602"/>
                  </a:lnTo>
                  <a:cubicBezTo>
                    <a:pt x="275" y="8598"/>
                    <a:pt x="270" y="8591"/>
                    <a:pt x="270" y="8587"/>
                  </a:cubicBezTo>
                  <a:cubicBezTo>
                    <a:pt x="266" y="8584"/>
                    <a:pt x="266" y="8584"/>
                    <a:pt x="263" y="8579"/>
                  </a:cubicBezTo>
                  <a:cubicBezTo>
                    <a:pt x="259" y="8576"/>
                    <a:pt x="259" y="8572"/>
                    <a:pt x="256" y="8569"/>
                  </a:cubicBezTo>
                  <a:lnTo>
                    <a:pt x="256" y="8565"/>
                  </a:lnTo>
                  <a:close/>
                  <a:moveTo>
                    <a:pt x="3945" y="1"/>
                  </a:moveTo>
                  <a:cubicBezTo>
                    <a:pt x="3934" y="1"/>
                    <a:pt x="3922" y="4"/>
                    <a:pt x="3912" y="8"/>
                  </a:cubicBezTo>
                  <a:cubicBezTo>
                    <a:pt x="3900" y="12"/>
                    <a:pt x="3889" y="12"/>
                    <a:pt x="3881" y="16"/>
                  </a:cubicBezTo>
                  <a:cubicBezTo>
                    <a:pt x="3691" y="79"/>
                    <a:pt x="3493" y="139"/>
                    <a:pt x="3302" y="213"/>
                  </a:cubicBezTo>
                  <a:cubicBezTo>
                    <a:pt x="3220" y="247"/>
                    <a:pt x="3137" y="273"/>
                    <a:pt x="3051" y="308"/>
                  </a:cubicBezTo>
                  <a:cubicBezTo>
                    <a:pt x="2977" y="337"/>
                    <a:pt x="2906" y="370"/>
                    <a:pt x="2842" y="420"/>
                  </a:cubicBezTo>
                  <a:cubicBezTo>
                    <a:pt x="2782" y="460"/>
                    <a:pt x="2726" y="513"/>
                    <a:pt x="2682" y="577"/>
                  </a:cubicBezTo>
                  <a:cubicBezTo>
                    <a:pt x="2678" y="572"/>
                    <a:pt x="2670" y="569"/>
                    <a:pt x="2666" y="565"/>
                  </a:cubicBezTo>
                  <a:cubicBezTo>
                    <a:pt x="2656" y="561"/>
                    <a:pt x="2648" y="558"/>
                    <a:pt x="2640" y="558"/>
                  </a:cubicBezTo>
                  <a:cubicBezTo>
                    <a:pt x="2630" y="558"/>
                    <a:pt x="2618" y="561"/>
                    <a:pt x="2611" y="565"/>
                  </a:cubicBezTo>
                  <a:cubicBezTo>
                    <a:pt x="2603" y="569"/>
                    <a:pt x="2595" y="577"/>
                    <a:pt x="2588" y="580"/>
                  </a:cubicBezTo>
                  <a:cubicBezTo>
                    <a:pt x="2569" y="599"/>
                    <a:pt x="2543" y="614"/>
                    <a:pt x="2513" y="636"/>
                  </a:cubicBezTo>
                  <a:cubicBezTo>
                    <a:pt x="2499" y="644"/>
                    <a:pt x="2483" y="655"/>
                    <a:pt x="2473" y="670"/>
                  </a:cubicBezTo>
                  <a:cubicBezTo>
                    <a:pt x="2457" y="681"/>
                    <a:pt x="2442" y="696"/>
                    <a:pt x="2431" y="715"/>
                  </a:cubicBezTo>
                  <a:cubicBezTo>
                    <a:pt x="2401" y="760"/>
                    <a:pt x="2383" y="789"/>
                    <a:pt x="2364" y="812"/>
                  </a:cubicBezTo>
                  <a:cubicBezTo>
                    <a:pt x="2349" y="831"/>
                    <a:pt x="2338" y="841"/>
                    <a:pt x="2323" y="853"/>
                  </a:cubicBezTo>
                  <a:cubicBezTo>
                    <a:pt x="2304" y="872"/>
                    <a:pt x="2278" y="886"/>
                    <a:pt x="2240" y="905"/>
                  </a:cubicBezTo>
                  <a:cubicBezTo>
                    <a:pt x="2199" y="924"/>
                    <a:pt x="2147" y="946"/>
                    <a:pt x="2076" y="976"/>
                  </a:cubicBezTo>
                  <a:cubicBezTo>
                    <a:pt x="2061" y="984"/>
                    <a:pt x="2046" y="995"/>
                    <a:pt x="2031" y="1006"/>
                  </a:cubicBezTo>
                  <a:cubicBezTo>
                    <a:pt x="2028" y="1014"/>
                    <a:pt x="2019" y="1021"/>
                    <a:pt x="2016" y="1032"/>
                  </a:cubicBezTo>
                  <a:cubicBezTo>
                    <a:pt x="2012" y="1040"/>
                    <a:pt x="2009" y="1051"/>
                    <a:pt x="2009" y="1062"/>
                  </a:cubicBezTo>
                  <a:cubicBezTo>
                    <a:pt x="2009" y="1074"/>
                    <a:pt x="2012" y="1085"/>
                    <a:pt x="2016" y="1096"/>
                  </a:cubicBezTo>
                  <a:lnTo>
                    <a:pt x="2009" y="1096"/>
                  </a:lnTo>
                  <a:cubicBezTo>
                    <a:pt x="1983" y="1096"/>
                    <a:pt x="1960" y="1103"/>
                    <a:pt x="1938" y="1115"/>
                  </a:cubicBezTo>
                  <a:cubicBezTo>
                    <a:pt x="1907" y="1129"/>
                    <a:pt x="1881" y="1148"/>
                    <a:pt x="1859" y="1163"/>
                  </a:cubicBezTo>
                  <a:cubicBezTo>
                    <a:pt x="1848" y="1171"/>
                    <a:pt x="1836" y="1178"/>
                    <a:pt x="1826" y="1182"/>
                  </a:cubicBezTo>
                  <a:cubicBezTo>
                    <a:pt x="1818" y="1186"/>
                    <a:pt x="1807" y="1189"/>
                    <a:pt x="1800" y="1189"/>
                  </a:cubicBezTo>
                  <a:cubicBezTo>
                    <a:pt x="1792" y="1193"/>
                    <a:pt x="1784" y="1193"/>
                    <a:pt x="1781" y="1197"/>
                  </a:cubicBezTo>
                  <a:cubicBezTo>
                    <a:pt x="1777" y="1200"/>
                    <a:pt x="1773" y="1205"/>
                    <a:pt x="1769" y="1208"/>
                  </a:cubicBezTo>
                  <a:cubicBezTo>
                    <a:pt x="1766" y="1212"/>
                    <a:pt x="1762" y="1219"/>
                    <a:pt x="1762" y="1223"/>
                  </a:cubicBezTo>
                  <a:lnTo>
                    <a:pt x="1762" y="1234"/>
                  </a:lnTo>
                  <a:lnTo>
                    <a:pt x="1762" y="1250"/>
                  </a:lnTo>
                  <a:cubicBezTo>
                    <a:pt x="1766" y="1257"/>
                    <a:pt x="1769" y="1264"/>
                    <a:pt x="1773" y="1272"/>
                  </a:cubicBezTo>
                  <a:cubicBezTo>
                    <a:pt x="1777" y="1272"/>
                    <a:pt x="1777" y="1272"/>
                    <a:pt x="1777" y="1276"/>
                  </a:cubicBezTo>
                  <a:cubicBezTo>
                    <a:pt x="1747" y="1286"/>
                    <a:pt x="1721" y="1309"/>
                    <a:pt x="1698" y="1331"/>
                  </a:cubicBezTo>
                  <a:cubicBezTo>
                    <a:pt x="1661" y="1369"/>
                    <a:pt x="1638" y="1414"/>
                    <a:pt x="1612" y="1451"/>
                  </a:cubicBezTo>
                  <a:cubicBezTo>
                    <a:pt x="1598" y="1469"/>
                    <a:pt x="1583" y="1488"/>
                    <a:pt x="1567" y="1503"/>
                  </a:cubicBezTo>
                  <a:cubicBezTo>
                    <a:pt x="1553" y="1519"/>
                    <a:pt x="1538" y="1530"/>
                    <a:pt x="1519" y="1541"/>
                  </a:cubicBezTo>
                  <a:cubicBezTo>
                    <a:pt x="1504" y="1548"/>
                    <a:pt x="1489" y="1559"/>
                    <a:pt x="1478" y="1571"/>
                  </a:cubicBezTo>
                  <a:cubicBezTo>
                    <a:pt x="1459" y="1590"/>
                    <a:pt x="1444" y="1612"/>
                    <a:pt x="1433" y="1638"/>
                  </a:cubicBezTo>
                  <a:cubicBezTo>
                    <a:pt x="1418" y="1671"/>
                    <a:pt x="1407" y="1705"/>
                    <a:pt x="1391" y="1731"/>
                  </a:cubicBezTo>
                  <a:cubicBezTo>
                    <a:pt x="1384" y="1743"/>
                    <a:pt x="1377" y="1754"/>
                    <a:pt x="1365" y="1761"/>
                  </a:cubicBezTo>
                  <a:cubicBezTo>
                    <a:pt x="1355" y="1773"/>
                    <a:pt x="1343" y="1780"/>
                    <a:pt x="1329" y="1783"/>
                  </a:cubicBezTo>
                  <a:cubicBezTo>
                    <a:pt x="1317" y="1788"/>
                    <a:pt x="1310" y="1795"/>
                    <a:pt x="1302" y="1806"/>
                  </a:cubicBezTo>
                  <a:cubicBezTo>
                    <a:pt x="1295" y="1817"/>
                    <a:pt x="1295" y="1825"/>
                    <a:pt x="1295" y="1836"/>
                  </a:cubicBezTo>
                  <a:cubicBezTo>
                    <a:pt x="1295" y="1847"/>
                    <a:pt x="1298" y="1859"/>
                    <a:pt x="1302" y="1870"/>
                  </a:cubicBezTo>
                  <a:cubicBezTo>
                    <a:pt x="1306" y="1873"/>
                    <a:pt x="1310" y="1878"/>
                    <a:pt x="1313" y="1881"/>
                  </a:cubicBezTo>
                  <a:cubicBezTo>
                    <a:pt x="1295" y="1892"/>
                    <a:pt x="1279" y="1904"/>
                    <a:pt x="1269" y="1922"/>
                  </a:cubicBezTo>
                  <a:cubicBezTo>
                    <a:pt x="1257" y="1940"/>
                    <a:pt x="1250" y="1963"/>
                    <a:pt x="1250" y="1985"/>
                  </a:cubicBezTo>
                  <a:cubicBezTo>
                    <a:pt x="1250" y="1993"/>
                    <a:pt x="1250" y="1997"/>
                    <a:pt x="1246" y="2001"/>
                  </a:cubicBezTo>
                  <a:lnTo>
                    <a:pt x="1246" y="2004"/>
                  </a:lnTo>
                  <a:lnTo>
                    <a:pt x="1243" y="2004"/>
                  </a:lnTo>
                  <a:cubicBezTo>
                    <a:pt x="1239" y="2004"/>
                    <a:pt x="1234" y="2004"/>
                    <a:pt x="1231" y="2001"/>
                  </a:cubicBezTo>
                  <a:lnTo>
                    <a:pt x="1205" y="2001"/>
                  </a:lnTo>
                  <a:cubicBezTo>
                    <a:pt x="1194" y="2001"/>
                    <a:pt x="1179" y="2001"/>
                    <a:pt x="1167" y="2004"/>
                  </a:cubicBezTo>
                  <a:cubicBezTo>
                    <a:pt x="1156" y="2012"/>
                    <a:pt x="1145" y="2019"/>
                    <a:pt x="1134" y="2030"/>
                  </a:cubicBezTo>
                  <a:cubicBezTo>
                    <a:pt x="1096" y="2083"/>
                    <a:pt x="1055" y="2135"/>
                    <a:pt x="1015" y="2187"/>
                  </a:cubicBezTo>
                  <a:cubicBezTo>
                    <a:pt x="973" y="2244"/>
                    <a:pt x="936" y="2299"/>
                    <a:pt x="903" y="2359"/>
                  </a:cubicBezTo>
                  <a:cubicBezTo>
                    <a:pt x="835" y="2498"/>
                    <a:pt x="756" y="2632"/>
                    <a:pt x="696" y="2789"/>
                  </a:cubicBezTo>
                  <a:cubicBezTo>
                    <a:pt x="637" y="2954"/>
                    <a:pt x="562" y="3122"/>
                    <a:pt x="502" y="3291"/>
                  </a:cubicBezTo>
                  <a:cubicBezTo>
                    <a:pt x="409" y="3571"/>
                    <a:pt x="327" y="3855"/>
                    <a:pt x="244" y="4135"/>
                  </a:cubicBezTo>
                  <a:cubicBezTo>
                    <a:pt x="240" y="4150"/>
                    <a:pt x="233" y="4165"/>
                    <a:pt x="222" y="4183"/>
                  </a:cubicBezTo>
                  <a:cubicBezTo>
                    <a:pt x="218" y="4195"/>
                    <a:pt x="214" y="4202"/>
                    <a:pt x="211" y="4214"/>
                  </a:cubicBezTo>
                  <a:cubicBezTo>
                    <a:pt x="211" y="4225"/>
                    <a:pt x="207" y="4240"/>
                    <a:pt x="207" y="4251"/>
                  </a:cubicBezTo>
                  <a:lnTo>
                    <a:pt x="207" y="4273"/>
                  </a:lnTo>
                  <a:cubicBezTo>
                    <a:pt x="211" y="4292"/>
                    <a:pt x="214" y="4311"/>
                    <a:pt x="214" y="4330"/>
                  </a:cubicBezTo>
                  <a:cubicBezTo>
                    <a:pt x="214" y="4382"/>
                    <a:pt x="199" y="4430"/>
                    <a:pt x="177" y="4487"/>
                  </a:cubicBezTo>
                  <a:cubicBezTo>
                    <a:pt x="166" y="4505"/>
                    <a:pt x="162" y="4528"/>
                    <a:pt x="158" y="4547"/>
                  </a:cubicBezTo>
                  <a:cubicBezTo>
                    <a:pt x="154" y="4576"/>
                    <a:pt x="154" y="4606"/>
                    <a:pt x="154" y="4632"/>
                  </a:cubicBezTo>
                  <a:cubicBezTo>
                    <a:pt x="154" y="4659"/>
                    <a:pt x="154" y="4685"/>
                    <a:pt x="147" y="4707"/>
                  </a:cubicBezTo>
                  <a:cubicBezTo>
                    <a:pt x="135" y="4744"/>
                    <a:pt x="118" y="4782"/>
                    <a:pt x="99" y="4823"/>
                  </a:cubicBezTo>
                  <a:cubicBezTo>
                    <a:pt x="87" y="4845"/>
                    <a:pt x="80" y="4868"/>
                    <a:pt x="73" y="4890"/>
                  </a:cubicBezTo>
                  <a:cubicBezTo>
                    <a:pt x="65" y="4916"/>
                    <a:pt x="57" y="4939"/>
                    <a:pt x="57" y="4968"/>
                  </a:cubicBezTo>
                  <a:cubicBezTo>
                    <a:pt x="57" y="4968"/>
                    <a:pt x="57" y="4973"/>
                    <a:pt x="61" y="4976"/>
                  </a:cubicBezTo>
                  <a:cubicBezTo>
                    <a:pt x="61" y="5054"/>
                    <a:pt x="73" y="5130"/>
                    <a:pt x="73" y="5201"/>
                  </a:cubicBezTo>
                  <a:cubicBezTo>
                    <a:pt x="73" y="5230"/>
                    <a:pt x="73" y="5260"/>
                    <a:pt x="68" y="5290"/>
                  </a:cubicBezTo>
                  <a:lnTo>
                    <a:pt x="76" y="5282"/>
                  </a:lnTo>
                  <a:cubicBezTo>
                    <a:pt x="76" y="5282"/>
                    <a:pt x="80" y="5282"/>
                    <a:pt x="80" y="5279"/>
                  </a:cubicBezTo>
                  <a:cubicBezTo>
                    <a:pt x="83" y="5275"/>
                    <a:pt x="83" y="5272"/>
                    <a:pt x="91" y="5264"/>
                  </a:cubicBezTo>
                  <a:cubicBezTo>
                    <a:pt x="95" y="5260"/>
                    <a:pt x="102" y="5256"/>
                    <a:pt x="109" y="5253"/>
                  </a:cubicBezTo>
                  <a:cubicBezTo>
                    <a:pt x="113" y="5249"/>
                    <a:pt x="121" y="5249"/>
                    <a:pt x="128" y="5249"/>
                  </a:cubicBezTo>
                  <a:cubicBezTo>
                    <a:pt x="135" y="5249"/>
                    <a:pt x="140" y="5249"/>
                    <a:pt x="147" y="5253"/>
                  </a:cubicBezTo>
                  <a:cubicBezTo>
                    <a:pt x="151" y="5234"/>
                    <a:pt x="151" y="5219"/>
                    <a:pt x="151" y="5201"/>
                  </a:cubicBezTo>
                  <a:cubicBezTo>
                    <a:pt x="151" y="5122"/>
                    <a:pt x="140" y="5044"/>
                    <a:pt x="135" y="4973"/>
                  </a:cubicBezTo>
                  <a:lnTo>
                    <a:pt x="135" y="4968"/>
                  </a:lnTo>
                  <a:cubicBezTo>
                    <a:pt x="135" y="4950"/>
                    <a:pt x="140" y="4932"/>
                    <a:pt x="144" y="4913"/>
                  </a:cubicBezTo>
                  <a:cubicBezTo>
                    <a:pt x="151" y="4887"/>
                    <a:pt x="166" y="4856"/>
                    <a:pt x="180" y="4827"/>
                  </a:cubicBezTo>
                  <a:cubicBezTo>
                    <a:pt x="196" y="4797"/>
                    <a:pt x="211" y="4763"/>
                    <a:pt x="222" y="4726"/>
                  </a:cubicBezTo>
                  <a:cubicBezTo>
                    <a:pt x="233" y="4685"/>
                    <a:pt x="233" y="4644"/>
                    <a:pt x="233" y="4606"/>
                  </a:cubicBezTo>
                  <a:cubicBezTo>
                    <a:pt x="233" y="4587"/>
                    <a:pt x="233" y="4573"/>
                    <a:pt x="237" y="4557"/>
                  </a:cubicBezTo>
                  <a:cubicBezTo>
                    <a:pt x="237" y="4542"/>
                    <a:pt x="240" y="4528"/>
                    <a:pt x="244" y="4516"/>
                  </a:cubicBezTo>
                  <a:cubicBezTo>
                    <a:pt x="270" y="4457"/>
                    <a:pt x="289" y="4397"/>
                    <a:pt x="289" y="4330"/>
                  </a:cubicBezTo>
                  <a:cubicBezTo>
                    <a:pt x="289" y="4307"/>
                    <a:pt x="289" y="4285"/>
                    <a:pt x="285" y="4259"/>
                  </a:cubicBezTo>
                  <a:cubicBezTo>
                    <a:pt x="282" y="4259"/>
                    <a:pt x="282" y="4255"/>
                    <a:pt x="282" y="4251"/>
                  </a:cubicBezTo>
                  <a:cubicBezTo>
                    <a:pt x="282" y="4247"/>
                    <a:pt x="285" y="4243"/>
                    <a:pt x="285" y="4236"/>
                  </a:cubicBezTo>
                  <a:cubicBezTo>
                    <a:pt x="289" y="4225"/>
                    <a:pt x="292" y="4214"/>
                    <a:pt x="301" y="4202"/>
                  </a:cubicBezTo>
                  <a:cubicBezTo>
                    <a:pt x="304" y="4188"/>
                    <a:pt x="311" y="4176"/>
                    <a:pt x="315" y="4157"/>
                  </a:cubicBezTo>
                  <a:cubicBezTo>
                    <a:pt x="401" y="3877"/>
                    <a:pt x="484" y="3593"/>
                    <a:pt x="577" y="3317"/>
                  </a:cubicBezTo>
                  <a:cubicBezTo>
                    <a:pt x="633" y="3148"/>
                    <a:pt x="708" y="2984"/>
                    <a:pt x="768" y="2815"/>
                  </a:cubicBezTo>
                  <a:cubicBezTo>
                    <a:pt x="824" y="2670"/>
                    <a:pt x="903" y="2535"/>
                    <a:pt x="973" y="2393"/>
                  </a:cubicBezTo>
                  <a:cubicBezTo>
                    <a:pt x="999" y="2341"/>
                    <a:pt x="1037" y="2288"/>
                    <a:pt x="1074" y="2236"/>
                  </a:cubicBezTo>
                  <a:cubicBezTo>
                    <a:pt x="1115" y="2184"/>
                    <a:pt x="1156" y="2131"/>
                    <a:pt x="1198" y="2079"/>
                  </a:cubicBezTo>
                  <a:lnTo>
                    <a:pt x="1198" y="2075"/>
                  </a:lnTo>
                  <a:lnTo>
                    <a:pt x="1217" y="2075"/>
                  </a:lnTo>
                  <a:cubicBezTo>
                    <a:pt x="1224" y="2079"/>
                    <a:pt x="1234" y="2079"/>
                    <a:pt x="1243" y="2079"/>
                  </a:cubicBezTo>
                  <a:cubicBezTo>
                    <a:pt x="1253" y="2079"/>
                    <a:pt x="1265" y="2079"/>
                    <a:pt x="1272" y="2075"/>
                  </a:cubicBezTo>
                  <a:cubicBezTo>
                    <a:pt x="1279" y="2071"/>
                    <a:pt x="1284" y="2068"/>
                    <a:pt x="1287" y="2064"/>
                  </a:cubicBezTo>
                  <a:lnTo>
                    <a:pt x="1287" y="2064"/>
                  </a:lnTo>
                  <a:cubicBezTo>
                    <a:pt x="1284" y="2087"/>
                    <a:pt x="1279" y="2105"/>
                    <a:pt x="1276" y="2120"/>
                  </a:cubicBezTo>
                  <a:cubicBezTo>
                    <a:pt x="1272" y="2135"/>
                    <a:pt x="1269" y="2147"/>
                    <a:pt x="1261" y="2154"/>
                  </a:cubicBezTo>
                  <a:cubicBezTo>
                    <a:pt x="1257" y="2165"/>
                    <a:pt x="1250" y="2173"/>
                    <a:pt x="1243" y="2180"/>
                  </a:cubicBezTo>
                  <a:cubicBezTo>
                    <a:pt x="1234" y="2184"/>
                    <a:pt x="1227" y="2192"/>
                    <a:pt x="1224" y="2199"/>
                  </a:cubicBezTo>
                  <a:cubicBezTo>
                    <a:pt x="1220" y="2206"/>
                    <a:pt x="1220" y="2218"/>
                    <a:pt x="1220" y="2225"/>
                  </a:cubicBezTo>
                  <a:cubicBezTo>
                    <a:pt x="1220" y="2236"/>
                    <a:pt x="1224" y="2244"/>
                    <a:pt x="1227" y="2251"/>
                  </a:cubicBezTo>
                  <a:cubicBezTo>
                    <a:pt x="1231" y="2262"/>
                    <a:pt x="1239" y="2270"/>
                    <a:pt x="1246" y="2277"/>
                  </a:cubicBezTo>
                  <a:cubicBezTo>
                    <a:pt x="1250" y="2281"/>
                    <a:pt x="1257" y="2285"/>
                    <a:pt x="1261" y="2288"/>
                  </a:cubicBezTo>
                  <a:cubicBezTo>
                    <a:pt x="1224" y="2333"/>
                    <a:pt x="1201" y="2378"/>
                    <a:pt x="1182" y="2423"/>
                  </a:cubicBezTo>
                  <a:cubicBezTo>
                    <a:pt x="1160" y="2472"/>
                    <a:pt x="1141" y="2520"/>
                    <a:pt x="1119" y="2561"/>
                  </a:cubicBezTo>
                  <a:cubicBezTo>
                    <a:pt x="1093" y="2613"/>
                    <a:pt x="1070" y="2666"/>
                    <a:pt x="1048" y="2715"/>
                  </a:cubicBezTo>
                  <a:cubicBezTo>
                    <a:pt x="1025" y="2763"/>
                    <a:pt x="999" y="2812"/>
                    <a:pt x="965" y="2853"/>
                  </a:cubicBezTo>
                  <a:cubicBezTo>
                    <a:pt x="951" y="2868"/>
                    <a:pt x="939" y="2890"/>
                    <a:pt x="932" y="2909"/>
                  </a:cubicBezTo>
                  <a:cubicBezTo>
                    <a:pt x="925" y="2935"/>
                    <a:pt x="917" y="2961"/>
                    <a:pt x="910" y="2987"/>
                  </a:cubicBezTo>
                  <a:cubicBezTo>
                    <a:pt x="903" y="3010"/>
                    <a:pt x="894" y="3029"/>
                    <a:pt x="880" y="3047"/>
                  </a:cubicBezTo>
                  <a:cubicBezTo>
                    <a:pt x="850" y="3081"/>
                    <a:pt x="835" y="3126"/>
                    <a:pt x="824" y="3167"/>
                  </a:cubicBezTo>
                  <a:cubicBezTo>
                    <a:pt x="808" y="3208"/>
                    <a:pt x="805" y="3249"/>
                    <a:pt x="794" y="3286"/>
                  </a:cubicBezTo>
                  <a:cubicBezTo>
                    <a:pt x="790" y="3309"/>
                    <a:pt x="779" y="3331"/>
                    <a:pt x="768" y="3358"/>
                  </a:cubicBezTo>
                  <a:cubicBezTo>
                    <a:pt x="763" y="3372"/>
                    <a:pt x="756" y="3388"/>
                    <a:pt x="753" y="3403"/>
                  </a:cubicBezTo>
                  <a:cubicBezTo>
                    <a:pt x="749" y="3417"/>
                    <a:pt x="746" y="3432"/>
                    <a:pt x="746" y="3448"/>
                  </a:cubicBezTo>
                  <a:cubicBezTo>
                    <a:pt x="737" y="3443"/>
                    <a:pt x="727" y="3440"/>
                    <a:pt x="715" y="3440"/>
                  </a:cubicBezTo>
                  <a:cubicBezTo>
                    <a:pt x="708" y="3440"/>
                    <a:pt x="696" y="3440"/>
                    <a:pt x="689" y="3448"/>
                  </a:cubicBezTo>
                  <a:cubicBezTo>
                    <a:pt x="682" y="3451"/>
                    <a:pt x="678" y="3455"/>
                    <a:pt x="674" y="3462"/>
                  </a:cubicBezTo>
                  <a:cubicBezTo>
                    <a:pt x="670" y="3470"/>
                    <a:pt x="667" y="3477"/>
                    <a:pt x="667" y="3481"/>
                  </a:cubicBezTo>
                  <a:lnTo>
                    <a:pt x="667" y="3496"/>
                  </a:lnTo>
                  <a:lnTo>
                    <a:pt x="667" y="3522"/>
                  </a:lnTo>
                  <a:lnTo>
                    <a:pt x="667" y="3548"/>
                  </a:lnTo>
                  <a:cubicBezTo>
                    <a:pt x="667" y="3563"/>
                    <a:pt x="667" y="3578"/>
                    <a:pt x="659" y="3589"/>
                  </a:cubicBezTo>
                  <a:cubicBezTo>
                    <a:pt x="656" y="3600"/>
                    <a:pt x="648" y="3612"/>
                    <a:pt x="633" y="3623"/>
                  </a:cubicBezTo>
                  <a:cubicBezTo>
                    <a:pt x="622" y="3627"/>
                    <a:pt x="615" y="3638"/>
                    <a:pt x="603" y="3649"/>
                  </a:cubicBezTo>
                  <a:cubicBezTo>
                    <a:pt x="599" y="3653"/>
                    <a:pt x="596" y="3660"/>
                    <a:pt x="596" y="3667"/>
                  </a:cubicBezTo>
                  <a:cubicBezTo>
                    <a:pt x="592" y="3675"/>
                    <a:pt x="589" y="3683"/>
                    <a:pt x="589" y="3694"/>
                  </a:cubicBezTo>
                  <a:cubicBezTo>
                    <a:pt x="589" y="3709"/>
                    <a:pt x="596" y="3724"/>
                    <a:pt x="603" y="3735"/>
                  </a:cubicBezTo>
                  <a:cubicBezTo>
                    <a:pt x="606" y="3743"/>
                    <a:pt x="615" y="3750"/>
                    <a:pt x="622" y="3754"/>
                  </a:cubicBezTo>
                  <a:lnTo>
                    <a:pt x="622" y="3757"/>
                  </a:lnTo>
                  <a:cubicBezTo>
                    <a:pt x="618" y="3765"/>
                    <a:pt x="615" y="3776"/>
                    <a:pt x="611" y="3788"/>
                  </a:cubicBezTo>
                  <a:cubicBezTo>
                    <a:pt x="606" y="3802"/>
                    <a:pt x="603" y="3810"/>
                    <a:pt x="599" y="3817"/>
                  </a:cubicBezTo>
                  <a:cubicBezTo>
                    <a:pt x="570" y="3859"/>
                    <a:pt x="547" y="3900"/>
                    <a:pt x="528" y="3948"/>
                  </a:cubicBezTo>
                  <a:cubicBezTo>
                    <a:pt x="513" y="3993"/>
                    <a:pt x="502" y="4045"/>
                    <a:pt x="502" y="4102"/>
                  </a:cubicBezTo>
                  <a:lnTo>
                    <a:pt x="502" y="4120"/>
                  </a:lnTo>
                  <a:lnTo>
                    <a:pt x="502" y="4128"/>
                  </a:lnTo>
                  <a:cubicBezTo>
                    <a:pt x="502" y="4147"/>
                    <a:pt x="499" y="4173"/>
                    <a:pt x="494" y="4199"/>
                  </a:cubicBezTo>
                  <a:cubicBezTo>
                    <a:pt x="491" y="4225"/>
                    <a:pt x="491" y="4255"/>
                    <a:pt x="491" y="4285"/>
                  </a:cubicBezTo>
                  <a:cubicBezTo>
                    <a:pt x="491" y="4307"/>
                    <a:pt x="491" y="4330"/>
                    <a:pt x="494" y="4352"/>
                  </a:cubicBezTo>
                  <a:cubicBezTo>
                    <a:pt x="494" y="4356"/>
                    <a:pt x="491" y="4356"/>
                    <a:pt x="491" y="4359"/>
                  </a:cubicBezTo>
                  <a:cubicBezTo>
                    <a:pt x="484" y="4363"/>
                    <a:pt x="468" y="4371"/>
                    <a:pt x="454" y="4385"/>
                  </a:cubicBezTo>
                  <a:cubicBezTo>
                    <a:pt x="449" y="4393"/>
                    <a:pt x="442" y="4400"/>
                    <a:pt x="435" y="4412"/>
                  </a:cubicBezTo>
                  <a:cubicBezTo>
                    <a:pt x="432" y="4419"/>
                    <a:pt x="427" y="4434"/>
                    <a:pt x="427" y="4445"/>
                  </a:cubicBezTo>
                  <a:cubicBezTo>
                    <a:pt x="427" y="4452"/>
                    <a:pt x="427" y="4461"/>
                    <a:pt x="432" y="4464"/>
                  </a:cubicBezTo>
                  <a:cubicBezTo>
                    <a:pt x="423" y="4468"/>
                    <a:pt x="420" y="4475"/>
                    <a:pt x="413" y="4483"/>
                  </a:cubicBezTo>
                  <a:cubicBezTo>
                    <a:pt x="409" y="4487"/>
                    <a:pt x="405" y="4494"/>
                    <a:pt x="401" y="4502"/>
                  </a:cubicBezTo>
                  <a:cubicBezTo>
                    <a:pt x="397" y="4509"/>
                    <a:pt x="397" y="4516"/>
                    <a:pt x="397" y="4528"/>
                  </a:cubicBezTo>
                  <a:cubicBezTo>
                    <a:pt x="397" y="4535"/>
                    <a:pt x="397" y="4542"/>
                    <a:pt x="401" y="4554"/>
                  </a:cubicBezTo>
                  <a:cubicBezTo>
                    <a:pt x="405" y="4557"/>
                    <a:pt x="409" y="4565"/>
                    <a:pt x="413" y="4569"/>
                  </a:cubicBezTo>
                  <a:cubicBezTo>
                    <a:pt x="409" y="4573"/>
                    <a:pt x="405" y="4580"/>
                    <a:pt x="401" y="4583"/>
                  </a:cubicBezTo>
                  <a:cubicBezTo>
                    <a:pt x="387" y="4609"/>
                    <a:pt x="379" y="4640"/>
                    <a:pt x="375" y="4666"/>
                  </a:cubicBezTo>
                  <a:cubicBezTo>
                    <a:pt x="371" y="4692"/>
                    <a:pt x="371" y="4714"/>
                    <a:pt x="368" y="4737"/>
                  </a:cubicBezTo>
                  <a:cubicBezTo>
                    <a:pt x="368" y="4737"/>
                    <a:pt x="364" y="4740"/>
                    <a:pt x="360" y="4744"/>
                  </a:cubicBezTo>
                  <a:cubicBezTo>
                    <a:pt x="356" y="4752"/>
                    <a:pt x="349" y="4763"/>
                    <a:pt x="337" y="4778"/>
                  </a:cubicBezTo>
                  <a:cubicBezTo>
                    <a:pt x="334" y="4785"/>
                    <a:pt x="327" y="4793"/>
                    <a:pt x="323" y="4801"/>
                  </a:cubicBezTo>
                  <a:cubicBezTo>
                    <a:pt x="319" y="4811"/>
                    <a:pt x="315" y="4823"/>
                    <a:pt x="315" y="4834"/>
                  </a:cubicBezTo>
                  <a:cubicBezTo>
                    <a:pt x="315" y="4842"/>
                    <a:pt x="315" y="4853"/>
                    <a:pt x="319" y="4861"/>
                  </a:cubicBezTo>
                  <a:cubicBezTo>
                    <a:pt x="323" y="4871"/>
                    <a:pt x="330" y="4883"/>
                    <a:pt x="342" y="4890"/>
                  </a:cubicBezTo>
                  <a:cubicBezTo>
                    <a:pt x="337" y="4897"/>
                    <a:pt x="334" y="4909"/>
                    <a:pt x="330" y="4916"/>
                  </a:cubicBezTo>
                  <a:cubicBezTo>
                    <a:pt x="323" y="4935"/>
                    <a:pt x="323" y="4954"/>
                    <a:pt x="323" y="4973"/>
                  </a:cubicBezTo>
                  <a:cubicBezTo>
                    <a:pt x="323" y="5002"/>
                    <a:pt x="327" y="5028"/>
                    <a:pt x="327" y="5051"/>
                  </a:cubicBezTo>
                  <a:cubicBezTo>
                    <a:pt x="327" y="5062"/>
                    <a:pt x="327" y="5073"/>
                    <a:pt x="323" y="5080"/>
                  </a:cubicBezTo>
                  <a:cubicBezTo>
                    <a:pt x="319" y="5096"/>
                    <a:pt x="311" y="5118"/>
                    <a:pt x="308" y="5137"/>
                  </a:cubicBezTo>
                  <a:cubicBezTo>
                    <a:pt x="301" y="5159"/>
                    <a:pt x="297" y="5182"/>
                    <a:pt x="297" y="5204"/>
                  </a:cubicBezTo>
                  <a:cubicBezTo>
                    <a:pt x="297" y="5223"/>
                    <a:pt x="301" y="5246"/>
                    <a:pt x="308" y="5268"/>
                  </a:cubicBezTo>
                  <a:cubicBezTo>
                    <a:pt x="315" y="5279"/>
                    <a:pt x="319" y="5290"/>
                    <a:pt x="330" y="5301"/>
                  </a:cubicBezTo>
                  <a:lnTo>
                    <a:pt x="330" y="5305"/>
                  </a:lnTo>
                  <a:cubicBezTo>
                    <a:pt x="327" y="5313"/>
                    <a:pt x="323" y="5324"/>
                    <a:pt x="323" y="5335"/>
                  </a:cubicBezTo>
                  <a:cubicBezTo>
                    <a:pt x="323" y="5350"/>
                    <a:pt x="327" y="5361"/>
                    <a:pt x="330" y="5372"/>
                  </a:cubicBezTo>
                  <a:cubicBezTo>
                    <a:pt x="334" y="5391"/>
                    <a:pt x="342" y="5410"/>
                    <a:pt x="345" y="5421"/>
                  </a:cubicBezTo>
                  <a:cubicBezTo>
                    <a:pt x="349" y="5436"/>
                    <a:pt x="353" y="5447"/>
                    <a:pt x="353" y="5458"/>
                  </a:cubicBezTo>
                  <a:lnTo>
                    <a:pt x="353" y="5466"/>
                  </a:lnTo>
                  <a:cubicBezTo>
                    <a:pt x="349" y="5470"/>
                    <a:pt x="349" y="5470"/>
                    <a:pt x="345" y="5477"/>
                  </a:cubicBezTo>
                  <a:cubicBezTo>
                    <a:pt x="342" y="5481"/>
                    <a:pt x="334" y="5484"/>
                    <a:pt x="323" y="5492"/>
                  </a:cubicBezTo>
                  <a:cubicBezTo>
                    <a:pt x="311" y="5496"/>
                    <a:pt x="308" y="5499"/>
                    <a:pt x="304" y="5503"/>
                  </a:cubicBezTo>
                  <a:cubicBezTo>
                    <a:pt x="301" y="5511"/>
                    <a:pt x="301" y="5515"/>
                    <a:pt x="301" y="5518"/>
                  </a:cubicBezTo>
                  <a:cubicBezTo>
                    <a:pt x="297" y="5522"/>
                    <a:pt x="297" y="5525"/>
                    <a:pt x="297" y="5525"/>
                  </a:cubicBezTo>
                  <a:cubicBezTo>
                    <a:pt x="297" y="5529"/>
                    <a:pt x="301" y="5534"/>
                    <a:pt x="301" y="5534"/>
                  </a:cubicBezTo>
                  <a:lnTo>
                    <a:pt x="301" y="5548"/>
                  </a:lnTo>
                  <a:cubicBezTo>
                    <a:pt x="304" y="5551"/>
                    <a:pt x="304" y="5556"/>
                    <a:pt x="308" y="5563"/>
                  </a:cubicBezTo>
                  <a:cubicBezTo>
                    <a:pt x="323" y="5593"/>
                    <a:pt x="330" y="5630"/>
                    <a:pt x="330" y="5664"/>
                  </a:cubicBezTo>
                  <a:cubicBezTo>
                    <a:pt x="330" y="5727"/>
                    <a:pt x="308" y="5795"/>
                    <a:pt x="282" y="5843"/>
                  </a:cubicBezTo>
                  <a:cubicBezTo>
                    <a:pt x="256" y="5884"/>
                    <a:pt x="248" y="5926"/>
                    <a:pt x="248" y="5960"/>
                  </a:cubicBezTo>
                  <a:cubicBezTo>
                    <a:pt x="248" y="5986"/>
                    <a:pt x="252" y="6008"/>
                    <a:pt x="256" y="6031"/>
                  </a:cubicBezTo>
                  <a:cubicBezTo>
                    <a:pt x="259" y="6049"/>
                    <a:pt x="263" y="6067"/>
                    <a:pt x="266" y="6090"/>
                  </a:cubicBezTo>
                  <a:cubicBezTo>
                    <a:pt x="266" y="6094"/>
                    <a:pt x="270" y="6101"/>
                    <a:pt x="270" y="6105"/>
                  </a:cubicBezTo>
                  <a:cubicBezTo>
                    <a:pt x="270" y="6120"/>
                    <a:pt x="266" y="6139"/>
                    <a:pt x="263" y="6162"/>
                  </a:cubicBezTo>
                  <a:cubicBezTo>
                    <a:pt x="259" y="6179"/>
                    <a:pt x="252" y="6202"/>
                    <a:pt x="252" y="6229"/>
                  </a:cubicBezTo>
                  <a:cubicBezTo>
                    <a:pt x="252" y="6240"/>
                    <a:pt x="252" y="6251"/>
                    <a:pt x="256" y="6262"/>
                  </a:cubicBezTo>
                  <a:cubicBezTo>
                    <a:pt x="275" y="6367"/>
                    <a:pt x="275" y="6476"/>
                    <a:pt x="278" y="6583"/>
                  </a:cubicBezTo>
                  <a:cubicBezTo>
                    <a:pt x="282" y="6692"/>
                    <a:pt x="285" y="6804"/>
                    <a:pt x="304" y="6916"/>
                  </a:cubicBezTo>
                  <a:cubicBezTo>
                    <a:pt x="311" y="6957"/>
                    <a:pt x="319" y="6999"/>
                    <a:pt x="319" y="7040"/>
                  </a:cubicBezTo>
                  <a:cubicBezTo>
                    <a:pt x="319" y="7099"/>
                    <a:pt x="308" y="7163"/>
                    <a:pt x="285" y="7219"/>
                  </a:cubicBezTo>
                  <a:lnTo>
                    <a:pt x="275" y="7245"/>
                  </a:lnTo>
                  <a:lnTo>
                    <a:pt x="292" y="7264"/>
                  </a:lnTo>
                  <a:cubicBezTo>
                    <a:pt x="304" y="7271"/>
                    <a:pt x="311" y="7283"/>
                    <a:pt x="315" y="7290"/>
                  </a:cubicBezTo>
                  <a:cubicBezTo>
                    <a:pt x="315" y="7297"/>
                    <a:pt x="319" y="7301"/>
                    <a:pt x="319" y="7309"/>
                  </a:cubicBezTo>
                  <a:cubicBezTo>
                    <a:pt x="319" y="7323"/>
                    <a:pt x="311" y="7346"/>
                    <a:pt x="304" y="7368"/>
                  </a:cubicBezTo>
                  <a:cubicBezTo>
                    <a:pt x="297" y="7395"/>
                    <a:pt x="285" y="7421"/>
                    <a:pt x="285" y="7451"/>
                  </a:cubicBezTo>
                  <a:cubicBezTo>
                    <a:pt x="285" y="7458"/>
                    <a:pt x="285" y="7466"/>
                    <a:pt x="289" y="7473"/>
                  </a:cubicBezTo>
                  <a:cubicBezTo>
                    <a:pt x="297" y="7540"/>
                    <a:pt x="301" y="7608"/>
                    <a:pt x="304" y="7679"/>
                  </a:cubicBezTo>
                  <a:cubicBezTo>
                    <a:pt x="308" y="7749"/>
                    <a:pt x="315" y="7825"/>
                    <a:pt x="342" y="7899"/>
                  </a:cubicBezTo>
                  <a:cubicBezTo>
                    <a:pt x="345" y="7911"/>
                    <a:pt x="345" y="7922"/>
                    <a:pt x="349" y="7933"/>
                  </a:cubicBezTo>
                  <a:cubicBezTo>
                    <a:pt x="360" y="7956"/>
                    <a:pt x="368" y="7974"/>
                    <a:pt x="368" y="7996"/>
                  </a:cubicBezTo>
                  <a:cubicBezTo>
                    <a:pt x="368" y="8011"/>
                    <a:pt x="364" y="8023"/>
                    <a:pt x="360" y="8034"/>
                  </a:cubicBezTo>
                  <a:lnTo>
                    <a:pt x="360" y="8063"/>
                  </a:lnTo>
                  <a:lnTo>
                    <a:pt x="360" y="8180"/>
                  </a:lnTo>
                  <a:lnTo>
                    <a:pt x="360" y="8206"/>
                  </a:lnTo>
                  <a:cubicBezTo>
                    <a:pt x="364" y="8303"/>
                    <a:pt x="390" y="8419"/>
                    <a:pt x="442" y="8520"/>
                  </a:cubicBezTo>
                  <a:cubicBezTo>
                    <a:pt x="449" y="8539"/>
                    <a:pt x="458" y="8557"/>
                    <a:pt x="461" y="8579"/>
                  </a:cubicBezTo>
                  <a:cubicBezTo>
                    <a:pt x="465" y="8613"/>
                    <a:pt x="468" y="8647"/>
                    <a:pt x="468" y="8684"/>
                  </a:cubicBezTo>
                  <a:lnTo>
                    <a:pt x="468" y="8707"/>
                  </a:lnTo>
                  <a:cubicBezTo>
                    <a:pt x="476" y="8710"/>
                    <a:pt x="484" y="8718"/>
                    <a:pt x="491" y="8726"/>
                  </a:cubicBezTo>
                  <a:cubicBezTo>
                    <a:pt x="502" y="8736"/>
                    <a:pt x="510" y="8755"/>
                    <a:pt x="517" y="8774"/>
                  </a:cubicBezTo>
                  <a:lnTo>
                    <a:pt x="517" y="8778"/>
                  </a:lnTo>
                  <a:lnTo>
                    <a:pt x="517" y="8781"/>
                  </a:lnTo>
                  <a:lnTo>
                    <a:pt x="517" y="8838"/>
                  </a:lnTo>
                  <a:lnTo>
                    <a:pt x="521" y="8901"/>
                  </a:lnTo>
                  <a:lnTo>
                    <a:pt x="521" y="8901"/>
                  </a:lnTo>
                  <a:lnTo>
                    <a:pt x="506" y="8893"/>
                  </a:lnTo>
                  <a:lnTo>
                    <a:pt x="506" y="8893"/>
                  </a:lnTo>
                  <a:cubicBezTo>
                    <a:pt x="510" y="8905"/>
                    <a:pt x="513" y="8920"/>
                    <a:pt x="513" y="8931"/>
                  </a:cubicBezTo>
                  <a:cubicBezTo>
                    <a:pt x="513" y="8943"/>
                    <a:pt x="513" y="8950"/>
                    <a:pt x="510" y="8961"/>
                  </a:cubicBezTo>
                  <a:cubicBezTo>
                    <a:pt x="513" y="8957"/>
                    <a:pt x="513" y="8953"/>
                    <a:pt x="517" y="8953"/>
                  </a:cubicBezTo>
                  <a:lnTo>
                    <a:pt x="562" y="8893"/>
                  </a:lnTo>
                  <a:cubicBezTo>
                    <a:pt x="551" y="8875"/>
                    <a:pt x="539" y="8857"/>
                    <a:pt x="525" y="8838"/>
                  </a:cubicBezTo>
                  <a:lnTo>
                    <a:pt x="525" y="8838"/>
                  </a:lnTo>
                  <a:lnTo>
                    <a:pt x="562" y="8848"/>
                  </a:lnTo>
                  <a:lnTo>
                    <a:pt x="551" y="8786"/>
                  </a:lnTo>
                  <a:cubicBezTo>
                    <a:pt x="544" y="8744"/>
                    <a:pt x="544" y="8696"/>
                    <a:pt x="544" y="8643"/>
                  </a:cubicBezTo>
                  <a:cubicBezTo>
                    <a:pt x="544" y="8621"/>
                    <a:pt x="539" y="8595"/>
                    <a:pt x="536" y="8565"/>
                  </a:cubicBezTo>
                  <a:cubicBezTo>
                    <a:pt x="532" y="8539"/>
                    <a:pt x="525" y="8512"/>
                    <a:pt x="510" y="8486"/>
                  </a:cubicBezTo>
                  <a:cubicBezTo>
                    <a:pt x="465" y="8396"/>
                    <a:pt x="439" y="8288"/>
                    <a:pt x="435" y="8203"/>
                  </a:cubicBezTo>
                  <a:lnTo>
                    <a:pt x="435" y="8180"/>
                  </a:lnTo>
                  <a:cubicBezTo>
                    <a:pt x="435" y="8142"/>
                    <a:pt x="439" y="8101"/>
                    <a:pt x="439" y="8063"/>
                  </a:cubicBezTo>
                  <a:cubicBezTo>
                    <a:pt x="439" y="8001"/>
                    <a:pt x="435" y="7937"/>
                    <a:pt x="413" y="7873"/>
                  </a:cubicBezTo>
                  <a:cubicBezTo>
                    <a:pt x="390" y="7810"/>
                    <a:pt x="382" y="7746"/>
                    <a:pt x="379" y="7675"/>
                  </a:cubicBezTo>
                  <a:cubicBezTo>
                    <a:pt x="375" y="7608"/>
                    <a:pt x="375" y="7537"/>
                    <a:pt x="364" y="7462"/>
                  </a:cubicBezTo>
                  <a:lnTo>
                    <a:pt x="364" y="7451"/>
                  </a:lnTo>
                  <a:cubicBezTo>
                    <a:pt x="364" y="7440"/>
                    <a:pt x="368" y="7418"/>
                    <a:pt x="375" y="7395"/>
                  </a:cubicBezTo>
                  <a:cubicBezTo>
                    <a:pt x="382" y="7368"/>
                    <a:pt x="394" y="7342"/>
                    <a:pt x="394" y="7309"/>
                  </a:cubicBezTo>
                  <a:cubicBezTo>
                    <a:pt x="394" y="7294"/>
                    <a:pt x="390" y="7275"/>
                    <a:pt x="382" y="7256"/>
                  </a:cubicBezTo>
                  <a:cubicBezTo>
                    <a:pt x="379" y="7245"/>
                    <a:pt x="371" y="7234"/>
                    <a:pt x="364" y="7226"/>
                  </a:cubicBezTo>
                  <a:cubicBezTo>
                    <a:pt x="387" y="7163"/>
                    <a:pt x="394" y="7099"/>
                    <a:pt x="394" y="7040"/>
                  </a:cubicBezTo>
                  <a:cubicBezTo>
                    <a:pt x="394" y="6991"/>
                    <a:pt x="390" y="6947"/>
                    <a:pt x="379" y="6902"/>
                  </a:cubicBezTo>
                  <a:cubicBezTo>
                    <a:pt x="360" y="6797"/>
                    <a:pt x="356" y="6688"/>
                    <a:pt x="356" y="6580"/>
                  </a:cubicBezTo>
                  <a:cubicBezTo>
                    <a:pt x="353" y="6471"/>
                    <a:pt x="349" y="6363"/>
                    <a:pt x="330" y="6251"/>
                  </a:cubicBezTo>
                  <a:lnTo>
                    <a:pt x="330" y="6229"/>
                  </a:lnTo>
                  <a:cubicBezTo>
                    <a:pt x="330" y="6214"/>
                    <a:pt x="334" y="6195"/>
                    <a:pt x="337" y="6176"/>
                  </a:cubicBezTo>
                  <a:cubicBezTo>
                    <a:pt x="342" y="6153"/>
                    <a:pt x="345" y="6131"/>
                    <a:pt x="345" y="6105"/>
                  </a:cubicBezTo>
                  <a:cubicBezTo>
                    <a:pt x="345" y="6098"/>
                    <a:pt x="345" y="6086"/>
                    <a:pt x="342" y="6075"/>
                  </a:cubicBezTo>
                  <a:cubicBezTo>
                    <a:pt x="337" y="6053"/>
                    <a:pt x="334" y="6034"/>
                    <a:pt x="330" y="6015"/>
                  </a:cubicBezTo>
                  <a:cubicBezTo>
                    <a:pt x="327" y="5996"/>
                    <a:pt x="323" y="5978"/>
                    <a:pt x="323" y="5960"/>
                  </a:cubicBezTo>
                  <a:cubicBezTo>
                    <a:pt x="327" y="5937"/>
                    <a:pt x="330" y="5910"/>
                    <a:pt x="345" y="5881"/>
                  </a:cubicBezTo>
                  <a:cubicBezTo>
                    <a:pt x="379" y="5821"/>
                    <a:pt x="405" y="5746"/>
                    <a:pt x="405" y="5664"/>
                  </a:cubicBezTo>
                  <a:cubicBezTo>
                    <a:pt x="405" y="5623"/>
                    <a:pt x="397" y="5582"/>
                    <a:pt x="382" y="5544"/>
                  </a:cubicBezTo>
                  <a:cubicBezTo>
                    <a:pt x="394" y="5537"/>
                    <a:pt x="401" y="5525"/>
                    <a:pt x="409" y="5515"/>
                  </a:cubicBezTo>
                  <a:cubicBezTo>
                    <a:pt x="416" y="5507"/>
                    <a:pt x="420" y="5496"/>
                    <a:pt x="423" y="5484"/>
                  </a:cubicBezTo>
                  <a:cubicBezTo>
                    <a:pt x="427" y="5477"/>
                    <a:pt x="427" y="5466"/>
                    <a:pt x="427" y="5458"/>
                  </a:cubicBezTo>
                  <a:cubicBezTo>
                    <a:pt x="427" y="5429"/>
                    <a:pt x="420" y="5406"/>
                    <a:pt x="413" y="5384"/>
                  </a:cubicBezTo>
                  <a:cubicBezTo>
                    <a:pt x="409" y="5372"/>
                    <a:pt x="405" y="5365"/>
                    <a:pt x="405" y="5354"/>
                  </a:cubicBezTo>
                  <a:cubicBezTo>
                    <a:pt x="401" y="5346"/>
                    <a:pt x="401" y="5339"/>
                    <a:pt x="401" y="5335"/>
                  </a:cubicBezTo>
                  <a:lnTo>
                    <a:pt x="401" y="5327"/>
                  </a:lnTo>
                  <a:cubicBezTo>
                    <a:pt x="401" y="5324"/>
                    <a:pt x="405" y="5320"/>
                    <a:pt x="405" y="5320"/>
                  </a:cubicBezTo>
                  <a:lnTo>
                    <a:pt x="427" y="5290"/>
                  </a:lnTo>
                  <a:lnTo>
                    <a:pt x="401" y="5268"/>
                  </a:lnTo>
                  <a:cubicBezTo>
                    <a:pt x="390" y="5256"/>
                    <a:pt x="382" y="5246"/>
                    <a:pt x="379" y="5237"/>
                  </a:cubicBezTo>
                  <a:cubicBezTo>
                    <a:pt x="375" y="5227"/>
                    <a:pt x="375" y="5215"/>
                    <a:pt x="375" y="5204"/>
                  </a:cubicBezTo>
                  <a:cubicBezTo>
                    <a:pt x="375" y="5189"/>
                    <a:pt x="375" y="5175"/>
                    <a:pt x="382" y="5156"/>
                  </a:cubicBezTo>
                  <a:cubicBezTo>
                    <a:pt x="387" y="5141"/>
                    <a:pt x="390" y="5118"/>
                    <a:pt x="397" y="5099"/>
                  </a:cubicBezTo>
                  <a:cubicBezTo>
                    <a:pt x="401" y="5085"/>
                    <a:pt x="401" y="5066"/>
                    <a:pt x="401" y="5051"/>
                  </a:cubicBezTo>
                  <a:cubicBezTo>
                    <a:pt x="401" y="5021"/>
                    <a:pt x="397" y="4995"/>
                    <a:pt x="397" y="4973"/>
                  </a:cubicBezTo>
                  <a:cubicBezTo>
                    <a:pt x="397" y="4961"/>
                    <a:pt x="397" y="4950"/>
                    <a:pt x="401" y="4939"/>
                  </a:cubicBezTo>
                  <a:cubicBezTo>
                    <a:pt x="405" y="4932"/>
                    <a:pt x="409" y="4923"/>
                    <a:pt x="420" y="4913"/>
                  </a:cubicBezTo>
                  <a:lnTo>
                    <a:pt x="454" y="4879"/>
                  </a:lnTo>
                  <a:lnTo>
                    <a:pt x="413" y="4853"/>
                  </a:lnTo>
                  <a:cubicBezTo>
                    <a:pt x="401" y="4845"/>
                    <a:pt x="394" y="4838"/>
                    <a:pt x="394" y="4838"/>
                  </a:cubicBezTo>
                  <a:lnTo>
                    <a:pt x="394" y="4834"/>
                  </a:lnTo>
                  <a:cubicBezTo>
                    <a:pt x="394" y="4834"/>
                    <a:pt x="394" y="4830"/>
                    <a:pt x="397" y="4827"/>
                  </a:cubicBezTo>
                  <a:cubicBezTo>
                    <a:pt x="401" y="4819"/>
                    <a:pt x="409" y="4811"/>
                    <a:pt x="416" y="4801"/>
                  </a:cubicBezTo>
                  <a:cubicBezTo>
                    <a:pt x="423" y="4793"/>
                    <a:pt x="427" y="4785"/>
                    <a:pt x="432" y="4778"/>
                  </a:cubicBezTo>
                  <a:cubicBezTo>
                    <a:pt x="435" y="4771"/>
                    <a:pt x="439" y="4763"/>
                    <a:pt x="442" y="4752"/>
                  </a:cubicBezTo>
                  <a:cubicBezTo>
                    <a:pt x="449" y="4714"/>
                    <a:pt x="449" y="4681"/>
                    <a:pt x="458" y="4654"/>
                  </a:cubicBezTo>
                  <a:cubicBezTo>
                    <a:pt x="458" y="4644"/>
                    <a:pt x="461" y="4632"/>
                    <a:pt x="468" y="4625"/>
                  </a:cubicBezTo>
                  <a:cubicBezTo>
                    <a:pt x="472" y="4614"/>
                    <a:pt x="480" y="4606"/>
                    <a:pt x="494" y="4595"/>
                  </a:cubicBezTo>
                  <a:lnTo>
                    <a:pt x="551" y="4557"/>
                  </a:lnTo>
                  <a:lnTo>
                    <a:pt x="487" y="4531"/>
                  </a:lnTo>
                  <a:cubicBezTo>
                    <a:pt x="484" y="4528"/>
                    <a:pt x="480" y="4528"/>
                    <a:pt x="476" y="4524"/>
                  </a:cubicBezTo>
                  <a:cubicBezTo>
                    <a:pt x="480" y="4520"/>
                    <a:pt x="487" y="4516"/>
                    <a:pt x="491" y="4513"/>
                  </a:cubicBezTo>
                  <a:cubicBezTo>
                    <a:pt x="494" y="4513"/>
                    <a:pt x="494" y="4509"/>
                    <a:pt x="499" y="4505"/>
                  </a:cubicBezTo>
                  <a:cubicBezTo>
                    <a:pt x="502" y="4502"/>
                    <a:pt x="502" y="4502"/>
                    <a:pt x="506" y="4494"/>
                  </a:cubicBezTo>
                  <a:cubicBezTo>
                    <a:pt x="506" y="4494"/>
                    <a:pt x="510" y="4490"/>
                    <a:pt x="510" y="4487"/>
                  </a:cubicBezTo>
                  <a:cubicBezTo>
                    <a:pt x="510" y="4483"/>
                    <a:pt x="513" y="4479"/>
                    <a:pt x="513" y="4475"/>
                  </a:cubicBezTo>
                  <a:cubicBezTo>
                    <a:pt x="513" y="4471"/>
                    <a:pt x="510" y="4464"/>
                    <a:pt x="510" y="4457"/>
                  </a:cubicBezTo>
                  <a:cubicBezTo>
                    <a:pt x="506" y="4449"/>
                    <a:pt x="506" y="4445"/>
                    <a:pt x="506" y="4445"/>
                  </a:cubicBezTo>
                  <a:cubicBezTo>
                    <a:pt x="506" y="4445"/>
                    <a:pt x="506" y="4442"/>
                    <a:pt x="510" y="4438"/>
                  </a:cubicBezTo>
                  <a:cubicBezTo>
                    <a:pt x="513" y="4434"/>
                    <a:pt x="517" y="4430"/>
                    <a:pt x="525" y="4426"/>
                  </a:cubicBezTo>
                  <a:cubicBezTo>
                    <a:pt x="532" y="4423"/>
                    <a:pt x="544" y="4416"/>
                    <a:pt x="551" y="4404"/>
                  </a:cubicBezTo>
                  <a:cubicBezTo>
                    <a:pt x="558" y="4400"/>
                    <a:pt x="562" y="4393"/>
                    <a:pt x="566" y="4385"/>
                  </a:cubicBezTo>
                  <a:cubicBezTo>
                    <a:pt x="570" y="4378"/>
                    <a:pt x="573" y="4367"/>
                    <a:pt x="573" y="4356"/>
                  </a:cubicBezTo>
                  <a:lnTo>
                    <a:pt x="573" y="4340"/>
                  </a:lnTo>
                  <a:lnTo>
                    <a:pt x="573" y="4337"/>
                  </a:lnTo>
                  <a:cubicBezTo>
                    <a:pt x="566" y="4322"/>
                    <a:pt x="566" y="4304"/>
                    <a:pt x="566" y="4285"/>
                  </a:cubicBezTo>
                  <a:cubicBezTo>
                    <a:pt x="566" y="4259"/>
                    <a:pt x="570" y="4236"/>
                    <a:pt x="573" y="4206"/>
                  </a:cubicBezTo>
                  <a:cubicBezTo>
                    <a:pt x="573" y="4180"/>
                    <a:pt x="577" y="4154"/>
                    <a:pt x="577" y="4128"/>
                  </a:cubicBezTo>
                  <a:lnTo>
                    <a:pt x="577" y="4116"/>
                  </a:lnTo>
                  <a:lnTo>
                    <a:pt x="577" y="4102"/>
                  </a:lnTo>
                  <a:cubicBezTo>
                    <a:pt x="577" y="4053"/>
                    <a:pt x="589" y="4012"/>
                    <a:pt x="603" y="3974"/>
                  </a:cubicBezTo>
                  <a:cubicBezTo>
                    <a:pt x="615" y="3937"/>
                    <a:pt x="637" y="3900"/>
                    <a:pt x="663" y="3859"/>
                  </a:cubicBezTo>
                  <a:cubicBezTo>
                    <a:pt x="667" y="3847"/>
                    <a:pt x="674" y="3840"/>
                    <a:pt x="678" y="3829"/>
                  </a:cubicBezTo>
                  <a:cubicBezTo>
                    <a:pt x="682" y="3814"/>
                    <a:pt x="689" y="3798"/>
                    <a:pt x="693" y="3784"/>
                  </a:cubicBezTo>
                  <a:cubicBezTo>
                    <a:pt x="693" y="3776"/>
                    <a:pt x="696" y="3772"/>
                    <a:pt x="696" y="3765"/>
                  </a:cubicBezTo>
                  <a:lnTo>
                    <a:pt x="696" y="3743"/>
                  </a:lnTo>
                  <a:lnTo>
                    <a:pt x="696" y="3728"/>
                  </a:lnTo>
                  <a:cubicBezTo>
                    <a:pt x="696" y="3724"/>
                    <a:pt x="693" y="3720"/>
                    <a:pt x="693" y="3717"/>
                  </a:cubicBezTo>
                  <a:cubicBezTo>
                    <a:pt x="689" y="3709"/>
                    <a:pt x="685" y="3705"/>
                    <a:pt x="678" y="3702"/>
                  </a:cubicBezTo>
                  <a:cubicBezTo>
                    <a:pt x="670" y="3698"/>
                    <a:pt x="670" y="3694"/>
                    <a:pt x="667" y="3694"/>
                  </a:cubicBezTo>
                  <a:cubicBezTo>
                    <a:pt x="667" y="3694"/>
                    <a:pt x="667" y="3690"/>
                    <a:pt x="670" y="3690"/>
                  </a:cubicBezTo>
                  <a:cubicBezTo>
                    <a:pt x="670" y="3690"/>
                    <a:pt x="674" y="3686"/>
                    <a:pt x="674" y="3683"/>
                  </a:cubicBezTo>
                  <a:cubicBezTo>
                    <a:pt x="701" y="3667"/>
                    <a:pt x="719" y="3645"/>
                    <a:pt x="730" y="3619"/>
                  </a:cubicBezTo>
                  <a:cubicBezTo>
                    <a:pt x="741" y="3597"/>
                    <a:pt x="746" y="3571"/>
                    <a:pt x="746" y="3548"/>
                  </a:cubicBezTo>
                  <a:lnTo>
                    <a:pt x="746" y="3533"/>
                  </a:lnTo>
                  <a:cubicBezTo>
                    <a:pt x="749" y="3537"/>
                    <a:pt x="756" y="3537"/>
                    <a:pt x="763" y="3537"/>
                  </a:cubicBezTo>
                  <a:cubicBezTo>
                    <a:pt x="775" y="3537"/>
                    <a:pt x="786" y="3533"/>
                    <a:pt x="794" y="3529"/>
                  </a:cubicBezTo>
                  <a:cubicBezTo>
                    <a:pt x="805" y="3522"/>
                    <a:pt x="813" y="3510"/>
                    <a:pt x="816" y="3500"/>
                  </a:cubicBezTo>
                  <a:cubicBezTo>
                    <a:pt x="820" y="3488"/>
                    <a:pt x="824" y="3477"/>
                    <a:pt x="824" y="3470"/>
                  </a:cubicBezTo>
                  <a:lnTo>
                    <a:pt x="824" y="3462"/>
                  </a:lnTo>
                  <a:lnTo>
                    <a:pt x="824" y="3455"/>
                  </a:lnTo>
                  <a:cubicBezTo>
                    <a:pt x="824" y="3443"/>
                    <a:pt x="824" y="3432"/>
                    <a:pt x="827" y="3425"/>
                  </a:cubicBezTo>
                  <a:cubicBezTo>
                    <a:pt x="831" y="3406"/>
                    <a:pt x="839" y="3391"/>
                    <a:pt x="846" y="3369"/>
                  </a:cubicBezTo>
                  <a:cubicBezTo>
                    <a:pt x="858" y="3350"/>
                    <a:pt x="865" y="3327"/>
                    <a:pt x="868" y="3305"/>
                  </a:cubicBezTo>
                  <a:cubicBezTo>
                    <a:pt x="880" y="3264"/>
                    <a:pt x="887" y="3223"/>
                    <a:pt x="894" y="3186"/>
                  </a:cubicBezTo>
                  <a:cubicBezTo>
                    <a:pt x="906" y="3148"/>
                    <a:pt x="920" y="3118"/>
                    <a:pt x="936" y="3096"/>
                  </a:cubicBezTo>
                  <a:cubicBezTo>
                    <a:pt x="955" y="3077"/>
                    <a:pt x="965" y="3058"/>
                    <a:pt x="973" y="3036"/>
                  </a:cubicBezTo>
                  <a:cubicBezTo>
                    <a:pt x="984" y="3010"/>
                    <a:pt x="992" y="2980"/>
                    <a:pt x="996" y="2958"/>
                  </a:cubicBezTo>
                  <a:cubicBezTo>
                    <a:pt x="1003" y="2935"/>
                    <a:pt x="1010" y="2917"/>
                    <a:pt x="1025" y="2901"/>
                  </a:cubicBezTo>
                  <a:cubicBezTo>
                    <a:pt x="1063" y="2853"/>
                    <a:pt x="1093" y="2801"/>
                    <a:pt x="1115" y="2748"/>
                  </a:cubicBezTo>
                  <a:cubicBezTo>
                    <a:pt x="1141" y="2696"/>
                    <a:pt x="1164" y="2644"/>
                    <a:pt x="1186" y="2595"/>
                  </a:cubicBezTo>
                  <a:cubicBezTo>
                    <a:pt x="1212" y="2550"/>
                    <a:pt x="1231" y="2501"/>
                    <a:pt x="1250" y="2453"/>
                  </a:cubicBezTo>
                  <a:cubicBezTo>
                    <a:pt x="1272" y="2408"/>
                    <a:pt x="1295" y="2367"/>
                    <a:pt x="1324" y="2333"/>
                  </a:cubicBezTo>
                  <a:cubicBezTo>
                    <a:pt x="1336" y="2318"/>
                    <a:pt x="1343" y="2304"/>
                    <a:pt x="1343" y="2288"/>
                  </a:cubicBezTo>
                  <a:cubicBezTo>
                    <a:pt x="1343" y="2277"/>
                    <a:pt x="1339" y="2266"/>
                    <a:pt x="1332" y="2254"/>
                  </a:cubicBezTo>
                  <a:cubicBezTo>
                    <a:pt x="1329" y="2247"/>
                    <a:pt x="1317" y="2236"/>
                    <a:pt x="1310" y="2228"/>
                  </a:cubicBezTo>
                  <a:cubicBezTo>
                    <a:pt x="1306" y="2228"/>
                    <a:pt x="1306" y="2228"/>
                    <a:pt x="1306" y="2225"/>
                  </a:cubicBezTo>
                  <a:cubicBezTo>
                    <a:pt x="1321" y="2210"/>
                    <a:pt x="1332" y="2192"/>
                    <a:pt x="1339" y="2176"/>
                  </a:cubicBezTo>
                  <a:cubicBezTo>
                    <a:pt x="1355" y="2139"/>
                    <a:pt x="1358" y="2105"/>
                    <a:pt x="1365" y="2079"/>
                  </a:cubicBezTo>
                  <a:cubicBezTo>
                    <a:pt x="1369" y="2064"/>
                    <a:pt x="1374" y="2053"/>
                    <a:pt x="1377" y="2045"/>
                  </a:cubicBezTo>
                  <a:cubicBezTo>
                    <a:pt x="1381" y="2035"/>
                    <a:pt x="1388" y="2027"/>
                    <a:pt x="1396" y="2019"/>
                  </a:cubicBezTo>
                  <a:cubicBezTo>
                    <a:pt x="1422" y="1997"/>
                    <a:pt x="1441" y="1971"/>
                    <a:pt x="1455" y="1945"/>
                  </a:cubicBezTo>
                  <a:cubicBezTo>
                    <a:pt x="1459" y="1945"/>
                    <a:pt x="1459" y="1940"/>
                    <a:pt x="1459" y="1940"/>
                  </a:cubicBezTo>
                  <a:lnTo>
                    <a:pt x="1467" y="1948"/>
                  </a:lnTo>
                  <a:cubicBezTo>
                    <a:pt x="1470" y="1952"/>
                    <a:pt x="1474" y="1952"/>
                    <a:pt x="1481" y="1956"/>
                  </a:cubicBezTo>
                  <a:lnTo>
                    <a:pt x="1515" y="1956"/>
                  </a:lnTo>
                  <a:cubicBezTo>
                    <a:pt x="1522" y="1952"/>
                    <a:pt x="1526" y="1948"/>
                    <a:pt x="1534" y="1940"/>
                  </a:cubicBezTo>
                  <a:cubicBezTo>
                    <a:pt x="1538" y="1937"/>
                    <a:pt x="1545" y="1933"/>
                    <a:pt x="1548" y="1926"/>
                  </a:cubicBezTo>
                  <a:cubicBezTo>
                    <a:pt x="1553" y="1922"/>
                    <a:pt x="1560" y="1918"/>
                    <a:pt x="1571" y="1911"/>
                  </a:cubicBezTo>
                  <a:cubicBezTo>
                    <a:pt x="1583" y="1907"/>
                    <a:pt x="1590" y="1904"/>
                    <a:pt x="1601" y="1896"/>
                  </a:cubicBezTo>
                  <a:cubicBezTo>
                    <a:pt x="1620" y="1888"/>
                    <a:pt x="1638" y="1881"/>
                    <a:pt x="1653" y="1862"/>
                  </a:cubicBezTo>
                  <a:cubicBezTo>
                    <a:pt x="1661" y="1855"/>
                    <a:pt x="1669" y="1847"/>
                    <a:pt x="1676" y="1833"/>
                  </a:cubicBezTo>
                  <a:cubicBezTo>
                    <a:pt x="1679" y="1821"/>
                    <a:pt x="1683" y="1810"/>
                    <a:pt x="1683" y="1795"/>
                  </a:cubicBezTo>
                  <a:cubicBezTo>
                    <a:pt x="1683" y="1776"/>
                    <a:pt x="1679" y="1761"/>
                    <a:pt x="1672" y="1743"/>
                  </a:cubicBezTo>
                  <a:cubicBezTo>
                    <a:pt x="1688" y="1731"/>
                    <a:pt x="1702" y="1721"/>
                    <a:pt x="1717" y="1709"/>
                  </a:cubicBezTo>
                  <a:cubicBezTo>
                    <a:pt x="1743" y="1679"/>
                    <a:pt x="1766" y="1649"/>
                    <a:pt x="1781" y="1619"/>
                  </a:cubicBezTo>
                  <a:cubicBezTo>
                    <a:pt x="1800" y="1590"/>
                    <a:pt x="1814" y="1559"/>
                    <a:pt x="1829" y="1530"/>
                  </a:cubicBezTo>
                  <a:cubicBezTo>
                    <a:pt x="1833" y="1530"/>
                    <a:pt x="1833" y="1526"/>
                    <a:pt x="1833" y="1526"/>
                  </a:cubicBezTo>
                  <a:cubicBezTo>
                    <a:pt x="1836" y="1526"/>
                    <a:pt x="1840" y="1530"/>
                    <a:pt x="1848" y="1530"/>
                  </a:cubicBezTo>
                  <a:cubicBezTo>
                    <a:pt x="1852" y="1533"/>
                    <a:pt x="1852" y="1533"/>
                    <a:pt x="1859" y="1537"/>
                  </a:cubicBezTo>
                  <a:cubicBezTo>
                    <a:pt x="1859" y="1537"/>
                    <a:pt x="1862" y="1537"/>
                    <a:pt x="1867" y="1541"/>
                  </a:cubicBezTo>
                  <a:lnTo>
                    <a:pt x="1893" y="1541"/>
                  </a:lnTo>
                  <a:cubicBezTo>
                    <a:pt x="1897" y="1537"/>
                    <a:pt x="1900" y="1537"/>
                    <a:pt x="1904" y="1533"/>
                  </a:cubicBezTo>
                  <a:cubicBezTo>
                    <a:pt x="1912" y="1530"/>
                    <a:pt x="1915" y="1526"/>
                    <a:pt x="1919" y="1519"/>
                  </a:cubicBezTo>
                  <a:cubicBezTo>
                    <a:pt x="1923" y="1514"/>
                    <a:pt x="1923" y="1507"/>
                    <a:pt x="1923" y="1503"/>
                  </a:cubicBezTo>
                  <a:cubicBezTo>
                    <a:pt x="1926" y="1485"/>
                    <a:pt x="1930" y="1466"/>
                    <a:pt x="1941" y="1451"/>
                  </a:cubicBezTo>
                  <a:cubicBezTo>
                    <a:pt x="1957" y="1429"/>
                    <a:pt x="1975" y="1410"/>
                    <a:pt x="2002" y="1388"/>
                  </a:cubicBezTo>
                  <a:cubicBezTo>
                    <a:pt x="2028" y="1365"/>
                    <a:pt x="2057" y="1346"/>
                    <a:pt x="2080" y="1317"/>
                  </a:cubicBezTo>
                  <a:cubicBezTo>
                    <a:pt x="2114" y="1279"/>
                    <a:pt x="2143" y="1242"/>
                    <a:pt x="2176" y="1212"/>
                  </a:cubicBezTo>
                  <a:cubicBezTo>
                    <a:pt x="2181" y="1208"/>
                    <a:pt x="2188" y="1200"/>
                    <a:pt x="2195" y="1197"/>
                  </a:cubicBezTo>
                  <a:lnTo>
                    <a:pt x="2311" y="1208"/>
                  </a:lnTo>
                  <a:lnTo>
                    <a:pt x="2311" y="1208"/>
                  </a:lnTo>
                  <a:lnTo>
                    <a:pt x="2252" y="1171"/>
                  </a:lnTo>
                  <a:cubicBezTo>
                    <a:pt x="2259" y="1171"/>
                    <a:pt x="2266" y="1167"/>
                    <a:pt x="2278" y="1167"/>
                  </a:cubicBezTo>
                  <a:cubicBezTo>
                    <a:pt x="2285" y="1167"/>
                    <a:pt x="2293" y="1171"/>
                    <a:pt x="2300" y="1171"/>
                  </a:cubicBezTo>
                  <a:lnTo>
                    <a:pt x="2326" y="1174"/>
                  </a:lnTo>
                  <a:lnTo>
                    <a:pt x="2338" y="1155"/>
                  </a:lnTo>
                  <a:cubicBezTo>
                    <a:pt x="2345" y="1148"/>
                    <a:pt x="2349" y="1141"/>
                    <a:pt x="2352" y="1133"/>
                  </a:cubicBezTo>
                  <a:cubicBezTo>
                    <a:pt x="2356" y="1126"/>
                    <a:pt x="2356" y="1119"/>
                    <a:pt x="2356" y="1111"/>
                  </a:cubicBezTo>
                  <a:lnTo>
                    <a:pt x="2356" y="1103"/>
                  </a:lnTo>
                  <a:cubicBezTo>
                    <a:pt x="2360" y="1103"/>
                    <a:pt x="2360" y="1103"/>
                    <a:pt x="2364" y="1100"/>
                  </a:cubicBezTo>
                  <a:lnTo>
                    <a:pt x="2394" y="1100"/>
                  </a:lnTo>
                  <a:cubicBezTo>
                    <a:pt x="2397" y="1096"/>
                    <a:pt x="2405" y="1096"/>
                    <a:pt x="2412" y="1093"/>
                  </a:cubicBezTo>
                  <a:cubicBezTo>
                    <a:pt x="2416" y="1093"/>
                    <a:pt x="2420" y="1088"/>
                    <a:pt x="2428" y="1085"/>
                  </a:cubicBezTo>
                  <a:cubicBezTo>
                    <a:pt x="2435" y="1077"/>
                    <a:pt x="2442" y="1070"/>
                    <a:pt x="2446" y="1058"/>
                  </a:cubicBezTo>
                  <a:cubicBezTo>
                    <a:pt x="2450" y="1051"/>
                    <a:pt x="2450" y="1040"/>
                    <a:pt x="2450" y="1029"/>
                  </a:cubicBezTo>
                  <a:lnTo>
                    <a:pt x="2450" y="1006"/>
                  </a:lnTo>
                  <a:lnTo>
                    <a:pt x="2450" y="1003"/>
                  </a:lnTo>
                  <a:cubicBezTo>
                    <a:pt x="2454" y="998"/>
                    <a:pt x="2457" y="991"/>
                    <a:pt x="2464" y="984"/>
                  </a:cubicBezTo>
                  <a:cubicBezTo>
                    <a:pt x="2473" y="976"/>
                    <a:pt x="2487" y="965"/>
                    <a:pt x="2499" y="958"/>
                  </a:cubicBezTo>
                  <a:cubicBezTo>
                    <a:pt x="2506" y="958"/>
                    <a:pt x="2509" y="954"/>
                    <a:pt x="2517" y="950"/>
                  </a:cubicBezTo>
                  <a:lnTo>
                    <a:pt x="2521" y="950"/>
                  </a:lnTo>
                  <a:cubicBezTo>
                    <a:pt x="2532" y="958"/>
                    <a:pt x="2543" y="962"/>
                    <a:pt x="2554" y="965"/>
                  </a:cubicBezTo>
                  <a:cubicBezTo>
                    <a:pt x="2566" y="972"/>
                    <a:pt x="2577" y="976"/>
                    <a:pt x="2592" y="976"/>
                  </a:cubicBezTo>
                  <a:cubicBezTo>
                    <a:pt x="2599" y="976"/>
                    <a:pt x="2611" y="972"/>
                    <a:pt x="2618" y="969"/>
                  </a:cubicBezTo>
                  <a:cubicBezTo>
                    <a:pt x="2625" y="965"/>
                    <a:pt x="2630" y="962"/>
                    <a:pt x="2633" y="954"/>
                  </a:cubicBezTo>
                  <a:cubicBezTo>
                    <a:pt x="2640" y="946"/>
                    <a:pt x="2644" y="939"/>
                    <a:pt x="2644" y="936"/>
                  </a:cubicBezTo>
                  <a:cubicBezTo>
                    <a:pt x="2648" y="928"/>
                    <a:pt x="2648" y="920"/>
                    <a:pt x="2652" y="913"/>
                  </a:cubicBezTo>
                  <a:cubicBezTo>
                    <a:pt x="2656" y="894"/>
                    <a:pt x="2663" y="879"/>
                    <a:pt x="2670" y="860"/>
                  </a:cubicBezTo>
                  <a:cubicBezTo>
                    <a:pt x="2685" y="838"/>
                    <a:pt x="2704" y="812"/>
                    <a:pt x="2723" y="789"/>
                  </a:cubicBezTo>
                  <a:cubicBezTo>
                    <a:pt x="2745" y="763"/>
                    <a:pt x="2768" y="737"/>
                    <a:pt x="2782" y="703"/>
                  </a:cubicBezTo>
                  <a:cubicBezTo>
                    <a:pt x="2790" y="692"/>
                    <a:pt x="2794" y="684"/>
                    <a:pt x="2797" y="684"/>
                  </a:cubicBezTo>
                  <a:cubicBezTo>
                    <a:pt x="2801" y="681"/>
                    <a:pt x="2801" y="681"/>
                    <a:pt x="2805" y="681"/>
                  </a:cubicBezTo>
                  <a:cubicBezTo>
                    <a:pt x="2809" y="681"/>
                    <a:pt x="2816" y="681"/>
                    <a:pt x="2823" y="689"/>
                  </a:cubicBezTo>
                  <a:cubicBezTo>
                    <a:pt x="2857" y="703"/>
                    <a:pt x="2891" y="715"/>
                    <a:pt x="2921" y="715"/>
                  </a:cubicBezTo>
                  <a:cubicBezTo>
                    <a:pt x="2954" y="715"/>
                    <a:pt x="2984" y="703"/>
                    <a:pt x="3011" y="692"/>
                  </a:cubicBezTo>
                  <a:cubicBezTo>
                    <a:pt x="3040" y="677"/>
                    <a:pt x="3063" y="662"/>
                    <a:pt x="3082" y="644"/>
                  </a:cubicBezTo>
                  <a:cubicBezTo>
                    <a:pt x="3111" y="617"/>
                    <a:pt x="3153" y="599"/>
                    <a:pt x="3190" y="580"/>
                  </a:cubicBezTo>
                  <a:cubicBezTo>
                    <a:pt x="3231" y="561"/>
                    <a:pt x="3272" y="539"/>
                    <a:pt x="3313" y="509"/>
                  </a:cubicBezTo>
                  <a:cubicBezTo>
                    <a:pt x="3313" y="505"/>
                    <a:pt x="3317" y="505"/>
                    <a:pt x="3325" y="505"/>
                  </a:cubicBezTo>
                  <a:lnTo>
                    <a:pt x="3339" y="505"/>
                  </a:lnTo>
                  <a:cubicBezTo>
                    <a:pt x="3347" y="505"/>
                    <a:pt x="3358" y="505"/>
                    <a:pt x="3373" y="501"/>
                  </a:cubicBezTo>
                  <a:cubicBezTo>
                    <a:pt x="3380" y="498"/>
                    <a:pt x="3388" y="494"/>
                    <a:pt x="3396" y="487"/>
                  </a:cubicBezTo>
                  <a:cubicBezTo>
                    <a:pt x="3399" y="479"/>
                    <a:pt x="3406" y="472"/>
                    <a:pt x="3406" y="460"/>
                  </a:cubicBezTo>
                  <a:cubicBezTo>
                    <a:pt x="3410" y="449"/>
                    <a:pt x="3415" y="438"/>
                    <a:pt x="3422" y="434"/>
                  </a:cubicBezTo>
                  <a:cubicBezTo>
                    <a:pt x="3429" y="420"/>
                    <a:pt x="3437" y="412"/>
                    <a:pt x="3451" y="404"/>
                  </a:cubicBezTo>
                  <a:cubicBezTo>
                    <a:pt x="3474" y="393"/>
                    <a:pt x="3504" y="389"/>
                    <a:pt x="3537" y="378"/>
                  </a:cubicBezTo>
                  <a:cubicBezTo>
                    <a:pt x="3553" y="375"/>
                    <a:pt x="3572" y="370"/>
                    <a:pt x="3586" y="363"/>
                  </a:cubicBezTo>
                  <a:cubicBezTo>
                    <a:pt x="3605" y="352"/>
                    <a:pt x="3620" y="344"/>
                    <a:pt x="3634" y="326"/>
                  </a:cubicBezTo>
                  <a:cubicBezTo>
                    <a:pt x="3639" y="326"/>
                    <a:pt x="3642" y="322"/>
                    <a:pt x="3642" y="322"/>
                  </a:cubicBezTo>
                  <a:lnTo>
                    <a:pt x="3684" y="322"/>
                  </a:lnTo>
                  <a:cubicBezTo>
                    <a:pt x="3694" y="326"/>
                    <a:pt x="3706" y="326"/>
                    <a:pt x="3717" y="326"/>
                  </a:cubicBezTo>
                  <a:lnTo>
                    <a:pt x="3736" y="326"/>
                  </a:lnTo>
                  <a:cubicBezTo>
                    <a:pt x="3743" y="322"/>
                    <a:pt x="3755" y="318"/>
                    <a:pt x="3762" y="315"/>
                  </a:cubicBezTo>
                  <a:cubicBezTo>
                    <a:pt x="3788" y="292"/>
                    <a:pt x="3818" y="277"/>
                    <a:pt x="3848" y="266"/>
                  </a:cubicBezTo>
                  <a:cubicBezTo>
                    <a:pt x="3881" y="258"/>
                    <a:pt x="3915" y="251"/>
                    <a:pt x="3953" y="240"/>
                  </a:cubicBezTo>
                  <a:cubicBezTo>
                    <a:pt x="3967" y="236"/>
                    <a:pt x="3982" y="232"/>
                    <a:pt x="3993" y="221"/>
                  </a:cubicBezTo>
                  <a:cubicBezTo>
                    <a:pt x="4012" y="210"/>
                    <a:pt x="4027" y="191"/>
                    <a:pt x="4034" y="173"/>
                  </a:cubicBezTo>
                  <a:cubicBezTo>
                    <a:pt x="4043" y="154"/>
                    <a:pt x="4046" y="132"/>
                    <a:pt x="4046" y="113"/>
                  </a:cubicBezTo>
                  <a:lnTo>
                    <a:pt x="4046" y="101"/>
                  </a:lnTo>
                  <a:cubicBezTo>
                    <a:pt x="4046" y="83"/>
                    <a:pt x="4038" y="64"/>
                    <a:pt x="4027" y="46"/>
                  </a:cubicBezTo>
                  <a:cubicBezTo>
                    <a:pt x="4016" y="34"/>
                    <a:pt x="4005" y="20"/>
                    <a:pt x="3990" y="12"/>
                  </a:cubicBezTo>
                  <a:cubicBezTo>
                    <a:pt x="3975" y="4"/>
                    <a:pt x="3960" y="1"/>
                    <a:pt x="3945" y="1"/>
                  </a:cubicBezTo>
                  <a:close/>
                  <a:moveTo>
                    <a:pt x="304" y="9092"/>
                  </a:moveTo>
                  <a:cubicBezTo>
                    <a:pt x="292" y="9095"/>
                    <a:pt x="289" y="9100"/>
                    <a:pt x="282" y="9107"/>
                  </a:cubicBezTo>
                  <a:cubicBezTo>
                    <a:pt x="266" y="9122"/>
                    <a:pt x="259" y="9140"/>
                    <a:pt x="259" y="9159"/>
                  </a:cubicBezTo>
                  <a:cubicBezTo>
                    <a:pt x="259" y="9167"/>
                    <a:pt x="259" y="9174"/>
                    <a:pt x="263" y="9181"/>
                  </a:cubicBezTo>
                  <a:cubicBezTo>
                    <a:pt x="266" y="9193"/>
                    <a:pt x="270" y="9200"/>
                    <a:pt x="278" y="9204"/>
                  </a:cubicBezTo>
                  <a:cubicBezTo>
                    <a:pt x="289" y="9215"/>
                    <a:pt x="297" y="9226"/>
                    <a:pt x="301" y="9241"/>
                  </a:cubicBezTo>
                  <a:cubicBezTo>
                    <a:pt x="311" y="9260"/>
                    <a:pt x="315" y="9283"/>
                    <a:pt x="323" y="9309"/>
                  </a:cubicBezTo>
                  <a:cubicBezTo>
                    <a:pt x="327" y="9331"/>
                    <a:pt x="330" y="9361"/>
                    <a:pt x="342" y="9387"/>
                  </a:cubicBezTo>
                  <a:lnTo>
                    <a:pt x="349" y="9417"/>
                  </a:lnTo>
                  <a:lnTo>
                    <a:pt x="371" y="9414"/>
                  </a:lnTo>
                  <a:lnTo>
                    <a:pt x="371" y="9414"/>
                  </a:lnTo>
                  <a:cubicBezTo>
                    <a:pt x="368" y="9417"/>
                    <a:pt x="368" y="9417"/>
                    <a:pt x="368" y="9421"/>
                  </a:cubicBezTo>
                  <a:cubicBezTo>
                    <a:pt x="364" y="9424"/>
                    <a:pt x="360" y="9432"/>
                    <a:pt x="356" y="9440"/>
                  </a:cubicBezTo>
                  <a:cubicBezTo>
                    <a:pt x="353" y="9447"/>
                    <a:pt x="349" y="9454"/>
                    <a:pt x="349" y="9466"/>
                  </a:cubicBezTo>
                  <a:cubicBezTo>
                    <a:pt x="349" y="9473"/>
                    <a:pt x="353" y="9481"/>
                    <a:pt x="353" y="9488"/>
                  </a:cubicBezTo>
                  <a:cubicBezTo>
                    <a:pt x="371" y="9537"/>
                    <a:pt x="379" y="9589"/>
                    <a:pt x="390" y="9645"/>
                  </a:cubicBezTo>
                  <a:cubicBezTo>
                    <a:pt x="397" y="9697"/>
                    <a:pt x="409" y="9754"/>
                    <a:pt x="423" y="9809"/>
                  </a:cubicBezTo>
                  <a:cubicBezTo>
                    <a:pt x="435" y="9858"/>
                    <a:pt x="454" y="9899"/>
                    <a:pt x="472" y="9940"/>
                  </a:cubicBezTo>
                  <a:cubicBezTo>
                    <a:pt x="487" y="9982"/>
                    <a:pt x="499" y="10019"/>
                    <a:pt x="499" y="10056"/>
                  </a:cubicBezTo>
                  <a:cubicBezTo>
                    <a:pt x="499" y="10075"/>
                    <a:pt x="499" y="10094"/>
                    <a:pt x="491" y="10113"/>
                  </a:cubicBezTo>
                  <a:cubicBezTo>
                    <a:pt x="487" y="10131"/>
                    <a:pt x="484" y="10157"/>
                    <a:pt x="484" y="10183"/>
                  </a:cubicBezTo>
                  <a:cubicBezTo>
                    <a:pt x="484" y="10225"/>
                    <a:pt x="491" y="10270"/>
                    <a:pt x="510" y="10311"/>
                  </a:cubicBezTo>
                  <a:cubicBezTo>
                    <a:pt x="528" y="10344"/>
                    <a:pt x="547" y="10374"/>
                    <a:pt x="562" y="10401"/>
                  </a:cubicBezTo>
                  <a:cubicBezTo>
                    <a:pt x="570" y="10415"/>
                    <a:pt x="577" y="10427"/>
                    <a:pt x="580" y="10441"/>
                  </a:cubicBezTo>
                  <a:cubicBezTo>
                    <a:pt x="584" y="10453"/>
                    <a:pt x="589" y="10468"/>
                    <a:pt x="589" y="10479"/>
                  </a:cubicBezTo>
                  <a:cubicBezTo>
                    <a:pt x="589" y="10490"/>
                    <a:pt x="589" y="10501"/>
                    <a:pt x="584" y="10513"/>
                  </a:cubicBezTo>
                  <a:cubicBezTo>
                    <a:pt x="584" y="10513"/>
                    <a:pt x="580" y="10516"/>
                    <a:pt x="580" y="10520"/>
                  </a:cubicBezTo>
                  <a:lnTo>
                    <a:pt x="580" y="10523"/>
                  </a:lnTo>
                  <a:cubicBezTo>
                    <a:pt x="580" y="10531"/>
                    <a:pt x="584" y="10535"/>
                    <a:pt x="584" y="10539"/>
                  </a:cubicBezTo>
                  <a:cubicBezTo>
                    <a:pt x="589" y="10546"/>
                    <a:pt x="589" y="10546"/>
                    <a:pt x="592" y="10549"/>
                  </a:cubicBezTo>
                  <a:lnTo>
                    <a:pt x="592" y="10561"/>
                  </a:lnTo>
                  <a:lnTo>
                    <a:pt x="596" y="10553"/>
                  </a:lnTo>
                  <a:cubicBezTo>
                    <a:pt x="599" y="10542"/>
                    <a:pt x="599" y="10535"/>
                    <a:pt x="603" y="10527"/>
                  </a:cubicBezTo>
                  <a:lnTo>
                    <a:pt x="615" y="10490"/>
                  </a:lnTo>
                  <a:lnTo>
                    <a:pt x="644" y="10501"/>
                  </a:lnTo>
                  <a:cubicBezTo>
                    <a:pt x="644" y="10497"/>
                    <a:pt x="648" y="10494"/>
                    <a:pt x="651" y="10486"/>
                  </a:cubicBezTo>
                  <a:cubicBezTo>
                    <a:pt x="656" y="10482"/>
                    <a:pt x="659" y="10479"/>
                    <a:pt x="667" y="10475"/>
                  </a:cubicBezTo>
                  <a:cubicBezTo>
                    <a:pt x="663" y="10456"/>
                    <a:pt x="659" y="10434"/>
                    <a:pt x="656" y="10415"/>
                  </a:cubicBezTo>
                  <a:cubicBezTo>
                    <a:pt x="644" y="10389"/>
                    <a:pt x="629" y="10363"/>
                    <a:pt x="615" y="10340"/>
                  </a:cubicBezTo>
                  <a:cubicBezTo>
                    <a:pt x="603" y="10318"/>
                    <a:pt x="589" y="10296"/>
                    <a:pt x="577" y="10277"/>
                  </a:cubicBezTo>
                  <a:cubicBezTo>
                    <a:pt x="566" y="10251"/>
                    <a:pt x="558" y="10213"/>
                    <a:pt x="558" y="10183"/>
                  </a:cubicBezTo>
                  <a:cubicBezTo>
                    <a:pt x="558" y="10165"/>
                    <a:pt x="562" y="10142"/>
                    <a:pt x="566" y="10131"/>
                  </a:cubicBezTo>
                  <a:cubicBezTo>
                    <a:pt x="573" y="10104"/>
                    <a:pt x="577" y="10082"/>
                    <a:pt x="577" y="10056"/>
                  </a:cubicBezTo>
                  <a:cubicBezTo>
                    <a:pt x="577" y="10004"/>
                    <a:pt x="558" y="9956"/>
                    <a:pt x="544" y="9911"/>
                  </a:cubicBezTo>
                  <a:cubicBezTo>
                    <a:pt x="525" y="9869"/>
                    <a:pt x="506" y="9828"/>
                    <a:pt x="494" y="9790"/>
                  </a:cubicBezTo>
                  <a:cubicBezTo>
                    <a:pt x="484" y="9738"/>
                    <a:pt x="476" y="9686"/>
                    <a:pt x="465" y="9630"/>
                  </a:cubicBezTo>
                  <a:cubicBezTo>
                    <a:pt x="458" y="9578"/>
                    <a:pt x="446" y="9521"/>
                    <a:pt x="427" y="9466"/>
                  </a:cubicBezTo>
                  <a:cubicBezTo>
                    <a:pt x="427" y="9466"/>
                    <a:pt x="435" y="9459"/>
                    <a:pt x="442" y="9450"/>
                  </a:cubicBezTo>
                  <a:cubicBezTo>
                    <a:pt x="454" y="9440"/>
                    <a:pt x="465" y="9428"/>
                    <a:pt x="472" y="9414"/>
                  </a:cubicBezTo>
                  <a:cubicBezTo>
                    <a:pt x="484" y="9398"/>
                    <a:pt x="487" y="9380"/>
                    <a:pt x="487" y="9357"/>
                  </a:cubicBezTo>
                  <a:cubicBezTo>
                    <a:pt x="487" y="9346"/>
                    <a:pt x="487" y="9335"/>
                    <a:pt x="480" y="9319"/>
                  </a:cubicBezTo>
                  <a:lnTo>
                    <a:pt x="476" y="9305"/>
                  </a:lnTo>
                  <a:lnTo>
                    <a:pt x="458" y="9297"/>
                  </a:lnTo>
                  <a:cubicBezTo>
                    <a:pt x="449" y="9293"/>
                    <a:pt x="442" y="9293"/>
                    <a:pt x="432" y="9293"/>
                  </a:cubicBezTo>
                  <a:cubicBezTo>
                    <a:pt x="423" y="9293"/>
                    <a:pt x="416" y="9293"/>
                    <a:pt x="409" y="9297"/>
                  </a:cubicBezTo>
                  <a:cubicBezTo>
                    <a:pt x="405" y="9302"/>
                    <a:pt x="401" y="9302"/>
                    <a:pt x="397" y="9305"/>
                  </a:cubicBezTo>
                  <a:lnTo>
                    <a:pt x="397" y="9293"/>
                  </a:lnTo>
                  <a:lnTo>
                    <a:pt x="360" y="9338"/>
                  </a:lnTo>
                  <a:lnTo>
                    <a:pt x="387" y="9249"/>
                  </a:lnTo>
                  <a:cubicBezTo>
                    <a:pt x="382" y="9234"/>
                    <a:pt x="379" y="9223"/>
                    <a:pt x="371" y="9207"/>
                  </a:cubicBezTo>
                  <a:cubicBezTo>
                    <a:pt x="371" y="9204"/>
                    <a:pt x="368" y="9204"/>
                    <a:pt x="368" y="9204"/>
                  </a:cubicBezTo>
                  <a:cubicBezTo>
                    <a:pt x="364" y="9200"/>
                    <a:pt x="356" y="9200"/>
                    <a:pt x="353" y="9197"/>
                  </a:cubicBezTo>
                  <a:cubicBezTo>
                    <a:pt x="345" y="9193"/>
                    <a:pt x="337" y="9185"/>
                    <a:pt x="334" y="9178"/>
                  </a:cubicBezTo>
                  <a:cubicBezTo>
                    <a:pt x="323" y="9167"/>
                    <a:pt x="315" y="9152"/>
                    <a:pt x="308" y="9133"/>
                  </a:cubicBezTo>
                  <a:lnTo>
                    <a:pt x="308" y="9129"/>
                  </a:lnTo>
                  <a:lnTo>
                    <a:pt x="308" y="9122"/>
                  </a:lnTo>
                  <a:cubicBezTo>
                    <a:pt x="304" y="9114"/>
                    <a:pt x="304" y="9103"/>
                    <a:pt x="304" y="9092"/>
                  </a:cubicBezTo>
                  <a:close/>
                  <a:moveTo>
                    <a:pt x="592" y="8961"/>
                  </a:moveTo>
                  <a:lnTo>
                    <a:pt x="584" y="8988"/>
                  </a:lnTo>
                  <a:cubicBezTo>
                    <a:pt x="570" y="9032"/>
                    <a:pt x="558" y="9069"/>
                    <a:pt x="539" y="9100"/>
                  </a:cubicBezTo>
                  <a:lnTo>
                    <a:pt x="539" y="9129"/>
                  </a:lnTo>
                  <a:cubicBezTo>
                    <a:pt x="539" y="9167"/>
                    <a:pt x="536" y="9207"/>
                    <a:pt x="528" y="9249"/>
                  </a:cubicBezTo>
                  <a:cubicBezTo>
                    <a:pt x="528" y="9252"/>
                    <a:pt x="528" y="9260"/>
                    <a:pt x="525" y="9267"/>
                  </a:cubicBezTo>
                  <a:cubicBezTo>
                    <a:pt x="521" y="9279"/>
                    <a:pt x="521" y="9286"/>
                    <a:pt x="521" y="9297"/>
                  </a:cubicBezTo>
                  <a:cubicBezTo>
                    <a:pt x="521" y="9305"/>
                    <a:pt x="521" y="9316"/>
                    <a:pt x="525" y="9324"/>
                  </a:cubicBezTo>
                  <a:cubicBezTo>
                    <a:pt x="528" y="9331"/>
                    <a:pt x="532" y="9338"/>
                    <a:pt x="539" y="9342"/>
                  </a:cubicBezTo>
                  <a:cubicBezTo>
                    <a:pt x="547" y="9350"/>
                    <a:pt x="558" y="9354"/>
                    <a:pt x="566" y="9357"/>
                  </a:cubicBezTo>
                  <a:cubicBezTo>
                    <a:pt x="573" y="9357"/>
                    <a:pt x="580" y="9357"/>
                    <a:pt x="589" y="9361"/>
                  </a:cubicBezTo>
                  <a:cubicBezTo>
                    <a:pt x="589" y="9364"/>
                    <a:pt x="589" y="9369"/>
                    <a:pt x="584" y="9372"/>
                  </a:cubicBezTo>
                  <a:cubicBezTo>
                    <a:pt x="573" y="9421"/>
                    <a:pt x="562" y="9473"/>
                    <a:pt x="562" y="9526"/>
                  </a:cubicBezTo>
                  <a:cubicBezTo>
                    <a:pt x="562" y="9585"/>
                    <a:pt x="577" y="9649"/>
                    <a:pt x="603" y="9709"/>
                  </a:cubicBezTo>
                  <a:cubicBezTo>
                    <a:pt x="606" y="9712"/>
                    <a:pt x="611" y="9720"/>
                    <a:pt x="611" y="9731"/>
                  </a:cubicBezTo>
                  <a:cubicBezTo>
                    <a:pt x="618" y="9742"/>
                    <a:pt x="622" y="9757"/>
                    <a:pt x="637" y="9776"/>
                  </a:cubicBezTo>
                  <a:cubicBezTo>
                    <a:pt x="641" y="9783"/>
                    <a:pt x="651" y="9790"/>
                    <a:pt x="659" y="9795"/>
                  </a:cubicBezTo>
                  <a:cubicBezTo>
                    <a:pt x="670" y="9802"/>
                    <a:pt x="682" y="9802"/>
                    <a:pt x="693" y="9806"/>
                  </a:cubicBezTo>
                  <a:lnTo>
                    <a:pt x="693" y="9809"/>
                  </a:lnTo>
                  <a:cubicBezTo>
                    <a:pt x="685" y="9832"/>
                    <a:pt x="682" y="9854"/>
                    <a:pt x="682" y="9877"/>
                  </a:cubicBezTo>
                  <a:cubicBezTo>
                    <a:pt x="682" y="9895"/>
                    <a:pt x="682" y="9914"/>
                    <a:pt x="689" y="9933"/>
                  </a:cubicBezTo>
                  <a:cubicBezTo>
                    <a:pt x="696" y="9952"/>
                    <a:pt x="704" y="9970"/>
                    <a:pt x="723" y="9985"/>
                  </a:cubicBezTo>
                  <a:cubicBezTo>
                    <a:pt x="730" y="9989"/>
                    <a:pt x="734" y="9997"/>
                    <a:pt x="741" y="10000"/>
                  </a:cubicBezTo>
                  <a:lnTo>
                    <a:pt x="727" y="10000"/>
                  </a:lnTo>
                  <a:cubicBezTo>
                    <a:pt x="719" y="10004"/>
                    <a:pt x="711" y="10004"/>
                    <a:pt x="701" y="10004"/>
                  </a:cubicBezTo>
                  <a:cubicBezTo>
                    <a:pt x="693" y="10008"/>
                    <a:pt x="685" y="10008"/>
                    <a:pt x="678" y="10011"/>
                  </a:cubicBezTo>
                  <a:lnTo>
                    <a:pt x="603" y="10045"/>
                  </a:lnTo>
                  <a:lnTo>
                    <a:pt x="674" y="10082"/>
                  </a:lnTo>
                  <a:cubicBezTo>
                    <a:pt x="730" y="10113"/>
                    <a:pt x="763" y="10146"/>
                    <a:pt x="782" y="10183"/>
                  </a:cubicBezTo>
                  <a:cubicBezTo>
                    <a:pt x="801" y="10221"/>
                    <a:pt x="808" y="10266"/>
                    <a:pt x="808" y="10314"/>
                  </a:cubicBezTo>
                  <a:cubicBezTo>
                    <a:pt x="808" y="10351"/>
                    <a:pt x="805" y="10389"/>
                    <a:pt x="801" y="10434"/>
                  </a:cubicBezTo>
                  <a:cubicBezTo>
                    <a:pt x="798" y="10437"/>
                    <a:pt x="798" y="10441"/>
                    <a:pt x="798" y="10445"/>
                  </a:cubicBezTo>
                  <a:cubicBezTo>
                    <a:pt x="798" y="10463"/>
                    <a:pt x="805" y="10479"/>
                    <a:pt x="808" y="10490"/>
                  </a:cubicBezTo>
                  <a:cubicBezTo>
                    <a:pt x="820" y="10508"/>
                    <a:pt x="831" y="10523"/>
                    <a:pt x="839" y="10535"/>
                  </a:cubicBezTo>
                  <a:cubicBezTo>
                    <a:pt x="842" y="10539"/>
                    <a:pt x="842" y="10542"/>
                    <a:pt x="846" y="10546"/>
                  </a:cubicBezTo>
                  <a:lnTo>
                    <a:pt x="846" y="10558"/>
                  </a:lnTo>
                  <a:cubicBezTo>
                    <a:pt x="850" y="10591"/>
                    <a:pt x="853" y="10625"/>
                    <a:pt x="858" y="10658"/>
                  </a:cubicBezTo>
                  <a:cubicBezTo>
                    <a:pt x="861" y="10658"/>
                    <a:pt x="865" y="10658"/>
                    <a:pt x="868" y="10662"/>
                  </a:cubicBezTo>
                  <a:cubicBezTo>
                    <a:pt x="884" y="10670"/>
                    <a:pt x="898" y="10673"/>
                    <a:pt x="913" y="10680"/>
                  </a:cubicBezTo>
                  <a:lnTo>
                    <a:pt x="936" y="10688"/>
                  </a:lnTo>
                  <a:cubicBezTo>
                    <a:pt x="932" y="10643"/>
                    <a:pt x="929" y="10594"/>
                    <a:pt x="925" y="10549"/>
                  </a:cubicBezTo>
                  <a:cubicBezTo>
                    <a:pt x="925" y="10531"/>
                    <a:pt x="917" y="10516"/>
                    <a:pt x="910" y="10505"/>
                  </a:cubicBezTo>
                  <a:cubicBezTo>
                    <a:pt x="903" y="10490"/>
                    <a:pt x="891" y="10475"/>
                    <a:pt x="884" y="10468"/>
                  </a:cubicBezTo>
                  <a:cubicBezTo>
                    <a:pt x="880" y="10460"/>
                    <a:pt x="880" y="10456"/>
                    <a:pt x="876" y="10453"/>
                  </a:cubicBezTo>
                  <a:lnTo>
                    <a:pt x="876" y="10445"/>
                  </a:lnTo>
                  <a:lnTo>
                    <a:pt x="876" y="10441"/>
                  </a:lnTo>
                  <a:cubicBezTo>
                    <a:pt x="880" y="10401"/>
                    <a:pt x="887" y="10356"/>
                    <a:pt x="887" y="10314"/>
                  </a:cubicBezTo>
                  <a:cubicBezTo>
                    <a:pt x="887" y="10258"/>
                    <a:pt x="876" y="10199"/>
                    <a:pt x="850" y="10146"/>
                  </a:cubicBezTo>
                  <a:cubicBezTo>
                    <a:pt x="835" y="10120"/>
                    <a:pt x="816" y="10094"/>
                    <a:pt x="794" y="10071"/>
                  </a:cubicBezTo>
                  <a:cubicBezTo>
                    <a:pt x="801" y="10071"/>
                    <a:pt x="808" y="10068"/>
                    <a:pt x="820" y="10060"/>
                  </a:cubicBezTo>
                  <a:cubicBezTo>
                    <a:pt x="824" y="10056"/>
                    <a:pt x="827" y="10052"/>
                    <a:pt x="831" y="10045"/>
                  </a:cubicBezTo>
                  <a:cubicBezTo>
                    <a:pt x="839" y="10037"/>
                    <a:pt x="839" y="10026"/>
                    <a:pt x="839" y="10019"/>
                  </a:cubicBezTo>
                  <a:cubicBezTo>
                    <a:pt x="839" y="10008"/>
                    <a:pt x="835" y="10000"/>
                    <a:pt x="831" y="9992"/>
                  </a:cubicBezTo>
                  <a:cubicBezTo>
                    <a:pt x="827" y="9982"/>
                    <a:pt x="820" y="9970"/>
                    <a:pt x="808" y="9959"/>
                  </a:cubicBezTo>
                  <a:cubicBezTo>
                    <a:pt x="798" y="9952"/>
                    <a:pt x="786" y="9940"/>
                    <a:pt x="772" y="9925"/>
                  </a:cubicBezTo>
                  <a:cubicBezTo>
                    <a:pt x="772" y="9925"/>
                    <a:pt x="763" y="9918"/>
                    <a:pt x="763" y="9911"/>
                  </a:cubicBezTo>
                  <a:cubicBezTo>
                    <a:pt x="760" y="9899"/>
                    <a:pt x="756" y="9888"/>
                    <a:pt x="756" y="9877"/>
                  </a:cubicBezTo>
                  <a:cubicBezTo>
                    <a:pt x="756" y="9862"/>
                    <a:pt x="760" y="9847"/>
                    <a:pt x="763" y="9835"/>
                  </a:cubicBezTo>
                  <a:cubicBezTo>
                    <a:pt x="768" y="9832"/>
                    <a:pt x="768" y="9825"/>
                    <a:pt x="772" y="9817"/>
                  </a:cubicBezTo>
                  <a:cubicBezTo>
                    <a:pt x="775" y="9809"/>
                    <a:pt x="775" y="9802"/>
                    <a:pt x="775" y="9790"/>
                  </a:cubicBezTo>
                  <a:cubicBezTo>
                    <a:pt x="775" y="9783"/>
                    <a:pt x="775" y="9773"/>
                    <a:pt x="772" y="9764"/>
                  </a:cubicBezTo>
                  <a:cubicBezTo>
                    <a:pt x="768" y="9757"/>
                    <a:pt x="760" y="9750"/>
                    <a:pt x="756" y="9746"/>
                  </a:cubicBezTo>
                  <a:cubicBezTo>
                    <a:pt x="749" y="9738"/>
                    <a:pt x="737" y="9735"/>
                    <a:pt x="730" y="9735"/>
                  </a:cubicBezTo>
                  <a:cubicBezTo>
                    <a:pt x="719" y="9731"/>
                    <a:pt x="711" y="9731"/>
                    <a:pt x="701" y="9728"/>
                  </a:cubicBezTo>
                  <a:lnTo>
                    <a:pt x="696" y="9728"/>
                  </a:lnTo>
                  <a:lnTo>
                    <a:pt x="693" y="9723"/>
                  </a:lnTo>
                  <a:cubicBezTo>
                    <a:pt x="693" y="9720"/>
                    <a:pt x="689" y="9712"/>
                    <a:pt x="685" y="9705"/>
                  </a:cubicBezTo>
                  <a:cubicBezTo>
                    <a:pt x="682" y="9697"/>
                    <a:pt x="678" y="9686"/>
                    <a:pt x="674" y="9675"/>
                  </a:cubicBezTo>
                  <a:cubicBezTo>
                    <a:pt x="648" y="9626"/>
                    <a:pt x="641" y="9578"/>
                    <a:pt x="641" y="9526"/>
                  </a:cubicBezTo>
                  <a:cubicBezTo>
                    <a:pt x="641" y="9481"/>
                    <a:pt x="648" y="9436"/>
                    <a:pt x="659" y="9391"/>
                  </a:cubicBezTo>
                  <a:cubicBezTo>
                    <a:pt x="663" y="9387"/>
                    <a:pt x="663" y="9380"/>
                    <a:pt x="663" y="9372"/>
                  </a:cubicBezTo>
                  <a:cubicBezTo>
                    <a:pt x="667" y="9364"/>
                    <a:pt x="667" y="9354"/>
                    <a:pt x="667" y="9346"/>
                  </a:cubicBezTo>
                  <a:lnTo>
                    <a:pt x="667" y="9328"/>
                  </a:lnTo>
                  <a:cubicBezTo>
                    <a:pt x="663" y="9324"/>
                    <a:pt x="663" y="9316"/>
                    <a:pt x="659" y="9312"/>
                  </a:cubicBezTo>
                  <a:cubicBezTo>
                    <a:pt x="656" y="9302"/>
                    <a:pt x="648" y="9293"/>
                    <a:pt x="637" y="9290"/>
                  </a:cubicBezTo>
                  <a:cubicBezTo>
                    <a:pt x="629" y="9286"/>
                    <a:pt x="618" y="9283"/>
                    <a:pt x="606" y="9283"/>
                  </a:cubicBezTo>
                  <a:lnTo>
                    <a:pt x="599" y="9283"/>
                  </a:lnTo>
                  <a:cubicBezTo>
                    <a:pt x="603" y="9279"/>
                    <a:pt x="603" y="9271"/>
                    <a:pt x="603" y="9264"/>
                  </a:cubicBezTo>
                  <a:cubicBezTo>
                    <a:pt x="615" y="9219"/>
                    <a:pt x="618" y="9174"/>
                    <a:pt x="618" y="9129"/>
                  </a:cubicBezTo>
                  <a:cubicBezTo>
                    <a:pt x="618" y="9077"/>
                    <a:pt x="611" y="9021"/>
                    <a:pt x="592" y="8969"/>
                  </a:cubicBezTo>
                  <a:lnTo>
                    <a:pt x="592" y="8961"/>
                  </a:lnTo>
                  <a:close/>
                  <a:moveTo>
                    <a:pt x="596" y="10594"/>
                  </a:moveTo>
                  <a:cubicBezTo>
                    <a:pt x="596" y="10602"/>
                    <a:pt x="599" y="10610"/>
                    <a:pt x="603" y="10620"/>
                  </a:cubicBezTo>
                  <a:cubicBezTo>
                    <a:pt x="603" y="10620"/>
                    <a:pt x="606" y="10620"/>
                    <a:pt x="606" y="10625"/>
                  </a:cubicBezTo>
                  <a:cubicBezTo>
                    <a:pt x="606" y="10632"/>
                    <a:pt x="611" y="10639"/>
                    <a:pt x="615" y="10647"/>
                  </a:cubicBezTo>
                  <a:cubicBezTo>
                    <a:pt x="615" y="10662"/>
                    <a:pt x="618" y="10680"/>
                    <a:pt x="622" y="10696"/>
                  </a:cubicBezTo>
                  <a:cubicBezTo>
                    <a:pt x="622" y="10703"/>
                    <a:pt x="622" y="10710"/>
                    <a:pt x="625" y="10715"/>
                  </a:cubicBezTo>
                  <a:lnTo>
                    <a:pt x="625" y="10729"/>
                  </a:lnTo>
                  <a:cubicBezTo>
                    <a:pt x="622" y="10744"/>
                    <a:pt x="618" y="10763"/>
                    <a:pt x="618" y="10782"/>
                  </a:cubicBezTo>
                  <a:cubicBezTo>
                    <a:pt x="618" y="10793"/>
                    <a:pt x="618" y="10800"/>
                    <a:pt x="622" y="10811"/>
                  </a:cubicBezTo>
                  <a:cubicBezTo>
                    <a:pt x="625" y="10819"/>
                    <a:pt x="629" y="10827"/>
                    <a:pt x="633" y="10834"/>
                  </a:cubicBezTo>
                  <a:cubicBezTo>
                    <a:pt x="641" y="10845"/>
                    <a:pt x="651" y="10853"/>
                    <a:pt x="663" y="10856"/>
                  </a:cubicBezTo>
                  <a:cubicBezTo>
                    <a:pt x="678" y="10863"/>
                    <a:pt x="693" y="10863"/>
                    <a:pt x="704" y="10863"/>
                  </a:cubicBezTo>
                  <a:lnTo>
                    <a:pt x="730" y="10863"/>
                  </a:lnTo>
                  <a:cubicBezTo>
                    <a:pt x="730" y="10863"/>
                    <a:pt x="730" y="10867"/>
                    <a:pt x="734" y="10867"/>
                  </a:cubicBezTo>
                  <a:cubicBezTo>
                    <a:pt x="734" y="10872"/>
                    <a:pt x="737" y="10875"/>
                    <a:pt x="737" y="10879"/>
                  </a:cubicBezTo>
                  <a:cubicBezTo>
                    <a:pt x="737" y="10879"/>
                    <a:pt x="734" y="10882"/>
                    <a:pt x="730" y="10882"/>
                  </a:cubicBezTo>
                  <a:cubicBezTo>
                    <a:pt x="727" y="10886"/>
                    <a:pt x="719" y="10890"/>
                    <a:pt x="708" y="10898"/>
                  </a:cubicBezTo>
                  <a:lnTo>
                    <a:pt x="674" y="10898"/>
                  </a:lnTo>
                  <a:lnTo>
                    <a:pt x="625" y="10905"/>
                  </a:lnTo>
                  <a:lnTo>
                    <a:pt x="641" y="10950"/>
                  </a:lnTo>
                  <a:cubicBezTo>
                    <a:pt x="663" y="11013"/>
                    <a:pt x="693" y="11065"/>
                    <a:pt x="715" y="11122"/>
                  </a:cubicBezTo>
                  <a:cubicBezTo>
                    <a:pt x="741" y="11174"/>
                    <a:pt x="756" y="11222"/>
                    <a:pt x="756" y="11271"/>
                  </a:cubicBezTo>
                  <a:cubicBezTo>
                    <a:pt x="756" y="11286"/>
                    <a:pt x="753" y="11301"/>
                    <a:pt x="753" y="11320"/>
                  </a:cubicBezTo>
                  <a:cubicBezTo>
                    <a:pt x="749" y="11324"/>
                    <a:pt x="749" y="11327"/>
                    <a:pt x="749" y="11327"/>
                  </a:cubicBezTo>
                  <a:cubicBezTo>
                    <a:pt x="749" y="11334"/>
                    <a:pt x="749" y="11338"/>
                    <a:pt x="753" y="11346"/>
                  </a:cubicBezTo>
                  <a:cubicBezTo>
                    <a:pt x="756" y="11350"/>
                    <a:pt x="756" y="11353"/>
                    <a:pt x="760" y="11357"/>
                  </a:cubicBezTo>
                  <a:cubicBezTo>
                    <a:pt x="768" y="11365"/>
                    <a:pt x="775" y="11369"/>
                    <a:pt x="779" y="11369"/>
                  </a:cubicBezTo>
                  <a:cubicBezTo>
                    <a:pt x="786" y="11372"/>
                    <a:pt x="794" y="11372"/>
                    <a:pt x="798" y="11372"/>
                  </a:cubicBezTo>
                  <a:cubicBezTo>
                    <a:pt x="794" y="11365"/>
                    <a:pt x="794" y="11353"/>
                    <a:pt x="794" y="11346"/>
                  </a:cubicBezTo>
                  <a:lnTo>
                    <a:pt x="794" y="11334"/>
                  </a:lnTo>
                  <a:lnTo>
                    <a:pt x="798" y="11312"/>
                  </a:lnTo>
                  <a:lnTo>
                    <a:pt x="816" y="11301"/>
                  </a:lnTo>
                  <a:cubicBezTo>
                    <a:pt x="820" y="11301"/>
                    <a:pt x="824" y="11298"/>
                    <a:pt x="831" y="11298"/>
                  </a:cubicBezTo>
                  <a:lnTo>
                    <a:pt x="831" y="11271"/>
                  </a:lnTo>
                  <a:cubicBezTo>
                    <a:pt x="831" y="11204"/>
                    <a:pt x="813" y="11144"/>
                    <a:pt x="786" y="11088"/>
                  </a:cubicBezTo>
                  <a:cubicBezTo>
                    <a:pt x="772" y="11051"/>
                    <a:pt x="749" y="11010"/>
                    <a:pt x="734" y="10968"/>
                  </a:cubicBezTo>
                  <a:cubicBezTo>
                    <a:pt x="737" y="10968"/>
                    <a:pt x="737" y="10968"/>
                    <a:pt x="741" y="10965"/>
                  </a:cubicBezTo>
                  <a:cubicBezTo>
                    <a:pt x="749" y="10965"/>
                    <a:pt x="753" y="10961"/>
                    <a:pt x="756" y="10957"/>
                  </a:cubicBezTo>
                  <a:cubicBezTo>
                    <a:pt x="756" y="10957"/>
                    <a:pt x="760" y="10953"/>
                    <a:pt x="768" y="10950"/>
                  </a:cubicBezTo>
                  <a:cubicBezTo>
                    <a:pt x="772" y="10946"/>
                    <a:pt x="782" y="10942"/>
                    <a:pt x="794" y="10931"/>
                  </a:cubicBezTo>
                  <a:cubicBezTo>
                    <a:pt x="801" y="10927"/>
                    <a:pt x="805" y="10920"/>
                    <a:pt x="813" y="10912"/>
                  </a:cubicBezTo>
                  <a:cubicBezTo>
                    <a:pt x="816" y="10905"/>
                    <a:pt x="820" y="10894"/>
                    <a:pt x="820" y="10882"/>
                  </a:cubicBezTo>
                  <a:cubicBezTo>
                    <a:pt x="820" y="10875"/>
                    <a:pt x="816" y="10863"/>
                    <a:pt x="813" y="10856"/>
                  </a:cubicBezTo>
                  <a:cubicBezTo>
                    <a:pt x="805" y="10856"/>
                    <a:pt x="798" y="10853"/>
                    <a:pt x="794" y="10849"/>
                  </a:cubicBezTo>
                  <a:cubicBezTo>
                    <a:pt x="782" y="10845"/>
                    <a:pt x="772" y="10841"/>
                    <a:pt x="763" y="10834"/>
                  </a:cubicBezTo>
                  <a:cubicBezTo>
                    <a:pt x="753" y="10827"/>
                    <a:pt x="746" y="10819"/>
                    <a:pt x="737" y="10808"/>
                  </a:cubicBezTo>
                  <a:cubicBezTo>
                    <a:pt x="734" y="10800"/>
                    <a:pt x="730" y="10793"/>
                    <a:pt x="730" y="10789"/>
                  </a:cubicBezTo>
                  <a:lnTo>
                    <a:pt x="696" y="10789"/>
                  </a:lnTo>
                  <a:lnTo>
                    <a:pt x="696" y="10782"/>
                  </a:lnTo>
                  <a:cubicBezTo>
                    <a:pt x="696" y="10774"/>
                    <a:pt x="696" y="10759"/>
                    <a:pt x="701" y="10741"/>
                  </a:cubicBezTo>
                  <a:lnTo>
                    <a:pt x="701" y="10729"/>
                  </a:lnTo>
                  <a:lnTo>
                    <a:pt x="701" y="10692"/>
                  </a:lnTo>
                  <a:cubicBezTo>
                    <a:pt x="696" y="10673"/>
                    <a:pt x="693" y="10651"/>
                    <a:pt x="689" y="10632"/>
                  </a:cubicBezTo>
                  <a:cubicBezTo>
                    <a:pt x="685" y="10628"/>
                    <a:pt x="685" y="10625"/>
                    <a:pt x="685" y="10617"/>
                  </a:cubicBezTo>
                  <a:cubicBezTo>
                    <a:pt x="667" y="10617"/>
                    <a:pt x="656" y="10613"/>
                    <a:pt x="644" y="10610"/>
                  </a:cubicBezTo>
                  <a:cubicBezTo>
                    <a:pt x="633" y="10606"/>
                    <a:pt x="625" y="10602"/>
                    <a:pt x="622" y="10602"/>
                  </a:cubicBezTo>
                  <a:lnTo>
                    <a:pt x="596" y="10594"/>
                  </a:lnTo>
                  <a:close/>
                  <a:moveTo>
                    <a:pt x="805" y="11432"/>
                  </a:moveTo>
                  <a:lnTo>
                    <a:pt x="790" y="11443"/>
                  </a:lnTo>
                  <a:lnTo>
                    <a:pt x="794" y="11455"/>
                  </a:lnTo>
                  <a:lnTo>
                    <a:pt x="801" y="11436"/>
                  </a:lnTo>
                  <a:cubicBezTo>
                    <a:pt x="805" y="11436"/>
                    <a:pt x="805" y="11432"/>
                    <a:pt x="805" y="11432"/>
                  </a:cubicBezTo>
                  <a:close/>
                  <a:moveTo>
                    <a:pt x="805" y="11488"/>
                  </a:moveTo>
                  <a:lnTo>
                    <a:pt x="805" y="11488"/>
                  </a:lnTo>
                  <a:cubicBezTo>
                    <a:pt x="816" y="11510"/>
                    <a:pt x="827" y="11529"/>
                    <a:pt x="839" y="11552"/>
                  </a:cubicBezTo>
                  <a:cubicBezTo>
                    <a:pt x="842" y="11562"/>
                    <a:pt x="850" y="11574"/>
                    <a:pt x="850" y="11585"/>
                  </a:cubicBezTo>
                  <a:cubicBezTo>
                    <a:pt x="853" y="11596"/>
                    <a:pt x="858" y="11607"/>
                    <a:pt x="858" y="11615"/>
                  </a:cubicBezTo>
                  <a:cubicBezTo>
                    <a:pt x="858" y="11626"/>
                    <a:pt x="853" y="11638"/>
                    <a:pt x="850" y="11645"/>
                  </a:cubicBezTo>
                  <a:lnTo>
                    <a:pt x="850" y="11660"/>
                  </a:lnTo>
                  <a:cubicBezTo>
                    <a:pt x="850" y="11667"/>
                    <a:pt x="850" y="11671"/>
                    <a:pt x="853" y="11679"/>
                  </a:cubicBezTo>
                  <a:cubicBezTo>
                    <a:pt x="853" y="11683"/>
                    <a:pt x="858" y="11686"/>
                    <a:pt x="861" y="11690"/>
                  </a:cubicBezTo>
                  <a:cubicBezTo>
                    <a:pt x="868" y="11697"/>
                    <a:pt x="872" y="11697"/>
                    <a:pt x="876" y="11701"/>
                  </a:cubicBezTo>
                  <a:lnTo>
                    <a:pt x="880" y="11701"/>
                  </a:lnTo>
                  <a:cubicBezTo>
                    <a:pt x="880" y="11693"/>
                    <a:pt x="880" y="11686"/>
                    <a:pt x="884" y="11683"/>
                  </a:cubicBezTo>
                  <a:cubicBezTo>
                    <a:pt x="887" y="11671"/>
                    <a:pt x="891" y="11660"/>
                    <a:pt x="898" y="11649"/>
                  </a:cubicBezTo>
                  <a:cubicBezTo>
                    <a:pt x="903" y="11645"/>
                    <a:pt x="906" y="11634"/>
                    <a:pt x="910" y="11626"/>
                  </a:cubicBezTo>
                  <a:cubicBezTo>
                    <a:pt x="917" y="11619"/>
                    <a:pt x="920" y="11607"/>
                    <a:pt x="932" y="11596"/>
                  </a:cubicBezTo>
                  <a:cubicBezTo>
                    <a:pt x="929" y="11567"/>
                    <a:pt x="917" y="11540"/>
                    <a:pt x="906" y="11518"/>
                  </a:cubicBezTo>
                  <a:cubicBezTo>
                    <a:pt x="891" y="11518"/>
                    <a:pt x="876" y="11514"/>
                    <a:pt x="861" y="11507"/>
                  </a:cubicBezTo>
                  <a:cubicBezTo>
                    <a:pt x="846" y="11503"/>
                    <a:pt x="831" y="11495"/>
                    <a:pt x="820" y="11491"/>
                  </a:cubicBezTo>
                  <a:lnTo>
                    <a:pt x="805" y="11488"/>
                  </a:lnTo>
                  <a:close/>
                  <a:moveTo>
                    <a:pt x="988" y="11828"/>
                  </a:moveTo>
                  <a:cubicBezTo>
                    <a:pt x="981" y="11828"/>
                    <a:pt x="973" y="11832"/>
                    <a:pt x="965" y="11832"/>
                  </a:cubicBezTo>
                  <a:lnTo>
                    <a:pt x="958" y="11836"/>
                  </a:lnTo>
                  <a:lnTo>
                    <a:pt x="992" y="11854"/>
                  </a:lnTo>
                  <a:cubicBezTo>
                    <a:pt x="996" y="11854"/>
                    <a:pt x="999" y="11858"/>
                    <a:pt x="1007" y="11862"/>
                  </a:cubicBezTo>
                  <a:cubicBezTo>
                    <a:pt x="1007" y="11858"/>
                    <a:pt x="1003" y="11854"/>
                    <a:pt x="1003" y="11854"/>
                  </a:cubicBezTo>
                  <a:cubicBezTo>
                    <a:pt x="996" y="11843"/>
                    <a:pt x="992" y="11832"/>
                    <a:pt x="988" y="11828"/>
                  </a:cubicBezTo>
                  <a:close/>
                  <a:moveTo>
                    <a:pt x="913" y="11802"/>
                  </a:moveTo>
                  <a:cubicBezTo>
                    <a:pt x="910" y="11809"/>
                    <a:pt x="910" y="11817"/>
                    <a:pt x="910" y="11821"/>
                  </a:cubicBezTo>
                  <a:cubicBezTo>
                    <a:pt x="910" y="11836"/>
                    <a:pt x="913" y="11847"/>
                    <a:pt x="917" y="11854"/>
                  </a:cubicBezTo>
                  <a:cubicBezTo>
                    <a:pt x="920" y="11866"/>
                    <a:pt x="929" y="11876"/>
                    <a:pt x="932" y="11881"/>
                  </a:cubicBezTo>
                  <a:lnTo>
                    <a:pt x="932" y="11884"/>
                  </a:lnTo>
                  <a:cubicBezTo>
                    <a:pt x="936" y="11876"/>
                    <a:pt x="936" y="11873"/>
                    <a:pt x="939" y="11869"/>
                  </a:cubicBezTo>
                  <a:lnTo>
                    <a:pt x="955" y="11836"/>
                  </a:lnTo>
                  <a:lnTo>
                    <a:pt x="947" y="11840"/>
                  </a:lnTo>
                  <a:lnTo>
                    <a:pt x="932" y="11821"/>
                  </a:lnTo>
                  <a:cubicBezTo>
                    <a:pt x="925" y="11817"/>
                    <a:pt x="917" y="11809"/>
                    <a:pt x="913" y="11802"/>
                  </a:cubicBezTo>
                  <a:close/>
                  <a:moveTo>
                    <a:pt x="943" y="10767"/>
                  </a:moveTo>
                  <a:lnTo>
                    <a:pt x="943" y="10770"/>
                  </a:lnTo>
                  <a:lnTo>
                    <a:pt x="943" y="10796"/>
                  </a:lnTo>
                  <a:lnTo>
                    <a:pt x="917" y="10808"/>
                  </a:lnTo>
                  <a:cubicBezTo>
                    <a:pt x="913" y="10811"/>
                    <a:pt x="906" y="10811"/>
                    <a:pt x="903" y="10815"/>
                  </a:cubicBezTo>
                  <a:lnTo>
                    <a:pt x="898" y="10815"/>
                  </a:lnTo>
                  <a:cubicBezTo>
                    <a:pt x="894" y="10822"/>
                    <a:pt x="887" y="10830"/>
                    <a:pt x="884" y="10834"/>
                  </a:cubicBezTo>
                  <a:cubicBezTo>
                    <a:pt x="891" y="10872"/>
                    <a:pt x="906" y="10905"/>
                    <a:pt x="920" y="10942"/>
                  </a:cubicBezTo>
                  <a:cubicBezTo>
                    <a:pt x="939" y="10979"/>
                    <a:pt x="958" y="11017"/>
                    <a:pt x="973" y="11055"/>
                  </a:cubicBezTo>
                  <a:cubicBezTo>
                    <a:pt x="984" y="11088"/>
                    <a:pt x="992" y="11125"/>
                    <a:pt x="992" y="11159"/>
                  </a:cubicBezTo>
                  <a:lnTo>
                    <a:pt x="992" y="11196"/>
                  </a:lnTo>
                  <a:cubicBezTo>
                    <a:pt x="988" y="11200"/>
                    <a:pt x="988" y="11208"/>
                    <a:pt x="988" y="11215"/>
                  </a:cubicBezTo>
                  <a:cubicBezTo>
                    <a:pt x="988" y="11230"/>
                    <a:pt x="992" y="11241"/>
                    <a:pt x="999" y="11253"/>
                  </a:cubicBezTo>
                  <a:cubicBezTo>
                    <a:pt x="1003" y="11264"/>
                    <a:pt x="1010" y="11271"/>
                    <a:pt x="1015" y="11275"/>
                  </a:cubicBezTo>
                  <a:cubicBezTo>
                    <a:pt x="1025" y="11290"/>
                    <a:pt x="1033" y="11301"/>
                    <a:pt x="1037" y="11312"/>
                  </a:cubicBezTo>
                  <a:cubicBezTo>
                    <a:pt x="1041" y="11320"/>
                    <a:pt x="1044" y="11327"/>
                    <a:pt x="1044" y="11331"/>
                  </a:cubicBezTo>
                  <a:cubicBezTo>
                    <a:pt x="1044" y="11334"/>
                    <a:pt x="1044" y="11338"/>
                    <a:pt x="1041" y="11346"/>
                  </a:cubicBezTo>
                  <a:cubicBezTo>
                    <a:pt x="1037" y="11353"/>
                    <a:pt x="1033" y="11361"/>
                    <a:pt x="1022" y="11372"/>
                  </a:cubicBezTo>
                  <a:lnTo>
                    <a:pt x="1022" y="11376"/>
                  </a:lnTo>
                  <a:lnTo>
                    <a:pt x="1025" y="11379"/>
                  </a:lnTo>
                  <a:cubicBezTo>
                    <a:pt x="1029" y="11387"/>
                    <a:pt x="1029" y="11395"/>
                    <a:pt x="1029" y="11402"/>
                  </a:cubicBezTo>
                  <a:cubicBezTo>
                    <a:pt x="1029" y="11413"/>
                    <a:pt x="1025" y="11424"/>
                    <a:pt x="1022" y="11432"/>
                  </a:cubicBezTo>
                  <a:cubicBezTo>
                    <a:pt x="1022" y="11436"/>
                    <a:pt x="1018" y="11439"/>
                    <a:pt x="1015" y="11443"/>
                  </a:cubicBezTo>
                  <a:lnTo>
                    <a:pt x="1022" y="11450"/>
                  </a:lnTo>
                  <a:cubicBezTo>
                    <a:pt x="1029" y="11458"/>
                    <a:pt x="1037" y="11462"/>
                    <a:pt x="1044" y="11462"/>
                  </a:cubicBezTo>
                  <a:cubicBezTo>
                    <a:pt x="1055" y="11465"/>
                    <a:pt x="1063" y="11469"/>
                    <a:pt x="1070" y="11469"/>
                  </a:cubicBezTo>
                  <a:cubicBezTo>
                    <a:pt x="1077" y="11469"/>
                    <a:pt x="1086" y="11473"/>
                    <a:pt x="1089" y="11473"/>
                  </a:cubicBezTo>
                  <a:cubicBezTo>
                    <a:pt x="1082" y="11491"/>
                    <a:pt x="1077" y="11510"/>
                    <a:pt x="1077" y="11526"/>
                  </a:cubicBezTo>
                  <a:cubicBezTo>
                    <a:pt x="1077" y="11548"/>
                    <a:pt x="1082" y="11567"/>
                    <a:pt x="1089" y="11581"/>
                  </a:cubicBezTo>
                  <a:cubicBezTo>
                    <a:pt x="1100" y="11604"/>
                    <a:pt x="1112" y="11622"/>
                    <a:pt x="1122" y="11641"/>
                  </a:cubicBezTo>
                  <a:cubicBezTo>
                    <a:pt x="1127" y="11649"/>
                    <a:pt x="1130" y="11657"/>
                    <a:pt x="1134" y="11664"/>
                  </a:cubicBezTo>
                  <a:cubicBezTo>
                    <a:pt x="1138" y="11671"/>
                    <a:pt x="1138" y="11675"/>
                    <a:pt x="1138" y="11683"/>
                  </a:cubicBezTo>
                  <a:cubicBezTo>
                    <a:pt x="1141" y="11716"/>
                    <a:pt x="1141" y="11757"/>
                    <a:pt x="1141" y="11798"/>
                  </a:cubicBezTo>
                  <a:cubicBezTo>
                    <a:pt x="1145" y="11836"/>
                    <a:pt x="1149" y="11873"/>
                    <a:pt x="1164" y="11914"/>
                  </a:cubicBezTo>
                  <a:cubicBezTo>
                    <a:pt x="1179" y="11929"/>
                    <a:pt x="1194" y="11948"/>
                    <a:pt x="1212" y="11966"/>
                  </a:cubicBezTo>
                  <a:lnTo>
                    <a:pt x="1231" y="11985"/>
                  </a:lnTo>
                  <a:lnTo>
                    <a:pt x="1250" y="11936"/>
                  </a:lnTo>
                  <a:cubicBezTo>
                    <a:pt x="1246" y="11926"/>
                    <a:pt x="1243" y="11910"/>
                    <a:pt x="1239" y="11895"/>
                  </a:cubicBezTo>
                  <a:cubicBezTo>
                    <a:pt x="1227" y="11866"/>
                    <a:pt x="1220" y="11828"/>
                    <a:pt x="1220" y="11791"/>
                  </a:cubicBezTo>
                  <a:cubicBezTo>
                    <a:pt x="1217" y="11757"/>
                    <a:pt x="1217" y="11716"/>
                    <a:pt x="1217" y="11675"/>
                  </a:cubicBezTo>
                  <a:cubicBezTo>
                    <a:pt x="1212" y="11657"/>
                    <a:pt x="1208" y="11638"/>
                    <a:pt x="1201" y="11622"/>
                  </a:cubicBezTo>
                  <a:cubicBezTo>
                    <a:pt x="1190" y="11600"/>
                    <a:pt x="1175" y="11581"/>
                    <a:pt x="1167" y="11567"/>
                  </a:cubicBezTo>
                  <a:cubicBezTo>
                    <a:pt x="1164" y="11559"/>
                    <a:pt x="1160" y="11552"/>
                    <a:pt x="1156" y="11544"/>
                  </a:cubicBezTo>
                  <a:lnTo>
                    <a:pt x="1156" y="11526"/>
                  </a:lnTo>
                  <a:cubicBezTo>
                    <a:pt x="1156" y="11522"/>
                    <a:pt x="1156" y="11514"/>
                    <a:pt x="1160" y="11503"/>
                  </a:cubicBezTo>
                  <a:cubicBezTo>
                    <a:pt x="1167" y="11491"/>
                    <a:pt x="1172" y="11477"/>
                    <a:pt x="1172" y="11462"/>
                  </a:cubicBezTo>
                  <a:cubicBezTo>
                    <a:pt x="1172" y="11450"/>
                    <a:pt x="1167" y="11439"/>
                    <a:pt x="1160" y="11428"/>
                  </a:cubicBezTo>
                  <a:cubicBezTo>
                    <a:pt x="1156" y="11421"/>
                    <a:pt x="1149" y="11413"/>
                    <a:pt x="1141" y="11410"/>
                  </a:cubicBezTo>
                  <a:cubicBezTo>
                    <a:pt x="1127" y="11402"/>
                    <a:pt x="1115" y="11398"/>
                    <a:pt x="1108" y="11398"/>
                  </a:cubicBezTo>
                  <a:cubicBezTo>
                    <a:pt x="1104" y="11398"/>
                    <a:pt x="1100" y="11398"/>
                    <a:pt x="1100" y="11395"/>
                  </a:cubicBezTo>
                  <a:cubicBezTo>
                    <a:pt x="1104" y="11391"/>
                    <a:pt x="1108" y="11383"/>
                    <a:pt x="1112" y="11376"/>
                  </a:cubicBezTo>
                  <a:cubicBezTo>
                    <a:pt x="1115" y="11361"/>
                    <a:pt x="1119" y="11346"/>
                    <a:pt x="1119" y="11331"/>
                  </a:cubicBezTo>
                  <a:cubicBezTo>
                    <a:pt x="1119" y="11308"/>
                    <a:pt x="1112" y="11290"/>
                    <a:pt x="1104" y="11275"/>
                  </a:cubicBezTo>
                  <a:cubicBezTo>
                    <a:pt x="1096" y="11260"/>
                    <a:pt x="1086" y="11245"/>
                    <a:pt x="1074" y="11230"/>
                  </a:cubicBezTo>
                  <a:cubicBezTo>
                    <a:pt x="1070" y="11226"/>
                    <a:pt x="1067" y="11222"/>
                    <a:pt x="1067" y="11219"/>
                  </a:cubicBezTo>
                  <a:lnTo>
                    <a:pt x="1067" y="11215"/>
                  </a:lnTo>
                  <a:lnTo>
                    <a:pt x="1067" y="11208"/>
                  </a:lnTo>
                  <a:cubicBezTo>
                    <a:pt x="1070" y="11193"/>
                    <a:pt x="1070" y="11174"/>
                    <a:pt x="1070" y="11159"/>
                  </a:cubicBezTo>
                  <a:cubicBezTo>
                    <a:pt x="1070" y="11114"/>
                    <a:pt x="1060" y="11069"/>
                    <a:pt x="1044" y="11029"/>
                  </a:cubicBezTo>
                  <a:cubicBezTo>
                    <a:pt x="1029" y="10984"/>
                    <a:pt x="1010" y="10946"/>
                    <a:pt x="992" y="10908"/>
                  </a:cubicBezTo>
                  <a:cubicBezTo>
                    <a:pt x="970" y="10863"/>
                    <a:pt x="955" y="10819"/>
                    <a:pt x="943" y="10767"/>
                  </a:cubicBezTo>
                  <a:close/>
                  <a:moveTo>
                    <a:pt x="1179" y="12030"/>
                  </a:moveTo>
                  <a:lnTo>
                    <a:pt x="1179" y="12033"/>
                  </a:lnTo>
                  <a:cubicBezTo>
                    <a:pt x="1182" y="12041"/>
                    <a:pt x="1182" y="12049"/>
                    <a:pt x="1182" y="12056"/>
                  </a:cubicBezTo>
                  <a:cubicBezTo>
                    <a:pt x="1182" y="12067"/>
                    <a:pt x="1179" y="12078"/>
                    <a:pt x="1175" y="12090"/>
                  </a:cubicBezTo>
                  <a:cubicBezTo>
                    <a:pt x="1175" y="12093"/>
                    <a:pt x="1172" y="12097"/>
                    <a:pt x="1167" y="12101"/>
                  </a:cubicBezTo>
                  <a:lnTo>
                    <a:pt x="1182" y="12101"/>
                  </a:lnTo>
                  <a:lnTo>
                    <a:pt x="1182" y="12097"/>
                  </a:lnTo>
                  <a:lnTo>
                    <a:pt x="1212" y="12030"/>
                  </a:lnTo>
                  <a:close/>
                  <a:moveTo>
                    <a:pt x="1265" y="12015"/>
                  </a:moveTo>
                  <a:lnTo>
                    <a:pt x="1265" y="12019"/>
                  </a:lnTo>
                  <a:lnTo>
                    <a:pt x="1279" y="12038"/>
                  </a:lnTo>
                  <a:lnTo>
                    <a:pt x="1261" y="12033"/>
                  </a:lnTo>
                  <a:lnTo>
                    <a:pt x="1257" y="12112"/>
                  </a:lnTo>
                  <a:cubicBezTo>
                    <a:pt x="1257" y="12120"/>
                    <a:pt x="1257" y="12123"/>
                    <a:pt x="1253" y="12131"/>
                  </a:cubicBezTo>
                  <a:cubicBezTo>
                    <a:pt x="1253" y="12131"/>
                    <a:pt x="1257" y="12138"/>
                    <a:pt x="1257" y="12146"/>
                  </a:cubicBezTo>
                  <a:cubicBezTo>
                    <a:pt x="1257" y="12154"/>
                    <a:pt x="1261" y="12164"/>
                    <a:pt x="1261" y="12180"/>
                  </a:cubicBezTo>
                  <a:cubicBezTo>
                    <a:pt x="1261" y="12190"/>
                    <a:pt x="1261" y="12202"/>
                    <a:pt x="1253" y="12213"/>
                  </a:cubicBezTo>
                  <a:cubicBezTo>
                    <a:pt x="1250" y="12224"/>
                    <a:pt x="1239" y="12235"/>
                    <a:pt x="1227" y="12243"/>
                  </a:cubicBezTo>
                  <a:cubicBezTo>
                    <a:pt x="1217" y="12247"/>
                    <a:pt x="1208" y="12250"/>
                    <a:pt x="1201" y="12250"/>
                  </a:cubicBezTo>
                  <a:cubicBezTo>
                    <a:pt x="1198" y="12250"/>
                    <a:pt x="1198" y="12254"/>
                    <a:pt x="1198" y="12254"/>
                  </a:cubicBezTo>
                  <a:lnTo>
                    <a:pt x="1198" y="12269"/>
                  </a:lnTo>
                  <a:cubicBezTo>
                    <a:pt x="1208" y="12280"/>
                    <a:pt x="1217" y="12288"/>
                    <a:pt x="1220" y="12299"/>
                  </a:cubicBezTo>
                  <a:cubicBezTo>
                    <a:pt x="1227" y="12314"/>
                    <a:pt x="1231" y="12325"/>
                    <a:pt x="1231" y="12337"/>
                  </a:cubicBezTo>
                  <a:cubicBezTo>
                    <a:pt x="1231" y="12347"/>
                    <a:pt x="1227" y="12355"/>
                    <a:pt x="1227" y="12366"/>
                  </a:cubicBezTo>
                  <a:cubicBezTo>
                    <a:pt x="1224" y="12366"/>
                    <a:pt x="1224" y="12370"/>
                    <a:pt x="1224" y="12374"/>
                  </a:cubicBezTo>
                  <a:cubicBezTo>
                    <a:pt x="1231" y="12400"/>
                    <a:pt x="1234" y="12423"/>
                    <a:pt x="1234" y="12449"/>
                  </a:cubicBezTo>
                  <a:cubicBezTo>
                    <a:pt x="1234" y="12478"/>
                    <a:pt x="1231" y="12512"/>
                    <a:pt x="1231" y="12549"/>
                  </a:cubicBezTo>
                  <a:lnTo>
                    <a:pt x="1231" y="12568"/>
                  </a:lnTo>
                  <a:lnTo>
                    <a:pt x="1231" y="12587"/>
                  </a:lnTo>
                  <a:cubicBezTo>
                    <a:pt x="1231" y="12594"/>
                    <a:pt x="1234" y="12602"/>
                    <a:pt x="1234" y="12613"/>
                  </a:cubicBezTo>
                  <a:cubicBezTo>
                    <a:pt x="1239" y="12625"/>
                    <a:pt x="1243" y="12639"/>
                    <a:pt x="1257" y="12651"/>
                  </a:cubicBezTo>
                  <a:cubicBezTo>
                    <a:pt x="1261" y="12658"/>
                    <a:pt x="1272" y="12661"/>
                    <a:pt x="1279" y="12666"/>
                  </a:cubicBezTo>
                  <a:cubicBezTo>
                    <a:pt x="1287" y="12669"/>
                    <a:pt x="1295" y="12673"/>
                    <a:pt x="1306" y="12673"/>
                  </a:cubicBezTo>
                  <a:cubicBezTo>
                    <a:pt x="1306" y="12688"/>
                    <a:pt x="1310" y="12703"/>
                    <a:pt x="1317" y="12714"/>
                  </a:cubicBezTo>
                  <a:cubicBezTo>
                    <a:pt x="1324" y="12729"/>
                    <a:pt x="1336" y="12740"/>
                    <a:pt x="1343" y="12748"/>
                  </a:cubicBezTo>
                  <a:cubicBezTo>
                    <a:pt x="1332" y="12770"/>
                    <a:pt x="1329" y="12789"/>
                    <a:pt x="1329" y="12811"/>
                  </a:cubicBezTo>
                  <a:cubicBezTo>
                    <a:pt x="1329" y="12830"/>
                    <a:pt x="1332" y="12849"/>
                    <a:pt x="1339" y="12863"/>
                  </a:cubicBezTo>
                  <a:cubicBezTo>
                    <a:pt x="1343" y="12863"/>
                    <a:pt x="1343" y="12863"/>
                    <a:pt x="1347" y="12868"/>
                  </a:cubicBezTo>
                  <a:cubicBezTo>
                    <a:pt x="1351" y="12868"/>
                    <a:pt x="1355" y="12868"/>
                    <a:pt x="1358" y="12871"/>
                  </a:cubicBezTo>
                  <a:cubicBezTo>
                    <a:pt x="1362" y="12875"/>
                    <a:pt x="1365" y="12879"/>
                    <a:pt x="1369" y="12882"/>
                  </a:cubicBezTo>
                  <a:cubicBezTo>
                    <a:pt x="1377" y="12886"/>
                    <a:pt x="1381" y="12894"/>
                    <a:pt x="1384" y="12897"/>
                  </a:cubicBezTo>
                  <a:cubicBezTo>
                    <a:pt x="1384" y="12897"/>
                    <a:pt x="1384" y="12901"/>
                    <a:pt x="1388" y="12901"/>
                  </a:cubicBezTo>
                  <a:cubicBezTo>
                    <a:pt x="1414" y="12913"/>
                    <a:pt x="1444" y="12927"/>
                    <a:pt x="1474" y="12939"/>
                  </a:cubicBezTo>
                  <a:lnTo>
                    <a:pt x="1493" y="12949"/>
                  </a:lnTo>
                  <a:lnTo>
                    <a:pt x="1489" y="12931"/>
                  </a:lnTo>
                  <a:lnTo>
                    <a:pt x="1481" y="12931"/>
                  </a:lnTo>
                  <a:cubicBezTo>
                    <a:pt x="1478" y="12923"/>
                    <a:pt x="1474" y="12916"/>
                    <a:pt x="1470" y="12913"/>
                  </a:cubicBezTo>
                  <a:cubicBezTo>
                    <a:pt x="1452" y="12886"/>
                    <a:pt x="1433" y="12871"/>
                    <a:pt x="1422" y="12852"/>
                  </a:cubicBezTo>
                  <a:cubicBezTo>
                    <a:pt x="1414" y="12845"/>
                    <a:pt x="1410" y="12837"/>
                    <a:pt x="1407" y="12830"/>
                  </a:cubicBezTo>
                  <a:cubicBezTo>
                    <a:pt x="1407" y="12823"/>
                    <a:pt x="1403" y="12818"/>
                    <a:pt x="1403" y="12811"/>
                  </a:cubicBezTo>
                  <a:cubicBezTo>
                    <a:pt x="1403" y="12804"/>
                    <a:pt x="1407" y="12789"/>
                    <a:pt x="1418" y="12774"/>
                  </a:cubicBezTo>
                  <a:cubicBezTo>
                    <a:pt x="1422" y="12766"/>
                    <a:pt x="1426" y="12756"/>
                    <a:pt x="1426" y="12744"/>
                  </a:cubicBezTo>
                  <a:cubicBezTo>
                    <a:pt x="1426" y="12737"/>
                    <a:pt x="1422" y="12729"/>
                    <a:pt x="1418" y="12722"/>
                  </a:cubicBezTo>
                  <a:cubicBezTo>
                    <a:pt x="1414" y="12711"/>
                    <a:pt x="1407" y="12706"/>
                    <a:pt x="1403" y="12699"/>
                  </a:cubicBezTo>
                  <a:cubicBezTo>
                    <a:pt x="1396" y="12692"/>
                    <a:pt x="1388" y="12684"/>
                    <a:pt x="1384" y="12677"/>
                  </a:cubicBezTo>
                  <a:lnTo>
                    <a:pt x="1381" y="12673"/>
                  </a:lnTo>
                  <a:cubicBezTo>
                    <a:pt x="1381" y="12669"/>
                    <a:pt x="1384" y="12669"/>
                    <a:pt x="1384" y="12666"/>
                  </a:cubicBezTo>
                  <a:cubicBezTo>
                    <a:pt x="1388" y="12661"/>
                    <a:pt x="1388" y="12658"/>
                    <a:pt x="1391" y="12654"/>
                  </a:cubicBezTo>
                  <a:cubicBezTo>
                    <a:pt x="1396" y="12647"/>
                    <a:pt x="1396" y="12643"/>
                    <a:pt x="1396" y="12635"/>
                  </a:cubicBezTo>
                  <a:cubicBezTo>
                    <a:pt x="1396" y="12628"/>
                    <a:pt x="1391" y="12617"/>
                    <a:pt x="1388" y="12613"/>
                  </a:cubicBezTo>
                  <a:cubicBezTo>
                    <a:pt x="1381" y="12602"/>
                    <a:pt x="1374" y="12594"/>
                    <a:pt x="1365" y="12594"/>
                  </a:cubicBezTo>
                  <a:cubicBezTo>
                    <a:pt x="1358" y="12591"/>
                    <a:pt x="1351" y="12591"/>
                    <a:pt x="1343" y="12591"/>
                  </a:cubicBezTo>
                  <a:cubicBezTo>
                    <a:pt x="1336" y="12591"/>
                    <a:pt x="1329" y="12591"/>
                    <a:pt x="1321" y="12594"/>
                  </a:cubicBezTo>
                  <a:lnTo>
                    <a:pt x="1310" y="12594"/>
                  </a:lnTo>
                  <a:lnTo>
                    <a:pt x="1310" y="12583"/>
                  </a:lnTo>
                  <a:cubicBezTo>
                    <a:pt x="1310" y="12580"/>
                    <a:pt x="1306" y="12572"/>
                    <a:pt x="1306" y="12564"/>
                  </a:cubicBezTo>
                  <a:lnTo>
                    <a:pt x="1306" y="12549"/>
                  </a:lnTo>
                  <a:cubicBezTo>
                    <a:pt x="1306" y="12520"/>
                    <a:pt x="1310" y="12486"/>
                    <a:pt x="1310" y="12449"/>
                  </a:cubicBezTo>
                  <a:cubicBezTo>
                    <a:pt x="1310" y="12415"/>
                    <a:pt x="1306" y="12374"/>
                    <a:pt x="1287" y="12329"/>
                  </a:cubicBezTo>
                  <a:cubicBezTo>
                    <a:pt x="1279" y="12307"/>
                    <a:pt x="1272" y="12277"/>
                    <a:pt x="1272" y="12243"/>
                  </a:cubicBezTo>
                  <a:cubicBezTo>
                    <a:pt x="1272" y="12198"/>
                    <a:pt x="1284" y="12150"/>
                    <a:pt x="1306" y="12109"/>
                  </a:cubicBezTo>
                  <a:lnTo>
                    <a:pt x="1321" y="12109"/>
                  </a:lnTo>
                  <a:lnTo>
                    <a:pt x="1310" y="12105"/>
                  </a:lnTo>
                  <a:cubicBezTo>
                    <a:pt x="1313" y="12097"/>
                    <a:pt x="1317" y="12090"/>
                    <a:pt x="1324" y="12078"/>
                  </a:cubicBezTo>
                  <a:lnTo>
                    <a:pt x="1362" y="12030"/>
                  </a:lnTo>
                  <a:lnTo>
                    <a:pt x="1298" y="12019"/>
                  </a:lnTo>
                  <a:cubicBezTo>
                    <a:pt x="1284" y="12019"/>
                    <a:pt x="1272" y="12015"/>
                    <a:pt x="1265" y="12015"/>
                  </a:cubicBezTo>
                  <a:close/>
                  <a:moveTo>
                    <a:pt x="939" y="12015"/>
                  </a:moveTo>
                  <a:cubicBezTo>
                    <a:pt x="936" y="12019"/>
                    <a:pt x="932" y="12023"/>
                    <a:pt x="932" y="12026"/>
                  </a:cubicBezTo>
                  <a:cubicBezTo>
                    <a:pt x="929" y="12033"/>
                    <a:pt x="925" y="12041"/>
                    <a:pt x="925" y="12049"/>
                  </a:cubicBezTo>
                  <a:cubicBezTo>
                    <a:pt x="925" y="12056"/>
                    <a:pt x="929" y="12064"/>
                    <a:pt x="929" y="12067"/>
                  </a:cubicBezTo>
                  <a:cubicBezTo>
                    <a:pt x="932" y="12075"/>
                    <a:pt x="936" y="12078"/>
                    <a:pt x="939" y="12083"/>
                  </a:cubicBezTo>
                  <a:cubicBezTo>
                    <a:pt x="951" y="12093"/>
                    <a:pt x="958" y="12109"/>
                    <a:pt x="965" y="12120"/>
                  </a:cubicBezTo>
                  <a:cubicBezTo>
                    <a:pt x="973" y="12138"/>
                    <a:pt x="977" y="12161"/>
                    <a:pt x="981" y="12183"/>
                  </a:cubicBezTo>
                  <a:lnTo>
                    <a:pt x="981" y="12262"/>
                  </a:lnTo>
                  <a:lnTo>
                    <a:pt x="981" y="12266"/>
                  </a:lnTo>
                  <a:lnTo>
                    <a:pt x="981" y="12273"/>
                  </a:lnTo>
                  <a:lnTo>
                    <a:pt x="981" y="12288"/>
                  </a:lnTo>
                  <a:cubicBezTo>
                    <a:pt x="981" y="12295"/>
                    <a:pt x="981" y="12303"/>
                    <a:pt x="984" y="12314"/>
                  </a:cubicBezTo>
                  <a:cubicBezTo>
                    <a:pt x="988" y="12321"/>
                    <a:pt x="996" y="12333"/>
                    <a:pt x="1003" y="12340"/>
                  </a:cubicBezTo>
                  <a:cubicBezTo>
                    <a:pt x="1063" y="12385"/>
                    <a:pt x="1093" y="12437"/>
                    <a:pt x="1112" y="12494"/>
                  </a:cubicBezTo>
                  <a:cubicBezTo>
                    <a:pt x="1130" y="12554"/>
                    <a:pt x="1134" y="12621"/>
                    <a:pt x="1134" y="12684"/>
                  </a:cubicBezTo>
                  <a:cubicBezTo>
                    <a:pt x="1134" y="12711"/>
                    <a:pt x="1130" y="12737"/>
                    <a:pt x="1130" y="12763"/>
                  </a:cubicBezTo>
                  <a:lnTo>
                    <a:pt x="1130" y="12782"/>
                  </a:lnTo>
                  <a:cubicBezTo>
                    <a:pt x="1130" y="12942"/>
                    <a:pt x="1167" y="13088"/>
                    <a:pt x="1234" y="13227"/>
                  </a:cubicBezTo>
                  <a:cubicBezTo>
                    <a:pt x="1239" y="13219"/>
                    <a:pt x="1243" y="13211"/>
                    <a:pt x="1246" y="13204"/>
                  </a:cubicBezTo>
                  <a:lnTo>
                    <a:pt x="1265" y="13177"/>
                  </a:lnTo>
                  <a:lnTo>
                    <a:pt x="1295" y="13189"/>
                  </a:lnTo>
                  <a:cubicBezTo>
                    <a:pt x="1298" y="13193"/>
                    <a:pt x="1302" y="13193"/>
                    <a:pt x="1306" y="13196"/>
                  </a:cubicBezTo>
                  <a:cubicBezTo>
                    <a:pt x="1291" y="13163"/>
                    <a:pt x="1276" y="13132"/>
                    <a:pt x="1265" y="13099"/>
                  </a:cubicBezTo>
                  <a:cubicBezTo>
                    <a:pt x="1257" y="13092"/>
                    <a:pt x="1246" y="13084"/>
                    <a:pt x="1239" y="13073"/>
                  </a:cubicBezTo>
                  <a:cubicBezTo>
                    <a:pt x="1231" y="13062"/>
                    <a:pt x="1227" y="13047"/>
                    <a:pt x="1227" y="13032"/>
                  </a:cubicBezTo>
                  <a:lnTo>
                    <a:pt x="1227" y="13020"/>
                  </a:lnTo>
                  <a:cubicBezTo>
                    <a:pt x="1231" y="13013"/>
                    <a:pt x="1231" y="13006"/>
                    <a:pt x="1234" y="12998"/>
                  </a:cubicBezTo>
                  <a:cubicBezTo>
                    <a:pt x="1217" y="12927"/>
                    <a:pt x="1208" y="12856"/>
                    <a:pt x="1208" y="12782"/>
                  </a:cubicBezTo>
                  <a:lnTo>
                    <a:pt x="1208" y="12763"/>
                  </a:lnTo>
                  <a:lnTo>
                    <a:pt x="1208" y="12684"/>
                  </a:lnTo>
                  <a:cubicBezTo>
                    <a:pt x="1208" y="12617"/>
                    <a:pt x="1205" y="12542"/>
                    <a:pt x="1182" y="12475"/>
                  </a:cubicBezTo>
                  <a:cubicBezTo>
                    <a:pt x="1179" y="12452"/>
                    <a:pt x="1172" y="12434"/>
                    <a:pt x="1160" y="12415"/>
                  </a:cubicBezTo>
                  <a:cubicBezTo>
                    <a:pt x="1153" y="12411"/>
                    <a:pt x="1141" y="12411"/>
                    <a:pt x="1134" y="12407"/>
                  </a:cubicBezTo>
                  <a:cubicBezTo>
                    <a:pt x="1127" y="12404"/>
                    <a:pt x="1122" y="12397"/>
                    <a:pt x="1115" y="12392"/>
                  </a:cubicBezTo>
                  <a:cubicBezTo>
                    <a:pt x="1108" y="12381"/>
                    <a:pt x="1100" y="12370"/>
                    <a:pt x="1093" y="12363"/>
                  </a:cubicBezTo>
                  <a:cubicBezTo>
                    <a:pt x="1086" y="12352"/>
                    <a:pt x="1082" y="12337"/>
                    <a:pt x="1074" y="12321"/>
                  </a:cubicBezTo>
                  <a:cubicBezTo>
                    <a:pt x="1070" y="12311"/>
                    <a:pt x="1063" y="12299"/>
                    <a:pt x="1055" y="12285"/>
                  </a:cubicBezTo>
                  <a:cubicBezTo>
                    <a:pt x="1055" y="12280"/>
                    <a:pt x="1055" y="12277"/>
                    <a:pt x="1051" y="12273"/>
                  </a:cubicBezTo>
                  <a:lnTo>
                    <a:pt x="1007" y="12176"/>
                  </a:lnTo>
                  <a:lnTo>
                    <a:pt x="1055" y="12202"/>
                  </a:lnTo>
                  <a:cubicBezTo>
                    <a:pt x="1055" y="12183"/>
                    <a:pt x="1055" y="12168"/>
                    <a:pt x="1051" y="12150"/>
                  </a:cubicBezTo>
                  <a:lnTo>
                    <a:pt x="1051" y="12135"/>
                  </a:lnTo>
                  <a:cubicBezTo>
                    <a:pt x="1015" y="12112"/>
                    <a:pt x="988" y="12083"/>
                    <a:pt x="962" y="12060"/>
                  </a:cubicBezTo>
                  <a:lnTo>
                    <a:pt x="955" y="12056"/>
                  </a:lnTo>
                  <a:lnTo>
                    <a:pt x="951" y="12045"/>
                  </a:lnTo>
                  <a:cubicBezTo>
                    <a:pt x="947" y="12038"/>
                    <a:pt x="943" y="12026"/>
                    <a:pt x="939" y="12015"/>
                  </a:cubicBezTo>
                  <a:close/>
                  <a:moveTo>
                    <a:pt x="1265" y="13339"/>
                  </a:moveTo>
                  <a:lnTo>
                    <a:pt x="1250" y="13350"/>
                  </a:lnTo>
                  <a:lnTo>
                    <a:pt x="1261" y="13365"/>
                  </a:lnTo>
                  <a:lnTo>
                    <a:pt x="1269" y="13346"/>
                  </a:lnTo>
                  <a:cubicBezTo>
                    <a:pt x="1269" y="13342"/>
                    <a:pt x="1269" y="13342"/>
                    <a:pt x="1265" y="13339"/>
                  </a:cubicBezTo>
                  <a:close/>
                  <a:moveTo>
                    <a:pt x="1279" y="13391"/>
                  </a:moveTo>
                  <a:cubicBezTo>
                    <a:pt x="1279" y="13391"/>
                    <a:pt x="1279" y="13394"/>
                    <a:pt x="1284" y="13398"/>
                  </a:cubicBezTo>
                  <a:cubicBezTo>
                    <a:pt x="1287" y="13410"/>
                    <a:pt x="1287" y="13424"/>
                    <a:pt x="1291" y="13446"/>
                  </a:cubicBezTo>
                  <a:cubicBezTo>
                    <a:pt x="1291" y="13458"/>
                    <a:pt x="1295" y="13469"/>
                    <a:pt x="1302" y="13480"/>
                  </a:cubicBezTo>
                  <a:cubicBezTo>
                    <a:pt x="1306" y="13488"/>
                    <a:pt x="1310" y="13499"/>
                    <a:pt x="1317" y="13507"/>
                  </a:cubicBezTo>
                  <a:lnTo>
                    <a:pt x="1317" y="13499"/>
                  </a:lnTo>
                  <a:lnTo>
                    <a:pt x="1306" y="13477"/>
                  </a:lnTo>
                  <a:lnTo>
                    <a:pt x="1324" y="13458"/>
                  </a:lnTo>
                  <a:cubicBezTo>
                    <a:pt x="1336" y="13451"/>
                    <a:pt x="1343" y="13443"/>
                    <a:pt x="1355" y="13436"/>
                  </a:cubicBezTo>
                  <a:cubicBezTo>
                    <a:pt x="1358" y="13432"/>
                    <a:pt x="1362" y="13432"/>
                    <a:pt x="1365" y="13432"/>
                  </a:cubicBezTo>
                  <a:cubicBezTo>
                    <a:pt x="1365" y="13424"/>
                    <a:pt x="1362" y="13417"/>
                    <a:pt x="1362" y="13413"/>
                  </a:cubicBezTo>
                  <a:lnTo>
                    <a:pt x="1355" y="13413"/>
                  </a:lnTo>
                  <a:cubicBezTo>
                    <a:pt x="1347" y="13413"/>
                    <a:pt x="1339" y="13410"/>
                    <a:pt x="1332" y="13410"/>
                  </a:cubicBezTo>
                  <a:cubicBezTo>
                    <a:pt x="1324" y="13406"/>
                    <a:pt x="1321" y="13402"/>
                    <a:pt x="1313" y="13402"/>
                  </a:cubicBezTo>
                  <a:cubicBezTo>
                    <a:pt x="1306" y="13398"/>
                    <a:pt x="1298" y="13394"/>
                    <a:pt x="1295" y="13394"/>
                  </a:cubicBezTo>
                  <a:lnTo>
                    <a:pt x="1279" y="13391"/>
                  </a:lnTo>
                  <a:close/>
                  <a:moveTo>
                    <a:pt x="1324" y="13518"/>
                  </a:moveTo>
                  <a:cubicBezTo>
                    <a:pt x="1317" y="13529"/>
                    <a:pt x="1317" y="13541"/>
                    <a:pt x="1317" y="13551"/>
                  </a:cubicBezTo>
                  <a:cubicBezTo>
                    <a:pt x="1317" y="13567"/>
                    <a:pt x="1321" y="13577"/>
                    <a:pt x="1324" y="13589"/>
                  </a:cubicBezTo>
                  <a:cubicBezTo>
                    <a:pt x="1329" y="13608"/>
                    <a:pt x="1336" y="13619"/>
                    <a:pt x="1343" y="13630"/>
                  </a:cubicBezTo>
                  <a:cubicBezTo>
                    <a:pt x="1344" y="13632"/>
                    <a:pt x="1344" y="13633"/>
                    <a:pt x="1345" y="13634"/>
                  </a:cubicBezTo>
                  <a:lnTo>
                    <a:pt x="1345" y="13634"/>
                  </a:lnTo>
                  <a:lnTo>
                    <a:pt x="1339" y="13593"/>
                  </a:lnTo>
                  <a:lnTo>
                    <a:pt x="1403" y="13619"/>
                  </a:lnTo>
                  <a:cubicBezTo>
                    <a:pt x="1410" y="13619"/>
                    <a:pt x="1414" y="13622"/>
                    <a:pt x="1422" y="13626"/>
                  </a:cubicBezTo>
                  <a:cubicBezTo>
                    <a:pt x="1422" y="13622"/>
                    <a:pt x="1418" y="13619"/>
                    <a:pt x="1418" y="13615"/>
                  </a:cubicBezTo>
                  <a:cubicBezTo>
                    <a:pt x="1418" y="13608"/>
                    <a:pt x="1414" y="13603"/>
                    <a:pt x="1414" y="13600"/>
                  </a:cubicBezTo>
                  <a:cubicBezTo>
                    <a:pt x="1407" y="13600"/>
                    <a:pt x="1403" y="13600"/>
                    <a:pt x="1400" y="13596"/>
                  </a:cubicBezTo>
                  <a:cubicBezTo>
                    <a:pt x="1391" y="13596"/>
                    <a:pt x="1388" y="13589"/>
                    <a:pt x="1381" y="13585"/>
                  </a:cubicBezTo>
                  <a:cubicBezTo>
                    <a:pt x="1374" y="13577"/>
                    <a:pt x="1365" y="13570"/>
                    <a:pt x="1362" y="13563"/>
                  </a:cubicBezTo>
                  <a:cubicBezTo>
                    <a:pt x="1358" y="13559"/>
                    <a:pt x="1355" y="13559"/>
                    <a:pt x="1355" y="13555"/>
                  </a:cubicBezTo>
                  <a:lnTo>
                    <a:pt x="1336" y="13551"/>
                  </a:lnTo>
                  <a:lnTo>
                    <a:pt x="1329" y="13533"/>
                  </a:lnTo>
                  <a:cubicBezTo>
                    <a:pt x="1329" y="13529"/>
                    <a:pt x="1324" y="13522"/>
                    <a:pt x="1324" y="13518"/>
                  </a:cubicBezTo>
                  <a:close/>
                  <a:moveTo>
                    <a:pt x="1345" y="13634"/>
                  </a:moveTo>
                  <a:lnTo>
                    <a:pt x="1347" y="13648"/>
                  </a:lnTo>
                  <a:cubicBezTo>
                    <a:pt x="1347" y="13643"/>
                    <a:pt x="1347" y="13639"/>
                    <a:pt x="1345" y="13634"/>
                  </a:cubicBezTo>
                  <a:close/>
                  <a:moveTo>
                    <a:pt x="1351" y="13660"/>
                  </a:moveTo>
                  <a:lnTo>
                    <a:pt x="1351" y="13671"/>
                  </a:lnTo>
                  <a:lnTo>
                    <a:pt x="1355" y="13675"/>
                  </a:lnTo>
                  <a:cubicBezTo>
                    <a:pt x="1351" y="13667"/>
                    <a:pt x="1351" y="13664"/>
                    <a:pt x="1351" y="13660"/>
                  </a:cubicBezTo>
                  <a:close/>
                  <a:moveTo>
                    <a:pt x="1500" y="12991"/>
                  </a:moveTo>
                  <a:lnTo>
                    <a:pt x="1481" y="13006"/>
                  </a:lnTo>
                  <a:cubicBezTo>
                    <a:pt x="1467" y="13017"/>
                    <a:pt x="1455" y="13025"/>
                    <a:pt x="1444" y="13036"/>
                  </a:cubicBezTo>
                  <a:cubicBezTo>
                    <a:pt x="1441" y="13039"/>
                    <a:pt x="1436" y="13043"/>
                    <a:pt x="1433" y="13051"/>
                  </a:cubicBezTo>
                  <a:cubicBezTo>
                    <a:pt x="1433" y="13062"/>
                    <a:pt x="1436" y="13073"/>
                    <a:pt x="1441" y="13084"/>
                  </a:cubicBezTo>
                  <a:cubicBezTo>
                    <a:pt x="1448" y="13118"/>
                    <a:pt x="1463" y="13155"/>
                    <a:pt x="1481" y="13189"/>
                  </a:cubicBezTo>
                  <a:cubicBezTo>
                    <a:pt x="1486" y="13196"/>
                    <a:pt x="1489" y="13200"/>
                    <a:pt x="1493" y="13204"/>
                  </a:cubicBezTo>
                  <a:cubicBezTo>
                    <a:pt x="1496" y="13211"/>
                    <a:pt x="1504" y="13219"/>
                    <a:pt x="1504" y="13222"/>
                  </a:cubicBezTo>
                  <a:lnTo>
                    <a:pt x="1508" y="13227"/>
                  </a:lnTo>
                  <a:cubicBezTo>
                    <a:pt x="1504" y="13230"/>
                    <a:pt x="1500" y="13230"/>
                    <a:pt x="1496" y="13234"/>
                  </a:cubicBezTo>
                  <a:cubicBezTo>
                    <a:pt x="1493" y="13234"/>
                    <a:pt x="1486" y="13237"/>
                    <a:pt x="1486" y="13241"/>
                  </a:cubicBezTo>
                  <a:cubicBezTo>
                    <a:pt x="1478" y="13245"/>
                    <a:pt x="1478" y="13249"/>
                    <a:pt x="1474" y="13253"/>
                  </a:cubicBezTo>
                  <a:cubicBezTo>
                    <a:pt x="1470" y="13256"/>
                    <a:pt x="1470" y="13260"/>
                    <a:pt x="1470" y="13263"/>
                  </a:cubicBezTo>
                  <a:lnTo>
                    <a:pt x="1470" y="13271"/>
                  </a:lnTo>
                  <a:lnTo>
                    <a:pt x="1470" y="13275"/>
                  </a:lnTo>
                  <a:cubicBezTo>
                    <a:pt x="1470" y="13282"/>
                    <a:pt x="1474" y="13286"/>
                    <a:pt x="1474" y="13294"/>
                  </a:cubicBezTo>
                  <a:cubicBezTo>
                    <a:pt x="1478" y="13305"/>
                    <a:pt x="1481" y="13316"/>
                    <a:pt x="1486" y="13327"/>
                  </a:cubicBezTo>
                  <a:cubicBezTo>
                    <a:pt x="1489" y="13339"/>
                    <a:pt x="1493" y="13350"/>
                    <a:pt x="1500" y="13361"/>
                  </a:cubicBezTo>
                  <a:cubicBezTo>
                    <a:pt x="1504" y="13372"/>
                    <a:pt x="1512" y="13379"/>
                    <a:pt x="1519" y="13384"/>
                  </a:cubicBezTo>
                  <a:cubicBezTo>
                    <a:pt x="1522" y="13391"/>
                    <a:pt x="1531" y="13394"/>
                    <a:pt x="1534" y="13398"/>
                  </a:cubicBezTo>
                  <a:lnTo>
                    <a:pt x="1534" y="13420"/>
                  </a:lnTo>
                  <a:cubicBezTo>
                    <a:pt x="1534" y="13465"/>
                    <a:pt x="1541" y="13507"/>
                    <a:pt x="1553" y="13544"/>
                  </a:cubicBezTo>
                  <a:cubicBezTo>
                    <a:pt x="1567" y="13603"/>
                    <a:pt x="1590" y="13660"/>
                    <a:pt x="1609" y="13716"/>
                  </a:cubicBezTo>
                  <a:cubicBezTo>
                    <a:pt x="1627" y="13765"/>
                    <a:pt x="1638" y="13813"/>
                    <a:pt x="1643" y="13862"/>
                  </a:cubicBezTo>
                  <a:cubicBezTo>
                    <a:pt x="1646" y="13862"/>
                    <a:pt x="1653" y="13865"/>
                    <a:pt x="1657" y="13865"/>
                  </a:cubicBezTo>
                  <a:cubicBezTo>
                    <a:pt x="1665" y="13869"/>
                    <a:pt x="1669" y="13877"/>
                    <a:pt x="1676" y="13881"/>
                  </a:cubicBezTo>
                  <a:cubicBezTo>
                    <a:pt x="1683" y="13888"/>
                    <a:pt x="1688" y="13899"/>
                    <a:pt x="1695" y="13907"/>
                  </a:cubicBezTo>
                  <a:lnTo>
                    <a:pt x="1710" y="13925"/>
                  </a:lnTo>
                  <a:lnTo>
                    <a:pt x="1695" y="13948"/>
                  </a:lnTo>
                  <a:cubicBezTo>
                    <a:pt x="1695" y="13951"/>
                    <a:pt x="1695" y="13951"/>
                    <a:pt x="1691" y="13955"/>
                  </a:cubicBezTo>
                  <a:lnTo>
                    <a:pt x="1691" y="13959"/>
                  </a:lnTo>
                  <a:lnTo>
                    <a:pt x="1710" y="13959"/>
                  </a:lnTo>
                  <a:lnTo>
                    <a:pt x="1714" y="13933"/>
                  </a:lnTo>
                  <a:cubicBezTo>
                    <a:pt x="1717" y="13910"/>
                    <a:pt x="1717" y="13891"/>
                    <a:pt x="1717" y="13873"/>
                  </a:cubicBezTo>
                  <a:cubicBezTo>
                    <a:pt x="1717" y="13828"/>
                    <a:pt x="1710" y="13787"/>
                    <a:pt x="1698" y="13750"/>
                  </a:cubicBezTo>
                  <a:cubicBezTo>
                    <a:pt x="1683" y="13690"/>
                    <a:pt x="1661" y="13634"/>
                    <a:pt x="1643" y="13577"/>
                  </a:cubicBezTo>
                  <a:cubicBezTo>
                    <a:pt x="1624" y="13525"/>
                    <a:pt x="1612" y="13473"/>
                    <a:pt x="1612" y="13420"/>
                  </a:cubicBezTo>
                  <a:lnTo>
                    <a:pt x="1612" y="13394"/>
                  </a:lnTo>
                  <a:lnTo>
                    <a:pt x="1612" y="13391"/>
                  </a:lnTo>
                  <a:lnTo>
                    <a:pt x="1612" y="13387"/>
                  </a:lnTo>
                  <a:cubicBezTo>
                    <a:pt x="1612" y="13379"/>
                    <a:pt x="1609" y="13372"/>
                    <a:pt x="1605" y="13365"/>
                  </a:cubicBezTo>
                  <a:cubicBezTo>
                    <a:pt x="1601" y="13357"/>
                    <a:pt x="1593" y="13350"/>
                    <a:pt x="1590" y="13346"/>
                  </a:cubicBezTo>
                  <a:cubicBezTo>
                    <a:pt x="1583" y="13339"/>
                    <a:pt x="1579" y="13334"/>
                    <a:pt x="1571" y="13331"/>
                  </a:cubicBezTo>
                  <a:cubicBezTo>
                    <a:pt x="1571" y="13327"/>
                    <a:pt x="1567" y="13327"/>
                    <a:pt x="1567" y="13327"/>
                  </a:cubicBezTo>
                  <a:cubicBezTo>
                    <a:pt x="1564" y="13323"/>
                    <a:pt x="1564" y="13316"/>
                    <a:pt x="1560" y="13308"/>
                  </a:cubicBezTo>
                  <a:cubicBezTo>
                    <a:pt x="1557" y="13305"/>
                    <a:pt x="1557" y="13297"/>
                    <a:pt x="1553" y="13289"/>
                  </a:cubicBezTo>
                  <a:cubicBezTo>
                    <a:pt x="1557" y="13286"/>
                    <a:pt x="1564" y="13282"/>
                    <a:pt x="1567" y="13275"/>
                  </a:cubicBezTo>
                  <a:cubicBezTo>
                    <a:pt x="1571" y="13271"/>
                    <a:pt x="1579" y="13263"/>
                    <a:pt x="1579" y="13253"/>
                  </a:cubicBezTo>
                  <a:cubicBezTo>
                    <a:pt x="1583" y="13245"/>
                    <a:pt x="1586" y="13237"/>
                    <a:pt x="1586" y="13230"/>
                  </a:cubicBezTo>
                  <a:cubicBezTo>
                    <a:pt x="1586" y="13219"/>
                    <a:pt x="1583" y="13208"/>
                    <a:pt x="1579" y="13196"/>
                  </a:cubicBezTo>
                  <a:cubicBezTo>
                    <a:pt x="1571" y="13185"/>
                    <a:pt x="1564" y="13174"/>
                    <a:pt x="1560" y="13166"/>
                  </a:cubicBezTo>
                  <a:cubicBezTo>
                    <a:pt x="1557" y="13163"/>
                    <a:pt x="1553" y="13159"/>
                    <a:pt x="1553" y="13155"/>
                  </a:cubicBezTo>
                  <a:lnTo>
                    <a:pt x="1548" y="13151"/>
                  </a:lnTo>
                  <a:cubicBezTo>
                    <a:pt x="1531" y="13122"/>
                    <a:pt x="1522" y="13096"/>
                    <a:pt x="1515" y="13062"/>
                  </a:cubicBezTo>
                  <a:cubicBezTo>
                    <a:pt x="1508" y="13047"/>
                    <a:pt x="1504" y="13028"/>
                    <a:pt x="1504" y="13009"/>
                  </a:cubicBezTo>
                  <a:lnTo>
                    <a:pt x="1500" y="12991"/>
                  </a:lnTo>
                  <a:close/>
                  <a:moveTo>
                    <a:pt x="1478" y="14074"/>
                  </a:moveTo>
                  <a:cubicBezTo>
                    <a:pt x="1478" y="14079"/>
                    <a:pt x="1478" y="14086"/>
                    <a:pt x="1474" y="14093"/>
                  </a:cubicBezTo>
                  <a:cubicBezTo>
                    <a:pt x="1474" y="14105"/>
                    <a:pt x="1470" y="14116"/>
                    <a:pt x="1470" y="14131"/>
                  </a:cubicBezTo>
                  <a:lnTo>
                    <a:pt x="1470" y="14153"/>
                  </a:lnTo>
                  <a:lnTo>
                    <a:pt x="1486" y="14138"/>
                  </a:lnTo>
                  <a:lnTo>
                    <a:pt x="1489" y="14135"/>
                  </a:lnTo>
                  <a:lnTo>
                    <a:pt x="1478" y="14074"/>
                  </a:lnTo>
                  <a:close/>
                  <a:moveTo>
                    <a:pt x="1486" y="14183"/>
                  </a:moveTo>
                  <a:lnTo>
                    <a:pt x="1489" y="14191"/>
                  </a:lnTo>
                  <a:lnTo>
                    <a:pt x="1489" y="14187"/>
                  </a:lnTo>
                  <a:lnTo>
                    <a:pt x="1486" y="141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13"/>
            <p:cNvSpPr/>
            <p:nvPr/>
          </p:nvSpPr>
          <p:spPr>
            <a:xfrm>
              <a:off x="146262" y="1455802"/>
              <a:ext cx="150317" cy="472486"/>
            </a:xfrm>
            <a:custGeom>
              <a:avLst/>
              <a:gdLst/>
              <a:ahLst/>
              <a:cxnLst/>
              <a:rect l="l" t="t" r="r" b="b"/>
              <a:pathLst>
                <a:path w="3148" h="9895" extrusionOk="0">
                  <a:moveTo>
                    <a:pt x="3028" y="0"/>
                  </a:moveTo>
                  <a:cubicBezTo>
                    <a:pt x="3036" y="101"/>
                    <a:pt x="3040" y="202"/>
                    <a:pt x="3040" y="303"/>
                  </a:cubicBezTo>
                  <a:lnTo>
                    <a:pt x="3040" y="411"/>
                  </a:lnTo>
                  <a:cubicBezTo>
                    <a:pt x="3036" y="456"/>
                    <a:pt x="3036" y="497"/>
                    <a:pt x="3036" y="542"/>
                  </a:cubicBezTo>
                  <a:cubicBezTo>
                    <a:pt x="3036" y="706"/>
                    <a:pt x="3047" y="867"/>
                    <a:pt x="3089" y="1024"/>
                  </a:cubicBezTo>
                  <a:cubicBezTo>
                    <a:pt x="3089" y="1032"/>
                    <a:pt x="3096" y="1039"/>
                    <a:pt x="3099" y="1050"/>
                  </a:cubicBezTo>
                  <a:cubicBezTo>
                    <a:pt x="3103" y="1065"/>
                    <a:pt x="3111" y="1080"/>
                    <a:pt x="3111" y="1099"/>
                  </a:cubicBezTo>
                  <a:cubicBezTo>
                    <a:pt x="3111" y="1110"/>
                    <a:pt x="3107" y="1125"/>
                    <a:pt x="3099" y="1140"/>
                  </a:cubicBezTo>
                  <a:cubicBezTo>
                    <a:pt x="3089" y="1158"/>
                    <a:pt x="3080" y="1177"/>
                    <a:pt x="3077" y="1196"/>
                  </a:cubicBezTo>
                  <a:cubicBezTo>
                    <a:pt x="3073" y="1219"/>
                    <a:pt x="3073" y="1237"/>
                    <a:pt x="3073" y="1260"/>
                  </a:cubicBezTo>
                  <a:cubicBezTo>
                    <a:pt x="3073" y="1286"/>
                    <a:pt x="3077" y="1312"/>
                    <a:pt x="3077" y="1342"/>
                  </a:cubicBezTo>
                  <a:cubicBezTo>
                    <a:pt x="3077" y="1383"/>
                    <a:pt x="3073" y="1431"/>
                    <a:pt x="3051" y="1476"/>
                  </a:cubicBezTo>
                  <a:cubicBezTo>
                    <a:pt x="3051" y="1481"/>
                    <a:pt x="3051" y="1481"/>
                    <a:pt x="3054" y="1488"/>
                  </a:cubicBezTo>
                  <a:cubicBezTo>
                    <a:pt x="3054" y="1491"/>
                    <a:pt x="3058" y="1499"/>
                    <a:pt x="3063" y="1510"/>
                  </a:cubicBezTo>
                  <a:cubicBezTo>
                    <a:pt x="3073" y="1540"/>
                    <a:pt x="3077" y="1574"/>
                    <a:pt x="3077" y="1607"/>
                  </a:cubicBezTo>
                  <a:cubicBezTo>
                    <a:pt x="3077" y="1633"/>
                    <a:pt x="3073" y="1660"/>
                    <a:pt x="3066" y="1686"/>
                  </a:cubicBezTo>
                  <a:cubicBezTo>
                    <a:pt x="3028" y="1776"/>
                    <a:pt x="3021" y="1869"/>
                    <a:pt x="3021" y="1966"/>
                  </a:cubicBezTo>
                  <a:cubicBezTo>
                    <a:pt x="3021" y="2052"/>
                    <a:pt x="3025" y="2138"/>
                    <a:pt x="3025" y="2224"/>
                  </a:cubicBezTo>
                  <a:cubicBezTo>
                    <a:pt x="3025" y="2273"/>
                    <a:pt x="3025" y="2321"/>
                    <a:pt x="3018" y="2370"/>
                  </a:cubicBezTo>
                  <a:cubicBezTo>
                    <a:pt x="3010" y="2430"/>
                    <a:pt x="3010" y="2493"/>
                    <a:pt x="3010" y="2557"/>
                  </a:cubicBezTo>
                  <a:cubicBezTo>
                    <a:pt x="3006" y="2620"/>
                    <a:pt x="3002" y="2687"/>
                    <a:pt x="2984" y="2751"/>
                  </a:cubicBezTo>
                  <a:cubicBezTo>
                    <a:pt x="2961" y="2826"/>
                    <a:pt x="2939" y="2897"/>
                    <a:pt x="2939" y="2968"/>
                  </a:cubicBezTo>
                  <a:lnTo>
                    <a:pt x="2939" y="2990"/>
                  </a:lnTo>
                  <a:cubicBezTo>
                    <a:pt x="2942" y="3020"/>
                    <a:pt x="2942" y="3051"/>
                    <a:pt x="2942" y="3080"/>
                  </a:cubicBezTo>
                  <a:cubicBezTo>
                    <a:pt x="2942" y="3185"/>
                    <a:pt x="2932" y="3289"/>
                    <a:pt x="2901" y="3391"/>
                  </a:cubicBezTo>
                  <a:cubicBezTo>
                    <a:pt x="2894" y="3420"/>
                    <a:pt x="2879" y="3446"/>
                    <a:pt x="2868" y="3472"/>
                  </a:cubicBezTo>
                  <a:cubicBezTo>
                    <a:pt x="2856" y="3495"/>
                    <a:pt x="2849" y="3517"/>
                    <a:pt x="2845" y="3544"/>
                  </a:cubicBezTo>
                  <a:cubicBezTo>
                    <a:pt x="2830" y="3626"/>
                    <a:pt x="2827" y="3715"/>
                    <a:pt x="2819" y="3809"/>
                  </a:cubicBezTo>
                  <a:cubicBezTo>
                    <a:pt x="2811" y="3898"/>
                    <a:pt x="2801" y="3993"/>
                    <a:pt x="2752" y="4082"/>
                  </a:cubicBezTo>
                  <a:lnTo>
                    <a:pt x="2752" y="4086"/>
                  </a:lnTo>
                  <a:cubicBezTo>
                    <a:pt x="2752" y="4093"/>
                    <a:pt x="2752" y="4100"/>
                    <a:pt x="2756" y="4112"/>
                  </a:cubicBezTo>
                  <a:cubicBezTo>
                    <a:pt x="2756" y="4131"/>
                    <a:pt x="2759" y="4153"/>
                    <a:pt x="2759" y="4172"/>
                  </a:cubicBezTo>
                  <a:cubicBezTo>
                    <a:pt x="2759" y="4239"/>
                    <a:pt x="2744" y="4302"/>
                    <a:pt x="2730" y="4362"/>
                  </a:cubicBezTo>
                  <a:cubicBezTo>
                    <a:pt x="2714" y="4422"/>
                    <a:pt x="2699" y="4478"/>
                    <a:pt x="2696" y="4534"/>
                  </a:cubicBezTo>
                  <a:cubicBezTo>
                    <a:pt x="2692" y="4587"/>
                    <a:pt x="2673" y="4631"/>
                    <a:pt x="2659" y="4669"/>
                  </a:cubicBezTo>
                  <a:cubicBezTo>
                    <a:pt x="2640" y="4710"/>
                    <a:pt x="2625" y="4744"/>
                    <a:pt x="2618" y="4778"/>
                  </a:cubicBezTo>
                  <a:cubicBezTo>
                    <a:pt x="2580" y="5024"/>
                    <a:pt x="2494" y="5249"/>
                    <a:pt x="2423" y="5476"/>
                  </a:cubicBezTo>
                  <a:cubicBezTo>
                    <a:pt x="2371" y="5641"/>
                    <a:pt x="2337" y="5817"/>
                    <a:pt x="2269" y="5984"/>
                  </a:cubicBezTo>
                  <a:cubicBezTo>
                    <a:pt x="2240" y="6048"/>
                    <a:pt x="2221" y="6119"/>
                    <a:pt x="2199" y="6186"/>
                  </a:cubicBezTo>
                  <a:cubicBezTo>
                    <a:pt x="2173" y="6258"/>
                    <a:pt x="2150" y="6329"/>
                    <a:pt x="2116" y="6400"/>
                  </a:cubicBezTo>
                  <a:cubicBezTo>
                    <a:pt x="2076" y="6493"/>
                    <a:pt x="2026" y="6583"/>
                    <a:pt x="2004" y="6680"/>
                  </a:cubicBezTo>
                  <a:cubicBezTo>
                    <a:pt x="2004" y="6688"/>
                    <a:pt x="2000" y="6698"/>
                    <a:pt x="2000" y="6710"/>
                  </a:cubicBezTo>
                  <a:cubicBezTo>
                    <a:pt x="2000" y="6724"/>
                    <a:pt x="2004" y="6743"/>
                    <a:pt x="2004" y="6762"/>
                  </a:cubicBezTo>
                  <a:cubicBezTo>
                    <a:pt x="2004" y="6777"/>
                    <a:pt x="2004" y="6792"/>
                    <a:pt x="2000" y="6807"/>
                  </a:cubicBezTo>
                  <a:cubicBezTo>
                    <a:pt x="1997" y="6822"/>
                    <a:pt x="1990" y="6837"/>
                    <a:pt x="1981" y="6852"/>
                  </a:cubicBezTo>
                  <a:cubicBezTo>
                    <a:pt x="1948" y="6904"/>
                    <a:pt x="1922" y="6960"/>
                    <a:pt x="1896" y="7016"/>
                  </a:cubicBezTo>
                  <a:cubicBezTo>
                    <a:pt x="1869" y="7073"/>
                    <a:pt x="1843" y="7133"/>
                    <a:pt x="1810" y="7188"/>
                  </a:cubicBezTo>
                  <a:cubicBezTo>
                    <a:pt x="1802" y="7204"/>
                    <a:pt x="1795" y="7218"/>
                    <a:pt x="1791" y="7240"/>
                  </a:cubicBezTo>
                  <a:cubicBezTo>
                    <a:pt x="1788" y="7263"/>
                    <a:pt x="1780" y="7285"/>
                    <a:pt x="1769" y="7312"/>
                  </a:cubicBezTo>
                  <a:cubicBezTo>
                    <a:pt x="1762" y="7330"/>
                    <a:pt x="1754" y="7349"/>
                    <a:pt x="1739" y="7364"/>
                  </a:cubicBezTo>
                  <a:cubicBezTo>
                    <a:pt x="1683" y="7420"/>
                    <a:pt x="1641" y="7487"/>
                    <a:pt x="1600" y="7554"/>
                  </a:cubicBezTo>
                  <a:cubicBezTo>
                    <a:pt x="1563" y="7626"/>
                    <a:pt x="1526" y="7697"/>
                    <a:pt x="1488" y="7771"/>
                  </a:cubicBezTo>
                  <a:cubicBezTo>
                    <a:pt x="1462" y="7820"/>
                    <a:pt x="1440" y="7876"/>
                    <a:pt x="1414" y="7932"/>
                  </a:cubicBezTo>
                  <a:cubicBezTo>
                    <a:pt x="1388" y="7989"/>
                    <a:pt x="1362" y="8044"/>
                    <a:pt x="1324" y="8101"/>
                  </a:cubicBezTo>
                  <a:cubicBezTo>
                    <a:pt x="1298" y="8134"/>
                    <a:pt x="1275" y="8175"/>
                    <a:pt x="1249" y="8216"/>
                  </a:cubicBezTo>
                  <a:cubicBezTo>
                    <a:pt x="1223" y="8258"/>
                    <a:pt x="1196" y="8303"/>
                    <a:pt x="1156" y="8339"/>
                  </a:cubicBezTo>
                  <a:cubicBezTo>
                    <a:pt x="1129" y="8366"/>
                    <a:pt x="1100" y="8389"/>
                    <a:pt x="1062" y="8411"/>
                  </a:cubicBezTo>
                  <a:cubicBezTo>
                    <a:pt x="1051" y="8415"/>
                    <a:pt x="1039" y="8425"/>
                    <a:pt x="1025" y="8444"/>
                  </a:cubicBezTo>
                  <a:cubicBezTo>
                    <a:pt x="1013" y="8460"/>
                    <a:pt x="1003" y="8482"/>
                    <a:pt x="991" y="8504"/>
                  </a:cubicBezTo>
                  <a:cubicBezTo>
                    <a:pt x="969" y="8549"/>
                    <a:pt x="954" y="8601"/>
                    <a:pt x="946" y="8646"/>
                  </a:cubicBezTo>
                  <a:cubicBezTo>
                    <a:pt x="932" y="8721"/>
                    <a:pt x="901" y="8781"/>
                    <a:pt x="868" y="8837"/>
                  </a:cubicBezTo>
                  <a:cubicBezTo>
                    <a:pt x="834" y="8889"/>
                    <a:pt x="793" y="8938"/>
                    <a:pt x="756" y="8986"/>
                  </a:cubicBezTo>
                  <a:cubicBezTo>
                    <a:pt x="666" y="9114"/>
                    <a:pt x="565" y="9233"/>
                    <a:pt x="456" y="9345"/>
                  </a:cubicBezTo>
                  <a:cubicBezTo>
                    <a:pt x="464" y="9349"/>
                    <a:pt x="472" y="9349"/>
                    <a:pt x="479" y="9353"/>
                  </a:cubicBezTo>
                  <a:cubicBezTo>
                    <a:pt x="487" y="9357"/>
                    <a:pt x="494" y="9360"/>
                    <a:pt x="501" y="9367"/>
                  </a:cubicBezTo>
                  <a:cubicBezTo>
                    <a:pt x="506" y="9371"/>
                    <a:pt x="506" y="9371"/>
                    <a:pt x="509" y="9376"/>
                  </a:cubicBezTo>
                  <a:cubicBezTo>
                    <a:pt x="509" y="9371"/>
                    <a:pt x="513" y="9367"/>
                    <a:pt x="516" y="9364"/>
                  </a:cubicBezTo>
                  <a:cubicBezTo>
                    <a:pt x="516" y="9357"/>
                    <a:pt x="520" y="9353"/>
                    <a:pt x="524" y="9345"/>
                  </a:cubicBezTo>
                  <a:cubicBezTo>
                    <a:pt x="618" y="9219"/>
                    <a:pt x="730" y="9102"/>
                    <a:pt x="846" y="9001"/>
                  </a:cubicBezTo>
                  <a:cubicBezTo>
                    <a:pt x="891" y="8960"/>
                    <a:pt x="920" y="8915"/>
                    <a:pt x="946" y="8867"/>
                  </a:cubicBezTo>
                  <a:cubicBezTo>
                    <a:pt x="969" y="8815"/>
                    <a:pt x="984" y="8762"/>
                    <a:pt x="1003" y="8710"/>
                  </a:cubicBezTo>
                  <a:cubicBezTo>
                    <a:pt x="1025" y="8650"/>
                    <a:pt x="1048" y="8594"/>
                    <a:pt x="1077" y="8538"/>
                  </a:cubicBezTo>
                  <a:cubicBezTo>
                    <a:pt x="1107" y="8486"/>
                    <a:pt x="1148" y="8437"/>
                    <a:pt x="1205" y="8399"/>
                  </a:cubicBezTo>
                  <a:cubicBezTo>
                    <a:pt x="1238" y="8377"/>
                    <a:pt x="1268" y="8347"/>
                    <a:pt x="1291" y="8317"/>
                  </a:cubicBezTo>
                  <a:cubicBezTo>
                    <a:pt x="1313" y="8287"/>
                    <a:pt x="1327" y="8250"/>
                    <a:pt x="1343" y="8216"/>
                  </a:cubicBezTo>
                  <a:cubicBezTo>
                    <a:pt x="1365" y="8149"/>
                    <a:pt x="1406" y="8104"/>
                    <a:pt x="1436" y="8063"/>
                  </a:cubicBezTo>
                  <a:cubicBezTo>
                    <a:pt x="1455" y="8037"/>
                    <a:pt x="1470" y="8015"/>
                    <a:pt x="1484" y="7992"/>
                  </a:cubicBezTo>
                  <a:cubicBezTo>
                    <a:pt x="1496" y="7970"/>
                    <a:pt x="1507" y="7951"/>
                    <a:pt x="1510" y="7928"/>
                  </a:cubicBezTo>
                  <a:cubicBezTo>
                    <a:pt x="1522" y="7880"/>
                    <a:pt x="1541" y="7842"/>
                    <a:pt x="1560" y="7805"/>
                  </a:cubicBezTo>
                  <a:cubicBezTo>
                    <a:pt x="1582" y="7768"/>
                    <a:pt x="1600" y="7738"/>
                    <a:pt x="1623" y="7704"/>
                  </a:cubicBezTo>
                  <a:cubicBezTo>
                    <a:pt x="1641" y="7666"/>
                    <a:pt x="1667" y="7633"/>
                    <a:pt x="1690" y="7599"/>
                  </a:cubicBezTo>
                  <a:cubicBezTo>
                    <a:pt x="1712" y="7566"/>
                    <a:pt x="1731" y="7536"/>
                    <a:pt x="1735" y="7509"/>
                  </a:cubicBezTo>
                  <a:cubicBezTo>
                    <a:pt x="1754" y="7424"/>
                    <a:pt x="1788" y="7352"/>
                    <a:pt x="1829" y="7285"/>
                  </a:cubicBezTo>
                  <a:cubicBezTo>
                    <a:pt x="1869" y="7218"/>
                    <a:pt x="1914" y="7159"/>
                    <a:pt x="1948" y="7095"/>
                  </a:cubicBezTo>
                  <a:cubicBezTo>
                    <a:pt x="1964" y="7069"/>
                    <a:pt x="1978" y="7043"/>
                    <a:pt x="1990" y="7020"/>
                  </a:cubicBezTo>
                  <a:cubicBezTo>
                    <a:pt x="1997" y="6998"/>
                    <a:pt x="2004" y="6976"/>
                    <a:pt x="2004" y="6945"/>
                  </a:cubicBezTo>
                  <a:lnTo>
                    <a:pt x="2004" y="6938"/>
                  </a:lnTo>
                  <a:cubicBezTo>
                    <a:pt x="2004" y="6931"/>
                    <a:pt x="2000" y="6919"/>
                    <a:pt x="2000" y="6904"/>
                  </a:cubicBezTo>
                  <a:cubicBezTo>
                    <a:pt x="1997" y="6890"/>
                    <a:pt x="1997" y="6874"/>
                    <a:pt x="1997" y="6859"/>
                  </a:cubicBezTo>
                  <a:cubicBezTo>
                    <a:pt x="1997" y="6845"/>
                    <a:pt x="1997" y="6826"/>
                    <a:pt x="2004" y="6811"/>
                  </a:cubicBezTo>
                  <a:cubicBezTo>
                    <a:pt x="2008" y="6796"/>
                    <a:pt x="2019" y="6777"/>
                    <a:pt x="2038" y="6766"/>
                  </a:cubicBezTo>
                  <a:cubicBezTo>
                    <a:pt x="2057" y="6755"/>
                    <a:pt x="2071" y="6740"/>
                    <a:pt x="2083" y="6721"/>
                  </a:cubicBezTo>
                  <a:cubicBezTo>
                    <a:pt x="2094" y="6706"/>
                    <a:pt x="2105" y="6684"/>
                    <a:pt x="2112" y="6665"/>
                  </a:cubicBezTo>
                  <a:cubicBezTo>
                    <a:pt x="2131" y="6620"/>
                    <a:pt x="2143" y="6572"/>
                    <a:pt x="2169" y="6523"/>
                  </a:cubicBezTo>
                  <a:cubicBezTo>
                    <a:pt x="2183" y="6497"/>
                    <a:pt x="2202" y="6478"/>
                    <a:pt x="2217" y="6460"/>
                  </a:cubicBezTo>
                  <a:cubicBezTo>
                    <a:pt x="2233" y="6445"/>
                    <a:pt x="2243" y="6429"/>
                    <a:pt x="2251" y="6415"/>
                  </a:cubicBezTo>
                  <a:cubicBezTo>
                    <a:pt x="2255" y="6407"/>
                    <a:pt x="2259" y="6400"/>
                    <a:pt x="2259" y="6392"/>
                  </a:cubicBezTo>
                  <a:cubicBezTo>
                    <a:pt x="2266" y="6310"/>
                    <a:pt x="2281" y="6231"/>
                    <a:pt x="2311" y="6153"/>
                  </a:cubicBezTo>
                  <a:cubicBezTo>
                    <a:pt x="2322" y="6115"/>
                    <a:pt x="2337" y="6086"/>
                    <a:pt x="2352" y="6060"/>
                  </a:cubicBezTo>
                  <a:cubicBezTo>
                    <a:pt x="2371" y="6029"/>
                    <a:pt x="2385" y="6003"/>
                    <a:pt x="2397" y="5974"/>
                  </a:cubicBezTo>
                  <a:cubicBezTo>
                    <a:pt x="2445" y="5854"/>
                    <a:pt x="2475" y="5723"/>
                    <a:pt x="2505" y="5592"/>
                  </a:cubicBezTo>
                  <a:cubicBezTo>
                    <a:pt x="2535" y="5458"/>
                    <a:pt x="2565" y="5323"/>
                    <a:pt x="2614" y="5192"/>
                  </a:cubicBezTo>
                  <a:cubicBezTo>
                    <a:pt x="2666" y="5058"/>
                    <a:pt x="2696" y="4912"/>
                    <a:pt x="2744" y="4770"/>
                  </a:cubicBezTo>
                  <a:cubicBezTo>
                    <a:pt x="2759" y="4721"/>
                    <a:pt x="2778" y="4673"/>
                    <a:pt x="2789" y="4624"/>
                  </a:cubicBezTo>
                  <a:cubicBezTo>
                    <a:pt x="2804" y="4576"/>
                    <a:pt x="2811" y="4526"/>
                    <a:pt x="2811" y="4486"/>
                  </a:cubicBezTo>
                  <a:lnTo>
                    <a:pt x="2811" y="4464"/>
                  </a:lnTo>
                  <a:cubicBezTo>
                    <a:pt x="2811" y="4452"/>
                    <a:pt x="2808" y="4445"/>
                    <a:pt x="2808" y="4437"/>
                  </a:cubicBezTo>
                  <a:cubicBezTo>
                    <a:pt x="2808" y="4381"/>
                    <a:pt x="2823" y="4333"/>
                    <a:pt x="2834" y="4291"/>
                  </a:cubicBezTo>
                  <a:cubicBezTo>
                    <a:pt x="2849" y="4246"/>
                    <a:pt x="2861" y="4205"/>
                    <a:pt x="2861" y="4168"/>
                  </a:cubicBezTo>
                  <a:cubicBezTo>
                    <a:pt x="2861" y="4150"/>
                    <a:pt x="2856" y="4127"/>
                    <a:pt x="2849" y="4108"/>
                  </a:cubicBezTo>
                  <a:lnTo>
                    <a:pt x="2842" y="4089"/>
                  </a:lnTo>
                  <a:lnTo>
                    <a:pt x="2853" y="4071"/>
                  </a:lnTo>
                  <a:cubicBezTo>
                    <a:pt x="2894" y="4007"/>
                    <a:pt x="2913" y="3940"/>
                    <a:pt x="2920" y="3865"/>
                  </a:cubicBezTo>
                  <a:cubicBezTo>
                    <a:pt x="2932" y="3791"/>
                    <a:pt x="2932" y="3708"/>
                    <a:pt x="2939" y="3629"/>
                  </a:cubicBezTo>
                  <a:cubicBezTo>
                    <a:pt x="2958" y="3487"/>
                    <a:pt x="2987" y="3353"/>
                    <a:pt x="3002" y="3218"/>
                  </a:cubicBezTo>
                  <a:cubicBezTo>
                    <a:pt x="3018" y="3065"/>
                    <a:pt x="3040" y="2912"/>
                    <a:pt x="3077" y="2766"/>
                  </a:cubicBezTo>
                  <a:cubicBezTo>
                    <a:pt x="3085" y="2744"/>
                    <a:pt x="3085" y="2718"/>
                    <a:pt x="3085" y="2692"/>
                  </a:cubicBezTo>
                  <a:cubicBezTo>
                    <a:pt x="3085" y="2650"/>
                    <a:pt x="3080" y="2602"/>
                    <a:pt x="3080" y="2553"/>
                  </a:cubicBezTo>
                  <a:cubicBezTo>
                    <a:pt x="3080" y="2523"/>
                    <a:pt x="3080" y="2493"/>
                    <a:pt x="3089" y="2459"/>
                  </a:cubicBezTo>
                  <a:cubicBezTo>
                    <a:pt x="3096" y="2433"/>
                    <a:pt x="3107" y="2407"/>
                    <a:pt x="3122" y="2381"/>
                  </a:cubicBezTo>
                  <a:cubicBezTo>
                    <a:pt x="3111" y="2336"/>
                    <a:pt x="3107" y="2295"/>
                    <a:pt x="3107" y="2254"/>
                  </a:cubicBezTo>
                  <a:cubicBezTo>
                    <a:pt x="3107" y="2187"/>
                    <a:pt x="3118" y="2119"/>
                    <a:pt x="3122" y="2059"/>
                  </a:cubicBezTo>
                  <a:cubicBezTo>
                    <a:pt x="3148" y="1786"/>
                    <a:pt x="3148" y="1510"/>
                    <a:pt x="3148" y="1234"/>
                  </a:cubicBezTo>
                  <a:cubicBezTo>
                    <a:pt x="3148" y="1024"/>
                    <a:pt x="3115" y="811"/>
                    <a:pt x="3115" y="594"/>
                  </a:cubicBezTo>
                  <a:cubicBezTo>
                    <a:pt x="3115" y="556"/>
                    <a:pt x="3115" y="520"/>
                    <a:pt x="3118" y="478"/>
                  </a:cubicBezTo>
                  <a:lnTo>
                    <a:pt x="3118" y="430"/>
                  </a:lnTo>
                  <a:cubicBezTo>
                    <a:pt x="3118" y="337"/>
                    <a:pt x="3103" y="242"/>
                    <a:pt x="3103" y="142"/>
                  </a:cubicBezTo>
                  <a:lnTo>
                    <a:pt x="3103" y="130"/>
                  </a:lnTo>
                  <a:lnTo>
                    <a:pt x="3103" y="127"/>
                  </a:lnTo>
                  <a:cubicBezTo>
                    <a:pt x="3103" y="97"/>
                    <a:pt x="3099" y="78"/>
                    <a:pt x="3096" y="63"/>
                  </a:cubicBezTo>
                  <a:cubicBezTo>
                    <a:pt x="3089" y="49"/>
                    <a:pt x="3085" y="37"/>
                    <a:pt x="3073" y="26"/>
                  </a:cubicBezTo>
                  <a:cubicBezTo>
                    <a:pt x="3066" y="18"/>
                    <a:pt x="3054" y="11"/>
                    <a:pt x="3044" y="7"/>
                  </a:cubicBezTo>
                  <a:cubicBezTo>
                    <a:pt x="3036" y="4"/>
                    <a:pt x="3032" y="0"/>
                    <a:pt x="3028" y="0"/>
                  </a:cubicBezTo>
                  <a:close/>
                  <a:moveTo>
                    <a:pt x="270" y="9592"/>
                  </a:moveTo>
                  <a:lnTo>
                    <a:pt x="270" y="9592"/>
                  </a:lnTo>
                  <a:cubicBezTo>
                    <a:pt x="214" y="9618"/>
                    <a:pt x="173" y="9652"/>
                    <a:pt x="132" y="9697"/>
                  </a:cubicBezTo>
                  <a:cubicBezTo>
                    <a:pt x="90" y="9738"/>
                    <a:pt x="53" y="9790"/>
                    <a:pt x="19" y="9842"/>
                  </a:cubicBezTo>
                  <a:cubicBezTo>
                    <a:pt x="12" y="9850"/>
                    <a:pt x="8" y="9857"/>
                    <a:pt x="4" y="9861"/>
                  </a:cubicBezTo>
                  <a:cubicBezTo>
                    <a:pt x="1" y="9864"/>
                    <a:pt x="1" y="9864"/>
                    <a:pt x="1" y="9869"/>
                  </a:cubicBezTo>
                  <a:cubicBezTo>
                    <a:pt x="12" y="9876"/>
                    <a:pt x="19" y="9883"/>
                    <a:pt x="27" y="9887"/>
                  </a:cubicBezTo>
                  <a:cubicBezTo>
                    <a:pt x="35" y="9891"/>
                    <a:pt x="38" y="9895"/>
                    <a:pt x="45" y="9895"/>
                  </a:cubicBezTo>
                  <a:cubicBezTo>
                    <a:pt x="49" y="9895"/>
                    <a:pt x="53" y="9891"/>
                    <a:pt x="61" y="9887"/>
                  </a:cubicBezTo>
                  <a:cubicBezTo>
                    <a:pt x="97" y="9869"/>
                    <a:pt x="132" y="9847"/>
                    <a:pt x="158" y="9820"/>
                  </a:cubicBezTo>
                  <a:cubicBezTo>
                    <a:pt x="184" y="9794"/>
                    <a:pt x="202" y="9764"/>
                    <a:pt x="210" y="9734"/>
                  </a:cubicBezTo>
                  <a:cubicBezTo>
                    <a:pt x="221" y="9678"/>
                    <a:pt x="244" y="9633"/>
                    <a:pt x="270" y="95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3"/>
            <p:cNvSpPr/>
            <p:nvPr/>
          </p:nvSpPr>
          <p:spPr>
            <a:xfrm>
              <a:off x="142538" y="1450788"/>
              <a:ext cx="157671" cy="481081"/>
            </a:xfrm>
            <a:custGeom>
              <a:avLst/>
              <a:gdLst/>
              <a:ahLst/>
              <a:cxnLst/>
              <a:rect l="l" t="t" r="r" b="b"/>
              <a:pathLst>
                <a:path w="3302" h="10075" extrusionOk="0">
                  <a:moveTo>
                    <a:pt x="3106" y="105"/>
                  </a:moveTo>
                  <a:lnTo>
                    <a:pt x="3106" y="105"/>
                  </a:lnTo>
                  <a:cubicBezTo>
                    <a:pt x="3110" y="105"/>
                    <a:pt x="3114" y="109"/>
                    <a:pt x="3122" y="112"/>
                  </a:cubicBezTo>
                  <a:cubicBezTo>
                    <a:pt x="3132" y="116"/>
                    <a:pt x="3144" y="123"/>
                    <a:pt x="3151" y="131"/>
                  </a:cubicBezTo>
                  <a:cubicBezTo>
                    <a:pt x="3163" y="142"/>
                    <a:pt x="3167" y="154"/>
                    <a:pt x="3174" y="168"/>
                  </a:cubicBezTo>
                  <a:cubicBezTo>
                    <a:pt x="3177" y="183"/>
                    <a:pt x="3181" y="202"/>
                    <a:pt x="3181" y="232"/>
                  </a:cubicBezTo>
                  <a:lnTo>
                    <a:pt x="3181" y="235"/>
                  </a:lnTo>
                  <a:lnTo>
                    <a:pt x="3181" y="247"/>
                  </a:lnTo>
                  <a:cubicBezTo>
                    <a:pt x="3181" y="347"/>
                    <a:pt x="3196" y="442"/>
                    <a:pt x="3196" y="535"/>
                  </a:cubicBezTo>
                  <a:lnTo>
                    <a:pt x="3196" y="583"/>
                  </a:lnTo>
                  <a:cubicBezTo>
                    <a:pt x="3193" y="625"/>
                    <a:pt x="3193" y="661"/>
                    <a:pt x="3193" y="699"/>
                  </a:cubicBezTo>
                  <a:cubicBezTo>
                    <a:pt x="3193" y="916"/>
                    <a:pt x="3226" y="1129"/>
                    <a:pt x="3226" y="1339"/>
                  </a:cubicBezTo>
                  <a:cubicBezTo>
                    <a:pt x="3226" y="1615"/>
                    <a:pt x="3226" y="1891"/>
                    <a:pt x="3200" y="2164"/>
                  </a:cubicBezTo>
                  <a:cubicBezTo>
                    <a:pt x="3196" y="2224"/>
                    <a:pt x="3185" y="2292"/>
                    <a:pt x="3185" y="2359"/>
                  </a:cubicBezTo>
                  <a:cubicBezTo>
                    <a:pt x="3185" y="2400"/>
                    <a:pt x="3189" y="2441"/>
                    <a:pt x="3200" y="2486"/>
                  </a:cubicBezTo>
                  <a:cubicBezTo>
                    <a:pt x="3185" y="2512"/>
                    <a:pt x="3174" y="2538"/>
                    <a:pt x="3167" y="2564"/>
                  </a:cubicBezTo>
                  <a:cubicBezTo>
                    <a:pt x="3158" y="2598"/>
                    <a:pt x="3158" y="2628"/>
                    <a:pt x="3158" y="2658"/>
                  </a:cubicBezTo>
                  <a:cubicBezTo>
                    <a:pt x="3158" y="2707"/>
                    <a:pt x="3163" y="2755"/>
                    <a:pt x="3163" y="2797"/>
                  </a:cubicBezTo>
                  <a:cubicBezTo>
                    <a:pt x="3163" y="2823"/>
                    <a:pt x="3163" y="2849"/>
                    <a:pt x="3155" y="2871"/>
                  </a:cubicBezTo>
                  <a:cubicBezTo>
                    <a:pt x="3118" y="3017"/>
                    <a:pt x="3096" y="3170"/>
                    <a:pt x="3080" y="3323"/>
                  </a:cubicBezTo>
                  <a:cubicBezTo>
                    <a:pt x="3065" y="3458"/>
                    <a:pt x="3036" y="3592"/>
                    <a:pt x="3017" y="3734"/>
                  </a:cubicBezTo>
                  <a:cubicBezTo>
                    <a:pt x="3010" y="3813"/>
                    <a:pt x="3010" y="3896"/>
                    <a:pt x="2998" y="3970"/>
                  </a:cubicBezTo>
                  <a:cubicBezTo>
                    <a:pt x="2991" y="4045"/>
                    <a:pt x="2972" y="4112"/>
                    <a:pt x="2931" y="4176"/>
                  </a:cubicBezTo>
                  <a:lnTo>
                    <a:pt x="2920" y="4194"/>
                  </a:lnTo>
                  <a:lnTo>
                    <a:pt x="2927" y="4213"/>
                  </a:lnTo>
                  <a:cubicBezTo>
                    <a:pt x="2934" y="4232"/>
                    <a:pt x="2939" y="4255"/>
                    <a:pt x="2939" y="4273"/>
                  </a:cubicBezTo>
                  <a:cubicBezTo>
                    <a:pt x="2939" y="4310"/>
                    <a:pt x="2927" y="4351"/>
                    <a:pt x="2912" y="4396"/>
                  </a:cubicBezTo>
                  <a:cubicBezTo>
                    <a:pt x="2901" y="4438"/>
                    <a:pt x="2886" y="4486"/>
                    <a:pt x="2886" y="4542"/>
                  </a:cubicBezTo>
                  <a:cubicBezTo>
                    <a:pt x="2886" y="4550"/>
                    <a:pt x="2889" y="4557"/>
                    <a:pt x="2889" y="4569"/>
                  </a:cubicBezTo>
                  <a:lnTo>
                    <a:pt x="2889" y="4591"/>
                  </a:lnTo>
                  <a:cubicBezTo>
                    <a:pt x="2889" y="4631"/>
                    <a:pt x="2882" y="4681"/>
                    <a:pt x="2867" y="4729"/>
                  </a:cubicBezTo>
                  <a:cubicBezTo>
                    <a:pt x="2856" y="4778"/>
                    <a:pt x="2837" y="4826"/>
                    <a:pt x="2822" y="4875"/>
                  </a:cubicBezTo>
                  <a:cubicBezTo>
                    <a:pt x="2774" y="5017"/>
                    <a:pt x="2744" y="5163"/>
                    <a:pt x="2692" y="5297"/>
                  </a:cubicBezTo>
                  <a:cubicBezTo>
                    <a:pt x="2643" y="5428"/>
                    <a:pt x="2613" y="5563"/>
                    <a:pt x="2583" y="5697"/>
                  </a:cubicBezTo>
                  <a:cubicBezTo>
                    <a:pt x="2553" y="5828"/>
                    <a:pt x="2523" y="5959"/>
                    <a:pt x="2475" y="6079"/>
                  </a:cubicBezTo>
                  <a:cubicBezTo>
                    <a:pt x="2463" y="6108"/>
                    <a:pt x="2449" y="6134"/>
                    <a:pt x="2430" y="6165"/>
                  </a:cubicBezTo>
                  <a:cubicBezTo>
                    <a:pt x="2415" y="6191"/>
                    <a:pt x="2400" y="6220"/>
                    <a:pt x="2389" y="6258"/>
                  </a:cubicBezTo>
                  <a:cubicBezTo>
                    <a:pt x="2359" y="6336"/>
                    <a:pt x="2344" y="6415"/>
                    <a:pt x="2337" y="6497"/>
                  </a:cubicBezTo>
                  <a:cubicBezTo>
                    <a:pt x="2337" y="6505"/>
                    <a:pt x="2333" y="6512"/>
                    <a:pt x="2329" y="6520"/>
                  </a:cubicBezTo>
                  <a:cubicBezTo>
                    <a:pt x="2321" y="6534"/>
                    <a:pt x="2311" y="6550"/>
                    <a:pt x="2295" y="6565"/>
                  </a:cubicBezTo>
                  <a:cubicBezTo>
                    <a:pt x="2280" y="6583"/>
                    <a:pt x="2261" y="6602"/>
                    <a:pt x="2247" y="6628"/>
                  </a:cubicBezTo>
                  <a:cubicBezTo>
                    <a:pt x="2221" y="6677"/>
                    <a:pt x="2209" y="6725"/>
                    <a:pt x="2190" y="6770"/>
                  </a:cubicBezTo>
                  <a:cubicBezTo>
                    <a:pt x="2183" y="6789"/>
                    <a:pt x="2172" y="6811"/>
                    <a:pt x="2161" y="6826"/>
                  </a:cubicBezTo>
                  <a:cubicBezTo>
                    <a:pt x="2149" y="6845"/>
                    <a:pt x="2135" y="6860"/>
                    <a:pt x="2116" y="6871"/>
                  </a:cubicBezTo>
                  <a:cubicBezTo>
                    <a:pt x="2097" y="6882"/>
                    <a:pt x="2086" y="6901"/>
                    <a:pt x="2082" y="6916"/>
                  </a:cubicBezTo>
                  <a:cubicBezTo>
                    <a:pt x="2075" y="6931"/>
                    <a:pt x="2075" y="6950"/>
                    <a:pt x="2075" y="6964"/>
                  </a:cubicBezTo>
                  <a:cubicBezTo>
                    <a:pt x="2075" y="6979"/>
                    <a:pt x="2075" y="6995"/>
                    <a:pt x="2078" y="7009"/>
                  </a:cubicBezTo>
                  <a:cubicBezTo>
                    <a:pt x="2078" y="7024"/>
                    <a:pt x="2082" y="7036"/>
                    <a:pt x="2082" y="7043"/>
                  </a:cubicBezTo>
                  <a:lnTo>
                    <a:pt x="2082" y="7050"/>
                  </a:lnTo>
                  <a:cubicBezTo>
                    <a:pt x="2082" y="7081"/>
                    <a:pt x="2075" y="7103"/>
                    <a:pt x="2068" y="7125"/>
                  </a:cubicBezTo>
                  <a:cubicBezTo>
                    <a:pt x="2056" y="7148"/>
                    <a:pt x="2042" y="7174"/>
                    <a:pt x="2026" y="7200"/>
                  </a:cubicBezTo>
                  <a:cubicBezTo>
                    <a:pt x="1992" y="7264"/>
                    <a:pt x="1947" y="7323"/>
                    <a:pt x="1907" y="7390"/>
                  </a:cubicBezTo>
                  <a:cubicBezTo>
                    <a:pt x="1866" y="7457"/>
                    <a:pt x="1832" y="7529"/>
                    <a:pt x="1813" y="7614"/>
                  </a:cubicBezTo>
                  <a:cubicBezTo>
                    <a:pt x="1809" y="7641"/>
                    <a:pt x="1790" y="7671"/>
                    <a:pt x="1768" y="7704"/>
                  </a:cubicBezTo>
                  <a:cubicBezTo>
                    <a:pt x="1745" y="7738"/>
                    <a:pt x="1719" y="7771"/>
                    <a:pt x="1701" y="7809"/>
                  </a:cubicBezTo>
                  <a:cubicBezTo>
                    <a:pt x="1678" y="7843"/>
                    <a:pt x="1660" y="7873"/>
                    <a:pt x="1638" y="7910"/>
                  </a:cubicBezTo>
                  <a:cubicBezTo>
                    <a:pt x="1619" y="7947"/>
                    <a:pt x="1600" y="7985"/>
                    <a:pt x="1588" y="8033"/>
                  </a:cubicBezTo>
                  <a:cubicBezTo>
                    <a:pt x="1585" y="8056"/>
                    <a:pt x="1574" y="8075"/>
                    <a:pt x="1562" y="8097"/>
                  </a:cubicBezTo>
                  <a:cubicBezTo>
                    <a:pt x="1548" y="8120"/>
                    <a:pt x="1533" y="8142"/>
                    <a:pt x="1514" y="8168"/>
                  </a:cubicBezTo>
                  <a:cubicBezTo>
                    <a:pt x="1484" y="8209"/>
                    <a:pt x="1443" y="8254"/>
                    <a:pt x="1421" y="8321"/>
                  </a:cubicBezTo>
                  <a:cubicBezTo>
                    <a:pt x="1405" y="8355"/>
                    <a:pt x="1391" y="8392"/>
                    <a:pt x="1369" y="8422"/>
                  </a:cubicBezTo>
                  <a:cubicBezTo>
                    <a:pt x="1346" y="8452"/>
                    <a:pt x="1316" y="8482"/>
                    <a:pt x="1283" y="8504"/>
                  </a:cubicBezTo>
                  <a:cubicBezTo>
                    <a:pt x="1226" y="8542"/>
                    <a:pt x="1185" y="8591"/>
                    <a:pt x="1155" y="8643"/>
                  </a:cubicBezTo>
                  <a:cubicBezTo>
                    <a:pt x="1126" y="8699"/>
                    <a:pt x="1103" y="8755"/>
                    <a:pt x="1081" y="8815"/>
                  </a:cubicBezTo>
                  <a:cubicBezTo>
                    <a:pt x="1062" y="8867"/>
                    <a:pt x="1047" y="8920"/>
                    <a:pt x="1024" y="8972"/>
                  </a:cubicBezTo>
                  <a:cubicBezTo>
                    <a:pt x="998" y="9020"/>
                    <a:pt x="969" y="9065"/>
                    <a:pt x="924" y="9106"/>
                  </a:cubicBezTo>
                  <a:cubicBezTo>
                    <a:pt x="808" y="9207"/>
                    <a:pt x="696" y="9324"/>
                    <a:pt x="602" y="9450"/>
                  </a:cubicBezTo>
                  <a:cubicBezTo>
                    <a:pt x="598" y="9458"/>
                    <a:pt x="594" y="9462"/>
                    <a:pt x="594" y="9469"/>
                  </a:cubicBezTo>
                  <a:cubicBezTo>
                    <a:pt x="591" y="9472"/>
                    <a:pt x="587" y="9476"/>
                    <a:pt x="587" y="9481"/>
                  </a:cubicBezTo>
                  <a:cubicBezTo>
                    <a:pt x="584" y="9476"/>
                    <a:pt x="584" y="9476"/>
                    <a:pt x="579" y="9472"/>
                  </a:cubicBezTo>
                  <a:cubicBezTo>
                    <a:pt x="572" y="9465"/>
                    <a:pt x="565" y="9462"/>
                    <a:pt x="557" y="9458"/>
                  </a:cubicBezTo>
                  <a:cubicBezTo>
                    <a:pt x="550" y="9454"/>
                    <a:pt x="542" y="9454"/>
                    <a:pt x="534" y="9450"/>
                  </a:cubicBezTo>
                  <a:cubicBezTo>
                    <a:pt x="643" y="9338"/>
                    <a:pt x="744" y="9219"/>
                    <a:pt x="834" y="9091"/>
                  </a:cubicBezTo>
                  <a:cubicBezTo>
                    <a:pt x="871" y="9043"/>
                    <a:pt x="912" y="8994"/>
                    <a:pt x="946" y="8942"/>
                  </a:cubicBezTo>
                  <a:cubicBezTo>
                    <a:pt x="979" y="8886"/>
                    <a:pt x="1010" y="8826"/>
                    <a:pt x="1024" y="8751"/>
                  </a:cubicBezTo>
                  <a:cubicBezTo>
                    <a:pt x="1032" y="8706"/>
                    <a:pt x="1047" y="8654"/>
                    <a:pt x="1069" y="8609"/>
                  </a:cubicBezTo>
                  <a:cubicBezTo>
                    <a:pt x="1081" y="8587"/>
                    <a:pt x="1091" y="8565"/>
                    <a:pt x="1103" y="8549"/>
                  </a:cubicBezTo>
                  <a:cubicBezTo>
                    <a:pt x="1117" y="8530"/>
                    <a:pt x="1129" y="8520"/>
                    <a:pt x="1140" y="8516"/>
                  </a:cubicBezTo>
                  <a:cubicBezTo>
                    <a:pt x="1178" y="8494"/>
                    <a:pt x="1207" y="8471"/>
                    <a:pt x="1234" y="8444"/>
                  </a:cubicBezTo>
                  <a:cubicBezTo>
                    <a:pt x="1274" y="8408"/>
                    <a:pt x="1301" y="8363"/>
                    <a:pt x="1327" y="8321"/>
                  </a:cubicBezTo>
                  <a:cubicBezTo>
                    <a:pt x="1353" y="8280"/>
                    <a:pt x="1376" y="8239"/>
                    <a:pt x="1402" y="8206"/>
                  </a:cubicBezTo>
                  <a:cubicBezTo>
                    <a:pt x="1440" y="8149"/>
                    <a:pt x="1466" y="8094"/>
                    <a:pt x="1492" y="8037"/>
                  </a:cubicBezTo>
                  <a:cubicBezTo>
                    <a:pt x="1518" y="7981"/>
                    <a:pt x="1540" y="7925"/>
                    <a:pt x="1566" y="7876"/>
                  </a:cubicBezTo>
                  <a:cubicBezTo>
                    <a:pt x="1604" y="7802"/>
                    <a:pt x="1641" y="7731"/>
                    <a:pt x="1678" y="7659"/>
                  </a:cubicBezTo>
                  <a:cubicBezTo>
                    <a:pt x="1719" y="7592"/>
                    <a:pt x="1761" y="7525"/>
                    <a:pt x="1817" y="7469"/>
                  </a:cubicBezTo>
                  <a:cubicBezTo>
                    <a:pt x="1832" y="7454"/>
                    <a:pt x="1840" y="7435"/>
                    <a:pt x="1847" y="7417"/>
                  </a:cubicBezTo>
                  <a:cubicBezTo>
                    <a:pt x="1858" y="7390"/>
                    <a:pt x="1866" y="7368"/>
                    <a:pt x="1869" y="7345"/>
                  </a:cubicBezTo>
                  <a:cubicBezTo>
                    <a:pt x="1873" y="7323"/>
                    <a:pt x="1880" y="7309"/>
                    <a:pt x="1888" y="7293"/>
                  </a:cubicBezTo>
                  <a:cubicBezTo>
                    <a:pt x="1921" y="7238"/>
                    <a:pt x="1947" y="7178"/>
                    <a:pt x="1974" y="7121"/>
                  </a:cubicBezTo>
                  <a:cubicBezTo>
                    <a:pt x="2000" y="7065"/>
                    <a:pt x="2026" y="7009"/>
                    <a:pt x="2059" y="6957"/>
                  </a:cubicBezTo>
                  <a:cubicBezTo>
                    <a:pt x="2068" y="6942"/>
                    <a:pt x="2075" y="6927"/>
                    <a:pt x="2078" y="6912"/>
                  </a:cubicBezTo>
                  <a:cubicBezTo>
                    <a:pt x="2082" y="6897"/>
                    <a:pt x="2082" y="6882"/>
                    <a:pt x="2082" y="6867"/>
                  </a:cubicBezTo>
                  <a:cubicBezTo>
                    <a:pt x="2082" y="6848"/>
                    <a:pt x="2078" y="6829"/>
                    <a:pt x="2078" y="6815"/>
                  </a:cubicBezTo>
                  <a:cubicBezTo>
                    <a:pt x="2078" y="6803"/>
                    <a:pt x="2082" y="6793"/>
                    <a:pt x="2082" y="6785"/>
                  </a:cubicBezTo>
                  <a:cubicBezTo>
                    <a:pt x="2104" y="6688"/>
                    <a:pt x="2154" y="6598"/>
                    <a:pt x="2194" y="6505"/>
                  </a:cubicBezTo>
                  <a:cubicBezTo>
                    <a:pt x="2228" y="6434"/>
                    <a:pt x="2251" y="6363"/>
                    <a:pt x="2277" y="6291"/>
                  </a:cubicBezTo>
                  <a:cubicBezTo>
                    <a:pt x="2299" y="6224"/>
                    <a:pt x="2318" y="6153"/>
                    <a:pt x="2347" y="6089"/>
                  </a:cubicBezTo>
                  <a:cubicBezTo>
                    <a:pt x="2415" y="5922"/>
                    <a:pt x="2449" y="5746"/>
                    <a:pt x="2501" y="5581"/>
                  </a:cubicBezTo>
                  <a:cubicBezTo>
                    <a:pt x="2572" y="5354"/>
                    <a:pt x="2658" y="5129"/>
                    <a:pt x="2696" y="4883"/>
                  </a:cubicBezTo>
                  <a:cubicBezTo>
                    <a:pt x="2703" y="4849"/>
                    <a:pt x="2718" y="4815"/>
                    <a:pt x="2737" y="4774"/>
                  </a:cubicBezTo>
                  <a:cubicBezTo>
                    <a:pt x="2751" y="4736"/>
                    <a:pt x="2770" y="4692"/>
                    <a:pt x="2774" y="4639"/>
                  </a:cubicBezTo>
                  <a:cubicBezTo>
                    <a:pt x="2777" y="4583"/>
                    <a:pt x="2792" y="4527"/>
                    <a:pt x="2808" y="4467"/>
                  </a:cubicBezTo>
                  <a:cubicBezTo>
                    <a:pt x="2822" y="4407"/>
                    <a:pt x="2837" y="4344"/>
                    <a:pt x="2837" y="4277"/>
                  </a:cubicBezTo>
                  <a:cubicBezTo>
                    <a:pt x="2837" y="4258"/>
                    <a:pt x="2834" y="4236"/>
                    <a:pt x="2834" y="4217"/>
                  </a:cubicBezTo>
                  <a:cubicBezTo>
                    <a:pt x="2830" y="4205"/>
                    <a:pt x="2830" y="4198"/>
                    <a:pt x="2830" y="4191"/>
                  </a:cubicBezTo>
                  <a:lnTo>
                    <a:pt x="2830" y="4187"/>
                  </a:lnTo>
                  <a:cubicBezTo>
                    <a:pt x="2879" y="4098"/>
                    <a:pt x="2889" y="4003"/>
                    <a:pt x="2897" y="3914"/>
                  </a:cubicBezTo>
                  <a:cubicBezTo>
                    <a:pt x="2905" y="3820"/>
                    <a:pt x="2908" y="3731"/>
                    <a:pt x="2923" y="3649"/>
                  </a:cubicBezTo>
                  <a:cubicBezTo>
                    <a:pt x="2927" y="3622"/>
                    <a:pt x="2934" y="3600"/>
                    <a:pt x="2946" y="3577"/>
                  </a:cubicBezTo>
                  <a:cubicBezTo>
                    <a:pt x="2957" y="3551"/>
                    <a:pt x="2972" y="3525"/>
                    <a:pt x="2979" y="3496"/>
                  </a:cubicBezTo>
                  <a:cubicBezTo>
                    <a:pt x="3010" y="3394"/>
                    <a:pt x="3020" y="3290"/>
                    <a:pt x="3020" y="3185"/>
                  </a:cubicBezTo>
                  <a:cubicBezTo>
                    <a:pt x="3020" y="3156"/>
                    <a:pt x="3020" y="3125"/>
                    <a:pt x="3017" y="3095"/>
                  </a:cubicBezTo>
                  <a:lnTo>
                    <a:pt x="3017" y="3073"/>
                  </a:lnTo>
                  <a:cubicBezTo>
                    <a:pt x="3017" y="3002"/>
                    <a:pt x="3039" y="2931"/>
                    <a:pt x="3062" y="2856"/>
                  </a:cubicBezTo>
                  <a:cubicBezTo>
                    <a:pt x="3080" y="2792"/>
                    <a:pt x="3084" y="2725"/>
                    <a:pt x="3088" y="2662"/>
                  </a:cubicBezTo>
                  <a:cubicBezTo>
                    <a:pt x="3088" y="2598"/>
                    <a:pt x="3088" y="2535"/>
                    <a:pt x="3096" y="2475"/>
                  </a:cubicBezTo>
                  <a:cubicBezTo>
                    <a:pt x="3103" y="2426"/>
                    <a:pt x="3103" y="2378"/>
                    <a:pt x="3103" y="2329"/>
                  </a:cubicBezTo>
                  <a:cubicBezTo>
                    <a:pt x="3103" y="2243"/>
                    <a:pt x="3099" y="2157"/>
                    <a:pt x="3099" y="2071"/>
                  </a:cubicBezTo>
                  <a:cubicBezTo>
                    <a:pt x="3099" y="1974"/>
                    <a:pt x="3106" y="1881"/>
                    <a:pt x="3144" y="1791"/>
                  </a:cubicBezTo>
                  <a:cubicBezTo>
                    <a:pt x="3151" y="1765"/>
                    <a:pt x="3155" y="1738"/>
                    <a:pt x="3155" y="1712"/>
                  </a:cubicBezTo>
                  <a:cubicBezTo>
                    <a:pt x="3155" y="1679"/>
                    <a:pt x="3151" y="1645"/>
                    <a:pt x="3141" y="1615"/>
                  </a:cubicBezTo>
                  <a:cubicBezTo>
                    <a:pt x="3136" y="1604"/>
                    <a:pt x="3132" y="1596"/>
                    <a:pt x="3132" y="1593"/>
                  </a:cubicBezTo>
                  <a:cubicBezTo>
                    <a:pt x="3129" y="1586"/>
                    <a:pt x="3129" y="1586"/>
                    <a:pt x="3129" y="1581"/>
                  </a:cubicBezTo>
                  <a:cubicBezTo>
                    <a:pt x="3151" y="1536"/>
                    <a:pt x="3155" y="1488"/>
                    <a:pt x="3155" y="1447"/>
                  </a:cubicBezTo>
                  <a:cubicBezTo>
                    <a:pt x="3155" y="1417"/>
                    <a:pt x="3151" y="1391"/>
                    <a:pt x="3151" y="1365"/>
                  </a:cubicBezTo>
                  <a:cubicBezTo>
                    <a:pt x="3151" y="1342"/>
                    <a:pt x="3151" y="1324"/>
                    <a:pt x="3155" y="1301"/>
                  </a:cubicBezTo>
                  <a:cubicBezTo>
                    <a:pt x="3158" y="1282"/>
                    <a:pt x="3167" y="1263"/>
                    <a:pt x="3177" y="1245"/>
                  </a:cubicBezTo>
                  <a:cubicBezTo>
                    <a:pt x="3185" y="1230"/>
                    <a:pt x="3189" y="1215"/>
                    <a:pt x="3189" y="1204"/>
                  </a:cubicBezTo>
                  <a:cubicBezTo>
                    <a:pt x="3189" y="1185"/>
                    <a:pt x="3181" y="1170"/>
                    <a:pt x="3177" y="1155"/>
                  </a:cubicBezTo>
                  <a:cubicBezTo>
                    <a:pt x="3174" y="1144"/>
                    <a:pt x="3167" y="1137"/>
                    <a:pt x="3167" y="1129"/>
                  </a:cubicBezTo>
                  <a:cubicBezTo>
                    <a:pt x="3125" y="972"/>
                    <a:pt x="3114" y="811"/>
                    <a:pt x="3114" y="647"/>
                  </a:cubicBezTo>
                  <a:cubicBezTo>
                    <a:pt x="3114" y="602"/>
                    <a:pt x="3114" y="561"/>
                    <a:pt x="3118" y="516"/>
                  </a:cubicBezTo>
                  <a:lnTo>
                    <a:pt x="3118" y="408"/>
                  </a:lnTo>
                  <a:cubicBezTo>
                    <a:pt x="3118" y="307"/>
                    <a:pt x="3114" y="206"/>
                    <a:pt x="3106" y="105"/>
                  </a:cubicBezTo>
                  <a:close/>
                  <a:moveTo>
                    <a:pt x="348" y="9697"/>
                  </a:moveTo>
                  <a:lnTo>
                    <a:pt x="348" y="9697"/>
                  </a:lnTo>
                  <a:cubicBezTo>
                    <a:pt x="322" y="9738"/>
                    <a:pt x="299" y="9783"/>
                    <a:pt x="288" y="9839"/>
                  </a:cubicBezTo>
                  <a:cubicBezTo>
                    <a:pt x="280" y="9869"/>
                    <a:pt x="262" y="9899"/>
                    <a:pt x="236" y="9925"/>
                  </a:cubicBezTo>
                  <a:cubicBezTo>
                    <a:pt x="210" y="9952"/>
                    <a:pt x="175" y="9974"/>
                    <a:pt x="139" y="9992"/>
                  </a:cubicBezTo>
                  <a:cubicBezTo>
                    <a:pt x="131" y="9996"/>
                    <a:pt x="127" y="10000"/>
                    <a:pt x="123" y="10000"/>
                  </a:cubicBezTo>
                  <a:cubicBezTo>
                    <a:pt x="116" y="10000"/>
                    <a:pt x="113" y="9996"/>
                    <a:pt x="105" y="9992"/>
                  </a:cubicBezTo>
                  <a:cubicBezTo>
                    <a:pt x="97" y="9988"/>
                    <a:pt x="90" y="9981"/>
                    <a:pt x="79" y="9974"/>
                  </a:cubicBezTo>
                  <a:cubicBezTo>
                    <a:pt x="79" y="9969"/>
                    <a:pt x="79" y="9969"/>
                    <a:pt x="82" y="9966"/>
                  </a:cubicBezTo>
                  <a:cubicBezTo>
                    <a:pt x="86" y="9962"/>
                    <a:pt x="90" y="9955"/>
                    <a:pt x="97" y="9947"/>
                  </a:cubicBezTo>
                  <a:cubicBezTo>
                    <a:pt x="131" y="9895"/>
                    <a:pt x="168" y="9843"/>
                    <a:pt x="210" y="9802"/>
                  </a:cubicBezTo>
                  <a:cubicBezTo>
                    <a:pt x="251" y="9757"/>
                    <a:pt x="292" y="9723"/>
                    <a:pt x="348" y="9697"/>
                  </a:cubicBezTo>
                  <a:close/>
                  <a:moveTo>
                    <a:pt x="3017" y="0"/>
                  </a:moveTo>
                  <a:lnTo>
                    <a:pt x="3024" y="56"/>
                  </a:lnTo>
                  <a:cubicBezTo>
                    <a:pt x="3036" y="176"/>
                    <a:pt x="3039" y="292"/>
                    <a:pt x="3039" y="408"/>
                  </a:cubicBezTo>
                  <a:lnTo>
                    <a:pt x="3039" y="516"/>
                  </a:lnTo>
                  <a:lnTo>
                    <a:pt x="3039" y="647"/>
                  </a:lnTo>
                  <a:cubicBezTo>
                    <a:pt x="3039" y="811"/>
                    <a:pt x="3046" y="980"/>
                    <a:pt x="3091" y="1151"/>
                  </a:cubicBezTo>
                  <a:cubicBezTo>
                    <a:pt x="3096" y="1167"/>
                    <a:pt x="3103" y="1177"/>
                    <a:pt x="3106" y="1185"/>
                  </a:cubicBezTo>
                  <a:cubicBezTo>
                    <a:pt x="3110" y="1196"/>
                    <a:pt x="3110" y="1200"/>
                    <a:pt x="3110" y="1204"/>
                  </a:cubicBezTo>
                  <a:lnTo>
                    <a:pt x="3110" y="1208"/>
                  </a:lnTo>
                  <a:cubicBezTo>
                    <a:pt x="3096" y="1234"/>
                    <a:pt x="3088" y="1260"/>
                    <a:pt x="3080" y="1286"/>
                  </a:cubicBezTo>
                  <a:cubicBezTo>
                    <a:pt x="3077" y="1316"/>
                    <a:pt x="3077" y="1342"/>
                    <a:pt x="3077" y="1365"/>
                  </a:cubicBezTo>
                  <a:lnTo>
                    <a:pt x="3077" y="1447"/>
                  </a:lnTo>
                  <a:cubicBezTo>
                    <a:pt x="3077" y="1484"/>
                    <a:pt x="3073" y="1518"/>
                    <a:pt x="3062" y="1551"/>
                  </a:cubicBezTo>
                  <a:cubicBezTo>
                    <a:pt x="3054" y="1563"/>
                    <a:pt x="3054" y="1574"/>
                    <a:pt x="3054" y="1581"/>
                  </a:cubicBezTo>
                  <a:cubicBezTo>
                    <a:pt x="3054" y="1596"/>
                    <a:pt x="3058" y="1608"/>
                    <a:pt x="3058" y="1615"/>
                  </a:cubicBezTo>
                  <a:cubicBezTo>
                    <a:pt x="3062" y="1626"/>
                    <a:pt x="3065" y="1630"/>
                    <a:pt x="3065" y="1638"/>
                  </a:cubicBezTo>
                  <a:cubicBezTo>
                    <a:pt x="3077" y="1664"/>
                    <a:pt x="3080" y="1690"/>
                    <a:pt x="3080" y="1712"/>
                  </a:cubicBezTo>
                  <a:cubicBezTo>
                    <a:pt x="3080" y="1731"/>
                    <a:pt x="3077" y="1746"/>
                    <a:pt x="3073" y="1761"/>
                  </a:cubicBezTo>
                  <a:cubicBezTo>
                    <a:pt x="3032" y="1865"/>
                    <a:pt x="3020" y="1970"/>
                    <a:pt x="3020" y="2071"/>
                  </a:cubicBezTo>
                  <a:cubicBezTo>
                    <a:pt x="3020" y="2161"/>
                    <a:pt x="3028" y="2247"/>
                    <a:pt x="3028" y="2329"/>
                  </a:cubicBezTo>
                  <a:cubicBezTo>
                    <a:pt x="3028" y="2374"/>
                    <a:pt x="3024" y="2423"/>
                    <a:pt x="3020" y="2467"/>
                  </a:cubicBezTo>
                  <a:cubicBezTo>
                    <a:pt x="3013" y="2531"/>
                    <a:pt x="3013" y="2595"/>
                    <a:pt x="3010" y="2658"/>
                  </a:cubicBezTo>
                  <a:cubicBezTo>
                    <a:pt x="3010" y="2721"/>
                    <a:pt x="3001" y="2781"/>
                    <a:pt x="2987" y="2834"/>
                  </a:cubicBezTo>
                  <a:cubicBezTo>
                    <a:pt x="2965" y="2909"/>
                    <a:pt x="2942" y="2987"/>
                    <a:pt x="2939" y="3073"/>
                  </a:cubicBezTo>
                  <a:cubicBezTo>
                    <a:pt x="2939" y="3080"/>
                    <a:pt x="2942" y="3092"/>
                    <a:pt x="2942" y="3099"/>
                  </a:cubicBezTo>
                  <a:lnTo>
                    <a:pt x="2942" y="3185"/>
                  </a:lnTo>
                  <a:cubicBezTo>
                    <a:pt x="2942" y="3286"/>
                    <a:pt x="2931" y="3380"/>
                    <a:pt x="2905" y="3477"/>
                  </a:cubicBezTo>
                  <a:cubicBezTo>
                    <a:pt x="2897" y="3499"/>
                    <a:pt x="2889" y="3522"/>
                    <a:pt x="2879" y="3548"/>
                  </a:cubicBezTo>
                  <a:cubicBezTo>
                    <a:pt x="2863" y="3570"/>
                    <a:pt x="2853" y="3600"/>
                    <a:pt x="2849" y="3634"/>
                  </a:cubicBezTo>
                  <a:cubicBezTo>
                    <a:pt x="2830" y="3727"/>
                    <a:pt x="2830" y="3817"/>
                    <a:pt x="2822" y="3906"/>
                  </a:cubicBezTo>
                  <a:cubicBezTo>
                    <a:pt x="2815" y="3996"/>
                    <a:pt x="2800" y="4079"/>
                    <a:pt x="2763" y="4153"/>
                  </a:cubicBezTo>
                  <a:cubicBezTo>
                    <a:pt x="2755" y="4168"/>
                    <a:pt x="2751" y="4183"/>
                    <a:pt x="2751" y="4191"/>
                  </a:cubicBezTo>
                  <a:cubicBezTo>
                    <a:pt x="2751" y="4205"/>
                    <a:pt x="2755" y="4217"/>
                    <a:pt x="2755" y="4228"/>
                  </a:cubicBezTo>
                  <a:cubicBezTo>
                    <a:pt x="2759" y="4243"/>
                    <a:pt x="2759" y="4262"/>
                    <a:pt x="2759" y="4277"/>
                  </a:cubicBezTo>
                  <a:cubicBezTo>
                    <a:pt x="2759" y="4333"/>
                    <a:pt x="2748" y="4389"/>
                    <a:pt x="2732" y="4448"/>
                  </a:cubicBezTo>
                  <a:cubicBezTo>
                    <a:pt x="2718" y="4508"/>
                    <a:pt x="2703" y="4569"/>
                    <a:pt x="2699" y="4636"/>
                  </a:cubicBezTo>
                  <a:cubicBezTo>
                    <a:pt x="2696" y="4673"/>
                    <a:pt x="2684" y="4707"/>
                    <a:pt x="2665" y="4744"/>
                  </a:cubicBezTo>
                  <a:cubicBezTo>
                    <a:pt x="2651" y="4781"/>
                    <a:pt x="2628" y="4822"/>
                    <a:pt x="2620" y="4871"/>
                  </a:cubicBezTo>
                  <a:cubicBezTo>
                    <a:pt x="2583" y="5107"/>
                    <a:pt x="2497" y="5327"/>
                    <a:pt x="2426" y="5559"/>
                  </a:cubicBezTo>
                  <a:cubicBezTo>
                    <a:pt x="2373" y="5730"/>
                    <a:pt x="2340" y="5899"/>
                    <a:pt x="2277" y="6060"/>
                  </a:cubicBezTo>
                  <a:cubicBezTo>
                    <a:pt x="2247" y="6127"/>
                    <a:pt x="2225" y="6198"/>
                    <a:pt x="2202" y="6269"/>
                  </a:cubicBezTo>
                  <a:cubicBezTo>
                    <a:pt x="2180" y="6340"/>
                    <a:pt x="2157" y="6408"/>
                    <a:pt x="2127" y="6471"/>
                  </a:cubicBezTo>
                  <a:cubicBezTo>
                    <a:pt x="2086" y="6565"/>
                    <a:pt x="2030" y="6658"/>
                    <a:pt x="2007" y="6770"/>
                  </a:cubicBezTo>
                  <a:cubicBezTo>
                    <a:pt x="2004" y="6785"/>
                    <a:pt x="2004" y="6800"/>
                    <a:pt x="2004" y="6815"/>
                  </a:cubicBezTo>
                  <a:lnTo>
                    <a:pt x="2004" y="6867"/>
                  </a:lnTo>
                  <a:lnTo>
                    <a:pt x="2004" y="6897"/>
                  </a:lnTo>
                  <a:cubicBezTo>
                    <a:pt x="2000" y="6905"/>
                    <a:pt x="1997" y="6912"/>
                    <a:pt x="1992" y="6916"/>
                  </a:cubicBezTo>
                  <a:cubicBezTo>
                    <a:pt x="1959" y="6972"/>
                    <a:pt x="1929" y="7031"/>
                    <a:pt x="1902" y="7088"/>
                  </a:cubicBezTo>
                  <a:cubicBezTo>
                    <a:pt x="1876" y="7148"/>
                    <a:pt x="1850" y="7204"/>
                    <a:pt x="1821" y="7252"/>
                  </a:cubicBezTo>
                  <a:cubicBezTo>
                    <a:pt x="1809" y="7271"/>
                    <a:pt x="1806" y="7290"/>
                    <a:pt x="1802" y="7305"/>
                  </a:cubicBezTo>
                  <a:cubicBezTo>
                    <a:pt x="1795" y="7331"/>
                    <a:pt x="1790" y="7353"/>
                    <a:pt x="1783" y="7372"/>
                  </a:cubicBezTo>
                  <a:cubicBezTo>
                    <a:pt x="1780" y="7379"/>
                    <a:pt x="1780" y="7387"/>
                    <a:pt x="1776" y="7395"/>
                  </a:cubicBezTo>
                  <a:cubicBezTo>
                    <a:pt x="1772" y="7402"/>
                    <a:pt x="1764" y="7409"/>
                    <a:pt x="1761" y="7417"/>
                  </a:cubicBezTo>
                  <a:cubicBezTo>
                    <a:pt x="1701" y="7480"/>
                    <a:pt x="1652" y="7552"/>
                    <a:pt x="1611" y="7623"/>
                  </a:cubicBezTo>
                  <a:cubicBezTo>
                    <a:pt x="1574" y="7693"/>
                    <a:pt x="1536" y="7768"/>
                    <a:pt x="1499" y="7839"/>
                  </a:cubicBezTo>
                  <a:cubicBezTo>
                    <a:pt x="1469" y="7895"/>
                    <a:pt x="1447" y="7951"/>
                    <a:pt x="1421" y="8007"/>
                  </a:cubicBezTo>
                  <a:cubicBezTo>
                    <a:pt x="1398" y="8059"/>
                    <a:pt x="1372" y="8112"/>
                    <a:pt x="1338" y="8161"/>
                  </a:cubicBezTo>
                  <a:cubicBezTo>
                    <a:pt x="1297" y="8213"/>
                    <a:pt x="1271" y="8273"/>
                    <a:pt x="1238" y="8321"/>
                  </a:cubicBezTo>
                  <a:cubicBezTo>
                    <a:pt x="1219" y="8347"/>
                    <a:pt x="1204" y="8370"/>
                    <a:pt x="1181" y="8392"/>
                  </a:cubicBezTo>
                  <a:cubicBezTo>
                    <a:pt x="1159" y="8411"/>
                    <a:pt x="1136" y="8430"/>
                    <a:pt x="1107" y="8444"/>
                  </a:cubicBezTo>
                  <a:cubicBezTo>
                    <a:pt x="1081" y="8460"/>
                    <a:pt x="1062" y="8478"/>
                    <a:pt x="1043" y="8501"/>
                  </a:cubicBezTo>
                  <a:cubicBezTo>
                    <a:pt x="1017" y="8534"/>
                    <a:pt x="998" y="8575"/>
                    <a:pt x="983" y="8617"/>
                  </a:cubicBezTo>
                  <a:cubicBezTo>
                    <a:pt x="965" y="8658"/>
                    <a:pt x="953" y="8699"/>
                    <a:pt x="950" y="8740"/>
                  </a:cubicBezTo>
                  <a:cubicBezTo>
                    <a:pt x="938" y="8800"/>
                    <a:pt x="912" y="8853"/>
                    <a:pt x="882" y="8901"/>
                  </a:cubicBezTo>
                  <a:cubicBezTo>
                    <a:pt x="848" y="8949"/>
                    <a:pt x="812" y="8994"/>
                    <a:pt x="774" y="9046"/>
                  </a:cubicBezTo>
                  <a:cubicBezTo>
                    <a:pt x="669" y="9189"/>
                    <a:pt x="553" y="9327"/>
                    <a:pt x="427" y="9454"/>
                  </a:cubicBezTo>
                  <a:cubicBezTo>
                    <a:pt x="415" y="9469"/>
                    <a:pt x="408" y="9484"/>
                    <a:pt x="400" y="9498"/>
                  </a:cubicBezTo>
                  <a:cubicBezTo>
                    <a:pt x="393" y="9510"/>
                    <a:pt x="389" y="9525"/>
                    <a:pt x="385" y="9536"/>
                  </a:cubicBezTo>
                  <a:cubicBezTo>
                    <a:pt x="377" y="9559"/>
                    <a:pt x="370" y="9577"/>
                    <a:pt x="359" y="9593"/>
                  </a:cubicBezTo>
                  <a:cubicBezTo>
                    <a:pt x="348" y="9607"/>
                    <a:pt x="337" y="9619"/>
                    <a:pt x="322" y="9626"/>
                  </a:cubicBezTo>
                  <a:cubicBezTo>
                    <a:pt x="254" y="9655"/>
                    <a:pt x="198" y="9697"/>
                    <a:pt x="153" y="9745"/>
                  </a:cubicBezTo>
                  <a:cubicBezTo>
                    <a:pt x="108" y="9798"/>
                    <a:pt x="71" y="9850"/>
                    <a:pt x="34" y="9902"/>
                  </a:cubicBezTo>
                  <a:cubicBezTo>
                    <a:pt x="30" y="9910"/>
                    <a:pt x="23" y="9917"/>
                    <a:pt x="15" y="9929"/>
                  </a:cubicBezTo>
                  <a:cubicBezTo>
                    <a:pt x="11" y="9936"/>
                    <a:pt x="8" y="9940"/>
                    <a:pt x="4" y="9947"/>
                  </a:cubicBezTo>
                  <a:cubicBezTo>
                    <a:pt x="4" y="9955"/>
                    <a:pt x="1" y="9966"/>
                    <a:pt x="1" y="9978"/>
                  </a:cubicBezTo>
                  <a:cubicBezTo>
                    <a:pt x="1" y="9985"/>
                    <a:pt x="4" y="9996"/>
                    <a:pt x="8" y="10007"/>
                  </a:cubicBezTo>
                  <a:cubicBezTo>
                    <a:pt x="15" y="10019"/>
                    <a:pt x="23" y="10026"/>
                    <a:pt x="30" y="10033"/>
                  </a:cubicBezTo>
                  <a:cubicBezTo>
                    <a:pt x="41" y="10041"/>
                    <a:pt x="53" y="10048"/>
                    <a:pt x="68" y="10059"/>
                  </a:cubicBezTo>
                  <a:cubicBezTo>
                    <a:pt x="82" y="10067"/>
                    <a:pt x="101" y="10074"/>
                    <a:pt x="123" y="10074"/>
                  </a:cubicBezTo>
                  <a:cubicBezTo>
                    <a:pt x="139" y="10074"/>
                    <a:pt x="158" y="10071"/>
                    <a:pt x="175" y="10059"/>
                  </a:cubicBezTo>
                  <a:cubicBezTo>
                    <a:pt x="217" y="10037"/>
                    <a:pt x="258" y="10011"/>
                    <a:pt x="292" y="9978"/>
                  </a:cubicBezTo>
                  <a:cubicBezTo>
                    <a:pt x="325" y="9943"/>
                    <a:pt x="351" y="9902"/>
                    <a:pt x="363" y="9854"/>
                  </a:cubicBezTo>
                  <a:cubicBezTo>
                    <a:pt x="367" y="9824"/>
                    <a:pt x="377" y="9798"/>
                    <a:pt x="393" y="9772"/>
                  </a:cubicBezTo>
                  <a:cubicBezTo>
                    <a:pt x="415" y="9734"/>
                    <a:pt x="441" y="9697"/>
                    <a:pt x="472" y="9655"/>
                  </a:cubicBezTo>
                  <a:cubicBezTo>
                    <a:pt x="494" y="9622"/>
                    <a:pt x="520" y="9581"/>
                    <a:pt x="539" y="9540"/>
                  </a:cubicBezTo>
                  <a:cubicBezTo>
                    <a:pt x="542" y="9543"/>
                    <a:pt x="546" y="9548"/>
                    <a:pt x="550" y="9548"/>
                  </a:cubicBezTo>
                  <a:cubicBezTo>
                    <a:pt x="561" y="9555"/>
                    <a:pt x="576" y="9562"/>
                    <a:pt x="587" y="9562"/>
                  </a:cubicBezTo>
                  <a:cubicBezTo>
                    <a:pt x="594" y="9562"/>
                    <a:pt x="602" y="9559"/>
                    <a:pt x="610" y="9555"/>
                  </a:cubicBezTo>
                  <a:cubicBezTo>
                    <a:pt x="620" y="9551"/>
                    <a:pt x="629" y="9548"/>
                    <a:pt x="636" y="9540"/>
                  </a:cubicBezTo>
                  <a:cubicBezTo>
                    <a:pt x="646" y="9529"/>
                    <a:pt x="651" y="9521"/>
                    <a:pt x="658" y="9510"/>
                  </a:cubicBezTo>
                  <a:cubicBezTo>
                    <a:pt x="658" y="9507"/>
                    <a:pt x="662" y="9503"/>
                    <a:pt x="662" y="9503"/>
                  </a:cubicBezTo>
                  <a:cubicBezTo>
                    <a:pt x="665" y="9498"/>
                    <a:pt x="665" y="9495"/>
                    <a:pt x="665" y="9495"/>
                  </a:cubicBezTo>
                  <a:cubicBezTo>
                    <a:pt x="755" y="9372"/>
                    <a:pt x="860" y="9263"/>
                    <a:pt x="972" y="9167"/>
                  </a:cubicBezTo>
                  <a:cubicBezTo>
                    <a:pt x="1028" y="9117"/>
                    <a:pt x="1065" y="9062"/>
                    <a:pt x="1091" y="9005"/>
                  </a:cubicBezTo>
                  <a:cubicBezTo>
                    <a:pt x="1117" y="8946"/>
                    <a:pt x="1136" y="8889"/>
                    <a:pt x="1155" y="8841"/>
                  </a:cubicBezTo>
                  <a:cubicBezTo>
                    <a:pt x="1174" y="8781"/>
                    <a:pt x="1196" y="8729"/>
                    <a:pt x="1222" y="8684"/>
                  </a:cubicBezTo>
                  <a:cubicBezTo>
                    <a:pt x="1245" y="8635"/>
                    <a:pt x="1279" y="8598"/>
                    <a:pt x="1324" y="8568"/>
                  </a:cubicBezTo>
                  <a:cubicBezTo>
                    <a:pt x="1369" y="8542"/>
                    <a:pt x="1402" y="8504"/>
                    <a:pt x="1428" y="8467"/>
                  </a:cubicBezTo>
                  <a:cubicBezTo>
                    <a:pt x="1458" y="8430"/>
                    <a:pt x="1476" y="8389"/>
                    <a:pt x="1492" y="8347"/>
                  </a:cubicBezTo>
                  <a:cubicBezTo>
                    <a:pt x="1510" y="8295"/>
                    <a:pt x="1540" y="8254"/>
                    <a:pt x="1574" y="8213"/>
                  </a:cubicBezTo>
                  <a:cubicBezTo>
                    <a:pt x="1593" y="8190"/>
                    <a:pt x="1611" y="8164"/>
                    <a:pt x="1626" y="8138"/>
                  </a:cubicBezTo>
                  <a:cubicBezTo>
                    <a:pt x="1645" y="8112"/>
                    <a:pt x="1656" y="8082"/>
                    <a:pt x="1664" y="8049"/>
                  </a:cubicBezTo>
                  <a:cubicBezTo>
                    <a:pt x="1671" y="8011"/>
                    <a:pt x="1686" y="7981"/>
                    <a:pt x="1705" y="7947"/>
                  </a:cubicBezTo>
                  <a:cubicBezTo>
                    <a:pt x="1723" y="7914"/>
                    <a:pt x="1745" y="7884"/>
                    <a:pt x="1764" y="7847"/>
                  </a:cubicBezTo>
                  <a:cubicBezTo>
                    <a:pt x="1783" y="7816"/>
                    <a:pt x="1809" y="7783"/>
                    <a:pt x="1832" y="7745"/>
                  </a:cubicBezTo>
                  <a:cubicBezTo>
                    <a:pt x="1858" y="7712"/>
                    <a:pt x="1880" y="7675"/>
                    <a:pt x="1888" y="7630"/>
                  </a:cubicBezTo>
                  <a:cubicBezTo>
                    <a:pt x="1902" y="7555"/>
                    <a:pt x="1933" y="7492"/>
                    <a:pt x="1974" y="7428"/>
                  </a:cubicBezTo>
                  <a:cubicBezTo>
                    <a:pt x="2011" y="7368"/>
                    <a:pt x="2056" y="7305"/>
                    <a:pt x="2094" y="7238"/>
                  </a:cubicBezTo>
                  <a:cubicBezTo>
                    <a:pt x="2109" y="7211"/>
                    <a:pt x="2123" y="7185"/>
                    <a:pt x="2135" y="7155"/>
                  </a:cubicBezTo>
                  <a:cubicBezTo>
                    <a:pt x="2149" y="7125"/>
                    <a:pt x="2157" y="7091"/>
                    <a:pt x="2157" y="7050"/>
                  </a:cubicBezTo>
                  <a:lnTo>
                    <a:pt x="2157" y="7043"/>
                  </a:lnTo>
                  <a:cubicBezTo>
                    <a:pt x="2157" y="7028"/>
                    <a:pt x="2157" y="7013"/>
                    <a:pt x="2154" y="6998"/>
                  </a:cubicBezTo>
                  <a:cubicBezTo>
                    <a:pt x="2154" y="6986"/>
                    <a:pt x="2149" y="6972"/>
                    <a:pt x="2149" y="6964"/>
                  </a:cubicBezTo>
                  <a:cubicBezTo>
                    <a:pt x="2149" y="6953"/>
                    <a:pt x="2154" y="6946"/>
                    <a:pt x="2154" y="6942"/>
                  </a:cubicBezTo>
                  <a:cubicBezTo>
                    <a:pt x="2154" y="6938"/>
                    <a:pt x="2157" y="6938"/>
                    <a:pt x="2157" y="6934"/>
                  </a:cubicBezTo>
                  <a:cubicBezTo>
                    <a:pt x="2187" y="6916"/>
                    <a:pt x="2206" y="6893"/>
                    <a:pt x="2225" y="6871"/>
                  </a:cubicBezTo>
                  <a:cubicBezTo>
                    <a:pt x="2247" y="6834"/>
                    <a:pt x="2261" y="6796"/>
                    <a:pt x="2277" y="6759"/>
                  </a:cubicBezTo>
                  <a:cubicBezTo>
                    <a:pt x="2288" y="6725"/>
                    <a:pt x="2299" y="6691"/>
                    <a:pt x="2314" y="6662"/>
                  </a:cubicBezTo>
                  <a:cubicBezTo>
                    <a:pt x="2321" y="6654"/>
                    <a:pt x="2329" y="6643"/>
                    <a:pt x="2337" y="6632"/>
                  </a:cubicBezTo>
                  <a:cubicBezTo>
                    <a:pt x="2351" y="6617"/>
                    <a:pt x="2366" y="6602"/>
                    <a:pt x="2382" y="6579"/>
                  </a:cubicBezTo>
                  <a:cubicBezTo>
                    <a:pt x="2389" y="6568"/>
                    <a:pt x="2396" y="6557"/>
                    <a:pt x="2404" y="6546"/>
                  </a:cubicBezTo>
                  <a:cubicBezTo>
                    <a:pt x="2408" y="6531"/>
                    <a:pt x="2411" y="6520"/>
                    <a:pt x="2415" y="6501"/>
                  </a:cubicBezTo>
                  <a:cubicBezTo>
                    <a:pt x="2418" y="6426"/>
                    <a:pt x="2434" y="6355"/>
                    <a:pt x="2460" y="6284"/>
                  </a:cubicBezTo>
                  <a:cubicBezTo>
                    <a:pt x="2471" y="6254"/>
                    <a:pt x="2482" y="6228"/>
                    <a:pt x="2501" y="6198"/>
                  </a:cubicBezTo>
                  <a:cubicBezTo>
                    <a:pt x="2516" y="6172"/>
                    <a:pt x="2530" y="6142"/>
                    <a:pt x="2546" y="6108"/>
                  </a:cubicBezTo>
                  <a:cubicBezTo>
                    <a:pt x="2598" y="5982"/>
                    <a:pt x="2628" y="5847"/>
                    <a:pt x="2658" y="5712"/>
                  </a:cubicBezTo>
                  <a:cubicBezTo>
                    <a:pt x="2687" y="5581"/>
                    <a:pt x="2718" y="5450"/>
                    <a:pt x="2763" y="5327"/>
                  </a:cubicBezTo>
                  <a:cubicBezTo>
                    <a:pt x="2818" y="5185"/>
                    <a:pt x="2849" y="5035"/>
                    <a:pt x="2897" y="4897"/>
                  </a:cubicBezTo>
                  <a:cubicBezTo>
                    <a:pt x="2912" y="4852"/>
                    <a:pt x="2927" y="4800"/>
                    <a:pt x="2942" y="4748"/>
                  </a:cubicBezTo>
                  <a:cubicBezTo>
                    <a:pt x="2957" y="4695"/>
                    <a:pt x="2965" y="4643"/>
                    <a:pt x="2968" y="4591"/>
                  </a:cubicBezTo>
                  <a:cubicBezTo>
                    <a:pt x="2968" y="4583"/>
                    <a:pt x="2965" y="4572"/>
                    <a:pt x="2965" y="4561"/>
                  </a:cubicBezTo>
                  <a:lnTo>
                    <a:pt x="2965" y="4542"/>
                  </a:lnTo>
                  <a:cubicBezTo>
                    <a:pt x="2965" y="4501"/>
                    <a:pt x="2975" y="4460"/>
                    <a:pt x="2987" y="4415"/>
                  </a:cubicBezTo>
                  <a:cubicBezTo>
                    <a:pt x="2998" y="4374"/>
                    <a:pt x="3013" y="4325"/>
                    <a:pt x="3013" y="4273"/>
                  </a:cubicBezTo>
                  <a:cubicBezTo>
                    <a:pt x="3013" y="4250"/>
                    <a:pt x="3010" y="4228"/>
                    <a:pt x="3001" y="4202"/>
                  </a:cubicBezTo>
                  <a:cubicBezTo>
                    <a:pt x="3046" y="4131"/>
                    <a:pt x="3065" y="4053"/>
                    <a:pt x="3077" y="3977"/>
                  </a:cubicBezTo>
                  <a:cubicBezTo>
                    <a:pt x="3084" y="3899"/>
                    <a:pt x="3088" y="3817"/>
                    <a:pt x="3096" y="3742"/>
                  </a:cubicBezTo>
                  <a:cubicBezTo>
                    <a:pt x="3110" y="3608"/>
                    <a:pt x="3141" y="3470"/>
                    <a:pt x="3155" y="3331"/>
                  </a:cubicBezTo>
                  <a:cubicBezTo>
                    <a:pt x="3170" y="3182"/>
                    <a:pt x="3193" y="3032"/>
                    <a:pt x="3230" y="2890"/>
                  </a:cubicBezTo>
                  <a:cubicBezTo>
                    <a:pt x="3237" y="2860"/>
                    <a:pt x="3241" y="2826"/>
                    <a:pt x="3241" y="2797"/>
                  </a:cubicBezTo>
                  <a:cubicBezTo>
                    <a:pt x="3241" y="2747"/>
                    <a:pt x="3234" y="2703"/>
                    <a:pt x="3234" y="2658"/>
                  </a:cubicBezTo>
                  <a:cubicBezTo>
                    <a:pt x="3234" y="2632"/>
                    <a:pt x="3237" y="2606"/>
                    <a:pt x="3241" y="2583"/>
                  </a:cubicBezTo>
                  <a:cubicBezTo>
                    <a:pt x="3248" y="2557"/>
                    <a:pt x="3256" y="2535"/>
                    <a:pt x="3275" y="2512"/>
                  </a:cubicBezTo>
                  <a:lnTo>
                    <a:pt x="3286" y="2497"/>
                  </a:lnTo>
                  <a:lnTo>
                    <a:pt x="3279" y="2478"/>
                  </a:lnTo>
                  <a:cubicBezTo>
                    <a:pt x="3263" y="2438"/>
                    <a:pt x="3260" y="2400"/>
                    <a:pt x="3260" y="2359"/>
                  </a:cubicBezTo>
                  <a:cubicBezTo>
                    <a:pt x="3260" y="2299"/>
                    <a:pt x="3271" y="2236"/>
                    <a:pt x="3275" y="2172"/>
                  </a:cubicBezTo>
                  <a:cubicBezTo>
                    <a:pt x="3301" y="1891"/>
                    <a:pt x="3301" y="1615"/>
                    <a:pt x="3301" y="1339"/>
                  </a:cubicBezTo>
                  <a:cubicBezTo>
                    <a:pt x="3301" y="1118"/>
                    <a:pt x="3267" y="908"/>
                    <a:pt x="3267" y="699"/>
                  </a:cubicBezTo>
                  <a:cubicBezTo>
                    <a:pt x="3267" y="661"/>
                    <a:pt x="3267" y="628"/>
                    <a:pt x="3271" y="591"/>
                  </a:cubicBezTo>
                  <a:cubicBezTo>
                    <a:pt x="3271" y="572"/>
                    <a:pt x="3275" y="554"/>
                    <a:pt x="3275" y="535"/>
                  </a:cubicBezTo>
                  <a:cubicBezTo>
                    <a:pt x="3275" y="434"/>
                    <a:pt x="3256" y="340"/>
                    <a:pt x="3256" y="247"/>
                  </a:cubicBezTo>
                  <a:lnTo>
                    <a:pt x="3256" y="235"/>
                  </a:lnTo>
                  <a:lnTo>
                    <a:pt x="3256" y="232"/>
                  </a:lnTo>
                  <a:cubicBezTo>
                    <a:pt x="3256" y="202"/>
                    <a:pt x="3256" y="176"/>
                    <a:pt x="3248" y="154"/>
                  </a:cubicBezTo>
                  <a:cubicBezTo>
                    <a:pt x="3245" y="135"/>
                    <a:pt x="3237" y="120"/>
                    <a:pt x="3226" y="101"/>
                  </a:cubicBezTo>
                  <a:cubicBezTo>
                    <a:pt x="3211" y="78"/>
                    <a:pt x="3189" y="60"/>
                    <a:pt x="3163" y="49"/>
                  </a:cubicBezTo>
                  <a:cubicBezTo>
                    <a:pt x="3155" y="45"/>
                    <a:pt x="3148" y="42"/>
                    <a:pt x="3144" y="38"/>
                  </a:cubicBezTo>
                  <a:cubicBezTo>
                    <a:pt x="3136" y="38"/>
                    <a:pt x="3129" y="33"/>
                    <a:pt x="3122" y="33"/>
                  </a:cubicBezTo>
                  <a:cubicBezTo>
                    <a:pt x="3110" y="33"/>
                    <a:pt x="3103" y="30"/>
                    <a:pt x="3091" y="26"/>
                  </a:cubicBezTo>
                  <a:cubicBezTo>
                    <a:pt x="3088" y="26"/>
                    <a:pt x="3080" y="23"/>
                    <a:pt x="3073" y="19"/>
                  </a:cubicBezTo>
                  <a:cubicBezTo>
                    <a:pt x="3073" y="16"/>
                    <a:pt x="3069" y="16"/>
                    <a:pt x="3069" y="11"/>
                  </a:cubicBezTo>
                  <a:lnTo>
                    <a:pt x="3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3"/>
            <p:cNvSpPr/>
            <p:nvPr/>
          </p:nvSpPr>
          <p:spPr>
            <a:xfrm>
              <a:off x="-194291" y="1103072"/>
              <a:ext cx="93542" cy="20533"/>
            </a:xfrm>
            <a:custGeom>
              <a:avLst/>
              <a:gdLst/>
              <a:ahLst/>
              <a:cxnLst/>
              <a:rect l="l" t="t" r="r" b="b"/>
              <a:pathLst>
                <a:path w="1959" h="430" extrusionOk="0">
                  <a:moveTo>
                    <a:pt x="1604" y="131"/>
                  </a:moveTo>
                  <a:lnTo>
                    <a:pt x="1604" y="135"/>
                  </a:lnTo>
                  <a:lnTo>
                    <a:pt x="1608" y="135"/>
                  </a:lnTo>
                  <a:lnTo>
                    <a:pt x="1604" y="131"/>
                  </a:lnTo>
                  <a:close/>
                  <a:moveTo>
                    <a:pt x="897" y="0"/>
                  </a:moveTo>
                  <a:cubicBezTo>
                    <a:pt x="823" y="0"/>
                    <a:pt x="744" y="23"/>
                    <a:pt x="666" y="38"/>
                  </a:cubicBezTo>
                  <a:cubicBezTo>
                    <a:pt x="625" y="45"/>
                    <a:pt x="583" y="60"/>
                    <a:pt x="542" y="71"/>
                  </a:cubicBezTo>
                  <a:cubicBezTo>
                    <a:pt x="501" y="86"/>
                    <a:pt x="452" y="98"/>
                    <a:pt x="404" y="98"/>
                  </a:cubicBezTo>
                  <a:lnTo>
                    <a:pt x="393" y="98"/>
                  </a:lnTo>
                  <a:cubicBezTo>
                    <a:pt x="393" y="98"/>
                    <a:pt x="385" y="98"/>
                    <a:pt x="382" y="101"/>
                  </a:cubicBezTo>
                  <a:cubicBezTo>
                    <a:pt x="378" y="101"/>
                    <a:pt x="371" y="105"/>
                    <a:pt x="371" y="109"/>
                  </a:cubicBezTo>
                  <a:cubicBezTo>
                    <a:pt x="363" y="120"/>
                    <a:pt x="352" y="127"/>
                    <a:pt x="344" y="138"/>
                  </a:cubicBezTo>
                  <a:cubicBezTo>
                    <a:pt x="333" y="146"/>
                    <a:pt x="321" y="154"/>
                    <a:pt x="311" y="157"/>
                  </a:cubicBezTo>
                  <a:cubicBezTo>
                    <a:pt x="288" y="169"/>
                    <a:pt x="266" y="172"/>
                    <a:pt x="240" y="176"/>
                  </a:cubicBezTo>
                  <a:cubicBezTo>
                    <a:pt x="236" y="176"/>
                    <a:pt x="228" y="180"/>
                    <a:pt x="221" y="180"/>
                  </a:cubicBezTo>
                  <a:lnTo>
                    <a:pt x="247" y="180"/>
                  </a:lnTo>
                  <a:lnTo>
                    <a:pt x="371" y="169"/>
                  </a:lnTo>
                  <a:lnTo>
                    <a:pt x="277" y="247"/>
                  </a:lnTo>
                  <a:cubicBezTo>
                    <a:pt x="262" y="258"/>
                    <a:pt x="251" y="266"/>
                    <a:pt x="240" y="273"/>
                  </a:cubicBezTo>
                  <a:cubicBezTo>
                    <a:pt x="243" y="273"/>
                    <a:pt x="247" y="277"/>
                    <a:pt x="251" y="277"/>
                  </a:cubicBezTo>
                  <a:cubicBezTo>
                    <a:pt x="259" y="281"/>
                    <a:pt x="262" y="284"/>
                    <a:pt x="269" y="288"/>
                  </a:cubicBezTo>
                  <a:cubicBezTo>
                    <a:pt x="277" y="292"/>
                    <a:pt x="281" y="300"/>
                    <a:pt x="288" y="303"/>
                  </a:cubicBezTo>
                  <a:cubicBezTo>
                    <a:pt x="288" y="307"/>
                    <a:pt x="292" y="311"/>
                    <a:pt x="292" y="311"/>
                  </a:cubicBezTo>
                  <a:cubicBezTo>
                    <a:pt x="303" y="314"/>
                    <a:pt x="311" y="318"/>
                    <a:pt x="318" y="322"/>
                  </a:cubicBezTo>
                  <a:cubicBezTo>
                    <a:pt x="329" y="326"/>
                    <a:pt x="340" y="326"/>
                    <a:pt x="356" y="326"/>
                  </a:cubicBezTo>
                  <a:lnTo>
                    <a:pt x="423" y="326"/>
                  </a:lnTo>
                  <a:lnTo>
                    <a:pt x="430" y="322"/>
                  </a:lnTo>
                  <a:lnTo>
                    <a:pt x="442" y="326"/>
                  </a:lnTo>
                  <a:lnTo>
                    <a:pt x="494" y="333"/>
                  </a:lnTo>
                  <a:lnTo>
                    <a:pt x="494" y="337"/>
                  </a:lnTo>
                  <a:cubicBezTo>
                    <a:pt x="523" y="333"/>
                    <a:pt x="554" y="333"/>
                    <a:pt x="580" y="329"/>
                  </a:cubicBezTo>
                  <a:lnTo>
                    <a:pt x="583" y="295"/>
                  </a:lnTo>
                  <a:cubicBezTo>
                    <a:pt x="587" y="281"/>
                    <a:pt x="587" y="266"/>
                    <a:pt x="595" y="255"/>
                  </a:cubicBezTo>
                  <a:cubicBezTo>
                    <a:pt x="599" y="243"/>
                    <a:pt x="609" y="232"/>
                    <a:pt x="617" y="224"/>
                  </a:cubicBezTo>
                  <a:cubicBezTo>
                    <a:pt x="625" y="221"/>
                    <a:pt x="632" y="217"/>
                    <a:pt x="640" y="217"/>
                  </a:cubicBezTo>
                  <a:cubicBezTo>
                    <a:pt x="647" y="214"/>
                    <a:pt x="654" y="210"/>
                    <a:pt x="662" y="210"/>
                  </a:cubicBezTo>
                  <a:lnTo>
                    <a:pt x="688" y="210"/>
                  </a:lnTo>
                  <a:cubicBezTo>
                    <a:pt x="696" y="210"/>
                    <a:pt x="699" y="210"/>
                    <a:pt x="703" y="206"/>
                  </a:cubicBezTo>
                  <a:lnTo>
                    <a:pt x="766" y="183"/>
                  </a:lnTo>
                  <a:lnTo>
                    <a:pt x="756" y="250"/>
                  </a:lnTo>
                  <a:cubicBezTo>
                    <a:pt x="752" y="258"/>
                    <a:pt x="752" y="269"/>
                    <a:pt x="748" y="277"/>
                  </a:cubicBezTo>
                  <a:cubicBezTo>
                    <a:pt x="819" y="247"/>
                    <a:pt x="894" y="232"/>
                    <a:pt x="965" y="232"/>
                  </a:cubicBezTo>
                  <a:cubicBezTo>
                    <a:pt x="1013" y="232"/>
                    <a:pt x="1062" y="240"/>
                    <a:pt x="1111" y="250"/>
                  </a:cubicBezTo>
                  <a:cubicBezTo>
                    <a:pt x="1151" y="262"/>
                    <a:pt x="1193" y="266"/>
                    <a:pt x="1230" y="266"/>
                  </a:cubicBezTo>
                  <a:cubicBezTo>
                    <a:pt x="1245" y="266"/>
                    <a:pt x="1260" y="266"/>
                    <a:pt x="1275" y="262"/>
                  </a:cubicBezTo>
                  <a:cubicBezTo>
                    <a:pt x="1279" y="258"/>
                    <a:pt x="1282" y="255"/>
                    <a:pt x="1286" y="250"/>
                  </a:cubicBezTo>
                  <a:cubicBezTo>
                    <a:pt x="1294" y="243"/>
                    <a:pt x="1301" y="236"/>
                    <a:pt x="1316" y="228"/>
                  </a:cubicBezTo>
                  <a:cubicBezTo>
                    <a:pt x="1324" y="224"/>
                    <a:pt x="1335" y="221"/>
                    <a:pt x="1346" y="221"/>
                  </a:cubicBezTo>
                  <a:cubicBezTo>
                    <a:pt x="1358" y="221"/>
                    <a:pt x="1365" y="221"/>
                    <a:pt x="1372" y="224"/>
                  </a:cubicBezTo>
                  <a:cubicBezTo>
                    <a:pt x="1384" y="228"/>
                    <a:pt x="1391" y="236"/>
                    <a:pt x="1394" y="240"/>
                  </a:cubicBezTo>
                  <a:cubicBezTo>
                    <a:pt x="1406" y="255"/>
                    <a:pt x="1417" y="258"/>
                    <a:pt x="1425" y="262"/>
                  </a:cubicBezTo>
                  <a:cubicBezTo>
                    <a:pt x="1432" y="266"/>
                    <a:pt x="1432" y="266"/>
                    <a:pt x="1436" y="266"/>
                  </a:cubicBezTo>
                  <a:lnTo>
                    <a:pt x="1439" y="266"/>
                  </a:lnTo>
                  <a:cubicBezTo>
                    <a:pt x="1443" y="262"/>
                    <a:pt x="1447" y="258"/>
                    <a:pt x="1455" y="250"/>
                  </a:cubicBezTo>
                  <a:cubicBezTo>
                    <a:pt x="1465" y="240"/>
                    <a:pt x="1477" y="217"/>
                    <a:pt x="1492" y="195"/>
                  </a:cubicBezTo>
                  <a:lnTo>
                    <a:pt x="1503" y="176"/>
                  </a:lnTo>
                  <a:lnTo>
                    <a:pt x="1496" y="169"/>
                  </a:lnTo>
                  <a:lnTo>
                    <a:pt x="1515" y="161"/>
                  </a:lnTo>
                  <a:lnTo>
                    <a:pt x="1518" y="154"/>
                  </a:lnTo>
                  <a:lnTo>
                    <a:pt x="1518" y="157"/>
                  </a:lnTo>
                  <a:lnTo>
                    <a:pt x="1541" y="146"/>
                  </a:lnTo>
                  <a:cubicBezTo>
                    <a:pt x="1544" y="146"/>
                    <a:pt x="1548" y="143"/>
                    <a:pt x="1551" y="143"/>
                  </a:cubicBezTo>
                  <a:lnTo>
                    <a:pt x="1537" y="112"/>
                  </a:lnTo>
                  <a:cubicBezTo>
                    <a:pt x="1473" y="90"/>
                    <a:pt x="1406" y="75"/>
                    <a:pt x="1342" y="57"/>
                  </a:cubicBezTo>
                  <a:lnTo>
                    <a:pt x="1316" y="86"/>
                  </a:lnTo>
                  <a:cubicBezTo>
                    <a:pt x="1308" y="93"/>
                    <a:pt x="1301" y="101"/>
                    <a:pt x="1294" y="112"/>
                  </a:cubicBezTo>
                  <a:cubicBezTo>
                    <a:pt x="1286" y="120"/>
                    <a:pt x="1275" y="131"/>
                    <a:pt x="1260" y="143"/>
                  </a:cubicBezTo>
                  <a:cubicBezTo>
                    <a:pt x="1253" y="146"/>
                    <a:pt x="1237" y="154"/>
                    <a:pt x="1223" y="154"/>
                  </a:cubicBezTo>
                  <a:cubicBezTo>
                    <a:pt x="1204" y="154"/>
                    <a:pt x="1189" y="146"/>
                    <a:pt x="1174" y="135"/>
                  </a:cubicBezTo>
                  <a:cubicBezTo>
                    <a:pt x="1163" y="127"/>
                    <a:pt x="1156" y="120"/>
                    <a:pt x="1151" y="112"/>
                  </a:cubicBezTo>
                  <a:cubicBezTo>
                    <a:pt x="1144" y="101"/>
                    <a:pt x="1144" y="90"/>
                    <a:pt x="1144" y="79"/>
                  </a:cubicBezTo>
                  <a:cubicBezTo>
                    <a:pt x="1144" y="64"/>
                    <a:pt x="1148" y="49"/>
                    <a:pt x="1156" y="38"/>
                  </a:cubicBezTo>
                  <a:cubicBezTo>
                    <a:pt x="1159" y="31"/>
                    <a:pt x="1167" y="26"/>
                    <a:pt x="1170" y="19"/>
                  </a:cubicBezTo>
                  <a:cubicBezTo>
                    <a:pt x="1148" y="15"/>
                    <a:pt x="1122" y="15"/>
                    <a:pt x="1099" y="15"/>
                  </a:cubicBezTo>
                  <a:cubicBezTo>
                    <a:pt x="1047" y="12"/>
                    <a:pt x="991" y="8"/>
                    <a:pt x="935" y="4"/>
                  </a:cubicBezTo>
                  <a:cubicBezTo>
                    <a:pt x="923" y="0"/>
                    <a:pt x="913" y="0"/>
                    <a:pt x="897" y="0"/>
                  </a:cubicBezTo>
                  <a:close/>
                  <a:moveTo>
                    <a:pt x="1627" y="138"/>
                  </a:moveTo>
                  <a:cubicBezTo>
                    <a:pt x="1634" y="143"/>
                    <a:pt x="1638" y="146"/>
                    <a:pt x="1641" y="150"/>
                  </a:cubicBezTo>
                  <a:cubicBezTo>
                    <a:pt x="1656" y="157"/>
                    <a:pt x="1664" y="169"/>
                    <a:pt x="1672" y="176"/>
                  </a:cubicBezTo>
                  <a:cubicBezTo>
                    <a:pt x="1705" y="217"/>
                    <a:pt x="1742" y="258"/>
                    <a:pt x="1779" y="300"/>
                  </a:cubicBezTo>
                  <a:cubicBezTo>
                    <a:pt x="1795" y="314"/>
                    <a:pt x="1813" y="326"/>
                    <a:pt x="1829" y="333"/>
                  </a:cubicBezTo>
                  <a:cubicBezTo>
                    <a:pt x="1847" y="340"/>
                    <a:pt x="1862" y="345"/>
                    <a:pt x="1884" y="345"/>
                  </a:cubicBezTo>
                  <a:cubicBezTo>
                    <a:pt x="1907" y="345"/>
                    <a:pt x="1929" y="340"/>
                    <a:pt x="1959" y="329"/>
                  </a:cubicBezTo>
                  <a:cubicBezTo>
                    <a:pt x="1952" y="329"/>
                    <a:pt x="1948" y="326"/>
                    <a:pt x="1941" y="322"/>
                  </a:cubicBezTo>
                  <a:cubicBezTo>
                    <a:pt x="1922" y="307"/>
                    <a:pt x="1907" y="292"/>
                    <a:pt x="1896" y="273"/>
                  </a:cubicBezTo>
                  <a:cubicBezTo>
                    <a:pt x="1881" y="247"/>
                    <a:pt x="1862" y="232"/>
                    <a:pt x="1839" y="221"/>
                  </a:cubicBezTo>
                  <a:cubicBezTo>
                    <a:pt x="1813" y="206"/>
                    <a:pt x="1784" y="198"/>
                    <a:pt x="1753" y="183"/>
                  </a:cubicBezTo>
                  <a:cubicBezTo>
                    <a:pt x="1712" y="169"/>
                    <a:pt x="1672" y="154"/>
                    <a:pt x="1627" y="138"/>
                  </a:cubicBezTo>
                  <a:close/>
                  <a:moveTo>
                    <a:pt x="161" y="333"/>
                  </a:moveTo>
                  <a:cubicBezTo>
                    <a:pt x="157" y="337"/>
                    <a:pt x="154" y="340"/>
                    <a:pt x="150" y="348"/>
                  </a:cubicBezTo>
                  <a:lnTo>
                    <a:pt x="142" y="363"/>
                  </a:lnTo>
                  <a:lnTo>
                    <a:pt x="150" y="363"/>
                  </a:lnTo>
                  <a:cubicBezTo>
                    <a:pt x="154" y="367"/>
                    <a:pt x="157" y="367"/>
                    <a:pt x="161" y="367"/>
                  </a:cubicBezTo>
                  <a:cubicBezTo>
                    <a:pt x="161" y="363"/>
                    <a:pt x="157" y="355"/>
                    <a:pt x="157" y="345"/>
                  </a:cubicBezTo>
                  <a:cubicBezTo>
                    <a:pt x="157" y="340"/>
                    <a:pt x="157" y="337"/>
                    <a:pt x="161" y="333"/>
                  </a:cubicBezTo>
                  <a:close/>
                  <a:moveTo>
                    <a:pt x="79" y="367"/>
                  </a:moveTo>
                  <a:cubicBezTo>
                    <a:pt x="75" y="367"/>
                    <a:pt x="75" y="371"/>
                    <a:pt x="75" y="374"/>
                  </a:cubicBezTo>
                  <a:cubicBezTo>
                    <a:pt x="68" y="381"/>
                    <a:pt x="64" y="389"/>
                    <a:pt x="57" y="397"/>
                  </a:cubicBezTo>
                  <a:cubicBezTo>
                    <a:pt x="41" y="407"/>
                    <a:pt x="26" y="415"/>
                    <a:pt x="15" y="419"/>
                  </a:cubicBezTo>
                  <a:cubicBezTo>
                    <a:pt x="7" y="419"/>
                    <a:pt x="4" y="423"/>
                    <a:pt x="0" y="423"/>
                  </a:cubicBezTo>
                  <a:cubicBezTo>
                    <a:pt x="12" y="426"/>
                    <a:pt x="26" y="430"/>
                    <a:pt x="38" y="430"/>
                  </a:cubicBezTo>
                  <a:cubicBezTo>
                    <a:pt x="41" y="423"/>
                    <a:pt x="45" y="419"/>
                    <a:pt x="49" y="412"/>
                  </a:cubicBezTo>
                  <a:cubicBezTo>
                    <a:pt x="57" y="400"/>
                    <a:pt x="64" y="393"/>
                    <a:pt x="71" y="385"/>
                  </a:cubicBezTo>
                  <a:cubicBezTo>
                    <a:pt x="71" y="381"/>
                    <a:pt x="75" y="381"/>
                    <a:pt x="75" y="378"/>
                  </a:cubicBezTo>
                  <a:lnTo>
                    <a:pt x="79" y="3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13"/>
            <p:cNvSpPr/>
            <p:nvPr/>
          </p:nvSpPr>
          <p:spPr>
            <a:xfrm>
              <a:off x="-198779" y="1099491"/>
              <a:ext cx="103618" cy="26835"/>
            </a:xfrm>
            <a:custGeom>
              <a:avLst/>
              <a:gdLst/>
              <a:ahLst/>
              <a:cxnLst/>
              <a:rect l="l" t="t" r="r" b="b"/>
              <a:pathLst>
                <a:path w="2170" h="562" extrusionOk="0">
                  <a:moveTo>
                    <a:pt x="1059" y="307"/>
                  </a:moveTo>
                  <a:cubicBezTo>
                    <a:pt x="988" y="307"/>
                    <a:pt x="913" y="322"/>
                    <a:pt x="842" y="352"/>
                  </a:cubicBezTo>
                  <a:cubicBezTo>
                    <a:pt x="838" y="356"/>
                    <a:pt x="838" y="363"/>
                    <a:pt x="834" y="367"/>
                  </a:cubicBezTo>
                  <a:cubicBezTo>
                    <a:pt x="827" y="378"/>
                    <a:pt x="816" y="386"/>
                    <a:pt x="805" y="393"/>
                  </a:cubicBezTo>
                  <a:cubicBezTo>
                    <a:pt x="797" y="397"/>
                    <a:pt x="790" y="401"/>
                    <a:pt x="782" y="401"/>
                  </a:cubicBezTo>
                  <a:cubicBezTo>
                    <a:pt x="774" y="401"/>
                    <a:pt x="767" y="404"/>
                    <a:pt x="760" y="404"/>
                  </a:cubicBezTo>
                  <a:lnTo>
                    <a:pt x="737" y="404"/>
                  </a:lnTo>
                  <a:lnTo>
                    <a:pt x="670" y="453"/>
                  </a:lnTo>
                  <a:lnTo>
                    <a:pt x="674" y="404"/>
                  </a:lnTo>
                  <a:lnTo>
                    <a:pt x="674" y="404"/>
                  </a:lnTo>
                  <a:cubicBezTo>
                    <a:pt x="648" y="408"/>
                    <a:pt x="617" y="408"/>
                    <a:pt x="588" y="412"/>
                  </a:cubicBezTo>
                  <a:lnTo>
                    <a:pt x="580" y="423"/>
                  </a:lnTo>
                  <a:lnTo>
                    <a:pt x="603" y="434"/>
                  </a:lnTo>
                  <a:lnTo>
                    <a:pt x="580" y="472"/>
                  </a:lnTo>
                  <a:cubicBezTo>
                    <a:pt x="577" y="475"/>
                    <a:pt x="572" y="482"/>
                    <a:pt x="569" y="487"/>
                  </a:cubicBezTo>
                  <a:cubicBezTo>
                    <a:pt x="610" y="487"/>
                    <a:pt x="655" y="482"/>
                    <a:pt x="696" y="479"/>
                  </a:cubicBezTo>
                  <a:cubicBezTo>
                    <a:pt x="745" y="472"/>
                    <a:pt x="797" y="456"/>
                    <a:pt x="842" y="438"/>
                  </a:cubicBezTo>
                  <a:cubicBezTo>
                    <a:pt x="913" y="401"/>
                    <a:pt x="988" y="386"/>
                    <a:pt x="1059" y="386"/>
                  </a:cubicBezTo>
                  <a:cubicBezTo>
                    <a:pt x="1104" y="386"/>
                    <a:pt x="1145" y="389"/>
                    <a:pt x="1186" y="401"/>
                  </a:cubicBezTo>
                  <a:cubicBezTo>
                    <a:pt x="1235" y="412"/>
                    <a:pt x="1279" y="415"/>
                    <a:pt x="1324" y="415"/>
                  </a:cubicBezTo>
                  <a:cubicBezTo>
                    <a:pt x="1347" y="415"/>
                    <a:pt x="1365" y="415"/>
                    <a:pt x="1388" y="412"/>
                  </a:cubicBezTo>
                  <a:lnTo>
                    <a:pt x="1380" y="412"/>
                  </a:lnTo>
                  <a:lnTo>
                    <a:pt x="1331" y="397"/>
                  </a:lnTo>
                  <a:lnTo>
                    <a:pt x="1362" y="352"/>
                  </a:lnTo>
                  <a:cubicBezTo>
                    <a:pt x="1362" y="348"/>
                    <a:pt x="1365" y="344"/>
                    <a:pt x="1369" y="337"/>
                  </a:cubicBezTo>
                  <a:lnTo>
                    <a:pt x="1369" y="337"/>
                  </a:lnTo>
                  <a:cubicBezTo>
                    <a:pt x="1354" y="341"/>
                    <a:pt x="1339" y="341"/>
                    <a:pt x="1324" y="341"/>
                  </a:cubicBezTo>
                  <a:cubicBezTo>
                    <a:pt x="1287" y="341"/>
                    <a:pt x="1245" y="337"/>
                    <a:pt x="1205" y="325"/>
                  </a:cubicBezTo>
                  <a:cubicBezTo>
                    <a:pt x="1156" y="315"/>
                    <a:pt x="1107" y="307"/>
                    <a:pt x="1059" y="307"/>
                  </a:cubicBezTo>
                  <a:close/>
                  <a:moveTo>
                    <a:pt x="991" y="1"/>
                  </a:moveTo>
                  <a:cubicBezTo>
                    <a:pt x="905" y="1"/>
                    <a:pt x="824" y="23"/>
                    <a:pt x="745" y="38"/>
                  </a:cubicBezTo>
                  <a:cubicBezTo>
                    <a:pt x="696" y="49"/>
                    <a:pt x="655" y="64"/>
                    <a:pt x="614" y="75"/>
                  </a:cubicBezTo>
                  <a:cubicBezTo>
                    <a:pt x="572" y="87"/>
                    <a:pt x="536" y="98"/>
                    <a:pt x="498" y="98"/>
                  </a:cubicBezTo>
                  <a:lnTo>
                    <a:pt x="487" y="98"/>
                  </a:lnTo>
                  <a:cubicBezTo>
                    <a:pt x="468" y="98"/>
                    <a:pt x="453" y="101"/>
                    <a:pt x="438" y="109"/>
                  </a:cubicBezTo>
                  <a:cubicBezTo>
                    <a:pt x="431" y="113"/>
                    <a:pt x="427" y="116"/>
                    <a:pt x="420" y="120"/>
                  </a:cubicBezTo>
                  <a:cubicBezTo>
                    <a:pt x="412" y="124"/>
                    <a:pt x="405" y="132"/>
                    <a:pt x="401" y="139"/>
                  </a:cubicBezTo>
                  <a:cubicBezTo>
                    <a:pt x="397" y="146"/>
                    <a:pt x="389" y="150"/>
                    <a:pt x="386" y="154"/>
                  </a:cubicBezTo>
                  <a:cubicBezTo>
                    <a:pt x="379" y="161"/>
                    <a:pt x="375" y="165"/>
                    <a:pt x="363" y="168"/>
                  </a:cubicBezTo>
                  <a:cubicBezTo>
                    <a:pt x="356" y="173"/>
                    <a:pt x="341" y="173"/>
                    <a:pt x="326" y="176"/>
                  </a:cubicBezTo>
                  <a:cubicBezTo>
                    <a:pt x="296" y="180"/>
                    <a:pt x="266" y="191"/>
                    <a:pt x="248" y="206"/>
                  </a:cubicBezTo>
                  <a:cubicBezTo>
                    <a:pt x="214" y="229"/>
                    <a:pt x="191" y="258"/>
                    <a:pt x="169" y="285"/>
                  </a:cubicBezTo>
                  <a:cubicBezTo>
                    <a:pt x="146" y="311"/>
                    <a:pt x="128" y="337"/>
                    <a:pt x="106" y="348"/>
                  </a:cubicBezTo>
                  <a:lnTo>
                    <a:pt x="79" y="367"/>
                  </a:lnTo>
                  <a:lnTo>
                    <a:pt x="94" y="401"/>
                  </a:lnTo>
                  <a:cubicBezTo>
                    <a:pt x="98" y="408"/>
                    <a:pt x="98" y="412"/>
                    <a:pt x="98" y="415"/>
                  </a:cubicBezTo>
                  <a:cubicBezTo>
                    <a:pt x="98" y="415"/>
                    <a:pt x="91" y="420"/>
                    <a:pt x="87" y="420"/>
                  </a:cubicBezTo>
                  <a:cubicBezTo>
                    <a:pt x="79" y="423"/>
                    <a:pt x="72" y="427"/>
                    <a:pt x="61" y="430"/>
                  </a:cubicBezTo>
                  <a:cubicBezTo>
                    <a:pt x="46" y="434"/>
                    <a:pt x="34" y="438"/>
                    <a:pt x="23" y="449"/>
                  </a:cubicBezTo>
                  <a:cubicBezTo>
                    <a:pt x="16" y="456"/>
                    <a:pt x="8" y="460"/>
                    <a:pt x="5" y="472"/>
                  </a:cubicBezTo>
                  <a:cubicBezTo>
                    <a:pt x="1" y="479"/>
                    <a:pt x="1" y="487"/>
                    <a:pt x="1" y="498"/>
                  </a:cubicBezTo>
                  <a:cubicBezTo>
                    <a:pt x="1" y="505"/>
                    <a:pt x="1" y="513"/>
                    <a:pt x="5" y="524"/>
                  </a:cubicBezTo>
                  <a:cubicBezTo>
                    <a:pt x="5" y="516"/>
                    <a:pt x="8" y="513"/>
                    <a:pt x="12" y="505"/>
                  </a:cubicBezTo>
                  <a:lnTo>
                    <a:pt x="27" y="472"/>
                  </a:lnTo>
                  <a:lnTo>
                    <a:pt x="61" y="487"/>
                  </a:lnTo>
                  <a:cubicBezTo>
                    <a:pt x="72" y="490"/>
                    <a:pt x="83" y="494"/>
                    <a:pt x="94" y="498"/>
                  </a:cubicBezTo>
                  <a:cubicBezTo>
                    <a:pt x="98" y="498"/>
                    <a:pt x="101" y="494"/>
                    <a:pt x="109" y="494"/>
                  </a:cubicBezTo>
                  <a:cubicBezTo>
                    <a:pt x="120" y="490"/>
                    <a:pt x="135" y="482"/>
                    <a:pt x="151" y="472"/>
                  </a:cubicBezTo>
                  <a:cubicBezTo>
                    <a:pt x="158" y="464"/>
                    <a:pt x="162" y="456"/>
                    <a:pt x="169" y="449"/>
                  </a:cubicBezTo>
                  <a:cubicBezTo>
                    <a:pt x="169" y="446"/>
                    <a:pt x="169" y="442"/>
                    <a:pt x="173" y="442"/>
                  </a:cubicBezTo>
                  <a:lnTo>
                    <a:pt x="173" y="401"/>
                  </a:lnTo>
                  <a:lnTo>
                    <a:pt x="173" y="393"/>
                  </a:lnTo>
                  <a:cubicBezTo>
                    <a:pt x="177" y="370"/>
                    <a:pt x="180" y="348"/>
                    <a:pt x="191" y="330"/>
                  </a:cubicBezTo>
                  <a:cubicBezTo>
                    <a:pt x="203" y="307"/>
                    <a:pt x="218" y="289"/>
                    <a:pt x="236" y="277"/>
                  </a:cubicBezTo>
                  <a:cubicBezTo>
                    <a:pt x="251" y="270"/>
                    <a:pt x="263" y="266"/>
                    <a:pt x="277" y="263"/>
                  </a:cubicBezTo>
                  <a:cubicBezTo>
                    <a:pt x="293" y="258"/>
                    <a:pt x="303" y="258"/>
                    <a:pt x="315" y="255"/>
                  </a:cubicBezTo>
                  <a:cubicBezTo>
                    <a:pt x="322" y="255"/>
                    <a:pt x="330" y="251"/>
                    <a:pt x="334" y="251"/>
                  </a:cubicBezTo>
                  <a:cubicBezTo>
                    <a:pt x="360" y="247"/>
                    <a:pt x="382" y="244"/>
                    <a:pt x="405" y="232"/>
                  </a:cubicBezTo>
                  <a:cubicBezTo>
                    <a:pt x="415" y="229"/>
                    <a:pt x="427" y="221"/>
                    <a:pt x="438" y="213"/>
                  </a:cubicBezTo>
                  <a:cubicBezTo>
                    <a:pt x="446" y="202"/>
                    <a:pt x="457" y="195"/>
                    <a:pt x="465" y="184"/>
                  </a:cubicBezTo>
                  <a:cubicBezTo>
                    <a:pt x="465" y="180"/>
                    <a:pt x="472" y="176"/>
                    <a:pt x="476" y="176"/>
                  </a:cubicBezTo>
                  <a:cubicBezTo>
                    <a:pt x="479" y="173"/>
                    <a:pt x="487" y="173"/>
                    <a:pt x="487" y="173"/>
                  </a:cubicBezTo>
                  <a:lnTo>
                    <a:pt x="498" y="173"/>
                  </a:lnTo>
                  <a:cubicBezTo>
                    <a:pt x="546" y="173"/>
                    <a:pt x="595" y="161"/>
                    <a:pt x="636" y="146"/>
                  </a:cubicBezTo>
                  <a:cubicBezTo>
                    <a:pt x="677" y="135"/>
                    <a:pt x="719" y="120"/>
                    <a:pt x="760" y="113"/>
                  </a:cubicBezTo>
                  <a:cubicBezTo>
                    <a:pt x="838" y="98"/>
                    <a:pt x="917" y="75"/>
                    <a:pt x="991" y="75"/>
                  </a:cubicBezTo>
                  <a:cubicBezTo>
                    <a:pt x="1007" y="75"/>
                    <a:pt x="1017" y="75"/>
                    <a:pt x="1029" y="79"/>
                  </a:cubicBezTo>
                  <a:cubicBezTo>
                    <a:pt x="1085" y="83"/>
                    <a:pt x="1141" y="87"/>
                    <a:pt x="1193" y="90"/>
                  </a:cubicBezTo>
                  <a:cubicBezTo>
                    <a:pt x="1216" y="90"/>
                    <a:pt x="1242" y="90"/>
                    <a:pt x="1264" y="94"/>
                  </a:cubicBezTo>
                  <a:cubicBezTo>
                    <a:pt x="1268" y="90"/>
                    <a:pt x="1272" y="90"/>
                    <a:pt x="1276" y="87"/>
                  </a:cubicBezTo>
                  <a:cubicBezTo>
                    <a:pt x="1287" y="79"/>
                    <a:pt x="1298" y="79"/>
                    <a:pt x="1309" y="79"/>
                  </a:cubicBezTo>
                  <a:lnTo>
                    <a:pt x="1313" y="79"/>
                  </a:lnTo>
                  <a:cubicBezTo>
                    <a:pt x="1321" y="79"/>
                    <a:pt x="1328" y="79"/>
                    <a:pt x="1335" y="83"/>
                  </a:cubicBezTo>
                  <a:cubicBezTo>
                    <a:pt x="1343" y="83"/>
                    <a:pt x="1350" y="87"/>
                    <a:pt x="1354" y="90"/>
                  </a:cubicBezTo>
                  <a:cubicBezTo>
                    <a:pt x="1365" y="94"/>
                    <a:pt x="1373" y="98"/>
                    <a:pt x="1373" y="98"/>
                  </a:cubicBezTo>
                  <a:lnTo>
                    <a:pt x="1376" y="98"/>
                  </a:lnTo>
                  <a:lnTo>
                    <a:pt x="1481" y="79"/>
                  </a:lnTo>
                  <a:lnTo>
                    <a:pt x="1436" y="132"/>
                  </a:lnTo>
                  <a:cubicBezTo>
                    <a:pt x="1500" y="150"/>
                    <a:pt x="1567" y="165"/>
                    <a:pt x="1631" y="187"/>
                  </a:cubicBezTo>
                  <a:lnTo>
                    <a:pt x="1645" y="218"/>
                  </a:lnTo>
                  <a:cubicBezTo>
                    <a:pt x="1661" y="210"/>
                    <a:pt x="1671" y="206"/>
                    <a:pt x="1687" y="206"/>
                  </a:cubicBezTo>
                  <a:cubicBezTo>
                    <a:pt x="1690" y="206"/>
                    <a:pt x="1694" y="206"/>
                    <a:pt x="1698" y="210"/>
                  </a:cubicBezTo>
                  <a:lnTo>
                    <a:pt x="1698" y="206"/>
                  </a:lnTo>
                  <a:lnTo>
                    <a:pt x="1702" y="210"/>
                  </a:lnTo>
                  <a:cubicBezTo>
                    <a:pt x="1706" y="210"/>
                    <a:pt x="1709" y="210"/>
                    <a:pt x="1713" y="213"/>
                  </a:cubicBezTo>
                  <a:lnTo>
                    <a:pt x="1721" y="213"/>
                  </a:lnTo>
                  <a:cubicBezTo>
                    <a:pt x="1766" y="229"/>
                    <a:pt x="1806" y="244"/>
                    <a:pt x="1847" y="258"/>
                  </a:cubicBezTo>
                  <a:cubicBezTo>
                    <a:pt x="1878" y="273"/>
                    <a:pt x="1907" y="281"/>
                    <a:pt x="1933" y="296"/>
                  </a:cubicBezTo>
                  <a:cubicBezTo>
                    <a:pt x="1956" y="307"/>
                    <a:pt x="1975" y="322"/>
                    <a:pt x="1990" y="348"/>
                  </a:cubicBezTo>
                  <a:cubicBezTo>
                    <a:pt x="2001" y="367"/>
                    <a:pt x="2016" y="382"/>
                    <a:pt x="2035" y="397"/>
                  </a:cubicBezTo>
                  <a:cubicBezTo>
                    <a:pt x="2042" y="401"/>
                    <a:pt x="2046" y="404"/>
                    <a:pt x="2053" y="404"/>
                  </a:cubicBezTo>
                  <a:cubicBezTo>
                    <a:pt x="2068" y="401"/>
                    <a:pt x="2087" y="393"/>
                    <a:pt x="2106" y="386"/>
                  </a:cubicBezTo>
                  <a:lnTo>
                    <a:pt x="2132" y="370"/>
                  </a:lnTo>
                  <a:lnTo>
                    <a:pt x="2150" y="393"/>
                  </a:lnTo>
                  <a:cubicBezTo>
                    <a:pt x="2154" y="401"/>
                    <a:pt x="2161" y="408"/>
                    <a:pt x="2165" y="412"/>
                  </a:cubicBezTo>
                  <a:cubicBezTo>
                    <a:pt x="2165" y="408"/>
                    <a:pt x="2169" y="404"/>
                    <a:pt x="2169" y="401"/>
                  </a:cubicBezTo>
                  <a:lnTo>
                    <a:pt x="2169" y="386"/>
                  </a:lnTo>
                  <a:lnTo>
                    <a:pt x="2169" y="378"/>
                  </a:lnTo>
                  <a:lnTo>
                    <a:pt x="2169" y="375"/>
                  </a:lnTo>
                  <a:cubicBezTo>
                    <a:pt x="2169" y="370"/>
                    <a:pt x="2165" y="363"/>
                    <a:pt x="2158" y="352"/>
                  </a:cubicBezTo>
                  <a:cubicBezTo>
                    <a:pt x="2154" y="348"/>
                    <a:pt x="2150" y="344"/>
                    <a:pt x="2142" y="344"/>
                  </a:cubicBezTo>
                  <a:cubicBezTo>
                    <a:pt x="2139" y="341"/>
                    <a:pt x="2132" y="341"/>
                    <a:pt x="2128" y="341"/>
                  </a:cubicBezTo>
                  <a:lnTo>
                    <a:pt x="2106" y="341"/>
                  </a:lnTo>
                  <a:cubicBezTo>
                    <a:pt x="2094" y="341"/>
                    <a:pt x="2087" y="337"/>
                    <a:pt x="2080" y="333"/>
                  </a:cubicBezTo>
                  <a:cubicBezTo>
                    <a:pt x="2072" y="330"/>
                    <a:pt x="2064" y="318"/>
                    <a:pt x="2053" y="303"/>
                  </a:cubicBezTo>
                  <a:cubicBezTo>
                    <a:pt x="2030" y="270"/>
                    <a:pt x="2001" y="244"/>
                    <a:pt x="1967" y="229"/>
                  </a:cubicBezTo>
                  <a:cubicBezTo>
                    <a:pt x="1937" y="210"/>
                    <a:pt x="1904" y="199"/>
                    <a:pt x="1873" y="187"/>
                  </a:cubicBezTo>
                  <a:cubicBezTo>
                    <a:pt x="1784" y="154"/>
                    <a:pt x="1698" y="128"/>
                    <a:pt x="1609" y="101"/>
                  </a:cubicBezTo>
                  <a:lnTo>
                    <a:pt x="1567" y="49"/>
                  </a:lnTo>
                  <a:lnTo>
                    <a:pt x="1567" y="49"/>
                  </a:lnTo>
                  <a:lnTo>
                    <a:pt x="1586" y="94"/>
                  </a:lnTo>
                  <a:cubicBezTo>
                    <a:pt x="1514" y="72"/>
                    <a:pt x="1440" y="53"/>
                    <a:pt x="1362" y="34"/>
                  </a:cubicBezTo>
                  <a:cubicBezTo>
                    <a:pt x="1305" y="19"/>
                    <a:pt x="1250" y="16"/>
                    <a:pt x="1197" y="11"/>
                  </a:cubicBezTo>
                  <a:cubicBezTo>
                    <a:pt x="1141" y="8"/>
                    <a:pt x="1088" y="8"/>
                    <a:pt x="1036" y="1"/>
                  </a:cubicBezTo>
                  <a:close/>
                  <a:moveTo>
                    <a:pt x="1750" y="532"/>
                  </a:moveTo>
                  <a:cubicBezTo>
                    <a:pt x="1758" y="535"/>
                    <a:pt x="1766" y="543"/>
                    <a:pt x="1776" y="546"/>
                  </a:cubicBezTo>
                  <a:cubicBezTo>
                    <a:pt x="1780" y="550"/>
                    <a:pt x="1788" y="554"/>
                    <a:pt x="1795" y="558"/>
                  </a:cubicBezTo>
                  <a:cubicBezTo>
                    <a:pt x="1802" y="558"/>
                    <a:pt x="1806" y="561"/>
                    <a:pt x="1814" y="561"/>
                  </a:cubicBezTo>
                  <a:lnTo>
                    <a:pt x="1754" y="532"/>
                  </a:lnTo>
                  <a:close/>
                  <a:moveTo>
                    <a:pt x="1821" y="543"/>
                  </a:moveTo>
                  <a:lnTo>
                    <a:pt x="1828" y="561"/>
                  </a:lnTo>
                  <a:cubicBezTo>
                    <a:pt x="1836" y="561"/>
                    <a:pt x="1840" y="558"/>
                    <a:pt x="1847" y="558"/>
                  </a:cubicBezTo>
                  <a:lnTo>
                    <a:pt x="1851" y="558"/>
                  </a:lnTo>
                  <a:cubicBezTo>
                    <a:pt x="1844" y="554"/>
                    <a:pt x="1840" y="550"/>
                    <a:pt x="1833" y="550"/>
                  </a:cubicBezTo>
                  <a:lnTo>
                    <a:pt x="1825" y="5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13"/>
            <p:cNvSpPr/>
            <p:nvPr/>
          </p:nvSpPr>
          <p:spPr>
            <a:xfrm>
              <a:off x="-219455" y="1033596"/>
              <a:ext cx="164403" cy="28793"/>
            </a:xfrm>
            <a:custGeom>
              <a:avLst/>
              <a:gdLst/>
              <a:ahLst/>
              <a:cxnLst/>
              <a:rect l="l" t="t" r="r" b="b"/>
              <a:pathLst>
                <a:path w="3443" h="603" extrusionOk="0">
                  <a:moveTo>
                    <a:pt x="576" y="147"/>
                  </a:moveTo>
                  <a:cubicBezTo>
                    <a:pt x="539" y="147"/>
                    <a:pt x="505" y="154"/>
                    <a:pt x="475" y="173"/>
                  </a:cubicBezTo>
                  <a:cubicBezTo>
                    <a:pt x="449" y="188"/>
                    <a:pt x="427" y="207"/>
                    <a:pt x="408" y="229"/>
                  </a:cubicBezTo>
                  <a:lnTo>
                    <a:pt x="408" y="229"/>
                  </a:lnTo>
                  <a:cubicBezTo>
                    <a:pt x="412" y="225"/>
                    <a:pt x="419" y="225"/>
                    <a:pt x="422" y="222"/>
                  </a:cubicBezTo>
                  <a:cubicBezTo>
                    <a:pt x="438" y="214"/>
                    <a:pt x="453" y="211"/>
                    <a:pt x="467" y="211"/>
                  </a:cubicBezTo>
                  <a:lnTo>
                    <a:pt x="482" y="211"/>
                  </a:lnTo>
                  <a:cubicBezTo>
                    <a:pt x="501" y="214"/>
                    <a:pt x="512" y="218"/>
                    <a:pt x="524" y="222"/>
                  </a:cubicBezTo>
                  <a:lnTo>
                    <a:pt x="553" y="222"/>
                  </a:lnTo>
                  <a:lnTo>
                    <a:pt x="557" y="218"/>
                  </a:lnTo>
                  <a:cubicBezTo>
                    <a:pt x="557" y="214"/>
                    <a:pt x="561" y="211"/>
                    <a:pt x="561" y="207"/>
                  </a:cubicBezTo>
                  <a:cubicBezTo>
                    <a:pt x="565" y="195"/>
                    <a:pt x="572" y="185"/>
                    <a:pt x="576" y="173"/>
                  </a:cubicBezTo>
                  <a:cubicBezTo>
                    <a:pt x="576" y="166"/>
                    <a:pt x="579" y="158"/>
                    <a:pt x="584" y="151"/>
                  </a:cubicBezTo>
                  <a:cubicBezTo>
                    <a:pt x="584" y="151"/>
                    <a:pt x="584" y="147"/>
                    <a:pt x="587" y="147"/>
                  </a:cubicBezTo>
                  <a:close/>
                  <a:moveTo>
                    <a:pt x="408" y="229"/>
                  </a:moveTo>
                  <a:cubicBezTo>
                    <a:pt x="408" y="229"/>
                    <a:pt x="408" y="229"/>
                    <a:pt x="408" y="230"/>
                  </a:cubicBezTo>
                  <a:cubicBezTo>
                    <a:pt x="408" y="229"/>
                    <a:pt x="408" y="229"/>
                    <a:pt x="408" y="229"/>
                  </a:cubicBezTo>
                  <a:close/>
                  <a:moveTo>
                    <a:pt x="270" y="256"/>
                  </a:moveTo>
                  <a:cubicBezTo>
                    <a:pt x="265" y="266"/>
                    <a:pt x="258" y="274"/>
                    <a:pt x="254" y="282"/>
                  </a:cubicBezTo>
                  <a:cubicBezTo>
                    <a:pt x="243" y="292"/>
                    <a:pt x="232" y="300"/>
                    <a:pt x="220" y="308"/>
                  </a:cubicBezTo>
                  <a:cubicBezTo>
                    <a:pt x="198" y="323"/>
                    <a:pt x="176" y="330"/>
                    <a:pt x="158" y="334"/>
                  </a:cubicBezTo>
                  <a:cubicBezTo>
                    <a:pt x="146" y="342"/>
                    <a:pt x="135" y="345"/>
                    <a:pt x="131" y="349"/>
                  </a:cubicBezTo>
                  <a:lnTo>
                    <a:pt x="127" y="349"/>
                  </a:lnTo>
                  <a:cubicBezTo>
                    <a:pt x="86" y="375"/>
                    <a:pt x="45" y="401"/>
                    <a:pt x="1" y="427"/>
                  </a:cubicBezTo>
                  <a:cubicBezTo>
                    <a:pt x="11" y="427"/>
                    <a:pt x="23" y="427"/>
                    <a:pt x="34" y="435"/>
                  </a:cubicBezTo>
                  <a:cubicBezTo>
                    <a:pt x="45" y="439"/>
                    <a:pt x="53" y="439"/>
                    <a:pt x="56" y="439"/>
                  </a:cubicBezTo>
                  <a:lnTo>
                    <a:pt x="63" y="439"/>
                  </a:lnTo>
                  <a:cubicBezTo>
                    <a:pt x="68" y="435"/>
                    <a:pt x="75" y="431"/>
                    <a:pt x="82" y="423"/>
                  </a:cubicBezTo>
                  <a:cubicBezTo>
                    <a:pt x="97" y="413"/>
                    <a:pt x="116" y="390"/>
                    <a:pt x="139" y="371"/>
                  </a:cubicBezTo>
                  <a:cubicBezTo>
                    <a:pt x="158" y="352"/>
                    <a:pt x="180" y="330"/>
                    <a:pt x="210" y="315"/>
                  </a:cubicBezTo>
                  <a:cubicBezTo>
                    <a:pt x="232" y="304"/>
                    <a:pt x="254" y="300"/>
                    <a:pt x="281" y="300"/>
                  </a:cubicBezTo>
                  <a:cubicBezTo>
                    <a:pt x="292" y="300"/>
                    <a:pt x="303" y="300"/>
                    <a:pt x="315" y="304"/>
                  </a:cubicBezTo>
                  <a:cubicBezTo>
                    <a:pt x="315" y="300"/>
                    <a:pt x="315" y="297"/>
                    <a:pt x="318" y="292"/>
                  </a:cubicBezTo>
                  <a:cubicBezTo>
                    <a:pt x="318" y="292"/>
                    <a:pt x="322" y="289"/>
                    <a:pt x="325" y="285"/>
                  </a:cubicBezTo>
                  <a:cubicBezTo>
                    <a:pt x="318" y="285"/>
                    <a:pt x="315" y="285"/>
                    <a:pt x="307" y="282"/>
                  </a:cubicBezTo>
                  <a:cubicBezTo>
                    <a:pt x="299" y="278"/>
                    <a:pt x="292" y="274"/>
                    <a:pt x="288" y="270"/>
                  </a:cubicBezTo>
                  <a:cubicBezTo>
                    <a:pt x="281" y="263"/>
                    <a:pt x="273" y="259"/>
                    <a:pt x="270" y="256"/>
                  </a:cubicBezTo>
                  <a:close/>
                  <a:moveTo>
                    <a:pt x="1533" y="1"/>
                  </a:moveTo>
                  <a:cubicBezTo>
                    <a:pt x="1473" y="1"/>
                    <a:pt x="1409" y="12"/>
                    <a:pt x="1342" y="12"/>
                  </a:cubicBezTo>
                  <a:cubicBezTo>
                    <a:pt x="1219" y="12"/>
                    <a:pt x="1088" y="42"/>
                    <a:pt x="965" y="68"/>
                  </a:cubicBezTo>
                  <a:cubicBezTo>
                    <a:pt x="935" y="76"/>
                    <a:pt x="909" y="76"/>
                    <a:pt x="879" y="76"/>
                  </a:cubicBezTo>
                  <a:cubicBezTo>
                    <a:pt x="853" y="80"/>
                    <a:pt x="826" y="80"/>
                    <a:pt x="804" y="83"/>
                  </a:cubicBezTo>
                  <a:cubicBezTo>
                    <a:pt x="789" y="87"/>
                    <a:pt x="778" y="91"/>
                    <a:pt x="767" y="99"/>
                  </a:cubicBezTo>
                  <a:cubicBezTo>
                    <a:pt x="755" y="106"/>
                    <a:pt x="744" y="113"/>
                    <a:pt x="733" y="128"/>
                  </a:cubicBezTo>
                  <a:cubicBezTo>
                    <a:pt x="786" y="113"/>
                    <a:pt x="838" y="102"/>
                    <a:pt x="893" y="102"/>
                  </a:cubicBezTo>
                  <a:cubicBezTo>
                    <a:pt x="924" y="102"/>
                    <a:pt x="953" y="106"/>
                    <a:pt x="983" y="109"/>
                  </a:cubicBezTo>
                  <a:cubicBezTo>
                    <a:pt x="995" y="113"/>
                    <a:pt x="1002" y="113"/>
                    <a:pt x="1013" y="113"/>
                  </a:cubicBezTo>
                  <a:cubicBezTo>
                    <a:pt x="1047" y="113"/>
                    <a:pt x="1084" y="102"/>
                    <a:pt x="1122" y="91"/>
                  </a:cubicBezTo>
                  <a:cubicBezTo>
                    <a:pt x="1159" y="76"/>
                    <a:pt x="1200" y="61"/>
                    <a:pt x="1245" y="57"/>
                  </a:cubicBezTo>
                  <a:cubicBezTo>
                    <a:pt x="1309" y="50"/>
                    <a:pt x="1372" y="50"/>
                    <a:pt x="1436" y="50"/>
                  </a:cubicBezTo>
                  <a:cubicBezTo>
                    <a:pt x="1521" y="50"/>
                    <a:pt x="1615" y="54"/>
                    <a:pt x="1705" y="68"/>
                  </a:cubicBezTo>
                  <a:cubicBezTo>
                    <a:pt x="1764" y="76"/>
                    <a:pt x="1825" y="91"/>
                    <a:pt x="1880" y="99"/>
                  </a:cubicBezTo>
                  <a:cubicBezTo>
                    <a:pt x="1940" y="109"/>
                    <a:pt x="1997" y="117"/>
                    <a:pt x="2049" y="117"/>
                  </a:cubicBezTo>
                  <a:lnTo>
                    <a:pt x="2075" y="117"/>
                  </a:lnTo>
                  <a:cubicBezTo>
                    <a:pt x="2157" y="117"/>
                    <a:pt x="2235" y="132"/>
                    <a:pt x="2311" y="151"/>
                  </a:cubicBezTo>
                  <a:cubicBezTo>
                    <a:pt x="2385" y="169"/>
                    <a:pt x="2460" y="195"/>
                    <a:pt x="2527" y="218"/>
                  </a:cubicBezTo>
                  <a:cubicBezTo>
                    <a:pt x="2651" y="256"/>
                    <a:pt x="2763" y="304"/>
                    <a:pt x="2879" y="326"/>
                  </a:cubicBezTo>
                  <a:lnTo>
                    <a:pt x="2920" y="326"/>
                  </a:lnTo>
                  <a:cubicBezTo>
                    <a:pt x="2924" y="330"/>
                    <a:pt x="2931" y="330"/>
                    <a:pt x="2942" y="334"/>
                  </a:cubicBezTo>
                  <a:cubicBezTo>
                    <a:pt x="2953" y="337"/>
                    <a:pt x="2965" y="349"/>
                    <a:pt x="2972" y="360"/>
                  </a:cubicBezTo>
                  <a:cubicBezTo>
                    <a:pt x="2976" y="364"/>
                    <a:pt x="2979" y="371"/>
                    <a:pt x="2979" y="379"/>
                  </a:cubicBezTo>
                  <a:cubicBezTo>
                    <a:pt x="2984" y="387"/>
                    <a:pt x="2984" y="394"/>
                    <a:pt x="2987" y="405"/>
                  </a:cubicBezTo>
                  <a:cubicBezTo>
                    <a:pt x="2991" y="405"/>
                    <a:pt x="2998" y="409"/>
                    <a:pt x="3010" y="413"/>
                  </a:cubicBezTo>
                  <a:cubicBezTo>
                    <a:pt x="3017" y="416"/>
                    <a:pt x="3024" y="420"/>
                    <a:pt x="3036" y="423"/>
                  </a:cubicBezTo>
                  <a:cubicBezTo>
                    <a:pt x="3103" y="465"/>
                    <a:pt x="3185" y="487"/>
                    <a:pt x="3267" y="509"/>
                  </a:cubicBezTo>
                  <a:cubicBezTo>
                    <a:pt x="3290" y="513"/>
                    <a:pt x="3308" y="525"/>
                    <a:pt x="3324" y="532"/>
                  </a:cubicBezTo>
                  <a:cubicBezTo>
                    <a:pt x="3342" y="544"/>
                    <a:pt x="3357" y="554"/>
                    <a:pt x="3368" y="566"/>
                  </a:cubicBezTo>
                  <a:cubicBezTo>
                    <a:pt x="3387" y="580"/>
                    <a:pt x="3402" y="592"/>
                    <a:pt x="3417" y="603"/>
                  </a:cubicBezTo>
                  <a:cubicBezTo>
                    <a:pt x="3417" y="596"/>
                    <a:pt x="3421" y="592"/>
                    <a:pt x="3424" y="584"/>
                  </a:cubicBezTo>
                  <a:cubicBezTo>
                    <a:pt x="3428" y="577"/>
                    <a:pt x="3436" y="566"/>
                    <a:pt x="3439" y="562"/>
                  </a:cubicBezTo>
                  <a:lnTo>
                    <a:pt x="3443" y="558"/>
                  </a:lnTo>
                  <a:cubicBezTo>
                    <a:pt x="3350" y="476"/>
                    <a:pt x="3248" y="420"/>
                    <a:pt x="3129" y="387"/>
                  </a:cubicBezTo>
                  <a:cubicBezTo>
                    <a:pt x="3107" y="382"/>
                    <a:pt x="3081" y="375"/>
                    <a:pt x="3054" y="368"/>
                  </a:cubicBezTo>
                  <a:cubicBezTo>
                    <a:pt x="3028" y="360"/>
                    <a:pt x="2998" y="349"/>
                    <a:pt x="2976" y="326"/>
                  </a:cubicBezTo>
                  <a:cubicBezTo>
                    <a:pt x="2934" y="289"/>
                    <a:pt x="2889" y="263"/>
                    <a:pt x="2845" y="244"/>
                  </a:cubicBezTo>
                  <a:cubicBezTo>
                    <a:pt x="2796" y="222"/>
                    <a:pt x="2748" y="211"/>
                    <a:pt x="2696" y="195"/>
                  </a:cubicBezTo>
                  <a:cubicBezTo>
                    <a:pt x="2591" y="173"/>
                    <a:pt x="2479" y="158"/>
                    <a:pt x="2374" y="109"/>
                  </a:cubicBezTo>
                  <a:lnTo>
                    <a:pt x="2359" y="109"/>
                  </a:lnTo>
                  <a:cubicBezTo>
                    <a:pt x="2325" y="109"/>
                    <a:pt x="2292" y="106"/>
                    <a:pt x="2254" y="102"/>
                  </a:cubicBezTo>
                  <a:cubicBezTo>
                    <a:pt x="2217" y="99"/>
                    <a:pt x="2176" y="91"/>
                    <a:pt x="2135" y="73"/>
                  </a:cubicBezTo>
                  <a:cubicBezTo>
                    <a:pt x="2116" y="61"/>
                    <a:pt x="2090" y="50"/>
                    <a:pt x="2068" y="42"/>
                  </a:cubicBezTo>
                  <a:cubicBezTo>
                    <a:pt x="2045" y="35"/>
                    <a:pt x="2019" y="31"/>
                    <a:pt x="1992" y="31"/>
                  </a:cubicBezTo>
                  <a:cubicBezTo>
                    <a:pt x="1974" y="31"/>
                    <a:pt x="1955" y="35"/>
                    <a:pt x="1937" y="38"/>
                  </a:cubicBezTo>
                  <a:cubicBezTo>
                    <a:pt x="1921" y="46"/>
                    <a:pt x="1899" y="54"/>
                    <a:pt x="1877" y="61"/>
                  </a:cubicBezTo>
                  <a:cubicBezTo>
                    <a:pt x="1851" y="73"/>
                    <a:pt x="1821" y="80"/>
                    <a:pt x="1790" y="80"/>
                  </a:cubicBezTo>
                  <a:cubicBezTo>
                    <a:pt x="1780" y="80"/>
                    <a:pt x="1764" y="76"/>
                    <a:pt x="1754" y="73"/>
                  </a:cubicBezTo>
                  <a:cubicBezTo>
                    <a:pt x="1738" y="68"/>
                    <a:pt x="1723" y="61"/>
                    <a:pt x="1712" y="54"/>
                  </a:cubicBezTo>
                  <a:cubicBezTo>
                    <a:pt x="1683" y="31"/>
                    <a:pt x="1656" y="20"/>
                    <a:pt x="1626" y="12"/>
                  </a:cubicBezTo>
                  <a:cubicBezTo>
                    <a:pt x="1597" y="5"/>
                    <a:pt x="1566" y="1"/>
                    <a:pt x="15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13"/>
            <p:cNvSpPr/>
            <p:nvPr/>
          </p:nvSpPr>
          <p:spPr>
            <a:xfrm>
              <a:off x="-230724" y="1030063"/>
              <a:ext cx="187132" cy="39680"/>
            </a:xfrm>
            <a:custGeom>
              <a:avLst/>
              <a:gdLst/>
              <a:ahLst/>
              <a:cxnLst/>
              <a:rect l="l" t="t" r="r" b="b"/>
              <a:pathLst>
                <a:path w="3919" h="831" extrusionOk="0">
                  <a:moveTo>
                    <a:pt x="823" y="221"/>
                  </a:moveTo>
                  <a:cubicBezTo>
                    <a:pt x="820" y="221"/>
                    <a:pt x="820" y="225"/>
                    <a:pt x="820" y="225"/>
                  </a:cubicBezTo>
                  <a:cubicBezTo>
                    <a:pt x="815" y="232"/>
                    <a:pt x="812" y="240"/>
                    <a:pt x="812" y="247"/>
                  </a:cubicBezTo>
                  <a:cubicBezTo>
                    <a:pt x="808" y="259"/>
                    <a:pt x="801" y="269"/>
                    <a:pt x="797" y="281"/>
                  </a:cubicBezTo>
                  <a:cubicBezTo>
                    <a:pt x="797" y="285"/>
                    <a:pt x="793" y="288"/>
                    <a:pt x="793" y="292"/>
                  </a:cubicBezTo>
                  <a:lnTo>
                    <a:pt x="789" y="296"/>
                  </a:lnTo>
                  <a:lnTo>
                    <a:pt x="760" y="296"/>
                  </a:lnTo>
                  <a:cubicBezTo>
                    <a:pt x="748" y="292"/>
                    <a:pt x="737" y="288"/>
                    <a:pt x="718" y="285"/>
                  </a:cubicBezTo>
                  <a:lnTo>
                    <a:pt x="703" y="285"/>
                  </a:lnTo>
                  <a:cubicBezTo>
                    <a:pt x="689" y="285"/>
                    <a:pt x="674" y="288"/>
                    <a:pt x="658" y="296"/>
                  </a:cubicBezTo>
                  <a:cubicBezTo>
                    <a:pt x="655" y="299"/>
                    <a:pt x="648" y="299"/>
                    <a:pt x="644" y="303"/>
                  </a:cubicBezTo>
                  <a:lnTo>
                    <a:pt x="644" y="303"/>
                  </a:lnTo>
                  <a:cubicBezTo>
                    <a:pt x="663" y="281"/>
                    <a:pt x="685" y="262"/>
                    <a:pt x="711" y="247"/>
                  </a:cubicBezTo>
                  <a:cubicBezTo>
                    <a:pt x="741" y="228"/>
                    <a:pt x="775" y="221"/>
                    <a:pt x="812" y="221"/>
                  </a:cubicBezTo>
                  <a:close/>
                  <a:moveTo>
                    <a:pt x="506" y="330"/>
                  </a:moveTo>
                  <a:cubicBezTo>
                    <a:pt x="509" y="333"/>
                    <a:pt x="517" y="337"/>
                    <a:pt x="524" y="344"/>
                  </a:cubicBezTo>
                  <a:cubicBezTo>
                    <a:pt x="528" y="348"/>
                    <a:pt x="535" y="352"/>
                    <a:pt x="543" y="356"/>
                  </a:cubicBezTo>
                  <a:cubicBezTo>
                    <a:pt x="551" y="359"/>
                    <a:pt x="554" y="359"/>
                    <a:pt x="561" y="359"/>
                  </a:cubicBezTo>
                  <a:cubicBezTo>
                    <a:pt x="558" y="363"/>
                    <a:pt x="554" y="366"/>
                    <a:pt x="554" y="366"/>
                  </a:cubicBezTo>
                  <a:cubicBezTo>
                    <a:pt x="551" y="371"/>
                    <a:pt x="551" y="374"/>
                    <a:pt x="551" y="378"/>
                  </a:cubicBezTo>
                  <a:cubicBezTo>
                    <a:pt x="539" y="374"/>
                    <a:pt x="528" y="374"/>
                    <a:pt x="517" y="374"/>
                  </a:cubicBezTo>
                  <a:cubicBezTo>
                    <a:pt x="490" y="374"/>
                    <a:pt x="468" y="378"/>
                    <a:pt x="446" y="389"/>
                  </a:cubicBezTo>
                  <a:cubicBezTo>
                    <a:pt x="416" y="404"/>
                    <a:pt x="394" y="426"/>
                    <a:pt x="375" y="445"/>
                  </a:cubicBezTo>
                  <a:cubicBezTo>
                    <a:pt x="352" y="464"/>
                    <a:pt x="333" y="487"/>
                    <a:pt x="318" y="497"/>
                  </a:cubicBezTo>
                  <a:cubicBezTo>
                    <a:pt x="311" y="505"/>
                    <a:pt x="304" y="509"/>
                    <a:pt x="299" y="513"/>
                  </a:cubicBezTo>
                  <a:lnTo>
                    <a:pt x="292" y="513"/>
                  </a:lnTo>
                  <a:cubicBezTo>
                    <a:pt x="289" y="513"/>
                    <a:pt x="281" y="513"/>
                    <a:pt x="270" y="509"/>
                  </a:cubicBezTo>
                  <a:cubicBezTo>
                    <a:pt x="259" y="501"/>
                    <a:pt x="247" y="501"/>
                    <a:pt x="237" y="501"/>
                  </a:cubicBezTo>
                  <a:cubicBezTo>
                    <a:pt x="281" y="475"/>
                    <a:pt x="322" y="449"/>
                    <a:pt x="363" y="423"/>
                  </a:cubicBezTo>
                  <a:lnTo>
                    <a:pt x="367" y="423"/>
                  </a:lnTo>
                  <a:cubicBezTo>
                    <a:pt x="371" y="419"/>
                    <a:pt x="382" y="416"/>
                    <a:pt x="394" y="408"/>
                  </a:cubicBezTo>
                  <a:cubicBezTo>
                    <a:pt x="412" y="404"/>
                    <a:pt x="434" y="397"/>
                    <a:pt x="456" y="382"/>
                  </a:cubicBezTo>
                  <a:cubicBezTo>
                    <a:pt x="468" y="374"/>
                    <a:pt x="479" y="366"/>
                    <a:pt x="490" y="356"/>
                  </a:cubicBezTo>
                  <a:cubicBezTo>
                    <a:pt x="494" y="348"/>
                    <a:pt x="501" y="340"/>
                    <a:pt x="506" y="330"/>
                  </a:cubicBezTo>
                  <a:close/>
                  <a:moveTo>
                    <a:pt x="1769" y="75"/>
                  </a:moveTo>
                  <a:cubicBezTo>
                    <a:pt x="1802" y="75"/>
                    <a:pt x="1833" y="79"/>
                    <a:pt x="1862" y="86"/>
                  </a:cubicBezTo>
                  <a:cubicBezTo>
                    <a:pt x="1892" y="94"/>
                    <a:pt x="1919" y="105"/>
                    <a:pt x="1948" y="128"/>
                  </a:cubicBezTo>
                  <a:cubicBezTo>
                    <a:pt x="1959" y="135"/>
                    <a:pt x="1974" y="142"/>
                    <a:pt x="1990" y="147"/>
                  </a:cubicBezTo>
                  <a:cubicBezTo>
                    <a:pt x="2000" y="150"/>
                    <a:pt x="2016" y="154"/>
                    <a:pt x="2026" y="154"/>
                  </a:cubicBezTo>
                  <a:cubicBezTo>
                    <a:pt x="2057" y="154"/>
                    <a:pt x="2087" y="147"/>
                    <a:pt x="2113" y="135"/>
                  </a:cubicBezTo>
                  <a:cubicBezTo>
                    <a:pt x="2135" y="128"/>
                    <a:pt x="2157" y="120"/>
                    <a:pt x="2173" y="112"/>
                  </a:cubicBezTo>
                  <a:cubicBezTo>
                    <a:pt x="2191" y="109"/>
                    <a:pt x="2210" y="105"/>
                    <a:pt x="2228" y="105"/>
                  </a:cubicBezTo>
                  <a:cubicBezTo>
                    <a:pt x="2255" y="105"/>
                    <a:pt x="2281" y="109"/>
                    <a:pt x="2304" y="116"/>
                  </a:cubicBezTo>
                  <a:cubicBezTo>
                    <a:pt x="2326" y="124"/>
                    <a:pt x="2352" y="135"/>
                    <a:pt x="2371" y="147"/>
                  </a:cubicBezTo>
                  <a:cubicBezTo>
                    <a:pt x="2412" y="165"/>
                    <a:pt x="2453" y="173"/>
                    <a:pt x="2490" y="176"/>
                  </a:cubicBezTo>
                  <a:cubicBezTo>
                    <a:pt x="2528" y="180"/>
                    <a:pt x="2561" y="183"/>
                    <a:pt x="2595" y="183"/>
                  </a:cubicBezTo>
                  <a:lnTo>
                    <a:pt x="2610" y="183"/>
                  </a:lnTo>
                  <a:cubicBezTo>
                    <a:pt x="2715" y="232"/>
                    <a:pt x="2827" y="247"/>
                    <a:pt x="2932" y="269"/>
                  </a:cubicBezTo>
                  <a:cubicBezTo>
                    <a:pt x="2984" y="285"/>
                    <a:pt x="3032" y="296"/>
                    <a:pt x="3081" y="318"/>
                  </a:cubicBezTo>
                  <a:cubicBezTo>
                    <a:pt x="3125" y="337"/>
                    <a:pt x="3170" y="363"/>
                    <a:pt x="3212" y="400"/>
                  </a:cubicBezTo>
                  <a:cubicBezTo>
                    <a:pt x="3234" y="423"/>
                    <a:pt x="3264" y="434"/>
                    <a:pt x="3290" y="442"/>
                  </a:cubicBezTo>
                  <a:cubicBezTo>
                    <a:pt x="3317" y="449"/>
                    <a:pt x="3343" y="456"/>
                    <a:pt x="3365" y="461"/>
                  </a:cubicBezTo>
                  <a:cubicBezTo>
                    <a:pt x="3484" y="494"/>
                    <a:pt x="3586" y="550"/>
                    <a:pt x="3679" y="632"/>
                  </a:cubicBezTo>
                  <a:lnTo>
                    <a:pt x="3675" y="636"/>
                  </a:lnTo>
                  <a:cubicBezTo>
                    <a:pt x="3672" y="640"/>
                    <a:pt x="3664" y="651"/>
                    <a:pt x="3660" y="658"/>
                  </a:cubicBezTo>
                  <a:cubicBezTo>
                    <a:pt x="3657" y="666"/>
                    <a:pt x="3653" y="670"/>
                    <a:pt x="3653" y="677"/>
                  </a:cubicBezTo>
                  <a:cubicBezTo>
                    <a:pt x="3638" y="666"/>
                    <a:pt x="3623" y="654"/>
                    <a:pt x="3604" y="640"/>
                  </a:cubicBezTo>
                  <a:cubicBezTo>
                    <a:pt x="3593" y="628"/>
                    <a:pt x="3578" y="618"/>
                    <a:pt x="3560" y="606"/>
                  </a:cubicBezTo>
                  <a:cubicBezTo>
                    <a:pt x="3544" y="599"/>
                    <a:pt x="3526" y="587"/>
                    <a:pt x="3503" y="583"/>
                  </a:cubicBezTo>
                  <a:cubicBezTo>
                    <a:pt x="3421" y="561"/>
                    <a:pt x="3339" y="539"/>
                    <a:pt x="3272" y="497"/>
                  </a:cubicBezTo>
                  <a:cubicBezTo>
                    <a:pt x="3260" y="494"/>
                    <a:pt x="3253" y="490"/>
                    <a:pt x="3246" y="487"/>
                  </a:cubicBezTo>
                  <a:cubicBezTo>
                    <a:pt x="3234" y="483"/>
                    <a:pt x="3227" y="479"/>
                    <a:pt x="3223" y="479"/>
                  </a:cubicBezTo>
                  <a:cubicBezTo>
                    <a:pt x="3220" y="468"/>
                    <a:pt x="3220" y="461"/>
                    <a:pt x="3215" y="453"/>
                  </a:cubicBezTo>
                  <a:cubicBezTo>
                    <a:pt x="3215" y="445"/>
                    <a:pt x="3212" y="438"/>
                    <a:pt x="3208" y="434"/>
                  </a:cubicBezTo>
                  <a:cubicBezTo>
                    <a:pt x="3201" y="423"/>
                    <a:pt x="3189" y="411"/>
                    <a:pt x="3178" y="408"/>
                  </a:cubicBezTo>
                  <a:cubicBezTo>
                    <a:pt x="3167" y="404"/>
                    <a:pt x="3160" y="404"/>
                    <a:pt x="3156" y="400"/>
                  </a:cubicBezTo>
                  <a:lnTo>
                    <a:pt x="3115" y="400"/>
                  </a:lnTo>
                  <a:cubicBezTo>
                    <a:pt x="2999" y="378"/>
                    <a:pt x="2887" y="330"/>
                    <a:pt x="2763" y="292"/>
                  </a:cubicBezTo>
                  <a:cubicBezTo>
                    <a:pt x="2696" y="269"/>
                    <a:pt x="2621" y="243"/>
                    <a:pt x="2547" y="225"/>
                  </a:cubicBezTo>
                  <a:cubicBezTo>
                    <a:pt x="2471" y="206"/>
                    <a:pt x="2393" y="191"/>
                    <a:pt x="2311" y="191"/>
                  </a:cubicBezTo>
                  <a:lnTo>
                    <a:pt x="2285" y="191"/>
                  </a:lnTo>
                  <a:cubicBezTo>
                    <a:pt x="2233" y="191"/>
                    <a:pt x="2176" y="183"/>
                    <a:pt x="2116" y="173"/>
                  </a:cubicBezTo>
                  <a:cubicBezTo>
                    <a:pt x="2061" y="165"/>
                    <a:pt x="2000" y="150"/>
                    <a:pt x="1941" y="142"/>
                  </a:cubicBezTo>
                  <a:cubicBezTo>
                    <a:pt x="1851" y="128"/>
                    <a:pt x="1757" y="124"/>
                    <a:pt x="1672" y="124"/>
                  </a:cubicBezTo>
                  <a:cubicBezTo>
                    <a:pt x="1608" y="124"/>
                    <a:pt x="1545" y="124"/>
                    <a:pt x="1481" y="131"/>
                  </a:cubicBezTo>
                  <a:cubicBezTo>
                    <a:pt x="1436" y="135"/>
                    <a:pt x="1395" y="150"/>
                    <a:pt x="1358" y="165"/>
                  </a:cubicBezTo>
                  <a:cubicBezTo>
                    <a:pt x="1320" y="176"/>
                    <a:pt x="1283" y="187"/>
                    <a:pt x="1249" y="187"/>
                  </a:cubicBezTo>
                  <a:cubicBezTo>
                    <a:pt x="1238" y="187"/>
                    <a:pt x="1231" y="187"/>
                    <a:pt x="1219" y="183"/>
                  </a:cubicBezTo>
                  <a:cubicBezTo>
                    <a:pt x="1189" y="180"/>
                    <a:pt x="1160" y="176"/>
                    <a:pt x="1129" y="176"/>
                  </a:cubicBezTo>
                  <a:cubicBezTo>
                    <a:pt x="1074" y="176"/>
                    <a:pt x="1022" y="187"/>
                    <a:pt x="969" y="202"/>
                  </a:cubicBezTo>
                  <a:cubicBezTo>
                    <a:pt x="980" y="187"/>
                    <a:pt x="991" y="180"/>
                    <a:pt x="1003" y="173"/>
                  </a:cubicBezTo>
                  <a:cubicBezTo>
                    <a:pt x="1014" y="165"/>
                    <a:pt x="1025" y="161"/>
                    <a:pt x="1040" y="157"/>
                  </a:cubicBezTo>
                  <a:cubicBezTo>
                    <a:pt x="1062" y="154"/>
                    <a:pt x="1089" y="154"/>
                    <a:pt x="1115" y="150"/>
                  </a:cubicBezTo>
                  <a:cubicBezTo>
                    <a:pt x="1145" y="150"/>
                    <a:pt x="1171" y="150"/>
                    <a:pt x="1201" y="142"/>
                  </a:cubicBezTo>
                  <a:cubicBezTo>
                    <a:pt x="1324" y="116"/>
                    <a:pt x="1455" y="86"/>
                    <a:pt x="1578" y="86"/>
                  </a:cubicBezTo>
                  <a:cubicBezTo>
                    <a:pt x="1645" y="86"/>
                    <a:pt x="1709" y="75"/>
                    <a:pt x="1769" y="75"/>
                  </a:cubicBezTo>
                  <a:close/>
                  <a:moveTo>
                    <a:pt x="1769" y="0"/>
                  </a:moveTo>
                  <a:cubicBezTo>
                    <a:pt x="1702" y="0"/>
                    <a:pt x="1638" y="8"/>
                    <a:pt x="1578" y="8"/>
                  </a:cubicBezTo>
                  <a:cubicBezTo>
                    <a:pt x="1440" y="8"/>
                    <a:pt x="1309" y="42"/>
                    <a:pt x="1182" y="68"/>
                  </a:cubicBezTo>
                  <a:cubicBezTo>
                    <a:pt x="1167" y="71"/>
                    <a:pt x="1145" y="75"/>
                    <a:pt x="1122" y="75"/>
                  </a:cubicBezTo>
                  <a:cubicBezTo>
                    <a:pt x="1084" y="75"/>
                    <a:pt x="1048" y="75"/>
                    <a:pt x="1006" y="90"/>
                  </a:cubicBezTo>
                  <a:cubicBezTo>
                    <a:pt x="984" y="94"/>
                    <a:pt x="965" y="105"/>
                    <a:pt x="946" y="120"/>
                  </a:cubicBezTo>
                  <a:cubicBezTo>
                    <a:pt x="932" y="128"/>
                    <a:pt x="920" y="142"/>
                    <a:pt x="909" y="157"/>
                  </a:cubicBezTo>
                  <a:cubicBezTo>
                    <a:pt x="875" y="150"/>
                    <a:pt x="846" y="147"/>
                    <a:pt x="812" y="147"/>
                  </a:cubicBezTo>
                  <a:cubicBezTo>
                    <a:pt x="763" y="147"/>
                    <a:pt x="715" y="157"/>
                    <a:pt x="670" y="180"/>
                  </a:cubicBezTo>
                  <a:cubicBezTo>
                    <a:pt x="632" y="202"/>
                    <a:pt x="595" y="236"/>
                    <a:pt x="565" y="281"/>
                  </a:cubicBezTo>
                  <a:cubicBezTo>
                    <a:pt x="554" y="269"/>
                    <a:pt x="546" y="266"/>
                    <a:pt x="535" y="262"/>
                  </a:cubicBezTo>
                  <a:cubicBezTo>
                    <a:pt x="524" y="254"/>
                    <a:pt x="509" y="251"/>
                    <a:pt x="494" y="251"/>
                  </a:cubicBezTo>
                  <a:cubicBezTo>
                    <a:pt x="483" y="251"/>
                    <a:pt x="472" y="251"/>
                    <a:pt x="461" y="259"/>
                  </a:cubicBezTo>
                  <a:cubicBezTo>
                    <a:pt x="456" y="262"/>
                    <a:pt x="453" y="266"/>
                    <a:pt x="449" y="273"/>
                  </a:cubicBezTo>
                  <a:cubicBezTo>
                    <a:pt x="446" y="277"/>
                    <a:pt x="442" y="281"/>
                    <a:pt x="438" y="288"/>
                  </a:cubicBezTo>
                  <a:cubicBezTo>
                    <a:pt x="434" y="299"/>
                    <a:pt x="430" y="304"/>
                    <a:pt x="427" y="311"/>
                  </a:cubicBezTo>
                  <a:cubicBezTo>
                    <a:pt x="423" y="314"/>
                    <a:pt x="416" y="318"/>
                    <a:pt x="408" y="322"/>
                  </a:cubicBezTo>
                  <a:cubicBezTo>
                    <a:pt x="401" y="326"/>
                    <a:pt x="386" y="330"/>
                    <a:pt x="371" y="337"/>
                  </a:cubicBezTo>
                  <a:cubicBezTo>
                    <a:pt x="356" y="340"/>
                    <a:pt x="337" y="348"/>
                    <a:pt x="322" y="359"/>
                  </a:cubicBezTo>
                  <a:cubicBezTo>
                    <a:pt x="237" y="416"/>
                    <a:pt x="142" y="464"/>
                    <a:pt x="57" y="523"/>
                  </a:cubicBezTo>
                  <a:cubicBezTo>
                    <a:pt x="42" y="535"/>
                    <a:pt x="27" y="546"/>
                    <a:pt x="16" y="557"/>
                  </a:cubicBezTo>
                  <a:cubicBezTo>
                    <a:pt x="12" y="565"/>
                    <a:pt x="8" y="573"/>
                    <a:pt x="4" y="583"/>
                  </a:cubicBezTo>
                  <a:cubicBezTo>
                    <a:pt x="1" y="591"/>
                    <a:pt x="1" y="599"/>
                    <a:pt x="1" y="610"/>
                  </a:cubicBezTo>
                  <a:cubicBezTo>
                    <a:pt x="1" y="621"/>
                    <a:pt x="1" y="628"/>
                    <a:pt x="4" y="640"/>
                  </a:cubicBezTo>
                  <a:cubicBezTo>
                    <a:pt x="8" y="651"/>
                    <a:pt x="16" y="662"/>
                    <a:pt x="23" y="677"/>
                  </a:cubicBezTo>
                  <a:cubicBezTo>
                    <a:pt x="35" y="688"/>
                    <a:pt x="46" y="699"/>
                    <a:pt x="57" y="714"/>
                  </a:cubicBezTo>
                  <a:lnTo>
                    <a:pt x="80" y="740"/>
                  </a:lnTo>
                  <a:lnTo>
                    <a:pt x="109" y="718"/>
                  </a:lnTo>
                  <a:cubicBezTo>
                    <a:pt x="120" y="711"/>
                    <a:pt x="128" y="699"/>
                    <a:pt x="132" y="688"/>
                  </a:cubicBezTo>
                  <a:cubicBezTo>
                    <a:pt x="139" y="673"/>
                    <a:pt x="139" y="662"/>
                    <a:pt x="139" y="654"/>
                  </a:cubicBezTo>
                  <a:cubicBezTo>
                    <a:pt x="139" y="644"/>
                    <a:pt x="135" y="632"/>
                    <a:pt x="135" y="625"/>
                  </a:cubicBezTo>
                  <a:lnTo>
                    <a:pt x="135" y="610"/>
                  </a:lnTo>
                  <a:cubicBezTo>
                    <a:pt x="158" y="606"/>
                    <a:pt x="180" y="595"/>
                    <a:pt x="199" y="587"/>
                  </a:cubicBezTo>
                  <a:cubicBezTo>
                    <a:pt x="206" y="583"/>
                    <a:pt x="214" y="583"/>
                    <a:pt x="221" y="580"/>
                  </a:cubicBezTo>
                  <a:cubicBezTo>
                    <a:pt x="229" y="580"/>
                    <a:pt x="232" y="576"/>
                    <a:pt x="237" y="576"/>
                  </a:cubicBezTo>
                  <a:lnTo>
                    <a:pt x="240" y="576"/>
                  </a:lnTo>
                  <a:cubicBezTo>
                    <a:pt x="259" y="583"/>
                    <a:pt x="273" y="591"/>
                    <a:pt x="292" y="591"/>
                  </a:cubicBezTo>
                  <a:cubicBezTo>
                    <a:pt x="307" y="591"/>
                    <a:pt x="322" y="587"/>
                    <a:pt x="333" y="580"/>
                  </a:cubicBezTo>
                  <a:cubicBezTo>
                    <a:pt x="349" y="573"/>
                    <a:pt x="356" y="565"/>
                    <a:pt x="363" y="557"/>
                  </a:cubicBezTo>
                  <a:cubicBezTo>
                    <a:pt x="382" y="546"/>
                    <a:pt x="394" y="531"/>
                    <a:pt x="408" y="520"/>
                  </a:cubicBezTo>
                  <a:cubicBezTo>
                    <a:pt x="427" y="497"/>
                    <a:pt x="446" y="479"/>
                    <a:pt x="464" y="468"/>
                  </a:cubicBezTo>
                  <a:cubicBezTo>
                    <a:pt x="472" y="464"/>
                    <a:pt x="479" y="456"/>
                    <a:pt x="487" y="456"/>
                  </a:cubicBezTo>
                  <a:cubicBezTo>
                    <a:pt x="498" y="453"/>
                    <a:pt x="506" y="449"/>
                    <a:pt x="517" y="449"/>
                  </a:cubicBezTo>
                  <a:cubicBezTo>
                    <a:pt x="528" y="449"/>
                    <a:pt x="543" y="453"/>
                    <a:pt x="561" y="461"/>
                  </a:cubicBezTo>
                  <a:cubicBezTo>
                    <a:pt x="565" y="461"/>
                    <a:pt x="573" y="464"/>
                    <a:pt x="580" y="464"/>
                  </a:cubicBezTo>
                  <a:cubicBezTo>
                    <a:pt x="587" y="464"/>
                    <a:pt x="595" y="461"/>
                    <a:pt x="603" y="456"/>
                  </a:cubicBezTo>
                  <a:cubicBezTo>
                    <a:pt x="606" y="456"/>
                    <a:pt x="610" y="453"/>
                    <a:pt x="613" y="445"/>
                  </a:cubicBezTo>
                  <a:cubicBezTo>
                    <a:pt x="621" y="442"/>
                    <a:pt x="621" y="434"/>
                    <a:pt x="625" y="426"/>
                  </a:cubicBezTo>
                  <a:lnTo>
                    <a:pt x="625" y="416"/>
                  </a:lnTo>
                  <a:lnTo>
                    <a:pt x="625" y="408"/>
                  </a:lnTo>
                  <a:cubicBezTo>
                    <a:pt x="640" y="400"/>
                    <a:pt x="655" y="389"/>
                    <a:pt x="666" y="378"/>
                  </a:cubicBezTo>
                  <a:cubicBezTo>
                    <a:pt x="677" y="374"/>
                    <a:pt x="685" y="366"/>
                    <a:pt x="692" y="366"/>
                  </a:cubicBezTo>
                  <a:cubicBezTo>
                    <a:pt x="696" y="363"/>
                    <a:pt x="703" y="363"/>
                    <a:pt x="703" y="363"/>
                  </a:cubicBezTo>
                  <a:cubicBezTo>
                    <a:pt x="722" y="363"/>
                    <a:pt x="734" y="366"/>
                    <a:pt x="748" y="371"/>
                  </a:cubicBezTo>
                  <a:cubicBezTo>
                    <a:pt x="760" y="371"/>
                    <a:pt x="770" y="374"/>
                    <a:pt x="782" y="374"/>
                  </a:cubicBezTo>
                  <a:cubicBezTo>
                    <a:pt x="793" y="374"/>
                    <a:pt x="808" y="371"/>
                    <a:pt x="820" y="366"/>
                  </a:cubicBezTo>
                  <a:cubicBezTo>
                    <a:pt x="827" y="363"/>
                    <a:pt x="838" y="356"/>
                    <a:pt x="846" y="348"/>
                  </a:cubicBezTo>
                  <a:cubicBezTo>
                    <a:pt x="853" y="340"/>
                    <a:pt x="860" y="330"/>
                    <a:pt x="868" y="314"/>
                  </a:cubicBezTo>
                  <a:cubicBezTo>
                    <a:pt x="868" y="307"/>
                    <a:pt x="872" y="304"/>
                    <a:pt x="875" y="296"/>
                  </a:cubicBezTo>
                  <a:cubicBezTo>
                    <a:pt x="887" y="299"/>
                    <a:pt x="898" y="304"/>
                    <a:pt x="909" y="304"/>
                  </a:cubicBezTo>
                  <a:cubicBezTo>
                    <a:pt x="920" y="304"/>
                    <a:pt x="927" y="299"/>
                    <a:pt x="935" y="299"/>
                  </a:cubicBezTo>
                  <a:cubicBezTo>
                    <a:pt x="943" y="296"/>
                    <a:pt x="950" y="292"/>
                    <a:pt x="954" y="292"/>
                  </a:cubicBezTo>
                  <a:cubicBezTo>
                    <a:pt x="1014" y="266"/>
                    <a:pt x="1070" y="254"/>
                    <a:pt x="1129" y="254"/>
                  </a:cubicBezTo>
                  <a:cubicBezTo>
                    <a:pt x="1156" y="254"/>
                    <a:pt x="1179" y="254"/>
                    <a:pt x="1205" y="259"/>
                  </a:cubicBezTo>
                  <a:cubicBezTo>
                    <a:pt x="1219" y="262"/>
                    <a:pt x="1234" y="266"/>
                    <a:pt x="1249" y="266"/>
                  </a:cubicBezTo>
                  <a:cubicBezTo>
                    <a:pt x="1298" y="266"/>
                    <a:pt x="1343" y="251"/>
                    <a:pt x="1384" y="236"/>
                  </a:cubicBezTo>
                  <a:cubicBezTo>
                    <a:pt x="1421" y="221"/>
                    <a:pt x="1459" y="209"/>
                    <a:pt x="1488" y="206"/>
                  </a:cubicBezTo>
                  <a:cubicBezTo>
                    <a:pt x="1548" y="202"/>
                    <a:pt x="1608" y="199"/>
                    <a:pt x="1672" y="199"/>
                  </a:cubicBezTo>
                  <a:cubicBezTo>
                    <a:pt x="1754" y="199"/>
                    <a:pt x="1843" y="206"/>
                    <a:pt x="1930" y="217"/>
                  </a:cubicBezTo>
                  <a:cubicBezTo>
                    <a:pt x="1986" y="225"/>
                    <a:pt x="2045" y="240"/>
                    <a:pt x="2105" y="251"/>
                  </a:cubicBezTo>
                  <a:cubicBezTo>
                    <a:pt x="2165" y="259"/>
                    <a:pt x="2225" y="269"/>
                    <a:pt x="2285" y="269"/>
                  </a:cubicBezTo>
                  <a:lnTo>
                    <a:pt x="2311" y="269"/>
                  </a:lnTo>
                  <a:cubicBezTo>
                    <a:pt x="2385" y="269"/>
                    <a:pt x="2457" y="281"/>
                    <a:pt x="2528" y="299"/>
                  </a:cubicBezTo>
                  <a:cubicBezTo>
                    <a:pt x="2599" y="318"/>
                    <a:pt x="2670" y="344"/>
                    <a:pt x="2741" y="366"/>
                  </a:cubicBezTo>
                  <a:cubicBezTo>
                    <a:pt x="2856" y="400"/>
                    <a:pt x="2973" y="449"/>
                    <a:pt x="3099" y="475"/>
                  </a:cubicBezTo>
                  <a:cubicBezTo>
                    <a:pt x="3115" y="479"/>
                    <a:pt x="3125" y="479"/>
                    <a:pt x="3133" y="479"/>
                  </a:cubicBezTo>
                  <a:lnTo>
                    <a:pt x="3144" y="479"/>
                  </a:lnTo>
                  <a:lnTo>
                    <a:pt x="3144" y="487"/>
                  </a:lnTo>
                  <a:cubicBezTo>
                    <a:pt x="3144" y="494"/>
                    <a:pt x="3148" y="501"/>
                    <a:pt x="3152" y="509"/>
                  </a:cubicBezTo>
                  <a:cubicBezTo>
                    <a:pt x="3156" y="523"/>
                    <a:pt x="3167" y="531"/>
                    <a:pt x="3175" y="539"/>
                  </a:cubicBezTo>
                  <a:cubicBezTo>
                    <a:pt x="3189" y="550"/>
                    <a:pt x="3201" y="554"/>
                    <a:pt x="3212" y="557"/>
                  </a:cubicBezTo>
                  <a:cubicBezTo>
                    <a:pt x="3223" y="561"/>
                    <a:pt x="3230" y="561"/>
                    <a:pt x="3234" y="565"/>
                  </a:cubicBezTo>
                  <a:cubicBezTo>
                    <a:pt x="3317" y="613"/>
                    <a:pt x="3403" y="636"/>
                    <a:pt x="3481" y="658"/>
                  </a:cubicBezTo>
                  <a:lnTo>
                    <a:pt x="3484" y="658"/>
                  </a:lnTo>
                  <a:cubicBezTo>
                    <a:pt x="3500" y="662"/>
                    <a:pt x="3515" y="670"/>
                    <a:pt x="3534" y="680"/>
                  </a:cubicBezTo>
                  <a:cubicBezTo>
                    <a:pt x="3556" y="699"/>
                    <a:pt x="3582" y="722"/>
                    <a:pt x="3615" y="744"/>
                  </a:cubicBezTo>
                  <a:cubicBezTo>
                    <a:pt x="3646" y="767"/>
                    <a:pt x="3686" y="789"/>
                    <a:pt x="3735" y="801"/>
                  </a:cubicBezTo>
                  <a:lnTo>
                    <a:pt x="3888" y="827"/>
                  </a:lnTo>
                  <a:lnTo>
                    <a:pt x="3919" y="830"/>
                  </a:lnTo>
                  <a:lnTo>
                    <a:pt x="3765" y="730"/>
                  </a:lnTo>
                  <a:lnTo>
                    <a:pt x="3761" y="730"/>
                  </a:lnTo>
                  <a:cubicBezTo>
                    <a:pt x="3746" y="718"/>
                    <a:pt x="3735" y="707"/>
                    <a:pt x="3731" y="703"/>
                  </a:cubicBezTo>
                  <a:lnTo>
                    <a:pt x="3731" y="699"/>
                  </a:lnTo>
                  <a:cubicBezTo>
                    <a:pt x="3727" y="699"/>
                    <a:pt x="3727" y="696"/>
                    <a:pt x="3727" y="696"/>
                  </a:cubicBezTo>
                  <a:cubicBezTo>
                    <a:pt x="3727" y="692"/>
                    <a:pt x="3731" y="688"/>
                    <a:pt x="3739" y="680"/>
                  </a:cubicBezTo>
                  <a:lnTo>
                    <a:pt x="3743" y="688"/>
                  </a:lnTo>
                  <a:lnTo>
                    <a:pt x="3765" y="707"/>
                  </a:lnTo>
                  <a:lnTo>
                    <a:pt x="3798" y="740"/>
                  </a:lnTo>
                  <a:lnTo>
                    <a:pt x="3769" y="580"/>
                  </a:lnTo>
                  <a:lnTo>
                    <a:pt x="3769" y="565"/>
                  </a:lnTo>
                  <a:lnTo>
                    <a:pt x="3743" y="583"/>
                  </a:lnTo>
                  <a:cubicBezTo>
                    <a:pt x="3638" y="494"/>
                    <a:pt x="3522" y="423"/>
                    <a:pt x="3384" y="385"/>
                  </a:cubicBezTo>
                  <a:cubicBezTo>
                    <a:pt x="3361" y="382"/>
                    <a:pt x="3335" y="374"/>
                    <a:pt x="3313" y="366"/>
                  </a:cubicBezTo>
                  <a:cubicBezTo>
                    <a:pt x="3290" y="363"/>
                    <a:pt x="3272" y="352"/>
                    <a:pt x="3264" y="344"/>
                  </a:cubicBezTo>
                  <a:lnTo>
                    <a:pt x="3256" y="337"/>
                  </a:lnTo>
                  <a:lnTo>
                    <a:pt x="3260" y="340"/>
                  </a:lnTo>
                  <a:cubicBezTo>
                    <a:pt x="3212" y="299"/>
                    <a:pt x="3163" y="269"/>
                    <a:pt x="3111" y="247"/>
                  </a:cubicBezTo>
                  <a:cubicBezTo>
                    <a:pt x="3029" y="214"/>
                    <a:pt x="2946" y="195"/>
                    <a:pt x="2868" y="180"/>
                  </a:cubicBezTo>
                  <a:cubicBezTo>
                    <a:pt x="2785" y="161"/>
                    <a:pt x="2707" y="147"/>
                    <a:pt x="2640" y="112"/>
                  </a:cubicBezTo>
                  <a:cubicBezTo>
                    <a:pt x="2628" y="109"/>
                    <a:pt x="2618" y="109"/>
                    <a:pt x="2614" y="109"/>
                  </a:cubicBezTo>
                  <a:lnTo>
                    <a:pt x="2599" y="109"/>
                  </a:lnTo>
                  <a:cubicBezTo>
                    <a:pt x="2565" y="105"/>
                    <a:pt x="2532" y="105"/>
                    <a:pt x="2497" y="102"/>
                  </a:cubicBezTo>
                  <a:cubicBezTo>
                    <a:pt x="2468" y="97"/>
                    <a:pt x="2435" y="90"/>
                    <a:pt x="2404" y="75"/>
                  </a:cubicBezTo>
                  <a:cubicBezTo>
                    <a:pt x="2382" y="68"/>
                    <a:pt x="2356" y="52"/>
                    <a:pt x="2326" y="45"/>
                  </a:cubicBezTo>
                  <a:cubicBezTo>
                    <a:pt x="2300" y="34"/>
                    <a:pt x="2266" y="26"/>
                    <a:pt x="2228" y="26"/>
                  </a:cubicBezTo>
                  <a:cubicBezTo>
                    <a:pt x="2202" y="26"/>
                    <a:pt x="2176" y="30"/>
                    <a:pt x="2150" y="42"/>
                  </a:cubicBezTo>
                  <a:cubicBezTo>
                    <a:pt x="2128" y="49"/>
                    <a:pt x="2109" y="57"/>
                    <a:pt x="2087" y="64"/>
                  </a:cubicBezTo>
                  <a:cubicBezTo>
                    <a:pt x="2064" y="71"/>
                    <a:pt x="2045" y="75"/>
                    <a:pt x="2026" y="75"/>
                  </a:cubicBezTo>
                  <a:cubicBezTo>
                    <a:pt x="2019" y="75"/>
                    <a:pt x="2016" y="75"/>
                    <a:pt x="2008" y="71"/>
                  </a:cubicBezTo>
                  <a:cubicBezTo>
                    <a:pt x="2004" y="71"/>
                    <a:pt x="1997" y="68"/>
                    <a:pt x="1993" y="64"/>
                  </a:cubicBezTo>
                  <a:cubicBezTo>
                    <a:pt x="1956" y="38"/>
                    <a:pt x="1919" y="23"/>
                    <a:pt x="1881" y="12"/>
                  </a:cubicBezTo>
                  <a:cubicBezTo>
                    <a:pt x="1843" y="0"/>
                    <a:pt x="1807" y="0"/>
                    <a:pt x="17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13"/>
            <p:cNvSpPr/>
            <p:nvPr/>
          </p:nvSpPr>
          <p:spPr>
            <a:xfrm>
              <a:off x="-213391" y="1067212"/>
              <a:ext cx="143537" cy="27504"/>
            </a:xfrm>
            <a:custGeom>
              <a:avLst/>
              <a:gdLst/>
              <a:ahLst/>
              <a:cxnLst/>
              <a:rect l="l" t="t" r="r" b="b"/>
              <a:pathLst>
                <a:path w="3006" h="576" extrusionOk="0">
                  <a:moveTo>
                    <a:pt x="2666" y="340"/>
                  </a:moveTo>
                  <a:cubicBezTo>
                    <a:pt x="2658" y="340"/>
                    <a:pt x="2647" y="340"/>
                    <a:pt x="2640" y="344"/>
                  </a:cubicBezTo>
                  <a:cubicBezTo>
                    <a:pt x="2628" y="351"/>
                    <a:pt x="2617" y="355"/>
                    <a:pt x="2605" y="366"/>
                  </a:cubicBezTo>
                  <a:cubicBezTo>
                    <a:pt x="2602" y="373"/>
                    <a:pt x="2595" y="378"/>
                    <a:pt x="2587" y="381"/>
                  </a:cubicBezTo>
                  <a:cubicBezTo>
                    <a:pt x="2605" y="389"/>
                    <a:pt x="2624" y="396"/>
                    <a:pt x="2643" y="404"/>
                  </a:cubicBezTo>
                  <a:cubicBezTo>
                    <a:pt x="2707" y="426"/>
                    <a:pt x="2770" y="445"/>
                    <a:pt x="2834" y="445"/>
                  </a:cubicBezTo>
                  <a:lnTo>
                    <a:pt x="2838" y="445"/>
                  </a:lnTo>
                  <a:cubicBezTo>
                    <a:pt x="2852" y="445"/>
                    <a:pt x="2867" y="441"/>
                    <a:pt x="2883" y="441"/>
                  </a:cubicBezTo>
                  <a:lnTo>
                    <a:pt x="2890" y="441"/>
                  </a:lnTo>
                  <a:cubicBezTo>
                    <a:pt x="2860" y="423"/>
                    <a:pt x="2830" y="407"/>
                    <a:pt x="2797" y="392"/>
                  </a:cubicBezTo>
                  <a:cubicBezTo>
                    <a:pt x="2774" y="381"/>
                    <a:pt x="2752" y="366"/>
                    <a:pt x="2729" y="355"/>
                  </a:cubicBezTo>
                  <a:cubicBezTo>
                    <a:pt x="2707" y="347"/>
                    <a:pt x="2684" y="340"/>
                    <a:pt x="2666" y="340"/>
                  </a:cubicBezTo>
                  <a:close/>
                  <a:moveTo>
                    <a:pt x="2972" y="490"/>
                  </a:moveTo>
                  <a:lnTo>
                    <a:pt x="2972" y="490"/>
                  </a:lnTo>
                  <a:cubicBezTo>
                    <a:pt x="2976" y="497"/>
                    <a:pt x="2976" y="508"/>
                    <a:pt x="2976" y="520"/>
                  </a:cubicBezTo>
                  <a:cubicBezTo>
                    <a:pt x="2976" y="527"/>
                    <a:pt x="2980" y="530"/>
                    <a:pt x="2980" y="535"/>
                  </a:cubicBezTo>
                  <a:cubicBezTo>
                    <a:pt x="2980" y="530"/>
                    <a:pt x="2983" y="530"/>
                    <a:pt x="2983" y="530"/>
                  </a:cubicBezTo>
                  <a:cubicBezTo>
                    <a:pt x="2995" y="523"/>
                    <a:pt x="2998" y="516"/>
                    <a:pt x="3006" y="512"/>
                  </a:cubicBezTo>
                  <a:cubicBezTo>
                    <a:pt x="2995" y="504"/>
                    <a:pt x="2983" y="497"/>
                    <a:pt x="2972" y="490"/>
                  </a:cubicBezTo>
                  <a:close/>
                  <a:moveTo>
                    <a:pt x="1425" y="0"/>
                  </a:moveTo>
                  <a:cubicBezTo>
                    <a:pt x="1413" y="7"/>
                    <a:pt x="1402" y="15"/>
                    <a:pt x="1391" y="23"/>
                  </a:cubicBezTo>
                  <a:cubicBezTo>
                    <a:pt x="1376" y="30"/>
                    <a:pt x="1361" y="30"/>
                    <a:pt x="1342" y="30"/>
                  </a:cubicBezTo>
                  <a:cubicBezTo>
                    <a:pt x="1323" y="30"/>
                    <a:pt x="1305" y="26"/>
                    <a:pt x="1287" y="23"/>
                  </a:cubicBezTo>
                  <a:cubicBezTo>
                    <a:pt x="1271" y="19"/>
                    <a:pt x="1260" y="15"/>
                    <a:pt x="1253" y="15"/>
                  </a:cubicBezTo>
                  <a:lnTo>
                    <a:pt x="1249" y="15"/>
                  </a:lnTo>
                  <a:cubicBezTo>
                    <a:pt x="1230" y="19"/>
                    <a:pt x="1215" y="19"/>
                    <a:pt x="1204" y="23"/>
                  </a:cubicBezTo>
                  <a:cubicBezTo>
                    <a:pt x="1189" y="23"/>
                    <a:pt x="1182" y="26"/>
                    <a:pt x="1174" y="30"/>
                  </a:cubicBezTo>
                  <a:cubicBezTo>
                    <a:pt x="1166" y="33"/>
                    <a:pt x="1163" y="37"/>
                    <a:pt x="1159" y="45"/>
                  </a:cubicBezTo>
                  <a:cubicBezTo>
                    <a:pt x="1152" y="52"/>
                    <a:pt x="1144" y="59"/>
                    <a:pt x="1133" y="67"/>
                  </a:cubicBezTo>
                  <a:cubicBezTo>
                    <a:pt x="1125" y="75"/>
                    <a:pt x="1114" y="78"/>
                    <a:pt x="1103" y="78"/>
                  </a:cubicBezTo>
                  <a:cubicBezTo>
                    <a:pt x="1096" y="82"/>
                    <a:pt x="1088" y="82"/>
                    <a:pt x="1080" y="82"/>
                  </a:cubicBezTo>
                  <a:lnTo>
                    <a:pt x="1073" y="82"/>
                  </a:lnTo>
                  <a:cubicBezTo>
                    <a:pt x="1047" y="78"/>
                    <a:pt x="1021" y="78"/>
                    <a:pt x="995" y="78"/>
                  </a:cubicBezTo>
                  <a:cubicBezTo>
                    <a:pt x="920" y="78"/>
                    <a:pt x="852" y="86"/>
                    <a:pt x="785" y="101"/>
                  </a:cubicBezTo>
                  <a:cubicBezTo>
                    <a:pt x="721" y="119"/>
                    <a:pt x="662" y="149"/>
                    <a:pt x="606" y="194"/>
                  </a:cubicBezTo>
                  <a:cubicBezTo>
                    <a:pt x="599" y="202"/>
                    <a:pt x="591" y="206"/>
                    <a:pt x="580" y="209"/>
                  </a:cubicBezTo>
                  <a:cubicBezTo>
                    <a:pt x="572" y="213"/>
                    <a:pt x="561" y="216"/>
                    <a:pt x="550" y="216"/>
                  </a:cubicBezTo>
                  <a:cubicBezTo>
                    <a:pt x="542" y="216"/>
                    <a:pt x="535" y="216"/>
                    <a:pt x="528" y="213"/>
                  </a:cubicBezTo>
                  <a:cubicBezTo>
                    <a:pt x="520" y="209"/>
                    <a:pt x="512" y="206"/>
                    <a:pt x="505" y="198"/>
                  </a:cubicBezTo>
                  <a:cubicBezTo>
                    <a:pt x="497" y="190"/>
                    <a:pt x="490" y="187"/>
                    <a:pt x="486" y="187"/>
                  </a:cubicBezTo>
                  <a:cubicBezTo>
                    <a:pt x="483" y="183"/>
                    <a:pt x="479" y="183"/>
                    <a:pt x="475" y="183"/>
                  </a:cubicBezTo>
                  <a:cubicBezTo>
                    <a:pt x="471" y="183"/>
                    <a:pt x="464" y="183"/>
                    <a:pt x="460" y="187"/>
                  </a:cubicBezTo>
                  <a:cubicBezTo>
                    <a:pt x="457" y="187"/>
                    <a:pt x="449" y="190"/>
                    <a:pt x="441" y="194"/>
                  </a:cubicBezTo>
                  <a:cubicBezTo>
                    <a:pt x="430" y="202"/>
                    <a:pt x="415" y="216"/>
                    <a:pt x="397" y="228"/>
                  </a:cubicBezTo>
                  <a:cubicBezTo>
                    <a:pt x="303" y="288"/>
                    <a:pt x="210" y="355"/>
                    <a:pt x="116" y="423"/>
                  </a:cubicBezTo>
                  <a:cubicBezTo>
                    <a:pt x="109" y="430"/>
                    <a:pt x="98" y="441"/>
                    <a:pt x="86" y="456"/>
                  </a:cubicBezTo>
                  <a:cubicBezTo>
                    <a:pt x="75" y="471"/>
                    <a:pt x="64" y="486"/>
                    <a:pt x="49" y="504"/>
                  </a:cubicBezTo>
                  <a:cubicBezTo>
                    <a:pt x="38" y="516"/>
                    <a:pt x="23" y="523"/>
                    <a:pt x="4" y="530"/>
                  </a:cubicBezTo>
                  <a:cubicBezTo>
                    <a:pt x="4" y="535"/>
                    <a:pt x="0" y="535"/>
                    <a:pt x="0" y="535"/>
                  </a:cubicBezTo>
                  <a:lnTo>
                    <a:pt x="0" y="538"/>
                  </a:lnTo>
                  <a:cubicBezTo>
                    <a:pt x="0" y="542"/>
                    <a:pt x="0" y="549"/>
                    <a:pt x="4" y="561"/>
                  </a:cubicBezTo>
                  <a:cubicBezTo>
                    <a:pt x="4" y="564"/>
                    <a:pt x="8" y="568"/>
                    <a:pt x="8" y="575"/>
                  </a:cubicBezTo>
                  <a:cubicBezTo>
                    <a:pt x="12" y="568"/>
                    <a:pt x="19" y="561"/>
                    <a:pt x="26" y="553"/>
                  </a:cubicBezTo>
                  <a:cubicBezTo>
                    <a:pt x="150" y="434"/>
                    <a:pt x="303" y="355"/>
                    <a:pt x="449" y="284"/>
                  </a:cubicBezTo>
                  <a:cubicBezTo>
                    <a:pt x="531" y="247"/>
                    <a:pt x="617" y="206"/>
                    <a:pt x="711" y="176"/>
                  </a:cubicBezTo>
                  <a:cubicBezTo>
                    <a:pt x="804" y="146"/>
                    <a:pt x="901" y="123"/>
                    <a:pt x="1002" y="123"/>
                  </a:cubicBezTo>
                  <a:lnTo>
                    <a:pt x="1017" y="123"/>
                  </a:lnTo>
                  <a:cubicBezTo>
                    <a:pt x="1051" y="123"/>
                    <a:pt x="1085" y="116"/>
                    <a:pt x="1125" y="104"/>
                  </a:cubicBezTo>
                  <a:cubicBezTo>
                    <a:pt x="1163" y="97"/>
                    <a:pt x="1204" y="86"/>
                    <a:pt x="1249" y="86"/>
                  </a:cubicBezTo>
                  <a:lnTo>
                    <a:pt x="1268" y="86"/>
                  </a:lnTo>
                  <a:cubicBezTo>
                    <a:pt x="1506" y="101"/>
                    <a:pt x="1746" y="116"/>
                    <a:pt x="1989" y="164"/>
                  </a:cubicBezTo>
                  <a:cubicBezTo>
                    <a:pt x="2153" y="194"/>
                    <a:pt x="2303" y="250"/>
                    <a:pt x="2456" y="318"/>
                  </a:cubicBezTo>
                  <a:cubicBezTo>
                    <a:pt x="2471" y="325"/>
                    <a:pt x="2490" y="333"/>
                    <a:pt x="2505" y="340"/>
                  </a:cubicBezTo>
                  <a:cubicBezTo>
                    <a:pt x="2501" y="337"/>
                    <a:pt x="2501" y="329"/>
                    <a:pt x="2501" y="321"/>
                  </a:cubicBezTo>
                  <a:cubicBezTo>
                    <a:pt x="2501" y="318"/>
                    <a:pt x="2493" y="314"/>
                    <a:pt x="2486" y="314"/>
                  </a:cubicBezTo>
                  <a:cubicBezTo>
                    <a:pt x="2483" y="311"/>
                    <a:pt x="2475" y="306"/>
                    <a:pt x="2467" y="303"/>
                  </a:cubicBezTo>
                  <a:cubicBezTo>
                    <a:pt x="2456" y="299"/>
                    <a:pt x="2448" y="292"/>
                    <a:pt x="2441" y="280"/>
                  </a:cubicBezTo>
                  <a:cubicBezTo>
                    <a:pt x="2438" y="273"/>
                    <a:pt x="2434" y="261"/>
                    <a:pt x="2434" y="254"/>
                  </a:cubicBezTo>
                  <a:lnTo>
                    <a:pt x="2430" y="258"/>
                  </a:lnTo>
                  <a:cubicBezTo>
                    <a:pt x="2422" y="258"/>
                    <a:pt x="2412" y="261"/>
                    <a:pt x="2400" y="261"/>
                  </a:cubicBezTo>
                  <a:lnTo>
                    <a:pt x="2381" y="261"/>
                  </a:lnTo>
                  <a:cubicBezTo>
                    <a:pt x="2374" y="258"/>
                    <a:pt x="2367" y="254"/>
                    <a:pt x="2363" y="250"/>
                  </a:cubicBezTo>
                  <a:cubicBezTo>
                    <a:pt x="2355" y="250"/>
                    <a:pt x="2352" y="247"/>
                    <a:pt x="2348" y="243"/>
                  </a:cubicBezTo>
                  <a:cubicBezTo>
                    <a:pt x="2344" y="239"/>
                    <a:pt x="2341" y="239"/>
                    <a:pt x="2336" y="235"/>
                  </a:cubicBezTo>
                  <a:cubicBezTo>
                    <a:pt x="2336" y="235"/>
                    <a:pt x="2336" y="232"/>
                    <a:pt x="2333" y="232"/>
                  </a:cubicBezTo>
                  <a:cubicBezTo>
                    <a:pt x="2329" y="228"/>
                    <a:pt x="2329" y="228"/>
                    <a:pt x="2326" y="221"/>
                  </a:cubicBezTo>
                  <a:cubicBezTo>
                    <a:pt x="2326" y="216"/>
                    <a:pt x="2322" y="213"/>
                    <a:pt x="2322" y="206"/>
                  </a:cubicBezTo>
                  <a:cubicBezTo>
                    <a:pt x="2322" y="202"/>
                    <a:pt x="2322" y="198"/>
                    <a:pt x="2326" y="194"/>
                  </a:cubicBezTo>
                  <a:cubicBezTo>
                    <a:pt x="2318" y="194"/>
                    <a:pt x="2314" y="194"/>
                    <a:pt x="2307" y="190"/>
                  </a:cubicBezTo>
                  <a:cubicBezTo>
                    <a:pt x="2291" y="190"/>
                    <a:pt x="2277" y="187"/>
                    <a:pt x="2262" y="183"/>
                  </a:cubicBezTo>
                  <a:cubicBezTo>
                    <a:pt x="2243" y="180"/>
                    <a:pt x="2224" y="176"/>
                    <a:pt x="2210" y="164"/>
                  </a:cubicBezTo>
                  <a:cubicBezTo>
                    <a:pt x="2198" y="157"/>
                    <a:pt x="2187" y="149"/>
                    <a:pt x="2179" y="138"/>
                  </a:cubicBezTo>
                  <a:cubicBezTo>
                    <a:pt x="2169" y="123"/>
                    <a:pt x="2161" y="116"/>
                    <a:pt x="2153" y="112"/>
                  </a:cubicBezTo>
                  <a:cubicBezTo>
                    <a:pt x="2150" y="112"/>
                    <a:pt x="2142" y="109"/>
                    <a:pt x="2134" y="109"/>
                  </a:cubicBezTo>
                  <a:cubicBezTo>
                    <a:pt x="2124" y="109"/>
                    <a:pt x="2108" y="112"/>
                    <a:pt x="2090" y="116"/>
                  </a:cubicBezTo>
                  <a:cubicBezTo>
                    <a:pt x="2075" y="123"/>
                    <a:pt x="2060" y="123"/>
                    <a:pt x="2049" y="123"/>
                  </a:cubicBezTo>
                  <a:cubicBezTo>
                    <a:pt x="2030" y="123"/>
                    <a:pt x="2015" y="119"/>
                    <a:pt x="2000" y="119"/>
                  </a:cubicBezTo>
                  <a:cubicBezTo>
                    <a:pt x="1985" y="116"/>
                    <a:pt x="1974" y="112"/>
                    <a:pt x="1963" y="112"/>
                  </a:cubicBezTo>
                  <a:cubicBezTo>
                    <a:pt x="1884" y="101"/>
                    <a:pt x="1813" y="86"/>
                    <a:pt x="1742" y="71"/>
                  </a:cubicBezTo>
                  <a:cubicBezTo>
                    <a:pt x="1671" y="59"/>
                    <a:pt x="1601" y="49"/>
                    <a:pt x="1529" y="45"/>
                  </a:cubicBezTo>
                  <a:cubicBezTo>
                    <a:pt x="1518" y="45"/>
                    <a:pt x="1506" y="45"/>
                    <a:pt x="1496" y="41"/>
                  </a:cubicBezTo>
                  <a:cubicBezTo>
                    <a:pt x="1488" y="37"/>
                    <a:pt x="1477" y="33"/>
                    <a:pt x="1470" y="30"/>
                  </a:cubicBezTo>
                  <a:cubicBezTo>
                    <a:pt x="1454" y="19"/>
                    <a:pt x="1439" y="11"/>
                    <a:pt x="1428" y="4"/>
                  </a:cubicBezTo>
                  <a:cubicBezTo>
                    <a:pt x="1428" y="0"/>
                    <a:pt x="1425" y="0"/>
                    <a:pt x="1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3"/>
            <p:cNvSpPr/>
            <p:nvPr/>
          </p:nvSpPr>
          <p:spPr>
            <a:xfrm>
              <a:off x="-218213" y="1063249"/>
              <a:ext cx="152657" cy="38248"/>
            </a:xfrm>
            <a:custGeom>
              <a:avLst/>
              <a:gdLst/>
              <a:ahLst/>
              <a:cxnLst/>
              <a:rect l="l" t="t" r="r" b="b"/>
              <a:pathLst>
                <a:path w="3197" h="801" extrusionOk="0">
                  <a:moveTo>
                    <a:pt x="2767" y="423"/>
                  </a:moveTo>
                  <a:cubicBezTo>
                    <a:pt x="2785" y="423"/>
                    <a:pt x="2808" y="430"/>
                    <a:pt x="2830" y="438"/>
                  </a:cubicBezTo>
                  <a:cubicBezTo>
                    <a:pt x="2853" y="449"/>
                    <a:pt x="2875" y="464"/>
                    <a:pt x="2898" y="475"/>
                  </a:cubicBezTo>
                  <a:cubicBezTo>
                    <a:pt x="2931" y="490"/>
                    <a:pt x="2961" y="506"/>
                    <a:pt x="2991" y="524"/>
                  </a:cubicBezTo>
                  <a:lnTo>
                    <a:pt x="2984" y="524"/>
                  </a:lnTo>
                  <a:cubicBezTo>
                    <a:pt x="2968" y="524"/>
                    <a:pt x="2953" y="528"/>
                    <a:pt x="2939" y="528"/>
                  </a:cubicBezTo>
                  <a:lnTo>
                    <a:pt x="2935" y="528"/>
                  </a:lnTo>
                  <a:cubicBezTo>
                    <a:pt x="2871" y="528"/>
                    <a:pt x="2808" y="509"/>
                    <a:pt x="2744" y="487"/>
                  </a:cubicBezTo>
                  <a:cubicBezTo>
                    <a:pt x="2725" y="479"/>
                    <a:pt x="2706" y="472"/>
                    <a:pt x="2688" y="464"/>
                  </a:cubicBezTo>
                  <a:cubicBezTo>
                    <a:pt x="2696" y="461"/>
                    <a:pt x="2703" y="456"/>
                    <a:pt x="2706" y="449"/>
                  </a:cubicBezTo>
                  <a:cubicBezTo>
                    <a:pt x="2718" y="438"/>
                    <a:pt x="2729" y="434"/>
                    <a:pt x="2741" y="427"/>
                  </a:cubicBezTo>
                  <a:cubicBezTo>
                    <a:pt x="2748" y="423"/>
                    <a:pt x="2759" y="423"/>
                    <a:pt x="2767" y="423"/>
                  </a:cubicBezTo>
                  <a:close/>
                  <a:moveTo>
                    <a:pt x="3073" y="573"/>
                  </a:moveTo>
                  <a:lnTo>
                    <a:pt x="3073" y="573"/>
                  </a:lnTo>
                  <a:cubicBezTo>
                    <a:pt x="3084" y="580"/>
                    <a:pt x="3096" y="587"/>
                    <a:pt x="3107" y="595"/>
                  </a:cubicBezTo>
                  <a:cubicBezTo>
                    <a:pt x="3099" y="599"/>
                    <a:pt x="3096" y="606"/>
                    <a:pt x="3084" y="613"/>
                  </a:cubicBezTo>
                  <a:cubicBezTo>
                    <a:pt x="3084" y="613"/>
                    <a:pt x="3081" y="613"/>
                    <a:pt x="3081" y="618"/>
                  </a:cubicBezTo>
                  <a:cubicBezTo>
                    <a:pt x="3081" y="613"/>
                    <a:pt x="3077" y="610"/>
                    <a:pt x="3077" y="603"/>
                  </a:cubicBezTo>
                  <a:cubicBezTo>
                    <a:pt x="3077" y="591"/>
                    <a:pt x="3077" y="580"/>
                    <a:pt x="3073" y="573"/>
                  </a:cubicBezTo>
                  <a:close/>
                  <a:moveTo>
                    <a:pt x="1526" y="83"/>
                  </a:moveTo>
                  <a:cubicBezTo>
                    <a:pt x="1526" y="83"/>
                    <a:pt x="1529" y="83"/>
                    <a:pt x="1529" y="87"/>
                  </a:cubicBezTo>
                  <a:cubicBezTo>
                    <a:pt x="1540" y="94"/>
                    <a:pt x="1555" y="102"/>
                    <a:pt x="1571" y="113"/>
                  </a:cubicBezTo>
                  <a:cubicBezTo>
                    <a:pt x="1578" y="116"/>
                    <a:pt x="1589" y="120"/>
                    <a:pt x="1597" y="124"/>
                  </a:cubicBezTo>
                  <a:cubicBezTo>
                    <a:pt x="1607" y="128"/>
                    <a:pt x="1619" y="128"/>
                    <a:pt x="1630" y="128"/>
                  </a:cubicBezTo>
                  <a:cubicBezTo>
                    <a:pt x="1702" y="132"/>
                    <a:pt x="1772" y="142"/>
                    <a:pt x="1843" y="154"/>
                  </a:cubicBezTo>
                  <a:cubicBezTo>
                    <a:pt x="1914" y="169"/>
                    <a:pt x="1985" y="184"/>
                    <a:pt x="2064" y="195"/>
                  </a:cubicBezTo>
                  <a:cubicBezTo>
                    <a:pt x="2075" y="195"/>
                    <a:pt x="2086" y="199"/>
                    <a:pt x="2101" y="202"/>
                  </a:cubicBezTo>
                  <a:cubicBezTo>
                    <a:pt x="2116" y="202"/>
                    <a:pt x="2131" y="206"/>
                    <a:pt x="2150" y="206"/>
                  </a:cubicBezTo>
                  <a:cubicBezTo>
                    <a:pt x="2161" y="206"/>
                    <a:pt x="2176" y="206"/>
                    <a:pt x="2191" y="199"/>
                  </a:cubicBezTo>
                  <a:cubicBezTo>
                    <a:pt x="2209" y="195"/>
                    <a:pt x="2225" y="192"/>
                    <a:pt x="2235" y="192"/>
                  </a:cubicBezTo>
                  <a:cubicBezTo>
                    <a:pt x="2243" y="192"/>
                    <a:pt x="2251" y="195"/>
                    <a:pt x="2254" y="195"/>
                  </a:cubicBezTo>
                  <a:cubicBezTo>
                    <a:pt x="2262" y="199"/>
                    <a:pt x="2270" y="206"/>
                    <a:pt x="2280" y="221"/>
                  </a:cubicBezTo>
                  <a:cubicBezTo>
                    <a:pt x="2288" y="232"/>
                    <a:pt x="2299" y="240"/>
                    <a:pt x="2311" y="247"/>
                  </a:cubicBezTo>
                  <a:cubicBezTo>
                    <a:pt x="2325" y="259"/>
                    <a:pt x="2344" y="263"/>
                    <a:pt x="2363" y="266"/>
                  </a:cubicBezTo>
                  <a:cubicBezTo>
                    <a:pt x="2378" y="270"/>
                    <a:pt x="2392" y="273"/>
                    <a:pt x="2408" y="273"/>
                  </a:cubicBezTo>
                  <a:cubicBezTo>
                    <a:pt x="2415" y="277"/>
                    <a:pt x="2419" y="277"/>
                    <a:pt x="2427" y="277"/>
                  </a:cubicBezTo>
                  <a:cubicBezTo>
                    <a:pt x="2423" y="281"/>
                    <a:pt x="2423" y="285"/>
                    <a:pt x="2423" y="289"/>
                  </a:cubicBezTo>
                  <a:cubicBezTo>
                    <a:pt x="2423" y="296"/>
                    <a:pt x="2427" y="299"/>
                    <a:pt x="2427" y="304"/>
                  </a:cubicBezTo>
                  <a:cubicBezTo>
                    <a:pt x="2430" y="311"/>
                    <a:pt x="2430" y="311"/>
                    <a:pt x="2434" y="315"/>
                  </a:cubicBezTo>
                  <a:cubicBezTo>
                    <a:pt x="2437" y="315"/>
                    <a:pt x="2437" y="318"/>
                    <a:pt x="2437" y="318"/>
                  </a:cubicBezTo>
                  <a:cubicBezTo>
                    <a:pt x="2442" y="322"/>
                    <a:pt x="2445" y="322"/>
                    <a:pt x="2449" y="326"/>
                  </a:cubicBezTo>
                  <a:cubicBezTo>
                    <a:pt x="2453" y="330"/>
                    <a:pt x="2456" y="333"/>
                    <a:pt x="2464" y="333"/>
                  </a:cubicBezTo>
                  <a:cubicBezTo>
                    <a:pt x="2468" y="337"/>
                    <a:pt x="2475" y="341"/>
                    <a:pt x="2482" y="344"/>
                  </a:cubicBezTo>
                  <a:lnTo>
                    <a:pt x="2501" y="344"/>
                  </a:lnTo>
                  <a:cubicBezTo>
                    <a:pt x="2513" y="344"/>
                    <a:pt x="2523" y="341"/>
                    <a:pt x="2531" y="341"/>
                  </a:cubicBezTo>
                  <a:lnTo>
                    <a:pt x="2535" y="337"/>
                  </a:lnTo>
                  <a:cubicBezTo>
                    <a:pt x="2535" y="344"/>
                    <a:pt x="2539" y="356"/>
                    <a:pt x="2542" y="363"/>
                  </a:cubicBezTo>
                  <a:cubicBezTo>
                    <a:pt x="2549" y="375"/>
                    <a:pt x="2557" y="382"/>
                    <a:pt x="2568" y="386"/>
                  </a:cubicBezTo>
                  <a:cubicBezTo>
                    <a:pt x="2576" y="389"/>
                    <a:pt x="2584" y="394"/>
                    <a:pt x="2587" y="397"/>
                  </a:cubicBezTo>
                  <a:cubicBezTo>
                    <a:pt x="2594" y="397"/>
                    <a:pt x="2602" y="401"/>
                    <a:pt x="2602" y="404"/>
                  </a:cubicBezTo>
                  <a:cubicBezTo>
                    <a:pt x="2602" y="412"/>
                    <a:pt x="2602" y="420"/>
                    <a:pt x="2606" y="423"/>
                  </a:cubicBezTo>
                  <a:cubicBezTo>
                    <a:pt x="2591" y="416"/>
                    <a:pt x="2572" y="408"/>
                    <a:pt x="2557" y="401"/>
                  </a:cubicBezTo>
                  <a:cubicBezTo>
                    <a:pt x="2404" y="333"/>
                    <a:pt x="2254" y="277"/>
                    <a:pt x="2090" y="247"/>
                  </a:cubicBezTo>
                  <a:cubicBezTo>
                    <a:pt x="1847" y="199"/>
                    <a:pt x="1607" y="184"/>
                    <a:pt x="1369" y="169"/>
                  </a:cubicBezTo>
                  <a:lnTo>
                    <a:pt x="1350" y="169"/>
                  </a:lnTo>
                  <a:cubicBezTo>
                    <a:pt x="1305" y="169"/>
                    <a:pt x="1264" y="180"/>
                    <a:pt x="1226" y="187"/>
                  </a:cubicBezTo>
                  <a:cubicBezTo>
                    <a:pt x="1186" y="199"/>
                    <a:pt x="1152" y="206"/>
                    <a:pt x="1118" y="206"/>
                  </a:cubicBezTo>
                  <a:lnTo>
                    <a:pt x="1103" y="206"/>
                  </a:lnTo>
                  <a:cubicBezTo>
                    <a:pt x="1002" y="206"/>
                    <a:pt x="905" y="229"/>
                    <a:pt x="812" y="259"/>
                  </a:cubicBezTo>
                  <a:cubicBezTo>
                    <a:pt x="718" y="289"/>
                    <a:pt x="632" y="330"/>
                    <a:pt x="550" y="367"/>
                  </a:cubicBezTo>
                  <a:cubicBezTo>
                    <a:pt x="404" y="438"/>
                    <a:pt x="251" y="517"/>
                    <a:pt x="127" y="636"/>
                  </a:cubicBezTo>
                  <a:cubicBezTo>
                    <a:pt x="120" y="644"/>
                    <a:pt x="113" y="651"/>
                    <a:pt x="109" y="658"/>
                  </a:cubicBezTo>
                  <a:cubicBezTo>
                    <a:pt x="109" y="651"/>
                    <a:pt x="105" y="647"/>
                    <a:pt x="105" y="644"/>
                  </a:cubicBezTo>
                  <a:cubicBezTo>
                    <a:pt x="101" y="632"/>
                    <a:pt x="101" y="625"/>
                    <a:pt x="101" y="621"/>
                  </a:cubicBezTo>
                  <a:lnTo>
                    <a:pt x="101" y="618"/>
                  </a:lnTo>
                  <a:cubicBezTo>
                    <a:pt x="101" y="618"/>
                    <a:pt x="105" y="618"/>
                    <a:pt x="105" y="613"/>
                  </a:cubicBezTo>
                  <a:cubicBezTo>
                    <a:pt x="124" y="606"/>
                    <a:pt x="139" y="599"/>
                    <a:pt x="150" y="587"/>
                  </a:cubicBezTo>
                  <a:cubicBezTo>
                    <a:pt x="165" y="569"/>
                    <a:pt x="176" y="554"/>
                    <a:pt x="187" y="539"/>
                  </a:cubicBezTo>
                  <a:cubicBezTo>
                    <a:pt x="199" y="524"/>
                    <a:pt x="210" y="513"/>
                    <a:pt x="217" y="506"/>
                  </a:cubicBezTo>
                  <a:cubicBezTo>
                    <a:pt x="311" y="438"/>
                    <a:pt x="404" y="371"/>
                    <a:pt x="498" y="311"/>
                  </a:cubicBezTo>
                  <a:cubicBezTo>
                    <a:pt x="516" y="299"/>
                    <a:pt x="531" y="285"/>
                    <a:pt x="542" y="277"/>
                  </a:cubicBezTo>
                  <a:cubicBezTo>
                    <a:pt x="550" y="273"/>
                    <a:pt x="558" y="270"/>
                    <a:pt x="561" y="270"/>
                  </a:cubicBezTo>
                  <a:cubicBezTo>
                    <a:pt x="565" y="266"/>
                    <a:pt x="572" y="266"/>
                    <a:pt x="576" y="266"/>
                  </a:cubicBezTo>
                  <a:cubicBezTo>
                    <a:pt x="580" y="266"/>
                    <a:pt x="584" y="266"/>
                    <a:pt x="587" y="270"/>
                  </a:cubicBezTo>
                  <a:cubicBezTo>
                    <a:pt x="591" y="270"/>
                    <a:pt x="598" y="273"/>
                    <a:pt x="606" y="281"/>
                  </a:cubicBezTo>
                  <a:cubicBezTo>
                    <a:pt x="613" y="289"/>
                    <a:pt x="621" y="292"/>
                    <a:pt x="629" y="296"/>
                  </a:cubicBezTo>
                  <a:cubicBezTo>
                    <a:pt x="636" y="299"/>
                    <a:pt x="643" y="299"/>
                    <a:pt x="651" y="299"/>
                  </a:cubicBezTo>
                  <a:cubicBezTo>
                    <a:pt x="662" y="299"/>
                    <a:pt x="673" y="296"/>
                    <a:pt x="681" y="292"/>
                  </a:cubicBezTo>
                  <a:cubicBezTo>
                    <a:pt x="692" y="289"/>
                    <a:pt x="700" y="285"/>
                    <a:pt x="707" y="277"/>
                  </a:cubicBezTo>
                  <a:cubicBezTo>
                    <a:pt x="763" y="232"/>
                    <a:pt x="822" y="202"/>
                    <a:pt x="886" y="184"/>
                  </a:cubicBezTo>
                  <a:cubicBezTo>
                    <a:pt x="953" y="169"/>
                    <a:pt x="1021" y="161"/>
                    <a:pt x="1096" y="161"/>
                  </a:cubicBezTo>
                  <a:cubicBezTo>
                    <a:pt x="1122" y="161"/>
                    <a:pt x="1148" y="161"/>
                    <a:pt x="1174" y="165"/>
                  </a:cubicBezTo>
                  <a:lnTo>
                    <a:pt x="1181" y="165"/>
                  </a:lnTo>
                  <a:cubicBezTo>
                    <a:pt x="1189" y="165"/>
                    <a:pt x="1197" y="165"/>
                    <a:pt x="1204" y="161"/>
                  </a:cubicBezTo>
                  <a:cubicBezTo>
                    <a:pt x="1215" y="161"/>
                    <a:pt x="1226" y="158"/>
                    <a:pt x="1234" y="150"/>
                  </a:cubicBezTo>
                  <a:cubicBezTo>
                    <a:pt x="1245" y="142"/>
                    <a:pt x="1253" y="135"/>
                    <a:pt x="1260" y="128"/>
                  </a:cubicBezTo>
                  <a:cubicBezTo>
                    <a:pt x="1264" y="120"/>
                    <a:pt x="1267" y="116"/>
                    <a:pt x="1275" y="113"/>
                  </a:cubicBezTo>
                  <a:cubicBezTo>
                    <a:pt x="1283" y="109"/>
                    <a:pt x="1290" y="106"/>
                    <a:pt x="1305" y="106"/>
                  </a:cubicBezTo>
                  <a:cubicBezTo>
                    <a:pt x="1316" y="102"/>
                    <a:pt x="1331" y="102"/>
                    <a:pt x="1350" y="98"/>
                  </a:cubicBezTo>
                  <a:lnTo>
                    <a:pt x="1354" y="98"/>
                  </a:lnTo>
                  <a:cubicBezTo>
                    <a:pt x="1361" y="98"/>
                    <a:pt x="1372" y="102"/>
                    <a:pt x="1388" y="106"/>
                  </a:cubicBezTo>
                  <a:cubicBezTo>
                    <a:pt x="1406" y="109"/>
                    <a:pt x="1424" y="113"/>
                    <a:pt x="1443" y="113"/>
                  </a:cubicBezTo>
                  <a:cubicBezTo>
                    <a:pt x="1462" y="113"/>
                    <a:pt x="1477" y="113"/>
                    <a:pt x="1492" y="106"/>
                  </a:cubicBezTo>
                  <a:cubicBezTo>
                    <a:pt x="1503" y="98"/>
                    <a:pt x="1514" y="90"/>
                    <a:pt x="1526" y="83"/>
                  </a:cubicBezTo>
                  <a:close/>
                  <a:moveTo>
                    <a:pt x="1" y="666"/>
                  </a:moveTo>
                  <a:lnTo>
                    <a:pt x="4" y="674"/>
                  </a:lnTo>
                  <a:cubicBezTo>
                    <a:pt x="8" y="674"/>
                    <a:pt x="15" y="670"/>
                    <a:pt x="23" y="670"/>
                  </a:cubicBezTo>
                  <a:lnTo>
                    <a:pt x="1" y="666"/>
                  </a:lnTo>
                  <a:close/>
                  <a:moveTo>
                    <a:pt x="1518" y="1"/>
                  </a:moveTo>
                  <a:cubicBezTo>
                    <a:pt x="1514" y="1"/>
                    <a:pt x="1507" y="1"/>
                    <a:pt x="1500" y="4"/>
                  </a:cubicBezTo>
                  <a:cubicBezTo>
                    <a:pt x="1492" y="8"/>
                    <a:pt x="1488" y="12"/>
                    <a:pt x="1481" y="19"/>
                  </a:cubicBezTo>
                  <a:cubicBezTo>
                    <a:pt x="1473" y="27"/>
                    <a:pt x="1466" y="30"/>
                    <a:pt x="1462" y="35"/>
                  </a:cubicBezTo>
                  <a:cubicBezTo>
                    <a:pt x="1458" y="38"/>
                    <a:pt x="1450" y="38"/>
                    <a:pt x="1443" y="38"/>
                  </a:cubicBezTo>
                  <a:cubicBezTo>
                    <a:pt x="1436" y="38"/>
                    <a:pt x="1421" y="35"/>
                    <a:pt x="1406" y="30"/>
                  </a:cubicBezTo>
                  <a:cubicBezTo>
                    <a:pt x="1391" y="27"/>
                    <a:pt x="1372" y="23"/>
                    <a:pt x="1350" y="23"/>
                  </a:cubicBezTo>
                  <a:lnTo>
                    <a:pt x="1343" y="23"/>
                  </a:lnTo>
                  <a:cubicBezTo>
                    <a:pt x="1320" y="23"/>
                    <a:pt x="1298" y="27"/>
                    <a:pt x="1271" y="35"/>
                  </a:cubicBezTo>
                  <a:cubicBezTo>
                    <a:pt x="1260" y="38"/>
                    <a:pt x="1245" y="42"/>
                    <a:pt x="1234" y="49"/>
                  </a:cubicBezTo>
                  <a:cubicBezTo>
                    <a:pt x="1223" y="57"/>
                    <a:pt x="1212" y="68"/>
                    <a:pt x="1200" y="80"/>
                  </a:cubicBezTo>
                  <a:cubicBezTo>
                    <a:pt x="1197" y="83"/>
                    <a:pt x="1193" y="87"/>
                    <a:pt x="1193" y="87"/>
                  </a:cubicBezTo>
                  <a:lnTo>
                    <a:pt x="1096" y="87"/>
                  </a:lnTo>
                  <a:cubicBezTo>
                    <a:pt x="1017" y="87"/>
                    <a:pt x="943" y="90"/>
                    <a:pt x="867" y="109"/>
                  </a:cubicBezTo>
                  <a:cubicBezTo>
                    <a:pt x="793" y="132"/>
                    <a:pt x="722" y="165"/>
                    <a:pt x="655" y="221"/>
                  </a:cubicBezTo>
                  <a:cubicBezTo>
                    <a:pt x="643" y="210"/>
                    <a:pt x="629" y="202"/>
                    <a:pt x="617" y="199"/>
                  </a:cubicBezTo>
                  <a:cubicBezTo>
                    <a:pt x="603" y="192"/>
                    <a:pt x="587" y="192"/>
                    <a:pt x="576" y="192"/>
                  </a:cubicBezTo>
                  <a:cubicBezTo>
                    <a:pt x="561" y="192"/>
                    <a:pt x="546" y="192"/>
                    <a:pt x="535" y="195"/>
                  </a:cubicBezTo>
                  <a:cubicBezTo>
                    <a:pt x="516" y="202"/>
                    <a:pt x="501" y="214"/>
                    <a:pt x="490" y="221"/>
                  </a:cubicBezTo>
                  <a:cubicBezTo>
                    <a:pt x="475" y="232"/>
                    <a:pt x="464" y="240"/>
                    <a:pt x="456" y="247"/>
                  </a:cubicBezTo>
                  <a:cubicBezTo>
                    <a:pt x="359" y="311"/>
                    <a:pt x="266" y="378"/>
                    <a:pt x="172" y="446"/>
                  </a:cubicBezTo>
                  <a:cubicBezTo>
                    <a:pt x="161" y="453"/>
                    <a:pt x="150" y="464"/>
                    <a:pt x="139" y="475"/>
                  </a:cubicBezTo>
                  <a:cubicBezTo>
                    <a:pt x="127" y="494"/>
                    <a:pt x="116" y="509"/>
                    <a:pt x="105" y="520"/>
                  </a:cubicBezTo>
                  <a:cubicBezTo>
                    <a:pt x="94" y="532"/>
                    <a:pt x="87" y="539"/>
                    <a:pt x="75" y="546"/>
                  </a:cubicBezTo>
                  <a:cubicBezTo>
                    <a:pt x="68" y="551"/>
                    <a:pt x="60" y="554"/>
                    <a:pt x="53" y="558"/>
                  </a:cubicBezTo>
                  <a:cubicBezTo>
                    <a:pt x="42" y="569"/>
                    <a:pt x="34" y="577"/>
                    <a:pt x="30" y="587"/>
                  </a:cubicBezTo>
                  <a:cubicBezTo>
                    <a:pt x="27" y="599"/>
                    <a:pt x="23" y="610"/>
                    <a:pt x="23" y="621"/>
                  </a:cubicBezTo>
                  <a:cubicBezTo>
                    <a:pt x="23" y="636"/>
                    <a:pt x="27" y="651"/>
                    <a:pt x="30" y="663"/>
                  </a:cubicBezTo>
                  <a:cubicBezTo>
                    <a:pt x="30" y="666"/>
                    <a:pt x="34" y="670"/>
                    <a:pt x="34" y="674"/>
                  </a:cubicBezTo>
                  <a:lnTo>
                    <a:pt x="45" y="674"/>
                  </a:lnTo>
                  <a:lnTo>
                    <a:pt x="71" y="636"/>
                  </a:lnTo>
                  <a:lnTo>
                    <a:pt x="113" y="752"/>
                  </a:lnTo>
                  <a:lnTo>
                    <a:pt x="116" y="748"/>
                  </a:lnTo>
                  <a:cubicBezTo>
                    <a:pt x="135" y="741"/>
                    <a:pt x="146" y="730"/>
                    <a:pt x="158" y="718"/>
                  </a:cubicBezTo>
                  <a:cubicBezTo>
                    <a:pt x="165" y="708"/>
                    <a:pt x="172" y="700"/>
                    <a:pt x="180" y="692"/>
                  </a:cubicBezTo>
                  <a:cubicBezTo>
                    <a:pt x="292" y="580"/>
                    <a:pt x="438" y="506"/>
                    <a:pt x="584" y="438"/>
                  </a:cubicBezTo>
                  <a:cubicBezTo>
                    <a:pt x="665" y="397"/>
                    <a:pt x="748" y="359"/>
                    <a:pt x="834" y="330"/>
                  </a:cubicBezTo>
                  <a:cubicBezTo>
                    <a:pt x="924" y="299"/>
                    <a:pt x="1010" y="281"/>
                    <a:pt x="1103" y="281"/>
                  </a:cubicBezTo>
                  <a:cubicBezTo>
                    <a:pt x="1107" y="281"/>
                    <a:pt x="1110" y="285"/>
                    <a:pt x="1114" y="285"/>
                  </a:cubicBezTo>
                  <a:lnTo>
                    <a:pt x="1118" y="285"/>
                  </a:lnTo>
                  <a:cubicBezTo>
                    <a:pt x="1163" y="285"/>
                    <a:pt x="1204" y="273"/>
                    <a:pt x="1241" y="263"/>
                  </a:cubicBezTo>
                  <a:cubicBezTo>
                    <a:pt x="1283" y="255"/>
                    <a:pt x="1316" y="247"/>
                    <a:pt x="1350" y="247"/>
                  </a:cubicBezTo>
                  <a:lnTo>
                    <a:pt x="1365" y="247"/>
                  </a:lnTo>
                  <a:cubicBezTo>
                    <a:pt x="1604" y="259"/>
                    <a:pt x="1840" y="273"/>
                    <a:pt x="2075" y="322"/>
                  </a:cubicBezTo>
                  <a:cubicBezTo>
                    <a:pt x="2232" y="352"/>
                    <a:pt x="2378" y="404"/>
                    <a:pt x="2527" y="472"/>
                  </a:cubicBezTo>
                  <a:cubicBezTo>
                    <a:pt x="2587" y="498"/>
                    <a:pt x="2651" y="532"/>
                    <a:pt x="2718" y="558"/>
                  </a:cubicBezTo>
                  <a:cubicBezTo>
                    <a:pt x="2785" y="584"/>
                    <a:pt x="2860" y="603"/>
                    <a:pt x="2939" y="603"/>
                  </a:cubicBezTo>
                  <a:cubicBezTo>
                    <a:pt x="2958" y="603"/>
                    <a:pt x="2976" y="603"/>
                    <a:pt x="2994" y="599"/>
                  </a:cubicBezTo>
                  <a:lnTo>
                    <a:pt x="3002" y="599"/>
                  </a:lnTo>
                  <a:lnTo>
                    <a:pt x="3002" y="606"/>
                  </a:lnTo>
                  <a:lnTo>
                    <a:pt x="3002" y="629"/>
                  </a:lnTo>
                  <a:cubicBezTo>
                    <a:pt x="3006" y="644"/>
                    <a:pt x="3010" y="658"/>
                    <a:pt x="3020" y="674"/>
                  </a:cubicBezTo>
                  <a:cubicBezTo>
                    <a:pt x="3032" y="689"/>
                    <a:pt x="3047" y="700"/>
                    <a:pt x="3070" y="708"/>
                  </a:cubicBezTo>
                  <a:lnTo>
                    <a:pt x="3103" y="726"/>
                  </a:lnTo>
                  <a:lnTo>
                    <a:pt x="3110" y="711"/>
                  </a:lnTo>
                  <a:lnTo>
                    <a:pt x="3118" y="689"/>
                  </a:lnTo>
                  <a:cubicBezTo>
                    <a:pt x="3122" y="685"/>
                    <a:pt x="3122" y="681"/>
                    <a:pt x="3125" y="677"/>
                  </a:cubicBezTo>
                  <a:cubicBezTo>
                    <a:pt x="3133" y="670"/>
                    <a:pt x="3144" y="663"/>
                    <a:pt x="3159" y="647"/>
                  </a:cubicBezTo>
                  <a:cubicBezTo>
                    <a:pt x="3167" y="640"/>
                    <a:pt x="3174" y="632"/>
                    <a:pt x="3177" y="621"/>
                  </a:cubicBezTo>
                  <a:cubicBezTo>
                    <a:pt x="3182" y="618"/>
                    <a:pt x="3182" y="618"/>
                    <a:pt x="3182" y="613"/>
                  </a:cubicBezTo>
                  <a:cubicBezTo>
                    <a:pt x="3189" y="606"/>
                    <a:pt x="3189" y="595"/>
                    <a:pt x="3193" y="584"/>
                  </a:cubicBezTo>
                  <a:lnTo>
                    <a:pt x="3196" y="561"/>
                  </a:lnTo>
                  <a:lnTo>
                    <a:pt x="3174" y="546"/>
                  </a:lnTo>
                  <a:cubicBezTo>
                    <a:pt x="3096" y="498"/>
                    <a:pt x="3017" y="446"/>
                    <a:pt x="2931" y="404"/>
                  </a:cubicBezTo>
                  <a:cubicBezTo>
                    <a:pt x="2913" y="397"/>
                    <a:pt x="2890" y="382"/>
                    <a:pt x="2860" y="371"/>
                  </a:cubicBezTo>
                  <a:cubicBezTo>
                    <a:pt x="2834" y="359"/>
                    <a:pt x="2804" y="349"/>
                    <a:pt x="2767" y="349"/>
                  </a:cubicBezTo>
                  <a:cubicBezTo>
                    <a:pt x="2748" y="349"/>
                    <a:pt x="2729" y="349"/>
                    <a:pt x="2711" y="359"/>
                  </a:cubicBezTo>
                  <a:cubicBezTo>
                    <a:pt x="2699" y="363"/>
                    <a:pt x="2684" y="371"/>
                    <a:pt x="2673" y="378"/>
                  </a:cubicBezTo>
                  <a:cubicBezTo>
                    <a:pt x="2673" y="371"/>
                    <a:pt x="2670" y="367"/>
                    <a:pt x="2666" y="359"/>
                  </a:cubicBezTo>
                  <a:cubicBezTo>
                    <a:pt x="2658" y="352"/>
                    <a:pt x="2654" y="344"/>
                    <a:pt x="2647" y="341"/>
                  </a:cubicBezTo>
                  <a:cubicBezTo>
                    <a:pt x="2639" y="333"/>
                    <a:pt x="2628" y="330"/>
                    <a:pt x="2621" y="326"/>
                  </a:cubicBezTo>
                  <a:cubicBezTo>
                    <a:pt x="2617" y="326"/>
                    <a:pt x="2617" y="326"/>
                    <a:pt x="2613" y="322"/>
                  </a:cubicBezTo>
                  <a:cubicBezTo>
                    <a:pt x="2613" y="322"/>
                    <a:pt x="2617" y="318"/>
                    <a:pt x="2617" y="315"/>
                  </a:cubicBezTo>
                  <a:lnTo>
                    <a:pt x="2617" y="299"/>
                  </a:lnTo>
                  <a:cubicBezTo>
                    <a:pt x="2617" y="292"/>
                    <a:pt x="2617" y="289"/>
                    <a:pt x="2613" y="281"/>
                  </a:cubicBezTo>
                  <a:cubicBezTo>
                    <a:pt x="2613" y="273"/>
                    <a:pt x="2610" y="270"/>
                    <a:pt x="2606" y="266"/>
                  </a:cubicBezTo>
                  <a:cubicBezTo>
                    <a:pt x="2599" y="259"/>
                    <a:pt x="2591" y="255"/>
                    <a:pt x="2584" y="251"/>
                  </a:cubicBezTo>
                  <a:cubicBezTo>
                    <a:pt x="2580" y="251"/>
                    <a:pt x="2572" y="247"/>
                    <a:pt x="2565" y="247"/>
                  </a:cubicBezTo>
                  <a:lnTo>
                    <a:pt x="2561" y="247"/>
                  </a:lnTo>
                  <a:cubicBezTo>
                    <a:pt x="2549" y="247"/>
                    <a:pt x="2542" y="251"/>
                    <a:pt x="2535" y="255"/>
                  </a:cubicBezTo>
                  <a:cubicBezTo>
                    <a:pt x="2523" y="259"/>
                    <a:pt x="2516" y="263"/>
                    <a:pt x="2509" y="266"/>
                  </a:cubicBezTo>
                  <a:lnTo>
                    <a:pt x="2509" y="259"/>
                  </a:lnTo>
                  <a:cubicBezTo>
                    <a:pt x="2509" y="251"/>
                    <a:pt x="2509" y="244"/>
                    <a:pt x="2505" y="237"/>
                  </a:cubicBezTo>
                  <a:cubicBezTo>
                    <a:pt x="2501" y="229"/>
                    <a:pt x="2497" y="221"/>
                    <a:pt x="2490" y="218"/>
                  </a:cubicBezTo>
                  <a:cubicBezTo>
                    <a:pt x="2482" y="210"/>
                    <a:pt x="2471" y="206"/>
                    <a:pt x="2464" y="206"/>
                  </a:cubicBezTo>
                  <a:cubicBezTo>
                    <a:pt x="2453" y="202"/>
                    <a:pt x="2445" y="202"/>
                    <a:pt x="2437" y="202"/>
                  </a:cubicBezTo>
                  <a:cubicBezTo>
                    <a:pt x="2430" y="202"/>
                    <a:pt x="2423" y="202"/>
                    <a:pt x="2423" y="199"/>
                  </a:cubicBezTo>
                  <a:cubicBezTo>
                    <a:pt x="2404" y="195"/>
                    <a:pt x="2382" y="192"/>
                    <a:pt x="2366" y="187"/>
                  </a:cubicBezTo>
                  <a:cubicBezTo>
                    <a:pt x="2359" y="187"/>
                    <a:pt x="2352" y="184"/>
                    <a:pt x="2348" y="180"/>
                  </a:cubicBezTo>
                  <a:cubicBezTo>
                    <a:pt x="2344" y="180"/>
                    <a:pt x="2344" y="180"/>
                    <a:pt x="2344" y="176"/>
                  </a:cubicBezTo>
                  <a:cubicBezTo>
                    <a:pt x="2330" y="158"/>
                    <a:pt x="2311" y="139"/>
                    <a:pt x="2292" y="132"/>
                  </a:cubicBezTo>
                  <a:cubicBezTo>
                    <a:pt x="2273" y="120"/>
                    <a:pt x="2254" y="116"/>
                    <a:pt x="2235" y="116"/>
                  </a:cubicBezTo>
                  <a:cubicBezTo>
                    <a:pt x="2209" y="116"/>
                    <a:pt x="2191" y="120"/>
                    <a:pt x="2168" y="128"/>
                  </a:cubicBezTo>
                  <a:cubicBezTo>
                    <a:pt x="2161" y="128"/>
                    <a:pt x="2157" y="132"/>
                    <a:pt x="2150" y="132"/>
                  </a:cubicBezTo>
                  <a:cubicBezTo>
                    <a:pt x="2139" y="132"/>
                    <a:pt x="2128" y="128"/>
                    <a:pt x="2116" y="124"/>
                  </a:cubicBezTo>
                  <a:cubicBezTo>
                    <a:pt x="2101" y="124"/>
                    <a:pt x="2086" y="120"/>
                    <a:pt x="2071" y="116"/>
                  </a:cubicBezTo>
                  <a:cubicBezTo>
                    <a:pt x="2000" y="109"/>
                    <a:pt x="1929" y="94"/>
                    <a:pt x="1859" y="80"/>
                  </a:cubicBezTo>
                  <a:cubicBezTo>
                    <a:pt x="1783" y="64"/>
                    <a:pt x="1709" y="53"/>
                    <a:pt x="1634" y="53"/>
                  </a:cubicBezTo>
                  <a:cubicBezTo>
                    <a:pt x="1630" y="53"/>
                    <a:pt x="1623" y="53"/>
                    <a:pt x="1615" y="49"/>
                  </a:cubicBezTo>
                  <a:cubicBezTo>
                    <a:pt x="1604" y="42"/>
                    <a:pt x="1589" y="35"/>
                    <a:pt x="1574" y="23"/>
                  </a:cubicBezTo>
                  <a:cubicBezTo>
                    <a:pt x="1567" y="19"/>
                    <a:pt x="1559" y="16"/>
                    <a:pt x="1552" y="12"/>
                  </a:cubicBezTo>
                  <a:cubicBezTo>
                    <a:pt x="1548" y="8"/>
                    <a:pt x="1545" y="4"/>
                    <a:pt x="1537" y="4"/>
                  </a:cubicBezTo>
                  <a:cubicBezTo>
                    <a:pt x="1533" y="4"/>
                    <a:pt x="1526" y="1"/>
                    <a:pt x="1518" y="1"/>
                  </a:cubicBezTo>
                  <a:close/>
                  <a:moveTo>
                    <a:pt x="71" y="770"/>
                  </a:moveTo>
                  <a:cubicBezTo>
                    <a:pt x="64" y="778"/>
                    <a:pt x="56" y="786"/>
                    <a:pt x="49" y="793"/>
                  </a:cubicBezTo>
                  <a:lnTo>
                    <a:pt x="49" y="797"/>
                  </a:lnTo>
                  <a:lnTo>
                    <a:pt x="53" y="801"/>
                  </a:lnTo>
                  <a:lnTo>
                    <a:pt x="75" y="7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3"/>
            <p:cNvSpPr/>
            <p:nvPr/>
          </p:nvSpPr>
          <p:spPr>
            <a:xfrm>
              <a:off x="-589326" y="2219754"/>
              <a:ext cx="33091" cy="148550"/>
            </a:xfrm>
            <a:custGeom>
              <a:avLst/>
              <a:gdLst/>
              <a:ahLst/>
              <a:cxnLst/>
              <a:rect l="l" t="t" r="r" b="b"/>
              <a:pathLst>
                <a:path w="693" h="3111" extrusionOk="0">
                  <a:moveTo>
                    <a:pt x="12" y="0"/>
                  </a:moveTo>
                  <a:cubicBezTo>
                    <a:pt x="12" y="11"/>
                    <a:pt x="9" y="26"/>
                    <a:pt x="9" y="38"/>
                  </a:cubicBezTo>
                  <a:cubicBezTo>
                    <a:pt x="4" y="52"/>
                    <a:pt x="1" y="67"/>
                    <a:pt x="1" y="83"/>
                  </a:cubicBezTo>
                  <a:cubicBezTo>
                    <a:pt x="1" y="90"/>
                    <a:pt x="1" y="97"/>
                    <a:pt x="4" y="109"/>
                  </a:cubicBezTo>
                  <a:cubicBezTo>
                    <a:pt x="16" y="150"/>
                    <a:pt x="31" y="190"/>
                    <a:pt x="42" y="232"/>
                  </a:cubicBezTo>
                  <a:cubicBezTo>
                    <a:pt x="49" y="254"/>
                    <a:pt x="54" y="277"/>
                    <a:pt x="61" y="299"/>
                  </a:cubicBezTo>
                  <a:lnTo>
                    <a:pt x="61" y="295"/>
                  </a:lnTo>
                  <a:cubicBezTo>
                    <a:pt x="61" y="292"/>
                    <a:pt x="61" y="288"/>
                    <a:pt x="64" y="280"/>
                  </a:cubicBezTo>
                  <a:cubicBezTo>
                    <a:pt x="68" y="277"/>
                    <a:pt x="72" y="273"/>
                    <a:pt x="76" y="266"/>
                  </a:cubicBezTo>
                  <a:cubicBezTo>
                    <a:pt x="80" y="262"/>
                    <a:pt x="83" y="258"/>
                    <a:pt x="87" y="254"/>
                  </a:cubicBezTo>
                  <a:cubicBezTo>
                    <a:pt x="83" y="251"/>
                    <a:pt x="76" y="243"/>
                    <a:pt x="68" y="235"/>
                  </a:cubicBezTo>
                  <a:cubicBezTo>
                    <a:pt x="57" y="224"/>
                    <a:pt x="45" y="213"/>
                    <a:pt x="38" y="198"/>
                  </a:cubicBezTo>
                  <a:cubicBezTo>
                    <a:pt x="31" y="183"/>
                    <a:pt x="27" y="164"/>
                    <a:pt x="27" y="146"/>
                  </a:cubicBezTo>
                  <a:cubicBezTo>
                    <a:pt x="27" y="128"/>
                    <a:pt x="31" y="109"/>
                    <a:pt x="42" y="94"/>
                  </a:cubicBezTo>
                  <a:cubicBezTo>
                    <a:pt x="45" y="86"/>
                    <a:pt x="45" y="83"/>
                    <a:pt x="45" y="78"/>
                  </a:cubicBezTo>
                  <a:lnTo>
                    <a:pt x="45" y="67"/>
                  </a:lnTo>
                  <a:cubicBezTo>
                    <a:pt x="42" y="64"/>
                    <a:pt x="42" y="60"/>
                    <a:pt x="38" y="52"/>
                  </a:cubicBezTo>
                  <a:cubicBezTo>
                    <a:pt x="31" y="41"/>
                    <a:pt x="23" y="26"/>
                    <a:pt x="16" y="11"/>
                  </a:cubicBezTo>
                  <a:cubicBezTo>
                    <a:pt x="16" y="7"/>
                    <a:pt x="16" y="4"/>
                    <a:pt x="12" y="0"/>
                  </a:cubicBezTo>
                  <a:close/>
                  <a:moveTo>
                    <a:pt x="68" y="352"/>
                  </a:moveTo>
                  <a:cubicBezTo>
                    <a:pt x="72" y="359"/>
                    <a:pt x="72" y="366"/>
                    <a:pt x="72" y="374"/>
                  </a:cubicBezTo>
                  <a:lnTo>
                    <a:pt x="72" y="392"/>
                  </a:lnTo>
                  <a:cubicBezTo>
                    <a:pt x="72" y="411"/>
                    <a:pt x="68" y="434"/>
                    <a:pt x="68" y="452"/>
                  </a:cubicBezTo>
                  <a:cubicBezTo>
                    <a:pt x="64" y="471"/>
                    <a:pt x="64" y="486"/>
                    <a:pt x="64" y="501"/>
                  </a:cubicBezTo>
                  <a:cubicBezTo>
                    <a:pt x="64" y="512"/>
                    <a:pt x="64" y="523"/>
                    <a:pt x="68" y="531"/>
                  </a:cubicBezTo>
                  <a:cubicBezTo>
                    <a:pt x="68" y="542"/>
                    <a:pt x="72" y="549"/>
                    <a:pt x="80" y="557"/>
                  </a:cubicBezTo>
                  <a:cubicBezTo>
                    <a:pt x="113" y="599"/>
                    <a:pt x="132" y="643"/>
                    <a:pt x="143" y="688"/>
                  </a:cubicBezTo>
                  <a:cubicBezTo>
                    <a:pt x="154" y="729"/>
                    <a:pt x="158" y="770"/>
                    <a:pt x="169" y="808"/>
                  </a:cubicBezTo>
                  <a:cubicBezTo>
                    <a:pt x="173" y="818"/>
                    <a:pt x="184" y="837"/>
                    <a:pt x="195" y="853"/>
                  </a:cubicBezTo>
                  <a:cubicBezTo>
                    <a:pt x="206" y="871"/>
                    <a:pt x="221" y="894"/>
                    <a:pt x="233" y="920"/>
                  </a:cubicBezTo>
                  <a:cubicBezTo>
                    <a:pt x="233" y="923"/>
                    <a:pt x="237" y="927"/>
                    <a:pt x="237" y="935"/>
                  </a:cubicBezTo>
                  <a:cubicBezTo>
                    <a:pt x="247" y="931"/>
                    <a:pt x="255" y="931"/>
                    <a:pt x="259" y="927"/>
                  </a:cubicBezTo>
                  <a:cubicBezTo>
                    <a:pt x="266" y="927"/>
                    <a:pt x="270" y="923"/>
                    <a:pt x="270" y="923"/>
                  </a:cubicBezTo>
                  <a:lnTo>
                    <a:pt x="270" y="920"/>
                  </a:lnTo>
                  <a:lnTo>
                    <a:pt x="270" y="916"/>
                  </a:lnTo>
                  <a:cubicBezTo>
                    <a:pt x="273" y="913"/>
                    <a:pt x="270" y="901"/>
                    <a:pt x="266" y="890"/>
                  </a:cubicBezTo>
                  <a:cubicBezTo>
                    <a:pt x="259" y="879"/>
                    <a:pt x="255" y="868"/>
                    <a:pt x="251" y="860"/>
                  </a:cubicBezTo>
                  <a:cubicBezTo>
                    <a:pt x="211" y="785"/>
                    <a:pt x="192" y="711"/>
                    <a:pt x="180" y="635"/>
                  </a:cubicBezTo>
                  <a:cubicBezTo>
                    <a:pt x="173" y="594"/>
                    <a:pt x="169" y="565"/>
                    <a:pt x="161" y="542"/>
                  </a:cubicBezTo>
                  <a:cubicBezTo>
                    <a:pt x="158" y="520"/>
                    <a:pt x="150" y="501"/>
                    <a:pt x="143" y="482"/>
                  </a:cubicBezTo>
                  <a:cubicBezTo>
                    <a:pt x="139" y="471"/>
                    <a:pt x="132" y="456"/>
                    <a:pt x="121" y="442"/>
                  </a:cubicBezTo>
                  <a:cubicBezTo>
                    <a:pt x="109" y="419"/>
                    <a:pt x="90" y="389"/>
                    <a:pt x="68" y="352"/>
                  </a:cubicBezTo>
                  <a:close/>
                  <a:moveTo>
                    <a:pt x="323" y="1308"/>
                  </a:moveTo>
                  <a:cubicBezTo>
                    <a:pt x="318" y="1312"/>
                    <a:pt x="311" y="1316"/>
                    <a:pt x="307" y="1320"/>
                  </a:cubicBezTo>
                  <a:cubicBezTo>
                    <a:pt x="300" y="1324"/>
                    <a:pt x="296" y="1324"/>
                    <a:pt x="296" y="1327"/>
                  </a:cubicBezTo>
                  <a:lnTo>
                    <a:pt x="296" y="1339"/>
                  </a:lnTo>
                  <a:cubicBezTo>
                    <a:pt x="300" y="1346"/>
                    <a:pt x="304" y="1357"/>
                    <a:pt x="307" y="1368"/>
                  </a:cubicBezTo>
                  <a:cubicBezTo>
                    <a:pt x="307" y="1376"/>
                    <a:pt x="311" y="1384"/>
                    <a:pt x="311" y="1394"/>
                  </a:cubicBezTo>
                  <a:cubicBezTo>
                    <a:pt x="311" y="1398"/>
                    <a:pt x="311" y="1406"/>
                    <a:pt x="307" y="1413"/>
                  </a:cubicBezTo>
                  <a:lnTo>
                    <a:pt x="307" y="1420"/>
                  </a:lnTo>
                  <a:cubicBezTo>
                    <a:pt x="307" y="1428"/>
                    <a:pt x="307" y="1436"/>
                    <a:pt x="311" y="1443"/>
                  </a:cubicBezTo>
                  <a:cubicBezTo>
                    <a:pt x="315" y="1451"/>
                    <a:pt x="318" y="1458"/>
                    <a:pt x="323" y="1465"/>
                  </a:cubicBezTo>
                  <a:cubicBezTo>
                    <a:pt x="323" y="1473"/>
                    <a:pt x="326" y="1477"/>
                    <a:pt x="330" y="1484"/>
                  </a:cubicBezTo>
                  <a:cubicBezTo>
                    <a:pt x="333" y="1458"/>
                    <a:pt x="337" y="1432"/>
                    <a:pt x="337" y="1410"/>
                  </a:cubicBezTo>
                  <a:cubicBezTo>
                    <a:pt x="337" y="1376"/>
                    <a:pt x="330" y="1342"/>
                    <a:pt x="323" y="1308"/>
                  </a:cubicBezTo>
                  <a:close/>
                  <a:moveTo>
                    <a:pt x="359" y="1563"/>
                  </a:moveTo>
                  <a:lnTo>
                    <a:pt x="359" y="1585"/>
                  </a:lnTo>
                  <a:cubicBezTo>
                    <a:pt x="359" y="1603"/>
                    <a:pt x="356" y="1622"/>
                    <a:pt x="349" y="1638"/>
                  </a:cubicBezTo>
                  <a:cubicBezTo>
                    <a:pt x="345" y="1648"/>
                    <a:pt x="333" y="1664"/>
                    <a:pt x="326" y="1675"/>
                  </a:cubicBezTo>
                  <a:cubicBezTo>
                    <a:pt x="326" y="1675"/>
                    <a:pt x="326" y="1679"/>
                    <a:pt x="330" y="1682"/>
                  </a:cubicBezTo>
                  <a:cubicBezTo>
                    <a:pt x="333" y="1690"/>
                    <a:pt x="337" y="1705"/>
                    <a:pt x="345" y="1712"/>
                  </a:cubicBezTo>
                  <a:lnTo>
                    <a:pt x="345" y="1720"/>
                  </a:lnTo>
                  <a:cubicBezTo>
                    <a:pt x="349" y="1724"/>
                    <a:pt x="349" y="1727"/>
                    <a:pt x="352" y="1731"/>
                  </a:cubicBezTo>
                  <a:cubicBezTo>
                    <a:pt x="359" y="1742"/>
                    <a:pt x="363" y="1753"/>
                    <a:pt x="371" y="1768"/>
                  </a:cubicBezTo>
                  <a:cubicBezTo>
                    <a:pt x="386" y="1795"/>
                    <a:pt x="401" y="1828"/>
                    <a:pt x="412" y="1847"/>
                  </a:cubicBezTo>
                  <a:cubicBezTo>
                    <a:pt x="416" y="1855"/>
                    <a:pt x="420" y="1862"/>
                    <a:pt x="420" y="1865"/>
                  </a:cubicBezTo>
                  <a:cubicBezTo>
                    <a:pt x="420" y="1869"/>
                    <a:pt x="423" y="1873"/>
                    <a:pt x="423" y="1877"/>
                  </a:cubicBezTo>
                  <a:lnTo>
                    <a:pt x="423" y="1884"/>
                  </a:lnTo>
                  <a:lnTo>
                    <a:pt x="423" y="1891"/>
                  </a:lnTo>
                  <a:cubicBezTo>
                    <a:pt x="423" y="1895"/>
                    <a:pt x="423" y="1899"/>
                    <a:pt x="420" y="1903"/>
                  </a:cubicBezTo>
                  <a:cubicBezTo>
                    <a:pt x="408" y="1922"/>
                    <a:pt x="404" y="1940"/>
                    <a:pt x="404" y="1959"/>
                  </a:cubicBezTo>
                  <a:cubicBezTo>
                    <a:pt x="404" y="1978"/>
                    <a:pt x="412" y="2000"/>
                    <a:pt x="420" y="2022"/>
                  </a:cubicBezTo>
                  <a:cubicBezTo>
                    <a:pt x="427" y="2045"/>
                    <a:pt x="438" y="2071"/>
                    <a:pt x="446" y="2101"/>
                  </a:cubicBezTo>
                  <a:cubicBezTo>
                    <a:pt x="472" y="2183"/>
                    <a:pt x="509" y="2266"/>
                    <a:pt x="539" y="2352"/>
                  </a:cubicBezTo>
                  <a:cubicBezTo>
                    <a:pt x="551" y="2385"/>
                    <a:pt x="561" y="2415"/>
                    <a:pt x="569" y="2449"/>
                  </a:cubicBezTo>
                  <a:cubicBezTo>
                    <a:pt x="569" y="2426"/>
                    <a:pt x="569" y="2407"/>
                    <a:pt x="565" y="2388"/>
                  </a:cubicBezTo>
                  <a:cubicBezTo>
                    <a:pt x="558" y="2318"/>
                    <a:pt x="535" y="2254"/>
                    <a:pt x="513" y="2183"/>
                  </a:cubicBezTo>
                  <a:cubicBezTo>
                    <a:pt x="494" y="2112"/>
                    <a:pt x="472" y="2038"/>
                    <a:pt x="472" y="1952"/>
                  </a:cubicBezTo>
                  <a:cubicBezTo>
                    <a:pt x="468" y="1824"/>
                    <a:pt x="427" y="1682"/>
                    <a:pt x="359" y="1563"/>
                  </a:cubicBezTo>
                  <a:close/>
                  <a:moveTo>
                    <a:pt x="625" y="2927"/>
                  </a:moveTo>
                  <a:lnTo>
                    <a:pt x="625" y="2927"/>
                  </a:lnTo>
                  <a:cubicBezTo>
                    <a:pt x="629" y="2946"/>
                    <a:pt x="629" y="2968"/>
                    <a:pt x="629" y="2987"/>
                  </a:cubicBezTo>
                  <a:lnTo>
                    <a:pt x="629" y="3009"/>
                  </a:lnTo>
                  <a:cubicBezTo>
                    <a:pt x="644" y="3021"/>
                    <a:pt x="659" y="3032"/>
                    <a:pt x="666" y="3047"/>
                  </a:cubicBezTo>
                  <a:cubicBezTo>
                    <a:pt x="682" y="3069"/>
                    <a:pt x="689" y="3092"/>
                    <a:pt x="689" y="3111"/>
                  </a:cubicBezTo>
                  <a:lnTo>
                    <a:pt x="689" y="3106"/>
                  </a:lnTo>
                  <a:cubicBezTo>
                    <a:pt x="689" y="3103"/>
                    <a:pt x="692" y="3099"/>
                    <a:pt x="692" y="3095"/>
                  </a:cubicBezTo>
                  <a:cubicBezTo>
                    <a:pt x="692" y="3073"/>
                    <a:pt x="685" y="3043"/>
                    <a:pt x="673" y="3016"/>
                  </a:cubicBezTo>
                  <a:cubicBezTo>
                    <a:pt x="663" y="2987"/>
                    <a:pt x="647" y="2957"/>
                    <a:pt x="632" y="2938"/>
                  </a:cubicBezTo>
                  <a:cubicBezTo>
                    <a:pt x="629" y="2935"/>
                    <a:pt x="629" y="2931"/>
                    <a:pt x="625" y="2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13"/>
            <p:cNvSpPr/>
            <p:nvPr/>
          </p:nvSpPr>
          <p:spPr>
            <a:xfrm>
              <a:off x="-593051" y="2214549"/>
              <a:ext cx="41972" cy="169274"/>
            </a:xfrm>
            <a:custGeom>
              <a:avLst/>
              <a:gdLst/>
              <a:ahLst/>
              <a:cxnLst/>
              <a:rect l="l" t="t" r="r" b="b"/>
              <a:pathLst>
                <a:path w="879" h="3545" extrusionOk="0">
                  <a:moveTo>
                    <a:pt x="90" y="109"/>
                  </a:moveTo>
                  <a:cubicBezTo>
                    <a:pt x="94" y="113"/>
                    <a:pt x="94" y="116"/>
                    <a:pt x="94" y="120"/>
                  </a:cubicBezTo>
                  <a:cubicBezTo>
                    <a:pt x="101" y="135"/>
                    <a:pt x="109" y="150"/>
                    <a:pt x="116" y="161"/>
                  </a:cubicBezTo>
                  <a:cubicBezTo>
                    <a:pt x="120" y="169"/>
                    <a:pt x="120" y="173"/>
                    <a:pt x="123" y="176"/>
                  </a:cubicBezTo>
                  <a:lnTo>
                    <a:pt x="123" y="187"/>
                  </a:lnTo>
                  <a:cubicBezTo>
                    <a:pt x="123" y="192"/>
                    <a:pt x="123" y="195"/>
                    <a:pt x="120" y="203"/>
                  </a:cubicBezTo>
                  <a:cubicBezTo>
                    <a:pt x="109" y="218"/>
                    <a:pt x="105" y="237"/>
                    <a:pt x="105" y="255"/>
                  </a:cubicBezTo>
                  <a:cubicBezTo>
                    <a:pt x="105" y="273"/>
                    <a:pt x="109" y="292"/>
                    <a:pt x="116" y="307"/>
                  </a:cubicBezTo>
                  <a:cubicBezTo>
                    <a:pt x="123" y="322"/>
                    <a:pt x="135" y="333"/>
                    <a:pt x="146" y="344"/>
                  </a:cubicBezTo>
                  <a:cubicBezTo>
                    <a:pt x="154" y="352"/>
                    <a:pt x="161" y="360"/>
                    <a:pt x="165" y="363"/>
                  </a:cubicBezTo>
                  <a:cubicBezTo>
                    <a:pt x="161" y="367"/>
                    <a:pt x="158" y="371"/>
                    <a:pt x="154" y="375"/>
                  </a:cubicBezTo>
                  <a:cubicBezTo>
                    <a:pt x="150" y="382"/>
                    <a:pt x="146" y="386"/>
                    <a:pt x="142" y="389"/>
                  </a:cubicBezTo>
                  <a:cubicBezTo>
                    <a:pt x="139" y="397"/>
                    <a:pt x="139" y="401"/>
                    <a:pt x="139" y="404"/>
                  </a:cubicBezTo>
                  <a:lnTo>
                    <a:pt x="139" y="408"/>
                  </a:lnTo>
                  <a:cubicBezTo>
                    <a:pt x="132" y="386"/>
                    <a:pt x="127" y="363"/>
                    <a:pt x="120" y="341"/>
                  </a:cubicBezTo>
                  <a:cubicBezTo>
                    <a:pt x="109" y="299"/>
                    <a:pt x="94" y="259"/>
                    <a:pt x="82" y="218"/>
                  </a:cubicBezTo>
                  <a:cubicBezTo>
                    <a:pt x="79" y="206"/>
                    <a:pt x="79" y="199"/>
                    <a:pt x="79" y="192"/>
                  </a:cubicBezTo>
                  <a:cubicBezTo>
                    <a:pt x="79" y="176"/>
                    <a:pt x="82" y="161"/>
                    <a:pt x="87" y="147"/>
                  </a:cubicBezTo>
                  <a:cubicBezTo>
                    <a:pt x="87" y="135"/>
                    <a:pt x="90" y="120"/>
                    <a:pt x="90" y="109"/>
                  </a:cubicBezTo>
                  <a:close/>
                  <a:moveTo>
                    <a:pt x="146" y="461"/>
                  </a:moveTo>
                  <a:cubicBezTo>
                    <a:pt x="168" y="498"/>
                    <a:pt x="187" y="528"/>
                    <a:pt x="199" y="551"/>
                  </a:cubicBezTo>
                  <a:cubicBezTo>
                    <a:pt x="210" y="565"/>
                    <a:pt x="217" y="580"/>
                    <a:pt x="221" y="591"/>
                  </a:cubicBezTo>
                  <a:cubicBezTo>
                    <a:pt x="228" y="610"/>
                    <a:pt x="236" y="629"/>
                    <a:pt x="239" y="651"/>
                  </a:cubicBezTo>
                  <a:cubicBezTo>
                    <a:pt x="247" y="674"/>
                    <a:pt x="251" y="703"/>
                    <a:pt x="258" y="744"/>
                  </a:cubicBezTo>
                  <a:cubicBezTo>
                    <a:pt x="270" y="820"/>
                    <a:pt x="289" y="894"/>
                    <a:pt x="329" y="969"/>
                  </a:cubicBezTo>
                  <a:cubicBezTo>
                    <a:pt x="333" y="977"/>
                    <a:pt x="337" y="988"/>
                    <a:pt x="344" y="999"/>
                  </a:cubicBezTo>
                  <a:cubicBezTo>
                    <a:pt x="348" y="1010"/>
                    <a:pt x="351" y="1022"/>
                    <a:pt x="348" y="1025"/>
                  </a:cubicBezTo>
                  <a:lnTo>
                    <a:pt x="348" y="1029"/>
                  </a:lnTo>
                  <a:lnTo>
                    <a:pt x="348" y="1032"/>
                  </a:lnTo>
                  <a:cubicBezTo>
                    <a:pt x="348" y="1032"/>
                    <a:pt x="344" y="1036"/>
                    <a:pt x="337" y="1036"/>
                  </a:cubicBezTo>
                  <a:cubicBezTo>
                    <a:pt x="333" y="1040"/>
                    <a:pt x="325" y="1040"/>
                    <a:pt x="315" y="1044"/>
                  </a:cubicBezTo>
                  <a:cubicBezTo>
                    <a:pt x="315" y="1036"/>
                    <a:pt x="311" y="1032"/>
                    <a:pt x="311" y="1029"/>
                  </a:cubicBezTo>
                  <a:cubicBezTo>
                    <a:pt x="299" y="1003"/>
                    <a:pt x="284" y="980"/>
                    <a:pt x="273" y="962"/>
                  </a:cubicBezTo>
                  <a:cubicBezTo>
                    <a:pt x="262" y="946"/>
                    <a:pt x="251" y="927"/>
                    <a:pt x="247" y="917"/>
                  </a:cubicBezTo>
                  <a:cubicBezTo>
                    <a:pt x="236" y="879"/>
                    <a:pt x="232" y="838"/>
                    <a:pt x="221" y="797"/>
                  </a:cubicBezTo>
                  <a:cubicBezTo>
                    <a:pt x="210" y="752"/>
                    <a:pt x="191" y="708"/>
                    <a:pt x="158" y="666"/>
                  </a:cubicBezTo>
                  <a:cubicBezTo>
                    <a:pt x="150" y="658"/>
                    <a:pt x="146" y="651"/>
                    <a:pt x="146" y="640"/>
                  </a:cubicBezTo>
                  <a:cubicBezTo>
                    <a:pt x="142" y="632"/>
                    <a:pt x="142" y="621"/>
                    <a:pt x="142" y="610"/>
                  </a:cubicBezTo>
                  <a:cubicBezTo>
                    <a:pt x="142" y="595"/>
                    <a:pt x="142" y="580"/>
                    <a:pt x="146" y="561"/>
                  </a:cubicBezTo>
                  <a:cubicBezTo>
                    <a:pt x="146" y="543"/>
                    <a:pt x="150" y="520"/>
                    <a:pt x="150" y="501"/>
                  </a:cubicBezTo>
                  <a:lnTo>
                    <a:pt x="150" y="483"/>
                  </a:lnTo>
                  <a:cubicBezTo>
                    <a:pt x="150" y="475"/>
                    <a:pt x="150" y="468"/>
                    <a:pt x="146" y="461"/>
                  </a:cubicBezTo>
                  <a:close/>
                  <a:moveTo>
                    <a:pt x="401" y="1417"/>
                  </a:moveTo>
                  <a:cubicBezTo>
                    <a:pt x="408" y="1451"/>
                    <a:pt x="415" y="1485"/>
                    <a:pt x="415" y="1519"/>
                  </a:cubicBezTo>
                  <a:cubicBezTo>
                    <a:pt x="415" y="1541"/>
                    <a:pt x="411" y="1567"/>
                    <a:pt x="408" y="1593"/>
                  </a:cubicBezTo>
                  <a:cubicBezTo>
                    <a:pt x="404" y="1586"/>
                    <a:pt x="401" y="1582"/>
                    <a:pt x="401" y="1574"/>
                  </a:cubicBezTo>
                  <a:cubicBezTo>
                    <a:pt x="396" y="1567"/>
                    <a:pt x="393" y="1560"/>
                    <a:pt x="389" y="1552"/>
                  </a:cubicBezTo>
                  <a:cubicBezTo>
                    <a:pt x="385" y="1545"/>
                    <a:pt x="385" y="1537"/>
                    <a:pt x="385" y="1529"/>
                  </a:cubicBezTo>
                  <a:lnTo>
                    <a:pt x="385" y="1522"/>
                  </a:lnTo>
                  <a:cubicBezTo>
                    <a:pt x="389" y="1515"/>
                    <a:pt x="389" y="1507"/>
                    <a:pt x="389" y="1503"/>
                  </a:cubicBezTo>
                  <a:cubicBezTo>
                    <a:pt x="389" y="1493"/>
                    <a:pt x="385" y="1485"/>
                    <a:pt x="385" y="1477"/>
                  </a:cubicBezTo>
                  <a:cubicBezTo>
                    <a:pt x="382" y="1466"/>
                    <a:pt x="378" y="1455"/>
                    <a:pt x="374" y="1448"/>
                  </a:cubicBezTo>
                  <a:lnTo>
                    <a:pt x="374" y="1436"/>
                  </a:lnTo>
                  <a:cubicBezTo>
                    <a:pt x="374" y="1433"/>
                    <a:pt x="378" y="1433"/>
                    <a:pt x="385" y="1429"/>
                  </a:cubicBezTo>
                  <a:cubicBezTo>
                    <a:pt x="389" y="1425"/>
                    <a:pt x="396" y="1421"/>
                    <a:pt x="401" y="1417"/>
                  </a:cubicBezTo>
                  <a:close/>
                  <a:moveTo>
                    <a:pt x="437" y="1672"/>
                  </a:moveTo>
                  <a:cubicBezTo>
                    <a:pt x="505" y="1791"/>
                    <a:pt x="546" y="1933"/>
                    <a:pt x="550" y="2061"/>
                  </a:cubicBezTo>
                  <a:cubicBezTo>
                    <a:pt x="550" y="2147"/>
                    <a:pt x="572" y="2221"/>
                    <a:pt x="591" y="2292"/>
                  </a:cubicBezTo>
                  <a:cubicBezTo>
                    <a:pt x="613" y="2363"/>
                    <a:pt x="636" y="2427"/>
                    <a:pt x="643" y="2497"/>
                  </a:cubicBezTo>
                  <a:cubicBezTo>
                    <a:pt x="647" y="2516"/>
                    <a:pt x="647" y="2535"/>
                    <a:pt x="647" y="2558"/>
                  </a:cubicBezTo>
                  <a:cubicBezTo>
                    <a:pt x="639" y="2524"/>
                    <a:pt x="629" y="2494"/>
                    <a:pt x="617" y="2461"/>
                  </a:cubicBezTo>
                  <a:cubicBezTo>
                    <a:pt x="587" y="2375"/>
                    <a:pt x="550" y="2292"/>
                    <a:pt x="524" y="2210"/>
                  </a:cubicBezTo>
                  <a:cubicBezTo>
                    <a:pt x="516" y="2180"/>
                    <a:pt x="505" y="2154"/>
                    <a:pt x="498" y="2131"/>
                  </a:cubicBezTo>
                  <a:cubicBezTo>
                    <a:pt x="490" y="2109"/>
                    <a:pt x="482" y="2087"/>
                    <a:pt x="482" y="2068"/>
                  </a:cubicBezTo>
                  <a:cubicBezTo>
                    <a:pt x="482" y="2049"/>
                    <a:pt x="486" y="2031"/>
                    <a:pt x="498" y="2012"/>
                  </a:cubicBezTo>
                  <a:cubicBezTo>
                    <a:pt x="501" y="2008"/>
                    <a:pt x="501" y="2004"/>
                    <a:pt x="501" y="2000"/>
                  </a:cubicBezTo>
                  <a:lnTo>
                    <a:pt x="501" y="1993"/>
                  </a:lnTo>
                  <a:lnTo>
                    <a:pt x="501" y="1986"/>
                  </a:lnTo>
                  <a:cubicBezTo>
                    <a:pt x="501" y="1982"/>
                    <a:pt x="498" y="1978"/>
                    <a:pt x="498" y="1974"/>
                  </a:cubicBezTo>
                  <a:cubicBezTo>
                    <a:pt x="498" y="1971"/>
                    <a:pt x="494" y="1964"/>
                    <a:pt x="490" y="1956"/>
                  </a:cubicBezTo>
                  <a:cubicBezTo>
                    <a:pt x="479" y="1937"/>
                    <a:pt x="464" y="1904"/>
                    <a:pt x="449" y="1877"/>
                  </a:cubicBezTo>
                  <a:cubicBezTo>
                    <a:pt x="441" y="1862"/>
                    <a:pt x="437" y="1851"/>
                    <a:pt x="430" y="1840"/>
                  </a:cubicBezTo>
                  <a:cubicBezTo>
                    <a:pt x="427" y="1836"/>
                    <a:pt x="427" y="1833"/>
                    <a:pt x="423" y="1829"/>
                  </a:cubicBezTo>
                  <a:lnTo>
                    <a:pt x="423" y="1821"/>
                  </a:lnTo>
                  <a:cubicBezTo>
                    <a:pt x="415" y="1814"/>
                    <a:pt x="411" y="1799"/>
                    <a:pt x="408" y="1791"/>
                  </a:cubicBezTo>
                  <a:cubicBezTo>
                    <a:pt x="404" y="1788"/>
                    <a:pt x="404" y="1784"/>
                    <a:pt x="404" y="1784"/>
                  </a:cubicBezTo>
                  <a:cubicBezTo>
                    <a:pt x="411" y="1773"/>
                    <a:pt x="423" y="1757"/>
                    <a:pt x="427" y="1747"/>
                  </a:cubicBezTo>
                  <a:cubicBezTo>
                    <a:pt x="434" y="1731"/>
                    <a:pt x="437" y="1712"/>
                    <a:pt x="437" y="1694"/>
                  </a:cubicBezTo>
                  <a:lnTo>
                    <a:pt x="437" y="1672"/>
                  </a:lnTo>
                  <a:close/>
                  <a:moveTo>
                    <a:pt x="703" y="3036"/>
                  </a:moveTo>
                  <a:cubicBezTo>
                    <a:pt x="707" y="3040"/>
                    <a:pt x="707" y="3044"/>
                    <a:pt x="710" y="3047"/>
                  </a:cubicBezTo>
                  <a:cubicBezTo>
                    <a:pt x="725" y="3066"/>
                    <a:pt x="741" y="3096"/>
                    <a:pt x="751" y="3125"/>
                  </a:cubicBezTo>
                  <a:cubicBezTo>
                    <a:pt x="763" y="3152"/>
                    <a:pt x="770" y="3182"/>
                    <a:pt x="770" y="3204"/>
                  </a:cubicBezTo>
                  <a:cubicBezTo>
                    <a:pt x="770" y="3208"/>
                    <a:pt x="767" y="3212"/>
                    <a:pt x="767" y="3215"/>
                  </a:cubicBezTo>
                  <a:lnTo>
                    <a:pt x="767" y="3220"/>
                  </a:lnTo>
                  <a:cubicBezTo>
                    <a:pt x="767" y="3201"/>
                    <a:pt x="760" y="3178"/>
                    <a:pt x="744" y="3156"/>
                  </a:cubicBezTo>
                  <a:cubicBezTo>
                    <a:pt x="737" y="3141"/>
                    <a:pt x="722" y="3130"/>
                    <a:pt x="707" y="3118"/>
                  </a:cubicBezTo>
                  <a:lnTo>
                    <a:pt x="707" y="3096"/>
                  </a:lnTo>
                  <a:cubicBezTo>
                    <a:pt x="707" y="3077"/>
                    <a:pt x="707" y="3055"/>
                    <a:pt x="703" y="3036"/>
                  </a:cubicBezTo>
                  <a:close/>
                  <a:moveTo>
                    <a:pt x="97" y="1"/>
                  </a:moveTo>
                  <a:cubicBezTo>
                    <a:pt x="94" y="4"/>
                    <a:pt x="90" y="4"/>
                    <a:pt x="87" y="8"/>
                  </a:cubicBezTo>
                  <a:cubicBezTo>
                    <a:pt x="75" y="16"/>
                    <a:pt x="60" y="16"/>
                    <a:pt x="49" y="16"/>
                  </a:cubicBezTo>
                  <a:lnTo>
                    <a:pt x="42" y="16"/>
                  </a:lnTo>
                  <a:lnTo>
                    <a:pt x="37" y="19"/>
                  </a:lnTo>
                  <a:cubicBezTo>
                    <a:pt x="30" y="23"/>
                    <a:pt x="27" y="30"/>
                    <a:pt x="23" y="38"/>
                  </a:cubicBezTo>
                  <a:cubicBezTo>
                    <a:pt x="19" y="49"/>
                    <a:pt x="15" y="57"/>
                    <a:pt x="15" y="68"/>
                  </a:cubicBezTo>
                  <a:lnTo>
                    <a:pt x="15" y="75"/>
                  </a:lnTo>
                  <a:lnTo>
                    <a:pt x="15" y="87"/>
                  </a:lnTo>
                  <a:cubicBezTo>
                    <a:pt x="15" y="98"/>
                    <a:pt x="15" y="113"/>
                    <a:pt x="11" y="132"/>
                  </a:cubicBezTo>
                  <a:cubicBezTo>
                    <a:pt x="8" y="147"/>
                    <a:pt x="1" y="165"/>
                    <a:pt x="1" y="192"/>
                  </a:cubicBezTo>
                  <a:cubicBezTo>
                    <a:pt x="1" y="206"/>
                    <a:pt x="4" y="221"/>
                    <a:pt x="8" y="237"/>
                  </a:cubicBezTo>
                  <a:cubicBezTo>
                    <a:pt x="19" y="281"/>
                    <a:pt x="34" y="322"/>
                    <a:pt x="49" y="363"/>
                  </a:cubicBezTo>
                  <a:cubicBezTo>
                    <a:pt x="60" y="404"/>
                    <a:pt x="71" y="446"/>
                    <a:pt x="75" y="487"/>
                  </a:cubicBezTo>
                  <a:lnTo>
                    <a:pt x="75" y="501"/>
                  </a:lnTo>
                  <a:cubicBezTo>
                    <a:pt x="75" y="517"/>
                    <a:pt x="71" y="532"/>
                    <a:pt x="71" y="551"/>
                  </a:cubicBezTo>
                  <a:cubicBezTo>
                    <a:pt x="68" y="569"/>
                    <a:pt x="64" y="587"/>
                    <a:pt x="64" y="610"/>
                  </a:cubicBezTo>
                  <a:cubicBezTo>
                    <a:pt x="64" y="625"/>
                    <a:pt x="68" y="644"/>
                    <a:pt x="71" y="663"/>
                  </a:cubicBezTo>
                  <a:cubicBezTo>
                    <a:pt x="75" y="681"/>
                    <a:pt x="87" y="700"/>
                    <a:pt x="97" y="715"/>
                  </a:cubicBezTo>
                  <a:cubicBezTo>
                    <a:pt x="123" y="744"/>
                    <a:pt x="135" y="778"/>
                    <a:pt x="146" y="815"/>
                  </a:cubicBezTo>
                  <a:cubicBezTo>
                    <a:pt x="154" y="853"/>
                    <a:pt x="161" y="894"/>
                    <a:pt x="172" y="939"/>
                  </a:cubicBezTo>
                  <a:cubicBezTo>
                    <a:pt x="180" y="954"/>
                    <a:pt x="187" y="969"/>
                    <a:pt x="194" y="984"/>
                  </a:cubicBezTo>
                  <a:cubicBezTo>
                    <a:pt x="210" y="1006"/>
                    <a:pt x="221" y="1025"/>
                    <a:pt x="232" y="1040"/>
                  </a:cubicBezTo>
                  <a:lnTo>
                    <a:pt x="232" y="1048"/>
                  </a:lnTo>
                  <a:lnTo>
                    <a:pt x="79" y="1055"/>
                  </a:lnTo>
                  <a:lnTo>
                    <a:pt x="244" y="1103"/>
                  </a:lnTo>
                  <a:cubicBezTo>
                    <a:pt x="244" y="1107"/>
                    <a:pt x="239" y="1115"/>
                    <a:pt x="236" y="1122"/>
                  </a:cubicBezTo>
                  <a:lnTo>
                    <a:pt x="217" y="1171"/>
                  </a:lnTo>
                  <a:lnTo>
                    <a:pt x="270" y="1174"/>
                  </a:lnTo>
                  <a:cubicBezTo>
                    <a:pt x="284" y="1179"/>
                    <a:pt x="296" y="1179"/>
                    <a:pt x="303" y="1182"/>
                  </a:cubicBezTo>
                  <a:cubicBezTo>
                    <a:pt x="307" y="1182"/>
                    <a:pt x="311" y="1182"/>
                    <a:pt x="315" y="1186"/>
                  </a:cubicBezTo>
                  <a:lnTo>
                    <a:pt x="315" y="1189"/>
                  </a:lnTo>
                  <a:cubicBezTo>
                    <a:pt x="311" y="1193"/>
                    <a:pt x="307" y="1205"/>
                    <a:pt x="299" y="1212"/>
                  </a:cubicBezTo>
                  <a:cubicBezTo>
                    <a:pt x="296" y="1223"/>
                    <a:pt x="289" y="1234"/>
                    <a:pt x="280" y="1246"/>
                  </a:cubicBezTo>
                  <a:cubicBezTo>
                    <a:pt x="273" y="1257"/>
                    <a:pt x="270" y="1272"/>
                    <a:pt x="270" y="1283"/>
                  </a:cubicBezTo>
                  <a:cubicBezTo>
                    <a:pt x="270" y="1298"/>
                    <a:pt x="273" y="1313"/>
                    <a:pt x="277" y="1320"/>
                  </a:cubicBezTo>
                  <a:cubicBezTo>
                    <a:pt x="289" y="1336"/>
                    <a:pt x="296" y="1346"/>
                    <a:pt x="303" y="1354"/>
                  </a:cubicBezTo>
                  <a:cubicBezTo>
                    <a:pt x="315" y="1362"/>
                    <a:pt x="318" y="1369"/>
                    <a:pt x="322" y="1372"/>
                  </a:cubicBezTo>
                  <a:cubicBezTo>
                    <a:pt x="322" y="1372"/>
                    <a:pt x="322" y="1376"/>
                    <a:pt x="325" y="1376"/>
                  </a:cubicBezTo>
                  <a:cubicBezTo>
                    <a:pt x="318" y="1380"/>
                    <a:pt x="315" y="1384"/>
                    <a:pt x="311" y="1391"/>
                  </a:cubicBezTo>
                  <a:cubicBezTo>
                    <a:pt x="307" y="1398"/>
                    <a:pt x="303" y="1406"/>
                    <a:pt x="299" y="1414"/>
                  </a:cubicBezTo>
                  <a:cubicBezTo>
                    <a:pt x="296" y="1421"/>
                    <a:pt x="296" y="1429"/>
                    <a:pt x="296" y="1436"/>
                  </a:cubicBezTo>
                  <a:cubicBezTo>
                    <a:pt x="296" y="1455"/>
                    <a:pt x="303" y="1470"/>
                    <a:pt x="307" y="1481"/>
                  </a:cubicBezTo>
                  <a:cubicBezTo>
                    <a:pt x="307" y="1488"/>
                    <a:pt x="311" y="1493"/>
                    <a:pt x="311" y="1496"/>
                  </a:cubicBezTo>
                  <a:lnTo>
                    <a:pt x="311" y="1503"/>
                  </a:lnTo>
                  <a:lnTo>
                    <a:pt x="311" y="1529"/>
                  </a:lnTo>
                  <a:cubicBezTo>
                    <a:pt x="311" y="1552"/>
                    <a:pt x="315" y="1567"/>
                    <a:pt x="318" y="1586"/>
                  </a:cubicBezTo>
                  <a:cubicBezTo>
                    <a:pt x="329" y="1608"/>
                    <a:pt x="341" y="1631"/>
                    <a:pt x="348" y="1650"/>
                  </a:cubicBezTo>
                  <a:cubicBezTo>
                    <a:pt x="351" y="1657"/>
                    <a:pt x="356" y="1668"/>
                    <a:pt x="359" y="1676"/>
                  </a:cubicBezTo>
                  <a:cubicBezTo>
                    <a:pt x="359" y="1683"/>
                    <a:pt x="363" y="1690"/>
                    <a:pt x="363" y="1694"/>
                  </a:cubicBezTo>
                  <a:cubicBezTo>
                    <a:pt x="363" y="1702"/>
                    <a:pt x="359" y="1709"/>
                    <a:pt x="356" y="1717"/>
                  </a:cubicBezTo>
                  <a:cubicBezTo>
                    <a:pt x="356" y="1724"/>
                    <a:pt x="348" y="1731"/>
                    <a:pt x="337" y="1739"/>
                  </a:cubicBezTo>
                  <a:cubicBezTo>
                    <a:pt x="333" y="1747"/>
                    <a:pt x="329" y="1754"/>
                    <a:pt x="325" y="1762"/>
                  </a:cubicBezTo>
                  <a:lnTo>
                    <a:pt x="325" y="1776"/>
                  </a:lnTo>
                  <a:lnTo>
                    <a:pt x="325" y="1788"/>
                  </a:lnTo>
                  <a:cubicBezTo>
                    <a:pt x="325" y="1795"/>
                    <a:pt x="329" y="1802"/>
                    <a:pt x="329" y="1807"/>
                  </a:cubicBezTo>
                  <a:cubicBezTo>
                    <a:pt x="333" y="1817"/>
                    <a:pt x="337" y="1825"/>
                    <a:pt x="341" y="1833"/>
                  </a:cubicBezTo>
                  <a:cubicBezTo>
                    <a:pt x="344" y="1840"/>
                    <a:pt x="348" y="1847"/>
                    <a:pt x="351" y="1855"/>
                  </a:cubicBezTo>
                  <a:cubicBezTo>
                    <a:pt x="351" y="1855"/>
                    <a:pt x="351" y="1859"/>
                    <a:pt x="356" y="1859"/>
                  </a:cubicBezTo>
                  <a:cubicBezTo>
                    <a:pt x="359" y="1866"/>
                    <a:pt x="363" y="1877"/>
                    <a:pt x="370" y="1892"/>
                  </a:cubicBezTo>
                  <a:cubicBezTo>
                    <a:pt x="382" y="1914"/>
                    <a:pt x="396" y="1941"/>
                    <a:pt x="408" y="1964"/>
                  </a:cubicBezTo>
                  <a:cubicBezTo>
                    <a:pt x="415" y="1974"/>
                    <a:pt x="419" y="1986"/>
                    <a:pt x="423" y="1993"/>
                  </a:cubicBezTo>
                  <a:cubicBezTo>
                    <a:pt x="411" y="2019"/>
                    <a:pt x="408" y="2042"/>
                    <a:pt x="408" y="2068"/>
                  </a:cubicBezTo>
                  <a:cubicBezTo>
                    <a:pt x="408" y="2098"/>
                    <a:pt x="415" y="2128"/>
                    <a:pt x="423" y="2154"/>
                  </a:cubicBezTo>
                  <a:cubicBezTo>
                    <a:pt x="434" y="2180"/>
                    <a:pt x="441" y="2206"/>
                    <a:pt x="449" y="2233"/>
                  </a:cubicBezTo>
                  <a:cubicBezTo>
                    <a:pt x="479" y="2322"/>
                    <a:pt x="520" y="2404"/>
                    <a:pt x="546" y="2487"/>
                  </a:cubicBezTo>
                  <a:cubicBezTo>
                    <a:pt x="591" y="2621"/>
                    <a:pt x="621" y="2759"/>
                    <a:pt x="621" y="2901"/>
                  </a:cubicBezTo>
                  <a:lnTo>
                    <a:pt x="621" y="2954"/>
                  </a:lnTo>
                  <a:lnTo>
                    <a:pt x="621" y="2965"/>
                  </a:lnTo>
                  <a:cubicBezTo>
                    <a:pt x="621" y="2991"/>
                    <a:pt x="625" y="3013"/>
                    <a:pt x="625" y="3036"/>
                  </a:cubicBezTo>
                  <a:cubicBezTo>
                    <a:pt x="629" y="3058"/>
                    <a:pt x="632" y="3077"/>
                    <a:pt x="632" y="3096"/>
                  </a:cubicBezTo>
                  <a:cubicBezTo>
                    <a:pt x="632" y="3107"/>
                    <a:pt x="632" y="3122"/>
                    <a:pt x="629" y="3130"/>
                  </a:cubicBezTo>
                  <a:lnTo>
                    <a:pt x="621" y="3163"/>
                  </a:lnTo>
                  <a:lnTo>
                    <a:pt x="651" y="3175"/>
                  </a:lnTo>
                  <a:cubicBezTo>
                    <a:pt x="662" y="3182"/>
                    <a:pt x="670" y="3186"/>
                    <a:pt x="673" y="3189"/>
                  </a:cubicBezTo>
                  <a:cubicBezTo>
                    <a:pt x="681" y="3193"/>
                    <a:pt x="681" y="3197"/>
                    <a:pt x="684" y="3201"/>
                  </a:cubicBezTo>
                  <a:cubicBezTo>
                    <a:pt x="688" y="3208"/>
                    <a:pt x="688" y="3215"/>
                    <a:pt x="692" y="3227"/>
                  </a:cubicBezTo>
                  <a:lnTo>
                    <a:pt x="692" y="3260"/>
                  </a:lnTo>
                  <a:lnTo>
                    <a:pt x="692" y="3282"/>
                  </a:lnTo>
                  <a:cubicBezTo>
                    <a:pt x="692" y="3301"/>
                    <a:pt x="692" y="3324"/>
                    <a:pt x="699" y="3350"/>
                  </a:cubicBezTo>
                  <a:cubicBezTo>
                    <a:pt x="707" y="3377"/>
                    <a:pt x="718" y="3399"/>
                    <a:pt x="729" y="3417"/>
                  </a:cubicBezTo>
                  <a:cubicBezTo>
                    <a:pt x="737" y="3436"/>
                    <a:pt x="741" y="3455"/>
                    <a:pt x="741" y="3470"/>
                  </a:cubicBezTo>
                  <a:cubicBezTo>
                    <a:pt x="741" y="3481"/>
                    <a:pt x="741" y="3489"/>
                    <a:pt x="733" y="3500"/>
                  </a:cubicBezTo>
                  <a:lnTo>
                    <a:pt x="796" y="3544"/>
                  </a:lnTo>
                  <a:cubicBezTo>
                    <a:pt x="808" y="3526"/>
                    <a:pt x="827" y="3511"/>
                    <a:pt x="845" y="3489"/>
                  </a:cubicBezTo>
                  <a:cubicBezTo>
                    <a:pt x="853" y="3477"/>
                    <a:pt x="860" y="3466"/>
                    <a:pt x="867" y="3451"/>
                  </a:cubicBezTo>
                  <a:cubicBezTo>
                    <a:pt x="875" y="3439"/>
                    <a:pt x="879" y="3425"/>
                    <a:pt x="879" y="3406"/>
                  </a:cubicBezTo>
                  <a:cubicBezTo>
                    <a:pt x="879" y="3395"/>
                    <a:pt x="879" y="3384"/>
                    <a:pt x="875" y="3377"/>
                  </a:cubicBezTo>
                  <a:cubicBezTo>
                    <a:pt x="872" y="3365"/>
                    <a:pt x="867" y="3354"/>
                    <a:pt x="860" y="3346"/>
                  </a:cubicBezTo>
                  <a:cubicBezTo>
                    <a:pt x="853" y="3335"/>
                    <a:pt x="845" y="3324"/>
                    <a:pt x="841" y="3313"/>
                  </a:cubicBezTo>
                  <a:cubicBezTo>
                    <a:pt x="841" y="3301"/>
                    <a:pt x="838" y="3294"/>
                    <a:pt x="838" y="3282"/>
                  </a:cubicBezTo>
                  <a:cubicBezTo>
                    <a:pt x="838" y="3268"/>
                    <a:pt x="841" y="3249"/>
                    <a:pt x="845" y="3227"/>
                  </a:cubicBezTo>
                  <a:lnTo>
                    <a:pt x="845" y="3204"/>
                  </a:lnTo>
                  <a:cubicBezTo>
                    <a:pt x="845" y="3182"/>
                    <a:pt x="841" y="3156"/>
                    <a:pt x="834" y="3134"/>
                  </a:cubicBezTo>
                  <a:cubicBezTo>
                    <a:pt x="827" y="3096"/>
                    <a:pt x="812" y="3063"/>
                    <a:pt x="793" y="3029"/>
                  </a:cubicBezTo>
                  <a:cubicBezTo>
                    <a:pt x="774" y="2999"/>
                    <a:pt x="751" y="2973"/>
                    <a:pt x="725" y="2954"/>
                  </a:cubicBezTo>
                  <a:lnTo>
                    <a:pt x="725" y="2950"/>
                  </a:lnTo>
                  <a:cubicBezTo>
                    <a:pt x="725" y="2946"/>
                    <a:pt x="725" y="2942"/>
                    <a:pt x="729" y="2939"/>
                  </a:cubicBezTo>
                  <a:cubicBezTo>
                    <a:pt x="733" y="2924"/>
                    <a:pt x="744" y="2909"/>
                    <a:pt x="755" y="2890"/>
                  </a:cubicBezTo>
                  <a:cubicBezTo>
                    <a:pt x="760" y="2879"/>
                    <a:pt x="763" y="2868"/>
                    <a:pt x="767" y="2856"/>
                  </a:cubicBezTo>
                  <a:cubicBezTo>
                    <a:pt x="770" y="2846"/>
                    <a:pt x="774" y="2834"/>
                    <a:pt x="774" y="2820"/>
                  </a:cubicBezTo>
                  <a:cubicBezTo>
                    <a:pt x="774" y="2804"/>
                    <a:pt x="770" y="2789"/>
                    <a:pt x="763" y="2775"/>
                  </a:cubicBezTo>
                  <a:cubicBezTo>
                    <a:pt x="741" y="2733"/>
                    <a:pt x="733" y="2689"/>
                    <a:pt x="729" y="2640"/>
                  </a:cubicBezTo>
                  <a:cubicBezTo>
                    <a:pt x="725" y="2592"/>
                    <a:pt x="725" y="2539"/>
                    <a:pt x="718" y="2487"/>
                  </a:cubicBezTo>
                  <a:cubicBezTo>
                    <a:pt x="710" y="2408"/>
                    <a:pt x="688" y="2337"/>
                    <a:pt x="665" y="2270"/>
                  </a:cubicBezTo>
                  <a:cubicBezTo>
                    <a:pt x="643" y="2199"/>
                    <a:pt x="629" y="2131"/>
                    <a:pt x="625" y="2061"/>
                  </a:cubicBezTo>
                  <a:cubicBezTo>
                    <a:pt x="621" y="1911"/>
                    <a:pt x="576" y="1750"/>
                    <a:pt x="490" y="1612"/>
                  </a:cubicBezTo>
                  <a:cubicBezTo>
                    <a:pt x="486" y="1608"/>
                    <a:pt x="486" y="1605"/>
                    <a:pt x="482" y="1600"/>
                  </a:cubicBezTo>
                  <a:cubicBezTo>
                    <a:pt x="486" y="1571"/>
                    <a:pt x="490" y="1545"/>
                    <a:pt x="490" y="1519"/>
                  </a:cubicBezTo>
                  <a:cubicBezTo>
                    <a:pt x="490" y="1425"/>
                    <a:pt x="460" y="1339"/>
                    <a:pt x="415" y="1260"/>
                  </a:cubicBezTo>
                  <a:lnTo>
                    <a:pt x="415" y="1257"/>
                  </a:lnTo>
                  <a:cubicBezTo>
                    <a:pt x="415" y="1257"/>
                    <a:pt x="415" y="1253"/>
                    <a:pt x="419" y="1249"/>
                  </a:cubicBezTo>
                  <a:cubicBezTo>
                    <a:pt x="427" y="1234"/>
                    <a:pt x="434" y="1223"/>
                    <a:pt x="437" y="1208"/>
                  </a:cubicBezTo>
                  <a:cubicBezTo>
                    <a:pt x="441" y="1197"/>
                    <a:pt x="446" y="1182"/>
                    <a:pt x="446" y="1167"/>
                  </a:cubicBezTo>
                  <a:cubicBezTo>
                    <a:pt x="446" y="1152"/>
                    <a:pt x="441" y="1137"/>
                    <a:pt x="434" y="1122"/>
                  </a:cubicBezTo>
                  <a:cubicBezTo>
                    <a:pt x="427" y="1111"/>
                    <a:pt x="419" y="1103"/>
                    <a:pt x="411" y="1092"/>
                  </a:cubicBezTo>
                  <a:cubicBezTo>
                    <a:pt x="408" y="1092"/>
                    <a:pt x="408" y="1089"/>
                    <a:pt x="404" y="1084"/>
                  </a:cubicBezTo>
                  <a:cubicBezTo>
                    <a:pt x="408" y="1077"/>
                    <a:pt x="415" y="1074"/>
                    <a:pt x="419" y="1066"/>
                  </a:cubicBezTo>
                  <a:cubicBezTo>
                    <a:pt x="423" y="1051"/>
                    <a:pt x="427" y="1036"/>
                    <a:pt x="427" y="1025"/>
                  </a:cubicBezTo>
                  <a:cubicBezTo>
                    <a:pt x="427" y="1003"/>
                    <a:pt x="419" y="984"/>
                    <a:pt x="411" y="969"/>
                  </a:cubicBezTo>
                  <a:cubicBezTo>
                    <a:pt x="408" y="954"/>
                    <a:pt x="401" y="939"/>
                    <a:pt x="396" y="932"/>
                  </a:cubicBezTo>
                  <a:cubicBezTo>
                    <a:pt x="363" y="868"/>
                    <a:pt x="344" y="801"/>
                    <a:pt x="333" y="730"/>
                  </a:cubicBezTo>
                  <a:cubicBezTo>
                    <a:pt x="325" y="696"/>
                    <a:pt x="322" y="666"/>
                    <a:pt x="318" y="644"/>
                  </a:cubicBezTo>
                  <a:cubicBezTo>
                    <a:pt x="311" y="606"/>
                    <a:pt x="299" y="580"/>
                    <a:pt x="284" y="546"/>
                  </a:cubicBezTo>
                  <a:cubicBezTo>
                    <a:pt x="270" y="513"/>
                    <a:pt x="247" y="479"/>
                    <a:pt x="213" y="423"/>
                  </a:cubicBezTo>
                  <a:cubicBezTo>
                    <a:pt x="221" y="416"/>
                    <a:pt x="225" y="412"/>
                    <a:pt x="228" y="404"/>
                  </a:cubicBezTo>
                  <a:cubicBezTo>
                    <a:pt x="236" y="394"/>
                    <a:pt x="239" y="378"/>
                    <a:pt x="239" y="363"/>
                  </a:cubicBezTo>
                  <a:cubicBezTo>
                    <a:pt x="239" y="356"/>
                    <a:pt x="239" y="349"/>
                    <a:pt x="236" y="341"/>
                  </a:cubicBezTo>
                  <a:cubicBezTo>
                    <a:pt x="232" y="330"/>
                    <a:pt x="225" y="318"/>
                    <a:pt x="221" y="311"/>
                  </a:cubicBezTo>
                  <a:cubicBezTo>
                    <a:pt x="213" y="304"/>
                    <a:pt x="206" y="296"/>
                    <a:pt x="199" y="289"/>
                  </a:cubicBezTo>
                  <a:cubicBezTo>
                    <a:pt x="194" y="285"/>
                    <a:pt x="187" y="281"/>
                    <a:pt x="187" y="273"/>
                  </a:cubicBezTo>
                  <a:cubicBezTo>
                    <a:pt x="184" y="266"/>
                    <a:pt x="180" y="259"/>
                    <a:pt x="180" y="255"/>
                  </a:cubicBezTo>
                  <a:cubicBezTo>
                    <a:pt x="180" y="251"/>
                    <a:pt x="184" y="247"/>
                    <a:pt x="184" y="244"/>
                  </a:cubicBezTo>
                  <a:cubicBezTo>
                    <a:pt x="194" y="225"/>
                    <a:pt x="202" y="206"/>
                    <a:pt x="199" y="187"/>
                  </a:cubicBezTo>
                  <a:cubicBezTo>
                    <a:pt x="199" y="173"/>
                    <a:pt x="194" y="158"/>
                    <a:pt x="191" y="147"/>
                  </a:cubicBezTo>
                  <a:cubicBezTo>
                    <a:pt x="184" y="128"/>
                    <a:pt x="176" y="113"/>
                    <a:pt x="172" y="102"/>
                  </a:cubicBezTo>
                  <a:cubicBezTo>
                    <a:pt x="168" y="98"/>
                    <a:pt x="165" y="90"/>
                    <a:pt x="165" y="87"/>
                  </a:cubicBezTo>
                  <a:lnTo>
                    <a:pt x="165" y="75"/>
                  </a:lnTo>
                  <a:lnTo>
                    <a:pt x="165" y="72"/>
                  </a:lnTo>
                  <a:lnTo>
                    <a:pt x="165" y="64"/>
                  </a:lnTo>
                  <a:cubicBezTo>
                    <a:pt x="165" y="57"/>
                    <a:pt x="161" y="53"/>
                    <a:pt x="161" y="46"/>
                  </a:cubicBezTo>
                  <a:cubicBezTo>
                    <a:pt x="158" y="35"/>
                    <a:pt x="150" y="27"/>
                    <a:pt x="146" y="23"/>
                  </a:cubicBezTo>
                  <a:cubicBezTo>
                    <a:pt x="135" y="16"/>
                    <a:pt x="127" y="12"/>
                    <a:pt x="116" y="8"/>
                  </a:cubicBezTo>
                  <a:cubicBezTo>
                    <a:pt x="109" y="4"/>
                    <a:pt x="105" y="4"/>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13"/>
            <p:cNvSpPr/>
            <p:nvPr/>
          </p:nvSpPr>
          <p:spPr>
            <a:xfrm>
              <a:off x="-623754" y="2074833"/>
              <a:ext cx="33568" cy="136899"/>
            </a:xfrm>
            <a:custGeom>
              <a:avLst/>
              <a:gdLst/>
              <a:ahLst/>
              <a:cxnLst/>
              <a:rect l="l" t="t" r="r" b="b"/>
              <a:pathLst>
                <a:path w="703" h="2867" extrusionOk="0">
                  <a:moveTo>
                    <a:pt x="0" y="0"/>
                  </a:moveTo>
                  <a:cubicBezTo>
                    <a:pt x="7" y="26"/>
                    <a:pt x="7" y="52"/>
                    <a:pt x="12" y="75"/>
                  </a:cubicBezTo>
                  <a:cubicBezTo>
                    <a:pt x="12" y="90"/>
                    <a:pt x="16" y="108"/>
                    <a:pt x="19" y="119"/>
                  </a:cubicBezTo>
                  <a:cubicBezTo>
                    <a:pt x="23" y="149"/>
                    <a:pt x="34" y="180"/>
                    <a:pt x="45" y="213"/>
                  </a:cubicBezTo>
                  <a:cubicBezTo>
                    <a:pt x="60" y="242"/>
                    <a:pt x="71" y="280"/>
                    <a:pt x="71" y="321"/>
                  </a:cubicBezTo>
                  <a:cubicBezTo>
                    <a:pt x="71" y="340"/>
                    <a:pt x="68" y="359"/>
                    <a:pt x="60" y="381"/>
                  </a:cubicBezTo>
                  <a:cubicBezTo>
                    <a:pt x="64" y="381"/>
                    <a:pt x="68" y="381"/>
                    <a:pt x="68" y="385"/>
                  </a:cubicBezTo>
                  <a:cubicBezTo>
                    <a:pt x="71" y="377"/>
                    <a:pt x="71" y="373"/>
                    <a:pt x="71" y="366"/>
                  </a:cubicBezTo>
                  <a:cubicBezTo>
                    <a:pt x="75" y="355"/>
                    <a:pt x="75" y="344"/>
                    <a:pt x="75" y="332"/>
                  </a:cubicBezTo>
                  <a:cubicBezTo>
                    <a:pt x="75" y="299"/>
                    <a:pt x="64" y="258"/>
                    <a:pt x="52" y="216"/>
                  </a:cubicBezTo>
                  <a:cubicBezTo>
                    <a:pt x="42" y="175"/>
                    <a:pt x="26" y="130"/>
                    <a:pt x="26" y="82"/>
                  </a:cubicBezTo>
                  <a:lnTo>
                    <a:pt x="26" y="75"/>
                  </a:lnTo>
                  <a:lnTo>
                    <a:pt x="26" y="67"/>
                  </a:lnTo>
                  <a:cubicBezTo>
                    <a:pt x="26" y="49"/>
                    <a:pt x="23" y="33"/>
                    <a:pt x="19" y="23"/>
                  </a:cubicBezTo>
                  <a:cubicBezTo>
                    <a:pt x="16" y="14"/>
                    <a:pt x="7" y="7"/>
                    <a:pt x="0" y="0"/>
                  </a:cubicBezTo>
                  <a:close/>
                  <a:moveTo>
                    <a:pt x="112" y="471"/>
                  </a:moveTo>
                  <a:cubicBezTo>
                    <a:pt x="109" y="478"/>
                    <a:pt x="105" y="482"/>
                    <a:pt x="102" y="482"/>
                  </a:cubicBezTo>
                  <a:cubicBezTo>
                    <a:pt x="94" y="485"/>
                    <a:pt x="86" y="489"/>
                    <a:pt x="83" y="489"/>
                  </a:cubicBezTo>
                  <a:cubicBezTo>
                    <a:pt x="79" y="489"/>
                    <a:pt x="79" y="489"/>
                    <a:pt x="75" y="494"/>
                  </a:cubicBezTo>
                  <a:lnTo>
                    <a:pt x="71" y="494"/>
                  </a:lnTo>
                  <a:cubicBezTo>
                    <a:pt x="68" y="494"/>
                    <a:pt x="68" y="497"/>
                    <a:pt x="68" y="497"/>
                  </a:cubicBezTo>
                  <a:lnTo>
                    <a:pt x="64" y="497"/>
                  </a:lnTo>
                  <a:lnTo>
                    <a:pt x="64" y="504"/>
                  </a:lnTo>
                  <a:cubicBezTo>
                    <a:pt x="64" y="508"/>
                    <a:pt x="64" y="516"/>
                    <a:pt x="68" y="527"/>
                  </a:cubicBezTo>
                  <a:cubicBezTo>
                    <a:pt x="90" y="635"/>
                    <a:pt x="124" y="740"/>
                    <a:pt x="161" y="848"/>
                  </a:cubicBezTo>
                  <a:cubicBezTo>
                    <a:pt x="199" y="953"/>
                    <a:pt x="240" y="1061"/>
                    <a:pt x="269" y="1174"/>
                  </a:cubicBezTo>
                  <a:cubicBezTo>
                    <a:pt x="269" y="1181"/>
                    <a:pt x="273" y="1192"/>
                    <a:pt x="277" y="1203"/>
                  </a:cubicBezTo>
                  <a:cubicBezTo>
                    <a:pt x="292" y="1174"/>
                    <a:pt x="295" y="1144"/>
                    <a:pt x="295" y="1110"/>
                  </a:cubicBezTo>
                  <a:cubicBezTo>
                    <a:pt x="295" y="1084"/>
                    <a:pt x="292" y="1058"/>
                    <a:pt x="288" y="1032"/>
                  </a:cubicBezTo>
                  <a:cubicBezTo>
                    <a:pt x="285" y="1001"/>
                    <a:pt x="281" y="972"/>
                    <a:pt x="277" y="946"/>
                  </a:cubicBezTo>
                  <a:cubicBezTo>
                    <a:pt x="273" y="923"/>
                    <a:pt x="269" y="893"/>
                    <a:pt x="262" y="867"/>
                  </a:cubicBezTo>
                  <a:cubicBezTo>
                    <a:pt x="254" y="841"/>
                    <a:pt x="243" y="818"/>
                    <a:pt x="228" y="803"/>
                  </a:cubicBezTo>
                  <a:cubicBezTo>
                    <a:pt x="217" y="792"/>
                    <a:pt x="209" y="785"/>
                    <a:pt x="199" y="777"/>
                  </a:cubicBezTo>
                  <a:cubicBezTo>
                    <a:pt x="180" y="770"/>
                    <a:pt x="164" y="763"/>
                    <a:pt x="150" y="751"/>
                  </a:cubicBezTo>
                  <a:cubicBezTo>
                    <a:pt x="138" y="740"/>
                    <a:pt x="131" y="729"/>
                    <a:pt x="124" y="713"/>
                  </a:cubicBezTo>
                  <a:cubicBezTo>
                    <a:pt x="124" y="703"/>
                    <a:pt x="120" y="695"/>
                    <a:pt x="120" y="684"/>
                  </a:cubicBezTo>
                  <a:cubicBezTo>
                    <a:pt x="120" y="673"/>
                    <a:pt x="124" y="661"/>
                    <a:pt x="124" y="654"/>
                  </a:cubicBezTo>
                  <a:cubicBezTo>
                    <a:pt x="128" y="642"/>
                    <a:pt x="131" y="635"/>
                    <a:pt x="131" y="632"/>
                  </a:cubicBezTo>
                  <a:cubicBezTo>
                    <a:pt x="138" y="601"/>
                    <a:pt x="142" y="575"/>
                    <a:pt x="142" y="549"/>
                  </a:cubicBezTo>
                  <a:cubicBezTo>
                    <a:pt x="142" y="530"/>
                    <a:pt x="142" y="516"/>
                    <a:pt x="135" y="497"/>
                  </a:cubicBezTo>
                  <a:cubicBezTo>
                    <a:pt x="128" y="489"/>
                    <a:pt x="124" y="478"/>
                    <a:pt x="116" y="471"/>
                  </a:cubicBezTo>
                  <a:close/>
                  <a:moveTo>
                    <a:pt x="295" y="1301"/>
                  </a:moveTo>
                  <a:lnTo>
                    <a:pt x="295" y="1301"/>
                  </a:lnTo>
                  <a:cubicBezTo>
                    <a:pt x="314" y="1386"/>
                    <a:pt x="330" y="1472"/>
                    <a:pt x="348" y="1555"/>
                  </a:cubicBezTo>
                  <a:cubicBezTo>
                    <a:pt x="352" y="1558"/>
                    <a:pt x="352" y="1566"/>
                    <a:pt x="352" y="1570"/>
                  </a:cubicBezTo>
                  <a:cubicBezTo>
                    <a:pt x="352" y="1577"/>
                    <a:pt x="352" y="1581"/>
                    <a:pt x="348" y="1585"/>
                  </a:cubicBezTo>
                  <a:cubicBezTo>
                    <a:pt x="352" y="1585"/>
                    <a:pt x="352" y="1581"/>
                    <a:pt x="352" y="1581"/>
                  </a:cubicBezTo>
                  <a:cubicBezTo>
                    <a:pt x="363" y="1566"/>
                    <a:pt x="363" y="1555"/>
                    <a:pt x="363" y="1540"/>
                  </a:cubicBezTo>
                  <a:cubicBezTo>
                    <a:pt x="366" y="1525"/>
                    <a:pt x="359" y="1506"/>
                    <a:pt x="348" y="1484"/>
                  </a:cubicBezTo>
                  <a:cubicBezTo>
                    <a:pt x="344" y="1469"/>
                    <a:pt x="340" y="1454"/>
                    <a:pt x="337" y="1443"/>
                  </a:cubicBezTo>
                  <a:lnTo>
                    <a:pt x="337" y="1405"/>
                  </a:lnTo>
                  <a:lnTo>
                    <a:pt x="337" y="1375"/>
                  </a:lnTo>
                  <a:cubicBezTo>
                    <a:pt x="337" y="1364"/>
                    <a:pt x="337" y="1353"/>
                    <a:pt x="333" y="1341"/>
                  </a:cubicBezTo>
                  <a:cubicBezTo>
                    <a:pt x="333" y="1334"/>
                    <a:pt x="330" y="1327"/>
                    <a:pt x="326" y="1323"/>
                  </a:cubicBezTo>
                  <a:cubicBezTo>
                    <a:pt x="326" y="1319"/>
                    <a:pt x="322" y="1315"/>
                    <a:pt x="318" y="1312"/>
                  </a:cubicBezTo>
                  <a:cubicBezTo>
                    <a:pt x="311" y="1308"/>
                    <a:pt x="307" y="1305"/>
                    <a:pt x="295" y="1301"/>
                  </a:cubicBezTo>
                  <a:close/>
                  <a:moveTo>
                    <a:pt x="344" y="1663"/>
                  </a:moveTo>
                  <a:lnTo>
                    <a:pt x="344" y="1667"/>
                  </a:lnTo>
                  <a:cubicBezTo>
                    <a:pt x="340" y="1671"/>
                    <a:pt x="333" y="1678"/>
                    <a:pt x="330" y="1682"/>
                  </a:cubicBezTo>
                  <a:lnTo>
                    <a:pt x="326" y="1686"/>
                  </a:lnTo>
                  <a:cubicBezTo>
                    <a:pt x="330" y="1689"/>
                    <a:pt x="337" y="1689"/>
                    <a:pt x="340" y="1697"/>
                  </a:cubicBezTo>
                  <a:cubicBezTo>
                    <a:pt x="348" y="1700"/>
                    <a:pt x="356" y="1708"/>
                    <a:pt x="356" y="1719"/>
                  </a:cubicBezTo>
                  <a:cubicBezTo>
                    <a:pt x="359" y="1723"/>
                    <a:pt x="359" y="1731"/>
                    <a:pt x="359" y="1734"/>
                  </a:cubicBezTo>
                  <a:cubicBezTo>
                    <a:pt x="359" y="1745"/>
                    <a:pt x="356" y="1753"/>
                    <a:pt x="356" y="1760"/>
                  </a:cubicBezTo>
                  <a:cubicBezTo>
                    <a:pt x="352" y="1764"/>
                    <a:pt x="352" y="1772"/>
                    <a:pt x="348" y="1776"/>
                  </a:cubicBezTo>
                  <a:cubicBezTo>
                    <a:pt x="344" y="1786"/>
                    <a:pt x="344" y="1790"/>
                    <a:pt x="344" y="1794"/>
                  </a:cubicBezTo>
                  <a:lnTo>
                    <a:pt x="344" y="1798"/>
                  </a:lnTo>
                  <a:lnTo>
                    <a:pt x="348" y="1802"/>
                  </a:lnTo>
                  <a:cubicBezTo>
                    <a:pt x="378" y="1835"/>
                    <a:pt x="404" y="1876"/>
                    <a:pt x="426" y="1921"/>
                  </a:cubicBezTo>
                  <a:cubicBezTo>
                    <a:pt x="411" y="1857"/>
                    <a:pt x="400" y="1798"/>
                    <a:pt x="397" y="1731"/>
                  </a:cubicBezTo>
                  <a:lnTo>
                    <a:pt x="397" y="1727"/>
                  </a:lnTo>
                  <a:cubicBezTo>
                    <a:pt x="397" y="1719"/>
                    <a:pt x="400" y="1715"/>
                    <a:pt x="400" y="1708"/>
                  </a:cubicBezTo>
                  <a:lnTo>
                    <a:pt x="400" y="1697"/>
                  </a:lnTo>
                  <a:lnTo>
                    <a:pt x="397" y="1697"/>
                  </a:lnTo>
                  <a:cubicBezTo>
                    <a:pt x="385" y="1693"/>
                    <a:pt x="374" y="1689"/>
                    <a:pt x="363" y="1686"/>
                  </a:cubicBezTo>
                  <a:cubicBezTo>
                    <a:pt x="356" y="1678"/>
                    <a:pt x="348" y="1671"/>
                    <a:pt x="344" y="1663"/>
                  </a:cubicBezTo>
                  <a:close/>
                  <a:moveTo>
                    <a:pt x="461" y="2045"/>
                  </a:moveTo>
                  <a:lnTo>
                    <a:pt x="461" y="2056"/>
                  </a:lnTo>
                  <a:cubicBezTo>
                    <a:pt x="461" y="2086"/>
                    <a:pt x="456" y="2116"/>
                    <a:pt x="456" y="2142"/>
                  </a:cubicBezTo>
                  <a:cubicBezTo>
                    <a:pt x="456" y="2164"/>
                    <a:pt x="461" y="2183"/>
                    <a:pt x="464" y="2202"/>
                  </a:cubicBezTo>
                  <a:cubicBezTo>
                    <a:pt x="468" y="2216"/>
                    <a:pt x="475" y="2231"/>
                    <a:pt x="487" y="2247"/>
                  </a:cubicBezTo>
                  <a:cubicBezTo>
                    <a:pt x="494" y="2254"/>
                    <a:pt x="505" y="2265"/>
                    <a:pt x="520" y="2273"/>
                  </a:cubicBezTo>
                  <a:cubicBezTo>
                    <a:pt x="523" y="2276"/>
                    <a:pt x="531" y="2280"/>
                    <a:pt x="531" y="2283"/>
                  </a:cubicBezTo>
                  <a:cubicBezTo>
                    <a:pt x="535" y="2288"/>
                    <a:pt x="535" y="2291"/>
                    <a:pt x="535" y="2295"/>
                  </a:cubicBezTo>
                  <a:cubicBezTo>
                    <a:pt x="539" y="2299"/>
                    <a:pt x="539" y="2302"/>
                    <a:pt x="539" y="2306"/>
                  </a:cubicBezTo>
                  <a:lnTo>
                    <a:pt x="539" y="2314"/>
                  </a:lnTo>
                  <a:cubicBezTo>
                    <a:pt x="539" y="2317"/>
                    <a:pt x="535" y="2321"/>
                    <a:pt x="535" y="2321"/>
                  </a:cubicBezTo>
                  <a:cubicBezTo>
                    <a:pt x="535" y="2325"/>
                    <a:pt x="535" y="2328"/>
                    <a:pt x="531" y="2333"/>
                  </a:cubicBezTo>
                  <a:cubicBezTo>
                    <a:pt x="531" y="2340"/>
                    <a:pt x="528" y="2347"/>
                    <a:pt x="523" y="2355"/>
                  </a:cubicBezTo>
                  <a:cubicBezTo>
                    <a:pt x="520" y="2362"/>
                    <a:pt x="520" y="2366"/>
                    <a:pt x="516" y="2370"/>
                  </a:cubicBezTo>
                  <a:cubicBezTo>
                    <a:pt x="509" y="2385"/>
                    <a:pt x="505" y="2400"/>
                    <a:pt x="505" y="2411"/>
                  </a:cubicBezTo>
                  <a:cubicBezTo>
                    <a:pt x="505" y="2422"/>
                    <a:pt x="505" y="2430"/>
                    <a:pt x="509" y="2433"/>
                  </a:cubicBezTo>
                  <a:cubicBezTo>
                    <a:pt x="528" y="2482"/>
                    <a:pt x="542" y="2530"/>
                    <a:pt x="554" y="2579"/>
                  </a:cubicBezTo>
                  <a:cubicBezTo>
                    <a:pt x="568" y="2624"/>
                    <a:pt x="583" y="2669"/>
                    <a:pt x="606" y="2706"/>
                  </a:cubicBezTo>
                  <a:cubicBezTo>
                    <a:pt x="606" y="2706"/>
                    <a:pt x="609" y="2710"/>
                    <a:pt x="609" y="2714"/>
                  </a:cubicBezTo>
                  <a:cubicBezTo>
                    <a:pt x="613" y="2714"/>
                    <a:pt x="618" y="2718"/>
                    <a:pt x="625" y="2725"/>
                  </a:cubicBezTo>
                  <a:cubicBezTo>
                    <a:pt x="632" y="2728"/>
                    <a:pt x="640" y="2736"/>
                    <a:pt x="647" y="2744"/>
                  </a:cubicBezTo>
                  <a:cubicBezTo>
                    <a:pt x="644" y="2725"/>
                    <a:pt x="644" y="2706"/>
                    <a:pt x="640" y="2692"/>
                  </a:cubicBezTo>
                  <a:cubicBezTo>
                    <a:pt x="640" y="2676"/>
                    <a:pt x="640" y="2661"/>
                    <a:pt x="636" y="2650"/>
                  </a:cubicBezTo>
                  <a:cubicBezTo>
                    <a:pt x="613" y="2561"/>
                    <a:pt x="599" y="2471"/>
                    <a:pt x="573" y="2385"/>
                  </a:cubicBezTo>
                  <a:cubicBezTo>
                    <a:pt x="542" y="2280"/>
                    <a:pt x="501" y="2176"/>
                    <a:pt x="468" y="2067"/>
                  </a:cubicBezTo>
                  <a:cubicBezTo>
                    <a:pt x="464" y="2059"/>
                    <a:pt x="464" y="2052"/>
                    <a:pt x="461" y="2045"/>
                  </a:cubicBezTo>
                  <a:close/>
                  <a:moveTo>
                    <a:pt x="688" y="2830"/>
                  </a:moveTo>
                  <a:cubicBezTo>
                    <a:pt x="688" y="2841"/>
                    <a:pt x="685" y="2849"/>
                    <a:pt x="680" y="2859"/>
                  </a:cubicBezTo>
                  <a:lnTo>
                    <a:pt x="680" y="2863"/>
                  </a:lnTo>
                  <a:cubicBezTo>
                    <a:pt x="688" y="2867"/>
                    <a:pt x="692" y="2867"/>
                    <a:pt x="692" y="2867"/>
                  </a:cubicBezTo>
                  <a:lnTo>
                    <a:pt x="696" y="2867"/>
                  </a:lnTo>
                  <a:cubicBezTo>
                    <a:pt x="699" y="2863"/>
                    <a:pt x="699" y="2863"/>
                    <a:pt x="699" y="2859"/>
                  </a:cubicBezTo>
                  <a:cubicBezTo>
                    <a:pt x="703" y="2859"/>
                    <a:pt x="703" y="2856"/>
                    <a:pt x="703" y="2852"/>
                  </a:cubicBezTo>
                  <a:cubicBezTo>
                    <a:pt x="703" y="2849"/>
                    <a:pt x="703" y="2841"/>
                    <a:pt x="699" y="2841"/>
                  </a:cubicBezTo>
                  <a:lnTo>
                    <a:pt x="688" y="28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13"/>
            <p:cNvSpPr/>
            <p:nvPr/>
          </p:nvSpPr>
          <p:spPr>
            <a:xfrm>
              <a:off x="-634307" y="2068004"/>
              <a:ext cx="47750" cy="147309"/>
            </a:xfrm>
            <a:custGeom>
              <a:avLst/>
              <a:gdLst/>
              <a:ahLst/>
              <a:cxnLst/>
              <a:rect l="l" t="t" r="r" b="b"/>
              <a:pathLst>
                <a:path w="1000" h="3085" extrusionOk="0">
                  <a:moveTo>
                    <a:pt x="221" y="143"/>
                  </a:moveTo>
                  <a:cubicBezTo>
                    <a:pt x="228" y="150"/>
                    <a:pt x="237" y="157"/>
                    <a:pt x="240" y="166"/>
                  </a:cubicBezTo>
                  <a:cubicBezTo>
                    <a:pt x="244" y="176"/>
                    <a:pt x="247" y="192"/>
                    <a:pt x="247" y="210"/>
                  </a:cubicBezTo>
                  <a:lnTo>
                    <a:pt x="247" y="218"/>
                  </a:lnTo>
                  <a:lnTo>
                    <a:pt x="247" y="225"/>
                  </a:lnTo>
                  <a:cubicBezTo>
                    <a:pt x="247" y="273"/>
                    <a:pt x="263" y="318"/>
                    <a:pt x="273" y="359"/>
                  </a:cubicBezTo>
                  <a:cubicBezTo>
                    <a:pt x="285" y="401"/>
                    <a:pt x="296" y="442"/>
                    <a:pt x="296" y="475"/>
                  </a:cubicBezTo>
                  <a:cubicBezTo>
                    <a:pt x="296" y="487"/>
                    <a:pt x="296" y="498"/>
                    <a:pt x="292" y="509"/>
                  </a:cubicBezTo>
                  <a:cubicBezTo>
                    <a:pt x="292" y="516"/>
                    <a:pt x="292" y="520"/>
                    <a:pt x="289" y="528"/>
                  </a:cubicBezTo>
                  <a:cubicBezTo>
                    <a:pt x="289" y="524"/>
                    <a:pt x="285" y="524"/>
                    <a:pt x="281" y="524"/>
                  </a:cubicBezTo>
                  <a:cubicBezTo>
                    <a:pt x="289" y="502"/>
                    <a:pt x="292" y="483"/>
                    <a:pt x="292" y="464"/>
                  </a:cubicBezTo>
                  <a:cubicBezTo>
                    <a:pt x="292" y="423"/>
                    <a:pt x="281" y="385"/>
                    <a:pt x="266" y="356"/>
                  </a:cubicBezTo>
                  <a:cubicBezTo>
                    <a:pt x="255" y="323"/>
                    <a:pt x="244" y="292"/>
                    <a:pt x="240" y="262"/>
                  </a:cubicBezTo>
                  <a:cubicBezTo>
                    <a:pt x="237" y="251"/>
                    <a:pt x="233" y="233"/>
                    <a:pt x="233" y="218"/>
                  </a:cubicBezTo>
                  <a:cubicBezTo>
                    <a:pt x="228" y="195"/>
                    <a:pt x="228" y="169"/>
                    <a:pt x="221" y="143"/>
                  </a:cubicBezTo>
                  <a:close/>
                  <a:moveTo>
                    <a:pt x="337" y="614"/>
                  </a:moveTo>
                  <a:cubicBezTo>
                    <a:pt x="345" y="621"/>
                    <a:pt x="349" y="632"/>
                    <a:pt x="356" y="640"/>
                  </a:cubicBezTo>
                  <a:cubicBezTo>
                    <a:pt x="363" y="659"/>
                    <a:pt x="363" y="673"/>
                    <a:pt x="363" y="692"/>
                  </a:cubicBezTo>
                  <a:cubicBezTo>
                    <a:pt x="363" y="718"/>
                    <a:pt x="359" y="744"/>
                    <a:pt x="352" y="775"/>
                  </a:cubicBezTo>
                  <a:cubicBezTo>
                    <a:pt x="352" y="778"/>
                    <a:pt x="349" y="785"/>
                    <a:pt x="345" y="797"/>
                  </a:cubicBezTo>
                  <a:cubicBezTo>
                    <a:pt x="345" y="804"/>
                    <a:pt x="341" y="816"/>
                    <a:pt x="341" y="827"/>
                  </a:cubicBezTo>
                  <a:cubicBezTo>
                    <a:pt x="341" y="838"/>
                    <a:pt x="345" y="846"/>
                    <a:pt x="345" y="856"/>
                  </a:cubicBezTo>
                  <a:cubicBezTo>
                    <a:pt x="352" y="872"/>
                    <a:pt x="359" y="883"/>
                    <a:pt x="371" y="894"/>
                  </a:cubicBezTo>
                  <a:cubicBezTo>
                    <a:pt x="385" y="906"/>
                    <a:pt x="401" y="913"/>
                    <a:pt x="420" y="920"/>
                  </a:cubicBezTo>
                  <a:cubicBezTo>
                    <a:pt x="430" y="928"/>
                    <a:pt x="438" y="935"/>
                    <a:pt x="449" y="946"/>
                  </a:cubicBezTo>
                  <a:cubicBezTo>
                    <a:pt x="464" y="961"/>
                    <a:pt x="475" y="984"/>
                    <a:pt x="483" y="1010"/>
                  </a:cubicBezTo>
                  <a:cubicBezTo>
                    <a:pt x="490" y="1036"/>
                    <a:pt x="494" y="1066"/>
                    <a:pt x="498" y="1089"/>
                  </a:cubicBezTo>
                  <a:cubicBezTo>
                    <a:pt x="502" y="1115"/>
                    <a:pt x="506" y="1144"/>
                    <a:pt x="509" y="1175"/>
                  </a:cubicBezTo>
                  <a:cubicBezTo>
                    <a:pt x="513" y="1201"/>
                    <a:pt x="516" y="1227"/>
                    <a:pt x="516" y="1253"/>
                  </a:cubicBezTo>
                  <a:cubicBezTo>
                    <a:pt x="516" y="1287"/>
                    <a:pt x="513" y="1317"/>
                    <a:pt x="498" y="1346"/>
                  </a:cubicBezTo>
                  <a:cubicBezTo>
                    <a:pt x="494" y="1335"/>
                    <a:pt x="490" y="1324"/>
                    <a:pt x="490" y="1317"/>
                  </a:cubicBezTo>
                  <a:cubicBezTo>
                    <a:pt x="461" y="1204"/>
                    <a:pt x="420" y="1096"/>
                    <a:pt x="382" y="991"/>
                  </a:cubicBezTo>
                  <a:cubicBezTo>
                    <a:pt x="345" y="883"/>
                    <a:pt x="311" y="778"/>
                    <a:pt x="289" y="670"/>
                  </a:cubicBezTo>
                  <a:cubicBezTo>
                    <a:pt x="285" y="659"/>
                    <a:pt x="285" y="651"/>
                    <a:pt x="285" y="647"/>
                  </a:cubicBezTo>
                  <a:lnTo>
                    <a:pt x="285" y="640"/>
                  </a:lnTo>
                  <a:lnTo>
                    <a:pt x="289" y="640"/>
                  </a:lnTo>
                  <a:cubicBezTo>
                    <a:pt x="289" y="640"/>
                    <a:pt x="289" y="637"/>
                    <a:pt x="292" y="637"/>
                  </a:cubicBezTo>
                  <a:lnTo>
                    <a:pt x="296" y="637"/>
                  </a:lnTo>
                  <a:cubicBezTo>
                    <a:pt x="300" y="632"/>
                    <a:pt x="300" y="632"/>
                    <a:pt x="304" y="632"/>
                  </a:cubicBezTo>
                  <a:cubicBezTo>
                    <a:pt x="307" y="632"/>
                    <a:pt x="315" y="628"/>
                    <a:pt x="323" y="625"/>
                  </a:cubicBezTo>
                  <a:cubicBezTo>
                    <a:pt x="326" y="625"/>
                    <a:pt x="330" y="621"/>
                    <a:pt x="333" y="614"/>
                  </a:cubicBezTo>
                  <a:close/>
                  <a:moveTo>
                    <a:pt x="516" y="1444"/>
                  </a:moveTo>
                  <a:lnTo>
                    <a:pt x="516" y="1444"/>
                  </a:lnTo>
                  <a:cubicBezTo>
                    <a:pt x="528" y="1448"/>
                    <a:pt x="532" y="1451"/>
                    <a:pt x="539" y="1455"/>
                  </a:cubicBezTo>
                  <a:cubicBezTo>
                    <a:pt x="543" y="1458"/>
                    <a:pt x="547" y="1462"/>
                    <a:pt x="547" y="1466"/>
                  </a:cubicBezTo>
                  <a:cubicBezTo>
                    <a:pt x="551" y="1470"/>
                    <a:pt x="554" y="1477"/>
                    <a:pt x="554" y="1484"/>
                  </a:cubicBezTo>
                  <a:cubicBezTo>
                    <a:pt x="558" y="1496"/>
                    <a:pt x="558" y="1507"/>
                    <a:pt x="558" y="1518"/>
                  </a:cubicBezTo>
                  <a:lnTo>
                    <a:pt x="558" y="1548"/>
                  </a:lnTo>
                  <a:lnTo>
                    <a:pt x="558" y="1586"/>
                  </a:lnTo>
                  <a:cubicBezTo>
                    <a:pt x="561" y="1597"/>
                    <a:pt x="565" y="1612"/>
                    <a:pt x="569" y="1627"/>
                  </a:cubicBezTo>
                  <a:cubicBezTo>
                    <a:pt x="580" y="1649"/>
                    <a:pt x="587" y="1668"/>
                    <a:pt x="584" y="1683"/>
                  </a:cubicBezTo>
                  <a:cubicBezTo>
                    <a:pt x="584" y="1698"/>
                    <a:pt x="584" y="1709"/>
                    <a:pt x="573" y="1724"/>
                  </a:cubicBezTo>
                  <a:cubicBezTo>
                    <a:pt x="573" y="1724"/>
                    <a:pt x="573" y="1728"/>
                    <a:pt x="569" y="1728"/>
                  </a:cubicBezTo>
                  <a:cubicBezTo>
                    <a:pt x="573" y="1724"/>
                    <a:pt x="573" y="1720"/>
                    <a:pt x="573" y="1713"/>
                  </a:cubicBezTo>
                  <a:cubicBezTo>
                    <a:pt x="573" y="1709"/>
                    <a:pt x="573" y="1701"/>
                    <a:pt x="569" y="1698"/>
                  </a:cubicBezTo>
                  <a:cubicBezTo>
                    <a:pt x="551" y="1615"/>
                    <a:pt x="535" y="1529"/>
                    <a:pt x="516" y="1444"/>
                  </a:cubicBezTo>
                  <a:close/>
                  <a:moveTo>
                    <a:pt x="565" y="1806"/>
                  </a:moveTo>
                  <a:cubicBezTo>
                    <a:pt x="569" y="1814"/>
                    <a:pt x="577" y="1821"/>
                    <a:pt x="584" y="1829"/>
                  </a:cubicBezTo>
                  <a:cubicBezTo>
                    <a:pt x="595" y="1832"/>
                    <a:pt x="606" y="1836"/>
                    <a:pt x="618" y="1840"/>
                  </a:cubicBezTo>
                  <a:lnTo>
                    <a:pt x="621" y="1840"/>
                  </a:lnTo>
                  <a:lnTo>
                    <a:pt x="621" y="1851"/>
                  </a:lnTo>
                  <a:cubicBezTo>
                    <a:pt x="621" y="1858"/>
                    <a:pt x="618" y="1862"/>
                    <a:pt x="618" y="1870"/>
                  </a:cubicBezTo>
                  <a:lnTo>
                    <a:pt x="618" y="1874"/>
                  </a:lnTo>
                  <a:cubicBezTo>
                    <a:pt x="621" y="1941"/>
                    <a:pt x="632" y="2000"/>
                    <a:pt x="647" y="2064"/>
                  </a:cubicBezTo>
                  <a:cubicBezTo>
                    <a:pt x="625" y="2019"/>
                    <a:pt x="599" y="1978"/>
                    <a:pt x="569" y="1945"/>
                  </a:cubicBezTo>
                  <a:lnTo>
                    <a:pt x="565" y="1941"/>
                  </a:lnTo>
                  <a:lnTo>
                    <a:pt x="565" y="1937"/>
                  </a:lnTo>
                  <a:cubicBezTo>
                    <a:pt x="565" y="1933"/>
                    <a:pt x="565" y="1929"/>
                    <a:pt x="569" y="1919"/>
                  </a:cubicBezTo>
                  <a:cubicBezTo>
                    <a:pt x="573" y="1915"/>
                    <a:pt x="573" y="1907"/>
                    <a:pt x="577" y="1903"/>
                  </a:cubicBezTo>
                  <a:cubicBezTo>
                    <a:pt x="577" y="1896"/>
                    <a:pt x="580" y="1888"/>
                    <a:pt x="580" y="1877"/>
                  </a:cubicBezTo>
                  <a:cubicBezTo>
                    <a:pt x="580" y="1874"/>
                    <a:pt x="580" y="1866"/>
                    <a:pt x="577" y="1862"/>
                  </a:cubicBezTo>
                  <a:cubicBezTo>
                    <a:pt x="577" y="1851"/>
                    <a:pt x="569" y="1843"/>
                    <a:pt x="561" y="1840"/>
                  </a:cubicBezTo>
                  <a:cubicBezTo>
                    <a:pt x="558" y="1832"/>
                    <a:pt x="551" y="1832"/>
                    <a:pt x="547" y="1829"/>
                  </a:cubicBezTo>
                  <a:lnTo>
                    <a:pt x="551" y="1825"/>
                  </a:lnTo>
                  <a:cubicBezTo>
                    <a:pt x="554" y="1821"/>
                    <a:pt x="561" y="1814"/>
                    <a:pt x="565" y="1810"/>
                  </a:cubicBezTo>
                  <a:lnTo>
                    <a:pt x="565" y="1806"/>
                  </a:lnTo>
                  <a:close/>
                  <a:moveTo>
                    <a:pt x="682" y="2188"/>
                  </a:moveTo>
                  <a:cubicBezTo>
                    <a:pt x="685" y="2195"/>
                    <a:pt x="685" y="2202"/>
                    <a:pt x="689" y="2210"/>
                  </a:cubicBezTo>
                  <a:cubicBezTo>
                    <a:pt x="722" y="2319"/>
                    <a:pt x="763" y="2423"/>
                    <a:pt x="794" y="2528"/>
                  </a:cubicBezTo>
                  <a:cubicBezTo>
                    <a:pt x="820" y="2614"/>
                    <a:pt x="834" y="2704"/>
                    <a:pt x="857" y="2793"/>
                  </a:cubicBezTo>
                  <a:cubicBezTo>
                    <a:pt x="861" y="2804"/>
                    <a:pt x="861" y="2819"/>
                    <a:pt x="861" y="2835"/>
                  </a:cubicBezTo>
                  <a:cubicBezTo>
                    <a:pt x="865" y="2849"/>
                    <a:pt x="865" y="2868"/>
                    <a:pt x="868" y="2887"/>
                  </a:cubicBezTo>
                  <a:cubicBezTo>
                    <a:pt x="861" y="2879"/>
                    <a:pt x="853" y="2871"/>
                    <a:pt x="846" y="2868"/>
                  </a:cubicBezTo>
                  <a:cubicBezTo>
                    <a:pt x="839" y="2861"/>
                    <a:pt x="834" y="2857"/>
                    <a:pt x="830" y="2857"/>
                  </a:cubicBezTo>
                  <a:cubicBezTo>
                    <a:pt x="830" y="2853"/>
                    <a:pt x="827" y="2849"/>
                    <a:pt x="827" y="2849"/>
                  </a:cubicBezTo>
                  <a:cubicBezTo>
                    <a:pt x="804" y="2812"/>
                    <a:pt x="789" y="2767"/>
                    <a:pt x="775" y="2722"/>
                  </a:cubicBezTo>
                  <a:cubicBezTo>
                    <a:pt x="763" y="2673"/>
                    <a:pt x="749" y="2625"/>
                    <a:pt x="730" y="2576"/>
                  </a:cubicBezTo>
                  <a:cubicBezTo>
                    <a:pt x="726" y="2573"/>
                    <a:pt x="726" y="2565"/>
                    <a:pt x="726" y="2554"/>
                  </a:cubicBezTo>
                  <a:cubicBezTo>
                    <a:pt x="726" y="2543"/>
                    <a:pt x="730" y="2528"/>
                    <a:pt x="737" y="2513"/>
                  </a:cubicBezTo>
                  <a:cubicBezTo>
                    <a:pt x="741" y="2509"/>
                    <a:pt x="741" y="2505"/>
                    <a:pt x="744" y="2498"/>
                  </a:cubicBezTo>
                  <a:cubicBezTo>
                    <a:pt x="749" y="2490"/>
                    <a:pt x="752" y="2483"/>
                    <a:pt x="752" y="2476"/>
                  </a:cubicBezTo>
                  <a:cubicBezTo>
                    <a:pt x="756" y="2471"/>
                    <a:pt x="756" y="2468"/>
                    <a:pt x="756" y="2464"/>
                  </a:cubicBezTo>
                  <a:cubicBezTo>
                    <a:pt x="756" y="2464"/>
                    <a:pt x="760" y="2460"/>
                    <a:pt x="760" y="2457"/>
                  </a:cubicBezTo>
                  <a:lnTo>
                    <a:pt x="760" y="2449"/>
                  </a:lnTo>
                  <a:cubicBezTo>
                    <a:pt x="760" y="2445"/>
                    <a:pt x="760" y="2442"/>
                    <a:pt x="756" y="2438"/>
                  </a:cubicBezTo>
                  <a:cubicBezTo>
                    <a:pt x="756" y="2434"/>
                    <a:pt x="756" y="2431"/>
                    <a:pt x="752" y="2426"/>
                  </a:cubicBezTo>
                  <a:cubicBezTo>
                    <a:pt x="752" y="2423"/>
                    <a:pt x="744" y="2419"/>
                    <a:pt x="741" y="2416"/>
                  </a:cubicBezTo>
                  <a:cubicBezTo>
                    <a:pt x="726" y="2408"/>
                    <a:pt x="715" y="2397"/>
                    <a:pt x="708" y="2390"/>
                  </a:cubicBezTo>
                  <a:cubicBezTo>
                    <a:pt x="696" y="2374"/>
                    <a:pt x="689" y="2359"/>
                    <a:pt x="685" y="2345"/>
                  </a:cubicBezTo>
                  <a:cubicBezTo>
                    <a:pt x="682" y="2326"/>
                    <a:pt x="677" y="2307"/>
                    <a:pt x="677" y="2285"/>
                  </a:cubicBezTo>
                  <a:cubicBezTo>
                    <a:pt x="677" y="2259"/>
                    <a:pt x="682" y="2229"/>
                    <a:pt x="682" y="2199"/>
                  </a:cubicBezTo>
                  <a:lnTo>
                    <a:pt x="682" y="2188"/>
                  </a:lnTo>
                  <a:close/>
                  <a:moveTo>
                    <a:pt x="909" y="2973"/>
                  </a:moveTo>
                  <a:lnTo>
                    <a:pt x="920" y="2984"/>
                  </a:lnTo>
                  <a:cubicBezTo>
                    <a:pt x="924" y="2984"/>
                    <a:pt x="924" y="2992"/>
                    <a:pt x="924" y="2995"/>
                  </a:cubicBezTo>
                  <a:cubicBezTo>
                    <a:pt x="924" y="2999"/>
                    <a:pt x="924" y="3002"/>
                    <a:pt x="920" y="3002"/>
                  </a:cubicBezTo>
                  <a:cubicBezTo>
                    <a:pt x="920" y="3006"/>
                    <a:pt x="920" y="3006"/>
                    <a:pt x="917" y="3010"/>
                  </a:cubicBezTo>
                  <a:lnTo>
                    <a:pt x="913" y="3010"/>
                  </a:lnTo>
                  <a:cubicBezTo>
                    <a:pt x="913" y="3010"/>
                    <a:pt x="909" y="3010"/>
                    <a:pt x="901" y="3006"/>
                  </a:cubicBezTo>
                  <a:lnTo>
                    <a:pt x="901" y="3002"/>
                  </a:lnTo>
                  <a:cubicBezTo>
                    <a:pt x="906" y="2992"/>
                    <a:pt x="909" y="2984"/>
                    <a:pt x="909" y="2973"/>
                  </a:cubicBezTo>
                  <a:close/>
                  <a:moveTo>
                    <a:pt x="1" y="0"/>
                  </a:moveTo>
                  <a:lnTo>
                    <a:pt x="106" y="94"/>
                  </a:lnTo>
                  <a:cubicBezTo>
                    <a:pt x="121" y="105"/>
                    <a:pt x="128" y="121"/>
                    <a:pt x="135" y="131"/>
                  </a:cubicBezTo>
                  <a:cubicBezTo>
                    <a:pt x="147" y="154"/>
                    <a:pt x="150" y="173"/>
                    <a:pt x="154" y="199"/>
                  </a:cubicBezTo>
                  <a:cubicBezTo>
                    <a:pt x="158" y="221"/>
                    <a:pt x="158" y="251"/>
                    <a:pt x="161" y="281"/>
                  </a:cubicBezTo>
                  <a:cubicBezTo>
                    <a:pt x="173" y="318"/>
                    <a:pt x="184" y="349"/>
                    <a:pt x="195" y="378"/>
                  </a:cubicBezTo>
                  <a:cubicBezTo>
                    <a:pt x="206" y="412"/>
                    <a:pt x="214" y="438"/>
                    <a:pt x="214" y="464"/>
                  </a:cubicBezTo>
                  <a:cubicBezTo>
                    <a:pt x="214" y="475"/>
                    <a:pt x="214" y="490"/>
                    <a:pt x="211" y="502"/>
                  </a:cubicBezTo>
                  <a:cubicBezTo>
                    <a:pt x="206" y="509"/>
                    <a:pt x="206" y="516"/>
                    <a:pt x="206" y="528"/>
                  </a:cubicBezTo>
                  <a:cubicBezTo>
                    <a:pt x="206" y="539"/>
                    <a:pt x="211" y="550"/>
                    <a:pt x="214" y="561"/>
                  </a:cubicBezTo>
                  <a:cubicBezTo>
                    <a:pt x="221" y="573"/>
                    <a:pt x="228" y="576"/>
                    <a:pt x="237" y="584"/>
                  </a:cubicBezTo>
                  <a:cubicBezTo>
                    <a:pt x="225" y="592"/>
                    <a:pt x="218" y="602"/>
                    <a:pt x="214" y="614"/>
                  </a:cubicBezTo>
                  <a:cubicBezTo>
                    <a:pt x="211" y="625"/>
                    <a:pt x="211" y="637"/>
                    <a:pt x="211" y="647"/>
                  </a:cubicBezTo>
                  <a:cubicBezTo>
                    <a:pt x="211" y="663"/>
                    <a:pt x="211" y="673"/>
                    <a:pt x="214" y="685"/>
                  </a:cubicBezTo>
                  <a:cubicBezTo>
                    <a:pt x="237" y="797"/>
                    <a:pt x="273" y="909"/>
                    <a:pt x="311" y="1013"/>
                  </a:cubicBezTo>
                  <a:cubicBezTo>
                    <a:pt x="349" y="1122"/>
                    <a:pt x="385" y="1227"/>
                    <a:pt x="416" y="1335"/>
                  </a:cubicBezTo>
                  <a:cubicBezTo>
                    <a:pt x="449" y="1458"/>
                    <a:pt x="461" y="1586"/>
                    <a:pt x="494" y="1713"/>
                  </a:cubicBezTo>
                  <a:lnTo>
                    <a:pt x="494" y="1720"/>
                  </a:lnTo>
                  <a:cubicBezTo>
                    <a:pt x="494" y="1724"/>
                    <a:pt x="490" y="1728"/>
                    <a:pt x="490" y="1736"/>
                  </a:cubicBezTo>
                  <a:cubicBezTo>
                    <a:pt x="490" y="1739"/>
                    <a:pt x="487" y="1743"/>
                    <a:pt x="487" y="1746"/>
                  </a:cubicBezTo>
                  <a:lnTo>
                    <a:pt x="487" y="1762"/>
                  </a:lnTo>
                  <a:lnTo>
                    <a:pt x="487" y="1776"/>
                  </a:lnTo>
                  <a:lnTo>
                    <a:pt x="490" y="1776"/>
                  </a:lnTo>
                  <a:cubicBezTo>
                    <a:pt x="483" y="1780"/>
                    <a:pt x="480" y="1784"/>
                    <a:pt x="472" y="1791"/>
                  </a:cubicBezTo>
                  <a:cubicBezTo>
                    <a:pt x="468" y="1795"/>
                    <a:pt x="464" y="1798"/>
                    <a:pt x="461" y="1806"/>
                  </a:cubicBezTo>
                  <a:cubicBezTo>
                    <a:pt x="457" y="1814"/>
                    <a:pt x="449" y="1821"/>
                    <a:pt x="449" y="1836"/>
                  </a:cubicBezTo>
                  <a:cubicBezTo>
                    <a:pt x="449" y="1843"/>
                    <a:pt x="453" y="1855"/>
                    <a:pt x="461" y="1862"/>
                  </a:cubicBezTo>
                  <a:cubicBezTo>
                    <a:pt x="464" y="1874"/>
                    <a:pt x="475" y="1881"/>
                    <a:pt x="483" y="1885"/>
                  </a:cubicBezTo>
                  <a:cubicBezTo>
                    <a:pt x="487" y="1888"/>
                    <a:pt x="494" y="1888"/>
                    <a:pt x="498" y="1893"/>
                  </a:cubicBezTo>
                  <a:cubicBezTo>
                    <a:pt x="498" y="1896"/>
                    <a:pt x="494" y="1900"/>
                    <a:pt x="494" y="1903"/>
                  </a:cubicBezTo>
                  <a:cubicBezTo>
                    <a:pt x="490" y="1911"/>
                    <a:pt x="487" y="1922"/>
                    <a:pt x="487" y="1937"/>
                  </a:cubicBezTo>
                  <a:cubicBezTo>
                    <a:pt x="487" y="1948"/>
                    <a:pt x="490" y="1955"/>
                    <a:pt x="494" y="1967"/>
                  </a:cubicBezTo>
                  <a:cubicBezTo>
                    <a:pt x="498" y="1978"/>
                    <a:pt x="506" y="1989"/>
                    <a:pt x="513" y="1997"/>
                  </a:cubicBezTo>
                  <a:cubicBezTo>
                    <a:pt x="539" y="2027"/>
                    <a:pt x="569" y="2076"/>
                    <a:pt x="592" y="2120"/>
                  </a:cubicBezTo>
                  <a:cubicBezTo>
                    <a:pt x="603" y="2143"/>
                    <a:pt x="603" y="2169"/>
                    <a:pt x="603" y="2199"/>
                  </a:cubicBezTo>
                  <a:lnTo>
                    <a:pt x="603" y="2285"/>
                  </a:lnTo>
                  <a:cubicBezTo>
                    <a:pt x="603" y="2319"/>
                    <a:pt x="606" y="2352"/>
                    <a:pt x="618" y="2390"/>
                  </a:cubicBezTo>
                  <a:cubicBezTo>
                    <a:pt x="625" y="2404"/>
                    <a:pt x="637" y="2423"/>
                    <a:pt x="651" y="2438"/>
                  </a:cubicBezTo>
                  <a:cubicBezTo>
                    <a:pt x="659" y="2445"/>
                    <a:pt x="666" y="2457"/>
                    <a:pt x="677" y="2464"/>
                  </a:cubicBezTo>
                  <a:cubicBezTo>
                    <a:pt x="673" y="2468"/>
                    <a:pt x="673" y="2471"/>
                    <a:pt x="673" y="2471"/>
                  </a:cubicBezTo>
                  <a:cubicBezTo>
                    <a:pt x="655" y="2498"/>
                    <a:pt x="647" y="2528"/>
                    <a:pt x="647" y="2554"/>
                  </a:cubicBezTo>
                  <a:cubicBezTo>
                    <a:pt x="647" y="2573"/>
                    <a:pt x="651" y="2591"/>
                    <a:pt x="659" y="2606"/>
                  </a:cubicBezTo>
                  <a:cubicBezTo>
                    <a:pt x="677" y="2647"/>
                    <a:pt x="689" y="2696"/>
                    <a:pt x="704" y="2740"/>
                  </a:cubicBezTo>
                  <a:cubicBezTo>
                    <a:pt x="718" y="2790"/>
                    <a:pt x="734" y="2838"/>
                    <a:pt x="760" y="2890"/>
                  </a:cubicBezTo>
                  <a:cubicBezTo>
                    <a:pt x="771" y="2902"/>
                    <a:pt x="778" y="2913"/>
                    <a:pt x="789" y="2920"/>
                  </a:cubicBezTo>
                  <a:cubicBezTo>
                    <a:pt x="801" y="2931"/>
                    <a:pt x="816" y="2939"/>
                    <a:pt x="823" y="2950"/>
                  </a:cubicBezTo>
                  <a:cubicBezTo>
                    <a:pt x="827" y="2954"/>
                    <a:pt x="830" y="2958"/>
                    <a:pt x="830" y="2958"/>
                  </a:cubicBezTo>
                  <a:cubicBezTo>
                    <a:pt x="834" y="2961"/>
                    <a:pt x="834" y="2961"/>
                    <a:pt x="834" y="2965"/>
                  </a:cubicBezTo>
                  <a:cubicBezTo>
                    <a:pt x="834" y="2965"/>
                    <a:pt x="834" y="2969"/>
                    <a:pt x="830" y="2973"/>
                  </a:cubicBezTo>
                  <a:cubicBezTo>
                    <a:pt x="830" y="2976"/>
                    <a:pt x="827" y="2980"/>
                    <a:pt x="820" y="2987"/>
                  </a:cubicBezTo>
                  <a:cubicBezTo>
                    <a:pt x="816" y="2992"/>
                    <a:pt x="816" y="2995"/>
                    <a:pt x="812" y="3002"/>
                  </a:cubicBezTo>
                  <a:lnTo>
                    <a:pt x="812" y="3014"/>
                  </a:lnTo>
                  <a:cubicBezTo>
                    <a:pt x="812" y="3021"/>
                    <a:pt x="812" y="3028"/>
                    <a:pt x="816" y="3032"/>
                  </a:cubicBezTo>
                  <a:cubicBezTo>
                    <a:pt x="816" y="3040"/>
                    <a:pt x="820" y="3044"/>
                    <a:pt x="823" y="3047"/>
                  </a:cubicBezTo>
                  <a:cubicBezTo>
                    <a:pt x="830" y="3051"/>
                    <a:pt x="834" y="3054"/>
                    <a:pt x="842" y="3059"/>
                  </a:cubicBezTo>
                  <a:cubicBezTo>
                    <a:pt x="849" y="3066"/>
                    <a:pt x="861" y="3073"/>
                    <a:pt x="872" y="3077"/>
                  </a:cubicBezTo>
                  <a:cubicBezTo>
                    <a:pt x="883" y="3081"/>
                    <a:pt x="894" y="3085"/>
                    <a:pt x="906" y="3085"/>
                  </a:cubicBezTo>
                  <a:lnTo>
                    <a:pt x="913" y="3085"/>
                  </a:lnTo>
                  <a:cubicBezTo>
                    <a:pt x="924" y="3085"/>
                    <a:pt x="939" y="3085"/>
                    <a:pt x="951" y="3077"/>
                  </a:cubicBezTo>
                  <a:cubicBezTo>
                    <a:pt x="954" y="3073"/>
                    <a:pt x="958" y="3073"/>
                    <a:pt x="961" y="3070"/>
                  </a:cubicBezTo>
                  <a:cubicBezTo>
                    <a:pt x="973" y="3062"/>
                    <a:pt x="984" y="3051"/>
                    <a:pt x="991" y="3040"/>
                  </a:cubicBezTo>
                  <a:cubicBezTo>
                    <a:pt x="999" y="3025"/>
                    <a:pt x="999" y="3010"/>
                    <a:pt x="999" y="2995"/>
                  </a:cubicBezTo>
                  <a:cubicBezTo>
                    <a:pt x="999" y="2984"/>
                    <a:pt x="999" y="2969"/>
                    <a:pt x="996" y="2958"/>
                  </a:cubicBezTo>
                  <a:cubicBezTo>
                    <a:pt x="991" y="2947"/>
                    <a:pt x="984" y="2935"/>
                    <a:pt x="973" y="2928"/>
                  </a:cubicBezTo>
                  <a:cubicBezTo>
                    <a:pt x="961" y="2920"/>
                    <a:pt x="958" y="2909"/>
                    <a:pt x="954" y="2902"/>
                  </a:cubicBezTo>
                  <a:cubicBezTo>
                    <a:pt x="946" y="2887"/>
                    <a:pt x="943" y="2868"/>
                    <a:pt x="939" y="2849"/>
                  </a:cubicBezTo>
                  <a:cubicBezTo>
                    <a:pt x="939" y="2827"/>
                    <a:pt x="939" y="2801"/>
                    <a:pt x="932" y="2774"/>
                  </a:cubicBezTo>
                  <a:cubicBezTo>
                    <a:pt x="909" y="2688"/>
                    <a:pt x="894" y="2599"/>
                    <a:pt x="868" y="2505"/>
                  </a:cubicBezTo>
                  <a:cubicBezTo>
                    <a:pt x="834" y="2397"/>
                    <a:pt x="794" y="2292"/>
                    <a:pt x="760" y="2188"/>
                  </a:cubicBezTo>
                  <a:cubicBezTo>
                    <a:pt x="730" y="2083"/>
                    <a:pt x="704" y="1978"/>
                    <a:pt x="696" y="1870"/>
                  </a:cubicBezTo>
                  <a:lnTo>
                    <a:pt x="696" y="1858"/>
                  </a:lnTo>
                  <a:lnTo>
                    <a:pt x="696" y="1840"/>
                  </a:lnTo>
                  <a:lnTo>
                    <a:pt x="696" y="1821"/>
                  </a:lnTo>
                  <a:cubicBezTo>
                    <a:pt x="692" y="1814"/>
                    <a:pt x="692" y="1806"/>
                    <a:pt x="689" y="1803"/>
                  </a:cubicBezTo>
                  <a:cubicBezTo>
                    <a:pt x="685" y="1791"/>
                    <a:pt x="673" y="1784"/>
                    <a:pt x="666" y="1776"/>
                  </a:cubicBezTo>
                  <a:cubicBezTo>
                    <a:pt x="655" y="1772"/>
                    <a:pt x="647" y="1769"/>
                    <a:pt x="637" y="1765"/>
                  </a:cubicBezTo>
                  <a:lnTo>
                    <a:pt x="640" y="1765"/>
                  </a:lnTo>
                  <a:cubicBezTo>
                    <a:pt x="655" y="1739"/>
                    <a:pt x="663" y="1709"/>
                    <a:pt x="663" y="1683"/>
                  </a:cubicBezTo>
                  <a:cubicBezTo>
                    <a:pt x="663" y="1653"/>
                    <a:pt x="651" y="1623"/>
                    <a:pt x="640" y="1597"/>
                  </a:cubicBezTo>
                  <a:cubicBezTo>
                    <a:pt x="637" y="1589"/>
                    <a:pt x="637" y="1582"/>
                    <a:pt x="637" y="1574"/>
                  </a:cubicBezTo>
                  <a:cubicBezTo>
                    <a:pt x="632" y="1567"/>
                    <a:pt x="632" y="1560"/>
                    <a:pt x="632" y="1548"/>
                  </a:cubicBezTo>
                  <a:lnTo>
                    <a:pt x="632" y="1518"/>
                  </a:lnTo>
                  <a:lnTo>
                    <a:pt x="632" y="1477"/>
                  </a:lnTo>
                  <a:cubicBezTo>
                    <a:pt x="629" y="1466"/>
                    <a:pt x="629" y="1455"/>
                    <a:pt x="625" y="1444"/>
                  </a:cubicBezTo>
                  <a:cubicBezTo>
                    <a:pt x="618" y="1429"/>
                    <a:pt x="606" y="1410"/>
                    <a:pt x="587" y="1399"/>
                  </a:cubicBezTo>
                  <a:cubicBezTo>
                    <a:pt x="580" y="1391"/>
                    <a:pt x="573" y="1387"/>
                    <a:pt x="565" y="1380"/>
                  </a:cubicBezTo>
                  <a:cubicBezTo>
                    <a:pt x="587" y="1339"/>
                    <a:pt x="595" y="1294"/>
                    <a:pt x="595" y="1253"/>
                  </a:cubicBezTo>
                  <a:cubicBezTo>
                    <a:pt x="595" y="1223"/>
                    <a:pt x="592" y="1189"/>
                    <a:pt x="584" y="1160"/>
                  </a:cubicBezTo>
                  <a:cubicBezTo>
                    <a:pt x="580" y="1134"/>
                    <a:pt x="577" y="1103"/>
                    <a:pt x="573" y="1081"/>
                  </a:cubicBezTo>
                  <a:cubicBezTo>
                    <a:pt x="569" y="1044"/>
                    <a:pt x="561" y="999"/>
                    <a:pt x="543" y="958"/>
                  </a:cubicBezTo>
                  <a:cubicBezTo>
                    <a:pt x="535" y="935"/>
                    <a:pt x="525" y="913"/>
                    <a:pt x="509" y="894"/>
                  </a:cubicBezTo>
                  <a:cubicBezTo>
                    <a:pt x="490" y="875"/>
                    <a:pt x="472" y="861"/>
                    <a:pt x="446" y="849"/>
                  </a:cubicBezTo>
                  <a:cubicBezTo>
                    <a:pt x="430" y="846"/>
                    <a:pt x="423" y="838"/>
                    <a:pt x="420" y="834"/>
                  </a:cubicBezTo>
                  <a:lnTo>
                    <a:pt x="420" y="830"/>
                  </a:lnTo>
                  <a:lnTo>
                    <a:pt x="420" y="827"/>
                  </a:lnTo>
                  <a:lnTo>
                    <a:pt x="420" y="816"/>
                  </a:lnTo>
                  <a:cubicBezTo>
                    <a:pt x="423" y="808"/>
                    <a:pt x="423" y="801"/>
                    <a:pt x="427" y="794"/>
                  </a:cubicBezTo>
                  <a:cubicBezTo>
                    <a:pt x="435" y="759"/>
                    <a:pt x="442" y="726"/>
                    <a:pt x="442" y="692"/>
                  </a:cubicBezTo>
                  <a:cubicBezTo>
                    <a:pt x="442" y="666"/>
                    <a:pt x="438" y="637"/>
                    <a:pt x="423" y="610"/>
                  </a:cubicBezTo>
                  <a:cubicBezTo>
                    <a:pt x="412" y="584"/>
                    <a:pt x="394" y="558"/>
                    <a:pt x="368" y="535"/>
                  </a:cubicBezTo>
                  <a:lnTo>
                    <a:pt x="368" y="524"/>
                  </a:lnTo>
                  <a:cubicBezTo>
                    <a:pt x="371" y="509"/>
                    <a:pt x="375" y="490"/>
                    <a:pt x="375" y="475"/>
                  </a:cubicBezTo>
                  <a:cubicBezTo>
                    <a:pt x="375" y="427"/>
                    <a:pt x="359" y="382"/>
                    <a:pt x="349" y="341"/>
                  </a:cubicBezTo>
                  <a:cubicBezTo>
                    <a:pt x="333" y="296"/>
                    <a:pt x="326" y="259"/>
                    <a:pt x="326" y="225"/>
                  </a:cubicBezTo>
                  <a:lnTo>
                    <a:pt x="326" y="218"/>
                  </a:lnTo>
                  <a:lnTo>
                    <a:pt x="326" y="210"/>
                  </a:lnTo>
                  <a:cubicBezTo>
                    <a:pt x="326" y="188"/>
                    <a:pt x="323" y="166"/>
                    <a:pt x="311" y="143"/>
                  </a:cubicBezTo>
                  <a:cubicBezTo>
                    <a:pt x="307" y="128"/>
                    <a:pt x="296" y="113"/>
                    <a:pt x="285" y="98"/>
                  </a:cubicBezTo>
                  <a:cubicBezTo>
                    <a:pt x="270" y="79"/>
                    <a:pt x="251" y="64"/>
                    <a:pt x="228" y="53"/>
                  </a:cubicBezTo>
                  <a:lnTo>
                    <a:pt x="221" y="61"/>
                  </a:lnTo>
                  <a:lnTo>
                    <a:pt x="206" y="45"/>
                  </a:lnTo>
                  <a:cubicBezTo>
                    <a:pt x="188" y="38"/>
                    <a:pt x="161" y="31"/>
                    <a:pt x="135" y="26"/>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3"/>
            <p:cNvSpPr/>
            <p:nvPr/>
          </p:nvSpPr>
          <p:spPr>
            <a:xfrm>
              <a:off x="-306408" y="1861486"/>
              <a:ext cx="88433" cy="66993"/>
            </a:xfrm>
            <a:custGeom>
              <a:avLst/>
              <a:gdLst/>
              <a:ahLst/>
              <a:cxnLst/>
              <a:rect l="l" t="t" r="r" b="b"/>
              <a:pathLst>
                <a:path w="1852" h="1403" extrusionOk="0">
                  <a:moveTo>
                    <a:pt x="0" y="0"/>
                  </a:moveTo>
                  <a:cubicBezTo>
                    <a:pt x="117" y="150"/>
                    <a:pt x="262" y="269"/>
                    <a:pt x="442" y="348"/>
                  </a:cubicBezTo>
                  <a:cubicBezTo>
                    <a:pt x="461" y="359"/>
                    <a:pt x="483" y="371"/>
                    <a:pt x="505" y="386"/>
                  </a:cubicBezTo>
                  <a:cubicBezTo>
                    <a:pt x="528" y="400"/>
                    <a:pt x="547" y="416"/>
                    <a:pt x="566" y="431"/>
                  </a:cubicBezTo>
                  <a:cubicBezTo>
                    <a:pt x="576" y="442"/>
                    <a:pt x="584" y="453"/>
                    <a:pt x="592" y="468"/>
                  </a:cubicBezTo>
                  <a:cubicBezTo>
                    <a:pt x="599" y="476"/>
                    <a:pt x="602" y="483"/>
                    <a:pt x="602" y="490"/>
                  </a:cubicBezTo>
                  <a:cubicBezTo>
                    <a:pt x="614" y="516"/>
                    <a:pt x="621" y="531"/>
                    <a:pt x="636" y="543"/>
                  </a:cubicBezTo>
                  <a:cubicBezTo>
                    <a:pt x="647" y="554"/>
                    <a:pt x="666" y="566"/>
                    <a:pt x="689" y="573"/>
                  </a:cubicBezTo>
                  <a:cubicBezTo>
                    <a:pt x="700" y="580"/>
                    <a:pt x="715" y="588"/>
                    <a:pt x="733" y="599"/>
                  </a:cubicBezTo>
                  <a:cubicBezTo>
                    <a:pt x="775" y="625"/>
                    <a:pt x="816" y="655"/>
                    <a:pt x="853" y="678"/>
                  </a:cubicBezTo>
                  <a:cubicBezTo>
                    <a:pt x="894" y="696"/>
                    <a:pt x="935" y="714"/>
                    <a:pt x="980" y="723"/>
                  </a:cubicBezTo>
                  <a:cubicBezTo>
                    <a:pt x="991" y="723"/>
                    <a:pt x="1004" y="726"/>
                    <a:pt x="1022" y="732"/>
                  </a:cubicBezTo>
                  <a:lnTo>
                    <a:pt x="1022" y="732"/>
                  </a:lnTo>
                  <a:cubicBezTo>
                    <a:pt x="923" y="663"/>
                    <a:pt x="825" y="593"/>
                    <a:pt x="737" y="502"/>
                  </a:cubicBezTo>
                  <a:cubicBezTo>
                    <a:pt x="704" y="498"/>
                    <a:pt x="670" y="483"/>
                    <a:pt x="644" y="464"/>
                  </a:cubicBezTo>
                  <a:cubicBezTo>
                    <a:pt x="614" y="442"/>
                    <a:pt x="592" y="419"/>
                    <a:pt x="569" y="400"/>
                  </a:cubicBezTo>
                  <a:cubicBezTo>
                    <a:pt x="554" y="386"/>
                    <a:pt x="539" y="374"/>
                    <a:pt x="524" y="364"/>
                  </a:cubicBezTo>
                  <a:cubicBezTo>
                    <a:pt x="483" y="337"/>
                    <a:pt x="453" y="307"/>
                    <a:pt x="427" y="278"/>
                  </a:cubicBezTo>
                  <a:cubicBezTo>
                    <a:pt x="401" y="247"/>
                    <a:pt x="375" y="217"/>
                    <a:pt x="348" y="199"/>
                  </a:cubicBezTo>
                  <a:cubicBezTo>
                    <a:pt x="240" y="121"/>
                    <a:pt x="124" y="50"/>
                    <a:pt x="0" y="0"/>
                  </a:cubicBezTo>
                  <a:close/>
                  <a:moveTo>
                    <a:pt x="1022" y="732"/>
                  </a:moveTo>
                  <a:lnTo>
                    <a:pt x="1022" y="732"/>
                  </a:lnTo>
                  <a:cubicBezTo>
                    <a:pt x="1023" y="733"/>
                    <a:pt x="1024" y="734"/>
                    <a:pt x="1025" y="734"/>
                  </a:cubicBezTo>
                  <a:lnTo>
                    <a:pt x="1025" y="734"/>
                  </a:lnTo>
                  <a:cubicBezTo>
                    <a:pt x="1025" y="734"/>
                    <a:pt x="1025" y="733"/>
                    <a:pt x="1025" y="733"/>
                  </a:cubicBezTo>
                  <a:cubicBezTo>
                    <a:pt x="1024" y="733"/>
                    <a:pt x="1023" y="732"/>
                    <a:pt x="1022" y="732"/>
                  </a:cubicBezTo>
                  <a:close/>
                  <a:moveTo>
                    <a:pt x="1025" y="734"/>
                  </a:moveTo>
                  <a:cubicBezTo>
                    <a:pt x="1025" y="736"/>
                    <a:pt x="1026" y="737"/>
                    <a:pt x="1029" y="737"/>
                  </a:cubicBezTo>
                  <a:cubicBezTo>
                    <a:pt x="1027" y="736"/>
                    <a:pt x="1026" y="735"/>
                    <a:pt x="1025" y="734"/>
                  </a:cubicBezTo>
                  <a:close/>
                  <a:moveTo>
                    <a:pt x="1063" y="759"/>
                  </a:moveTo>
                  <a:cubicBezTo>
                    <a:pt x="1063" y="763"/>
                    <a:pt x="1066" y="767"/>
                    <a:pt x="1070" y="767"/>
                  </a:cubicBezTo>
                  <a:cubicBezTo>
                    <a:pt x="1077" y="778"/>
                    <a:pt x="1085" y="793"/>
                    <a:pt x="1089" y="808"/>
                  </a:cubicBezTo>
                  <a:cubicBezTo>
                    <a:pt x="1104" y="849"/>
                    <a:pt x="1122" y="883"/>
                    <a:pt x="1149" y="913"/>
                  </a:cubicBezTo>
                  <a:cubicBezTo>
                    <a:pt x="1175" y="939"/>
                    <a:pt x="1212" y="965"/>
                    <a:pt x="1256" y="980"/>
                  </a:cubicBezTo>
                  <a:cubicBezTo>
                    <a:pt x="1298" y="999"/>
                    <a:pt x="1328" y="1025"/>
                    <a:pt x="1358" y="1051"/>
                  </a:cubicBezTo>
                  <a:cubicBezTo>
                    <a:pt x="1384" y="1077"/>
                    <a:pt x="1410" y="1104"/>
                    <a:pt x="1432" y="1118"/>
                  </a:cubicBezTo>
                  <a:cubicBezTo>
                    <a:pt x="1451" y="1133"/>
                    <a:pt x="1466" y="1141"/>
                    <a:pt x="1477" y="1144"/>
                  </a:cubicBezTo>
                  <a:cubicBezTo>
                    <a:pt x="1477" y="1137"/>
                    <a:pt x="1477" y="1130"/>
                    <a:pt x="1474" y="1122"/>
                  </a:cubicBezTo>
                  <a:cubicBezTo>
                    <a:pt x="1470" y="1115"/>
                    <a:pt x="1466" y="1111"/>
                    <a:pt x="1458" y="1104"/>
                  </a:cubicBezTo>
                  <a:cubicBezTo>
                    <a:pt x="1447" y="1089"/>
                    <a:pt x="1425" y="1073"/>
                    <a:pt x="1403" y="1054"/>
                  </a:cubicBezTo>
                  <a:cubicBezTo>
                    <a:pt x="1387" y="1044"/>
                    <a:pt x="1373" y="1032"/>
                    <a:pt x="1358" y="1014"/>
                  </a:cubicBezTo>
                  <a:cubicBezTo>
                    <a:pt x="1275" y="916"/>
                    <a:pt x="1171" y="838"/>
                    <a:pt x="1063" y="759"/>
                  </a:cubicBezTo>
                  <a:close/>
                  <a:moveTo>
                    <a:pt x="1567" y="1175"/>
                  </a:moveTo>
                  <a:cubicBezTo>
                    <a:pt x="1563" y="1175"/>
                    <a:pt x="1556" y="1175"/>
                    <a:pt x="1548" y="1178"/>
                  </a:cubicBezTo>
                  <a:cubicBezTo>
                    <a:pt x="1560" y="1185"/>
                    <a:pt x="1570" y="1194"/>
                    <a:pt x="1578" y="1201"/>
                  </a:cubicBezTo>
                  <a:cubicBezTo>
                    <a:pt x="1608" y="1223"/>
                    <a:pt x="1631" y="1246"/>
                    <a:pt x="1653" y="1264"/>
                  </a:cubicBezTo>
                  <a:cubicBezTo>
                    <a:pt x="1668" y="1279"/>
                    <a:pt x="1683" y="1290"/>
                    <a:pt x="1698" y="1298"/>
                  </a:cubicBezTo>
                  <a:cubicBezTo>
                    <a:pt x="1717" y="1309"/>
                    <a:pt x="1739" y="1316"/>
                    <a:pt x="1765" y="1316"/>
                  </a:cubicBezTo>
                  <a:lnTo>
                    <a:pt x="1754" y="1306"/>
                  </a:lnTo>
                  <a:cubicBezTo>
                    <a:pt x="1732" y="1287"/>
                    <a:pt x="1709" y="1268"/>
                    <a:pt x="1687" y="1256"/>
                  </a:cubicBezTo>
                  <a:cubicBezTo>
                    <a:pt x="1660" y="1246"/>
                    <a:pt x="1646" y="1227"/>
                    <a:pt x="1627" y="1211"/>
                  </a:cubicBezTo>
                  <a:cubicBezTo>
                    <a:pt x="1612" y="1197"/>
                    <a:pt x="1597" y="1185"/>
                    <a:pt x="1589" y="1178"/>
                  </a:cubicBezTo>
                  <a:cubicBezTo>
                    <a:pt x="1582" y="1175"/>
                    <a:pt x="1575" y="1175"/>
                    <a:pt x="1567" y="1175"/>
                  </a:cubicBezTo>
                  <a:close/>
                  <a:moveTo>
                    <a:pt x="1803" y="1346"/>
                  </a:moveTo>
                  <a:lnTo>
                    <a:pt x="1803" y="1358"/>
                  </a:lnTo>
                  <a:lnTo>
                    <a:pt x="1803" y="1377"/>
                  </a:lnTo>
                  <a:lnTo>
                    <a:pt x="1803" y="1395"/>
                  </a:lnTo>
                  <a:lnTo>
                    <a:pt x="1803" y="1399"/>
                  </a:lnTo>
                  <a:lnTo>
                    <a:pt x="1822" y="1399"/>
                  </a:lnTo>
                  <a:cubicBezTo>
                    <a:pt x="1829" y="1399"/>
                    <a:pt x="1836" y="1403"/>
                    <a:pt x="1840" y="1403"/>
                  </a:cubicBezTo>
                  <a:lnTo>
                    <a:pt x="1848" y="1403"/>
                  </a:lnTo>
                  <a:cubicBezTo>
                    <a:pt x="1851" y="1403"/>
                    <a:pt x="1851" y="1399"/>
                    <a:pt x="1851" y="1399"/>
                  </a:cubicBezTo>
                  <a:cubicBezTo>
                    <a:pt x="1851" y="1395"/>
                    <a:pt x="1848" y="1387"/>
                    <a:pt x="1848" y="1384"/>
                  </a:cubicBezTo>
                  <a:cubicBezTo>
                    <a:pt x="1844" y="1377"/>
                    <a:pt x="1844" y="1373"/>
                    <a:pt x="1840" y="1373"/>
                  </a:cubicBezTo>
                  <a:lnTo>
                    <a:pt x="1840" y="1368"/>
                  </a:lnTo>
                  <a:cubicBezTo>
                    <a:pt x="1825" y="1365"/>
                    <a:pt x="1814" y="1354"/>
                    <a:pt x="1803" y="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3"/>
            <p:cNvSpPr/>
            <p:nvPr/>
          </p:nvSpPr>
          <p:spPr>
            <a:xfrm>
              <a:off x="-317963" y="1854180"/>
              <a:ext cx="103522" cy="77880"/>
            </a:xfrm>
            <a:custGeom>
              <a:avLst/>
              <a:gdLst/>
              <a:ahLst/>
              <a:cxnLst/>
              <a:rect l="l" t="t" r="r" b="b"/>
              <a:pathLst>
                <a:path w="2168" h="1631" extrusionOk="0">
                  <a:moveTo>
                    <a:pt x="242" y="153"/>
                  </a:moveTo>
                  <a:cubicBezTo>
                    <a:pt x="366" y="203"/>
                    <a:pt x="482" y="274"/>
                    <a:pt x="590" y="352"/>
                  </a:cubicBezTo>
                  <a:cubicBezTo>
                    <a:pt x="617" y="370"/>
                    <a:pt x="643" y="400"/>
                    <a:pt x="669" y="431"/>
                  </a:cubicBezTo>
                  <a:cubicBezTo>
                    <a:pt x="695" y="460"/>
                    <a:pt x="725" y="490"/>
                    <a:pt x="766" y="517"/>
                  </a:cubicBezTo>
                  <a:cubicBezTo>
                    <a:pt x="781" y="527"/>
                    <a:pt x="796" y="539"/>
                    <a:pt x="811" y="553"/>
                  </a:cubicBezTo>
                  <a:cubicBezTo>
                    <a:pt x="834" y="572"/>
                    <a:pt x="856" y="595"/>
                    <a:pt x="886" y="617"/>
                  </a:cubicBezTo>
                  <a:cubicBezTo>
                    <a:pt x="912" y="636"/>
                    <a:pt x="946" y="651"/>
                    <a:pt x="979" y="655"/>
                  </a:cubicBezTo>
                  <a:cubicBezTo>
                    <a:pt x="1067" y="746"/>
                    <a:pt x="1165" y="816"/>
                    <a:pt x="1264" y="885"/>
                  </a:cubicBezTo>
                  <a:lnTo>
                    <a:pt x="1264" y="885"/>
                  </a:lnTo>
                  <a:cubicBezTo>
                    <a:pt x="1246" y="879"/>
                    <a:pt x="1233" y="876"/>
                    <a:pt x="1222" y="876"/>
                  </a:cubicBezTo>
                  <a:cubicBezTo>
                    <a:pt x="1177" y="867"/>
                    <a:pt x="1136" y="849"/>
                    <a:pt x="1095" y="831"/>
                  </a:cubicBezTo>
                  <a:cubicBezTo>
                    <a:pt x="1058" y="808"/>
                    <a:pt x="1017" y="778"/>
                    <a:pt x="975" y="752"/>
                  </a:cubicBezTo>
                  <a:cubicBezTo>
                    <a:pt x="957" y="741"/>
                    <a:pt x="942" y="733"/>
                    <a:pt x="931" y="726"/>
                  </a:cubicBezTo>
                  <a:cubicBezTo>
                    <a:pt x="908" y="719"/>
                    <a:pt x="889" y="707"/>
                    <a:pt x="878" y="696"/>
                  </a:cubicBezTo>
                  <a:cubicBezTo>
                    <a:pt x="863" y="684"/>
                    <a:pt x="856" y="669"/>
                    <a:pt x="844" y="643"/>
                  </a:cubicBezTo>
                  <a:cubicBezTo>
                    <a:pt x="844" y="636"/>
                    <a:pt x="841" y="629"/>
                    <a:pt x="834" y="621"/>
                  </a:cubicBezTo>
                  <a:cubicBezTo>
                    <a:pt x="826" y="606"/>
                    <a:pt x="818" y="595"/>
                    <a:pt x="808" y="584"/>
                  </a:cubicBezTo>
                  <a:cubicBezTo>
                    <a:pt x="789" y="569"/>
                    <a:pt x="770" y="553"/>
                    <a:pt x="747" y="539"/>
                  </a:cubicBezTo>
                  <a:cubicBezTo>
                    <a:pt x="725" y="524"/>
                    <a:pt x="703" y="512"/>
                    <a:pt x="684" y="501"/>
                  </a:cubicBezTo>
                  <a:cubicBezTo>
                    <a:pt x="504" y="422"/>
                    <a:pt x="359" y="303"/>
                    <a:pt x="242" y="153"/>
                  </a:cubicBezTo>
                  <a:close/>
                  <a:moveTo>
                    <a:pt x="1267" y="887"/>
                  </a:moveTo>
                  <a:lnTo>
                    <a:pt x="1267" y="887"/>
                  </a:lnTo>
                  <a:cubicBezTo>
                    <a:pt x="1268" y="888"/>
                    <a:pt x="1269" y="889"/>
                    <a:pt x="1271" y="890"/>
                  </a:cubicBezTo>
                  <a:cubicBezTo>
                    <a:pt x="1268" y="890"/>
                    <a:pt x="1267" y="889"/>
                    <a:pt x="1267" y="887"/>
                  </a:cubicBezTo>
                  <a:close/>
                  <a:moveTo>
                    <a:pt x="1305" y="912"/>
                  </a:moveTo>
                  <a:lnTo>
                    <a:pt x="1305" y="912"/>
                  </a:lnTo>
                  <a:cubicBezTo>
                    <a:pt x="1413" y="991"/>
                    <a:pt x="1517" y="1069"/>
                    <a:pt x="1600" y="1167"/>
                  </a:cubicBezTo>
                  <a:cubicBezTo>
                    <a:pt x="1615" y="1185"/>
                    <a:pt x="1629" y="1197"/>
                    <a:pt x="1645" y="1207"/>
                  </a:cubicBezTo>
                  <a:cubicBezTo>
                    <a:pt x="1667" y="1226"/>
                    <a:pt x="1689" y="1242"/>
                    <a:pt x="1700" y="1257"/>
                  </a:cubicBezTo>
                  <a:cubicBezTo>
                    <a:pt x="1708" y="1264"/>
                    <a:pt x="1712" y="1268"/>
                    <a:pt x="1716" y="1275"/>
                  </a:cubicBezTo>
                  <a:cubicBezTo>
                    <a:pt x="1719" y="1283"/>
                    <a:pt x="1719" y="1290"/>
                    <a:pt x="1719" y="1297"/>
                  </a:cubicBezTo>
                  <a:cubicBezTo>
                    <a:pt x="1708" y="1294"/>
                    <a:pt x="1693" y="1286"/>
                    <a:pt x="1674" y="1271"/>
                  </a:cubicBezTo>
                  <a:cubicBezTo>
                    <a:pt x="1652" y="1257"/>
                    <a:pt x="1626" y="1230"/>
                    <a:pt x="1600" y="1204"/>
                  </a:cubicBezTo>
                  <a:cubicBezTo>
                    <a:pt x="1570" y="1178"/>
                    <a:pt x="1540" y="1152"/>
                    <a:pt x="1498" y="1133"/>
                  </a:cubicBezTo>
                  <a:cubicBezTo>
                    <a:pt x="1454" y="1118"/>
                    <a:pt x="1417" y="1092"/>
                    <a:pt x="1391" y="1066"/>
                  </a:cubicBezTo>
                  <a:cubicBezTo>
                    <a:pt x="1364" y="1036"/>
                    <a:pt x="1346" y="1002"/>
                    <a:pt x="1331" y="961"/>
                  </a:cubicBezTo>
                  <a:cubicBezTo>
                    <a:pt x="1327" y="946"/>
                    <a:pt x="1319" y="931"/>
                    <a:pt x="1312" y="920"/>
                  </a:cubicBezTo>
                  <a:cubicBezTo>
                    <a:pt x="1308" y="920"/>
                    <a:pt x="1305" y="916"/>
                    <a:pt x="1305" y="912"/>
                  </a:cubicBezTo>
                  <a:close/>
                  <a:moveTo>
                    <a:pt x="1809" y="1328"/>
                  </a:moveTo>
                  <a:cubicBezTo>
                    <a:pt x="1817" y="1328"/>
                    <a:pt x="1824" y="1328"/>
                    <a:pt x="1831" y="1331"/>
                  </a:cubicBezTo>
                  <a:cubicBezTo>
                    <a:pt x="1839" y="1338"/>
                    <a:pt x="1854" y="1350"/>
                    <a:pt x="1869" y="1364"/>
                  </a:cubicBezTo>
                  <a:cubicBezTo>
                    <a:pt x="1888" y="1380"/>
                    <a:pt x="1902" y="1399"/>
                    <a:pt x="1929" y="1409"/>
                  </a:cubicBezTo>
                  <a:cubicBezTo>
                    <a:pt x="1951" y="1421"/>
                    <a:pt x="1974" y="1440"/>
                    <a:pt x="1996" y="1459"/>
                  </a:cubicBezTo>
                  <a:lnTo>
                    <a:pt x="2007" y="1469"/>
                  </a:lnTo>
                  <a:cubicBezTo>
                    <a:pt x="1981" y="1469"/>
                    <a:pt x="1959" y="1462"/>
                    <a:pt x="1940" y="1451"/>
                  </a:cubicBezTo>
                  <a:cubicBezTo>
                    <a:pt x="1925" y="1443"/>
                    <a:pt x="1910" y="1432"/>
                    <a:pt x="1895" y="1417"/>
                  </a:cubicBezTo>
                  <a:cubicBezTo>
                    <a:pt x="1873" y="1399"/>
                    <a:pt x="1850" y="1376"/>
                    <a:pt x="1820" y="1354"/>
                  </a:cubicBezTo>
                  <a:cubicBezTo>
                    <a:pt x="1812" y="1347"/>
                    <a:pt x="1802" y="1338"/>
                    <a:pt x="1790" y="1331"/>
                  </a:cubicBezTo>
                  <a:cubicBezTo>
                    <a:pt x="1798" y="1328"/>
                    <a:pt x="1805" y="1328"/>
                    <a:pt x="1809" y="1328"/>
                  </a:cubicBezTo>
                  <a:close/>
                  <a:moveTo>
                    <a:pt x="2045" y="1499"/>
                  </a:moveTo>
                  <a:cubicBezTo>
                    <a:pt x="2056" y="1507"/>
                    <a:pt x="2067" y="1518"/>
                    <a:pt x="2082" y="1521"/>
                  </a:cubicBezTo>
                  <a:lnTo>
                    <a:pt x="2082" y="1526"/>
                  </a:lnTo>
                  <a:cubicBezTo>
                    <a:pt x="2086" y="1526"/>
                    <a:pt x="2086" y="1530"/>
                    <a:pt x="2090" y="1537"/>
                  </a:cubicBezTo>
                  <a:cubicBezTo>
                    <a:pt x="2090" y="1540"/>
                    <a:pt x="2093" y="1548"/>
                    <a:pt x="2093" y="1552"/>
                  </a:cubicBezTo>
                  <a:cubicBezTo>
                    <a:pt x="2093" y="1552"/>
                    <a:pt x="2093" y="1556"/>
                    <a:pt x="2090" y="1556"/>
                  </a:cubicBezTo>
                  <a:lnTo>
                    <a:pt x="2082" y="1556"/>
                  </a:lnTo>
                  <a:cubicBezTo>
                    <a:pt x="2078" y="1556"/>
                    <a:pt x="2071" y="1552"/>
                    <a:pt x="2064" y="1552"/>
                  </a:cubicBezTo>
                  <a:lnTo>
                    <a:pt x="2045" y="1552"/>
                  </a:lnTo>
                  <a:lnTo>
                    <a:pt x="2045" y="1548"/>
                  </a:lnTo>
                  <a:lnTo>
                    <a:pt x="2045" y="1530"/>
                  </a:lnTo>
                  <a:lnTo>
                    <a:pt x="2045" y="1511"/>
                  </a:lnTo>
                  <a:lnTo>
                    <a:pt x="2045" y="1499"/>
                  </a:lnTo>
                  <a:close/>
                  <a:moveTo>
                    <a:pt x="172" y="1"/>
                  </a:moveTo>
                  <a:lnTo>
                    <a:pt x="138" y="15"/>
                  </a:lnTo>
                  <a:lnTo>
                    <a:pt x="67" y="46"/>
                  </a:lnTo>
                  <a:lnTo>
                    <a:pt x="45" y="53"/>
                  </a:lnTo>
                  <a:lnTo>
                    <a:pt x="0" y="72"/>
                  </a:lnTo>
                  <a:lnTo>
                    <a:pt x="75" y="94"/>
                  </a:lnTo>
                  <a:cubicBezTo>
                    <a:pt x="78" y="101"/>
                    <a:pt x="78" y="108"/>
                    <a:pt x="82" y="117"/>
                  </a:cubicBezTo>
                  <a:cubicBezTo>
                    <a:pt x="82" y="117"/>
                    <a:pt x="82" y="120"/>
                    <a:pt x="85" y="124"/>
                  </a:cubicBezTo>
                  <a:cubicBezTo>
                    <a:pt x="85" y="127"/>
                    <a:pt x="90" y="131"/>
                    <a:pt x="93" y="139"/>
                  </a:cubicBezTo>
                  <a:cubicBezTo>
                    <a:pt x="104" y="150"/>
                    <a:pt x="112" y="158"/>
                    <a:pt x="123" y="161"/>
                  </a:cubicBezTo>
                  <a:cubicBezTo>
                    <a:pt x="138" y="169"/>
                    <a:pt x="149" y="172"/>
                    <a:pt x="161" y="180"/>
                  </a:cubicBezTo>
                  <a:cubicBezTo>
                    <a:pt x="164" y="180"/>
                    <a:pt x="168" y="184"/>
                    <a:pt x="172" y="184"/>
                  </a:cubicBezTo>
                  <a:cubicBezTo>
                    <a:pt x="172" y="187"/>
                    <a:pt x="175" y="187"/>
                    <a:pt x="175" y="191"/>
                  </a:cubicBezTo>
                  <a:cubicBezTo>
                    <a:pt x="299" y="355"/>
                    <a:pt x="456" y="486"/>
                    <a:pt x="654" y="572"/>
                  </a:cubicBezTo>
                  <a:cubicBezTo>
                    <a:pt x="677" y="584"/>
                    <a:pt x="706" y="602"/>
                    <a:pt x="732" y="621"/>
                  </a:cubicBezTo>
                  <a:cubicBezTo>
                    <a:pt x="744" y="632"/>
                    <a:pt x="755" y="640"/>
                    <a:pt x="763" y="651"/>
                  </a:cubicBezTo>
                  <a:cubicBezTo>
                    <a:pt x="766" y="655"/>
                    <a:pt x="770" y="658"/>
                    <a:pt x="770" y="662"/>
                  </a:cubicBezTo>
                  <a:cubicBezTo>
                    <a:pt x="774" y="662"/>
                    <a:pt x="774" y="666"/>
                    <a:pt x="774" y="666"/>
                  </a:cubicBezTo>
                  <a:cubicBezTo>
                    <a:pt x="781" y="692"/>
                    <a:pt x="792" y="710"/>
                    <a:pt x="803" y="729"/>
                  </a:cubicBezTo>
                  <a:cubicBezTo>
                    <a:pt x="826" y="755"/>
                    <a:pt x="848" y="771"/>
                    <a:pt x="870" y="786"/>
                  </a:cubicBezTo>
                  <a:cubicBezTo>
                    <a:pt x="897" y="797"/>
                    <a:pt x="915" y="804"/>
                    <a:pt x="934" y="815"/>
                  </a:cubicBezTo>
                  <a:cubicBezTo>
                    <a:pt x="975" y="841"/>
                    <a:pt x="1013" y="871"/>
                    <a:pt x="1058" y="893"/>
                  </a:cubicBezTo>
                  <a:cubicBezTo>
                    <a:pt x="1103" y="920"/>
                    <a:pt x="1151" y="943"/>
                    <a:pt x="1211" y="950"/>
                  </a:cubicBezTo>
                  <a:cubicBezTo>
                    <a:pt x="1222" y="954"/>
                    <a:pt x="1234" y="957"/>
                    <a:pt x="1241" y="961"/>
                  </a:cubicBezTo>
                  <a:cubicBezTo>
                    <a:pt x="1245" y="965"/>
                    <a:pt x="1248" y="965"/>
                    <a:pt x="1252" y="969"/>
                  </a:cubicBezTo>
                  <a:cubicBezTo>
                    <a:pt x="1252" y="972"/>
                    <a:pt x="1256" y="976"/>
                    <a:pt x="1256" y="983"/>
                  </a:cubicBezTo>
                  <a:cubicBezTo>
                    <a:pt x="1274" y="1036"/>
                    <a:pt x="1301" y="1081"/>
                    <a:pt x="1334" y="1118"/>
                  </a:cubicBezTo>
                  <a:cubicBezTo>
                    <a:pt x="1372" y="1155"/>
                    <a:pt x="1417" y="1185"/>
                    <a:pt x="1469" y="1204"/>
                  </a:cubicBezTo>
                  <a:cubicBezTo>
                    <a:pt x="1488" y="1212"/>
                    <a:pt x="1503" y="1223"/>
                    <a:pt x="1521" y="1238"/>
                  </a:cubicBezTo>
                  <a:cubicBezTo>
                    <a:pt x="1548" y="1257"/>
                    <a:pt x="1574" y="1286"/>
                    <a:pt x="1600" y="1309"/>
                  </a:cubicBezTo>
                  <a:cubicBezTo>
                    <a:pt x="1615" y="1324"/>
                    <a:pt x="1629" y="1335"/>
                    <a:pt x="1645" y="1347"/>
                  </a:cubicBezTo>
                  <a:cubicBezTo>
                    <a:pt x="1663" y="1357"/>
                    <a:pt x="1678" y="1364"/>
                    <a:pt x="1700" y="1373"/>
                  </a:cubicBezTo>
                  <a:cubicBezTo>
                    <a:pt x="1723" y="1376"/>
                    <a:pt x="1745" y="1391"/>
                    <a:pt x="1764" y="1406"/>
                  </a:cubicBezTo>
                  <a:cubicBezTo>
                    <a:pt x="1798" y="1428"/>
                    <a:pt x="1828" y="1462"/>
                    <a:pt x="1862" y="1492"/>
                  </a:cubicBezTo>
                  <a:cubicBezTo>
                    <a:pt x="1880" y="1507"/>
                    <a:pt x="1902" y="1518"/>
                    <a:pt x="1925" y="1530"/>
                  </a:cubicBezTo>
                  <a:cubicBezTo>
                    <a:pt x="1940" y="1537"/>
                    <a:pt x="1951" y="1540"/>
                    <a:pt x="1966" y="1544"/>
                  </a:cubicBezTo>
                  <a:lnTo>
                    <a:pt x="1966" y="1552"/>
                  </a:lnTo>
                  <a:cubicBezTo>
                    <a:pt x="1966" y="1566"/>
                    <a:pt x="1969" y="1578"/>
                    <a:pt x="1977" y="1589"/>
                  </a:cubicBezTo>
                  <a:cubicBezTo>
                    <a:pt x="1981" y="1597"/>
                    <a:pt x="1985" y="1604"/>
                    <a:pt x="1992" y="1611"/>
                  </a:cubicBezTo>
                  <a:cubicBezTo>
                    <a:pt x="2003" y="1619"/>
                    <a:pt x="2014" y="1623"/>
                    <a:pt x="2026" y="1626"/>
                  </a:cubicBezTo>
                  <a:cubicBezTo>
                    <a:pt x="2037" y="1630"/>
                    <a:pt x="2045" y="1630"/>
                    <a:pt x="2056" y="1630"/>
                  </a:cubicBezTo>
                  <a:lnTo>
                    <a:pt x="2112" y="1630"/>
                  </a:lnTo>
                  <a:cubicBezTo>
                    <a:pt x="2119" y="1630"/>
                    <a:pt x="2123" y="1626"/>
                    <a:pt x="2131" y="1626"/>
                  </a:cubicBezTo>
                  <a:cubicBezTo>
                    <a:pt x="2134" y="1623"/>
                    <a:pt x="2138" y="1623"/>
                    <a:pt x="2138" y="1619"/>
                  </a:cubicBezTo>
                  <a:lnTo>
                    <a:pt x="2138" y="1616"/>
                  </a:lnTo>
                  <a:cubicBezTo>
                    <a:pt x="2138" y="1604"/>
                    <a:pt x="2142" y="1589"/>
                    <a:pt x="2149" y="1578"/>
                  </a:cubicBezTo>
                  <a:cubicBezTo>
                    <a:pt x="2153" y="1566"/>
                    <a:pt x="2160" y="1559"/>
                    <a:pt x="2168" y="1552"/>
                  </a:cubicBezTo>
                  <a:cubicBezTo>
                    <a:pt x="2168" y="1533"/>
                    <a:pt x="2164" y="1518"/>
                    <a:pt x="2157" y="1499"/>
                  </a:cubicBezTo>
                  <a:cubicBezTo>
                    <a:pt x="2153" y="1492"/>
                    <a:pt x="2149" y="1485"/>
                    <a:pt x="2142" y="1477"/>
                  </a:cubicBezTo>
                  <a:cubicBezTo>
                    <a:pt x="2134" y="1469"/>
                    <a:pt x="2126" y="1462"/>
                    <a:pt x="2116" y="1454"/>
                  </a:cubicBezTo>
                  <a:cubicBezTo>
                    <a:pt x="2093" y="1443"/>
                    <a:pt x="2071" y="1425"/>
                    <a:pt x="2048" y="1402"/>
                  </a:cubicBezTo>
                  <a:cubicBezTo>
                    <a:pt x="2022" y="1380"/>
                    <a:pt x="1996" y="1357"/>
                    <a:pt x="1962" y="1342"/>
                  </a:cubicBezTo>
                  <a:cubicBezTo>
                    <a:pt x="1955" y="1338"/>
                    <a:pt x="1947" y="1331"/>
                    <a:pt x="1936" y="1324"/>
                  </a:cubicBezTo>
                  <a:cubicBezTo>
                    <a:pt x="1925" y="1312"/>
                    <a:pt x="1910" y="1294"/>
                    <a:pt x="1888" y="1279"/>
                  </a:cubicBezTo>
                  <a:cubicBezTo>
                    <a:pt x="1880" y="1271"/>
                    <a:pt x="1869" y="1264"/>
                    <a:pt x="1854" y="1260"/>
                  </a:cubicBezTo>
                  <a:cubicBezTo>
                    <a:pt x="1843" y="1252"/>
                    <a:pt x="1828" y="1249"/>
                    <a:pt x="1809" y="1249"/>
                  </a:cubicBezTo>
                  <a:cubicBezTo>
                    <a:pt x="1802" y="1249"/>
                    <a:pt x="1794" y="1249"/>
                    <a:pt x="1786" y="1252"/>
                  </a:cubicBezTo>
                  <a:cubicBezTo>
                    <a:pt x="1786" y="1245"/>
                    <a:pt x="1783" y="1238"/>
                    <a:pt x="1776" y="1230"/>
                  </a:cubicBezTo>
                  <a:cubicBezTo>
                    <a:pt x="1760" y="1200"/>
                    <a:pt x="1734" y="1181"/>
                    <a:pt x="1712" y="1163"/>
                  </a:cubicBezTo>
                  <a:cubicBezTo>
                    <a:pt x="1689" y="1148"/>
                    <a:pt x="1671" y="1133"/>
                    <a:pt x="1660" y="1118"/>
                  </a:cubicBezTo>
                  <a:cubicBezTo>
                    <a:pt x="1566" y="1010"/>
                    <a:pt x="1454" y="928"/>
                    <a:pt x="1346" y="849"/>
                  </a:cubicBezTo>
                  <a:cubicBezTo>
                    <a:pt x="1234" y="771"/>
                    <a:pt x="1122" y="692"/>
                    <a:pt x="1027" y="591"/>
                  </a:cubicBezTo>
                  <a:lnTo>
                    <a:pt x="1017" y="584"/>
                  </a:lnTo>
                  <a:lnTo>
                    <a:pt x="1001" y="579"/>
                  </a:lnTo>
                  <a:cubicBezTo>
                    <a:pt x="983" y="579"/>
                    <a:pt x="968" y="576"/>
                    <a:pt x="953" y="569"/>
                  </a:cubicBezTo>
                  <a:cubicBezTo>
                    <a:pt x="931" y="557"/>
                    <a:pt x="908" y="539"/>
                    <a:pt x="886" y="517"/>
                  </a:cubicBezTo>
                  <a:cubicBezTo>
                    <a:pt x="863" y="498"/>
                    <a:pt x="837" y="472"/>
                    <a:pt x="808" y="453"/>
                  </a:cubicBezTo>
                  <a:cubicBezTo>
                    <a:pt x="777" y="434"/>
                    <a:pt x="751" y="408"/>
                    <a:pt x="725" y="378"/>
                  </a:cubicBezTo>
                  <a:cubicBezTo>
                    <a:pt x="699" y="348"/>
                    <a:pt x="673" y="318"/>
                    <a:pt x="635" y="292"/>
                  </a:cubicBezTo>
                  <a:cubicBezTo>
                    <a:pt x="494" y="187"/>
                    <a:pt x="337" y="98"/>
                    <a:pt x="161" y="41"/>
                  </a:cubicBezTo>
                  <a:lnTo>
                    <a:pt x="1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3"/>
            <p:cNvSpPr/>
            <p:nvPr/>
          </p:nvSpPr>
          <p:spPr>
            <a:xfrm>
              <a:off x="74494" y="984557"/>
              <a:ext cx="70766" cy="59306"/>
            </a:xfrm>
            <a:custGeom>
              <a:avLst/>
              <a:gdLst/>
              <a:ahLst/>
              <a:cxnLst/>
              <a:rect l="l" t="t" r="r" b="b"/>
              <a:pathLst>
                <a:path w="1482" h="1242" extrusionOk="0">
                  <a:moveTo>
                    <a:pt x="1" y="1"/>
                  </a:moveTo>
                  <a:cubicBezTo>
                    <a:pt x="4" y="19"/>
                    <a:pt x="8" y="34"/>
                    <a:pt x="16" y="49"/>
                  </a:cubicBezTo>
                  <a:cubicBezTo>
                    <a:pt x="23" y="71"/>
                    <a:pt x="39" y="90"/>
                    <a:pt x="61" y="105"/>
                  </a:cubicBezTo>
                  <a:cubicBezTo>
                    <a:pt x="72" y="113"/>
                    <a:pt x="87" y="116"/>
                    <a:pt x="106" y="120"/>
                  </a:cubicBezTo>
                  <a:cubicBezTo>
                    <a:pt x="132" y="127"/>
                    <a:pt x="158" y="135"/>
                    <a:pt x="180" y="149"/>
                  </a:cubicBezTo>
                  <a:cubicBezTo>
                    <a:pt x="199" y="165"/>
                    <a:pt x="218" y="184"/>
                    <a:pt x="229" y="202"/>
                  </a:cubicBezTo>
                  <a:cubicBezTo>
                    <a:pt x="248" y="228"/>
                    <a:pt x="263" y="254"/>
                    <a:pt x="282" y="273"/>
                  </a:cubicBezTo>
                  <a:cubicBezTo>
                    <a:pt x="300" y="296"/>
                    <a:pt x="318" y="310"/>
                    <a:pt x="337" y="318"/>
                  </a:cubicBezTo>
                  <a:cubicBezTo>
                    <a:pt x="360" y="325"/>
                    <a:pt x="379" y="341"/>
                    <a:pt x="397" y="351"/>
                  </a:cubicBezTo>
                  <a:cubicBezTo>
                    <a:pt x="412" y="367"/>
                    <a:pt x="427" y="382"/>
                    <a:pt x="442" y="396"/>
                  </a:cubicBezTo>
                  <a:cubicBezTo>
                    <a:pt x="472" y="422"/>
                    <a:pt x="494" y="449"/>
                    <a:pt x="524" y="463"/>
                  </a:cubicBezTo>
                  <a:cubicBezTo>
                    <a:pt x="539" y="475"/>
                    <a:pt x="558" y="479"/>
                    <a:pt x="580" y="479"/>
                  </a:cubicBezTo>
                  <a:lnTo>
                    <a:pt x="614" y="482"/>
                  </a:lnTo>
                  <a:lnTo>
                    <a:pt x="618" y="512"/>
                  </a:lnTo>
                  <a:cubicBezTo>
                    <a:pt x="622" y="520"/>
                    <a:pt x="622" y="524"/>
                    <a:pt x="625" y="527"/>
                  </a:cubicBezTo>
                  <a:cubicBezTo>
                    <a:pt x="629" y="531"/>
                    <a:pt x="632" y="539"/>
                    <a:pt x="636" y="542"/>
                  </a:cubicBezTo>
                  <a:cubicBezTo>
                    <a:pt x="648" y="550"/>
                    <a:pt x="667" y="557"/>
                    <a:pt x="689" y="572"/>
                  </a:cubicBezTo>
                  <a:cubicBezTo>
                    <a:pt x="700" y="579"/>
                    <a:pt x="715" y="587"/>
                    <a:pt x="730" y="602"/>
                  </a:cubicBezTo>
                  <a:cubicBezTo>
                    <a:pt x="775" y="651"/>
                    <a:pt x="815" y="699"/>
                    <a:pt x="857" y="748"/>
                  </a:cubicBezTo>
                  <a:cubicBezTo>
                    <a:pt x="902" y="793"/>
                    <a:pt x="946" y="838"/>
                    <a:pt x="995" y="875"/>
                  </a:cubicBezTo>
                  <a:cubicBezTo>
                    <a:pt x="1119" y="965"/>
                    <a:pt x="1231" y="1073"/>
                    <a:pt x="1343" y="1170"/>
                  </a:cubicBezTo>
                  <a:cubicBezTo>
                    <a:pt x="1369" y="1196"/>
                    <a:pt x="1391" y="1212"/>
                    <a:pt x="1414" y="1222"/>
                  </a:cubicBezTo>
                  <a:cubicBezTo>
                    <a:pt x="1436" y="1234"/>
                    <a:pt x="1455" y="1241"/>
                    <a:pt x="1478" y="1241"/>
                  </a:cubicBezTo>
                  <a:lnTo>
                    <a:pt x="1481" y="1241"/>
                  </a:lnTo>
                  <a:cubicBezTo>
                    <a:pt x="1462" y="1204"/>
                    <a:pt x="1440" y="1170"/>
                    <a:pt x="1414" y="1140"/>
                  </a:cubicBezTo>
                  <a:cubicBezTo>
                    <a:pt x="1381" y="1103"/>
                    <a:pt x="1339" y="1073"/>
                    <a:pt x="1295" y="1047"/>
                  </a:cubicBezTo>
                  <a:cubicBezTo>
                    <a:pt x="1279" y="1039"/>
                    <a:pt x="1260" y="1032"/>
                    <a:pt x="1242" y="1021"/>
                  </a:cubicBezTo>
                  <a:cubicBezTo>
                    <a:pt x="1224" y="1010"/>
                    <a:pt x="1208" y="998"/>
                    <a:pt x="1193" y="983"/>
                  </a:cubicBezTo>
                  <a:cubicBezTo>
                    <a:pt x="1182" y="976"/>
                    <a:pt x="1174" y="965"/>
                    <a:pt x="1167" y="950"/>
                  </a:cubicBezTo>
                  <a:cubicBezTo>
                    <a:pt x="1164" y="943"/>
                    <a:pt x="1160" y="935"/>
                    <a:pt x="1160" y="924"/>
                  </a:cubicBezTo>
                  <a:cubicBezTo>
                    <a:pt x="1156" y="912"/>
                    <a:pt x="1152" y="901"/>
                    <a:pt x="1152" y="893"/>
                  </a:cubicBezTo>
                  <a:cubicBezTo>
                    <a:pt x="1148" y="886"/>
                    <a:pt x="1145" y="882"/>
                    <a:pt x="1141" y="879"/>
                  </a:cubicBezTo>
                  <a:cubicBezTo>
                    <a:pt x="1134" y="867"/>
                    <a:pt x="1122" y="860"/>
                    <a:pt x="1107" y="856"/>
                  </a:cubicBezTo>
                  <a:cubicBezTo>
                    <a:pt x="1100" y="848"/>
                    <a:pt x="1089" y="848"/>
                    <a:pt x="1074" y="845"/>
                  </a:cubicBezTo>
                  <a:cubicBezTo>
                    <a:pt x="1059" y="838"/>
                    <a:pt x="1044" y="834"/>
                    <a:pt x="1025" y="830"/>
                  </a:cubicBezTo>
                  <a:lnTo>
                    <a:pt x="1014" y="830"/>
                  </a:lnTo>
                  <a:cubicBezTo>
                    <a:pt x="999" y="830"/>
                    <a:pt x="984" y="830"/>
                    <a:pt x="972" y="826"/>
                  </a:cubicBezTo>
                  <a:cubicBezTo>
                    <a:pt x="958" y="822"/>
                    <a:pt x="946" y="819"/>
                    <a:pt x="936" y="812"/>
                  </a:cubicBezTo>
                  <a:cubicBezTo>
                    <a:pt x="924" y="808"/>
                    <a:pt x="917" y="800"/>
                    <a:pt x="913" y="789"/>
                  </a:cubicBezTo>
                  <a:cubicBezTo>
                    <a:pt x="905" y="778"/>
                    <a:pt x="905" y="767"/>
                    <a:pt x="905" y="755"/>
                  </a:cubicBezTo>
                  <a:cubicBezTo>
                    <a:pt x="905" y="741"/>
                    <a:pt x="905" y="729"/>
                    <a:pt x="910" y="718"/>
                  </a:cubicBezTo>
                  <a:lnTo>
                    <a:pt x="913" y="710"/>
                  </a:lnTo>
                  <a:lnTo>
                    <a:pt x="917" y="699"/>
                  </a:lnTo>
                  <a:cubicBezTo>
                    <a:pt x="894" y="681"/>
                    <a:pt x="876" y="662"/>
                    <a:pt x="857" y="643"/>
                  </a:cubicBezTo>
                  <a:cubicBezTo>
                    <a:pt x="834" y="620"/>
                    <a:pt x="812" y="598"/>
                    <a:pt x="789" y="579"/>
                  </a:cubicBezTo>
                  <a:cubicBezTo>
                    <a:pt x="775" y="568"/>
                    <a:pt x="760" y="561"/>
                    <a:pt x="741" y="557"/>
                  </a:cubicBezTo>
                  <a:cubicBezTo>
                    <a:pt x="711" y="546"/>
                    <a:pt x="681" y="531"/>
                    <a:pt x="663" y="508"/>
                  </a:cubicBezTo>
                  <a:cubicBezTo>
                    <a:pt x="641" y="490"/>
                    <a:pt x="629" y="467"/>
                    <a:pt x="622" y="441"/>
                  </a:cubicBezTo>
                  <a:cubicBezTo>
                    <a:pt x="606" y="404"/>
                    <a:pt x="588" y="374"/>
                    <a:pt x="558" y="348"/>
                  </a:cubicBezTo>
                  <a:cubicBezTo>
                    <a:pt x="532" y="322"/>
                    <a:pt x="498" y="299"/>
                    <a:pt x="461" y="273"/>
                  </a:cubicBezTo>
                  <a:cubicBezTo>
                    <a:pt x="453" y="270"/>
                    <a:pt x="449" y="262"/>
                    <a:pt x="442" y="258"/>
                  </a:cubicBezTo>
                  <a:cubicBezTo>
                    <a:pt x="439" y="254"/>
                    <a:pt x="434" y="251"/>
                    <a:pt x="434" y="247"/>
                  </a:cubicBezTo>
                  <a:cubicBezTo>
                    <a:pt x="431" y="254"/>
                    <a:pt x="431" y="262"/>
                    <a:pt x="423" y="270"/>
                  </a:cubicBezTo>
                  <a:cubicBezTo>
                    <a:pt x="416" y="280"/>
                    <a:pt x="405" y="288"/>
                    <a:pt x="394" y="292"/>
                  </a:cubicBezTo>
                  <a:cubicBezTo>
                    <a:pt x="382" y="299"/>
                    <a:pt x="371" y="299"/>
                    <a:pt x="360" y="303"/>
                  </a:cubicBezTo>
                  <a:cubicBezTo>
                    <a:pt x="349" y="303"/>
                    <a:pt x="337" y="299"/>
                    <a:pt x="326" y="292"/>
                  </a:cubicBezTo>
                  <a:cubicBezTo>
                    <a:pt x="315" y="284"/>
                    <a:pt x="311" y="277"/>
                    <a:pt x="308" y="270"/>
                  </a:cubicBezTo>
                  <a:cubicBezTo>
                    <a:pt x="304" y="262"/>
                    <a:pt x="300" y="258"/>
                    <a:pt x="300" y="251"/>
                  </a:cubicBezTo>
                  <a:lnTo>
                    <a:pt x="300" y="232"/>
                  </a:lnTo>
                  <a:lnTo>
                    <a:pt x="300" y="220"/>
                  </a:lnTo>
                  <a:cubicBezTo>
                    <a:pt x="296" y="217"/>
                    <a:pt x="289" y="213"/>
                    <a:pt x="285" y="210"/>
                  </a:cubicBezTo>
                  <a:cubicBezTo>
                    <a:pt x="282" y="206"/>
                    <a:pt x="277" y="202"/>
                    <a:pt x="274" y="194"/>
                  </a:cubicBezTo>
                  <a:cubicBezTo>
                    <a:pt x="270" y="187"/>
                    <a:pt x="270" y="180"/>
                    <a:pt x="270" y="172"/>
                  </a:cubicBezTo>
                  <a:cubicBezTo>
                    <a:pt x="270" y="165"/>
                    <a:pt x="270" y="158"/>
                    <a:pt x="274" y="153"/>
                  </a:cubicBezTo>
                  <a:cubicBezTo>
                    <a:pt x="266" y="149"/>
                    <a:pt x="259" y="146"/>
                    <a:pt x="251" y="142"/>
                  </a:cubicBezTo>
                  <a:cubicBezTo>
                    <a:pt x="206" y="108"/>
                    <a:pt x="151" y="86"/>
                    <a:pt x="94" y="56"/>
                  </a:cubicBezTo>
                  <a:cubicBezTo>
                    <a:pt x="65" y="41"/>
                    <a:pt x="30" y="2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3"/>
            <p:cNvSpPr/>
            <p:nvPr/>
          </p:nvSpPr>
          <p:spPr>
            <a:xfrm>
              <a:off x="70770" y="976344"/>
              <a:ext cx="79122" cy="71052"/>
            </a:xfrm>
            <a:custGeom>
              <a:avLst/>
              <a:gdLst/>
              <a:ahLst/>
              <a:cxnLst/>
              <a:rect l="l" t="t" r="r" b="b"/>
              <a:pathLst>
                <a:path w="1657" h="1488" extrusionOk="0">
                  <a:moveTo>
                    <a:pt x="483" y="311"/>
                  </a:moveTo>
                  <a:cubicBezTo>
                    <a:pt x="472" y="311"/>
                    <a:pt x="460" y="311"/>
                    <a:pt x="449" y="314"/>
                  </a:cubicBezTo>
                  <a:cubicBezTo>
                    <a:pt x="457" y="318"/>
                    <a:pt x="464" y="321"/>
                    <a:pt x="467" y="321"/>
                  </a:cubicBezTo>
                  <a:lnTo>
                    <a:pt x="475" y="330"/>
                  </a:lnTo>
                  <a:lnTo>
                    <a:pt x="483" y="337"/>
                  </a:lnTo>
                  <a:cubicBezTo>
                    <a:pt x="486" y="340"/>
                    <a:pt x="490" y="348"/>
                    <a:pt x="494" y="356"/>
                  </a:cubicBezTo>
                  <a:cubicBezTo>
                    <a:pt x="501" y="363"/>
                    <a:pt x="505" y="374"/>
                    <a:pt x="509" y="382"/>
                  </a:cubicBezTo>
                  <a:cubicBezTo>
                    <a:pt x="512" y="389"/>
                    <a:pt x="512" y="397"/>
                    <a:pt x="512" y="408"/>
                  </a:cubicBezTo>
                  <a:lnTo>
                    <a:pt x="512" y="419"/>
                  </a:lnTo>
                  <a:cubicBezTo>
                    <a:pt x="512" y="423"/>
                    <a:pt x="517" y="426"/>
                    <a:pt x="520" y="430"/>
                  </a:cubicBezTo>
                  <a:cubicBezTo>
                    <a:pt x="527" y="434"/>
                    <a:pt x="531" y="442"/>
                    <a:pt x="539" y="445"/>
                  </a:cubicBezTo>
                  <a:cubicBezTo>
                    <a:pt x="576" y="471"/>
                    <a:pt x="610" y="494"/>
                    <a:pt x="636" y="520"/>
                  </a:cubicBezTo>
                  <a:cubicBezTo>
                    <a:pt x="666" y="546"/>
                    <a:pt x="684" y="576"/>
                    <a:pt x="700" y="613"/>
                  </a:cubicBezTo>
                  <a:cubicBezTo>
                    <a:pt x="707" y="639"/>
                    <a:pt x="719" y="662"/>
                    <a:pt x="741" y="680"/>
                  </a:cubicBezTo>
                  <a:cubicBezTo>
                    <a:pt x="759" y="703"/>
                    <a:pt x="789" y="718"/>
                    <a:pt x="819" y="729"/>
                  </a:cubicBezTo>
                  <a:cubicBezTo>
                    <a:pt x="838" y="733"/>
                    <a:pt x="853" y="740"/>
                    <a:pt x="867" y="751"/>
                  </a:cubicBezTo>
                  <a:cubicBezTo>
                    <a:pt x="890" y="770"/>
                    <a:pt x="912" y="792"/>
                    <a:pt x="935" y="815"/>
                  </a:cubicBezTo>
                  <a:cubicBezTo>
                    <a:pt x="954" y="834"/>
                    <a:pt x="972" y="853"/>
                    <a:pt x="995" y="871"/>
                  </a:cubicBezTo>
                  <a:lnTo>
                    <a:pt x="1006" y="830"/>
                  </a:lnTo>
                  <a:lnTo>
                    <a:pt x="1047" y="860"/>
                  </a:lnTo>
                  <a:cubicBezTo>
                    <a:pt x="1050" y="863"/>
                    <a:pt x="1059" y="868"/>
                    <a:pt x="1069" y="871"/>
                  </a:cubicBezTo>
                  <a:lnTo>
                    <a:pt x="1073" y="871"/>
                  </a:lnTo>
                  <a:cubicBezTo>
                    <a:pt x="1077" y="868"/>
                    <a:pt x="1077" y="863"/>
                    <a:pt x="1077" y="860"/>
                  </a:cubicBezTo>
                  <a:cubicBezTo>
                    <a:pt x="1077" y="856"/>
                    <a:pt x="1077" y="853"/>
                    <a:pt x="1073" y="845"/>
                  </a:cubicBezTo>
                  <a:cubicBezTo>
                    <a:pt x="1073" y="845"/>
                    <a:pt x="1073" y="841"/>
                    <a:pt x="1069" y="837"/>
                  </a:cubicBezTo>
                  <a:cubicBezTo>
                    <a:pt x="1066" y="834"/>
                    <a:pt x="1062" y="830"/>
                    <a:pt x="1059" y="827"/>
                  </a:cubicBezTo>
                  <a:cubicBezTo>
                    <a:pt x="1028" y="804"/>
                    <a:pt x="998" y="770"/>
                    <a:pt x="965" y="740"/>
                  </a:cubicBezTo>
                  <a:cubicBezTo>
                    <a:pt x="950" y="722"/>
                    <a:pt x="931" y="706"/>
                    <a:pt x="912" y="692"/>
                  </a:cubicBezTo>
                  <a:cubicBezTo>
                    <a:pt x="890" y="677"/>
                    <a:pt x="867" y="662"/>
                    <a:pt x="841" y="654"/>
                  </a:cubicBezTo>
                  <a:cubicBezTo>
                    <a:pt x="819" y="647"/>
                    <a:pt x="804" y="639"/>
                    <a:pt x="793" y="628"/>
                  </a:cubicBezTo>
                  <a:cubicBezTo>
                    <a:pt x="781" y="617"/>
                    <a:pt x="774" y="602"/>
                    <a:pt x="771" y="591"/>
                  </a:cubicBezTo>
                  <a:cubicBezTo>
                    <a:pt x="755" y="539"/>
                    <a:pt x="726" y="497"/>
                    <a:pt x="692" y="464"/>
                  </a:cubicBezTo>
                  <a:cubicBezTo>
                    <a:pt x="655" y="430"/>
                    <a:pt x="617" y="408"/>
                    <a:pt x="584" y="382"/>
                  </a:cubicBezTo>
                  <a:cubicBezTo>
                    <a:pt x="579" y="382"/>
                    <a:pt x="576" y="378"/>
                    <a:pt x="572" y="374"/>
                  </a:cubicBezTo>
                  <a:cubicBezTo>
                    <a:pt x="565" y="363"/>
                    <a:pt x="557" y="352"/>
                    <a:pt x="546" y="337"/>
                  </a:cubicBezTo>
                  <a:cubicBezTo>
                    <a:pt x="539" y="330"/>
                    <a:pt x="531" y="321"/>
                    <a:pt x="520" y="318"/>
                  </a:cubicBezTo>
                  <a:cubicBezTo>
                    <a:pt x="509" y="314"/>
                    <a:pt x="498" y="311"/>
                    <a:pt x="483" y="311"/>
                  </a:cubicBezTo>
                  <a:close/>
                  <a:moveTo>
                    <a:pt x="991" y="882"/>
                  </a:moveTo>
                  <a:lnTo>
                    <a:pt x="990" y="886"/>
                  </a:lnTo>
                  <a:lnTo>
                    <a:pt x="990" y="886"/>
                  </a:lnTo>
                  <a:cubicBezTo>
                    <a:pt x="991" y="885"/>
                    <a:pt x="991" y="884"/>
                    <a:pt x="991" y="882"/>
                  </a:cubicBezTo>
                  <a:close/>
                  <a:moveTo>
                    <a:pt x="990" y="886"/>
                  </a:moveTo>
                  <a:cubicBezTo>
                    <a:pt x="989" y="887"/>
                    <a:pt x="988" y="888"/>
                    <a:pt x="988" y="890"/>
                  </a:cubicBezTo>
                  <a:lnTo>
                    <a:pt x="990" y="886"/>
                  </a:lnTo>
                  <a:close/>
                  <a:moveTo>
                    <a:pt x="12" y="0"/>
                  </a:moveTo>
                  <a:lnTo>
                    <a:pt x="4" y="64"/>
                  </a:lnTo>
                  <a:cubicBezTo>
                    <a:pt x="12" y="78"/>
                    <a:pt x="19" y="97"/>
                    <a:pt x="19" y="116"/>
                  </a:cubicBezTo>
                  <a:cubicBezTo>
                    <a:pt x="19" y="131"/>
                    <a:pt x="15" y="146"/>
                    <a:pt x="12" y="157"/>
                  </a:cubicBezTo>
                  <a:cubicBezTo>
                    <a:pt x="8" y="161"/>
                    <a:pt x="4" y="168"/>
                    <a:pt x="1" y="176"/>
                  </a:cubicBezTo>
                  <a:cubicBezTo>
                    <a:pt x="8" y="217"/>
                    <a:pt x="19" y="254"/>
                    <a:pt x="41" y="285"/>
                  </a:cubicBezTo>
                  <a:cubicBezTo>
                    <a:pt x="56" y="307"/>
                    <a:pt x="72" y="325"/>
                    <a:pt x="94" y="340"/>
                  </a:cubicBezTo>
                  <a:cubicBezTo>
                    <a:pt x="117" y="352"/>
                    <a:pt x="143" y="363"/>
                    <a:pt x="169" y="366"/>
                  </a:cubicBezTo>
                  <a:cubicBezTo>
                    <a:pt x="191" y="374"/>
                    <a:pt x="203" y="378"/>
                    <a:pt x="213" y="385"/>
                  </a:cubicBezTo>
                  <a:cubicBezTo>
                    <a:pt x="225" y="392"/>
                    <a:pt x="236" y="404"/>
                    <a:pt x="243" y="419"/>
                  </a:cubicBezTo>
                  <a:cubicBezTo>
                    <a:pt x="262" y="442"/>
                    <a:pt x="281" y="471"/>
                    <a:pt x="303" y="497"/>
                  </a:cubicBezTo>
                  <a:cubicBezTo>
                    <a:pt x="326" y="523"/>
                    <a:pt x="352" y="546"/>
                    <a:pt x="386" y="561"/>
                  </a:cubicBezTo>
                  <a:cubicBezTo>
                    <a:pt x="404" y="568"/>
                    <a:pt x="422" y="580"/>
                    <a:pt x="438" y="594"/>
                  </a:cubicBezTo>
                  <a:cubicBezTo>
                    <a:pt x="467" y="621"/>
                    <a:pt x="494" y="651"/>
                    <a:pt x="527" y="677"/>
                  </a:cubicBezTo>
                  <a:cubicBezTo>
                    <a:pt x="543" y="692"/>
                    <a:pt x="562" y="703"/>
                    <a:pt x="584" y="714"/>
                  </a:cubicBezTo>
                  <a:cubicBezTo>
                    <a:pt x="598" y="718"/>
                    <a:pt x="614" y="725"/>
                    <a:pt x="632" y="725"/>
                  </a:cubicBezTo>
                  <a:cubicBezTo>
                    <a:pt x="636" y="737"/>
                    <a:pt x="643" y="748"/>
                    <a:pt x="647" y="756"/>
                  </a:cubicBezTo>
                  <a:cubicBezTo>
                    <a:pt x="658" y="766"/>
                    <a:pt x="669" y="774"/>
                    <a:pt x="681" y="782"/>
                  </a:cubicBezTo>
                  <a:cubicBezTo>
                    <a:pt x="696" y="792"/>
                    <a:pt x="710" y="801"/>
                    <a:pt x="722" y="808"/>
                  </a:cubicBezTo>
                  <a:cubicBezTo>
                    <a:pt x="736" y="815"/>
                    <a:pt x="745" y="819"/>
                    <a:pt x="752" y="827"/>
                  </a:cubicBezTo>
                  <a:cubicBezTo>
                    <a:pt x="793" y="871"/>
                    <a:pt x="838" y="923"/>
                    <a:pt x="879" y="972"/>
                  </a:cubicBezTo>
                  <a:cubicBezTo>
                    <a:pt x="924" y="1020"/>
                    <a:pt x="972" y="1065"/>
                    <a:pt x="1028" y="1107"/>
                  </a:cubicBezTo>
                  <a:cubicBezTo>
                    <a:pt x="1148" y="1196"/>
                    <a:pt x="1257" y="1301"/>
                    <a:pt x="1369" y="1402"/>
                  </a:cubicBezTo>
                  <a:cubicBezTo>
                    <a:pt x="1399" y="1429"/>
                    <a:pt x="1428" y="1451"/>
                    <a:pt x="1459" y="1465"/>
                  </a:cubicBezTo>
                  <a:cubicBezTo>
                    <a:pt x="1488" y="1481"/>
                    <a:pt x="1521" y="1488"/>
                    <a:pt x="1556" y="1488"/>
                  </a:cubicBezTo>
                  <a:lnTo>
                    <a:pt x="1578" y="1488"/>
                  </a:lnTo>
                  <a:cubicBezTo>
                    <a:pt x="1578" y="1484"/>
                    <a:pt x="1578" y="1484"/>
                    <a:pt x="1582" y="1484"/>
                  </a:cubicBezTo>
                  <a:cubicBezTo>
                    <a:pt x="1585" y="1473"/>
                    <a:pt x="1597" y="1462"/>
                    <a:pt x="1611" y="1455"/>
                  </a:cubicBezTo>
                  <a:cubicBezTo>
                    <a:pt x="1619" y="1451"/>
                    <a:pt x="1626" y="1451"/>
                    <a:pt x="1634" y="1451"/>
                  </a:cubicBezTo>
                  <a:lnTo>
                    <a:pt x="1656" y="1451"/>
                  </a:lnTo>
                  <a:lnTo>
                    <a:pt x="1649" y="1429"/>
                  </a:lnTo>
                  <a:cubicBezTo>
                    <a:pt x="1623" y="1365"/>
                    <a:pt x="1593" y="1308"/>
                    <a:pt x="1552" y="1264"/>
                  </a:cubicBezTo>
                  <a:cubicBezTo>
                    <a:pt x="1511" y="1219"/>
                    <a:pt x="1462" y="1182"/>
                    <a:pt x="1406" y="1151"/>
                  </a:cubicBezTo>
                  <a:cubicBezTo>
                    <a:pt x="1383" y="1141"/>
                    <a:pt x="1357" y="1125"/>
                    <a:pt x="1338" y="1115"/>
                  </a:cubicBezTo>
                  <a:cubicBezTo>
                    <a:pt x="1328" y="1107"/>
                    <a:pt x="1320" y="1099"/>
                    <a:pt x="1316" y="1096"/>
                  </a:cubicBezTo>
                  <a:cubicBezTo>
                    <a:pt x="1312" y="1092"/>
                    <a:pt x="1312" y="1088"/>
                    <a:pt x="1312" y="1088"/>
                  </a:cubicBezTo>
                  <a:cubicBezTo>
                    <a:pt x="1309" y="1054"/>
                    <a:pt x="1297" y="1028"/>
                    <a:pt x="1283" y="1010"/>
                  </a:cubicBezTo>
                  <a:cubicBezTo>
                    <a:pt x="1271" y="991"/>
                    <a:pt x="1260" y="980"/>
                    <a:pt x="1245" y="972"/>
                  </a:cubicBezTo>
                  <a:cubicBezTo>
                    <a:pt x="1223" y="958"/>
                    <a:pt x="1200" y="950"/>
                    <a:pt x="1181" y="942"/>
                  </a:cubicBezTo>
                  <a:cubicBezTo>
                    <a:pt x="1167" y="939"/>
                    <a:pt x="1155" y="939"/>
                    <a:pt x="1145" y="935"/>
                  </a:cubicBezTo>
                  <a:lnTo>
                    <a:pt x="1145" y="935"/>
                  </a:lnTo>
                  <a:cubicBezTo>
                    <a:pt x="1145" y="942"/>
                    <a:pt x="1148" y="950"/>
                    <a:pt x="1148" y="958"/>
                  </a:cubicBezTo>
                  <a:lnTo>
                    <a:pt x="1152" y="998"/>
                  </a:lnTo>
                  <a:lnTo>
                    <a:pt x="1111" y="1002"/>
                  </a:lnTo>
                  <a:lnTo>
                    <a:pt x="1103" y="1002"/>
                  </a:lnTo>
                  <a:cubicBezTo>
                    <a:pt x="1122" y="1006"/>
                    <a:pt x="1137" y="1010"/>
                    <a:pt x="1152" y="1017"/>
                  </a:cubicBezTo>
                  <a:cubicBezTo>
                    <a:pt x="1167" y="1020"/>
                    <a:pt x="1178" y="1020"/>
                    <a:pt x="1185" y="1028"/>
                  </a:cubicBezTo>
                  <a:cubicBezTo>
                    <a:pt x="1200" y="1032"/>
                    <a:pt x="1212" y="1039"/>
                    <a:pt x="1219" y="1051"/>
                  </a:cubicBezTo>
                  <a:cubicBezTo>
                    <a:pt x="1223" y="1054"/>
                    <a:pt x="1226" y="1058"/>
                    <a:pt x="1230" y="1065"/>
                  </a:cubicBezTo>
                  <a:cubicBezTo>
                    <a:pt x="1230" y="1073"/>
                    <a:pt x="1234" y="1084"/>
                    <a:pt x="1238" y="1096"/>
                  </a:cubicBezTo>
                  <a:cubicBezTo>
                    <a:pt x="1238" y="1107"/>
                    <a:pt x="1242" y="1115"/>
                    <a:pt x="1245" y="1122"/>
                  </a:cubicBezTo>
                  <a:cubicBezTo>
                    <a:pt x="1252" y="1137"/>
                    <a:pt x="1260" y="1148"/>
                    <a:pt x="1271" y="1155"/>
                  </a:cubicBezTo>
                  <a:cubicBezTo>
                    <a:pt x="1286" y="1170"/>
                    <a:pt x="1302" y="1182"/>
                    <a:pt x="1320" y="1193"/>
                  </a:cubicBezTo>
                  <a:cubicBezTo>
                    <a:pt x="1338" y="1204"/>
                    <a:pt x="1357" y="1211"/>
                    <a:pt x="1373" y="1219"/>
                  </a:cubicBezTo>
                  <a:cubicBezTo>
                    <a:pt x="1417" y="1245"/>
                    <a:pt x="1459" y="1275"/>
                    <a:pt x="1492" y="1312"/>
                  </a:cubicBezTo>
                  <a:cubicBezTo>
                    <a:pt x="1518" y="1342"/>
                    <a:pt x="1540" y="1376"/>
                    <a:pt x="1559" y="1413"/>
                  </a:cubicBezTo>
                  <a:lnTo>
                    <a:pt x="1556" y="1413"/>
                  </a:lnTo>
                  <a:cubicBezTo>
                    <a:pt x="1533" y="1413"/>
                    <a:pt x="1514" y="1406"/>
                    <a:pt x="1492" y="1394"/>
                  </a:cubicBezTo>
                  <a:cubicBezTo>
                    <a:pt x="1469" y="1384"/>
                    <a:pt x="1447" y="1368"/>
                    <a:pt x="1421" y="1342"/>
                  </a:cubicBezTo>
                  <a:cubicBezTo>
                    <a:pt x="1309" y="1245"/>
                    <a:pt x="1197" y="1137"/>
                    <a:pt x="1073" y="1047"/>
                  </a:cubicBezTo>
                  <a:cubicBezTo>
                    <a:pt x="1024" y="1010"/>
                    <a:pt x="980" y="965"/>
                    <a:pt x="935" y="920"/>
                  </a:cubicBezTo>
                  <a:cubicBezTo>
                    <a:pt x="893" y="871"/>
                    <a:pt x="853" y="823"/>
                    <a:pt x="808" y="774"/>
                  </a:cubicBezTo>
                  <a:cubicBezTo>
                    <a:pt x="793" y="759"/>
                    <a:pt x="778" y="751"/>
                    <a:pt x="767" y="744"/>
                  </a:cubicBezTo>
                  <a:cubicBezTo>
                    <a:pt x="745" y="729"/>
                    <a:pt x="726" y="722"/>
                    <a:pt x="714" y="714"/>
                  </a:cubicBezTo>
                  <a:cubicBezTo>
                    <a:pt x="710" y="711"/>
                    <a:pt x="707" y="703"/>
                    <a:pt x="703" y="699"/>
                  </a:cubicBezTo>
                  <a:cubicBezTo>
                    <a:pt x="700" y="696"/>
                    <a:pt x="700" y="692"/>
                    <a:pt x="696" y="684"/>
                  </a:cubicBezTo>
                  <a:lnTo>
                    <a:pt x="692" y="654"/>
                  </a:lnTo>
                  <a:lnTo>
                    <a:pt x="658" y="651"/>
                  </a:lnTo>
                  <a:cubicBezTo>
                    <a:pt x="636" y="651"/>
                    <a:pt x="617" y="647"/>
                    <a:pt x="602" y="635"/>
                  </a:cubicBezTo>
                  <a:cubicBezTo>
                    <a:pt x="572" y="621"/>
                    <a:pt x="550" y="594"/>
                    <a:pt x="520" y="568"/>
                  </a:cubicBezTo>
                  <a:cubicBezTo>
                    <a:pt x="505" y="554"/>
                    <a:pt x="490" y="539"/>
                    <a:pt x="475" y="523"/>
                  </a:cubicBezTo>
                  <a:cubicBezTo>
                    <a:pt x="457" y="513"/>
                    <a:pt x="438" y="497"/>
                    <a:pt x="415" y="490"/>
                  </a:cubicBezTo>
                  <a:cubicBezTo>
                    <a:pt x="396" y="482"/>
                    <a:pt x="378" y="468"/>
                    <a:pt x="360" y="445"/>
                  </a:cubicBezTo>
                  <a:cubicBezTo>
                    <a:pt x="341" y="426"/>
                    <a:pt x="326" y="400"/>
                    <a:pt x="307" y="374"/>
                  </a:cubicBezTo>
                  <a:cubicBezTo>
                    <a:pt x="296" y="356"/>
                    <a:pt x="277" y="337"/>
                    <a:pt x="258" y="321"/>
                  </a:cubicBezTo>
                  <a:cubicBezTo>
                    <a:pt x="236" y="307"/>
                    <a:pt x="210" y="299"/>
                    <a:pt x="184" y="292"/>
                  </a:cubicBezTo>
                  <a:cubicBezTo>
                    <a:pt x="165" y="288"/>
                    <a:pt x="150" y="285"/>
                    <a:pt x="139" y="277"/>
                  </a:cubicBezTo>
                  <a:cubicBezTo>
                    <a:pt x="117" y="262"/>
                    <a:pt x="101" y="243"/>
                    <a:pt x="94" y="221"/>
                  </a:cubicBezTo>
                  <a:cubicBezTo>
                    <a:pt x="86" y="206"/>
                    <a:pt x="82" y="191"/>
                    <a:pt x="79" y="173"/>
                  </a:cubicBezTo>
                  <a:lnTo>
                    <a:pt x="79" y="173"/>
                  </a:lnTo>
                  <a:cubicBezTo>
                    <a:pt x="108" y="195"/>
                    <a:pt x="143" y="213"/>
                    <a:pt x="172" y="228"/>
                  </a:cubicBezTo>
                  <a:cubicBezTo>
                    <a:pt x="229" y="258"/>
                    <a:pt x="284" y="280"/>
                    <a:pt x="329" y="314"/>
                  </a:cubicBezTo>
                  <a:cubicBezTo>
                    <a:pt x="337" y="318"/>
                    <a:pt x="344" y="321"/>
                    <a:pt x="352" y="325"/>
                  </a:cubicBezTo>
                  <a:lnTo>
                    <a:pt x="352" y="321"/>
                  </a:lnTo>
                  <a:lnTo>
                    <a:pt x="363" y="292"/>
                  </a:lnTo>
                  <a:lnTo>
                    <a:pt x="393" y="299"/>
                  </a:lnTo>
                  <a:cubicBezTo>
                    <a:pt x="412" y="303"/>
                    <a:pt x="422" y="307"/>
                    <a:pt x="434" y="311"/>
                  </a:cubicBezTo>
                  <a:cubicBezTo>
                    <a:pt x="434" y="303"/>
                    <a:pt x="431" y="295"/>
                    <a:pt x="427" y="288"/>
                  </a:cubicBezTo>
                  <a:cubicBezTo>
                    <a:pt x="422" y="280"/>
                    <a:pt x="415" y="273"/>
                    <a:pt x="408" y="269"/>
                  </a:cubicBezTo>
                  <a:cubicBezTo>
                    <a:pt x="400" y="262"/>
                    <a:pt x="393" y="258"/>
                    <a:pt x="386" y="258"/>
                  </a:cubicBezTo>
                  <a:cubicBezTo>
                    <a:pt x="378" y="254"/>
                    <a:pt x="374" y="251"/>
                    <a:pt x="374" y="251"/>
                  </a:cubicBezTo>
                  <a:cubicBezTo>
                    <a:pt x="318" y="213"/>
                    <a:pt x="262" y="187"/>
                    <a:pt x="206" y="161"/>
                  </a:cubicBezTo>
                  <a:cubicBezTo>
                    <a:pt x="153" y="135"/>
                    <a:pt x="105" y="105"/>
                    <a:pt x="68" y="64"/>
                  </a:cubicBezTo>
                  <a:lnTo>
                    <a:pt x="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3"/>
            <p:cNvSpPr/>
            <p:nvPr/>
          </p:nvSpPr>
          <p:spPr>
            <a:xfrm>
              <a:off x="-652356" y="2290949"/>
              <a:ext cx="20055" cy="63603"/>
            </a:xfrm>
            <a:custGeom>
              <a:avLst/>
              <a:gdLst/>
              <a:ahLst/>
              <a:cxnLst/>
              <a:rect l="l" t="t" r="r" b="b"/>
              <a:pathLst>
                <a:path w="420" h="1332" extrusionOk="0">
                  <a:moveTo>
                    <a:pt x="1" y="0"/>
                  </a:moveTo>
                  <a:cubicBezTo>
                    <a:pt x="5" y="0"/>
                    <a:pt x="9" y="5"/>
                    <a:pt x="13" y="5"/>
                  </a:cubicBezTo>
                  <a:cubicBezTo>
                    <a:pt x="9" y="5"/>
                    <a:pt x="9" y="0"/>
                    <a:pt x="5" y="0"/>
                  </a:cubicBezTo>
                  <a:close/>
                  <a:moveTo>
                    <a:pt x="121" y="19"/>
                  </a:moveTo>
                  <a:cubicBezTo>
                    <a:pt x="113" y="27"/>
                    <a:pt x="109" y="31"/>
                    <a:pt x="99" y="34"/>
                  </a:cubicBezTo>
                  <a:lnTo>
                    <a:pt x="91" y="34"/>
                  </a:lnTo>
                  <a:cubicBezTo>
                    <a:pt x="99" y="38"/>
                    <a:pt x="102" y="45"/>
                    <a:pt x="106" y="50"/>
                  </a:cubicBezTo>
                  <a:cubicBezTo>
                    <a:pt x="113" y="60"/>
                    <a:pt x="121" y="72"/>
                    <a:pt x="125" y="86"/>
                  </a:cubicBezTo>
                  <a:cubicBezTo>
                    <a:pt x="125" y="83"/>
                    <a:pt x="128" y="79"/>
                    <a:pt x="132" y="76"/>
                  </a:cubicBezTo>
                  <a:cubicBezTo>
                    <a:pt x="135" y="72"/>
                    <a:pt x="144" y="68"/>
                    <a:pt x="147" y="64"/>
                  </a:cubicBezTo>
                  <a:cubicBezTo>
                    <a:pt x="144" y="60"/>
                    <a:pt x="135" y="57"/>
                    <a:pt x="132" y="45"/>
                  </a:cubicBezTo>
                  <a:cubicBezTo>
                    <a:pt x="128" y="38"/>
                    <a:pt x="125" y="31"/>
                    <a:pt x="121" y="19"/>
                  </a:cubicBezTo>
                  <a:close/>
                  <a:moveTo>
                    <a:pt x="135" y="162"/>
                  </a:moveTo>
                  <a:lnTo>
                    <a:pt x="135" y="165"/>
                  </a:lnTo>
                  <a:cubicBezTo>
                    <a:pt x="140" y="207"/>
                    <a:pt x="147" y="251"/>
                    <a:pt x="154" y="292"/>
                  </a:cubicBezTo>
                  <a:cubicBezTo>
                    <a:pt x="154" y="288"/>
                    <a:pt x="154" y="281"/>
                    <a:pt x="158" y="277"/>
                  </a:cubicBezTo>
                  <a:cubicBezTo>
                    <a:pt x="162" y="259"/>
                    <a:pt x="170" y="243"/>
                    <a:pt x="173" y="229"/>
                  </a:cubicBezTo>
                  <a:cubicBezTo>
                    <a:pt x="177" y="217"/>
                    <a:pt x="180" y="207"/>
                    <a:pt x="180" y="199"/>
                  </a:cubicBezTo>
                  <a:cubicBezTo>
                    <a:pt x="180" y="199"/>
                    <a:pt x="180" y="195"/>
                    <a:pt x="177" y="191"/>
                  </a:cubicBezTo>
                  <a:lnTo>
                    <a:pt x="177" y="188"/>
                  </a:lnTo>
                  <a:cubicBezTo>
                    <a:pt x="173" y="184"/>
                    <a:pt x="166" y="176"/>
                    <a:pt x="147" y="169"/>
                  </a:cubicBezTo>
                  <a:cubicBezTo>
                    <a:pt x="144" y="165"/>
                    <a:pt x="140" y="165"/>
                    <a:pt x="135" y="162"/>
                  </a:cubicBezTo>
                  <a:close/>
                  <a:moveTo>
                    <a:pt x="166" y="367"/>
                  </a:moveTo>
                  <a:lnTo>
                    <a:pt x="166" y="367"/>
                  </a:lnTo>
                  <a:cubicBezTo>
                    <a:pt x="170" y="390"/>
                    <a:pt x="173" y="412"/>
                    <a:pt x="173" y="434"/>
                  </a:cubicBezTo>
                  <a:cubicBezTo>
                    <a:pt x="173" y="468"/>
                    <a:pt x="166" y="502"/>
                    <a:pt x="154" y="535"/>
                  </a:cubicBezTo>
                  <a:cubicBezTo>
                    <a:pt x="147" y="565"/>
                    <a:pt x="132" y="595"/>
                    <a:pt x="113" y="621"/>
                  </a:cubicBezTo>
                  <a:lnTo>
                    <a:pt x="135" y="621"/>
                  </a:lnTo>
                  <a:lnTo>
                    <a:pt x="158" y="625"/>
                  </a:lnTo>
                  <a:lnTo>
                    <a:pt x="166" y="647"/>
                  </a:lnTo>
                  <a:cubicBezTo>
                    <a:pt x="177" y="670"/>
                    <a:pt x="177" y="696"/>
                    <a:pt x="177" y="718"/>
                  </a:cubicBezTo>
                  <a:cubicBezTo>
                    <a:pt x="177" y="756"/>
                    <a:pt x="173" y="790"/>
                    <a:pt x="166" y="819"/>
                  </a:cubicBezTo>
                  <a:cubicBezTo>
                    <a:pt x="158" y="849"/>
                    <a:pt x="154" y="879"/>
                    <a:pt x="154" y="902"/>
                  </a:cubicBezTo>
                  <a:cubicBezTo>
                    <a:pt x="154" y="920"/>
                    <a:pt x="158" y="935"/>
                    <a:pt x="166" y="954"/>
                  </a:cubicBezTo>
                  <a:cubicBezTo>
                    <a:pt x="177" y="980"/>
                    <a:pt x="185" y="1006"/>
                    <a:pt x="188" y="1032"/>
                  </a:cubicBezTo>
                  <a:cubicBezTo>
                    <a:pt x="192" y="1025"/>
                    <a:pt x="192" y="1021"/>
                    <a:pt x="196" y="1014"/>
                  </a:cubicBezTo>
                  <a:lnTo>
                    <a:pt x="222" y="965"/>
                  </a:lnTo>
                  <a:lnTo>
                    <a:pt x="259" y="1006"/>
                  </a:lnTo>
                  <a:cubicBezTo>
                    <a:pt x="275" y="1025"/>
                    <a:pt x="285" y="1044"/>
                    <a:pt x="292" y="1063"/>
                  </a:cubicBezTo>
                  <a:cubicBezTo>
                    <a:pt x="301" y="1081"/>
                    <a:pt x="304" y="1099"/>
                    <a:pt x="304" y="1118"/>
                  </a:cubicBezTo>
                  <a:cubicBezTo>
                    <a:pt x="304" y="1133"/>
                    <a:pt x="301" y="1149"/>
                    <a:pt x="297" y="1163"/>
                  </a:cubicBezTo>
                  <a:lnTo>
                    <a:pt x="289" y="1204"/>
                  </a:lnTo>
                  <a:lnTo>
                    <a:pt x="248" y="1193"/>
                  </a:lnTo>
                  <a:cubicBezTo>
                    <a:pt x="233" y="1189"/>
                    <a:pt x="222" y="1185"/>
                    <a:pt x="211" y="1182"/>
                  </a:cubicBezTo>
                  <a:cubicBezTo>
                    <a:pt x="207" y="1178"/>
                    <a:pt x="203" y="1178"/>
                    <a:pt x="199" y="1178"/>
                  </a:cubicBezTo>
                  <a:cubicBezTo>
                    <a:pt x="199" y="1178"/>
                    <a:pt x="203" y="1182"/>
                    <a:pt x="203" y="1185"/>
                  </a:cubicBezTo>
                  <a:cubicBezTo>
                    <a:pt x="207" y="1201"/>
                    <a:pt x="214" y="1216"/>
                    <a:pt x="222" y="1230"/>
                  </a:cubicBezTo>
                  <a:cubicBezTo>
                    <a:pt x="248" y="1242"/>
                    <a:pt x="270" y="1256"/>
                    <a:pt x="285" y="1272"/>
                  </a:cubicBezTo>
                  <a:cubicBezTo>
                    <a:pt x="308" y="1290"/>
                    <a:pt x="327" y="1306"/>
                    <a:pt x="345" y="1320"/>
                  </a:cubicBezTo>
                  <a:cubicBezTo>
                    <a:pt x="353" y="1324"/>
                    <a:pt x="356" y="1328"/>
                    <a:pt x="364" y="1332"/>
                  </a:cubicBezTo>
                  <a:cubicBezTo>
                    <a:pt x="364" y="1320"/>
                    <a:pt x="371" y="1313"/>
                    <a:pt x="375" y="1301"/>
                  </a:cubicBezTo>
                  <a:cubicBezTo>
                    <a:pt x="387" y="1294"/>
                    <a:pt x="394" y="1287"/>
                    <a:pt x="405" y="1283"/>
                  </a:cubicBezTo>
                  <a:cubicBezTo>
                    <a:pt x="413" y="1283"/>
                    <a:pt x="416" y="1279"/>
                    <a:pt x="420" y="1279"/>
                  </a:cubicBezTo>
                  <a:cubicBezTo>
                    <a:pt x="420" y="1279"/>
                    <a:pt x="416" y="1275"/>
                    <a:pt x="416" y="1272"/>
                  </a:cubicBezTo>
                  <a:cubicBezTo>
                    <a:pt x="416" y="1268"/>
                    <a:pt x="413" y="1261"/>
                    <a:pt x="409" y="1253"/>
                  </a:cubicBezTo>
                  <a:cubicBezTo>
                    <a:pt x="390" y="1220"/>
                    <a:pt x="382" y="1185"/>
                    <a:pt x="379" y="1156"/>
                  </a:cubicBezTo>
                  <a:cubicBezTo>
                    <a:pt x="379" y="1122"/>
                    <a:pt x="375" y="1096"/>
                    <a:pt x="368" y="1070"/>
                  </a:cubicBezTo>
                  <a:cubicBezTo>
                    <a:pt x="364" y="1054"/>
                    <a:pt x="360" y="1040"/>
                    <a:pt x="349" y="1025"/>
                  </a:cubicBezTo>
                  <a:cubicBezTo>
                    <a:pt x="334" y="1006"/>
                    <a:pt x="327" y="987"/>
                    <a:pt x="323" y="969"/>
                  </a:cubicBezTo>
                  <a:cubicBezTo>
                    <a:pt x="319" y="950"/>
                    <a:pt x="315" y="935"/>
                    <a:pt x="315" y="916"/>
                  </a:cubicBezTo>
                  <a:cubicBezTo>
                    <a:pt x="315" y="894"/>
                    <a:pt x="319" y="875"/>
                    <a:pt x="323" y="853"/>
                  </a:cubicBezTo>
                  <a:cubicBezTo>
                    <a:pt x="323" y="835"/>
                    <a:pt x="327" y="816"/>
                    <a:pt x="327" y="801"/>
                  </a:cubicBezTo>
                  <a:cubicBezTo>
                    <a:pt x="327" y="785"/>
                    <a:pt x="323" y="775"/>
                    <a:pt x="323" y="763"/>
                  </a:cubicBezTo>
                  <a:cubicBezTo>
                    <a:pt x="319" y="752"/>
                    <a:pt x="319" y="745"/>
                    <a:pt x="319" y="737"/>
                  </a:cubicBezTo>
                  <a:cubicBezTo>
                    <a:pt x="315" y="733"/>
                    <a:pt x="315" y="730"/>
                    <a:pt x="315" y="726"/>
                  </a:cubicBezTo>
                  <a:cubicBezTo>
                    <a:pt x="292" y="685"/>
                    <a:pt x="270" y="644"/>
                    <a:pt x="256" y="602"/>
                  </a:cubicBezTo>
                  <a:cubicBezTo>
                    <a:pt x="237" y="557"/>
                    <a:pt x="222" y="513"/>
                    <a:pt x="214" y="461"/>
                  </a:cubicBezTo>
                  <a:lnTo>
                    <a:pt x="214" y="431"/>
                  </a:lnTo>
                  <a:cubicBezTo>
                    <a:pt x="211" y="419"/>
                    <a:pt x="211" y="412"/>
                    <a:pt x="207" y="408"/>
                  </a:cubicBezTo>
                  <a:cubicBezTo>
                    <a:pt x="207" y="404"/>
                    <a:pt x="207" y="400"/>
                    <a:pt x="203" y="400"/>
                  </a:cubicBezTo>
                  <a:cubicBezTo>
                    <a:pt x="203" y="397"/>
                    <a:pt x="199" y="393"/>
                    <a:pt x="192" y="390"/>
                  </a:cubicBezTo>
                  <a:cubicBezTo>
                    <a:pt x="180" y="382"/>
                    <a:pt x="173" y="374"/>
                    <a:pt x="166" y="3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13"/>
            <p:cNvSpPr/>
            <p:nvPr/>
          </p:nvSpPr>
          <p:spPr>
            <a:xfrm>
              <a:off x="-658039" y="2288132"/>
              <a:ext cx="32756" cy="86619"/>
            </a:xfrm>
            <a:custGeom>
              <a:avLst/>
              <a:gdLst/>
              <a:ahLst/>
              <a:cxnLst/>
              <a:rect l="l" t="t" r="r" b="b"/>
              <a:pathLst>
                <a:path w="686" h="1814" extrusionOk="0">
                  <a:moveTo>
                    <a:pt x="12" y="19"/>
                  </a:moveTo>
                  <a:cubicBezTo>
                    <a:pt x="8" y="22"/>
                    <a:pt x="8" y="26"/>
                    <a:pt x="4" y="30"/>
                  </a:cubicBezTo>
                  <a:cubicBezTo>
                    <a:pt x="1" y="41"/>
                    <a:pt x="1" y="49"/>
                    <a:pt x="1" y="56"/>
                  </a:cubicBezTo>
                  <a:cubicBezTo>
                    <a:pt x="1" y="67"/>
                    <a:pt x="1" y="75"/>
                    <a:pt x="4" y="82"/>
                  </a:cubicBezTo>
                  <a:cubicBezTo>
                    <a:pt x="12" y="97"/>
                    <a:pt x="19" y="104"/>
                    <a:pt x="30" y="112"/>
                  </a:cubicBezTo>
                  <a:lnTo>
                    <a:pt x="30" y="116"/>
                  </a:lnTo>
                  <a:cubicBezTo>
                    <a:pt x="30" y="104"/>
                    <a:pt x="35" y="93"/>
                    <a:pt x="35" y="86"/>
                  </a:cubicBezTo>
                  <a:lnTo>
                    <a:pt x="42" y="67"/>
                  </a:lnTo>
                  <a:cubicBezTo>
                    <a:pt x="35" y="67"/>
                    <a:pt x="30" y="64"/>
                    <a:pt x="27" y="59"/>
                  </a:cubicBezTo>
                  <a:lnTo>
                    <a:pt x="12" y="49"/>
                  </a:lnTo>
                  <a:lnTo>
                    <a:pt x="12" y="33"/>
                  </a:lnTo>
                  <a:lnTo>
                    <a:pt x="12" y="19"/>
                  </a:lnTo>
                  <a:close/>
                  <a:moveTo>
                    <a:pt x="154" y="677"/>
                  </a:moveTo>
                  <a:lnTo>
                    <a:pt x="154" y="684"/>
                  </a:lnTo>
                  <a:cubicBezTo>
                    <a:pt x="150" y="695"/>
                    <a:pt x="150" y="706"/>
                    <a:pt x="150" y="718"/>
                  </a:cubicBezTo>
                  <a:cubicBezTo>
                    <a:pt x="150" y="729"/>
                    <a:pt x="150" y="744"/>
                    <a:pt x="158" y="755"/>
                  </a:cubicBezTo>
                  <a:cubicBezTo>
                    <a:pt x="161" y="770"/>
                    <a:pt x="173" y="781"/>
                    <a:pt x="184" y="789"/>
                  </a:cubicBezTo>
                  <a:lnTo>
                    <a:pt x="202" y="804"/>
                  </a:lnTo>
                  <a:lnTo>
                    <a:pt x="221" y="796"/>
                  </a:lnTo>
                  <a:lnTo>
                    <a:pt x="221" y="796"/>
                  </a:lnTo>
                  <a:cubicBezTo>
                    <a:pt x="218" y="818"/>
                    <a:pt x="214" y="841"/>
                    <a:pt x="210" y="863"/>
                  </a:cubicBezTo>
                  <a:cubicBezTo>
                    <a:pt x="202" y="894"/>
                    <a:pt x="195" y="927"/>
                    <a:pt x="195" y="961"/>
                  </a:cubicBezTo>
                  <a:cubicBezTo>
                    <a:pt x="195" y="987"/>
                    <a:pt x="202" y="1017"/>
                    <a:pt x="214" y="1046"/>
                  </a:cubicBezTo>
                  <a:cubicBezTo>
                    <a:pt x="225" y="1065"/>
                    <a:pt x="228" y="1084"/>
                    <a:pt x="232" y="1106"/>
                  </a:cubicBezTo>
                  <a:cubicBezTo>
                    <a:pt x="237" y="1140"/>
                    <a:pt x="237" y="1181"/>
                    <a:pt x="240" y="1222"/>
                  </a:cubicBezTo>
                  <a:cubicBezTo>
                    <a:pt x="244" y="1241"/>
                    <a:pt x="247" y="1263"/>
                    <a:pt x="254" y="1282"/>
                  </a:cubicBezTo>
                  <a:cubicBezTo>
                    <a:pt x="259" y="1301"/>
                    <a:pt x="270" y="1320"/>
                    <a:pt x="281" y="1334"/>
                  </a:cubicBezTo>
                  <a:lnTo>
                    <a:pt x="281" y="1323"/>
                  </a:lnTo>
                  <a:lnTo>
                    <a:pt x="273" y="1263"/>
                  </a:lnTo>
                  <a:lnTo>
                    <a:pt x="333" y="1286"/>
                  </a:lnTo>
                  <a:cubicBezTo>
                    <a:pt x="333" y="1286"/>
                    <a:pt x="337" y="1289"/>
                    <a:pt x="341" y="1289"/>
                  </a:cubicBezTo>
                  <a:cubicBezTo>
                    <a:pt x="333" y="1275"/>
                    <a:pt x="326" y="1260"/>
                    <a:pt x="322" y="1244"/>
                  </a:cubicBezTo>
                  <a:cubicBezTo>
                    <a:pt x="322" y="1241"/>
                    <a:pt x="318" y="1237"/>
                    <a:pt x="318" y="1237"/>
                  </a:cubicBezTo>
                  <a:cubicBezTo>
                    <a:pt x="311" y="1234"/>
                    <a:pt x="304" y="1226"/>
                    <a:pt x="296" y="1222"/>
                  </a:cubicBezTo>
                  <a:cubicBezTo>
                    <a:pt x="289" y="1215"/>
                    <a:pt x="281" y="1203"/>
                    <a:pt x="277" y="1192"/>
                  </a:cubicBezTo>
                  <a:lnTo>
                    <a:pt x="277" y="1177"/>
                  </a:lnTo>
                  <a:cubicBezTo>
                    <a:pt x="277" y="1166"/>
                    <a:pt x="277" y="1158"/>
                    <a:pt x="281" y="1151"/>
                  </a:cubicBezTo>
                  <a:cubicBezTo>
                    <a:pt x="281" y="1144"/>
                    <a:pt x="285" y="1136"/>
                    <a:pt x="289" y="1129"/>
                  </a:cubicBezTo>
                  <a:cubicBezTo>
                    <a:pt x="292" y="1118"/>
                    <a:pt x="299" y="1106"/>
                    <a:pt x="307" y="1091"/>
                  </a:cubicBezTo>
                  <a:cubicBezTo>
                    <a:pt x="304" y="1065"/>
                    <a:pt x="296" y="1039"/>
                    <a:pt x="285" y="1013"/>
                  </a:cubicBezTo>
                  <a:cubicBezTo>
                    <a:pt x="277" y="994"/>
                    <a:pt x="273" y="979"/>
                    <a:pt x="273" y="961"/>
                  </a:cubicBezTo>
                  <a:cubicBezTo>
                    <a:pt x="273" y="938"/>
                    <a:pt x="277" y="908"/>
                    <a:pt x="285" y="878"/>
                  </a:cubicBezTo>
                  <a:cubicBezTo>
                    <a:pt x="292" y="849"/>
                    <a:pt x="296" y="815"/>
                    <a:pt x="296" y="777"/>
                  </a:cubicBezTo>
                  <a:cubicBezTo>
                    <a:pt x="296" y="755"/>
                    <a:pt x="296" y="729"/>
                    <a:pt x="285" y="706"/>
                  </a:cubicBezTo>
                  <a:lnTo>
                    <a:pt x="277" y="684"/>
                  </a:lnTo>
                  <a:lnTo>
                    <a:pt x="254" y="680"/>
                  </a:lnTo>
                  <a:lnTo>
                    <a:pt x="232" y="680"/>
                  </a:lnTo>
                  <a:cubicBezTo>
                    <a:pt x="232" y="684"/>
                    <a:pt x="232" y="684"/>
                    <a:pt x="228" y="687"/>
                  </a:cubicBezTo>
                  <a:lnTo>
                    <a:pt x="206" y="725"/>
                  </a:lnTo>
                  <a:lnTo>
                    <a:pt x="173" y="695"/>
                  </a:lnTo>
                  <a:lnTo>
                    <a:pt x="154" y="677"/>
                  </a:lnTo>
                  <a:close/>
                  <a:moveTo>
                    <a:pt x="277" y="0"/>
                  </a:moveTo>
                  <a:lnTo>
                    <a:pt x="270" y="14"/>
                  </a:lnTo>
                  <a:cubicBezTo>
                    <a:pt x="270" y="19"/>
                    <a:pt x="266" y="26"/>
                    <a:pt x="266" y="30"/>
                  </a:cubicBezTo>
                  <a:lnTo>
                    <a:pt x="263" y="33"/>
                  </a:lnTo>
                  <a:cubicBezTo>
                    <a:pt x="263" y="37"/>
                    <a:pt x="263" y="41"/>
                    <a:pt x="259" y="49"/>
                  </a:cubicBezTo>
                  <a:cubicBezTo>
                    <a:pt x="254" y="56"/>
                    <a:pt x="251" y="64"/>
                    <a:pt x="244" y="75"/>
                  </a:cubicBezTo>
                  <a:lnTo>
                    <a:pt x="240" y="78"/>
                  </a:lnTo>
                  <a:cubicBezTo>
                    <a:pt x="244" y="90"/>
                    <a:pt x="247" y="97"/>
                    <a:pt x="251" y="104"/>
                  </a:cubicBezTo>
                  <a:cubicBezTo>
                    <a:pt x="254" y="116"/>
                    <a:pt x="263" y="119"/>
                    <a:pt x="266" y="123"/>
                  </a:cubicBezTo>
                  <a:cubicBezTo>
                    <a:pt x="263" y="127"/>
                    <a:pt x="254" y="131"/>
                    <a:pt x="251" y="135"/>
                  </a:cubicBezTo>
                  <a:cubicBezTo>
                    <a:pt x="247" y="138"/>
                    <a:pt x="244" y="142"/>
                    <a:pt x="244" y="145"/>
                  </a:cubicBezTo>
                  <a:lnTo>
                    <a:pt x="244" y="153"/>
                  </a:lnTo>
                  <a:cubicBezTo>
                    <a:pt x="251" y="171"/>
                    <a:pt x="251" y="194"/>
                    <a:pt x="254" y="221"/>
                  </a:cubicBezTo>
                  <a:cubicBezTo>
                    <a:pt x="259" y="224"/>
                    <a:pt x="263" y="224"/>
                    <a:pt x="266" y="228"/>
                  </a:cubicBezTo>
                  <a:cubicBezTo>
                    <a:pt x="285" y="235"/>
                    <a:pt x="292" y="243"/>
                    <a:pt x="296" y="247"/>
                  </a:cubicBezTo>
                  <a:lnTo>
                    <a:pt x="296" y="250"/>
                  </a:lnTo>
                  <a:cubicBezTo>
                    <a:pt x="299" y="254"/>
                    <a:pt x="299" y="258"/>
                    <a:pt x="299" y="258"/>
                  </a:cubicBezTo>
                  <a:cubicBezTo>
                    <a:pt x="299" y="266"/>
                    <a:pt x="296" y="276"/>
                    <a:pt x="292" y="288"/>
                  </a:cubicBezTo>
                  <a:cubicBezTo>
                    <a:pt x="289" y="302"/>
                    <a:pt x="281" y="318"/>
                    <a:pt x="277" y="336"/>
                  </a:cubicBezTo>
                  <a:cubicBezTo>
                    <a:pt x="273" y="340"/>
                    <a:pt x="273" y="347"/>
                    <a:pt x="273" y="351"/>
                  </a:cubicBezTo>
                  <a:cubicBezTo>
                    <a:pt x="273" y="373"/>
                    <a:pt x="277" y="396"/>
                    <a:pt x="285" y="418"/>
                  </a:cubicBezTo>
                  <a:lnTo>
                    <a:pt x="285" y="426"/>
                  </a:lnTo>
                  <a:cubicBezTo>
                    <a:pt x="292" y="433"/>
                    <a:pt x="299" y="441"/>
                    <a:pt x="311" y="449"/>
                  </a:cubicBezTo>
                  <a:cubicBezTo>
                    <a:pt x="318" y="452"/>
                    <a:pt x="322" y="456"/>
                    <a:pt x="322" y="459"/>
                  </a:cubicBezTo>
                  <a:cubicBezTo>
                    <a:pt x="326" y="459"/>
                    <a:pt x="326" y="463"/>
                    <a:pt x="326" y="467"/>
                  </a:cubicBezTo>
                  <a:cubicBezTo>
                    <a:pt x="330" y="471"/>
                    <a:pt x="330" y="478"/>
                    <a:pt x="333" y="490"/>
                  </a:cubicBezTo>
                  <a:lnTo>
                    <a:pt x="333" y="520"/>
                  </a:lnTo>
                  <a:cubicBezTo>
                    <a:pt x="341" y="572"/>
                    <a:pt x="356" y="616"/>
                    <a:pt x="375" y="661"/>
                  </a:cubicBezTo>
                  <a:cubicBezTo>
                    <a:pt x="389" y="703"/>
                    <a:pt x="411" y="744"/>
                    <a:pt x="434" y="785"/>
                  </a:cubicBezTo>
                  <a:cubicBezTo>
                    <a:pt x="434" y="789"/>
                    <a:pt x="434" y="792"/>
                    <a:pt x="438" y="796"/>
                  </a:cubicBezTo>
                  <a:cubicBezTo>
                    <a:pt x="438" y="804"/>
                    <a:pt x="438" y="811"/>
                    <a:pt x="442" y="822"/>
                  </a:cubicBezTo>
                  <a:cubicBezTo>
                    <a:pt x="442" y="834"/>
                    <a:pt x="446" y="844"/>
                    <a:pt x="446" y="860"/>
                  </a:cubicBezTo>
                  <a:cubicBezTo>
                    <a:pt x="446" y="875"/>
                    <a:pt x="442" y="894"/>
                    <a:pt x="442" y="912"/>
                  </a:cubicBezTo>
                  <a:cubicBezTo>
                    <a:pt x="438" y="934"/>
                    <a:pt x="434" y="953"/>
                    <a:pt x="434" y="975"/>
                  </a:cubicBezTo>
                  <a:cubicBezTo>
                    <a:pt x="434" y="994"/>
                    <a:pt x="438" y="1009"/>
                    <a:pt x="442" y="1028"/>
                  </a:cubicBezTo>
                  <a:cubicBezTo>
                    <a:pt x="446" y="1046"/>
                    <a:pt x="453" y="1065"/>
                    <a:pt x="468" y="1084"/>
                  </a:cubicBezTo>
                  <a:cubicBezTo>
                    <a:pt x="479" y="1099"/>
                    <a:pt x="483" y="1113"/>
                    <a:pt x="487" y="1129"/>
                  </a:cubicBezTo>
                  <a:cubicBezTo>
                    <a:pt x="494" y="1155"/>
                    <a:pt x="498" y="1181"/>
                    <a:pt x="498" y="1215"/>
                  </a:cubicBezTo>
                  <a:cubicBezTo>
                    <a:pt x="501" y="1244"/>
                    <a:pt x="509" y="1279"/>
                    <a:pt x="528" y="1312"/>
                  </a:cubicBezTo>
                  <a:cubicBezTo>
                    <a:pt x="532" y="1320"/>
                    <a:pt x="535" y="1327"/>
                    <a:pt x="535" y="1331"/>
                  </a:cubicBezTo>
                  <a:cubicBezTo>
                    <a:pt x="535" y="1334"/>
                    <a:pt x="539" y="1338"/>
                    <a:pt x="539" y="1338"/>
                  </a:cubicBezTo>
                  <a:cubicBezTo>
                    <a:pt x="535" y="1338"/>
                    <a:pt x="532" y="1342"/>
                    <a:pt x="524" y="1342"/>
                  </a:cubicBezTo>
                  <a:cubicBezTo>
                    <a:pt x="513" y="1346"/>
                    <a:pt x="506" y="1353"/>
                    <a:pt x="494" y="1360"/>
                  </a:cubicBezTo>
                  <a:cubicBezTo>
                    <a:pt x="490" y="1372"/>
                    <a:pt x="483" y="1379"/>
                    <a:pt x="483" y="1391"/>
                  </a:cubicBezTo>
                  <a:cubicBezTo>
                    <a:pt x="490" y="1394"/>
                    <a:pt x="494" y="1394"/>
                    <a:pt x="501" y="1398"/>
                  </a:cubicBezTo>
                  <a:cubicBezTo>
                    <a:pt x="520" y="1405"/>
                    <a:pt x="535" y="1417"/>
                    <a:pt x="542" y="1432"/>
                  </a:cubicBezTo>
                  <a:cubicBezTo>
                    <a:pt x="554" y="1446"/>
                    <a:pt x="558" y="1462"/>
                    <a:pt x="558" y="1480"/>
                  </a:cubicBezTo>
                  <a:cubicBezTo>
                    <a:pt x="558" y="1491"/>
                    <a:pt x="554" y="1503"/>
                    <a:pt x="551" y="1517"/>
                  </a:cubicBezTo>
                  <a:cubicBezTo>
                    <a:pt x="546" y="1522"/>
                    <a:pt x="546" y="1525"/>
                    <a:pt x="542" y="1532"/>
                  </a:cubicBezTo>
                  <a:lnTo>
                    <a:pt x="546" y="1532"/>
                  </a:lnTo>
                  <a:cubicBezTo>
                    <a:pt x="561" y="1532"/>
                    <a:pt x="577" y="1536"/>
                    <a:pt x="587" y="1540"/>
                  </a:cubicBezTo>
                  <a:cubicBezTo>
                    <a:pt x="591" y="1540"/>
                    <a:pt x="595" y="1540"/>
                    <a:pt x="599" y="1544"/>
                  </a:cubicBezTo>
                  <a:cubicBezTo>
                    <a:pt x="618" y="1510"/>
                    <a:pt x="632" y="1477"/>
                    <a:pt x="647" y="1443"/>
                  </a:cubicBezTo>
                  <a:lnTo>
                    <a:pt x="685" y="1368"/>
                  </a:lnTo>
                  <a:lnTo>
                    <a:pt x="685" y="1368"/>
                  </a:lnTo>
                  <a:lnTo>
                    <a:pt x="606" y="1391"/>
                  </a:lnTo>
                  <a:lnTo>
                    <a:pt x="595" y="1391"/>
                  </a:lnTo>
                  <a:cubicBezTo>
                    <a:pt x="599" y="1387"/>
                    <a:pt x="603" y="1383"/>
                    <a:pt x="603" y="1379"/>
                  </a:cubicBezTo>
                  <a:cubicBezTo>
                    <a:pt x="610" y="1365"/>
                    <a:pt x="613" y="1353"/>
                    <a:pt x="613" y="1342"/>
                  </a:cubicBezTo>
                  <a:cubicBezTo>
                    <a:pt x="613" y="1327"/>
                    <a:pt x="610" y="1315"/>
                    <a:pt x="606" y="1305"/>
                  </a:cubicBezTo>
                  <a:cubicBezTo>
                    <a:pt x="603" y="1293"/>
                    <a:pt x="599" y="1286"/>
                    <a:pt x="595" y="1279"/>
                  </a:cubicBezTo>
                  <a:cubicBezTo>
                    <a:pt x="587" y="1263"/>
                    <a:pt x="584" y="1248"/>
                    <a:pt x="580" y="1230"/>
                  </a:cubicBezTo>
                  <a:cubicBezTo>
                    <a:pt x="577" y="1208"/>
                    <a:pt x="573" y="1177"/>
                    <a:pt x="568" y="1144"/>
                  </a:cubicBezTo>
                  <a:cubicBezTo>
                    <a:pt x="565" y="1129"/>
                    <a:pt x="561" y="1110"/>
                    <a:pt x="558" y="1091"/>
                  </a:cubicBezTo>
                  <a:cubicBezTo>
                    <a:pt x="551" y="1077"/>
                    <a:pt x="542" y="1058"/>
                    <a:pt x="528" y="1039"/>
                  </a:cubicBezTo>
                  <a:cubicBezTo>
                    <a:pt x="524" y="1032"/>
                    <a:pt x="520" y="1020"/>
                    <a:pt x="516" y="1009"/>
                  </a:cubicBezTo>
                  <a:cubicBezTo>
                    <a:pt x="513" y="1001"/>
                    <a:pt x="513" y="987"/>
                    <a:pt x="513" y="975"/>
                  </a:cubicBezTo>
                  <a:cubicBezTo>
                    <a:pt x="513" y="961"/>
                    <a:pt x="513" y="942"/>
                    <a:pt x="516" y="920"/>
                  </a:cubicBezTo>
                  <a:cubicBezTo>
                    <a:pt x="516" y="901"/>
                    <a:pt x="520" y="878"/>
                    <a:pt x="520" y="860"/>
                  </a:cubicBezTo>
                  <a:cubicBezTo>
                    <a:pt x="520" y="841"/>
                    <a:pt x="520" y="822"/>
                    <a:pt x="516" y="808"/>
                  </a:cubicBezTo>
                  <a:cubicBezTo>
                    <a:pt x="513" y="799"/>
                    <a:pt x="513" y="796"/>
                    <a:pt x="513" y="785"/>
                  </a:cubicBezTo>
                  <a:cubicBezTo>
                    <a:pt x="509" y="773"/>
                    <a:pt x="509" y="763"/>
                    <a:pt x="501" y="751"/>
                  </a:cubicBezTo>
                  <a:cubicBezTo>
                    <a:pt x="479" y="710"/>
                    <a:pt x="461" y="673"/>
                    <a:pt x="446" y="632"/>
                  </a:cubicBezTo>
                  <a:cubicBezTo>
                    <a:pt x="427" y="590"/>
                    <a:pt x="416" y="553"/>
                    <a:pt x="411" y="512"/>
                  </a:cubicBezTo>
                  <a:cubicBezTo>
                    <a:pt x="408" y="493"/>
                    <a:pt x="408" y="475"/>
                    <a:pt x="401" y="449"/>
                  </a:cubicBezTo>
                  <a:cubicBezTo>
                    <a:pt x="397" y="437"/>
                    <a:pt x="394" y="426"/>
                    <a:pt x="385" y="415"/>
                  </a:cubicBezTo>
                  <a:cubicBezTo>
                    <a:pt x="375" y="400"/>
                    <a:pt x="363" y="392"/>
                    <a:pt x="349" y="381"/>
                  </a:cubicBezTo>
                  <a:cubicBezTo>
                    <a:pt x="349" y="381"/>
                    <a:pt x="344" y="378"/>
                    <a:pt x="344" y="373"/>
                  </a:cubicBezTo>
                  <a:cubicBezTo>
                    <a:pt x="344" y="370"/>
                    <a:pt x="349" y="363"/>
                    <a:pt x="349" y="359"/>
                  </a:cubicBezTo>
                  <a:cubicBezTo>
                    <a:pt x="352" y="344"/>
                    <a:pt x="359" y="328"/>
                    <a:pt x="363" y="314"/>
                  </a:cubicBezTo>
                  <a:cubicBezTo>
                    <a:pt x="371" y="299"/>
                    <a:pt x="375" y="280"/>
                    <a:pt x="375" y="258"/>
                  </a:cubicBezTo>
                  <a:cubicBezTo>
                    <a:pt x="375" y="250"/>
                    <a:pt x="375" y="239"/>
                    <a:pt x="371" y="228"/>
                  </a:cubicBezTo>
                  <a:cubicBezTo>
                    <a:pt x="367" y="213"/>
                    <a:pt x="356" y="202"/>
                    <a:pt x="344" y="187"/>
                  </a:cubicBezTo>
                  <a:cubicBezTo>
                    <a:pt x="341" y="187"/>
                    <a:pt x="337" y="183"/>
                    <a:pt x="337" y="179"/>
                  </a:cubicBezTo>
                  <a:cubicBezTo>
                    <a:pt x="341" y="176"/>
                    <a:pt x="349" y="171"/>
                    <a:pt x="352" y="164"/>
                  </a:cubicBezTo>
                  <a:cubicBezTo>
                    <a:pt x="356" y="157"/>
                    <a:pt x="359" y="145"/>
                    <a:pt x="359" y="135"/>
                  </a:cubicBezTo>
                  <a:cubicBezTo>
                    <a:pt x="359" y="127"/>
                    <a:pt x="356" y="123"/>
                    <a:pt x="356" y="116"/>
                  </a:cubicBezTo>
                  <a:cubicBezTo>
                    <a:pt x="352" y="109"/>
                    <a:pt x="349" y="101"/>
                    <a:pt x="344" y="93"/>
                  </a:cubicBezTo>
                  <a:cubicBezTo>
                    <a:pt x="337" y="86"/>
                    <a:pt x="330" y="82"/>
                    <a:pt x="326" y="75"/>
                  </a:cubicBezTo>
                  <a:cubicBezTo>
                    <a:pt x="322" y="75"/>
                    <a:pt x="322" y="71"/>
                    <a:pt x="322" y="71"/>
                  </a:cubicBezTo>
                  <a:cubicBezTo>
                    <a:pt x="307" y="45"/>
                    <a:pt x="292" y="19"/>
                    <a:pt x="277" y="0"/>
                  </a:cubicBezTo>
                  <a:close/>
                  <a:moveTo>
                    <a:pt x="352" y="1705"/>
                  </a:moveTo>
                  <a:lnTo>
                    <a:pt x="344" y="1715"/>
                  </a:lnTo>
                  <a:cubicBezTo>
                    <a:pt x="349" y="1712"/>
                    <a:pt x="352" y="1708"/>
                    <a:pt x="352" y="1705"/>
                  </a:cubicBezTo>
                  <a:close/>
                  <a:moveTo>
                    <a:pt x="375" y="1776"/>
                  </a:moveTo>
                  <a:lnTo>
                    <a:pt x="371" y="1779"/>
                  </a:lnTo>
                  <a:lnTo>
                    <a:pt x="375" y="1779"/>
                  </a:lnTo>
                  <a:lnTo>
                    <a:pt x="375" y="1776"/>
                  </a:lnTo>
                  <a:close/>
                  <a:moveTo>
                    <a:pt x="352" y="1791"/>
                  </a:moveTo>
                  <a:lnTo>
                    <a:pt x="344" y="1798"/>
                  </a:lnTo>
                  <a:cubicBezTo>
                    <a:pt x="344" y="1798"/>
                    <a:pt x="344" y="1802"/>
                    <a:pt x="349" y="1805"/>
                  </a:cubicBezTo>
                  <a:cubicBezTo>
                    <a:pt x="349" y="1805"/>
                    <a:pt x="349" y="1809"/>
                    <a:pt x="352" y="1813"/>
                  </a:cubicBezTo>
                  <a:lnTo>
                    <a:pt x="356" y="1802"/>
                  </a:lnTo>
                  <a:lnTo>
                    <a:pt x="352" y="17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13"/>
            <p:cNvSpPr/>
            <p:nvPr/>
          </p:nvSpPr>
          <p:spPr>
            <a:xfrm>
              <a:off x="280153" y="1368324"/>
              <a:ext cx="13036" cy="80029"/>
            </a:xfrm>
            <a:custGeom>
              <a:avLst/>
              <a:gdLst/>
              <a:ahLst/>
              <a:cxnLst/>
              <a:rect l="l" t="t" r="r" b="b"/>
              <a:pathLst>
                <a:path w="273" h="1676" extrusionOk="0">
                  <a:moveTo>
                    <a:pt x="0" y="0"/>
                  </a:moveTo>
                  <a:lnTo>
                    <a:pt x="0" y="26"/>
                  </a:lnTo>
                  <a:cubicBezTo>
                    <a:pt x="0" y="56"/>
                    <a:pt x="7" y="94"/>
                    <a:pt x="19" y="128"/>
                  </a:cubicBezTo>
                  <a:cubicBezTo>
                    <a:pt x="26" y="164"/>
                    <a:pt x="38" y="206"/>
                    <a:pt x="38" y="251"/>
                  </a:cubicBezTo>
                  <a:lnTo>
                    <a:pt x="38" y="280"/>
                  </a:lnTo>
                  <a:cubicBezTo>
                    <a:pt x="34" y="307"/>
                    <a:pt x="34" y="333"/>
                    <a:pt x="34" y="359"/>
                  </a:cubicBezTo>
                  <a:cubicBezTo>
                    <a:pt x="34" y="487"/>
                    <a:pt x="64" y="613"/>
                    <a:pt x="102" y="744"/>
                  </a:cubicBezTo>
                  <a:cubicBezTo>
                    <a:pt x="109" y="774"/>
                    <a:pt x="124" y="808"/>
                    <a:pt x="138" y="845"/>
                  </a:cubicBezTo>
                  <a:cubicBezTo>
                    <a:pt x="154" y="882"/>
                    <a:pt x="169" y="923"/>
                    <a:pt x="169" y="968"/>
                  </a:cubicBezTo>
                  <a:cubicBezTo>
                    <a:pt x="169" y="998"/>
                    <a:pt x="161" y="1028"/>
                    <a:pt x="146" y="1058"/>
                  </a:cubicBezTo>
                  <a:cubicBezTo>
                    <a:pt x="135" y="1080"/>
                    <a:pt x="128" y="1103"/>
                    <a:pt x="128" y="1122"/>
                  </a:cubicBezTo>
                  <a:cubicBezTo>
                    <a:pt x="128" y="1129"/>
                    <a:pt x="128" y="1132"/>
                    <a:pt x="131" y="1137"/>
                  </a:cubicBezTo>
                  <a:lnTo>
                    <a:pt x="131" y="1148"/>
                  </a:lnTo>
                  <a:cubicBezTo>
                    <a:pt x="154" y="1200"/>
                    <a:pt x="157" y="1249"/>
                    <a:pt x="157" y="1294"/>
                  </a:cubicBezTo>
                  <a:cubicBezTo>
                    <a:pt x="161" y="1342"/>
                    <a:pt x="161" y="1384"/>
                    <a:pt x="172" y="1420"/>
                  </a:cubicBezTo>
                  <a:cubicBezTo>
                    <a:pt x="191" y="1484"/>
                    <a:pt x="217" y="1551"/>
                    <a:pt x="228" y="1622"/>
                  </a:cubicBezTo>
                  <a:cubicBezTo>
                    <a:pt x="228" y="1641"/>
                    <a:pt x="232" y="1656"/>
                    <a:pt x="232" y="1667"/>
                  </a:cubicBezTo>
                  <a:cubicBezTo>
                    <a:pt x="236" y="1671"/>
                    <a:pt x="236" y="1671"/>
                    <a:pt x="236" y="1675"/>
                  </a:cubicBezTo>
                  <a:lnTo>
                    <a:pt x="236" y="1664"/>
                  </a:lnTo>
                  <a:cubicBezTo>
                    <a:pt x="236" y="1638"/>
                    <a:pt x="236" y="1612"/>
                    <a:pt x="240" y="1586"/>
                  </a:cubicBezTo>
                  <a:cubicBezTo>
                    <a:pt x="247" y="1555"/>
                    <a:pt x="254" y="1525"/>
                    <a:pt x="262" y="1499"/>
                  </a:cubicBezTo>
                  <a:cubicBezTo>
                    <a:pt x="266" y="1469"/>
                    <a:pt x="273" y="1443"/>
                    <a:pt x="273" y="1420"/>
                  </a:cubicBezTo>
                  <a:cubicBezTo>
                    <a:pt x="273" y="1402"/>
                    <a:pt x="269" y="1384"/>
                    <a:pt x="259" y="1365"/>
                  </a:cubicBezTo>
                  <a:cubicBezTo>
                    <a:pt x="240" y="1334"/>
                    <a:pt x="228" y="1305"/>
                    <a:pt x="221" y="1275"/>
                  </a:cubicBezTo>
                  <a:cubicBezTo>
                    <a:pt x="214" y="1245"/>
                    <a:pt x="209" y="1215"/>
                    <a:pt x="209" y="1185"/>
                  </a:cubicBezTo>
                  <a:cubicBezTo>
                    <a:pt x="206" y="1125"/>
                    <a:pt x="206" y="1073"/>
                    <a:pt x="191" y="1025"/>
                  </a:cubicBezTo>
                  <a:cubicBezTo>
                    <a:pt x="180" y="984"/>
                    <a:pt x="172" y="935"/>
                    <a:pt x="169" y="890"/>
                  </a:cubicBezTo>
                  <a:cubicBezTo>
                    <a:pt x="164" y="841"/>
                    <a:pt x="161" y="792"/>
                    <a:pt x="157" y="748"/>
                  </a:cubicBezTo>
                  <a:cubicBezTo>
                    <a:pt x="157" y="706"/>
                    <a:pt x="157" y="670"/>
                    <a:pt x="154" y="632"/>
                  </a:cubicBezTo>
                  <a:cubicBezTo>
                    <a:pt x="150" y="594"/>
                    <a:pt x="142" y="557"/>
                    <a:pt x="128" y="523"/>
                  </a:cubicBezTo>
                  <a:cubicBezTo>
                    <a:pt x="109" y="482"/>
                    <a:pt x="105" y="442"/>
                    <a:pt x="105" y="404"/>
                  </a:cubicBezTo>
                  <a:cubicBezTo>
                    <a:pt x="105" y="370"/>
                    <a:pt x="109" y="340"/>
                    <a:pt x="109" y="311"/>
                  </a:cubicBezTo>
                  <a:cubicBezTo>
                    <a:pt x="109" y="285"/>
                    <a:pt x="105" y="258"/>
                    <a:pt x="102" y="235"/>
                  </a:cubicBezTo>
                  <a:cubicBezTo>
                    <a:pt x="90" y="206"/>
                    <a:pt x="86" y="176"/>
                    <a:pt x="83" y="146"/>
                  </a:cubicBezTo>
                  <a:cubicBezTo>
                    <a:pt x="79" y="116"/>
                    <a:pt x="71" y="90"/>
                    <a:pt x="64" y="68"/>
                  </a:cubicBezTo>
                  <a:cubicBezTo>
                    <a:pt x="60" y="52"/>
                    <a:pt x="52" y="42"/>
                    <a:pt x="45" y="30"/>
                  </a:cubicBezTo>
                  <a:cubicBezTo>
                    <a:pt x="38" y="19"/>
                    <a:pt x="26" y="7"/>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3"/>
            <p:cNvSpPr/>
            <p:nvPr/>
          </p:nvSpPr>
          <p:spPr>
            <a:xfrm>
              <a:off x="276572" y="1364933"/>
              <a:ext cx="20246" cy="88051"/>
            </a:xfrm>
            <a:custGeom>
              <a:avLst/>
              <a:gdLst/>
              <a:ahLst/>
              <a:cxnLst/>
              <a:rect l="l" t="t" r="r" b="b"/>
              <a:pathLst>
                <a:path w="424" h="1844" extrusionOk="0">
                  <a:moveTo>
                    <a:pt x="120" y="0"/>
                  </a:moveTo>
                  <a:cubicBezTo>
                    <a:pt x="120" y="8"/>
                    <a:pt x="120" y="11"/>
                    <a:pt x="124" y="15"/>
                  </a:cubicBezTo>
                  <a:lnTo>
                    <a:pt x="127" y="37"/>
                  </a:lnTo>
                  <a:lnTo>
                    <a:pt x="113" y="52"/>
                  </a:lnTo>
                  <a:cubicBezTo>
                    <a:pt x="105" y="60"/>
                    <a:pt x="98" y="64"/>
                    <a:pt x="87" y="71"/>
                  </a:cubicBezTo>
                  <a:cubicBezTo>
                    <a:pt x="101" y="78"/>
                    <a:pt x="113" y="90"/>
                    <a:pt x="120" y="101"/>
                  </a:cubicBezTo>
                  <a:cubicBezTo>
                    <a:pt x="127" y="113"/>
                    <a:pt x="135" y="123"/>
                    <a:pt x="139" y="139"/>
                  </a:cubicBezTo>
                  <a:cubicBezTo>
                    <a:pt x="146" y="161"/>
                    <a:pt x="154" y="187"/>
                    <a:pt x="158" y="217"/>
                  </a:cubicBezTo>
                  <a:cubicBezTo>
                    <a:pt x="161" y="247"/>
                    <a:pt x="165" y="277"/>
                    <a:pt x="177" y="306"/>
                  </a:cubicBezTo>
                  <a:cubicBezTo>
                    <a:pt x="180" y="329"/>
                    <a:pt x="184" y="356"/>
                    <a:pt x="184" y="382"/>
                  </a:cubicBezTo>
                  <a:cubicBezTo>
                    <a:pt x="184" y="411"/>
                    <a:pt x="180" y="441"/>
                    <a:pt x="180" y="475"/>
                  </a:cubicBezTo>
                  <a:cubicBezTo>
                    <a:pt x="180" y="513"/>
                    <a:pt x="184" y="553"/>
                    <a:pt x="203" y="594"/>
                  </a:cubicBezTo>
                  <a:cubicBezTo>
                    <a:pt x="217" y="628"/>
                    <a:pt x="225" y="665"/>
                    <a:pt x="229" y="703"/>
                  </a:cubicBezTo>
                  <a:cubicBezTo>
                    <a:pt x="232" y="741"/>
                    <a:pt x="232" y="777"/>
                    <a:pt x="232" y="819"/>
                  </a:cubicBezTo>
                  <a:cubicBezTo>
                    <a:pt x="236" y="863"/>
                    <a:pt x="239" y="912"/>
                    <a:pt x="244" y="961"/>
                  </a:cubicBezTo>
                  <a:cubicBezTo>
                    <a:pt x="247" y="1006"/>
                    <a:pt x="255" y="1055"/>
                    <a:pt x="266" y="1096"/>
                  </a:cubicBezTo>
                  <a:cubicBezTo>
                    <a:pt x="281" y="1144"/>
                    <a:pt x="281" y="1196"/>
                    <a:pt x="284" y="1256"/>
                  </a:cubicBezTo>
                  <a:cubicBezTo>
                    <a:pt x="284" y="1286"/>
                    <a:pt x="289" y="1316"/>
                    <a:pt x="296" y="1346"/>
                  </a:cubicBezTo>
                  <a:cubicBezTo>
                    <a:pt x="303" y="1376"/>
                    <a:pt x="315" y="1405"/>
                    <a:pt x="334" y="1436"/>
                  </a:cubicBezTo>
                  <a:cubicBezTo>
                    <a:pt x="344" y="1455"/>
                    <a:pt x="348" y="1473"/>
                    <a:pt x="348" y="1491"/>
                  </a:cubicBezTo>
                  <a:cubicBezTo>
                    <a:pt x="348" y="1514"/>
                    <a:pt x="341" y="1540"/>
                    <a:pt x="337" y="1570"/>
                  </a:cubicBezTo>
                  <a:cubicBezTo>
                    <a:pt x="329" y="1596"/>
                    <a:pt x="322" y="1626"/>
                    <a:pt x="315" y="1657"/>
                  </a:cubicBezTo>
                  <a:cubicBezTo>
                    <a:pt x="311" y="1683"/>
                    <a:pt x="311" y="1709"/>
                    <a:pt x="311" y="1735"/>
                  </a:cubicBezTo>
                  <a:lnTo>
                    <a:pt x="311" y="1746"/>
                  </a:lnTo>
                  <a:cubicBezTo>
                    <a:pt x="311" y="1742"/>
                    <a:pt x="311" y="1742"/>
                    <a:pt x="307" y="1738"/>
                  </a:cubicBezTo>
                  <a:cubicBezTo>
                    <a:pt x="307" y="1727"/>
                    <a:pt x="303" y="1712"/>
                    <a:pt x="303" y="1693"/>
                  </a:cubicBezTo>
                  <a:cubicBezTo>
                    <a:pt x="292" y="1622"/>
                    <a:pt x="266" y="1555"/>
                    <a:pt x="247" y="1491"/>
                  </a:cubicBezTo>
                  <a:cubicBezTo>
                    <a:pt x="236" y="1455"/>
                    <a:pt x="236" y="1413"/>
                    <a:pt x="232" y="1365"/>
                  </a:cubicBezTo>
                  <a:cubicBezTo>
                    <a:pt x="232" y="1320"/>
                    <a:pt x="229" y="1271"/>
                    <a:pt x="206" y="1219"/>
                  </a:cubicBezTo>
                  <a:lnTo>
                    <a:pt x="206" y="1208"/>
                  </a:lnTo>
                  <a:cubicBezTo>
                    <a:pt x="203" y="1203"/>
                    <a:pt x="203" y="1200"/>
                    <a:pt x="203" y="1193"/>
                  </a:cubicBezTo>
                  <a:cubicBezTo>
                    <a:pt x="203" y="1174"/>
                    <a:pt x="210" y="1151"/>
                    <a:pt x="221" y="1129"/>
                  </a:cubicBezTo>
                  <a:cubicBezTo>
                    <a:pt x="236" y="1099"/>
                    <a:pt x="244" y="1069"/>
                    <a:pt x="244" y="1039"/>
                  </a:cubicBezTo>
                  <a:cubicBezTo>
                    <a:pt x="244" y="994"/>
                    <a:pt x="229" y="953"/>
                    <a:pt x="213" y="916"/>
                  </a:cubicBezTo>
                  <a:cubicBezTo>
                    <a:pt x="199" y="879"/>
                    <a:pt x="184" y="845"/>
                    <a:pt x="177" y="815"/>
                  </a:cubicBezTo>
                  <a:cubicBezTo>
                    <a:pt x="139" y="684"/>
                    <a:pt x="109" y="558"/>
                    <a:pt x="109" y="430"/>
                  </a:cubicBezTo>
                  <a:cubicBezTo>
                    <a:pt x="109" y="404"/>
                    <a:pt x="109" y="378"/>
                    <a:pt x="113" y="351"/>
                  </a:cubicBezTo>
                  <a:lnTo>
                    <a:pt x="113" y="322"/>
                  </a:lnTo>
                  <a:cubicBezTo>
                    <a:pt x="113" y="277"/>
                    <a:pt x="101" y="235"/>
                    <a:pt x="94" y="199"/>
                  </a:cubicBezTo>
                  <a:cubicBezTo>
                    <a:pt x="82" y="165"/>
                    <a:pt x="75" y="127"/>
                    <a:pt x="75" y="97"/>
                  </a:cubicBezTo>
                  <a:lnTo>
                    <a:pt x="75" y="71"/>
                  </a:lnTo>
                  <a:cubicBezTo>
                    <a:pt x="68" y="75"/>
                    <a:pt x="60" y="75"/>
                    <a:pt x="53" y="75"/>
                  </a:cubicBezTo>
                  <a:lnTo>
                    <a:pt x="23" y="75"/>
                  </a:lnTo>
                  <a:lnTo>
                    <a:pt x="15" y="60"/>
                  </a:lnTo>
                  <a:cubicBezTo>
                    <a:pt x="11" y="52"/>
                    <a:pt x="8" y="49"/>
                    <a:pt x="4" y="45"/>
                  </a:cubicBezTo>
                  <a:cubicBezTo>
                    <a:pt x="1" y="64"/>
                    <a:pt x="1" y="78"/>
                    <a:pt x="1" y="97"/>
                  </a:cubicBezTo>
                  <a:cubicBezTo>
                    <a:pt x="1" y="142"/>
                    <a:pt x="8" y="183"/>
                    <a:pt x="20" y="221"/>
                  </a:cubicBezTo>
                  <a:cubicBezTo>
                    <a:pt x="27" y="258"/>
                    <a:pt x="37" y="292"/>
                    <a:pt x="37" y="322"/>
                  </a:cubicBezTo>
                  <a:cubicBezTo>
                    <a:pt x="37" y="329"/>
                    <a:pt x="37" y="337"/>
                    <a:pt x="34" y="344"/>
                  </a:cubicBezTo>
                  <a:lnTo>
                    <a:pt x="34" y="340"/>
                  </a:lnTo>
                  <a:cubicBezTo>
                    <a:pt x="30" y="370"/>
                    <a:pt x="30" y="401"/>
                    <a:pt x="30" y="430"/>
                  </a:cubicBezTo>
                  <a:cubicBezTo>
                    <a:pt x="30" y="568"/>
                    <a:pt x="64" y="703"/>
                    <a:pt x="101" y="834"/>
                  </a:cubicBezTo>
                  <a:cubicBezTo>
                    <a:pt x="113" y="875"/>
                    <a:pt x="132" y="912"/>
                    <a:pt x="142" y="946"/>
                  </a:cubicBezTo>
                  <a:cubicBezTo>
                    <a:pt x="158" y="979"/>
                    <a:pt x="168" y="1010"/>
                    <a:pt x="168" y="1039"/>
                  </a:cubicBezTo>
                  <a:cubicBezTo>
                    <a:pt x="168" y="1058"/>
                    <a:pt x="165" y="1073"/>
                    <a:pt x="154" y="1091"/>
                  </a:cubicBezTo>
                  <a:cubicBezTo>
                    <a:pt x="135" y="1125"/>
                    <a:pt x="127" y="1163"/>
                    <a:pt x="127" y="1193"/>
                  </a:cubicBezTo>
                  <a:lnTo>
                    <a:pt x="127" y="1222"/>
                  </a:lnTo>
                  <a:cubicBezTo>
                    <a:pt x="132" y="1230"/>
                    <a:pt x="132" y="1238"/>
                    <a:pt x="135" y="1248"/>
                  </a:cubicBezTo>
                  <a:cubicBezTo>
                    <a:pt x="150" y="1286"/>
                    <a:pt x="154" y="1324"/>
                    <a:pt x="158" y="1369"/>
                  </a:cubicBezTo>
                  <a:cubicBezTo>
                    <a:pt x="158" y="1413"/>
                    <a:pt x="161" y="1462"/>
                    <a:pt x="172" y="1514"/>
                  </a:cubicBezTo>
                  <a:cubicBezTo>
                    <a:pt x="194" y="1581"/>
                    <a:pt x="217" y="1645"/>
                    <a:pt x="225" y="1705"/>
                  </a:cubicBezTo>
                  <a:cubicBezTo>
                    <a:pt x="229" y="1727"/>
                    <a:pt x="232" y="1742"/>
                    <a:pt x="236" y="1757"/>
                  </a:cubicBezTo>
                  <a:cubicBezTo>
                    <a:pt x="236" y="1772"/>
                    <a:pt x="239" y="1779"/>
                    <a:pt x="247" y="1795"/>
                  </a:cubicBezTo>
                  <a:cubicBezTo>
                    <a:pt x="251" y="1798"/>
                    <a:pt x="255" y="1805"/>
                    <a:pt x="262" y="1809"/>
                  </a:cubicBezTo>
                  <a:cubicBezTo>
                    <a:pt x="262" y="1814"/>
                    <a:pt x="266" y="1814"/>
                    <a:pt x="266" y="1817"/>
                  </a:cubicBezTo>
                  <a:cubicBezTo>
                    <a:pt x="273" y="1821"/>
                    <a:pt x="281" y="1824"/>
                    <a:pt x="284" y="1824"/>
                  </a:cubicBezTo>
                  <a:cubicBezTo>
                    <a:pt x="296" y="1828"/>
                    <a:pt x="303" y="1831"/>
                    <a:pt x="315" y="1831"/>
                  </a:cubicBezTo>
                  <a:cubicBezTo>
                    <a:pt x="322" y="1831"/>
                    <a:pt x="329" y="1836"/>
                    <a:pt x="337" y="1836"/>
                  </a:cubicBezTo>
                  <a:lnTo>
                    <a:pt x="348" y="1836"/>
                  </a:lnTo>
                  <a:lnTo>
                    <a:pt x="396" y="1843"/>
                  </a:lnTo>
                  <a:lnTo>
                    <a:pt x="389" y="1795"/>
                  </a:lnTo>
                  <a:cubicBezTo>
                    <a:pt x="389" y="1772"/>
                    <a:pt x="386" y="1753"/>
                    <a:pt x="386" y="1735"/>
                  </a:cubicBezTo>
                  <a:cubicBezTo>
                    <a:pt x="386" y="1716"/>
                    <a:pt x="389" y="1693"/>
                    <a:pt x="393" y="1667"/>
                  </a:cubicBezTo>
                  <a:cubicBezTo>
                    <a:pt x="396" y="1645"/>
                    <a:pt x="404" y="1615"/>
                    <a:pt x="412" y="1589"/>
                  </a:cubicBezTo>
                  <a:cubicBezTo>
                    <a:pt x="415" y="1559"/>
                    <a:pt x="423" y="1526"/>
                    <a:pt x="423" y="1491"/>
                  </a:cubicBezTo>
                  <a:cubicBezTo>
                    <a:pt x="423" y="1462"/>
                    <a:pt x="419" y="1428"/>
                    <a:pt x="396" y="1398"/>
                  </a:cubicBezTo>
                  <a:cubicBezTo>
                    <a:pt x="386" y="1376"/>
                    <a:pt x="378" y="1350"/>
                    <a:pt x="370" y="1327"/>
                  </a:cubicBezTo>
                  <a:cubicBezTo>
                    <a:pt x="363" y="1290"/>
                    <a:pt x="360" y="1253"/>
                    <a:pt x="360" y="1208"/>
                  </a:cubicBezTo>
                  <a:cubicBezTo>
                    <a:pt x="356" y="1167"/>
                    <a:pt x="351" y="1122"/>
                    <a:pt x="341" y="1077"/>
                  </a:cubicBezTo>
                  <a:cubicBezTo>
                    <a:pt x="329" y="1039"/>
                    <a:pt x="325" y="998"/>
                    <a:pt x="318" y="953"/>
                  </a:cubicBezTo>
                  <a:cubicBezTo>
                    <a:pt x="315" y="908"/>
                    <a:pt x="315" y="860"/>
                    <a:pt x="311" y="815"/>
                  </a:cubicBezTo>
                  <a:cubicBezTo>
                    <a:pt x="307" y="777"/>
                    <a:pt x="307" y="737"/>
                    <a:pt x="303" y="696"/>
                  </a:cubicBezTo>
                  <a:cubicBezTo>
                    <a:pt x="303" y="654"/>
                    <a:pt x="292" y="610"/>
                    <a:pt x="273" y="561"/>
                  </a:cubicBezTo>
                  <a:cubicBezTo>
                    <a:pt x="262" y="539"/>
                    <a:pt x="258" y="508"/>
                    <a:pt x="258" y="475"/>
                  </a:cubicBezTo>
                  <a:lnTo>
                    <a:pt x="258" y="382"/>
                  </a:lnTo>
                  <a:cubicBezTo>
                    <a:pt x="258" y="351"/>
                    <a:pt x="258" y="318"/>
                    <a:pt x="247" y="284"/>
                  </a:cubicBezTo>
                  <a:cubicBezTo>
                    <a:pt x="244" y="266"/>
                    <a:pt x="239" y="239"/>
                    <a:pt x="232" y="213"/>
                  </a:cubicBezTo>
                  <a:cubicBezTo>
                    <a:pt x="229" y="176"/>
                    <a:pt x="221" y="135"/>
                    <a:pt x="203" y="94"/>
                  </a:cubicBezTo>
                  <a:cubicBezTo>
                    <a:pt x="194" y="75"/>
                    <a:pt x="184" y="52"/>
                    <a:pt x="165" y="37"/>
                  </a:cubicBezTo>
                  <a:cubicBezTo>
                    <a:pt x="154" y="23"/>
                    <a:pt x="139" y="11"/>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3"/>
            <p:cNvSpPr/>
            <p:nvPr/>
          </p:nvSpPr>
          <p:spPr>
            <a:xfrm>
              <a:off x="-16708" y="2016769"/>
              <a:ext cx="55581" cy="12367"/>
            </a:xfrm>
            <a:custGeom>
              <a:avLst/>
              <a:gdLst/>
              <a:ahLst/>
              <a:cxnLst/>
              <a:rect l="l" t="t" r="r" b="b"/>
              <a:pathLst>
                <a:path w="1164" h="259" extrusionOk="0">
                  <a:moveTo>
                    <a:pt x="1129" y="0"/>
                  </a:moveTo>
                  <a:cubicBezTo>
                    <a:pt x="1088" y="12"/>
                    <a:pt x="1051" y="16"/>
                    <a:pt x="1014" y="19"/>
                  </a:cubicBezTo>
                  <a:cubicBezTo>
                    <a:pt x="980" y="27"/>
                    <a:pt x="946" y="31"/>
                    <a:pt x="917" y="45"/>
                  </a:cubicBezTo>
                  <a:cubicBezTo>
                    <a:pt x="898" y="53"/>
                    <a:pt x="879" y="64"/>
                    <a:pt x="864" y="79"/>
                  </a:cubicBezTo>
                  <a:cubicBezTo>
                    <a:pt x="853" y="87"/>
                    <a:pt x="841" y="95"/>
                    <a:pt x="831" y="98"/>
                  </a:cubicBezTo>
                  <a:cubicBezTo>
                    <a:pt x="819" y="102"/>
                    <a:pt x="808" y="105"/>
                    <a:pt x="797" y="105"/>
                  </a:cubicBezTo>
                  <a:cubicBezTo>
                    <a:pt x="793" y="105"/>
                    <a:pt x="786" y="105"/>
                    <a:pt x="782" y="102"/>
                  </a:cubicBezTo>
                  <a:cubicBezTo>
                    <a:pt x="734" y="95"/>
                    <a:pt x="689" y="87"/>
                    <a:pt x="648" y="87"/>
                  </a:cubicBezTo>
                  <a:cubicBezTo>
                    <a:pt x="614" y="87"/>
                    <a:pt x="584" y="90"/>
                    <a:pt x="554" y="98"/>
                  </a:cubicBezTo>
                  <a:cubicBezTo>
                    <a:pt x="524" y="105"/>
                    <a:pt x="498" y="121"/>
                    <a:pt x="468" y="140"/>
                  </a:cubicBezTo>
                  <a:cubicBezTo>
                    <a:pt x="460" y="147"/>
                    <a:pt x="453" y="147"/>
                    <a:pt x="446" y="150"/>
                  </a:cubicBezTo>
                  <a:lnTo>
                    <a:pt x="427" y="150"/>
                  </a:lnTo>
                  <a:cubicBezTo>
                    <a:pt x="415" y="150"/>
                    <a:pt x="405" y="150"/>
                    <a:pt x="397" y="147"/>
                  </a:cubicBezTo>
                  <a:cubicBezTo>
                    <a:pt x="375" y="140"/>
                    <a:pt x="356" y="135"/>
                    <a:pt x="334" y="135"/>
                  </a:cubicBezTo>
                  <a:cubicBezTo>
                    <a:pt x="300" y="135"/>
                    <a:pt x="258" y="147"/>
                    <a:pt x="218" y="157"/>
                  </a:cubicBezTo>
                  <a:cubicBezTo>
                    <a:pt x="177" y="166"/>
                    <a:pt x="135" y="176"/>
                    <a:pt x="87" y="176"/>
                  </a:cubicBezTo>
                  <a:cubicBezTo>
                    <a:pt x="65" y="176"/>
                    <a:pt x="42" y="176"/>
                    <a:pt x="20" y="169"/>
                  </a:cubicBezTo>
                  <a:cubicBezTo>
                    <a:pt x="20" y="173"/>
                    <a:pt x="16" y="176"/>
                    <a:pt x="16" y="180"/>
                  </a:cubicBezTo>
                  <a:cubicBezTo>
                    <a:pt x="12" y="184"/>
                    <a:pt x="12" y="188"/>
                    <a:pt x="8" y="192"/>
                  </a:cubicBezTo>
                  <a:cubicBezTo>
                    <a:pt x="4" y="195"/>
                    <a:pt x="4" y="199"/>
                    <a:pt x="1" y="202"/>
                  </a:cubicBezTo>
                  <a:cubicBezTo>
                    <a:pt x="61" y="210"/>
                    <a:pt x="124" y="221"/>
                    <a:pt x="184" y="247"/>
                  </a:cubicBezTo>
                  <a:cubicBezTo>
                    <a:pt x="199" y="255"/>
                    <a:pt x="218" y="259"/>
                    <a:pt x="236" y="259"/>
                  </a:cubicBezTo>
                  <a:cubicBezTo>
                    <a:pt x="258" y="259"/>
                    <a:pt x="281" y="255"/>
                    <a:pt x="296" y="244"/>
                  </a:cubicBezTo>
                  <a:cubicBezTo>
                    <a:pt x="315" y="236"/>
                    <a:pt x="337" y="229"/>
                    <a:pt x="356" y="225"/>
                  </a:cubicBezTo>
                  <a:cubicBezTo>
                    <a:pt x="375" y="221"/>
                    <a:pt x="393" y="218"/>
                    <a:pt x="412" y="218"/>
                  </a:cubicBezTo>
                  <a:cubicBezTo>
                    <a:pt x="446" y="218"/>
                    <a:pt x="475" y="221"/>
                    <a:pt x="501" y="221"/>
                  </a:cubicBezTo>
                  <a:cubicBezTo>
                    <a:pt x="505" y="221"/>
                    <a:pt x="513" y="225"/>
                    <a:pt x="520" y="225"/>
                  </a:cubicBezTo>
                  <a:lnTo>
                    <a:pt x="520" y="221"/>
                  </a:lnTo>
                  <a:cubicBezTo>
                    <a:pt x="524" y="214"/>
                    <a:pt x="527" y="207"/>
                    <a:pt x="536" y="195"/>
                  </a:cubicBezTo>
                  <a:cubicBezTo>
                    <a:pt x="539" y="192"/>
                    <a:pt x="546" y="188"/>
                    <a:pt x="554" y="184"/>
                  </a:cubicBezTo>
                  <a:cubicBezTo>
                    <a:pt x="562" y="180"/>
                    <a:pt x="569" y="176"/>
                    <a:pt x="580" y="176"/>
                  </a:cubicBezTo>
                  <a:cubicBezTo>
                    <a:pt x="595" y="176"/>
                    <a:pt x="606" y="184"/>
                    <a:pt x="617" y="188"/>
                  </a:cubicBezTo>
                  <a:cubicBezTo>
                    <a:pt x="625" y="192"/>
                    <a:pt x="632" y="195"/>
                    <a:pt x="640" y="199"/>
                  </a:cubicBezTo>
                  <a:cubicBezTo>
                    <a:pt x="651" y="188"/>
                    <a:pt x="666" y="180"/>
                    <a:pt x="681" y="173"/>
                  </a:cubicBezTo>
                  <a:cubicBezTo>
                    <a:pt x="696" y="166"/>
                    <a:pt x="711" y="162"/>
                    <a:pt x="726" y="157"/>
                  </a:cubicBezTo>
                  <a:cubicBezTo>
                    <a:pt x="760" y="150"/>
                    <a:pt x="786" y="150"/>
                    <a:pt x="808" y="147"/>
                  </a:cubicBezTo>
                  <a:cubicBezTo>
                    <a:pt x="857" y="135"/>
                    <a:pt x="902" y="131"/>
                    <a:pt x="943" y="121"/>
                  </a:cubicBezTo>
                  <a:cubicBezTo>
                    <a:pt x="984" y="113"/>
                    <a:pt x="1021" y="102"/>
                    <a:pt x="1055" y="83"/>
                  </a:cubicBezTo>
                  <a:cubicBezTo>
                    <a:pt x="1077" y="68"/>
                    <a:pt x="1100" y="53"/>
                    <a:pt x="1119" y="35"/>
                  </a:cubicBezTo>
                  <a:cubicBezTo>
                    <a:pt x="1126" y="27"/>
                    <a:pt x="1133" y="23"/>
                    <a:pt x="1137" y="19"/>
                  </a:cubicBezTo>
                  <a:cubicBezTo>
                    <a:pt x="1145" y="16"/>
                    <a:pt x="1152" y="12"/>
                    <a:pt x="1155" y="12"/>
                  </a:cubicBezTo>
                  <a:cubicBezTo>
                    <a:pt x="1160" y="12"/>
                    <a:pt x="1160" y="9"/>
                    <a:pt x="1164" y="9"/>
                  </a:cubicBezTo>
                  <a:lnTo>
                    <a:pt x="1160" y="5"/>
                  </a:lnTo>
                  <a:cubicBezTo>
                    <a:pt x="1155" y="0"/>
                    <a:pt x="1148"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13"/>
            <p:cNvSpPr/>
            <p:nvPr/>
          </p:nvSpPr>
          <p:spPr>
            <a:xfrm>
              <a:off x="-37766" y="2013044"/>
              <a:ext cx="80363" cy="19816"/>
            </a:xfrm>
            <a:custGeom>
              <a:avLst/>
              <a:gdLst/>
              <a:ahLst/>
              <a:cxnLst/>
              <a:rect l="l" t="t" r="r" b="b"/>
              <a:pathLst>
                <a:path w="1683" h="415" extrusionOk="0">
                  <a:moveTo>
                    <a:pt x="1582" y="78"/>
                  </a:moveTo>
                  <a:cubicBezTo>
                    <a:pt x="1589" y="78"/>
                    <a:pt x="1596" y="78"/>
                    <a:pt x="1601" y="83"/>
                  </a:cubicBezTo>
                  <a:lnTo>
                    <a:pt x="1605" y="87"/>
                  </a:lnTo>
                  <a:cubicBezTo>
                    <a:pt x="1601" y="87"/>
                    <a:pt x="1601" y="90"/>
                    <a:pt x="1596" y="90"/>
                  </a:cubicBezTo>
                  <a:cubicBezTo>
                    <a:pt x="1593" y="90"/>
                    <a:pt x="1586" y="94"/>
                    <a:pt x="1578" y="97"/>
                  </a:cubicBezTo>
                  <a:cubicBezTo>
                    <a:pt x="1574" y="101"/>
                    <a:pt x="1567" y="105"/>
                    <a:pt x="1560" y="113"/>
                  </a:cubicBezTo>
                  <a:cubicBezTo>
                    <a:pt x="1541" y="131"/>
                    <a:pt x="1518" y="146"/>
                    <a:pt x="1496" y="161"/>
                  </a:cubicBezTo>
                  <a:cubicBezTo>
                    <a:pt x="1462" y="180"/>
                    <a:pt x="1425" y="191"/>
                    <a:pt x="1384" y="199"/>
                  </a:cubicBezTo>
                  <a:cubicBezTo>
                    <a:pt x="1343" y="209"/>
                    <a:pt x="1298" y="213"/>
                    <a:pt x="1249" y="225"/>
                  </a:cubicBezTo>
                  <a:cubicBezTo>
                    <a:pt x="1227" y="228"/>
                    <a:pt x="1201" y="228"/>
                    <a:pt x="1167" y="235"/>
                  </a:cubicBezTo>
                  <a:cubicBezTo>
                    <a:pt x="1152" y="240"/>
                    <a:pt x="1137" y="244"/>
                    <a:pt x="1122" y="251"/>
                  </a:cubicBezTo>
                  <a:cubicBezTo>
                    <a:pt x="1107" y="258"/>
                    <a:pt x="1092" y="266"/>
                    <a:pt x="1081" y="277"/>
                  </a:cubicBezTo>
                  <a:cubicBezTo>
                    <a:pt x="1073" y="273"/>
                    <a:pt x="1066" y="270"/>
                    <a:pt x="1058" y="266"/>
                  </a:cubicBezTo>
                  <a:cubicBezTo>
                    <a:pt x="1047" y="262"/>
                    <a:pt x="1036" y="254"/>
                    <a:pt x="1021" y="254"/>
                  </a:cubicBezTo>
                  <a:cubicBezTo>
                    <a:pt x="1010" y="254"/>
                    <a:pt x="1003" y="258"/>
                    <a:pt x="995" y="262"/>
                  </a:cubicBezTo>
                  <a:cubicBezTo>
                    <a:pt x="987" y="266"/>
                    <a:pt x="980" y="270"/>
                    <a:pt x="977" y="273"/>
                  </a:cubicBezTo>
                  <a:cubicBezTo>
                    <a:pt x="968" y="285"/>
                    <a:pt x="965" y="292"/>
                    <a:pt x="961" y="299"/>
                  </a:cubicBezTo>
                  <a:lnTo>
                    <a:pt x="961" y="303"/>
                  </a:lnTo>
                  <a:cubicBezTo>
                    <a:pt x="954" y="303"/>
                    <a:pt x="946" y="299"/>
                    <a:pt x="942" y="299"/>
                  </a:cubicBezTo>
                  <a:cubicBezTo>
                    <a:pt x="916" y="299"/>
                    <a:pt x="887" y="296"/>
                    <a:pt x="853" y="296"/>
                  </a:cubicBezTo>
                  <a:cubicBezTo>
                    <a:pt x="834" y="296"/>
                    <a:pt x="816" y="299"/>
                    <a:pt x="797" y="303"/>
                  </a:cubicBezTo>
                  <a:cubicBezTo>
                    <a:pt x="778" y="307"/>
                    <a:pt x="756" y="314"/>
                    <a:pt x="737" y="322"/>
                  </a:cubicBezTo>
                  <a:cubicBezTo>
                    <a:pt x="722" y="333"/>
                    <a:pt x="699" y="337"/>
                    <a:pt x="677" y="337"/>
                  </a:cubicBezTo>
                  <a:cubicBezTo>
                    <a:pt x="659" y="337"/>
                    <a:pt x="640" y="333"/>
                    <a:pt x="625" y="325"/>
                  </a:cubicBezTo>
                  <a:cubicBezTo>
                    <a:pt x="565" y="299"/>
                    <a:pt x="502" y="288"/>
                    <a:pt x="442" y="280"/>
                  </a:cubicBezTo>
                  <a:cubicBezTo>
                    <a:pt x="445" y="277"/>
                    <a:pt x="445" y="273"/>
                    <a:pt x="449" y="270"/>
                  </a:cubicBezTo>
                  <a:cubicBezTo>
                    <a:pt x="453" y="266"/>
                    <a:pt x="453" y="262"/>
                    <a:pt x="457" y="258"/>
                  </a:cubicBezTo>
                  <a:cubicBezTo>
                    <a:pt x="457" y="254"/>
                    <a:pt x="461" y="251"/>
                    <a:pt x="461" y="247"/>
                  </a:cubicBezTo>
                  <a:cubicBezTo>
                    <a:pt x="483" y="254"/>
                    <a:pt x="506" y="254"/>
                    <a:pt x="528" y="254"/>
                  </a:cubicBezTo>
                  <a:cubicBezTo>
                    <a:pt x="576" y="254"/>
                    <a:pt x="618" y="244"/>
                    <a:pt x="659" y="235"/>
                  </a:cubicBezTo>
                  <a:cubicBezTo>
                    <a:pt x="699" y="225"/>
                    <a:pt x="741" y="213"/>
                    <a:pt x="775" y="213"/>
                  </a:cubicBezTo>
                  <a:cubicBezTo>
                    <a:pt x="797" y="213"/>
                    <a:pt x="816" y="218"/>
                    <a:pt x="838" y="225"/>
                  </a:cubicBezTo>
                  <a:cubicBezTo>
                    <a:pt x="846" y="228"/>
                    <a:pt x="856" y="228"/>
                    <a:pt x="868" y="228"/>
                  </a:cubicBezTo>
                  <a:lnTo>
                    <a:pt x="887" y="228"/>
                  </a:lnTo>
                  <a:cubicBezTo>
                    <a:pt x="894" y="225"/>
                    <a:pt x="901" y="225"/>
                    <a:pt x="909" y="218"/>
                  </a:cubicBezTo>
                  <a:cubicBezTo>
                    <a:pt x="939" y="199"/>
                    <a:pt x="965" y="183"/>
                    <a:pt x="995" y="176"/>
                  </a:cubicBezTo>
                  <a:cubicBezTo>
                    <a:pt x="1025" y="168"/>
                    <a:pt x="1055" y="165"/>
                    <a:pt x="1089" y="165"/>
                  </a:cubicBezTo>
                  <a:cubicBezTo>
                    <a:pt x="1130" y="165"/>
                    <a:pt x="1175" y="173"/>
                    <a:pt x="1223" y="180"/>
                  </a:cubicBezTo>
                  <a:cubicBezTo>
                    <a:pt x="1227" y="183"/>
                    <a:pt x="1234" y="183"/>
                    <a:pt x="1238" y="183"/>
                  </a:cubicBezTo>
                  <a:cubicBezTo>
                    <a:pt x="1249" y="183"/>
                    <a:pt x="1260" y="180"/>
                    <a:pt x="1272" y="176"/>
                  </a:cubicBezTo>
                  <a:cubicBezTo>
                    <a:pt x="1282" y="173"/>
                    <a:pt x="1294" y="165"/>
                    <a:pt x="1305" y="157"/>
                  </a:cubicBezTo>
                  <a:cubicBezTo>
                    <a:pt x="1320" y="142"/>
                    <a:pt x="1339" y="131"/>
                    <a:pt x="1358" y="123"/>
                  </a:cubicBezTo>
                  <a:cubicBezTo>
                    <a:pt x="1387" y="109"/>
                    <a:pt x="1421" y="105"/>
                    <a:pt x="1455" y="97"/>
                  </a:cubicBezTo>
                  <a:cubicBezTo>
                    <a:pt x="1492" y="94"/>
                    <a:pt x="1529" y="90"/>
                    <a:pt x="1570" y="78"/>
                  </a:cubicBezTo>
                  <a:close/>
                  <a:moveTo>
                    <a:pt x="1582" y="0"/>
                  </a:moveTo>
                  <a:cubicBezTo>
                    <a:pt x="1570" y="0"/>
                    <a:pt x="1563" y="4"/>
                    <a:pt x="1552" y="4"/>
                  </a:cubicBezTo>
                  <a:cubicBezTo>
                    <a:pt x="1507" y="16"/>
                    <a:pt x="1458" y="19"/>
                    <a:pt x="1406" y="30"/>
                  </a:cubicBezTo>
                  <a:cubicBezTo>
                    <a:pt x="1380" y="34"/>
                    <a:pt x="1354" y="42"/>
                    <a:pt x="1327" y="52"/>
                  </a:cubicBezTo>
                  <a:cubicBezTo>
                    <a:pt x="1301" y="64"/>
                    <a:pt x="1275" y="78"/>
                    <a:pt x="1253" y="101"/>
                  </a:cubicBezTo>
                  <a:cubicBezTo>
                    <a:pt x="1249" y="101"/>
                    <a:pt x="1249" y="105"/>
                    <a:pt x="1246" y="105"/>
                  </a:cubicBezTo>
                  <a:lnTo>
                    <a:pt x="1238" y="105"/>
                  </a:lnTo>
                  <a:cubicBezTo>
                    <a:pt x="1189" y="97"/>
                    <a:pt x="1137" y="90"/>
                    <a:pt x="1089" y="90"/>
                  </a:cubicBezTo>
                  <a:cubicBezTo>
                    <a:pt x="1051" y="90"/>
                    <a:pt x="1010" y="94"/>
                    <a:pt x="973" y="101"/>
                  </a:cubicBezTo>
                  <a:cubicBezTo>
                    <a:pt x="939" y="113"/>
                    <a:pt x="901" y="131"/>
                    <a:pt x="868" y="154"/>
                  </a:cubicBezTo>
                  <a:lnTo>
                    <a:pt x="864" y="154"/>
                  </a:lnTo>
                  <a:cubicBezTo>
                    <a:pt x="834" y="142"/>
                    <a:pt x="804" y="139"/>
                    <a:pt x="775" y="139"/>
                  </a:cubicBezTo>
                  <a:cubicBezTo>
                    <a:pt x="726" y="139"/>
                    <a:pt x="681" y="150"/>
                    <a:pt x="640" y="161"/>
                  </a:cubicBezTo>
                  <a:cubicBezTo>
                    <a:pt x="599" y="168"/>
                    <a:pt x="561" y="180"/>
                    <a:pt x="528" y="180"/>
                  </a:cubicBezTo>
                  <a:cubicBezTo>
                    <a:pt x="509" y="180"/>
                    <a:pt x="490" y="176"/>
                    <a:pt x="471" y="173"/>
                  </a:cubicBezTo>
                  <a:cubicBezTo>
                    <a:pt x="468" y="168"/>
                    <a:pt x="461" y="168"/>
                    <a:pt x="457" y="168"/>
                  </a:cubicBezTo>
                  <a:cubicBezTo>
                    <a:pt x="445" y="168"/>
                    <a:pt x="435" y="173"/>
                    <a:pt x="427" y="176"/>
                  </a:cubicBezTo>
                  <a:cubicBezTo>
                    <a:pt x="416" y="183"/>
                    <a:pt x="408" y="191"/>
                    <a:pt x="404" y="199"/>
                  </a:cubicBezTo>
                  <a:cubicBezTo>
                    <a:pt x="397" y="206"/>
                    <a:pt x="393" y="213"/>
                    <a:pt x="390" y="218"/>
                  </a:cubicBezTo>
                  <a:cubicBezTo>
                    <a:pt x="385" y="225"/>
                    <a:pt x="385" y="228"/>
                    <a:pt x="382" y="232"/>
                  </a:cubicBezTo>
                  <a:cubicBezTo>
                    <a:pt x="330" y="221"/>
                    <a:pt x="281" y="221"/>
                    <a:pt x="233" y="218"/>
                  </a:cubicBezTo>
                  <a:cubicBezTo>
                    <a:pt x="180" y="213"/>
                    <a:pt x="135" y="209"/>
                    <a:pt x="83" y="187"/>
                  </a:cubicBezTo>
                  <a:lnTo>
                    <a:pt x="0" y="146"/>
                  </a:lnTo>
                  <a:lnTo>
                    <a:pt x="0" y="146"/>
                  </a:lnTo>
                  <a:lnTo>
                    <a:pt x="35" y="232"/>
                  </a:lnTo>
                  <a:cubicBezTo>
                    <a:pt x="42" y="258"/>
                    <a:pt x="49" y="277"/>
                    <a:pt x="61" y="292"/>
                  </a:cubicBezTo>
                  <a:cubicBezTo>
                    <a:pt x="68" y="307"/>
                    <a:pt x="76" y="318"/>
                    <a:pt x="87" y="325"/>
                  </a:cubicBezTo>
                  <a:cubicBezTo>
                    <a:pt x="102" y="340"/>
                    <a:pt x="116" y="352"/>
                    <a:pt x="135" y="359"/>
                  </a:cubicBezTo>
                  <a:cubicBezTo>
                    <a:pt x="154" y="363"/>
                    <a:pt x="176" y="363"/>
                    <a:pt x="195" y="363"/>
                  </a:cubicBezTo>
                  <a:lnTo>
                    <a:pt x="233" y="363"/>
                  </a:lnTo>
                  <a:cubicBezTo>
                    <a:pt x="281" y="359"/>
                    <a:pt x="330" y="356"/>
                    <a:pt x="378" y="356"/>
                  </a:cubicBezTo>
                  <a:cubicBezTo>
                    <a:pt x="453" y="356"/>
                    <a:pt x="524" y="366"/>
                    <a:pt x="592" y="397"/>
                  </a:cubicBezTo>
                  <a:cubicBezTo>
                    <a:pt x="621" y="408"/>
                    <a:pt x="651" y="415"/>
                    <a:pt x="677" y="415"/>
                  </a:cubicBezTo>
                  <a:cubicBezTo>
                    <a:pt x="715" y="415"/>
                    <a:pt x="749" y="404"/>
                    <a:pt x="775" y="389"/>
                  </a:cubicBezTo>
                  <a:cubicBezTo>
                    <a:pt x="785" y="382"/>
                    <a:pt x="801" y="378"/>
                    <a:pt x="811" y="378"/>
                  </a:cubicBezTo>
                  <a:cubicBezTo>
                    <a:pt x="823" y="375"/>
                    <a:pt x="838" y="375"/>
                    <a:pt x="853" y="375"/>
                  </a:cubicBezTo>
                  <a:cubicBezTo>
                    <a:pt x="879" y="375"/>
                    <a:pt x="909" y="378"/>
                    <a:pt x="942" y="378"/>
                  </a:cubicBezTo>
                  <a:lnTo>
                    <a:pt x="984" y="378"/>
                  </a:lnTo>
                  <a:cubicBezTo>
                    <a:pt x="987" y="378"/>
                    <a:pt x="991" y="378"/>
                    <a:pt x="995" y="375"/>
                  </a:cubicBezTo>
                  <a:cubicBezTo>
                    <a:pt x="999" y="375"/>
                    <a:pt x="1003" y="375"/>
                    <a:pt x="1006" y="370"/>
                  </a:cubicBezTo>
                  <a:cubicBezTo>
                    <a:pt x="1010" y="370"/>
                    <a:pt x="1013" y="370"/>
                    <a:pt x="1018" y="366"/>
                  </a:cubicBezTo>
                  <a:cubicBezTo>
                    <a:pt x="1021" y="363"/>
                    <a:pt x="1021" y="359"/>
                    <a:pt x="1025" y="356"/>
                  </a:cubicBezTo>
                  <a:cubicBezTo>
                    <a:pt x="1029" y="352"/>
                    <a:pt x="1029" y="348"/>
                    <a:pt x="1029" y="340"/>
                  </a:cubicBezTo>
                  <a:lnTo>
                    <a:pt x="1029" y="337"/>
                  </a:lnTo>
                  <a:cubicBezTo>
                    <a:pt x="1036" y="340"/>
                    <a:pt x="1040" y="340"/>
                    <a:pt x="1047" y="344"/>
                  </a:cubicBezTo>
                  <a:cubicBezTo>
                    <a:pt x="1058" y="348"/>
                    <a:pt x="1070" y="352"/>
                    <a:pt x="1085" y="356"/>
                  </a:cubicBezTo>
                  <a:cubicBezTo>
                    <a:pt x="1092" y="356"/>
                    <a:pt x="1099" y="352"/>
                    <a:pt x="1107" y="348"/>
                  </a:cubicBezTo>
                  <a:cubicBezTo>
                    <a:pt x="1115" y="348"/>
                    <a:pt x="1122" y="340"/>
                    <a:pt x="1130" y="337"/>
                  </a:cubicBezTo>
                  <a:cubicBezTo>
                    <a:pt x="1137" y="330"/>
                    <a:pt x="1144" y="325"/>
                    <a:pt x="1152" y="322"/>
                  </a:cubicBezTo>
                  <a:cubicBezTo>
                    <a:pt x="1167" y="314"/>
                    <a:pt x="1182" y="311"/>
                    <a:pt x="1201" y="307"/>
                  </a:cubicBezTo>
                  <a:cubicBezTo>
                    <a:pt x="1223" y="307"/>
                    <a:pt x="1242" y="303"/>
                    <a:pt x="1264" y="299"/>
                  </a:cubicBezTo>
                  <a:cubicBezTo>
                    <a:pt x="1324" y="288"/>
                    <a:pt x="1384" y="280"/>
                    <a:pt x="1444" y="262"/>
                  </a:cubicBezTo>
                  <a:cubicBezTo>
                    <a:pt x="1474" y="254"/>
                    <a:pt x="1503" y="244"/>
                    <a:pt x="1534" y="228"/>
                  </a:cubicBezTo>
                  <a:cubicBezTo>
                    <a:pt x="1563" y="209"/>
                    <a:pt x="1589" y="191"/>
                    <a:pt x="1615" y="165"/>
                  </a:cubicBezTo>
                  <a:cubicBezTo>
                    <a:pt x="1619" y="161"/>
                    <a:pt x="1623" y="161"/>
                    <a:pt x="1627" y="157"/>
                  </a:cubicBezTo>
                  <a:cubicBezTo>
                    <a:pt x="1638" y="157"/>
                    <a:pt x="1649" y="154"/>
                    <a:pt x="1660" y="142"/>
                  </a:cubicBezTo>
                  <a:cubicBezTo>
                    <a:pt x="1664" y="139"/>
                    <a:pt x="1672" y="131"/>
                    <a:pt x="1675" y="123"/>
                  </a:cubicBezTo>
                  <a:cubicBezTo>
                    <a:pt x="1679" y="120"/>
                    <a:pt x="1679" y="120"/>
                    <a:pt x="1679" y="116"/>
                  </a:cubicBezTo>
                  <a:cubicBezTo>
                    <a:pt x="1683" y="109"/>
                    <a:pt x="1683" y="101"/>
                    <a:pt x="1683" y="94"/>
                  </a:cubicBezTo>
                  <a:lnTo>
                    <a:pt x="1683" y="78"/>
                  </a:lnTo>
                  <a:cubicBezTo>
                    <a:pt x="1679" y="68"/>
                    <a:pt x="1675" y="61"/>
                    <a:pt x="1672" y="52"/>
                  </a:cubicBezTo>
                  <a:cubicBezTo>
                    <a:pt x="1672" y="49"/>
                    <a:pt x="1668" y="45"/>
                    <a:pt x="1668" y="45"/>
                  </a:cubicBezTo>
                  <a:cubicBezTo>
                    <a:pt x="1657" y="30"/>
                    <a:pt x="1641" y="19"/>
                    <a:pt x="1627" y="11"/>
                  </a:cubicBezTo>
                  <a:cubicBezTo>
                    <a:pt x="1612" y="4"/>
                    <a:pt x="1596" y="0"/>
                    <a:pt x="1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13"/>
            <p:cNvSpPr/>
            <p:nvPr/>
          </p:nvSpPr>
          <p:spPr>
            <a:xfrm>
              <a:off x="-600022" y="2077316"/>
              <a:ext cx="16474" cy="69810"/>
            </a:xfrm>
            <a:custGeom>
              <a:avLst/>
              <a:gdLst/>
              <a:ahLst/>
              <a:cxnLst/>
              <a:rect l="l" t="t" r="r" b="b"/>
              <a:pathLst>
                <a:path w="345" h="1462" extrusionOk="0">
                  <a:moveTo>
                    <a:pt x="38" y="0"/>
                  </a:moveTo>
                  <a:lnTo>
                    <a:pt x="34" y="4"/>
                  </a:lnTo>
                  <a:cubicBezTo>
                    <a:pt x="31" y="4"/>
                    <a:pt x="23" y="7"/>
                    <a:pt x="12" y="11"/>
                  </a:cubicBezTo>
                  <a:cubicBezTo>
                    <a:pt x="12" y="15"/>
                    <a:pt x="8" y="15"/>
                    <a:pt x="8" y="15"/>
                  </a:cubicBezTo>
                  <a:lnTo>
                    <a:pt x="4" y="26"/>
                  </a:lnTo>
                  <a:cubicBezTo>
                    <a:pt x="0" y="33"/>
                    <a:pt x="0" y="41"/>
                    <a:pt x="0" y="49"/>
                  </a:cubicBezTo>
                  <a:cubicBezTo>
                    <a:pt x="0" y="67"/>
                    <a:pt x="4" y="86"/>
                    <a:pt x="12" y="109"/>
                  </a:cubicBezTo>
                  <a:cubicBezTo>
                    <a:pt x="19" y="97"/>
                    <a:pt x="26" y="86"/>
                    <a:pt x="34" y="78"/>
                  </a:cubicBezTo>
                  <a:cubicBezTo>
                    <a:pt x="42" y="64"/>
                    <a:pt x="49" y="56"/>
                    <a:pt x="53" y="49"/>
                  </a:cubicBezTo>
                  <a:cubicBezTo>
                    <a:pt x="53" y="41"/>
                    <a:pt x="57" y="41"/>
                    <a:pt x="57" y="38"/>
                  </a:cubicBezTo>
                  <a:cubicBezTo>
                    <a:pt x="57" y="30"/>
                    <a:pt x="53" y="23"/>
                    <a:pt x="45" y="7"/>
                  </a:cubicBezTo>
                  <a:lnTo>
                    <a:pt x="38" y="0"/>
                  </a:lnTo>
                  <a:close/>
                  <a:moveTo>
                    <a:pt x="31" y="180"/>
                  </a:moveTo>
                  <a:cubicBezTo>
                    <a:pt x="31" y="190"/>
                    <a:pt x="34" y="198"/>
                    <a:pt x="34" y="209"/>
                  </a:cubicBezTo>
                  <a:cubicBezTo>
                    <a:pt x="38" y="280"/>
                    <a:pt x="42" y="347"/>
                    <a:pt x="49" y="415"/>
                  </a:cubicBezTo>
                  <a:cubicBezTo>
                    <a:pt x="60" y="478"/>
                    <a:pt x="79" y="538"/>
                    <a:pt x="112" y="590"/>
                  </a:cubicBezTo>
                  <a:cubicBezTo>
                    <a:pt x="131" y="621"/>
                    <a:pt x="139" y="651"/>
                    <a:pt x="143" y="680"/>
                  </a:cubicBezTo>
                  <a:cubicBezTo>
                    <a:pt x="147" y="706"/>
                    <a:pt x="147" y="733"/>
                    <a:pt x="147" y="756"/>
                  </a:cubicBezTo>
                  <a:cubicBezTo>
                    <a:pt x="150" y="770"/>
                    <a:pt x="150" y="785"/>
                    <a:pt x="154" y="792"/>
                  </a:cubicBezTo>
                  <a:cubicBezTo>
                    <a:pt x="161" y="808"/>
                    <a:pt x="165" y="818"/>
                    <a:pt x="180" y="830"/>
                  </a:cubicBezTo>
                  <a:cubicBezTo>
                    <a:pt x="188" y="834"/>
                    <a:pt x="199" y="841"/>
                    <a:pt x="214" y="845"/>
                  </a:cubicBezTo>
                  <a:cubicBezTo>
                    <a:pt x="217" y="845"/>
                    <a:pt x="225" y="849"/>
                    <a:pt x="233" y="856"/>
                  </a:cubicBezTo>
                  <a:cubicBezTo>
                    <a:pt x="240" y="860"/>
                    <a:pt x="243" y="868"/>
                    <a:pt x="247" y="875"/>
                  </a:cubicBezTo>
                  <a:cubicBezTo>
                    <a:pt x="251" y="882"/>
                    <a:pt x="251" y="890"/>
                    <a:pt x="251" y="894"/>
                  </a:cubicBezTo>
                  <a:cubicBezTo>
                    <a:pt x="251" y="901"/>
                    <a:pt x="251" y="908"/>
                    <a:pt x="247" y="913"/>
                  </a:cubicBezTo>
                  <a:cubicBezTo>
                    <a:pt x="247" y="916"/>
                    <a:pt x="243" y="920"/>
                    <a:pt x="243" y="923"/>
                  </a:cubicBezTo>
                  <a:cubicBezTo>
                    <a:pt x="240" y="931"/>
                    <a:pt x="236" y="939"/>
                    <a:pt x="233" y="942"/>
                  </a:cubicBezTo>
                  <a:cubicBezTo>
                    <a:pt x="228" y="946"/>
                    <a:pt x="228" y="949"/>
                    <a:pt x="225" y="953"/>
                  </a:cubicBezTo>
                  <a:lnTo>
                    <a:pt x="225" y="968"/>
                  </a:lnTo>
                  <a:cubicBezTo>
                    <a:pt x="225" y="983"/>
                    <a:pt x="228" y="1002"/>
                    <a:pt x="233" y="1020"/>
                  </a:cubicBezTo>
                  <a:cubicBezTo>
                    <a:pt x="255" y="1166"/>
                    <a:pt x="281" y="1316"/>
                    <a:pt x="304" y="1462"/>
                  </a:cubicBezTo>
                  <a:lnTo>
                    <a:pt x="311" y="1462"/>
                  </a:lnTo>
                  <a:cubicBezTo>
                    <a:pt x="318" y="1458"/>
                    <a:pt x="330" y="1458"/>
                    <a:pt x="337" y="1454"/>
                  </a:cubicBezTo>
                  <a:cubicBezTo>
                    <a:pt x="337" y="1454"/>
                    <a:pt x="333" y="1451"/>
                    <a:pt x="330" y="1451"/>
                  </a:cubicBezTo>
                  <a:cubicBezTo>
                    <a:pt x="326" y="1451"/>
                    <a:pt x="322" y="1446"/>
                    <a:pt x="318" y="1443"/>
                  </a:cubicBezTo>
                  <a:cubicBezTo>
                    <a:pt x="311" y="1439"/>
                    <a:pt x="304" y="1436"/>
                    <a:pt x="304" y="1424"/>
                  </a:cubicBezTo>
                  <a:cubicBezTo>
                    <a:pt x="300" y="1420"/>
                    <a:pt x="300" y="1413"/>
                    <a:pt x="300" y="1410"/>
                  </a:cubicBezTo>
                  <a:cubicBezTo>
                    <a:pt x="300" y="1402"/>
                    <a:pt x="300" y="1398"/>
                    <a:pt x="304" y="1391"/>
                  </a:cubicBezTo>
                  <a:cubicBezTo>
                    <a:pt x="304" y="1387"/>
                    <a:pt x="307" y="1384"/>
                    <a:pt x="307" y="1379"/>
                  </a:cubicBezTo>
                  <a:cubicBezTo>
                    <a:pt x="311" y="1376"/>
                    <a:pt x="318" y="1368"/>
                    <a:pt x="322" y="1365"/>
                  </a:cubicBezTo>
                  <a:cubicBezTo>
                    <a:pt x="333" y="1357"/>
                    <a:pt x="337" y="1349"/>
                    <a:pt x="340" y="1346"/>
                  </a:cubicBezTo>
                  <a:cubicBezTo>
                    <a:pt x="340" y="1339"/>
                    <a:pt x="345" y="1334"/>
                    <a:pt x="345" y="1327"/>
                  </a:cubicBezTo>
                  <a:cubicBezTo>
                    <a:pt x="345" y="1320"/>
                    <a:pt x="340" y="1308"/>
                    <a:pt x="333" y="1297"/>
                  </a:cubicBezTo>
                  <a:cubicBezTo>
                    <a:pt x="330" y="1282"/>
                    <a:pt x="322" y="1267"/>
                    <a:pt x="314" y="1249"/>
                  </a:cubicBezTo>
                  <a:cubicBezTo>
                    <a:pt x="307" y="1234"/>
                    <a:pt x="304" y="1215"/>
                    <a:pt x="296" y="1196"/>
                  </a:cubicBezTo>
                  <a:cubicBezTo>
                    <a:pt x="292" y="1182"/>
                    <a:pt x="288" y="1163"/>
                    <a:pt x="288" y="1144"/>
                  </a:cubicBezTo>
                  <a:cubicBezTo>
                    <a:pt x="288" y="1122"/>
                    <a:pt x="292" y="1103"/>
                    <a:pt x="300" y="1080"/>
                  </a:cubicBezTo>
                  <a:cubicBezTo>
                    <a:pt x="307" y="1051"/>
                    <a:pt x="311" y="1020"/>
                    <a:pt x="311" y="994"/>
                  </a:cubicBezTo>
                  <a:cubicBezTo>
                    <a:pt x="311" y="953"/>
                    <a:pt x="304" y="916"/>
                    <a:pt x="285" y="882"/>
                  </a:cubicBezTo>
                  <a:cubicBezTo>
                    <a:pt x="269" y="852"/>
                    <a:pt x="243" y="826"/>
                    <a:pt x="210" y="808"/>
                  </a:cubicBezTo>
                  <a:cubicBezTo>
                    <a:pt x="195" y="800"/>
                    <a:pt x="188" y="796"/>
                    <a:pt x="176" y="789"/>
                  </a:cubicBezTo>
                  <a:cubicBezTo>
                    <a:pt x="169" y="782"/>
                    <a:pt x="161" y="770"/>
                    <a:pt x="157" y="759"/>
                  </a:cubicBezTo>
                  <a:cubicBezTo>
                    <a:pt x="154" y="751"/>
                    <a:pt x="150" y="744"/>
                    <a:pt x="150" y="737"/>
                  </a:cubicBezTo>
                  <a:cubicBezTo>
                    <a:pt x="150" y="725"/>
                    <a:pt x="157" y="714"/>
                    <a:pt x="161" y="703"/>
                  </a:cubicBezTo>
                  <a:cubicBezTo>
                    <a:pt x="169" y="695"/>
                    <a:pt x="173" y="692"/>
                    <a:pt x="180" y="688"/>
                  </a:cubicBezTo>
                  <a:cubicBezTo>
                    <a:pt x="183" y="684"/>
                    <a:pt x="188" y="684"/>
                    <a:pt x="191" y="680"/>
                  </a:cubicBezTo>
                  <a:cubicBezTo>
                    <a:pt x="191" y="680"/>
                    <a:pt x="195" y="680"/>
                    <a:pt x="199" y="677"/>
                  </a:cubicBezTo>
                  <a:lnTo>
                    <a:pt x="221" y="677"/>
                  </a:lnTo>
                  <a:cubicBezTo>
                    <a:pt x="217" y="669"/>
                    <a:pt x="214" y="658"/>
                    <a:pt x="210" y="643"/>
                  </a:cubicBezTo>
                  <a:cubicBezTo>
                    <a:pt x="199" y="606"/>
                    <a:pt x="183" y="564"/>
                    <a:pt x="169" y="520"/>
                  </a:cubicBezTo>
                  <a:cubicBezTo>
                    <a:pt x="154" y="475"/>
                    <a:pt x="139" y="426"/>
                    <a:pt x="139" y="370"/>
                  </a:cubicBezTo>
                  <a:lnTo>
                    <a:pt x="139" y="366"/>
                  </a:lnTo>
                  <a:lnTo>
                    <a:pt x="139" y="347"/>
                  </a:lnTo>
                  <a:cubicBezTo>
                    <a:pt x="139" y="325"/>
                    <a:pt x="139" y="299"/>
                    <a:pt x="135" y="276"/>
                  </a:cubicBezTo>
                  <a:cubicBezTo>
                    <a:pt x="131" y="258"/>
                    <a:pt x="128" y="235"/>
                    <a:pt x="116" y="224"/>
                  </a:cubicBezTo>
                  <a:cubicBezTo>
                    <a:pt x="112" y="213"/>
                    <a:pt x="105" y="206"/>
                    <a:pt x="94" y="198"/>
                  </a:cubicBezTo>
                  <a:cubicBezTo>
                    <a:pt x="79" y="190"/>
                    <a:pt x="60" y="183"/>
                    <a:pt x="31" y="1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13"/>
            <p:cNvSpPr/>
            <p:nvPr/>
          </p:nvSpPr>
          <p:spPr>
            <a:xfrm>
              <a:off x="-607853" y="2072302"/>
              <a:ext cx="29271" cy="78406"/>
            </a:xfrm>
            <a:custGeom>
              <a:avLst/>
              <a:gdLst/>
              <a:ahLst/>
              <a:cxnLst/>
              <a:rect l="l" t="t" r="r" b="b"/>
              <a:pathLst>
                <a:path w="613" h="1642" extrusionOk="0">
                  <a:moveTo>
                    <a:pt x="609" y="1525"/>
                  </a:moveTo>
                  <a:lnTo>
                    <a:pt x="587" y="1593"/>
                  </a:lnTo>
                  <a:cubicBezTo>
                    <a:pt x="587" y="1596"/>
                    <a:pt x="587" y="1601"/>
                    <a:pt x="583" y="1604"/>
                  </a:cubicBezTo>
                  <a:cubicBezTo>
                    <a:pt x="590" y="1601"/>
                    <a:pt x="594" y="1596"/>
                    <a:pt x="599" y="1589"/>
                  </a:cubicBezTo>
                  <a:cubicBezTo>
                    <a:pt x="602" y="1585"/>
                    <a:pt x="606" y="1582"/>
                    <a:pt x="609" y="1574"/>
                  </a:cubicBezTo>
                  <a:cubicBezTo>
                    <a:pt x="613" y="1567"/>
                    <a:pt x="613" y="1559"/>
                    <a:pt x="613" y="1551"/>
                  </a:cubicBezTo>
                  <a:cubicBezTo>
                    <a:pt x="613" y="1541"/>
                    <a:pt x="613" y="1533"/>
                    <a:pt x="609" y="1525"/>
                  </a:cubicBezTo>
                  <a:close/>
                  <a:moveTo>
                    <a:pt x="243" y="0"/>
                  </a:moveTo>
                  <a:lnTo>
                    <a:pt x="202" y="19"/>
                  </a:lnTo>
                  <a:cubicBezTo>
                    <a:pt x="198" y="45"/>
                    <a:pt x="190" y="71"/>
                    <a:pt x="180" y="98"/>
                  </a:cubicBezTo>
                  <a:lnTo>
                    <a:pt x="172" y="120"/>
                  </a:lnTo>
                  <a:cubicBezTo>
                    <a:pt x="172" y="120"/>
                    <a:pt x="176" y="120"/>
                    <a:pt x="176" y="116"/>
                  </a:cubicBezTo>
                  <a:cubicBezTo>
                    <a:pt x="187" y="112"/>
                    <a:pt x="195" y="109"/>
                    <a:pt x="198" y="109"/>
                  </a:cubicBezTo>
                  <a:lnTo>
                    <a:pt x="202" y="105"/>
                  </a:lnTo>
                  <a:lnTo>
                    <a:pt x="209" y="112"/>
                  </a:lnTo>
                  <a:cubicBezTo>
                    <a:pt x="217" y="128"/>
                    <a:pt x="221" y="135"/>
                    <a:pt x="221" y="143"/>
                  </a:cubicBezTo>
                  <a:cubicBezTo>
                    <a:pt x="221" y="146"/>
                    <a:pt x="217" y="146"/>
                    <a:pt x="217" y="154"/>
                  </a:cubicBezTo>
                  <a:cubicBezTo>
                    <a:pt x="213" y="161"/>
                    <a:pt x="206" y="169"/>
                    <a:pt x="198" y="183"/>
                  </a:cubicBezTo>
                  <a:cubicBezTo>
                    <a:pt x="190" y="191"/>
                    <a:pt x="183" y="202"/>
                    <a:pt x="176" y="214"/>
                  </a:cubicBezTo>
                  <a:cubicBezTo>
                    <a:pt x="168" y="191"/>
                    <a:pt x="164" y="172"/>
                    <a:pt x="164" y="154"/>
                  </a:cubicBezTo>
                  <a:cubicBezTo>
                    <a:pt x="164" y="146"/>
                    <a:pt x="164" y="138"/>
                    <a:pt x="168" y="131"/>
                  </a:cubicBezTo>
                  <a:lnTo>
                    <a:pt x="168" y="131"/>
                  </a:lnTo>
                  <a:lnTo>
                    <a:pt x="164" y="138"/>
                  </a:lnTo>
                  <a:lnTo>
                    <a:pt x="131" y="120"/>
                  </a:lnTo>
                  <a:lnTo>
                    <a:pt x="128" y="120"/>
                  </a:lnTo>
                  <a:cubicBezTo>
                    <a:pt x="123" y="120"/>
                    <a:pt x="116" y="120"/>
                    <a:pt x="109" y="116"/>
                  </a:cubicBezTo>
                  <a:cubicBezTo>
                    <a:pt x="101" y="116"/>
                    <a:pt x="93" y="116"/>
                    <a:pt x="86" y="109"/>
                  </a:cubicBezTo>
                  <a:cubicBezTo>
                    <a:pt x="78" y="105"/>
                    <a:pt x="71" y="102"/>
                    <a:pt x="67" y="94"/>
                  </a:cubicBezTo>
                  <a:cubicBezTo>
                    <a:pt x="64" y="90"/>
                    <a:pt x="64" y="83"/>
                    <a:pt x="64" y="79"/>
                  </a:cubicBezTo>
                  <a:lnTo>
                    <a:pt x="0" y="105"/>
                  </a:lnTo>
                  <a:lnTo>
                    <a:pt x="93" y="116"/>
                  </a:lnTo>
                  <a:cubicBezTo>
                    <a:pt x="90" y="131"/>
                    <a:pt x="90" y="143"/>
                    <a:pt x="90" y="154"/>
                  </a:cubicBezTo>
                  <a:cubicBezTo>
                    <a:pt x="90" y="191"/>
                    <a:pt x="97" y="221"/>
                    <a:pt x="105" y="247"/>
                  </a:cubicBezTo>
                  <a:cubicBezTo>
                    <a:pt x="112" y="277"/>
                    <a:pt x="119" y="300"/>
                    <a:pt x="119" y="322"/>
                  </a:cubicBezTo>
                  <a:cubicBezTo>
                    <a:pt x="128" y="390"/>
                    <a:pt x="128" y="460"/>
                    <a:pt x="138" y="531"/>
                  </a:cubicBezTo>
                  <a:cubicBezTo>
                    <a:pt x="150" y="602"/>
                    <a:pt x="168" y="673"/>
                    <a:pt x="213" y="740"/>
                  </a:cubicBezTo>
                  <a:cubicBezTo>
                    <a:pt x="217" y="748"/>
                    <a:pt x="221" y="756"/>
                    <a:pt x="224" y="763"/>
                  </a:cubicBezTo>
                  <a:cubicBezTo>
                    <a:pt x="228" y="778"/>
                    <a:pt x="232" y="800"/>
                    <a:pt x="232" y="819"/>
                  </a:cubicBezTo>
                  <a:cubicBezTo>
                    <a:pt x="232" y="838"/>
                    <a:pt x="232" y="856"/>
                    <a:pt x="235" y="871"/>
                  </a:cubicBezTo>
                  <a:cubicBezTo>
                    <a:pt x="235" y="887"/>
                    <a:pt x="240" y="901"/>
                    <a:pt x="243" y="916"/>
                  </a:cubicBezTo>
                  <a:cubicBezTo>
                    <a:pt x="250" y="939"/>
                    <a:pt x="262" y="961"/>
                    <a:pt x="280" y="980"/>
                  </a:cubicBezTo>
                  <a:cubicBezTo>
                    <a:pt x="292" y="991"/>
                    <a:pt x="307" y="1002"/>
                    <a:pt x="325" y="1013"/>
                  </a:cubicBezTo>
                  <a:cubicBezTo>
                    <a:pt x="321" y="1021"/>
                    <a:pt x="318" y="1028"/>
                    <a:pt x="318" y="1040"/>
                  </a:cubicBezTo>
                  <a:cubicBezTo>
                    <a:pt x="314" y="1051"/>
                    <a:pt x="311" y="1062"/>
                    <a:pt x="311" y="1073"/>
                  </a:cubicBezTo>
                  <a:cubicBezTo>
                    <a:pt x="311" y="1099"/>
                    <a:pt x="318" y="1122"/>
                    <a:pt x="321" y="1140"/>
                  </a:cubicBezTo>
                  <a:cubicBezTo>
                    <a:pt x="344" y="1290"/>
                    <a:pt x="370" y="1436"/>
                    <a:pt x="392" y="1585"/>
                  </a:cubicBezTo>
                  <a:cubicBezTo>
                    <a:pt x="397" y="1593"/>
                    <a:pt x="397" y="1604"/>
                    <a:pt x="400" y="1611"/>
                  </a:cubicBezTo>
                  <a:cubicBezTo>
                    <a:pt x="404" y="1619"/>
                    <a:pt x="411" y="1623"/>
                    <a:pt x="415" y="1630"/>
                  </a:cubicBezTo>
                  <a:cubicBezTo>
                    <a:pt x="423" y="1634"/>
                    <a:pt x="430" y="1638"/>
                    <a:pt x="433" y="1641"/>
                  </a:cubicBezTo>
                  <a:cubicBezTo>
                    <a:pt x="437" y="1627"/>
                    <a:pt x="437" y="1615"/>
                    <a:pt x="437" y="1601"/>
                  </a:cubicBezTo>
                  <a:lnTo>
                    <a:pt x="442" y="1578"/>
                  </a:lnTo>
                  <a:lnTo>
                    <a:pt x="464" y="1570"/>
                  </a:lnTo>
                  <a:cubicBezTo>
                    <a:pt x="468" y="1570"/>
                    <a:pt x="471" y="1567"/>
                    <a:pt x="475" y="1567"/>
                  </a:cubicBezTo>
                  <a:lnTo>
                    <a:pt x="468" y="1567"/>
                  </a:lnTo>
                  <a:cubicBezTo>
                    <a:pt x="445" y="1421"/>
                    <a:pt x="419" y="1271"/>
                    <a:pt x="397" y="1125"/>
                  </a:cubicBezTo>
                  <a:cubicBezTo>
                    <a:pt x="392" y="1107"/>
                    <a:pt x="389" y="1088"/>
                    <a:pt x="389" y="1073"/>
                  </a:cubicBezTo>
                  <a:lnTo>
                    <a:pt x="389" y="1058"/>
                  </a:lnTo>
                  <a:cubicBezTo>
                    <a:pt x="392" y="1054"/>
                    <a:pt x="392" y="1051"/>
                    <a:pt x="397" y="1047"/>
                  </a:cubicBezTo>
                  <a:cubicBezTo>
                    <a:pt x="400" y="1044"/>
                    <a:pt x="404" y="1036"/>
                    <a:pt x="407" y="1028"/>
                  </a:cubicBezTo>
                  <a:cubicBezTo>
                    <a:pt x="407" y="1025"/>
                    <a:pt x="411" y="1021"/>
                    <a:pt x="411" y="1018"/>
                  </a:cubicBezTo>
                  <a:cubicBezTo>
                    <a:pt x="415" y="1013"/>
                    <a:pt x="415" y="1006"/>
                    <a:pt x="415" y="999"/>
                  </a:cubicBezTo>
                  <a:cubicBezTo>
                    <a:pt x="415" y="995"/>
                    <a:pt x="415" y="987"/>
                    <a:pt x="411" y="980"/>
                  </a:cubicBezTo>
                  <a:cubicBezTo>
                    <a:pt x="407" y="973"/>
                    <a:pt x="404" y="965"/>
                    <a:pt x="397" y="961"/>
                  </a:cubicBezTo>
                  <a:cubicBezTo>
                    <a:pt x="389" y="954"/>
                    <a:pt x="381" y="950"/>
                    <a:pt x="378" y="950"/>
                  </a:cubicBezTo>
                  <a:cubicBezTo>
                    <a:pt x="363" y="946"/>
                    <a:pt x="352" y="939"/>
                    <a:pt x="344" y="935"/>
                  </a:cubicBezTo>
                  <a:cubicBezTo>
                    <a:pt x="329" y="923"/>
                    <a:pt x="325" y="913"/>
                    <a:pt x="318" y="897"/>
                  </a:cubicBezTo>
                  <a:cubicBezTo>
                    <a:pt x="314" y="890"/>
                    <a:pt x="314" y="875"/>
                    <a:pt x="311" y="861"/>
                  </a:cubicBezTo>
                  <a:cubicBezTo>
                    <a:pt x="311" y="838"/>
                    <a:pt x="311" y="811"/>
                    <a:pt x="307" y="785"/>
                  </a:cubicBezTo>
                  <a:cubicBezTo>
                    <a:pt x="303" y="756"/>
                    <a:pt x="295" y="726"/>
                    <a:pt x="276" y="695"/>
                  </a:cubicBezTo>
                  <a:cubicBezTo>
                    <a:pt x="243" y="643"/>
                    <a:pt x="224" y="583"/>
                    <a:pt x="213" y="520"/>
                  </a:cubicBezTo>
                  <a:cubicBezTo>
                    <a:pt x="206" y="452"/>
                    <a:pt x="202" y="385"/>
                    <a:pt x="198" y="314"/>
                  </a:cubicBezTo>
                  <a:cubicBezTo>
                    <a:pt x="198" y="303"/>
                    <a:pt x="195" y="295"/>
                    <a:pt x="195" y="285"/>
                  </a:cubicBezTo>
                  <a:lnTo>
                    <a:pt x="195" y="285"/>
                  </a:lnTo>
                  <a:cubicBezTo>
                    <a:pt x="224" y="288"/>
                    <a:pt x="243" y="295"/>
                    <a:pt x="258" y="303"/>
                  </a:cubicBezTo>
                  <a:cubicBezTo>
                    <a:pt x="269" y="311"/>
                    <a:pt x="276" y="318"/>
                    <a:pt x="280" y="329"/>
                  </a:cubicBezTo>
                  <a:cubicBezTo>
                    <a:pt x="292" y="340"/>
                    <a:pt x="295" y="363"/>
                    <a:pt x="299" y="381"/>
                  </a:cubicBezTo>
                  <a:cubicBezTo>
                    <a:pt x="303" y="404"/>
                    <a:pt x="303" y="430"/>
                    <a:pt x="303" y="452"/>
                  </a:cubicBezTo>
                  <a:lnTo>
                    <a:pt x="303" y="471"/>
                  </a:lnTo>
                  <a:lnTo>
                    <a:pt x="303" y="475"/>
                  </a:lnTo>
                  <a:cubicBezTo>
                    <a:pt x="303" y="531"/>
                    <a:pt x="318" y="580"/>
                    <a:pt x="333" y="625"/>
                  </a:cubicBezTo>
                  <a:cubicBezTo>
                    <a:pt x="347" y="669"/>
                    <a:pt x="363" y="711"/>
                    <a:pt x="374" y="748"/>
                  </a:cubicBezTo>
                  <a:cubicBezTo>
                    <a:pt x="378" y="763"/>
                    <a:pt x="381" y="774"/>
                    <a:pt x="385" y="782"/>
                  </a:cubicBezTo>
                  <a:lnTo>
                    <a:pt x="363" y="782"/>
                  </a:lnTo>
                  <a:cubicBezTo>
                    <a:pt x="359" y="785"/>
                    <a:pt x="355" y="785"/>
                    <a:pt x="355" y="785"/>
                  </a:cubicBezTo>
                  <a:cubicBezTo>
                    <a:pt x="352" y="789"/>
                    <a:pt x="347" y="789"/>
                    <a:pt x="344" y="793"/>
                  </a:cubicBezTo>
                  <a:cubicBezTo>
                    <a:pt x="337" y="797"/>
                    <a:pt x="333" y="800"/>
                    <a:pt x="325" y="808"/>
                  </a:cubicBezTo>
                  <a:cubicBezTo>
                    <a:pt x="321" y="819"/>
                    <a:pt x="314" y="830"/>
                    <a:pt x="314" y="842"/>
                  </a:cubicBezTo>
                  <a:cubicBezTo>
                    <a:pt x="314" y="849"/>
                    <a:pt x="318" y="856"/>
                    <a:pt x="321" y="864"/>
                  </a:cubicBezTo>
                  <a:cubicBezTo>
                    <a:pt x="325" y="875"/>
                    <a:pt x="333" y="887"/>
                    <a:pt x="340" y="894"/>
                  </a:cubicBezTo>
                  <a:cubicBezTo>
                    <a:pt x="352" y="901"/>
                    <a:pt x="359" y="905"/>
                    <a:pt x="374" y="913"/>
                  </a:cubicBezTo>
                  <a:cubicBezTo>
                    <a:pt x="407" y="931"/>
                    <a:pt x="433" y="957"/>
                    <a:pt x="449" y="987"/>
                  </a:cubicBezTo>
                  <a:cubicBezTo>
                    <a:pt x="468" y="1021"/>
                    <a:pt x="475" y="1058"/>
                    <a:pt x="475" y="1099"/>
                  </a:cubicBezTo>
                  <a:cubicBezTo>
                    <a:pt x="475" y="1125"/>
                    <a:pt x="471" y="1156"/>
                    <a:pt x="464" y="1185"/>
                  </a:cubicBezTo>
                  <a:cubicBezTo>
                    <a:pt x="456" y="1208"/>
                    <a:pt x="452" y="1227"/>
                    <a:pt x="452" y="1249"/>
                  </a:cubicBezTo>
                  <a:cubicBezTo>
                    <a:pt x="452" y="1268"/>
                    <a:pt x="456" y="1287"/>
                    <a:pt x="460" y="1301"/>
                  </a:cubicBezTo>
                  <a:cubicBezTo>
                    <a:pt x="468" y="1320"/>
                    <a:pt x="471" y="1339"/>
                    <a:pt x="478" y="1354"/>
                  </a:cubicBezTo>
                  <a:cubicBezTo>
                    <a:pt x="486" y="1372"/>
                    <a:pt x="494" y="1387"/>
                    <a:pt x="497" y="1402"/>
                  </a:cubicBezTo>
                  <a:cubicBezTo>
                    <a:pt x="504" y="1413"/>
                    <a:pt x="509" y="1425"/>
                    <a:pt x="509" y="1432"/>
                  </a:cubicBezTo>
                  <a:cubicBezTo>
                    <a:pt x="509" y="1439"/>
                    <a:pt x="504" y="1444"/>
                    <a:pt x="504" y="1451"/>
                  </a:cubicBezTo>
                  <a:cubicBezTo>
                    <a:pt x="501" y="1454"/>
                    <a:pt x="497" y="1462"/>
                    <a:pt x="486" y="1470"/>
                  </a:cubicBezTo>
                  <a:cubicBezTo>
                    <a:pt x="482" y="1473"/>
                    <a:pt x="475" y="1481"/>
                    <a:pt x="471" y="1484"/>
                  </a:cubicBezTo>
                  <a:cubicBezTo>
                    <a:pt x="471" y="1489"/>
                    <a:pt x="468" y="1492"/>
                    <a:pt x="468" y="1496"/>
                  </a:cubicBezTo>
                  <a:cubicBezTo>
                    <a:pt x="464" y="1503"/>
                    <a:pt x="464" y="1507"/>
                    <a:pt x="464" y="1515"/>
                  </a:cubicBezTo>
                  <a:cubicBezTo>
                    <a:pt x="464" y="1518"/>
                    <a:pt x="464" y="1525"/>
                    <a:pt x="468" y="1529"/>
                  </a:cubicBezTo>
                  <a:cubicBezTo>
                    <a:pt x="468" y="1541"/>
                    <a:pt x="475" y="1544"/>
                    <a:pt x="482" y="1548"/>
                  </a:cubicBezTo>
                  <a:cubicBezTo>
                    <a:pt x="486" y="1551"/>
                    <a:pt x="490" y="1556"/>
                    <a:pt x="494" y="1556"/>
                  </a:cubicBezTo>
                  <a:cubicBezTo>
                    <a:pt x="497" y="1556"/>
                    <a:pt x="501" y="1559"/>
                    <a:pt x="501" y="1559"/>
                  </a:cubicBezTo>
                  <a:cubicBezTo>
                    <a:pt x="516" y="1556"/>
                    <a:pt x="527" y="1551"/>
                    <a:pt x="538" y="1548"/>
                  </a:cubicBezTo>
                  <a:lnTo>
                    <a:pt x="609" y="1525"/>
                  </a:lnTo>
                  <a:lnTo>
                    <a:pt x="606" y="1525"/>
                  </a:lnTo>
                  <a:cubicBezTo>
                    <a:pt x="602" y="1515"/>
                    <a:pt x="590" y="1507"/>
                    <a:pt x="583" y="1499"/>
                  </a:cubicBezTo>
                  <a:cubicBezTo>
                    <a:pt x="576" y="1499"/>
                    <a:pt x="572" y="1496"/>
                    <a:pt x="568" y="1492"/>
                  </a:cubicBezTo>
                  <a:cubicBezTo>
                    <a:pt x="568" y="1489"/>
                    <a:pt x="572" y="1489"/>
                    <a:pt x="572" y="1484"/>
                  </a:cubicBezTo>
                  <a:cubicBezTo>
                    <a:pt x="580" y="1466"/>
                    <a:pt x="583" y="1451"/>
                    <a:pt x="583" y="1432"/>
                  </a:cubicBezTo>
                  <a:cubicBezTo>
                    <a:pt x="583" y="1410"/>
                    <a:pt x="576" y="1387"/>
                    <a:pt x="568" y="1372"/>
                  </a:cubicBezTo>
                  <a:cubicBezTo>
                    <a:pt x="561" y="1354"/>
                    <a:pt x="554" y="1339"/>
                    <a:pt x="549" y="1327"/>
                  </a:cubicBezTo>
                  <a:cubicBezTo>
                    <a:pt x="542" y="1313"/>
                    <a:pt x="538" y="1297"/>
                    <a:pt x="535" y="1287"/>
                  </a:cubicBezTo>
                  <a:cubicBezTo>
                    <a:pt x="531" y="1271"/>
                    <a:pt x="531" y="1260"/>
                    <a:pt x="531" y="1249"/>
                  </a:cubicBezTo>
                  <a:cubicBezTo>
                    <a:pt x="531" y="1234"/>
                    <a:pt x="531" y="1223"/>
                    <a:pt x="535" y="1208"/>
                  </a:cubicBezTo>
                  <a:cubicBezTo>
                    <a:pt x="546" y="1170"/>
                    <a:pt x="549" y="1133"/>
                    <a:pt x="549" y="1099"/>
                  </a:cubicBezTo>
                  <a:cubicBezTo>
                    <a:pt x="549" y="1047"/>
                    <a:pt x="542" y="999"/>
                    <a:pt x="516" y="954"/>
                  </a:cubicBezTo>
                  <a:cubicBezTo>
                    <a:pt x="497" y="913"/>
                    <a:pt x="464" y="879"/>
                    <a:pt x="423" y="852"/>
                  </a:cubicBezTo>
                  <a:cubicBezTo>
                    <a:pt x="426" y="852"/>
                    <a:pt x="430" y="849"/>
                    <a:pt x="433" y="849"/>
                  </a:cubicBezTo>
                  <a:cubicBezTo>
                    <a:pt x="442" y="845"/>
                    <a:pt x="452" y="834"/>
                    <a:pt x="456" y="826"/>
                  </a:cubicBezTo>
                  <a:cubicBezTo>
                    <a:pt x="464" y="816"/>
                    <a:pt x="464" y="804"/>
                    <a:pt x="464" y="797"/>
                  </a:cubicBezTo>
                  <a:lnTo>
                    <a:pt x="464" y="774"/>
                  </a:lnTo>
                  <a:cubicBezTo>
                    <a:pt x="460" y="763"/>
                    <a:pt x="456" y="756"/>
                    <a:pt x="452" y="748"/>
                  </a:cubicBezTo>
                  <a:cubicBezTo>
                    <a:pt x="452" y="740"/>
                    <a:pt x="449" y="733"/>
                    <a:pt x="449" y="730"/>
                  </a:cubicBezTo>
                  <a:cubicBezTo>
                    <a:pt x="433" y="685"/>
                    <a:pt x="419" y="640"/>
                    <a:pt x="404" y="599"/>
                  </a:cubicBezTo>
                  <a:cubicBezTo>
                    <a:pt x="389" y="557"/>
                    <a:pt x="381" y="520"/>
                    <a:pt x="381" y="475"/>
                  </a:cubicBezTo>
                  <a:lnTo>
                    <a:pt x="381" y="471"/>
                  </a:lnTo>
                  <a:lnTo>
                    <a:pt x="381" y="452"/>
                  </a:lnTo>
                  <a:cubicBezTo>
                    <a:pt x="381" y="430"/>
                    <a:pt x="381" y="408"/>
                    <a:pt x="378" y="381"/>
                  </a:cubicBezTo>
                  <a:cubicBezTo>
                    <a:pt x="374" y="363"/>
                    <a:pt x="370" y="345"/>
                    <a:pt x="363" y="326"/>
                  </a:cubicBezTo>
                  <a:cubicBezTo>
                    <a:pt x="355" y="295"/>
                    <a:pt x="337" y="266"/>
                    <a:pt x="311" y="247"/>
                  </a:cubicBezTo>
                  <a:cubicBezTo>
                    <a:pt x="295" y="236"/>
                    <a:pt x="280" y="228"/>
                    <a:pt x="266" y="221"/>
                  </a:cubicBezTo>
                  <a:cubicBezTo>
                    <a:pt x="266" y="221"/>
                    <a:pt x="266" y="217"/>
                    <a:pt x="269" y="217"/>
                  </a:cubicBezTo>
                  <a:cubicBezTo>
                    <a:pt x="273" y="206"/>
                    <a:pt x="280" y="195"/>
                    <a:pt x="288" y="183"/>
                  </a:cubicBezTo>
                  <a:cubicBezTo>
                    <a:pt x="292" y="172"/>
                    <a:pt x="295" y="157"/>
                    <a:pt x="295" y="143"/>
                  </a:cubicBezTo>
                  <a:cubicBezTo>
                    <a:pt x="295" y="120"/>
                    <a:pt x="288" y="94"/>
                    <a:pt x="273" y="71"/>
                  </a:cubicBezTo>
                  <a:cubicBezTo>
                    <a:pt x="266" y="60"/>
                    <a:pt x="258" y="49"/>
                    <a:pt x="243" y="41"/>
                  </a:cubicBezTo>
                  <a:cubicBezTo>
                    <a:pt x="240" y="38"/>
                    <a:pt x="232" y="34"/>
                    <a:pt x="224" y="31"/>
                  </a:cubicBezTo>
                  <a:lnTo>
                    <a:pt x="2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13"/>
            <p:cNvSpPr/>
            <p:nvPr/>
          </p:nvSpPr>
          <p:spPr>
            <a:xfrm>
              <a:off x="-673366" y="1723154"/>
              <a:ext cx="27313" cy="63794"/>
            </a:xfrm>
            <a:custGeom>
              <a:avLst/>
              <a:gdLst/>
              <a:ahLst/>
              <a:cxnLst/>
              <a:rect l="l" t="t" r="r" b="b"/>
              <a:pathLst>
                <a:path w="572" h="1336" extrusionOk="0">
                  <a:moveTo>
                    <a:pt x="572" y="0"/>
                  </a:moveTo>
                  <a:cubicBezTo>
                    <a:pt x="571" y="1"/>
                    <a:pt x="571" y="3"/>
                    <a:pt x="570" y="4"/>
                  </a:cubicBezTo>
                  <a:lnTo>
                    <a:pt x="570" y="4"/>
                  </a:lnTo>
                  <a:cubicBezTo>
                    <a:pt x="571" y="3"/>
                    <a:pt x="572" y="2"/>
                    <a:pt x="572" y="0"/>
                  </a:cubicBezTo>
                  <a:close/>
                  <a:moveTo>
                    <a:pt x="570" y="4"/>
                  </a:moveTo>
                  <a:cubicBezTo>
                    <a:pt x="569" y="4"/>
                    <a:pt x="568" y="4"/>
                    <a:pt x="568" y="4"/>
                  </a:cubicBezTo>
                  <a:cubicBezTo>
                    <a:pt x="561" y="8"/>
                    <a:pt x="558" y="12"/>
                    <a:pt x="558" y="12"/>
                  </a:cubicBezTo>
                  <a:cubicBezTo>
                    <a:pt x="505" y="57"/>
                    <a:pt x="468" y="109"/>
                    <a:pt x="437" y="165"/>
                  </a:cubicBezTo>
                  <a:cubicBezTo>
                    <a:pt x="408" y="218"/>
                    <a:pt x="385" y="281"/>
                    <a:pt x="363" y="348"/>
                  </a:cubicBezTo>
                  <a:cubicBezTo>
                    <a:pt x="348" y="404"/>
                    <a:pt x="322" y="453"/>
                    <a:pt x="296" y="497"/>
                  </a:cubicBezTo>
                  <a:cubicBezTo>
                    <a:pt x="273" y="547"/>
                    <a:pt x="251" y="592"/>
                    <a:pt x="239" y="636"/>
                  </a:cubicBezTo>
                  <a:cubicBezTo>
                    <a:pt x="217" y="726"/>
                    <a:pt x="194" y="816"/>
                    <a:pt x="168" y="901"/>
                  </a:cubicBezTo>
                  <a:cubicBezTo>
                    <a:pt x="168" y="906"/>
                    <a:pt x="165" y="909"/>
                    <a:pt x="165" y="913"/>
                  </a:cubicBezTo>
                  <a:lnTo>
                    <a:pt x="187" y="890"/>
                  </a:lnTo>
                  <a:lnTo>
                    <a:pt x="187" y="887"/>
                  </a:lnTo>
                  <a:cubicBezTo>
                    <a:pt x="206" y="849"/>
                    <a:pt x="228" y="816"/>
                    <a:pt x="251" y="785"/>
                  </a:cubicBezTo>
                  <a:cubicBezTo>
                    <a:pt x="273" y="752"/>
                    <a:pt x="292" y="726"/>
                    <a:pt x="303" y="696"/>
                  </a:cubicBezTo>
                  <a:cubicBezTo>
                    <a:pt x="311" y="677"/>
                    <a:pt x="314" y="654"/>
                    <a:pt x="314" y="636"/>
                  </a:cubicBezTo>
                  <a:cubicBezTo>
                    <a:pt x="314" y="621"/>
                    <a:pt x="314" y="606"/>
                    <a:pt x="306" y="587"/>
                  </a:cubicBezTo>
                  <a:lnTo>
                    <a:pt x="306" y="573"/>
                  </a:lnTo>
                  <a:cubicBezTo>
                    <a:pt x="306" y="565"/>
                    <a:pt x="306" y="561"/>
                    <a:pt x="311" y="558"/>
                  </a:cubicBezTo>
                  <a:cubicBezTo>
                    <a:pt x="311" y="550"/>
                    <a:pt x="311" y="547"/>
                    <a:pt x="314" y="547"/>
                  </a:cubicBezTo>
                  <a:cubicBezTo>
                    <a:pt x="318" y="539"/>
                    <a:pt x="322" y="535"/>
                    <a:pt x="325" y="532"/>
                  </a:cubicBezTo>
                  <a:cubicBezTo>
                    <a:pt x="356" y="494"/>
                    <a:pt x="370" y="449"/>
                    <a:pt x="385" y="401"/>
                  </a:cubicBezTo>
                  <a:cubicBezTo>
                    <a:pt x="401" y="356"/>
                    <a:pt x="415" y="304"/>
                    <a:pt x="437" y="251"/>
                  </a:cubicBezTo>
                  <a:cubicBezTo>
                    <a:pt x="460" y="206"/>
                    <a:pt x="482" y="161"/>
                    <a:pt x="508" y="113"/>
                  </a:cubicBezTo>
                  <a:cubicBezTo>
                    <a:pt x="527" y="77"/>
                    <a:pt x="548" y="40"/>
                    <a:pt x="570" y="4"/>
                  </a:cubicBezTo>
                  <a:close/>
                  <a:moveTo>
                    <a:pt x="149" y="961"/>
                  </a:moveTo>
                  <a:cubicBezTo>
                    <a:pt x="127" y="1032"/>
                    <a:pt x="97" y="1099"/>
                    <a:pt x="60" y="1163"/>
                  </a:cubicBezTo>
                  <a:cubicBezTo>
                    <a:pt x="34" y="1208"/>
                    <a:pt x="15" y="1253"/>
                    <a:pt x="8" y="1301"/>
                  </a:cubicBezTo>
                  <a:cubicBezTo>
                    <a:pt x="4" y="1312"/>
                    <a:pt x="1" y="1323"/>
                    <a:pt x="0" y="1334"/>
                  </a:cubicBezTo>
                  <a:lnTo>
                    <a:pt x="0" y="1334"/>
                  </a:lnTo>
                  <a:cubicBezTo>
                    <a:pt x="1" y="1332"/>
                    <a:pt x="1" y="1331"/>
                    <a:pt x="4" y="1327"/>
                  </a:cubicBezTo>
                  <a:cubicBezTo>
                    <a:pt x="19" y="1287"/>
                    <a:pt x="42" y="1246"/>
                    <a:pt x="64" y="1212"/>
                  </a:cubicBezTo>
                  <a:cubicBezTo>
                    <a:pt x="87" y="1170"/>
                    <a:pt x="109" y="1137"/>
                    <a:pt x="123" y="1099"/>
                  </a:cubicBezTo>
                  <a:cubicBezTo>
                    <a:pt x="142" y="1063"/>
                    <a:pt x="149" y="1029"/>
                    <a:pt x="149" y="987"/>
                  </a:cubicBezTo>
                  <a:lnTo>
                    <a:pt x="149" y="968"/>
                  </a:lnTo>
                  <a:lnTo>
                    <a:pt x="149" y="961"/>
                  </a:lnTo>
                  <a:close/>
                  <a:moveTo>
                    <a:pt x="0" y="1334"/>
                  </a:moveTo>
                  <a:lnTo>
                    <a:pt x="0" y="1334"/>
                  </a:lnTo>
                  <a:cubicBezTo>
                    <a:pt x="0" y="1334"/>
                    <a:pt x="0" y="1335"/>
                    <a:pt x="0" y="1335"/>
                  </a:cubicBezTo>
                  <a:cubicBezTo>
                    <a:pt x="0" y="1335"/>
                    <a:pt x="0" y="1334"/>
                    <a:pt x="0" y="13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3"/>
            <p:cNvSpPr/>
            <p:nvPr/>
          </p:nvSpPr>
          <p:spPr>
            <a:xfrm>
              <a:off x="-677473" y="1713890"/>
              <a:ext cx="36815" cy="86237"/>
            </a:xfrm>
            <a:custGeom>
              <a:avLst/>
              <a:gdLst/>
              <a:ahLst/>
              <a:cxnLst/>
              <a:rect l="l" t="t" r="r" b="b"/>
              <a:pathLst>
                <a:path w="771" h="1806" extrusionOk="0">
                  <a:moveTo>
                    <a:pt x="656" y="198"/>
                  </a:moveTo>
                  <a:lnTo>
                    <a:pt x="656" y="198"/>
                  </a:lnTo>
                  <a:cubicBezTo>
                    <a:pt x="634" y="234"/>
                    <a:pt x="613" y="271"/>
                    <a:pt x="594" y="307"/>
                  </a:cubicBezTo>
                  <a:cubicBezTo>
                    <a:pt x="568" y="355"/>
                    <a:pt x="546" y="400"/>
                    <a:pt x="523" y="445"/>
                  </a:cubicBezTo>
                  <a:cubicBezTo>
                    <a:pt x="501" y="498"/>
                    <a:pt x="487" y="550"/>
                    <a:pt x="471" y="595"/>
                  </a:cubicBezTo>
                  <a:cubicBezTo>
                    <a:pt x="456" y="643"/>
                    <a:pt x="442" y="688"/>
                    <a:pt x="411" y="726"/>
                  </a:cubicBezTo>
                  <a:cubicBezTo>
                    <a:pt x="408" y="729"/>
                    <a:pt x="404" y="733"/>
                    <a:pt x="400" y="741"/>
                  </a:cubicBezTo>
                  <a:cubicBezTo>
                    <a:pt x="397" y="741"/>
                    <a:pt x="397" y="744"/>
                    <a:pt x="397" y="752"/>
                  </a:cubicBezTo>
                  <a:cubicBezTo>
                    <a:pt x="392" y="755"/>
                    <a:pt x="392" y="759"/>
                    <a:pt x="392" y="767"/>
                  </a:cubicBezTo>
                  <a:lnTo>
                    <a:pt x="392" y="781"/>
                  </a:lnTo>
                  <a:cubicBezTo>
                    <a:pt x="400" y="800"/>
                    <a:pt x="400" y="815"/>
                    <a:pt x="400" y="830"/>
                  </a:cubicBezTo>
                  <a:cubicBezTo>
                    <a:pt x="400" y="848"/>
                    <a:pt x="397" y="871"/>
                    <a:pt x="389" y="890"/>
                  </a:cubicBezTo>
                  <a:cubicBezTo>
                    <a:pt x="378" y="920"/>
                    <a:pt x="359" y="946"/>
                    <a:pt x="337" y="979"/>
                  </a:cubicBezTo>
                  <a:cubicBezTo>
                    <a:pt x="314" y="1010"/>
                    <a:pt x="292" y="1043"/>
                    <a:pt x="273" y="1081"/>
                  </a:cubicBezTo>
                  <a:lnTo>
                    <a:pt x="273" y="1084"/>
                  </a:lnTo>
                  <a:lnTo>
                    <a:pt x="251" y="1107"/>
                  </a:lnTo>
                  <a:cubicBezTo>
                    <a:pt x="251" y="1103"/>
                    <a:pt x="254" y="1100"/>
                    <a:pt x="254" y="1095"/>
                  </a:cubicBezTo>
                  <a:cubicBezTo>
                    <a:pt x="280" y="1010"/>
                    <a:pt x="303" y="920"/>
                    <a:pt x="325" y="830"/>
                  </a:cubicBezTo>
                  <a:cubicBezTo>
                    <a:pt x="337" y="786"/>
                    <a:pt x="359" y="741"/>
                    <a:pt x="382" y="691"/>
                  </a:cubicBezTo>
                  <a:cubicBezTo>
                    <a:pt x="408" y="647"/>
                    <a:pt x="434" y="598"/>
                    <a:pt x="449" y="542"/>
                  </a:cubicBezTo>
                  <a:cubicBezTo>
                    <a:pt x="471" y="475"/>
                    <a:pt x="494" y="412"/>
                    <a:pt x="523" y="359"/>
                  </a:cubicBezTo>
                  <a:cubicBezTo>
                    <a:pt x="554" y="303"/>
                    <a:pt x="591" y="251"/>
                    <a:pt x="644" y="206"/>
                  </a:cubicBezTo>
                  <a:cubicBezTo>
                    <a:pt x="644" y="206"/>
                    <a:pt x="647" y="202"/>
                    <a:pt x="654" y="198"/>
                  </a:cubicBezTo>
                  <a:cubicBezTo>
                    <a:pt x="654" y="198"/>
                    <a:pt x="655" y="198"/>
                    <a:pt x="656" y="198"/>
                  </a:cubicBezTo>
                  <a:close/>
                  <a:moveTo>
                    <a:pt x="235" y="1155"/>
                  </a:moveTo>
                  <a:lnTo>
                    <a:pt x="235" y="1162"/>
                  </a:lnTo>
                  <a:lnTo>
                    <a:pt x="235" y="1181"/>
                  </a:lnTo>
                  <a:cubicBezTo>
                    <a:pt x="235" y="1223"/>
                    <a:pt x="228" y="1257"/>
                    <a:pt x="209" y="1293"/>
                  </a:cubicBezTo>
                  <a:cubicBezTo>
                    <a:pt x="195" y="1331"/>
                    <a:pt x="173" y="1364"/>
                    <a:pt x="150" y="1406"/>
                  </a:cubicBezTo>
                  <a:cubicBezTo>
                    <a:pt x="128" y="1440"/>
                    <a:pt x="105" y="1481"/>
                    <a:pt x="90" y="1521"/>
                  </a:cubicBezTo>
                  <a:cubicBezTo>
                    <a:pt x="87" y="1525"/>
                    <a:pt x="87" y="1526"/>
                    <a:pt x="86" y="1528"/>
                  </a:cubicBezTo>
                  <a:lnTo>
                    <a:pt x="86" y="1528"/>
                  </a:lnTo>
                  <a:cubicBezTo>
                    <a:pt x="87" y="1517"/>
                    <a:pt x="90" y="1506"/>
                    <a:pt x="94" y="1495"/>
                  </a:cubicBezTo>
                  <a:cubicBezTo>
                    <a:pt x="101" y="1447"/>
                    <a:pt x="120" y="1402"/>
                    <a:pt x="146" y="1357"/>
                  </a:cubicBezTo>
                  <a:cubicBezTo>
                    <a:pt x="183" y="1293"/>
                    <a:pt x="213" y="1226"/>
                    <a:pt x="235" y="1155"/>
                  </a:cubicBezTo>
                  <a:close/>
                  <a:moveTo>
                    <a:pt x="677" y="1"/>
                  </a:moveTo>
                  <a:cubicBezTo>
                    <a:pt x="661" y="1"/>
                    <a:pt x="654" y="4"/>
                    <a:pt x="647" y="8"/>
                  </a:cubicBezTo>
                  <a:cubicBezTo>
                    <a:pt x="639" y="11"/>
                    <a:pt x="635" y="15"/>
                    <a:pt x="628" y="23"/>
                  </a:cubicBezTo>
                  <a:lnTo>
                    <a:pt x="625" y="27"/>
                  </a:lnTo>
                  <a:cubicBezTo>
                    <a:pt x="621" y="27"/>
                    <a:pt x="617" y="30"/>
                    <a:pt x="609" y="37"/>
                  </a:cubicBezTo>
                  <a:cubicBezTo>
                    <a:pt x="606" y="37"/>
                    <a:pt x="602" y="41"/>
                    <a:pt x="599" y="49"/>
                  </a:cubicBezTo>
                  <a:cubicBezTo>
                    <a:pt x="599" y="53"/>
                    <a:pt x="594" y="53"/>
                    <a:pt x="594" y="60"/>
                  </a:cubicBezTo>
                  <a:cubicBezTo>
                    <a:pt x="591" y="63"/>
                    <a:pt x="591" y="68"/>
                    <a:pt x="591" y="75"/>
                  </a:cubicBezTo>
                  <a:cubicBezTo>
                    <a:pt x="591" y="82"/>
                    <a:pt x="594" y="94"/>
                    <a:pt x="599" y="98"/>
                  </a:cubicBezTo>
                  <a:cubicBezTo>
                    <a:pt x="602" y="105"/>
                    <a:pt x="606" y="108"/>
                    <a:pt x="613" y="113"/>
                  </a:cubicBezTo>
                  <a:cubicBezTo>
                    <a:pt x="617" y="116"/>
                    <a:pt x="621" y="120"/>
                    <a:pt x="625" y="124"/>
                  </a:cubicBezTo>
                  <a:cubicBezTo>
                    <a:pt x="621" y="127"/>
                    <a:pt x="617" y="131"/>
                    <a:pt x="609" y="135"/>
                  </a:cubicBezTo>
                  <a:cubicBezTo>
                    <a:pt x="609" y="139"/>
                    <a:pt x="606" y="139"/>
                    <a:pt x="602" y="142"/>
                  </a:cubicBezTo>
                  <a:lnTo>
                    <a:pt x="594" y="150"/>
                  </a:lnTo>
                  <a:cubicBezTo>
                    <a:pt x="535" y="198"/>
                    <a:pt x="490" y="258"/>
                    <a:pt x="456" y="322"/>
                  </a:cubicBezTo>
                  <a:cubicBezTo>
                    <a:pt x="423" y="385"/>
                    <a:pt x="397" y="453"/>
                    <a:pt x="378" y="520"/>
                  </a:cubicBezTo>
                  <a:cubicBezTo>
                    <a:pt x="363" y="565"/>
                    <a:pt x="340" y="610"/>
                    <a:pt x="314" y="658"/>
                  </a:cubicBezTo>
                  <a:cubicBezTo>
                    <a:pt x="292" y="707"/>
                    <a:pt x="266" y="755"/>
                    <a:pt x="251" y="812"/>
                  </a:cubicBezTo>
                  <a:cubicBezTo>
                    <a:pt x="228" y="901"/>
                    <a:pt x="206" y="991"/>
                    <a:pt x="180" y="1077"/>
                  </a:cubicBezTo>
                  <a:cubicBezTo>
                    <a:pt x="157" y="1159"/>
                    <a:pt x="123" y="1241"/>
                    <a:pt x="78" y="1316"/>
                  </a:cubicBezTo>
                  <a:cubicBezTo>
                    <a:pt x="49" y="1372"/>
                    <a:pt x="30" y="1424"/>
                    <a:pt x="16" y="1481"/>
                  </a:cubicBezTo>
                  <a:cubicBezTo>
                    <a:pt x="4" y="1533"/>
                    <a:pt x="0" y="1589"/>
                    <a:pt x="0" y="1645"/>
                  </a:cubicBezTo>
                  <a:cubicBezTo>
                    <a:pt x="0" y="1678"/>
                    <a:pt x="4" y="1712"/>
                    <a:pt x="4" y="1742"/>
                  </a:cubicBezTo>
                  <a:lnTo>
                    <a:pt x="7" y="1806"/>
                  </a:lnTo>
                  <a:cubicBezTo>
                    <a:pt x="11" y="1799"/>
                    <a:pt x="11" y="1795"/>
                    <a:pt x="16" y="1790"/>
                  </a:cubicBezTo>
                  <a:cubicBezTo>
                    <a:pt x="30" y="1764"/>
                    <a:pt x="52" y="1738"/>
                    <a:pt x="83" y="1723"/>
                  </a:cubicBezTo>
                  <a:lnTo>
                    <a:pt x="123" y="1701"/>
                  </a:lnTo>
                  <a:lnTo>
                    <a:pt x="128" y="1712"/>
                  </a:lnTo>
                  <a:cubicBezTo>
                    <a:pt x="135" y="1697"/>
                    <a:pt x="138" y="1678"/>
                    <a:pt x="138" y="1664"/>
                  </a:cubicBezTo>
                  <a:lnTo>
                    <a:pt x="138" y="1660"/>
                  </a:lnTo>
                  <a:cubicBezTo>
                    <a:pt x="138" y="1623"/>
                    <a:pt x="146" y="1585"/>
                    <a:pt x="161" y="1552"/>
                  </a:cubicBezTo>
                  <a:cubicBezTo>
                    <a:pt x="173" y="1514"/>
                    <a:pt x="195" y="1481"/>
                    <a:pt x="213" y="1443"/>
                  </a:cubicBezTo>
                  <a:cubicBezTo>
                    <a:pt x="235" y="1406"/>
                    <a:pt x="262" y="1369"/>
                    <a:pt x="280" y="1324"/>
                  </a:cubicBezTo>
                  <a:cubicBezTo>
                    <a:pt x="299" y="1283"/>
                    <a:pt x="314" y="1234"/>
                    <a:pt x="314" y="1181"/>
                  </a:cubicBezTo>
                  <a:cubicBezTo>
                    <a:pt x="314" y="1174"/>
                    <a:pt x="314" y="1167"/>
                    <a:pt x="311" y="1155"/>
                  </a:cubicBezTo>
                  <a:cubicBezTo>
                    <a:pt x="314" y="1152"/>
                    <a:pt x="314" y="1148"/>
                    <a:pt x="321" y="1144"/>
                  </a:cubicBezTo>
                  <a:cubicBezTo>
                    <a:pt x="330" y="1136"/>
                    <a:pt x="337" y="1129"/>
                    <a:pt x="344" y="1114"/>
                  </a:cubicBezTo>
                  <a:cubicBezTo>
                    <a:pt x="363" y="1073"/>
                    <a:pt x="392" y="1036"/>
                    <a:pt x="423" y="991"/>
                  </a:cubicBezTo>
                  <a:cubicBezTo>
                    <a:pt x="437" y="969"/>
                    <a:pt x="449" y="943"/>
                    <a:pt x="460" y="916"/>
                  </a:cubicBezTo>
                  <a:cubicBezTo>
                    <a:pt x="471" y="890"/>
                    <a:pt x="478" y="860"/>
                    <a:pt x="478" y="830"/>
                  </a:cubicBezTo>
                  <a:cubicBezTo>
                    <a:pt x="478" y="812"/>
                    <a:pt x="475" y="793"/>
                    <a:pt x="471" y="770"/>
                  </a:cubicBezTo>
                  <a:cubicBezTo>
                    <a:pt x="509" y="726"/>
                    <a:pt x="531" y="669"/>
                    <a:pt x="546" y="617"/>
                  </a:cubicBezTo>
                  <a:cubicBezTo>
                    <a:pt x="561" y="569"/>
                    <a:pt x="572" y="520"/>
                    <a:pt x="594" y="479"/>
                  </a:cubicBezTo>
                  <a:cubicBezTo>
                    <a:pt x="617" y="434"/>
                    <a:pt x="639" y="385"/>
                    <a:pt x="661" y="341"/>
                  </a:cubicBezTo>
                  <a:cubicBezTo>
                    <a:pt x="684" y="296"/>
                    <a:pt x="711" y="251"/>
                    <a:pt x="740" y="217"/>
                  </a:cubicBezTo>
                  <a:cubicBezTo>
                    <a:pt x="748" y="206"/>
                    <a:pt x="756" y="191"/>
                    <a:pt x="763" y="180"/>
                  </a:cubicBezTo>
                  <a:cubicBezTo>
                    <a:pt x="766" y="168"/>
                    <a:pt x="770" y="153"/>
                    <a:pt x="770" y="142"/>
                  </a:cubicBezTo>
                  <a:cubicBezTo>
                    <a:pt x="770" y="124"/>
                    <a:pt x="766" y="113"/>
                    <a:pt x="759" y="98"/>
                  </a:cubicBezTo>
                  <a:cubicBezTo>
                    <a:pt x="751" y="82"/>
                    <a:pt x="740" y="71"/>
                    <a:pt x="733" y="60"/>
                  </a:cubicBezTo>
                  <a:cubicBezTo>
                    <a:pt x="729" y="56"/>
                    <a:pt x="729" y="53"/>
                    <a:pt x="725" y="49"/>
                  </a:cubicBezTo>
                  <a:lnTo>
                    <a:pt x="725" y="45"/>
                  </a:lnTo>
                  <a:cubicBezTo>
                    <a:pt x="722" y="37"/>
                    <a:pt x="722" y="34"/>
                    <a:pt x="718" y="30"/>
                  </a:cubicBezTo>
                  <a:cubicBezTo>
                    <a:pt x="718" y="27"/>
                    <a:pt x="718" y="23"/>
                    <a:pt x="714" y="19"/>
                  </a:cubicBezTo>
                  <a:lnTo>
                    <a:pt x="703" y="27"/>
                  </a:lnTo>
                  <a:lnTo>
                    <a:pt x="711" y="15"/>
                  </a:lnTo>
                  <a:cubicBezTo>
                    <a:pt x="706" y="11"/>
                    <a:pt x="703" y="11"/>
                    <a:pt x="699" y="8"/>
                  </a:cubicBezTo>
                  <a:cubicBezTo>
                    <a:pt x="692" y="4"/>
                    <a:pt x="684" y="1"/>
                    <a:pt x="6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13"/>
            <p:cNvSpPr/>
            <p:nvPr/>
          </p:nvSpPr>
          <p:spPr>
            <a:xfrm>
              <a:off x="-631108" y="2403926"/>
              <a:ext cx="8643" cy="57539"/>
            </a:xfrm>
            <a:custGeom>
              <a:avLst/>
              <a:gdLst/>
              <a:ahLst/>
              <a:cxnLst/>
              <a:rect l="l" t="t" r="r" b="b"/>
              <a:pathLst>
                <a:path w="181" h="1205" extrusionOk="0">
                  <a:moveTo>
                    <a:pt x="13" y="1"/>
                  </a:moveTo>
                  <a:lnTo>
                    <a:pt x="13" y="34"/>
                  </a:lnTo>
                  <a:cubicBezTo>
                    <a:pt x="13" y="61"/>
                    <a:pt x="9" y="87"/>
                    <a:pt x="4" y="110"/>
                  </a:cubicBezTo>
                  <a:cubicBezTo>
                    <a:pt x="1" y="132"/>
                    <a:pt x="1" y="154"/>
                    <a:pt x="1" y="177"/>
                  </a:cubicBezTo>
                  <a:cubicBezTo>
                    <a:pt x="1" y="191"/>
                    <a:pt x="1" y="203"/>
                    <a:pt x="4" y="218"/>
                  </a:cubicBezTo>
                  <a:cubicBezTo>
                    <a:pt x="39" y="353"/>
                    <a:pt x="54" y="487"/>
                    <a:pt x="61" y="622"/>
                  </a:cubicBezTo>
                  <a:cubicBezTo>
                    <a:pt x="65" y="610"/>
                    <a:pt x="65" y="595"/>
                    <a:pt x="68" y="584"/>
                  </a:cubicBezTo>
                  <a:cubicBezTo>
                    <a:pt x="76" y="565"/>
                    <a:pt x="91" y="543"/>
                    <a:pt x="106" y="528"/>
                  </a:cubicBezTo>
                  <a:cubicBezTo>
                    <a:pt x="109" y="528"/>
                    <a:pt x="109" y="528"/>
                    <a:pt x="109" y="524"/>
                  </a:cubicBezTo>
                  <a:cubicBezTo>
                    <a:pt x="109" y="524"/>
                    <a:pt x="113" y="520"/>
                    <a:pt x="113" y="517"/>
                  </a:cubicBezTo>
                  <a:cubicBezTo>
                    <a:pt x="113" y="505"/>
                    <a:pt x="113" y="491"/>
                    <a:pt x="117" y="472"/>
                  </a:cubicBezTo>
                  <a:cubicBezTo>
                    <a:pt x="117" y="457"/>
                    <a:pt x="121" y="442"/>
                    <a:pt x="128" y="427"/>
                  </a:cubicBezTo>
                  <a:lnTo>
                    <a:pt x="128" y="424"/>
                  </a:lnTo>
                  <a:cubicBezTo>
                    <a:pt x="125" y="415"/>
                    <a:pt x="125" y="408"/>
                    <a:pt x="121" y="401"/>
                  </a:cubicBezTo>
                  <a:lnTo>
                    <a:pt x="121" y="356"/>
                  </a:lnTo>
                  <a:cubicBezTo>
                    <a:pt x="121" y="308"/>
                    <a:pt x="128" y="263"/>
                    <a:pt x="128" y="225"/>
                  </a:cubicBezTo>
                  <a:cubicBezTo>
                    <a:pt x="128" y="203"/>
                    <a:pt x="125" y="184"/>
                    <a:pt x="121" y="165"/>
                  </a:cubicBezTo>
                  <a:cubicBezTo>
                    <a:pt x="113" y="151"/>
                    <a:pt x="106" y="132"/>
                    <a:pt x="91" y="113"/>
                  </a:cubicBezTo>
                  <a:cubicBezTo>
                    <a:pt x="83" y="106"/>
                    <a:pt x="80" y="94"/>
                    <a:pt x="76" y="84"/>
                  </a:cubicBezTo>
                  <a:lnTo>
                    <a:pt x="76" y="57"/>
                  </a:lnTo>
                  <a:lnTo>
                    <a:pt x="76" y="27"/>
                  </a:lnTo>
                  <a:lnTo>
                    <a:pt x="76" y="16"/>
                  </a:lnTo>
                  <a:cubicBezTo>
                    <a:pt x="68" y="12"/>
                    <a:pt x="61" y="8"/>
                    <a:pt x="54" y="5"/>
                  </a:cubicBezTo>
                  <a:cubicBezTo>
                    <a:pt x="42" y="1"/>
                    <a:pt x="27" y="1"/>
                    <a:pt x="13" y="1"/>
                  </a:cubicBezTo>
                  <a:close/>
                  <a:moveTo>
                    <a:pt x="72" y="819"/>
                  </a:moveTo>
                  <a:cubicBezTo>
                    <a:pt x="72" y="869"/>
                    <a:pt x="76" y="917"/>
                    <a:pt x="80" y="969"/>
                  </a:cubicBezTo>
                  <a:cubicBezTo>
                    <a:pt x="91" y="976"/>
                    <a:pt x="102" y="988"/>
                    <a:pt x="109" y="999"/>
                  </a:cubicBezTo>
                  <a:cubicBezTo>
                    <a:pt x="121" y="1014"/>
                    <a:pt x="128" y="1036"/>
                    <a:pt x="128" y="1052"/>
                  </a:cubicBezTo>
                  <a:cubicBezTo>
                    <a:pt x="128" y="1074"/>
                    <a:pt x="121" y="1093"/>
                    <a:pt x="113" y="1111"/>
                  </a:cubicBezTo>
                  <a:cubicBezTo>
                    <a:pt x="109" y="1115"/>
                    <a:pt x="106" y="1122"/>
                    <a:pt x="106" y="1130"/>
                  </a:cubicBezTo>
                  <a:cubicBezTo>
                    <a:pt x="109" y="1133"/>
                    <a:pt x="109" y="1138"/>
                    <a:pt x="113" y="1141"/>
                  </a:cubicBezTo>
                  <a:cubicBezTo>
                    <a:pt x="125" y="1152"/>
                    <a:pt x="128" y="1167"/>
                    <a:pt x="135" y="1178"/>
                  </a:cubicBezTo>
                  <a:cubicBezTo>
                    <a:pt x="139" y="1190"/>
                    <a:pt x="139" y="1197"/>
                    <a:pt x="144" y="1205"/>
                  </a:cubicBezTo>
                  <a:cubicBezTo>
                    <a:pt x="144" y="1200"/>
                    <a:pt x="147" y="1197"/>
                    <a:pt x="151" y="1193"/>
                  </a:cubicBezTo>
                  <a:cubicBezTo>
                    <a:pt x="158" y="1178"/>
                    <a:pt x="166" y="1171"/>
                    <a:pt x="170" y="1164"/>
                  </a:cubicBezTo>
                  <a:cubicBezTo>
                    <a:pt x="177" y="1160"/>
                    <a:pt x="177" y="1156"/>
                    <a:pt x="180" y="1152"/>
                  </a:cubicBezTo>
                  <a:lnTo>
                    <a:pt x="180" y="1148"/>
                  </a:lnTo>
                  <a:lnTo>
                    <a:pt x="180" y="1145"/>
                  </a:lnTo>
                  <a:cubicBezTo>
                    <a:pt x="166" y="1111"/>
                    <a:pt x="161" y="1078"/>
                    <a:pt x="161" y="1048"/>
                  </a:cubicBezTo>
                  <a:cubicBezTo>
                    <a:pt x="161" y="1017"/>
                    <a:pt x="166" y="991"/>
                    <a:pt x="170" y="965"/>
                  </a:cubicBezTo>
                  <a:cubicBezTo>
                    <a:pt x="173" y="939"/>
                    <a:pt x="177" y="917"/>
                    <a:pt x="177" y="895"/>
                  </a:cubicBezTo>
                  <a:lnTo>
                    <a:pt x="177" y="891"/>
                  </a:lnTo>
                  <a:cubicBezTo>
                    <a:pt x="173" y="891"/>
                    <a:pt x="173" y="886"/>
                    <a:pt x="170" y="886"/>
                  </a:cubicBezTo>
                  <a:cubicBezTo>
                    <a:pt x="166" y="879"/>
                    <a:pt x="161" y="872"/>
                    <a:pt x="158" y="860"/>
                  </a:cubicBezTo>
                  <a:lnTo>
                    <a:pt x="154" y="860"/>
                  </a:lnTo>
                  <a:cubicBezTo>
                    <a:pt x="154" y="857"/>
                    <a:pt x="151" y="857"/>
                    <a:pt x="144" y="853"/>
                  </a:cubicBezTo>
                  <a:cubicBezTo>
                    <a:pt x="132" y="850"/>
                    <a:pt x="117" y="842"/>
                    <a:pt x="102" y="834"/>
                  </a:cubicBezTo>
                  <a:cubicBezTo>
                    <a:pt x="91" y="831"/>
                    <a:pt x="80" y="827"/>
                    <a:pt x="7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13"/>
            <p:cNvSpPr/>
            <p:nvPr/>
          </p:nvSpPr>
          <p:spPr>
            <a:xfrm>
              <a:off x="-635548" y="2401061"/>
              <a:ext cx="16856" cy="62027"/>
            </a:xfrm>
            <a:custGeom>
              <a:avLst/>
              <a:gdLst/>
              <a:ahLst/>
              <a:cxnLst/>
              <a:rect l="l" t="t" r="r" b="b"/>
              <a:pathLst>
                <a:path w="353" h="1299" extrusionOk="0">
                  <a:moveTo>
                    <a:pt x="1" y="1"/>
                  </a:moveTo>
                  <a:lnTo>
                    <a:pt x="4" y="8"/>
                  </a:lnTo>
                  <a:lnTo>
                    <a:pt x="4" y="1"/>
                  </a:lnTo>
                  <a:close/>
                  <a:moveTo>
                    <a:pt x="4" y="8"/>
                  </a:moveTo>
                  <a:lnTo>
                    <a:pt x="4" y="9"/>
                  </a:lnTo>
                  <a:cubicBezTo>
                    <a:pt x="4" y="9"/>
                    <a:pt x="4" y="9"/>
                    <a:pt x="5" y="9"/>
                  </a:cubicBezTo>
                  <a:lnTo>
                    <a:pt x="5" y="9"/>
                  </a:lnTo>
                  <a:lnTo>
                    <a:pt x="4" y="8"/>
                  </a:lnTo>
                  <a:close/>
                  <a:moveTo>
                    <a:pt x="5" y="9"/>
                  </a:moveTo>
                  <a:lnTo>
                    <a:pt x="8" y="16"/>
                  </a:lnTo>
                  <a:cubicBezTo>
                    <a:pt x="8" y="13"/>
                    <a:pt x="8" y="13"/>
                    <a:pt x="5" y="9"/>
                  </a:cubicBezTo>
                  <a:close/>
                  <a:moveTo>
                    <a:pt x="19" y="39"/>
                  </a:moveTo>
                  <a:lnTo>
                    <a:pt x="19" y="42"/>
                  </a:lnTo>
                  <a:lnTo>
                    <a:pt x="23" y="48"/>
                  </a:lnTo>
                  <a:lnTo>
                    <a:pt x="23" y="48"/>
                  </a:lnTo>
                  <a:cubicBezTo>
                    <a:pt x="22" y="45"/>
                    <a:pt x="21" y="42"/>
                    <a:pt x="19" y="39"/>
                  </a:cubicBezTo>
                  <a:close/>
                  <a:moveTo>
                    <a:pt x="169" y="76"/>
                  </a:moveTo>
                  <a:lnTo>
                    <a:pt x="169" y="87"/>
                  </a:lnTo>
                  <a:lnTo>
                    <a:pt x="169" y="117"/>
                  </a:lnTo>
                  <a:lnTo>
                    <a:pt x="169" y="144"/>
                  </a:lnTo>
                  <a:cubicBezTo>
                    <a:pt x="173" y="154"/>
                    <a:pt x="176" y="166"/>
                    <a:pt x="184" y="173"/>
                  </a:cubicBezTo>
                  <a:cubicBezTo>
                    <a:pt x="199" y="192"/>
                    <a:pt x="206" y="211"/>
                    <a:pt x="214" y="225"/>
                  </a:cubicBezTo>
                  <a:cubicBezTo>
                    <a:pt x="218" y="244"/>
                    <a:pt x="221" y="263"/>
                    <a:pt x="221" y="285"/>
                  </a:cubicBezTo>
                  <a:cubicBezTo>
                    <a:pt x="221" y="323"/>
                    <a:pt x="214" y="368"/>
                    <a:pt x="214" y="416"/>
                  </a:cubicBezTo>
                  <a:lnTo>
                    <a:pt x="214" y="461"/>
                  </a:lnTo>
                  <a:cubicBezTo>
                    <a:pt x="218" y="468"/>
                    <a:pt x="218" y="475"/>
                    <a:pt x="221" y="484"/>
                  </a:cubicBezTo>
                  <a:cubicBezTo>
                    <a:pt x="225" y="475"/>
                    <a:pt x="228" y="468"/>
                    <a:pt x="237" y="465"/>
                  </a:cubicBezTo>
                  <a:lnTo>
                    <a:pt x="254" y="446"/>
                  </a:lnTo>
                  <a:lnTo>
                    <a:pt x="277" y="453"/>
                  </a:lnTo>
                  <a:cubicBezTo>
                    <a:pt x="285" y="458"/>
                    <a:pt x="289" y="458"/>
                    <a:pt x="296" y="461"/>
                  </a:cubicBezTo>
                  <a:cubicBezTo>
                    <a:pt x="292" y="453"/>
                    <a:pt x="292" y="449"/>
                    <a:pt x="292" y="449"/>
                  </a:cubicBezTo>
                  <a:cubicBezTo>
                    <a:pt x="289" y="439"/>
                    <a:pt x="289" y="427"/>
                    <a:pt x="289" y="416"/>
                  </a:cubicBezTo>
                  <a:cubicBezTo>
                    <a:pt x="289" y="379"/>
                    <a:pt x="296" y="334"/>
                    <a:pt x="296" y="285"/>
                  </a:cubicBezTo>
                  <a:cubicBezTo>
                    <a:pt x="296" y="259"/>
                    <a:pt x="296" y="233"/>
                    <a:pt x="289" y="206"/>
                  </a:cubicBezTo>
                  <a:cubicBezTo>
                    <a:pt x="277" y="177"/>
                    <a:pt x="266" y="151"/>
                    <a:pt x="244" y="125"/>
                  </a:cubicBezTo>
                  <a:lnTo>
                    <a:pt x="244" y="117"/>
                  </a:lnTo>
                  <a:lnTo>
                    <a:pt x="244" y="99"/>
                  </a:lnTo>
                  <a:cubicBezTo>
                    <a:pt x="237" y="99"/>
                    <a:pt x="225" y="102"/>
                    <a:pt x="214" y="102"/>
                  </a:cubicBezTo>
                  <a:lnTo>
                    <a:pt x="206" y="102"/>
                  </a:lnTo>
                  <a:lnTo>
                    <a:pt x="192" y="99"/>
                  </a:lnTo>
                  <a:lnTo>
                    <a:pt x="180" y="87"/>
                  </a:lnTo>
                  <a:lnTo>
                    <a:pt x="169" y="76"/>
                  </a:lnTo>
                  <a:close/>
                  <a:moveTo>
                    <a:pt x="23" y="48"/>
                  </a:moveTo>
                  <a:cubicBezTo>
                    <a:pt x="28" y="64"/>
                    <a:pt x="30" y="79"/>
                    <a:pt x="30" y="94"/>
                  </a:cubicBezTo>
                  <a:cubicBezTo>
                    <a:pt x="30" y="113"/>
                    <a:pt x="27" y="135"/>
                    <a:pt x="23" y="158"/>
                  </a:cubicBezTo>
                  <a:cubicBezTo>
                    <a:pt x="19" y="180"/>
                    <a:pt x="16" y="206"/>
                    <a:pt x="16" y="237"/>
                  </a:cubicBezTo>
                  <a:cubicBezTo>
                    <a:pt x="16" y="256"/>
                    <a:pt x="19" y="278"/>
                    <a:pt x="23" y="296"/>
                  </a:cubicBezTo>
                  <a:cubicBezTo>
                    <a:pt x="87" y="536"/>
                    <a:pt x="80" y="789"/>
                    <a:pt x="97" y="1044"/>
                  </a:cubicBezTo>
                  <a:lnTo>
                    <a:pt x="97" y="1041"/>
                  </a:lnTo>
                  <a:lnTo>
                    <a:pt x="113" y="991"/>
                  </a:lnTo>
                  <a:lnTo>
                    <a:pt x="154" y="1018"/>
                  </a:lnTo>
                  <a:cubicBezTo>
                    <a:pt x="161" y="1018"/>
                    <a:pt x="165" y="1025"/>
                    <a:pt x="173" y="1029"/>
                  </a:cubicBezTo>
                  <a:cubicBezTo>
                    <a:pt x="169" y="977"/>
                    <a:pt x="165" y="929"/>
                    <a:pt x="165" y="879"/>
                  </a:cubicBezTo>
                  <a:cubicBezTo>
                    <a:pt x="161" y="876"/>
                    <a:pt x="161" y="876"/>
                    <a:pt x="158" y="876"/>
                  </a:cubicBezTo>
                  <a:cubicBezTo>
                    <a:pt x="154" y="868"/>
                    <a:pt x="147" y="861"/>
                    <a:pt x="142" y="853"/>
                  </a:cubicBezTo>
                  <a:cubicBezTo>
                    <a:pt x="135" y="842"/>
                    <a:pt x="135" y="827"/>
                    <a:pt x="135" y="816"/>
                  </a:cubicBezTo>
                  <a:cubicBezTo>
                    <a:pt x="135" y="798"/>
                    <a:pt x="139" y="782"/>
                    <a:pt x="147" y="763"/>
                  </a:cubicBezTo>
                  <a:cubicBezTo>
                    <a:pt x="150" y="756"/>
                    <a:pt x="154" y="745"/>
                    <a:pt x="154" y="730"/>
                  </a:cubicBezTo>
                  <a:lnTo>
                    <a:pt x="154" y="682"/>
                  </a:lnTo>
                  <a:cubicBezTo>
                    <a:pt x="147" y="547"/>
                    <a:pt x="132" y="413"/>
                    <a:pt x="97" y="278"/>
                  </a:cubicBezTo>
                  <a:cubicBezTo>
                    <a:pt x="94" y="263"/>
                    <a:pt x="94" y="251"/>
                    <a:pt x="94" y="237"/>
                  </a:cubicBezTo>
                  <a:cubicBezTo>
                    <a:pt x="94" y="214"/>
                    <a:pt x="94" y="192"/>
                    <a:pt x="97" y="170"/>
                  </a:cubicBezTo>
                  <a:cubicBezTo>
                    <a:pt x="102" y="147"/>
                    <a:pt x="106" y="121"/>
                    <a:pt x="106" y="94"/>
                  </a:cubicBezTo>
                  <a:lnTo>
                    <a:pt x="106" y="61"/>
                  </a:lnTo>
                  <a:lnTo>
                    <a:pt x="30" y="61"/>
                  </a:lnTo>
                  <a:lnTo>
                    <a:pt x="23" y="48"/>
                  </a:lnTo>
                  <a:close/>
                  <a:moveTo>
                    <a:pt x="270" y="951"/>
                  </a:moveTo>
                  <a:lnTo>
                    <a:pt x="270" y="955"/>
                  </a:lnTo>
                  <a:cubicBezTo>
                    <a:pt x="270" y="977"/>
                    <a:pt x="266" y="999"/>
                    <a:pt x="263" y="1025"/>
                  </a:cubicBezTo>
                  <a:cubicBezTo>
                    <a:pt x="259" y="1051"/>
                    <a:pt x="254" y="1077"/>
                    <a:pt x="254" y="1108"/>
                  </a:cubicBezTo>
                  <a:cubicBezTo>
                    <a:pt x="254" y="1138"/>
                    <a:pt x="259" y="1171"/>
                    <a:pt x="273" y="1205"/>
                  </a:cubicBezTo>
                  <a:lnTo>
                    <a:pt x="273" y="1208"/>
                  </a:lnTo>
                  <a:lnTo>
                    <a:pt x="273" y="1212"/>
                  </a:lnTo>
                  <a:cubicBezTo>
                    <a:pt x="270" y="1216"/>
                    <a:pt x="270" y="1220"/>
                    <a:pt x="263" y="1224"/>
                  </a:cubicBezTo>
                  <a:cubicBezTo>
                    <a:pt x="259" y="1231"/>
                    <a:pt x="251" y="1238"/>
                    <a:pt x="244" y="1253"/>
                  </a:cubicBezTo>
                  <a:cubicBezTo>
                    <a:pt x="240" y="1257"/>
                    <a:pt x="237" y="1260"/>
                    <a:pt x="237" y="1265"/>
                  </a:cubicBezTo>
                  <a:cubicBezTo>
                    <a:pt x="237" y="1272"/>
                    <a:pt x="237" y="1276"/>
                    <a:pt x="240" y="1279"/>
                  </a:cubicBezTo>
                  <a:cubicBezTo>
                    <a:pt x="247" y="1276"/>
                    <a:pt x="254" y="1272"/>
                    <a:pt x="263" y="1272"/>
                  </a:cubicBezTo>
                  <a:cubicBezTo>
                    <a:pt x="266" y="1272"/>
                    <a:pt x="270" y="1276"/>
                    <a:pt x="273" y="1276"/>
                  </a:cubicBezTo>
                  <a:lnTo>
                    <a:pt x="292" y="1276"/>
                  </a:lnTo>
                  <a:lnTo>
                    <a:pt x="304" y="1295"/>
                  </a:lnTo>
                  <a:lnTo>
                    <a:pt x="304" y="1298"/>
                  </a:lnTo>
                  <a:lnTo>
                    <a:pt x="307" y="1295"/>
                  </a:lnTo>
                  <a:cubicBezTo>
                    <a:pt x="307" y="1291"/>
                    <a:pt x="311" y="1287"/>
                    <a:pt x="315" y="1283"/>
                  </a:cubicBezTo>
                  <a:cubicBezTo>
                    <a:pt x="322" y="1276"/>
                    <a:pt x="330" y="1265"/>
                    <a:pt x="337" y="1253"/>
                  </a:cubicBezTo>
                  <a:cubicBezTo>
                    <a:pt x="341" y="1250"/>
                    <a:pt x="344" y="1243"/>
                    <a:pt x="344" y="1234"/>
                  </a:cubicBezTo>
                  <a:cubicBezTo>
                    <a:pt x="349" y="1227"/>
                    <a:pt x="352" y="1216"/>
                    <a:pt x="352" y="1208"/>
                  </a:cubicBezTo>
                  <a:cubicBezTo>
                    <a:pt x="352" y="1198"/>
                    <a:pt x="349" y="1186"/>
                    <a:pt x="344" y="1175"/>
                  </a:cubicBezTo>
                  <a:cubicBezTo>
                    <a:pt x="337" y="1153"/>
                    <a:pt x="333" y="1130"/>
                    <a:pt x="333" y="1108"/>
                  </a:cubicBezTo>
                  <a:cubicBezTo>
                    <a:pt x="333" y="1086"/>
                    <a:pt x="337" y="1059"/>
                    <a:pt x="337" y="1033"/>
                  </a:cubicBezTo>
                  <a:cubicBezTo>
                    <a:pt x="341" y="1018"/>
                    <a:pt x="344" y="999"/>
                    <a:pt x="344" y="981"/>
                  </a:cubicBezTo>
                  <a:lnTo>
                    <a:pt x="333" y="981"/>
                  </a:lnTo>
                  <a:cubicBezTo>
                    <a:pt x="322" y="981"/>
                    <a:pt x="307" y="977"/>
                    <a:pt x="296" y="973"/>
                  </a:cubicBezTo>
                  <a:lnTo>
                    <a:pt x="281" y="969"/>
                  </a:lnTo>
                  <a:lnTo>
                    <a:pt x="273" y="958"/>
                  </a:lnTo>
                  <a:cubicBezTo>
                    <a:pt x="273" y="958"/>
                    <a:pt x="270" y="955"/>
                    <a:pt x="270" y="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13"/>
            <p:cNvSpPr/>
            <p:nvPr/>
          </p:nvSpPr>
          <p:spPr>
            <a:xfrm>
              <a:off x="-94350" y="1018459"/>
              <a:ext cx="55390" cy="22347"/>
            </a:xfrm>
            <a:custGeom>
              <a:avLst/>
              <a:gdLst/>
              <a:ahLst/>
              <a:cxnLst/>
              <a:rect l="l" t="t" r="r" b="b"/>
              <a:pathLst>
                <a:path w="1160" h="468" extrusionOk="0">
                  <a:moveTo>
                    <a:pt x="0" y="0"/>
                  </a:moveTo>
                  <a:lnTo>
                    <a:pt x="0" y="0"/>
                  </a:lnTo>
                  <a:cubicBezTo>
                    <a:pt x="27" y="31"/>
                    <a:pt x="57" y="53"/>
                    <a:pt x="86" y="76"/>
                  </a:cubicBezTo>
                  <a:cubicBezTo>
                    <a:pt x="143" y="109"/>
                    <a:pt x="202" y="128"/>
                    <a:pt x="274" y="135"/>
                  </a:cubicBezTo>
                  <a:cubicBezTo>
                    <a:pt x="266" y="128"/>
                    <a:pt x="262" y="120"/>
                    <a:pt x="259" y="112"/>
                  </a:cubicBezTo>
                  <a:cubicBezTo>
                    <a:pt x="251" y="102"/>
                    <a:pt x="243" y="90"/>
                    <a:pt x="240" y="79"/>
                  </a:cubicBezTo>
                  <a:cubicBezTo>
                    <a:pt x="236" y="71"/>
                    <a:pt x="229" y="60"/>
                    <a:pt x="225" y="57"/>
                  </a:cubicBezTo>
                  <a:cubicBezTo>
                    <a:pt x="225" y="53"/>
                    <a:pt x="221" y="53"/>
                    <a:pt x="221" y="53"/>
                  </a:cubicBezTo>
                  <a:lnTo>
                    <a:pt x="217" y="49"/>
                  </a:lnTo>
                  <a:cubicBezTo>
                    <a:pt x="214" y="49"/>
                    <a:pt x="210" y="49"/>
                    <a:pt x="207" y="53"/>
                  </a:cubicBezTo>
                  <a:cubicBezTo>
                    <a:pt x="202" y="53"/>
                    <a:pt x="195" y="57"/>
                    <a:pt x="188" y="60"/>
                  </a:cubicBezTo>
                  <a:lnTo>
                    <a:pt x="157" y="79"/>
                  </a:lnTo>
                  <a:lnTo>
                    <a:pt x="135" y="53"/>
                  </a:lnTo>
                  <a:cubicBezTo>
                    <a:pt x="128" y="38"/>
                    <a:pt x="117" y="31"/>
                    <a:pt x="105" y="23"/>
                  </a:cubicBezTo>
                  <a:cubicBezTo>
                    <a:pt x="94" y="19"/>
                    <a:pt x="83" y="12"/>
                    <a:pt x="72" y="8"/>
                  </a:cubicBezTo>
                  <a:cubicBezTo>
                    <a:pt x="53" y="4"/>
                    <a:pt x="27" y="4"/>
                    <a:pt x="0" y="0"/>
                  </a:cubicBezTo>
                  <a:close/>
                  <a:moveTo>
                    <a:pt x="371" y="154"/>
                  </a:moveTo>
                  <a:cubicBezTo>
                    <a:pt x="367" y="154"/>
                    <a:pt x="364" y="154"/>
                    <a:pt x="359" y="157"/>
                  </a:cubicBezTo>
                  <a:cubicBezTo>
                    <a:pt x="371" y="161"/>
                    <a:pt x="382" y="165"/>
                    <a:pt x="390" y="169"/>
                  </a:cubicBezTo>
                  <a:cubicBezTo>
                    <a:pt x="449" y="183"/>
                    <a:pt x="494" y="217"/>
                    <a:pt x="539" y="247"/>
                  </a:cubicBezTo>
                  <a:cubicBezTo>
                    <a:pt x="580" y="277"/>
                    <a:pt x="621" y="307"/>
                    <a:pt x="662" y="326"/>
                  </a:cubicBezTo>
                  <a:cubicBezTo>
                    <a:pt x="688" y="337"/>
                    <a:pt x="714" y="345"/>
                    <a:pt x="748" y="345"/>
                  </a:cubicBezTo>
                  <a:lnTo>
                    <a:pt x="763" y="345"/>
                  </a:lnTo>
                  <a:lnTo>
                    <a:pt x="782" y="340"/>
                  </a:lnTo>
                  <a:lnTo>
                    <a:pt x="793" y="352"/>
                  </a:lnTo>
                  <a:cubicBezTo>
                    <a:pt x="838" y="393"/>
                    <a:pt x="887" y="416"/>
                    <a:pt x="947" y="430"/>
                  </a:cubicBezTo>
                  <a:cubicBezTo>
                    <a:pt x="999" y="449"/>
                    <a:pt x="1063" y="457"/>
                    <a:pt x="1122" y="468"/>
                  </a:cubicBezTo>
                  <a:lnTo>
                    <a:pt x="1156" y="468"/>
                  </a:lnTo>
                  <a:cubicBezTo>
                    <a:pt x="1159" y="464"/>
                    <a:pt x="1159" y="460"/>
                    <a:pt x="1159" y="457"/>
                  </a:cubicBezTo>
                  <a:cubicBezTo>
                    <a:pt x="1156" y="457"/>
                    <a:pt x="1152" y="449"/>
                    <a:pt x="1144" y="445"/>
                  </a:cubicBezTo>
                  <a:cubicBezTo>
                    <a:pt x="1085" y="412"/>
                    <a:pt x="1025" y="393"/>
                    <a:pt x="961" y="374"/>
                  </a:cubicBezTo>
                  <a:cubicBezTo>
                    <a:pt x="883" y="352"/>
                    <a:pt x="812" y="314"/>
                    <a:pt x="748" y="277"/>
                  </a:cubicBezTo>
                  <a:cubicBezTo>
                    <a:pt x="681" y="240"/>
                    <a:pt x="618" y="202"/>
                    <a:pt x="554" y="180"/>
                  </a:cubicBezTo>
                  <a:cubicBezTo>
                    <a:pt x="524" y="169"/>
                    <a:pt x="498" y="161"/>
                    <a:pt x="476" y="157"/>
                  </a:cubicBezTo>
                  <a:cubicBezTo>
                    <a:pt x="449" y="157"/>
                    <a:pt x="423" y="154"/>
                    <a:pt x="397" y="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13"/>
            <p:cNvSpPr/>
            <p:nvPr/>
          </p:nvSpPr>
          <p:spPr>
            <a:xfrm>
              <a:off x="-97167" y="1014544"/>
              <a:ext cx="61741" cy="30035"/>
            </a:xfrm>
            <a:custGeom>
              <a:avLst/>
              <a:gdLst/>
              <a:ahLst/>
              <a:cxnLst/>
              <a:rect l="l" t="t" r="r" b="b"/>
              <a:pathLst>
                <a:path w="1293" h="629" extrusionOk="0">
                  <a:moveTo>
                    <a:pt x="59" y="82"/>
                  </a:moveTo>
                  <a:lnTo>
                    <a:pt x="59" y="82"/>
                  </a:lnTo>
                  <a:cubicBezTo>
                    <a:pt x="86" y="86"/>
                    <a:pt x="112" y="86"/>
                    <a:pt x="131" y="90"/>
                  </a:cubicBezTo>
                  <a:cubicBezTo>
                    <a:pt x="142" y="94"/>
                    <a:pt x="153" y="101"/>
                    <a:pt x="164" y="105"/>
                  </a:cubicBezTo>
                  <a:cubicBezTo>
                    <a:pt x="176" y="113"/>
                    <a:pt x="187" y="120"/>
                    <a:pt x="194" y="135"/>
                  </a:cubicBezTo>
                  <a:lnTo>
                    <a:pt x="216" y="161"/>
                  </a:lnTo>
                  <a:lnTo>
                    <a:pt x="247" y="142"/>
                  </a:lnTo>
                  <a:cubicBezTo>
                    <a:pt x="254" y="139"/>
                    <a:pt x="261" y="135"/>
                    <a:pt x="266" y="135"/>
                  </a:cubicBezTo>
                  <a:cubicBezTo>
                    <a:pt x="269" y="131"/>
                    <a:pt x="273" y="131"/>
                    <a:pt x="276" y="131"/>
                  </a:cubicBezTo>
                  <a:lnTo>
                    <a:pt x="280" y="135"/>
                  </a:lnTo>
                  <a:cubicBezTo>
                    <a:pt x="280" y="135"/>
                    <a:pt x="284" y="135"/>
                    <a:pt x="284" y="139"/>
                  </a:cubicBezTo>
                  <a:cubicBezTo>
                    <a:pt x="288" y="142"/>
                    <a:pt x="295" y="153"/>
                    <a:pt x="299" y="161"/>
                  </a:cubicBezTo>
                  <a:cubicBezTo>
                    <a:pt x="302" y="172"/>
                    <a:pt x="310" y="184"/>
                    <a:pt x="318" y="194"/>
                  </a:cubicBezTo>
                  <a:cubicBezTo>
                    <a:pt x="321" y="202"/>
                    <a:pt x="325" y="210"/>
                    <a:pt x="333" y="217"/>
                  </a:cubicBezTo>
                  <a:cubicBezTo>
                    <a:pt x="261" y="210"/>
                    <a:pt x="202" y="191"/>
                    <a:pt x="145" y="158"/>
                  </a:cubicBezTo>
                  <a:cubicBezTo>
                    <a:pt x="116" y="135"/>
                    <a:pt x="86" y="113"/>
                    <a:pt x="59" y="82"/>
                  </a:cubicBezTo>
                  <a:close/>
                  <a:moveTo>
                    <a:pt x="456" y="236"/>
                  </a:moveTo>
                  <a:cubicBezTo>
                    <a:pt x="482" y="236"/>
                    <a:pt x="508" y="239"/>
                    <a:pt x="535" y="239"/>
                  </a:cubicBezTo>
                  <a:cubicBezTo>
                    <a:pt x="557" y="243"/>
                    <a:pt x="583" y="251"/>
                    <a:pt x="613" y="262"/>
                  </a:cubicBezTo>
                  <a:cubicBezTo>
                    <a:pt x="677" y="284"/>
                    <a:pt x="740" y="322"/>
                    <a:pt x="807" y="359"/>
                  </a:cubicBezTo>
                  <a:cubicBezTo>
                    <a:pt x="871" y="396"/>
                    <a:pt x="942" y="434"/>
                    <a:pt x="1020" y="456"/>
                  </a:cubicBezTo>
                  <a:cubicBezTo>
                    <a:pt x="1084" y="475"/>
                    <a:pt x="1144" y="494"/>
                    <a:pt x="1203" y="527"/>
                  </a:cubicBezTo>
                  <a:cubicBezTo>
                    <a:pt x="1211" y="531"/>
                    <a:pt x="1215" y="539"/>
                    <a:pt x="1218" y="539"/>
                  </a:cubicBezTo>
                  <a:cubicBezTo>
                    <a:pt x="1218" y="542"/>
                    <a:pt x="1218" y="546"/>
                    <a:pt x="1215" y="550"/>
                  </a:cubicBezTo>
                  <a:lnTo>
                    <a:pt x="1181" y="550"/>
                  </a:lnTo>
                  <a:cubicBezTo>
                    <a:pt x="1122" y="539"/>
                    <a:pt x="1058" y="531"/>
                    <a:pt x="1006" y="512"/>
                  </a:cubicBezTo>
                  <a:cubicBezTo>
                    <a:pt x="946" y="498"/>
                    <a:pt x="897" y="475"/>
                    <a:pt x="852" y="434"/>
                  </a:cubicBezTo>
                  <a:lnTo>
                    <a:pt x="841" y="422"/>
                  </a:lnTo>
                  <a:lnTo>
                    <a:pt x="822" y="427"/>
                  </a:lnTo>
                  <a:lnTo>
                    <a:pt x="807" y="427"/>
                  </a:lnTo>
                  <a:cubicBezTo>
                    <a:pt x="773" y="427"/>
                    <a:pt x="747" y="419"/>
                    <a:pt x="721" y="408"/>
                  </a:cubicBezTo>
                  <a:cubicBezTo>
                    <a:pt x="680" y="389"/>
                    <a:pt x="639" y="359"/>
                    <a:pt x="598" y="329"/>
                  </a:cubicBezTo>
                  <a:cubicBezTo>
                    <a:pt x="553" y="299"/>
                    <a:pt x="508" y="265"/>
                    <a:pt x="449" y="251"/>
                  </a:cubicBezTo>
                  <a:cubicBezTo>
                    <a:pt x="441" y="247"/>
                    <a:pt x="430" y="243"/>
                    <a:pt x="418" y="239"/>
                  </a:cubicBezTo>
                  <a:cubicBezTo>
                    <a:pt x="423" y="236"/>
                    <a:pt x="426" y="236"/>
                    <a:pt x="430" y="236"/>
                  </a:cubicBezTo>
                  <a:close/>
                  <a:moveTo>
                    <a:pt x="0" y="1"/>
                  </a:moveTo>
                  <a:lnTo>
                    <a:pt x="49" y="113"/>
                  </a:lnTo>
                  <a:lnTo>
                    <a:pt x="49" y="113"/>
                  </a:lnTo>
                  <a:lnTo>
                    <a:pt x="22" y="97"/>
                  </a:lnTo>
                  <a:lnTo>
                    <a:pt x="22" y="108"/>
                  </a:lnTo>
                  <a:cubicBezTo>
                    <a:pt x="22" y="113"/>
                    <a:pt x="22" y="116"/>
                    <a:pt x="19" y="123"/>
                  </a:cubicBezTo>
                  <a:cubicBezTo>
                    <a:pt x="19" y="131"/>
                    <a:pt x="14" y="135"/>
                    <a:pt x="11" y="142"/>
                  </a:cubicBezTo>
                  <a:cubicBezTo>
                    <a:pt x="41" y="172"/>
                    <a:pt x="71" y="198"/>
                    <a:pt x="104" y="220"/>
                  </a:cubicBezTo>
                  <a:cubicBezTo>
                    <a:pt x="168" y="262"/>
                    <a:pt x="243" y="288"/>
                    <a:pt x="328" y="292"/>
                  </a:cubicBezTo>
                  <a:cubicBezTo>
                    <a:pt x="344" y="292"/>
                    <a:pt x="359" y="296"/>
                    <a:pt x="373" y="303"/>
                  </a:cubicBezTo>
                  <a:cubicBezTo>
                    <a:pt x="389" y="307"/>
                    <a:pt x="407" y="318"/>
                    <a:pt x="430" y="322"/>
                  </a:cubicBezTo>
                  <a:cubicBezTo>
                    <a:pt x="456" y="329"/>
                    <a:pt x="482" y="344"/>
                    <a:pt x="512" y="363"/>
                  </a:cubicBezTo>
                  <a:cubicBezTo>
                    <a:pt x="553" y="389"/>
                    <a:pt x="594" y="422"/>
                    <a:pt x="639" y="449"/>
                  </a:cubicBezTo>
                  <a:cubicBezTo>
                    <a:pt x="665" y="464"/>
                    <a:pt x="687" y="479"/>
                    <a:pt x="718" y="486"/>
                  </a:cubicBezTo>
                  <a:cubicBezTo>
                    <a:pt x="744" y="498"/>
                    <a:pt x="773" y="501"/>
                    <a:pt x="807" y="501"/>
                  </a:cubicBezTo>
                  <a:lnTo>
                    <a:pt x="811" y="501"/>
                  </a:lnTo>
                  <a:cubicBezTo>
                    <a:pt x="863" y="546"/>
                    <a:pt x="923" y="572"/>
                    <a:pt x="983" y="587"/>
                  </a:cubicBezTo>
                  <a:cubicBezTo>
                    <a:pt x="1039" y="606"/>
                    <a:pt x="1095" y="613"/>
                    <a:pt x="1151" y="624"/>
                  </a:cubicBezTo>
                  <a:cubicBezTo>
                    <a:pt x="1158" y="624"/>
                    <a:pt x="1163" y="624"/>
                    <a:pt x="1170" y="629"/>
                  </a:cubicBezTo>
                  <a:lnTo>
                    <a:pt x="1267" y="629"/>
                  </a:lnTo>
                  <a:lnTo>
                    <a:pt x="1270" y="621"/>
                  </a:lnTo>
                  <a:lnTo>
                    <a:pt x="1279" y="602"/>
                  </a:lnTo>
                  <a:cubicBezTo>
                    <a:pt x="1279" y="594"/>
                    <a:pt x="1282" y="587"/>
                    <a:pt x="1286" y="576"/>
                  </a:cubicBezTo>
                  <a:cubicBezTo>
                    <a:pt x="1289" y="565"/>
                    <a:pt x="1293" y="553"/>
                    <a:pt x="1293" y="539"/>
                  </a:cubicBezTo>
                  <a:lnTo>
                    <a:pt x="1293" y="534"/>
                  </a:lnTo>
                  <a:cubicBezTo>
                    <a:pt x="1293" y="524"/>
                    <a:pt x="1289" y="508"/>
                    <a:pt x="1279" y="494"/>
                  </a:cubicBezTo>
                  <a:cubicBezTo>
                    <a:pt x="1270" y="479"/>
                    <a:pt x="1256" y="472"/>
                    <a:pt x="1241" y="460"/>
                  </a:cubicBezTo>
                  <a:cubicBezTo>
                    <a:pt x="1174" y="422"/>
                    <a:pt x="1106" y="400"/>
                    <a:pt x="1039" y="382"/>
                  </a:cubicBezTo>
                  <a:cubicBezTo>
                    <a:pt x="972" y="363"/>
                    <a:pt x="908" y="329"/>
                    <a:pt x="844" y="296"/>
                  </a:cubicBezTo>
                  <a:cubicBezTo>
                    <a:pt x="781" y="258"/>
                    <a:pt x="714" y="217"/>
                    <a:pt x="639" y="191"/>
                  </a:cubicBezTo>
                  <a:cubicBezTo>
                    <a:pt x="606" y="176"/>
                    <a:pt x="572" y="168"/>
                    <a:pt x="542" y="165"/>
                  </a:cubicBezTo>
                  <a:cubicBezTo>
                    <a:pt x="512" y="161"/>
                    <a:pt x="482" y="161"/>
                    <a:pt x="456" y="161"/>
                  </a:cubicBezTo>
                  <a:lnTo>
                    <a:pt x="385" y="161"/>
                  </a:lnTo>
                  <a:lnTo>
                    <a:pt x="385" y="158"/>
                  </a:lnTo>
                  <a:cubicBezTo>
                    <a:pt x="378" y="150"/>
                    <a:pt x="373" y="139"/>
                    <a:pt x="370" y="131"/>
                  </a:cubicBezTo>
                  <a:cubicBezTo>
                    <a:pt x="363" y="116"/>
                    <a:pt x="351" y="97"/>
                    <a:pt x="336" y="82"/>
                  </a:cubicBezTo>
                  <a:cubicBezTo>
                    <a:pt x="333" y="75"/>
                    <a:pt x="321" y="68"/>
                    <a:pt x="310" y="63"/>
                  </a:cubicBezTo>
                  <a:cubicBezTo>
                    <a:pt x="299" y="60"/>
                    <a:pt x="288" y="56"/>
                    <a:pt x="276" y="56"/>
                  </a:cubicBezTo>
                  <a:cubicBezTo>
                    <a:pt x="266" y="56"/>
                    <a:pt x="250" y="56"/>
                    <a:pt x="239" y="60"/>
                  </a:cubicBezTo>
                  <a:cubicBezTo>
                    <a:pt x="239" y="63"/>
                    <a:pt x="235" y="63"/>
                    <a:pt x="235" y="63"/>
                  </a:cubicBezTo>
                  <a:cubicBezTo>
                    <a:pt x="221" y="49"/>
                    <a:pt x="206" y="37"/>
                    <a:pt x="187" y="30"/>
                  </a:cubicBezTo>
                  <a:cubicBezTo>
                    <a:pt x="168" y="23"/>
                    <a:pt x="149" y="15"/>
                    <a:pt x="131" y="15"/>
                  </a:cubicBezTo>
                  <a:cubicBezTo>
                    <a:pt x="101" y="8"/>
                    <a:pt x="75" y="8"/>
                    <a:pt x="52" y="8"/>
                  </a:cubicBezTo>
                  <a:cubicBezTo>
                    <a:pt x="33" y="4"/>
                    <a:pt x="1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13"/>
            <p:cNvSpPr/>
            <p:nvPr/>
          </p:nvSpPr>
          <p:spPr>
            <a:xfrm>
              <a:off x="-685686" y="1836512"/>
              <a:ext cx="5014" cy="63030"/>
            </a:xfrm>
            <a:custGeom>
              <a:avLst/>
              <a:gdLst/>
              <a:ahLst/>
              <a:cxnLst/>
              <a:rect l="l" t="t" r="r" b="b"/>
              <a:pathLst>
                <a:path w="105" h="1320" extrusionOk="0">
                  <a:moveTo>
                    <a:pt x="57" y="0"/>
                  </a:moveTo>
                  <a:cubicBezTo>
                    <a:pt x="48" y="38"/>
                    <a:pt x="45" y="79"/>
                    <a:pt x="45" y="116"/>
                  </a:cubicBezTo>
                  <a:cubicBezTo>
                    <a:pt x="45" y="135"/>
                    <a:pt x="45" y="150"/>
                    <a:pt x="48" y="169"/>
                  </a:cubicBezTo>
                  <a:lnTo>
                    <a:pt x="48" y="180"/>
                  </a:lnTo>
                  <a:cubicBezTo>
                    <a:pt x="53" y="169"/>
                    <a:pt x="57" y="157"/>
                    <a:pt x="57" y="146"/>
                  </a:cubicBezTo>
                  <a:cubicBezTo>
                    <a:pt x="67" y="105"/>
                    <a:pt x="71" y="57"/>
                    <a:pt x="83" y="12"/>
                  </a:cubicBezTo>
                  <a:cubicBezTo>
                    <a:pt x="79" y="12"/>
                    <a:pt x="71" y="7"/>
                    <a:pt x="67" y="7"/>
                  </a:cubicBezTo>
                  <a:cubicBezTo>
                    <a:pt x="64" y="4"/>
                    <a:pt x="60" y="4"/>
                    <a:pt x="57" y="0"/>
                  </a:cubicBezTo>
                  <a:close/>
                  <a:moveTo>
                    <a:pt x="98" y="311"/>
                  </a:moveTo>
                  <a:cubicBezTo>
                    <a:pt x="93" y="314"/>
                    <a:pt x="93" y="314"/>
                    <a:pt x="90" y="318"/>
                  </a:cubicBezTo>
                  <a:cubicBezTo>
                    <a:pt x="83" y="326"/>
                    <a:pt x="71" y="330"/>
                    <a:pt x="60" y="337"/>
                  </a:cubicBezTo>
                  <a:lnTo>
                    <a:pt x="57" y="337"/>
                  </a:lnTo>
                  <a:cubicBezTo>
                    <a:pt x="57" y="378"/>
                    <a:pt x="48" y="419"/>
                    <a:pt x="41" y="461"/>
                  </a:cubicBezTo>
                  <a:cubicBezTo>
                    <a:pt x="38" y="483"/>
                    <a:pt x="31" y="501"/>
                    <a:pt x="22" y="520"/>
                  </a:cubicBezTo>
                  <a:cubicBezTo>
                    <a:pt x="19" y="539"/>
                    <a:pt x="15" y="557"/>
                    <a:pt x="15" y="573"/>
                  </a:cubicBezTo>
                  <a:cubicBezTo>
                    <a:pt x="15" y="580"/>
                    <a:pt x="15" y="583"/>
                    <a:pt x="19" y="591"/>
                  </a:cubicBezTo>
                  <a:cubicBezTo>
                    <a:pt x="22" y="625"/>
                    <a:pt x="26" y="658"/>
                    <a:pt x="26" y="692"/>
                  </a:cubicBezTo>
                  <a:lnTo>
                    <a:pt x="26" y="703"/>
                  </a:lnTo>
                  <a:cubicBezTo>
                    <a:pt x="38" y="699"/>
                    <a:pt x="45" y="692"/>
                    <a:pt x="48" y="688"/>
                  </a:cubicBezTo>
                  <a:cubicBezTo>
                    <a:pt x="53" y="685"/>
                    <a:pt x="53" y="685"/>
                    <a:pt x="57" y="685"/>
                  </a:cubicBezTo>
                  <a:lnTo>
                    <a:pt x="57" y="677"/>
                  </a:lnTo>
                  <a:cubicBezTo>
                    <a:pt x="57" y="673"/>
                    <a:pt x="53" y="666"/>
                    <a:pt x="53" y="658"/>
                  </a:cubicBezTo>
                  <a:cubicBezTo>
                    <a:pt x="48" y="647"/>
                    <a:pt x="45" y="635"/>
                    <a:pt x="41" y="621"/>
                  </a:cubicBezTo>
                  <a:cubicBezTo>
                    <a:pt x="38" y="609"/>
                    <a:pt x="38" y="599"/>
                    <a:pt x="38" y="587"/>
                  </a:cubicBezTo>
                  <a:cubicBezTo>
                    <a:pt x="38" y="565"/>
                    <a:pt x="41" y="542"/>
                    <a:pt x="48" y="520"/>
                  </a:cubicBezTo>
                  <a:cubicBezTo>
                    <a:pt x="57" y="497"/>
                    <a:pt x="67" y="478"/>
                    <a:pt x="79" y="461"/>
                  </a:cubicBezTo>
                  <a:cubicBezTo>
                    <a:pt x="90" y="449"/>
                    <a:pt x="93" y="434"/>
                    <a:pt x="98" y="423"/>
                  </a:cubicBezTo>
                  <a:cubicBezTo>
                    <a:pt x="101" y="408"/>
                    <a:pt x="105" y="397"/>
                    <a:pt x="105" y="382"/>
                  </a:cubicBezTo>
                  <a:cubicBezTo>
                    <a:pt x="105" y="359"/>
                    <a:pt x="101" y="337"/>
                    <a:pt x="98" y="311"/>
                  </a:cubicBezTo>
                  <a:close/>
                  <a:moveTo>
                    <a:pt x="8" y="879"/>
                  </a:moveTo>
                  <a:cubicBezTo>
                    <a:pt x="4" y="920"/>
                    <a:pt x="0" y="958"/>
                    <a:pt x="0" y="994"/>
                  </a:cubicBezTo>
                  <a:cubicBezTo>
                    <a:pt x="0" y="1013"/>
                    <a:pt x="0" y="1028"/>
                    <a:pt x="4" y="1047"/>
                  </a:cubicBezTo>
                  <a:lnTo>
                    <a:pt x="4" y="1099"/>
                  </a:lnTo>
                  <a:cubicBezTo>
                    <a:pt x="4" y="1141"/>
                    <a:pt x="0" y="1182"/>
                    <a:pt x="0" y="1223"/>
                  </a:cubicBezTo>
                  <a:cubicBezTo>
                    <a:pt x="0" y="1241"/>
                    <a:pt x="0" y="1260"/>
                    <a:pt x="4" y="1279"/>
                  </a:cubicBezTo>
                  <a:cubicBezTo>
                    <a:pt x="8" y="1294"/>
                    <a:pt x="12" y="1305"/>
                    <a:pt x="15" y="1316"/>
                  </a:cubicBezTo>
                  <a:lnTo>
                    <a:pt x="60" y="1316"/>
                  </a:lnTo>
                  <a:cubicBezTo>
                    <a:pt x="60" y="1316"/>
                    <a:pt x="64" y="1320"/>
                    <a:pt x="67" y="1320"/>
                  </a:cubicBezTo>
                  <a:cubicBezTo>
                    <a:pt x="67" y="1313"/>
                    <a:pt x="64" y="1305"/>
                    <a:pt x="60" y="1294"/>
                  </a:cubicBezTo>
                  <a:cubicBezTo>
                    <a:pt x="57" y="1282"/>
                    <a:pt x="53" y="1272"/>
                    <a:pt x="48" y="1256"/>
                  </a:cubicBezTo>
                  <a:cubicBezTo>
                    <a:pt x="45" y="1246"/>
                    <a:pt x="41" y="1234"/>
                    <a:pt x="41" y="1219"/>
                  </a:cubicBezTo>
                  <a:cubicBezTo>
                    <a:pt x="41" y="1215"/>
                    <a:pt x="41" y="1208"/>
                    <a:pt x="45" y="1204"/>
                  </a:cubicBezTo>
                  <a:cubicBezTo>
                    <a:pt x="34" y="1193"/>
                    <a:pt x="22" y="1182"/>
                    <a:pt x="19" y="1167"/>
                  </a:cubicBezTo>
                  <a:cubicBezTo>
                    <a:pt x="19" y="1159"/>
                    <a:pt x="15" y="1151"/>
                    <a:pt x="15" y="1144"/>
                  </a:cubicBezTo>
                  <a:cubicBezTo>
                    <a:pt x="15" y="1129"/>
                    <a:pt x="19" y="1118"/>
                    <a:pt x="22" y="1106"/>
                  </a:cubicBezTo>
                  <a:cubicBezTo>
                    <a:pt x="26" y="1096"/>
                    <a:pt x="31" y="1089"/>
                    <a:pt x="34" y="1080"/>
                  </a:cubicBezTo>
                  <a:cubicBezTo>
                    <a:pt x="38" y="1077"/>
                    <a:pt x="38" y="1073"/>
                    <a:pt x="38" y="1073"/>
                  </a:cubicBezTo>
                  <a:cubicBezTo>
                    <a:pt x="48" y="1047"/>
                    <a:pt x="53" y="1021"/>
                    <a:pt x="53" y="999"/>
                  </a:cubicBezTo>
                  <a:cubicBezTo>
                    <a:pt x="53" y="980"/>
                    <a:pt x="48" y="965"/>
                    <a:pt x="41" y="946"/>
                  </a:cubicBezTo>
                  <a:cubicBezTo>
                    <a:pt x="38" y="927"/>
                    <a:pt x="26" y="909"/>
                    <a:pt x="15" y="890"/>
                  </a:cubicBezTo>
                  <a:cubicBezTo>
                    <a:pt x="12" y="887"/>
                    <a:pt x="12" y="882"/>
                    <a:pt x="8"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13"/>
            <p:cNvSpPr/>
            <p:nvPr/>
          </p:nvSpPr>
          <p:spPr>
            <a:xfrm>
              <a:off x="-689458" y="1825434"/>
              <a:ext cx="12367" cy="76257"/>
            </a:xfrm>
            <a:custGeom>
              <a:avLst/>
              <a:gdLst/>
              <a:ahLst/>
              <a:cxnLst/>
              <a:rect l="l" t="t" r="r" b="b"/>
              <a:pathLst>
                <a:path w="259" h="1597" extrusionOk="0">
                  <a:moveTo>
                    <a:pt x="136" y="232"/>
                  </a:moveTo>
                  <a:cubicBezTo>
                    <a:pt x="139" y="236"/>
                    <a:pt x="143" y="236"/>
                    <a:pt x="146" y="239"/>
                  </a:cubicBezTo>
                  <a:cubicBezTo>
                    <a:pt x="150" y="239"/>
                    <a:pt x="158" y="244"/>
                    <a:pt x="162" y="244"/>
                  </a:cubicBezTo>
                  <a:cubicBezTo>
                    <a:pt x="150" y="289"/>
                    <a:pt x="146" y="337"/>
                    <a:pt x="136" y="378"/>
                  </a:cubicBezTo>
                  <a:cubicBezTo>
                    <a:pt x="136" y="389"/>
                    <a:pt x="132" y="401"/>
                    <a:pt x="127" y="412"/>
                  </a:cubicBezTo>
                  <a:lnTo>
                    <a:pt x="127" y="401"/>
                  </a:lnTo>
                  <a:cubicBezTo>
                    <a:pt x="124" y="382"/>
                    <a:pt x="124" y="367"/>
                    <a:pt x="124" y="348"/>
                  </a:cubicBezTo>
                  <a:cubicBezTo>
                    <a:pt x="124" y="311"/>
                    <a:pt x="127" y="270"/>
                    <a:pt x="136" y="232"/>
                  </a:cubicBezTo>
                  <a:close/>
                  <a:moveTo>
                    <a:pt x="177" y="543"/>
                  </a:moveTo>
                  <a:cubicBezTo>
                    <a:pt x="180" y="569"/>
                    <a:pt x="184" y="591"/>
                    <a:pt x="184" y="614"/>
                  </a:cubicBezTo>
                  <a:cubicBezTo>
                    <a:pt x="184" y="629"/>
                    <a:pt x="180" y="640"/>
                    <a:pt x="177" y="655"/>
                  </a:cubicBezTo>
                  <a:cubicBezTo>
                    <a:pt x="172" y="666"/>
                    <a:pt x="169" y="681"/>
                    <a:pt x="158" y="693"/>
                  </a:cubicBezTo>
                  <a:cubicBezTo>
                    <a:pt x="146" y="710"/>
                    <a:pt x="136" y="729"/>
                    <a:pt x="127" y="752"/>
                  </a:cubicBezTo>
                  <a:cubicBezTo>
                    <a:pt x="120" y="774"/>
                    <a:pt x="117" y="797"/>
                    <a:pt x="117" y="819"/>
                  </a:cubicBezTo>
                  <a:cubicBezTo>
                    <a:pt x="117" y="831"/>
                    <a:pt x="117" y="841"/>
                    <a:pt x="120" y="853"/>
                  </a:cubicBezTo>
                  <a:cubicBezTo>
                    <a:pt x="124" y="867"/>
                    <a:pt x="127" y="879"/>
                    <a:pt x="132" y="890"/>
                  </a:cubicBezTo>
                  <a:cubicBezTo>
                    <a:pt x="132" y="898"/>
                    <a:pt x="136" y="905"/>
                    <a:pt x="136" y="909"/>
                  </a:cubicBezTo>
                  <a:lnTo>
                    <a:pt x="136" y="917"/>
                  </a:lnTo>
                  <a:cubicBezTo>
                    <a:pt x="132" y="917"/>
                    <a:pt x="132" y="917"/>
                    <a:pt x="127" y="920"/>
                  </a:cubicBezTo>
                  <a:cubicBezTo>
                    <a:pt x="124" y="924"/>
                    <a:pt x="117" y="931"/>
                    <a:pt x="105" y="935"/>
                  </a:cubicBezTo>
                  <a:lnTo>
                    <a:pt x="105" y="924"/>
                  </a:lnTo>
                  <a:cubicBezTo>
                    <a:pt x="105" y="890"/>
                    <a:pt x="101" y="857"/>
                    <a:pt x="98" y="823"/>
                  </a:cubicBezTo>
                  <a:cubicBezTo>
                    <a:pt x="94" y="815"/>
                    <a:pt x="94" y="812"/>
                    <a:pt x="94" y="805"/>
                  </a:cubicBezTo>
                  <a:cubicBezTo>
                    <a:pt x="94" y="789"/>
                    <a:pt x="98" y="771"/>
                    <a:pt x="101" y="752"/>
                  </a:cubicBezTo>
                  <a:cubicBezTo>
                    <a:pt x="110" y="733"/>
                    <a:pt x="117" y="715"/>
                    <a:pt x="120" y="693"/>
                  </a:cubicBezTo>
                  <a:cubicBezTo>
                    <a:pt x="127" y="651"/>
                    <a:pt x="136" y="610"/>
                    <a:pt x="136" y="569"/>
                  </a:cubicBezTo>
                  <a:lnTo>
                    <a:pt x="139" y="569"/>
                  </a:lnTo>
                  <a:cubicBezTo>
                    <a:pt x="150" y="562"/>
                    <a:pt x="162" y="558"/>
                    <a:pt x="169" y="550"/>
                  </a:cubicBezTo>
                  <a:cubicBezTo>
                    <a:pt x="172" y="546"/>
                    <a:pt x="172" y="546"/>
                    <a:pt x="177" y="543"/>
                  </a:cubicBezTo>
                  <a:close/>
                  <a:moveTo>
                    <a:pt x="150" y="1"/>
                  </a:moveTo>
                  <a:cubicBezTo>
                    <a:pt x="143" y="1"/>
                    <a:pt x="136" y="4"/>
                    <a:pt x="127" y="4"/>
                  </a:cubicBezTo>
                  <a:cubicBezTo>
                    <a:pt x="117" y="12"/>
                    <a:pt x="105" y="20"/>
                    <a:pt x="101" y="27"/>
                  </a:cubicBezTo>
                  <a:cubicBezTo>
                    <a:pt x="94" y="38"/>
                    <a:pt x="91" y="49"/>
                    <a:pt x="91" y="60"/>
                  </a:cubicBezTo>
                  <a:cubicBezTo>
                    <a:pt x="91" y="64"/>
                    <a:pt x="87" y="68"/>
                    <a:pt x="87" y="68"/>
                  </a:cubicBezTo>
                  <a:lnTo>
                    <a:pt x="87" y="72"/>
                  </a:lnTo>
                  <a:cubicBezTo>
                    <a:pt x="72" y="158"/>
                    <a:pt x="49" y="251"/>
                    <a:pt x="49" y="348"/>
                  </a:cubicBezTo>
                  <a:cubicBezTo>
                    <a:pt x="49" y="367"/>
                    <a:pt x="49" y="389"/>
                    <a:pt x="53" y="408"/>
                  </a:cubicBezTo>
                  <a:cubicBezTo>
                    <a:pt x="57" y="453"/>
                    <a:pt x="60" y="494"/>
                    <a:pt x="60" y="536"/>
                  </a:cubicBezTo>
                  <a:lnTo>
                    <a:pt x="60" y="572"/>
                  </a:lnTo>
                  <a:lnTo>
                    <a:pt x="38" y="614"/>
                  </a:lnTo>
                  <a:lnTo>
                    <a:pt x="38" y="614"/>
                  </a:lnTo>
                  <a:lnTo>
                    <a:pt x="57" y="606"/>
                  </a:lnTo>
                  <a:lnTo>
                    <a:pt x="57" y="606"/>
                  </a:lnTo>
                  <a:cubicBezTo>
                    <a:pt x="53" y="629"/>
                    <a:pt x="49" y="651"/>
                    <a:pt x="46" y="677"/>
                  </a:cubicBezTo>
                  <a:cubicBezTo>
                    <a:pt x="42" y="693"/>
                    <a:pt x="34" y="710"/>
                    <a:pt x="31" y="733"/>
                  </a:cubicBezTo>
                  <a:cubicBezTo>
                    <a:pt x="23" y="752"/>
                    <a:pt x="20" y="778"/>
                    <a:pt x="20" y="805"/>
                  </a:cubicBezTo>
                  <a:cubicBezTo>
                    <a:pt x="20" y="815"/>
                    <a:pt x="20" y="827"/>
                    <a:pt x="23" y="838"/>
                  </a:cubicBezTo>
                  <a:cubicBezTo>
                    <a:pt x="27" y="867"/>
                    <a:pt x="31" y="894"/>
                    <a:pt x="31" y="924"/>
                  </a:cubicBezTo>
                  <a:cubicBezTo>
                    <a:pt x="31" y="969"/>
                    <a:pt x="23" y="1017"/>
                    <a:pt x="15" y="1069"/>
                  </a:cubicBezTo>
                  <a:cubicBezTo>
                    <a:pt x="8" y="1119"/>
                    <a:pt x="1" y="1171"/>
                    <a:pt x="1" y="1226"/>
                  </a:cubicBezTo>
                  <a:cubicBezTo>
                    <a:pt x="1" y="1245"/>
                    <a:pt x="5" y="1268"/>
                    <a:pt x="5" y="1290"/>
                  </a:cubicBezTo>
                  <a:cubicBezTo>
                    <a:pt x="8" y="1302"/>
                    <a:pt x="8" y="1316"/>
                    <a:pt x="8" y="1331"/>
                  </a:cubicBezTo>
                  <a:cubicBezTo>
                    <a:pt x="8" y="1369"/>
                    <a:pt x="5" y="1410"/>
                    <a:pt x="1" y="1455"/>
                  </a:cubicBezTo>
                  <a:cubicBezTo>
                    <a:pt x="1" y="1478"/>
                    <a:pt x="5" y="1504"/>
                    <a:pt x="8" y="1526"/>
                  </a:cubicBezTo>
                  <a:cubicBezTo>
                    <a:pt x="12" y="1548"/>
                    <a:pt x="20" y="1567"/>
                    <a:pt x="31" y="1590"/>
                  </a:cubicBezTo>
                  <a:lnTo>
                    <a:pt x="31" y="1585"/>
                  </a:lnTo>
                  <a:lnTo>
                    <a:pt x="31" y="1545"/>
                  </a:lnTo>
                  <a:lnTo>
                    <a:pt x="72" y="1548"/>
                  </a:lnTo>
                  <a:lnTo>
                    <a:pt x="94" y="1548"/>
                  </a:lnTo>
                  <a:cubicBezTo>
                    <a:pt x="91" y="1537"/>
                    <a:pt x="87" y="1526"/>
                    <a:pt x="83" y="1511"/>
                  </a:cubicBezTo>
                  <a:cubicBezTo>
                    <a:pt x="79" y="1492"/>
                    <a:pt x="79" y="1473"/>
                    <a:pt x="79" y="1455"/>
                  </a:cubicBezTo>
                  <a:cubicBezTo>
                    <a:pt x="79" y="1414"/>
                    <a:pt x="83" y="1373"/>
                    <a:pt x="83" y="1331"/>
                  </a:cubicBezTo>
                  <a:lnTo>
                    <a:pt x="83" y="1279"/>
                  </a:lnTo>
                  <a:cubicBezTo>
                    <a:pt x="79" y="1260"/>
                    <a:pt x="79" y="1245"/>
                    <a:pt x="79" y="1226"/>
                  </a:cubicBezTo>
                  <a:cubicBezTo>
                    <a:pt x="79" y="1190"/>
                    <a:pt x="83" y="1152"/>
                    <a:pt x="87" y="1111"/>
                  </a:cubicBezTo>
                  <a:cubicBezTo>
                    <a:pt x="91" y="1114"/>
                    <a:pt x="91" y="1119"/>
                    <a:pt x="94" y="1122"/>
                  </a:cubicBezTo>
                  <a:cubicBezTo>
                    <a:pt x="105" y="1141"/>
                    <a:pt x="117" y="1159"/>
                    <a:pt x="120" y="1178"/>
                  </a:cubicBezTo>
                  <a:cubicBezTo>
                    <a:pt x="127" y="1197"/>
                    <a:pt x="132" y="1212"/>
                    <a:pt x="132" y="1231"/>
                  </a:cubicBezTo>
                  <a:cubicBezTo>
                    <a:pt x="132" y="1253"/>
                    <a:pt x="127" y="1279"/>
                    <a:pt x="117" y="1305"/>
                  </a:cubicBezTo>
                  <a:cubicBezTo>
                    <a:pt x="117" y="1305"/>
                    <a:pt x="117" y="1309"/>
                    <a:pt x="113" y="1312"/>
                  </a:cubicBezTo>
                  <a:cubicBezTo>
                    <a:pt x="110" y="1321"/>
                    <a:pt x="105" y="1328"/>
                    <a:pt x="101" y="1338"/>
                  </a:cubicBezTo>
                  <a:cubicBezTo>
                    <a:pt x="98" y="1350"/>
                    <a:pt x="94" y="1361"/>
                    <a:pt x="94" y="1376"/>
                  </a:cubicBezTo>
                  <a:cubicBezTo>
                    <a:pt x="94" y="1383"/>
                    <a:pt x="98" y="1391"/>
                    <a:pt x="98" y="1399"/>
                  </a:cubicBezTo>
                  <a:cubicBezTo>
                    <a:pt x="101" y="1414"/>
                    <a:pt x="113" y="1425"/>
                    <a:pt x="124" y="1436"/>
                  </a:cubicBezTo>
                  <a:cubicBezTo>
                    <a:pt x="120" y="1440"/>
                    <a:pt x="120" y="1447"/>
                    <a:pt x="120" y="1451"/>
                  </a:cubicBezTo>
                  <a:cubicBezTo>
                    <a:pt x="120" y="1466"/>
                    <a:pt x="124" y="1478"/>
                    <a:pt x="127" y="1488"/>
                  </a:cubicBezTo>
                  <a:cubicBezTo>
                    <a:pt x="132" y="1504"/>
                    <a:pt x="136" y="1514"/>
                    <a:pt x="139" y="1526"/>
                  </a:cubicBezTo>
                  <a:cubicBezTo>
                    <a:pt x="143" y="1537"/>
                    <a:pt x="146" y="1545"/>
                    <a:pt x="146" y="1552"/>
                  </a:cubicBezTo>
                  <a:cubicBezTo>
                    <a:pt x="154" y="1552"/>
                    <a:pt x="165" y="1556"/>
                    <a:pt x="177" y="1563"/>
                  </a:cubicBezTo>
                  <a:lnTo>
                    <a:pt x="180" y="1567"/>
                  </a:lnTo>
                  <a:lnTo>
                    <a:pt x="184" y="1571"/>
                  </a:lnTo>
                  <a:cubicBezTo>
                    <a:pt x="195" y="1578"/>
                    <a:pt x="203" y="1590"/>
                    <a:pt x="210" y="1597"/>
                  </a:cubicBezTo>
                  <a:lnTo>
                    <a:pt x="210" y="1593"/>
                  </a:lnTo>
                  <a:cubicBezTo>
                    <a:pt x="217" y="1578"/>
                    <a:pt x="222" y="1563"/>
                    <a:pt x="222" y="1552"/>
                  </a:cubicBezTo>
                  <a:cubicBezTo>
                    <a:pt x="222" y="1537"/>
                    <a:pt x="222" y="1526"/>
                    <a:pt x="217" y="1514"/>
                  </a:cubicBezTo>
                  <a:cubicBezTo>
                    <a:pt x="214" y="1500"/>
                    <a:pt x="206" y="1488"/>
                    <a:pt x="203" y="1478"/>
                  </a:cubicBezTo>
                  <a:cubicBezTo>
                    <a:pt x="199" y="1466"/>
                    <a:pt x="199" y="1459"/>
                    <a:pt x="199" y="1451"/>
                  </a:cubicBezTo>
                  <a:lnTo>
                    <a:pt x="199" y="1447"/>
                  </a:lnTo>
                  <a:lnTo>
                    <a:pt x="203" y="1443"/>
                  </a:lnTo>
                  <a:lnTo>
                    <a:pt x="240" y="1399"/>
                  </a:lnTo>
                  <a:lnTo>
                    <a:pt x="184" y="1380"/>
                  </a:lnTo>
                  <a:cubicBezTo>
                    <a:pt x="180" y="1380"/>
                    <a:pt x="177" y="1380"/>
                    <a:pt x="172" y="1376"/>
                  </a:cubicBezTo>
                  <a:cubicBezTo>
                    <a:pt x="172" y="1373"/>
                    <a:pt x="172" y="1365"/>
                    <a:pt x="177" y="1357"/>
                  </a:cubicBezTo>
                  <a:cubicBezTo>
                    <a:pt x="180" y="1354"/>
                    <a:pt x="180" y="1347"/>
                    <a:pt x="184" y="1343"/>
                  </a:cubicBezTo>
                  <a:cubicBezTo>
                    <a:pt x="188" y="1338"/>
                    <a:pt x="188" y="1335"/>
                    <a:pt x="191" y="1328"/>
                  </a:cubicBezTo>
                  <a:cubicBezTo>
                    <a:pt x="203" y="1294"/>
                    <a:pt x="206" y="1264"/>
                    <a:pt x="206" y="1231"/>
                  </a:cubicBezTo>
                  <a:cubicBezTo>
                    <a:pt x="206" y="1204"/>
                    <a:pt x="203" y="1178"/>
                    <a:pt x="195" y="1152"/>
                  </a:cubicBezTo>
                  <a:cubicBezTo>
                    <a:pt x="184" y="1129"/>
                    <a:pt x="172" y="1103"/>
                    <a:pt x="158" y="1077"/>
                  </a:cubicBezTo>
                  <a:cubicBezTo>
                    <a:pt x="150" y="1069"/>
                    <a:pt x="143" y="1055"/>
                    <a:pt x="139" y="1043"/>
                  </a:cubicBezTo>
                  <a:cubicBezTo>
                    <a:pt x="132" y="1033"/>
                    <a:pt x="127" y="1017"/>
                    <a:pt x="127" y="1010"/>
                  </a:cubicBezTo>
                  <a:lnTo>
                    <a:pt x="132" y="1007"/>
                  </a:lnTo>
                  <a:cubicBezTo>
                    <a:pt x="154" y="998"/>
                    <a:pt x="177" y="984"/>
                    <a:pt x="188" y="969"/>
                  </a:cubicBezTo>
                  <a:cubicBezTo>
                    <a:pt x="195" y="962"/>
                    <a:pt x="203" y="950"/>
                    <a:pt x="206" y="939"/>
                  </a:cubicBezTo>
                  <a:cubicBezTo>
                    <a:pt x="210" y="931"/>
                    <a:pt x="210" y="920"/>
                    <a:pt x="210" y="909"/>
                  </a:cubicBezTo>
                  <a:cubicBezTo>
                    <a:pt x="210" y="894"/>
                    <a:pt x="206" y="883"/>
                    <a:pt x="206" y="872"/>
                  </a:cubicBezTo>
                  <a:cubicBezTo>
                    <a:pt x="203" y="857"/>
                    <a:pt x="199" y="845"/>
                    <a:pt x="195" y="834"/>
                  </a:cubicBezTo>
                  <a:cubicBezTo>
                    <a:pt x="195" y="831"/>
                    <a:pt x="191" y="827"/>
                    <a:pt x="191" y="819"/>
                  </a:cubicBezTo>
                  <a:cubicBezTo>
                    <a:pt x="191" y="808"/>
                    <a:pt x="195" y="793"/>
                    <a:pt x="203" y="778"/>
                  </a:cubicBezTo>
                  <a:cubicBezTo>
                    <a:pt x="206" y="763"/>
                    <a:pt x="214" y="748"/>
                    <a:pt x="222" y="737"/>
                  </a:cubicBezTo>
                  <a:cubicBezTo>
                    <a:pt x="236" y="719"/>
                    <a:pt x="244" y="696"/>
                    <a:pt x="251" y="674"/>
                  </a:cubicBezTo>
                  <a:cubicBezTo>
                    <a:pt x="258" y="655"/>
                    <a:pt x="258" y="632"/>
                    <a:pt x="258" y="614"/>
                  </a:cubicBezTo>
                  <a:cubicBezTo>
                    <a:pt x="258" y="584"/>
                    <a:pt x="255" y="558"/>
                    <a:pt x="251" y="536"/>
                  </a:cubicBezTo>
                  <a:cubicBezTo>
                    <a:pt x="251" y="524"/>
                    <a:pt x="251" y="513"/>
                    <a:pt x="248" y="505"/>
                  </a:cubicBezTo>
                  <a:cubicBezTo>
                    <a:pt x="244" y="491"/>
                    <a:pt x="240" y="479"/>
                    <a:pt x="232" y="468"/>
                  </a:cubicBezTo>
                  <a:cubicBezTo>
                    <a:pt x="229" y="460"/>
                    <a:pt x="225" y="457"/>
                    <a:pt x="217" y="453"/>
                  </a:cubicBezTo>
                  <a:cubicBezTo>
                    <a:pt x="214" y="449"/>
                    <a:pt x="206" y="446"/>
                    <a:pt x="199" y="446"/>
                  </a:cubicBezTo>
                  <a:cubicBezTo>
                    <a:pt x="203" y="427"/>
                    <a:pt x="206" y="412"/>
                    <a:pt x="210" y="396"/>
                  </a:cubicBezTo>
                  <a:cubicBezTo>
                    <a:pt x="222" y="344"/>
                    <a:pt x="229" y="300"/>
                    <a:pt x="240" y="255"/>
                  </a:cubicBezTo>
                  <a:cubicBezTo>
                    <a:pt x="240" y="251"/>
                    <a:pt x="244" y="244"/>
                    <a:pt x="244" y="236"/>
                  </a:cubicBezTo>
                  <a:cubicBezTo>
                    <a:pt x="248" y="232"/>
                    <a:pt x="248" y="225"/>
                    <a:pt x="251" y="221"/>
                  </a:cubicBezTo>
                  <a:lnTo>
                    <a:pt x="251" y="213"/>
                  </a:lnTo>
                  <a:lnTo>
                    <a:pt x="251" y="203"/>
                  </a:lnTo>
                  <a:lnTo>
                    <a:pt x="251" y="191"/>
                  </a:lnTo>
                  <a:cubicBezTo>
                    <a:pt x="251" y="187"/>
                    <a:pt x="248" y="184"/>
                    <a:pt x="248" y="180"/>
                  </a:cubicBezTo>
                  <a:lnTo>
                    <a:pt x="236" y="169"/>
                  </a:lnTo>
                  <a:cubicBezTo>
                    <a:pt x="229" y="165"/>
                    <a:pt x="225" y="161"/>
                    <a:pt x="217" y="161"/>
                  </a:cubicBezTo>
                  <a:lnTo>
                    <a:pt x="195" y="161"/>
                  </a:lnTo>
                  <a:cubicBezTo>
                    <a:pt x="199" y="158"/>
                    <a:pt x="199" y="154"/>
                    <a:pt x="203" y="150"/>
                  </a:cubicBezTo>
                  <a:cubicBezTo>
                    <a:pt x="206" y="135"/>
                    <a:pt x="214" y="124"/>
                    <a:pt x="222" y="105"/>
                  </a:cubicBezTo>
                  <a:cubicBezTo>
                    <a:pt x="225" y="98"/>
                    <a:pt x="229" y="87"/>
                    <a:pt x="229" y="75"/>
                  </a:cubicBezTo>
                  <a:cubicBezTo>
                    <a:pt x="229" y="68"/>
                    <a:pt x="229" y="56"/>
                    <a:pt x="225" y="49"/>
                  </a:cubicBezTo>
                  <a:cubicBezTo>
                    <a:pt x="217" y="38"/>
                    <a:pt x="210" y="27"/>
                    <a:pt x="203" y="20"/>
                  </a:cubicBezTo>
                  <a:cubicBezTo>
                    <a:pt x="191" y="15"/>
                    <a:pt x="184" y="8"/>
                    <a:pt x="172" y="4"/>
                  </a:cubicBezTo>
                  <a:cubicBezTo>
                    <a:pt x="165" y="4"/>
                    <a:pt x="158"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3"/>
            <p:cNvSpPr/>
            <p:nvPr/>
          </p:nvSpPr>
          <p:spPr>
            <a:xfrm>
              <a:off x="-566836" y="2216507"/>
              <a:ext cx="13991" cy="49660"/>
            </a:xfrm>
            <a:custGeom>
              <a:avLst/>
              <a:gdLst/>
              <a:ahLst/>
              <a:cxnLst/>
              <a:rect l="l" t="t" r="r" b="b"/>
              <a:pathLst>
                <a:path w="293" h="1040" extrusionOk="0">
                  <a:moveTo>
                    <a:pt x="4" y="1"/>
                  </a:moveTo>
                  <a:cubicBezTo>
                    <a:pt x="4" y="12"/>
                    <a:pt x="1" y="23"/>
                    <a:pt x="1" y="34"/>
                  </a:cubicBezTo>
                  <a:cubicBezTo>
                    <a:pt x="1" y="57"/>
                    <a:pt x="4" y="75"/>
                    <a:pt x="12" y="94"/>
                  </a:cubicBezTo>
                  <a:cubicBezTo>
                    <a:pt x="16" y="113"/>
                    <a:pt x="27" y="128"/>
                    <a:pt x="42" y="143"/>
                  </a:cubicBezTo>
                  <a:lnTo>
                    <a:pt x="45" y="146"/>
                  </a:lnTo>
                  <a:cubicBezTo>
                    <a:pt x="45" y="139"/>
                    <a:pt x="49" y="132"/>
                    <a:pt x="57" y="124"/>
                  </a:cubicBezTo>
                  <a:cubicBezTo>
                    <a:pt x="64" y="113"/>
                    <a:pt x="68" y="101"/>
                    <a:pt x="72" y="94"/>
                  </a:cubicBezTo>
                  <a:cubicBezTo>
                    <a:pt x="76" y="87"/>
                    <a:pt x="76" y="83"/>
                    <a:pt x="76" y="75"/>
                  </a:cubicBezTo>
                  <a:cubicBezTo>
                    <a:pt x="76" y="72"/>
                    <a:pt x="76" y="68"/>
                    <a:pt x="72" y="61"/>
                  </a:cubicBezTo>
                  <a:cubicBezTo>
                    <a:pt x="68" y="57"/>
                    <a:pt x="64" y="49"/>
                    <a:pt x="57" y="42"/>
                  </a:cubicBezTo>
                  <a:cubicBezTo>
                    <a:pt x="42" y="31"/>
                    <a:pt x="23" y="16"/>
                    <a:pt x="4" y="1"/>
                  </a:cubicBezTo>
                  <a:close/>
                  <a:moveTo>
                    <a:pt x="68" y="203"/>
                  </a:moveTo>
                  <a:cubicBezTo>
                    <a:pt x="72" y="206"/>
                    <a:pt x="72" y="210"/>
                    <a:pt x="72" y="210"/>
                  </a:cubicBezTo>
                  <a:cubicBezTo>
                    <a:pt x="72" y="229"/>
                    <a:pt x="64" y="244"/>
                    <a:pt x="64" y="255"/>
                  </a:cubicBezTo>
                  <a:cubicBezTo>
                    <a:pt x="61" y="266"/>
                    <a:pt x="57" y="277"/>
                    <a:pt x="57" y="281"/>
                  </a:cubicBezTo>
                  <a:cubicBezTo>
                    <a:pt x="61" y="289"/>
                    <a:pt x="61" y="296"/>
                    <a:pt x="64" y="303"/>
                  </a:cubicBezTo>
                  <a:cubicBezTo>
                    <a:pt x="72" y="315"/>
                    <a:pt x="76" y="326"/>
                    <a:pt x="80" y="337"/>
                  </a:cubicBezTo>
                  <a:cubicBezTo>
                    <a:pt x="87" y="322"/>
                    <a:pt x="94" y="311"/>
                    <a:pt x="98" y="296"/>
                  </a:cubicBezTo>
                  <a:cubicBezTo>
                    <a:pt x="106" y="285"/>
                    <a:pt x="109" y="274"/>
                    <a:pt x="113" y="266"/>
                  </a:cubicBezTo>
                  <a:cubicBezTo>
                    <a:pt x="113" y="258"/>
                    <a:pt x="116" y="255"/>
                    <a:pt x="116" y="248"/>
                  </a:cubicBezTo>
                  <a:cubicBezTo>
                    <a:pt x="116" y="244"/>
                    <a:pt x="116" y="240"/>
                    <a:pt x="113" y="232"/>
                  </a:cubicBezTo>
                  <a:lnTo>
                    <a:pt x="109" y="229"/>
                  </a:lnTo>
                  <a:cubicBezTo>
                    <a:pt x="106" y="225"/>
                    <a:pt x="98" y="222"/>
                    <a:pt x="87" y="214"/>
                  </a:cubicBezTo>
                  <a:cubicBezTo>
                    <a:pt x="83" y="214"/>
                    <a:pt x="80" y="210"/>
                    <a:pt x="76" y="206"/>
                  </a:cubicBezTo>
                  <a:cubicBezTo>
                    <a:pt x="72" y="203"/>
                    <a:pt x="72" y="203"/>
                    <a:pt x="68" y="203"/>
                  </a:cubicBezTo>
                  <a:close/>
                  <a:moveTo>
                    <a:pt x="87" y="397"/>
                  </a:moveTo>
                  <a:cubicBezTo>
                    <a:pt x="87" y="401"/>
                    <a:pt x="83" y="408"/>
                    <a:pt x="83" y="412"/>
                  </a:cubicBezTo>
                  <a:cubicBezTo>
                    <a:pt x="80" y="420"/>
                    <a:pt x="72" y="431"/>
                    <a:pt x="64" y="438"/>
                  </a:cubicBezTo>
                  <a:cubicBezTo>
                    <a:pt x="68" y="442"/>
                    <a:pt x="72" y="442"/>
                    <a:pt x="76" y="446"/>
                  </a:cubicBezTo>
                  <a:cubicBezTo>
                    <a:pt x="83" y="449"/>
                    <a:pt x="87" y="453"/>
                    <a:pt x="94" y="460"/>
                  </a:cubicBezTo>
                  <a:cubicBezTo>
                    <a:pt x="102" y="465"/>
                    <a:pt x="106" y="468"/>
                    <a:pt x="109" y="479"/>
                  </a:cubicBezTo>
                  <a:cubicBezTo>
                    <a:pt x="113" y="483"/>
                    <a:pt x="113" y="491"/>
                    <a:pt x="113" y="498"/>
                  </a:cubicBezTo>
                  <a:cubicBezTo>
                    <a:pt x="113" y="502"/>
                    <a:pt x="113" y="510"/>
                    <a:pt x="109" y="513"/>
                  </a:cubicBezTo>
                  <a:cubicBezTo>
                    <a:pt x="106" y="517"/>
                    <a:pt x="106" y="524"/>
                    <a:pt x="102" y="528"/>
                  </a:cubicBezTo>
                  <a:cubicBezTo>
                    <a:pt x="94" y="536"/>
                    <a:pt x="90" y="543"/>
                    <a:pt x="90" y="546"/>
                  </a:cubicBezTo>
                  <a:cubicBezTo>
                    <a:pt x="87" y="554"/>
                    <a:pt x="87" y="558"/>
                    <a:pt x="87" y="562"/>
                  </a:cubicBezTo>
                  <a:cubicBezTo>
                    <a:pt x="87" y="569"/>
                    <a:pt x="90" y="577"/>
                    <a:pt x="94" y="588"/>
                  </a:cubicBezTo>
                  <a:cubicBezTo>
                    <a:pt x="102" y="595"/>
                    <a:pt x="109" y="606"/>
                    <a:pt x="121" y="617"/>
                  </a:cubicBezTo>
                  <a:cubicBezTo>
                    <a:pt x="132" y="633"/>
                    <a:pt x="143" y="651"/>
                    <a:pt x="147" y="667"/>
                  </a:cubicBezTo>
                  <a:cubicBezTo>
                    <a:pt x="150" y="681"/>
                    <a:pt x="150" y="696"/>
                    <a:pt x="150" y="707"/>
                  </a:cubicBezTo>
                  <a:lnTo>
                    <a:pt x="150" y="726"/>
                  </a:lnTo>
                  <a:lnTo>
                    <a:pt x="150" y="745"/>
                  </a:lnTo>
                  <a:cubicBezTo>
                    <a:pt x="150" y="748"/>
                    <a:pt x="150" y="752"/>
                    <a:pt x="154" y="752"/>
                  </a:cubicBezTo>
                  <a:cubicBezTo>
                    <a:pt x="154" y="752"/>
                    <a:pt x="154" y="756"/>
                    <a:pt x="158" y="756"/>
                  </a:cubicBezTo>
                  <a:cubicBezTo>
                    <a:pt x="169" y="767"/>
                    <a:pt x="176" y="774"/>
                    <a:pt x="184" y="786"/>
                  </a:cubicBezTo>
                  <a:cubicBezTo>
                    <a:pt x="192" y="797"/>
                    <a:pt x="195" y="808"/>
                    <a:pt x="199" y="819"/>
                  </a:cubicBezTo>
                  <a:cubicBezTo>
                    <a:pt x="202" y="838"/>
                    <a:pt x="206" y="857"/>
                    <a:pt x="206" y="868"/>
                  </a:cubicBezTo>
                  <a:cubicBezTo>
                    <a:pt x="211" y="876"/>
                    <a:pt x="211" y="879"/>
                    <a:pt x="211" y="879"/>
                  </a:cubicBezTo>
                  <a:cubicBezTo>
                    <a:pt x="214" y="883"/>
                    <a:pt x="218" y="883"/>
                    <a:pt x="221" y="886"/>
                  </a:cubicBezTo>
                  <a:cubicBezTo>
                    <a:pt x="214" y="864"/>
                    <a:pt x="211" y="846"/>
                    <a:pt x="211" y="819"/>
                  </a:cubicBezTo>
                  <a:cubicBezTo>
                    <a:pt x="211" y="808"/>
                    <a:pt x="211" y="797"/>
                    <a:pt x="214" y="786"/>
                  </a:cubicBezTo>
                  <a:lnTo>
                    <a:pt x="211" y="786"/>
                  </a:lnTo>
                  <a:cubicBezTo>
                    <a:pt x="199" y="779"/>
                    <a:pt x="192" y="767"/>
                    <a:pt x="184" y="756"/>
                  </a:cubicBezTo>
                  <a:cubicBezTo>
                    <a:pt x="180" y="748"/>
                    <a:pt x="176" y="737"/>
                    <a:pt x="180" y="729"/>
                  </a:cubicBezTo>
                  <a:cubicBezTo>
                    <a:pt x="180" y="719"/>
                    <a:pt x="180" y="711"/>
                    <a:pt x="184" y="703"/>
                  </a:cubicBezTo>
                  <a:cubicBezTo>
                    <a:pt x="188" y="696"/>
                    <a:pt x="192" y="693"/>
                    <a:pt x="195" y="685"/>
                  </a:cubicBezTo>
                  <a:cubicBezTo>
                    <a:pt x="202" y="674"/>
                    <a:pt x="211" y="662"/>
                    <a:pt x="221" y="651"/>
                  </a:cubicBezTo>
                  <a:cubicBezTo>
                    <a:pt x="221" y="651"/>
                    <a:pt x="225" y="648"/>
                    <a:pt x="229" y="640"/>
                  </a:cubicBezTo>
                  <a:lnTo>
                    <a:pt x="229" y="614"/>
                  </a:lnTo>
                  <a:cubicBezTo>
                    <a:pt x="229" y="599"/>
                    <a:pt x="229" y="580"/>
                    <a:pt x="225" y="569"/>
                  </a:cubicBezTo>
                  <a:cubicBezTo>
                    <a:pt x="221" y="565"/>
                    <a:pt x="221" y="562"/>
                    <a:pt x="221" y="558"/>
                  </a:cubicBezTo>
                  <a:lnTo>
                    <a:pt x="218" y="558"/>
                  </a:lnTo>
                  <a:cubicBezTo>
                    <a:pt x="214" y="562"/>
                    <a:pt x="202" y="565"/>
                    <a:pt x="195" y="565"/>
                  </a:cubicBezTo>
                  <a:lnTo>
                    <a:pt x="176" y="565"/>
                  </a:lnTo>
                  <a:cubicBezTo>
                    <a:pt x="173" y="562"/>
                    <a:pt x="169" y="562"/>
                    <a:pt x="166" y="558"/>
                  </a:cubicBezTo>
                  <a:cubicBezTo>
                    <a:pt x="158" y="554"/>
                    <a:pt x="147" y="546"/>
                    <a:pt x="143" y="536"/>
                  </a:cubicBezTo>
                  <a:cubicBezTo>
                    <a:pt x="135" y="524"/>
                    <a:pt x="132" y="513"/>
                    <a:pt x="132" y="502"/>
                  </a:cubicBezTo>
                  <a:cubicBezTo>
                    <a:pt x="132" y="494"/>
                    <a:pt x="135" y="487"/>
                    <a:pt x="135" y="479"/>
                  </a:cubicBezTo>
                  <a:cubicBezTo>
                    <a:pt x="139" y="476"/>
                    <a:pt x="139" y="472"/>
                    <a:pt x="143" y="465"/>
                  </a:cubicBezTo>
                  <a:cubicBezTo>
                    <a:pt x="147" y="457"/>
                    <a:pt x="150" y="453"/>
                    <a:pt x="150" y="449"/>
                  </a:cubicBezTo>
                  <a:lnTo>
                    <a:pt x="150" y="446"/>
                  </a:lnTo>
                  <a:cubicBezTo>
                    <a:pt x="147" y="442"/>
                    <a:pt x="135" y="438"/>
                    <a:pt x="124" y="431"/>
                  </a:cubicBezTo>
                  <a:cubicBezTo>
                    <a:pt x="116" y="427"/>
                    <a:pt x="109" y="423"/>
                    <a:pt x="98" y="415"/>
                  </a:cubicBezTo>
                  <a:cubicBezTo>
                    <a:pt x="94" y="408"/>
                    <a:pt x="90" y="405"/>
                    <a:pt x="87" y="397"/>
                  </a:cubicBezTo>
                  <a:close/>
                  <a:moveTo>
                    <a:pt x="289" y="999"/>
                  </a:moveTo>
                  <a:cubicBezTo>
                    <a:pt x="285" y="1007"/>
                    <a:pt x="281" y="1010"/>
                    <a:pt x="281" y="1017"/>
                  </a:cubicBezTo>
                  <a:cubicBezTo>
                    <a:pt x="278" y="1025"/>
                    <a:pt x="273" y="1033"/>
                    <a:pt x="270" y="1040"/>
                  </a:cubicBezTo>
                  <a:cubicBezTo>
                    <a:pt x="273" y="1040"/>
                    <a:pt x="281" y="1036"/>
                    <a:pt x="285" y="1036"/>
                  </a:cubicBezTo>
                  <a:cubicBezTo>
                    <a:pt x="289" y="1033"/>
                    <a:pt x="292" y="1033"/>
                    <a:pt x="292" y="1033"/>
                  </a:cubicBezTo>
                  <a:lnTo>
                    <a:pt x="292" y="1025"/>
                  </a:lnTo>
                  <a:lnTo>
                    <a:pt x="292" y="1017"/>
                  </a:lnTo>
                  <a:cubicBezTo>
                    <a:pt x="292" y="1010"/>
                    <a:pt x="289" y="1007"/>
                    <a:pt x="289" y="9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3"/>
            <p:cNvSpPr/>
            <p:nvPr/>
          </p:nvSpPr>
          <p:spPr>
            <a:xfrm>
              <a:off x="-570370" y="2207769"/>
              <a:ext cx="21297" cy="66468"/>
            </a:xfrm>
            <a:custGeom>
              <a:avLst/>
              <a:gdLst/>
              <a:ahLst/>
              <a:cxnLst/>
              <a:rect l="l" t="t" r="r" b="b"/>
              <a:pathLst>
                <a:path w="446" h="1392" extrusionOk="0">
                  <a:moveTo>
                    <a:pt x="78" y="184"/>
                  </a:moveTo>
                  <a:cubicBezTo>
                    <a:pt x="97" y="199"/>
                    <a:pt x="116" y="214"/>
                    <a:pt x="131" y="225"/>
                  </a:cubicBezTo>
                  <a:cubicBezTo>
                    <a:pt x="138" y="232"/>
                    <a:pt x="142" y="240"/>
                    <a:pt x="146" y="244"/>
                  </a:cubicBezTo>
                  <a:cubicBezTo>
                    <a:pt x="150" y="251"/>
                    <a:pt x="150" y="255"/>
                    <a:pt x="150" y="258"/>
                  </a:cubicBezTo>
                  <a:cubicBezTo>
                    <a:pt x="150" y="266"/>
                    <a:pt x="150" y="270"/>
                    <a:pt x="146" y="277"/>
                  </a:cubicBezTo>
                  <a:cubicBezTo>
                    <a:pt x="142" y="284"/>
                    <a:pt x="138" y="296"/>
                    <a:pt x="131" y="307"/>
                  </a:cubicBezTo>
                  <a:cubicBezTo>
                    <a:pt x="123" y="315"/>
                    <a:pt x="119" y="322"/>
                    <a:pt x="119" y="329"/>
                  </a:cubicBezTo>
                  <a:lnTo>
                    <a:pt x="116" y="326"/>
                  </a:lnTo>
                  <a:cubicBezTo>
                    <a:pt x="101" y="311"/>
                    <a:pt x="90" y="296"/>
                    <a:pt x="86" y="277"/>
                  </a:cubicBezTo>
                  <a:cubicBezTo>
                    <a:pt x="78" y="258"/>
                    <a:pt x="75" y="240"/>
                    <a:pt x="75" y="217"/>
                  </a:cubicBezTo>
                  <a:cubicBezTo>
                    <a:pt x="75" y="206"/>
                    <a:pt x="78" y="195"/>
                    <a:pt x="78" y="184"/>
                  </a:cubicBezTo>
                  <a:close/>
                  <a:moveTo>
                    <a:pt x="142" y="386"/>
                  </a:moveTo>
                  <a:cubicBezTo>
                    <a:pt x="146" y="386"/>
                    <a:pt x="146" y="386"/>
                    <a:pt x="150" y="389"/>
                  </a:cubicBezTo>
                  <a:cubicBezTo>
                    <a:pt x="154" y="393"/>
                    <a:pt x="157" y="397"/>
                    <a:pt x="161" y="397"/>
                  </a:cubicBezTo>
                  <a:cubicBezTo>
                    <a:pt x="172" y="405"/>
                    <a:pt x="180" y="408"/>
                    <a:pt x="183" y="412"/>
                  </a:cubicBezTo>
                  <a:lnTo>
                    <a:pt x="187" y="415"/>
                  </a:lnTo>
                  <a:cubicBezTo>
                    <a:pt x="190" y="423"/>
                    <a:pt x="190" y="427"/>
                    <a:pt x="190" y="431"/>
                  </a:cubicBezTo>
                  <a:cubicBezTo>
                    <a:pt x="190" y="438"/>
                    <a:pt x="187" y="441"/>
                    <a:pt x="187" y="449"/>
                  </a:cubicBezTo>
                  <a:cubicBezTo>
                    <a:pt x="183" y="457"/>
                    <a:pt x="180" y="468"/>
                    <a:pt x="172" y="479"/>
                  </a:cubicBezTo>
                  <a:cubicBezTo>
                    <a:pt x="168" y="494"/>
                    <a:pt x="161" y="505"/>
                    <a:pt x="154" y="520"/>
                  </a:cubicBezTo>
                  <a:cubicBezTo>
                    <a:pt x="150" y="509"/>
                    <a:pt x="146" y="498"/>
                    <a:pt x="138" y="486"/>
                  </a:cubicBezTo>
                  <a:cubicBezTo>
                    <a:pt x="135" y="479"/>
                    <a:pt x="135" y="472"/>
                    <a:pt x="131" y="464"/>
                  </a:cubicBezTo>
                  <a:cubicBezTo>
                    <a:pt x="131" y="460"/>
                    <a:pt x="135" y="449"/>
                    <a:pt x="138" y="438"/>
                  </a:cubicBezTo>
                  <a:cubicBezTo>
                    <a:pt x="138" y="427"/>
                    <a:pt x="146" y="412"/>
                    <a:pt x="146" y="393"/>
                  </a:cubicBezTo>
                  <a:cubicBezTo>
                    <a:pt x="146" y="393"/>
                    <a:pt x="146" y="389"/>
                    <a:pt x="142" y="386"/>
                  </a:cubicBezTo>
                  <a:close/>
                  <a:moveTo>
                    <a:pt x="161" y="580"/>
                  </a:moveTo>
                  <a:cubicBezTo>
                    <a:pt x="164" y="588"/>
                    <a:pt x="168" y="591"/>
                    <a:pt x="172" y="598"/>
                  </a:cubicBezTo>
                  <a:cubicBezTo>
                    <a:pt x="183" y="606"/>
                    <a:pt x="190" y="610"/>
                    <a:pt x="198" y="614"/>
                  </a:cubicBezTo>
                  <a:cubicBezTo>
                    <a:pt x="209" y="621"/>
                    <a:pt x="221" y="625"/>
                    <a:pt x="224" y="629"/>
                  </a:cubicBezTo>
                  <a:lnTo>
                    <a:pt x="224" y="632"/>
                  </a:lnTo>
                  <a:cubicBezTo>
                    <a:pt x="224" y="636"/>
                    <a:pt x="221" y="640"/>
                    <a:pt x="217" y="648"/>
                  </a:cubicBezTo>
                  <a:cubicBezTo>
                    <a:pt x="213" y="655"/>
                    <a:pt x="213" y="659"/>
                    <a:pt x="209" y="662"/>
                  </a:cubicBezTo>
                  <a:cubicBezTo>
                    <a:pt x="209" y="670"/>
                    <a:pt x="206" y="677"/>
                    <a:pt x="206" y="685"/>
                  </a:cubicBezTo>
                  <a:cubicBezTo>
                    <a:pt x="206" y="696"/>
                    <a:pt x="209" y="707"/>
                    <a:pt x="217" y="719"/>
                  </a:cubicBezTo>
                  <a:cubicBezTo>
                    <a:pt x="221" y="729"/>
                    <a:pt x="232" y="737"/>
                    <a:pt x="240" y="741"/>
                  </a:cubicBezTo>
                  <a:cubicBezTo>
                    <a:pt x="243" y="745"/>
                    <a:pt x="247" y="745"/>
                    <a:pt x="250" y="748"/>
                  </a:cubicBezTo>
                  <a:lnTo>
                    <a:pt x="269" y="748"/>
                  </a:lnTo>
                  <a:cubicBezTo>
                    <a:pt x="276" y="748"/>
                    <a:pt x="288" y="745"/>
                    <a:pt x="292" y="741"/>
                  </a:cubicBezTo>
                  <a:lnTo>
                    <a:pt x="295" y="741"/>
                  </a:lnTo>
                  <a:cubicBezTo>
                    <a:pt x="295" y="745"/>
                    <a:pt x="295" y="748"/>
                    <a:pt x="299" y="752"/>
                  </a:cubicBezTo>
                  <a:cubicBezTo>
                    <a:pt x="303" y="763"/>
                    <a:pt x="303" y="782"/>
                    <a:pt x="303" y="797"/>
                  </a:cubicBezTo>
                  <a:lnTo>
                    <a:pt x="303" y="823"/>
                  </a:lnTo>
                  <a:cubicBezTo>
                    <a:pt x="299" y="831"/>
                    <a:pt x="295" y="834"/>
                    <a:pt x="295" y="834"/>
                  </a:cubicBezTo>
                  <a:cubicBezTo>
                    <a:pt x="285" y="845"/>
                    <a:pt x="276" y="857"/>
                    <a:pt x="269" y="868"/>
                  </a:cubicBezTo>
                  <a:cubicBezTo>
                    <a:pt x="266" y="876"/>
                    <a:pt x="262" y="879"/>
                    <a:pt x="258" y="886"/>
                  </a:cubicBezTo>
                  <a:cubicBezTo>
                    <a:pt x="254" y="894"/>
                    <a:pt x="254" y="902"/>
                    <a:pt x="254" y="912"/>
                  </a:cubicBezTo>
                  <a:cubicBezTo>
                    <a:pt x="250" y="920"/>
                    <a:pt x="254" y="931"/>
                    <a:pt x="258" y="939"/>
                  </a:cubicBezTo>
                  <a:cubicBezTo>
                    <a:pt x="266" y="950"/>
                    <a:pt x="273" y="962"/>
                    <a:pt x="285" y="969"/>
                  </a:cubicBezTo>
                  <a:lnTo>
                    <a:pt x="288" y="969"/>
                  </a:lnTo>
                  <a:cubicBezTo>
                    <a:pt x="285" y="980"/>
                    <a:pt x="285" y="991"/>
                    <a:pt x="285" y="1002"/>
                  </a:cubicBezTo>
                  <a:cubicBezTo>
                    <a:pt x="285" y="1029"/>
                    <a:pt x="288" y="1047"/>
                    <a:pt x="295" y="1069"/>
                  </a:cubicBezTo>
                  <a:cubicBezTo>
                    <a:pt x="292" y="1066"/>
                    <a:pt x="288" y="1066"/>
                    <a:pt x="285" y="1062"/>
                  </a:cubicBezTo>
                  <a:cubicBezTo>
                    <a:pt x="285" y="1062"/>
                    <a:pt x="285" y="1059"/>
                    <a:pt x="280" y="1051"/>
                  </a:cubicBezTo>
                  <a:cubicBezTo>
                    <a:pt x="280" y="1040"/>
                    <a:pt x="276" y="1021"/>
                    <a:pt x="273" y="1002"/>
                  </a:cubicBezTo>
                  <a:cubicBezTo>
                    <a:pt x="269" y="991"/>
                    <a:pt x="266" y="980"/>
                    <a:pt x="258" y="969"/>
                  </a:cubicBezTo>
                  <a:cubicBezTo>
                    <a:pt x="250" y="957"/>
                    <a:pt x="243" y="950"/>
                    <a:pt x="232" y="939"/>
                  </a:cubicBezTo>
                  <a:cubicBezTo>
                    <a:pt x="228" y="939"/>
                    <a:pt x="228" y="935"/>
                    <a:pt x="228" y="935"/>
                  </a:cubicBezTo>
                  <a:cubicBezTo>
                    <a:pt x="224" y="935"/>
                    <a:pt x="224" y="931"/>
                    <a:pt x="224" y="928"/>
                  </a:cubicBezTo>
                  <a:lnTo>
                    <a:pt x="224" y="909"/>
                  </a:lnTo>
                  <a:lnTo>
                    <a:pt x="224" y="890"/>
                  </a:lnTo>
                  <a:cubicBezTo>
                    <a:pt x="224" y="879"/>
                    <a:pt x="224" y="864"/>
                    <a:pt x="221" y="850"/>
                  </a:cubicBezTo>
                  <a:cubicBezTo>
                    <a:pt x="217" y="834"/>
                    <a:pt x="206" y="816"/>
                    <a:pt x="195" y="800"/>
                  </a:cubicBezTo>
                  <a:cubicBezTo>
                    <a:pt x="183" y="789"/>
                    <a:pt x="176" y="778"/>
                    <a:pt x="168" y="771"/>
                  </a:cubicBezTo>
                  <a:cubicBezTo>
                    <a:pt x="164" y="760"/>
                    <a:pt x="161" y="752"/>
                    <a:pt x="161" y="745"/>
                  </a:cubicBezTo>
                  <a:cubicBezTo>
                    <a:pt x="161" y="741"/>
                    <a:pt x="161" y="737"/>
                    <a:pt x="164" y="729"/>
                  </a:cubicBezTo>
                  <a:cubicBezTo>
                    <a:pt x="164" y="726"/>
                    <a:pt x="168" y="719"/>
                    <a:pt x="176" y="711"/>
                  </a:cubicBezTo>
                  <a:cubicBezTo>
                    <a:pt x="180" y="707"/>
                    <a:pt x="180" y="700"/>
                    <a:pt x="183" y="696"/>
                  </a:cubicBezTo>
                  <a:cubicBezTo>
                    <a:pt x="187" y="693"/>
                    <a:pt x="187" y="685"/>
                    <a:pt x="187" y="681"/>
                  </a:cubicBezTo>
                  <a:cubicBezTo>
                    <a:pt x="187" y="674"/>
                    <a:pt x="187" y="666"/>
                    <a:pt x="183" y="662"/>
                  </a:cubicBezTo>
                  <a:cubicBezTo>
                    <a:pt x="180" y="651"/>
                    <a:pt x="176" y="648"/>
                    <a:pt x="168" y="643"/>
                  </a:cubicBezTo>
                  <a:cubicBezTo>
                    <a:pt x="161" y="636"/>
                    <a:pt x="157" y="632"/>
                    <a:pt x="150" y="629"/>
                  </a:cubicBezTo>
                  <a:cubicBezTo>
                    <a:pt x="146" y="625"/>
                    <a:pt x="142" y="625"/>
                    <a:pt x="138" y="621"/>
                  </a:cubicBezTo>
                  <a:cubicBezTo>
                    <a:pt x="146" y="614"/>
                    <a:pt x="154" y="603"/>
                    <a:pt x="157" y="595"/>
                  </a:cubicBezTo>
                  <a:cubicBezTo>
                    <a:pt x="157" y="591"/>
                    <a:pt x="161" y="584"/>
                    <a:pt x="161" y="580"/>
                  </a:cubicBezTo>
                  <a:close/>
                  <a:moveTo>
                    <a:pt x="363" y="1182"/>
                  </a:moveTo>
                  <a:cubicBezTo>
                    <a:pt x="363" y="1190"/>
                    <a:pt x="366" y="1193"/>
                    <a:pt x="366" y="1200"/>
                  </a:cubicBezTo>
                  <a:lnTo>
                    <a:pt x="366" y="1208"/>
                  </a:lnTo>
                  <a:lnTo>
                    <a:pt x="366" y="1216"/>
                  </a:lnTo>
                  <a:cubicBezTo>
                    <a:pt x="366" y="1216"/>
                    <a:pt x="363" y="1216"/>
                    <a:pt x="359" y="1219"/>
                  </a:cubicBezTo>
                  <a:cubicBezTo>
                    <a:pt x="355" y="1219"/>
                    <a:pt x="347" y="1223"/>
                    <a:pt x="344" y="1223"/>
                  </a:cubicBezTo>
                  <a:cubicBezTo>
                    <a:pt x="347" y="1216"/>
                    <a:pt x="352" y="1208"/>
                    <a:pt x="355" y="1200"/>
                  </a:cubicBezTo>
                  <a:cubicBezTo>
                    <a:pt x="355" y="1193"/>
                    <a:pt x="359" y="1190"/>
                    <a:pt x="363" y="1182"/>
                  </a:cubicBezTo>
                  <a:close/>
                  <a:moveTo>
                    <a:pt x="30" y="1"/>
                  </a:moveTo>
                  <a:lnTo>
                    <a:pt x="15" y="94"/>
                  </a:lnTo>
                  <a:cubicBezTo>
                    <a:pt x="7" y="139"/>
                    <a:pt x="0" y="180"/>
                    <a:pt x="0" y="217"/>
                  </a:cubicBezTo>
                  <a:cubicBezTo>
                    <a:pt x="0" y="248"/>
                    <a:pt x="4" y="277"/>
                    <a:pt x="11" y="303"/>
                  </a:cubicBezTo>
                  <a:cubicBezTo>
                    <a:pt x="23" y="329"/>
                    <a:pt x="38" y="356"/>
                    <a:pt x="60" y="379"/>
                  </a:cubicBezTo>
                  <a:lnTo>
                    <a:pt x="67" y="386"/>
                  </a:lnTo>
                  <a:lnTo>
                    <a:pt x="67" y="393"/>
                  </a:lnTo>
                  <a:cubicBezTo>
                    <a:pt x="67" y="401"/>
                    <a:pt x="67" y="408"/>
                    <a:pt x="64" y="419"/>
                  </a:cubicBezTo>
                  <a:cubicBezTo>
                    <a:pt x="60" y="431"/>
                    <a:pt x="56" y="446"/>
                    <a:pt x="56" y="464"/>
                  </a:cubicBezTo>
                  <a:lnTo>
                    <a:pt x="56" y="475"/>
                  </a:lnTo>
                  <a:cubicBezTo>
                    <a:pt x="56" y="486"/>
                    <a:pt x="60" y="498"/>
                    <a:pt x="64" y="505"/>
                  </a:cubicBezTo>
                  <a:cubicBezTo>
                    <a:pt x="71" y="520"/>
                    <a:pt x="75" y="531"/>
                    <a:pt x="78" y="543"/>
                  </a:cubicBezTo>
                  <a:cubicBezTo>
                    <a:pt x="86" y="550"/>
                    <a:pt x="86" y="558"/>
                    <a:pt x="86" y="562"/>
                  </a:cubicBezTo>
                  <a:lnTo>
                    <a:pt x="86" y="565"/>
                  </a:lnTo>
                  <a:cubicBezTo>
                    <a:pt x="86" y="569"/>
                    <a:pt x="83" y="569"/>
                    <a:pt x="78" y="572"/>
                  </a:cubicBezTo>
                  <a:cubicBezTo>
                    <a:pt x="75" y="580"/>
                    <a:pt x="67" y="588"/>
                    <a:pt x="64" y="598"/>
                  </a:cubicBezTo>
                  <a:cubicBezTo>
                    <a:pt x="60" y="606"/>
                    <a:pt x="56" y="617"/>
                    <a:pt x="56" y="625"/>
                  </a:cubicBezTo>
                  <a:cubicBezTo>
                    <a:pt x="56" y="636"/>
                    <a:pt x="60" y="643"/>
                    <a:pt x="64" y="651"/>
                  </a:cubicBezTo>
                  <a:cubicBezTo>
                    <a:pt x="71" y="666"/>
                    <a:pt x="78" y="674"/>
                    <a:pt x="86" y="681"/>
                  </a:cubicBezTo>
                  <a:cubicBezTo>
                    <a:pt x="90" y="685"/>
                    <a:pt x="93" y="685"/>
                    <a:pt x="97" y="688"/>
                  </a:cubicBezTo>
                  <a:cubicBezTo>
                    <a:pt x="97" y="693"/>
                    <a:pt x="93" y="700"/>
                    <a:pt x="93" y="703"/>
                  </a:cubicBezTo>
                  <a:cubicBezTo>
                    <a:pt x="86" y="719"/>
                    <a:pt x="83" y="729"/>
                    <a:pt x="83" y="745"/>
                  </a:cubicBezTo>
                  <a:cubicBezTo>
                    <a:pt x="83" y="771"/>
                    <a:pt x="93" y="789"/>
                    <a:pt x="101" y="808"/>
                  </a:cubicBezTo>
                  <a:cubicBezTo>
                    <a:pt x="112" y="827"/>
                    <a:pt x="128" y="842"/>
                    <a:pt x="138" y="853"/>
                  </a:cubicBezTo>
                  <a:cubicBezTo>
                    <a:pt x="142" y="857"/>
                    <a:pt x="142" y="860"/>
                    <a:pt x="146" y="868"/>
                  </a:cubicBezTo>
                  <a:lnTo>
                    <a:pt x="146" y="890"/>
                  </a:lnTo>
                  <a:lnTo>
                    <a:pt x="146" y="909"/>
                  </a:lnTo>
                  <a:cubicBezTo>
                    <a:pt x="146" y="920"/>
                    <a:pt x="146" y="935"/>
                    <a:pt x="154" y="954"/>
                  </a:cubicBezTo>
                  <a:cubicBezTo>
                    <a:pt x="154" y="962"/>
                    <a:pt x="157" y="969"/>
                    <a:pt x="164" y="980"/>
                  </a:cubicBezTo>
                  <a:cubicBezTo>
                    <a:pt x="168" y="988"/>
                    <a:pt x="176" y="995"/>
                    <a:pt x="187" y="1002"/>
                  </a:cubicBezTo>
                  <a:lnTo>
                    <a:pt x="190" y="1007"/>
                  </a:lnTo>
                  <a:cubicBezTo>
                    <a:pt x="195" y="1010"/>
                    <a:pt x="198" y="1017"/>
                    <a:pt x="198" y="1029"/>
                  </a:cubicBezTo>
                  <a:cubicBezTo>
                    <a:pt x="202" y="1033"/>
                    <a:pt x="202" y="1040"/>
                    <a:pt x="202" y="1051"/>
                  </a:cubicBezTo>
                  <a:cubicBezTo>
                    <a:pt x="206" y="1062"/>
                    <a:pt x="209" y="1077"/>
                    <a:pt x="213" y="1092"/>
                  </a:cubicBezTo>
                  <a:cubicBezTo>
                    <a:pt x="217" y="1100"/>
                    <a:pt x="221" y="1107"/>
                    <a:pt x="228" y="1114"/>
                  </a:cubicBezTo>
                  <a:cubicBezTo>
                    <a:pt x="235" y="1126"/>
                    <a:pt x="247" y="1130"/>
                    <a:pt x="258" y="1133"/>
                  </a:cubicBezTo>
                  <a:cubicBezTo>
                    <a:pt x="276" y="1141"/>
                    <a:pt x="285" y="1148"/>
                    <a:pt x="288" y="1152"/>
                  </a:cubicBezTo>
                  <a:cubicBezTo>
                    <a:pt x="288" y="1156"/>
                    <a:pt x="288" y="1159"/>
                    <a:pt x="285" y="1171"/>
                  </a:cubicBezTo>
                  <a:cubicBezTo>
                    <a:pt x="280" y="1178"/>
                    <a:pt x="273" y="1190"/>
                    <a:pt x="269" y="1200"/>
                  </a:cubicBezTo>
                  <a:cubicBezTo>
                    <a:pt x="262" y="1216"/>
                    <a:pt x="254" y="1234"/>
                    <a:pt x="254" y="1253"/>
                  </a:cubicBezTo>
                  <a:cubicBezTo>
                    <a:pt x="254" y="1264"/>
                    <a:pt x="258" y="1279"/>
                    <a:pt x="262" y="1290"/>
                  </a:cubicBezTo>
                  <a:cubicBezTo>
                    <a:pt x="266" y="1302"/>
                    <a:pt x="273" y="1313"/>
                    <a:pt x="285" y="1324"/>
                  </a:cubicBezTo>
                  <a:lnTo>
                    <a:pt x="340" y="1391"/>
                  </a:lnTo>
                  <a:lnTo>
                    <a:pt x="352" y="1305"/>
                  </a:lnTo>
                  <a:lnTo>
                    <a:pt x="352" y="1302"/>
                  </a:lnTo>
                  <a:cubicBezTo>
                    <a:pt x="355" y="1302"/>
                    <a:pt x="363" y="1298"/>
                    <a:pt x="370" y="1298"/>
                  </a:cubicBezTo>
                  <a:cubicBezTo>
                    <a:pt x="374" y="1294"/>
                    <a:pt x="381" y="1290"/>
                    <a:pt x="389" y="1290"/>
                  </a:cubicBezTo>
                  <a:cubicBezTo>
                    <a:pt x="397" y="1287"/>
                    <a:pt x="400" y="1283"/>
                    <a:pt x="407" y="1279"/>
                  </a:cubicBezTo>
                  <a:cubicBezTo>
                    <a:pt x="419" y="1271"/>
                    <a:pt x="426" y="1264"/>
                    <a:pt x="433" y="1253"/>
                  </a:cubicBezTo>
                  <a:cubicBezTo>
                    <a:pt x="442" y="1238"/>
                    <a:pt x="445" y="1223"/>
                    <a:pt x="445" y="1208"/>
                  </a:cubicBezTo>
                  <a:cubicBezTo>
                    <a:pt x="445" y="1200"/>
                    <a:pt x="445" y="1193"/>
                    <a:pt x="442" y="1186"/>
                  </a:cubicBezTo>
                  <a:cubicBezTo>
                    <a:pt x="437" y="1164"/>
                    <a:pt x="430" y="1145"/>
                    <a:pt x="419" y="1126"/>
                  </a:cubicBezTo>
                  <a:cubicBezTo>
                    <a:pt x="407" y="1100"/>
                    <a:pt x="389" y="1081"/>
                    <a:pt x="378" y="1059"/>
                  </a:cubicBezTo>
                  <a:cubicBezTo>
                    <a:pt x="370" y="1047"/>
                    <a:pt x="366" y="1040"/>
                    <a:pt x="363" y="1029"/>
                  </a:cubicBezTo>
                  <a:cubicBezTo>
                    <a:pt x="359" y="1021"/>
                    <a:pt x="359" y="1014"/>
                    <a:pt x="359" y="1002"/>
                  </a:cubicBezTo>
                  <a:cubicBezTo>
                    <a:pt x="359" y="991"/>
                    <a:pt x="363" y="980"/>
                    <a:pt x="366" y="965"/>
                  </a:cubicBezTo>
                  <a:lnTo>
                    <a:pt x="381" y="931"/>
                  </a:lnTo>
                  <a:lnTo>
                    <a:pt x="347" y="917"/>
                  </a:lnTo>
                  <a:cubicBezTo>
                    <a:pt x="340" y="912"/>
                    <a:pt x="337" y="909"/>
                    <a:pt x="333" y="909"/>
                  </a:cubicBezTo>
                  <a:lnTo>
                    <a:pt x="333" y="905"/>
                  </a:lnTo>
                  <a:cubicBezTo>
                    <a:pt x="340" y="902"/>
                    <a:pt x="344" y="894"/>
                    <a:pt x="352" y="886"/>
                  </a:cubicBezTo>
                  <a:cubicBezTo>
                    <a:pt x="363" y="876"/>
                    <a:pt x="370" y="860"/>
                    <a:pt x="374" y="845"/>
                  </a:cubicBezTo>
                  <a:cubicBezTo>
                    <a:pt x="378" y="827"/>
                    <a:pt x="381" y="812"/>
                    <a:pt x="381" y="797"/>
                  </a:cubicBezTo>
                  <a:cubicBezTo>
                    <a:pt x="381" y="771"/>
                    <a:pt x="378" y="741"/>
                    <a:pt x="366" y="715"/>
                  </a:cubicBezTo>
                  <a:cubicBezTo>
                    <a:pt x="363" y="703"/>
                    <a:pt x="359" y="693"/>
                    <a:pt x="352" y="681"/>
                  </a:cubicBezTo>
                  <a:cubicBezTo>
                    <a:pt x="344" y="670"/>
                    <a:pt x="337" y="662"/>
                    <a:pt x="321" y="651"/>
                  </a:cubicBezTo>
                  <a:cubicBezTo>
                    <a:pt x="318" y="651"/>
                    <a:pt x="314" y="648"/>
                    <a:pt x="311" y="648"/>
                  </a:cubicBezTo>
                  <a:cubicBezTo>
                    <a:pt x="307" y="643"/>
                    <a:pt x="303" y="643"/>
                    <a:pt x="299" y="643"/>
                  </a:cubicBezTo>
                  <a:lnTo>
                    <a:pt x="299" y="629"/>
                  </a:lnTo>
                  <a:cubicBezTo>
                    <a:pt x="299" y="621"/>
                    <a:pt x="299" y="610"/>
                    <a:pt x="295" y="598"/>
                  </a:cubicBezTo>
                  <a:cubicBezTo>
                    <a:pt x="292" y="591"/>
                    <a:pt x="285" y="584"/>
                    <a:pt x="280" y="580"/>
                  </a:cubicBezTo>
                  <a:cubicBezTo>
                    <a:pt x="273" y="569"/>
                    <a:pt x="262" y="562"/>
                    <a:pt x="254" y="558"/>
                  </a:cubicBezTo>
                  <a:cubicBezTo>
                    <a:pt x="243" y="550"/>
                    <a:pt x="232" y="546"/>
                    <a:pt x="228" y="543"/>
                  </a:cubicBezTo>
                  <a:cubicBezTo>
                    <a:pt x="232" y="531"/>
                    <a:pt x="240" y="517"/>
                    <a:pt x="247" y="502"/>
                  </a:cubicBezTo>
                  <a:cubicBezTo>
                    <a:pt x="254" y="491"/>
                    <a:pt x="258" y="479"/>
                    <a:pt x="262" y="468"/>
                  </a:cubicBezTo>
                  <a:cubicBezTo>
                    <a:pt x="266" y="457"/>
                    <a:pt x="266" y="446"/>
                    <a:pt x="266" y="431"/>
                  </a:cubicBezTo>
                  <a:cubicBezTo>
                    <a:pt x="266" y="415"/>
                    <a:pt x="262" y="401"/>
                    <a:pt x="258" y="386"/>
                  </a:cubicBezTo>
                  <a:cubicBezTo>
                    <a:pt x="254" y="379"/>
                    <a:pt x="250" y="371"/>
                    <a:pt x="243" y="363"/>
                  </a:cubicBezTo>
                  <a:cubicBezTo>
                    <a:pt x="235" y="356"/>
                    <a:pt x="228" y="352"/>
                    <a:pt x="224" y="348"/>
                  </a:cubicBezTo>
                  <a:cubicBezTo>
                    <a:pt x="217" y="345"/>
                    <a:pt x="209" y="341"/>
                    <a:pt x="209" y="337"/>
                  </a:cubicBezTo>
                  <a:cubicBezTo>
                    <a:pt x="206" y="337"/>
                    <a:pt x="206" y="334"/>
                    <a:pt x="202" y="334"/>
                  </a:cubicBezTo>
                  <a:cubicBezTo>
                    <a:pt x="209" y="322"/>
                    <a:pt x="213" y="315"/>
                    <a:pt x="217" y="303"/>
                  </a:cubicBezTo>
                  <a:cubicBezTo>
                    <a:pt x="224" y="289"/>
                    <a:pt x="224" y="274"/>
                    <a:pt x="224" y="258"/>
                  </a:cubicBezTo>
                  <a:cubicBezTo>
                    <a:pt x="224" y="248"/>
                    <a:pt x="224" y="236"/>
                    <a:pt x="221" y="225"/>
                  </a:cubicBezTo>
                  <a:cubicBezTo>
                    <a:pt x="213" y="206"/>
                    <a:pt x="202" y="191"/>
                    <a:pt x="187" y="177"/>
                  </a:cubicBezTo>
                  <a:cubicBezTo>
                    <a:pt x="172" y="158"/>
                    <a:pt x="150" y="143"/>
                    <a:pt x="131" y="127"/>
                  </a:cubicBezTo>
                  <a:cubicBezTo>
                    <a:pt x="112" y="113"/>
                    <a:pt x="93" y="94"/>
                    <a:pt x="83" y="79"/>
                  </a:cubicBezTo>
                  <a:lnTo>
                    <a:pt x="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13"/>
            <p:cNvSpPr/>
            <p:nvPr/>
          </p:nvSpPr>
          <p:spPr>
            <a:xfrm>
              <a:off x="-82174" y="2019108"/>
              <a:ext cx="42307" cy="7926"/>
            </a:xfrm>
            <a:custGeom>
              <a:avLst/>
              <a:gdLst/>
              <a:ahLst/>
              <a:cxnLst/>
              <a:rect l="l" t="t" r="r" b="b"/>
              <a:pathLst>
                <a:path w="886" h="166" extrusionOk="0">
                  <a:moveTo>
                    <a:pt x="0" y="1"/>
                  </a:moveTo>
                  <a:lnTo>
                    <a:pt x="0" y="4"/>
                  </a:lnTo>
                  <a:cubicBezTo>
                    <a:pt x="0" y="8"/>
                    <a:pt x="0" y="12"/>
                    <a:pt x="7" y="23"/>
                  </a:cubicBezTo>
                  <a:cubicBezTo>
                    <a:pt x="26" y="53"/>
                    <a:pt x="45" y="72"/>
                    <a:pt x="71" y="86"/>
                  </a:cubicBezTo>
                  <a:cubicBezTo>
                    <a:pt x="97" y="98"/>
                    <a:pt x="131" y="101"/>
                    <a:pt x="164" y="101"/>
                  </a:cubicBezTo>
                  <a:lnTo>
                    <a:pt x="187" y="101"/>
                  </a:lnTo>
                  <a:cubicBezTo>
                    <a:pt x="216" y="101"/>
                    <a:pt x="247" y="98"/>
                    <a:pt x="280" y="98"/>
                  </a:cubicBezTo>
                  <a:cubicBezTo>
                    <a:pt x="299" y="98"/>
                    <a:pt x="318" y="98"/>
                    <a:pt x="336" y="101"/>
                  </a:cubicBezTo>
                  <a:cubicBezTo>
                    <a:pt x="351" y="105"/>
                    <a:pt x="370" y="108"/>
                    <a:pt x="389" y="120"/>
                  </a:cubicBezTo>
                  <a:cubicBezTo>
                    <a:pt x="437" y="146"/>
                    <a:pt x="485" y="153"/>
                    <a:pt x="535" y="153"/>
                  </a:cubicBezTo>
                  <a:cubicBezTo>
                    <a:pt x="583" y="153"/>
                    <a:pt x="632" y="146"/>
                    <a:pt x="684" y="135"/>
                  </a:cubicBezTo>
                  <a:cubicBezTo>
                    <a:pt x="687" y="131"/>
                    <a:pt x="695" y="131"/>
                    <a:pt x="703" y="127"/>
                  </a:cubicBezTo>
                  <a:cubicBezTo>
                    <a:pt x="710" y="124"/>
                    <a:pt x="721" y="124"/>
                    <a:pt x="737" y="124"/>
                  </a:cubicBezTo>
                  <a:cubicBezTo>
                    <a:pt x="744" y="124"/>
                    <a:pt x="751" y="124"/>
                    <a:pt x="763" y="127"/>
                  </a:cubicBezTo>
                  <a:cubicBezTo>
                    <a:pt x="770" y="131"/>
                    <a:pt x="781" y="139"/>
                    <a:pt x="785" y="150"/>
                  </a:cubicBezTo>
                  <a:lnTo>
                    <a:pt x="799" y="165"/>
                  </a:lnTo>
                  <a:cubicBezTo>
                    <a:pt x="804" y="165"/>
                    <a:pt x="804" y="165"/>
                    <a:pt x="808" y="161"/>
                  </a:cubicBezTo>
                  <a:cubicBezTo>
                    <a:pt x="811" y="161"/>
                    <a:pt x="815" y="161"/>
                    <a:pt x="822" y="158"/>
                  </a:cubicBezTo>
                  <a:cubicBezTo>
                    <a:pt x="834" y="153"/>
                    <a:pt x="844" y="146"/>
                    <a:pt x="863" y="143"/>
                  </a:cubicBezTo>
                  <a:lnTo>
                    <a:pt x="886" y="143"/>
                  </a:lnTo>
                  <a:lnTo>
                    <a:pt x="886" y="135"/>
                  </a:lnTo>
                  <a:cubicBezTo>
                    <a:pt x="834" y="127"/>
                    <a:pt x="785" y="113"/>
                    <a:pt x="740" y="101"/>
                  </a:cubicBezTo>
                  <a:cubicBezTo>
                    <a:pt x="695" y="91"/>
                    <a:pt x="650" y="79"/>
                    <a:pt x="606" y="79"/>
                  </a:cubicBezTo>
                  <a:lnTo>
                    <a:pt x="598" y="79"/>
                  </a:lnTo>
                  <a:cubicBezTo>
                    <a:pt x="561" y="79"/>
                    <a:pt x="516" y="82"/>
                    <a:pt x="471" y="82"/>
                  </a:cubicBezTo>
                  <a:cubicBezTo>
                    <a:pt x="449" y="82"/>
                    <a:pt x="423" y="82"/>
                    <a:pt x="400" y="79"/>
                  </a:cubicBezTo>
                  <a:cubicBezTo>
                    <a:pt x="373" y="72"/>
                    <a:pt x="347" y="64"/>
                    <a:pt x="325" y="53"/>
                  </a:cubicBezTo>
                  <a:cubicBezTo>
                    <a:pt x="302" y="38"/>
                    <a:pt x="280" y="30"/>
                    <a:pt x="254" y="23"/>
                  </a:cubicBezTo>
                  <a:cubicBezTo>
                    <a:pt x="228" y="19"/>
                    <a:pt x="206" y="15"/>
                    <a:pt x="176" y="15"/>
                  </a:cubicBezTo>
                  <a:cubicBezTo>
                    <a:pt x="123" y="12"/>
                    <a:pt x="67" y="12"/>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13"/>
            <p:cNvSpPr/>
            <p:nvPr/>
          </p:nvSpPr>
          <p:spPr>
            <a:xfrm>
              <a:off x="-85946" y="2015527"/>
              <a:ext cx="49660" cy="15041"/>
            </a:xfrm>
            <a:custGeom>
              <a:avLst/>
              <a:gdLst/>
              <a:ahLst/>
              <a:cxnLst/>
              <a:rect l="l" t="t" r="r" b="b"/>
              <a:pathLst>
                <a:path w="1040" h="315" extrusionOk="0">
                  <a:moveTo>
                    <a:pt x="86" y="76"/>
                  </a:moveTo>
                  <a:cubicBezTo>
                    <a:pt x="146" y="87"/>
                    <a:pt x="202" y="87"/>
                    <a:pt x="255" y="90"/>
                  </a:cubicBezTo>
                  <a:cubicBezTo>
                    <a:pt x="285" y="90"/>
                    <a:pt x="307" y="94"/>
                    <a:pt x="333" y="98"/>
                  </a:cubicBezTo>
                  <a:cubicBezTo>
                    <a:pt x="359" y="105"/>
                    <a:pt x="381" y="113"/>
                    <a:pt x="404" y="128"/>
                  </a:cubicBezTo>
                  <a:cubicBezTo>
                    <a:pt x="426" y="139"/>
                    <a:pt x="452" y="147"/>
                    <a:pt x="479" y="154"/>
                  </a:cubicBezTo>
                  <a:cubicBezTo>
                    <a:pt x="502" y="157"/>
                    <a:pt x="528" y="157"/>
                    <a:pt x="550" y="157"/>
                  </a:cubicBezTo>
                  <a:cubicBezTo>
                    <a:pt x="595" y="157"/>
                    <a:pt x="640" y="154"/>
                    <a:pt x="677" y="154"/>
                  </a:cubicBezTo>
                  <a:lnTo>
                    <a:pt x="685" y="154"/>
                  </a:lnTo>
                  <a:cubicBezTo>
                    <a:pt x="729" y="154"/>
                    <a:pt x="774" y="166"/>
                    <a:pt x="819" y="176"/>
                  </a:cubicBezTo>
                  <a:cubicBezTo>
                    <a:pt x="864" y="188"/>
                    <a:pt x="913" y="202"/>
                    <a:pt x="965" y="210"/>
                  </a:cubicBezTo>
                  <a:lnTo>
                    <a:pt x="965" y="218"/>
                  </a:lnTo>
                  <a:lnTo>
                    <a:pt x="942" y="218"/>
                  </a:lnTo>
                  <a:cubicBezTo>
                    <a:pt x="923" y="221"/>
                    <a:pt x="913" y="228"/>
                    <a:pt x="901" y="233"/>
                  </a:cubicBezTo>
                  <a:cubicBezTo>
                    <a:pt x="894" y="236"/>
                    <a:pt x="890" y="236"/>
                    <a:pt x="887" y="236"/>
                  </a:cubicBezTo>
                  <a:cubicBezTo>
                    <a:pt x="883" y="240"/>
                    <a:pt x="883" y="240"/>
                    <a:pt x="878" y="240"/>
                  </a:cubicBezTo>
                  <a:lnTo>
                    <a:pt x="864" y="225"/>
                  </a:lnTo>
                  <a:cubicBezTo>
                    <a:pt x="860" y="214"/>
                    <a:pt x="849" y="206"/>
                    <a:pt x="842" y="202"/>
                  </a:cubicBezTo>
                  <a:cubicBezTo>
                    <a:pt x="830" y="199"/>
                    <a:pt x="823" y="199"/>
                    <a:pt x="816" y="199"/>
                  </a:cubicBezTo>
                  <a:cubicBezTo>
                    <a:pt x="800" y="199"/>
                    <a:pt x="789" y="199"/>
                    <a:pt x="782" y="202"/>
                  </a:cubicBezTo>
                  <a:cubicBezTo>
                    <a:pt x="774" y="206"/>
                    <a:pt x="766" y="206"/>
                    <a:pt x="763" y="210"/>
                  </a:cubicBezTo>
                  <a:cubicBezTo>
                    <a:pt x="711" y="221"/>
                    <a:pt x="662" y="228"/>
                    <a:pt x="614" y="228"/>
                  </a:cubicBezTo>
                  <a:cubicBezTo>
                    <a:pt x="564" y="228"/>
                    <a:pt x="516" y="221"/>
                    <a:pt x="468" y="195"/>
                  </a:cubicBezTo>
                  <a:cubicBezTo>
                    <a:pt x="449" y="183"/>
                    <a:pt x="430" y="180"/>
                    <a:pt x="415" y="176"/>
                  </a:cubicBezTo>
                  <a:cubicBezTo>
                    <a:pt x="397" y="173"/>
                    <a:pt x="378" y="173"/>
                    <a:pt x="359" y="173"/>
                  </a:cubicBezTo>
                  <a:cubicBezTo>
                    <a:pt x="326" y="173"/>
                    <a:pt x="295" y="176"/>
                    <a:pt x="266" y="176"/>
                  </a:cubicBezTo>
                  <a:lnTo>
                    <a:pt x="243" y="176"/>
                  </a:lnTo>
                  <a:cubicBezTo>
                    <a:pt x="210" y="176"/>
                    <a:pt x="176" y="173"/>
                    <a:pt x="150" y="161"/>
                  </a:cubicBezTo>
                  <a:cubicBezTo>
                    <a:pt x="124" y="147"/>
                    <a:pt x="105" y="128"/>
                    <a:pt x="86" y="98"/>
                  </a:cubicBezTo>
                  <a:cubicBezTo>
                    <a:pt x="79" y="87"/>
                    <a:pt x="79" y="83"/>
                    <a:pt x="79" y="79"/>
                  </a:cubicBezTo>
                  <a:lnTo>
                    <a:pt x="79" y="76"/>
                  </a:lnTo>
                  <a:close/>
                  <a:moveTo>
                    <a:pt x="83" y="0"/>
                  </a:moveTo>
                  <a:cubicBezTo>
                    <a:pt x="60" y="0"/>
                    <a:pt x="41" y="9"/>
                    <a:pt x="26" y="19"/>
                  </a:cubicBezTo>
                  <a:cubicBezTo>
                    <a:pt x="12" y="35"/>
                    <a:pt x="0" y="57"/>
                    <a:pt x="0" y="79"/>
                  </a:cubicBezTo>
                  <a:cubicBezTo>
                    <a:pt x="0" y="98"/>
                    <a:pt x="8" y="116"/>
                    <a:pt x="19" y="135"/>
                  </a:cubicBezTo>
                  <a:cubicBezTo>
                    <a:pt x="45" y="180"/>
                    <a:pt x="79" y="210"/>
                    <a:pt x="120" y="228"/>
                  </a:cubicBezTo>
                  <a:cubicBezTo>
                    <a:pt x="157" y="247"/>
                    <a:pt x="202" y="255"/>
                    <a:pt x="243" y="255"/>
                  </a:cubicBezTo>
                  <a:lnTo>
                    <a:pt x="273" y="255"/>
                  </a:lnTo>
                  <a:cubicBezTo>
                    <a:pt x="303" y="251"/>
                    <a:pt x="333" y="247"/>
                    <a:pt x="359" y="247"/>
                  </a:cubicBezTo>
                  <a:cubicBezTo>
                    <a:pt x="374" y="247"/>
                    <a:pt x="389" y="251"/>
                    <a:pt x="400" y="251"/>
                  </a:cubicBezTo>
                  <a:cubicBezTo>
                    <a:pt x="412" y="255"/>
                    <a:pt x="423" y="259"/>
                    <a:pt x="430" y="262"/>
                  </a:cubicBezTo>
                  <a:cubicBezTo>
                    <a:pt x="494" y="296"/>
                    <a:pt x="554" y="307"/>
                    <a:pt x="614" y="307"/>
                  </a:cubicBezTo>
                  <a:cubicBezTo>
                    <a:pt x="673" y="307"/>
                    <a:pt x="726" y="296"/>
                    <a:pt x="782" y="285"/>
                  </a:cubicBezTo>
                  <a:cubicBezTo>
                    <a:pt x="793" y="281"/>
                    <a:pt x="800" y="278"/>
                    <a:pt x="804" y="278"/>
                  </a:cubicBezTo>
                  <a:lnTo>
                    <a:pt x="808" y="273"/>
                  </a:lnTo>
                  <a:cubicBezTo>
                    <a:pt x="816" y="285"/>
                    <a:pt x="826" y="296"/>
                    <a:pt x="834" y="304"/>
                  </a:cubicBezTo>
                  <a:cubicBezTo>
                    <a:pt x="849" y="311"/>
                    <a:pt x="864" y="314"/>
                    <a:pt x="878" y="314"/>
                  </a:cubicBezTo>
                  <a:cubicBezTo>
                    <a:pt x="890" y="314"/>
                    <a:pt x="901" y="314"/>
                    <a:pt x="909" y="311"/>
                  </a:cubicBezTo>
                  <a:cubicBezTo>
                    <a:pt x="920" y="307"/>
                    <a:pt x="928" y="304"/>
                    <a:pt x="939" y="300"/>
                  </a:cubicBezTo>
                  <a:cubicBezTo>
                    <a:pt x="946" y="296"/>
                    <a:pt x="954" y="296"/>
                    <a:pt x="957" y="292"/>
                  </a:cubicBezTo>
                  <a:lnTo>
                    <a:pt x="983" y="292"/>
                  </a:lnTo>
                  <a:cubicBezTo>
                    <a:pt x="987" y="292"/>
                    <a:pt x="995" y="288"/>
                    <a:pt x="999" y="288"/>
                  </a:cubicBezTo>
                  <a:cubicBezTo>
                    <a:pt x="1006" y="285"/>
                    <a:pt x="1009" y="285"/>
                    <a:pt x="1013" y="281"/>
                  </a:cubicBezTo>
                  <a:cubicBezTo>
                    <a:pt x="1021" y="273"/>
                    <a:pt x="1028" y="266"/>
                    <a:pt x="1032" y="259"/>
                  </a:cubicBezTo>
                  <a:cubicBezTo>
                    <a:pt x="1035" y="251"/>
                    <a:pt x="1035" y="244"/>
                    <a:pt x="1040" y="236"/>
                  </a:cubicBezTo>
                  <a:lnTo>
                    <a:pt x="1040" y="218"/>
                  </a:lnTo>
                  <a:cubicBezTo>
                    <a:pt x="1040" y="202"/>
                    <a:pt x="1040" y="188"/>
                    <a:pt x="1032" y="173"/>
                  </a:cubicBezTo>
                  <a:cubicBezTo>
                    <a:pt x="1028" y="166"/>
                    <a:pt x="1025" y="161"/>
                    <a:pt x="1017" y="154"/>
                  </a:cubicBezTo>
                  <a:cubicBezTo>
                    <a:pt x="1013" y="147"/>
                    <a:pt x="1006" y="143"/>
                    <a:pt x="999" y="139"/>
                  </a:cubicBezTo>
                  <a:lnTo>
                    <a:pt x="991" y="135"/>
                  </a:lnTo>
                  <a:lnTo>
                    <a:pt x="987" y="135"/>
                  </a:lnTo>
                  <a:cubicBezTo>
                    <a:pt x="935" y="128"/>
                    <a:pt x="890" y="116"/>
                    <a:pt x="842" y="102"/>
                  </a:cubicBezTo>
                  <a:cubicBezTo>
                    <a:pt x="789" y="90"/>
                    <a:pt x="740" y="79"/>
                    <a:pt x="685" y="76"/>
                  </a:cubicBezTo>
                  <a:lnTo>
                    <a:pt x="677" y="76"/>
                  </a:lnTo>
                  <a:cubicBezTo>
                    <a:pt x="632" y="76"/>
                    <a:pt x="591" y="83"/>
                    <a:pt x="550" y="83"/>
                  </a:cubicBezTo>
                  <a:cubicBezTo>
                    <a:pt x="528" y="83"/>
                    <a:pt x="509" y="79"/>
                    <a:pt x="490" y="79"/>
                  </a:cubicBezTo>
                  <a:cubicBezTo>
                    <a:pt x="475" y="76"/>
                    <a:pt x="457" y="68"/>
                    <a:pt x="442" y="61"/>
                  </a:cubicBezTo>
                  <a:cubicBezTo>
                    <a:pt x="412" y="42"/>
                    <a:pt x="381" y="31"/>
                    <a:pt x="352" y="23"/>
                  </a:cubicBezTo>
                  <a:cubicBezTo>
                    <a:pt x="307" y="16"/>
                    <a:pt x="262" y="12"/>
                    <a:pt x="217" y="12"/>
                  </a:cubicBezTo>
                  <a:cubicBezTo>
                    <a:pt x="176" y="9"/>
                    <a:pt x="135" y="9"/>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13"/>
            <p:cNvSpPr/>
            <p:nvPr/>
          </p:nvSpPr>
          <p:spPr>
            <a:xfrm>
              <a:off x="267118" y="1312074"/>
              <a:ext cx="9836" cy="41829"/>
            </a:xfrm>
            <a:custGeom>
              <a:avLst/>
              <a:gdLst/>
              <a:ahLst/>
              <a:cxnLst/>
              <a:rect l="l" t="t" r="r" b="b"/>
              <a:pathLst>
                <a:path w="206" h="876" extrusionOk="0">
                  <a:moveTo>
                    <a:pt x="30" y="0"/>
                  </a:moveTo>
                  <a:cubicBezTo>
                    <a:pt x="23" y="12"/>
                    <a:pt x="19" y="19"/>
                    <a:pt x="11" y="31"/>
                  </a:cubicBezTo>
                  <a:cubicBezTo>
                    <a:pt x="8" y="38"/>
                    <a:pt x="4" y="42"/>
                    <a:pt x="4" y="45"/>
                  </a:cubicBezTo>
                  <a:cubicBezTo>
                    <a:pt x="4" y="53"/>
                    <a:pt x="0" y="57"/>
                    <a:pt x="0" y="64"/>
                  </a:cubicBezTo>
                  <a:cubicBezTo>
                    <a:pt x="0" y="76"/>
                    <a:pt x="4" y="90"/>
                    <a:pt x="8" y="109"/>
                  </a:cubicBezTo>
                  <a:cubicBezTo>
                    <a:pt x="11" y="128"/>
                    <a:pt x="16" y="147"/>
                    <a:pt x="16" y="169"/>
                  </a:cubicBezTo>
                  <a:cubicBezTo>
                    <a:pt x="16" y="188"/>
                    <a:pt x="11" y="207"/>
                    <a:pt x="4" y="225"/>
                  </a:cubicBezTo>
                  <a:cubicBezTo>
                    <a:pt x="8" y="225"/>
                    <a:pt x="8" y="229"/>
                    <a:pt x="8" y="229"/>
                  </a:cubicBezTo>
                  <a:lnTo>
                    <a:pt x="8" y="233"/>
                  </a:lnTo>
                  <a:cubicBezTo>
                    <a:pt x="49" y="345"/>
                    <a:pt x="90" y="461"/>
                    <a:pt x="131" y="576"/>
                  </a:cubicBezTo>
                  <a:cubicBezTo>
                    <a:pt x="139" y="599"/>
                    <a:pt x="139" y="618"/>
                    <a:pt x="142" y="636"/>
                  </a:cubicBezTo>
                  <a:cubicBezTo>
                    <a:pt x="142" y="655"/>
                    <a:pt x="142" y="673"/>
                    <a:pt x="146" y="681"/>
                  </a:cubicBezTo>
                  <a:cubicBezTo>
                    <a:pt x="150" y="711"/>
                    <a:pt x="154" y="740"/>
                    <a:pt x="161" y="767"/>
                  </a:cubicBezTo>
                  <a:cubicBezTo>
                    <a:pt x="165" y="793"/>
                    <a:pt x="168" y="819"/>
                    <a:pt x="180" y="842"/>
                  </a:cubicBezTo>
                  <a:cubicBezTo>
                    <a:pt x="187" y="853"/>
                    <a:pt x="195" y="868"/>
                    <a:pt x="202" y="875"/>
                  </a:cubicBezTo>
                  <a:cubicBezTo>
                    <a:pt x="202" y="857"/>
                    <a:pt x="206" y="838"/>
                    <a:pt x="206" y="823"/>
                  </a:cubicBezTo>
                  <a:cubicBezTo>
                    <a:pt x="206" y="804"/>
                    <a:pt x="202" y="793"/>
                    <a:pt x="202" y="782"/>
                  </a:cubicBezTo>
                  <a:cubicBezTo>
                    <a:pt x="173" y="678"/>
                    <a:pt x="157" y="576"/>
                    <a:pt x="142" y="476"/>
                  </a:cubicBezTo>
                  <a:cubicBezTo>
                    <a:pt x="128" y="374"/>
                    <a:pt x="113" y="278"/>
                    <a:pt x="75" y="188"/>
                  </a:cubicBezTo>
                  <a:cubicBezTo>
                    <a:pt x="71" y="184"/>
                    <a:pt x="71" y="180"/>
                    <a:pt x="68" y="173"/>
                  </a:cubicBezTo>
                  <a:cubicBezTo>
                    <a:pt x="64" y="165"/>
                    <a:pt x="61" y="162"/>
                    <a:pt x="61" y="150"/>
                  </a:cubicBezTo>
                  <a:cubicBezTo>
                    <a:pt x="56" y="147"/>
                    <a:pt x="56" y="139"/>
                    <a:pt x="56" y="131"/>
                  </a:cubicBezTo>
                  <a:cubicBezTo>
                    <a:pt x="56" y="124"/>
                    <a:pt x="56" y="121"/>
                    <a:pt x="61" y="112"/>
                  </a:cubicBezTo>
                  <a:cubicBezTo>
                    <a:pt x="61" y="105"/>
                    <a:pt x="64" y="98"/>
                    <a:pt x="64" y="90"/>
                  </a:cubicBezTo>
                  <a:cubicBezTo>
                    <a:pt x="64" y="79"/>
                    <a:pt x="61" y="72"/>
                    <a:pt x="56" y="64"/>
                  </a:cubicBezTo>
                  <a:cubicBezTo>
                    <a:pt x="56" y="53"/>
                    <a:pt x="49" y="42"/>
                    <a:pt x="45" y="31"/>
                  </a:cubicBezTo>
                  <a:cubicBezTo>
                    <a:pt x="42" y="23"/>
                    <a:pt x="34" y="12"/>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13"/>
            <p:cNvSpPr/>
            <p:nvPr/>
          </p:nvSpPr>
          <p:spPr>
            <a:xfrm>
              <a:off x="262295" y="1303861"/>
              <a:ext cx="20007" cy="56823"/>
            </a:xfrm>
            <a:custGeom>
              <a:avLst/>
              <a:gdLst/>
              <a:ahLst/>
              <a:cxnLst/>
              <a:rect l="l" t="t" r="r" b="b"/>
              <a:pathLst>
                <a:path w="419" h="1190" extrusionOk="0">
                  <a:moveTo>
                    <a:pt x="131" y="172"/>
                  </a:moveTo>
                  <a:cubicBezTo>
                    <a:pt x="135" y="184"/>
                    <a:pt x="143" y="195"/>
                    <a:pt x="146" y="203"/>
                  </a:cubicBezTo>
                  <a:cubicBezTo>
                    <a:pt x="150" y="214"/>
                    <a:pt x="157" y="225"/>
                    <a:pt x="157" y="236"/>
                  </a:cubicBezTo>
                  <a:cubicBezTo>
                    <a:pt x="162" y="244"/>
                    <a:pt x="165" y="251"/>
                    <a:pt x="165" y="262"/>
                  </a:cubicBezTo>
                  <a:cubicBezTo>
                    <a:pt x="165" y="270"/>
                    <a:pt x="162" y="277"/>
                    <a:pt x="162" y="284"/>
                  </a:cubicBezTo>
                  <a:cubicBezTo>
                    <a:pt x="157" y="293"/>
                    <a:pt x="157" y="296"/>
                    <a:pt x="157" y="303"/>
                  </a:cubicBezTo>
                  <a:cubicBezTo>
                    <a:pt x="157" y="311"/>
                    <a:pt x="157" y="319"/>
                    <a:pt x="162" y="322"/>
                  </a:cubicBezTo>
                  <a:cubicBezTo>
                    <a:pt x="162" y="334"/>
                    <a:pt x="165" y="337"/>
                    <a:pt x="169" y="345"/>
                  </a:cubicBezTo>
                  <a:cubicBezTo>
                    <a:pt x="172" y="352"/>
                    <a:pt x="172" y="356"/>
                    <a:pt x="176" y="360"/>
                  </a:cubicBezTo>
                  <a:cubicBezTo>
                    <a:pt x="214" y="450"/>
                    <a:pt x="229" y="546"/>
                    <a:pt x="243" y="648"/>
                  </a:cubicBezTo>
                  <a:cubicBezTo>
                    <a:pt x="258" y="748"/>
                    <a:pt x="274" y="850"/>
                    <a:pt x="303" y="954"/>
                  </a:cubicBezTo>
                  <a:cubicBezTo>
                    <a:pt x="303" y="965"/>
                    <a:pt x="307" y="976"/>
                    <a:pt x="307" y="995"/>
                  </a:cubicBezTo>
                  <a:cubicBezTo>
                    <a:pt x="307" y="1010"/>
                    <a:pt x="303" y="1029"/>
                    <a:pt x="303" y="1047"/>
                  </a:cubicBezTo>
                  <a:cubicBezTo>
                    <a:pt x="296" y="1040"/>
                    <a:pt x="288" y="1025"/>
                    <a:pt x="281" y="1014"/>
                  </a:cubicBezTo>
                  <a:cubicBezTo>
                    <a:pt x="269" y="991"/>
                    <a:pt x="266" y="965"/>
                    <a:pt x="262" y="939"/>
                  </a:cubicBezTo>
                  <a:cubicBezTo>
                    <a:pt x="255" y="912"/>
                    <a:pt x="251" y="883"/>
                    <a:pt x="247" y="853"/>
                  </a:cubicBezTo>
                  <a:cubicBezTo>
                    <a:pt x="243" y="845"/>
                    <a:pt x="243" y="827"/>
                    <a:pt x="243" y="808"/>
                  </a:cubicBezTo>
                  <a:cubicBezTo>
                    <a:pt x="240" y="790"/>
                    <a:pt x="240" y="771"/>
                    <a:pt x="232" y="748"/>
                  </a:cubicBezTo>
                  <a:cubicBezTo>
                    <a:pt x="191" y="633"/>
                    <a:pt x="150" y="517"/>
                    <a:pt x="109" y="405"/>
                  </a:cubicBezTo>
                  <a:lnTo>
                    <a:pt x="109" y="401"/>
                  </a:lnTo>
                  <a:cubicBezTo>
                    <a:pt x="109" y="401"/>
                    <a:pt x="109" y="397"/>
                    <a:pt x="105" y="397"/>
                  </a:cubicBezTo>
                  <a:cubicBezTo>
                    <a:pt x="112" y="379"/>
                    <a:pt x="117" y="360"/>
                    <a:pt x="117" y="341"/>
                  </a:cubicBezTo>
                  <a:cubicBezTo>
                    <a:pt x="117" y="319"/>
                    <a:pt x="112" y="300"/>
                    <a:pt x="109" y="281"/>
                  </a:cubicBezTo>
                  <a:cubicBezTo>
                    <a:pt x="105" y="262"/>
                    <a:pt x="101" y="248"/>
                    <a:pt x="101" y="236"/>
                  </a:cubicBezTo>
                  <a:cubicBezTo>
                    <a:pt x="101" y="229"/>
                    <a:pt x="105" y="225"/>
                    <a:pt x="105" y="217"/>
                  </a:cubicBezTo>
                  <a:cubicBezTo>
                    <a:pt x="105" y="214"/>
                    <a:pt x="109" y="210"/>
                    <a:pt x="112" y="203"/>
                  </a:cubicBezTo>
                  <a:cubicBezTo>
                    <a:pt x="120" y="191"/>
                    <a:pt x="124" y="184"/>
                    <a:pt x="131" y="172"/>
                  </a:cubicBezTo>
                  <a:close/>
                  <a:moveTo>
                    <a:pt x="101" y="1"/>
                  </a:moveTo>
                  <a:cubicBezTo>
                    <a:pt x="94" y="1"/>
                    <a:pt x="90" y="1"/>
                    <a:pt x="83" y="5"/>
                  </a:cubicBezTo>
                  <a:lnTo>
                    <a:pt x="75" y="12"/>
                  </a:lnTo>
                  <a:lnTo>
                    <a:pt x="53" y="12"/>
                  </a:lnTo>
                  <a:cubicBezTo>
                    <a:pt x="49" y="15"/>
                    <a:pt x="45" y="15"/>
                    <a:pt x="41" y="20"/>
                  </a:cubicBezTo>
                  <a:lnTo>
                    <a:pt x="0" y="46"/>
                  </a:lnTo>
                  <a:lnTo>
                    <a:pt x="38" y="79"/>
                  </a:lnTo>
                  <a:cubicBezTo>
                    <a:pt x="49" y="87"/>
                    <a:pt x="53" y="98"/>
                    <a:pt x="57" y="105"/>
                  </a:cubicBezTo>
                  <a:cubicBezTo>
                    <a:pt x="60" y="113"/>
                    <a:pt x="64" y="117"/>
                    <a:pt x="64" y="124"/>
                  </a:cubicBezTo>
                  <a:cubicBezTo>
                    <a:pt x="64" y="136"/>
                    <a:pt x="60" y="143"/>
                    <a:pt x="49" y="158"/>
                  </a:cubicBezTo>
                  <a:cubicBezTo>
                    <a:pt x="41" y="172"/>
                    <a:pt x="34" y="184"/>
                    <a:pt x="31" y="199"/>
                  </a:cubicBezTo>
                  <a:cubicBezTo>
                    <a:pt x="27" y="210"/>
                    <a:pt x="27" y="225"/>
                    <a:pt x="27" y="236"/>
                  </a:cubicBezTo>
                  <a:cubicBezTo>
                    <a:pt x="27" y="258"/>
                    <a:pt x="31" y="277"/>
                    <a:pt x="34" y="296"/>
                  </a:cubicBezTo>
                  <a:cubicBezTo>
                    <a:pt x="38" y="315"/>
                    <a:pt x="41" y="329"/>
                    <a:pt x="41" y="341"/>
                  </a:cubicBezTo>
                  <a:cubicBezTo>
                    <a:pt x="41" y="356"/>
                    <a:pt x="38" y="363"/>
                    <a:pt x="34" y="374"/>
                  </a:cubicBezTo>
                  <a:cubicBezTo>
                    <a:pt x="31" y="379"/>
                    <a:pt x="31" y="382"/>
                    <a:pt x="27" y="386"/>
                  </a:cubicBezTo>
                  <a:lnTo>
                    <a:pt x="27" y="397"/>
                  </a:lnTo>
                  <a:cubicBezTo>
                    <a:pt x="27" y="405"/>
                    <a:pt x="27" y="408"/>
                    <a:pt x="31" y="412"/>
                  </a:cubicBezTo>
                  <a:cubicBezTo>
                    <a:pt x="31" y="419"/>
                    <a:pt x="34" y="424"/>
                    <a:pt x="34" y="424"/>
                  </a:cubicBezTo>
                  <a:cubicBezTo>
                    <a:pt x="34" y="427"/>
                    <a:pt x="38" y="427"/>
                    <a:pt x="38" y="427"/>
                  </a:cubicBezTo>
                  <a:lnTo>
                    <a:pt x="38" y="431"/>
                  </a:lnTo>
                  <a:cubicBezTo>
                    <a:pt x="79" y="543"/>
                    <a:pt x="120" y="659"/>
                    <a:pt x="157" y="771"/>
                  </a:cubicBezTo>
                  <a:cubicBezTo>
                    <a:pt x="162" y="782"/>
                    <a:pt x="165" y="797"/>
                    <a:pt x="165" y="816"/>
                  </a:cubicBezTo>
                  <a:cubicBezTo>
                    <a:pt x="169" y="834"/>
                    <a:pt x="169" y="850"/>
                    <a:pt x="172" y="868"/>
                  </a:cubicBezTo>
                  <a:cubicBezTo>
                    <a:pt x="176" y="890"/>
                    <a:pt x="179" y="917"/>
                    <a:pt x="184" y="943"/>
                  </a:cubicBezTo>
                  <a:cubicBezTo>
                    <a:pt x="191" y="984"/>
                    <a:pt x="198" y="1025"/>
                    <a:pt x="221" y="1066"/>
                  </a:cubicBezTo>
                  <a:cubicBezTo>
                    <a:pt x="236" y="1085"/>
                    <a:pt x="251" y="1104"/>
                    <a:pt x="269" y="1122"/>
                  </a:cubicBezTo>
                  <a:cubicBezTo>
                    <a:pt x="288" y="1137"/>
                    <a:pt x="314" y="1152"/>
                    <a:pt x="341" y="1164"/>
                  </a:cubicBezTo>
                  <a:lnTo>
                    <a:pt x="419" y="1190"/>
                  </a:lnTo>
                  <a:lnTo>
                    <a:pt x="389" y="1111"/>
                  </a:lnTo>
                  <a:cubicBezTo>
                    <a:pt x="381" y="1096"/>
                    <a:pt x="381" y="1074"/>
                    <a:pt x="381" y="1052"/>
                  </a:cubicBezTo>
                  <a:lnTo>
                    <a:pt x="381" y="995"/>
                  </a:lnTo>
                  <a:cubicBezTo>
                    <a:pt x="381" y="973"/>
                    <a:pt x="381" y="954"/>
                    <a:pt x="374" y="931"/>
                  </a:cubicBezTo>
                  <a:cubicBezTo>
                    <a:pt x="348" y="838"/>
                    <a:pt x="336" y="738"/>
                    <a:pt x="322" y="636"/>
                  </a:cubicBezTo>
                  <a:cubicBezTo>
                    <a:pt x="307" y="536"/>
                    <a:pt x="288" y="431"/>
                    <a:pt x="247" y="329"/>
                  </a:cubicBezTo>
                  <a:cubicBezTo>
                    <a:pt x="243" y="319"/>
                    <a:pt x="240" y="311"/>
                    <a:pt x="236" y="307"/>
                  </a:cubicBezTo>
                  <a:lnTo>
                    <a:pt x="236" y="303"/>
                  </a:lnTo>
                  <a:cubicBezTo>
                    <a:pt x="240" y="289"/>
                    <a:pt x="240" y="274"/>
                    <a:pt x="240" y="262"/>
                  </a:cubicBezTo>
                  <a:cubicBezTo>
                    <a:pt x="240" y="236"/>
                    <a:pt x="236" y="217"/>
                    <a:pt x="229" y="199"/>
                  </a:cubicBezTo>
                  <a:cubicBezTo>
                    <a:pt x="217" y="169"/>
                    <a:pt x="202" y="146"/>
                    <a:pt x="191" y="124"/>
                  </a:cubicBezTo>
                  <a:cubicBezTo>
                    <a:pt x="184" y="113"/>
                    <a:pt x="179" y="101"/>
                    <a:pt x="179" y="94"/>
                  </a:cubicBezTo>
                  <a:cubicBezTo>
                    <a:pt x="176" y="83"/>
                    <a:pt x="172" y="75"/>
                    <a:pt x="172" y="68"/>
                  </a:cubicBezTo>
                  <a:lnTo>
                    <a:pt x="176" y="49"/>
                  </a:lnTo>
                  <a:lnTo>
                    <a:pt x="169" y="46"/>
                  </a:lnTo>
                  <a:cubicBezTo>
                    <a:pt x="169" y="42"/>
                    <a:pt x="169" y="38"/>
                    <a:pt x="165" y="38"/>
                  </a:cubicBezTo>
                  <a:cubicBezTo>
                    <a:pt x="162" y="23"/>
                    <a:pt x="150" y="15"/>
                    <a:pt x="139" y="12"/>
                  </a:cubicBezTo>
                  <a:cubicBezTo>
                    <a:pt x="127" y="5"/>
                    <a:pt x="112"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13"/>
            <p:cNvSpPr/>
            <p:nvPr/>
          </p:nvSpPr>
          <p:spPr>
            <a:xfrm>
              <a:off x="-583405" y="2152092"/>
              <a:ext cx="11078" cy="42163"/>
            </a:xfrm>
            <a:custGeom>
              <a:avLst/>
              <a:gdLst/>
              <a:ahLst/>
              <a:cxnLst/>
              <a:rect l="l" t="t" r="r" b="b"/>
              <a:pathLst>
                <a:path w="232" h="883" extrusionOk="0">
                  <a:moveTo>
                    <a:pt x="0" y="1"/>
                  </a:moveTo>
                  <a:cubicBezTo>
                    <a:pt x="0" y="49"/>
                    <a:pt x="8" y="101"/>
                    <a:pt x="11" y="158"/>
                  </a:cubicBezTo>
                  <a:cubicBezTo>
                    <a:pt x="11" y="176"/>
                    <a:pt x="15" y="194"/>
                    <a:pt x="19" y="213"/>
                  </a:cubicBezTo>
                  <a:cubicBezTo>
                    <a:pt x="26" y="232"/>
                    <a:pt x="34" y="251"/>
                    <a:pt x="42" y="270"/>
                  </a:cubicBezTo>
                  <a:cubicBezTo>
                    <a:pt x="60" y="307"/>
                    <a:pt x="87" y="348"/>
                    <a:pt x="105" y="393"/>
                  </a:cubicBezTo>
                  <a:cubicBezTo>
                    <a:pt x="116" y="423"/>
                    <a:pt x="123" y="456"/>
                    <a:pt x="123" y="490"/>
                  </a:cubicBezTo>
                  <a:cubicBezTo>
                    <a:pt x="123" y="505"/>
                    <a:pt x="123" y="520"/>
                    <a:pt x="120" y="535"/>
                  </a:cubicBezTo>
                  <a:cubicBezTo>
                    <a:pt x="131" y="539"/>
                    <a:pt x="139" y="542"/>
                    <a:pt x="146" y="550"/>
                  </a:cubicBezTo>
                  <a:cubicBezTo>
                    <a:pt x="161" y="558"/>
                    <a:pt x="172" y="572"/>
                    <a:pt x="180" y="587"/>
                  </a:cubicBezTo>
                  <a:cubicBezTo>
                    <a:pt x="183" y="598"/>
                    <a:pt x="183" y="610"/>
                    <a:pt x="183" y="617"/>
                  </a:cubicBezTo>
                  <a:cubicBezTo>
                    <a:pt x="183" y="632"/>
                    <a:pt x="180" y="643"/>
                    <a:pt x="176" y="655"/>
                  </a:cubicBezTo>
                  <a:cubicBezTo>
                    <a:pt x="172" y="665"/>
                    <a:pt x="168" y="677"/>
                    <a:pt x="165" y="688"/>
                  </a:cubicBezTo>
                  <a:cubicBezTo>
                    <a:pt x="157" y="699"/>
                    <a:pt x="154" y="715"/>
                    <a:pt x="149" y="729"/>
                  </a:cubicBezTo>
                  <a:cubicBezTo>
                    <a:pt x="146" y="741"/>
                    <a:pt x="142" y="755"/>
                    <a:pt x="142" y="763"/>
                  </a:cubicBezTo>
                  <a:cubicBezTo>
                    <a:pt x="142" y="767"/>
                    <a:pt x="146" y="770"/>
                    <a:pt x="146" y="774"/>
                  </a:cubicBezTo>
                  <a:cubicBezTo>
                    <a:pt x="161" y="782"/>
                    <a:pt x="172" y="796"/>
                    <a:pt x="183" y="808"/>
                  </a:cubicBezTo>
                  <a:cubicBezTo>
                    <a:pt x="191" y="822"/>
                    <a:pt x="202" y="838"/>
                    <a:pt x="206" y="853"/>
                  </a:cubicBezTo>
                  <a:cubicBezTo>
                    <a:pt x="213" y="864"/>
                    <a:pt x="217" y="875"/>
                    <a:pt x="221" y="883"/>
                  </a:cubicBezTo>
                  <a:lnTo>
                    <a:pt x="221" y="879"/>
                  </a:lnTo>
                  <a:cubicBezTo>
                    <a:pt x="228" y="853"/>
                    <a:pt x="232" y="822"/>
                    <a:pt x="232" y="800"/>
                  </a:cubicBezTo>
                  <a:cubicBezTo>
                    <a:pt x="232" y="782"/>
                    <a:pt x="228" y="763"/>
                    <a:pt x="225" y="748"/>
                  </a:cubicBezTo>
                  <a:cubicBezTo>
                    <a:pt x="209" y="718"/>
                    <a:pt x="206" y="684"/>
                    <a:pt x="206" y="658"/>
                  </a:cubicBezTo>
                  <a:cubicBezTo>
                    <a:pt x="206" y="629"/>
                    <a:pt x="206" y="603"/>
                    <a:pt x="202" y="584"/>
                  </a:cubicBezTo>
                  <a:cubicBezTo>
                    <a:pt x="202" y="568"/>
                    <a:pt x="199" y="558"/>
                    <a:pt x="194" y="546"/>
                  </a:cubicBezTo>
                  <a:cubicBezTo>
                    <a:pt x="187" y="531"/>
                    <a:pt x="176" y="520"/>
                    <a:pt x="157" y="505"/>
                  </a:cubicBezTo>
                  <a:cubicBezTo>
                    <a:pt x="149" y="501"/>
                    <a:pt x="146" y="498"/>
                    <a:pt x="142" y="494"/>
                  </a:cubicBezTo>
                  <a:cubicBezTo>
                    <a:pt x="139" y="490"/>
                    <a:pt x="139" y="486"/>
                    <a:pt x="139" y="482"/>
                  </a:cubicBezTo>
                  <a:cubicBezTo>
                    <a:pt x="135" y="475"/>
                    <a:pt x="135" y="472"/>
                    <a:pt x="135" y="468"/>
                  </a:cubicBezTo>
                  <a:cubicBezTo>
                    <a:pt x="135" y="460"/>
                    <a:pt x="139" y="456"/>
                    <a:pt x="139" y="453"/>
                  </a:cubicBezTo>
                  <a:lnTo>
                    <a:pt x="139" y="449"/>
                  </a:lnTo>
                  <a:lnTo>
                    <a:pt x="139" y="438"/>
                  </a:lnTo>
                  <a:cubicBezTo>
                    <a:pt x="139" y="404"/>
                    <a:pt x="127" y="370"/>
                    <a:pt x="116" y="333"/>
                  </a:cubicBezTo>
                  <a:cubicBezTo>
                    <a:pt x="101" y="296"/>
                    <a:pt x="87" y="254"/>
                    <a:pt x="82" y="206"/>
                  </a:cubicBezTo>
                  <a:cubicBezTo>
                    <a:pt x="82" y="184"/>
                    <a:pt x="71" y="158"/>
                    <a:pt x="56" y="127"/>
                  </a:cubicBezTo>
                  <a:cubicBezTo>
                    <a:pt x="42" y="97"/>
                    <a:pt x="23" y="68"/>
                    <a:pt x="8" y="34"/>
                  </a:cubicBezTo>
                  <a:cubicBezTo>
                    <a:pt x="4" y="23"/>
                    <a:pt x="0" y="1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3"/>
            <p:cNvSpPr/>
            <p:nvPr/>
          </p:nvSpPr>
          <p:spPr>
            <a:xfrm>
              <a:off x="-587178" y="2145121"/>
              <a:ext cx="18623" cy="53098"/>
            </a:xfrm>
            <a:custGeom>
              <a:avLst/>
              <a:gdLst/>
              <a:ahLst/>
              <a:cxnLst/>
              <a:rect l="l" t="t" r="r" b="b"/>
              <a:pathLst>
                <a:path w="390" h="1112" extrusionOk="0">
                  <a:moveTo>
                    <a:pt x="79" y="147"/>
                  </a:moveTo>
                  <a:lnTo>
                    <a:pt x="79" y="147"/>
                  </a:lnTo>
                  <a:cubicBezTo>
                    <a:pt x="79" y="157"/>
                    <a:pt x="83" y="169"/>
                    <a:pt x="87" y="180"/>
                  </a:cubicBezTo>
                  <a:cubicBezTo>
                    <a:pt x="102" y="214"/>
                    <a:pt x="121" y="243"/>
                    <a:pt x="135" y="273"/>
                  </a:cubicBezTo>
                  <a:cubicBezTo>
                    <a:pt x="150" y="304"/>
                    <a:pt x="161" y="330"/>
                    <a:pt x="161" y="352"/>
                  </a:cubicBezTo>
                  <a:cubicBezTo>
                    <a:pt x="166" y="400"/>
                    <a:pt x="180" y="442"/>
                    <a:pt x="195" y="479"/>
                  </a:cubicBezTo>
                  <a:cubicBezTo>
                    <a:pt x="206" y="516"/>
                    <a:pt x="218" y="550"/>
                    <a:pt x="218" y="584"/>
                  </a:cubicBezTo>
                  <a:lnTo>
                    <a:pt x="218" y="595"/>
                  </a:lnTo>
                  <a:lnTo>
                    <a:pt x="218" y="599"/>
                  </a:lnTo>
                  <a:cubicBezTo>
                    <a:pt x="218" y="602"/>
                    <a:pt x="214" y="606"/>
                    <a:pt x="214" y="614"/>
                  </a:cubicBezTo>
                  <a:cubicBezTo>
                    <a:pt x="214" y="618"/>
                    <a:pt x="214" y="621"/>
                    <a:pt x="218" y="628"/>
                  </a:cubicBezTo>
                  <a:cubicBezTo>
                    <a:pt x="218" y="632"/>
                    <a:pt x="218" y="636"/>
                    <a:pt x="221" y="640"/>
                  </a:cubicBezTo>
                  <a:cubicBezTo>
                    <a:pt x="225" y="644"/>
                    <a:pt x="228" y="647"/>
                    <a:pt x="236" y="651"/>
                  </a:cubicBezTo>
                  <a:cubicBezTo>
                    <a:pt x="255" y="666"/>
                    <a:pt x="266" y="677"/>
                    <a:pt x="273" y="692"/>
                  </a:cubicBezTo>
                  <a:cubicBezTo>
                    <a:pt x="278" y="704"/>
                    <a:pt x="281" y="714"/>
                    <a:pt x="281" y="730"/>
                  </a:cubicBezTo>
                  <a:cubicBezTo>
                    <a:pt x="285" y="749"/>
                    <a:pt x="285" y="775"/>
                    <a:pt x="285" y="804"/>
                  </a:cubicBezTo>
                  <a:cubicBezTo>
                    <a:pt x="285" y="830"/>
                    <a:pt x="288" y="864"/>
                    <a:pt x="304" y="894"/>
                  </a:cubicBezTo>
                  <a:cubicBezTo>
                    <a:pt x="307" y="909"/>
                    <a:pt x="311" y="928"/>
                    <a:pt x="311" y="946"/>
                  </a:cubicBezTo>
                  <a:cubicBezTo>
                    <a:pt x="311" y="968"/>
                    <a:pt x="307" y="999"/>
                    <a:pt x="300" y="1025"/>
                  </a:cubicBezTo>
                  <a:lnTo>
                    <a:pt x="300" y="1029"/>
                  </a:lnTo>
                  <a:cubicBezTo>
                    <a:pt x="296" y="1021"/>
                    <a:pt x="292" y="1010"/>
                    <a:pt x="285" y="999"/>
                  </a:cubicBezTo>
                  <a:cubicBezTo>
                    <a:pt x="281" y="984"/>
                    <a:pt x="270" y="968"/>
                    <a:pt x="262" y="954"/>
                  </a:cubicBezTo>
                  <a:cubicBezTo>
                    <a:pt x="251" y="942"/>
                    <a:pt x="240" y="928"/>
                    <a:pt x="225" y="920"/>
                  </a:cubicBezTo>
                  <a:cubicBezTo>
                    <a:pt x="225" y="916"/>
                    <a:pt x="221" y="913"/>
                    <a:pt x="221" y="909"/>
                  </a:cubicBezTo>
                  <a:cubicBezTo>
                    <a:pt x="221" y="901"/>
                    <a:pt x="225" y="887"/>
                    <a:pt x="228" y="875"/>
                  </a:cubicBezTo>
                  <a:cubicBezTo>
                    <a:pt x="233" y="861"/>
                    <a:pt x="236" y="845"/>
                    <a:pt x="244" y="834"/>
                  </a:cubicBezTo>
                  <a:cubicBezTo>
                    <a:pt x="247" y="823"/>
                    <a:pt x="251" y="811"/>
                    <a:pt x="255" y="801"/>
                  </a:cubicBezTo>
                  <a:cubicBezTo>
                    <a:pt x="259" y="789"/>
                    <a:pt x="262" y="778"/>
                    <a:pt x="262" y="763"/>
                  </a:cubicBezTo>
                  <a:cubicBezTo>
                    <a:pt x="262" y="756"/>
                    <a:pt x="262" y="744"/>
                    <a:pt x="259" y="733"/>
                  </a:cubicBezTo>
                  <a:cubicBezTo>
                    <a:pt x="251" y="718"/>
                    <a:pt x="240" y="704"/>
                    <a:pt x="225" y="696"/>
                  </a:cubicBezTo>
                  <a:cubicBezTo>
                    <a:pt x="218" y="688"/>
                    <a:pt x="210" y="685"/>
                    <a:pt x="199" y="681"/>
                  </a:cubicBezTo>
                  <a:cubicBezTo>
                    <a:pt x="202" y="666"/>
                    <a:pt x="202" y="651"/>
                    <a:pt x="202" y="636"/>
                  </a:cubicBezTo>
                  <a:cubicBezTo>
                    <a:pt x="202" y="602"/>
                    <a:pt x="195" y="569"/>
                    <a:pt x="184" y="539"/>
                  </a:cubicBezTo>
                  <a:cubicBezTo>
                    <a:pt x="166" y="494"/>
                    <a:pt x="139" y="453"/>
                    <a:pt x="121" y="416"/>
                  </a:cubicBezTo>
                  <a:cubicBezTo>
                    <a:pt x="113" y="397"/>
                    <a:pt x="105" y="378"/>
                    <a:pt x="98" y="359"/>
                  </a:cubicBezTo>
                  <a:cubicBezTo>
                    <a:pt x="94" y="340"/>
                    <a:pt x="90" y="322"/>
                    <a:pt x="90" y="304"/>
                  </a:cubicBezTo>
                  <a:cubicBezTo>
                    <a:pt x="87" y="247"/>
                    <a:pt x="79" y="195"/>
                    <a:pt x="79" y="147"/>
                  </a:cubicBezTo>
                  <a:close/>
                  <a:moveTo>
                    <a:pt x="176" y="0"/>
                  </a:moveTo>
                  <a:lnTo>
                    <a:pt x="105" y="23"/>
                  </a:lnTo>
                  <a:cubicBezTo>
                    <a:pt x="94" y="26"/>
                    <a:pt x="83" y="31"/>
                    <a:pt x="68" y="34"/>
                  </a:cubicBezTo>
                  <a:cubicBezTo>
                    <a:pt x="61" y="38"/>
                    <a:pt x="49" y="38"/>
                    <a:pt x="42" y="42"/>
                  </a:cubicBezTo>
                  <a:cubicBezTo>
                    <a:pt x="38" y="42"/>
                    <a:pt x="35" y="45"/>
                    <a:pt x="31" y="45"/>
                  </a:cubicBezTo>
                  <a:lnTo>
                    <a:pt x="9" y="53"/>
                  </a:lnTo>
                  <a:lnTo>
                    <a:pt x="4" y="76"/>
                  </a:lnTo>
                  <a:cubicBezTo>
                    <a:pt x="4" y="90"/>
                    <a:pt x="4" y="102"/>
                    <a:pt x="0" y="116"/>
                  </a:cubicBezTo>
                  <a:lnTo>
                    <a:pt x="0" y="135"/>
                  </a:lnTo>
                  <a:cubicBezTo>
                    <a:pt x="0" y="195"/>
                    <a:pt x="12" y="255"/>
                    <a:pt x="12" y="304"/>
                  </a:cubicBezTo>
                  <a:cubicBezTo>
                    <a:pt x="12" y="340"/>
                    <a:pt x="23" y="374"/>
                    <a:pt x="35" y="404"/>
                  </a:cubicBezTo>
                  <a:cubicBezTo>
                    <a:pt x="53" y="449"/>
                    <a:pt x="76" y="490"/>
                    <a:pt x="94" y="528"/>
                  </a:cubicBezTo>
                  <a:cubicBezTo>
                    <a:pt x="105" y="547"/>
                    <a:pt x="113" y="565"/>
                    <a:pt x="121" y="584"/>
                  </a:cubicBezTo>
                  <a:cubicBezTo>
                    <a:pt x="124" y="602"/>
                    <a:pt x="128" y="621"/>
                    <a:pt x="128" y="636"/>
                  </a:cubicBezTo>
                  <a:cubicBezTo>
                    <a:pt x="128" y="654"/>
                    <a:pt x="124" y="670"/>
                    <a:pt x="121" y="688"/>
                  </a:cubicBezTo>
                  <a:cubicBezTo>
                    <a:pt x="116" y="688"/>
                    <a:pt x="116" y="692"/>
                    <a:pt x="116" y="696"/>
                  </a:cubicBezTo>
                  <a:lnTo>
                    <a:pt x="116" y="699"/>
                  </a:lnTo>
                  <a:cubicBezTo>
                    <a:pt x="116" y="711"/>
                    <a:pt x="116" y="714"/>
                    <a:pt x="121" y="718"/>
                  </a:cubicBezTo>
                  <a:cubicBezTo>
                    <a:pt x="124" y="722"/>
                    <a:pt x="124" y="726"/>
                    <a:pt x="128" y="730"/>
                  </a:cubicBezTo>
                  <a:cubicBezTo>
                    <a:pt x="131" y="733"/>
                    <a:pt x="135" y="737"/>
                    <a:pt x="139" y="741"/>
                  </a:cubicBezTo>
                  <a:cubicBezTo>
                    <a:pt x="143" y="744"/>
                    <a:pt x="143" y="744"/>
                    <a:pt x="147" y="749"/>
                  </a:cubicBezTo>
                  <a:cubicBezTo>
                    <a:pt x="150" y="749"/>
                    <a:pt x="154" y="752"/>
                    <a:pt x="161" y="752"/>
                  </a:cubicBezTo>
                  <a:cubicBezTo>
                    <a:pt x="169" y="752"/>
                    <a:pt x="176" y="756"/>
                    <a:pt x="180" y="756"/>
                  </a:cubicBezTo>
                  <a:lnTo>
                    <a:pt x="184" y="759"/>
                  </a:lnTo>
                  <a:cubicBezTo>
                    <a:pt x="184" y="763"/>
                    <a:pt x="188" y="763"/>
                    <a:pt x="188" y="763"/>
                  </a:cubicBezTo>
                  <a:cubicBezTo>
                    <a:pt x="188" y="767"/>
                    <a:pt x="184" y="775"/>
                    <a:pt x="184" y="778"/>
                  </a:cubicBezTo>
                  <a:cubicBezTo>
                    <a:pt x="180" y="785"/>
                    <a:pt x="176" y="793"/>
                    <a:pt x="173" y="801"/>
                  </a:cubicBezTo>
                  <a:cubicBezTo>
                    <a:pt x="166" y="819"/>
                    <a:pt x="161" y="834"/>
                    <a:pt x="154" y="853"/>
                  </a:cubicBezTo>
                  <a:cubicBezTo>
                    <a:pt x="150" y="871"/>
                    <a:pt x="147" y="890"/>
                    <a:pt x="147" y="909"/>
                  </a:cubicBezTo>
                  <a:cubicBezTo>
                    <a:pt x="147" y="920"/>
                    <a:pt x="147" y="935"/>
                    <a:pt x="154" y="946"/>
                  </a:cubicBezTo>
                  <a:cubicBezTo>
                    <a:pt x="154" y="954"/>
                    <a:pt x="157" y="958"/>
                    <a:pt x="161" y="965"/>
                  </a:cubicBezTo>
                  <a:cubicBezTo>
                    <a:pt x="166" y="968"/>
                    <a:pt x="173" y="976"/>
                    <a:pt x="180" y="980"/>
                  </a:cubicBezTo>
                  <a:cubicBezTo>
                    <a:pt x="192" y="987"/>
                    <a:pt x="199" y="999"/>
                    <a:pt x="206" y="1010"/>
                  </a:cubicBezTo>
                  <a:cubicBezTo>
                    <a:pt x="218" y="1029"/>
                    <a:pt x="225" y="1051"/>
                    <a:pt x="236" y="1077"/>
                  </a:cubicBezTo>
                  <a:cubicBezTo>
                    <a:pt x="244" y="1089"/>
                    <a:pt x="247" y="1099"/>
                    <a:pt x="255" y="1111"/>
                  </a:cubicBezTo>
                  <a:lnTo>
                    <a:pt x="371" y="1058"/>
                  </a:lnTo>
                  <a:cubicBezTo>
                    <a:pt x="375" y="1055"/>
                    <a:pt x="375" y="1047"/>
                    <a:pt x="375" y="1044"/>
                  </a:cubicBezTo>
                  <a:cubicBezTo>
                    <a:pt x="382" y="1010"/>
                    <a:pt x="390" y="980"/>
                    <a:pt x="390" y="946"/>
                  </a:cubicBezTo>
                  <a:cubicBezTo>
                    <a:pt x="390" y="920"/>
                    <a:pt x="382" y="890"/>
                    <a:pt x="371" y="864"/>
                  </a:cubicBezTo>
                  <a:cubicBezTo>
                    <a:pt x="367" y="849"/>
                    <a:pt x="363" y="830"/>
                    <a:pt x="363" y="808"/>
                  </a:cubicBezTo>
                  <a:cubicBezTo>
                    <a:pt x="359" y="793"/>
                    <a:pt x="359" y="775"/>
                    <a:pt x="359" y="756"/>
                  </a:cubicBezTo>
                  <a:cubicBezTo>
                    <a:pt x="359" y="730"/>
                    <a:pt x="359" y="699"/>
                    <a:pt x="345" y="670"/>
                  </a:cubicBezTo>
                  <a:cubicBezTo>
                    <a:pt x="341" y="654"/>
                    <a:pt x="330" y="640"/>
                    <a:pt x="318" y="625"/>
                  </a:cubicBezTo>
                  <a:cubicBezTo>
                    <a:pt x="311" y="614"/>
                    <a:pt x="304" y="606"/>
                    <a:pt x="292" y="599"/>
                  </a:cubicBezTo>
                  <a:lnTo>
                    <a:pt x="292" y="595"/>
                  </a:lnTo>
                  <a:cubicBezTo>
                    <a:pt x="292" y="592"/>
                    <a:pt x="296" y="587"/>
                    <a:pt x="296" y="584"/>
                  </a:cubicBezTo>
                  <a:cubicBezTo>
                    <a:pt x="292" y="535"/>
                    <a:pt x="281" y="494"/>
                    <a:pt x="266" y="453"/>
                  </a:cubicBezTo>
                  <a:cubicBezTo>
                    <a:pt x="255" y="416"/>
                    <a:pt x="240" y="378"/>
                    <a:pt x="240" y="348"/>
                  </a:cubicBezTo>
                  <a:cubicBezTo>
                    <a:pt x="236" y="318"/>
                    <a:pt x="228" y="292"/>
                    <a:pt x="218" y="270"/>
                  </a:cubicBezTo>
                  <a:cubicBezTo>
                    <a:pt x="202" y="236"/>
                    <a:pt x="184" y="206"/>
                    <a:pt x="173" y="180"/>
                  </a:cubicBezTo>
                  <a:cubicBezTo>
                    <a:pt x="166" y="165"/>
                    <a:pt x="157" y="154"/>
                    <a:pt x="154" y="139"/>
                  </a:cubicBezTo>
                  <a:cubicBezTo>
                    <a:pt x="150" y="128"/>
                    <a:pt x="150" y="113"/>
                    <a:pt x="150" y="102"/>
                  </a:cubicBezTo>
                  <a:lnTo>
                    <a:pt x="150" y="79"/>
                  </a:lnTo>
                  <a:cubicBezTo>
                    <a:pt x="154" y="76"/>
                    <a:pt x="154" y="71"/>
                    <a:pt x="154" y="68"/>
                  </a:cubicBezTo>
                  <a:lnTo>
                    <a:pt x="1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13"/>
            <p:cNvSpPr/>
            <p:nvPr/>
          </p:nvSpPr>
          <p:spPr>
            <a:xfrm>
              <a:off x="237465" y="1226936"/>
              <a:ext cx="13991" cy="38773"/>
            </a:xfrm>
            <a:custGeom>
              <a:avLst/>
              <a:gdLst/>
              <a:ahLst/>
              <a:cxnLst/>
              <a:rect l="l" t="t" r="r" b="b"/>
              <a:pathLst>
                <a:path w="293" h="812" extrusionOk="0">
                  <a:moveTo>
                    <a:pt x="16" y="1"/>
                  </a:moveTo>
                  <a:cubicBezTo>
                    <a:pt x="16" y="1"/>
                    <a:pt x="12" y="1"/>
                    <a:pt x="12" y="4"/>
                  </a:cubicBezTo>
                  <a:cubicBezTo>
                    <a:pt x="9" y="8"/>
                    <a:pt x="4" y="16"/>
                    <a:pt x="4" y="20"/>
                  </a:cubicBezTo>
                  <a:cubicBezTo>
                    <a:pt x="1" y="27"/>
                    <a:pt x="1" y="30"/>
                    <a:pt x="1" y="38"/>
                  </a:cubicBezTo>
                  <a:cubicBezTo>
                    <a:pt x="1" y="46"/>
                    <a:pt x="1" y="53"/>
                    <a:pt x="4" y="61"/>
                  </a:cubicBezTo>
                  <a:cubicBezTo>
                    <a:pt x="9" y="68"/>
                    <a:pt x="12" y="75"/>
                    <a:pt x="12" y="79"/>
                  </a:cubicBezTo>
                  <a:cubicBezTo>
                    <a:pt x="16" y="79"/>
                    <a:pt x="19" y="83"/>
                    <a:pt x="19" y="83"/>
                  </a:cubicBezTo>
                  <a:cubicBezTo>
                    <a:pt x="45" y="101"/>
                    <a:pt x="64" y="124"/>
                    <a:pt x="80" y="146"/>
                  </a:cubicBezTo>
                  <a:cubicBezTo>
                    <a:pt x="94" y="168"/>
                    <a:pt x="102" y="191"/>
                    <a:pt x="109" y="218"/>
                  </a:cubicBezTo>
                  <a:cubicBezTo>
                    <a:pt x="121" y="266"/>
                    <a:pt x="121" y="311"/>
                    <a:pt x="128" y="352"/>
                  </a:cubicBezTo>
                  <a:cubicBezTo>
                    <a:pt x="132" y="378"/>
                    <a:pt x="135" y="404"/>
                    <a:pt x="147" y="423"/>
                  </a:cubicBezTo>
                  <a:cubicBezTo>
                    <a:pt x="150" y="434"/>
                    <a:pt x="158" y="446"/>
                    <a:pt x="166" y="456"/>
                  </a:cubicBezTo>
                  <a:cubicBezTo>
                    <a:pt x="173" y="464"/>
                    <a:pt x="176" y="468"/>
                    <a:pt x="176" y="475"/>
                  </a:cubicBezTo>
                  <a:cubicBezTo>
                    <a:pt x="176" y="479"/>
                    <a:pt x="180" y="487"/>
                    <a:pt x="180" y="491"/>
                  </a:cubicBezTo>
                  <a:cubicBezTo>
                    <a:pt x="180" y="498"/>
                    <a:pt x="176" y="505"/>
                    <a:pt x="176" y="509"/>
                  </a:cubicBezTo>
                  <a:cubicBezTo>
                    <a:pt x="173" y="517"/>
                    <a:pt x="173" y="520"/>
                    <a:pt x="169" y="527"/>
                  </a:cubicBezTo>
                  <a:cubicBezTo>
                    <a:pt x="166" y="539"/>
                    <a:pt x="161" y="546"/>
                    <a:pt x="158" y="554"/>
                  </a:cubicBezTo>
                  <a:lnTo>
                    <a:pt x="158" y="558"/>
                  </a:lnTo>
                  <a:cubicBezTo>
                    <a:pt x="188" y="599"/>
                    <a:pt x="211" y="648"/>
                    <a:pt x="233" y="689"/>
                  </a:cubicBezTo>
                  <a:cubicBezTo>
                    <a:pt x="251" y="734"/>
                    <a:pt x="270" y="774"/>
                    <a:pt x="292" y="812"/>
                  </a:cubicBezTo>
                  <a:cubicBezTo>
                    <a:pt x="292" y="801"/>
                    <a:pt x="289" y="789"/>
                    <a:pt x="285" y="782"/>
                  </a:cubicBezTo>
                  <a:cubicBezTo>
                    <a:pt x="273" y="748"/>
                    <a:pt x="270" y="715"/>
                    <a:pt x="270" y="684"/>
                  </a:cubicBezTo>
                  <a:cubicBezTo>
                    <a:pt x="270" y="655"/>
                    <a:pt x="270" y="629"/>
                    <a:pt x="263" y="606"/>
                  </a:cubicBezTo>
                  <a:cubicBezTo>
                    <a:pt x="240" y="524"/>
                    <a:pt x="206" y="446"/>
                    <a:pt x="176" y="367"/>
                  </a:cubicBezTo>
                  <a:cubicBezTo>
                    <a:pt x="147" y="285"/>
                    <a:pt x="113" y="203"/>
                    <a:pt x="94" y="116"/>
                  </a:cubicBezTo>
                  <a:cubicBezTo>
                    <a:pt x="94" y="113"/>
                    <a:pt x="90" y="106"/>
                    <a:pt x="87" y="101"/>
                  </a:cubicBezTo>
                  <a:cubicBezTo>
                    <a:pt x="83" y="94"/>
                    <a:pt x="80" y="87"/>
                    <a:pt x="71" y="79"/>
                  </a:cubicBezTo>
                  <a:cubicBezTo>
                    <a:pt x="57" y="64"/>
                    <a:pt x="38" y="49"/>
                    <a:pt x="27" y="23"/>
                  </a:cubicBezTo>
                  <a:cubicBezTo>
                    <a:pt x="19" y="16"/>
                    <a:pt x="16" y="8"/>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13"/>
            <p:cNvSpPr/>
            <p:nvPr/>
          </p:nvSpPr>
          <p:spPr>
            <a:xfrm>
              <a:off x="233740" y="1223020"/>
              <a:ext cx="25737" cy="54626"/>
            </a:xfrm>
            <a:custGeom>
              <a:avLst/>
              <a:gdLst/>
              <a:ahLst/>
              <a:cxnLst/>
              <a:rect l="l" t="t" r="r" b="b"/>
              <a:pathLst>
                <a:path w="539" h="1144" extrusionOk="0">
                  <a:moveTo>
                    <a:pt x="94" y="83"/>
                  </a:moveTo>
                  <a:cubicBezTo>
                    <a:pt x="94" y="90"/>
                    <a:pt x="97" y="98"/>
                    <a:pt x="105" y="105"/>
                  </a:cubicBezTo>
                  <a:cubicBezTo>
                    <a:pt x="116" y="131"/>
                    <a:pt x="135" y="146"/>
                    <a:pt x="149" y="161"/>
                  </a:cubicBezTo>
                  <a:cubicBezTo>
                    <a:pt x="158" y="169"/>
                    <a:pt x="161" y="176"/>
                    <a:pt x="165" y="183"/>
                  </a:cubicBezTo>
                  <a:cubicBezTo>
                    <a:pt x="168" y="188"/>
                    <a:pt x="172" y="195"/>
                    <a:pt x="172" y="198"/>
                  </a:cubicBezTo>
                  <a:cubicBezTo>
                    <a:pt x="191" y="285"/>
                    <a:pt x="225" y="367"/>
                    <a:pt x="254" y="449"/>
                  </a:cubicBezTo>
                  <a:cubicBezTo>
                    <a:pt x="284" y="528"/>
                    <a:pt x="318" y="606"/>
                    <a:pt x="341" y="688"/>
                  </a:cubicBezTo>
                  <a:cubicBezTo>
                    <a:pt x="348" y="711"/>
                    <a:pt x="348" y="737"/>
                    <a:pt x="348" y="766"/>
                  </a:cubicBezTo>
                  <a:cubicBezTo>
                    <a:pt x="348" y="797"/>
                    <a:pt x="351" y="830"/>
                    <a:pt x="363" y="864"/>
                  </a:cubicBezTo>
                  <a:cubicBezTo>
                    <a:pt x="367" y="871"/>
                    <a:pt x="370" y="883"/>
                    <a:pt x="370" y="894"/>
                  </a:cubicBezTo>
                  <a:cubicBezTo>
                    <a:pt x="348" y="856"/>
                    <a:pt x="329" y="816"/>
                    <a:pt x="311" y="771"/>
                  </a:cubicBezTo>
                  <a:cubicBezTo>
                    <a:pt x="289" y="730"/>
                    <a:pt x="266" y="681"/>
                    <a:pt x="236" y="640"/>
                  </a:cubicBezTo>
                  <a:lnTo>
                    <a:pt x="236" y="636"/>
                  </a:lnTo>
                  <a:cubicBezTo>
                    <a:pt x="239" y="628"/>
                    <a:pt x="244" y="621"/>
                    <a:pt x="247" y="609"/>
                  </a:cubicBezTo>
                  <a:cubicBezTo>
                    <a:pt x="251" y="602"/>
                    <a:pt x="251" y="599"/>
                    <a:pt x="254" y="591"/>
                  </a:cubicBezTo>
                  <a:cubicBezTo>
                    <a:pt x="254" y="587"/>
                    <a:pt x="258" y="580"/>
                    <a:pt x="258" y="573"/>
                  </a:cubicBezTo>
                  <a:cubicBezTo>
                    <a:pt x="258" y="569"/>
                    <a:pt x="254" y="561"/>
                    <a:pt x="254" y="557"/>
                  </a:cubicBezTo>
                  <a:cubicBezTo>
                    <a:pt x="254" y="550"/>
                    <a:pt x="251" y="546"/>
                    <a:pt x="244" y="538"/>
                  </a:cubicBezTo>
                  <a:cubicBezTo>
                    <a:pt x="236" y="528"/>
                    <a:pt x="228" y="516"/>
                    <a:pt x="225" y="505"/>
                  </a:cubicBezTo>
                  <a:cubicBezTo>
                    <a:pt x="213" y="486"/>
                    <a:pt x="210" y="460"/>
                    <a:pt x="206" y="434"/>
                  </a:cubicBezTo>
                  <a:cubicBezTo>
                    <a:pt x="199" y="393"/>
                    <a:pt x="199" y="348"/>
                    <a:pt x="187" y="300"/>
                  </a:cubicBezTo>
                  <a:cubicBezTo>
                    <a:pt x="180" y="273"/>
                    <a:pt x="172" y="250"/>
                    <a:pt x="158" y="228"/>
                  </a:cubicBezTo>
                  <a:cubicBezTo>
                    <a:pt x="142" y="206"/>
                    <a:pt x="123" y="183"/>
                    <a:pt x="97" y="165"/>
                  </a:cubicBezTo>
                  <a:cubicBezTo>
                    <a:pt x="97" y="165"/>
                    <a:pt x="94" y="161"/>
                    <a:pt x="90" y="161"/>
                  </a:cubicBezTo>
                  <a:cubicBezTo>
                    <a:pt x="90" y="157"/>
                    <a:pt x="87" y="150"/>
                    <a:pt x="82" y="143"/>
                  </a:cubicBezTo>
                  <a:cubicBezTo>
                    <a:pt x="79" y="135"/>
                    <a:pt x="79" y="128"/>
                    <a:pt x="79" y="120"/>
                  </a:cubicBezTo>
                  <a:cubicBezTo>
                    <a:pt x="79" y="112"/>
                    <a:pt x="79" y="109"/>
                    <a:pt x="82" y="102"/>
                  </a:cubicBezTo>
                  <a:cubicBezTo>
                    <a:pt x="82" y="98"/>
                    <a:pt x="87" y="90"/>
                    <a:pt x="90" y="86"/>
                  </a:cubicBezTo>
                  <a:cubicBezTo>
                    <a:pt x="90" y="83"/>
                    <a:pt x="94" y="83"/>
                    <a:pt x="94" y="83"/>
                  </a:cubicBezTo>
                  <a:close/>
                  <a:moveTo>
                    <a:pt x="97" y="0"/>
                  </a:moveTo>
                  <a:cubicBezTo>
                    <a:pt x="82" y="0"/>
                    <a:pt x="68" y="8"/>
                    <a:pt x="56" y="12"/>
                  </a:cubicBezTo>
                  <a:cubicBezTo>
                    <a:pt x="49" y="19"/>
                    <a:pt x="37" y="26"/>
                    <a:pt x="34" y="34"/>
                  </a:cubicBezTo>
                  <a:cubicBezTo>
                    <a:pt x="23" y="45"/>
                    <a:pt x="15" y="60"/>
                    <a:pt x="8" y="75"/>
                  </a:cubicBezTo>
                  <a:cubicBezTo>
                    <a:pt x="4" y="90"/>
                    <a:pt x="1" y="105"/>
                    <a:pt x="1" y="120"/>
                  </a:cubicBezTo>
                  <a:cubicBezTo>
                    <a:pt x="1" y="143"/>
                    <a:pt x="8" y="165"/>
                    <a:pt x="15" y="183"/>
                  </a:cubicBezTo>
                  <a:cubicBezTo>
                    <a:pt x="19" y="191"/>
                    <a:pt x="27" y="198"/>
                    <a:pt x="30" y="206"/>
                  </a:cubicBezTo>
                  <a:cubicBezTo>
                    <a:pt x="37" y="214"/>
                    <a:pt x="45" y="221"/>
                    <a:pt x="53" y="228"/>
                  </a:cubicBezTo>
                  <a:cubicBezTo>
                    <a:pt x="79" y="247"/>
                    <a:pt x="94" y="269"/>
                    <a:pt x="105" y="292"/>
                  </a:cubicBezTo>
                  <a:cubicBezTo>
                    <a:pt x="113" y="311"/>
                    <a:pt x="116" y="333"/>
                    <a:pt x="120" y="355"/>
                  </a:cubicBezTo>
                  <a:cubicBezTo>
                    <a:pt x="123" y="389"/>
                    <a:pt x="127" y="430"/>
                    <a:pt x="135" y="471"/>
                  </a:cubicBezTo>
                  <a:cubicBezTo>
                    <a:pt x="139" y="490"/>
                    <a:pt x="142" y="512"/>
                    <a:pt x="149" y="531"/>
                  </a:cubicBezTo>
                  <a:cubicBezTo>
                    <a:pt x="158" y="546"/>
                    <a:pt x="165" y="561"/>
                    <a:pt x="176" y="576"/>
                  </a:cubicBezTo>
                  <a:lnTo>
                    <a:pt x="176" y="580"/>
                  </a:lnTo>
                  <a:cubicBezTo>
                    <a:pt x="176" y="587"/>
                    <a:pt x="168" y="599"/>
                    <a:pt x="165" y="606"/>
                  </a:cubicBezTo>
                  <a:cubicBezTo>
                    <a:pt x="165" y="614"/>
                    <a:pt x="161" y="617"/>
                    <a:pt x="161" y="625"/>
                  </a:cubicBezTo>
                  <a:cubicBezTo>
                    <a:pt x="158" y="628"/>
                    <a:pt x="158" y="636"/>
                    <a:pt x="158" y="643"/>
                  </a:cubicBezTo>
                  <a:cubicBezTo>
                    <a:pt x="158" y="651"/>
                    <a:pt x="158" y="654"/>
                    <a:pt x="161" y="659"/>
                  </a:cubicBezTo>
                  <a:cubicBezTo>
                    <a:pt x="161" y="666"/>
                    <a:pt x="165" y="669"/>
                    <a:pt x="168" y="677"/>
                  </a:cubicBezTo>
                  <a:cubicBezTo>
                    <a:pt x="187" y="699"/>
                    <a:pt x="202" y="730"/>
                    <a:pt x="217" y="759"/>
                  </a:cubicBezTo>
                  <a:cubicBezTo>
                    <a:pt x="239" y="804"/>
                    <a:pt x="258" y="852"/>
                    <a:pt x="284" y="901"/>
                  </a:cubicBezTo>
                  <a:cubicBezTo>
                    <a:pt x="311" y="942"/>
                    <a:pt x="341" y="983"/>
                    <a:pt x="382" y="1017"/>
                  </a:cubicBezTo>
                  <a:cubicBezTo>
                    <a:pt x="378" y="1025"/>
                    <a:pt x="374" y="1028"/>
                    <a:pt x="370" y="1035"/>
                  </a:cubicBezTo>
                  <a:cubicBezTo>
                    <a:pt x="367" y="1044"/>
                    <a:pt x="367" y="1051"/>
                    <a:pt x="367" y="1058"/>
                  </a:cubicBezTo>
                  <a:cubicBezTo>
                    <a:pt x="367" y="1066"/>
                    <a:pt x="370" y="1077"/>
                    <a:pt x="374" y="1085"/>
                  </a:cubicBezTo>
                  <a:cubicBezTo>
                    <a:pt x="378" y="1092"/>
                    <a:pt x="382" y="1099"/>
                    <a:pt x="389" y="1107"/>
                  </a:cubicBezTo>
                  <a:cubicBezTo>
                    <a:pt x="393" y="1114"/>
                    <a:pt x="396" y="1118"/>
                    <a:pt x="401" y="1122"/>
                  </a:cubicBezTo>
                  <a:cubicBezTo>
                    <a:pt x="404" y="1125"/>
                    <a:pt x="408" y="1133"/>
                    <a:pt x="415" y="1137"/>
                  </a:cubicBezTo>
                  <a:cubicBezTo>
                    <a:pt x="423" y="1140"/>
                    <a:pt x="434" y="1144"/>
                    <a:pt x="446" y="1144"/>
                  </a:cubicBezTo>
                  <a:cubicBezTo>
                    <a:pt x="449" y="1144"/>
                    <a:pt x="456" y="1144"/>
                    <a:pt x="463" y="1140"/>
                  </a:cubicBezTo>
                  <a:cubicBezTo>
                    <a:pt x="472" y="1137"/>
                    <a:pt x="479" y="1133"/>
                    <a:pt x="482" y="1130"/>
                  </a:cubicBezTo>
                  <a:cubicBezTo>
                    <a:pt x="490" y="1122"/>
                    <a:pt x="494" y="1118"/>
                    <a:pt x="498" y="1114"/>
                  </a:cubicBezTo>
                  <a:lnTo>
                    <a:pt x="498" y="1111"/>
                  </a:lnTo>
                  <a:lnTo>
                    <a:pt x="501" y="1111"/>
                  </a:lnTo>
                  <a:cubicBezTo>
                    <a:pt x="508" y="1099"/>
                    <a:pt x="520" y="1088"/>
                    <a:pt x="527" y="1077"/>
                  </a:cubicBezTo>
                  <a:lnTo>
                    <a:pt x="535" y="1073"/>
                  </a:lnTo>
                  <a:cubicBezTo>
                    <a:pt x="539" y="1062"/>
                    <a:pt x="539" y="1051"/>
                    <a:pt x="539" y="1040"/>
                  </a:cubicBezTo>
                  <a:cubicBezTo>
                    <a:pt x="539" y="1025"/>
                    <a:pt x="535" y="1009"/>
                    <a:pt x="527" y="999"/>
                  </a:cubicBezTo>
                  <a:cubicBezTo>
                    <a:pt x="520" y="987"/>
                    <a:pt x="508" y="976"/>
                    <a:pt x="494" y="968"/>
                  </a:cubicBezTo>
                  <a:lnTo>
                    <a:pt x="490" y="968"/>
                  </a:lnTo>
                  <a:cubicBezTo>
                    <a:pt x="475" y="965"/>
                    <a:pt x="472" y="957"/>
                    <a:pt x="463" y="954"/>
                  </a:cubicBezTo>
                  <a:cubicBezTo>
                    <a:pt x="460" y="946"/>
                    <a:pt x="456" y="942"/>
                    <a:pt x="456" y="935"/>
                  </a:cubicBezTo>
                  <a:cubicBezTo>
                    <a:pt x="453" y="928"/>
                    <a:pt x="449" y="913"/>
                    <a:pt x="449" y="894"/>
                  </a:cubicBezTo>
                  <a:cubicBezTo>
                    <a:pt x="446" y="878"/>
                    <a:pt x="446" y="860"/>
                    <a:pt x="437" y="838"/>
                  </a:cubicBezTo>
                  <a:cubicBezTo>
                    <a:pt x="427" y="816"/>
                    <a:pt x="427" y="793"/>
                    <a:pt x="427" y="763"/>
                  </a:cubicBezTo>
                  <a:cubicBezTo>
                    <a:pt x="423" y="733"/>
                    <a:pt x="423" y="703"/>
                    <a:pt x="415" y="666"/>
                  </a:cubicBezTo>
                  <a:cubicBezTo>
                    <a:pt x="389" y="580"/>
                    <a:pt x="356" y="502"/>
                    <a:pt x="325" y="419"/>
                  </a:cubicBezTo>
                  <a:cubicBezTo>
                    <a:pt x="296" y="340"/>
                    <a:pt x="266" y="262"/>
                    <a:pt x="247" y="183"/>
                  </a:cubicBezTo>
                  <a:cubicBezTo>
                    <a:pt x="244" y="161"/>
                    <a:pt x="232" y="143"/>
                    <a:pt x="221" y="131"/>
                  </a:cubicBezTo>
                  <a:cubicBezTo>
                    <a:pt x="206" y="109"/>
                    <a:pt x="191" y="93"/>
                    <a:pt x="180" y="79"/>
                  </a:cubicBezTo>
                  <a:cubicBezTo>
                    <a:pt x="172" y="71"/>
                    <a:pt x="168" y="67"/>
                    <a:pt x="165" y="60"/>
                  </a:cubicBezTo>
                  <a:cubicBezTo>
                    <a:pt x="165" y="53"/>
                    <a:pt x="161" y="49"/>
                    <a:pt x="161" y="45"/>
                  </a:cubicBezTo>
                  <a:lnTo>
                    <a:pt x="161" y="19"/>
                  </a:lnTo>
                  <a:lnTo>
                    <a:pt x="139" y="12"/>
                  </a:lnTo>
                  <a:cubicBezTo>
                    <a:pt x="127" y="4"/>
                    <a:pt x="11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3"/>
            <p:cNvSpPr/>
            <p:nvPr/>
          </p:nvSpPr>
          <p:spPr>
            <a:xfrm>
              <a:off x="-551986" y="2277579"/>
              <a:ext cx="10553" cy="44455"/>
            </a:xfrm>
            <a:custGeom>
              <a:avLst/>
              <a:gdLst/>
              <a:ahLst/>
              <a:cxnLst/>
              <a:rect l="l" t="t" r="r" b="b"/>
              <a:pathLst>
                <a:path w="221" h="931" extrusionOk="0">
                  <a:moveTo>
                    <a:pt x="0" y="0"/>
                  </a:moveTo>
                  <a:cubicBezTo>
                    <a:pt x="0" y="8"/>
                    <a:pt x="4" y="16"/>
                    <a:pt x="4" y="26"/>
                  </a:cubicBezTo>
                  <a:lnTo>
                    <a:pt x="4" y="34"/>
                  </a:lnTo>
                  <a:lnTo>
                    <a:pt x="4" y="38"/>
                  </a:lnTo>
                  <a:lnTo>
                    <a:pt x="4" y="45"/>
                  </a:lnTo>
                  <a:cubicBezTo>
                    <a:pt x="4" y="49"/>
                    <a:pt x="7" y="52"/>
                    <a:pt x="12" y="56"/>
                  </a:cubicBezTo>
                  <a:cubicBezTo>
                    <a:pt x="15" y="64"/>
                    <a:pt x="26" y="75"/>
                    <a:pt x="34" y="94"/>
                  </a:cubicBezTo>
                  <a:cubicBezTo>
                    <a:pt x="38" y="105"/>
                    <a:pt x="45" y="120"/>
                    <a:pt x="45" y="135"/>
                  </a:cubicBezTo>
                  <a:lnTo>
                    <a:pt x="45" y="139"/>
                  </a:lnTo>
                  <a:cubicBezTo>
                    <a:pt x="41" y="165"/>
                    <a:pt x="41" y="191"/>
                    <a:pt x="41" y="217"/>
                  </a:cubicBezTo>
                  <a:cubicBezTo>
                    <a:pt x="41" y="262"/>
                    <a:pt x="45" y="307"/>
                    <a:pt x="52" y="348"/>
                  </a:cubicBezTo>
                  <a:cubicBezTo>
                    <a:pt x="52" y="356"/>
                    <a:pt x="57" y="366"/>
                    <a:pt x="60" y="374"/>
                  </a:cubicBezTo>
                  <a:lnTo>
                    <a:pt x="60" y="366"/>
                  </a:lnTo>
                  <a:cubicBezTo>
                    <a:pt x="64" y="359"/>
                    <a:pt x="64" y="352"/>
                    <a:pt x="71" y="344"/>
                  </a:cubicBezTo>
                  <a:cubicBezTo>
                    <a:pt x="75" y="340"/>
                    <a:pt x="83" y="337"/>
                    <a:pt x="86" y="333"/>
                  </a:cubicBezTo>
                  <a:cubicBezTo>
                    <a:pt x="79" y="322"/>
                    <a:pt x="71" y="307"/>
                    <a:pt x="67" y="292"/>
                  </a:cubicBezTo>
                  <a:cubicBezTo>
                    <a:pt x="60" y="277"/>
                    <a:pt x="60" y="258"/>
                    <a:pt x="60" y="243"/>
                  </a:cubicBezTo>
                  <a:cubicBezTo>
                    <a:pt x="60" y="225"/>
                    <a:pt x="64" y="206"/>
                    <a:pt x="64" y="191"/>
                  </a:cubicBezTo>
                  <a:cubicBezTo>
                    <a:pt x="67" y="183"/>
                    <a:pt x="67" y="176"/>
                    <a:pt x="67" y="168"/>
                  </a:cubicBezTo>
                  <a:cubicBezTo>
                    <a:pt x="67" y="150"/>
                    <a:pt x="60" y="123"/>
                    <a:pt x="52" y="97"/>
                  </a:cubicBezTo>
                  <a:cubicBezTo>
                    <a:pt x="45" y="71"/>
                    <a:pt x="34" y="42"/>
                    <a:pt x="30" y="4"/>
                  </a:cubicBezTo>
                  <a:lnTo>
                    <a:pt x="30" y="0"/>
                  </a:lnTo>
                  <a:close/>
                  <a:moveTo>
                    <a:pt x="90" y="453"/>
                  </a:moveTo>
                  <a:cubicBezTo>
                    <a:pt x="90" y="456"/>
                    <a:pt x="93" y="460"/>
                    <a:pt x="93" y="468"/>
                  </a:cubicBezTo>
                  <a:lnTo>
                    <a:pt x="105" y="487"/>
                  </a:lnTo>
                  <a:cubicBezTo>
                    <a:pt x="109" y="482"/>
                    <a:pt x="112" y="479"/>
                    <a:pt x="112" y="475"/>
                  </a:cubicBezTo>
                  <a:lnTo>
                    <a:pt x="119" y="468"/>
                  </a:lnTo>
                  <a:cubicBezTo>
                    <a:pt x="109" y="468"/>
                    <a:pt x="97" y="460"/>
                    <a:pt x="90" y="453"/>
                  </a:cubicBezTo>
                  <a:close/>
                  <a:moveTo>
                    <a:pt x="101" y="497"/>
                  </a:moveTo>
                  <a:lnTo>
                    <a:pt x="97" y="501"/>
                  </a:lnTo>
                  <a:lnTo>
                    <a:pt x="97" y="502"/>
                  </a:lnTo>
                  <a:lnTo>
                    <a:pt x="101" y="497"/>
                  </a:lnTo>
                  <a:close/>
                  <a:moveTo>
                    <a:pt x="97" y="502"/>
                  </a:moveTo>
                  <a:lnTo>
                    <a:pt x="90" y="509"/>
                  </a:lnTo>
                  <a:cubicBezTo>
                    <a:pt x="90" y="513"/>
                    <a:pt x="86" y="516"/>
                    <a:pt x="86" y="516"/>
                  </a:cubicBezTo>
                  <a:lnTo>
                    <a:pt x="86" y="520"/>
                  </a:lnTo>
                  <a:lnTo>
                    <a:pt x="86" y="527"/>
                  </a:lnTo>
                  <a:cubicBezTo>
                    <a:pt x="86" y="531"/>
                    <a:pt x="90" y="535"/>
                    <a:pt x="93" y="539"/>
                  </a:cubicBezTo>
                  <a:cubicBezTo>
                    <a:pt x="97" y="549"/>
                    <a:pt x="105" y="557"/>
                    <a:pt x="112" y="572"/>
                  </a:cubicBezTo>
                  <a:cubicBezTo>
                    <a:pt x="119" y="580"/>
                    <a:pt x="124" y="587"/>
                    <a:pt x="127" y="599"/>
                  </a:cubicBezTo>
                  <a:cubicBezTo>
                    <a:pt x="131" y="606"/>
                    <a:pt x="131" y="613"/>
                    <a:pt x="131" y="621"/>
                  </a:cubicBezTo>
                  <a:cubicBezTo>
                    <a:pt x="131" y="632"/>
                    <a:pt x="131" y="639"/>
                    <a:pt x="127" y="651"/>
                  </a:cubicBezTo>
                  <a:cubicBezTo>
                    <a:pt x="112" y="673"/>
                    <a:pt x="109" y="692"/>
                    <a:pt x="109" y="711"/>
                  </a:cubicBezTo>
                  <a:cubicBezTo>
                    <a:pt x="109" y="737"/>
                    <a:pt x="116" y="763"/>
                    <a:pt x="131" y="793"/>
                  </a:cubicBezTo>
                  <a:cubicBezTo>
                    <a:pt x="142" y="823"/>
                    <a:pt x="157" y="856"/>
                    <a:pt x="169" y="894"/>
                  </a:cubicBezTo>
                  <a:cubicBezTo>
                    <a:pt x="172" y="905"/>
                    <a:pt x="176" y="916"/>
                    <a:pt x="176" y="931"/>
                  </a:cubicBezTo>
                  <a:cubicBezTo>
                    <a:pt x="183" y="927"/>
                    <a:pt x="187" y="924"/>
                    <a:pt x="191" y="920"/>
                  </a:cubicBezTo>
                  <a:cubicBezTo>
                    <a:pt x="209" y="908"/>
                    <a:pt x="217" y="898"/>
                    <a:pt x="221" y="894"/>
                  </a:cubicBezTo>
                  <a:lnTo>
                    <a:pt x="221" y="890"/>
                  </a:lnTo>
                  <a:cubicBezTo>
                    <a:pt x="221" y="886"/>
                    <a:pt x="217" y="882"/>
                    <a:pt x="217" y="879"/>
                  </a:cubicBezTo>
                  <a:cubicBezTo>
                    <a:pt x="214" y="871"/>
                    <a:pt x="205" y="860"/>
                    <a:pt x="195" y="845"/>
                  </a:cubicBezTo>
                  <a:cubicBezTo>
                    <a:pt x="179" y="827"/>
                    <a:pt x="172" y="808"/>
                    <a:pt x="164" y="789"/>
                  </a:cubicBezTo>
                  <a:cubicBezTo>
                    <a:pt x="161" y="767"/>
                    <a:pt x="157" y="748"/>
                    <a:pt x="157" y="733"/>
                  </a:cubicBezTo>
                  <a:cubicBezTo>
                    <a:pt x="157" y="711"/>
                    <a:pt x="161" y="692"/>
                    <a:pt x="164" y="673"/>
                  </a:cubicBezTo>
                  <a:cubicBezTo>
                    <a:pt x="169" y="654"/>
                    <a:pt x="172" y="636"/>
                    <a:pt x="176" y="621"/>
                  </a:cubicBezTo>
                  <a:lnTo>
                    <a:pt x="176" y="610"/>
                  </a:lnTo>
                  <a:cubicBezTo>
                    <a:pt x="176" y="606"/>
                    <a:pt x="176" y="602"/>
                    <a:pt x="172" y="599"/>
                  </a:cubicBezTo>
                  <a:lnTo>
                    <a:pt x="172" y="576"/>
                  </a:lnTo>
                  <a:cubicBezTo>
                    <a:pt x="169" y="576"/>
                    <a:pt x="169" y="576"/>
                    <a:pt x="169" y="572"/>
                  </a:cubicBezTo>
                  <a:lnTo>
                    <a:pt x="157" y="572"/>
                  </a:lnTo>
                  <a:cubicBezTo>
                    <a:pt x="146" y="568"/>
                    <a:pt x="138" y="568"/>
                    <a:pt x="124" y="561"/>
                  </a:cubicBezTo>
                  <a:cubicBezTo>
                    <a:pt x="119" y="557"/>
                    <a:pt x="112" y="554"/>
                    <a:pt x="105" y="546"/>
                  </a:cubicBezTo>
                  <a:cubicBezTo>
                    <a:pt x="101" y="535"/>
                    <a:pt x="97" y="523"/>
                    <a:pt x="97" y="516"/>
                  </a:cubicBezTo>
                  <a:lnTo>
                    <a:pt x="97" y="5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3"/>
            <p:cNvSpPr/>
            <p:nvPr/>
          </p:nvSpPr>
          <p:spPr>
            <a:xfrm>
              <a:off x="-555758" y="2273807"/>
              <a:ext cx="17906" cy="55390"/>
            </a:xfrm>
            <a:custGeom>
              <a:avLst/>
              <a:gdLst/>
              <a:ahLst/>
              <a:cxnLst/>
              <a:rect l="l" t="t" r="r" b="b"/>
              <a:pathLst>
                <a:path w="375" h="1160" extrusionOk="0">
                  <a:moveTo>
                    <a:pt x="109" y="79"/>
                  </a:moveTo>
                  <a:lnTo>
                    <a:pt x="109" y="83"/>
                  </a:lnTo>
                  <a:cubicBezTo>
                    <a:pt x="113" y="121"/>
                    <a:pt x="124" y="150"/>
                    <a:pt x="131" y="176"/>
                  </a:cubicBezTo>
                  <a:cubicBezTo>
                    <a:pt x="139" y="202"/>
                    <a:pt x="146" y="229"/>
                    <a:pt x="146" y="247"/>
                  </a:cubicBezTo>
                  <a:cubicBezTo>
                    <a:pt x="146" y="255"/>
                    <a:pt x="146" y="262"/>
                    <a:pt x="143" y="270"/>
                  </a:cubicBezTo>
                  <a:cubicBezTo>
                    <a:pt x="143" y="285"/>
                    <a:pt x="139" y="304"/>
                    <a:pt x="139" y="322"/>
                  </a:cubicBezTo>
                  <a:cubicBezTo>
                    <a:pt x="139" y="337"/>
                    <a:pt x="139" y="356"/>
                    <a:pt x="146" y="371"/>
                  </a:cubicBezTo>
                  <a:cubicBezTo>
                    <a:pt x="150" y="386"/>
                    <a:pt x="158" y="401"/>
                    <a:pt x="165" y="412"/>
                  </a:cubicBezTo>
                  <a:cubicBezTo>
                    <a:pt x="162" y="416"/>
                    <a:pt x="154" y="419"/>
                    <a:pt x="150" y="423"/>
                  </a:cubicBezTo>
                  <a:cubicBezTo>
                    <a:pt x="143" y="431"/>
                    <a:pt x="143" y="438"/>
                    <a:pt x="139" y="445"/>
                  </a:cubicBezTo>
                  <a:lnTo>
                    <a:pt x="139" y="453"/>
                  </a:lnTo>
                  <a:cubicBezTo>
                    <a:pt x="136" y="445"/>
                    <a:pt x="131" y="435"/>
                    <a:pt x="131" y="427"/>
                  </a:cubicBezTo>
                  <a:cubicBezTo>
                    <a:pt x="124" y="386"/>
                    <a:pt x="120" y="341"/>
                    <a:pt x="120" y="296"/>
                  </a:cubicBezTo>
                  <a:cubicBezTo>
                    <a:pt x="120" y="270"/>
                    <a:pt x="120" y="244"/>
                    <a:pt x="124" y="218"/>
                  </a:cubicBezTo>
                  <a:lnTo>
                    <a:pt x="124" y="214"/>
                  </a:lnTo>
                  <a:cubicBezTo>
                    <a:pt x="124" y="199"/>
                    <a:pt x="117" y="184"/>
                    <a:pt x="113" y="173"/>
                  </a:cubicBezTo>
                  <a:cubicBezTo>
                    <a:pt x="105" y="154"/>
                    <a:pt x="94" y="143"/>
                    <a:pt x="91" y="135"/>
                  </a:cubicBezTo>
                  <a:cubicBezTo>
                    <a:pt x="86" y="131"/>
                    <a:pt x="83" y="128"/>
                    <a:pt x="83" y="124"/>
                  </a:cubicBezTo>
                  <a:lnTo>
                    <a:pt x="83" y="117"/>
                  </a:lnTo>
                  <a:lnTo>
                    <a:pt x="83" y="113"/>
                  </a:lnTo>
                  <a:lnTo>
                    <a:pt x="83" y="105"/>
                  </a:lnTo>
                  <a:cubicBezTo>
                    <a:pt x="83" y="95"/>
                    <a:pt x="79" y="87"/>
                    <a:pt x="79" y="79"/>
                  </a:cubicBezTo>
                  <a:close/>
                  <a:moveTo>
                    <a:pt x="169" y="532"/>
                  </a:moveTo>
                  <a:lnTo>
                    <a:pt x="169" y="532"/>
                  </a:lnTo>
                  <a:cubicBezTo>
                    <a:pt x="176" y="539"/>
                    <a:pt x="188" y="547"/>
                    <a:pt x="198" y="547"/>
                  </a:cubicBezTo>
                  <a:lnTo>
                    <a:pt x="191" y="554"/>
                  </a:lnTo>
                  <a:cubicBezTo>
                    <a:pt x="191" y="558"/>
                    <a:pt x="188" y="561"/>
                    <a:pt x="184" y="566"/>
                  </a:cubicBezTo>
                  <a:lnTo>
                    <a:pt x="172" y="547"/>
                  </a:lnTo>
                  <a:cubicBezTo>
                    <a:pt x="172" y="539"/>
                    <a:pt x="169" y="535"/>
                    <a:pt x="169" y="532"/>
                  </a:cubicBezTo>
                  <a:close/>
                  <a:moveTo>
                    <a:pt x="176" y="581"/>
                  </a:moveTo>
                  <a:lnTo>
                    <a:pt x="176" y="595"/>
                  </a:lnTo>
                  <a:cubicBezTo>
                    <a:pt x="176" y="602"/>
                    <a:pt x="180" y="614"/>
                    <a:pt x="184" y="625"/>
                  </a:cubicBezTo>
                  <a:cubicBezTo>
                    <a:pt x="191" y="633"/>
                    <a:pt x="198" y="636"/>
                    <a:pt x="203" y="640"/>
                  </a:cubicBezTo>
                  <a:cubicBezTo>
                    <a:pt x="217" y="647"/>
                    <a:pt x="225" y="647"/>
                    <a:pt x="236" y="651"/>
                  </a:cubicBezTo>
                  <a:lnTo>
                    <a:pt x="248" y="651"/>
                  </a:lnTo>
                  <a:cubicBezTo>
                    <a:pt x="248" y="655"/>
                    <a:pt x="248" y="655"/>
                    <a:pt x="251" y="655"/>
                  </a:cubicBezTo>
                  <a:lnTo>
                    <a:pt x="251" y="678"/>
                  </a:lnTo>
                  <a:cubicBezTo>
                    <a:pt x="255" y="681"/>
                    <a:pt x="255" y="685"/>
                    <a:pt x="255" y="689"/>
                  </a:cubicBezTo>
                  <a:lnTo>
                    <a:pt x="255" y="700"/>
                  </a:lnTo>
                  <a:cubicBezTo>
                    <a:pt x="251" y="715"/>
                    <a:pt x="248" y="733"/>
                    <a:pt x="243" y="752"/>
                  </a:cubicBezTo>
                  <a:cubicBezTo>
                    <a:pt x="240" y="771"/>
                    <a:pt x="236" y="790"/>
                    <a:pt x="236" y="812"/>
                  </a:cubicBezTo>
                  <a:cubicBezTo>
                    <a:pt x="236" y="827"/>
                    <a:pt x="240" y="846"/>
                    <a:pt x="243" y="868"/>
                  </a:cubicBezTo>
                  <a:cubicBezTo>
                    <a:pt x="251" y="887"/>
                    <a:pt x="258" y="906"/>
                    <a:pt x="274" y="924"/>
                  </a:cubicBezTo>
                  <a:cubicBezTo>
                    <a:pt x="284" y="939"/>
                    <a:pt x="293" y="950"/>
                    <a:pt x="296" y="958"/>
                  </a:cubicBezTo>
                  <a:cubicBezTo>
                    <a:pt x="296" y="961"/>
                    <a:pt x="300" y="965"/>
                    <a:pt x="300" y="969"/>
                  </a:cubicBezTo>
                  <a:lnTo>
                    <a:pt x="300" y="973"/>
                  </a:lnTo>
                  <a:cubicBezTo>
                    <a:pt x="296" y="977"/>
                    <a:pt x="288" y="987"/>
                    <a:pt x="270" y="999"/>
                  </a:cubicBezTo>
                  <a:cubicBezTo>
                    <a:pt x="266" y="1003"/>
                    <a:pt x="262" y="1006"/>
                    <a:pt x="255" y="1010"/>
                  </a:cubicBezTo>
                  <a:cubicBezTo>
                    <a:pt x="255" y="995"/>
                    <a:pt x="251" y="984"/>
                    <a:pt x="248" y="973"/>
                  </a:cubicBezTo>
                  <a:cubicBezTo>
                    <a:pt x="236" y="935"/>
                    <a:pt x="221" y="902"/>
                    <a:pt x="210" y="872"/>
                  </a:cubicBezTo>
                  <a:cubicBezTo>
                    <a:pt x="195" y="842"/>
                    <a:pt x="188" y="816"/>
                    <a:pt x="188" y="790"/>
                  </a:cubicBezTo>
                  <a:cubicBezTo>
                    <a:pt x="188" y="771"/>
                    <a:pt x="191" y="752"/>
                    <a:pt x="206" y="730"/>
                  </a:cubicBezTo>
                  <a:cubicBezTo>
                    <a:pt x="210" y="718"/>
                    <a:pt x="210" y="711"/>
                    <a:pt x="210" y="700"/>
                  </a:cubicBezTo>
                  <a:cubicBezTo>
                    <a:pt x="210" y="692"/>
                    <a:pt x="210" y="685"/>
                    <a:pt x="206" y="678"/>
                  </a:cubicBezTo>
                  <a:cubicBezTo>
                    <a:pt x="203" y="666"/>
                    <a:pt x="198" y="659"/>
                    <a:pt x="191" y="651"/>
                  </a:cubicBezTo>
                  <a:cubicBezTo>
                    <a:pt x="184" y="636"/>
                    <a:pt x="176" y="628"/>
                    <a:pt x="172" y="618"/>
                  </a:cubicBezTo>
                  <a:cubicBezTo>
                    <a:pt x="169" y="614"/>
                    <a:pt x="165" y="610"/>
                    <a:pt x="165" y="606"/>
                  </a:cubicBezTo>
                  <a:lnTo>
                    <a:pt x="165" y="599"/>
                  </a:lnTo>
                  <a:lnTo>
                    <a:pt x="165" y="595"/>
                  </a:lnTo>
                  <a:cubicBezTo>
                    <a:pt x="165" y="595"/>
                    <a:pt x="169" y="592"/>
                    <a:pt x="169" y="588"/>
                  </a:cubicBezTo>
                  <a:lnTo>
                    <a:pt x="176" y="581"/>
                  </a:lnTo>
                  <a:close/>
                  <a:moveTo>
                    <a:pt x="101" y="0"/>
                  </a:moveTo>
                  <a:cubicBezTo>
                    <a:pt x="86" y="0"/>
                    <a:pt x="75" y="5"/>
                    <a:pt x="68" y="5"/>
                  </a:cubicBezTo>
                  <a:cubicBezTo>
                    <a:pt x="57" y="5"/>
                    <a:pt x="49" y="5"/>
                    <a:pt x="41" y="8"/>
                  </a:cubicBezTo>
                  <a:cubicBezTo>
                    <a:pt x="38" y="12"/>
                    <a:pt x="31" y="12"/>
                    <a:pt x="27" y="16"/>
                  </a:cubicBezTo>
                  <a:cubicBezTo>
                    <a:pt x="15" y="23"/>
                    <a:pt x="8" y="31"/>
                    <a:pt x="5" y="38"/>
                  </a:cubicBezTo>
                  <a:cubicBezTo>
                    <a:pt x="1" y="50"/>
                    <a:pt x="1" y="57"/>
                    <a:pt x="1" y="64"/>
                  </a:cubicBezTo>
                  <a:cubicBezTo>
                    <a:pt x="1" y="79"/>
                    <a:pt x="1" y="87"/>
                    <a:pt x="5" y="95"/>
                  </a:cubicBezTo>
                  <a:lnTo>
                    <a:pt x="5" y="102"/>
                  </a:lnTo>
                  <a:lnTo>
                    <a:pt x="5" y="105"/>
                  </a:lnTo>
                  <a:lnTo>
                    <a:pt x="5" y="117"/>
                  </a:lnTo>
                  <a:cubicBezTo>
                    <a:pt x="5" y="131"/>
                    <a:pt x="8" y="147"/>
                    <a:pt x="15" y="157"/>
                  </a:cubicBezTo>
                  <a:cubicBezTo>
                    <a:pt x="23" y="176"/>
                    <a:pt x="34" y="188"/>
                    <a:pt x="38" y="199"/>
                  </a:cubicBezTo>
                  <a:cubicBezTo>
                    <a:pt x="41" y="202"/>
                    <a:pt x="46" y="207"/>
                    <a:pt x="46" y="210"/>
                  </a:cubicBezTo>
                  <a:lnTo>
                    <a:pt x="46" y="214"/>
                  </a:lnTo>
                  <a:lnTo>
                    <a:pt x="46" y="296"/>
                  </a:lnTo>
                  <a:cubicBezTo>
                    <a:pt x="46" y="345"/>
                    <a:pt x="46" y="393"/>
                    <a:pt x="57" y="442"/>
                  </a:cubicBezTo>
                  <a:cubicBezTo>
                    <a:pt x="64" y="483"/>
                    <a:pt x="75" y="521"/>
                    <a:pt x="98" y="561"/>
                  </a:cubicBezTo>
                  <a:cubicBezTo>
                    <a:pt x="94" y="566"/>
                    <a:pt x="94" y="566"/>
                    <a:pt x="94" y="569"/>
                  </a:cubicBezTo>
                  <a:cubicBezTo>
                    <a:pt x="91" y="580"/>
                    <a:pt x="86" y="592"/>
                    <a:pt x="86" y="599"/>
                  </a:cubicBezTo>
                  <a:cubicBezTo>
                    <a:pt x="86" y="618"/>
                    <a:pt x="94" y="633"/>
                    <a:pt x="98" y="647"/>
                  </a:cubicBezTo>
                  <a:cubicBezTo>
                    <a:pt x="109" y="666"/>
                    <a:pt x="120" y="678"/>
                    <a:pt x="127" y="689"/>
                  </a:cubicBezTo>
                  <a:cubicBezTo>
                    <a:pt x="127" y="692"/>
                    <a:pt x="131" y="696"/>
                    <a:pt x="131" y="700"/>
                  </a:cubicBezTo>
                  <a:cubicBezTo>
                    <a:pt x="120" y="730"/>
                    <a:pt x="113" y="763"/>
                    <a:pt x="113" y="790"/>
                  </a:cubicBezTo>
                  <a:cubicBezTo>
                    <a:pt x="113" y="820"/>
                    <a:pt x="117" y="842"/>
                    <a:pt x="124" y="868"/>
                  </a:cubicBezTo>
                  <a:cubicBezTo>
                    <a:pt x="136" y="902"/>
                    <a:pt x="150" y="932"/>
                    <a:pt x="165" y="965"/>
                  </a:cubicBezTo>
                  <a:cubicBezTo>
                    <a:pt x="176" y="995"/>
                    <a:pt x="184" y="1021"/>
                    <a:pt x="184" y="1055"/>
                  </a:cubicBezTo>
                  <a:lnTo>
                    <a:pt x="184" y="1077"/>
                  </a:lnTo>
                  <a:lnTo>
                    <a:pt x="172" y="1160"/>
                  </a:lnTo>
                  <a:lnTo>
                    <a:pt x="240" y="1111"/>
                  </a:lnTo>
                  <a:cubicBezTo>
                    <a:pt x="255" y="1104"/>
                    <a:pt x="270" y="1096"/>
                    <a:pt x="281" y="1085"/>
                  </a:cubicBezTo>
                  <a:cubicBezTo>
                    <a:pt x="281" y="1081"/>
                    <a:pt x="284" y="1077"/>
                    <a:pt x="284" y="1073"/>
                  </a:cubicBezTo>
                  <a:cubicBezTo>
                    <a:pt x="288" y="1066"/>
                    <a:pt x="296" y="1063"/>
                    <a:pt x="300" y="1059"/>
                  </a:cubicBezTo>
                  <a:cubicBezTo>
                    <a:pt x="311" y="1047"/>
                    <a:pt x="326" y="1047"/>
                    <a:pt x="333" y="1047"/>
                  </a:cubicBezTo>
                  <a:cubicBezTo>
                    <a:pt x="345" y="1037"/>
                    <a:pt x="355" y="1025"/>
                    <a:pt x="363" y="1014"/>
                  </a:cubicBezTo>
                  <a:cubicBezTo>
                    <a:pt x="371" y="1003"/>
                    <a:pt x="374" y="987"/>
                    <a:pt x="374" y="973"/>
                  </a:cubicBezTo>
                  <a:cubicBezTo>
                    <a:pt x="374" y="961"/>
                    <a:pt x="374" y="954"/>
                    <a:pt x="371" y="947"/>
                  </a:cubicBezTo>
                  <a:cubicBezTo>
                    <a:pt x="371" y="935"/>
                    <a:pt x="363" y="924"/>
                    <a:pt x="355" y="913"/>
                  </a:cubicBezTo>
                  <a:cubicBezTo>
                    <a:pt x="352" y="902"/>
                    <a:pt x="345" y="890"/>
                    <a:pt x="337" y="880"/>
                  </a:cubicBezTo>
                  <a:cubicBezTo>
                    <a:pt x="326" y="868"/>
                    <a:pt x="322" y="853"/>
                    <a:pt x="319" y="842"/>
                  </a:cubicBezTo>
                  <a:cubicBezTo>
                    <a:pt x="315" y="835"/>
                    <a:pt x="311" y="823"/>
                    <a:pt x="311" y="812"/>
                  </a:cubicBezTo>
                  <a:cubicBezTo>
                    <a:pt x="311" y="797"/>
                    <a:pt x="315" y="782"/>
                    <a:pt x="319" y="767"/>
                  </a:cubicBezTo>
                  <a:cubicBezTo>
                    <a:pt x="322" y="749"/>
                    <a:pt x="326" y="733"/>
                    <a:pt x="329" y="711"/>
                  </a:cubicBezTo>
                  <a:lnTo>
                    <a:pt x="329" y="689"/>
                  </a:lnTo>
                  <a:lnTo>
                    <a:pt x="329" y="666"/>
                  </a:lnTo>
                  <a:cubicBezTo>
                    <a:pt x="326" y="659"/>
                    <a:pt x="326" y="651"/>
                    <a:pt x="326" y="644"/>
                  </a:cubicBezTo>
                  <a:cubicBezTo>
                    <a:pt x="322" y="636"/>
                    <a:pt x="322" y="628"/>
                    <a:pt x="319" y="621"/>
                  </a:cubicBezTo>
                  <a:cubicBezTo>
                    <a:pt x="315" y="610"/>
                    <a:pt x="303" y="599"/>
                    <a:pt x="296" y="592"/>
                  </a:cubicBezTo>
                  <a:cubicBezTo>
                    <a:pt x="284" y="584"/>
                    <a:pt x="277" y="580"/>
                    <a:pt x="274" y="580"/>
                  </a:cubicBezTo>
                  <a:lnTo>
                    <a:pt x="270" y="580"/>
                  </a:lnTo>
                  <a:cubicBezTo>
                    <a:pt x="274" y="576"/>
                    <a:pt x="274" y="576"/>
                    <a:pt x="274" y="573"/>
                  </a:cubicBezTo>
                  <a:cubicBezTo>
                    <a:pt x="277" y="569"/>
                    <a:pt x="281" y="561"/>
                    <a:pt x="281" y="558"/>
                  </a:cubicBezTo>
                  <a:cubicBezTo>
                    <a:pt x="284" y="550"/>
                    <a:pt x="284" y="543"/>
                    <a:pt x="284" y="532"/>
                  </a:cubicBezTo>
                  <a:cubicBezTo>
                    <a:pt x="284" y="521"/>
                    <a:pt x="281" y="506"/>
                    <a:pt x="274" y="494"/>
                  </a:cubicBezTo>
                  <a:cubicBezTo>
                    <a:pt x="270" y="490"/>
                    <a:pt x="266" y="483"/>
                    <a:pt x="262" y="479"/>
                  </a:cubicBezTo>
                  <a:cubicBezTo>
                    <a:pt x="258" y="476"/>
                    <a:pt x="251" y="471"/>
                    <a:pt x="248" y="471"/>
                  </a:cubicBezTo>
                  <a:cubicBezTo>
                    <a:pt x="243" y="468"/>
                    <a:pt x="236" y="468"/>
                    <a:pt x="232" y="468"/>
                  </a:cubicBezTo>
                  <a:lnTo>
                    <a:pt x="229" y="468"/>
                  </a:lnTo>
                  <a:cubicBezTo>
                    <a:pt x="229" y="468"/>
                    <a:pt x="229" y="464"/>
                    <a:pt x="232" y="464"/>
                  </a:cubicBezTo>
                  <a:cubicBezTo>
                    <a:pt x="236" y="461"/>
                    <a:pt x="243" y="453"/>
                    <a:pt x="248" y="445"/>
                  </a:cubicBezTo>
                  <a:cubicBezTo>
                    <a:pt x="251" y="438"/>
                    <a:pt x="255" y="431"/>
                    <a:pt x="251" y="419"/>
                  </a:cubicBezTo>
                  <a:cubicBezTo>
                    <a:pt x="251" y="409"/>
                    <a:pt x="251" y="401"/>
                    <a:pt x="248" y="393"/>
                  </a:cubicBezTo>
                  <a:cubicBezTo>
                    <a:pt x="243" y="386"/>
                    <a:pt x="236" y="378"/>
                    <a:pt x="232" y="371"/>
                  </a:cubicBezTo>
                  <a:cubicBezTo>
                    <a:pt x="225" y="364"/>
                    <a:pt x="221" y="356"/>
                    <a:pt x="217" y="349"/>
                  </a:cubicBezTo>
                  <a:cubicBezTo>
                    <a:pt x="217" y="341"/>
                    <a:pt x="214" y="333"/>
                    <a:pt x="214" y="322"/>
                  </a:cubicBezTo>
                  <a:cubicBezTo>
                    <a:pt x="214" y="311"/>
                    <a:pt x="217" y="296"/>
                    <a:pt x="221" y="285"/>
                  </a:cubicBezTo>
                  <a:lnTo>
                    <a:pt x="221" y="247"/>
                  </a:lnTo>
                  <a:cubicBezTo>
                    <a:pt x="221" y="210"/>
                    <a:pt x="214" y="180"/>
                    <a:pt x="203" y="154"/>
                  </a:cubicBezTo>
                  <a:cubicBezTo>
                    <a:pt x="195" y="124"/>
                    <a:pt x="188" y="102"/>
                    <a:pt x="188" y="79"/>
                  </a:cubicBezTo>
                  <a:cubicBezTo>
                    <a:pt x="188" y="68"/>
                    <a:pt x="184" y="57"/>
                    <a:pt x="180" y="45"/>
                  </a:cubicBezTo>
                  <a:cubicBezTo>
                    <a:pt x="176" y="35"/>
                    <a:pt x="169" y="27"/>
                    <a:pt x="162" y="23"/>
                  </a:cubicBezTo>
                  <a:cubicBezTo>
                    <a:pt x="150" y="12"/>
                    <a:pt x="139" y="8"/>
                    <a:pt x="131" y="5"/>
                  </a:cubicBezTo>
                  <a:cubicBezTo>
                    <a:pt x="120" y="5"/>
                    <a:pt x="109"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13"/>
            <p:cNvSpPr/>
            <p:nvPr/>
          </p:nvSpPr>
          <p:spPr>
            <a:xfrm>
              <a:off x="212492" y="1650144"/>
              <a:ext cx="14468" cy="55390"/>
            </a:xfrm>
            <a:custGeom>
              <a:avLst/>
              <a:gdLst/>
              <a:ahLst/>
              <a:cxnLst/>
              <a:rect l="l" t="t" r="r" b="b"/>
              <a:pathLst>
                <a:path w="303" h="1160" extrusionOk="0">
                  <a:moveTo>
                    <a:pt x="303" y="1"/>
                  </a:moveTo>
                  <a:cubicBezTo>
                    <a:pt x="299" y="16"/>
                    <a:pt x="299" y="30"/>
                    <a:pt x="296" y="46"/>
                  </a:cubicBezTo>
                  <a:cubicBezTo>
                    <a:pt x="289" y="87"/>
                    <a:pt x="285" y="132"/>
                    <a:pt x="277" y="180"/>
                  </a:cubicBezTo>
                  <a:cubicBezTo>
                    <a:pt x="280" y="165"/>
                    <a:pt x="285" y="154"/>
                    <a:pt x="289" y="142"/>
                  </a:cubicBezTo>
                  <a:cubicBezTo>
                    <a:pt x="296" y="102"/>
                    <a:pt x="299" y="61"/>
                    <a:pt x="303" y="16"/>
                  </a:cubicBezTo>
                  <a:lnTo>
                    <a:pt x="303" y="1"/>
                  </a:lnTo>
                  <a:close/>
                  <a:moveTo>
                    <a:pt x="213" y="438"/>
                  </a:moveTo>
                  <a:lnTo>
                    <a:pt x="213" y="438"/>
                  </a:lnTo>
                  <a:cubicBezTo>
                    <a:pt x="210" y="453"/>
                    <a:pt x="206" y="464"/>
                    <a:pt x="202" y="479"/>
                  </a:cubicBezTo>
                  <a:cubicBezTo>
                    <a:pt x="199" y="492"/>
                    <a:pt x="199" y="505"/>
                    <a:pt x="197" y="515"/>
                  </a:cubicBezTo>
                  <a:lnTo>
                    <a:pt x="197" y="515"/>
                  </a:lnTo>
                  <a:cubicBezTo>
                    <a:pt x="203" y="491"/>
                    <a:pt x="210" y="466"/>
                    <a:pt x="213" y="438"/>
                  </a:cubicBezTo>
                  <a:close/>
                  <a:moveTo>
                    <a:pt x="197" y="515"/>
                  </a:moveTo>
                  <a:cubicBezTo>
                    <a:pt x="196" y="517"/>
                    <a:pt x="196" y="519"/>
                    <a:pt x="195" y="520"/>
                  </a:cubicBezTo>
                  <a:cubicBezTo>
                    <a:pt x="196" y="519"/>
                    <a:pt x="196" y="517"/>
                    <a:pt x="197" y="515"/>
                  </a:cubicBezTo>
                  <a:close/>
                  <a:moveTo>
                    <a:pt x="94" y="808"/>
                  </a:moveTo>
                  <a:cubicBezTo>
                    <a:pt x="75" y="831"/>
                    <a:pt x="64" y="849"/>
                    <a:pt x="56" y="875"/>
                  </a:cubicBezTo>
                  <a:cubicBezTo>
                    <a:pt x="49" y="901"/>
                    <a:pt x="45" y="927"/>
                    <a:pt x="45" y="961"/>
                  </a:cubicBezTo>
                  <a:cubicBezTo>
                    <a:pt x="45" y="984"/>
                    <a:pt x="49" y="1006"/>
                    <a:pt x="49" y="1029"/>
                  </a:cubicBezTo>
                  <a:cubicBezTo>
                    <a:pt x="56" y="1006"/>
                    <a:pt x="61" y="988"/>
                    <a:pt x="64" y="972"/>
                  </a:cubicBezTo>
                  <a:cubicBezTo>
                    <a:pt x="68" y="917"/>
                    <a:pt x="79" y="860"/>
                    <a:pt x="94" y="808"/>
                  </a:cubicBezTo>
                  <a:close/>
                  <a:moveTo>
                    <a:pt x="23" y="1137"/>
                  </a:moveTo>
                  <a:cubicBezTo>
                    <a:pt x="19" y="1145"/>
                    <a:pt x="11" y="1148"/>
                    <a:pt x="4" y="1156"/>
                  </a:cubicBezTo>
                  <a:lnTo>
                    <a:pt x="1" y="1156"/>
                  </a:lnTo>
                  <a:cubicBezTo>
                    <a:pt x="4" y="1156"/>
                    <a:pt x="8" y="1156"/>
                    <a:pt x="11" y="1160"/>
                  </a:cubicBezTo>
                  <a:lnTo>
                    <a:pt x="16" y="1160"/>
                  </a:lnTo>
                  <a:cubicBezTo>
                    <a:pt x="19" y="1160"/>
                    <a:pt x="23" y="1160"/>
                    <a:pt x="23" y="1156"/>
                  </a:cubicBezTo>
                  <a:lnTo>
                    <a:pt x="23" y="1148"/>
                  </a:lnTo>
                  <a:lnTo>
                    <a:pt x="23" y="11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13"/>
            <p:cNvSpPr/>
            <p:nvPr/>
          </p:nvSpPr>
          <p:spPr>
            <a:xfrm>
              <a:off x="208719" y="1635007"/>
              <a:ext cx="23111" cy="74108"/>
            </a:xfrm>
            <a:custGeom>
              <a:avLst/>
              <a:gdLst/>
              <a:ahLst/>
              <a:cxnLst/>
              <a:rect l="l" t="t" r="r" b="b"/>
              <a:pathLst>
                <a:path w="484" h="1552" extrusionOk="0">
                  <a:moveTo>
                    <a:pt x="382" y="318"/>
                  </a:moveTo>
                  <a:lnTo>
                    <a:pt x="382" y="333"/>
                  </a:lnTo>
                  <a:cubicBezTo>
                    <a:pt x="378" y="378"/>
                    <a:pt x="375" y="419"/>
                    <a:pt x="368" y="459"/>
                  </a:cubicBezTo>
                  <a:cubicBezTo>
                    <a:pt x="364" y="471"/>
                    <a:pt x="359" y="482"/>
                    <a:pt x="356" y="497"/>
                  </a:cubicBezTo>
                  <a:cubicBezTo>
                    <a:pt x="364" y="449"/>
                    <a:pt x="368" y="404"/>
                    <a:pt x="375" y="363"/>
                  </a:cubicBezTo>
                  <a:cubicBezTo>
                    <a:pt x="378" y="347"/>
                    <a:pt x="378" y="333"/>
                    <a:pt x="382" y="318"/>
                  </a:cubicBezTo>
                  <a:close/>
                  <a:moveTo>
                    <a:pt x="292" y="755"/>
                  </a:moveTo>
                  <a:cubicBezTo>
                    <a:pt x="289" y="783"/>
                    <a:pt x="282" y="808"/>
                    <a:pt x="276" y="832"/>
                  </a:cubicBezTo>
                  <a:lnTo>
                    <a:pt x="276" y="832"/>
                  </a:lnTo>
                  <a:cubicBezTo>
                    <a:pt x="278" y="822"/>
                    <a:pt x="278" y="809"/>
                    <a:pt x="281" y="796"/>
                  </a:cubicBezTo>
                  <a:cubicBezTo>
                    <a:pt x="285" y="781"/>
                    <a:pt x="289" y="770"/>
                    <a:pt x="292" y="755"/>
                  </a:cubicBezTo>
                  <a:close/>
                  <a:moveTo>
                    <a:pt x="173" y="1125"/>
                  </a:moveTo>
                  <a:lnTo>
                    <a:pt x="173" y="1125"/>
                  </a:lnTo>
                  <a:cubicBezTo>
                    <a:pt x="158" y="1177"/>
                    <a:pt x="147" y="1234"/>
                    <a:pt x="143" y="1289"/>
                  </a:cubicBezTo>
                  <a:cubicBezTo>
                    <a:pt x="140" y="1305"/>
                    <a:pt x="135" y="1323"/>
                    <a:pt x="128" y="1346"/>
                  </a:cubicBezTo>
                  <a:cubicBezTo>
                    <a:pt x="128" y="1323"/>
                    <a:pt x="124" y="1301"/>
                    <a:pt x="124" y="1278"/>
                  </a:cubicBezTo>
                  <a:cubicBezTo>
                    <a:pt x="124" y="1244"/>
                    <a:pt x="128" y="1218"/>
                    <a:pt x="135" y="1192"/>
                  </a:cubicBezTo>
                  <a:cubicBezTo>
                    <a:pt x="143" y="1166"/>
                    <a:pt x="154" y="1148"/>
                    <a:pt x="173" y="1125"/>
                  </a:cubicBezTo>
                  <a:close/>
                  <a:moveTo>
                    <a:pt x="102" y="1454"/>
                  </a:moveTo>
                  <a:lnTo>
                    <a:pt x="102" y="1465"/>
                  </a:lnTo>
                  <a:lnTo>
                    <a:pt x="102" y="1473"/>
                  </a:lnTo>
                  <a:cubicBezTo>
                    <a:pt x="102" y="1477"/>
                    <a:pt x="98" y="1477"/>
                    <a:pt x="95" y="1477"/>
                  </a:cubicBezTo>
                  <a:lnTo>
                    <a:pt x="90" y="1477"/>
                  </a:lnTo>
                  <a:cubicBezTo>
                    <a:pt x="87" y="1473"/>
                    <a:pt x="83" y="1473"/>
                    <a:pt x="80" y="1473"/>
                  </a:cubicBezTo>
                  <a:lnTo>
                    <a:pt x="83" y="1473"/>
                  </a:lnTo>
                  <a:cubicBezTo>
                    <a:pt x="90" y="1465"/>
                    <a:pt x="98" y="1462"/>
                    <a:pt x="102" y="1454"/>
                  </a:cubicBezTo>
                  <a:close/>
                  <a:moveTo>
                    <a:pt x="483" y="0"/>
                  </a:moveTo>
                  <a:lnTo>
                    <a:pt x="483" y="0"/>
                  </a:lnTo>
                  <a:cubicBezTo>
                    <a:pt x="476" y="4"/>
                    <a:pt x="468" y="7"/>
                    <a:pt x="457" y="11"/>
                  </a:cubicBezTo>
                  <a:lnTo>
                    <a:pt x="427" y="26"/>
                  </a:lnTo>
                  <a:lnTo>
                    <a:pt x="420" y="15"/>
                  </a:lnTo>
                  <a:lnTo>
                    <a:pt x="401" y="45"/>
                  </a:lnTo>
                  <a:cubicBezTo>
                    <a:pt x="368" y="93"/>
                    <a:pt x="349" y="145"/>
                    <a:pt x="333" y="195"/>
                  </a:cubicBezTo>
                  <a:cubicBezTo>
                    <a:pt x="307" y="273"/>
                    <a:pt x="300" y="352"/>
                    <a:pt x="289" y="426"/>
                  </a:cubicBezTo>
                  <a:cubicBezTo>
                    <a:pt x="278" y="501"/>
                    <a:pt x="266" y="572"/>
                    <a:pt x="244" y="639"/>
                  </a:cubicBezTo>
                  <a:cubicBezTo>
                    <a:pt x="225" y="688"/>
                    <a:pt x="218" y="737"/>
                    <a:pt x="207" y="781"/>
                  </a:cubicBezTo>
                  <a:cubicBezTo>
                    <a:pt x="195" y="826"/>
                    <a:pt x="188" y="871"/>
                    <a:pt x="169" y="908"/>
                  </a:cubicBezTo>
                  <a:cubicBezTo>
                    <a:pt x="166" y="927"/>
                    <a:pt x="162" y="946"/>
                    <a:pt x="158" y="961"/>
                  </a:cubicBezTo>
                  <a:cubicBezTo>
                    <a:pt x="154" y="987"/>
                    <a:pt x="150" y="1006"/>
                    <a:pt x="147" y="1025"/>
                  </a:cubicBezTo>
                  <a:cubicBezTo>
                    <a:pt x="147" y="1032"/>
                    <a:pt x="143" y="1039"/>
                    <a:pt x="140" y="1047"/>
                  </a:cubicBezTo>
                  <a:cubicBezTo>
                    <a:pt x="135" y="1054"/>
                    <a:pt x="132" y="1058"/>
                    <a:pt x="128" y="1061"/>
                  </a:cubicBezTo>
                  <a:cubicBezTo>
                    <a:pt x="95" y="1095"/>
                    <a:pt x="76" y="1132"/>
                    <a:pt x="64" y="1170"/>
                  </a:cubicBezTo>
                  <a:cubicBezTo>
                    <a:pt x="54" y="1204"/>
                    <a:pt x="50" y="1241"/>
                    <a:pt x="50" y="1278"/>
                  </a:cubicBezTo>
                  <a:cubicBezTo>
                    <a:pt x="50" y="1305"/>
                    <a:pt x="50" y="1331"/>
                    <a:pt x="54" y="1353"/>
                  </a:cubicBezTo>
                  <a:lnTo>
                    <a:pt x="54" y="1379"/>
                  </a:lnTo>
                  <a:cubicBezTo>
                    <a:pt x="54" y="1391"/>
                    <a:pt x="54" y="1394"/>
                    <a:pt x="50" y="1398"/>
                  </a:cubicBezTo>
                  <a:lnTo>
                    <a:pt x="50" y="1401"/>
                  </a:lnTo>
                  <a:cubicBezTo>
                    <a:pt x="45" y="1401"/>
                    <a:pt x="45" y="1406"/>
                    <a:pt x="42" y="1406"/>
                  </a:cubicBezTo>
                  <a:cubicBezTo>
                    <a:pt x="31" y="1413"/>
                    <a:pt x="19" y="1420"/>
                    <a:pt x="12" y="1435"/>
                  </a:cubicBezTo>
                  <a:cubicBezTo>
                    <a:pt x="5" y="1446"/>
                    <a:pt x="1" y="1458"/>
                    <a:pt x="1" y="1473"/>
                  </a:cubicBezTo>
                  <a:cubicBezTo>
                    <a:pt x="1" y="1484"/>
                    <a:pt x="5" y="1496"/>
                    <a:pt x="9" y="1506"/>
                  </a:cubicBezTo>
                  <a:cubicBezTo>
                    <a:pt x="12" y="1518"/>
                    <a:pt x="19" y="1525"/>
                    <a:pt x="28" y="1532"/>
                  </a:cubicBezTo>
                  <a:cubicBezTo>
                    <a:pt x="31" y="1540"/>
                    <a:pt x="38" y="1544"/>
                    <a:pt x="45" y="1544"/>
                  </a:cubicBezTo>
                  <a:cubicBezTo>
                    <a:pt x="54" y="1548"/>
                    <a:pt x="61" y="1548"/>
                    <a:pt x="68" y="1551"/>
                  </a:cubicBezTo>
                  <a:lnTo>
                    <a:pt x="95" y="1551"/>
                  </a:lnTo>
                  <a:cubicBezTo>
                    <a:pt x="113" y="1551"/>
                    <a:pt x="135" y="1548"/>
                    <a:pt x="150" y="1536"/>
                  </a:cubicBezTo>
                  <a:cubicBezTo>
                    <a:pt x="158" y="1529"/>
                    <a:pt x="166" y="1522"/>
                    <a:pt x="173" y="1510"/>
                  </a:cubicBezTo>
                  <a:cubicBezTo>
                    <a:pt x="176" y="1499"/>
                    <a:pt x="180" y="1488"/>
                    <a:pt x="180" y="1477"/>
                  </a:cubicBezTo>
                  <a:lnTo>
                    <a:pt x="180" y="1473"/>
                  </a:lnTo>
                  <a:lnTo>
                    <a:pt x="180" y="1465"/>
                  </a:lnTo>
                  <a:cubicBezTo>
                    <a:pt x="180" y="1443"/>
                    <a:pt x="185" y="1417"/>
                    <a:pt x="195" y="1391"/>
                  </a:cubicBezTo>
                  <a:cubicBezTo>
                    <a:pt x="202" y="1361"/>
                    <a:pt x="214" y="1331"/>
                    <a:pt x="218" y="1294"/>
                  </a:cubicBezTo>
                  <a:cubicBezTo>
                    <a:pt x="225" y="1208"/>
                    <a:pt x="255" y="1114"/>
                    <a:pt x="285" y="1020"/>
                  </a:cubicBezTo>
                  <a:cubicBezTo>
                    <a:pt x="297" y="980"/>
                    <a:pt x="315" y="938"/>
                    <a:pt x="333" y="894"/>
                  </a:cubicBezTo>
                  <a:cubicBezTo>
                    <a:pt x="352" y="845"/>
                    <a:pt x="368" y="796"/>
                    <a:pt x="368" y="740"/>
                  </a:cubicBezTo>
                  <a:cubicBezTo>
                    <a:pt x="368" y="725"/>
                    <a:pt x="368" y="714"/>
                    <a:pt x="364" y="699"/>
                  </a:cubicBezTo>
                  <a:lnTo>
                    <a:pt x="364" y="684"/>
                  </a:lnTo>
                  <a:cubicBezTo>
                    <a:pt x="364" y="673"/>
                    <a:pt x="368" y="658"/>
                    <a:pt x="371" y="647"/>
                  </a:cubicBezTo>
                  <a:cubicBezTo>
                    <a:pt x="375" y="632"/>
                    <a:pt x="378" y="621"/>
                    <a:pt x="382" y="616"/>
                  </a:cubicBezTo>
                  <a:cubicBezTo>
                    <a:pt x="412" y="572"/>
                    <a:pt x="431" y="523"/>
                    <a:pt x="442" y="475"/>
                  </a:cubicBezTo>
                  <a:cubicBezTo>
                    <a:pt x="457" y="407"/>
                    <a:pt x="457" y="336"/>
                    <a:pt x="461" y="269"/>
                  </a:cubicBezTo>
                  <a:cubicBezTo>
                    <a:pt x="461" y="202"/>
                    <a:pt x="461" y="135"/>
                    <a:pt x="472" y="75"/>
                  </a:cubicBezTo>
                  <a:lnTo>
                    <a:pt x="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13"/>
            <p:cNvSpPr/>
            <p:nvPr/>
          </p:nvSpPr>
          <p:spPr>
            <a:xfrm>
              <a:off x="-609859" y="2032813"/>
              <a:ext cx="9359" cy="34714"/>
            </a:xfrm>
            <a:custGeom>
              <a:avLst/>
              <a:gdLst/>
              <a:ahLst/>
              <a:cxnLst/>
              <a:rect l="l" t="t" r="r" b="b"/>
              <a:pathLst>
                <a:path w="196" h="727" extrusionOk="0">
                  <a:moveTo>
                    <a:pt x="27" y="1"/>
                  </a:moveTo>
                  <a:cubicBezTo>
                    <a:pt x="20" y="9"/>
                    <a:pt x="13" y="13"/>
                    <a:pt x="4" y="16"/>
                  </a:cubicBezTo>
                  <a:cubicBezTo>
                    <a:pt x="4" y="20"/>
                    <a:pt x="1" y="23"/>
                    <a:pt x="1" y="28"/>
                  </a:cubicBezTo>
                  <a:lnTo>
                    <a:pt x="1" y="54"/>
                  </a:lnTo>
                  <a:lnTo>
                    <a:pt x="1" y="61"/>
                  </a:lnTo>
                  <a:cubicBezTo>
                    <a:pt x="20" y="87"/>
                    <a:pt x="31" y="113"/>
                    <a:pt x="42" y="140"/>
                  </a:cubicBezTo>
                  <a:cubicBezTo>
                    <a:pt x="53" y="166"/>
                    <a:pt x="57" y="196"/>
                    <a:pt x="61" y="222"/>
                  </a:cubicBezTo>
                  <a:cubicBezTo>
                    <a:pt x="68" y="275"/>
                    <a:pt x="72" y="327"/>
                    <a:pt x="75" y="375"/>
                  </a:cubicBezTo>
                  <a:cubicBezTo>
                    <a:pt x="80" y="405"/>
                    <a:pt x="87" y="435"/>
                    <a:pt x="98" y="461"/>
                  </a:cubicBezTo>
                  <a:cubicBezTo>
                    <a:pt x="113" y="499"/>
                    <a:pt x="117" y="532"/>
                    <a:pt x="120" y="562"/>
                  </a:cubicBezTo>
                  <a:cubicBezTo>
                    <a:pt x="125" y="596"/>
                    <a:pt x="125" y="625"/>
                    <a:pt x="132" y="648"/>
                  </a:cubicBezTo>
                  <a:cubicBezTo>
                    <a:pt x="139" y="663"/>
                    <a:pt x="143" y="678"/>
                    <a:pt x="154" y="689"/>
                  </a:cubicBezTo>
                  <a:cubicBezTo>
                    <a:pt x="161" y="704"/>
                    <a:pt x="173" y="715"/>
                    <a:pt x="180" y="727"/>
                  </a:cubicBezTo>
                  <a:lnTo>
                    <a:pt x="180" y="719"/>
                  </a:lnTo>
                  <a:cubicBezTo>
                    <a:pt x="180" y="674"/>
                    <a:pt x="173" y="625"/>
                    <a:pt x="173" y="573"/>
                  </a:cubicBezTo>
                  <a:cubicBezTo>
                    <a:pt x="173" y="528"/>
                    <a:pt x="177" y="484"/>
                    <a:pt x="196" y="439"/>
                  </a:cubicBezTo>
                  <a:lnTo>
                    <a:pt x="165" y="439"/>
                  </a:lnTo>
                  <a:cubicBezTo>
                    <a:pt x="158" y="435"/>
                    <a:pt x="151" y="432"/>
                    <a:pt x="143" y="427"/>
                  </a:cubicBezTo>
                  <a:cubicBezTo>
                    <a:pt x="139" y="423"/>
                    <a:pt x="135" y="416"/>
                    <a:pt x="135" y="413"/>
                  </a:cubicBezTo>
                  <a:cubicBezTo>
                    <a:pt x="132" y="409"/>
                    <a:pt x="128" y="405"/>
                    <a:pt x="128" y="397"/>
                  </a:cubicBezTo>
                  <a:cubicBezTo>
                    <a:pt x="128" y="394"/>
                    <a:pt x="125" y="390"/>
                    <a:pt x="125" y="387"/>
                  </a:cubicBezTo>
                  <a:cubicBezTo>
                    <a:pt x="125" y="379"/>
                    <a:pt x="125" y="375"/>
                    <a:pt x="120" y="368"/>
                  </a:cubicBezTo>
                  <a:cubicBezTo>
                    <a:pt x="109" y="311"/>
                    <a:pt x="106" y="252"/>
                    <a:pt x="102" y="199"/>
                  </a:cubicBezTo>
                  <a:cubicBezTo>
                    <a:pt x="94" y="144"/>
                    <a:pt x="87" y="95"/>
                    <a:pt x="65" y="54"/>
                  </a:cubicBezTo>
                  <a:cubicBezTo>
                    <a:pt x="53" y="35"/>
                    <a:pt x="42" y="20"/>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13"/>
            <p:cNvSpPr/>
            <p:nvPr/>
          </p:nvSpPr>
          <p:spPr>
            <a:xfrm>
              <a:off x="-613583" y="2027703"/>
              <a:ext cx="16999" cy="51236"/>
            </a:xfrm>
            <a:custGeom>
              <a:avLst/>
              <a:gdLst/>
              <a:ahLst/>
              <a:cxnLst/>
              <a:rect l="l" t="t" r="r" b="b"/>
              <a:pathLst>
                <a:path w="356" h="1073" extrusionOk="0">
                  <a:moveTo>
                    <a:pt x="105" y="108"/>
                  </a:moveTo>
                  <a:cubicBezTo>
                    <a:pt x="120" y="127"/>
                    <a:pt x="131" y="142"/>
                    <a:pt x="143" y="161"/>
                  </a:cubicBezTo>
                  <a:cubicBezTo>
                    <a:pt x="165" y="202"/>
                    <a:pt x="172" y="251"/>
                    <a:pt x="180" y="306"/>
                  </a:cubicBezTo>
                  <a:cubicBezTo>
                    <a:pt x="184" y="359"/>
                    <a:pt x="187" y="418"/>
                    <a:pt x="198" y="475"/>
                  </a:cubicBezTo>
                  <a:cubicBezTo>
                    <a:pt x="203" y="482"/>
                    <a:pt x="203" y="486"/>
                    <a:pt x="203" y="494"/>
                  </a:cubicBezTo>
                  <a:cubicBezTo>
                    <a:pt x="203" y="497"/>
                    <a:pt x="206" y="501"/>
                    <a:pt x="206" y="504"/>
                  </a:cubicBezTo>
                  <a:cubicBezTo>
                    <a:pt x="206" y="512"/>
                    <a:pt x="210" y="516"/>
                    <a:pt x="213" y="520"/>
                  </a:cubicBezTo>
                  <a:cubicBezTo>
                    <a:pt x="213" y="523"/>
                    <a:pt x="217" y="530"/>
                    <a:pt x="221" y="534"/>
                  </a:cubicBezTo>
                  <a:cubicBezTo>
                    <a:pt x="229" y="539"/>
                    <a:pt x="236" y="542"/>
                    <a:pt x="243" y="546"/>
                  </a:cubicBezTo>
                  <a:lnTo>
                    <a:pt x="274" y="546"/>
                  </a:lnTo>
                  <a:cubicBezTo>
                    <a:pt x="255" y="591"/>
                    <a:pt x="251" y="635"/>
                    <a:pt x="251" y="680"/>
                  </a:cubicBezTo>
                  <a:cubicBezTo>
                    <a:pt x="251" y="732"/>
                    <a:pt x="258" y="781"/>
                    <a:pt x="258" y="826"/>
                  </a:cubicBezTo>
                  <a:lnTo>
                    <a:pt x="258" y="834"/>
                  </a:lnTo>
                  <a:cubicBezTo>
                    <a:pt x="251" y="822"/>
                    <a:pt x="239" y="811"/>
                    <a:pt x="232" y="796"/>
                  </a:cubicBezTo>
                  <a:cubicBezTo>
                    <a:pt x="221" y="785"/>
                    <a:pt x="217" y="770"/>
                    <a:pt x="210" y="755"/>
                  </a:cubicBezTo>
                  <a:cubicBezTo>
                    <a:pt x="203" y="732"/>
                    <a:pt x="203" y="703"/>
                    <a:pt x="198" y="669"/>
                  </a:cubicBezTo>
                  <a:cubicBezTo>
                    <a:pt x="195" y="639"/>
                    <a:pt x="191" y="606"/>
                    <a:pt x="176" y="568"/>
                  </a:cubicBezTo>
                  <a:cubicBezTo>
                    <a:pt x="165" y="542"/>
                    <a:pt x="158" y="512"/>
                    <a:pt x="153" y="482"/>
                  </a:cubicBezTo>
                  <a:cubicBezTo>
                    <a:pt x="150" y="434"/>
                    <a:pt x="146" y="382"/>
                    <a:pt x="139" y="329"/>
                  </a:cubicBezTo>
                  <a:cubicBezTo>
                    <a:pt x="135" y="303"/>
                    <a:pt x="131" y="273"/>
                    <a:pt x="120" y="247"/>
                  </a:cubicBezTo>
                  <a:cubicBezTo>
                    <a:pt x="109" y="220"/>
                    <a:pt x="98" y="194"/>
                    <a:pt x="79" y="168"/>
                  </a:cubicBezTo>
                  <a:lnTo>
                    <a:pt x="79" y="161"/>
                  </a:lnTo>
                  <a:lnTo>
                    <a:pt x="79" y="135"/>
                  </a:lnTo>
                  <a:cubicBezTo>
                    <a:pt x="79" y="130"/>
                    <a:pt x="82" y="127"/>
                    <a:pt x="82" y="123"/>
                  </a:cubicBezTo>
                  <a:cubicBezTo>
                    <a:pt x="91" y="120"/>
                    <a:pt x="98" y="116"/>
                    <a:pt x="105" y="108"/>
                  </a:cubicBezTo>
                  <a:close/>
                  <a:moveTo>
                    <a:pt x="82" y="0"/>
                  </a:moveTo>
                  <a:lnTo>
                    <a:pt x="68" y="26"/>
                  </a:lnTo>
                  <a:lnTo>
                    <a:pt x="64" y="37"/>
                  </a:lnTo>
                  <a:cubicBezTo>
                    <a:pt x="60" y="41"/>
                    <a:pt x="60" y="41"/>
                    <a:pt x="60" y="45"/>
                  </a:cubicBezTo>
                  <a:cubicBezTo>
                    <a:pt x="56" y="49"/>
                    <a:pt x="53" y="52"/>
                    <a:pt x="53" y="52"/>
                  </a:cubicBezTo>
                  <a:lnTo>
                    <a:pt x="49" y="52"/>
                  </a:lnTo>
                  <a:lnTo>
                    <a:pt x="8" y="49"/>
                  </a:lnTo>
                  <a:lnTo>
                    <a:pt x="8" y="90"/>
                  </a:lnTo>
                  <a:cubicBezTo>
                    <a:pt x="8" y="97"/>
                    <a:pt x="8" y="104"/>
                    <a:pt x="4" y="116"/>
                  </a:cubicBezTo>
                  <a:lnTo>
                    <a:pt x="4" y="120"/>
                  </a:lnTo>
                  <a:cubicBezTo>
                    <a:pt x="4" y="135"/>
                    <a:pt x="1" y="146"/>
                    <a:pt x="1" y="161"/>
                  </a:cubicBezTo>
                  <a:cubicBezTo>
                    <a:pt x="1" y="168"/>
                    <a:pt x="1" y="180"/>
                    <a:pt x="4" y="187"/>
                  </a:cubicBezTo>
                  <a:cubicBezTo>
                    <a:pt x="4" y="194"/>
                    <a:pt x="8" y="206"/>
                    <a:pt x="15" y="213"/>
                  </a:cubicBezTo>
                  <a:cubicBezTo>
                    <a:pt x="34" y="239"/>
                    <a:pt x="46" y="265"/>
                    <a:pt x="56" y="295"/>
                  </a:cubicBezTo>
                  <a:cubicBezTo>
                    <a:pt x="68" y="337"/>
                    <a:pt x="68" y="389"/>
                    <a:pt x="75" y="437"/>
                  </a:cubicBezTo>
                  <a:cubicBezTo>
                    <a:pt x="79" y="489"/>
                    <a:pt x="82" y="546"/>
                    <a:pt x="105" y="598"/>
                  </a:cubicBezTo>
                  <a:cubicBezTo>
                    <a:pt x="113" y="613"/>
                    <a:pt x="117" y="632"/>
                    <a:pt x="120" y="651"/>
                  </a:cubicBezTo>
                  <a:cubicBezTo>
                    <a:pt x="124" y="677"/>
                    <a:pt x="124" y="706"/>
                    <a:pt x="131" y="740"/>
                  </a:cubicBezTo>
                  <a:cubicBezTo>
                    <a:pt x="131" y="758"/>
                    <a:pt x="135" y="777"/>
                    <a:pt x="143" y="792"/>
                  </a:cubicBezTo>
                  <a:cubicBezTo>
                    <a:pt x="150" y="811"/>
                    <a:pt x="158" y="830"/>
                    <a:pt x="172" y="844"/>
                  </a:cubicBezTo>
                  <a:cubicBezTo>
                    <a:pt x="184" y="860"/>
                    <a:pt x="195" y="875"/>
                    <a:pt x="198" y="886"/>
                  </a:cubicBezTo>
                  <a:cubicBezTo>
                    <a:pt x="206" y="901"/>
                    <a:pt x="210" y="912"/>
                    <a:pt x="210" y="920"/>
                  </a:cubicBezTo>
                  <a:cubicBezTo>
                    <a:pt x="210" y="931"/>
                    <a:pt x="206" y="942"/>
                    <a:pt x="195" y="960"/>
                  </a:cubicBezTo>
                  <a:cubicBezTo>
                    <a:pt x="191" y="968"/>
                    <a:pt x="187" y="972"/>
                    <a:pt x="187" y="979"/>
                  </a:cubicBezTo>
                  <a:cubicBezTo>
                    <a:pt x="184" y="987"/>
                    <a:pt x="180" y="994"/>
                    <a:pt x="180" y="1001"/>
                  </a:cubicBezTo>
                  <a:cubicBezTo>
                    <a:pt x="180" y="1005"/>
                    <a:pt x="180" y="1010"/>
                    <a:pt x="184" y="1013"/>
                  </a:cubicBezTo>
                  <a:cubicBezTo>
                    <a:pt x="184" y="1017"/>
                    <a:pt x="184" y="1024"/>
                    <a:pt x="187" y="1028"/>
                  </a:cubicBezTo>
                  <a:cubicBezTo>
                    <a:pt x="191" y="1036"/>
                    <a:pt x="198" y="1039"/>
                    <a:pt x="206" y="1043"/>
                  </a:cubicBezTo>
                  <a:cubicBezTo>
                    <a:pt x="213" y="1050"/>
                    <a:pt x="221" y="1050"/>
                    <a:pt x="229" y="1050"/>
                  </a:cubicBezTo>
                  <a:cubicBezTo>
                    <a:pt x="236" y="1054"/>
                    <a:pt x="243" y="1054"/>
                    <a:pt x="248" y="1054"/>
                  </a:cubicBezTo>
                  <a:lnTo>
                    <a:pt x="251" y="1054"/>
                  </a:lnTo>
                  <a:lnTo>
                    <a:pt x="284" y="1072"/>
                  </a:lnTo>
                  <a:lnTo>
                    <a:pt x="288" y="1065"/>
                  </a:lnTo>
                  <a:lnTo>
                    <a:pt x="292" y="1054"/>
                  </a:lnTo>
                  <a:lnTo>
                    <a:pt x="300" y="1032"/>
                  </a:lnTo>
                  <a:cubicBezTo>
                    <a:pt x="310" y="1005"/>
                    <a:pt x="318" y="979"/>
                    <a:pt x="322" y="953"/>
                  </a:cubicBezTo>
                  <a:cubicBezTo>
                    <a:pt x="329" y="915"/>
                    <a:pt x="333" y="879"/>
                    <a:pt x="333" y="841"/>
                  </a:cubicBezTo>
                  <a:lnTo>
                    <a:pt x="333" y="826"/>
                  </a:lnTo>
                  <a:cubicBezTo>
                    <a:pt x="333" y="774"/>
                    <a:pt x="326" y="725"/>
                    <a:pt x="326" y="680"/>
                  </a:cubicBezTo>
                  <a:cubicBezTo>
                    <a:pt x="326" y="643"/>
                    <a:pt x="333" y="609"/>
                    <a:pt x="348" y="575"/>
                  </a:cubicBezTo>
                  <a:cubicBezTo>
                    <a:pt x="352" y="565"/>
                    <a:pt x="355" y="553"/>
                    <a:pt x="355" y="539"/>
                  </a:cubicBezTo>
                  <a:cubicBezTo>
                    <a:pt x="355" y="530"/>
                    <a:pt x="352" y="523"/>
                    <a:pt x="352" y="516"/>
                  </a:cubicBezTo>
                  <a:cubicBezTo>
                    <a:pt x="348" y="504"/>
                    <a:pt x="341" y="494"/>
                    <a:pt x="329" y="482"/>
                  </a:cubicBezTo>
                  <a:cubicBezTo>
                    <a:pt x="326" y="478"/>
                    <a:pt x="318" y="475"/>
                    <a:pt x="310" y="471"/>
                  </a:cubicBezTo>
                  <a:cubicBezTo>
                    <a:pt x="303" y="471"/>
                    <a:pt x="296" y="467"/>
                    <a:pt x="288" y="467"/>
                  </a:cubicBezTo>
                  <a:cubicBezTo>
                    <a:pt x="284" y="467"/>
                    <a:pt x="281" y="467"/>
                    <a:pt x="277" y="471"/>
                  </a:cubicBezTo>
                  <a:cubicBezTo>
                    <a:pt x="277" y="467"/>
                    <a:pt x="277" y="463"/>
                    <a:pt x="274" y="456"/>
                  </a:cubicBezTo>
                  <a:cubicBezTo>
                    <a:pt x="266" y="426"/>
                    <a:pt x="262" y="392"/>
                    <a:pt x="262" y="355"/>
                  </a:cubicBezTo>
                  <a:cubicBezTo>
                    <a:pt x="255" y="299"/>
                    <a:pt x="251" y="239"/>
                    <a:pt x="236" y="183"/>
                  </a:cubicBezTo>
                  <a:cubicBezTo>
                    <a:pt x="225" y="153"/>
                    <a:pt x="213" y="123"/>
                    <a:pt x="195" y="97"/>
                  </a:cubicBezTo>
                  <a:cubicBezTo>
                    <a:pt x="184" y="82"/>
                    <a:pt x="169" y="68"/>
                    <a:pt x="153" y="52"/>
                  </a:cubicBezTo>
                  <a:cubicBezTo>
                    <a:pt x="143" y="41"/>
                    <a:pt x="131" y="33"/>
                    <a:pt x="120" y="23"/>
                  </a:cubicBezTo>
                  <a:lnTo>
                    <a:pt x="91" y="4"/>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13"/>
            <p:cNvSpPr/>
            <p:nvPr/>
          </p:nvSpPr>
          <p:spPr>
            <a:xfrm>
              <a:off x="146597" y="1799554"/>
              <a:ext cx="27409" cy="45028"/>
            </a:xfrm>
            <a:custGeom>
              <a:avLst/>
              <a:gdLst/>
              <a:ahLst/>
              <a:cxnLst/>
              <a:rect l="l" t="t" r="r" b="b"/>
              <a:pathLst>
                <a:path w="574" h="943" extrusionOk="0">
                  <a:moveTo>
                    <a:pt x="573" y="1"/>
                  </a:moveTo>
                  <a:lnTo>
                    <a:pt x="570" y="5"/>
                  </a:lnTo>
                  <a:cubicBezTo>
                    <a:pt x="561" y="5"/>
                    <a:pt x="561" y="8"/>
                    <a:pt x="558" y="12"/>
                  </a:cubicBezTo>
                  <a:cubicBezTo>
                    <a:pt x="554" y="15"/>
                    <a:pt x="551" y="23"/>
                    <a:pt x="547" y="31"/>
                  </a:cubicBezTo>
                  <a:cubicBezTo>
                    <a:pt x="535" y="60"/>
                    <a:pt x="521" y="86"/>
                    <a:pt x="509" y="113"/>
                  </a:cubicBezTo>
                  <a:cubicBezTo>
                    <a:pt x="494" y="139"/>
                    <a:pt x="483" y="165"/>
                    <a:pt x="476" y="188"/>
                  </a:cubicBezTo>
                  <a:cubicBezTo>
                    <a:pt x="472" y="198"/>
                    <a:pt x="468" y="210"/>
                    <a:pt x="465" y="221"/>
                  </a:cubicBezTo>
                  <a:cubicBezTo>
                    <a:pt x="476" y="206"/>
                    <a:pt x="487" y="191"/>
                    <a:pt x="499" y="176"/>
                  </a:cubicBezTo>
                  <a:cubicBezTo>
                    <a:pt x="506" y="165"/>
                    <a:pt x="513" y="153"/>
                    <a:pt x="521" y="135"/>
                  </a:cubicBezTo>
                  <a:cubicBezTo>
                    <a:pt x="528" y="120"/>
                    <a:pt x="535" y="101"/>
                    <a:pt x="544" y="79"/>
                  </a:cubicBezTo>
                  <a:cubicBezTo>
                    <a:pt x="551" y="57"/>
                    <a:pt x="561" y="31"/>
                    <a:pt x="573" y="1"/>
                  </a:cubicBezTo>
                  <a:close/>
                  <a:moveTo>
                    <a:pt x="278" y="531"/>
                  </a:moveTo>
                  <a:cubicBezTo>
                    <a:pt x="266" y="543"/>
                    <a:pt x="252" y="550"/>
                    <a:pt x="237" y="557"/>
                  </a:cubicBezTo>
                  <a:cubicBezTo>
                    <a:pt x="221" y="565"/>
                    <a:pt x="203" y="572"/>
                    <a:pt x="192" y="580"/>
                  </a:cubicBezTo>
                  <a:cubicBezTo>
                    <a:pt x="185" y="584"/>
                    <a:pt x="177" y="591"/>
                    <a:pt x="169" y="595"/>
                  </a:cubicBezTo>
                  <a:cubicBezTo>
                    <a:pt x="166" y="598"/>
                    <a:pt x="162" y="606"/>
                    <a:pt x="158" y="614"/>
                  </a:cubicBezTo>
                  <a:cubicBezTo>
                    <a:pt x="143" y="662"/>
                    <a:pt x="128" y="714"/>
                    <a:pt x="102" y="763"/>
                  </a:cubicBezTo>
                  <a:cubicBezTo>
                    <a:pt x="100" y="771"/>
                    <a:pt x="97" y="777"/>
                    <a:pt x="93" y="783"/>
                  </a:cubicBezTo>
                  <a:lnTo>
                    <a:pt x="93" y="783"/>
                  </a:lnTo>
                  <a:cubicBezTo>
                    <a:pt x="111" y="757"/>
                    <a:pt x="131" y="730"/>
                    <a:pt x="151" y="703"/>
                  </a:cubicBezTo>
                  <a:cubicBezTo>
                    <a:pt x="192" y="643"/>
                    <a:pt x="237" y="588"/>
                    <a:pt x="278" y="531"/>
                  </a:cubicBezTo>
                  <a:close/>
                  <a:moveTo>
                    <a:pt x="93" y="783"/>
                  </a:moveTo>
                  <a:lnTo>
                    <a:pt x="93" y="783"/>
                  </a:lnTo>
                  <a:cubicBezTo>
                    <a:pt x="91" y="786"/>
                    <a:pt x="89" y="790"/>
                    <a:pt x="87" y="793"/>
                  </a:cubicBezTo>
                  <a:cubicBezTo>
                    <a:pt x="89" y="789"/>
                    <a:pt x="92" y="786"/>
                    <a:pt x="93" y="783"/>
                  </a:cubicBezTo>
                  <a:close/>
                  <a:moveTo>
                    <a:pt x="64" y="831"/>
                  </a:moveTo>
                  <a:cubicBezTo>
                    <a:pt x="50" y="853"/>
                    <a:pt x="35" y="876"/>
                    <a:pt x="12" y="898"/>
                  </a:cubicBezTo>
                  <a:cubicBezTo>
                    <a:pt x="9" y="902"/>
                    <a:pt x="5" y="909"/>
                    <a:pt x="5" y="912"/>
                  </a:cubicBezTo>
                  <a:lnTo>
                    <a:pt x="1" y="916"/>
                  </a:lnTo>
                  <a:lnTo>
                    <a:pt x="1" y="920"/>
                  </a:lnTo>
                  <a:cubicBezTo>
                    <a:pt x="5" y="928"/>
                    <a:pt x="9" y="931"/>
                    <a:pt x="12" y="938"/>
                  </a:cubicBezTo>
                  <a:lnTo>
                    <a:pt x="12" y="943"/>
                  </a:lnTo>
                  <a:cubicBezTo>
                    <a:pt x="28" y="902"/>
                    <a:pt x="46" y="864"/>
                    <a:pt x="64" y="8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3"/>
            <p:cNvSpPr/>
            <p:nvPr/>
          </p:nvSpPr>
          <p:spPr>
            <a:xfrm>
              <a:off x="138575" y="1795782"/>
              <a:ext cx="41495" cy="65561"/>
            </a:xfrm>
            <a:custGeom>
              <a:avLst/>
              <a:gdLst/>
              <a:ahLst/>
              <a:cxnLst/>
              <a:rect l="l" t="t" r="r" b="b"/>
              <a:pathLst>
                <a:path w="869" h="1373" extrusionOk="0">
                  <a:moveTo>
                    <a:pt x="741" y="80"/>
                  </a:moveTo>
                  <a:lnTo>
                    <a:pt x="741" y="80"/>
                  </a:lnTo>
                  <a:cubicBezTo>
                    <a:pt x="729" y="110"/>
                    <a:pt x="719" y="136"/>
                    <a:pt x="712" y="158"/>
                  </a:cubicBezTo>
                  <a:cubicBezTo>
                    <a:pt x="703" y="180"/>
                    <a:pt x="696" y="199"/>
                    <a:pt x="689" y="214"/>
                  </a:cubicBezTo>
                  <a:cubicBezTo>
                    <a:pt x="681" y="232"/>
                    <a:pt x="674" y="244"/>
                    <a:pt x="667" y="255"/>
                  </a:cubicBezTo>
                  <a:cubicBezTo>
                    <a:pt x="655" y="270"/>
                    <a:pt x="644" y="285"/>
                    <a:pt x="633" y="300"/>
                  </a:cubicBezTo>
                  <a:cubicBezTo>
                    <a:pt x="636" y="289"/>
                    <a:pt x="640" y="277"/>
                    <a:pt x="644" y="267"/>
                  </a:cubicBezTo>
                  <a:cubicBezTo>
                    <a:pt x="651" y="244"/>
                    <a:pt x="662" y="218"/>
                    <a:pt x="677" y="192"/>
                  </a:cubicBezTo>
                  <a:cubicBezTo>
                    <a:pt x="689" y="165"/>
                    <a:pt x="703" y="139"/>
                    <a:pt x="715" y="110"/>
                  </a:cubicBezTo>
                  <a:cubicBezTo>
                    <a:pt x="719" y="102"/>
                    <a:pt x="722" y="94"/>
                    <a:pt x="726" y="91"/>
                  </a:cubicBezTo>
                  <a:cubicBezTo>
                    <a:pt x="729" y="87"/>
                    <a:pt x="729" y="84"/>
                    <a:pt x="738" y="84"/>
                  </a:cubicBezTo>
                  <a:lnTo>
                    <a:pt x="741" y="80"/>
                  </a:lnTo>
                  <a:close/>
                  <a:moveTo>
                    <a:pt x="446" y="610"/>
                  </a:moveTo>
                  <a:lnTo>
                    <a:pt x="446" y="610"/>
                  </a:lnTo>
                  <a:cubicBezTo>
                    <a:pt x="405" y="667"/>
                    <a:pt x="360" y="722"/>
                    <a:pt x="319" y="782"/>
                  </a:cubicBezTo>
                  <a:cubicBezTo>
                    <a:pt x="299" y="809"/>
                    <a:pt x="279" y="836"/>
                    <a:pt x="261" y="862"/>
                  </a:cubicBezTo>
                  <a:lnTo>
                    <a:pt x="261" y="862"/>
                  </a:lnTo>
                  <a:cubicBezTo>
                    <a:pt x="265" y="856"/>
                    <a:pt x="268" y="850"/>
                    <a:pt x="270" y="842"/>
                  </a:cubicBezTo>
                  <a:cubicBezTo>
                    <a:pt x="296" y="793"/>
                    <a:pt x="311" y="741"/>
                    <a:pt x="326" y="693"/>
                  </a:cubicBezTo>
                  <a:cubicBezTo>
                    <a:pt x="330" y="685"/>
                    <a:pt x="334" y="677"/>
                    <a:pt x="337" y="674"/>
                  </a:cubicBezTo>
                  <a:cubicBezTo>
                    <a:pt x="345" y="670"/>
                    <a:pt x="353" y="663"/>
                    <a:pt x="360" y="659"/>
                  </a:cubicBezTo>
                  <a:cubicBezTo>
                    <a:pt x="371" y="651"/>
                    <a:pt x="389" y="644"/>
                    <a:pt x="405" y="636"/>
                  </a:cubicBezTo>
                  <a:cubicBezTo>
                    <a:pt x="420" y="629"/>
                    <a:pt x="434" y="622"/>
                    <a:pt x="446" y="610"/>
                  </a:cubicBezTo>
                  <a:close/>
                  <a:moveTo>
                    <a:pt x="232" y="910"/>
                  </a:moveTo>
                  <a:cubicBezTo>
                    <a:pt x="214" y="943"/>
                    <a:pt x="196" y="981"/>
                    <a:pt x="180" y="1022"/>
                  </a:cubicBezTo>
                  <a:lnTo>
                    <a:pt x="180" y="1017"/>
                  </a:lnTo>
                  <a:cubicBezTo>
                    <a:pt x="177" y="1010"/>
                    <a:pt x="173" y="1007"/>
                    <a:pt x="169" y="999"/>
                  </a:cubicBezTo>
                  <a:lnTo>
                    <a:pt x="169" y="995"/>
                  </a:lnTo>
                  <a:lnTo>
                    <a:pt x="173" y="991"/>
                  </a:lnTo>
                  <a:cubicBezTo>
                    <a:pt x="173" y="988"/>
                    <a:pt x="177" y="981"/>
                    <a:pt x="180" y="977"/>
                  </a:cubicBezTo>
                  <a:cubicBezTo>
                    <a:pt x="203" y="955"/>
                    <a:pt x="218" y="932"/>
                    <a:pt x="232" y="910"/>
                  </a:cubicBezTo>
                  <a:close/>
                  <a:moveTo>
                    <a:pt x="760" y="1"/>
                  </a:moveTo>
                  <a:cubicBezTo>
                    <a:pt x="748" y="1"/>
                    <a:pt x="738" y="5"/>
                    <a:pt x="726" y="5"/>
                  </a:cubicBezTo>
                  <a:cubicBezTo>
                    <a:pt x="707" y="8"/>
                    <a:pt x="693" y="16"/>
                    <a:pt x="677" y="31"/>
                  </a:cubicBezTo>
                  <a:cubicBezTo>
                    <a:pt x="662" y="46"/>
                    <a:pt x="651" y="61"/>
                    <a:pt x="644" y="84"/>
                  </a:cubicBezTo>
                  <a:cubicBezTo>
                    <a:pt x="636" y="106"/>
                    <a:pt x="622" y="132"/>
                    <a:pt x="607" y="158"/>
                  </a:cubicBezTo>
                  <a:cubicBezTo>
                    <a:pt x="595" y="184"/>
                    <a:pt x="581" y="214"/>
                    <a:pt x="569" y="244"/>
                  </a:cubicBezTo>
                  <a:cubicBezTo>
                    <a:pt x="536" y="360"/>
                    <a:pt x="487" y="457"/>
                    <a:pt x="405" y="543"/>
                  </a:cubicBezTo>
                  <a:cubicBezTo>
                    <a:pt x="398" y="551"/>
                    <a:pt x="386" y="558"/>
                    <a:pt x="375" y="565"/>
                  </a:cubicBezTo>
                  <a:cubicBezTo>
                    <a:pt x="356" y="577"/>
                    <a:pt x="334" y="584"/>
                    <a:pt x="311" y="599"/>
                  </a:cubicBezTo>
                  <a:cubicBezTo>
                    <a:pt x="300" y="607"/>
                    <a:pt x="289" y="614"/>
                    <a:pt x="277" y="625"/>
                  </a:cubicBezTo>
                  <a:cubicBezTo>
                    <a:pt x="267" y="636"/>
                    <a:pt x="258" y="651"/>
                    <a:pt x="251" y="670"/>
                  </a:cubicBezTo>
                  <a:cubicBezTo>
                    <a:pt x="236" y="719"/>
                    <a:pt x="222" y="767"/>
                    <a:pt x="203" y="808"/>
                  </a:cubicBezTo>
                  <a:cubicBezTo>
                    <a:pt x="184" y="850"/>
                    <a:pt x="158" y="891"/>
                    <a:pt x="124" y="924"/>
                  </a:cubicBezTo>
                  <a:cubicBezTo>
                    <a:pt x="117" y="932"/>
                    <a:pt x="110" y="943"/>
                    <a:pt x="106" y="955"/>
                  </a:cubicBezTo>
                  <a:cubicBezTo>
                    <a:pt x="98" y="965"/>
                    <a:pt x="94" y="981"/>
                    <a:pt x="94" y="995"/>
                  </a:cubicBezTo>
                  <a:cubicBezTo>
                    <a:pt x="91" y="1010"/>
                    <a:pt x="94" y="1026"/>
                    <a:pt x="101" y="1036"/>
                  </a:cubicBezTo>
                  <a:lnTo>
                    <a:pt x="101" y="1040"/>
                  </a:lnTo>
                  <a:cubicBezTo>
                    <a:pt x="65" y="1062"/>
                    <a:pt x="39" y="1093"/>
                    <a:pt x="23" y="1126"/>
                  </a:cubicBezTo>
                  <a:cubicBezTo>
                    <a:pt x="8" y="1160"/>
                    <a:pt x="1" y="1197"/>
                    <a:pt x="1" y="1238"/>
                  </a:cubicBezTo>
                  <a:cubicBezTo>
                    <a:pt x="1" y="1253"/>
                    <a:pt x="1" y="1269"/>
                    <a:pt x="5" y="1283"/>
                  </a:cubicBezTo>
                  <a:lnTo>
                    <a:pt x="12" y="1373"/>
                  </a:lnTo>
                  <a:lnTo>
                    <a:pt x="72" y="1305"/>
                  </a:lnTo>
                  <a:cubicBezTo>
                    <a:pt x="87" y="1287"/>
                    <a:pt x="98" y="1264"/>
                    <a:pt x="106" y="1242"/>
                  </a:cubicBezTo>
                  <a:cubicBezTo>
                    <a:pt x="113" y="1227"/>
                    <a:pt x="117" y="1212"/>
                    <a:pt x="120" y="1201"/>
                  </a:cubicBezTo>
                  <a:cubicBezTo>
                    <a:pt x="128" y="1183"/>
                    <a:pt x="136" y="1167"/>
                    <a:pt x="143" y="1160"/>
                  </a:cubicBezTo>
                  <a:cubicBezTo>
                    <a:pt x="146" y="1157"/>
                    <a:pt x="151" y="1152"/>
                    <a:pt x="158" y="1148"/>
                  </a:cubicBezTo>
                  <a:cubicBezTo>
                    <a:pt x="162" y="1148"/>
                    <a:pt x="169" y="1145"/>
                    <a:pt x="180" y="1145"/>
                  </a:cubicBezTo>
                  <a:cubicBezTo>
                    <a:pt x="188" y="1141"/>
                    <a:pt x="191" y="1141"/>
                    <a:pt x="196" y="1141"/>
                  </a:cubicBezTo>
                  <a:cubicBezTo>
                    <a:pt x="199" y="1138"/>
                    <a:pt x="199" y="1138"/>
                    <a:pt x="203" y="1134"/>
                  </a:cubicBezTo>
                  <a:cubicBezTo>
                    <a:pt x="206" y="1134"/>
                    <a:pt x="206" y="1130"/>
                    <a:pt x="206" y="1130"/>
                  </a:cubicBezTo>
                  <a:cubicBezTo>
                    <a:pt x="210" y="1126"/>
                    <a:pt x="214" y="1122"/>
                    <a:pt x="218" y="1119"/>
                  </a:cubicBezTo>
                  <a:cubicBezTo>
                    <a:pt x="222" y="1115"/>
                    <a:pt x="225" y="1107"/>
                    <a:pt x="229" y="1104"/>
                  </a:cubicBezTo>
                  <a:cubicBezTo>
                    <a:pt x="232" y="1096"/>
                    <a:pt x="236" y="1089"/>
                    <a:pt x="241" y="1081"/>
                  </a:cubicBezTo>
                  <a:cubicBezTo>
                    <a:pt x="270" y="988"/>
                    <a:pt x="322" y="905"/>
                    <a:pt x="379" y="827"/>
                  </a:cubicBezTo>
                  <a:cubicBezTo>
                    <a:pt x="438" y="745"/>
                    <a:pt x="502" y="670"/>
                    <a:pt x="558" y="584"/>
                  </a:cubicBezTo>
                  <a:cubicBezTo>
                    <a:pt x="591" y="536"/>
                    <a:pt x="617" y="487"/>
                    <a:pt x="644" y="439"/>
                  </a:cubicBezTo>
                  <a:cubicBezTo>
                    <a:pt x="667" y="389"/>
                    <a:pt x="693" y="345"/>
                    <a:pt x="726" y="304"/>
                  </a:cubicBezTo>
                  <a:cubicBezTo>
                    <a:pt x="738" y="285"/>
                    <a:pt x="748" y="267"/>
                    <a:pt x="756" y="244"/>
                  </a:cubicBezTo>
                  <a:cubicBezTo>
                    <a:pt x="771" y="214"/>
                    <a:pt x="782" y="184"/>
                    <a:pt x="793" y="154"/>
                  </a:cubicBezTo>
                  <a:cubicBezTo>
                    <a:pt x="805" y="125"/>
                    <a:pt x="819" y="94"/>
                    <a:pt x="834" y="65"/>
                  </a:cubicBezTo>
                  <a:lnTo>
                    <a:pt x="869" y="16"/>
                  </a:lnTo>
                  <a:lnTo>
                    <a:pt x="808" y="5"/>
                  </a:lnTo>
                  <a:cubicBezTo>
                    <a:pt x="793" y="5"/>
                    <a:pt x="774" y="1"/>
                    <a:pt x="7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13"/>
            <p:cNvSpPr/>
            <p:nvPr/>
          </p:nvSpPr>
          <p:spPr>
            <a:xfrm>
              <a:off x="-475395" y="2147986"/>
              <a:ext cx="7688" cy="26263"/>
            </a:xfrm>
            <a:custGeom>
              <a:avLst/>
              <a:gdLst/>
              <a:ahLst/>
              <a:cxnLst/>
              <a:rect l="l" t="t" r="r" b="b"/>
              <a:pathLst>
                <a:path w="161" h="550" extrusionOk="0">
                  <a:moveTo>
                    <a:pt x="26" y="0"/>
                  </a:moveTo>
                  <a:cubicBezTo>
                    <a:pt x="18" y="4"/>
                    <a:pt x="11" y="4"/>
                    <a:pt x="4" y="4"/>
                  </a:cubicBezTo>
                  <a:lnTo>
                    <a:pt x="0" y="4"/>
                  </a:lnTo>
                  <a:cubicBezTo>
                    <a:pt x="4" y="8"/>
                    <a:pt x="4" y="11"/>
                    <a:pt x="7" y="16"/>
                  </a:cubicBezTo>
                  <a:cubicBezTo>
                    <a:pt x="18" y="38"/>
                    <a:pt x="26" y="64"/>
                    <a:pt x="26" y="94"/>
                  </a:cubicBezTo>
                  <a:cubicBezTo>
                    <a:pt x="26" y="113"/>
                    <a:pt x="23" y="128"/>
                    <a:pt x="18" y="146"/>
                  </a:cubicBezTo>
                  <a:cubicBezTo>
                    <a:pt x="14" y="157"/>
                    <a:pt x="7" y="168"/>
                    <a:pt x="0" y="180"/>
                  </a:cubicBezTo>
                  <a:cubicBezTo>
                    <a:pt x="23" y="202"/>
                    <a:pt x="37" y="228"/>
                    <a:pt x="45" y="254"/>
                  </a:cubicBezTo>
                  <a:cubicBezTo>
                    <a:pt x="52" y="280"/>
                    <a:pt x="56" y="307"/>
                    <a:pt x="56" y="333"/>
                  </a:cubicBezTo>
                  <a:cubicBezTo>
                    <a:pt x="56" y="352"/>
                    <a:pt x="52" y="375"/>
                    <a:pt x="52" y="393"/>
                  </a:cubicBezTo>
                  <a:lnTo>
                    <a:pt x="52" y="397"/>
                  </a:lnTo>
                  <a:cubicBezTo>
                    <a:pt x="52" y="404"/>
                    <a:pt x="52" y="411"/>
                    <a:pt x="56" y="415"/>
                  </a:cubicBezTo>
                  <a:cubicBezTo>
                    <a:pt x="59" y="415"/>
                    <a:pt x="63" y="415"/>
                    <a:pt x="67" y="411"/>
                  </a:cubicBezTo>
                  <a:cubicBezTo>
                    <a:pt x="75" y="408"/>
                    <a:pt x="82" y="404"/>
                    <a:pt x="93" y="401"/>
                  </a:cubicBezTo>
                  <a:cubicBezTo>
                    <a:pt x="101" y="401"/>
                    <a:pt x="108" y="397"/>
                    <a:pt x="123" y="397"/>
                  </a:cubicBezTo>
                  <a:cubicBezTo>
                    <a:pt x="135" y="397"/>
                    <a:pt x="149" y="401"/>
                    <a:pt x="161" y="408"/>
                  </a:cubicBezTo>
                  <a:cubicBezTo>
                    <a:pt x="157" y="389"/>
                    <a:pt x="149" y="370"/>
                    <a:pt x="145" y="348"/>
                  </a:cubicBezTo>
                  <a:cubicBezTo>
                    <a:pt x="119" y="232"/>
                    <a:pt x="82" y="120"/>
                    <a:pt x="41" y="4"/>
                  </a:cubicBezTo>
                  <a:cubicBezTo>
                    <a:pt x="41" y="4"/>
                    <a:pt x="33" y="0"/>
                    <a:pt x="26" y="0"/>
                  </a:cubicBezTo>
                  <a:close/>
                  <a:moveTo>
                    <a:pt x="149" y="535"/>
                  </a:moveTo>
                  <a:lnTo>
                    <a:pt x="145" y="539"/>
                  </a:lnTo>
                  <a:cubicBezTo>
                    <a:pt x="142" y="539"/>
                    <a:pt x="138" y="539"/>
                    <a:pt x="135" y="542"/>
                  </a:cubicBezTo>
                  <a:lnTo>
                    <a:pt x="127" y="542"/>
                  </a:lnTo>
                  <a:cubicBezTo>
                    <a:pt x="127" y="546"/>
                    <a:pt x="130" y="550"/>
                    <a:pt x="130" y="550"/>
                  </a:cubicBezTo>
                  <a:cubicBezTo>
                    <a:pt x="138" y="546"/>
                    <a:pt x="145" y="542"/>
                    <a:pt x="149" y="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13"/>
            <p:cNvSpPr/>
            <p:nvPr/>
          </p:nvSpPr>
          <p:spPr>
            <a:xfrm>
              <a:off x="-480409" y="2142303"/>
              <a:ext cx="16808" cy="35144"/>
            </a:xfrm>
            <a:custGeom>
              <a:avLst/>
              <a:gdLst/>
              <a:ahLst/>
              <a:cxnLst/>
              <a:rect l="l" t="t" r="r" b="b"/>
              <a:pathLst>
                <a:path w="352" h="736" extrusionOk="0">
                  <a:moveTo>
                    <a:pt x="228" y="0"/>
                  </a:moveTo>
                  <a:lnTo>
                    <a:pt x="172" y="18"/>
                  </a:lnTo>
                  <a:cubicBezTo>
                    <a:pt x="176" y="26"/>
                    <a:pt x="176" y="33"/>
                    <a:pt x="176" y="41"/>
                  </a:cubicBezTo>
                  <a:lnTo>
                    <a:pt x="176" y="49"/>
                  </a:lnTo>
                  <a:lnTo>
                    <a:pt x="190" y="52"/>
                  </a:lnTo>
                  <a:lnTo>
                    <a:pt x="228" y="0"/>
                  </a:lnTo>
                  <a:close/>
                  <a:moveTo>
                    <a:pt x="131" y="119"/>
                  </a:moveTo>
                  <a:cubicBezTo>
                    <a:pt x="138" y="119"/>
                    <a:pt x="146" y="123"/>
                    <a:pt x="146" y="123"/>
                  </a:cubicBezTo>
                  <a:cubicBezTo>
                    <a:pt x="187" y="239"/>
                    <a:pt x="224" y="351"/>
                    <a:pt x="250" y="467"/>
                  </a:cubicBezTo>
                  <a:cubicBezTo>
                    <a:pt x="254" y="489"/>
                    <a:pt x="262" y="508"/>
                    <a:pt x="266" y="527"/>
                  </a:cubicBezTo>
                  <a:cubicBezTo>
                    <a:pt x="254" y="520"/>
                    <a:pt x="240" y="516"/>
                    <a:pt x="228" y="516"/>
                  </a:cubicBezTo>
                  <a:cubicBezTo>
                    <a:pt x="213" y="516"/>
                    <a:pt x="206" y="520"/>
                    <a:pt x="198" y="520"/>
                  </a:cubicBezTo>
                  <a:cubicBezTo>
                    <a:pt x="187" y="523"/>
                    <a:pt x="180" y="527"/>
                    <a:pt x="172" y="530"/>
                  </a:cubicBezTo>
                  <a:cubicBezTo>
                    <a:pt x="168" y="534"/>
                    <a:pt x="164" y="534"/>
                    <a:pt x="161" y="534"/>
                  </a:cubicBezTo>
                  <a:cubicBezTo>
                    <a:pt x="157" y="530"/>
                    <a:pt x="157" y="523"/>
                    <a:pt x="157" y="516"/>
                  </a:cubicBezTo>
                  <a:lnTo>
                    <a:pt x="157" y="512"/>
                  </a:lnTo>
                  <a:cubicBezTo>
                    <a:pt x="157" y="494"/>
                    <a:pt x="161" y="471"/>
                    <a:pt x="161" y="452"/>
                  </a:cubicBezTo>
                  <a:cubicBezTo>
                    <a:pt x="161" y="426"/>
                    <a:pt x="157" y="399"/>
                    <a:pt x="150" y="373"/>
                  </a:cubicBezTo>
                  <a:cubicBezTo>
                    <a:pt x="142" y="347"/>
                    <a:pt x="128" y="321"/>
                    <a:pt x="105" y="299"/>
                  </a:cubicBezTo>
                  <a:cubicBezTo>
                    <a:pt x="112" y="287"/>
                    <a:pt x="119" y="276"/>
                    <a:pt x="123" y="265"/>
                  </a:cubicBezTo>
                  <a:cubicBezTo>
                    <a:pt x="128" y="247"/>
                    <a:pt x="131" y="232"/>
                    <a:pt x="131" y="213"/>
                  </a:cubicBezTo>
                  <a:cubicBezTo>
                    <a:pt x="131" y="183"/>
                    <a:pt x="123" y="157"/>
                    <a:pt x="112" y="135"/>
                  </a:cubicBezTo>
                  <a:cubicBezTo>
                    <a:pt x="109" y="130"/>
                    <a:pt x="109" y="127"/>
                    <a:pt x="105" y="123"/>
                  </a:cubicBezTo>
                  <a:lnTo>
                    <a:pt x="109" y="123"/>
                  </a:lnTo>
                  <a:cubicBezTo>
                    <a:pt x="116" y="123"/>
                    <a:pt x="123" y="123"/>
                    <a:pt x="131" y="119"/>
                  </a:cubicBezTo>
                  <a:close/>
                  <a:moveTo>
                    <a:pt x="254" y="654"/>
                  </a:moveTo>
                  <a:cubicBezTo>
                    <a:pt x="250" y="661"/>
                    <a:pt x="243" y="665"/>
                    <a:pt x="235" y="669"/>
                  </a:cubicBezTo>
                  <a:cubicBezTo>
                    <a:pt x="235" y="669"/>
                    <a:pt x="232" y="665"/>
                    <a:pt x="232" y="661"/>
                  </a:cubicBezTo>
                  <a:lnTo>
                    <a:pt x="240" y="661"/>
                  </a:lnTo>
                  <a:cubicBezTo>
                    <a:pt x="243" y="658"/>
                    <a:pt x="247" y="658"/>
                    <a:pt x="250" y="658"/>
                  </a:cubicBezTo>
                  <a:lnTo>
                    <a:pt x="254" y="654"/>
                  </a:lnTo>
                  <a:close/>
                  <a:moveTo>
                    <a:pt x="19" y="59"/>
                  </a:moveTo>
                  <a:lnTo>
                    <a:pt x="0" y="78"/>
                  </a:lnTo>
                  <a:lnTo>
                    <a:pt x="11" y="104"/>
                  </a:lnTo>
                  <a:cubicBezTo>
                    <a:pt x="23" y="127"/>
                    <a:pt x="33" y="145"/>
                    <a:pt x="41" y="164"/>
                  </a:cubicBezTo>
                  <a:cubicBezTo>
                    <a:pt x="49" y="183"/>
                    <a:pt x="56" y="202"/>
                    <a:pt x="56" y="213"/>
                  </a:cubicBezTo>
                  <a:cubicBezTo>
                    <a:pt x="56" y="220"/>
                    <a:pt x="52" y="228"/>
                    <a:pt x="52" y="235"/>
                  </a:cubicBezTo>
                  <a:cubicBezTo>
                    <a:pt x="49" y="242"/>
                    <a:pt x="45" y="250"/>
                    <a:pt x="38" y="261"/>
                  </a:cubicBezTo>
                  <a:cubicBezTo>
                    <a:pt x="30" y="269"/>
                    <a:pt x="26" y="276"/>
                    <a:pt x="26" y="280"/>
                  </a:cubicBezTo>
                  <a:lnTo>
                    <a:pt x="26" y="292"/>
                  </a:lnTo>
                  <a:lnTo>
                    <a:pt x="26" y="310"/>
                  </a:lnTo>
                  <a:cubicBezTo>
                    <a:pt x="26" y="314"/>
                    <a:pt x="30" y="321"/>
                    <a:pt x="33" y="329"/>
                  </a:cubicBezTo>
                  <a:cubicBezTo>
                    <a:pt x="38" y="337"/>
                    <a:pt x="41" y="344"/>
                    <a:pt x="49" y="351"/>
                  </a:cubicBezTo>
                  <a:cubicBezTo>
                    <a:pt x="64" y="366"/>
                    <a:pt x="71" y="377"/>
                    <a:pt x="75" y="396"/>
                  </a:cubicBezTo>
                  <a:cubicBezTo>
                    <a:pt x="83" y="411"/>
                    <a:pt x="83" y="430"/>
                    <a:pt x="83" y="452"/>
                  </a:cubicBezTo>
                  <a:lnTo>
                    <a:pt x="83" y="508"/>
                  </a:lnTo>
                  <a:lnTo>
                    <a:pt x="83" y="516"/>
                  </a:lnTo>
                  <a:lnTo>
                    <a:pt x="83" y="546"/>
                  </a:lnTo>
                  <a:cubicBezTo>
                    <a:pt x="83" y="553"/>
                    <a:pt x="86" y="561"/>
                    <a:pt x="90" y="568"/>
                  </a:cubicBezTo>
                  <a:cubicBezTo>
                    <a:pt x="90" y="572"/>
                    <a:pt x="93" y="579"/>
                    <a:pt x="97" y="583"/>
                  </a:cubicBezTo>
                  <a:cubicBezTo>
                    <a:pt x="101" y="590"/>
                    <a:pt x="109" y="601"/>
                    <a:pt x="119" y="606"/>
                  </a:cubicBezTo>
                  <a:cubicBezTo>
                    <a:pt x="131" y="613"/>
                    <a:pt x="142" y="613"/>
                    <a:pt x="150" y="613"/>
                  </a:cubicBezTo>
                  <a:lnTo>
                    <a:pt x="168" y="613"/>
                  </a:lnTo>
                  <a:cubicBezTo>
                    <a:pt x="161" y="616"/>
                    <a:pt x="154" y="620"/>
                    <a:pt x="146" y="624"/>
                  </a:cubicBezTo>
                  <a:lnTo>
                    <a:pt x="49" y="684"/>
                  </a:lnTo>
                  <a:lnTo>
                    <a:pt x="161" y="695"/>
                  </a:lnTo>
                  <a:cubicBezTo>
                    <a:pt x="161" y="699"/>
                    <a:pt x="161" y="699"/>
                    <a:pt x="164" y="699"/>
                  </a:cubicBezTo>
                  <a:cubicBezTo>
                    <a:pt x="168" y="706"/>
                    <a:pt x="172" y="713"/>
                    <a:pt x="180" y="725"/>
                  </a:cubicBezTo>
                  <a:lnTo>
                    <a:pt x="183" y="651"/>
                  </a:lnTo>
                  <a:lnTo>
                    <a:pt x="247" y="710"/>
                  </a:lnTo>
                  <a:cubicBezTo>
                    <a:pt x="254" y="721"/>
                    <a:pt x="266" y="729"/>
                    <a:pt x="277" y="736"/>
                  </a:cubicBezTo>
                  <a:cubicBezTo>
                    <a:pt x="292" y="729"/>
                    <a:pt x="307" y="718"/>
                    <a:pt x="314" y="703"/>
                  </a:cubicBezTo>
                  <a:cubicBezTo>
                    <a:pt x="329" y="684"/>
                    <a:pt x="337" y="665"/>
                    <a:pt x="344" y="643"/>
                  </a:cubicBezTo>
                  <a:cubicBezTo>
                    <a:pt x="347" y="620"/>
                    <a:pt x="352" y="601"/>
                    <a:pt x="352" y="583"/>
                  </a:cubicBezTo>
                  <a:cubicBezTo>
                    <a:pt x="352" y="556"/>
                    <a:pt x="347" y="534"/>
                    <a:pt x="340" y="512"/>
                  </a:cubicBezTo>
                  <a:cubicBezTo>
                    <a:pt x="337" y="489"/>
                    <a:pt x="329" y="467"/>
                    <a:pt x="325" y="449"/>
                  </a:cubicBezTo>
                  <a:cubicBezTo>
                    <a:pt x="299" y="329"/>
                    <a:pt x="258" y="209"/>
                    <a:pt x="217" y="93"/>
                  </a:cubicBezTo>
                  <a:cubicBezTo>
                    <a:pt x="217" y="90"/>
                    <a:pt x="213" y="85"/>
                    <a:pt x="213" y="85"/>
                  </a:cubicBezTo>
                  <a:lnTo>
                    <a:pt x="56" y="138"/>
                  </a:lnTo>
                  <a:lnTo>
                    <a:pt x="75" y="93"/>
                  </a:lnTo>
                  <a:cubicBezTo>
                    <a:pt x="56" y="82"/>
                    <a:pt x="38" y="71"/>
                    <a:pt x="23" y="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3"/>
            <p:cNvSpPr/>
            <p:nvPr/>
          </p:nvSpPr>
          <p:spPr>
            <a:xfrm>
              <a:off x="104338" y="1940369"/>
              <a:ext cx="29701" cy="23445"/>
            </a:xfrm>
            <a:custGeom>
              <a:avLst/>
              <a:gdLst/>
              <a:ahLst/>
              <a:cxnLst/>
              <a:rect l="l" t="t" r="r" b="b"/>
              <a:pathLst>
                <a:path w="622" h="491" extrusionOk="0">
                  <a:moveTo>
                    <a:pt x="621" y="1"/>
                  </a:moveTo>
                  <a:cubicBezTo>
                    <a:pt x="599" y="8"/>
                    <a:pt x="580" y="16"/>
                    <a:pt x="565" y="30"/>
                  </a:cubicBezTo>
                  <a:cubicBezTo>
                    <a:pt x="542" y="46"/>
                    <a:pt x="527" y="65"/>
                    <a:pt x="509" y="91"/>
                  </a:cubicBezTo>
                  <a:cubicBezTo>
                    <a:pt x="494" y="113"/>
                    <a:pt x="475" y="143"/>
                    <a:pt x="445" y="165"/>
                  </a:cubicBezTo>
                  <a:cubicBezTo>
                    <a:pt x="445" y="166"/>
                    <a:pt x="445" y="166"/>
                    <a:pt x="445" y="167"/>
                  </a:cubicBezTo>
                  <a:lnTo>
                    <a:pt x="445" y="167"/>
                  </a:lnTo>
                  <a:cubicBezTo>
                    <a:pt x="455" y="160"/>
                    <a:pt x="465" y="154"/>
                    <a:pt x="475" y="151"/>
                  </a:cubicBezTo>
                  <a:cubicBezTo>
                    <a:pt x="490" y="143"/>
                    <a:pt x="504" y="139"/>
                    <a:pt x="520" y="135"/>
                  </a:cubicBezTo>
                  <a:cubicBezTo>
                    <a:pt x="531" y="135"/>
                    <a:pt x="539" y="135"/>
                    <a:pt x="546" y="132"/>
                  </a:cubicBezTo>
                  <a:cubicBezTo>
                    <a:pt x="549" y="128"/>
                    <a:pt x="557" y="125"/>
                    <a:pt x="561" y="125"/>
                  </a:cubicBezTo>
                  <a:cubicBezTo>
                    <a:pt x="568" y="117"/>
                    <a:pt x="576" y="106"/>
                    <a:pt x="580" y="91"/>
                  </a:cubicBezTo>
                  <a:cubicBezTo>
                    <a:pt x="587" y="80"/>
                    <a:pt x="591" y="68"/>
                    <a:pt x="594" y="57"/>
                  </a:cubicBezTo>
                  <a:cubicBezTo>
                    <a:pt x="606" y="39"/>
                    <a:pt x="613" y="20"/>
                    <a:pt x="621" y="1"/>
                  </a:cubicBezTo>
                  <a:close/>
                  <a:moveTo>
                    <a:pt x="445" y="167"/>
                  </a:moveTo>
                  <a:cubicBezTo>
                    <a:pt x="444" y="168"/>
                    <a:pt x="443" y="169"/>
                    <a:pt x="442" y="170"/>
                  </a:cubicBezTo>
                  <a:cubicBezTo>
                    <a:pt x="445" y="170"/>
                    <a:pt x="445" y="170"/>
                    <a:pt x="445" y="167"/>
                  </a:cubicBezTo>
                  <a:close/>
                  <a:moveTo>
                    <a:pt x="415" y="192"/>
                  </a:moveTo>
                  <a:lnTo>
                    <a:pt x="415" y="192"/>
                  </a:lnTo>
                  <a:cubicBezTo>
                    <a:pt x="389" y="210"/>
                    <a:pt x="363" y="225"/>
                    <a:pt x="337" y="240"/>
                  </a:cubicBezTo>
                  <a:cubicBezTo>
                    <a:pt x="299" y="263"/>
                    <a:pt x="262" y="285"/>
                    <a:pt x="235" y="300"/>
                  </a:cubicBezTo>
                  <a:cubicBezTo>
                    <a:pt x="235" y="304"/>
                    <a:pt x="235" y="304"/>
                    <a:pt x="232" y="304"/>
                  </a:cubicBezTo>
                  <a:lnTo>
                    <a:pt x="240" y="304"/>
                  </a:lnTo>
                  <a:cubicBezTo>
                    <a:pt x="247" y="304"/>
                    <a:pt x="254" y="308"/>
                    <a:pt x="262" y="308"/>
                  </a:cubicBezTo>
                  <a:cubicBezTo>
                    <a:pt x="273" y="311"/>
                    <a:pt x="280" y="311"/>
                    <a:pt x="285" y="311"/>
                  </a:cubicBezTo>
                  <a:cubicBezTo>
                    <a:pt x="295" y="311"/>
                    <a:pt x="299" y="311"/>
                    <a:pt x="307" y="308"/>
                  </a:cubicBezTo>
                  <a:cubicBezTo>
                    <a:pt x="314" y="304"/>
                    <a:pt x="318" y="300"/>
                    <a:pt x="325" y="296"/>
                  </a:cubicBezTo>
                  <a:cubicBezTo>
                    <a:pt x="337" y="285"/>
                    <a:pt x="352" y="266"/>
                    <a:pt x="366" y="248"/>
                  </a:cubicBezTo>
                  <a:cubicBezTo>
                    <a:pt x="378" y="225"/>
                    <a:pt x="397" y="206"/>
                    <a:pt x="415" y="192"/>
                  </a:cubicBezTo>
                  <a:close/>
                  <a:moveTo>
                    <a:pt x="180" y="337"/>
                  </a:moveTo>
                  <a:lnTo>
                    <a:pt x="180" y="337"/>
                  </a:lnTo>
                  <a:cubicBezTo>
                    <a:pt x="164" y="349"/>
                    <a:pt x="150" y="356"/>
                    <a:pt x="135" y="363"/>
                  </a:cubicBezTo>
                  <a:cubicBezTo>
                    <a:pt x="101" y="382"/>
                    <a:pt x="71" y="401"/>
                    <a:pt x="49" y="423"/>
                  </a:cubicBezTo>
                  <a:cubicBezTo>
                    <a:pt x="30" y="442"/>
                    <a:pt x="19" y="457"/>
                    <a:pt x="7" y="479"/>
                  </a:cubicBezTo>
                  <a:cubicBezTo>
                    <a:pt x="4" y="484"/>
                    <a:pt x="4" y="487"/>
                    <a:pt x="0" y="487"/>
                  </a:cubicBezTo>
                  <a:cubicBezTo>
                    <a:pt x="0" y="491"/>
                    <a:pt x="4" y="491"/>
                    <a:pt x="4" y="491"/>
                  </a:cubicBezTo>
                  <a:cubicBezTo>
                    <a:pt x="7" y="491"/>
                    <a:pt x="7" y="487"/>
                    <a:pt x="11" y="487"/>
                  </a:cubicBezTo>
                  <a:cubicBezTo>
                    <a:pt x="42" y="461"/>
                    <a:pt x="71" y="446"/>
                    <a:pt x="101" y="427"/>
                  </a:cubicBezTo>
                  <a:cubicBezTo>
                    <a:pt x="128" y="408"/>
                    <a:pt x="150" y="389"/>
                    <a:pt x="164" y="363"/>
                  </a:cubicBezTo>
                  <a:cubicBezTo>
                    <a:pt x="164" y="360"/>
                    <a:pt x="168" y="356"/>
                    <a:pt x="173" y="349"/>
                  </a:cubicBezTo>
                  <a:cubicBezTo>
                    <a:pt x="176" y="344"/>
                    <a:pt x="176" y="341"/>
                    <a:pt x="180" y="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3"/>
            <p:cNvSpPr/>
            <p:nvPr/>
          </p:nvSpPr>
          <p:spPr>
            <a:xfrm>
              <a:off x="100231" y="1931105"/>
              <a:ext cx="43214" cy="36433"/>
            </a:xfrm>
            <a:custGeom>
              <a:avLst/>
              <a:gdLst/>
              <a:ahLst/>
              <a:cxnLst/>
              <a:rect l="l" t="t" r="r" b="b"/>
              <a:pathLst>
                <a:path w="905" h="763" extrusionOk="0">
                  <a:moveTo>
                    <a:pt x="707" y="195"/>
                  </a:moveTo>
                  <a:cubicBezTo>
                    <a:pt x="699" y="214"/>
                    <a:pt x="692" y="233"/>
                    <a:pt x="680" y="251"/>
                  </a:cubicBezTo>
                  <a:cubicBezTo>
                    <a:pt x="677" y="262"/>
                    <a:pt x="673" y="274"/>
                    <a:pt x="666" y="285"/>
                  </a:cubicBezTo>
                  <a:cubicBezTo>
                    <a:pt x="662" y="300"/>
                    <a:pt x="654" y="311"/>
                    <a:pt x="647" y="319"/>
                  </a:cubicBezTo>
                  <a:cubicBezTo>
                    <a:pt x="643" y="319"/>
                    <a:pt x="635" y="322"/>
                    <a:pt x="632" y="326"/>
                  </a:cubicBezTo>
                  <a:cubicBezTo>
                    <a:pt x="625" y="329"/>
                    <a:pt x="617" y="329"/>
                    <a:pt x="606" y="329"/>
                  </a:cubicBezTo>
                  <a:cubicBezTo>
                    <a:pt x="590" y="333"/>
                    <a:pt x="576" y="337"/>
                    <a:pt x="561" y="345"/>
                  </a:cubicBezTo>
                  <a:cubicBezTo>
                    <a:pt x="551" y="348"/>
                    <a:pt x="541" y="354"/>
                    <a:pt x="531" y="361"/>
                  </a:cubicBezTo>
                  <a:lnTo>
                    <a:pt x="531" y="361"/>
                  </a:lnTo>
                  <a:cubicBezTo>
                    <a:pt x="531" y="360"/>
                    <a:pt x="531" y="360"/>
                    <a:pt x="531" y="359"/>
                  </a:cubicBezTo>
                  <a:cubicBezTo>
                    <a:pt x="561" y="337"/>
                    <a:pt x="580" y="307"/>
                    <a:pt x="595" y="285"/>
                  </a:cubicBezTo>
                  <a:cubicBezTo>
                    <a:pt x="613" y="259"/>
                    <a:pt x="628" y="240"/>
                    <a:pt x="651" y="224"/>
                  </a:cubicBezTo>
                  <a:cubicBezTo>
                    <a:pt x="666" y="210"/>
                    <a:pt x="685" y="202"/>
                    <a:pt x="707" y="195"/>
                  </a:cubicBezTo>
                  <a:close/>
                  <a:moveTo>
                    <a:pt x="501" y="386"/>
                  </a:moveTo>
                  <a:cubicBezTo>
                    <a:pt x="483" y="400"/>
                    <a:pt x="464" y="419"/>
                    <a:pt x="452" y="442"/>
                  </a:cubicBezTo>
                  <a:cubicBezTo>
                    <a:pt x="438" y="460"/>
                    <a:pt x="423" y="479"/>
                    <a:pt x="411" y="490"/>
                  </a:cubicBezTo>
                  <a:cubicBezTo>
                    <a:pt x="404" y="494"/>
                    <a:pt x="400" y="498"/>
                    <a:pt x="393" y="502"/>
                  </a:cubicBezTo>
                  <a:cubicBezTo>
                    <a:pt x="385" y="505"/>
                    <a:pt x="381" y="505"/>
                    <a:pt x="371" y="505"/>
                  </a:cubicBezTo>
                  <a:cubicBezTo>
                    <a:pt x="366" y="505"/>
                    <a:pt x="359" y="505"/>
                    <a:pt x="348" y="502"/>
                  </a:cubicBezTo>
                  <a:cubicBezTo>
                    <a:pt x="340" y="502"/>
                    <a:pt x="333" y="498"/>
                    <a:pt x="326" y="498"/>
                  </a:cubicBezTo>
                  <a:lnTo>
                    <a:pt x="318" y="498"/>
                  </a:lnTo>
                  <a:cubicBezTo>
                    <a:pt x="321" y="498"/>
                    <a:pt x="321" y="498"/>
                    <a:pt x="321" y="494"/>
                  </a:cubicBezTo>
                  <a:cubicBezTo>
                    <a:pt x="348" y="479"/>
                    <a:pt x="385" y="457"/>
                    <a:pt x="423" y="434"/>
                  </a:cubicBezTo>
                  <a:cubicBezTo>
                    <a:pt x="449" y="419"/>
                    <a:pt x="475" y="404"/>
                    <a:pt x="501" y="386"/>
                  </a:cubicBezTo>
                  <a:close/>
                  <a:moveTo>
                    <a:pt x="266" y="531"/>
                  </a:moveTo>
                  <a:lnTo>
                    <a:pt x="266" y="531"/>
                  </a:lnTo>
                  <a:cubicBezTo>
                    <a:pt x="262" y="535"/>
                    <a:pt x="262" y="538"/>
                    <a:pt x="259" y="543"/>
                  </a:cubicBezTo>
                  <a:cubicBezTo>
                    <a:pt x="254" y="550"/>
                    <a:pt x="250" y="554"/>
                    <a:pt x="250" y="557"/>
                  </a:cubicBezTo>
                  <a:cubicBezTo>
                    <a:pt x="236" y="583"/>
                    <a:pt x="214" y="602"/>
                    <a:pt x="187" y="621"/>
                  </a:cubicBezTo>
                  <a:cubicBezTo>
                    <a:pt x="157" y="640"/>
                    <a:pt x="128" y="655"/>
                    <a:pt x="97" y="681"/>
                  </a:cubicBezTo>
                  <a:cubicBezTo>
                    <a:pt x="93" y="681"/>
                    <a:pt x="93" y="685"/>
                    <a:pt x="90" y="685"/>
                  </a:cubicBezTo>
                  <a:cubicBezTo>
                    <a:pt x="90" y="685"/>
                    <a:pt x="86" y="685"/>
                    <a:pt x="86" y="681"/>
                  </a:cubicBezTo>
                  <a:cubicBezTo>
                    <a:pt x="90" y="681"/>
                    <a:pt x="90" y="678"/>
                    <a:pt x="93" y="673"/>
                  </a:cubicBezTo>
                  <a:cubicBezTo>
                    <a:pt x="105" y="651"/>
                    <a:pt x="116" y="636"/>
                    <a:pt x="135" y="617"/>
                  </a:cubicBezTo>
                  <a:cubicBezTo>
                    <a:pt x="157" y="595"/>
                    <a:pt x="187" y="576"/>
                    <a:pt x="221" y="557"/>
                  </a:cubicBezTo>
                  <a:cubicBezTo>
                    <a:pt x="236" y="550"/>
                    <a:pt x="250" y="543"/>
                    <a:pt x="266" y="531"/>
                  </a:cubicBezTo>
                  <a:close/>
                  <a:moveTo>
                    <a:pt x="904" y="0"/>
                  </a:moveTo>
                  <a:lnTo>
                    <a:pt x="770" y="83"/>
                  </a:lnTo>
                  <a:cubicBezTo>
                    <a:pt x="747" y="98"/>
                    <a:pt x="721" y="105"/>
                    <a:pt x="692" y="117"/>
                  </a:cubicBezTo>
                  <a:cubicBezTo>
                    <a:pt x="666" y="128"/>
                    <a:pt x="632" y="139"/>
                    <a:pt x="602" y="162"/>
                  </a:cubicBezTo>
                  <a:cubicBezTo>
                    <a:pt x="573" y="188"/>
                    <a:pt x="554" y="214"/>
                    <a:pt x="535" y="240"/>
                  </a:cubicBezTo>
                  <a:cubicBezTo>
                    <a:pt x="516" y="266"/>
                    <a:pt x="501" y="288"/>
                    <a:pt x="483" y="303"/>
                  </a:cubicBezTo>
                  <a:cubicBezTo>
                    <a:pt x="456" y="326"/>
                    <a:pt x="423" y="348"/>
                    <a:pt x="385" y="371"/>
                  </a:cubicBezTo>
                  <a:cubicBezTo>
                    <a:pt x="348" y="390"/>
                    <a:pt x="311" y="412"/>
                    <a:pt x="281" y="434"/>
                  </a:cubicBezTo>
                  <a:cubicBezTo>
                    <a:pt x="240" y="460"/>
                    <a:pt x="195" y="483"/>
                    <a:pt x="146" y="512"/>
                  </a:cubicBezTo>
                  <a:cubicBezTo>
                    <a:pt x="124" y="528"/>
                    <a:pt x="102" y="543"/>
                    <a:pt x="83" y="565"/>
                  </a:cubicBezTo>
                  <a:cubicBezTo>
                    <a:pt x="60" y="583"/>
                    <a:pt x="41" y="606"/>
                    <a:pt x="26" y="636"/>
                  </a:cubicBezTo>
                  <a:cubicBezTo>
                    <a:pt x="26" y="636"/>
                    <a:pt x="23" y="636"/>
                    <a:pt x="23" y="640"/>
                  </a:cubicBezTo>
                  <a:cubicBezTo>
                    <a:pt x="19" y="643"/>
                    <a:pt x="15" y="651"/>
                    <a:pt x="7" y="659"/>
                  </a:cubicBezTo>
                  <a:cubicBezTo>
                    <a:pt x="7" y="662"/>
                    <a:pt x="4" y="666"/>
                    <a:pt x="4" y="669"/>
                  </a:cubicBezTo>
                  <a:cubicBezTo>
                    <a:pt x="0" y="678"/>
                    <a:pt x="0" y="685"/>
                    <a:pt x="0" y="692"/>
                  </a:cubicBezTo>
                  <a:cubicBezTo>
                    <a:pt x="0" y="695"/>
                    <a:pt x="0" y="704"/>
                    <a:pt x="4" y="711"/>
                  </a:cubicBezTo>
                  <a:cubicBezTo>
                    <a:pt x="7" y="718"/>
                    <a:pt x="15" y="730"/>
                    <a:pt x="23" y="733"/>
                  </a:cubicBezTo>
                  <a:cubicBezTo>
                    <a:pt x="30" y="740"/>
                    <a:pt x="38" y="745"/>
                    <a:pt x="45" y="748"/>
                  </a:cubicBezTo>
                  <a:cubicBezTo>
                    <a:pt x="49" y="748"/>
                    <a:pt x="52" y="752"/>
                    <a:pt x="60" y="756"/>
                  </a:cubicBezTo>
                  <a:cubicBezTo>
                    <a:pt x="67" y="759"/>
                    <a:pt x="79" y="763"/>
                    <a:pt x="90" y="763"/>
                  </a:cubicBezTo>
                  <a:cubicBezTo>
                    <a:pt x="102" y="763"/>
                    <a:pt x="112" y="759"/>
                    <a:pt x="119" y="756"/>
                  </a:cubicBezTo>
                  <a:cubicBezTo>
                    <a:pt x="128" y="752"/>
                    <a:pt x="138" y="748"/>
                    <a:pt x="146" y="740"/>
                  </a:cubicBezTo>
                  <a:cubicBezTo>
                    <a:pt x="169" y="722"/>
                    <a:pt x="198" y="704"/>
                    <a:pt x="228" y="681"/>
                  </a:cubicBezTo>
                  <a:cubicBezTo>
                    <a:pt x="259" y="662"/>
                    <a:pt x="292" y="636"/>
                    <a:pt x="314" y="599"/>
                  </a:cubicBezTo>
                  <a:cubicBezTo>
                    <a:pt x="318" y="591"/>
                    <a:pt x="321" y="588"/>
                    <a:pt x="326" y="583"/>
                  </a:cubicBezTo>
                  <a:cubicBezTo>
                    <a:pt x="326" y="580"/>
                    <a:pt x="326" y="576"/>
                    <a:pt x="329" y="576"/>
                  </a:cubicBezTo>
                  <a:cubicBezTo>
                    <a:pt x="344" y="580"/>
                    <a:pt x="359" y="583"/>
                    <a:pt x="371" y="583"/>
                  </a:cubicBezTo>
                  <a:cubicBezTo>
                    <a:pt x="389" y="583"/>
                    <a:pt x="407" y="580"/>
                    <a:pt x="423" y="573"/>
                  </a:cubicBezTo>
                  <a:cubicBezTo>
                    <a:pt x="445" y="561"/>
                    <a:pt x="464" y="547"/>
                    <a:pt x="478" y="531"/>
                  </a:cubicBezTo>
                  <a:cubicBezTo>
                    <a:pt x="490" y="516"/>
                    <a:pt x="505" y="502"/>
                    <a:pt x="516" y="483"/>
                  </a:cubicBezTo>
                  <a:cubicBezTo>
                    <a:pt x="528" y="464"/>
                    <a:pt x="546" y="445"/>
                    <a:pt x="568" y="431"/>
                  </a:cubicBezTo>
                  <a:cubicBezTo>
                    <a:pt x="576" y="423"/>
                    <a:pt x="587" y="416"/>
                    <a:pt x="595" y="412"/>
                  </a:cubicBezTo>
                  <a:cubicBezTo>
                    <a:pt x="602" y="408"/>
                    <a:pt x="609" y="408"/>
                    <a:pt x="609" y="408"/>
                  </a:cubicBezTo>
                  <a:cubicBezTo>
                    <a:pt x="635" y="404"/>
                    <a:pt x="654" y="400"/>
                    <a:pt x="673" y="390"/>
                  </a:cubicBezTo>
                  <a:cubicBezTo>
                    <a:pt x="688" y="381"/>
                    <a:pt x="699" y="374"/>
                    <a:pt x="707" y="364"/>
                  </a:cubicBezTo>
                  <a:cubicBezTo>
                    <a:pt x="718" y="348"/>
                    <a:pt x="730" y="333"/>
                    <a:pt x="733" y="319"/>
                  </a:cubicBezTo>
                  <a:cubicBezTo>
                    <a:pt x="740" y="307"/>
                    <a:pt x="744" y="292"/>
                    <a:pt x="752" y="285"/>
                  </a:cubicBezTo>
                  <a:cubicBezTo>
                    <a:pt x="774" y="233"/>
                    <a:pt x="792" y="180"/>
                    <a:pt x="823" y="139"/>
                  </a:cubicBez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13"/>
            <p:cNvSpPr/>
            <p:nvPr/>
          </p:nvSpPr>
          <p:spPr>
            <a:xfrm>
              <a:off x="231592" y="1582673"/>
              <a:ext cx="5396" cy="40397"/>
            </a:xfrm>
            <a:custGeom>
              <a:avLst/>
              <a:gdLst/>
              <a:ahLst/>
              <a:cxnLst/>
              <a:rect l="l" t="t" r="r" b="b"/>
              <a:pathLst>
                <a:path w="113" h="846" extrusionOk="0">
                  <a:moveTo>
                    <a:pt x="109" y="1"/>
                  </a:moveTo>
                  <a:cubicBezTo>
                    <a:pt x="105" y="12"/>
                    <a:pt x="101" y="27"/>
                    <a:pt x="98" y="42"/>
                  </a:cubicBezTo>
                  <a:cubicBezTo>
                    <a:pt x="90" y="83"/>
                    <a:pt x="90" y="132"/>
                    <a:pt x="87" y="176"/>
                  </a:cubicBezTo>
                  <a:lnTo>
                    <a:pt x="87" y="202"/>
                  </a:lnTo>
                  <a:cubicBezTo>
                    <a:pt x="94" y="176"/>
                    <a:pt x="101" y="150"/>
                    <a:pt x="109" y="128"/>
                  </a:cubicBezTo>
                  <a:cubicBezTo>
                    <a:pt x="113" y="109"/>
                    <a:pt x="113" y="94"/>
                    <a:pt x="113" y="80"/>
                  </a:cubicBezTo>
                  <a:cubicBezTo>
                    <a:pt x="113" y="61"/>
                    <a:pt x="113" y="42"/>
                    <a:pt x="109" y="19"/>
                  </a:cubicBezTo>
                  <a:lnTo>
                    <a:pt x="109" y="1"/>
                  </a:lnTo>
                  <a:close/>
                  <a:moveTo>
                    <a:pt x="42" y="516"/>
                  </a:moveTo>
                  <a:cubicBezTo>
                    <a:pt x="37" y="528"/>
                    <a:pt x="37" y="539"/>
                    <a:pt x="34" y="554"/>
                  </a:cubicBezTo>
                  <a:cubicBezTo>
                    <a:pt x="15" y="629"/>
                    <a:pt x="4" y="700"/>
                    <a:pt x="4" y="770"/>
                  </a:cubicBezTo>
                  <a:lnTo>
                    <a:pt x="4" y="778"/>
                  </a:lnTo>
                  <a:cubicBezTo>
                    <a:pt x="4" y="793"/>
                    <a:pt x="4" y="804"/>
                    <a:pt x="1" y="815"/>
                  </a:cubicBezTo>
                  <a:lnTo>
                    <a:pt x="1" y="846"/>
                  </a:lnTo>
                  <a:cubicBezTo>
                    <a:pt x="15" y="786"/>
                    <a:pt x="27" y="722"/>
                    <a:pt x="34" y="663"/>
                  </a:cubicBezTo>
                  <a:cubicBezTo>
                    <a:pt x="37" y="613"/>
                    <a:pt x="37" y="565"/>
                    <a:pt x="42" y="5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13"/>
            <p:cNvSpPr/>
            <p:nvPr/>
          </p:nvSpPr>
          <p:spPr>
            <a:xfrm>
              <a:off x="227819" y="1573362"/>
              <a:ext cx="15041" cy="56297"/>
            </a:xfrm>
            <a:custGeom>
              <a:avLst/>
              <a:gdLst/>
              <a:ahLst/>
              <a:cxnLst/>
              <a:rect l="l" t="t" r="r" b="b"/>
              <a:pathLst>
                <a:path w="315" h="1179" extrusionOk="0">
                  <a:moveTo>
                    <a:pt x="188" y="196"/>
                  </a:moveTo>
                  <a:lnTo>
                    <a:pt x="188" y="214"/>
                  </a:lnTo>
                  <a:cubicBezTo>
                    <a:pt x="192" y="237"/>
                    <a:pt x="192" y="256"/>
                    <a:pt x="192" y="275"/>
                  </a:cubicBezTo>
                  <a:cubicBezTo>
                    <a:pt x="192" y="289"/>
                    <a:pt x="192" y="304"/>
                    <a:pt x="188" y="323"/>
                  </a:cubicBezTo>
                  <a:cubicBezTo>
                    <a:pt x="180" y="345"/>
                    <a:pt x="173" y="371"/>
                    <a:pt x="166" y="397"/>
                  </a:cubicBezTo>
                  <a:lnTo>
                    <a:pt x="166" y="371"/>
                  </a:lnTo>
                  <a:cubicBezTo>
                    <a:pt x="169" y="327"/>
                    <a:pt x="169" y="278"/>
                    <a:pt x="177" y="237"/>
                  </a:cubicBezTo>
                  <a:cubicBezTo>
                    <a:pt x="180" y="222"/>
                    <a:pt x="184" y="207"/>
                    <a:pt x="188" y="196"/>
                  </a:cubicBezTo>
                  <a:close/>
                  <a:moveTo>
                    <a:pt x="121" y="711"/>
                  </a:moveTo>
                  <a:cubicBezTo>
                    <a:pt x="116" y="760"/>
                    <a:pt x="116" y="808"/>
                    <a:pt x="113" y="858"/>
                  </a:cubicBezTo>
                  <a:cubicBezTo>
                    <a:pt x="106" y="917"/>
                    <a:pt x="94" y="981"/>
                    <a:pt x="80" y="1041"/>
                  </a:cubicBezTo>
                  <a:lnTo>
                    <a:pt x="80" y="1010"/>
                  </a:lnTo>
                  <a:cubicBezTo>
                    <a:pt x="83" y="999"/>
                    <a:pt x="83" y="988"/>
                    <a:pt x="83" y="973"/>
                  </a:cubicBezTo>
                  <a:lnTo>
                    <a:pt x="83" y="965"/>
                  </a:lnTo>
                  <a:cubicBezTo>
                    <a:pt x="83" y="895"/>
                    <a:pt x="94" y="824"/>
                    <a:pt x="113" y="749"/>
                  </a:cubicBezTo>
                  <a:cubicBezTo>
                    <a:pt x="116" y="734"/>
                    <a:pt x="116" y="723"/>
                    <a:pt x="121" y="711"/>
                  </a:cubicBezTo>
                  <a:close/>
                  <a:moveTo>
                    <a:pt x="315" y="1"/>
                  </a:moveTo>
                  <a:lnTo>
                    <a:pt x="221" y="39"/>
                  </a:lnTo>
                  <a:cubicBezTo>
                    <a:pt x="203" y="50"/>
                    <a:pt x="184" y="61"/>
                    <a:pt x="169" y="76"/>
                  </a:cubicBezTo>
                  <a:cubicBezTo>
                    <a:pt x="147" y="95"/>
                    <a:pt x="132" y="121"/>
                    <a:pt x="121" y="147"/>
                  </a:cubicBezTo>
                  <a:cubicBezTo>
                    <a:pt x="113" y="173"/>
                    <a:pt x="109" y="196"/>
                    <a:pt x="102" y="222"/>
                  </a:cubicBezTo>
                  <a:cubicBezTo>
                    <a:pt x="94" y="275"/>
                    <a:pt x="90" y="323"/>
                    <a:pt x="90" y="371"/>
                  </a:cubicBezTo>
                  <a:cubicBezTo>
                    <a:pt x="87" y="420"/>
                    <a:pt x="87" y="465"/>
                    <a:pt x="83" y="510"/>
                  </a:cubicBezTo>
                  <a:cubicBezTo>
                    <a:pt x="72" y="584"/>
                    <a:pt x="54" y="656"/>
                    <a:pt x="38" y="730"/>
                  </a:cubicBezTo>
                  <a:cubicBezTo>
                    <a:pt x="20" y="808"/>
                    <a:pt x="4" y="884"/>
                    <a:pt x="4" y="965"/>
                  </a:cubicBezTo>
                  <a:lnTo>
                    <a:pt x="4" y="973"/>
                  </a:lnTo>
                  <a:lnTo>
                    <a:pt x="4" y="1003"/>
                  </a:lnTo>
                  <a:cubicBezTo>
                    <a:pt x="4" y="1015"/>
                    <a:pt x="1" y="1029"/>
                    <a:pt x="1" y="1041"/>
                  </a:cubicBezTo>
                  <a:cubicBezTo>
                    <a:pt x="1" y="1063"/>
                    <a:pt x="4" y="1086"/>
                    <a:pt x="16" y="1112"/>
                  </a:cubicBezTo>
                  <a:cubicBezTo>
                    <a:pt x="23" y="1122"/>
                    <a:pt x="31" y="1134"/>
                    <a:pt x="42" y="1141"/>
                  </a:cubicBezTo>
                  <a:cubicBezTo>
                    <a:pt x="42" y="1145"/>
                    <a:pt x="46" y="1145"/>
                    <a:pt x="46" y="1149"/>
                  </a:cubicBezTo>
                  <a:cubicBezTo>
                    <a:pt x="54" y="1145"/>
                    <a:pt x="61" y="1141"/>
                    <a:pt x="72" y="1141"/>
                  </a:cubicBezTo>
                  <a:cubicBezTo>
                    <a:pt x="87" y="1141"/>
                    <a:pt x="99" y="1145"/>
                    <a:pt x="109" y="1156"/>
                  </a:cubicBezTo>
                  <a:cubicBezTo>
                    <a:pt x="113" y="1160"/>
                    <a:pt x="121" y="1167"/>
                    <a:pt x="125" y="1179"/>
                  </a:cubicBezTo>
                  <a:lnTo>
                    <a:pt x="132" y="1145"/>
                  </a:lnTo>
                  <a:cubicBezTo>
                    <a:pt x="154" y="1052"/>
                    <a:pt x="180" y="962"/>
                    <a:pt x="188" y="865"/>
                  </a:cubicBezTo>
                  <a:cubicBezTo>
                    <a:pt x="199" y="772"/>
                    <a:pt x="195" y="678"/>
                    <a:pt x="206" y="599"/>
                  </a:cubicBezTo>
                  <a:cubicBezTo>
                    <a:pt x="221" y="510"/>
                    <a:pt x="237" y="420"/>
                    <a:pt x="259" y="345"/>
                  </a:cubicBezTo>
                  <a:cubicBezTo>
                    <a:pt x="266" y="319"/>
                    <a:pt x="270" y="297"/>
                    <a:pt x="270" y="275"/>
                  </a:cubicBezTo>
                  <a:cubicBezTo>
                    <a:pt x="270" y="248"/>
                    <a:pt x="266" y="225"/>
                    <a:pt x="266" y="207"/>
                  </a:cubicBezTo>
                  <a:cubicBezTo>
                    <a:pt x="263" y="185"/>
                    <a:pt x="259" y="166"/>
                    <a:pt x="259" y="151"/>
                  </a:cubicBezTo>
                  <a:cubicBezTo>
                    <a:pt x="259" y="128"/>
                    <a:pt x="263" y="110"/>
                    <a:pt x="273" y="91"/>
                  </a:cubicBezTo>
                  <a:lnTo>
                    <a:pt x="3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3"/>
            <p:cNvSpPr/>
            <p:nvPr/>
          </p:nvSpPr>
          <p:spPr>
            <a:xfrm>
              <a:off x="34527" y="961685"/>
              <a:ext cx="20771" cy="13083"/>
            </a:xfrm>
            <a:custGeom>
              <a:avLst/>
              <a:gdLst/>
              <a:ahLst/>
              <a:cxnLst/>
              <a:rect l="l" t="t" r="r" b="b"/>
              <a:pathLst>
                <a:path w="435" h="274" extrusionOk="0">
                  <a:moveTo>
                    <a:pt x="34" y="0"/>
                  </a:moveTo>
                  <a:lnTo>
                    <a:pt x="30" y="4"/>
                  </a:lnTo>
                  <a:cubicBezTo>
                    <a:pt x="27" y="9"/>
                    <a:pt x="20" y="23"/>
                    <a:pt x="12" y="38"/>
                  </a:cubicBezTo>
                  <a:cubicBezTo>
                    <a:pt x="8" y="42"/>
                    <a:pt x="4" y="49"/>
                    <a:pt x="1" y="57"/>
                  </a:cubicBezTo>
                  <a:cubicBezTo>
                    <a:pt x="20" y="61"/>
                    <a:pt x="38" y="64"/>
                    <a:pt x="64" y="71"/>
                  </a:cubicBezTo>
                  <a:cubicBezTo>
                    <a:pt x="79" y="79"/>
                    <a:pt x="98" y="90"/>
                    <a:pt x="113" y="109"/>
                  </a:cubicBezTo>
                  <a:cubicBezTo>
                    <a:pt x="127" y="131"/>
                    <a:pt x="150" y="147"/>
                    <a:pt x="172" y="166"/>
                  </a:cubicBezTo>
                  <a:cubicBezTo>
                    <a:pt x="195" y="180"/>
                    <a:pt x="221" y="195"/>
                    <a:pt x="248" y="206"/>
                  </a:cubicBezTo>
                  <a:cubicBezTo>
                    <a:pt x="292" y="228"/>
                    <a:pt x="337" y="247"/>
                    <a:pt x="382" y="273"/>
                  </a:cubicBezTo>
                  <a:cubicBezTo>
                    <a:pt x="382" y="262"/>
                    <a:pt x="386" y="255"/>
                    <a:pt x="389" y="247"/>
                  </a:cubicBezTo>
                  <a:cubicBezTo>
                    <a:pt x="396" y="236"/>
                    <a:pt x="405" y="233"/>
                    <a:pt x="412" y="225"/>
                  </a:cubicBezTo>
                  <a:cubicBezTo>
                    <a:pt x="419" y="221"/>
                    <a:pt x="427" y="218"/>
                    <a:pt x="434" y="214"/>
                  </a:cubicBezTo>
                  <a:cubicBezTo>
                    <a:pt x="415" y="206"/>
                    <a:pt x="396" y="195"/>
                    <a:pt x="378" y="188"/>
                  </a:cubicBezTo>
                  <a:cubicBezTo>
                    <a:pt x="341" y="169"/>
                    <a:pt x="296" y="147"/>
                    <a:pt x="258" y="113"/>
                  </a:cubicBezTo>
                  <a:cubicBezTo>
                    <a:pt x="255" y="105"/>
                    <a:pt x="244" y="102"/>
                    <a:pt x="236" y="98"/>
                  </a:cubicBezTo>
                  <a:cubicBezTo>
                    <a:pt x="225" y="94"/>
                    <a:pt x="213" y="90"/>
                    <a:pt x="203" y="87"/>
                  </a:cubicBezTo>
                  <a:cubicBezTo>
                    <a:pt x="177" y="79"/>
                    <a:pt x="150" y="76"/>
                    <a:pt x="120" y="64"/>
                  </a:cubicBezTo>
                  <a:cubicBezTo>
                    <a:pt x="101" y="57"/>
                    <a:pt x="82" y="45"/>
                    <a:pt x="68" y="31"/>
                  </a:cubicBezTo>
                  <a:cubicBezTo>
                    <a:pt x="53" y="12"/>
                    <a:pt x="38"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13"/>
            <p:cNvSpPr/>
            <p:nvPr/>
          </p:nvSpPr>
          <p:spPr>
            <a:xfrm>
              <a:off x="29179" y="957960"/>
              <a:ext cx="32518" cy="22347"/>
            </a:xfrm>
            <a:custGeom>
              <a:avLst/>
              <a:gdLst/>
              <a:ahLst/>
              <a:cxnLst/>
              <a:rect l="l" t="t" r="r" b="b"/>
              <a:pathLst>
                <a:path w="681" h="468" extrusionOk="0">
                  <a:moveTo>
                    <a:pt x="146" y="78"/>
                  </a:moveTo>
                  <a:cubicBezTo>
                    <a:pt x="150" y="78"/>
                    <a:pt x="165" y="90"/>
                    <a:pt x="180" y="109"/>
                  </a:cubicBezTo>
                  <a:cubicBezTo>
                    <a:pt x="194" y="123"/>
                    <a:pt x="213" y="135"/>
                    <a:pt x="232" y="142"/>
                  </a:cubicBezTo>
                  <a:cubicBezTo>
                    <a:pt x="262" y="154"/>
                    <a:pt x="289" y="157"/>
                    <a:pt x="315" y="165"/>
                  </a:cubicBezTo>
                  <a:cubicBezTo>
                    <a:pt x="325" y="168"/>
                    <a:pt x="337" y="172"/>
                    <a:pt x="348" y="176"/>
                  </a:cubicBezTo>
                  <a:cubicBezTo>
                    <a:pt x="356" y="180"/>
                    <a:pt x="367" y="183"/>
                    <a:pt x="370" y="191"/>
                  </a:cubicBezTo>
                  <a:cubicBezTo>
                    <a:pt x="408" y="225"/>
                    <a:pt x="453" y="247"/>
                    <a:pt x="490" y="266"/>
                  </a:cubicBezTo>
                  <a:cubicBezTo>
                    <a:pt x="508" y="273"/>
                    <a:pt x="527" y="284"/>
                    <a:pt x="546" y="292"/>
                  </a:cubicBezTo>
                  <a:cubicBezTo>
                    <a:pt x="539" y="296"/>
                    <a:pt x="531" y="299"/>
                    <a:pt x="524" y="303"/>
                  </a:cubicBezTo>
                  <a:cubicBezTo>
                    <a:pt x="517" y="311"/>
                    <a:pt x="508" y="314"/>
                    <a:pt x="501" y="325"/>
                  </a:cubicBezTo>
                  <a:cubicBezTo>
                    <a:pt x="498" y="333"/>
                    <a:pt x="494" y="340"/>
                    <a:pt x="494" y="351"/>
                  </a:cubicBezTo>
                  <a:cubicBezTo>
                    <a:pt x="449" y="325"/>
                    <a:pt x="404" y="306"/>
                    <a:pt x="360" y="284"/>
                  </a:cubicBezTo>
                  <a:cubicBezTo>
                    <a:pt x="333" y="273"/>
                    <a:pt x="307" y="258"/>
                    <a:pt x="284" y="244"/>
                  </a:cubicBezTo>
                  <a:cubicBezTo>
                    <a:pt x="262" y="225"/>
                    <a:pt x="239" y="209"/>
                    <a:pt x="225" y="187"/>
                  </a:cubicBezTo>
                  <a:cubicBezTo>
                    <a:pt x="210" y="168"/>
                    <a:pt x="191" y="157"/>
                    <a:pt x="176" y="149"/>
                  </a:cubicBezTo>
                  <a:cubicBezTo>
                    <a:pt x="150" y="142"/>
                    <a:pt x="132" y="139"/>
                    <a:pt x="113" y="135"/>
                  </a:cubicBezTo>
                  <a:cubicBezTo>
                    <a:pt x="116" y="127"/>
                    <a:pt x="120" y="120"/>
                    <a:pt x="124" y="116"/>
                  </a:cubicBezTo>
                  <a:cubicBezTo>
                    <a:pt x="132" y="101"/>
                    <a:pt x="139" y="87"/>
                    <a:pt x="142" y="82"/>
                  </a:cubicBezTo>
                  <a:lnTo>
                    <a:pt x="146" y="78"/>
                  </a:lnTo>
                  <a:close/>
                  <a:moveTo>
                    <a:pt x="142" y="0"/>
                  </a:moveTo>
                  <a:cubicBezTo>
                    <a:pt x="132" y="0"/>
                    <a:pt x="120" y="4"/>
                    <a:pt x="109" y="11"/>
                  </a:cubicBezTo>
                  <a:cubicBezTo>
                    <a:pt x="105" y="11"/>
                    <a:pt x="105" y="15"/>
                    <a:pt x="101" y="15"/>
                  </a:cubicBezTo>
                  <a:cubicBezTo>
                    <a:pt x="105" y="26"/>
                    <a:pt x="105" y="34"/>
                    <a:pt x="105" y="45"/>
                  </a:cubicBezTo>
                  <a:lnTo>
                    <a:pt x="105" y="56"/>
                  </a:lnTo>
                  <a:lnTo>
                    <a:pt x="105" y="60"/>
                  </a:lnTo>
                  <a:cubicBezTo>
                    <a:pt x="105" y="64"/>
                    <a:pt x="101" y="71"/>
                    <a:pt x="101" y="78"/>
                  </a:cubicBezTo>
                  <a:cubicBezTo>
                    <a:pt x="98" y="87"/>
                    <a:pt x="98" y="97"/>
                    <a:pt x="90" y="105"/>
                  </a:cubicBezTo>
                  <a:cubicBezTo>
                    <a:pt x="87" y="113"/>
                    <a:pt x="79" y="120"/>
                    <a:pt x="72" y="123"/>
                  </a:cubicBezTo>
                  <a:cubicBezTo>
                    <a:pt x="60" y="131"/>
                    <a:pt x="49" y="135"/>
                    <a:pt x="37" y="135"/>
                  </a:cubicBezTo>
                  <a:cubicBezTo>
                    <a:pt x="30" y="135"/>
                    <a:pt x="27" y="135"/>
                    <a:pt x="19" y="131"/>
                  </a:cubicBezTo>
                  <a:cubicBezTo>
                    <a:pt x="15" y="135"/>
                    <a:pt x="11" y="135"/>
                    <a:pt x="4" y="139"/>
                  </a:cubicBezTo>
                  <a:lnTo>
                    <a:pt x="1" y="139"/>
                  </a:lnTo>
                  <a:cubicBezTo>
                    <a:pt x="1" y="149"/>
                    <a:pt x="4" y="157"/>
                    <a:pt x="8" y="165"/>
                  </a:cubicBezTo>
                  <a:cubicBezTo>
                    <a:pt x="11" y="172"/>
                    <a:pt x="15" y="176"/>
                    <a:pt x="23" y="180"/>
                  </a:cubicBezTo>
                  <a:cubicBezTo>
                    <a:pt x="37" y="194"/>
                    <a:pt x="53" y="199"/>
                    <a:pt x="72" y="206"/>
                  </a:cubicBezTo>
                  <a:cubicBezTo>
                    <a:pt x="94" y="213"/>
                    <a:pt x="116" y="213"/>
                    <a:pt x="132" y="217"/>
                  </a:cubicBezTo>
                  <a:cubicBezTo>
                    <a:pt x="139" y="217"/>
                    <a:pt x="146" y="221"/>
                    <a:pt x="150" y="225"/>
                  </a:cubicBezTo>
                  <a:cubicBezTo>
                    <a:pt x="158" y="228"/>
                    <a:pt x="161" y="228"/>
                    <a:pt x="165" y="235"/>
                  </a:cubicBezTo>
                  <a:cubicBezTo>
                    <a:pt x="187" y="262"/>
                    <a:pt x="213" y="284"/>
                    <a:pt x="239" y="306"/>
                  </a:cubicBezTo>
                  <a:cubicBezTo>
                    <a:pt x="281" y="333"/>
                    <a:pt x="325" y="356"/>
                    <a:pt x="370" y="374"/>
                  </a:cubicBezTo>
                  <a:cubicBezTo>
                    <a:pt x="412" y="396"/>
                    <a:pt x="453" y="415"/>
                    <a:pt x="486" y="437"/>
                  </a:cubicBezTo>
                  <a:cubicBezTo>
                    <a:pt x="513" y="456"/>
                    <a:pt x="546" y="468"/>
                    <a:pt x="576" y="468"/>
                  </a:cubicBezTo>
                  <a:cubicBezTo>
                    <a:pt x="584" y="468"/>
                    <a:pt x="595" y="468"/>
                    <a:pt x="603" y="463"/>
                  </a:cubicBezTo>
                  <a:cubicBezTo>
                    <a:pt x="598" y="456"/>
                    <a:pt x="598" y="445"/>
                    <a:pt x="598" y="434"/>
                  </a:cubicBezTo>
                  <a:lnTo>
                    <a:pt x="598" y="408"/>
                  </a:lnTo>
                  <a:lnTo>
                    <a:pt x="603" y="392"/>
                  </a:lnTo>
                  <a:lnTo>
                    <a:pt x="576" y="363"/>
                  </a:lnTo>
                  <a:lnTo>
                    <a:pt x="639" y="348"/>
                  </a:lnTo>
                  <a:lnTo>
                    <a:pt x="647" y="348"/>
                  </a:lnTo>
                  <a:cubicBezTo>
                    <a:pt x="643" y="344"/>
                    <a:pt x="636" y="344"/>
                    <a:pt x="629" y="340"/>
                  </a:cubicBezTo>
                  <a:lnTo>
                    <a:pt x="625" y="340"/>
                  </a:lnTo>
                  <a:cubicBezTo>
                    <a:pt x="632" y="337"/>
                    <a:pt x="639" y="329"/>
                    <a:pt x="643" y="325"/>
                  </a:cubicBezTo>
                  <a:lnTo>
                    <a:pt x="681" y="296"/>
                  </a:lnTo>
                  <a:lnTo>
                    <a:pt x="643" y="266"/>
                  </a:lnTo>
                  <a:cubicBezTo>
                    <a:pt x="606" y="235"/>
                    <a:pt x="561" y="217"/>
                    <a:pt x="524" y="199"/>
                  </a:cubicBezTo>
                  <a:cubicBezTo>
                    <a:pt x="486" y="180"/>
                    <a:pt x="449" y="161"/>
                    <a:pt x="423" y="135"/>
                  </a:cubicBezTo>
                  <a:cubicBezTo>
                    <a:pt x="404" y="116"/>
                    <a:pt x="386" y="109"/>
                    <a:pt x="363" y="101"/>
                  </a:cubicBezTo>
                  <a:cubicBezTo>
                    <a:pt x="333" y="90"/>
                    <a:pt x="303" y="82"/>
                    <a:pt x="281" y="75"/>
                  </a:cubicBezTo>
                  <a:cubicBezTo>
                    <a:pt x="270" y="75"/>
                    <a:pt x="258" y="71"/>
                    <a:pt x="251" y="68"/>
                  </a:cubicBezTo>
                  <a:cubicBezTo>
                    <a:pt x="244" y="64"/>
                    <a:pt x="239" y="60"/>
                    <a:pt x="236" y="56"/>
                  </a:cubicBezTo>
                  <a:cubicBezTo>
                    <a:pt x="221" y="37"/>
                    <a:pt x="206" y="26"/>
                    <a:pt x="191" y="15"/>
                  </a:cubicBezTo>
                  <a:cubicBezTo>
                    <a:pt x="184" y="11"/>
                    <a:pt x="176" y="8"/>
                    <a:pt x="168" y="4"/>
                  </a:cubicBezTo>
                  <a:cubicBezTo>
                    <a:pt x="161" y="4"/>
                    <a:pt x="15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13"/>
            <p:cNvSpPr/>
            <p:nvPr/>
          </p:nvSpPr>
          <p:spPr>
            <a:xfrm>
              <a:off x="-634116" y="2518908"/>
              <a:ext cx="6828" cy="21822"/>
            </a:xfrm>
            <a:custGeom>
              <a:avLst/>
              <a:gdLst/>
              <a:ahLst/>
              <a:cxnLst/>
              <a:rect l="l" t="t" r="r" b="b"/>
              <a:pathLst>
                <a:path w="143" h="457" extrusionOk="0">
                  <a:moveTo>
                    <a:pt x="139" y="0"/>
                  </a:moveTo>
                  <a:lnTo>
                    <a:pt x="139" y="0"/>
                  </a:lnTo>
                  <a:cubicBezTo>
                    <a:pt x="139" y="4"/>
                    <a:pt x="135" y="8"/>
                    <a:pt x="135" y="8"/>
                  </a:cubicBezTo>
                  <a:cubicBezTo>
                    <a:pt x="128" y="19"/>
                    <a:pt x="120" y="26"/>
                    <a:pt x="117" y="34"/>
                  </a:cubicBezTo>
                  <a:cubicBezTo>
                    <a:pt x="102" y="53"/>
                    <a:pt x="86" y="67"/>
                    <a:pt x="76" y="79"/>
                  </a:cubicBezTo>
                  <a:cubicBezTo>
                    <a:pt x="64" y="90"/>
                    <a:pt x="57" y="101"/>
                    <a:pt x="53" y="109"/>
                  </a:cubicBezTo>
                  <a:cubicBezTo>
                    <a:pt x="50" y="112"/>
                    <a:pt x="50" y="116"/>
                    <a:pt x="50" y="124"/>
                  </a:cubicBezTo>
                  <a:lnTo>
                    <a:pt x="50" y="131"/>
                  </a:lnTo>
                  <a:cubicBezTo>
                    <a:pt x="53" y="150"/>
                    <a:pt x="53" y="165"/>
                    <a:pt x="53" y="179"/>
                  </a:cubicBezTo>
                  <a:cubicBezTo>
                    <a:pt x="53" y="232"/>
                    <a:pt x="38" y="277"/>
                    <a:pt x="27" y="322"/>
                  </a:cubicBezTo>
                  <a:cubicBezTo>
                    <a:pt x="15" y="355"/>
                    <a:pt x="5" y="385"/>
                    <a:pt x="0" y="419"/>
                  </a:cubicBezTo>
                  <a:cubicBezTo>
                    <a:pt x="5" y="423"/>
                    <a:pt x="8" y="430"/>
                    <a:pt x="12" y="434"/>
                  </a:cubicBezTo>
                  <a:cubicBezTo>
                    <a:pt x="19" y="441"/>
                    <a:pt x="23" y="449"/>
                    <a:pt x="23" y="457"/>
                  </a:cubicBezTo>
                  <a:lnTo>
                    <a:pt x="27" y="449"/>
                  </a:lnTo>
                  <a:lnTo>
                    <a:pt x="41" y="445"/>
                  </a:lnTo>
                  <a:cubicBezTo>
                    <a:pt x="53" y="441"/>
                    <a:pt x="60" y="434"/>
                    <a:pt x="67" y="426"/>
                  </a:cubicBezTo>
                  <a:cubicBezTo>
                    <a:pt x="76" y="419"/>
                    <a:pt x="83" y="407"/>
                    <a:pt x="90" y="397"/>
                  </a:cubicBezTo>
                  <a:cubicBezTo>
                    <a:pt x="102" y="374"/>
                    <a:pt x="112" y="340"/>
                    <a:pt x="124" y="310"/>
                  </a:cubicBezTo>
                  <a:cubicBezTo>
                    <a:pt x="128" y="295"/>
                    <a:pt x="135" y="281"/>
                    <a:pt x="143" y="266"/>
                  </a:cubicBezTo>
                  <a:cubicBezTo>
                    <a:pt x="139" y="255"/>
                    <a:pt x="139" y="247"/>
                    <a:pt x="139" y="240"/>
                  </a:cubicBezTo>
                  <a:lnTo>
                    <a:pt x="139" y="224"/>
                  </a:lnTo>
                  <a:cubicBezTo>
                    <a:pt x="135" y="221"/>
                    <a:pt x="131" y="221"/>
                    <a:pt x="131" y="217"/>
                  </a:cubicBezTo>
                  <a:cubicBezTo>
                    <a:pt x="120" y="205"/>
                    <a:pt x="112" y="195"/>
                    <a:pt x="105" y="179"/>
                  </a:cubicBezTo>
                  <a:cubicBezTo>
                    <a:pt x="105" y="172"/>
                    <a:pt x="102" y="161"/>
                    <a:pt x="102" y="153"/>
                  </a:cubicBezTo>
                  <a:cubicBezTo>
                    <a:pt x="102" y="135"/>
                    <a:pt x="109" y="120"/>
                    <a:pt x="112" y="109"/>
                  </a:cubicBezTo>
                  <a:cubicBezTo>
                    <a:pt x="117" y="98"/>
                    <a:pt x="124" y="86"/>
                    <a:pt x="128" y="75"/>
                  </a:cubicBezTo>
                  <a:cubicBezTo>
                    <a:pt x="128" y="71"/>
                    <a:pt x="131" y="64"/>
                    <a:pt x="131" y="60"/>
                  </a:cubicBezTo>
                  <a:cubicBezTo>
                    <a:pt x="135" y="38"/>
                    <a:pt x="139" y="19"/>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13"/>
            <p:cNvSpPr/>
            <p:nvPr/>
          </p:nvSpPr>
          <p:spPr>
            <a:xfrm>
              <a:off x="-637840" y="2511029"/>
              <a:ext cx="14659" cy="29701"/>
            </a:xfrm>
            <a:custGeom>
              <a:avLst/>
              <a:gdLst/>
              <a:ahLst/>
              <a:cxnLst/>
              <a:rect l="l" t="t" r="r" b="b"/>
              <a:pathLst>
                <a:path w="307" h="622" extrusionOk="0">
                  <a:moveTo>
                    <a:pt x="295" y="389"/>
                  </a:moveTo>
                  <a:lnTo>
                    <a:pt x="295" y="397"/>
                  </a:lnTo>
                  <a:cubicBezTo>
                    <a:pt x="295" y="397"/>
                    <a:pt x="295" y="393"/>
                    <a:pt x="299" y="389"/>
                  </a:cubicBezTo>
                  <a:close/>
                  <a:moveTo>
                    <a:pt x="217" y="389"/>
                  </a:moveTo>
                  <a:lnTo>
                    <a:pt x="217" y="405"/>
                  </a:lnTo>
                  <a:cubicBezTo>
                    <a:pt x="217" y="412"/>
                    <a:pt x="217" y="420"/>
                    <a:pt x="221" y="431"/>
                  </a:cubicBezTo>
                  <a:cubicBezTo>
                    <a:pt x="224" y="423"/>
                    <a:pt x="228" y="415"/>
                    <a:pt x="232" y="408"/>
                  </a:cubicBezTo>
                  <a:lnTo>
                    <a:pt x="235" y="401"/>
                  </a:lnTo>
                  <a:cubicBezTo>
                    <a:pt x="228" y="397"/>
                    <a:pt x="224" y="393"/>
                    <a:pt x="217" y="389"/>
                  </a:cubicBezTo>
                  <a:close/>
                  <a:moveTo>
                    <a:pt x="299" y="412"/>
                  </a:moveTo>
                  <a:lnTo>
                    <a:pt x="302" y="420"/>
                  </a:lnTo>
                  <a:lnTo>
                    <a:pt x="302" y="431"/>
                  </a:lnTo>
                  <a:lnTo>
                    <a:pt x="307" y="423"/>
                  </a:lnTo>
                  <a:lnTo>
                    <a:pt x="299" y="412"/>
                  </a:lnTo>
                  <a:close/>
                  <a:moveTo>
                    <a:pt x="112" y="1"/>
                  </a:moveTo>
                  <a:cubicBezTo>
                    <a:pt x="109" y="4"/>
                    <a:pt x="109" y="12"/>
                    <a:pt x="105" y="20"/>
                  </a:cubicBezTo>
                  <a:cubicBezTo>
                    <a:pt x="101" y="27"/>
                    <a:pt x="93" y="42"/>
                    <a:pt x="93" y="56"/>
                  </a:cubicBezTo>
                  <a:cubicBezTo>
                    <a:pt x="93" y="72"/>
                    <a:pt x="97" y="87"/>
                    <a:pt x="109" y="98"/>
                  </a:cubicBezTo>
                  <a:cubicBezTo>
                    <a:pt x="116" y="109"/>
                    <a:pt x="128" y="120"/>
                    <a:pt x="138" y="128"/>
                  </a:cubicBezTo>
                  <a:cubicBezTo>
                    <a:pt x="142" y="128"/>
                    <a:pt x="145" y="132"/>
                    <a:pt x="150" y="132"/>
                  </a:cubicBezTo>
                  <a:cubicBezTo>
                    <a:pt x="145" y="139"/>
                    <a:pt x="138" y="146"/>
                    <a:pt x="131" y="158"/>
                  </a:cubicBezTo>
                  <a:cubicBezTo>
                    <a:pt x="128" y="165"/>
                    <a:pt x="119" y="169"/>
                    <a:pt x="112" y="177"/>
                  </a:cubicBezTo>
                  <a:cubicBezTo>
                    <a:pt x="101" y="187"/>
                    <a:pt x="86" y="203"/>
                    <a:pt x="75" y="218"/>
                  </a:cubicBezTo>
                  <a:cubicBezTo>
                    <a:pt x="67" y="229"/>
                    <a:pt x="60" y="236"/>
                    <a:pt x="56" y="251"/>
                  </a:cubicBezTo>
                  <a:cubicBezTo>
                    <a:pt x="52" y="263"/>
                    <a:pt x="49" y="274"/>
                    <a:pt x="49" y="289"/>
                  </a:cubicBezTo>
                  <a:cubicBezTo>
                    <a:pt x="49" y="296"/>
                    <a:pt x="49" y="303"/>
                    <a:pt x="52" y="311"/>
                  </a:cubicBezTo>
                  <a:cubicBezTo>
                    <a:pt x="52" y="322"/>
                    <a:pt x="56" y="334"/>
                    <a:pt x="56" y="344"/>
                  </a:cubicBezTo>
                  <a:cubicBezTo>
                    <a:pt x="56" y="382"/>
                    <a:pt x="45" y="423"/>
                    <a:pt x="30" y="465"/>
                  </a:cubicBezTo>
                  <a:cubicBezTo>
                    <a:pt x="19" y="501"/>
                    <a:pt x="4" y="546"/>
                    <a:pt x="0" y="590"/>
                  </a:cubicBezTo>
                  <a:lnTo>
                    <a:pt x="0" y="590"/>
                  </a:lnTo>
                  <a:cubicBezTo>
                    <a:pt x="1" y="588"/>
                    <a:pt x="4" y="587"/>
                    <a:pt x="4" y="584"/>
                  </a:cubicBezTo>
                  <a:lnTo>
                    <a:pt x="15" y="562"/>
                  </a:lnTo>
                  <a:lnTo>
                    <a:pt x="45" y="565"/>
                  </a:lnTo>
                  <a:cubicBezTo>
                    <a:pt x="52" y="569"/>
                    <a:pt x="64" y="572"/>
                    <a:pt x="71" y="580"/>
                  </a:cubicBezTo>
                  <a:cubicBezTo>
                    <a:pt x="75" y="580"/>
                    <a:pt x="75" y="580"/>
                    <a:pt x="78" y="584"/>
                  </a:cubicBezTo>
                  <a:cubicBezTo>
                    <a:pt x="83" y="550"/>
                    <a:pt x="93" y="520"/>
                    <a:pt x="105" y="487"/>
                  </a:cubicBezTo>
                  <a:cubicBezTo>
                    <a:pt x="116" y="442"/>
                    <a:pt x="131" y="397"/>
                    <a:pt x="131" y="344"/>
                  </a:cubicBezTo>
                  <a:cubicBezTo>
                    <a:pt x="131" y="330"/>
                    <a:pt x="131" y="315"/>
                    <a:pt x="128" y="296"/>
                  </a:cubicBezTo>
                  <a:lnTo>
                    <a:pt x="128" y="289"/>
                  </a:lnTo>
                  <a:cubicBezTo>
                    <a:pt x="128" y="281"/>
                    <a:pt x="128" y="277"/>
                    <a:pt x="131" y="274"/>
                  </a:cubicBezTo>
                  <a:cubicBezTo>
                    <a:pt x="135" y="266"/>
                    <a:pt x="142" y="255"/>
                    <a:pt x="154" y="244"/>
                  </a:cubicBezTo>
                  <a:cubicBezTo>
                    <a:pt x="164" y="232"/>
                    <a:pt x="180" y="218"/>
                    <a:pt x="195" y="199"/>
                  </a:cubicBezTo>
                  <a:cubicBezTo>
                    <a:pt x="198" y="191"/>
                    <a:pt x="206" y="184"/>
                    <a:pt x="213" y="173"/>
                  </a:cubicBezTo>
                  <a:cubicBezTo>
                    <a:pt x="213" y="173"/>
                    <a:pt x="217" y="169"/>
                    <a:pt x="217" y="165"/>
                  </a:cubicBezTo>
                  <a:lnTo>
                    <a:pt x="217" y="158"/>
                  </a:lnTo>
                  <a:cubicBezTo>
                    <a:pt x="217" y="139"/>
                    <a:pt x="213" y="124"/>
                    <a:pt x="206" y="109"/>
                  </a:cubicBezTo>
                  <a:cubicBezTo>
                    <a:pt x="202" y="98"/>
                    <a:pt x="190" y="83"/>
                    <a:pt x="176" y="68"/>
                  </a:cubicBezTo>
                  <a:cubicBezTo>
                    <a:pt x="164" y="61"/>
                    <a:pt x="150" y="49"/>
                    <a:pt x="131" y="39"/>
                  </a:cubicBezTo>
                  <a:lnTo>
                    <a:pt x="116" y="30"/>
                  </a:lnTo>
                  <a:lnTo>
                    <a:pt x="112" y="12"/>
                  </a:lnTo>
                  <a:lnTo>
                    <a:pt x="112" y="1"/>
                  </a:lnTo>
                  <a:close/>
                  <a:moveTo>
                    <a:pt x="0" y="590"/>
                  </a:moveTo>
                  <a:cubicBezTo>
                    <a:pt x="0" y="591"/>
                    <a:pt x="0" y="591"/>
                    <a:pt x="0" y="591"/>
                  </a:cubicBezTo>
                  <a:cubicBezTo>
                    <a:pt x="0" y="591"/>
                    <a:pt x="0" y="591"/>
                    <a:pt x="0" y="590"/>
                  </a:cubicBezTo>
                  <a:close/>
                  <a:moveTo>
                    <a:pt x="119" y="610"/>
                  </a:moveTo>
                  <a:lnTo>
                    <a:pt x="105" y="614"/>
                  </a:lnTo>
                  <a:lnTo>
                    <a:pt x="101" y="622"/>
                  </a:lnTo>
                  <a:lnTo>
                    <a:pt x="112" y="614"/>
                  </a:lnTo>
                  <a:cubicBezTo>
                    <a:pt x="116" y="614"/>
                    <a:pt x="116" y="614"/>
                    <a:pt x="119" y="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13"/>
            <p:cNvSpPr/>
            <p:nvPr/>
          </p:nvSpPr>
          <p:spPr>
            <a:xfrm>
              <a:off x="-465415" y="1628370"/>
              <a:ext cx="38582" cy="9693"/>
            </a:xfrm>
            <a:custGeom>
              <a:avLst/>
              <a:gdLst/>
              <a:ahLst/>
              <a:cxnLst/>
              <a:rect l="l" t="t" r="r" b="b"/>
              <a:pathLst>
                <a:path w="808" h="203" extrusionOk="0">
                  <a:moveTo>
                    <a:pt x="60" y="1"/>
                  </a:moveTo>
                  <a:cubicBezTo>
                    <a:pt x="41" y="1"/>
                    <a:pt x="19" y="4"/>
                    <a:pt x="0" y="8"/>
                  </a:cubicBezTo>
                  <a:cubicBezTo>
                    <a:pt x="19" y="8"/>
                    <a:pt x="38" y="12"/>
                    <a:pt x="56" y="12"/>
                  </a:cubicBezTo>
                  <a:cubicBezTo>
                    <a:pt x="83" y="15"/>
                    <a:pt x="105" y="20"/>
                    <a:pt x="128" y="20"/>
                  </a:cubicBezTo>
                  <a:cubicBezTo>
                    <a:pt x="135" y="20"/>
                    <a:pt x="146" y="15"/>
                    <a:pt x="154" y="15"/>
                  </a:cubicBezTo>
                  <a:cubicBezTo>
                    <a:pt x="120" y="8"/>
                    <a:pt x="90" y="1"/>
                    <a:pt x="60" y="1"/>
                  </a:cubicBezTo>
                  <a:close/>
                  <a:moveTo>
                    <a:pt x="509" y="120"/>
                  </a:moveTo>
                  <a:cubicBezTo>
                    <a:pt x="535" y="127"/>
                    <a:pt x="561" y="132"/>
                    <a:pt x="587" y="139"/>
                  </a:cubicBezTo>
                  <a:cubicBezTo>
                    <a:pt x="632" y="146"/>
                    <a:pt x="677" y="154"/>
                    <a:pt x="725" y="177"/>
                  </a:cubicBezTo>
                  <a:cubicBezTo>
                    <a:pt x="744" y="187"/>
                    <a:pt x="759" y="195"/>
                    <a:pt x="770" y="199"/>
                  </a:cubicBezTo>
                  <a:cubicBezTo>
                    <a:pt x="778" y="203"/>
                    <a:pt x="785" y="203"/>
                    <a:pt x="785" y="203"/>
                  </a:cubicBezTo>
                  <a:cubicBezTo>
                    <a:pt x="789" y="199"/>
                    <a:pt x="796" y="187"/>
                    <a:pt x="804" y="172"/>
                  </a:cubicBezTo>
                  <a:cubicBezTo>
                    <a:pt x="804" y="169"/>
                    <a:pt x="808" y="165"/>
                    <a:pt x="808" y="165"/>
                  </a:cubicBezTo>
                  <a:cubicBezTo>
                    <a:pt x="778" y="154"/>
                    <a:pt x="751" y="139"/>
                    <a:pt x="725" y="132"/>
                  </a:cubicBezTo>
                  <a:cubicBezTo>
                    <a:pt x="699" y="124"/>
                    <a:pt x="673" y="120"/>
                    <a:pt x="639" y="120"/>
                  </a:cubicBezTo>
                  <a:cubicBezTo>
                    <a:pt x="609" y="120"/>
                    <a:pt x="576" y="124"/>
                    <a:pt x="542" y="124"/>
                  </a:cubicBezTo>
                  <a:cubicBezTo>
                    <a:pt x="531" y="124"/>
                    <a:pt x="520" y="120"/>
                    <a:pt x="509" y="1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13"/>
            <p:cNvSpPr/>
            <p:nvPr/>
          </p:nvSpPr>
          <p:spPr>
            <a:xfrm>
              <a:off x="-475061" y="1624789"/>
              <a:ext cx="53050" cy="16999"/>
            </a:xfrm>
            <a:custGeom>
              <a:avLst/>
              <a:gdLst/>
              <a:ahLst/>
              <a:cxnLst/>
              <a:rect l="l" t="t" r="r" b="b"/>
              <a:pathLst>
                <a:path w="1111" h="356" extrusionOk="0">
                  <a:moveTo>
                    <a:pt x="262" y="76"/>
                  </a:moveTo>
                  <a:cubicBezTo>
                    <a:pt x="292" y="76"/>
                    <a:pt x="322" y="83"/>
                    <a:pt x="356" y="90"/>
                  </a:cubicBezTo>
                  <a:cubicBezTo>
                    <a:pt x="348" y="90"/>
                    <a:pt x="337" y="95"/>
                    <a:pt x="330" y="95"/>
                  </a:cubicBezTo>
                  <a:cubicBezTo>
                    <a:pt x="307" y="95"/>
                    <a:pt x="285" y="90"/>
                    <a:pt x="258" y="87"/>
                  </a:cubicBezTo>
                  <a:cubicBezTo>
                    <a:pt x="240" y="87"/>
                    <a:pt x="221" y="83"/>
                    <a:pt x="202" y="83"/>
                  </a:cubicBezTo>
                  <a:cubicBezTo>
                    <a:pt x="221" y="79"/>
                    <a:pt x="243" y="76"/>
                    <a:pt x="262" y="76"/>
                  </a:cubicBezTo>
                  <a:close/>
                  <a:moveTo>
                    <a:pt x="841" y="195"/>
                  </a:moveTo>
                  <a:cubicBezTo>
                    <a:pt x="875" y="195"/>
                    <a:pt x="901" y="199"/>
                    <a:pt x="927" y="207"/>
                  </a:cubicBezTo>
                  <a:cubicBezTo>
                    <a:pt x="953" y="214"/>
                    <a:pt x="980" y="229"/>
                    <a:pt x="1010" y="240"/>
                  </a:cubicBezTo>
                  <a:cubicBezTo>
                    <a:pt x="1010" y="240"/>
                    <a:pt x="1006" y="244"/>
                    <a:pt x="1006" y="247"/>
                  </a:cubicBezTo>
                  <a:cubicBezTo>
                    <a:pt x="998" y="262"/>
                    <a:pt x="991" y="274"/>
                    <a:pt x="987" y="278"/>
                  </a:cubicBezTo>
                  <a:cubicBezTo>
                    <a:pt x="987" y="278"/>
                    <a:pt x="980" y="278"/>
                    <a:pt x="972" y="274"/>
                  </a:cubicBezTo>
                  <a:cubicBezTo>
                    <a:pt x="961" y="270"/>
                    <a:pt x="946" y="262"/>
                    <a:pt x="927" y="252"/>
                  </a:cubicBezTo>
                  <a:cubicBezTo>
                    <a:pt x="879" y="229"/>
                    <a:pt x="834" y="221"/>
                    <a:pt x="789" y="214"/>
                  </a:cubicBezTo>
                  <a:cubicBezTo>
                    <a:pt x="763" y="207"/>
                    <a:pt x="737" y="202"/>
                    <a:pt x="711" y="195"/>
                  </a:cubicBezTo>
                  <a:cubicBezTo>
                    <a:pt x="722" y="195"/>
                    <a:pt x="733" y="199"/>
                    <a:pt x="744" y="199"/>
                  </a:cubicBezTo>
                  <a:cubicBezTo>
                    <a:pt x="778" y="199"/>
                    <a:pt x="811" y="195"/>
                    <a:pt x="841" y="195"/>
                  </a:cubicBezTo>
                  <a:close/>
                  <a:moveTo>
                    <a:pt x="262" y="1"/>
                  </a:moveTo>
                  <a:cubicBezTo>
                    <a:pt x="180" y="1"/>
                    <a:pt x="105" y="27"/>
                    <a:pt x="30" y="57"/>
                  </a:cubicBezTo>
                  <a:lnTo>
                    <a:pt x="0" y="72"/>
                  </a:lnTo>
                  <a:lnTo>
                    <a:pt x="7" y="102"/>
                  </a:lnTo>
                  <a:cubicBezTo>
                    <a:pt x="11" y="121"/>
                    <a:pt x="19" y="135"/>
                    <a:pt x="30" y="150"/>
                  </a:cubicBezTo>
                  <a:cubicBezTo>
                    <a:pt x="34" y="158"/>
                    <a:pt x="42" y="162"/>
                    <a:pt x="49" y="169"/>
                  </a:cubicBezTo>
                  <a:cubicBezTo>
                    <a:pt x="56" y="173"/>
                    <a:pt x="68" y="176"/>
                    <a:pt x="78" y="176"/>
                  </a:cubicBezTo>
                  <a:cubicBezTo>
                    <a:pt x="86" y="176"/>
                    <a:pt x="94" y="176"/>
                    <a:pt x="101" y="173"/>
                  </a:cubicBezTo>
                  <a:cubicBezTo>
                    <a:pt x="123" y="162"/>
                    <a:pt x="150" y="158"/>
                    <a:pt x="180" y="158"/>
                  </a:cubicBezTo>
                  <a:cubicBezTo>
                    <a:pt x="202" y="158"/>
                    <a:pt x="225" y="162"/>
                    <a:pt x="251" y="162"/>
                  </a:cubicBezTo>
                  <a:cubicBezTo>
                    <a:pt x="277" y="166"/>
                    <a:pt x="303" y="169"/>
                    <a:pt x="330" y="169"/>
                  </a:cubicBezTo>
                  <a:cubicBezTo>
                    <a:pt x="352" y="169"/>
                    <a:pt x="378" y="166"/>
                    <a:pt x="404" y="162"/>
                  </a:cubicBezTo>
                  <a:cubicBezTo>
                    <a:pt x="411" y="158"/>
                    <a:pt x="423" y="158"/>
                    <a:pt x="430" y="158"/>
                  </a:cubicBezTo>
                  <a:lnTo>
                    <a:pt x="445" y="158"/>
                  </a:lnTo>
                  <a:cubicBezTo>
                    <a:pt x="460" y="180"/>
                    <a:pt x="479" y="195"/>
                    <a:pt x="497" y="207"/>
                  </a:cubicBezTo>
                  <a:cubicBezTo>
                    <a:pt x="523" y="225"/>
                    <a:pt x="554" y="229"/>
                    <a:pt x="580" y="236"/>
                  </a:cubicBezTo>
                  <a:cubicBezTo>
                    <a:pt x="602" y="240"/>
                    <a:pt x="625" y="247"/>
                    <a:pt x="644" y="255"/>
                  </a:cubicBezTo>
                  <a:cubicBezTo>
                    <a:pt x="688" y="274"/>
                    <a:pt x="733" y="281"/>
                    <a:pt x="778" y="289"/>
                  </a:cubicBezTo>
                  <a:cubicBezTo>
                    <a:pt x="819" y="297"/>
                    <a:pt x="860" y="304"/>
                    <a:pt x="894" y="323"/>
                  </a:cubicBezTo>
                  <a:cubicBezTo>
                    <a:pt x="913" y="330"/>
                    <a:pt x="927" y="337"/>
                    <a:pt x="946" y="345"/>
                  </a:cubicBezTo>
                  <a:cubicBezTo>
                    <a:pt x="961" y="349"/>
                    <a:pt x="972" y="356"/>
                    <a:pt x="991" y="356"/>
                  </a:cubicBezTo>
                  <a:cubicBezTo>
                    <a:pt x="998" y="356"/>
                    <a:pt x="1006" y="352"/>
                    <a:pt x="1013" y="352"/>
                  </a:cubicBezTo>
                  <a:cubicBezTo>
                    <a:pt x="1025" y="349"/>
                    <a:pt x="1036" y="341"/>
                    <a:pt x="1043" y="333"/>
                  </a:cubicBezTo>
                  <a:cubicBezTo>
                    <a:pt x="1054" y="319"/>
                    <a:pt x="1062" y="307"/>
                    <a:pt x="1070" y="289"/>
                  </a:cubicBezTo>
                  <a:cubicBezTo>
                    <a:pt x="1070" y="289"/>
                    <a:pt x="1073" y="289"/>
                    <a:pt x="1073" y="285"/>
                  </a:cubicBezTo>
                  <a:cubicBezTo>
                    <a:pt x="1080" y="270"/>
                    <a:pt x="1088" y="252"/>
                    <a:pt x="1096" y="233"/>
                  </a:cubicBezTo>
                  <a:lnTo>
                    <a:pt x="1110" y="195"/>
                  </a:lnTo>
                  <a:lnTo>
                    <a:pt x="1073" y="180"/>
                  </a:lnTo>
                  <a:cubicBezTo>
                    <a:pt x="1036" y="169"/>
                    <a:pt x="998" y="150"/>
                    <a:pt x="953" y="135"/>
                  </a:cubicBezTo>
                  <a:cubicBezTo>
                    <a:pt x="916" y="121"/>
                    <a:pt x="879" y="117"/>
                    <a:pt x="841" y="117"/>
                  </a:cubicBezTo>
                  <a:cubicBezTo>
                    <a:pt x="808" y="117"/>
                    <a:pt x="774" y="121"/>
                    <a:pt x="744" y="121"/>
                  </a:cubicBezTo>
                  <a:cubicBezTo>
                    <a:pt x="711" y="121"/>
                    <a:pt x="677" y="117"/>
                    <a:pt x="644" y="105"/>
                  </a:cubicBezTo>
                  <a:cubicBezTo>
                    <a:pt x="602" y="90"/>
                    <a:pt x="565" y="76"/>
                    <a:pt x="523" y="64"/>
                  </a:cubicBezTo>
                  <a:cubicBezTo>
                    <a:pt x="482" y="53"/>
                    <a:pt x="445" y="42"/>
                    <a:pt x="408" y="31"/>
                  </a:cubicBezTo>
                  <a:cubicBezTo>
                    <a:pt x="359" y="9"/>
                    <a:pt x="311"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3"/>
            <p:cNvSpPr/>
            <p:nvPr/>
          </p:nvSpPr>
          <p:spPr>
            <a:xfrm>
              <a:off x="-206801" y="1140174"/>
              <a:ext cx="8834" cy="15423"/>
            </a:xfrm>
            <a:custGeom>
              <a:avLst/>
              <a:gdLst/>
              <a:ahLst/>
              <a:cxnLst/>
              <a:rect l="l" t="t" r="r" b="b"/>
              <a:pathLst>
                <a:path w="185" h="323" extrusionOk="0">
                  <a:moveTo>
                    <a:pt x="102" y="1"/>
                  </a:moveTo>
                  <a:cubicBezTo>
                    <a:pt x="98" y="5"/>
                    <a:pt x="90" y="8"/>
                    <a:pt x="86" y="8"/>
                  </a:cubicBezTo>
                  <a:cubicBezTo>
                    <a:pt x="72" y="16"/>
                    <a:pt x="68" y="20"/>
                    <a:pt x="64" y="23"/>
                  </a:cubicBezTo>
                  <a:cubicBezTo>
                    <a:pt x="60" y="31"/>
                    <a:pt x="57" y="34"/>
                    <a:pt x="57" y="42"/>
                  </a:cubicBezTo>
                  <a:cubicBezTo>
                    <a:pt x="53" y="46"/>
                    <a:pt x="53" y="53"/>
                    <a:pt x="53" y="57"/>
                  </a:cubicBezTo>
                  <a:cubicBezTo>
                    <a:pt x="53" y="68"/>
                    <a:pt x="57" y="83"/>
                    <a:pt x="57" y="98"/>
                  </a:cubicBezTo>
                  <a:lnTo>
                    <a:pt x="79" y="98"/>
                  </a:lnTo>
                  <a:lnTo>
                    <a:pt x="57" y="151"/>
                  </a:lnTo>
                  <a:lnTo>
                    <a:pt x="53" y="158"/>
                  </a:lnTo>
                  <a:lnTo>
                    <a:pt x="50" y="162"/>
                  </a:lnTo>
                  <a:cubicBezTo>
                    <a:pt x="31" y="206"/>
                    <a:pt x="19" y="258"/>
                    <a:pt x="0" y="315"/>
                  </a:cubicBezTo>
                  <a:lnTo>
                    <a:pt x="0" y="322"/>
                  </a:lnTo>
                  <a:cubicBezTo>
                    <a:pt x="8" y="315"/>
                    <a:pt x="16" y="311"/>
                    <a:pt x="27" y="303"/>
                  </a:cubicBezTo>
                  <a:cubicBezTo>
                    <a:pt x="31" y="303"/>
                    <a:pt x="38" y="300"/>
                    <a:pt x="42" y="300"/>
                  </a:cubicBezTo>
                  <a:cubicBezTo>
                    <a:pt x="45" y="296"/>
                    <a:pt x="45" y="293"/>
                    <a:pt x="45" y="289"/>
                  </a:cubicBezTo>
                  <a:cubicBezTo>
                    <a:pt x="50" y="281"/>
                    <a:pt x="50" y="266"/>
                    <a:pt x="53" y="255"/>
                  </a:cubicBezTo>
                  <a:cubicBezTo>
                    <a:pt x="53" y="229"/>
                    <a:pt x="57" y="199"/>
                    <a:pt x="68" y="169"/>
                  </a:cubicBezTo>
                  <a:cubicBezTo>
                    <a:pt x="72" y="151"/>
                    <a:pt x="83" y="128"/>
                    <a:pt x="105" y="109"/>
                  </a:cubicBezTo>
                  <a:cubicBezTo>
                    <a:pt x="117" y="101"/>
                    <a:pt x="128" y="94"/>
                    <a:pt x="143" y="87"/>
                  </a:cubicBezTo>
                  <a:cubicBezTo>
                    <a:pt x="154" y="83"/>
                    <a:pt x="169" y="79"/>
                    <a:pt x="184" y="79"/>
                  </a:cubicBezTo>
                  <a:cubicBezTo>
                    <a:pt x="180" y="79"/>
                    <a:pt x="180" y="79"/>
                    <a:pt x="176" y="75"/>
                  </a:cubicBezTo>
                  <a:cubicBezTo>
                    <a:pt x="150" y="68"/>
                    <a:pt x="131" y="53"/>
                    <a:pt x="117" y="34"/>
                  </a:cubicBezTo>
                  <a:cubicBezTo>
                    <a:pt x="109" y="23"/>
                    <a:pt x="105" y="12"/>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13"/>
            <p:cNvSpPr/>
            <p:nvPr/>
          </p:nvSpPr>
          <p:spPr>
            <a:xfrm>
              <a:off x="-207899" y="1125181"/>
              <a:ext cx="21869" cy="22729"/>
            </a:xfrm>
            <a:custGeom>
              <a:avLst/>
              <a:gdLst/>
              <a:ahLst/>
              <a:cxnLst/>
              <a:rect l="l" t="t" r="r" b="b"/>
              <a:pathLst>
                <a:path w="458" h="476" extrusionOk="0">
                  <a:moveTo>
                    <a:pt x="454" y="184"/>
                  </a:moveTo>
                  <a:lnTo>
                    <a:pt x="454" y="188"/>
                  </a:lnTo>
                  <a:cubicBezTo>
                    <a:pt x="442" y="196"/>
                    <a:pt x="435" y="206"/>
                    <a:pt x="431" y="214"/>
                  </a:cubicBezTo>
                  <a:lnTo>
                    <a:pt x="427" y="222"/>
                  </a:lnTo>
                  <a:lnTo>
                    <a:pt x="457" y="188"/>
                  </a:lnTo>
                  <a:lnTo>
                    <a:pt x="454" y="184"/>
                  </a:lnTo>
                  <a:close/>
                  <a:moveTo>
                    <a:pt x="188" y="1"/>
                  </a:moveTo>
                  <a:lnTo>
                    <a:pt x="188" y="1"/>
                  </a:lnTo>
                  <a:cubicBezTo>
                    <a:pt x="147" y="27"/>
                    <a:pt x="121" y="65"/>
                    <a:pt x="102" y="101"/>
                  </a:cubicBezTo>
                  <a:cubicBezTo>
                    <a:pt x="80" y="139"/>
                    <a:pt x="68" y="184"/>
                    <a:pt x="61" y="225"/>
                  </a:cubicBezTo>
                  <a:lnTo>
                    <a:pt x="61" y="236"/>
                  </a:lnTo>
                  <a:cubicBezTo>
                    <a:pt x="61" y="244"/>
                    <a:pt x="61" y="251"/>
                    <a:pt x="65" y="258"/>
                  </a:cubicBezTo>
                  <a:cubicBezTo>
                    <a:pt x="57" y="263"/>
                    <a:pt x="50" y="270"/>
                    <a:pt x="42" y="274"/>
                  </a:cubicBezTo>
                  <a:cubicBezTo>
                    <a:pt x="28" y="289"/>
                    <a:pt x="12" y="308"/>
                    <a:pt x="9" y="322"/>
                  </a:cubicBezTo>
                  <a:cubicBezTo>
                    <a:pt x="1" y="341"/>
                    <a:pt x="1" y="356"/>
                    <a:pt x="1" y="371"/>
                  </a:cubicBezTo>
                  <a:cubicBezTo>
                    <a:pt x="1" y="389"/>
                    <a:pt x="1" y="405"/>
                    <a:pt x="5" y="420"/>
                  </a:cubicBezTo>
                  <a:cubicBezTo>
                    <a:pt x="5" y="415"/>
                    <a:pt x="5" y="415"/>
                    <a:pt x="9" y="415"/>
                  </a:cubicBezTo>
                  <a:cubicBezTo>
                    <a:pt x="20" y="415"/>
                    <a:pt x="31" y="415"/>
                    <a:pt x="39" y="412"/>
                  </a:cubicBezTo>
                  <a:lnTo>
                    <a:pt x="80" y="412"/>
                  </a:lnTo>
                  <a:cubicBezTo>
                    <a:pt x="80" y="397"/>
                    <a:pt x="76" y="382"/>
                    <a:pt x="76" y="371"/>
                  </a:cubicBezTo>
                  <a:cubicBezTo>
                    <a:pt x="76" y="367"/>
                    <a:pt x="76" y="360"/>
                    <a:pt x="80" y="356"/>
                  </a:cubicBezTo>
                  <a:cubicBezTo>
                    <a:pt x="80" y="348"/>
                    <a:pt x="83" y="345"/>
                    <a:pt x="87" y="337"/>
                  </a:cubicBezTo>
                  <a:cubicBezTo>
                    <a:pt x="91" y="334"/>
                    <a:pt x="95" y="330"/>
                    <a:pt x="109" y="322"/>
                  </a:cubicBezTo>
                  <a:cubicBezTo>
                    <a:pt x="113" y="322"/>
                    <a:pt x="121" y="319"/>
                    <a:pt x="125" y="315"/>
                  </a:cubicBezTo>
                  <a:cubicBezTo>
                    <a:pt x="121" y="303"/>
                    <a:pt x="121" y="292"/>
                    <a:pt x="121" y="281"/>
                  </a:cubicBezTo>
                  <a:cubicBezTo>
                    <a:pt x="121" y="263"/>
                    <a:pt x="125" y="248"/>
                    <a:pt x="128" y="232"/>
                  </a:cubicBezTo>
                  <a:cubicBezTo>
                    <a:pt x="132" y="218"/>
                    <a:pt x="132" y="199"/>
                    <a:pt x="135" y="177"/>
                  </a:cubicBezTo>
                  <a:cubicBezTo>
                    <a:pt x="140" y="158"/>
                    <a:pt x="147" y="135"/>
                    <a:pt x="154" y="117"/>
                  </a:cubicBezTo>
                  <a:cubicBezTo>
                    <a:pt x="162" y="101"/>
                    <a:pt x="169" y="87"/>
                    <a:pt x="185" y="72"/>
                  </a:cubicBezTo>
                  <a:cubicBezTo>
                    <a:pt x="185" y="68"/>
                    <a:pt x="188" y="65"/>
                    <a:pt x="188" y="65"/>
                  </a:cubicBezTo>
                  <a:cubicBezTo>
                    <a:pt x="192" y="61"/>
                    <a:pt x="192" y="57"/>
                    <a:pt x="192" y="57"/>
                  </a:cubicBezTo>
                  <a:lnTo>
                    <a:pt x="188" y="49"/>
                  </a:lnTo>
                  <a:lnTo>
                    <a:pt x="173" y="34"/>
                  </a:lnTo>
                  <a:lnTo>
                    <a:pt x="185" y="12"/>
                  </a:lnTo>
                  <a:cubicBezTo>
                    <a:pt x="185" y="8"/>
                    <a:pt x="185" y="5"/>
                    <a:pt x="188" y="1"/>
                  </a:cubicBezTo>
                  <a:close/>
                  <a:moveTo>
                    <a:pt x="390" y="236"/>
                  </a:moveTo>
                  <a:cubicBezTo>
                    <a:pt x="382" y="236"/>
                    <a:pt x="375" y="236"/>
                    <a:pt x="371" y="240"/>
                  </a:cubicBezTo>
                  <a:cubicBezTo>
                    <a:pt x="368" y="240"/>
                    <a:pt x="368" y="244"/>
                    <a:pt x="364" y="244"/>
                  </a:cubicBezTo>
                  <a:cubicBezTo>
                    <a:pt x="356" y="251"/>
                    <a:pt x="349" y="263"/>
                    <a:pt x="342" y="277"/>
                  </a:cubicBezTo>
                  <a:cubicBezTo>
                    <a:pt x="337" y="285"/>
                    <a:pt x="334" y="296"/>
                    <a:pt x="326" y="311"/>
                  </a:cubicBezTo>
                  <a:cubicBezTo>
                    <a:pt x="323" y="319"/>
                    <a:pt x="315" y="334"/>
                    <a:pt x="308" y="345"/>
                  </a:cubicBezTo>
                  <a:cubicBezTo>
                    <a:pt x="300" y="360"/>
                    <a:pt x="289" y="375"/>
                    <a:pt x="270" y="386"/>
                  </a:cubicBezTo>
                  <a:cubicBezTo>
                    <a:pt x="270" y="386"/>
                    <a:pt x="266" y="386"/>
                    <a:pt x="263" y="389"/>
                  </a:cubicBezTo>
                  <a:lnTo>
                    <a:pt x="304" y="386"/>
                  </a:lnTo>
                  <a:lnTo>
                    <a:pt x="304" y="386"/>
                  </a:lnTo>
                  <a:lnTo>
                    <a:pt x="259" y="453"/>
                  </a:lnTo>
                  <a:cubicBezTo>
                    <a:pt x="256" y="453"/>
                    <a:pt x="256" y="453"/>
                    <a:pt x="256" y="457"/>
                  </a:cubicBezTo>
                  <a:cubicBezTo>
                    <a:pt x="297" y="420"/>
                    <a:pt x="323" y="379"/>
                    <a:pt x="349" y="337"/>
                  </a:cubicBezTo>
                  <a:cubicBezTo>
                    <a:pt x="368" y="300"/>
                    <a:pt x="390" y="266"/>
                    <a:pt x="413" y="240"/>
                  </a:cubicBezTo>
                  <a:lnTo>
                    <a:pt x="394" y="236"/>
                  </a:lnTo>
                  <a:close/>
                  <a:moveTo>
                    <a:pt x="80" y="465"/>
                  </a:moveTo>
                  <a:lnTo>
                    <a:pt x="76" y="468"/>
                  </a:lnTo>
                  <a:cubicBezTo>
                    <a:pt x="76" y="472"/>
                    <a:pt x="73" y="472"/>
                    <a:pt x="73" y="476"/>
                  </a:cubicBezTo>
                  <a:lnTo>
                    <a:pt x="76" y="472"/>
                  </a:lnTo>
                  <a:lnTo>
                    <a:pt x="80" y="4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13"/>
            <p:cNvSpPr/>
            <p:nvPr/>
          </p:nvSpPr>
          <p:spPr>
            <a:xfrm>
              <a:off x="-627717" y="2464425"/>
              <a:ext cx="6876" cy="27743"/>
            </a:xfrm>
            <a:custGeom>
              <a:avLst/>
              <a:gdLst/>
              <a:ahLst/>
              <a:cxnLst/>
              <a:rect l="l" t="t" r="r" b="b"/>
              <a:pathLst>
                <a:path w="144" h="581" extrusionOk="0">
                  <a:moveTo>
                    <a:pt x="5" y="1"/>
                  </a:moveTo>
                  <a:cubicBezTo>
                    <a:pt x="5" y="16"/>
                    <a:pt x="1" y="35"/>
                    <a:pt x="1" y="46"/>
                  </a:cubicBezTo>
                  <a:cubicBezTo>
                    <a:pt x="1" y="64"/>
                    <a:pt x="5" y="80"/>
                    <a:pt x="9" y="95"/>
                  </a:cubicBezTo>
                  <a:cubicBezTo>
                    <a:pt x="20" y="99"/>
                    <a:pt x="31" y="102"/>
                    <a:pt x="42" y="106"/>
                  </a:cubicBezTo>
                  <a:cubicBezTo>
                    <a:pt x="57" y="113"/>
                    <a:pt x="76" y="121"/>
                    <a:pt x="90" y="135"/>
                  </a:cubicBezTo>
                  <a:cubicBezTo>
                    <a:pt x="99" y="143"/>
                    <a:pt x="109" y="154"/>
                    <a:pt x="117" y="166"/>
                  </a:cubicBezTo>
                  <a:cubicBezTo>
                    <a:pt x="128" y="185"/>
                    <a:pt x="132" y="203"/>
                    <a:pt x="135" y="225"/>
                  </a:cubicBezTo>
                  <a:lnTo>
                    <a:pt x="135" y="244"/>
                  </a:lnTo>
                  <a:cubicBezTo>
                    <a:pt x="135" y="256"/>
                    <a:pt x="135" y="263"/>
                    <a:pt x="132" y="274"/>
                  </a:cubicBezTo>
                  <a:cubicBezTo>
                    <a:pt x="132" y="282"/>
                    <a:pt x="128" y="289"/>
                    <a:pt x="121" y="300"/>
                  </a:cubicBezTo>
                  <a:lnTo>
                    <a:pt x="117" y="300"/>
                  </a:lnTo>
                  <a:cubicBezTo>
                    <a:pt x="125" y="308"/>
                    <a:pt x="128" y="311"/>
                    <a:pt x="132" y="319"/>
                  </a:cubicBezTo>
                  <a:cubicBezTo>
                    <a:pt x="140" y="292"/>
                    <a:pt x="140" y="266"/>
                    <a:pt x="140" y="240"/>
                  </a:cubicBezTo>
                  <a:cubicBezTo>
                    <a:pt x="140" y="199"/>
                    <a:pt x="132" y="162"/>
                    <a:pt x="121" y="121"/>
                  </a:cubicBezTo>
                  <a:cubicBezTo>
                    <a:pt x="113" y="102"/>
                    <a:pt x="106" y="80"/>
                    <a:pt x="99" y="61"/>
                  </a:cubicBezTo>
                  <a:cubicBezTo>
                    <a:pt x="95" y="61"/>
                    <a:pt x="90" y="64"/>
                    <a:pt x="87" y="64"/>
                  </a:cubicBezTo>
                  <a:cubicBezTo>
                    <a:pt x="76" y="73"/>
                    <a:pt x="68" y="73"/>
                    <a:pt x="57" y="73"/>
                  </a:cubicBezTo>
                  <a:lnTo>
                    <a:pt x="35" y="73"/>
                  </a:lnTo>
                  <a:lnTo>
                    <a:pt x="23" y="50"/>
                  </a:lnTo>
                  <a:cubicBezTo>
                    <a:pt x="16" y="35"/>
                    <a:pt x="9" y="16"/>
                    <a:pt x="5" y="1"/>
                  </a:cubicBezTo>
                  <a:close/>
                  <a:moveTo>
                    <a:pt x="125" y="390"/>
                  </a:moveTo>
                  <a:cubicBezTo>
                    <a:pt x="121" y="394"/>
                    <a:pt x="121" y="397"/>
                    <a:pt x="117" y="401"/>
                  </a:cubicBezTo>
                  <a:cubicBezTo>
                    <a:pt x="109" y="423"/>
                    <a:pt x="106" y="446"/>
                    <a:pt x="106" y="476"/>
                  </a:cubicBezTo>
                  <a:cubicBezTo>
                    <a:pt x="106" y="502"/>
                    <a:pt x="102" y="535"/>
                    <a:pt x="90" y="573"/>
                  </a:cubicBezTo>
                  <a:lnTo>
                    <a:pt x="90" y="580"/>
                  </a:lnTo>
                  <a:cubicBezTo>
                    <a:pt x="95" y="580"/>
                    <a:pt x="99" y="577"/>
                    <a:pt x="106" y="577"/>
                  </a:cubicBezTo>
                  <a:cubicBezTo>
                    <a:pt x="109" y="577"/>
                    <a:pt x="117" y="573"/>
                    <a:pt x="125" y="573"/>
                  </a:cubicBezTo>
                  <a:cubicBezTo>
                    <a:pt x="128" y="566"/>
                    <a:pt x="128" y="561"/>
                    <a:pt x="132" y="558"/>
                  </a:cubicBezTo>
                  <a:cubicBezTo>
                    <a:pt x="135" y="551"/>
                    <a:pt x="140" y="544"/>
                    <a:pt x="143" y="539"/>
                  </a:cubicBezTo>
                  <a:lnTo>
                    <a:pt x="143" y="535"/>
                  </a:lnTo>
                  <a:lnTo>
                    <a:pt x="143" y="532"/>
                  </a:lnTo>
                  <a:cubicBezTo>
                    <a:pt x="140" y="525"/>
                    <a:pt x="135" y="513"/>
                    <a:pt x="135" y="499"/>
                  </a:cubicBezTo>
                  <a:cubicBezTo>
                    <a:pt x="132" y="487"/>
                    <a:pt x="132" y="472"/>
                    <a:pt x="128" y="457"/>
                  </a:cubicBezTo>
                  <a:cubicBezTo>
                    <a:pt x="128" y="435"/>
                    <a:pt x="125" y="413"/>
                    <a:pt x="125" y="3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3"/>
            <p:cNvSpPr/>
            <p:nvPr/>
          </p:nvSpPr>
          <p:spPr>
            <a:xfrm>
              <a:off x="-631251" y="2457835"/>
              <a:ext cx="13943" cy="36624"/>
            </a:xfrm>
            <a:custGeom>
              <a:avLst/>
              <a:gdLst/>
              <a:ahLst/>
              <a:cxnLst/>
              <a:rect l="l" t="t" r="r" b="b"/>
              <a:pathLst>
                <a:path w="292" h="767" extrusionOk="0">
                  <a:moveTo>
                    <a:pt x="52" y="390"/>
                  </a:moveTo>
                  <a:cubicBezTo>
                    <a:pt x="49" y="394"/>
                    <a:pt x="45" y="397"/>
                    <a:pt x="42" y="401"/>
                  </a:cubicBezTo>
                  <a:cubicBezTo>
                    <a:pt x="34" y="408"/>
                    <a:pt x="30" y="416"/>
                    <a:pt x="26" y="427"/>
                  </a:cubicBezTo>
                  <a:cubicBezTo>
                    <a:pt x="23" y="435"/>
                    <a:pt x="19" y="446"/>
                    <a:pt x="19" y="457"/>
                  </a:cubicBezTo>
                  <a:cubicBezTo>
                    <a:pt x="19" y="468"/>
                    <a:pt x="23" y="483"/>
                    <a:pt x="30" y="494"/>
                  </a:cubicBezTo>
                  <a:cubicBezTo>
                    <a:pt x="34" y="502"/>
                    <a:pt x="38" y="506"/>
                    <a:pt x="42" y="513"/>
                  </a:cubicBezTo>
                  <a:cubicBezTo>
                    <a:pt x="42" y="506"/>
                    <a:pt x="42" y="498"/>
                    <a:pt x="45" y="494"/>
                  </a:cubicBezTo>
                  <a:lnTo>
                    <a:pt x="45" y="487"/>
                  </a:lnTo>
                  <a:lnTo>
                    <a:pt x="49" y="480"/>
                  </a:lnTo>
                  <a:cubicBezTo>
                    <a:pt x="52" y="480"/>
                    <a:pt x="57" y="472"/>
                    <a:pt x="60" y="464"/>
                  </a:cubicBezTo>
                  <a:cubicBezTo>
                    <a:pt x="64" y="457"/>
                    <a:pt x="68" y="446"/>
                    <a:pt x="79" y="435"/>
                  </a:cubicBezTo>
                  <a:lnTo>
                    <a:pt x="79" y="430"/>
                  </a:lnTo>
                  <a:lnTo>
                    <a:pt x="79" y="427"/>
                  </a:lnTo>
                  <a:lnTo>
                    <a:pt x="71" y="420"/>
                  </a:lnTo>
                  <a:cubicBezTo>
                    <a:pt x="64" y="412"/>
                    <a:pt x="57" y="401"/>
                    <a:pt x="52" y="390"/>
                  </a:cubicBezTo>
                  <a:close/>
                  <a:moveTo>
                    <a:pt x="292" y="692"/>
                  </a:moveTo>
                  <a:cubicBezTo>
                    <a:pt x="290" y="694"/>
                    <a:pt x="289" y="697"/>
                    <a:pt x="289" y="699"/>
                  </a:cubicBezTo>
                  <a:lnTo>
                    <a:pt x="289" y="699"/>
                  </a:lnTo>
                  <a:lnTo>
                    <a:pt x="292" y="692"/>
                  </a:lnTo>
                  <a:close/>
                  <a:moveTo>
                    <a:pt x="109" y="1"/>
                  </a:moveTo>
                  <a:cubicBezTo>
                    <a:pt x="102" y="9"/>
                    <a:pt x="97" y="19"/>
                    <a:pt x="94" y="27"/>
                  </a:cubicBezTo>
                  <a:lnTo>
                    <a:pt x="68" y="83"/>
                  </a:lnTo>
                  <a:lnTo>
                    <a:pt x="30" y="31"/>
                  </a:lnTo>
                  <a:cubicBezTo>
                    <a:pt x="26" y="27"/>
                    <a:pt x="23" y="23"/>
                    <a:pt x="23" y="19"/>
                  </a:cubicBezTo>
                  <a:cubicBezTo>
                    <a:pt x="19" y="42"/>
                    <a:pt x="16" y="68"/>
                    <a:pt x="12" y="90"/>
                  </a:cubicBezTo>
                  <a:cubicBezTo>
                    <a:pt x="7" y="121"/>
                    <a:pt x="0" y="150"/>
                    <a:pt x="0" y="184"/>
                  </a:cubicBezTo>
                  <a:cubicBezTo>
                    <a:pt x="0" y="214"/>
                    <a:pt x="4" y="240"/>
                    <a:pt x="16" y="270"/>
                  </a:cubicBezTo>
                  <a:lnTo>
                    <a:pt x="16" y="263"/>
                  </a:lnTo>
                  <a:lnTo>
                    <a:pt x="12" y="206"/>
                  </a:lnTo>
                  <a:lnTo>
                    <a:pt x="64" y="225"/>
                  </a:lnTo>
                  <a:cubicBezTo>
                    <a:pt x="71" y="225"/>
                    <a:pt x="79" y="228"/>
                    <a:pt x="83" y="233"/>
                  </a:cubicBezTo>
                  <a:cubicBezTo>
                    <a:pt x="79" y="218"/>
                    <a:pt x="75" y="202"/>
                    <a:pt x="75" y="184"/>
                  </a:cubicBezTo>
                  <a:cubicBezTo>
                    <a:pt x="75" y="173"/>
                    <a:pt x="79" y="154"/>
                    <a:pt x="79" y="139"/>
                  </a:cubicBezTo>
                  <a:cubicBezTo>
                    <a:pt x="83" y="154"/>
                    <a:pt x="90" y="173"/>
                    <a:pt x="97" y="188"/>
                  </a:cubicBezTo>
                  <a:lnTo>
                    <a:pt x="109" y="211"/>
                  </a:lnTo>
                  <a:lnTo>
                    <a:pt x="131" y="211"/>
                  </a:lnTo>
                  <a:cubicBezTo>
                    <a:pt x="142" y="211"/>
                    <a:pt x="150" y="211"/>
                    <a:pt x="161" y="202"/>
                  </a:cubicBezTo>
                  <a:cubicBezTo>
                    <a:pt x="164" y="202"/>
                    <a:pt x="169" y="199"/>
                    <a:pt x="173" y="199"/>
                  </a:cubicBezTo>
                  <a:cubicBezTo>
                    <a:pt x="180" y="218"/>
                    <a:pt x="187" y="240"/>
                    <a:pt x="195" y="259"/>
                  </a:cubicBezTo>
                  <a:cubicBezTo>
                    <a:pt x="206" y="300"/>
                    <a:pt x="214" y="337"/>
                    <a:pt x="214" y="378"/>
                  </a:cubicBezTo>
                  <a:cubicBezTo>
                    <a:pt x="214" y="404"/>
                    <a:pt x="214" y="430"/>
                    <a:pt x="206" y="457"/>
                  </a:cubicBezTo>
                  <a:lnTo>
                    <a:pt x="206" y="461"/>
                  </a:lnTo>
                  <a:cubicBezTo>
                    <a:pt x="206" y="468"/>
                    <a:pt x="209" y="475"/>
                    <a:pt x="209" y="483"/>
                  </a:cubicBezTo>
                  <a:cubicBezTo>
                    <a:pt x="209" y="498"/>
                    <a:pt x="206" y="509"/>
                    <a:pt x="202" y="516"/>
                  </a:cubicBezTo>
                  <a:cubicBezTo>
                    <a:pt x="202" y="520"/>
                    <a:pt x="199" y="525"/>
                    <a:pt x="199" y="528"/>
                  </a:cubicBezTo>
                  <a:cubicBezTo>
                    <a:pt x="199" y="551"/>
                    <a:pt x="202" y="573"/>
                    <a:pt x="202" y="595"/>
                  </a:cubicBezTo>
                  <a:cubicBezTo>
                    <a:pt x="206" y="610"/>
                    <a:pt x="206" y="625"/>
                    <a:pt x="209" y="637"/>
                  </a:cubicBezTo>
                  <a:cubicBezTo>
                    <a:pt x="209" y="651"/>
                    <a:pt x="214" y="663"/>
                    <a:pt x="217" y="670"/>
                  </a:cubicBezTo>
                  <a:lnTo>
                    <a:pt x="217" y="673"/>
                  </a:lnTo>
                  <a:lnTo>
                    <a:pt x="217" y="677"/>
                  </a:lnTo>
                  <a:cubicBezTo>
                    <a:pt x="214" y="682"/>
                    <a:pt x="209" y="689"/>
                    <a:pt x="206" y="696"/>
                  </a:cubicBezTo>
                  <a:cubicBezTo>
                    <a:pt x="202" y="699"/>
                    <a:pt x="202" y="704"/>
                    <a:pt x="199" y="711"/>
                  </a:cubicBezTo>
                  <a:cubicBezTo>
                    <a:pt x="206" y="708"/>
                    <a:pt x="209" y="708"/>
                    <a:pt x="217" y="704"/>
                  </a:cubicBezTo>
                  <a:lnTo>
                    <a:pt x="292" y="689"/>
                  </a:lnTo>
                  <a:lnTo>
                    <a:pt x="292" y="673"/>
                  </a:lnTo>
                  <a:lnTo>
                    <a:pt x="292" y="651"/>
                  </a:lnTo>
                  <a:cubicBezTo>
                    <a:pt x="288" y="644"/>
                    <a:pt x="288" y="637"/>
                    <a:pt x="285" y="625"/>
                  </a:cubicBezTo>
                  <a:cubicBezTo>
                    <a:pt x="277" y="587"/>
                    <a:pt x="273" y="539"/>
                    <a:pt x="273" y="509"/>
                  </a:cubicBezTo>
                  <a:lnTo>
                    <a:pt x="273" y="494"/>
                  </a:lnTo>
                  <a:lnTo>
                    <a:pt x="273" y="490"/>
                  </a:lnTo>
                  <a:cubicBezTo>
                    <a:pt x="288" y="449"/>
                    <a:pt x="292" y="412"/>
                    <a:pt x="292" y="378"/>
                  </a:cubicBezTo>
                  <a:cubicBezTo>
                    <a:pt x="292" y="330"/>
                    <a:pt x="281" y="281"/>
                    <a:pt x="269" y="237"/>
                  </a:cubicBezTo>
                  <a:cubicBezTo>
                    <a:pt x="254" y="192"/>
                    <a:pt x="236" y="150"/>
                    <a:pt x="214" y="109"/>
                  </a:cubicBezTo>
                  <a:lnTo>
                    <a:pt x="214" y="106"/>
                  </a:lnTo>
                  <a:lnTo>
                    <a:pt x="202" y="87"/>
                  </a:lnTo>
                  <a:lnTo>
                    <a:pt x="183" y="87"/>
                  </a:lnTo>
                  <a:cubicBezTo>
                    <a:pt x="180" y="87"/>
                    <a:pt x="176" y="83"/>
                    <a:pt x="173" y="83"/>
                  </a:cubicBezTo>
                  <a:cubicBezTo>
                    <a:pt x="164" y="83"/>
                    <a:pt x="157" y="87"/>
                    <a:pt x="150" y="90"/>
                  </a:cubicBezTo>
                  <a:cubicBezTo>
                    <a:pt x="147" y="87"/>
                    <a:pt x="147" y="83"/>
                    <a:pt x="147" y="76"/>
                  </a:cubicBezTo>
                  <a:cubicBezTo>
                    <a:pt x="142" y="68"/>
                    <a:pt x="142" y="61"/>
                    <a:pt x="138" y="49"/>
                  </a:cubicBezTo>
                  <a:cubicBezTo>
                    <a:pt x="131" y="38"/>
                    <a:pt x="128" y="23"/>
                    <a:pt x="116" y="12"/>
                  </a:cubicBezTo>
                  <a:cubicBezTo>
                    <a:pt x="112" y="9"/>
                    <a:pt x="112" y="4"/>
                    <a:pt x="109" y="1"/>
                  </a:cubicBezTo>
                  <a:close/>
                  <a:moveTo>
                    <a:pt x="289" y="699"/>
                  </a:moveTo>
                  <a:lnTo>
                    <a:pt x="266" y="744"/>
                  </a:lnTo>
                  <a:cubicBezTo>
                    <a:pt x="269" y="741"/>
                    <a:pt x="273" y="734"/>
                    <a:pt x="277" y="726"/>
                  </a:cubicBezTo>
                  <a:cubicBezTo>
                    <a:pt x="281" y="722"/>
                    <a:pt x="285" y="715"/>
                    <a:pt x="288" y="704"/>
                  </a:cubicBezTo>
                  <a:cubicBezTo>
                    <a:pt x="288" y="702"/>
                    <a:pt x="288" y="701"/>
                    <a:pt x="289" y="699"/>
                  </a:cubicBezTo>
                  <a:close/>
                  <a:moveTo>
                    <a:pt x="262" y="756"/>
                  </a:moveTo>
                  <a:lnTo>
                    <a:pt x="259" y="760"/>
                  </a:lnTo>
                  <a:cubicBezTo>
                    <a:pt x="259" y="763"/>
                    <a:pt x="259" y="763"/>
                    <a:pt x="254" y="767"/>
                  </a:cubicBezTo>
                  <a:lnTo>
                    <a:pt x="259" y="767"/>
                  </a:lnTo>
                  <a:lnTo>
                    <a:pt x="262" y="7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13"/>
            <p:cNvSpPr/>
            <p:nvPr/>
          </p:nvSpPr>
          <p:spPr>
            <a:xfrm>
              <a:off x="-634450" y="2372554"/>
              <a:ext cx="10027" cy="29653"/>
            </a:xfrm>
            <a:custGeom>
              <a:avLst/>
              <a:gdLst/>
              <a:ahLst/>
              <a:cxnLst/>
              <a:rect l="l" t="t" r="r" b="b"/>
              <a:pathLst>
                <a:path w="210" h="621" extrusionOk="0">
                  <a:moveTo>
                    <a:pt x="112" y="0"/>
                  </a:moveTo>
                  <a:cubicBezTo>
                    <a:pt x="112" y="8"/>
                    <a:pt x="112" y="11"/>
                    <a:pt x="109" y="18"/>
                  </a:cubicBezTo>
                  <a:lnTo>
                    <a:pt x="109" y="34"/>
                  </a:lnTo>
                  <a:cubicBezTo>
                    <a:pt x="112" y="30"/>
                    <a:pt x="116" y="30"/>
                    <a:pt x="119" y="30"/>
                  </a:cubicBezTo>
                  <a:cubicBezTo>
                    <a:pt x="119" y="26"/>
                    <a:pt x="116" y="23"/>
                    <a:pt x="116" y="18"/>
                  </a:cubicBezTo>
                  <a:cubicBezTo>
                    <a:pt x="112" y="11"/>
                    <a:pt x="112" y="8"/>
                    <a:pt x="112" y="0"/>
                  </a:cubicBezTo>
                  <a:close/>
                  <a:moveTo>
                    <a:pt x="0" y="101"/>
                  </a:moveTo>
                  <a:cubicBezTo>
                    <a:pt x="7" y="104"/>
                    <a:pt x="12" y="112"/>
                    <a:pt x="19" y="116"/>
                  </a:cubicBezTo>
                  <a:cubicBezTo>
                    <a:pt x="22" y="116"/>
                    <a:pt x="26" y="120"/>
                    <a:pt x="30" y="120"/>
                  </a:cubicBezTo>
                  <a:lnTo>
                    <a:pt x="22" y="112"/>
                  </a:lnTo>
                  <a:cubicBezTo>
                    <a:pt x="19" y="108"/>
                    <a:pt x="19" y="104"/>
                    <a:pt x="15" y="104"/>
                  </a:cubicBezTo>
                  <a:lnTo>
                    <a:pt x="12" y="101"/>
                  </a:lnTo>
                  <a:close/>
                  <a:moveTo>
                    <a:pt x="93" y="202"/>
                  </a:moveTo>
                  <a:cubicBezTo>
                    <a:pt x="93" y="206"/>
                    <a:pt x="90" y="209"/>
                    <a:pt x="90" y="213"/>
                  </a:cubicBezTo>
                  <a:cubicBezTo>
                    <a:pt x="93" y="209"/>
                    <a:pt x="101" y="209"/>
                    <a:pt x="105" y="209"/>
                  </a:cubicBezTo>
                  <a:cubicBezTo>
                    <a:pt x="101" y="206"/>
                    <a:pt x="97" y="206"/>
                    <a:pt x="93" y="202"/>
                  </a:cubicBezTo>
                  <a:close/>
                  <a:moveTo>
                    <a:pt x="195" y="520"/>
                  </a:moveTo>
                  <a:lnTo>
                    <a:pt x="195" y="520"/>
                  </a:lnTo>
                  <a:cubicBezTo>
                    <a:pt x="195" y="520"/>
                    <a:pt x="191" y="523"/>
                    <a:pt x="183" y="527"/>
                  </a:cubicBezTo>
                  <a:lnTo>
                    <a:pt x="187" y="527"/>
                  </a:lnTo>
                  <a:lnTo>
                    <a:pt x="191" y="531"/>
                  </a:lnTo>
                  <a:cubicBezTo>
                    <a:pt x="195" y="527"/>
                    <a:pt x="195" y="523"/>
                    <a:pt x="195" y="520"/>
                  </a:cubicBezTo>
                  <a:close/>
                  <a:moveTo>
                    <a:pt x="198" y="591"/>
                  </a:moveTo>
                  <a:lnTo>
                    <a:pt x="176" y="598"/>
                  </a:lnTo>
                  <a:lnTo>
                    <a:pt x="172" y="598"/>
                  </a:lnTo>
                  <a:cubicBezTo>
                    <a:pt x="183" y="606"/>
                    <a:pt x="191" y="613"/>
                    <a:pt x="202" y="620"/>
                  </a:cubicBezTo>
                  <a:lnTo>
                    <a:pt x="209" y="620"/>
                  </a:lnTo>
                  <a:cubicBezTo>
                    <a:pt x="209" y="617"/>
                    <a:pt x="205" y="613"/>
                    <a:pt x="205" y="610"/>
                  </a:cubicBezTo>
                  <a:cubicBezTo>
                    <a:pt x="205" y="606"/>
                    <a:pt x="202" y="598"/>
                    <a:pt x="198" y="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13"/>
            <p:cNvSpPr/>
            <p:nvPr/>
          </p:nvSpPr>
          <p:spPr>
            <a:xfrm>
              <a:off x="-641231" y="2367683"/>
              <a:ext cx="21058" cy="38296"/>
            </a:xfrm>
            <a:custGeom>
              <a:avLst/>
              <a:gdLst/>
              <a:ahLst/>
              <a:cxnLst/>
              <a:rect l="l" t="t" r="r" b="b"/>
              <a:pathLst>
                <a:path w="441" h="802" extrusionOk="0">
                  <a:moveTo>
                    <a:pt x="19" y="113"/>
                  </a:moveTo>
                  <a:lnTo>
                    <a:pt x="0" y="125"/>
                  </a:lnTo>
                  <a:lnTo>
                    <a:pt x="4" y="136"/>
                  </a:lnTo>
                  <a:lnTo>
                    <a:pt x="15" y="125"/>
                  </a:lnTo>
                  <a:cubicBezTo>
                    <a:pt x="19" y="120"/>
                    <a:pt x="19" y="117"/>
                    <a:pt x="23" y="113"/>
                  </a:cubicBezTo>
                  <a:close/>
                  <a:moveTo>
                    <a:pt x="123" y="203"/>
                  </a:moveTo>
                  <a:lnTo>
                    <a:pt x="154" y="218"/>
                  </a:lnTo>
                  <a:lnTo>
                    <a:pt x="161" y="218"/>
                  </a:lnTo>
                  <a:cubicBezTo>
                    <a:pt x="154" y="214"/>
                    <a:pt x="149" y="206"/>
                    <a:pt x="142" y="203"/>
                  </a:cubicBezTo>
                  <a:close/>
                  <a:moveTo>
                    <a:pt x="15" y="170"/>
                  </a:moveTo>
                  <a:lnTo>
                    <a:pt x="15" y="170"/>
                  </a:lnTo>
                  <a:cubicBezTo>
                    <a:pt x="23" y="180"/>
                    <a:pt x="26" y="192"/>
                    <a:pt x="33" y="199"/>
                  </a:cubicBezTo>
                  <a:cubicBezTo>
                    <a:pt x="45" y="218"/>
                    <a:pt x="59" y="232"/>
                    <a:pt x="75" y="244"/>
                  </a:cubicBezTo>
                  <a:lnTo>
                    <a:pt x="90" y="259"/>
                  </a:lnTo>
                  <a:cubicBezTo>
                    <a:pt x="94" y="251"/>
                    <a:pt x="101" y="241"/>
                    <a:pt x="104" y="229"/>
                  </a:cubicBezTo>
                  <a:lnTo>
                    <a:pt x="123" y="203"/>
                  </a:lnTo>
                  <a:lnTo>
                    <a:pt x="101" y="203"/>
                  </a:lnTo>
                  <a:cubicBezTo>
                    <a:pt x="90" y="203"/>
                    <a:pt x="78" y="203"/>
                    <a:pt x="64" y="199"/>
                  </a:cubicBezTo>
                  <a:cubicBezTo>
                    <a:pt x="49" y="196"/>
                    <a:pt x="30" y="184"/>
                    <a:pt x="19" y="173"/>
                  </a:cubicBezTo>
                  <a:lnTo>
                    <a:pt x="15" y="170"/>
                  </a:lnTo>
                  <a:close/>
                  <a:moveTo>
                    <a:pt x="266" y="405"/>
                  </a:moveTo>
                  <a:lnTo>
                    <a:pt x="269" y="408"/>
                  </a:lnTo>
                  <a:cubicBezTo>
                    <a:pt x="266" y="412"/>
                    <a:pt x="266" y="412"/>
                    <a:pt x="266" y="416"/>
                  </a:cubicBezTo>
                  <a:lnTo>
                    <a:pt x="266" y="405"/>
                  </a:lnTo>
                  <a:close/>
                  <a:moveTo>
                    <a:pt x="127" y="584"/>
                  </a:moveTo>
                  <a:lnTo>
                    <a:pt x="127" y="588"/>
                  </a:lnTo>
                  <a:lnTo>
                    <a:pt x="131" y="595"/>
                  </a:lnTo>
                  <a:lnTo>
                    <a:pt x="131" y="595"/>
                  </a:lnTo>
                  <a:cubicBezTo>
                    <a:pt x="130" y="590"/>
                    <a:pt x="127" y="587"/>
                    <a:pt x="127" y="584"/>
                  </a:cubicBezTo>
                  <a:close/>
                  <a:moveTo>
                    <a:pt x="243" y="1"/>
                  </a:moveTo>
                  <a:lnTo>
                    <a:pt x="243" y="5"/>
                  </a:lnTo>
                  <a:lnTo>
                    <a:pt x="261" y="16"/>
                  </a:lnTo>
                  <a:lnTo>
                    <a:pt x="258" y="39"/>
                  </a:lnTo>
                  <a:cubicBezTo>
                    <a:pt x="254" y="61"/>
                    <a:pt x="254" y="80"/>
                    <a:pt x="254" y="102"/>
                  </a:cubicBezTo>
                  <a:cubicBezTo>
                    <a:pt x="254" y="110"/>
                    <a:pt x="254" y="113"/>
                    <a:pt x="258" y="120"/>
                  </a:cubicBezTo>
                  <a:cubicBezTo>
                    <a:pt x="258" y="125"/>
                    <a:pt x="261" y="128"/>
                    <a:pt x="261" y="132"/>
                  </a:cubicBezTo>
                  <a:cubicBezTo>
                    <a:pt x="258" y="132"/>
                    <a:pt x="254" y="132"/>
                    <a:pt x="251" y="136"/>
                  </a:cubicBezTo>
                  <a:cubicBezTo>
                    <a:pt x="247" y="158"/>
                    <a:pt x="243" y="184"/>
                    <a:pt x="228" y="206"/>
                  </a:cubicBezTo>
                  <a:lnTo>
                    <a:pt x="209" y="244"/>
                  </a:lnTo>
                  <a:cubicBezTo>
                    <a:pt x="213" y="248"/>
                    <a:pt x="216" y="251"/>
                    <a:pt x="221" y="255"/>
                  </a:cubicBezTo>
                  <a:cubicBezTo>
                    <a:pt x="232" y="267"/>
                    <a:pt x="235" y="282"/>
                    <a:pt x="235" y="296"/>
                  </a:cubicBezTo>
                  <a:lnTo>
                    <a:pt x="235" y="304"/>
                  </a:lnTo>
                  <a:cubicBezTo>
                    <a:pt x="239" y="308"/>
                    <a:pt x="243" y="308"/>
                    <a:pt x="247" y="311"/>
                  </a:cubicBezTo>
                  <a:cubicBezTo>
                    <a:pt x="243" y="311"/>
                    <a:pt x="235" y="311"/>
                    <a:pt x="232" y="315"/>
                  </a:cubicBezTo>
                  <a:cubicBezTo>
                    <a:pt x="225" y="345"/>
                    <a:pt x="225" y="379"/>
                    <a:pt x="225" y="416"/>
                  </a:cubicBezTo>
                  <a:cubicBezTo>
                    <a:pt x="243" y="416"/>
                    <a:pt x="261" y="416"/>
                    <a:pt x="277" y="420"/>
                  </a:cubicBezTo>
                  <a:lnTo>
                    <a:pt x="321" y="420"/>
                  </a:lnTo>
                  <a:lnTo>
                    <a:pt x="314" y="461"/>
                  </a:lnTo>
                  <a:cubicBezTo>
                    <a:pt x="314" y="472"/>
                    <a:pt x="311" y="487"/>
                    <a:pt x="311" y="498"/>
                  </a:cubicBezTo>
                  <a:cubicBezTo>
                    <a:pt x="306" y="513"/>
                    <a:pt x="306" y="529"/>
                    <a:pt x="299" y="543"/>
                  </a:cubicBezTo>
                  <a:cubicBezTo>
                    <a:pt x="295" y="562"/>
                    <a:pt x="292" y="573"/>
                    <a:pt x="288" y="584"/>
                  </a:cubicBezTo>
                  <a:cubicBezTo>
                    <a:pt x="284" y="591"/>
                    <a:pt x="284" y="599"/>
                    <a:pt x="284" y="603"/>
                  </a:cubicBezTo>
                  <a:cubicBezTo>
                    <a:pt x="288" y="607"/>
                    <a:pt x="303" y="614"/>
                    <a:pt x="325" y="629"/>
                  </a:cubicBezTo>
                  <a:cubicBezTo>
                    <a:pt x="333" y="625"/>
                    <a:pt x="337" y="622"/>
                    <a:pt x="337" y="622"/>
                  </a:cubicBezTo>
                  <a:lnTo>
                    <a:pt x="337" y="622"/>
                  </a:lnTo>
                  <a:cubicBezTo>
                    <a:pt x="337" y="625"/>
                    <a:pt x="337" y="629"/>
                    <a:pt x="333" y="633"/>
                  </a:cubicBezTo>
                  <a:lnTo>
                    <a:pt x="413" y="673"/>
                  </a:lnTo>
                  <a:lnTo>
                    <a:pt x="413" y="673"/>
                  </a:lnTo>
                  <a:cubicBezTo>
                    <a:pt x="413" y="671"/>
                    <a:pt x="412" y="669"/>
                    <a:pt x="411" y="667"/>
                  </a:cubicBezTo>
                  <a:lnTo>
                    <a:pt x="411" y="655"/>
                  </a:lnTo>
                  <a:lnTo>
                    <a:pt x="441" y="633"/>
                  </a:lnTo>
                  <a:lnTo>
                    <a:pt x="411" y="607"/>
                  </a:lnTo>
                  <a:lnTo>
                    <a:pt x="411" y="596"/>
                  </a:lnTo>
                  <a:cubicBezTo>
                    <a:pt x="411" y="591"/>
                    <a:pt x="411" y="588"/>
                    <a:pt x="408" y="581"/>
                  </a:cubicBezTo>
                  <a:cubicBezTo>
                    <a:pt x="408" y="573"/>
                    <a:pt x="408" y="565"/>
                    <a:pt x="400" y="551"/>
                  </a:cubicBezTo>
                  <a:cubicBezTo>
                    <a:pt x="396" y="546"/>
                    <a:pt x="392" y="539"/>
                    <a:pt x="385" y="532"/>
                  </a:cubicBezTo>
                  <a:cubicBezTo>
                    <a:pt x="378" y="529"/>
                    <a:pt x="366" y="524"/>
                    <a:pt x="356" y="524"/>
                  </a:cubicBezTo>
                  <a:lnTo>
                    <a:pt x="344" y="524"/>
                  </a:lnTo>
                  <a:cubicBezTo>
                    <a:pt x="347" y="517"/>
                    <a:pt x="351" y="506"/>
                    <a:pt x="356" y="498"/>
                  </a:cubicBezTo>
                  <a:lnTo>
                    <a:pt x="359" y="494"/>
                  </a:lnTo>
                  <a:cubicBezTo>
                    <a:pt x="363" y="491"/>
                    <a:pt x="366" y="487"/>
                    <a:pt x="373" y="479"/>
                  </a:cubicBezTo>
                  <a:cubicBezTo>
                    <a:pt x="373" y="476"/>
                    <a:pt x="378" y="472"/>
                    <a:pt x="382" y="468"/>
                  </a:cubicBezTo>
                  <a:cubicBezTo>
                    <a:pt x="385" y="461"/>
                    <a:pt x="385" y="453"/>
                    <a:pt x="385" y="446"/>
                  </a:cubicBezTo>
                  <a:cubicBezTo>
                    <a:pt x="385" y="439"/>
                    <a:pt x="385" y="431"/>
                    <a:pt x="382" y="424"/>
                  </a:cubicBezTo>
                  <a:cubicBezTo>
                    <a:pt x="378" y="416"/>
                    <a:pt x="370" y="408"/>
                    <a:pt x="366" y="405"/>
                  </a:cubicBezTo>
                  <a:cubicBezTo>
                    <a:pt x="363" y="401"/>
                    <a:pt x="359" y="398"/>
                    <a:pt x="356" y="398"/>
                  </a:cubicBezTo>
                  <a:lnTo>
                    <a:pt x="366" y="382"/>
                  </a:lnTo>
                  <a:lnTo>
                    <a:pt x="366" y="367"/>
                  </a:lnTo>
                  <a:cubicBezTo>
                    <a:pt x="363" y="345"/>
                    <a:pt x="356" y="322"/>
                    <a:pt x="344" y="300"/>
                  </a:cubicBezTo>
                  <a:cubicBezTo>
                    <a:pt x="340" y="289"/>
                    <a:pt x="329" y="277"/>
                    <a:pt x="321" y="267"/>
                  </a:cubicBezTo>
                  <a:cubicBezTo>
                    <a:pt x="311" y="259"/>
                    <a:pt x="299" y="251"/>
                    <a:pt x="284" y="244"/>
                  </a:cubicBezTo>
                  <a:cubicBezTo>
                    <a:pt x="277" y="241"/>
                    <a:pt x="273" y="237"/>
                    <a:pt x="273" y="237"/>
                  </a:cubicBezTo>
                  <a:cubicBezTo>
                    <a:pt x="273" y="232"/>
                    <a:pt x="273" y="225"/>
                    <a:pt x="277" y="218"/>
                  </a:cubicBezTo>
                  <a:lnTo>
                    <a:pt x="277" y="214"/>
                  </a:lnTo>
                  <a:cubicBezTo>
                    <a:pt x="280" y="218"/>
                    <a:pt x="284" y="218"/>
                    <a:pt x="288" y="218"/>
                  </a:cubicBezTo>
                  <a:cubicBezTo>
                    <a:pt x="295" y="222"/>
                    <a:pt x="306" y="225"/>
                    <a:pt x="321" y="225"/>
                  </a:cubicBezTo>
                  <a:cubicBezTo>
                    <a:pt x="325" y="225"/>
                    <a:pt x="337" y="225"/>
                    <a:pt x="344" y="222"/>
                  </a:cubicBezTo>
                  <a:lnTo>
                    <a:pt x="378" y="206"/>
                  </a:lnTo>
                  <a:lnTo>
                    <a:pt x="363" y="173"/>
                  </a:lnTo>
                  <a:cubicBezTo>
                    <a:pt x="356" y="154"/>
                    <a:pt x="347" y="136"/>
                    <a:pt x="340" y="120"/>
                  </a:cubicBezTo>
                  <a:cubicBezTo>
                    <a:pt x="337" y="113"/>
                    <a:pt x="333" y="106"/>
                    <a:pt x="333" y="98"/>
                  </a:cubicBezTo>
                  <a:cubicBezTo>
                    <a:pt x="329" y="91"/>
                    <a:pt x="329" y="87"/>
                    <a:pt x="329" y="84"/>
                  </a:cubicBezTo>
                  <a:lnTo>
                    <a:pt x="329" y="80"/>
                  </a:lnTo>
                  <a:cubicBezTo>
                    <a:pt x="329" y="72"/>
                    <a:pt x="329" y="61"/>
                    <a:pt x="325" y="53"/>
                  </a:cubicBezTo>
                  <a:cubicBezTo>
                    <a:pt x="321" y="42"/>
                    <a:pt x="318" y="35"/>
                    <a:pt x="314" y="27"/>
                  </a:cubicBezTo>
                  <a:cubicBezTo>
                    <a:pt x="306" y="23"/>
                    <a:pt x="303" y="16"/>
                    <a:pt x="295" y="13"/>
                  </a:cubicBezTo>
                  <a:cubicBezTo>
                    <a:pt x="284" y="8"/>
                    <a:pt x="277" y="5"/>
                    <a:pt x="269" y="5"/>
                  </a:cubicBezTo>
                  <a:cubicBezTo>
                    <a:pt x="258" y="5"/>
                    <a:pt x="247" y="5"/>
                    <a:pt x="243" y="1"/>
                  </a:cubicBezTo>
                  <a:close/>
                  <a:moveTo>
                    <a:pt x="413" y="673"/>
                  </a:moveTo>
                  <a:lnTo>
                    <a:pt x="413" y="673"/>
                  </a:lnTo>
                  <a:cubicBezTo>
                    <a:pt x="413" y="673"/>
                    <a:pt x="414" y="674"/>
                    <a:pt x="414" y="674"/>
                  </a:cubicBezTo>
                  <a:lnTo>
                    <a:pt x="414" y="674"/>
                  </a:lnTo>
                  <a:lnTo>
                    <a:pt x="415" y="674"/>
                  </a:lnTo>
                  <a:lnTo>
                    <a:pt x="413" y="673"/>
                  </a:lnTo>
                  <a:close/>
                  <a:moveTo>
                    <a:pt x="131" y="595"/>
                  </a:moveTo>
                  <a:cubicBezTo>
                    <a:pt x="131" y="596"/>
                    <a:pt x="131" y="598"/>
                    <a:pt x="131" y="599"/>
                  </a:cubicBezTo>
                  <a:cubicBezTo>
                    <a:pt x="131" y="607"/>
                    <a:pt x="127" y="618"/>
                    <a:pt x="127" y="633"/>
                  </a:cubicBezTo>
                  <a:cubicBezTo>
                    <a:pt x="123" y="644"/>
                    <a:pt x="120" y="659"/>
                    <a:pt x="120" y="674"/>
                  </a:cubicBezTo>
                  <a:cubicBezTo>
                    <a:pt x="120" y="681"/>
                    <a:pt x="123" y="693"/>
                    <a:pt x="123" y="700"/>
                  </a:cubicBezTo>
                  <a:lnTo>
                    <a:pt x="123" y="708"/>
                  </a:lnTo>
                  <a:cubicBezTo>
                    <a:pt x="127" y="712"/>
                    <a:pt x="127" y="712"/>
                    <a:pt x="127" y="715"/>
                  </a:cubicBezTo>
                  <a:cubicBezTo>
                    <a:pt x="131" y="722"/>
                    <a:pt x="135" y="730"/>
                    <a:pt x="138" y="738"/>
                  </a:cubicBezTo>
                  <a:lnTo>
                    <a:pt x="138" y="741"/>
                  </a:lnTo>
                  <a:lnTo>
                    <a:pt x="149" y="760"/>
                  </a:lnTo>
                  <a:lnTo>
                    <a:pt x="225" y="760"/>
                  </a:lnTo>
                  <a:cubicBezTo>
                    <a:pt x="239" y="760"/>
                    <a:pt x="254" y="760"/>
                    <a:pt x="266" y="764"/>
                  </a:cubicBezTo>
                  <a:cubicBezTo>
                    <a:pt x="273" y="767"/>
                    <a:pt x="280" y="771"/>
                    <a:pt x="288" y="775"/>
                  </a:cubicBezTo>
                  <a:lnTo>
                    <a:pt x="299" y="786"/>
                  </a:lnTo>
                  <a:lnTo>
                    <a:pt x="311" y="798"/>
                  </a:lnTo>
                  <a:lnTo>
                    <a:pt x="325" y="801"/>
                  </a:lnTo>
                  <a:lnTo>
                    <a:pt x="333" y="801"/>
                  </a:lnTo>
                  <a:cubicBezTo>
                    <a:pt x="344" y="801"/>
                    <a:pt x="356" y="798"/>
                    <a:pt x="363" y="798"/>
                  </a:cubicBezTo>
                  <a:lnTo>
                    <a:pt x="370" y="798"/>
                  </a:lnTo>
                  <a:cubicBezTo>
                    <a:pt x="378" y="793"/>
                    <a:pt x="385" y="793"/>
                    <a:pt x="392" y="790"/>
                  </a:cubicBezTo>
                  <a:cubicBezTo>
                    <a:pt x="404" y="782"/>
                    <a:pt x="415" y="775"/>
                    <a:pt x="418" y="764"/>
                  </a:cubicBezTo>
                  <a:cubicBezTo>
                    <a:pt x="426" y="753"/>
                    <a:pt x="430" y="738"/>
                    <a:pt x="430" y="730"/>
                  </a:cubicBezTo>
                  <a:cubicBezTo>
                    <a:pt x="430" y="719"/>
                    <a:pt x="426" y="708"/>
                    <a:pt x="423" y="700"/>
                  </a:cubicBezTo>
                  <a:cubicBezTo>
                    <a:pt x="419" y="692"/>
                    <a:pt x="416" y="683"/>
                    <a:pt x="414" y="674"/>
                  </a:cubicBezTo>
                  <a:lnTo>
                    <a:pt x="414" y="674"/>
                  </a:lnTo>
                  <a:lnTo>
                    <a:pt x="340" y="693"/>
                  </a:lnTo>
                  <a:cubicBezTo>
                    <a:pt x="344" y="700"/>
                    <a:pt x="347" y="708"/>
                    <a:pt x="347" y="712"/>
                  </a:cubicBezTo>
                  <a:cubicBezTo>
                    <a:pt x="347" y="715"/>
                    <a:pt x="351" y="719"/>
                    <a:pt x="351" y="722"/>
                  </a:cubicBezTo>
                  <a:lnTo>
                    <a:pt x="344" y="722"/>
                  </a:lnTo>
                  <a:cubicBezTo>
                    <a:pt x="333" y="715"/>
                    <a:pt x="325" y="708"/>
                    <a:pt x="314" y="700"/>
                  </a:cubicBezTo>
                  <a:cubicBezTo>
                    <a:pt x="295" y="703"/>
                    <a:pt x="284" y="708"/>
                    <a:pt x="269" y="712"/>
                  </a:cubicBezTo>
                  <a:cubicBezTo>
                    <a:pt x="254" y="712"/>
                    <a:pt x="243" y="715"/>
                    <a:pt x="232" y="715"/>
                  </a:cubicBezTo>
                  <a:cubicBezTo>
                    <a:pt x="225" y="715"/>
                    <a:pt x="216" y="715"/>
                    <a:pt x="209" y="712"/>
                  </a:cubicBezTo>
                  <a:cubicBezTo>
                    <a:pt x="199" y="712"/>
                    <a:pt x="190" y="703"/>
                    <a:pt x="183" y="696"/>
                  </a:cubicBezTo>
                  <a:cubicBezTo>
                    <a:pt x="180" y="693"/>
                    <a:pt x="176" y="689"/>
                    <a:pt x="172" y="681"/>
                  </a:cubicBezTo>
                  <a:cubicBezTo>
                    <a:pt x="168" y="677"/>
                    <a:pt x="168" y="670"/>
                    <a:pt x="164" y="663"/>
                  </a:cubicBezTo>
                  <a:lnTo>
                    <a:pt x="164" y="655"/>
                  </a:lnTo>
                  <a:lnTo>
                    <a:pt x="131" y="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3"/>
            <p:cNvSpPr/>
            <p:nvPr/>
          </p:nvSpPr>
          <p:spPr>
            <a:xfrm>
              <a:off x="-533793" y="1979285"/>
              <a:ext cx="5396" cy="24496"/>
            </a:xfrm>
            <a:custGeom>
              <a:avLst/>
              <a:gdLst/>
              <a:ahLst/>
              <a:cxnLst/>
              <a:rect l="l" t="t" r="r" b="b"/>
              <a:pathLst>
                <a:path w="113" h="513" extrusionOk="0">
                  <a:moveTo>
                    <a:pt x="19" y="0"/>
                  </a:moveTo>
                  <a:cubicBezTo>
                    <a:pt x="12" y="19"/>
                    <a:pt x="12" y="42"/>
                    <a:pt x="12" y="68"/>
                  </a:cubicBezTo>
                  <a:cubicBezTo>
                    <a:pt x="12" y="102"/>
                    <a:pt x="16" y="140"/>
                    <a:pt x="16" y="176"/>
                  </a:cubicBezTo>
                  <a:cubicBezTo>
                    <a:pt x="16" y="202"/>
                    <a:pt x="12" y="233"/>
                    <a:pt x="4" y="266"/>
                  </a:cubicBezTo>
                  <a:cubicBezTo>
                    <a:pt x="0" y="274"/>
                    <a:pt x="0" y="281"/>
                    <a:pt x="0" y="285"/>
                  </a:cubicBezTo>
                  <a:cubicBezTo>
                    <a:pt x="0" y="300"/>
                    <a:pt x="4" y="311"/>
                    <a:pt x="8" y="323"/>
                  </a:cubicBezTo>
                  <a:cubicBezTo>
                    <a:pt x="12" y="337"/>
                    <a:pt x="19" y="352"/>
                    <a:pt x="26" y="367"/>
                  </a:cubicBezTo>
                  <a:cubicBezTo>
                    <a:pt x="45" y="397"/>
                    <a:pt x="68" y="431"/>
                    <a:pt x="83" y="468"/>
                  </a:cubicBezTo>
                  <a:cubicBezTo>
                    <a:pt x="90" y="483"/>
                    <a:pt x="94" y="498"/>
                    <a:pt x="97" y="513"/>
                  </a:cubicBezTo>
                  <a:cubicBezTo>
                    <a:pt x="97" y="509"/>
                    <a:pt x="102" y="509"/>
                    <a:pt x="102" y="506"/>
                  </a:cubicBezTo>
                  <a:cubicBezTo>
                    <a:pt x="105" y="498"/>
                    <a:pt x="105" y="494"/>
                    <a:pt x="109" y="483"/>
                  </a:cubicBezTo>
                  <a:cubicBezTo>
                    <a:pt x="109" y="471"/>
                    <a:pt x="112" y="461"/>
                    <a:pt x="112" y="442"/>
                  </a:cubicBezTo>
                  <a:lnTo>
                    <a:pt x="112" y="427"/>
                  </a:lnTo>
                  <a:cubicBezTo>
                    <a:pt x="112" y="382"/>
                    <a:pt x="97" y="333"/>
                    <a:pt x="83" y="281"/>
                  </a:cubicBezTo>
                  <a:cubicBezTo>
                    <a:pt x="64" y="233"/>
                    <a:pt x="45" y="176"/>
                    <a:pt x="45" y="113"/>
                  </a:cubicBezTo>
                  <a:cubicBezTo>
                    <a:pt x="45" y="98"/>
                    <a:pt x="45" y="83"/>
                    <a:pt x="49" y="68"/>
                  </a:cubicBezTo>
                  <a:cubicBezTo>
                    <a:pt x="42" y="61"/>
                    <a:pt x="38" y="53"/>
                    <a:pt x="34" y="45"/>
                  </a:cubicBezTo>
                  <a:cubicBezTo>
                    <a:pt x="23" y="27"/>
                    <a:pt x="23" y="12"/>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13"/>
            <p:cNvSpPr/>
            <p:nvPr/>
          </p:nvSpPr>
          <p:spPr>
            <a:xfrm>
              <a:off x="-537518" y="1970021"/>
              <a:ext cx="12893" cy="37722"/>
            </a:xfrm>
            <a:custGeom>
              <a:avLst/>
              <a:gdLst/>
              <a:ahLst/>
              <a:cxnLst/>
              <a:rect l="l" t="t" r="r" b="b"/>
              <a:pathLst>
                <a:path w="270" h="790" extrusionOk="0">
                  <a:moveTo>
                    <a:pt x="265" y="1"/>
                  </a:moveTo>
                  <a:lnTo>
                    <a:pt x="161" y="46"/>
                  </a:lnTo>
                  <a:lnTo>
                    <a:pt x="161" y="60"/>
                  </a:lnTo>
                  <a:cubicBezTo>
                    <a:pt x="161" y="68"/>
                    <a:pt x="161" y="75"/>
                    <a:pt x="157" y="79"/>
                  </a:cubicBezTo>
                  <a:cubicBezTo>
                    <a:pt x="157" y="82"/>
                    <a:pt x="157" y="87"/>
                    <a:pt x="153" y="90"/>
                  </a:cubicBezTo>
                  <a:lnTo>
                    <a:pt x="172" y="98"/>
                  </a:lnTo>
                  <a:lnTo>
                    <a:pt x="265" y="1"/>
                  </a:lnTo>
                  <a:close/>
                  <a:moveTo>
                    <a:pt x="0" y="113"/>
                  </a:moveTo>
                  <a:lnTo>
                    <a:pt x="4" y="116"/>
                  </a:lnTo>
                  <a:lnTo>
                    <a:pt x="4" y="113"/>
                  </a:lnTo>
                  <a:close/>
                  <a:moveTo>
                    <a:pt x="97" y="194"/>
                  </a:moveTo>
                  <a:cubicBezTo>
                    <a:pt x="101" y="206"/>
                    <a:pt x="101" y="221"/>
                    <a:pt x="112" y="239"/>
                  </a:cubicBezTo>
                  <a:cubicBezTo>
                    <a:pt x="116" y="247"/>
                    <a:pt x="120" y="255"/>
                    <a:pt x="127" y="262"/>
                  </a:cubicBezTo>
                  <a:cubicBezTo>
                    <a:pt x="123" y="277"/>
                    <a:pt x="123" y="292"/>
                    <a:pt x="123" y="307"/>
                  </a:cubicBezTo>
                  <a:cubicBezTo>
                    <a:pt x="123" y="370"/>
                    <a:pt x="142" y="427"/>
                    <a:pt x="161" y="475"/>
                  </a:cubicBezTo>
                  <a:cubicBezTo>
                    <a:pt x="175" y="527"/>
                    <a:pt x="190" y="576"/>
                    <a:pt x="190" y="621"/>
                  </a:cubicBezTo>
                  <a:lnTo>
                    <a:pt x="190" y="636"/>
                  </a:lnTo>
                  <a:cubicBezTo>
                    <a:pt x="190" y="655"/>
                    <a:pt x="187" y="665"/>
                    <a:pt x="187" y="677"/>
                  </a:cubicBezTo>
                  <a:cubicBezTo>
                    <a:pt x="183" y="688"/>
                    <a:pt x="183" y="692"/>
                    <a:pt x="180" y="700"/>
                  </a:cubicBezTo>
                  <a:cubicBezTo>
                    <a:pt x="180" y="703"/>
                    <a:pt x="175" y="703"/>
                    <a:pt x="175" y="707"/>
                  </a:cubicBezTo>
                  <a:cubicBezTo>
                    <a:pt x="172" y="692"/>
                    <a:pt x="168" y="677"/>
                    <a:pt x="161" y="662"/>
                  </a:cubicBezTo>
                  <a:cubicBezTo>
                    <a:pt x="146" y="625"/>
                    <a:pt x="123" y="591"/>
                    <a:pt x="104" y="561"/>
                  </a:cubicBezTo>
                  <a:cubicBezTo>
                    <a:pt x="97" y="546"/>
                    <a:pt x="90" y="531"/>
                    <a:pt x="86" y="517"/>
                  </a:cubicBezTo>
                  <a:cubicBezTo>
                    <a:pt x="82" y="505"/>
                    <a:pt x="78" y="494"/>
                    <a:pt x="78" y="479"/>
                  </a:cubicBezTo>
                  <a:cubicBezTo>
                    <a:pt x="78" y="475"/>
                    <a:pt x="78" y="468"/>
                    <a:pt x="82" y="460"/>
                  </a:cubicBezTo>
                  <a:cubicBezTo>
                    <a:pt x="90" y="427"/>
                    <a:pt x="94" y="396"/>
                    <a:pt x="94" y="370"/>
                  </a:cubicBezTo>
                  <a:cubicBezTo>
                    <a:pt x="94" y="334"/>
                    <a:pt x="90" y="296"/>
                    <a:pt x="90" y="262"/>
                  </a:cubicBezTo>
                  <a:cubicBezTo>
                    <a:pt x="90" y="236"/>
                    <a:pt x="90" y="213"/>
                    <a:pt x="97" y="194"/>
                  </a:cubicBezTo>
                  <a:close/>
                  <a:moveTo>
                    <a:pt x="164" y="127"/>
                  </a:moveTo>
                  <a:lnTo>
                    <a:pt x="45" y="180"/>
                  </a:lnTo>
                  <a:lnTo>
                    <a:pt x="52" y="150"/>
                  </a:lnTo>
                  <a:cubicBezTo>
                    <a:pt x="45" y="150"/>
                    <a:pt x="41" y="150"/>
                    <a:pt x="37" y="146"/>
                  </a:cubicBezTo>
                  <a:lnTo>
                    <a:pt x="33" y="146"/>
                  </a:lnTo>
                  <a:cubicBezTo>
                    <a:pt x="30" y="154"/>
                    <a:pt x="26" y="165"/>
                    <a:pt x="23" y="172"/>
                  </a:cubicBezTo>
                  <a:cubicBezTo>
                    <a:pt x="15" y="203"/>
                    <a:pt x="11" y="232"/>
                    <a:pt x="11" y="262"/>
                  </a:cubicBezTo>
                  <a:cubicBezTo>
                    <a:pt x="11" y="299"/>
                    <a:pt x="15" y="337"/>
                    <a:pt x="15" y="370"/>
                  </a:cubicBezTo>
                  <a:cubicBezTo>
                    <a:pt x="15" y="393"/>
                    <a:pt x="15" y="415"/>
                    <a:pt x="7" y="438"/>
                  </a:cubicBezTo>
                  <a:cubicBezTo>
                    <a:pt x="4" y="453"/>
                    <a:pt x="4" y="468"/>
                    <a:pt x="4" y="479"/>
                  </a:cubicBezTo>
                  <a:cubicBezTo>
                    <a:pt x="4" y="508"/>
                    <a:pt x="11" y="539"/>
                    <a:pt x="23" y="561"/>
                  </a:cubicBezTo>
                  <a:cubicBezTo>
                    <a:pt x="37" y="598"/>
                    <a:pt x="59" y="632"/>
                    <a:pt x="75" y="662"/>
                  </a:cubicBezTo>
                  <a:cubicBezTo>
                    <a:pt x="86" y="677"/>
                    <a:pt x="90" y="692"/>
                    <a:pt x="97" y="707"/>
                  </a:cubicBezTo>
                  <a:cubicBezTo>
                    <a:pt x="101" y="722"/>
                    <a:pt x="104" y="733"/>
                    <a:pt x="104" y="748"/>
                  </a:cubicBezTo>
                  <a:cubicBezTo>
                    <a:pt x="104" y="752"/>
                    <a:pt x="104" y="760"/>
                    <a:pt x="101" y="763"/>
                  </a:cubicBezTo>
                  <a:lnTo>
                    <a:pt x="101" y="770"/>
                  </a:lnTo>
                  <a:lnTo>
                    <a:pt x="138" y="782"/>
                  </a:lnTo>
                  <a:cubicBezTo>
                    <a:pt x="149" y="786"/>
                    <a:pt x="161" y="786"/>
                    <a:pt x="172" y="789"/>
                  </a:cubicBezTo>
                  <a:lnTo>
                    <a:pt x="194" y="789"/>
                  </a:lnTo>
                  <a:cubicBezTo>
                    <a:pt x="198" y="789"/>
                    <a:pt x="202" y="786"/>
                    <a:pt x="209" y="782"/>
                  </a:cubicBezTo>
                  <a:cubicBezTo>
                    <a:pt x="220" y="774"/>
                    <a:pt x="228" y="763"/>
                    <a:pt x="239" y="752"/>
                  </a:cubicBezTo>
                  <a:cubicBezTo>
                    <a:pt x="251" y="737"/>
                    <a:pt x="258" y="718"/>
                    <a:pt x="261" y="700"/>
                  </a:cubicBezTo>
                  <a:cubicBezTo>
                    <a:pt x="265" y="681"/>
                    <a:pt x="265" y="662"/>
                    <a:pt x="265" y="643"/>
                  </a:cubicBezTo>
                  <a:cubicBezTo>
                    <a:pt x="265" y="636"/>
                    <a:pt x="269" y="629"/>
                    <a:pt x="269" y="621"/>
                  </a:cubicBezTo>
                  <a:cubicBezTo>
                    <a:pt x="265" y="561"/>
                    <a:pt x="251" y="505"/>
                    <a:pt x="232" y="453"/>
                  </a:cubicBezTo>
                  <a:cubicBezTo>
                    <a:pt x="225" y="427"/>
                    <a:pt x="216" y="401"/>
                    <a:pt x="209" y="378"/>
                  </a:cubicBezTo>
                  <a:cubicBezTo>
                    <a:pt x="206" y="356"/>
                    <a:pt x="202" y="334"/>
                    <a:pt x="202" y="307"/>
                  </a:cubicBezTo>
                  <a:cubicBezTo>
                    <a:pt x="202" y="292"/>
                    <a:pt x="202" y="273"/>
                    <a:pt x="209" y="255"/>
                  </a:cubicBezTo>
                  <a:lnTo>
                    <a:pt x="216" y="221"/>
                  </a:lnTo>
                  <a:lnTo>
                    <a:pt x="183" y="206"/>
                  </a:lnTo>
                  <a:lnTo>
                    <a:pt x="180" y="206"/>
                  </a:lnTo>
                  <a:lnTo>
                    <a:pt x="175" y="203"/>
                  </a:lnTo>
                  <a:lnTo>
                    <a:pt x="175" y="187"/>
                  </a:lnTo>
                  <a:cubicBezTo>
                    <a:pt x="172" y="180"/>
                    <a:pt x="172" y="172"/>
                    <a:pt x="172" y="165"/>
                  </a:cubicBezTo>
                  <a:cubicBezTo>
                    <a:pt x="172" y="154"/>
                    <a:pt x="172" y="139"/>
                    <a:pt x="164" y="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13"/>
            <p:cNvSpPr/>
            <p:nvPr/>
          </p:nvSpPr>
          <p:spPr>
            <a:xfrm>
              <a:off x="-674608" y="2009463"/>
              <a:ext cx="3581" cy="20771"/>
            </a:xfrm>
            <a:custGeom>
              <a:avLst/>
              <a:gdLst/>
              <a:ahLst/>
              <a:cxnLst/>
              <a:rect l="l" t="t" r="r" b="b"/>
              <a:pathLst>
                <a:path w="75" h="435" extrusionOk="0">
                  <a:moveTo>
                    <a:pt x="8" y="1"/>
                  </a:moveTo>
                  <a:cubicBezTo>
                    <a:pt x="4" y="1"/>
                    <a:pt x="4" y="1"/>
                    <a:pt x="0" y="5"/>
                  </a:cubicBezTo>
                  <a:cubicBezTo>
                    <a:pt x="15" y="27"/>
                    <a:pt x="23" y="53"/>
                    <a:pt x="26" y="75"/>
                  </a:cubicBezTo>
                  <a:cubicBezTo>
                    <a:pt x="34" y="109"/>
                    <a:pt x="34" y="143"/>
                    <a:pt x="34" y="172"/>
                  </a:cubicBezTo>
                  <a:lnTo>
                    <a:pt x="34" y="225"/>
                  </a:lnTo>
                  <a:cubicBezTo>
                    <a:pt x="34" y="243"/>
                    <a:pt x="37" y="266"/>
                    <a:pt x="37" y="284"/>
                  </a:cubicBezTo>
                  <a:cubicBezTo>
                    <a:pt x="37" y="288"/>
                    <a:pt x="37" y="293"/>
                    <a:pt x="41" y="296"/>
                  </a:cubicBezTo>
                  <a:cubicBezTo>
                    <a:pt x="41" y="270"/>
                    <a:pt x="49" y="243"/>
                    <a:pt x="56" y="225"/>
                  </a:cubicBezTo>
                  <a:cubicBezTo>
                    <a:pt x="68" y="203"/>
                    <a:pt x="71" y="188"/>
                    <a:pt x="71" y="172"/>
                  </a:cubicBezTo>
                  <a:cubicBezTo>
                    <a:pt x="71" y="153"/>
                    <a:pt x="63" y="136"/>
                    <a:pt x="56" y="117"/>
                  </a:cubicBezTo>
                  <a:cubicBezTo>
                    <a:pt x="49" y="94"/>
                    <a:pt x="37" y="75"/>
                    <a:pt x="30" y="49"/>
                  </a:cubicBezTo>
                  <a:cubicBezTo>
                    <a:pt x="23" y="34"/>
                    <a:pt x="18" y="19"/>
                    <a:pt x="15" y="1"/>
                  </a:cubicBezTo>
                  <a:close/>
                  <a:moveTo>
                    <a:pt x="68" y="427"/>
                  </a:moveTo>
                  <a:cubicBezTo>
                    <a:pt x="71" y="431"/>
                    <a:pt x="71" y="431"/>
                    <a:pt x="71" y="434"/>
                  </a:cubicBezTo>
                  <a:lnTo>
                    <a:pt x="75" y="434"/>
                  </a:lnTo>
                  <a:lnTo>
                    <a:pt x="68" y="4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13"/>
            <p:cNvSpPr/>
            <p:nvPr/>
          </p:nvSpPr>
          <p:spPr>
            <a:xfrm>
              <a:off x="-678905" y="2005882"/>
              <a:ext cx="22013" cy="43787"/>
            </a:xfrm>
            <a:custGeom>
              <a:avLst/>
              <a:gdLst/>
              <a:ahLst/>
              <a:cxnLst/>
              <a:rect l="l" t="t" r="r" b="b"/>
              <a:pathLst>
                <a:path w="461" h="917" extrusionOk="0">
                  <a:moveTo>
                    <a:pt x="105" y="76"/>
                  </a:moveTo>
                  <a:cubicBezTo>
                    <a:pt x="108" y="94"/>
                    <a:pt x="113" y="109"/>
                    <a:pt x="120" y="124"/>
                  </a:cubicBezTo>
                  <a:cubicBezTo>
                    <a:pt x="127" y="150"/>
                    <a:pt x="139" y="169"/>
                    <a:pt x="146" y="192"/>
                  </a:cubicBezTo>
                  <a:cubicBezTo>
                    <a:pt x="153" y="211"/>
                    <a:pt x="161" y="228"/>
                    <a:pt x="161" y="247"/>
                  </a:cubicBezTo>
                  <a:cubicBezTo>
                    <a:pt x="161" y="263"/>
                    <a:pt x="158" y="278"/>
                    <a:pt x="146" y="300"/>
                  </a:cubicBezTo>
                  <a:cubicBezTo>
                    <a:pt x="139" y="318"/>
                    <a:pt x="131" y="345"/>
                    <a:pt x="131" y="371"/>
                  </a:cubicBezTo>
                  <a:cubicBezTo>
                    <a:pt x="127" y="368"/>
                    <a:pt x="127" y="363"/>
                    <a:pt x="127" y="359"/>
                  </a:cubicBezTo>
                  <a:cubicBezTo>
                    <a:pt x="127" y="341"/>
                    <a:pt x="124" y="318"/>
                    <a:pt x="124" y="300"/>
                  </a:cubicBezTo>
                  <a:lnTo>
                    <a:pt x="124" y="247"/>
                  </a:lnTo>
                  <a:cubicBezTo>
                    <a:pt x="124" y="218"/>
                    <a:pt x="124" y="184"/>
                    <a:pt x="116" y="150"/>
                  </a:cubicBezTo>
                  <a:cubicBezTo>
                    <a:pt x="113" y="128"/>
                    <a:pt x="105" y="102"/>
                    <a:pt x="90" y="80"/>
                  </a:cubicBezTo>
                  <a:cubicBezTo>
                    <a:pt x="94" y="76"/>
                    <a:pt x="94" y="76"/>
                    <a:pt x="98" y="76"/>
                  </a:cubicBezTo>
                  <a:close/>
                  <a:moveTo>
                    <a:pt x="158" y="502"/>
                  </a:moveTo>
                  <a:lnTo>
                    <a:pt x="165" y="509"/>
                  </a:lnTo>
                  <a:lnTo>
                    <a:pt x="161" y="509"/>
                  </a:lnTo>
                  <a:cubicBezTo>
                    <a:pt x="161" y="506"/>
                    <a:pt x="161" y="506"/>
                    <a:pt x="158" y="502"/>
                  </a:cubicBezTo>
                  <a:close/>
                  <a:moveTo>
                    <a:pt x="131" y="1"/>
                  </a:moveTo>
                  <a:cubicBezTo>
                    <a:pt x="127" y="4"/>
                    <a:pt x="127" y="12"/>
                    <a:pt x="120" y="19"/>
                  </a:cubicBezTo>
                  <a:cubicBezTo>
                    <a:pt x="116" y="23"/>
                    <a:pt x="113" y="27"/>
                    <a:pt x="101" y="35"/>
                  </a:cubicBezTo>
                  <a:cubicBezTo>
                    <a:pt x="98" y="35"/>
                    <a:pt x="90" y="38"/>
                    <a:pt x="82" y="38"/>
                  </a:cubicBezTo>
                  <a:cubicBezTo>
                    <a:pt x="72" y="38"/>
                    <a:pt x="63" y="35"/>
                    <a:pt x="56" y="31"/>
                  </a:cubicBezTo>
                  <a:cubicBezTo>
                    <a:pt x="49" y="27"/>
                    <a:pt x="46" y="19"/>
                    <a:pt x="41" y="16"/>
                  </a:cubicBezTo>
                  <a:lnTo>
                    <a:pt x="37" y="12"/>
                  </a:lnTo>
                  <a:cubicBezTo>
                    <a:pt x="37" y="12"/>
                    <a:pt x="34" y="12"/>
                    <a:pt x="34" y="9"/>
                  </a:cubicBezTo>
                  <a:lnTo>
                    <a:pt x="23" y="19"/>
                  </a:lnTo>
                  <a:cubicBezTo>
                    <a:pt x="15" y="23"/>
                    <a:pt x="11" y="31"/>
                    <a:pt x="8" y="38"/>
                  </a:cubicBezTo>
                  <a:cubicBezTo>
                    <a:pt x="4" y="42"/>
                    <a:pt x="1" y="54"/>
                    <a:pt x="1" y="64"/>
                  </a:cubicBezTo>
                  <a:cubicBezTo>
                    <a:pt x="1" y="76"/>
                    <a:pt x="4" y="87"/>
                    <a:pt x="11" y="98"/>
                  </a:cubicBezTo>
                  <a:cubicBezTo>
                    <a:pt x="27" y="121"/>
                    <a:pt x="37" y="143"/>
                    <a:pt x="41" y="166"/>
                  </a:cubicBezTo>
                  <a:cubicBezTo>
                    <a:pt x="49" y="192"/>
                    <a:pt x="49" y="218"/>
                    <a:pt x="49" y="247"/>
                  </a:cubicBezTo>
                  <a:lnTo>
                    <a:pt x="49" y="300"/>
                  </a:lnTo>
                  <a:cubicBezTo>
                    <a:pt x="49" y="323"/>
                    <a:pt x="49" y="345"/>
                    <a:pt x="53" y="368"/>
                  </a:cubicBezTo>
                  <a:cubicBezTo>
                    <a:pt x="60" y="430"/>
                    <a:pt x="75" y="490"/>
                    <a:pt x="90" y="547"/>
                  </a:cubicBezTo>
                  <a:lnTo>
                    <a:pt x="82" y="551"/>
                  </a:lnTo>
                  <a:lnTo>
                    <a:pt x="94" y="558"/>
                  </a:lnTo>
                  <a:cubicBezTo>
                    <a:pt x="98" y="569"/>
                    <a:pt x="101" y="580"/>
                    <a:pt x="105" y="587"/>
                  </a:cubicBezTo>
                  <a:cubicBezTo>
                    <a:pt x="124" y="659"/>
                    <a:pt x="142" y="726"/>
                    <a:pt x="150" y="794"/>
                  </a:cubicBezTo>
                  <a:cubicBezTo>
                    <a:pt x="153" y="820"/>
                    <a:pt x="161" y="839"/>
                    <a:pt x="168" y="856"/>
                  </a:cubicBezTo>
                  <a:cubicBezTo>
                    <a:pt x="180" y="868"/>
                    <a:pt x="191" y="879"/>
                    <a:pt x="203" y="887"/>
                  </a:cubicBezTo>
                  <a:cubicBezTo>
                    <a:pt x="213" y="894"/>
                    <a:pt x="220" y="898"/>
                    <a:pt x="232" y="901"/>
                  </a:cubicBezTo>
                  <a:cubicBezTo>
                    <a:pt x="247" y="906"/>
                    <a:pt x="262" y="906"/>
                    <a:pt x="277" y="906"/>
                  </a:cubicBezTo>
                  <a:cubicBezTo>
                    <a:pt x="292" y="906"/>
                    <a:pt x="310" y="909"/>
                    <a:pt x="329" y="909"/>
                  </a:cubicBezTo>
                  <a:lnTo>
                    <a:pt x="460" y="917"/>
                  </a:lnTo>
                  <a:lnTo>
                    <a:pt x="460" y="917"/>
                  </a:lnTo>
                  <a:lnTo>
                    <a:pt x="351" y="839"/>
                  </a:lnTo>
                  <a:cubicBezTo>
                    <a:pt x="325" y="820"/>
                    <a:pt x="310" y="801"/>
                    <a:pt x="299" y="775"/>
                  </a:cubicBezTo>
                  <a:cubicBezTo>
                    <a:pt x="288" y="760"/>
                    <a:pt x="284" y="737"/>
                    <a:pt x="277" y="718"/>
                  </a:cubicBezTo>
                  <a:cubicBezTo>
                    <a:pt x="270" y="689"/>
                    <a:pt x="265" y="651"/>
                    <a:pt x="251" y="618"/>
                  </a:cubicBezTo>
                  <a:cubicBezTo>
                    <a:pt x="247" y="610"/>
                    <a:pt x="243" y="603"/>
                    <a:pt x="239" y="595"/>
                  </a:cubicBezTo>
                  <a:cubicBezTo>
                    <a:pt x="243" y="592"/>
                    <a:pt x="247" y="592"/>
                    <a:pt x="251" y="592"/>
                  </a:cubicBezTo>
                  <a:cubicBezTo>
                    <a:pt x="262" y="587"/>
                    <a:pt x="270" y="584"/>
                    <a:pt x="277" y="577"/>
                  </a:cubicBezTo>
                  <a:lnTo>
                    <a:pt x="322" y="542"/>
                  </a:lnTo>
                  <a:lnTo>
                    <a:pt x="273" y="513"/>
                  </a:lnTo>
                  <a:cubicBezTo>
                    <a:pt x="247" y="498"/>
                    <a:pt x="232" y="480"/>
                    <a:pt x="220" y="457"/>
                  </a:cubicBezTo>
                  <a:cubicBezTo>
                    <a:pt x="210" y="435"/>
                    <a:pt x="206" y="412"/>
                    <a:pt x="206" y="390"/>
                  </a:cubicBezTo>
                  <a:cubicBezTo>
                    <a:pt x="206" y="368"/>
                    <a:pt x="210" y="345"/>
                    <a:pt x="217" y="330"/>
                  </a:cubicBezTo>
                  <a:cubicBezTo>
                    <a:pt x="232" y="304"/>
                    <a:pt x="236" y="273"/>
                    <a:pt x="236" y="247"/>
                  </a:cubicBezTo>
                  <a:cubicBezTo>
                    <a:pt x="236" y="225"/>
                    <a:pt x="232" y="206"/>
                    <a:pt x="229" y="188"/>
                  </a:cubicBezTo>
                  <a:cubicBezTo>
                    <a:pt x="217" y="161"/>
                    <a:pt x="206" y="139"/>
                    <a:pt x="198" y="116"/>
                  </a:cubicBezTo>
                  <a:cubicBezTo>
                    <a:pt x="187" y="94"/>
                    <a:pt x="184" y="76"/>
                    <a:pt x="180" y="61"/>
                  </a:cubicBezTo>
                  <a:cubicBezTo>
                    <a:pt x="180" y="49"/>
                    <a:pt x="176" y="42"/>
                    <a:pt x="172" y="35"/>
                  </a:cubicBezTo>
                  <a:cubicBezTo>
                    <a:pt x="168" y="27"/>
                    <a:pt x="165" y="23"/>
                    <a:pt x="161" y="16"/>
                  </a:cubicBezTo>
                  <a:cubicBezTo>
                    <a:pt x="153" y="9"/>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13"/>
            <p:cNvSpPr/>
            <p:nvPr/>
          </p:nvSpPr>
          <p:spPr>
            <a:xfrm>
              <a:off x="-482557" y="2115516"/>
              <a:ext cx="5396" cy="26835"/>
            </a:xfrm>
            <a:custGeom>
              <a:avLst/>
              <a:gdLst/>
              <a:ahLst/>
              <a:cxnLst/>
              <a:rect l="l" t="t" r="r" b="b"/>
              <a:pathLst>
                <a:path w="113" h="562" extrusionOk="0">
                  <a:moveTo>
                    <a:pt x="11" y="0"/>
                  </a:moveTo>
                  <a:cubicBezTo>
                    <a:pt x="11" y="71"/>
                    <a:pt x="0" y="139"/>
                    <a:pt x="0" y="202"/>
                  </a:cubicBezTo>
                  <a:lnTo>
                    <a:pt x="0" y="206"/>
                  </a:lnTo>
                  <a:cubicBezTo>
                    <a:pt x="4" y="194"/>
                    <a:pt x="7" y="180"/>
                    <a:pt x="16" y="168"/>
                  </a:cubicBezTo>
                  <a:cubicBezTo>
                    <a:pt x="26" y="142"/>
                    <a:pt x="30" y="120"/>
                    <a:pt x="30" y="97"/>
                  </a:cubicBezTo>
                  <a:cubicBezTo>
                    <a:pt x="30" y="68"/>
                    <a:pt x="23" y="34"/>
                    <a:pt x="11" y="0"/>
                  </a:cubicBezTo>
                  <a:close/>
                  <a:moveTo>
                    <a:pt x="4" y="296"/>
                  </a:moveTo>
                  <a:cubicBezTo>
                    <a:pt x="4" y="314"/>
                    <a:pt x="7" y="332"/>
                    <a:pt x="7" y="351"/>
                  </a:cubicBezTo>
                  <a:cubicBezTo>
                    <a:pt x="11" y="366"/>
                    <a:pt x="16" y="382"/>
                    <a:pt x="16" y="396"/>
                  </a:cubicBezTo>
                  <a:lnTo>
                    <a:pt x="19" y="389"/>
                  </a:lnTo>
                  <a:lnTo>
                    <a:pt x="19" y="377"/>
                  </a:lnTo>
                  <a:cubicBezTo>
                    <a:pt x="19" y="363"/>
                    <a:pt x="16" y="340"/>
                    <a:pt x="7" y="318"/>
                  </a:cubicBezTo>
                  <a:cubicBezTo>
                    <a:pt x="7" y="310"/>
                    <a:pt x="4" y="303"/>
                    <a:pt x="4" y="296"/>
                  </a:cubicBezTo>
                  <a:close/>
                  <a:moveTo>
                    <a:pt x="90" y="430"/>
                  </a:moveTo>
                  <a:cubicBezTo>
                    <a:pt x="83" y="430"/>
                    <a:pt x="71" y="434"/>
                    <a:pt x="60" y="434"/>
                  </a:cubicBezTo>
                  <a:lnTo>
                    <a:pt x="52" y="434"/>
                  </a:lnTo>
                  <a:lnTo>
                    <a:pt x="26" y="430"/>
                  </a:lnTo>
                  <a:lnTo>
                    <a:pt x="26" y="430"/>
                  </a:lnTo>
                  <a:cubicBezTo>
                    <a:pt x="30" y="445"/>
                    <a:pt x="34" y="456"/>
                    <a:pt x="42" y="471"/>
                  </a:cubicBezTo>
                  <a:cubicBezTo>
                    <a:pt x="52" y="494"/>
                    <a:pt x="68" y="516"/>
                    <a:pt x="86" y="534"/>
                  </a:cubicBezTo>
                  <a:cubicBezTo>
                    <a:pt x="94" y="542"/>
                    <a:pt x="105" y="549"/>
                    <a:pt x="112" y="561"/>
                  </a:cubicBezTo>
                  <a:cubicBezTo>
                    <a:pt x="109" y="549"/>
                    <a:pt x="105" y="542"/>
                    <a:pt x="101" y="534"/>
                  </a:cubicBezTo>
                  <a:cubicBezTo>
                    <a:pt x="90" y="512"/>
                    <a:pt x="86" y="486"/>
                    <a:pt x="86" y="460"/>
                  </a:cubicBezTo>
                  <a:cubicBezTo>
                    <a:pt x="86" y="449"/>
                    <a:pt x="86" y="441"/>
                    <a:pt x="90"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13"/>
            <p:cNvSpPr/>
            <p:nvPr/>
          </p:nvSpPr>
          <p:spPr>
            <a:xfrm>
              <a:off x="-486998" y="2104581"/>
              <a:ext cx="18240" cy="44360"/>
            </a:xfrm>
            <a:custGeom>
              <a:avLst/>
              <a:gdLst/>
              <a:ahLst/>
              <a:cxnLst/>
              <a:rect l="l" t="t" r="r" b="b"/>
              <a:pathLst>
                <a:path w="382" h="929" extrusionOk="0">
                  <a:moveTo>
                    <a:pt x="104" y="229"/>
                  </a:moveTo>
                  <a:cubicBezTo>
                    <a:pt x="116" y="263"/>
                    <a:pt x="123" y="297"/>
                    <a:pt x="123" y="326"/>
                  </a:cubicBezTo>
                  <a:cubicBezTo>
                    <a:pt x="123" y="349"/>
                    <a:pt x="119" y="371"/>
                    <a:pt x="109" y="397"/>
                  </a:cubicBezTo>
                  <a:cubicBezTo>
                    <a:pt x="100" y="409"/>
                    <a:pt x="97" y="423"/>
                    <a:pt x="93" y="435"/>
                  </a:cubicBezTo>
                  <a:lnTo>
                    <a:pt x="93" y="431"/>
                  </a:lnTo>
                  <a:cubicBezTo>
                    <a:pt x="93" y="368"/>
                    <a:pt x="104" y="300"/>
                    <a:pt x="104" y="229"/>
                  </a:cubicBezTo>
                  <a:close/>
                  <a:moveTo>
                    <a:pt x="97" y="525"/>
                  </a:moveTo>
                  <a:cubicBezTo>
                    <a:pt x="97" y="532"/>
                    <a:pt x="100" y="539"/>
                    <a:pt x="100" y="547"/>
                  </a:cubicBezTo>
                  <a:cubicBezTo>
                    <a:pt x="109" y="569"/>
                    <a:pt x="112" y="592"/>
                    <a:pt x="112" y="606"/>
                  </a:cubicBezTo>
                  <a:lnTo>
                    <a:pt x="112" y="618"/>
                  </a:lnTo>
                  <a:lnTo>
                    <a:pt x="109" y="625"/>
                  </a:lnTo>
                  <a:cubicBezTo>
                    <a:pt x="109" y="611"/>
                    <a:pt x="104" y="595"/>
                    <a:pt x="100" y="580"/>
                  </a:cubicBezTo>
                  <a:cubicBezTo>
                    <a:pt x="100" y="561"/>
                    <a:pt x="97" y="543"/>
                    <a:pt x="97" y="525"/>
                  </a:cubicBezTo>
                  <a:close/>
                  <a:moveTo>
                    <a:pt x="183" y="659"/>
                  </a:moveTo>
                  <a:cubicBezTo>
                    <a:pt x="179" y="670"/>
                    <a:pt x="179" y="678"/>
                    <a:pt x="179" y="689"/>
                  </a:cubicBezTo>
                  <a:cubicBezTo>
                    <a:pt x="179" y="715"/>
                    <a:pt x="183" y="741"/>
                    <a:pt x="194" y="763"/>
                  </a:cubicBezTo>
                  <a:cubicBezTo>
                    <a:pt x="198" y="771"/>
                    <a:pt x="202" y="778"/>
                    <a:pt x="205" y="790"/>
                  </a:cubicBezTo>
                  <a:cubicBezTo>
                    <a:pt x="198" y="778"/>
                    <a:pt x="187" y="771"/>
                    <a:pt x="179" y="763"/>
                  </a:cubicBezTo>
                  <a:cubicBezTo>
                    <a:pt x="161" y="745"/>
                    <a:pt x="145" y="723"/>
                    <a:pt x="135" y="700"/>
                  </a:cubicBezTo>
                  <a:cubicBezTo>
                    <a:pt x="127" y="685"/>
                    <a:pt x="123" y="674"/>
                    <a:pt x="119" y="659"/>
                  </a:cubicBezTo>
                  <a:lnTo>
                    <a:pt x="119" y="659"/>
                  </a:lnTo>
                  <a:lnTo>
                    <a:pt x="145" y="663"/>
                  </a:lnTo>
                  <a:lnTo>
                    <a:pt x="153" y="663"/>
                  </a:lnTo>
                  <a:cubicBezTo>
                    <a:pt x="164" y="663"/>
                    <a:pt x="176" y="659"/>
                    <a:pt x="183" y="659"/>
                  </a:cubicBezTo>
                  <a:close/>
                  <a:moveTo>
                    <a:pt x="56" y="1"/>
                  </a:moveTo>
                  <a:cubicBezTo>
                    <a:pt x="52" y="5"/>
                    <a:pt x="48" y="5"/>
                    <a:pt x="45" y="5"/>
                  </a:cubicBezTo>
                  <a:cubicBezTo>
                    <a:pt x="41" y="5"/>
                    <a:pt x="41" y="5"/>
                    <a:pt x="37" y="9"/>
                  </a:cubicBezTo>
                  <a:cubicBezTo>
                    <a:pt x="30" y="9"/>
                    <a:pt x="19" y="16"/>
                    <a:pt x="11" y="23"/>
                  </a:cubicBezTo>
                  <a:cubicBezTo>
                    <a:pt x="7" y="31"/>
                    <a:pt x="4" y="35"/>
                    <a:pt x="4" y="42"/>
                  </a:cubicBezTo>
                  <a:cubicBezTo>
                    <a:pt x="0" y="46"/>
                    <a:pt x="0" y="54"/>
                    <a:pt x="0" y="57"/>
                  </a:cubicBezTo>
                  <a:cubicBezTo>
                    <a:pt x="0" y="68"/>
                    <a:pt x="0" y="72"/>
                    <a:pt x="4" y="80"/>
                  </a:cubicBezTo>
                  <a:cubicBezTo>
                    <a:pt x="7" y="87"/>
                    <a:pt x="7" y="90"/>
                    <a:pt x="11" y="95"/>
                  </a:cubicBezTo>
                  <a:lnTo>
                    <a:pt x="14" y="102"/>
                  </a:lnTo>
                  <a:cubicBezTo>
                    <a:pt x="26" y="140"/>
                    <a:pt x="30" y="180"/>
                    <a:pt x="30" y="218"/>
                  </a:cubicBezTo>
                  <a:cubicBezTo>
                    <a:pt x="30" y="285"/>
                    <a:pt x="19" y="356"/>
                    <a:pt x="19" y="431"/>
                  </a:cubicBezTo>
                  <a:lnTo>
                    <a:pt x="19" y="449"/>
                  </a:lnTo>
                  <a:cubicBezTo>
                    <a:pt x="19" y="528"/>
                    <a:pt x="22" y="618"/>
                    <a:pt x="52" y="700"/>
                  </a:cubicBezTo>
                  <a:cubicBezTo>
                    <a:pt x="67" y="741"/>
                    <a:pt x="90" y="782"/>
                    <a:pt x="123" y="816"/>
                  </a:cubicBezTo>
                  <a:cubicBezTo>
                    <a:pt x="135" y="827"/>
                    <a:pt x="145" y="839"/>
                    <a:pt x="161" y="849"/>
                  </a:cubicBezTo>
                  <a:cubicBezTo>
                    <a:pt x="176" y="861"/>
                    <a:pt x="194" y="872"/>
                    <a:pt x="213" y="883"/>
                  </a:cubicBezTo>
                  <a:lnTo>
                    <a:pt x="194" y="928"/>
                  </a:lnTo>
                  <a:lnTo>
                    <a:pt x="351" y="875"/>
                  </a:lnTo>
                  <a:lnTo>
                    <a:pt x="381" y="865"/>
                  </a:lnTo>
                  <a:lnTo>
                    <a:pt x="328" y="842"/>
                  </a:lnTo>
                  <a:lnTo>
                    <a:pt x="314" y="839"/>
                  </a:lnTo>
                  <a:lnTo>
                    <a:pt x="314" y="831"/>
                  </a:lnTo>
                  <a:cubicBezTo>
                    <a:pt x="314" y="823"/>
                    <a:pt x="314" y="816"/>
                    <a:pt x="310" y="808"/>
                  </a:cubicBezTo>
                  <a:lnTo>
                    <a:pt x="310" y="805"/>
                  </a:lnTo>
                  <a:cubicBezTo>
                    <a:pt x="306" y="794"/>
                    <a:pt x="302" y="786"/>
                    <a:pt x="295" y="778"/>
                  </a:cubicBezTo>
                  <a:cubicBezTo>
                    <a:pt x="280" y="763"/>
                    <a:pt x="273" y="749"/>
                    <a:pt x="266" y="734"/>
                  </a:cubicBezTo>
                  <a:cubicBezTo>
                    <a:pt x="257" y="718"/>
                    <a:pt x="254" y="704"/>
                    <a:pt x="254" y="689"/>
                  </a:cubicBezTo>
                  <a:cubicBezTo>
                    <a:pt x="254" y="666"/>
                    <a:pt x="266" y="640"/>
                    <a:pt x="284" y="614"/>
                  </a:cubicBezTo>
                  <a:lnTo>
                    <a:pt x="318" y="566"/>
                  </a:lnTo>
                  <a:lnTo>
                    <a:pt x="261" y="554"/>
                  </a:lnTo>
                  <a:cubicBezTo>
                    <a:pt x="254" y="551"/>
                    <a:pt x="247" y="551"/>
                    <a:pt x="239" y="551"/>
                  </a:cubicBezTo>
                  <a:cubicBezTo>
                    <a:pt x="224" y="551"/>
                    <a:pt x="213" y="554"/>
                    <a:pt x="202" y="558"/>
                  </a:cubicBezTo>
                  <a:cubicBezTo>
                    <a:pt x="194" y="561"/>
                    <a:pt x="190" y="566"/>
                    <a:pt x="183" y="569"/>
                  </a:cubicBezTo>
                  <a:cubicBezTo>
                    <a:pt x="183" y="554"/>
                    <a:pt x="179" y="543"/>
                    <a:pt x="176" y="532"/>
                  </a:cubicBezTo>
                  <a:cubicBezTo>
                    <a:pt x="171" y="506"/>
                    <a:pt x="168" y="487"/>
                    <a:pt x="168" y="468"/>
                  </a:cubicBezTo>
                  <a:cubicBezTo>
                    <a:pt x="168" y="454"/>
                    <a:pt x="168" y="442"/>
                    <a:pt x="176" y="431"/>
                  </a:cubicBezTo>
                  <a:cubicBezTo>
                    <a:pt x="194" y="397"/>
                    <a:pt x="202" y="360"/>
                    <a:pt x="202" y="326"/>
                  </a:cubicBezTo>
                  <a:cubicBezTo>
                    <a:pt x="202" y="274"/>
                    <a:pt x="187" y="229"/>
                    <a:pt x="171" y="188"/>
                  </a:cubicBezTo>
                  <a:cubicBezTo>
                    <a:pt x="161" y="147"/>
                    <a:pt x="145" y="109"/>
                    <a:pt x="145" y="76"/>
                  </a:cubicBezTo>
                  <a:cubicBezTo>
                    <a:pt x="145" y="57"/>
                    <a:pt x="142" y="42"/>
                    <a:pt x="131" y="31"/>
                  </a:cubicBezTo>
                  <a:cubicBezTo>
                    <a:pt x="131" y="28"/>
                    <a:pt x="127" y="28"/>
                    <a:pt x="127" y="23"/>
                  </a:cubicBezTo>
                  <a:cubicBezTo>
                    <a:pt x="112" y="9"/>
                    <a:pt x="93"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13"/>
            <p:cNvSpPr/>
            <p:nvPr/>
          </p:nvSpPr>
          <p:spPr>
            <a:xfrm>
              <a:off x="-198588" y="1126804"/>
              <a:ext cx="5730" cy="13609"/>
            </a:xfrm>
            <a:custGeom>
              <a:avLst/>
              <a:gdLst/>
              <a:ahLst/>
              <a:cxnLst/>
              <a:rect l="l" t="t" r="r" b="b"/>
              <a:pathLst>
                <a:path w="120" h="285" extrusionOk="0">
                  <a:moveTo>
                    <a:pt x="68" y="0"/>
                  </a:moveTo>
                  <a:cubicBezTo>
                    <a:pt x="71" y="8"/>
                    <a:pt x="71" y="15"/>
                    <a:pt x="71" y="23"/>
                  </a:cubicBezTo>
                  <a:cubicBezTo>
                    <a:pt x="71" y="38"/>
                    <a:pt x="68" y="49"/>
                    <a:pt x="64" y="60"/>
                  </a:cubicBezTo>
                  <a:cubicBezTo>
                    <a:pt x="61" y="72"/>
                    <a:pt x="53" y="79"/>
                    <a:pt x="45" y="86"/>
                  </a:cubicBezTo>
                  <a:lnTo>
                    <a:pt x="45" y="90"/>
                  </a:lnTo>
                  <a:cubicBezTo>
                    <a:pt x="38" y="98"/>
                    <a:pt x="35" y="105"/>
                    <a:pt x="30" y="112"/>
                  </a:cubicBezTo>
                  <a:cubicBezTo>
                    <a:pt x="27" y="120"/>
                    <a:pt x="23" y="131"/>
                    <a:pt x="23" y="143"/>
                  </a:cubicBezTo>
                  <a:cubicBezTo>
                    <a:pt x="16" y="162"/>
                    <a:pt x="12" y="188"/>
                    <a:pt x="8" y="214"/>
                  </a:cubicBezTo>
                  <a:lnTo>
                    <a:pt x="8" y="210"/>
                  </a:lnTo>
                  <a:lnTo>
                    <a:pt x="4" y="217"/>
                  </a:lnTo>
                  <a:cubicBezTo>
                    <a:pt x="4" y="229"/>
                    <a:pt x="1" y="236"/>
                    <a:pt x="1" y="247"/>
                  </a:cubicBezTo>
                  <a:cubicBezTo>
                    <a:pt x="1" y="258"/>
                    <a:pt x="4" y="266"/>
                    <a:pt x="8" y="269"/>
                  </a:cubicBezTo>
                  <a:cubicBezTo>
                    <a:pt x="12" y="277"/>
                    <a:pt x="16" y="281"/>
                    <a:pt x="30" y="285"/>
                  </a:cubicBezTo>
                  <a:lnTo>
                    <a:pt x="38" y="285"/>
                  </a:lnTo>
                  <a:cubicBezTo>
                    <a:pt x="38" y="285"/>
                    <a:pt x="38" y="281"/>
                    <a:pt x="42" y="277"/>
                  </a:cubicBezTo>
                  <a:cubicBezTo>
                    <a:pt x="49" y="269"/>
                    <a:pt x="57" y="255"/>
                    <a:pt x="64" y="240"/>
                  </a:cubicBezTo>
                  <a:cubicBezTo>
                    <a:pt x="68" y="229"/>
                    <a:pt x="75" y="217"/>
                    <a:pt x="79" y="206"/>
                  </a:cubicBezTo>
                  <a:cubicBezTo>
                    <a:pt x="87" y="191"/>
                    <a:pt x="94" y="176"/>
                    <a:pt x="109" y="165"/>
                  </a:cubicBezTo>
                  <a:cubicBezTo>
                    <a:pt x="113" y="157"/>
                    <a:pt x="116" y="154"/>
                    <a:pt x="120" y="150"/>
                  </a:cubicBezTo>
                  <a:cubicBezTo>
                    <a:pt x="116" y="146"/>
                    <a:pt x="113" y="143"/>
                    <a:pt x="109" y="139"/>
                  </a:cubicBezTo>
                  <a:cubicBezTo>
                    <a:pt x="97" y="128"/>
                    <a:pt x="94" y="117"/>
                    <a:pt x="94" y="101"/>
                  </a:cubicBezTo>
                  <a:cubicBezTo>
                    <a:pt x="94" y="90"/>
                    <a:pt x="97" y="79"/>
                    <a:pt x="102" y="72"/>
                  </a:cubicBezTo>
                  <a:cubicBezTo>
                    <a:pt x="105" y="64"/>
                    <a:pt x="113" y="57"/>
                    <a:pt x="120" y="49"/>
                  </a:cubicBezTo>
                  <a:lnTo>
                    <a:pt x="116" y="45"/>
                  </a:lnTo>
                  <a:cubicBezTo>
                    <a:pt x="116" y="38"/>
                    <a:pt x="109" y="31"/>
                    <a:pt x="109" y="19"/>
                  </a:cubicBezTo>
                  <a:cubicBezTo>
                    <a:pt x="105" y="15"/>
                    <a:pt x="105" y="12"/>
                    <a:pt x="105" y="8"/>
                  </a:cubicBezTo>
                  <a:cubicBezTo>
                    <a:pt x="90" y="8"/>
                    <a:pt x="79" y="5"/>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13"/>
            <p:cNvSpPr/>
            <p:nvPr/>
          </p:nvSpPr>
          <p:spPr>
            <a:xfrm>
              <a:off x="-202122" y="1118448"/>
              <a:ext cx="32136" cy="25499"/>
            </a:xfrm>
            <a:custGeom>
              <a:avLst/>
              <a:gdLst/>
              <a:ahLst/>
              <a:cxnLst/>
              <a:rect l="l" t="t" r="r" b="b"/>
              <a:pathLst>
                <a:path w="673" h="534" extrusionOk="0">
                  <a:moveTo>
                    <a:pt x="594" y="0"/>
                  </a:moveTo>
                  <a:lnTo>
                    <a:pt x="587" y="4"/>
                  </a:lnTo>
                  <a:lnTo>
                    <a:pt x="606" y="4"/>
                  </a:lnTo>
                  <a:lnTo>
                    <a:pt x="594" y="0"/>
                  </a:lnTo>
                  <a:close/>
                  <a:moveTo>
                    <a:pt x="82" y="389"/>
                  </a:moveTo>
                  <a:lnTo>
                    <a:pt x="78" y="392"/>
                  </a:lnTo>
                  <a:lnTo>
                    <a:pt x="78" y="392"/>
                  </a:lnTo>
                  <a:cubicBezTo>
                    <a:pt x="82" y="392"/>
                    <a:pt x="82" y="389"/>
                    <a:pt x="82" y="389"/>
                  </a:cubicBezTo>
                  <a:close/>
                  <a:moveTo>
                    <a:pt x="650" y="26"/>
                  </a:moveTo>
                  <a:lnTo>
                    <a:pt x="628" y="63"/>
                  </a:lnTo>
                  <a:cubicBezTo>
                    <a:pt x="613" y="82"/>
                    <a:pt x="598" y="97"/>
                    <a:pt x="583" y="108"/>
                  </a:cubicBezTo>
                  <a:cubicBezTo>
                    <a:pt x="564" y="123"/>
                    <a:pt x="546" y="130"/>
                    <a:pt x="530" y="138"/>
                  </a:cubicBezTo>
                  <a:cubicBezTo>
                    <a:pt x="497" y="153"/>
                    <a:pt x="467" y="161"/>
                    <a:pt x="445" y="175"/>
                  </a:cubicBezTo>
                  <a:cubicBezTo>
                    <a:pt x="418" y="190"/>
                    <a:pt x="396" y="202"/>
                    <a:pt x="373" y="213"/>
                  </a:cubicBezTo>
                  <a:cubicBezTo>
                    <a:pt x="355" y="220"/>
                    <a:pt x="340" y="232"/>
                    <a:pt x="328" y="247"/>
                  </a:cubicBezTo>
                  <a:cubicBezTo>
                    <a:pt x="321" y="254"/>
                    <a:pt x="318" y="265"/>
                    <a:pt x="314" y="280"/>
                  </a:cubicBezTo>
                  <a:cubicBezTo>
                    <a:pt x="310" y="299"/>
                    <a:pt x="299" y="314"/>
                    <a:pt x="284" y="325"/>
                  </a:cubicBezTo>
                  <a:cubicBezTo>
                    <a:pt x="273" y="332"/>
                    <a:pt x="254" y="340"/>
                    <a:pt x="239" y="340"/>
                  </a:cubicBezTo>
                  <a:lnTo>
                    <a:pt x="235" y="340"/>
                  </a:lnTo>
                  <a:cubicBezTo>
                    <a:pt x="228" y="340"/>
                    <a:pt x="221" y="340"/>
                    <a:pt x="213" y="337"/>
                  </a:cubicBezTo>
                  <a:cubicBezTo>
                    <a:pt x="205" y="332"/>
                    <a:pt x="202" y="332"/>
                    <a:pt x="194" y="325"/>
                  </a:cubicBezTo>
                  <a:cubicBezTo>
                    <a:pt x="190" y="329"/>
                    <a:pt x="187" y="332"/>
                    <a:pt x="183" y="340"/>
                  </a:cubicBezTo>
                  <a:cubicBezTo>
                    <a:pt x="168" y="351"/>
                    <a:pt x="161" y="366"/>
                    <a:pt x="153" y="381"/>
                  </a:cubicBezTo>
                  <a:cubicBezTo>
                    <a:pt x="149" y="392"/>
                    <a:pt x="142" y="404"/>
                    <a:pt x="138" y="415"/>
                  </a:cubicBezTo>
                  <a:cubicBezTo>
                    <a:pt x="131" y="430"/>
                    <a:pt x="123" y="444"/>
                    <a:pt x="116" y="452"/>
                  </a:cubicBezTo>
                  <a:cubicBezTo>
                    <a:pt x="112" y="456"/>
                    <a:pt x="112" y="460"/>
                    <a:pt x="112" y="460"/>
                  </a:cubicBezTo>
                  <a:lnTo>
                    <a:pt x="104" y="460"/>
                  </a:lnTo>
                  <a:cubicBezTo>
                    <a:pt x="90" y="456"/>
                    <a:pt x="86" y="452"/>
                    <a:pt x="82" y="444"/>
                  </a:cubicBezTo>
                  <a:cubicBezTo>
                    <a:pt x="78" y="441"/>
                    <a:pt x="75" y="433"/>
                    <a:pt x="75" y="422"/>
                  </a:cubicBezTo>
                  <a:cubicBezTo>
                    <a:pt x="75" y="411"/>
                    <a:pt x="78" y="404"/>
                    <a:pt x="78" y="392"/>
                  </a:cubicBezTo>
                  <a:lnTo>
                    <a:pt x="82" y="385"/>
                  </a:lnTo>
                  <a:lnTo>
                    <a:pt x="82" y="389"/>
                  </a:lnTo>
                  <a:cubicBezTo>
                    <a:pt x="86" y="363"/>
                    <a:pt x="90" y="337"/>
                    <a:pt x="97" y="318"/>
                  </a:cubicBezTo>
                  <a:cubicBezTo>
                    <a:pt x="97" y="306"/>
                    <a:pt x="101" y="295"/>
                    <a:pt x="104" y="287"/>
                  </a:cubicBezTo>
                  <a:cubicBezTo>
                    <a:pt x="109" y="280"/>
                    <a:pt x="112" y="273"/>
                    <a:pt x="119" y="265"/>
                  </a:cubicBezTo>
                  <a:lnTo>
                    <a:pt x="119" y="261"/>
                  </a:lnTo>
                  <a:cubicBezTo>
                    <a:pt x="127" y="254"/>
                    <a:pt x="135" y="247"/>
                    <a:pt x="138" y="235"/>
                  </a:cubicBezTo>
                  <a:cubicBezTo>
                    <a:pt x="142" y="224"/>
                    <a:pt x="145" y="213"/>
                    <a:pt x="145" y="198"/>
                  </a:cubicBezTo>
                  <a:cubicBezTo>
                    <a:pt x="145" y="190"/>
                    <a:pt x="145" y="183"/>
                    <a:pt x="142" y="175"/>
                  </a:cubicBezTo>
                  <a:lnTo>
                    <a:pt x="142" y="175"/>
                  </a:lnTo>
                  <a:cubicBezTo>
                    <a:pt x="153" y="180"/>
                    <a:pt x="164" y="183"/>
                    <a:pt x="179" y="183"/>
                  </a:cubicBezTo>
                  <a:cubicBezTo>
                    <a:pt x="176" y="180"/>
                    <a:pt x="176" y="172"/>
                    <a:pt x="176" y="168"/>
                  </a:cubicBezTo>
                  <a:cubicBezTo>
                    <a:pt x="176" y="161"/>
                    <a:pt x="179" y="153"/>
                    <a:pt x="183" y="142"/>
                  </a:cubicBezTo>
                  <a:cubicBezTo>
                    <a:pt x="183" y="135"/>
                    <a:pt x="187" y="130"/>
                    <a:pt x="194" y="123"/>
                  </a:cubicBezTo>
                  <a:cubicBezTo>
                    <a:pt x="194" y="119"/>
                    <a:pt x="198" y="112"/>
                    <a:pt x="202" y="108"/>
                  </a:cubicBezTo>
                  <a:cubicBezTo>
                    <a:pt x="190" y="108"/>
                    <a:pt x="176" y="104"/>
                    <a:pt x="164" y="101"/>
                  </a:cubicBezTo>
                  <a:cubicBezTo>
                    <a:pt x="153" y="97"/>
                    <a:pt x="142" y="93"/>
                    <a:pt x="131" y="90"/>
                  </a:cubicBezTo>
                  <a:lnTo>
                    <a:pt x="97" y="75"/>
                  </a:lnTo>
                  <a:lnTo>
                    <a:pt x="82" y="108"/>
                  </a:lnTo>
                  <a:cubicBezTo>
                    <a:pt x="78" y="116"/>
                    <a:pt x="75" y="119"/>
                    <a:pt x="75" y="127"/>
                  </a:cubicBezTo>
                  <a:cubicBezTo>
                    <a:pt x="71" y="130"/>
                    <a:pt x="71" y="138"/>
                    <a:pt x="67" y="142"/>
                  </a:cubicBezTo>
                  <a:cubicBezTo>
                    <a:pt x="64" y="146"/>
                    <a:pt x="64" y="149"/>
                    <a:pt x="64" y="153"/>
                  </a:cubicBezTo>
                  <a:lnTo>
                    <a:pt x="52" y="175"/>
                  </a:lnTo>
                  <a:lnTo>
                    <a:pt x="67" y="190"/>
                  </a:lnTo>
                  <a:lnTo>
                    <a:pt x="71" y="198"/>
                  </a:lnTo>
                  <a:cubicBezTo>
                    <a:pt x="71" y="198"/>
                    <a:pt x="71" y="202"/>
                    <a:pt x="67" y="206"/>
                  </a:cubicBezTo>
                  <a:cubicBezTo>
                    <a:pt x="67" y="206"/>
                    <a:pt x="64" y="209"/>
                    <a:pt x="64" y="213"/>
                  </a:cubicBezTo>
                  <a:cubicBezTo>
                    <a:pt x="48" y="228"/>
                    <a:pt x="41" y="242"/>
                    <a:pt x="33" y="258"/>
                  </a:cubicBezTo>
                  <a:cubicBezTo>
                    <a:pt x="26" y="276"/>
                    <a:pt x="19" y="299"/>
                    <a:pt x="14" y="318"/>
                  </a:cubicBezTo>
                  <a:cubicBezTo>
                    <a:pt x="11" y="340"/>
                    <a:pt x="11" y="359"/>
                    <a:pt x="7" y="373"/>
                  </a:cubicBezTo>
                  <a:cubicBezTo>
                    <a:pt x="4" y="389"/>
                    <a:pt x="0" y="404"/>
                    <a:pt x="0" y="422"/>
                  </a:cubicBezTo>
                  <a:cubicBezTo>
                    <a:pt x="0" y="433"/>
                    <a:pt x="0" y="444"/>
                    <a:pt x="4" y="456"/>
                  </a:cubicBezTo>
                  <a:cubicBezTo>
                    <a:pt x="7" y="467"/>
                    <a:pt x="11" y="478"/>
                    <a:pt x="19" y="489"/>
                  </a:cubicBezTo>
                  <a:cubicBezTo>
                    <a:pt x="33" y="508"/>
                    <a:pt x="52" y="523"/>
                    <a:pt x="78" y="530"/>
                  </a:cubicBezTo>
                  <a:lnTo>
                    <a:pt x="78" y="531"/>
                  </a:lnTo>
                  <a:lnTo>
                    <a:pt x="78" y="531"/>
                  </a:lnTo>
                  <a:cubicBezTo>
                    <a:pt x="82" y="534"/>
                    <a:pt x="82" y="534"/>
                    <a:pt x="86" y="534"/>
                  </a:cubicBezTo>
                  <a:cubicBezTo>
                    <a:pt x="90" y="534"/>
                    <a:pt x="97" y="530"/>
                    <a:pt x="104" y="530"/>
                  </a:cubicBezTo>
                  <a:lnTo>
                    <a:pt x="142" y="530"/>
                  </a:lnTo>
                  <a:cubicBezTo>
                    <a:pt x="145" y="527"/>
                    <a:pt x="149" y="527"/>
                    <a:pt x="149" y="527"/>
                  </a:cubicBezTo>
                  <a:cubicBezTo>
                    <a:pt x="168" y="516"/>
                    <a:pt x="179" y="501"/>
                    <a:pt x="187" y="486"/>
                  </a:cubicBezTo>
                  <a:cubicBezTo>
                    <a:pt x="194" y="475"/>
                    <a:pt x="202" y="460"/>
                    <a:pt x="205" y="452"/>
                  </a:cubicBezTo>
                  <a:cubicBezTo>
                    <a:pt x="213" y="437"/>
                    <a:pt x="216" y="426"/>
                    <a:pt x="221" y="418"/>
                  </a:cubicBezTo>
                  <a:cubicBezTo>
                    <a:pt x="228" y="404"/>
                    <a:pt x="235" y="392"/>
                    <a:pt x="243" y="385"/>
                  </a:cubicBezTo>
                  <a:cubicBezTo>
                    <a:pt x="247" y="385"/>
                    <a:pt x="247" y="381"/>
                    <a:pt x="250" y="381"/>
                  </a:cubicBezTo>
                  <a:cubicBezTo>
                    <a:pt x="254" y="377"/>
                    <a:pt x="261" y="377"/>
                    <a:pt x="269" y="377"/>
                  </a:cubicBezTo>
                  <a:lnTo>
                    <a:pt x="273" y="377"/>
                  </a:lnTo>
                  <a:lnTo>
                    <a:pt x="292" y="381"/>
                  </a:lnTo>
                  <a:lnTo>
                    <a:pt x="299" y="381"/>
                  </a:lnTo>
                  <a:lnTo>
                    <a:pt x="306" y="363"/>
                  </a:lnTo>
                  <a:lnTo>
                    <a:pt x="310" y="355"/>
                  </a:lnTo>
                  <a:cubicBezTo>
                    <a:pt x="314" y="347"/>
                    <a:pt x="321" y="337"/>
                    <a:pt x="333" y="329"/>
                  </a:cubicBezTo>
                  <a:lnTo>
                    <a:pt x="333" y="325"/>
                  </a:lnTo>
                  <a:cubicBezTo>
                    <a:pt x="340" y="318"/>
                    <a:pt x="355" y="306"/>
                    <a:pt x="366" y="295"/>
                  </a:cubicBezTo>
                  <a:cubicBezTo>
                    <a:pt x="404" y="258"/>
                    <a:pt x="456" y="232"/>
                    <a:pt x="504" y="202"/>
                  </a:cubicBezTo>
                  <a:cubicBezTo>
                    <a:pt x="530" y="187"/>
                    <a:pt x="557" y="168"/>
                    <a:pt x="583" y="149"/>
                  </a:cubicBezTo>
                  <a:cubicBezTo>
                    <a:pt x="602" y="130"/>
                    <a:pt x="620" y="112"/>
                    <a:pt x="639" y="90"/>
                  </a:cubicBezTo>
                  <a:cubicBezTo>
                    <a:pt x="642" y="85"/>
                    <a:pt x="647" y="78"/>
                    <a:pt x="650" y="75"/>
                  </a:cubicBezTo>
                  <a:lnTo>
                    <a:pt x="673" y="37"/>
                  </a:lnTo>
                  <a:lnTo>
                    <a:pt x="650" y="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3"/>
            <p:cNvSpPr/>
            <p:nvPr/>
          </p:nvSpPr>
          <p:spPr>
            <a:xfrm>
              <a:off x="-181303" y="1948629"/>
              <a:ext cx="24018" cy="16617"/>
            </a:xfrm>
            <a:custGeom>
              <a:avLst/>
              <a:gdLst/>
              <a:ahLst/>
              <a:cxnLst/>
              <a:rect l="l" t="t" r="r" b="b"/>
              <a:pathLst>
                <a:path w="503" h="348" extrusionOk="0">
                  <a:moveTo>
                    <a:pt x="39" y="0"/>
                  </a:moveTo>
                  <a:cubicBezTo>
                    <a:pt x="35" y="4"/>
                    <a:pt x="27" y="7"/>
                    <a:pt x="23" y="11"/>
                  </a:cubicBezTo>
                  <a:cubicBezTo>
                    <a:pt x="16" y="14"/>
                    <a:pt x="9" y="19"/>
                    <a:pt x="9" y="23"/>
                  </a:cubicBezTo>
                  <a:cubicBezTo>
                    <a:pt x="5" y="23"/>
                    <a:pt x="5" y="26"/>
                    <a:pt x="1" y="26"/>
                  </a:cubicBezTo>
                  <a:lnTo>
                    <a:pt x="1" y="33"/>
                  </a:lnTo>
                  <a:lnTo>
                    <a:pt x="1" y="37"/>
                  </a:lnTo>
                  <a:cubicBezTo>
                    <a:pt x="1" y="45"/>
                    <a:pt x="5" y="52"/>
                    <a:pt x="5" y="56"/>
                  </a:cubicBezTo>
                  <a:lnTo>
                    <a:pt x="9" y="56"/>
                  </a:lnTo>
                  <a:cubicBezTo>
                    <a:pt x="35" y="56"/>
                    <a:pt x="65" y="64"/>
                    <a:pt x="87" y="75"/>
                  </a:cubicBezTo>
                  <a:cubicBezTo>
                    <a:pt x="106" y="82"/>
                    <a:pt x="117" y="90"/>
                    <a:pt x="132" y="97"/>
                  </a:cubicBezTo>
                  <a:cubicBezTo>
                    <a:pt x="106" y="71"/>
                    <a:pt x="80" y="49"/>
                    <a:pt x="54" y="19"/>
                  </a:cubicBezTo>
                  <a:cubicBezTo>
                    <a:pt x="46" y="11"/>
                    <a:pt x="42" y="4"/>
                    <a:pt x="39" y="0"/>
                  </a:cubicBezTo>
                  <a:close/>
                  <a:moveTo>
                    <a:pt x="180" y="135"/>
                  </a:moveTo>
                  <a:cubicBezTo>
                    <a:pt x="180" y="135"/>
                    <a:pt x="180" y="138"/>
                    <a:pt x="184" y="138"/>
                  </a:cubicBezTo>
                  <a:cubicBezTo>
                    <a:pt x="188" y="145"/>
                    <a:pt x="192" y="149"/>
                    <a:pt x="196" y="161"/>
                  </a:cubicBezTo>
                  <a:cubicBezTo>
                    <a:pt x="196" y="161"/>
                    <a:pt x="196" y="164"/>
                    <a:pt x="199" y="164"/>
                  </a:cubicBezTo>
                  <a:cubicBezTo>
                    <a:pt x="199" y="164"/>
                    <a:pt x="203" y="168"/>
                    <a:pt x="206" y="168"/>
                  </a:cubicBezTo>
                  <a:cubicBezTo>
                    <a:pt x="218" y="171"/>
                    <a:pt x="233" y="176"/>
                    <a:pt x="248" y="183"/>
                  </a:cubicBezTo>
                  <a:lnTo>
                    <a:pt x="251" y="183"/>
                  </a:lnTo>
                  <a:cubicBezTo>
                    <a:pt x="229" y="168"/>
                    <a:pt x="203" y="154"/>
                    <a:pt x="180" y="135"/>
                  </a:cubicBezTo>
                  <a:close/>
                  <a:moveTo>
                    <a:pt x="289" y="202"/>
                  </a:moveTo>
                  <a:cubicBezTo>
                    <a:pt x="296" y="209"/>
                    <a:pt x="301" y="216"/>
                    <a:pt x="304" y="224"/>
                  </a:cubicBezTo>
                  <a:cubicBezTo>
                    <a:pt x="308" y="228"/>
                    <a:pt x="308" y="232"/>
                    <a:pt x="311" y="235"/>
                  </a:cubicBezTo>
                  <a:cubicBezTo>
                    <a:pt x="323" y="235"/>
                    <a:pt x="337" y="243"/>
                    <a:pt x="349" y="247"/>
                  </a:cubicBezTo>
                  <a:cubicBezTo>
                    <a:pt x="360" y="254"/>
                    <a:pt x="371" y="266"/>
                    <a:pt x="379" y="273"/>
                  </a:cubicBezTo>
                  <a:cubicBezTo>
                    <a:pt x="394" y="292"/>
                    <a:pt x="405" y="306"/>
                    <a:pt x="416" y="318"/>
                  </a:cubicBezTo>
                  <a:cubicBezTo>
                    <a:pt x="420" y="325"/>
                    <a:pt x="427" y="328"/>
                    <a:pt x="431" y="333"/>
                  </a:cubicBezTo>
                  <a:cubicBezTo>
                    <a:pt x="442" y="337"/>
                    <a:pt x="453" y="340"/>
                    <a:pt x="461" y="344"/>
                  </a:cubicBezTo>
                  <a:cubicBezTo>
                    <a:pt x="468" y="344"/>
                    <a:pt x="476" y="347"/>
                    <a:pt x="480" y="347"/>
                  </a:cubicBezTo>
                  <a:cubicBezTo>
                    <a:pt x="484" y="347"/>
                    <a:pt x="484" y="347"/>
                    <a:pt x="487" y="344"/>
                  </a:cubicBezTo>
                  <a:lnTo>
                    <a:pt x="491" y="340"/>
                  </a:lnTo>
                  <a:cubicBezTo>
                    <a:pt x="494" y="340"/>
                    <a:pt x="498" y="337"/>
                    <a:pt x="502" y="328"/>
                  </a:cubicBezTo>
                  <a:cubicBezTo>
                    <a:pt x="498" y="321"/>
                    <a:pt x="494" y="314"/>
                    <a:pt x="487" y="311"/>
                  </a:cubicBezTo>
                  <a:cubicBezTo>
                    <a:pt x="480" y="295"/>
                    <a:pt x="468" y="284"/>
                    <a:pt x="461" y="276"/>
                  </a:cubicBezTo>
                  <a:cubicBezTo>
                    <a:pt x="453" y="273"/>
                    <a:pt x="450" y="269"/>
                    <a:pt x="446" y="269"/>
                  </a:cubicBezTo>
                  <a:cubicBezTo>
                    <a:pt x="394" y="250"/>
                    <a:pt x="337" y="228"/>
                    <a:pt x="289" y="2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3"/>
            <p:cNvSpPr/>
            <p:nvPr/>
          </p:nvSpPr>
          <p:spPr>
            <a:xfrm>
              <a:off x="-184836" y="1944666"/>
              <a:ext cx="31992" cy="24162"/>
            </a:xfrm>
            <a:custGeom>
              <a:avLst/>
              <a:gdLst/>
              <a:ahLst/>
              <a:cxnLst/>
              <a:rect l="l" t="t" r="r" b="b"/>
              <a:pathLst>
                <a:path w="670" h="506" extrusionOk="0">
                  <a:moveTo>
                    <a:pt x="113" y="83"/>
                  </a:moveTo>
                  <a:cubicBezTo>
                    <a:pt x="116" y="87"/>
                    <a:pt x="120" y="94"/>
                    <a:pt x="128" y="102"/>
                  </a:cubicBezTo>
                  <a:cubicBezTo>
                    <a:pt x="154" y="132"/>
                    <a:pt x="180" y="154"/>
                    <a:pt x="206" y="180"/>
                  </a:cubicBezTo>
                  <a:cubicBezTo>
                    <a:pt x="191" y="173"/>
                    <a:pt x="180" y="165"/>
                    <a:pt x="161" y="158"/>
                  </a:cubicBezTo>
                  <a:cubicBezTo>
                    <a:pt x="139" y="147"/>
                    <a:pt x="109" y="139"/>
                    <a:pt x="83" y="139"/>
                  </a:cubicBezTo>
                  <a:lnTo>
                    <a:pt x="79" y="139"/>
                  </a:lnTo>
                  <a:cubicBezTo>
                    <a:pt x="79" y="135"/>
                    <a:pt x="75" y="128"/>
                    <a:pt x="75" y="120"/>
                  </a:cubicBezTo>
                  <a:lnTo>
                    <a:pt x="75" y="116"/>
                  </a:lnTo>
                  <a:lnTo>
                    <a:pt x="75" y="109"/>
                  </a:lnTo>
                  <a:cubicBezTo>
                    <a:pt x="79" y="109"/>
                    <a:pt x="79" y="106"/>
                    <a:pt x="83" y="106"/>
                  </a:cubicBezTo>
                  <a:cubicBezTo>
                    <a:pt x="83" y="102"/>
                    <a:pt x="90" y="97"/>
                    <a:pt x="97" y="94"/>
                  </a:cubicBezTo>
                  <a:cubicBezTo>
                    <a:pt x="101" y="90"/>
                    <a:pt x="109" y="87"/>
                    <a:pt x="113" y="83"/>
                  </a:cubicBezTo>
                  <a:close/>
                  <a:moveTo>
                    <a:pt x="254" y="218"/>
                  </a:moveTo>
                  <a:cubicBezTo>
                    <a:pt x="277" y="237"/>
                    <a:pt x="303" y="251"/>
                    <a:pt x="325" y="266"/>
                  </a:cubicBezTo>
                  <a:lnTo>
                    <a:pt x="322" y="266"/>
                  </a:lnTo>
                  <a:cubicBezTo>
                    <a:pt x="307" y="259"/>
                    <a:pt x="292" y="254"/>
                    <a:pt x="280" y="251"/>
                  </a:cubicBezTo>
                  <a:cubicBezTo>
                    <a:pt x="277" y="251"/>
                    <a:pt x="273" y="247"/>
                    <a:pt x="273" y="247"/>
                  </a:cubicBezTo>
                  <a:cubicBezTo>
                    <a:pt x="270" y="247"/>
                    <a:pt x="270" y="244"/>
                    <a:pt x="270" y="244"/>
                  </a:cubicBezTo>
                  <a:cubicBezTo>
                    <a:pt x="266" y="232"/>
                    <a:pt x="262" y="228"/>
                    <a:pt x="258" y="221"/>
                  </a:cubicBezTo>
                  <a:cubicBezTo>
                    <a:pt x="254" y="221"/>
                    <a:pt x="254" y="218"/>
                    <a:pt x="254" y="218"/>
                  </a:cubicBezTo>
                  <a:close/>
                  <a:moveTo>
                    <a:pt x="363" y="285"/>
                  </a:moveTo>
                  <a:cubicBezTo>
                    <a:pt x="411" y="311"/>
                    <a:pt x="468" y="333"/>
                    <a:pt x="520" y="352"/>
                  </a:cubicBezTo>
                  <a:cubicBezTo>
                    <a:pt x="524" y="352"/>
                    <a:pt x="527" y="356"/>
                    <a:pt x="535" y="359"/>
                  </a:cubicBezTo>
                  <a:cubicBezTo>
                    <a:pt x="542" y="367"/>
                    <a:pt x="554" y="378"/>
                    <a:pt x="561" y="394"/>
                  </a:cubicBezTo>
                  <a:cubicBezTo>
                    <a:pt x="568" y="397"/>
                    <a:pt x="572" y="404"/>
                    <a:pt x="576" y="411"/>
                  </a:cubicBezTo>
                  <a:cubicBezTo>
                    <a:pt x="572" y="420"/>
                    <a:pt x="568" y="423"/>
                    <a:pt x="565" y="423"/>
                  </a:cubicBezTo>
                  <a:lnTo>
                    <a:pt x="561" y="427"/>
                  </a:lnTo>
                  <a:cubicBezTo>
                    <a:pt x="558" y="430"/>
                    <a:pt x="558" y="430"/>
                    <a:pt x="554" y="430"/>
                  </a:cubicBezTo>
                  <a:cubicBezTo>
                    <a:pt x="550" y="430"/>
                    <a:pt x="542" y="427"/>
                    <a:pt x="535" y="427"/>
                  </a:cubicBezTo>
                  <a:cubicBezTo>
                    <a:pt x="527" y="423"/>
                    <a:pt x="516" y="420"/>
                    <a:pt x="505" y="416"/>
                  </a:cubicBezTo>
                  <a:cubicBezTo>
                    <a:pt x="501" y="411"/>
                    <a:pt x="494" y="408"/>
                    <a:pt x="490" y="401"/>
                  </a:cubicBezTo>
                  <a:cubicBezTo>
                    <a:pt x="479" y="389"/>
                    <a:pt x="468" y="375"/>
                    <a:pt x="453" y="356"/>
                  </a:cubicBezTo>
                  <a:cubicBezTo>
                    <a:pt x="445" y="349"/>
                    <a:pt x="434" y="337"/>
                    <a:pt x="423" y="330"/>
                  </a:cubicBezTo>
                  <a:cubicBezTo>
                    <a:pt x="411" y="326"/>
                    <a:pt x="397" y="318"/>
                    <a:pt x="385" y="318"/>
                  </a:cubicBezTo>
                  <a:cubicBezTo>
                    <a:pt x="382" y="315"/>
                    <a:pt x="382" y="311"/>
                    <a:pt x="378" y="307"/>
                  </a:cubicBezTo>
                  <a:cubicBezTo>
                    <a:pt x="375" y="299"/>
                    <a:pt x="370" y="292"/>
                    <a:pt x="363" y="285"/>
                  </a:cubicBezTo>
                  <a:close/>
                  <a:moveTo>
                    <a:pt x="116" y="1"/>
                  </a:moveTo>
                  <a:cubicBezTo>
                    <a:pt x="109" y="1"/>
                    <a:pt x="101" y="4"/>
                    <a:pt x="94" y="4"/>
                  </a:cubicBezTo>
                  <a:cubicBezTo>
                    <a:pt x="90" y="8"/>
                    <a:pt x="83" y="12"/>
                    <a:pt x="75" y="16"/>
                  </a:cubicBezTo>
                  <a:cubicBezTo>
                    <a:pt x="68" y="23"/>
                    <a:pt x="49" y="30"/>
                    <a:pt x="34" y="45"/>
                  </a:cubicBezTo>
                  <a:cubicBezTo>
                    <a:pt x="23" y="53"/>
                    <a:pt x="16" y="64"/>
                    <a:pt x="8" y="75"/>
                  </a:cubicBezTo>
                  <a:cubicBezTo>
                    <a:pt x="4" y="87"/>
                    <a:pt x="1" y="102"/>
                    <a:pt x="1" y="116"/>
                  </a:cubicBezTo>
                  <a:lnTo>
                    <a:pt x="1" y="120"/>
                  </a:lnTo>
                  <a:cubicBezTo>
                    <a:pt x="1" y="139"/>
                    <a:pt x="4" y="161"/>
                    <a:pt x="16" y="180"/>
                  </a:cubicBezTo>
                  <a:cubicBezTo>
                    <a:pt x="19" y="187"/>
                    <a:pt x="27" y="199"/>
                    <a:pt x="38" y="206"/>
                  </a:cubicBezTo>
                  <a:cubicBezTo>
                    <a:pt x="45" y="214"/>
                    <a:pt x="61" y="218"/>
                    <a:pt x="75" y="218"/>
                  </a:cubicBezTo>
                  <a:lnTo>
                    <a:pt x="83" y="218"/>
                  </a:lnTo>
                  <a:cubicBezTo>
                    <a:pt x="105" y="218"/>
                    <a:pt x="135" y="228"/>
                    <a:pt x="161" y="240"/>
                  </a:cubicBezTo>
                  <a:cubicBezTo>
                    <a:pt x="173" y="247"/>
                    <a:pt x="184" y="254"/>
                    <a:pt x="191" y="263"/>
                  </a:cubicBezTo>
                  <a:cubicBezTo>
                    <a:pt x="195" y="266"/>
                    <a:pt x="195" y="270"/>
                    <a:pt x="199" y="270"/>
                  </a:cubicBezTo>
                  <a:lnTo>
                    <a:pt x="199" y="273"/>
                  </a:lnTo>
                  <a:cubicBezTo>
                    <a:pt x="202" y="285"/>
                    <a:pt x="210" y="292"/>
                    <a:pt x="218" y="299"/>
                  </a:cubicBezTo>
                  <a:cubicBezTo>
                    <a:pt x="232" y="315"/>
                    <a:pt x="247" y="322"/>
                    <a:pt x="262" y="326"/>
                  </a:cubicBezTo>
                  <a:cubicBezTo>
                    <a:pt x="273" y="330"/>
                    <a:pt x="285" y="333"/>
                    <a:pt x="292" y="337"/>
                  </a:cubicBezTo>
                  <a:cubicBezTo>
                    <a:pt x="296" y="337"/>
                    <a:pt x="303" y="337"/>
                    <a:pt x="307" y="341"/>
                  </a:cubicBezTo>
                  <a:lnTo>
                    <a:pt x="311" y="341"/>
                  </a:lnTo>
                  <a:lnTo>
                    <a:pt x="311" y="344"/>
                  </a:lnTo>
                  <a:lnTo>
                    <a:pt x="311" y="356"/>
                  </a:lnTo>
                  <a:lnTo>
                    <a:pt x="292" y="427"/>
                  </a:lnTo>
                  <a:lnTo>
                    <a:pt x="292" y="427"/>
                  </a:lnTo>
                  <a:lnTo>
                    <a:pt x="359" y="401"/>
                  </a:lnTo>
                  <a:cubicBezTo>
                    <a:pt x="367" y="397"/>
                    <a:pt x="375" y="397"/>
                    <a:pt x="378" y="397"/>
                  </a:cubicBezTo>
                  <a:lnTo>
                    <a:pt x="382" y="397"/>
                  </a:lnTo>
                  <a:cubicBezTo>
                    <a:pt x="385" y="397"/>
                    <a:pt x="389" y="401"/>
                    <a:pt x="393" y="404"/>
                  </a:cubicBezTo>
                  <a:cubicBezTo>
                    <a:pt x="401" y="411"/>
                    <a:pt x="411" y="427"/>
                    <a:pt x="423" y="442"/>
                  </a:cubicBezTo>
                  <a:cubicBezTo>
                    <a:pt x="427" y="449"/>
                    <a:pt x="434" y="456"/>
                    <a:pt x="442" y="464"/>
                  </a:cubicBezTo>
                  <a:cubicBezTo>
                    <a:pt x="453" y="472"/>
                    <a:pt x="460" y="479"/>
                    <a:pt x="475" y="483"/>
                  </a:cubicBezTo>
                  <a:cubicBezTo>
                    <a:pt x="487" y="490"/>
                    <a:pt x="501" y="494"/>
                    <a:pt x="513" y="498"/>
                  </a:cubicBezTo>
                  <a:cubicBezTo>
                    <a:pt x="527" y="501"/>
                    <a:pt x="539" y="506"/>
                    <a:pt x="554" y="506"/>
                  </a:cubicBezTo>
                  <a:cubicBezTo>
                    <a:pt x="565" y="506"/>
                    <a:pt x="576" y="506"/>
                    <a:pt x="587" y="501"/>
                  </a:cubicBezTo>
                  <a:cubicBezTo>
                    <a:pt x="602" y="494"/>
                    <a:pt x="617" y="483"/>
                    <a:pt x="629" y="472"/>
                  </a:cubicBezTo>
                  <a:cubicBezTo>
                    <a:pt x="639" y="456"/>
                    <a:pt x="647" y="442"/>
                    <a:pt x="658" y="423"/>
                  </a:cubicBezTo>
                  <a:lnTo>
                    <a:pt x="670" y="401"/>
                  </a:lnTo>
                  <a:lnTo>
                    <a:pt x="651" y="382"/>
                  </a:lnTo>
                  <a:cubicBezTo>
                    <a:pt x="647" y="375"/>
                    <a:pt x="639" y="367"/>
                    <a:pt x="632" y="359"/>
                  </a:cubicBezTo>
                  <a:cubicBezTo>
                    <a:pt x="625" y="349"/>
                    <a:pt x="613" y="330"/>
                    <a:pt x="599" y="315"/>
                  </a:cubicBezTo>
                  <a:cubicBezTo>
                    <a:pt x="591" y="307"/>
                    <a:pt x="584" y="304"/>
                    <a:pt x="576" y="296"/>
                  </a:cubicBezTo>
                  <a:cubicBezTo>
                    <a:pt x="568" y="289"/>
                    <a:pt x="558" y="285"/>
                    <a:pt x="546" y="281"/>
                  </a:cubicBezTo>
                  <a:cubicBezTo>
                    <a:pt x="401" y="232"/>
                    <a:pt x="285" y="161"/>
                    <a:pt x="187" y="53"/>
                  </a:cubicBezTo>
                  <a:cubicBezTo>
                    <a:pt x="184" y="49"/>
                    <a:pt x="184" y="45"/>
                    <a:pt x="180" y="42"/>
                  </a:cubicBezTo>
                  <a:cubicBezTo>
                    <a:pt x="176" y="38"/>
                    <a:pt x="168" y="30"/>
                    <a:pt x="161" y="19"/>
                  </a:cubicBezTo>
                  <a:cubicBezTo>
                    <a:pt x="158" y="16"/>
                    <a:pt x="150" y="12"/>
                    <a:pt x="142" y="8"/>
                  </a:cubicBezTo>
                  <a:cubicBezTo>
                    <a:pt x="135" y="4"/>
                    <a:pt x="128"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13"/>
            <p:cNvSpPr/>
            <p:nvPr/>
          </p:nvSpPr>
          <p:spPr>
            <a:xfrm>
              <a:off x="-110442" y="1121265"/>
              <a:ext cx="15041" cy="7688"/>
            </a:xfrm>
            <a:custGeom>
              <a:avLst/>
              <a:gdLst/>
              <a:ahLst/>
              <a:cxnLst/>
              <a:rect l="l" t="t" r="r" b="b"/>
              <a:pathLst>
                <a:path w="315" h="161" extrusionOk="0">
                  <a:moveTo>
                    <a:pt x="1" y="0"/>
                  </a:moveTo>
                  <a:lnTo>
                    <a:pt x="1" y="0"/>
                  </a:lnTo>
                  <a:cubicBezTo>
                    <a:pt x="9" y="8"/>
                    <a:pt x="16" y="16"/>
                    <a:pt x="23" y="26"/>
                  </a:cubicBezTo>
                  <a:cubicBezTo>
                    <a:pt x="68" y="45"/>
                    <a:pt x="117" y="68"/>
                    <a:pt x="162" y="87"/>
                  </a:cubicBezTo>
                  <a:cubicBezTo>
                    <a:pt x="188" y="102"/>
                    <a:pt x="211" y="116"/>
                    <a:pt x="237" y="128"/>
                  </a:cubicBezTo>
                  <a:cubicBezTo>
                    <a:pt x="259" y="143"/>
                    <a:pt x="278" y="154"/>
                    <a:pt x="300" y="157"/>
                  </a:cubicBezTo>
                  <a:cubicBezTo>
                    <a:pt x="304" y="161"/>
                    <a:pt x="311" y="161"/>
                    <a:pt x="315" y="161"/>
                  </a:cubicBezTo>
                  <a:cubicBezTo>
                    <a:pt x="315" y="154"/>
                    <a:pt x="311" y="143"/>
                    <a:pt x="311" y="131"/>
                  </a:cubicBezTo>
                  <a:cubicBezTo>
                    <a:pt x="311" y="109"/>
                    <a:pt x="308" y="87"/>
                    <a:pt x="300" y="68"/>
                  </a:cubicBezTo>
                  <a:cubicBezTo>
                    <a:pt x="297" y="57"/>
                    <a:pt x="289" y="45"/>
                    <a:pt x="282" y="34"/>
                  </a:cubicBezTo>
                  <a:cubicBezTo>
                    <a:pt x="274" y="26"/>
                    <a:pt x="266" y="19"/>
                    <a:pt x="259" y="8"/>
                  </a:cubicBezTo>
                  <a:cubicBezTo>
                    <a:pt x="214" y="31"/>
                    <a:pt x="170" y="42"/>
                    <a:pt x="128" y="42"/>
                  </a:cubicBezTo>
                  <a:cubicBezTo>
                    <a:pt x="99" y="42"/>
                    <a:pt x="68" y="34"/>
                    <a:pt x="42" y="23"/>
                  </a:cubicBezTo>
                  <a:cubicBezTo>
                    <a:pt x="28" y="16"/>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13"/>
            <p:cNvSpPr/>
            <p:nvPr/>
          </p:nvSpPr>
          <p:spPr>
            <a:xfrm>
              <a:off x="-122904" y="1109328"/>
              <a:ext cx="30942" cy="23589"/>
            </a:xfrm>
            <a:custGeom>
              <a:avLst/>
              <a:gdLst/>
              <a:ahLst/>
              <a:cxnLst/>
              <a:rect l="l" t="t" r="r" b="b"/>
              <a:pathLst>
                <a:path w="648" h="494" extrusionOk="0">
                  <a:moveTo>
                    <a:pt x="20" y="30"/>
                  </a:moveTo>
                  <a:lnTo>
                    <a:pt x="1" y="38"/>
                  </a:lnTo>
                  <a:lnTo>
                    <a:pt x="8" y="45"/>
                  </a:lnTo>
                  <a:lnTo>
                    <a:pt x="20" y="30"/>
                  </a:lnTo>
                  <a:close/>
                  <a:moveTo>
                    <a:pt x="262" y="250"/>
                  </a:moveTo>
                  <a:cubicBezTo>
                    <a:pt x="277" y="258"/>
                    <a:pt x="289" y="266"/>
                    <a:pt x="303" y="273"/>
                  </a:cubicBezTo>
                  <a:cubicBezTo>
                    <a:pt x="329" y="284"/>
                    <a:pt x="360" y="292"/>
                    <a:pt x="389" y="292"/>
                  </a:cubicBezTo>
                  <a:cubicBezTo>
                    <a:pt x="431" y="292"/>
                    <a:pt x="475" y="281"/>
                    <a:pt x="520" y="258"/>
                  </a:cubicBezTo>
                  <a:cubicBezTo>
                    <a:pt x="527" y="269"/>
                    <a:pt x="535" y="276"/>
                    <a:pt x="543" y="284"/>
                  </a:cubicBezTo>
                  <a:cubicBezTo>
                    <a:pt x="550" y="295"/>
                    <a:pt x="558" y="307"/>
                    <a:pt x="561" y="318"/>
                  </a:cubicBezTo>
                  <a:cubicBezTo>
                    <a:pt x="569" y="337"/>
                    <a:pt x="572" y="359"/>
                    <a:pt x="572" y="381"/>
                  </a:cubicBezTo>
                  <a:cubicBezTo>
                    <a:pt x="572" y="393"/>
                    <a:pt x="576" y="404"/>
                    <a:pt x="576" y="411"/>
                  </a:cubicBezTo>
                  <a:cubicBezTo>
                    <a:pt x="572" y="411"/>
                    <a:pt x="565" y="411"/>
                    <a:pt x="561" y="407"/>
                  </a:cubicBezTo>
                  <a:cubicBezTo>
                    <a:pt x="539" y="404"/>
                    <a:pt x="520" y="393"/>
                    <a:pt x="498" y="378"/>
                  </a:cubicBezTo>
                  <a:cubicBezTo>
                    <a:pt x="472" y="366"/>
                    <a:pt x="449" y="352"/>
                    <a:pt x="423" y="337"/>
                  </a:cubicBezTo>
                  <a:cubicBezTo>
                    <a:pt x="378" y="318"/>
                    <a:pt x="329" y="295"/>
                    <a:pt x="284" y="276"/>
                  </a:cubicBezTo>
                  <a:cubicBezTo>
                    <a:pt x="277" y="266"/>
                    <a:pt x="270" y="258"/>
                    <a:pt x="262" y="250"/>
                  </a:cubicBezTo>
                  <a:close/>
                  <a:moveTo>
                    <a:pt x="98" y="0"/>
                  </a:moveTo>
                  <a:cubicBezTo>
                    <a:pt x="82" y="0"/>
                    <a:pt x="72" y="4"/>
                    <a:pt x="56" y="12"/>
                  </a:cubicBezTo>
                  <a:cubicBezTo>
                    <a:pt x="53" y="12"/>
                    <a:pt x="49" y="15"/>
                    <a:pt x="46" y="15"/>
                  </a:cubicBezTo>
                  <a:lnTo>
                    <a:pt x="23" y="26"/>
                  </a:lnTo>
                  <a:lnTo>
                    <a:pt x="56" y="57"/>
                  </a:lnTo>
                  <a:cubicBezTo>
                    <a:pt x="87" y="90"/>
                    <a:pt x="120" y="119"/>
                    <a:pt x="150" y="157"/>
                  </a:cubicBezTo>
                  <a:cubicBezTo>
                    <a:pt x="177" y="191"/>
                    <a:pt x="203" y="232"/>
                    <a:pt x="217" y="281"/>
                  </a:cubicBezTo>
                  <a:lnTo>
                    <a:pt x="232" y="337"/>
                  </a:lnTo>
                  <a:lnTo>
                    <a:pt x="236" y="337"/>
                  </a:lnTo>
                  <a:lnTo>
                    <a:pt x="244" y="344"/>
                  </a:lnTo>
                  <a:cubicBezTo>
                    <a:pt x="251" y="344"/>
                    <a:pt x="255" y="348"/>
                    <a:pt x="262" y="352"/>
                  </a:cubicBezTo>
                  <a:cubicBezTo>
                    <a:pt x="303" y="371"/>
                    <a:pt x="348" y="389"/>
                    <a:pt x="389" y="407"/>
                  </a:cubicBezTo>
                  <a:cubicBezTo>
                    <a:pt x="419" y="419"/>
                    <a:pt x="449" y="441"/>
                    <a:pt x="483" y="460"/>
                  </a:cubicBezTo>
                  <a:cubicBezTo>
                    <a:pt x="501" y="467"/>
                    <a:pt x="517" y="475"/>
                    <a:pt x="539" y="483"/>
                  </a:cubicBezTo>
                  <a:cubicBezTo>
                    <a:pt x="553" y="486"/>
                    <a:pt x="572" y="490"/>
                    <a:pt x="595" y="494"/>
                  </a:cubicBezTo>
                  <a:lnTo>
                    <a:pt x="603" y="494"/>
                  </a:lnTo>
                  <a:cubicBezTo>
                    <a:pt x="610" y="494"/>
                    <a:pt x="617" y="494"/>
                    <a:pt x="625" y="490"/>
                  </a:cubicBezTo>
                  <a:lnTo>
                    <a:pt x="643" y="490"/>
                  </a:lnTo>
                  <a:cubicBezTo>
                    <a:pt x="640" y="483"/>
                    <a:pt x="636" y="475"/>
                    <a:pt x="632" y="467"/>
                  </a:cubicBezTo>
                  <a:cubicBezTo>
                    <a:pt x="625" y="452"/>
                    <a:pt x="621" y="438"/>
                    <a:pt x="621" y="419"/>
                  </a:cubicBezTo>
                  <a:lnTo>
                    <a:pt x="621" y="397"/>
                  </a:lnTo>
                  <a:cubicBezTo>
                    <a:pt x="625" y="385"/>
                    <a:pt x="629" y="378"/>
                    <a:pt x="636" y="366"/>
                  </a:cubicBezTo>
                  <a:cubicBezTo>
                    <a:pt x="640" y="363"/>
                    <a:pt x="643" y="359"/>
                    <a:pt x="648" y="355"/>
                  </a:cubicBezTo>
                  <a:lnTo>
                    <a:pt x="648" y="348"/>
                  </a:lnTo>
                  <a:cubicBezTo>
                    <a:pt x="643" y="329"/>
                    <a:pt x="640" y="310"/>
                    <a:pt x="632" y="292"/>
                  </a:cubicBezTo>
                  <a:cubicBezTo>
                    <a:pt x="632" y="288"/>
                    <a:pt x="632" y="288"/>
                    <a:pt x="629" y="284"/>
                  </a:cubicBezTo>
                  <a:cubicBezTo>
                    <a:pt x="625" y="266"/>
                    <a:pt x="614" y="250"/>
                    <a:pt x="603" y="236"/>
                  </a:cubicBezTo>
                  <a:cubicBezTo>
                    <a:pt x="595" y="224"/>
                    <a:pt x="584" y="217"/>
                    <a:pt x="576" y="206"/>
                  </a:cubicBezTo>
                  <a:cubicBezTo>
                    <a:pt x="572" y="202"/>
                    <a:pt x="565" y="195"/>
                    <a:pt x="561" y="187"/>
                  </a:cubicBezTo>
                  <a:lnTo>
                    <a:pt x="543" y="164"/>
                  </a:lnTo>
                  <a:lnTo>
                    <a:pt x="517" y="180"/>
                  </a:lnTo>
                  <a:cubicBezTo>
                    <a:pt x="498" y="187"/>
                    <a:pt x="479" y="195"/>
                    <a:pt x="464" y="198"/>
                  </a:cubicBezTo>
                  <a:cubicBezTo>
                    <a:pt x="434" y="209"/>
                    <a:pt x="412" y="214"/>
                    <a:pt x="389" y="214"/>
                  </a:cubicBezTo>
                  <a:cubicBezTo>
                    <a:pt x="367" y="214"/>
                    <a:pt x="352" y="209"/>
                    <a:pt x="334" y="202"/>
                  </a:cubicBezTo>
                  <a:cubicBezTo>
                    <a:pt x="318" y="195"/>
                    <a:pt x="300" y="183"/>
                    <a:pt x="284" y="169"/>
                  </a:cubicBezTo>
                  <a:cubicBezTo>
                    <a:pt x="247" y="127"/>
                    <a:pt x="210" y="86"/>
                    <a:pt x="177" y="45"/>
                  </a:cubicBezTo>
                  <a:cubicBezTo>
                    <a:pt x="169" y="38"/>
                    <a:pt x="161" y="26"/>
                    <a:pt x="146" y="19"/>
                  </a:cubicBezTo>
                  <a:cubicBezTo>
                    <a:pt x="143" y="15"/>
                    <a:pt x="139" y="12"/>
                    <a:pt x="132" y="7"/>
                  </a:cubicBezTo>
                  <a:lnTo>
                    <a:pt x="124" y="7"/>
                  </a:lnTo>
                  <a:cubicBezTo>
                    <a:pt x="120" y="4"/>
                    <a:pt x="117" y="4"/>
                    <a:pt x="113" y="4"/>
                  </a:cubicBezTo>
                  <a:lnTo>
                    <a:pt x="109" y="4"/>
                  </a:lnTo>
                  <a:cubicBezTo>
                    <a:pt x="105" y="0"/>
                    <a:pt x="101"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3"/>
            <p:cNvSpPr/>
            <p:nvPr/>
          </p:nvSpPr>
          <p:spPr>
            <a:xfrm>
              <a:off x="-629102" y="2498900"/>
              <a:ext cx="6303" cy="16140"/>
            </a:xfrm>
            <a:custGeom>
              <a:avLst/>
              <a:gdLst/>
              <a:ahLst/>
              <a:cxnLst/>
              <a:rect l="l" t="t" r="r" b="b"/>
              <a:pathLst>
                <a:path w="132" h="338" extrusionOk="0">
                  <a:moveTo>
                    <a:pt x="124" y="1"/>
                  </a:moveTo>
                  <a:cubicBezTo>
                    <a:pt x="125" y="4"/>
                    <a:pt x="126" y="6"/>
                    <a:pt x="127" y="9"/>
                  </a:cubicBezTo>
                  <a:lnTo>
                    <a:pt x="127" y="9"/>
                  </a:lnTo>
                  <a:cubicBezTo>
                    <a:pt x="126" y="6"/>
                    <a:pt x="125" y="4"/>
                    <a:pt x="124" y="1"/>
                  </a:cubicBezTo>
                  <a:close/>
                  <a:moveTo>
                    <a:pt x="127" y="9"/>
                  </a:moveTo>
                  <a:cubicBezTo>
                    <a:pt x="128" y="13"/>
                    <a:pt x="128" y="17"/>
                    <a:pt x="128" y="19"/>
                  </a:cubicBezTo>
                  <a:cubicBezTo>
                    <a:pt x="128" y="31"/>
                    <a:pt x="124" y="41"/>
                    <a:pt x="124" y="53"/>
                  </a:cubicBezTo>
                  <a:cubicBezTo>
                    <a:pt x="119" y="60"/>
                    <a:pt x="116" y="68"/>
                    <a:pt x="112" y="75"/>
                  </a:cubicBezTo>
                  <a:cubicBezTo>
                    <a:pt x="102" y="91"/>
                    <a:pt x="93" y="101"/>
                    <a:pt x="86" y="109"/>
                  </a:cubicBezTo>
                  <a:cubicBezTo>
                    <a:pt x="79" y="117"/>
                    <a:pt x="75" y="120"/>
                    <a:pt x="75" y="124"/>
                  </a:cubicBezTo>
                  <a:cubicBezTo>
                    <a:pt x="71" y="127"/>
                    <a:pt x="67" y="131"/>
                    <a:pt x="67" y="136"/>
                  </a:cubicBezTo>
                  <a:lnTo>
                    <a:pt x="60" y="191"/>
                  </a:lnTo>
                  <a:lnTo>
                    <a:pt x="12" y="165"/>
                  </a:lnTo>
                  <a:cubicBezTo>
                    <a:pt x="7" y="162"/>
                    <a:pt x="4" y="162"/>
                    <a:pt x="0" y="158"/>
                  </a:cubicBezTo>
                  <a:lnTo>
                    <a:pt x="0" y="158"/>
                  </a:lnTo>
                  <a:cubicBezTo>
                    <a:pt x="0" y="184"/>
                    <a:pt x="4" y="210"/>
                    <a:pt x="4" y="240"/>
                  </a:cubicBezTo>
                  <a:cubicBezTo>
                    <a:pt x="26" y="255"/>
                    <a:pt x="45" y="270"/>
                    <a:pt x="64" y="284"/>
                  </a:cubicBezTo>
                  <a:cubicBezTo>
                    <a:pt x="79" y="300"/>
                    <a:pt x="90" y="319"/>
                    <a:pt x="97" y="337"/>
                  </a:cubicBezTo>
                  <a:lnTo>
                    <a:pt x="97" y="322"/>
                  </a:lnTo>
                  <a:cubicBezTo>
                    <a:pt x="97" y="307"/>
                    <a:pt x="97" y="293"/>
                    <a:pt x="93" y="277"/>
                  </a:cubicBezTo>
                  <a:cubicBezTo>
                    <a:pt x="93" y="258"/>
                    <a:pt x="90" y="243"/>
                    <a:pt x="90" y="225"/>
                  </a:cubicBezTo>
                  <a:cubicBezTo>
                    <a:pt x="90" y="210"/>
                    <a:pt x="93" y="198"/>
                    <a:pt x="93" y="184"/>
                  </a:cubicBezTo>
                  <a:cubicBezTo>
                    <a:pt x="97" y="172"/>
                    <a:pt x="102" y="158"/>
                    <a:pt x="109" y="143"/>
                  </a:cubicBezTo>
                  <a:cubicBezTo>
                    <a:pt x="128" y="113"/>
                    <a:pt x="131" y="86"/>
                    <a:pt x="131" y="57"/>
                  </a:cubicBezTo>
                  <a:cubicBezTo>
                    <a:pt x="131" y="41"/>
                    <a:pt x="131" y="24"/>
                    <a:pt x="127" y="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13"/>
            <p:cNvSpPr/>
            <p:nvPr/>
          </p:nvSpPr>
          <p:spPr>
            <a:xfrm>
              <a:off x="-632683" y="2496561"/>
              <a:ext cx="13609" cy="33616"/>
            </a:xfrm>
            <a:custGeom>
              <a:avLst/>
              <a:gdLst/>
              <a:ahLst/>
              <a:cxnLst/>
              <a:rect l="l" t="t" r="r" b="b"/>
              <a:pathLst>
                <a:path w="285" h="704" extrusionOk="0">
                  <a:moveTo>
                    <a:pt x="266" y="1"/>
                  </a:moveTo>
                  <a:cubicBezTo>
                    <a:pt x="262" y="5"/>
                    <a:pt x="258" y="12"/>
                    <a:pt x="258" y="16"/>
                  </a:cubicBezTo>
                  <a:lnTo>
                    <a:pt x="247" y="35"/>
                  </a:lnTo>
                  <a:lnTo>
                    <a:pt x="229" y="38"/>
                  </a:lnTo>
                  <a:cubicBezTo>
                    <a:pt x="221" y="38"/>
                    <a:pt x="213" y="42"/>
                    <a:pt x="206" y="42"/>
                  </a:cubicBezTo>
                  <a:cubicBezTo>
                    <a:pt x="203" y="45"/>
                    <a:pt x="203" y="45"/>
                    <a:pt x="199" y="45"/>
                  </a:cubicBezTo>
                  <a:lnTo>
                    <a:pt x="199" y="50"/>
                  </a:lnTo>
                  <a:cubicBezTo>
                    <a:pt x="206" y="68"/>
                    <a:pt x="206" y="87"/>
                    <a:pt x="206" y="106"/>
                  </a:cubicBezTo>
                  <a:cubicBezTo>
                    <a:pt x="206" y="135"/>
                    <a:pt x="203" y="162"/>
                    <a:pt x="184" y="192"/>
                  </a:cubicBezTo>
                  <a:cubicBezTo>
                    <a:pt x="177" y="207"/>
                    <a:pt x="172" y="221"/>
                    <a:pt x="168" y="233"/>
                  </a:cubicBezTo>
                  <a:cubicBezTo>
                    <a:pt x="168" y="247"/>
                    <a:pt x="165" y="259"/>
                    <a:pt x="165" y="274"/>
                  </a:cubicBezTo>
                  <a:cubicBezTo>
                    <a:pt x="165" y="292"/>
                    <a:pt x="168" y="307"/>
                    <a:pt x="168" y="326"/>
                  </a:cubicBezTo>
                  <a:cubicBezTo>
                    <a:pt x="172" y="342"/>
                    <a:pt x="172" y="356"/>
                    <a:pt x="172" y="371"/>
                  </a:cubicBezTo>
                  <a:lnTo>
                    <a:pt x="172" y="386"/>
                  </a:lnTo>
                  <a:cubicBezTo>
                    <a:pt x="165" y="368"/>
                    <a:pt x="154" y="349"/>
                    <a:pt x="139" y="333"/>
                  </a:cubicBezTo>
                  <a:cubicBezTo>
                    <a:pt x="120" y="319"/>
                    <a:pt x="101" y="304"/>
                    <a:pt x="79" y="289"/>
                  </a:cubicBezTo>
                  <a:cubicBezTo>
                    <a:pt x="79" y="259"/>
                    <a:pt x="75" y="233"/>
                    <a:pt x="75" y="207"/>
                  </a:cubicBezTo>
                  <a:lnTo>
                    <a:pt x="64" y="195"/>
                  </a:lnTo>
                  <a:cubicBezTo>
                    <a:pt x="56" y="192"/>
                    <a:pt x="53" y="185"/>
                    <a:pt x="49" y="176"/>
                  </a:cubicBezTo>
                  <a:cubicBezTo>
                    <a:pt x="42" y="162"/>
                    <a:pt x="42" y="147"/>
                    <a:pt x="42" y="132"/>
                  </a:cubicBezTo>
                  <a:lnTo>
                    <a:pt x="42" y="98"/>
                  </a:lnTo>
                  <a:lnTo>
                    <a:pt x="27" y="102"/>
                  </a:lnTo>
                  <a:lnTo>
                    <a:pt x="23" y="87"/>
                  </a:lnTo>
                  <a:lnTo>
                    <a:pt x="8" y="83"/>
                  </a:lnTo>
                  <a:lnTo>
                    <a:pt x="11" y="64"/>
                  </a:lnTo>
                  <a:lnTo>
                    <a:pt x="11" y="61"/>
                  </a:lnTo>
                  <a:cubicBezTo>
                    <a:pt x="1" y="106"/>
                    <a:pt x="1" y="147"/>
                    <a:pt x="1" y="192"/>
                  </a:cubicBezTo>
                  <a:cubicBezTo>
                    <a:pt x="1" y="229"/>
                    <a:pt x="1" y="266"/>
                    <a:pt x="4" y="304"/>
                  </a:cubicBezTo>
                  <a:lnTo>
                    <a:pt x="4" y="315"/>
                  </a:lnTo>
                  <a:lnTo>
                    <a:pt x="8" y="333"/>
                  </a:lnTo>
                  <a:lnTo>
                    <a:pt x="23" y="342"/>
                  </a:lnTo>
                  <a:cubicBezTo>
                    <a:pt x="42" y="352"/>
                    <a:pt x="56" y="364"/>
                    <a:pt x="68" y="371"/>
                  </a:cubicBezTo>
                  <a:cubicBezTo>
                    <a:pt x="82" y="386"/>
                    <a:pt x="94" y="401"/>
                    <a:pt x="98" y="412"/>
                  </a:cubicBezTo>
                  <a:cubicBezTo>
                    <a:pt x="105" y="427"/>
                    <a:pt x="109" y="442"/>
                    <a:pt x="109" y="461"/>
                  </a:cubicBezTo>
                  <a:lnTo>
                    <a:pt x="109" y="468"/>
                  </a:lnTo>
                  <a:cubicBezTo>
                    <a:pt x="109" y="487"/>
                    <a:pt x="105" y="506"/>
                    <a:pt x="101" y="528"/>
                  </a:cubicBezTo>
                  <a:cubicBezTo>
                    <a:pt x="101" y="532"/>
                    <a:pt x="98" y="539"/>
                    <a:pt x="98" y="543"/>
                  </a:cubicBezTo>
                  <a:cubicBezTo>
                    <a:pt x="94" y="554"/>
                    <a:pt x="87" y="566"/>
                    <a:pt x="82" y="577"/>
                  </a:cubicBezTo>
                  <a:cubicBezTo>
                    <a:pt x="79" y="588"/>
                    <a:pt x="72" y="603"/>
                    <a:pt x="72" y="621"/>
                  </a:cubicBezTo>
                  <a:cubicBezTo>
                    <a:pt x="72" y="629"/>
                    <a:pt x="75" y="640"/>
                    <a:pt x="75" y="647"/>
                  </a:cubicBezTo>
                  <a:cubicBezTo>
                    <a:pt x="82" y="663"/>
                    <a:pt x="90" y="673"/>
                    <a:pt x="101" y="685"/>
                  </a:cubicBezTo>
                  <a:cubicBezTo>
                    <a:pt x="101" y="689"/>
                    <a:pt x="105" y="689"/>
                    <a:pt x="109" y="692"/>
                  </a:cubicBezTo>
                  <a:cubicBezTo>
                    <a:pt x="116" y="696"/>
                    <a:pt x="120" y="700"/>
                    <a:pt x="127" y="704"/>
                  </a:cubicBezTo>
                  <a:lnTo>
                    <a:pt x="168" y="644"/>
                  </a:lnTo>
                  <a:lnTo>
                    <a:pt x="187" y="700"/>
                  </a:lnTo>
                  <a:lnTo>
                    <a:pt x="187" y="692"/>
                  </a:lnTo>
                  <a:lnTo>
                    <a:pt x="191" y="692"/>
                  </a:lnTo>
                  <a:cubicBezTo>
                    <a:pt x="203" y="670"/>
                    <a:pt x="210" y="644"/>
                    <a:pt x="213" y="621"/>
                  </a:cubicBezTo>
                  <a:cubicBezTo>
                    <a:pt x="221" y="588"/>
                    <a:pt x="221" y="554"/>
                    <a:pt x="221" y="525"/>
                  </a:cubicBezTo>
                  <a:cubicBezTo>
                    <a:pt x="221" y="494"/>
                    <a:pt x="225" y="468"/>
                    <a:pt x="236" y="446"/>
                  </a:cubicBezTo>
                  <a:cubicBezTo>
                    <a:pt x="247" y="420"/>
                    <a:pt x="251" y="394"/>
                    <a:pt x="251" y="371"/>
                  </a:cubicBezTo>
                  <a:cubicBezTo>
                    <a:pt x="251" y="352"/>
                    <a:pt x="247" y="333"/>
                    <a:pt x="247" y="319"/>
                  </a:cubicBezTo>
                  <a:cubicBezTo>
                    <a:pt x="244" y="300"/>
                    <a:pt x="244" y="285"/>
                    <a:pt x="244" y="274"/>
                  </a:cubicBezTo>
                  <a:lnTo>
                    <a:pt x="244" y="247"/>
                  </a:lnTo>
                  <a:cubicBezTo>
                    <a:pt x="247" y="240"/>
                    <a:pt x="247" y="237"/>
                    <a:pt x="251" y="229"/>
                  </a:cubicBezTo>
                  <a:cubicBezTo>
                    <a:pt x="273" y="188"/>
                    <a:pt x="284" y="147"/>
                    <a:pt x="284" y="106"/>
                  </a:cubicBezTo>
                  <a:cubicBezTo>
                    <a:pt x="284" y="68"/>
                    <a:pt x="277" y="35"/>
                    <a:pt x="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13"/>
            <p:cNvSpPr/>
            <p:nvPr/>
          </p:nvSpPr>
          <p:spPr>
            <a:xfrm>
              <a:off x="-653025" y="2294530"/>
              <a:ext cx="5252" cy="21822"/>
            </a:xfrm>
            <a:custGeom>
              <a:avLst/>
              <a:gdLst/>
              <a:ahLst/>
              <a:cxnLst/>
              <a:rect l="l" t="t" r="r" b="b"/>
              <a:pathLst>
                <a:path w="110" h="457" extrusionOk="0">
                  <a:moveTo>
                    <a:pt x="1" y="1"/>
                  </a:moveTo>
                  <a:lnTo>
                    <a:pt x="1" y="23"/>
                  </a:lnTo>
                  <a:cubicBezTo>
                    <a:pt x="1" y="68"/>
                    <a:pt x="11" y="116"/>
                    <a:pt x="30" y="165"/>
                  </a:cubicBezTo>
                  <a:cubicBezTo>
                    <a:pt x="45" y="213"/>
                    <a:pt x="64" y="266"/>
                    <a:pt x="75" y="325"/>
                  </a:cubicBezTo>
                  <a:cubicBezTo>
                    <a:pt x="79" y="351"/>
                    <a:pt x="79" y="382"/>
                    <a:pt x="82" y="408"/>
                  </a:cubicBezTo>
                  <a:cubicBezTo>
                    <a:pt x="82" y="427"/>
                    <a:pt x="87" y="441"/>
                    <a:pt x="90" y="456"/>
                  </a:cubicBezTo>
                  <a:cubicBezTo>
                    <a:pt x="94" y="449"/>
                    <a:pt x="94" y="446"/>
                    <a:pt x="97" y="438"/>
                  </a:cubicBezTo>
                  <a:cubicBezTo>
                    <a:pt x="105" y="412"/>
                    <a:pt x="109" y="386"/>
                    <a:pt x="109" y="359"/>
                  </a:cubicBezTo>
                  <a:cubicBezTo>
                    <a:pt x="109" y="341"/>
                    <a:pt x="109" y="322"/>
                    <a:pt x="105" y="299"/>
                  </a:cubicBezTo>
                  <a:cubicBezTo>
                    <a:pt x="90" y="232"/>
                    <a:pt x="82" y="165"/>
                    <a:pt x="75" y="98"/>
                  </a:cubicBezTo>
                  <a:cubicBezTo>
                    <a:pt x="71" y="75"/>
                    <a:pt x="71" y="56"/>
                    <a:pt x="68" y="42"/>
                  </a:cubicBezTo>
                  <a:cubicBezTo>
                    <a:pt x="64" y="30"/>
                    <a:pt x="60" y="23"/>
                    <a:pt x="60" y="23"/>
                  </a:cubicBezTo>
                  <a:cubicBezTo>
                    <a:pt x="60" y="19"/>
                    <a:pt x="56" y="19"/>
                    <a:pt x="56" y="15"/>
                  </a:cubicBezTo>
                  <a:cubicBezTo>
                    <a:pt x="53" y="15"/>
                    <a:pt x="45" y="11"/>
                    <a:pt x="34" y="8"/>
                  </a:cubicBezTo>
                  <a:cubicBezTo>
                    <a:pt x="27" y="8"/>
                    <a:pt x="1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13"/>
            <p:cNvSpPr/>
            <p:nvPr/>
          </p:nvSpPr>
          <p:spPr>
            <a:xfrm>
              <a:off x="-656797" y="2290949"/>
              <a:ext cx="12749" cy="31801"/>
            </a:xfrm>
            <a:custGeom>
              <a:avLst/>
              <a:gdLst/>
              <a:ahLst/>
              <a:cxnLst/>
              <a:rect l="l" t="t" r="r" b="b"/>
              <a:pathLst>
                <a:path w="267" h="666" extrusionOk="0">
                  <a:moveTo>
                    <a:pt x="80" y="76"/>
                  </a:moveTo>
                  <a:cubicBezTo>
                    <a:pt x="94" y="79"/>
                    <a:pt x="106" y="83"/>
                    <a:pt x="113" y="83"/>
                  </a:cubicBezTo>
                  <a:cubicBezTo>
                    <a:pt x="124" y="86"/>
                    <a:pt x="132" y="90"/>
                    <a:pt x="135" y="90"/>
                  </a:cubicBezTo>
                  <a:cubicBezTo>
                    <a:pt x="135" y="94"/>
                    <a:pt x="139" y="94"/>
                    <a:pt x="139" y="98"/>
                  </a:cubicBezTo>
                  <a:cubicBezTo>
                    <a:pt x="139" y="98"/>
                    <a:pt x="143" y="105"/>
                    <a:pt x="147" y="117"/>
                  </a:cubicBezTo>
                  <a:cubicBezTo>
                    <a:pt x="150" y="131"/>
                    <a:pt x="150" y="150"/>
                    <a:pt x="154" y="173"/>
                  </a:cubicBezTo>
                  <a:cubicBezTo>
                    <a:pt x="161" y="240"/>
                    <a:pt x="169" y="307"/>
                    <a:pt x="184" y="374"/>
                  </a:cubicBezTo>
                  <a:cubicBezTo>
                    <a:pt x="188" y="397"/>
                    <a:pt x="188" y="416"/>
                    <a:pt x="188" y="434"/>
                  </a:cubicBezTo>
                  <a:cubicBezTo>
                    <a:pt x="188" y="461"/>
                    <a:pt x="184" y="487"/>
                    <a:pt x="176" y="513"/>
                  </a:cubicBezTo>
                  <a:cubicBezTo>
                    <a:pt x="173" y="521"/>
                    <a:pt x="173" y="524"/>
                    <a:pt x="169" y="531"/>
                  </a:cubicBezTo>
                  <a:cubicBezTo>
                    <a:pt x="166" y="516"/>
                    <a:pt x="161" y="502"/>
                    <a:pt x="161" y="483"/>
                  </a:cubicBezTo>
                  <a:cubicBezTo>
                    <a:pt x="158" y="457"/>
                    <a:pt x="158" y="426"/>
                    <a:pt x="154" y="400"/>
                  </a:cubicBezTo>
                  <a:cubicBezTo>
                    <a:pt x="143" y="341"/>
                    <a:pt x="124" y="288"/>
                    <a:pt x="109" y="240"/>
                  </a:cubicBezTo>
                  <a:cubicBezTo>
                    <a:pt x="90" y="191"/>
                    <a:pt x="80" y="143"/>
                    <a:pt x="80" y="98"/>
                  </a:cubicBezTo>
                  <a:lnTo>
                    <a:pt x="80" y="76"/>
                  </a:lnTo>
                  <a:close/>
                  <a:moveTo>
                    <a:pt x="94" y="0"/>
                  </a:moveTo>
                  <a:lnTo>
                    <a:pt x="90" y="5"/>
                  </a:lnTo>
                  <a:cubicBezTo>
                    <a:pt x="87" y="5"/>
                    <a:pt x="80" y="8"/>
                    <a:pt x="68" y="12"/>
                  </a:cubicBezTo>
                  <a:cubicBezTo>
                    <a:pt x="61" y="12"/>
                    <a:pt x="54" y="16"/>
                    <a:pt x="45" y="16"/>
                  </a:cubicBezTo>
                  <a:lnTo>
                    <a:pt x="42" y="16"/>
                  </a:lnTo>
                  <a:cubicBezTo>
                    <a:pt x="38" y="16"/>
                    <a:pt x="31" y="16"/>
                    <a:pt x="23" y="12"/>
                  </a:cubicBezTo>
                  <a:cubicBezTo>
                    <a:pt x="19" y="12"/>
                    <a:pt x="16" y="8"/>
                    <a:pt x="16" y="8"/>
                  </a:cubicBezTo>
                  <a:lnTo>
                    <a:pt x="9" y="27"/>
                  </a:lnTo>
                  <a:cubicBezTo>
                    <a:pt x="9" y="34"/>
                    <a:pt x="4" y="45"/>
                    <a:pt x="4" y="57"/>
                  </a:cubicBezTo>
                  <a:cubicBezTo>
                    <a:pt x="4" y="68"/>
                    <a:pt x="1" y="83"/>
                    <a:pt x="1" y="98"/>
                  </a:cubicBezTo>
                  <a:cubicBezTo>
                    <a:pt x="1" y="157"/>
                    <a:pt x="19" y="214"/>
                    <a:pt x="35" y="262"/>
                  </a:cubicBezTo>
                  <a:cubicBezTo>
                    <a:pt x="54" y="314"/>
                    <a:pt x="71" y="364"/>
                    <a:pt x="80" y="412"/>
                  </a:cubicBezTo>
                  <a:cubicBezTo>
                    <a:pt x="80" y="426"/>
                    <a:pt x="83" y="442"/>
                    <a:pt x="83" y="461"/>
                  </a:cubicBezTo>
                  <a:cubicBezTo>
                    <a:pt x="83" y="487"/>
                    <a:pt x="83" y="516"/>
                    <a:pt x="90" y="547"/>
                  </a:cubicBezTo>
                  <a:cubicBezTo>
                    <a:pt x="98" y="561"/>
                    <a:pt x="102" y="576"/>
                    <a:pt x="109" y="591"/>
                  </a:cubicBezTo>
                  <a:cubicBezTo>
                    <a:pt x="116" y="602"/>
                    <a:pt x="121" y="610"/>
                    <a:pt x="128" y="618"/>
                  </a:cubicBezTo>
                  <a:lnTo>
                    <a:pt x="147" y="636"/>
                  </a:lnTo>
                  <a:lnTo>
                    <a:pt x="180" y="666"/>
                  </a:lnTo>
                  <a:lnTo>
                    <a:pt x="202" y="628"/>
                  </a:lnTo>
                  <a:cubicBezTo>
                    <a:pt x="206" y="625"/>
                    <a:pt x="206" y="625"/>
                    <a:pt x="206" y="621"/>
                  </a:cubicBezTo>
                  <a:cubicBezTo>
                    <a:pt x="225" y="595"/>
                    <a:pt x="240" y="565"/>
                    <a:pt x="247" y="535"/>
                  </a:cubicBezTo>
                  <a:cubicBezTo>
                    <a:pt x="259" y="502"/>
                    <a:pt x="266" y="468"/>
                    <a:pt x="266" y="434"/>
                  </a:cubicBezTo>
                  <a:cubicBezTo>
                    <a:pt x="266" y="412"/>
                    <a:pt x="263" y="390"/>
                    <a:pt x="259" y="367"/>
                  </a:cubicBezTo>
                  <a:lnTo>
                    <a:pt x="259" y="359"/>
                  </a:lnTo>
                  <a:cubicBezTo>
                    <a:pt x="251" y="337"/>
                    <a:pt x="247" y="314"/>
                    <a:pt x="247" y="292"/>
                  </a:cubicBezTo>
                  <a:cubicBezTo>
                    <a:pt x="240" y="251"/>
                    <a:pt x="233" y="207"/>
                    <a:pt x="228" y="165"/>
                  </a:cubicBezTo>
                  <a:lnTo>
                    <a:pt x="228" y="162"/>
                  </a:lnTo>
                  <a:cubicBezTo>
                    <a:pt x="225" y="135"/>
                    <a:pt x="225" y="112"/>
                    <a:pt x="218" y="94"/>
                  </a:cubicBezTo>
                  <a:lnTo>
                    <a:pt x="218" y="86"/>
                  </a:lnTo>
                  <a:cubicBezTo>
                    <a:pt x="214" y="72"/>
                    <a:pt x="206" y="60"/>
                    <a:pt x="199" y="50"/>
                  </a:cubicBezTo>
                  <a:cubicBezTo>
                    <a:pt x="195" y="45"/>
                    <a:pt x="192" y="38"/>
                    <a:pt x="184" y="34"/>
                  </a:cubicBezTo>
                  <a:lnTo>
                    <a:pt x="176" y="34"/>
                  </a:lnTo>
                  <a:cubicBezTo>
                    <a:pt x="166" y="34"/>
                    <a:pt x="161" y="34"/>
                    <a:pt x="154" y="31"/>
                  </a:cubicBezTo>
                  <a:cubicBezTo>
                    <a:pt x="147" y="31"/>
                    <a:pt x="143" y="27"/>
                    <a:pt x="135" y="23"/>
                  </a:cubicBezTo>
                  <a:cubicBezTo>
                    <a:pt x="128" y="19"/>
                    <a:pt x="116" y="12"/>
                    <a:pt x="106" y="5"/>
                  </a:cubicBezTo>
                  <a:cubicBezTo>
                    <a:pt x="102" y="5"/>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13"/>
            <p:cNvSpPr/>
            <p:nvPr/>
          </p:nvSpPr>
          <p:spPr>
            <a:xfrm>
              <a:off x="-630917" y="2043938"/>
              <a:ext cx="6494" cy="20915"/>
            </a:xfrm>
            <a:custGeom>
              <a:avLst/>
              <a:gdLst/>
              <a:ahLst/>
              <a:cxnLst/>
              <a:rect l="l" t="t" r="r" b="b"/>
              <a:pathLst>
                <a:path w="136" h="438" extrusionOk="0">
                  <a:moveTo>
                    <a:pt x="0" y="0"/>
                  </a:moveTo>
                  <a:cubicBezTo>
                    <a:pt x="5" y="4"/>
                    <a:pt x="5" y="11"/>
                    <a:pt x="9" y="19"/>
                  </a:cubicBezTo>
                  <a:cubicBezTo>
                    <a:pt x="16" y="45"/>
                    <a:pt x="16" y="68"/>
                    <a:pt x="16" y="90"/>
                  </a:cubicBezTo>
                  <a:lnTo>
                    <a:pt x="16" y="112"/>
                  </a:lnTo>
                  <a:lnTo>
                    <a:pt x="16" y="131"/>
                  </a:lnTo>
                  <a:cubicBezTo>
                    <a:pt x="19" y="183"/>
                    <a:pt x="23" y="225"/>
                    <a:pt x="27" y="254"/>
                  </a:cubicBezTo>
                  <a:cubicBezTo>
                    <a:pt x="35" y="288"/>
                    <a:pt x="42" y="311"/>
                    <a:pt x="57" y="337"/>
                  </a:cubicBezTo>
                  <a:cubicBezTo>
                    <a:pt x="64" y="351"/>
                    <a:pt x="76" y="370"/>
                    <a:pt x="95" y="389"/>
                  </a:cubicBezTo>
                  <a:cubicBezTo>
                    <a:pt x="105" y="404"/>
                    <a:pt x="117" y="418"/>
                    <a:pt x="135" y="437"/>
                  </a:cubicBezTo>
                  <a:lnTo>
                    <a:pt x="135" y="430"/>
                  </a:lnTo>
                  <a:cubicBezTo>
                    <a:pt x="135" y="411"/>
                    <a:pt x="128" y="392"/>
                    <a:pt x="121" y="370"/>
                  </a:cubicBezTo>
                  <a:cubicBezTo>
                    <a:pt x="109" y="347"/>
                    <a:pt x="98" y="321"/>
                    <a:pt x="90" y="295"/>
                  </a:cubicBezTo>
                  <a:cubicBezTo>
                    <a:pt x="83" y="280"/>
                    <a:pt x="79" y="261"/>
                    <a:pt x="79" y="239"/>
                  </a:cubicBezTo>
                  <a:cubicBezTo>
                    <a:pt x="79" y="232"/>
                    <a:pt x="79" y="221"/>
                    <a:pt x="83" y="209"/>
                  </a:cubicBezTo>
                  <a:cubicBezTo>
                    <a:pt x="83" y="202"/>
                    <a:pt x="87" y="190"/>
                    <a:pt x="87" y="183"/>
                  </a:cubicBezTo>
                  <a:cubicBezTo>
                    <a:pt x="87" y="176"/>
                    <a:pt x="83" y="164"/>
                    <a:pt x="83" y="157"/>
                  </a:cubicBezTo>
                  <a:cubicBezTo>
                    <a:pt x="79" y="146"/>
                    <a:pt x="76" y="138"/>
                    <a:pt x="68" y="127"/>
                  </a:cubicBezTo>
                  <a:cubicBezTo>
                    <a:pt x="61" y="109"/>
                    <a:pt x="45" y="86"/>
                    <a:pt x="35" y="59"/>
                  </a:cubicBezTo>
                  <a:cubicBezTo>
                    <a:pt x="27" y="42"/>
                    <a:pt x="23" y="23"/>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13"/>
            <p:cNvSpPr/>
            <p:nvPr/>
          </p:nvSpPr>
          <p:spPr>
            <a:xfrm>
              <a:off x="-634641" y="2040166"/>
              <a:ext cx="13800" cy="30751"/>
            </a:xfrm>
            <a:custGeom>
              <a:avLst/>
              <a:gdLst/>
              <a:ahLst/>
              <a:cxnLst/>
              <a:rect l="l" t="t" r="r" b="b"/>
              <a:pathLst>
                <a:path w="289" h="644" extrusionOk="0">
                  <a:moveTo>
                    <a:pt x="97" y="79"/>
                  </a:moveTo>
                  <a:cubicBezTo>
                    <a:pt x="101" y="102"/>
                    <a:pt x="105" y="121"/>
                    <a:pt x="113" y="138"/>
                  </a:cubicBezTo>
                  <a:cubicBezTo>
                    <a:pt x="123" y="165"/>
                    <a:pt x="139" y="188"/>
                    <a:pt x="146" y="206"/>
                  </a:cubicBezTo>
                  <a:cubicBezTo>
                    <a:pt x="154" y="217"/>
                    <a:pt x="157" y="225"/>
                    <a:pt x="161" y="236"/>
                  </a:cubicBezTo>
                  <a:cubicBezTo>
                    <a:pt x="161" y="243"/>
                    <a:pt x="165" y="255"/>
                    <a:pt x="165" y="262"/>
                  </a:cubicBezTo>
                  <a:cubicBezTo>
                    <a:pt x="165" y="269"/>
                    <a:pt x="161" y="281"/>
                    <a:pt x="161" y="288"/>
                  </a:cubicBezTo>
                  <a:cubicBezTo>
                    <a:pt x="157" y="300"/>
                    <a:pt x="157" y="311"/>
                    <a:pt x="157" y="318"/>
                  </a:cubicBezTo>
                  <a:cubicBezTo>
                    <a:pt x="157" y="340"/>
                    <a:pt x="161" y="359"/>
                    <a:pt x="168" y="374"/>
                  </a:cubicBezTo>
                  <a:cubicBezTo>
                    <a:pt x="176" y="400"/>
                    <a:pt x="187" y="426"/>
                    <a:pt x="199" y="449"/>
                  </a:cubicBezTo>
                  <a:cubicBezTo>
                    <a:pt x="206" y="471"/>
                    <a:pt x="213" y="490"/>
                    <a:pt x="213" y="509"/>
                  </a:cubicBezTo>
                  <a:lnTo>
                    <a:pt x="213" y="516"/>
                  </a:lnTo>
                  <a:cubicBezTo>
                    <a:pt x="195" y="497"/>
                    <a:pt x="183" y="483"/>
                    <a:pt x="173" y="468"/>
                  </a:cubicBezTo>
                  <a:cubicBezTo>
                    <a:pt x="154" y="449"/>
                    <a:pt x="142" y="430"/>
                    <a:pt x="135" y="416"/>
                  </a:cubicBezTo>
                  <a:cubicBezTo>
                    <a:pt x="120" y="390"/>
                    <a:pt x="113" y="367"/>
                    <a:pt x="105" y="333"/>
                  </a:cubicBezTo>
                  <a:cubicBezTo>
                    <a:pt x="101" y="304"/>
                    <a:pt x="97" y="262"/>
                    <a:pt x="94" y="210"/>
                  </a:cubicBezTo>
                  <a:lnTo>
                    <a:pt x="94" y="191"/>
                  </a:lnTo>
                  <a:lnTo>
                    <a:pt x="94" y="169"/>
                  </a:lnTo>
                  <a:cubicBezTo>
                    <a:pt x="94" y="147"/>
                    <a:pt x="94" y="124"/>
                    <a:pt x="87" y="98"/>
                  </a:cubicBezTo>
                  <a:cubicBezTo>
                    <a:pt x="83" y="90"/>
                    <a:pt x="83" y="83"/>
                    <a:pt x="78" y="79"/>
                  </a:cubicBezTo>
                  <a:close/>
                  <a:moveTo>
                    <a:pt x="90" y="0"/>
                  </a:moveTo>
                  <a:cubicBezTo>
                    <a:pt x="78" y="0"/>
                    <a:pt x="64" y="0"/>
                    <a:pt x="52" y="4"/>
                  </a:cubicBezTo>
                  <a:cubicBezTo>
                    <a:pt x="42" y="12"/>
                    <a:pt x="26" y="16"/>
                    <a:pt x="16" y="26"/>
                  </a:cubicBezTo>
                  <a:cubicBezTo>
                    <a:pt x="11" y="34"/>
                    <a:pt x="4" y="42"/>
                    <a:pt x="4" y="49"/>
                  </a:cubicBezTo>
                  <a:cubicBezTo>
                    <a:pt x="0" y="57"/>
                    <a:pt x="0" y="64"/>
                    <a:pt x="0" y="68"/>
                  </a:cubicBezTo>
                  <a:cubicBezTo>
                    <a:pt x="0" y="83"/>
                    <a:pt x="4" y="94"/>
                    <a:pt x="8" y="102"/>
                  </a:cubicBezTo>
                  <a:cubicBezTo>
                    <a:pt x="8" y="109"/>
                    <a:pt x="11" y="116"/>
                    <a:pt x="16" y="124"/>
                  </a:cubicBezTo>
                  <a:cubicBezTo>
                    <a:pt x="19" y="135"/>
                    <a:pt x="19" y="150"/>
                    <a:pt x="19" y="169"/>
                  </a:cubicBezTo>
                  <a:lnTo>
                    <a:pt x="19" y="191"/>
                  </a:lnTo>
                  <a:lnTo>
                    <a:pt x="19" y="214"/>
                  </a:lnTo>
                  <a:cubicBezTo>
                    <a:pt x="19" y="262"/>
                    <a:pt x="23" y="300"/>
                    <a:pt x="30" y="333"/>
                  </a:cubicBezTo>
                  <a:cubicBezTo>
                    <a:pt x="34" y="359"/>
                    <a:pt x="38" y="385"/>
                    <a:pt x="45" y="408"/>
                  </a:cubicBezTo>
                  <a:cubicBezTo>
                    <a:pt x="61" y="442"/>
                    <a:pt x="78" y="471"/>
                    <a:pt x="105" y="505"/>
                  </a:cubicBezTo>
                  <a:cubicBezTo>
                    <a:pt x="128" y="539"/>
                    <a:pt x="161" y="573"/>
                    <a:pt x="206" y="618"/>
                  </a:cubicBezTo>
                  <a:lnTo>
                    <a:pt x="213" y="628"/>
                  </a:lnTo>
                  <a:lnTo>
                    <a:pt x="228" y="644"/>
                  </a:lnTo>
                  <a:lnTo>
                    <a:pt x="235" y="636"/>
                  </a:lnTo>
                  <a:lnTo>
                    <a:pt x="254" y="621"/>
                  </a:lnTo>
                  <a:cubicBezTo>
                    <a:pt x="262" y="618"/>
                    <a:pt x="266" y="614"/>
                    <a:pt x="273" y="606"/>
                  </a:cubicBezTo>
                  <a:cubicBezTo>
                    <a:pt x="280" y="595"/>
                    <a:pt x="285" y="583"/>
                    <a:pt x="285" y="576"/>
                  </a:cubicBezTo>
                  <a:cubicBezTo>
                    <a:pt x="288" y="565"/>
                    <a:pt x="288" y="557"/>
                    <a:pt x="288" y="550"/>
                  </a:cubicBezTo>
                  <a:lnTo>
                    <a:pt x="288" y="535"/>
                  </a:lnTo>
                  <a:lnTo>
                    <a:pt x="288" y="528"/>
                  </a:lnTo>
                  <a:lnTo>
                    <a:pt x="288" y="509"/>
                  </a:lnTo>
                  <a:cubicBezTo>
                    <a:pt x="288" y="487"/>
                    <a:pt x="285" y="468"/>
                    <a:pt x="277" y="449"/>
                  </a:cubicBezTo>
                  <a:cubicBezTo>
                    <a:pt x="270" y="419"/>
                    <a:pt x="254" y="393"/>
                    <a:pt x="247" y="371"/>
                  </a:cubicBezTo>
                  <a:cubicBezTo>
                    <a:pt x="244" y="359"/>
                    <a:pt x="240" y="352"/>
                    <a:pt x="235" y="340"/>
                  </a:cubicBezTo>
                  <a:cubicBezTo>
                    <a:pt x="232" y="333"/>
                    <a:pt x="232" y="326"/>
                    <a:pt x="232" y="318"/>
                  </a:cubicBezTo>
                  <a:lnTo>
                    <a:pt x="232" y="311"/>
                  </a:lnTo>
                  <a:cubicBezTo>
                    <a:pt x="240" y="292"/>
                    <a:pt x="240" y="278"/>
                    <a:pt x="240" y="262"/>
                  </a:cubicBezTo>
                  <a:cubicBezTo>
                    <a:pt x="240" y="240"/>
                    <a:pt x="235" y="217"/>
                    <a:pt x="228" y="199"/>
                  </a:cubicBezTo>
                  <a:cubicBezTo>
                    <a:pt x="218" y="173"/>
                    <a:pt x="202" y="150"/>
                    <a:pt x="191" y="128"/>
                  </a:cubicBezTo>
                  <a:cubicBezTo>
                    <a:pt x="187" y="121"/>
                    <a:pt x="183" y="109"/>
                    <a:pt x="180" y="102"/>
                  </a:cubicBezTo>
                  <a:cubicBezTo>
                    <a:pt x="176" y="94"/>
                    <a:pt x="176" y="86"/>
                    <a:pt x="176" y="76"/>
                  </a:cubicBezTo>
                  <a:lnTo>
                    <a:pt x="176" y="71"/>
                  </a:lnTo>
                  <a:cubicBezTo>
                    <a:pt x="176" y="60"/>
                    <a:pt x="173" y="49"/>
                    <a:pt x="165" y="38"/>
                  </a:cubicBezTo>
                  <a:cubicBezTo>
                    <a:pt x="161" y="26"/>
                    <a:pt x="150" y="19"/>
                    <a:pt x="142" y="16"/>
                  </a:cubicBezTo>
                  <a:cubicBezTo>
                    <a:pt x="139" y="12"/>
                    <a:pt x="135" y="12"/>
                    <a:pt x="131" y="8"/>
                  </a:cubicBezTo>
                  <a:cubicBezTo>
                    <a:pt x="116" y="4"/>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13"/>
            <p:cNvSpPr/>
            <p:nvPr/>
          </p:nvSpPr>
          <p:spPr>
            <a:xfrm>
              <a:off x="14520" y="952755"/>
              <a:ext cx="16139" cy="8070"/>
            </a:xfrm>
            <a:custGeom>
              <a:avLst/>
              <a:gdLst/>
              <a:ahLst/>
              <a:cxnLst/>
              <a:rect l="l" t="t" r="r" b="b"/>
              <a:pathLst>
                <a:path w="338" h="169" extrusionOk="0">
                  <a:moveTo>
                    <a:pt x="1" y="1"/>
                  </a:moveTo>
                  <a:cubicBezTo>
                    <a:pt x="20" y="8"/>
                    <a:pt x="39" y="20"/>
                    <a:pt x="57" y="30"/>
                  </a:cubicBezTo>
                  <a:cubicBezTo>
                    <a:pt x="72" y="46"/>
                    <a:pt x="91" y="61"/>
                    <a:pt x="102" y="79"/>
                  </a:cubicBezTo>
                  <a:cubicBezTo>
                    <a:pt x="125" y="72"/>
                    <a:pt x="143" y="65"/>
                    <a:pt x="165" y="65"/>
                  </a:cubicBezTo>
                  <a:cubicBezTo>
                    <a:pt x="180" y="65"/>
                    <a:pt x="199" y="68"/>
                    <a:pt x="214" y="75"/>
                  </a:cubicBezTo>
                  <a:cubicBezTo>
                    <a:pt x="225" y="79"/>
                    <a:pt x="240" y="91"/>
                    <a:pt x="251" y="98"/>
                  </a:cubicBezTo>
                  <a:cubicBezTo>
                    <a:pt x="274" y="117"/>
                    <a:pt x="289" y="143"/>
                    <a:pt x="300" y="169"/>
                  </a:cubicBezTo>
                  <a:lnTo>
                    <a:pt x="308" y="169"/>
                  </a:lnTo>
                  <a:cubicBezTo>
                    <a:pt x="315" y="165"/>
                    <a:pt x="318" y="165"/>
                    <a:pt x="326" y="165"/>
                  </a:cubicBezTo>
                  <a:lnTo>
                    <a:pt x="334" y="165"/>
                  </a:lnTo>
                  <a:cubicBezTo>
                    <a:pt x="334" y="161"/>
                    <a:pt x="337" y="158"/>
                    <a:pt x="337" y="154"/>
                  </a:cubicBezTo>
                  <a:cubicBezTo>
                    <a:pt x="337" y="154"/>
                    <a:pt x="334" y="146"/>
                    <a:pt x="330" y="139"/>
                  </a:cubicBezTo>
                  <a:cubicBezTo>
                    <a:pt x="326" y="128"/>
                    <a:pt x="315" y="117"/>
                    <a:pt x="308" y="101"/>
                  </a:cubicBezTo>
                  <a:cubicBezTo>
                    <a:pt x="285" y="79"/>
                    <a:pt x="259" y="53"/>
                    <a:pt x="229" y="34"/>
                  </a:cubicBezTo>
                  <a:cubicBezTo>
                    <a:pt x="210" y="23"/>
                    <a:pt x="196" y="16"/>
                    <a:pt x="184" y="12"/>
                  </a:cubicBezTo>
                  <a:cubicBezTo>
                    <a:pt x="135" y="4"/>
                    <a:pt x="8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13"/>
            <p:cNvSpPr/>
            <p:nvPr/>
          </p:nvSpPr>
          <p:spPr>
            <a:xfrm>
              <a:off x="5066" y="948983"/>
              <a:ext cx="29127" cy="15805"/>
            </a:xfrm>
            <a:custGeom>
              <a:avLst/>
              <a:gdLst/>
              <a:ahLst/>
              <a:cxnLst/>
              <a:rect l="l" t="t" r="r" b="b"/>
              <a:pathLst>
                <a:path w="610" h="331" extrusionOk="0">
                  <a:moveTo>
                    <a:pt x="233" y="80"/>
                  </a:moveTo>
                  <a:cubicBezTo>
                    <a:pt x="285" y="80"/>
                    <a:pt x="333" y="83"/>
                    <a:pt x="382" y="91"/>
                  </a:cubicBezTo>
                  <a:cubicBezTo>
                    <a:pt x="394" y="95"/>
                    <a:pt x="408" y="102"/>
                    <a:pt x="427" y="113"/>
                  </a:cubicBezTo>
                  <a:cubicBezTo>
                    <a:pt x="457" y="132"/>
                    <a:pt x="483" y="158"/>
                    <a:pt x="506" y="180"/>
                  </a:cubicBezTo>
                  <a:cubicBezTo>
                    <a:pt x="513" y="196"/>
                    <a:pt x="524" y="207"/>
                    <a:pt x="528" y="218"/>
                  </a:cubicBezTo>
                  <a:cubicBezTo>
                    <a:pt x="532" y="225"/>
                    <a:pt x="535" y="233"/>
                    <a:pt x="535" y="233"/>
                  </a:cubicBezTo>
                  <a:cubicBezTo>
                    <a:pt x="535" y="237"/>
                    <a:pt x="532" y="240"/>
                    <a:pt x="532" y="244"/>
                  </a:cubicBezTo>
                  <a:lnTo>
                    <a:pt x="524" y="244"/>
                  </a:lnTo>
                  <a:cubicBezTo>
                    <a:pt x="516" y="244"/>
                    <a:pt x="513" y="244"/>
                    <a:pt x="506" y="248"/>
                  </a:cubicBezTo>
                  <a:lnTo>
                    <a:pt x="498" y="248"/>
                  </a:lnTo>
                  <a:cubicBezTo>
                    <a:pt x="487" y="222"/>
                    <a:pt x="472" y="196"/>
                    <a:pt x="449" y="177"/>
                  </a:cubicBezTo>
                  <a:cubicBezTo>
                    <a:pt x="438" y="170"/>
                    <a:pt x="423" y="158"/>
                    <a:pt x="412" y="154"/>
                  </a:cubicBezTo>
                  <a:cubicBezTo>
                    <a:pt x="397" y="147"/>
                    <a:pt x="378" y="144"/>
                    <a:pt x="363" y="144"/>
                  </a:cubicBezTo>
                  <a:cubicBezTo>
                    <a:pt x="341" y="144"/>
                    <a:pt x="323" y="151"/>
                    <a:pt x="300" y="158"/>
                  </a:cubicBezTo>
                  <a:cubicBezTo>
                    <a:pt x="289" y="140"/>
                    <a:pt x="270" y="125"/>
                    <a:pt x="255" y="109"/>
                  </a:cubicBezTo>
                  <a:cubicBezTo>
                    <a:pt x="237" y="99"/>
                    <a:pt x="218" y="87"/>
                    <a:pt x="199" y="80"/>
                  </a:cubicBezTo>
                  <a:close/>
                  <a:moveTo>
                    <a:pt x="233" y="1"/>
                  </a:moveTo>
                  <a:cubicBezTo>
                    <a:pt x="173" y="1"/>
                    <a:pt x="113" y="9"/>
                    <a:pt x="53" y="16"/>
                  </a:cubicBezTo>
                  <a:lnTo>
                    <a:pt x="42" y="20"/>
                  </a:lnTo>
                  <a:lnTo>
                    <a:pt x="42" y="23"/>
                  </a:lnTo>
                  <a:cubicBezTo>
                    <a:pt x="38" y="28"/>
                    <a:pt x="38" y="31"/>
                    <a:pt x="35" y="35"/>
                  </a:cubicBezTo>
                  <a:cubicBezTo>
                    <a:pt x="35" y="39"/>
                    <a:pt x="31" y="42"/>
                    <a:pt x="27" y="50"/>
                  </a:cubicBezTo>
                  <a:cubicBezTo>
                    <a:pt x="23" y="54"/>
                    <a:pt x="19" y="54"/>
                    <a:pt x="12" y="57"/>
                  </a:cubicBezTo>
                  <a:cubicBezTo>
                    <a:pt x="12" y="61"/>
                    <a:pt x="9" y="61"/>
                    <a:pt x="1" y="65"/>
                  </a:cubicBezTo>
                  <a:lnTo>
                    <a:pt x="38" y="87"/>
                  </a:lnTo>
                  <a:cubicBezTo>
                    <a:pt x="57" y="102"/>
                    <a:pt x="80" y="109"/>
                    <a:pt x="102" y="121"/>
                  </a:cubicBezTo>
                  <a:cubicBezTo>
                    <a:pt x="132" y="132"/>
                    <a:pt x="161" y="144"/>
                    <a:pt x="184" y="158"/>
                  </a:cubicBezTo>
                  <a:cubicBezTo>
                    <a:pt x="199" y="166"/>
                    <a:pt x="210" y="173"/>
                    <a:pt x="218" y="180"/>
                  </a:cubicBezTo>
                  <a:cubicBezTo>
                    <a:pt x="228" y="188"/>
                    <a:pt x="237" y="199"/>
                    <a:pt x="244" y="211"/>
                  </a:cubicBezTo>
                  <a:cubicBezTo>
                    <a:pt x="247" y="218"/>
                    <a:pt x="259" y="230"/>
                    <a:pt x="266" y="233"/>
                  </a:cubicBezTo>
                  <a:cubicBezTo>
                    <a:pt x="278" y="237"/>
                    <a:pt x="285" y="240"/>
                    <a:pt x="296" y="240"/>
                  </a:cubicBezTo>
                  <a:cubicBezTo>
                    <a:pt x="307" y="240"/>
                    <a:pt x="318" y="237"/>
                    <a:pt x="326" y="230"/>
                  </a:cubicBezTo>
                  <a:cubicBezTo>
                    <a:pt x="341" y="225"/>
                    <a:pt x="352" y="222"/>
                    <a:pt x="363" y="222"/>
                  </a:cubicBezTo>
                  <a:cubicBezTo>
                    <a:pt x="371" y="222"/>
                    <a:pt x="375" y="222"/>
                    <a:pt x="382" y="225"/>
                  </a:cubicBezTo>
                  <a:cubicBezTo>
                    <a:pt x="390" y="230"/>
                    <a:pt x="397" y="233"/>
                    <a:pt x="404" y="244"/>
                  </a:cubicBezTo>
                  <a:cubicBezTo>
                    <a:pt x="412" y="252"/>
                    <a:pt x="420" y="263"/>
                    <a:pt x="427" y="278"/>
                  </a:cubicBezTo>
                  <a:cubicBezTo>
                    <a:pt x="430" y="289"/>
                    <a:pt x="438" y="304"/>
                    <a:pt x="449" y="311"/>
                  </a:cubicBezTo>
                  <a:cubicBezTo>
                    <a:pt x="457" y="319"/>
                    <a:pt x="461" y="323"/>
                    <a:pt x="468" y="327"/>
                  </a:cubicBezTo>
                  <a:cubicBezTo>
                    <a:pt x="475" y="327"/>
                    <a:pt x="483" y="330"/>
                    <a:pt x="490" y="330"/>
                  </a:cubicBezTo>
                  <a:cubicBezTo>
                    <a:pt x="494" y="330"/>
                    <a:pt x="502" y="327"/>
                    <a:pt x="506" y="327"/>
                  </a:cubicBezTo>
                  <a:lnTo>
                    <a:pt x="509" y="327"/>
                  </a:lnTo>
                  <a:cubicBezTo>
                    <a:pt x="516" y="323"/>
                    <a:pt x="520" y="323"/>
                    <a:pt x="524" y="319"/>
                  </a:cubicBezTo>
                  <a:cubicBezTo>
                    <a:pt x="532" y="323"/>
                    <a:pt x="535" y="323"/>
                    <a:pt x="542" y="323"/>
                  </a:cubicBezTo>
                  <a:cubicBezTo>
                    <a:pt x="554" y="323"/>
                    <a:pt x="565" y="319"/>
                    <a:pt x="577" y="311"/>
                  </a:cubicBezTo>
                  <a:cubicBezTo>
                    <a:pt x="584" y="308"/>
                    <a:pt x="592" y="301"/>
                    <a:pt x="595" y="293"/>
                  </a:cubicBezTo>
                  <a:cubicBezTo>
                    <a:pt x="603" y="285"/>
                    <a:pt x="603" y="275"/>
                    <a:pt x="606" y="266"/>
                  </a:cubicBezTo>
                  <a:cubicBezTo>
                    <a:pt x="606" y="259"/>
                    <a:pt x="610" y="252"/>
                    <a:pt x="610" y="248"/>
                  </a:cubicBezTo>
                  <a:lnTo>
                    <a:pt x="610" y="244"/>
                  </a:lnTo>
                  <a:lnTo>
                    <a:pt x="610" y="233"/>
                  </a:lnTo>
                  <a:cubicBezTo>
                    <a:pt x="610" y="222"/>
                    <a:pt x="610" y="214"/>
                    <a:pt x="606" y="203"/>
                  </a:cubicBezTo>
                  <a:lnTo>
                    <a:pt x="603" y="199"/>
                  </a:lnTo>
                  <a:cubicBezTo>
                    <a:pt x="595" y="177"/>
                    <a:pt x="584" y="158"/>
                    <a:pt x="569" y="140"/>
                  </a:cubicBezTo>
                  <a:cubicBezTo>
                    <a:pt x="547" y="113"/>
                    <a:pt x="520" y="87"/>
                    <a:pt x="490" y="65"/>
                  </a:cubicBezTo>
                  <a:cubicBezTo>
                    <a:pt x="475" y="54"/>
                    <a:pt x="461" y="42"/>
                    <a:pt x="446" y="35"/>
                  </a:cubicBezTo>
                  <a:cubicBezTo>
                    <a:pt x="430" y="28"/>
                    <a:pt x="416" y="20"/>
                    <a:pt x="397" y="16"/>
                  </a:cubicBezTo>
                  <a:cubicBezTo>
                    <a:pt x="341" y="5"/>
                    <a:pt x="289" y="1"/>
                    <a:pt x="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13"/>
            <p:cNvSpPr/>
            <p:nvPr/>
          </p:nvSpPr>
          <p:spPr>
            <a:xfrm>
              <a:off x="-685877" y="1902885"/>
              <a:ext cx="3963" cy="20055"/>
            </a:xfrm>
            <a:custGeom>
              <a:avLst/>
              <a:gdLst/>
              <a:ahLst/>
              <a:cxnLst/>
              <a:rect l="l" t="t" r="r" b="b"/>
              <a:pathLst>
                <a:path w="83" h="420" extrusionOk="0">
                  <a:moveTo>
                    <a:pt x="23" y="1"/>
                  </a:moveTo>
                  <a:cubicBezTo>
                    <a:pt x="23" y="4"/>
                    <a:pt x="23" y="4"/>
                    <a:pt x="19" y="4"/>
                  </a:cubicBezTo>
                  <a:cubicBezTo>
                    <a:pt x="12" y="16"/>
                    <a:pt x="4" y="23"/>
                    <a:pt x="0" y="30"/>
                  </a:cubicBezTo>
                  <a:cubicBezTo>
                    <a:pt x="8" y="30"/>
                    <a:pt x="12" y="35"/>
                    <a:pt x="19" y="42"/>
                  </a:cubicBezTo>
                  <a:cubicBezTo>
                    <a:pt x="26" y="42"/>
                    <a:pt x="30" y="49"/>
                    <a:pt x="35" y="53"/>
                  </a:cubicBezTo>
                  <a:cubicBezTo>
                    <a:pt x="35" y="61"/>
                    <a:pt x="38" y="68"/>
                    <a:pt x="38" y="75"/>
                  </a:cubicBezTo>
                  <a:cubicBezTo>
                    <a:pt x="38" y="83"/>
                    <a:pt x="35" y="87"/>
                    <a:pt x="35" y="94"/>
                  </a:cubicBezTo>
                  <a:cubicBezTo>
                    <a:pt x="30" y="98"/>
                    <a:pt x="30" y="102"/>
                    <a:pt x="26" y="106"/>
                  </a:cubicBezTo>
                  <a:cubicBezTo>
                    <a:pt x="23" y="113"/>
                    <a:pt x="19" y="117"/>
                    <a:pt x="19" y="125"/>
                  </a:cubicBezTo>
                  <a:cubicBezTo>
                    <a:pt x="16" y="132"/>
                    <a:pt x="16" y="139"/>
                    <a:pt x="16" y="147"/>
                  </a:cubicBezTo>
                  <a:cubicBezTo>
                    <a:pt x="16" y="161"/>
                    <a:pt x="19" y="180"/>
                    <a:pt x="23" y="199"/>
                  </a:cubicBezTo>
                  <a:cubicBezTo>
                    <a:pt x="26" y="222"/>
                    <a:pt x="30" y="244"/>
                    <a:pt x="30" y="270"/>
                  </a:cubicBezTo>
                  <a:cubicBezTo>
                    <a:pt x="30" y="285"/>
                    <a:pt x="30" y="304"/>
                    <a:pt x="23" y="322"/>
                  </a:cubicBezTo>
                  <a:lnTo>
                    <a:pt x="23" y="330"/>
                  </a:lnTo>
                  <a:cubicBezTo>
                    <a:pt x="23" y="337"/>
                    <a:pt x="26" y="353"/>
                    <a:pt x="35" y="367"/>
                  </a:cubicBezTo>
                  <a:cubicBezTo>
                    <a:pt x="42" y="382"/>
                    <a:pt x="52" y="397"/>
                    <a:pt x="64" y="412"/>
                  </a:cubicBezTo>
                  <a:lnTo>
                    <a:pt x="71" y="420"/>
                  </a:lnTo>
                  <a:lnTo>
                    <a:pt x="71" y="416"/>
                  </a:lnTo>
                  <a:cubicBezTo>
                    <a:pt x="64" y="386"/>
                    <a:pt x="61" y="353"/>
                    <a:pt x="61" y="322"/>
                  </a:cubicBezTo>
                  <a:cubicBezTo>
                    <a:pt x="61" y="274"/>
                    <a:pt x="68" y="229"/>
                    <a:pt x="68" y="187"/>
                  </a:cubicBezTo>
                  <a:cubicBezTo>
                    <a:pt x="68" y="165"/>
                    <a:pt x="71" y="143"/>
                    <a:pt x="75" y="125"/>
                  </a:cubicBezTo>
                  <a:cubicBezTo>
                    <a:pt x="79" y="106"/>
                    <a:pt x="83" y="87"/>
                    <a:pt x="83" y="68"/>
                  </a:cubicBezTo>
                  <a:cubicBezTo>
                    <a:pt x="83" y="57"/>
                    <a:pt x="79" y="46"/>
                    <a:pt x="75" y="35"/>
                  </a:cubicBezTo>
                  <a:cubicBezTo>
                    <a:pt x="71" y="23"/>
                    <a:pt x="68" y="16"/>
                    <a:pt x="61" y="4"/>
                  </a:cubicBezTo>
                  <a:lnTo>
                    <a:pt x="49" y="4"/>
                  </a:lnTo>
                  <a:cubicBezTo>
                    <a:pt x="45" y="1"/>
                    <a:pt x="38"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13"/>
            <p:cNvSpPr/>
            <p:nvPr/>
          </p:nvSpPr>
          <p:spPr>
            <a:xfrm>
              <a:off x="-690174" y="1899160"/>
              <a:ext cx="11842" cy="27695"/>
            </a:xfrm>
            <a:custGeom>
              <a:avLst/>
              <a:gdLst/>
              <a:ahLst/>
              <a:cxnLst/>
              <a:rect l="l" t="t" r="r" b="b"/>
              <a:pathLst>
                <a:path w="248" h="580" extrusionOk="0">
                  <a:moveTo>
                    <a:pt x="120" y="79"/>
                  </a:moveTo>
                  <a:cubicBezTo>
                    <a:pt x="128" y="79"/>
                    <a:pt x="135" y="79"/>
                    <a:pt x="139" y="82"/>
                  </a:cubicBezTo>
                  <a:lnTo>
                    <a:pt x="151" y="82"/>
                  </a:lnTo>
                  <a:cubicBezTo>
                    <a:pt x="158" y="94"/>
                    <a:pt x="161" y="101"/>
                    <a:pt x="165" y="113"/>
                  </a:cubicBezTo>
                  <a:cubicBezTo>
                    <a:pt x="169" y="124"/>
                    <a:pt x="173" y="135"/>
                    <a:pt x="173" y="146"/>
                  </a:cubicBezTo>
                  <a:cubicBezTo>
                    <a:pt x="173" y="165"/>
                    <a:pt x="169" y="184"/>
                    <a:pt x="165" y="203"/>
                  </a:cubicBezTo>
                  <a:cubicBezTo>
                    <a:pt x="161" y="221"/>
                    <a:pt x="158" y="243"/>
                    <a:pt x="158" y="265"/>
                  </a:cubicBezTo>
                  <a:cubicBezTo>
                    <a:pt x="158" y="307"/>
                    <a:pt x="151" y="352"/>
                    <a:pt x="151" y="400"/>
                  </a:cubicBezTo>
                  <a:cubicBezTo>
                    <a:pt x="151" y="431"/>
                    <a:pt x="154" y="464"/>
                    <a:pt x="161" y="494"/>
                  </a:cubicBezTo>
                  <a:lnTo>
                    <a:pt x="161" y="498"/>
                  </a:lnTo>
                  <a:lnTo>
                    <a:pt x="154" y="490"/>
                  </a:lnTo>
                  <a:cubicBezTo>
                    <a:pt x="142" y="475"/>
                    <a:pt x="132" y="460"/>
                    <a:pt x="125" y="445"/>
                  </a:cubicBezTo>
                  <a:cubicBezTo>
                    <a:pt x="116" y="431"/>
                    <a:pt x="113" y="415"/>
                    <a:pt x="113" y="408"/>
                  </a:cubicBezTo>
                  <a:lnTo>
                    <a:pt x="113" y="400"/>
                  </a:lnTo>
                  <a:cubicBezTo>
                    <a:pt x="120" y="382"/>
                    <a:pt x="120" y="363"/>
                    <a:pt x="120" y="348"/>
                  </a:cubicBezTo>
                  <a:cubicBezTo>
                    <a:pt x="120" y="322"/>
                    <a:pt x="116" y="300"/>
                    <a:pt x="113" y="277"/>
                  </a:cubicBezTo>
                  <a:cubicBezTo>
                    <a:pt x="109" y="258"/>
                    <a:pt x="106" y="239"/>
                    <a:pt x="106" y="225"/>
                  </a:cubicBezTo>
                  <a:cubicBezTo>
                    <a:pt x="106" y="217"/>
                    <a:pt x="106" y="210"/>
                    <a:pt x="109" y="203"/>
                  </a:cubicBezTo>
                  <a:cubicBezTo>
                    <a:pt x="109" y="195"/>
                    <a:pt x="113" y="191"/>
                    <a:pt x="116" y="184"/>
                  </a:cubicBezTo>
                  <a:cubicBezTo>
                    <a:pt x="120" y="180"/>
                    <a:pt x="120" y="176"/>
                    <a:pt x="125" y="172"/>
                  </a:cubicBezTo>
                  <a:cubicBezTo>
                    <a:pt x="125" y="165"/>
                    <a:pt x="128" y="161"/>
                    <a:pt x="128" y="153"/>
                  </a:cubicBezTo>
                  <a:cubicBezTo>
                    <a:pt x="128" y="146"/>
                    <a:pt x="125" y="139"/>
                    <a:pt x="125" y="131"/>
                  </a:cubicBezTo>
                  <a:cubicBezTo>
                    <a:pt x="120" y="127"/>
                    <a:pt x="116" y="120"/>
                    <a:pt x="109" y="120"/>
                  </a:cubicBezTo>
                  <a:cubicBezTo>
                    <a:pt x="102" y="113"/>
                    <a:pt x="98" y="108"/>
                    <a:pt x="90" y="108"/>
                  </a:cubicBezTo>
                  <a:cubicBezTo>
                    <a:pt x="94" y="101"/>
                    <a:pt x="102" y="94"/>
                    <a:pt x="109" y="82"/>
                  </a:cubicBezTo>
                  <a:cubicBezTo>
                    <a:pt x="113" y="82"/>
                    <a:pt x="113" y="82"/>
                    <a:pt x="113" y="79"/>
                  </a:cubicBezTo>
                  <a:close/>
                  <a:moveTo>
                    <a:pt x="46" y="1"/>
                  </a:moveTo>
                  <a:lnTo>
                    <a:pt x="46" y="41"/>
                  </a:lnTo>
                  <a:lnTo>
                    <a:pt x="46" y="46"/>
                  </a:lnTo>
                  <a:cubicBezTo>
                    <a:pt x="42" y="49"/>
                    <a:pt x="35" y="53"/>
                    <a:pt x="27" y="64"/>
                  </a:cubicBezTo>
                  <a:cubicBezTo>
                    <a:pt x="20" y="72"/>
                    <a:pt x="8" y="82"/>
                    <a:pt x="4" y="101"/>
                  </a:cubicBezTo>
                  <a:cubicBezTo>
                    <a:pt x="4" y="108"/>
                    <a:pt x="1" y="117"/>
                    <a:pt x="1" y="124"/>
                  </a:cubicBezTo>
                  <a:cubicBezTo>
                    <a:pt x="1" y="135"/>
                    <a:pt x="4" y="143"/>
                    <a:pt x="8" y="153"/>
                  </a:cubicBezTo>
                  <a:cubicBezTo>
                    <a:pt x="12" y="161"/>
                    <a:pt x="20" y="165"/>
                    <a:pt x="23" y="169"/>
                  </a:cubicBezTo>
                  <a:cubicBezTo>
                    <a:pt x="27" y="172"/>
                    <a:pt x="30" y="176"/>
                    <a:pt x="35" y="176"/>
                  </a:cubicBezTo>
                  <a:lnTo>
                    <a:pt x="35" y="184"/>
                  </a:lnTo>
                  <a:cubicBezTo>
                    <a:pt x="30" y="198"/>
                    <a:pt x="30" y="210"/>
                    <a:pt x="30" y="225"/>
                  </a:cubicBezTo>
                  <a:cubicBezTo>
                    <a:pt x="30" y="251"/>
                    <a:pt x="35" y="274"/>
                    <a:pt x="38" y="292"/>
                  </a:cubicBezTo>
                  <a:cubicBezTo>
                    <a:pt x="42" y="315"/>
                    <a:pt x="46" y="329"/>
                    <a:pt x="46" y="348"/>
                  </a:cubicBezTo>
                  <a:cubicBezTo>
                    <a:pt x="46" y="355"/>
                    <a:pt x="42" y="367"/>
                    <a:pt x="42" y="374"/>
                  </a:cubicBezTo>
                  <a:cubicBezTo>
                    <a:pt x="38" y="386"/>
                    <a:pt x="35" y="396"/>
                    <a:pt x="35" y="408"/>
                  </a:cubicBezTo>
                  <a:cubicBezTo>
                    <a:pt x="35" y="434"/>
                    <a:pt x="42" y="460"/>
                    <a:pt x="57" y="483"/>
                  </a:cubicBezTo>
                  <a:cubicBezTo>
                    <a:pt x="68" y="501"/>
                    <a:pt x="83" y="524"/>
                    <a:pt x="98" y="543"/>
                  </a:cubicBezTo>
                  <a:cubicBezTo>
                    <a:pt x="102" y="546"/>
                    <a:pt x="106" y="553"/>
                    <a:pt x="116" y="562"/>
                  </a:cubicBezTo>
                  <a:cubicBezTo>
                    <a:pt x="120" y="565"/>
                    <a:pt x="128" y="569"/>
                    <a:pt x="135" y="572"/>
                  </a:cubicBezTo>
                  <a:cubicBezTo>
                    <a:pt x="142" y="576"/>
                    <a:pt x="151" y="579"/>
                    <a:pt x="161" y="579"/>
                  </a:cubicBezTo>
                  <a:cubicBezTo>
                    <a:pt x="173" y="579"/>
                    <a:pt x="184" y="576"/>
                    <a:pt x="192" y="572"/>
                  </a:cubicBezTo>
                  <a:cubicBezTo>
                    <a:pt x="206" y="569"/>
                    <a:pt x="218" y="557"/>
                    <a:pt x="229" y="546"/>
                  </a:cubicBezTo>
                  <a:cubicBezTo>
                    <a:pt x="232" y="539"/>
                    <a:pt x="237" y="531"/>
                    <a:pt x="237" y="524"/>
                  </a:cubicBezTo>
                  <a:cubicBezTo>
                    <a:pt x="240" y="517"/>
                    <a:pt x="240" y="509"/>
                    <a:pt x="240" y="505"/>
                  </a:cubicBezTo>
                  <a:cubicBezTo>
                    <a:pt x="240" y="494"/>
                    <a:pt x="240" y="486"/>
                    <a:pt x="237" y="479"/>
                  </a:cubicBezTo>
                  <a:cubicBezTo>
                    <a:pt x="229" y="453"/>
                    <a:pt x="229" y="427"/>
                    <a:pt x="229" y="400"/>
                  </a:cubicBezTo>
                  <a:cubicBezTo>
                    <a:pt x="229" y="360"/>
                    <a:pt x="232" y="315"/>
                    <a:pt x="237" y="265"/>
                  </a:cubicBezTo>
                  <a:cubicBezTo>
                    <a:pt x="237" y="255"/>
                    <a:pt x="240" y="236"/>
                    <a:pt x="244" y="213"/>
                  </a:cubicBezTo>
                  <a:cubicBezTo>
                    <a:pt x="244" y="195"/>
                    <a:pt x="247" y="172"/>
                    <a:pt x="247" y="146"/>
                  </a:cubicBezTo>
                  <a:cubicBezTo>
                    <a:pt x="247" y="127"/>
                    <a:pt x="247" y="105"/>
                    <a:pt x="240" y="86"/>
                  </a:cubicBezTo>
                  <a:cubicBezTo>
                    <a:pt x="237" y="75"/>
                    <a:pt x="229" y="64"/>
                    <a:pt x="225" y="53"/>
                  </a:cubicBezTo>
                  <a:cubicBezTo>
                    <a:pt x="218" y="46"/>
                    <a:pt x="210" y="34"/>
                    <a:pt x="199" y="27"/>
                  </a:cubicBezTo>
                  <a:lnTo>
                    <a:pt x="195" y="23"/>
                  </a:lnTo>
                  <a:lnTo>
                    <a:pt x="192" y="19"/>
                  </a:lnTo>
                  <a:cubicBezTo>
                    <a:pt x="180" y="12"/>
                    <a:pt x="169" y="8"/>
                    <a:pt x="161" y="8"/>
                  </a:cubicBezTo>
                  <a:cubicBezTo>
                    <a:pt x="158" y="8"/>
                    <a:pt x="154" y="4"/>
                    <a:pt x="154" y="4"/>
                  </a:cubicBezTo>
                  <a:lnTo>
                    <a:pt x="87" y="4"/>
                  </a:lnTo>
                  <a:lnTo>
                    <a:pt x="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13"/>
            <p:cNvSpPr/>
            <p:nvPr/>
          </p:nvSpPr>
          <p:spPr>
            <a:xfrm>
              <a:off x="-212865" y="1161805"/>
              <a:ext cx="5921" cy="5539"/>
            </a:xfrm>
            <a:custGeom>
              <a:avLst/>
              <a:gdLst/>
              <a:ahLst/>
              <a:cxnLst/>
              <a:rect l="l" t="t" r="r" b="b"/>
              <a:pathLst>
                <a:path w="124" h="116" extrusionOk="0">
                  <a:moveTo>
                    <a:pt x="124" y="0"/>
                  </a:moveTo>
                  <a:lnTo>
                    <a:pt x="124" y="0"/>
                  </a:lnTo>
                  <a:cubicBezTo>
                    <a:pt x="113" y="19"/>
                    <a:pt x="94" y="34"/>
                    <a:pt x="68" y="41"/>
                  </a:cubicBezTo>
                  <a:cubicBezTo>
                    <a:pt x="68" y="41"/>
                    <a:pt x="64" y="41"/>
                    <a:pt x="64" y="45"/>
                  </a:cubicBezTo>
                  <a:lnTo>
                    <a:pt x="30" y="75"/>
                  </a:lnTo>
                  <a:lnTo>
                    <a:pt x="46" y="49"/>
                  </a:lnTo>
                  <a:lnTo>
                    <a:pt x="1" y="49"/>
                  </a:lnTo>
                  <a:lnTo>
                    <a:pt x="1" y="57"/>
                  </a:lnTo>
                  <a:lnTo>
                    <a:pt x="1" y="116"/>
                  </a:lnTo>
                  <a:cubicBezTo>
                    <a:pt x="8" y="109"/>
                    <a:pt x="15" y="105"/>
                    <a:pt x="23" y="101"/>
                  </a:cubicBezTo>
                  <a:cubicBezTo>
                    <a:pt x="60" y="75"/>
                    <a:pt x="98" y="45"/>
                    <a:pt x="120" y="7"/>
                  </a:cubicBezTo>
                  <a:cubicBezTo>
                    <a:pt x="124" y="4"/>
                    <a:pt x="124" y="4"/>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13"/>
            <p:cNvSpPr/>
            <p:nvPr/>
          </p:nvSpPr>
          <p:spPr>
            <a:xfrm>
              <a:off x="-216972" y="1144806"/>
              <a:ext cx="15232" cy="30035"/>
            </a:xfrm>
            <a:custGeom>
              <a:avLst/>
              <a:gdLst/>
              <a:ahLst/>
              <a:cxnLst/>
              <a:rect l="l" t="t" r="r" b="b"/>
              <a:pathLst>
                <a:path w="319" h="629" extrusionOk="0">
                  <a:moveTo>
                    <a:pt x="155" y="397"/>
                  </a:moveTo>
                  <a:cubicBezTo>
                    <a:pt x="155" y="397"/>
                    <a:pt x="154" y="397"/>
                    <a:pt x="154" y="397"/>
                  </a:cubicBezTo>
                  <a:cubicBezTo>
                    <a:pt x="154" y="397"/>
                    <a:pt x="150" y="397"/>
                    <a:pt x="150" y="401"/>
                  </a:cubicBezTo>
                  <a:lnTo>
                    <a:pt x="155" y="397"/>
                  </a:lnTo>
                  <a:close/>
                  <a:moveTo>
                    <a:pt x="229" y="1"/>
                  </a:moveTo>
                  <a:cubicBezTo>
                    <a:pt x="221" y="4"/>
                    <a:pt x="210" y="4"/>
                    <a:pt x="199" y="4"/>
                  </a:cubicBezTo>
                  <a:cubicBezTo>
                    <a:pt x="195" y="4"/>
                    <a:pt x="195" y="4"/>
                    <a:pt x="195" y="9"/>
                  </a:cubicBezTo>
                  <a:cubicBezTo>
                    <a:pt x="187" y="9"/>
                    <a:pt x="180" y="9"/>
                    <a:pt x="173" y="12"/>
                  </a:cubicBezTo>
                  <a:cubicBezTo>
                    <a:pt x="161" y="20"/>
                    <a:pt x="146" y="27"/>
                    <a:pt x="139" y="42"/>
                  </a:cubicBezTo>
                  <a:cubicBezTo>
                    <a:pt x="128" y="57"/>
                    <a:pt x="124" y="76"/>
                    <a:pt x="124" y="91"/>
                  </a:cubicBezTo>
                  <a:lnTo>
                    <a:pt x="124" y="99"/>
                  </a:lnTo>
                  <a:lnTo>
                    <a:pt x="124" y="102"/>
                  </a:lnTo>
                  <a:cubicBezTo>
                    <a:pt x="124" y="125"/>
                    <a:pt x="116" y="151"/>
                    <a:pt x="109" y="173"/>
                  </a:cubicBezTo>
                  <a:cubicBezTo>
                    <a:pt x="98" y="196"/>
                    <a:pt x="83" y="214"/>
                    <a:pt x="75" y="225"/>
                  </a:cubicBezTo>
                  <a:cubicBezTo>
                    <a:pt x="45" y="256"/>
                    <a:pt x="30" y="289"/>
                    <a:pt x="19" y="318"/>
                  </a:cubicBezTo>
                  <a:cubicBezTo>
                    <a:pt x="11" y="353"/>
                    <a:pt x="8" y="382"/>
                    <a:pt x="8" y="413"/>
                  </a:cubicBezTo>
                  <a:cubicBezTo>
                    <a:pt x="8" y="442"/>
                    <a:pt x="11" y="468"/>
                    <a:pt x="11" y="494"/>
                  </a:cubicBezTo>
                  <a:cubicBezTo>
                    <a:pt x="11" y="520"/>
                    <a:pt x="8" y="543"/>
                    <a:pt x="4" y="562"/>
                  </a:cubicBezTo>
                  <a:cubicBezTo>
                    <a:pt x="4" y="565"/>
                    <a:pt x="1" y="570"/>
                    <a:pt x="1" y="573"/>
                  </a:cubicBezTo>
                  <a:cubicBezTo>
                    <a:pt x="1" y="580"/>
                    <a:pt x="4" y="584"/>
                    <a:pt x="4" y="588"/>
                  </a:cubicBezTo>
                  <a:cubicBezTo>
                    <a:pt x="4" y="596"/>
                    <a:pt x="8" y="599"/>
                    <a:pt x="11" y="603"/>
                  </a:cubicBezTo>
                  <a:cubicBezTo>
                    <a:pt x="16" y="610"/>
                    <a:pt x="23" y="614"/>
                    <a:pt x="30" y="622"/>
                  </a:cubicBezTo>
                  <a:cubicBezTo>
                    <a:pt x="38" y="625"/>
                    <a:pt x="49" y="629"/>
                    <a:pt x="61" y="629"/>
                  </a:cubicBezTo>
                  <a:cubicBezTo>
                    <a:pt x="72" y="629"/>
                    <a:pt x="79" y="629"/>
                    <a:pt x="87" y="625"/>
                  </a:cubicBezTo>
                  <a:lnTo>
                    <a:pt x="101" y="618"/>
                  </a:lnTo>
                  <a:lnTo>
                    <a:pt x="106" y="606"/>
                  </a:lnTo>
                  <a:cubicBezTo>
                    <a:pt x="113" y="596"/>
                    <a:pt x="116" y="584"/>
                    <a:pt x="116" y="573"/>
                  </a:cubicBezTo>
                  <a:cubicBezTo>
                    <a:pt x="120" y="558"/>
                    <a:pt x="124" y="551"/>
                    <a:pt x="128" y="543"/>
                  </a:cubicBezTo>
                  <a:cubicBezTo>
                    <a:pt x="132" y="539"/>
                    <a:pt x="132" y="536"/>
                    <a:pt x="135" y="532"/>
                  </a:cubicBezTo>
                  <a:cubicBezTo>
                    <a:pt x="139" y="528"/>
                    <a:pt x="142" y="525"/>
                    <a:pt x="146" y="520"/>
                  </a:cubicBezTo>
                  <a:cubicBezTo>
                    <a:pt x="195" y="491"/>
                    <a:pt x="240" y="453"/>
                    <a:pt x="270" y="408"/>
                  </a:cubicBezTo>
                  <a:cubicBezTo>
                    <a:pt x="299" y="363"/>
                    <a:pt x="318" y="311"/>
                    <a:pt x="318" y="251"/>
                  </a:cubicBezTo>
                  <a:lnTo>
                    <a:pt x="318" y="251"/>
                  </a:lnTo>
                  <a:cubicBezTo>
                    <a:pt x="315" y="259"/>
                    <a:pt x="311" y="263"/>
                    <a:pt x="307" y="266"/>
                  </a:cubicBezTo>
                  <a:lnTo>
                    <a:pt x="155" y="397"/>
                  </a:lnTo>
                  <a:lnTo>
                    <a:pt x="155" y="397"/>
                  </a:lnTo>
                  <a:cubicBezTo>
                    <a:pt x="180" y="390"/>
                    <a:pt x="199" y="375"/>
                    <a:pt x="210" y="356"/>
                  </a:cubicBezTo>
                  <a:lnTo>
                    <a:pt x="210" y="356"/>
                  </a:lnTo>
                  <a:cubicBezTo>
                    <a:pt x="210" y="360"/>
                    <a:pt x="210" y="360"/>
                    <a:pt x="206" y="363"/>
                  </a:cubicBezTo>
                  <a:cubicBezTo>
                    <a:pt x="184" y="401"/>
                    <a:pt x="146" y="431"/>
                    <a:pt x="109" y="457"/>
                  </a:cubicBezTo>
                  <a:cubicBezTo>
                    <a:pt x="101" y="461"/>
                    <a:pt x="94" y="465"/>
                    <a:pt x="87" y="472"/>
                  </a:cubicBezTo>
                  <a:lnTo>
                    <a:pt x="87" y="413"/>
                  </a:lnTo>
                  <a:lnTo>
                    <a:pt x="87" y="405"/>
                  </a:lnTo>
                  <a:lnTo>
                    <a:pt x="132" y="405"/>
                  </a:lnTo>
                  <a:lnTo>
                    <a:pt x="251" y="214"/>
                  </a:lnTo>
                  <a:cubicBezTo>
                    <a:pt x="251" y="211"/>
                    <a:pt x="255" y="206"/>
                    <a:pt x="255" y="203"/>
                  </a:cubicBezTo>
                  <a:lnTo>
                    <a:pt x="255" y="203"/>
                  </a:lnTo>
                  <a:cubicBezTo>
                    <a:pt x="251" y="203"/>
                    <a:pt x="244" y="206"/>
                    <a:pt x="240" y="206"/>
                  </a:cubicBezTo>
                  <a:cubicBezTo>
                    <a:pt x="229" y="214"/>
                    <a:pt x="221" y="218"/>
                    <a:pt x="213" y="225"/>
                  </a:cubicBezTo>
                  <a:lnTo>
                    <a:pt x="213" y="218"/>
                  </a:lnTo>
                  <a:cubicBezTo>
                    <a:pt x="232" y="161"/>
                    <a:pt x="244" y="109"/>
                    <a:pt x="263" y="65"/>
                  </a:cubicBezTo>
                  <a:cubicBezTo>
                    <a:pt x="263" y="61"/>
                    <a:pt x="266" y="61"/>
                    <a:pt x="266" y="57"/>
                  </a:cubicBezTo>
                  <a:lnTo>
                    <a:pt x="270" y="54"/>
                  </a:lnTo>
                  <a:lnTo>
                    <a:pt x="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3"/>
            <p:cNvSpPr/>
            <p:nvPr/>
          </p:nvSpPr>
          <p:spPr>
            <a:xfrm>
              <a:off x="-176289" y="1011679"/>
              <a:ext cx="16283" cy="4823"/>
            </a:xfrm>
            <a:custGeom>
              <a:avLst/>
              <a:gdLst/>
              <a:ahLst/>
              <a:cxnLst/>
              <a:rect l="l" t="t" r="r" b="b"/>
              <a:pathLst>
                <a:path w="341" h="101" extrusionOk="0">
                  <a:moveTo>
                    <a:pt x="281" y="0"/>
                  </a:moveTo>
                  <a:cubicBezTo>
                    <a:pt x="203" y="0"/>
                    <a:pt x="120" y="19"/>
                    <a:pt x="39" y="45"/>
                  </a:cubicBezTo>
                  <a:cubicBezTo>
                    <a:pt x="23" y="49"/>
                    <a:pt x="12" y="56"/>
                    <a:pt x="8" y="61"/>
                  </a:cubicBezTo>
                  <a:cubicBezTo>
                    <a:pt x="1" y="68"/>
                    <a:pt x="1" y="75"/>
                    <a:pt x="1" y="83"/>
                  </a:cubicBezTo>
                  <a:lnTo>
                    <a:pt x="1" y="94"/>
                  </a:lnTo>
                  <a:cubicBezTo>
                    <a:pt x="1" y="97"/>
                    <a:pt x="5" y="101"/>
                    <a:pt x="5" y="101"/>
                  </a:cubicBezTo>
                  <a:cubicBezTo>
                    <a:pt x="8" y="101"/>
                    <a:pt x="16" y="101"/>
                    <a:pt x="23" y="97"/>
                  </a:cubicBezTo>
                  <a:cubicBezTo>
                    <a:pt x="31" y="97"/>
                    <a:pt x="42" y="94"/>
                    <a:pt x="49" y="90"/>
                  </a:cubicBezTo>
                  <a:cubicBezTo>
                    <a:pt x="75" y="87"/>
                    <a:pt x="101" y="75"/>
                    <a:pt x="132" y="64"/>
                  </a:cubicBezTo>
                  <a:cubicBezTo>
                    <a:pt x="162" y="52"/>
                    <a:pt x="196" y="45"/>
                    <a:pt x="229" y="45"/>
                  </a:cubicBezTo>
                  <a:cubicBezTo>
                    <a:pt x="248" y="45"/>
                    <a:pt x="270" y="49"/>
                    <a:pt x="289" y="52"/>
                  </a:cubicBezTo>
                  <a:cubicBezTo>
                    <a:pt x="293" y="45"/>
                    <a:pt x="296" y="38"/>
                    <a:pt x="300" y="30"/>
                  </a:cubicBezTo>
                  <a:cubicBezTo>
                    <a:pt x="311" y="19"/>
                    <a:pt x="322" y="11"/>
                    <a:pt x="334" y="8"/>
                  </a:cubicBezTo>
                  <a:cubicBezTo>
                    <a:pt x="337" y="4"/>
                    <a:pt x="337" y="4"/>
                    <a:pt x="341" y="4"/>
                  </a:cubicBezTo>
                  <a:cubicBezTo>
                    <a:pt x="322" y="0"/>
                    <a:pt x="300" y="0"/>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13"/>
            <p:cNvSpPr/>
            <p:nvPr/>
          </p:nvSpPr>
          <p:spPr>
            <a:xfrm>
              <a:off x="-179631" y="1007907"/>
              <a:ext cx="26644" cy="12367"/>
            </a:xfrm>
            <a:custGeom>
              <a:avLst/>
              <a:gdLst/>
              <a:ahLst/>
              <a:cxnLst/>
              <a:rect l="l" t="t" r="r" b="b"/>
              <a:pathLst>
                <a:path w="558" h="259" extrusionOk="0">
                  <a:moveTo>
                    <a:pt x="351" y="79"/>
                  </a:moveTo>
                  <a:cubicBezTo>
                    <a:pt x="370" y="79"/>
                    <a:pt x="392" y="79"/>
                    <a:pt x="411" y="83"/>
                  </a:cubicBezTo>
                  <a:cubicBezTo>
                    <a:pt x="407" y="83"/>
                    <a:pt x="407" y="83"/>
                    <a:pt x="404" y="87"/>
                  </a:cubicBezTo>
                  <a:cubicBezTo>
                    <a:pt x="392" y="90"/>
                    <a:pt x="381" y="98"/>
                    <a:pt x="370" y="109"/>
                  </a:cubicBezTo>
                  <a:cubicBezTo>
                    <a:pt x="366" y="117"/>
                    <a:pt x="363" y="124"/>
                    <a:pt x="359" y="131"/>
                  </a:cubicBezTo>
                  <a:cubicBezTo>
                    <a:pt x="340" y="128"/>
                    <a:pt x="318" y="124"/>
                    <a:pt x="299" y="124"/>
                  </a:cubicBezTo>
                  <a:cubicBezTo>
                    <a:pt x="266" y="124"/>
                    <a:pt x="232" y="131"/>
                    <a:pt x="202" y="143"/>
                  </a:cubicBezTo>
                  <a:cubicBezTo>
                    <a:pt x="171" y="154"/>
                    <a:pt x="145" y="166"/>
                    <a:pt x="119" y="169"/>
                  </a:cubicBezTo>
                  <a:cubicBezTo>
                    <a:pt x="112" y="173"/>
                    <a:pt x="101" y="176"/>
                    <a:pt x="93" y="176"/>
                  </a:cubicBezTo>
                  <a:cubicBezTo>
                    <a:pt x="86" y="180"/>
                    <a:pt x="78" y="180"/>
                    <a:pt x="75" y="180"/>
                  </a:cubicBezTo>
                  <a:cubicBezTo>
                    <a:pt x="75" y="180"/>
                    <a:pt x="71" y="176"/>
                    <a:pt x="71" y="173"/>
                  </a:cubicBezTo>
                  <a:lnTo>
                    <a:pt x="71" y="162"/>
                  </a:lnTo>
                  <a:cubicBezTo>
                    <a:pt x="71" y="154"/>
                    <a:pt x="71" y="147"/>
                    <a:pt x="78" y="140"/>
                  </a:cubicBezTo>
                  <a:cubicBezTo>
                    <a:pt x="82" y="135"/>
                    <a:pt x="93" y="128"/>
                    <a:pt x="109" y="124"/>
                  </a:cubicBezTo>
                  <a:cubicBezTo>
                    <a:pt x="190" y="98"/>
                    <a:pt x="273" y="79"/>
                    <a:pt x="351" y="79"/>
                  </a:cubicBezTo>
                  <a:close/>
                  <a:moveTo>
                    <a:pt x="351" y="1"/>
                  </a:moveTo>
                  <a:cubicBezTo>
                    <a:pt x="258" y="1"/>
                    <a:pt x="171" y="27"/>
                    <a:pt x="86" y="50"/>
                  </a:cubicBezTo>
                  <a:cubicBezTo>
                    <a:pt x="59" y="57"/>
                    <a:pt x="37" y="72"/>
                    <a:pt x="22" y="90"/>
                  </a:cubicBezTo>
                  <a:cubicBezTo>
                    <a:pt x="11" y="102"/>
                    <a:pt x="4" y="113"/>
                    <a:pt x="0" y="128"/>
                  </a:cubicBezTo>
                  <a:cubicBezTo>
                    <a:pt x="0" y="131"/>
                    <a:pt x="4" y="135"/>
                    <a:pt x="4" y="135"/>
                  </a:cubicBezTo>
                  <a:cubicBezTo>
                    <a:pt x="11" y="150"/>
                    <a:pt x="14" y="166"/>
                    <a:pt x="14" y="176"/>
                  </a:cubicBezTo>
                  <a:cubicBezTo>
                    <a:pt x="14" y="192"/>
                    <a:pt x="11" y="202"/>
                    <a:pt x="7" y="214"/>
                  </a:cubicBezTo>
                  <a:lnTo>
                    <a:pt x="7" y="218"/>
                  </a:lnTo>
                  <a:cubicBezTo>
                    <a:pt x="14" y="233"/>
                    <a:pt x="26" y="244"/>
                    <a:pt x="41" y="247"/>
                  </a:cubicBezTo>
                  <a:cubicBezTo>
                    <a:pt x="52" y="255"/>
                    <a:pt x="64" y="259"/>
                    <a:pt x="75" y="259"/>
                  </a:cubicBezTo>
                  <a:cubicBezTo>
                    <a:pt x="90" y="259"/>
                    <a:pt x="101" y="255"/>
                    <a:pt x="112" y="252"/>
                  </a:cubicBezTo>
                  <a:cubicBezTo>
                    <a:pt x="123" y="247"/>
                    <a:pt x="135" y="247"/>
                    <a:pt x="138" y="244"/>
                  </a:cubicBezTo>
                  <a:cubicBezTo>
                    <a:pt x="171" y="236"/>
                    <a:pt x="198" y="225"/>
                    <a:pt x="228" y="218"/>
                  </a:cubicBezTo>
                  <a:cubicBezTo>
                    <a:pt x="254" y="207"/>
                    <a:pt x="276" y="202"/>
                    <a:pt x="299" y="202"/>
                  </a:cubicBezTo>
                  <a:cubicBezTo>
                    <a:pt x="314" y="202"/>
                    <a:pt x="328" y="202"/>
                    <a:pt x="347" y="210"/>
                  </a:cubicBezTo>
                  <a:cubicBezTo>
                    <a:pt x="355" y="214"/>
                    <a:pt x="363" y="214"/>
                    <a:pt x="373" y="214"/>
                  </a:cubicBezTo>
                  <a:lnTo>
                    <a:pt x="389" y="214"/>
                  </a:lnTo>
                  <a:cubicBezTo>
                    <a:pt x="396" y="210"/>
                    <a:pt x="407" y="202"/>
                    <a:pt x="415" y="195"/>
                  </a:cubicBezTo>
                  <a:cubicBezTo>
                    <a:pt x="418" y="188"/>
                    <a:pt x="423" y="180"/>
                    <a:pt x="426" y="173"/>
                  </a:cubicBezTo>
                  <a:cubicBezTo>
                    <a:pt x="426" y="166"/>
                    <a:pt x="430" y="162"/>
                    <a:pt x="430" y="158"/>
                  </a:cubicBezTo>
                  <a:lnTo>
                    <a:pt x="433" y="158"/>
                  </a:lnTo>
                  <a:cubicBezTo>
                    <a:pt x="433" y="154"/>
                    <a:pt x="437" y="154"/>
                    <a:pt x="441" y="154"/>
                  </a:cubicBezTo>
                  <a:lnTo>
                    <a:pt x="493" y="154"/>
                  </a:lnTo>
                  <a:cubicBezTo>
                    <a:pt x="504" y="154"/>
                    <a:pt x="516" y="154"/>
                    <a:pt x="527" y="150"/>
                  </a:cubicBezTo>
                  <a:lnTo>
                    <a:pt x="538" y="105"/>
                  </a:lnTo>
                  <a:cubicBezTo>
                    <a:pt x="542" y="90"/>
                    <a:pt x="549" y="76"/>
                    <a:pt x="557" y="61"/>
                  </a:cubicBezTo>
                  <a:cubicBezTo>
                    <a:pt x="553" y="57"/>
                    <a:pt x="549" y="53"/>
                    <a:pt x="546" y="50"/>
                  </a:cubicBezTo>
                  <a:cubicBezTo>
                    <a:pt x="542" y="45"/>
                    <a:pt x="535" y="38"/>
                    <a:pt x="527" y="35"/>
                  </a:cubicBezTo>
                  <a:cubicBezTo>
                    <a:pt x="467" y="12"/>
                    <a:pt x="407"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13"/>
            <p:cNvSpPr/>
            <p:nvPr/>
          </p:nvSpPr>
          <p:spPr>
            <a:xfrm>
              <a:off x="-114309" y="1014544"/>
              <a:ext cx="14468" cy="5730"/>
            </a:xfrm>
            <a:custGeom>
              <a:avLst/>
              <a:gdLst/>
              <a:ahLst/>
              <a:cxnLst/>
              <a:rect l="l" t="t" r="r" b="b"/>
              <a:pathLst>
                <a:path w="303" h="120" extrusionOk="0">
                  <a:moveTo>
                    <a:pt x="0" y="1"/>
                  </a:moveTo>
                  <a:lnTo>
                    <a:pt x="0" y="1"/>
                  </a:lnTo>
                  <a:cubicBezTo>
                    <a:pt x="37" y="56"/>
                    <a:pt x="101" y="90"/>
                    <a:pt x="168" y="90"/>
                  </a:cubicBezTo>
                  <a:cubicBezTo>
                    <a:pt x="180" y="90"/>
                    <a:pt x="187" y="90"/>
                    <a:pt x="198" y="86"/>
                  </a:cubicBezTo>
                  <a:lnTo>
                    <a:pt x="206" y="86"/>
                  </a:lnTo>
                  <a:cubicBezTo>
                    <a:pt x="209" y="82"/>
                    <a:pt x="216" y="82"/>
                    <a:pt x="228" y="82"/>
                  </a:cubicBezTo>
                  <a:lnTo>
                    <a:pt x="247" y="82"/>
                  </a:lnTo>
                  <a:cubicBezTo>
                    <a:pt x="254" y="86"/>
                    <a:pt x="258" y="90"/>
                    <a:pt x="266" y="94"/>
                  </a:cubicBezTo>
                  <a:cubicBezTo>
                    <a:pt x="277" y="101"/>
                    <a:pt x="284" y="108"/>
                    <a:pt x="288" y="120"/>
                  </a:cubicBezTo>
                  <a:cubicBezTo>
                    <a:pt x="292" y="120"/>
                    <a:pt x="292" y="116"/>
                    <a:pt x="295" y="116"/>
                  </a:cubicBezTo>
                  <a:cubicBezTo>
                    <a:pt x="299" y="113"/>
                    <a:pt x="303" y="108"/>
                    <a:pt x="303" y="105"/>
                  </a:cubicBezTo>
                  <a:cubicBezTo>
                    <a:pt x="299" y="97"/>
                    <a:pt x="295" y="90"/>
                    <a:pt x="292" y="79"/>
                  </a:cubicBezTo>
                  <a:cubicBezTo>
                    <a:pt x="292" y="71"/>
                    <a:pt x="288" y="63"/>
                    <a:pt x="288" y="56"/>
                  </a:cubicBezTo>
                  <a:cubicBezTo>
                    <a:pt x="239" y="34"/>
                    <a:pt x="190" y="19"/>
                    <a:pt x="142" y="8"/>
                  </a:cubicBezTo>
                  <a:cubicBezTo>
                    <a:pt x="135" y="4"/>
                    <a:pt x="131" y="4"/>
                    <a:pt x="123" y="4"/>
                  </a:cubicBezTo>
                  <a:cubicBezTo>
                    <a:pt x="112" y="4"/>
                    <a:pt x="101" y="4"/>
                    <a:pt x="90" y="8"/>
                  </a:cubicBezTo>
                  <a:lnTo>
                    <a:pt x="52" y="8"/>
                  </a:lnTo>
                  <a:cubicBezTo>
                    <a:pt x="37" y="8"/>
                    <a:pt x="19" y="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13"/>
            <p:cNvSpPr/>
            <p:nvPr/>
          </p:nvSpPr>
          <p:spPr>
            <a:xfrm>
              <a:off x="-118798" y="1009530"/>
              <a:ext cx="23970" cy="14468"/>
            </a:xfrm>
            <a:custGeom>
              <a:avLst/>
              <a:gdLst/>
              <a:ahLst/>
              <a:cxnLst/>
              <a:rect l="l" t="t" r="r" b="b"/>
              <a:pathLst>
                <a:path w="502" h="303" extrusionOk="0">
                  <a:moveTo>
                    <a:pt x="94" y="106"/>
                  </a:moveTo>
                  <a:cubicBezTo>
                    <a:pt x="113" y="113"/>
                    <a:pt x="131" y="113"/>
                    <a:pt x="146" y="113"/>
                  </a:cubicBezTo>
                  <a:lnTo>
                    <a:pt x="184" y="113"/>
                  </a:lnTo>
                  <a:cubicBezTo>
                    <a:pt x="195" y="109"/>
                    <a:pt x="206" y="109"/>
                    <a:pt x="217" y="109"/>
                  </a:cubicBezTo>
                  <a:cubicBezTo>
                    <a:pt x="225" y="109"/>
                    <a:pt x="229" y="109"/>
                    <a:pt x="236" y="113"/>
                  </a:cubicBezTo>
                  <a:cubicBezTo>
                    <a:pt x="284" y="124"/>
                    <a:pt x="333" y="139"/>
                    <a:pt x="382" y="161"/>
                  </a:cubicBezTo>
                  <a:cubicBezTo>
                    <a:pt x="382" y="168"/>
                    <a:pt x="386" y="176"/>
                    <a:pt x="386" y="184"/>
                  </a:cubicBezTo>
                  <a:cubicBezTo>
                    <a:pt x="389" y="195"/>
                    <a:pt x="393" y="202"/>
                    <a:pt x="397" y="210"/>
                  </a:cubicBezTo>
                  <a:cubicBezTo>
                    <a:pt x="397" y="213"/>
                    <a:pt x="393" y="218"/>
                    <a:pt x="389" y="221"/>
                  </a:cubicBezTo>
                  <a:cubicBezTo>
                    <a:pt x="386" y="221"/>
                    <a:pt x="386" y="225"/>
                    <a:pt x="382" y="225"/>
                  </a:cubicBezTo>
                  <a:cubicBezTo>
                    <a:pt x="378" y="213"/>
                    <a:pt x="371" y="206"/>
                    <a:pt x="360" y="199"/>
                  </a:cubicBezTo>
                  <a:cubicBezTo>
                    <a:pt x="352" y="195"/>
                    <a:pt x="348" y="191"/>
                    <a:pt x="341" y="187"/>
                  </a:cubicBezTo>
                  <a:lnTo>
                    <a:pt x="322" y="187"/>
                  </a:lnTo>
                  <a:cubicBezTo>
                    <a:pt x="310" y="187"/>
                    <a:pt x="303" y="187"/>
                    <a:pt x="300" y="191"/>
                  </a:cubicBezTo>
                  <a:lnTo>
                    <a:pt x="292" y="191"/>
                  </a:lnTo>
                  <a:cubicBezTo>
                    <a:pt x="281" y="195"/>
                    <a:pt x="274" y="195"/>
                    <a:pt x="262" y="195"/>
                  </a:cubicBezTo>
                  <a:cubicBezTo>
                    <a:pt x="195" y="195"/>
                    <a:pt x="131" y="161"/>
                    <a:pt x="94" y="106"/>
                  </a:cubicBezTo>
                  <a:close/>
                  <a:moveTo>
                    <a:pt x="64" y="1"/>
                  </a:moveTo>
                  <a:cubicBezTo>
                    <a:pt x="53" y="1"/>
                    <a:pt x="46" y="4"/>
                    <a:pt x="38" y="8"/>
                  </a:cubicBezTo>
                  <a:cubicBezTo>
                    <a:pt x="31" y="11"/>
                    <a:pt x="19" y="19"/>
                    <a:pt x="12" y="30"/>
                  </a:cubicBezTo>
                  <a:cubicBezTo>
                    <a:pt x="4" y="42"/>
                    <a:pt x="1" y="53"/>
                    <a:pt x="1" y="64"/>
                  </a:cubicBezTo>
                  <a:cubicBezTo>
                    <a:pt x="19" y="79"/>
                    <a:pt x="34" y="97"/>
                    <a:pt x="49" y="120"/>
                  </a:cubicBezTo>
                  <a:cubicBezTo>
                    <a:pt x="60" y="139"/>
                    <a:pt x="68" y="158"/>
                    <a:pt x="72" y="176"/>
                  </a:cubicBezTo>
                  <a:lnTo>
                    <a:pt x="83" y="206"/>
                  </a:lnTo>
                  <a:cubicBezTo>
                    <a:pt x="131" y="247"/>
                    <a:pt x="195" y="270"/>
                    <a:pt x="262" y="270"/>
                  </a:cubicBezTo>
                  <a:lnTo>
                    <a:pt x="300" y="270"/>
                  </a:lnTo>
                  <a:cubicBezTo>
                    <a:pt x="307" y="266"/>
                    <a:pt x="315" y="266"/>
                    <a:pt x="318" y="266"/>
                  </a:cubicBezTo>
                  <a:lnTo>
                    <a:pt x="322" y="270"/>
                  </a:lnTo>
                  <a:lnTo>
                    <a:pt x="322" y="266"/>
                  </a:lnTo>
                  <a:cubicBezTo>
                    <a:pt x="326" y="277"/>
                    <a:pt x="337" y="289"/>
                    <a:pt x="348" y="292"/>
                  </a:cubicBezTo>
                  <a:cubicBezTo>
                    <a:pt x="360" y="299"/>
                    <a:pt x="371" y="303"/>
                    <a:pt x="382" y="303"/>
                  </a:cubicBezTo>
                  <a:cubicBezTo>
                    <a:pt x="393" y="303"/>
                    <a:pt x="405" y="299"/>
                    <a:pt x="412" y="296"/>
                  </a:cubicBezTo>
                  <a:cubicBezTo>
                    <a:pt x="427" y="289"/>
                    <a:pt x="438" y="281"/>
                    <a:pt x="449" y="270"/>
                  </a:cubicBezTo>
                  <a:cubicBezTo>
                    <a:pt x="457" y="263"/>
                    <a:pt x="460" y="255"/>
                    <a:pt x="464" y="247"/>
                  </a:cubicBezTo>
                  <a:cubicBezTo>
                    <a:pt x="467" y="240"/>
                    <a:pt x="472" y="236"/>
                    <a:pt x="472" y="228"/>
                  </a:cubicBezTo>
                  <a:cubicBezTo>
                    <a:pt x="475" y="221"/>
                    <a:pt x="475" y="218"/>
                    <a:pt x="475" y="213"/>
                  </a:cubicBezTo>
                  <a:lnTo>
                    <a:pt x="475" y="202"/>
                  </a:lnTo>
                  <a:lnTo>
                    <a:pt x="502" y="218"/>
                  </a:lnTo>
                  <a:lnTo>
                    <a:pt x="502" y="218"/>
                  </a:lnTo>
                  <a:lnTo>
                    <a:pt x="453" y="106"/>
                  </a:lnTo>
                  <a:lnTo>
                    <a:pt x="434" y="56"/>
                  </a:lnTo>
                  <a:lnTo>
                    <a:pt x="412" y="90"/>
                  </a:lnTo>
                  <a:cubicBezTo>
                    <a:pt x="360" y="68"/>
                    <a:pt x="307" y="49"/>
                    <a:pt x="251" y="38"/>
                  </a:cubicBezTo>
                  <a:cubicBezTo>
                    <a:pt x="240" y="34"/>
                    <a:pt x="229" y="34"/>
                    <a:pt x="217" y="34"/>
                  </a:cubicBezTo>
                  <a:lnTo>
                    <a:pt x="176" y="34"/>
                  </a:lnTo>
                  <a:cubicBezTo>
                    <a:pt x="165" y="38"/>
                    <a:pt x="153" y="38"/>
                    <a:pt x="146" y="38"/>
                  </a:cubicBezTo>
                  <a:cubicBezTo>
                    <a:pt x="135" y="38"/>
                    <a:pt x="127" y="34"/>
                    <a:pt x="120" y="34"/>
                  </a:cubicBezTo>
                  <a:cubicBezTo>
                    <a:pt x="113" y="30"/>
                    <a:pt x="109" y="27"/>
                    <a:pt x="98" y="19"/>
                  </a:cubicBezTo>
                  <a:cubicBezTo>
                    <a:pt x="94" y="11"/>
                    <a:pt x="86" y="8"/>
                    <a:pt x="83" y="4"/>
                  </a:cubicBezTo>
                  <a:cubicBezTo>
                    <a:pt x="75" y="4"/>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13"/>
            <p:cNvSpPr/>
            <p:nvPr/>
          </p:nvSpPr>
          <p:spPr>
            <a:xfrm>
              <a:off x="-646435" y="2553526"/>
              <a:ext cx="12558" cy="18049"/>
            </a:xfrm>
            <a:custGeom>
              <a:avLst/>
              <a:gdLst/>
              <a:ahLst/>
              <a:cxnLst/>
              <a:rect l="l" t="t" r="r" b="b"/>
              <a:pathLst>
                <a:path w="263" h="378" extrusionOk="0">
                  <a:moveTo>
                    <a:pt x="263" y="1"/>
                  </a:moveTo>
                  <a:lnTo>
                    <a:pt x="263" y="1"/>
                  </a:lnTo>
                  <a:cubicBezTo>
                    <a:pt x="251" y="8"/>
                    <a:pt x="236" y="8"/>
                    <a:pt x="221" y="8"/>
                  </a:cubicBezTo>
                  <a:lnTo>
                    <a:pt x="195" y="8"/>
                  </a:lnTo>
                  <a:cubicBezTo>
                    <a:pt x="187" y="8"/>
                    <a:pt x="177" y="12"/>
                    <a:pt x="165" y="19"/>
                  </a:cubicBezTo>
                  <a:cubicBezTo>
                    <a:pt x="151" y="27"/>
                    <a:pt x="142" y="38"/>
                    <a:pt x="135" y="49"/>
                  </a:cubicBezTo>
                  <a:cubicBezTo>
                    <a:pt x="135" y="53"/>
                    <a:pt x="135" y="56"/>
                    <a:pt x="132" y="56"/>
                  </a:cubicBezTo>
                  <a:cubicBezTo>
                    <a:pt x="146" y="79"/>
                    <a:pt x="154" y="101"/>
                    <a:pt x="158" y="120"/>
                  </a:cubicBezTo>
                  <a:cubicBezTo>
                    <a:pt x="187" y="79"/>
                    <a:pt x="221" y="38"/>
                    <a:pt x="263" y="1"/>
                  </a:cubicBezTo>
                  <a:close/>
                  <a:moveTo>
                    <a:pt x="61" y="303"/>
                  </a:moveTo>
                  <a:cubicBezTo>
                    <a:pt x="56" y="303"/>
                    <a:pt x="56" y="307"/>
                    <a:pt x="53" y="307"/>
                  </a:cubicBezTo>
                  <a:cubicBezTo>
                    <a:pt x="34" y="315"/>
                    <a:pt x="23" y="326"/>
                    <a:pt x="16" y="333"/>
                  </a:cubicBezTo>
                  <a:cubicBezTo>
                    <a:pt x="8" y="341"/>
                    <a:pt x="4" y="348"/>
                    <a:pt x="4" y="355"/>
                  </a:cubicBezTo>
                  <a:cubicBezTo>
                    <a:pt x="1" y="363"/>
                    <a:pt x="1" y="367"/>
                    <a:pt x="1" y="374"/>
                  </a:cubicBezTo>
                  <a:cubicBezTo>
                    <a:pt x="8" y="374"/>
                    <a:pt x="16" y="374"/>
                    <a:pt x="27" y="378"/>
                  </a:cubicBezTo>
                  <a:cubicBezTo>
                    <a:pt x="38" y="352"/>
                    <a:pt x="49" y="329"/>
                    <a:pt x="61" y="3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13"/>
            <p:cNvSpPr/>
            <p:nvPr/>
          </p:nvSpPr>
          <p:spPr>
            <a:xfrm>
              <a:off x="-649969" y="2544406"/>
              <a:ext cx="22538" cy="29128"/>
            </a:xfrm>
            <a:custGeom>
              <a:avLst/>
              <a:gdLst/>
              <a:ahLst/>
              <a:cxnLst/>
              <a:rect l="l" t="t" r="r" b="b"/>
              <a:pathLst>
                <a:path w="472" h="610" extrusionOk="0">
                  <a:moveTo>
                    <a:pt x="460" y="1"/>
                  </a:moveTo>
                  <a:cubicBezTo>
                    <a:pt x="463" y="4"/>
                    <a:pt x="463" y="4"/>
                    <a:pt x="463" y="8"/>
                  </a:cubicBezTo>
                  <a:lnTo>
                    <a:pt x="471" y="1"/>
                  </a:lnTo>
                  <a:close/>
                  <a:moveTo>
                    <a:pt x="337" y="192"/>
                  </a:moveTo>
                  <a:lnTo>
                    <a:pt x="337" y="192"/>
                  </a:lnTo>
                  <a:cubicBezTo>
                    <a:pt x="295" y="229"/>
                    <a:pt x="261" y="270"/>
                    <a:pt x="232" y="311"/>
                  </a:cubicBezTo>
                  <a:cubicBezTo>
                    <a:pt x="228" y="292"/>
                    <a:pt x="220" y="270"/>
                    <a:pt x="206" y="247"/>
                  </a:cubicBezTo>
                  <a:cubicBezTo>
                    <a:pt x="209" y="247"/>
                    <a:pt x="209" y="244"/>
                    <a:pt x="209" y="240"/>
                  </a:cubicBezTo>
                  <a:cubicBezTo>
                    <a:pt x="216" y="229"/>
                    <a:pt x="225" y="218"/>
                    <a:pt x="239" y="210"/>
                  </a:cubicBezTo>
                  <a:cubicBezTo>
                    <a:pt x="251" y="203"/>
                    <a:pt x="261" y="199"/>
                    <a:pt x="269" y="199"/>
                  </a:cubicBezTo>
                  <a:lnTo>
                    <a:pt x="295" y="199"/>
                  </a:lnTo>
                  <a:cubicBezTo>
                    <a:pt x="310" y="199"/>
                    <a:pt x="325" y="199"/>
                    <a:pt x="337" y="192"/>
                  </a:cubicBezTo>
                  <a:close/>
                  <a:moveTo>
                    <a:pt x="426" y="94"/>
                  </a:moveTo>
                  <a:cubicBezTo>
                    <a:pt x="422" y="98"/>
                    <a:pt x="418" y="102"/>
                    <a:pt x="415" y="106"/>
                  </a:cubicBezTo>
                  <a:cubicBezTo>
                    <a:pt x="408" y="109"/>
                    <a:pt x="404" y="113"/>
                    <a:pt x="404" y="113"/>
                  </a:cubicBezTo>
                  <a:lnTo>
                    <a:pt x="392" y="125"/>
                  </a:lnTo>
                  <a:lnTo>
                    <a:pt x="382" y="125"/>
                  </a:lnTo>
                  <a:cubicBezTo>
                    <a:pt x="325" y="132"/>
                    <a:pt x="273" y="139"/>
                    <a:pt x="213" y="142"/>
                  </a:cubicBezTo>
                  <a:lnTo>
                    <a:pt x="194" y="147"/>
                  </a:lnTo>
                  <a:cubicBezTo>
                    <a:pt x="180" y="158"/>
                    <a:pt x="168" y="169"/>
                    <a:pt x="157" y="180"/>
                  </a:cubicBezTo>
                  <a:cubicBezTo>
                    <a:pt x="149" y="192"/>
                    <a:pt x="142" y="203"/>
                    <a:pt x="138" y="214"/>
                  </a:cubicBezTo>
                  <a:cubicBezTo>
                    <a:pt x="135" y="225"/>
                    <a:pt x="130" y="237"/>
                    <a:pt x="130" y="251"/>
                  </a:cubicBezTo>
                  <a:cubicBezTo>
                    <a:pt x="130" y="263"/>
                    <a:pt x="135" y="273"/>
                    <a:pt x="142" y="289"/>
                  </a:cubicBezTo>
                  <a:cubicBezTo>
                    <a:pt x="153" y="311"/>
                    <a:pt x="161" y="326"/>
                    <a:pt x="161" y="341"/>
                  </a:cubicBezTo>
                  <a:cubicBezTo>
                    <a:pt x="161" y="352"/>
                    <a:pt x="157" y="360"/>
                    <a:pt x="153" y="367"/>
                  </a:cubicBezTo>
                  <a:cubicBezTo>
                    <a:pt x="149" y="382"/>
                    <a:pt x="142" y="394"/>
                    <a:pt x="130" y="404"/>
                  </a:cubicBezTo>
                  <a:cubicBezTo>
                    <a:pt x="120" y="416"/>
                    <a:pt x="104" y="423"/>
                    <a:pt x="94" y="430"/>
                  </a:cubicBezTo>
                  <a:cubicBezTo>
                    <a:pt x="75" y="439"/>
                    <a:pt x="59" y="446"/>
                    <a:pt x="49" y="456"/>
                  </a:cubicBezTo>
                  <a:cubicBezTo>
                    <a:pt x="30" y="472"/>
                    <a:pt x="15" y="491"/>
                    <a:pt x="7" y="513"/>
                  </a:cubicBezTo>
                  <a:cubicBezTo>
                    <a:pt x="0" y="532"/>
                    <a:pt x="0" y="554"/>
                    <a:pt x="0" y="573"/>
                  </a:cubicBezTo>
                  <a:lnTo>
                    <a:pt x="0" y="591"/>
                  </a:lnTo>
                  <a:cubicBezTo>
                    <a:pt x="4" y="587"/>
                    <a:pt x="4" y="584"/>
                    <a:pt x="7" y="580"/>
                  </a:cubicBezTo>
                  <a:lnTo>
                    <a:pt x="18" y="565"/>
                  </a:lnTo>
                  <a:lnTo>
                    <a:pt x="75" y="565"/>
                  </a:lnTo>
                  <a:cubicBezTo>
                    <a:pt x="75" y="558"/>
                    <a:pt x="75" y="554"/>
                    <a:pt x="78" y="546"/>
                  </a:cubicBezTo>
                  <a:cubicBezTo>
                    <a:pt x="78" y="539"/>
                    <a:pt x="82" y="532"/>
                    <a:pt x="90" y="524"/>
                  </a:cubicBezTo>
                  <a:cubicBezTo>
                    <a:pt x="97" y="517"/>
                    <a:pt x="108" y="506"/>
                    <a:pt x="127" y="498"/>
                  </a:cubicBezTo>
                  <a:cubicBezTo>
                    <a:pt x="130" y="498"/>
                    <a:pt x="130" y="494"/>
                    <a:pt x="135" y="494"/>
                  </a:cubicBezTo>
                  <a:cubicBezTo>
                    <a:pt x="123" y="520"/>
                    <a:pt x="112" y="543"/>
                    <a:pt x="101" y="569"/>
                  </a:cubicBezTo>
                  <a:lnTo>
                    <a:pt x="104" y="569"/>
                  </a:lnTo>
                  <a:cubicBezTo>
                    <a:pt x="116" y="573"/>
                    <a:pt x="127" y="577"/>
                    <a:pt x="138" y="584"/>
                  </a:cubicBezTo>
                  <a:lnTo>
                    <a:pt x="146" y="587"/>
                  </a:lnTo>
                  <a:lnTo>
                    <a:pt x="149" y="591"/>
                  </a:lnTo>
                  <a:cubicBezTo>
                    <a:pt x="153" y="599"/>
                    <a:pt x="161" y="606"/>
                    <a:pt x="164" y="610"/>
                  </a:cubicBezTo>
                  <a:cubicBezTo>
                    <a:pt x="194" y="546"/>
                    <a:pt x="220" y="483"/>
                    <a:pt x="254" y="423"/>
                  </a:cubicBezTo>
                  <a:cubicBezTo>
                    <a:pt x="292" y="360"/>
                    <a:pt x="332" y="299"/>
                    <a:pt x="389" y="251"/>
                  </a:cubicBezTo>
                  <a:cubicBezTo>
                    <a:pt x="399" y="240"/>
                    <a:pt x="415" y="225"/>
                    <a:pt x="422" y="206"/>
                  </a:cubicBezTo>
                  <a:cubicBezTo>
                    <a:pt x="434" y="187"/>
                    <a:pt x="437" y="169"/>
                    <a:pt x="437" y="147"/>
                  </a:cubicBezTo>
                  <a:cubicBezTo>
                    <a:pt x="437" y="132"/>
                    <a:pt x="437" y="116"/>
                    <a:pt x="430" y="102"/>
                  </a:cubicBezTo>
                  <a:cubicBezTo>
                    <a:pt x="430" y="102"/>
                    <a:pt x="430" y="98"/>
                    <a:pt x="426" y="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13"/>
            <p:cNvSpPr/>
            <p:nvPr/>
          </p:nvSpPr>
          <p:spPr>
            <a:xfrm>
              <a:off x="-652691" y="2575109"/>
              <a:ext cx="8786" cy="7544"/>
            </a:xfrm>
            <a:custGeom>
              <a:avLst/>
              <a:gdLst/>
              <a:ahLst/>
              <a:cxnLst/>
              <a:rect l="l" t="t" r="r" b="b"/>
              <a:pathLst>
                <a:path w="184" h="158" extrusionOk="0">
                  <a:moveTo>
                    <a:pt x="113" y="1"/>
                  </a:moveTo>
                  <a:cubicBezTo>
                    <a:pt x="106" y="12"/>
                    <a:pt x="98" y="23"/>
                    <a:pt x="90" y="38"/>
                  </a:cubicBezTo>
                  <a:cubicBezTo>
                    <a:pt x="98" y="46"/>
                    <a:pt x="102" y="53"/>
                    <a:pt x="109" y="60"/>
                  </a:cubicBezTo>
                  <a:lnTo>
                    <a:pt x="128" y="34"/>
                  </a:lnTo>
                  <a:lnTo>
                    <a:pt x="125" y="87"/>
                  </a:lnTo>
                  <a:cubicBezTo>
                    <a:pt x="132" y="94"/>
                    <a:pt x="135" y="105"/>
                    <a:pt x="139" y="113"/>
                  </a:cubicBezTo>
                  <a:cubicBezTo>
                    <a:pt x="139" y="113"/>
                    <a:pt x="139" y="117"/>
                    <a:pt x="142" y="117"/>
                  </a:cubicBezTo>
                  <a:cubicBezTo>
                    <a:pt x="142" y="117"/>
                    <a:pt x="147" y="113"/>
                    <a:pt x="151" y="110"/>
                  </a:cubicBezTo>
                  <a:cubicBezTo>
                    <a:pt x="165" y="98"/>
                    <a:pt x="177" y="91"/>
                    <a:pt x="180" y="83"/>
                  </a:cubicBezTo>
                  <a:cubicBezTo>
                    <a:pt x="184" y="75"/>
                    <a:pt x="184" y="72"/>
                    <a:pt x="184" y="68"/>
                  </a:cubicBezTo>
                  <a:lnTo>
                    <a:pt x="184" y="57"/>
                  </a:lnTo>
                  <a:cubicBezTo>
                    <a:pt x="180" y="49"/>
                    <a:pt x="180" y="46"/>
                    <a:pt x="177" y="38"/>
                  </a:cubicBezTo>
                  <a:cubicBezTo>
                    <a:pt x="169" y="27"/>
                    <a:pt x="161" y="15"/>
                    <a:pt x="151" y="1"/>
                  </a:cubicBezTo>
                  <a:close/>
                  <a:moveTo>
                    <a:pt x="27" y="105"/>
                  </a:moveTo>
                  <a:lnTo>
                    <a:pt x="16" y="117"/>
                  </a:lnTo>
                  <a:lnTo>
                    <a:pt x="16" y="120"/>
                  </a:lnTo>
                  <a:cubicBezTo>
                    <a:pt x="16" y="132"/>
                    <a:pt x="12" y="143"/>
                    <a:pt x="4" y="154"/>
                  </a:cubicBezTo>
                  <a:cubicBezTo>
                    <a:pt x="4" y="154"/>
                    <a:pt x="4" y="158"/>
                    <a:pt x="1" y="158"/>
                  </a:cubicBezTo>
                  <a:lnTo>
                    <a:pt x="4" y="158"/>
                  </a:lnTo>
                  <a:cubicBezTo>
                    <a:pt x="12" y="154"/>
                    <a:pt x="16" y="150"/>
                    <a:pt x="20" y="143"/>
                  </a:cubicBezTo>
                  <a:cubicBezTo>
                    <a:pt x="23" y="136"/>
                    <a:pt x="27" y="124"/>
                    <a:pt x="27" y="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13"/>
            <p:cNvSpPr/>
            <p:nvPr/>
          </p:nvSpPr>
          <p:spPr>
            <a:xfrm>
              <a:off x="-654839" y="2571385"/>
              <a:ext cx="14707" cy="22681"/>
            </a:xfrm>
            <a:custGeom>
              <a:avLst/>
              <a:gdLst/>
              <a:ahLst/>
              <a:cxnLst/>
              <a:rect l="l" t="t" r="r" b="b"/>
              <a:pathLst>
                <a:path w="308" h="475" extrusionOk="0">
                  <a:moveTo>
                    <a:pt x="9" y="137"/>
                  </a:moveTo>
                  <a:lnTo>
                    <a:pt x="4" y="138"/>
                  </a:lnTo>
                  <a:lnTo>
                    <a:pt x="1" y="143"/>
                  </a:lnTo>
                  <a:cubicBezTo>
                    <a:pt x="4" y="141"/>
                    <a:pt x="6" y="139"/>
                    <a:pt x="9" y="137"/>
                  </a:cubicBezTo>
                  <a:close/>
                  <a:moveTo>
                    <a:pt x="173" y="112"/>
                  </a:moveTo>
                  <a:lnTo>
                    <a:pt x="154" y="138"/>
                  </a:lnTo>
                  <a:cubicBezTo>
                    <a:pt x="161" y="150"/>
                    <a:pt x="165" y="157"/>
                    <a:pt x="170" y="165"/>
                  </a:cubicBezTo>
                  <a:lnTo>
                    <a:pt x="173" y="112"/>
                  </a:lnTo>
                  <a:close/>
                  <a:moveTo>
                    <a:pt x="61" y="86"/>
                  </a:moveTo>
                  <a:cubicBezTo>
                    <a:pt x="57" y="86"/>
                    <a:pt x="57" y="90"/>
                    <a:pt x="57" y="90"/>
                  </a:cubicBezTo>
                  <a:cubicBezTo>
                    <a:pt x="41" y="110"/>
                    <a:pt x="27" y="124"/>
                    <a:pt x="9" y="137"/>
                  </a:cubicBezTo>
                  <a:lnTo>
                    <a:pt x="9" y="137"/>
                  </a:lnTo>
                  <a:lnTo>
                    <a:pt x="35" y="131"/>
                  </a:lnTo>
                  <a:lnTo>
                    <a:pt x="49" y="161"/>
                  </a:lnTo>
                  <a:cubicBezTo>
                    <a:pt x="53" y="172"/>
                    <a:pt x="57" y="183"/>
                    <a:pt x="61" y="195"/>
                  </a:cubicBezTo>
                  <a:lnTo>
                    <a:pt x="72" y="183"/>
                  </a:lnTo>
                  <a:lnTo>
                    <a:pt x="72" y="179"/>
                  </a:lnTo>
                  <a:cubicBezTo>
                    <a:pt x="72" y="169"/>
                    <a:pt x="72" y="161"/>
                    <a:pt x="68" y="146"/>
                  </a:cubicBezTo>
                  <a:lnTo>
                    <a:pt x="61" y="86"/>
                  </a:lnTo>
                  <a:close/>
                  <a:moveTo>
                    <a:pt x="120" y="0"/>
                  </a:moveTo>
                  <a:lnTo>
                    <a:pt x="109" y="15"/>
                  </a:lnTo>
                  <a:cubicBezTo>
                    <a:pt x="106" y="19"/>
                    <a:pt x="106" y="22"/>
                    <a:pt x="102" y="26"/>
                  </a:cubicBezTo>
                  <a:cubicBezTo>
                    <a:pt x="94" y="38"/>
                    <a:pt x="91" y="45"/>
                    <a:pt x="83" y="53"/>
                  </a:cubicBezTo>
                  <a:lnTo>
                    <a:pt x="135" y="116"/>
                  </a:lnTo>
                  <a:cubicBezTo>
                    <a:pt x="143" y="101"/>
                    <a:pt x="151" y="90"/>
                    <a:pt x="158" y="79"/>
                  </a:cubicBezTo>
                  <a:lnTo>
                    <a:pt x="196" y="79"/>
                  </a:lnTo>
                  <a:cubicBezTo>
                    <a:pt x="206" y="93"/>
                    <a:pt x="214" y="105"/>
                    <a:pt x="222" y="116"/>
                  </a:cubicBezTo>
                  <a:cubicBezTo>
                    <a:pt x="225" y="124"/>
                    <a:pt x="225" y="127"/>
                    <a:pt x="229" y="135"/>
                  </a:cubicBezTo>
                  <a:lnTo>
                    <a:pt x="229" y="146"/>
                  </a:lnTo>
                  <a:cubicBezTo>
                    <a:pt x="229" y="150"/>
                    <a:pt x="229" y="153"/>
                    <a:pt x="225" y="161"/>
                  </a:cubicBezTo>
                  <a:cubicBezTo>
                    <a:pt x="222" y="169"/>
                    <a:pt x="210" y="176"/>
                    <a:pt x="196" y="188"/>
                  </a:cubicBezTo>
                  <a:cubicBezTo>
                    <a:pt x="192" y="191"/>
                    <a:pt x="187" y="195"/>
                    <a:pt x="187" y="195"/>
                  </a:cubicBezTo>
                  <a:cubicBezTo>
                    <a:pt x="196" y="217"/>
                    <a:pt x="203" y="240"/>
                    <a:pt x="203" y="266"/>
                  </a:cubicBezTo>
                  <a:cubicBezTo>
                    <a:pt x="203" y="300"/>
                    <a:pt x="192" y="329"/>
                    <a:pt x="173" y="359"/>
                  </a:cubicBezTo>
                  <a:cubicBezTo>
                    <a:pt x="154" y="389"/>
                    <a:pt x="143" y="423"/>
                    <a:pt x="125" y="457"/>
                  </a:cubicBezTo>
                  <a:cubicBezTo>
                    <a:pt x="125" y="460"/>
                    <a:pt x="120" y="467"/>
                    <a:pt x="120" y="471"/>
                  </a:cubicBezTo>
                  <a:lnTo>
                    <a:pt x="117" y="471"/>
                  </a:lnTo>
                  <a:lnTo>
                    <a:pt x="117" y="475"/>
                  </a:lnTo>
                  <a:cubicBezTo>
                    <a:pt x="132" y="471"/>
                    <a:pt x="147" y="464"/>
                    <a:pt x="161" y="457"/>
                  </a:cubicBezTo>
                  <a:cubicBezTo>
                    <a:pt x="187" y="438"/>
                    <a:pt x="203" y="412"/>
                    <a:pt x="218" y="393"/>
                  </a:cubicBezTo>
                  <a:cubicBezTo>
                    <a:pt x="232" y="371"/>
                    <a:pt x="244" y="348"/>
                    <a:pt x="255" y="333"/>
                  </a:cubicBezTo>
                  <a:cubicBezTo>
                    <a:pt x="259" y="326"/>
                    <a:pt x="263" y="318"/>
                    <a:pt x="266" y="310"/>
                  </a:cubicBezTo>
                  <a:cubicBezTo>
                    <a:pt x="270" y="303"/>
                    <a:pt x="270" y="295"/>
                    <a:pt x="270" y="288"/>
                  </a:cubicBezTo>
                  <a:cubicBezTo>
                    <a:pt x="270" y="277"/>
                    <a:pt x="266" y="266"/>
                    <a:pt x="266" y="258"/>
                  </a:cubicBezTo>
                  <a:cubicBezTo>
                    <a:pt x="263" y="250"/>
                    <a:pt x="259" y="243"/>
                    <a:pt x="255" y="240"/>
                  </a:cubicBezTo>
                  <a:cubicBezTo>
                    <a:pt x="270" y="228"/>
                    <a:pt x="282" y="217"/>
                    <a:pt x="289" y="202"/>
                  </a:cubicBezTo>
                  <a:cubicBezTo>
                    <a:pt x="300" y="188"/>
                    <a:pt x="308" y="165"/>
                    <a:pt x="308" y="146"/>
                  </a:cubicBezTo>
                  <a:cubicBezTo>
                    <a:pt x="308" y="135"/>
                    <a:pt x="304" y="120"/>
                    <a:pt x="300" y="109"/>
                  </a:cubicBezTo>
                  <a:cubicBezTo>
                    <a:pt x="296" y="93"/>
                    <a:pt x="289" y="79"/>
                    <a:pt x="282" y="67"/>
                  </a:cubicBezTo>
                  <a:cubicBezTo>
                    <a:pt x="274" y="60"/>
                    <a:pt x="270" y="53"/>
                    <a:pt x="266" y="45"/>
                  </a:cubicBezTo>
                  <a:cubicBezTo>
                    <a:pt x="263" y="41"/>
                    <a:pt x="255" y="34"/>
                    <a:pt x="251" y="26"/>
                  </a:cubicBezTo>
                  <a:lnTo>
                    <a:pt x="248" y="22"/>
                  </a:lnTo>
                  <a:lnTo>
                    <a:pt x="240" y="19"/>
                  </a:lnTo>
                  <a:cubicBezTo>
                    <a:pt x="229" y="12"/>
                    <a:pt x="218" y="8"/>
                    <a:pt x="206" y="4"/>
                  </a:cubicBezTo>
                  <a:lnTo>
                    <a:pt x="203" y="4"/>
                  </a:lnTo>
                  <a:cubicBezTo>
                    <a:pt x="192" y="0"/>
                    <a:pt x="184" y="0"/>
                    <a:pt x="1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3"/>
            <p:cNvSpPr/>
            <p:nvPr/>
          </p:nvSpPr>
          <p:spPr>
            <a:xfrm>
              <a:off x="-656415" y="2268984"/>
              <a:ext cx="8261" cy="15805"/>
            </a:xfrm>
            <a:custGeom>
              <a:avLst/>
              <a:gdLst/>
              <a:ahLst/>
              <a:cxnLst/>
              <a:rect l="l" t="t" r="r" b="b"/>
              <a:pathLst>
                <a:path w="173" h="331" extrusionOk="0">
                  <a:moveTo>
                    <a:pt x="82" y="1"/>
                  </a:moveTo>
                  <a:cubicBezTo>
                    <a:pt x="72" y="8"/>
                    <a:pt x="60" y="12"/>
                    <a:pt x="49" y="16"/>
                  </a:cubicBezTo>
                  <a:cubicBezTo>
                    <a:pt x="53" y="16"/>
                    <a:pt x="53" y="20"/>
                    <a:pt x="56" y="23"/>
                  </a:cubicBezTo>
                  <a:cubicBezTo>
                    <a:pt x="63" y="31"/>
                    <a:pt x="72" y="39"/>
                    <a:pt x="75" y="49"/>
                  </a:cubicBezTo>
                  <a:cubicBezTo>
                    <a:pt x="79" y="46"/>
                    <a:pt x="86" y="42"/>
                    <a:pt x="94" y="39"/>
                  </a:cubicBezTo>
                  <a:cubicBezTo>
                    <a:pt x="90" y="27"/>
                    <a:pt x="86" y="12"/>
                    <a:pt x="82" y="1"/>
                  </a:cubicBezTo>
                  <a:close/>
                  <a:moveTo>
                    <a:pt x="23" y="169"/>
                  </a:moveTo>
                  <a:cubicBezTo>
                    <a:pt x="15" y="173"/>
                    <a:pt x="8" y="180"/>
                    <a:pt x="1" y="188"/>
                  </a:cubicBezTo>
                  <a:lnTo>
                    <a:pt x="1" y="210"/>
                  </a:lnTo>
                  <a:lnTo>
                    <a:pt x="1" y="222"/>
                  </a:lnTo>
                  <a:cubicBezTo>
                    <a:pt x="4" y="218"/>
                    <a:pt x="4" y="218"/>
                    <a:pt x="8" y="218"/>
                  </a:cubicBezTo>
                  <a:cubicBezTo>
                    <a:pt x="11" y="214"/>
                    <a:pt x="19" y="210"/>
                    <a:pt x="27" y="210"/>
                  </a:cubicBezTo>
                  <a:cubicBezTo>
                    <a:pt x="27" y="196"/>
                    <a:pt x="23" y="184"/>
                    <a:pt x="23" y="169"/>
                  </a:cubicBezTo>
                  <a:close/>
                  <a:moveTo>
                    <a:pt x="172" y="285"/>
                  </a:moveTo>
                  <a:lnTo>
                    <a:pt x="161" y="289"/>
                  </a:lnTo>
                  <a:lnTo>
                    <a:pt x="142" y="289"/>
                  </a:lnTo>
                  <a:cubicBezTo>
                    <a:pt x="153" y="300"/>
                    <a:pt x="161" y="315"/>
                    <a:pt x="168" y="322"/>
                  </a:cubicBezTo>
                  <a:cubicBezTo>
                    <a:pt x="168" y="326"/>
                    <a:pt x="172" y="326"/>
                    <a:pt x="172" y="330"/>
                  </a:cubicBezTo>
                  <a:lnTo>
                    <a:pt x="172" y="300"/>
                  </a:lnTo>
                  <a:lnTo>
                    <a:pt x="172" y="2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13"/>
            <p:cNvSpPr/>
            <p:nvPr/>
          </p:nvSpPr>
          <p:spPr>
            <a:xfrm>
              <a:off x="-664103" y="2263827"/>
              <a:ext cx="19673" cy="25928"/>
            </a:xfrm>
            <a:custGeom>
              <a:avLst/>
              <a:gdLst/>
              <a:ahLst/>
              <a:cxnLst/>
              <a:rect l="l" t="t" r="r" b="b"/>
              <a:pathLst>
                <a:path w="412" h="543" extrusionOk="0">
                  <a:moveTo>
                    <a:pt x="8" y="19"/>
                  </a:moveTo>
                  <a:lnTo>
                    <a:pt x="0" y="23"/>
                  </a:lnTo>
                  <a:lnTo>
                    <a:pt x="0" y="38"/>
                  </a:lnTo>
                  <a:lnTo>
                    <a:pt x="5" y="34"/>
                  </a:lnTo>
                  <a:cubicBezTo>
                    <a:pt x="5" y="26"/>
                    <a:pt x="5" y="23"/>
                    <a:pt x="8" y="19"/>
                  </a:cubicBezTo>
                  <a:close/>
                  <a:moveTo>
                    <a:pt x="8" y="79"/>
                  </a:moveTo>
                  <a:lnTo>
                    <a:pt x="8" y="79"/>
                  </a:lnTo>
                  <a:cubicBezTo>
                    <a:pt x="12" y="90"/>
                    <a:pt x="15" y="97"/>
                    <a:pt x="23" y="102"/>
                  </a:cubicBezTo>
                  <a:cubicBezTo>
                    <a:pt x="34" y="113"/>
                    <a:pt x="45" y="120"/>
                    <a:pt x="53" y="124"/>
                  </a:cubicBezTo>
                  <a:cubicBezTo>
                    <a:pt x="53" y="113"/>
                    <a:pt x="57" y="105"/>
                    <a:pt x="57" y="97"/>
                  </a:cubicBezTo>
                  <a:lnTo>
                    <a:pt x="57" y="94"/>
                  </a:lnTo>
                  <a:lnTo>
                    <a:pt x="53" y="94"/>
                  </a:lnTo>
                  <a:cubicBezTo>
                    <a:pt x="45" y="87"/>
                    <a:pt x="38" y="87"/>
                    <a:pt x="31" y="83"/>
                  </a:cubicBezTo>
                  <a:lnTo>
                    <a:pt x="8" y="79"/>
                  </a:lnTo>
                  <a:close/>
                  <a:moveTo>
                    <a:pt x="292" y="0"/>
                  </a:moveTo>
                  <a:lnTo>
                    <a:pt x="292" y="12"/>
                  </a:lnTo>
                  <a:lnTo>
                    <a:pt x="288" y="23"/>
                  </a:lnTo>
                  <a:cubicBezTo>
                    <a:pt x="285" y="26"/>
                    <a:pt x="285" y="34"/>
                    <a:pt x="281" y="45"/>
                  </a:cubicBezTo>
                  <a:cubicBezTo>
                    <a:pt x="277" y="57"/>
                    <a:pt x="274" y="68"/>
                    <a:pt x="266" y="83"/>
                  </a:cubicBezTo>
                  <a:cubicBezTo>
                    <a:pt x="259" y="90"/>
                    <a:pt x="255" y="97"/>
                    <a:pt x="243" y="105"/>
                  </a:cubicBezTo>
                  <a:lnTo>
                    <a:pt x="243" y="109"/>
                  </a:lnTo>
                  <a:cubicBezTo>
                    <a:pt x="247" y="120"/>
                    <a:pt x="251" y="135"/>
                    <a:pt x="255" y="147"/>
                  </a:cubicBezTo>
                  <a:cubicBezTo>
                    <a:pt x="262" y="139"/>
                    <a:pt x="269" y="135"/>
                    <a:pt x="277" y="131"/>
                  </a:cubicBezTo>
                  <a:lnTo>
                    <a:pt x="322" y="109"/>
                  </a:lnTo>
                  <a:cubicBezTo>
                    <a:pt x="319" y="90"/>
                    <a:pt x="314" y="68"/>
                    <a:pt x="307" y="45"/>
                  </a:cubicBezTo>
                  <a:cubicBezTo>
                    <a:pt x="303" y="34"/>
                    <a:pt x="300" y="23"/>
                    <a:pt x="300" y="12"/>
                  </a:cubicBezTo>
                  <a:cubicBezTo>
                    <a:pt x="296" y="8"/>
                    <a:pt x="296" y="4"/>
                    <a:pt x="292" y="0"/>
                  </a:cubicBezTo>
                  <a:close/>
                  <a:moveTo>
                    <a:pt x="333" y="176"/>
                  </a:moveTo>
                  <a:lnTo>
                    <a:pt x="329" y="180"/>
                  </a:lnTo>
                  <a:cubicBezTo>
                    <a:pt x="329" y="183"/>
                    <a:pt x="326" y="187"/>
                    <a:pt x="326" y="187"/>
                  </a:cubicBezTo>
                  <a:lnTo>
                    <a:pt x="329" y="187"/>
                  </a:lnTo>
                  <a:lnTo>
                    <a:pt x="333" y="176"/>
                  </a:lnTo>
                  <a:close/>
                  <a:moveTo>
                    <a:pt x="341" y="195"/>
                  </a:moveTo>
                  <a:lnTo>
                    <a:pt x="329" y="199"/>
                  </a:lnTo>
                  <a:cubicBezTo>
                    <a:pt x="329" y="199"/>
                    <a:pt x="333" y="202"/>
                    <a:pt x="341" y="206"/>
                  </a:cubicBezTo>
                  <a:lnTo>
                    <a:pt x="348" y="209"/>
                  </a:lnTo>
                  <a:lnTo>
                    <a:pt x="348" y="209"/>
                  </a:lnTo>
                  <a:lnTo>
                    <a:pt x="341" y="195"/>
                  </a:lnTo>
                  <a:close/>
                  <a:moveTo>
                    <a:pt x="162" y="296"/>
                  </a:moveTo>
                  <a:cubicBezTo>
                    <a:pt x="157" y="299"/>
                    <a:pt x="150" y="307"/>
                    <a:pt x="146" y="311"/>
                  </a:cubicBezTo>
                  <a:lnTo>
                    <a:pt x="109" y="344"/>
                  </a:lnTo>
                  <a:lnTo>
                    <a:pt x="86" y="299"/>
                  </a:lnTo>
                  <a:cubicBezTo>
                    <a:pt x="86" y="299"/>
                    <a:pt x="86" y="296"/>
                    <a:pt x="83" y="296"/>
                  </a:cubicBezTo>
                  <a:lnTo>
                    <a:pt x="83" y="296"/>
                  </a:lnTo>
                  <a:cubicBezTo>
                    <a:pt x="86" y="299"/>
                    <a:pt x="86" y="311"/>
                    <a:pt x="86" y="318"/>
                  </a:cubicBezTo>
                  <a:lnTo>
                    <a:pt x="86" y="333"/>
                  </a:lnTo>
                  <a:cubicBezTo>
                    <a:pt x="86" y="348"/>
                    <a:pt x="86" y="363"/>
                    <a:pt x="90" y="382"/>
                  </a:cubicBezTo>
                  <a:cubicBezTo>
                    <a:pt x="94" y="393"/>
                    <a:pt x="98" y="401"/>
                    <a:pt x="102" y="411"/>
                  </a:cubicBezTo>
                  <a:lnTo>
                    <a:pt x="112" y="389"/>
                  </a:lnTo>
                  <a:cubicBezTo>
                    <a:pt x="120" y="378"/>
                    <a:pt x="128" y="363"/>
                    <a:pt x="135" y="352"/>
                  </a:cubicBezTo>
                  <a:cubicBezTo>
                    <a:pt x="143" y="344"/>
                    <a:pt x="150" y="337"/>
                    <a:pt x="162" y="330"/>
                  </a:cubicBezTo>
                  <a:lnTo>
                    <a:pt x="162" y="318"/>
                  </a:lnTo>
                  <a:lnTo>
                    <a:pt x="162" y="296"/>
                  </a:lnTo>
                  <a:close/>
                  <a:moveTo>
                    <a:pt x="112" y="427"/>
                  </a:moveTo>
                  <a:lnTo>
                    <a:pt x="120" y="434"/>
                  </a:lnTo>
                  <a:cubicBezTo>
                    <a:pt x="120" y="430"/>
                    <a:pt x="117" y="430"/>
                    <a:pt x="112" y="427"/>
                  </a:cubicBezTo>
                  <a:close/>
                  <a:moveTo>
                    <a:pt x="359" y="228"/>
                  </a:moveTo>
                  <a:lnTo>
                    <a:pt x="359" y="240"/>
                  </a:lnTo>
                  <a:lnTo>
                    <a:pt x="359" y="359"/>
                  </a:lnTo>
                  <a:lnTo>
                    <a:pt x="355" y="393"/>
                  </a:lnTo>
                  <a:lnTo>
                    <a:pt x="333" y="393"/>
                  </a:lnTo>
                  <a:lnTo>
                    <a:pt x="333" y="408"/>
                  </a:lnTo>
                  <a:lnTo>
                    <a:pt x="333" y="438"/>
                  </a:lnTo>
                  <a:cubicBezTo>
                    <a:pt x="348" y="453"/>
                    <a:pt x="364" y="468"/>
                    <a:pt x="378" y="479"/>
                  </a:cubicBezTo>
                  <a:lnTo>
                    <a:pt x="404" y="490"/>
                  </a:lnTo>
                  <a:cubicBezTo>
                    <a:pt x="408" y="464"/>
                    <a:pt x="412" y="434"/>
                    <a:pt x="412" y="408"/>
                  </a:cubicBezTo>
                  <a:cubicBezTo>
                    <a:pt x="412" y="348"/>
                    <a:pt x="397" y="285"/>
                    <a:pt x="359" y="228"/>
                  </a:cubicBezTo>
                  <a:close/>
                  <a:moveTo>
                    <a:pt x="393" y="539"/>
                  </a:moveTo>
                  <a:lnTo>
                    <a:pt x="390" y="542"/>
                  </a:lnTo>
                  <a:cubicBezTo>
                    <a:pt x="390" y="542"/>
                    <a:pt x="393" y="542"/>
                    <a:pt x="393" y="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13"/>
            <p:cNvSpPr/>
            <p:nvPr/>
          </p:nvSpPr>
          <p:spPr>
            <a:xfrm>
              <a:off x="-208759" y="1933254"/>
              <a:ext cx="15758" cy="8977"/>
            </a:xfrm>
            <a:custGeom>
              <a:avLst/>
              <a:gdLst/>
              <a:ahLst/>
              <a:cxnLst/>
              <a:rect l="l" t="t" r="r" b="b"/>
              <a:pathLst>
                <a:path w="330" h="188" extrusionOk="0">
                  <a:moveTo>
                    <a:pt x="1" y="0"/>
                  </a:moveTo>
                  <a:lnTo>
                    <a:pt x="1" y="5"/>
                  </a:lnTo>
                  <a:lnTo>
                    <a:pt x="1" y="15"/>
                  </a:lnTo>
                  <a:lnTo>
                    <a:pt x="1" y="19"/>
                  </a:lnTo>
                  <a:cubicBezTo>
                    <a:pt x="1" y="22"/>
                    <a:pt x="1" y="27"/>
                    <a:pt x="4" y="31"/>
                  </a:cubicBezTo>
                  <a:cubicBezTo>
                    <a:pt x="4" y="34"/>
                    <a:pt x="4" y="34"/>
                    <a:pt x="8" y="38"/>
                  </a:cubicBezTo>
                  <a:cubicBezTo>
                    <a:pt x="8" y="41"/>
                    <a:pt x="15" y="45"/>
                    <a:pt x="30" y="53"/>
                  </a:cubicBezTo>
                  <a:cubicBezTo>
                    <a:pt x="38" y="57"/>
                    <a:pt x="46" y="57"/>
                    <a:pt x="60" y="60"/>
                  </a:cubicBezTo>
                  <a:cubicBezTo>
                    <a:pt x="60" y="60"/>
                    <a:pt x="64" y="64"/>
                    <a:pt x="68" y="64"/>
                  </a:cubicBezTo>
                  <a:cubicBezTo>
                    <a:pt x="57" y="53"/>
                    <a:pt x="46" y="41"/>
                    <a:pt x="38" y="38"/>
                  </a:cubicBezTo>
                  <a:cubicBezTo>
                    <a:pt x="34" y="31"/>
                    <a:pt x="30" y="31"/>
                    <a:pt x="30" y="27"/>
                  </a:cubicBezTo>
                  <a:cubicBezTo>
                    <a:pt x="15" y="19"/>
                    <a:pt x="8" y="12"/>
                    <a:pt x="1" y="0"/>
                  </a:cubicBezTo>
                  <a:close/>
                  <a:moveTo>
                    <a:pt x="172" y="67"/>
                  </a:moveTo>
                  <a:cubicBezTo>
                    <a:pt x="165" y="72"/>
                    <a:pt x="158" y="75"/>
                    <a:pt x="150" y="79"/>
                  </a:cubicBezTo>
                  <a:cubicBezTo>
                    <a:pt x="143" y="79"/>
                    <a:pt x="139" y="79"/>
                    <a:pt x="135" y="83"/>
                  </a:cubicBezTo>
                  <a:cubicBezTo>
                    <a:pt x="157" y="89"/>
                    <a:pt x="178" y="97"/>
                    <a:pt x="200" y="104"/>
                  </a:cubicBezTo>
                  <a:lnTo>
                    <a:pt x="200" y="104"/>
                  </a:lnTo>
                  <a:cubicBezTo>
                    <a:pt x="198" y="103"/>
                    <a:pt x="198" y="100"/>
                    <a:pt x="198" y="98"/>
                  </a:cubicBezTo>
                  <a:cubicBezTo>
                    <a:pt x="195" y="90"/>
                    <a:pt x="195" y="86"/>
                    <a:pt x="195" y="86"/>
                  </a:cubicBezTo>
                  <a:lnTo>
                    <a:pt x="180" y="72"/>
                  </a:lnTo>
                  <a:cubicBezTo>
                    <a:pt x="176" y="67"/>
                    <a:pt x="172" y="67"/>
                    <a:pt x="172" y="67"/>
                  </a:cubicBezTo>
                  <a:close/>
                  <a:moveTo>
                    <a:pt x="200" y="104"/>
                  </a:moveTo>
                  <a:cubicBezTo>
                    <a:pt x="200" y="105"/>
                    <a:pt x="201" y="105"/>
                    <a:pt x="203" y="105"/>
                  </a:cubicBezTo>
                  <a:cubicBezTo>
                    <a:pt x="202" y="105"/>
                    <a:pt x="201" y="104"/>
                    <a:pt x="200" y="104"/>
                  </a:cubicBezTo>
                  <a:close/>
                  <a:moveTo>
                    <a:pt x="326" y="179"/>
                  </a:moveTo>
                  <a:lnTo>
                    <a:pt x="326" y="184"/>
                  </a:lnTo>
                  <a:lnTo>
                    <a:pt x="329" y="188"/>
                  </a:lnTo>
                  <a:cubicBezTo>
                    <a:pt x="329" y="184"/>
                    <a:pt x="326" y="184"/>
                    <a:pt x="326" y="1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13"/>
            <p:cNvSpPr/>
            <p:nvPr/>
          </p:nvSpPr>
          <p:spPr>
            <a:xfrm>
              <a:off x="-215874" y="1927381"/>
              <a:ext cx="30369" cy="21106"/>
            </a:xfrm>
            <a:custGeom>
              <a:avLst/>
              <a:gdLst/>
              <a:ahLst/>
              <a:cxnLst/>
              <a:rect l="l" t="t" r="r" b="b"/>
              <a:pathLst>
                <a:path w="636" h="442" extrusionOk="0">
                  <a:moveTo>
                    <a:pt x="150" y="123"/>
                  </a:moveTo>
                  <a:cubicBezTo>
                    <a:pt x="157" y="135"/>
                    <a:pt x="164" y="142"/>
                    <a:pt x="179" y="150"/>
                  </a:cubicBezTo>
                  <a:cubicBezTo>
                    <a:pt x="179" y="154"/>
                    <a:pt x="183" y="154"/>
                    <a:pt x="187" y="161"/>
                  </a:cubicBezTo>
                  <a:cubicBezTo>
                    <a:pt x="195" y="164"/>
                    <a:pt x="206" y="176"/>
                    <a:pt x="217" y="187"/>
                  </a:cubicBezTo>
                  <a:cubicBezTo>
                    <a:pt x="213" y="187"/>
                    <a:pt x="209" y="183"/>
                    <a:pt x="209" y="183"/>
                  </a:cubicBezTo>
                  <a:cubicBezTo>
                    <a:pt x="195" y="180"/>
                    <a:pt x="187" y="180"/>
                    <a:pt x="179" y="176"/>
                  </a:cubicBezTo>
                  <a:cubicBezTo>
                    <a:pt x="164" y="168"/>
                    <a:pt x="157" y="164"/>
                    <a:pt x="157" y="161"/>
                  </a:cubicBezTo>
                  <a:cubicBezTo>
                    <a:pt x="153" y="157"/>
                    <a:pt x="153" y="157"/>
                    <a:pt x="153" y="154"/>
                  </a:cubicBezTo>
                  <a:cubicBezTo>
                    <a:pt x="150" y="150"/>
                    <a:pt x="150" y="145"/>
                    <a:pt x="150" y="142"/>
                  </a:cubicBezTo>
                  <a:lnTo>
                    <a:pt x="150" y="138"/>
                  </a:lnTo>
                  <a:lnTo>
                    <a:pt x="150" y="128"/>
                  </a:lnTo>
                  <a:lnTo>
                    <a:pt x="150" y="123"/>
                  </a:lnTo>
                  <a:close/>
                  <a:moveTo>
                    <a:pt x="321" y="190"/>
                  </a:moveTo>
                  <a:cubicBezTo>
                    <a:pt x="321" y="190"/>
                    <a:pt x="325" y="190"/>
                    <a:pt x="329" y="195"/>
                  </a:cubicBezTo>
                  <a:lnTo>
                    <a:pt x="344" y="209"/>
                  </a:lnTo>
                  <a:cubicBezTo>
                    <a:pt x="344" y="209"/>
                    <a:pt x="344" y="213"/>
                    <a:pt x="347" y="221"/>
                  </a:cubicBezTo>
                  <a:cubicBezTo>
                    <a:pt x="347" y="223"/>
                    <a:pt x="347" y="226"/>
                    <a:pt x="349" y="227"/>
                  </a:cubicBezTo>
                  <a:lnTo>
                    <a:pt x="349" y="227"/>
                  </a:lnTo>
                  <a:cubicBezTo>
                    <a:pt x="327" y="220"/>
                    <a:pt x="306" y="212"/>
                    <a:pt x="284" y="206"/>
                  </a:cubicBezTo>
                  <a:cubicBezTo>
                    <a:pt x="288" y="202"/>
                    <a:pt x="292" y="202"/>
                    <a:pt x="299" y="202"/>
                  </a:cubicBezTo>
                  <a:cubicBezTo>
                    <a:pt x="307" y="198"/>
                    <a:pt x="314" y="195"/>
                    <a:pt x="321" y="190"/>
                  </a:cubicBezTo>
                  <a:close/>
                  <a:moveTo>
                    <a:pt x="475" y="302"/>
                  </a:moveTo>
                  <a:cubicBezTo>
                    <a:pt x="475" y="307"/>
                    <a:pt x="478" y="307"/>
                    <a:pt x="478" y="311"/>
                  </a:cubicBezTo>
                  <a:lnTo>
                    <a:pt x="475" y="307"/>
                  </a:lnTo>
                  <a:lnTo>
                    <a:pt x="475" y="302"/>
                  </a:lnTo>
                  <a:close/>
                  <a:moveTo>
                    <a:pt x="78" y="0"/>
                  </a:moveTo>
                  <a:cubicBezTo>
                    <a:pt x="67" y="0"/>
                    <a:pt x="52" y="4"/>
                    <a:pt x="41" y="11"/>
                  </a:cubicBezTo>
                  <a:cubicBezTo>
                    <a:pt x="38" y="15"/>
                    <a:pt x="33" y="15"/>
                    <a:pt x="30" y="19"/>
                  </a:cubicBezTo>
                  <a:cubicBezTo>
                    <a:pt x="22" y="26"/>
                    <a:pt x="15" y="33"/>
                    <a:pt x="11" y="45"/>
                  </a:cubicBezTo>
                  <a:cubicBezTo>
                    <a:pt x="4" y="56"/>
                    <a:pt x="0" y="71"/>
                    <a:pt x="0" y="83"/>
                  </a:cubicBezTo>
                  <a:lnTo>
                    <a:pt x="0" y="86"/>
                  </a:lnTo>
                  <a:cubicBezTo>
                    <a:pt x="0" y="90"/>
                    <a:pt x="4" y="90"/>
                    <a:pt x="4" y="93"/>
                  </a:cubicBezTo>
                  <a:cubicBezTo>
                    <a:pt x="4" y="101"/>
                    <a:pt x="4" y="105"/>
                    <a:pt x="7" y="112"/>
                  </a:cubicBezTo>
                  <a:cubicBezTo>
                    <a:pt x="7" y="119"/>
                    <a:pt x="11" y="123"/>
                    <a:pt x="11" y="131"/>
                  </a:cubicBezTo>
                  <a:cubicBezTo>
                    <a:pt x="19" y="138"/>
                    <a:pt x="26" y="145"/>
                    <a:pt x="33" y="150"/>
                  </a:cubicBezTo>
                  <a:cubicBezTo>
                    <a:pt x="41" y="154"/>
                    <a:pt x="52" y="157"/>
                    <a:pt x="60" y="157"/>
                  </a:cubicBezTo>
                  <a:cubicBezTo>
                    <a:pt x="64" y="157"/>
                    <a:pt x="71" y="157"/>
                    <a:pt x="75" y="154"/>
                  </a:cubicBezTo>
                  <a:cubicBezTo>
                    <a:pt x="75" y="168"/>
                    <a:pt x="78" y="180"/>
                    <a:pt x="83" y="190"/>
                  </a:cubicBezTo>
                  <a:cubicBezTo>
                    <a:pt x="90" y="202"/>
                    <a:pt x="97" y="209"/>
                    <a:pt x="105" y="217"/>
                  </a:cubicBezTo>
                  <a:cubicBezTo>
                    <a:pt x="116" y="228"/>
                    <a:pt x="131" y="235"/>
                    <a:pt x="145" y="243"/>
                  </a:cubicBezTo>
                  <a:cubicBezTo>
                    <a:pt x="157" y="250"/>
                    <a:pt x="172" y="254"/>
                    <a:pt x="190" y="258"/>
                  </a:cubicBezTo>
                  <a:cubicBezTo>
                    <a:pt x="243" y="273"/>
                    <a:pt x="295" y="288"/>
                    <a:pt x="340" y="307"/>
                  </a:cubicBezTo>
                  <a:cubicBezTo>
                    <a:pt x="385" y="329"/>
                    <a:pt x="426" y="359"/>
                    <a:pt x="456" y="400"/>
                  </a:cubicBezTo>
                  <a:cubicBezTo>
                    <a:pt x="467" y="411"/>
                    <a:pt x="478" y="423"/>
                    <a:pt x="490" y="430"/>
                  </a:cubicBezTo>
                  <a:cubicBezTo>
                    <a:pt x="504" y="437"/>
                    <a:pt x="520" y="442"/>
                    <a:pt x="531" y="442"/>
                  </a:cubicBezTo>
                  <a:cubicBezTo>
                    <a:pt x="546" y="442"/>
                    <a:pt x="557" y="437"/>
                    <a:pt x="568" y="430"/>
                  </a:cubicBezTo>
                  <a:cubicBezTo>
                    <a:pt x="587" y="423"/>
                    <a:pt x="598" y="407"/>
                    <a:pt x="613" y="392"/>
                  </a:cubicBezTo>
                  <a:cubicBezTo>
                    <a:pt x="616" y="385"/>
                    <a:pt x="624" y="378"/>
                    <a:pt x="628" y="370"/>
                  </a:cubicBezTo>
                  <a:cubicBezTo>
                    <a:pt x="632" y="359"/>
                    <a:pt x="635" y="347"/>
                    <a:pt x="635" y="337"/>
                  </a:cubicBezTo>
                  <a:lnTo>
                    <a:pt x="635" y="325"/>
                  </a:lnTo>
                  <a:cubicBezTo>
                    <a:pt x="635" y="321"/>
                    <a:pt x="632" y="314"/>
                    <a:pt x="632" y="311"/>
                  </a:cubicBezTo>
                  <a:cubicBezTo>
                    <a:pt x="628" y="307"/>
                    <a:pt x="628" y="302"/>
                    <a:pt x="624" y="295"/>
                  </a:cubicBezTo>
                  <a:cubicBezTo>
                    <a:pt x="621" y="292"/>
                    <a:pt x="613" y="285"/>
                    <a:pt x="606" y="280"/>
                  </a:cubicBezTo>
                  <a:cubicBezTo>
                    <a:pt x="598" y="276"/>
                    <a:pt x="587" y="273"/>
                    <a:pt x="583" y="273"/>
                  </a:cubicBezTo>
                  <a:cubicBezTo>
                    <a:pt x="572" y="273"/>
                    <a:pt x="564" y="276"/>
                    <a:pt x="561" y="280"/>
                  </a:cubicBezTo>
                  <a:cubicBezTo>
                    <a:pt x="557" y="280"/>
                    <a:pt x="554" y="280"/>
                    <a:pt x="549" y="285"/>
                  </a:cubicBezTo>
                  <a:cubicBezTo>
                    <a:pt x="546" y="273"/>
                    <a:pt x="542" y="262"/>
                    <a:pt x="538" y="250"/>
                  </a:cubicBezTo>
                  <a:cubicBezTo>
                    <a:pt x="535" y="247"/>
                    <a:pt x="535" y="240"/>
                    <a:pt x="531" y="235"/>
                  </a:cubicBezTo>
                  <a:cubicBezTo>
                    <a:pt x="527" y="232"/>
                    <a:pt x="523" y="228"/>
                    <a:pt x="520" y="221"/>
                  </a:cubicBezTo>
                  <a:cubicBezTo>
                    <a:pt x="516" y="221"/>
                    <a:pt x="516" y="217"/>
                    <a:pt x="509" y="213"/>
                  </a:cubicBezTo>
                  <a:cubicBezTo>
                    <a:pt x="504" y="209"/>
                    <a:pt x="497" y="209"/>
                    <a:pt x="490" y="209"/>
                  </a:cubicBezTo>
                  <a:cubicBezTo>
                    <a:pt x="486" y="209"/>
                    <a:pt x="478" y="209"/>
                    <a:pt x="475" y="213"/>
                  </a:cubicBezTo>
                  <a:cubicBezTo>
                    <a:pt x="471" y="213"/>
                    <a:pt x="467" y="217"/>
                    <a:pt x="464" y="221"/>
                  </a:cubicBezTo>
                  <a:cubicBezTo>
                    <a:pt x="452" y="228"/>
                    <a:pt x="441" y="235"/>
                    <a:pt x="433" y="240"/>
                  </a:cubicBezTo>
                  <a:cubicBezTo>
                    <a:pt x="433" y="235"/>
                    <a:pt x="430" y="235"/>
                    <a:pt x="430" y="232"/>
                  </a:cubicBezTo>
                  <a:cubicBezTo>
                    <a:pt x="426" y="221"/>
                    <a:pt x="426" y="209"/>
                    <a:pt x="419" y="198"/>
                  </a:cubicBezTo>
                  <a:cubicBezTo>
                    <a:pt x="419" y="190"/>
                    <a:pt x="415" y="187"/>
                    <a:pt x="411" y="180"/>
                  </a:cubicBezTo>
                  <a:cubicBezTo>
                    <a:pt x="411" y="172"/>
                    <a:pt x="407" y="164"/>
                    <a:pt x="400" y="157"/>
                  </a:cubicBezTo>
                  <a:cubicBezTo>
                    <a:pt x="392" y="150"/>
                    <a:pt x="381" y="138"/>
                    <a:pt x="366" y="131"/>
                  </a:cubicBezTo>
                  <a:cubicBezTo>
                    <a:pt x="363" y="123"/>
                    <a:pt x="355" y="119"/>
                    <a:pt x="347" y="119"/>
                  </a:cubicBezTo>
                  <a:cubicBezTo>
                    <a:pt x="336" y="116"/>
                    <a:pt x="329" y="112"/>
                    <a:pt x="318" y="112"/>
                  </a:cubicBezTo>
                  <a:cubicBezTo>
                    <a:pt x="307" y="112"/>
                    <a:pt x="295" y="116"/>
                    <a:pt x="284" y="123"/>
                  </a:cubicBezTo>
                  <a:cubicBezTo>
                    <a:pt x="280" y="128"/>
                    <a:pt x="276" y="128"/>
                    <a:pt x="273" y="128"/>
                  </a:cubicBezTo>
                  <a:lnTo>
                    <a:pt x="269" y="128"/>
                  </a:lnTo>
                  <a:cubicBezTo>
                    <a:pt x="266" y="128"/>
                    <a:pt x="258" y="119"/>
                    <a:pt x="250" y="112"/>
                  </a:cubicBezTo>
                  <a:cubicBezTo>
                    <a:pt x="243" y="105"/>
                    <a:pt x="235" y="93"/>
                    <a:pt x="221" y="86"/>
                  </a:cubicBezTo>
                  <a:cubicBezTo>
                    <a:pt x="217" y="83"/>
                    <a:pt x="213" y="83"/>
                    <a:pt x="209" y="78"/>
                  </a:cubicBezTo>
                  <a:cubicBezTo>
                    <a:pt x="206" y="71"/>
                    <a:pt x="202" y="64"/>
                    <a:pt x="195" y="56"/>
                  </a:cubicBezTo>
                  <a:cubicBezTo>
                    <a:pt x="190" y="49"/>
                    <a:pt x="183" y="45"/>
                    <a:pt x="179" y="38"/>
                  </a:cubicBezTo>
                  <a:cubicBezTo>
                    <a:pt x="172" y="33"/>
                    <a:pt x="164" y="30"/>
                    <a:pt x="153" y="26"/>
                  </a:cubicBezTo>
                  <a:cubicBezTo>
                    <a:pt x="145" y="23"/>
                    <a:pt x="138" y="19"/>
                    <a:pt x="127" y="11"/>
                  </a:cubicBezTo>
                  <a:cubicBezTo>
                    <a:pt x="119" y="11"/>
                    <a:pt x="112" y="7"/>
                    <a:pt x="105" y="4"/>
                  </a:cubicBezTo>
                  <a:cubicBezTo>
                    <a:pt x="97" y="0"/>
                    <a:pt x="90"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3"/>
            <p:cNvSpPr/>
            <p:nvPr/>
          </p:nvSpPr>
          <p:spPr>
            <a:xfrm>
              <a:off x="-538425" y="2348965"/>
              <a:ext cx="6064" cy="18431"/>
            </a:xfrm>
            <a:custGeom>
              <a:avLst/>
              <a:gdLst/>
              <a:ahLst/>
              <a:cxnLst/>
              <a:rect l="l" t="t" r="r" b="b"/>
              <a:pathLst>
                <a:path w="127" h="386" extrusionOk="0">
                  <a:moveTo>
                    <a:pt x="0" y="1"/>
                  </a:moveTo>
                  <a:cubicBezTo>
                    <a:pt x="0" y="4"/>
                    <a:pt x="0" y="6"/>
                    <a:pt x="2" y="9"/>
                  </a:cubicBezTo>
                  <a:lnTo>
                    <a:pt x="2" y="9"/>
                  </a:lnTo>
                  <a:cubicBezTo>
                    <a:pt x="1" y="7"/>
                    <a:pt x="0" y="4"/>
                    <a:pt x="0" y="1"/>
                  </a:cubicBezTo>
                  <a:close/>
                  <a:moveTo>
                    <a:pt x="2" y="9"/>
                  </a:moveTo>
                  <a:cubicBezTo>
                    <a:pt x="3" y="12"/>
                    <a:pt x="4" y="15"/>
                    <a:pt x="4" y="19"/>
                  </a:cubicBezTo>
                  <a:lnTo>
                    <a:pt x="4" y="12"/>
                  </a:lnTo>
                  <a:cubicBezTo>
                    <a:pt x="3" y="11"/>
                    <a:pt x="2" y="10"/>
                    <a:pt x="2" y="9"/>
                  </a:cubicBezTo>
                  <a:close/>
                  <a:moveTo>
                    <a:pt x="37" y="86"/>
                  </a:moveTo>
                  <a:cubicBezTo>
                    <a:pt x="45" y="101"/>
                    <a:pt x="49" y="120"/>
                    <a:pt x="49" y="135"/>
                  </a:cubicBezTo>
                  <a:cubicBezTo>
                    <a:pt x="49" y="150"/>
                    <a:pt x="45" y="169"/>
                    <a:pt x="37" y="180"/>
                  </a:cubicBezTo>
                  <a:lnTo>
                    <a:pt x="37" y="188"/>
                  </a:lnTo>
                  <a:cubicBezTo>
                    <a:pt x="37" y="191"/>
                    <a:pt x="37" y="198"/>
                    <a:pt x="42" y="206"/>
                  </a:cubicBezTo>
                  <a:cubicBezTo>
                    <a:pt x="45" y="214"/>
                    <a:pt x="52" y="221"/>
                    <a:pt x="60" y="229"/>
                  </a:cubicBezTo>
                  <a:cubicBezTo>
                    <a:pt x="68" y="236"/>
                    <a:pt x="75" y="243"/>
                    <a:pt x="82" y="251"/>
                  </a:cubicBezTo>
                  <a:cubicBezTo>
                    <a:pt x="78" y="232"/>
                    <a:pt x="78" y="217"/>
                    <a:pt x="78" y="203"/>
                  </a:cubicBezTo>
                  <a:lnTo>
                    <a:pt x="78" y="162"/>
                  </a:lnTo>
                  <a:cubicBezTo>
                    <a:pt x="75" y="143"/>
                    <a:pt x="71" y="131"/>
                    <a:pt x="68" y="120"/>
                  </a:cubicBezTo>
                  <a:cubicBezTo>
                    <a:pt x="64" y="117"/>
                    <a:pt x="64" y="113"/>
                    <a:pt x="56" y="105"/>
                  </a:cubicBezTo>
                  <a:cubicBezTo>
                    <a:pt x="49" y="101"/>
                    <a:pt x="45" y="94"/>
                    <a:pt x="37" y="86"/>
                  </a:cubicBezTo>
                  <a:close/>
                  <a:moveTo>
                    <a:pt x="120" y="348"/>
                  </a:moveTo>
                  <a:cubicBezTo>
                    <a:pt x="101" y="352"/>
                    <a:pt x="90" y="355"/>
                    <a:pt x="82" y="355"/>
                  </a:cubicBezTo>
                  <a:cubicBezTo>
                    <a:pt x="75" y="360"/>
                    <a:pt x="71" y="363"/>
                    <a:pt x="71" y="363"/>
                  </a:cubicBezTo>
                  <a:lnTo>
                    <a:pt x="68" y="367"/>
                  </a:lnTo>
                  <a:lnTo>
                    <a:pt x="68" y="374"/>
                  </a:lnTo>
                  <a:lnTo>
                    <a:pt x="68" y="386"/>
                  </a:lnTo>
                  <a:cubicBezTo>
                    <a:pt x="71" y="386"/>
                    <a:pt x="71" y="382"/>
                    <a:pt x="75" y="382"/>
                  </a:cubicBezTo>
                  <a:cubicBezTo>
                    <a:pt x="78" y="378"/>
                    <a:pt x="87" y="374"/>
                    <a:pt x="94" y="371"/>
                  </a:cubicBezTo>
                  <a:cubicBezTo>
                    <a:pt x="101" y="367"/>
                    <a:pt x="109" y="367"/>
                    <a:pt x="116" y="363"/>
                  </a:cubicBezTo>
                  <a:lnTo>
                    <a:pt x="127" y="363"/>
                  </a:lnTo>
                  <a:cubicBezTo>
                    <a:pt x="127" y="360"/>
                    <a:pt x="127" y="355"/>
                    <a:pt x="123"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13"/>
            <p:cNvSpPr/>
            <p:nvPr/>
          </p:nvSpPr>
          <p:spPr>
            <a:xfrm>
              <a:off x="-542197" y="2344334"/>
              <a:ext cx="16856" cy="31467"/>
            </a:xfrm>
            <a:custGeom>
              <a:avLst/>
              <a:gdLst/>
              <a:ahLst/>
              <a:cxnLst/>
              <a:rect l="l" t="t" r="r" b="b"/>
              <a:pathLst>
                <a:path w="353" h="659" extrusionOk="0">
                  <a:moveTo>
                    <a:pt x="79" y="98"/>
                  </a:moveTo>
                  <a:lnTo>
                    <a:pt x="79" y="98"/>
                  </a:lnTo>
                  <a:cubicBezTo>
                    <a:pt x="79" y="101"/>
                    <a:pt x="80" y="104"/>
                    <a:pt x="81" y="106"/>
                  </a:cubicBezTo>
                  <a:lnTo>
                    <a:pt x="81" y="106"/>
                  </a:lnTo>
                  <a:cubicBezTo>
                    <a:pt x="79" y="103"/>
                    <a:pt x="79" y="101"/>
                    <a:pt x="79" y="98"/>
                  </a:cubicBezTo>
                  <a:close/>
                  <a:moveTo>
                    <a:pt x="116" y="183"/>
                  </a:moveTo>
                  <a:cubicBezTo>
                    <a:pt x="124" y="191"/>
                    <a:pt x="128" y="198"/>
                    <a:pt x="135" y="202"/>
                  </a:cubicBezTo>
                  <a:cubicBezTo>
                    <a:pt x="143" y="210"/>
                    <a:pt x="143" y="214"/>
                    <a:pt x="147" y="217"/>
                  </a:cubicBezTo>
                  <a:cubicBezTo>
                    <a:pt x="150" y="228"/>
                    <a:pt x="154" y="240"/>
                    <a:pt x="157" y="259"/>
                  </a:cubicBezTo>
                  <a:lnTo>
                    <a:pt x="157" y="300"/>
                  </a:lnTo>
                  <a:cubicBezTo>
                    <a:pt x="157" y="314"/>
                    <a:pt x="157" y="329"/>
                    <a:pt x="161" y="348"/>
                  </a:cubicBezTo>
                  <a:cubicBezTo>
                    <a:pt x="154" y="340"/>
                    <a:pt x="147" y="333"/>
                    <a:pt x="139" y="326"/>
                  </a:cubicBezTo>
                  <a:cubicBezTo>
                    <a:pt x="131" y="318"/>
                    <a:pt x="124" y="311"/>
                    <a:pt x="121" y="303"/>
                  </a:cubicBezTo>
                  <a:cubicBezTo>
                    <a:pt x="116" y="295"/>
                    <a:pt x="116" y="288"/>
                    <a:pt x="116" y="285"/>
                  </a:cubicBezTo>
                  <a:lnTo>
                    <a:pt x="116" y="277"/>
                  </a:lnTo>
                  <a:cubicBezTo>
                    <a:pt x="124" y="266"/>
                    <a:pt x="128" y="247"/>
                    <a:pt x="128" y="232"/>
                  </a:cubicBezTo>
                  <a:cubicBezTo>
                    <a:pt x="128" y="217"/>
                    <a:pt x="124" y="198"/>
                    <a:pt x="116" y="183"/>
                  </a:cubicBezTo>
                  <a:close/>
                  <a:moveTo>
                    <a:pt x="202" y="445"/>
                  </a:moveTo>
                  <a:cubicBezTo>
                    <a:pt x="206" y="452"/>
                    <a:pt x="206" y="457"/>
                    <a:pt x="206" y="460"/>
                  </a:cubicBezTo>
                  <a:lnTo>
                    <a:pt x="195" y="460"/>
                  </a:lnTo>
                  <a:cubicBezTo>
                    <a:pt x="188" y="464"/>
                    <a:pt x="180" y="464"/>
                    <a:pt x="173" y="468"/>
                  </a:cubicBezTo>
                  <a:cubicBezTo>
                    <a:pt x="166" y="471"/>
                    <a:pt x="157" y="475"/>
                    <a:pt x="154" y="479"/>
                  </a:cubicBezTo>
                  <a:cubicBezTo>
                    <a:pt x="150" y="479"/>
                    <a:pt x="150" y="483"/>
                    <a:pt x="147" y="483"/>
                  </a:cubicBezTo>
                  <a:lnTo>
                    <a:pt x="147" y="471"/>
                  </a:lnTo>
                  <a:lnTo>
                    <a:pt x="147" y="464"/>
                  </a:lnTo>
                  <a:lnTo>
                    <a:pt x="150" y="460"/>
                  </a:lnTo>
                  <a:cubicBezTo>
                    <a:pt x="150" y="460"/>
                    <a:pt x="154" y="457"/>
                    <a:pt x="161" y="452"/>
                  </a:cubicBezTo>
                  <a:cubicBezTo>
                    <a:pt x="169" y="452"/>
                    <a:pt x="180" y="449"/>
                    <a:pt x="199" y="445"/>
                  </a:cubicBezTo>
                  <a:close/>
                  <a:moveTo>
                    <a:pt x="139" y="0"/>
                  </a:moveTo>
                  <a:cubicBezTo>
                    <a:pt x="139" y="0"/>
                    <a:pt x="135" y="0"/>
                    <a:pt x="135" y="4"/>
                  </a:cubicBezTo>
                  <a:cubicBezTo>
                    <a:pt x="128" y="8"/>
                    <a:pt x="116" y="12"/>
                    <a:pt x="105" y="15"/>
                  </a:cubicBezTo>
                  <a:cubicBezTo>
                    <a:pt x="98" y="19"/>
                    <a:pt x="90" y="19"/>
                    <a:pt x="83" y="19"/>
                  </a:cubicBezTo>
                  <a:cubicBezTo>
                    <a:pt x="76" y="19"/>
                    <a:pt x="68" y="15"/>
                    <a:pt x="61" y="15"/>
                  </a:cubicBezTo>
                  <a:cubicBezTo>
                    <a:pt x="45" y="19"/>
                    <a:pt x="35" y="31"/>
                    <a:pt x="27" y="38"/>
                  </a:cubicBezTo>
                  <a:cubicBezTo>
                    <a:pt x="19" y="45"/>
                    <a:pt x="12" y="57"/>
                    <a:pt x="9" y="67"/>
                  </a:cubicBezTo>
                  <a:cubicBezTo>
                    <a:pt x="4" y="79"/>
                    <a:pt x="0" y="90"/>
                    <a:pt x="0" y="98"/>
                  </a:cubicBezTo>
                  <a:cubicBezTo>
                    <a:pt x="4" y="116"/>
                    <a:pt x="9" y="131"/>
                    <a:pt x="12" y="146"/>
                  </a:cubicBezTo>
                  <a:cubicBezTo>
                    <a:pt x="23" y="165"/>
                    <a:pt x="31" y="183"/>
                    <a:pt x="42" y="198"/>
                  </a:cubicBezTo>
                  <a:cubicBezTo>
                    <a:pt x="45" y="206"/>
                    <a:pt x="45" y="214"/>
                    <a:pt x="49" y="221"/>
                  </a:cubicBezTo>
                  <a:cubicBezTo>
                    <a:pt x="49" y="224"/>
                    <a:pt x="53" y="232"/>
                    <a:pt x="53" y="232"/>
                  </a:cubicBezTo>
                  <a:cubicBezTo>
                    <a:pt x="53" y="236"/>
                    <a:pt x="49" y="240"/>
                    <a:pt x="49" y="243"/>
                  </a:cubicBezTo>
                  <a:cubicBezTo>
                    <a:pt x="42" y="255"/>
                    <a:pt x="38" y="269"/>
                    <a:pt x="38" y="285"/>
                  </a:cubicBezTo>
                  <a:cubicBezTo>
                    <a:pt x="38" y="303"/>
                    <a:pt x="45" y="318"/>
                    <a:pt x="53" y="333"/>
                  </a:cubicBezTo>
                  <a:cubicBezTo>
                    <a:pt x="64" y="359"/>
                    <a:pt x="79" y="378"/>
                    <a:pt x="102" y="397"/>
                  </a:cubicBezTo>
                  <a:lnTo>
                    <a:pt x="102" y="400"/>
                  </a:lnTo>
                  <a:cubicBezTo>
                    <a:pt x="94" y="407"/>
                    <a:pt x="83" y="419"/>
                    <a:pt x="79" y="430"/>
                  </a:cubicBezTo>
                  <a:cubicBezTo>
                    <a:pt x="71" y="445"/>
                    <a:pt x="71" y="460"/>
                    <a:pt x="71" y="471"/>
                  </a:cubicBezTo>
                  <a:cubicBezTo>
                    <a:pt x="71" y="486"/>
                    <a:pt x="71" y="502"/>
                    <a:pt x="76" y="516"/>
                  </a:cubicBezTo>
                  <a:cubicBezTo>
                    <a:pt x="76" y="528"/>
                    <a:pt x="79" y="538"/>
                    <a:pt x="79" y="550"/>
                  </a:cubicBezTo>
                  <a:cubicBezTo>
                    <a:pt x="79" y="557"/>
                    <a:pt x="79" y="561"/>
                    <a:pt x="76" y="569"/>
                  </a:cubicBezTo>
                  <a:lnTo>
                    <a:pt x="53" y="659"/>
                  </a:lnTo>
                  <a:lnTo>
                    <a:pt x="131" y="609"/>
                  </a:lnTo>
                  <a:cubicBezTo>
                    <a:pt x="143" y="606"/>
                    <a:pt x="154" y="599"/>
                    <a:pt x="161" y="591"/>
                  </a:cubicBezTo>
                  <a:cubicBezTo>
                    <a:pt x="161" y="580"/>
                    <a:pt x="161" y="573"/>
                    <a:pt x="166" y="564"/>
                  </a:cubicBezTo>
                  <a:cubicBezTo>
                    <a:pt x="169" y="557"/>
                    <a:pt x="173" y="550"/>
                    <a:pt x="176" y="542"/>
                  </a:cubicBezTo>
                  <a:cubicBezTo>
                    <a:pt x="180" y="535"/>
                    <a:pt x="188" y="524"/>
                    <a:pt x="199" y="516"/>
                  </a:cubicBezTo>
                  <a:cubicBezTo>
                    <a:pt x="210" y="512"/>
                    <a:pt x="218" y="509"/>
                    <a:pt x="228" y="509"/>
                  </a:cubicBezTo>
                  <a:cubicBezTo>
                    <a:pt x="236" y="509"/>
                    <a:pt x="240" y="509"/>
                    <a:pt x="247" y="512"/>
                  </a:cubicBezTo>
                  <a:cubicBezTo>
                    <a:pt x="251" y="512"/>
                    <a:pt x="255" y="516"/>
                    <a:pt x="259" y="516"/>
                  </a:cubicBezTo>
                  <a:cubicBezTo>
                    <a:pt x="270" y="509"/>
                    <a:pt x="273" y="497"/>
                    <a:pt x="278" y="486"/>
                  </a:cubicBezTo>
                  <a:cubicBezTo>
                    <a:pt x="281" y="479"/>
                    <a:pt x="281" y="468"/>
                    <a:pt x="281" y="460"/>
                  </a:cubicBezTo>
                  <a:lnTo>
                    <a:pt x="281" y="438"/>
                  </a:lnTo>
                  <a:lnTo>
                    <a:pt x="352" y="430"/>
                  </a:lnTo>
                  <a:lnTo>
                    <a:pt x="304" y="412"/>
                  </a:lnTo>
                  <a:lnTo>
                    <a:pt x="314" y="397"/>
                  </a:lnTo>
                  <a:lnTo>
                    <a:pt x="270" y="371"/>
                  </a:lnTo>
                  <a:cubicBezTo>
                    <a:pt x="259" y="367"/>
                    <a:pt x="255" y="363"/>
                    <a:pt x="251" y="359"/>
                  </a:cubicBezTo>
                  <a:cubicBezTo>
                    <a:pt x="247" y="355"/>
                    <a:pt x="244" y="348"/>
                    <a:pt x="244" y="345"/>
                  </a:cubicBezTo>
                  <a:cubicBezTo>
                    <a:pt x="240" y="337"/>
                    <a:pt x="236" y="326"/>
                    <a:pt x="236" y="311"/>
                  </a:cubicBezTo>
                  <a:cubicBezTo>
                    <a:pt x="233" y="288"/>
                    <a:pt x="233" y="262"/>
                    <a:pt x="228" y="236"/>
                  </a:cubicBezTo>
                  <a:cubicBezTo>
                    <a:pt x="228" y="221"/>
                    <a:pt x="225" y="206"/>
                    <a:pt x="218" y="191"/>
                  </a:cubicBezTo>
                  <a:cubicBezTo>
                    <a:pt x="210" y="172"/>
                    <a:pt x="202" y="161"/>
                    <a:pt x="188" y="146"/>
                  </a:cubicBezTo>
                  <a:cubicBezTo>
                    <a:pt x="180" y="138"/>
                    <a:pt x="173" y="131"/>
                    <a:pt x="169" y="124"/>
                  </a:cubicBezTo>
                  <a:cubicBezTo>
                    <a:pt x="161" y="112"/>
                    <a:pt x="157" y="98"/>
                    <a:pt x="154" y="83"/>
                  </a:cubicBezTo>
                  <a:cubicBezTo>
                    <a:pt x="150" y="64"/>
                    <a:pt x="147" y="45"/>
                    <a:pt x="143" y="26"/>
                  </a:cubicBezTo>
                  <a:lnTo>
                    <a:pt x="1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13"/>
            <p:cNvSpPr/>
            <p:nvPr/>
          </p:nvSpPr>
          <p:spPr>
            <a:xfrm>
              <a:off x="199074" y="1729075"/>
              <a:ext cx="5969" cy="16092"/>
            </a:xfrm>
            <a:custGeom>
              <a:avLst/>
              <a:gdLst/>
              <a:ahLst/>
              <a:cxnLst/>
              <a:rect l="l" t="t" r="r" b="b"/>
              <a:pathLst>
                <a:path w="125" h="337" extrusionOk="0">
                  <a:moveTo>
                    <a:pt x="121" y="0"/>
                  </a:moveTo>
                  <a:lnTo>
                    <a:pt x="121" y="4"/>
                  </a:lnTo>
                  <a:cubicBezTo>
                    <a:pt x="121" y="5"/>
                    <a:pt x="121" y="5"/>
                    <a:pt x="121" y="6"/>
                  </a:cubicBezTo>
                  <a:lnTo>
                    <a:pt x="121" y="6"/>
                  </a:lnTo>
                  <a:cubicBezTo>
                    <a:pt x="122" y="4"/>
                    <a:pt x="123" y="2"/>
                    <a:pt x="125" y="0"/>
                  </a:cubicBezTo>
                  <a:close/>
                  <a:moveTo>
                    <a:pt x="121" y="6"/>
                  </a:moveTo>
                  <a:cubicBezTo>
                    <a:pt x="120" y="7"/>
                    <a:pt x="119" y="9"/>
                    <a:pt x="117" y="11"/>
                  </a:cubicBezTo>
                  <a:cubicBezTo>
                    <a:pt x="120" y="8"/>
                    <a:pt x="121" y="8"/>
                    <a:pt x="121" y="6"/>
                  </a:cubicBezTo>
                  <a:close/>
                  <a:moveTo>
                    <a:pt x="20" y="288"/>
                  </a:moveTo>
                  <a:lnTo>
                    <a:pt x="20" y="288"/>
                  </a:lnTo>
                  <a:cubicBezTo>
                    <a:pt x="16" y="295"/>
                    <a:pt x="12" y="303"/>
                    <a:pt x="9" y="311"/>
                  </a:cubicBezTo>
                  <a:lnTo>
                    <a:pt x="5" y="314"/>
                  </a:lnTo>
                  <a:lnTo>
                    <a:pt x="5" y="318"/>
                  </a:lnTo>
                  <a:lnTo>
                    <a:pt x="5" y="329"/>
                  </a:lnTo>
                  <a:cubicBezTo>
                    <a:pt x="5" y="330"/>
                    <a:pt x="5" y="332"/>
                    <a:pt x="5" y="333"/>
                  </a:cubicBezTo>
                  <a:lnTo>
                    <a:pt x="5" y="333"/>
                  </a:lnTo>
                  <a:lnTo>
                    <a:pt x="9" y="329"/>
                  </a:lnTo>
                  <a:cubicBezTo>
                    <a:pt x="12" y="325"/>
                    <a:pt x="12" y="318"/>
                    <a:pt x="16" y="311"/>
                  </a:cubicBezTo>
                  <a:cubicBezTo>
                    <a:pt x="16" y="303"/>
                    <a:pt x="16" y="295"/>
                    <a:pt x="20" y="288"/>
                  </a:cubicBezTo>
                  <a:close/>
                  <a:moveTo>
                    <a:pt x="5" y="333"/>
                  </a:moveTo>
                  <a:lnTo>
                    <a:pt x="1" y="337"/>
                  </a:lnTo>
                  <a:cubicBezTo>
                    <a:pt x="3" y="335"/>
                    <a:pt x="4" y="334"/>
                    <a:pt x="5" y="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13"/>
            <p:cNvSpPr/>
            <p:nvPr/>
          </p:nvSpPr>
          <p:spPr>
            <a:xfrm>
              <a:off x="193583" y="1714750"/>
              <a:ext cx="19482" cy="36481"/>
            </a:xfrm>
            <a:custGeom>
              <a:avLst/>
              <a:gdLst/>
              <a:ahLst/>
              <a:cxnLst/>
              <a:rect l="l" t="t" r="r" b="b"/>
              <a:pathLst>
                <a:path w="408" h="764" extrusionOk="0">
                  <a:moveTo>
                    <a:pt x="240" y="300"/>
                  </a:moveTo>
                  <a:cubicBezTo>
                    <a:pt x="238" y="302"/>
                    <a:pt x="237" y="304"/>
                    <a:pt x="236" y="306"/>
                  </a:cubicBezTo>
                  <a:lnTo>
                    <a:pt x="236" y="306"/>
                  </a:lnTo>
                  <a:cubicBezTo>
                    <a:pt x="236" y="305"/>
                    <a:pt x="236" y="305"/>
                    <a:pt x="236" y="304"/>
                  </a:cubicBezTo>
                  <a:lnTo>
                    <a:pt x="236" y="300"/>
                  </a:lnTo>
                  <a:close/>
                  <a:moveTo>
                    <a:pt x="135" y="588"/>
                  </a:moveTo>
                  <a:lnTo>
                    <a:pt x="135" y="588"/>
                  </a:lnTo>
                  <a:cubicBezTo>
                    <a:pt x="131" y="595"/>
                    <a:pt x="131" y="603"/>
                    <a:pt x="131" y="611"/>
                  </a:cubicBezTo>
                  <a:cubicBezTo>
                    <a:pt x="127" y="618"/>
                    <a:pt x="127" y="625"/>
                    <a:pt x="124" y="629"/>
                  </a:cubicBezTo>
                  <a:lnTo>
                    <a:pt x="120" y="633"/>
                  </a:lnTo>
                  <a:lnTo>
                    <a:pt x="120" y="633"/>
                  </a:lnTo>
                  <a:cubicBezTo>
                    <a:pt x="120" y="632"/>
                    <a:pt x="120" y="630"/>
                    <a:pt x="120" y="629"/>
                  </a:cubicBezTo>
                  <a:lnTo>
                    <a:pt x="120" y="618"/>
                  </a:lnTo>
                  <a:lnTo>
                    <a:pt x="120" y="614"/>
                  </a:lnTo>
                  <a:lnTo>
                    <a:pt x="124" y="611"/>
                  </a:lnTo>
                  <a:cubicBezTo>
                    <a:pt x="127" y="603"/>
                    <a:pt x="131" y="595"/>
                    <a:pt x="135" y="588"/>
                  </a:cubicBezTo>
                  <a:close/>
                  <a:moveTo>
                    <a:pt x="326" y="1"/>
                  </a:moveTo>
                  <a:cubicBezTo>
                    <a:pt x="318" y="1"/>
                    <a:pt x="310" y="1"/>
                    <a:pt x="300" y="5"/>
                  </a:cubicBezTo>
                  <a:cubicBezTo>
                    <a:pt x="288" y="12"/>
                    <a:pt x="277" y="23"/>
                    <a:pt x="269" y="35"/>
                  </a:cubicBezTo>
                  <a:cubicBezTo>
                    <a:pt x="262" y="45"/>
                    <a:pt x="258" y="61"/>
                    <a:pt x="255" y="72"/>
                  </a:cubicBezTo>
                  <a:cubicBezTo>
                    <a:pt x="250" y="109"/>
                    <a:pt x="247" y="143"/>
                    <a:pt x="236" y="169"/>
                  </a:cubicBezTo>
                  <a:cubicBezTo>
                    <a:pt x="224" y="199"/>
                    <a:pt x="210" y="221"/>
                    <a:pt x="183" y="244"/>
                  </a:cubicBezTo>
                  <a:cubicBezTo>
                    <a:pt x="176" y="252"/>
                    <a:pt x="172" y="259"/>
                    <a:pt x="169" y="266"/>
                  </a:cubicBezTo>
                  <a:cubicBezTo>
                    <a:pt x="161" y="278"/>
                    <a:pt x="161" y="285"/>
                    <a:pt x="157" y="297"/>
                  </a:cubicBezTo>
                  <a:lnTo>
                    <a:pt x="157" y="315"/>
                  </a:lnTo>
                  <a:cubicBezTo>
                    <a:pt x="146" y="359"/>
                    <a:pt x="131" y="404"/>
                    <a:pt x="112" y="446"/>
                  </a:cubicBezTo>
                  <a:cubicBezTo>
                    <a:pt x="93" y="490"/>
                    <a:pt x="75" y="532"/>
                    <a:pt x="53" y="580"/>
                  </a:cubicBezTo>
                  <a:cubicBezTo>
                    <a:pt x="48" y="588"/>
                    <a:pt x="48" y="595"/>
                    <a:pt x="45" y="599"/>
                  </a:cubicBezTo>
                  <a:lnTo>
                    <a:pt x="45" y="614"/>
                  </a:lnTo>
                  <a:cubicBezTo>
                    <a:pt x="38" y="621"/>
                    <a:pt x="26" y="629"/>
                    <a:pt x="19" y="637"/>
                  </a:cubicBezTo>
                  <a:cubicBezTo>
                    <a:pt x="15" y="644"/>
                    <a:pt x="12" y="651"/>
                    <a:pt x="8" y="659"/>
                  </a:cubicBezTo>
                  <a:cubicBezTo>
                    <a:pt x="4" y="666"/>
                    <a:pt x="0" y="673"/>
                    <a:pt x="0" y="685"/>
                  </a:cubicBezTo>
                  <a:cubicBezTo>
                    <a:pt x="0" y="696"/>
                    <a:pt x="4" y="711"/>
                    <a:pt x="12" y="718"/>
                  </a:cubicBezTo>
                  <a:cubicBezTo>
                    <a:pt x="15" y="730"/>
                    <a:pt x="22" y="737"/>
                    <a:pt x="34" y="745"/>
                  </a:cubicBezTo>
                  <a:cubicBezTo>
                    <a:pt x="41" y="749"/>
                    <a:pt x="48" y="752"/>
                    <a:pt x="57" y="756"/>
                  </a:cubicBezTo>
                  <a:cubicBezTo>
                    <a:pt x="64" y="760"/>
                    <a:pt x="71" y="763"/>
                    <a:pt x="83" y="763"/>
                  </a:cubicBezTo>
                  <a:cubicBezTo>
                    <a:pt x="90" y="763"/>
                    <a:pt x="98" y="760"/>
                    <a:pt x="105" y="760"/>
                  </a:cubicBezTo>
                  <a:cubicBezTo>
                    <a:pt x="116" y="752"/>
                    <a:pt x="124" y="745"/>
                    <a:pt x="131" y="741"/>
                  </a:cubicBezTo>
                  <a:cubicBezTo>
                    <a:pt x="138" y="730"/>
                    <a:pt x="143" y="723"/>
                    <a:pt x="146" y="715"/>
                  </a:cubicBezTo>
                  <a:cubicBezTo>
                    <a:pt x="150" y="711"/>
                    <a:pt x="150" y="708"/>
                    <a:pt x="150" y="708"/>
                  </a:cubicBezTo>
                  <a:lnTo>
                    <a:pt x="153" y="708"/>
                  </a:lnTo>
                  <a:cubicBezTo>
                    <a:pt x="165" y="700"/>
                    <a:pt x="172" y="689"/>
                    <a:pt x="179" y="678"/>
                  </a:cubicBezTo>
                  <a:cubicBezTo>
                    <a:pt x="195" y="663"/>
                    <a:pt x="202" y="640"/>
                    <a:pt x="205" y="621"/>
                  </a:cubicBezTo>
                  <a:cubicBezTo>
                    <a:pt x="210" y="595"/>
                    <a:pt x="210" y="573"/>
                    <a:pt x="210" y="554"/>
                  </a:cubicBezTo>
                  <a:cubicBezTo>
                    <a:pt x="214" y="543"/>
                    <a:pt x="214" y="535"/>
                    <a:pt x="214" y="528"/>
                  </a:cubicBezTo>
                  <a:cubicBezTo>
                    <a:pt x="217" y="521"/>
                    <a:pt x="217" y="516"/>
                    <a:pt x="221" y="513"/>
                  </a:cubicBezTo>
                  <a:cubicBezTo>
                    <a:pt x="269" y="449"/>
                    <a:pt x="292" y="378"/>
                    <a:pt x="314" y="311"/>
                  </a:cubicBezTo>
                  <a:cubicBezTo>
                    <a:pt x="336" y="244"/>
                    <a:pt x="355" y="176"/>
                    <a:pt x="393" y="124"/>
                  </a:cubicBezTo>
                  <a:cubicBezTo>
                    <a:pt x="400" y="109"/>
                    <a:pt x="407" y="95"/>
                    <a:pt x="407" y="76"/>
                  </a:cubicBezTo>
                  <a:cubicBezTo>
                    <a:pt x="407" y="57"/>
                    <a:pt x="404" y="42"/>
                    <a:pt x="393" y="31"/>
                  </a:cubicBezTo>
                  <a:cubicBezTo>
                    <a:pt x="381" y="19"/>
                    <a:pt x="371" y="12"/>
                    <a:pt x="359" y="9"/>
                  </a:cubicBezTo>
                  <a:cubicBezTo>
                    <a:pt x="348" y="5"/>
                    <a:pt x="336" y="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13"/>
            <p:cNvSpPr/>
            <p:nvPr/>
          </p:nvSpPr>
          <p:spPr>
            <a:xfrm>
              <a:off x="-659853" y="2584230"/>
              <a:ext cx="10982" cy="8595"/>
            </a:xfrm>
            <a:custGeom>
              <a:avLst/>
              <a:gdLst/>
              <a:ahLst/>
              <a:cxnLst/>
              <a:rect l="l" t="t" r="r" b="b"/>
              <a:pathLst>
                <a:path w="230" h="180" extrusionOk="0">
                  <a:moveTo>
                    <a:pt x="230" y="0"/>
                  </a:moveTo>
                  <a:lnTo>
                    <a:pt x="230" y="0"/>
                  </a:lnTo>
                  <a:cubicBezTo>
                    <a:pt x="222" y="12"/>
                    <a:pt x="214" y="19"/>
                    <a:pt x="203" y="26"/>
                  </a:cubicBezTo>
                  <a:cubicBezTo>
                    <a:pt x="192" y="34"/>
                    <a:pt x="180" y="41"/>
                    <a:pt x="170" y="45"/>
                  </a:cubicBezTo>
                  <a:cubicBezTo>
                    <a:pt x="154" y="49"/>
                    <a:pt x="140" y="53"/>
                    <a:pt x="125" y="57"/>
                  </a:cubicBezTo>
                  <a:cubicBezTo>
                    <a:pt x="106" y="60"/>
                    <a:pt x="91" y="60"/>
                    <a:pt x="73" y="60"/>
                  </a:cubicBezTo>
                  <a:cubicBezTo>
                    <a:pt x="65" y="64"/>
                    <a:pt x="57" y="67"/>
                    <a:pt x="50" y="67"/>
                  </a:cubicBezTo>
                  <a:cubicBezTo>
                    <a:pt x="42" y="76"/>
                    <a:pt x="31" y="83"/>
                    <a:pt x="23" y="86"/>
                  </a:cubicBezTo>
                  <a:cubicBezTo>
                    <a:pt x="23" y="102"/>
                    <a:pt x="20" y="112"/>
                    <a:pt x="16" y="124"/>
                  </a:cubicBezTo>
                  <a:cubicBezTo>
                    <a:pt x="13" y="138"/>
                    <a:pt x="9" y="150"/>
                    <a:pt x="5" y="157"/>
                  </a:cubicBezTo>
                  <a:cubicBezTo>
                    <a:pt x="5" y="165"/>
                    <a:pt x="1" y="169"/>
                    <a:pt x="1" y="172"/>
                  </a:cubicBezTo>
                  <a:lnTo>
                    <a:pt x="5" y="176"/>
                  </a:lnTo>
                  <a:cubicBezTo>
                    <a:pt x="5" y="176"/>
                    <a:pt x="5" y="180"/>
                    <a:pt x="9" y="180"/>
                  </a:cubicBezTo>
                  <a:cubicBezTo>
                    <a:pt x="13" y="176"/>
                    <a:pt x="16" y="172"/>
                    <a:pt x="23" y="169"/>
                  </a:cubicBezTo>
                  <a:cubicBezTo>
                    <a:pt x="35" y="157"/>
                    <a:pt x="46" y="150"/>
                    <a:pt x="54" y="143"/>
                  </a:cubicBezTo>
                  <a:cubicBezTo>
                    <a:pt x="54" y="143"/>
                    <a:pt x="57" y="143"/>
                    <a:pt x="57" y="138"/>
                  </a:cubicBezTo>
                  <a:lnTo>
                    <a:pt x="76" y="124"/>
                  </a:lnTo>
                  <a:lnTo>
                    <a:pt x="76" y="128"/>
                  </a:lnTo>
                  <a:cubicBezTo>
                    <a:pt x="83" y="124"/>
                    <a:pt x="87" y="120"/>
                    <a:pt x="91" y="120"/>
                  </a:cubicBezTo>
                  <a:cubicBezTo>
                    <a:pt x="102" y="112"/>
                    <a:pt x="118" y="112"/>
                    <a:pt x="132" y="112"/>
                  </a:cubicBezTo>
                  <a:cubicBezTo>
                    <a:pt x="147" y="112"/>
                    <a:pt x="162" y="116"/>
                    <a:pt x="177" y="120"/>
                  </a:cubicBezTo>
                  <a:lnTo>
                    <a:pt x="211" y="53"/>
                  </a:lnTo>
                  <a:cubicBezTo>
                    <a:pt x="222" y="31"/>
                    <a:pt x="230" y="15"/>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13"/>
            <p:cNvSpPr/>
            <p:nvPr/>
          </p:nvSpPr>
          <p:spPr>
            <a:xfrm>
              <a:off x="-661572" y="2572101"/>
              <a:ext cx="16426" cy="21106"/>
            </a:xfrm>
            <a:custGeom>
              <a:avLst/>
              <a:gdLst/>
              <a:ahLst/>
              <a:cxnLst/>
              <a:rect l="l" t="t" r="r" b="b"/>
              <a:pathLst>
                <a:path w="344" h="442" extrusionOk="0">
                  <a:moveTo>
                    <a:pt x="26" y="273"/>
                  </a:moveTo>
                  <a:cubicBezTo>
                    <a:pt x="19" y="277"/>
                    <a:pt x="7" y="285"/>
                    <a:pt x="0" y="292"/>
                  </a:cubicBezTo>
                  <a:lnTo>
                    <a:pt x="26" y="273"/>
                  </a:lnTo>
                  <a:close/>
                  <a:moveTo>
                    <a:pt x="112" y="314"/>
                  </a:moveTo>
                  <a:cubicBezTo>
                    <a:pt x="111" y="314"/>
                    <a:pt x="110" y="314"/>
                    <a:pt x="109" y="314"/>
                  </a:cubicBezTo>
                  <a:lnTo>
                    <a:pt x="112" y="314"/>
                  </a:lnTo>
                  <a:lnTo>
                    <a:pt x="112" y="314"/>
                  </a:lnTo>
                  <a:close/>
                  <a:moveTo>
                    <a:pt x="86" y="321"/>
                  </a:moveTo>
                  <a:cubicBezTo>
                    <a:pt x="82" y="325"/>
                    <a:pt x="82" y="325"/>
                    <a:pt x="78" y="325"/>
                  </a:cubicBezTo>
                  <a:lnTo>
                    <a:pt x="59" y="333"/>
                  </a:lnTo>
                  <a:lnTo>
                    <a:pt x="59" y="340"/>
                  </a:lnTo>
                  <a:cubicBezTo>
                    <a:pt x="67" y="337"/>
                    <a:pt x="78" y="330"/>
                    <a:pt x="86" y="321"/>
                  </a:cubicBezTo>
                  <a:close/>
                  <a:moveTo>
                    <a:pt x="190" y="0"/>
                  </a:moveTo>
                  <a:lnTo>
                    <a:pt x="202" y="71"/>
                  </a:lnTo>
                  <a:lnTo>
                    <a:pt x="209" y="131"/>
                  </a:lnTo>
                  <a:cubicBezTo>
                    <a:pt x="213" y="146"/>
                    <a:pt x="213" y="154"/>
                    <a:pt x="213" y="164"/>
                  </a:cubicBezTo>
                  <a:lnTo>
                    <a:pt x="213" y="168"/>
                  </a:lnTo>
                  <a:cubicBezTo>
                    <a:pt x="213" y="187"/>
                    <a:pt x="209" y="199"/>
                    <a:pt x="206" y="206"/>
                  </a:cubicBezTo>
                  <a:cubicBezTo>
                    <a:pt x="202" y="213"/>
                    <a:pt x="198" y="217"/>
                    <a:pt x="190" y="221"/>
                  </a:cubicBezTo>
                  <a:lnTo>
                    <a:pt x="187" y="221"/>
                  </a:lnTo>
                  <a:cubicBezTo>
                    <a:pt x="183" y="228"/>
                    <a:pt x="180" y="235"/>
                    <a:pt x="176" y="240"/>
                  </a:cubicBezTo>
                  <a:cubicBezTo>
                    <a:pt x="164" y="251"/>
                    <a:pt x="154" y="258"/>
                    <a:pt x="145" y="262"/>
                  </a:cubicBezTo>
                  <a:cubicBezTo>
                    <a:pt x="142" y="266"/>
                    <a:pt x="138" y="269"/>
                    <a:pt x="138" y="269"/>
                  </a:cubicBezTo>
                  <a:lnTo>
                    <a:pt x="145" y="299"/>
                  </a:lnTo>
                  <a:lnTo>
                    <a:pt x="112" y="314"/>
                  </a:lnTo>
                  <a:lnTo>
                    <a:pt x="112" y="314"/>
                  </a:lnTo>
                  <a:cubicBezTo>
                    <a:pt x="129" y="314"/>
                    <a:pt x="143" y="314"/>
                    <a:pt x="161" y="311"/>
                  </a:cubicBezTo>
                  <a:cubicBezTo>
                    <a:pt x="176" y="307"/>
                    <a:pt x="190" y="303"/>
                    <a:pt x="206" y="299"/>
                  </a:cubicBezTo>
                  <a:cubicBezTo>
                    <a:pt x="216" y="295"/>
                    <a:pt x="228" y="288"/>
                    <a:pt x="239" y="280"/>
                  </a:cubicBezTo>
                  <a:cubicBezTo>
                    <a:pt x="250" y="273"/>
                    <a:pt x="258" y="266"/>
                    <a:pt x="266" y="254"/>
                  </a:cubicBezTo>
                  <a:lnTo>
                    <a:pt x="266" y="254"/>
                  </a:lnTo>
                  <a:cubicBezTo>
                    <a:pt x="266" y="269"/>
                    <a:pt x="258" y="285"/>
                    <a:pt x="247" y="307"/>
                  </a:cubicBezTo>
                  <a:lnTo>
                    <a:pt x="213" y="374"/>
                  </a:lnTo>
                  <a:cubicBezTo>
                    <a:pt x="228" y="378"/>
                    <a:pt x="239" y="385"/>
                    <a:pt x="250" y="392"/>
                  </a:cubicBezTo>
                  <a:lnTo>
                    <a:pt x="280" y="411"/>
                  </a:lnTo>
                  <a:lnTo>
                    <a:pt x="266" y="442"/>
                  </a:lnTo>
                  <a:cubicBezTo>
                    <a:pt x="284" y="408"/>
                    <a:pt x="295" y="374"/>
                    <a:pt x="314" y="344"/>
                  </a:cubicBezTo>
                  <a:cubicBezTo>
                    <a:pt x="333" y="314"/>
                    <a:pt x="344" y="285"/>
                    <a:pt x="344" y="251"/>
                  </a:cubicBezTo>
                  <a:cubicBezTo>
                    <a:pt x="344" y="225"/>
                    <a:pt x="337" y="202"/>
                    <a:pt x="328" y="180"/>
                  </a:cubicBezTo>
                  <a:cubicBezTo>
                    <a:pt x="325" y="180"/>
                    <a:pt x="325" y="176"/>
                    <a:pt x="325" y="176"/>
                  </a:cubicBezTo>
                  <a:cubicBezTo>
                    <a:pt x="321" y="168"/>
                    <a:pt x="318" y="157"/>
                    <a:pt x="311" y="150"/>
                  </a:cubicBezTo>
                  <a:cubicBezTo>
                    <a:pt x="306" y="142"/>
                    <a:pt x="302" y="135"/>
                    <a:pt x="295" y="123"/>
                  </a:cubicBezTo>
                  <a:cubicBezTo>
                    <a:pt x="288" y="116"/>
                    <a:pt x="284" y="109"/>
                    <a:pt x="276" y="101"/>
                  </a:cubicBezTo>
                  <a:lnTo>
                    <a:pt x="224" y="38"/>
                  </a:lnTo>
                  <a:lnTo>
                    <a:pt x="1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13"/>
            <p:cNvSpPr/>
            <p:nvPr/>
          </p:nvSpPr>
          <p:spPr>
            <a:xfrm>
              <a:off x="-656224" y="2098899"/>
              <a:ext cx="5539" cy="21106"/>
            </a:xfrm>
            <a:custGeom>
              <a:avLst/>
              <a:gdLst/>
              <a:ahLst/>
              <a:cxnLst/>
              <a:rect l="l" t="t" r="r" b="b"/>
              <a:pathLst>
                <a:path w="116" h="442" extrusionOk="0">
                  <a:moveTo>
                    <a:pt x="0" y="0"/>
                  </a:moveTo>
                  <a:cubicBezTo>
                    <a:pt x="26" y="60"/>
                    <a:pt x="49" y="124"/>
                    <a:pt x="64" y="183"/>
                  </a:cubicBezTo>
                  <a:cubicBezTo>
                    <a:pt x="56" y="138"/>
                    <a:pt x="45" y="94"/>
                    <a:pt x="37" y="49"/>
                  </a:cubicBezTo>
                  <a:cubicBezTo>
                    <a:pt x="37" y="45"/>
                    <a:pt x="33" y="42"/>
                    <a:pt x="33" y="38"/>
                  </a:cubicBezTo>
                  <a:cubicBezTo>
                    <a:pt x="30" y="34"/>
                    <a:pt x="26" y="26"/>
                    <a:pt x="19" y="23"/>
                  </a:cubicBezTo>
                  <a:cubicBezTo>
                    <a:pt x="15" y="16"/>
                    <a:pt x="7" y="8"/>
                    <a:pt x="0" y="0"/>
                  </a:cubicBezTo>
                  <a:close/>
                  <a:moveTo>
                    <a:pt x="90" y="304"/>
                  </a:moveTo>
                  <a:lnTo>
                    <a:pt x="90" y="304"/>
                  </a:lnTo>
                  <a:cubicBezTo>
                    <a:pt x="94" y="340"/>
                    <a:pt x="97" y="378"/>
                    <a:pt x="101" y="416"/>
                  </a:cubicBezTo>
                  <a:cubicBezTo>
                    <a:pt x="104" y="423"/>
                    <a:pt x="104" y="430"/>
                    <a:pt x="104" y="438"/>
                  </a:cubicBezTo>
                  <a:lnTo>
                    <a:pt x="104" y="442"/>
                  </a:lnTo>
                  <a:lnTo>
                    <a:pt x="116" y="442"/>
                  </a:lnTo>
                  <a:cubicBezTo>
                    <a:pt x="116" y="434"/>
                    <a:pt x="116" y="426"/>
                    <a:pt x="112" y="419"/>
                  </a:cubicBezTo>
                  <a:cubicBezTo>
                    <a:pt x="104" y="382"/>
                    <a:pt x="97" y="344"/>
                    <a:pt x="90" y="3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3"/>
            <p:cNvSpPr/>
            <p:nvPr/>
          </p:nvSpPr>
          <p:spPr>
            <a:xfrm>
              <a:off x="-660713" y="2093360"/>
              <a:ext cx="13800" cy="30226"/>
            </a:xfrm>
            <a:custGeom>
              <a:avLst/>
              <a:gdLst/>
              <a:ahLst/>
              <a:cxnLst/>
              <a:rect l="l" t="t" r="r" b="b"/>
              <a:pathLst>
                <a:path w="289" h="633" extrusionOk="0">
                  <a:moveTo>
                    <a:pt x="94" y="116"/>
                  </a:moveTo>
                  <a:cubicBezTo>
                    <a:pt x="101" y="124"/>
                    <a:pt x="109" y="132"/>
                    <a:pt x="113" y="139"/>
                  </a:cubicBezTo>
                  <a:cubicBezTo>
                    <a:pt x="120" y="142"/>
                    <a:pt x="124" y="150"/>
                    <a:pt x="127" y="154"/>
                  </a:cubicBezTo>
                  <a:cubicBezTo>
                    <a:pt x="127" y="158"/>
                    <a:pt x="131" y="161"/>
                    <a:pt x="131" y="165"/>
                  </a:cubicBezTo>
                  <a:cubicBezTo>
                    <a:pt x="139" y="210"/>
                    <a:pt x="150" y="254"/>
                    <a:pt x="158" y="299"/>
                  </a:cubicBezTo>
                  <a:cubicBezTo>
                    <a:pt x="143" y="240"/>
                    <a:pt x="120" y="176"/>
                    <a:pt x="94" y="116"/>
                  </a:cubicBezTo>
                  <a:close/>
                  <a:moveTo>
                    <a:pt x="184" y="420"/>
                  </a:moveTo>
                  <a:lnTo>
                    <a:pt x="184" y="420"/>
                  </a:lnTo>
                  <a:cubicBezTo>
                    <a:pt x="191" y="460"/>
                    <a:pt x="198" y="498"/>
                    <a:pt x="206" y="535"/>
                  </a:cubicBezTo>
                  <a:cubicBezTo>
                    <a:pt x="210" y="542"/>
                    <a:pt x="210" y="550"/>
                    <a:pt x="210" y="558"/>
                  </a:cubicBezTo>
                  <a:lnTo>
                    <a:pt x="198" y="558"/>
                  </a:lnTo>
                  <a:lnTo>
                    <a:pt x="198" y="554"/>
                  </a:lnTo>
                  <a:cubicBezTo>
                    <a:pt x="198" y="546"/>
                    <a:pt x="198" y="539"/>
                    <a:pt x="195" y="532"/>
                  </a:cubicBezTo>
                  <a:cubicBezTo>
                    <a:pt x="191" y="494"/>
                    <a:pt x="188" y="456"/>
                    <a:pt x="184" y="420"/>
                  </a:cubicBezTo>
                  <a:close/>
                  <a:moveTo>
                    <a:pt x="127" y="1"/>
                  </a:moveTo>
                  <a:lnTo>
                    <a:pt x="91" y="4"/>
                  </a:lnTo>
                  <a:lnTo>
                    <a:pt x="49" y="4"/>
                  </a:lnTo>
                  <a:cubicBezTo>
                    <a:pt x="46" y="8"/>
                    <a:pt x="41" y="8"/>
                    <a:pt x="38" y="11"/>
                  </a:cubicBezTo>
                  <a:cubicBezTo>
                    <a:pt x="34" y="11"/>
                    <a:pt x="31" y="16"/>
                    <a:pt x="27" y="19"/>
                  </a:cubicBezTo>
                  <a:cubicBezTo>
                    <a:pt x="19" y="27"/>
                    <a:pt x="12" y="34"/>
                    <a:pt x="5" y="45"/>
                  </a:cubicBezTo>
                  <a:cubicBezTo>
                    <a:pt x="1" y="56"/>
                    <a:pt x="1" y="68"/>
                    <a:pt x="1" y="75"/>
                  </a:cubicBezTo>
                  <a:cubicBezTo>
                    <a:pt x="1" y="87"/>
                    <a:pt x="1" y="97"/>
                    <a:pt x="5" y="106"/>
                  </a:cubicBezTo>
                  <a:cubicBezTo>
                    <a:pt x="8" y="113"/>
                    <a:pt x="12" y="120"/>
                    <a:pt x="15" y="132"/>
                  </a:cubicBezTo>
                  <a:cubicBezTo>
                    <a:pt x="79" y="258"/>
                    <a:pt x="105" y="397"/>
                    <a:pt x="120" y="539"/>
                  </a:cubicBezTo>
                  <a:cubicBezTo>
                    <a:pt x="120" y="546"/>
                    <a:pt x="120" y="554"/>
                    <a:pt x="124" y="561"/>
                  </a:cubicBezTo>
                  <a:cubicBezTo>
                    <a:pt x="124" y="568"/>
                    <a:pt x="124" y="577"/>
                    <a:pt x="127" y="584"/>
                  </a:cubicBezTo>
                  <a:cubicBezTo>
                    <a:pt x="127" y="591"/>
                    <a:pt x="131" y="595"/>
                    <a:pt x="136" y="603"/>
                  </a:cubicBezTo>
                  <a:cubicBezTo>
                    <a:pt x="143" y="613"/>
                    <a:pt x="150" y="621"/>
                    <a:pt x="162" y="629"/>
                  </a:cubicBezTo>
                  <a:cubicBezTo>
                    <a:pt x="169" y="629"/>
                    <a:pt x="176" y="632"/>
                    <a:pt x="184" y="632"/>
                  </a:cubicBezTo>
                  <a:cubicBezTo>
                    <a:pt x="191" y="617"/>
                    <a:pt x="203" y="606"/>
                    <a:pt x="217" y="599"/>
                  </a:cubicBezTo>
                  <a:cubicBezTo>
                    <a:pt x="225" y="595"/>
                    <a:pt x="232" y="591"/>
                    <a:pt x="240" y="587"/>
                  </a:cubicBezTo>
                  <a:cubicBezTo>
                    <a:pt x="248" y="584"/>
                    <a:pt x="258" y="580"/>
                    <a:pt x="270" y="580"/>
                  </a:cubicBezTo>
                  <a:cubicBezTo>
                    <a:pt x="274" y="580"/>
                    <a:pt x="277" y="584"/>
                    <a:pt x="284" y="584"/>
                  </a:cubicBezTo>
                  <a:cubicBezTo>
                    <a:pt x="284" y="572"/>
                    <a:pt x="288" y="565"/>
                    <a:pt x="288" y="558"/>
                  </a:cubicBezTo>
                  <a:cubicBezTo>
                    <a:pt x="288" y="542"/>
                    <a:pt x="284" y="532"/>
                    <a:pt x="281" y="516"/>
                  </a:cubicBezTo>
                  <a:cubicBezTo>
                    <a:pt x="255" y="397"/>
                    <a:pt x="232" y="273"/>
                    <a:pt x="206" y="150"/>
                  </a:cubicBezTo>
                  <a:cubicBezTo>
                    <a:pt x="203" y="132"/>
                    <a:pt x="195" y="116"/>
                    <a:pt x="184" y="101"/>
                  </a:cubicBezTo>
                  <a:cubicBezTo>
                    <a:pt x="169" y="87"/>
                    <a:pt x="153" y="71"/>
                    <a:pt x="146" y="61"/>
                  </a:cubicBezTo>
                  <a:lnTo>
                    <a:pt x="136" y="49"/>
                  </a:lnTo>
                  <a:cubicBezTo>
                    <a:pt x="136" y="45"/>
                    <a:pt x="131" y="42"/>
                    <a:pt x="131" y="38"/>
                  </a:cubicBezTo>
                  <a:lnTo>
                    <a:pt x="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3"/>
            <p:cNvSpPr/>
            <p:nvPr/>
          </p:nvSpPr>
          <p:spPr>
            <a:xfrm>
              <a:off x="-554135" y="2394805"/>
              <a:ext cx="1671" cy="9359"/>
            </a:xfrm>
            <a:custGeom>
              <a:avLst/>
              <a:gdLst/>
              <a:ahLst/>
              <a:cxnLst/>
              <a:rect l="l" t="t" r="r" b="b"/>
              <a:pathLst>
                <a:path w="35" h="196" extrusionOk="0">
                  <a:moveTo>
                    <a:pt x="7" y="1"/>
                  </a:moveTo>
                  <a:cubicBezTo>
                    <a:pt x="0" y="20"/>
                    <a:pt x="0" y="42"/>
                    <a:pt x="0" y="61"/>
                  </a:cubicBezTo>
                  <a:cubicBezTo>
                    <a:pt x="0" y="102"/>
                    <a:pt x="12" y="147"/>
                    <a:pt x="23" y="196"/>
                  </a:cubicBezTo>
                  <a:cubicBezTo>
                    <a:pt x="23" y="173"/>
                    <a:pt x="26" y="151"/>
                    <a:pt x="34" y="125"/>
                  </a:cubicBezTo>
                  <a:lnTo>
                    <a:pt x="34" y="106"/>
                  </a:lnTo>
                  <a:cubicBezTo>
                    <a:pt x="34" y="87"/>
                    <a:pt x="30" y="68"/>
                    <a:pt x="23" y="46"/>
                  </a:cubicBezTo>
                  <a:cubicBezTo>
                    <a:pt x="19" y="31"/>
                    <a:pt x="12" y="16"/>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13"/>
            <p:cNvSpPr/>
            <p:nvPr/>
          </p:nvSpPr>
          <p:spPr>
            <a:xfrm>
              <a:off x="-557859" y="2384682"/>
              <a:ext cx="10171" cy="33425"/>
            </a:xfrm>
            <a:custGeom>
              <a:avLst/>
              <a:gdLst/>
              <a:ahLst/>
              <a:cxnLst/>
              <a:rect l="l" t="t" r="r" b="b"/>
              <a:pathLst>
                <a:path w="213" h="700" extrusionOk="0">
                  <a:moveTo>
                    <a:pt x="85" y="213"/>
                  </a:moveTo>
                  <a:cubicBezTo>
                    <a:pt x="90" y="228"/>
                    <a:pt x="97" y="243"/>
                    <a:pt x="101" y="258"/>
                  </a:cubicBezTo>
                  <a:cubicBezTo>
                    <a:pt x="108" y="280"/>
                    <a:pt x="112" y="299"/>
                    <a:pt x="112" y="318"/>
                  </a:cubicBezTo>
                  <a:lnTo>
                    <a:pt x="112" y="337"/>
                  </a:lnTo>
                  <a:cubicBezTo>
                    <a:pt x="104" y="363"/>
                    <a:pt x="101" y="385"/>
                    <a:pt x="101" y="408"/>
                  </a:cubicBezTo>
                  <a:cubicBezTo>
                    <a:pt x="90" y="359"/>
                    <a:pt x="78" y="314"/>
                    <a:pt x="78" y="273"/>
                  </a:cubicBezTo>
                  <a:cubicBezTo>
                    <a:pt x="78" y="254"/>
                    <a:pt x="78" y="232"/>
                    <a:pt x="85" y="213"/>
                  </a:cubicBezTo>
                  <a:close/>
                  <a:moveTo>
                    <a:pt x="93" y="0"/>
                  </a:moveTo>
                  <a:cubicBezTo>
                    <a:pt x="82" y="0"/>
                    <a:pt x="75" y="0"/>
                    <a:pt x="67" y="4"/>
                  </a:cubicBezTo>
                  <a:cubicBezTo>
                    <a:pt x="59" y="11"/>
                    <a:pt x="52" y="15"/>
                    <a:pt x="49" y="19"/>
                  </a:cubicBezTo>
                  <a:lnTo>
                    <a:pt x="45" y="23"/>
                  </a:lnTo>
                  <a:cubicBezTo>
                    <a:pt x="30" y="33"/>
                    <a:pt x="18" y="49"/>
                    <a:pt x="14" y="60"/>
                  </a:cubicBezTo>
                  <a:cubicBezTo>
                    <a:pt x="7" y="75"/>
                    <a:pt x="4" y="90"/>
                    <a:pt x="4" y="101"/>
                  </a:cubicBezTo>
                  <a:cubicBezTo>
                    <a:pt x="4" y="120"/>
                    <a:pt x="7" y="135"/>
                    <a:pt x="11" y="146"/>
                  </a:cubicBezTo>
                  <a:cubicBezTo>
                    <a:pt x="14" y="157"/>
                    <a:pt x="14" y="168"/>
                    <a:pt x="14" y="173"/>
                  </a:cubicBezTo>
                  <a:lnTo>
                    <a:pt x="14" y="180"/>
                  </a:lnTo>
                  <a:cubicBezTo>
                    <a:pt x="4" y="209"/>
                    <a:pt x="0" y="243"/>
                    <a:pt x="0" y="273"/>
                  </a:cubicBezTo>
                  <a:cubicBezTo>
                    <a:pt x="0" y="337"/>
                    <a:pt x="18" y="400"/>
                    <a:pt x="33" y="456"/>
                  </a:cubicBezTo>
                  <a:cubicBezTo>
                    <a:pt x="49" y="513"/>
                    <a:pt x="63" y="568"/>
                    <a:pt x="63" y="621"/>
                  </a:cubicBezTo>
                  <a:lnTo>
                    <a:pt x="63" y="625"/>
                  </a:lnTo>
                  <a:cubicBezTo>
                    <a:pt x="63" y="632"/>
                    <a:pt x="63" y="635"/>
                    <a:pt x="67" y="644"/>
                  </a:cubicBezTo>
                  <a:cubicBezTo>
                    <a:pt x="67" y="654"/>
                    <a:pt x="75" y="666"/>
                    <a:pt x="82" y="677"/>
                  </a:cubicBezTo>
                  <a:cubicBezTo>
                    <a:pt x="90" y="684"/>
                    <a:pt x="93" y="688"/>
                    <a:pt x="104" y="692"/>
                  </a:cubicBezTo>
                  <a:cubicBezTo>
                    <a:pt x="112" y="696"/>
                    <a:pt x="119" y="699"/>
                    <a:pt x="127" y="699"/>
                  </a:cubicBezTo>
                  <a:lnTo>
                    <a:pt x="135" y="699"/>
                  </a:lnTo>
                  <a:cubicBezTo>
                    <a:pt x="145" y="699"/>
                    <a:pt x="161" y="696"/>
                    <a:pt x="175" y="688"/>
                  </a:cubicBezTo>
                  <a:cubicBezTo>
                    <a:pt x="190" y="677"/>
                    <a:pt x="202" y="666"/>
                    <a:pt x="209" y="651"/>
                  </a:cubicBezTo>
                  <a:lnTo>
                    <a:pt x="213" y="639"/>
                  </a:lnTo>
                  <a:lnTo>
                    <a:pt x="213" y="628"/>
                  </a:lnTo>
                  <a:lnTo>
                    <a:pt x="213" y="609"/>
                  </a:lnTo>
                  <a:cubicBezTo>
                    <a:pt x="213" y="602"/>
                    <a:pt x="213" y="591"/>
                    <a:pt x="209" y="576"/>
                  </a:cubicBezTo>
                  <a:cubicBezTo>
                    <a:pt x="198" y="549"/>
                    <a:pt x="190" y="523"/>
                    <a:pt x="187" y="497"/>
                  </a:cubicBezTo>
                  <a:cubicBezTo>
                    <a:pt x="180" y="471"/>
                    <a:pt x="175" y="445"/>
                    <a:pt x="175" y="419"/>
                  </a:cubicBezTo>
                  <a:cubicBezTo>
                    <a:pt x="175" y="400"/>
                    <a:pt x="180" y="382"/>
                    <a:pt x="183" y="359"/>
                  </a:cubicBezTo>
                  <a:cubicBezTo>
                    <a:pt x="187" y="344"/>
                    <a:pt x="190" y="330"/>
                    <a:pt x="190" y="318"/>
                  </a:cubicBezTo>
                  <a:cubicBezTo>
                    <a:pt x="190" y="295"/>
                    <a:pt x="187" y="277"/>
                    <a:pt x="180" y="258"/>
                  </a:cubicBezTo>
                  <a:cubicBezTo>
                    <a:pt x="171" y="232"/>
                    <a:pt x="164" y="206"/>
                    <a:pt x="157" y="183"/>
                  </a:cubicBezTo>
                  <a:cubicBezTo>
                    <a:pt x="145" y="161"/>
                    <a:pt x="142" y="138"/>
                    <a:pt x="142" y="120"/>
                  </a:cubicBezTo>
                  <a:cubicBezTo>
                    <a:pt x="142" y="105"/>
                    <a:pt x="145" y="90"/>
                    <a:pt x="153" y="75"/>
                  </a:cubicBezTo>
                  <a:lnTo>
                    <a:pt x="157" y="71"/>
                  </a:lnTo>
                  <a:lnTo>
                    <a:pt x="157" y="56"/>
                  </a:lnTo>
                  <a:lnTo>
                    <a:pt x="157" y="45"/>
                  </a:lnTo>
                  <a:cubicBezTo>
                    <a:pt x="153" y="38"/>
                    <a:pt x="153" y="33"/>
                    <a:pt x="149" y="33"/>
                  </a:cubicBezTo>
                  <a:cubicBezTo>
                    <a:pt x="149" y="30"/>
                    <a:pt x="145" y="26"/>
                    <a:pt x="145" y="26"/>
                  </a:cubicBezTo>
                  <a:lnTo>
                    <a:pt x="135" y="15"/>
                  </a:lnTo>
                  <a:cubicBezTo>
                    <a:pt x="130" y="11"/>
                    <a:pt x="127" y="11"/>
                    <a:pt x="123" y="7"/>
                  </a:cubicBezTo>
                  <a:cubicBezTo>
                    <a:pt x="112" y="4"/>
                    <a:pt x="104"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13"/>
            <p:cNvSpPr/>
            <p:nvPr/>
          </p:nvSpPr>
          <p:spPr>
            <a:xfrm>
              <a:off x="-670549" y="2591870"/>
              <a:ext cx="9502" cy="6303"/>
            </a:xfrm>
            <a:custGeom>
              <a:avLst/>
              <a:gdLst/>
              <a:ahLst/>
              <a:cxnLst/>
              <a:rect l="l" t="t" r="r" b="b"/>
              <a:pathLst>
                <a:path w="199" h="132" extrusionOk="0">
                  <a:moveTo>
                    <a:pt x="150" y="1"/>
                  </a:moveTo>
                  <a:cubicBezTo>
                    <a:pt x="147" y="5"/>
                    <a:pt x="143" y="5"/>
                    <a:pt x="143" y="9"/>
                  </a:cubicBezTo>
                  <a:cubicBezTo>
                    <a:pt x="128" y="16"/>
                    <a:pt x="113" y="20"/>
                    <a:pt x="98" y="20"/>
                  </a:cubicBezTo>
                  <a:cubicBezTo>
                    <a:pt x="72" y="23"/>
                    <a:pt x="54" y="28"/>
                    <a:pt x="42" y="31"/>
                  </a:cubicBezTo>
                  <a:cubicBezTo>
                    <a:pt x="31" y="38"/>
                    <a:pt x="23" y="46"/>
                    <a:pt x="16" y="54"/>
                  </a:cubicBezTo>
                  <a:cubicBezTo>
                    <a:pt x="12" y="61"/>
                    <a:pt x="9" y="68"/>
                    <a:pt x="9" y="76"/>
                  </a:cubicBezTo>
                  <a:cubicBezTo>
                    <a:pt x="5" y="87"/>
                    <a:pt x="1" y="95"/>
                    <a:pt x="1" y="106"/>
                  </a:cubicBezTo>
                  <a:cubicBezTo>
                    <a:pt x="16" y="99"/>
                    <a:pt x="35" y="95"/>
                    <a:pt x="54" y="95"/>
                  </a:cubicBezTo>
                  <a:cubicBezTo>
                    <a:pt x="76" y="95"/>
                    <a:pt x="98" y="102"/>
                    <a:pt x="121" y="113"/>
                  </a:cubicBezTo>
                  <a:cubicBezTo>
                    <a:pt x="132" y="121"/>
                    <a:pt x="143" y="125"/>
                    <a:pt x="150" y="128"/>
                  </a:cubicBezTo>
                  <a:cubicBezTo>
                    <a:pt x="162" y="128"/>
                    <a:pt x="166" y="132"/>
                    <a:pt x="169" y="132"/>
                  </a:cubicBezTo>
                  <a:cubicBezTo>
                    <a:pt x="176" y="132"/>
                    <a:pt x="176" y="128"/>
                    <a:pt x="180" y="128"/>
                  </a:cubicBezTo>
                  <a:cubicBezTo>
                    <a:pt x="180" y="128"/>
                    <a:pt x="185" y="125"/>
                    <a:pt x="188" y="121"/>
                  </a:cubicBezTo>
                  <a:cubicBezTo>
                    <a:pt x="192" y="113"/>
                    <a:pt x="195" y="102"/>
                    <a:pt x="199" y="90"/>
                  </a:cubicBezTo>
                  <a:cubicBezTo>
                    <a:pt x="195" y="87"/>
                    <a:pt x="192" y="87"/>
                    <a:pt x="185" y="83"/>
                  </a:cubicBezTo>
                  <a:cubicBezTo>
                    <a:pt x="173" y="73"/>
                    <a:pt x="162" y="57"/>
                    <a:pt x="154" y="42"/>
                  </a:cubicBezTo>
                  <a:cubicBezTo>
                    <a:pt x="150" y="31"/>
                    <a:pt x="150" y="20"/>
                    <a:pt x="150" y="12"/>
                  </a:cubicBezTo>
                  <a:lnTo>
                    <a:pt x="1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3"/>
            <p:cNvSpPr/>
            <p:nvPr/>
          </p:nvSpPr>
          <p:spPr>
            <a:xfrm>
              <a:off x="-675897" y="2585137"/>
              <a:ext cx="17906" cy="23397"/>
            </a:xfrm>
            <a:custGeom>
              <a:avLst/>
              <a:gdLst/>
              <a:ahLst/>
              <a:cxnLst/>
              <a:rect l="l" t="t" r="r" b="b"/>
              <a:pathLst>
                <a:path w="375" h="490" extrusionOk="0">
                  <a:moveTo>
                    <a:pt x="262" y="142"/>
                  </a:moveTo>
                  <a:lnTo>
                    <a:pt x="262" y="153"/>
                  </a:lnTo>
                  <a:cubicBezTo>
                    <a:pt x="262" y="161"/>
                    <a:pt x="262" y="172"/>
                    <a:pt x="266" y="183"/>
                  </a:cubicBezTo>
                  <a:cubicBezTo>
                    <a:pt x="274" y="198"/>
                    <a:pt x="285" y="214"/>
                    <a:pt x="297" y="224"/>
                  </a:cubicBezTo>
                  <a:cubicBezTo>
                    <a:pt x="304" y="228"/>
                    <a:pt x="307" y="228"/>
                    <a:pt x="311" y="231"/>
                  </a:cubicBezTo>
                  <a:cubicBezTo>
                    <a:pt x="307" y="243"/>
                    <a:pt x="304" y="254"/>
                    <a:pt x="300" y="262"/>
                  </a:cubicBezTo>
                  <a:cubicBezTo>
                    <a:pt x="297" y="266"/>
                    <a:pt x="292" y="269"/>
                    <a:pt x="292" y="269"/>
                  </a:cubicBezTo>
                  <a:cubicBezTo>
                    <a:pt x="288" y="269"/>
                    <a:pt x="288" y="273"/>
                    <a:pt x="281" y="273"/>
                  </a:cubicBezTo>
                  <a:cubicBezTo>
                    <a:pt x="278" y="273"/>
                    <a:pt x="274" y="269"/>
                    <a:pt x="262" y="269"/>
                  </a:cubicBezTo>
                  <a:cubicBezTo>
                    <a:pt x="255" y="266"/>
                    <a:pt x="244" y="262"/>
                    <a:pt x="233" y="254"/>
                  </a:cubicBezTo>
                  <a:cubicBezTo>
                    <a:pt x="210" y="243"/>
                    <a:pt x="188" y="236"/>
                    <a:pt x="166" y="236"/>
                  </a:cubicBezTo>
                  <a:cubicBezTo>
                    <a:pt x="147" y="236"/>
                    <a:pt x="128" y="240"/>
                    <a:pt x="113" y="247"/>
                  </a:cubicBezTo>
                  <a:cubicBezTo>
                    <a:pt x="113" y="236"/>
                    <a:pt x="117" y="228"/>
                    <a:pt x="121" y="217"/>
                  </a:cubicBezTo>
                  <a:cubicBezTo>
                    <a:pt x="121" y="209"/>
                    <a:pt x="124" y="202"/>
                    <a:pt x="128" y="195"/>
                  </a:cubicBezTo>
                  <a:cubicBezTo>
                    <a:pt x="135" y="187"/>
                    <a:pt x="143" y="179"/>
                    <a:pt x="154" y="172"/>
                  </a:cubicBezTo>
                  <a:cubicBezTo>
                    <a:pt x="166" y="169"/>
                    <a:pt x="184" y="164"/>
                    <a:pt x="210" y="161"/>
                  </a:cubicBezTo>
                  <a:cubicBezTo>
                    <a:pt x="225" y="161"/>
                    <a:pt x="240" y="157"/>
                    <a:pt x="255" y="150"/>
                  </a:cubicBezTo>
                  <a:cubicBezTo>
                    <a:pt x="255" y="146"/>
                    <a:pt x="259" y="146"/>
                    <a:pt x="262" y="142"/>
                  </a:cubicBezTo>
                  <a:close/>
                  <a:moveTo>
                    <a:pt x="326" y="0"/>
                  </a:moveTo>
                  <a:lnTo>
                    <a:pt x="300" y="19"/>
                  </a:lnTo>
                  <a:cubicBezTo>
                    <a:pt x="278" y="34"/>
                    <a:pt x="259" y="52"/>
                    <a:pt x="240" y="67"/>
                  </a:cubicBezTo>
                  <a:cubicBezTo>
                    <a:pt x="233" y="71"/>
                    <a:pt x="225" y="79"/>
                    <a:pt x="218" y="83"/>
                  </a:cubicBezTo>
                  <a:cubicBezTo>
                    <a:pt x="210" y="86"/>
                    <a:pt x="207" y="86"/>
                    <a:pt x="207" y="86"/>
                  </a:cubicBezTo>
                  <a:cubicBezTo>
                    <a:pt x="166" y="86"/>
                    <a:pt x="135" y="97"/>
                    <a:pt x="109" y="112"/>
                  </a:cubicBezTo>
                  <a:cubicBezTo>
                    <a:pt x="87" y="124"/>
                    <a:pt x="72" y="138"/>
                    <a:pt x="61" y="157"/>
                  </a:cubicBezTo>
                  <a:cubicBezTo>
                    <a:pt x="45" y="183"/>
                    <a:pt x="38" y="214"/>
                    <a:pt x="35" y="243"/>
                  </a:cubicBezTo>
                  <a:cubicBezTo>
                    <a:pt x="31" y="273"/>
                    <a:pt x="27" y="303"/>
                    <a:pt x="23" y="333"/>
                  </a:cubicBezTo>
                  <a:lnTo>
                    <a:pt x="0" y="490"/>
                  </a:lnTo>
                  <a:lnTo>
                    <a:pt x="90" y="362"/>
                  </a:lnTo>
                  <a:cubicBezTo>
                    <a:pt x="105" y="340"/>
                    <a:pt x="121" y="329"/>
                    <a:pt x="131" y="321"/>
                  </a:cubicBezTo>
                  <a:cubicBezTo>
                    <a:pt x="147" y="314"/>
                    <a:pt x="154" y="310"/>
                    <a:pt x="166" y="310"/>
                  </a:cubicBezTo>
                  <a:cubicBezTo>
                    <a:pt x="173" y="310"/>
                    <a:pt x="184" y="314"/>
                    <a:pt x="195" y="318"/>
                  </a:cubicBezTo>
                  <a:cubicBezTo>
                    <a:pt x="210" y="329"/>
                    <a:pt x="225" y="336"/>
                    <a:pt x="240" y="340"/>
                  </a:cubicBezTo>
                  <a:cubicBezTo>
                    <a:pt x="255" y="344"/>
                    <a:pt x="270" y="348"/>
                    <a:pt x="281" y="348"/>
                  </a:cubicBezTo>
                  <a:cubicBezTo>
                    <a:pt x="300" y="348"/>
                    <a:pt x="319" y="344"/>
                    <a:pt x="330" y="336"/>
                  </a:cubicBezTo>
                  <a:cubicBezTo>
                    <a:pt x="341" y="329"/>
                    <a:pt x="352" y="321"/>
                    <a:pt x="356" y="310"/>
                  </a:cubicBezTo>
                  <a:cubicBezTo>
                    <a:pt x="364" y="303"/>
                    <a:pt x="371" y="295"/>
                    <a:pt x="375" y="284"/>
                  </a:cubicBezTo>
                  <a:cubicBezTo>
                    <a:pt x="367" y="281"/>
                    <a:pt x="364" y="276"/>
                    <a:pt x="359" y="273"/>
                  </a:cubicBezTo>
                  <a:cubicBezTo>
                    <a:pt x="349" y="262"/>
                    <a:pt x="345" y="254"/>
                    <a:pt x="341" y="247"/>
                  </a:cubicBezTo>
                  <a:cubicBezTo>
                    <a:pt x="337" y="243"/>
                    <a:pt x="337" y="243"/>
                    <a:pt x="337" y="240"/>
                  </a:cubicBezTo>
                  <a:lnTo>
                    <a:pt x="333" y="240"/>
                  </a:lnTo>
                  <a:lnTo>
                    <a:pt x="314" y="224"/>
                  </a:lnTo>
                  <a:lnTo>
                    <a:pt x="323" y="198"/>
                  </a:lnTo>
                  <a:cubicBezTo>
                    <a:pt x="326" y="187"/>
                    <a:pt x="333" y="176"/>
                    <a:pt x="337" y="169"/>
                  </a:cubicBezTo>
                  <a:cubicBezTo>
                    <a:pt x="341" y="164"/>
                    <a:pt x="341" y="164"/>
                    <a:pt x="345" y="161"/>
                  </a:cubicBezTo>
                  <a:cubicBezTo>
                    <a:pt x="341" y="161"/>
                    <a:pt x="341" y="157"/>
                    <a:pt x="341" y="157"/>
                  </a:cubicBezTo>
                  <a:lnTo>
                    <a:pt x="337" y="153"/>
                  </a:lnTo>
                  <a:cubicBezTo>
                    <a:pt x="337" y="150"/>
                    <a:pt x="341" y="146"/>
                    <a:pt x="341" y="138"/>
                  </a:cubicBezTo>
                  <a:cubicBezTo>
                    <a:pt x="345" y="131"/>
                    <a:pt x="349" y="119"/>
                    <a:pt x="352" y="105"/>
                  </a:cubicBezTo>
                  <a:cubicBezTo>
                    <a:pt x="356" y="93"/>
                    <a:pt x="359" y="83"/>
                    <a:pt x="359" y="67"/>
                  </a:cubicBezTo>
                  <a:lnTo>
                    <a:pt x="359" y="60"/>
                  </a:lnTo>
                  <a:lnTo>
                    <a:pt x="333" y="67"/>
                  </a:lnTo>
                  <a:lnTo>
                    <a:pt x="330" y="22"/>
                  </a:lnTo>
                  <a:cubicBezTo>
                    <a:pt x="326" y="15"/>
                    <a:pt x="326" y="7"/>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3"/>
            <p:cNvSpPr/>
            <p:nvPr/>
          </p:nvSpPr>
          <p:spPr>
            <a:xfrm>
              <a:off x="-635548" y="2188669"/>
              <a:ext cx="5730" cy="17715"/>
            </a:xfrm>
            <a:custGeom>
              <a:avLst/>
              <a:gdLst/>
              <a:ahLst/>
              <a:cxnLst/>
              <a:rect l="l" t="t" r="r" b="b"/>
              <a:pathLst>
                <a:path w="120" h="371" extrusionOk="0">
                  <a:moveTo>
                    <a:pt x="1" y="1"/>
                  </a:moveTo>
                  <a:lnTo>
                    <a:pt x="1" y="1"/>
                  </a:lnTo>
                  <a:cubicBezTo>
                    <a:pt x="4" y="27"/>
                    <a:pt x="8" y="53"/>
                    <a:pt x="23" y="75"/>
                  </a:cubicBezTo>
                  <a:cubicBezTo>
                    <a:pt x="38" y="109"/>
                    <a:pt x="53" y="143"/>
                    <a:pt x="64" y="180"/>
                  </a:cubicBezTo>
                  <a:cubicBezTo>
                    <a:pt x="75" y="213"/>
                    <a:pt x="83" y="251"/>
                    <a:pt x="83" y="292"/>
                  </a:cubicBezTo>
                  <a:cubicBezTo>
                    <a:pt x="83" y="308"/>
                    <a:pt x="83" y="322"/>
                    <a:pt x="80" y="337"/>
                  </a:cubicBezTo>
                  <a:lnTo>
                    <a:pt x="80" y="341"/>
                  </a:lnTo>
                  <a:lnTo>
                    <a:pt x="80" y="352"/>
                  </a:lnTo>
                  <a:lnTo>
                    <a:pt x="80" y="363"/>
                  </a:lnTo>
                  <a:lnTo>
                    <a:pt x="83" y="367"/>
                  </a:lnTo>
                  <a:cubicBezTo>
                    <a:pt x="83" y="367"/>
                    <a:pt x="83" y="370"/>
                    <a:pt x="87" y="370"/>
                  </a:cubicBezTo>
                  <a:lnTo>
                    <a:pt x="116" y="370"/>
                  </a:lnTo>
                  <a:lnTo>
                    <a:pt x="120" y="367"/>
                  </a:lnTo>
                  <a:lnTo>
                    <a:pt x="120" y="360"/>
                  </a:lnTo>
                  <a:cubicBezTo>
                    <a:pt x="120" y="352"/>
                    <a:pt x="116" y="341"/>
                    <a:pt x="116" y="326"/>
                  </a:cubicBezTo>
                  <a:cubicBezTo>
                    <a:pt x="106" y="263"/>
                    <a:pt x="83" y="203"/>
                    <a:pt x="57" y="143"/>
                  </a:cubicBezTo>
                  <a:cubicBezTo>
                    <a:pt x="38" y="94"/>
                    <a:pt x="19" y="4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13"/>
            <p:cNvSpPr/>
            <p:nvPr/>
          </p:nvSpPr>
          <p:spPr>
            <a:xfrm>
              <a:off x="-639273" y="2183177"/>
              <a:ext cx="13227" cy="26979"/>
            </a:xfrm>
            <a:custGeom>
              <a:avLst/>
              <a:gdLst/>
              <a:ahLst/>
              <a:cxnLst/>
              <a:rect l="l" t="t" r="r" b="b"/>
              <a:pathLst>
                <a:path w="277" h="565" extrusionOk="0">
                  <a:moveTo>
                    <a:pt x="79" y="116"/>
                  </a:moveTo>
                  <a:cubicBezTo>
                    <a:pt x="97" y="164"/>
                    <a:pt x="116" y="209"/>
                    <a:pt x="135" y="258"/>
                  </a:cubicBezTo>
                  <a:cubicBezTo>
                    <a:pt x="161" y="318"/>
                    <a:pt x="184" y="378"/>
                    <a:pt x="194" y="441"/>
                  </a:cubicBezTo>
                  <a:cubicBezTo>
                    <a:pt x="194" y="456"/>
                    <a:pt x="198" y="467"/>
                    <a:pt x="198" y="475"/>
                  </a:cubicBezTo>
                  <a:lnTo>
                    <a:pt x="198" y="482"/>
                  </a:lnTo>
                  <a:lnTo>
                    <a:pt x="194" y="485"/>
                  </a:lnTo>
                  <a:lnTo>
                    <a:pt x="165" y="485"/>
                  </a:lnTo>
                  <a:cubicBezTo>
                    <a:pt x="161" y="485"/>
                    <a:pt x="161" y="482"/>
                    <a:pt x="161" y="482"/>
                  </a:cubicBezTo>
                  <a:lnTo>
                    <a:pt x="158" y="478"/>
                  </a:lnTo>
                  <a:lnTo>
                    <a:pt x="158" y="467"/>
                  </a:lnTo>
                  <a:lnTo>
                    <a:pt x="158" y="456"/>
                  </a:lnTo>
                  <a:lnTo>
                    <a:pt x="158" y="452"/>
                  </a:lnTo>
                  <a:cubicBezTo>
                    <a:pt x="161" y="437"/>
                    <a:pt x="161" y="423"/>
                    <a:pt x="161" y="407"/>
                  </a:cubicBezTo>
                  <a:cubicBezTo>
                    <a:pt x="161" y="366"/>
                    <a:pt x="153" y="328"/>
                    <a:pt x="142" y="295"/>
                  </a:cubicBezTo>
                  <a:cubicBezTo>
                    <a:pt x="131" y="258"/>
                    <a:pt x="116" y="224"/>
                    <a:pt x="101" y="190"/>
                  </a:cubicBezTo>
                  <a:cubicBezTo>
                    <a:pt x="86" y="168"/>
                    <a:pt x="82" y="142"/>
                    <a:pt x="79" y="116"/>
                  </a:cubicBezTo>
                  <a:close/>
                  <a:moveTo>
                    <a:pt x="82" y="0"/>
                  </a:moveTo>
                  <a:cubicBezTo>
                    <a:pt x="75" y="0"/>
                    <a:pt x="68" y="0"/>
                    <a:pt x="56" y="4"/>
                  </a:cubicBezTo>
                  <a:cubicBezTo>
                    <a:pt x="45" y="7"/>
                    <a:pt x="30" y="14"/>
                    <a:pt x="18" y="26"/>
                  </a:cubicBezTo>
                  <a:cubicBezTo>
                    <a:pt x="15" y="33"/>
                    <a:pt x="8" y="41"/>
                    <a:pt x="8" y="48"/>
                  </a:cubicBezTo>
                  <a:cubicBezTo>
                    <a:pt x="4" y="56"/>
                    <a:pt x="1" y="64"/>
                    <a:pt x="1" y="71"/>
                  </a:cubicBezTo>
                  <a:lnTo>
                    <a:pt x="1" y="90"/>
                  </a:lnTo>
                  <a:cubicBezTo>
                    <a:pt x="1" y="135"/>
                    <a:pt x="8" y="183"/>
                    <a:pt x="30" y="224"/>
                  </a:cubicBezTo>
                  <a:cubicBezTo>
                    <a:pt x="45" y="258"/>
                    <a:pt x="60" y="288"/>
                    <a:pt x="71" y="318"/>
                  </a:cubicBezTo>
                  <a:cubicBezTo>
                    <a:pt x="79" y="347"/>
                    <a:pt x="86" y="378"/>
                    <a:pt x="86" y="407"/>
                  </a:cubicBezTo>
                  <a:cubicBezTo>
                    <a:pt x="86" y="418"/>
                    <a:pt x="82" y="430"/>
                    <a:pt x="82" y="445"/>
                  </a:cubicBezTo>
                  <a:cubicBezTo>
                    <a:pt x="82" y="449"/>
                    <a:pt x="79" y="456"/>
                    <a:pt x="79" y="467"/>
                  </a:cubicBezTo>
                  <a:cubicBezTo>
                    <a:pt x="79" y="475"/>
                    <a:pt x="82" y="485"/>
                    <a:pt x="82" y="497"/>
                  </a:cubicBezTo>
                  <a:cubicBezTo>
                    <a:pt x="86" y="504"/>
                    <a:pt x="90" y="512"/>
                    <a:pt x="94" y="519"/>
                  </a:cubicBezTo>
                  <a:cubicBezTo>
                    <a:pt x="101" y="535"/>
                    <a:pt x="113" y="546"/>
                    <a:pt x="127" y="553"/>
                  </a:cubicBezTo>
                  <a:cubicBezTo>
                    <a:pt x="142" y="561"/>
                    <a:pt x="158" y="564"/>
                    <a:pt x="175" y="564"/>
                  </a:cubicBezTo>
                  <a:lnTo>
                    <a:pt x="180" y="564"/>
                  </a:lnTo>
                  <a:cubicBezTo>
                    <a:pt x="194" y="564"/>
                    <a:pt x="210" y="561"/>
                    <a:pt x="220" y="557"/>
                  </a:cubicBezTo>
                  <a:cubicBezTo>
                    <a:pt x="232" y="553"/>
                    <a:pt x="239" y="549"/>
                    <a:pt x="247" y="542"/>
                  </a:cubicBezTo>
                  <a:cubicBezTo>
                    <a:pt x="258" y="535"/>
                    <a:pt x="265" y="519"/>
                    <a:pt x="270" y="508"/>
                  </a:cubicBezTo>
                  <a:cubicBezTo>
                    <a:pt x="273" y="497"/>
                    <a:pt x="277" y="485"/>
                    <a:pt x="277" y="475"/>
                  </a:cubicBezTo>
                  <a:cubicBezTo>
                    <a:pt x="277" y="456"/>
                    <a:pt x="270" y="441"/>
                    <a:pt x="270" y="426"/>
                  </a:cubicBezTo>
                  <a:cubicBezTo>
                    <a:pt x="258" y="359"/>
                    <a:pt x="232" y="292"/>
                    <a:pt x="206" y="228"/>
                  </a:cubicBezTo>
                  <a:cubicBezTo>
                    <a:pt x="180" y="164"/>
                    <a:pt x="153" y="104"/>
                    <a:pt x="135" y="41"/>
                  </a:cubicBezTo>
                  <a:cubicBezTo>
                    <a:pt x="131" y="33"/>
                    <a:pt x="123" y="26"/>
                    <a:pt x="120" y="22"/>
                  </a:cubicBezTo>
                  <a:cubicBezTo>
                    <a:pt x="120" y="19"/>
                    <a:pt x="120" y="19"/>
                    <a:pt x="116" y="19"/>
                  </a:cubicBezTo>
                  <a:lnTo>
                    <a:pt x="116" y="14"/>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13"/>
            <p:cNvSpPr/>
            <p:nvPr/>
          </p:nvSpPr>
          <p:spPr>
            <a:xfrm>
              <a:off x="241571" y="1513961"/>
              <a:ext cx="1146" cy="13418"/>
            </a:xfrm>
            <a:custGeom>
              <a:avLst/>
              <a:gdLst/>
              <a:ahLst/>
              <a:cxnLst/>
              <a:rect l="l" t="t" r="r" b="b"/>
              <a:pathLst>
                <a:path w="24" h="281" extrusionOk="0">
                  <a:moveTo>
                    <a:pt x="4" y="1"/>
                  </a:moveTo>
                  <a:lnTo>
                    <a:pt x="4" y="8"/>
                  </a:lnTo>
                  <a:lnTo>
                    <a:pt x="4" y="49"/>
                  </a:lnTo>
                  <a:cubicBezTo>
                    <a:pt x="4" y="116"/>
                    <a:pt x="1" y="180"/>
                    <a:pt x="1" y="240"/>
                  </a:cubicBezTo>
                  <a:lnTo>
                    <a:pt x="1" y="281"/>
                  </a:lnTo>
                  <a:cubicBezTo>
                    <a:pt x="4" y="258"/>
                    <a:pt x="8" y="236"/>
                    <a:pt x="8" y="213"/>
                  </a:cubicBezTo>
                  <a:cubicBezTo>
                    <a:pt x="16" y="150"/>
                    <a:pt x="12" y="83"/>
                    <a:pt x="23" y="11"/>
                  </a:cubicBezTo>
                  <a:cubicBezTo>
                    <a:pt x="16" y="4"/>
                    <a:pt x="8" y="4"/>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13"/>
            <p:cNvSpPr/>
            <p:nvPr/>
          </p:nvSpPr>
          <p:spPr>
            <a:xfrm>
              <a:off x="236558" y="1510571"/>
              <a:ext cx="9932" cy="34666"/>
            </a:xfrm>
            <a:custGeom>
              <a:avLst/>
              <a:gdLst/>
              <a:ahLst/>
              <a:cxnLst/>
              <a:rect l="l" t="t" r="r" b="b"/>
              <a:pathLst>
                <a:path w="208" h="726" extrusionOk="0">
                  <a:moveTo>
                    <a:pt x="109" y="72"/>
                  </a:moveTo>
                  <a:cubicBezTo>
                    <a:pt x="113" y="75"/>
                    <a:pt x="121" y="75"/>
                    <a:pt x="128" y="82"/>
                  </a:cubicBezTo>
                  <a:cubicBezTo>
                    <a:pt x="117" y="154"/>
                    <a:pt x="121" y="221"/>
                    <a:pt x="113" y="284"/>
                  </a:cubicBezTo>
                  <a:cubicBezTo>
                    <a:pt x="113" y="307"/>
                    <a:pt x="109" y="329"/>
                    <a:pt x="106" y="352"/>
                  </a:cubicBezTo>
                  <a:lnTo>
                    <a:pt x="106" y="311"/>
                  </a:lnTo>
                  <a:cubicBezTo>
                    <a:pt x="106" y="251"/>
                    <a:pt x="109" y="187"/>
                    <a:pt x="109" y="120"/>
                  </a:cubicBezTo>
                  <a:lnTo>
                    <a:pt x="109" y="79"/>
                  </a:lnTo>
                  <a:lnTo>
                    <a:pt x="109" y="72"/>
                  </a:lnTo>
                  <a:close/>
                  <a:moveTo>
                    <a:pt x="140" y="1"/>
                  </a:moveTo>
                  <a:cubicBezTo>
                    <a:pt x="132" y="11"/>
                    <a:pt x="125" y="23"/>
                    <a:pt x="113" y="34"/>
                  </a:cubicBezTo>
                  <a:lnTo>
                    <a:pt x="35" y="127"/>
                  </a:lnTo>
                  <a:cubicBezTo>
                    <a:pt x="35" y="187"/>
                    <a:pt x="28" y="247"/>
                    <a:pt x="28" y="311"/>
                  </a:cubicBezTo>
                  <a:cubicBezTo>
                    <a:pt x="28" y="334"/>
                    <a:pt x="28" y="352"/>
                    <a:pt x="31" y="374"/>
                  </a:cubicBezTo>
                  <a:lnTo>
                    <a:pt x="31" y="389"/>
                  </a:lnTo>
                  <a:cubicBezTo>
                    <a:pt x="31" y="419"/>
                    <a:pt x="23" y="449"/>
                    <a:pt x="16" y="482"/>
                  </a:cubicBezTo>
                  <a:cubicBezTo>
                    <a:pt x="9" y="517"/>
                    <a:pt x="1" y="553"/>
                    <a:pt x="1" y="591"/>
                  </a:cubicBezTo>
                  <a:cubicBezTo>
                    <a:pt x="1" y="613"/>
                    <a:pt x="1" y="632"/>
                    <a:pt x="9" y="651"/>
                  </a:cubicBezTo>
                  <a:lnTo>
                    <a:pt x="9" y="666"/>
                  </a:lnTo>
                  <a:cubicBezTo>
                    <a:pt x="12" y="670"/>
                    <a:pt x="12" y="674"/>
                    <a:pt x="12" y="681"/>
                  </a:cubicBezTo>
                  <a:cubicBezTo>
                    <a:pt x="16" y="684"/>
                    <a:pt x="16" y="688"/>
                    <a:pt x="20" y="696"/>
                  </a:cubicBezTo>
                  <a:cubicBezTo>
                    <a:pt x="23" y="703"/>
                    <a:pt x="31" y="710"/>
                    <a:pt x="42" y="718"/>
                  </a:cubicBezTo>
                  <a:cubicBezTo>
                    <a:pt x="54" y="726"/>
                    <a:pt x="64" y="726"/>
                    <a:pt x="76" y="726"/>
                  </a:cubicBezTo>
                  <a:cubicBezTo>
                    <a:pt x="87" y="726"/>
                    <a:pt x="102" y="722"/>
                    <a:pt x="113" y="718"/>
                  </a:cubicBezTo>
                  <a:cubicBezTo>
                    <a:pt x="121" y="710"/>
                    <a:pt x="128" y="703"/>
                    <a:pt x="132" y="696"/>
                  </a:cubicBezTo>
                  <a:cubicBezTo>
                    <a:pt x="140" y="684"/>
                    <a:pt x="140" y="674"/>
                    <a:pt x="140" y="666"/>
                  </a:cubicBezTo>
                  <a:cubicBezTo>
                    <a:pt x="143" y="658"/>
                    <a:pt x="143" y="651"/>
                    <a:pt x="143" y="648"/>
                  </a:cubicBezTo>
                  <a:lnTo>
                    <a:pt x="143" y="643"/>
                  </a:lnTo>
                  <a:lnTo>
                    <a:pt x="143" y="639"/>
                  </a:lnTo>
                  <a:cubicBezTo>
                    <a:pt x="140" y="613"/>
                    <a:pt x="135" y="591"/>
                    <a:pt x="132" y="572"/>
                  </a:cubicBezTo>
                  <a:cubicBezTo>
                    <a:pt x="128" y="553"/>
                    <a:pt x="125" y="535"/>
                    <a:pt x="125" y="524"/>
                  </a:cubicBezTo>
                  <a:lnTo>
                    <a:pt x="125" y="509"/>
                  </a:lnTo>
                  <a:cubicBezTo>
                    <a:pt x="125" y="505"/>
                    <a:pt x="128" y="505"/>
                    <a:pt x="128" y="501"/>
                  </a:cubicBezTo>
                  <a:cubicBezTo>
                    <a:pt x="151" y="468"/>
                    <a:pt x="166" y="430"/>
                    <a:pt x="173" y="396"/>
                  </a:cubicBezTo>
                  <a:cubicBezTo>
                    <a:pt x="188" y="344"/>
                    <a:pt x="192" y="289"/>
                    <a:pt x="195" y="239"/>
                  </a:cubicBezTo>
                  <a:cubicBezTo>
                    <a:pt x="195" y="191"/>
                    <a:pt x="195" y="142"/>
                    <a:pt x="203" y="94"/>
                  </a:cubicBezTo>
                  <a:cubicBezTo>
                    <a:pt x="207" y="87"/>
                    <a:pt x="207" y="79"/>
                    <a:pt x="207" y="72"/>
                  </a:cubicBezTo>
                  <a:cubicBezTo>
                    <a:pt x="207" y="64"/>
                    <a:pt x="207" y="60"/>
                    <a:pt x="203" y="53"/>
                  </a:cubicBezTo>
                  <a:cubicBezTo>
                    <a:pt x="203" y="46"/>
                    <a:pt x="199" y="42"/>
                    <a:pt x="195" y="34"/>
                  </a:cubicBezTo>
                  <a:cubicBezTo>
                    <a:pt x="192" y="27"/>
                    <a:pt x="185" y="20"/>
                    <a:pt x="173" y="15"/>
                  </a:cubicBezTo>
                  <a:cubicBezTo>
                    <a:pt x="169" y="15"/>
                    <a:pt x="166" y="15"/>
                    <a:pt x="162" y="11"/>
                  </a:cubicBezTo>
                  <a:cubicBezTo>
                    <a:pt x="154" y="8"/>
                    <a:pt x="147" y="4"/>
                    <a:pt x="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13"/>
            <p:cNvSpPr/>
            <p:nvPr/>
          </p:nvSpPr>
          <p:spPr>
            <a:xfrm>
              <a:off x="184462" y="1770999"/>
              <a:ext cx="4870" cy="8786"/>
            </a:xfrm>
            <a:custGeom>
              <a:avLst/>
              <a:gdLst/>
              <a:ahLst/>
              <a:cxnLst/>
              <a:rect l="l" t="t" r="r" b="b"/>
              <a:pathLst>
                <a:path w="102" h="184" extrusionOk="0">
                  <a:moveTo>
                    <a:pt x="101" y="1"/>
                  </a:moveTo>
                  <a:lnTo>
                    <a:pt x="101" y="1"/>
                  </a:lnTo>
                  <a:cubicBezTo>
                    <a:pt x="98" y="8"/>
                    <a:pt x="94" y="11"/>
                    <a:pt x="94" y="16"/>
                  </a:cubicBezTo>
                  <a:lnTo>
                    <a:pt x="94" y="16"/>
                  </a:lnTo>
                  <a:cubicBezTo>
                    <a:pt x="97" y="11"/>
                    <a:pt x="99" y="6"/>
                    <a:pt x="101" y="1"/>
                  </a:cubicBezTo>
                  <a:close/>
                  <a:moveTo>
                    <a:pt x="94" y="16"/>
                  </a:moveTo>
                  <a:cubicBezTo>
                    <a:pt x="94" y="16"/>
                    <a:pt x="94" y="16"/>
                    <a:pt x="94" y="16"/>
                  </a:cubicBezTo>
                  <a:lnTo>
                    <a:pt x="94" y="16"/>
                  </a:lnTo>
                  <a:cubicBezTo>
                    <a:pt x="94" y="16"/>
                    <a:pt x="94" y="16"/>
                    <a:pt x="94" y="16"/>
                  </a:cubicBezTo>
                  <a:cubicBezTo>
                    <a:pt x="94" y="16"/>
                    <a:pt x="94" y="16"/>
                    <a:pt x="94" y="16"/>
                  </a:cubicBezTo>
                  <a:close/>
                  <a:moveTo>
                    <a:pt x="94" y="16"/>
                  </a:moveTo>
                  <a:lnTo>
                    <a:pt x="94" y="16"/>
                  </a:lnTo>
                  <a:cubicBezTo>
                    <a:pt x="60" y="68"/>
                    <a:pt x="27" y="116"/>
                    <a:pt x="4" y="168"/>
                  </a:cubicBezTo>
                  <a:cubicBezTo>
                    <a:pt x="4" y="173"/>
                    <a:pt x="4" y="176"/>
                    <a:pt x="1" y="184"/>
                  </a:cubicBezTo>
                  <a:cubicBezTo>
                    <a:pt x="35" y="128"/>
                    <a:pt x="66" y="74"/>
                    <a:pt x="94"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13"/>
            <p:cNvSpPr/>
            <p:nvPr/>
          </p:nvSpPr>
          <p:spPr>
            <a:xfrm>
              <a:off x="180690" y="1753714"/>
              <a:ext cx="19721" cy="31610"/>
            </a:xfrm>
            <a:custGeom>
              <a:avLst/>
              <a:gdLst/>
              <a:ahLst/>
              <a:cxnLst/>
              <a:rect l="l" t="t" r="r" b="b"/>
              <a:pathLst>
                <a:path w="413" h="662" extrusionOk="0">
                  <a:moveTo>
                    <a:pt x="180" y="363"/>
                  </a:moveTo>
                  <a:cubicBezTo>
                    <a:pt x="178" y="368"/>
                    <a:pt x="176" y="373"/>
                    <a:pt x="173" y="378"/>
                  </a:cubicBezTo>
                  <a:lnTo>
                    <a:pt x="173" y="378"/>
                  </a:lnTo>
                  <a:cubicBezTo>
                    <a:pt x="173" y="373"/>
                    <a:pt x="177" y="370"/>
                    <a:pt x="180" y="363"/>
                  </a:cubicBezTo>
                  <a:close/>
                  <a:moveTo>
                    <a:pt x="173" y="378"/>
                  </a:moveTo>
                  <a:cubicBezTo>
                    <a:pt x="145" y="436"/>
                    <a:pt x="114" y="490"/>
                    <a:pt x="80" y="546"/>
                  </a:cubicBezTo>
                  <a:cubicBezTo>
                    <a:pt x="83" y="538"/>
                    <a:pt x="83" y="535"/>
                    <a:pt x="83" y="530"/>
                  </a:cubicBezTo>
                  <a:cubicBezTo>
                    <a:pt x="106" y="478"/>
                    <a:pt x="139" y="430"/>
                    <a:pt x="173" y="378"/>
                  </a:cubicBezTo>
                  <a:close/>
                  <a:moveTo>
                    <a:pt x="304" y="0"/>
                  </a:moveTo>
                  <a:cubicBezTo>
                    <a:pt x="301" y="0"/>
                    <a:pt x="292" y="0"/>
                    <a:pt x="285" y="4"/>
                  </a:cubicBezTo>
                  <a:cubicBezTo>
                    <a:pt x="282" y="4"/>
                    <a:pt x="278" y="4"/>
                    <a:pt x="270" y="7"/>
                  </a:cubicBezTo>
                  <a:cubicBezTo>
                    <a:pt x="263" y="14"/>
                    <a:pt x="256" y="22"/>
                    <a:pt x="251" y="30"/>
                  </a:cubicBezTo>
                  <a:cubicBezTo>
                    <a:pt x="248" y="41"/>
                    <a:pt x="248" y="49"/>
                    <a:pt x="248" y="56"/>
                  </a:cubicBezTo>
                  <a:lnTo>
                    <a:pt x="248" y="67"/>
                  </a:lnTo>
                  <a:cubicBezTo>
                    <a:pt x="248" y="78"/>
                    <a:pt x="251" y="93"/>
                    <a:pt x="251" y="101"/>
                  </a:cubicBezTo>
                  <a:cubicBezTo>
                    <a:pt x="251" y="112"/>
                    <a:pt x="248" y="119"/>
                    <a:pt x="248" y="123"/>
                  </a:cubicBezTo>
                  <a:cubicBezTo>
                    <a:pt x="248" y="127"/>
                    <a:pt x="244" y="131"/>
                    <a:pt x="244" y="135"/>
                  </a:cubicBezTo>
                  <a:cubicBezTo>
                    <a:pt x="240" y="138"/>
                    <a:pt x="240" y="138"/>
                    <a:pt x="233" y="142"/>
                  </a:cubicBezTo>
                  <a:cubicBezTo>
                    <a:pt x="229" y="145"/>
                    <a:pt x="218" y="149"/>
                    <a:pt x="206" y="153"/>
                  </a:cubicBezTo>
                  <a:lnTo>
                    <a:pt x="180" y="157"/>
                  </a:lnTo>
                  <a:lnTo>
                    <a:pt x="173" y="183"/>
                  </a:lnTo>
                  <a:cubicBezTo>
                    <a:pt x="170" y="213"/>
                    <a:pt x="161" y="235"/>
                    <a:pt x="151" y="261"/>
                  </a:cubicBezTo>
                  <a:cubicBezTo>
                    <a:pt x="132" y="299"/>
                    <a:pt x="106" y="336"/>
                    <a:pt x="83" y="378"/>
                  </a:cubicBezTo>
                  <a:cubicBezTo>
                    <a:pt x="57" y="415"/>
                    <a:pt x="31" y="456"/>
                    <a:pt x="13" y="504"/>
                  </a:cubicBezTo>
                  <a:cubicBezTo>
                    <a:pt x="4" y="523"/>
                    <a:pt x="1" y="542"/>
                    <a:pt x="1" y="561"/>
                  </a:cubicBezTo>
                  <a:cubicBezTo>
                    <a:pt x="1" y="572"/>
                    <a:pt x="1" y="580"/>
                    <a:pt x="4" y="590"/>
                  </a:cubicBezTo>
                  <a:cubicBezTo>
                    <a:pt x="9" y="602"/>
                    <a:pt x="16" y="616"/>
                    <a:pt x="27" y="624"/>
                  </a:cubicBezTo>
                  <a:cubicBezTo>
                    <a:pt x="31" y="628"/>
                    <a:pt x="35" y="632"/>
                    <a:pt x="39" y="635"/>
                  </a:cubicBezTo>
                  <a:lnTo>
                    <a:pt x="76" y="651"/>
                  </a:lnTo>
                  <a:lnTo>
                    <a:pt x="76" y="654"/>
                  </a:lnTo>
                  <a:lnTo>
                    <a:pt x="91" y="661"/>
                  </a:lnTo>
                  <a:lnTo>
                    <a:pt x="109" y="635"/>
                  </a:lnTo>
                  <a:cubicBezTo>
                    <a:pt x="177" y="546"/>
                    <a:pt x="225" y="452"/>
                    <a:pt x="270" y="355"/>
                  </a:cubicBezTo>
                  <a:cubicBezTo>
                    <a:pt x="315" y="258"/>
                    <a:pt x="353" y="161"/>
                    <a:pt x="394" y="67"/>
                  </a:cubicBezTo>
                  <a:lnTo>
                    <a:pt x="413" y="22"/>
                  </a:lnTo>
                  <a:lnTo>
                    <a:pt x="368" y="11"/>
                  </a:lnTo>
                  <a:cubicBezTo>
                    <a:pt x="363" y="11"/>
                    <a:pt x="353" y="7"/>
                    <a:pt x="341" y="4"/>
                  </a:cubicBezTo>
                  <a:cubicBezTo>
                    <a:pt x="330" y="4"/>
                    <a:pt x="318"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13"/>
            <p:cNvSpPr/>
            <p:nvPr/>
          </p:nvSpPr>
          <p:spPr>
            <a:xfrm>
              <a:off x="41642" y="1989838"/>
              <a:ext cx="8118" cy="4679"/>
            </a:xfrm>
            <a:custGeom>
              <a:avLst/>
              <a:gdLst/>
              <a:ahLst/>
              <a:cxnLst/>
              <a:rect l="l" t="t" r="r" b="b"/>
              <a:pathLst>
                <a:path w="170" h="98" extrusionOk="0">
                  <a:moveTo>
                    <a:pt x="169" y="0"/>
                  </a:moveTo>
                  <a:lnTo>
                    <a:pt x="169" y="0"/>
                  </a:lnTo>
                  <a:cubicBezTo>
                    <a:pt x="147" y="12"/>
                    <a:pt x="125" y="31"/>
                    <a:pt x="99" y="45"/>
                  </a:cubicBezTo>
                  <a:cubicBezTo>
                    <a:pt x="68" y="64"/>
                    <a:pt x="35" y="83"/>
                    <a:pt x="1" y="98"/>
                  </a:cubicBezTo>
                  <a:cubicBezTo>
                    <a:pt x="31" y="93"/>
                    <a:pt x="57" y="86"/>
                    <a:pt x="83" y="71"/>
                  </a:cubicBezTo>
                  <a:cubicBezTo>
                    <a:pt x="109" y="57"/>
                    <a:pt x="140" y="31"/>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3"/>
            <p:cNvSpPr/>
            <p:nvPr/>
          </p:nvSpPr>
          <p:spPr>
            <a:xfrm>
              <a:off x="28272" y="1984633"/>
              <a:ext cx="28793" cy="15041"/>
            </a:xfrm>
            <a:custGeom>
              <a:avLst/>
              <a:gdLst/>
              <a:ahLst/>
              <a:cxnLst/>
              <a:rect l="l" t="t" r="r" b="b"/>
              <a:pathLst>
                <a:path w="603" h="315" extrusionOk="0">
                  <a:moveTo>
                    <a:pt x="449" y="109"/>
                  </a:moveTo>
                  <a:cubicBezTo>
                    <a:pt x="420" y="140"/>
                    <a:pt x="389" y="166"/>
                    <a:pt x="363" y="180"/>
                  </a:cubicBezTo>
                  <a:cubicBezTo>
                    <a:pt x="337" y="195"/>
                    <a:pt x="311" y="202"/>
                    <a:pt x="281" y="207"/>
                  </a:cubicBezTo>
                  <a:cubicBezTo>
                    <a:pt x="315" y="192"/>
                    <a:pt x="348" y="173"/>
                    <a:pt x="379" y="154"/>
                  </a:cubicBezTo>
                  <a:cubicBezTo>
                    <a:pt x="405" y="140"/>
                    <a:pt x="427" y="121"/>
                    <a:pt x="449" y="109"/>
                  </a:cubicBezTo>
                  <a:close/>
                  <a:moveTo>
                    <a:pt x="520" y="1"/>
                  </a:moveTo>
                  <a:cubicBezTo>
                    <a:pt x="505" y="1"/>
                    <a:pt x="494" y="5"/>
                    <a:pt x="479" y="9"/>
                  </a:cubicBezTo>
                  <a:cubicBezTo>
                    <a:pt x="465" y="12"/>
                    <a:pt x="449" y="16"/>
                    <a:pt x="434" y="28"/>
                  </a:cubicBezTo>
                  <a:cubicBezTo>
                    <a:pt x="389" y="54"/>
                    <a:pt x="348" y="83"/>
                    <a:pt x="308" y="109"/>
                  </a:cubicBezTo>
                  <a:cubicBezTo>
                    <a:pt x="285" y="121"/>
                    <a:pt x="266" y="132"/>
                    <a:pt x="248" y="140"/>
                  </a:cubicBezTo>
                  <a:cubicBezTo>
                    <a:pt x="229" y="143"/>
                    <a:pt x="210" y="147"/>
                    <a:pt x="195" y="150"/>
                  </a:cubicBezTo>
                  <a:cubicBezTo>
                    <a:pt x="173" y="150"/>
                    <a:pt x="151" y="150"/>
                    <a:pt x="135" y="158"/>
                  </a:cubicBezTo>
                  <a:cubicBezTo>
                    <a:pt x="106" y="166"/>
                    <a:pt x="83" y="176"/>
                    <a:pt x="68" y="195"/>
                  </a:cubicBezTo>
                  <a:cubicBezTo>
                    <a:pt x="49" y="211"/>
                    <a:pt x="34" y="229"/>
                    <a:pt x="23" y="247"/>
                  </a:cubicBezTo>
                  <a:lnTo>
                    <a:pt x="1" y="285"/>
                  </a:lnTo>
                  <a:lnTo>
                    <a:pt x="38" y="304"/>
                  </a:lnTo>
                  <a:cubicBezTo>
                    <a:pt x="53" y="311"/>
                    <a:pt x="68" y="315"/>
                    <a:pt x="83" y="315"/>
                  </a:cubicBezTo>
                  <a:cubicBezTo>
                    <a:pt x="91" y="315"/>
                    <a:pt x="101" y="315"/>
                    <a:pt x="109" y="311"/>
                  </a:cubicBezTo>
                  <a:cubicBezTo>
                    <a:pt x="120" y="307"/>
                    <a:pt x="132" y="300"/>
                    <a:pt x="139" y="292"/>
                  </a:cubicBezTo>
                  <a:cubicBezTo>
                    <a:pt x="151" y="281"/>
                    <a:pt x="158" y="270"/>
                    <a:pt x="165" y="266"/>
                  </a:cubicBezTo>
                  <a:cubicBezTo>
                    <a:pt x="199" y="278"/>
                    <a:pt x="232" y="285"/>
                    <a:pt x="266" y="285"/>
                  </a:cubicBezTo>
                  <a:cubicBezTo>
                    <a:pt x="315" y="285"/>
                    <a:pt x="360" y="270"/>
                    <a:pt x="397" y="247"/>
                  </a:cubicBezTo>
                  <a:cubicBezTo>
                    <a:pt x="438" y="225"/>
                    <a:pt x="472" y="195"/>
                    <a:pt x="505" y="158"/>
                  </a:cubicBezTo>
                  <a:cubicBezTo>
                    <a:pt x="509" y="154"/>
                    <a:pt x="513" y="150"/>
                    <a:pt x="517" y="147"/>
                  </a:cubicBezTo>
                  <a:cubicBezTo>
                    <a:pt x="527" y="150"/>
                    <a:pt x="536" y="154"/>
                    <a:pt x="546" y="154"/>
                  </a:cubicBezTo>
                  <a:cubicBezTo>
                    <a:pt x="558" y="154"/>
                    <a:pt x="565" y="150"/>
                    <a:pt x="577" y="147"/>
                  </a:cubicBezTo>
                  <a:cubicBezTo>
                    <a:pt x="580" y="143"/>
                    <a:pt x="588" y="140"/>
                    <a:pt x="591" y="132"/>
                  </a:cubicBezTo>
                  <a:cubicBezTo>
                    <a:pt x="599" y="124"/>
                    <a:pt x="599" y="117"/>
                    <a:pt x="603" y="109"/>
                  </a:cubicBezTo>
                  <a:lnTo>
                    <a:pt x="603" y="95"/>
                  </a:lnTo>
                  <a:lnTo>
                    <a:pt x="603" y="76"/>
                  </a:lnTo>
                  <a:lnTo>
                    <a:pt x="603" y="72"/>
                  </a:lnTo>
                  <a:lnTo>
                    <a:pt x="603" y="68"/>
                  </a:lnTo>
                  <a:cubicBezTo>
                    <a:pt x="603" y="57"/>
                    <a:pt x="603" y="50"/>
                    <a:pt x="599" y="38"/>
                  </a:cubicBezTo>
                  <a:cubicBezTo>
                    <a:pt x="595" y="31"/>
                    <a:pt x="591" y="23"/>
                    <a:pt x="584" y="19"/>
                  </a:cubicBezTo>
                  <a:cubicBezTo>
                    <a:pt x="577" y="12"/>
                    <a:pt x="565" y="5"/>
                    <a:pt x="558" y="5"/>
                  </a:cubicBezTo>
                  <a:cubicBezTo>
                    <a:pt x="546" y="1"/>
                    <a:pt x="539" y="1"/>
                    <a:pt x="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3"/>
            <p:cNvSpPr/>
            <p:nvPr/>
          </p:nvSpPr>
          <p:spPr>
            <a:xfrm>
              <a:off x="-719063" y="2010179"/>
              <a:ext cx="5061" cy="11985"/>
            </a:xfrm>
            <a:custGeom>
              <a:avLst/>
              <a:gdLst/>
              <a:ahLst/>
              <a:cxnLst/>
              <a:rect l="l" t="t" r="r" b="b"/>
              <a:pathLst>
                <a:path w="106" h="251" extrusionOk="0">
                  <a:moveTo>
                    <a:pt x="0" y="0"/>
                  </a:moveTo>
                  <a:lnTo>
                    <a:pt x="0" y="0"/>
                  </a:lnTo>
                  <a:cubicBezTo>
                    <a:pt x="4" y="34"/>
                    <a:pt x="12" y="68"/>
                    <a:pt x="23" y="102"/>
                  </a:cubicBezTo>
                  <a:cubicBezTo>
                    <a:pt x="34" y="147"/>
                    <a:pt x="49" y="191"/>
                    <a:pt x="52" y="243"/>
                  </a:cubicBezTo>
                  <a:cubicBezTo>
                    <a:pt x="52" y="247"/>
                    <a:pt x="52" y="247"/>
                    <a:pt x="57" y="251"/>
                  </a:cubicBezTo>
                  <a:lnTo>
                    <a:pt x="57" y="247"/>
                  </a:lnTo>
                  <a:cubicBezTo>
                    <a:pt x="60" y="243"/>
                    <a:pt x="60" y="240"/>
                    <a:pt x="60" y="236"/>
                  </a:cubicBezTo>
                  <a:cubicBezTo>
                    <a:pt x="60" y="233"/>
                    <a:pt x="64" y="225"/>
                    <a:pt x="64" y="217"/>
                  </a:cubicBezTo>
                  <a:cubicBezTo>
                    <a:pt x="64" y="199"/>
                    <a:pt x="67" y="176"/>
                    <a:pt x="75" y="154"/>
                  </a:cubicBezTo>
                  <a:cubicBezTo>
                    <a:pt x="86" y="128"/>
                    <a:pt x="93" y="109"/>
                    <a:pt x="102" y="94"/>
                  </a:cubicBezTo>
                  <a:cubicBezTo>
                    <a:pt x="105" y="79"/>
                    <a:pt x="105" y="68"/>
                    <a:pt x="105" y="64"/>
                  </a:cubicBezTo>
                  <a:lnTo>
                    <a:pt x="105" y="60"/>
                  </a:lnTo>
                  <a:lnTo>
                    <a:pt x="105" y="57"/>
                  </a:lnTo>
                  <a:cubicBezTo>
                    <a:pt x="97" y="53"/>
                    <a:pt x="86" y="45"/>
                    <a:pt x="64" y="34"/>
                  </a:cubicBezTo>
                  <a:cubicBezTo>
                    <a:pt x="52" y="26"/>
                    <a:pt x="34" y="19"/>
                    <a:pt x="15" y="8"/>
                  </a:cubicBezTo>
                  <a:cubicBezTo>
                    <a:pt x="7" y="8"/>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13"/>
            <p:cNvSpPr/>
            <p:nvPr/>
          </p:nvSpPr>
          <p:spPr>
            <a:xfrm>
              <a:off x="-722788" y="2004640"/>
              <a:ext cx="12510" cy="21631"/>
            </a:xfrm>
            <a:custGeom>
              <a:avLst/>
              <a:gdLst/>
              <a:ahLst/>
              <a:cxnLst/>
              <a:rect l="l" t="t" r="r" b="b"/>
              <a:pathLst>
                <a:path w="262" h="453" extrusionOk="0">
                  <a:moveTo>
                    <a:pt x="78" y="116"/>
                  </a:moveTo>
                  <a:lnTo>
                    <a:pt x="78" y="116"/>
                  </a:lnTo>
                  <a:cubicBezTo>
                    <a:pt x="82" y="120"/>
                    <a:pt x="85" y="124"/>
                    <a:pt x="93" y="124"/>
                  </a:cubicBezTo>
                  <a:cubicBezTo>
                    <a:pt x="112" y="135"/>
                    <a:pt x="130" y="142"/>
                    <a:pt x="142" y="150"/>
                  </a:cubicBezTo>
                  <a:cubicBezTo>
                    <a:pt x="164" y="161"/>
                    <a:pt x="175" y="169"/>
                    <a:pt x="183" y="173"/>
                  </a:cubicBezTo>
                  <a:lnTo>
                    <a:pt x="183" y="176"/>
                  </a:lnTo>
                  <a:lnTo>
                    <a:pt x="183" y="180"/>
                  </a:lnTo>
                  <a:cubicBezTo>
                    <a:pt x="183" y="184"/>
                    <a:pt x="183" y="195"/>
                    <a:pt x="180" y="210"/>
                  </a:cubicBezTo>
                  <a:cubicBezTo>
                    <a:pt x="171" y="225"/>
                    <a:pt x="164" y="244"/>
                    <a:pt x="153" y="270"/>
                  </a:cubicBezTo>
                  <a:cubicBezTo>
                    <a:pt x="145" y="292"/>
                    <a:pt x="142" y="315"/>
                    <a:pt x="142" y="333"/>
                  </a:cubicBezTo>
                  <a:cubicBezTo>
                    <a:pt x="142" y="341"/>
                    <a:pt x="138" y="349"/>
                    <a:pt x="138" y="352"/>
                  </a:cubicBezTo>
                  <a:cubicBezTo>
                    <a:pt x="138" y="356"/>
                    <a:pt x="138" y="359"/>
                    <a:pt x="135" y="363"/>
                  </a:cubicBezTo>
                  <a:lnTo>
                    <a:pt x="135" y="367"/>
                  </a:lnTo>
                  <a:cubicBezTo>
                    <a:pt x="130" y="363"/>
                    <a:pt x="130" y="363"/>
                    <a:pt x="130" y="359"/>
                  </a:cubicBezTo>
                  <a:cubicBezTo>
                    <a:pt x="127" y="307"/>
                    <a:pt x="112" y="263"/>
                    <a:pt x="101" y="218"/>
                  </a:cubicBezTo>
                  <a:cubicBezTo>
                    <a:pt x="90" y="184"/>
                    <a:pt x="82" y="150"/>
                    <a:pt x="78" y="116"/>
                  </a:cubicBezTo>
                  <a:close/>
                  <a:moveTo>
                    <a:pt x="4" y="1"/>
                  </a:moveTo>
                  <a:lnTo>
                    <a:pt x="0" y="57"/>
                  </a:lnTo>
                  <a:lnTo>
                    <a:pt x="0" y="68"/>
                  </a:lnTo>
                  <a:lnTo>
                    <a:pt x="0" y="83"/>
                  </a:lnTo>
                  <a:cubicBezTo>
                    <a:pt x="0" y="139"/>
                    <a:pt x="11" y="187"/>
                    <a:pt x="26" y="237"/>
                  </a:cubicBezTo>
                  <a:cubicBezTo>
                    <a:pt x="37" y="273"/>
                    <a:pt x="45" y="307"/>
                    <a:pt x="52" y="341"/>
                  </a:cubicBezTo>
                  <a:cubicBezTo>
                    <a:pt x="52" y="352"/>
                    <a:pt x="52" y="363"/>
                    <a:pt x="56" y="371"/>
                  </a:cubicBezTo>
                  <a:lnTo>
                    <a:pt x="56" y="378"/>
                  </a:lnTo>
                  <a:lnTo>
                    <a:pt x="56" y="382"/>
                  </a:lnTo>
                  <a:cubicBezTo>
                    <a:pt x="63" y="401"/>
                    <a:pt x="71" y="416"/>
                    <a:pt x="82" y="427"/>
                  </a:cubicBezTo>
                  <a:cubicBezTo>
                    <a:pt x="85" y="434"/>
                    <a:pt x="93" y="442"/>
                    <a:pt x="101" y="446"/>
                  </a:cubicBezTo>
                  <a:cubicBezTo>
                    <a:pt x="104" y="449"/>
                    <a:pt x="112" y="449"/>
                    <a:pt x="116" y="453"/>
                  </a:cubicBezTo>
                  <a:lnTo>
                    <a:pt x="145" y="453"/>
                  </a:lnTo>
                  <a:lnTo>
                    <a:pt x="157" y="411"/>
                  </a:lnTo>
                  <a:cubicBezTo>
                    <a:pt x="168" y="382"/>
                    <a:pt x="180" y="349"/>
                    <a:pt x="194" y="311"/>
                  </a:cubicBezTo>
                  <a:cubicBezTo>
                    <a:pt x="209" y="277"/>
                    <a:pt x="228" y="244"/>
                    <a:pt x="258" y="210"/>
                  </a:cubicBezTo>
                  <a:cubicBezTo>
                    <a:pt x="261" y="199"/>
                    <a:pt x="261" y="192"/>
                    <a:pt x="261" y="180"/>
                  </a:cubicBezTo>
                  <a:cubicBezTo>
                    <a:pt x="261" y="169"/>
                    <a:pt x="258" y="154"/>
                    <a:pt x="254" y="142"/>
                  </a:cubicBezTo>
                  <a:lnTo>
                    <a:pt x="213" y="124"/>
                  </a:lnTo>
                  <a:cubicBezTo>
                    <a:pt x="206" y="120"/>
                    <a:pt x="197" y="116"/>
                    <a:pt x="187" y="113"/>
                  </a:cubicBezTo>
                  <a:cubicBezTo>
                    <a:pt x="175" y="109"/>
                    <a:pt x="164" y="106"/>
                    <a:pt x="149" y="97"/>
                  </a:cubicBezTo>
                  <a:cubicBezTo>
                    <a:pt x="142" y="90"/>
                    <a:pt x="135" y="83"/>
                    <a:pt x="127" y="75"/>
                  </a:cubicBezTo>
                  <a:cubicBezTo>
                    <a:pt x="119" y="68"/>
                    <a:pt x="116" y="61"/>
                    <a:pt x="112" y="49"/>
                  </a:cubicBezTo>
                  <a:cubicBezTo>
                    <a:pt x="101" y="45"/>
                    <a:pt x="90" y="38"/>
                    <a:pt x="78" y="35"/>
                  </a:cubicBezTo>
                  <a:lnTo>
                    <a:pt x="71" y="35"/>
                  </a:lnTo>
                  <a:cubicBezTo>
                    <a:pt x="63" y="35"/>
                    <a:pt x="56" y="35"/>
                    <a:pt x="49" y="30"/>
                  </a:cubicBezTo>
                  <a:cubicBezTo>
                    <a:pt x="40" y="27"/>
                    <a:pt x="33" y="23"/>
                    <a:pt x="30" y="16"/>
                  </a:cubicBezTo>
                  <a:cubicBezTo>
                    <a:pt x="30" y="12"/>
                    <a:pt x="30" y="12"/>
                    <a:pt x="26" y="12"/>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13"/>
            <p:cNvSpPr/>
            <p:nvPr/>
          </p:nvSpPr>
          <p:spPr>
            <a:xfrm>
              <a:off x="-532170" y="2392704"/>
              <a:ext cx="2865" cy="14325"/>
            </a:xfrm>
            <a:custGeom>
              <a:avLst/>
              <a:gdLst/>
              <a:ahLst/>
              <a:cxnLst/>
              <a:rect l="l" t="t" r="r" b="b"/>
              <a:pathLst>
                <a:path w="60" h="300" extrusionOk="0">
                  <a:moveTo>
                    <a:pt x="30" y="0"/>
                  </a:moveTo>
                  <a:cubicBezTo>
                    <a:pt x="23" y="8"/>
                    <a:pt x="18" y="19"/>
                    <a:pt x="15" y="31"/>
                  </a:cubicBezTo>
                  <a:lnTo>
                    <a:pt x="15" y="67"/>
                  </a:lnTo>
                  <a:lnTo>
                    <a:pt x="15" y="135"/>
                  </a:lnTo>
                  <a:lnTo>
                    <a:pt x="15" y="153"/>
                  </a:lnTo>
                  <a:lnTo>
                    <a:pt x="15" y="157"/>
                  </a:lnTo>
                  <a:cubicBezTo>
                    <a:pt x="15" y="172"/>
                    <a:pt x="18" y="191"/>
                    <a:pt x="18" y="214"/>
                  </a:cubicBezTo>
                  <a:cubicBezTo>
                    <a:pt x="18" y="232"/>
                    <a:pt x="15" y="255"/>
                    <a:pt x="4" y="277"/>
                  </a:cubicBezTo>
                  <a:cubicBezTo>
                    <a:pt x="0" y="284"/>
                    <a:pt x="0" y="288"/>
                    <a:pt x="0" y="292"/>
                  </a:cubicBezTo>
                  <a:lnTo>
                    <a:pt x="4" y="292"/>
                  </a:lnTo>
                  <a:cubicBezTo>
                    <a:pt x="8" y="296"/>
                    <a:pt x="15" y="296"/>
                    <a:pt x="23" y="296"/>
                  </a:cubicBezTo>
                  <a:cubicBezTo>
                    <a:pt x="34" y="296"/>
                    <a:pt x="45" y="296"/>
                    <a:pt x="60" y="300"/>
                  </a:cubicBezTo>
                  <a:cubicBezTo>
                    <a:pt x="45" y="198"/>
                    <a:pt x="37" y="98"/>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13"/>
            <p:cNvSpPr/>
            <p:nvPr/>
          </p:nvSpPr>
          <p:spPr>
            <a:xfrm>
              <a:off x="-535942" y="2386640"/>
              <a:ext cx="11078" cy="24496"/>
            </a:xfrm>
            <a:custGeom>
              <a:avLst/>
              <a:gdLst/>
              <a:ahLst/>
              <a:cxnLst/>
              <a:rect l="l" t="t" r="r" b="b"/>
              <a:pathLst>
                <a:path w="232" h="513" extrusionOk="0">
                  <a:moveTo>
                    <a:pt x="109" y="127"/>
                  </a:moveTo>
                  <a:cubicBezTo>
                    <a:pt x="116" y="225"/>
                    <a:pt x="124" y="325"/>
                    <a:pt x="139" y="427"/>
                  </a:cubicBezTo>
                  <a:cubicBezTo>
                    <a:pt x="124" y="423"/>
                    <a:pt x="113" y="423"/>
                    <a:pt x="102" y="423"/>
                  </a:cubicBezTo>
                  <a:cubicBezTo>
                    <a:pt x="94" y="423"/>
                    <a:pt x="87" y="423"/>
                    <a:pt x="83" y="419"/>
                  </a:cubicBezTo>
                  <a:lnTo>
                    <a:pt x="79" y="419"/>
                  </a:lnTo>
                  <a:cubicBezTo>
                    <a:pt x="79" y="415"/>
                    <a:pt x="79" y="411"/>
                    <a:pt x="83" y="404"/>
                  </a:cubicBezTo>
                  <a:cubicBezTo>
                    <a:pt x="94" y="382"/>
                    <a:pt x="97" y="359"/>
                    <a:pt x="97" y="341"/>
                  </a:cubicBezTo>
                  <a:cubicBezTo>
                    <a:pt x="97" y="318"/>
                    <a:pt x="94" y="299"/>
                    <a:pt x="94" y="284"/>
                  </a:cubicBezTo>
                  <a:lnTo>
                    <a:pt x="94" y="280"/>
                  </a:lnTo>
                  <a:lnTo>
                    <a:pt x="94" y="262"/>
                  </a:lnTo>
                  <a:lnTo>
                    <a:pt x="94" y="194"/>
                  </a:lnTo>
                  <a:lnTo>
                    <a:pt x="94" y="158"/>
                  </a:lnTo>
                  <a:cubicBezTo>
                    <a:pt x="97" y="146"/>
                    <a:pt x="102" y="135"/>
                    <a:pt x="109" y="127"/>
                  </a:cubicBezTo>
                  <a:close/>
                  <a:moveTo>
                    <a:pt x="173" y="1"/>
                  </a:moveTo>
                  <a:lnTo>
                    <a:pt x="128" y="19"/>
                  </a:lnTo>
                  <a:cubicBezTo>
                    <a:pt x="105" y="30"/>
                    <a:pt x="87" y="42"/>
                    <a:pt x="71" y="53"/>
                  </a:cubicBezTo>
                  <a:cubicBezTo>
                    <a:pt x="49" y="71"/>
                    <a:pt x="35" y="97"/>
                    <a:pt x="26" y="123"/>
                  </a:cubicBezTo>
                  <a:cubicBezTo>
                    <a:pt x="19" y="146"/>
                    <a:pt x="16" y="172"/>
                    <a:pt x="16" y="194"/>
                  </a:cubicBezTo>
                  <a:cubicBezTo>
                    <a:pt x="16" y="217"/>
                    <a:pt x="19" y="239"/>
                    <a:pt x="19" y="262"/>
                  </a:cubicBezTo>
                  <a:lnTo>
                    <a:pt x="19" y="277"/>
                  </a:lnTo>
                  <a:lnTo>
                    <a:pt x="19" y="284"/>
                  </a:lnTo>
                  <a:lnTo>
                    <a:pt x="19" y="341"/>
                  </a:lnTo>
                  <a:cubicBezTo>
                    <a:pt x="19" y="351"/>
                    <a:pt x="19" y="363"/>
                    <a:pt x="16" y="374"/>
                  </a:cubicBezTo>
                  <a:cubicBezTo>
                    <a:pt x="8" y="389"/>
                    <a:pt x="0" y="404"/>
                    <a:pt x="0" y="423"/>
                  </a:cubicBezTo>
                  <a:cubicBezTo>
                    <a:pt x="0" y="434"/>
                    <a:pt x="4" y="449"/>
                    <a:pt x="12" y="460"/>
                  </a:cubicBezTo>
                  <a:cubicBezTo>
                    <a:pt x="16" y="468"/>
                    <a:pt x="23" y="475"/>
                    <a:pt x="30" y="479"/>
                  </a:cubicBezTo>
                  <a:cubicBezTo>
                    <a:pt x="42" y="486"/>
                    <a:pt x="53" y="490"/>
                    <a:pt x="64" y="494"/>
                  </a:cubicBezTo>
                  <a:cubicBezTo>
                    <a:pt x="75" y="498"/>
                    <a:pt x="87" y="498"/>
                    <a:pt x="97" y="498"/>
                  </a:cubicBezTo>
                  <a:cubicBezTo>
                    <a:pt x="120" y="501"/>
                    <a:pt x="147" y="505"/>
                    <a:pt x="180" y="508"/>
                  </a:cubicBezTo>
                  <a:lnTo>
                    <a:pt x="232" y="513"/>
                  </a:lnTo>
                  <a:lnTo>
                    <a:pt x="221" y="460"/>
                  </a:lnTo>
                  <a:cubicBezTo>
                    <a:pt x="195" y="329"/>
                    <a:pt x="192" y="194"/>
                    <a:pt x="180" y="53"/>
                  </a:cubicBezTo>
                  <a:lnTo>
                    <a:pt x="1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13"/>
            <p:cNvSpPr/>
            <p:nvPr/>
          </p:nvSpPr>
          <p:spPr>
            <a:xfrm>
              <a:off x="-627144" y="2481424"/>
              <a:ext cx="2006" cy="19291"/>
            </a:xfrm>
            <a:custGeom>
              <a:avLst/>
              <a:gdLst/>
              <a:ahLst/>
              <a:cxnLst/>
              <a:rect l="l" t="t" r="r" b="b"/>
              <a:pathLst>
                <a:path w="42" h="404" extrusionOk="0">
                  <a:moveTo>
                    <a:pt x="42" y="0"/>
                  </a:moveTo>
                  <a:lnTo>
                    <a:pt x="42" y="0"/>
                  </a:lnTo>
                  <a:cubicBezTo>
                    <a:pt x="42" y="1"/>
                    <a:pt x="41" y="3"/>
                    <a:pt x="41" y="4"/>
                  </a:cubicBezTo>
                  <a:lnTo>
                    <a:pt x="41" y="4"/>
                  </a:lnTo>
                  <a:cubicBezTo>
                    <a:pt x="42" y="3"/>
                    <a:pt x="42" y="2"/>
                    <a:pt x="42" y="0"/>
                  </a:cubicBezTo>
                  <a:close/>
                  <a:moveTo>
                    <a:pt x="41" y="4"/>
                  </a:moveTo>
                  <a:cubicBezTo>
                    <a:pt x="40" y="5"/>
                    <a:pt x="40" y="6"/>
                    <a:pt x="38" y="8"/>
                  </a:cubicBezTo>
                  <a:cubicBezTo>
                    <a:pt x="38" y="12"/>
                    <a:pt x="34" y="19"/>
                    <a:pt x="30" y="22"/>
                  </a:cubicBezTo>
                  <a:lnTo>
                    <a:pt x="30" y="34"/>
                  </a:lnTo>
                  <a:cubicBezTo>
                    <a:pt x="30" y="26"/>
                    <a:pt x="34" y="22"/>
                    <a:pt x="38" y="15"/>
                  </a:cubicBezTo>
                  <a:cubicBezTo>
                    <a:pt x="38" y="13"/>
                    <a:pt x="40" y="8"/>
                    <a:pt x="41" y="4"/>
                  </a:cubicBezTo>
                  <a:close/>
                  <a:moveTo>
                    <a:pt x="34" y="295"/>
                  </a:moveTo>
                  <a:lnTo>
                    <a:pt x="34" y="303"/>
                  </a:lnTo>
                  <a:cubicBezTo>
                    <a:pt x="38" y="303"/>
                    <a:pt x="38" y="300"/>
                    <a:pt x="42" y="300"/>
                  </a:cubicBezTo>
                  <a:cubicBezTo>
                    <a:pt x="38" y="300"/>
                    <a:pt x="38" y="300"/>
                    <a:pt x="34" y="295"/>
                  </a:cubicBezTo>
                  <a:close/>
                  <a:moveTo>
                    <a:pt x="8" y="381"/>
                  </a:moveTo>
                  <a:cubicBezTo>
                    <a:pt x="4" y="385"/>
                    <a:pt x="4" y="385"/>
                    <a:pt x="0" y="389"/>
                  </a:cubicBezTo>
                  <a:lnTo>
                    <a:pt x="0" y="397"/>
                  </a:lnTo>
                  <a:cubicBezTo>
                    <a:pt x="0" y="400"/>
                    <a:pt x="4" y="400"/>
                    <a:pt x="4" y="404"/>
                  </a:cubicBezTo>
                  <a:lnTo>
                    <a:pt x="4" y="400"/>
                  </a:lnTo>
                  <a:cubicBezTo>
                    <a:pt x="8" y="397"/>
                    <a:pt x="8" y="393"/>
                    <a:pt x="8" y="385"/>
                  </a:cubicBezTo>
                  <a:lnTo>
                    <a:pt x="8" y="3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3"/>
            <p:cNvSpPr/>
            <p:nvPr/>
          </p:nvSpPr>
          <p:spPr>
            <a:xfrm>
              <a:off x="-632349" y="2478368"/>
              <a:ext cx="15041" cy="29701"/>
            </a:xfrm>
            <a:custGeom>
              <a:avLst/>
              <a:gdLst/>
              <a:ahLst/>
              <a:cxnLst/>
              <a:rect l="l" t="t" r="r" b="b"/>
              <a:pathLst>
                <a:path w="315" h="622" extrusionOk="0">
                  <a:moveTo>
                    <a:pt x="150" y="68"/>
                  </a:moveTo>
                  <a:cubicBezTo>
                    <a:pt x="149" y="72"/>
                    <a:pt x="147" y="77"/>
                    <a:pt x="147" y="79"/>
                  </a:cubicBezTo>
                  <a:cubicBezTo>
                    <a:pt x="143" y="86"/>
                    <a:pt x="139" y="90"/>
                    <a:pt x="139" y="98"/>
                  </a:cubicBezTo>
                  <a:lnTo>
                    <a:pt x="139" y="86"/>
                  </a:lnTo>
                  <a:cubicBezTo>
                    <a:pt x="143" y="83"/>
                    <a:pt x="147" y="76"/>
                    <a:pt x="147" y="72"/>
                  </a:cubicBezTo>
                  <a:cubicBezTo>
                    <a:pt x="149" y="70"/>
                    <a:pt x="149" y="69"/>
                    <a:pt x="150" y="68"/>
                  </a:cubicBezTo>
                  <a:close/>
                  <a:moveTo>
                    <a:pt x="49" y="278"/>
                  </a:moveTo>
                  <a:lnTo>
                    <a:pt x="47" y="284"/>
                  </a:lnTo>
                  <a:lnTo>
                    <a:pt x="47" y="284"/>
                  </a:lnTo>
                  <a:cubicBezTo>
                    <a:pt x="48" y="282"/>
                    <a:pt x="49" y="281"/>
                    <a:pt x="49" y="281"/>
                  </a:cubicBezTo>
                  <a:lnTo>
                    <a:pt x="49" y="278"/>
                  </a:lnTo>
                  <a:close/>
                  <a:moveTo>
                    <a:pt x="47" y="284"/>
                  </a:moveTo>
                  <a:cubicBezTo>
                    <a:pt x="46" y="285"/>
                    <a:pt x="46" y="287"/>
                    <a:pt x="46" y="288"/>
                  </a:cubicBezTo>
                  <a:lnTo>
                    <a:pt x="47" y="284"/>
                  </a:lnTo>
                  <a:close/>
                  <a:moveTo>
                    <a:pt x="4" y="445"/>
                  </a:moveTo>
                  <a:lnTo>
                    <a:pt x="1" y="464"/>
                  </a:lnTo>
                  <a:lnTo>
                    <a:pt x="16" y="468"/>
                  </a:lnTo>
                  <a:lnTo>
                    <a:pt x="8" y="453"/>
                  </a:lnTo>
                  <a:cubicBezTo>
                    <a:pt x="8" y="449"/>
                    <a:pt x="4" y="445"/>
                    <a:pt x="4" y="445"/>
                  </a:cubicBezTo>
                  <a:close/>
                  <a:moveTo>
                    <a:pt x="102" y="0"/>
                  </a:moveTo>
                  <a:lnTo>
                    <a:pt x="102" y="5"/>
                  </a:lnTo>
                  <a:cubicBezTo>
                    <a:pt x="91" y="16"/>
                    <a:pt x="87" y="27"/>
                    <a:pt x="83" y="34"/>
                  </a:cubicBezTo>
                  <a:cubicBezTo>
                    <a:pt x="80" y="42"/>
                    <a:pt x="75" y="50"/>
                    <a:pt x="72" y="50"/>
                  </a:cubicBezTo>
                  <a:lnTo>
                    <a:pt x="68" y="57"/>
                  </a:lnTo>
                  <a:lnTo>
                    <a:pt x="68" y="64"/>
                  </a:lnTo>
                  <a:cubicBezTo>
                    <a:pt x="65" y="68"/>
                    <a:pt x="65" y="76"/>
                    <a:pt x="65" y="83"/>
                  </a:cubicBezTo>
                  <a:cubicBezTo>
                    <a:pt x="61" y="98"/>
                    <a:pt x="61" y="112"/>
                    <a:pt x="61" y="128"/>
                  </a:cubicBezTo>
                  <a:lnTo>
                    <a:pt x="61" y="207"/>
                  </a:lnTo>
                  <a:lnTo>
                    <a:pt x="61" y="243"/>
                  </a:lnTo>
                  <a:lnTo>
                    <a:pt x="83" y="162"/>
                  </a:lnTo>
                  <a:lnTo>
                    <a:pt x="125" y="278"/>
                  </a:lnTo>
                  <a:cubicBezTo>
                    <a:pt x="125" y="288"/>
                    <a:pt x="132" y="300"/>
                    <a:pt x="135" y="314"/>
                  </a:cubicBezTo>
                  <a:cubicBezTo>
                    <a:pt x="139" y="330"/>
                    <a:pt x="143" y="345"/>
                    <a:pt x="143" y="359"/>
                  </a:cubicBezTo>
                  <a:cubicBezTo>
                    <a:pt x="147" y="364"/>
                    <a:pt x="147" y="364"/>
                    <a:pt x="151" y="364"/>
                  </a:cubicBezTo>
                  <a:cubicBezTo>
                    <a:pt x="147" y="364"/>
                    <a:pt x="147" y="367"/>
                    <a:pt x="143" y="367"/>
                  </a:cubicBezTo>
                  <a:lnTo>
                    <a:pt x="143" y="374"/>
                  </a:lnTo>
                  <a:cubicBezTo>
                    <a:pt x="143" y="390"/>
                    <a:pt x="143" y="409"/>
                    <a:pt x="132" y="423"/>
                  </a:cubicBezTo>
                  <a:cubicBezTo>
                    <a:pt x="128" y="431"/>
                    <a:pt x="125" y="438"/>
                    <a:pt x="117" y="445"/>
                  </a:cubicBezTo>
                  <a:lnTo>
                    <a:pt x="117" y="449"/>
                  </a:lnTo>
                  <a:cubicBezTo>
                    <a:pt x="117" y="457"/>
                    <a:pt x="117" y="461"/>
                    <a:pt x="113" y="464"/>
                  </a:cubicBezTo>
                  <a:lnTo>
                    <a:pt x="113" y="468"/>
                  </a:lnTo>
                  <a:cubicBezTo>
                    <a:pt x="113" y="464"/>
                    <a:pt x="109" y="464"/>
                    <a:pt x="109" y="461"/>
                  </a:cubicBezTo>
                  <a:lnTo>
                    <a:pt x="109" y="453"/>
                  </a:lnTo>
                  <a:cubicBezTo>
                    <a:pt x="102" y="457"/>
                    <a:pt x="98" y="461"/>
                    <a:pt x="91" y="464"/>
                  </a:cubicBezTo>
                  <a:cubicBezTo>
                    <a:pt x="80" y="471"/>
                    <a:pt x="65" y="476"/>
                    <a:pt x="49" y="476"/>
                  </a:cubicBezTo>
                  <a:lnTo>
                    <a:pt x="35" y="479"/>
                  </a:lnTo>
                  <a:lnTo>
                    <a:pt x="35" y="513"/>
                  </a:lnTo>
                  <a:cubicBezTo>
                    <a:pt x="35" y="528"/>
                    <a:pt x="35" y="543"/>
                    <a:pt x="42" y="557"/>
                  </a:cubicBezTo>
                  <a:cubicBezTo>
                    <a:pt x="46" y="566"/>
                    <a:pt x="49" y="573"/>
                    <a:pt x="57" y="576"/>
                  </a:cubicBezTo>
                  <a:lnTo>
                    <a:pt x="68" y="588"/>
                  </a:lnTo>
                  <a:cubicBezTo>
                    <a:pt x="72" y="592"/>
                    <a:pt x="75" y="592"/>
                    <a:pt x="80" y="595"/>
                  </a:cubicBezTo>
                  <a:lnTo>
                    <a:pt x="128" y="621"/>
                  </a:lnTo>
                  <a:lnTo>
                    <a:pt x="135" y="566"/>
                  </a:lnTo>
                  <a:cubicBezTo>
                    <a:pt x="135" y="561"/>
                    <a:pt x="139" y="557"/>
                    <a:pt x="143" y="554"/>
                  </a:cubicBezTo>
                  <a:cubicBezTo>
                    <a:pt x="143" y="550"/>
                    <a:pt x="147" y="547"/>
                    <a:pt x="154" y="539"/>
                  </a:cubicBezTo>
                  <a:cubicBezTo>
                    <a:pt x="161" y="531"/>
                    <a:pt x="170" y="521"/>
                    <a:pt x="180" y="505"/>
                  </a:cubicBezTo>
                  <a:cubicBezTo>
                    <a:pt x="184" y="498"/>
                    <a:pt x="187" y="490"/>
                    <a:pt x="192" y="483"/>
                  </a:cubicBezTo>
                  <a:cubicBezTo>
                    <a:pt x="192" y="471"/>
                    <a:pt x="196" y="461"/>
                    <a:pt x="196" y="449"/>
                  </a:cubicBezTo>
                  <a:cubicBezTo>
                    <a:pt x="196" y="445"/>
                    <a:pt x="196" y="438"/>
                    <a:pt x="192" y="431"/>
                  </a:cubicBezTo>
                  <a:lnTo>
                    <a:pt x="192" y="426"/>
                  </a:lnTo>
                  <a:cubicBezTo>
                    <a:pt x="196" y="426"/>
                    <a:pt x="196" y="426"/>
                    <a:pt x="199" y="423"/>
                  </a:cubicBezTo>
                  <a:cubicBezTo>
                    <a:pt x="206" y="423"/>
                    <a:pt x="214" y="419"/>
                    <a:pt x="222" y="419"/>
                  </a:cubicBezTo>
                  <a:lnTo>
                    <a:pt x="240" y="416"/>
                  </a:lnTo>
                  <a:lnTo>
                    <a:pt x="251" y="397"/>
                  </a:lnTo>
                  <a:cubicBezTo>
                    <a:pt x="251" y="393"/>
                    <a:pt x="255" y="386"/>
                    <a:pt x="259" y="382"/>
                  </a:cubicBezTo>
                  <a:cubicBezTo>
                    <a:pt x="263" y="367"/>
                    <a:pt x="270" y="352"/>
                    <a:pt x="277" y="337"/>
                  </a:cubicBezTo>
                  <a:cubicBezTo>
                    <a:pt x="282" y="333"/>
                    <a:pt x="282" y="333"/>
                    <a:pt x="282" y="330"/>
                  </a:cubicBezTo>
                  <a:lnTo>
                    <a:pt x="285" y="326"/>
                  </a:lnTo>
                  <a:lnTo>
                    <a:pt x="289" y="314"/>
                  </a:lnTo>
                  <a:lnTo>
                    <a:pt x="315" y="262"/>
                  </a:lnTo>
                  <a:lnTo>
                    <a:pt x="315" y="259"/>
                  </a:lnTo>
                  <a:lnTo>
                    <a:pt x="240" y="274"/>
                  </a:lnTo>
                  <a:cubicBezTo>
                    <a:pt x="232" y="278"/>
                    <a:pt x="229" y="278"/>
                    <a:pt x="222" y="281"/>
                  </a:cubicBezTo>
                  <a:cubicBezTo>
                    <a:pt x="214" y="281"/>
                    <a:pt x="206" y="285"/>
                    <a:pt x="203" y="285"/>
                  </a:cubicBezTo>
                  <a:cubicBezTo>
                    <a:pt x="196" y="285"/>
                    <a:pt x="192" y="288"/>
                    <a:pt x="187" y="288"/>
                  </a:cubicBezTo>
                  <a:lnTo>
                    <a:pt x="187" y="281"/>
                  </a:lnTo>
                  <a:cubicBezTo>
                    <a:pt x="199" y="243"/>
                    <a:pt x="203" y="210"/>
                    <a:pt x="203" y="184"/>
                  </a:cubicBezTo>
                  <a:cubicBezTo>
                    <a:pt x="203" y="154"/>
                    <a:pt x="206" y="131"/>
                    <a:pt x="214" y="109"/>
                  </a:cubicBezTo>
                  <a:cubicBezTo>
                    <a:pt x="218" y="105"/>
                    <a:pt x="218" y="102"/>
                    <a:pt x="222" y="98"/>
                  </a:cubicBezTo>
                  <a:cubicBezTo>
                    <a:pt x="222" y="95"/>
                    <a:pt x="225" y="90"/>
                    <a:pt x="225" y="86"/>
                  </a:cubicBezTo>
                  <a:cubicBezTo>
                    <a:pt x="229" y="79"/>
                    <a:pt x="232" y="68"/>
                    <a:pt x="232" y="53"/>
                  </a:cubicBezTo>
                  <a:cubicBezTo>
                    <a:pt x="232" y="45"/>
                    <a:pt x="229" y="38"/>
                    <a:pt x="229" y="31"/>
                  </a:cubicBezTo>
                  <a:lnTo>
                    <a:pt x="229" y="27"/>
                  </a:lnTo>
                  <a:cubicBezTo>
                    <a:pt x="225" y="19"/>
                    <a:pt x="222" y="16"/>
                    <a:pt x="214" y="8"/>
                  </a:cubicBezTo>
                  <a:cubicBezTo>
                    <a:pt x="210" y="12"/>
                    <a:pt x="206" y="16"/>
                    <a:pt x="199" y="19"/>
                  </a:cubicBezTo>
                  <a:cubicBezTo>
                    <a:pt x="192" y="23"/>
                    <a:pt x="180" y="27"/>
                    <a:pt x="173" y="27"/>
                  </a:cubicBezTo>
                  <a:cubicBezTo>
                    <a:pt x="165" y="27"/>
                    <a:pt x="158" y="23"/>
                    <a:pt x="154" y="23"/>
                  </a:cubicBezTo>
                  <a:cubicBezTo>
                    <a:pt x="147" y="19"/>
                    <a:pt x="143" y="19"/>
                    <a:pt x="135" y="16"/>
                  </a:cubicBezTo>
                  <a:cubicBezTo>
                    <a:pt x="125" y="12"/>
                    <a:pt x="117" y="8"/>
                    <a:pt x="109" y="5"/>
                  </a:cubicBezTo>
                  <a:lnTo>
                    <a:pt x="1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13"/>
            <p:cNvSpPr/>
            <p:nvPr/>
          </p:nvSpPr>
          <p:spPr>
            <a:xfrm>
              <a:off x="-539666" y="1940751"/>
              <a:ext cx="3247" cy="14182"/>
            </a:xfrm>
            <a:custGeom>
              <a:avLst/>
              <a:gdLst/>
              <a:ahLst/>
              <a:cxnLst/>
              <a:rect l="l" t="t" r="r" b="b"/>
              <a:pathLst>
                <a:path w="68" h="297" extrusionOk="0">
                  <a:moveTo>
                    <a:pt x="11" y="0"/>
                  </a:moveTo>
                  <a:cubicBezTo>
                    <a:pt x="8" y="5"/>
                    <a:pt x="4" y="8"/>
                    <a:pt x="0" y="12"/>
                  </a:cubicBezTo>
                  <a:cubicBezTo>
                    <a:pt x="8" y="31"/>
                    <a:pt x="15" y="49"/>
                    <a:pt x="18" y="67"/>
                  </a:cubicBezTo>
                  <a:cubicBezTo>
                    <a:pt x="26" y="98"/>
                    <a:pt x="30" y="124"/>
                    <a:pt x="30" y="150"/>
                  </a:cubicBezTo>
                  <a:cubicBezTo>
                    <a:pt x="30" y="179"/>
                    <a:pt x="26" y="206"/>
                    <a:pt x="26" y="232"/>
                  </a:cubicBezTo>
                  <a:lnTo>
                    <a:pt x="26" y="236"/>
                  </a:lnTo>
                  <a:cubicBezTo>
                    <a:pt x="26" y="258"/>
                    <a:pt x="30" y="269"/>
                    <a:pt x="37" y="284"/>
                  </a:cubicBezTo>
                  <a:cubicBezTo>
                    <a:pt x="41" y="288"/>
                    <a:pt x="49" y="292"/>
                    <a:pt x="52" y="296"/>
                  </a:cubicBezTo>
                  <a:cubicBezTo>
                    <a:pt x="56" y="288"/>
                    <a:pt x="60" y="281"/>
                    <a:pt x="60" y="274"/>
                  </a:cubicBezTo>
                  <a:cubicBezTo>
                    <a:pt x="63" y="255"/>
                    <a:pt x="68" y="232"/>
                    <a:pt x="68" y="214"/>
                  </a:cubicBezTo>
                  <a:cubicBezTo>
                    <a:pt x="68" y="179"/>
                    <a:pt x="63" y="143"/>
                    <a:pt x="63" y="101"/>
                  </a:cubicBezTo>
                  <a:lnTo>
                    <a:pt x="63" y="64"/>
                  </a:lnTo>
                  <a:lnTo>
                    <a:pt x="63" y="60"/>
                  </a:lnTo>
                  <a:cubicBezTo>
                    <a:pt x="60" y="57"/>
                    <a:pt x="56" y="49"/>
                    <a:pt x="49" y="41"/>
                  </a:cubicBezTo>
                  <a:cubicBezTo>
                    <a:pt x="41" y="31"/>
                    <a:pt x="26"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13"/>
            <p:cNvSpPr/>
            <p:nvPr/>
          </p:nvSpPr>
          <p:spPr>
            <a:xfrm>
              <a:off x="-544155" y="1936978"/>
              <a:ext cx="14850" cy="23302"/>
            </a:xfrm>
            <a:custGeom>
              <a:avLst/>
              <a:gdLst/>
              <a:ahLst/>
              <a:cxnLst/>
              <a:rect l="l" t="t" r="r" b="b"/>
              <a:pathLst>
                <a:path w="311" h="488" extrusionOk="0">
                  <a:moveTo>
                    <a:pt x="105" y="79"/>
                  </a:moveTo>
                  <a:cubicBezTo>
                    <a:pt x="120" y="94"/>
                    <a:pt x="135" y="110"/>
                    <a:pt x="143" y="120"/>
                  </a:cubicBezTo>
                  <a:cubicBezTo>
                    <a:pt x="150" y="128"/>
                    <a:pt x="154" y="136"/>
                    <a:pt x="157" y="139"/>
                  </a:cubicBezTo>
                  <a:lnTo>
                    <a:pt x="157" y="143"/>
                  </a:lnTo>
                  <a:lnTo>
                    <a:pt x="157" y="180"/>
                  </a:lnTo>
                  <a:cubicBezTo>
                    <a:pt x="157" y="222"/>
                    <a:pt x="162" y="258"/>
                    <a:pt x="162" y="293"/>
                  </a:cubicBezTo>
                  <a:cubicBezTo>
                    <a:pt x="162" y="311"/>
                    <a:pt x="157" y="334"/>
                    <a:pt x="154" y="353"/>
                  </a:cubicBezTo>
                  <a:cubicBezTo>
                    <a:pt x="154" y="360"/>
                    <a:pt x="150" y="367"/>
                    <a:pt x="146" y="375"/>
                  </a:cubicBezTo>
                  <a:cubicBezTo>
                    <a:pt x="143" y="371"/>
                    <a:pt x="135" y="367"/>
                    <a:pt x="131" y="363"/>
                  </a:cubicBezTo>
                  <a:cubicBezTo>
                    <a:pt x="124" y="348"/>
                    <a:pt x="120" y="337"/>
                    <a:pt x="120" y="315"/>
                  </a:cubicBezTo>
                  <a:lnTo>
                    <a:pt x="120" y="311"/>
                  </a:lnTo>
                  <a:cubicBezTo>
                    <a:pt x="120" y="285"/>
                    <a:pt x="124" y="258"/>
                    <a:pt x="124" y="229"/>
                  </a:cubicBezTo>
                  <a:cubicBezTo>
                    <a:pt x="124" y="203"/>
                    <a:pt x="120" y="177"/>
                    <a:pt x="112" y="146"/>
                  </a:cubicBezTo>
                  <a:cubicBezTo>
                    <a:pt x="109" y="128"/>
                    <a:pt x="102" y="110"/>
                    <a:pt x="94" y="91"/>
                  </a:cubicBezTo>
                  <a:cubicBezTo>
                    <a:pt x="98" y="87"/>
                    <a:pt x="102" y="84"/>
                    <a:pt x="105" y="79"/>
                  </a:cubicBezTo>
                  <a:close/>
                  <a:moveTo>
                    <a:pt x="109" y="1"/>
                  </a:moveTo>
                  <a:cubicBezTo>
                    <a:pt x="98" y="1"/>
                    <a:pt x="86" y="5"/>
                    <a:pt x="79" y="8"/>
                  </a:cubicBezTo>
                  <a:cubicBezTo>
                    <a:pt x="68" y="12"/>
                    <a:pt x="60" y="20"/>
                    <a:pt x="57" y="23"/>
                  </a:cubicBezTo>
                  <a:lnTo>
                    <a:pt x="50" y="23"/>
                  </a:lnTo>
                  <a:cubicBezTo>
                    <a:pt x="45" y="23"/>
                    <a:pt x="38" y="23"/>
                    <a:pt x="34" y="27"/>
                  </a:cubicBezTo>
                  <a:cubicBezTo>
                    <a:pt x="23" y="27"/>
                    <a:pt x="15" y="34"/>
                    <a:pt x="8" y="42"/>
                  </a:cubicBezTo>
                  <a:cubicBezTo>
                    <a:pt x="5" y="53"/>
                    <a:pt x="0" y="61"/>
                    <a:pt x="0" y="68"/>
                  </a:cubicBezTo>
                  <a:cubicBezTo>
                    <a:pt x="0" y="79"/>
                    <a:pt x="5" y="84"/>
                    <a:pt x="5" y="91"/>
                  </a:cubicBezTo>
                  <a:cubicBezTo>
                    <a:pt x="8" y="98"/>
                    <a:pt x="12" y="101"/>
                    <a:pt x="15" y="106"/>
                  </a:cubicBezTo>
                  <a:cubicBezTo>
                    <a:pt x="27" y="124"/>
                    <a:pt x="34" y="143"/>
                    <a:pt x="38" y="165"/>
                  </a:cubicBezTo>
                  <a:cubicBezTo>
                    <a:pt x="45" y="184"/>
                    <a:pt x="45" y="206"/>
                    <a:pt x="45" y="229"/>
                  </a:cubicBezTo>
                  <a:cubicBezTo>
                    <a:pt x="45" y="255"/>
                    <a:pt x="45" y="281"/>
                    <a:pt x="41" y="308"/>
                  </a:cubicBezTo>
                  <a:lnTo>
                    <a:pt x="41" y="315"/>
                  </a:lnTo>
                  <a:cubicBezTo>
                    <a:pt x="41" y="348"/>
                    <a:pt x="53" y="382"/>
                    <a:pt x="72" y="408"/>
                  </a:cubicBezTo>
                  <a:lnTo>
                    <a:pt x="229" y="371"/>
                  </a:lnTo>
                  <a:lnTo>
                    <a:pt x="229" y="367"/>
                  </a:lnTo>
                  <a:cubicBezTo>
                    <a:pt x="236" y="341"/>
                    <a:pt x="236" y="315"/>
                    <a:pt x="236" y="293"/>
                  </a:cubicBezTo>
                  <a:cubicBezTo>
                    <a:pt x="236" y="251"/>
                    <a:pt x="233" y="214"/>
                    <a:pt x="233" y="180"/>
                  </a:cubicBezTo>
                  <a:cubicBezTo>
                    <a:pt x="233" y="169"/>
                    <a:pt x="233" y="158"/>
                    <a:pt x="236" y="146"/>
                  </a:cubicBezTo>
                  <a:lnTo>
                    <a:pt x="236" y="139"/>
                  </a:lnTo>
                  <a:cubicBezTo>
                    <a:pt x="236" y="132"/>
                    <a:pt x="233" y="124"/>
                    <a:pt x="233" y="117"/>
                  </a:cubicBezTo>
                  <a:cubicBezTo>
                    <a:pt x="229" y="106"/>
                    <a:pt x="221" y="98"/>
                    <a:pt x="217" y="91"/>
                  </a:cubicBezTo>
                  <a:cubicBezTo>
                    <a:pt x="207" y="75"/>
                    <a:pt x="195" y="65"/>
                    <a:pt x="188" y="53"/>
                  </a:cubicBezTo>
                  <a:cubicBezTo>
                    <a:pt x="176" y="46"/>
                    <a:pt x="169" y="34"/>
                    <a:pt x="162" y="27"/>
                  </a:cubicBezTo>
                  <a:cubicBezTo>
                    <a:pt x="154" y="20"/>
                    <a:pt x="146" y="12"/>
                    <a:pt x="139" y="8"/>
                  </a:cubicBezTo>
                  <a:cubicBezTo>
                    <a:pt x="131" y="5"/>
                    <a:pt x="120" y="1"/>
                    <a:pt x="109" y="1"/>
                  </a:cubicBezTo>
                  <a:close/>
                  <a:moveTo>
                    <a:pt x="76" y="415"/>
                  </a:moveTo>
                  <a:lnTo>
                    <a:pt x="76" y="415"/>
                  </a:lnTo>
                  <a:cubicBezTo>
                    <a:pt x="83" y="424"/>
                    <a:pt x="94" y="431"/>
                    <a:pt x="102" y="438"/>
                  </a:cubicBezTo>
                  <a:cubicBezTo>
                    <a:pt x="105" y="438"/>
                    <a:pt x="105" y="434"/>
                    <a:pt x="105" y="434"/>
                  </a:cubicBezTo>
                  <a:lnTo>
                    <a:pt x="76" y="415"/>
                  </a:lnTo>
                  <a:close/>
                  <a:moveTo>
                    <a:pt x="251" y="412"/>
                  </a:moveTo>
                  <a:lnTo>
                    <a:pt x="229" y="427"/>
                  </a:lnTo>
                  <a:cubicBezTo>
                    <a:pt x="233" y="431"/>
                    <a:pt x="236" y="434"/>
                    <a:pt x="240" y="438"/>
                  </a:cubicBezTo>
                  <a:cubicBezTo>
                    <a:pt x="243" y="442"/>
                    <a:pt x="247" y="442"/>
                    <a:pt x="251" y="446"/>
                  </a:cubicBezTo>
                  <a:lnTo>
                    <a:pt x="311" y="431"/>
                  </a:lnTo>
                  <a:lnTo>
                    <a:pt x="251" y="412"/>
                  </a:lnTo>
                  <a:close/>
                  <a:moveTo>
                    <a:pt x="98" y="453"/>
                  </a:moveTo>
                  <a:lnTo>
                    <a:pt x="76" y="487"/>
                  </a:lnTo>
                  <a:lnTo>
                    <a:pt x="94" y="483"/>
                  </a:lnTo>
                  <a:lnTo>
                    <a:pt x="94" y="476"/>
                  </a:lnTo>
                  <a:cubicBezTo>
                    <a:pt x="94" y="468"/>
                    <a:pt x="94" y="460"/>
                    <a:pt x="98" y="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13"/>
            <p:cNvSpPr/>
            <p:nvPr/>
          </p:nvSpPr>
          <p:spPr>
            <a:xfrm>
              <a:off x="-640705" y="2354695"/>
              <a:ext cx="5778" cy="9837"/>
            </a:xfrm>
            <a:custGeom>
              <a:avLst/>
              <a:gdLst/>
              <a:ahLst/>
              <a:cxnLst/>
              <a:rect l="l" t="t" r="r" b="b"/>
              <a:pathLst>
                <a:path w="121" h="206" extrusionOk="0">
                  <a:moveTo>
                    <a:pt x="0" y="0"/>
                  </a:moveTo>
                  <a:lnTo>
                    <a:pt x="0" y="0"/>
                  </a:lnTo>
                  <a:cubicBezTo>
                    <a:pt x="4" y="23"/>
                    <a:pt x="4" y="45"/>
                    <a:pt x="12" y="64"/>
                  </a:cubicBezTo>
                  <a:cubicBezTo>
                    <a:pt x="19" y="109"/>
                    <a:pt x="34" y="150"/>
                    <a:pt x="60" y="187"/>
                  </a:cubicBezTo>
                  <a:cubicBezTo>
                    <a:pt x="64" y="195"/>
                    <a:pt x="67" y="202"/>
                    <a:pt x="71" y="206"/>
                  </a:cubicBezTo>
                  <a:cubicBezTo>
                    <a:pt x="86" y="172"/>
                    <a:pt x="98" y="131"/>
                    <a:pt x="116" y="90"/>
                  </a:cubicBezTo>
                  <a:lnTo>
                    <a:pt x="116" y="86"/>
                  </a:lnTo>
                  <a:lnTo>
                    <a:pt x="120" y="86"/>
                  </a:lnTo>
                  <a:cubicBezTo>
                    <a:pt x="120" y="86"/>
                    <a:pt x="116" y="83"/>
                    <a:pt x="116" y="78"/>
                  </a:cubicBezTo>
                  <a:lnTo>
                    <a:pt x="112" y="75"/>
                  </a:lnTo>
                  <a:cubicBezTo>
                    <a:pt x="90" y="68"/>
                    <a:pt x="75" y="60"/>
                    <a:pt x="57" y="49"/>
                  </a:cubicBezTo>
                  <a:cubicBezTo>
                    <a:pt x="41" y="38"/>
                    <a:pt x="26" y="26"/>
                    <a:pt x="15" y="15"/>
                  </a:cubicBezTo>
                  <a:cubicBezTo>
                    <a:pt x="8" y="11"/>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3"/>
            <p:cNvSpPr/>
            <p:nvPr/>
          </p:nvSpPr>
          <p:spPr>
            <a:xfrm>
              <a:off x="-645003" y="2348440"/>
              <a:ext cx="13609" cy="27552"/>
            </a:xfrm>
            <a:custGeom>
              <a:avLst/>
              <a:gdLst/>
              <a:ahLst/>
              <a:cxnLst/>
              <a:rect l="l" t="t" r="r" b="b"/>
              <a:pathLst>
                <a:path w="285" h="577" extrusionOk="0">
                  <a:moveTo>
                    <a:pt x="90" y="131"/>
                  </a:moveTo>
                  <a:cubicBezTo>
                    <a:pt x="94" y="135"/>
                    <a:pt x="98" y="142"/>
                    <a:pt x="105" y="146"/>
                  </a:cubicBezTo>
                  <a:cubicBezTo>
                    <a:pt x="116" y="157"/>
                    <a:pt x="131" y="169"/>
                    <a:pt x="147" y="180"/>
                  </a:cubicBezTo>
                  <a:cubicBezTo>
                    <a:pt x="165" y="191"/>
                    <a:pt x="180" y="199"/>
                    <a:pt x="202" y="206"/>
                  </a:cubicBezTo>
                  <a:lnTo>
                    <a:pt x="206" y="209"/>
                  </a:lnTo>
                  <a:cubicBezTo>
                    <a:pt x="206" y="214"/>
                    <a:pt x="210" y="217"/>
                    <a:pt x="210" y="217"/>
                  </a:cubicBezTo>
                  <a:lnTo>
                    <a:pt x="206" y="217"/>
                  </a:lnTo>
                  <a:lnTo>
                    <a:pt x="206" y="221"/>
                  </a:lnTo>
                  <a:cubicBezTo>
                    <a:pt x="188" y="262"/>
                    <a:pt x="176" y="303"/>
                    <a:pt x="161" y="337"/>
                  </a:cubicBezTo>
                  <a:cubicBezTo>
                    <a:pt x="157" y="333"/>
                    <a:pt x="154" y="326"/>
                    <a:pt x="150" y="318"/>
                  </a:cubicBezTo>
                  <a:cubicBezTo>
                    <a:pt x="124" y="281"/>
                    <a:pt x="109" y="240"/>
                    <a:pt x="102" y="195"/>
                  </a:cubicBezTo>
                  <a:cubicBezTo>
                    <a:pt x="94" y="176"/>
                    <a:pt x="94" y="154"/>
                    <a:pt x="90" y="131"/>
                  </a:cubicBezTo>
                  <a:close/>
                  <a:moveTo>
                    <a:pt x="0" y="0"/>
                  </a:moveTo>
                  <a:lnTo>
                    <a:pt x="8" y="60"/>
                  </a:lnTo>
                  <a:lnTo>
                    <a:pt x="8" y="71"/>
                  </a:lnTo>
                  <a:cubicBezTo>
                    <a:pt x="12" y="116"/>
                    <a:pt x="16" y="164"/>
                    <a:pt x="26" y="209"/>
                  </a:cubicBezTo>
                  <a:cubicBezTo>
                    <a:pt x="34" y="262"/>
                    <a:pt x="53" y="311"/>
                    <a:pt x="83" y="359"/>
                  </a:cubicBezTo>
                  <a:cubicBezTo>
                    <a:pt x="90" y="371"/>
                    <a:pt x="94" y="382"/>
                    <a:pt x="94" y="393"/>
                  </a:cubicBezTo>
                  <a:cubicBezTo>
                    <a:pt x="94" y="404"/>
                    <a:pt x="90" y="423"/>
                    <a:pt x="79" y="442"/>
                  </a:cubicBezTo>
                  <a:lnTo>
                    <a:pt x="71" y="452"/>
                  </a:lnTo>
                  <a:lnTo>
                    <a:pt x="8" y="576"/>
                  </a:lnTo>
                  <a:lnTo>
                    <a:pt x="71" y="535"/>
                  </a:lnTo>
                  <a:lnTo>
                    <a:pt x="79" y="528"/>
                  </a:lnTo>
                  <a:lnTo>
                    <a:pt x="98" y="516"/>
                  </a:lnTo>
                  <a:lnTo>
                    <a:pt x="102" y="513"/>
                  </a:lnTo>
                  <a:cubicBezTo>
                    <a:pt x="116" y="490"/>
                    <a:pt x="124" y="468"/>
                    <a:pt x="135" y="438"/>
                  </a:cubicBezTo>
                  <a:cubicBezTo>
                    <a:pt x="150" y="404"/>
                    <a:pt x="165" y="371"/>
                    <a:pt x="188" y="337"/>
                  </a:cubicBezTo>
                  <a:cubicBezTo>
                    <a:pt x="202" y="314"/>
                    <a:pt x="225" y="292"/>
                    <a:pt x="251" y="273"/>
                  </a:cubicBezTo>
                  <a:lnTo>
                    <a:pt x="262" y="269"/>
                  </a:lnTo>
                  <a:lnTo>
                    <a:pt x="269" y="269"/>
                  </a:lnTo>
                  <a:cubicBezTo>
                    <a:pt x="273" y="262"/>
                    <a:pt x="273" y="259"/>
                    <a:pt x="278" y="254"/>
                  </a:cubicBezTo>
                  <a:cubicBezTo>
                    <a:pt x="281" y="240"/>
                    <a:pt x="285" y="228"/>
                    <a:pt x="285" y="217"/>
                  </a:cubicBezTo>
                  <a:cubicBezTo>
                    <a:pt x="285" y="199"/>
                    <a:pt x="281" y="183"/>
                    <a:pt x="269" y="169"/>
                  </a:cubicBezTo>
                  <a:cubicBezTo>
                    <a:pt x="262" y="154"/>
                    <a:pt x="247" y="142"/>
                    <a:pt x="228" y="135"/>
                  </a:cubicBezTo>
                  <a:cubicBezTo>
                    <a:pt x="221" y="131"/>
                    <a:pt x="217" y="131"/>
                    <a:pt x="210" y="128"/>
                  </a:cubicBezTo>
                  <a:cubicBezTo>
                    <a:pt x="202" y="124"/>
                    <a:pt x="199" y="120"/>
                    <a:pt x="191" y="116"/>
                  </a:cubicBezTo>
                  <a:cubicBezTo>
                    <a:pt x="173" y="102"/>
                    <a:pt x="154" y="86"/>
                    <a:pt x="131" y="68"/>
                  </a:cubicBezTo>
                  <a:cubicBezTo>
                    <a:pt x="116" y="52"/>
                    <a:pt x="94" y="38"/>
                    <a:pt x="68" y="26"/>
                  </a:cubicBezTo>
                  <a:cubicBezTo>
                    <a:pt x="64" y="26"/>
                    <a:pt x="60" y="23"/>
                    <a:pt x="60" y="23"/>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3"/>
            <p:cNvSpPr/>
            <p:nvPr/>
          </p:nvSpPr>
          <p:spPr>
            <a:xfrm>
              <a:off x="221230" y="1194800"/>
              <a:ext cx="6303" cy="8070"/>
            </a:xfrm>
            <a:custGeom>
              <a:avLst/>
              <a:gdLst/>
              <a:ahLst/>
              <a:cxnLst/>
              <a:rect l="l" t="t" r="r" b="b"/>
              <a:pathLst>
                <a:path w="132" h="169" extrusionOk="0">
                  <a:moveTo>
                    <a:pt x="1" y="1"/>
                  </a:moveTo>
                  <a:cubicBezTo>
                    <a:pt x="4" y="4"/>
                    <a:pt x="4" y="8"/>
                    <a:pt x="8" y="16"/>
                  </a:cubicBezTo>
                  <a:cubicBezTo>
                    <a:pt x="19" y="30"/>
                    <a:pt x="38" y="49"/>
                    <a:pt x="57" y="68"/>
                  </a:cubicBezTo>
                  <a:cubicBezTo>
                    <a:pt x="75" y="91"/>
                    <a:pt x="97" y="117"/>
                    <a:pt x="113" y="146"/>
                  </a:cubicBezTo>
                  <a:cubicBezTo>
                    <a:pt x="116" y="154"/>
                    <a:pt x="116" y="161"/>
                    <a:pt x="120" y="169"/>
                  </a:cubicBezTo>
                  <a:cubicBezTo>
                    <a:pt x="124" y="165"/>
                    <a:pt x="124" y="161"/>
                    <a:pt x="124" y="158"/>
                  </a:cubicBezTo>
                  <a:cubicBezTo>
                    <a:pt x="128" y="151"/>
                    <a:pt x="132" y="143"/>
                    <a:pt x="132" y="135"/>
                  </a:cubicBezTo>
                  <a:cubicBezTo>
                    <a:pt x="132" y="128"/>
                    <a:pt x="128" y="124"/>
                    <a:pt x="128" y="120"/>
                  </a:cubicBezTo>
                  <a:cubicBezTo>
                    <a:pt x="113" y="87"/>
                    <a:pt x="94" y="56"/>
                    <a:pt x="64" y="34"/>
                  </a:cubicBezTo>
                  <a:cubicBezTo>
                    <a:pt x="49" y="23"/>
                    <a:pt x="27" y="1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13"/>
            <p:cNvSpPr/>
            <p:nvPr/>
          </p:nvSpPr>
          <p:spPr>
            <a:xfrm>
              <a:off x="213208" y="1181955"/>
              <a:ext cx="17859" cy="33425"/>
            </a:xfrm>
            <a:custGeom>
              <a:avLst/>
              <a:gdLst/>
              <a:ahLst/>
              <a:cxnLst/>
              <a:rect l="l" t="t" r="r" b="b"/>
              <a:pathLst>
                <a:path w="374" h="700" extrusionOk="0">
                  <a:moveTo>
                    <a:pt x="169" y="270"/>
                  </a:moveTo>
                  <a:cubicBezTo>
                    <a:pt x="195" y="281"/>
                    <a:pt x="217" y="292"/>
                    <a:pt x="232" y="303"/>
                  </a:cubicBezTo>
                  <a:cubicBezTo>
                    <a:pt x="262" y="325"/>
                    <a:pt x="281" y="356"/>
                    <a:pt x="296" y="389"/>
                  </a:cubicBezTo>
                  <a:cubicBezTo>
                    <a:pt x="296" y="393"/>
                    <a:pt x="300" y="397"/>
                    <a:pt x="300" y="404"/>
                  </a:cubicBezTo>
                  <a:cubicBezTo>
                    <a:pt x="300" y="412"/>
                    <a:pt x="296" y="420"/>
                    <a:pt x="292" y="427"/>
                  </a:cubicBezTo>
                  <a:cubicBezTo>
                    <a:pt x="292" y="430"/>
                    <a:pt x="292" y="434"/>
                    <a:pt x="288" y="438"/>
                  </a:cubicBezTo>
                  <a:cubicBezTo>
                    <a:pt x="284" y="430"/>
                    <a:pt x="284" y="423"/>
                    <a:pt x="281" y="415"/>
                  </a:cubicBezTo>
                  <a:cubicBezTo>
                    <a:pt x="265" y="386"/>
                    <a:pt x="243" y="360"/>
                    <a:pt x="225" y="337"/>
                  </a:cubicBezTo>
                  <a:cubicBezTo>
                    <a:pt x="206" y="318"/>
                    <a:pt x="187" y="299"/>
                    <a:pt x="176" y="285"/>
                  </a:cubicBezTo>
                  <a:cubicBezTo>
                    <a:pt x="172" y="277"/>
                    <a:pt x="172" y="273"/>
                    <a:pt x="169" y="270"/>
                  </a:cubicBezTo>
                  <a:close/>
                  <a:moveTo>
                    <a:pt x="101" y="1"/>
                  </a:moveTo>
                  <a:lnTo>
                    <a:pt x="94" y="75"/>
                  </a:lnTo>
                  <a:cubicBezTo>
                    <a:pt x="94" y="98"/>
                    <a:pt x="91" y="116"/>
                    <a:pt x="82" y="139"/>
                  </a:cubicBezTo>
                  <a:cubicBezTo>
                    <a:pt x="79" y="158"/>
                    <a:pt x="75" y="180"/>
                    <a:pt x="75" y="203"/>
                  </a:cubicBezTo>
                  <a:lnTo>
                    <a:pt x="1" y="244"/>
                  </a:lnTo>
                  <a:lnTo>
                    <a:pt x="82" y="255"/>
                  </a:lnTo>
                  <a:lnTo>
                    <a:pt x="82" y="266"/>
                  </a:lnTo>
                  <a:cubicBezTo>
                    <a:pt x="91" y="285"/>
                    <a:pt x="98" y="303"/>
                    <a:pt x="113" y="325"/>
                  </a:cubicBezTo>
                  <a:cubicBezTo>
                    <a:pt x="124" y="341"/>
                    <a:pt x="135" y="356"/>
                    <a:pt x="150" y="370"/>
                  </a:cubicBezTo>
                  <a:cubicBezTo>
                    <a:pt x="169" y="389"/>
                    <a:pt x="187" y="408"/>
                    <a:pt x="198" y="430"/>
                  </a:cubicBezTo>
                  <a:cubicBezTo>
                    <a:pt x="206" y="438"/>
                    <a:pt x="210" y="449"/>
                    <a:pt x="213" y="456"/>
                  </a:cubicBezTo>
                  <a:cubicBezTo>
                    <a:pt x="217" y="468"/>
                    <a:pt x="217" y="475"/>
                    <a:pt x="217" y="487"/>
                  </a:cubicBezTo>
                  <a:cubicBezTo>
                    <a:pt x="217" y="501"/>
                    <a:pt x="217" y="520"/>
                    <a:pt x="210" y="539"/>
                  </a:cubicBezTo>
                  <a:lnTo>
                    <a:pt x="143" y="700"/>
                  </a:lnTo>
                  <a:lnTo>
                    <a:pt x="143" y="700"/>
                  </a:lnTo>
                  <a:lnTo>
                    <a:pt x="270" y="580"/>
                  </a:lnTo>
                  <a:cubicBezTo>
                    <a:pt x="274" y="580"/>
                    <a:pt x="274" y="577"/>
                    <a:pt x="277" y="577"/>
                  </a:cubicBezTo>
                  <a:cubicBezTo>
                    <a:pt x="277" y="565"/>
                    <a:pt x="284" y="554"/>
                    <a:pt x="288" y="543"/>
                  </a:cubicBezTo>
                  <a:cubicBezTo>
                    <a:pt x="300" y="527"/>
                    <a:pt x="315" y="513"/>
                    <a:pt x="329" y="501"/>
                  </a:cubicBezTo>
                  <a:lnTo>
                    <a:pt x="348" y="490"/>
                  </a:lnTo>
                  <a:cubicBezTo>
                    <a:pt x="355" y="479"/>
                    <a:pt x="360" y="468"/>
                    <a:pt x="367" y="453"/>
                  </a:cubicBezTo>
                  <a:cubicBezTo>
                    <a:pt x="370" y="438"/>
                    <a:pt x="374" y="423"/>
                    <a:pt x="374" y="404"/>
                  </a:cubicBezTo>
                  <a:cubicBezTo>
                    <a:pt x="374" y="389"/>
                    <a:pt x="370" y="375"/>
                    <a:pt x="367" y="360"/>
                  </a:cubicBezTo>
                  <a:cubicBezTo>
                    <a:pt x="348" y="315"/>
                    <a:pt x="322" y="277"/>
                    <a:pt x="281" y="244"/>
                  </a:cubicBezTo>
                  <a:cubicBezTo>
                    <a:pt x="258" y="229"/>
                    <a:pt x="232" y="213"/>
                    <a:pt x="203" y="203"/>
                  </a:cubicBezTo>
                  <a:cubicBezTo>
                    <a:pt x="206" y="195"/>
                    <a:pt x="210" y="191"/>
                    <a:pt x="213" y="184"/>
                  </a:cubicBezTo>
                  <a:cubicBezTo>
                    <a:pt x="217" y="173"/>
                    <a:pt x="221" y="161"/>
                    <a:pt x="221" y="150"/>
                  </a:cubicBezTo>
                  <a:cubicBezTo>
                    <a:pt x="221" y="142"/>
                    <a:pt x="217" y="132"/>
                    <a:pt x="213" y="120"/>
                  </a:cubicBezTo>
                  <a:cubicBezTo>
                    <a:pt x="210" y="109"/>
                    <a:pt x="203" y="94"/>
                    <a:pt x="191" y="83"/>
                  </a:cubicBezTo>
                  <a:cubicBezTo>
                    <a:pt x="184" y="72"/>
                    <a:pt x="172" y="61"/>
                    <a:pt x="158" y="49"/>
                  </a:cubicBezTo>
                  <a:lnTo>
                    <a:pt x="1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13"/>
            <p:cNvSpPr/>
            <p:nvPr/>
          </p:nvSpPr>
          <p:spPr>
            <a:xfrm>
              <a:off x="-456534" y="2218847"/>
              <a:ext cx="3677" cy="12367"/>
            </a:xfrm>
            <a:custGeom>
              <a:avLst/>
              <a:gdLst/>
              <a:ahLst/>
              <a:cxnLst/>
              <a:rect l="l" t="t" r="r" b="b"/>
              <a:pathLst>
                <a:path w="77" h="259" extrusionOk="0">
                  <a:moveTo>
                    <a:pt x="54" y="0"/>
                  </a:moveTo>
                  <a:lnTo>
                    <a:pt x="54" y="12"/>
                  </a:lnTo>
                  <a:cubicBezTo>
                    <a:pt x="57" y="16"/>
                    <a:pt x="57" y="23"/>
                    <a:pt x="61" y="26"/>
                  </a:cubicBezTo>
                  <a:lnTo>
                    <a:pt x="61" y="26"/>
                  </a:lnTo>
                  <a:cubicBezTo>
                    <a:pt x="60" y="17"/>
                    <a:pt x="57" y="11"/>
                    <a:pt x="54" y="0"/>
                  </a:cubicBezTo>
                  <a:close/>
                  <a:moveTo>
                    <a:pt x="61" y="26"/>
                  </a:moveTo>
                  <a:cubicBezTo>
                    <a:pt x="61" y="27"/>
                    <a:pt x="61" y="29"/>
                    <a:pt x="61" y="30"/>
                  </a:cubicBezTo>
                  <a:lnTo>
                    <a:pt x="61" y="26"/>
                  </a:lnTo>
                  <a:cubicBezTo>
                    <a:pt x="61" y="26"/>
                    <a:pt x="61" y="26"/>
                    <a:pt x="61" y="26"/>
                  </a:cubicBezTo>
                  <a:close/>
                  <a:moveTo>
                    <a:pt x="68" y="79"/>
                  </a:moveTo>
                  <a:cubicBezTo>
                    <a:pt x="64" y="86"/>
                    <a:pt x="61" y="97"/>
                    <a:pt x="57" y="105"/>
                  </a:cubicBezTo>
                  <a:cubicBezTo>
                    <a:pt x="54" y="116"/>
                    <a:pt x="46" y="128"/>
                    <a:pt x="42" y="135"/>
                  </a:cubicBezTo>
                  <a:cubicBezTo>
                    <a:pt x="27" y="154"/>
                    <a:pt x="12" y="169"/>
                    <a:pt x="1" y="180"/>
                  </a:cubicBezTo>
                  <a:cubicBezTo>
                    <a:pt x="20" y="202"/>
                    <a:pt x="38" y="221"/>
                    <a:pt x="57" y="243"/>
                  </a:cubicBezTo>
                  <a:cubicBezTo>
                    <a:pt x="64" y="247"/>
                    <a:pt x="64" y="254"/>
                    <a:pt x="68" y="259"/>
                  </a:cubicBezTo>
                  <a:cubicBezTo>
                    <a:pt x="72" y="254"/>
                    <a:pt x="72" y="251"/>
                    <a:pt x="72" y="251"/>
                  </a:cubicBezTo>
                  <a:lnTo>
                    <a:pt x="76" y="251"/>
                  </a:lnTo>
                  <a:lnTo>
                    <a:pt x="72" y="247"/>
                  </a:lnTo>
                  <a:cubicBezTo>
                    <a:pt x="68" y="199"/>
                    <a:pt x="68" y="150"/>
                    <a:pt x="68" y="105"/>
                  </a:cubicBezTo>
                  <a:lnTo>
                    <a:pt x="68" y="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13"/>
            <p:cNvSpPr/>
            <p:nvPr/>
          </p:nvSpPr>
          <p:spPr>
            <a:xfrm>
              <a:off x="-460783" y="2212591"/>
              <a:ext cx="11460" cy="22538"/>
            </a:xfrm>
            <a:custGeom>
              <a:avLst/>
              <a:gdLst/>
              <a:ahLst/>
              <a:cxnLst/>
              <a:rect l="l" t="t" r="r" b="b"/>
              <a:pathLst>
                <a:path w="240" h="472" extrusionOk="0">
                  <a:moveTo>
                    <a:pt x="4" y="318"/>
                  </a:moveTo>
                  <a:lnTo>
                    <a:pt x="0" y="326"/>
                  </a:lnTo>
                  <a:lnTo>
                    <a:pt x="8" y="337"/>
                  </a:lnTo>
                  <a:lnTo>
                    <a:pt x="4" y="330"/>
                  </a:lnTo>
                  <a:lnTo>
                    <a:pt x="4" y="318"/>
                  </a:lnTo>
                  <a:close/>
                  <a:moveTo>
                    <a:pt x="161" y="0"/>
                  </a:moveTo>
                  <a:cubicBezTo>
                    <a:pt x="161" y="4"/>
                    <a:pt x="165" y="8"/>
                    <a:pt x="165" y="8"/>
                  </a:cubicBezTo>
                  <a:lnTo>
                    <a:pt x="169" y="31"/>
                  </a:lnTo>
                  <a:lnTo>
                    <a:pt x="153" y="45"/>
                  </a:lnTo>
                  <a:cubicBezTo>
                    <a:pt x="143" y="57"/>
                    <a:pt x="131" y="64"/>
                    <a:pt x="124" y="76"/>
                  </a:cubicBezTo>
                  <a:cubicBezTo>
                    <a:pt x="116" y="79"/>
                    <a:pt x="112" y="87"/>
                    <a:pt x="109" y="90"/>
                  </a:cubicBezTo>
                  <a:lnTo>
                    <a:pt x="131" y="124"/>
                  </a:lnTo>
                  <a:cubicBezTo>
                    <a:pt x="135" y="128"/>
                    <a:pt x="138" y="135"/>
                    <a:pt x="143" y="143"/>
                  </a:cubicBezTo>
                  <a:lnTo>
                    <a:pt x="143" y="131"/>
                  </a:lnTo>
                  <a:cubicBezTo>
                    <a:pt x="146" y="143"/>
                    <a:pt x="150" y="150"/>
                    <a:pt x="150" y="161"/>
                  </a:cubicBezTo>
                  <a:cubicBezTo>
                    <a:pt x="153" y="173"/>
                    <a:pt x="157" y="183"/>
                    <a:pt x="157" y="195"/>
                  </a:cubicBezTo>
                  <a:lnTo>
                    <a:pt x="157" y="210"/>
                  </a:lnTo>
                  <a:lnTo>
                    <a:pt x="157" y="236"/>
                  </a:lnTo>
                  <a:cubicBezTo>
                    <a:pt x="157" y="281"/>
                    <a:pt x="157" y="330"/>
                    <a:pt x="161" y="378"/>
                  </a:cubicBezTo>
                  <a:lnTo>
                    <a:pt x="165" y="382"/>
                  </a:lnTo>
                  <a:lnTo>
                    <a:pt x="161" y="382"/>
                  </a:lnTo>
                  <a:cubicBezTo>
                    <a:pt x="161" y="382"/>
                    <a:pt x="161" y="385"/>
                    <a:pt x="157" y="390"/>
                  </a:cubicBezTo>
                  <a:cubicBezTo>
                    <a:pt x="153" y="385"/>
                    <a:pt x="153" y="378"/>
                    <a:pt x="146" y="374"/>
                  </a:cubicBezTo>
                  <a:cubicBezTo>
                    <a:pt x="127" y="352"/>
                    <a:pt x="109" y="333"/>
                    <a:pt x="90" y="311"/>
                  </a:cubicBezTo>
                  <a:cubicBezTo>
                    <a:pt x="83" y="318"/>
                    <a:pt x="79" y="326"/>
                    <a:pt x="75" y="333"/>
                  </a:cubicBezTo>
                  <a:lnTo>
                    <a:pt x="53" y="382"/>
                  </a:lnTo>
                  <a:cubicBezTo>
                    <a:pt x="64" y="397"/>
                    <a:pt x="79" y="412"/>
                    <a:pt x="90" y="423"/>
                  </a:cubicBezTo>
                  <a:cubicBezTo>
                    <a:pt x="90" y="423"/>
                    <a:pt x="90" y="427"/>
                    <a:pt x="93" y="430"/>
                  </a:cubicBezTo>
                  <a:cubicBezTo>
                    <a:pt x="93" y="435"/>
                    <a:pt x="98" y="442"/>
                    <a:pt x="105" y="449"/>
                  </a:cubicBezTo>
                  <a:cubicBezTo>
                    <a:pt x="109" y="457"/>
                    <a:pt x="112" y="461"/>
                    <a:pt x="120" y="464"/>
                  </a:cubicBezTo>
                  <a:cubicBezTo>
                    <a:pt x="127" y="468"/>
                    <a:pt x="138" y="471"/>
                    <a:pt x="146" y="471"/>
                  </a:cubicBezTo>
                  <a:cubicBezTo>
                    <a:pt x="161" y="471"/>
                    <a:pt x="172" y="468"/>
                    <a:pt x="180" y="464"/>
                  </a:cubicBezTo>
                  <a:cubicBezTo>
                    <a:pt x="188" y="461"/>
                    <a:pt x="198" y="453"/>
                    <a:pt x="214" y="442"/>
                  </a:cubicBezTo>
                  <a:cubicBezTo>
                    <a:pt x="221" y="435"/>
                    <a:pt x="228" y="427"/>
                    <a:pt x="232" y="416"/>
                  </a:cubicBezTo>
                  <a:cubicBezTo>
                    <a:pt x="236" y="404"/>
                    <a:pt x="240" y="393"/>
                    <a:pt x="240" y="382"/>
                  </a:cubicBezTo>
                  <a:lnTo>
                    <a:pt x="240" y="371"/>
                  </a:lnTo>
                  <a:cubicBezTo>
                    <a:pt x="232" y="314"/>
                    <a:pt x="236" y="251"/>
                    <a:pt x="232" y="188"/>
                  </a:cubicBezTo>
                  <a:cubicBezTo>
                    <a:pt x="228" y="157"/>
                    <a:pt x="221" y="124"/>
                    <a:pt x="210" y="90"/>
                  </a:cubicBezTo>
                  <a:cubicBezTo>
                    <a:pt x="202" y="60"/>
                    <a:pt x="183" y="31"/>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13"/>
            <p:cNvSpPr/>
            <p:nvPr/>
          </p:nvSpPr>
          <p:spPr>
            <a:xfrm>
              <a:off x="-665870" y="2242053"/>
              <a:ext cx="4489" cy="10362"/>
            </a:xfrm>
            <a:custGeom>
              <a:avLst/>
              <a:gdLst/>
              <a:ahLst/>
              <a:cxnLst/>
              <a:rect l="l" t="t" r="r" b="b"/>
              <a:pathLst>
                <a:path w="94" h="217" extrusionOk="0">
                  <a:moveTo>
                    <a:pt x="0" y="1"/>
                  </a:moveTo>
                  <a:lnTo>
                    <a:pt x="0" y="1"/>
                  </a:lnTo>
                  <a:cubicBezTo>
                    <a:pt x="8" y="34"/>
                    <a:pt x="23" y="71"/>
                    <a:pt x="37" y="113"/>
                  </a:cubicBezTo>
                  <a:cubicBezTo>
                    <a:pt x="52" y="146"/>
                    <a:pt x="64" y="180"/>
                    <a:pt x="75" y="217"/>
                  </a:cubicBezTo>
                  <a:cubicBezTo>
                    <a:pt x="78" y="213"/>
                    <a:pt x="78" y="210"/>
                    <a:pt x="78" y="210"/>
                  </a:cubicBezTo>
                  <a:cubicBezTo>
                    <a:pt x="90" y="180"/>
                    <a:pt x="94" y="154"/>
                    <a:pt x="94" y="135"/>
                  </a:cubicBezTo>
                  <a:cubicBezTo>
                    <a:pt x="94" y="116"/>
                    <a:pt x="90" y="101"/>
                    <a:pt x="82" y="87"/>
                  </a:cubicBezTo>
                  <a:cubicBezTo>
                    <a:pt x="78" y="71"/>
                    <a:pt x="71" y="56"/>
                    <a:pt x="56" y="45"/>
                  </a:cubicBezTo>
                  <a:cubicBezTo>
                    <a:pt x="45" y="30"/>
                    <a:pt x="23" y="1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3"/>
            <p:cNvSpPr/>
            <p:nvPr/>
          </p:nvSpPr>
          <p:spPr>
            <a:xfrm>
              <a:off x="-670883" y="2235798"/>
              <a:ext cx="13084" cy="25928"/>
            </a:xfrm>
            <a:custGeom>
              <a:avLst/>
              <a:gdLst/>
              <a:ahLst/>
              <a:cxnLst/>
              <a:rect l="l" t="t" r="r" b="b"/>
              <a:pathLst>
                <a:path w="274" h="543" extrusionOk="0">
                  <a:moveTo>
                    <a:pt x="105" y="132"/>
                  </a:moveTo>
                  <a:lnTo>
                    <a:pt x="105" y="132"/>
                  </a:lnTo>
                  <a:cubicBezTo>
                    <a:pt x="128" y="142"/>
                    <a:pt x="150" y="161"/>
                    <a:pt x="161" y="176"/>
                  </a:cubicBezTo>
                  <a:cubicBezTo>
                    <a:pt x="176" y="187"/>
                    <a:pt x="183" y="202"/>
                    <a:pt x="187" y="218"/>
                  </a:cubicBezTo>
                  <a:cubicBezTo>
                    <a:pt x="195" y="232"/>
                    <a:pt x="199" y="247"/>
                    <a:pt x="199" y="266"/>
                  </a:cubicBezTo>
                  <a:cubicBezTo>
                    <a:pt x="199" y="285"/>
                    <a:pt x="195" y="311"/>
                    <a:pt x="183" y="341"/>
                  </a:cubicBezTo>
                  <a:cubicBezTo>
                    <a:pt x="183" y="341"/>
                    <a:pt x="183" y="344"/>
                    <a:pt x="180" y="348"/>
                  </a:cubicBezTo>
                  <a:cubicBezTo>
                    <a:pt x="169" y="311"/>
                    <a:pt x="157" y="277"/>
                    <a:pt x="142" y="244"/>
                  </a:cubicBezTo>
                  <a:cubicBezTo>
                    <a:pt x="128" y="202"/>
                    <a:pt x="113" y="165"/>
                    <a:pt x="105" y="132"/>
                  </a:cubicBezTo>
                  <a:close/>
                  <a:moveTo>
                    <a:pt x="0" y="1"/>
                  </a:moveTo>
                  <a:lnTo>
                    <a:pt x="8" y="56"/>
                  </a:lnTo>
                  <a:lnTo>
                    <a:pt x="12" y="64"/>
                  </a:lnTo>
                  <a:lnTo>
                    <a:pt x="12" y="68"/>
                  </a:lnTo>
                  <a:cubicBezTo>
                    <a:pt x="12" y="72"/>
                    <a:pt x="12" y="75"/>
                    <a:pt x="16" y="83"/>
                  </a:cubicBezTo>
                  <a:cubicBezTo>
                    <a:pt x="26" y="146"/>
                    <a:pt x="49" y="210"/>
                    <a:pt x="71" y="270"/>
                  </a:cubicBezTo>
                  <a:cubicBezTo>
                    <a:pt x="97" y="333"/>
                    <a:pt x="120" y="397"/>
                    <a:pt x="135" y="464"/>
                  </a:cubicBezTo>
                  <a:lnTo>
                    <a:pt x="135" y="468"/>
                  </a:lnTo>
                  <a:lnTo>
                    <a:pt x="139" y="482"/>
                  </a:lnTo>
                  <a:lnTo>
                    <a:pt x="150" y="543"/>
                  </a:lnTo>
                  <a:cubicBezTo>
                    <a:pt x="161" y="527"/>
                    <a:pt x="169" y="517"/>
                    <a:pt x="173" y="501"/>
                  </a:cubicBezTo>
                  <a:cubicBezTo>
                    <a:pt x="180" y="482"/>
                    <a:pt x="187" y="464"/>
                    <a:pt x="192" y="446"/>
                  </a:cubicBezTo>
                  <a:cubicBezTo>
                    <a:pt x="202" y="408"/>
                    <a:pt x="209" y="363"/>
                    <a:pt x="228" y="318"/>
                  </a:cubicBezTo>
                  <a:cubicBezTo>
                    <a:pt x="236" y="307"/>
                    <a:pt x="240" y="299"/>
                    <a:pt x="244" y="292"/>
                  </a:cubicBezTo>
                  <a:cubicBezTo>
                    <a:pt x="251" y="285"/>
                    <a:pt x="259" y="277"/>
                    <a:pt x="270" y="273"/>
                  </a:cubicBezTo>
                  <a:lnTo>
                    <a:pt x="273" y="270"/>
                  </a:lnTo>
                  <a:lnTo>
                    <a:pt x="273" y="266"/>
                  </a:lnTo>
                  <a:cubicBezTo>
                    <a:pt x="273" y="240"/>
                    <a:pt x="270" y="213"/>
                    <a:pt x="262" y="187"/>
                  </a:cubicBezTo>
                  <a:cubicBezTo>
                    <a:pt x="247" y="154"/>
                    <a:pt x="221" y="120"/>
                    <a:pt x="187" y="94"/>
                  </a:cubicBezTo>
                  <a:cubicBezTo>
                    <a:pt x="161" y="72"/>
                    <a:pt x="124" y="53"/>
                    <a:pt x="83" y="34"/>
                  </a:cubicBezTo>
                  <a:cubicBezTo>
                    <a:pt x="75" y="30"/>
                    <a:pt x="71" y="27"/>
                    <a:pt x="64" y="27"/>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3"/>
            <p:cNvSpPr/>
            <p:nvPr/>
          </p:nvSpPr>
          <p:spPr>
            <a:xfrm>
              <a:off x="222471" y="1348316"/>
              <a:ext cx="430" cy="1098"/>
            </a:xfrm>
            <a:custGeom>
              <a:avLst/>
              <a:gdLst/>
              <a:ahLst/>
              <a:cxnLst/>
              <a:rect l="l" t="t" r="r" b="b"/>
              <a:pathLst>
                <a:path w="9" h="23" extrusionOk="0">
                  <a:moveTo>
                    <a:pt x="1" y="0"/>
                  </a:moveTo>
                  <a:lnTo>
                    <a:pt x="1" y="12"/>
                  </a:lnTo>
                  <a:cubicBezTo>
                    <a:pt x="4" y="12"/>
                    <a:pt x="4" y="19"/>
                    <a:pt x="9" y="23"/>
                  </a:cubicBezTo>
                  <a:cubicBezTo>
                    <a:pt x="4" y="16"/>
                    <a:pt x="4"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3"/>
            <p:cNvSpPr/>
            <p:nvPr/>
          </p:nvSpPr>
          <p:spPr>
            <a:xfrm>
              <a:off x="218747" y="1340963"/>
              <a:ext cx="12320" cy="31515"/>
            </a:xfrm>
            <a:custGeom>
              <a:avLst/>
              <a:gdLst/>
              <a:ahLst/>
              <a:cxnLst/>
              <a:rect l="l" t="t" r="r" b="b"/>
              <a:pathLst>
                <a:path w="258" h="660" extrusionOk="0">
                  <a:moveTo>
                    <a:pt x="79" y="154"/>
                  </a:moveTo>
                  <a:cubicBezTo>
                    <a:pt x="82" y="162"/>
                    <a:pt x="82" y="170"/>
                    <a:pt x="87" y="177"/>
                  </a:cubicBezTo>
                  <a:cubicBezTo>
                    <a:pt x="82" y="173"/>
                    <a:pt x="82" y="166"/>
                    <a:pt x="79" y="166"/>
                  </a:cubicBezTo>
                  <a:lnTo>
                    <a:pt x="79" y="154"/>
                  </a:lnTo>
                  <a:close/>
                  <a:moveTo>
                    <a:pt x="68" y="1"/>
                  </a:moveTo>
                  <a:lnTo>
                    <a:pt x="37" y="50"/>
                  </a:lnTo>
                  <a:cubicBezTo>
                    <a:pt x="30" y="65"/>
                    <a:pt x="23" y="76"/>
                    <a:pt x="15" y="95"/>
                  </a:cubicBezTo>
                  <a:cubicBezTo>
                    <a:pt x="8" y="109"/>
                    <a:pt x="1" y="128"/>
                    <a:pt x="1" y="151"/>
                  </a:cubicBezTo>
                  <a:cubicBezTo>
                    <a:pt x="1" y="162"/>
                    <a:pt x="4" y="177"/>
                    <a:pt x="8" y="188"/>
                  </a:cubicBezTo>
                  <a:cubicBezTo>
                    <a:pt x="11" y="203"/>
                    <a:pt x="19" y="214"/>
                    <a:pt x="30" y="230"/>
                  </a:cubicBezTo>
                  <a:cubicBezTo>
                    <a:pt x="34" y="237"/>
                    <a:pt x="42" y="248"/>
                    <a:pt x="45" y="263"/>
                  </a:cubicBezTo>
                  <a:cubicBezTo>
                    <a:pt x="49" y="275"/>
                    <a:pt x="49" y="289"/>
                    <a:pt x="49" y="304"/>
                  </a:cubicBezTo>
                  <a:lnTo>
                    <a:pt x="49" y="319"/>
                  </a:lnTo>
                  <a:lnTo>
                    <a:pt x="49" y="356"/>
                  </a:lnTo>
                  <a:cubicBezTo>
                    <a:pt x="49" y="397"/>
                    <a:pt x="56" y="439"/>
                    <a:pt x="68" y="472"/>
                  </a:cubicBezTo>
                  <a:cubicBezTo>
                    <a:pt x="79" y="510"/>
                    <a:pt x="90" y="547"/>
                    <a:pt x="101" y="577"/>
                  </a:cubicBezTo>
                  <a:cubicBezTo>
                    <a:pt x="101" y="580"/>
                    <a:pt x="101" y="584"/>
                    <a:pt x="105" y="592"/>
                  </a:cubicBezTo>
                  <a:cubicBezTo>
                    <a:pt x="105" y="596"/>
                    <a:pt x="105" y="599"/>
                    <a:pt x="109" y="606"/>
                  </a:cubicBezTo>
                  <a:cubicBezTo>
                    <a:pt x="109" y="618"/>
                    <a:pt x="113" y="629"/>
                    <a:pt x="123" y="641"/>
                  </a:cubicBezTo>
                  <a:cubicBezTo>
                    <a:pt x="132" y="648"/>
                    <a:pt x="139" y="651"/>
                    <a:pt x="146" y="656"/>
                  </a:cubicBezTo>
                  <a:cubicBezTo>
                    <a:pt x="149" y="659"/>
                    <a:pt x="158" y="659"/>
                    <a:pt x="165" y="659"/>
                  </a:cubicBezTo>
                  <a:cubicBezTo>
                    <a:pt x="168" y="656"/>
                    <a:pt x="168" y="656"/>
                    <a:pt x="172" y="651"/>
                  </a:cubicBezTo>
                  <a:cubicBezTo>
                    <a:pt x="180" y="648"/>
                    <a:pt x="184" y="644"/>
                    <a:pt x="191" y="641"/>
                  </a:cubicBezTo>
                  <a:cubicBezTo>
                    <a:pt x="199" y="637"/>
                    <a:pt x="206" y="637"/>
                    <a:pt x="213" y="637"/>
                  </a:cubicBezTo>
                  <a:lnTo>
                    <a:pt x="232" y="637"/>
                  </a:lnTo>
                  <a:cubicBezTo>
                    <a:pt x="239" y="633"/>
                    <a:pt x="244" y="625"/>
                    <a:pt x="251" y="618"/>
                  </a:cubicBezTo>
                  <a:cubicBezTo>
                    <a:pt x="254" y="606"/>
                    <a:pt x="258" y="596"/>
                    <a:pt x="258" y="584"/>
                  </a:cubicBezTo>
                  <a:cubicBezTo>
                    <a:pt x="258" y="573"/>
                    <a:pt x="254" y="562"/>
                    <a:pt x="251" y="551"/>
                  </a:cubicBezTo>
                  <a:cubicBezTo>
                    <a:pt x="247" y="539"/>
                    <a:pt x="244" y="532"/>
                    <a:pt x="239" y="525"/>
                  </a:cubicBezTo>
                  <a:cubicBezTo>
                    <a:pt x="221" y="494"/>
                    <a:pt x="210" y="458"/>
                    <a:pt x="202" y="420"/>
                  </a:cubicBezTo>
                  <a:cubicBezTo>
                    <a:pt x="191" y="364"/>
                    <a:pt x="191" y="301"/>
                    <a:pt x="180" y="237"/>
                  </a:cubicBezTo>
                  <a:cubicBezTo>
                    <a:pt x="172" y="203"/>
                    <a:pt x="168" y="173"/>
                    <a:pt x="154" y="140"/>
                  </a:cubicBezTo>
                  <a:cubicBezTo>
                    <a:pt x="142" y="106"/>
                    <a:pt x="127" y="76"/>
                    <a:pt x="101" y="46"/>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13"/>
            <p:cNvSpPr/>
            <p:nvPr/>
          </p:nvSpPr>
          <p:spPr>
            <a:xfrm>
              <a:off x="-45931" y="924010"/>
              <a:ext cx="14134" cy="8117"/>
            </a:xfrm>
            <a:custGeom>
              <a:avLst/>
              <a:gdLst/>
              <a:ahLst/>
              <a:cxnLst/>
              <a:rect l="l" t="t" r="r" b="b"/>
              <a:pathLst>
                <a:path w="296" h="170" extrusionOk="0">
                  <a:moveTo>
                    <a:pt x="4" y="1"/>
                  </a:moveTo>
                  <a:lnTo>
                    <a:pt x="4" y="8"/>
                  </a:lnTo>
                  <a:cubicBezTo>
                    <a:pt x="4" y="16"/>
                    <a:pt x="4" y="23"/>
                    <a:pt x="0" y="35"/>
                  </a:cubicBezTo>
                  <a:cubicBezTo>
                    <a:pt x="11" y="39"/>
                    <a:pt x="18" y="42"/>
                    <a:pt x="22" y="49"/>
                  </a:cubicBezTo>
                  <a:cubicBezTo>
                    <a:pt x="33" y="61"/>
                    <a:pt x="40" y="68"/>
                    <a:pt x="49" y="75"/>
                  </a:cubicBezTo>
                  <a:cubicBezTo>
                    <a:pt x="49" y="80"/>
                    <a:pt x="52" y="83"/>
                    <a:pt x="52" y="83"/>
                  </a:cubicBezTo>
                  <a:lnTo>
                    <a:pt x="116" y="83"/>
                  </a:lnTo>
                  <a:cubicBezTo>
                    <a:pt x="135" y="83"/>
                    <a:pt x="149" y="87"/>
                    <a:pt x="168" y="91"/>
                  </a:cubicBezTo>
                  <a:cubicBezTo>
                    <a:pt x="175" y="91"/>
                    <a:pt x="187" y="94"/>
                    <a:pt x="194" y="98"/>
                  </a:cubicBezTo>
                  <a:cubicBezTo>
                    <a:pt x="209" y="106"/>
                    <a:pt x="220" y="109"/>
                    <a:pt x="232" y="120"/>
                  </a:cubicBezTo>
                  <a:cubicBezTo>
                    <a:pt x="247" y="132"/>
                    <a:pt x="265" y="143"/>
                    <a:pt x="287" y="161"/>
                  </a:cubicBezTo>
                  <a:cubicBezTo>
                    <a:pt x="287" y="161"/>
                    <a:pt x="292" y="165"/>
                    <a:pt x="295" y="170"/>
                  </a:cubicBezTo>
                  <a:cubicBezTo>
                    <a:pt x="292" y="161"/>
                    <a:pt x="292" y="154"/>
                    <a:pt x="287" y="151"/>
                  </a:cubicBezTo>
                  <a:cubicBezTo>
                    <a:pt x="287" y="143"/>
                    <a:pt x="284" y="139"/>
                    <a:pt x="284" y="139"/>
                  </a:cubicBezTo>
                  <a:cubicBezTo>
                    <a:pt x="280" y="135"/>
                    <a:pt x="280" y="132"/>
                    <a:pt x="273" y="132"/>
                  </a:cubicBezTo>
                  <a:cubicBezTo>
                    <a:pt x="183" y="94"/>
                    <a:pt x="97" y="53"/>
                    <a:pt x="11" y="4"/>
                  </a:cubicBezTo>
                  <a:cubicBezTo>
                    <a:pt x="11" y="4"/>
                    <a:pt x="7"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13"/>
            <p:cNvSpPr/>
            <p:nvPr/>
          </p:nvSpPr>
          <p:spPr>
            <a:xfrm>
              <a:off x="-50468" y="920285"/>
              <a:ext cx="23111" cy="16140"/>
            </a:xfrm>
            <a:custGeom>
              <a:avLst/>
              <a:gdLst/>
              <a:ahLst/>
              <a:cxnLst/>
              <a:rect l="l" t="t" r="r" b="b"/>
              <a:pathLst>
                <a:path w="484" h="338" extrusionOk="0">
                  <a:moveTo>
                    <a:pt x="99" y="79"/>
                  </a:moveTo>
                  <a:cubicBezTo>
                    <a:pt x="102" y="79"/>
                    <a:pt x="106" y="82"/>
                    <a:pt x="106" y="82"/>
                  </a:cubicBezTo>
                  <a:cubicBezTo>
                    <a:pt x="192" y="131"/>
                    <a:pt x="278" y="172"/>
                    <a:pt x="368" y="210"/>
                  </a:cubicBezTo>
                  <a:cubicBezTo>
                    <a:pt x="375" y="210"/>
                    <a:pt x="375" y="213"/>
                    <a:pt x="379" y="217"/>
                  </a:cubicBezTo>
                  <a:cubicBezTo>
                    <a:pt x="379" y="217"/>
                    <a:pt x="382" y="221"/>
                    <a:pt x="382" y="229"/>
                  </a:cubicBezTo>
                  <a:cubicBezTo>
                    <a:pt x="387" y="232"/>
                    <a:pt x="387" y="239"/>
                    <a:pt x="390" y="248"/>
                  </a:cubicBezTo>
                  <a:cubicBezTo>
                    <a:pt x="387" y="243"/>
                    <a:pt x="382" y="239"/>
                    <a:pt x="382" y="239"/>
                  </a:cubicBezTo>
                  <a:cubicBezTo>
                    <a:pt x="360" y="221"/>
                    <a:pt x="342" y="210"/>
                    <a:pt x="327" y="198"/>
                  </a:cubicBezTo>
                  <a:cubicBezTo>
                    <a:pt x="315" y="187"/>
                    <a:pt x="304" y="184"/>
                    <a:pt x="289" y="176"/>
                  </a:cubicBezTo>
                  <a:cubicBezTo>
                    <a:pt x="282" y="172"/>
                    <a:pt x="270" y="169"/>
                    <a:pt x="263" y="169"/>
                  </a:cubicBezTo>
                  <a:cubicBezTo>
                    <a:pt x="244" y="165"/>
                    <a:pt x="230" y="161"/>
                    <a:pt x="211" y="161"/>
                  </a:cubicBezTo>
                  <a:lnTo>
                    <a:pt x="147" y="161"/>
                  </a:lnTo>
                  <a:cubicBezTo>
                    <a:pt x="147" y="161"/>
                    <a:pt x="144" y="158"/>
                    <a:pt x="144" y="153"/>
                  </a:cubicBezTo>
                  <a:cubicBezTo>
                    <a:pt x="135" y="146"/>
                    <a:pt x="128" y="139"/>
                    <a:pt x="117" y="127"/>
                  </a:cubicBezTo>
                  <a:cubicBezTo>
                    <a:pt x="113" y="120"/>
                    <a:pt x="106" y="117"/>
                    <a:pt x="95" y="113"/>
                  </a:cubicBezTo>
                  <a:cubicBezTo>
                    <a:pt x="99" y="101"/>
                    <a:pt x="99" y="94"/>
                    <a:pt x="99" y="86"/>
                  </a:cubicBezTo>
                  <a:lnTo>
                    <a:pt x="99" y="79"/>
                  </a:lnTo>
                  <a:close/>
                  <a:moveTo>
                    <a:pt x="87" y="1"/>
                  </a:moveTo>
                  <a:cubicBezTo>
                    <a:pt x="80" y="1"/>
                    <a:pt x="68" y="1"/>
                    <a:pt x="61" y="4"/>
                  </a:cubicBezTo>
                  <a:cubicBezTo>
                    <a:pt x="54" y="8"/>
                    <a:pt x="50" y="12"/>
                    <a:pt x="42" y="15"/>
                  </a:cubicBezTo>
                  <a:cubicBezTo>
                    <a:pt x="35" y="23"/>
                    <a:pt x="31" y="30"/>
                    <a:pt x="28" y="41"/>
                  </a:cubicBezTo>
                  <a:cubicBezTo>
                    <a:pt x="23" y="49"/>
                    <a:pt x="20" y="60"/>
                    <a:pt x="20" y="68"/>
                  </a:cubicBezTo>
                  <a:cubicBezTo>
                    <a:pt x="20" y="75"/>
                    <a:pt x="23" y="79"/>
                    <a:pt x="23" y="82"/>
                  </a:cubicBezTo>
                  <a:lnTo>
                    <a:pt x="23" y="86"/>
                  </a:lnTo>
                  <a:cubicBezTo>
                    <a:pt x="23" y="86"/>
                    <a:pt x="23" y="91"/>
                    <a:pt x="20" y="98"/>
                  </a:cubicBezTo>
                  <a:cubicBezTo>
                    <a:pt x="20" y="101"/>
                    <a:pt x="16" y="113"/>
                    <a:pt x="13" y="117"/>
                  </a:cubicBezTo>
                  <a:cubicBezTo>
                    <a:pt x="9" y="120"/>
                    <a:pt x="9" y="124"/>
                    <a:pt x="5" y="127"/>
                  </a:cubicBezTo>
                  <a:lnTo>
                    <a:pt x="5" y="131"/>
                  </a:lnTo>
                  <a:cubicBezTo>
                    <a:pt x="5" y="131"/>
                    <a:pt x="1" y="131"/>
                    <a:pt x="1" y="135"/>
                  </a:cubicBezTo>
                  <a:lnTo>
                    <a:pt x="1" y="139"/>
                  </a:lnTo>
                  <a:lnTo>
                    <a:pt x="1" y="150"/>
                  </a:lnTo>
                  <a:lnTo>
                    <a:pt x="1" y="161"/>
                  </a:lnTo>
                  <a:cubicBezTo>
                    <a:pt x="1" y="161"/>
                    <a:pt x="5" y="165"/>
                    <a:pt x="5" y="169"/>
                  </a:cubicBezTo>
                  <a:cubicBezTo>
                    <a:pt x="9" y="176"/>
                    <a:pt x="16" y="180"/>
                    <a:pt x="20" y="184"/>
                  </a:cubicBezTo>
                  <a:cubicBezTo>
                    <a:pt x="28" y="187"/>
                    <a:pt x="35" y="187"/>
                    <a:pt x="39" y="187"/>
                  </a:cubicBezTo>
                  <a:lnTo>
                    <a:pt x="50" y="187"/>
                  </a:lnTo>
                  <a:lnTo>
                    <a:pt x="54" y="184"/>
                  </a:lnTo>
                  <a:cubicBezTo>
                    <a:pt x="61" y="180"/>
                    <a:pt x="61" y="180"/>
                    <a:pt x="65" y="180"/>
                  </a:cubicBezTo>
                  <a:cubicBezTo>
                    <a:pt x="65" y="180"/>
                    <a:pt x="65" y="184"/>
                    <a:pt x="68" y="187"/>
                  </a:cubicBezTo>
                  <a:cubicBezTo>
                    <a:pt x="76" y="191"/>
                    <a:pt x="80" y="203"/>
                    <a:pt x="91" y="213"/>
                  </a:cubicBezTo>
                  <a:cubicBezTo>
                    <a:pt x="95" y="217"/>
                    <a:pt x="102" y="225"/>
                    <a:pt x="109" y="229"/>
                  </a:cubicBezTo>
                  <a:cubicBezTo>
                    <a:pt x="121" y="232"/>
                    <a:pt x="132" y="236"/>
                    <a:pt x="144" y="236"/>
                  </a:cubicBezTo>
                  <a:cubicBezTo>
                    <a:pt x="177" y="236"/>
                    <a:pt x="199" y="236"/>
                    <a:pt x="218" y="239"/>
                  </a:cubicBezTo>
                  <a:cubicBezTo>
                    <a:pt x="230" y="239"/>
                    <a:pt x="240" y="239"/>
                    <a:pt x="248" y="243"/>
                  </a:cubicBezTo>
                  <a:cubicBezTo>
                    <a:pt x="259" y="248"/>
                    <a:pt x="266" y="248"/>
                    <a:pt x="278" y="258"/>
                  </a:cubicBezTo>
                  <a:cubicBezTo>
                    <a:pt x="292" y="265"/>
                    <a:pt x="308" y="281"/>
                    <a:pt x="334" y="300"/>
                  </a:cubicBezTo>
                  <a:cubicBezTo>
                    <a:pt x="334" y="300"/>
                    <a:pt x="337" y="300"/>
                    <a:pt x="337" y="303"/>
                  </a:cubicBezTo>
                  <a:cubicBezTo>
                    <a:pt x="345" y="310"/>
                    <a:pt x="353" y="318"/>
                    <a:pt x="364" y="326"/>
                  </a:cubicBezTo>
                  <a:cubicBezTo>
                    <a:pt x="371" y="333"/>
                    <a:pt x="390" y="337"/>
                    <a:pt x="405" y="337"/>
                  </a:cubicBezTo>
                  <a:lnTo>
                    <a:pt x="409" y="337"/>
                  </a:lnTo>
                  <a:cubicBezTo>
                    <a:pt x="423" y="337"/>
                    <a:pt x="439" y="333"/>
                    <a:pt x="454" y="326"/>
                  </a:cubicBezTo>
                  <a:lnTo>
                    <a:pt x="484" y="315"/>
                  </a:lnTo>
                  <a:lnTo>
                    <a:pt x="472" y="281"/>
                  </a:lnTo>
                  <a:cubicBezTo>
                    <a:pt x="472" y="274"/>
                    <a:pt x="468" y="262"/>
                    <a:pt x="468" y="251"/>
                  </a:cubicBezTo>
                  <a:cubicBezTo>
                    <a:pt x="465" y="232"/>
                    <a:pt x="461" y="213"/>
                    <a:pt x="454" y="191"/>
                  </a:cubicBezTo>
                  <a:cubicBezTo>
                    <a:pt x="446" y="180"/>
                    <a:pt x="442" y="169"/>
                    <a:pt x="431" y="161"/>
                  </a:cubicBezTo>
                  <a:cubicBezTo>
                    <a:pt x="423" y="150"/>
                    <a:pt x="409" y="143"/>
                    <a:pt x="397" y="135"/>
                  </a:cubicBezTo>
                  <a:cubicBezTo>
                    <a:pt x="308" y="105"/>
                    <a:pt x="225" y="60"/>
                    <a:pt x="144" y="15"/>
                  </a:cubicBezTo>
                  <a:cubicBezTo>
                    <a:pt x="125" y="8"/>
                    <a:pt x="106"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13"/>
            <p:cNvSpPr/>
            <p:nvPr/>
          </p:nvSpPr>
          <p:spPr>
            <a:xfrm>
              <a:off x="-444739" y="2276338"/>
              <a:ext cx="3629" cy="7879"/>
            </a:xfrm>
            <a:custGeom>
              <a:avLst/>
              <a:gdLst/>
              <a:ahLst/>
              <a:cxnLst/>
              <a:rect l="l" t="t" r="r" b="b"/>
              <a:pathLst>
                <a:path w="76" h="165" extrusionOk="0">
                  <a:moveTo>
                    <a:pt x="19" y="0"/>
                  </a:moveTo>
                  <a:cubicBezTo>
                    <a:pt x="19" y="0"/>
                    <a:pt x="16" y="4"/>
                    <a:pt x="16" y="8"/>
                  </a:cubicBezTo>
                  <a:cubicBezTo>
                    <a:pt x="19" y="11"/>
                    <a:pt x="23" y="19"/>
                    <a:pt x="27" y="26"/>
                  </a:cubicBezTo>
                  <a:cubicBezTo>
                    <a:pt x="27" y="34"/>
                    <a:pt x="31" y="42"/>
                    <a:pt x="31" y="49"/>
                  </a:cubicBezTo>
                  <a:cubicBezTo>
                    <a:pt x="31" y="56"/>
                    <a:pt x="27" y="64"/>
                    <a:pt x="23" y="71"/>
                  </a:cubicBezTo>
                  <a:cubicBezTo>
                    <a:pt x="23" y="78"/>
                    <a:pt x="19" y="86"/>
                    <a:pt x="16" y="90"/>
                  </a:cubicBezTo>
                  <a:cubicBezTo>
                    <a:pt x="12" y="97"/>
                    <a:pt x="4" y="104"/>
                    <a:pt x="1" y="109"/>
                  </a:cubicBezTo>
                  <a:cubicBezTo>
                    <a:pt x="19" y="120"/>
                    <a:pt x="38" y="135"/>
                    <a:pt x="57" y="149"/>
                  </a:cubicBezTo>
                  <a:cubicBezTo>
                    <a:pt x="64" y="154"/>
                    <a:pt x="68" y="161"/>
                    <a:pt x="76" y="165"/>
                  </a:cubicBezTo>
                  <a:cubicBezTo>
                    <a:pt x="71" y="142"/>
                    <a:pt x="71" y="120"/>
                    <a:pt x="71" y="94"/>
                  </a:cubicBezTo>
                  <a:cubicBezTo>
                    <a:pt x="68" y="94"/>
                    <a:pt x="68" y="90"/>
                    <a:pt x="68" y="86"/>
                  </a:cubicBezTo>
                  <a:cubicBezTo>
                    <a:pt x="64" y="82"/>
                    <a:pt x="64" y="78"/>
                    <a:pt x="61" y="75"/>
                  </a:cubicBezTo>
                  <a:cubicBezTo>
                    <a:pt x="53" y="64"/>
                    <a:pt x="42" y="49"/>
                    <a:pt x="31" y="34"/>
                  </a:cubicBezTo>
                  <a:cubicBezTo>
                    <a:pt x="27" y="23"/>
                    <a:pt x="23" y="1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3"/>
            <p:cNvSpPr/>
            <p:nvPr/>
          </p:nvSpPr>
          <p:spPr>
            <a:xfrm>
              <a:off x="-448655" y="2272709"/>
              <a:ext cx="12367" cy="22777"/>
            </a:xfrm>
            <a:custGeom>
              <a:avLst/>
              <a:gdLst/>
              <a:ahLst/>
              <a:cxnLst/>
              <a:rect l="l" t="t" r="r" b="b"/>
              <a:pathLst>
                <a:path w="259" h="477" extrusionOk="0">
                  <a:moveTo>
                    <a:pt x="191" y="1"/>
                  </a:moveTo>
                  <a:cubicBezTo>
                    <a:pt x="191" y="9"/>
                    <a:pt x="191" y="13"/>
                    <a:pt x="195" y="16"/>
                  </a:cubicBezTo>
                  <a:lnTo>
                    <a:pt x="198" y="39"/>
                  </a:lnTo>
                  <a:lnTo>
                    <a:pt x="217" y="16"/>
                  </a:lnTo>
                  <a:lnTo>
                    <a:pt x="191" y="1"/>
                  </a:lnTo>
                  <a:close/>
                  <a:moveTo>
                    <a:pt x="98" y="84"/>
                  </a:moveTo>
                  <a:cubicBezTo>
                    <a:pt x="91" y="91"/>
                    <a:pt x="86" y="99"/>
                    <a:pt x="79" y="110"/>
                  </a:cubicBezTo>
                  <a:lnTo>
                    <a:pt x="75" y="118"/>
                  </a:lnTo>
                  <a:lnTo>
                    <a:pt x="68" y="125"/>
                  </a:lnTo>
                  <a:cubicBezTo>
                    <a:pt x="64" y="125"/>
                    <a:pt x="56" y="128"/>
                    <a:pt x="53" y="132"/>
                  </a:cubicBezTo>
                  <a:cubicBezTo>
                    <a:pt x="46" y="132"/>
                    <a:pt x="38" y="136"/>
                    <a:pt x="30" y="136"/>
                  </a:cubicBezTo>
                  <a:lnTo>
                    <a:pt x="27" y="136"/>
                  </a:lnTo>
                  <a:lnTo>
                    <a:pt x="15" y="147"/>
                  </a:lnTo>
                  <a:cubicBezTo>
                    <a:pt x="12" y="154"/>
                    <a:pt x="8" y="158"/>
                    <a:pt x="8" y="166"/>
                  </a:cubicBezTo>
                  <a:cubicBezTo>
                    <a:pt x="4" y="173"/>
                    <a:pt x="1" y="180"/>
                    <a:pt x="1" y="192"/>
                  </a:cubicBezTo>
                  <a:cubicBezTo>
                    <a:pt x="1" y="196"/>
                    <a:pt x="1" y="203"/>
                    <a:pt x="4" y="207"/>
                  </a:cubicBezTo>
                  <a:cubicBezTo>
                    <a:pt x="4" y="203"/>
                    <a:pt x="8" y="196"/>
                    <a:pt x="12" y="192"/>
                  </a:cubicBezTo>
                  <a:lnTo>
                    <a:pt x="27" y="151"/>
                  </a:lnTo>
                  <a:lnTo>
                    <a:pt x="64" y="173"/>
                  </a:lnTo>
                  <a:cubicBezTo>
                    <a:pt x="72" y="177"/>
                    <a:pt x="79" y="180"/>
                    <a:pt x="83" y="185"/>
                  </a:cubicBezTo>
                  <a:cubicBezTo>
                    <a:pt x="86" y="180"/>
                    <a:pt x="94" y="173"/>
                    <a:pt x="98" y="166"/>
                  </a:cubicBezTo>
                  <a:cubicBezTo>
                    <a:pt x="101" y="162"/>
                    <a:pt x="105" y="154"/>
                    <a:pt x="105" y="147"/>
                  </a:cubicBezTo>
                  <a:cubicBezTo>
                    <a:pt x="109" y="140"/>
                    <a:pt x="113" y="132"/>
                    <a:pt x="113" y="125"/>
                  </a:cubicBezTo>
                  <a:cubicBezTo>
                    <a:pt x="113" y="118"/>
                    <a:pt x="109" y="110"/>
                    <a:pt x="109" y="102"/>
                  </a:cubicBezTo>
                  <a:cubicBezTo>
                    <a:pt x="105" y="95"/>
                    <a:pt x="101" y="87"/>
                    <a:pt x="98" y="84"/>
                  </a:cubicBezTo>
                  <a:close/>
                  <a:moveTo>
                    <a:pt x="127" y="61"/>
                  </a:moveTo>
                  <a:cubicBezTo>
                    <a:pt x="124" y="61"/>
                    <a:pt x="120" y="61"/>
                    <a:pt x="117" y="65"/>
                  </a:cubicBezTo>
                  <a:cubicBezTo>
                    <a:pt x="113" y="65"/>
                    <a:pt x="109" y="68"/>
                    <a:pt x="105" y="73"/>
                  </a:cubicBezTo>
                  <a:lnTo>
                    <a:pt x="101" y="76"/>
                  </a:lnTo>
                  <a:cubicBezTo>
                    <a:pt x="105" y="87"/>
                    <a:pt x="109" y="99"/>
                    <a:pt x="113" y="110"/>
                  </a:cubicBezTo>
                  <a:cubicBezTo>
                    <a:pt x="124" y="125"/>
                    <a:pt x="135" y="140"/>
                    <a:pt x="143" y="151"/>
                  </a:cubicBezTo>
                  <a:cubicBezTo>
                    <a:pt x="146" y="154"/>
                    <a:pt x="146" y="158"/>
                    <a:pt x="150" y="162"/>
                  </a:cubicBezTo>
                  <a:cubicBezTo>
                    <a:pt x="150" y="166"/>
                    <a:pt x="150" y="170"/>
                    <a:pt x="153" y="170"/>
                  </a:cubicBezTo>
                  <a:cubicBezTo>
                    <a:pt x="153" y="196"/>
                    <a:pt x="153" y="218"/>
                    <a:pt x="158" y="241"/>
                  </a:cubicBezTo>
                  <a:cubicBezTo>
                    <a:pt x="172" y="259"/>
                    <a:pt x="184" y="278"/>
                    <a:pt x="195" y="301"/>
                  </a:cubicBezTo>
                  <a:cubicBezTo>
                    <a:pt x="203" y="319"/>
                    <a:pt x="206" y="342"/>
                    <a:pt x="206" y="364"/>
                  </a:cubicBezTo>
                  <a:cubicBezTo>
                    <a:pt x="206" y="382"/>
                    <a:pt x="206" y="401"/>
                    <a:pt x="198" y="424"/>
                  </a:cubicBezTo>
                  <a:lnTo>
                    <a:pt x="198" y="435"/>
                  </a:lnTo>
                  <a:cubicBezTo>
                    <a:pt x="198" y="442"/>
                    <a:pt x="198" y="450"/>
                    <a:pt x="203" y="454"/>
                  </a:cubicBezTo>
                  <a:lnTo>
                    <a:pt x="203" y="458"/>
                  </a:lnTo>
                  <a:lnTo>
                    <a:pt x="206" y="458"/>
                  </a:lnTo>
                  <a:cubicBezTo>
                    <a:pt x="206" y="458"/>
                    <a:pt x="210" y="454"/>
                    <a:pt x="213" y="454"/>
                  </a:cubicBezTo>
                  <a:lnTo>
                    <a:pt x="243" y="446"/>
                  </a:lnTo>
                  <a:lnTo>
                    <a:pt x="257" y="469"/>
                  </a:lnTo>
                  <a:lnTo>
                    <a:pt x="257" y="469"/>
                  </a:lnTo>
                  <a:cubicBezTo>
                    <a:pt x="247" y="422"/>
                    <a:pt x="239" y="376"/>
                    <a:pt x="236" y="327"/>
                  </a:cubicBezTo>
                  <a:cubicBezTo>
                    <a:pt x="232" y="275"/>
                    <a:pt x="232" y="222"/>
                    <a:pt x="229" y="166"/>
                  </a:cubicBezTo>
                  <a:cubicBezTo>
                    <a:pt x="229" y="147"/>
                    <a:pt x="221" y="132"/>
                    <a:pt x="213" y="121"/>
                  </a:cubicBezTo>
                  <a:cubicBezTo>
                    <a:pt x="206" y="106"/>
                    <a:pt x="195" y="91"/>
                    <a:pt x="187" y="80"/>
                  </a:cubicBezTo>
                  <a:cubicBezTo>
                    <a:pt x="184" y="80"/>
                    <a:pt x="184" y="76"/>
                    <a:pt x="184" y="76"/>
                  </a:cubicBezTo>
                  <a:lnTo>
                    <a:pt x="146" y="65"/>
                  </a:lnTo>
                  <a:cubicBezTo>
                    <a:pt x="139" y="61"/>
                    <a:pt x="131" y="61"/>
                    <a:pt x="127" y="61"/>
                  </a:cubicBezTo>
                  <a:close/>
                  <a:moveTo>
                    <a:pt x="257" y="469"/>
                  </a:moveTo>
                  <a:cubicBezTo>
                    <a:pt x="257" y="472"/>
                    <a:pt x="258" y="474"/>
                    <a:pt x="258" y="476"/>
                  </a:cubicBezTo>
                  <a:lnTo>
                    <a:pt x="258" y="472"/>
                  </a:lnTo>
                  <a:lnTo>
                    <a:pt x="257" y="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13"/>
            <p:cNvSpPr/>
            <p:nvPr/>
          </p:nvSpPr>
          <p:spPr>
            <a:xfrm>
              <a:off x="-149501" y="1011345"/>
              <a:ext cx="9120" cy="1098"/>
            </a:xfrm>
            <a:custGeom>
              <a:avLst/>
              <a:gdLst/>
              <a:ahLst/>
              <a:cxnLst/>
              <a:rect l="l" t="t" r="r" b="b"/>
              <a:pathLst>
                <a:path w="191" h="23" extrusionOk="0">
                  <a:moveTo>
                    <a:pt x="38" y="0"/>
                  </a:moveTo>
                  <a:cubicBezTo>
                    <a:pt x="30" y="4"/>
                    <a:pt x="23" y="4"/>
                    <a:pt x="16" y="7"/>
                  </a:cubicBezTo>
                  <a:cubicBezTo>
                    <a:pt x="8" y="7"/>
                    <a:pt x="4" y="11"/>
                    <a:pt x="1" y="15"/>
                  </a:cubicBezTo>
                  <a:cubicBezTo>
                    <a:pt x="8" y="18"/>
                    <a:pt x="16" y="18"/>
                    <a:pt x="19" y="23"/>
                  </a:cubicBezTo>
                  <a:lnTo>
                    <a:pt x="30" y="23"/>
                  </a:lnTo>
                  <a:lnTo>
                    <a:pt x="30" y="18"/>
                  </a:lnTo>
                  <a:cubicBezTo>
                    <a:pt x="30" y="18"/>
                    <a:pt x="34" y="11"/>
                    <a:pt x="38" y="7"/>
                  </a:cubicBezTo>
                  <a:lnTo>
                    <a:pt x="38" y="0"/>
                  </a:lnTo>
                  <a:close/>
                  <a:moveTo>
                    <a:pt x="150" y="7"/>
                  </a:moveTo>
                  <a:cubicBezTo>
                    <a:pt x="154" y="15"/>
                    <a:pt x="158" y="18"/>
                    <a:pt x="158" y="18"/>
                  </a:cubicBezTo>
                  <a:lnTo>
                    <a:pt x="161" y="23"/>
                  </a:lnTo>
                  <a:lnTo>
                    <a:pt x="165" y="23"/>
                  </a:lnTo>
                  <a:cubicBezTo>
                    <a:pt x="168" y="23"/>
                    <a:pt x="180" y="23"/>
                    <a:pt x="191" y="18"/>
                  </a:cubicBezTo>
                  <a:cubicBezTo>
                    <a:pt x="180" y="15"/>
                    <a:pt x="165" y="11"/>
                    <a:pt x="150" y="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13"/>
            <p:cNvSpPr/>
            <p:nvPr/>
          </p:nvSpPr>
          <p:spPr>
            <a:xfrm>
              <a:off x="-154658" y="1007572"/>
              <a:ext cx="29128" cy="8786"/>
            </a:xfrm>
            <a:custGeom>
              <a:avLst/>
              <a:gdLst/>
              <a:ahLst/>
              <a:cxnLst/>
              <a:rect l="l" t="t" r="r" b="b"/>
              <a:pathLst>
                <a:path w="610" h="184" extrusionOk="0">
                  <a:moveTo>
                    <a:pt x="595" y="60"/>
                  </a:moveTo>
                  <a:lnTo>
                    <a:pt x="595" y="60"/>
                  </a:lnTo>
                  <a:cubicBezTo>
                    <a:pt x="595" y="60"/>
                    <a:pt x="595" y="60"/>
                    <a:pt x="595" y="60"/>
                  </a:cubicBezTo>
                  <a:lnTo>
                    <a:pt x="598" y="60"/>
                  </a:lnTo>
                  <a:lnTo>
                    <a:pt x="595" y="60"/>
                  </a:lnTo>
                  <a:close/>
                  <a:moveTo>
                    <a:pt x="146" y="79"/>
                  </a:moveTo>
                  <a:lnTo>
                    <a:pt x="146" y="86"/>
                  </a:lnTo>
                  <a:cubicBezTo>
                    <a:pt x="142" y="90"/>
                    <a:pt x="138" y="97"/>
                    <a:pt x="138" y="97"/>
                  </a:cubicBezTo>
                  <a:lnTo>
                    <a:pt x="138" y="102"/>
                  </a:lnTo>
                  <a:lnTo>
                    <a:pt x="127" y="102"/>
                  </a:lnTo>
                  <a:cubicBezTo>
                    <a:pt x="124" y="97"/>
                    <a:pt x="116" y="97"/>
                    <a:pt x="109" y="94"/>
                  </a:cubicBezTo>
                  <a:cubicBezTo>
                    <a:pt x="112" y="90"/>
                    <a:pt x="116" y="86"/>
                    <a:pt x="124" y="86"/>
                  </a:cubicBezTo>
                  <a:cubicBezTo>
                    <a:pt x="131" y="83"/>
                    <a:pt x="138" y="83"/>
                    <a:pt x="146" y="79"/>
                  </a:cubicBezTo>
                  <a:close/>
                  <a:moveTo>
                    <a:pt x="258" y="86"/>
                  </a:moveTo>
                  <a:lnTo>
                    <a:pt x="258" y="86"/>
                  </a:lnTo>
                  <a:cubicBezTo>
                    <a:pt x="273" y="90"/>
                    <a:pt x="288" y="94"/>
                    <a:pt x="299" y="97"/>
                  </a:cubicBezTo>
                  <a:cubicBezTo>
                    <a:pt x="288" y="102"/>
                    <a:pt x="276" y="102"/>
                    <a:pt x="273" y="102"/>
                  </a:cubicBezTo>
                  <a:lnTo>
                    <a:pt x="269" y="102"/>
                  </a:lnTo>
                  <a:lnTo>
                    <a:pt x="266" y="97"/>
                  </a:lnTo>
                  <a:cubicBezTo>
                    <a:pt x="266" y="97"/>
                    <a:pt x="262" y="94"/>
                    <a:pt x="258" y="86"/>
                  </a:cubicBezTo>
                  <a:close/>
                  <a:moveTo>
                    <a:pt x="161" y="0"/>
                  </a:moveTo>
                  <a:cubicBezTo>
                    <a:pt x="142" y="4"/>
                    <a:pt x="124" y="4"/>
                    <a:pt x="109" y="12"/>
                  </a:cubicBezTo>
                  <a:cubicBezTo>
                    <a:pt x="97" y="16"/>
                    <a:pt x="83" y="19"/>
                    <a:pt x="75" y="26"/>
                  </a:cubicBezTo>
                  <a:cubicBezTo>
                    <a:pt x="57" y="34"/>
                    <a:pt x="45" y="49"/>
                    <a:pt x="34" y="64"/>
                  </a:cubicBezTo>
                  <a:lnTo>
                    <a:pt x="34" y="68"/>
                  </a:lnTo>
                  <a:cubicBezTo>
                    <a:pt x="26" y="83"/>
                    <a:pt x="19" y="97"/>
                    <a:pt x="15" y="112"/>
                  </a:cubicBezTo>
                  <a:lnTo>
                    <a:pt x="4" y="157"/>
                  </a:lnTo>
                  <a:lnTo>
                    <a:pt x="0" y="180"/>
                  </a:lnTo>
                  <a:lnTo>
                    <a:pt x="64" y="161"/>
                  </a:lnTo>
                  <a:lnTo>
                    <a:pt x="71" y="161"/>
                  </a:lnTo>
                  <a:cubicBezTo>
                    <a:pt x="79" y="165"/>
                    <a:pt x="86" y="169"/>
                    <a:pt x="97" y="173"/>
                  </a:cubicBezTo>
                  <a:cubicBezTo>
                    <a:pt x="109" y="176"/>
                    <a:pt x="119" y="180"/>
                    <a:pt x="138" y="180"/>
                  </a:cubicBezTo>
                  <a:cubicBezTo>
                    <a:pt x="146" y="180"/>
                    <a:pt x="154" y="176"/>
                    <a:pt x="161" y="173"/>
                  </a:cubicBezTo>
                  <a:cubicBezTo>
                    <a:pt x="176" y="169"/>
                    <a:pt x="187" y="161"/>
                    <a:pt x="198" y="150"/>
                  </a:cubicBezTo>
                  <a:cubicBezTo>
                    <a:pt x="198" y="147"/>
                    <a:pt x="202" y="142"/>
                    <a:pt x="202" y="142"/>
                  </a:cubicBezTo>
                  <a:cubicBezTo>
                    <a:pt x="209" y="154"/>
                    <a:pt x="221" y="161"/>
                    <a:pt x="232" y="169"/>
                  </a:cubicBezTo>
                  <a:cubicBezTo>
                    <a:pt x="247" y="176"/>
                    <a:pt x="262" y="180"/>
                    <a:pt x="273" y="180"/>
                  </a:cubicBezTo>
                  <a:cubicBezTo>
                    <a:pt x="295" y="180"/>
                    <a:pt x="311" y="173"/>
                    <a:pt x="326" y="169"/>
                  </a:cubicBezTo>
                  <a:cubicBezTo>
                    <a:pt x="337" y="165"/>
                    <a:pt x="348" y="161"/>
                    <a:pt x="355" y="161"/>
                  </a:cubicBezTo>
                  <a:lnTo>
                    <a:pt x="359" y="161"/>
                  </a:lnTo>
                  <a:cubicBezTo>
                    <a:pt x="397" y="176"/>
                    <a:pt x="438" y="183"/>
                    <a:pt x="478" y="183"/>
                  </a:cubicBezTo>
                  <a:cubicBezTo>
                    <a:pt x="501" y="183"/>
                    <a:pt x="523" y="183"/>
                    <a:pt x="542" y="176"/>
                  </a:cubicBezTo>
                  <a:lnTo>
                    <a:pt x="572" y="176"/>
                  </a:lnTo>
                  <a:cubicBezTo>
                    <a:pt x="580" y="176"/>
                    <a:pt x="583" y="173"/>
                    <a:pt x="587" y="173"/>
                  </a:cubicBezTo>
                  <a:cubicBezTo>
                    <a:pt x="595" y="169"/>
                    <a:pt x="602" y="161"/>
                    <a:pt x="609" y="154"/>
                  </a:cubicBezTo>
                  <a:cubicBezTo>
                    <a:pt x="598" y="142"/>
                    <a:pt x="595" y="131"/>
                    <a:pt x="587" y="116"/>
                  </a:cubicBezTo>
                  <a:lnTo>
                    <a:pt x="564" y="57"/>
                  </a:lnTo>
                  <a:lnTo>
                    <a:pt x="595" y="60"/>
                  </a:lnTo>
                  <a:lnTo>
                    <a:pt x="595" y="60"/>
                  </a:lnTo>
                  <a:cubicBezTo>
                    <a:pt x="590" y="52"/>
                    <a:pt x="583" y="45"/>
                    <a:pt x="576" y="42"/>
                  </a:cubicBezTo>
                  <a:cubicBezTo>
                    <a:pt x="564" y="38"/>
                    <a:pt x="557" y="34"/>
                    <a:pt x="542" y="34"/>
                  </a:cubicBezTo>
                  <a:cubicBezTo>
                    <a:pt x="538" y="34"/>
                    <a:pt x="531" y="34"/>
                    <a:pt x="523" y="38"/>
                  </a:cubicBezTo>
                  <a:cubicBezTo>
                    <a:pt x="501" y="45"/>
                    <a:pt x="483" y="45"/>
                    <a:pt x="460" y="45"/>
                  </a:cubicBezTo>
                  <a:cubicBezTo>
                    <a:pt x="419" y="45"/>
                    <a:pt x="378" y="38"/>
                    <a:pt x="333" y="26"/>
                  </a:cubicBezTo>
                  <a:cubicBezTo>
                    <a:pt x="288" y="16"/>
                    <a:pt x="236"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13"/>
            <p:cNvSpPr/>
            <p:nvPr/>
          </p:nvSpPr>
          <p:spPr>
            <a:xfrm>
              <a:off x="-527538" y="1726735"/>
              <a:ext cx="10744" cy="5205"/>
            </a:xfrm>
            <a:custGeom>
              <a:avLst/>
              <a:gdLst/>
              <a:ahLst/>
              <a:cxnLst/>
              <a:rect l="l" t="t" r="r" b="b"/>
              <a:pathLst>
                <a:path w="225" h="109" extrusionOk="0">
                  <a:moveTo>
                    <a:pt x="225" y="1"/>
                  </a:moveTo>
                  <a:lnTo>
                    <a:pt x="225" y="1"/>
                  </a:lnTo>
                  <a:cubicBezTo>
                    <a:pt x="173" y="15"/>
                    <a:pt x="128" y="34"/>
                    <a:pt x="78" y="60"/>
                  </a:cubicBezTo>
                  <a:cubicBezTo>
                    <a:pt x="52" y="75"/>
                    <a:pt x="26" y="90"/>
                    <a:pt x="0" y="108"/>
                  </a:cubicBezTo>
                  <a:cubicBezTo>
                    <a:pt x="19" y="101"/>
                    <a:pt x="34" y="98"/>
                    <a:pt x="45" y="94"/>
                  </a:cubicBezTo>
                  <a:cubicBezTo>
                    <a:pt x="83" y="79"/>
                    <a:pt x="116" y="64"/>
                    <a:pt x="146" y="53"/>
                  </a:cubicBezTo>
                  <a:cubicBezTo>
                    <a:pt x="176" y="38"/>
                    <a:pt x="202" y="19"/>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13"/>
            <p:cNvSpPr/>
            <p:nvPr/>
          </p:nvSpPr>
          <p:spPr>
            <a:xfrm>
              <a:off x="-536276" y="1719238"/>
              <a:ext cx="25928" cy="18957"/>
            </a:xfrm>
            <a:custGeom>
              <a:avLst/>
              <a:gdLst/>
              <a:ahLst/>
              <a:cxnLst/>
              <a:rect l="l" t="t" r="r" b="b"/>
              <a:pathLst>
                <a:path w="543" h="397" extrusionOk="0">
                  <a:moveTo>
                    <a:pt x="478" y="1"/>
                  </a:moveTo>
                  <a:lnTo>
                    <a:pt x="460" y="53"/>
                  </a:lnTo>
                  <a:lnTo>
                    <a:pt x="471" y="64"/>
                  </a:lnTo>
                  <a:cubicBezTo>
                    <a:pt x="478" y="56"/>
                    <a:pt x="486" y="53"/>
                    <a:pt x="494" y="49"/>
                  </a:cubicBezTo>
                  <a:lnTo>
                    <a:pt x="478" y="1"/>
                  </a:lnTo>
                  <a:close/>
                  <a:moveTo>
                    <a:pt x="520" y="176"/>
                  </a:moveTo>
                  <a:lnTo>
                    <a:pt x="542" y="187"/>
                  </a:lnTo>
                  <a:lnTo>
                    <a:pt x="542" y="180"/>
                  </a:lnTo>
                  <a:lnTo>
                    <a:pt x="539" y="180"/>
                  </a:lnTo>
                  <a:cubicBezTo>
                    <a:pt x="531" y="180"/>
                    <a:pt x="527" y="176"/>
                    <a:pt x="520" y="176"/>
                  </a:cubicBezTo>
                  <a:close/>
                  <a:moveTo>
                    <a:pt x="408" y="158"/>
                  </a:moveTo>
                  <a:lnTo>
                    <a:pt x="408" y="158"/>
                  </a:lnTo>
                  <a:cubicBezTo>
                    <a:pt x="385" y="176"/>
                    <a:pt x="359" y="195"/>
                    <a:pt x="329" y="210"/>
                  </a:cubicBezTo>
                  <a:cubicBezTo>
                    <a:pt x="299" y="221"/>
                    <a:pt x="266" y="236"/>
                    <a:pt x="228" y="251"/>
                  </a:cubicBezTo>
                  <a:cubicBezTo>
                    <a:pt x="217" y="255"/>
                    <a:pt x="202" y="258"/>
                    <a:pt x="183" y="265"/>
                  </a:cubicBezTo>
                  <a:cubicBezTo>
                    <a:pt x="209" y="247"/>
                    <a:pt x="235" y="232"/>
                    <a:pt x="261" y="217"/>
                  </a:cubicBezTo>
                  <a:cubicBezTo>
                    <a:pt x="311" y="191"/>
                    <a:pt x="356" y="172"/>
                    <a:pt x="408" y="158"/>
                  </a:cubicBezTo>
                  <a:close/>
                  <a:moveTo>
                    <a:pt x="423" y="75"/>
                  </a:moveTo>
                  <a:cubicBezTo>
                    <a:pt x="351" y="90"/>
                    <a:pt x="284" y="120"/>
                    <a:pt x="225" y="150"/>
                  </a:cubicBezTo>
                  <a:cubicBezTo>
                    <a:pt x="161" y="187"/>
                    <a:pt x="97" y="229"/>
                    <a:pt x="33" y="262"/>
                  </a:cubicBezTo>
                  <a:cubicBezTo>
                    <a:pt x="23" y="265"/>
                    <a:pt x="11" y="277"/>
                    <a:pt x="7" y="284"/>
                  </a:cubicBezTo>
                  <a:cubicBezTo>
                    <a:pt x="4" y="296"/>
                    <a:pt x="0" y="307"/>
                    <a:pt x="0" y="315"/>
                  </a:cubicBezTo>
                  <a:cubicBezTo>
                    <a:pt x="0" y="322"/>
                    <a:pt x="4" y="329"/>
                    <a:pt x="4" y="337"/>
                  </a:cubicBezTo>
                  <a:cubicBezTo>
                    <a:pt x="7" y="344"/>
                    <a:pt x="11" y="352"/>
                    <a:pt x="15" y="360"/>
                  </a:cubicBezTo>
                  <a:lnTo>
                    <a:pt x="11" y="360"/>
                  </a:lnTo>
                  <a:cubicBezTo>
                    <a:pt x="19" y="370"/>
                    <a:pt x="26" y="378"/>
                    <a:pt x="37" y="386"/>
                  </a:cubicBezTo>
                  <a:cubicBezTo>
                    <a:pt x="49" y="393"/>
                    <a:pt x="60" y="396"/>
                    <a:pt x="71" y="396"/>
                  </a:cubicBezTo>
                  <a:cubicBezTo>
                    <a:pt x="78" y="396"/>
                    <a:pt x="90" y="393"/>
                    <a:pt x="97" y="389"/>
                  </a:cubicBezTo>
                  <a:cubicBezTo>
                    <a:pt x="104" y="386"/>
                    <a:pt x="112" y="382"/>
                    <a:pt x="116" y="374"/>
                  </a:cubicBezTo>
                  <a:cubicBezTo>
                    <a:pt x="123" y="367"/>
                    <a:pt x="131" y="363"/>
                    <a:pt x="142" y="360"/>
                  </a:cubicBezTo>
                  <a:cubicBezTo>
                    <a:pt x="157" y="352"/>
                    <a:pt x="176" y="344"/>
                    <a:pt x="194" y="341"/>
                  </a:cubicBezTo>
                  <a:cubicBezTo>
                    <a:pt x="213" y="337"/>
                    <a:pt x="235" y="329"/>
                    <a:pt x="258" y="322"/>
                  </a:cubicBezTo>
                  <a:cubicBezTo>
                    <a:pt x="303" y="303"/>
                    <a:pt x="351" y="284"/>
                    <a:pt x="400" y="258"/>
                  </a:cubicBezTo>
                  <a:cubicBezTo>
                    <a:pt x="423" y="243"/>
                    <a:pt x="445" y="229"/>
                    <a:pt x="463" y="206"/>
                  </a:cubicBezTo>
                  <a:lnTo>
                    <a:pt x="468" y="203"/>
                  </a:lnTo>
                  <a:lnTo>
                    <a:pt x="423" y="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3"/>
            <p:cNvSpPr/>
            <p:nvPr/>
          </p:nvSpPr>
          <p:spPr>
            <a:xfrm>
              <a:off x="-444548" y="2286126"/>
              <a:ext cx="5587" cy="12892"/>
            </a:xfrm>
            <a:custGeom>
              <a:avLst/>
              <a:gdLst/>
              <a:ahLst/>
              <a:cxnLst/>
              <a:rect l="l" t="t" r="r" b="b"/>
              <a:pathLst>
                <a:path w="117" h="270" extrusionOk="0">
                  <a:moveTo>
                    <a:pt x="0" y="1"/>
                  </a:moveTo>
                  <a:lnTo>
                    <a:pt x="0" y="1"/>
                  </a:lnTo>
                  <a:cubicBezTo>
                    <a:pt x="12" y="49"/>
                    <a:pt x="27" y="98"/>
                    <a:pt x="38" y="146"/>
                  </a:cubicBezTo>
                  <a:lnTo>
                    <a:pt x="38" y="132"/>
                  </a:lnTo>
                  <a:lnTo>
                    <a:pt x="38" y="124"/>
                  </a:lnTo>
                  <a:cubicBezTo>
                    <a:pt x="41" y="109"/>
                    <a:pt x="45" y="94"/>
                    <a:pt x="45" y="83"/>
                  </a:cubicBezTo>
                  <a:cubicBezTo>
                    <a:pt x="45" y="72"/>
                    <a:pt x="41" y="61"/>
                    <a:pt x="38" y="49"/>
                  </a:cubicBezTo>
                  <a:cubicBezTo>
                    <a:pt x="34" y="38"/>
                    <a:pt x="27" y="27"/>
                    <a:pt x="19" y="16"/>
                  </a:cubicBezTo>
                  <a:cubicBezTo>
                    <a:pt x="12" y="12"/>
                    <a:pt x="8" y="8"/>
                    <a:pt x="0" y="1"/>
                  </a:cubicBezTo>
                  <a:close/>
                  <a:moveTo>
                    <a:pt x="53" y="218"/>
                  </a:moveTo>
                  <a:lnTo>
                    <a:pt x="53" y="218"/>
                  </a:lnTo>
                  <a:cubicBezTo>
                    <a:pt x="57" y="232"/>
                    <a:pt x="60" y="248"/>
                    <a:pt x="64" y="263"/>
                  </a:cubicBezTo>
                  <a:cubicBezTo>
                    <a:pt x="83" y="263"/>
                    <a:pt x="101" y="266"/>
                    <a:pt x="117" y="270"/>
                  </a:cubicBezTo>
                  <a:cubicBezTo>
                    <a:pt x="117" y="263"/>
                    <a:pt x="117" y="258"/>
                    <a:pt x="112" y="251"/>
                  </a:cubicBezTo>
                  <a:cubicBezTo>
                    <a:pt x="105" y="251"/>
                    <a:pt x="94" y="248"/>
                    <a:pt x="86" y="244"/>
                  </a:cubicBezTo>
                  <a:cubicBezTo>
                    <a:pt x="75" y="240"/>
                    <a:pt x="67" y="232"/>
                    <a:pt x="60" y="225"/>
                  </a:cubicBezTo>
                  <a:cubicBezTo>
                    <a:pt x="57" y="225"/>
                    <a:pt x="57" y="221"/>
                    <a:pt x="53" y="2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3"/>
            <p:cNvSpPr/>
            <p:nvPr/>
          </p:nvSpPr>
          <p:spPr>
            <a:xfrm>
              <a:off x="-448655" y="2279871"/>
              <a:ext cx="14182" cy="23445"/>
            </a:xfrm>
            <a:custGeom>
              <a:avLst/>
              <a:gdLst/>
              <a:ahLst/>
              <a:cxnLst/>
              <a:rect l="l" t="t" r="r" b="b"/>
              <a:pathLst>
                <a:path w="297" h="491" extrusionOk="0">
                  <a:moveTo>
                    <a:pt x="86" y="132"/>
                  </a:moveTo>
                  <a:lnTo>
                    <a:pt x="86" y="132"/>
                  </a:lnTo>
                  <a:cubicBezTo>
                    <a:pt x="94" y="139"/>
                    <a:pt x="98" y="143"/>
                    <a:pt x="105" y="147"/>
                  </a:cubicBezTo>
                  <a:cubicBezTo>
                    <a:pt x="113" y="158"/>
                    <a:pt x="120" y="169"/>
                    <a:pt x="124" y="180"/>
                  </a:cubicBezTo>
                  <a:cubicBezTo>
                    <a:pt x="127" y="192"/>
                    <a:pt x="131" y="203"/>
                    <a:pt x="131" y="214"/>
                  </a:cubicBezTo>
                  <a:cubicBezTo>
                    <a:pt x="131" y="225"/>
                    <a:pt x="127" y="240"/>
                    <a:pt x="124" y="255"/>
                  </a:cubicBezTo>
                  <a:lnTo>
                    <a:pt x="124" y="263"/>
                  </a:lnTo>
                  <a:lnTo>
                    <a:pt x="124" y="277"/>
                  </a:lnTo>
                  <a:cubicBezTo>
                    <a:pt x="113" y="229"/>
                    <a:pt x="98" y="180"/>
                    <a:pt x="86" y="132"/>
                  </a:cubicBezTo>
                  <a:close/>
                  <a:moveTo>
                    <a:pt x="27" y="1"/>
                  </a:moveTo>
                  <a:lnTo>
                    <a:pt x="12" y="42"/>
                  </a:lnTo>
                  <a:cubicBezTo>
                    <a:pt x="8" y="46"/>
                    <a:pt x="4" y="53"/>
                    <a:pt x="4" y="57"/>
                  </a:cubicBezTo>
                  <a:cubicBezTo>
                    <a:pt x="1" y="68"/>
                    <a:pt x="1" y="75"/>
                    <a:pt x="1" y="87"/>
                  </a:cubicBezTo>
                  <a:cubicBezTo>
                    <a:pt x="1" y="94"/>
                    <a:pt x="1" y="106"/>
                    <a:pt x="4" y="113"/>
                  </a:cubicBezTo>
                  <a:cubicBezTo>
                    <a:pt x="30" y="222"/>
                    <a:pt x="56" y="330"/>
                    <a:pt x="83" y="442"/>
                  </a:cubicBezTo>
                  <a:lnTo>
                    <a:pt x="83" y="439"/>
                  </a:lnTo>
                  <a:lnTo>
                    <a:pt x="79" y="408"/>
                  </a:lnTo>
                  <a:lnTo>
                    <a:pt x="113" y="397"/>
                  </a:lnTo>
                  <a:cubicBezTo>
                    <a:pt x="124" y="394"/>
                    <a:pt x="139" y="394"/>
                    <a:pt x="150" y="394"/>
                  </a:cubicBezTo>
                  <a:cubicBezTo>
                    <a:pt x="146" y="379"/>
                    <a:pt x="143" y="363"/>
                    <a:pt x="139" y="349"/>
                  </a:cubicBezTo>
                  <a:lnTo>
                    <a:pt x="139" y="349"/>
                  </a:lnTo>
                  <a:cubicBezTo>
                    <a:pt x="143" y="352"/>
                    <a:pt x="143" y="356"/>
                    <a:pt x="146" y="356"/>
                  </a:cubicBezTo>
                  <a:cubicBezTo>
                    <a:pt x="153" y="363"/>
                    <a:pt x="161" y="371"/>
                    <a:pt x="172" y="375"/>
                  </a:cubicBezTo>
                  <a:cubicBezTo>
                    <a:pt x="180" y="379"/>
                    <a:pt x="191" y="382"/>
                    <a:pt x="198" y="382"/>
                  </a:cubicBezTo>
                  <a:cubicBezTo>
                    <a:pt x="203" y="389"/>
                    <a:pt x="203" y="394"/>
                    <a:pt x="203" y="401"/>
                  </a:cubicBezTo>
                  <a:cubicBezTo>
                    <a:pt x="206" y="405"/>
                    <a:pt x="210" y="405"/>
                    <a:pt x="213" y="405"/>
                  </a:cubicBezTo>
                  <a:cubicBezTo>
                    <a:pt x="232" y="412"/>
                    <a:pt x="251" y="420"/>
                    <a:pt x="266" y="427"/>
                  </a:cubicBezTo>
                  <a:lnTo>
                    <a:pt x="284" y="434"/>
                  </a:lnTo>
                  <a:cubicBezTo>
                    <a:pt x="284" y="423"/>
                    <a:pt x="281" y="408"/>
                    <a:pt x="281" y="394"/>
                  </a:cubicBezTo>
                  <a:cubicBezTo>
                    <a:pt x="277" y="375"/>
                    <a:pt x="274" y="349"/>
                    <a:pt x="258" y="326"/>
                  </a:cubicBezTo>
                  <a:lnTo>
                    <a:pt x="258" y="322"/>
                  </a:lnTo>
                  <a:lnTo>
                    <a:pt x="243" y="296"/>
                  </a:lnTo>
                  <a:lnTo>
                    <a:pt x="213" y="304"/>
                  </a:lnTo>
                  <a:cubicBezTo>
                    <a:pt x="210" y="304"/>
                    <a:pt x="206" y="308"/>
                    <a:pt x="206" y="308"/>
                  </a:cubicBezTo>
                  <a:lnTo>
                    <a:pt x="203" y="308"/>
                  </a:lnTo>
                  <a:lnTo>
                    <a:pt x="203" y="304"/>
                  </a:lnTo>
                  <a:cubicBezTo>
                    <a:pt x="198" y="300"/>
                    <a:pt x="198" y="292"/>
                    <a:pt x="198" y="285"/>
                  </a:cubicBezTo>
                  <a:lnTo>
                    <a:pt x="198" y="274"/>
                  </a:lnTo>
                  <a:cubicBezTo>
                    <a:pt x="206" y="251"/>
                    <a:pt x="206" y="232"/>
                    <a:pt x="206" y="214"/>
                  </a:cubicBezTo>
                  <a:cubicBezTo>
                    <a:pt x="206" y="192"/>
                    <a:pt x="203" y="169"/>
                    <a:pt x="195" y="151"/>
                  </a:cubicBezTo>
                  <a:cubicBezTo>
                    <a:pt x="184" y="128"/>
                    <a:pt x="172" y="109"/>
                    <a:pt x="158" y="91"/>
                  </a:cubicBezTo>
                  <a:cubicBezTo>
                    <a:pt x="150" y="87"/>
                    <a:pt x="146" y="80"/>
                    <a:pt x="139" y="75"/>
                  </a:cubicBezTo>
                  <a:cubicBezTo>
                    <a:pt x="120" y="61"/>
                    <a:pt x="101" y="46"/>
                    <a:pt x="83" y="35"/>
                  </a:cubicBezTo>
                  <a:cubicBezTo>
                    <a:pt x="79" y="30"/>
                    <a:pt x="72" y="27"/>
                    <a:pt x="64" y="23"/>
                  </a:cubicBezTo>
                  <a:lnTo>
                    <a:pt x="27" y="1"/>
                  </a:lnTo>
                  <a:close/>
                  <a:moveTo>
                    <a:pt x="292" y="465"/>
                  </a:moveTo>
                  <a:lnTo>
                    <a:pt x="284" y="475"/>
                  </a:lnTo>
                  <a:lnTo>
                    <a:pt x="284" y="491"/>
                  </a:lnTo>
                  <a:lnTo>
                    <a:pt x="296" y="487"/>
                  </a:lnTo>
                  <a:lnTo>
                    <a:pt x="292" y="4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3"/>
            <p:cNvSpPr/>
            <p:nvPr/>
          </p:nvSpPr>
          <p:spPr>
            <a:xfrm>
              <a:off x="190718" y="1139124"/>
              <a:ext cx="7544" cy="11508"/>
            </a:xfrm>
            <a:custGeom>
              <a:avLst/>
              <a:gdLst/>
              <a:ahLst/>
              <a:cxnLst/>
              <a:rect l="l" t="t" r="r" b="b"/>
              <a:pathLst>
                <a:path w="158" h="241" extrusionOk="0">
                  <a:moveTo>
                    <a:pt x="1" y="0"/>
                  </a:moveTo>
                  <a:lnTo>
                    <a:pt x="1" y="0"/>
                  </a:lnTo>
                  <a:cubicBezTo>
                    <a:pt x="41" y="61"/>
                    <a:pt x="79" y="128"/>
                    <a:pt x="105" y="195"/>
                  </a:cubicBezTo>
                  <a:cubicBezTo>
                    <a:pt x="113" y="206"/>
                    <a:pt x="120" y="218"/>
                    <a:pt x="127" y="228"/>
                  </a:cubicBezTo>
                  <a:cubicBezTo>
                    <a:pt x="131" y="232"/>
                    <a:pt x="135" y="240"/>
                    <a:pt x="143" y="240"/>
                  </a:cubicBezTo>
                  <a:lnTo>
                    <a:pt x="158" y="236"/>
                  </a:lnTo>
                  <a:cubicBezTo>
                    <a:pt x="153" y="232"/>
                    <a:pt x="153" y="232"/>
                    <a:pt x="153" y="228"/>
                  </a:cubicBezTo>
                  <a:cubicBezTo>
                    <a:pt x="113" y="195"/>
                    <a:pt x="94" y="154"/>
                    <a:pt x="72" y="113"/>
                  </a:cubicBezTo>
                  <a:cubicBezTo>
                    <a:pt x="53" y="75"/>
                    <a:pt x="38" y="38"/>
                    <a:pt x="15" y="11"/>
                  </a:cubicBezTo>
                  <a:cubicBezTo>
                    <a:pt x="12" y="8"/>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3"/>
            <p:cNvSpPr/>
            <p:nvPr/>
          </p:nvSpPr>
          <p:spPr>
            <a:xfrm>
              <a:off x="184988" y="1131436"/>
              <a:ext cx="17763" cy="22538"/>
            </a:xfrm>
            <a:custGeom>
              <a:avLst/>
              <a:gdLst/>
              <a:ahLst/>
              <a:cxnLst/>
              <a:rect l="l" t="t" r="r" b="b"/>
              <a:pathLst>
                <a:path w="372" h="472" extrusionOk="0">
                  <a:moveTo>
                    <a:pt x="90" y="1"/>
                  </a:moveTo>
                  <a:cubicBezTo>
                    <a:pt x="87" y="1"/>
                    <a:pt x="80" y="4"/>
                    <a:pt x="76" y="4"/>
                  </a:cubicBezTo>
                  <a:cubicBezTo>
                    <a:pt x="71" y="4"/>
                    <a:pt x="68" y="8"/>
                    <a:pt x="64" y="12"/>
                  </a:cubicBezTo>
                  <a:cubicBezTo>
                    <a:pt x="61" y="12"/>
                    <a:pt x="57" y="15"/>
                    <a:pt x="57" y="15"/>
                  </a:cubicBezTo>
                  <a:lnTo>
                    <a:pt x="54" y="20"/>
                  </a:lnTo>
                  <a:cubicBezTo>
                    <a:pt x="42" y="23"/>
                    <a:pt x="27" y="31"/>
                    <a:pt x="16" y="42"/>
                  </a:cubicBezTo>
                  <a:cubicBezTo>
                    <a:pt x="12" y="49"/>
                    <a:pt x="9" y="57"/>
                    <a:pt x="4" y="65"/>
                  </a:cubicBezTo>
                  <a:cubicBezTo>
                    <a:pt x="1" y="72"/>
                    <a:pt x="1" y="79"/>
                    <a:pt x="1" y="87"/>
                  </a:cubicBezTo>
                  <a:cubicBezTo>
                    <a:pt x="1" y="101"/>
                    <a:pt x="4" y="113"/>
                    <a:pt x="9" y="124"/>
                  </a:cubicBezTo>
                  <a:cubicBezTo>
                    <a:pt x="12" y="135"/>
                    <a:pt x="19" y="143"/>
                    <a:pt x="27" y="154"/>
                  </a:cubicBezTo>
                  <a:cubicBezTo>
                    <a:pt x="76" y="229"/>
                    <a:pt x="121" y="303"/>
                    <a:pt x="158" y="386"/>
                  </a:cubicBezTo>
                  <a:cubicBezTo>
                    <a:pt x="166" y="405"/>
                    <a:pt x="173" y="423"/>
                    <a:pt x="188" y="438"/>
                  </a:cubicBezTo>
                  <a:cubicBezTo>
                    <a:pt x="197" y="451"/>
                    <a:pt x="209" y="460"/>
                    <a:pt x="224" y="468"/>
                  </a:cubicBezTo>
                  <a:lnTo>
                    <a:pt x="224" y="468"/>
                  </a:lnTo>
                  <a:lnTo>
                    <a:pt x="188" y="434"/>
                  </a:lnTo>
                  <a:lnTo>
                    <a:pt x="263" y="401"/>
                  </a:lnTo>
                  <a:cubicBezTo>
                    <a:pt x="255" y="401"/>
                    <a:pt x="251" y="393"/>
                    <a:pt x="247" y="389"/>
                  </a:cubicBezTo>
                  <a:cubicBezTo>
                    <a:pt x="240" y="379"/>
                    <a:pt x="233" y="367"/>
                    <a:pt x="225" y="356"/>
                  </a:cubicBezTo>
                  <a:cubicBezTo>
                    <a:pt x="199" y="289"/>
                    <a:pt x="161" y="222"/>
                    <a:pt x="121" y="161"/>
                  </a:cubicBezTo>
                  <a:lnTo>
                    <a:pt x="121" y="161"/>
                  </a:lnTo>
                  <a:cubicBezTo>
                    <a:pt x="128" y="165"/>
                    <a:pt x="132" y="169"/>
                    <a:pt x="135" y="172"/>
                  </a:cubicBezTo>
                  <a:cubicBezTo>
                    <a:pt x="158" y="199"/>
                    <a:pt x="173" y="236"/>
                    <a:pt x="192" y="274"/>
                  </a:cubicBezTo>
                  <a:cubicBezTo>
                    <a:pt x="214" y="315"/>
                    <a:pt x="233" y="356"/>
                    <a:pt x="273" y="389"/>
                  </a:cubicBezTo>
                  <a:cubicBezTo>
                    <a:pt x="273" y="393"/>
                    <a:pt x="273" y="393"/>
                    <a:pt x="278" y="397"/>
                  </a:cubicBezTo>
                  <a:lnTo>
                    <a:pt x="285" y="393"/>
                  </a:lnTo>
                  <a:lnTo>
                    <a:pt x="296" y="423"/>
                  </a:lnTo>
                  <a:cubicBezTo>
                    <a:pt x="304" y="427"/>
                    <a:pt x="311" y="427"/>
                    <a:pt x="318" y="431"/>
                  </a:cubicBezTo>
                  <a:cubicBezTo>
                    <a:pt x="333" y="434"/>
                    <a:pt x="349" y="438"/>
                    <a:pt x="363" y="441"/>
                  </a:cubicBezTo>
                  <a:lnTo>
                    <a:pt x="371" y="438"/>
                  </a:lnTo>
                  <a:lnTo>
                    <a:pt x="356" y="434"/>
                  </a:lnTo>
                  <a:cubicBezTo>
                    <a:pt x="359" y="431"/>
                    <a:pt x="359" y="427"/>
                    <a:pt x="359" y="423"/>
                  </a:cubicBezTo>
                  <a:cubicBezTo>
                    <a:pt x="363" y="419"/>
                    <a:pt x="363" y="412"/>
                    <a:pt x="363" y="405"/>
                  </a:cubicBezTo>
                  <a:cubicBezTo>
                    <a:pt x="363" y="397"/>
                    <a:pt x="363" y="389"/>
                    <a:pt x="359" y="386"/>
                  </a:cubicBezTo>
                  <a:cubicBezTo>
                    <a:pt x="356" y="374"/>
                    <a:pt x="352" y="367"/>
                    <a:pt x="345" y="360"/>
                  </a:cubicBezTo>
                  <a:cubicBezTo>
                    <a:pt x="341" y="352"/>
                    <a:pt x="333" y="341"/>
                    <a:pt x="323" y="334"/>
                  </a:cubicBezTo>
                  <a:cubicBezTo>
                    <a:pt x="307" y="318"/>
                    <a:pt x="292" y="300"/>
                    <a:pt x="281" y="277"/>
                  </a:cubicBezTo>
                  <a:cubicBezTo>
                    <a:pt x="263" y="244"/>
                    <a:pt x="244" y="203"/>
                    <a:pt x="221" y="161"/>
                  </a:cubicBezTo>
                  <a:cubicBezTo>
                    <a:pt x="211" y="143"/>
                    <a:pt x="195" y="124"/>
                    <a:pt x="176" y="105"/>
                  </a:cubicBezTo>
                  <a:cubicBezTo>
                    <a:pt x="166" y="94"/>
                    <a:pt x="150" y="83"/>
                    <a:pt x="135" y="72"/>
                  </a:cubicBezTo>
                  <a:lnTo>
                    <a:pt x="135" y="60"/>
                  </a:lnTo>
                  <a:lnTo>
                    <a:pt x="135" y="57"/>
                  </a:lnTo>
                  <a:lnTo>
                    <a:pt x="135" y="46"/>
                  </a:lnTo>
                  <a:cubicBezTo>
                    <a:pt x="135" y="42"/>
                    <a:pt x="135" y="38"/>
                    <a:pt x="132" y="34"/>
                  </a:cubicBezTo>
                  <a:cubicBezTo>
                    <a:pt x="132" y="27"/>
                    <a:pt x="128" y="20"/>
                    <a:pt x="121" y="15"/>
                  </a:cubicBezTo>
                  <a:cubicBezTo>
                    <a:pt x="116" y="12"/>
                    <a:pt x="113" y="8"/>
                    <a:pt x="106" y="4"/>
                  </a:cubicBezTo>
                  <a:cubicBezTo>
                    <a:pt x="102" y="4"/>
                    <a:pt x="98" y="1"/>
                    <a:pt x="90" y="1"/>
                  </a:cubicBezTo>
                  <a:close/>
                  <a:moveTo>
                    <a:pt x="224" y="468"/>
                  </a:moveTo>
                  <a:lnTo>
                    <a:pt x="228" y="472"/>
                  </a:lnTo>
                  <a:lnTo>
                    <a:pt x="233" y="472"/>
                  </a:lnTo>
                  <a:cubicBezTo>
                    <a:pt x="230" y="471"/>
                    <a:pt x="227" y="469"/>
                    <a:pt x="224" y="4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13"/>
            <p:cNvSpPr/>
            <p:nvPr/>
          </p:nvSpPr>
          <p:spPr>
            <a:xfrm>
              <a:off x="-541481" y="2328242"/>
              <a:ext cx="3772" cy="13274"/>
            </a:xfrm>
            <a:custGeom>
              <a:avLst/>
              <a:gdLst/>
              <a:ahLst/>
              <a:cxnLst/>
              <a:rect l="l" t="t" r="r" b="b"/>
              <a:pathLst>
                <a:path w="79" h="278" extrusionOk="0">
                  <a:moveTo>
                    <a:pt x="42" y="1"/>
                  </a:moveTo>
                  <a:cubicBezTo>
                    <a:pt x="38" y="4"/>
                    <a:pt x="34" y="9"/>
                    <a:pt x="30" y="12"/>
                  </a:cubicBezTo>
                  <a:cubicBezTo>
                    <a:pt x="23" y="23"/>
                    <a:pt x="12" y="35"/>
                    <a:pt x="8" y="42"/>
                  </a:cubicBezTo>
                  <a:cubicBezTo>
                    <a:pt x="4" y="46"/>
                    <a:pt x="1" y="49"/>
                    <a:pt x="1" y="54"/>
                  </a:cubicBezTo>
                  <a:cubicBezTo>
                    <a:pt x="1" y="57"/>
                    <a:pt x="4" y="61"/>
                    <a:pt x="8" y="64"/>
                  </a:cubicBezTo>
                  <a:cubicBezTo>
                    <a:pt x="16" y="72"/>
                    <a:pt x="23" y="83"/>
                    <a:pt x="30" y="94"/>
                  </a:cubicBezTo>
                  <a:cubicBezTo>
                    <a:pt x="34" y="102"/>
                    <a:pt x="38" y="106"/>
                    <a:pt x="42" y="116"/>
                  </a:cubicBezTo>
                  <a:cubicBezTo>
                    <a:pt x="38" y="102"/>
                    <a:pt x="38" y="87"/>
                    <a:pt x="38" y="72"/>
                  </a:cubicBezTo>
                  <a:cubicBezTo>
                    <a:pt x="38" y="49"/>
                    <a:pt x="42" y="23"/>
                    <a:pt x="42" y="1"/>
                  </a:cubicBezTo>
                  <a:close/>
                  <a:moveTo>
                    <a:pt x="42" y="143"/>
                  </a:moveTo>
                  <a:cubicBezTo>
                    <a:pt x="42" y="154"/>
                    <a:pt x="38" y="166"/>
                    <a:pt x="34" y="177"/>
                  </a:cubicBezTo>
                  <a:cubicBezTo>
                    <a:pt x="27" y="184"/>
                    <a:pt x="27" y="188"/>
                    <a:pt x="27" y="188"/>
                  </a:cubicBezTo>
                  <a:cubicBezTo>
                    <a:pt x="27" y="188"/>
                    <a:pt x="27" y="192"/>
                    <a:pt x="30" y="192"/>
                  </a:cubicBezTo>
                  <a:cubicBezTo>
                    <a:pt x="30" y="195"/>
                    <a:pt x="30" y="199"/>
                    <a:pt x="34" y="203"/>
                  </a:cubicBezTo>
                  <a:cubicBezTo>
                    <a:pt x="42" y="214"/>
                    <a:pt x="53" y="229"/>
                    <a:pt x="61" y="247"/>
                  </a:cubicBezTo>
                  <a:cubicBezTo>
                    <a:pt x="68" y="255"/>
                    <a:pt x="68" y="266"/>
                    <a:pt x="72" y="270"/>
                  </a:cubicBezTo>
                  <a:cubicBezTo>
                    <a:pt x="72" y="273"/>
                    <a:pt x="75" y="278"/>
                    <a:pt x="75" y="278"/>
                  </a:cubicBezTo>
                  <a:lnTo>
                    <a:pt x="79" y="278"/>
                  </a:lnTo>
                  <a:lnTo>
                    <a:pt x="79" y="270"/>
                  </a:lnTo>
                  <a:cubicBezTo>
                    <a:pt x="79" y="263"/>
                    <a:pt x="75" y="251"/>
                    <a:pt x="75" y="247"/>
                  </a:cubicBezTo>
                  <a:cubicBezTo>
                    <a:pt x="56" y="214"/>
                    <a:pt x="49" y="177"/>
                    <a:pt x="42"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13"/>
            <p:cNvSpPr/>
            <p:nvPr/>
          </p:nvSpPr>
          <p:spPr>
            <a:xfrm>
              <a:off x="-545253" y="2323801"/>
              <a:ext cx="11173" cy="21440"/>
            </a:xfrm>
            <a:custGeom>
              <a:avLst/>
              <a:gdLst/>
              <a:ahLst/>
              <a:cxnLst/>
              <a:rect l="l" t="t" r="r" b="b"/>
              <a:pathLst>
                <a:path w="234" h="449" extrusionOk="0">
                  <a:moveTo>
                    <a:pt x="121" y="94"/>
                  </a:moveTo>
                  <a:cubicBezTo>
                    <a:pt x="121" y="116"/>
                    <a:pt x="117" y="142"/>
                    <a:pt x="117" y="165"/>
                  </a:cubicBezTo>
                  <a:cubicBezTo>
                    <a:pt x="117" y="180"/>
                    <a:pt x="117" y="195"/>
                    <a:pt x="121" y="209"/>
                  </a:cubicBezTo>
                  <a:cubicBezTo>
                    <a:pt x="117" y="199"/>
                    <a:pt x="113" y="195"/>
                    <a:pt x="109" y="187"/>
                  </a:cubicBezTo>
                  <a:cubicBezTo>
                    <a:pt x="102" y="176"/>
                    <a:pt x="95" y="165"/>
                    <a:pt x="87" y="157"/>
                  </a:cubicBezTo>
                  <a:cubicBezTo>
                    <a:pt x="83" y="154"/>
                    <a:pt x="80" y="150"/>
                    <a:pt x="80" y="147"/>
                  </a:cubicBezTo>
                  <a:cubicBezTo>
                    <a:pt x="80" y="142"/>
                    <a:pt x="83" y="139"/>
                    <a:pt x="87" y="135"/>
                  </a:cubicBezTo>
                  <a:cubicBezTo>
                    <a:pt x="91" y="128"/>
                    <a:pt x="102" y="116"/>
                    <a:pt x="109" y="105"/>
                  </a:cubicBezTo>
                  <a:cubicBezTo>
                    <a:pt x="113" y="102"/>
                    <a:pt x="117" y="97"/>
                    <a:pt x="121" y="94"/>
                  </a:cubicBezTo>
                  <a:close/>
                  <a:moveTo>
                    <a:pt x="121" y="236"/>
                  </a:moveTo>
                  <a:cubicBezTo>
                    <a:pt x="128" y="270"/>
                    <a:pt x="135" y="307"/>
                    <a:pt x="154" y="340"/>
                  </a:cubicBezTo>
                  <a:cubicBezTo>
                    <a:pt x="154" y="344"/>
                    <a:pt x="158" y="356"/>
                    <a:pt x="158" y="363"/>
                  </a:cubicBezTo>
                  <a:lnTo>
                    <a:pt x="158" y="371"/>
                  </a:lnTo>
                  <a:lnTo>
                    <a:pt x="154" y="371"/>
                  </a:lnTo>
                  <a:cubicBezTo>
                    <a:pt x="154" y="371"/>
                    <a:pt x="151" y="366"/>
                    <a:pt x="151" y="363"/>
                  </a:cubicBezTo>
                  <a:cubicBezTo>
                    <a:pt x="147" y="359"/>
                    <a:pt x="147" y="348"/>
                    <a:pt x="140" y="340"/>
                  </a:cubicBezTo>
                  <a:cubicBezTo>
                    <a:pt x="132" y="322"/>
                    <a:pt x="121" y="307"/>
                    <a:pt x="113" y="296"/>
                  </a:cubicBezTo>
                  <a:cubicBezTo>
                    <a:pt x="109" y="292"/>
                    <a:pt x="109" y="288"/>
                    <a:pt x="109" y="285"/>
                  </a:cubicBezTo>
                  <a:cubicBezTo>
                    <a:pt x="106" y="285"/>
                    <a:pt x="106" y="281"/>
                    <a:pt x="106" y="281"/>
                  </a:cubicBezTo>
                  <a:cubicBezTo>
                    <a:pt x="106" y="281"/>
                    <a:pt x="106" y="277"/>
                    <a:pt x="113" y="270"/>
                  </a:cubicBezTo>
                  <a:cubicBezTo>
                    <a:pt x="117" y="259"/>
                    <a:pt x="121" y="247"/>
                    <a:pt x="121" y="236"/>
                  </a:cubicBezTo>
                  <a:close/>
                  <a:moveTo>
                    <a:pt x="113" y="0"/>
                  </a:moveTo>
                  <a:cubicBezTo>
                    <a:pt x="106" y="0"/>
                    <a:pt x="91" y="0"/>
                    <a:pt x="80" y="12"/>
                  </a:cubicBezTo>
                  <a:cubicBezTo>
                    <a:pt x="76" y="16"/>
                    <a:pt x="68" y="19"/>
                    <a:pt x="64" y="26"/>
                  </a:cubicBezTo>
                  <a:cubicBezTo>
                    <a:pt x="64" y="30"/>
                    <a:pt x="61" y="34"/>
                    <a:pt x="61" y="38"/>
                  </a:cubicBezTo>
                  <a:cubicBezTo>
                    <a:pt x="61" y="42"/>
                    <a:pt x="57" y="45"/>
                    <a:pt x="57" y="45"/>
                  </a:cubicBezTo>
                  <a:cubicBezTo>
                    <a:pt x="57" y="45"/>
                    <a:pt x="57" y="49"/>
                    <a:pt x="54" y="52"/>
                  </a:cubicBezTo>
                  <a:cubicBezTo>
                    <a:pt x="50" y="61"/>
                    <a:pt x="38" y="71"/>
                    <a:pt x="28" y="87"/>
                  </a:cubicBezTo>
                  <a:cubicBezTo>
                    <a:pt x="20" y="94"/>
                    <a:pt x="16" y="102"/>
                    <a:pt x="9" y="109"/>
                  </a:cubicBezTo>
                  <a:cubicBezTo>
                    <a:pt x="5" y="120"/>
                    <a:pt x="1" y="131"/>
                    <a:pt x="1" y="147"/>
                  </a:cubicBezTo>
                  <a:cubicBezTo>
                    <a:pt x="1" y="157"/>
                    <a:pt x="5" y="169"/>
                    <a:pt x="9" y="180"/>
                  </a:cubicBezTo>
                  <a:cubicBezTo>
                    <a:pt x="16" y="191"/>
                    <a:pt x="23" y="202"/>
                    <a:pt x="31" y="209"/>
                  </a:cubicBezTo>
                  <a:cubicBezTo>
                    <a:pt x="38" y="218"/>
                    <a:pt x="42" y="225"/>
                    <a:pt x="46" y="225"/>
                  </a:cubicBezTo>
                  <a:lnTo>
                    <a:pt x="46" y="228"/>
                  </a:lnTo>
                  <a:cubicBezTo>
                    <a:pt x="35" y="244"/>
                    <a:pt x="31" y="262"/>
                    <a:pt x="31" y="281"/>
                  </a:cubicBezTo>
                  <a:cubicBezTo>
                    <a:pt x="31" y="292"/>
                    <a:pt x="35" y="307"/>
                    <a:pt x="38" y="314"/>
                  </a:cubicBezTo>
                  <a:cubicBezTo>
                    <a:pt x="42" y="330"/>
                    <a:pt x="50" y="340"/>
                    <a:pt x="57" y="352"/>
                  </a:cubicBezTo>
                  <a:cubicBezTo>
                    <a:pt x="64" y="359"/>
                    <a:pt x="68" y="366"/>
                    <a:pt x="73" y="371"/>
                  </a:cubicBezTo>
                  <a:cubicBezTo>
                    <a:pt x="73" y="378"/>
                    <a:pt x="76" y="382"/>
                    <a:pt x="80" y="389"/>
                  </a:cubicBezTo>
                  <a:cubicBezTo>
                    <a:pt x="80" y="393"/>
                    <a:pt x="83" y="401"/>
                    <a:pt x="83" y="404"/>
                  </a:cubicBezTo>
                  <a:cubicBezTo>
                    <a:pt x="91" y="411"/>
                    <a:pt x="95" y="423"/>
                    <a:pt x="106" y="434"/>
                  </a:cubicBezTo>
                  <a:cubicBezTo>
                    <a:pt x="109" y="438"/>
                    <a:pt x="117" y="442"/>
                    <a:pt x="125" y="445"/>
                  </a:cubicBezTo>
                  <a:cubicBezTo>
                    <a:pt x="132" y="445"/>
                    <a:pt x="140" y="449"/>
                    <a:pt x="147" y="449"/>
                  </a:cubicBezTo>
                  <a:cubicBezTo>
                    <a:pt x="154" y="449"/>
                    <a:pt x="162" y="449"/>
                    <a:pt x="169" y="445"/>
                  </a:cubicBezTo>
                  <a:cubicBezTo>
                    <a:pt x="180" y="442"/>
                    <a:pt x="192" y="438"/>
                    <a:pt x="199" y="434"/>
                  </a:cubicBezTo>
                  <a:cubicBezTo>
                    <a:pt x="199" y="430"/>
                    <a:pt x="203" y="430"/>
                    <a:pt x="203" y="430"/>
                  </a:cubicBezTo>
                  <a:cubicBezTo>
                    <a:pt x="214" y="423"/>
                    <a:pt x="221" y="411"/>
                    <a:pt x="225" y="401"/>
                  </a:cubicBezTo>
                  <a:cubicBezTo>
                    <a:pt x="233" y="385"/>
                    <a:pt x="233" y="375"/>
                    <a:pt x="233" y="363"/>
                  </a:cubicBezTo>
                  <a:cubicBezTo>
                    <a:pt x="233" y="340"/>
                    <a:pt x="230" y="322"/>
                    <a:pt x="221" y="307"/>
                  </a:cubicBezTo>
                  <a:cubicBezTo>
                    <a:pt x="199" y="262"/>
                    <a:pt x="195" y="218"/>
                    <a:pt x="195" y="165"/>
                  </a:cubicBezTo>
                  <a:cubicBezTo>
                    <a:pt x="195" y="139"/>
                    <a:pt x="195" y="113"/>
                    <a:pt x="199" y="87"/>
                  </a:cubicBezTo>
                  <a:lnTo>
                    <a:pt x="199" y="83"/>
                  </a:lnTo>
                  <a:lnTo>
                    <a:pt x="199" y="79"/>
                  </a:lnTo>
                  <a:cubicBezTo>
                    <a:pt x="199" y="71"/>
                    <a:pt x="195" y="64"/>
                    <a:pt x="195" y="61"/>
                  </a:cubicBezTo>
                  <a:cubicBezTo>
                    <a:pt x="192" y="49"/>
                    <a:pt x="188" y="38"/>
                    <a:pt x="180" y="30"/>
                  </a:cubicBezTo>
                  <a:cubicBezTo>
                    <a:pt x="173" y="19"/>
                    <a:pt x="166" y="16"/>
                    <a:pt x="154" y="8"/>
                  </a:cubicBezTo>
                  <a:cubicBezTo>
                    <a:pt x="143" y="4"/>
                    <a:pt x="132"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13"/>
            <p:cNvSpPr/>
            <p:nvPr/>
          </p:nvSpPr>
          <p:spPr>
            <a:xfrm>
              <a:off x="-461309" y="2207243"/>
              <a:ext cx="3915" cy="10219"/>
            </a:xfrm>
            <a:custGeom>
              <a:avLst/>
              <a:gdLst/>
              <a:ahLst/>
              <a:cxnLst/>
              <a:rect l="l" t="t" r="r" b="b"/>
              <a:pathLst>
                <a:path w="82" h="214" extrusionOk="0">
                  <a:moveTo>
                    <a:pt x="0" y="0"/>
                  </a:moveTo>
                  <a:cubicBezTo>
                    <a:pt x="0" y="26"/>
                    <a:pt x="4" y="57"/>
                    <a:pt x="11" y="86"/>
                  </a:cubicBezTo>
                  <a:cubicBezTo>
                    <a:pt x="19" y="120"/>
                    <a:pt x="30" y="154"/>
                    <a:pt x="30" y="191"/>
                  </a:cubicBezTo>
                  <a:lnTo>
                    <a:pt x="30" y="199"/>
                  </a:lnTo>
                  <a:lnTo>
                    <a:pt x="30" y="214"/>
                  </a:lnTo>
                  <a:cubicBezTo>
                    <a:pt x="34" y="210"/>
                    <a:pt x="37" y="206"/>
                    <a:pt x="42" y="199"/>
                  </a:cubicBezTo>
                  <a:cubicBezTo>
                    <a:pt x="42" y="188"/>
                    <a:pt x="45" y="180"/>
                    <a:pt x="52" y="169"/>
                  </a:cubicBezTo>
                  <a:cubicBezTo>
                    <a:pt x="56" y="157"/>
                    <a:pt x="64" y="150"/>
                    <a:pt x="71" y="143"/>
                  </a:cubicBezTo>
                  <a:cubicBezTo>
                    <a:pt x="75" y="138"/>
                    <a:pt x="78" y="135"/>
                    <a:pt x="82" y="131"/>
                  </a:cubicBezTo>
                  <a:lnTo>
                    <a:pt x="68" y="131"/>
                  </a:lnTo>
                  <a:cubicBezTo>
                    <a:pt x="60" y="128"/>
                    <a:pt x="52" y="124"/>
                    <a:pt x="49" y="120"/>
                  </a:cubicBezTo>
                  <a:cubicBezTo>
                    <a:pt x="45" y="116"/>
                    <a:pt x="42" y="109"/>
                    <a:pt x="37" y="105"/>
                  </a:cubicBezTo>
                  <a:cubicBezTo>
                    <a:pt x="34" y="98"/>
                    <a:pt x="34" y="90"/>
                    <a:pt x="34" y="86"/>
                  </a:cubicBezTo>
                  <a:cubicBezTo>
                    <a:pt x="34" y="76"/>
                    <a:pt x="34" y="71"/>
                    <a:pt x="37" y="64"/>
                  </a:cubicBezTo>
                  <a:cubicBezTo>
                    <a:pt x="37" y="60"/>
                    <a:pt x="42" y="57"/>
                    <a:pt x="45" y="49"/>
                  </a:cubicBezTo>
                  <a:cubicBezTo>
                    <a:pt x="49" y="42"/>
                    <a:pt x="56" y="31"/>
                    <a:pt x="64" y="19"/>
                  </a:cubicBezTo>
                  <a:cubicBezTo>
                    <a:pt x="68" y="12"/>
                    <a:pt x="68" y="4"/>
                    <a:pt x="68" y="4"/>
                  </a:cubicBezTo>
                  <a:cubicBezTo>
                    <a:pt x="68" y="0"/>
                    <a:pt x="68"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13"/>
            <p:cNvSpPr/>
            <p:nvPr/>
          </p:nvSpPr>
          <p:spPr>
            <a:xfrm>
              <a:off x="-465081" y="2203519"/>
              <a:ext cx="12367" cy="17667"/>
            </a:xfrm>
            <a:custGeom>
              <a:avLst/>
              <a:gdLst/>
              <a:ahLst/>
              <a:cxnLst/>
              <a:rect l="l" t="t" r="r" b="b"/>
              <a:pathLst>
                <a:path w="259" h="370" extrusionOk="0">
                  <a:moveTo>
                    <a:pt x="143" y="78"/>
                  </a:moveTo>
                  <a:cubicBezTo>
                    <a:pt x="147" y="78"/>
                    <a:pt x="147" y="78"/>
                    <a:pt x="147" y="82"/>
                  </a:cubicBezTo>
                  <a:cubicBezTo>
                    <a:pt x="147" y="82"/>
                    <a:pt x="147" y="90"/>
                    <a:pt x="143" y="97"/>
                  </a:cubicBezTo>
                  <a:cubicBezTo>
                    <a:pt x="135" y="109"/>
                    <a:pt x="128" y="120"/>
                    <a:pt x="124" y="127"/>
                  </a:cubicBezTo>
                  <a:cubicBezTo>
                    <a:pt x="121" y="135"/>
                    <a:pt x="116" y="138"/>
                    <a:pt x="116" y="142"/>
                  </a:cubicBezTo>
                  <a:cubicBezTo>
                    <a:pt x="113" y="149"/>
                    <a:pt x="113" y="154"/>
                    <a:pt x="113" y="164"/>
                  </a:cubicBezTo>
                  <a:cubicBezTo>
                    <a:pt x="113" y="168"/>
                    <a:pt x="113" y="176"/>
                    <a:pt x="116" y="183"/>
                  </a:cubicBezTo>
                  <a:cubicBezTo>
                    <a:pt x="121" y="187"/>
                    <a:pt x="124" y="194"/>
                    <a:pt x="128" y="198"/>
                  </a:cubicBezTo>
                  <a:cubicBezTo>
                    <a:pt x="131" y="202"/>
                    <a:pt x="139" y="206"/>
                    <a:pt x="147" y="209"/>
                  </a:cubicBezTo>
                  <a:lnTo>
                    <a:pt x="161" y="209"/>
                  </a:lnTo>
                  <a:cubicBezTo>
                    <a:pt x="157" y="213"/>
                    <a:pt x="154" y="216"/>
                    <a:pt x="150" y="221"/>
                  </a:cubicBezTo>
                  <a:cubicBezTo>
                    <a:pt x="143" y="228"/>
                    <a:pt x="135" y="235"/>
                    <a:pt x="131" y="247"/>
                  </a:cubicBezTo>
                  <a:cubicBezTo>
                    <a:pt x="124" y="258"/>
                    <a:pt x="121" y="266"/>
                    <a:pt x="121" y="277"/>
                  </a:cubicBezTo>
                  <a:cubicBezTo>
                    <a:pt x="116" y="284"/>
                    <a:pt x="113" y="288"/>
                    <a:pt x="109" y="292"/>
                  </a:cubicBezTo>
                  <a:lnTo>
                    <a:pt x="109" y="277"/>
                  </a:lnTo>
                  <a:lnTo>
                    <a:pt x="109" y="269"/>
                  </a:lnTo>
                  <a:cubicBezTo>
                    <a:pt x="109" y="232"/>
                    <a:pt x="98" y="198"/>
                    <a:pt x="90" y="164"/>
                  </a:cubicBezTo>
                  <a:cubicBezTo>
                    <a:pt x="83" y="135"/>
                    <a:pt x="79" y="104"/>
                    <a:pt x="79" y="78"/>
                  </a:cubicBezTo>
                  <a:close/>
                  <a:moveTo>
                    <a:pt x="113" y="0"/>
                  </a:moveTo>
                  <a:cubicBezTo>
                    <a:pt x="109" y="0"/>
                    <a:pt x="109" y="4"/>
                    <a:pt x="105" y="4"/>
                  </a:cubicBezTo>
                  <a:cubicBezTo>
                    <a:pt x="102" y="7"/>
                    <a:pt x="94" y="19"/>
                    <a:pt x="90" y="26"/>
                  </a:cubicBezTo>
                  <a:lnTo>
                    <a:pt x="128" y="52"/>
                  </a:lnTo>
                  <a:lnTo>
                    <a:pt x="0" y="93"/>
                  </a:lnTo>
                  <a:cubicBezTo>
                    <a:pt x="4" y="123"/>
                    <a:pt x="12" y="154"/>
                    <a:pt x="19" y="183"/>
                  </a:cubicBezTo>
                  <a:cubicBezTo>
                    <a:pt x="26" y="213"/>
                    <a:pt x="31" y="243"/>
                    <a:pt x="34" y="273"/>
                  </a:cubicBezTo>
                  <a:lnTo>
                    <a:pt x="34" y="277"/>
                  </a:lnTo>
                  <a:lnTo>
                    <a:pt x="34" y="295"/>
                  </a:lnTo>
                  <a:lnTo>
                    <a:pt x="34" y="314"/>
                  </a:lnTo>
                  <a:cubicBezTo>
                    <a:pt x="34" y="321"/>
                    <a:pt x="38" y="325"/>
                    <a:pt x="38" y="333"/>
                  </a:cubicBezTo>
                  <a:cubicBezTo>
                    <a:pt x="42" y="340"/>
                    <a:pt x="49" y="351"/>
                    <a:pt x="57" y="355"/>
                  </a:cubicBezTo>
                  <a:cubicBezTo>
                    <a:pt x="68" y="363"/>
                    <a:pt x="79" y="366"/>
                    <a:pt x="86" y="370"/>
                  </a:cubicBezTo>
                  <a:lnTo>
                    <a:pt x="113" y="370"/>
                  </a:lnTo>
                  <a:cubicBezTo>
                    <a:pt x="128" y="347"/>
                    <a:pt x="143" y="329"/>
                    <a:pt x="157" y="311"/>
                  </a:cubicBezTo>
                  <a:lnTo>
                    <a:pt x="191" y="273"/>
                  </a:lnTo>
                  <a:lnTo>
                    <a:pt x="199" y="280"/>
                  </a:lnTo>
                  <a:cubicBezTo>
                    <a:pt x="202" y="277"/>
                    <a:pt x="206" y="269"/>
                    <a:pt x="214" y="266"/>
                  </a:cubicBezTo>
                  <a:cubicBezTo>
                    <a:pt x="221" y="254"/>
                    <a:pt x="233" y="247"/>
                    <a:pt x="243" y="235"/>
                  </a:cubicBezTo>
                  <a:lnTo>
                    <a:pt x="259" y="221"/>
                  </a:lnTo>
                  <a:lnTo>
                    <a:pt x="255" y="198"/>
                  </a:lnTo>
                  <a:cubicBezTo>
                    <a:pt x="255" y="198"/>
                    <a:pt x="251" y="194"/>
                    <a:pt x="251" y="190"/>
                  </a:cubicBezTo>
                  <a:cubicBezTo>
                    <a:pt x="247" y="180"/>
                    <a:pt x="243" y="164"/>
                    <a:pt x="240" y="154"/>
                  </a:cubicBezTo>
                  <a:lnTo>
                    <a:pt x="233" y="116"/>
                  </a:lnTo>
                  <a:lnTo>
                    <a:pt x="217" y="120"/>
                  </a:lnTo>
                  <a:cubicBezTo>
                    <a:pt x="221" y="109"/>
                    <a:pt x="225" y="93"/>
                    <a:pt x="225" y="82"/>
                  </a:cubicBezTo>
                  <a:cubicBezTo>
                    <a:pt x="225" y="71"/>
                    <a:pt x="221" y="59"/>
                    <a:pt x="217" y="49"/>
                  </a:cubicBezTo>
                  <a:cubicBezTo>
                    <a:pt x="210" y="33"/>
                    <a:pt x="199" y="19"/>
                    <a:pt x="180" y="11"/>
                  </a:cubicBezTo>
                  <a:cubicBezTo>
                    <a:pt x="165" y="4"/>
                    <a:pt x="147"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13"/>
            <p:cNvSpPr/>
            <p:nvPr/>
          </p:nvSpPr>
          <p:spPr>
            <a:xfrm>
              <a:off x="240330" y="1483783"/>
              <a:ext cx="573" cy="10792"/>
            </a:xfrm>
            <a:custGeom>
              <a:avLst/>
              <a:gdLst/>
              <a:ahLst/>
              <a:cxnLst/>
              <a:rect l="l" t="t" r="r" b="b"/>
              <a:pathLst>
                <a:path w="12" h="226" extrusionOk="0">
                  <a:moveTo>
                    <a:pt x="4" y="1"/>
                  </a:moveTo>
                  <a:cubicBezTo>
                    <a:pt x="1" y="31"/>
                    <a:pt x="1" y="60"/>
                    <a:pt x="1" y="91"/>
                  </a:cubicBezTo>
                  <a:cubicBezTo>
                    <a:pt x="1" y="139"/>
                    <a:pt x="4" y="184"/>
                    <a:pt x="11" y="225"/>
                  </a:cubicBezTo>
                  <a:lnTo>
                    <a:pt x="11" y="217"/>
                  </a:lnTo>
                  <a:lnTo>
                    <a:pt x="11" y="214"/>
                  </a:lnTo>
                  <a:cubicBezTo>
                    <a:pt x="11" y="146"/>
                    <a:pt x="11" y="79"/>
                    <a:pt x="4" y="15"/>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3"/>
            <p:cNvSpPr/>
            <p:nvPr/>
          </p:nvSpPr>
          <p:spPr>
            <a:xfrm>
              <a:off x="231448" y="1468790"/>
              <a:ext cx="13227" cy="33616"/>
            </a:xfrm>
            <a:custGeom>
              <a:avLst/>
              <a:gdLst/>
              <a:ahLst/>
              <a:cxnLst/>
              <a:rect l="l" t="t" r="r" b="b"/>
              <a:pathLst>
                <a:path w="277" h="704" extrusionOk="0">
                  <a:moveTo>
                    <a:pt x="190" y="315"/>
                  </a:moveTo>
                  <a:lnTo>
                    <a:pt x="190" y="329"/>
                  </a:lnTo>
                  <a:cubicBezTo>
                    <a:pt x="197" y="393"/>
                    <a:pt x="197" y="460"/>
                    <a:pt x="197" y="528"/>
                  </a:cubicBezTo>
                  <a:lnTo>
                    <a:pt x="197" y="531"/>
                  </a:lnTo>
                  <a:lnTo>
                    <a:pt x="197" y="539"/>
                  </a:lnTo>
                  <a:cubicBezTo>
                    <a:pt x="190" y="498"/>
                    <a:pt x="187" y="453"/>
                    <a:pt x="187" y="405"/>
                  </a:cubicBezTo>
                  <a:cubicBezTo>
                    <a:pt x="187" y="374"/>
                    <a:pt x="187" y="345"/>
                    <a:pt x="190" y="315"/>
                  </a:cubicBezTo>
                  <a:close/>
                  <a:moveTo>
                    <a:pt x="197" y="1"/>
                  </a:moveTo>
                  <a:lnTo>
                    <a:pt x="157" y="113"/>
                  </a:lnTo>
                  <a:cubicBezTo>
                    <a:pt x="127" y="214"/>
                    <a:pt x="108" y="311"/>
                    <a:pt x="108" y="405"/>
                  </a:cubicBezTo>
                  <a:cubicBezTo>
                    <a:pt x="108" y="468"/>
                    <a:pt x="116" y="531"/>
                    <a:pt x="135" y="588"/>
                  </a:cubicBezTo>
                  <a:lnTo>
                    <a:pt x="242" y="558"/>
                  </a:lnTo>
                  <a:lnTo>
                    <a:pt x="224" y="610"/>
                  </a:lnTo>
                  <a:cubicBezTo>
                    <a:pt x="228" y="614"/>
                    <a:pt x="232" y="617"/>
                    <a:pt x="235" y="621"/>
                  </a:cubicBezTo>
                  <a:cubicBezTo>
                    <a:pt x="239" y="617"/>
                    <a:pt x="242" y="614"/>
                    <a:pt x="250" y="607"/>
                  </a:cubicBezTo>
                  <a:cubicBezTo>
                    <a:pt x="258" y="598"/>
                    <a:pt x="265" y="588"/>
                    <a:pt x="269" y="572"/>
                  </a:cubicBezTo>
                  <a:cubicBezTo>
                    <a:pt x="273" y="562"/>
                    <a:pt x="276" y="546"/>
                    <a:pt x="276" y="531"/>
                  </a:cubicBezTo>
                  <a:lnTo>
                    <a:pt x="276" y="524"/>
                  </a:lnTo>
                  <a:cubicBezTo>
                    <a:pt x="273" y="460"/>
                    <a:pt x="273" y="393"/>
                    <a:pt x="269" y="322"/>
                  </a:cubicBezTo>
                  <a:cubicBezTo>
                    <a:pt x="261" y="255"/>
                    <a:pt x="254" y="184"/>
                    <a:pt x="232" y="113"/>
                  </a:cubicBezTo>
                  <a:lnTo>
                    <a:pt x="197" y="1"/>
                  </a:lnTo>
                  <a:close/>
                  <a:moveTo>
                    <a:pt x="123" y="610"/>
                  </a:moveTo>
                  <a:lnTo>
                    <a:pt x="0" y="703"/>
                  </a:lnTo>
                  <a:lnTo>
                    <a:pt x="0" y="703"/>
                  </a:lnTo>
                  <a:lnTo>
                    <a:pt x="135" y="666"/>
                  </a:lnTo>
                  <a:lnTo>
                    <a:pt x="135" y="662"/>
                  </a:lnTo>
                  <a:cubicBezTo>
                    <a:pt x="135" y="651"/>
                    <a:pt x="138" y="640"/>
                    <a:pt x="138" y="625"/>
                  </a:cubicBezTo>
                  <a:lnTo>
                    <a:pt x="123" y="6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13"/>
            <p:cNvSpPr/>
            <p:nvPr/>
          </p:nvSpPr>
          <p:spPr>
            <a:xfrm>
              <a:off x="-678380" y="1801177"/>
              <a:ext cx="4870" cy="12128"/>
            </a:xfrm>
            <a:custGeom>
              <a:avLst/>
              <a:gdLst/>
              <a:ahLst/>
              <a:cxnLst/>
              <a:rect l="l" t="t" r="r" b="b"/>
              <a:pathLst>
                <a:path w="102" h="254" extrusionOk="0">
                  <a:moveTo>
                    <a:pt x="102" y="0"/>
                  </a:moveTo>
                  <a:cubicBezTo>
                    <a:pt x="94" y="7"/>
                    <a:pt x="90" y="19"/>
                    <a:pt x="87" y="26"/>
                  </a:cubicBezTo>
                  <a:cubicBezTo>
                    <a:pt x="75" y="57"/>
                    <a:pt x="68" y="97"/>
                    <a:pt x="57" y="135"/>
                  </a:cubicBezTo>
                  <a:cubicBezTo>
                    <a:pt x="49" y="161"/>
                    <a:pt x="38" y="191"/>
                    <a:pt x="19" y="214"/>
                  </a:cubicBezTo>
                  <a:lnTo>
                    <a:pt x="19" y="217"/>
                  </a:lnTo>
                  <a:cubicBezTo>
                    <a:pt x="19" y="217"/>
                    <a:pt x="16" y="217"/>
                    <a:pt x="16" y="221"/>
                  </a:cubicBezTo>
                  <a:cubicBezTo>
                    <a:pt x="16" y="221"/>
                    <a:pt x="12" y="224"/>
                    <a:pt x="12" y="232"/>
                  </a:cubicBezTo>
                  <a:cubicBezTo>
                    <a:pt x="8" y="240"/>
                    <a:pt x="4" y="247"/>
                    <a:pt x="0" y="254"/>
                  </a:cubicBezTo>
                  <a:cubicBezTo>
                    <a:pt x="4" y="254"/>
                    <a:pt x="12" y="250"/>
                    <a:pt x="16" y="247"/>
                  </a:cubicBezTo>
                  <a:cubicBezTo>
                    <a:pt x="26" y="236"/>
                    <a:pt x="38" y="221"/>
                    <a:pt x="49" y="206"/>
                  </a:cubicBezTo>
                  <a:cubicBezTo>
                    <a:pt x="83" y="146"/>
                    <a:pt x="102" y="86"/>
                    <a:pt x="102" y="30"/>
                  </a:cubicBezTo>
                  <a:lnTo>
                    <a:pt x="1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13"/>
            <p:cNvSpPr/>
            <p:nvPr/>
          </p:nvSpPr>
          <p:spPr>
            <a:xfrm>
              <a:off x="-682105" y="1795065"/>
              <a:ext cx="12319" cy="22204"/>
            </a:xfrm>
            <a:custGeom>
              <a:avLst/>
              <a:gdLst/>
              <a:ahLst/>
              <a:cxnLst/>
              <a:rect l="l" t="t" r="r" b="b"/>
              <a:pathLst>
                <a:path w="258" h="465" extrusionOk="0">
                  <a:moveTo>
                    <a:pt x="180" y="128"/>
                  </a:moveTo>
                  <a:lnTo>
                    <a:pt x="180" y="158"/>
                  </a:lnTo>
                  <a:cubicBezTo>
                    <a:pt x="180" y="214"/>
                    <a:pt x="161" y="274"/>
                    <a:pt x="127" y="334"/>
                  </a:cubicBezTo>
                  <a:cubicBezTo>
                    <a:pt x="116" y="349"/>
                    <a:pt x="104" y="364"/>
                    <a:pt x="94" y="375"/>
                  </a:cubicBezTo>
                  <a:cubicBezTo>
                    <a:pt x="90" y="378"/>
                    <a:pt x="82" y="382"/>
                    <a:pt x="78" y="382"/>
                  </a:cubicBezTo>
                  <a:cubicBezTo>
                    <a:pt x="82" y="375"/>
                    <a:pt x="86" y="368"/>
                    <a:pt x="90" y="360"/>
                  </a:cubicBezTo>
                  <a:cubicBezTo>
                    <a:pt x="90" y="352"/>
                    <a:pt x="94" y="349"/>
                    <a:pt x="94" y="349"/>
                  </a:cubicBezTo>
                  <a:cubicBezTo>
                    <a:pt x="94" y="345"/>
                    <a:pt x="97" y="345"/>
                    <a:pt x="97" y="345"/>
                  </a:cubicBezTo>
                  <a:lnTo>
                    <a:pt x="97" y="342"/>
                  </a:lnTo>
                  <a:cubicBezTo>
                    <a:pt x="116" y="319"/>
                    <a:pt x="127" y="289"/>
                    <a:pt x="135" y="263"/>
                  </a:cubicBezTo>
                  <a:cubicBezTo>
                    <a:pt x="146" y="225"/>
                    <a:pt x="153" y="185"/>
                    <a:pt x="165" y="154"/>
                  </a:cubicBezTo>
                  <a:cubicBezTo>
                    <a:pt x="168" y="147"/>
                    <a:pt x="172" y="135"/>
                    <a:pt x="180" y="128"/>
                  </a:cubicBezTo>
                  <a:close/>
                  <a:moveTo>
                    <a:pt x="220" y="1"/>
                  </a:moveTo>
                  <a:lnTo>
                    <a:pt x="180" y="23"/>
                  </a:lnTo>
                  <a:cubicBezTo>
                    <a:pt x="149" y="38"/>
                    <a:pt x="127" y="64"/>
                    <a:pt x="113" y="90"/>
                  </a:cubicBezTo>
                  <a:cubicBezTo>
                    <a:pt x="108" y="95"/>
                    <a:pt x="108" y="99"/>
                    <a:pt x="104" y="106"/>
                  </a:cubicBezTo>
                  <a:cubicBezTo>
                    <a:pt x="97" y="121"/>
                    <a:pt x="94" y="135"/>
                    <a:pt x="86" y="147"/>
                  </a:cubicBezTo>
                  <a:cubicBezTo>
                    <a:pt x="78" y="177"/>
                    <a:pt x="71" y="207"/>
                    <a:pt x="63" y="233"/>
                  </a:cubicBezTo>
                  <a:cubicBezTo>
                    <a:pt x="56" y="259"/>
                    <a:pt x="49" y="282"/>
                    <a:pt x="34" y="297"/>
                  </a:cubicBezTo>
                  <a:cubicBezTo>
                    <a:pt x="30" y="304"/>
                    <a:pt x="26" y="308"/>
                    <a:pt x="26" y="315"/>
                  </a:cubicBezTo>
                  <a:cubicBezTo>
                    <a:pt x="18" y="326"/>
                    <a:pt x="15" y="337"/>
                    <a:pt x="8" y="352"/>
                  </a:cubicBezTo>
                  <a:cubicBezTo>
                    <a:pt x="4" y="368"/>
                    <a:pt x="0" y="382"/>
                    <a:pt x="0" y="397"/>
                  </a:cubicBezTo>
                  <a:cubicBezTo>
                    <a:pt x="0" y="409"/>
                    <a:pt x="4" y="420"/>
                    <a:pt x="8" y="431"/>
                  </a:cubicBezTo>
                  <a:cubicBezTo>
                    <a:pt x="11" y="439"/>
                    <a:pt x="15" y="442"/>
                    <a:pt x="23" y="449"/>
                  </a:cubicBezTo>
                  <a:cubicBezTo>
                    <a:pt x="26" y="454"/>
                    <a:pt x="34" y="457"/>
                    <a:pt x="41" y="461"/>
                  </a:cubicBezTo>
                  <a:cubicBezTo>
                    <a:pt x="49" y="461"/>
                    <a:pt x="60" y="465"/>
                    <a:pt x="68" y="465"/>
                  </a:cubicBezTo>
                  <a:cubicBezTo>
                    <a:pt x="82" y="465"/>
                    <a:pt x="97" y="461"/>
                    <a:pt x="113" y="454"/>
                  </a:cubicBezTo>
                  <a:cubicBezTo>
                    <a:pt x="130" y="446"/>
                    <a:pt x="146" y="431"/>
                    <a:pt x="157" y="416"/>
                  </a:cubicBezTo>
                  <a:cubicBezTo>
                    <a:pt x="172" y="401"/>
                    <a:pt x="183" y="386"/>
                    <a:pt x="191" y="371"/>
                  </a:cubicBezTo>
                  <a:cubicBezTo>
                    <a:pt x="232" y="304"/>
                    <a:pt x="258" y="233"/>
                    <a:pt x="258" y="158"/>
                  </a:cubicBezTo>
                  <a:cubicBezTo>
                    <a:pt x="258" y="121"/>
                    <a:pt x="251" y="80"/>
                    <a:pt x="235" y="42"/>
                  </a:cubicBezTo>
                  <a:lnTo>
                    <a:pt x="225" y="12"/>
                  </a:lnTo>
                  <a:lnTo>
                    <a:pt x="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3"/>
            <p:cNvSpPr/>
            <p:nvPr/>
          </p:nvSpPr>
          <p:spPr>
            <a:xfrm>
              <a:off x="-624852" y="2426941"/>
              <a:ext cx="3104" cy="10792"/>
            </a:xfrm>
            <a:custGeom>
              <a:avLst/>
              <a:gdLst/>
              <a:ahLst/>
              <a:cxnLst/>
              <a:rect l="l" t="t" r="r" b="b"/>
              <a:pathLst>
                <a:path w="65" h="226" extrusionOk="0">
                  <a:moveTo>
                    <a:pt x="61" y="1"/>
                  </a:moveTo>
                  <a:cubicBezTo>
                    <a:pt x="61" y="9"/>
                    <a:pt x="61" y="12"/>
                    <a:pt x="57" y="20"/>
                  </a:cubicBezTo>
                  <a:cubicBezTo>
                    <a:pt x="61" y="20"/>
                    <a:pt x="61" y="16"/>
                    <a:pt x="61" y="16"/>
                  </a:cubicBezTo>
                  <a:cubicBezTo>
                    <a:pt x="65" y="12"/>
                    <a:pt x="65" y="9"/>
                    <a:pt x="65" y="9"/>
                  </a:cubicBezTo>
                  <a:lnTo>
                    <a:pt x="65" y="5"/>
                  </a:lnTo>
                  <a:cubicBezTo>
                    <a:pt x="61" y="5"/>
                    <a:pt x="61" y="5"/>
                    <a:pt x="61" y="1"/>
                  </a:cubicBezTo>
                  <a:close/>
                  <a:moveTo>
                    <a:pt x="13" y="125"/>
                  </a:moveTo>
                  <a:cubicBezTo>
                    <a:pt x="8" y="128"/>
                    <a:pt x="8" y="135"/>
                    <a:pt x="8" y="140"/>
                  </a:cubicBezTo>
                  <a:cubicBezTo>
                    <a:pt x="4" y="154"/>
                    <a:pt x="8" y="173"/>
                    <a:pt x="4" y="199"/>
                  </a:cubicBezTo>
                  <a:cubicBezTo>
                    <a:pt x="4" y="207"/>
                    <a:pt x="4" y="218"/>
                    <a:pt x="1" y="225"/>
                  </a:cubicBezTo>
                  <a:cubicBezTo>
                    <a:pt x="4" y="225"/>
                    <a:pt x="8" y="221"/>
                    <a:pt x="13" y="221"/>
                  </a:cubicBezTo>
                  <a:cubicBezTo>
                    <a:pt x="23" y="218"/>
                    <a:pt x="27" y="214"/>
                    <a:pt x="30" y="211"/>
                  </a:cubicBezTo>
                  <a:cubicBezTo>
                    <a:pt x="35" y="211"/>
                    <a:pt x="35" y="207"/>
                    <a:pt x="35" y="207"/>
                  </a:cubicBezTo>
                  <a:lnTo>
                    <a:pt x="35" y="199"/>
                  </a:lnTo>
                  <a:cubicBezTo>
                    <a:pt x="30" y="195"/>
                    <a:pt x="30" y="192"/>
                    <a:pt x="27" y="185"/>
                  </a:cubicBezTo>
                  <a:cubicBezTo>
                    <a:pt x="16" y="166"/>
                    <a:pt x="13" y="147"/>
                    <a:pt x="13" y="128"/>
                  </a:cubicBezTo>
                  <a:lnTo>
                    <a:pt x="13" y="1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13"/>
            <p:cNvSpPr/>
            <p:nvPr/>
          </p:nvSpPr>
          <p:spPr>
            <a:xfrm>
              <a:off x="-629102" y="2422309"/>
              <a:ext cx="12176" cy="25594"/>
            </a:xfrm>
            <a:custGeom>
              <a:avLst/>
              <a:gdLst/>
              <a:ahLst/>
              <a:cxnLst/>
              <a:rect l="l" t="t" r="r" b="b"/>
              <a:pathLst>
                <a:path w="255" h="536" extrusionOk="0">
                  <a:moveTo>
                    <a:pt x="150" y="98"/>
                  </a:moveTo>
                  <a:cubicBezTo>
                    <a:pt x="150" y="102"/>
                    <a:pt x="150" y="102"/>
                    <a:pt x="154" y="102"/>
                  </a:cubicBezTo>
                  <a:lnTo>
                    <a:pt x="154" y="106"/>
                  </a:lnTo>
                  <a:cubicBezTo>
                    <a:pt x="154" y="106"/>
                    <a:pt x="154" y="109"/>
                    <a:pt x="150" y="113"/>
                  </a:cubicBezTo>
                  <a:cubicBezTo>
                    <a:pt x="150" y="113"/>
                    <a:pt x="150" y="117"/>
                    <a:pt x="146" y="117"/>
                  </a:cubicBezTo>
                  <a:cubicBezTo>
                    <a:pt x="150" y="109"/>
                    <a:pt x="150" y="106"/>
                    <a:pt x="150" y="98"/>
                  </a:cubicBezTo>
                  <a:close/>
                  <a:moveTo>
                    <a:pt x="102" y="222"/>
                  </a:moveTo>
                  <a:lnTo>
                    <a:pt x="102" y="225"/>
                  </a:lnTo>
                  <a:cubicBezTo>
                    <a:pt x="102" y="244"/>
                    <a:pt x="105" y="263"/>
                    <a:pt x="116" y="282"/>
                  </a:cubicBezTo>
                  <a:cubicBezTo>
                    <a:pt x="119" y="289"/>
                    <a:pt x="119" y="292"/>
                    <a:pt x="124" y="296"/>
                  </a:cubicBezTo>
                  <a:lnTo>
                    <a:pt x="124" y="304"/>
                  </a:lnTo>
                  <a:cubicBezTo>
                    <a:pt x="124" y="304"/>
                    <a:pt x="124" y="308"/>
                    <a:pt x="119" y="308"/>
                  </a:cubicBezTo>
                  <a:cubicBezTo>
                    <a:pt x="116" y="311"/>
                    <a:pt x="112" y="315"/>
                    <a:pt x="102" y="318"/>
                  </a:cubicBezTo>
                  <a:cubicBezTo>
                    <a:pt x="97" y="318"/>
                    <a:pt x="93" y="322"/>
                    <a:pt x="90" y="322"/>
                  </a:cubicBezTo>
                  <a:cubicBezTo>
                    <a:pt x="93" y="315"/>
                    <a:pt x="93" y="304"/>
                    <a:pt x="93" y="296"/>
                  </a:cubicBezTo>
                  <a:cubicBezTo>
                    <a:pt x="97" y="270"/>
                    <a:pt x="93" y="251"/>
                    <a:pt x="97" y="237"/>
                  </a:cubicBezTo>
                  <a:cubicBezTo>
                    <a:pt x="97" y="232"/>
                    <a:pt x="97" y="225"/>
                    <a:pt x="102" y="222"/>
                  </a:cubicBezTo>
                  <a:close/>
                  <a:moveTo>
                    <a:pt x="119" y="1"/>
                  </a:moveTo>
                  <a:lnTo>
                    <a:pt x="102" y="20"/>
                  </a:lnTo>
                  <a:cubicBezTo>
                    <a:pt x="93" y="23"/>
                    <a:pt x="90" y="30"/>
                    <a:pt x="86" y="39"/>
                  </a:cubicBezTo>
                  <a:lnTo>
                    <a:pt x="86" y="42"/>
                  </a:lnTo>
                  <a:cubicBezTo>
                    <a:pt x="79" y="57"/>
                    <a:pt x="75" y="72"/>
                    <a:pt x="75" y="87"/>
                  </a:cubicBezTo>
                  <a:cubicBezTo>
                    <a:pt x="71" y="106"/>
                    <a:pt x="71" y="120"/>
                    <a:pt x="71" y="132"/>
                  </a:cubicBezTo>
                  <a:cubicBezTo>
                    <a:pt x="71" y="135"/>
                    <a:pt x="67" y="139"/>
                    <a:pt x="67" y="139"/>
                  </a:cubicBezTo>
                  <a:cubicBezTo>
                    <a:pt x="67" y="143"/>
                    <a:pt x="67" y="143"/>
                    <a:pt x="64" y="143"/>
                  </a:cubicBezTo>
                  <a:cubicBezTo>
                    <a:pt x="49" y="158"/>
                    <a:pt x="34" y="180"/>
                    <a:pt x="26" y="199"/>
                  </a:cubicBezTo>
                  <a:cubicBezTo>
                    <a:pt x="23" y="210"/>
                    <a:pt x="23" y="225"/>
                    <a:pt x="19" y="237"/>
                  </a:cubicBezTo>
                  <a:lnTo>
                    <a:pt x="19" y="285"/>
                  </a:lnTo>
                  <a:cubicBezTo>
                    <a:pt x="19" y="300"/>
                    <a:pt x="15" y="311"/>
                    <a:pt x="12" y="318"/>
                  </a:cubicBezTo>
                  <a:cubicBezTo>
                    <a:pt x="4" y="337"/>
                    <a:pt x="0" y="353"/>
                    <a:pt x="0" y="371"/>
                  </a:cubicBezTo>
                  <a:cubicBezTo>
                    <a:pt x="0" y="382"/>
                    <a:pt x="0" y="397"/>
                    <a:pt x="7" y="408"/>
                  </a:cubicBezTo>
                  <a:cubicBezTo>
                    <a:pt x="12" y="416"/>
                    <a:pt x="19" y="423"/>
                    <a:pt x="23" y="431"/>
                  </a:cubicBezTo>
                  <a:cubicBezTo>
                    <a:pt x="26" y="431"/>
                    <a:pt x="26" y="431"/>
                    <a:pt x="30" y="434"/>
                  </a:cubicBezTo>
                  <a:cubicBezTo>
                    <a:pt x="38" y="442"/>
                    <a:pt x="49" y="446"/>
                    <a:pt x="60" y="449"/>
                  </a:cubicBezTo>
                  <a:cubicBezTo>
                    <a:pt x="75" y="457"/>
                    <a:pt x="90" y="465"/>
                    <a:pt x="102" y="468"/>
                  </a:cubicBezTo>
                  <a:cubicBezTo>
                    <a:pt x="109" y="472"/>
                    <a:pt x="112" y="472"/>
                    <a:pt x="112" y="475"/>
                  </a:cubicBezTo>
                  <a:lnTo>
                    <a:pt x="116" y="475"/>
                  </a:lnTo>
                  <a:cubicBezTo>
                    <a:pt x="119" y="487"/>
                    <a:pt x="124" y="494"/>
                    <a:pt x="128" y="501"/>
                  </a:cubicBezTo>
                  <a:cubicBezTo>
                    <a:pt x="131" y="501"/>
                    <a:pt x="131" y="506"/>
                    <a:pt x="135" y="506"/>
                  </a:cubicBezTo>
                  <a:cubicBezTo>
                    <a:pt x="135" y="510"/>
                    <a:pt x="138" y="513"/>
                    <a:pt x="138" y="513"/>
                  </a:cubicBezTo>
                  <a:lnTo>
                    <a:pt x="146" y="524"/>
                  </a:lnTo>
                  <a:lnTo>
                    <a:pt x="161" y="528"/>
                  </a:lnTo>
                  <a:cubicBezTo>
                    <a:pt x="172" y="532"/>
                    <a:pt x="187" y="536"/>
                    <a:pt x="198" y="536"/>
                  </a:cubicBezTo>
                  <a:lnTo>
                    <a:pt x="217" y="536"/>
                  </a:lnTo>
                  <a:cubicBezTo>
                    <a:pt x="221" y="532"/>
                    <a:pt x="224" y="532"/>
                    <a:pt x="228" y="528"/>
                  </a:cubicBezTo>
                  <a:cubicBezTo>
                    <a:pt x="236" y="524"/>
                    <a:pt x="243" y="517"/>
                    <a:pt x="247" y="510"/>
                  </a:cubicBezTo>
                  <a:cubicBezTo>
                    <a:pt x="254" y="501"/>
                    <a:pt x="254" y="491"/>
                    <a:pt x="254" y="484"/>
                  </a:cubicBezTo>
                  <a:cubicBezTo>
                    <a:pt x="254" y="472"/>
                    <a:pt x="250" y="465"/>
                    <a:pt x="247" y="453"/>
                  </a:cubicBezTo>
                  <a:cubicBezTo>
                    <a:pt x="243" y="446"/>
                    <a:pt x="240" y="439"/>
                    <a:pt x="232" y="431"/>
                  </a:cubicBezTo>
                  <a:cubicBezTo>
                    <a:pt x="221" y="416"/>
                    <a:pt x="206" y="405"/>
                    <a:pt x="195" y="397"/>
                  </a:cubicBezTo>
                  <a:cubicBezTo>
                    <a:pt x="180" y="389"/>
                    <a:pt x="164" y="386"/>
                    <a:pt x="154" y="379"/>
                  </a:cubicBezTo>
                  <a:cubicBezTo>
                    <a:pt x="161" y="375"/>
                    <a:pt x="169" y="371"/>
                    <a:pt x="172" y="363"/>
                  </a:cubicBezTo>
                  <a:cubicBezTo>
                    <a:pt x="180" y="356"/>
                    <a:pt x="187" y="349"/>
                    <a:pt x="195" y="337"/>
                  </a:cubicBezTo>
                  <a:cubicBezTo>
                    <a:pt x="198" y="330"/>
                    <a:pt x="202" y="315"/>
                    <a:pt x="202" y="304"/>
                  </a:cubicBezTo>
                  <a:cubicBezTo>
                    <a:pt x="202" y="292"/>
                    <a:pt x="198" y="282"/>
                    <a:pt x="195" y="274"/>
                  </a:cubicBezTo>
                  <a:cubicBezTo>
                    <a:pt x="191" y="263"/>
                    <a:pt x="187" y="251"/>
                    <a:pt x="180" y="240"/>
                  </a:cubicBezTo>
                  <a:cubicBezTo>
                    <a:pt x="180" y="240"/>
                    <a:pt x="176" y="232"/>
                    <a:pt x="176" y="225"/>
                  </a:cubicBezTo>
                  <a:cubicBezTo>
                    <a:pt x="176" y="210"/>
                    <a:pt x="183" y="196"/>
                    <a:pt x="195" y="180"/>
                  </a:cubicBezTo>
                  <a:cubicBezTo>
                    <a:pt x="206" y="170"/>
                    <a:pt x="214" y="158"/>
                    <a:pt x="221" y="147"/>
                  </a:cubicBezTo>
                  <a:cubicBezTo>
                    <a:pt x="224" y="132"/>
                    <a:pt x="228" y="120"/>
                    <a:pt x="228" y="106"/>
                  </a:cubicBezTo>
                  <a:cubicBezTo>
                    <a:pt x="228" y="94"/>
                    <a:pt x="224" y="80"/>
                    <a:pt x="221" y="72"/>
                  </a:cubicBezTo>
                  <a:cubicBezTo>
                    <a:pt x="214" y="53"/>
                    <a:pt x="202" y="42"/>
                    <a:pt x="187" y="30"/>
                  </a:cubicBezTo>
                  <a:cubicBezTo>
                    <a:pt x="180" y="27"/>
                    <a:pt x="169" y="20"/>
                    <a:pt x="161" y="16"/>
                  </a:cubicBezTo>
                  <a:cubicBezTo>
                    <a:pt x="154" y="13"/>
                    <a:pt x="150" y="13"/>
                    <a:pt x="142" y="8"/>
                  </a:cubicBezTo>
                  <a:lnTo>
                    <a:pt x="1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13"/>
            <p:cNvSpPr/>
            <p:nvPr/>
          </p:nvSpPr>
          <p:spPr>
            <a:xfrm>
              <a:off x="-621940" y="2233315"/>
              <a:ext cx="1432" cy="6112"/>
            </a:xfrm>
            <a:custGeom>
              <a:avLst/>
              <a:gdLst/>
              <a:ahLst/>
              <a:cxnLst/>
              <a:rect l="l" t="t" r="r" b="b"/>
              <a:pathLst>
                <a:path w="30" h="128" extrusionOk="0">
                  <a:moveTo>
                    <a:pt x="0" y="1"/>
                  </a:moveTo>
                  <a:cubicBezTo>
                    <a:pt x="0" y="4"/>
                    <a:pt x="4" y="8"/>
                    <a:pt x="4" y="11"/>
                  </a:cubicBezTo>
                  <a:cubicBezTo>
                    <a:pt x="4" y="19"/>
                    <a:pt x="7" y="27"/>
                    <a:pt x="7" y="34"/>
                  </a:cubicBezTo>
                  <a:cubicBezTo>
                    <a:pt x="11" y="49"/>
                    <a:pt x="14" y="68"/>
                    <a:pt x="19" y="86"/>
                  </a:cubicBezTo>
                  <a:cubicBezTo>
                    <a:pt x="19" y="90"/>
                    <a:pt x="19" y="97"/>
                    <a:pt x="22" y="108"/>
                  </a:cubicBezTo>
                  <a:cubicBezTo>
                    <a:pt x="22" y="113"/>
                    <a:pt x="26" y="120"/>
                    <a:pt x="30" y="127"/>
                  </a:cubicBezTo>
                  <a:cubicBezTo>
                    <a:pt x="26" y="108"/>
                    <a:pt x="26" y="90"/>
                    <a:pt x="22" y="71"/>
                  </a:cubicBezTo>
                  <a:cubicBezTo>
                    <a:pt x="22" y="60"/>
                    <a:pt x="19" y="49"/>
                    <a:pt x="19" y="37"/>
                  </a:cubicBezTo>
                  <a:cubicBezTo>
                    <a:pt x="19" y="27"/>
                    <a:pt x="19" y="19"/>
                    <a:pt x="14" y="11"/>
                  </a:cubicBezTo>
                  <a:cubicBezTo>
                    <a:pt x="14" y="4"/>
                    <a:pt x="11"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3"/>
            <p:cNvSpPr/>
            <p:nvPr/>
          </p:nvSpPr>
          <p:spPr>
            <a:xfrm>
              <a:off x="-625569" y="2229543"/>
              <a:ext cx="12558" cy="24687"/>
            </a:xfrm>
            <a:custGeom>
              <a:avLst/>
              <a:gdLst/>
              <a:ahLst/>
              <a:cxnLst/>
              <a:rect l="l" t="t" r="r" b="b"/>
              <a:pathLst>
                <a:path w="263" h="517" extrusionOk="0">
                  <a:moveTo>
                    <a:pt x="87" y="80"/>
                  </a:moveTo>
                  <a:cubicBezTo>
                    <a:pt x="87" y="80"/>
                    <a:pt x="90" y="83"/>
                    <a:pt x="90" y="90"/>
                  </a:cubicBezTo>
                  <a:cubicBezTo>
                    <a:pt x="95" y="98"/>
                    <a:pt x="95" y="106"/>
                    <a:pt x="95" y="116"/>
                  </a:cubicBezTo>
                  <a:cubicBezTo>
                    <a:pt x="95" y="128"/>
                    <a:pt x="98" y="139"/>
                    <a:pt x="98" y="150"/>
                  </a:cubicBezTo>
                  <a:cubicBezTo>
                    <a:pt x="102" y="169"/>
                    <a:pt x="102" y="187"/>
                    <a:pt x="106" y="206"/>
                  </a:cubicBezTo>
                  <a:cubicBezTo>
                    <a:pt x="102" y="199"/>
                    <a:pt x="98" y="192"/>
                    <a:pt x="98" y="187"/>
                  </a:cubicBezTo>
                  <a:cubicBezTo>
                    <a:pt x="95" y="176"/>
                    <a:pt x="95" y="169"/>
                    <a:pt x="95" y="165"/>
                  </a:cubicBezTo>
                  <a:cubicBezTo>
                    <a:pt x="90" y="147"/>
                    <a:pt x="87" y="128"/>
                    <a:pt x="83" y="113"/>
                  </a:cubicBezTo>
                  <a:cubicBezTo>
                    <a:pt x="83" y="106"/>
                    <a:pt x="80" y="98"/>
                    <a:pt x="80" y="90"/>
                  </a:cubicBezTo>
                  <a:cubicBezTo>
                    <a:pt x="80" y="87"/>
                    <a:pt x="76" y="83"/>
                    <a:pt x="76" y="80"/>
                  </a:cubicBezTo>
                  <a:close/>
                  <a:moveTo>
                    <a:pt x="87" y="1"/>
                  </a:moveTo>
                  <a:cubicBezTo>
                    <a:pt x="72" y="1"/>
                    <a:pt x="61" y="4"/>
                    <a:pt x="45" y="8"/>
                  </a:cubicBezTo>
                  <a:cubicBezTo>
                    <a:pt x="38" y="12"/>
                    <a:pt x="31" y="16"/>
                    <a:pt x="28" y="19"/>
                  </a:cubicBezTo>
                  <a:cubicBezTo>
                    <a:pt x="16" y="27"/>
                    <a:pt x="9" y="38"/>
                    <a:pt x="5" y="49"/>
                  </a:cubicBezTo>
                  <a:cubicBezTo>
                    <a:pt x="1" y="57"/>
                    <a:pt x="1" y="68"/>
                    <a:pt x="1" y="75"/>
                  </a:cubicBezTo>
                  <a:cubicBezTo>
                    <a:pt x="1" y="87"/>
                    <a:pt x="1" y="98"/>
                    <a:pt x="5" y="106"/>
                  </a:cubicBezTo>
                  <a:cubicBezTo>
                    <a:pt x="5" y="116"/>
                    <a:pt x="9" y="132"/>
                    <a:pt x="12" y="142"/>
                  </a:cubicBezTo>
                  <a:cubicBezTo>
                    <a:pt x="16" y="154"/>
                    <a:pt x="16" y="161"/>
                    <a:pt x="16" y="169"/>
                  </a:cubicBezTo>
                  <a:cubicBezTo>
                    <a:pt x="16" y="187"/>
                    <a:pt x="23" y="206"/>
                    <a:pt x="31" y="225"/>
                  </a:cubicBezTo>
                  <a:cubicBezTo>
                    <a:pt x="42" y="251"/>
                    <a:pt x="54" y="270"/>
                    <a:pt x="64" y="289"/>
                  </a:cubicBezTo>
                  <a:cubicBezTo>
                    <a:pt x="68" y="299"/>
                    <a:pt x="72" y="307"/>
                    <a:pt x="76" y="315"/>
                  </a:cubicBezTo>
                  <a:cubicBezTo>
                    <a:pt x="80" y="322"/>
                    <a:pt x="80" y="326"/>
                    <a:pt x="80" y="330"/>
                  </a:cubicBezTo>
                  <a:cubicBezTo>
                    <a:pt x="80" y="337"/>
                    <a:pt x="80" y="341"/>
                    <a:pt x="72" y="349"/>
                  </a:cubicBezTo>
                  <a:cubicBezTo>
                    <a:pt x="64" y="363"/>
                    <a:pt x="57" y="378"/>
                    <a:pt x="54" y="389"/>
                  </a:cubicBezTo>
                  <a:cubicBezTo>
                    <a:pt x="45" y="404"/>
                    <a:pt x="42" y="420"/>
                    <a:pt x="42" y="430"/>
                  </a:cubicBezTo>
                  <a:cubicBezTo>
                    <a:pt x="42" y="449"/>
                    <a:pt x="50" y="464"/>
                    <a:pt x="57" y="475"/>
                  </a:cubicBezTo>
                  <a:cubicBezTo>
                    <a:pt x="61" y="487"/>
                    <a:pt x="68" y="494"/>
                    <a:pt x="76" y="498"/>
                  </a:cubicBezTo>
                  <a:lnTo>
                    <a:pt x="199" y="449"/>
                  </a:lnTo>
                  <a:cubicBezTo>
                    <a:pt x="192" y="349"/>
                    <a:pt x="192" y="244"/>
                    <a:pt x="173" y="139"/>
                  </a:cubicBezTo>
                  <a:lnTo>
                    <a:pt x="173" y="113"/>
                  </a:lnTo>
                  <a:cubicBezTo>
                    <a:pt x="169" y="102"/>
                    <a:pt x="169" y="94"/>
                    <a:pt x="169" y="83"/>
                  </a:cubicBezTo>
                  <a:cubicBezTo>
                    <a:pt x="166" y="75"/>
                    <a:pt x="166" y="64"/>
                    <a:pt x="162" y="57"/>
                  </a:cubicBezTo>
                  <a:cubicBezTo>
                    <a:pt x="158" y="46"/>
                    <a:pt x="150" y="30"/>
                    <a:pt x="135" y="19"/>
                  </a:cubicBezTo>
                  <a:cubicBezTo>
                    <a:pt x="128" y="12"/>
                    <a:pt x="121" y="8"/>
                    <a:pt x="113" y="4"/>
                  </a:cubicBezTo>
                  <a:cubicBezTo>
                    <a:pt x="106" y="1"/>
                    <a:pt x="95" y="1"/>
                    <a:pt x="87" y="1"/>
                  </a:cubicBezTo>
                  <a:close/>
                  <a:moveTo>
                    <a:pt x="237" y="494"/>
                  </a:moveTo>
                  <a:lnTo>
                    <a:pt x="237" y="506"/>
                  </a:lnTo>
                  <a:cubicBezTo>
                    <a:pt x="240" y="509"/>
                    <a:pt x="240" y="513"/>
                    <a:pt x="240" y="517"/>
                  </a:cubicBezTo>
                  <a:lnTo>
                    <a:pt x="263" y="506"/>
                  </a:lnTo>
                  <a:lnTo>
                    <a:pt x="237" y="4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3"/>
            <p:cNvSpPr/>
            <p:nvPr/>
          </p:nvSpPr>
          <p:spPr>
            <a:xfrm>
              <a:off x="-660331" y="2260246"/>
              <a:ext cx="3438" cy="6303"/>
            </a:xfrm>
            <a:custGeom>
              <a:avLst/>
              <a:gdLst/>
              <a:ahLst/>
              <a:cxnLst/>
              <a:rect l="l" t="t" r="r" b="b"/>
              <a:pathLst>
                <a:path w="72" h="132" extrusionOk="0">
                  <a:moveTo>
                    <a:pt x="30" y="1"/>
                  </a:moveTo>
                  <a:cubicBezTo>
                    <a:pt x="26" y="8"/>
                    <a:pt x="26" y="12"/>
                    <a:pt x="23" y="15"/>
                  </a:cubicBezTo>
                  <a:cubicBezTo>
                    <a:pt x="19" y="31"/>
                    <a:pt x="11" y="46"/>
                    <a:pt x="0" y="60"/>
                  </a:cubicBezTo>
                  <a:cubicBezTo>
                    <a:pt x="4" y="68"/>
                    <a:pt x="7" y="79"/>
                    <a:pt x="7" y="87"/>
                  </a:cubicBezTo>
                  <a:cubicBezTo>
                    <a:pt x="7" y="91"/>
                    <a:pt x="7" y="94"/>
                    <a:pt x="4" y="98"/>
                  </a:cubicBezTo>
                  <a:cubicBezTo>
                    <a:pt x="11" y="101"/>
                    <a:pt x="19" y="105"/>
                    <a:pt x="23" y="105"/>
                  </a:cubicBezTo>
                  <a:cubicBezTo>
                    <a:pt x="38" y="117"/>
                    <a:pt x="52" y="124"/>
                    <a:pt x="64" y="127"/>
                  </a:cubicBezTo>
                  <a:cubicBezTo>
                    <a:pt x="64" y="127"/>
                    <a:pt x="67" y="127"/>
                    <a:pt x="71" y="132"/>
                  </a:cubicBezTo>
                  <a:lnTo>
                    <a:pt x="71" y="132"/>
                  </a:lnTo>
                  <a:cubicBezTo>
                    <a:pt x="56" y="113"/>
                    <a:pt x="49" y="94"/>
                    <a:pt x="41" y="75"/>
                  </a:cubicBezTo>
                  <a:cubicBezTo>
                    <a:pt x="33" y="53"/>
                    <a:pt x="30" y="34"/>
                    <a:pt x="30" y="12"/>
                  </a:cubicBezTo>
                  <a:lnTo>
                    <a:pt x="30" y="1"/>
                  </a:lnTo>
                  <a:close/>
                  <a:moveTo>
                    <a:pt x="71" y="132"/>
                  </a:moveTo>
                  <a:cubicBezTo>
                    <a:pt x="71" y="132"/>
                    <a:pt x="71" y="132"/>
                    <a:pt x="71" y="132"/>
                  </a:cubicBezTo>
                  <a:cubicBezTo>
                    <a:pt x="71" y="132"/>
                    <a:pt x="71" y="132"/>
                    <a:pt x="71" y="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13"/>
            <p:cNvSpPr/>
            <p:nvPr/>
          </p:nvSpPr>
          <p:spPr>
            <a:xfrm>
              <a:off x="-664819" y="2248499"/>
              <a:ext cx="11651" cy="19816"/>
            </a:xfrm>
            <a:custGeom>
              <a:avLst/>
              <a:gdLst/>
              <a:ahLst/>
              <a:cxnLst/>
              <a:rect l="l" t="t" r="r" b="b"/>
              <a:pathLst>
                <a:path w="244" h="415" extrusionOk="0">
                  <a:moveTo>
                    <a:pt x="165" y="0"/>
                  </a:moveTo>
                  <a:cubicBezTo>
                    <a:pt x="158" y="0"/>
                    <a:pt x="154" y="4"/>
                    <a:pt x="146" y="4"/>
                  </a:cubicBezTo>
                  <a:lnTo>
                    <a:pt x="143" y="7"/>
                  </a:lnTo>
                  <a:cubicBezTo>
                    <a:pt x="132" y="11"/>
                    <a:pt x="124" y="19"/>
                    <a:pt x="117" y="26"/>
                  </a:cubicBezTo>
                  <a:cubicBezTo>
                    <a:pt x="113" y="33"/>
                    <a:pt x="109" y="41"/>
                    <a:pt x="101" y="52"/>
                  </a:cubicBezTo>
                  <a:cubicBezTo>
                    <a:pt x="82" y="97"/>
                    <a:pt x="75" y="142"/>
                    <a:pt x="65" y="180"/>
                  </a:cubicBezTo>
                  <a:cubicBezTo>
                    <a:pt x="60" y="198"/>
                    <a:pt x="53" y="216"/>
                    <a:pt x="46" y="235"/>
                  </a:cubicBezTo>
                  <a:cubicBezTo>
                    <a:pt x="42" y="251"/>
                    <a:pt x="34" y="261"/>
                    <a:pt x="23" y="277"/>
                  </a:cubicBezTo>
                  <a:lnTo>
                    <a:pt x="20" y="280"/>
                  </a:lnTo>
                  <a:lnTo>
                    <a:pt x="4" y="295"/>
                  </a:lnTo>
                  <a:lnTo>
                    <a:pt x="1" y="303"/>
                  </a:lnTo>
                  <a:lnTo>
                    <a:pt x="20" y="325"/>
                  </a:lnTo>
                  <a:lnTo>
                    <a:pt x="23" y="329"/>
                  </a:lnTo>
                  <a:lnTo>
                    <a:pt x="23" y="333"/>
                  </a:lnTo>
                  <a:lnTo>
                    <a:pt x="23" y="340"/>
                  </a:lnTo>
                  <a:cubicBezTo>
                    <a:pt x="20" y="344"/>
                    <a:pt x="20" y="347"/>
                    <a:pt x="20" y="355"/>
                  </a:cubicBezTo>
                  <a:lnTo>
                    <a:pt x="15" y="359"/>
                  </a:lnTo>
                  <a:lnTo>
                    <a:pt x="1" y="396"/>
                  </a:lnTo>
                  <a:lnTo>
                    <a:pt x="23" y="400"/>
                  </a:lnTo>
                  <a:lnTo>
                    <a:pt x="46" y="404"/>
                  </a:lnTo>
                  <a:cubicBezTo>
                    <a:pt x="53" y="408"/>
                    <a:pt x="60" y="408"/>
                    <a:pt x="68" y="415"/>
                  </a:cubicBezTo>
                  <a:lnTo>
                    <a:pt x="72" y="415"/>
                  </a:lnTo>
                  <a:lnTo>
                    <a:pt x="79" y="366"/>
                  </a:lnTo>
                  <a:lnTo>
                    <a:pt x="124" y="389"/>
                  </a:lnTo>
                  <a:cubicBezTo>
                    <a:pt x="139" y="396"/>
                    <a:pt x="154" y="400"/>
                    <a:pt x="165" y="408"/>
                  </a:cubicBezTo>
                  <a:lnTo>
                    <a:pt x="165" y="389"/>
                  </a:lnTo>
                  <a:cubicBezTo>
                    <a:pt x="169" y="385"/>
                    <a:pt x="169" y="381"/>
                    <a:pt x="169" y="378"/>
                  </a:cubicBezTo>
                  <a:lnTo>
                    <a:pt x="165" y="378"/>
                  </a:lnTo>
                  <a:cubicBezTo>
                    <a:pt x="161" y="373"/>
                    <a:pt x="158" y="373"/>
                    <a:pt x="158" y="373"/>
                  </a:cubicBezTo>
                  <a:cubicBezTo>
                    <a:pt x="146" y="370"/>
                    <a:pt x="132" y="363"/>
                    <a:pt x="117" y="351"/>
                  </a:cubicBezTo>
                  <a:cubicBezTo>
                    <a:pt x="113" y="351"/>
                    <a:pt x="105" y="347"/>
                    <a:pt x="98" y="344"/>
                  </a:cubicBezTo>
                  <a:cubicBezTo>
                    <a:pt x="101" y="340"/>
                    <a:pt x="101" y="337"/>
                    <a:pt x="101" y="333"/>
                  </a:cubicBezTo>
                  <a:cubicBezTo>
                    <a:pt x="101" y="325"/>
                    <a:pt x="98" y="314"/>
                    <a:pt x="94" y="306"/>
                  </a:cubicBezTo>
                  <a:cubicBezTo>
                    <a:pt x="105" y="292"/>
                    <a:pt x="113" y="277"/>
                    <a:pt x="117" y="261"/>
                  </a:cubicBezTo>
                  <a:cubicBezTo>
                    <a:pt x="120" y="258"/>
                    <a:pt x="120" y="254"/>
                    <a:pt x="124" y="247"/>
                  </a:cubicBezTo>
                  <a:cubicBezTo>
                    <a:pt x="124" y="206"/>
                    <a:pt x="139" y="168"/>
                    <a:pt x="150" y="131"/>
                  </a:cubicBezTo>
                  <a:lnTo>
                    <a:pt x="169" y="86"/>
                  </a:lnTo>
                  <a:lnTo>
                    <a:pt x="210" y="116"/>
                  </a:lnTo>
                  <a:cubicBezTo>
                    <a:pt x="213" y="120"/>
                    <a:pt x="222" y="123"/>
                    <a:pt x="225" y="127"/>
                  </a:cubicBezTo>
                  <a:lnTo>
                    <a:pt x="225" y="109"/>
                  </a:lnTo>
                  <a:lnTo>
                    <a:pt x="225" y="101"/>
                  </a:lnTo>
                  <a:lnTo>
                    <a:pt x="225" y="97"/>
                  </a:lnTo>
                  <a:cubicBezTo>
                    <a:pt x="229" y="93"/>
                    <a:pt x="229" y="93"/>
                    <a:pt x="229" y="90"/>
                  </a:cubicBezTo>
                  <a:lnTo>
                    <a:pt x="244" y="67"/>
                  </a:lnTo>
                  <a:lnTo>
                    <a:pt x="229" y="49"/>
                  </a:lnTo>
                  <a:cubicBezTo>
                    <a:pt x="222" y="41"/>
                    <a:pt x="217" y="30"/>
                    <a:pt x="210" y="23"/>
                  </a:cubicBezTo>
                  <a:cubicBezTo>
                    <a:pt x="203" y="19"/>
                    <a:pt x="199" y="11"/>
                    <a:pt x="191" y="7"/>
                  </a:cubicBezTo>
                  <a:cubicBezTo>
                    <a:pt x="187" y="7"/>
                    <a:pt x="180" y="4"/>
                    <a:pt x="177" y="4"/>
                  </a:cubicBezTo>
                  <a:cubicBezTo>
                    <a:pt x="172" y="0"/>
                    <a:pt x="169"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13"/>
            <p:cNvSpPr/>
            <p:nvPr/>
          </p:nvSpPr>
          <p:spPr>
            <a:xfrm>
              <a:off x="-121329" y="1983391"/>
              <a:ext cx="2053" cy="1671"/>
            </a:xfrm>
            <a:custGeom>
              <a:avLst/>
              <a:gdLst/>
              <a:ahLst/>
              <a:cxnLst/>
              <a:rect l="l" t="t" r="r" b="b"/>
              <a:pathLst>
                <a:path w="43" h="35" extrusionOk="0">
                  <a:moveTo>
                    <a:pt x="1" y="1"/>
                  </a:moveTo>
                  <a:lnTo>
                    <a:pt x="1" y="1"/>
                  </a:lnTo>
                  <a:cubicBezTo>
                    <a:pt x="5" y="9"/>
                    <a:pt x="9" y="16"/>
                    <a:pt x="16" y="19"/>
                  </a:cubicBezTo>
                  <a:cubicBezTo>
                    <a:pt x="20" y="27"/>
                    <a:pt x="23" y="31"/>
                    <a:pt x="27" y="35"/>
                  </a:cubicBezTo>
                  <a:lnTo>
                    <a:pt x="42" y="35"/>
                  </a:lnTo>
                  <a:cubicBezTo>
                    <a:pt x="39" y="35"/>
                    <a:pt x="39" y="35"/>
                    <a:pt x="39" y="31"/>
                  </a:cubicBezTo>
                  <a:cubicBezTo>
                    <a:pt x="27" y="19"/>
                    <a:pt x="20" y="16"/>
                    <a:pt x="13" y="9"/>
                  </a:cubicBezTo>
                  <a:cubicBezTo>
                    <a:pt x="9" y="4"/>
                    <a:pt x="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3"/>
            <p:cNvSpPr/>
            <p:nvPr/>
          </p:nvSpPr>
          <p:spPr>
            <a:xfrm>
              <a:off x="-138614" y="1969305"/>
              <a:ext cx="27743" cy="19482"/>
            </a:xfrm>
            <a:custGeom>
              <a:avLst/>
              <a:gdLst/>
              <a:ahLst/>
              <a:cxnLst/>
              <a:rect l="l" t="t" r="r" b="b"/>
              <a:pathLst>
                <a:path w="581" h="408" extrusionOk="0">
                  <a:moveTo>
                    <a:pt x="363" y="296"/>
                  </a:moveTo>
                  <a:cubicBezTo>
                    <a:pt x="367" y="299"/>
                    <a:pt x="371" y="299"/>
                    <a:pt x="375" y="304"/>
                  </a:cubicBezTo>
                  <a:cubicBezTo>
                    <a:pt x="382" y="311"/>
                    <a:pt x="389" y="314"/>
                    <a:pt x="401" y="326"/>
                  </a:cubicBezTo>
                  <a:cubicBezTo>
                    <a:pt x="401" y="330"/>
                    <a:pt x="401" y="330"/>
                    <a:pt x="404" y="330"/>
                  </a:cubicBezTo>
                  <a:lnTo>
                    <a:pt x="389" y="330"/>
                  </a:lnTo>
                  <a:cubicBezTo>
                    <a:pt x="385" y="326"/>
                    <a:pt x="382" y="322"/>
                    <a:pt x="378" y="314"/>
                  </a:cubicBezTo>
                  <a:cubicBezTo>
                    <a:pt x="371" y="311"/>
                    <a:pt x="367" y="304"/>
                    <a:pt x="363" y="296"/>
                  </a:cubicBezTo>
                  <a:close/>
                  <a:moveTo>
                    <a:pt x="147" y="0"/>
                  </a:moveTo>
                  <a:lnTo>
                    <a:pt x="79" y="49"/>
                  </a:lnTo>
                  <a:cubicBezTo>
                    <a:pt x="57" y="64"/>
                    <a:pt x="42" y="83"/>
                    <a:pt x="27" y="102"/>
                  </a:cubicBezTo>
                  <a:cubicBezTo>
                    <a:pt x="19" y="109"/>
                    <a:pt x="12" y="120"/>
                    <a:pt x="8" y="131"/>
                  </a:cubicBezTo>
                  <a:cubicBezTo>
                    <a:pt x="4" y="139"/>
                    <a:pt x="1" y="154"/>
                    <a:pt x="1" y="165"/>
                  </a:cubicBezTo>
                  <a:cubicBezTo>
                    <a:pt x="1" y="176"/>
                    <a:pt x="4" y="192"/>
                    <a:pt x="12" y="202"/>
                  </a:cubicBezTo>
                  <a:cubicBezTo>
                    <a:pt x="19" y="214"/>
                    <a:pt x="30" y="221"/>
                    <a:pt x="42" y="225"/>
                  </a:cubicBezTo>
                  <a:cubicBezTo>
                    <a:pt x="53" y="228"/>
                    <a:pt x="61" y="236"/>
                    <a:pt x="71" y="244"/>
                  </a:cubicBezTo>
                  <a:cubicBezTo>
                    <a:pt x="90" y="259"/>
                    <a:pt x="105" y="273"/>
                    <a:pt x="128" y="288"/>
                  </a:cubicBezTo>
                  <a:cubicBezTo>
                    <a:pt x="139" y="296"/>
                    <a:pt x="154" y="304"/>
                    <a:pt x="169" y="307"/>
                  </a:cubicBezTo>
                  <a:cubicBezTo>
                    <a:pt x="184" y="311"/>
                    <a:pt x="199" y="314"/>
                    <a:pt x="218" y="314"/>
                  </a:cubicBezTo>
                  <a:lnTo>
                    <a:pt x="228" y="314"/>
                  </a:lnTo>
                  <a:cubicBezTo>
                    <a:pt x="244" y="314"/>
                    <a:pt x="259" y="318"/>
                    <a:pt x="273" y="322"/>
                  </a:cubicBezTo>
                  <a:cubicBezTo>
                    <a:pt x="289" y="330"/>
                    <a:pt x="299" y="340"/>
                    <a:pt x="311" y="359"/>
                  </a:cubicBezTo>
                  <a:cubicBezTo>
                    <a:pt x="322" y="375"/>
                    <a:pt x="337" y="385"/>
                    <a:pt x="352" y="393"/>
                  </a:cubicBezTo>
                  <a:cubicBezTo>
                    <a:pt x="367" y="404"/>
                    <a:pt x="385" y="408"/>
                    <a:pt x="401" y="408"/>
                  </a:cubicBezTo>
                  <a:cubicBezTo>
                    <a:pt x="427" y="408"/>
                    <a:pt x="449" y="401"/>
                    <a:pt x="475" y="385"/>
                  </a:cubicBezTo>
                  <a:cubicBezTo>
                    <a:pt x="498" y="371"/>
                    <a:pt x="516" y="352"/>
                    <a:pt x="535" y="330"/>
                  </a:cubicBezTo>
                  <a:lnTo>
                    <a:pt x="580" y="277"/>
                  </a:lnTo>
                  <a:lnTo>
                    <a:pt x="513" y="270"/>
                  </a:lnTo>
                  <a:cubicBezTo>
                    <a:pt x="509" y="266"/>
                    <a:pt x="506" y="266"/>
                    <a:pt x="501" y="266"/>
                  </a:cubicBezTo>
                  <a:cubicBezTo>
                    <a:pt x="487" y="266"/>
                    <a:pt x="475" y="270"/>
                    <a:pt x="468" y="273"/>
                  </a:cubicBezTo>
                  <a:cubicBezTo>
                    <a:pt x="464" y="273"/>
                    <a:pt x="461" y="277"/>
                    <a:pt x="456" y="277"/>
                  </a:cubicBezTo>
                  <a:cubicBezTo>
                    <a:pt x="446" y="262"/>
                    <a:pt x="430" y="251"/>
                    <a:pt x="419" y="240"/>
                  </a:cubicBezTo>
                  <a:cubicBezTo>
                    <a:pt x="397" y="225"/>
                    <a:pt x="371" y="218"/>
                    <a:pt x="349" y="214"/>
                  </a:cubicBezTo>
                  <a:cubicBezTo>
                    <a:pt x="326" y="206"/>
                    <a:pt x="304" y="206"/>
                    <a:pt x="277" y="202"/>
                  </a:cubicBezTo>
                  <a:cubicBezTo>
                    <a:pt x="259" y="202"/>
                    <a:pt x="244" y="199"/>
                    <a:pt x="225" y="195"/>
                  </a:cubicBezTo>
                  <a:cubicBezTo>
                    <a:pt x="210" y="192"/>
                    <a:pt x="199" y="187"/>
                    <a:pt x="187" y="183"/>
                  </a:cubicBezTo>
                  <a:cubicBezTo>
                    <a:pt x="173" y="176"/>
                    <a:pt x="161" y="169"/>
                    <a:pt x="154" y="157"/>
                  </a:cubicBezTo>
                  <a:cubicBezTo>
                    <a:pt x="147" y="147"/>
                    <a:pt x="139" y="128"/>
                    <a:pt x="139" y="102"/>
                  </a:cubicBezTo>
                  <a:lnTo>
                    <a:pt x="139" y="83"/>
                  </a:lnTo>
                  <a:lnTo>
                    <a:pt x="1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3"/>
            <p:cNvSpPr/>
            <p:nvPr/>
          </p:nvSpPr>
          <p:spPr>
            <a:xfrm>
              <a:off x="-636456" y="2368065"/>
              <a:ext cx="3820" cy="5921"/>
            </a:xfrm>
            <a:custGeom>
              <a:avLst/>
              <a:gdLst/>
              <a:ahLst/>
              <a:cxnLst/>
              <a:rect l="l" t="t" r="r" b="b"/>
              <a:pathLst>
                <a:path w="80" h="124" extrusionOk="0">
                  <a:moveTo>
                    <a:pt x="54" y="0"/>
                  </a:moveTo>
                  <a:cubicBezTo>
                    <a:pt x="38" y="27"/>
                    <a:pt x="27" y="57"/>
                    <a:pt x="16" y="90"/>
                  </a:cubicBezTo>
                  <a:cubicBezTo>
                    <a:pt x="12" y="98"/>
                    <a:pt x="9" y="109"/>
                    <a:pt x="1" y="117"/>
                  </a:cubicBezTo>
                  <a:lnTo>
                    <a:pt x="31" y="117"/>
                  </a:lnTo>
                  <a:cubicBezTo>
                    <a:pt x="42" y="117"/>
                    <a:pt x="54" y="117"/>
                    <a:pt x="64" y="120"/>
                  </a:cubicBezTo>
                  <a:cubicBezTo>
                    <a:pt x="68" y="120"/>
                    <a:pt x="72" y="120"/>
                    <a:pt x="72" y="124"/>
                  </a:cubicBezTo>
                  <a:cubicBezTo>
                    <a:pt x="76" y="117"/>
                    <a:pt x="76" y="112"/>
                    <a:pt x="76" y="105"/>
                  </a:cubicBezTo>
                  <a:cubicBezTo>
                    <a:pt x="76" y="86"/>
                    <a:pt x="80" y="67"/>
                    <a:pt x="80" y="41"/>
                  </a:cubicBezTo>
                  <a:cubicBezTo>
                    <a:pt x="76" y="38"/>
                    <a:pt x="68" y="34"/>
                    <a:pt x="61" y="23"/>
                  </a:cubicBezTo>
                  <a:cubicBezTo>
                    <a:pt x="57" y="15"/>
                    <a:pt x="54" y="12"/>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13"/>
            <p:cNvSpPr/>
            <p:nvPr/>
          </p:nvSpPr>
          <p:spPr>
            <a:xfrm>
              <a:off x="-641422" y="2361285"/>
              <a:ext cx="14134" cy="18097"/>
            </a:xfrm>
            <a:custGeom>
              <a:avLst/>
              <a:gdLst/>
              <a:ahLst/>
              <a:cxnLst/>
              <a:rect l="l" t="t" r="r" b="b"/>
              <a:pathLst>
                <a:path w="296" h="379" extrusionOk="0">
                  <a:moveTo>
                    <a:pt x="158" y="142"/>
                  </a:moveTo>
                  <a:cubicBezTo>
                    <a:pt x="158" y="154"/>
                    <a:pt x="161" y="157"/>
                    <a:pt x="165" y="165"/>
                  </a:cubicBezTo>
                  <a:cubicBezTo>
                    <a:pt x="172" y="176"/>
                    <a:pt x="180" y="180"/>
                    <a:pt x="184" y="183"/>
                  </a:cubicBezTo>
                  <a:cubicBezTo>
                    <a:pt x="184" y="209"/>
                    <a:pt x="180" y="228"/>
                    <a:pt x="180" y="247"/>
                  </a:cubicBezTo>
                  <a:cubicBezTo>
                    <a:pt x="180" y="254"/>
                    <a:pt x="180" y="259"/>
                    <a:pt x="176" y="266"/>
                  </a:cubicBezTo>
                  <a:cubicBezTo>
                    <a:pt x="176" y="262"/>
                    <a:pt x="172" y="262"/>
                    <a:pt x="168" y="262"/>
                  </a:cubicBezTo>
                  <a:cubicBezTo>
                    <a:pt x="158" y="259"/>
                    <a:pt x="146" y="259"/>
                    <a:pt x="135" y="259"/>
                  </a:cubicBezTo>
                  <a:lnTo>
                    <a:pt x="105" y="259"/>
                  </a:lnTo>
                  <a:cubicBezTo>
                    <a:pt x="113" y="251"/>
                    <a:pt x="116" y="240"/>
                    <a:pt x="120" y="232"/>
                  </a:cubicBezTo>
                  <a:cubicBezTo>
                    <a:pt x="131" y="199"/>
                    <a:pt x="142" y="169"/>
                    <a:pt x="158" y="142"/>
                  </a:cubicBezTo>
                  <a:close/>
                  <a:moveTo>
                    <a:pt x="187" y="0"/>
                  </a:moveTo>
                  <a:lnTo>
                    <a:pt x="176" y="4"/>
                  </a:lnTo>
                  <a:cubicBezTo>
                    <a:pt x="150" y="23"/>
                    <a:pt x="127" y="45"/>
                    <a:pt x="113" y="68"/>
                  </a:cubicBezTo>
                  <a:cubicBezTo>
                    <a:pt x="90" y="102"/>
                    <a:pt x="75" y="135"/>
                    <a:pt x="60" y="169"/>
                  </a:cubicBezTo>
                  <a:cubicBezTo>
                    <a:pt x="49" y="199"/>
                    <a:pt x="41" y="221"/>
                    <a:pt x="27" y="244"/>
                  </a:cubicBezTo>
                  <a:lnTo>
                    <a:pt x="27" y="247"/>
                  </a:lnTo>
                  <a:cubicBezTo>
                    <a:pt x="23" y="251"/>
                    <a:pt x="23" y="254"/>
                    <a:pt x="19" y="259"/>
                  </a:cubicBezTo>
                  <a:lnTo>
                    <a:pt x="8" y="270"/>
                  </a:lnTo>
                  <a:lnTo>
                    <a:pt x="4" y="281"/>
                  </a:lnTo>
                  <a:lnTo>
                    <a:pt x="1" y="285"/>
                  </a:lnTo>
                  <a:lnTo>
                    <a:pt x="19" y="304"/>
                  </a:lnTo>
                  <a:lnTo>
                    <a:pt x="23" y="307"/>
                  </a:lnTo>
                  <a:cubicBezTo>
                    <a:pt x="34" y="318"/>
                    <a:pt x="53" y="330"/>
                    <a:pt x="68" y="333"/>
                  </a:cubicBezTo>
                  <a:cubicBezTo>
                    <a:pt x="82" y="337"/>
                    <a:pt x="94" y="337"/>
                    <a:pt x="105" y="337"/>
                  </a:cubicBezTo>
                  <a:lnTo>
                    <a:pt x="158" y="337"/>
                  </a:lnTo>
                  <a:lnTo>
                    <a:pt x="161" y="340"/>
                  </a:lnTo>
                  <a:cubicBezTo>
                    <a:pt x="165" y="340"/>
                    <a:pt x="165" y="344"/>
                    <a:pt x="168" y="348"/>
                  </a:cubicBezTo>
                  <a:lnTo>
                    <a:pt x="176" y="356"/>
                  </a:lnTo>
                  <a:cubicBezTo>
                    <a:pt x="187" y="359"/>
                    <a:pt x="194" y="363"/>
                    <a:pt x="206" y="371"/>
                  </a:cubicBezTo>
                  <a:cubicBezTo>
                    <a:pt x="210" y="375"/>
                    <a:pt x="210" y="375"/>
                    <a:pt x="213" y="378"/>
                  </a:cubicBezTo>
                  <a:lnTo>
                    <a:pt x="232" y="340"/>
                  </a:lnTo>
                  <a:cubicBezTo>
                    <a:pt x="247" y="318"/>
                    <a:pt x="251" y="292"/>
                    <a:pt x="255" y="270"/>
                  </a:cubicBezTo>
                  <a:lnTo>
                    <a:pt x="255" y="254"/>
                  </a:lnTo>
                  <a:cubicBezTo>
                    <a:pt x="258" y="247"/>
                    <a:pt x="258" y="244"/>
                    <a:pt x="258" y="236"/>
                  </a:cubicBezTo>
                  <a:cubicBezTo>
                    <a:pt x="258" y="214"/>
                    <a:pt x="258" y="195"/>
                    <a:pt x="262" y="173"/>
                  </a:cubicBezTo>
                  <a:lnTo>
                    <a:pt x="265" y="150"/>
                  </a:lnTo>
                  <a:lnTo>
                    <a:pt x="247" y="139"/>
                  </a:lnTo>
                  <a:lnTo>
                    <a:pt x="247" y="135"/>
                  </a:lnTo>
                  <a:cubicBezTo>
                    <a:pt x="258" y="128"/>
                    <a:pt x="270" y="120"/>
                    <a:pt x="277" y="109"/>
                  </a:cubicBezTo>
                  <a:cubicBezTo>
                    <a:pt x="281" y="105"/>
                    <a:pt x="284" y="97"/>
                    <a:pt x="288" y="90"/>
                  </a:cubicBezTo>
                  <a:cubicBezTo>
                    <a:pt x="292" y="87"/>
                    <a:pt x="296" y="75"/>
                    <a:pt x="296" y="68"/>
                  </a:cubicBezTo>
                  <a:cubicBezTo>
                    <a:pt x="296" y="61"/>
                    <a:pt x="292" y="52"/>
                    <a:pt x="292" y="45"/>
                  </a:cubicBezTo>
                  <a:cubicBezTo>
                    <a:pt x="284" y="38"/>
                    <a:pt x="281" y="26"/>
                    <a:pt x="273" y="23"/>
                  </a:cubicBezTo>
                  <a:cubicBezTo>
                    <a:pt x="265" y="19"/>
                    <a:pt x="258" y="16"/>
                    <a:pt x="251" y="12"/>
                  </a:cubicBezTo>
                  <a:cubicBezTo>
                    <a:pt x="247" y="8"/>
                    <a:pt x="243" y="8"/>
                    <a:pt x="239" y="8"/>
                  </a:cubicBezTo>
                  <a:cubicBezTo>
                    <a:pt x="229" y="4"/>
                    <a:pt x="213" y="0"/>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13"/>
            <p:cNvSpPr/>
            <p:nvPr/>
          </p:nvSpPr>
          <p:spPr>
            <a:xfrm>
              <a:off x="75736" y="1975369"/>
              <a:ext cx="7926" cy="4871"/>
            </a:xfrm>
            <a:custGeom>
              <a:avLst/>
              <a:gdLst/>
              <a:ahLst/>
              <a:cxnLst/>
              <a:rect l="l" t="t" r="r" b="b"/>
              <a:pathLst>
                <a:path w="166" h="102" extrusionOk="0">
                  <a:moveTo>
                    <a:pt x="139" y="1"/>
                  </a:moveTo>
                  <a:cubicBezTo>
                    <a:pt x="132" y="4"/>
                    <a:pt x="121" y="8"/>
                    <a:pt x="109" y="12"/>
                  </a:cubicBezTo>
                  <a:cubicBezTo>
                    <a:pt x="87" y="23"/>
                    <a:pt x="61" y="38"/>
                    <a:pt x="39" y="49"/>
                  </a:cubicBezTo>
                  <a:cubicBezTo>
                    <a:pt x="27" y="56"/>
                    <a:pt x="13" y="68"/>
                    <a:pt x="4" y="75"/>
                  </a:cubicBezTo>
                  <a:cubicBezTo>
                    <a:pt x="4" y="75"/>
                    <a:pt x="1" y="75"/>
                    <a:pt x="1" y="79"/>
                  </a:cubicBezTo>
                  <a:lnTo>
                    <a:pt x="1" y="82"/>
                  </a:lnTo>
                  <a:cubicBezTo>
                    <a:pt x="9" y="91"/>
                    <a:pt x="16" y="98"/>
                    <a:pt x="20" y="98"/>
                  </a:cubicBezTo>
                  <a:cubicBezTo>
                    <a:pt x="27" y="101"/>
                    <a:pt x="31" y="101"/>
                    <a:pt x="31" y="101"/>
                  </a:cubicBezTo>
                  <a:lnTo>
                    <a:pt x="42" y="101"/>
                  </a:lnTo>
                  <a:cubicBezTo>
                    <a:pt x="49" y="98"/>
                    <a:pt x="54" y="94"/>
                    <a:pt x="61" y="94"/>
                  </a:cubicBezTo>
                  <a:cubicBezTo>
                    <a:pt x="72" y="87"/>
                    <a:pt x="87" y="75"/>
                    <a:pt x="106" y="68"/>
                  </a:cubicBezTo>
                  <a:cubicBezTo>
                    <a:pt x="117" y="60"/>
                    <a:pt x="128" y="53"/>
                    <a:pt x="143" y="53"/>
                  </a:cubicBezTo>
                  <a:cubicBezTo>
                    <a:pt x="151" y="49"/>
                    <a:pt x="158" y="49"/>
                    <a:pt x="161" y="46"/>
                  </a:cubicBezTo>
                  <a:cubicBezTo>
                    <a:pt x="161" y="42"/>
                    <a:pt x="166" y="42"/>
                    <a:pt x="166" y="42"/>
                  </a:cubicBezTo>
                  <a:lnTo>
                    <a:pt x="166" y="38"/>
                  </a:lnTo>
                  <a:cubicBezTo>
                    <a:pt x="166" y="34"/>
                    <a:pt x="161" y="27"/>
                    <a:pt x="154" y="15"/>
                  </a:cubicBezTo>
                  <a:cubicBezTo>
                    <a:pt x="151" y="12"/>
                    <a:pt x="147" y="4"/>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13"/>
            <p:cNvSpPr/>
            <p:nvPr/>
          </p:nvSpPr>
          <p:spPr>
            <a:xfrm>
              <a:off x="72202" y="1971597"/>
              <a:ext cx="15041" cy="12415"/>
            </a:xfrm>
            <a:custGeom>
              <a:avLst/>
              <a:gdLst/>
              <a:ahLst/>
              <a:cxnLst/>
              <a:rect l="l" t="t" r="r" b="b"/>
              <a:pathLst>
                <a:path w="315" h="260" extrusionOk="0">
                  <a:moveTo>
                    <a:pt x="217" y="80"/>
                  </a:moveTo>
                  <a:cubicBezTo>
                    <a:pt x="221" y="83"/>
                    <a:pt x="225" y="91"/>
                    <a:pt x="228" y="94"/>
                  </a:cubicBezTo>
                  <a:cubicBezTo>
                    <a:pt x="235" y="106"/>
                    <a:pt x="240" y="113"/>
                    <a:pt x="240" y="117"/>
                  </a:cubicBezTo>
                  <a:lnTo>
                    <a:pt x="240" y="121"/>
                  </a:lnTo>
                  <a:cubicBezTo>
                    <a:pt x="240" y="121"/>
                    <a:pt x="235" y="121"/>
                    <a:pt x="235" y="125"/>
                  </a:cubicBezTo>
                  <a:cubicBezTo>
                    <a:pt x="232" y="128"/>
                    <a:pt x="225" y="128"/>
                    <a:pt x="217" y="132"/>
                  </a:cubicBezTo>
                  <a:cubicBezTo>
                    <a:pt x="202" y="132"/>
                    <a:pt x="191" y="139"/>
                    <a:pt x="180" y="147"/>
                  </a:cubicBezTo>
                  <a:cubicBezTo>
                    <a:pt x="161" y="154"/>
                    <a:pt x="146" y="166"/>
                    <a:pt x="135" y="173"/>
                  </a:cubicBezTo>
                  <a:cubicBezTo>
                    <a:pt x="128" y="173"/>
                    <a:pt x="123" y="177"/>
                    <a:pt x="116" y="180"/>
                  </a:cubicBezTo>
                  <a:lnTo>
                    <a:pt x="105" y="180"/>
                  </a:lnTo>
                  <a:cubicBezTo>
                    <a:pt x="105" y="180"/>
                    <a:pt x="101" y="180"/>
                    <a:pt x="94" y="177"/>
                  </a:cubicBezTo>
                  <a:cubicBezTo>
                    <a:pt x="90" y="177"/>
                    <a:pt x="83" y="170"/>
                    <a:pt x="75" y="161"/>
                  </a:cubicBezTo>
                  <a:lnTo>
                    <a:pt x="75" y="158"/>
                  </a:lnTo>
                  <a:cubicBezTo>
                    <a:pt x="75" y="154"/>
                    <a:pt x="78" y="154"/>
                    <a:pt x="78" y="154"/>
                  </a:cubicBezTo>
                  <a:cubicBezTo>
                    <a:pt x="87" y="147"/>
                    <a:pt x="101" y="135"/>
                    <a:pt x="113" y="128"/>
                  </a:cubicBezTo>
                  <a:cubicBezTo>
                    <a:pt x="135" y="117"/>
                    <a:pt x="161" y="102"/>
                    <a:pt x="183" y="91"/>
                  </a:cubicBezTo>
                  <a:cubicBezTo>
                    <a:pt x="195" y="87"/>
                    <a:pt x="206" y="83"/>
                    <a:pt x="213" y="80"/>
                  </a:cubicBezTo>
                  <a:close/>
                  <a:moveTo>
                    <a:pt x="228" y="1"/>
                  </a:moveTo>
                  <a:cubicBezTo>
                    <a:pt x="217" y="1"/>
                    <a:pt x="206" y="4"/>
                    <a:pt x="199" y="4"/>
                  </a:cubicBezTo>
                  <a:cubicBezTo>
                    <a:pt x="180" y="13"/>
                    <a:pt x="161" y="20"/>
                    <a:pt x="139" y="27"/>
                  </a:cubicBezTo>
                  <a:cubicBezTo>
                    <a:pt x="109" y="42"/>
                    <a:pt x="78" y="57"/>
                    <a:pt x="56" y="76"/>
                  </a:cubicBezTo>
                  <a:cubicBezTo>
                    <a:pt x="42" y="83"/>
                    <a:pt x="30" y="94"/>
                    <a:pt x="23" y="102"/>
                  </a:cubicBezTo>
                  <a:cubicBezTo>
                    <a:pt x="16" y="109"/>
                    <a:pt x="11" y="113"/>
                    <a:pt x="8" y="121"/>
                  </a:cubicBezTo>
                  <a:cubicBezTo>
                    <a:pt x="4" y="125"/>
                    <a:pt x="0" y="132"/>
                    <a:pt x="0" y="147"/>
                  </a:cubicBezTo>
                  <a:lnTo>
                    <a:pt x="0" y="154"/>
                  </a:lnTo>
                  <a:lnTo>
                    <a:pt x="0" y="180"/>
                  </a:lnTo>
                  <a:cubicBezTo>
                    <a:pt x="4" y="188"/>
                    <a:pt x="8" y="199"/>
                    <a:pt x="16" y="211"/>
                  </a:cubicBezTo>
                  <a:cubicBezTo>
                    <a:pt x="30" y="225"/>
                    <a:pt x="45" y="237"/>
                    <a:pt x="60" y="244"/>
                  </a:cubicBezTo>
                  <a:cubicBezTo>
                    <a:pt x="75" y="251"/>
                    <a:pt x="90" y="259"/>
                    <a:pt x="105" y="259"/>
                  </a:cubicBezTo>
                  <a:cubicBezTo>
                    <a:pt x="123" y="259"/>
                    <a:pt x="139" y="251"/>
                    <a:pt x="154" y="248"/>
                  </a:cubicBezTo>
                  <a:cubicBezTo>
                    <a:pt x="173" y="240"/>
                    <a:pt x="187" y="229"/>
                    <a:pt x="202" y="222"/>
                  </a:cubicBezTo>
                  <a:cubicBezTo>
                    <a:pt x="217" y="214"/>
                    <a:pt x="228" y="206"/>
                    <a:pt x="235" y="206"/>
                  </a:cubicBezTo>
                  <a:cubicBezTo>
                    <a:pt x="254" y="199"/>
                    <a:pt x="273" y="192"/>
                    <a:pt x="292" y="177"/>
                  </a:cubicBezTo>
                  <a:cubicBezTo>
                    <a:pt x="299" y="170"/>
                    <a:pt x="303" y="161"/>
                    <a:pt x="311" y="151"/>
                  </a:cubicBezTo>
                  <a:cubicBezTo>
                    <a:pt x="314" y="139"/>
                    <a:pt x="314" y="128"/>
                    <a:pt x="314" y="117"/>
                  </a:cubicBezTo>
                  <a:cubicBezTo>
                    <a:pt x="314" y="94"/>
                    <a:pt x="307" y="72"/>
                    <a:pt x="292" y="49"/>
                  </a:cubicBezTo>
                  <a:cubicBezTo>
                    <a:pt x="285" y="39"/>
                    <a:pt x="277" y="27"/>
                    <a:pt x="270" y="20"/>
                  </a:cubicBezTo>
                  <a:lnTo>
                    <a:pt x="262" y="13"/>
                  </a:lnTo>
                  <a:lnTo>
                    <a:pt x="258" y="9"/>
                  </a:lnTo>
                  <a:cubicBezTo>
                    <a:pt x="251" y="4"/>
                    <a:pt x="247" y="4"/>
                    <a:pt x="2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13"/>
            <p:cNvSpPr/>
            <p:nvPr/>
          </p:nvSpPr>
          <p:spPr>
            <a:xfrm>
              <a:off x="-99173" y="911165"/>
              <a:ext cx="7019" cy="3629"/>
            </a:xfrm>
            <a:custGeom>
              <a:avLst/>
              <a:gdLst/>
              <a:ahLst/>
              <a:cxnLst/>
              <a:rect l="l" t="t" r="r" b="b"/>
              <a:pathLst>
                <a:path w="147" h="76" extrusionOk="0">
                  <a:moveTo>
                    <a:pt x="1" y="1"/>
                  </a:moveTo>
                  <a:cubicBezTo>
                    <a:pt x="12" y="8"/>
                    <a:pt x="20" y="20"/>
                    <a:pt x="27" y="30"/>
                  </a:cubicBezTo>
                  <a:cubicBezTo>
                    <a:pt x="27" y="30"/>
                    <a:pt x="27" y="27"/>
                    <a:pt x="30" y="27"/>
                  </a:cubicBezTo>
                  <a:cubicBezTo>
                    <a:pt x="34" y="23"/>
                    <a:pt x="38" y="20"/>
                    <a:pt x="42" y="16"/>
                  </a:cubicBezTo>
                  <a:lnTo>
                    <a:pt x="38" y="12"/>
                  </a:lnTo>
                  <a:cubicBezTo>
                    <a:pt x="30" y="8"/>
                    <a:pt x="20" y="4"/>
                    <a:pt x="8" y="1"/>
                  </a:cubicBezTo>
                  <a:close/>
                  <a:moveTo>
                    <a:pt x="146" y="68"/>
                  </a:moveTo>
                  <a:cubicBezTo>
                    <a:pt x="143" y="68"/>
                    <a:pt x="135" y="72"/>
                    <a:pt x="132" y="72"/>
                  </a:cubicBezTo>
                  <a:lnTo>
                    <a:pt x="132" y="75"/>
                  </a:lnTo>
                  <a:cubicBezTo>
                    <a:pt x="135" y="75"/>
                    <a:pt x="135" y="75"/>
                    <a:pt x="139" y="72"/>
                  </a:cubicBezTo>
                  <a:cubicBezTo>
                    <a:pt x="139" y="72"/>
                    <a:pt x="143" y="72"/>
                    <a:pt x="146" y="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13"/>
            <p:cNvSpPr/>
            <p:nvPr/>
          </p:nvSpPr>
          <p:spPr>
            <a:xfrm>
              <a:off x="-108961" y="907059"/>
              <a:ext cx="22681" cy="11508"/>
            </a:xfrm>
            <a:custGeom>
              <a:avLst/>
              <a:gdLst/>
              <a:ahLst/>
              <a:cxnLst/>
              <a:rect l="l" t="t" r="r" b="b"/>
              <a:pathLst>
                <a:path w="475" h="241" extrusionOk="0">
                  <a:moveTo>
                    <a:pt x="213" y="87"/>
                  </a:moveTo>
                  <a:cubicBezTo>
                    <a:pt x="225" y="90"/>
                    <a:pt x="235" y="94"/>
                    <a:pt x="243" y="98"/>
                  </a:cubicBezTo>
                  <a:lnTo>
                    <a:pt x="247" y="102"/>
                  </a:lnTo>
                  <a:cubicBezTo>
                    <a:pt x="243" y="106"/>
                    <a:pt x="239" y="109"/>
                    <a:pt x="235" y="113"/>
                  </a:cubicBezTo>
                  <a:cubicBezTo>
                    <a:pt x="232" y="113"/>
                    <a:pt x="232" y="116"/>
                    <a:pt x="232" y="116"/>
                  </a:cubicBezTo>
                  <a:cubicBezTo>
                    <a:pt x="225" y="106"/>
                    <a:pt x="217" y="94"/>
                    <a:pt x="206" y="87"/>
                  </a:cubicBezTo>
                  <a:close/>
                  <a:moveTo>
                    <a:pt x="351" y="154"/>
                  </a:moveTo>
                  <a:lnTo>
                    <a:pt x="351" y="154"/>
                  </a:lnTo>
                  <a:cubicBezTo>
                    <a:pt x="348" y="158"/>
                    <a:pt x="344" y="158"/>
                    <a:pt x="344" y="158"/>
                  </a:cubicBezTo>
                  <a:cubicBezTo>
                    <a:pt x="340" y="161"/>
                    <a:pt x="340" y="161"/>
                    <a:pt x="337" y="161"/>
                  </a:cubicBezTo>
                  <a:lnTo>
                    <a:pt x="337" y="158"/>
                  </a:lnTo>
                  <a:cubicBezTo>
                    <a:pt x="340" y="158"/>
                    <a:pt x="348" y="154"/>
                    <a:pt x="351" y="154"/>
                  </a:cubicBezTo>
                  <a:close/>
                  <a:moveTo>
                    <a:pt x="52" y="1"/>
                  </a:moveTo>
                  <a:cubicBezTo>
                    <a:pt x="45" y="4"/>
                    <a:pt x="42" y="4"/>
                    <a:pt x="34" y="9"/>
                  </a:cubicBezTo>
                  <a:cubicBezTo>
                    <a:pt x="26" y="12"/>
                    <a:pt x="15" y="19"/>
                    <a:pt x="11" y="31"/>
                  </a:cubicBezTo>
                  <a:cubicBezTo>
                    <a:pt x="4" y="42"/>
                    <a:pt x="0" y="54"/>
                    <a:pt x="0" y="68"/>
                  </a:cubicBezTo>
                  <a:lnTo>
                    <a:pt x="0" y="71"/>
                  </a:lnTo>
                  <a:cubicBezTo>
                    <a:pt x="0" y="90"/>
                    <a:pt x="8" y="106"/>
                    <a:pt x="23" y="121"/>
                  </a:cubicBezTo>
                  <a:cubicBezTo>
                    <a:pt x="37" y="132"/>
                    <a:pt x="52" y="139"/>
                    <a:pt x="71" y="139"/>
                  </a:cubicBezTo>
                  <a:cubicBezTo>
                    <a:pt x="82" y="139"/>
                    <a:pt x="90" y="135"/>
                    <a:pt x="101" y="132"/>
                  </a:cubicBezTo>
                  <a:cubicBezTo>
                    <a:pt x="112" y="124"/>
                    <a:pt x="120" y="124"/>
                    <a:pt x="127" y="124"/>
                  </a:cubicBezTo>
                  <a:lnTo>
                    <a:pt x="135" y="124"/>
                  </a:lnTo>
                  <a:cubicBezTo>
                    <a:pt x="139" y="128"/>
                    <a:pt x="146" y="132"/>
                    <a:pt x="149" y="139"/>
                  </a:cubicBezTo>
                  <a:cubicBezTo>
                    <a:pt x="157" y="143"/>
                    <a:pt x="165" y="154"/>
                    <a:pt x="172" y="166"/>
                  </a:cubicBezTo>
                  <a:cubicBezTo>
                    <a:pt x="172" y="166"/>
                    <a:pt x="176" y="169"/>
                    <a:pt x="180" y="173"/>
                  </a:cubicBezTo>
                  <a:cubicBezTo>
                    <a:pt x="183" y="180"/>
                    <a:pt x="187" y="192"/>
                    <a:pt x="194" y="199"/>
                  </a:cubicBezTo>
                  <a:cubicBezTo>
                    <a:pt x="199" y="202"/>
                    <a:pt x="202" y="211"/>
                    <a:pt x="209" y="214"/>
                  </a:cubicBezTo>
                  <a:cubicBezTo>
                    <a:pt x="213" y="218"/>
                    <a:pt x="217" y="218"/>
                    <a:pt x="221" y="221"/>
                  </a:cubicBezTo>
                  <a:cubicBezTo>
                    <a:pt x="228" y="221"/>
                    <a:pt x="232" y="225"/>
                    <a:pt x="239" y="225"/>
                  </a:cubicBezTo>
                  <a:cubicBezTo>
                    <a:pt x="251" y="225"/>
                    <a:pt x="261" y="221"/>
                    <a:pt x="269" y="214"/>
                  </a:cubicBezTo>
                  <a:lnTo>
                    <a:pt x="273" y="211"/>
                  </a:lnTo>
                  <a:cubicBezTo>
                    <a:pt x="280" y="214"/>
                    <a:pt x="284" y="221"/>
                    <a:pt x="292" y="225"/>
                  </a:cubicBezTo>
                  <a:cubicBezTo>
                    <a:pt x="296" y="233"/>
                    <a:pt x="303" y="237"/>
                    <a:pt x="311" y="237"/>
                  </a:cubicBezTo>
                  <a:cubicBezTo>
                    <a:pt x="318" y="240"/>
                    <a:pt x="325" y="240"/>
                    <a:pt x="329" y="240"/>
                  </a:cubicBezTo>
                  <a:cubicBezTo>
                    <a:pt x="344" y="240"/>
                    <a:pt x="356" y="237"/>
                    <a:pt x="363" y="233"/>
                  </a:cubicBezTo>
                  <a:cubicBezTo>
                    <a:pt x="378" y="228"/>
                    <a:pt x="389" y="221"/>
                    <a:pt x="396" y="218"/>
                  </a:cubicBezTo>
                  <a:cubicBezTo>
                    <a:pt x="400" y="214"/>
                    <a:pt x="404" y="214"/>
                    <a:pt x="408" y="214"/>
                  </a:cubicBezTo>
                  <a:lnTo>
                    <a:pt x="415" y="214"/>
                  </a:lnTo>
                  <a:cubicBezTo>
                    <a:pt x="423" y="214"/>
                    <a:pt x="430" y="211"/>
                    <a:pt x="437" y="211"/>
                  </a:cubicBezTo>
                  <a:cubicBezTo>
                    <a:pt x="441" y="206"/>
                    <a:pt x="449" y="206"/>
                    <a:pt x="453" y="199"/>
                  </a:cubicBezTo>
                  <a:cubicBezTo>
                    <a:pt x="460" y="195"/>
                    <a:pt x="468" y="188"/>
                    <a:pt x="471" y="176"/>
                  </a:cubicBezTo>
                  <a:cubicBezTo>
                    <a:pt x="471" y="169"/>
                    <a:pt x="475" y="161"/>
                    <a:pt x="475" y="158"/>
                  </a:cubicBezTo>
                  <a:cubicBezTo>
                    <a:pt x="475" y="150"/>
                    <a:pt x="471" y="143"/>
                    <a:pt x="471" y="135"/>
                  </a:cubicBezTo>
                  <a:cubicBezTo>
                    <a:pt x="468" y="128"/>
                    <a:pt x="468" y="121"/>
                    <a:pt x="463" y="113"/>
                  </a:cubicBezTo>
                  <a:lnTo>
                    <a:pt x="463" y="109"/>
                  </a:lnTo>
                  <a:lnTo>
                    <a:pt x="463" y="106"/>
                  </a:lnTo>
                  <a:lnTo>
                    <a:pt x="468" y="76"/>
                  </a:lnTo>
                  <a:lnTo>
                    <a:pt x="441" y="64"/>
                  </a:lnTo>
                  <a:cubicBezTo>
                    <a:pt x="430" y="61"/>
                    <a:pt x="418" y="61"/>
                    <a:pt x="411" y="61"/>
                  </a:cubicBezTo>
                  <a:cubicBezTo>
                    <a:pt x="400" y="61"/>
                    <a:pt x="389" y="64"/>
                    <a:pt x="382" y="64"/>
                  </a:cubicBezTo>
                  <a:cubicBezTo>
                    <a:pt x="366" y="68"/>
                    <a:pt x="359" y="71"/>
                    <a:pt x="351" y="76"/>
                  </a:cubicBezTo>
                  <a:cubicBezTo>
                    <a:pt x="344" y="80"/>
                    <a:pt x="337" y="80"/>
                    <a:pt x="337" y="80"/>
                  </a:cubicBezTo>
                  <a:lnTo>
                    <a:pt x="333" y="80"/>
                  </a:lnTo>
                  <a:lnTo>
                    <a:pt x="325" y="71"/>
                  </a:lnTo>
                  <a:cubicBezTo>
                    <a:pt x="311" y="49"/>
                    <a:pt x="288" y="35"/>
                    <a:pt x="266" y="23"/>
                  </a:cubicBezTo>
                  <a:cubicBezTo>
                    <a:pt x="232" y="9"/>
                    <a:pt x="199" y="9"/>
                    <a:pt x="168" y="4"/>
                  </a:cubicBezTo>
                  <a:cubicBezTo>
                    <a:pt x="139" y="4"/>
                    <a:pt x="112" y="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13"/>
            <p:cNvSpPr/>
            <p:nvPr/>
          </p:nvSpPr>
          <p:spPr>
            <a:xfrm>
              <a:off x="96077" y="1880586"/>
              <a:ext cx="20055" cy="23779"/>
            </a:xfrm>
            <a:custGeom>
              <a:avLst/>
              <a:gdLst/>
              <a:ahLst/>
              <a:cxnLst/>
              <a:rect l="l" t="t" r="r" b="b"/>
              <a:pathLst>
                <a:path w="420" h="498" extrusionOk="0">
                  <a:moveTo>
                    <a:pt x="386" y="0"/>
                  </a:moveTo>
                  <a:lnTo>
                    <a:pt x="349" y="31"/>
                  </a:lnTo>
                  <a:cubicBezTo>
                    <a:pt x="229" y="124"/>
                    <a:pt x="136" y="228"/>
                    <a:pt x="42" y="333"/>
                  </a:cubicBezTo>
                  <a:cubicBezTo>
                    <a:pt x="23" y="352"/>
                    <a:pt x="13" y="378"/>
                    <a:pt x="5" y="401"/>
                  </a:cubicBezTo>
                  <a:cubicBezTo>
                    <a:pt x="1" y="408"/>
                    <a:pt x="1" y="416"/>
                    <a:pt x="1" y="423"/>
                  </a:cubicBezTo>
                  <a:cubicBezTo>
                    <a:pt x="1" y="435"/>
                    <a:pt x="1" y="445"/>
                    <a:pt x="9" y="457"/>
                  </a:cubicBezTo>
                  <a:cubicBezTo>
                    <a:pt x="13" y="461"/>
                    <a:pt x="16" y="468"/>
                    <a:pt x="20" y="471"/>
                  </a:cubicBezTo>
                  <a:cubicBezTo>
                    <a:pt x="27" y="480"/>
                    <a:pt x="35" y="483"/>
                    <a:pt x="42" y="487"/>
                  </a:cubicBezTo>
                  <a:cubicBezTo>
                    <a:pt x="49" y="490"/>
                    <a:pt x="54" y="490"/>
                    <a:pt x="61" y="494"/>
                  </a:cubicBezTo>
                  <a:cubicBezTo>
                    <a:pt x="72" y="497"/>
                    <a:pt x="80" y="497"/>
                    <a:pt x="91" y="497"/>
                  </a:cubicBezTo>
                  <a:cubicBezTo>
                    <a:pt x="102" y="497"/>
                    <a:pt x="113" y="497"/>
                    <a:pt x="125" y="490"/>
                  </a:cubicBezTo>
                  <a:cubicBezTo>
                    <a:pt x="128" y="490"/>
                    <a:pt x="136" y="487"/>
                    <a:pt x="144" y="480"/>
                  </a:cubicBezTo>
                  <a:cubicBezTo>
                    <a:pt x="147" y="475"/>
                    <a:pt x="151" y="468"/>
                    <a:pt x="154" y="461"/>
                  </a:cubicBezTo>
                  <a:cubicBezTo>
                    <a:pt x="158" y="453"/>
                    <a:pt x="158" y="445"/>
                    <a:pt x="158" y="438"/>
                  </a:cubicBezTo>
                  <a:cubicBezTo>
                    <a:pt x="158" y="430"/>
                    <a:pt x="158" y="427"/>
                    <a:pt x="154" y="419"/>
                  </a:cubicBezTo>
                  <a:cubicBezTo>
                    <a:pt x="154" y="416"/>
                    <a:pt x="151" y="412"/>
                    <a:pt x="151" y="408"/>
                  </a:cubicBezTo>
                  <a:cubicBezTo>
                    <a:pt x="166" y="401"/>
                    <a:pt x="180" y="390"/>
                    <a:pt x="192" y="375"/>
                  </a:cubicBezTo>
                  <a:cubicBezTo>
                    <a:pt x="233" y="337"/>
                    <a:pt x="259" y="292"/>
                    <a:pt x="285" y="255"/>
                  </a:cubicBezTo>
                  <a:cubicBezTo>
                    <a:pt x="301" y="233"/>
                    <a:pt x="311" y="218"/>
                    <a:pt x="327" y="199"/>
                  </a:cubicBezTo>
                  <a:cubicBezTo>
                    <a:pt x="341" y="183"/>
                    <a:pt x="356" y="173"/>
                    <a:pt x="372" y="161"/>
                  </a:cubicBezTo>
                  <a:cubicBezTo>
                    <a:pt x="379" y="157"/>
                    <a:pt x="386" y="154"/>
                    <a:pt x="398" y="143"/>
                  </a:cubicBezTo>
                  <a:cubicBezTo>
                    <a:pt x="405" y="139"/>
                    <a:pt x="408" y="131"/>
                    <a:pt x="413" y="124"/>
                  </a:cubicBezTo>
                  <a:cubicBezTo>
                    <a:pt x="416" y="113"/>
                    <a:pt x="420" y="105"/>
                    <a:pt x="420" y="94"/>
                  </a:cubicBezTo>
                  <a:cubicBezTo>
                    <a:pt x="420" y="79"/>
                    <a:pt x="416" y="64"/>
                    <a:pt x="408" y="45"/>
                  </a:cubicBezTo>
                  <a:lnTo>
                    <a:pt x="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13"/>
            <p:cNvSpPr/>
            <p:nvPr/>
          </p:nvSpPr>
          <p:spPr>
            <a:xfrm>
              <a:off x="-122713" y="1116299"/>
              <a:ext cx="4488" cy="3438"/>
            </a:xfrm>
            <a:custGeom>
              <a:avLst/>
              <a:gdLst/>
              <a:ahLst/>
              <a:cxnLst/>
              <a:rect l="l" t="t" r="r" b="b"/>
              <a:pathLst>
                <a:path w="94" h="72" extrusionOk="0">
                  <a:moveTo>
                    <a:pt x="30" y="0"/>
                  </a:moveTo>
                  <a:cubicBezTo>
                    <a:pt x="30" y="4"/>
                    <a:pt x="26" y="4"/>
                    <a:pt x="26" y="7"/>
                  </a:cubicBezTo>
                  <a:cubicBezTo>
                    <a:pt x="19" y="18"/>
                    <a:pt x="11" y="30"/>
                    <a:pt x="0" y="37"/>
                  </a:cubicBezTo>
                  <a:cubicBezTo>
                    <a:pt x="30" y="49"/>
                    <a:pt x="64" y="60"/>
                    <a:pt x="94" y="71"/>
                  </a:cubicBezTo>
                  <a:cubicBezTo>
                    <a:pt x="90" y="68"/>
                    <a:pt x="90" y="63"/>
                    <a:pt x="86" y="60"/>
                  </a:cubicBezTo>
                  <a:cubicBezTo>
                    <a:pt x="68" y="41"/>
                    <a:pt x="52" y="18"/>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13"/>
            <p:cNvSpPr/>
            <p:nvPr/>
          </p:nvSpPr>
          <p:spPr>
            <a:xfrm>
              <a:off x="-135224" y="1110378"/>
              <a:ext cx="23780" cy="16283"/>
            </a:xfrm>
            <a:custGeom>
              <a:avLst/>
              <a:gdLst/>
              <a:ahLst/>
              <a:cxnLst/>
              <a:rect l="l" t="t" r="r" b="b"/>
              <a:pathLst>
                <a:path w="498" h="341" extrusionOk="0">
                  <a:moveTo>
                    <a:pt x="292" y="124"/>
                  </a:moveTo>
                  <a:cubicBezTo>
                    <a:pt x="314" y="142"/>
                    <a:pt x="330" y="165"/>
                    <a:pt x="348" y="184"/>
                  </a:cubicBezTo>
                  <a:cubicBezTo>
                    <a:pt x="352" y="187"/>
                    <a:pt x="352" y="192"/>
                    <a:pt x="356" y="195"/>
                  </a:cubicBezTo>
                  <a:cubicBezTo>
                    <a:pt x="326" y="184"/>
                    <a:pt x="292" y="173"/>
                    <a:pt x="262" y="161"/>
                  </a:cubicBezTo>
                  <a:cubicBezTo>
                    <a:pt x="273" y="154"/>
                    <a:pt x="281" y="142"/>
                    <a:pt x="288" y="131"/>
                  </a:cubicBezTo>
                  <a:cubicBezTo>
                    <a:pt x="288" y="128"/>
                    <a:pt x="292" y="128"/>
                    <a:pt x="292" y="124"/>
                  </a:cubicBezTo>
                  <a:close/>
                  <a:moveTo>
                    <a:pt x="281" y="1"/>
                  </a:moveTo>
                  <a:lnTo>
                    <a:pt x="278" y="8"/>
                  </a:lnTo>
                  <a:lnTo>
                    <a:pt x="266" y="23"/>
                  </a:lnTo>
                  <a:lnTo>
                    <a:pt x="255" y="42"/>
                  </a:lnTo>
                  <a:cubicBezTo>
                    <a:pt x="240" y="64"/>
                    <a:pt x="228" y="87"/>
                    <a:pt x="218" y="97"/>
                  </a:cubicBezTo>
                  <a:cubicBezTo>
                    <a:pt x="210" y="105"/>
                    <a:pt x="206" y="109"/>
                    <a:pt x="202" y="113"/>
                  </a:cubicBezTo>
                  <a:lnTo>
                    <a:pt x="199" y="113"/>
                  </a:lnTo>
                  <a:cubicBezTo>
                    <a:pt x="195" y="113"/>
                    <a:pt x="195" y="113"/>
                    <a:pt x="188" y="109"/>
                  </a:cubicBezTo>
                  <a:cubicBezTo>
                    <a:pt x="180" y="105"/>
                    <a:pt x="169" y="102"/>
                    <a:pt x="157" y="87"/>
                  </a:cubicBezTo>
                  <a:cubicBezTo>
                    <a:pt x="154" y="83"/>
                    <a:pt x="147" y="75"/>
                    <a:pt x="135" y="71"/>
                  </a:cubicBezTo>
                  <a:cubicBezTo>
                    <a:pt x="128" y="68"/>
                    <a:pt x="121" y="68"/>
                    <a:pt x="109" y="68"/>
                  </a:cubicBezTo>
                  <a:cubicBezTo>
                    <a:pt x="98" y="68"/>
                    <a:pt x="87" y="71"/>
                    <a:pt x="79" y="75"/>
                  </a:cubicBezTo>
                  <a:cubicBezTo>
                    <a:pt x="64" y="83"/>
                    <a:pt x="57" y="90"/>
                    <a:pt x="49" y="97"/>
                  </a:cubicBezTo>
                  <a:cubicBezTo>
                    <a:pt x="45" y="102"/>
                    <a:pt x="42" y="105"/>
                    <a:pt x="38" y="109"/>
                  </a:cubicBezTo>
                  <a:cubicBezTo>
                    <a:pt x="34" y="116"/>
                    <a:pt x="31" y="120"/>
                    <a:pt x="31" y="124"/>
                  </a:cubicBezTo>
                  <a:lnTo>
                    <a:pt x="0" y="169"/>
                  </a:lnTo>
                  <a:lnTo>
                    <a:pt x="49" y="184"/>
                  </a:lnTo>
                  <a:lnTo>
                    <a:pt x="57" y="184"/>
                  </a:lnTo>
                  <a:cubicBezTo>
                    <a:pt x="183" y="221"/>
                    <a:pt x="307" y="251"/>
                    <a:pt x="419" y="304"/>
                  </a:cubicBezTo>
                  <a:lnTo>
                    <a:pt x="423" y="304"/>
                  </a:lnTo>
                  <a:lnTo>
                    <a:pt x="483" y="333"/>
                  </a:lnTo>
                  <a:lnTo>
                    <a:pt x="497" y="341"/>
                  </a:lnTo>
                  <a:lnTo>
                    <a:pt x="497" y="333"/>
                  </a:lnTo>
                  <a:lnTo>
                    <a:pt x="490" y="315"/>
                  </a:lnTo>
                  <a:lnTo>
                    <a:pt x="475" y="259"/>
                  </a:lnTo>
                  <a:cubicBezTo>
                    <a:pt x="461" y="210"/>
                    <a:pt x="435" y="169"/>
                    <a:pt x="408" y="135"/>
                  </a:cubicBezTo>
                  <a:cubicBezTo>
                    <a:pt x="378" y="97"/>
                    <a:pt x="345" y="68"/>
                    <a:pt x="314" y="35"/>
                  </a:cubicBezTo>
                  <a:lnTo>
                    <a:pt x="281" y="4"/>
                  </a:lnTo>
                  <a:lnTo>
                    <a:pt x="2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13"/>
            <p:cNvSpPr/>
            <p:nvPr/>
          </p:nvSpPr>
          <p:spPr>
            <a:xfrm>
              <a:off x="-654839" y="2282593"/>
              <a:ext cx="4536" cy="5157"/>
            </a:xfrm>
            <a:custGeom>
              <a:avLst/>
              <a:gdLst/>
              <a:ahLst/>
              <a:cxnLst/>
              <a:rect l="l" t="t" r="r" b="b"/>
              <a:pathLst>
                <a:path w="95" h="108" extrusionOk="0">
                  <a:moveTo>
                    <a:pt x="8" y="0"/>
                  </a:moveTo>
                  <a:lnTo>
                    <a:pt x="4" y="4"/>
                  </a:lnTo>
                  <a:cubicBezTo>
                    <a:pt x="4" y="4"/>
                    <a:pt x="1" y="8"/>
                    <a:pt x="1" y="11"/>
                  </a:cubicBezTo>
                  <a:cubicBezTo>
                    <a:pt x="8" y="23"/>
                    <a:pt x="13" y="34"/>
                    <a:pt x="16" y="45"/>
                  </a:cubicBezTo>
                  <a:cubicBezTo>
                    <a:pt x="20" y="63"/>
                    <a:pt x="20" y="82"/>
                    <a:pt x="20" y="101"/>
                  </a:cubicBezTo>
                  <a:lnTo>
                    <a:pt x="20" y="108"/>
                  </a:lnTo>
                  <a:cubicBezTo>
                    <a:pt x="23" y="104"/>
                    <a:pt x="27" y="104"/>
                    <a:pt x="35" y="104"/>
                  </a:cubicBezTo>
                  <a:cubicBezTo>
                    <a:pt x="42" y="101"/>
                    <a:pt x="49" y="97"/>
                    <a:pt x="61" y="97"/>
                  </a:cubicBezTo>
                  <a:cubicBezTo>
                    <a:pt x="72" y="97"/>
                    <a:pt x="83" y="101"/>
                    <a:pt x="94" y="108"/>
                  </a:cubicBezTo>
                  <a:cubicBezTo>
                    <a:pt x="87" y="101"/>
                    <a:pt x="80" y="94"/>
                    <a:pt x="75" y="86"/>
                  </a:cubicBezTo>
                  <a:cubicBezTo>
                    <a:pt x="57" y="63"/>
                    <a:pt x="42" y="37"/>
                    <a:pt x="27" y="18"/>
                  </a:cubicBezTo>
                  <a:cubicBezTo>
                    <a:pt x="20" y="11"/>
                    <a:pt x="16" y="8"/>
                    <a:pt x="13" y="4"/>
                  </a:cubicBezTo>
                  <a:cubicBezTo>
                    <a:pt x="8" y="4"/>
                    <a:pt x="8"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13"/>
            <p:cNvSpPr/>
            <p:nvPr/>
          </p:nvSpPr>
          <p:spPr>
            <a:xfrm>
              <a:off x="-659280" y="2278964"/>
              <a:ext cx="14707" cy="13656"/>
            </a:xfrm>
            <a:custGeom>
              <a:avLst/>
              <a:gdLst/>
              <a:ahLst/>
              <a:cxnLst/>
              <a:rect l="l" t="t" r="r" b="b"/>
              <a:pathLst>
                <a:path w="308" h="286" extrusionOk="0">
                  <a:moveTo>
                    <a:pt x="101" y="76"/>
                  </a:moveTo>
                  <a:cubicBezTo>
                    <a:pt x="101" y="76"/>
                    <a:pt x="101" y="80"/>
                    <a:pt x="106" y="80"/>
                  </a:cubicBezTo>
                  <a:cubicBezTo>
                    <a:pt x="109" y="84"/>
                    <a:pt x="113" y="87"/>
                    <a:pt x="120" y="94"/>
                  </a:cubicBezTo>
                  <a:cubicBezTo>
                    <a:pt x="135" y="113"/>
                    <a:pt x="150" y="139"/>
                    <a:pt x="168" y="162"/>
                  </a:cubicBezTo>
                  <a:cubicBezTo>
                    <a:pt x="173" y="170"/>
                    <a:pt x="180" y="177"/>
                    <a:pt x="187" y="184"/>
                  </a:cubicBezTo>
                  <a:cubicBezTo>
                    <a:pt x="176" y="177"/>
                    <a:pt x="165" y="173"/>
                    <a:pt x="154" y="173"/>
                  </a:cubicBezTo>
                  <a:cubicBezTo>
                    <a:pt x="142" y="173"/>
                    <a:pt x="135" y="177"/>
                    <a:pt x="128" y="180"/>
                  </a:cubicBezTo>
                  <a:cubicBezTo>
                    <a:pt x="120" y="180"/>
                    <a:pt x="116" y="180"/>
                    <a:pt x="113" y="184"/>
                  </a:cubicBezTo>
                  <a:lnTo>
                    <a:pt x="113" y="177"/>
                  </a:lnTo>
                  <a:cubicBezTo>
                    <a:pt x="113" y="158"/>
                    <a:pt x="113" y="139"/>
                    <a:pt x="109" y="121"/>
                  </a:cubicBezTo>
                  <a:cubicBezTo>
                    <a:pt x="106" y="110"/>
                    <a:pt x="101" y="99"/>
                    <a:pt x="94" y="87"/>
                  </a:cubicBezTo>
                  <a:cubicBezTo>
                    <a:pt x="94" y="84"/>
                    <a:pt x="97" y="80"/>
                    <a:pt x="97" y="80"/>
                  </a:cubicBezTo>
                  <a:lnTo>
                    <a:pt x="101" y="76"/>
                  </a:lnTo>
                  <a:close/>
                  <a:moveTo>
                    <a:pt x="87" y="1"/>
                  </a:moveTo>
                  <a:cubicBezTo>
                    <a:pt x="79" y="1"/>
                    <a:pt x="71" y="5"/>
                    <a:pt x="68" y="9"/>
                  </a:cubicBezTo>
                  <a:cubicBezTo>
                    <a:pt x="64" y="9"/>
                    <a:pt x="64" y="9"/>
                    <a:pt x="61" y="13"/>
                  </a:cubicBezTo>
                  <a:cubicBezTo>
                    <a:pt x="49" y="20"/>
                    <a:pt x="42" y="27"/>
                    <a:pt x="34" y="35"/>
                  </a:cubicBezTo>
                  <a:cubicBezTo>
                    <a:pt x="27" y="46"/>
                    <a:pt x="19" y="61"/>
                    <a:pt x="11" y="72"/>
                  </a:cubicBezTo>
                  <a:lnTo>
                    <a:pt x="1" y="94"/>
                  </a:lnTo>
                  <a:lnTo>
                    <a:pt x="11" y="110"/>
                  </a:lnTo>
                  <a:lnTo>
                    <a:pt x="19" y="117"/>
                  </a:lnTo>
                  <a:cubicBezTo>
                    <a:pt x="27" y="125"/>
                    <a:pt x="30" y="132"/>
                    <a:pt x="34" y="139"/>
                  </a:cubicBezTo>
                  <a:lnTo>
                    <a:pt x="34" y="177"/>
                  </a:lnTo>
                  <a:lnTo>
                    <a:pt x="34" y="196"/>
                  </a:lnTo>
                  <a:cubicBezTo>
                    <a:pt x="34" y="199"/>
                    <a:pt x="34" y="206"/>
                    <a:pt x="38" y="211"/>
                  </a:cubicBezTo>
                  <a:lnTo>
                    <a:pt x="38" y="225"/>
                  </a:lnTo>
                  <a:lnTo>
                    <a:pt x="38" y="241"/>
                  </a:lnTo>
                  <a:lnTo>
                    <a:pt x="53" y="251"/>
                  </a:lnTo>
                  <a:cubicBezTo>
                    <a:pt x="56" y="256"/>
                    <a:pt x="61" y="259"/>
                    <a:pt x="68" y="259"/>
                  </a:cubicBezTo>
                  <a:cubicBezTo>
                    <a:pt x="68" y="259"/>
                    <a:pt x="71" y="263"/>
                    <a:pt x="75" y="263"/>
                  </a:cubicBezTo>
                  <a:cubicBezTo>
                    <a:pt x="83" y="267"/>
                    <a:pt x="90" y="267"/>
                    <a:pt x="94" y="267"/>
                  </a:cubicBezTo>
                  <a:lnTo>
                    <a:pt x="97" y="267"/>
                  </a:lnTo>
                  <a:cubicBezTo>
                    <a:pt x="106" y="267"/>
                    <a:pt x="113" y="263"/>
                    <a:pt x="120" y="263"/>
                  </a:cubicBezTo>
                  <a:cubicBezTo>
                    <a:pt x="132" y="259"/>
                    <a:pt x="139" y="256"/>
                    <a:pt x="142" y="256"/>
                  </a:cubicBezTo>
                  <a:lnTo>
                    <a:pt x="146" y="251"/>
                  </a:lnTo>
                  <a:lnTo>
                    <a:pt x="150" y="251"/>
                  </a:lnTo>
                  <a:cubicBezTo>
                    <a:pt x="154" y="251"/>
                    <a:pt x="154" y="256"/>
                    <a:pt x="158" y="256"/>
                  </a:cubicBezTo>
                  <a:cubicBezTo>
                    <a:pt x="168" y="263"/>
                    <a:pt x="180" y="270"/>
                    <a:pt x="187" y="274"/>
                  </a:cubicBezTo>
                  <a:cubicBezTo>
                    <a:pt x="195" y="278"/>
                    <a:pt x="199" y="282"/>
                    <a:pt x="206" y="282"/>
                  </a:cubicBezTo>
                  <a:cubicBezTo>
                    <a:pt x="213" y="285"/>
                    <a:pt x="218" y="285"/>
                    <a:pt x="228" y="285"/>
                  </a:cubicBezTo>
                  <a:lnTo>
                    <a:pt x="244" y="285"/>
                  </a:lnTo>
                  <a:cubicBezTo>
                    <a:pt x="254" y="282"/>
                    <a:pt x="258" y="278"/>
                    <a:pt x="266" y="270"/>
                  </a:cubicBezTo>
                  <a:lnTo>
                    <a:pt x="270" y="267"/>
                  </a:lnTo>
                  <a:cubicBezTo>
                    <a:pt x="277" y="256"/>
                    <a:pt x="280" y="248"/>
                    <a:pt x="285" y="241"/>
                  </a:cubicBezTo>
                  <a:cubicBezTo>
                    <a:pt x="289" y="233"/>
                    <a:pt x="289" y="229"/>
                    <a:pt x="289" y="225"/>
                  </a:cubicBezTo>
                  <a:cubicBezTo>
                    <a:pt x="289" y="225"/>
                    <a:pt x="292" y="225"/>
                    <a:pt x="292" y="222"/>
                  </a:cubicBezTo>
                  <a:cubicBezTo>
                    <a:pt x="292" y="218"/>
                    <a:pt x="296" y="211"/>
                    <a:pt x="296" y="206"/>
                  </a:cubicBezTo>
                  <a:lnTo>
                    <a:pt x="303" y="192"/>
                  </a:lnTo>
                  <a:lnTo>
                    <a:pt x="307" y="177"/>
                  </a:lnTo>
                  <a:lnTo>
                    <a:pt x="303" y="173"/>
                  </a:lnTo>
                  <a:lnTo>
                    <a:pt x="277" y="162"/>
                  </a:lnTo>
                  <a:cubicBezTo>
                    <a:pt x="263" y="151"/>
                    <a:pt x="247" y="136"/>
                    <a:pt x="232" y="121"/>
                  </a:cubicBezTo>
                  <a:cubicBezTo>
                    <a:pt x="232" y="117"/>
                    <a:pt x="228" y="117"/>
                    <a:pt x="228" y="113"/>
                  </a:cubicBezTo>
                  <a:cubicBezTo>
                    <a:pt x="221" y="106"/>
                    <a:pt x="213" y="91"/>
                    <a:pt x="202" y="80"/>
                  </a:cubicBezTo>
                  <a:lnTo>
                    <a:pt x="199" y="80"/>
                  </a:lnTo>
                  <a:cubicBezTo>
                    <a:pt x="184" y="80"/>
                    <a:pt x="165" y="76"/>
                    <a:pt x="146" y="72"/>
                  </a:cubicBezTo>
                  <a:cubicBezTo>
                    <a:pt x="132" y="65"/>
                    <a:pt x="113" y="54"/>
                    <a:pt x="101" y="39"/>
                  </a:cubicBezTo>
                  <a:cubicBezTo>
                    <a:pt x="94" y="27"/>
                    <a:pt x="90" y="1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13"/>
            <p:cNvSpPr/>
            <p:nvPr/>
          </p:nvSpPr>
          <p:spPr>
            <a:xfrm>
              <a:off x="-421199" y="1732465"/>
              <a:ext cx="26167" cy="16999"/>
            </a:xfrm>
            <a:custGeom>
              <a:avLst/>
              <a:gdLst/>
              <a:ahLst/>
              <a:cxnLst/>
              <a:rect l="l" t="t" r="r" b="b"/>
              <a:pathLst>
                <a:path w="548" h="356" extrusionOk="0">
                  <a:moveTo>
                    <a:pt x="1" y="0"/>
                  </a:moveTo>
                  <a:lnTo>
                    <a:pt x="54" y="119"/>
                  </a:lnTo>
                  <a:cubicBezTo>
                    <a:pt x="72" y="164"/>
                    <a:pt x="99" y="202"/>
                    <a:pt x="132" y="228"/>
                  </a:cubicBezTo>
                  <a:cubicBezTo>
                    <a:pt x="166" y="258"/>
                    <a:pt x="206" y="280"/>
                    <a:pt x="256" y="292"/>
                  </a:cubicBezTo>
                  <a:cubicBezTo>
                    <a:pt x="293" y="299"/>
                    <a:pt x="327" y="302"/>
                    <a:pt x="353" y="307"/>
                  </a:cubicBezTo>
                  <a:cubicBezTo>
                    <a:pt x="368" y="307"/>
                    <a:pt x="382" y="310"/>
                    <a:pt x="394" y="314"/>
                  </a:cubicBezTo>
                  <a:cubicBezTo>
                    <a:pt x="405" y="318"/>
                    <a:pt x="416" y="321"/>
                    <a:pt x="427" y="329"/>
                  </a:cubicBezTo>
                  <a:cubicBezTo>
                    <a:pt x="435" y="337"/>
                    <a:pt x="442" y="340"/>
                    <a:pt x="450" y="344"/>
                  </a:cubicBezTo>
                  <a:cubicBezTo>
                    <a:pt x="453" y="347"/>
                    <a:pt x="458" y="352"/>
                    <a:pt x="465" y="352"/>
                  </a:cubicBezTo>
                  <a:cubicBezTo>
                    <a:pt x="468" y="352"/>
                    <a:pt x="476" y="355"/>
                    <a:pt x="484" y="355"/>
                  </a:cubicBezTo>
                  <a:cubicBezTo>
                    <a:pt x="491" y="355"/>
                    <a:pt x="498" y="352"/>
                    <a:pt x="502" y="352"/>
                  </a:cubicBezTo>
                  <a:cubicBezTo>
                    <a:pt x="513" y="347"/>
                    <a:pt x="520" y="340"/>
                    <a:pt x="528" y="333"/>
                  </a:cubicBezTo>
                  <a:cubicBezTo>
                    <a:pt x="532" y="325"/>
                    <a:pt x="539" y="314"/>
                    <a:pt x="539" y="307"/>
                  </a:cubicBezTo>
                  <a:cubicBezTo>
                    <a:pt x="543" y="299"/>
                    <a:pt x="547" y="292"/>
                    <a:pt x="547" y="280"/>
                  </a:cubicBezTo>
                  <a:cubicBezTo>
                    <a:pt x="547" y="273"/>
                    <a:pt x="547" y="266"/>
                    <a:pt x="543" y="258"/>
                  </a:cubicBezTo>
                  <a:cubicBezTo>
                    <a:pt x="539" y="250"/>
                    <a:pt x="536" y="247"/>
                    <a:pt x="528" y="243"/>
                  </a:cubicBezTo>
                  <a:cubicBezTo>
                    <a:pt x="520" y="235"/>
                    <a:pt x="513" y="232"/>
                    <a:pt x="506" y="228"/>
                  </a:cubicBezTo>
                  <a:lnTo>
                    <a:pt x="484" y="228"/>
                  </a:lnTo>
                  <a:cubicBezTo>
                    <a:pt x="420" y="195"/>
                    <a:pt x="353" y="172"/>
                    <a:pt x="289" y="153"/>
                  </a:cubicBezTo>
                  <a:cubicBezTo>
                    <a:pt x="225" y="131"/>
                    <a:pt x="162" y="109"/>
                    <a:pt x="109" y="75"/>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13"/>
            <p:cNvSpPr/>
            <p:nvPr/>
          </p:nvSpPr>
          <p:spPr>
            <a:xfrm>
              <a:off x="-638222" y="2543021"/>
              <a:ext cx="5778" cy="4488"/>
            </a:xfrm>
            <a:custGeom>
              <a:avLst/>
              <a:gdLst/>
              <a:ahLst/>
              <a:cxnLst/>
              <a:rect l="l" t="t" r="r" b="b"/>
              <a:pathLst>
                <a:path w="121" h="94" extrusionOk="0">
                  <a:moveTo>
                    <a:pt x="49" y="0"/>
                  </a:moveTo>
                  <a:cubicBezTo>
                    <a:pt x="46" y="4"/>
                    <a:pt x="41" y="11"/>
                    <a:pt x="38" y="14"/>
                  </a:cubicBezTo>
                  <a:cubicBezTo>
                    <a:pt x="23" y="33"/>
                    <a:pt x="12" y="52"/>
                    <a:pt x="5" y="71"/>
                  </a:cubicBezTo>
                  <a:cubicBezTo>
                    <a:pt x="5" y="78"/>
                    <a:pt x="1" y="86"/>
                    <a:pt x="1" y="93"/>
                  </a:cubicBezTo>
                  <a:cubicBezTo>
                    <a:pt x="38" y="90"/>
                    <a:pt x="75" y="82"/>
                    <a:pt x="113" y="78"/>
                  </a:cubicBezTo>
                  <a:cubicBezTo>
                    <a:pt x="117" y="78"/>
                    <a:pt x="117" y="75"/>
                    <a:pt x="120" y="75"/>
                  </a:cubicBezTo>
                  <a:lnTo>
                    <a:pt x="117" y="75"/>
                  </a:lnTo>
                  <a:lnTo>
                    <a:pt x="79" y="67"/>
                  </a:lnTo>
                  <a:lnTo>
                    <a:pt x="83" y="33"/>
                  </a:lnTo>
                  <a:cubicBezTo>
                    <a:pt x="75" y="33"/>
                    <a:pt x="72" y="26"/>
                    <a:pt x="64" y="23"/>
                  </a:cubicBezTo>
                  <a:cubicBezTo>
                    <a:pt x="57" y="14"/>
                    <a:pt x="53" y="7"/>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13"/>
            <p:cNvSpPr/>
            <p:nvPr/>
          </p:nvSpPr>
          <p:spPr>
            <a:xfrm>
              <a:off x="-641947" y="2537817"/>
              <a:ext cx="14516" cy="13800"/>
            </a:xfrm>
            <a:custGeom>
              <a:avLst/>
              <a:gdLst/>
              <a:ahLst/>
              <a:cxnLst/>
              <a:rect l="l" t="t" r="r" b="b"/>
              <a:pathLst>
                <a:path w="304" h="289" extrusionOk="0">
                  <a:moveTo>
                    <a:pt x="127" y="109"/>
                  </a:moveTo>
                  <a:cubicBezTo>
                    <a:pt x="131" y="116"/>
                    <a:pt x="135" y="123"/>
                    <a:pt x="142" y="132"/>
                  </a:cubicBezTo>
                  <a:cubicBezTo>
                    <a:pt x="150" y="135"/>
                    <a:pt x="153" y="142"/>
                    <a:pt x="161" y="142"/>
                  </a:cubicBezTo>
                  <a:lnTo>
                    <a:pt x="157" y="176"/>
                  </a:lnTo>
                  <a:lnTo>
                    <a:pt x="195" y="184"/>
                  </a:lnTo>
                  <a:lnTo>
                    <a:pt x="198" y="184"/>
                  </a:lnTo>
                  <a:cubicBezTo>
                    <a:pt x="195" y="184"/>
                    <a:pt x="195" y="187"/>
                    <a:pt x="191" y="187"/>
                  </a:cubicBezTo>
                  <a:cubicBezTo>
                    <a:pt x="153" y="191"/>
                    <a:pt x="116" y="199"/>
                    <a:pt x="79" y="202"/>
                  </a:cubicBezTo>
                  <a:cubicBezTo>
                    <a:pt x="79" y="195"/>
                    <a:pt x="83" y="187"/>
                    <a:pt x="83" y="180"/>
                  </a:cubicBezTo>
                  <a:cubicBezTo>
                    <a:pt x="90" y="161"/>
                    <a:pt x="101" y="142"/>
                    <a:pt x="116" y="123"/>
                  </a:cubicBezTo>
                  <a:cubicBezTo>
                    <a:pt x="119" y="120"/>
                    <a:pt x="124" y="113"/>
                    <a:pt x="127" y="109"/>
                  </a:cubicBezTo>
                  <a:close/>
                  <a:moveTo>
                    <a:pt x="101" y="1"/>
                  </a:moveTo>
                  <a:lnTo>
                    <a:pt x="90" y="23"/>
                  </a:lnTo>
                  <a:cubicBezTo>
                    <a:pt x="90" y="27"/>
                    <a:pt x="86" y="27"/>
                    <a:pt x="86" y="30"/>
                  </a:cubicBezTo>
                  <a:cubicBezTo>
                    <a:pt x="71" y="53"/>
                    <a:pt x="52" y="75"/>
                    <a:pt x="38" y="101"/>
                  </a:cubicBezTo>
                  <a:cubicBezTo>
                    <a:pt x="26" y="120"/>
                    <a:pt x="19" y="135"/>
                    <a:pt x="12" y="154"/>
                  </a:cubicBezTo>
                  <a:cubicBezTo>
                    <a:pt x="4" y="173"/>
                    <a:pt x="0" y="195"/>
                    <a:pt x="0" y="218"/>
                  </a:cubicBezTo>
                  <a:cubicBezTo>
                    <a:pt x="0" y="228"/>
                    <a:pt x="4" y="240"/>
                    <a:pt x="4" y="251"/>
                  </a:cubicBezTo>
                  <a:lnTo>
                    <a:pt x="12" y="289"/>
                  </a:lnTo>
                  <a:lnTo>
                    <a:pt x="26" y="285"/>
                  </a:lnTo>
                  <a:lnTo>
                    <a:pt x="45" y="280"/>
                  </a:lnTo>
                  <a:cubicBezTo>
                    <a:pt x="105" y="277"/>
                    <a:pt x="157" y="270"/>
                    <a:pt x="214" y="263"/>
                  </a:cubicBezTo>
                  <a:lnTo>
                    <a:pt x="224" y="263"/>
                  </a:lnTo>
                  <a:lnTo>
                    <a:pt x="236" y="251"/>
                  </a:lnTo>
                  <a:cubicBezTo>
                    <a:pt x="236" y="251"/>
                    <a:pt x="240" y="247"/>
                    <a:pt x="247" y="244"/>
                  </a:cubicBezTo>
                  <a:cubicBezTo>
                    <a:pt x="250" y="240"/>
                    <a:pt x="254" y="236"/>
                    <a:pt x="258" y="232"/>
                  </a:cubicBezTo>
                  <a:cubicBezTo>
                    <a:pt x="266" y="228"/>
                    <a:pt x="269" y="225"/>
                    <a:pt x="276" y="221"/>
                  </a:cubicBezTo>
                  <a:cubicBezTo>
                    <a:pt x="281" y="213"/>
                    <a:pt x="288" y="210"/>
                    <a:pt x="292" y="202"/>
                  </a:cubicBezTo>
                  <a:cubicBezTo>
                    <a:pt x="295" y="199"/>
                    <a:pt x="299" y="195"/>
                    <a:pt x="299" y="191"/>
                  </a:cubicBezTo>
                  <a:cubicBezTo>
                    <a:pt x="303" y="184"/>
                    <a:pt x="303" y="180"/>
                    <a:pt x="303" y="173"/>
                  </a:cubicBezTo>
                  <a:cubicBezTo>
                    <a:pt x="303" y="165"/>
                    <a:pt x="303" y="158"/>
                    <a:pt x="299" y="150"/>
                  </a:cubicBezTo>
                  <a:lnTo>
                    <a:pt x="295" y="146"/>
                  </a:lnTo>
                  <a:cubicBezTo>
                    <a:pt x="295" y="142"/>
                    <a:pt x="295" y="142"/>
                    <a:pt x="292" y="139"/>
                  </a:cubicBezTo>
                  <a:cubicBezTo>
                    <a:pt x="288" y="139"/>
                    <a:pt x="284" y="142"/>
                    <a:pt x="281" y="142"/>
                  </a:cubicBezTo>
                  <a:cubicBezTo>
                    <a:pt x="254" y="139"/>
                    <a:pt x="228" y="135"/>
                    <a:pt x="202" y="123"/>
                  </a:cubicBezTo>
                  <a:lnTo>
                    <a:pt x="119" y="90"/>
                  </a:lnTo>
                  <a:lnTo>
                    <a:pt x="187" y="61"/>
                  </a:lnTo>
                  <a:cubicBezTo>
                    <a:pt x="187" y="53"/>
                    <a:pt x="183" y="45"/>
                    <a:pt x="176" y="38"/>
                  </a:cubicBezTo>
                  <a:cubicBezTo>
                    <a:pt x="172" y="34"/>
                    <a:pt x="169" y="27"/>
                    <a:pt x="164" y="23"/>
                  </a:cubicBezTo>
                  <a:cubicBezTo>
                    <a:pt x="161" y="19"/>
                    <a:pt x="161" y="19"/>
                    <a:pt x="157" y="19"/>
                  </a:cubicBezTo>
                  <a:cubicBezTo>
                    <a:pt x="150" y="11"/>
                    <a:pt x="138" y="8"/>
                    <a:pt x="131" y="4"/>
                  </a:cubicBezTo>
                  <a:lnTo>
                    <a:pt x="1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13"/>
            <p:cNvSpPr/>
            <p:nvPr/>
          </p:nvSpPr>
          <p:spPr>
            <a:xfrm>
              <a:off x="-561488" y="1739055"/>
              <a:ext cx="23111" cy="21440"/>
            </a:xfrm>
            <a:custGeom>
              <a:avLst/>
              <a:gdLst/>
              <a:ahLst/>
              <a:cxnLst/>
              <a:rect l="l" t="t" r="r" b="b"/>
              <a:pathLst>
                <a:path w="484" h="449" extrusionOk="0">
                  <a:moveTo>
                    <a:pt x="404" y="0"/>
                  </a:moveTo>
                  <a:cubicBezTo>
                    <a:pt x="394" y="0"/>
                    <a:pt x="386" y="4"/>
                    <a:pt x="375" y="7"/>
                  </a:cubicBezTo>
                  <a:cubicBezTo>
                    <a:pt x="368" y="12"/>
                    <a:pt x="360" y="15"/>
                    <a:pt x="352" y="19"/>
                  </a:cubicBezTo>
                  <a:cubicBezTo>
                    <a:pt x="292" y="60"/>
                    <a:pt x="244" y="109"/>
                    <a:pt x="199" y="161"/>
                  </a:cubicBezTo>
                  <a:cubicBezTo>
                    <a:pt x="158" y="214"/>
                    <a:pt x="117" y="273"/>
                    <a:pt x="76" y="340"/>
                  </a:cubicBezTo>
                  <a:lnTo>
                    <a:pt x="1" y="449"/>
                  </a:lnTo>
                  <a:lnTo>
                    <a:pt x="121" y="397"/>
                  </a:lnTo>
                  <a:cubicBezTo>
                    <a:pt x="161" y="378"/>
                    <a:pt x="199" y="356"/>
                    <a:pt x="229" y="329"/>
                  </a:cubicBezTo>
                  <a:cubicBezTo>
                    <a:pt x="274" y="292"/>
                    <a:pt x="308" y="254"/>
                    <a:pt x="341" y="217"/>
                  </a:cubicBezTo>
                  <a:cubicBezTo>
                    <a:pt x="375" y="183"/>
                    <a:pt x="404" y="150"/>
                    <a:pt x="442" y="131"/>
                  </a:cubicBezTo>
                  <a:cubicBezTo>
                    <a:pt x="446" y="128"/>
                    <a:pt x="457" y="120"/>
                    <a:pt x="465" y="112"/>
                  </a:cubicBezTo>
                  <a:cubicBezTo>
                    <a:pt x="468" y="109"/>
                    <a:pt x="472" y="105"/>
                    <a:pt x="475" y="97"/>
                  </a:cubicBezTo>
                  <a:cubicBezTo>
                    <a:pt x="480" y="90"/>
                    <a:pt x="483" y="83"/>
                    <a:pt x="483" y="71"/>
                  </a:cubicBezTo>
                  <a:cubicBezTo>
                    <a:pt x="483" y="64"/>
                    <a:pt x="480" y="57"/>
                    <a:pt x="475" y="49"/>
                  </a:cubicBezTo>
                  <a:cubicBezTo>
                    <a:pt x="475" y="45"/>
                    <a:pt x="472" y="38"/>
                    <a:pt x="465" y="34"/>
                  </a:cubicBezTo>
                  <a:cubicBezTo>
                    <a:pt x="461" y="23"/>
                    <a:pt x="449" y="15"/>
                    <a:pt x="442" y="12"/>
                  </a:cubicBezTo>
                  <a:cubicBezTo>
                    <a:pt x="431" y="4"/>
                    <a:pt x="420"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13"/>
            <p:cNvSpPr/>
            <p:nvPr/>
          </p:nvSpPr>
          <p:spPr>
            <a:xfrm>
              <a:off x="61315" y="977920"/>
              <a:ext cx="6637" cy="4870"/>
            </a:xfrm>
            <a:custGeom>
              <a:avLst/>
              <a:gdLst/>
              <a:ahLst/>
              <a:cxnLst/>
              <a:rect l="l" t="t" r="r" b="b"/>
              <a:pathLst>
                <a:path w="139" h="102" extrusionOk="0">
                  <a:moveTo>
                    <a:pt x="23" y="1"/>
                  </a:moveTo>
                  <a:cubicBezTo>
                    <a:pt x="19" y="9"/>
                    <a:pt x="19" y="12"/>
                    <a:pt x="15" y="16"/>
                  </a:cubicBezTo>
                  <a:cubicBezTo>
                    <a:pt x="11" y="19"/>
                    <a:pt x="8" y="23"/>
                    <a:pt x="1" y="27"/>
                  </a:cubicBezTo>
                  <a:cubicBezTo>
                    <a:pt x="1" y="27"/>
                    <a:pt x="4" y="27"/>
                    <a:pt x="4" y="31"/>
                  </a:cubicBezTo>
                  <a:lnTo>
                    <a:pt x="8" y="35"/>
                  </a:lnTo>
                  <a:cubicBezTo>
                    <a:pt x="8" y="35"/>
                    <a:pt x="11" y="38"/>
                    <a:pt x="15" y="38"/>
                  </a:cubicBezTo>
                  <a:cubicBezTo>
                    <a:pt x="19" y="42"/>
                    <a:pt x="27" y="42"/>
                    <a:pt x="34" y="45"/>
                  </a:cubicBezTo>
                  <a:cubicBezTo>
                    <a:pt x="42" y="45"/>
                    <a:pt x="53" y="50"/>
                    <a:pt x="64" y="53"/>
                  </a:cubicBezTo>
                  <a:cubicBezTo>
                    <a:pt x="82" y="61"/>
                    <a:pt x="97" y="64"/>
                    <a:pt x="116" y="79"/>
                  </a:cubicBezTo>
                  <a:cubicBezTo>
                    <a:pt x="120" y="83"/>
                    <a:pt x="123" y="87"/>
                    <a:pt x="123" y="90"/>
                  </a:cubicBezTo>
                  <a:cubicBezTo>
                    <a:pt x="127" y="95"/>
                    <a:pt x="131" y="98"/>
                    <a:pt x="131" y="98"/>
                  </a:cubicBezTo>
                  <a:cubicBezTo>
                    <a:pt x="131" y="102"/>
                    <a:pt x="135" y="102"/>
                    <a:pt x="135" y="102"/>
                  </a:cubicBezTo>
                  <a:cubicBezTo>
                    <a:pt x="135" y="98"/>
                    <a:pt x="135" y="98"/>
                    <a:pt x="139" y="95"/>
                  </a:cubicBezTo>
                  <a:lnTo>
                    <a:pt x="139" y="83"/>
                  </a:lnTo>
                  <a:cubicBezTo>
                    <a:pt x="139" y="79"/>
                    <a:pt x="139" y="68"/>
                    <a:pt x="131" y="57"/>
                  </a:cubicBezTo>
                  <a:cubicBezTo>
                    <a:pt x="120" y="42"/>
                    <a:pt x="105" y="27"/>
                    <a:pt x="87" y="19"/>
                  </a:cubicBezTo>
                  <a:cubicBezTo>
                    <a:pt x="68" y="9"/>
                    <a:pt x="45" y="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13"/>
            <p:cNvSpPr/>
            <p:nvPr/>
          </p:nvSpPr>
          <p:spPr>
            <a:xfrm>
              <a:off x="56636" y="974386"/>
              <a:ext cx="15041" cy="12367"/>
            </a:xfrm>
            <a:custGeom>
              <a:avLst/>
              <a:gdLst/>
              <a:ahLst/>
              <a:cxnLst/>
              <a:rect l="l" t="t" r="r" b="b"/>
              <a:pathLst>
                <a:path w="315" h="259" extrusionOk="0">
                  <a:moveTo>
                    <a:pt x="121" y="75"/>
                  </a:moveTo>
                  <a:cubicBezTo>
                    <a:pt x="143" y="79"/>
                    <a:pt x="166" y="83"/>
                    <a:pt x="185" y="93"/>
                  </a:cubicBezTo>
                  <a:cubicBezTo>
                    <a:pt x="203" y="101"/>
                    <a:pt x="218" y="116"/>
                    <a:pt x="229" y="131"/>
                  </a:cubicBezTo>
                  <a:cubicBezTo>
                    <a:pt x="237" y="142"/>
                    <a:pt x="237" y="153"/>
                    <a:pt x="237" y="157"/>
                  </a:cubicBezTo>
                  <a:lnTo>
                    <a:pt x="237" y="169"/>
                  </a:lnTo>
                  <a:cubicBezTo>
                    <a:pt x="233" y="172"/>
                    <a:pt x="233" y="172"/>
                    <a:pt x="233" y="176"/>
                  </a:cubicBezTo>
                  <a:cubicBezTo>
                    <a:pt x="233" y="176"/>
                    <a:pt x="229" y="176"/>
                    <a:pt x="229" y="172"/>
                  </a:cubicBezTo>
                  <a:cubicBezTo>
                    <a:pt x="229" y="172"/>
                    <a:pt x="225" y="169"/>
                    <a:pt x="221" y="164"/>
                  </a:cubicBezTo>
                  <a:cubicBezTo>
                    <a:pt x="221" y="161"/>
                    <a:pt x="218" y="157"/>
                    <a:pt x="214" y="153"/>
                  </a:cubicBezTo>
                  <a:cubicBezTo>
                    <a:pt x="195" y="138"/>
                    <a:pt x="180" y="135"/>
                    <a:pt x="162" y="127"/>
                  </a:cubicBezTo>
                  <a:cubicBezTo>
                    <a:pt x="151" y="124"/>
                    <a:pt x="140" y="119"/>
                    <a:pt x="132" y="119"/>
                  </a:cubicBezTo>
                  <a:cubicBezTo>
                    <a:pt x="125" y="116"/>
                    <a:pt x="117" y="116"/>
                    <a:pt x="113" y="112"/>
                  </a:cubicBezTo>
                  <a:cubicBezTo>
                    <a:pt x="109" y="112"/>
                    <a:pt x="106" y="109"/>
                    <a:pt x="106" y="109"/>
                  </a:cubicBezTo>
                  <a:lnTo>
                    <a:pt x="102" y="105"/>
                  </a:lnTo>
                  <a:cubicBezTo>
                    <a:pt x="102" y="101"/>
                    <a:pt x="99" y="101"/>
                    <a:pt x="99" y="101"/>
                  </a:cubicBezTo>
                  <a:cubicBezTo>
                    <a:pt x="106" y="97"/>
                    <a:pt x="109" y="93"/>
                    <a:pt x="113" y="90"/>
                  </a:cubicBezTo>
                  <a:cubicBezTo>
                    <a:pt x="117" y="86"/>
                    <a:pt x="117" y="83"/>
                    <a:pt x="121" y="75"/>
                  </a:cubicBezTo>
                  <a:close/>
                  <a:moveTo>
                    <a:pt x="117" y="0"/>
                  </a:moveTo>
                  <a:cubicBezTo>
                    <a:pt x="102" y="0"/>
                    <a:pt x="90" y="0"/>
                    <a:pt x="76" y="4"/>
                  </a:cubicBezTo>
                  <a:lnTo>
                    <a:pt x="64" y="4"/>
                  </a:lnTo>
                  <a:lnTo>
                    <a:pt x="1" y="19"/>
                  </a:lnTo>
                  <a:lnTo>
                    <a:pt x="28" y="48"/>
                  </a:lnTo>
                  <a:lnTo>
                    <a:pt x="23" y="64"/>
                  </a:lnTo>
                  <a:lnTo>
                    <a:pt x="23" y="90"/>
                  </a:lnTo>
                  <a:cubicBezTo>
                    <a:pt x="23" y="101"/>
                    <a:pt x="23" y="112"/>
                    <a:pt x="28" y="119"/>
                  </a:cubicBezTo>
                  <a:lnTo>
                    <a:pt x="28" y="127"/>
                  </a:lnTo>
                  <a:cubicBezTo>
                    <a:pt x="31" y="138"/>
                    <a:pt x="38" y="146"/>
                    <a:pt x="46" y="153"/>
                  </a:cubicBezTo>
                  <a:cubicBezTo>
                    <a:pt x="57" y="169"/>
                    <a:pt x="68" y="176"/>
                    <a:pt x="83" y="183"/>
                  </a:cubicBezTo>
                  <a:cubicBezTo>
                    <a:pt x="102" y="191"/>
                    <a:pt x="121" y="195"/>
                    <a:pt x="135" y="198"/>
                  </a:cubicBezTo>
                  <a:cubicBezTo>
                    <a:pt x="143" y="202"/>
                    <a:pt x="147" y="202"/>
                    <a:pt x="154" y="205"/>
                  </a:cubicBezTo>
                  <a:cubicBezTo>
                    <a:pt x="158" y="205"/>
                    <a:pt x="162" y="209"/>
                    <a:pt x="162" y="209"/>
                  </a:cubicBezTo>
                  <a:cubicBezTo>
                    <a:pt x="162" y="214"/>
                    <a:pt x="166" y="214"/>
                    <a:pt x="166" y="217"/>
                  </a:cubicBezTo>
                  <a:cubicBezTo>
                    <a:pt x="173" y="224"/>
                    <a:pt x="177" y="232"/>
                    <a:pt x="188" y="240"/>
                  </a:cubicBezTo>
                  <a:cubicBezTo>
                    <a:pt x="192" y="243"/>
                    <a:pt x="195" y="250"/>
                    <a:pt x="203" y="254"/>
                  </a:cubicBezTo>
                  <a:cubicBezTo>
                    <a:pt x="211" y="258"/>
                    <a:pt x="221" y="258"/>
                    <a:pt x="233" y="258"/>
                  </a:cubicBezTo>
                  <a:cubicBezTo>
                    <a:pt x="240" y="258"/>
                    <a:pt x="252" y="254"/>
                    <a:pt x="263" y="250"/>
                  </a:cubicBezTo>
                  <a:cubicBezTo>
                    <a:pt x="270" y="247"/>
                    <a:pt x="278" y="240"/>
                    <a:pt x="285" y="232"/>
                  </a:cubicBezTo>
                  <a:cubicBezTo>
                    <a:pt x="289" y="228"/>
                    <a:pt x="292" y="221"/>
                    <a:pt x="297" y="217"/>
                  </a:cubicBezTo>
                  <a:cubicBezTo>
                    <a:pt x="300" y="209"/>
                    <a:pt x="304" y="202"/>
                    <a:pt x="308" y="198"/>
                  </a:cubicBezTo>
                  <a:cubicBezTo>
                    <a:pt x="311" y="187"/>
                    <a:pt x="315" y="172"/>
                    <a:pt x="315" y="157"/>
                  </a:cubicBezTo>
                  <a:cubicBezTo>
                    <a:pt x="315" y="138"/>
                    <a:pt x="308" y="119"/>
                    <a:pt x="300" y="105"/>
                  </a:cubicBezTo>
                  <a:cubicBezTo>
                    <a:pt x="300" y="101"/>
                    <a:pt x="297" y="97"/>
                    <a:pt x="292" y="93"/>
                  </a:cubicBezTo>
                  <a:cubicBezTo>
                    <a:pt x="278" y="64"/>
                    <a:pt x="247" y="41"/>
                    <a:pt x="218" y="22"/>
                  </a:cubicBezTo>
                  <a:cubicBezTo>
                    <a:pt x="188" y="7"/>
                    <a:pt x="151"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13"/>
            <p:cNvSpPr/>
            <p:nvPr/>
          </p:nvSpPr>
          <p:spPr>
            <a:xfrm>
              <a:off x="-151125" y="1967873"/>
              <a:ext cx="8595" cy="4871"/>
            </a:xfrm>
            <a:custGeom>
              <a:avLst/>
              <a:gdLst/>
              <a:ahLst/>
              <a:cxnLst/>
              <a:rect l="l" t="t" r="r" b="b"/>
              <a:pathLst>
                <a:path w="180" h="102" extrusionOk="0">
                  <a:moveTo>
                    <a:pt x="12" y="1"/>
                  </a:moveTo>
                  <a:cubicBezTo>
                    <a:pt x="9" y="4"/>
                    <a:pt x="5" y="12"/>
                    <a:pt x="5" y="15"/>
                  </a:cubicBezTo>
                  <a:cubicBezTo>
                    <a:pt x="1" y="15"/>
                    <a:pt x="1" y="20"/>
                    <a:pt x="1" y="20"/>
                  </a:cubicBezTo>
                  <a:cubicBezTo>
                    <a:pt x="1" y="23"/>
                    <a:pt x="5" y="23"/>
                    <a:pt x="9" y="27"/>
                  </a:cubicBezTo>
                  <a:cubicBezTo>
                    <a:pt x="16" y="30"/>
                    <a:pt x="31" y="38"/>
                    <a:pt x="45" y="46"/>
                  </a:cubicBezTo>
                  <a:cubicBezTo>
                    <a:pt x="46" y="46"/>
                    <a:pt x="47" y="47"/>
                    <a:pt x="47" y="47"/>
                  </a:cubicBezTo>
                  <a:lnTo>
                    <a:pt x="47" y="47"/>
                  </a:lnTo>
                  <a:cubicBezTo>
                    <a:pt x="35" y="36"/>
                    <a:pt x="25" y="20"/>
                    <a:pt x="16" y="1"/>
                  </a:cubicBezTo>
                  <a:close/>
                  <a:moveTo>
                    <a:pt x="47" y="47"/>
                  </a:moveTo>
                  <a:lnTo>
                    <a:pt x="47" y="47"/>
                  </a:lnTo>
                  <a:cubicBezTo>
                    <a:pt x="52" y="51"/>
                    <a:pt x="56" y="54"/>
                    <a:pt x="61" y="56"/>
                  </a:cubicBezTo>
                  <a:cubicBezTo>
                    <a:pt x="61" y="57"/>
                    <a:pt x="62" y="57"/>
                    <a:pt x="62" y="57"/>
                  </a:cubicBezTo>
                  <a:lnTo>
                    <a:pt x="62" y="57"/>
                  </a:lnTo>
                  <a:cubicBezTo>
                    <a:pt x="57" y="53"/>
                    <a:pt x="52" y="50"/>
                    <a:pt x="47" y="47"/>
                  </a:cubicBezTo>
                  <a:close/>
                  <a:moveTo>
                    <a:pt x="62" y="57"/>
                  </a:moveTo>
                  <a:cubicBezTo>
                    <a:pt x="69" y="63"/>
                    <a:pt x="77" y="69"/>
                    <a:pt x="83" y="75"/>
                  </a:cubicBezTo>
                  <a:cubicBezTo>
                    <a:pt x="117" y="82"/>
                    <a:pt x="150" y="94"/>
                    <a:pt x="180" y="101"/>
                  </a:cubicBezTo>
                  <a:cubicBezTo>
                    <a:pt x="180" y="98"/>
                    <a:pt x="176" y="98"/>
                    <a:pt x="173" y="94"/>
                  </a:cubicBezTo>
                  <a:cubicBezTo>
                    <a:pt x="166" y="91"/>
                    <a:pt x="162" y="91"/>
                    <a:pt x="154" y="87"/>
                  </a:cubicBezTo>
                  <a:cubicBezTo>
                    <a:pt x="140" y="82"/>
                    <a:pt x="124" y="79"/>
                    <a:pt x="102" y="75"/>
                  </a:cubicBezTo>
                  <a:cubicBezTo>
                    <a:pt x="91" y="68"/>
                    <a:pt x="77" y="65"/>
                    <a:pt x="62" y="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3"/>
            <p:cNvSpPr/>
            <p:nvPr/>
          </p:nvSpPr>
          <p:spPr>
            <a:xfrm>
              <a:off x="-154849" y="1963957"/>
              <a:ext cx="16999" cy="12558"/>
            </a:xfrm>
            <a:custGeom>
              <a:avLst/>
              <a:gdLst/>
              <a:ahLst/>
              <a:cxnLst/>
              <a:rect l="l" t="t" r="r" b="b"/>
              <a:pathLst>
                <a:path w="356" h="263" extrusionOk="0">
                  <a:moveTo>
                    <a:pt x="94" y="83"/>
                  </a:moveTo>
                  <a:cubicBezTo>
                    <a:pt x="103" y="102"/>
                    <a:pt x="113" y="118"/>
                    <a:pt x="125" y="129"/>
                  </a:cubicBezTo>
                  <a:lnTo>
                    <a:pt x="125" y="129"/>
                  </a:lnTo>
                  <a:cubicBezTo>
                    <a:pt x="125" y="129"/>
                    <a:pt x="124" y="128"/>
                    <a:pt x="123" y="128"/>
                  </a:cubicBezTo>
                  <a:cubicBezTo>
                    <a:pt x="109" y="120"/>
                    <a:pt x="94" y="112"/>
                    <a:pt x="87" y="109"/>
                  </a:cubicBezTo>
                  <a:cubicBezTo>
                    <a:pt x="83" y="105"/>
                    <a:pt x="79" y="105"/>
                    <a:pt x="79" y="102"/>
                  </a:cubicBezTo>
                  <a:cubicBezTo>
                    <a:pt x="79" y="102"/>
                    <a:pt x="79" y="97"/>
                    <a:pt x="83" y="97"/>
                  </a:cubicBezTo>
                  <a:cubicBezTo>
                    <a:pt x="83" y="94"/>
                    <a:pt x="87" y="86"/>
                    <a:pt x="90" y="83"/>
                  </a:cubicBezTo>
                  <a:close/>
                  <a:moveTo>
                    <a:pt x="140" y="139"/>
                  </a:moveTo>
                  <a:lnTo>
                    <a:pt x="140" y="139"/>
                  </a:lnTo>
                  <a:cubicBezTo>
                    <a:pt x="155" y="147"/>
                    <a:pt x="169" y="150"/>
                    <a:pt x="180" y="157"/>
                  </a:cubicBezTo>
                  <a:cubicBezTo>
                    <a:pt x="202" y="161"/>
                    <a:pt x="218" y="164"/>
                    <a:pt x="232" y="169"/>
                  </a:cubicBezTo>
                  <a:cubicBezTo>
                    <a:pt x="240" y="173"/>
                    <a:pt x="244" y="173"/>
                    <a:pt x="251" y="176"/>
                  </a:cubicBezTo>
                  <a:cubicBezTo>
                    <a:pt x="254" y="180"/>
                    <a:pt x="258" y="180"/>
                    <a:pt x="258" y="183"/>
                  </a:cubicBezTo>
                  <a:cubicBezTo>
                    <a:pt x="228" y="176"/>
                    <a:pt x="195" y="164"/>
                    <a:pt x="161" y="157"/>
                  </a:cubicBezTo>
                  <a:cubicBezTo>
                    <a:pt x="155" y="151"/>
                    <a:pt x="147" y="145"/>
                    <a:pt x="140" y="139"/>
                  </a:cubicBezTo>
                  <a:close/>
                  <a:moveTo>
                    <a:pt x="94" y="0"/>
                  </a:moveTo>
                  <a:cubicBezTo>
                    <a:pt x="79" y="0"/>
                    <a:pt x="64" y="7"/>
                    <a:pt x="53" y="12"/>
                  </a:cubicBezTo>
                  <a:cubicBezTo>
                    <a:pt x="42" y="19"/>
                    <a:pt x="34" y="30"/>
                    <a:pt x="27" y="42"/>
                  </a:cubicBezTo>
                  <a:cubicBezTo>
                    <a:pt x="23" y="45"/>
                    <a:pt x="19" y="52"/>
                    <a:pt x="11" y="60"/>
                  </a:cubicBezTo>
                  <a:cubicBezTo>
                    <a:pt x="11" y="68"/>
                    <a:pt x="8" y="71"/>
                    <a:pt x="4" y="79"/>
                  </a:cubicBezTo>
                  <a:cubicBezTo>
                    <a:pt x="4" y="86"/>
                    <a:pt x="1" y="94"/>
                    <a:pt x="1" y="105"/>
                  </a:cubicBezTo>
                  <a:cubicBezTo>
                    <a:pt x="1" y="116"/>
                    <a:pt x="4" y="131"/>
                    <a:pt x="16" y="142"/>
                  </a:cubicBezTo>
                  <a:cubicBezTo>
                    <a:pt x="23" y="157"/>
                    <a:pt x="34" y="164"/>
                    <a:pt x="49" y="173"/>
                  </a:cubicBezTo>
                  <a:cubicBezTo>
                    <a:pt x="61" y="180"/>
                    <a:pt x="71" y="187"/>
                    <a:pt x="83" y="195"/>
                  </a:cubicBezTo>
                  <a:cubicBezTo>
                    <a:pt x="94" y="202"/>
                    <a:pt x="101" y="206"/>
                    <a:pt x="109" y="217"/>
                  </a:cubicBezTo>
                  <a:lnTo>
                    <a:pt x="120" y="225"/>
                  </a:lnTo>
                  <a:lnTo>
                    <a:pt x="131" y="228"/>
                  </a:lnTo>
                  <a:cubicBezTo>
                    <a:pt x="168" y="240"/>
                    <a:pt x="213" y="254"/>
                    <a:pt x="262" y="262"/>
                  </a:cubicBezTo>
                  <a:lnTo>
                    <a:pt x="277" y="262"/>
                  </a:lnTo>
                  <a:cubicBezTo>
                    <a:pt x="296" y="262"/>
                    <a:pt x="311" y="259"/>
                    <a:pt x="325" y="247"/>
                  </a:cubicBezTo>
                  <a:cubicBezTo>
                    <a:pt x="333" y="243"/>
                    <a:pt x="341" y="236"/>
                    <a:pt x="344" y="228"/>
                  </a:cubicBezTo>
                  <a:cubicBezTo>
                    <a:pt x="352" y="221"/>
                    <a:pt x="356" y="209"/>
                    <a:pt x="356" y="199"/>
                  </a:cubicBezTo>
                  <a:lnTo>
                    <a:pt x="356" y="191"/>
                  </a:lnTo>
                  <a:cubicBezTo>
                    <a:pt x="356" y="176"/>
                    <a:pt x="352" y="164"/>
                    <a:pt x="348" y="157"/>
                  </a:cubicBezTo>
                  <a:cubicBezTo>
                    <a:pt x="344" y="150"/>
                    <a:pt x="337" y="147"/>
                    <a:pt x="333" y="142"/>
                  </a:cubicBezTo>
                  <a:cubicBezTo>
                    <a:pt x="330" y="138"/>
                    <a:pt x="322" y="135"/>
                    <a:pt x="322" y="135"/>
                  </a:cubicBezTo>
                  <a:lnTo>
                    <a:pt x="318" y="131"/>
                  </a:lnTo>
                  <a:lnTo>
                    <a:pt x="315" y="131"/>
                  </a:lnTo>
                  <a:cubicBezTo>
                    <a:pt x="299" y="112"/>
                    <a:pt x="277" y="105"/>
                    <a:pt x="262" y="97"/>
                  </a:cubicBezTo>
                  <a:cubicBezTo>
                    <a:pt x="247" y="94"/>
                    <a:pt x="236" y="90"/>
                    <a:pt x="225" y="86"/>
                  </a:cubicBezTo>
                  <a:cubicBezTo>
                    <a:pt x="206" y="83"/>
                    <a:pt x="195" y="79"/>
                    <a:pt x="184" y="75"/>
                  </a:cubicBezTo>
                  <a:cubicBezTo>
                    <a:pt x="180" y="71"/>
                    <a:pt x="176" y="68"/>
                    <a:pt x="173" y="68"/>
                  </a:cubicBezTo>
                  <a:cubicBezTo>
                    <a:pt x="168" y="64"/>
                    <a:pt x="165" y="60"/>
                    <a:pt x="161" y="52"/>
                  </a:cubicBezTo>
                  <a:cubicBezTo>
                    <a:pt x="158" y="38"/>
                    <a:pt x="146" y="26"/>
                    <a:pt x="135" y="16"/>
                  </a:cubicBezTo>
                  <a:cubicBezTo>
                    <a:pt x="123" y="7"/>
                    <a:pt x="109"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3"/>
            <p:cNvSpPr/>
            <p:nvPr/>
          </p:nvSpPr>
          <p:spPr>
            <a:xfrm>
              <a:off x="-604988" y="2312007"/>
              <a:ext cx="1289" cy="6494"/>
            </a:xfrm>
            <a:custGeom>
              <a:avLst/>
              <a:gdLst/>
              <a:ahLst/>
              <a:cxnLst/>
              <a:rect l="l" t="t" r="r" b="b"/>
              <a:pathLst>
                <a:path w="27" h="136" extrusionOk="0">
                  <a:moveTo>
                    <a:pt x="0" y="1"/>
                  </a:moveTo>
                  <a:cubicBezTo>
                    <a:pt x="7" y="46"/>
                    <a:pt x="7" y="90"/>
                    <a:pt x="11" y="135"/>
                  </a:cubicBezTo>
                  <a:lnTo>
                    <a:pt x="15" y="135"/>
                  </a:lnTo>
                  <a:cubicBezTo>
                    <a:pt x="18" y="135"/>
                    <a:pt x="23" y="135"/>
                    <a:pt x="26" y="132"/>
                  </a:cubicBezTo>
                  <a:lnTo>
                    <a:pt x="26" y="132"/>
                  </a:lnTo>
                  <a:cubicBezTo>
                    <a:pt x="26" y="133"/>
                    <a:pt x="26" y="134"/>
                    <a:pt x="26" y="135"/>
                  </a:cubicBezTo>
                  <a:lnTo>
                    <a:pt x="26" y="132"/>
                  </a:lnTo>
                  <a:cubicBezTo>
                    <a:pt x="26" y="132"/>
                    <a:pt x="26" y="132"/>
                    <a:pt x="26" y="132"/>
                  </a:cubicBezTo>
                  <a:lnTo>
                    <a:pt x="26" y="132"/>
                  </a:lnTo>
                  <a:cubicBezTo>
                    <a:pt x="26" y="125"/>
                    <a:pt x="26" y="115"/>
                    <a:pt x="23" y="109"/>
                  </a:cubicBezTo>
                  <a:cubicBezTo>
                    <a:pt x="23" y="94"/>
                    <a:pt x="18" y="80"/>
                    <a:pt x="15" y="64"/>
                  </a:cubicBezTo>
                  <a:cubicBezTo>
                    <a:pt x="11" y="42"/>
                    <a:pt x="4" y="2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3"/>
            <p:cNvSpPr/>
            <p:nvPr/>
          </p:nvSpPr>
          <p:spPr>
            <a:xfrm>
              <a:off x="-610002" y="2303794"/>
              <a:ext cx="10027" cy="18240"/>
            </a:xfrm>
            <a:custGeom>
              <a:avLst/>
              <a:gdLst/>
              <a:ahLst/>
              <a:cxnLst/>
              <a:rect l="l" t="t" r="r" b="b"/>
              <a:pathLst>
                <a:path w="210" h="382" extrusionOk="0">
                  <a:moveTo>
                    <a:pt x="105" y="173"/>
                  </a:moveTo>
                  <a:cubicBezTo>
                    <a:pt x="109" y="192"/>
                    <a:pt x="116" y="214"/>
                    <a:pt x="120" y="236"/>
                  </a:cubicBezTo>
                  <a:cubicBezTo>
                    <a:pt x="123" y="252"/>
                    <a:pt x="128" y="266"/>
                    <a:pt x="128" y="281"/>
                  </a:cubicBezTo>
                  <a:cubicBezTo>
                    <a:pt x="131" y="287"/>
                    <a:pt x="131" y="297"/>
                    <a:pt x="131" y="304"/>
                  </a:cubicBezTo>
                  <a:lnTo>
                    <a:pt x="131" y="304"/>
                  </a:lnTo>
                  <a:cubicBezTo>
                    <a:pt x="128" y="307"/>
                    <a:pt x="123" y="307"/>
                    <a:pt x="120" y="307"/>
                  </a:cubicBezTo>
                  <a:lnTo>
                    <a:pt x="116" y="307"/>
                  </a:lnTo>
                  <a:cubicBezTo>
                    <a:pt x="112" y="262"/>
                    <a:pt x="112" y="218"/>
                    <a:pt x="105" y="173"/>
                  </a:cubicBezTo>
                  <a:close/>
                  <a:moveTo>
                    <a:pt x="75" y="0"/>
                  </a:moveTo>
                  <a:cubicBezTo>
                    <a:pt x="64" y="0"/>
                    <a:pt x="52" y="5"/>
                    <a:pt x="45" y="8"/>
                  </a:cubicBezTo>
                  <a:cubicBezTo>
                    <a:pt x="34" y="8"/>
                    <a:pt x="23" y="16"/>
                    <a:pt x="16" y="27"/>
                  </a:cubicBezTo>
                  <a:cubicBezTo>
                    <a:pt x="4" y="35"/>
                    <a:pt x="0" y="50"/>
                    <a:pt x="0" y="64"/>
                  </a:cubicBezTo>
                  <a:cubicBezTo>
                    <a:pt x="0" y="72"/>
                    <a:pt x="0" y="79"/>
                    <a:pt x="4" y="87"/>
                  </a:cubicBezTo>
                  <a:cubicBezTo>
                    <a:pt x="30" y="157"/>
                    <a:pt x="38" y="236"/>
                    <a:pt x="42" y="322"/>
                  </a:cubicBezTo>
                  <a:cubicBezTo>
                    <a:pt x="42" y="330"/>
                    <a:pt x="42" y="341"/>
                    <a:pt x="45" y="349"/>
                  </a:cubicBezTo>
                  <a:cubicBezTo>
                    <a:pt x="49" y="356"/>
                    <a:pt x="52" y="359"/>
                    <a:pt x="60" y="367"/>
                  </a:cubicBezTo>
                  <a:cubicBezTo>
                    <a:pt x="68" y="375"/>
                    <a:pt x="75" y="378"/>
                    <a:pt x="83" y="382"/>
                  </a:cubicBezTo>
                  <a:lnTo>
                    <a:pt x="94" y="382"/>
                  </a:lnTo>
                  <a:cubicBezTo>
                    <a:pt x="97" y="378"/>
                    <a:pt x="105" y="375"/>
                    <a:pt x="109" y="371"/>
                  </a:cubicBezTo>
                  <a:cubicBezTo>
                    <a:pt x="120" y="364"/>
                    <a:pt x="135" y="356"/>
                    <a:pt x="154" y="356"/>
                  </a:cubicBezTo>
                  <a:lnTo>
                    <a:pt x="173" y="356"/>
                  </a:lnTo>
                  <a:cubicBezTo>
                    <a:pt x="176" y="359"/>
                    <a:pt x="183" y="364"/>
                    <a:pt x="187" y="367"/>
                  </a:cubicBezTo>
                  <a:cubicBezTo>
                    <a:pt x="191" y="364"/>
                    <a:pt x="195" y="359"/>
                    <a:pt x="199" y="356"/>
                  </a:cubicBezTo>
                  <a:cubicBezTo>
                    <a:pt x="202" y="352"/>
                    <a:pt x="202" y="345"/>
                    <a:pt x="206" y="337"/>
                  </a:cubicBezTo>
                  <a:lnTo>
                    <a:pt x="206" y="326"/>
                  </a:lnTo>
                  <a:cubicBezTo>
                    <a:pt x="209" y="322"/>
                    <a:pt x="209" y="314"/>
                    <a:pt x="209" y="311"/>
                  </a:cubicBezTo>
                  <a:cubicBezTo>
                    <a:pt x="209" y="300"/>
                    <a:pt x="206" y="288"/>
                    <a:pt x="206" y="278"/>
                  </a:cubicBezTo>
                  <a:cubicBezTo>
                    <a:pt x="199" y="236"/>
                    <a:pt x="187" y="176"/>
                    <a:pt x="173" y="128"/>
                  </a:cubicBezTo>
                  <a:cubicBezTo>
                    <a:pt x="164" y="102"/>
                    <a:pt x="154" y="79"/>
                    <a:pt x="146" y="61"/>
                  </a:cubicBezTo>
                  <a:cubicBezTo>
                    <a:pt x="142" y="50"/>
                    <a:pt x="138" y="42"/>
                    <a:pt x="131" y="35"/>
                  </a:cubicBezTo>
                  <a:cubicBezTo>
                    <a:pt x="131" y="31"/>
                    <a:pt x="128" y="27"/>
                    <a:pt x="123" y="23"/>
                  </a:cubicBezTo>
                  <a:cubicBezTo>
                    <a:pt x="120" y="19"/>
                    <a:pt x="116" y="16"/>
                    <a:pt x="109" y="12"/>
                  </a:cubicBezTo>
                  <a:cubicBezTo>
                    <a:pt x="101" y="8"/>
                    <a:pt x="97" y="5"/>
                    <a:pt x="90" y="5"/>
                  </a:cubicBezTo>
                  <a:cubicBezTo>
                    <a:pt x="86"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3"/>
            <p:cNvSpPr/>
            <p:nvPr/>
          </p:nvSpPr>
          <p:spPr>
            <a:xfrm>
              <a:off x="259287" y="1280129"/>
              <a:ext cx="1814" cy="5778"/>
            </a:xfrm>
            <a:custGeom>
              <a:avLst/>
              <a:gdLst/>
              <a:ahLst/>
              <a:cxnLst/>
              <a:rect l="l" t="t" r="r" b="b"/>
              <a:pathLst>
                <a:path w="38" h="121" extrusionOk="0">
                  <a:moveTo>
                    <a:pt x="7" y="1"/>
                  </a:moveTo>
                  <a:cubicBezTo>
                    <a:pt x="4" y="8"/>
                    <a:pt x="0" y="19"/>
                    <a:pt x="0" y="27"/>
                  </a:cubicBezTo>
                  <a:cubicBezTo>
                    <a:pt x="0" y="38"/>
                    <a:pt x="4" y="49"/>
                    <a:pt x="7" y="57"/>
                  </a:cubicBezTo>
                  <a:cubicBezTo>
                    <a:pt x="11" y="68"/>
                    <a:pt x="15" y="83"/>
                    <a:pt x="23" y="94"/>
                  </a:cubicBezTo>
                  <a:cubicBezTo>
                    <a:pt x="26" y="101"/>
                    <a:pt x="30" y="109"/>
                    <a:pt x="37" y="120"/>
                  </a:cubicBezTo>
                  <a:cubicBezTo>
                    <a:pt x="33" y="98"/>
                    <a:pt x="26" y="72"/>
                    <a:pt x="18" y="46"/>
                  </a:cubicBezTo>
                  <a:cubicBezTo>
                    <a:pt x="15" y="31"/>
                    <a:pt x="11" y="15"/>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13"/>
            <p:cNvSpPr/>
            <p:nvPr/>
          </p:nvSpPr>
          <p:spPr>
            <a:xfrm>
              <a:off x="255658" y="1271916"/>
              <a:ext cx="9168" cy="21822"/>
            </a:xfrm>
            <a:custGeom>
              <a:avLst/>
              <a:gdLst/>
              <a:ahLst/>
              <a:cxnLst/>
              <a:rect l="l" t="t" r="r" b="b"/>
              <a:pathLst>
                <a:path w="192" h="457" extrusionOk="0">
                  <a:moveTo>
                    <a:pt x="83" y="173"/>
                  </a:moveTo>
                  <a:cubicBezTo>
                    <a:pt x="87" y="187"/>
                    <a:pt x="91" y="203"/>
                    <a:pt x="94" y="218"/>
                  </a:cubicBezTo>
                  <a:cubicBezTo>
                    <a:pt x="102" y="244"/>
                    <a:pt x="109" y="270"/>
                    <a:pt x="113" y="292"/>
                  </a:cubicBezTo>
                  <a:cubicBezTo>
                    <a:pt x="106" y="281"/>
                    <a:pt x="102" y="273"/>
                    <a:pt x="99" y="266"/>
                  </a:cubicBezTo>
                  <a:cubicBezTo>
                    <a:pt x="91" y="255"/>
                    <a:pt x="87" y="240"/>
                    <a:pt x="83" y="229"/>
                  </a:cubicBezTo>
                  <a:cubicBezTo>
                    <a:pt x="80" y="221"/>
                    <a:pt x="76" y="210"/>
                    <a:pt x="76" y="199"/>
                  </a:cubicBezTo>
                  <a:cubicBezTo>
                    <a:pt x="76" y="191"/>
                    <a:pt x="80" y="180"/>
                    <a:pt x="83" y="173"/>
                  </a:cubicBezTo>
                  <a:close/>
                  <a:moveTo>
                    <a:pt x="121" y="1"/>
                  </a:moveTo>
                  <a:lnTo>
                    <a:pt x="76" y="49"/>
                  </a:lnTo>
                  <a:lnTo>
                    <a:pt x="68" y="53"/>
                  </a:lnTo>
                  <a:cubicBezTo>
                    <a:pt x="61" y="64"/>
                    <a:pt x="49" y="75"/>
                    <a:pt x="42" y="87"/>
                  </a:cubicBezTo>
                  <a:cubicBezTo>
                    <a:pt x="31" y="98"/>
                    <a:pt x="23" y="113"/>
                    <a:pt x="16" y="124"/>
                  </a:cubicBezTo>
                  <a:cubicBezTo>
                    <a:pt x="4" y="150"/>
                    <a:pt x="1" y="177"/>
                    <a:pt x="1" y="199"/>
                  </a:cubicBezTo>
                  <a:cubicBezTo>
                    <a:pt x="1" y="225"/>
                    <a:pt x="9" y="247"/>
                    <a:pt x="16" y="270"/>
                  </a:cubicBezTo>
                  <a:cubicBezTo>
                    <a:pt x="27" y="303"/>
                    <a:pt x="46" y="330"/>
                    <a:pt x="65" y="356"/>
                  </a:cubicBezTo>
                  <a:cubicBezTo>
                    <a:pt x="80" y="382"/>
                    <a:pt x="91" y="404"/>
                    <a:pt x="94" y="423"/>
                  </a:cubicBezTo>
                  <a:lnTo>
                    <a:pt x="106" y="456"/>
                  </a:lnTo>
                  <a:cubicBezTo>
                    <a:pt x="113" y="453"/>
                    <a:pt x="125" y="449"/>
                    <a:pt x="132" y="449"/>
                  </a:cubicBezTo>
                  <a:cubicBezTo>
                    <a:pt x="144" y="449"/>
                    <a:pt x="151" y="453"/>
                    <a:pt x="154" y="453"/>
                  </a:cubicBezTo>
                  <a:lnTo>
                    <a:pt x="170" y="430"/>
                  </a:lnTo>
                  <a:cubicBezTo>
                    <a:pt x="184" y="397"/>
                    <a:pt x="192" y="360"/>
                    <a:pt x="192" y="325"/>
                  </a:cubicBezTo>
                  <a:cubicBezTo>
                    <a:pt x="192" y="281"/>
                    <a:pt x="180" y="240"/>
                    <a:pt x="170" y="199"/>
                  </a:cubicBezTo>
                  <a:cubicBezTo>
                    <a:pt x="158" y="154"/>
                    <a:pt x="144" y="113"/>
                    <a:pt x="135" y="72"/>
                  </a:cubicBezTo>
                  <a:lnTo>
                    <a:pt x="1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13"/>
            <p:cNvSpPr/>
            <p:nvPr/>
          </p:nvSpPr>
          <p:spPr>
            <a:xfrm>
              <a:off x="-645719" y="2138340"/>
              <a:ext cx="3820" cy="9884"/>
            </a:xfrm>
            <a:custGeom>
              <a:avLst/>
              <a:gdLst/>
              <a:ahLst/>
              <a:cxnLst/>
              <a:rect l="l" t="t" r="r" b="b"/>
              <a:pathLst>
                <a:path w="80" h="207" extrusionOk="0">
                  <a:moveTo>
                    <a:pt x="1" y="1"/>
                  </a:moveTo>
                  <a:lnTo>
                    <a:pt x="1" y="4"/>
                  </a:lnTo>
                  <a:cubicBezTo>
                    <a:pt x="1" y="11"/>
                    <a:pt x="5" y="23"/>
                    <a:pt x="8" y="34"/>
                  </a:cubicBezTo>
                  <a:cubicBezTo>
                    <a:pt x="19" y="61"/>
                    <a:pt x="31" y="83"/>
                    <a:pt x="41" y="109"/>
                  </a:cubicBezTo>
                  <a:cubicBezTo>
                    <a:pt x="34" y="87"/>
                    <a:pt x="34" y="64"/>
                    <a:pt x="34" y="42"/>
                  </a:cubicBezTo>
                  <a:lnTo>
                    <a:pt x="34" y="38"/>
                  </a:lnTo>
                  <a:cubicBezTo>
                    <a:pt x="27" y="34"/>
                    <a:pt x="23" y="30"/>
                    <a:pt x="19" y="27"/>
                  </a:cubicBezTo>
                  <a:cubicBezTo>
                    <a:pt x="12" y="16"/>
                    <a:pt x="5" y="8"/>
                    <a:pt x="1" y="1"/>
                  </a:cubicBezTo>
                  <a:close/>
                  <a:moveTo>
                    <a:pt x="68" y="180"/>
                  </a:moveTo>
                  <a:cubicBezTo>
                    <a:pt x="72" y="187"/>
                    <a:pt x="75" y="195"/>
                    <a:pt x="75" y="206"/>
                  </a:cubicBezTo>
                  <a:lnTo>
                    <a:pt x="75" y="202"/>
                  </a:lnTo>
                  <a:cubicBezTo>
                    <a:pt x="79" y="202"/>
                    <a:pt x="79" y="202"/>
                    <a:pt x="79" y="199"/>
                  </a:cubicBezTo>
                  <a:cubicBezTo>
                    <a:pt x="79" y="199"/>
                    <a:pt x="79" y="195"/>
                    <a:pt x="75" y="191"/>
                  </a:cubicBezTo>
                  <a:cubicBezTo>
                    <a:pt x="72" y="187"/>
                    <a:pt x="72" y="184"/>
                    <a:pt x="68" y="1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13"/>
            <p:cNvSpPr/>
            <p:nvPr/>
          </p:nvSpPr>
          <p:spPr>
            <a:xfrm>
              <a:off x="-649300" y="2134043"/>
              <a:ext cx="10935" cy="19864"/>
            </a:xfrm>
            <a:custGeom>
              <a:avLst/>
              <a:gdLst/>
              <a:ahLst/>
              <a:cxnLst/>
              <a:rect l="l" t="t" r="r" b="b"/>
              <a:pathLst>
                <a:path w="229" h="416" extrusionOk="0">
                  <a:moveTo>
                    <a:pt x="76" y="91"/>
                  </a:moveTo>
                  <a:cubicBezTo>
                    <a:pt x="80" y="98"/>
                    <a:pt x="87" y="106"/>
                    <a:pt x="94" y="117"/>
                  </a:cubicBezTo>
                  <a:cubicBezTo>
                    <a:pt x="98" y="120"/>
                    <a:pt x="102" y="124"/>
                    <a:pt x="109" y="128"/>
                  </a:cubicBezTo>
                  <a:lnTo>
                    <a:pt x="109" y="132"/>
                  </a:lnTo>
                  <a:cubicBezTo>
                    <a:pt x="109" y="154"/>
                    <a:pt x="109" y="177"/>
                    <a:pt x="116" y="199"/>
                  </a:cubicBezTo>
                  <a:cubicBezTo>
                    <a:pt x="106" y="173"/>
                    <a:pt x="94" y="151"/>
                    <a:pt x="83" y="124"/>
                  </a:cubicBezTo>
                  <a:cubicBezTo>
                    <a:pt x="80" y="113"/>
                    <a:pt x="76" y="101"/>
                    <a:pt x="76" y="94"/>
                  </a:cubicBezTo>
                  <a:lnTo>
                    <a:pt x="76" y="91"/>
                  </a:lnTo>
                  <a:close/>
                  <a:moveTo>
                    <a:pt x="143" y="270"/>
                  </a:moveTo>
                  <a:cubicBezTo>
                    <a:pt x="147" y="274"/>
                    <a:pt x="147" y="277"/>
                    <a:pt x="150" y="281"/>
                  </a:cubicBezTo>
                  <a:cubicBezTo>
                    <a:pt x="154" y="285"/>
                    <a:pt x="154" y="289"/>
                    <a:pt x="154" y="289"/>
                  </a:cubicBezTo>
                  <a:cubicBezTo>
                    <a:pt x="154" y="292"/>
                    <a:pt x="154" y="292"/>
                    <a:pt x="150" y="292"/>
                  </a:cubicBezTo>
                  <a:lnTo>
                    <a:pt x="150" y="296"/>
                  </a:lnTo>
                  <a:cubicBezTo>
                    <a:pt x="150" y="285"/>
                    <a:pt x="147" y="277"/>
                    <a:pt x="143" y="270"/>
                  </a:cubicBezTo>
                  <a:close/>
                  <a:moveTo>
                    <a:pt x="90" y="1"/>
                  </a:moveTo>
                  <a:cubicBezTo>
                    <a:pt x="83" y="1"/>
                    <a:pt x="80" y="4"/>
                    <a:pt x="76" y="4"/>
                  </a:cubicBezTo>
                  <a:lnTo>
                    <a:pt x="64" y="23"/>
                  </a:lnTo>
                  <a:lnTo>
                    <a:pt x="54" y="12"/>
                  </a:lnTo>
                  <a:cubicBezTo>
                    <a:pt x="49" y="12"/>
                    <a:pt x="49" y="16"/>
                    <a:pt x="45" y="16"/>
                  </a:cubicBezTo>
                  <a:cubicBezTo>
                    <a:pt x="35" y="23"/>
                    <a:pt x="19" y="34"/>
                    <a:pt x="12" y="49"/>
                  </a:cubicBezTo>
                  <a:cubicBezTo>
                    <a:pt x="4" y="65"/>
                    <a:pt x="1" y="79"/>
                    <a:pt x="1" y="94"/>
                  </a:cubicBezTo>
                  <a:cubicBezTo>
                    <a:pt x="1" y="113"/>
                    <a:pt x="4" y="132"/>
                    <a:pt x="12" y="151"/>
                  </a:cubicBezTo>
                  <a:cubicBezTo>
                    <a:pt x="27" y="191"/>
                    <a:pt x="45" y="225"/>
                    <a:pt x="57" y="258"/>
                  </a:cubicBezTo>
                  <a:cubicBezTo>
                    <a:pt x="71" y="292"/>
                    <a:pt x="83" y="326"/>
                    <a:pt x="87" y="363"/>
                  </a:cubicBezTo>
                  <a:lnTo>
                    <a:pt x="90" y="415"/>
                  </a:lnTo>
                  <a:lnTo>
                    <a:pt x="139" y="397"/>
                  </a:lnTo>
                  <a:cubicBezTo>
                    <a:pt x="161" y="386"/>
                    <a:pt x="180" y="375"/>
                    <a:pt x="199" y="356"/>
                  </a:cubicBezTo>
                  <a:cubicBezTo>
                    <a:pt x="206" y="348"/>
                    <a:pt x="214" y="337"/>
                    <a:pt x="221" y="326"/>
                  </a:cubicBezTo>
                  <a:cubicBezTo>
                    <a:pt x="225" y="315"/>
                    <a:pt x="228" y="303"/>
                    <a:pt x="228" y="289"/>
                  </a:cubicBezTo>
                  <a:cubicBezTo>
                    <a:pt x="228" y="274"/>
                    <a:pt x="225" y="255"/>
                    <a:pt x="214" y="240"/>
                  </a:cubicBezTo>
                  <a:cubicBezTo>
                    <a:pt x="192" y="203"/>
                    <a:pt x="184" y="169"/>
                    <a:pt x="184" y="132"/>
                  </a:cubicBezTo>
                  <a:lnTo>
                    <a:pt x="184" y="106"/>
                  </a:lnTo>
                  <a:lnTo>
                    <a:pt x="192" y="61"/>
                  </a:lnTo>
                  <a:lnTo>
                    <a:pt x="150" y="65"/>
                  </a:lnTo>
                  <a:cubicBezTo>
                    <a:pt x="147" y="61"/>
                    <a:pt x="147" y="61"/>
                    <a:pt x="147" y="57"/>
                  </a:cubicBezTo>
                  <a:cubicBezTo>
                    <a:pt x="147" y="53"/>
                    <a:pt x="143" y="53"/>
                    <a:pt x="143" y="46"/>
                  </a:cubicBezTo>
                  <a:cubicBezTo>
                    <a:pt x="139" y="42"/>
                    <a:pt x="135" y="34"/>
                    <a:pt x="132" y="23"/>
                  </a:cubicBezTo>
                  <a:cubicBezTo>
                    <a:pt x="128" y="20"/>
                    <a:pt x="124" y="16"/>
                    <a:pt x="116" y="8"/>
                  </a:cubicBezTo>
                  <a:cubicBezTo>
                    <a:pt x="109" y="4"/>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13"/>
            <p:cNvSpPr/>
            <p:nvPr/>
          </p:nvSpPr>
          <p:spPr>
            <a:xfrm>
              <a:off x="-676088" y="1996809"/>
              <a:ext cx="239" cy="1098"/>
            </a:xfrm>
            <a:custGeom>
              <a:avLst/>
              <a:gdLst/>
              <a:ahLst/>
              <a:cxnLst/>
              <a:rect l="l" t="t" r="r" b="b"/>
              <a:pathLst>
                <a:path w="5" h="23" extrusionOk="0">
                  <a:moveTo>
                    <a:pt x="4" y="0"/>
                  </a:moveTo>
                  <a:cubicBezTo>
                    <a:pt x="4" y="8"/>
                    <a:pt x="1" y="11"/>
                    <a:pt x="1" y="19"/>
                  </a:cubicBezTo>
                  <a:cubicBezTo>
                    <a:pt x="1" y="19"/>
                    <a:pt x="1" y="23"/>
                    <a:pt x="4" y="23"/>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13"/>
            <p:cNvSpPr/>
            <p:nvPr/>
          </p:nvSpPr>
          <p:spPr>
            <a:xfrm>
              <a:off x="-681961" y="1980908"/>
              <a:ext cx="9884" cy="20580"/>
            </a:xfrm>
            <a:custGeom>
              <a:avLst/>
              <a:gdLst/>
              <a:ahLst/>
              <a:cxnLst/>
              <a:rect l="l" t="t" r="r" b="b"/>
              <a:pathLst>
                <a:path w="207" h="431" extrusionOk="0">
                  <a:moveTo>
                    <a:pt x="127" y="333"/>
                  </a:moveTo>
                  <a:lnTo>
                    <a:pt x="127" y="356"/>
                  </a:lnTo>
                  <a:cubicBezTo>
                    <a:pt x="124" y="356"/>
                    <a:pt x="124" y="352"/>
                    <a:pt x="124" y="352"/>
                  </a:cubicBezTo>
                  <a:cubicBezTo>
                    <a:pt x="124" y="344"/>
                    <a:pt x="127" y="341"/>
                    <a:pt x="127" y="333"/>
                  </a:cubicBezTo>
                  <a:close/>
                  <a:moveTo>
                    <a:pt x="79" y="1"/>
                  </a:moveTo>
                  <a:cubicBezTo>
                    <a:pt x="68" y="1"/>
                    <a:pt x="60" y="1"/>
                    <a:pt x="53" y="4"/>
                  </a:cubicBezTo>
                  <a:cubicBezTo>
                    <a:pt x="49" y="4"/>
                    <a:pt x="42" y="8"/>
                    <a:pt x="34" y="11"/>
                  </a:cubicBezTo>
                  <a:cubicBezTo>
                    <a:pt x="27" y="16"/>
                    <a:pt x="15" y="23"/>
                    <a:pt x="8" y="34"/>
                  </a:cubicBezTo>
                  <a:cubicBezTo>
                    <a:pt x="5" y="45"/>
                    <a:pt x="1" y="61"/>
                    <a:pt x="1" y="71"/>
                  </a:cubicBezTo>
                  <a:cubicBezTo>
                    <a:pt x="1" y="79"/>
                    <a:pt x="1" y="90"/>
                    <a:pt x="5" y="97"/>
                  </a:cubicBezTo>
                  <a:cubicBezTo>
                    <a:pt x="15" y="132"/>
                    <a:pt x="27" y="165"/>
                    <a:pt x="38" y="195"/>
                  </a:cubicBezTo>
                  <a:cubicBezTo>
                    <a:pt x="49" y="228"/>
                    <a:pt x="57" y="254"/>
                    <a:pt x="57" y="280"/>
                  </a:cubicBezTo>
                  <a:cubicBezTo>
                    <a:pt x="57" y="299"/>
                    <a:pt x="53" y="318"/>
                    <a:pt x="46" y="337"/>
                  </a:cubicBezTo>
                  <a:lnTo>
                    <a:pt x="46" y="352"/>
                  </a:lnTo>
                  <a:lnTo>
                    <a:pt x="46" y="370"/>
                  </a:lnTo>
                  <a:cubicBezTo>
                    <a:pt x="49" y="378"/>
                    <a:pt x="53" y="385"/>
                    <a:pt x="57" y="389"/>
                  </a:cubicBezTo>
                  <a:cubicBezTo>
                    <a:pt x="60" y="397"/>
                    <a:pt x="65" y="404"/>
                    <a:pt x="68" y="408"/>
                  </a:cubicBezTo>
                  <a:cubicBezTo>
                    <a:pt x="75" y="404"/>
                    <a:pt x="79" y="404"/>
                    <a:pt x="83" y="401"/>
                  </a:cubicBezTo>
                  <a:lnTo>
                    <a:pt x="98" y="401"/>
                  </a:lnTo>
                  <a:cubicBezTo>
                    <a:pt x="110" y="401"/>
                    <a:pt x="117" y="401"/>
                    <a:pt x="120" y="404"/>
                  </a:cubicBezTo>
                  <a:lnTo>
                    <a:pt x="132" y="404"/>
                  </a:lnTo>
                  <a:lnTo>
                    <a:pt x="139" y="408"/>
                  </a:lnTo>
                  <a:lnTo>
                    <a:pt x="143" y="408"/>
                  </a:lnTo>
                  <a:cubicBezTo>
                    <a:pt x="146" y="411"/>
                    <a:pt x="154" y="415"/>
                    <a:pt x="158" y="420"/>
                  </a:cubicBezTo>
                  <a:cubicBezTo>
                    <a:pt x="165" y="420"/>
                    <a:pt x="172" y="423"/>
                    <a:pt x="177" y="430"/>
                  </a:cubicBezTo>
                  <a:lnTo>
                    <a:pt x="180" y="427"/>
                  </a:lnTo>
                  <a:cubicBezTo>
                    <a:pt x="188" y="420"/>
                    <a:pt x="191" y="415"/>
                    <a:pt x="195" y="408"/>
                  </a:cubicBezTo>
                  <a:lnTo>
                    <a:pt x="195" y="404"/>
                  </a:lnTo>
                  <a:lnTo>
                    <a:pt x="199" y="397"/>
                  </a:lnTo>
                  <a:cubicBezTo>
                    <a:pt x="199" y="397"/>
                    <a:pt x="199" y="393"/>
                    <a:pt x="203" y="389"/>
                  </a:cubicBezTo>
                  <a:cubicBezTo>
                    <a:pt x="203" y="382"/>
                    <a:pt x="206" y="375"/>
                    <a:pt x="206" y="367"/>
                  </a:cubicBezTo>
                  <a:lnTo>
                    <a:pt x="206" y="363"/>
                  </a:lnTo>
                  <a:lnTo>
                    <a:pt x="206" y="359"/>
                  </a:lnTo>
                  <a:cubicBezTo>
                    <a:pt x="206" y="330"/>
                    <a:pt x="199" y="299"/>
                    <a:pt x="195" y="270"/>
                  </a:cubicBezTo>
                  <a:cubicBezTo>
                    <a:pt x="184" y="228"/>
                    <a:pt x="169" y="191"/>
                    <a:pt x="154" y="154"/>
                  </a:cubicBezTo>
                  <a:cubicBezTo>
                    <a:pt x="143" y="120"/>
                    <a:pt x="136" y="83"/>
                    <a:pt x="136" y="49"/>
                  </a:cubicBezTo>
                  <a:cubicBezTo>
                    <a:pt x="136" y="42"/>
                    <a:pt x="132" y="34"/>
                    <a:pt x="127" y="27"/>
                  </a:cubicBezTo>
                  <a:cubicBezTo>
                    <a:pt x="127" y="23"/>
                    <a:pt x="124" y="16"/>
                    <a:pt x="117" y="11"/>
                  </a:cubicBezTo>
                  <a:cubicBezTo>
                    <a:pt x="113" y="8"/>
                    <a:pt x="105" y="4"/>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13"/>
            <p:cNvSpPr/>
            <p:nvPr/>
          </p:nvSpPr>
          <p:spPr>
            <a:xfrm>
              <a:off x="-14703" y="937619"/>
              <a:ext cx="3056" cy="1624"/>
            </a:xfrm>
            <a:custGeom>
              <a:avLst/>
              <a:gdLst/>
              <a:ahLst/>
              <a:cxnLst/>
              <a:rect l="l" t="t" r="r" b="b"/>
              <a:pathLst>
                <a:path w="64" h="34" extrusionOk="0">
                  <a:moveTo>
                    <a:pt x="0" y="0"/>
                  </a:moveTo>
                  <a:cubicBezTo>
                    <a:pt x="7" y="7"/>
                    <a:pt x="19" y="15"/>
                    <a:pt x="30" y="19"/>
                  </a:cubicBezTo>
                  <a:cubicBezTo>
                    <a:pt x="41" y="26"/>
                    <a:pt x="52" y="30"/>
                    <a:pt x="64" y="33"/>
                  </a:cubicBezTo>
                  <a:cubicBezTo>
                    <a:pt x="41" y="19"/>
                    <a:pt x="19"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13"/>
            <p:cNvSpPr/>
            <p:nvPr/>
          </p:nvSpPr>
          <p:spPr>
            <a:xfrm>
              <a:off x="-20481" y="933130"/>
              <a:ext cx="19339" cy="13418"/>
            </a:xfrm>
            <a:custGeom>
              <a:avLst/>
              <a:gdLst/>
              <a:ahLst/>
              <a:cxnLst/>
              <a:rect l="l" t="t" r="r" b="b"/>
              <a:pathLst>
                <a:path w="405" h="281" extrusionOk="0">
                  <a:moveTo>
                    <a:pt x="121" y="94"/>
                  </a:moveTo>
                  <a:lnTo>
                    <a:pt x="121" y="94"/>
                  </a:lnTo>
                  <a:cubicBezTo>
                    <a:pt x="140" y="101"/>
                    <a:pt x="162" y="113"/>
                    <a:pt x="185" y="127"/>
                  </a:cubicBezTo>
                  <a:cubicBezTo>
                    <a:pt x="173" y="124"/>
                    <a:pt x="162" y="120"/>
                    <a:pt x="151" y="113"/>
                  </a:cubicBezTo>
                  <a:cubicBezTo>
                    <a:pt x="140" y="109"/>
                    <a:pt x="128" y="101"/>
                    <a:pt x="121" y="94"/>
                  </a:cubicBezTo>
                  <a:close/>
                  <a:moveTo>
                    <a:pt x="1" y="1"/>
                  </a:moveTo>
                  <a:lnTo>
                    <a:pt x="13" y="49"/>
                  </a:lnTo>
                  <a:cubicBezTo>
                    <a:pt x="20" y="75"/>
                    <a:pt x="28" y="94"/>
                    <a:pt x="39" y="113"/>
                  </a:cubicBezTo>
                  <a:cubicBezTo>
                    <a:pt x="61" y="146"/>
                    <a:pt x="91" y="169"/>
                    <a:pt x="121" y="184"/>
                  </a:cubicBezTo>
                  <a:cubicBezTo>
                    <a:pt x="166" y="206"/>
                    <a:pt x="211" y="217"/>
                    <a:pt x="252" y="229"/>
                  </a:cubicBezTo>
                  <a:cubicBezTo>
                    <a:pt x="274" y="236"/>
                    <a:pt x="292" y="243"/>
                    <a:pt x="308" y="251"/>
                  </a:cubicBezTo>
                  <a:cubicBezTo>
                    <a:pt x="323" y="258"/>
                    <a:pt x="337" y="266"/>
                    <a:pt x="345" y="277"/>
                  </a:cubicBezTo>
                  <a:cubicBezTo>
                    <a:pt x="349" y="277"/>
                    <a:pt x="349" y="281"/>
                    <a:pt x="349" y="281"/>
                  </a:cubicBezTo>
                  <a:lnTo>
                    <a:pt x="379" y="255"/>
                  </a:lnTo>
                  <a:lnTo>
                    <a:pt x="379" y="251"/>
                  </a:lnTo>
                  <a:lnTo>
                    <a:pt x="368" y="232"/>
                  </a:lnTo>
                  <a:lnTo>
                    <a:pt x="397" y="236"/>
                  </a:lnTo>
                  <a:lnTo>
                    <a:pt x="405" y="229"/>
                  </a:lnTo>
                  <a:cubicBezTo>
                    <a:pt x="405" y="229"/>
                    <a:pt x="405" y="225"/>
                    <a:pt x="401" y="225"/>
                  </a:cubicBezTo>
                  <a:cubicBezTo>
                    <a:pt x="327" y="143"/>
                    <a:pt x="266" y="91"/>
                    <a:pt x="211" y="53"/>
                  </a:cubicBezTo>
                  <a:cubicBezTo>
                    <a:pt x="185" y="34"/>
                    <a:pt x="158" y="23"/>
                    <a:pt x="128" y="15"/>
                  </a:cubicBezTo>
                  <a:cubicBezTo>
                    <a:pt x="102" y="5"/>
                    <a:pt x="76"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13"/>
            <p:cNvSpPr/>
            <p:nvPr/>
          </p:nvSpPr>
          <p:spPr>
            <a:xfrm>
              <a:off x="155001" y="1090371"/>
              <a:ext cx="3820" cy="3247"/>
            </a:xfrm>
            <a:custGeom>
              <a:avLst/>
              <a:gdLst/>
              <a:ahLst/>
              <a:cxnLst/>
              <a:rect l="l" t="t" r="r" b="b"/>
              <a:pathLst>
                <a:path w="80" h="68" extrusionOk="0">
                  <a:moveTo>
                    <a:pt x="1" y="1"/>
                  </a:moveTo>
                  <a:cubicBezTo>
                    <a:pt x="1" y="3"/>
                    <a:pt x="1" y="4"/>
                    <a:pt x="1" y="5"/>
                  </a:cubicBezTo>
                  <a:lnTo>
                    <a:pt x="1" y="5"/>
                  </a:lnTo>
                  <a:cubicBezTo>
                    <a:pt x="1" y="3"/>
                    <a:pt x="1" y="2"/>
                    <a:pt x="1" y="1"/>
                  </a:cubicBezTo>
                  <a:close/>
                  <a:moveTo>
                    <a:pt x="1" y="5"/>
                  </a:moveTo>
                  <a:lnTo>
                    <a:pt x="1" y="5"/>
                  </a:lnTo>
                  <a:cubicBezTo>
                    <a:pt x="3" y="11"/>
                    <a:pt x="9" y="17"/>
                    <a:pt x="12" y="23"/>
                  </a:cubicBezTo>
                  <a:cubicBezTo>
                    <a:pt x="19" y="27"/>
                    <a:pt x="27" y="35"/>
                    <a:pt x="38" y="42"/>
                  </a:cubicBezTo>
                  <a:cubicBezTo>
                    <a:pt x="49" y="50"/>
                    <a:pt x="64" y="57"/>
                    <a:pt x="80" y="68"/>
                  </a:cubicBezTo>
                  <a:cubicBezTo>
                    <a:pt x="68" y="57"/>
                    <a:pt x="57" y="45"/>
                    <a:pt x="45" y="38"/>
                  </a:cubicBezTo>
                  <a:cubicBezTo>
                    <a:pt x="31" y="27"/>
                    <a:pt x="19" y="16"/>
                    <a:pt x="4" y="5"/>
                  </a:cubicBezTo>
                  <a:cubicBezTo>
                    <a:pt x="3" y="5"/>
                    <a:pt x="2" y="5"/>
                    <a:pt x="1"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13"/>
            <p:cNvSpPr/>
            <p:nvPr/>
          </p:nvSpPr>
          <p:spPr>
            <a:xfrm>
              <a:off x="150703" y="1084832"/>
              <a:ext cx="12892" cy="17381"/>
            </a:xfrm>
            <a:custGeom>
              <a:avLst/>
              <a:gdLst/>
              <a:ahLst/>
              <a:cxnLst/>
              <a:rect l="l" t="t" r="r" b="b"/>
              <a:pathLst>
                <a:path w="270" h="364" extrusionOk="0">
                  <a:moveTo>
                    <a:pt x="91" y="121"/>
                  </a:moveTo>
                  <a:cubicBezTo>
                    <a:pt x="92" y="121"/>
                    <a:pt x="93" y="121"/>
                    <a:pt x="94" y="121"/>
                  </a:cubicBezTo>
                  <a:cubicBezTo>
                    <a:pt x="109" y="132"/>
                    <a:pt x="121" y="143"/>
                    <a:pt x="135" y="154"/>
                  </a:cubicBezTo>
                  <a:cubicBezTo>
                    <a:pt x="147" y="161"/>
                    <a:pt x="158" y="173"/>
                    <a:pt x="170" y="184"/>
                  </a:cubicBezTo>
                  <a:cubicBezTo>
                    <a:pt x="154" y="173"/>
                    <a:pt x="139" y="166"/>
                    <a:pt x="128" y="158"/>
                  </a:cubicBezTo>
                  <a:cubicBezTo>
                    <a:pt x="117" y="151"/>
                    <a:pt x="109" y="143"/>
                    <a:pt x="102" y="139"/>
                  </a:cubicBezTo>
                  <a:cubicBezTo>
                    <a:pt x="99" y="133"/>
                    <a:pt x="93" y="127"/>
                    <a:pt x="91" y="121"/>
                  </a:cubicBezTo>
                  <a:close/>
                  <a:moveTo>
                    <a:pt x="87" y="1"/>
                  </a:moveTo>
                  <a:cubicBezTo>
                    <a:pt x="80" y="1"/>
                    <a:pt x="76" y="4"/>
                    <a:pt x="68" y="4"/>
                  </a:cubicBezTo>
                  <a:lnTo>
                    <a:pt x="87" y="23"/>
                  </a:lnTo>
                  <a:lnTo>
                    <a:pt x="27" y="42"/>
                  </a:lnTo>
                  <a:cubicBezTo>
                    <a:pt x="23" y="42"/>
                    <a:pt x="20" y="46"/>
                    <a:pt x="13" y="46"/>
                  </a:cubicBezTo>
                  <a:lnTo>
                    <a:pt x="13" y="49"/>
                  </a:lnTo>
                  <a:cubicBezTo>
                    <a:pt x="4" y="61"/>
                    <a:pt x="1" y="72"/>
                    <a:pt x="1" y="87"/>
                  </a:cubicBezTo>
                  <a:cubicBezTo>
                    <a:pt x="1" y="94"/>
                    <a:pt x="4" y="106"/>
                    <a:pt x="4" y="113"/>
                  </a:cubicBezTo>
                  <a:cubicBezTo>
                    <a:pt x="9" y="125"/>
                    <a:pt x="13" y="132"/>
                    <a:pt x="16" y="139"/>
                  </a:cubicBezTo>
                  <a:cubicBezTo>
                    <a:pt x="23" y="166"/>
                    <a:pt x="42" y="188"/>
                    <a:pt x="57" y="203"/>
                  </a:cubicBezTo>
                  <a:cubicBezTo>
                    <a:pt x="83" y="225"/>
                    <a:pt x="113" y="237"/>
                    <a:pt x="135" y="251"/>
                  </a:cubicBezTo>
                  <a:cubicBezTo>
                    <a:pt x="147" y="259"/>
                    <a:pt x="154" y="266"/>
                    <a:pt x="161" y="274"/>
                  </a:cubicBezTo>
                  <a:cubicBezTo>
                    <a:pt x="170" y="282"/>
                    <a:pt x="177" y="289"/>
                    <a:pt x="180" y="296"/>
                  </a:cubicBezTo>
                  <a:lnTo>
                    <a:pt x="218" y="363"/>
                  </a:lnTo>
                  <a:lnTo>
                    <a:pt x="251" y="292"/>
                  </a:lnTo>
                  <a:cubicBezTo>
                    <a:pt x="256" y="282"/>
                    <a:pt x="259" y="270"/>
                    <a:pt x="263" y="259"/>
                  </a:cubicBezTo>
                  <a:cubicBezTo>
                    <a:pt x="266" y="244"/>
                    <a:pt x="270" y="233"/>
                    <a:pt x="270" y="218"/>
                  </a:cubicBezTo>
                  <a:cubicBezTo>
                    <a:pt x="270" y="203"/>
                    <a:pt x="266" y="188"/>
                    <a:pt x="259" y="173"/>
                  </a:cubicBezTo>
                  <a:cubicBezTo>
                    <a:pt x="251" y="158"/>
                    <a:pt x="240" y="143"/>
                    <a:pt x="229" y="132"/>
                  </a:cubicBezTo>
                  <a:cubicBezTo>
                    <a:pt x="214" y="121"/>
                    <a:pt x="199" y="109"/>
                    <a:pt x="184" y="94"/>
                  </a:cubicBezTo>
                  <a:cubicBezTo>
                    <a:pt x="173" y="83"/>
                    <a:pt x="158" y="72"/>
                    <a:pt x="144" y="61"/>
                  </a:cubicBezTo>
                  <a:lnTo>
                    <a:pt x="139" y="57"/>
                  </a:lnTo>
                  <a:lnTo>
                    <a:pt x="139" y="46"/>
                  </a:lnTo>
                  <a:cubicBezTo>
                    <a:pt x="135" y="42"/>
                    <a:pt x="135" y="31"/>
                    <a:pt x="125" y="23"/>
                  </a:cubicBezTo>
                  <a:cubicBezTo>
                    <a:pt x="121" y="16"/>
                    <a:pt x="117" y="12"/>
                    <a:pt x="109" y="9"/>
                  </a:cubicBezTo>
                  <a:cubicBezTo>
                    <a:pt x="102"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13"/>
            <p:cNvSpPr/>
            <p:nvPr/>
          </p:nvSpPr>
          <p:spPr>
            <a:xfrm>
              <a:off x="231926" y="1394729"/>
              <a:ext cx="2053" cy="6828"/>
            </a:xfrm>
            <a:custGeom>
              <a:avLst/>
              <a:gdLst/>
              <a:ahLst/>
              <a:cxnLst/>
              <a:rect l="l" t="t" r="r" b="b"/>
              <a:pathLst>
                <a:path w="43" h="143" extrusionOk="0">
                  <a:moveTo>
                    <a:pt x="4" y="1"/>
                  </a:moveTo>
                  <a:cubicBezTo>
                    <a:pt x="4" y="8"/>
                    <a:pt x="1" y="19"/>
                    <a:pt x="1" y="30"/>
                  </a:cubicBezTo>
                  <a:cubicBezTo>
                    <a:pt x="1" y="53"/>
                    <a:pt x="8" y="79"/>
                    <a:pt x="20" y="117"/>
                  </a:cubicBezTo>
                  <a:lnTo>
                    <a:pt x="23" y="120"/>
                  </a:lnTo>
                  <a:cubicBezTo>
                    <a:pt x="23" y="131"/>
                    <a:pt x="27" y="139"/>
                    <a:pt x="27" y="143"/>
                  </a:cubicBezTo>
                  <a:cubicBezTo>
                    <a:pt x="35" y="143"/>
                    <a:pt x="39" y="139"/>
                    <a:pt x="39" y="139"/>
                  </a:cubicBezTo>
                  <a:cubicBezTo>
                    <a:pt x="42" y="139"/>
                    <a:pt x="42" y="135"/>
                    <a:pt x="42" y="135"/>
                  </a:cubicBezTo>
                  <a:cubicBezTo>
                    <a:pt x="27" y="117"/>
                    <a:pt x="16" y="94"/>
                    <a:pt x="13" y="75"/>
                  </a:cubicBezTo>
                  <a:cubicBezTo>
                    <a:pt x="8" y="53"/>
                    <a:pt x="4" y="34"/>
                    <a:pt x="4" y="15"/>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3"/>
            <p:cNvSpPr/>
            <p:nvPr/>
          </p:nvSpPr>
          <p:spPr>
            <a:xfrm>
              <a:off x="228392" y="1387424"/>
              <a:ext cx="9311" cy="17858"/>
            </a:xfrm>
            <a:custGeom>
              <a:avLst/>
              <a:gdLst/>
              <a:ahLst/>
              <a:cxnLst/>
              <a:rect l="l" t="t" r="r" b="b"/>
              <a:pathLst>
                <a:path w="195" h="374" extrusionOk="0">
                  <a:moveTo>
                    <a:pt x="78" y="154"/>
                  </a:moveTo>
                  <a:lnTo>
                    <a:pt x="78" y="168"/>
                  </a:lnTo>
                  <a:cubicBezTo>
                    <a:pt x="78" y="187"/>
                    <a:pt x="82" y="206"/>
                    <a:pt x="87" y="228"/>
                  </a:cubicBezTo>
                  <a:cubicBezTo>
                    <a:pt x="90" y="247"/>
                    <a:pt x="101" y="270"/>
                    <a:pt x="116" y="288"/>
                  </a:cubicBezTo>
                  <a:cubicBezTo>
                    <a:pt x="116" y="288"/>
                    <a:pt x="116" y="292"/>
                    <a:pt x="113" y="292"/>
                  </a:cubicBezTo>
                  <a:cubicBezTo>
                    <a:pt x="113" y="292"/>
                    <a:pt x="109" y="296"/>
                    <a:pt x="101" y="296"/>
                  </a:cubicBezTo>
                  <a:cubicBezTo>
                    <a:pt x="101" y="292"/>
                    <a:pt x="97" y="284"/>
                    <a:pt x="97" y="273"/>
                  </a:cubicBezTo>
                  <a:lnTo>
                    <a:pt x="94" y="270"/>
                  </a:lnTo>
                  <a:cubicBezTo>
                    <a:pt x="82" y="232"/>
                    <a:pt x="75" y="206"/>
                    <a:pt x="75" y="183"/>
                  </a:cubicBezTo>
                  <a:cubicBezTo>
                    <a:pt x="75" y="172"/>
                    <a:pt x="78" y="161"/>
                    <a:pt x="78" y="154"/>
                  </a:cubicBezTo>
                  <a:close/>
                  <a:moveTo>
                    <a:pt x="131" y="0"/>
                  </a:moveTo>
                  <a:lnTo>
                    <a:pt x="90" y="30"/>
                  </a:lnTo>
                  <a:cubicBezTo>
                    <a:pt x="60" y="49"/>
                    <a:pt x="37" y="71"/>
                    <a:pt x="23" y="94"/>
                  </a:cubicBezTo>
                  <a:cubicBezTo>
                    <a:pt x="8" y="120"/>
                    <a:pt x="0" y="149"/>
                    <a:pt x="0" y="183"/>
                  </a:cubicBezTo>
                  <a:cubicBezTo>
                    <a:pt x="0" y="217"/>
                    <a:pt x="8" y="258"/>
                    <a:pt x="23" y="299"/>
                  </a:cubicBezTo>
                  <a:cubicBezTo>
                    <a:pt x="26" y="303"/>
                    <a:pt x="26" y="311"/>
                    <a:pt x="30" y="314"/>
                  </a:cubicBezTo>
                  <a:cubicBezTo>
                    <a:pt x="30" y="318"/>
                    <a:pt x="30" y="325"/>
                    <a:pt x="34" y="329"/>
                  </a:cubicBezTo>
                  <a:cubicBezTo>
                    <a:pt x="37" y="340"/>
                    <a:pt x="42" y="351"/>
                    <a:pt x="52" y="359"/>
                  </a:cubicBezTo>
                  <a:cubicBezTo>
                    <a:pt x="56" y="366"/>
                    <a:pt x="64" y="370"/>
                    <a:pt x="71" y="374"/>
                  </a:cubicBezTo>
                  <a:lnTo>
                    <a:pt x="78" y="374"/>
                  </a:lnTo>
                  <a:lnTo>
                    <a:pt x="94" y="322"/>
                  </a:lnTo>
                  <a:lnTo>
                    <a:pt x="139" y="366"/>
                  </a:lnTo>
                  <a:cubicBezTo>
                    <a:pt x="149" y="359"/>
                    <a:pt x="161" y="351"/>
                    <a:pt x="172" y="344"/>
                  </a:cubicBezTo>
                  <a:cubicBezTo>
                    <a:pt x="176" y="337"/>
                    <a:pt x="183" y="329"/>
                    <a:pt x="187" y="318"/>
                  </a:cubicBezTo>
                  <a:cubicBezTo>
                    <a:pt x="191" y="311"/>
                    <a:pt x="194" y="299"/>
                    <a:pt x="194" y="288"/>
                  </a:cubicBezTo>
                  <a:cubicBezTo>
                    <a:pt x="194" y="280"/>
                    <a:pt x="194" y="273"/>
                    <a:pt x="191" y="266"/>
                  </a:cubicBezTo>
                  <a:cubicBezTo>
                    <a:pt x="187" y="258"/>
                    <a:pt x="183" y="251"/>
                    <a:pt x="176" y="244"/>
                  </a:cubicBezTo>
                  <a:cubicBezTo>
                    <a:pt x="168" y="232"/>
                    <a:pt x="165" y="221"/>
                    <a:pt x="161" y="209"/>
                  </a:cubicBezTo>
                  <a:cubicBezTo>
                    <a:pt x="157" y="199"/>
                    <a:pt x="157" y="183"/>
                    <a:pt x="157" y="168"/>
                  </a:cubicBezTo>
                  <a:lnTo>
                    <a:pt x="157" y="120"/>
                  </a:lnTo>
                  <a:cubicBezTo>
                    <a:pt x="157" y="97"/>
                    <a:pt x="157" y="75"/>
                    <a:pt x="146" y="49"/>
                  </a:cubicBezTo>
                  <a:lnTo>
                    <a:pt x="1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3"/>
            <p:cNvSpPr/>
            <p:nvPr/>
          </p:nvSpPr>
          <p:spPr>
            <a:xfrm>
              <a:off x="-584886" y="1644462"/>
              <a:ext cx="23111" cy="16808"/>
            </a:xfrm>
            <a:custGeom>
              <a:avLst/>
              <a:gdLst/>
              <a:ahLst/>
              <a:cxnLst/>
              <a:rect l="l" t="t" r="r" b="b"/>
              <a:pathLst>
                <a:path w="484" h="352" extrusionOk="0">
                  <a:moveTo>
                    <a:pt x="278" y="0"/>
                  </a:moveTo>
                  <a:cubicBezTo>
                    <a:pt x="266" y="0"/>
                    <a:pt x="256" y="0"/>
                    <a:pt x="244" y="4"/>
                  </a:cubicBezTo>
                  <a:cubicBezTo>
                    <a:pt x="225" y="8"/>
                    <a:pt x="211" y="11"/>
                    <a:pt x="192" y="23"/>
                  </a:cubicBezTo>
                  <a:cubicBezTo>
                    <a:pt x="173" y="30"/>
                    <a:pt x="154" y="37"/>
                    <a:pt x="125" y="52"/>
                  </a:cubicBezTo>
                  <a:cubicBezTo>
                    <a:pt x="106" y="60"/>
                    <a:pt x="87" y="75"/>
                    <a:pt x="76" y="90"/>
                  </a:cubicBezTo>
                  <a:cubicBezTo>
                    <a:pt x="65" y="101"/>
                    <a:pt x="61" y="116"/>
                    <a:pt x="57" y="127"/>
                  </a:cubicBezTo>
                  <a:cubicBezTo>
                    <a:pt x="54" y="146"/>
                    <a:pt x="54" y="161"/>
                    <a:pt x="50" y="176"/>
                  </a:cubicBezTo>
                  <a:cubicBezTo>
                    <a:pt x="50" y="191"/>
                    <a:pt x="50" y="202"/>
                    <a:pt x="46" y="209"/>
                  </a:cubicBezTo>
                  <a:lnTo>
                    <a:pt x="1" y="351"/>
                  </a:lnTo>
                  <a:lnTo>
                    <a:pt x="109" y="251"/>
                  </a:lnTo>
                  <a:cubicBezTo>
                    <a:pt x="144" y="217"/>
                    <a:pt x="185" y="187"/>
                    <a:pt x="230" y="165"/>
                  </a:cubicBezTo>
                  <a:cubicBezTo>
                    <a:pt x="278" y="142"/>
                    <a:pt x="330" y="120"/>
                    <a:pt x="387" y="101"/>
                  </a:cubicBezTo>
                  <a:lnTo>
                    <a:pt x="484" y="68"/>
                  </a:lnTo>
                  <a:lnTo>
                    <a:pt x="390" y="30"/>
                  </a:lnTo>
                  <a:cubicBezTo>
                    <a:pt x="364" y="19"/>
                    <a:pt x="345" y="11"/>
                    <a:pt x="330" y="8"/>
                  </a:cubicBezTo>
                  <a:cubicBezTo>
                    <a:pt x="311" y="4"/>
                    <a:pt x="293"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3"/>
            <p:cNvSpPr/>
            <p:nvPr/>
          </p:nvSpPr>
          <p:spPr>
            <a:xfrm>
              <a:off x="-620555" y="1680322"/>
              <a:ext cx="5396" cy="4871"/>
            </a:xfrm>
            <a:custGeom>
              <a:avLst/>
              <a:gdLst/>
              <a:ahLst/>
              <a:cxnLst/>
              <a:rect l="l" t="t" r="r" b="b"/>
              <a:pathLst>
                <a:path w="113" h="102" extrusionOk="0">
                  <a:moveTo>
                    <a:pt x="113" y="0"/>
                  </a:moveTo>
                  <a:cubicBezTo>
                    <a:pt x="94" y="19"/>
                    <a:pt x="75" y="31"/>
                    <a:pt x="57" y="42"/>
                  </a:cubicBezTo>
                  <a:cubicBezTo>
                    <a:pt x="42" y="53"/>
                    <a:pt x="23" y="64"/>
                    <a:pt x="16" y="76"/>
                  </a:cubicBezTo>
                  <a:cubicBezTo>
                    <a:pt x="8" y="83"/>
                    <a:pt x="4" y="90"/>
                    <a:pt x="1" y="98"/>
                  </a:cubicBezTo>
                  <a:lnTo>
                    <a:pt x="4" y="102"/>
                  </a:lnTo>
                  <a:lnTo>
                    <a:pt x="4" y="98"/>
                  </a:lnTo>
                  <a:cubicBezTo>
                    <a:pt x="12" y="98"/>
                    <a:pt x="16" y="94"/>
                    <a:pt x="23" y="94"/>
                  </a:cubicBezTo>
                  <a:cubicBezTo>
                    <a:pt x="35" y="90"/>
                    <a:pt x="38" y="86"/>
                    <a:pt x="45" y="86"/>
                  </a:cubicBezTo>
                  <a:cubicBezTo>
                    <a:pt x="49" y="83"/>
                    <a:pt x="57" y="79"/>
                    <a:pt x="61" y="71"/>
                  </a:cubicBezTo>
                  <a:cubicBezTo>
                    <a:pt x="71" y="64"/>
                    <a:pt x="80" y="49"/>
                    <a:pt x="90" y="31"/>
                  </a:cubicBezTo>
                  <a:cubicBezTo>
                    <a:pt x="97" y="19"/>
                    <a:pt x="106" y="12"/>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13"/>
            <p:cNvSpPr/>
            <p:nvPr/>
          </p:nvSpPr>
          <p:spPr>
            <a:xfrm>
              <a:off x="-624088" y="1676216"/>
              <a:ext cx="17524" cy="12892"/>
            </a:xfrm>
            <a:custGeom>
              <a:avLst/>
              <a:gdLst/>
              <a:ahLst/>
              <a:cxnLst/>
              <a:rect l="l" t="t" r="r" b="b"/>
              <a:pathLst>
                <a:path w="367" h="270" extrusionOk="0">
                  <a:moveTo>
                    <a:pt x="187" y="86"/>
                  </a:moveTo>
                  <a:lnTo>
                    <a:pt x="187" y="86"/>
                  </a:lnTo>
                  <a:cubicBezTo>
                    <a:pt x="180" y="98"/>
                    <a:pt x="171" y="105"/>
                    <a:pt x="164" y="117"/>
                  </a:cubicBezTo>
                  <a:cubicBezTo>
                    <a:pt x="154" y="135"/>
                    <a:pt x="145" y="150"/>
                    <a:pt x="135" y="157"/>
                  </a:cubicBezTo>
                  <a:cubicBezTo>
                    <a:pt x="131" y="165"/>
                    <a:pt x="123" y="169"/>
                    <a:pt x="119" y="172"/>
                  </a:cubicBezTo>
                  <a:cubicBezTo>
                    <a:pt x="112" y="172"/>
                    <a:pt x="109" y="176"/>
                    <a:pt x="97" y="180"/>
                  </a:cubicBezTo>
                  <a:cubicBezTo>
                    <a:pt x="90" y="180"/>
                    <a:pt x="86" y="184"/>
                    <a:pt x="78" y="184"/>
                  </a:cubicBezTo>
                  <a:lnTo>
                    <a:pt x="78" y="188"/>
                  </a:lnTo>
                  <a:lnTo>
                    <a:pt x="75" y="184"/>
                  </a:lnTo>
                  <a:cubicBezTo>
                    <a:pt x="78" y="176"/>
                    <a:pt x="82" y="169"/>
                    <a:pt x="90" y="162"/>
                  </a:cubicBezTo>
                  <a:cubicBezTo>
                    <a:pt x="97" y="150"/>
                    <a:pt x="116" y="139"/>
                    <a:pt x="131" y="128"/>
                  </a:cubicBezTo>
                  <a:cubicBezTo>
                    <a:pt x="149" y="117"/>
                    <a:pt x="168" y="105"/>
                    <a:pt x="187" y="86"/>
                  </a:cubicBezTo>
                  <a:close/>
                  <a:moveTo>
                    <a:pt x="194" y="0"/>
                  </a:moveTo>
                  <a:cubicBezTo>
                    <a:pt x="187" y="0"/>
                    <a:pt x="171" y="5"/>
                    <a:pt x="164" y="8"/>
                  </a:cubicBezTo>
                  <a:cubicBezTo>
                    <a:pt x="154" y="15"/>
                    <a:pt x="142" y="23"/>
                    <a:pt x="135" y="31"/>
                  </a:cubicBezTo>
                  <a:cubicBezTo>
                    <a:pt x="127" y="38"/>
                    <a:pt x="119" y="45"/>
                    <a:pt x="109" y="53"/>
                  </a:cubicBezTo>
                  <a:cubicBezTo>
                    <a:pt x="90" y="64"/>
                    <a:pt x="71" y="75"/>
                    <a:pt x="52" y="94"/>
                  </a:cubicBezTo>
                  <a:cubicBezTo>
                    <a:pt x="41" y="101"/>
                    <a:pt x="30" y="109"/>
                    <a:pt x="23" y="124"/>
                  </a:cubicBezTo>
                  <a:cubicBezTo>
                    <a:pt x="14" y="135"/>
                    <a:pt x="7" y="146"/>
                    <a:pt x="4" y="165"/>
                  </a:cubicBezTo>
                  <a:cubicBezTo>
                    <a:pt x="0" y="169"/>
                    <a:pt x="0" y="176"/>
                    <a:pt x="0" y="184"/>
                  </a:cubicBezTo>
                  <a:cubicBezTo>
                    <a:pt x="0" y="195"/>
                    <a:pt x="4" y="206"/>
                    <a:pt x="7" y="217"/>
                  </a:cubicBezTo>
                  <a:cubicBezTo>
                    <a:pt x="11" y="229"/>
                    <a:pt x="14" y="236"/>
                    <a:pt x="23" y="247"/>
                  </a:cubicBezTo>
                  <a:cubicBezTo>
                    <a:pt x="30" y="251"/>
                    <a:pt x="33" y="258"/>
                    <a:pt x="45" y="262"/>
                  </a:cubicBezTo>
                  <a:cubicBezTo>
                    <a:pt x="52" y="266"/>
                    <a:pt x="59" y="269"/>
                    <a:pt x="71" y="269"/>
                  </a:cubicBezTo>
                  <a:cubicBezTo>
                    <a:pt x="78" y="269"/>
                    <a:pt x="86" y="266"/>
                    <a:pt x="93" y="266"/>
                  </a:cubicBezTo>
                  <a:cubicBezTo>
                    <a:pt x="101" y="262"/>
                    <a:pt x="109" y="258"/>
                    <a:pt x="112" y="255"/>
                  </a:cubicBezTo>
                  <a:lnTo>
                    <a:pt x="116" y="255"/>
                  </a:lnTo>
                  <a:cubicBezTo>
                    <a:pt x="142" y="247"/>
                    <a:pt x="164" y="236"/>
                    <a:pt x="183" y="221"/>
                  </a:cubicBezTo>
                  <a:cubicBezTo>
                    <a:pt x="194" y="206"/>
                    <a:pt x="206" y="195"/>
                    <a:pt x="213" y="184"/>
                  </a:cubicBezTo>
                  <a:cubicBezTo>
                    <a:pt x="228" y="165"/>
                    <a:pt x="235" y="146"/>
                    <a:pt x="247" y="135"/>
                  </a:cubicBezTo>
                  <a:cubicBezTo>
                    <a:pt x="258" y="120"/>
                    <a:pt x="269" y="109"/>
                    <a:pt x="288" y="101"/>
                  </a:cubicBezTo>
                  <a:lnTo>
                    <a:pt x="366" y="60"/>
                  </a:lnTo>
                  <a:lnTo>
                    <a:pt x="284" y="31"/>
                  </a:lnTo>
                  <a:cubicBezTo>
                    <a:pt x="269" y="27"/>
                    <a:pt x="258" y="19"/>
                    <a:pt x="243" y="15"/>
                  </a:cubicBezTo>
                  <a:cubicBezTo>
                    <a:pt x="235" y="12"/>
                    <a:pt x="232" y="8"/>
                    <a:pt x="221" y="5"/>
                  </a:cubicBezTo>
                  <a:cubicBezTo>
                    <a:pt x="213" y="5"/>
                    <a:pt x="206" y="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13"/>
            <p:cNvSpPr/>
            <p:nvPr/>
          </p:nvSpPr>
          <p:spPr>
            <a:xfrm>
              <a:off x="-431895" y="2344716"/>
              <a:ext cx="2006" cy="5157"/>
            </a:xfrm>
            <a:custGeom>
              <a:avLst/>
              <a:gdLst/>
              <a:ahLst/>
              <a:cxnLst/>
              <a:rect l="l" t="t" r="r" b="b"/>
              <a:pathLst>
                <a:path w="42" h="108" extrusionOk="0">
                  <a:moveTo>
                    <a:pt x="23" y="0"/>
                  </a:moveTo>
                  <a:cubicBezTo>
                    <a:pt x="16" y="15"/>
                    <a:pt x="12" y="30"/>
                    <a:pt x="9" y="41"/>
                  </a:cubicBezTo>
                  <a:cubicBezTo>
                    <a:pt x="4" y="52"/>
                    <a:pt x="1" y="63"/>
                    <a:pt x="1" y="71"/>
                  </a:cubicBezTo>
                  <a:cubicBezTo>
                    <a:pt x="1" y="82"/>
                    <a:pt x="4" y="90"/>
                    <a:pt x="9" y="101"/>
                  </a:cubicBezTo>
                  <a:cubicBezTo>
                    <a:pt x="9" y="104"/>
                    <a:pt x="12" y="104"/>
                    <a:pt x="12" y="108"/>
                  </a:cubicBezTo>
                  <a:lnTo>
                    <a:pt x="23" y="97"/>
                  </a:lnTo>
                  <a:cubicBezTo>
                    <a:pt x="31" y="82"/>
                    <a:pt x="38" y="75"/>
                    <a:pt x="38" y="67"/>
                  </a:cubicBezTo>
                  <a:cubicBezTo>
                    <a:pt x="42" y="59"/>
                    <a:pt x="42" y="56"/>
                    <a:pt x="42" y="52"/>
                  </a:cubicBezTo>
                  <a:cubicBezTo>
                    <a:pt x="42" y="49"/>
                    <a:pt x="42" y="41"/>
                    <a:pt x="38" y="33"/>
                  </a:cubicBezTo>
                  <a:cubicBezTo>
                    <a:pt x="38" y="26"/>
                    <a:pt x="35" y="18"/>
                    <a:pt x="27" y="11"/>
                  </a:cubicBezTo>
                  <a:cubicBezTo>
                    <a:pt x="27" y="7"/>
                    <a:pt x="23"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13"/>
            <p:cNvSpPr/>
            <p:nvPr/>
          </p:nvSpPr>
          <p:spPr>
            <a:xfrm>
              <a:off x="-435428" y="2336121"/>
              <a:ext cx="9120" cy="18622"/>
            </a:xfrm>
            <a:custGeom>
              <a:avLst/>
              <a:gdLst/>
              <a:ahLst/>
              <a:cxnLst/>
              <a:rect l="l" t="t" r="r" b="b"/>
              <a:pathLst>
                <a:path w="191" h="390" extrusionOk="0">
                  <a:moveTo>
                    <a:pt x="97" y="180"/>
                  </a:moveTo>
                  <a:cubicBezTo>
                    <a:pt x="97" y="184"/>
                    <a:pt x="101" y="187"/>
                    <a:pt x="101" y="191"/>
                  </a:cubicBezTo>
                  <a:cubicBezTo>
                    <a:pt x="109" y="198"/>
                    <a:pt x="112" y="206"/>
                    <a:pt x="112" y="213"/>
                  </a:cubicBezTo>
                  <a:cubicBezTo>
                    <a:pt x="116" y="221"/>
                    <a:pt x="116" y="229"/>
                    <a:pt x="116" y="232"/>
                  </a:cubicBezTo>
                  <a:cubicBezTo>
                    <a:pt x="116" y="236"/>
                    <a:pt x="116" y="239"/>
                    <a:pt x="112" y="247"/>
                  </a:cubicBezTo>
                  <a:cubicBezTo>
                    <a:pt x="112" y="255"/>
                    <a:pt x="105" y="262"/>
                    <a:pt x="97" y="277"/>
                  </a:cubicBezTo>
                  <a:lnTo>
                    <a:pt x="86" y="288"/>
                  </a:lnTo>
                  <a:cubicBezTo>
                    <a:pt x="86" y="284"/>
                    <a:pt x="83" y="284"/>
                    <a:pt x="83" y="281"/>
                  </a:cubicBezTo>
                  <a:cubicBezTo>
                    <a:pt x="78" y="270"/>
                    <a:pt x="75" y="262"/>
                    <a:pt x="75" y="251"/>
                  </a:cubicBezTo>
                  <a:cubicBezTo>
                    <a:pt x="75" y="243"/>
                    <a:pt x="78" y="232"/>
                    <a:pt x="83" y="221"/>
                  </a:cubicBezTo>
                  <a:cubicBezTo>
                    <a:pt x="86" y="210"/>
                    <a:pt x="90" y="195"/>
                    <a:pt x="97" y="180"/>
                  </a:cubicBezTo>
                  <a:close/>
                  <a:moveTo>
                    <a:pt x="56" y="1"/>
                  </a:moveTo>
                  <a:lnTo>
                    <a:pt x="45" y="86"/>
                  </a:lnTo>
                  <a:cubicBezTo>
                    <a:pt x="41" y="108"/>
                    <a:pt x="33" y="131"/>
                    <a:pt x="23" y="158"/>
                  </a:cubicBezTo>
                  <a:cubicBezTo>
                    <a:pt x="15" y="172"/>
                    <a:pt x="11" y="187"/>
                    <a:pt x="7" y="203"/>
                  </a:cubicBezTo>
                  <a:cubicBezTo>
                    <a:pt x="4" y="217"/>
                    <a:pt x="0" y="232"/>
                    <a:pt x="0" y="251"/>
                  </a:cubicBezTo>
                  <a:cubicBezTo>
                    <a:pt x="0" y="270"/>
                    <a:pt x="4" y="292"/>
                    <a:pt x="11" y="310"/>
                  </a:cubicBezTo>
                  <a:cubicBezTo>
                    <a:pt x="23" y="333"/>
                    <a:pt x="33" y="352"/>
                    <a:pt x="52" y="370"/>
                  </a:cubicBezTo>
                  <a:lnTo>
                    <a:pt x="71" y="389"/>
                  </a:lnTo>
                  <a:cubicBezTo>
                    <a:pt x="75" y="382"/>
                    <a:pt x="78" y="370"/>
                    <a:pt x="83" y="363"/>
                  </a:cubicBezTo>
                  <a:cubicBezTo>
                    <a:pt x="93" y="344"/>
                    <a:pt x="109" y="329"/>
                    <a:pt x="128" y="315"/>
                  </a:cubicBezTo>
                  <a:lnTo>
                    <a:pt x="183" y="277"/>
                  </a:lnTo>
                  <a:cubicBezTo>
                    <a:pt x="183" y="277"/>
                    <a:pt x="183" y="274"/>
                    <a:pt x="187" y="270"/>
                  </a:cubicBezTo>
                  <a:cubicBezTo>
                    <a:pt x="190" y="258"/>
                    <a:pt x="190" y="243"/>
                    <a:pt x="190" y="232"/>
                  </a:cubicBezTo>
                  <a:cubicBezTo>
                    <a:pt x="190" y="217"/>
                    <a:pt x="190" y="206"/>
                    <a:pt x="187" y="191"/>
                  </a:cubicBezTo>
                  <a:cubicBezTo>
                    <a:pt x="180" y="172"/>
                    <a:pt x="172" y="153"/>
                    <a:pt x="157" y="135"/>
                  </a:cubicBezTo>
                  <a:cubicBezTo>
                    <a:pt x="146" y="117"/>
                    <a:pt x="131" y="94"/>
                    <a:pt x="112" y="72"/>
                  </a:cubicBezTo>
                  <a:lnTo>
                    <a:pt x="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13"/>
            <p:cNvSpPr/>
            <p:nvPr/>
          </p:nvSpPr>
          <p:spPr>
            <a:xfrm>
              <a:off x="-634641" y="2381961"/>
              <a:ext cx="955" cy="6303"/>
            </a:xfrm>
            <a:custGeom>
              <a:avLst/>
              <a:gdLst/>
              <a:ahLst/>
              <a:cxnLst/>
              <a:rect l="l" t="t" r="r" b="b"/>
              <a:pathLst>
                <a:path w="20" h="132" extrusionOk="0">
                  <a:moveTo>
                    <a:pt x="19" y="1"/>
                  </a:moveTo>
                  <a:lnTo>
                    <a:pt x="19" y="1"/>
                  </a:lnTo>
                  <a:cubicBezTo>
                    <a:pt x="8" y="28"/>
                    <a:pt x="0" y="54"/>
                    <a:pt x="0" y="76"/>
                  </a:cubicBezTo>
                  <a:cubicBezTo>
                    <a:pt x="0" y="95"/>
                    <a:pt x="4" y="113"/>
                    <a:pt x="8" y="132"/>
                  </a:cubicBezTo>
                  <a:cubicBezTo>
                    <a:pt x="11" y="90"/>
                    <a:pt x="11" y="46"/>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3"/>
            <p:cNvSpPr/>
            <p:nvPr/>
          </p:nvSpPr>
          <p:spPr>
            <a:xfrm>
              <a:off x="-638222" y="2377329"/>
              <a:ext cx="8261" cy="21631"/>
            </a:xfrm>
            <a:custGeom>
              <a:avLst/>
              <a:gdLst/>
              <a:ahLst/>
              <a:cxnLst/>
              <a:rect l="l" t="t" r="r" b="b"/>
              <a:pathLst>
                <a:path w="173" h="453" extrusionOk="0">
                  <a:moveTo>
                    <a:pt x="94" y="98"/>
                  </a:moveTo>
                  <a:cubicBezTo>
                    <a:pt x="86" y="143"/>
                    <a:pt x="86" y="187"/>
                    <a:pt x="83" y="229"/>
                  </a:cubicBezTo>
                  <a:cubicBezTo>
                    <a:pt x="79" y="210"/>
                    <a:pt x="75" y="192"/>
                    <a:pt x="75" y="173"/>
                  </a:cubicBezTo>
                  <a:cubicBezTo>
                    <a:pt x="75" y="151"/>
                    <a:pt x="83" y="125"/>
                    <a:pt x="94" y="98"/>
                  </a:cubicBezTo>
                  <a:close/>
                  <a:moveTo>
                    <a:pt x="60" y="1"/>
                  </a:moveTo>
                  <a:lnTo>
                    <a:pt x="41" y="27"/>
                  </a:lnTo>
                  <a:cubicBezTo>
                    <a:pt x="38" y="39"/>
                    <a:pt x="31" y="49"/>
                    <a:pt x="27" y="57"/>
                  </a:cubicBezTo>
                  <a:cubicBezTo>
                    <a:pt x="8" y="94"/>
                    <a:pt x="1" y="135"/>
                    <a:pt x="1" y="173"/>
                  </a:cubicBezTo>
                  <a:cubicBezTo>
                    <a:pt x="1" y="214"/>
                    <a:pt x="8" y="248"/>
                    <a:pt x="19" y="285"/>
                  </a:cubicBezTo>
                  <a:cubicBezTo>
                    <a:pt x="31" y="318"/>
                    <a:pt x="49" y="349"/>
                    <a:pt x="64" y="382"/>
                  </a:cubicBezTo>
                  <a:lnTo>
                    <a:pt x="64" y="386"/>
                  </a:lnTo>
                  <a:lnTo>
                    <a:pt x="101" y="453"/>
                  </a:lnTo>
                  <a:lnTo>
                    <a:pt x="101" y="434"/>
                  </a:lnTo>
                  <a:cubicBezTo>
                    <a:pt x="101" y="420"/>
                    <a:pt x="101" y="405"/>
                    <a:pt x="105" y="386"/>
                  </a:cubicBezTo>
                  <a:cubicBezTo>
                    <a:pt x="109" y="341"/>
                    <a:pt x="113" y="292"/>
                    <a:pt x="120" y="248"/>
                  </a:cubicBezTo>
                  <a:lnTo>
                    <a:pt x="124" y="210"/>
                  </a:lnTo>
                  <a:lnTo>
                    <a:pt x="158" y="214"/>
                  </a:lnTo>
                  <a:lnTo>
                    <a:pt x="162" y="214"/>
                  </a:lnTo>
                  <a:cubicBezTo>
                    <a:pt x="162" y="177"/>
                    <a:pt x="162" y="143"/>
                    <a:pt x="169" y="113"/>
                  </a:cubicBezTo>
                  <a:cubicBezTo>
                    <a:pt x="169" y="109"/>
                    <a:pt x="172" y="106"/>
                    <a:pt x="172" y="102"/>
                  </a:cubicBezTo>
                  <a:lnTo>
                    <a:pt x="172" y="94"/>
                  </a:lnTo>
                  <a:cubicBezTo>
                    <a:pt x="172" y="80"/>
                    <a:pt x="169" y="65"/>
                    <a:pt x="158" y="53"/>
                  </a:cubicBezTo>
                  <a:cubicBezTo>
                    <a:pt x="153" y="49"/>
                    <a:pt x="150" y="46"/>
                    <a:pt x="146" y="42"/>
                  </a:cubicBezTo>
                  <a:cubicBezTo>
                    <a:pt x="143" y="39"/>
                    <a:pt x="143" y="39"/>
                    <a:pt x="139" y="35"/>
                  </a:cubicBezTo>
                  <a:cubicBezTo>
                    <a:pt x="127" y="27"/>
                    <a:pt x="120" y="23"/>
                    <a:pt x="109" y="20"/>
                  </a:cubicBezTo>
                  <a:cubicBezTo>
                    <a:pt x="105" y="20"/>
                    <a:pt x="101" y="16"/>
                    <a:pt x="98" y="16"/>
                  </a:cubicBezTo>
                  <a:lnTo>
                    <a:pt x="91" y="16"/>
                  </a:lnTo>
                  <a:lnTo>
                    <a:pt x="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3"/>
            <p:cNvSpPr/>
            <p:nvPr/>
          </p:nvSpPr>
          <p:spPr>
            <a:xfrm>
              <a:off x="-509679" y="1721578"/>
              <a:ext cx="5396" cy="3438"/>
            </a:xfrm>
            <a:custGeom>
              <a:avLst/>
              <a:gdLst/>
              <a:ahLst/>
              <a:cxnLst/>
              <a:rect l="l" t="t" r="r" b="b"/>
              <a:pathLst>
                <a:path w="113" h="72" extrusionOk="0">
                  <a:moveTo>
                    <a:pt x="86" y="0"/>
                  </a:moveTo>
                  <a:lnTo>
                    <a:pt x="75" y="11"/>
                  </a:lnTo>
                  <a:cubicBezTo>
                    <a:pt x="68" y="23"/>
                    <a:pt x="56" y="33"/>
                    <a:pt x="45" y="37"/>
                  </a:cubicBezTo>
                  <a:cubicBezTo>
                    <a:pt x="37" y="45"/>
                    <a:pt x="26" y="49"/>
                    <a:pt x="15" y="52"/>
                  </a:cubicBezTo>
                  <a:cubicBezTo>
                    <a:pt x="11" y="56"/>
                    <a:pt x="8" y="56"/>
                    <a:pt x="0" y="56"/>
                  </a:cubicBezTo>
                  <a:cubicBezTo>
                    <a:pt x="23" y="64"/>
                    <a:pt x="49" y="64"/>
                    <a:pt x="75" y="71"/>
                  </a:cubicBezTo>
                  <a:lnTo>
                    <a:pt x="82" y="71"/>
                  </a:lnTo>
                  <a:lnTo>
                    <a:pt x="82" y="67"/>
                  </a:lnTo>
                  <a:cubicBezTo>
                    <a:pt x="86" y="67"/>
                    <a:pt x="94" y="59"/>
                    <a:pt x="97" y="49"/>
                  </a:cubicBezTo>
                  <a:cubicBezTo>
                    <a:pt x="101" y="41"/>
                    <a:pt x="104" y="37"/>
                    <a:pt x="113" y="30"/>
                  </a:cubicBezTo>
                  <a:cubicBezTo>
                    <a:pt x="113" y="26"/>
                    <a:pt x="113" y="23"/>
                    <a:pt x="108" y="19"/>
                  </a:cubicBezTo>
                  <a:cubicBezTo>
                    <a:pt x="104" y="11"/>
                    <a:pt x="101" y="4"/>
                    <a:pt x="97" y="0"/>
                  </a:cubicBezTo>
                  <a:lnTo>
                    <a:pt x="97" y="4"/>
                  </a:lnTo>
                  <a:lnTo>
                    <a:pt x="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3"/>
            <p:cNvSpPr/>
            <p:nvPr/>
          </p:nvSpPr>
          <p:spPr>
            <a:xfrm>
              <a:off x="-517176" y="1717806"/>
              <a:ext cx="16617" cy="12224"/>
            </a:xfrm>
            <a:custGeom>
              <a:avLst/>
              <a:gdLst/>
              <a:ahLst/>
              <a:cxnLst/>
              <a:rect l="l" t="t" r="r" b="b"/>
              <a:pathLst>
                <a:path w="348" h="256" extrusionOk="0">
                  <a:moveTo>
                    <a:pt x="254" y="79"/>
                  </a:moveTo>
                  <a:cubicBezTo>
                    <a:pt x="258" y="83"/>
                    <a:pt x="261" y="90"/>
                    <a:pt x="265" y="98"/>
                  </a:cubicBezTo>
                  <a:cubicBezTo>
                    <a:pt x="270" y="102"/>
                    <a:pt x="270" y="105"/>
                    <a:pt x="270" y="109"/>
                  </a:cubicBezTo>
                  <a:cubicBezTo>
                    <a:pt x="261" y="116"/>
                    <a:pt x="258" y="120"/>
                    <a:pt x="254" y="128"/>
                  </a:cubicBezTo>
                  <a:cubicBezTo>
                    <a:pt x="251" y="138"/>
                    <a:pt x="243" y="146"/>
                    <a:pt x="239" y="146"/>
                  </a:cubicBezTo>
                  <a:lnTo>
                    <a:pt x="239" y="150"/>
                  </a:lnTo>
                  <a:lnTo>
                    <a:pt x="232" y="150"/>
                  </a:lnTo>
                  <a:cubicBezTo>
                    <a:pt x="206" y="143"/>
                    <a:pt x="180" y="143"/>
                    <a:pt x="157" y="135"/>
                  </a:cubicBezTo>
                  <a:cubicBezTo>
                    <a:pt x="165" y="135"/>
                    <a:pt x="168" y="135"/>
                    <a:pt x="172" y="131"/>
                  </a:cubicBezTo>
                  <a:cubicBezTo>
                    <a:pt x="183" y="128"/>
                    <a:pt x="194" y="124"/>
                    <a:pt x="202" y="116"/>
                  </a:cubicBezTo>
                  <a:cubicBezTo>
                    <a:pt x="213" y="112"/>
                    <a:pt x="225" y="102"/>
                    <a:pt x="232" y="90"/>
                  </a:cubicBezTo>
                  <a:lnTo>
                    <a:pt x="243" y="79"/>
                  </a:lnTo>
                  <a:lnTo>
                    <a:pt x="251" y="79"/>
                  </a:lnTo>
                  <a:lnTo>
                    <a:pt x="254" y="83"/>
                  </a:lnTo>
                  <a:lnTo>
                    <a:pt x="254" y="79"/>
                  </a:lnTo>
                  <a:close/>
                  <a:moveTo>
                    <a:pt x="247" y="0"/>
                  </a:moveTo>
                  <a:cubicBezTo>
                    <a:pt x="232" y="0"/>
                    <a:pt x="213" y="8"/>
                    <a:pt x="202" y="16"/>
                  </a:cubicBezTo>
                  <a:cubicBezTo>
                    <a:pt x="187" y="23"/>
                    <a:pt x="180" y="34"/>
                    <a:pt x="168" y="45"/>
                  </a:cubicBezTo>
                  <a:cubicBezTo>
                    <a:pt x="168" y="49"/>
                    <a:pt x="168" y="49"/>
                    <a:pt x="165" y="53"/>
                  </a:cubicBezTo>
                  <a:cubicBezTo>
                    <a:pt x="161" y="53"/>
                    <a:pt x="153" y="57"/>
                    <a:pt x="146" y="60"/>
                  </a:cubicBezTo>
                  <a:cubicBezTo>
                    <a:pt x="135" y="64"/>
                    <a:pt x="116" y="68"/>
                    <a:pt x="97" y="79"/>
                  </a:cubicBezTo>
                  <a:lnTo>
                    <a:pt x="94" y="79"/>
                  </a:lnTo>
                  <a:cubicBezTo>
                    <a:pt x="86" y="83"/>
                    <a:pt x="78" y="86"/>
                    <a:pt x="71" y="94"/>
                  </a:cubicBezTo>
                  <a:lnTo>
                    <a:pt x="60" y="83"/>
                  </a:lnTo>
                  <a:lnTo>
                    <a:pt x="0" y="45"/>
                  </a:lnTo>
                  <a:lnTo>
                    <a:pt x="0" y="45"/>
                  </a:lnTo>
                  <a:lnTo>
                    <a:pt x="23" y="105"/>
                  </a:lnTo>
                  <a:lnTo>
                    <a:pt x="68" y="233"/>
                  </a:lnTo>
                  <a:lnTo>
                    <a:pt x="75" y="255"/>
                  </a:lnTo>
                  <a:lnTo>
                    <a:pt x="97" y="199"/>
                  </a:lnTo>
                  <a:cubicBezTo>
                    <a:pt x="104" y="202"/>
                    <a:pt x="113" y="202"/>
                    <a:pt x="120" y="206"/>
                  </a:cubicBezTo>
                  <a:cubicBezTo>
                    <a:pt x="127" y="206"/>
                    <a:pt x="131" y="210"/>
                    <a:pt x="139" y="210"/>
                  </a:cubicBezTo>
                  <a:lnTo>
                    <a:pt x="142" y="210"/>
                  </a:lnTo>
                  <a:cubicBezTo>
                    <a:pt x="168" y="217"/>
                    <a:pt x="194" y="221"/>
                    <a:pt x="217" y="225"/>
                  </a:cubicBezTo>
                  <a:lnTo>
                    <a:pt x="235" y="225"/>
                  </a:lnTo>
                  <a:cubicBezTo>
                    <a:pt x="251" y="225"/>
                    <a:pt x="265" y="221"/>
                    <a:pt x="277" y="214"/>
                  </a:cubicBezTo>
                  <a:cubicBezTo>
                    <a:pt x="288" y="210"/>
                    <a:pt x="296" y="202"/>
                    <a:pt x="299" y="195"/>
                  </a:cubicBezTo>
                  <a:cubicBezTo>
                    <a:pt x="306" y="188"/>
                    <a:pt x="314" y="180"/>
                    <a:pt x="318" y="173"/>
                  </a:cubicBezTo>
                  <a:cubicBezTo>
                    <a:pt x="322" y="165"/>
                    <a:pt x="325" y="157"/>
                    <a:pt x="329" y="157"/>
                  </a:cubicBezTo>
                  <a:cubicBezTo>
                    <a:pt x="332" y="150"/>
                    <a:pt x="340" y="143"/>
                    <a:pt x="340" y="135"/>
                  </a:cubicBezTo>
                  <a:cubicBezTo>
                    <a:pt x="344" y="128"/>
                    <a:pt x="348" y="116"/>
                    <a:pt x="348" y="109"/>
                  </a:cubicBezTo>
                  <a:cubicBezTo>
                    <a:pt x="348" y="90"/>
                    <a:pt x="340" y="76"/>
                    <a:pt x="332" y="60"/>
                  </a:cubicBezTo>
                  <a:cubicBezTo>
                    <a:pt x="325" y="45"/>
                    <a:pt x="314" y="34"/>
                    <a:pt x="303" y="23"/>
                  </a:cubicBezTo>
                  <a:cubicBezTo>
                    <a:pt x="296" y="16"/>
                    <a:pt x="288" y="12"/>
                    <a:pt x="277" y="8"/>
                  </a:cubicBezTo>
                  <a:cubicBezTo>
                    <a:pt x="270" y="4"/>
                    <a:pt x="258"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3"/>
            <p:cNvSpPr/>
            <p:nvPr/>
          </p:nvSpPr>
          <p:spPr>
            <a:xfrm>
              <a:off x="-445265" y="2267217"/>
              <a:ext cx="239" cy="191"/>
            </a:xfrm>
            <a:custGeom>
              <a:avLst/>
              <a:gdLst/>
              <a:ahLst/>
              <a:cxnLst/>
              <a:rect l="l" t="t" r="r" b="b"/>
              <a:pathLst>
                <a:path w="5" h="4" extrusionOk="0">
                  <a:moveTo>
                    <a:pt x="1" y="0"/>
                  </a:moveTo>
                  <a:lnTo>
                    <a:pt x="1" y="4"/>
                  </a:lnTo>
                  <a:lnTo>
                    <a:pt x="4" y="4"/>
                  </a:lnTo>
                  <a:cubicBezTo>
                    <a:pt x="4" y="4"/>
                    <a:pt x="1"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3"/>
            <p:cNvSpPr/>
            <p:nvPr/>
          </p:nvSpPr>
          <p:spPr>
            <a:xfrm>
              <a:off x="-452045" y="2260246"/>
              <a:ext cx="13609" cy="18957"/>
            </a:xfrm>
            <a:custGeom>
              <a:avLst/>
              <a:gdLst/>
              <a:ahLst/>
              <a:cxnLst/>
              <a:rect l="l" t="t" r="r" b="b"/>
              <a:pathLst>
                <a:path w="285" h="397" extrusionOk="0">
                  <a:moveTo>
                    <a:pt x="143" y="146"/>
                  </a:moveTo>
                  <a:cubicBezTo>
                    <a:pt x="143" y="150"/>
                    <a:pt x="146" y="150"/>
                    <a:pt x="146" y="150"/>
                  </a:cubicBezTo>
                  <a:lnTo>
                    <a:pt x="143" y="150"/>
                  </a:lnTo>
                  <a:lnTo>
                    <a:pt x="143" y="146"/>
                  </a:lnTo>
                  <a:close/>
                  <a:moveTo>
                    <a:pt x="120" y="1"/>
                  </a:moveTo>
                  <a:lnTo>
                    <a:pt x="124" y="27"/>
                  </a:lnTo>
                  <a:lnTo>
                    <a:pt x="75" y="23"/>
                  </a:lnTo>
                  <a:cubicBezTo>
                    <a:pt x="67" y="20"/>
                    <a:pt x="64" y="20"/>
                    <a:pt x="57" y="20"/>
                  </a:cubicBezTo>
                  <a:lnTo>
                    <a:pt x="72" y="53"/>
                  </a:lnTo>
                  <a:cubicBezTo>
                    <a:pt x="75" y="65"/>
                    <a:pt x="79" y="75"/>
                    <a:pt x="79" y="87"/>
                  </a:cubicBezTo>
                  <a:cubicBezTo>
                    <a:pt x="79" y="105"/>
                    <a:pt x="72" y="124"/>
                    <a:pt x="64" y="143"/>
                  </a:cubicBezTo>
                  <a:cubicBezTo>
                    <a:pt x="53" y="162"/>
                    <a:pt x="41" y="180"/>
                    <a:pt x="27" y="203"/>
                  </a:cubicBezTo>
                  <a:lnTo>
                    <a:pt x="0" y="248"/>
                  </a:lnTo>
                  <a:lnTo>
                    <a:pt x="49" y="258"/>
                  </a:lnTo>
                  <a:cubicBezTo>
                    <a:pt x="57" y="262"/>
                    <a:pt x="64" y="262"/>
                    <a:pt x="72" y="262"/>
                  </a:cubicBezTo>
                  <a:cubicBezTo>
                    <a:pt x="79" y="262"/>
                    <a:pt x="83" y="262"/>
                    <a:pt x="90" y="258"/>
                  </a:cubicBezTo>
                  <a:lnTo>
                    <a:pt x="90" y="258"/>
                  </a:lnTo>
                  <a:cubicBezTo>
                    <a:pt x="83" y="266"/>
                    <a:pt x="75" y="270"/>
                    <a:pt x="67" y="277"/>
                  </a:cubicBezTo>
                  <a:cubicBezTo>
                    <a:pt x="64" y="284"/>
                    <a:pt x="57" y="292"/>
                    <a:pt x="53" y="300"/>
                  </a:cubicBezTo>
                  <a:cubicBezTo>
                    <a:pt x="45" y="307"/>
                    <a:pt x="45" y="319"/>
                    <a:pt x="45" y="329"/>
                  </a:cubicBezTo>
                  <a:cubicBezTo>
                    <a:pt x="45" y="345"/>
                    <a:pt x="49" y="356"/>
                    <a:pt x="53" y="363"/>
                  </a:cubicBezTo>
                  <a:cubicBezTo>
                    <a:pt x="57" y="371"/>
                    <a:pt x="60" y="382"/>
                    <a:pt x="72" y="386"/>
                  </a:cubicBezTo>
                  <a:cubicBezTo>
                    <a:pt x="79" y="393"/>
                    <a:pt x="86" y="397"/>
                    <a:pt x="98" y="397"/>
                  </a:cubicBezTo>
                  <a:lnTo>
                    <a:pt x="101" y="397"/>
                  </a:lnTo>
                  <a:cubicBezTo>
                    <a:pt x="109" y="397"/>
                    <a:pt x="117" y="393"/>
                    <a:pt x="124" y="393"/>
                  </a:cubicBezTo>
                  <a:cubicBezTo>
                    <a:pt x="127" y="389"/>
                    <a:pt x="135" y="386"/>
                    <a:pt x="139" y="386"/>
                  </a:cubicBezTo>
                  <a:lnTo>
                    <a:pt x="146" y="379"/>
                  </a:lnTo>
                  <a:lnTo>
                    <a:pt x="150" y="371"/>
                  </a:lnTo>
                  <a:cubicBezTo>
                    <a:pt x="157" y="360"/>
                    <a:pt x="162" y="352"/>
                    <a:pt x="169" y="345"/>
                  </a:cubicBezTo>
                  <a:cubicBezTo>
                    <a:pt x="169" y="341"/>
                    <a:pt x="172" y="337"/>
                    <a:pt x="172" y="337"/>
                  </a:cubicBezTo>
                  <a:lnTo>
                    <a:pt x="176" y="334"/>
                  </a:lnTo>
                  <a:cubicBezTo>
                    <a:pt x="180" y="329"/>
                    <a:pt x="184" y="326"/>
                    <a:pt x="188" y="326"/>
                  </a:cubicBezTo>
                  <a:cubicBezTo>
                    <a:pt x="191" y="322"/>
                    <a:pt x="195" y="322"/>
                    <a:pt x="198" y="322"/>
                  </a:cubicBezTo>
                  <a:cubicBezTo>
                    <a:pt x="202" y="322"/>
                    <a:pt x="210" y="322"/>
                    <a:pt x="217" y="326"/>
                  </a:cubicBezTo>
                  <a:lnTo>
                    <a:pt x="255" y="337"/>
                  </a:lnTo>
                  <a:lnTo>
                    <a:pt x="284" y="345"/>
                  </a:lnTo>
                  <a:lnTo>
                    <a:pt x="269" y="300"/>
                  </a:lnTo>
                  <a:lnTo>
                    <a:pt x="266" y="277"/>
                  </a:lnTo>
                  <a:cubicBezTo>
                    <a:pt x="262" y="274"/>
                    <a:pt x="262" y="270"/>
                    <a:pt x="262" y="262"/>
                  </a:cubicBezTo>
                  <a:cubicBezTo>
                    <a:pt x="251" y="225"/>
                    <a:pt x="240" y="184"/>
                    <a:pt x="224" y="139"/>
                  </a:cubicBezTo>
                  <a:cubicBezTo>
                    <a:pt x="206" y="94"/>
                    <a:pt x="176" y="46"/>
                    <a:pt x="131" y="8"/>
                  </a:cubicBezTo>
                  <a:lnTo>
                    <a:pt x="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13"/>
            <p:cNvSpPr/>
            <p:nvPr/>
          </p:nvSpPr>
          <p:spPr>
            <a:xfrm>
              <a:off x="56301" y="1001126"/>
              <a:ext cx="2770" cy="2531"/>
            </a:xfrm>
            <a:custGeom>
              <a:avLst/>
              <a:gdLst/>
              <a:ahLst/>
              <a:cxnLst/>
              <a:rect l="l" t="t" r="r" b="b"/>
              <a:pathLst>
                <a:path w="58" h="53" extrusionOk="0">
                  <a:moveTo>
                    <a:pt x="8" y="1"/>
                  </a:moveTo>
                  <a:cubicBezTo>
                    <a:pt x="4" y="4"/>
                    <a:pt x="1" y="8"/>
                    <a:pt x="1" y="8"/>
                  </a:cubicBezTo>
                  <a:lnTo>
                    <a:pt x="1" y="12"/>
                  </a:lnTo>
                  <a:lnTo>
                    <a:pt x="4" y="20"/>
                  </a:lnTo>
                  <a:cubicBezTo>
                    <a:pt x="8" y="23"/>
                    <a:pt x="16" y="30"/>
                    <a:pt x="27" y="38"/>
                  </a:cubicBezTo>
                  <a:cubicBezTo>
                    <a:pt x="38" y="42"/>
                    <a:pt x="49" y="49"/>
                    <a:pt x="57" y="53"/>
                  </a:cubicBezTo>
                  <a:cubicBezTo>
                    <a:pt x="53" y="49"/>
                    <a:pt x="49" y="46"/>
                    <a:pt x="45" y="42"/>
                  </a:cubicBezTo>
                  <a:cubicBezTo>
                    <a:pt x="30" y="30"/>
                    <a:pt x="19" y="16"/>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13"/>
            <p:cNvSpPr/>
            <p:nvPr/>
          </p:nvSpPr>
          <p:spPr>
            <a:xfrm>
              <a:off x="52577" y="996876"/>
              <a:ext cx="21822" cy="11269"/>
            </a:xfrm>
            <a:custGeom>
              <a:avLst/>
              <a:gdLst/>
              <a:ahLst/>
              <a:cxnLst/>
              <a:rect l="l" t="t" r="r" b="b"/>
              <a:pathLst>
                <a:path w="457" h="236" extrusionOk="0">
                  <a:moveTo>
                    <a:pt x="86" y="90"/>
                  </a:moveTo>
                  <a:cubicBezTo>
                    <a:pt x="97" y="105"/>
                    <a:pt x="108" y="119"/>
                    <a:pt x="123" y="131"/>
                  </a:cubicBezTo>
                  <a:cubicBezTo>
                    <a:pt x="127" y="135"/>
                    <a:pt x="131" y="138"/>
                    <a:pt x="135" y="142"/>
                  </a:cubicBezTo>
                  <a:cubicBezTo>
                    <a:pt x="127" y="138"/>
                    <a:pt x="116" y="131"/>
                    <a:pt x="105" y="127"/>
                  </a:cubicBezTo>
                  <a:cubicBezTo>
                    <a:pt x="94" y="119"/>
                    <a:pt x="86" y="112"/>
                    <a:pt x="82" y="109"/>
                  </a:cubicBezTo>
                  <a:lnTo>
                    <a:pt x="79" y="101"/>
                  </a:lnTo>
                  <a:lnTo>
                    <a:pt x="79" y="97"/>
                  </a:lnTo>
                  <a:cubicBezTo>
                    <a:pt x="79" y="97"/>
                    <a:pt x="82" y="93"/>
                    <a:pt x="86" y="90"/>
                  </a:cubicBezTo>
                  <a:close/>
                  <a:moveTo>
                    <a:pt x="94" y="0"/>
                  </a:moveTo>
                  <a:cubicBezTo>
                    <a:pt x="90" y="0"/>
                    <a:pt x="82" y="0"/>
                    <a:pt x="79" y="4"/>
                  </a:cubicBezTo>
                  <a:cubicBezTo>
                    <a:pt x="71" y="4"/>
                    <a:pt x="68" y="7"/>
                    <a:pt x="63" y="12"/>
                  </a:cubicBezTo>
                  <a:cubicBezTo>
                    <a:pt x="56" y="15"/>
                    <a:pt x="53" y="19"/>
                    <a:pt x="49" y="22"/>
                  </a:cubicBezTo>
                  <a:lnTo>
                    <a:pt x="45" y="22"/>
                  </a:lnTo>
                  <a:lnTo>
                    <a:pt x="45" y="26"/>
                  </a:lnTo>
                  <a:cubicBezTo>
                    <a:pt x="34" y="34"/>
                    <a:pt x="23" y="45"/>
                    <a:pt x="15" y="57"/>
                  </a:cubicBezTo>
                  <a:cubicBezTo>
                    <a:pt x="8" y="67"/>
                    <a:pt x="0" y="83"/>
                    <a:pt x="0" y="101"/>
                  </a:cubicBezTo>
                  <a:cubicBezTo>
                    <a:pt x="0" y="119"/>
                    <a:pt x="11" y="138"/>
                    <a:pt x="23" y="153"/>
                  </a:cubicBezTo>
                  <a:cubicBezTo>
                    <a:pt x="34" y="169"/>
                    <a:pt x="49" y="183"/>
                    <a:pt x="68" y="195"/>
                  </a:cubicBezTo>
                  <a:cubicBezTo>
                    <a:pt x="97" y="209"/>
                    <a:pt x="127" y="221"/>
                    <a:pt x="157" y="228"/>
                  </a:cubicBezTo>
                  <a:cubicBezTo>
                    <a:pt x="187" y="232"/>
                    <a:pt x="217" y="236"/>
                    <a:pt x="254" y="236"/>
                  </a:cubicBezTo>
                  <a:cubicBezTo>
                    <a:pt x="280" y="236"/>
                    <a:pt x="310" y="236"/>
                    <a:pt x="344" y="232"/>
                  </a:cubicBezTo>
                  <a:lnTo>
                    <a:pt x="456" y="221"/>
                  </a:lnTo>
                  <a:lnTo>
                    <a:pt x="359" y="161"/>
                  </a:lnTo>
                  <a:cubicBezTo>
                    <a:pt x="306" y="127"/>
                    <a:pt x="254" y="112"/>
                    <a:pt x="217" y="97"/>
                  </a:cubicBezTo>
                  <a:cubicBezTo>
                    <a:pt x="198" y="90"/>
                    <a:pt x="184" y="83"/>
                    <a:pt x="168" y="71"/>
                  </a:cubicBezTo>
                  <a:cubicBezTo>
                    <a:pt x="157" y="60"/>
                    <a:pt x="149" y="48"/>
                    <a:pt x="142" y="34"/>
                  </a:cubicBezTo>
                  <a:cubicBezTo>
                    <a:pt x="139" y="26"/>
                    <a:pt x="135" y="19"/>
                    <a:pt x="127" y="12"/>
                  </a:cubicBezTo>
                  <a:cubicBezTo>
                    <a:pt x="120" y="7"/>
                    <a:pt x="116" y="4"/>
                    <a:pt x="113" y="4"/>
                  </a:cubicBezTo>
                  <a:cubicBezTo>
                    <a:pt x="105" y="0"/>
                    <a:pt x="101"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13"/>
            <p:cNvSpPr/>
            <p:nvPr/>
          </p:nvSpPr>
          <p:spPr>
            <a:xfrm>
              <a:off x="-689267" y="2142638"/>
              <a:ext cx="3247" cy="5205"/>
            </a:xfrm>
            <a:custGeom>
              <a:avLst/>
              <a:gdLst/>
              <a:ahLst/>
              <a:cxnLst/>
              <a:rect l="l" t="t" r="r" b="b"/>
              <a:pathLst>
                <a:path w="68" h="109" extrusionOk="0">
                  <a:moveTo>
                    <a:pt x="38" y="0"/>
                  </a:moveTo>
                  <a:cubicBezTo>
                    <a:pt x="38" y="0"/>
                    <a:pt x="38" y="4"/>
                    <a:pt x="34" y="4"/>
                  </a:cubicBezTo>
                  <a:cubicBezTo>
                    <a:pt x="34" y="8"/>
                    <a:pt x="27" y="16"/>
                    <a:pt x="23" y="23"/>
                  </a:cubicBezTo>
                  <a:cubicBezTo>
                    <a:pt x="19" y="30"/>
                    <a:pt x="16" y="38"/>
                    <a:pt x="11" y="45"/>
                  </a:cubicBezTo>
                  <a:lnTo>
                    <a:pt x="11" y="49"/>
                  </a:lnTo>
                  <a:lnTo>
                    <a:pt x="8" y="52"/>
                  </a:lnTo>
                  <a:cubicBezTo>
                    <a:pt x="4" y="56"/>
                    <a:pt x="1" y="60"/>
                    <a:pt x="1" y="68"/>
                  </a:cubicBezTo>
                  <a:lnTo>
                    <a:pt x="1" y="75"/>
                  </a:lnTo>
                  <a:cubicBezTo>
                    <a:pt x="1" y="83"/>
                    <a:pt x="1" y="86"/>
                    <a:pt x="8" y="97"/>
                  </a:cubicBezTo>
                  <a:cubicBezTo>
                    <a:pt x="8" y="101"/>
                    <a:pt x="11" y="105"/>
                    <a:pt x="16" y="109"/>
                  </a:cubicBezTo>
                  <a:cubicBezTo>
                    <a:pt x="19" y="109"/>
                    <a:pt x="23" y="105"/>
                    <a:pt x="27" y="101"/>
                  </a:cubicBezTo>
                  <a:cubicBezTo>
                    <a:pt x="34" y="90"/>
                    <a:pt x="42" y="75"/>
                    <a:pt x="49" y="56"/>
                  </a:cubicBezTo>
                  <a:cubicBezTo>
                    <a:pt x="53" y="45"/>
                    <a:pt x="56" y="30"/>
                    <a:pt x="64" y="19"/>
                  </a:cubicBezTo>
                  <a:cubicBezTo>
                    <a:pt x="68" y="11"/>
                    <a:pt x="68" y="11"/>
                    <a:pt x="68" y="8"/>
                  </a:cubicBezTo>
                  <a:lnTo>
                    <a:pt x="64" y="8"/>
                  </a:lnTo>
                  <a:cubicBezTo>
                    <a:pt x="61"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13"/>
            <p:cNvSpPr/>
            <p:nvPr/>
          </p:nvSpPr>
          <p:spPr>
            <a:xfrm>
              <a:off x="-693039" y="2139056"/>
              <a:ext cx="10601" cy="13083"/>
            </a:xfrm>
            <a:custGeom>
              <a:avLst/>
              <a:gdLst/>
              <a:ahLst/>
              <a:cxnLst/>
              <a:rect l="l" t="t" r="r" b="b"/>
              <a:pathLst>
                <a:path w="222" h="274" extrusionOk="0">
                  <a:moveTo>
                    <a:pt x="124" y="75"/>
                  </a:moveTo>
                  <a:cubicBezTo>
                    <a:pt x="132" y="75"/>
                    <a:pt x="140" y="79"/>
                    <a:pt x="143" y="83"/>
                  </a:cubicBezTo>
                  <a:lnTo>
                    <a:pt x="147" y="83"/>
                  </a:lnTo>
                  <a:cubicBezTo>
                    <a:pt x="147" y="86"/>
                    <a:pt x="147" y="86"/>
                    <a:pt x="143" y="94"/>
                  </a:cubicBezTo>
                  <a:cubicBezTo>
                    <a:pt x="135" y="105"/>
                    <a:pt x="132" y="120"/>
                    <a:pt x="128" y="131"/>
                  </a:cubicBezTo>
                  <a:cubicBezTo>
                    <a:pt x="121" y="150"/>
                    <a:pt x="113" y="165"/>
                    <a:pt x="106" y="176"/>
                  </a:cubicBezTo>
                  <a:cubicBezTo>
                    <a:pt x="102" y="180"/>
                    <a:pt x="98" y="184"/>
                    <a:pt x="95" y="184"/>
                  </a:cubicBezTo>
                  <a:cubicBezTo>
                    <a:pt x="90" y="180"/>
                    <a:pt x="87" y="176"/>
                    <a:pt x="87" y="172"/>
                  </a:cubicBezTo>
                  <a:cubicBezTo>
                    <a:pt x="80" y="161"/>
                    <a:pt x="80" y="158"/>
                    <a:pt x="80" y="150"/>
                  </a:cubicBezTo>
                  <a:lnTo>
                    <a:pt x="80" y="143"/>
                  </a:lnTo>
                  <a:cubicBezTo>
                    <a:pt x="80" y="135"/>
                    <a:pt x="83" y="131"/>
                    <a:pt x="87" y="127"/>
                  </a:cubicBezTo>
                  <a:lnTo>
                    <a:pt x="90" y="124"/>
                  </a:lnTo>
                  <a:lnTo>
                    <a:pt x="90" y="120"/>
                  </a:lnTo>
                  <a:cubicBezTo>
                    <a:pt x="95" y="113"/>
                    <a:pt x="98" y="105"/>
                    <a:pt x="102" y="98"/>
                  </a:cubicBezTo>
                  <a:cubicBezTo>
                    <a:pt x="106" y="91"/>
                    <a:pt x="113" y="83"/>
                    <a:pt x="113" y="79"/>
                  </a:cubicBezTo>
                  <a:cubicBezTo>
                    <a:pt x="117" y="79"/>
                    <a:pt x="117" y="75"/>
                    <a:pt x="117" y="75"/>
                  </a:cubicBezTo>
                  <a:close/>
                  <a:moveTo>
                    <a:pt x="121" y="1"/>
                  </a:moveTo>
                  <a:cubicBezTo>
                    <a:pt x="106" y="1"/>
                    <a:pt x="90" y="4"/>
                    <a:pt x="80" y="12"/>
                  </a:cubicBezTo>
                  <a:cubicBezTo>
                    <a:pt x="68" y="15"/>
                    <a:pt x="61" y="23"/>
                    <a:pt x="57" y="30"/>
                  </a:cubicBezTo>
                  <a:cubicBezTo>
                    <a:pt x="45" y="41"/>
                    <a:pt x="42" y="53"/>
                    <a:pt x="35" y="60"/>
                  </a:cubicBezTo>
                  <a:cubicBezTo>
                    <a:pt x="31" y="68"/>
                    <a:pt x="28" y="79"/>
                    <a:pt x="23" y="83"/>
                  </a:cubicBezTo>
                  <a:cubicBezTo>
                    <a:pt x="16" y="94"/>
                    <a:pt x="12" y="105"/>
                    <a:pt x="9" y="117"/>
                  </a:cubicBezTo>
                  <a:cubicBezTo>
                    <a:pt x="5" y="120"/>
                    <a:pt x="5" y="127"/>
                    <a:pt x="5" y="135"/>
                  </a:cubicBezTo>
                  <a:cubicBezTo>
                    <a:pt x="1" y="139"/>
                    <a:pt x="1" y="146"/>
                    <a:pt x="1" y="150"/>
                  </a:cubicBezTo>
                  <a:cubicBezTo>
                    <a:pt x="1" y="172"/>
                    <a:pt x="9" y="195"/>
                    <a:pt x="19" y="213"/>
                  </a:cubicBezTo>
                  <a:cubicBezTo>
                    <a:pt x="28" y="221"/>
                    <a:pt x="31" y="229"/>
                    <a:pt x="38" y="236"/>
                  </a:cubicBezTo>
                  <a:cubicBezTo>
                    <a:pt x="42" y="243"/>
                    <a:pt x="50" y="251"/>
                    <a:pt x="57" y="255"/>
                  </a:cubicBezTo>
                  <a:lnTo>
                    <a:pt x="72" y="274"/>
                  </a:lnTo>
                  <a:lnTo>
                    <a:pt x="80" y="270"/>
                  </a:lnTo>
                  <a:lnTo>
                    <a:pt x="83" y="270"/>
                  </a:lnTo>
                  <a:lnTo>
                    <a:pt x="90" y="266"/>
                  </a:lnTo>
                  <a:cubicBezTo>
                    <a:pt x="98" y="266"/>
                    <a:pt x="106" y="262"/>
                    <a:pt x="113" y="262"/>
                  </a:cubicBezTo>
                  <a:cubicBezTo>
                    <a:pt x="124" y="255"/>
                    <a:pt x="135" y="251"/>
                    <a:pt x="147" y="240"/>
                  </a:cubicBezTo>
                  <a:cubicBezTo>
                    <a:pt x="158" y="232"/>
                    <a:pt x="166" y="221"/>
                    <a:pt x="173" y="210"/>
                  </a:cubicBezTo>
                  <a:cubicBezTo>
                    <a:pt x="185" y="195"/>
                    <a:pt x="192" y="180"/>
                    <a:pt x="195" y="165"/>
                  </a:cubicBezTo>
                  <a:cubicBezTo>
                    <a:pt x="202" y="150"/>
                    <a:pt x="207" y="139"/>
                    <a:pt x="211" y="127"/>
                  </a:cubicBezTo>
                  <a:cubicBezTo>
                    <a:pt x="218" y="113"/>
                    <a:pt x="221" y="98"/>
                    <a:pt x="221" y="83"/>
                  </a:cubicBezTo>
                  <a:cubicBezTo>
                    <a:pt x="221" y="72"/>
                    <a:pt x="218" y="56"/>
                    <a:pt x="214" y="46"/>
                  </a:cubicBezTo>
                  <a:cubicBezTo>
                    <a:pt x="202" y="30"/>
                    <a:pt x="188" y="19"/>
                    <a:pt x="173" y="12"/>
                  </a:cubicBezTo>
                  <a:cubicBezTo>
                    <a:pt x="158" y="4"/>
                    <a:pt x="143"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13"/>
            <p:cNvSpPr/>
            <p:nvPr/>
          </p:nvSpPr>
          <p:spPr>
            <a:xfrm>
              <a:off x="-693183" y="2129220"/>
              <a:ext cx="3629" cy="4011"/>
            </a:xfrm>
            <a:custGeom>
              <a:avLst/>
              <a:gdLst/>
              <a:ahLst/>
              <a:cxnLst/>
              <a:rect l="l" t="t" r="r" b="b"/>
              <a:pathLst>
                <a:path w="76" h="84" extrusionOk="0">
                  <a:moveTo>
                    <a:pt x="0" y="1"/>
                  </a:moveTo>
                  <a:cubicBezTo>
                    <a:pt x="0" y="5"/>
                    <a:pt x="4" y="9"/>
                    <a:pt x="4" y="16"/>
                  </a:cubicBezTo>
                  <a:cubicBezTo>
                    <a:pt x="8" y="27"/>
                    <a:pt x="12" y="42"/>
                    <a:pt x="12" y="61"/>
                  </a:cubicBezTo>
                  <a:lnTo>
                    <a:pt x="12" y="76"/>
                  </a:lnTo>
                  <a:lnTo>
                    <a:pt x="15" y="76"/>
                  </a:lnTo>
                  <a:cubicBezTo>
                    <a:pt x="26" y="79"/>
                    <a:pt x="34" y="83"/>
                    <a:pt x="38" y="83"/>
                  </a:cubicBezTo>
                  <a:cubicBezTo>
                    <a:pt x="41" y="83"/>
                    <a:pt x="45" y="83"/>
                    <a:pt x="48" y="79"/>
                  </a:cubicBezTo>
                  <a:cubicBezTo>
                    <a:pt x="53" y="76"/>
                    <a:pt x="57" y="72"/>
                    <a:pt x="64" y="61"/>
                  </a:cubicBezTo>
                  <a:cubicBezTo>
                    <a:pt x="67" y="53"/>
                    <a:pt x="71" y="50"/>
                    <a:pt x="75" y="45"/>
                  </a:cubicBezTo>
                  <a:cubicBezTo>
                    <a:pt x="67" y="38"/>
                    <a:pt x="60" y="31"/>
                    <a:pt x="53" y="23"/>
                  </a:cubicBezTo>
                  <a:cubicBezTo>
                    <a:pt x="41" y="16"/>
                    <a:pt x="34" y="9"/>
                    <a:pt x="26" y="5"/>
                  </a:cubicBezTo>
                  <a:cubicBezTo>
                    <a:pt x="22" y="1"/>
                    <a:pt x="15"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13"/>
            <p:cNvSpPr/>
            <p:nvPr/>
          </p:nvSpPr>
          <p:spPr>
            <a:xfrm>
              <a:off x="-697671" y="2125686"/>
              <a:ext cx="12033" cy="11078"/>
            </a:xfrm>
            <a:custGeom>
              <a:avLst/>
              <a:gdLst/>
              <a:ahLst/>
              <a:cxnLst/>
              <a:rect l="l" t="t" r="r" b="b"/>
              <a:pathLst>
                <a:path w="252" h="232" extrusionOk="0">
                  <a:moveTo>
                    <a:pt x="106" y="75"/>
                  </a:moveTo>
                  <a:cubicBezTo>
                    <a:pt x="109" y="75"/>
                    <a:pt x="116" y="75"/>
                    <a:pt x="120" y="79"/>
                  </a:cubicBezTo>
                  <a:cubicBezTo>
                    <a:pt x="128" y="83"/>
                    <a:pt x="135" y="90"/>
                    <a:pt x="147" y="97"/>
                  </a:cubicBezTo>
                  <a:cubicBezTo>
                    <a:pt x="154" y="105"/>
                    <a:pt x="161" y="112"/>
                    <a:pt x="169" y="119"/>
                  </a:cubicBezTo>
                  <a:cubicBezTo>
                    <a:pt x="165" y="124"/>
                    <a:pt x="161" y="127"/>
                    <a:pt x="158" y="135"/>
                  </a:cubicBezTo>
                  <a:cubicBezTo>
                    <a:pt x="151" y="146"/>
                    <a:pt x="147" y="150"/>
                    <a:pt x="142" y="153"/>
                  </a:cubicBezTo>
                  <a:cubicBezTo>
                    <a:pt x="139" y="157"/>
                    <a:pt x="135" y="157"/>
                    <a:pt x="132" y="157"/>
                  </a:cubicBezTo>
                  <a:cubicBezTo>
                    <a:pt x="128" y="157"/>
                    <a:pt x="120" y="153"/>
                    <a:pt x="109" y="150"/>
                  </a:cubicBezTo>
                  <a:lnTo>
                    <a:pt x="106" y="150"/>
                  </a:lnTo>
                  <a:lnTo>
                    <a:pt x="106" y="135"/>
                  </a:lnTo>
                  <a:cubicBezTo>
                    <a:pt x="106" y="116"/>
                    <a:pt x="102" y="101"/>
                    <a:pt x="98" y="90"/>
                  </a:cubicBezTo>
                  <a:cubicBezTo>
                    <a:pt x="98" y="83"/>
                    <a:pt x="94" y="79"/>
                    <a:pt x="94" y="75"/>
                  </a:cubicBezTo>
                  <a:close/>
                  <a:moveTo>
                    <a:pt x="106" y="0"/>
                  </a:moveTo>
                  <a:cubicBezTo>
                    <a:pt x="90" y="0"/>
                    <a:pt x="80" y="0"/>
                    <a:pt x="68" y="4"/>
                  </a:cubicBezTo>
                  <a:cubicBezTo>
                    <a:pt x="61" y="7"/>
                    <a:pt x="57" y="7"/>
                    <a:pt x="53" y="12"/>
                  </a:cubicBezTo>
                  <a:cubicBezTo>
                    <a:pt x="46" y="12"/>
                    <a:pt x="42" y="15"/>
                    <a:pt x="38" y="15"/>
                  </a:cubicBezTo>
                  <a:lnTo>
                    <a:pt x="20" y="26"/>
                  </a:lnTo>
                  <a:lnTo>
                    <a:pt x="16" y="48"/>
                  </a:lnTo>
                  <a:lnTo>
                    <a:pt x="16" y="60"/>
                  </a:lnTo>
                  <a:cubicBezTo>
                    <a:pt x="16" y="67"/>
                    <a:pt x="16" y="79"/>
                    <a:pt x="20" y="86"/>
                  </a:cubicBezTo>
                  <a:cubicBezTo>
                    <a:pt x="20" y="93"/>
                    <a:pt x="23" y="101"/>
                    <a:pt x="23" y="105"/>
                  </a:cubicBezTo>
                  <a:cubicBezTo>
                    <a:pt x="27" y="119"/>
                    <a:pt x="27" y="131"/>
                    <a:pt x="27" y="135"/>
                  </a:cubicBezTo>
                  <a:lnTo>
                    <a:pt x="27" y="146"/>
                  </a:lnTo>
                  <a:cubicBezTo>
                    <a:pt x="27" y="146"/>
                    <a:pt x="27" y="150"/>
                    <a:pt x="23" y="150"/>
                  </a:cubicBezTo>
                  <a:lnTo>
                    <a:pt x="16" y="169"/>
                  </a:lnTo>
                  <a:lnTo>
                    <a:pt x="1" y="191"/>
                  </a:lnTo>
                  <a:lnTo>
                    <a:pt x="27" y="202"/>
                  </a:lnTo>
                  <a:lnTo>
                    <a:pt x="42" y="205"/>
                  </a:lnTo>
                  <a:cubicBezTo>
                    <a:pt x="53" y="209"/>
                    <a:pt x="68" y="217"/>
                    <a:pt x="83" y="221"/>
                  </a:cubicBezTo>
                  <a:cubicBezTo>
                    <a:pt x="98" y="228"/>
                    <a:pt x="113" y="232"/>
                    <a:pt x="128" y="232"/>
                  </a:cubicBezTo>
                  <a:lnTo>
                    <a:pt x="135" y="232"/>
                  </a:lnTo>
                  <a:cubicBezTo>
                    <a:pt x="151" y="232"/>
                    <a:pt x="169" y="228"/>
                    <a:pt x="184" y="217"/>
                  </a:cubicBezTo>
                  <a:cubicBezTo>
                    <a:pt x="199" y="205"/>
                    <a:pt x="214" y="191"/>
                    <a:pt x="221" y="172"/>
                  </a:cubicBezTo>
                  <a:lnTo>
                    <a:pt x="225" y="172"/>
                  </a:lnTo>
                  <a:lnTo>
                    <a:pt x="237" y="161"/>
                  </a:lnTo>
                  <a:lnTo>
                    <a:pt x="237" y="157"/>
                  </a:lnTo>
                  <a:cubicBezTo>
                    <a:pt x="240" y="153"/>
                    <a:pt x="244" y="150"/>
                    <a:pt x="244" y="146"/>
                  </a:cubicBezTo>
                  <a:cubicBezTo>
                    <a:pt x="247" y="138"/>
                    <a:pt x="251" y="127"/>
                    <a:pt x="251" y="116"/>
                  </a:cubicBezTo>
                  <a:cubicBezTo>
                    <a:pt x="251" y="109"/>
                    <a:pt x="251" y="101"/>
                    <a:pt x="247" y="93"/>
                  </a:cubicBezTo>
                  <a:lnTo>
                    <a:pt x="244" y="90"/>
                  </a:lnTo>
                  <a:cubicBezTo>
                    <a:pt x="240" y="83"/>
                    <a:pt x="237" y="79"/>
                    <a:pt x="232" y="75"/>
                  </a:cubicBezTo>
                  <a:cubicBezTo>
                    <a:pt x="221" y="64"/>
                    <a:pt x="206" y="45"/>
                    <a:pt x="184" y="30"/>
                  </a:cubicBezTo>
                  <a:cubicBezTo>
                    <a:pt x="177" y="22"/>
                    <a:pt x="165" y="15"/>
                    <a:pt x="151" y="7"/>
                  </a:cubicBezTo>
                  <a:cubicBezTo>
                    <a:pt x="135" y="4"/>
                    <a:pt x="120"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3"/>
            <p:cNvSpPr/>
            <p:nvPr/>
          </p:nvSpPr>
          <p:spPr>
            <a:xfrm>
              <a:off x="-75250" y="1136259"/>
              <a:ext cx="3820" cy="3629"/>
            </a:xfrm>
            <a:custGeom>
              <a:avLst/>
              <a:gdLst/>
              <a:ahLst/>
              <a:cxnLst/>
              <a:rect l="l" t="t" r="r" b="b"/>
              <a:pathLst>
                <a:path w="80" h="76" extrusionOk="0">
                  <a:moveTo>
                    <a:pt x="79" y="0"/>
                  </a:moveTo>
                  <a:cubicBezTo>
                    <a:pt x="61" y="4"/>
                    <a:pt x="45" y="12"/>
                    <a:pt x="31" y="19"/>
                  </a:cubicBezTo>
                  <a:cubicBezTo>
                    <a:pt x="19" y="26"/>
                    <a:pt x="8" y="31"/>
                    <a:pt x="0" y="38"/>
                  </a:cubicBezTo>
                  <a:cubicBezTo>
                    <a:pt x="16" y="53"/>
                    <a:pt x="26" y="64"/>
                    <a:pt x="38" y="68"/>
                  </a:cubicBezTo>
                  <a:cubicBezTo>
                    <a:pt x="45" y="71"/>
                    <a:pt x="49" y="76"/>
                    <a:pt x="53" y="76"/>
                  </a:cubicBezTo>
                  <a:cubicBezTo>
                    <a:pt x="53" y="76"/>
                    <a:pt x="57" y="76"/>
                    <a:pt x="61" y="71"/>
                  </a:cubicBezTo>
                  <a:cubicBezTo>
                    <a:pt x="64" y="71"/>
                    <a:pt x="64" y="71"/>
                    <a:pt x="68" y="68"/>
                  </a:cubicBezTo>
                  <a:cubicBezTo>
                    <a:pt x="76" y="49"/>
                    <a:pt x="79" y="26"/>
                    <a:pt x="79" y="4"/>
                  </a:cubicBezTo>
                  <a:lnTo>
                    <a:pt x="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3"/>
            <p:cNvSpPr/>
            <p:nvPr/>
          </p:nvSpPr>
          <p:spPr>
            <a:xfrm>
              <a:off x="-83081" y="1132343"/>
              <a:ext cx="15376" cy="11126"/>
            </a:xfrm>
            <a:custGeom>
              <a:avLst/>
              <a:gdLst/>
              <a:ahLst/>
              <a:cxnLst/>
              <a:rect l="l" t="t" r="r" b="b"/>
              <a:pathLst>
                <a:path w="322" h="233" extrusionOk="0">
                  <a:moveTo>
                    <a:pt x="243" y="82"/>
                  </a:moveTo>
                  <a:lnTo>
                    <a:pt x="243" y="86"/>
                  </a:lnTo>
                  <a:cubicBezTo>
                    <a:pt x="243" y="108"/>
                    <a:pt x="240" y="131"/>
                    <a:pt x="232" y="150"/>
                  </a:cubicBezTo>
                  <a:cubicBezTo>
                    <a:pt x="228" y="153"/>
                    <a:pt x="228" y="153"/>
                    <a:pt x="225" y="153"/>
                  </a:cubicBezTo>
                  <a:cubicBezTo>
                    <a:pt x="221" y="158"/>
                    <a:pt x="217" y="158"/>
                    <a:pt x="217" y="158"/>
                  </a:cubicBezTo>
                  <a:cubicBezTo>
                    <a:pt x="213" y="158"/>
                    <a:pt x="209" y="153"/>
                    <a:pt x="202" y="150"/>
                  </a:cubicBezTo>
                  <a:cubicBezTo>
                    <a:pt x="190" y="146"/>
                    <a:pt x="180" y="135"/>
                    <a:pt x="164" y="120"/>
                  </a:cubicBezTo>
                  <a:cubicBezTo>
                    <a:pt x="172" y="113"/>
                    <a:pt x="183" y="108"/>
                    <a:pt x="195" y="101"/>
                  </a:cubicBezTo>
                  <a:cubicBezTo>
                    <a:pt x="209" y="94"/>
                    <a:pt x="225" y="86"/>
                    <a:pt x="243" y="82"/>
                  </a:cubicBezTo>
                  <a:close/>
                  <a:moveTo>
                    <a:pt x="269" y="1"/>
                  </a:moveTo>
                  <a:cubicBezTo>
                    <a:pt x="240" y="23"/>
                    <a:pt x="209" y="34"/>
                    <a:pt x="180" y="46"/>
                  </a:cubicBezTo>
                  <a:cubicBezTo>
                    <a:pt x="157" y="53"/>
                    <a:pt x="135" y="56"/>
                    <a:pt x="116" y="60"/>
                  </a:cubicBezTo>
                  <a:cubicBezTo>
                    <a:pt x="101" y="68"/>
                    <a:pt x="94" y="79"/>
                    <a:pt x="83" y="86"/>
                  </a:cubicBezTo>
                  <a:cubicBezTo>
                    <a:pt x="78" y="86"/>
                    <a:pt x="75" y="90"/>
                    <a:pt x="71" y="90"/>
                  </a:cubicBezTo>
                  <a:lnTo>
                    <a:pt x="0" y="139"/>
                  </a:lnTo>
                  <a:lnTo>
                    <a:pt x="83" y="161"/>
                  </a:lnTo>
                  <a:lnTo>
                    <a:pt x="90" y="161"/>
                  </a:lnTo>
                  <a:cubicBezTo>
                    <a:pt x="94" y="165"/>
                    <a:pt x="97" y="165"/>
                    <a:pt x="101" y="169"/>
                  </a:cubicBezTo>
                  <a:cubicBezTo>
                    <a:pt x="112" y="176"/>
                    <a:pt x="128" y="191"/>
                    <a:pt x="146" y="206"/>
                  </a:cubicBezTo>
                  <a:cubicBezTo>
                    <a:pt x="154" y="213"/>
                    <a:pt x="164" y="217"/>
                    <a:pt x="176" y="225"/>
                  </a:cubicBezTo>
                  <a:cubicBezTo>
                    <a:pt x="183" y="229"/>
                    <a:pt x="195" y="232"/>
                    <a:pt x="206" y="232"/>
                  </a:cubicBezTo>
                  <a:lnTo>
                    <a:pt x="217" y="232"/>
                  </a:lnTo>
                  <a:cubicBezTo>
                    <a:pt x="228" y="232"/>
                    <a:pt x="240" y="232"/>
                    <a:pt x="251" y="229"/>
                  </a:cubicBezTo>
                  <a:cubicBezTo>
                    <a:pt x="254" y="225"/>
                    <a:pt x="258" y="225"/>
                    <a:pt x="262" y="221"/>
                  </a:cubicBezTo>
                  <a:lnTo>
                    <a:pt x="262" y="203"/>
                  </a:lnTo>
                  <a:cubicBezTo>
                    <a:pt x="266" y="176"/>
                    <a:pt x="273" y="146"/>
                    <a:pt x="285" y="120"/>
                  </a:cubicBezTo>
                  <a:cubicBezTo>
                    <a:pt x="295" y="101"/>
                    <a:pt x="307" y="86"/>
                    <a:pt x="321" y="72"/>
                  </a:cubicBezTo>
                  <a:cubicBezTo>
                    <a:pt x="318" y="60"/>
                    <a:pt x="318" y="46"/>
                    <a:pt x="314" y="34"/>
                  </a:cubicBezTo>
                  <a:lnTo>
                    <a:pt x="314" y="30"/>
                  </a:lnTo>
                  <a:lnTo>
                    <a:pt x="3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3"/>
            <p:cNvSpPr/>
            <p:nvPr/>
          </p:nvSpPr>
          <p:spPr>
            <a:xfrm>
              <a:off x="-77924" y="1129144"/>
              <a:ext cx="3104" cy="2531"/>
            </a:xfrm>
            <a:custGeom>
              <a:avLst/>
              <a:gdLst/>
              <a:ahLst/>
              <a:cxnLst/>
              <a:rect l="l" t="t" r="r" b="b"/>
              <a:pathLst>
                <a:path w="65" h="53" extrusionOk="0">
                  <a:moveTo>
                    <a:pt x="20" y="0"/>
                  </a:moveTo>
                  <a:lnTo>
                    <a:pt x="20" y="4"/>
                  </a:lnTo>
                  <a:cubicBezTo>
                    <a:pt x="20" y="15"/>
                    <a:pt x="15" y="23"/>
                    <a:pt x="12" y="26"/>
                  </a:cubicBezTo>
                  <a:cubicBezTo>
                    <a:pt x="12" y="34"/>
                    <a:pt x="8" y="37"/>
                    <a:pt x="4" y="41"/>
                  </a:cubicBezTo>
                  <a:cubicBezTo>
                    <a:pt x="4" y="45"/>
                    <a:pt x="1" y="49"/>
                    <a:pt x="1" y="52"/>
                  </a:cubicBezTo>
                  <a:cubicBezTo>
                    <a:pt x="15" y="49"/>
                    <a:pt x="34" y="45"/>
                    <a:pt x="49" y="37"/>
                  </a:cubicBezTo>
                  <a:cubicBezTo>
                    <a:pt x="53" y="37"/>
                    <a:pt x="60" y="37"/>
                    <a:pt x="64" y="34"/>
                  </a:cubicBezTo>
                  <a:cubicBezTo>
                    <a:pt x="56" y="30"/>
                    <a:pt x="53" y="26"/>
                    <a:pt x="49" y="23"/>
                  </a:cubicBezTo>
                  <a:cubicBezTo>
                    <a:pt x="38" y="15"/>
                    <a:pt x="27" y="8"/>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3"/>
            <p:cNvSpPr/>
            <p:nvPr/>
          </p:nvSpPr>
          <p:spPr>
            <a:xfrm>
              <a:off x="-84704" y="1124130"/>
              <a:ext cx="17142" cy="11508"/>
            </a:xfrm>
            <a:custGeom>
              <a:avLst/>
              <a:gdLst/>
              <a:ahLst/>
              <a:cxnLst/>
              <a:rect l="l" t="t" r="r" b="b"/>
              <a:pathLst>
                <a:path w="359" h="241" extrusionOk="0">
                  <a:moveTo>
                    <a:pt x="75" y="0"/>
                  </a:moveTo>
                  <a:cubicBezTo>
                    <a:pt x="57" y="4"/>
                    <a:pt x="41" y="8"/>
                    <a:pt x="23" y="16"/>
                  </a:cubicBezTo>
                  <a:lnTo>
                    <a:pt x="8" y="23"/>
                  </a:lnTo>
                  <a:lnTo>
                    <a:pt x="0" y="38"/>
                  </a:lnTo>
                  <a:lnTo>
                    <a:pt x="0" y="42"/>
                  </a:lnTo>
                  <a:cubicBezTo>
                    <a:pt x="5" y="42"/>
                    <a:pt x="8" y="38"/>
                    <a:pt x="15" y="38"/>
                  </a:cubicBezTo>
                  <a:lnTo>
                    <a:pt x="23" y="34"/>
                  </a:lnTo>
                  <a:lnTo>
                    <a:pt x="38" y="38"/>
                  </a:lnTo>
                  <a:cubicBezTo>
                    <a:pt x="49" y="38"/>
                    <a:pt x="67" y="42"/>
                    <a:pt x="90" y="49"/>
                  </a:cubicBezTo>
                  <a:cubicBezTo>
                    <a:pt x="98" y="53"/>
                    <a:pt x="105" y="53"/>
                    <a:pt x="112" y="56"/>
                  </a:cubicBezTo>
                  <a:cubicBezTo>
                    <a:pt x="120" y="61"/>
                    <a:pt x="128" y="61"/>
                    <a:pt x="135" y="68"/>
                  </a:cubicBezTo>
                  <a:cubicBezTo>
                    <a:pt x="139" y="68"/>
                    <a:pt x="143" y="71"/>
                    <a:pt x="150" y="79"/>
                  </a:cubicBezTo>
                  <a:cubicBezTo>
                    <a:pt x="154" y="83"/>
                    <a:pt x="154" y="87"/>
                    <a:pt x="157" y="94"/>
                  </a:cubicBezTo>
                  <a:cubicBezTo>
                    <a:pt x="157" y="97"/>
                    <a:pt x="157" y="101"/>
                    <a:pt x="162" y="105"/>
                  </a:cubicBezTo>
                  <a:cubicBezTo>
                    <a:pt x="169" y="113"/>
                    <a:pt x="180" y="120"/>
                    <a:pt x="191" y="128"/>
                  </a:cubicBezTo>
                  <a:cubicBezTo>
                    <a:pt x="195" y="131"/>
                    <a:pt x="198" y="135"/>
                    <a:pt x="206" y="139"/>
                  </a:cubicBezTo>
                  <a:cubicBezTo>
                    <a:pt x="202" y="142"/>
                    <a:pt x="195" y="142"/>
                    <a:pt x="191" y="142"/>
                  </a:cubicBezTo>
                  <a:cubicBezTo>
                    <a:pt x="176" y="150"/>
                    <a:pt x="157" y="154"/>
                    <a:pt x="143" y="157"/>
                  </a:cubicBezTo>
                  <a:cubicBezTo>
                    <a:pt x="139" y="161"/>
                    <a:pt x="135" y="165"/>
                    <a:pt x="135" y="168"/>
                  </a:cubicBezTo>
                  <a:lnTo>
                    <a:pt x="143" y="176"/>
                  </a:lnTo>
                  <a:lnTo>
                    <a:pt x="184" y="221"/>
                  </a:lnTo>
                  <a:lnTo>
                    <a:pt x="145" y="233"/>
                  </a:lnTo>
                  <a:lnTo>
                    <a:pt x="145" y="233"/>
                  </a:lnTo>
                  <a:cubicBezTo>
                    <a:pt x="147" y="233"/>
                    <a:pt x="148" y="233"/>
                    <a:pt x="150" y="232"/>
                  </a:cubicBezTo>
                  <a:cubicBezTo>
                    <a:pt x="169" y="228"/>
                    <a:pt x="191" y="225"/>
                    <a:pt x="214" y="218"/>
                  </a:cubicBezTo>
                  <a:cubicBezTo>
                    <a:pt x="243" y="206"/>
                    <a:pt x="274" y="195"/>
                    <a:pt x="303" y="173"/>
                  </a:cubicBezTo>
                  <a:lnTo>
                    <a:pt x="307" y="168"/>
                  </a:lnTo>
                  <a:lnTo>
                    <a:pt x="359" y="128"/>
                  </a:lnTo>
                  <a:lnTo>
                    <a:pt x="296" y="105"/>
                  </a:lnTo>
                  <a:cubicBezTo>
                    <a:pt x="292" y="101"/>
                    <a:pt x="288" y="101"/>
                    <a:pt x="281" y="97"/>
                  </a:cubicBezTo>
                  <a:cubicBezTo>
                    <a:pt x="274" y="94"/>
                    <a:pt x="266" y="87"/>
                    <a:pt x="259" y="83"/>
                  </a:cubicBezTo>
                  <a:cubicBezTo>
                    <a:pt x="236" y="68"/>
                    <a:pt x="217" y="49"/>
                    <a:pt x="191" y="30"/>
                  </a:cubicBezTo>
                  <a:cubicBezTo>
                    <a:pt x="176" y="23"/>
                    <a:pt x="162" y="16"/>
                    <a:pt x="146" y="8"/>
                  </a:cubicBezTo>
                  <a:cubicBezTo>
                    <a:pt x="131" y="4"/>
                    <a:pt x="112" y="0"/>
                    <a:pt x="94" y="0"/>
                  </a:cubicBezTo>
                  <a:close/>
                  <a:moveTo>
                    <a:pt x="145" y="233"/>
                  </a:moveTo>
                  <a:lnTo>
                    <a:pt x="145" y="233"/>
                  </a:lnTo>
                  <a:cubicBezTo>
                    <a:pt x="137" y="236"/>
                    <a:pt x="129" y="236"/>
                    <a:pt x="120" y="240"/>
                  </a:cubicBezTo>
                  <a:lnTo>
                    <a:pt x="124" y="240"/>
                  </a:lnTo>
                  <a:lnTo>
                    <a:pt x="145" y="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3"/>
            <p:cNvSpPr/>
            <p:nvPr/>
          </p:nvSpPr>
          <p:spPr>
            <a:xfrm>
              <a:off x="-467755" y="2190674"/>
              <a:ext cx="10362" cy="17858"/>
            </a:xfrm>
            <a:custGeom>
              <a:avLst/>
              <a:gdLst/>
              <a:ahLst/>
              <a:cxnLst/>
              <a:rect l="l" t="t" r="r" b="b"/>
              <a:pathLst>
                <a:path w="217" h="374" extrusionOk="0">
                  <a:moveTo>
                    <a:pt x="105" y="0"/>
                  </a:moveTo>
                  <a:cubicBezTo>
                    <a:pt x="101" y="0"/>
                    <a:pt x="90" y="4"/>
                    <a:pt x="79" y="4"/>
                  </a:cubicBezTo>
                  <a:cubicBezTo>
                    <a:pt x="68" y="7"/>
                    <a:pt x="53" y="7"/>
                    <a:pt x="38" y="7"/>
                  </a:cubicBezTo>
                  <a:cubicBezTo>
                    <a:pt x="27" y="7"/>
                    <a:pt x="20" y="7"/>
                    <a:pt x="8" y="4"/>
                  </a:cubicBezTo>
                  <a:cubicBezTo>
                    <a:pt x="4" y="11"/>
                    <a:pt x="1" y="22"/>
                    <a:pt x="1" y="33"/>
                  </a:cubicBezTo>
                  <a:cubicBezTo>
                    <a:pt x="1" y="41"/>
                    <a:pt x="4" y="48"/>
                    <a:pt x="4" y="56"/>
                  </a:cubicBezTo>
                  <a:cubicBezTo>
                    <a:pt x="12" y="67"/>
                    <a:pt x="15" y="78"/>
                    <a:pt x="23" y="82"/>
                  </a:cubicBezTo>
                  <a:cubicBezTo>
                    <a:pt x="30" y="90"/>
                    <a:pt x="34" y="93"/>
                    <a:pt x="38" y="93"/>
                  </a:cubicBezTo>
                  <a:lnTo>
                    <a:pt x="49" y="104"/>
                  </a:lnTo>
                  <a:cubicBezTo>
                    <a:pt x="53" y="109"/>
                    <a:pt x="53" y="112"/>
                    <a:pt x="53" y="116"/>
                  </a:cubicBezTo>
                  <a:cubicBezTo>
                    <a:pt x="53" y="123"/>
                    <a:pt x="53" y="135"/>
                    <a:pt x="49" y="149"/>
                  </a:cubicBezTo>
                  <a:cubicBezTo>
                    <a:pt x="46" y="161"/>
                    <a:pt x="42" y="176"/>
                    <a:pt x="42" y="194"/>
                  </a:cubicBezTo>
                  <a:cubicBezTo>
                    <a:pt x="42" y="198"/>
                    <a:pt x="42" y="205"/>
                    <a:pt x="46" y="213"/>
                  </a:cubicBezTo>
                  <a:cubicBezTo>
                    <a:pt x="42" y="213"/>
                    <a:pt x="38" y="216"/>
                    <a:pt x="38" y="216"/>
                  </a:cubicBezTo>
                  <a:cubicBezTo>
                    <a:pt x="30" y="221"/>
                    <a:pt x="23" y="228"/>
                    <a:pt x="20" y="235"/>
                  </a:cubicBezTo>
                  <a:cubicBezTo>
                    <a:pt x="12" y="243"/>
                    <a:pt x="8" y="254"/>
                    <a:pt x="8" y="266"/>
                  </a:cubicBezTo>
                  <a:cubicBezTo>
                    <a:pt x="8" y="273"/>
                    <a:pt x="12" y="280"/>
                    <a:pt x="15" y="288"/>
                  </a:cubicBezTo>
                  <a:cubicBezTo>
                    <a:pt x="20" y="299"/>
                    <a:pt x="27" y="302"/>
                    <a:pt x="30" y="310"/>
                  </a:cubicBezTo>
                  <a:cubicBezTo>
                    <a:pt x="38" y="314"/>
                    <a:pt x="42" y="318"/>
                    <a:pt x="49" y="321"/>
                  </a:cubicBezTo>
                  <a:lnTo>
                    <a:pt x="20" y="373"/>
                  </a:lnTo>
                  <a:lnTo>
                    <a:pt x="56" y="362"/>
                  </a:lnTo>
                  <a:lnTo>
                    <a:pt x="184" y="321"/>
                  </a:lnTo>
                  <a:lnTo>
                    <a:pt x="146" y="295"/>
                  </a:lnTo>
                  <a:cubicBezTo>
                    <a:pt x="150" y="288"/>
                    <a:pt x="158" y="276"/>
                    <a:pt x="161" y="273"/>
                  </a:cubicBezTo>
                  <a:cubicBezTo>
                    <a:pt x="161" y="269"/>
                    <a:pt x="165" y="266"/>
                    <a:pt x="165" y="261"/>
                  </a:cubicBezTo>
                  <a:cubicBezTo>
                    <a:pt x="165" y="261"/>
                    <a:pt x="169" y="258"/>
                    <a:pt x="172" y="254"/>
                  </a:cubicBezTo>
                  <a:cubicBezTo>
                    <a:pt x="180" y="250"/>
                    <a:pt x="187" y="243"/>
                    <a:pt x="195" y="235"/>
                  </a:cubicBezTo>
                  <a:cubicBezTo>
                    <a:pt x="199" y="232"/>
                    <a:pt x="206" y="228"/>
                    <a:pt x="210" y="221"/>
                  </a:cubicBezTo>
                  <a:cubicBezTo>
                    <a:pt x="210" y="216"/>
                    <a:pt x="213" y="213"/>
                    <a:pt x="213" y="209"/>
                  </a:cubicBezTo>
                  <a:cubicBezTo>
                    <a:pt x="217" y="205"/>
                    <a:pt x="217" y="198"/>
                    <a:pt x="217" y="190"/>
                  </a:cubicBezTo>
                  <a:cubicBezTo>
                    <a:pt x="217" y="187"/>
                    <a:pt x="217" y="183"/>
                    <a:pt x="213" y="176"/>
                  </a:cubicBezTo>
                  <a:cubicBezTo>
                    <a:pt x="210" y="168"/>
                    <a:pt x="206" y="161"/>
                    <a:pt x="199" y="153"/>
                  </a:cubicBezTo>
                  <a:cubicBezTo>
                    <a:pt x="191" y="145"/>
                    <a:pt x="184" y="142"/>
                    <a:pt x="172" y="138"/>
                  </a:cubicBezTo>
                  <a:cubicBezTo>
                    <a:pt x="180" y="119"/>
                    <a:pt x="184" y="101"/>
                    <a:pt x="184" y="86"/>
                  </a:cubicBezTo>
                  <a:cubicBezTo>
                    <a:pt x="184" y="67"/>
                    <a:pt x="180" y="48"/>
                    <a:pt x="172" y="33"/>
                  </a:cubicBezTo>
                  <a:lnTo>
                    <a:pt x="116" y="4"/>
                  </a:lnTo>
                  <a:lnTo>
                    <a:pt x="1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3"/>
            <p:cNvSpPr/>
            <p:nvPr/>
          </p:nvSpPr>
          <p:spPr>
            <a:xfrm>
              <a:off x="-643952" y="1695841"/>
              <a:ext cx="17190" cy="19339"/>
            </a:xfrm>
            <a:custGeom>
              <a:avLst/>
              <a:gdLst/>
              <a:ahLst/>
              <a:cxnLst/>
              <a:rect l="l" t="t" r="r" b="b"/>
              <a:pathLst>
                <a:path w="360" h="405" extrusionOk="0">
                  <a:moveTo>
                    <a:pt x="360" y="1"/>
                  </a:moveTo>
                  <a:lnTo>
                    <a:pt x="285" y="23"/>
                  </a:lnTo>
                  <a:cubicBezTo>
                    <a:pt x="247" y="38"/>
                    <a:pt x="218" y="57"/>
                    <a:pt x="195" y="75"/>
                  </a:cubicBezTo>
                  <a:cubicBezTo>
                    <a:pt x="158" y="109"/>
                    <a:pt x="135" y="150"/>
                    <a:pt x="116" y="188"/>
                  </a:cubicBezTo>
                  <a:cubicBezTo>
                    <a:pt x="99" y="225"/>
                    <a:pt x="83" y="262"/>
                    <a:pt x="64" y="296"/>
                  </a:cubicBezTo>
                  <a:lnTo>
                    <a:pt x="9" y="393"/>
                  </a:lnTo>
                  <a:lnTo>
                    <a:pt x="1" y="405"/>
                  </a:lnTo>
                  <a:lnTo>
                    <a:pt x="12" y="397"/>
                  </a:lnTo>
                  <a:lnTo>
                    <a:pt x="113" y="348"/>
                  </a:lnTo>
                  <a:cubicBezTo>
                    <a:pt x="173" y="318"/>
                    <a:pt x="218" y="281"/>
                    <a:pt x="256" y="232"/>
                  </a:cubicBezTo>
                  <a:cubicBezTo>
                    <a:pt x="292" y="188"/>
                    <a:pt x="315" y="132"/>
                    <a:pt x="334" y="72"/>
                  </a:cubicBezTo>
                  <a:lnTo>
                    <a:pt x="3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13"/>
            <p:cNvSpPr/>
            <p:nvPr/>
          </p:nvSpPr>
          <p:spPr>
            <a:xfrm>
              <a:off x="-682678" y="2163170"/>
              <a:ext cx="239" cy="191"/>
            </a:xfrm>
            <a:custGeom>
              <a:avLst/>
              <a:gdLst/>
              <a:ahLst/>
              <a:cxnLst/>
              <a:rect l="l" t="t" r="r" b="b"/>
              <a:pathLst>
                <a:path w="5" h="4" extrusionOk="0">
                  <a:moveTo>
                    <a:pt x="1" y="0"/>
                  </a:moveTo>
                  <a:cubicBezTo>
                    <a:pt x="4" y="0"/>
                    <a:pt x="4" y="4"/>
                    <a:pt x="4"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13"/>
            <p:cNvSpPr/>
            <p:nvPr/>
          </p:nvSpPr>
          <p:spPr>
            <a:xfrm>
              <a:off x="-690891" y="2151949"/>
              <a:ext cx="12558" cy="14994"/>
            </a:xfrm>
            <a:custGeom>
              <a:avLst/>
              <a:gdLst/>
              <a:ahLst/>
              <a:cxnLst/>
              <a:rect l="l" t="t" r="r" b="b"/>
              <a:pathLst>
                <a:path w="263" h="314" extrusionOk="0">
                  <a:moveTo>
                    <a:pt x="176" y="235"/>
                  </a:moveTo>
                  <a:lnTo>
                    <a:pt x="176" y="239"/>
                  </a:lnTo>
                  <a:cubicBezTo>
                    <a:pt x="176" y="239"/>
                    <a:pt x="176" y="235"/>
                    <a:pt x="173" y="235"/>
                  </a:cubicBezTo>
                  <a:close/>
                  <a:moveTo>
                    <a:pt x="35" y="0"/>
                  </a:moveTo>
                  <a:lnTo>
                    <a:pt x="19" y="33"/>
                  </a:lnTo>
                  <a:cubicBezTo>
                    <a:pt x="16" y="37"/>
                    <a:pt x="16" y="40"/>
                    <a:pt x="12" y="48"/>
                  </a:cubicBezTo>
                  <a:cubicBezTo>
                    <a:pt x="5" y="67"/>
                    <a:pt x="0" y="85"/>
                    <a:pt x="0" y="100"/>
                  </a:cubicBezTo>
                  <a:cubicBezTo>
                    <a:pt x="0" y="123"/>
                    <a:pt x="5" y="142"/>
                    <a:pt x="12" y="161"/>
                  </a:cubicBezTo>
                  <a:cubicBezTo>
                    <a:pt x="12" y="168"/>
                    <a:pt x="16" y="175"/>
                    <a:pt x="19" y="179"/>
                  </a:cubicBezTo>
                  <a:cubicBezTo>
                    <a:pt x="23" y="190"/>
                    <a:pt x="27" y="202"/>
                    <a:pt x="31" y="209"/>
                  </a:cubicBezTo>
                  <a:lnTo>
                    <a:pt x="35" y="220"/>
                  </a:lnTo>
                  <a:lnTo>
                    <a:pt x="42" y="224"/>
                  </a:lnTo>
                  <a:cubicBezTo>
                    <a:pt x="68" y="247"/>
                    <a:pt x="95" y="276"/>
                    <a:pt x="131" y="299"/>
                  </a:cubicBezTo>
                  <a:cubicBezTo>
                    <a:pt x="147" y="310"/>
                    <a:pt x="162" y="314"/>
                    <a:pt x="176" y="314"/>
                  </a:cubicBezTo>
                  <a:lnTo>
                    <a:pt x="180" y="314"/>
                  </a:lnTo>
                  <a:cubicBezTo>
                    <a:pt x="188" y="314"/>
                    <a:pt x="199" y="314"/>
                    <a:pt x="207" y="310"/>
                  </a:cubicBezTo>
                  <a:cubicBezTo>
                    <a:pt x="210" y="306"/>
                    <a:pt x="214" y="306"/>
                    <a:pt x="214" y="306"/>
                  </a:cubicBezTo>
                  <a:cubicBezTo>
                    <a:pt x="218" y="299"/>
                    <a:pt x="221" y="295"/>
                    <a:pt x="225" y="295"/>
                  </a:cubicBezTo>
                  <a:cubicBezTo>
                    <a:pt x="229" y="292"/>
                    <a:pt x="233" y="287"/>
                    <a:pt x="236" y="287"/>
                  </a:cubicBezTo>
                  <a:lnTo>
                    <a:pt x="236" y="284"/>
                  </a:lnTo>
                  <a:cubicBezTo>
                    <a:pt x="244" y="276"/>
                    <a:pt x="247" y="273"/>
                    <a:pt x="247" y="265"/>
                  </a:cubicBezTo>
                  <a:cubicBezTo>
                    <a:pt x="252" y="261"/>
                    <a:pt x="255" y="257"/>
                    <a:pt x="255" y="254"/>
                  </a:cubicBezTo>
                  <a:cubicBezTo>
                    <a:pt x="259" y="242"/>
                    <a:pt x="262" y="231"/>
                    <a:pt x="262" y="220"/>
                  </a:cubicBezTo>
                  <a:cubicBezTo>
                    <a:pt x="262" y="213"/>
                    <a:pt x="262" y="205"/>
                    <a:pt x="259" y="197"/>
                  </a:cubicBezTo>
                  <a:lnTo>
                    <a:pt x="259" y="194"/>
                  </a:lnTo>
                  <a:cubicBezTo>
                    <a:pt x="240" y="190"/>
                    <a:pt x="225" y="190"/>
                    <a:pt x="214" y="190"/>
                  </a:cubicBezTo>
                  <a:cubicBezTo>
                    <a:pt x="199" y="187"/>
                    <a:pt x="188" y="187"/>
                    <a:pt x="176" y="183"/>
                  </a:cubicBezTo>
                  <a:cubicBezTo>
                    <a:pt x="166" y="179"/>
                    <a:pt x="157" y="175"/>
                    <a:pt x="150" y="168"/>
                  </a:cubicBezTo>
                  <a:cubicBezTo>
                    <a:pt x="147" y="164"/>
                    <a:pt x="143" y="157"/>
                    <a:pt x="140" y="149"/>
                  </a:cubicBezTo>
                  <a:cubicBezTo>
                    <a:pt x="135" y="142"/>
                    <a:pt x="135" y="135"/>
                    <a:pt x="135" y="130"/>
                  </a:cubicBezTo>
                  <a:cubicBezTo>
                    <a:pt x="135" y="116"/>
                    <a:pt x="140" y="104"/>
                    <a:pt x="143" y="97"/>
                  </a:cubicBezTo>
                  <a:cubicBezTo>
                    <a:pt x="143" y="93"/>
                    <a:pt x="143" y="90"/>
                    <a:pt x="147" y="90"/>
                  </a:cubicBezTo>
                  <a:cubicBezTo>
                    <a:pt x="143" y="82"/>
                    <a:pt x="143" y="78"/>
                    <a:pt x="140" y="74"/>
                  </a:cubicBezTo>
                  <a:cubicBezTo>
                    <a:pt x="135" y="67"/>
                    <a:pt x="128" y="59"/>
                    <a:pt x="124" y="52"/>
                  </a:cubicBezTo>
                  <a:cubicBezTo>
                    <a:pt x="113" y="40"/>
                    <a:pt x="105" y="37"/>
                    <a:pt x="95" y="30"/>
                  </a:cubicBezTo>
                  <a:cubicBezTo>
                    <a:pt x="90" y="30"/>
                    <a:pt x="90" y="26"/>
                    <a:pt x="87" y="26"/>
                  </a:cubicBezTo>
                  <a:cubicBezTo>
                    <a:pt x="79" y="22"/>
                    <a:pt x="76" y="18"/>
                    <a:pt x="72" y="18"/>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3"/>
            <p:cNvSpPr/>
            <p:nvPr/>
          </p:nvSpPr>
          <p:spPr>
            <a:xfrm>
              <a:off x="-617165" y="2257047"/>
              <a:ext cx="1671" cy="4154"/>
            </a:xfrm>
            <a:custGeom>
              <a:avLst/>
              <a:gdLst/>
              <a:ahLst/>
              <a:cxnLst/>
              <a:rect l="l" t="t" r="r" b="b"/>
              <a:pathLst>
                <a:path w="35" h="87" extrusionOk="0">
                  <a:moveTo>
                    <a:pt x="4" y="1"/>
                  </a:moveTo>
                  <a:cubicBezTo>
                    <a:pt x="0" y="4"/>
                    <a:pt x="0" y="8"/>
                    <a:pt x="0" y="8"/>
                  </a:cubicBezTo>
                  <a:cubicBezTo>
                    <a:pt x="0" y="30"/>
                    <a:pt x="9" y="49"/>
                    <a:pt x="23" y="72"/>
                  </a:cubicBezTo>
                  <a:cubicBezTo>
                    <a:pt x="26" y="75"/>
                    <a:pt x="31" y="82"/>
                    <a:pt x="35" y="87"/>
                  </a:cubicBezTo>
                  <a:cubicBezTo>
                    <a:pt x="31" y="72"/>
                    <a:pt x="26" y="60"/>
                    <a:pt x="19" y="45"/>
                  </a:cubicBezTo>
                  <a:cubicBezTo>
                    <a:pt x="16" y="30"/>
                    <a:pt x="9" y="15"/>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3"/>
            <p:cNvSpPr/>
            <p:nvPr/>
          </p:nvSpPr>
          <p:spPr>
            <a:xfrm>
              <a:off x="-625903" y="2249884"/>
              <a:ext cx="14516" cy="15614"/>
            </a:xfrm>
            <a:custGeom>
              <a:avLst/>
              <a:gdLst/>
              <a:ahLst/>
              <a:cxnLst/>
              <a:rect l="l" t="t" r="r" b="b"/>
              <a:pathLst>
                <a:path w="304" h="327" extrusionOk="0">
                  <a:moveTo>
                    <a:pt x="187" y="151"/>
                  </a:moveTo>
                  <a:cubicBezTo>
                    <a:pt x="192" y="165"/>
                    <a:pt x="199" y="180"/>
                    <a:pt x="202" y="195"/>
                  </a:cubicBezTo>
                  <a:cubicBezTo>
                    <a:pt x="209" y="210"/>
                    <a:pt x="214" y="222"/>
                    <a:pt x="218" y="237"/>
                  </a:cubicBezTo>
                  <a:cubicBezTo>
                    <a:pt x="214" y="232"/>
                    <a:pt x="209" y="225"/>
                    <a:pt x="206" y="222"/>
                  </a:cubicBezTo>
                  <a:cubicBezTo>
                    <a:pt x="192" y="199"/>
                    <a:pt x="183" y="180"/>
                    <a:pt x="183" y="158"/>
                  </a:cubicBezTo>
                  <a:cubicBezTo>
                    <a:pt x="183" y="158"/>
                    <a:pt x="183" y="154"/>
                    <a:pt x="187" y="151"/>
                  </a:cubicBezTo>
                  <a:close/>
                  <a:moveTo>
                    <a:pt x="270" y="1"/>
                  </a:moveTo>
                  <a:lnTo>
                    <a:pt x="206" y="23"/>
                  </a:lnTo>
                  <a:lnTo>
                    <a:pt x="83" y="72"/>
                  </a:lnTo>
                  <a:lnTo>
                    <a:pt x="0" y="106"/>
                  </a:lnTo>
                  <a:lnTo>
                    <a:pt x="116" y="113"/>
                  </a:lnTo>
                  <a:cubicBezTo>
                    <a:pt x="113" y="128"/>
                    <a:pt x="109" y="143"/>
                    <a:pt x="109" y="158"/>
                  </a:cubicBezTo>
                  <a:cubicBezTo>
                    <a:pt x="109" y="195"/>
                    <a:pt x="120" y="232"/>
                    <a:pt x="142" y="263"/>
                  </a:cubicBezTo>
                  <a:cubicBezTo>
                    <a:pt x="150" y="277"/>
                    <a:pt x="161" y="289"/>
                    <a:pt x="173" y="300"/>
                  </a:cubicBezTo>
                  <a:lnTo>
                    <a:pt x="304" y="270"/>
                  </a:lnTo>
                  <a:cubicBezTo>
                    <a:pt x="299" y="251"/>
                    <a:pt x="296" y="232"/>
                    <a:pt x="292" y="218"/>
                  </a:cubicBezTo>
                  <a:cubicBezTo>
                    <a:pt x="285" y="187"/>
                    <a:pt x="273" y="165"/>
                    <a:pt x="262" y="139"/>
                  </a:cubicBezTo>
                  <a:cubicBezTo>
                    <a:pt x="254" y="125"/>
                    <a:pt x="251" y="106"/>
                    <a:pt x="247" y="91"/>
                  </a:cubicBezTo>
                  <a:cubicBezTo>
                    <a:pt x="247" y="87"/>
                    <a:pt x="247" y="83"/>
                    <a:pt x="244" y="80"/>
                  </a:cubicBezTo>
                  <a:lnTo>
                    <a:pt x="244" y="68"/>
                  </a:lnTo>
                  <a:cubicBezTo>
                    <a:pt x="240" y="64"/>
                    <a:pt x="240" y="61"/>
                    <a:pt x="236" y="57"/>
                  </a:cubicBezTo>
                  <a:lnTo>
                    <a:pt x="232" y="53"/>
                  </a:lnTo>
                  <a:lnTo>
                    <a:pt x="270" y="1"/>
                  </a:lnTo>
                  <a:close/>
                  <a:moveTo>
                    <a:pt x="180" y="304"/>
                  </a:moveTo>
                  <a:cubicBezTo>
                    <a:pt x="183" y="311"/>
                    <a:pt x="192" y="318"/>
                    <a:pt x="202" y="326"/>
                  </a:cubicBezTo>
                  <a:lnTo>
                    <a:pt x="202" y="322"/>
                  </a:lnTo>
                  <a:lnTo>
                    <a:pt x="180" y="3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13"/>
            <p:cNvSpPr/>
            <p:nvPr/>
          </p:nvSpPr>
          <p:spPr>
            <a:xfrm>
              <a:off x="-682678" y="1955028"/>
              <a:ext cx="1671" cy="2388"/>
            </a:xfrm>
            <a:custGeom>
              <a:avLst/>
              <a:gdLst/>
              <a:ahLst/>
              <a:cxnLst/>
              <a:rect l="l" t="t" r="r" b="b"/>
              <a:pathLst>
                <a:path w="35" h="50" extrusionOk="0">
                  <a:moveTo>
                    <a:pt x="8" y="1"/>
                  </a:moveTo>
                  <a:cubicBezTo>
                    <a:pt x="4" y="4"/>
                    <a:pt x="1" y="4"/>
                    <a:pt x="1" y="8"/>
                  </a:cubicBezTo>
                  <a:cubicBezTo>
                    <a:pt x="12" y="20"/>
                    <a:pt x="23" y="30"/>
                    <a:pt x="30" y="46"/>
                  </a:cubicBezTo>
                  <a:cubicBezTo>
                    <a:pt x="30" y="49"/>
                    <a:pt x="35" y="49"/>
                    <a:pt x="35" y="49"/>
                  </a:cubicBezTo>
                  <a:cubicBezTo>
                    <a:pt x="35" y="46"/>
                    <a:pt x="35" y="37"/>
                    <a:pt x="30" y="30"/>
                  </a:cubicBezTo>
                  <a:cubicBezTo>
                    <a:pt x="23" y="23"/>
                    <a:pt x="16" y="11"/>
                    <a:pt x="12" y="4"/>
                  </a:cubicBezTo>
                  <a:lnTo>
                    <a:pt x="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13"/>
            <p:cNvSpPr/>
            <p:nvPr/>
          </p:nvSpPr>
          <p:spPr>
            <a:xfrm>
              <a:off x="-686593" y="1951256"/>
              <a:ext cx="9311" cy="15614"/>
            </a:xfrm>
            <a:custGeom>
              <a:avLst/>
              <a:gdLst/>
              <a:ahLst/>
              <a:cxnLst/>
              <a:rect l="l" t="t" r="r" b="b"/>
              <a:pathLst>
                <a:path w="195" h="327" extrusionOk="0">
                  <a:moveTo>
                    <a:pt x="90" y="80"/>
                  </a:moveTo>
                  <a:lnTo>
                    <a:pt x="94" y="83"/>
                  </a:lnTo>
                  <a:cubicBezTo>
                    <a:pt x="98" y="90"/>
                    <a:pt x="105" y="102"/>
                    <a:pt x="112" y="109"/>
                  </a:cubicBezTo>
                  <a:cubicBezTo>
                    <a:pt x="117" y="116"/>
                    <a:pt x="117" y="125"/>
                    <a:pt x="117" y="128"/>
                  </a:cubicBezTo>
                  <a:cubicBezTo>
                    <a:pt x="117" y="128"/>
                    <a:pt x="112" y="128"/>
                    <a:pt x="112" y="125"/>
                  </a:cubicBezTo>
                  <a:cubicBezTo>
                    <a:pt x="105" y="109"/>
                    <a:pt x="94" y="99"/>
                    <a:pt x="83" y="87"/>
                  </a:cubicBezTo>
                  <a:cubicBezTo>
                    <a:pt x="83" y="83"/>
                    <a:pt x="86" y="83"/>
                    <a:pt x="90" y="80"/>
                  </a:cubicBezTo>
                  <a:close/>
                  <a:moveTo>
                    <a:pt x="86" y="1"/>
                  </a:moveTo>
                  <a:cubicBezTo>
                    <a:pt x="79" y="1"/>
                    <a:pt x="72" y="1"/>
                    <a:pt x="60" y="4"/>
                  </a:cubicBezTo>
                  <a:cubicBezTo>
                    <a:pt x="53" y="9"/>
                    <a:pt x="45" y="16"/>
                    <a:pt x="38" y="20"/>
                  </a:cubicBezTo>
                  <a:cubicBezTo>
                    <a:pt x="34" y="27"/>
                    <a:pt x="23" y="35"/>
                    <a:pt x="15" y="46"/>
                  </a:cubicBezTo>
                  <a:cubicBezTo>
                    <a:pt x="12" y="54"/>
                    <a:pt x="8" y="61"/>
                    <a:pt x="5" y="68"/>
                  </a:cubicBezTo>
                  <a:cubicBezTo>
                    <a:pt x="0" y="76"/>
                    <a:pt x="0" y="83"/>
                    <a:pt x="0" y="94"/>
                  </a:cubicBezTo>
                  <a:cubicBezTo>
                    <a:pt x="0" y="102"/>
                    <a:pt x="0" y="113"/>
                    <a:pt x="8" y="121"/>
                  </a:cubicBezTo>
                  <a:cubicBezTo>
                    <a:pt x="12" y="132"/>
                    <a:pt x="19" y="139"/>
                    <a:pt x="27" y="143"/>
                  </a:cubicBezTo>
                  <a:cubicBezTo>
                    <a:pt x="38" y="151"/>
                    <a:pt x="41" y="154"/>
                    <a:pt x="45" y="161"/>
                  </a:cubicBezTo>
                  <a:cubicBezTo>
                    <a:pt x="50" y="166"/>
                    <a:pt x="50" y="169"/>
                    <a:pt x="50" y="180"/>
                  </a:cubicBezTo>
                  <a:cubicBezTo>
                    <a:pt x="50" y="188"/>
                    <a:pt x="50" y="199"/>
                    <a:pt x="45" y="211"/>
                  </a:cubicBezTo>
                  <a:cubicBezTo>
                    <a:pt x="45" y="225"/>
                    <a:pt x="41" y="240"/>
                    <a:pt x="41" y="256"/>
                  </a:cubicBezTo>
                  <a:cubicBezTo>
                    <a:pt x="41" y="270"/>
                    <a:pt x="45" y="285"/>
                    <a:pt x="50" y="300"/>
                  </a:cubicBezTo>
                  <a:lnTo>
                    <a:pt x="57" y="326"/>
                  </a:lnTo>
                  <a:lnTo>
                    <a:pt x="90" y="326"/>
                  </a:lnTo>
                  <a:cubicBezTo>
                    <a:pt x="105" y="323"/>
                    <a:pt x="117" y="318"/>
                    <a:pt x="128" y="315"/>
                  </a:cubicBezTo>
                  <a:cubicBezTo>
                    <a:pt x="139" y="311"/>
                    <a:pt x="146" y="308"/>
                    <a:pt x="154" y="300"/>
                  </a:cubicBezTo>
                  <a:cubicBezTo>
                    <a:pt x="165" y="292"/>
                    <a:pt x="172" y="282"/>
                    <a:pt x="176" y="266"/>
                  </a:cubicBezTo>
                  <a:cubicBezTo>
                    <a:pt x="180" y="256"/>
                    <a:pt x="184" y="244"/>
                    <a:pt x="184" y="237"/>
                  </a:cubicBezTo>
                  <a:cubicBezTo>
                    <a:pt x="184" y="221"/>
                    <a:pt x="180" y="214"/>
                    <a:pt x="180" y="203"/>
                  </a:cubicBezTo>
                  <a:cubicBezTo>
                    <a:pt x="180" y="195"/>
                    <a:pt x="176" y="188"/>
                    <a:pt x="176" y="180"/>
                  </a:cubicBezTo>
                  <a:cubicBezTo>
                    <a:pt x="176" y="177"/>
                    <a:pt x="180" y="177"/>
                    <a:pt x="180" y="173"/>
                  </a:cubicBezTo>
                  <a:cubicBezTo>
                    <a:pt x="184" y="166"/>
                    <a:pt x="188" y="158"/>
                    <a:pt x="191" y="151"/>
                  </a:cubicBezTo>
                  <a:cubicBezTo>
                    <a:pt x="195" y="143"/>
                    <a:pt x="195" y="135"/>
                    <a:pt x="195" y="128"/>
                  </a:cubicBezTo>
                  <a:cubicBezTo>
                    <a:pt x="195" y="106"/>
                    <a:pt x="188" y="90"/>
                    <a:pt x="180" y="76"/>
                  </a:cubicBezTo>
                  <a:cubicBezTo>
                    <a:pt x="172" y="57"/>
                    <a:pt x="162" y="46"/>
                    <a:pt x="154" y="35"/>
                  </a:cubicBezTo>
                  <a:lnTo>
                    <a:pt x="150" y="35"/>
                  </a:lnTo>
                  <a:cubicBezTo>
                    <a:pt x="146" y="23"/>
                    <a:pt x="135" y="16"/>
                    <a:pt x="124" y="12"/>
                  </a:cubicBezTo>
                  <a:cubicBezTo>
                    <a:pt x="117" y="4"/>
                    <a:pt x="102"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13"/>
            <p:cNvSpPr/>
            <p:nvPr/>
          </p:nvSpPr>
          <p:spPr>
            <a:xfrm>
              <a:off x="-655317" y="2259004"/>
              <a:ext cx="1432" cy="5205"/>
            </a:xfrm>
            <a:custGeom>
              <a:avLst/>
              <a:gdLst/>
              <a:ahLst/>
              <a:cxnLst/>
              <a:rect l="l" t="t" r="r" b="b"/>
              <a:pathLst>
                <a:path w="30" h="109" extrusionOk="0">
                  <a:moveTo>
                    <a:pt x="7" y="1"/>
                  </a:moveTo>
                  <a:cubicBezTo>
                    <a:pt x="4" y="12"/>
                    <a:pt x="0" y="27"/>
                    <a:pt x="0" y="38"/>
                  </a:cubicBezTo>
                  <a:cubicBezTo>
                    <a:pt x="0" y="49"/>
                    <a:pt x="4" y="64"/>
                    <a:pt x="7" y="75"/>
                  </a:cubicBezTo>
                  <a:cubicBezTo>
                    <a:pt x="11" y="86"/>
                    <a:pt x="18" y="98"/>
                    <a:pt x="26" y="109"/>
                  </a:cubicBezTo>
                  <a:cubicBezTo>
                    <a:pt x="30" y="105"/>
                    <a:pt x="30" y="101"/>
                    <a:pt x="30" y="98"/>
                  </a:cubicBezTo>
                  <a:cubicBezTo>
                    <a:pt x="30" y="79"/>
                    <a:pt x="26" y="57"/>
                    <a:pt x="23" y="38"/>
                  </a:cubicBezTo>
                  <a:cubicBezTo>
                    <a:pt x="18" y="27"/>
                    <a:pt x="11" y="12"/>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3"/>
            <p:cNvSpPr/>
            <p:nvPr/>
          </p:nvSpPr>
          <p:spPr>
            <a:xfrm>
              <a:off x="-658946" y="2252606"/>
              <a:ext cx="8786" cy="17190"/>
            </a:xfrm>
            <a:custGeom>
              <a:avLst/>
              <a:gdLst/>
              <a:ahLst/>
              <a:cxnLst/>
              <a:rect l="l" t="t" r="r" b="b"/>
              <a:pathLst>
                <a:path w="184" h="360" extrusionOk="0">
                  <a:moveTo>
                    <a:pt x="83" y="135"/>
                  </a:moveTo>
                  <a:cubicBezTo>
                    <a:pt x="87" y="146"/>
                    <a:pt x="94" y="161"/>
                    <a:pt x="99" y="172"/>
                  </a:cubicBezTo>
                  <a:cubicBezTo>
                    <a:pt x="102" y="191"/>
                    <a:pt x="106" y="213"/>
                    <a:pt x="106" y="232"/>
                  </a:cubicBezTo>
                  <a:cubicBezTo>
                    <a:pt x="106" y="235"/>
                    <a:pt x="106" y="239"/>
                    <a:pt x="102" y="243"/>
                  </a:cubicBezTo>
                  <a:cubicBezTo>
                    <a:pt x="94" y="232"/>
                    <a:pt x="87" y="220"/>
                    <a:pt x="83" y="209"/>
                  </a:cubicBezTo>
                  <a:cubicBezTo>
                    <a:pt x="80" y="198"/>
                    <a:pt x="76" y="183"/>
                    <a:pt x="76" y="172"/>
                  </a:cubicBezTo>
                  <a:cubicBezTo>
                    <a:pt x="76" y="161"/>
                    <a:pt x="80" y="146"/>
                    <a:pt x="83" y="135"/>
                  </a:cubicBezTo>
                  <a:close/>
                  <a:moveTo>
                    <a:pt x="46" y="0"/>
                  </a:moveTo>
                  <a:lnTo>
                    <a:pt x="27" y="45"/>
                  </a:lnTo>
                  <a:cubicBezTo>
                    <a:pt x="16" y="82"/>
                    <a:pt x="1" y="120"/>
                    <a:pt x="1" y="161"/>
                  </a:cubicBezTo>
                  <a:lnTo>
                    <a:pt x="1" y="172"/>
                  </a:lnTo>
                  <a:cubicBezTo>
                    <a:pt x="1" y="194"/>
                    <a:pt x="4" y="213"/>
                    <a:pt x="12" y="235"/>
                  </a:cubicBezTo>
                  <a:cubicBezTo>
                    <a:pt x="20" y="254"/>
                    <a:pt x="27" y="273"/>
                    <a:pt x="42" y="292"/>
                  </a:cubicBezTo>
                  <a:lnTo>
                    <a:pt x="46" y="292"/>
                  </a:lnTo>
                  <a:cubicBezTo>
                    <a:pt x="46" y="295"/>
                    <a:pt x="46" y="299"/>
                    <a:pt x="42" y="303"/>
                  </a:cubicBezTo>
                  <a:lnTo>
                    <a:pt x="42" y="322"/>
                  </a:lnTo>
                  <a:cubicBezTo>
                    <a:pt x="49" y="325"/>
                    <a:pt x="57" y="329"/>
                    <a:pt x="64" y="332"/>
                  </a:cubicBezTo>
                  <a:cubicBezTo>
                    <a:pt x="80" y="340"/>
                    <a:pt x="90" y="348"/>
                    <a:pt x="102" y="359"/>
                  </a:cubicBezTo>
                  <a:cubicBezTo>
                    <a:pt x="113" y="355"/>
                    <a:pt x="125" y="351"/>
                    <a:pt x="135" y="344"/>
                  </a:cubicBezTo>
                  <a:lnTo>
                    <a:pt x="135" y="340"/>
                  </a:lnTo>
                  <a:cubicBezTo>
                    <a:pt x="147" y="332"/>
                    <a:pt x="151" y="325"/>
                    <a:pt x="158" y="318"/>
                  </a:cubicBezTo>
                  <a:cubicBezTo>
                    <a:pt x="166" y="303"/>
                    <a:pt x="169" y="292"/>
                    <a:pt x="173" y="280"/>
                  </a:cubicBezTo>
                  <a:cubicBezTo>
                    <a:pt x="177" y="269"/>
                    <a:pt x="177" y="261"/>
                    <a:pt x="180" y="258"/>
                  </a:cubicBezTo>
                  <a:lnTo>
                    <a:pt x="184" y="247"/>
                  </a:lnTo>
                  <a:lnTo>
                    <a:pt x="184" y="235"/>
                  </a:lnTo>
                  <a:lnTo>
                    <a:pt x="184" y="228"/>
                  </a:lnTo>
                  <a:cubicBezTo>
                    <a:pt x="180" y="194"/>
                    <a:pt x="177" y="161"/>
                    <a:pt x="161" y="127"/>
                  </a:cubicBezTo>
                  <a:cubicBezTo>
                    <a:pt x="154" y="108"/>
                    <a:pt x="147" y="90"/>
                    <a:pt x="132" y="75"/>
                  </a:cubicBezTo>
                  <a:cubicBezTo>
                    <a:pt x="125" y="63"/>
                    <a:pt x="113" y="52"/>
                    <a:pt x="102" y="41"/>
                  </a:cubicBezTo>
                  <a:cubicBezTo>
                    <a:pt x="99" y="37"/>
                    <a:pt x="90" y="34"/>
                    <a:pt x="87" y="30"/>
                  </a:cubicBezTo>
                  <a:lnTo>
                    <a:pt x="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13"/>
            <p:cNvSpPr/>
            <p:nvPr/>
          </p:nvSpPr>
          <p:spPr>
            <a:xfrm>
              <a:off x="-531501" y="1630710"/>
              <a:ext cx="2769" cy="573"/>
            </a:xfrm>
            <a:custGeom>
              <a:avLst/>
              <a:gdLst/>
              <a:ahLst/>
              <a:cxnLst/>
              <a:rect l="l" t="t" r="r" b="b"/>
              <a:pathLst>
                <a:path w="58" h="12" extrusionOk="0">
                  <a:moveTo>
                    <a:pt x="9" y="0"/>
                  </a:moveTo>
                  <a:cubicBezTo>
                    <a:pt x="9" y="4"/>
                    <a:pt x="4" y="4"/>
                    <a:pt x="1" y="8"/>
                  </a:cubicBezTo>
                  <a:cubicBezTo>
                    <a:pt x="20" y="8"/>
                    <a:pt x="35" y="11"/>
                    <a:pt x="54" y="11"/>
                  </a:cubicBezTo>
                  <a:lnTo>
                    <a:pt x="57" y="11"/>
                  </a:lnTo>
                  <a:cubicBezTo>
                    <a:pt x="49" y="8"/>
                    <a:pt x="42" y="4"/>
                    <a:pt x="38" y="4"/>
                  </a:cubicBezTo>
                  <a:cubicBezTo>
                    <a:pt x="31" y="0"/>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13"/>
            <p:cNvSpPr/>
            <p:nvPr/>
          </p:nvSpPr>
          <p:spPr>
            <a:xfrm>
              <a:off x="-540239" y="1626938"/>
              <a:ext cx="20580" cy="7926"/>
            </a:xfrm>
            <a:custGeom>
              <a:avLst/>
              <a:gdLst/>
              <a:ahLst/>
              <a:cxnLst/>
              <a:rect l="l" t="t" r="r" b="b"/>
              <a:pathLst>
                <a:path w="431" h="166" extrusionOk="0">
                  <a:moveTo>
                    <a:pt x="206" y="79"/>
                  </a:moveTo>
                  <a:cubicBezTo>
                    <a:pt x="210" y="79"/>
                    <a:pt x="214" y="79"/>
                    <a:pt x="221" y="83"/>
                  </a:cubicBezTo>
                  <a:cubicBezTo>
                    <a:pt x="225" y="83"/>
                    <a:pt x="232" y="87"/>
                    <a:pt x="240" y="90"/>
                  </a:cubicBezTo>
                  <a:lnTo>
                    <a:pt x="237" y="90"/>
                  </a:lnTo>
                  <a:cubicBezTo>
                    <a:pt x="218" y="90"/>
                    <a:pt x="203" y="87"/>
                    <a:pt x="184" y="87"/>
                  </a:cubicBezTo>
                  <a:cubicBezTo>
                    <a:pt x="187" y="83"/>
                    <a:pt x="192" y="83"/>
                    <a:pt x="192" y="79"/>
                  </a:cubicBezTo>
                  <a:close/>
                  <a:moveTo>
                    <a:pt x="206" y="0"/>
                  </a:moveTo>
                  <a:cubicBezTo>
                    <a:pt x="192" y="0"/>
                    <a:pt x="180" y="5"/>
                    <a:pt x="169" y="8"/>
                  </a:cubicBezTo>
                  <a:cubicBezTo>
                    <a:pt x="151" y="16"/>
                    <a:pt x="135" y="23"/>
                    <a:pt x="120" y="34"/>
                  </a:cubicBezTo>
                  <a:cubicBezTo>
                    <a:pt x="102" y="45"/>
                    <a:pt x="87" y="60"/>
                    <a:pt x="64" y="79"/>
                  </a:cubicBezTo>
                  <a:lnTo>
                    <a:pt x="1" y="131"/>
                  </a:lnTo>
                  <a:lnTo>
                    <a:pt x="83" y="147"/>
                  </a:lnTo>
                  <a:cubicBezTo>
                    <a:pt x="132" y="154"/>
                    <a:pt x="180" y="165"/>
                    <a:pt x="237" y="165"/>
                  </a:cubicBezTo>
                  <a:cubicBezTo>
                    <a:pt x="277" y="165"/>
                    <a:pt x="322" y="157"/>
                    <a:pt x="367" y="135"/>
                  </a:cubicBezTo>
                  <a:lnTo>
                    <a:pt x="430" y="102"/>
                  </a:lnTo>
                  <a:lnTo>
                    <a:pt x="367" y="68"/>
                  </a:lnTo>
                  <a:cubicBezTo>
                    <a:pt x="330" y="50"/>
                    <a:pt x="304" y="31"/>
                    <a:pt x="277" y="19"/>
                  </a:cubicBezTo>
                  <a:cubicBezTo>
                    <a:pt x="266" y="16"/>
                    <a:pt x="251" y="12"/>
                    <a:pt x="240" y="8"/>
                  </a:cubicBezTo>
                  <a:cubicBezTo>
                    <a:pt x="229" y="5"/>
                    <a:pt x="218" y="0"/>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13"/>
            <p:cNvSpPr/>
            <p:nvPr/>
          </p:nvSpPr>
          <p:spPr>
            <a:xfrm>
              <a:off x="-664294" y="2057452"/>
              <a:ext cx="1528" cy="2053"/>
            </a:xfrm>
            <a:custGeom>
              <a:avLst/>
              <a:gdLst/>
              <a:ahLst/>
              <a:cxnLst/>
              <a:rect l="l" t="t" r="r" b="b"/>
              <a:pathLst>
                <a:path w="32" h="43" extrusionOk="0">
                  <a:moveTo>
                    <a:pt x="1" y="1"/>
                  </a:moveTo>
                  <a:lnTo>
                    <a:pt x="1" y="12"/>
                  </a:lnTo>
                  <a:cubicBezTo>
                    <a:pt x="1" y="16"/>
                    <a:pt x="1" y="23"/>
                    <a:pt x="4" y="31"/>
                  </a:cubicBezTo>
                  <a:cubicBezTo>
                    <a:pt x="16" y="35"/>
                    <a:pt x="23" y="38"/>
                    <a:pt x="31" y="42"/>
                  </a:cubicBezTo>
                  <a:cubicBezTo>
                    <a:pt x="27" y="31"/>
                    <a:pt x="19" y="20"/>
                    <a:pt x="12" y="12"/>
                  </a:cubicBezTo>
                  <a:cubicBezTo>
                    <a:pt x="9" y="9"/>
                    <a:pt x="4" y="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13"/>
            <p:cNvSpPr/>
            <p:nvPr/>
          </p:nvSpPr>
          <p:spPr>
            <a:xfrm>
              <a:off x="-667827" y="2053584"/>
              <a:ext cx="9645" cy="15376"/>
            </a:xfrm>
            <a:custGeom>
              <a:avLst/>
              <a:gdLst/>
              <a:ahLst/>
              <a:cxnLst/>
              <a:rect l="l" t="t" r="r" b="b"/>
              <a:pathLst>
                <a:path w="202" h="322" extrusionOk="0">
                  <a:moveTo>
                    <a:pt x="75" y="82"/>
                  </a:moveTo>
                  <a:cubicBezTo>
                    <a:pt x="78" y="86"/>
                    <a:pt x="83" y="90"/>
                    <a:pt x="86" y="93"/>
                  </a:cubicBezTo>
                  <a:cubicBezTo>
                    <a:pt x="93" y="101"/>
                    <a:pt x="101" y="112"/>
                    <a:pt x="105" y="123"/>
                  </a:cubicBezTo>
                  <a:cubicBezTo>
                    <a:pt x="97" y="119"/>
                    <a:pt x="90" y="116"/>
                    <a:pt x="78" y="112"/>
                  </a:cubicBezTo>
                  <a:cubicBezTo>
                    <a:pt x="75" y="104"/>
                    <a:pt x="75" y="97"/>
                    <a:pt x="75" y="93"/>
                  </a:cubicBezTo>
                  <a:lnTo>
                    <a:pt x="75" y="82"/>
                  </a:lnTo>
                  <a:close/>
                  <a:moveTo>
                    <a:pt x="71" y="0"/>
                  </a:moveTo>
                  <a:cubicBezTo>
                    <a:pt x="60" y="0"/>
                    <a:pt x="52" y="0"/>
                    <a:pt x="45" y="4"/>
                  </a:cubicBezTo>
                  <a:cubicBezTo>
                    <a:pt x="38" y="7"/>
                    <a:pt x="26" y="14"/>
                    <a:pt x="23" y="23"/>
                  </a:cubicBezTo>
                  <a:cubicBezTo>
                    <a:pt x="15" y="30"/>
                    <a:pt x="11" y="37"/>
                    <a:pt x="7" y="41"/>
                  </a:cubicBezTo>
                  <a:cubicBezTo>
                    <a:pt x="0" y="59"/>
                    <a:pt x="0" y="75"/>
                    <a:pt x="0" y="93"/>
                  </a:cubicBezTo>
                  <a:cubicBezTo>
                    <a:pt x="0" y="112"/>
                    <a:pt x="4" y="131"/>
                    <a:pt x="7" y="145"/>
                  </a:cubicBezTo>
                  <a:cubicBezTo>
                    <a:pt x="11" y="157"/>
                    <a:pt x="19" y="164"/>
                    <a:pt x="23" y="171"/>
                  </a:cubicBezTo>
                  <a:cubicBezTo>
                    <a:pt x="26" y="176"/>
                    <a:pt x="33" y="180"/>
                    <a:pt x="38" y="183"/>
                  </a:cubicBezTo>
                  <a:cubicBezTo>
                    <a:pt x="45" y="187"/>
                    <a:pt x="52" y="187"/>
                    <a:pt x="60" y="187"/>
                  </a:cubicBezTo>
                  <a:cubicBezTo>
                    <a:pt x="67" y="190"/>
                    <a:pt x="71" y="190"/>
                    <a:pt x="71" y="190"/>
                  </a:cubicBezTo>
                  <a:cubicBezTo>
                    <a:pt x="75" y="190"/>
                    <a:pt x="75" y="190"/>
                    <a:pt x="75" y="194"/>
                  </a:cubicBezTo>
                  <a:cubicBezTo>
                    <a:pt x="75" y="194"/>
                    <a:pt x="78" y="194"/>
                    <a:pt x="78" y="202"/>
                  </a:cubicBezTo>
                  <a:cubicBezTo>
                    <a:pt x="83" y="209"/>
                    <a:pt x="86" y="224"/>
                    <a:pt x="90" y="243"/>
                  </a:cubicBezTo>
                  <a:cubicBezTo>
                    <a:pt x="93" y="250"/>
                    <a:pt x="97" y="261"/>
                    <a:pt x="105" y="273"/>
                  </a:cubicBezTo>
                  <a:cubicBezTo>
                    <a:pt x="112" y="280"/>
                    <a:pt x="119" y="292"/>
                    <a:pt x="135" y="299"/>
                  </a:cubicBezTo>
                  <a:lnTo>
                    <a:pt x="172" y="321"/>
                  </a:lnTo>
                  <a:lnTo>
                    <a:pt x="187" y="280"/>
                  </a:lnTo>
                  <a:cubicBezTo>
                    <a:pt x="198" y="258"/>
                    <a:pt x="202" y="232"/>
                    <a:pt x="202" y="209"/>
                  </a:cubicBezTo>
                  <a:cubicBezTo>
                    <a:pt x="202" y="168"/>
                    <a:pt x="195" y="127"/>
                    <a:pt x="176" y="93"/>
                  </a:cubicBezTo>
                  <a:cubicBezTo>
                    <a:pt x="168" y="75"/>
                    <a:pt x="157" y="56"/>
                    <a:pt x="145" y="41"/>
                  </a:cubicBezTo>
                  <a:cubicBezTo>
                    <a:pt x="131" y="30"/>
                    <a:pt x="119" y="14"/>
                    <a:pt x="101" y="7"/>
                  </a:cubicBezTo>
                  <a:cubicBezTo>
                    <a:pt x="90" y="4"/>
                    <a:pt x="83"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13"/>
            <p:cNvSpPr/>
            <p:nvPr/>
          </p:nvSpPr>
          <p:spPr>
            <a:xfrm>
              <a:off x="-564305" y="1764935"/>
              <a:ext cx="3056" cy="3629"/>
            </a:xfrm>
            <a:custGeom>
              <a:avLst/>
              <a:gdLst/>
              <a:ahLst/>
              <a:cxnLst/>
              <a:rect l="l" t="t" r="r" b="b"/>
              <a:pathLst>
                <a:path w="64" h="76" extrusionOk="0">
                  <a:moveTo>
                    <a:pt x="63" y="0"/>
                  </a:moveTo>
                  <a:cubicBezTo>
                    <a:pt x="56" y="4"/>
                    <a:pt x="53" y="8"/>
                    <a:pt x="45" y="15"/>
                  </a:cubicBezTo>
                  <a:cubicBezTo>
                    <a:pt x="30" y="31"/>
                    <a:pt x="11" y="49"/>
                    <a:pt x="4" y="64"/>
                  </a:cubicBezTo>
                  <a:cubicBezTo>
                    <a:pt x="4" y="67"/>
                    <a:pt x="1" y="71"/>
                    <a:pt x="1" y="75"/>
                  </a:cubicBezTo>
                  <a:cubicBezTo>
                    <a:pt x="11" y="67"/>
                    <a:pt x="23" y="60"/>
                    <a:pt x="34" y="53"/>
                  </a:cubicBezTo>
                  <a:cubicBezTo>
                    <a:pt x="45" y="41"/>
                    <a:pt x="56" y="31"/>
                    <a:pt x="60" y="23"/>
                  </a:cubicBezTo>
                  <a:cubicBezTo>
                    <a:pt x="60" y="19"/>
                    <a:pt x="63" y="12"/>
                    <a:pt x="63" y="8"/>
                  </a:cubicBezTo>
                  <a:lnTo>
                    <a:pt x="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13"/>
            <p:cNvSpPr/>
            <p:nvPr/>
          </p:nvSpPr>
          <p:spPr>
            <a:xfrm>
              <a:off x="-568078" y="1760112"/>
              <a:ext cx="10410" cy="12510"/>
            </a:xfrm>
            <a:custGeom>
              <a:avLst/>
              <a:gdLst/>
              <a:ahLst/>
              <a:cxnLst/>
              <a:rect l="l" t="t" r="r" b="b"/>
              <a:pathLst>
                <a:path w="218" h="262" extrusionOk="0">
                  <a:moveTo>
                    <a:pt x="142" y="101"/>
                  </a:moveTo>
                  <a:lnTo>
                    <a:pt x="142" y="109"/>
                  </a:lnTo>
                  <a:cubicBezTo>
                    <a:pt x="142" y="113"/>
                    <a:pt x="139" y="120"/>
                    <a:pt x="139" y="124"/>
                  </a:cubicBezTo>
                  <a:cubicBezTo>
                    <a:pt x="135" y="132"/>
                    <a:pt x="124" y="142"/>
                    <a:pt x="113" y="154"/>
                  </a:cubicBezTo>
                  <a:cubicBezTo>
                    <a:pt x="102" y="161"/>
                    <a:pt x="90" y="168"/>
                    <a:pt x="80" y="176"/>
                  </a:cubicBezTo>
                  <a:cubicBezTo>
                    <a:pt x="80" y="172"/>
                    <a:pt x="83" y="168"/>
                    <a:pt x="83" y="165"/>
                  </a:cubicBezTo>
                  <a:cubicBezTo>
                    <a:pt x="90" y="150"/>
                    <a:pt x="109" y="132"/>
                    <a:pt x="124" y="116"/>
                  </a:cubicBezTo>
                  <a:cubicBezTo>
                    <a:pt x="132" y="109"/>
                    <a:pt x="135" y="105"/>
                    <a:pt x="142" y="101"/>
                  </a:cubicBezTo>
                  <a:close/>
                  <a:moveTo>
                    <a:pt x="180" y="1"/>
                  </a:moveTo>
                  <a:lnTo>
                    <a:pt x="150" y="11"/>
                  </a:lnTo>
                  <a:cubicBezTo>
                    <a:pt x="132" y="19"/>
                    <a:pt x="113" y="27"/>
                    <a:pt x="98" y="37"/>
                  </a:cubicBezTo>
                  <a:cubicBezTo>
                    <a:pt x="71" y="56"/>
                    <a:pt x="49" y="79"/>
                    <a:pt x="30" y="101"/>
                  </a:cubicBezTo>
                  <a:cubicBezTo>
                    <a:pt x="23" y="116"/>
                    <a:pt x="16" y="127"/>
                    <a:pt x="12" y="142"/>
                  </a:cubicBezTo>
                  <a:cubicBezTo>
                    <a:pt x="4" y="154"/>
                    <a:pt x="1" y="168"/>
                    <a:pt x="1" y="184"/>
                  </a:cubicBezTo>
                  <a:lnTo>
                    <a:pt x="1" y="187"/>
                  </a:lnTo>
                  <a:cubicBezTo>
                    <a:pt x="1" y="202"/>
                    <a:pt x="1" y="217"/>
                    <a:pt x="12" y="232"/>
                  </a:cubicBezTo>
                  <a:cubicBezTo>
                    <a:pt x="16" y="239"/>
                    <a:pt x="23" y="247"/>
                    <a:pt x="30" y="255"/>
                  </a:cubicBezTo>
                  <a:cubicBezTo>
                    <a:pt x="42" y="258"/>
                    <a:pt x="53" y="262"/>
                    <a:pt x="61" y="262"/>
                  </a:cubicBezTo>
                  <a:lnTo>
                    <a:pt x="64" y="262"/>
                  </a:lnTo>
                  <a:cubicBezTo>
                    <a:pt x="71" y="262"/>
                    <a:pt x="80" y="262"/>
                    <a:pt x="87" y="258"/>
                  </a:cubicBezTo>
                  <a:cubicBezTo>
                    <a:pt x="90" y="258"/>
                    <a:pt x="98" y="255"/>
                    <a:pt x="106" y="251"/>
                  </a:cubicBezTo>
                  <a:cubicBezTo>
                    <a:pt x="128" y="236"/>
                    <a:pt x="154" y="221"/>
                    <a:pt x="176" y="199"/>
                  </a:cubicBezTo>
                  <a:cubicBezTo>
                    <a:pt x="187" y="187"/>
                    <a:pt x="199" y="176"/>
                    <a:pt x="206" y="161"/>
                  </a:cubicBezTo>
                  <a:cubicBezTo>
                    <a:pt x="214" y="142"/>
                    <a:pt x="218" y="127"/>
                    <a:pt x="218" y="109"/>
                  </a:cubicBezTo>
                  <a:cubicBezTo>
                    <a:pt x="218" y="82"/>
                    <a:pt x="210" y="56"/>
                    <a:pt x="195" y="30"/>
                  </a:cubicBezTo>
                  <a:lnTo>
                    <a:pt x="1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13"/>
            <p:cNvSpPr/>
            <p:nvPr/>
          </p:nvSpPr>
          <p:spPr>
            <a:xfrm>
              <a:off x="-483465" y="2205095"/>
              <a:ext cx="2006" cy="4488"/>
            </a:xfrm>
            <a:custGeom>
              <a:avLst/>
              <a:gdLst/>
              <a:ahLst/>
              <a:cxnLst/>
              <a:rect l="l" t="t" r="r" b="b"/>
              <a:pathLst>
                <a:path w="42" h="94" extrusionOk="0">
                  <a:moveTo>
                    <a:pt x="42" y="94"/>
                  </a:moveTo>
                  <a:lnTo>
                    <a:pt x="42" y="94"/>
                  </a:lnTo>
                  <a:lnTo>
                    <a:pt x="42" y="94"/>
                  </a:lnTo>
                  <a:lnTo>
                    <a:pt x="42" y="94"/>
                  </a:lnTo>
                  <a:close/>
                  <a:moveTo>
                    <a:pt x="0" y="0"/>
                  </a:moveTo>
                  <a:lnTo>
                    <a:pt x="0" y="4"/>
                  </a:lnTo>
                  <a:lnTo>
                    <a:pt x="0" y="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3"/>
            <p:cNvSpPr/>
            <p:nvPr/>
          </p:nvSpPr>
          <p:spPr>
            <a:xfrm>
              <a:off x="-487428" y="2198314"/>
              <a:ext cx="10266" cy="15041"/>
            </a:xfrm>
            <a:custGeom>
              <a:avLst/>
              <a:gdLst/>
              <a:ahLst/>
              <a:cxnLst/>
              <a:rect l="l" t="t" r="r" b="b"/>
              <a:pathLst>
                <a:path w="215" h="315" extrusionOk="0">
                  <a:moveTo>
                    <a:pt x="144" y="1"/>
                  </a:moveTo>
                  <a:lnTo>
                    <a:pt x="102" y="16"/>
                  </a:lnTo>
                  <a:cubicBezTo>
                    <a:pt x="95" y="19"/>
                    <a:pt x="87" y="23"/>
                    <a:pt x="83" y="27"/>
                  </a:cubicBezTo>
                  <a:lnTo>
                    <a:pt x="57" y="53"/>
                  </a:lnTo>
                  <a:cubicBezTo>
                    <a:pt x="57" y="61"/>
                    <a:pt x="54" y="64"/>
                    <a:pt x="50" y="72"/>
                  </a:cubicBezTo>
                  <a:lnTo>
                    <a:pt x="46" y="75"/>
                  </a:lnTo>
                  <a:lnTo>
                    <a:pt x="5" y="72"/>
                  </a:lnTo>
                  <a:lnTo>
                    <a:pt x="1" y="109"/>
                  </a:lnTo>
                  <a:lnTo>
                    <a:pt x="1" y="124"/>
                  </a:lnTo>
                  <a:cubicBezTo>
                    <a:pt x="1" y="142"/>
                    <a:pt x="5" y="158"/>
                    <a:pt x="13" y="173"/>
                  </a:cubicBezTo>
                  <a:cubicBezTo>
                    <a:pt x="20" y="195"/>
                    <a:pt x="31" y="213"/>
                    <a:pt x="39" y="229"/>
                  </a:cubicBezTo>
                  <a:cubicBezTo>
                    <a:pt x="42" y="236"/>
                    <a:pt x="46" y="240"/>
                    <a:pt x="46" y="247"/>
                  </a:cubicBezTo>
                  <a:cubicBezTo>
                    <a:pt x="50" y="255"/>
                    <a:pt x="50" y="258"/>
                    <a:pt x="50" y="263"/>
                  </a:cubicBezTo>
                  <a:lnTo>
                    <a:pt x="50" y="270"/>
                  </a:lnTo>
                  <a:lnTo>
                    <a:pt x="46" y="307"/>
                  </a:lnTo>
                  <a:lnTo>
                    <a:pt x="83" y="311"/>
                  </a:lnTo>
                  <a:lnTo>
                    <a:pt x="102" y="311"/>
                  </a:lnTo>
                  <a:cubicBezTo>
                    <a:pt x="109" y="311"/>
                    <a:pt x="118" y="315"/>
                    <a:pt x="128" y="315"/>
                  </a:cubicBezTo>
                  <a:cubicBezTo>
                    <a:pt x="136" y="315"/>
                    <a:pt x="147" y="315"/>
                    <a:pt x="154" y="311"/>
                  </a:cubicBezTo>
                  <a:cubicBezTo>
                    <a:pt x="166" y="307"/>
                    <a:pt x="177" y="299"/>
                    <a:pt x="185" y="292"/>
                  </a:cubicBezTo>
                  <a:cubicBezTo>
                    <a:pt x="192" y="285"/>
                    <a:pt x="199" y="277"/>
                    <a:pt x="203" y="270"/>
                  </a:cubicBezTo>
                  <a:cubicBezTo>
                    <a:pt x="207" y="263"/>
                    <a:pt x="211" y="258"/>
                    <a:pt x="211" y="251"/>
                  </a:cubicBezTo>
                  <a:cubicBezTo>
                    <a:pt x="214" y="247"/>
                    <a:pt x="214" y="240"/>
                    <a:pt x="214" y="232"/>
                  </a:cubicBezTo>
                  <a:cubicBezTo>
                    <a:pt x="214" y="225"/>
                    <a:pt x="214" y="218"/>
                    <a:pt x="207" y="206"/>
                  </a:cubicBezTo>
                  <a:cubicBezTo>
                    <a:pt x="203" y="199"/>
                    <a:pt x="196" y="191"/>
                    <a:pt x="188" y="187"/>
                  </a:cubicBezTo>
                  <a:cubicBezTo>
                    <a:pt x="180" y="184"/>
                    <a:pt x="173" y="180"/>
                    <a:pt x="173" y="176"/>
                  </a:cubicBezTo>
                  <a:cubicBezTo>
                    <a:pt x="166" y="168"/>
                    <a:pt x="166" y="165"/>
                    <a:pt x="162" y="158"/>
                  </a:cubicBezTo>
                  <a:cubicBezTo>
                    <a:pt x="162" y="150"/>
                    <a:pt x="158" y="142"/>
                    <a:pt x="158" y="132"/>
                  </a:cubicBezTo>
                  <a:cubicBezTo>
                    <a:pt x="158" y="120"/>
                    <a:pt x="162" y="109"/>
                    <a:pt x="162" y="94"/>
                  </a:cubicBezTo>
                  <a:cubicBezTo>
                    <a:pt x="162" y="79"/>
                    <a:pt x="158" y="61"/>
                    <a:pt x="154" y="38"/>
                  </a:cubicBezTo>
                  <a:lnTo>
                    <a:pt x="1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3"/>
            <p:cNvSpPr/>
            <p:nvPr/>
          </p:nvSpPr>
          <p:spPr>
            <a:xfrm>
              <a:off x="-440633" y="2302361"/>
              <a:ext cx="2197" cy="2913"/>
            </a:xfrm>
            <a:custGeom>
              <a:avLst/>
              <a:gdLst/>
              <a:ahLst/>
              <a:cxnLst/>
              <a:rect l="l" t="t" r="r" b="b"/>
              <a:pathLst>
                <a:path w="46" h="61" extrusionOk="0">
                  <a:moveTo>
                    <a:pt x="1" y="1"/>
                  </a:moveTo>
                  <a:cubicBezTo>
                    <a:pt x="4" y="20"/>
                    <a:pt x="12" y="38"/>
                    <a:pt x="23" y="53"/>
                  </a:cubicBezTo>
                  <a:cubicBezTo>
                    <a:pt x="27" y="57"/>
                    <a:pt x="35" y="57"/>
                    <a:pt x="42" y="61"/>
                  </a:cubicBezTo>
                  <a:lnTo>
                    <a:pt x="45" y="61"/>
                  </a:lnTo>
                  <a:lnTo>
                    <a:pt x="45" y="57"/>
                  </a:lnTo>
                  <a:cubicBezTo>
                    <a:pt x="42" y="46"/>
                    <a:pt x="38" y="35"/>
                    <a:pt x="38" y="20"/>
                  </a:cubicBezTo>
                  <a:lnTo>
                    <a:pt x="38" y="12"/>
                  </a:lnTo>
                  <a:cubicBezTo>
                    <a:pt x="30" y="12"/>
                    <a:pt x="27" y="8"/>
                    <a:pt x="19" y="4"/>
                  </a:cubicBezTo>
                  <a:cubicBezTo>
                    <a:pt x="12" y="4"/>
                    <a:pt x="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3"/>
            <p:cNvSpPr/>
            <p:nvPr/>
          </p:nvSpPr>
          <p:spPr>
            <a:xfrm>
              <a:off x="-444930" y="2298637"/>
              <a:ext cx="11699" cy="10028"/>
            </a:xfrm>
            <a:custGeom>
              <a:avLst/>
              <a:gdLst/>
              <a:ahLst/>
              <a:cxnLst/>
              <a:rect l="l" t="t" r="r" b="b"/>
              <a:pathLst>
                <a:path w="245" h="210" extrusionOk="0">
                  <a:moveTo>
                    <a:pt x="72" y="1"/>
                  </a:moveTo>
                  <a:cubicBezTo>
                    <a:pt x="61" y="1"/>
                    <a:pt x="46" y="1"/>
                    <a:pt x="35" y="4"/>
                  </a:cubicBezTo>
                  <a:lnTo>
                    <a:pt x="1" y="15"/>
                  </a:lnTo>
                  <a:lnTo>
                    <a:pt x="5" y="46"/>
                  </a:lnTo>
                  <a:lnTo>
                    <a:pt x="5" y="49"/>
                  </a:lnTo>
                  <a:cubicBezTo>
                    <a:pt x="13" y="86"/>
                    <a:pt x="23" y="124"/>
                    <a:pt x="39" y="158"/>
                  </a:cubicBezTo>
                  <a:lnTo>
                    <a:pt x="75" y="139"/>
                  </a:lnTo>
                  <a:cubicBezTo>
                    <a:pt x="83" y="135"/>
                    <a:pt x="94" y="131"/>
                    <a:pt x="102" y="131"/>
                  </a:cubicBezTo>
                  <a:lnTo>
                    <a:pt x="113" y="131"/>
                  </a:lnTo>
                  <a:cubicBezTo>
                    <a:pt x="102" y="116"/>
                    <a:pt x="94" y="98"/>
                    <a:pt x="91" y="79"/>
                  </a:cubicBezTo>
                  <a:lnTo>
                    <a:pt x="91" y="79"/>
                  </a:lnTo>
                  <a:cubicBezTo>
                    <a:pt x="94" y="79"/>
                    <a:pt x="102" y="82"/>
                    <a:pt x="109" y="82"/>
                  </a:cubicBezTo>
                  <a:cubicBezTo>
                    <a:pt x="117" y="86"/>
                    <a:pt x="120" y="90"/>
                    <a:pt x="128" y="90"/>
                  </a:cubicBezTo>
                  <a:lnTo>
                    <a:pt x="128" y="98"/>
                  </a:lnTo>
                  <a:cubicBezTo>
                    <a:pt x="128" y="113"/>
                    <a:pt x="132" y="124"/>
                    <a:pt x="135" y="135"/>
                  </a:cubicBezTo>
                  <a:lnTo>
                    <a:pt x="135" y="139"/>
                  </a:lnTo>
                  <a:cubicBezTo>
                    <a:pt x="139" y="143"/>
                    <a:pt x="147" y="146"/>
                    <a:pt x="151" y="150"/>
                  </a:cubicBezTo>
                  <a:cubicBezTo>
                    <a:pt x="158" y="158"/>
                    <a:pt x="165" y="165"/>
                    <a:pt x="173" y="169"/>
                  </a:cubicBezTo>
                  <a:lnTo>
                    <a:pt x="177" y="172"/>
                  </a:lnTo>
                  <a:lnTo>
                    <a:pt x="214" y="139"/>
                  </a:lnTo>
                  <a:lnTo>
                    <a:pt x="214" y="135"/>
                  </a:lnTo>
                  <a:cubicBezTo>
                    <a:pt x="210" y="127"/>
                    <a:pt x="210" y="120"/>
                    <a:pt x="206" y="116"/>
                  </a:cubicBezTo>
                  <a:lnTo>
                    <a:pt x="206" y="98"/>
                  </a:lnTo>
                  <a:lnTo>
                    <a:pt x="206" y="82"/>
                  </a:lnTo>
                  <a:lnTo>
                    <a:pt x="214" y="72"/>
                  </a:lnTo>
                  <a:lnTo>
                    <a:pt x="222" y="49"/>
                  </a:lnTo>
                  <a:lnTo>
                    <a:pt x="206" y="41"/>
                  </a:lnTo>
                  <a:lnTo>
                    <a:pt x="188" y="34"/>
                  </a:lnTo>
                  <a:cubicBezTo>
                    <a:pt x="173" y="27"/>
                    <a:pt x="154" y="19"/>
                    <a:pt x="135" y="12"/>
                  </a:cubicBezTo>
                  <a:cubicBezTo>
                    <a:pt x="132" y="12"/>
                    <a:pt x="128" y="12"/>
                    <a:pt x="125" y="8"/>
                  </a:cubicBezTo>
                  <a:cubicBezTo>
                    <a:pt x="109" y="4"/>
                    <a:pt x="91" y="1"/>
                    <a:pt x="72" y="1"/>
                  </a:cubicBezTo>
                  <a:close/>
                  <a:moveTo>
                    <a:pt x="237" y="191"/>
                  </a:moveTo>
                  <a:lnTo>
                    <a:pt x="240" y="198"/>
                  </a:lnTo>
                  <a:lnTo>
                    <a:pt x="240" y="198"/>
                  </a:lnTo>
                  <a:cubicBezTo>
                    <a:pt x="239" y="196"/>
                    <a:pt x="238" y="194"/>
                    <a:pt x="237" y="191"/>
                  </a:cubicBezTo>
                  <a:close/>
                  <a:moveTo>
                    <a:pt x="240" y="198"/>
                  </a:moveTo>
                  <a:cubicBezTo>
                    <a:pt x="240" y="202"/>
                    <a:pt x="240" y="205"/>
                    <a:pt x="240" y="210"/>
                  </a:cubicBezTo>
                  <a:lnTo>
                    <a:pt x="244" y="210"/>
                  </a:lnTo>
                  <a:lnTo>
                    <a:pt x="240" y="1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3"/>
            <p:cNvSpPr/>
            <p:nvPr/>
          </p:nvSpPr>
          <p:spPr>
            <a:xfrm>
              <a:off x="-651592" y="2275430"/>
              <a:ext cx="1098" cy="3581"/>
            </a:xfrm>
            <a:custGeom>
              <a:avLst/>
              <a:gdLst/>
              <a:ahLst/>
              <a:cxnLst/>
              <a:rect l="l" t="t" r="r" b="b"/>
              <a:pathLst>
                <a:path w="23" h="75" extrusionOk="0">
                  <a:moveTo>
                    <a:pt x="4" y="1"/>
                  </a:moveTo>
                  <a:cubicBezTo>
                    <a:pt x="0" y="11"/>
                    <a:pt x="0" y="23"/>
                    <a:pt x="0" y="34"/>
                  </a:cubicBezTo>
                  <a:lnTo>
                    <a:pt x="0" y="61"/>
                  </a:lnTo>
                  <a:cubicBezTo>
                    <a:pt x="4" y="64"/>
                    <a:pt x="4" y="64"/>
                    <a:pt x="4" y="68"/>
                  </a:cubicBezTo>
                  <a:lnTo>
                    <a:pt x="7" y="71"/>
                  </a:lnTo>
                  <a:cubicBezTo>
                    <a:pt x="12" y="71"/>
                    <a:pt x="15" y="75"/>
                    <a:pt x="19" y="75"/>
                  </a:cubicBezTo>
                  <a:cubicBezTo>
                    <a:pt x="19" y="56"/>
                    <a:pt x="23" y="38"/>
                    <a:pt x="23" y="16"/>
                  </a:cubicBezTo>
                  <a:cubicBezTo>
                    <a:pt x="15" y="11"/>
                    <a:pt x="12" y="8"/>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3"/>
            <p:cNvSpPr/>
            <p:nvPr/>
          </p:nvSpPr>
          <p:spPr>
            <a:xfrm>
              <a:off x="-655317" y="2267743"/>
              <a:ext cx="9120" cy="15041"/>
            </a:xfrm>
            <a:custGeom>
              <a:avLst/>
              <a:gdLst/>
              <a:ahLst/>
              <a:cxnLst/>
              <a:rect l="l" t="t" r="r" b="b"/>
              <a:pathLst>
                <a:path w="191" h="315" extrusionOk="0">
                  <a:moveTo>
                    <a:pt x="82" y="162"/>
                  </a:moveTo>
                  <a:cubicBezTo>
                    <a:pt x="90" y="169"/>
                    <a:pt x="93" y="172"/>
                    <a:pt x="101" y="177"/>
                  </a:cubicBezTo>
                  <a:cubicBezTo>
                    <a:pt x="101" y="199"/>
                    <a:pt x="97" y="217"/>
                    <a:pt x="97" y="236"/>
                  </a:cubicBezTo>
                  <a:cubicBezTo>
                    <a:pt x="93" y="236"/>
                    <a:pt x="90" y="232"/>
                    <a:pt x="85" y="232"/>
                  </a:cubicBezTo>
                  <a:lnTo>
                    <a:pt x="82" y="229"/>
                  </a:lnTo>
                  <a:cubicBezTo>
                    <a:pt x="82" y="225"/>
                    <a:pt x="82" y="225"/>
                    <a:pt x="78" y="222"/>
                  </a:cubicBezTo>
                  <a:lnTo>
                    <a:pt x="78" y="195"/>
                  </a:lnTo>
                  <a:cubicBezTo>
                    <a:pt x="78" y="184"/>
                    <a:pt x="78" y="172"/>
                    <a:pt x="82" y="162"/>
                  </a:cubicBezTo>
                  <a:close/>
                  <a:moveTo>
                    <a:pt x="190" y="1"/>
                  </a:moveTo>
                  <a:lnTo>
                    <a:pt x="138" y="27"/>
                  </a:lnTo>
                  <a:lnTo>
                    <a:pt x="93" y="49"/>
                  </a:lnTo>
                  <a:cubicBezTo>
                    <a:pt x="85" y="53"/>
                    <a:pt x="78" y="57"/>
                    <a:pt x="71" y="65"/>
                  </a:cubicBezTo>
                  <a:cubicBezTo>
                    <a:pt x="63" y="68"/>
                    <a:pt x="56" y="72"/>
                    <a:pt x="52" y="75"/>
                  </a:cubicBezTo>
                  <a:lnTo>
                    <a:pt x="52" y="79"/>
                  </a:lnTo>
                  <a:cubicBezTo>
                    <a:pt x="56" y="87"/>
                    <a:pt x="56" y="94"/>
                    <a:pt x="56" y="101"/>
                  </a:cubicBezTo>
                  <a:cubicBezTo>
                    <a:pt x="56" y="113"/>
                    <a:pt x="52" y="127"/>
                    <a:pt x="49" y="135"/>
                  </a:cubicBezTo>
                  <a:cubicBezTo>
                    <a:pt x="40" y="146"/>
                    <a:pt x="33" y="158"/>
                    <a:pt x="26" y="165"/>
                  </a:cubicBezTo>
                  <a:cubicBezTo>
                    <a:pt x="18" y="177"/>
                    <a:pt x="11" y="184"/>
                    <a:pt x="0" y="195"/>
                  </a:cubicBezTo>
                  <a:cubicBezTo>
                    <a:pt x="0" y="210"/>
                    <a:pt x="4" y="222"/>
                    <a:pt x="4" y="236"/>
                  </a:cubicBezTo>
                  <a:cubicBezTo>
                    <a:pt x="7" y="248"/>
                    <a:pt x="11" y="262"/>
                    <a:pt x="18" y="274"/>
                  </a:cubicBezTo>
                  <a:cubicBezTo>
                    <a:pt x="30" y="289"/>
                    <a:pt x="49" y="300"/>
                    <a:pt x="63" y="307"/>
                  </a:cubicBezTo>
                  <a:cubicBezTo>
                    <a:pt x="82" y="311"/>
                    <a:pt x="101" y="315"/>
                    <a:pt x="116" y="315"/>
                  </a:cubicBezTo>
                  <a:lnTo>
                    <a:pt x="138" y="315"/>
                  </a:lnTo>
                  <a:lnTo>
                    <a:pt x="149" y="311"/>
                  </a:lnTo>
                  <a:lnTo>
                    <a:pt x="171" y="311"/>
                  </a:lnTo>
                  <a:lnTo>
                    <a:pt x="175" y="277"/>
                  </a:lnTo>
                  <a:lnTo>
                    <a:pt x="175" y="158"/>
                  </a:lnTo>
                  <a:lnTo>
                    <a:pt x="175" y="146"/>
                  </a:lnTo>
                  <a:lnTo>
                    <a:pt x="180" y="135"/>
                  </a:lnTo>
                  <a:lnTo>
                    <a:pt x="164" y="127"/>
                  </a:lnTo>
                  <a:lnTo>
                    <a:pt x="157" y="124"/>
                  </a:lnTo>
                  <a:cubicBezTo>
                    <a:pt x="149" y="120"/>
                    <a:pt x="145" y="117"/>
                    <a:pt x="145" y="117"/>
                  </a:cubicBezTo>
                  <a:cubicBezTo>
                    <a:pt x="145" y="117"/>
                    <a:pt x="142" y="117"/>
                    <a:pt x="142" y="113"/>
                  </a:cubicBezTo>
                  <a:lnTo>
                    <a:pt x="142" y="105"/>
                  </a:lnTo>
                  <a:cubicBezTo>
                    <a:pt x="142" y="105"/>
                    <a:pt x="145" y="101"/>
                    <a:pt x="145" y="98"/>
                  </a:cubicBezTo>
                  <a:lnTo>
                    <a:pt x="149" y="94"/>
                  </a:lnTo>
                  <a:lnTo>
                    <a:pt x="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13"/>
            <p:cNvSpPr/>
            <p:nvPr/>
          </p:nvSpPr>
          <p:spPr>
            <a:xfrm>
              <a:off x="-469378" y="1723154"/>
              <a:ext cx="955" cy="48"/>
            </a:xfrm>
            <a:custGeom>
              <a:avLst/>
              <a:gdLst/>
              <a:ahLst/>
              <a:cxnLst/>
              <a:rect l="l" t="t" r="r" b="b"/>
              <a:pathLst>
                <a:path w="20" h="1" extrusionOk="0">
                  <a:moveTo>
                    <a:pt x="9" y="0"/>
                  </a:moveTo>
                  <a:lnTo>
                    <a:pt x="1" y="0"/>
                  </a:lnTo>
                  <a:lnTo>
                    <a:pt x="9" y="0"/>
                  </a:lnTo>
                  <a:lnTo>
                    <a:pt x="19" y="0"/>
                  </a:lnTo>
                  <a:lnTo>
                    <a:pt x="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3"/>
            <p:cNvSpPr/>
            <p:nvPr/>
          </p:nvSpPr>
          <p:spPr>
            <a:xfrm>
              <a:off x="-477018" y="1719429"/>
              <a:ext cx="16808" cy="13800"/>
            </a:xfrm>
            <a:custGeom>
              <a:avLst/>
              <a:gdLst/>
              <a:ahLst/>
              <a:cxnLst/>
              <a:rect l="l" t="t" r="r" b="b"/>
              <a:pathLst>
                <a:path w="352" h="289" extrusionOk="0">
                  <a:moveTo>
                    <a:pt x="172" y="0"/>
                  </a:moveTo>
                  <a:cubicBezTo>
                    <a:pt x="142" y="0"/>
                    <a:pt x="119" y="8"/>
                    <a:pt x="101" y="15"/>
                  </a:cubicBezTo>
                  <a:cubicBezTo>
                    <a:pt x="83" y="19"/>
                    <a:pt x="64" y="23"/>
                    <a:pt x="52" y="26"/>
                  </a:cubicBezTo>
                  <a:cubicBezTo>
                    <a:pt x="41" y="26"/>
                    <a:pt x="34" y="26"/>
                    <a:pt x="30" y="30"/>
                  </a:cubicBezTo>
                  <a:cubicBezTo>
                    <a:pt x="19" y="37"/>
                    <a:pt x="15" y="42"/>
                    <a:pt x="12" y="49"/>
                  </a:cubicBezTo>
                  <a:lnTo>
                    <a:pt x="12" y="56"/>
                  </a:lnTo>
                  <a:cubicBezTo>
                    <a:pt x="12" y="64"/>
                    <a:pt x="7" y="71"/>
                    <a:pt x="7" y="75"/>
                  </a:cubicBezTo>
                  <a:cubicBezTo>
                    <a:pt x="4" y="78"/>
                    <a:pt x="4" y="82"/>
                    <a:pt x="0" y="86"/>
                  </a:cubicBezTo>
                  <a:cubicBezTo>
                    <a:pt x="0" y="97"/>
                    <a:pt x="4" y="109"/>
                    <a:pt x="12" y="116"/>
                  </a:cubicBezTo>
                  <a:cubicBezTo>
                    <a:pt x="26" y="135"/>
                    <a:pt x="41" y="146"/>
                    <a:pt x="57" y="149"/>
                  </a:cubicBezTo>
                  <a:cubicBezTo>
                    <a:pt x="75" y="157"/>
                    <a:pt x="90" y="161"/>
                    <a:pt x="105" y="161"/>
                  </a:cubicBezTo>
                  <a:cubicBezTo>
                    <a:pt x="116" y="161"/>
                    <a:pt x="131" y="157"/>
                    <a:pt x="142" y="157"/>
                  </a:cubicBezTo>
                  <a:cubicBezTo>
                    <a:pt x="150" y="157"/>
                    <a:pt x="161" y="154"/>
                    <a:pt x="169" y="154"/>
                  </a:cubicBezTo>
                  <a:cubicBezTo>
                    <a:pt x="172" y="154"/>
                    <a:pt x="176" y="154"/>
                    <a:pt x="179" y="157"/>
                  </a:cubicBezTo>
                  <a:lnTo>
                    <a:pt x="202" y="157"/>
                  </a:lnTo>
                  <a:cubicBezTo>
                    <a:pt x="217" y="157"/>
                    <a:pt x="232" y="154"/>
                    <a:pt x="247" y="149"/>
                  </a:cubicBezTo>
                  <a:lnTo>
                    <a:pt x="352" y="288"/>
                  </a:lnTo>
                  <a:lnTo>
                    <a:pt x="314" y="161"/>
                  </a:lnTo>
                  <a:cubicBezTo>
                    <a:pt x="307" y="161"/>
                    <a:pt x="303" y="157"/>
                    <a:pt x="295" y="157"/>
                  </a:cubicBezTo>
                  <a:cubicBezTo>
                    <a:pt x="273" y="146"/>
                    <a:pt x="254" y="139"/>
                    <a:pt x="236" y="127"/>
                  </a:cubicBezTo>
                  <a:lnTo>
                    <a:pt x="191" y="101"/>
                  </a:lnTo>
                  <a:lnTo>
                    <a:pt x="232" y="64"/>
                  </a:lnTo>
                  <a:cubicBezTo>
                    <a:pt x="243" y="56"/>
                    <a:pt x="254" y="45"/>
                    <a:pt x="269" y="42"/>
                  </a:cubicBezTo>
                  <a:cubicBezTo>
                    <a:pt x="273" y="42"/>
                    <a:pt x="276" y="37"/>
                    <a:pt x="281" y="37"/>
                  </a:cubicBezTo>
                  <a:lnTo>
                    <a:pt x="273" y="15"/>
                  </a:lnTo>
                  <a:lnTo>
                    <a:pt x="258" y="34"/>
                  </a:lnTo>
                  <a:cubicBezTo>
                    <a:pt x="243" y="23"/>
                    <a:pt x="232" y="15"/>
                    <a:pt x="217" y="8"/>
                  </a:cubicBezTo>
                  <a:cubicBezTo>
                    <a:pt x="202" y="4"/>
                    <a:pt x="183" y="0"/>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13"/>
            <p:cNvSpPr/>
            <p:nvPr/>
          </p:nvSpPr>
          <p:spPr>
            <a:xfrm>
              <a:off x="-648918" y="2124922"/>
              <a:ext cx="1146" cy="2913"/>
            </a:xfrm>
            <a:custGeom>
              <a:avLst/>
              <a:gdLst/>
              <a:ahLst/>
              <a:cxnLst/>
              <a:rect l="l" t="t" r="r" b="b"/>
              <a:pathLst>
                <a:path w="24" h="61" extrusionOk="0">
                  <a:moveTo>
                    <a:pt x="11" y="1"/>
                  </a:moveTo>
                  <a:cubicBezTo>
                    <a:pt x="4" y="5"/>
                    <a:pt x="4" y="9"/>
                    <a:pt x="1" y="12"/>
                  </a:cubicBezTo>
                  <a:lnTo>
                    <a:pt x="1" y="20"/>
                  </a:lnTo>
                  <a:cubicBezTo>
                    <a:pt x="1" y="28"/>
                    <a:pt x="1" y="35"/>
                    <a:pt x="4" y="46"/>
                  </a:cubicBezTo>
                  <a:cubicBezTo>
                    <a:pt x="8" y="50"/>
                    <a:pt x="8" y="54"/>
                    <a:pt x="11" y="61"/>
                  </a:cubicBezTo>
                  <a:lnTo>
                    <a:pt x="11" y="54"/>
                  </a:lnTo>
                  <a:cubicBezTo>
                    <a:pt x="15" y="46"/>
                    <a:pt x="19" y="38"/>
                    <a:pt x="23" y="35"/>
                  </a:cubicBezTo>
                  <a:cubicBezTo>
                    <a:pt x="23" y="31"/>
                    <a:pt x="23" y="23"/>
                    <a:pt x="19" y="20"/>
                  </a:cubicBezTo>
                  <a:cubicBezTo>
                    <a:pt x="19" y="12"/>
                    <a:pt x="15" y="9"/>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13"/>
            <p:cNvSpPr/>
            <p:nvPr/>
          </p:nvSpPr>
          <p:spPr>
            <a:xfrm>
              <a:off x="-652691" y="2121055"/>
              <a:ext cx="8643" cy="14134"/>
            </a:xfrm>
            <a:custGeom>
              <a:avLst/>
              <a:gdLst/>
              <a:ahLst/>
              <a:cxnLst/>
              <a:rect l="l" t="t" r="r" b="b"/>
              <a:pathLst>
                <a:path w="181" h="296" extrusionOk="0">
                  <a:moveTo>
                    <a:pt x="90" y="82"/>
                  </a:moveTo>
                  <a:cubicBezTo>
                    <a:pt x="94" y="90"/>
                    <a:pt x="98" y="93"/>
                    <a:pt x="98" y="101"/>
                  </a:cubicBezTo>
                  <a:cubicBezTo>
                    <a:pt x="102" y="104"/>
                    <a:pt x="102" y="112"/>
                    <a:pt x="102" y="116"/>
                  </a:cubicBezTo>
                  <a:cubicBezTo>
                    <a:pt x="98" y="119"/>
                    <a:pt x="94" y="127"/>
                    <a:pt x="90" y="135"/>
                  </a:cubicBezTo>
                  <a:lnTo>
                    <a:pt x="90" y="142"/>
                  </a:lnTo>
                  <a:cubicBezTo>
                    <a:pt x="87" y="135"/>
                    <a:pt x="87" y="131"/>
                    <a:pt x="83" y="127"/>
                  </a:cubicBezTo>
                  <a:cubicBezTo>
                    <a:pt x="80" y="116"/>
                    <a:pt x="80" y="109"/>
                    <a:pt x="80" y="101"/>
                  </a:cubicBezTo>
                  <a:lnTo>
                    <a:pt x="80" y="93"/>
                  </a:lnTo>
                  <a:cubicBezTo>
                    <a:pt x="83" y="90"/>
                    <a:pt x="83" y="86"/>
                    <a:pt x="90" y="82"/>
                  </a:cubicBezTo>
                  <a:close/>
                  <a:moveTo>
                    <a:pt x="102" y="0"/>
                  </a:moveTo>
                  <a:cubicBezTo>
                    <a:pt x="90" y="0"/>
                    <a:pt x="80" y="4"/>
                    <a:pt x="72" y="7"/>
                  </a:cubicBezTo>
                  <a:cubicBezTo>
                    <a:pt x="64" y="11"/>
                    <a:pt x="57" y="15"/>
                    <a:pt x="49" y="19"/>
                  </a:cubicBezTo>
                  <a:cubicBezTo>
                    <a:pt x="35" y="26"/>
                    <a:pt x="23" y="37"/>
                    <a:pt x="16" y="52"/>
                  </a:cubicBezTo>
                  <a:cubicBezTo>
                    <a:pt x="16" y="52"/>
                    <a:pt x="12" y="52"/>
                    <a:pt x="12" y="56"/>
                  </a:cubicBezTo>
                  <a:cubicBezTo>
                    <a:pt x="4" y="71"/>
                    <a:pt x="1" y="86"/>
                    <a:pt x="1" y="101"/>
                  </a:cubicBezTo>
                  <a:cubicBezTo>
                    <a:pt x="1" y="119"/>
                    <a:pt x="4" y="135"/>
                    <a:pt x="12" y="149"/>
                  </a:cubicBezTo>
                  <a:cubicBezTo>
                    <a:pt x="20" y="176"/>
                    <a:pt x="30" y="198"/>
                    <a:pt x="46" y="216"/>
                  </a:cubicBezTo>
                  <a:cubicBezTo>
                    <a:pt x="61" y="235"/>
                    <a:pt x="80" y="254"/>
                    <a:pt x="102" y="269"/>
                  </a:cubicBezTo>
                  <a:lnTo>
                    <a:pt x="125" y="284"/>
                  </a:lnTo>
                  <a:lnTo>
                    <a:pt x="135" y="295"/>
                  </a:lnTo>
                  <a:lnTo>
                    <a:pt x="147" y="276"/>
                  </a:lnTo>
                  <a:lnTo>
                    <a:pt x="158" y="254"/>
                  </a:lnTo>
                  <a:cubicBezTo>
                    <a:pt x="165" y="243"/>
                    <a:pt x="169" y="228"/>
                    <a:pt x="165" y="216"/>
                  </a:cubicBezTo>
                  <a:lnTo>
                    <a:pt x="165" y="187"/>
                  </a:lnTo>
                  <a:cubicBezTo>
                    <a:pt x="161" y="176"/>
                    <a:pt x="161" y="172"/>
                    <a:pt x="161" y="168"/>
                  </a:cubicBezTo>
                  <a:lnTo>
                    <a:pt x="161" y="164"/>
                  </a:lnTo>
                  <a:lnTo>
                    <a:pt x="165" y="161"/>
                  </a:lnTo>
                  <a:cubicBezTo>
                    <a:pt x="169" y="157"/>
                    <a:pt x="173" y="154"/>
                    <a:pt x="177" y="149"/>
                  </a:cubicBezTo>
                  <a:cubicBezTo>
                    <a:pt x="177" y="145"/>
                    <a:pt x="180" y="138"/>
                    <a:pt x="180" y="135"/>
                  </a:cubicBezTo>
                  <a:lnTo>
                    <a:pt x="180" y="123"/>
                  </a:lnTo>
                  <a:cubicBezTo>
                    <a:pt x="180" y="116"/>
                    <a:pt x="180" y="104"/>
                    <a:pt x="177" y="97"/>
                  </a:cubicBezTo>
                  <a:cubicBezTo>
                    <a:pt x="177" y="86"/>
                    <a:pt x="169" y="75"/>
                    <a:pt x="165" y="64"/>
                  </a:cubicBezTo>
                  <a:cubicBezTo>
                    <a:pt x="161" y="52"/>
                    <a:pt x="154" y="41"/>
                    <a:pt x="151" y="30"/>
                  </a:cubicBezTo>
                  <a:cubicBezTo>
                    <a:pt x="147" y="19"/>
                    <a:pt x="135" y="11"/>
                    <a:pt x="128" y="7"/>
                  </a:cubicBezTo>
                  <a:cubicBezTo>
                    <a:pt x="125" y="4"/>
                    <a:pt x="120" y="4"/>
                    <a:pt x="116" y="4"/>
                  </a:cubicBezTo>
                  <a:cubicBezTo>
                    <a:pt x="109" y="4"/>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3"/>
            <p:cNvSpPr/>
            <p:nvPr/>
          </p:nvSpPr>
          <p:spPr>
            <a:xfrm>
              <a:off x="-696430" y="2099042"/>
              <a:ext cx="2913" cy="2578"/>
            </a:xfrm>
            <a:custGeom>
              <a:avLst/>
              <a:gdLst/>
              <a:ahLst/>
              <a:cxnLst/>
              <a:rect l="l" t="t" r="r" b="b"/>
              <a:pathLst>
                <a:path w="61" h="54" extrusionOk="0">
                  <a:moveTo>
                    <a:pt x="20" y="1"/>
                  </a:moveTo>
                  <a:cubicBezTo>
                    <a:pt x="20" y="5"/>
                    <a:pt x="12" y="13"/>
                    <a:pt x="9" y="23"/>
                  </a:cubicBezTo>
                  <a:cubicBezTo>
                    <a:pt x="4" y="31"/>
                    <a:pt x="4" y="35"/>
                    <a:pt x="1" y="39"/>
                  </a:cubicBezTo>
                  <a:lnTo>
                    <a:pt x="1" y="42"/>
                  </a:lnTo>
                  <a:lnTo>
                    <a:pt x="4" y="42"/>
                  </a:lnTo>
                  <a:cubicBezTo>
                    <a:pt x="9" y="46"/>
                    <a:pt x="12" y="49"/>
                    <a:pt x="16" y="49"/>
                  </a:cubicBezTo>
                  <a:cubicBezTo>
                    <a:pt x="20" y="54"/>
                    <a:pt x="23" y="54"/>
                    <a:pt x="23" y="54"/>
                  </a:cubicBezTo>
                  <a:cubicBezTo>
                    <a:pt x="27" y="49"/>
                    <a:pt x="31" y="46"/>
                    <a:pt x="35" y="42"/>
                  </a:cubicBezTo>
                  <a:cubicBezTo>
                    <a:pt x="38" y="35"/>
                    <a:pt x="42" y="27"/>
                    <a:pt x="49" y="27"/>
                  </a:cubicBezTo>
                  <a:cubicBezTo>
                    <a:pt x="54" y="23"/>
                    <a:pt x="57" y="20"/>
                    <a:pt x="61" y="20"/>
                  </a:cubicBezTo>
                  <a:lnTo>
                    <a:pt x="61" y="16"/>
                  </a:lnTo>
                  <a:cubicBezTo>
                    <a:pt x="49" y="13"/>
                    <a:pt x="42" y="9"/>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13"/>
            <p:cNvSpPr/>
            <p:nvPr/>
          </p:nvSpPr>
          <p:spPr>
            <a:xfrm>
              <a:off x="-699963" y="2095317"/>
              <a:ext cx="10171" cy="9884"/>
            </a:xfrm>
            <a:custGeom>
              <a:avLst/>
              <a:gdLst/>
              <a:ahLst/>
              <a:cxnLst/>
              <a:rect l="l" t="t" r="r" b="b"/>
              <a:pathLst>
                <a:path w="213" h="207" extrusionOk="0">
                  <a:moveTo>
                    <a:pt x="105" y="79"/>
                  </a:moveTo>
                  <a:cubicBezTo>
                    <a:pt x="116" y="87"/>
                    <a:pt x="123" y="91"/>
                    <a:pt x="135" y="94"/>
                  </a:cubicBezTo>
                  <a:lnTo>
                    <a:pt x="135" y="98"/>
                  </a:lnTo>
                  <a:cubicBezTo>
                    <a:pt x="131" y="98"/>
                    <a:pt x="128" y="101"/>
                    <a:pt x="123" y="105"/>
                  </a:cubicBezTo>
                  <a:cubicBezTo>
                    <a:pt x="116" y="105"/>
                    <a:pt x="112" y="113"/>
                    <a:pt x="109" y="120"/>
                  </a:cubicBezTo>
                  <a:cubicBezTo>
                    <a:pt x="105" y="124"/>
                    <a:pt x="101" y="127"/>
                    <a:pt x="97" y="132"/>
                  </a:cubicBezTo>
                  <a:cubicBezTo>
                    <a:pt x="97" y="132"/>
                    <a:pt x="94" y="132"/>
                    <a:pt x="90" y="127"/>
                  </a:cubicBezTo>
                  <a:cubicBezTo>
                    <a:pt x="86" y="127"/>
                    <a:pt x="83" y="124"/>
                    <a:pt x="78" y="120"/>
                  </a:cubicBezTo>
                  <a:lnTo>
                    <a:pt x="75" y="120"/>
                  </a:lnTo>
                  <a:lnTo>
                    <a:pt x="75" y="117"/>
                  </a:lnTo>
                  <a:cubicBezTo>
                    <a:pt x="78" y="113"/>
                    <a:pt x="78" y="109"/>
                    <a:pt x="83" y="101"/>
                  </a:cubicBezTo>
                  <a:cubicBezTo>
                    <a:pt x="86" y="91"/>
                    <a:pt x="94" y="83"/>
                    <a:pt x="94" y="79"/>
                  </a:cubicBezTo>
                  <a:close/>
                  <a:moveTo>
                    <a:pt x="94" y="1"/>
                  </a:moveTo>
                  <a:cubicBezTo>
                    <a:pt x="83" y="1"/>
                    <a:pt x="71" y="4"/>
                    <a:pt x="60" y="8"/>
                  </a:cubicBezTo>
                  <a:cubicBezTo>
                    <a:pt x="52" y="12"/>
                    <a:pt x="45" y="20"/>
                    <a:pt x="42" y="23"/>
                  </a:cubicBezTo>
                  <a:cubicBezTo>
                    <a:pt x="33" y="30"/>
                    <a:pt x="26" y="38"/>
                    <a:pt x="23" y="46"/>
                  </a:cubicBezTo>
                  <a:cubicBezTo>
                    <a:pt x="19" y="56"/>
                    <a:pt x="16" y="65"/>
                    <a:pt x="11" y="72"/>
                  </a:cubicBezTo>
                  <a:cubicBezTo>
                    <a:pt x="7" y="75"/>
                    <a:pt x="7" y="83"/>
                    <a:pt x="4" y="91"/>
                  </a:cubicBezTo>
                  <a:cubicBezTo>
                    <a:pt x="0" y="101"/>
                    <a:pt x="0" y="109"/>
                    <a:pt x="0" y="120"/>
                  </a:cubicBezTo>
                  <a:lnTo>
                    <a:pt x="0" y="139"/>
                  </a:lnTo>
                  <a:cubicBezTo>
                    <a:pt x="0" y="143"/>
                    <a:pt x="4" y="150"/>
                    <a:pt x="7" y="158"/>
                  </a:cubicBezTo>
                  <a:cubicBezTo>
                    <a:pt x="16" y="169"/>
                    <a:pt x="23" y="177"/>
                    <a:pt x="33" y="184"/>
                  </a:cubicBezTo>
                  <a:cubicBezTo>
                    <a:pt x="42" y="191"/>
                    <a:pt x="52" y="195"/>
                    <a:pt x="64" y="199"/>
                  </a:cubicBezTo>
                  <a:cubicBezTo>
                    <a:pt x="68" y="203"/>
                    <a:pt x="75" y="206"/>
                    <a:pt x="83" y="206"/>
                  </a:cubicBezTo>
                  <a:lnTo>
                    <a:pt x="97" y="206"/>
                  </a:lnTo>
                  <a:cubicBezTo>
                    <a:pt x="112" y="206"/>
                    <a:pt x="128" y="203"/>
                    <a:pt x="142" y="195"/>
                  </a:cubicBezTo>
                  <a:lnTo>
                    <a:pt x="154" y="184"/>
                  </a:lnTo>
                  <a:cubicBezTo>
                    <a:pt x="157" y="180"/>
                    <a:pt x="164" y="172"/>
                    <a:pt x="168" y="165"/>
                  </a:cubicBezTo>
                  <a:lnTo>
                    <a:pt x="173" y="165"/>
                  </a:lnTo>
                  <a:cubicBezTo>
                    <a:pt x="176" y="161"/>
                    <a:pt x="183" y="161"/>
                    <a:pt x="187" y="158"/>
                  </a:cubicBezTo>
                  <a:lnTo>
                    <a:pt x="213" y="146"/>
                  </a:lnTo>
                  <a:lnTo>
                    <a:pt x="213" y="120"/>
                  </a:lnTo>
                  <a:lnTo>
                    <a:pt x="213" y="117"/>
                  </a:lnTo>
                  <a:cubicBezTo>
                    <a:pt x="209" y="105"/>
                    <a:pt x="209" y="94"/>
                    <a:pt x="209" y="83"/>
                  </a:cubicBezTo>
                  <a:lnTo>
                    <a:pt x="209" y="65"/>
                  </a:lnTo>
                  <a:lnTo>
                    <a:pt x="206" y="38"/>
                  </a:lnTo>
                  <a:lnTo>
                    <a:pt x="183" y="30"/>
                  </a:lnTo>
                  <a:cubicBezTo>
                    <a:pt x="168" y="23"/>
                    <a:pt x="154" y="20"/>
                    <a:pt x="138" y="12"/>
                  </a:cubicBezTo>
                  <a:cubicBezTo>
                    <a:pt x="135" y="8"/>
                    <a:pt x="131" y="8"/>
                    <a:pt x="128" y="8"/>
                  </a:cubicBezTo>
                  <a:cubicBezTo>
                    <a:pt x="116" y="4"/>
                    <a:pt x="105"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13"/>
            <p:cNvSpPr/>
            <p:nvPr/>
          </p:nvSpPr>
          <p:spPr>
            <a:xfrm>
              <a:off x="-658039" y="2271467"/>
              <a:ext cx="1671" cy="2769"/>
            </a:xfrm>
            <a:custGeom>
              <a:avLst/>
              <a:gdLst/>
              <a:ahLst/>
              <a:cxnLst/>
              <a:rect l="l" t="t" r="r" b="b"/>
              <a:pathLst>
                <a:path w="35" h="58" extrusionOk="0">
                  <a:moveTo>
                    <a:pt x="1" y="1"/>
                  </a:moveTo>
                  <a:lnTo>
                    <a:pt x="1" y="1"/>
                  </a:lnTo>
                  <a:cubicBezTo>
                    <a:pt x="4" y="20"/>
                    <a:pt x="4" y="39"/>
                    <a:pt x="8" y="57"/>
                  </a:cubicBezTo>
                  <a:lnTo>
                    <a:pt x="8" y="54"/>
                  </a:lnTo>
                  <a:cubicBezTo>
                    <a:pt x="19" y="46"/>
                    <a:pt x="27" y="35"/>
                    <a:pt x="35" y="31"/>
                  </a:cubicBezTo>
                  <a:lnTo>
                    <a:pt x="35" y="23"/>
                  </a:lnTo>
                  <a:cubicBezTo>
                    <a:pt x="35" y="23"/>
                    <a:pt x="30" y="20"/>
                    <a:pt x="27" y="16"/>
                  </a:cubicBezTo>
                  <a:cubicBezTo>
                    <a:pt x="19" y="13"/>
                    <a:pt x="12" y="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3"/>
            <p:cNvSpPr/>
            <p:nvPr/>
          </p:nvSpPr>
          <p:spPr>
            <a:xfrm>
              <a:off x="-661572" y="2265976"/>
              <a:ext cx="8929" cy="14277"/>
            </a:xfrm>
            <a:custGeom>
              <a:avLst/>
              <a:gdLst/>
              <a:ahLst/>
              <a:cxnLst/>
              <a:rect l="l" t="t" r="r" b="b"/>
              <a:pathLst>
                <a:path w="187" h="299" extrusionOk="0">
                  <a:moveTo>
                    <a:pt x="75" y="116"/>
                  </a:moveTo>
                  <a:cubicBezTo>
                    <a:pt x="86" y="124"/>
                    <a:pt x="93" y="128"/>
                    <a:pt x="101" y="131"/>
                  </a:cubicBezTo>
                  <a:cubicBezTo>
                    <a:pt x="104" y="135"/>
                    <a:pt x="109" y="138"/>
                    <a:pt x="109" y="138"/>
                  </a:cubicBezTo>
                  <a:lnTo>
                    <a:pt x="109" y="146"/>
                  </a:lnTo>
                  <a:cubicBezTo>
                    <a:pt x="101" y="150"/>
                    <a:pt x="93" y="161"/>
                    <a:pt x="82" y="169"/>
                  </a:cubicBezTo>
                  <a:lnTo>
                    <a:pt x="82" y="172"/>
                  </a:lnTo>
                  <a:cubicBezTo>
                    <a:pt x="78" y="154"/>
                    <a:pt x="78" y="135"/>
                    <a:pt x="75" y="116"/>
                  </a:cubicBezTo>
                  <a:close/>
                  <a:moveTo>
                    <a:pt x="11" y="0"/>
                  </a:moveTo>
                  <a:lnTo>
                    <a:pt x="4" y="49"/>
                  </a:lnTo>
                  <a:lnTo>
                    <a:pt x="4" y="52"/>
                  </a:lnTo>
                  <a:cubicBezTo>
                    <a:pt x="4" y="60"/>
                    <a:pt x="0" y="68"/>
                    <a:pt x="0" y="79"/>
                  </a:cubicBezTo>
                  <a:lnTo>
                    <a:pt x="0" y="109"/>
                  </a:lnTo>
                  <a:cubicBezTo>
                    <a:pt x="0" y="157"/>
                    <a:pt x="7" y="206"/>
                    <a:pt x="30" y="251"/>
                  </a:cubicBezTo>
                  <a:cubicBezTo>
                    <a:pt x="33" y="251"/>
                    <a:pt x="33" y="254"/>
                    <a:pt x="33" y="254"/>
                  </a:cubicBezTo>
                  <a:lnTo>
                    <a:pt x="56" y="299"/>
                  </a:lnTo>
                  <a:lnTo>
                    <a:pt x="93" y="266"/>
                  </a:lnTo>
                  <a:cubicBezTo>
                    <a:pt x="97" y="262"/>
                    <a:pt x="104" y="254"/>
                    <a:pt x="109" y="251"/>
                  </a:cubicBezTo>
                  <a:cubicBezTo>
                    <a:pt x="116" y="243"/>
                    <a:pt x="123" y="236"/>
                    <a:pt x="131" y="232"/>
                  </a:cubicBezTo>
                  <a:cubicBezTo>
                    <a:pt x="142" y="221"/>
                    <a:pt x="149" y="214"/>
                    <a:pt x="157" y="202"/>
                  </a:cubicBezTo>
                  <a:cubicBezTo>
                    <a:pt x="164" y="195"/>
                    <a:pt x="171" y="183"/>
                    <a:pt x="180" y="172"/>
                  </a:cubicBezTo>
                  <a:cubicBezTo>
                    <a:pt x="183" y="164"/>
                    <a:pt x="187" y="150"/>
                    <a:pt x="187" y="138"/>
                  </a:cubicBezTo>
                  <a:cubicBezTo>
                    <a:pt x="187" y="131"/>
                    <a:pt x="187" y="124"/>
                    <a:pt x="183" y="116"/>
                  </a:cubicBezTo>
                  <a:lnTo>
                    <a:pt x="183" y="112"/>
                  </a:lnTo>
                  <a:cubicBezTo>
                    <a:pt x="180" y="102"/>
                    <a:pt x="171" y="94"/>
                    <a:pt x="164" y="86"/>
                  </a:cubicBezTo>
                  <a:cubicBezTo>
                    <a:pt x="161" y="83"/>
                    <a:pt x="161" y="79"/>
                    <a:pt x="157" y="79"/>
                  </a:cubicBezTo>
                  <a:cubicBezTo>
                    <a:pt x="145" y="68"/>
                    <a:pt x="135" y="60"/>
                    <a:pt x="119" y="52"/>
                  </a:cubicBezTo>
                  <a:cubicBezTo>
                    <a:pt x="112" y="49"/>
                    <a:pt x="104" y="45"/>
                    <a:pt x="97" y="42"/>
                  </a:cubicBezTo>
                  <a:cubicBezTo>
                    <a:pt x="86" y="34"/>
                    <a:pt x="71" y="30"/>
                    <a:pt x="56" y="23"/>
                  </a:cubicBezTo>
                  <a:lnTo>
                    <a:pt x="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3"/>
            <p:cNvSpPr/>
            <p:nvPr/>
          </p:nvSpPr>
          <p:spPr>
            <a:xfrm>
              <a:off x="-633400" y="2387309"/>
              <a:ext cx="11985" cy="14564"/>
            </a:xfrm>
            <a:custGeom>
              <a:avLst/>
              <a:gdLst/>
              <a:ahLst/>
              <a:cxnLst/>
              <a:rect l="l" t="t" r="r" b="b"/>
              <a:pathLst>
                <a:path w="251" h="305" extrusionOk="0">
                  <a:moveTo>
                    <a:pt x="57" y="42"/>
                  </a:moveTo>
                  <a:cubicBezTo>
                    <a:pt x="75" y="42"/>
                    <a:pt x="94" y="46"/>
                    <a:pt x="113" y="46"/>
                  </a:cubicBezTo>
                  <a:cubicBezTo>
                    <a:pt x="109" y="73"/>
                    <a:pt x="109" y="99"/>
                    <a:pt x="102" y="121"/>
                  </a:cubicBezTo>
                  <a:cubicBezTo>
                    <a:pt x="71" y="211"/>
                    <a:pt x="68" y="211"/>
                    <a:pt x="147" y="252"/>
                  </a:cubicBezTo>
                  <a:cubicBezTo>
                    <a:pt x="109" y="259"/>
                    <a:pt x="83" y="266"/>
                    <a:pt x="68" y="266"/>
                  </a:cubicBezTo>
                  <a:cubicBezTo>
                    <a:pt x="35" y="266"/>
                    <a:pt x="35" y="244"/>
                    <a:pt x="42" y="180"/>
                  </a:cubicBezTo>
                  <a:cubicBezTo>
                    <a:pt x="45" y="135"/>
                    <a:pt x="49" y="87"/>
                    <a:pt x="57" y="42"/>
                  </a:cubicBezTo>
                  <a:close/>
                  <a:moveTo>
                    <a:pt x="23" y="1"/>
                  </a:moveTo>
                  <a:lnTo>
                    <a:pt x="19" y="39"/>
                  </a:lnTo>
                  <a:cubicBezTo>
                    <a:pt x="12" y="83"/>
                    <a:pt x="8" y="132"/>
                    <a:pt x="4" y="177"/>
                  </a:cubicBezTo>
                  <a:cubicBezTo>
                    <a:pt x="0" y="196"/>
                    <a:pt x="0" y="211"/>
                    <a:pt x="0" y="225"/>
                  </a:cubicBezTo>
                  <a:lnTo>
                    <a:pt x="0" y="244"/>
                  </a:lnTo>
                  <a:lnTo>
                    <a:pt x="0" y="252"/>
                  </a:lnTo>
                  <a:cubicBezTo>
                    <a:pt x="4" y="259"/>
                    <a:pt x="4" y="266"/>
                    <a:pt x="8" y="270"/>
                  </a:cubicBezTo>
                  <a:cubicBezTo>
                    <a:pt x="12" y="278"/>
                    <a:pt x="16" y="282"/>
                    <a:pt x="19" y="285"/>
                  </a:cubicBezTo>
                  <a:cubicBezTo>
                    <a:pt x="26" y="292"/>
                    <a:pt x="35" y="301"/>
                    <a:pt x="45" y="301"/>
                  </a:cubicBezTo>
                  <a:cubicBezTo>
                    <a:pt x="52" y="304"/>
                    <a:pt x="61" y="304"/>
                    <a:pt x="68" y="304"/>
                  </a:cubicBezTo>
                  <a:cubicBezTo>
                    <a:pt x="79" y="304"/>
                    <a:pt x="90" y="301"/>
                    <a:pt x="105" y="301"/>
                  </a:cubicBezTo>
                  <a:cubicBezTo>
                    <a:pt x="120" y="297"/>
                    <a:pt x="131" y="292"/>
                    <a:pt x="150" y="289"/>
                  </a:cubicBezTo>
                  <a:lnTo>
                    <a:pt x="154" y="289"/>
                  </a:lnTo>
                  <a:lnTo>
                    <a:pt x="176" y="282"/>
                  </a:lnTo>
                  <a:lnTo>
                    <a:pt x="251" y="263"/>
                  </a:lnTo>
                  <a:lnTo>
                    <a:pt x="169" y="222"/>
                  </a:lnTo>
                  <a:lnTo>
                    <a:pt x="165" y="218"/>
                  </a:lnTo>
                  <a:lnTo>
                    <a:pt x="161" y="218"/>
                  </a:lnTo>
                  <a:cubicBezTo>
                    <a:pt x="139" y="203"/>
                    <a:pt x="124" y="196"/>
                    <a:pt x="120" y="192"/>
                  </a:cubicBezTo>
                  <a:cubicBezTo>
                    <a:pt x="120" y="188"/>
                    <a:pt x="120" y="180"/>
                    <a:pt x="124" y="173"/>
                  </a:cubicBezTo>
                  <a:cubicBezTo>
                    <a:pt x="128" y="162"/>
                    <a:pt x="131" y="151"/>
                    <a:pt x="135" y="132"/>
                  </a:cubicBezTo>
                  <a:cubicBezTo>
                    <a:pt x="142" y="118"/>
                    <a:pt x="142" y="102"/>
                    <a:pt x="147" y="87"/>
                  </a:cubicBezTo>
                  <a:cubicBezTo>
                    <a:pt x="147" y="76"/>
                    <a:pt x="150" y="61"/>
                    <a:pt x="150" y="50"/>
                  </a:cubicBezTo>
                  <a:lnTo>
                    <a:pt x="157" y="9"/>
                  </a:lnTo>
                  <a:lnTo>
                    <a:pt x="113" y="9"/>
                  </a:lnTo>
                  <a:cubicBezTo>
                    <a:pt x="97" y="5"/>
                    <a:pt x="79" y="5"/>
                    <a:pt x="61" y="5"/>
                  </a:cubicBezTo>
                  <a:lnTo>
                    <a:pt x="57" y="5"/>
                  </a:lnTo>
                  <a:lnTo>
                    <a:pt x="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13"/>
            <p:cNvSpPr/>
            <p:nvPr/>
          </p:nvSpPr>
          <p:spPr>
            <a:xfrm>
              <a:off x="-489338" y="1626603"/>
              <a:ext cx="14468" cy="8070"/>
            </a:xfrm>
            <a:custGeom>
              <a:avLst/>
              <a:gdLst/>
              <a:ahLst/>
              <a:cxnLst/>
              <a:rect l="l" t="t" r="r" b="b"/>
              <a:pathLst>
                <a:path w="303" h="169" extrusionOk="0">
                  <a:moveTo>
                    <a:pt x="228" y="0"/>
                  </a:moveTo>
                  <a:cubicBezTo>
                    <a:pt x="217" y="0"/>
                    <a:pt x="210" y="4"/>
                    <a:pt x="198" y="7"/>
                  </a:cubicBezTo>
                  <a:cubicBezTo>
                    <a:pt x="191" y="12"/>
                    <a:pt x="184" y="19"/>
                    <a:pt x="180" y="26"/>
                  </a:cubicBezTo>
                  <a:cubicBezTo>
                    <a:pt x="172" y="38"/>
                    <a:pt x="165" y="41"/>
                    <a:pt x="161" y="45"/>
                  </a:cubicBezTo>
                  <a:lnTo>
                    <a:pt x="146" y="45"/>
                  </a:lnTo>
                  <a:cubicBezTo>
                    <a:pt x="135" y="45"/>
                    <a:pt x="120" y="45"/>
                    <a:pt x="105" y="38"/>
                  </a:cubicBezTo>
                  <a:cubicBezTo>
                    <a:pt x="86" y="34"/>
                    <a:pt x="68" y="26"/>
                    <a:pt x="41" y="23"/>
                  </a:cubicBezTo>
                  <a:lnTo>
                    <a:pt x="30" y="23"/>
                  </a:lnTo>
                  <a:lnTo>
                    <a:pt x="53" y="45"/>
                  </a:lnTo>
                  <a:lnTo>
                    <a:pt x="1" y="67"/>
                  </a:lnTo>
                  <a:cubicBezTo>
                    <a:pt x="1" y="79"/>
                    <a:pt x="4" y="94"/>
                    <a:pt x="8" y="105"/>
                  </a:cubicBezTo>
                  <a:cubicBezTo>
                    <a:pt x="11" y="124"/>
                    <a:pt x="27" y="142"/>
                    <a:pt x="41" y="150"/>
                  </a:cubicBezTo>
                  <a:cubicBezTo>
                    <a:pt x="56" y="161"/>
                    <a:pt x="75" y="164"/>
                    <a:pt x="94" y="164"/>
                  </a:cubicBezTo>
                  <a:lnTo>
                    <a:pt x="105" y="164"/>
                  </a:lnTo>
                  <a:cubicBezTo>
                    <a:pt x="123" y="164"/>
                    <a:pt x="149" y="169"/>
                    <a:pt x="176" y="169"/>
                  </a:cubicBezTo>
                  <a:cubicBezTo>
                    <a:pt x="206" y="169"/>
                    <a:pt x="232" y="164"/>
                    <a:pt x="262" y="150"/>
                  </a:cubicBezTo>
                  <a:cubicBezTo>
                    <a:pt x="277" y="146"/>
                    <a:pt x="284" y="135"/>
                    <a:pt x="292" y="124"/>
                  </a:cubicBezTo>
                  <a:cubicBezTo>
                    <a:pt x="299" y="112"/>
                    <a:pt x="303" y="102"/>
                    <a:pt x="303" y="90"/>
                  </a:cubicBezTo>
                  <a:cubicBezTo>
                    <a:pt x="303" y="71"/>
                    <a:pt x="296" y="57"/>
                    <a:pt x="292" y="45"/>
                  </a:cubicBezTo>
                  <a:cubicBezTo>
                    <a:pt x="288" y="34"/>
                    <a:pt x="280" y="23"/>
                    <a:pt x="270" y="15"/>
                  </a:cubicBezTo>
                  <a:cubicBezTo>
                    <a:pt x="265" y="12"/>
                    <a:pt x="258" y="7"/>
                    <a:pt x="254" y="4"/>
                  </a:cubicBezTo>
                  <a:cubicBezTo>
                    <a:pt x="247" y="0"/>
                    <a:pt x="239"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13"/>
            <p:cNvSpPr/>
            <p:nvPr/>
          </p:nvSpPr>
          <p:spPr>
            <a:xfrm>
              <a:off x="-89670" y="1128762"/>
              <a:ext cx="1767" cy="3629"/>
            </a:xfrm>
            <a:custGeom>
              <a:avLst/>
              <a:gdLst/>
              <a:ahLst/>
              <a:cxnLst/>
              <a:rect l="l" t="t" r="r" b="b"/>
              <a:pathLst>
                <a:path w="37" h="76" extrusionOk="0">
                  <a:moveTo>
                    <a:pt x="7" y="0"/>
                  </a:moveTo>
                  <a:lnTo>
                    <a:pt x="4" y="4"/>
                  </a:lnTo>
                  <a:cubicBezTo>
                    <a:pt x="4" y="8"/>
                    <a:pt x="0" y="8"/>
                    <a:pt x="0" y="12"/>
                  </a:cubicBezTo>
                  <a:cubicBezTo>
                    <a:pt x="0" y="16"/>
                    <a:pt x="4" y="23"/>
                    <a:pt x="7" y="31"/>
                  </a:cubicBezTo>
                  <a:cubicBezTo>
                    <a:pt x="11" y="38"/>
                    <a:pt x="14" y="45"/>
                    <a:pt x="22" y="53"/>
                  </a:cubicBezTo>
                  <a:cubicBezTo>
                    <a:pt x="26" y="60"/>
                    <a:pt x="33" y="68"/>
                    <a:pt x="37" y="76"/>
                  </a:cubicBezTo>
                  <a:cubicBezTo>
                    <a:pt x="37" y="71"/>
                    <a:pt x="37" y="64"/>
                    <a:pt x="33" y="60"/>
                  </a:cubicBezTo>
                  <a:cubicBezTo>
                    <a:pt x="30" y="49"/>
                    <a:pt x="22" y="38"/>
                    <a:pt x="19" y="26"/>
                  </a:cubicBezTo>
                  <a:cubicBezTo>
                    <a:pt x="14" y="19"/>
                    <a:pt x="11" y="8"/>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13"/>
            <p:cNvSpPr/>
            <p:nvPr/>
          </p:nvSpPr>
          <p:spPr>
            <a:xfrm>
              <a:off x="-93299" y="1125037"/>
              <a:ext cx="8452" cy="11985"/>
            </a:xfrm>
            <a:custGeom>
              <a:avLst/>
              <a:gdLst/>
              <a:ahLst/>
              <a:cxnLst/>
              <a:rect l="l" t="t" r="r" b="b"/>
              <a:pathLst>
                <a:path w="177" h="251" extrusionOk="0">
                  <a:moveTo>
                    <a:pt x="87" y="78"/>
                  </a:moveTo>
                  <a:cubicBezTo>
                    <a:pt x="87" y="86"/>
                    <a:pt x="90" y="97"/>
                    <a:pt x="95" y="104"/>
                  </a:cubicBezTo>
                  <a:cubicBezTo>
                    <a:pt x="98" y="116"/>
                    <a:pt x="106" y="127"/>
                    <a:pt x="109" y="138"/>
                  </a:cubicBezTo>
                  <a:cubicBezTo>
                    <a:pt x="113" y="142"/>
                    <a:pt x="113" y="149"/>
                    <a:pt x="113" y="154"/>
                  </a:cubicBezTo>
                  <a:cubicBezTo>
                    <a:pt x="109" y="146"/>
                    <a:pt x="102" y="138"/>
                    <a:pt x="98" y="131"/>
                  </a:cubicBezTo>
                  <a:cubicBezTo>
                    <a:pt x="90" y="123"/>
                    <a:pt x="87" y="116"/>
                    <a:pt x="83" y="109"/>
                  </a:cubicBezTo>
                  <a:cubicBezTo>
                    <a:pt x="80" y="101"/>
                    <a:pt x="76" y="94"/>
                    <a:pt x="76" y="90"/>
                  </a:cubicBezTo>
                  <a:cubicBezTo>
                    <a:pt x="76" y="86"/>
                    <a:pt x="80" y="86"/>
                    <a:pt x="80" y="82"/>
                  </a:cubicBezTo>
                  <a:lnTo>
                    <a:pt x="83" y="78"/>
                  </a:lnTo>
                  <a:close/>
                  <a:moveTo>
                    <a:pt x="80" y="0"/>
                  </a:moveTo>
                  <a:cubicBezTo>
                    <a:pt x="64" y="4"/>
                    <a:pt x="50" y="11"/>
                    <a:pt x="35" y="19"/>
                  </a:cubicBezTo>
                  <a:cubicBezTo>
                    <a:pt x="31" y="23"/>
                    <a:pt x="31" y="23"/>
                    <a:pt x="28" y="26"/>
                  </a:cubicBezTo>
                  <a:cubicBezTo>
                    <a:pt x="23" y="30"/>
                    <a:pt x="20" y="34"/>
                    <a:pt x="16" y="37"/>
                  </a:cubicBezTo>
                  <a:cubicBezTo>
                    <a:pt x="9" y="49"/>
                    <a:pt x="5" y="56"/>
                    <a:pt x="1" y="68"/>
                  </a:cubicBezTo>
                  <a:lnTo>
                    <a:pt x="1" y="90"/>
                  </a:lnTo>
                  <a:cubicBezTo>
                    <a:pt x="1" y="109"/>
                    <a:pt x="5" y="123"/>
                    <a:pt x="12" y="138"/>
                  </a:cubicBezTo>
                  <a:cubicBezTo>
                    <a:pt x="16" y="146"/>
                    <a:pt x="20" y="154"/>
                    <a:pt x="23" y="161"/>
                  </a:cubicBezTo>
                  <a:cubicBezTo>
                    <a:pt x="28" y="168"/>
                    <a:pt x="35" y="176"/>
                    <a:pt x="38" y="183"/>
                  </a:cubicBezTo>
                  <a:cubicBezTo>
                    <a:pt x="54" y="199"/>
                    <a:pt x="68" y="213"/>
                    <a:pt x="80" y="232"/>
                  </a:cubicBezTo>
                  <a:lnTo>
                    <a:pt x="83" y="232"/>
                  </a:lnTo>
                  <a:lnTo>
                    <a:pt x="98" y="251"/>
                  </a:lnTo>
                  <a:lnTo>
                    <a:pt x="106" y="251"/>
                  </a:lnTo>
                  <a:lnTo>
                    <a:pt x="125" y="239"/>
                  </a:lnTo>
                  <a:cubicBezTo>
                    <a:pt x="147" y="232"/>
                    <a:pt x="162" y="221"/>
                    <a:pt x="173" y="206"/>
                  </a:cubicBezTo>
                  <a:cubicBezTo>
                    <a:pt x="177" y="206"/>
                    <a:pt x="177" y="202"/>
                    <a:pt x="177" y="202"/>
                  </a:cubicBezTo>
                  <a:cubicBezTo>
                    <a:pt x="177" y="199"/>
                    <a:pt x="173" y="194"/>
                    <a:pt x="173" y="194"/>
                  </a:cubicBezTo>
                  <a:cubicBezTo>
                    <a:pt x="169" y="187"/>
                    <a:pt x="166" y="176"/>
                    <a:pt x="162" y="165"/>
                  </a:cubicBezTo>
                  <a:lnTo>
                    <a:pt x="162" y="161"/>
                  </a:lnTo>
                  <a:cubicBezTo>
                    <a:pt x="158" y="161"/>
                    <a:pt x="158" y="157"/>
                    <a:pt x="154" y="154"/>
                  </a:cubicBezTo>
                  <a:cubicBezTo>
                    <a:pt x="151" y="146"/>
                    <a:pt x="143" y="135"/>
                    <a:pt x="140" y="123"/>
                  </a:cubicBezTo>
                  <a:cubicBezTo>
                    <a:pt x="135" y="112"/>
                    <a:pt x="132" y="104"/>
                    <a:pt x="132" y="90"/>
                  </a:cubicBezTo>
                  <a:cubicBezTo>
                    <a:pt x="132" y="82"/>
                    <a:pt x="135" y="75"/>
                    <a:pt x="135" y="68"/>
                  </a:cubicBezTo>
                  <a:cubicBezTo>
                    <a:pt x="140" y="60"/>
                    <a:pt x="143" y="52"/>
                    <a:pt x="151" y="45"/>
                  </a:cubicBezTo>
                  <a:lnTo>
                    <a:pt x="154" y="42"/>
                  </a:lnTo>
                  <a:cubicBezTo>
                    <a:pt x="151" y="34"/>
                    <a:pt x="147" y="26"/>
                    <a:pt x="143" y="23"/>
                  </a:cubicBezTo>
                  <a:cubicBezTo>
                    <a:pt x="140" y="15"/>
                    <a:pt x="132" y="11"/>
                    <a:pt x="121" y="4"/>
                  </a:cubicBezTo>
                  <a:cubicBezTo>
                    <a:pt x="113" y="0"/>
                    <a:pt x="106"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13"/>
            <p:cNvSpPr/>
            <p:nvPr/>
          </p:nvSpPr>
          <p:spPr>
            <a:xfrm>
              <a:off x="-538234" y="2005356"/>
              <a:ext cx="14468" cy="19673"/>
            </a:xfrm>
            <a:custGeom>
              <a:avLst/>
              <a:gdLst/>
              <a:ahLst/>
              <a:cxnLst/>
              <a:rect l="l" t="t" r="r" b="b"/>
              <a:pathLst>
                <a:path w="303" h="412" extrusionOk="0">
                  <a:moveTo>
                    <a:pt x="0" y="1"/>
                  </a:moveTo>
                  <a:lnTo>
                    <a:pt x="119" y="109"/>
                  </a:lnTo>
                  <a:cubicBezTo>
                    <a:pt x="135" y="124"/>
                    <a:pt x="145" y="135"/>
                    <a:pt x="150" y="143"/>
                  </a:cubicBezTo>
                  <a:cubicBezTo>
                    <a:pt x="150" y="146"/>
                    <a:pt x="153" y="150"/>
                    <a:pt x="153" y="154"/>
                  </a:cubicBezTo>
                  <a:lnTo>
                    <a:pt x="153" y="165"/>
                  </a:lnTo>
                  <a:cubicBezTo>
                    <a:pt x="153" y="172"/>
                    <a:pt x="153" y="187"/>
                    <a:pt x="150" y="206"/>
                  </a:cubicBezTo>
                  <a:cubicBezTo>
                    <a:pt x="145" y="213"/>
                    <a:pt x="145" y="222"/>
                    <a:pt x="145" y="225"/>
                  </a:cubicBezTo>
                  <a:cubicBezTo>
                    <a:pt x="145" y="244"/>
                    <a:pt x="150" y="258"/>
                    <a:pt x="153" y="274"/>
                  </a:cubicBezTo>
                  <a:cubicBezTo>
                    <a:pt x="157" y="289"/>
                    <a:pt x="161" y="303"/>
                    <a:pt x="164" y="318"/>
                  </a:cubicBezTo>
                  <a:lnTo>
                    <a:pt x="179" y="412"/>
                  </a:lnTo>
                  <a:lnTo>
                    <a:pt x="231" y="337"/>
                  </a:lnTo>
                  <a:cubicBezTo>
                    <a:pt x="254" y="307"/>
                    <a:pt x="269" y="274"/>
                    <a:pt x="284" y="239"/>
                  </a:cubicBezTo>
                  <a:cubicBezTo>
                    <a:pt x="295" y="210"/>
                    <a:pt x="302" y="180"/>
                    <a:pt x="302" y="150"/>
                  </a:cubicBezTo>
                  <a:cubicBezTo>
                    <a:pt x="302" y="139"/>
                    <a:pt x="302" y="132"/>
                    <a:pt x="299" y="120"/>
                  </a:cubicBezTo>
                  <a:cubicBezTo>
                    <a:pt x="295" y="113"/>
                    <a:pt x="292" y="101"/>
                    <a:pt x="288" y="94"/>
                  </a:cubicBezTo>
                  <a:cubicBezTo>
                    <a:pt x="276" y="79"/>
                    <a:pt x="266" y="68"/>
                    <a:pt x="250" y="65"/>
                  </a:cubicBezTo>
                  <a:cubicBezTo>
                    <a:pt x="243" y="56"/>
                    <a:pt x="231" y="56"/>
                    <a:pt x="224" y="53"/>
                  </a:cubicBezTo>
                  <a:cubicBezTo>
                    <a:pt x="221" y="53"/>
                    <a:pt x="213" y="53"/>
                    <a:pt x="209" y="49"/>
                  </a:cubicBezTo>
                  <a:lnTo>
                    <a:pt x="187" y="49"/>
                  </a:lnTo>
                  <a:cubicBezTo>
                    <a:pt x="176" y="46"/>
                    <a:pt x="164" y="46"/>
                    <a:pt x="153" y="42"/>
                  </a:cubicBezTo>
                  <a:lnTo>
                    <a:pt x="116" y="3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13"/>
            <p:cNvSpPr/>
            <p:nvPr/>
          </p:nvSpPr>
          <p:spPr>
            <a:xfrm>
              <a:off x="-453143" y="1727069"/>
              <a:ext cx="955" cy="239"/>
            </a:xfrm>
            <a:custGeom>
              <a:avLst/>
              <a:gdLst/>
              <a:ahLst/>
              <a:cxnLst/>
              <a:rect l="l" t="t" r="r" b="b"/>
              <a:pathLst>
                <a:path w="20" h="5" extrusionOk="0">
                  <a:moveTo>
                    <a:pt x="5" y="1"/>
                  </a:moveTo>
                  <a:lnTo>
                    <a:pt x="1" y="5"/>
                  </a:lnTo>
                  <a:lnTo>
                    <a:pt x="20" y="5"/>
                  </a:lnTo>
                  <a:cubicBezTo>
                    <a:pt x="16" y="1"/>
                    <a:pt x="9" y="1"/>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13"/>
            <p:cNvSpPr/>
            <p:nvPr/>
          </p:nvSpPr>
          <p:spPr>
            <a:xfrm>
              <a:off x="-460067" y="1720814"/>
              <a:ext cx="14707" cy="10457"/>
            </a:xfrm>
            <a:custGeom>
              <a:avLst/>
              <a:gdLst/>
              <a:ahLst/>
              <a:cxnLst/>
              <a:rect l="l" t="t" r="r" b="b"/>
              <a:pathLst>
                <a:path w="308" h="219" extrusionOk="0">
                  <a:moveTo>
                    <a:pt x="0" y="1"/>
                  </a:moveTo>
                  <a:lnTo>
                    <a:pt x="4" y="16"/>
                  </a:lnTo>
                  <a:cubicBezTo>
                    <a:pt x="16" y="20"/>
                    <a:pt x="23" y="23"/>
                    <a:pt x="30" y="27"/>
                  </a:cubicBezTo>
                  <a:cubicBezTo>
                    <a:pt x="42" y="35"/>
                    <a:pt x="52" y="42"/>
                    <a:pt x="60" y="46"/>
                  </a:cubicBezTo>
                  <a:lnTo>
                    <a:pt x="68" y="42"/>
                  </a:lnTo>
                  <a:lnTo>
                    <a:pt x="0" y="1"/>
                  </a:lnTo>
                  <a:close/>
                  <a:moveTo>
                    <a:pt x="150" y="132"/>
                  </a:moveTo>
                  <a:cubicBezTo>
                    <a:pt x="154" y="132"/>
                    <a:pt x="161" y="132"/>
                    <a:pt x="165" y="136"/>
                  </a:cubicBezTo>
                  <a:lnTo>
                    <a:pt x="146" y="136"/>
                  </a:lnTo>
                  <a:lnTo>
                    <a:pt x="150" y="132"/>
                  </a:lnTo>
                  <a:close/>
                  <a:moveTo>
                    <a:pt x="94" y="49"/>
                  </a:moveTo>
                  <a:lnTo>
                    <a:pt x="120" y="151"/>
                  </a:lnTo>
                  <a:lnTo>
                    <a:pt x="64" y="128"/>
                  </a:lnTo>
                  <a:cubicBezTo>
                    <a:pt x="52" y="136"/>
                    <a:pt x="42" y="136"/>
                    <a:pt x="30" y="139"/>
                  </a:cubicBezTo>
                  <a:lnTo>
                    <a:pt x="23" y="143"/>
                  </a:lnTo>
                  <a:lnTo>
                    <a:pt x="56" y="177"/>
                  </a:lnTo>
                  <a:cubicBezTo>
                    <a:pt x="68" y="188"/>
                    <a:pt x="86" y="199"/>
                    <a:pt x="97" y="203"/>
                  </a:cubicBezTo>
                  <a:cubicBezTo>
                    <a:pt x="120" y="210"/>
                    <a:pt x="142" y="210"/>
                    <a:pt x="157" y="210"/>
                  </a:cubicBezTo>
                  <a:cubicBezTo>
                    <a:pt x="176" y="210"/>
                    <a:pt x="187" y="210"/>
                    <a:pt x="195" y="214"/>
                  </a:cubicBezTo>
                  <a:cubicBezTo>
                    <a:pt x="202" y="218"/>
                    <a:pt x="213" y="218"/>
                    <a:pt x="221" y="218"/>
                  </a:cubicBezTo>
                  <a:cubicBezTo>
                    <a:pt x="232" y="218"/>
                    <a:pt x="243" y="214"/>
                    <a:pt x="254" y="210"/>
                  </a:cubicBezTo>
                  <a:cubicBezTo>
                    <a:pt x="273" y="203"/>
                    <a:pt x="285" y="188"/>
                    <a:pt x="295" y="173"/>
                  </a:cubicBezTo>
                  <a:cubicBezTo>
                    <a:pt x="303" y="158"/>
                    <a:pt x="307" y="139"/>
                    <a:pt x="307" y="117"/>
                  </a:cubicBezTo>
                  <a:lnTo>
                    <a:pt x="307" y="113"/>
                  </a:lnTo>
                  <a:lnTo>
                    <a:pt x="307" y="80"/>
                  </a:lnTo>
                  <a:lnTo>
                    <a:pt x="273" y="75"/>
                  </a:lnTo>
                  <a:cubicBezTo>
                    <a:pt x="247" y="75"/>
                    <a:pt x="221" y="68"/>
                    <a:pt x="191" y="61"/>
                  </a:cubicBezTo>
                  <a:cubicBezTo>
                    <a:pt x="165" y="57"/>
                    <a:pt x="131" y="49"/>
                    <a:pt x="97" y="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13"/>
            <p:cNvSpPr/>
            <p:nvPr/>
          </p:nvSpPr>
          <p:spPr>
            <a:xfrm>
              <a:off x="-603078" y="2324852"/>
              <a:ext cx="1671" cy="2388"/>
            </a:xfrm>
            <a:custGeom>
              <a:avLst/>
              <a:gdLst/>
              <a:ahLst/>
              <a:cxnLst/>
              <a:rect l="l" t="t" r="r" b="b"/>
              <a:pathLst>
                <a:path w="35" h="50" extrusionOk="0">
                  <a:moveTo>
                    <a:pt x="12" y="1"/>
                  </a:moveTo>
                  <a:cubicBezTo>
                    <a:pt x="12" y="12"/>
                    <a:pt x="9" y="20"/>
                    <a:pt x="9" y="27"/>
                  </a:cubicBezTo>
                  <a:cubicBezTo>
                    <a:pt x="5" y="30"/>
                    <a:pt x="5" y="35"/>
                    <a:pt x="1" y="39"/>
                  </a:cubicBezTo>
                  <a:cubicBezTo>
                    <a:pt x="9" y="42"/>
                    <a:pt x="16" y="46"/>
                    <a:pt x="19" y="46"/>
                  </a:cubicBezTo>
                  <a:cubicBezTo>
                    <a:pt x="23" y="49"/>
                    <a:pt x="28" y="49"/>
                    <a:pt x="31" y="49"/>
                  </a:cubicBezTo>
                  <a:lnTo>
                    <a:pt x="31" y="46"/>
                  </a:lnTo>
                  <a:cubicBezTo>
                    <a:pt x="35" y="42"/>
                    <a:pt x="35" y="39"/>
                    <a:pt x="35" y="35"/>
                  </a:cubicBezTo>
                  <a:lnTo>
                    <a:pt x="35" y="27"/>
                  </a:lnTo>
                  <a:cubicBezTo>
                    <a:pt x="31" y="23"/>
                    <a:pt x="31" y="20"/>
                    <a:pt x="28" y="16"/>
                  </a:cubicBezTo>
                  <a:cubicBezTo>
                    <a:pt x="23" y="8"/>
                    <a:pt x="19" y="4"/>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3"/>
            <p:cNvSpPr/>
            <p:nvPr/>
          </p:nvSpPr>
          <p:spPr>
            <a:xfrm>
              <a:off x="-606803" y="2320745"/>
              <a:ext cx="9120" cy="10266"/>
            </a:xfrm>
            <a:custGeom>
              <a:avLst/>
              <a:gdLst/>
              <a:ahLst/>
              <a:cxnLst/>
              <a:rect l="l" t="t" r="r" b="b"/>
              <a:pathLst>
                <a:path w="191" h="215" extrusionOk="0">
                  <a:moveTo>
                    <a:pt x="90" y="87"/>
                  </a:moveTo>
                  <a:cubicBezTo>
                    <a:pt x="97" y="90"/>
                    <a:pt x="101" y="94"/>
                    <a:pt x="106" y="102"/>
                  </a:cubicBezTo>
                  <a:cubicBezTo>
                    <a:pt x="109" y="106"/>
                    <a:pt x="109" y="109"/>
                    <a:pt x="113" y="113"/>
                  </a:cubicBezTo>
                  <a:lnTo>
                    <a:pt x="113" y="121"/>
                  </a:lnTo>
                  <a:cubicBezTo>
                    <a:pt x="113" y="125"/>
                    <a:pt x="113" y="128"/>
                    <a:pt x="109" y="132"/>
                  </a:cubicBezTo>
                  <a:lnTo>
                    <a:pt x="109" y="135"/>
                  </a:lnTo>
                  <a:cubicBezTo>
                    <a:pt x="106" y="135"/>
                    <a:pt x="101" y="135"/>
                    <a:pt x="97" y="132"/>
                  </a:cubicBezTo>
                  <a:cubicBezTo>
                    <a:pt x="94" y="132"/>
                    <a:pt x="87" y="128"/>
                    <a:pt x="79" y="125"/>
                  </a:cubicBezTo>
                  <a:cubicBezTo>
                    <a:pt x="83" y="121"/>
                    <a:pt x="83" y="116"/>
                    <a:pt x="87" y="113"/>
                  </a:cubicBezTo>
                  <a:cubicBezTo>
                    <a:pt x="87" y="106"/>
                    <a:pt x="90" y="98"/>
                    <a:pt x="90" y="87"/>
                  </a:cubicBezTo>
                  <a:close/>
                  <a:moveTo>
                    <a:pt x="87" y="1"/>
                  </a:moveTo>
                  <a:cubicBezTo>
                    <a:pt x="68" y="1"/>
                    <a:pt x="53" y="9"/>
                    <a:pt x="42" y="16"/>
                  </a:cubicBezTo>
                  <a:cubicBezTo>
                    <a:pt x="38" y="20"/>
                    <a:pt x="30" y="23"/>
                    <a:pt x="27" y="27"/>
                  </a:cubicBezTo>
                  <a:cubicBezTo>
                    <a:pt x="19" y="35"/>
                    <a:pt x="16" y="42"/>
                    <a:pt x="11" y="54"/>
                  </a:cubicBezTo>
                  <a:lnTo>
                    <a:pt x="1" y="76"/>
                  </a:lnTo>
                  <a:lnTo>
                    <a:pt x="11" y="87"/>
                  </a:lnTo>
                  <a:cubicBezTo>
                    <a:pt x="11" y="90"/>
                    <a:pt x="11" y="94"/>
                    <a:pt x="8" y="98"/>
                  </a:cubicBezTo>
                  <a:cubicBezTo>
                    <a:pt x="8" y="102"/>
                    <a:pt x="4" y="106"/>
                    <a:pt x="4" y="113"/>
                  </a:cubicBezTo>
                  <a:cubicBezTo>
                    <a:pt x="1" y="121"/>
                    <a:pt x="1" y="128"/>
                    <a:pt x="1" y="135"/>
                  </a:cubicBezTo>
                  <a:cubicBezTo>
                    <a:pt x="1" y="143"/>
                    <a:pt x="1" y="147"/>
                    <a:pt x="4" y="154"/>
                  </a:cubicBezTo>
                  <a:cubicBezTo>
                    <a:pt x="8" y="166"/>
                    <a:pt x="16" y="177"/>
                    <a:pt x="23" y="180"/>
                  </a:cubicBezTo>
                  <a:cubicBezTo>
                    <a:pt x="30" y="188"/>
                    <a:pt x="38" y="192"/>
                    <a:pt x="49" y="195"/>
                  </a:cubicBezTo>
                  <a:cubicBezTo>
                    <a:pt x="53" y="195"/>
                    <a:pt x="61" y="199"/>
                    <a:pt x="71" y="206"/>
                  </a:cubicBezTo>
                  <a:cubicBezTo>
                    <a:pt x="83" y="211"/>
                    <a:pt x="94" y="214"/>
                    <a:pt x="113" y="214"/>
                  </a:cubicBezTo>
                  <a:cubicBezTo>
                    <a:pt x="120" y="214"/>
                    <a:pt x="124" y="214"/>
                    <a:pt x="132" y="211"/>
                  </a:cubicBezTo>
                  <a:cubicBezTo>
                    <a:pt x="142" y="206"/>
                    <a:pt x="154" y="199"/>
                    <a:pt x="165" y="192"/>
                  </a:cubicBezTo>
                  <a:cubicBezTo>
                    <a:pt x="173" y="180"/>
                    <a:pt x="176" y="173"/>
                    <a:pt x="184" y="158"/>
                  </a:cubicBezTo>
                  <a:cubicBezTo>
                    <a:pt x="187" y="147"/>
                    <a:pt x="191" y="132"/>
                    <a:pt x="191" y="121"/>
                  </a:cubicBezTo>
                  <a:cubicBezTo>
                    <a:pt x="191" y="106"/>
                    <a:pt x="187" y="94"/>
                    <a:pt x="184" y="83"/>
                  </a:cubicBezTo>
                  <a:cubicBezTo>
                    <a:pt x="176" y="64"/>
                    <a:pt x="165" y="49"/>
                    <a:pt x="154" y="38"/>
                  </a:cubicBezTo>
                  <a:cubicBezTo>
                    <a:pt x="142" y="31"/>
                    <a:pt x="132" y="20"/>
                    <a:pt x="120" y="12"/>
                  </a:cubicBezTo>
                  <a:cubicBezTo>
                    <a:pt x="116" y="9"/>
                    <a:pt x="109" y="4"/>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13"/>
            <p:cNvSpPr/>
            <p:nvPr/>
          </p:nvSpPr>
          <p:spPr>
            <a:xfrm>
              <a:off x="-340119" y="1776347"/>
              <a:ext cx="13418" cy="12176"/>
            </a:xfrm>
            <a:custGeom>
              <a:avLst/>
              <a:gdLst/>
              <a:ahLst/>
              <a:cxnLst/>
              <a:rect l="l" t="t" r="r" b="b"/>
              <a:pathLst>
                <a:path w="281" h="255" extrusionOk="0">
                  <a:moveTo>
                    <a:pt x="75" y="1"/>
                  </a:moveTo>
                  <a:cubicBezTo>
                    <a:pt x="68" y="1"/>
                    <a:pt x="64" y="1"/>
                    <a:pt x="56" y="4"/>
                  </a:cubicBezTo>
                  <a:cubicBezTo>
                    <a:pt x="49" y="4"/>
                    <a:pt x="42" y="11"/>
                    <a:pt x="34" y="16"/>
                  </a:cubicBezTo>
                  <a:cubicBezTo>
                    <a:pt x="30" y="19"/>
                    <a:pt x="26" y="27"/>
                    <a:pt x="19" y="34"/>
                  </a:cubicBezTo>
                  <a:cubicBezTo>
                    <a:pt x="16" y="42"/>
                    <a:pt x="11" y="49"/>
                    <a:pt x="8" y="56"/>
                  </a:cubicBezTo>
                  <a:cubicBezTo>
                    <a:pt x="4" y="64"/>
                    <a:pt x="0" y="72"/>
                    <a:pt x="0" y="83"/>
                  </a:cubicBezTo>
                  <a:cubicBezTo>
                    <a:pt x="0" y="87"/>
                    <a:pt x="4" y="94"/>
                    <a:pt x="4" y="98"/>
                  </a:cubicBezTo>
                  <a:cubicBezTo>
                    <a:pt x="8" y="106"/>
                    <a:pt x="8" y="109"/>
                    <a:pt x="11" y="113"/>
                  </a:cubicBezTo>
                  <a:cubicBezTo>
                    <a:pt x="19" y="120"/>
                    <a:pt x="26" y="128"/>
                    <a:pt x="34" y="128"/>
                  </a:cubicBezTo>
                  <a:cubicBezTo>
                    <a:pt x="45" y="132"/>
                    <a:pt x="52" y="135"/>
                    <a:pt x="60" y="135"/>
                  </a:cubicBezTo>
                  <a:lnTo>
                    <a:pt x="86" y="135"/>
                  </a:lnTo>
                  <a:cubicBezTo>
                    <a:pt x="94" y="146"/>
                    <a:pt x="101" y="154"/>
                    <a:pt x="109" y="161"/>
                  </a:cubicBezTo>
                  <a:cubicBezTo>
                    <a:pt x="116" y="168"/>
                    <a:pt x="120" y="177"/>
                    <a:pt x="123" y="184"/>
                  </a:cubicBezTo>
                  <a:cubicBezTo>
                    <a:pt x="135" y="206"/>
                    <a:pt x="150" y="225"/>
                    <a:pt x="173" y="236"/>
                  </a:cubicBezTo>
                  <a:cubicBezTo>
                    <a:pt x="195" y="247"/>
                    <a:pt x="217" y="255"/>
                    <a:pt x="240" y="255"/>
                  </a:cubicBezTo>
                  <a:lnTo>
                    <a:pt x="273" y="255"/>
                  </a:lnTo>
                  <a:lnTo>
                    <a:pt x="277" y="221"/>
                  </a:lnTo>
                  <a:cubicBezTo>
                    <a:pt x="280" y="213"/>
                    <a:pt x="280" y="206"/>
                    <a:pt x="280" y="199"/>
                  </a:cubicBezTo>
                  <a:cubicBezTo>
                    <a:pt x="280" y="180"/>
                    <a:pt x="273" y="158"/>
                    <a:pt x="266" y="142"/>
                  </a:cubicBezTo>
                  <a:cubicBezTo>
                    <a:pt x="262" y="128"/>
                    <a:pt x="251" y="116"/>
                    <a:pt x="243" y="109"/>
                  </a:cubicBezTo>
                  <a:cubicBezTo>
                    <a:pt x="228" y="94"/>
                    <a:pt x="213" y="87"/>
                    <a:pt x="199" y="75"/>
                  </a:cubicBezTo>
                  <a:cubicBezTo>
                    <a:pt x="180" y="68"/>
                    <a:pt x="165" y="64"/>
                    <a:pt x="150" y="56"/>
                  </a:cubicBezTo>
                  <a:cubicBezTo>
                    <a:pt x="150" y="56"/>
                    <a:pt x="146" y="53"/>
                    <a:pt x="142" y="49"/>
                  </a:cubicBezTo>
                  <a:cubicBezTo>
                    <a:pt x="138" y="42"/>
                    <a:pt x="131" y="34"/>
                    <a:pt x="123" y="23"/>
                  </a:cubicBezTo>
                  <a:cubicBezTo>
                    <a:pt x="116" y="19"/>
                    <a:pt x="112" y="16"/>
                    <a:pt x="105" y="8"/>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13"/>
            <p:cNvSpPr/>
            <p:nvPr/>
          </p:nvSpPr>
          <p:spPr>
            <a:xfrm>
              <a:off x="-626237" y="2473402"/>
              <a:ext cx="1289" cy="2197"/>
            </a:xfrm>
            <a:custGeom>
              <a:avLst/>
              <a:gdLst/>
              <a:ahLst/>
              <a:cxnLst/>
              <a:rect l="l" t="t" r="r" b="b"/>
              <a:pathLst>
                <a:path w="27" h="46" extrusionOk="0">
                  <a:moveTo>
                    <a:pt x="0" y="0"/>
                  </a:moveTo>
                  <a:lnTo>
                    <a:pt x="0" y="0"/>
                  </a:lnTo>
                  <a:cubicBezTo>
                    <a:pt x="7" y="15"/>
                    <a:pt x="15" y="30"/>
                    <a:pt x="23" y="42"/>
                  </a:cubicBezTo>
                  <a:lnTo>
                    <a:pt x="26" y="45"/>
                  </a:lnTo>
                  <a:cubicBezTo>
                    <a:pt x="26" y="37"/>
                    <a:pt x="26" y="30"/>
                    <a:pt x="23" y="23"/>
                  </a:cubicBezTo>
                  <a:cubicBezTo>
                    <a:pt x="19" y="19"/>
                    <a:pt x="19" y="15"/>
                    <a:pt x="11" y="7"/>
                  </a:cubicBezTo>
                  <a:cubicBezTo>
                    <a:pt x="11" y="4"/>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3"/>
            <p:cNvSpPr/>
            <p:nvPr/>
          </p:nvSpPr>
          <p:spPr>
            <a:xfrm>
              <a:off x="-630726" y="2467672"/>
              <a:ext cx="9502" cy="12033"/>
            </a:xfrm>
            <a:custGeom>
              <a:avLst/>
              <a:gdLst/>
              <a:ahLst/>
              <a:cxnLst/>
              <a:rect l="l" t="t" r="r" b="b"/>
              <a:pathLst>
                <a:path w="199" h="252" extrusionOk="0">
                  <a:moveTo>
                    <a:pt x="94" y="120"/>
                  </a:moveTo>
                  <a:cubicBezTo>
                    <a:pt x="98" y="124"/>
                    <a:pt x="105" y="124"/>
                    <a:pt x="105" y="127"/>
                  </a:cubicBezTo>
                  <a:cubicBezTo>
                    <a:pt x="113" y="135"/>
                    <a:pt x="113" y="139"/>
                    <a:pt x="117" y="143"/>
                  </a:cubicBezTo>
                  <a:cubicBezTo>
                    <a:pt x="120" y="150"/>
                    <a:pt x="120" y="157"/>
                    <a:pt x="120" y="165"/>
                  </a:cubicBezTo>
                  <a:lnTo>
                    <a:pt x="117" y="162"/>
                  </a:lnTo>
                  <a:cubicBezTo>
                    <a:pt x="109" y="150"/>
                    <a:pt x="101" y="135"/>
                    <a:pt x="94" y="120"/>
                  </a:cubicBezTo>
                  <a:close/>
                  <a:moveTo>
                    <a:pt x="1" y="0"/>
                  </a:moveTo>
                  <a:lnTo>
                    <a:pt x="5" y="57"/>
                  </a:lnTo>
                  <a:lnTo>
                    <a:pt x="5" y="64"/>
                  </a:lnTo>
                  <a:cubicBezTo>
                    <a:pt x="8" y="105"/>
                    <a:pt x="19" y="146"/>
                    <a:pt x="41" y="184"/>
                  </a:cubicBezTo>
                  <a:cubicBezTo>
                    <a:pt x="46" y="195"/>
                    <a:pt x="53" y="206"/>
                    <a:pt x="60" y="214"/>
                  </a:cubicBezTo>
                  <a:lnTo>
                    <a:pt x="68" y="221"/>
                  </a:lnTo>
                  <a:lnTo>
                    <a:pt x="68" y="224"/>
                  </a:lnTo>
                  <a:lnTo>
                    <a:pt x="75" y="229"/>
                  </a:lnTo>
                  <a:cubicBezTo>
                    <a:pt x="83" y="232"/>
                    <a:pt x="91" y="236"/>
                    <a:pt x="101" y="240"/>
                  </a:cubicBezTo>
                  <a:cubicBezTo>
                    <a:pt x="109" y="243"/>
                    <a:pt x="113" y="243"/>
                    <a:pt x="120" y="247"/>
                  </a:cubicBezTo>
                  <a:cubicBezTo>
                    <a:pt x="124" y="247"/>
                    <a:pt x="131" y="251"/>
                    <a:pt x="139" y="251"/>
                  </a:cubicBezTo>
                  <a:cubicBezTo>
                    <a:pt x="146" y="251"/>
                    <a:pt x="158" y="247"/>
                    <a:pt x="165" y="243"/>
                  </a:cubicBezTo>
                  <a:cubicBezTo>
                    <a:pt x="172" y="240"/>
                    <a:pt x="176" y="236"/>
                    <a:pt x="180" y="232"/>
                  </a:cubicBezTo>
                  <a:lnTo>
                    <a:pt x="184" y="232"/>
                  </a:lnTo>
                  <a:cubicBezTo>
                    <a:pt x="191" y="221"/>
                    <a:pt x="195" y="214"/>
                    <a:pt x="195" y="206"/>
                  </a:cubicBezTo>
                  <a:cubicBezTo>
                    <a:pt x="198" y="195"/>
                    <a:pt x="198" y="188"/>
                    <a:pt x="198" y="176"/>
                  </a:cubicBezTo>
                  <a:lnTo>
                    <a:pt x="198" y="157"/>
                  </a:lnTo>
                  <a:cubicBezTo>
                    <a:pt x="195" y="135"/>
                    <a:pt x="191" y="117"/>
                    <a:pt x="180" y="98"/>
                  </a:cubicBezTo>
                  <a:cubicBezTo>
                    <a:pt x="172" y="86"/>
                    <a:pt x="162" y="75"/>
                    <a:pt x="153" y="67"/>
                  </a:cubicBezTo>
                  <a:cubicBezTo>
                    <a:pt x="139" y="53"/>
                    <a:pt x="120" y="45"/>
                    <a:pt x="105" y="38"/>
                  </a:cubicBezTo>
                  <a:cubicBezTo>
                    <a:pt x="94" y="34"/>
                    <a:pt x="83" y="31"/>
                    <a:pt x="72" y="27"/>
                  </a:cubicBezTo>
                  <a:cubicBezTo>
                    <a:pt x="68" y="22"/>
                    <a:pt x="60" y="19"/>
                    <a:pt x="53" y="19"/>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13"/>
            <p:cNvSpPr/>
            <p:nvPr/>
          </p:nvSpPr>
          <p:spPr>
            <a:xfrm>
              <a:off x="176584" y="1790816"/>
              <a:ext cx="430" cy="1098"/>
            </a:xfrm>
            <a:custGeom>
              <a:avLst/>
              <a:gdLst/>
              <a:ahLst/>
              <a:cxnLst/>
              <a:rect l="l" t="t" r="r" b="b"/>
              <a:pathLst>
                <a:path w="9" h="23" extrusionOk="0">
                  <a:moveTo>
                    <a:pt x="9" y="22"/>
                  </a:moveTo>
                  <a:lnTo>
                    <a:pt x="9" y="22"/>
                  </a:lnTo>
                  <a:lnTo>
                    <a:pt x="9" y="22"/>
                  </a:lnTo>
                  <a:lnTo>
                    <a:pt x="9" y="22"/>
                  </a:lnTo>
                  <a:close/>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13"/>
            <p:cNvSpPr/>
            <p:nvPr/>
          </p:nvSpPr>
          <p:spPr>
            <a:xfrm>
              <a:off x="172859" y="1783510"/>
              <a:ext cx="11508" cy="10935"/>
            </a:xfrm>
            <a:custGeom>
              <a:avLst/>
              <a:gdLst/>
              <a:ahLst/>
              <a:cxnLst/>
              <a:rect l="l" t="t" r="r" b="b"/>
              <a:pathLst>
                <a:path w="241" h="229" extrusionOk="0">
                  <a:moveTo>
                    <a:pt x="142" y="0"/>
                  </a:moveTo>
                  <a:cubicBezTo>
                    <a:pt x="124" y="0"/>
                    <a:pt x="101" y="4"/>
                    <a:pt x="87" y="15"/>
                  </a:cubicBezTo>
                  <a:cubicBezTo>
                    <a:pt x="75" y="23"/>
                    <a:pt x="68" y="34"/>
                    <a:pt x="61" y="41"/>
                  </a:cubicBezTo>
                  <a:cubicBezTo>
                    <a:pt x="49" y="56"/>
                    <a:pt x="42" y="68"/>
                    <a:pt x="34" y="82"/>
                  </a:cubicBezTo>
                  <a:cubicBezTo>
                    <a:pt x="27" y="94"/>
                    <a:pt x="20" y="105"/>
                    <a:pt x="16" y="108"/>
                  </a:cubicBezTo>
                  <a:cubicBezTo>
                    <a:pt x="8" y="116"/>
                    <a:pt x="4" y="123"/>
                    <a:pt x="4" y="135"/>
                  </a:cubicBezTo>
                  <a:cubicBezTo>
                    <a:pt x="1" y="142"/>
                    <a:pt x="1" y="149"/>
                    <a:pt x="1" y="157"/>
                  </a:cubicBezTo>
                  <a:cubicBezTo>
                    <a:pt x="1" y="172"/>
                    <a:pt x="1" y="184"/>
                    <a:pt x="8" y="194"/>
                  </a:cubicBezTo>
                  <a:cubicBezTo>
                    <a:pt x="11" y="202"/>
                    <a:pt x="16" y="206"/>
                    <a:pt x="23" y="213"/>
                  </a:cubicBezTo>
                  <a:cubicBezTo>
                    <a:pt x="27" y="217"/>
                    <a:pt x="34" y="225"/>
                    <a:pt x="46" y="225"/>
                  </a:cubicBezTo>
                  <a:cubicBezTo>
                    <a:pt x="53" y="228"/>
                    <a:pt x="64" y="228"/>
                    <a:pt x="72" y="228"/>
                  </a:cubicBezTo>
                  <a:cubicBezTo>
                    <a:pt x="90" y="228"/>
                    <a:pt x="106" y="228"/>
                    <a:pt x="120" y="220"/>
                  </a:cubicBezTo>
                  <a:cubicBezTo>
                    <a:pt x="128" y="217"/>
                    <a:pt x="139" y="213"/>
                    <a:pt x="146" y="206"/>
                  </a:cubicBezTo>
                  <a:cubicBezTo>
                    <a:pt x="151" y="202"/>
                    <a:pt x="154" y="194"/>
                    <a:pt x="158" y="191"/>
                  </a:cubicBezTo>
                  <a:cubicBezTo>
                    <a:pt x="161" y="184"/>
                    <a:pt x="161" y="175"/>
                    <a:pt x="161" y="168"/>
                  </a:cubicBezTo>
                  <a:cubicBezTo>
                    <a:pt x="161" y="161"/>
                    <a:pt x="161" y="153"/>
                    <a:pt x="158" y="146"/>
                  </a:cubicBezTo>
                  <a:cubicBezTo>
                    <a:pt x="154" y="139"/>
                    <a:pt x="154" y="135"/>
                    <a:pt x="154" y="135"/>
                  </a:cubicBezTo>
                  <a:lnTo>
                    <a:pt x="154" y="131"/>
                  </a:lnTo>
                  <a:lnTo>
                    <a:pt x="158" y="127"/>
                  </a:lnTo>
                  <a:cubicBezTo>
                    <a:pt x="165" y="123"/>
                    <a:pt x="173" y="116"/>
                    <a:pt x="187" y="105"/>
                  </a:cubicBezTo>
                  <a:cubicBezTo>
                    <a:pt x="191" y="101"/>
                    <a:pt x="199" y="97"/>
                    <a:pt x="206" y="90"/>
                  </a:cubicBezTo>
                  <a:cubicBezTo>
                    <a:pt x="213" y="82"/>
                    <a:pt x="218" y="71"/>
                    <a:pt x="225" y="63"/>
                  </a:cubicBezTo>
                  <a:lnTo>
                    <a:pt x="240" y="30"/>
                  </a:lnTo>
                  <a:lnTo>
                    <a:pt x="240" y="27"/>
                  </a:lnTo>
                  <a:lnTo>
                    <a:pt x="203" y="11"/>
                  </a:lnTo>
                  <a:cubicBezTo>
                    <a:pt x="180" y="4"/>
                    <a:pt x="161"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3"/>
            <p:cNvSpPr/>
            <p:nvPr/>
          </p:nvSpPr>
          <p:spPr>
            <a:xfrm>
              <a:off x="-583978" y="1805427"/>
              <a:ext cx="9168" cy="15041"/>
            </a:xfrm>
            <a:custGeom>
              <a:avLst/>
              <a:gdLst/>
              <a:ahLst/>
              <a:cxnLst/>
              <a:rect l="l" t="t" r="r" b="b"/>
              <a:pathLst>
                <a:path w="192" h="315" extrusionOk="0">
                  <a:moveTo>
                    <a:pt x="109" y="1"/>
                  </a:moveTo>
                  <a:cubicBezTo>
                    <a:pt x="99" y="1"/>
                    <a:pt x="83" y="4"/>
                    <a:pt x="72" y="12"/>
                  </a:cubicBezTo>
                  <a:cubicBezTo>
                    <a:pt x="61" y="20"/>
                    <a:pt x="54" y="30"/>
                    <a:pt x="49" y="42"/>
                  </a:cubicBezTo>
                  <a:cubicBezTo>
                    <a:pt x="42" y="53"/>
                    <a:pt x="31" y="72"/>
                    <a:pt x="20" y="91"/>
                  </a:cubicBezTo>
                  <a:cubicBezTo>
                    <a:pt x="16" y="102"/>
                    <a:pt x="12" y="113"/>
                    <a:pt x="9" y="125"/>
                  </a:cubicBezTo>
                  <a:cubicBezTo>
                    <a:pt x="4" y="135"/>
                    <a:pt x="1" y="151"/>
                    <a:pt x="1" y="165"/>
                  </a:cubicBezTo>
                  <a:cubicBezTo>
                    <a:pt x="1" y="187"/>
                    <a:pt x="4" y="210"/>
                    <a:pt x="16" y="232"/>
                  </a:cubicBezTo>
                  <a:lnTo>
                    <a:pt x="61" y="315"/>
                  </a:lnTo>
                  <a:lnTo>
                    <a:pt x="87" y="225"/>
                  </a:lnTo>
                  <a:cubicBezTo>
                    <a:pt x="90" y="218"/>
                    <a:pt x="94" y="214"/>
                    <a:pt x="99" y="206"/>
                  </a:cubicBezTo>
                  <a:cubicBezTo>
                    <a:pt x="109" y="196"/>
                    <a:pt x="121" y="187"/>
                    <a:pt x="135" y="173"/>
                  </a:cubicBezTo>
                  <a:cubicBezTo>
                    <a:pt x="143" y="165"/>
                    <a:pt x="151" y="158"/>
                    <a:pt x="158" y="151"/>
                  </a:cubicBezTo>
                  <a:cubicBezTo>
                    <a:pt x="169" y="139"/>
                    <a:pt x="173" y="128"/>
                    <a:pt x="180" y="117"/>
                  </a:cubicBezTo>
                  <a:cubicBezTo>
                    <a:pt x="184" y="109"/>
                    <a:pt x="184" y="106"/>
                    <a:pt x="188" y="98"/>
                  </a:cubicBezTo>
                  <a:cubicBezTo>
                    <a:pt x="188" y="91"/>
                    <a:pt x="192" y="83"/>
                    <a:pt x="192" y="72"/>
                  </a:cubicBezTo>
                  <a:cubicBezTo>
                    <a:pt x="192" y="61"/>
                    <a:pt x="188" y="49"/>
                    <a:pt x="180" y="39"/>
                  </a:cubicBezTo>
                  <a:cubicBezTo>
                    <a:pt x="177" y="27"/>
                    <a:pt x="166" y="20"/>
                    <a:pt x="154" y="12"/>
                  </a:cubicBezTo>
                  <a:cubicBezTo>
                    <a:pt x="143" y="4"/>
                    <a:pt x="128"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3"/>
            <p:cNvSpPr/>
            <p:nvPr/>
          </p:nvSpPr>
          <p:spPr>
            <a:xfrm>
              <a:off x="-241277" y="1112336"/>
              <a:ext cx="13084" cy="12558"/>
            </a:xfrm>
            <a:custGeom>
              <a:avLst/>
              <a:gdLst/>
              <a:ahLst/>
              <a:cxnLst/>
              <a:rect l="l" t="t" r="r" b="b"/>
              <a:pathLst>
                <a:path w="274" h="263" extrusionOk="0">
                  <a:moveTo>
                    <a:pt x="196" y="1"/>
                  </a:moveTo>
                  <a:cubicBezTo>
                    <a:pt x="184" y="1"/>
                    <a:pt x="173" y="4"/>
                    <a:pt x="162" y="12"/>
                  </a:cubicBezTo>
                  <a:cubicBezTo>
                    <a:pt x="147" y="20"/>
                    <a:pt x="139" y="27"/>
                    <a:pt x="136" y="38"/>
                  </a:cubicBezTo>
                  <a:cubicBezTo>
                    <a:pt x="128" y="46"/>
                    <a:pt x="125" y="53"/>
                    <a:pt x="121" y="61"/>
                  </a:cubicBezTo>
                  <a:cubicBezTo>
                    <a:pt x="110" y="87"/>
                    <a:pt x="99" y="109"/>
                    <a:pt x="87" y="132"/>
                  </a:cubicBezTo>
                  <a:cubicBezTo>
                    <a:pt x="76" y="154"/>
                    <a:pt x="61" y="177"/>
                    <a:pt x="46" y="195"/>
                  </a:cubicBezTo>
                  <a:lnTo>
                    <a:pt x="1" y="244"/>
                  </a:lnTo>
                  <a:lnTo>
                    <a:pt x="65" y="258"/>
                  </a:lnTo>
                  <a:cubicBezTo>
                    <a:pt x="76" y="258"/>
                    <a:pt x="87" y="263"/>
                    <a:pt x="99" y="263"/>
                  </a:cubicBezTo>
                  <a:cubicBezTo>
                    <a:pt x="113" y="263"/>
                    <a:pt x="125" y="258"/>
                    <a:pt x="136" y="255"/>
                  </a:cubicBezTo>
                  <a:cubicBezTo>
                    <a:pt x="147" y="247"/>
                    <a:pt x="158" y="240"/>
                    <a:pt x="162" y="232"/>
                  </a:cubicBezTo>
                  <a:cubicBezTo>
                    <a:pt x="173" y="221"/>
                    <a:pt x="180" y="206"/>
                    <a:pt x="184" y="195"/>
                  </a:cubicBezTo>
                  <a:cubicBezTo>
                    <a:pt x="188" y="187"/>
                    <a:pt x="192" y="177"/>
                    <a:pt x="192" y="173"/>
                  </a:cubicBezTo>
                  <a:cubicBezTo>
                    <a:pt x="196" y="165"/>
                    <a:pt x="196" y="161"/>
                    <a:pt x="196" y="161"/>
                  </a:cubicBezTo>
                  <a:cubicBezTo>
                    <a:pt x="199" y="158"/>
                    <a:pt x="199" y="158"/>
                    <a:pt x="199" y="154"/>
                  </a:cubicBezTo>
                  <a:lnTo>
                    <a:pt x="203" y="154"/>
                  </a:lnTo>
                  <a:cubicBezTo>
                    <a:pt x="218" y="154"/>
                    <a:pt x="229" y="151"/>
                    <a:pt x="237" y="146"/>
                  </a:cubicBezTo>
                  <a:cubicBezTo>
                    <a:pt x="251" y="135"/>
                    <a:pt x="263" y="124"/>
                    <a:pt x="267" y="113"/>
                  </a:cubicBezTo>
                  <a:cubicBezTo>
                    <a:pt x="274" y="98"/>
                    <a:pt x="274" y="87"/>
                    <a:pt x="274" y="75"/>
                  </a:cubicBezTo>
                  <a:lnTo>
                    <a:pt x="274" y="68"/>
                  </a:lnTo>
                  <a:cubicBezTo>
                    <a:pt x="274" y="56"/>
                    <a:pt x="270" y="49"/>
                    <a:pt x="267" y="42"/>
                  </a:cubicBezTo>
                  <a:cubicBezTo>
                    <a:pt x="256" y="42"/>
                    <a:pt x="248" y="38"/>
                    <a:pt x="240" y="34"/>
                  </a:cubicBezTo>
                  <a:cubicBezTo>
                    <a:pt x="229" y="30"/>
                    <a:pt x="222" y="23"/>
                    <a:pt x="214" y="16"/>
                  </a:cubicBezTo>
                  <a:cubicBezTo>
                    <a:pt x="211" y="12"/>
                    <a:pt x="206" y="8"/>
                    <a:pt x="203" y="4"/>
                  </a:cubicBezTo>
                  <a:cubicBezTo>
                    <a:pt x="199" y="1"/>
                    <a:pt x="199" y="1"/>
                    <a:pt x="1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3"/>
            <p:cNvSpPr/>
            <p:nvPr/>
          </p:nvSpPr>
          <p:spPr>
            <a:xfrm>
              <a:off x="236414" y="1495434"/>
              <a:ext cx="8786" cy="23398"/>
            </a:xfrm>
            <a:custGeom>
              <a:avLst/>
              <a:gdLst/>
              <a:ahLst/>
              <a:cxnLst/>
              <a:rect l="l" t="t" r="r" b="b"/>
              <a:pathLst>
                <a:path w="184" h="490" extrusionOk="0">
                  <a:moveTo>
                    <a:pt x="138" y="0"/>
                  </a:moveTo>
                  <a:lnTo>
                    <a:pt x="31" y="30"/>
                  </a:lnTo>
                  <a:lnTo>
                    <a:pt x="8" y="37"/>
                  </a:lnTo>
                  <a:lnTo>
                    <a:pt x="19" y="52"/>
                  </a:lnTo>
                  <a:lnTo>
                    <a:pt x="34" y="67"/>
                  </a:lnTo>
                  <a:cubicBezTo>
                    <a:pt x="34" y="82"/>
                    <a:pt x="31" y="93"/>
                    <a:pt x="31" y="104"/>
                  </a:cubicBezTo>
                  <a:lnTo>
                    <a:pt x="31" y="108"/>
                  </a:lnTo>
                  <a:cubicBezTo>
                    <a:pt x="31" y="142"/>
                    <a:pt x="38" y="168"/>
                    <a:pt x="45" y="194"/>
                  </a:cubicBezTo>
                  <a:cubicBezTo>
                    <a:pt x="53" y="220"/>
                    <a:pt x="57" y="247"/>
                    <a:pt x="57" y="273"/>
                  </a:cubicBezTo>
                  <a:cubicBezTo>
                    <a:pt x="57" y="287"/>
                    <a:pt x="57" y="302"/>
                    <a:pt x="49" y="318"/>
                  </a:cubicBezTo>
                  <a:lnTo>
                    <a:pt x="0" y="489"/>
                  </a:lnTo>
                  <a:lnTo>
                    <a:pt x="38" y="444"/>
                  </a:lnTo>
                  <a:lnTo>
                    <a:pt x="116" y="351"/>
                  </a:lnTo>
                  <a:cubicBezTo>
                    <a:pt x="128" y="340"/>
                    <a:pt x="135" y="328"/>
                    <a:pt x="143" y="318"/>
                  </a:cubicBezTo>
                  <a:cubicBezTo>
                    <a:pt x="154" y="302"/>
                    <a:pt x="161" y="287"/>
                    <a:pt x="165" y="276"/>
                  </a:cubicBezTo>
                  <a:cubicBezTo>
                    <a:pt x="176" y="250"/>
                    <a:pt x="183" y="224"/>
                    <a:pt x="183" y="197"/>
                  </a:cubicBezTo>
                  <a:cubicBezTo>
                    <a:pt x="183" y="164"/>
                    <a:pt x="172" y="135"/>
                    <a:pt x="157" y="108"/>
                  </a:cubicBezTo>
                  <a:cubicBezTo>
                    <a:pt x="150" y="93"/>
                    <a:pt x="138" y="78"/>
                    <a:pt x="131" y="63"/>
                  </a:cubicBezTo>
                  <a:cubicBezTo>
                    <a:pt x="128" y="59"/>
                    <a:pt x="124" y="56"/>
                    <a:pt x="120" y="52"/>
                  </a:cubicBezTo>
                  <a:lnTo>
                    <a:pt x="1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13"/>
            <p:cNvSpPr/>
            <p:nvPr/>
          </p:nvSpPr>
          <p:spPr>
            <a:xfrm>
              <a:off x="-594674" y="2349682"/>
              <a:ext cx="5969" cy="28793"/>
            </a:xfrm>
            <a:custGeom>
              <a:avLst/>
              <a:gdLst/>
              <a:ahLst/>
              <a:cxnLst/>
              <a:rect l="l" t="t" r="r" b="b"/>
              <a:pathLst>
                <a:path w="125" h="603" extrusionOk="0">
                  <a:moveTo>
                    <a:pt x="109" y="0"/>
                  </a:moveTo>
                  <a:lnTo>
                    <a:pt x="64" y="157"/>
                  </a:lnTo>
                  <a:lnTo>
                    <a:pt x="64" y="188"/>
                  </a:lnTo>
                  <a:lnTo>
                    <a:pt x="64" y="191"/>
                  </a:lnTo>
                  <a:cubicBezTo>
                    <a:pt x="64" y="214"/>
                    <a:pt x="64" y="236"/>
                    <a:pt x="68" y="259"/>
                  </a:cubicBezTo>
                  <a:lnTo>
                    <a:pt x="76" y="393"/>
                  </a:lnTo>
                  <a:lnTo>
                    <a:pt x="19" y="314"/>
                  </a:lnTo>
                  <a:cubicBezTo>
                    <a:pt x="16" y="337"/>
                    <a:pt x="12" y="352"/>
                    <a:pt x="9" y="367"/>
                  </a:cubicBezTo>
                  <a:cubicBezTo>
                    <a:pt x="0" y="390"/>
                    <a:pt x="0" y="408"/>
                    <a:pt x="0" y="426"/>
                  </a:cubicBezTo>
                  <a:cubicBezTo>
                    <a:pt x="0" y="452"/>
                    <a:pt x="4" y="475"/>
                    <a:pt x="12" y="502"/>
                  </a:cubicBezTo>
                  <a:cubicBezTo>
                    <a:pt x="23" y="528"/>
                    <a:pt x="35" y="561"/>
                    <a:pt x="49" y="602"/>
                  </a:cubicBezTo>
                  <a:lnTo>
                    <a:pt x="124" y="583"/>
                  </a:lnTo>
                  <a:cubicBezTo>
                    <a:pt x="109" y="502"/>
                    <a:pt x="102" y="423"/>
                    <a:pt x="102" y="345"/>
                  </a:cubicBezTo>
                  <a:lnTo>
                    <a:pt x="102" y="307"/>
                  </a:lnTo>
                  <a:lnTo>
                    <a:pt x="1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13"/>
            <p:cNvSpPr/>
            <p:nvPr/>
          </p:nvSpPr>
          <p:spPr>
            <a:xfrm>
              <a:off x="-636265" y="2527264"/>
              <a:ext cx="13084" cy="17381"/>
            </a:xfrm>
            <a:custGeom>
              <a:avLst/>
              <a:gdLst/>
              <a:ahLst/>
              <a:cxnLst/>
              <a:rect l="l" t="t" r="r" b="b"/>
              <a:pathLst>
                <a:path w="274" h="364" extrusionOk="0">
                  <a:moveTo>
                    <a:pt x="243" y="1"/>
                  </a:moveTo>
                  <a:lnTo>
                    <a:pt x="202" y="61"/>
                  </a:lnTo>
                  <a:lnTo>
                    <a:pt x="199" y="68"/>
                  </a:lnTo>
                  <a:cubicBezTo>
                    <a:pt x="195" y="75"/>
                    <a:pt x="191" y="83"/>
                    <a:pt x="188" y="91"/>
                  </a:cubicBezTo>
                  <a:cubicBezTo>
                    <a:pt x="180" y="106"/>
                    <a:pt x="173" y="120"/>
                    <a:pt x="169" y="135"/>
                  </a:cubicBezTo>
                  <a:cubicBezTo>
                    <a:pt x="157" y="165"/>
                    <a:pt x="147" y="199"/>
                    <a:pt x="135" y="222"/>
                  </a:cubicBezTo>
                  <a:cubicBezTo>
                    <a:pt x="128" y="232"/>
                    <a:pt x="121" y="244"/>
                    <a:pt x="112" y="251"/>
                  </a:cubicBezTo>
                  <a:cubicBezTo>
                    <a:pt x="105" y="259"/>
                    <a:pt x="98" y="266"/>
                    <a:pt x="86" y="270"/>
                  </a:cubicBezTo>
                  <a:cubicBezTo>
                    <a:pt x="83" y="274"/>
                    <a:pt x="83" y="274"/>
                    <a:pt x="79" y="274"/>
                  </a:cubicBezTo>
                  <a:lnTo>
                    <a:pt x="68" y="282"/>
                  </a:lnTo>
                  <a:lnTo>
                    <a:pt x="0" y="311"/>
                  </a:lnTo>
                  <a:lnTo>
                    <a:pt x="83" y="344"/>
                  </a:lnTo>
                  <a:cubicBezTo>
                    <a:pt x="109" y="356"/>
                    <a:pt x="135" y="360"/>
                    <a:pt x="162" y="363"/>
                  </a:cubicBezTo>
                  <a:cubicBezTo>
                    <a:pt x="165" y="363"/>
                    <a:pt x="169" y="360"/>
                    <a:pt x="173" y="360"/>
                  </a:cubicBezTo>
                  <a:lnTo>
                    <a:pt x="184" y="360"/>
                  </a:lnTo>
                  <a:cubicBezTo>
                    <a:pt x="188" y="360"/>
                    <a:pt x="195" y="356"/>
                    <a:pt x="202" y="353"/>
                  </a:cubicBezTo>
                  <a:cubicBezTo>
                    <a:pt x="210" y="349"/>
                    <a:pt x="221" y="341"/>
                    <a:pt x="229" y="334"/>
                  </a:cubicBezTo>
                  <a:cubicBezTo>
                    <a:pt x="240" y="322"/>
                    <a:pt x="247" y="308"/>
                    <a:pt x="252" y="289"/>
                  </a:cubicBezTo>
                  <a:cubicBezTo>
                    <a:pt x="259" y="274"/>
                    <a:pt x="259" y="255"/>
                    <a:pt x="262" y="232"/>
                  </a:cubicBezTo>
                  <a:cubicBezTo>
                    <a:pt x="262" y="222"/>
                    <a:pt x="266" y="206"/>
                    <a:pt x="266" y="187"/>
                  </a:cubicBezTo>
                  <a:cubicBezTo>
                    <a:pt x="269" y="170"/>
                    <a:pt x="274" y="151"/>
                    <a:pt x="274" y="128"/>
                  </a:cubicBezTo>
                  <a:cubicBezTo>
                    <a:pt x="274" y="117"/>
                    <a:pt x="274" y="106"/>
                    <a:pt x="269" y="91"/>
                  </a:cubicBezTo>
                  <a:lnTo>
                    <a:pt x="269" y="80"/>
                  </a:lnTo>
                  <a:lnTo>
                    <a:pt x="266" y="72"/>
                  </a:lnTo>
                  <a:lnTo>
                    <a:pt x="262" y="57"/>
                  </a:lnTo>
                  <a:lnTo>
                    <a:pt x="2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13"/>
            <p:cNvSpPr/>
            <p:nvPr/>
          </p:nvSpPr>
          <p:spPr>
            <a:xfrm>
              <a:off x="-535942" y="1959994"/>
              <a:ext cx="1671" cy="1528"/>
            </a:xfrm>
            <a:custGeom>
              <a:avLst/>
              <a:gdLst/>
              <a:ahLst/>
              <a:cxnLst/>
              <a:rect l="l" t="t" r="r" b="b"/>
              <a:pathLst>
                <a:path w="35" h="32" extrusionOk="0">
                  <a:moveTo>
                    <a:pt x="0" y="1"/>
                  </a:moveTo>
                  <a:lnTo>
                    <a:pt x="0" y="5"/>
                  </a:lnTo>
                  <a:cubicBezTo>
                    <a:pt x="4" y="12"/>
                    <a:pt x="8" y="20"/>
                    <a:pt x="12" y="28"/>
                  </a:cubicBezTo>
                  <a:lnTo>
                    <a:pt x="16" y="31"/>
                  </a:lnTo>
                  <a:lnTo>
                    <a:pt x="19" y="31"/>
                  </a:lnTo>
                  <a:cubicBezTo>
                    <a:pt x="23" y="28"/>
                    <a:pt x="30" y="28"/>
                    <a:pt x="35" y="28"/>
                  </a:cubicBezTo>
                  <a:cubicBezTo>
                    <a:pt x="30" y="23"/>
                    <a:pt x="26" y="20"/>
                    <a:pt x="23" y="20"/>
                  </a:cubicBezTo>
                  <a:cubicBezTo>
                    <a:pt x="16" y="12"/>
                    <a:pt x="8" y="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13"/>
            <p:cNvSpPr/>
            <p:nvPr/>
          </p:nvSpPr>
          <p:spPr>
            <a:xfrm>
              <a:off x="-540765" y="1953261"/>
              <a:ext cx="13274" cy="17333"/>
            </a:xfrm>
            <a:custGeom>
              <a:avLst/>
              <a:gdLst/>
              <a:ahLst/>
              <a:cxnLst/>
              <a:rect l="l" t="t" r="r" b="b"/>
              <a:pathLst>
                <a:path w="278" h="363" extrusionOk="0">
                  <a:moveTo>
                    <a:pt x="101" y="142"/>
                  </a:moveTo>
                  <a:cubicBezTo>
                    <a:pt x="109" y="146"/>
                    <a:pt x="117" y="153"/>
                    <a:pt x="124" y="161"/>
                  </a:cubicBezTo>
                  <a:cubicBezTo>
                    <a:pt x="127" y="161"/>
                    <a:pt x="131" y="164"/>
                    <a:pt x="136" y="169"/>
                  </a:cubicBezTo>
                  <a:cubicBezTo>
                    <a:pt x="131" y="169"/>
                    <a:pt x="124" y="169"/>
                    <a:pt x="120" y="172"/>
                  </a:cubicBezTo>
                  <a:lnTo>
                    <a:pt x="117" y="172"/>
                  </a:lnTo>
                  <a:lnTo>
                    <a:pt x="113" y="169"/>
                  </a:lnTo>
                  <a:cubicBezTo>
                    <a:pt x="109" y="161"/>
                    <a:pt x="105" y="153"/>
                    <a:pt x="101" y="146"/>
                  </a:cubicBezTo>
                  <a:lnTo>
                    <a:pt x="101" y="142"/>
                  </a:lnTo>
                  <a:close/>
                  <a:moveTo>
                    <a:pt x="277" y="0"/>
                  </a:moveTo>
                  <a:lnTo>
                    <a:pt x="158" y="30"/>
                  </a:lnTo>
                  <a:lnTo>
                    <a:pt x="1" y="67"/>
                  </a:lnTo>
                  <a:lnTo>
                    <a:pt x="5" y="74"/>
                  </a:lnTo>
                  <a:lnTo>
                    <a:pt x="34" y="93"/>
                  </a:lnTo>
                  <a:cubicBezTo>
                    <a:pt x="34" y="93"/>
                    <a:pt x="34" y="97"/>
                    <a:pt x="31" y="97"/>
                  </a:cubicBezTo>
                  <a:cubicBezTo>
                    <a:pt x="31" y="101"/>
                    <a:pt x="27" y="109"/>
                    <a:pt x="27" y="112"/>
                  </a:cubicBezTo>
                  <a:cubicBezTo>
                    <a:pt x="23" y="119"/>
                    <a:pt x="23" y="127"/>
                    <a:pt x="23" y="135"/>
                  </a:cubicBezTo>
                  <a:lnTo>
                    <a:pt x="23" y="142"/>
                  </a:lnTo>
                  <a:cubicBezTo>
                    <a:pt x="23" y="153"/>
                    <a:pt x="27" y="164"/>
                    <a:pt x="31" y="172"/>
                  </a:cubicBezTo>
                  <a:cubicBezTo>
                    <a:pt x="38" y="187"/>
                    <a:pt x="46" y="202"/>
                    <a:pt x="53" y="217"/>
                  </a:cubicBezTo>
                  <a:cubicBezTo>
                    <a:pt x="57" y="231"/>
                    <a:pt x="64" y="243"/>
                    <a:pt x="68" y="258"/>
                  </a:cubicBezTo>
                  <a:lnTo>
                    <a:pt x="101" y="362"/>
                  </a:lnTo>
                  <a:cubicBezTo>
                    <a:pt x="105" y="355"/>
                    <a:pt x="113" y="352"/>
                    <a:pt x="120" y="352"/>
                  </a:cubicBezTo>
                  <a:lnTo>
                    <a:pt x="143" y="258"/>
                  </a:lnTo>
                  <a:cubicBezTo>
                    <a:pt x="146" y="250"/>
                    <a:pt x="146" y="247"/>
                    <a:pt x="146" y="243"/>
                  </a:cubicBezTo>
                  <a:lnTo>
                    <a:pt x="150" y="243"/>
                  </a:lnTo>
                  <a:lnTo>
                    <a:pt x="158" y="240"/>
                  </a:lnTo>
                  <a:cubicBezTo>
                    <a:pt x="162" y="240"/>
                    <a:pt x="169" y="240"/>
                    <a:pt x="176" y="236"/>
                  </a:cubicBezTo>
                  <a:cubicBezTo>
                    <a:pt x="180" y="236"/>
                    <a:pt x="188" y="236"/>
                    <a:pt x="195" y="231"/>
                  </a:cubicBezTo>
                  <a:cubicBezTo>
                    <a:pt x="206" y="228"/>
                    <a:pt x="217" y="221"/>
                    <a:pt x="229" y="209"/>
                  </a:cubicBezTo>
                  <a:cubicBezTo>
                    <a:pt x="240" y="198"/>
                    <a:pt x="243" y="183"/>
                    <a:pt x="248" y="169"/>
                  </a:cubicBezTo>
                  <a:lnTo>
                    <a:pt x="255" y="131"/>
                  </a:lnTo>
                  <a:lnTo>
                    <a:pt x="217" y="124"/>
                  </a:lnTo>
                  <a:cubicBezTo>
                    <a:pt x="206" y="119"/>
                    <a:pt x="191" y="112"/>
                    <a:pt x="180" y="105"/>
                  </a:cubicBezTo>
                  <a:cubicBezTo>
                    <a:pt x="176" y="101"/>
                    <a:pt x="172" y="101"/>
                    <a:pt x="169" y="97"/>
                  </a:cubicBezTo>
                  <a:cubicBezTo>
                    <a:pt x="165" y="93"/>
                    <a:pt x="162" y="90"/>
                    <a:pt x="158" y="86"/>
                  </a:cubicBezTo>
                  <a:lnTo>
                    <a:pt x="180" y="71"/>
                  </a:lnTo>
                  <a:lnTo>
                    <a:pt x="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13"/>
            <p:cNvSpPr/>
            <p:nvPr/>
          </p:nvSpPr>
          <p:spPr>
            <a:xfrm>
              <a:off x="-721928" y="2000199"/>
              <a:ext cx="12033" cy="11651"/>
            </a:xfrm>
            <a:custGeom>
              <a:avLst/>
              <a:gdLst/>
              <a:ahLst/>
              <a:cxnLst/>
              <a:rect l="l" t="t" r="r" b="b"/>
              <a:pathLst>
                <a:path w="252" h="244" extrusionOk="0">
                  <a:moveTo>
                    <a:pt x="64" y="0"/>
                  </a:moveTo>
                  <a:cubicBezTo>
                    <a:pt x="57" y="0"/>
                    <a:pt x="53" y="4"/>
                    <a:pt x="45" y="4"/>
                  </a:cubicBezTo>
                  <a:cubicBezTo>
                    <a:pt x="34" y="7"/>
                    <a:pt x="22" y="16"/>
                    <a:pt x="15" y="26"/>
                  </a:cubicBezTo>
                  <a:cubicBezTo>
                    <a:pt x="8" y="38"/>
                    <a:pt x="5" y="52"/>
                    <a:pt x="0" y="64"/>
                  </a:cubicBezTo>
                  <a:lnTo>
                    <a:pt x="0" y="75"/>
                  </a:lnTo>
                  <a:cubicBezTo>
                    <a:pt x="0" y="78"/>
                    <a:pt x="0" y="86"/>
                    <a:pt x="5" y="90"/>
                  </a:cubicBezTo>
                  <a:cubicBezTo>
                    <a:pt x="5" y="97"/>
                    <a:pt x="8" y="101"/>
                    <a:pt x="8" y="105"/>
                  </a:cubicBezTo>
                  <a:cubicBezTo>
                    <a:pt x="12" y="105"/>
                    <a:pt x="12" y="105"/>
                    <a:pt x="12" y="109"/>
                  </a:cubicBezTo>
                  <a:cubicBezTo>
                    <a:pt x="15" y="116"/>
                    <a:pt x="22" y="120"/>
                    <a:pt x="31" y="123"/>
                  </a:cubicBezTo>
                  <a:cubicBezTo>
                    <a:pt x="38" y="128"/>
                    <a:pt x="45" y="128"/>
                    <a:pt x="53" y="128"/>
                  </a:cubicBezTo>
                  <a:lnTo>
                    <a:pt x="72" y="128"/>
                  </a:lnTo>
                  <a:cubicBezTo>
                    <a:pt x="79" y="123"/>
                    <a:pt x="83" y="123"/>
                    <a:pt x="86" y="120"/>
                  </a:cubicBezTo>
                  <a:lnTo>
                    <a:pt x="86" y="123"/>
                  </a:lnTo>
                  <a:cubicBezTo>
                    <a:pt x="90" y="128"/>
                    <a:pt x="90" y="135"/>
                    <a:pt x="94" y="142"/>
                  </a:cubicBezTo>
                  <a:cubicBezTo>
                    <a:pt x="98" y="154"/>
                    <a:pt x="101" y="161"/>
                    <a:pt x="109" y="168"/>
                  </a:cubicBezTo>
                  <a:cubicBezTo>
                    <a:pt x="117" y="176"/>
                    <a:pt x="124" y="183"/>
                    <a:pt x="131" y="190"/>
                  </a:cubicBezTo>
                  <a:cubicBezTo>
                    <a:pt x="146" y="199"/>
                    <a:pt x="157" y="202"/>
                    <a:pt x="169" y="206"/>
                  </a:cubicBezTo>
                  <a:cubicBezTo>
                    <a:pt x="179" y="209"/>
                    <a:pt x="188" y="213"/>
                    <a:pt x="195" y="217"/>
                  </a:cubicBezTo>
                  <a:lnTo>
                    <a:pt x="236" y="235"/>
                  </a:lnTo>
                  <a:lnTo>
                    <a:pt x="251" y="243"/>
                  </a:lnTo>
                  <a:lnTo>
                    <a:pt x="251" y="243"/>
                  </a:lnTo>
                  <a:lnTo>
                    <a:pt x="247" y="180"/>
                  </a:lnTo>
                  <a:lnTo>
                    <a:pt x="247" y="123"/>
                  </a:lnTo>
                  <a:lnTo>
                    <a:pt x="247" y="120"/>
                  </a:lnTo>
                  <a:lnTo>
                    <a:pt x="247" y="116"/>
                  </a:lnTo>
                  <a:cubicBezTo>
                    <a:pt x="240" y="97"/>
                    <a:pt x="232" y="78"/>
                    <a:pt x="221" y="68"/>
                  </a:cubicBezTo>
                  <a:cubicBezTo>
                    <a:pt x="214" y="60"/>
                    <a:pt x="206" y="52"/>
                    <a:pt x="198" y="49"/>
                  </a:cubicBezTo>
                  <a:lnTo>
                    <a:pt x="195" y="49"/>
                  </a:lnTo>
                  <a:cubicBezTo>
                    <a:pt x="179" y="38"/>
                    <a:pt x="165" y="33"/>
                    <a:pt x="157" y="30"/>
                  </a:cubicBezTo>
                  <a:cubicBezTo>
                    <a:pt x="146" y="26"/>
                    <a:pt x="135" y="23"/>
                    <a:pt x="131" y="19"/>
                  </a:cubicBezTo>
                  <a:cubicBezTo>
                    <a:pt x="120" y="16"/>
                    <a:pt x="112" y="11"/>
                    <a:pt x="101" y="7"/>
                  </a:cubicBezTo>
                  <a:cubicBezTo>
                    <a:pt x="94" y="4"/>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13"/>
            <p:cNvSpPr/>
            <p:nvPr/>
          </p:nvSpPr>
          <p:spPr>
            <a:xfrm>
              <a:off x="208051" y="1168920"/>
              <a:ext cx="716" cy="2053"/>
            </a:xfrm>
            <a:custGeom>
              <a:avLst/>
              <a:gdLst/>
              <a:ahLst/>
              <a:cxnLst/>
              <a:rect l="l" t="t" r="r" b="b"/>
              <a:pathLst>
                <a:path w="15" h="43" extrusionOk="0">
                  <a:moveTo>
                    <a:pt x="0" y="1"/>
                  </a:moveTo>
                  <a:lnTo>
                    <a:pt x="0" y="12"/>
                  </a:lnTo>
                  <a:lnTo>
                    <a:pt x="0" y="27"/>
                  </a:lnTo>
                  <a:cubicBezTo>
                    <a:pt x="0" y="31"/>
                    <a:pt x="4" y="34"/>
                    <a:pt x="4" y="38"/>
                  </a:cubicBezTo>
                  <a:lnTo>
                    <a:pt x="7" y="42"/>
                  </a:lnTo>
                  <a:lnTo>
                    <a:pt x="15" y="42"/>
                  </a:lnTo>
                  <a:lnTo>
                    <a:pt x="15" y="38"/>
                  </a:lnTo>
                  <a:cubicBezTo>
                    <a:pt x="15" y="34"/>
                    <a:pt x="15" y="34"/>
                    <a:pt x="11" y="31"/>
                  </a:cubicBezTo>
                  <a:cubicBezTo>
                    <a:pt x="7" y="20"/>
                    <a:pt x="4"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13"/>
            <p:cNvSpPr/>
            <p:nvPr/>
          </p:nvSpPr>
          <p:spPr>
            <a:xfrm>
              <a:off x="204279" y="1160181"/>
              <a:ext cx="8070" cy="14325"/>
            </a:xfrm>
            <a:custGeom>
              <a:avLst/>
              <a:gdLst/>
              <a:ahLst/>
              <a:cxnLst/>
              <a:rect l="l" t="t" r="r" b="b"/>
              <a:pathLst>
                <a:path w="169" h="300" extrusionOk="0">
                  <a:moveTo>
                    <a:pt x="79" y="184"/>
                  </a:moveTo>
                  <a:cubicBezTo>
                    <a:pt x="83" y="195"/>
                    <a:pt x="86" y="203"/>
                    <a:pt x="90" y="214"/>
                  </a:cubicBezTo>
                  <a:cubicBezTo>
                    <a:pt x="94" y="217"/>
                    <a:pt x="94" y="217"/>
                    <a:pt x="94" y="221"/>
                  </a:cubicBezTo>
                  <a:lnTo>
                    <a:pt x="94" y="225"/>
                  </a:lnTo>
                  <a:lnTo>
                    <a:pt x="86" y="225"/>
                  </a:lnTo>
                  <a:lnTo>
                    <a:pt x="83" y="221"/>
                  </a:lnTo>
                  <a:cubicBezTo>
                    <a:pt x="83" y="217"/>
                    <a:pt x="79" y="214"/>
                    <a:pt x="79" y="210"/>
                  </a:cubicBezTo>
                  <a:lnTo>
                    <a:pt x="79" y="195"/>
                  </a:lnTo>
                  <a:lnTo>
                    <a:pt x="79" y="184"/>
                  </a:lnTo>
                  <a:close/>
                  <a:moveTo>
                    <a:pt x="71" y="1"/>
                  </a:moveTo>
                  <a:lnTo>
                    <a:pt x="38" y="72"/>
                  </a:lnTo>
                  <a:cubicBezTo>
                    <a:pt x="26" y="94"/>
                    <a:pt x="19" y="113"/>
                    <a:pt x="12" y="135"/>
                  </a:cubicBezTo>
                  <a:cubicBezTo>
                    <a:pt x="4" y="153"/>
                    <a:pt x="0" y="172"/>
                    <a:pt x="0" y="195"/>
                  </a:cubicBezTo>
                  <a:cubicBezTo>
                    <a:pt x="0" y="203"/>
                    <a:pt x="4" y="214"/>
                    <a:pt x="4" y="221"/>
                  </a:cubicBezTo>
                  <a:cubicBezTo>
                    <a:pt x="8" y="240"/>
                    <a:pt x="16" y="258"/>
                    <a:pt x="26" y="274"/>
                  </a:cubicBezTo>
                  <a:cubicBezTo>
                    <a:pt x="34" y="281"/>
                    <a:pt x="45" y="288"/>
                    <a:pt x="53" y="292"/>
                  </a:cubicBezTo>
                  <a:cubicBezTo>
                    <a:pt x="64" y="300"/>
                    <a:pt x="76" y="300"/>
                    <a:pt x="86" y="300"/>
                  </a:cubicBezTo>
                  <a:cubicBezTo>
                    <a:pt x="98" y="300"/>
                    <a:pt x="105" y="300"/>
                    <a:pt x="116" y="296"/>
                  </a:cubicBezTo>
                  <a:cubicBezTo>
                    <a:pt x="131" y="292"/>
                    <a:pt x="147" y="281"/>
                    <a:pt x="157" y="266"/>
                  </a:cubicBezTo>
                  <a:cubicBezTo>
                    <a:pt x="165" y="251"/>
                    <a:pt x="169" y="236"/>
                    <a:pt x="169" y="221"/>
                  </a:cubicBezTo>
                  <a:cubicBezTo>
                    <a:pt x="169" y="210"/>
                    <a:pt x="169" y="195"/>
                    <a:pt x="161" y="184"/>
                  </a:cubicBezTo>
                  <a:cubicBezTo>
                    <a:pt x="154" y="165"/>
                    <a:pt x="147" y="150"/>
                    <a:pt x="138" y="131"/>
                  </a:cubicBezTo>
                  <a:cubicBezTo>
                    <a:pt x="128" y="113"/>
                    <a:pt x="121" y="94"/>
                    <a:pt x="105" y="72"/>
                  </a:cubicBezTo>
                  <a:lnTo>
                    <a:pt x="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13"/>
            <p:cNvSpPr/>
            <p:nvPr/>
          </p:nvSpPr>
          <p:spPr>
            <a:xfrm>
              <a:off x="-228384" y="1093570"/>
              <a:ext cx="16665" cy="9693"/>
            </a:xfrm>
            <a:custGeom>
              <a:avLst/>
              <a:gdLst/>
              <a:ahLst/>
              <a:cxnLst/>
              <a:rect l="l" t="t" r="r" b="b"/>
              <a:pathLst>
                <a:path w="349" h="203" extrusionOk="0">
                  <a:moveTo>
                    <a:pt x="284" y="1"/>
                  </a:moveTo>
                  <a:lnTo>
                    <a:pt x="258" y="39"/>
                  </a:lnTo>
                  <a:lnTo>
                    <a:pt x="247" y="39"/>
                  </a:lnTo>
                  <a:cubicBezTo>
                    <a:pt x="243" y="35"/>
                    <a:pt x="240" y="35"/>
                    <a:pt x="236" y="35"/>
                  </a:cubicBezTo>
                  <a:cubicBezTo>
                    <a:pt x="228" y="35"/>
                    <a:pt x="221" y="39"/>
                    <a:pt x="217" y="39"/>
                  </a:cubicBezTo>
                  <a:cubicBezTo>
                    <a:pt x="210" y="39"/>
                    <a:pt x="202" y="39"/>
                    <a:pt x="198" y="42"/>
                  </a:cubicBezTo>
                  <a:cubicBezTo>
                    <a:pt x="180" y="46"/>
                    <a:pt x="169" y="50"/>
                    <a:pt x="154" y="54"/>
                  </a:cubicBezTo>
                  <a:cubicBezTo>
                    <a:pt x="143" y="57"/>
                    <a:pt x="131" y="61"/>
                    <a:pt x="124" y="61"/>
                  </a:cubicBezTo>
                  <a:cubicBezTo>
                    <a:pt x="116" y="61"/>
                    <a:pt x="112" y="61"/>
                    <a:pt x="109" y="57"/>
                  </a:cubicBezTo>
                  <a:lnTo>
                    <a:pt x="0" y="31"/>
                  </a:lnTo>
                  <a:lnTo>
                    <a:pt x="67" y="117"/>
                  </a:lnTo>
                  <a:cubicBezTo>
                    <a:pt x="83" y="143"/>
                    <a:pt x="101" y="162"/>
                    <a:pt x="116" y="177"/>
                  </a:cubicBezTo>
                  <a:cubicBezTo>
                    <a:pt x="127" y="185"/>
                    <a:pt x="135" y="188"/>
                    <a:pt x="146" y="196"/>
                  </a:cubicBezTo>
                  <a:cubicBezTo>
                    <a:pt x="157" y="199"/>
                    <a:pt x="169" y="203"/>
                    <a:pt x="180" y="203"/>
                  </a:cubicBezTo>
                  <a:cubicBezTo>
                    <a:pt x="195" y="203"/>
                    <a:pt x="206" y="199"/>
                    <a:pt x="217" y="192"/>
                  </a:cubicBezTo>
                  <a:cubicBezTo>
                    <a:pt x="236" y="185"/>
                    <a:pt x="247" y="173"/>
                    <a:pt x="262" y="162"/>
                  </a:cubicBezTo>
                  <a:lnTo>
                    <a:pt x="262" y="158"/>
                  </a:lnTo>
                  <a:cubicBezTo>
                    <a:pt x="269" y="151"/>
                    <a:pt x="277" y="143"/>
                    <a:pt x="284" y="135"/>
                  </a:cubicBezTo>
                  <a:lnTo>
                    <a:pt x="288" y="135"/>
                  </a:lnTo>
                  <a:lnTo>
                    <a:pt x="348" y="169"/>
                  </a:lnTo>
                  <a:lnTo>
                    <a:pt x="326" y="117"/>
                  </a:lnTo>
                  <a:lnTo>
                    <a:pt x="2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3"/>
            <p:cNvSpPr/>
            <p:nvPr/>
          </p:nvSpPr>
          <p:spPr>
            <a:xfrm>
              <a:off x="-211433" y="1143564"/>
              <a:ext cx="18097" cy="21822"/>
            </a:xfrm>
            <a:custGeom>
              <a:avLst/>
              <a:gdLst/>
              <a:ahLst/>
              <a:cxnLst/>
              <a:rect l="l" t="t" r="r" b="b"/>
              <a:pathLst>
                <a:path w="379" h="457" extrusionOk="0">
                  <a:moveTo>
                    <a:pt x="378" y="1"/>
                  </a:moveTo>
                  <a:lnTo>
                    <a:pt x="337" y="4"/>
                  </a:lnTo>
                  <a:lnTo>
                    <a:pt x="299" y="4"/>
                  </a:lnTo>
                  <a:cubicBezTo>
                    <a:pt x="292" y="4"/>
                    <a:pt x="285" y="8"/>
                    <a:pt x="281" y="8"/>
                  </a:cubicBezTo>
                  <a:cubicBezTo>
                    <a:pt x="266" y="8"/>
                    <a:pt x="251" y="12"/>
                    <a:pt x="240" y="16"/>
                  </a:cubicBezTo>
                  <a:cubicBezTo>
                    <a:pt x="225" y="23"/>
                    <a:pt x="214" y="30"/>
                    <a:pt x="202" y="38"/>
                  </a:cubicBezTo>
                  <a:cubicBezTo>
                    <a:pt x="180" y="57"/>
                    <a:pt x="169" y="80"/>
                    <a:pt x="165" y="98"/>
                  </a:cubicBezTo>
                  <a:cubicBezTo>
                    <a:pt x="154" y="128"/>
                    <a:pt x="150" y="158"/>
                    <a:pt x="150" y="184"/>
                  </a:cubicBezTo>
                  <a:cubicBezTo>
                    <a:pt x="147" y="195"/>
                    <a:pt x="147" y="210"/>
                    <a:pt x="142" y="218"/>
                  </a:cubicBezTo>
                  <a:cubicBezTo>
                    <a:pt x="142" y="222"/>
                    <a:pt x="142" y="225"/>
                    <a:pt x="139" y="229"/>
                  </a:cubicBezTo>
                  <a:cubicBezTo>
                    <a:pt x="139" y="232"/>
                    <a:pt x="135" y="237"/>
                    <a:pt x="135" y="240"/>
                  </a:cubicBezTo>
                  <a:lnTo>
                    <a:pt x="16" y="431"/>
                  </a:lnTo>
                  <a:lnTo>
                    <a:pt x="0" y="457"/>
                  </a:lnTo>
                  <a:lnTo>
                    <a:pt x="34" y="427"/>
                  </a:lnTo>
                  <a:lnTo>
                    <a:pt x="191" y="292"/>
                  </a:lnTo>
                  <a:cubicBezTo>
                    <a:pt x="195" y="289"/>
                    <a:pt x="199" y="285"/>
                    <a:pt x="202" y="277"/>
                  </a:cubicBezTo>
                  <a:cubicBezTo>
                    <a:pt x="217" y="266"/>
                    <a:pt x="232" y="251"/>
                    <a:pt x="240" y="232"/>
                  </a:cubicBezTo>
                  <a:cubicBezTo>
                    <a:pt x="262" y="203"/>
                    <a:pt x="273" y="173"/>
                    <a:pt x="288" y="143"/>
                  </a:cubicBezTo>
                  <a:cubicBezTo>
                    <a:pt x="299" y="117"/>
                    <a:pt x="314" y="91"/>
                    <a:pt x="330" y="72"/>
                  </a:cubicBezTo>
                  <a:cubicBezTo>
                    <a:pt x="330" y="68"/>
                    <a:pt x="330" y="68"/>
                    <a:pt x="333" y="68"/>
                  </a:cubicBez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3"/>
            <p:cNvSpPr/>
            <p:nvPr/>
          </p:nvSpPr>
          <p:spPr>
            <a:xfrm>
              <a:off x="-676088" y="2215982"/>
              <a:ext cx="9168" cy="11317"/>
            </a:xfrm>
            <a:custGeom>
              <a:avLst/>
              <a:gdLst/>
              <a:ahLst/>
              <a:cxnLst/>
              <a:rect l="l" t="t" r="r" b="b"/>
              <a:pathLst>
                <a:path w="192" h="237" extrusionOk="0">
                  <a:moveTo>
                    <a:pt x="49" y="50"/>
                  </a:moveTo>
                  <a:cubicBezTo>
                    <a:pt x="87" y="64"/>
                    <a:pt x="109" y="90"/>
                    <a:pt x="132" y="120"/>
                  </a:cubicBezTo>
                  <a:cubicBezTo>
                    <a:pt x="151" y="143"/>
                    <a:pt x="166" y="169"/>
                    <a:pt x="144" y="188"/>
                  </a:cubicBezTo>
                  <a:cubicBezTo>
                    <a:pt x="139" y="195"/>
                    <a:pt x="132" y="195"/>
                    <a:pt x="125" y="195"/>
                  </a:cubicBezTo>
                  <a:cubicBezTo>
                    <a:pt x="109" y="195"/>
                    <a:pt x="91" y="184"/>
                    <a:pt x="76" y="180"/>
                  </a:cubicBezTo>
                  <a:cubicBezTo>
                    <a:pt x="83" y="139"/>
                    <a:pt x="35" y="109"/>
                    <a:pt x="42" y="68"/>
                  </a:cubicBezTo>
                  <a:cubicBezTo>
                    <a:pt x="42" y="60"/>
                    <a:pt x="46" y="57"/>
                    <a:pt x="49" y="50"/>
                  </a:cubicBezTo>
                  <a:close/>
                  <a:moveTo>
                    <a:pt x="35" y="0"/>
                  </a:moveTo>
                  <a:lnTo>
                    <a:pt x="16" y="27"/>
                  </a:lnTo>
                  <a:cubicBezTo>
                    <a:pt x="13" y="34"/>
                    <a:pt x="9" y="42"/>
                    <a:pt x="4" y="50"/>
                  </a:cubicBezTo>
                  <a:cubicBezTo>
                    <a:pt x="4" y="57"/>
                    <a:pt x="1" y="68"/>
                    <a:pt x="1" y="76"/>
                  </a:cubicBezTo>
                  <a:cubicBezTo>
                    <a:pt x="1" y="90"/>
                    <a:pt x="4" y="105"/>
                    <a:pt x="13" y="112"/>
                  </a:cubicBezTo>
                  <a:cubicBezTo>
                    <a:pt x="20" y="131"/>
                    <a:pt x="27" y="143"/>
                    <a:pt x="31" y="150"/>
                  </a:cubicBezTo>
                  <a:cubicBezTo>
                    <a:pt x="35" y="154"/>
                    <a:pt x="35" y="157"/>
                    <a:pt x="35" y="162"/>
                  </a:cubicBezTo>
                  <a:cubicBezTo>
                    <a:pt x="39" y="165"/>
                    <a:pt x="39" y="165"/>
                    <a:pt x="39" y="169"/>
                  </a:cubicBezTo>
                  <a:lnTo>
                    <a:pt x="31" y="188"/>
                  </a:lnTo>
                  <a:lnTo>
                    <a:pt x="27" y="207"/>
                  </a:lnTo>
                  <a:lnTo>
                    <a:pt x="49" y="214"/>
                  </a:lnTo>
                  <a:lnTo>
                    <a:pt x="65" y="217"/>
                  </a:lnTo>
                  <a:cubicBezTo>
                    <a:pt x="68" y="217"/>
                    <a:pt x="76" y="221"/>
                    <a:pt x="83" y="225"/>
                  </a:cubicBezTo>
                  <a:cubicBezTo>
                    <a:pt x="91" y="225"/>
                    <a:pt x="94" y="229"/>
                    <a:pt x="102" y="233"/>
                  </a:cubicBezTo>
                  <a:cubicBezTo>
                    <a:pt x="109" y="233"/>
                    <a:pt x="117" y="236"/>
                    <a:pt x="125" y="236"/>
                  </a:cubicBezTo>
                  <a:lnTo>
                    <a:pt x="132" y="236"/>
                  </a:lnTo>
                  <a:cubicBezTo>
                    <a:pt x="139" y="233"/>
                    <a:pt x="144" y="233"/>
                    <a:pt x="151" y="229"/>
                  </a:cubicBezTo>
                  <a:cubicBezTo>
                    <a:pt x="158" y="229"/>
                    <a:pt x="166" y="221"/>
                    <a:pt x="170" y="217"/>
                  </a:cubicBezTo>
                  <a:cubicBezTo>
                    <a:pt x="177" y="210"/>
                    <a:pt x="184" y="202"/>
                    <a:pt x="188" y="191"/>
                  </a:cubicBezTo>
                  <a:cubicBezTo>
                    <a:pt x="192" y="184"/>
                    <a:pt x="192" y="176"/>
                    <a:pt x="192" y="165"/>
                  </a:cubicBezTo>
                  <a:cubicBezTo>
                    <a:pt x="192" y="150"/>
                    <a:pt x="188" y="135"/>
                    <a:pt x="180" y="124"/>
                  </a:cubicBezTo>
                  <a:cubicBezTo>
                    <a:pt x="177" y="117"/>
                    <a:pt x="170" y="105"/>
                    <a:pt x="166" y="98"/>
                  </a:cubicBezTo>
                  <a:cubicBezTo>
                    <a:pt x="151" y="83"/>
                    <a:pt x="139" y="68"/>
                    <a:pt x="125" y="50"/>
                  </a:cubicBezTo>
                  <a:cubicBezTo>
                    <a:pt x="109" y="38"/>
                    <a:pt x="94" y="27"/>
                    <a:pt x="76" y="19"/>
                  </a:cubicBezTo>
                  <a:cubicBezTo>
                    <a:pt x="72" y="16"/>
                    <a:pt x="68" y="16"/>
                    <a:pt x="65" y="12"/>
                  </a:cubicBezTo>
                  <a:lnTo>
                    <a:pt x="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3"/>
            <p:cNvSpPr/>
            <p:nvPr/>
          </p:nvSpPr>
          <p:spPr>
            <a:xfrm>
              <a:off x="-127727" y="1010246"/>
              <a:ext cx="15041" cy="15901"/>
            </a:xfrm>
            <a:custGeom>
              <a:avLst/>
              <a:gdLst/>
              <a:ahLst/>
              <a:cxnLst/>
              <a:rect l="l" t="t" r="r" b="b"/>
              <a:pathLst>
                <a:path w="315" h="333" extrusionOk="0">
                  <a:moveTo>
                    <a:pt x="0" y="1"/>
                  </a:moveTo>
                  <a:lnTo>
                    <a:pt x="23" y="60"/>
                  </a:lnTo>
                  <a:cubicBezTo>
                    <a:pt x="31" y="75"/>
                    <a:pt x="34" y="86"/>
                    <a:pt x="45" y="98"/>
                  </a:cubicBezTo>
                  <a:cubicBezTo>
                    <a:pt x="53" y="109"/>
                    <a:pt x="61" y="120"/>
                    <a:pt x="68" y="127"/>
                  </a:cubicBezTo>
                  <a:cubicBezTo>
                    <a:pt x="94" y="150"/>
                    <a:pt x="124" y="161"/>
                    <a:pt x="147" y="172"/>
                  </a:cubicBezTo>
                  <a:cubicBezTo>
                    <a:pt x="157" y="176"/>
                    <a:pt x="169" y="180"/>
                    <a:pt x="176" y="187"/>
                  </a:cubicBezTo>
                  <a:cubicBezTo>
                    <a:pt x="183" y="191"/>
                    <a:pt x="191" y="195"/>
                    <a:pt x="195" y="198"/>
                  </a:cubicBezTo>
                  <a:lnTo>
                    <a:pt x="314" y="333"/>
                  </a:lnTo>
                  <a:lnTo>
                    <a:pt x="270" y="191"/>
                  </a:lnTo>
                  <a:lnTo>
                    <a:pt x="259" y="161"/>
                  </a:lnTo>
                  <a:cubicBezTo>
                    <a:pt x="255" y="143"/>
                    <a:pt x="247" y="124"/>
                    <a:pt x="236" y="105"/>
                  </a:cubicBezTo>
                  <a:cubicBezTo>
                    <a:pt x="221" y="82"/>
                    <a:pt x="206" y="64"/>
                    <a:pt x="188" y="49"/>
                  </a:cubicBezTo>
                  <a:cubicBezTo>
                    <a:pt x="180" y="46"/>
                    <a:pt x="173" y="41"/>
                    <a:pt x="169" y="38"/>
                  </a:cubicBezTo>
                  <a:cubicBezTo>
                    <a:pt x="139" y="23"/>
                    <a:pt x="105" y="12"/>
                    <a:pt x="61" y="8"/>
                  </a:cubicBezTo>
                  <a:lnTo>
                    <a:pt x="34" y="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13"/>
            <p:cNvSpPr/>
            <p:nvPr/>
          </p:nvSpPr>
          <p:spPr>
            <a:xfrm>
              <a:off x="259048" y="1293356"/>
              <a:ext cx="7926" cy="11078"/>
            </a:xfrm>
            <a:custGeom>
              <a:avLst/>
              <a:gdLst/>
              <a:ahLst/>
              <a:cxnLst/>
              <a:rect l="l" t="t" r="r" b="b"/>
              <a:pathLst>
                <a:path w="166" h="232" extrusionOk="0">
                  <a:moveTo>
                    <a:pt x="61" y="0"/>
                  </a:moveTo>
                  <a:cubicBezTo>
                    <a:pt x="54" y="0"/>
                    <a:pt x="42" y="4"/>
                    <a:pt x="35" y="7"/>
                  </a:cubicBezTo>
                  <a:cubicBezTo>
                    <a:pt x="23" y="16"/>
                    <a:pt x="16" y="23"/>
                    <a:pt x="9" y="33"/>
                  </a:cubicBezTo>
                  <a:cubicBezTo>
                    <a:pt x="5" y="45"/>
                    <a:pt x="1" y="56"/>
                    <a:pt x="1" y="71"/>
                  </a:cubicBezTo>
                  <a:cubicBezTo>
                    <a:pt x="1" y="83"/>
                    <a:pt x="5" y="94"/>
                    <a:pt x="9" y="105"/>
                  </a:cubicBezTo>
                  <a:cubicBezTo>
                    <a:pt x="16" y="120"/>
                    <a:pt x="23" y="128"/>
                    <a:pt x="28" y="135"/>
                  </a:cubicBezTo>
                  <a:cubicBezTo>
                    <a:pt x="31" y="138"/>
                    <a:pt x="31" y="142"/>
                    <a:pt x="31" y="142"/>
                  </a:cubicBezTo>
                  <a:lnTo>
                    <a:pt x="35" y="146"/>
                  </a:lnTo>
                  <a:cubicBezTo>
                    <a:pt x="35" y="154"/>
                    <a:pt x="35" y="164"/>
                    <a:pt x="38" y="173"/>
                  </a:cubicBezTo>
                  <a:cubicBezTo>
                    <a:pt x="42" y="180"/>
                    <a:pt x="42" y="187"/>
                    <a:pt x="50" y="195"/>
                  </a:cubicBezTo>
                  <a:cubicBezTo>
                    <a:pt x="54" y="206"/>
                    <a:pt x="64" y="217"/>
                    <a:pt x="80" y="225"/>
                  </a:cubicBezTo>
                  <a:cubicBezTo>
                    <a:pt x="90" y="232"/>
                    <a:pt x="106" y="232"/>
                    <a:pt x="121" y="232"/>
                  </a:cubicBezTo>
                  <a:lnTo>
                    <a:pt x="143" y="232"/>
                  </a:lnTo>
                  <a:lnTo>
                    <a:pt x="151" y="225"/>
                  </a:lnTo>
                  <a:lnTo>
                    <a:pt x="154" y="213"/>
                  </a:lnTo>
                  <a:cubicBezTo>
                    <a:pt x="162" y="202"/>
                    <a:pt x="166" y="190"/>
                    <a:pt x="166" y="180"/>
                  </a:cubicBezTo>
                  <a:cubicBezTo>
                    <a:pt x="166" y="164"/>
                    <a:pt x="162" y="154"/>
                    <a:pt x="162" y="146"/>
                  </a:cubicBezTo>
                  <a:cubicBezTo>
                    <a:pt x="158" y="142"/>
                    <a:pt x="158" y="138"/>
                    <a:pt x="158" y="138"/>
                  </a:cubicBezTo>
                  <a:lnTo>
                    <a:pt x="158" y="135"/>
                  </a:lnTo>
                  <a:lnTo>
                    <a:pt x="158" y="105"/>
                  </a:lnTo>
                  <a:cubicBezTo>
                    <a:pt x="158" y="90"/>
                    <a:pt x="154" y="71"/>
                    <a:pt x="143" y="52"/>
                  </a:cubicBezTo>
                  <a:cubicBezTo>
                    <a:pt x="140" y="42"/>
                    <a:pt x="132" y="33"/>
                    <a:pt x="121" y="26"/>
                  </a:cubicBezTo>
                  <a:cubicBezTo>
                    <a:pt x="113" y="19"/>
                    <a:pt x="102" y="11"/>
                    <a:pt x="90" y="7"/>
                  </a:cubicBezTo>
                  <a:cubicBezTo>
                    <a:pt x="87" y="7"/>
                    <a:pt x="87" y="4"/>
                    <a:pt x="83" y="4"/>
                  </a:cubicBezTo>
                  <a:cubicBezTo>
                    <a:pt x="80" y="4"/>
                    <a:pt x="73"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13"/>
            <p:cNvSpPr/>
            <p:nvPr/>
          </p:nvSpPr>
          <p:spPr>
            <a:xfrm>
              <a:off x="-471861" y="2173341"/>
              <a:ext cx="14468" cy="13227"/>
            </a:xfrm>
            <a:custGeom>
              <a:avLst/>
              <a:gdLst/>
              <a:ahLst/>
              <a:cxnLst/>
              <a:rect l="l" t="t" r="r" b="b"/>
              <a:pathLst>
                <a:path w="303" h="277" extrusionOk="0">
                  <a:moveTo>
                    <a:pt x="4" y="1"/>
                  </a:moveTo>
                  <a:lnTo>
                    <a:pt x="1" y="75"/>
                  </a:lnTo>
                  <a:lnTo>
                    <a:pt x="1" y="86"/>
                  </a:lnTo>
                  <a:lnTo>
                    <a:pt x="1" y="97"/>
                  </a:lnTo>
                  <a:cubicBezTo>
                    <a:pt x="1" y="127"/>
                    <a:pt x="8" y="158"/>
                    <a:pt x="19" y="180"/>
                  </a:cubicBezTo>
                  <a:cubicBezTo>
                    <a:pt x="30" y="198"/>
                    <a:pt x="42" y="210"/>
                    <a:pt x="56" y="220"/>
                  </a:cubicBezTo>
                  <a:cubicBezTo>
                    <a:pt x="61" y="225"/>
                    <a:pt x="61" y="225"/>
                    <a:pt x="64" y="225"/>
                  </a:cubicBezTo>
                  <a:lnTo>
                    <a:pt x="83" y="225"/>
                  </a:lnTo>
                  <a:cubicBezTo>
                    <a:pt x="98" y="225"/>
                    <a:pt x="106" y="225"/>
                    <a:pt x="116" y="228"/>
                  </a:cubicBezTo>
                  <a:lnTo>
                    <a:pt x="139" y="228"/>
                  </a:lnTo>
                  <a:lnTo>
                    <a:pt x="132" y="217"/>
                  </a:lnTo>
                  <a:lnTo>
                    <a:pt x="218" y="202"/>
                  </a:lnTo>
                  <a:cubicBezTo>
                    <a:pt x="213" y="191"/>
                    <a:pt x="206" y="180"/>
                    <a:pt x="202" y="168"/>
                  </a:cubicBezTo>
                  <a:cubicBezTo>
                    <a:pt x="191" y="153"/>
                    <a:pt x="180" y="142"/>
                    <a:pt x="165" y="131"/>
                  </a:cubicBezTo>
                  <a:cubicBezTo>
                    <a:pt x="146" y="116"/>
                    <a:pt x="128" y="105"/>
                    <a:pt x="113" y="94"/>
                  </a:cubicBezTo>
                  <a:cubicBezTo>
                    <a:pt x="106" y="94"/>
                    <a:pt x="101" y="90"/>
                    <a:pt x="98" y="86"/>
                  </a:cubicBezTo>
                  <a:cubicBezTo>
                    <a:pt x="87" y="79"/>
                    <a:pt x="75" y="71"/>
                    <a:pt x="68" y="60"/>
                  </a:cubicBezTo>
                  <a:lnTo>
                    <a:pt x="4" y="1"/>
                  </a:lnTo>
                  <a:close/>
                  <a:moveTo>
                    <a:pt x="247" y="236"/>
                  </a:moveTo>
                  <a:lnTo>
                    <a:pt x="232" y="254"/>
                  </a:lnTo>
                  <a:cubicBezTo>
                    <a:pt x="236" y="262"/>
                    <a:pt x="240" y="270"/>
                    <a:pt x="240" y="277"/>
                  </a:cubicBezTo>
                  <a:lnTo>
                    <a:pt x="303" y="265"/>
                  </a:lnTo>
                  <a:lnTo>
                    <a:pt x="247" y="2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3"/>
            <p:cNvSpPr/>
            <p:nvPr/>
          </p:nvSpPr>
          <p:spPr>
            <a:xfrm>
              <a:off x="74160" y="1908424"/>
              <a:ext cx="13084" cy="13083"/>
            </a:xfrm>
            <a:custGeom>
              <a:avLst/>
              <a:gdLst/>
              <a:ahLst/>
              <a:cxnLst/>
              <a:rect l="l" t="t" r="r" b="b"/>
              <a:pathLst>
                <a:path w="274" h="274" extrusionOk="0">
                  <a:moveTo>
                    <a:pt x="273" y="1"/>
                  </a:moveTo>
                  <a:lnTo>
                    <a:pt x="194" y="38"/>
                  </a:lnTo>
                  <a:cubicBezTo>
                    <a:pt x="168" y="49"/>
                    <a:pt x="135" y="64"/>
                    <a:pt x="105" y="80"/>
                  </a:cubicBezTo>
                  <a:cubicBezTo>
                    <a:pt x="75" y="98"/>
                    <a:pt x="46" y="116"/>
                    <a:pt x="19" y="143"/>
                  </a:cubicBezTo>
                  <a:cubicBezTo>
                    <a:pt x="11" y="150"/>
                    <a:pt x="8" y="158"/>
                    <a:pt x="4" y="166"/>
                  </a:cubicBezTo>
                  <a:cubicBezTo>
                    <a:pt x="1" y="176"/>
                    <a:pt x="1" y="184"/>
                    <a:pt x="1" y="192"/>
                  </a:cubicBezTo>
                  <a:cubicBezTo>
                    <a:pt x="1" y="202"/>
                    <a:pt x="1" y="211"/>
                    <a:pt x="4" y="218"/>
                  </a:cubicBezTo>
                  <a:cubicBezTo>
                    <a:pt x="8" y="225"/>
                    <a:pt x="11" y="233"/>
                    <a:pt x="15" y="237"/>
                  </a:cubicBezTo>
                  <a:cubicBezTo>
                    <a:pt x="19" y="244"/>
                    <a:pt x="23" y="247"/>
                    <a:pt x="23" y="247"/>
                  </a:cubicBezTo>
                  <a:cubicBezTo>
                    <a:pt x="30" y="255"/>
                    <a:pt x="34" y="255"/>
                    <a:pt x="42" y="259"/>
                  </a:cubicBezTo>
                  <a:lnTo>
                    <a:pt x="53" y="259"/>
                  </a:lnTo>
                  <a:cubicBezTo>
                    <a:pt x="53" y="259"/>
                    <a:pt x="53" y="263"/>
                    <a:pt x="56" y="263"/>
                  </a:cubicBezTo>
                  <a:lnTo>
                    <a:pt x="98" y="273"/>
                  </a:lnTo>
                  <a:lnTo>
                    <a:pt x="105" y="233"/>
                  </a:lnTo>
                  <a:cubicBezTo>
                    <a:pt x="105" y="225"/>
                    <a:pt x="109" y="221"/>
                    <a:pt x="109" y="214"/>
                  </a:cubicBezTo>
                  <a:cubicBezTo>
                    <a:pt x="113" y="211"/>
                    <a:pt x="120" y="202"/>
                    <a:pt x="132" y="195"/>
                  </a:cubicBezTo>
                  <a:cubicBezTo>
                    <a:pt x="146" y="184"/>
                    <a:pt x="168" y="173"/>
                    <a:pt x="191" y="158"/>
                  </a:cubicBezTo>
                  <a:cubicBezTo>
                    <a:pt x="203" y="150"/>
                    <a:pt x="213" y="143"/>
                    <a:pt x="225" y="128"/>
                  </a:cubicBezTo>
                  <a:cubicBezTo>
                    <a:pt x="236" y="116"/>
                    <a:pt x="244" y="102"/>
                    <a:pt x="251" y="83"/>
                  </a:cubicBezTo>
                  <a:lnTo>
                    <a:pt x="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3"/>
            <p:cNvSpPr/>
            <p:nvPr/>
          </p:nvSpPr>
          <p:spPr>
            <a:xfrm>
              <a:off x="-218022" y="1026099"/>
              <a:ext cx="1098" cy="1528"/>
            </a:xfrm>
            <a:custGeom>
              <a:avLst/>
              <a:gdLst/>
              <a:ahLst/>
              <a:cxnLst/>
              <a:rect l="l" t="t" r="r" b="b"/>
              <a:pathLst>
                <a:path w="23" h="32" extrusionOk="0">
                  <a:moveTo>
                    <a:pt x="15" y="1"/>
                  </a:moveTo>
                  <a:cubicBezTo>
                    <a:pt x="7" y="12"/>
                    <a:pt x="4" y="20"/>
                    <a:pt x="0" y="23"/>
                  </a:cubicBezTo>
                  <a:lnTo>
                    <a:pt x="0" y="28"/>
                  </a:lnTo>
                  <a:lnTo>
                    <a:pt x="0" y="31"/>
                  </a:lnTo>
                  <a:cubicBezTo>
                    <a:pt x="4" y="31"/>
                    <a:pt x="7" y="28"/>
                    <a:pt x="11" y="23"/>
                  </a:cubicBezTo>
                  <a:cubicBezTo>
                    <a:pt x="15" y="20"/>
                    <a:pt x="19" y="16"/>
                    <a:pt x="23" y="12"/>
                  </a:cubicBezTo>
                  <a:lnTo>
                    <a:pt x="23" y="9"/>
                  </a:lnTo>
                  <a:cubicBezTo>
                    <a:pt x="23" y="9"/>
                    <a:pt x="23" y="5"/>
                    <a:pt x="19" y="5"/>
                  </a:cubicBezTo>
                  <a:cubicBezTo>
                    <a:pt x="19" y="5"/>
                    <a:pt x="19"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3"/>
            <p:cNvSpPr/>
            <p:nvPr/>
          </p:nvSpPr>
          <p:spPr>
            <a:xfrm>
              <a:off x="-221413" y="1020990"/>
              <a:ext cx="8213" cy="10505"/>
            </a:xfrm>
            <a:custGeom>
              <a:avLst/>
              <a:gdLst/>
              <a:ahLst/>
              <a:cxnLst/>
              <a:rect l="l" t="t" r="r" b="b"/>
              <a:pathLst>
                <a:path w="172" h="220" extrusionOk="0">
                  <a:moveTo>
                    <a:pt x="86" y="108"/>
                  </a:moveTo>
                  <a:cubicBezTo>
                    <a:pt x="90" y="108"/>
                    <a:pt x="90" y="112"/>
                    <a:pt x="90" y="112"/>
                  </a:cubicBezTo>
                  <a:cubicBezTo>
                    <a:pt x="94" y="112"/>
                    <a:pt x="94" y="116"/>
                    <a:pt x="94" y="116"/>
                  </a:cubicBezTo>
                  <a:lnTo>
                    <a:pt x="94" y="119"/>
                  </a:lnTo>
                  <a:cubicBezTo>
                    <a:pt x="90" y="123"/>
                    <a:pt x="86" y="127"/>
                    <a:pt x="82" y="130"/>
                  </a:cubicBezTo>
                  <a:cubicBezTo>
                    <a:pt x="78" y="135"/>
                    <a:pt x="75" y="138"/>
                    <a:pt x="71" y="138"/>
                  </a:cubicBezTo>
                  <a:lnTo>
                    <a:pt x="71" y="135"/>
                  </a:lnTo>
                  <a:lnTo>
                    <a:pt x="71" y="130"/>
                  </a:lnTo>
                  <a:cubicBezTo>
                    <a:pt x="75" y="127"/>
                    <a:pt x="78" y="119"/>
                    <a:pt x="86" y="108"/>
                  </a:cubicBezTo>
                  <a:close/>
                  <a:moveTo>
                    <a:pt x="71" y="0"/>
                  </a:moveTo>
                  <a:lnTo>
                    <a:pt x="49" y="33"/>
                  </a:lnTo>
                  <a:cubicBezTo>
                    <a:pt x="42" y="45"/>
                    <a:pt x="30" y="56"/>
                    <a:pt x="19" y="71"/>
                  </a:cubicBezTo>
                  <a:cubicBezTo>
                    <a:pt x="11" y="78"/>
                    <a:pt x="8" y="90"/>
                    <a:pt x="4" y="101"/>
                  </a:cubicBezTo>
                  <a:cubicBezTo>
                    <a:pt x="0" y="101"/>
                    <a:pt x="0" y="104"/>
                    <a:pt x="0" y="108"/>
                  </a:cubicBezTo>
                  <a:lnTo>
                    <a:pt x="60" y="101"/>
                  </a:lnTo>
                  <a:lnTo>
                    <a:pt x="4" y="172"/>
                  </a:lnTo>
                  <a:cubicBezTo>
                    <a:pt x="4" y="180"/>
                    <a:pt x="8" y="183"/>
                    <a:pt x="15" y="190"/>
                  </a:cubicBezTo>
                  <a:cubicBezTo>
                    <a:pt x="19" y="198"/>
                    <a:pt x="26" y="206"/>
                    <a:pt x="37" y="213"/>
                  </a:cubicBezTo>
                  <a:cubicBezTo>
                    <a:pt x="45" y="216"/>
                    <a:pt x="56" y="220"/>
                    <a:pt x="68" y="220"/>
                  </a:cubicBezTo>
                  <a:cubicBezTo>
                    <a:pt x="75" y="220"/>
                    <a:pt x="82" y="220"/>
                    <a:pt x="90" y="216"/>
                  </a:cubicBezTo>
                  <a:cubicBezTo>
                    <a:pt x="97" y="213"/>
                    <a:pt x="109" y="209"/>
                    <a:pt x="112" y="202"/>
                  </a:cubicBezTo>
                  <a:cubicBezTo>
                    <a:pt x="120" y="198"/>
                    <a:pt x="127" y="194"/>
                    <a:pt x="135" y="187"/>
                  </a:cubicBezTo>
                  <a:cubicBezTo>
                    <a:pt x="146" y="175"/>
                    <a:pt x="154" y="168"/>
                    <a:pt x="161" y="157"/>
                  </a:cubicBezTo>
                  <a:cubicBezTo>
                    <a:pt x="168" y="145"/>
                    <a:pt x="172" y="130"/>
                    <a:pt x="172" y="116"/>
                  </a:cubicBezTo>
                  <a:cubicBezTo>
                    <a:pt x="172" y="104"/>
                    <a:pt x="168" y="93"/>
                    <a:pt x="165" y="82"/>
                  </a:cubicBezTo>
                  <a:cubicBezTo>
                    <a:pt x="157" y="71"/>
                    <a:pt x="146" y="59"/>
                    <a:pt x="135" y="49"/>
                  </a:cubicBezTo>
                  <a:cubicBezTo>
                    <a:pt x="127" y="41"/>
                    <a:pt x="116" y="30"/>
                    <a:pt x="101" y="23"/>
                  </a:cubicBezTo>
                  <a:lnTo>
                    <a:pt x="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13"/>
            <p:cNvSpPr/>
            <p:nvPr/>
          </p:nvSpPr>
          <p:spPr>
            <a:xfrm>
              <a:off x="-226952" y="1030970"/>
              <a:ext cx="573" cy="764"/>
            </a:xfrm>
            <a:custGeom>
              <a:avLst/>
              <a:gdLst/>
              <a:ahLst/>
              <a:cxnLst/>
              <a:rect l="l" t="t" r="r" b="b"/>
              <a:pathLst>
                <a:path w="12" h="16" extrusionOk="0">
                  <a:moveTo>
                    <a:pt x="11" y="0"/>
                  </a:moveTo>
                  <a:lnTo>
                    <a:pt x="8" y="4"/>
                  </a:lnTo>
                  <a:cubicBezTo>
                    <a:pt x="4" y="7"/>
                    <a:pt x="1" y="11"/>
                    <a:pt x="1" y="15"/>
                  </a:cubicBezTo>
                  <a:lnTo>
                    <a:pt x="4" y="11"/>
                  </a:lnTo>
                  <a:cubicBezTo>
                    <a:pt x="8" y="11"/>
                    <a:pt x="8" y="7"/>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13"/>
            <p:cNvSpPr/>
            <p:nvPr/>
          </p:nvSpPr>
          <p:spPr>
            <a:xfrm>
              <a:off x="-231058" y="1025765"/>
              <a:ext cx="12511" cy="9693"/>
            </a:xfrm>
            <a:custGeom>
              <a:avLst/>
              <a:gdLst/>
              <a:ahLst/>
              <a:cxnLst/>
              <a:rect l="l" t="t" r="r" b="b"/>
              <a:pathLst>
                <a:path w="262" h="203" extrusionOk="0">
                  <a:moveTo>
                    <a:pt x="97" y="109"/>
                  </a:moveTo>
                  <a:lnTo>
                    <a:pt x="97" y="109"/>
                  </a:lnTo>
                  <a:cubicBezTo>
                    <a:pt x="94" y="116"/>
                    <a:pt x="94" y="120"/>
                    <a:pt x="90" y="120"/>
                  </a:cubicBezTo>
                  <a:lnTo>
                    <a:pt x="87" y="124"/>
                  </a:lnTo>
                  <a:cubicBezTo>
                    <a:pt x="87" y="120"/>
                    <a:pt x="90" y="116"/>
                    <a:pt x="94" y="113"/>
                  </a:cubicBezTo>
                  <a:lnTo>
                    <a:pt x="97" y="109"/>
                  </a:lnTo>
                  <a:close/>
                  <a:moveTo>
                    <a:pt x="262" y="1"/>
                  </a:moveTo>
                  <a:lnTo>
                    <a:pt x="202" y="8"/>
                  </a:lnTo>
                  <a:lnTo>
                    <a:pt x="168" y="12"/>
                  </a:lnTo>
                  <a:cubicBezTo>
                    <a:pt x="146" y="12"/>
                    <a:pt x="127" y="16"/>
                    <a:pt x="105" y="23"/>
                  </a:cubicBezTo>
                  <a:cubicBezTo>
                    <a:pt x="90" y="27"/>
                    <a:pt x="79" y="30"/>
                    <a:pt x="64" y="38"/>
                  </a:cubicBezTo>
                  <a:cubicBezTo>
                    <a:pt x="45" y="49"/>
                    <a:pt x="30" y="68"/>
                    <a:pt x="19" y="87"/>
                  </a:cubicBezTo>
                  <a:cubicBezTo>
                    <a:pt x="8" y="109"/>
                    <a:pt x="4" y="132"/>
                    <a:pt x="4" y="158"/>
                  </a:cubicBezTo>
                  <a:lnTo>
                    <a:pt x="0" y="187"/>
                  </a:lnTo>
                  <a:lnTo>
                    <a:pt x="30" y="195"/>
                  </a:lnTo>
                  <a:cubicBezTo>
                    <a:pt x="45" y="199"/>
                    <a:pt x="60" y="202"/>
                    <a:pt x="75" y="202"/>
                  </a:cubicBezTo>
                  <a:cubicBezTo>
                    <a:pt x="87" y="202"/>
                    <a:pt x="97" y="199"/>
                    <a:pt x="109" y="195"/>
                  </a:cubicBezTo>
                  <a:cubicBezTo>
                    <a:pt x="127" y="192"/>
                    <a:pt x="142" y="180"/>
                    <a:pt x="149" y="165"/>
                  </a:cubicBezTo>
                  <a:cubicBezTo>
                    <a:pt x="157" y="158"/>
                    <a:pt x="165" y="147"/>
                    <a:pt x="168" y="139"/>
                  </a:cubicBezTo>
                  <a:cubicBezTo>
                    <a:pt x="176" y="124"/>
                    <a:pt x="180" y="113"/>
                    <a:pt x="187" y="102"/>
                  </a:cubicBezTo>
                  <a:cubicBezTo>
                    <a:pt x="191" y="90"/>
                    <a:pt x="199" y="80"/>
                    <a:pt x="202" y="72"/>
                  </a:cubicBezTo>
                  <a:lnTo>
                    <a:pt x="206" y="72"/>
                  </a:lnTo>
                  <a:lnTo>
                    <a:pt x="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3"/>
            <p:cNvSpPr/>
            <p:nvPr/>
          </p:nvSpPr>
          <p:spPr>
            <a:xfrm>
              <a:off x="127353" y="1058808"/>
              <a:ext cx="12176" cy="10600"/>
            </a:xfrm>
            <a:custGeom>
              <a:avLst/>
              <a:gdLst/>
              <a:ahLst/>
              <a:cxnLst/>
              <a:rect l="l" t="t" r="r" b="b"/>
              <a:pathLst>
                <a:path w="255" h="222" extrusionOk="0">
                  <a:moveTo>
                    <a:pt x="53" y="0"/>
                  </a:moveTo>
                  <a:cubicBezTo>
                    <a:pt x="45" y="4"/>
                    <a:pt x="41" y="8"/>
                    <a:pt x="38" y="11"/>
                  </a:cubicBezTo>
                  <a:cubicBezTo>
                    <a:pt x="31" y="16"/>
                    <a:pt x="27" y="19"/>
                    <a:pt x="22" y="23"/>
                  </a:cubicBezTo>
                  <a:cubicBezTo>
                    <a:pt x="15" y="30"/>
                    <a:pt x="12" y="38"/>
                    <a:pt x="8" y="45"/>
                  </a:cubicBezTo>
                  <a:cubicBezTo>
                    <a:pt x="0" y="52"/>
                    <a:pt x="0" y="64"/>
                    <a:pt x="0" y="75"/>
                  </a:cubicBezTo>
                  <a:cubicBezTo>
                    <a:pt x="0" y="86"/>
                    <a:pt x="5" y="94"/>
                    <a:pt x="8" y="101"/>
                  </a:cubicBezTo>
                  <a:cubicBezTo>
                    <a:pt x="12" y="109"/>
                    <a:pt x="15" y="112"/>
                    <a:pt x="22" y="116"/>
                  </a:cubicBezTo>
                  <a:cubicBezTo>
                    <a:pt x="31" y="123"/>
                    <a:pt x="38" y="128"/>
                    <a:pt x="45" y="131"/>
                  </a:cubicBezTo>
                  <a:cubicBezTo>
                    <a:pt x="53" y="135"/>
                    <a:pt x="60" y="138"/>
                    <a:pt x="67" y="142"/>
                  </a:cubicBezTo>
                  <a:lnTo>
                    <a:pt x="67" y="146"/>
                  </a:lnTo>
                  <a:cubicBezTo>
                    <a:pt x="75" y="165"/>
                    <a:pt x="79" y="180"/>
                    <a:pt x="90" y="195"/>
                  </a:cubicBezTo>
                  <a:cubicBezTo>
                    <a:pt x="98" y="202"/>
                    <a:pt x="101" y="209"/>
                    <a:pt x="112" y="213"/>
                  </a:cubicBezTo>
                  <a:cubicBezTo>
                    <a:pt x="120" y="217"/>
                    <a:pt x="131" y="221"/>
                    <a:pt x="139" y="221"/>
                  </a:cubicBezTo>
                  <a:lnTo>
                    <a:pt x="143" y="221"/>
                  </a:lnTo>
                  <a:cubicBezTo>
                    <a:pt x="153" y="221"/>
                    <a:pt x="162" y="217"/>
                    <a:pt x="172" y="213"/>
                  </a:cubicBezTo>
                  <a:cubicBezTo>
                    <a:pt x="184" y="206"/>
                    <a:pt x="195" y="199"/>
                    <a:pt x="202" y="187"/>
                  </a:cubicBezTo>
                  <a:cubicBezTo>
                    <a:pt x="214" y="180"/>
                    <a:pt x="221" y="168"/>
                    <a:pt x="229" y="157"/>
                  </a:cubicBezTo>
                  <a:lnTo>
                    <a:pt x="255" y="123"/>
                  </a:lnTo>
                  <a:lnTo>
                    <a:pt x="217" y="101"/>
                  </a:lnTo>
                  <a:cubicBezTo>
                    <a:pt x="210" y="97"/>
                    <a:pt x="198" y="90"/>
                    <a:pt x="184" y="83"/>
                  </a:cubicBezTo>
                  <a:cubicBezTo>
                    <a:pt x="179" y="78"/>
                    <a:pt x="172" y="71"/>
                    <a:pt x="165" y="68"/>
                  </a:cubicBezTo>
                  <a:cubicBezTo>
                    <a:pt x="157" y="64"/>
                    <a:pt x="146" y="60"/>
                    <a:pt x="135" y="60"/>
                  </a:cubicBezTo>
                  <a:lnTo>
                    <a:pt x="127" y="60"/>
                  </a:lnTo>
                  <a:cubicBezTo>
                    <a:pt x="127" y="60"/>
                    <a:pt x="127" y="52"/>
                    <a:pt x="124" y="49"/>
                  </a:cubicBezTo>
                  <a:cubicBezTo>
                    <a:pt x="124" y="42"/>
                    <a:pt x="120" y="34"/>
                    <a:pt x="112" y="26"/>
                  </a:cubicBezTo>
                  <a:cubicBezTo>
                    <a:pt x="112" y="19"/>
                    <a:pt x="109" y="16"/>
                    <a:pt x="101" y="8"/>
                  </a:cubicBezTo>
                  <a:cubicBezTo>
                    <a:pt x="98" y="4"/>
                    <a:pt x="90" y="4"/>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3"/>
            <p:cNvSpPr/>
            <p:nvPr/>
          </p:nvSpPr>
          <p:spPr>
            <a:xfrm>
              <a:off x="-598065" y="2350923"/>
              <a:ext cx="7019" cy="17572"/>
            </a:xfrm>
            <a:custGeom>
              <a:avLst/>
              <a:gdLst/>
              <a:ahLst/>
              <a:cxnLst/>
              <a:rect l="l" t="t" r="r" b="b"/>
              <a:pathLst>
                <a:path w="147" h="368" extrusionOk="0">
                  <a:moveTo>
                    <a:pt x="120" y="0"/>
                  </a:moveTo>
                  <a:lnTo>
                    <a:pt x="71" y="27"/>
                  </a:lnTo>
                  <a:cubicBezTo>
                    <a:pt x="49" y="42"/>
                    <a:pt x="30" y="57"/>
                    <a:pt x="19" y="72"/>
                  </a:cubicBezTo>
                  <a:cubicBezTo>
                    <a:pt x="12" y="79"/>
                    <a:pt x="8" y="90"/>
                    <a:pt x="4" y="98"/>
                  </a:cubicBezTo>
                  <a:cubicBezTo>
                    <a:pt x="1" y="109"/>
                    <a:pt x="1" y="121"/>
                    <a:pt x="1" y="128"/>
                  </a:cubicBezTo>
                  <a:cubicBezTo>
                    <a:pt x="1" y="143"/>
                    <a:pt x="4" y="157"/>
                    <a:pt x="8" y="169"/>
                  </a:cubicBezTo>
                  <a:cubicBezTo>
                    <a:pt x="16" y="188"/>
                    <a:pt x="27" y="207"/>
                    <a:pt x="38" y="217"/>
                  </a:cubicBezTo>
                  <a:cubicBezTo>
                    <a:pt x="49" y="233"/>
                    <a:pt x="61" y="247"/>
                    <a:pt x="68" y="259"/>
                  </a:cubicBezTo>
                  <a:lnTo>
                    <a:pt x="90" y="288"/>
                  </a:lnTo>
                  <a:lnTo>
                    <a:pt x="147" y="367"/>
                  </a:lnTo>
                  <a:lnTo>
                    <a:pt x="139" y="233"/>
                  </a:lnTo>
                  <a:cubicBezTo>
                    <a:pt x="135" y="210"/>
                    <a:pt x="135" y="188"/>
                    <a:pt x="135" y="165"/>
                  </a:cubicBezTo>
                  <a:lnTo>
                    <a:pt x="135" y="162"/>
                  </a:lnTo>
                  <a:lnTo>
                    <a:pt x="135" y="131"/>
                  </a:lnTo>
                  <a:cubicBezTo>
                    <a:pt x="135" y="109"/>
                    <a:pt x="135" y="83"/>
                    <a:pt x="128" y="57"/>
                  </a:cubicBezTo>
                  <a:lnTo>
                    <a:pt x="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13"/>
            <p:cNvSpPr/>
            <p:nvPr/>
          </p:nvSpPr>
          <p:spPr>
            <a:xfrm>
              <a:off x="-528445" y="2022690"/>
              <a:ext cx="8786" cy="11269"/>
            </a:xfrm>
            <a:custGeom>
              <a:avLst/>
              <a:gdLst/>
              <a:ahLst/>
              <a:cxnLst/>
              <a:rect l="l" t="t" r="r" b="b"/>
              <a:pathLst>
                <a:path w="184" h="236" extrusionOk="0">
                  <a:moveTo>
                    <a:pt x="83" y="0"/>
                  </a:moveTo>
                  <a:cubicBezTo>
                    <a:pt x="71" y="0"/>
                    <a:pt x="64" y="4"/>
                    <a:pt x="57" y="4"/>
                  </a:cubicBezTo>
                  <a:cubicBezTo>
                    <a:pt x="49" y="7"/>
                    <a:pt x="42" y="11"/>
                    <a:pt x="35" y="19"/>
                  </a:cubicBezTo>
                  <a:cubicBezTo>
                    <a:pt x="26" y="23"/>
                    <a:pt x="19" y="30"/>
                    <a:pt x="12" y="42"/>
                  </a:cubicBezTo>
                  <a:cubicBezTo>
                    <a:pt x="4" y="52"/>
                    <a:pt x="0" y="64"/>
                    <a:pt x="0" y="75"/>
                  </a:cubicBezTo>
                  <a:cubicBezTo>
                    <a:pt x="0" y="83"/>
                    <a:pt x="4" y="90"/>
                    <a:pt x="4" y="94"/>
                  </a:cubicBezTo>
                  <a:cubicBezTo>
                    <a:pt x="8" y="105"/>
                    <a:pt x="16" y="112"/>
                    <a:pt x="19" y="120"/>
                  </a:cubicBezTo>
                  <a:cubicBezTo>
                    <a:pt x="26" y="128"/>
                    <a:pt x="30" y="131"/>
                    <a:pt x="35" y="135"/>
                  </a:cubicBezTo>
                  <a:lnTo>
                    <a:pt x="35" y="138"/>
                  </a:lnTo>
                  <a:cubicBezTo>
                    <a:pt x="35" y="157"/>
                    <a:pt x="42" y="176"/>
                    <a:pt x="42" y="187"/>
                  </a:cubicBezTo>
                  <a:lnTo>
                    <a:pt x="49" y="235"/>
                  </a:lnTo>
                  <a:lnTo>
                    <a:pt x="94" y="217"/>
                  </a:lnTo>
                  <a:cubicBezTo>
                    <a:pt x="97" y="217"/>
                    <a:pt x="102" y="217"/>
                    <a:pt x="105" y="213"/>
                  </a:cubicBezTo>
                  <a:cubicBezTo>
                    <a:pt x="109" y="213"/>
                    <a:pt x="116" y="209"/>
                    <a:pt x="120" y="206"/>
                  </a:cubicBezTo>
                  <a:cubicBezTo>
                    <a:pt x="135" y="199"/>
                    <a:pt x="147" y="187"/>
                    <a:pt x="157" y="176"/>
                  </a:cubicBezTo>
                  <a:cubicBezTo>
                    <a:pt x="165" y="173"/>
                    <a:pt x="173" y="164"/>
                    <a:pt x="176" y="154"/>
                  </a:cubicBezTo>
                  <a:cubicBezTo>
                    <a:pt x="180" y="146"/>
                    <a:pt x="183" y="135"/>
                    <a:pt x="183" y="123"/>
                  </a:cubicBezTo>
                  <a:cubicBezTo>
                    <a:pt x="183" y="116"/>
                    <a:pt x="183" y="109"/>
                    <a:pt x="180" y="101"/>
                  </a:cubicBezTo>
                  <a:cubicBezTo>
                    <a:pt x="176" y="90"/>
                    <a:pt x="173" y="83"/>
                    <a:pt x="165" y="75"/>
                  </a:cubicBezTo>
                  <a:cubicBezTo>
                    <a:pt x="157" y="71"/>
                    <a:pt x="154" y="64"/>
                    <a:pt x="147" y="60"/>
                  </a:cubicBezTo>
                  <a:cubicBezTo>
                    <a:pt x="142" y="60"/>
                    <a:pt x="142" y="56"/>
                    <a:pt x="142" y="56"/>
                  </a:cubicBezTo>
                  <a:cubicBezTo>
                    <a:pt x="142" y="52"/>
                    <a:pt x="139" y="49"/>
                    <a:pt x="139" y="45"/>
                  </a:cubicBezTo>
                  <a:cubicBezTo>
                    <a:pt x="135" y="38"/>
                    <a:pt x="131" y="30"/>
                    <a:pt x="124" y="19"/>
                  </a:cubicBezTo>
                  <a:cubicBezTo>
                    <a:pt x="120" y="16"/>
                    <a:pt x="113" y="11"/>
                    <a:pt x="105" y="7"/>
                  </a:cubicBezTo>
                  <a:cubicBezTo>
                    <a:pt x="97" y="4"/>
                    <a:pt x="90"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13"/>
            <p:cNvSpPr/>
            <p:nvPr/>
          </p:nvSpPr>
          <p:spPr>
            <a:xfrm>
              <a:off x="-570561" y="2200463"/>
              <a:ext cx="239" cy="382"/>
            </a:xfrm>
            <a:custGeom>
              <a:avLst/>
              <a:gdLst/>
              <a:ahLst/>
              <a:cxnLst/>
              <a:rect l="l" t="t" r="r" b="b"/>
              <a:pathLst>
                <a:path w="5" h="8" extrusionOk="0">
                  <a:moveTo>
                    <a:pt x="4" y="0"/>
                  </a:moveTo>
                  <a:lnTo>
                    <a:pt x="1" y="4"/>
                  </a:lnTo>
                  <a:lnTo>
                    <a:pt x="4" y="8"/>
                  </a:ln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3"/>
            <p:cNvSpPr/>
            <p:nvPr/>
          </p:nvSpPr>
          <p:spPr>
            <a:xfrm>
              <a:off x="-577389" y="2194542"/>
              <a:ext cx="12224" cy="12033"/>
            </a:xfrm>
            <a:custGeom>
              <a:avLst/>
              <a:gdLst/>
              <a:ahLst/>
              <a:cxnLst/>
              <a:rect l="l" t="t" r="r" b="b"/>
              <a:pathLst>
                <a:path w="256" h="252" extrusionOk="0">
                  <a:moveTo>
                    <a:pt x="147" y="124"/>
                  </a:moveTo>
                  <a:lnTo>
                    <a:pt x="147" y="132"/>
                  </a:lnTo>
                  <a:lnTo>
                    <a:pt x="144" y="128"/>
                  </a:lnTo>
                  <a:lnTo>
                    <a:pt x="147" y="124"/>
                  </a:lnTo>
                  <a:close/>
                  <a:moveTo>
                    <a:pt x="222" y="1"/>
                  </a:moveTo>
                  <a:lnTo>
                    <a:pt x="166" y="23"/>
                  </a:lnTo>
                  <a:lnTo>
                    <a:pt x="50" y="76"/>
                  </a:lnTo>
                  <a:lnTo>
                    <a:pt x="1" y="98"/>
                  </a:lnTo>
                  <a:lnTo>
                    <a:pt x="68" y="117"/>
                  </a:lnTo>
                  <a:lnTo>
                    <a:pt x="68" y="128"/>
                  </a:lnTo>
                  <a:cubicBezTo>
                    <a:pt x="68" y="147"/>
                    <a:pt x="73" y="162"/>
                    <a:pt x="80" y="177"/>
                  </a:cubicBezTo>
                  <a:cubicBezTo>
                    <a:pt x="83" y="192"/>
                    <a:pt x="91" y="203"/>
                    <a:pt x="99" y="214"/>
                  </a:cubicBezTo>
                  <a:cubicBezTo>
                    <a:pt x="102" y="225"/>
                    <a:pt x="113" y="233"/>
                    <a:pt x="125" y="240"/>
                  </a:cubicBezTo>
                  <a:cubicBezTo>
                    <a:pt x="132" y="247"/>
                    <a:pt x="147" y="252"/>
                    <a:pt x="158" y="252"/>
                  </a:cubicBezTo>
                  <a:cubicBezTo>
                    <a:pt x="173" y="252"/>
                    <a:pt x="185" y="247"/>
                    <a:pt x="192" y="244"/>
                  </a:cubicBezTo>
                  <a:cubicBezTo>
                    <a:pt x="203" y="240"/>
                    <a:pt x="211" y="233"/>
                    <a:pt x="218" y="229"/>
                  </a:cubicBezTo>
                  <a:lnTo>
                    <a:pt x="256" y="199"/>
                  </a:lnTo>
                  <a:lnTo>
                    <a:pt x="222" y="169"/>
                  </a:lnTo>
                  <a:lnTo>
                    <a:pt x="218" y="169"/>
                  </a:lnTo>
                  <a:lnTo>
                    <a:pt x="218" y="166"/>
                  </a:lnTo>
                  <a:cubicBezTo>
                    <a:pt x="218" y="162"/>
                    <a:pt x="218" y="154"/>
                    <a:pt x="222" y="147"/>
                  </a:cubicBezTo>
                  <a:lnTo>
                    <a:pt x="222" y="121"/>
                  </a:lnTo>
                  <a:lnTo>
                    <a:pt x="222" y="98"/>
                  </a:lnTo>
                  <a:cubicBezTo>
                    <a:pt x="218" y="87"/>
                    <a:pt x="214" y="80"/>
                    <a:pt x="207" y="72"/>
                  </a:cubicBezTo>
                  <a:cubicBezTo>
                    <a:pt x="203" y="64"/>
                    <a:pt x="196" y="57"/>
                    <a:pt x="185" y="54"/>
                  </a:cubicBezTo>
                  <a:lnTo>
                    <a:pt x="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13"/>
            <p:cNvSpPr/>
            <p:nvPr/>
          </p:nvSpPr>
          <p:spPr>
            <a:xfrm>
              <a:off x="-252880" y="1043624"/>
              <a:ext cx="9693" cy="9311"/>
            </a:xfrm>
            <a:custGeom>
              <a:avLst/>
              <a:gdLst/>
              <a:ahLst/>
              <a:cxnLst/>
              <a:rect l="l" t="t" r="r" b="b"/>
              <a:pathLst>
                <a:path w="203" h="195" extrusionOk="0">
                  <a:moveTo>
                    <a:pt x="99" y="1"/>
                  </a:moveTo>
                  <a:cubicBezTo>
                    <a:pt x="87" y="1"/>
                    <a:pt x="80" y="1"/>
                    <a:pt x="68" y="4"/>
                  </a:cubicBezTo>
                  <a:cubicBezTo>
                    <a:pt x="54" y="12"/>
                    <a:pt x="42" y="23"/>
                    <a:pt x="35" y="34"/>
                  </a:cubicBezTo>
                  <a:cubicBezTo>
                    <a:pt x="28" y="46"/>
                    <a:pt x="20" y="56"/>
                    <a:pt x="16" y="72"/>
                  </a:cubicBezTo>
                  <a:cubicBezTo>
                    <a:pt x="12" y="75"/>
                    <a:pt x="12" y="82"/>
                    <a:pt x="9" y="90"/>
                  </a:cubicBezTo>
                  <a:cubicBezTo>
                    <a:pt x="5" y="98"/>
                    <a:pt x="1" y="109"/>
                    <a:pt x="1" y="124"/>
                  </a:cubicBezTo>
                  <a:cubicBezTo>
                    <a:pt x="1" y="135"/>
                    <a:pt x="1" y="146"/>
                    <a:pt x="9" y="158"/>
                  </a:cubicBezTo>
                  <a:cubicBezTo>
                    <a:pt x="16" y="169"/>
                    <a:pt x="28" y="177"/>
                    <a:pt x="39" y="184"/>
                  </a:cubicBezTo>
                  <a:cubicBezTo>
                    <a:pt x="50" y="191"/>
                    <a:pt x="65" y="195"/>
                    <a:pt x="80" y="195"/>
                  </a:cubicBezTo>
                  <a:cubicBezTo>
                    <a:pt x="83" y="195"/>
                    <a:pt x="87" y="195"/>
                    <a:pt x="95" y="191"/>
                  </a:cubicBezTo>
                  <a:cubicBezTo>
                    <a:pt x="106" y="187"/>
                    <a:pt x="113" y="184"/>
                    <a:pt x="121" y="177"/>
                  </a:cubicBezTo>
                  <a:cubicBezTo>
                    <a:pt x="125" y="169"/>
                    <a:pt x="128" y="161"/>
                    <a:pt x="128" y="158"/>
                  </a:cubicBezTo>
                  <a:cubicBezTo>
                    <a:pt x="132" y="150"/>
                    <a:pt x="132" y="142"/>
                    <a:pt x="132" y="135"/>
                  </a:cubicBezTo>
                  <a:lnTo>
                    <a:pt x="132" y="132"/>
                  </a:lnTo>
                  <a:cubicBezTo>
                    <a:pt x="143" y="132"/>
                    <a:pt x="154" y="127"/>
                    <a:pt x="162" y="120"/>
                  </a:cubicBezTo>
                  <a:cubicBezTo>
                    <a:pt x="177" y="113"/>
                    <a:pt x="188" y="98"/>
                    <a:pt x="192" y="79"/>
                  </a:cubicBezTo>
                  <a:lnTo>
                    <a:pt x="203" y="53"/>
                  </a:lnTo>
                  <a:lnTo>
                    <a:pt x="180" y="34"/>
                  </a:lnTo>
                  <a:cubicBezTo>
                    <a:pt x="177" y="30"/>
                    <a:pt x="173" y="30"/>
                    <a:pt x="169" y="27"/>
                  </a:cubicBezTo>
                  <a:cubicBezTo>
                    <a:pt x="166" y="23"/>
                    <a:pt x="162" y="23"/>
                    <a:pt x="162" y="20"/>
                  </a:cubicBezTo>
                  <a:cubicBezTo>
                    <a:pt x="151" y="15"/>
                    <a:pt x="140" y="8"/>
                    <a:pt x="132" y="4"/>
                  </a:cubicBezTo>
                  <a:cubicBezTo>
                    <a:pt x="121" y="1"/>
                    <a:pt x="109" y="1"/>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13"/>
            <p:cNvSpPr/>
            <p:nvPr/>
          </p:nvSpPr>
          <p:spPr>
            <a:xfrm>
              <a:off x="-690174" y="1936644"/>
              <a:ext cx="10601" cy="10219"/>
            </a:xfrm>
            <a:custGeom>
              <a:avLst/>
              <a:gdLst/>
              <a:ahLst/>
              <a:cxnLst/>
              <a:rect l="l" t="t" r="r" b="b"/>
              <a:pathLst>
                <a:path w="222" h="214" extrusionOk="0">
                  <a:moveTo>
                    <a:pt x="1" y="1"/>
                  </a:moveTo>
                  <a:lnTo>
                    <a:pt x="57" y="72"/>
                  </a:lnTo>
                  <a:cubicBezTo>
                    <a:pt x="61" y="75"/>
                    <a:pt x="64" y="82"/>
                    <a:pt x="68" y="91"/>
                  </a:cubicBezTo>
                  <a:cubicBezTo>
                    <a:pt x="72" y="105"/>
                    <a:pt x="75" y="120"/>
                    <a:pt x="87" y="143"/>
                  </a:cubicBezTo>
                  <a:cubicBezTo>
                    <a:pt x="90" y="153"/>
                    <a:pt x="98" y="161"/>
                    <a:pt x="109" y="172"/>
                  </a:cubicBezTo>
                  <a:cubicBezTo>
                    <a:pt x="116" y="184"/>
                    <a:pt x="128" y="191"/>
                    <a:pt x="142" y="198"/>
                  </a:cubicBezTo>
                  <a:lnTo>
                    <a:pt x="173" y="213"/>
                  </a:lnTo>
                  <a:lnTo>
                    <a:pt x="192" y="184"/>
                  </a:lnTo>
                  <a:cubicBezTo>
                    <a:pt x="203" y="172"/>
                    <a:pt x="210" y="158"/>
                    <a:pt x="214" y="143"/>
                  </a:cubicBezTo>
                  <a:cubicBezTo>
                    <a:pt x="218" y="131"/>
                    <a:pt x="221" y="117"/>
                    <a:pt x="221" y="101"/>
                  </a:cubicBezTo>
                  <a:cubicBezTo>
                    <a:pt x="221" y="86"/>
                    <a:pt x="218" y="72"/>
                    <a:pt x="206" y="56"/>
                  </a:cubicBezTo>
                  <a:cubicBezTo>
                    <a:pt x="203" y="49"/>
                    <a:pt x="192" y="38"/>
                    <a:pt x="184" y="34"/>
                  </a:cubicBezTo>
                  <a:cubicBezTo>
                    <a:pt x="169" y="27"/>
                    <a:pt x="154" y="19"/>
                    <a:pt x="139" y="15"/>
                  </a:cubicBezTo>
                  <a:cubicBezTo>
                    <a:pt x="125" y="12"/>
                    <a:pt x="106" y="12"/>
                    <a:pt x="90" y="8"/>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13"/>
            <p:cNvSpPr/>
            <p:nvPr/>
          </p:nvSpPr>
          <p:spPr>
            <a:xfrm>
              <a:off x="180356" y="1123223"/>
              <a:ext cx="382" cy="764"/>
            </a:xfrm>
            <a:custGeom>
              <a:avLst/>
              <a:gdLst/>
              <a:ahLst/>
              <a:cxnLst/>
              <a:rect l="l" t="t" r="r" b="b"/>
              <a:pathLst>
                <a:path w="8" h="16" extrusionOk="0">
                  <a:moveTo>
                    <a:pt x="1" y="1"/>
                  </a:moveTo>
                  <a:cubicBezTo>
                    <a:pt x="1" y="4"/>
                    <a:pt x="1" y="8"/>
                    <a:pt x="4" y="8"/>
                  </a:cubicBezTo>
                  <a:cubicBezTo>
                    <a:pt x="4" y="12"/>
                    <a:pt x="4" y="12"/>
                    <a:pt x="8" y="16"/>
                  </a:cubicBezTo>
                  <a:cubicBezTo>
                    <a:pt x="4" y="12"/>
                    <a:pt x="4" y="8"/>
                    <a:pt x="4" y="4"/>
                  </a:cubicBezTo>
                  <a:cubicBezTo>
                    <a:pt x="4" y="1"/>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13"/>
            <p:cNvSpPr/>
            <p:nvPr/>
          </p:nvSpPr>
          <p:spPr>
            <a:xfrm>
              <a:off x="172716" y="1120167"/>
              <a:ext cx="11794" cy="8643"/>
            </a:xfrm>
            <a:custGeom>
              <a:avLst/>
              <a:gdLst/>
              <a:ahLst/>
              <a:cxnLst/>
              <a:rect l="l" t="t" r="r" b="b"/>
              <a:pathLst>
                <a:path w="247" h="181" extrusionOk="0">
                  <a:moveTo>
                    <a:pt x="19" y="1"/>
                  </a:moveTo>
                  <a:lnTo>
                    <a:pt x="0" y="5"/>
                  </a:lnTo>
                  <a:lnTo>
                    <a:pt x="23" y="13"/>
                  </a:lnTo>
                  <a:cubicBezTo>
                    <a:pt x="19" y="9"/>
                    <a:pt x="19" y="5"/>
                    <a:pt x="19" y="1"/>
                  </a:cubicBezTo>
                  <a:close/>
                  <a:moveTo>
                    <a:pt x="161" y="65"/>
                  </a:moveTo>
                  <a:cubicBezTo>
                    <a:pt x="161" y="65"/>
                    <a:pt x="164" y="65"/>
                    <a:pt x="164" y="68"/>
                  </a:cubicBezTo>
                  <a:cubicBezTo>
                    <a:pt x="164" y="72"/>
                    <a:pt x="164" y="76"/>
                    <a:pt x="168" y="80"/>
                  </a:cubicBezTo>
                  <a:cubicBezTo>
                    <a:pt x="164" y="76"/>
                    <a:pt x="164" y="76"/>
                    <a:pt x="164" y="72"/>
                  </a:cubicBezTo>
                  <a:cubicBezTo>
                    <a:pt x="161" y="72"/>
                    <a:pt x="161" y="68"/>
                    <a:pt x="161" y="65"/>
                  </a:cubicBezTo>
                  <a:close/>
                  <a:moveTo>
                    <a:pt x="221" y="16"/>
                  </a:moveTo>
                  <a:lnTo>
                    <a:pt x="86" y="57"/>
                  </a:lnTo>
                  <a:lnTo>
                    <a:pt x="86" y="61"/>
                  </a:lnTo>
                  <a:cubicBezTo>
                    <a:pt x="86" y="76"/>
                    <a:pt x="86" y="87"/>
                    <a:pt x="93" y="102"/>
                  </a:cubicBezTo>
                  <a:cubicBezTo>
                    <a:pt x="101" y="121"/>
                    <a:pt x="112" y="136"/>
                    <a:pt x="123" y="147"/>
                  </a:cubicBezTo>
                  <a:cubicBezTo>
                    <a:pt x="135" y="158"/>
                    <a:pt x="149" y="166"/>
                    <a:pt x="161" y="173"/>
                  </a:cubicBezTo>
                  <a:cubicBezTo>
                    <a:pt x="168" y="177"/>
                    <a:pt x="171" y="177"/>
                    <a:pt x="176" y="177"/>
                  </a:cubicBezTo>
                  <a:cubicBezTo>
                    <a:pt x="180" y="180"/>
                    <a:pt x="180" y="180"/>
                    <a:pt x="183" y="180"/>
                  </a:cubicBezTo>
                  <a:cubicBezTo>
                    <a:pt x="187" y="180"/>
                    <a:pt x="190" y="177"/>
                    <a:pt x="194" y="177"/>
                  </a:cubicBezTo>
                  <a:cubicBezTo>
                    <a:pt x="198" y="177"/>
                    <a:pt x="202" y="177"/>
                    <a:pt x="202" y="173"/>
                  </a:cubicBezTo>
                  <a:cubicBezTo>
                    <a:pt x="209" y="173"/>
                    <a:pt x="209" y="170"/>
                    <a:pt x="213" y="166"/>
                  </a:cubicBezTo>
                  <a:cubicBezTo>
                    <a:pt x="221" y="162"/>
                    <a:pt x="224" y="158"/>
                    <a:pt x="232" y="154"/>
                  </a:cubicBezTo>
                  <a:cubicBezTo>
                    <a:pt x="232" y="151"/>
                    <a:pt x="235" y="147"/>
                    <a:pt x="239" y="144"/>
                  </a:cubicBezTo>
                  <a:cubicBezTo>
                    <a:pt x="239" y="144"/>
                    <a:pt x="243" y="139"/>
                    <a:pt x="243" y="136"/>
                  </a:cubicBezTo>
                  <a:cubicBezTo>
                    <a:pt x="243" y="132"/>
                    <a:pt x="247" y="128"/>
                    <a:pt x="247" y="121"/>
                  </a:cubicBezTo>
                  <a:lnTo>
                    <a:pt x="247" y="117"/>
                  </a:lnTo>
                  <a:cubicBezTo>
                    <a:pt x="247" y="110"/>
                    <a:pt x="247" y="99"/>
                    <a:pt x="243" y="87"/>
                  </a:cubicBezTo>
                  <a:cubicBezTo>
                    <a:pt x="243" y="80"/>
                    <a:pt x="243" y="68"/>
                    <a:pt x="239" y="57"/>
                  </a:cubicBezTo>
                  <a:cubicBezTo>
                    <a:pt x="239" y="46"/>
                    <a:pt x="232" y="27"/>
                    <a:pt x="221"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13"/>
            <p:cNvSpPr/>
            <p:nvPr/>
          </p:nvSpPr>
          <p:spPr>
            <a:xfrm>
              <a:off x="-470047" y="2182413"/>
              <a:ext cx="12893" cy="11317"/>
            </a:xfrm>
            <a:custGeom>
              <a:avLst/>
              <a:gdLst/>
              <a:ahLst/>
              <a:cxnLst/>
              <a:rect l="l" t="t" r="r" b="b"/>
              <a:pathLst>
                <a:path w="270" h="237" extrusionOk="0">
                  <a:moveTo>
                    <a:pt x="247" y="1"/>
                  </a:moveTo>
                  <a:lnTo>
                    <a:pt x="180" y="12"/>
                  </a:lnTo>
                  <a:lnTo>
                    <a:pt x="94" y="27"/>
                  </a:lnTo>
                  <a:lnTo>
                    <a:pt x="101" y="38"/>
                  </a:lnTo>
                  <a:lnTo>
                    <a:pt x="78" y="38"/>
                  </a:lnTo>
                  <a:cubicBezTo>
                    <a:pt x="68" y="35"/>
                    <a:pt x="60" y="35"/>
                    <a:pt x="45" y="35"/>
                  </a:cubicBezTo>
                  <a:lnTo>
                    <a:pt x="26" y="35"/>
                  </a:lnTo>
                  <a:lnTo>
                    <a:pt x="0" y="38"/>
                  </a:lnTo>
                  <a:lnTo>
                    <a:pt x="0" y="72"/>
                  </a:lnTo>
                  <a:lnTo>
                    <a:pt x="0" y="75"/>
                  </a:lnTo>
                  <a:cubicBezTo>
                    <a:pt x="0" y="90"/>
                    <a:pt x="0" y="106"/>
                    <a:pt x="4" y="120"/>
                  </a:cubicBezTo>
                  <a:cubicBezTo>
                    <a:pt x="7" y="128"/>
                    <a:pt x="11" y="139"/>
                    <a:pt x="18" y="147"/>
                  </a:cubicBezTo>
                  <a:cubicBezTo>
                    <a:pt x="26" y="158"/>
                    <a:pt x="37" y="169"/>
                    <a:pt x="49" y="173"/>
                  </a:cubicBezTo>
                  <a:cubicBezTo>
                    <a:pt x="52" y="177"/>
                    <a:pt x="52" y="177"/>
                    <a:pt x="56" y="177"/>
                  </a:cubicBezTo>
                  <a:cubicBezTo>
                    <a:pt x="68" y="180"/>
                    <a:pt x="75" y="180"/>
                    <a:pt x="86" y="180"/>
                  </a:cubicBezTo>
                  <a:cubicBezTo>
                    <a:pt x="101" y="180"/>
                    <a:pt x="116" y="180"/>
                    <a:pt x="127" y="177"/>
                  </a:cubicBezTo>
                  <a:cubicBezTo>
                    <a:pt x="138" y="177"/>
                    <a:pt x="149" y="173"/>
                    <a:pt x="153" y="173"/>
                  </a:cubicBezTo>
                  <a:lnTo>
                    <a:pt x="164" y="173"/>
                  </a:lnTo>
                  <a:lnTo>
                    <a:pt x="164" y="177"/>
                  </a:lnTo>
                  <a:lnTo>
                    <a:pt x="220" y="206"/>
                  </a:lnTo>
                  <a:lnTo>
                    <a:pt x="269" y="237"/>
                  </a:lnTo>
                  <a:lnTo>
                    <a:pt x="220" y="128"/>
                  </a:lnTo>
                  <a:cubicBezTo>
                    <a:pt x="217" y="113"/>
                    <a:pt x="209" y="102"/>
                    <a:pt x="202" y="87"/>
                  </a:cubicBezTo>
                  <a:cubicBezTo>
                    <a:pt x="202" y="80"/>
                    <a:pt x="198" y="72"/>
                    <a:pt x="194" y="64"/>
                  </a:cubicBezTo>
                  <a:lnTo>
                    <a:pt x="209" y="46"/>
                  </a:lnTo>
                  <a:lnTo>
                    <a:pt x="2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13"/>
            <p:cNvSpPr/>
            <p:nvPr/>
          </p:nvSpPr>
          <p:spPr>
            <a:xfrm>
              <a:off x="176966" y="1118209"/>
              <a:ext cx="955" cy="430"/>
            </a:xfrm>
            <a:custGeom>
              <a:avLst/>
              <a:gdLst/>
              <a:ahLst/>
              <a:cxnLst/>
              <a:rect l="l" t="t" r="r" b="b"/>
              <a:pathLst>
                <a:path w="20" h="9" extrusionOk="0">
                  <a:moveTo>
                    <a:pt x="1" y="1"/>
                  </a:moveTo>
                  <a:lnTo>
                    <a:pt x="1" y="9"/>
                  </a:lnTo>
                  <a:lnTo>
                    <a:pt x="20" y="9"/>
                  </a:lnTo>
                  <a:cubicBezTo>
                    <a:pt x="12" y="5"/>
                    <a:pt x="8" y="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13"/>
            <p:cNvSpPr/>
            <p:nvPr/>
          </p:nvSpPr>
          <p:spPr>
            <a:xfrm>
              <a:off x="173384" y="1114485"/>
              <a:ext cx="11460" cy="9359"/>
            </a:xfrm>
            <a:custGeom>
              <a:avLst/>
              <a:gdLst/>
              <a:ahLst/>
              <a:cxnLst/>
              <a:rect l="l" t="t" r="r" b="b"/>
              <a:pathLst>
                <a:path w="240" h="196" extrusionOk="0">
                  <a:moveTo>
                    <a:pt x="76" y="79"/>
                  </a:moveTo>
                  <a:cubicBezTo>
                    <a:pt x="83" y="83"/>
                    <a:pt x="87" y="83"/>
                    <a:pt x="95" y="87"/>
                  </a:cubicBezTo>
                  <a:lnTo>
                    <a:pt x="76" y="87"/>
                  </a:lnTo>
                  <a:lnTo>
                    <a:pt x="76" y="79"/>
                  </a:lnTo>
                  <a:close/>
                  <a:moveTo>
                    <a:pt x="57" y="1"/>
                  </a:moveTo>
                  <a:cubicBezTo>
                    <a:pt x="53" y="1"/>
                    <a:pt x="45" y="1"/>
                    <a:pt x="38" y="4"/>
                  </a:cubicBezTo>
                  <a:cubicBezTo>
                    <a:pt x="31" y="4"/>
                    <a:pt x="27" y="8"/>
                    <a:pt x="19" y="11"/>
                  </a:cubicBezTo>
                  <a:cubicBezTo>
                    <a:pt x="12" y="19"/>
                    <a:pt x="9" y="30"/>
                    <a:pt x="5" y="38"/>
                  </a:cubicBezTo>
                  <a:cubicBezTo>
                    <a:pt x="0" y="49"/>
                    <a:pt x="0" y="56"/>
                    <a:pt x="0" y="64"/>
                  </a:cubicBezTo>
                  <a:lnTo>
                    <a:pt x="0" y="83"/>
                  </a:lnTo>
                  <a:lnTo>
                    <a:pt x="0" y="90"/>
                  </a:lnTo>
                  <a:cubicBezTo>
                    <a:pt x="0" y="101"/>
                    <a:pt x="0" y="109"/>
                    <a:pt x="5" y="120"/>
                  </a:cubicBezTo>
                  <a:cubicBezTo>
                    <a:pt x="5" y="124"/>
                    <a:pt x="5" y="128"/>
                    <a:pt x="9" y="132"/>
                  </a:cubicBezTo>
                  <a:cubicBezTo>
                    <a:pt x="9" y="135"/>
                    <a:pt x="12" y="139"/>
                    <a:pt x="16" y="142"/>
                  </a:cubicBezTo>
                  <a:cubicBezTo>
                    <a:pt x="19" y="150"/>
                    <a:pt x="31" y="158"/>
                    <a:pt x="38" y="161"/>
                  </a:cubicBezTo>
                  <a:lnTo>
                    <a:pt x="19" y="195"/>
                  </a:lnTo>
                  <a:lnTo>
                    <a:pt x="19" y="195"/>
                  </a:lnTo>
                  <a:lnTo>
                    <a:pt x="72" y="176"/>
                  </a:lnTo>
                  <a:lnTo>
                    <a:pt x="207" y="135"/>
                  </a:lnTo>
                  <a:lnTo>
                    <a:pt x="240" y="124"/>
                  </a:lnTo>
                  <a:lnTo>
                    <a:pt x="184" y="106"/>
                  </a:lnTo>
                  <a:cubicBezTo>
                    <a:pt x="188" y="101"/>
                    <a:pt x="188" y="94"/>
                    <a:pt x="188" y="87"/>
                  </a:cubicBezTo>
                  <a:cubicBezTo>
                    <a:pt x="188" y="79"/>
                    <a:pt x="188" y="72"/>
                    <a:pt x="184" y="68"/>
                  </a:cubicBezTo>
                  <a:cubicBezTo>
                    <a:pt x="184" y="61"/>
                    <a:pt x="180" y="56"/>
                    <a:pt x="176" y="53"/>
                  </a:cubicBezTo>
                  <a:cubicBezTo>
                    <a:pt x="169" y="42"/>
                    <a:pt x="162" y="34"/>
                    <a:pt x="150" y="27"/>
                  </a:cubicBezTo>
                  <a:cubicBezTo>
                    <a:pt x="140" y="19"/>
                    <a:pt x="124" y="11"/>
                    <a:pt x="109" y="8"/>
                  </a:cubicBezTo>
                  <a:cubicBezTo>
                    <a:pt x="95" y="4"/>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3"/>
            <p:cNvSpPr/>
            <p:nvPr/>
          </p:nvSpPr>
          <p:spPr>
            <a:xfrm>
              <a:off x="-653407" y="2593159"/>
              <a:ext cx="430" cy="382"/>
            </a:xfrm>
            <a:custGeom>
              <a:avLst/>
              <a:gdLst/>
              <a:ahLst/>
              <a:cxnLst/>
              <a:rect l="l" t="t" r="r" b="b"/>
              <a:pathLst>
                <a:path w="9" h="8" extrusionOk="0">
                  <a:moveTo>
                    <a:pt x="0" y="1"/>
                  </a:moveTo>
                  <a:lnTo>
                    <a:pt x="0" y="8"/>
                  </a:lnTo>
                  <a:cubicBezTo>
                    <a:pt x="5" y="8"/>
                    <a:pt x="5" y="4"/>
                    <a:pt x="9" y="4"/>
                  </a:cubicBezTo>
                  <a:cubicBezTo>
                    <a:pt x="5" y="1"/>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13"/>
            <p:cNvSpPr/>
            <p:nvPr/>
          </p:nvSpPr>
          <p:spPr>
            <a:xfrm>
              <a:off x="-657322" y="2589578"/>
              <a:ext cx="9168" cy="8977"/>
            </a:xfrm>
            <a:custGeom>
              <a:avLst/>
              <a:gdLst/>
              <a:ahLst/>
              <a:cxnLst/>
              <a:rect l="l" t="t" r="r" b="b"/>
              <a:pathLst>
                <a:path w="192" h="188" extrusionOk="0">
                  <a:moveTo>
                    <a:pt x="4" y="26"/>
                  </a:moveTo>
                  <a:lnTo>
                    <a:pt x="1" y="31"/>
                  </a:lnTo>
                  <a:cubicBezTo>
                    <a:pt x="1" y="31"/>
                    <a:pt x="4" y="31"/>
                    <a:pt x="4" y="26"/>
                  </a:cubicBezTo>
                  <a:close/>
                  <a:moveTo>
                    <a:pt x="79" y="0"/>
                  </a:moveTo>
                  <a:cubicBezTo>
                    <a:pt x="65" y="0"/>
                    <a:pt x="49" y="0"/>
                    <a:pt x="38" y="8"/>
                  </a:cubicBezTo>
                  <a:cubicBezTo>
                    <a:pt x="34" y="8"/>
                    <a:pt x="30" y="12"/>
                    <a:pt x="23" y="16"/>
                  </a:cubicBezTo>
                  <a:lnTo>
                    <a:pt x="46" y="26"/>
                  </a:lnTo>
                  <a:cubicBezTo>
                    <a:pt x="56" y="34"/>
                    <a:pt x="68" y="45"/>
                    <a:pt x="75" y="57"/>
                  </a:cubicBezTo>
                  <a:cubicBezTo>
                    <a:pt x="79" y="64"/>
                    <a:pt x="82" y="68"/>
                    <a:pt x="82" y="76"/>
                  </a:cubicBezTo>
                  <a:cubicBezTo>
                    <a:pt x="82" y="76"/>
                    <a:pt x="87" y="76"/>
                    <a:pt x="91" y="79"/>
                  </a:cubicBezTo>
                  <a:cubicBezTo>
                    <a:pt x="87" y="79"/>
                    <a:pt x="87" y="83"/>
                    <a:pt x="82" y="83"/>
                  </a:cubicBezTo>
                  <a:lnTo>
                    <a:pt x="82" y="90"/>
                  </a:lnTo>
                  <a:cubicBezTo>
                    <a:pt x="82" y="105"/>
                    <a:pt x="79" y="116"/>
                    <a:pt x="79" y="124"/>
                  </a:cubicBezTo>
                  <a:cubicBezTo>
                    <a:pt x="75" y="131"/>
                    <a:pt x="75" y="135"/>
                    <a:pt x="75" y="138"/>
                  </a:cubicBezTo>
                  <a:lnTo>
                    <a:pt x="87" y="165"/>
                  </a:lnTo>
                  <a:lnTo>
                    <a:pt x="60" y="183"/>
                  </a:lnTo>
                  <a:cubicBezTo>
                    <a:pt x="60" y="183"/>
                    <a:pt x="58" y="186"/>
                    <a:pt x="56" y="187"/>
                  </a:cubicBezTo>
                  <a:lnTo>
                    <a:pt x="56" y="187"/>
                  </a:lnTo>
                  <a:cubicBezTo>
                    <a:pt x="84" y="179"/>
                    <a:pt x="110" y="165"/>
                    <a:pt x="127" y="147"/>
                  </a:cubicBezTo>
                  <a:cubicBezTo>
                    <a:pt x="146" y="131"/>
                    <a:pt x="158" y="112"/>
                    <a:pt x="169" y="94"/>
                  </a:cubicBezTo>
                  <a:lnTo>
                    <a:pt x="169" y="90"/>
                  </a:lnTo>
                  <a:lnTo>
                    <a:pt x="172" y="90"/>
                  </a:lnTo>
                  <a:cubicBezTo>
                    <a:pt x="172" y="86"/>
                    <a:pt x="177" y="79"/>
                    <a:pt x="177" y="76"/>
                  </a:cubicBezTo>
                  <a:lnTo>
                    <a:pt x="191" y="45"/>
                  </a:lnTo>
                  <a:lnTo>
                    <a:pt x="161" y="26"/>
                  </a:lnTo>
                  <a:cubicBezTo>
                    <a:pt x="150" y="19"/>
                    <a:pt x="139" y="12"/>
                    <a:pt x="124" y="8"/>
                  </a:cubicBezTo>
                  <a:cubicBezTo>
                    <a:pt x="109" y="4"/>
                    <a:pt x="94" y="0"/>
                    <a:pt x="79" y="0"/>
                  </a:cubicBezTo>
                  <a:close/>
                  <a:moveTo>
                    <a:pt x="56" y="187"/>
                  </a:moveTo>
                  <a:cubicBezTo>
                    <a:pt x="55" y="187"/>
                    <a:pt x="54" y="188"/>
                    <a:pt x="53" y="188"/>
                  </a:cubicBezTo>
                  <a:cubicBezTo>
                    <a:pt x="54" y="188"/>
                    <a:pt x="55" y="188"/>
                    <a:pt x="56" y="1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13"/>
            <p:cNvSpPr/>
            <p:nvPr/>
          </p:nvSpPr>
          <p:spPr>
            <a:xfrm>
              <a:off x="144305" y="1077908"/>
              <a:ext cx="10553" cy="9311"/>
            </a:xfrm>
            <a:custGeom>
              <a:avLst/>
              <a:gdLst/>
              <a:ahLst/>
              <a:cxnLst/>
              <a:rect l="l" t="t" r="r" b="b"/>
              <a:pathLst>
                <a:path w="221" h="195" extrusionOk="0">
                  <a:moveTo>
                    <a:pt x="8" y="0"/>
                  </a:moveTo>
                  <a:lnTo>
                    <a:pt x="0" y="79"/>
                  </a:lnTo>
                  <a:lnTo>
                    <a:pt x="4" y="79"/>
                  </a:lnTo>
                  <a:cubicBezTo>
                    <a:pt x="8" y="79"/>
                    <a:pt x="12" y="87"/>
                    <a:pt x="16" y="94"/>
                  </a:cubicBezTo>
                  <a:cubicBezTo>
                    <a:pt x="16" y="101"/>
                    <a:pt x="19" y="113"/>
                    <a:pt x="23" y="120"/>
                  </a:cubicBezTo>
                  <a:cubicBezTo>
                    <a:pt x="26" y="135"/>
                    <a:pt x="34" y="154"/>
                    <a:pt x="53" y="168"/>
                  </a:cubicBezTo>
                  <a:cubicBezTo>
                    <a:pt x="60" y="176"/>
                    <a:pt x="68" y="183"/>
                    <a:pt x="79" y="187"/>
                  </a:cubicBezTo>
                  <a:cubicBezTo>
                    <a:pt x="90" y="191"/>
                    <a:pt x="105" y="194"/>
                    <a:pt x="116" y="194"/>
                  </a:cubicBezTo>
                  <a:cubicBezTo>
                    <a:pt x="128" y="194"/>
                    <a:pt x="138" y="191"/>
                    <a:pt x="147" y="191"/>
                  </a:cubicBezTo>
                  <a:cubicBezTo>
                    <a:pt x="154" y="191"/>
                    <a:pt x="157" y="187"/>
                    <a:pt x="161" y="187"/>
                  </a:cubicBezTo>
                  <a:lnTo>
                    <a:pt x="221" y="168"/>
                  </a:lnTo>
                  <a:lnTo>
                    <a:pt x="202" y="149"/>
                  </a:lnTo>
                  <a:lnTo>
                    <a:pt x="180" y="123"/>
                  </a:lnTo>
                  <a:cubicBezTo>
                    <a:pt x="157" y="97"/>
                    <a:pt x="135" y="71"/>
                    <a:pt x="112" y="49"/>
                  </a:cubicBezTo>
                  <a:cubicBezTo>
                    <a:pt x="98" y="37"/>
                    <a:pt x="83" y="26"/>
                    <a:pt x="68" y="19"/>
                  </a:cubicBezTo>
                  <a:cubicBezTo>
                    <a:pt x="53" y="11"/>
                    <a:pt x="42" y="8"/>
                    <a:pt x="23" y="4"/>
                  </a:cubicBezTo>
                  <a:cubicBezTo>
                    <a:pt x="19" y="0"/>
                    <a:pt x="12"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3"/>
            <p:cNvSpPr/>
            <p:nvPr/>
          </p:nvSpPr>
          <p:spPr>
            <a:xfrm>
              <a:off x="-460974" y="2216507"/>
              <a:ext cx="7735" cy="15949"/>
            </a:xfrm>
            <a:custGeom>
              <a:avLst/>
              <a:gdLst/>
              <a:ahLst/>
              <a:cxnLst/>
              <a:rect l="l" t="t" r="r" b="b"/>
              <a:pathLst>
                <a:path w="162" h="334" extrusionOk="0">
                  <a:moveTo>
                    <a:pt x="105" y="1"/>
                  </a:moveTo>
                  <a:lnTo>
                    <a:pt x="71" y="39"/>
                  </a:lnTo>
                  <a:cubicBezTo>
                    <a:pt x="57" y="57"/>
                    <a:pt x="42" y="75"/>
                    <a:pt x="27" y="98"/>
                  </a:cubicBezTo>
                  <a:lnTo>
                    <a:pt x="27" y="101"/>
                  </a:lnTo>
                  <a:cubicBezTo>
                    <a:pt x="12" y="128"/>
                    <a:pt x="0" y="158"/>
                    <a:pt x="0" y="191"/>
                  </a:cubicBezTo>
                  <a:cubicBezTo>
                    <a:pt x="0" y="206"/>
                    <a:pt x="0" y="222"/>
                    <a:pt x="8" y="236"/>
                  </a:cubicBezTo>
                  <a:lnTo>
                    <a:pt x="8" y="248"/>
                  </a:lnTo>
                  <a:lnTo>
                    <a:pt x="12" y="255"/>
                  </a:lnTo>
                  <a:lnTo>
                    <a:pt x="42" y="334"/>
                  </a:lnTo>
                  <a:lnTo>
                    <a:pt x="57" y="300"/>
                  </a:lnTo>
                  <a:lnTo>
                    <a:pt x="79" y="251"/>
                  </a:lnTo>
                  <a:cubicBezTo>
                    <a:pt x="83" y="244"/>
                    <a:pt x="87" y="236"/>
                    <a:pt x="94" y="229"/>
                  </a:cubicBezTo>
                  <a:cubicBezTo>
                    <a:pt x="105" y="218"/>
                    <a:pt x="120" y="203"/>
                    <a:pt x="135" y="184"/>
                  </a:cubicBezTo>
                  <a:cubicBezTo>
                    <a:pt x="139" y="177"/>
                    <a:pt x="147" y="165"/>
                    <a:pt x="150" y="154"/>
                  </a:cubicBezTo>
                  <a:cubicBezTo>
                    <a:pt x="154" y="146"/>
                    <a:pt x="157" y="135"/>
                    <a:pt x="161" y="128"/>
                  </a:cubicBezTo>
                  <a:lnTo>
                    <a:pt x="161" y="113"/>
                  </a:lnTo>
                  <a:cubicBezTo>
                    <a:pt x="161" y="101"/>
                    <a:pt x="157" y="91"/>
                    <a:pt x="154" y="79"/>
                  </a:cubicBezTo>
                  <a:lnTo>
                    <a:pt x="154" y="75"/>
                  </a:lnTo>
                  <a:cubicBezTo>
                    <a:pt x="150" y="72"/>
                    <a:pt x="150" y="65"/>
                    <a:pt x="147" y="61"/>
                  </a:cubicBezTo>
                  <a:cubicBezTo>
                    <a:pt x="142" y="53"/>
                    <a:pt x="139" y="46"/>
                    <a:pt x="135" y="42"/>
                  </a:cubicBezTo>
                  <a:lnTo>
                    <a:pt x="113" y="8"/>
                  </a:ln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3"/>
            <p:cNvSpPr/>
            <p:nvPr/>
          </p:nvSpPr>
          <p:spPr>
            <a:xfrm>
              <a:off x="-562730" y="1638541"/>
              <a:ext cx="11842" cy="7210"/>
            </a:xfrm>
            <a:custGeom>
              <a:avLst/>
              <a:gdLst/>
              <a:ahLst/>
              <a:cxnLst/>
              <a:rect l="l" t="t" r="r" b="b"/>
              <a:pathLst>
                <a:path w="248" h="151" extrusionOk="0">
                  <a:moveTo>
                    <a:pt x="147" y="1"/>
                  </a:moveTo>
                  <a:cubicBezTo>
                    <a:pt x="128" y="1"/>
                    <a:pt x="109" y="1"/>
                    <a:pt x="94" y="4"/>
                  </a:cubicBezTo>
                  <a:cubicBezTo>
                    <a:pt x="80" y="4"/>
                    <a:pt x="68" y="12"/>
                    <a:pt x="57" y="19"/>
                  </a:cubicBezTo>
                  <a:cubicBezTo>
                    <a:pt x="49" y="23"/>
                    <a:pt x="42" y="31"/>
                    <a:pt x="38" y="38"/>
                  </a:cubicBezTo>
                  <a:cubicBezTo>
                    <a:pt x="27" y="49"/>
                    <a:pt x="23" y="64"/>
                    <a:pt x="16" y="76"/>
                  </a:cubicBezTo>
                  <a:cubicBezTo>
                    <a:pt x="12" y="90"/>
                    <a:pt x="4" y="105"/>
                    <a:pt x="1" y="124"/>
                  </a:cubicBezTo>
                  <a:lnTo>
                    <a:pt x="72" y="150"/>
                  </a:lnTo>
                  <a:cubicBezTo>
                    <a:pt x="72" y="147"/>
                    <a:pt x="75" y="143"/>
                    <a:pt x="80" y="139"/>
                  </a:cubicBezTo>
                  <a:cubicBezTo>
                    <a:pt x="83" y="135"/>
                    <a:pt x="83" y="135"/>
                    <a:pt x="87" y="132"/>
                  </a:cubicBezTo>
                  <a:cubicBezTo>
                    <a:pt x="90" y="132"/>
                    <a:pt x="98" y="128"/>
                    <a:pt x="109" y="128"/>
                  </a:cubicBezTo>
                  <a:cubicBezTo>
                    <a:pt x="116" y="124"/>
                    <a:pt x="125" y="124"/>
                    <a:pt x="135" y="124"/>
                  </a:cubicBezTo>
                  <a:cubicBezTo>
                    <a:pt x="151" y="121"/>
                    <a:pt x="165" y="116"/>
                    <a:pt x="184" y="105"/>
                  </a:cubicBezTo>
                  <a:cubicBezTo>
                    <a:pt x="195" y="98"/>
                    <a:pt x="203" y="94"/>
                    <a:pt x="210" y="83"/>
                  </a:cubicBezTo>
                  <a:cubicBezTo>
                    <a:pt x="218" y="76"/>
                    <a:pt x="221" y="64"/>
                    <a:pt x="229" y="53"/>
                  </a:cubicBezTo>
                  <a:lnTo>
                    <a:pt x="2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13"/>
            <p:cNvSpPr/>
            <p:nvPr/>
          </p:nvSpPr>
          <p:spPr>
            <a:xfrm>
              <a:off x="-2622" y="1999626"/>
              <a:ext cx="19912" cy="6303"/>
            </a:xfrm>
            <a:custGeom>
              <a:avLst/>
              <a:gdLst/>
              <a:ahLst/>
              <a:cxnLst/>
              <a:rect l="l" t="t" r="r" b="b"/>
              <a:pathLst>
                <a:path w="417" h="132" extrusionOk="0">
                  <a:moveTo>
                    <a:pt x="132" y="1"/>
                  </a:moveTo>
                  <a:cubicBezTo>
                    <a:pt x="120" y="1"/>
                    <a:pt x="113" y="1"/>
                    <a:pt x="106" y="5"/>
                  </a:cubicBezTo>
                  <a:cubicBezTo>
                    <a:pt x="91" y="9"/>
                    <a:pt x="80" y="16"/>
                    <a:pt x="72" y="23"/>
                  </a:cubicBezTo>
                  <a:cubicBezTo>
                    <a:pt x="61" y="31"/>
                    <a:pt x="49" y="38"/>
                    <a:pt x="39" y="45"/>
                  </a:cubicBezTo>
                  <a:lnTo>
                    <a:pt x="1" y="80"/>
                  </a:lnTo>
                  <a:lnTo>
                    <a:pt x="42" y="109"/>
                  </a:lnTo>
                  <a:cubicBezTo>
                    <a:pt x="53" y="117"/>
                    <a:pt x="65" y="121"/>
                    <a:pt x="80" y="128"/>
                  </a:cubicBezTo>
                  <a:cubicBezTo>
                    <a:pt x="91" y="132"/>
                    <a:pt x="102" y="132"/>
                    <a:pt x="113" y="132"/>
                  </a:cubicBezTo>
                  <a:cubicBezTo>
                    <a:pt x="139" y="132"/>
                    <a:pt x="158" y="124"/>
                    <a:pt x="177" y="121"/>
                  </a:cubicBezTo>
                  <a:cubicBezTo>
                    <a:pt x="196" y="117"/>
                    <a:pt x="214" y="113"/>
                    <a:pt x="237" y="113"/>
                  </a:cubicBezTo>
                  <a:lnTo>
                    <a:pt x="416" y="109"/>
                  </a:lnTo>
                  <a:lnTo>
                    <a:pt x="248" y="38"/>
                  </a:lnTo>
                  <a:cubicBezTo>
                    <a:pt x="222" y="28"/>
                    <a:pt x="203" y="19"/>
                    <a:pt x="184" y="12"/>
                  </a:cubicBezTo>
                  <a:cubicBezTo>
                    <a:pt x="165" y="5"/>
                    <a:pt x="151"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13"/>
            <p:cNvSpPr/>
            <p:nvPr/>
          </p:nvSpPr>
          <p:spPr>
            <a:xfrm>
              <a:off x="233024" y="1424716"/>
              <a:ext cx="5969" cy="17381"/>
            </a:xfrm>
            <a:custGeom>
              <a:avLst/>
              <a:gdLst/>
              <a:ahLst/>
              <a:cxnLst/>
              <a:rect l="l" t="t" r="r" b="b"/>
              <a:pathLst>
                <a:path w="125" h="364" extrusionOk="0">
                  <a:moveTo>
                    <a:pt x="60" y="1"/>
                  </a:moveTo>
                  <a:cubicBezTo>
                    <a:pt x="42" y="23"/>
                    <a:pt x="30" y="41"/>
                    <a:pt x="19" y="60"/>
                  </a:cubicBezTo>
                  <a:cubicBezTo>
                    <a:pt x="16" y="72"/>
                    <a:pt x="7" y="79"/>
                    <a:pt x="7" y="91"/>
                  </a:cubicBezTo>
                  <a:cubicBezTo>
                    <a:pt x="4" y="101"/>
                    <a:pt x="0" y="113"/>
                    <a:pt x="0" y="124"/>
                  </a:cubicBezTo>
                  <a:cubicBezTo>
                    <a:pt x="0" y="143"/>
                    <a:pt x="7" y="161"/>
                    <a:pt x="12" y="184"/>
                  </a:cubicBezTo>
                  <a:cubicBezTo>
                    <a:pt x="19" y="206"/>
                    <a:pt x="30" y="229"/>
                    <a:pt x="42" y="258"/>
                  </a:cubicBezTo>
                  <a:lnTo>
                    <a:pt x="83" y="363"/>
                  </a:lnTo>
                  <a:lnTo>
                    <a:pt x="116" y="255"/>
                  </a:lnTo>
                  <a:cubicBezTo>
                    <a:pt x="120" y="236"/>
                    <a:pt x="124" y="217"/>
                    <a:pt x="124" y="198"/>
                  </a:cubicBezTo>
                  <a:cubicBezTo>
                    <a:pt x="124" y="176"/>
                    <a:pt x="120" y="158"/>
                    <a:pt x="116" y="139"/>
                  </a:cubicBezTo>
                  <a:cubicBezTo>
                    <a:pt x="112" y="120"/>
                    <a:pt x="112" y="101"/>
                    <a:pt x="112" y="91"/>
                  </a:cubicBezTo>
                  <a:cubicBezTo>
                    <a:pt x="112" y="79"/>
                    <a:pt x="112" y="72"/>
                    <a:pt x="116" y="64"/>
                  </a:cubicBezTo>
                  <a:cubicBezTo>
                    <a:pt x="116" y="56"/>
                    <a:pt x="120" y="49"/>
                    <a:pt x="124" y="41"/>
                  </a:cubicBezTo>
                  <a:lnTo>
                    <a:pt x="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3"/>
            <p:cNvSpPr/>
            <p:nvPr/>
          </p:nvSpPr>
          <p:spPr>
            <a:xfrm>
              <a:off x="-504140" y="2016243"/>
              <a:ext cx="8595" cy="9359"/>
            </a:xfrm>
            <a:custGeom>
              <a:avLst/>
              <a:gdLst/>
              <a:ahLst/>
              <a:cxnLst/>
              <a:rect l="l" t="t" r="r" b="b"/>
              <a:pathLst>
                <a:path w="180" h="196" extrusionOk="0">
                  <a:moveTo>
                    <a:pt x="52" y="1"/>
                  </a:moveTo>
                  <a:cubicBezTo>
                    <a:pt x="52" y="1"/>
                    <a:pt x="49" y="1"/>
                    <a:pt x="49" y="4"/>
                  </a:cubicBezTo>
                  <a:cubicBezTo>
                    <a:pt x="41" y="4"/>
                    <a:pt x="33" y="8"/>
                    <a:pt x="30" y="11"/>
                  </a:cubicBezTo>
                  <a:cubicBezTo>
                    <a:pt x="23" y="16"/>
                    <a:pt x="19" y="23"/>
                    <a:pt x="11" y="27"/>
                  </a:cubicBezTo>
                  <a:cubicBezTo>
                    <a:pt x="11" y="30"/>
                    <a:pt x="7" y="34"/>
                    <a:pt x="4" y="42"/>
                  </a:cubicBezTo>
                  <a:cubicBezTo>
                    <a:pt x="4" y="46"/>
                    <a:pt x="0" y="49"/>
                    <a:pt x="0" y="61"/>
                  </a:cubicBezTo>
                  <a:lnTo>
                    <a:pt x="0" y="64"/>
                  </a:lnTo>
                  <a:lnTo>
                    <a:pt x="0" y="79"/>
                  </a:lnTo>
                  <a:cubicBezTo>
                    <a:pt x="4" y="87"/>
                    <a:pt x="4" y="94"/>
                    <a:pt x="7" y="101"/>
                  </a:cubicBezTo>
                  <a:cubicBezTo>
                    <a:pt x="11" y="113"/>
                    <a:pt x="19" y="120"/>
                    <a:pt x="26" y="132"/>
                  </a:cubicBezTo>
                  <a:cubicBezTo>
                    <a:pt x="30" y="135"/>
                    <a:pt x="37" y="139"/>
                    <a:pt x="41" y="146"/>
                  </a:cubicBezTo>
                  <a:cubicBezTo>
                    <a:pt x="56" y="154"/>
                    <a:pt x="71" y="161"/>
                    <a:pt x="86" y="168"/>
                  </a:cubicBezTo>
                  <a:cubicBezTo>
                    <a:pt x="90" y="168"/>
                    <a:pt x="97" y="173"/>
                    <a:pt x="104" y="177"/>
                  </a:cubicBezTo>
                  <a:cubicBezTo>
                    <a:pt x="109" y="177"/>
                    <a:pt x="116" y="180"/>
                    <a:pt x="119" y="180"/>
                  </a:cubicBezTo>
                  <a:lnTo>
                    <a:pt x="154" y="195"/>
                  </a:lnTo>
                  <a:lnTo>
                    <a:pt x="168" y="161"/>
                  </a:lnTo>
                  <a:cubicBezTo>
                    <a:pt x="172" y="154"/>
                    <a:pt x="176" y="142"/>
                    <a:pt x="176" y="135"/>
                  </a:cubicBezTo>
                  <a:cubicBezTo>
                    <a:pt x="180" y="128"/>
                    <a:pt x="180" y="124"/>
                    <a:pt x="180" y="116"/>
                  </a:cubicBezTo>
                  <a:cubicBezTo>
                    <a:pt x="180" y="109"/>
                    <a:pt x="176" y="98"/>
                    <a:pt x="172" y="90"/>
                  </a:cubicBezTo>
                  <a:cubicBezTo>
                    <a:pt x="172" y="87"/>
                    <a:pt x="172" y="83"/>
                    <a:pt x="168" y="79"/>
                  </a:cubicBezTo>
                  <a:cubicBezTo>
                    <a:pt x="164" y="75"/>
                    <a:pt x="161" y="68"/>
                    <a:pt x="157" y="64"/>
                  </a:cubicBezTo>
                  <a:cubicBezTo>
                    <a:pt x="154" y="61"/>
                    <a:pt x="149" y="56"/>
                    <a:pt x="145" y="49"/>
                  </a:cubicBezTo>
                  <a:cubicBezTo>
                    <a:pt x="138" y="42"/>
                    <a:pt x="131" y="30"/>
                    <a:pt x="119" y="20"/>
                  </a:cubicBezTo>
                  <a:cubicBezTo>
                    <a:pt x="112" y="16"/>
                    <a:pt x="104" y="8"/>
                    <a:pt x="93" y="4"/>
                  </a:cubicBezTo>
                  <a:cubicBezTo>
                    <a:pt x="86" y="1"/>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13"/>
            <p:cNvSpPr/>
            <p:nvPr/>
          </p:nvSpPr>
          <p:spPr>
            <a:xfrm>
              <a:off x="-443259" y="2304844"/>
              <a:ext cx="10027" cy="8308"/>
            </a:xfrm>
            <a:custGeom>
              <a:avLst/>
              <a:gdLst/>
              <a:ahLst/>
              <a:cxnLst/>
              <a:rect l="l" t="t" r="r" b="b"/>
              <a:pathLst>
                <a:path w="210" h="174" extrusionOk="0">
                  <a:moveTo>
                    <a:pt x="67" y="1"/>
                  </a:moveTo>
                  <a:cubicBezTo>
                    <a:pt x="59" y="1"/>
                    <a:pt x="48" y="5"/>
                    <a:pt x="40" y="9"/>
                  </a:cubicBezTo>
                  <a:lnTo>
                    <a:pt x="4" y="28"/>
                  </a:lnTo>
                  <a:lnTo>
                    <a:pt x="0" y="28"/>
                  </a:lnTo>
                  <a:lnTo>
                    <a:pt x="22" y="65"/>
                  </a:lnTo>
                  <a:lnTo>
                    <a:pt x="22" y="80"/>
                  </a:lnTo>
                  <a:lnTo>
                    <a:pt x="22" y="102"/>
                  </a:lnTo>
                  <a:lnTo>
                    <a:pt x="22" y="121"/>
                  </a:lnTo>
                  <a:cubicBezTo>
                    <a:pt x="26" y="128"/>
                    <a:pt x="26" y="135"/>
                    <a:pt x="30" y="143"/>
                  </a:cubicBezTo>
                  <a:cubicBezTo>
                    <a:pt x="37" y="151"/>
                    <a:pt x="48" y="158"/>
                    <a:pt x="59" y="166"/>
                  </a:cubicBezTo>
                  <a:cubicBezTo>
                    <a:pt x="67" y="170"/>
                    <a:pt x="78" y="170"/>
                    <a:pt x="90" y="173"/>
                  </a:cubicBezTo>
                  <a:lnTo>
                    <a:pt x="112" y="173"/>
                  </a:lnTo>
                  <a:cubicBezTo>
                    <a:pt x="123" y="173"/>
                    <a:pt x="130" y="173"/>
                    <a:pt x="138" y="170"/>
                  </a:cubicBezTo>
                  <a:cubicBezTo>
                    <a:pt x="145" y="170"/>
                    <a:pt x="153" y="166"/>
                    <a:pt x="161" y="166"/>
                  </a:cubicBezTo>
                  <a:cubicBezTo>
                    <a:pt x="171" y="162"/>
                    <a:pt x="187" y="151"/>
                    <a:pt x="194" y="140"/>
                  </a:cubicBezTo>
                  <a:cubicBezTo>
                    <a:pt x="197" y="132"/>
                    <a:pt x="202" y="125"/>
                    <a:pt x="205" y="117"/>
                  </a:cubicBezTo>
                  <a:cubicBezTo>
                    <a:pt x="205" y="109"/>
                    <a:pt x="209" y="102"/>
                    <a:pt x="209" y="95"/>
                  </a:cubicBezTo>
                  <a:cubicBezTo>
                    <a:pt x="209" y="91"/>
                    <a:pt x="209" y="83"/>
                    <a:pt x="205" y="80"/>
                  </a:cubicBezTo>
                  <a:cubicBezTo>
                    <a:pt x="205" y="73"/>
                    <a:pt x="205" y="68"/>
                    <a:pt x="202" y="61"/>
                  </a:cubicBezTo>
                  <a:lnTo>
                    <a:pt x="202" y="57"/>
                  </a:lnTo>
                  <a:lnTo>
                    <a:pt x="187" y="5"/>
                  </a:lnTo>
                  <a:lnTo>
                    <a:pt x="179" y="9"/>
                  </a:lnTo>
                  <a:lnTo>
                    <a:pt x="142" y="42"/>
                  </a:lnTo>
                  <a:lnTo>
                    <a:pt x="138" y="39"/>
                  </a:lnTo>
                  <a:cubicBezTo>
                    <a:pt x="130" y="35"/>
                    <a:pt x="123" y="28"/>
                    <a:pt x="116" y="20"/>
                  </a:cubicBezTo>
                  <a:cubicBezTo>
                    <a:pt x="112" y="16"/>
                    <a:pt x="104" y="13"/>
                    <a:pt x="100" y="9"/>
                  </a:cubicBezTo>
                  <a:lnTo>
                    <a:pt x="97" y="9"/>
                  </a:lnTo>
                  <a:cubicBezTo>
                    <a:pt x="90" y="5"/>
                    <a:pt x="82" y="5"/>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13"/>
            <p:cNvSpPr/>
            <p:nvPr/>
          </p:nvSpPr>
          <p:spPr>
            <a:xfrm>
              <a:off x="118424" y="1861677"/>
              <a:ext cx="9502" cy="15041"/>
            </a:xfrm>
            <a:custGeom>
              <a:avLst/>
              <a:gdLst/>
              <a:ahLst/>
              <a:cxnLst/>
              <a:rect l="l" t="t" r="r" b="b"/>
              <a:pathLst>
                <a:path w="199" h="315" extrusionOk="0">
                  <a:moveTo>
                    <a:pt x="30" y="213"/>
                  </a:moveTo>
                  <a:lnTo>
                    <a:pt x="30" y="213"/>
                  </a:lnTo>
                  <a:cubicBezTo>
                    <a:pt x="23" y="225"/>
                    <a:pt x="12" y="239"/>
                    <a:pt x="4" y="255"/>
                  </a:cubicBezTo>
                  <a:lnTo>
                    <a:pt x="0" y="262"/>
                  </a:lnTo>
                  <a:lnTo>
                    <a:pt x="30" y="213"/>
                  </a:lnTo>
                  <a:close/>
                  <a:moveTo>
                    <a:pt x="199" y="1"/>
                  </a:moveTo>
                  <a:lnTo>
                    <a:pt x="105" y="135"/>
                  </a:lnTo>
                  <a:cubicBezTo>
                    <a:pt x="94" y="150"/>
                    <a:pt x="79" y="165"/>
                    <a:pt x="61" y="184"/>
                  </a:cubicBezTo>
                  <a:lnTo>
                    <a:pt x="57" y="300"/>
                  </a:lnTo>
                  <a:lnTo>
                    <a:pt x="57" y="303"/>
                  </a:lnTo>
                  <a:cubicBezTo>
                    <a:pt x="57" y="307"/>
                    <a:pt x="57" y="310"/>
                    <a:pt x="61" y="315"/>
                  </a:cubicBezTo>
                  <a:lnTo>
                    <a:pt x="64" y="315"/>
                  </a:lnTo>
                  <a:cubicBezTo>
                    <a:pt x="75" y="315"/>
                    <a:pt x="87" y="315"/>
                    <a:pt x="97" y="310"/>
                  </a:cubicBezTo>
                  <a:cubicBezTo>
                    <a:pt x="109" y="307"/>
                    <a:pt x="116" y="303"/>
                    <a:pt x="128" y="300"/>
                  </a:cubicBezTo>
                  <a:cubicBezTo>
                    <a:pt x="142" y="288"/>
                    <a:pt x="150" y="274"/>
                    <a:pt x="157" y="262"/>
                  </a:cubicBezTo>
                  <a:cubicBezTo>
                    <a:pt x="169" y="243"/>
                    <a:pt x="169" y="221"/>
                    <a:pt x="173" y="206"/>
                  </a:cubicBezTo>
                  <a:lnTo>
                    <a:pt x="173" y="161"/>
                  </a:lnTo>
                  <a:lnTo>
                    <a:pt x="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13"/>
            <p:cNvSpPr/>
            <p:nvPr/>
          </p:nvSpPr>
          <p:spPr>
            <a:xfrm>
              <a:off x="-726560" y="1985540"/>
              <a:ext cx="7019" cy="13800"/>
            </a:xfrm>
            <a:custGeom>
              <a:avLst/>
              <a:gdLst/>
              <a:ahLst/>
              <a:cxnLst/>
              <a:rect l="l" t="t" r="r" b="b"/>
              <a:pathLst>
                <a:path w="147" h="289" extrusionOk="0">
                  <a:moveTo>
                    <a:pt x="30" y="0"/>
                  </a:moveTo>
                  <a:lnTo>
                    <a:pt x="15" y="45"/>
                  </a:lnTo>
                  <a:cubicBezTo>
                    <a:pt x="12" y="53"/>
                    <a:pt x="12" y="61"/>
                    <a:pt x="7" y="68"/>
                  </a:cubicBezTo>
                  <a:cubicBezTo>
                    <a:pt x="4" y="83"/>
                    <a:pt x="4" y="102"/>
                    <a:pt x="4" y="113"/>
                  </a:cubicBezTo>
                  <a:cubicBezTo>
                    <a:pt x="4" y="143"/>
                    <a:pt x="7" y="166"/>
                    <a:pt x="7" y="183"/>
                  </a:cubicBezTo>
                  <a:lnTo>
                    <a:pt x="7" y="195"/>
                  </a:lnTo>
                  <a:lnTo>
                    <a:pt x="4" y="214"/>
                  </a:lnTo>
                  <a:lnTo>
                    <a:pt x="0" y="288"/>
                  </a:lnTo>
                  <a:lnTo>
                    <a:pt x="23" y="270"/>
                  </a:lnTo>
                  <a:lnTo>
                    <a:pt x="71" y="225"/>
                  </a:lnTo>
                  <a:cubicBezTo>
                    <a:pt x="75" y="221"/>
                    <a:pt x="79" y="218"/>
                    <a:pt x="83" y="214"/>
                  </a:cubicBezTo>
                  <a:cubicBezTo>
                    <a:pt x="86" y="210"/>
                    <a:pt x="90" y="206"/>
                    <a:pt x="93" y="202"/>
                  </a:cubicBezTo>
                  <a:cubicBezTo>
                    <a:pt x="97" y="180"/>
                    <a:pt x="102" y="161"/>
                    <a:pt x="112" y="147"/>
                  </a:cubicBezTo>
                  <a:cubicBezTo>
                    <a:pt x="119" y="128"/>
                    <a:pt x="135" y="116"/>
                    <a:pt x="146" y="102"/>
                  </a:cubicBezTo>
                  <a:cubicBezTo>
                    <a:pt x="142" y="98"/>
                    <a:pt x="142" y="90"/>
                    <a:pt x="138" y="87"/>
                  </a:cubicBezTo>
                  <a:cubicBezTo>
                    <a:pt x="131" y="71"/>
                    <a:pt x="119" y="64"/>
                    <a:pt x="109" y="53"/>
                  </a:cubicBezTo>
                  <a:cubicBezTo>
                    <a:pt x="102" y="45"/>
                    <a:pt x="90" y="38"/>
                    <a:pt x="75" y="31"/>
                  </a:cubicBezTo>
                  <a:cubicBezTo>
                    <a:pt x="75" y="31"/>
                    <a:pt x="71" y="31"/>
                    <a:pt x="71" y="26"/>
                  </a:cubicBezTo>
                  <a:lnTo>
                    <a:pt x="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13"/>
            <p:cNvSpPr/>
            <p:nvPr/>
          </p:nvSpPr>
          <p:spPr>
            <a:xfrm>
              <a:off x="-432229" y="2348249"/>
              <a:ext cx="7210" cy="13991"/>
            </a:xfrm>
            <a:custGeom>
              <a:avLst/>
              <a:gdLst/>
              <a:ahLst/>
              <a:cxnLst/>
              <a:rect l="l" t="t" r="r" b="b"/>
              <a:pathLst>
                <a:path w="151" h="293" extrusionOk="0">
                  <a:moveTo>
                    <a:pt x="150" y="1"/>
                  </a:moveTo>
                  <a:lnTo>
                    <a:pt x="116" y="23"/>
                  </a:lnTo>
                  <a:lnTo>
                    <a:pt x="61" y="61"/>
                  </a:lnTo>
                  <a:cubicBezTo>
                    <a:pt x="42" y="75"/>
                    <a:pt x="26" y="90"/>
                    <a:pt x="16" y="109"/>
                  </a:cubicBezTo>
                  <a:cubicBezTo>
                    <a:pt x="11" y="116"/>
                    <a:pt x="8" y="128"/>
                    <a:pt x="4" y="135"/>
                  </a:cubicBezTo>
                  <a:cubicBezTo>
                    <a:pt x="0" y="146"/>
                    <a:pt x="0" y="154"/>
                    <a:pt x="0" y="165"/>
                  </a:cubicBezTo>
                  <a:cubicBezTo>
                    <a:pt x="0" y="180"/>
                    <a:pt x="4" y="195"/>
                    <a:pt x="8" y="206"/>
                  </a:cubicBezTo>
                  <a:cubicBezTo>
                    <a:pt x="16" y="221"/>
                    <a:pt x="19" y="236"/>
                    <a:pt x="30" y="247"/>
                  </a:cubicBezTo>
                  <a:lnTo>
                    <a:pt x="61" y="292"/>
                  </a:lnTo>
                  <a:lnTo>
                    <a:pt x="90" y="247"/>
                  </a:lnTo>
                  <a:cubicBezTo>
                    <a:pt x="101" y="232"/>
                    <a:pt x="109" y="218"/>
                    <a:pt x="113" y="199"/>
                  </a:cubicBezTo>
                  <a:cubicBezTo>
                    <a:pt x="116" y="184"/>
                    <a:pt x="116" y="168"/>
                    <a:pt x="116" y="158"/>
                  </a:cubicBezTo>
                  <a:lnTo>
                    <a:pt x="116" y="135"/>
                  </a:lnTo>
                  <a:cubicBezTo>
                    <a:pt x="116" y="120"/>
                    <a:pt x="116" y="113"/>
                    <a:pt x="120" y="106"/>
                  </a:cubicBezTo>
                  <a:lnTo>
                    <a:pt x="1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13"/>
            <p:cNvSpPr/>
            <p:nvPr/>
          </p:nvSpPr>
          <p:spPr>
            <a:xfrm>
              <a:off x="-543630" y="1636058"/>
              <a:ext cx="48" cy="48"/>
            </a:xfrm>
            <a:custGeom>
              <a:avLst/>
              <a:gdLst/>
              <a:ahLst/>
              <a:cxnLst/>
              <a:rect l="l" t="t" r="r" b="b"/>
              <a:pathLst>
                <a:path w="1" h="1" extrusionOk="0">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13"/>
            <p:cNvSpPr/>
            <p:nvPr/>
          </p:nvSpPr>
          <p:spPr>
            <a:xfrm>
              <a:off x="-549121" y="1633575"/>
              <a:ext cx="8929" cy="7879"/>
            </a:xfrm>
            <a:custGeom>
              <a:avLst/>
              <a:gdLst/>
              <a:ahLst/>
              <a:cxnLst/>
              <a:rect l="l" t="t" r="r" b="b"/>
              <a:pathLst>
                <a:path w="187" h="165" extrusionOk="0">
                  <a:moveTo>
                    <a:pt x="116" y="0"/>
                  </a:moveTo>
                  <a:cubicBezTo>
                    <a:pt x="101" y="0"/>
                    <a:pt x="86" y="4"/>
                    <a:pt x="78" y="11"/>
                  </a:cubicBezTo>
                  <a:cubicBezTo>
                    <a:pt x="71" y="15"/>
                    <a:pt x="64" y="18"/>
                    <a:pt x="59" y="26"/>
                  </a:cubicBezTo>
                  <a:cubicBezTo>
                    <a:pt x="49" y="34"/>
                    <a:pt x="45" y="37"/>
                    <a:pt x="41" y="41"/>
                  </a:cubicBezTo>
                  <a:cubicBezTo>
                    <a:pt x="37" y="45"/>
                    <a:pt x="37" y="45"/>
                    <a:pt x="33" y="45"/>
                  </a:cubicBezTo>
                  <a:lnTo>
                    <a:pt x="19" y="52"/>
                  </a:lnTo>
                  <a:lnTo>
                    <a:pt x="11" y="63"/>
                  </a:lnTo>
                  <a:cubicBezTo>
                    <a:pt x="4" y="75"/>
                    <a:pt x="0" y="86"/>
                    <a:pt x="0" y="105"/>
                  </a:cubicBezTo>
                  <a:cubicBezTo>
                    <a:pt x="0" y="113"/>
                    <a:pt x="0" y="120"/>
                    <a:pt x="7" y="127"/>
                  </a:cubicBezTo>
                  <a:cubicBezTo>
                    <a:pt x="11" y="139"/>
                    <a:pt x="19" y="146"/>
                    <a:pt x="26" y="149"/>
                  </a:cubicBezTo>
                  <a:cubicBezTo>
                    <a:pt x="41" y="157"/>
                    <a:pt x="56" y="165"/>
                    <a:pt x="71" y="165"/>
                  </a:cubicBezTo>
                  <a:cubicBezTo>
                    <a:pt x="86" y="165"/>
                    <a:pt x="97" y="161"/>
                    <a:pt x="109" y="153"/>
                  </a:cubicBezTo>
                  <a:cubicBezTo>
                    <a:pt x="123" y="149"/>
                    <a:pt x="135" y="139"/>
                    <a:pt x="142" y="131"/>
                  </a:cubicBezTo>
                  <a:cubicBezTo>
                    <a:pt x="154" y="123"/>
                    <a:pt x="157" y="116"/>
                    <a:pt x="164" y="113"/>
                  </a:cubicBezTo>
                  <a:cubicBezTo>
                    <a:pt x="172" y="105"/>
                    <a:pt x="180" y="97"/>
                    <a:pt x="183" y="90"/>
                  </a:cubicBezTo>
                  <a:cubicBezTo>
                    <a:pt x="187" y="82"/>
                    <a:pt x="187" y="71"/>
                    <a:pt x="187" y="63"/>
                  </a:cubicBezTo>
                  <a:cubicBezTo>
                    <a:pt x="187" y="52"/>
                    <a:pt x="183" y="41"/>
                    <a:pt x="180" y="30"/>
                  </a:cubicBezTo>
                  <a:cubicBezTo>
                    <a:pt x="172" y="18"/>
                    <a:pt x="164" y="11"/>
                    <a:pt x="149" y="4"/>
                  </a:cubicBezTo>
                  <a:cubicBezTo>
                    <a:pt x="138" y="0"/>
                    <a:pt x="127" y="0"/>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13"/>
            <p:cNvSpPr/>
            <p:nvPr/>
          </p:nvSpPr>
          <p:spPr>
            <a:xfrm>
              <a:off x="-643379" y="2160687"/>
              <a:ext cx="6828" cy="12319"/>
            </a:xfrm>
            <a:custGeom>
              <a:avLst/>
              <a:gdLst/>
              <a:ahLst/>
              <a:cxnLst/>
              <a:rect l="l" t="t" r="r" b="b"/>
              <a:pathLst>
                <a:path w="143" h="258" extrusionOk="0">
                  <a:moveTo>
                    <a:pt x="60" y="0"/>
                  </a:moveTo>
                  <a:lnTo>
                    <a:pt x="37" y="59"/>
                  </a:lnTo>
                  <a:cubicBezTo>
                    <a:pt x="34" y="71"/>
                    <a:pt x="23" y="86"/>
                    <a:pt x="15" y="101"/>
                  </a:cubicBezTo>
                  <a:cubicBezTo>
                    <a:pt x="11" y="109"/>
                    <a:pt x="8" y="119"/>
                    <a:pt x="4" y="127"/>
                  </a:cubicBezTo>
                  <a:cubicBezTo>
                    <a:pt x="0" y="138"/>
                    <a:pt x="0" y="149"/>
                    <a:pt x="0" y="161"/>
                  </a:cubicBezTo>
                  <a:cubicBezTo>
                    <a:pt x="0" y="176"/>
                    <a:pt x="0" y="190"/>
                    <a:pt x="8" y="202"/>
                  </a:cubicBezTo>
                  <a:cubicBezTo>
                    <a:pt x="15" y="216"/>
                    <a:pt x="26" y="228"/>
                    <a:pt x="37" y="239"/>
                  </a:cubicBezTo>
                  <a:lnTo>
                    <a:pt x="60" y="258"/>
                  </a:lnTo>
                  <a:cubicBezTo>
                    <a:pt x="64" y="254"/>
                    <a:pt x="64" y="250"/>
                    <a:pt x="68" y="247"/>
                  </a:cubicBezTo>
                  <a:cubicBezTo>
                    <a:pt x="75" y="239"/>
                    <a:pt x="82" y="235"/>
                    <a:pt x="90" y="231"/>
                  </a:cubicBezTo>
                  <a:cubicBezTo>
                    <a:pt x="94" y="228"/>
                    <a:pt x="97" y="228"/>
                    <a:pt x="101" y="228"/>
                  </a:cubicBezTo>
                  <a:cubicBezTo>
                    <a:pt x="109" y="216"/>
                    <a:pt x="116" y="205"/>
                    <a:pt x="123" y="194"/>
                  </a:cubicBezTo>
                  <a:cubicBezTo>
                    <a:pt x="135" y="179"/>
                    <a:pt x="142" y="161"/>
                    <a:pt x="142" y="138"/>
                  </a:cubicBezTo>
                  <a:cubicBezTo>
                    <a:pt x="142" y="123"/>
                    <a:pt x="139" y="109"/>
                    <a:pt x="131" y="93"/>
                  </a:cubicBezTo>
                  <a:cubicBezTo>
                    <a:pt x="123" y="78"/>
                    <a:pt x="113" y="64"/>
                    <a:pt x="101" y="48"/>
                  </a:cubicBezTo>
                  <a:lnTo>
                    <a:pt x="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13"/>
            <p:cNvSpPr/>
            <p:nvPr/>
          </p:nvSpPr>
          <p:spPr>
            <a:xfrm>
              <a:off x="-510252" y="1622497"/>
              <a:ext cx="23445" cy="8786"/>
            </a:xfrm>
            <a:custGeom>
              <a:avLst/>
              <a:gdLst/>
              <a:ahLst/>
              <a:cxnLst/>
              <a:rect l="l" t="t" r="r" b="b"/>
              <a:pathLst>
                <a:path w="491" h="184" extrusionOk="0">
                  <a:moveTo>
                    <a:pt x="1" y="0"/>
                  </a:moveTo>
                  <a:lnTo>
                    <a:pt x="247" y="146"/>
                  </a:lnTo>
                  <a:cubicBezTo>
                    <a:pt x="266" y="157"/>
                    <a:pt x="277" y="165"/>
                    <a:pt x="292" y="172"/>
                  </a:cubicBezTo>
                  <a:cubicBezTo>
                    <a:pt x="300" y="176"/>
                    <a:pt x="308" y="176"/>
                    <a:pt x="315" y="180"/>
                  </a:cubicBezTo>
                  <a:cubicBezTo>
                    <a:pt x="322" y="180"/>
                    <a:pt x="334" y="183"/>
                    <a:pt x="341" y="183"/>
                  </a:cubicBezTo>
                  <a:cubicBezTo>
                    <a:pt x="356" y="183"/>
                    <a:pt x="371" y="180"/>
                    <a:pt x="386" y="172"/>
                  </a:cubicBezTo>
                  <a:cubicBezTo>
                    <a:pt x="401" y="169"/>
                    <a:pt x="416" y="161"/>
                    <a:pt x="439" y="153"/>
                  </a:cubicBezTo>
                  <a:lnTo>
                    <a:pt x="491" y="131"/>
                  </a:lnTo>
                  <a:lnTo>
                    <a:pt x="468" y="109"/>
                  </a:lnTo>
                  <a:lnTo>
                    <a:pt x="453" y="90"/>
                  </a:lnTo>
                  <a:cubicBezTo>
                    <a:pt x="442" y="79"/>
                    <a:pt x="430" y="71"/>
                    <a:pt x="416" y="64"/>
                  </a:cubicBezTo>
                  <a:cubicBezTo>
                    <a:pt x="404" y="60"/>
                    <a:pt x="389" y="57"/>
                    <a:pt x="378" y="57"/>
                  </a:cubicBezTo>
                  <a:lnTo>
                    <a:pt x="375" y="57"/>
                  </a:lnTo>
                  <a:cubicBezTo>
                    <a:pt x="352" y="57"/>
                    <a:pt x="334" y="64"/>
                    <a:pt x="318" y="67"/>
                  </a:cubicBezTo>
                  <a:cubicBezTo>
                    <a:pt x="304" y="71"/>
                    <a:pt x="292" y="75"/>
                    <a:pt x="285" y="75"/>
                  </a:cubicBezTo>
                  <a:lnTo>
                    <a:pt x="277" y="7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3"/>
            <p:cNvSpPr/>
            <p:nvPr/>
          </p:nvSpPr>
          <p:spPr>
            <a:xfrm>
              <a:off x="-232300" y="1106845"/>
              <a:ext cx="8595" cy="7544"/>
            </a:xfrm>
            <a:custGeom>
              <a:avLst/>
              <a:gdLst/>
              <a:ahLst/>
              <a:cxnLst/>
              <a:rect l="l" t="t" r="r" b="b"/>
              <a:pathLst>
                <a:path w="180" h="158" extrusionOk="0">
                  <a:moveTo>
                    <a:pt x="68" y="0"/>
                  </a:moveTo>
                  <a:cubicBezTo>
                    <a:pt x="60" y="0"/>
                    <a:pt x="52" y="4"/>
                    <a:pt x="45" y="4"/>
                  </a:cubicBezTo>
                  <a:cubicBezTo>
                    <a:pt x="34" y="7"/>
                    <a:pt x="26" y="11"/>
                    <a:pt x="18" y="19"/>
                  </a:cubicBezTo>
                  <a:lnTo>
                    <a:pt x="23" y="19"/>
                  </a:lnTo>
                  <a:cubicBezTo>
                    <a:pt x="15" y="26"/>
                    <a:pt x="8" y="33"/>
                    <a:pt x="4" y="41"/>
                  </a:cubicBezTo>
                  <a:cubicBezTo>
                    <a:pt x="0" y="52"/>
                    <a:pt x="0" y="59"/>
                    <a:pt x="0" y="67"/>
                  </a:cubicBezTo>
                  <a:cubicBezTo>
                    <a:pt x="0" y="82"/>
                    <a:pt x="4" y="93"/>
                    <a:pt x="8" y="104"/>
                  </a:cubicBezTo>
                  <a:cubicBezTo>
                    <a:pt x="11" y="109"/>
                    <a:pt x="11" y="112"/>
                    <a:pt x="15" y="119"/>
                  </a:cubicBezTo>
                  <a:cubicBezTo>
                    <a:pt x="18" y="123"/>
                    <a:pt x="23" y="127"/>
                    <a:pt x="26" y="131"/>
                  </a:cubicBezTo>
                  <a:cubicBezTo>
                    <a:pt x="34" y="138"/>
                    <a:pt x="41" y="145"/>
                    <a:pt x="52" y="149"/>
                  </a:cubicBezTo>
                  <a:cubicBezTo>
                    <a:pt x="60" y="153"/>
                    <a:pt x="68" y="157"/>
                    <a:pt x="79" y="157"/>
                  </a:cubicBezTo>
                  <a:lnTo>
                    <a:pt x="82" y="157"/>
                  </a:lnTo>
                  <a:cubicBezTo>
                    <a:pt x="101" y="157"/>
                    <a:pt x="116" y="149"/>
                    <a:pt x="127" y="142"/>
                  </a:cubicBezTo>
                  <a:cubicBezTo>
                    <a:pt x="139" y="135"/>
                    <a:pt x="149" y="127"/>
                    <a:pt x="157" y="119"/>
                  </a:cubicBezTo>
                  <a:cubicBezTo>
                    <a:pt x="161" y="112"/>
                    <a:pt x="165" y="109"/>
                    <a:pt x="168" y="101"/>
                  </a:cubicBezTo>
                  <a:cubicBezTo>
                    <a:pt x="175" y="93"/>
                    <a:pt x="180" y="82"/>
                    <a:pt x="180" y="71"/>
                  </a:cubicBezTo>
                  <a:cubicBezTo>
                    <a:pt x="180" y="59"/>
                    <a:pt x="175" y="52"/>
                    <a:pt x="172" y="41"/>
                  </a:cubicBezTo>
                  <a:cubicBezTo>
                    <a:pt x="168" y="33"/>
                    <a:pt x="161" y="26"/>
                    <a:pt x="153" y="22"/>
                  </a:cubicBezTo>
                  <a:lnTo>
                    <a:pt x="139" y="7"/>
                  </a:lnTo>
                  <a:lnTo>
                    <a:pt x="120" y="14"/>
                  </a:lnTo>
                  <a:cubicBezTo>
                    <a:pt x="120" y="14"/>
                    <a:pt x="116" y="11"/>
                    <a:pt x="105" y="7"/>
                  </a:cubicBezTo>
                  <a:cubicBezTo>
                    <a:pt x="101" y="7"/>
                    <a:pt x="97" y="7"/>
                    <a:pt x="90" y="4"/>
                  </a:cubicBezTo>
                  <a:cubicBezTo>
                    <a:pt x="82"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3"/>
            <p:cNvSpPr/>
            <p:nvPr/>
          </p:nvSpPr>
          <p:spPr>
            <a:xfrm>
              <a:off x="-371204" y="1757438"/>
              <a:ext cx="10028" cy="9502"/>
            </a:xfrm>
            <a:custGeom>
              <a:avLst/>
              <a:gdLst/>
              <a:ahLst/>
              <a:cxnLst/>
              <a:rect l="l" t="t" r="r" b="b"/>
              <a:pathLst>
                <a:path w="210" h="199" extrusionOk="0">
                  <a:moveTo>
                    <a:pt x="1" y="0"/>
                  </a:moveTo>
                  <a:lnTo>
                    <a:pt x="12" y="71"/>
                  </a:lnTo>
                  <a:cubicBezTo>
                    <a:pt x="16" y="93"/>
                    <a:pt x="23" y="112"/>
                    <a:pt x="34" y="128"/>
                  </a:cubicBezTo>
                  <a:cubicBezTo>
                    <a:pt x="46" y="138"/>
                    <a:pt x="57" y="146"/>
                    <a:pt x="68" y="150"/>
                  </a:cubicBezTo>
                  <a:cubicBezTo>
                    <a:pt x="83" y="161"/>
                    <a:pt x="98" y="165"/>
                    <a:pt x="113" y="169"/>
                  </a:cubicBezTo>
                  <a:cubicBezTo>
                    <a:pt x="124" y="172"/>
                    <a:pt x="139" y="172"/>
                    <a:pt x="146" y="176"/>
                  </a:cubicBezTo>
                  <a:lnTo>
                    <a:pt x="210" y="198"/>
                  </a:lnTo>
                  <a:lnTo>
                    <a:pt x="199" y="135"/>
                  </a:lnTo>
                  <a:cubicBezTo>
                    <a:pt x="196" y="112"/>
                    <a:pt x="184" y="93"/>
                    <a:pt x="173" y="79"/>
                  </a:cubicBezTo>
                  <a:cubicBezTo>
                    <a:pt x="161" y="67"/>
                    <a:pt x="151" y="60"/>
                    <a:pt x="139" y="57"/>
                  </a:cubicBezTo>
                  <a:cubicBezTo>
                    <a:pt x="124" y="49"/>
                    <a:pt x="109" y="45"/>
                    <a:pt x="98" y="41"/>
                  </a:cubicBezTo>
                  <a:cubicBezTo>
                    <a:pt x="83" y="38"/>
                    <a:pt x="72" y="34"/>
                    <a:pt x="68" y="31"/>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3"/>
            <p:cNvSpPr/>
            <p:nvPr/>
          </p:nvSpPr>
          <p:spPr>
            <a:xfrm>
              <a:off x="274805" y="1360111"/>
              <a:ext cx="7879" cy="8404"/>
            </a:xfrm>
            <a:custGeom>
              <a:avLst/>
              <a:gdLst/>
              <a:ahLst/>
              <a:cxnLst/>
              <a:rect l="l" t="t" r="r" b="b"/>
              <a:pathLst>
                <a:path w="165" h="176" extrusionOk="0">
                  <a:moveTo>
                    <a:pt x="83" y="0"/>
                  </a:moveTo>
                  <a:cubicBezTo>
                    <a:pt x="71" y="0"/>
                    <a:pt x="60" y="4"/>
                    <a:pt x="48" y="8"/>
                  </a:cubicBezTo>
                  <a:cubicBezTo>
                    <a:pt x="38" y="12"/>
                    <a:pt x="26" y="19"/>
                    <a:pt x="15" y="31"/>
                  </a:cubicBezTo>
                  <a:cubicBezTo>
                    <a:pt x="12" y="34"/>
                    <a:pt x="7" y="41"/>
                    <a:pt x="4" y="48"/>
                  </a:cubicBezTo>
                  <a:cubicBezTo>
                    <a:pt x="0" y="53"/>
                    <a:pt x="0" y="60"/>
                    <a:pt x="0" y="67"/>
                  </a:cubicBezTo>
                  <a:cubicBezTo>
                    <a:pt x="0" y="79"/>
                    <a:pt x="4" y="86"/>
                    <a:pt x="7" y="93"/>
                  </a:cubicBezTo>
                  <a:cubicBezTo>
                    <a:pt x="12" y="105"/>
                    <a:pt x="15" y="109"/>
                    <a:pt x="19" y="116"/>
                  </a:cubicBezTo>
                  <a:cubicBezTo>
                    <a:pt x="26" y="124"/>
                    <a:pt x="30" y="127"/>
                    <a:pt x="34" y="131"/>
                  </a:cubicBezTo>
                  <a:cubicBezTo>
                    <a:pt x="34" y="135"/>
                    <a:pt x="38" y="138"/>
                    <a:pt x="41" y="146"/>
                  </a:cubicBezTo>
                  <a:cubicBezTo>
                    <a:pt x="45" y="150"/>
                    <a:pt x="48" y="153"/>
                    <a:pt x="52" y="161"/>
                  </a:cubicBezTo>
                  <a:lnTo>
                    <a:pt x="60" y="176"/>
                  </a:lnTo>
                  <a:lnTo>
                    <a:pt x="90" y="176"/>
                  </a:lnTo>
                  <a:cubicBezTo>
                    <a:pt x="97" y="176"/>
                    <a:pt x="105" y="176"/>
                    <a:pt x="112" y="172"/>
                  </a:cubicBezTo>
                  <a:lnTo>
                    <a:pt x="124" y="172"/>
                  </a:lnTo>
                  <a:cubicBezTo>
                    <a:pt x="135" y="165"/>
                    <a:pt x="142" y="161"/>
                    <a:pt x="150" y="153"/>
                  </a:cubicBezTo>
                  <a:lnTo>
                    <a:pt x="164" y="138"/>
                  </a:lnTo>
                  <a:lnTo>
                    <a:pt x="161" y="116"/>
                  </a:lnTo>
                  <a:cubicBezTo>
                    <a:pt x="157" y="112"/>
                    <a:pt x="157" y="109"/>
                    <a:pt x="157" y="101"/>
                  </a:cubicBezTo>
                  <a:lnTo>
                    <a:pt x="157" y="93"/>
                  </a:lnTo>
                  <a:cubicBezTo>
                    <a:pt x="153" y="86"/>
                    <a:pt x="153" y="75"/>
                    <a:pt x="146" y="64"/>
                  </a:cubicBezTo>
                  <a:cubicBezTo>
                    <a:pt x="146" y="60"/>
                    <a:pt x="146" y="57"/>
                    <a:pt x="142" y="53"/>
                  </a:cubicBezTo>
                  <a:cubicBezTo>
                    <a:pt x="142" y="45"/>
                    <a:pt x="138" y="34"/>
                    <a:pt x="127" y="22"/>
                  </a:cubicBezTo>
                  <a:cubicBezTo>
                    <a:pt x="124" y="19"/>
                    <a:pt x="119" y="12"/>
                    <a:pt x="109" y="8"/>
                  </a:cubicBezTo>
                  <a:cubicBezTo>
                    <a:pt x="101" y="0"/>
                    <a:pt x="90"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13"/>
            <p:cNvSpPr/>
            <p:nvPr/>
          </p:nvSpPr>
          <p:spPr>
            <a:xfrm>
              <a:off x="145737" y="1045629"/>
              <a:ext cx="9884" cy="12319"/>
            </a:xfrm>
            <a:custGeom>
              <a:avLst/>
              <a:gdLst/>
              <a:ahLst/>
              <a:cxnLst/>
              <a:rect l="l" t="t" r="r" b="b"/>
              <a:pathLst>
                <a:path w="207" h="258" extrusionOk="0">
                  <a:moveTo>
                    <a:pt x="64" y="0"/>
                  </a:moveTo>
                  <a:cubicBezTo>
                    <a:pt x="56" y="0"/>
                    <a:pt x="49" y="0"/>
                    <a:pt x="41" y="4"/>
                  </a:cubicBezTo>
                  <a:cubicBezTo>
                    <a:pt x="27" y="11"/>
                    <a:pt x="15" y="22"/>
                    <a:pt x="12" y="33"/>
                  </a:cubicBezTo>
                  <a:cubicBezTo>
                    <a:pt x="8" y="33"/>
                    <a:pt x="8" y="33"/>
                    <a:pt x="8" y="37"/>
                  </a:cubicBezTo>
                  <a:cubicBezTo>
                    <a:pt x="4" y="48"/>
                    <a:pt x="1" y="56"/>
                    <a:pt x="1" y="67"/>
                  </a:cubicBezTo>
                  <a:cubicBezTo>
                    <a:pt x="1" y="74"/>
                    <a:pt x="4" y="85"/>
                    <a:pt x="8" y="93"/>
                  </a:cubicBezTo>
                  <a:cubicBezTo>
                    <a:pt x="8" y="104"/>
                    <a:pt x="15" y="112"/>
                    <a:pt x="19" y="119"/>
                  </a:cubicBezTo>
                  <a:cubicBezTo>
                    <a:pt x="27" y="127"/>
                    <a:pt x="30" y="130"/>
                    <a:pt x="38" y="135"/>
                  </a:cubicBezTo>
                  <a:cubicBezTo>
                    <a:pt x="49" y="142"/>
                    <a:pt x="60" y="142"/>
                    <a:pt x="72" y="145"/>
                  </a:cubicBezTo>
                  <a:lnTo>
                    <a:pt x="101" y="145"/>
                  </a:lnTo>
                  <a:lnTo>
                    <a:pt x="113" y="157"/>
                  </a:lnTo>
                  <a:lnTo>
                    <a:pt x="169" y="220"/>
                  </a:lnTo>
                  <a:lnTo>
                    <a:pt x="206" y="257"/>
                  </a:lnTo>
                  <a:lnTo>
                    <a:pt x="187" y="183"/>
                  </a:lnTo>
                  <a:lnTo>
                    <a:pt x="165" y="108"/>
                  </a:lnTo>
                  <a:lnTo>
                    <a:pt x="165" y="97"/>
                  </a:lnTo>
                  <a:cubicBezTo>
                    <a:pt x="161" y="93"/>
                    <a:pt x="161" y="90"/>
                    <a:pt x="161" y="85"/>
                  </a:cubicBezTo>
                  <a:cubicBezTo>
                    <a:pt x="161" y="78"/>
                    <a:pt x="158" y="71"/>
                    <a:pt x="158" y="59"/>
                  </a:cubicBezTo>
                  <a:cubicBezTo>
                    <a:pt x="153" y="56"/>
                    <a:pt x="153" y="48"/>
                    <a:pt x="150" y="40"/>
                  </a:cubicBezTo>
                  <a:cubicBezTo>
                    <a:pt x="143" y="30"/>
                    <a:pt x="135" y="18"/>
                    <a:pt x="120" y="11"/>
                  </a:cubicBezTo>
                  <a:cubicBezTo>
                    <a:pt x="108"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13"/>
            <p:cNvSpPr/>
            <p:nvPr/>
          </p:nvSpPr>
          <p:spPr>
            <a:xfrm>
              <a:off x="-195723" y="1013111"/>
              <a:ext cx="9311" cy="8977"/>
            </a:xfrm>
            <a:custGeom>
              <a:avLst/>
              <a:gdLst/>
              <a:ahLst/>
              <a:cxnLst/>
              <a:rect l="l" t="t" r="r" b="b"/>
              <a:pathLst>
                <a:path w="195" h="188" extrusionOk="0">
                  <a:moveTo>
                    <a:pt x="154" y="0"/>
                  </a:moveTo>
                  <a:cubicBezTo>
                    <a:pt x="132" y="4"/>
                    <a:pt x="113" y="8"/>
                    <a:pt x="98" y="19"/>
                  </a:cubicBezTo>
                  <a:cubicBezTo>
                    <a:pt x="87" y="26"/>
                    <a:pt x="75" y="34"/>
                    <a:pt x="68" y="41"/>
                  </a:cubicBezTo>
                  <a:cubicBezTo>
                    <a:pt x="56" y="57"/>
                    <a:pt x="49" y="71"/>
                    <a:pt x="45" y="86"/>
                  </a:cubicBezTo>
                  <a:cubicBezTo>
                    <a:pt x="37" y="98"/>
                    <a:pt x="34" y="112"/>
                    <a:pt x="30" y="120"/>
                  </a:cubicBezTo>
                  <a:lnTo>
                    <a:pt x="1" y="188"/>
                  </a:lnTo>
                  <a:lnTo>
                    <a:pt x="71" y="176"/>
                  </a:lnTo>
                  <a:cubicBezTo>
                    <a:pt x="87" y="172"/>
                    <a:pt x="101" y="169"/>
                    <a:pt x="116" y="161"/>
                  </a:cubicBezTo>
                  <a:cubicBezTo>
                    <a:pt x="139" y="150"/>
                    <a:pt x="158" y="138"/>
                    <a:pt x="172" y="116"/>
                  </a:cubicBezTo>
                  <a:cubicBezTo>
                    <a:pt x="187" y="93"/>
                    <a:pt x="194" y="67"/>
                    <a:pt x="194" y="41"/>
                  </a:cubicBezTo>
                  <a:lnTo>
                    <a:pt x="1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3"/>
            <p:cNvSpPr/>
            <p:nvPr/>
          </p:nvSpPr>
          <p:spPr>
            <a:xfrm>
              <a:off x="-551270" y="2431239"/>
              <a:ext cx="48" cy="48"/>
            </a:xfrm>
            <a:custGeom>
              <a:avLst/>
              <a:gdLst/>
              <a:ahLst/>
              <a:cxnLst/>
              <a:rect l="l" t="t" r="r" b="b"/>
              <a:pathLst>
                <a:path w="1" h="1" extrusionOk="0">
                  <a:moveTo>
                    <a:pt x="0" y="0"/>
                  </a:moveTo>
                  <a:lnTo>
                    <a:pt x="0" y="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13"/>
            <p:cNvSpPr/>
            <p:nvPr/>
          </p:nvSpPr>
          <p:spPr>
            <a:xfrm>
              <a:off x="-555949" y="2428230"/>
              <a:ext cx="8452" cy="16283"/>
            </a:xfrm>
            <a:custGeom>
              <a:avLst/>
              <a:gdLst/>
              <a:ahLst/>
              <a:cxnLst/>
              <a:rect l="l" t="t" r="r" b="b"/>
              <a:pathLst>
                <a:path w="177" h="341" extrusionOk="0">
                  <a:moveTo>
                    <a:pt x="113" y="1"/>
                  </a:moveTo>
                  <a:cubicBezTo>
                    <a:pt x="102" y="1"/>
                    <a:pt x="90" y="1"/>
                    <a:pt x="83" y="4"/>
                  </a:cubicBezTo>
                  <a:cubicBezTo>
                    <a:pt x="76" y="8"/>
                    <a:pt x="68" y="11"/>
                    <a:pt x="61" y="15"/>
                  </a:cubicBezTo>
                  <a:cubicBezTo>
                    <a:pt x="53" y="23"/>
                    <a:pt x="42" y="30"/>
                    <a:pt x="38" y="41"/>
                  </a:cubicBezTo>
                  <a:cubicBezTo>
                    <a:pt x="31" y="53"/>
                    <a:pt x="27" y="63"/>
                    <a:pt x="27" y="75"/>
                  </a:cubicBezTo>
                  <a:cubicBezTo>
                    <a:pt x="27" y="82"/>
                    <a:pt x="27" y="90"/>
                    <a:pt x="31" y="98"/>
                  </a:cubicBezTo>
                  <a:cubicBezTo>
                    <a:pt x="35" y="105"/>
                    <a:pt x="38" y="113"/>
                    <a:pt x="42" y="120"/>
                  </a:cubicBezTo>
                  <a:cubicBezTo>
                    <a:pt x="50" y="127"/>
                    <a:pt x="53" y="135"/>
                    <a:pt x="57" y="139"/>
                  </a:cubicBezTo>
                  <a:lnTo>
                    <a:pt x="1" y="341"/>
                  </a:lnTo>
                  <a:lnTo>
                    <a:pt x="1" y="341"/>
                  </a:lnTo>
                  <a:lnTo>
                    <a:pt x="128" y="168"/>
                  </a:lnTo>
                  <a:cubicBezTo>
                    <a:pt x="131" y="158"/>
                    <a:pt x="143" y="146"/>
                    <a:pt x="154" y="131"/>
                  </a:cubicBezTo>
                  <a:cubicBezTo>
                    <a:pt x="158" y="124"/>
                    <a:pt x="166" y="116"/>
                    <a:pt x="169" y="105"/>
                  </a:cubicBezTo>
                  <a:cubicBezTo>
                    <a:pt x="173" y="98"/>
                    <a:pt x="176" y="86"/>
                    <a:pt x="176" y="72"/>
                  </a:cubicBezTo>
                  <a:cubicBezTo>
                    <a:pt x="176" y="56"/>
                    <a:pt x="173" y="41"/>
                    <a:pt x="166" y="30"/>
                  </a:cubicBezTo>
                  <a:cubicBezTo>
                    <a:pt x="158" y="19"/>
                    <a:pt x="150" y="11"/>
                    <a:pt x="140" y="4"/>
                  </a:cubicBezTo>
                  <a:cubicBezTo>
                    <a:pt x="128" y="1"/>
                    <a:pt x="121"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13"/>
            <p:cNvSpPr/>
            <p:nvPr/>
          </p:nvSpPr>
          <p:spPr>
            <a:xfrm>
              <a:off x="-590711" y="1835987"/>
              <a:ext cx="6255" cy="11985"/>
            </a:xfrm>
            <a:custGeom>
              <a:avLst/>
              <a:gdLst/>
              <a:ahLst/>
              <a:cxnLst/>
              <a:rect l="l" t="t" r="r" b="b"/>
              <a:pathLst>
                <a:path w="131" h="251" extrusionOk="0">
                  <a:moveTo>
                    <a:pt x="30" y="0"/>
                  </a:moveTo>
                  <a:lnTo>
                    <a:pt x="0" y="71"/>
                  </a:lnTo>
                  <a:cubicBezTo>
                    <a:pt x="4" y="71"/>
                    <a:pt x="7" y="75"/>
                    <a:pt x="7" y="75"/>
                  </a:cubicBezTo>
                  <a:lnTo>
                    <a:pt x="11" y="79"/>
                  </a:lnTo>
                  <a:lnTo>
                    <a:pt x="11" y="82"/>
                  </a:lnTo>
                  <a:cubicBezTo>
                    <a:pt x="11" y="86"/>
                    <a:pt x="11" y="94"/>
                    <a:pt x="7" y="105"/>
                  </a:cubicBezTo>
                  <a:cubicBezTo>
                    <a:pt x="7" y="116"/>
                    <a:pt x="4" y="131"/>
                    <a:pt x="4" y="146"/>
                  </a:cubicBezTo>
                  <a:lnTo>
                    <a:pt x="4" y="168"/>
                  </a:lnTo>
                  <a:lnTo>
                    <a:pt x="22" y="251"/>
                  </a:lnTo>
                  <a:lnTo>
                    <a:pt x="74" y="184"/>
                  </a:lnTo>
                  <a:cubicBezTo>
                    <a:pt x="90" y="161"/>
                    <a:pt x="101" y="146"/>
                    <a:pt x="112" y="131"/>
                  </a:cubicBezTo>
                  <a:cubicBezTo>
                    <a:pt x="116" y="123"/>
                    <a:pt x="119" y="116"/>
                    <a:pt x="123" y="108"/>
                  </a:cubicBezTo>
                  <a:cubicBezTo>
                    <a:pt x="127" y="101"/>
                    <a:pt x="131" y="90"/>
                    <a:pt x="131" y="79"/>
                  </a:cubicBezTo>
                  <a:cubicBezTo>
                    <a:pt x="131" y="71"/>
                    <a:pt x="131" y="68"/>
                    <a:pt x="127" y="60"/>
                  </a:cubicBezTo>
                  <a:cubicBezTo>
                    <a:pt x="123" y="49"/>
                    <a:pt x="116" y="37"/>
                    <a:pt x="109" y="34"/>
                  </a:cubicBezTo>
                  <a:cubicBezTo>
                    <a:pt x="97" y="23"/>
                    <a:pt x="86" y="18"/>
                    <a:pt x="71" y="15"/>
                  </a:cubicBezTo>
                  <a:cubicBezTo>
                    <a:pt x="60" y="11"/>
                    <a:pt x="4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13"/>
            <p:cNvSpPr/>
            <p:nvPr/>
          </p:nvSpPr>
          <p:spPr>
            <a:xfrm>
              <a:off x="-617690" y="2260771"/>
              <a:ext cx="14134" cy="14707"/>
            </a:xfrm>
            <a:custGeom>
              <a:avLst/>
              <a:gdLst/>
              <a:ahLst/>
              <a:cxnLst/>
              <a:rect l="l" t="t" r="r" b="b"/>
              <a:pathLst>
                <a:path w="296" h="308" extrusionOk="0">
                  <a:moveTo>
                    <a:pt x="296" y="1"/>
                  </a:moveTo>
                  <a:lnTo>
                    <a:pt x="132" y="42"/>
                  </a:lnTo>
                  <a:lnTo>
                    <a:pt x="1" y="72"/>
                  </a:lnTo>
                  <a:lnTo>
                    <a:pt x="8" y="76"/>
                  </a:lnTo>
                  <a:lnTo>
                    <a:pt x="30" y="94"/>
                  </a:lnTo>
                  <a:lnTo>
                    <a:pt x="30" y="98"/>
                  </a:lnTo>
                  <a:cubicBezTo>
                    <a:pt x="23" y="106"/>
                    <a:pt x="20" y="116"/>
                    <a:pt x="15" y="124"/>
                  </a:cubicBezTo>
                  <a:cubicBezTo>
                    <a:pt x="11" y="139"/>
                    <a:pt x="11" y="154"/>
                    <a:pt x="8" y="173"/>
                  </a:cubicBezTo>
                  <a:lnTo>
                    <a:pt x="8" y="218"/>
                  </a:lnTo>
                  <a:lnTo>
                    <a:pt x="8" y="308"/>
                  </a:lnTo>
                  <a:lnTo>
                    <a:pt x="72" y="247"/>
                  </a:lnTo>
                  <a:cubicBezTo>
                    <a:pt x="87" y="237"/>
                    <a:pt x="105" y="221"/>
                    <a:pt x="120" y="206"/>
                  </a:cubicBezTo>
                  <a:cubicBezTo>
                    <a:pt x="127" y="203"/>
                    <a:pt x="139" y="192"/>
                    <a:pt x="146" y="184"/>
                  </a:cubicBezTo>
                  <a:cubicBezTo>
                    <a:pt x="150" y="177"/>
                    <a:pt x="150" y="169"/>
                    <a:pt x="154" y="166"/>
                  </a:cubicBezTo>
                  <a:cubicBezTo>
                    <a:pt x="158" y="158"/>
                    <a:pt x="158" y="151"/>
                    <a:pt x="158" y="143"/>
                  </a:cubicBezTo>
                  <a:cubicBezTo>
                    <a:pt x="158" y="124"/>
                    <a:pt x="154" y="113"/>
                    <a:pt x="146" y="98"/>
                  </a:cubicBezTo>
                  <a:lnTo>
                    <a:pt x="2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3"/>
            <p:cNvSpPr/>
            <p:nvPr/>
          </p:nvSpPr>
          <p:spPr>
            <a:xfrm>
              <a:off x="-631442" y="2448381"/>
              <a:ext cx="6494" cy="13465"/>
            </a:xfrm>
            <a:custGeom>
              <a:avLst/>
              <a:gdLst/>
              <a:ahLst/>
              <a:cxnLst/>
              <a:rect l="l" t="t" r="r" b="b"/>
              <a:pathLst>
                <a:path w="136" h="282" extrusionOk="0">
                  <a:moveTo>
                    <a:pt x="27" y="0"/>
                  </a:moveTo>
                  <a:lnTo>
                    <a:pt x="11" y="50"/>
                  </a:lnTo>
                  <a:lnTo>
                    <a:pt x="11" y="53"/>
                  </a:lnTo>
                  <a:cubicBezTo>
                    <a:pt x="4" y="79"/>
                    <a:pt x="1" y="102"/>
                    <a:pt x="1" y="128"/>
                  </a:cubicBezTo>
                  <a:cubicBezTo>
                    <a:pt x="1" y="147"/>
                    <a:pt x="1" y="162"/>
                    <a:pt x="8" y="180"/>
                  </a:cubicBezTo>
                  <a:cubicBezTo>
                    <a:pt x="11" y="195"/>
                    <a:pt x="16" y="207"/>
                    <a:pt x="27" y="217"/>
                  </a:cubicBezTo>
                  <a:cubicBezTo>
                    <a:pt x="27" y="221"/>
                    <a:pt x="30" y="225"/>
                    <a:pt x="34" y="229"/>
                  </a:cubicBezTo>
                  <a:lnTo>
                    <a:pt x="72" y="281"/>
                  </a:lnTo>
                  <a:lnTo>
                    <a:pt x="98" y="225"/>
                  </a:lnTo>
                  <a:cubicBezTo>
                    <a:pt x="101" y="217"/>
                    <a:pt x="106" y="207"/>
                    <a:pt x="113" y="199"/>
                  </a:cubicBezTo>
                  <a:cubicBezTo>
                    <a:pt x="113" y="191"/>
                    <a:pt x="116" y="184"/>
                    <a:pt x="120" y="180"/>
                  </a:cubicBezTo>
                  <a:cubicBezTo>
                    <a:pt x="128" y="162"/>
                    <a:pt x="135" y="143"/>
                    <a:pt x="135" y="121"/>
                  </a:cubicBezTo>
                  <a:cubicBezTo>
                    <a:pt x="135" y="105"/>
                    <a:pt x="128" y="83"/>
                    <a:pt x="116" y="68"/>
                  </a:cubicBezTo>
                  <a:cubicBezTo>
                    <a:pt x="109" y="57"/>
                    <a:pt x="98" y="45"/>
                    <a:pt x="87" y="38"/>
                  </a:cubicBezTo>
                  <a:cubicBezTo>
                    <a:pt x="79" y="34"/>
                    <a:pt x="75" y="27"/>
                    <a:pt x="68" y="27"/>
                  </a:cubicBezTo>
                  <a:lnTo>
                    <a:pt x="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3"/>
            <p:cNvSpPr/>
            <p:nvPr/>
          </p:nvSpPr>
          <p:spPr>
            <a:xfrm>
              <a:off x="-537756" y="1969639"/>
              <a:ext cx="10075" cy="9025"/>
            </a:xfrm>
            <a:custGeom>
              <a:avLst/>
              <a:gdLst/>
              <a:ahLst/>
              <a:cxnLst/>
              <a:rect l="l" t="t" r="r" b="b"/>
              <a:pathLst>
                <a:path w="211" h="189" extrusionOk="0">
                  <a:moveTo>
                    <a:pt x="87" y="1"/>
                  </a:moveTo>
                  <a:cubicBezTo>
                    <a:pt x="76" y="1"/>
                    <a:pt x="68" y="5"/>
                    <a:pt x="57" y="9"/>
                  </a:cubicBezTo>
                  <a:cubicBezTo>
                    <a:pt x="50" y="9"/>
                    <a:pt x="42" y="12"/>
                    <a:pt x="38" y="19"/>
                  </a:cubicBezTo>
                  <a:cubicBezTo>
                    <a:pt x="35" y="23"/>
                    <a:pt x="31" y="23"/>
                    <a:pt x="28" y="28"/>
                  </a:cubicBezTo>
                  <a:cubicBezTo>
                    <a:pt x="12" y="45"/>
                    <a:pt x="1" y="68"/>
                    <a:pt x="1" y="90"/>
                  </a:cubicBezTo>
                  <a:cubicBezTo>
                    <a:pt x="1" y="102"/>
                    <a:pt x="1" y="109"/>
                    <a:pt x="5" y="117"/>
                  </a:cubicBezTo>
                  <a:cubicBezTo>
                    <a:pt x="5" y="121"/>
                    <a:pt x="5" y="121"/>
                    <a:pt x="9" y="121"/>
                  </a:cubicBezTo>
                  <a:lnTo>
                    <a:pt x="9" y="124"/>
                  </a:lnTo>
                  <a:cubicBezTo>
                    <a:pt x="9" y="128"/>
                    <a:pt x="12" y="132"/>
                    <a:pt x="16" y="135"/>
                  </a:cubicBezTo>
                  <a:cubicBezTo>
                    <a:pt x="23" y="147"/>
                    <a:pt x="31" y="150"/>
                    <a:pt x="38" y="154"/>
                  </a:cubicBezTo>
                  <a:lnTo>
                    <a:pt x="42" y="154"/>
                  </a:lnTo>
                  <a:cubicBezTo>
                    <a:pt x="46" y="158"/>
                    <a:pt x="50" y="158"/>
                    <a:pt x="57" y="158"/>
                  </a:cubicBezTo>
                  <a:lnTo>
                    <a:pt x="50" y="188"/>
                  </a:lnTo>
                  <a:lnTo>
                    <a:pt x="169" y="135"/>
                  </a:lnTo>
                  <a:lnTo>
                    <a:pt x="211" y="117"/>
                  </a:lnTo>
                  <a:lnTo>
                    <a:pt x="177" y="106"/>
                  </a:lnTo>
                  <a:lnTo>
                    <a:pt x="158" y="98"/>
                  </a:lnTo>
                  <a:cubicBezTo>
                    <a:pt x="162" y="95"/>
                    <a:pt x="162" y="90"/>
                    <a:pt x="162" y="87"/>
                  </a:cubicBezTo>
                  <a:cubicBezTo>
                    <a:pt x="166" y="83"/>
                    <a:pt x="166" y="76"/>
                    <a:pt x="166" y="68"/>
                  </a:cubicBezTo>
                  <a:lnTo>
                    <a:pt x="166" y="54"/>
                  </a:lnTo>
                  <a:cubicBezTo>
                    <a:pt x="162" y="45"/>
                    <a:pt x="162" y="38"/>
                    <a:pt x="154" y="35"/>
                  </a:cubicBezTo>
                  <a:cubicBezTo>
                    <a:pt x="147" y="23"/>
                    <a:pt x="140" y="16"/>
                    <a:pt x="128" y="12"/>
                  </a:cubicBezTo>
                  <a:cubicBezTo>
                    <a:pt x="117" y="5"/>
                    <a:pt x="102"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3"/>
            <p:cNvSpPr/>
            <p:nvPr/>
          </p:nvSpPr>
          <p:spPr>
            <a:xfrm>
              <a:off x="-672459" y="2227728"/>
              <a:ext cx="8929" cy="8643"/>
            </a:xfrm>
            <a:custGeom>
              <a:avLst/>
              <a:gdLst/>
              <a:ahLst/>
              <a:cxnLst/>
              <a:rect l="l" t="t" r="r" b="b"/>
              <a:pathLst>
                <a:path w="187" h="181" extrusionOk="0">
                  <a:moveTo>
                    <a:pt x="85" y="1"/>
                  </a:moveTo>
                  <a:cubicBezTo>
                    <a:pt x="75" y="1"/>
                    <a:pt x="68" y="5"/>
                    <a:pt x="59" y="9"/>
                  </a:cubicBezTo>
                  <a:cubicBezTo>
                    <a:pt x="56" y="9"/>
                    <a:pt x="52" y="9"/>
                    <a:pt x="49" y="13"/>
                  </a:cubicBezTo>
                  <a:cubicBezTo>
                    <a:pt x="37" y="20"/>
                    <a:pt x="30" y="28"/>
                    <a:pt x="18" y="35"/>
                  </a:cubicBezTo>
                  <a:lnTo>
                    <a:pt x="0" y="54"/>
                  </a:lnTo>
                  <a:lnTo>
                    <a:pt x="11" y="76"/>
                  </a:lnTo>
                  <a:lnTo>
                    <a:pt x="11" y="84"/>
                  </a:lnTo>
                  <a:cubicBezTo>
                    <a:pt x="15" y="87"/>
                    <a:pt x="15" y="91"/>
                    <a:pt x="18" y="95"/>
                  </a:cubicBezTo>
                  <a:cubicBezTo>
                    <a:pt x="18" y="99"/>
                    <a:pt x="23" y="106"/>
                    <a:pt x="23" y="110"/>
                  </a:cubicBezTo>
                  <a:lnTo>
                    <a:pt x="30" y="128"/>
                  </a:lnTo>
                  <a:lnTo>
                    <a:pt x="49" y="132"/>
                  </a:lnTo>
                  <a:cubicBezTo>
                    <a:pt x="49" y="136"/>
                    <a:pt x="52" y="136"/>
                    <a:pt x="56" y="140"/>
                  </a:cubicBezTo>
                  <a:cubicBezTo>
                    <a:pt x="59" y="147"/>
                    <a:pt x="68" y="154"/>
                    <a:pt x="75" y="162"/>
                  </a:cubicBezTo>
                  <a:cubicBezTo>
                    <a:pt x="82" y="166"/>
                    <a:pt x="85" y="173"/>
                    <a:pt x="94" y="173"/>
                  </a:cubicBezTo>
                  <a:cubicBezTo>
                    <a:pt x="97" y="177"/>
                    <a:pt x="101" y="177"/>
                    <a:pt x="108" y="177"/>
                  </a:cubicBezTo>
                  <a:cubicBezTo>
                    <a:pt x="112" y="180"/>
                    <a:pt x="116" y="180"/>
                    <a:pt x="120" y="180"/>
                  </a:cubicBezTo>
                  <a:cubicBezTo>
                    <a:pt x="135" y="180"/>
                    <a:pt x="146" y="177"/>
                    <a:pt x="157" y="170"/>
                  </a:cubicBezTo>
                  <a:cubicBezTo>
                    <a:pt x="168" y="162"/>
                    <a:pt x="175" y="154"/>
                    <a:pt x="183" y="147"/>
                  </a:cubicBezTo>
                  <a:cubicBezTo>
                    <a:pt x="187" y="136"/>
                    <a:pt x="187" y="128"/>
                    <a:pt x="187" y="118"/>
                  </a:cubicBezTo>
                  <a:cubicBezTo>
                    <a:pt x="187" y="110"/>
                    <a:pt x="187" y="102"/>
                    <a:pt x="183" y="95"/>
                  </a:cubicBezTo>
                  <a:cubicBezTo>
                    <a:pt x="180" y="91"/>
                    <a:pt x="180" y="87"/>
                    <a:pt x="175" y="80"/>
                  </a:cubicBezTo>
                  <a:cubicBezTo>
                    <a:pt x="172" y="76"/>
                    <a:pt x="168" y="73"/>
                    <a:pt x="164" y="73"/>
                  </a:cubicBezTo>
                  <a:lnTo>
                    <a:pt x="161" y="68"/>
                  </a:lnTo>
                  <a:cubicBezTo>
                    <a:pt x="161" y="65"/>
                    <a:pt x="157" y="61"/>
                    <a:pt x="153" y="57"/>
                  </a:cubicBezTo>
                  <a:cubicBezTo>
                    <a:pt x="149" y="50"/>
                    <a:pt x="142" y="39"/>
                    <a:pt x="135" y="28"/>
                  </a:cubicBezTo>
                  <a:cubicBezTo>
                    <a:pt x="130" y="20"/>
                    <a:pt x="123" y="16"/>
                    <a:pt x="116" y="9"/>
                  </a:cubicBezTo>
                  <a:cubicBezTo>
                    <a:pt x="104" y="5"/>
                    <a:pt x="97" y="1"/>
                    <a:pt x="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3"/>
            <p:cNvSpPr/>
            <p:nvPr/>
          </p:nvSpPr>
          <p:spPr>
            <a:xfrm>
              <a:off x="-632492" y="2486056"/>
              <a:ext cx="6972" cy="15376"/>
            </a:xfrm>
            <a:custGeom>
              <a:avLst/>
              <a:gdLst/>
              <a:ahLst/>
              <a:cxnLst/>
              <a:rect l="l" t="t" r="r" b="b"/>
              <a:pathLst>
                <a:path w="146" h="322" extrusionOk="0">
                  <a:moveTo>
                    <a:pt x="86" y="1"/>
                  </a:moveTo>
                  <a:lnTo>
                    <a:pt x="64" y="82"/>
                  </a:lnTo>
                  <a:lnTo>
                    <a:pt x="52" y="117"/>
                  </a:lnTo>
                  <a:lnTo>
                    <a:pt x="52" y="120"/>
                  </a:lnTo>
                  <a:cubicBezTo>
                    <a:pt x="52" y="120"/>
                    <a:pt x="49" y="124"/>
                    <a:pt x="49" y="127"/>
                  </a:cubicBezTo>
                  <a:cubicBezTo>
                    <a:pt x="49" y="131"/>
                    <a:pt x="45" y="135"/>
                    <a:pt x="45" y="139"/>
                  </a:cubicBezTo>
                  <a:cubicBezTo>
                    <a:pt x="38" y="150"/>
                    <a:pt x="26" y="165"/>
                    <a:pt x="19" y="184"/>
                  </a:cubicBezTo>
                  <a:cubicBezTo>
                    <a:pt x="7" y="198"/>
                    <a:pt x="0" y="221"/>
                    <a:pt x="0" y="248"/>
                  </a:cubicBezTo>
                  <a:cubicBezTo>
                    <a:pt x="0" y="258"/>
                    <a:pt x="4" y="270"/>
                    <a:pt x="7" y="281"/>
                  </a:cubicBezTo>
                  <a:lnTo>
                    <a:pt x="7" y="284"/>
                  </a:lnTo>
                  <a:cubicBezTo>
                    <a:pt x="7" y="284"/>
                    <a:pt x="11" y="288"/>
                    <a:pt x="11" y="292"/>
                  </a:cubicBezTo>
                  <a:lnTo>
                    <a:pt x="19" y="307"/>
                  </a:lnTo>
                  <a:lnTo>
                    <a:pt x="23" y="322"/>
                  </a:lnTo>
                  <a:lnTo>
                    <a:pt x="38" y="318"/>
                  </a:lnTo>
                  <a:lnTo>
                    <a:pt x="52" y="315"/>
                  </a:lnTo>
                  <a:cubicBezTo>
                    <a:pt x="68" y="315"/>
                    <a:pt x="83" y="310"/>
                    <a:pt x="94" y="303"/>
                  </a:cubicBezTo>
                  <a:cubicBezTo>
                    <a:pt x="101" y="300"/>
                    <a:pt x="105" y="296"/>
                    <a:pt x="112" y="292"/>
                  </a:cubicBezTo>
                  <a:cubicBezTo>
                    <a:pt x="116" y="288"/>
                    <a:pt x="116" y="288"/>
                    <a:pt x="120" y="284"/>
                  </a:cubicBezTo>
                  <a:cubicBezTo>
                    <a:pt x="128" y="277"/>
                    <a:pt x="131" y="270"/>
                    <a:pt x="135" y="262"/>
                  </a:cubicBezTo>
                  <a:cubicBezTo>
                    <a:pt x="146" y="248"/>
                    <a:pt x="146" y="229"/>
                    <a:pt x="146" y="213"/>
                  </a:cubicBezTo>
                  <a:lnTo>
                    <a:pt x="146" y="206"/>
                  </a:lnTo>
                  <a:lnTo>
                    <a:pt x="146" y="198"/>
                  </a:lnTo>
                  <a:cubicBezTo>
                    <a:pt x="146" y="184"/>
                    <a:pt x="142" y="169"/>
                    <a:pt x="138" y="153"/>
                  </a:cubicBezTo>
                  <a:cubicBezTo>
                    <a:pt x="135" y="139"/>
                    <a:pt x="128" y="127"/>
                    <a:pt x="128" y="117"/>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3"/>
            <p:cNvSpPr/>
            <p:nvPr/>
          </p:nvSpPr>
          <p:spPr>
            <a:xfrm>
              <a:off x="-604320" y="2331632"/>
              <a:ext cx="7927" cy="13800"/>
            </a:xfrm>
            <a:custGeom>
              <a:avLst/>
              <a:gdLst/>
              <a:ahLst/>
              <a:cxnLst/>
              <a:rect l="l" t="t" r="r" b="b"/>
              <a:pathLst>
                <a:path w="166" h="289" extrusionOk="0">
                  <a:moveTo>
                    <a:pt x="106" y="1"/>
                  </a:moveTo>
                  <a:cubicBezTo>
                    <a:pt x="98" y="1"/>
                    <a:pt x="90" y="5"/>
                    <a:pt x="83" y="5"/>
                  </a:cubicBezTo>
                  <a:cubicBezTo>
                    <a:pt x="68" y="12"/>
                    <a:pt x="57" y="23"/>
                    <a:pt x="45" y="35"/>
                  </a:cubicBezTo>
                  <a:cubicBezTo>
                    <a:pt x="31" y="54"/>
                    <a:pt x="23" y="72"/>
                    <a:pt x="19" y="87"/>
                  </a:cubicBezTo>
                  <a:cubicBezTo>
                    <a:pt x="16" y="102"/>
                    <a:pt x="9" y="117"/>
                    <a:pt x="4" y="128"/>
                  </a:cubicBezTo>
                  <a:cubicBezTo>
                    <a:pt x="4" y="132"/>
                    <a:pt x="1" y="140"/>
                    <a:pt x="1" y="143"/>
                  </a:cubicBezTo>
                  <a:cubicBezTo>
                    <a:pt x="1" y="150"/>
                    <a:pt x="4" y="154"/>
                    <a:pt x="4" y="158"/>
                  </a:cubicBezTo>
                  <a:cubicBezTo>
                    <a:pt x="9" y="166"/>
                    <a:pt x="9" y="166"/>
                    <a:pt x="12" y="169"/>
                  </a:cubicBezTo>
                  <a:cubicBezTo>
                    <a:pt x="12" y="173"/>
                    <a:pt x="16" y="173"/>
                    <a:pt x="16" y="176"/>
                  </a:cubicBezTo>
                  <a:cubicBezTo>
                    <a:pt x="19" y="180"/>
                    <a:pt x="23" y="188"/>
                    <a:pt x="27" y="195"/>
                  </a:cubicBezTo>
                  <a:lnTo>
                    <a:pt x="83" y="289"/>
                  </a:lnTo>
                  <a:lnTo>
                    <a:pt x="98" y="180"/>
                  </a:lnTo>
                  <a:lnTo>
                    <a:pt x="98" y="173"/>
                  </a:lnTo>
                  <a:cubicBezTo>
                    <a:pt x="102" y="173"/>
                    <a:pt x="102" y="169"/>
                    <a:pt x="106" y="166"/>
                  </a:cubicBezTo>
                  <a:cubicBezTo>
                    <a:pt x="109" y="162"/>
                    <a:pt x="113" y="158"/>
                    <a:pt x="121" y="154"/>
                  </a:cubicBezTo>
                  <a:cubicBezTo>
                    <a:pt x="128" y="147"/>
                    <a:pt x="135" y="140"/>
                    <a:pt x="147" y="128"/>
                  </a:cubicBezTo>
                  <a:cubicBezTo>
                    <a:pt x="150" y="124"/>
                    <a:pt x="154" y="117"/>
                    <a:pt x="158" y="106"/>
                  </a:cubicBezTo>
                  <a:cubicBezTo>
                    <a:pt x="161" y="98"/>
                    <a:pt x="166" y="87"/>
                    <a:pt x="166" y="80"/>
                  </a:cubicBezTo>
                  <a:cubicBezTo>
                    <a:pt x="166" y="64"/>
                    <a:pt x="161" y="54"/>
                    <a:pt x="154" y="38"/>
                  </a:cubicBezTo>
                  <a:cubicBezTo>
                    <a:pt x="154" y="35"/>
                    <a:pt x="150" y="27"/>
                    <a:pt x="143" y="19"/>
                  </a:cubicBezTo>
                  <a:cubicBezTo>
                    <a:pt x="139" y="16"/>
                    <a:pt x="135" y="9"/>
                    <a:pt x="128" y="9"/>
                  </a:cubicBezTo>
                  <a:cubicBezTo>
                    <a:pt x="124" y="5"/>
                    <a:pt x="113"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13"/>
            <p:cNvSpPr/>
            <p:nvPr/>
          </p:nvSpPr>
          <p:spPr>
            <a:xfrm>
              <a:off x="226244" y="1204637"/>
              <a:ext cx="6303" cy="13943"/>
            </a:xfrm>
            <a:custGeom>
              <a:avLst/>
              <a:gdLst/>
              <a:ahLst/>
              <a:cxnLst/>
              <a:rect l="l" t="t" r="r" b="b"/>
              <a:pathLst>
                <a:path w="132" h="292" extrusionOk="0">
                  <a:moveTo>
                    <a:pt x="97" y="0"/>
                  </a:moveTo>
                  <a:lnTo>
                    <a:pt x="75" y="15"/>
                  </a:lnTo>
                  <a:lnTo>
                    <a:pt x="56" y="26"/>
                  </a:lnTo>
                  <a:cubicBezTo>
                    <a:pt x="42" y="38"/>
                    <a:pt x="27" y="52"/>
                    <a:pt x="15" y="68"/>
                  </a:cubicBezTo>
                  <a:cubicBezTo>
                    <a:pt x="11" y="79"/>
                    <a:pt x="4" y="90"/>
                    <a:pt x="4" y="102"/>
                  </a:cubicBezTo>
                  <a:cubicBezTo>
                    <a:pt x="1" y="105"/>
                    <a:pt x="1" y="112"/>
                    <a:pt x="1" y="120"/>
                  </a:cubicBezTo>
                  <a:cubicBezTo>
                    <a:pt x="1" y="138"/>
                    <a:pt x="8" y="157"/>
                    <a:pt x="15" y="176"/>
                  </a:cubicBezTo>
                  <a:cubicBezTo>
                    <a:pt x="23" y="191"/>
                    <a:pt x="30" y="206"/>
                    <a:pt x="37" y="221"/>
                  </a:cubicBezTo>
                  <a:lnTo>
                    <a:pt x="75" y="292"/>
                  </a:lnTo>
                  <a:lnTo>
                    <a:pt x="109" y="217"/>
                  </a:lnTo>
                  <a:cubicBezTo>
                    <a:pt x="123" y="183"/>
                    <a:pt x="132" y="150"/>
                    <a:pt x="132" y="120"/>
                  </a:cubicBezTo>
                  <a:cubicBezTo>
                    <a:pt x="132" y="94"/>
                    <a:pt x="123" y="68"/>
                    <a:pt x="116" y="45"/>
                  </a:cubicBezTo>
                  <a:lnTo>
                    <a:pt x="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13"/>
            <p:cNvSpPr/>
            <p:nvPr/>
          </p:nvSpPr>
          <p:spPr>
            <a:xfrm>
              <a:off x="198405" y="1275641"/>
              <a:ext cx="8070" cy="10409"/>
            </a:xfrm>
            <a:custGeom>
              <a:avLst/>
              <a:gdLst/>
              <a:ahLst/>
              <a:cxnLst/>
              <a:rect l="l" t="t" r="r" b="b"/>
              <a:pathLst>
                <a:path w="169" h="218" extrusionOk="0">
                  <a:moveTo>
                    <a:pt x="68" y="1"/>
                  </a:moveTo>
                  <a:cubicBezTo>
                    <a:pt x="56" y="1"/>
                    <a:pt x="49" y="5"/>
                    <a:pt x="42" y="9"/>
                  </a:cubicBezTo>
                  <a:cubicBezTo>
                    <a:pt x="37" y="9"/>
                    <a:pt x="34" y="12"/>
                    <a:pt x="26" y="16"/>
                  </a:cubicBezTo>
                  <a:cubicBezTo>
                    <a:pt x="23" y="16"/>
                    <a:pt x="19" y="23"/>
                    <a:pt x="15" y="28"/>
                  </a:cubicBezTo>
                  <a:cubicBezTo>
                    <a:pt x="11" y="35"/>
                    <a:pt x="8" y="38"/>
                    <a:pt x="4" y="46"/>
                  </a:cubicBezTo>
                  <a:cubicBezTo>
                    <a:pt x="0" y="54"/>
                    <a:pt x="0" y="61"/>
                    <a:pt x="0" y="68"/>
                  </a:cubicBezTo>
                  <a:cubicBezTo>
                    <a:pt x="0" y="80"/>
                    <a:pt x="4" y="87"/>
                    <a:pt x="8" y="99"/>
                  </a:cubicBezTo>
                  <a:cubicBezTo>
                    <a:pt x="11" y="102"/>
                    <a:pt x="19" y="109"/>
                    <a:pt x="23" y="113"/>
                  </a:cubicBezTo>
                  <a:cubicBezTo>
                    <a:pt x="30" y="117"/>
                    <a:pt x="37" y="121"/>
                    <a:pt x="42" y="125"/>
                  </a:cubicBezTo>
                  <a:lnTo>
                    <a:pt x="49" y="125"/>
                  </a:lnTo>
                  <a:cubicBezTo>
                    <a:pt x="49" y="140"/>
                    <a:pt x="52" y="158"/>
                    <a:pt x="64" y="169"/>
                  </a:cubicBezTo>
                  <a:cubicBezTo>
                    <a:pt x="71" y="185"/>
                    <a:pt x="90" y="199"/>
                    <a:pt x="109" y="207"/>
                  </a:cubicBezTo>
                  <a:lnTo>
                    <a:pt x="139" y="218"/>
                  </a:lnTo>
                  <a:lnTo>
                    <a:pt x="154" y="188"/>
                  </a:lnTo>
                  <a:cubicBezTo>
                    <a:pt x="165" y="173"/>
                    <a:pt x="168" y="154"/>
                    <a:pt x="168" y="140"/>
                  </a:cubicBezTo>
                  <a:cubicBezTo>
                    <a:pt x="168" y="132"/>
                    <a:pt x="165" y="121"/>
                    <a:pt x="161" y="113"/>
                  </a:cubicBezTo>
                  <a:cubicBezTo>
                    <a:pt x="161" y="106"/>
                    <a:pt x="157" y="99"/>
                    <a:pt x="154" y="95"/>
                  </a:cubicBezTo>
                  <a:cubicBezTo>
                    <a:pt x="154" y="95"/>
                    <a:pt x="154" y="90"/>
                    <a:pt x="149" y="83"/>
                  </a:cubicBezTo>
                  <a:cubicBezTo>
                    <a:pt x="149" y="76"/>
                    <a:pt x="149" y="72"/>
                    <a:pt x="146" y="64"/>
                  </a:cubicBezTo>
                  <a:cubicBezTo>
                    <a:pt x="146" y="57"/>
                    <a:pt x="142" y="50"/>
                    <a:pt x="139" y="42"/>
                  </a:cubicBezTo>
                  <a:cubicBezTo>
                    <a:pt x="135" y="35"/>
                    <a:pt x="127" y="23"/>
                    <a:pt x="113" y="12"/>
                  </a:cubicBezTo>
                  <a:cubicBezTo>
                    <a:pt x="101" y="5"/>
                    <a:pt x="87"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13"/>
            <p:cNvSpPr/>
            <p:nvPr/>
          </p:nvSpPr>
          <p:spPr>
            <a:xfrm>
              <a:off x="-660331" y="2577640"/>
              <a:ext cx="8404" cy="10744"/>
            </a:xfrm>
            <a:custGeom>
              <a:avLst/>
              <a:gdLst/>
              <a:ahLst/>
              <a:cxnLst/>
              <a:rect l="l" t="t" r="r" b="b"/>
              <a:pathLst>
                <a:path w="176" h="225" extrusionOk="0">
                  <a:moveTo>
                    <a:pt x="150" y="0"/>
                  </a:moveTo>
                  <a:lnTo>
                    <a:pt x="119" y="7"/>
                  </a:lnTo>
                  <a:lnTo>
                    <a:pt x="116" y="12"/>
                  </a:lnTo>
                  <a:cubicBezTo>
                    <a:pt x="101" y="15"/>
                    <a:pt x="86" y="19"/>
                    <a:pt x="71" y="26"/>
                  </a:cubicBezTo>
                  <a:cubicBezTo>
                    <a:pt x="52" y="38"/>
                    <a:pt x="33" y="57"/>
                    <a:pt x="19" y="74"/>
                  </a:cubicBezTo>
                  <a:cubicBezTo>
                    <a:pt x="7" y="97"/>
                    <a:pt x="0" y="124"/>
                    <a:pt x="0" y="150"/>
                  </a:cubicBezTo>
                  <a:lnTo>
                    <a:pt x="0" y="157"/>
                  </a:lnTo>
                  <a:cubicBezTo>
                    <a:pt x="0" y="164"/>
                    <a:pt x="0" y="172"/>
                    <a:pt x="4" y="179"/>
                  </a:cubicBezTo>
                  <a:lnTo>
                    <a:pt x="7" y="224"/>
                  </a:lnTo>
                  <a:lnTo>
                    <a:pt x="33" y="217"/>
                  </a:lnTo>
                  <a:lnTo>
                    <a:pt x="52" y="209"/>
                  </a:lnTo>
                  <a:cubicBezTo>
                    <a:pt x="56" y="209"/>
                    <a:pt x="56" y="209"/>
                    <a:pt x="60" y="205"/>
                  </a:cubicBezTo>
                  <a:cubicBezTo>
                    <a:pt x="67" y="205"/>
                    <a:pt x="75" y="202"/>
                    <a:pt x="83" y="198"/>
                  </a:cubicBezTo>
                  <a:lnTo>
                    <a:pt x="86" y="198"/>
                  </a:lnTo>
                  <a:lnTo>
                    <a:pt x="119" y="183"/>
                  </a:lnTo>
                  <a:lnTo>
                    <a:pt x="112" y="153"/>
                  </a:lnTo>
                  <a:cubicBezTo>
                    <a:pt x="112" y="153"/>
                    <a:pt x="116" y="150"/>
                    <a:pt x="119" y="146"/>
                  </a:cubicBezTo>
                  <a:cubicBezTo>
                    <a:pt x="128" y="142"/>
                    <a:pt x="138" y="135"/>
                    <a:pt x="150" y="124"/>
                  </a:cubicBezTo>
                  <a:cubicBezTo>
                    <a:pt x="154" y="119"/>
                    <a:pt x="157" y="112"/>
                    <a:pt x="161" y="105"/>
                  </a:cubicBezTo>
                  <a:cubicBezTo>
                    <a:pt x="164" y="105"/>
                    <a:pt x="164" y="101"/>
                    <a:pt x="164" y="101"/>
                  </a:cubicBezTo>
                  <a:cubicBezTo>
                    <a:pt x="172" y="90"/>
                    <a:pt x="176" y="79"/>
                    <a:pt x="176" y="67"/>
                  </a:cubicBezTo>
                  <a:lnTo>
                    <a:pt x="176" y="64"/>
                  </a:lnTo>
                  <a:cubicBezTo>
                    <a:pt x="172" y="52"/>
                    <a:pt x="168" y="41"/>
                    <a:pt x="164" y="30"/>
                  </a:cubicBezTo>
                  <a:lnTo>
                    <a:pt x="1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13"/>
            <p:cNvSpPr/>
            <p:nvPr/>
          </p:nvSpPr>
          <p:spPr>
            <a:xfrm>
              <a:off x="-596107" y="2347533"/>
              <a:ext cx="48" cy="48"/>
            </a:xfrm>
            <a:custGeom>
              <a:avLst/>
              <a:gdLst/>
              <a:ahLst/>
              <a:cxnLst/>
              <a:rect l="l" t="t" r="r" b="b"/>
              <a:pathLst>
                <a:path w="1" h="1" extrusionOk="0">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13"/>
            <p:cNvSpPr/>
            <p:nvPr/>
          </p:nvSpPr>
          <p:spPr>
            <a:xfrm>
              <a:off x="-598972" y="2340418"/>
              <a:ext cx="7019" cy="10362"/>
            </a:xfrm>
            <a:custGeom>
              <a:avLst/>
              <a:gdLst/>
              <a:ahLst/>
              <a:cxnLst/>
              <a:rect l="l" t="t" r="r" b="b"/>
              <a:pathLst>
                <a:path w="147" h="217" extrusionOk="0">
                  <a:moveTo>
                    <a:pt x="23" y="0"/>
                  </a:moveTo>
                  <a:lnTo>
                    <a:pt x="23" y="63"/>
                  </a:lnTo>
                  <a:cubicBezTo>
                    <a:pt x="23" y="68"/>
                    <a:pt x="23" y="68"/>
                    <a:pt x="20" y="71"/>
                  </a:cubicBezTo>
                  <a:cubicBezTo>
                    <a:pt x="20" y="75"/>
                    <a:pt x="16" y="82"/>
                    <a:pt x="12" y="94"/>
                  </a:cubicBezTo>
                  <a:cubicBezTo>
                    <a:pt x="9" y="97"/>
                    <a:pt x="4" y="105"/>
                    <a:pt x="4" y="108"/>
                  </a:cubicBezTo>
                  <a:cubicBezTo>
                    <a:pt x="1" y="116"/>
                    <a:pt x="1" y="123"/>
                    <a:pt x="1" y="135"/>
                  </a:cubicBezTo>
                  <a:cubicBezTo>
                    <a:pt x="1" y="146"/>
                    <a:pt x="4" y="157"/>
                    <a:pt x="12" y="168"/>
                  </a:cubicBezTo>
                  <a:cubicBezTo>
                    <a:pt x="16" y="180"/>
                    <a:pt x="27" y="191"/>
                    <a:pt x="38" y="198"/>
                  </a:cubicBezTo>
                  <a:lnTo>
                    <a:pt x="49" y="210"/>
                  </a:lnTo>
                  <a:cubicBezTo>
                    <a:pt x="54" y="210"/>
                    <a:pt x="57" y="213"/>
                    <a:pt x="61" y="213"/>
                  </a:cubicBezTo>
                  <a:cubicBezTo>
                    <a:pt x="68" y="217"/>
                    <a:pt x="72" y="217"/>
                    <a:pt x="80" y="217"/>
                  </a:cubicBezTo>
                  <a:cubicBezTo>
                    <a:pt x="87" y="217"/>
                    <a:pt x="99" y="213"/>
                    <a:pt x="106" y="210"/>
                  </a:cubicBezTo>
                  <a:cubicBezTo>
                    <a:pt x="113" y="202"/>
                    <a:pt x="117" y="198"/>
                    <a:pt x="121" y="191"/>
                  </a:cubicBezTo>
                  <a:cubicBezTo>
                    <a:pt x="128" y="184"/>
                    <a:pt x="135" y="172"/>
                    <a:pt x="139" y="161"/>
                  </a:cubicBezTo>
                  <a:cubicBezTo>
                    <a:pt x="143" y="149"/>
                    <a:pt x="147" y="135"/>
                    <a:pt x="147" y="123"/>
                  </a:cubicBezTo>
                  <a:cubicBezTo>
                    <a:pt x="147" y="113"/>
                    <a:pt x="147" y="105"/>
                    <a:pt x="143" y="94"/>
                  </a:cubicBezTo>
                  <a:cubicBezTo>
                    <a:pt x="135" y="79"/>
                    <a:pt x="128" y="68"/>
                    <a:pt x="117" y="56"/>
                  </a:cubicBezTo>
                  <a:cubicBezTo>
                    <a:pt x="106" y="45"/>
                    <a:pt x="94" y="37"/>
                    <a:pt x="80" y="30"/>
                  </a:cubicBezTo>
                  <a:lnTo>
                    <a:pt x="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13"/>
            <p:cNvSpPr/>
            <p:nvPr/>
          </p:nvSpPr>
          <p:spPr>
            <a:xfrm>
              <a:off x="-457202" y="2251126"/>
              <a:ext cx="11078" cy="10410"/>
            </a:xfrm>
            <a:custGeom>
              <a:avLst/>
              <a:gdLst/>
              <a:ahLst/>
              <a:cxnLst/>
              <a:rect l="l" t="t" r="r" b="b"/>
              <a:pathLst>
                <a:path w="232" h="218" extrusionOk="0">
                  <a:moveTo>
                    <a:pt x="0" y="1"/>
                  </a:moveTo>
                  <a:lnTo>
                    <a:pt x="86" y="91"/>
                  </a:lnTo>
                  <a:lnTo>
                    <a:pt x="86" y="94"/>
                  </a:lnTo>
                  <a:cubicBezTo>
                    <a:pt x="86" y="99"/>
                    <a:pt x="90" y="102"/>
                    <a:pt x="90" y="113"/>
                  </a:cubicBezTo>
                  <a:cubicBezTo>
                    <a:pt x="94" y="121"/>
                    <a:pt x="94" y="128"/>
                    <a:pt x="97" y="139"/>
                  </a:cubicBezTo>
                  <a:cubicBezTo>
                    <a:pt x="97" y="147"/>
                    <a:pt x="101" y="154"/>
                    <a:pt x="105" y="161"/>
                  </a:cubicBezTo>
                  <a:cubicBezTo>
                    <a:pt x="113" y="173"/>
                    <a:pt x="120" y="188"/>
                    <a:pt x="135" y="196"/>
                  </a:cubicBezTo>
                  <a:cubicBezTo>
                    <a:pt x="146" y="203"/>
                    <a:pt x="153" y="206"/>
                    <a:pt x="165" y="211"/>
                  </a:cubicBezTo>
                  <a:cubicBezTo>
                    <a:pt x="172" y="211"/>
                    <a:pt x="175" y="211"/>
                    <a:pt x="183" y="214"/>
                  </a:cubicBezTo>
                  <a:lnTo>
                    <a:pt x="232" y="218"/>
                  </a:lnTo>
                  <a:lnTo>
                    <a:pt x="228" y="192"/>
                  </a:lnTo>
                  <a:lnTo>
                    <a:pt x="228" y="169"/>
                  </a:lnTo>
                  <a:cubicBezTo>
                    <a:pt x="225" y="154"/>
                    <a:pt x="225" y="139"/>
                    <a:pt x="220" y="125"/>
                  </a:cubicBezTo>
                  <a:cubicBezTo>
                    <a:pt x="213" y="102"/>
                    <a:pt x="202" y="83"/>
                    <a:pt x="187" y="65"/>
                  </a:cubicBezTo>
                  <a:cubicBezTo>
                    <a:pt x="172" y="46"/>
                    <a:pt x="146" y="35"/>
                    <a:pt x="123" y="27"/>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3"/>
            <p:cNvSpPr/>
            <p:nvPr/>
          </p:nvSpPr>
          <p:spPr>
            <a:xfrm>
              <a:off x="117708" y="1015976"/>
              <a:ext cx="8070" cy="8261"/>
            </a:xfrm>
            <a:custGeom>
              <a:avLst/>
              <a:gdLst/>
              <a:ahLst/>
              <a:cxnLst/>
              <a:rect l="l" t="t" r="r" b="b"/>
              <a:pathLst>
                <a:path w="169" h="173" extrusionOk="0">
                  <a:moveTo>
                    <a:pt x="23" y="0"/>
                  </a:moveTo>
                  <a:lnTo>
                    <a:pt x="12" y="41"/>
                  </a:lnTo>
                  <a:lnTo>
                    <a:pt x="8" y="52"/>
                  </a:lnTo>
                  <a:cubicBezTo>
                    <a:pt x="8" y="56"/>
                    <a:pt x="5" y="56"/>
                    <a:pt x="5" y="60"/>
                  </a:cubicBezTo>
                  <a:cubicBezTo>
                    <a:pt x="0" y="71"/>
                    <a:pt x="0" y="83"/>
                    <a:pt x="0" y="97"/>
                  </a:cubicBezTo>
                  <a:cubicBezTo>
                    <a:pt x="0" y="109"/>
                    <a:pt x="0" y="120"/>
                    <a:pt x="8" y="131"/>
                  </a:cubicBezTo>
                  <a:cubicBezTo>
                    <a:pt x="12" y="142"/>
                    <a:pt x="19" y="150"/>
                    <a:pt x="31" y="154"/>
                  </a:cubicBezTo>
                  <a:cubicBezTo>
                    <a:pt x="41" y="161"/>
                    <a:pt x="53" y="164"/>
                    <a:pt x="67" y="168"/>
                  </a:cubicBezTo>
                  <a:cubicBezTo>
                    <a:pt x="79" y="172"/>
                    <a:pt x="94" y="172"/>
                    <a:pt x="109" y="172"/>
                  </a:cubicBezTo>
                  <a:lnTo>
                    <a:pt x="128" y="172"/>
                  </a:lnTo>
                  <a:lnTo>
                    <a:pt x="169" y="168"/>
                  </a:lnTo>
                  <a:lnTo>
                    <a:pt x="165" y="128"/>
                  </a:lnTo>
                  <a:cubicBezTo>
                    <a:pt x="165" y="120"/>
                    <a:pt x="162" y="112"/>
                    <a:pt x="162" y="105"/>
                  </a:cubicBezTo>
                  <a:cubicBezTo>
                    <a:pt x="157" y="93"/>
                    <a:pt x="154" y="86"/>
                    <a:pt x="146" y="78"/>
                  </a:cubicBezTo>
                  <a:cubicBezTo>
                    <a:pt x="139" y="71"/>
                    <a:pt x="131" y="64"/>
                    <a:pt x="120" y="56"/>
                  </a:cubicBezTo>
                  <a:cubicBezTo>
                    <a:pt x="109" y="52"/>
                    <a:pt x="102" y="45"/>
                    <a:pt x="90" y="41"/>
                  </a:cubicBezTo>
                  <a:lnTo>
                    <a:pt x="86" y="41"/>
                  </a:lnTo>
                  <a:cubicBezTo>
                    <a:pt x="76" y="38"/>
                    <a:pt x="67" y="33"/>
                    <a:pt x="64" y="30"/>
                  </a:cubicBezTo>
                  <a:lnTo>
                    <a:pt x="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13"/>
            <p:cNvSpPr/>
            <p:nvPr/>
          </p:nvSpPr>
          <p:spPr>
            <a:xfrm>
              <a:off x="193965" y="1150154"/>
              <a:ext cx="13227" cy="8643"/>
            </a:xfrm>
            <a:custGeom>
              <a:avLst/>
              <a:gdLst/>
              <a:ahLst/>
              <a:cxnLst/>
              <a:rect l="l" t="t" r="r" b="b"/>
              <a:pathLst>
                <a:path w="277" h="181" extrusionOk="0">
                  <a:moveTo>
                    <a:pt x="97" y="1"/>
                  </a:moveTo>
                  <a:lnTo>
                    <a:pt x="90" y="5"/>
                  </a:lnTo>
                  <a:lnTo>
                    <a:pt x="75" y="9"/>
                  </a:lnTo>
                  <a:lnTo>
                    <a:pt x="0" y="42"/>
                  </a:lnTo>
                  <a:lnTo>
                    <a:pt x="40" y="80"/>
                  </a:lnTo>
                  <a:lnTo>
                    <a:pt x="45" y="80"/>
                  </a:lnTo>
                  <a:cubicBezTo>
                    <a:pt x="49" y="94"/>
                    <a:pt x="59" y="110"/>
                    <a:pt x="67" y="121"/>
                  </a:cubicBezTo>
                  <a:cubicBezTo>
                    <a:pt x="90" y="144"/>
                    <a:pt x="112" y="158"/>
                    <a:pt x="138" y="166"/>
                  </a:cubicBezTo>
                  <a:cubicBezTo>
                    <a:pt x="164" y="173"/>
                    <a:pt x="190" y="177"/>
                    <a:pt x="216" y="177"/>
                  </a:cubicBezTo>
                  <a:lnTo>
                    <a:pt x="276" y="180"/>
                  </a:lnTo>
                  <a:lnTo>
                    <a:pt x="276" y="180"/>
                  </a:lnTo>
                  <a:lnTo>
                    <a:pt x="258" y="128"/>
                  </a:lnTo>
                  <a:cubicBezTo>
                    <a:pt x="250" y="113"/>
                    <a:pt x="247" y="102"/>
                    <a:pt x="239" y="94"/>
                  </a:cubicBezTo>
                  <a:cubicBezTo>
                    <a:pt x="228" y="76"/>
                    <a:pt x="209" y="65"/>
                    <a:pt x="194" y="57"/>
                  </a:cubicBezTo>
                  <a:cubicBezTo>
                    <a:pt x="187" y="54"/>
                    <a:pt x="183" y="54"/>
                    <a:pt x="175" y="49"/>
                  </a:cubicBezTo>
                  <a:cubicBezTo>
                    <a:pt x="161" y="46"/>
                    <a:pt x="145" y="42"/>
                    <a:pt x="130" y="39"/>
                  </a:cubicBezTo>
                  <a:cubicBezTo>
                    <a:pt x="123" y="35"/>
                    <a:pt x="116" y="35"/>
                    <a:pt x="108" y="31"/>
                  </a:cubicBezTo>
                  <a:lnTo>
                    <a:pt x="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13"/>
            <p:cNvSpPr/>
            <p:nvPr/>
          </p:nvSpPr>
          <p:spPr>
            <a:xfrm>
              <a:off x="228201" y="1374388"/>
              <a:ext cx="48" cy="48"/>
            </a:xfrm>
            <a:custGeom>
              <a:avLst/>
              <a:gdLst/>
              <a:ahLst/>
              <a:cxnLst/>
              <a:rect l="l" t="t" r="r" b="b"/>
              <a:pathLst>
                <a:path w="1" h="1" extrusionOk="0">
                  <a:moveTo>
                    <a:pt x="1" y="1"/>
                  </a:moveTo>
                  <a:lnTo>
                    <a:pt x="1" y="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13"/>
            <p:cNvSpPr/>
            <p:nvPr/>
          </p:nvSpPr>
          <p:spPr>
            <a:xfrm>
              <a:off x="225193" y="1371332"/>
              <a:ext cx="6972" cy="9311"/>
            </a:xfrm>
            <a:custGeom>
              <a:avLst/>
              <a:gdLst/>
              <a:ahLst/>
              <a:cxnLst/>
              <a:rect l="l" t="t" r="r" b="b"/>
              <a:pathLst>
                <a:path w="146" h="195" extrusionOk="0">
                  <a:moveTo>
                    <a:pt x="78" y="1"/>
                  </a:moveTo>
                  <a:cubicBezTo>
                    <a:pt x="71" y="1"/>
                    <a:pt x="64" y="1"/>
                    <a:pt x="56" y="5"/>
                  </a:cubicBezTo>
                  <a:cubicBezTo>
                    <a:pt x="49" y="8"/>
                    <a:pt x="45" y="12"/>
                    <a:pt x="37" y="15"/>
                  </a:cubicBezTo>
                  <a:cubicBezTo>
                    <a:pt x="33" y="20"/>
                    <a:pt x="33" y="20"/>
                    <a:pt x="30" y="23"/>
                  </a:cubicBezTo>
                  <a:cubicBezTo>
                    <a:pt x="26" y="31"/>
                    <a:pt x="23" y="34"/>
                    <a:pt x="23" y="38"/>
                  </a:cubicBezTo>
                  <a:cubicBezTo>
                    <a:pt x="19" y="46"/>
                    <a:pt x="19" y="53"/>
                    <a:pt x="19" y="60"/>
                  </a:cubicBezTo>
                  <a:cubicBezTo>
                    <a:pt x="19" y="68"/>
                    <a:pt x="19" y="75"/>
                    <a:pt x="23" y="83"/>
                  </a:cubicBezTo>
                  <a:cubicBezTo>
                    <a:pt x="23" y="87"/>
                    <a:pt x="19" y="87"/>
                    <a:pt x="19" y="87"/>
                  </a:cubicBezTo>
                  <a:cubicBezTo>
                    <a:pt x="11" y="91"/>
                    <a:pt x="7" y="98"/>
                    <a:pt x="4" y="105"/>
                  </a:cubicBezTo>
                  <a:cubicBezTo>
                    <a:pt x="4" y="110"/>
                    <a:pt x="0" y="117"/>
                    <a:pt x="0" y="120"/>
                  </a:cubicBezTo>
                  <a:cubicBezTo>
                    <a:pt x="0" y="132"/>
                    <a:pt x="4" y="139"/>
                    <a:pt x="7" y="143"/>
                  </a:cubicBezTo>
                  <a:cubicBezTo>
                    <a:pt x="11" y="154"/>
                    <a:pt x="14" y="158"/>
                    <a:pt x="23" y="165"/>
                  </a:cubicBezTo>
                  <a:cubicBezTo>
                    <a:pt x="30" y="172"/>
                    <a:pt x="37" y="180"/>
                    <a:pt x="45" y="184"/>
                  </a:cubicBezTo>
                  <a:lnTo>
                    <a:pt x="67" y="195"/>
                  </a:lnTo>
                  <a:lnTo>
                    <a:pt x="90" y="180"/>
                  </a:lnTo>
                  <a:cubicBezTo>
                    <a:pt x="101" y="169"/>
                    <a:pt x="116" y="158"/>
                    <a:pt x="127" y="143"/>
                  </a:cubicBezTo>
                  <a:cubicBezTo>
                    <a:pt x="131" y="136"/>
                    <a:pt x="135" y="124"/>
                    <a:pt x="138" y="117"/>
                  </a:cubicBezTo>
                  <a:cubicBezTo>
                    <a:pt x="142" y="105"/>
                    <a:pt x="145" y="94"/>
                    <a:pt x="145" y="83"/>
                  </a:cubicBezTo>
                  <a:cubicBezTo>
                    <a:pt x="145" y="68"/>
                    <a:pt x="142" y="53"/>
                    <a:pt x="135" y="38"/>
                  </a:cubicBezTo>
                  <a:cubicBezTo>
                    <a:pt x="131" y="31"/>
                    <a:pt x="131" y="27"/>
                    <a:pt x="127" y="23"/>
                  </a:cubicBezTo>
                  <a:cubicBezTo>
                    <a:pt x="123" y="15"/>
                    <a:pt x="116" y="12"/>
                    <a:pt x="112" y="8"/>
                  </a:cubicBezTo>
                  <a:cubicBezTo>
                    <a:pt x="109" y="5"/>
                    <a:pt x="104" y="5"/>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3"/>
            <p:cNvSpPr/>
            <p:nvPr/>
          </p:nvSpPr>
          <p:spPr>
            <a:xfrm>
              <a:off x="87339" y="990239"/>
              <a:ext cx="7926" cy="8786"/>
            </a:xfrm>
            <a:custGeom>
              <a:avLst/>
              <a:gdLst/>
              <a:ahLst/>
              <a:cxnLst/>
              <a:rect l="l" t="t" r="r" b="b"/>
              <a:pathLst>
                <a:path w="166" h="184" extrusionOk="0">
                  <a:moveTo>
                    <a:pt x="16" y="1"/>
                  </a:moveTo>
                  <a:lnTo>
                    <a:pt x="5" y="30"/>
                  </a:lnTo>
                  <a:lnTo>
                    <a:pt x="5" y="34"/>
                  </a:lnTo>
                  <a:cubicBezTo>
                    <a:pt x="1" y="39"/>
                    <a:pt x="1" y="46"/>
                    <a:pt x="1" y="53"/>
                  </a:cubicBezTo>
                  <a:cubicBezTo>
                    <a:pt x="1" y="61"/>
                    <a:pt x="1" y="68"/>
                    <a:pt x="5" y="75"/>
                  </a:cubicBezTo>
                  <a:cubicBezTo>
                    <a:pt x="8" y="83"/>
                    <a:pt x="13" y="87"/>
                    <a:pt x="16" y="91"/>
                  </a:cubicBezTo>
                  <a:cubicBezTo>
                    <a:pt x="20" y="94"/>
                    <a:pt x="27" y="98"/>
                    <a:pt x="31" y="101"/>
                  </a:cubicBezTo>
                  <a:lnTo>
                    <a:pt x="31" y="113"/>
                  </a:lnTo>
                  <a:lnTo>
                    <a:pt x="31" y="132"/>
                  </a:lnTo>
                  <a:cubicBezTo>
                    <a:pt x="31" y="139"/>
                    <a:pt x="35" y="143"/>
                    <a:pt x="39" y="151"/>
                  </a:cubicBezTo>
                  <a:cubicBezTo>
                    <a:pt x="42" y="158"/>
                    <a:pt x="46" y="165"/>
                    <a:pt x="57" y="173"/>
                  </a:cubicBezTo>
                  <a:cubicBezTo>
                    <a:pt x="68" y="180"/>
                    <a:pt x="80" y="184"/>
                    <a:pt x="91" y="184"/>
                  </a:cubicBezTo>
                  <a:cubicBezTo>
                    <a:pt x="102" y="180"/>
                    <a:pt x="113" y="180"/>
                    <a:pt x="125" y="173"/>
                  </a:cubicBezTo>
                  <a:cubicBezTo>
                    <a:pt x="136" y="169"/>
                    <a:pt x="147" y="161"/>
                    <a:pt x="154" y="151"/>
                  </a:cubicBezTo>
                  <a:cubicBezTo>
                    <a:pt x="162" y="143"/>
                    <a:pt x="162" y="135"/>
                    <a:pt x="165" y="128"/>
                  </a:cubicBezTo>
                  <a:lnTo>
                    <a:pt x="165" y="117"/>
                  </a:lnTo>
                  <a:cubicBezTo>
                    <a:pt x="165" y="106"/>
                    <a:pt x="165" y="98"/>
                    <a:pt x="162" y="91"/>
                  </a:cubicBezTo>
                  <a:cubicBezTo>
                    <a:pt x="158" y="83"/>
                    <a:pt x="154" y="72"/>
                    <a:pt x="147" y="65"/>
                  </a:cubicBezTo>
                  <a:cubicBezTo>
                    <a:pt x="143" y="57"/>
                    <a:pt x="139" y="49"/>
                    <a:pt x="136" y="46"/>
                  </a:cubicBezTo>
                  <a:lnTo>
                    <a:pt x="128" y="39"/>
                  </a:lnTo>
                  <a:lnTo>
                    <a:pt x="120" y="30"/>
                  </a:lnTo>
                  <a:cubicBezTo>
                    <a:pt x="117" y="30"/>
                    <a:pt x="110" y="27"/>
                    <a:pt x="102" y="23"/>
                  </a:cubicBezTo>
                  <a:cubicBezTo>
                    <a:pt x="98" y="23"/>
                    <a:pt x="94" y="20"/>
                    <a:pt x="87" y="20"/>
                  </a:cubicBezTo>
                  <a:cubicBezTo>
                    <a:pt x="75" y="16"/>
                    <a:pt x="65" y="12"/>
                    <a:pt x="46" y="8"/>
                  </a:cubicBezTo>
                  <a:lnTo>
                    <a:pt x="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3"/>
            <p:cNvSpPr/>
            <p:nvPr/>
          </p:nvSpPr>
          <p:spPr>
            <a:xfrm>
              <a:off x="-573951" y="1777923"/>
              <a:ext cx="7735" cy="7401"/>
            </a:xfrm>
            <a:custGeom>
              <a:avLst/>
              <a:gdLst/>
              <a:ahLst/>
              <a:cxnLst/>
              <a:rect l="l" t="t" r="r" b="b"/>
              <a:pathLst>
                <a:path w="162" h="155" extrusionOk="0">
                  <a:moveTo>
                    <a:pt x="64" y="1"/>
                  </a:moveTo>
                  <a:cubicBezTo>
                    <a:pt x="53" y="1"/>
                    <a:pt x="41" y="5"/>
                    <a:pt x="30" y="13"/>
                  </a:cubicBezTo>
                  <a:cubicBezTo>
                    <a:pt x="19" y="20"/>
                    <a:pt x="11" y="31"/>
                    <a:pt x="8" y="39"/>
                  </a:cubicBezTo>
                  <a:cubicBezTo>
                    <a:pt x="1" y="50"/>
                    <a:pt x="1" y="61"/>
                    <a:pt x="1" y="73"/>
                  </a:cubicBezTo>
                  <a:cubicBezTo>
                    <a:pt x="1" y="87"/>
                    <a:pt x="4" y="102"/>
                    <a:pt x="11" y="113"/>
                  </a:cubicBezTo>
                  <a:cubicBezTo>
                    <a:pt x="19" y="125"/>
                    <a:pt x="30" y="135"/>
                    <a:pt x="41" y="144"/>
                  </a:cubicBezTo>
                  <a:cubicBezTo>
                    <a:pt x="53" y="151"/>
                    <a:pt x="64" y="154"/>
                    <a:pt x="75" y="154"/>
                  </a:cubicBezTo>
                  <a:cubicBezTo>
                    <a:pt x="86" y="154"/>
                    <a:pt x="98" y="151"/>
                    <a:pt x="105" y="147"/>
                  </a:cubicBezTo>
                  <a:cubicBezTo>
                    <a:pt x="116" y="140"/>
                    <a:pt x="120" y="132"/>
                    <a:pt x="127" y="128"/>
                  </a:cubicBezTo>
                  <a:lnTo>
                    <a:pt x="131" y="125"/>
                  </a:lnTo>
                  <a:lnTo>
                    <a:pt x="135" y="121"/>
                  </a:lnTo>
                  <a:lnTo>
                    <a:pt x="139" y="117"/>
                  </a:lnTo>
                  <a:cubicBezTo>
                    <a:pt x="146" y="113"/>
                    <a:pt x="150" y="106"/>
                    <a:pt x="153" y="99"/>
                  </a:cubicBezTo>
                  <a:cubicBezTo>
                    <a:pt x="158" y="91"/>
                    <a:pt x="161" y="83"/>
                    <a:pt x="161" y="73"/>
                  </a:cubicBezTo>
                  <a:cubicBezTo>
                    <a:pt x="161" y="65"/>
                    <a:pt x="161" y="57"/>
                    <a:pt x="158" y="50"/>
                  </a:cubicBezTo>
                  <a:cubicBezTo>
                    <a:pt x="150" y="39"/>
                    <a:pt x="142" y="35"/>
                    <a:pt x="139" y="28"/>
                  </a:cubicBezTo>
                  <a:cubicBezTo>
                    <a:pt x="131" y="23"/>
                    <a:pt x="127" y="20"/>
                    <a:pt x="120" y="20"/>
                  </a:cubicBezTo>
                  <a:cubicBezTo>
                    <a:pt x="116" y="16"/>
                    <a:pt x="108" y="13"/>
                    <a:pt x="101" y="9"/>
                  </a:cubicBezTo>
                  <a:cubicBezTo>
                    <a:pt x="98" y="9"/>
                    <a:pt x="90" y="5"/>
                    <a:pt x="86" y="5"/>
                  </a:cubicBezTo>
                  <a:cubicBezTo>
                    <a:pt x="79" y="1"/>
                    <a:pt x="72"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3"/>
            <p:cNvSpPr/>
            <p:nvPr/>
          </p:nvSpPr>
          <p:spPr>
            <a:xfrm>
              <a:off x="-228575" y="1849691"/>
              <a:ext cx="13227" cy="17763"/>
            </a:xfrm>
            <a:custGeom>
              <a:avLst/>
              <a:gdLst/>
              <a:ahLst/>
              <a:cxnLst/>
              <a:rect l="l" t="t" r="r" b="b"/>
              <a:pathLst>
                <a:path w="277" h="372" extrusionOk="0">
                  <a:moveTo>
                    <a:pt x="1" y="1"/>
                  </a:moveTo>
                  <a:lnTo>
                    <a:pt x="97" y="237"/>
                  </a:lnTo>
                  <a:cubicBezTo>
                    <a:pt x="109" y="259"/>
                    <a:pt x="124" y="285"/>
                    <a:pt x="142" y="307"/>
                  </a:cubicBezTo>
                  <a:cubicBezTo>
                    <a:pt x="165" y="333"/>
                    <a:pt x="192" y="352"/>
                    <a:pt x="228" y="359"/>
                  </a:cubicBezTo>
                  <a:lnTo>
                    <a:pt x="273" y="371"/>
                  </a:lnTo>
                  <a:lnTo>
                    <a:pt x="277" y="326"/>
                  </a:lnTo>
                  <a:lnTo>
                    <a:pt x="277" y="315"/>
                  </a:lnTo>
                  <a:cubicBezTo>
                    <a:pt x="277" y="304"/>
                    <a:pt x="273" y="292"/>
                    <a:pt x="270" y="281"/>
                  </a:cubicBezTo>
                  <a:cubicBezTo>
                    <a:pt x="266" y="263"/>
                    <a:pt x="251" y="252"/>
                    <a:pt x="240" y="240"/>
                  </a:cubicBezTo>
                  <a:cubicBezTo>
                    <a:pt x="232" y="233"/>
                    <a:pt x="221" y="229"/>
                    <a:pt x="214" y="221"/>
                  </a:cubicBezTo>
                  <a:cubicBezTo>
                    <a:pt x="199" y="218"/>
                    <a:pt x="187" y="211"/>
                    <a:pt x="180" y="207"/>
                  </a:cubicBezTo>
                  <a:cubicBezTo>
                    <a:pt x="173" y="202"/>
                    <a:pt x="165" y="199"/>
                    <a:pt x="165" y="19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13"/>
            <p:cNvSpPr/>
            <p:nvPr/>
          </p:nvSpPr>
          <p:spPr>
            <a:xfrm>
              <a:off x="-732099" y="1837420"/>
              <a:ext cx="9693" cy="10171"/>
            </a:xfrm>
            <a:custGeom>
              <a:avLst/>
              <a:gdLst/>
              <a:ahLst/>
              <a:cxnLst/>
              <a:rect l="l" t="t" r="r" b="b"/>
              <a:pathLst>
                <a:path w="203" h="213" extrusionOk="0">
                  <a:moveTo>
                    <a:pt x="71" y="0"/>
                  </a:moveTo>
                  <a:cubicBezTo>
                    <a:pt x="64" y="0"/>
                    <a:pt x="56" y="0"/>
                    <a:pt x="52" y="4"/>
                  </a:cubicBezTo>
                  <a:cubicBezTo>
                    <a:pt x="45" y="7"/>
                    <a:pt x="38" y="11"/>
                    <a:pt x="34" y="15"/>
                  </a:cubicBezTo>
                  <a:cubicBezTo>
                    <a:pt x="26" y="23"/>
                    <a:pt x="26" y="26"/>
                    <a:pt x="23" y="30"/>
                  </a:cubicBezTo>
                  <a:cubicBezTo>
                    <a:pt x="23" y="33"/>
                    <a:pt x="19" y="33"/>
                    <a:pt x="19" y="33"/>
                  </a:cubicBezTo>
                  <a:lnTo>
                    <a:pt x="11" y="41"/>
                  </a:lnTo>
                  <a:lnTo>
                    <a:pt x="0" y="52"/>
                  </a:lnTo>
                  <a:lnTo>
                    <a:pt x="4" y="67"/>
                  </a:lnTo>
                  <a:lnTo>
                    <a:pt x="8" y="75"/>
                  </a:lnTo>
                  <a:cubicBezTo>
                    <a:pt x="16" y="90"/>
                    <a:pt x="19" y="105"/>
                    <a:pt x="23" y="116"/>
                  </a:cubicBezTo>
                  <a:lnTo>
                    <a:pt x="30" y="131"/>
                  </a:lnTo>
                  <a:lnTo>
                    <a:pt x="42" y="138"/>
                  </a:lnTo>
                  <a:cubicBezTo>
                    <a:pt x="42" y="138"/>
                    <a:pt x="45" y="142"/>
                    <a:pt x="45" y="145"/>
                  </a:cubicBezTo>
                  <a:cubicBezTo>
                    <a:pt x="49" y="154"/>
                    <a:pt x="49" y="157"/>
                    <a:pt x="52" y="164"/>
                  </a:cubicBezTo>
                  <a:cubicBezTo>
                    <a:pt x="61" y="176"/>
                    <a:pt x="68" y="187"/>
                    <a:pt x="83" y="198"/>
                  </a:cubicBezTo>
                  <a:lnTo>
                    <a:pt x="87" y="198"/>
                  </a:lnTo>
                  <a:cubicBezTo>
                    <a:pt x="94" y="206"/>
                    <a:pt x="101" y="209"/>
                    <a:pt x="113" y="209"/>
                  </a:cubicBezTo>
                  <a:cubicBezTo>
                    <a:pt x="120" y="213"/>
                    <a:pt x="131" y="213"/>
                    <a:pt x="139" y="213"/>
                  </a:cubicBezTo>
                  <a:lnTo>
                    <a:pt x="202" y="213"/>
                  </a:lnTo>
                  <a:lnTo>
                    <a:pt x="180" y="161"/>
                  </a:lnTo>
                  <a:cubicBezTo>
                    <a:pt x="157" y="112"/>
                    <a:pt x="142" y="75"/>
                    <a:pt x="120" y="33"/>
                  </a:cubicBezTo>
                  <a:cubicBezTo>
                    <a:pt x="116" y="26"/>
                    <a:pt x="113" y="19"/>
                    <a:pt x="105" y="11"/>
                  </a:cubicBezTo>
                  <a:cubicBezTo>
                    <a:pt x="101" y="7"/>
                    <a:pt x="97" y="7"/>
                    <a:pt x="90" y="4"/>
                  </a:cubicBezTo>
                  <a:cubicBezTo>
                    <a:pt x="83" y="0"/>
                    <a:pt x="7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13"/>
            <p:cNvSpPr/>
            <p:nvPr/>
          </p:nvSpPr>
          <p:spPr>
            <a:xfrm>
              <a:off x="-679956" y="2000008"/>
              <a:ext cx="7879" cy="7735"/>
            </a:xfrm>
            <a:custGeom>
              <a:avLst/>
              <a:gdLst/>
              <a:ahLst/>
              <a:cxnLst/>
              <a:rect l="l" t="t" r="r" b="b"/>
              <a:pathLst>
                <a:path w="165" h="162" extrusionOk="0">
                  <a:moveTo>
                    <a:pt x="41" y="1"/>
                  </a:moveTo>
                  <a:cubicBezTo>
                    <a:pt x="37" y="4"/>
                    <a:pt x="33" y="4"/>
                    <a:pt x="26" y="8"/>
                  </a:cubicBezTo>
                  <a:cubicBezTo>
                    <a:pt x="23" y="11"/>
                    <a:pt x="18" y="11"/>
                    <a:pt x="18" y="15"/>
                  </a:cubicBezTo>
                  <a:cubicBezTo>
                    <a:pt x="11" y="23"/>
                    <a:pt x="7" y="34"/>
                    <a:pt x="4" y="42"/>
                  </a:cubicBezTo>
                  <a:cubicBezTo>
                    <a:pt x="4" y="49"/>
                    <a:pt x="0" y="56"/>
                    <a:pt x="0" y="64"/>
                  </a:cubicBezTo>
                  <a:cubicBezTo>
                    <a:pt x="0" y="72"/>
                    <a:pt x="4" y="79"/>
                    <a:pt x="4" y="87"/>
                  </a:cubicBezTo>
                  <a:cubicBezTo>
                    <a:pt x="11" y="98"/>
                    <a:pt x="18" y="105"/>
                    <a:pt x="26" y="113"/>
                  </a:cubicBezTo>
                  <a:cubicBezTo>
                    <a:pt x="37" y="124"/>
                    <a:pt x="45" y="127"/>
                    <a:pt x="52" y="132"/>
                  </a:cubicBezTo>
                  <a:lnTo>
                    <a:pt x="56" y="132"/>
                  </a:lnTo>
                  <a:cubicBezTo>
                    <a:pt x="56" y="135"/>
                    <a:pt x="59" y="135"/>
                    <a:pt x="59" y="135"/>
                  </a:cubicBezTo>
                  <a:lnTo>
                    <a:pt x="63" y="139"/>
                  </a:lnTo>
                  <a:cubicBezTo>
                    <a:pt x="68" y="142"/>
                    <a:pt x="71" y="150"/>
                    <a:pt x="78" y="154"/>
                  </a:cubicBezTo>
                  <a:cubicBezTo>
                    <a:pt x="85" y="158"/>
                    <a:pt x="94" y="161"/>
                    <a:pt x="104" y="161"/>
                  </a:cubicBezTo>
                  <a:cubicBezTo>
                    <a:pt x="112" y="161"/>
                    <a:pt x="120" y="158"/>
                    <a:pt x="123" y="158"/>
                  </a:cubicBezTo>
                  <a:cubicBezTo>
                    <a:pt x="135" y="150"/>
                    <a:pt x="138" y="146"/>
                    <a:pt x="142" y="142"/>
                  </a:cubicBezTo>
                  <a:cubicBezTo>
                    <a:pt x="149" y="135"/>
                    <a:pt x="149" y="127"/>
                    <a:pt x="153" y="124"/>
                  </a:cubicBezTo>
                  <a:lnTo>
                    <a:pt x="153" y="120"/>
                  </a:lnTo>
                  <a:cubicBezTo>
                    <a:pt x="157" y="116"/>
                    <a:pt x="157" y="113"/>
                    <a:pt x="161" y="109"/>
                  </a:cubicBezTo>
                  <a:cubicBezTo>
                    <a:pt x="161" y="101"/>
                    <a:pt x="164" y="90"/>
                    <a:pt x="164" y="82"/>
                  </a:cubicBezTo>
                  <a:cubicBezTo>
                    <a:pt x="164" y="72"/>
                    <a:pt x="161" y="56"/>
                    <a:pt x="153" y="49"/>
                  </a:cubicBezTo>
                  <a:cubicBezTo>
                    <a:pt x="149" y="42"/>
                    <a:pt x="142" y="34"/>
                    <a:pt x="138" y="30"/>
                  </a:cubicBezTo>
                  <a:lnTo>
                    <a:pt x="135" y="30"/>
                  </a:lnTo>
                  <a:cubicBezTo>
                    <a:pt x="130" y="23"/>
                    <a:pt x="123" y="20"/>
                    <a:pt x="116" y="20"/>
                  </a:cubicBezTo>
                  <a:cubicBezTo>
                    <a:pt x="112" y="15"/>
                    <a:pt x="104" y="11"/>
                    <a:pt x="101" y="8"/>
                  </a:cubicBezTo>
                  <a:lnTo>
                    <a:pt x="97" y="8"/>
                  </a:lnTo>
                  <a:lnTo>
                    <a:pt x="90" y="4"/>
                  </a:lnTo>
                  <a:lnTo>
                    <a:pt x="78" y="4"/>
                  </a:lnTo>
                  <a:cubicBezTo>
                    <a:pt x="75" y="1"/>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3"/>
            <p:cNvSpPr/>
            <p:nvPr/>
          </p:nvSpPr>
          <p:spPr>
            <a:xfrm>
              <a:off x="-467898" y="1721005"/>
              <a:ext cx="13561" cy="7019"/>
            </a:xfrm>
            <a:custGeom>
              <a:avLst/>
              <a:gdLst/>
              <a:ahLst/>
              <a:cxnLst/>
              <a:rect l="l" t="t" r="r" b="b"/>
              <a:pathLst>
                <a:path w="284" h="147" extrusionOk="0">
                  <a:moveTo>
                    <a:pt x="119" y="1"/>
                  </a:moveTo>
                  <a:cubicBezTo>
                    <a:pt x="108" y="1"/>
                    <a:pt x="97" y="1"/>
                    <a:pt x="90" y="4"/>
                  </a:cubicBezTo>
                  <a:cubicBezTo>
                    <a:pt x="85" y="4"/>
                    <a:pt x="82" y="9"/>
                    <a:pt x="78" y="9"/>
                  </a:cubicBezTo>
                  <a:cubicBezTo>
                    <a:pt x="63" y="12"/>
                    <a:pt x="52" y="23"/>
                    <a:pt x="41" y="31"/>
                  </a:cubicBezTo>
                  <a:lnTo>
                    <a:pt x="0" y="68"/>
                  </a:lnTo>
                  <a:lnTo>
                    <a:pt x="45" y="94"/>
                  </a:lnTo>
                  <a:cubicBezTo>
                    <a:pt x="63" y="106"/>
                    <a:pt x="82" y="113"/>
                    <a:pt x="104" y="124"/>
                  </a:cubicBezTo>
                  <a:cubicBezTo>
                    <a:pt x="112" y="124"/>
                    <a:pt x="116" y="128"/>
                    <a:pt x="123" y="128"/>
                  </a:cubicBezTo>
                  <a:cubicBezTo>
                    <a:pt x="138" y="132"/>
                    <a:pt x="157" y="135"/>
                    <a:pt x="172" y="135"/>
                  </a:cubicBezTo>
                  <a:lnTo>
                    <a:pt x="194" y="135"/>
                  </a:lnTo>
                  <a:cubicBezTo>
                    <a:pt x="206" y="132"/>
                    <a:pt x="216" y="132"/>
                    <a:pt x="228" y="124"/>
                  </a:cubicBezTo>
                  <a:lnTo>
                    <a:pt x="284" y="147"/>
                  </a:lnTo>
                  <a:lnTo>
                    <a:pt x="258" y="45"/>
                  </a:lnTo>
                  <a:lnTo>
                    <a:pt x="254" y="27"/>
                  </a:lnTo>
                  <a:lnTo>
                    <a:pt x="232" y="38"/>
                  </a:lnTo>
                  <a:lnTo>
                    <a:pt x="224" y="42"/>
                  </a:lnTo>
                  <a:cubicBezTo>
                    <a:pt x="216" y="38"/>
                    <a:pt x="206" y="31"/>
                    <a:pt x="194" y="23"/>
                  </a:cubicBezTo>
                  <a:cubicBezTo>
                    <a:pt x="187" y="19"/>
                    <a:pt x="180" y="16"/>
                    <a:pt x="168" y="12"/>
                  </a:cubicBezTo>
                  <a:cubicBezTo>
                    <a:pt x="168" y="12"/>
                    <a:pt x="164" y="9"/>
                    <a:pt x="161" y="9"/>
                  </a:cubicBezTo>
                  <a:cubicBezTo>
                    <a:pt x="145" y="4"/>
                    <a:pt x="135"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13"/>
            <p:cNvSpPr/>
            <p:nvPr/>
          </p:nvSpPr>
          <p:spPr>
            <a:xfrm>
              <a:off x="3633" y="950081"/>
              <a:ext cx="48" cy="239"/>
            </a:xfrm>
            <a:custGeom>
              <a:avLst/>
              <a:gdLst/>
              <a:ahLst/>
              <a:cxnLst/>
              <a:rect l="l" t="t" r="r" b="b"/>
              <a:pathLst>
                <a:path w="1" h="5" extrusionOk="0">
                  <a:moveTo>
                    <a:pt x="1" y="0"/>
                  </a:moveTo>
                  <a:lnTo>
                    <a:pt x="1" y="0"/>
                  </a:lnTo>
                  <a:lnTo>
                    <a:pt x="1" y="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13"/>
            <p:cNvSpPr/>
            <p:nvPr/>
          </p:nvSpPr>
          <p:spPr>
            <a:xfrm>
              <a:off x="-2956" y="944208"/>
              <a:ext cx="10027" cy="7879"/>
            </a:xfrm>
            <a:custGeom>
              <a:avLst/>
              <a:gdLst/>
              <a:ahLst/>
              <a:cxnLst/>
              <a:rect l="l" t="t" r="r" b="b"/>
              <a:pathLst>
                <a:path w="210" h="165" extrusionOk="0">
                  <a:moveTo>
                    <a:pt x="1" y="0"/>
                  </a:moveTo>
                  <a:lnTo>
                    <a:pt x="12" y="19"/>
                  </a:lnTo>
                  <a:lnTo>
                    <a:pt x="12" y="23"/>
                  </a:lnTo>
                  <a:lnTo>
                    <a:pt x="42" y="75"/>
                  </a:lnTo>
                  <a:cubicBezTo>
                    <a:pt x="46" y="78"/>
                    <a:pt x="49" y="87"/>
                    <a:pt x="56" y="97"/>
                  </a:cubicBezTo>
                  <a:cubicBezTo>
                    <a:pt x="60" y="109"/>
                    <a:pt x="68" y="123"/>
                    <a:pt x="82" y="139"/>
                  </a:cubicBezTo>
                  <a:cubicBezTo>
                    <a:pt x="91" y="146"/>
                    <a:pt x="101" y="154"/>
                    <a:pt x="109" y="157"/>
                  </a:cubicBezTo>
                  <a:cubicBezTo>
                    <a:pt x="120" y="165"/>
                    <a:pt x="135" y="165"/>
                    <a:pt x="146" y="165"/>
                  </a:cubicBezTo>
                  <a:lnTo>
                    <a:pt x="169" y="165"/>
                  </a:lnTo>
                  <a:cubicBezTo>
                    <a:pt x="177" y="161"/>
                    <a:pt x="180" y="161"/>
                    <a:pt x="180" y="157"/>
                  </a:cubicBezTo>
                  <a:cubicBezTo>
                    <a:pt x="187" y="154"/>
                    <a:pt x="191" y="154"/>
                    <a:pt x="195" y="150"/>
                  </a:cubicBezTo>
                  <a:cubicBezTo>
                    <a:pt x="199" y="142"/>
                    <a:pt x="203" y="139"/>
                    <a:pt x="203" y="135"/>
                  </a:cubicBezTo>
                  <a:cubicBezTo>
                    <a:pt x="206" y="131"/>
                    <a:pt x="206" y="128"/>
                    <a:pt x="210" y="123"/>
                  </a:cubicBezTo>
                  <a:lnTo>
                    <a:pt x="210" y="120"/>
                  </a:lnTo>
                  <a:lnTo>
                    <a:pt x="210" y="109"/>
                  </a:lnTo>
                  <a:cubicBezTo>
                    <a:pt x="210" y="105"/>
                    <a:pt x="210" y="101"/>
                    <a:pt x="206" y="94"/>
                  </a:cubicBezTo>
                  <a:lnTo>
                    <a:pt x="206" y="90"/>
                  </a:lnTo>
                  <a:cubicBezTo>
                    <a:pt x="199" y="78"/>
                    <a:pt x="191" y="68"/>
                    <a:pt x="180" y="56"/>
                  </a:cubicBezTo>
                  <a:cubicBezTo>
                    <a:pt x="169" y="45"/>
                    <a:pt x="150" y="34"/>
                    <a:pt x="132" y="30"/>
                  </a:cubicBezTo>
                  <a:cubicBezTo>
                    <a:pt x="117" y="23"/>
                    <a:pt x="101" y="19"/>
                    <a:pt x="82" y="16"/>
                  </a:cubicBezTo>
                  <a:lnTo>
                    <a:pt x="30" y="4"/>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3"/>
            <p:cNvSpPr/>
            <p:nvPr/>
          </p:nvSpPr>
          <p:spPr>
            <a:xfrm>
              <a:off x="-534509" y="2368591"/>
              <a:ext cx="6685" cy="7879"/>
            </a:xfrm>
            <a:custGeom>
              <a:avLst/>
              <a:gdLst/>
              <a:ahLst/>
              <a:cxnLst/>
              <a:rect l="l" t="t" r="r" b="b"/>
              <a:pathLst>
                <a:path w="140" h="165" extrusionOk="0">
                  <a:moveTo>
                    <a:pt x="67" y="1"/>
                  </a:moveTo>
                  <a:cubicBezTo>
                    <a:pt x="57" y="1"/>
                    <a:pt x="49" y="4"/>
                    <a:pt x="38" y="8"/>
                  </a:cubicBezTo>
                  <a:cubicBezTo>
                    <a:pt x="27" y="16"/>
                    <a:pt x="19" y="27"/>
                    <a:pt x="15" y="34"/>
                  </a:cubicBezTo>
                  <a:cubicBezTo>
                    <a:pt x="12" y="42"/>
                    <a:pt x="8" y="49"/>
                    <a:pt x="5" y="56"/>
                  </a:cubicBezTo>
                  <a:cubicBezTo>
                    <a:pt x="0" y="65"/>
                    <a:pt x="0" y="72"/>
                    <a:pt x="0" y="83"/>
                  </a:cubicBezTo>
                  <a:lnTo>
                    <a:pt x="0" y="91"/>
                  </a:lnTo>
                  <a:cubicBezTo>
                    <a:pt x="0" y="101"/>
                    <a:pt x="0" y="113"/>
                    <a:pt x="8" y="128"/>
                  </a:cubicBezTo>
                  <a:cubicBezTo>
                    <a:pt x="15" y="139"/>
                    <a:pt x="27" y="151"/>
                    <a:pt x="38" y="158"/>
                  </a:cubicBezTo>
                  <a:cubicBezTo>
                    <a:pt x="45" y="161"/>
                    <a:pt x="57" y="165"/>
                    <a:pt x="67" y="165"/>
                  </a:cubicBezTo>
                  <a:cubicBezTo>
                    <a:pt x="83" y="165"/>
                    <a:pt x="98" y="158"/>
                    <a:pt x="109" y="151"/>
                  </a:cubicBezTo>
                  <a:cubicBezTo>
                    <a:pt x="117" y="143"/>
                    <a:pt x="124" y="132"/>
                    <a:pt x="131" y="120"/>
                  </a:cubicBezTo>
                  <a:lnTo>
                    <a:pt x="139" y="106"/>
                  </a:lnTo>
                  <a:lnTo>
                    <a:pt x="131" y="91"/>
                  </a:lnTo>
                  <a:lnTo>
                    <a:pt x="131" y="83"/>
                  </a:lnTo>
                  <a:cubicBezTo>
                    <a:pt x="135" y="79"/>
                    <a:pt x="135" y="72"/>
                    <a:pt x="135" y="65"/>
                  </a:cubicBezTo>
                  <a:cubicBezTo>
                    <a:pt x="135" y="61"/>
                    <a:pt x="135" y="56"/>
                    <a:pt x="131" y="49"/>
                  </a:cubicBezTo>
                  <a:cubicBezTo>
                    <a:pt x="131" y="38"/>
                    <a:pt x="124" y="27"/>
                    <a:pt x="117" y="20"/>
                  </a:cubicBezTo>
                  <a:cubicBezTo>
                    <a:pt x="109" y="16"/>
                    <a:pt x="105" y="12"/>
                    <a:pt x="98" y="8"/>
                  </a:cubicBezTo>
                  <a:cubicBezTo>
                    <a:pt x="94" y="8"/>
                    <a:pt x="90" y="4"/>
                    <a:pt x="86" y="4"/>
                  </a:cubicBezTo>
                  <a:cubicBezTo>
                    <a:pt x="79"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3"/>
            <p:cNvSpPr/>
            <p:nvPr/>
          </p:nvSpPr>
          <p:spPr>
            <a:xfrm>
              <a:off x="-641087" y="2171383"/>
              <a:ext cx="6828" cy="7163"/>
            </a:xfrm>
            <a:custGeom>
              <a:avLst/>
              <a:gdLst/>
              <a:ahLst/>
              <a:cxnLst/>
              <a:rect l="l" t="t" r="r" b="b"/>
              <a:pathLst>
                <a:path w="143" h="150" extrusionOk="0">
                  <a:moveTo>
                    <a:pt x="68" y="0"/>
                  </a:moveTo>
                  <a:cubicBezTo>
                    <a:pt x="61" y="0"/>
                    <a:pt x="56" y="0"/>
                    <a:pt x="53" y="4"/>
                  </a:cubicBezTo>
                  <a:cubicBezTo>
                    <a:pt x="49" y="4"/>
                    <a:pt x="46" y="4"/>
                    <a:pt x="42" y="7"/>
                  </a:cubicBezTo>
                  <a:cubicBezTo>
                    <a:pt x="34" y="11"/>
                    <a:pt x="27" y="15"/>
                    <a:pt x="20" y="23"/>
                  </a:cubicBezTo>
                  <a:cubicBezTo>
                    <a:pt x="16" y="26"/>
                    <a:pt x="16" y="30"/>
                    <a:pt x="12" y="34"/>
                  </a:cubicBezTo>
                  <a:lnTo>
                    <a:pt x="8" y="34"/>
                  </a:lnTo>
                  <a:cubicBezTo>
                    <a:pt x="8" y="42"/>
                    <a:pt x="4" y="45"/>
                    <a:pt x="1" y="56"/>
                  </a:cubicBezTo>
                  <a:lnTo>
                    <a:pt x="1" y="64"/>
                  </a:lnTo>
                  <a:cubicBezTo>
                    <a:pt x="1" y="75"/>
                    <a:pt x="4" y="82"/>
                    <a:pt x="4" y="94"/>
                  </a:cubicBezTo>
                  <a:cubicBezTo>
                    <a:pt x="8" y="101"/>
                    <a:pt x="12" y="109"/>
                    <a:pt x="20" y="116"/>
                  </a:cubicBezTo>
                  <a:cubicBezTo>
                    <a:pt x="27" y="127"/>
                    <a:pt x="39" y="131"/>
                    <a:pt x="49" y="135"/>
                  </a:cubicBezTo>
                  <a:cubicBezTo>
                    <a:pt x="65" y="142"/>
                    <a:pt x="75" y="142"/>
                    <a:pt x="87" y="146"/>
                  </a:cubicBezTo>
                  <a:cubicBezTo>
                    <a:pt x="98" y="146"/>
                    <a:pt x="106" y="146"/>
                    <a:pt x="109" y="149"/>
                  </a:cubicBezTo>
                  <a:lnTo>
                    <a:pt x="135" y="86"/>
                  </a:lnTo>
                  <a:lnTo>
                    <a:pt x="143" y="78"/>
                  </a:lnTo>
                  <a:cubicBezTo>
                    <a:pt x="143" y="78"/>
                    <a:pt x="139" y="78"/>
                    <a:pt x="139" y="71"/>
                  </a:cubicBezTo>
                  <a:cubicBezTo>
                    <a:pt x="139" y="68"/>
                    <a:pt x="139" y="64"/>
                    <a:pt x="135" y="56"/>
                  </a:cubicBezTo>
                  <a:cubicBezTo>
                    <a:pt x="135" y="49"/>
                    <a:pt x="135" y="45"/>
                    <a:pt x="132" y="37"/>
                  </a:cubicBezTo>
                  <a:cubicBezTo>
                    <a:pt x="128" y="34"/>
                    <a:pt x="124" y="30"/>
                    <a:pt x="120" y="23"/>
                  </a:cubicBezTo>
                  <a:cubicBezTo>
                    <a:pt x="117" y="15"/>
                    <a:pt x="109" y="11"/>
                    <a:pt x="98" y="7"/>
                  </a:cubicBezTo>
                  <a:cubicBezTo>
                    <a:pt x="91" y="0"/>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3"/>
            <p:cNvSpPr/>
            <p:nvPr/>
          </p:nvSpPr>
          <p:spPr>
            <a:xfrm>
              <a:off x="19534" y="1837563"/>
              <a:ext cx="15758" cy="14134"/>
            </a:xfrm>
            <a:custGeom>
              <a:avLst/>
              <a:gdLst/>
              <a:ahLst/>
              <a:cxnLst/>
              <a:rect l="l" t="t" r="r" b="b"/>
              <a:pathLst>
                <a:path w="330" h="296" extrusionOk="0">
                  <a:moveTo>
                    <a:pt x="329" y="1"/>
                  </a:moveTo>
                  <a:lnTo>
                    <a:pt x="229" y="57"/>
                  </a:lnTo>
                  <a:cubicBezTo>
                    <a:pt x="210" y="68"/>
                    <a:pt x="187" y="83"/>
                    <a:pt x="165" y="98"/>
                  </a:cubicBezTo>
                  <a:cubicBezTo>
                    <a:pt x="143" y="116"/>
                    <a:pt x="120" y="139"/>
                    <a:pt x="94" y="173"/>
                  </a:cubicBezTo>
                  <a:lnTo>
                    <a:pt x="46" y="240"/>
                  </a:lnTo>
                  <a:lnTo>
                    <a:pt x="1" y="296"/>
                  </a:lnTo>
                  <a:lnTo>
                    <a:pt x="143" y="229"/>
                  </a:lnTo>
                  <a:cubicBezTo>
                    <a:pt x="165" y="218"/>
                    <a:pt x="184" y="210"/>
                    <a:pt x="199" y="203"/>
                  </a:cubicBezTo>
                  <a:cubicBezTo>
                    <a:pt x="210" y="195"/>
                    <a:pt x="221" y="192"/>
                    <a:pt x="229" y="184"/>
                  </a:cubicBezTo>
                  <a:cubicBezTo>
                    <a:pt x="244" y="173"/>
                    <a:pt x="255" y="161"/>
                    <a:pt x="262" y="151"/>
                  </a:cubicBezTo>
                  <a:cubicBezTo>
                    <a:pt x="270" y="135"/>
                    <a:pt x="274" y="124"/>
                    <a:pt x="281" y="106"/>
                  </a:cubicBezTo>
                  <a:lnTo>
                    <a:pt x="300" y="64"/>
                  </a:lnTo>
                  <a:lnTo>
                    <a:pt x="3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3"/>
            <p:cNvSpPr/>
            <p:nvPr/>
          </p:nvSpPr>
          <p:spPr>
            <a:xfrm>
              <a:off x="-660904" y="2590103"/>
              <a:ext cx="7735" cy="8977"/>
            </a:xfrm>
            <a:custGeom>
              <a:avLst/>
              <a:gdLst/>
              <a:ahLst/>
              <a:cxnLst/>
              <a:rect l="l" t="t" r="r" b="b"/>
              <a:pathLst>
                <a:path w="162" h="188" extrusionOk="0">
                  <a:moveTo>
                    <a:pt x="98" y="1"/>
                  </a:moveTo>
                  <a:lnTo>
                    <a:pt x="79" y="15"/>
                  </a:lnTo>
                  <a:lnTo>
                    <a:pt x="76" y="20"/>
                  </a:lnTo>
                  <a:cubicBezTo>
                    <a:pt x="68" y="27"/>
                    <a:pt x="57" y="34"/>
                    <a:pt x="45" y="46"/>
                  </a:cubicBezTo>
                  <a:cubicBezTo>
                    <a:pt x="38" y="49"/>
                    <a:pt x="35" y="53"/>
                    <a:pt x="31" y="57"/>
                  </a:cubicBezTo>
                  <a:cubicBezTo>
                    <a:pt x="27" y="60"/>
                    <a:pt x="27" y="60"/>
                    <a:pt x="23" y="65"/>
                  </a:cubicBezTo>
                  <a:cubicBezTo>
                    <a:pt x="19" y="72"/>
                    <a:pt x="12" y="83"/>
                    <a:pt x="9" y="94"/>
                  </a:cubicBezTo>
                  <a:lnTo>
                    <a:pt x="0" y="120"/>
                  </a:lnTo>
                  <a:lnTo>
                    <a:pt x="19" y="136"/>
                  </a:lnTo>
                  <a:lnTo>
                    <a:pt x="23" y="136"/>
                  </a:lnTo>
                  <a:cubicBezTo>
                    <a:pt x="23" y="139"/>
                    <a:pt x="23" y="139"/>
                    <a:pt x="27" y="143"/>
                  </a:cubicBezTo>
                  <a:cubicBezTo>
                    <a:pt x="31" y="150"/>
                    <a:pt x="35" y="158"/>
                    <a:pt x="45" y="169"/>
                  </a:cubicBezTo>
                  <a:cubicBezTo>
                    <a:pt x="50" y="172"/>
                    <a:pt x="53" y="177"/>
                    <a:pt x="61" y="180"/>
                  </a:cubicBezTo>
                  <a:lnTo>
                    <a:pt x="64" y="180"/>
                  </a:lnTo>
                  <a:cubicBezTo>
                    <a:pt x="72" y="184"/>
                    <a:pt x="79" y="188"/>
                    <a:pt x="90" y="188"/>
                  </a:cubicBezTo>
                  <a:cubicBezTo>
                    <a:pt x="98" y="188"/>
                    <a:pt x="109" y="188"/>
                    <a:pt x="113" y="184"/>
                  </a:cubicBezTo>
                  <a:cubicBezTo>
                    <a:pt x="121" y="180"/>
                    <a:pt x="124" y="180"/>
                    <a:pt x="128" y="177"/>
                  </a:cubicBezTo>
                  <a:cubicBezTo>
                    <a:pt x="131" y="177"/>
                    <a:pt x="135" y="172"/>
                    <a:pt x="135" y="172"/>
                  </a:cubicBezTo>
                  <a:lnTo>
                    <a:pt x="162" y="154"/>
                  </a:lnTo>
                  <a:lnTo>
                    <a:pt x="150" y="127"/>
                  </a:lnTo>
                  <a:cubicBezTo>
                    <a:pt x="150" y="124"/>
                    <a:pt x="150" y="120"/>
                    <a:pt x="154" y="113"/>
                  </a:cubicBezTo>
                  <a:cubicBezTo>
                    <a:pt x="154" y="105"/>
                    <a:pt x="157" y="94"/>
                    <a:pt x="157" y="79"/>
                  </a:cubicBezTo>
                  <a:lnTo>
                    <a:pt x="157" y="72"/>
                  </a:lnTo>
                  <a:lnTo>
                    <a:pt x="157" y="65"/>
                  </a:lnTo>
                  <a:cubicBezTo>
                    <a:pt x="157" y="57"/>
                    <a:pt x="154" y="53"/>
                    <a:pt x="150" y="46"/>
                  </a:cubicBezTo>
                  <a:cubicBezTo>
                    <a:pt x="143" y="34"/>
                    <a:pt x="131" y="23"/>
                    <a:pt x="121" y="15"/>
                  </a:cubicBezTo>
                  <a:lnTo>
                    <a:pt x="98" y="5"/>
                  </a:lnTo>
                  <a:lnTo>
                    <a:pt x="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3"/>
            <p:cNvSpPr/>
            <p:nvPr/>
          </p:nvSpPr>
          <p:spPr>
            <a:xfrm>
              <a:off x="-485948" y="1719429"/>
              <a:ext cx="9502" cy="6446"/>
            </a:xfrm>
            <a:custGeom>
              <a:avLst/>
              <a:gdLst/>
              <a:ahLst/>
              <a:cxnLst/>
              <a:rect l="l" t="t" r="r" b="b"/>
              <a:pathLst>
                <a:path w="199" h="135" extrusionOk="0">
                  <a:moveTo>
                    <a:pt x="127" y="0"/>
                  </a:moveTo>
                  <a:cubicBezTo>
                    <a:pt x="116" y="0"/>
                    <a:pt x="109" y="4"/>
                    <a:pt x="101" y="8"/>
                  </a:cubicBezTo>
                  <a:cubicBezTo>
                    <a:pt x="87" y="11"/>
                    <a:pt x="78" y="15"/>
                    <a:pt x="71" y="19"/>
                  </a:cubicBezTo>
                  <a:cubicBezTo>
                    <a:pt x="60" y="23"/>
                    <a:pt x="56" y="26"/>
                    <a:pt x="49" y="26"/>
                  </a:cubicBezTo>
                  <a:cubicBezTo>
                    <a:pt x="45" y="30"/>
                    <a:pt x="42" y="34"/>
                    <a:pt x="37" y="37"/>
                  </a:cubicBezTo>
                  <a:cubicBezTo>
                    <a:pt x="30" y="42"/>
                    <a:pt x="26" y="49"/>
                    <a:pt x="26" y="52"/>
                  </a:cubicBezTo>
                  <a:cubicBezTo>
                    <a:pt x="23" y="56"/>
                    <a:pt x="23" y="60"/>
                    <a:pt x="19" y="64"/>
                  </a:cubicBezTo>
                  <a:lnTo>
                    <a:pt x="19" y="71"/>
                  </a:lnTo>
                  <a:lnTo>
                    <a:pt x="0" y="104"/>
                  </a:lnTo>
                  <a:lnTo>
                    <a:pt x="34" y="120"/>
                  </a:lnTo>
                  <a:cubicBezTo>
                    <a:pt x="52" y="131"/>
                    <a:pt x="71" y="135"/>
                    <a:pt x="90" y="135"/>
                  </a:cubicBezTo>
                  <a:cubicBezTo>
                    <a:pt x="109" y="135"/>
                    <a:pt x="123" y="131"/>
                    <a:pt x="139" y="123"/>
                  </a:cubicBezTo>
                  <a:cubicBezTo>
                    <a:pt x="154" y="116"/>
                    <a:pt x="165" y="109"/>
                    <a:pt x="176" y="97"/>
                  </a:cubicBezTo>
                  <a:lnTo>
                    <a:pt x="187" y="86"/>
                  </a:lnTo>
                  <a:cubicBezTo>
                    <a:pt x="191" y="82"/>
                    <a:pt x="191" y="78"/>
                    <a:pt x="194" y="75"/>
                  </a:cubicBezTo>
                  <a:cubicBezTo>
                    <a:pt x="194" y="71"/>
                    <a:pt x="199" y="64"/>
                    <a:pt x="199" y="56"/>
                  </a:cubicBezTo>
                  <a:lnTo>
                    <a:pt x="199" y="49"/>
                  </a:lnTo>
                  <a:cubicBezTo>
                    <a:pt x="194" y="42"/>
                    <a:pt x="194" y="37"/>
                    <a:pt x="191" y="30"/>
                  </a:cubicBezTo>
                  <a:cubicBezTo>
                    <a:pt x="187" y="26"/>
                    <a:pt x="180" y="19"/>
                    <a:pt x="176" y="19"/>
                  </a:cubicBezTo>
                  <a:cubicBezTo>
                    <a:pt x="168" y="11"/>
                    <a:pt x="161" y="8"/>
                    <a:pt x="154" y="4"/>
                  </a:cubicBezTo>
                  <a:cubicBezTo>
                    <a:pt x="142" y="4"/>
                    <a:pt x="135"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3"/>
            <p:cNvSpPr/>
            <p:nvPr/>
          </p:nvSpPr>
          <p:spPr>
            <a:xfrm>
              <a:off x="-706935" y="2086388"/>
              <a:ext cx="8404" cy="7353"/>
            </a:xfrm>
            <a:custGeom>
              <a:avLst/>
              <a:gdLst/>
              <a:ahLst/>
              <a:cxnLst/>
              <a:rect l="l" t="t" r="r" b="b"/>
              <a:pathLst>
                <a:path w="176" h="154" extrusionOk="0">
                  <a:moveTo>
                    <a:pt x="117" y="0"/>
                  </a:moveTo>
                  <a:cubicBezTo>
                    <a:pt x="109" y="0"/>
                    <a:pt x="101" y="5"/>
                    <a:pt x="94" y="5"/>
                  </a:cubicBezTo>
                  <a:cubicBezTo>
                    <a:pt x="90" y="8"/>
                    <a:pt x="83" y="12"/>
                    <a:pt x="83" y="12"/>
                  </a:cubicBezTo>
                  <a:cubicBezTo>
                    <a:pt x="75" y="16"/>
                    <a:pt x="72" y="19"/>
                    <a:pt x="67" y="23"/>
                  </a:cubicBezTo>
                  <a:cubicBezTo>
                    <a:pt x="64" y="31"/>
                    <a:pt x="60" y="34"/>
                    <a:pt x="60" y="38"/>
                  </a:cubicBezTo>
                  <a:lnTo>
                    <a:pt x="31" y="27"/>
                  </a:lnTo>
                  <a:lnTo>
                    <a:pt x="19" y="64"/>
                  </a:lnTo>
                  <a:cubicBezTo>
                    <a:pt x="15" y="72"/>
                    <a:pt x="15" y="79"/>
                    <a:pt x="12" y="90"/>
                  </a:cubicBezTo>
                  <a:lnTo>
                    <a:pt x="8" y="98"/>
                  </a:lnTo>
                  <a:lnTo>
                    <a:pt x="0" y="128"/>
                  </a:lnTo>
                  <a:lnTo>
                    <a:pt x="12" y="131"/>
                  </a:lnTo>
                  <a:lnTo>
                    <a:pt x="38" y="139"/>
                  </a:lnTo>
                  <a:cubicBezTo>
                    <a:pt x="41" y="139"/>
                    <a:pt x="49" y="143"/>
                    <a:pt x="60" y="147"/>
                  </a:cubicBezTo>
                  <a:cubicBezTo>
                    <a:pt x="72" y="150"/>
                    <a:pt x="83" y="154"/>
                    <a:pt x="101" y="154"/>
                  </a:cubicBezTo>
                  <a:lnTo>
                    <a:pt x="120" y="154"/>
                  </a:lnTo>
                  <a:cubicBezTo>
                    <a:pt x="131" y="150"/>
                    <a:pt x="143" y="143"/>
                    <a:pt x="150" y="131"/>
                  </a:cubicBezTo>
                  <a:cubicBezTo>
                    <a:pt x="157" y="124"/>
                    <a:pt x="165" y="113"/>
                    <a:pt x="169" y="102"/>
                  </a:cubicBezTo>
                  <a:cubicBezTo>
                    <a:pt x="172" y="90"/>
                    <a:pt x="176" y="79"/>
                    <a:pt x="176" y="64"/>
                  </a:cubicBezTo>
                  <a:cubicBezTo>
                    <a:pt x="176" y="57"/>
                    <a:pt x="176" y="45"/>
                    <a:pt x="172" y="34"/>
                  </a:cubicBezTo>
                  <a:cubicBezTo>
                    <a:pt x="169" y="31"/>
                    <a:pt x="165" y="23"/>
                    <a:pt x="162" y="19"/>
                  </a:cubicBezTo>
                  <a:cubicBezTo>
                    <a:pt x="153" y="16"/>
                    <a:pt x="150" y="8"/>
                    <a:pt x="143" y="8"/>
                  </a:cubicBezTo>
                  <a:cubicBezTo>
                    <a:pt x="135" y="5"/>
                    <a:pt x="127"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3"/>
            <p:cNvSpPr/>
            <p:nvPr/>
          </p:nvSpPr>
          <p:spPr>
            <a:xfrm>
              <a:off x="-283344" y="1819370"/>
              <a:ext cx="17906" cy="10410"/>
            </a:xfrm>
            <a:custGeom>
              <a:avLst/>
              <a:gdLst/>
              <a:ahLst/>
              <a:cxnLst/>
              <a:rect l="l" t="t" r="r" b="b"/>
              <a:pathLst>
                <a:path w="375" h="218" extrusionOk="0">
                  <a:moveTo>
                    <a:pt x="0" y="0"/>
                  </a:moveTo>
                  <a:lnTo>
                    <a:pt x="243" y="131"/>
                  </a:lnTo>
                  <a:lnTo>
                    <a:pt x="243" y="135"/>
                  </a:lnTo>
                  <a:lnTo>
                    <a:pt x="243" y="142"/>
                  </a:lnTo>
                  <a:cubicBezTo>
                    <a:pt x="243" y="147"/>
                    <a:pt x="243" y="154"/>
                    <a:pt x="247" y="161"/>
                  </a:cubicBezTo>
                  <a:cubicBezTo>
                    <a:pt x="247" y="165"/>
                    <a:pt x="247" y="173"/>
                    <a:pt x="250" y="176"/>
                  </a:cubicBezTo>
                  <a:cubicBezTo>
                    <a:pt x="254" y="187"/>
                    <a:pt x="262" y="195"/>
                    <a:pt x="269" y="202"/>
                  </a:cubicBezTo>
                  <a:cubicBezTo>
                    <a:pt x="280" y="209"/>
                    <a:pt x="288" y="214"/>
                    <a:pt x="299" y="218"/>
                  </a:cubicBezTo>
                  <a:lnTo>
                    <a:pt x="310" y="218"/>
                  </a:lnTo>
                  <a:cubicBezTo>
                    <a:pt x="314" y="218"/>
                    <a:pt x="321" y="218"/>
                    <a:pt x="325" y="214"/>
                  </a:cubicBezTo>
                  <a:cubicBezTo>
                    <a:pt x="333" y="214"/>
                    <a:pt x="336" y="209"/>
                    <a:pt x="340" y="206"/>
                  </a:cubicBezTo>
                  <a:cubicBezTo>
                    <a:pt x="347" y="202"/>
                    <a:pt x="352" y="199"/>
                    <a:pt x="355" y="191"/>
                  </a:cubicBezTo>
                  <a:cubicBezTo>
                    <a:pt x="359" y="187"/>
                    <a:pt x="363" y="183"/>
                    <a:pt x="363" y="180"/>
                  </a:cubicBezTo>
                  <a:cubicBezTo>
                    <a:pt x="366" y="176"/>
                    <a:pt x="366" y="173"/>
                    <a:pt x="370" y="169"/>
                  </a:cubicBezTo>
                  <a:cubicBezTo>
                    <a:pt x="374" y="157"/>
                    <a:pt x="374" y="150"/>
                    <a:pt x="374" y="139"/>
                  </a:cubicBezTo>
                  <a:cubicBezTo>
                    <a:pt x="374" y="131"/>
                    <a:pt x="374" y="124"/>
                    <a:pt x="370" y="116"/>
                  </a:cubicBezTo>
                  <a:cubicBezTo>
                    <a:pt x="366" y="102"/>
                    <a:pt x="359" y="90"/>
                    <a:pt x="347" y="87"/>
                  </a:cubicBezTo>
                  <a:cubicBezTo>
                    <a:pt x="340" y="79"/>
                    <a:pt x="333" y="75"/>
                    <a:pt x="329" y="75"/>
                  </a:cubicBezTo>
                  <a:cubicBezTo>
                    <a:pt x="318" y="71"/>
                    <a:pt x="307" y="68"/>
                    <a:pt x="299" y="68"/>
                  </a:cubicBezTo>
                  <a:cubicBezTo>
                    <a:pt x="292" y="64"/>
                    <a:pt x="284" y="64"/>
                    <a:pt x="276" y="61"/>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3"/>
            <p:cNvSpPr/>
            <p:nvPr/>
          </p:nvSpPr>
          <p:spPr>
            <a:xfrm>
              <a:off x="227485" y="1627845"/>
              <a:ext cx="6494" cy="8452"/>
            </a:xfrm>
            <a:custGeom>
              <a:avLst/>
              <a:gdLst/>
              <a:ahLst/>
              <a:cxnLst/>
              <a:rect l="l" t="t" r="r" b="b"/>
              <a:pathLst>
                <a:path w="136" h="177" extrusionOk="0">
                  <a:moveTo>
                    <a:pt x="79" y="0"/>
                  </a:moveTo>
                  <a:cubicBezTo>
                    <a:pt x="68" y="0"/>
                    <a:pt x="61" y="4"/>
                    <a:pt x="53" y="8"/>
                  </a:cubicBezTo>
                  <a:cubicBezTo>
                    <a:pt x="49" y="8"/>
                    <a:pt x="45" y="12"/>
                    <a:pt x="42" y="15"/>
                  </a:cubicBezTo>
                  <a:cubicBezTo>
                    <a:pt x="34" y="23"/>
                    <a:pt x="23" y="31"/>
                    <a:pt x="16" y="45"/>
                  </a:cubicBezTo>
                  <a:cubicBezTo>
                    <a:pt x="11" y="49"/>
                    <a:pt x="8" y="57"/>
                    <a:pt x="4" y="64"/>
                  </a:cubicBezTo>
                  <a:cubicBezTo>
                    <a:pt x="1" y="76"/>
                    <a:pt x="1" y="83"/>
                    <a:pt x="1" y="90"/>
                  </a:cubicBezTo>
                  <a:cubicBezTo>
                    <a:pt x="1" y="109"/>
                    <a:pt x="4" y="128"/>
                    <a:pt x="16" y="146"/>
                  </a:cubicBezTo>
                  <a:lnTo>
                    <a:pt x="27" y="165"/>
                  </a:lnTo>
                  <a:lnTo>
                    <a:pt x="34" y="176"/>
                  </a:lnTo>
                  <a:lnTo>
                    <a:pt x="64" y="161"/>
                  </a:lnTo>
                  <a:cubicBezTo>
                    <a:pt x="75" y="157"/>
                    <a:pt x="83" y="154"/>
                    <a:pt x="90" y="150"/>
                  </a:cubicBezTo>
                  <a:cubicBezTo>
                    <a:pt x="101" y="143"/>
                    <a:pt x="109" y="135"/>
                    <a:pt x="116" y="124"/>
                  </a:cubicBezTo>
                  <a:cubicBezTo>
                    <a:pt x="128" y="109"/>
                    <a:pt x="135" y="86"/>
                    <a:pt x="135" y="68"/>
                  </a:cubicBezTo>
                  <a:cubicBezTo>
                    <a:pt x="135" y="60"/>
                    <a:pt x="135" y="53"/>
                    <a:pt x="132" y="45"/>
                  </a:cubicBezTo>
                  <a:lnTo>
                    <a:pt x="132" y="38"/>
                  </a:lnTo>
                  <a:cubicBezTo>
                    <a:pt x="128" y="26"/>
                    <a:pt x="120" y="19"/>
                    <a:pt x="116" y="15"/>
                  </a:cubicBezTo>
                  <a:cubicBezTo>
                    <a:pt x="106" y="4"/>
                    <a:pt x="94"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3"/>
            <p:cNvSpPr/>
            <p:nvPr/>
          </p:nvSpPr>
          <p:spPr>
            <a:xfrm>
              <a:off x="116084" y="1869890"/>
              <a:ext cx="5443" cy="16474"/>
            </a:xfrm>
            <a:custGeom>
              <a:avLst/>
              <a:gdLst/>
              <a:ahLst/>
              <a:cxnLst/>
              <a:rect l="l" t="t" r="r" b="b"/>
              <a:pathLst>
                <a:path w="114" h="345" extrusionOk="0">
                  <a:moveTo>
                    <a:pt x="110" y="0"/>
                  </a:moveTo>
                  <a:lnTo>
                    <a:pt x="79" y="41"/>
                  </a:lnTo>
                  <a:lnTo>
                    <a:pt x="49" y="90"/>
                  </a:lnTo>
                  <a:lnTo>
                    <a:pt x="39" y="105"/>
                  </a:lnTo>
                  <a:cubicBezTo>
                    <a:pt x="27" y="120"/>
                    <a:pt x="20" y="135"/>
                    <a:pt x="12" y="154"/>
                  </a:cubicBezTo>
                  <a:cubicBezTo>
                    <a:pt x="5" y="172"/>
                    <a:pt x="1" y="191"/>
                    <a:pt x="1" y="210"/>
                  </a:cubicBezTo>
                  <a:cubicBezTo>
                    <a:pt x="1" y="236"/>
                    <a:pt x="5" y="259"/>
                    <a:pt x="16" y="285"/>
                  </a:cubicBezTo>
                  <a:lnTo>
                    <a:pt x="42" y="345"/>
                  </a:lnTo>
                  <a:lnTo>
                    <a:pt x="84" y="292"/>
                  </a:lnTo>
                  <a:cubicBezTo>
                    <a:pt x="94" y="277"/>
                    <a:pt x="101" y="259"/>
                    <a:pt x="106" y="243"/>
                  </a:cubicBezTo>
                  <a:cubicBezTo>
                    <a:pt x="110" y="228"/>
                    <a:pt x="113" y="214"/>
                    <a:pt x="113" y="198"/>
                  </a:cubicBezTo>
                  <a:cubicBezTo>
                    <a:pt x="113" y="176"/>
                    <a:pt x="110" y="157"/>
                    <a:pt x="110" y="143"/>
                  </a:cubicBezTo>
                  <a:cubicBezTo>
                    <a:pt x="106" y="138"/>
                    <a:pt x="106" y="135"/>
                    <a:pt x="106" y="131"/>
                  </a:cubicBezTo>
                  <a:lnTo>
                    <a:pt x="106" y="128"/>
                  </a:lnTo>
                  <a:lnTo>
                    <a:pt x="110" y="12"/>
                  </a:lnTo>
                  <a:lnTo>
                    <a:pt x="1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3"/>
            <p:cNvSpPr/>
            <p:nvPr/>
          </p:nvSpPr>
          <p:spPr>
            <a:xfrm>
              <a:off x="231210" y="1402751"/>
              <a:ext cx="8643" cy="23636"/>
            </a:xfrm>
            <a:custGeom>
              <a:avLst/>
              <a:gdLst/>
              <a:ahLst/>
              <a:cxnLst/>
              <a:rect l="l" t="t" r="r" b="b"/>
              <a:pathLst>
                <a:path w="181" h="495" extrusionOk="0">
                  <a:moveTo>
                    <a:pt x="35" y="1"/>
                  </a:moveTo>
                  <a:lnTo>
                    <a:pt x="19" y="53"/>
                  </a:lnTo>
                  <a:lnTo>
                    <a:pt x="16" y="64"/>
                  </a:lnTo>
                  <a:cubicBezTo>
                    <a:pt x="12" y="80"/>
                    <a:pt x="9" y="90"/>
                    <a:pt x="5" y="102"/>
                  </a:cubicBezTo>
                  <a:cubicBezTo>
                    <a:pt x="5" y="113"/>
                    <a:pt x="1" y="124"/>
                    <a:pt x="1" y="135"/>
                  </a:cubicBezTo>
                  <a:cubicBezTo>
                    <a:pt x="1" y="150"/>
                    <a:pt x="5" y="165"/>
                    <a:pt x="9" y="176"/>
                  </a:cubicBezTo>
                  <a:cubicBezTo>
                    <a:pt x="16" y="187"/>
                    <a:pt x="19" y="199"/>
                    <a:pt x="28" y="214"/>
                  </a:cubicBezTo>
                  <a:lnTo>
                    <a:pt x="180" y="494"/>
                  </a:lnTo>
                  <a:lnTo>
                    <a:pt x="180" y="494"/>
                  </a:lnTo>
                  <a:lnTo>
                    <a:pt x="98" y="184"/>
                  </a:lnTo>
                  <a:cubicBezTo>
                    <a:pt x="98" y="184"/>
                    <a:pt x="98" y="180"/>
                    <a:pt x="102" y="176"/>
                  </a:cubicBezTo>
                  <a:cubicBezTo>
                    <a:pt x="102" y="173"/>
                    <a:pt x="106" y="165"/>
                    <a:pt x="106" y="154"/>
                  </a:cubicBezTo>
                  <a:cubicBezTo>
                    <a:pt x="109" y="147"/>
                    <a:pt x="113" y="132"/>
                    <a:pt x="113" y="120"/>
                  </a:cubicBezTo>
                  <a:cubicBezTo>
                    <a:pt x="113" y="106"/>
                    <a:pt x="109" y="94"/>
                    <a:pt x="106" y="83"/>
                  </a:cubicBezTo>
                  <a:cubicBezTo>
                    <a:pt x="98" y="68"/>
                    <a:pt x="90" y="57"/>
                    <a:pt x="80" y="45"/>
                  </a:cubicBezTo>
                  <a:lnTo>
                    <a:pt x="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13"/>
            <p:cNvSpPr/>
            <p:nvPr/>
          </p:nvSpPr>
          <p:spPr>
            <a:xfrm>
              <a:off x="-517892" y="2067670"/>
              <a:ext cx="7879" cy="8452"/>
            </a:xfrm>
            <a:custGeom>
              <a:avLst/>
              <a:gdLst/>
              <a:ahLst/>
              <a:cxnLst/>
              <a:rect l="l" t="t" r="r" b="b"/>
              <a:pathLst>
                <a:path w="165" h="177" extrusionOk="0">
                  <a:moveTo>
                    <a:pt x="60" y="0"/>
                  </a:moveTo>
                  <a:cubicBezTo>
                    <a:pt x="56" y="0"/>
                    <a:pt x="49" y="0"/>
                    <a:pt x="41" y="4"/>
                  </a:cubicBezTo>
                  <a:cubicBezTo>
                    <a:pt x="33" y="4"/>
                    <a:pt x="30" y="7"/>
                    <a:pt x="26" y="16"/>
                  </a:cubicBezTo>
                  <a:cubicBezTo>
                    <a:pt x="19" y="19"/>
                    <a:pt x="15" y="30"/>
                    <a:pt x="11" y="38"/>
                  </a:cubicBezTo>
                  <a:cubicBezTo>
                    <a:pt x="11" y="45"/>
                    <a:pt x="7" y="49"/>
                    <a:pt x="7" y="56"/>
                  </a:cubicBezTo>
                  <a:cubicBezTo>
                    <a:pt x="7" y="60"/>
                    <a:pt x="7" y="64"/>
                    <a:pt x="11" y="64"/>
                  </a:cubicBezTo>
                  <a:cubicBezTo>
                    <a:pt x="7" y="68"/>
                    <a:pt x="7" y="71"/>
                    <a:pt x="4" y="75"/>
                  </a:cubicBezTo>
                  <a:cubicBezTo>
                    <a:pt x="4" y="78"/>
                    <a:pt x="4" y="83"/>
                    <a:pt x="0" y="86"/>
                  </a:cubicBezTo>
                  <a:lnTo>
                    <a:pt x="0" y="105"/>
                  </a:lnTo>
                  <a:cubicBezTo>
                    <a:pt x="0" y="109"/>
                    <a:pt x="0" y="120"/>
                    <a:pt x="4" y="128"/>
                  </a:cubicBezTo>
                  <a:cubicBezTo>
                    <a:pt x="7" y="135"/>
                    <a:pt x="11" y="138"/>
                    <a:pt x="15" y="146"/>
                  </a:cubicBezTo>
                  <a:lnTo>
                    <a:pt x="45" y="176"/>
                  </a:lnTo>
                  <a:lnTo>
                    <a:pt x="71" y="146"/>
                  </a:lnTo>
                  <a:cubicBezTo>
                    <a:pt x="78" y="138"/>
                    <a:pt x="83" y="135"/>
                    <a:pt x="93" y="131"/>
                  </a:cubicBezTo>
                  <a:cubicBezTo>
                    <a:pt x="101" y="128"/>
                    <a:pt x="116" y="128"/>
                    <a:pt x="131" y="123"/>
                  </a:cubicBezTo>
                  <a:cubicBezTo>
                    <a:pt x="135" y="123"/>
                    <a:pt x="138" y="123"/>
                    <a:pt x="142" y="120"/>
                  </a:cubicBezTo>
                  <a:cubicBezTo>
                    <a:pt x="146" y="116"/>
                    <a:pt x="154" y="112"/>
                    <a:pt x="157" y="105"/>
                  </a:cubicBezTo>
                  <a:cubicBezTo>
                    <a:pt x="161" y="97"/>
                    <a:pt x="164" y="90"/>
                    <a:pt x="164" y="83"/>
                  </a:cubicBezTo>
                  <a:cubicBezTo>
                    <a:pt x="164" y="71"/>
                    <a:pt x="161" y="68"/>
                    <a:pt x="157" y="64"/>
                  </a:cubicBezTo>
                  <a:cubicBezTo>
                    <a:pt x="154" y="56"/>
                    <a:pt x="150" y="49"/>
                    <a:pt x="146" y="45"/>
                  </a:cubicBezTo>
                  <a:cubicBezTo>
                    <a:pt x="142" y="38"/>
                    <a:pt x="135" y="33"/>
                    <a:pt x="128" y="26"/>
                  </a:cubicBezTo>
                  <a:cubicBezTo>
                    <a:pt x="123" y="23"/>
                    <a:pt x="116" y="19"/>
                    <a:pt x="109" y="16"/>
                  </a:cubicBezTo>
                  <a:lnTo>
                    <a:pt x="105" y="11"/>
                  </a:lnTo>
                  <a:lnTo>
                    <a:pt x="101" y="11"/>
                  </a:lnTo>
                  <a:cubicBezTo>
                    <a:pt x="97" y="7"/>
                    <a:pt x="93" y="7"/>
                    <a:pt x="86" y="4"/>
                  </a:cubicBezTo>
                  <a:cubicBezTo>
                    <a:pt x="78" y="4"/>
                    <a:pt x="71"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13"/>
            <p:cNvSpPr/>
            <p:nvPr/>
          </p:nvSpPr>
          <p:spPr>
            <a:xfrm>
              <a:off x="-186460" y="1012395"/>
              <a:ext cx="7544" cy="8977"/>
            </a:xfrm>
            <a:custGeom>
              <a:avLst/>
              <a:gdLst/>
              <a:ahLst/>
              <a:cxnLst/>
              <a:rect l="l" t="t" r="r" b="b"/>
              <a:pathLst>
                <a:path w="158" h="188" extrusionOk="0">
                  <a:moveTo>
                    <a:pt x="83" y="1"/>
                  </a:moveTo>
                  <a:cubicBezTo>
                    <a:pt x="76" y="1"/>
                    <a:pt x="72" y="4"/>
                    <a:pt x="64" y="4"/>
                  </a:cubicBezTo>
                  <a:lnTo>
                    <a:pt x="57" y="4"/>
                  </a:lnTo>
                  <a:lnTo>
                    <a:pt x="0" y="8"/>
                  </a:lnTo>
                  <a:lnTo>
                    <a:pt x="23" y="60"/>
                  </a:lnTo>
                  <a:cubicBezTo>
                    <a:pt x="23" y="60"/>
                    <a:pt x="23" y="64"/>
                    <a:pt x="27" y="72"/>
                  </a:cubicBezTo>
                  <a:lnTo>
                    <a:pt x="27" y="90"/>
                  </a:lnTo>
                  <a:cubicBezTo>
                    <a:pt x="31" y="101"/>
                    <a:pt x="35" y="116"/>
                    <a:pt x="42" y="131"/>
                  </a:cubicBezTo>
                  <a:cubicBezTo>
                    <a:pt x="53" y="146"/>
                    <a:pt x="68" y="161"/>
                    <a:pt x="87" y="168"/>
                  </a:cubicBezTo>
                  <a:lnTo>
                    <a:pt x="124" y="187"/>
                  </a:lnTo>
                  <a:lnTo>
                    <a:pt x="139" y="150"/>
                  </a:lnTo>
                  <a:cubicBezTo>
                    <a:pt x="143" y="142"/>
                    <a:pt x="147" y="131"/>
                    <a:pt x="150" y="124"/>
                  </a:cubicBezTo>
                  <a:lnTo>
                    <a:pt x="150" y="120"/>
                  </a:lnTo>
                  <a:cubicBezTo>
                    <a:pt x="154" y="108"/>
                    <a:pt x="157" y="98"/>
                    <a:pt x="157" y="82"/>
                  </a:cubicBezTo>
                  <a:cubicBezTo>
                    <a:pt x="157" y="72"/>
                    <a:pt x="154" y="56"/>
                    <a:pt x="147" y="41"/>
                  </a:cubicBezTo>
                  <a:cubicBezTo>
                    <a:pt x="147" y="41"/>
                    <a:pt x="143" y="37"/>
                    <a:pt x="143" y="34"/>
                  </a:cubicBezTo>
                  <a:cubicBezTo>
                    <a:pt x="135" y="27"/>
                    <a:pt x="124" y="19"/>
                    <a:pt x="117" y="11"/>
                  </a:cubicBezTo>
                  <a:cubicBezTo>
                    <a:pt x="109" y="8"/>
                    <a:pt x="102" y="4"/>
                    <a:pt x="98" y="4"/>
                  </a:cubicBezTo>
                  <a:cubicBezTo>
                    <a:pt x="95" y="4"/>
                    <a:pt x="87"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13"/>
            <p:cNvSpPr/>
            <p:nvPr/>
          </p:nvSpPr>
          <p:spPr>
            <a:xfrm>
              <a:off x="-83272" y="1129478"/>
              <a:ext cx="2005" cy="2197"/>
            </a:xfrm>
            <a:custGeom>
              <a:avLst/>
              <a:gdLst/>
              <a:ahLst/>
              <a:cxnLst/>
              <a:rect l="l" t="t" r="r" b="b"/>
              <a:pathLst>
                <a:path w="42" h="46" extrusionOk="0">
                  <a:moveTo>
                    <a:pt x="1" y="1"/>
                  </a:moveTo>
                  <a:cubicBezTo>
                    <a:pt x="1" y="4"/>
                    <a:pt x="1" y="4"/>
                    <a:pt x="4" y="4"/>
                  </a:cubicBezTo>
                  <a:cubicBezTo>
                    <a:pt x="4" y="11"/>
                    <a:pt x="11" y="19"/>
                    <a:pt x="15" y="30"/>
                  </a:cubicBezTo>
                  <a:cubicBezTo>
                    <a:pt x="19" y="34"/>
                    <a:pt x="23" y="42"/>
                    <a:pt x="23" y="45"/>
                  </a:cubicBezTo>
                  <a:cubicBezTo>
                    <a:pt x="23" y="38"/>
                    <a:pt x="27" y="30"/>
                    <a:pt x="34" y="23"/>
                  </a:cubicBezTo>
                  <a:cubicBezTo>
                    <a:pt x="34" y="19"/>
                    <a:pt x="37" y="16"/>
                    <a:pt x="42" y="11"/>
                  </a:cubicBezTo>
                  <a:cubicBezTo>
                    <a:pt x="37" y="11"/>
                    <a:pt x="37" y="11"/>
                    <a:pt x="34" y="8"/>
                  </a:cubicBezTo>
                  <a:cubicBezTo>
                    <a:pt x="27" y="8"/>
                    <a:pt x="1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13"/>
            <p:cNvSpPr/>
            <p:nvPr/>
          </p:nvSpPr>
          <p:spPr>
            <a:xfrm>
              <a:off x="-87044" y="1125706"/>
              <a:ext cx="11174" cy="10409"/>
            </a:xfrm>
            <a:custGeom>
              <a:avLst/>
              <a:gdLst/>
              <a:ahLst/>
              <a:cxnLst/>
              <a:rect l="l" t="t" r="r" b="b"/>
              <a:pathLst>
                <a:path w="234" h="218" extrusionOk="0">
                  <a:moveTo>
                    <a:pt x="80" y="80"/>
                  </a:moveTo>
                  <a:lnTo>
                    <a:pt x="80" y="80"/>
                  </a:lnTo>
                  <a:cubicBezTo>
                    <a:pt x="94" y="83"/>
                    <a:pt x="106" y="87"/>
                    <a:pt x="113" y="87"/>
                  </a:cubicBezTo>
                  <a:cubicBezTo>
                    <a:pt x="116" y="90"/>
                    <a:pt x="116" y="90"/>
                    <a:pt x="121" y="90"/>
                  </a:cubicBezTo>
                  <a:cubicBezTo>
                    <a:pt x="116" y="95"/>
                    <a:pt x="113" y="98"/>
                    <a:pt x="113" y="102"/>
                  </a:cubicBezTo>
                  <a:cubicBezTo>
                    <a:pt x="106" y="109"/>
                    <a:pt x="102" y="117"/>
                    <a:pt x="102" y="124"/>
                  </a:cubicBezTo>
                  <a:cubicBezTo>
                    <a:pt x="102" y="121"/>
                    <a:pt x="98" y="113"/>
                    <a:pt x="94" y="109"/>
                  </a:cubicBezTo>
                  <a:cubicBezTo>
                    <a:pt x="90" y="98"/>
                    <a:pt x="83" y="90"/>
                    <a:pt x="83" y="83"/>
                  </a:cubicBezTo>
                  <a:cubicBezTo>
                    <a:pt x="80" y="83"/>
                    <a:pt x="80" y="83"/>
                    <a:pt x="80" y="80"/>
                  </a:cubicBezTo>
                  <a:close/>
                  <a:moveTo>
                    <a:pt x="72" y="1"/>
                  </a:moveTo>
                  <a:lnTo>
                    <a:pt x="64" y="5"/>
                  </a:lnTo>
                  <a:cubicBezTo>
                    <a:pt x="57" y="5"/>
                    <a:pt x="54" y="9"/>
                    <a:pt x="49" y="9"/>
                  </a:cubicBezTo>
                  <a:lnTo>
                    <a:pt x="46" y="12"/>
                  </a:lnTo>
                  <a:cubicBezTo>
                    <a:pt x="38" y="16"/>
                    <a:pt x="31" y="20"/>
                    <a:pt x="23" y="28"/>
                  </a:cubicBezTo>
                  <a:lnTo>
                    <a:pt x="20" y="31"/>
                  </a:lnTo>
                  <a:cubicBezTo>
                    <a:pt x="12" y="38"/>
                    <a:pt x="9" y="46"/>
                    <a:pt x="4" y="54"/>
                  </a:cubicBezTo>
                  <a:cubicBezTo>
                    <a:pt x="4" y="61"/>
                    <a:pt x="1" y="68"/>
                    <a:pt x="1" y="76"/>
                  </a:cubicBezTo>
                  <a:cubicBezTo>
                    <a:pt x="1" y="90"/>
                    <a:pt x="4" y="98"/>
                    <a:pt x="9" y="109"/>
                  </a:cubicBezTo>
                  <a:cubicBezTo>
                    <a:pt x="12" y="121"/>
                    <a:pt x="20" y="132"/>
                    <a:pt x="23" y="140"/>
                  </a:cubicBezTo>
                  <a:cubicBezTo>
                    <a:pt x="27" y="143"/>
                    <a:pt x="27" y="147"/>
                    <a:pt x="31" y="147"/>
                  </a:cubicBezTo>
                  <a:lnTo>
                    <a:pt x="31" y="151"/>
                  </a:lnTo>
                  <a:cubicBezTo>
                    <a:pt x="35" y="162"/>
                    <a:pt x="38" y="173"/>
                    <a:pt x="42" y="180"/>
                  </a:cubicBezTo>
                  <a:cubicBezTo>
                    <a:pt x="42" y="180"/>
                    <a:pt x="46" y="185"/>
                    <a:pt x="46" y="188"/>
                  </a:cubicBezTo>
                  <a:cubicBezTo>
                    <a:pt x="54" y="195"/>
                    <a:pt x="61" y="203"/>
                    <a:pt x="72" y="211"/>
                  </a:cubicBezTo>
                  <a:cubicBezTo>
                    <a:pt x="83" y="214"/>
                    <a:pt x="98" y="218"/>
                    <a:pt x="109" y="218"/>
                  </a:cubicBezTo>
                  <a:lnTo>
                    <a:pt x="128" y="218"/>
                  </a:lnTo>
                  <a:cubicBezTo>
                    <a:pt x="135" y="214"/>
                    <a:pt x="139" y="214"/>
                    <a:pt x="143" y="214"/>
                  </a:cubicBezTo>
                  <a:cubicBezTo>
                    <a:pt x="154" y="211"/>
                    <a:pt x="161" y="207"/>
                    <a:pt x="169" y="207"/>
                  </a:cubicBezTo>
                  <a:lnTo>
                    <a:pt x="173" y="207"/>
                  </a:lnTo>
                  <a:lnTo>
                    <a:pt x="233" y="188"/>
                  </a:lnTo>
                  <a:lnTo>
                    <a:pt x="192" y="143"/>
                  </a:lnTo>
                  <a:lnTo>
                    <a:pt x="184" y="135"/>
                  </a:lnTo>
                  <a:cubicBezTo>
                    <a:pt x="184" y="132"/>
                    <a:pt x="188" y="128"/>
                    <a:pt x="192" y="124"/>
                  </a:cubicBezTo>
                  <a:cubicBezTo>
                    <a:pt x="192" y="121"/>
                    <a:pt x="195" y="117"/>
                    <a:pt x="195" y="113"/>
                  </a:cubicBezTo>
                  <a:cubicBezTo>
                    <a:pt x="199" y="109"/>
                    <a:pt x="203" y="106"/>
                    <a:pt x="203" y="98"/>
                  </a:cubicBezTo>
                  <a:cubicBezTo>
                    <a:pt x="206" y="95"/>
                    <a:pt x="211" y="87"/>
                    <a:pt x="211" y="76"/>
                  </a:cubicBezTo>
                  <a:lnTo>
                    <a:pt x="211" y="72"/>
                  </a:lnTo>
                  <a:cubicBezTo>
                    <a:pt x="206" y="68"/>
                    <a:pt x="206" y="64"/>
                    <a:pt x="206" y="61"/>
                  </a:cubicBezTo>
                  <a:cubicBezTo>
                    <a:pt x="203" y="54"/>
                    <a:pt x="203" y="50"/>
                    <a:pt x="199" y="46"/>
                  </a:cubicBezTo>
                  <a:cubicBezTo>
                    <a:pt x="192" y="38"/>
                    <a:pt x="188" y="35"/>
                    <a:pt x="184" y="35"/>
                  </a:cubicBezTo>
                  <a:cubicBezTo>
                    <a:pt x="177" y="28"/>
                    <a:pt x="169" y="28"/>
                    <a:pt x="161" y="23"/>
                  </a:cubicBezTo>
                  <a:cubicBezTo>
                    <a:pt x="154" y="20"/>
                    <a:pt x="147" y="20"/>
                    <a:pt x="139" y="16"/>
                  </a:cubicBezTo>
                  <a:cubicBezTo>
                    <a:pt x="116" y="9"/>
                    <a:pt x="98" y="5"/>
                    <a:pt x="87" y="5"/>
                  </a:cubicBezTo>
                  <a:lnTo>
                    <a:pt x="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3"/>
            <p:cNvSpPr/>
            <p:nvPr/>
          </p:nvSpPr>
          <p:spPr>
            <a:xfrm>
              <a:off x="-55099" y="1150011"/>
              <a:ext cx="2388" cy="955"/>
            </a:xfrm>
            <a:custGeom>
              <a:avLst/>
              <a:gdLst/>
              <a:ahLst/>
              <a:cxnLst/>
              <a:rect l="l" t="t" r="r" b="b"/>
              <a:pathLst>
                <a:path w="50" h="20" extrusionOk="0">
                  <a:moveTo>
                    <a:pt x="1" y="0"/>
                  </a:moveTo>
                  <a:cubicBezTo>
                    <a:pt x="5" y="4"/>
                    <a:pt x="8" y="8"/>
                    <a:pt x="16" y="8"/>
                  </a:cubicBezTo>
                  <a:cubicBezTo>
                    <a:pt x="27" y="16"/>
                    <a:pt x="39" y="19"/>
                    <a:pt x="42" y="19"/>
                  </a:cubicBezTo>
                  <a:lnTo>
                    <a:pt x="46" y="16"/>
                  </a:lnTo>
                  <a:cubicBezTo>
                    <a:pt x="46" y="16"/>
                    <a:pt x="49" y="16"/>
                    <a:pt x="49" y="12"/>
                  </a:cubicBezTo>
                  <a:lnTo>
                    <a:pt x="49" y="8"/>
                  </a:lnTo>
                  <a:cubicBezTo>
                    <a:pt x="49" y="8"/>
                    <a:pt x="49" y="4"/>
                    <a:pt x="46" y="4"/>
                  </a:cubicBezTo>
                  <a:lnTo>
                    <a:pt x="16" y="4"/>
                  </a:lnTo>
                  <a:cubicBezTo>
                    <a:pt x="8" y="0"/>
                    <a:pt x="5"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13"/>
            <p:cNvSpPr/>
            <p:nvPr/>
          </p:nvSpPr>
          <p:spPr>
            <a:xfrm>
              <a:off x="-59015" y="1146429"/>
              <a:ext cx="10075" cy="8070"/>
            </a:xfrm>
            <a:custGeom>
              <a:avLst/>
              <a:gdLst/>
              <a:ahLst/>
              <a:cxnLst/>
              <a:rect l="l" t="t" r="r" b="b"/>
              <a:pathLst>
                <a:path w="211" h="169" extrusionOk="0">
                  <a:moveTo>
                    <a:pt x="83" y="75"/>
                  </a:moveTo>
                  <a:cubicBezTo>
                    <a:pt x="87" y="75"/>
                    <a:pt x="90" y="75"/>
                    <a:pt x="98" y="79"/>
                  </a:cubicBezTo>
                  <a:lnTo>
                    <a:pt x="128" y="79"/>
                  </a:lnTo>
                  <a:cubicBezTo>
                    <a:pt x="131" y="79"/>
                    <a:pt x="131" y="83"/>
                    <a:pt x="131" y="83"/>
                  </a:cubicBezTo>
                  <a:lnTo>
                    <a:pt x="131" y="87"/>
                  </a:lnTo>
                  <a:cubicBezTo>
                    <a:pt x="131" y="91"/>
                    <a:pt x="128" y="91"/>
                    <a:pt x="128" y="91"/>
                  </a:cubicBezTo>
                  <a:lnTo>
                    <a:pt x="124" y="94"/>
                  </a:lnTo>
                  <a:cubicBezTo>
                    <a:pt x="121" y="94"/>
                    <a:pt x="109" y="91"/>
                    <a:pt x="98" y="83"/>
                  </a:cubicBezTo>
                  <a:cubicBezTo>
                    <a:pt x="90" y="83"/>
                    <a:pt x="87" y="79"/>
                    <a:pt x="83" y="75"/>
                  </a:cubicBezTo>
                  <a:close/>
                  <a:moveTo>
                    <a:pt x="61" y="1"/>
                  </a:moveTo>
                  <a:cubicBezTo>
                    <a:pt x="50" y="4"/>
                    <a:pt x="35" y="8"/>
                    <a:pt x="27" y="20"/>
                  </a:cubicBezTo>
                  <a:cubicBezTo>
                    <a:pt x="16" y="27"/>
                    <a:pt x="8" y="38"/>
                    <a:pt x="5" y="53"/>
                  </a:cubicBezTo>
                  <a:cubicBezTo>
                    <a:pt x="0" y="60"/>
                    <a:pt x="0" y="68"/>
                    <a:pt x="0" y="75"/>
                  </a:cubicBezTo>
                  <a:lnTo>
                    <a:pt x="0" y="94"/>
                  </a:lnTo>
                  <a:cubicBezTo>
                    <a:pt x="5" y="101"/>
                    <a:pt x="5" y="105"/>
                    <a:pt x="8" y="109"/>
                  </a:cubicBezTo>
                  <a:cubicBezTo>
                    <a:pt x="16" y="120"/>
                    <a:pt x="27" y="132"/>
                    <a:pt x="35" y="139"/>
                  </a:cubicBezTo>
                  <a:cubicBezTo>
                    <a:pt x="45" y="146"/>
                    <a:pt x="57" y="150"/>
                    <a:pt x="64" y="154"/>
                  </a:cubicBezTo>
                  <a:cubicBezTo>
                    <a:pt x="83" y="162"/>
                    <a:pt x="102" y="169"/>
                    <a:pt x="124" y="169"/>
                  </a:cubicBezTo>
                  <a:lnTo>
                    <a:pt x="139" y="169"/>
                  </a:lnTo>
                  <a:cubicBezTo>
                    <a:pt x="150" y="165"/>
                    <a:pt x="162" y="162"/>
                    <a:pt x="169" y="158"/>
                  </a:cubicBezTo>
                  <a:cubicBezTo>
                    <a:pt x="184" y="146"/>
                    <a:pt x="195" y="132"/>
                    <a:pt x="202" y="117"/>
                  </a:cubicBezTo>
                  <a:cubicBezTo>
                    <a:pt x="207" y="105"/>
                    <a:pt x="210" y="94"/>
                    <a:pt x="210" y="83"/>
                  </a:cubicBezTo>
                  <a:cubicBezTo>
                    <a:pt x="210" y="65"/>
                    <a:pt x="202" y="49"/>
                    <a:pt x="192" y="34"/>
                  </a:cubicBezTo>
                  <a:cubicBezTo>
                    <a:pt x="180" y="23"/>
                    <a:pt x="169" y="12"/>
                    <a:pt x="154" y="4"/>
                  </a:cubicBezTo>
                  <a:lnTo>
                    <a:pt x="139" y="1"/>
                  </a:lnTo>
                  <a:lnTo>
                    <a:pt x="128" y="4"/>
                  </a:lnTo>
                  <a:lnTo>
                    <a:pt x="124" y="4"/>
                  </a:lnTo>
                  <a:cubicBezTo>
                    <a:pt x="121" y="4"/>
                    <a:pt x="113" y="4"/>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13"/>
            <p:cNvSpPr/>
            <p:nvPr/>
          </p:nvSpPr>
          <p:spPr>
            <a:xfrm>
              <a:off x="-70809" y="1129478"/>
              <a:ext cx="9168" cy="21153"/>
            </a:xfrm>
            <a:custGeom>
              <a:avLst/>
              <a:gdLst/>
              <a:ahLst/>
              <a:cxnLst/>
              <a:rect l="l" t="t" r="r" b="b"/>
              <a:pathLst>
                <a:path w="192" h="443" extrusionOk="0">
                  <a:moveTo>
                    <a:pt x="192" y="1"/>
                  </a:moveTo>
                  <a:lnTo>
                    <a:pt x="135" y="56"/>
                  </a:lnTo>
                  <a:lnTo>
                    <a:pt x="80" y="113"/>
                  </a:lnTo>
                  <a:lnTo>
                    <a:pt x="64" y="132"/>
                  </a:lnTo>
                  <a:cubicBezTo>
                    <a:pt x="50" y="146"/>
                    <a:pt x="38" y="161"/>
                    <a:pt x="28" y="180"/>
                  </a:cubicBezTo>
                  <a:cubicBezTo>
                    <a:pt x="16" y="206"/>
                    <a:pt x="9" y="236"/>
                    <a:pt x="5" y="263"/>
                  </a:cubicBezTo>
                  <a:lnTo>
                    <a:pt x="5" y="281"/>
                  </a:lnTo>
                  <a:cubicBezTo>
                    <a:pt x="1" y="307"/>
                    <a:pt x="1" y="330"/>
                    <a:pt x="1" y="356"/>
                  </a:cubicBezTo>
                  <a:lnTo>
                    <a:pt x="1" y="386"/>
                  </a:lnTo>
                  <a:lnTo>
                    <a:pt x="1" y="442"/>
                  </a:lnTo>
                  <a:lnTo>
                    <a:pt x="42" y="404"/>
                  </a:lnTo>
                  <a:lnTo>
                    <a:pt x="64" y="386"/>
                  </a:lnTo>
                  <a:cubicBezTo>
                    <a:pt x="83" y="370"/>
                    <a:pt x="95" y="356"/>
                    <a:pt x="106" y="337"/>
                  </a:cubicBezTo>
                  <a:cubicBezTo>
                    <a:pt x="109" y="330"/>
                    <a:pt x="113" y="325"/>
                    <a:pt x="113" y="318"/>
                  </a:cubicBezTo>
                  <a:cubicBezTo>
                    <a:pt x="125" y="296"/>
                    <a:pt x="128" y="273"/>
                    <a:pt x="128" y="255"/>
                  </a:cubicBezTo>
                  <a:cubicBezTo>
                    <a:pt x="128" y="229"/>
                    <a:pt x="125" y="206"/>
                    <a:pt x="125" y="191"/>
                  </a:cubicBezTo>
                  <a:cubicBezTo>
                    <a:pt x="125" y="184"/>
                    <a:pt x="125" y="176"/>
                    <a:pt x="128" y="173"/>
                  </a:cubicBezTo>
                  <a:lnTo>
                    <a:pt x="140" y="135"/>
                  </a:lnTo>
                  <a:lnTo>
                    <a:pt x="166" y="64"/>
                  </a:lnTo>
                  <a:lnTo>
                    <a:pt x="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3"/>
            <p:cNvSpPr/>
            <p:nvPr/>
          </p:nvSpPr>
          <p:spPr>
            <a:xfrm>
              <a:off x="-59683" y="1138216"/>
              <a:ext cx="9502" cy="6303"/>
            </a:xfrm>
            <a:custGeom>
              <a:avLst/>
              <a:gdLst/>
              <a:ahLst/>
              <a:cxnLst/>
              <a:rect l="l" t="t" r="r" b="b"/>
              <a:pathLst>
                <a:path w="199" h="132" extrusionOk="0">
                  <a:moveTo>
                    <a:pt x="86" y="1"/>
                  </a:moveTo>
                  <a:cubicBezTo>
                    <a:pt x="71" y="1"/>
                    <a:pt x="59" y="4"/>
                    <a:pt x="49" y="12"/>
                  </a:cubicBezTo>
                  <a:lnTo>
                    <a:pt x="45" y="12"/>
                  </a:lnTo>
                  <a:cubicBezTo>
                    <a:pt x="33" y="16"/>
                    <a:pt x="26" y="23"/>
                    <a:pt x="19" y="30"/>
                  </a:cubicBezTo>
                  <a:cubicBezTo>
                    <a:pt x="11" y="35"/>
                    <a:pt x="7" y="38"/>
                    <a:pt x="7" y="42"/>
                  </a:cubicBezTo>
                  <a:cubicBezTo>
                    <a:pt x="4" y="49"/>
                    <a:pt x="4" y="53"/>
                    <a:pt x="0" y="61"/>
                  </a:cubicBezTo>
                  <a:lnTo>
                    <a:pt x="0" y="72"/>
                  </a:lnTo>
                  <a:lnTo>
                    <a:pt x="0" y="87"/>
                  </a:lnTo>
                  <a:cubicBezTo>
                    <a:pt x="4" y="90"/>
                    <a:pt x="4" y="94"/>
                    <a:pt x="4" y="94"/>
                  </a:cubicBezTo>
                  <a:cubicBezTo>
                    <a:pt x="7" y="98"/>
                    <a:pt x="11" y="106"/>
                    <a:pt x="14" y="109"/>
                  </a:cubicBezTo>
                  <a:cubicBezTo>
                    <a:pt x="22" y="116"/>
                    <a:pt x="30" y="124"/>
                    <a:pt x="41" y="128"/>
                  </a:cubicBezTo>
                  <a:cubicBezTo>
                    <a:pt x="52" y="132"/>
                    <a:pt x="64" y="132"/>
                    <a:pt x="71" y="132"/>
                  </a:cubicBezTo>
                  <a:cubicBezTo>
                    <a:pt x="82" y="132"/>
                    <a:pt x="90" y="132"/>
                    <a:pt x="97" y="128"/>
                  </a:cubicBezTo>
                  <a:cubicBezTo>
                    <a:pt x="109" y="124"/>
                    <a:pt x="119" y="120"/>
                    <a:pt x="127" y="116"/>
                  </a:cubicBezTo>
                  <a:cubicBezTo>
                    <a:pt x="138" y="113"/>
                    <a:pt x="145" y="106"/>
                    <a:pt x="153" y="102"/>
                  </a:cubicBezTo>
                  <a:lnTo>
                    <a:pt x="187" y="87"/>
                  </a:lnTo>
                  <a:lnTo>
                    <a:pt x="198" y="80"/>
                  </a:lnTo>
                  <a:lnTo>
                    <a:pt x="164" y="42"/>
                  </a:lnTo>
                  <a:cubicBezTo>
                    <a:pt x="153" y="30"/>
                    <a:pt x="142" y="19"/>
                    <a:pt x="127" y="12"/>
                  </a:cubicBezTo>
                  <a:cubicBezTo>
                    <a:pt x="116" y="4"/>
                    <a:pt x="101"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3"/>
            <p:cNvSpPr/>
            <p:nvPr/>
          </p:nvSpPr>
          <p:spPr>
            <a:xfrm>
              <a:off x="-672459" y="2208294"/>
              <a:ext cx="1815" cy="2006"/>
            </a:xfrm>
            <a:custGeom>
              <a:avLst/>
              <a:gdLst/>
              <a:ahLst/>
              <a:cxnLst/>
              <a:rect l="l" t="t" r="r" b="b"/>
              <a:pathLst>
                <a:path w="38" h="42" extrusionOk="0">
                  <a:moveTo>
                    <a:pt x="0" y="1"/>
                  </a:moveTo>
                  <a:lnTo>
                    <a:pt x="0" y="16"/>
                  </a:lnTo>
                  <a:lnTo>
                    <a:pt x="0" y="20"/>
                  </a:lnTo>
                  <a:cubicBezTo>
                    <a:pt x="4" y="23"/>
                    <a:pt x="11" y="27"/>
                    <a:pt x="18" y="31"/>
                  </a:cubicBezTo>
                  <a:cubicBezTo>
                    <a:pt x="23" y="35"/>
                    <a:pt x="30" y="38"/>
                    <a:pt x="33" y="42"/>
                  </a:cubicBezTo>
                  <a:cubicBezTo>
                    <a:pt x="37" y="42"/>
                    <a:pt x="37" y="42"/>
                    <a:pt x="37" y="38"/>
                  </a:cubicBezTo>
                  <a:cubicBezTo>
                    <a:pt x="33" y="38"/>
                    <a:pt x="33" y="35"/>
                    <a:pt x="30" y="35"/>
                  </a:cubicBezTo>
                  <a:cubicBezTo>
                    <a:pt x="23" y="27"/>
                    <a:pt x="11" y="1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3"/>
            <p:cNvSpPr/>
            <p:nvPr/>
          </p:nvSpPr>
          <p:spPr>
            <a:xfrm>
              <a:off x="-676231" y="2200988"/>
              <a:ext cx="9311" cy="13083"/>
            </a:xfrm>
            <a:custGeom>
              <a:avLst/>
              <a:gdLst/>
              <a:ahLst/>
              <a:cxnLst/>
              <a:rect l="l" t="t" r="r" b="b"/>
              <a:pathLst>
                <a:path w="195" h="274" extrusionOk="0">
                  <a:moveTo>
                    <a:pt x="157" y="35"/>
                  </a:moveTo>
                  <a:lnTo>
                    <a:pt x="157" y="35"/>
                  </a:lnTo>
                  <a:cubicBezTo>
                    <a:pt x="158" y="36"/>
                    <a:pt x="159" y="38"/>
                    <a:pt x="161" y="38"/>
                  </a:cubicBezTo>
                  <a:cubicBezTo>
                    <a:pt x="160" y="37"/>
                    <a:pt x="159" y="36"/>
                    <a:pt x="157" y="35"/>
                  </a:cubicBezTo>
                  <a:close/>
                  <a:moveTo>
                    <a:pt x="195" y="202"/>
                  </a:moveTo>
                  <a:cubicBezTo>
                    <a:pt x="193" y="206"/>
                    <a:pt x="191" y="211"/>
                    <a:pt x="189" y="216"/>
                  </a:cubicBezTo>
                  <a:lnTo>
                    <a:pt x="195" y="202"/>
                  </a:lnTo>
                  <a:close/>
                  <a:moveTo>
                    <a:pt x="189" y="216"/>
                  </a:moveTo>
                  <a:lnTo>
                    <a:pt x="183" y="229"/>
                  </a:lnTo>
                  <a:cubicBezTo>
                    <a:pt x="185" y="225"/>
                    <a:pt x="187" y="220"/>
                    <a:pt x="189" y="216"/>
                  </a:cubicBezTo>
                  <a:close/>
                  <a:moveTo>
                    <a:pt x="105" y="0"/>
                  </a:moveTo>
                  <a:cubicBezTo>
                    <a:pt x="97" y="0"/>
                    <a:pt x="90" y="0"/>
                    <a:pt x="86" y="5"/>
                  </a:cubicBezTo>
                  <a:cubicBezTo>
                    <a:pt x="79" y="8"/>
                    <a:pt x="75" y="12"/>
                    <a:pt x="71" y="16"/>
                  </a:cubicBezTo>
                  <a:cubicBezTo>
                    <a:pt x="38" y="50"/>
                    <a:pt x="16" y="90"/>
                    <a:pt x="7" y="135"/>
                  </a:cubicBezTo>
                  <a:cubicBezTo>
                    <a:pt x="4" y="143"/>
                    <a:pt x="4" y="150"/>
                    <a:pt x="0" y="157"/>
                  </a:cubicBezTo>
                  <a:lnTo>
                    <a:pt x="0" y="169"/>
                  </a:lnTo>
                  <a:cubicBezTo>
                    <a:pt x="0" y="184"/>
                    <a:pt x="4" y="199"/>
                    <a:pt x="12" y="210"/>
                  </a:cubicBezTo>
                  <a:cubicBezTo>
                    <a:pt x="19" y="221"/>
                    <a:pt x="30" y="229"/>
                    <a:pt x="38" y="236"/>
                  </a:cubicBezTo>
                  <a:cubicBezTo>
                    <a:pt x="42" y="240"/>
                    <a:pt x="45" y="240"/>
                    <a:pt x="49" y="243"/>
                  </a:cubicBezTo>
                  <a:cubicBezTo>
                    <a:pt x="60" y="251"/>
                    <a:pt x="71" y="255"/>
                    <a:pt x="75" y="259"/>
                  </a:cubicBezTo>
                  <a:cubicBezTo>
                    <a:pt x="86" y="266"/>
                    <a:pt x="102" y="274"/>
                    <a:pt x="116" y="274"/>
                  </a:cubicBezTo>
                  <a:cubicBezTo>
                    <a:pt x="128" y="274"/>
                    <a:pt x="138" y="269"/>
                    <a:pt x="150" y="262"/>
                  </a:cubicBezTo>
                  <a:cubicBezTo>
                    <a:pt x="154" y="262"/>
                    <a:pt x="157" y="259"/>
                    <a:pt x="157" y="259"/>
                  </a:cubicBezTo>
                  <a:lnTo>
                    <a:pt x="128" y="207"/>
                  </a:lnTo>
                  <a:cubicBezTo>
                    <a:pt x="128" y="207"/>
                    <a:pt x="120" y="199"/>
                    <a:pt x="116" y="191"/>
                  </a:cubicBezTo>
                  <a:cubicBezTo>
                    <a:pt x="116" y="195"/>
                    <a:pt x="116" y="195"/>
                    <a:pt x="112" y="195"/>
                  </a:cubicBezTo>
                  <a:cubicBezTo>
                    <a:pt x="109" y="191"/>
                    <a:pt x="102" y="188"/>
                    <a:pt x="97" y="184"/>
                  </a:cubicBezTo>
                  <a:cubicBezTo>
                    <a:pt x="90" y="180"/>
                    <a:pt x="83" y="176"/>
                    <a:pt x="79" y="173"/>
                  </a:cubicBezTo>
                  <a:lnTo>
                    <a:pt x="79" y="169"/>
                  </a:lnTo>
                  <a:lnTo>
                    <a:pt x="79" y="154"/>
                  </a:lnTo>
                  <a:cubicBezTo>
                    <a:pt x="75" y="143"/>
                    <a:pt x="68" y="128"/>
                    <a:pt x="68" y="112"/>
                  </a:cubicBezTo>
                  <a:cubicBezTo>
                    <a:pt x="68" y="98"/>
                    <a:pt x="71" y="83"/>
                    <a:pt x="83" y="72"/>
                  </a:cubicBezTo>
                  <a:cubicBezTo>
                    <a:pt x="90" y="60"/>
                    <a:pt x="102" y="50"/>
                    <a:pt x="112" y="38"/>
                  </a:cubicBezTo>
                  <a:lnTo>
                    <a:pt x="131" y="23"/>
                  </a:lnTo>
                  <a:lnTo>
                    <a:pt x="154" y="34"/>
                  </a:lnTo>
                  <a:cubicBezTo>
                    <a:pt x="154" y="34"/>
                    <a:pt x="155" y="34"/>
                    <a:pt x="157" y="35"/>
                  </a:cubicBezTo>
                  <a:lnTo>
                    <a:pt x="157" y="35"/>
                  </a:lnTo>
                  <a:cubicBezTo>
                    <a:pt x="157" y="35"/>
                    <a:pt x="157" y="34"/>
                    <a:pt x="157" y="34"/>
                  </a:cubicBezTo>
                  <a:cubicBezTo>
                    <a:pt x="154" y="31"/>
                    <a:pt x="150" y="23"/>
                    <a:pt x="142" y="19"/>
                  </a:cubicBezTo>
                  <a:cubicBezTo>
                    <a:pt x="138" y="16"/>
                    <a:pt x="135" y="12"/>
                    <a:pt x="131" y="8"/>
                  </a:cubicBezTo>
                  <a:cubicBezTo>
                    <a:pt x="128" y="5"/>
                    <a:pt x="124" y="5"/>
                    <a:pt x="120" y="5"/>
                  </a:cubicBezTo>
                  <a:cubicBezTo>
                    <a:pt x="116" y="0"/>
                    <a:pt x="116"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13"/>
            <p:cNvSpPr/>
            <p:nvPr/>
          </p:nvSpPr>
          <p:spPr>
            <a:xfrm>
              <a:off x="-669260" y="2206527"/>
              <a:ext cx="716" cy="430"/>
            </a:xfrm>
            <a:custGeom>
              <a:avLst/>
              <a:gdLst/>
              <a:ahLst/>
              <a:cxnLst/>
              <a:rect l="l" t="t" r="r" b="b"/>
              <a:pathLst>
                <a:path w="15" h="9" extrusionOk="0">
                  <a:moveTo>
                    <a:pt x="1" y="1"/>
                  </a:moveTo>
                  <a:cubicBezTo>
                    <a:pt x="2" y="1"/>
                    <a:pt x="3" y="1"/>
                    <a:pt x="4" y="2"/>
                  </a:cubicBezTo>
                  <a:lnTo>
                    <a:pt x="4" y="2"/>
                  </a:lnTo>
                  <a:cubicBezTo>
                    <a:pt x="4" y="1"/>
                    <a:pt x="4" y="1"/>
                    <a:pt x="4" y="1"/>
                  </a:cubicBezTo>
                  <a:close/>
                  <a:moveTo>
                    <a:pt x="4" y="2"/>
                  </a:moveTo>
                  <a:cubicBezTo>
                    <a:pt x="5" y="5"/>
                    <a:pt x="8" y="8"/>
                    <a:pt x="11" y="8"/>
                  </a:cubicBezTo>
                  <a:lnTo>
                    <a:pt x="15" y="4"/>
                  </a:lnTo>
                  <a:cubicBezTo>
                    <a:pt x="12" y="4"/>
                    <a:pt x="8" y="3"/>
                    <a:pt x="4" y="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13"/>
            <p:cNvSpPr/>
            <p:nvPr/>
          </p:nvSpPr>
          <p:spPr>
            <a:xfrm>
              <a:off x="-673032" y="2202039"/>
              <a:ext cx="11508" cy="11651"/>
            </a:xfrm>
            <a:custGeom>
              <a:avLst/>
              <a:gdLst/>
              <a:ahLst/>
              <a:cxnLst/>
              <a:rect l="l" t="t" r="r" b="b"/>
              <a:pathLst>
                <a:path w="241" h="244" extrusionOk="0">
                  <a:moveTo>
                    <a:pt x="83" y="96"/>
                  </a:moveTo>
                  <a:cubicBezTo>
                    <a:pt x="87" y="97"/>
                    <a:pt x="91" y="98"/>
                    <a:pt x="94" y="98"/>
                  </a:cubicBezTo>
                  <a:lnTo>
                    <a:pt x="90" y="102"/>
                  </a:lnTo>
                  <a:cubicBezTo>
                    <a:pt x="87" y="102"/>
                    <a:pt x="84" y="99"/>
                    <a:pt x="83" y="96"/>
                  </a:cubicBezTo>
                  <a:close/>
                  <a:moveTo>
                    <a:pt x="64" y="1"/>
                  </a:moveTo>
                  <a:lnTo>
                    <a:pt x="45" y="16"/>
                  </a:lnTo>
                  <a:cubicBezTo>
                    <a:pt x="35" y="28"/>
                    <a:pt x="23" y="38"/>
                    <a:pt x="16" y="50"/>
                  </a:cubicBezTo>
                  <a:cubicBezTo>
                    <a:pt x="4" y="61"/>
                    <a:pt x="1" y="76"/>
                    <a:pt x="1" y="90"/>
                  </a:cubicBezTo>
                  <a:cubicBezTo>
                    <a:pt x="1" y="106"/>
                    <a:pt x="8" y="121"/>
                    <a:pt x="12" y="132"/>
                  </a:cubicBezTo>
                  <a:cubicBezTo>
                    <a:pt x="23" y="147"/>
                    <a:pt x="35" y="158"/>
                    <a:pt x="42" y="166"/>
                  </a:cubicBezTo>
                  <a:cubicBezTo>
                    <a:pt x="45" y="166"/>
                    <a:pt x="45" y="169"/>
                    <a:pt x="49" y="169"/>
                  </a:cubicBezTo>
                  <a:cubicBezTo>
                    <a:pt x="53" y="177"/>
                    <a:pt x="61" y="185"/>
                    <a:pt x="61" y="185"/>
                  </a:cubicBezTo>
                  <a:lnTo>
                    <a:pt x="90" y="237"/>
                  </a:lnTo>
                  <a:lnTo>
                    <a:pt x="97" y="244"/>
                  </a:lnTo>
                  <a:lnTo>
                    <a:pt x="116" y="207"/>
                  </a:lnTo>
                  <a:lnTo>
                    <a:pt x="128" y="180"/>
                  </a:lnTo>
                  <a:cubicBezTo>
                    <a:pt x="132" y="173"/>
                    <a:pt x="135" y="169"/>
                    <a:pt x="139" y="166"/>
                  </a:cubicBezTo>
                  <a:cubicBezTo>
                    <a:pt x="142" y="158"/>
                    <a:pt x="147" y="154"/>
                    <a:pt x="150" y="151"/>
                  </a:cubicBezTo>
                  <a:cubicBezTo>
                    <a:pt x="161" y="140"/>
                    <a:pt x="173" y="132"/>
                    <a:pt x="187" y="121"/>
                  </a:cubicBezTo>
                  <a:lnTo>
                    <a:pt x="206" y="106"/>
                  </a:lnTo>
                  <a:lnTo>
                    <a:pt x="240" y="83"/>
                  </a:lnTo>
                  <a:lnTo>
                    <a:pt x="199" y="64"/>
                  </a:lnTo>
                  <a:lnTo>
                    <a:pt x="180" y="54"/>
                  </a:lnTo>
                  <a:cubicBezTo>
                    <a:pt x="150" y="42"/>
                    <a:pt x="120" y="28"/>
                    <a:pt x="94" y="16"/>
                  </a:cubicBezTo>
                  <a:cubicBezTo>
                    <a:pt x="90" y="12"/>
                    <a:pt x="87" y="12"/>
                    <a:pt x="87" y="12"/>
                  </a:cubicBezTo>
                  <a:lnTo>
                    <a:pt x="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13"/>
            <p:cNvSpPr/>
            <p:nvPr/>
          </p:nvSpPr>
          <p:spPr>
            <a:xfrm>
              <a:off x="-686784" y="2168184"/>
              <a:ext cx="10744" cy="11412"/>
            </a:xfrm>
            <a:custGeom>
              <a:avLst/>
              <a:gdLst/>
              <a:ahLst/>
              <a:cxnLst/>
              <a:rect l="l" t="t" r="r" b="b"/>
              <a:pathLst>
                <a:path w="225" h="239" extrusionOk="0">
                  <a:moveTo>
                    <a:pt x="1" y="0"/>
                  </a:moveTo>
                  <a:lnTo>
                    <a:pt x="45" y="97"/>
                  </a:lnTo>
                  <a:cubicBezTo>
                    <a:pt x="49" y="101"/>
                    <a:pt x="49" y="104"/>
                    <a:pt x="49" y="109"/>
                  </a:cubicBezTo>
                  <a:cubicBezTo>
                    <a:pt x="57" y="123"/>
                    <a:pt x="64" y="135"/>
                    <a:pt x="68" y="145"/>
                  </a:cubicBezTo>
                  <a:cubicBezTo>
                    <a:pt x="76" y="161"/>
                    <a:pt x="80" y="176"/>
                    <a:pt x="87" y="187"/>
                  </a:cubicBezTo>
                  <a:cubicBezTo>
                    <a:pt x="94" y="194"/>
                    <a:pt x="102" y="205"/>
                    <a:pt x="109" y="216"/>
                  </a:cubicBezTo>
                  <a:cubicBezTo>
                    <a:pt x="116" y="221"/>
                    <a:pt x="121" y="228"/>
                    <a:pt x="128" y="231"/>
                  </a:cubicBezTo>
                  <a:cubicBezTo>
                    <a:pt x="135" y="235"/>
                    <a:pt x="147" y="235"/>
                    <a:pt x="154" y="239"/>
                  </a:cubicBezTo>
                  <a:lnTo>
                    <a:pt x="158" y="239"/>
                  </a:lnTo>
                  <a:cubicBezTo>
                    <a:pt x="169" y="239"/>
                    <a:pt x="176" y="235"/>
                    <a:pt x="184" y="231"/>
                  </a:cubicBezTo>
                  <a:cubicBezTo>
                    <a:pt x="192" y="228"/>
                    <a:pt x="199" y="221"/>
                    <a:pt x="206" y="213"/>
                  </a:cubicBezTo>
                  <a:cubicBezTo>
                    <a:pt x="211" y="209"/>
                    <a:pt x="214" y="202"/>
                    <a:pt x="218" y="198"/>
                  </a:cubicBezTo>
                  <a:cubicBezTo>
                    <a:pt x="218" y="194"/>
                    <a:pt x="218" y="190"/>
                    <a:pt x="221" y="190"/>
                  </a:cubicBezTo>
                  <a:cubicBezTo>
                    <a:pt x="221" y="179"/>
                    <a:pt x="225" y="171"/>
                    <a:pt x="225" y="161"/>
                  </a:cubicBezTo>
                  <a:cubicBezTo>
                    <a:pt x="225" y="149"/>
                    <a:pt x="221" y="138"/>
                    <a:pt x="214" y="123"/>
                  </a:cubicBezTo>
                  <a:cubicBezTo>
                    <a:pt x="211" y="112"/>
                    <a:pt x="202" y="104"/>
                    <a:pt x="192" y="93"/>
                  </a:cubicBezTo>
                  <a:cubicBezTo>
                    <a:pt x="192" y="93"/>
                    <a:pt x="188" y="90"/>
                    <a:pt x="184" y="90"/>
                  </a:cubicBezTo>
                  <a:cubicBezTo>
                    <a:pt x="173" y="82"/>
                    <a:pt x="158" y="74"/>
                    <a:pt x="143" y="67"/>
                  </a:cubicBezTo>
                  <a:cubicBezTo>
                    <a:pt x="132" y="64"/>
                    <a:pt x="116" y="56"/>
                    <a:pt x="98" y="48"/>
                  </a:cubicBezTo>
                  <a:lnTo>
                    <a:pt x="49" y="26"/>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13"/>
            <p:cNvSpPr/>
            <p:nvPr/>
          </p:nvSpPr>
          <p:spPr>
            <a:xfrm>
              <a:off x="-684444" y="2152426"/>
              <a:ext cx="10744" cy="9168"/>
            </a:xfrm>
            <a:custGeom>
              <a:avLst/>
              <a:gdLst/>
              <a:ahLst/>
              <a:cxnLst/>
              <a:rect l="l" t="t" r="r" b="b"/>
              <a:pathLst>
                <a:path w="225" h="192" extrusionOk="0">
                  <a:moveTo>
                    <a:pt x="45" y="1"/>
                  </a:moveTo>
                  <a:lnTo>
                    <a:pt x="22" y="53"/>
                  </a:lnTo>
                  <a:cubicBezTo>
                    <a:pt x="15" y="61"/>
                    <a:pt x="12" y="72"/>
                    <a:pt x="12" y="80"/>
                  </a:cubicBezTo>
                  <a:cubicBezTo>
                    <a:pt x="8" y="80"/>
                    <a:pt x="8" y="83"/>
                    <a:pt x="8" y="87"/>
                  </a:cubicBezTo>
                  <a:cubicBezTo>
                    <a:pt x="5" y="94"/>
                    <a:pt x="0" y="106"/>
                    <a:pt x="0" y="120"/>
                  </a:cubicBezTo>
                  <a:cubicBezTo>
                    <a:pt x="0" y="125"/>
                    <a:pt x="0" y="132"/>
                    <a:pt x="5" y="139"/>
                  </a:cubicBezTo>
                  <a:cubicBezTo>
                    <a:pt x="8" y="147"/>
                    <a:pt x="12" y="154"/>
                    <a:pt x="15" y="158"/>
                  </a:cubicBezTo>
                  <a:cubicBezTo>
                    <a:pt x="22" y="165"/>
                    <a:pt x="31" y="169"/>
                    <a:pt x="41" y="173"/>
                  </a:cubicBezTo>
                  <a:cubicBezTo>
                    <a:pt x="53" y="177"/>
                    <a:pt x="64" y="177"/>
                    <a:pt x="79" y="180"/>
                  </a:cubicBezTo>
                  <a:cubicBezTo>
                    <a:pt x="90" y="180"/>
                    <a:pt x="105" y="180"/>
                    <a:pt x="124" y="184"/>
                  </a:cubicBezTo>
                  <a:lnTo>
                    <a:pt x="157" y="184"/>
                  </a:lnTo>
                  <a:lnTo>
                    <a:pt x="176" y="139"/>
                  </a:lnTo>
                  <a:lnTo>
                    <a:pt x="157" y="120"/>
                  </a:lnTo>
                  <a:cubicBezTo>
                    <a:pt x="139" y="102"/>
                    <a:pt x="124" y="83"/>
                    <a:pt x="109" y="68"/>
                  </a:cubicBezTo>
                  <a:cubicBezTo>
                    <a:pt x="101" y="61"/>
                    <a:pt x="90" y="49"/>
                    <a:pt x="83" y="42"/>
                  </a:cubicBezTo>
                  <a:lnTo>
                    <a:pt x="45" y="1"/>
                  </a:lnTo>
                  <a:close/>
                  <a:moveTo>
                    <a:pt x="210" y="173"/>
                  </a:moveTo>
                  <a:lnTo>
                    <a:pt x="206" y="187"/>
                  </a:lnTo>
                  <a:lnTo>
                    <a:pt x="224" y="192"/>
                  </a:lnTo>
                  <a:lnTo>
                    <a:pt x="210" y="1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3"/>
            <p:cNvSpPr/>
            <p:nvPr/>
          </p:nvSpPr>
          <p:spPr>
            <a:xfrm>
              <a:off x="-717678" y="2007505"/>
              <a:ext cx="13131" cy="25212"/>
            </a:xfrm>
            <a:custGeom>
              <a:avLst/>
              <a:gdLst/>
              <a:ahLst/>
              <a:cxnLst/>
              <a:rect l="l" t="t" r="r" b="b"/>
              <a:pathLst>
                <a:path w="275" h="528" extrusionOk="0">
                  <a:moveTo>
                    <a:pt x="274" y="1"/>
                  </a:moveTo>
                  <a:lnTo>
                    <a:pt x="203" y="82"/>
                  </a:lnTo>
                  <a:lnTo>
                    <a:pt x="158" y="142"/>
                  </a:lnTo>
                  <a:cubicBezTo>
                    <a:pt x="154" y="142"/>
                    <a:pt x="154" y="146"/>
                    <a:pt x="151" y="150"/>
                  </a:cubicBezTo>
                  <a:cubicBezTo>
                    <a:pt x="121" y="184"/>
                    <a:pt x="102" y="217"/>
                    <a:pt x="87" y="251"/>
                  </a:cubicBezTo>
                  <a:cubicBezTo>
                    <a:pt x="73" y="289"/>
                    <a:pt x="61" y="322"/>
                    <a:pt x="50" y="351"/>
                  </a:cubicBezTo>
                  <a:lnTo>
                    <a:pt x="38" y="393"/>
                  </a:lnTo>
                  <a:lnTo>
                    <a:pt x="28" y="438"/>
                  </a:lnTo>
                  <a:lnTo>
                    <a:pt x="1" y="527"/>
                  </a:lnTo>
                  <a:lnTo>
                    <a:pt x="38" y="482"/>
                  </a:lnTo>
                  <a:lnTo>
                    <a:pt x="117" y="389"/>
                  </a:lnTo>
                  <a:cubicBezTo>
                    <a:pt x="140" y="360"/>
                    <a:pt x="162" y="329"/>
                    <a:pt x="177" y="296"/>
                  </a:cubicBezTo>
                  <a:cubicBezTo>
                    <a:pt x="180" y="296"/>
                    <a:pt x="180" y="292"/>
                    <a:pt x="180" y="289"/>
                  </a:cubicBezTo>
                  <a:cubicBezTo>
                    <a:pt x="199" y="258"/>
                    <a:pt x="211" y="221"/>
                    <a:pt x="225" y="177"/>
                  </a:cubicBezTo>
                  <a:lnTo>
                    <a:pt x="233" y="150"/>
                  </a:lnTo>
                  <a:lnTo>
                    <a:pt x="2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3"/>
            <p:cNvSpPr/>
            <p:nvPr/>
          </p:nvSpPr>
          <p:spPr>
            <a:xfrm>
              <a:off x="-681436" y="2153859"/>
              <a:ext cx="7401" cy="18097"/>
            </a:xfrm>
            <a:custGeom>
              <a:avLst/>
              <a:gdLst/>
              <a:ahLst/>
              <a:cxnLst/>
              <a:rect l="l" t="t" r="r" b="b"/>
              <a:pathLst>
                <a:path w="155" h="379" extrusionOk="0">
                  <a:moveTo>
                    <a:pt x="154" y="0"/>
                  </a:moveTo>
                  <a:lnTo>
                    <a:pt x="132" y="60"/>
                  </a:lnTo>
                  <a:lnTo>
                    <a:pt x="113" y="109"/>
                  </a:lnTo>
                  <a:lnTo>
                    <a:pt x="94" y="154"/>
                  </a:lnTo>
                  <a:lnTo>
                    <a:pt x="64" y="221"/>
                  </a:lnTo>
                  <a:lnTo>
                    <a:pt x="64" y="225"/>
                  </a:lnTo>
                  <a:cubicBezTo>
                    <a:pt x="64" y="229"/>
                    <a:pt x="64" y="229"/>
                    <a:pt x="61" y="233"/>
                  </a:cubicBezTo>
                  <a:lnTo>
                    <a:pt x="57" y="236"/>
                  </a:lnTo>
                  <a:cubicBezTo>
                    <a:pt x="54" y="236"/>
                    <a:pt x="46" y="240"/>
                    <a:pt x="38" y="247"/>
                  </a:cubicBezTo>
                  <a:cubicBezTo>
                    <a:pt x="35" y="247"/>
                    <a:pt x="31" y="252"/>
                    <a:pt x="27" y="255"/>
                  </a:cubicBezTo>
                  <a:cubicBezTo>
                    <a:pt x="23" y="255"/>
                    <a:pt x="20" y="259"/>
                    <a:pt x="16" y="266"/>
                  </a:cubicBezTo>
                  <a:lnTo>
                    <a:pt x="9" y="274"/>
                  </a:lnTo>
                  <a:cubicBezTo>
                    <a:pt x="4" y="285"/>
                    <a:pt x="1" y="296"/>
                    <a:pt x="1" y="307"/>
                  </a:cubicBezTo>
                  <a:cubicBezTo>
                    <a:pt x="1" y="314"/>
                    <a:pt x="4" y="326"/>
                    <a:pt x="9" y="333"/>
                  </a:cubicBezTo>
                  <a:cubicBezTo>
                    <a:pt x="12" y="345"/>
                    <a:pt x="16" y="348"/>
                    <a:pt x="20" y="352"/>
                  </a:cubicBezTo>
                  <a:cubicBezTo>
                    <a:pt x="27" y="359"/>
                    <a:pt x="35" y="364"/>
                    <a:pt x="42" y="371"/>
                  </a:cubicBezTo>
                  <a:cubicBezTo>
                    <a:pt x="46" y="371"/>
                    <a:pt x="49" y="374"/>
                    <a:pt x="54" y="374"/>
                  </a:cubicBezTo>
                  <a:cubicBezTo>
                    <a:pt x="57" y="374"/>
                    <a:pt x="64" y="378"/>
                    <a:pt x="72" y="378"/>
                  </a:cubicBezTo>
                  <a:lnTo>
                    <a:pt x="80" y="378"/>
                  </a:lnTo>
                  <a:cubicBezTo>
                    <a:pt x="80" y="378"/>
                    <a:pt x="80" y="374"/>
                    <a:pt x="83" y="374"/>
                  </a:cubicBezTo>
                  <a:cubicBezTo>
                    <a:pt x="90" y="374"/>
                    <a:pt x="99" y="371"/>
                    <a:pt x="109" y="367"/>
                  </a:cubicBezTo>
                  <a:cubicBezTo>
                    <a:pt x="121" y="359"/>
                    <a:pt x="132" y="348"/>
                    <a:pt x="135" y="337"/>
                  </a:cubicBezTo>
                  <a:cubicBezTo>
                    <a:pt x="143" y="326"/>
                    <a:pt x="143" y="314"/>
                    <a:pt x="143" y="304"/>
                  </a:cubicBezTo>
                  <a:cubicBezTo>
                    <a:pt x="143" y="288"/>
                    <a:pt x="139" y="278"/>
                    <a:pt x="139" y="270"/>
                  </a:cubicBezTo>
                  <a:cubicBezTo>
                    <a:pt x="139" y="262"/>
                    <a:pt x="135" y="255"/>
                    <a:pt x="135" y="255"/>
                  </a:cubicBezTo>
                  <a:cubicBezTo>
                    <a:pt x="139" y="247"/>
                    <a:pt x="139" y="244"/>
                    <a:pt x="139" y="236"/>
                  </a:cubicBezTo>
                  <a:lnTo>
                    <a:pt x="143" y="157"/>
                  </a:lnTo>
                  <a:lnTo>
                    <a:pt x="147" y="143"/>
                  </a:lnTo>
                  <a:lnTo>
                    <a:pt x="147" y="139"/>
                  </a:lnTo>
                  <a:lnTo>
                    <a:pt x="1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3"/>
            <p:cNvSpPr/>
            <p:nvPr/>
          </p:nvSpPr>
          <p:spPr>
            <a:xfrm>
              <a:off x="-722119" y="1987832"/>
              <a:ext cx="6112" cy="11842"/>
            </a:xfrm>
            <a:custGeom>
              <a:avLst/>
              <a:gdLst/>
              <a:ahLst/>
              <a:cxnLst/>
              <a:rect l="l" t="t" r="r" b="b"/>
              <a:pathLst>
                <a:path w="128" h="248" extrusionOk="0">
                  <a:moveTo>
                    <a:pt x="105" y="1"/>
                  </a:moveTo>
                  <a:lnTo>
                    <a:pt x="53" y="54"/>
                  </a:lnTo>
                  <a:cubicBezTo>
                    <a:pt x="42" y="68"/>
                    <a:pt x="26" y="80"/>
                    <a:pt x="19" y="99"/>
                  </a:cubicBezTo>
                  <a:cubicBezTo>
                    <a:pt x="9" y="113"/>
                    <a:pt x="4" y="132"/>
                    <a:pt x="0" y="154"/>
                  </a:cubicBezTo>
                  <a:lnTo>
                    <a:pt x="0" y="162"/>
                  </a:lnTo>
                  <a:cubicBezTo>
                    <a:pt x="0" y="170"/>
                    <a:pt x="4" y="177"/>
                    <a:pt x="4" y="188"/>
                  </a:cubicBezTo>
                  <a:cubicBezTo>
                    <a:pt x="4" y="192"/>
                    <a:pt x="9" y="199"/>
                    <a:pt x="9" y="203"/>
                  </a:cubicBezTo>
                  <a:lnTo>
                    <a:pt x="19" y="248"/>
                  </a:lnTo>
                  <a:lnTo>
                    <a:pt x="53" y="233"/>
                  </a:lnTo>
                  <a:lnTo>
                    <a:pt x="61" y="230"/>
                  </a:lnTo>
                  <a:cubicBezTo>
                    <a:pt x="71" y="222"/>
                    <a:pt x="83" y="218"/>
                    <a:pt x="90" y="211"/>
                  </a:cubicBezTo>
                  <a:cubicBezTo>
                    <a:pt x="102" y="199"/>
                    <a:pt x="113" y="188"/>
                    <a:pt x="121" y="177"/>
                  </a:cubicBezTo>
                  <a:cubicBezTo>
                    <a:pt x="124" y="162"/>
                    <a:pt x="128" y="147"/>
                    <a:pt x="128" y="135"/>
                  </a:cubicBezTo>
                  <a:cubicBezTo>
                    <a:pt x="128" y="121"/>
                    <a:pt x="124" y="109"/>
                    <a:pt x="124" y="102"/>
                  </a:cubicBezTo>
                  <a:cubicBezTo>
                    <a:pt x="121" y="91"/>
                    <a:pt x="121" y="83"/>
                    <a:pt x="116" y="76"/>
                  </a:cubicBez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3"/>
            <p:cNvSpPr/>
            <p:nvPr/>
          </p:nvSpPr>
          <p:spPr>
            <a:xfrm>
              <a:off x="-723361" y="1963432"/>
              <a:ext cx="6112" cy="11269"/>
            </a:xfrm>
            <a:custGeom>
              <a:avLst/>
              <a:gdLst/>
              <a:ahLst/>
              <a:cxnLst/>
              <a:rect l="l" t="t" r="r" b="b"/>
              <a:pathLst>
                <a:path w="128" h="236" extrusionOk="0">
                  <a:moveTo>
                    <a:pt x="83" y="1"/>
                  </a:moveTo>
                  <a:lnTo>
                    <a:pt x="49" y="37"/>
                  </a:lnTo>
                  <a:cubicBezTo>
                    <a:pt x="38" y="49"/>
                    <a:pt x="26" y="60"/>
                    <a:pt x="16" y="75"/>
                  </a:cubicBezTo>
                  <a:cubicBezTo>
                    <a:pt x="12" y="82"/>
                    <a:pt x="8" y="90"/>
                    <a:pt x="4" y="97"/>
                  </a:cubicBezTo>
                  <a:cubicBezTo>
                    <a:pt x="0" y="108"/>
                    <a:pt x="0" y="116"/>
                    <a:pt x="0" y="127"/>
                  </a:cubicBezTo>
                  <a:cubicBezTo>
                    <a:pt x="0" y="139"/>
                    <a:pt x="0" y="153"/>
                    <a:pt x="8" y="165"/>
                  </a:cubicBezTo>
                  <a:cubicBezTo>
                    <a:pt x="12" y="175"/>
                    <a:pt x="19" y="187"/>
                    <a:pt x="30" y="198"/>
                  </a:cubicBezTo>
                  <a:lnTo>
                    <a:pt x="64" y="236"/>
                  </a:lnTo>
                  <a:lnTo>
                    <a:pt x="90" y="194"/>
                  </a:lnTo>
                  <a:cubicBezTo>
                    <a:pt x="97" y="187"/>
                    <a:pt x="105" y="175"/>
                    <a:pt x="113" y="161"/>
                  </a:cubicBezTo>
                  <a:cubicBezTo>
                    <a:pt x="116" y="158"/>
                    <a:pt x="120" y="153"/>
                    <a:pt x="120" y="146"/>
                  </a:cubicBezTo>
                  <a:cubicBezTo>
                    <a:pt x="124" y="135"/>
                    <a:pt x="128" y="123"/>
                    <a:pt x="128" y="108"/>
                  </a:cubicBezTo>
                  <a:cubicBezTo>
                    <a:pt x="128" y="86"/>
                    <a:pt x="120" y="68"/>
                    <a:pt x="109" y="45"/>
                  </a:cubicBezTo>
                  <a:lnTo>
                    <a:pt x="109" y="4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3"/>
            <p:cNvSpPr/>
            <p:nvPr/>
          </p:nvSpPr>
          <p:spPr>
            <a:xfrm>
              <a:off x="-190041" y="1120358"/>
              <a:ext cx="10791" cy="7783"/>
            </a:xfrm>
            <a:custGeom>
              <a:avLst/>
              <a:gdLst/>
              <a:ahLst/>
              <a:cxnLst/>
              <a:rect l="l" t="t" r="r" b="b"/>
              <a:pathLst>
                <a:path w="226" h="163" extrusionOk="0">
                  <a:moveTo>
                    <a:pt x="151" y="1"/>
                  </a:moveTo>
                  <a:lnTo>
                    <a:pt x="151" y="12"/>
                  </a:lnTo>
                  <a:lnTo>
                    <a:pt x="151" y="16"/>
                  </a:lnTo>
                  <a:cubicBezTo>
                    <a:pt x="154" y="19"/>
                    <a:pt x="158" y="23"/>
                    <a:pt x="158" y="35"/>
                  </a:cubicBezTo>
                  <a:cubicBezTo>
                    <a:pt x="162" y="38"/>
                    <a:pt x="162" y="45"/>
                    <a:pt x="162" y="53"/>
                  </a:cubicBezTo>
                  <a:lnTo>
                    <a:pt x="162" y="64"/>
                  </a:lnTo>
                  <a:cubicBezTo>
                    <a:pt x="184" y="53"/>
                    <a:pt x="203" y="45"/>
                    <a:pt x="225" y="38"/>
                  </a:cubicBezTo>
                  <a:cubicBezTo>
                    <a:pt x="222" y="35"/>
                    <a:pt x="218" y="35"/>
                    <a:pt x="214" y="35"/>
                  </a:cubicBezTo>
                  <a:cubicBezTo>
                    <a:pt x="196" y="31"/>
                    <a:pt x="177" y="23"/>
                    <a:pt x="158" y="9"/>
                  </a:cubicBezTo>
                  <a:cubicBezTo>
                    <a:pt x="154" y="5"/>
                    <a:pt x="151" y="5"/>
                    <a:pt x="151" y="1"/>
                  </a:cubicBezTo>
                  <a:close/>
                  <a:moveTo>
                    <a:pt x="35" y="76"/>
                  </a:moveTo>
                  <a:cubicBezTo>
                    <a:pt x="27" y="83"/>
                    <a:pt x="20" y="102"/>
                    <a:pt x="5" y="124"/>
                  </a:cubicBezTo>
                  <a:lnTo>
                    <a:pt x="1" y="128"/>
                  </a:lnTo>
                  <a:lnTo>
                    <a:pt x="1" y="132"/>
                  </a:lnTo>
                  <a:lnTo>
                    <a:pt x="1" y="135"/>
                  </a:lnTo>
                  <a:cubicBezTo>
                    <a:pt x="5" y="143"/>
                    <a:pt x="8" y="150"/>
                    <a:pt x="13" y="162"/>
                  </a:cubicBezTo>
                  <a:cubicBezTo>
                    <a:pt x="20" y="154"/>
                    <a:pt x="27" y="143"/>
                    <a:pt x="39" y="135"/>
                  </a:cubicBezTo>
                  <a:cubicBezTo>
                    <a:pt x="53" y="121"/>
                    <a:pt x="72" y="109"/>
                    <a:pt x="87" y="102"/>
                  </a:cubicBezTo>
                  <a:cubicBezTo>
                    <a:pt x="75" y="95"/>
                    <a:pt x="68" y="90"/>
                    <a:pt x="61" y="87"/>
                  </a:cubicBezTo>
                  <a:cubicBezTo>
                    <a:pt x="49" y="79"/>
                    <a:pt x="42" y="76"/>
                    <a:pt x="39" y="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3"/>
            <p:cNvSpPr/>
            <p:nvPr/>
          </p:nvSpPr>
          <p:spPr>
            <a:xfrm>
              <a:off x="-194147" y="1116060"/>
              <a:ext cx="23445" cy="18670"/>
            </a:xfrm>
            <a:custGeom>
              <a:avLst/>
              <a:gdLst/>
              <a:ahLst/>
              <a:cxnLst/>
              <a:rect l="l" t="t" r="r" b="b"/>
              <a:pathLst>
                <a:path w="491" h="391" extrusionOk="0">
                  <a:moveTo>
                    <a:pt x="72" y="106"/>
                  </a:moveTo>
                  <a:lnTo>
                    <a:pt x="72" y="106"/>
                  </a:lnTo>
                  <a:lnTo>
                    <a:pt x="72" y="106"/>
                  </a:lnTo>
                  <a:cubicBezTo>
                    <a:pt x="72" y="106"/>
                    <a:pt x="72" y="106"/>
                    <a:pt x="72" y="106"/>
                  </a:cubicBezTo>
                  <a:close/>
                  <a:moveTo>
                    <a:pt x="237" y="91"/>
                  </a:moveTo>
                  <a:cubicBezTo>
                    <a:pt x="237" y="95"/>
                    <a:pt x="240" y="95"/>
                    <a:pt x="244" y="99"/>
                  </a:cubicBezTo>
                  <a:cubicBezTo>
                    <a:pt x="263" y="113"/>
                    <a:pt x="282" y="121"/>
                    <a:pt x="300" y="125"/>
                  </a:cubicBezTo>
                  <a:cubicBezTo>
                    <a:pt x="304" y="125"/>
                    <a:pt x="308" y="125"/>
                    <a:pt x="311" y="128"/>
                  </a:cubicBezTo>
                  <a:cubicBezTo>
                    <a:pt x="289" y="135"/>
                    <a:pt x="270" y="143"/>
                    <a:pt x="248" y="154"/>
                  </a:cubicBezTo>
                  <a:lnTo>
                    <a:pt x="248" y="143"/>
                  </a:lnTo>
                  <a:cubicBezTo>
                    <a:pt x="248" y="135"/>
                    <a:pt x="248" y="128"/>
                    <a:pt x="244" y="125"/>
                  </a:cubicBezTo>
                  <a:cubicBezTo>
                    <a:pt x="244" y="113"/>
                    <a:pt x="240" y="109"/>
                    <a:pt x="237" y="106"/>
                  </a:cubicBezTo>
                  <a:lnTo>
                    <a:pt x="237" y="102"/>
                  </a:lnTo>
                  <a:lnTo>
                    <a:pt x="237" y="91"/>
                  </a:lnTo>
                  <a:close/>
                  <a:moveTo>
                    <a:pt x="125" y="166"/>
                  </a:moveTo>
                  <a:cubicBezTo>
                    <a:pt x="128" y="166"/>
                    <a:pt x="135" y="169"/>
                    <a:pt x="147" y="177"/>
                  </a:cubicBezTo>
                  <a:cubicBezTo>
                    <a:pt x="154" y="180"/>
                    <a:pt x="161" y="185"/>
                    <a:pt x="173" y="192"/>
                  </a:cubicBezTo>
                  <a:cubicBezTo>
                    <a:pt x="158" y="199"/>
                    <a:pt x="139" y="211"/>
                    <a:pt x="125" y="225"/>
                  </a:cubicBezTo>
                  <a:cubicBezTo>
                    <a:pt x="113" y="233"/>
                    <a:pt x="106" y="244"/>
                    <a:pt x="99" y="252"/>
                  </a:cubicBezTo>
                  <a:cubicBezTo>
                    <a:pt x="94" y="240"/>
                    <a:pt x="91" y="233"/>
                    <a:pt x="87" y="225"/>
                  </a:cubicBezTo>
                  <a:lnTo>
                    <a:pt x="87" y="222"/>
                  </a:lnTo>
                  <a:lnTo>
                    <a:pt x="87" y="218"/>
                  </a:lnTo>
                  <a:lnTo>
                    <a:pt x="91" y="214"/>
                  </a:lnTo>
                  <a:cubicBezTo>
                    <a:pt x="106" y="192"/>
                    <a:pt x="113" y="173"/>
                    <a:pt x="121" y="166"/>
                  </a:cubicBezTo>
                  <a:close/>
                  <a:moveTo>
                    <a:pt x="237" y="1"/>
                  </a:moveTo>
                  <a:cubicBezTo>
                    <a:pt x="225" y="9"/>
                    <a:pt x="218" y="12"/>
                    <a:pt x="211" y="16"/>
                  </a:cubicBezTo>
                  <a:cubicBezTo>
                    <a:pt x="192" y="31"/>
                    <a:pt x="177" y="39"/>
                    <a:pt x="169" y="50"/>
                  </a:cubicBezTo>
                  <a:cubicBezTo>
                    <a:pt x="161" y="54"/>
                    <a:pt x="161" y="57"/>
                    <a:pt x="158" y="61"/>
                  </a:cubicBezTo>
                  <a:cubicBezTo>
                    <a:pt x="154" y="65"/>
                    <a:pt x="154" y="68"/>
                    <a:pt x="154" y="73"/>
                  </a:cubicBezTo>
                  <a:cubicBezTo>
                    <a:pt x="154" y="83"/>
                    <a:pt x="158" y="91"/>
                    <a:pt x="158" y="95"/>
                  </a:cubicBezTo>
                  <a:cubicBezTo>
                    <a:pt x="154" y="95"/>
                    <a:pt x="151" y="95"/>
                    <a:pt x="147" y="91"/>
                  </a:cubicBezTo>
                  <a:lnTo>
                    <a:pt x="139" y="91"/>
                  </a:lnTo>
                  <a:lnTo>
                    <a:pt x="68" y="214"/>
                  </a:lnTo>
                  <a:lnTo>
                    <a:pt x="72" y="106"/>
                  </a:lnTo>
                  <a:lnTo>
                    <a:pt x="72" y="106"/>
                  </a:lnTo>
                  <a:cubicBezTo>
                    <a:pt x="71" y="109"/>
                    <a:pt x="68" y="110"/>
                    <a:pt x="68" y="113"/>
                  </a:cubicBezTo>
                  <a:cubicBezTo>
                    <a:pt x="61" y="121"/>
                    <a:pt x="54" y="128"/>
                    <a:pt x="46" y="140"/>
                  </a:cubicBezTo>
                  <a:cubicBezTo>
                    <a:pt x="42" y="147"/>
                    <a:pt x="38" y="151"/>
                    <a:pt x="35" y="158"/>
                  </a:cubicBezTo>
                  <a:cubicBezTo>
                    <a:pt x="31" y="162"/>
                    <a:pt x="27" y="169"/>
                    <a:pt x="27" y="173"/>
                  </a:cubicBezTo>
                  <a:cubicBezTo>
                    <a:pt x="20" y="180"/>
                    <a:pt x="16" y="185"/>
                    <a:pt x="16" y="192"/>
                  </a:cubicBezTo>
                  <a:cubicBezTo>
                    <a:pt x="12" y="203"/>
                    <a:pt x="9" y="211"/>
                    <a:pt x="9" y="218"/>
                  </a:cubicBezTo>
                  <a:cubicBezTo>
                    <a:pt x="9" y="222"/>
                    <a:pt x="9" y="230"/>
                    <a:pt x="12" y="233"/>
                  </a:cubicBezTo>
                  <a:cubicBezTo>
                    <a:pt x="12" y="237"/>
                    <a:pt x="12" y="240"/>
                    <a:pt x="16" y="244"/>
                  </a:cubicBezTo>
                  <a:cubicBezTo>
                    <a:pt x="16" y="256"/>
                    <a:pt x="23" y="263"/>
                    <a:pt x="23" y="270"/>
                  </a:cubicBezTo>
                  <a:lnTo>
                    <a:pt x="27" y="274"/>
                  </a:lnTo>
                  <a:cubicBezTo>
                    <a:pt x="20" y="282"/>
                    <a:pt x="12" y="289"/>
                    <a:pt x="9" y="297"/>
                  </a:cubicBezTo>
                  <a:cubicBezTo>
                    <a:pt x="4" y="304"/>
                    <a:pt x="1" y="315"/>
                    <a:pt x="1" y="326"/>
                  </a:cubicBezTo>
                  <a:cubicBezTo>
                    <a:pt x="1" y="342"/>
                    <a:pt x="4" y="353"/>
                    <a:pt x="16" y="364"/>
                  </a:cubicBezTo>
                  <a:cubicBezTo>
                    <a:pt x="20" y="368"/>
                    <a:pt x="23" y="371"/>
                    <a:pt x="27" y="375"/>
                  </a:cubicBezTo>
                  <a:cubicBezTo>
                    <a:pt x="35" y="382"/>
                    <a:pt x="38" y="382"/>
                    <a:pt x="46" y="387"/>
                  </a:cubicBezTo>
                  <a:cubicBezTo>
                    <a:pt x="54" y="390"/>
                    <a:pt x="61" y="390"/>
                    <a:pt x="68" y="390"/>
                  </a:cubicBezTo>
                  <a:lnTo>
                    <a:pt x="72" y="390"/>
                  </a:lnTo>
                  <a:cubicBezTo>
                    <a:pt x="87" y="390"/>
                    <a:pt x="106" y="382"/>
                    <a:pt x="117" y="375"/>
                  </a:cubicBezTo>
                  <a:cubicBezTo>
                    <a:pt x="132" y="364"/>
                    <a:pt x="143" y="349"/>
                    <a:pt x="147" y="330"/>
                  </a:cubicBezTo>
                  <a:cubicBezTo>
                    <a:pt x="151" y="315"/>
                    <a:pt x="154" y="304"/>
                    <a:pt x="161" y="297"/>
                  </a:cubicBezTo>
                  <a:cubicBezTo>
                    <a:pt x="173" y="282"/>
                    <a:pt x="188" y="270"/>
                    <a:pt x="206" y="263"/>
                  </a:cubicBezTo>
                  <a:cubicBezTo>
                    <a:pt x="229" y="252"/>
                    <a:pt x="251" y="240"/>
                    <a:pt x="278" y="225"/>
                  </a:cubicBezTo>
                  <a:cubicBezTo>
                    <a:pt x="300" y="211"/>
                    <a:pt x="330" y="203"/>
                    <a:pt x="363" y="188"/>
                  </a:cubicBezTo>
                  <a:cubicBezTo>
                    <a:pt x="379" y="180"/>
                    <a:pt x="397" y="173"/>
                    <a:pt x="416" y="158"/>
                  </a:cubicBezTo>
                  <a:cubicBezTo>
                    <a:pt x="431" y="147"/>
                    <a:pt x="446" y="132"/>
                    <a:pt x="461" y="113"/>
                  </a:cubicBezTo>
                  <a:lnTo>
                    <a:pt x="483" y="76"/>
                  </a:lnTo>
                  <a:lnTo>
                    <a:pt x="491" y="65"/>
                  </a:lnTo>
                  <a:lnTo>
                    <a:pt x="491" y="61"/>
                  </a:lnTo>
                  <a:lnTo>
                    <a:pt x="439" y="54"/>
                  </a:lnTo>
                  <a:lnTo>
                    <a:pt x="353" y="54"/>
                  </a:lnTo>
                  <a:cubicBezTo>
                    <a:pt x="337" y="54"/>
                    <a:pt x="326" y="54"/>
                    <a:pt x="315" y="50"/>
                  </a:cubicBezTo>
                  <a:cubicBezTo>
                    <a:pt x="308" y="46"/>
                    <a:pt x="300" y="42"/>
                    <a:pt x="289" y="39"/>
                  </a:cubicBezTo>
                  <a:cubicBezTo>
                    <a:pt x="289" y="39"/>
                    <a:pt x="285" y="35"/>
                    <a:pt x="285" y="31"/>
                  </a:cubicBezTo>
                  <a:cubicBezTo>
                    <a:pt x="278" y="28"/>
                    <a:pt x="274" y="20"/>
                    <a:pt x="266" y="16"/>
                  </a:cubicBezTo>
                  <a:cubicBezTo>
                    <a:pt x="259" y="12"/>
                    <a:pt x="256" y="9"/>
                    <a:pt x="248" y="5"/>
                  </a:cubicBezTo>
                  <a:cubicBezTo>
                    <a:pt x="244" y="5"/>
                    <a:pt x="240"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13"/>
            <p:cNvSpPr/>
            <p:nvPr/>
          </p:nvSpPr>
          <p:spPr>
            <a:xfrm>
              <a:off x="-139665" y="1103216"/>
              <a:ext cx="11651" cy="7210"/>
            </a:xfrm>
            <a:custGeom>
              <a:avLst/>
              <a:gdLst/>
              <a:ahLst/>
              <a:cxnLst/>
              <a:rect l="l" t="t" r="r" b="b"/>
              <a:pathLst>
                <a:path w="244" h="151" extrusionOk="0">
                  <a:moveTo>
                    <a:pt x="71" y="1"/>
                  </a:moveTo>
                  <a:cubicBezTo>
                    <a:pt x="60" y="1"/>
                    <a:pt x="49" y="1"/>
                    <a:pt x="38" y="9"/>
                  </a:cubicBezTo>
                  <a:cubicBezTo>
                    <a:pt x="34" y="12"/>
                    <a:pt x="30" y="12"/>
                    <a:pt x="26" y="16"/>
                  </a:cubicBezTo>
                  <a:cubicBezTo>
                    <a:pt x="23" y="23"/>
                    <a:pt x="15" y="28"/>
                    <a:pt x="12" y="35"/>
                  </a:cubicBezTo>
                  <a:cubicBezTo>
                    <a:pt x="4" y="46"/>
                    <a:pt x="0" y="61"/>
                    <a:pt x="0" y="76"/>
                  </a:cubicBezTo>
                  <a:cubicBezTo>
                    <a:pt x="0" y="87"/>
                    <a:pt x="0" y="98"/>
                    <a:pt x="7" y="109"/>
                  </a:cubicBezTo>
                  <a:cubicBezTo>
                    <a:pt x="12" y="117"/>
                    <a:pt x="19" y="124"/>
                    <a:pt x="30" y="132"/>
                  </a:cubicBezTo>
                  <a:cubicBezTo>
                    <a:pt x="45" y="143"/>
                    <a:pt x="60" y="151"/>
                    <a:pt x="79" y="151"/>
                  </a:cubicBezTo>
                  <a:cubicBezTo>
                    <a:pt x="93" y="151"/>
                    <a:pt x="109" y="143"/>
                    <a:pt x="116" y="140"/>
                  </a:cubicBezTo>
                  <a:cubicBezTo>
                    <a:pt x="131" y="128"/>
                    <a:pt x="142" y="117"/>
                    <a:pt x="150" y="109"/>
                  </a:cubicBezTo>
                  <a:cubicBezTo>
                    <a:pt x="157" y="98"/>
                    <a:pt x="164" y="90"/>
                    <a:pt x="172" y="83"/>
                  </a:cubicBezTo>
                  <a:lnTo>
                    <a:pt x="198" y="54"/>
                  </a:lnTo>
                  <a:lnTo>
                    <a:pt x="243" y="1"/>
                  </a:lnTo>
                  <a:lnTo>
                    <a:pt x="138" y="20"/>
                  </a:lnTo>
                  <a:lnTo>
                    <a:pt x="135" y="20"/>
                  </a:lnTo>
                  <a:cubicBezTo>
                    <a:pt x="135" y="20"/>
                    <a:pt x="127" y="16"/>
                    <a:pt x="116" y="12"/>
                  </a:cubicBezTo>
                  <a:cubicBezTo>
                    <a:pt x="112" y="9"/>
                    <a:pt x="105" y="5"/>
                    <a:pt x="97" y="5"/>
                  </a:cubicBezTo>
                  <a:cubicBezTo>
                    <a:pt x="90" y="1"/>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13"/>
            <p:cNvSpPr/>
            <p:nvPr/>
          </p:nvSpPr>
          <p:spPr>
            <a:xfrm>
              <a:off x="-190900" y="1111094"/>
              <a:ext cx="14325" cy="15232"/>
            </a:xfrm>
            <a:custGeom>
              <a:avLst/>
              <a:gdLst/>
              <a:ahLst/>
              <a:cxnLst/>
              <a:rect l="l" t="t" r="r" b="b"/>
              <a:pathLst>
                <a:path w="300" h="319" extrusionOk="0">
                  <a:moveTo>
                    <a:pt x="300" y="1"/>
                  </a:moveTo>
                  <a:lnTo>
                    <a:pt x="176" y="12"/>
                  </a:lnTo>
                  <a:lnTo>
                    <a:pt x="150" y="12"/>
                  </a:lnTo>
                  <a:cubicBezTo>
                    <a:pt x="138" y="15"/>
                    <a:pt x="128" y="15"/>
                    <a:pt x="112" y="20"/>
                  </a:cubicBezTo>
                  <a:cubicBezTo>
                    <a:pt x="98" y="23"/>
                    <a:pt x="86" y="27"/>
                    <a:pt x="71" y="34"/>
                  </a:cubicBezTo>
                  <a:cubicBezTo>
                    <a:pt x="53" y="46"/>
                    <a:pt x="38" y="64"/>
                    <a:pt x="26" y="87"/>
                  </a:cubicBezTo>
                  <a:cubicBezTo>
                    <a:pt x="15" y="105"/>
                    <a:pt x="12" y="127"/>
                    <a:pt x="8" y="150"/>
                  </a:cubicBezTo>
                  <a:lnTo>
                    <a:pt x="8" y="158"/>
                  </a:lnTo>
                  <a:lnTo>
                    <a:pt x="8" y="199"/>
                  </a:lnTo>
                  <a:lnTo>
                    <a:pt x="4" y="210"/>
                  </a:lnTo>
                  <a:lnTo>
                    <a:pt x="0" y="318"/>
                  </a:lnTo>
                  <a:lnTo>
                    <a:pt x="71" y="195"/>
                  </a:lnTo>
                  <a:lnTo>
                    <a:pt x="79" y="180"/>
                  </a:lnTo>
                  <a:cubicBezTo>
                    <a:pt x="83" y="172"/>
                    <a:pt x="86" y="169"/>
                    <a:pt x="90" y="165"/>
                  </a:cubicBezTo>
                  <a:cubicBezTo>
                    <a:pt x="93" y="161"/>
                    <a:pt x="93" y="158"/>
                    <a:pt x="101" y="154"/>
                  </a:cubicBezTo>
                  <a:cubicBezTo>
                    <a:pt x="109" y="143"/>
                    <a:pt x="124" y="135"/>
                    <a:pt x="143" y="120"/>
                  </a:cubicBezTo>
                  <a:cubicBezTo>
                    <a:pt x="150" y="116"/>
                    <a:pt x="157" y="113"/>
                    <a:pt x="169" y="105"/>
                  </a:cubicBezTo>
                  <a:cubicBezTo>
                    <a:pt x="180" y="98"/>
                    <a:pt x="191" y="90"/>
                    <a:pt x="206" y="79"/>
                  </a:cubicBezTo>
                  <a:lnTo>
                    <a:pt x="3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13"/>
            <p:cNvSpPr/>
            <p:nvPr/>
          </p:nvSpPr>
          <p:spPr>
            <a:xfrm>
              <a:off x="-166787" y="1111811"/>
              <a:ext cx="9120" cy="9311"/>
            </a:xfrm>
            <a:custGeom>
              <a:avLst/>
              <a:gdLst/>
              <a:ahLst/>
              <a:cxnLst/>
              <a:rect l="l" t="t" r="r" b="b"/>
              <a:pathLst>
                <a:path w="191" h="195" extrusionOk="0">
                  <a:moveTo>
                    <a:pt x="190" y="0"/>
                  </a:moveTo>
                  <a:lnTo>
                    <a:pt x="127" y="23"/>
                  </a:lnTo>
                  <a:cubicBezTo>
                    <a:pt x="123" y="27"/>
                    <a:pt x="120" y="27"/>
                    <a:pt x="112" y="27"/>
                  </a:cubicBezTo>
                  <a:lnTo>
                    <a:pt x="86" y="27"/>
                  </a:lnTo>
                  <a:cubicBezTo>
                    <a:pt x="78" y="27"/>
                    <a:pt x="71" y="31"/>
                    <a:pt x="64" y="34"/>
                  </a:cubicBezTo>
                  <a:cubicBezTo>
                    <a:pt x="56" y="34"/>
                    <a:pt x="49" y="38"/>
                    <a:pt x="41" y="41"/>
                  </a:cubicBezTo>
                  <a:cubicBezTo>
                    <a:pt x="33" y="49"/>
                    <a:pt x="23" y="60"/>
                    <a:pt x="19" y="72"/>
                  </a:cubicBezTo>
                  <a:cubicBezTo>
                    <a:pt x="11" y="83"/>
                    <a:pt x="11" y="98"/>
                    <a:pt x="7" y="112"/>
                  </a:cubicBezTo>
                  <a:lnTo>
                    <a:pt x="4" y="146"/>
                  </a:lnTo>
                  <a:lnTo>
                    <a:pt x="0" y="195"/>
                  </a:lnTo>
                  <a:lnTo>
                    <a:pt x="67" y="146"/>
                  </a:lnTo>
                  <a:lnTo>
                    <a:pt x="90" y="146"/>
                  </a:lnTo>
                  <a:cubicBezTo>
                    <a:pt x="97" y="146"/>
                    <a:pt x="104" y="143"/>
                    <a:pt x="112" y="143"/>
                  </a:cubicBezTo>
                  <a:cubicBezTo>
                    <a:pt x="120" y="143"/>
                    <a:pt x="127" y="139"/>
                    <a:pt x="135" y="135"/>
                  </a:cubicBezTo>
                  <a:cubicBezTo>
                    <a:pt x="146" y="128"/>
                    <a:pt x="157" y="120"/>
                    <a:pt x="164" y="109"/>
                  </a:cubicBezTo>
                  <a:cubicBezTo>
                    <a:pt x="168" y="105"/>
                    <a:pt x="168" y="98"/>
                    <a:pt x="172" y="94"/>
                  </a:cubicBezTo>
                  <a:cubicBezTo>
                    <a:pt x="176" y="86"/>
                    <a:pt x="176" y="75"/>
                    <a:pt x="180" y="67"/>
                  </a:cubicBezTo>
                  <a:lnTo>
                    <a:pt x="1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13"/>
            <p:cNvSpPr/>
            <p:nvPr/>
          </p:nvSpPr>
          <p:spPr>
            <a:xfrm>
              <a:off x="-644860" y="2336980"/>
              <a:ext cx="7067" cy="11508"/>
            </a:xfrm>
            <a:custGeom>
              <a:avLst/>
              <a:gdLst/>
              <a:ahLst/>
              <a:cxnLst/>
              <a:rect l="l" t="t" r="r" b="b"/>
              <a:pathLst>
                <a:path w="148" h="241" extrusionOk="0">
                  <a:moveTo>
                    <a:pt x="65" y="1"/>
                  </a:moveTo>
                  <a:lnTo>
                    <a:pt x="39" y="50"/>
                  </a:lnTo>
                  <a:cubicBezTo>
                    <a:pt x="35" y="57"/>
                    <a:pt x="35" y="61"/>
                    <a:pt x="31" y="68"/>
                  </a:cubicBezTo>
                  <a:cubicBezTo>
                    <a:pt x="23" y="83"/>
                    <a:pt x="16" y="95"/>
                    <a:pt x="13" y="106"/>
                  </a:cubicBezTo>
                  <a:cubicBezTo>
                    <a:pt x="9" y="113"/>
                    <a:pt x="5" y="121"/>
                    <a:pt x="5" y="128"/>
                  </a:cubicBezTo>
                  <a:cubicBezTo>
                    <a:pt x="1" y="135"/>
                    <a:pt x="1" y="143"/>
                    <a:pt x="1" y="154"/>
                  </a:cubicBezTo>
                  <a:lnTo>
                    <a:pt x="1" y="169"/>
                  </a:lnTo>
                  <a:cubicBezTo>
                    <a:pt x="5" y="180"/>
                    <a:pt x="13" y="192"/>
                    <a:pt x="20" y="199"/>
                  </a:cubicBezTo>
                  <a:cubicBezTo>
                    <a:pt x="28" y="203"/>
                    <a:pt x="35" y="211"/>
                    <a:pt x="42" y="214"/>
                  </a:cubicBezTo>
                  <a:cubicBezTo>
                    <a:pt x="46" y="214"/>
                    <a:pt x="50" y="214"/>
                    <a:pt x="54" y="218"/>
                  </a:cubicBezTo>
                  <a:cubicBezTo>
                    <a:pt x="65" y="221"/>
                    <a:pt x="76" y="225"/>
                    <a:pt x="91" y="229"/>
                  </a:cubicBezTo>
                  <a:lnTo>
                    <a:pt x="132" y="240"/>
                  </a:lnTo>
                  <a:lnTo>
                    <a:pt x="140" y="199"/>
                  </a:lnTo>
                  <a:cubicBezTo>
                    <a:pt x="144" y="185"/>
                    <a:pt x="147" y="169"/>
                    <a:pt x="147" y="154"/>
                  </a:cubicBezTo>
                  <a:cubicBezTo>
                    <a:pt x="147" y="135"/>
                    <a:pt x="144" y="117"/>
                    <a:pt x="135" y="99"/>
                  </a:cubicBezTo>
                  <a:cubicBezTo>
                    <a:pt x="128" y="80"/>
                    <a:pt x="118" y="61"/>
                    <a:pt x="102" y="42"/>
                  </a:cubicBezTo>
                  <a:lnTo>
                    <a:pt x="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8" name="Google Shape;18478;p13"/>
          <p:cNvGrpSpPr/>
          <p:nvPr/>
        </p:nvGrpSpPr>
        <p:grpSpPr>
          <a:xfrm>
            <a:off x="7418330" y="-586794"/>
            <a:ext cx="1592317" cy="1488329"/>
            <a:chOff x="-5548976" y="-3340925"/>
            <a:chExt cx="760419" cy="710759"/>
          </a:xfrm>
        </p:grpSpPr>
        <p:sp>
          <p:nvSpPr>
            <p:cNvPr id="18479" name="Google Shape;18479;p13"/>
            <p:cNvSpPr/>
            <p:nvPr/>
          </p:nvSpPr>
          <p:spPr>
            <a:xfrm>
              <a:off x="-5503995" y="-2906686"/>
              <a:ext cx="50949" cy="52191"/>
            </a:xfrm>
            <a:custGeom>
              <a:avLst/>
              <a:gdLst/>
              <a:ahLst/>
              <a:cxnLst/>
              <a:rect l="l" t="t" r="r" b="b"/>
              <a:pathLst>
                <a:path w="1067" h="1093" extrusionOk="0">
                  <a:moveTo>
                    <a:pt x="228" y="315"/>
                  </a:moveTo>
                  <a:cubicBezTo>
                    <a:pt x="259" y="315"/>
                    <a:pt x="288" y="371"/>
                    <a:pt x="322" y="375"/>
                  </a:cubicBezTo>
                  <a:cubicBezTo>
                    <a:pt x="333" y="375"/>
                    <a:pt x="348" y="375"/>
                    <a:pt x="359" y="378"/>
                  </a:cubicBezTo>
                  <a:cubicBezTo>
                    <a:pt x="393" y="393"/>
                    <a:pt x="430" y="416"/>
                    <a:pt x="397" y="453"/>
                  </a:cubicBezTo>
                  <a:cubicBezTo>
                    <a:pt x="378" y="475"/>
                    <a:pt x="352" y="494"/>
                    <a:pt x="314" y="494"/>
                  </a:cubicBezTo>
                  <a:cubicBezTo>
                    <a:pt x="304" y="494"/>
                    <a:pt x="285" y="490"/>
                    <a:pt x="269" y="483"/>
                  </a:cubicBezTo>
                  <a:cubicBezTo>
                    <a:pt x="269" y="427"/>
                    <a:pt x="180" y="371"/>
                    <a:pt x="195" y="345"/>
                  </a:cubicBezTo>
                  <a:cubicBezTo>
                    <a:pt x="206" y="323"/>
                    <a:pt x="217" y="315"/>
                    <a:pt x="228" y="315"/>
                  </a:cubicBezTo>
                  <a:close/>
                  <a:moveTo>
                    <a:pt x="789" y="494"/>
                  </a:moveTo>
                  <a:cubicBezTo>
                    <a:pt x="808" y="494"/>
                    <a:pt x="830" y="502"/>
                    <a:pt x="845" y="520"/>
                  </a:cubicBezTo>
                  <a:cubicBezTo>
                    <a:pt x="864" y="539"/>
                    <a:pt x="864" y="561"/>
                    <a:pt x="842" y="576"/>
                  </a:cubicBezTo>
                  <a:cubicBezTo>
                    <a:pt x="819" y="592"/>
                    <a:pt x="797" y="599"/>
                    <a:pt x="771" y="599"/>
                  </a:cubicBezTo>
                  <a:cubicBezTo>
                    <a:pt x="759" y="599"/>
                    <a:pt x="749" y="599"/>
                    <a:pt x="740" y="595"/>
                  </a:cubicBezTo>
                  <a:cubicBezTo>
                    <a:pt x="726" y="565"/>
                    <a:pt x="730" y="528"/>
                    <a:pt x="749" y="509"/>
                  </a:cubicBezTo>
                  <a:cubicBezTo>
                    <a:pt x="763" y="498"/>
                    <a:pt x="775" y="494"/>
                    <a:pt x="789" y="494"/>
                  </a:cubicBezTo>
                  <a:close/>
                  <a:moveTo>
                    <a:pt x="509" y="288"/>
                  </a:moveTo>
                  <a:cubicBezTo>
                    <a:pt x="520" y="288"/>
                    <a:pt x="535" y="292"/>
                    <a:pt x="550" y="304"/>
                  </a:cubicBezTo>
                  <a:cubicBezTo>
                    <a:pt x="520" y="401"/>
                    <a:pt x="520" y="490"/>
                    <a:pt x="651" y="520"/>
                  </a:cubicBezTo>
                  <a:cubicBezTo>
                    <a:pt x="673" y="524"/>
                    <a:pt x="681" y="554"/>
                    <a:pt x="681" y="580"/>
                  </a:cubicBezTo>
                  <a:cubicBezTo>
                    <a:pt x="651" y="625"/>
                    <a:pt x="625" y="677"/>
                    <a:pt x="580" y="677"/>
                  </a:cubicBezTo>
                  <a:cubicBezTo>
                    <a:pt x="561" y="677"/>
                    <a:pt x="535" y="666"/>
                    <a:pt x="509" y="644"/>
                  </a:cubicBezTo>
                  <a:cubicBezTo>
                    <a:pt x="452" y="625"/>
                    <a:pt x="565" y="569"/>
                    <a:pt x="479" y="535"/>
                  </a:cubicBezTo>
                  <a:cubicBezTo>
                    <a:pt x="404" y="509"/>
                    <a:pt x="471" y="397"/>
                    <a:pt x="435" y="330"/>
                  </a:cubicBezTo>
                  <a:cubicBezTo>
                    <a:pt x="457" y="315"/>
                    <a:pt x="479" y="288"/>
                    <a:pt x="509" y="288"/>
                  </a:cubicBezTo>
                  <a:close/>
                  <a:moveTo>
                    <a:pt x="300" y="715"/>
                  </a:moveTo>
                  <a:cubicBezTo>
                    <a:pt x="333" y="715"/>
                    <a:pt x="371" y="730"/>
                    <a:pt x="378" y="752"/>
                  </a:cubicBezTo>
                  <a:cubicBezTo>
                    <a:pt x="400" y="834"/>
                    <a:pt x="322" y="842"/>
                    <a:pt x="266" y="861"/>
                  </a:cubicBezTo>
                  <a:cubicBezTo>
                    <a:pt x="273" y="842"/>
                    <a:pt x="292" y="823"/>
                    <a:pt x="295" y="804"/>
                  </a:cubicBezTo>
                  <a:cubicBezTo>
                    <a:pt x="295" y="771"/>
                    <a:pt x="233" y="786"/>
                    <a:pt x="243" y="744"/>
                  </a:cubicBezTo>
                  <a:cubicBezTo>
                    <a:pt x="247" y="726"/>
                    <a:pt x="273" y="715"/>
                    <a:pt x="300" y="715"/>
                  </a:cubicBezTo>
                  <a:close/>
                  <a:moveTo>
                    <a:pt x="677" y="0"/>
                  </a:moveTo>
                  <a:cubicBezTo>
                    <a:pt x="651" y="0"/>
                    <a:pt x="621" y="12"/>
                    <a:pt x="592" y="35"/>
                  </a:cubicBezTo>
                  <a:cubicBezTo>
                    <a:pt x="557" y="27"/>
                    <a:pt x="520" y="12"/>
                    <a:pt x="487" y="12"/>
                  </a:cubicBezTo>
                  <a:cubicBezTo>
                    <a:pt x="461" y="12"/>
                    <a:pt x="435" y="19"/>
                    <a:pt x="412" y="53"/>
                  </a:cubicBezTo>
                  <a:cubicBezTo>
                    <a:pt x="337" y="71"/>
                    <a:pt x="292" y="166"/>
                    <a:pt x="210" y="166"/>
                  </a:cubicBezTo>
                  <a:cubicBezTo>
                    <a:pt x="199" y="166"/>
                    <a:pt x="183" y="161"/>
                    <a:pt x="169" y="154"/>
                  </a:cubicBezTo>
                  <a:cubicBezTo>
                    <a:pt x="79" y="285"/>
                    <a:pt x="109" y="453"/>
                    <a:pt x="23" y="584"/>
                  </a:cubicBezTo>
                  <a:cubicBezTo>
                    <a:pt x="0" y="618"/>
                    <a:pt x="16" y="666"/>
                    <a:pt x="45" y="685"/>
                  </a:cubicBezTo>
                  <a:cubicBezTo>
                    <a:pt x="116" y="726"/>
                    <a:pt x="131" y="804"/>
                    <a:pt x="150" y="864"/>
                  </a:cubicBezTo>
                  <a:cubicBezTo>
                    <a:pt x="202" y="1013"/>
                    <a:pt x="288" y="1077"/>
                    <a:pt x="419" y="1077"/>
                  </a:cubicBezTo>
                  <a:cubicBezTo>
                    <a:pt x="442" y="1077"/>
                    <a:pt x="464" y="1077"/>
                    <a:pt x="490" y="1073"/>
                  </a:cubicBezTo>
                  <a:cubicBezTo>
                    <a:pt x="509" y="1063"/>
                    <a:pt x="531" y="1058"/>
                    <a:pt x="550" y="1058"/>
                  </a:cubicBezTo>
                  <a:cubicBezTo>
                    <a:pt x="587" y="1058"/>
                    <a:pt x="621" y="1073"/>
                    <a:pt x="654" y="1092"/>
                  </a:cubicBezTo>
                  <a:cubicBezTo>
                    <a:pt x="711" y="1085"/>
                    <a:pt x="759" y="1055"/>
                    <a:pt x="797" y="1013"/>
                  </a:cubicBezTo>
                  <a:cubicBezTo>
                    <a:pt x="744" y="973"/>
                    <a:pt x="707" y="898"/>
                    <a:pt x="740" y="856"/>
                  </a:cubicBezTo>
                  <a:cubicBezTo>
                    <a:pt x="785" y="797"/>
                    <a:pt x="849" y="685"/>
                    <a:pt x="871" y="685"/>
                  </a:cubicBezTo>
                  <a:cubicBezTo>
                    <a:pt x="883" y="689"/>
                    <a:pt x="894" y="689"/>
                    <a:pt x="901" y="689"/>
                  </a:cubicBezTo>
                  <a:cubicBezTo>
                    <a:pt x="991" y="689"/>
                    <a:pt x="1002" y="606"/>
                    <a:pt x="1047" y="558"/>
                  </a:cubicBezTo>
                  <a:cubicBezTo>
                    <a:pt x="1006" y="524"/>
                    <a:pt x="980" y="464"/>
                    <a:pt x="913" y="464"/>
                  </a:cubicBezTo>
                  <a:lnTo>
                    <a:pt x="894" y="464"/>
                  </a:lnTo>
                  <a:cubicBezTo>
                    <a:pt x="932" y="393"/>
                    <a:pt x="1013" y="435"/>
                    <a:pt x="1036" y="375"/>
                  </a:cubicBezTo>
                  <a:cubicBezTo>
                    <a:pt x="1040" y="349"/>
                    <a:pt x="1066" y="304"/>
                    <a:pt x="1040" y="304"/>
                  </a:cubicBezTo>
                  <a:cubicBezTo>
                    <a:pt x="1032" y="304"/>
                    <a:pt x="1021" y="307"/>
                    <a:pt x="999" y="318"/>
                  </a:cubicBezTo>
                  <a:cubicBezTo>
                    <a:pt x="980" y="326"/>
                    <a:pt x="968" y="352"/>
                    <a:pt x="961" y="352"/>
                  </a:cubicBezTo>
                  <a:cubicBezTo>
                    <a:pt x="954" y="352"/>
                    <a:pt x="950" y="341"/>
                    <a:pt x="946" y="315"/>
                  </a:cubicBezTo>
                  <a:cubicBezTo>
                    <a:pt x="939" y="273"/>
                    <a:pt x="861" y="270"/>
                    <a:pt x="901" y="214"/>
                  </a:cubicBezTo>
                  <a:lnTo>
                    <a:pt x="906" y="214"/>
                  </a:lnTo>
                  <a:cubicBezTo>
                    <a:pt x="916" y="214"/>
                    <a:pt x="932" y="218"/>
                    <a:pt x="942" y="221"/>
                  </a:cubicBezTo>
                  <a:cubicBezTo>
                    <a:pt x="954" y="225"/>
                    <a:pt x="965" y="233"/>
                    <a:pt x="976" y="233"/>
                  </a:cubicBezTo>
                  <a:cubicBezTo>
                    <a:pt x="984" y="233"/>
                    <a:pt x="995" y="228"/>
                    <a:pt x="1006" y="221"/>
                  </a:cubicBezTo>
                  <a:cubicBezTo>
                    <a:pt x="1032" y="176"/>
                    <a:pt x="1036" y="131"/>
                    <a:pt x="1002" y="87"/>
                  </a:cubicBezTo>
                  <a:cubicBezTo>
                    <a:pt x="980" y="102"/>
                    <a:pt x="958" y="113"/>
                    <a:pt x="932" y="113"/>
                  </a:cubicBezTo>
                  <a:cubicBezTo>
                    <a:pt x="913" y="113"/>
                    <a:pt x="894" y="105"/>
                    <a:pt x="875" y="87"/>
                  </a:cubicBezTo>
                  <a:cubicBezTo>
                    <a:pt x="804" y="71"/>
                    <a:pt x="749" y="0"/>
                    <a:pt x="6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13"/>
            <p:cNvSpPr/>
            <p:nvPr/>
          </p:nvSpPr>
          <p:spPr>
            <a:xfrm>
              <a:off x="-5480789" y="-3046976"/>
              <a:ext cx="34141" cy="47893"/>
            </a:xfrm>
            <a:custGeom>
              <a:avLst/>
              <a:gdLst/>
              <a:ahLst/>
              <a:cxnLst/>
              <a:rect l="l" t="t" r="r" b="b"/>
              <a:pathLst>
                <a:path w="715" h="1003" extrusionOk="0">
                  <a:moveTo>
                    <a:pt x="296" y="452"/>
                  </a:moveTo>
                  <a:cubicBezTo>
                    <a:pt x="341" y="452"/>
                    <a:pt x="375" y="468"/>
                    <a:pt x="375" y="520"/>
                  </a:cubicBezTo>
                  <a:cubicBezTo>
                    <a:pt x="378" y="595"/>
                    <a:pt x="330" y="609"/>
                    <a:pt x="263" y="609"/>
                  </a:cubicBezTo>
                  <a:lnTo>
                    <a:pt x="206" y="609"/>
                  </a:lnTo>
                  <a:cubicBezTo>
                    <a:pt x="296" y="580"/>
                    <a:pt x="154" y="461"/>
                    <a:pt x="289" y="452"/>
                  </a:cubicBezTo>
                  <a:close/>
                  <a:moveTo>
                    <a:pt x="258" y="0"/>
                  </a:moveTo>
                  <a:cubicBezTo>
                    <a:pt x="206" y="57"/>
                    <a:pt x="161" y="128"/>
                    <a:pt x="94" y="165"/>
                  </a:cubicBezTo>
                  <a:cubicBezTo>
                    <a:pt x="1" y="221"/>
                    <a:pt x="23" y="318"/>
                    <a:pt x="49" y="356"/>
                  </a:cubicBezTo>
                  <a:cubicBezTo>
                    <a:pt x="116" y="438"/>
                    <a:pt x="97" y="528"/>
                    <a:pt x="109" y="609"/>
                  </a:cubicBezTo>
                  <a:cubicBezTo>
                    <a:pt x="128" y="766"/>
                    <a:pt x="154" y="819"/>
                    <a:pt x="311" y="868"/>
                  </a:cubicBezTo>
                  <a:cubicBezTo>
                    <a:pt x="330" y="871"/>
                    <a:pt x="348" y="875"/>
                    <a:pt x="356" y="890"/>
                  </a:cubicBezTo>
                  <a:cubicBezTo>
                    <a:pt x="382" y="976"/>
                    <a:pt x="427" y="1002"/>
                    <a:pt x="475" y="1002"/>
                  </a:cubicBezTo>
                  <a:cubicBezTo>
                    <a:pt x="527" y="1002"/>
                    <a:pt x="587" y="973"/>
                    <a:pt x="647" y="958"/>
                  </a:cubicBezTo>
                  <a:lnTo>
                    <a:pt x="644" y="954"/>
                  </a:lnTo>
                  <a:cubicBezTo>
                    <a:pt x="584" y="894"/>
                    <a:pt x="472" y="935"/>
                    <a:pt x="434" y="834"/>
                  </a:cubicBezTo>
                  <a:cubicBezTo>
                    <a:pt x="456" y="793"/>
                    <a:pt x="516" y="811"/>
                    <a:pt x="542" y="778"/>
                  </a:cubicBezTo>
                  <a:cubicBezTo>
                    <a:pt x="546" y="771"/>
                    <a:pt x="546" y="766"/>
                    <a:pt x="550" y="763"/>
                  </a:cubicBezTo>
                  <a:cubicBezTo>
                    <a:pt x="587" y="722"/>
                    <a:pt x="561" y="670"/>
                    <a:pt x="577" y="625"/>
                  </a:cubicBezTo>
                  <a:lnTo>
                    <a:pt x="587" y="625"/>
                  </a:lnTo>
                  <a:cubicBezTo>
                    <a:pt x="606" y="625"/>
                    <a:pt x="621" y="632"/>
                    <a:pt x="636" y="644"/>
                  </a:cubicBezTo>
                  <a:cubicBezTo>
                    <a:pt x="651" y="651"/>
                    <a:pt x="666" y="659"/>
                    <a:pt x="684" y="659"/>
                  </a:cubicBezTo>
                  <a:cubicBezTo>
                    <a:pt x="692" y="659"/>
                    <a:pt x="703" y="654"/>
                    <a:pt x="715" y="651"/>
                  </a:cubicBezTo>
                  <a:lnTo>
                    <a:pt x="711" y="651"/>
                  </a:lnTo>
                  <a:cubicBezTo>
                    <a:pt x="673" y="628"/>
                    <a:pt x="662" y="592"/>
                    <a:pt x="639" y="557"/>
                  </a:cubicBezTo>
                  <a:cubicBezTo>
                    <a:pt x="629" y="497"/>
                    <a:pt x="527" y="468"/>
                    <a:pt x="580" y="385"/>
                  </a:cubicBezTo>
                  <a:cubicBezTo>
                    <a:pt x="550" y="337"/>
                    <a:pt x="498" y="295"/>
                    <a:pt x="561" y="210"/>
                  </a:cubicBezTo>
                  <a:cubicBezTo>
                    <a:pt x="558" y="206"/>
                    <a:pt x="554" y="202"/>
                    <a:pt x="550" y="199"/>
                  </a:cubicBezTo>
                  <a:cubicBezTo>
                    <a:pt x="494" y="225"/>
                    <a:pt x="449" y="240"/>
                    <a:pt x="415" y="240"/>
                  </a:cubicBezTo>
                  <a:cubicBezTo>
                    <a:pt x="359" y="240"/>
                    <a:pt x="330" y="202"/>
                    <a:pt x="330" y="102"/>
                  </a:cubicBezTo>
                  <a:cubicBezTo>
                    <a:pt x="330" y="68"/>
                    <a:pt x="285" y="34"/>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13"/>
            <p:cNvSpPr/>
            <p:nvPr/>
          </p:nvSpPr>
          <p:spPr>
            <a:xfrm>
              <a:off x="-5465461" y="-3057290"/>
              <a:ext cx="45219" cy="29653"/>
            </a:xfrm>
            <a:custGeom>
              <a:avLst/>
              <a:gdLst/>
              <a:ahLst/>
              <a:cxnLst/>
              <a:rect l="l" t="t" r="r" b="b"/>
              <a:pathLst>
                <a:path w="947" h="621" extrusionOk="0">
                  <a:moveTo>
                    <a:pt x="315" y="0"/>
                  </a:moveTo>
                  <a:cubicBezTo>
                    <a:pt x="225" y="0"/>
                    <a:pt x="132" y="23"/>
                    <a:pt x="38" y="59"/>
                  </a:cubicBezTo>
                  <a:cubicBezTo>
                    <a:pt x="1" y="187"/>
                    <a:pt x="94" y="269"/>
                    <a:pt x="135" y="377"/>
                  </a:cubicBezTo>
                  <a:cubicBezTo>
                    <a:pt x="247" y="332"/>
                    <a:pt x="349" y="292"/>
                    <a:pt x="457" y="247"/>
                  </a:cubicBezTo>
                  <a:lnTo>
                    <a:pt x="457" y="247"/>
                  </a:lnTo>
                  <a:cubicBezTo>
                    <a:pt x="430" y="328"/>
                    <a:pt x="349" y="366"/>
                    <a:pt x="360" y="449"/>
                  </a:cubicBezTo>
                  <a:cubicBezTo>
                    <a:pt x="390" y="504"/>
                    <a:pt x="539" y="482"/>
                    <a:pt x="472" y="609"/>
                  </a:cubicBezTo>
                  <a:cubicBezTo>
                    <a:pt x="498" y="613"/>
                    <a:pt x="525" y="616"/>
                    <a:pt x="554" y="620"/>
                  </a:cubicBezTo>
                  <a:cubicBezTo>
                    <a:pt x="558" y="609"/>
                    <a:pt x="565" y="598"/>
                    <a:pt x="573" y="590"/>
                  </a:cubicBezTo>
                  <a:cubicBezTo>
                    <a:pt x="580" y="579"/>
                    <a:pt x="587" y="568"/>
                    <a:pt x="596" y="556"/>
                  </a:cubicBezTo>
                  <a:cubicBezTo>
                    <a:pt x="622" y="456"/>
                    <a:pt x="648" y="422"/>
                    <a:pt x="711" y="422"/>
                  </a:cubicBezTo>
                  <a:cubicBezTo>
                    <a:pt x="730" y="422"/>
                    <a:pt x="756" y="426"/>
                    <a:pt x="786" y="433"/>
                  </a:cubicBezTo>
                  <a:cubicBezTo>
                    <a:pt x="834" y="444"/>
                    <a:pt x="868" y="494"/>
                    <a:pt x="917" y="494"/>
                  </a:cubicBezTo>
                  <a:cubicBezTo>
                    <a:pt x="928" y="494"/>
                    <a:pt x="936" y="489"/>
                    <a:pt x="946" y="485"/>
                  </a:cubicBezTo>
                  <a:cubicBezTo>
                    <a:pt x="943" y="478"/>
                    <a:pt x="936" y="471"/>
                    <a:pt x="928" y="467"/>
                  </a:cubicBezTo>
                  <a:cubicBezTo>
                    <a:pt x="879" y="407"/>
                    <a:pt x="943" y="337"/>
                    <a:pt x="906" y="276"/>
                  </a:cubicBezTo>
                  <a:lnTo>
                    <a:pt x="894" y="276"/>
                  </a:lnTo>
                  <a:cubicBezTo>
                    <a:pt x="797" y="276"/>
                    <a:pt x="786" y="220"/>
                    <a:pt x="823" y="138"/>
                  </a:cubicBezTo>
                  <a:cubicBezTo>
                    <a:pt x="812" y="130"/>
                    <a:pt x="805" y="127"/>
                    <a:pt x="794" y="119"/>
                  </a:cubicBezTo>
                  <a:cubicBezTo>
                    <a:pt x="771" y="153"/>
                    <a:pt x="749" y="187"/>
                    <a:pt x="727" y="187"/>
                  </a:cubicBezTo>
                  <a:cubicBezTo>
                    <a:pt x="711" y="187"/>
                    <a:pt x="692" y="171"/>
                    <a:pt x="677" y="127"/>
                  </a:cubicBezTo>
                  <a:cubicBezTo>
                    <a:pt x="659" y="63"/>
                    <a:pt x="614" y="67"/>
                    <a:pt x="570" y="56"/>
                  </a:cubicBezTo>
                  <a:cubicBezTo>
                    <a:pt x="483" y="18"/>
                    <a:pt x="401"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3"/>
            <p:cNvSpPr/>
            <p:nvPr/>
          </p:nvSpPr>
          <p:spPr>
            <a:xfrm>
              <a:off x="-5468469" y="-3054472"/>
              <a:ext cx="39871" cy="54149"/>
            </a:xfrm>
            <a:custGeom>
              <a:avLst/>
              <a:gdLst/>
              <a:ahLst/>
              <a:cxnLst/>
              <a:rect l="l" t="t" r="r" b="b"/>
              <a:pathLst>
                <a:path w="835" h="1134" extrusionOk="0">
                  <a:moveTo>
                    <a:pt x="101" y="0"/>
                  </a:moveTo>
                  <a:cubicBezTo>
                    <a:pt x="15" y="16"/>
                    <a:pt x="12" y="90"/>
                    <a:pt x="0" y="157"/>
                  </a:cubicBezTo>
                  <a:cubicBezTo>
                    <a:pt x="27" y="191"/>
                    <a:pt x="72" y="225"/>
                    <a:pt x="72" y="259"/>
                  </a:cubicBezTo>
                  <a:cubicBezTo>
                    <a:pt x="72" y="359"/>
                    <a:pt x="101" y="397"/>
                    <a:pt x="157" y="397"/>
                  </a:cubicBezTo>
                  <a:cubicBezTo>
                    <a:pt x="191" y="397"/>
                    <a:pt x="236" y="382"/>
                    <a:pt x="292" y="356"/>
                  </a:cubicBezTo>
                  <a:cubicBezTo>
                    <a:pt x="303" y="352"/>
                    <a:pt x="314" y="348"/>
                    <a:pt x="326" y="340"/>
                  </a:cubicBezTo>
                  <a:lnTo>
                    <a:pt x="326" y="340"/>
                  </a:lnTo>
                  <a:cubicBezTo>
                    <a:pt x="314" y="352"/>
                    <a:pt x="307" y="359"/>
                    <a:pt x="303" y="367"/>
                  </a:cubicBezTo>
                  <a:cubicBezTo>
                    <a:pt x="240" y="452"/>
                    <a:pt x="292" y="494"/>
                    <a:pt x="322" y="542"/>
                  </a:cubicBezTo>
                  <a:lnTo>
                    <a:pt x="389" y="542"/>
                  </a:lnTo>
                  <a:cubicBezTo>
                    <a:pt x="400" y="539"/>
                    <a:pt x="408" y="539"/>
                    <a:pt x="415" y="539"/>
                  </a:cubicBezTo>
                  <a:cubicBezTo>
                    <a:pt x="445" y="539"/>
                    <a:pt x="467" y="547"/>
                    <a:pt x="483" y="573"/>
                  </a:cubicBezTo>
                  <a:cubicBezTo>
                    <a:pt x="505" y="618"/>
                    <a:pt x="471" y="651"/>
                    <a:pt x="441" y="677"/>
                  </a:cubicBezTo>
                  <a:cubicBezTo>
                    <a:pt x="426" y="692"/>
                    <a:pt x="404" y="704"/>
                    <a:pt x="381" y="714"/>
                  </a:cubicBezTo>
                  <a:cubicBezTo>
                    <a:pt x="404" y="749"/>
                    <a:pt x="415" y="785"/>
                    <a:pt x="453" y="808"/>
                  </a:cubicBezTo>
                  <a:cubicBezTo>
                    <a:pt x="476" y="785"/>
                    <a:pt x="490" y="740"/>
                    <a:pt x="516" y="740"/>
                  </a:cubicBezTo>
                  <a:cubicBezTo>
                    <a:pt x="528" y="740"/>
                    <a:pt x="538" y="749"/>
                    <a:pt x="554" y="763"/>
                  </a:cubicBezTo>
                  <a:cubicBezTo>
                    <a:pt x="583" y="797"/>
                    <a:pt x="614" y="868"/>
                    <a:pt x="546" y="897"/>
                  </a:cubicBezTo>
                  <a:cubicBezTo>
                    <a:pt x="535" y="906"/>
                    <a:pt x="528" y="906"/>
                    <a:pt x="520" y="906"/>
                  </a:cubicBezTo>
                  <a:cubicBezTo>
                    <a:pt x="479" y="906"/>
                    <a:pt x="509" y="827"/>
                    <a:pt x="467" y="816"/>
                  </a:cubicBezTo>
                  <a:cubicBezTo>
                    <a:pt x="464" y="816"/>
                    <a:pt x="460" y="811"/>
                    <a:pt x="457" y="808"/>
                  </a:cubicBezTo>
                  <a:cubicBezTo>
                    <a:pt x="445" y="811"/>
                    <a:pt x="434" y="816"/>
                    <a:pt x="426" y="816"/>
                  </a:cubicBezTo>
                  <a:cubicBezTo>
                    <a:pt x="408" y="816"/>
                    <a:pt x="393" y="808"/>
                    <a:pt x="378" y="801"/>
                  </a:cubicBezTo>
                  <a:cubicBezTo>
                    <a:pt x="363" y="789"/>
                    <a:pt x="348" y="782"/>
                    <a:pt x="329" y="782"/>
                  </a:cubicBezTo>
                  <a:lnTo>
                    <a:pt x="319" y="782"/>
                  </a:lnTo>
                  <a:cubicBezTo>
                    <a:pt x="303" y="827"/>
                    <a:pt x="329" y="879"/>
                    <a:pt x="292" y="920"/>
                  </a:cubicBezTo>
                  <a:cubicBezTo>
                    <a:pt x="292" y="920"/>
                    <a:pt x="292" y="920"/>
                    <a:pt x="292" y="920"/>
                  </a:cubicBezTo>
                  <a:lnTo>
                    <a:pt x="292" y="920"/>
                  </a:lnTo>
                  <a:cubicBezTo>
                    <a:pt x="288" y="923"/>
                    <a:pt x="288" y="928"/>
                    <a:pt x="284" y="935"/>
                  </a:cubicBezTo>
                  <a:cubicBezTo>
                    <a:pt x="288" y="932"/>
                    <a:pt x="291" y="924"/>
                    <a:pt x="292" y="920"/>
                  </a:cubicBezTo>
                  <a:lnTo>
                    <a:pt x="292" y="920"/>
                  </a:lnTo>
                  <a:cubicBezTo>
                    <a:pt x="288" y="999"/>
                    <a:pt x="322" y="1013"/>
                    <a:pt x="363" y="1013"/>
                  </a:cubicBezTo>
                  <a:cubicBezTo>
                    <a:pt x="378" y="1013"/>
                    <a:pt x="393" y="1010"/>
                    <a:pt x="408" y="1010"/>
                  </a:cubicBezTo>
                  <a:cubicBezTo>
                    <a:pt x="423" y="1006"/>
                    <a:pt x="441" y="1006"/>
                    <a:pt x="457" y="1006"/>
                  </a:cubicBezTo>
                  <a:lnTo>
                    <a:pt x="476" y="1006"/>
                  </a:lnTo>
                  <a:cubicBezTo>
                    <a:pt x="460" y="1070"/>
                    <a:pt x="404" y="1073"/>
                    <a:pt x="386" y="1111"/>
                  </a:cubicBezTo>
                  <a:lnTo>
                    <a:pt x="389" y="1115"/>
                  </a:lnTo>
                  <a:cubicBezTo>
                    <a:pt x="441" y="1122"/>
                    <a:pt x="493" y="1125"/>
                    <a:pt x="550" y="1130"/>
                  </a:cubicBezTo>
                  <a:cubicBezTo>
                    <a:pt x="554" y="1130"/>
                    <a:pt x="554" y="1133"/>
                    <a:pt x="557" y="1133"/>
                  </a:cubicBezTo>
                  <a:cubicBezTo>
                    <a:pt x="583" y="1133"/>
                    <a:pt x="606" y="1115"/>
                    <a:pt x="628" y="1096"/>
                  </a:cubicBezTo>
                  <a:cubicBezTo>
                    <a:pt x="647" y="1077"/>
                    <a:pt x="669" y="1058"/>
                    <a:pt x="695" y="1058"/>
                  </a:cubicBezTo>
                  <a:cubicBezTo>
                    <a:pt x="714" y="1058"/>
                    <a:pt x="733" y="1066"/>
                    <a:pt x="752" y="1092"/>
                  </a:cubicBezTo>
                  <a:cubicBezTo>
                    <a:pt x="778" y="1077"/>
                    <a:pt x="800" y="1063"/>
                    <a:pt x="823" y="1047"/>
                  </a:cubicBezTo>
                  <a:cubicBezTo>
                    <a:pt x="804" y="1018"/>
                    <a:pt x="819" y="991"/>
                    <a:pt x="834" y="968"/>
                  </a:cubicBezTo>
                  <a:cubicBezTo>
                    <a:pt x="785" y="879"/>
                    <a:pt x="790" y="789"/>
                    <a:pt x="830" y="699"/>
                  </a:cubicBezTo>
                  <a:cubicBezTo>
                    <a:pt x="797" y="673"/>
                    <a:pt x="755" y="681"/>
                    <a:pt x="718" y="673"/>
                  </a:cubicBezTo>
                  <a:cubicBezTo>
                    <a:pt x="703" y="688"/>
                    <a:pt x="695" y="711"/>
                    <a:pt x="669" y="726"/>
                  </a:cubicBezTo>
                  <a:cubicBezTo>
                    <a:pt x="662" y="733"/>
                    <a:pt x="650" y="737"/>
                    <a:pt x="640" y="737"/>
                  </a:cubicBezTo>
                  <a:cubicBezTo>
                    <a:pt x="681" y="666"/>
                    <a:pt x="614" y="621"/>
                    <a:pt x="617" y="561"/>
                  </a:cubicBezTo>
                  <a:cubicBezTo>
                    <a:pt x="588" y="557"/>
                    <a:pt x="561" y="554"/>
                    <a:pt x="535" y="550"/>
                  </a:cubicBezTo>
                  <a:cubicBezTo>
                    <a:pt x="493" y="524"/>
                    <a:pt x="453" y="502"/>
                    <a:pt x="415" y="468"/>
                  </a:cubicBezTo>
                  <a:cubicBezTo>
                    <a:pt x="397" y="449"/>
                    <a:pt x="355" y="412"/>
                    <a:pt x="423" y="390"/>
                  </a:cubicBezTo>
                  <a:cubicBezTo>
                    <a:pt x="412" y="307"/>
                    <a:pt x="493" y="269"/>
                    <a:pt x="520" y="188"/>
                  </a:cubicBezTo>
                  <a:lnTo>
                    <a:pt x="520" y="188"/>
                  </a:lnTo>
                  <a:cubicBezTo>
                    <a:pt x="412" y="233"/>
                    <a:pt x="310" y="273"/>
                    <a:pt x="198" y="318"/>
                  </a:cubicBezTo>
                  <a:cubicBezTo>
                    <a:pt x="157" y="210"/>
                    <a:pt x="64" y="128"/>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13"/>
            <p:cNvSpPr/>
            <p:nvPr/>
          </p:nvSpPr>
          <p:spPr>
            <a:xfrm>
              <a:off x="-5521806" y="-3267963"/>
              <a:ext cx="32661" cy="36815"/>
            </a:xfrm>
            <a:custGeom>
              <a:avLst/>
              <a:gdLst/>
              <a:ahLst/>
              <a:cxnLst/>
              <a:rect l="l" t="t" r="r" b="b"/>
              <a:pathLst>
                <a:path w="684" h="771" extrusionOk="0">
                  <a:moveTo>
                    <a:pt x="269" y="1"/>
                  </a:moveTo>
                  <a:cubicBezTo>
                    <a:pt x="202" y="27"/>
                    <a:pt x="292" y="46"/>
                    <a:pt x="276" y="75"/>
                  </a:cubicBezTo>
                  <a:cubicBezTo>
                    <a:pt x="261" y="101"/>
                    <a:pt x="247" y="117"/>
                    <a:pt x="220" y="117"/>
                  </a:cubicBezTo>
                  <a:cubicBezTo>
                    <a:pt x="216" y="117"/>
                    <a:pt x="209" y="117"/>
                    <a:pt x="206" y="113"/>
                  </a:cubicBezTo>
                  <a:cubicBezTo>
                    <a:pt x="49" y="161"/>
                    <a:pt x="45" y="303"/>
                    <a:pt x="7" y="423"/>
                  </a:cubicBezTo>
                  <a:cubicBezTo>
                    <a:pt x="23" y="405"/>
                    <a:pt x="40" y="389"/>
                    <a:pt x="63" y="389"/>
                  </a:cubicBezTo>
                  <a:cubicBezTo>
                    <a:pt x="75" y="389"/>
                    <a:pt x="85" y="393"/>
                    <a:pt x="101" y="401"/>
                  </a:cubicBezTo>
                  <a:cubicBezTo>
                    <a:pt x="145" y="427"/>
                    <a:pt x="157" y="460"/>
                    <a:pt x="130" y="505"/>
                  </a:cubicBezTo>
                  <a:cubicBezTo>
                    <a:pt x="135" y="509"/>
                    <a:pt x="142" y="509"/>
                    <a:pt x="149" y="509"/>
                  </a:cubicBezTo>
                  <a:cubicBezTo>
                    <a:pt x="247" y="509"/>
                    <a:pt x="306" y="427"/>
                    <a:pt x="392" y="393"/>
                  </a:cubicBezTo>
                  <a:cubicBezTo>
                    <a:pt x="404" y="389"/>
                    <a:pt x="418" y="382"/>
                    <a:pt x="430" y="382"/>
                  </a:cubicBezTo>
                  <a:cubicBezTo>
                    <a:pt x="441" y="382"/>
                    <a:pt x="449" y="386"/>
                    <a:pt x="456" y="397"/>
                  </a:cubicBezTo>
                  <a:cubicBezTo>
                    <a:pt x="463" y="405"/>
                    <a:pt x="467" y="427"/>
                    <a:pt x="463" y="431"/>
                  </a:cubicBezTo>
                  <a:cubicBezTo>
                    <a:pt x="373" y="483"/>
                    <a:pt x="377" y="617"/>
                    <a:pt x="228" y="648"/>
                  </a:cubicBezTo>
                  <a:cubicBezTo>
                    <a:pt x="202" y="651"/>
                    <a:pt x="183" y="651"/>
                    <a:pt x="168" y="651"/>
                  </a:cubicBezTo>
                  <a:cubicBezTo>
                    <a:pt x="90" y="651"/>
                    <a:pt x="116" y="591"/>
                    <a:pt x="108" y="539"/>
                  </a:cubicBezTo>
                  <a:cubicBezTo>
                    <a:pt x="93" y="513"/>
                    <a:pt x="75" y="491"/>
                    <a:pt x="56" y="468"/>
                  </a:cubicBezTo>
                  <a:cubicBezTo>
                    <a:pt x="0" y="546"/>
                    <a:pt x="45" y="640"/>
                    <a:pt x="23" y="737"/>
                  </a:cubicBezTo>
                  <a:lnTo>
                    <a:pt x="112" y="737"/>
                  </a:lnTo>
                  <a:cubicBezTo>
                    <a:pt x="130" y="734"/>
                    <a:pt x="145" y="734"/>
                    <a:pt x="164" y="734"/>
                  </a:cubicBezTo>
                  <a:cubicBezTo>
                    <a:pt x="197" y="734"/>
                    <a:pt x="235" y="741"/>
                    <a:pt x="265" y="771"/>
                  </a:cubicBezTo>
                  <a:cubicBezTo>
                    <a:pt x="269" y="756"/>
                    <a:pt x="276" y="722"/>
                    <a:pt x="276" y="722"/>
                  </a:cubicBezTo>
                  <a:cubicBezTo>
                    <a:pt x="292" y="726"/>
                    <a:pt x="299" y="726"/>
                    <a:pt x="310" y="726"/>
                  </a:cubicBezTo>
                  <a:cubicBezTo>
                    <a:pt x="422" y="726"/>
                    <a:pt x="475" y="591"/>
                    <a:pt x="579" y="584"/>
                  </a:cubicBezTo>
                  <a:cubicBezTo>
                    <a:pt x="583" y="584"/>
                    <a:pt x="590" y="580"/>
                    <a:pt x="594" y="580"/>
                  </a:cubicBezTo>
                  <a:cubicBezTo>
                    <a:pt x="601" y="569"/>
                    <a:pt x="609" y="562"/>
                    <a:pt x="613" y="550"/>
                  </a:cubicBezTo>
                  <a:cubicBezTo>
                    <a:pt x="538" y="434"/>
                    <a:pt x="684" y="311"/>
                    <a:pt x="594" y="199"/>
                  </a:cubicBezTo>
                  <a:lnTo>
                    <a:pt x="590" y="199"/>
                  </a:lnTo>
                  <a:cubicBezTo>
                    <a:pt x="508" y="199"/>
                    <a:pt x="523" y="296"/>
                    <a:pt x="475" y="326"/>
                  </a:cubicBezTo>
                  <a:cubicBezTo>
                    <a:pt x="444" y="296"/>
                    <a:pt x="422" y="258"/>
                    <a:pt x="392" y="248"/>
                  </a:cubicBezTo>
                  <a:cubicBezTo>
                    <a:pt x="328" y="221"/>
                    <a:pt x="328" y="229"/>
                    <a:pt x="351" y="169"/>
                  </a:cubicBezTo>
                  <a:cubicBezTo>
                    <a:pt x="284" y="124"/>
                    <a:pt x="321" y="79"/>
                    <a:pt x="347" y="34"/>
                  </a:cubicBezTo>
                  <a:cubicBezTo>
                    <a:pt x="325" y="23"/>
                    <a:pt x="295"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13"/>
            <p:cNvSpPr/>
            <p:nvPr/>
          </p:nvSpPr>
          <p:spPr>
            <a:xfrm>
              <a:off x="-5206608" y="-2915759"/>
              <a:ext cx="38248" cy="42497"/>
            </a:xfrm>
            <a:custGeom>
              <a:avLst/>
              <a:gdLst/>
              <a:ahLst/>
              <a:cxnLst/>
              <a:rect l="l" t="t" r="r" b="b"/>
              <a:pathLst>
                <a:path w="801" h="890" extrusionOk="0">
                  <a:moveTo>
                    <a:pt x="356" y="0"/>
                  </a:moveTo>
                  <a:cubicBezTo>
                    <a:pt x="288" y="0"/>
                    <a:pt x="228" y="37"/>
                    <a:pt x="154" y="109"/>
                  </a:cubicBezTo>
                  <a:cubicBezTo>
                    <a:pt x="202" y="146"/>
                    <a:pt x="217" y="187"/>
                    <a:pt x="202" y="251"/>
                  </a:cubicBezTo>
                  <a:cubicBezTo>
                    <a:pt x="176" y="351"/>
                    <a:pt x="112" y="452"/>
                    <a:pt x="191" y="557"/>
                  </a:cubicBezTo>
                  <a:cubicBezTo>
                    <a:pt x="195" y="561"/>
                    <a:pt x="191" y="583"/>
                    <a:pt x="187" y="587"/>
                  </a:cubicBezTo>
                  <a:cubicBezTo>
                    <a:pt x="86" y="602"/>
                    <a:pt x="94" y="732"/>
                    <a:pt x="0" y="755"/>
                  </a:cubicBezTo>
                  <a:cubicBezTo>
                    <a:pt x="45" y="796"/>
                    <a:pt x="75" y="863"/>
                    <a:pt x="150" y="863"/>
                  </a:cubicBezTo>
                  <a:cubicBezTo>
                    <a:pt x="161" y="856"/>
                    <a:pt x="173" y="853"/>
                    <a:pt x="183" y="853"/>
                  </a:cubicBezTo>
                  <a:cubicBezTo>
                    <a:pt x="202" y="853"/>
                    <a:pt x="221" y="860"/>
                    <a:pt x="240" y="871"/>
                  </a:cubicBezTo>
                  <a:cubicBezTo>
                    <a:pt x="258" y="882"/>
                    <a:pt x="277" y="889"/>
                    <a:pt x="295" y="889"/>
                  </a:cubicBezTo>
                  <a:cubicBezTo>
                    <a:pt x="307" y="889"/>
                    <a:pt x="321" y="886"/>
                    <a:pt x="333" y="875"/>
                  </a:cubicBezTo>
                  <a:cubicBezTo>
                    <a:pt x="337" y="830"/>
                    <a:pt x="307" y="800"/>
                    <a:pt x="280" y="770"/>
                  </a:cubicBezTo>
                  <a:cubicBezTo>
                    <a:pt x="243" y="729"/>
                    <a:pt x="251" y="692"/>
                    <a:pt x="295" y="665"/>
                  </a:cubicBezTo>
                  <a:cubicBezTo>
                    <a:pt x="397" y="606"/>
                    <a:pt x="374" y="531"/>
                    <a:pt x="333" y="449"/>
                  </a:cubicBezTo>
                  <a:cubicBezTo>
                    <a:pt x="288" y="445"/>
                    <a:pt x="247" y="434"/>
                    <a:pt x="292" y="378"/>
                  </a:cubicBezTo>
                  <a:cubicBezTo>
                    <a:pt x="285" y="314"/>
                    <a:pt x="295" y="266"/>
                    <a:pt x="359" y="266"/>
                  </a:cubicBezTo>
                  <a:cubicBezTo>
                    <a:pt x="370" y="266"/>
                    <a:pt x="382" y="266"/>
                    <a:pt x="397" y="269"/>
                  </a:cubicBezTo>
                  <a:lnTo>
                    <a:pt x="415" y="269"/>
                  </a:lnTo>
                  <a:cubicBezTo>
                    <a:pt x="445" y="269"/>
                    <a:pt x="475" y="258"/>
                    <a:pt x="505" y="254"/>
                  </a:cubicBezTo>
                  <a:cubicBezTo>
                    <a:pt x="523" y="235"/>
                    <a:pt x="539" y="228"/>
                    <a:pt x="554" y="228"/>
                  </a:cubicBezTo>
                  <a:cubicBezTo>
                    <a:pt x="594" y="228"/>
                    <a:pt x="613" y="288"/>
                    <a:pt x="647" y="306"/>
                  </a:cubicBezTo>
                  <a:lnTo>
                    <a:pt x="647" y="303"/>
                  </a:lnTo>
                  <a:cubicBezTo>
                    <a:pt x="662" y="280"/>
                    <a:pt x="673" y="273"/>
                    <a:pt x="684" y="273"/>
                  </a:cubicBezTo>
                  <a:cubicBezTo>
                    <a:pt x="699" y="273"/>
                    <a:pt x="714" y="292"/>
                    <a:pt x="729" y="314"/>
                  </a:cubicBezTo>
                  <a:cubicBezTo>
                    <a:pt x="751" y="299"/>
                    <a:pt x="774" y="288"/>
                    <a:pt x="801" y="273"/>
                  </a:cubicBezTo>
                  <a:cubicBezTo>
                    <a:pt x="782" y="239"/>
                    <a:pt x="770" y="199"/>
                    <a:pt x="729" y="180"/>
                  </a:cubicBezTo>
                  <a:cubicBezTo>
                    <a:pt x="703" y="202"/>
                    <a:pt x="680" y="209"/>
                    <a:pt x="666" y="209"/>
                  </a:cubicBezTo>
                  <a:cubicBezTo>
                    <a:pt x="606" y="209"/>
                    <a:pt x="621" y="97"/>
                    <a:pt x="572" y="78"/>
                  </a:cubicBezTo>
                  <a:cubicBezTo>
                    <a:pt x="482" y="26"/>
                    <a:pt x="415"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13"/>
            <p:cNvSpPr/>
            <p:nvPr/>
          </p:nvSpPr>
          <p:spPr>
            <a:xfrm>
              <a:off x="-5518463" y="-3309696"/>
              <a:ext cx="34332" cy="28220"/>
            </a:xfrm>
            <a:custGeom>
              <a:avLst/>
              <a:gdLst/>
              <a:ahLst/>
              <a:cxnLst/>
              <a:rect l="l" t="t" r="r" b="b"/>
              <a:pathLst>
                <a:path w="719" h="591" extrusionOk="0">
                  <a:moveTo>
                    <a:pt x="236" y="441"/>
                  </a:moveTo>
                  <a:cubicBezTo>
                    <a:pt x="236" y="445"/>
                    <a:pt x="232" y="445"/>
                    <a:pt x="232" y="449"/>
                  </a:cubicBezTo>
                  <a:lnTo>
                    <a:pt x="236" y="449"/>
                  </a:lnTo>
                  <a:lnTo>
                    <a:pt x="236" y="441"/>
                  </a:lnTo>
                  <a:close/>
                  <a:moveTo>
                    <a:pt x="431" y="0"/>
                  </a:moveTo>
                  <a:cubicBezTo>
                    <a:pt x="415" y="0"/>
                    <a:pt x="401" y="0"/>
                    <a:pt x="382" y="7"/>
                  </a:cubicBezTo>
                  <a:cubicBezTo>
                    <a:pt x="431" y="45"/>
                    <a:pt x="441" y="86"/>
                    <a:pt x="386" y="123"/>
                  </a:cubicBezTo>
                  <a:cubicBezTo>
                    <a:pt x="363" y="138"/>
                    <a:pt x="341" y="157"/>
                    <a:pt x="322" y="157"/>
                  </a:cubicBezTo>
                  <a:cubicBezTo>
                    <a:pt x="303" y="157"/>
                    <a:pt x="289" y="145"/>
                    <a:pt x="274" y="116"/>
                  </a:cubicBezTo>
                  <a:cubicBezTo>
                    <a:pt x="232" y="150"/>
                    <a:pt x="229" y="240"/>
                    <a:pt x="162" y="240"/>
                  </a:cubicBezTo>
                  <a:cubicBezTo>
                    <a:pt x="146" y="240"/>
                    <a:pt x="132" y="235"/>
                    <a:pt x="113" y="228"/>
                  </a:cubicBezTo>
                  <a:cubicBezTo>
                    <a:pt x="65" y="254"/>
                    <a:pt x="23" y="284"/>
                    <a:pt x="1" y="333"/>
                  </a:cubicBezTo>
                  <a:cubicBezTo>
                    <a:pt x="12" y="340"/>
                    <a:pt x="20" y="344"/>
                    <a:pt x="31" y="352"/>
                  </a:cubicBezTo>
                  <a:cubicBezTo>
                    <a:pt x="79" y="426"/>
                    <a:pt x="195" y="347"/>
                    <a:pt x="236" y="441"/>
                  </a:cubicBezTo>
                  <a:cubicBezTo>
                    <a:pt x="307" y="397"/>
                    <a:pt x="244" y="292"/>
                    <a:pt x="311" y="240"/>
                  </a:cubicBezTo>
                  <a:lnTo>
                    <a:pt x="311" y="240"/>
                  </a:lnTo>
                  <a:cubicBezTo>
                    <a:pt x="367" y="302"/>
                    <a:pt x="284" y="397"/>
                    <a:pt x="367" y="441"/>
                  </a:cubicBezTo>
                  <a:cubicBezTo>
                    <a:pt x="415" y="475"/>
                    <a:pt x="550" y="459"/>
                    <a:pt x="450" y="580"/>
                  </a:cubicBezTo>
                  <a:lnTo>
                    <a:pt x="453" y="590"/>
                  </a:lnTo>
                  <a:cubicBezTo>
                    <a:pt x="562" y="580"/>
                    <a:pt x="633" y="542"/>
                    <a:pt x="625" y="411"/>
                  </a:cubicBezTo>
                  <a:cubicBezTo>
                    <a:pt x="621" y="359"/>
                    <a:pt x="666" y="302"/>
                    <a:pt x="677" y="243"/>
                  </a:cubicBezTo>
                  <a:cubicBezTo>
                    <a:pt x="685" y="198"/>
                    <a:pt x="719" y="145"/>
                    <a:pt x="685" y="145"/>
                  </a:cubicBezTo>
                  <a:cubicBezTo>
                    <a:pt x="674" y="145"/>
                    <a:pt x="651" y="153"/>
                    <a:pt x="614" y="172"/>
                  </a:cubicBezTo>
                  <a:cubicBezTo>
                    <a:pt x="610" y="176"/>
                    <a:pt x="610" y="176"/>
                    <a:pt x="607" y="176"/>
                  </a:cubicBezTo>
                  <a:cubicBezTo>
                    <a:pt x="588" y="176"/>
                    <a:pt x="588" y="123"/>
                    <a:pt x="572" y="109"/>
                  </a:cubicBezTo>
                  <a:cubicBezTo>
                    <a:pt x="528" y="60"/>
                    <a:pt x="494"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3"/>
            <p:cNvSpPr/>
            <p:nvPr/>
          </p:nvSpPr>
          <p:spPr>
            <a:xfrm>
              <a:off x="-5221602" y="-2911318"/>
              <a:ext cx="25403" cy="31610"/>
            </a:xfrm>
            <a:custGeom>
              <a:avLst/>
              <a:gdLst/>
              <a:ahLst/>
              <a:cxnLst/>
              <a:rect l="l" t="t" r="r" b="b"/>
              <a:pathLst>
                <a:path w="532" h="662" extrusionOk="0">
                  <a:moveTo>
                    <a:pt x="437" y="1"/>
                  </a:moveTo>
                  <a:cubicBezTo>
                    <a:pt x="363" y="87"/>
                    <a:pt x="344" y="213"/>
                    <a:pt x="228" y="263"/>
                  </a:cubicBezTo>
                  <a:cubicBezTo>
                    <a:pt x="34" y="341"/>
                    <a:pt x="0" y="487"/>
                    <a:pt x="128" y="617"/>
                  </a:cubicBezTo>
                  <a:cubicBezTo>
                    <a:pt x="154" y="644"/>
                    <a:pt x="183" y="647"/>
                    <a:pt x="209" y="647"/>
                  </a:cubicBezTo>
                  <a:lnTo>
                    <a:pt x="228" y="647"/>
                  </a:lnTo>
                  <a:cubicBezTo>
                    <a:pt x="235" y="644"/>
                    <a:pt x="243" y="644"/>
                    <a:pt x="247" y="644"/>
                  </a:cubicBezTo>
                  <a:cubicBezTo>
                    <a:pt x="269" y="644"/>
                    <a:pt x="292" y="647"/>
                    <a:pt x="314" y="662"/>
                  </a:cubicBezTo>
                  <a:cubicBezTo>
                    <a:pt x="408" y="639"/>
                    <a:pt x="400" y="509"/>
                    <a:pt x="501" y="494"/>
                  </a:cubicBezTo>
                  <a:cubicBezTo>
                    <a:pt x="505" y="490"/>
                    <a:pt x="509" y="468"/>
                    <a:pt x="505" y="464"/>
                  </a:cubicBezTo>
                  <a:cubicBezTo>
                    <a:pt x="426" y="359"/>
                    <a:pt x="490" y="258"/>
                    <a:pt x="516" y="158"/>
                  </a:cubicBezTo>
                  <a:cubicBezTo>
                    <a:pt x="531" y="94"/>
                    <a:pt x="516" y="53"/>
                    <a:pt x="468" y="16"/>
                  </a:cubicBezTo>
                  <a:cubicBezTo>
                    <a:pt x="456" y="11"/>
                    <a:pt x="449" y="4"/>
                    <a:pt x="4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13"/>
            <p:cNvSpPr/>
            <p:nvPr/>
          </p:nvSpPr>
          <p:spPr>
            <a:xfrm>
              <a:off x="-5212338" y="-2855785"/>
              <a:ext cx="23827" cy="31992"/>
            </a:xfrm>
            <a:custGeom>
              <a:avLst/>
              <a:gdLst/>
              <a:ahLst/>
              <a:cxnLst/>
              <a:rect l="l" t="t" r="r" b="b"/>
              <a:pathLst>
                <a:path w="499" h="670" extrusionOk="0">
                  <a:moveTo>
                    <a:pt x="277" y="0"/>
                  </a:moveTo>
                  <a:cubicBezTo>
                    <a:pt x="225" y="75"/>
                    <a:pt x="94" y="112"/>
                    <a:pt x="109" y="221"/>
                  </a:cubicBezTo>
                  <a:cubicBezTo>
                    <a:pt x="124" y="325"/>
                    <a:pt x="49" y="318"/>
                    <a:pt x="1" y="351"/>
                  </a:cubicBezTo>
                  <a:cubicBezTo>
                    <a:pt x="19" y="389"/>
                    <a:pt x="34" y="430"/>
                    <a:pt x="53" y="471"/>
                  </a:cubicBezTo>
                  <a:cubicBezTo>
                    <a:pt x="86" y="508"/>
                    <a:pt x="124" y="546"/>
                    <a:pt x="158" y="583"/>
                  </a:cubicBezTo>
                  <a:cubicBezTo>
                    <a:pt x="176" y="557"/>
                    <a:pt x="198" y="549"/>
                    <a:pt x="225" y="549"/>
                  </a:cubicBezTo>
                  <a:cubicBezTo>
                    <a:pt x="236" y="549"/>
                    <a:pt x="251" y="549"/>
                    <a:pt x="262" y="553"/>
                  </a:cubicBezTo>
                  <a:cubicBezTo>
                    <a:pt x="277" y="553"/>
                    <a:pt x="293" y="557"/>
                    <a:pt x="303" y="557"/>
                  </a:cubicBezTo>
                  <a:cubicBezTo>
                    <a:pt x="322" y="557"/>
                    <a:pt x="341" y="553"/>
                    <a:pt x="360" y="539"/>
                  </a:cubicBezTo>
                  <a:lnTo>
                    <a:pt x="360" y="539"/>
                  </a:lnTo>
                  <a:cubicBezTo>
                    <a:pt x="345" y="561"/>
                    <a:pt x="329" y="583"/>
                    <a:pt x="315" y="609"/>
                  </a:cubicBezTo>
                  <a:lnTo>
                    <a:pt x="315" y="639"/>
                  </a:lnTo>
                  <a:cubicBezTo>
                    <a:pt x="337" y="654"/>
                    <a:pt x="355" y="670"/>
                    <a:pt x="378" y="670"/>
                  </a:cubicBezTo>
                  <a:cubicBezTo>
                    <a:pt x="397" y="670"/>
                    <a:pt x="412" y="658"/>
                    <a:pt x="431" y="632"/>
                  </a:cubicBezTo>
                  <a:cubicBezTo>
                    <a:pt x="408" y="594"/>
                    <a:pt x="405" y="557"/>
                    <a:pt x="423" y="513"/>
                  </a:cubicBezTo>
                  <a:cubicBezTo>
                    <a:pt x="498" y="306"/>
                    <a:pt x="431" y="138"/>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13"/>
            <p:cNvSpPr/>
            <p:nvPr/>
          </p:nvSpPr>
          <p:spPr>
            <a:xfrm>
              <a:off x="-5419716" y="-3260609"/>
              <a:ext cx="27886" cy="21774"/>
            </a:xfrm>
            <a:custGeom>
              <a:avLst/>
              <a:gdLst/>
              <a:ahLst/>
              <a:cxnLst/>
              <a:rect l="l" t="t" r="r" b="b"/>
              <a:pathLst>
                <a:path w="584" h="456" extrusionOk="0">
                  <a:moveTo>
                    <a:pt x="366" y="0"/>
                  </a:moveTo>
                  <a:cubicBezTo>
                    <a:pt x="340" y="0"/>
                    <a:pt x="314" y="0"/>
                    <a:pt x="280" y="7"/>
                  </a:cubicBezTo>
                  <a:cubicBezTo>
                    <a:pt x="280" y="11"/>
                    <a:pt x="276" y="15"/>
                    <a:pt x="273" y="19"/>
                  </a:cubicBezTo>
                  <a:cubicBezTo>
                    <a:pt x="231" y="78"/>
                    <a:pt x="243" y="131"/>
                    <a:pt x="318" y="164"/>
                  </a:cubicBezTo>
                  <a:cubicBezTo>
                    <a:pt x="352" y="180"/>
                    <a:pt x="388" y="183"/>
                    <a:pt x="419" y="198"/>
                  </a:cubicBezTo>
                  <a:cubicBezTo>
                    <a:pt x="452" y="221"/>
                    <a:pt x="456" y="258"/>
                    <a:pt x="456" y="295"/>
                  </a:cubicBezTo>
                  <a:cubicBezTo>
                    <a:pt x="459" y="333"/>
                    <a:pt x="426" y="347"/>
                    <a:pt x="400" y="355"/>
                  </a:cubicBezTo>
                  <a:lnTo>
                    <a:pt x="381" y="355"/>
                  </a:lnTo>
                  <a:cubicBezTo>
                    <a:pt x="344" y="355"/>
                    <a:pt x="355" y="311"/>
                    <a:pt x="340" y="288"/>
                  </a:cubicBezTo>
                  <a:cubicBezTo>
                    <a:pt x="273" y="198"/>
                    <a:pt x="190" y="131"/>
                    <a:pt x="71" y="131"/>
                  </a:cubicBezTo>
                  <a:lnTo>
                    <a:pt x="56" y="131"/>
                  </a:lnTo>
                  <a:cubicBezTo>
                    <a:pt x="30" y="131"/>
                    <a:pt x="11" y="149"/>
                    <a:pt x="0" y="176"/>
                  </a:cubicBezTo>
                  <a:cubicBezTo>
                    <a:pt x="109" y="225"/>
                    <a:pt x="109" y="355"/>
                    <a:pt x="183" y="430"/>
                  </a:cubicBezTo>
                  <a:cubicBezTo>
                    <a:pt x="195" y="437"/>
                    <a:pt x="202" y="445"/>
                    <a:pt x="213" y="452"/>
                  </a:cubicBezTo>
                  <a:cubicBezTo>
                    <a:pt x="257" y="456"/>
                    <a:pt x="299" y="456"/>
                    <a:pt x="333" y="456"/>
                  </a:cubicBezTo>
                  <a:cubicBezTo>
                    <a:pt x="509" y="456"/>
                    <a:pt x="545" y="392"/>
                    <a:pt x="583" y="161"/>
                  </a:cubicBezTo>
                  <a:cubicBezTo>
                    <a:pt x="535" y="45"/>
                    <a:pt x="482" y="0"/>
                    <a:pt x="3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3"/>
            <p:cNvSpPr/>
            <p:nvPr/>
          </p:nvSpPr>
          <p:spPr>
            <a:xfrm>
              <a:off x="-5529303" y="-3313468"/>
              <a:ext cx="24830" cy="32375"/>
            </a:xfrm>
            <a:custGeom>
              <a:avLst/>
              <a:gdLst/>
              <a:ahLst/>
              <a:cxnLst/>
              <a:rect l="l" t="t" r="r" b="b"/>
              <a:pathLst>
                <a:path w="520" h="678" extrusionOk="0">
                  <a:moveTo>
                    <a:pt x="171" y="0"/>
                  </a:moveTo>
                  <a:cubicBezTo>
                    <a:pt x="164" y="0"/>
                    <a:pt x="153" y="12"/>
                    <a:pt x="135" y="41"/>
                  </a:cubicBezTo>
                  <a:cubicBezTo>
                    <a:pt x="116" y="75"/>
                    <a:pt x="0" y="64"/>
                    <a:pt x="90" y="146"/>
                  </a:cubicBezTo>
                  <a:cubicBezTo>
                    <a:pt x="123" y="180"/>
                    <a:pt x="116" y="214"/>
                    <a:pt x="97" y="259"/>
                  </a:cubicBezTo>
                  <a:cubicBezTo>
                    <a:pt x="33" y="412"/>
                    <a:pt x="93" y="576"/>
                    <a:pt x="228" y="677"/>
                  </a:cubicBezTo>
                  <a:cubicBezTo>
                    <a:pt x="276" y="625"/>
                    <a:pt x="202" y="561"/>
                    <a:pt x="250" y="512"/>
                  </a:cubicBezTo>
                  <a:cubicBezTo>
                    <a:pt x="250" y="486"/>
                    <a:pt x="254" y="457"/>
                    <a:pt x="258" y="431"/>
                  </a:cubicBezTo>
                  <a:cubicBezTo>
                    <a:pt x="247" y="423"/>
                    <a:pt x="239" y="419"/>
                    <a:pt x="228" y="412"/>
                  </a:cubicBezTo>
                  <a:cubicBezTo>
                    <a:pt x="157" y="359"/>
                    <a:pt x="194" y="296"/>
                    <a:pt x="190" y="229"/>
                  </a:cubicBezTo>
                  <a:lnTo>
                    <a:pt x="190" y="229"/>
                  </a:lnTo>
                  <a:cubicBezTo>
                    <a:pt x="254" y="240"/>
                    <a:pt x="292" y="281"/>
                    <a:pt x="340" y="307"/>
                  </a:cubicBezTo>
                  <a:cubicBezTo>
                    <a:pt x="359" y="314"/>
                    <a:pt x="373" y="319"/>
                    <a:pt x="389" y="319"/>
                  </a:cubicBezTo>
                  <a:cubicBezTo>
                    <a:pt x="456" y="319"/>
                    <a:pt x="459" y="229"/>
                    <a:pt x="501" y="195"/>
                  </a:cubicBezTo>
                  <a:cubicBezTo>
                    <a:pt x="478" y="135"/>
                    <a:pt x="494" y="83"/>
                    <a:pt x="520" y="27"/>
                  </a:cubicBezTo>
                  <a:lnTo>
                    <a:pt x="520" y="27"/>
                  </a:lnTo>
                  <a:cubicBezTo>
                    <a:pt x="433" y="45"/>
                    <a:pt x="340" y="19"/>
                    <a:pt x="261" y="83"/>
                  </a:cubicBezTo>
                  <a:cubicBezTo>
                    <a:pt x="254" y="86"/>
                    <a:pt x="247" y="90"/>
                    <a:pt x="239" y="90"/>
                  </a:cubicBezTo>
                  <a:cubicBezTo>
                    <a:pt x="224" y="90"/>
                    <a:pt x="213" y="79"/>
                    <a:pt x="197" y="64"/>
                  </a:cubicBezTo>
                  <a:cubicBezTo>
                    <a:pt x="187" y="53"/>
                    <a:pt x="187" y="0"/>
                    <a:pt x="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3"/>
            <p:cNvSpPr/>
            <p:nvPr/>
          </p:nvSpPr>
          <p:spPr>
            <a:xfrm>
              <a:off x="-5459015" y="-2962554"/>
              <a:ext cx="22538" cy="26835"/>
            </a:xfrm>
            <a:custGeom>
              <a:avLst/>
              <a:gdLst/>
              <a:ahLst/>
              <a:cxnLst/>
              <a:rect l="l" t="t" r="r" b="b"/>
              <a:pathLst>
                <a:path w="472" h="562" extrusionOk="0">
                  <a:moveTo>
                    <a:pt x="359" y="1"/>
                  </a:moveTo>
                  <a:cubicBezTo>
                    <a:pt x="337" y="35"/>
                    <a:pt x="307" y="57"/>
                    <a:pt x="269" y="57"/>
                  </a:cubicBezTo>
                  <a:lnTo>
                    <a:pt x="255" y="57"/>
                  </a:lnTo>
                  <a:cubicBezTo>
                    <a:pt x="251" y="53"/>
                    <a:pt x="243" y="53"/>
                    <a:pt x="240" y="53"/>
                  </a:cubicBezTo>
                  <a:cubicBezTo>
                    <a:pt x="191" y="53"/>
                    <a:pt x="165" y="87"/>
                    <a:pt x="143" y="124"/>
                  </a:cubicBezTo>
                  <a:cubicBezTo>
                    <a:pt x="188" y="154"/>
                    <a:pt x="214" y="195"/>
                    <a:pt x="221" y="244"/>
                  </a:cubicBezTo>
                  <a:cubicBezTo>
                    <a:pt x="225" y="266"/>
                    <a:pt x="217" y="299"/>
                    <a:pt x="191" y="299"/>
                  </a:cubicBezTo>
                  <a:cubicBezTo>
                    <a:pt x="188" y="299"/>
                    <a:pt x="180" y="299"/>
                    <a:pt x="173" y="296"/>
                  </a:cubicBezTo>
                  <a:cubicBezTo>
                    <a:pt x="154" y="289"/>
                    <a:pt x="135" y="281"/>
                    <a:pt x="121" y="281"/>
                  </a:cubicBezTo>
                  <a:cubicBezTo>
                    <a:pt x="71" y="281"/>
                    <a:pt x="53" y="333"/>
                    <a:pt x="34" y="382"/>
                  </a:cubicBezTo>
                  <a:cubicBezTo>
                    <a:pt x="0" y="472"/>
                    <a:pt x="57" y="516"/>
                    <a:pt x="124" y="554"/>
                  </a:cubicBezTo>
                  <a:cubicBezTo>
                    <a:pt x="150" y="558"/>
                    <a:pt x="176" y="561"/>
                    <a:pt x="199" y="561"/>
                  </a:cubicBezTo>
                  <a:cubicBezTo>
                    <a:pt x="285" y="561"/>
                    <a:pt x="352" y="516"/>
                    <a:pt x="393" y="416"/>
                  </a:cubicBezTo>
                  <a:cubicBezTo>
                    <a:pt x="412" y="375"/>
                    <a:pt x="445" y="337"/>
                    <a:pt x="471" y="296"/>
                  </a:cubicBezTo>
                  <a:cubicBezTo>
                    <a:pt x="359" y="228"/>
                    <a:pt x="397" y="120"/>
                    <a:pt x="390" y="23"/>
                  </a:cubicBezTo>
                  <a:cubicBezTo>
                    <a:pt x="378" y="12"/>
                    <a:pt x="371" y="4"/>
                    <a:pt x="3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3"/>
            <p:cNvSpPr/>
            <p:nvPr/>
          </p:nvSpPr>
          <p:spPr>
            <a:xfrm>
              <a:off x="-5222509" y="-2858315"/>
              <a:ext cx="23445" cy="37197"/>
            </a:xfrm>
            <a:custGeom>
              <a:avLst/>
              <a:gdLst/>
              <a:ahLst/>
              <a:cxnLst/>
              <a:rect l="l" t="t" r="r" b="b"/>
              <a:pathLst>
                <a:path w="491" h="779" extrusionOk="0">
                  <a:moveTo>
                    <a:pt x="349" y="0"/>
                  </a:moveTo>
                  <a:cubicBezTo>
                    <a:pt x="292" y="87"/>
                    <a:pt x="195" y="45"/>
                    <a:pt x="120" y="76"/>
                  </a:cubicBezTo>
                  <a:cubicBezTo>
                    <a:pt x="87" y="169"/>
                    <a:pt x="135" y="188"/>
                    <a:pt x="202" y="188"/>
                  </a:cubicBezTo>
                  <a:lnTo>
                    <a:pt x="251" y="188"/>
                  </a:lnTo>
                  <a:cubicBezTo>
                    <a:pt x="262" y="188"/>
                    <a:pt x="273" y="191"/>
                    <a:pt x="277" y="210"/>
                  </a:cubicBezTo>
                  <a:cubicBezTo>
                    <a:pt x="285" y="236"/>
                    <a:pt x="266" y="255"/>
                    <a:pt x="244" y="262"/>
                  </a:cubicBezTo>
                  <a:cubicBezTo>
                    <a:pt x="195" y="281"/>
                    <a:pt x="147" y="311"/>
                    <a:pt x="94" y="311"/>
                  </a:cubicBezTo>
                  <a:cubicBezTo>
                    <a:pt x="64" y="311"/>
                    <a:pt x="30" y="300"/>
                    <a:pt x="0" y="262"/>
                  </a:cubicBezTo>
                  <a:lnTo>
                    <a:pt x="0" y="262"/>
                  </a:lnTo>
                  <a:cubicBezTo>
                    <a:pt x="8" y="412"/>
                    <a:pt x="83" y="561"/>
                    <a:pt x="12" y="715"/>
                  </a:cubicBezTo>
                  <a:cubicBezTo>
                    <a:pt x="71" y="730"/>
                    <a:pt x="120" y="778"/>
                    <a:pt x="183" y="778"/>
                  </a:cubicBezTo>
                  <a:lnTo>
                    <a:pt x="187" y="778"/>
                  </a:lnTo>
                  <a:cubicBezTo>
                    <a:pt x="202" y="749"/>
                    <a:pt x="221" y="745"/>
                    <a:pt x="240" y="745"/>
                  </a:cubicBezTo>
                  <a:lnTo>
                    <a:pt x="262" y="745"/>
                  </a:lnTo>
                  <a:cubicBezTo>
                    <a:pt x="270" y="749"/>
                    <a:pt x="281" y="749"/>
                    <a:pt x="288" y="749"/>
                  </a:cubicBezTo>
                  <a:cubicBezTo>
                    <a:pt x="296" y="749"/>
                    <a:pt x="304" y="749"/>
                    <a:pt x="307" y="745"/>
                  </a:cubicBezTo>
                  <a:cubicBezTo>
                    <a:pt x="273" y="670"/>
                    <a:pt x="199" y="696"/>
                    <a:pt x="128" y="681"/>
                  </a:cubicBezTo>
                  <a:cubicBezTo>
                    <a:pt x="169" y="640"/>
                    <a:pt x="199" y="614"/>
                    <a:pt x="225" y="588"/>
                  </a:cubicBezTo>
                  <a:cubicBezTo>
                    <a:pt x="135" y="531"/>
                    <a:pt x="120" y="471"/>
                    <a:pt x="214" y="404"/>
                  </a:cubicBezTo>
                  <a:cubicBezTo>
                    <a:pt x="262" y="371"/>
                    <a:pt x="337" y="378"/>
                    <a:pt x="322" y="274"/>
                  </a:cubicBezTo>
                  <a:cubicBezTo>
                    <a:pt x="307" y="165"/>
                    <a:pt x="438" y="128"/>
                    <a:pt x="490" y="53"/>
                  </a:cubicBezTo>
                  <a:cubicBezTo>
                    <a:pt x="475" y="16"/>
                    <a:pt x="449" y="8"/>
                    <a:pt x="423" y="8"/>
                  </a:cubicBezTo>
                  <a:lnTo>
                    <a:pt x="408" y="8"/>
                  </a:lnTo>
                  <a:cubicBezTo>
                    <a:pt x="401" y="8"/>
                    <a:pt x="397" y="12"/>
                    <a:pt x="393" y="12"/>
                  </a:cubicBezTo>
                  <a:cubicBezTo>
                    <a:pt x="375" y="12"/>
                    <a:pt x="359" y="8"/>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3"/>
            <p:cNvSpPr/>
            <p:nvPr/>
          </p:nvSpPr>
          <p:spPr>
            <a:xfrm>
              <a:off x="-5319394" y="-3132496"/>
              <a:ext cx="21774" cy="24162"/>
            </a:xfrm>
            <a:custGeom>
              <a:avLst/>
              <a:gdLst/>
              <a:ahLst/>
              <a:cxnLst/>
              <a:rect l="l" t="t" r="r" b="b"/>
              <a:pathLst>
                <a:path w="456" h="506" extrusionOk="0">
                  <a:moveTo>
                    <a:pt x="250" y="1"/>
                  </a:moveTo>
                  <a:cubicBezTo>
                    <a:pt x="153" y="28"/>
                    <a:pt x="127" y="135"/>
                    <a:pt x="45" y="176"/>
                  </a:cubicBezTo>
                  <a:cubicBezTo>
                    <a:pt x="78" y="240"/>
                    <a:pt x="23" y="274"/>
                    <a:pt x="0" y="319"/>
                  </a:cubicBezTo>
                  <a:cubicBezTo>
                    <a:pt x="52" y="446"/>
                    <a:pt x="112" y="506"/>
                    <a:pt x="187" y="506"/>
                  </a:cubicBezTo>
                  <a:cubicBezTo>
                    <a:pt x="250" y="506"/>
                    <a:pt x="321" y="461"/>
                    <a:pt x="407" y="368"/>
                  </a:cubicBezTo>
                  <a:cubicBezTo>
                    <a:pt x="422" y="342"/>
                    <a:pt x="437" y="315"/>
                    <a:pt x="418" y="285"/>
                  </a:cubicBezTo>
                  <a:lnTo>
                    <a:pt x="418" y="285"/>
                  </a:lnTo>
                  <a:cubicBezTo>
                    <a:pt x="385" y="311"/>
                    <a:pt x="377" y="375"/>
                    <a:pt x="306" y="375"/>
                  </a:cubicBezTo>
                  <a:cubicBezTo>
                    <a:pt x="295" y="375"/>
                    <a:pt x="284" y="371"/>
                    <a:pt x="273" y="371"/>
                  </a:cubicBezTo>
                  <a:cubicBezTo>
                    <a:pt x="321" y="323"/>
                    <a:pt x="321" y="244"/>
                    <a:pt x="385" y="244"/>
                  </a:cubicBezTo>
                  <a:cubicBezTo>
                    <a:pt x="396" y="244"/>
                    <a:pt x="415" y="247"/>
                    <a:pt x="433" y="255"/>
                  </a:cubicBezTo>
                  <a:cubicBezTo>
                    <a:pt x="441" y="244"/>
                    <a:pt x="449" y="237"/>
                    <a:pt x="456" y="225"/>
                  </a:cubicBezTo>
                  <a:cubicBezTo>
                    <a:pt x="418" y="124"/>
                    <a:pt x="287" y="106"/>
                    <a:pt x="2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13"/>
            <p:cNvSpPr/>
            <p:nvPr/>
          </p:nvSpPr>
          <p:spPr>
            <a:xfrm>
              <a:off x="-4906738" y="-2714588"/>
              <a:ext cx="21106" cy="21058"/>
            </a:xfrm>
            <a:custGeom>
              <a:avLst/>
              <a:gdLst/>
              <a:ahLst/>
              <a:cxnLst/>
              <a:rect l="l" t="t" r="r" b="b"/>
              <a:pathLst>
                <a:path w="442" h="441" extrusionOk="0">
                  <a:moveTo>
                    <a:pt x="217" y="0"/>
                  </a:moveTo>
                  <a:cubicBezTo>
                    <a:pt x="168" y="0"/>
                    <a:pt x="123" y="26"/>
                    <a:pt x="86" y="63"/>
                  </a:cubicBezTo>
                  <a:cubicBezTo>
                    <a:pt x="0" y="142"/>
                    <a:pt x="34" y="314"/>
                    <a:pt x="131" y="382"/>
                  </a:cubicBezTo>
                  <a:cubicBezTo>
                    <a:pt x="183" y="422"/>
                    <a:pt x="221" y="441"/>
                    <a:pt x="254" y="441"/>
                  </a:cubicBezTo>
                  <a:cubicBezTo>
                    <a:pt x="288" y="441"/>
                    <a:pt x="318" y="418"/>
                    <a:pt x="352" y="370"/>
                  </a:cubicBezTo>
                  <a:cubicBezTo>
                    <a:pt x="442" y="251"/>
                    <a:pt x="423" y="120"/>
                    <a:pt x="314" y="37"/>
                  </a:cubicBezTo>
                  <a:cubicBezTo>
                    <a:pt x="280" y="11"/>
                    <a:pt x="247" y="0"/>
                    <a:pt x="2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13"/>
            <p:cNvSpPr/>
            <p:nvPr/>
          </p:nvSpPr>
          <p:spPr>
            <a:xfrm>
              <a:off x="-5470236" y="-2880806"/>
              <a:ext cx="25021" cy="23111"/>
            </a:xfrm>
            <a:custGeom>
              <a:avLst/>
              <a:gdLst/>
              <a:ahLst/>
              <a:cxnLst/>
              <a:rect l="l" t="t" r="r" b="b"/>
              <a:pathLst>
                <a:path w="524" h="484" extrusionOk="0">
                  <a:moveTo>
                    <a:pt x="396" y="0"/>
                  </a:moveTo>
                  <a:cubicBezTo>
                    <a:pt x="378" y="5"/>
                    <a:pt x="359" y="12"/>
                    <a:pt x="340" y="16"/>
                  </a:cubicBezTo>
                  <a:cubicBezTo>
                    <a:pt x="295" y="64"/>
                    <a:pt x="284" y="147"/>
                    <a:pt x="194" y="147"/>
                  </a:cubicBezTo>
                  <a:cubicBezTo>
                    <a:pt x="187" y="147"/>
                    <a:pt x="176" y="147"/>
                    <a:pt x="164" y="143"/>
                  </a:cubicBezTo>
                  <a:cubicBezTo>
                    <a:pt x="142" y="143"/>
                    <a:pt x="78" y="255"/>
                    <a:pt x="33" y="314"/>
                  </a:cubicBezTo>
                  <a:cubicBezTo>
                    <a:pt x="0" y="356"/>
                    <a:pt x="37" y="431"/>
                    <a:pt x="90" y="471"/>
                  </a:cubicBezTo>
                  <a:cubicBezTo>
                    <a:pt x="104" y="479"/>
                    <a:pt x="116" y="483"/>
                    <a:pt x="131" y="483"/>
                  </a:cubicBezTo>
                  <a:cubicBezTo>
                    <a:pt x="154" y="483"/>
                    <a:pt x="176" y="468"/>
                    <a:pt x="194" y="453"/>
                  </a:cubicBezTo>
                  <a:cubicBezTo>
                    <a:pt x="261" y="319"/>
                    <a:pt x="418" y="374"/>
                    <a:pt x="523" y="292"/>
                  </a:cubicBezTo>
                  <a:cubicBezTo>
                    <a:pt x="445" y="214"/>
                    <a:pt x="482" y="83"/>
                    <a:pt x="3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3"/>
            <p:cNvSpPr/>
            <p:nvPr/>
          </p:nvSpPr>
          <p:spPr>
            <a:xfrm>
              <a:off x="-5187699" y="-2904872"/>
              <a:ext cx="21822" cy="25164"/>
            </a:xfrm>
            <a:custGeom>
              <a:avLst/>
              <a:gdLst/>
              <a:ahLst/>
              <a:cxnLst/>
              <a:rect l="l" t="t" r="r" b="b"/>
              <a:pathLst>
                <a:path w="457" h="527" extrusionOk="0">
                  <a:moveTo>
                    <a:pt x="158" y="0"/>
                  </a:moveTo>
                  <a:cubicBezTo>
                    <a:pt x="143" y="0"/>
                    <a:pt x="127" y="7"/>
                    <a:pt x="109" y="26"/>
                  </a:cubicBezTo>
                  <a:cubicBezTo>
                    <a:pt x="79" y="67"/>
                    <a:pt x="53" y="109"/>
                    <a:pt x="27" y="150"/>
                  </a:cubicBezTo>
                  <a:cubicBezTo>
                    <a:pt x="64" y="183"/>
                    <a:pt x="105" y="217"/>
                    <a:pt x="15" y="232"/>
                  </a:cubicBezTo>
                  <a:cubicBezTo>
                    <a:pt x="1" y="295"/>
                    <a:pt x="30" y="321"/>
                    <a:pt x="91" y="321"/>
                  </a:cubicBezTo>
                  <a:cubicBezTo>
                    <a:pt x="113" y="311"/>
                    <a:pt x="135" y="303"/>
                    <a:pt x="150" y="303"/>
                  </a:cubicBezTo>
                  <a:cubicBezTo>
                    <a:pt x="180" y="303"/>
                    <a:pt x="191" y="325"/>
                    <a:pt x="180" y="378"/>
                  </a:cubicBezTo>
                  <a:cubicBezTo>
                    <a:pt x="153" y="464"/>
                    <a:pt x="176" y="512"/>
                    <a:pt x="266" y="527"/>
                  </a:cubicBezTo>
                  <a:cubicBezTo>
                    <a:pt x="277" y="486"/>
                    <a:pt x="203" y="423"/>
                    <a:pt x="310" y="404"/>
                  </a:cubicBezTo>
                  <a:cubicBezTo>
                    <a:pt x="344" y="397"/>
                    <a:pt x="412" y="385"/>
                    <a:pt x="438" y="329"/>
                  </a:cubicBezTo>
                  <a:cubicBezTo>
                    <a:pt x="449" y="232"/>
                    <a:pt x="457" y="135"/>
                    <a:pt x="405" y="45"/>
                  </a:cubicBezTo>
                  <a:cubicBezTo>
                    <a:pt x="378" y="60"/>
                    <a:pt x="355" y="71"/>
                    <a:pt x="333" y="86"/>
                  </a:cubicBezTo>
                  <a:cubicBezTo>
                    <a:pt x="348" y="123"/>
                    <a:pt x="386" y="168"/>
                    <a:pt x="315" y="180"/>
                  </a:cubicBezTo>
                  <a:lnTo>
                    <a:pt x="300" y="180"/>
                  </a:lnTo>
                  <a:cubicBezTo>
                    <a:pt x="239" y="180"/>
                    <a:pt x="277" y="105"/>
                    <a:pt x="251" y="78"/>
                  </a:cubicBezTo>
                  <a:cubicBezTo>
                    <a:pt x="217" y="60"/>
                    <a:pt x="198" y="0"/>
                    <a:pt x="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13"/>
            <p:cNvSpPr/>
            <p:nvPr/>
          </p:nvSpPr>
          <p:spPr>
            <a:xfrm>
              <a:off x="-5509200" y="-3260132"/>
              <a:ext cx="25594" cy="29701"/>
            </a:xfrm>
            <a:custGeom>
              <a:avLst/>
              <a:gdLst/>
              <a:ahLst/>
              <a:cxnLst/>
              <a:rect l="l" t="t" r="r" b="b"/>
              <a:pathLst>
                <a:path w="536" h="622" extrusionOk="0">
                  <a:moveTo>
                    <a:pt x="356" y="1"/>
                  </a:moveTo>
                  <a:cubicBezTo>
                    <a:pt x="349" y="13"/>
                    <a:pt x="342" y="23"/>
                    <a:pt x="330" y="35"/>
                  </a:cubicBezTo>
                  <a:cubicBezTo>
                    <a:pt x="420" y="147"/>
                    <a:pt x="274" y="270"/>
                    <a:pt x="349" y="386"/>
                  </a:cubicBezTo>
                  <a:cubicBezTo>
                    <a:pt x="352" y="398"/>
                    <a:pt x="342" y="408"/>
                    <a:pt x="330" y="416"/>
                  </a:cubicBezTo>
                  <a:cubicBezTo>
                    <a:pt x="326" y="416"/>
                    <a:pt x="319" y="420"/>
                    <a:pt x="315" y="420"/>
                  </a:cubicBezTo>
                  <a:cubicBezTo>
                    <a:pt x="211" y="427"/>
                    <a:pt x="158" y="562"/>
                    <a:pt x="46" y="562"/>
                  </a:cubicBezTo>
                  <a:cubicBezTo>
                    <a:pt x="35" y="562"/>
                    <a:pt x="28" y="562"/>
                    <a:pt x="12" y="558"/>
                  </a:cubicBezTo>
                  <a:cubicBezTo>
                    <a:pt x="12" y="558"/>
                    <a:pt x="5" y="592"/>
                    <a:pt x="1" y="607"/>
                  </a:cubicBezTo>
                  <a:cubicBezTo>
                    <a:pt x="42" y="618"/>
                    <a:pt x="83" y="622"/>
                    <a:pt x="121" y="622"/>
                  </a:cubicBezTo>
                  <a:cubicBezTo>
                    <a:pt x="259" y="622"/>
                    <a:pt x="375" y="558"/>
                    <a:pt x="468" y="435"/>
                  </a:cubicBezTo>
                  <a:cubicBezTo>
                    <a:pt x="535" y="390"/>
                    <a:pt x="528" y="323"/>
                    <a:pt x="528" y="256"/>
                  </a:cubicBezTo>
                  <a:cubicBezTo>
                    <a:pt x="502" y="151"/>
                    <a:pt x="528" y="9"/>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13"/>
            <p:cNvSpPr/>
            <p:nvPr/>
          </p:nvSpPr>
          <p:spPr>
            <a:xfrm>
              <a:off x="-4993834" y="-2977356"/>
              <a:ext cx="24448" cy="22538"/>
            </a:xfrm>
            <a:custGeom>
              <a:avLst/>
              <a:gdLst/>
              <a:ahLst/>
              <a:cxnLst/>
              <a:rect l="l" t="t" r="r" b="b"/>
              <a:pathLst>
                <a:path w="512" h="472" extrusionOk="0">
                  <a:moveTo>
                    <a:pt x="191" y="105"/>
                  </a:moveTo>
                  <a:cubicBezTo>
                    <a:pt x="209" y="105"/>
                    <a:pt x="225" y="112"/>
                    <a:pt x="239" y="120"/>
                  </a:cubicBezTo>
                  <a:cubicBezTo>
                    <a:pt x="314" y="161"/>
                    <a:pt x="385" y="214"/>
                    <a:pt x="284" y="292"/>
                  </a:cubicBezTo>
                  <a:cubicBezTo>
                    <a:pt x="251" y="318"/>
                    <a:pt x="277" y="359"/>
                    <a:pt x="247" y="378"/>
                  </a:cubicBezTo>
                  <a:cubicBezTo>
                    <a:pt x="157" y="359"/>
                    <a:pt x="153" y="273"/>
                    <a:pt x="127" y="214"/>
                  </a:cubicBezTo>
                  <a:cubicBezTo>
                    <a:pt x="108" y="172"/>
                    <a:pt x="131" y="143"/>
                    <a:pt x="157" y="116"/>
                  </a:cubicBezTo>
                  <a:cubicBezTo>
                    <a:pt x="168" y="109"/>
                    <a:pt x="180" y="105"/>
                    <a:pt x="191" y="105"/>
                  </a:cubicBezTo>
                  <a:close/>
                  <a:moveTo>
                    <a:pt x="213" y="0"/>
                  </a:moveTo>
                  <a:cubicBezTo>
                    <a:pt x="146" y="0"/>
                    <a:pt x="101" y="49"/>
                    <a:pt x="68" y="154"/>
                  </a:cubicBezTo>
                  <a:cubicBezTo>
                    <a:pt x="0" y="345"/>
                    <a:pt x="63" y="426"/>
                    <a:pt x="310" y="471"/>
                  </a:cubicBezTo>
                  <a:cubicBezTo>
                    <a:pt x="344" y="400"/>
                    <a:pt x="430" y="381"/>
                    <a:pt x="463" y="311"/>
                  </a:cubicBezTo>
                  <a:cubicBezTo>
                    <a:pt x="512" y="176"/>
                    <a:pt x="445" y="67"/>
                    <a:pt x="277" y="12"/>
                  </a:cubicBezTo>
                  <a:cubicBezTo>
                    <a:pt x="254" y="4"/>
                    <a:pt x="232" y="0"/>
                    <a:pt x="2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3"/>
            <p:cNvSpPr/>
            <p:nvPr/>
          </p:nvSpPr>
          <p:spPr>
            <a:xfrm>
              <a:off x="-5238219" y="-2850628"/>
              <a:ext cx="19721" cy="28411"/>
            </a:xfrm>
            <a:custGeom>
              <a:avLst/>
              <a:gdLst/>
              <a:ahLst/>
              <a:cxnLst/>
              <a:rect l="l" t="t" r="r" b="b"/>
              <a:pathLst>
                <a:path w="413" h="595" extrusionOk="0">
                  <a:moveTo>
                    <a:pt x="288" y="1"/>
                  </a:moveTo>
                  <a:cubicBezTo>
                    <a:pt x="266" y="1"/>
                    <a:pt x="259" y="30"/>
                    <a:pt x="247" y="56"/>
                  </a:cubicBezTo>
                  <a:cubicBezTo>
                    <a:pt x="240" y="75"/>
                    <a:pt x="214" y="86"/>
                    <a:pt x="198" y="101"/>
                  </a:cubicBezTo>
                  <a:cubicBezTo>
                    <a:pt x="162" y="184"/>
                    <a:pt x="154" y="277"/>
                    <a:pt x="64" y="329"/>
                  </a:cubicBezTo>
                  <a:cubicBezTo>
                    <a:pt x="0" y="367"/>
                    <a:pt x="50" y="431"/>
                    <a:pt x="41" y="479"/>
                  </a:cubicBezTo>
                  <a:lnTo>
                    <a:pt x="124" y="479"/>
                  </a:lnTo>
                  <a:cubicBezTo>
                    <a:pt x="207" y="479"/>
                    <a:pt x="207" y="498"/>
                    <a:pt x="221" y="595"/>
                  </a:cubicBezTo>
                  <a:cubicBezTo>
                    <a:pt x="259" y="584"/>
                    <a:pt x="300" y="569"/>
                    <a:pt x="341" y="554"/>
                  </a:cubicBezTo>
                  <a:cubicBezTo>
                    <a:pt x="412" y="400"/>
                    <a:pt x="337" y="251"/>
                    <a:pt x="329" y="101"/>
                  </a:cubicBezTo>
                  <a:cubicBezTo>
                    <a:pt x="348" y="68"/>
                    <a:pt x="359" y="34"/>
                    <a:pt x="319" y="12"/>
                  </a:cubicBezTo>
                  <a:cubicBezTo>
                    <a:pt x="307" y="4"/>
                    <a:pt x="296"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13"/>
            <p:cNvSpPr/>
            <p:nvPr/>
          </p:nvSpPr>
          <p:spPr>
            <a:xfrm>
              <a:off x="-5273363" y="-2779432"/>
              <a:ext cx="27170" cy="14564"/>
            </a:xfrm>
            <a:custGeom>
              <a:avLst/>
              <a:gdLst/>
              <a:ahLst/>
              <a:cxnLst/>
              <a:rect l="l" t="t" r="r" b="b"/>
              <a:pathLst>
                <a:path w="569" h="305" extrusionOk="0">
                  <a:moveTo>
                    <a:pt x="168" y="1"/>
                  </a:moveTo>
                  <a:cubicBezTo>
                    <a:pt x="139" y="1"/>
                    <a:pt x="105" y="8"/>
                    <a:pt x="71" y="35"/>
                  </a:cubicBezTo>
                  <a:cubicBezTo>
                    <a:pt x="1" y="91"/>
                    <a:pt x="19" y="147"/>
                    <a:pt x="30" y="210"/>
                  </a:cubicBezTo>
                  <a:cubicBezTo>
                    <a:pt x="45" y="277"/>
                    <a:pt x="82" y="304"/>
                    <a:pt x="127" y="304"/>
                  </a:cubicBezTo>
                  <a:cubicBezTo>
                    <a:pt x="149" y="304"/>
                    <a:pt x="172" y="296"/>
                    <a:pt x="198" y="289"/>
                  </a:cubicBezTo>
                  <a:cubicBezTo>
                    <a:pt x="262" y="263"/>
                    <a:pt x="322" y="237"/>
                    <a:pt x="385" y="237"/>
                  </a:cubicBezTo>
                  <a:cubicBezTo>
                    <a:pt x="415" y="237"/>
                    <a:pt x="449" y="240"/>
                    <a:pt x="482" y="259"/>
                  </a:cubicBezTo>
                  <a:cubicBezTo>
                    <a:pt x="490" y="263"/>
                    <a:pt x="498" y="266"/>
                    <a:pt x="505" y="266"/>
                  </a:cubicBezTo>
                  <a:cubicBezTo>
                    <a:pt x="520" y="266"/>
                    <a:pt x="531" y="255"/>
                    <a:pt x="539" y="237"/>
                  </a:cubicBezTo>
                  <a:cubicBezTo>
                    <a:pt x="568" y="180"/>
                    <a:pt x="512" y="87"/>
                    <a:pt x="456" y="87"/>
                  </a:cubicBezTo>
                  <a:lnTo>
                    <a:pt x="437" y="87"/>
                  </a:lnTo>
                  <a:cubicBezTo>
                    <a:pt x="422" y="94"/>
                    <a:pt x="408" y="94"/>
                    <a:pt x="396" y="94"/>
                  </a:cubicBezTo>
                  <a:cubicBezTo>
                    <a:pt x="351" y="94"/>
                    <a:pt x="325" y="72"/>
                    <a:pt x="288" y="46"/>
                  </a:cubicBezTo>
                  <a:cubicBezTo>
                    <a:pt x="251" y="23"/>
                    <a:pt x="213" y="1"/>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13"/>
            <p:cNvSpPr/>
            <p:nvPr/>
          </p:nvSpPr>
          <p:spPr>
            <a:xfrm>
              <a:off x="-5467753" y="-3262233"/>
              <a:ext cx="21822" cy="20389"/>
            </a:xfrm>
            <a:custGeom>
              <a:avLst/>
              <a:gdLst/>
              <a:ahLst/>
              <a:cxnLst/>
              <a:rect l="l" t="t" r="r" b="b"/>
              <a:pathLst>
                <a:path w="457" h="427" extrusionOk="0">
                  <a:moveTo>
                    <a:pt x="199" y="165"/>
                  </a:moveTo>
                  <a:cubicBezTo>
                    <a:pt x="326" y="191"/>
                    <a:pt x="236" y="262"/>
                    <a:pt x="228" y="318"/>
                  </a:cubicBezTo>
                  <a:lnTo>
                    <a:pt x="191" y="318"/>
                  </a:lnTo>
                  <a:cubicBezTo>
                    <a:pt x="116" y="318"/>
                    <a:pt x="52" y="300"/>
                    <a:pt x="45" y="198"/>
                  </a:cubicBezTo>
                  <a:lnTo>
                    <a:pt x="45" y="195"/>
                  </a:lnTo>
                  <a:cubicBezTo>
                    <a:pt x="57" y="172"/>
                    <a:pt x="75" y="169"/>
                    <a:pt x="94" y="169"/>
                  </a:cubicBezTo>
                  <a:cubicBezTo>
                    <a:pt x="105" y="169"/>
                    <a:pt x="116" y="169"/>
                    <a:pt x="128" y="172"/>
                  </a:cubicBezTo>
                  <a:cubicBezTo>
                    <a:pt x="138" y="172"/>
                    <a:pt x="150" y="176"/>
                    <a:pt x="161" y="176"/>
                  </a:cubicBezTo>
                  <a:cubicBezTo>
                    <a:pt x="176" y="176"/>
                    <a:pt x="187" y="172"/>
                    <a:pt x="199" y="165"/>
                  </a:cubicBezTo>
                  <a:close/>
                  <a:moveTo>
                    <a:pt x="236" y="0"/>
                  </a:moveTo>
                  <a:cubicBezTo>
                    <a:pt x="214" y="0"/>
                    <a:pt x="191" y="4"/>
                    <a:pt x="164" y="12"/>
                  </a:cubicBezTo>
                  <a:cubicBezTo>
                    <a:pt x="116" y="67"/>
                    <a:pt x="45" y="105"/>
                    <a:pt x="16" y="176"/>
                  </a:cubicBezTo>
                  <a:cubicBezTo>
                    <a:pt x="23" y="183"/>
                    <a:pt x="34" y="191"/>
                    <a:pt x="42" y="195"/>
                  </a:cubicBezTo>
                  <a:lnTo>
                    <a:pt x="42" y="198"/>
                  </a:lnTo>
                  <a:cubicBezTo>
                    <a:pt x="7" y="240"/>
                    <a:pt x="0" y="288"/>
                    <a:pt x="0" y="337"/>
                  </a:cubicBezTo>
                  <a:cubicBezTo>
                    <a:pt x="7" y="345"/>
                    <a:pt x="16" y="352"/>
                    <a:pt x="26" y="359"/>
                  </a:cubicBezTo>
                  <a:cubicBezTo>
                    <a:pt x="120" y="416"/>
                    <a:pt x="228" y="404"/>
                    <a:pt x="330" y="426"/>
                  </a:cubicBezTo>
                  <a:cubicBezTo>
                    <a:pt x="318" y="397"/>
                    <a:pt x="326" y="363"/>
                    <a:pt x="352" y="348"/>
                  </a:cubicBezTo>
                  <a:cubicBezTo>
                    <a:pt x="456" y="288"/>
                    <a:pt x="449" y="198"/>
                    <a:pt x="408" y="112"/>
                  </a:cubicBezTo>
                  <a:cubicBezTo>
                    <a:pt x="371" y="38"/>
                    <a:pt x="311"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3"/>
            <p:cNvSpPr/>
            <p:nvPr/>
          </p:nvSpPr>
          <p:spPr>
            <a:xfrm>
              <a:off x="-5419000" y="-3110149"/>
              <a:ext cx="20532" cy="19673"/>
            </a:xfrm>
            <a:custGeom>
              <a:avLst/>
              <a:gdLst/>
              <a:ahLst/>
              <a:cxnLst/>
              <a:rect l="l" t="t" r="r" b="b"/>
              <a:pathLst>
                <a:path w="430" h="412" extrusionOk="0">
                  <a:moveTo>
                    <a:pt x="329" y="0"/>
                  </a:moveTo>
                  <a:cubicBezTo>
                    <a:pt x="127" y="0"/>
                    <a:pt x="52" y="83"/>
                    <a:pt x="0" y="336"/>
                  </a:cubicBezTo>
                  <a:cubicBezTo>
                    <a:pt x="26" y="352"/>
                    <a:pt x="52" y="367"/>
                    <a:pt x="78" y="381"/>
                  </a:cubicBezTo>
                  <a:cubicBezTo>
                    <a:pt x="101" y="397"/>
                    <a:pt x="123" y="412"/>
                    <a:pt x="149" y="412"/>
                  </a:cubicBezTo>
                  <a:cubicBezTo>
                    <a:pt x="161" y="412"/>
                    <a:pt x="175" y="407"/>
                    <a:pt x="190" y="400"/>
                  </a:cubicBezTo>
                  <a:cubicBezTo>
                    <a:pt x="261" y="359"/>
                    <a:pt x="187" y="333"/>
                    <a:pt x="187" y="303"/>
                  </a:cubicBezTo>
                  <a:cubicBezTo>
                    <a:pt x="183" y="250"/>
                    <a:pt x="168" y="191"/>
                    <a:pt x="228" y="161"/>
                  </a:cubicBezTo>
                  <a:cubicBezTo>
                    <a:pt x="303" y="195"/>
                    <a:pt x="258" y="292"/>
                    <a:pt x="325" y="326"/>
                  </a:cubicBezTo>
                  <a:cubicBezTo>
                    <a:pt x="411" y="224"/>
                    <a:pt x="430" y="120"/>
                    <a:pt x="3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3"/>
            <p:cNvSpPr/>
            <p:nvPr/>
          </p:nvSpPr>
          <p:spPr>
            <a:xfrm>
              <a:off x="-5212338" y="-2736219"/>
              <a:ext cx="26454" cy="24162"/>
            </a:xfrm>
            <a:custGeom>
              <a:avLst/>
              <a:gdLst/>
              <a:ahLst/>
              <a:cxnLst/>
              <a:rect l="l" t="t" r="r" b="b"/>
              <a:pathLst>
                <a:path w="554" h="506" extrusionOk="0">
                  <a:moveTo>
                    <a:pt x="154" y="0"/>
                  </a:moveTo>
                  <a:cubicBezTo>
                    <a:pt x="94" y="0"/>
                    <a:pt x="41" y="42"/>
                    <a:pt x="1" y="128"/>
                  </a:cubicBezTo>
                  <a:cubicBezTo>
                    <a:pt x="79" y="143"/>
                    <a:pt x="113" y="225"/>
                    <a:pt x="184" y="251"/>
                  </a:cubicBezTo>
                  <a:cubicBezTo>
                    <a:pt x="210" y="221"/>
                    <a:pt x="232" y="210"/>
                    <a:pt x="251" y="210"/>
                  </a:cubicBezTo>
                  <a:cubicBezTo>
                    <a:pt x="284" y="210"/>
                    <a:pt x="311" y="243"/>
                    <a:pt x="329" y="285"/>
                  </a:cubicBezTo>
                  <a:cubicBezTo>
                    <a:pt x="348" y="326"/>
                    <a:pt x="326" y="330"/>
                    <a:pt x="303" y="330"/>
                  </a:cubicBezTo>
                  <a:lnTo>
                    <a:pt x="288" y="330"/>
                  </a:lnTo>
                  <a:cubicBezTo>
                    <a:pt x="274" y="330"/>
                    <a:pt x="262" y="330"/>
                    <a:pt x="255" y="341"/>
                  </a:cubicBezTo>
                  <a:cubicBezTo>
                    <a:pt x="319" y="374"/>
                    <a:pt x="251" y="505"/>
                    <a:pt x="363" y="505"/>
                  </a:cubicBezTo>
                  <a:lnTo>
                    <a:pt x="367" y="505"/>
                  </a:lnTo>
                  <a:cubicBezTo>
                    <a:pt x="405" y="449"/>
                    <a:pt x="483" y="434"/>
                    <a:pt x="494" y="356"/>
                  </a:cubicBezTo>
                  <a:cubicBezTo>
                    <a:pt x="494" y="348"/>
                    <a:pt x="498" y="345"/>
                    <a:pt x="509" y="345"/>
                  </a:cubicBezTo>
                  <a:cubicBezTo>
                    <a:pt x="520" y="345"/>
                    <a:pt x="543" y="352"/>
                    <a:pt x="554" y="359"/>
                  </a:cubicBezTo>
                  <a:cubicBezTo>
                    <a:pt x="550" y="341"/>
                    <a:pt x="546" y="326"/>
                    <a:pt x="543" y="307"/>
                  </a:cubicBezTo>
                  <a:cubicBezTo>
                    <a:pt x="498" y="262"/>
                    <a:pt x="450" y="225"/>
                    <a:pt x="389" y="207"/>
                  </a:cubicBezTo>
                  <a:cubicBezTo>
                    <a:pt x="341" y="184"/>
                    <a:pt x="329" y="135"/>
                    <a:pt x="300" y="94"/>
                  </a:cubicBezTo>
                  <a:cubicBezTo>
                    <a:pt x="255" y="31"/>
                    <a:pt x="203" y="0"/>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3"/>
            <p:cNvSpPr/>
            <p:nvPr/>
          </p:nvSpPr>
          <p:spPr>
            <a:xfrm>
              <a:off x="-5474533" y="-3118028"/>
              <a:ext cx="20389" cy="16283"/>
            </a:xfrm>
            <a:custGeom>
              <a:avLst/>
              <a:gdLst/>
              <a:ahLst/>
              <a:cxnLst/>
              <a:rect l="l" t="t" r="r" b="b"/>
              <a:pathLst>
                <a:path w="427" h="341" extrusionOk="0">
                  <a:moveTo>
                    <a:pt x="202" y="1"/>
                  </a:moveTo>
                  <a:cubicBezTo>
                    <a:pt x="142" y="1"/>
                    <a:pt x="79" y="27"/>
                    <a:pt x="53" y="65"/>
                  </a:cubicBezTo>
                  <a:cubicBezTo>
                    <a:pt x="11" y="120"/>
                    <a:pt x="1" y="292"/>
                    <a:pt x="34" y="315"/>
                  </a:cubicBezTo>
                  <a:cubicBezTo>
                    <a:pt x="56" y="334"/>
                    <a:pt x="90" y="341"/>
                    <a:pt x="120" y="341"/>
                  </a:cubicBezTo>
                  <a:cubicBezTo>
                    <a:pt x="202" y="341"/>
                    <a:pt x="296" y="296"/>
                    <a:pt x="344" y="218"/>
                  </a:cubicBezTo>
                  <a:cubicBezTo>
                    <a:pt x="427" y="139"/>
                    <a:pt x="348" y="79"/>
                    <a:pt x="296" y="30"/>
                  </a:cubicBezTo>
                  <a:cubicBezTo>
                    <a:pt x="270" y="8"/>
                    <a:pt x="236"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3"/>
            <p:cNvSpPr/>
            <p:nvPr/>
          </p:nvSpPr>
          <p:spPr>
            <a:xfrm>
              <a:off x="-5277469" y="-2849529"/>
              <a:ext cx="18240" cy="16283"/>
            </a:xfrm>
            <a:custGeom>
              <a:avLst/>
              <a:gdLst/>
              <a:ahLst/>
              <a:cxnLst/>
              <a:rect l="l" t="t" r="r" b="b"/>
              <a:pathLst>
                <a:path w="382" h="341" extrusionOk="0">
                  <a:moveTo>
                    <a:pt x="183" y="0"/>
                  </a:moveTo>
                  <a:cubicBezTo>
                    <a:pt x="123" y="0"/>
                    <a:pt x="60" y="18"/>
                    <a:pt x="37" y="49"/>
                  </a:cubicBezTo>
                  <a:cubicBezTo>
                    <a:pt x="0" y="104"/>
                    <a:pt x="30" y="265"/>
                    <a:pt x="87" y="303"/>
                  </a:cubicBezTo>
                  <a:cubicBezTo>
                    <a:pt x="127" y="329"/>
                    <a:pt x="161" y="340"/>
                    <a:pt x="199" y="340"/>
                  </a:cubicBezTo>
                  <a:cubicBezTo>
                    <a:pt x="247" y="340"/>
                    <a:pt x="292" y="310"/>
                    <a:pt x="333" y="254"/>
                  </a:cubicBezTo>
                  <a:cubicBezTo>
                    <a:pt x="382" y="180"/>
                    <a:pt x="370" y="75"/>
                    <a:pt x="303" y="30"/>
                  </a:cubicBezTo>
                  <a:cubicBezTo>
                    <a:pt x="277" y="11"/>
                    <a:pt x="228" y="0"/>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13"/>
            <p:cNvSpPr/>
            <p:nvPr/>
          </p:nvSpPr>
          <p:spPr>
            <a:xfrm>
              <a:off x="-5520421" y="-3340925"/>
              <a:ext cx="24496" cy="16617"/>
            </a:xfrm>
            <a:custGeom>
              <a:avLst/>
              <a:gdLst/>
              <a:ahLst/>
              <a:cxnLst/>
              <a:rect l="l" t="t" r="r" b="b"/>
              <a:pathLst>
                <a:path w="513" h="348" extrusionOk="0">
                  <a:moveTo>
                    <a:pt x="61" y="0"/>
                  </a:moveTo>
                  <a:cubicBezTo>
                    <a:pt x="53" y="0"/>
                    <a:pt x="38" y="4"/>
                    <a:pt x="27" y="14"/>
                  </a:cubicBezTo>
                  <a:cubicBezTo>
                    <a:pt x="1" y="37"/>
                    <a:pt x="11" y="64"/>
                    <a:pt x="11" y="97"/>
                  </a:cubicBezTo>
                  <a:cubicBezTo>
                    <a:pt x="30" y="266"/>
                    <a:pt x="90" y="347"/>
                    <a:pt x="221" y="347"/>
                  </a:cubicBezTo>
                  <a:cubicBezTo>
                    <a:pt x="255" y="347"/>
                    <a:pt x="292" y="340"/>
                    <a:pt x="334" y="328"/>
                  </a:cubicBezTo>
                  <a:cubicBezTo>
                    <a:pt x="382" y="318"/>
                    <a:pt x="427" y="306"/>
                    <a:pt x="513" y="284"/>
                  </a:cubicBezTo>
                  <a:cubicBezTo>
                    <a:pt x="360" y="183"/>
                    <a:pt x="244" y="104"/>
                    <a:pt x="128" y="30"/>
                  </a:cubicBezTo>
                  <a:cubicBezTo>
                    <a:pt x="106" y="19"/>
                    <a:pt x="87"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13"/>
            <p:cNvSpPr/>
            <p:nvPr/>
          </p:nvSpPr>
          <p:spPr>
            <a:xfrm>
              <a:off x="-5269638" y="-3049315"/>
              <a:ext cx="26501" cy="12940"/>
            </a:xfrm>
            <a:custGeom>
              <a:avLst/>
              <a:gdLst/>
              <a:ahLst/>
              <a:cxnLst/>
              <a:rect l="l" t="t" r="r" b="b"/>
              <a:pathLst>
                <a:path w="555" h="271" extrusionOk="0">
                  <a:moveTo>
                    <a:pt x="318" y="1"/>
                  </a:moveTo>
                  <a:cubicBezTo>
                    <a:pt x="270" y="1"/>
                    <a:pt x="218" y="13"/>
                    <a:pt x="161" y="27"/>
                  </a:cubicBezTo>
                  <a:cubicBezTo>
                    <a:pt x="240" y="139"/>
                    <a:pt x="237" y="151"/>
                    <a:pt x="109" y="170"/>
                  </a:cubicBezTo>
                  <a:cubicBezTo>
                    <a:pt x="102" y="180"/>
                    <a:pt x="87" y="180"/>
                    <a:pt x="71" y="180"/>
                  </a:cubicBezTo>
                  <a:lnTo>
                    <a:pt x="57" y="180"/>
                  </a:lnTo>
                  <a:cubicBezTo>
                    <a:pt x="27" y="180"/>
                    <a:pt x="1" y="184"/>
                    <a:pt x="16" y="244"/>
                  </a:cubicBezTo>
                  <a:cubicBezTo>
                    <a:pt x="57" y="237"/>
                    <a:pt x="102" y="229"/>
                    <a:pt x="139" y="229"/>
                  </a:cubicBezTo>
                  <a:cubicBezTo>
                    <a:pt x="184" y="229"/>
                    <a:pt x="225" y="240"/>
                    <a:pt x="263" y="270"/>
                  </a:cubicBezTo>
                  <a:cubicBezTo>
                    <a:pt x="285" y="255"/>
                    <a:pt x="311" y="251"/>
                    <a:pt x="333" y="251"/>
                  </a:cubicBezTo>
                  <a:cubicBezTo>
                    <a:pt x="356" y="251"/>
                    <a:pt x="378" y="255"/>
                    <a:pt x="401" y="259"/>
                  </a:cubicBezTo>
                  <a:cubicBezTo>
                    <a:pt x="423" y="263"/>
                    <a:pt x="446" y="266"/>
                    <a:pt x="468" y="266"/>
                  </a:cubicBezTo>
                  <a:cubicBezTo>
                    <a:pt x="498" y="266"/>
                    <a:pt x="524" y="259"/>
                    <a:pt x="554" y="237"/>
                  </a:cubicBezTo>
                  <a:cubicBezTo>
                    <a:pt x="528" y="68"/>
                    <a:pt x="442" y="1"/>
                    <a:pt x="3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13"/>
            <p:cNvSpPr/>
            <p:nvPr/>
          </p:nvSpPr>
          <p:spPr>
            <a:xfrm>
              <a:off x="-5228382" y="-2769930"/>
              <a:ext cx="25021" cy="22204"/>
            </a:xfrm>
            <a:custGeom>
              <a:avLst/>
              <a:gdLst/>
              <a:ahLst/>
              <a:cxnLst/>
              <a:rect l="l" t="t" r="r" b="b"/>
              <a:pathLst>
                <a:path w="524" h="465" extrusionOk="0">
                  <a:moveTo>
                    <a:pt x="1" y="0"/>
                  </a:moveTo>
                  <a:lnTo>
                    <a:pt x="1" y="0"/>
                  </a:lnTo>
                  <a:cubicBezTo>
                    <a:pt x="41" y="71"/>
                    <a:pt x="53" y="150"/>
                    <a:pt x="71" y="228"/>
                  </a:cubicBezTo>
                  <a:cubicBezTo>
                    <a:pt x="82" y="221"/>
                    <a:pt x="97" y="217"/>
                    <a:pt x="105" y="217"/>
                  </a:cubicBezTo>
                  <a:cubicBezTo>
                    <a:pt x="158" y="217"/>
                    <a:pt x="172" y="277"/>
                    <a:pt x="165" y="307"/>
                  </a:cubicBezTo>
                  <a:cubicBezTo>
                    <a:pt x="161" y="325"/>
                    <a:pt x="146" y="333"/>
                    <a:pt x="135" y="333"/>
                  </a:cubicBezTo>
                  <a:cubicBezTo>
                    <a:pt x="113" y="333"/>
                    <a:pt x="86" y="318"/>
                    <a:pt x="63" y="307"/>
                  </a:cubicBezTo>
                  <a:lnTo>
                    <a:pt x="63" y="307"/>
                  </a:lnTo>
                  <a:cubicBezTo>
                    <a:pt x="94" y="404"/>
                    <a:pt x="149" y="464"/>
                    <a:pt x="251" y="464"/>
                  </a:cubicBezTo>
                  <a:cubicBezTo>
                    <a:pt x="258" y="464"/>
                    <a:pt x="265" y="464"/>
                    <a:pt x="273" y="460"/>
                  </a:cubicBezTo>
                  <a:cubicBezTo>
                    <a:pt x="367" y="452"/>
                    <a:pt x="445" y="426"/>
                    <a:pt x="494" y="329"/>
                  </a:cubicBezTo>
                  <a:cubicBezTo>
                    <a:pt x="524" y="266"/>
                    <a:pt x="524" y="217"/>
                    <a:pt x="467" y="172"/>
                  </a:cubicBezTo>
                  <a:cubicBezTo>
                    <a:pt x="415" y="225"/>
                    <a:pt x="374" y="280"/>
                    <a:pt x="280" y="280"/>
                  </a:cubicBezTo>
                  <a:lnTo>
                    <a:pt x="270" y="280"/>
                  </a:lnTo>
                  <a:cubicBezTo>
                    <a:pt x="198" y="277"/>
                    <a:pt x="220" y="180"/>
                    <a:pt x="165" y="180"/>
                  </a:cubicBezTo>
                  <a:cubicBezTo>
                    <a:pt x="161" y="180"/>
                    <a:pt x="153" y="183"/>
                    <a:pt x="146" y="183"/>
                  </a:cubicBezTo>
                  <a:cubicBezTo>
                    <a:pt x="101" y="135"/>
                    <a:pt x="97" y="52"/>
                    <a:pt x="34" y="15"/>
                  </a:cubicBezTo>
                  <a:cubicBezTo>
                    <a:pt x="27" y="11"/>
                    <a:pt x="15" y="7"/>
                    <a:pt x="4" y="4"/>
                  </a:cubicBez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3"/>
            <p:cNvSpPr/>
            <p:nvPr/>
          </p:nvSpPr>
          <p:spPr>
            <a:xfrm>
              <a:off x="-5318725" y="-3042153"/>
              <a:ext cx="24687" cy="20389"/>
            </a:xfrm>
            <a:custGeom>
              <a:avLst/>
              <a:gdLst/>
              <a:ahLst/>
              <a:cxnLst/>
              <a:rect l="l" t="t" r="r" b="b"/>
              <a:pathLst>
                <a:path w="517" h="427" extrusionOk="0">
                  <a:moveTo>
                    <a:pt x="375" y="1"/>
                  </a:moveTo>
                  <a:cubicBezTo>
                    <a:pt x="333" y="1"/>
                    <a:pt x="300" y="27"/>
                    <a:pt x="273" y="75"/>
                  </a:cubicBezTo>
                  <a:cubicBezTo>
                    <a:pt x="228" y="158"/>
                    <a:pt x="166" y="194"/>
                    <a:pt x="102" y="239"/>
                  </a:cubicBezTo>
                  <a:cubicBezTo>
                    <a:pt x="16" y="296"/>
                    <a:pt x="0" y="351"/>
                    <a:pt x="79" y="427"/>
                  </a:cubicBezTo>
                  <a:cubicBezTo>
                    <a:pt x="121" y="374"/>
                    <a:pt x="192" y="348"/>
                    <a:pt x="192" y="258"/>
                  </a:cubicBezTo>
                  <a:cubicBezTo>
                    <a:pt x="199" y="262"/>
                    <a:pt x="202" y="270"/>
                    <a:pt x="210" y="273"/>
                  </a:cubicBezTo>
                  <a:cubicBezTo>
                    <a:pt x="251" y="318"/>
                    <a:pt x="262" y="351"/>
                    <a:pt x="233" y="396"/>
                  </a:cubicBezTo>
                  <a:cubicBezTo>
                    <a:pt x="311" y="389"/>
                    <a:pt x="318" y="307"/>
                    <a:pt x="367" y="266"/>
                  </a:cubicBezTo>
                  <a:cubicBezTo>
                    <a:pt x="345" y="247"/>
                    <a:pt x="323" y="229"/>
                    <a:pt x="285" y="199"/>
                  </a:cubicBezTo>
                  <a:cubicBezTo>
                    <a:pt x="330" y="194"/>
                    <a:pt x="371" y="187"/>
                    <a:pt x="408" y="187"/>
                  </a:cubicBezTo>
                  <a:cubicBezTo>
                    <a:pt x="435" y="187"/>
                    <a:pt x="461" y="191"/>
                    <a:pt x="487" y="210"/>
                  </a:cubicBezTo>
                  <a:cubicBezTo>
                    <a:pt x="498" y="172"/>
                    <a:pt x="490" y="127"/>
                    <a:pt x="516" y="98"/>
                  </a:cubicBezTo>
                  <a:cubicBezTo>
                    <a:pt x="471" y="34"/>
                    <a:pt x="419" y="1"/>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13"/>
            <p:cNvSpPr/>
            <p:nvPr/>
          </p:nvSpPr>
          <p:spPr>
            <a:xfrm>
              <a:off x="-5439007" y="-3191563"/>
              <a:ext cx="19673" cy="18431"/>
            </a:xfrm>
            <a:custGeom>
              <a:avLst/>
              <a:gdLst/>
              <a:ahLst/>
              <a:cxnLst/>
              <a:rect l="l" t="t" r="r" b="b"/>
              <a:pathLst>
                <a:path w="412" h="386" extrusionOk="0">
                  <a:moveTo>
                    <a:pt x="404" y="0"/>
                  </a:moveTo>
                  <a:cubicBezTo>
                    <a:pt x="333" y="16"/>
                    <a:pt x="266" y="31"/>
                    <a:pt x="199" y="45"/>
                  </a:cubicBezTo>
                  <a:cubicBezTo>
                    <a:pt x="23" y="121"/>
                    <a:pt x="0" y="161"/>
                    <a:pt x="16" y="323"/>
                  </a:cubicBezTo>
                  <a:cubicBezTo>
                    <a:pt x="60" y="349"/>
                    <a:pt x="101" y="385"/>
                    <a:pt x="146" y="385"/>
                  </a:cubicBezTo>
                  <a:cubicBezTo>
                    <a:pt x="173" y="385"/>
                    <a:pt x="202" y="371"/>
                    <a:pt x="232" y="330"/>
                  </a:cubicBezTo>
                  <a:cubicBezTo>
                    <a:pt x="243" y="311"/>
                    <a:pt x="258" y="288"/>
                    <a:pt x="269" y="270"/>
                  </a:cubicBezTo>
                  <a:cubicBezTo>
                    <a:pt x="235" y="206"/>
                    <a:pt x="232" y="147"/>
                    <a:pt x="318" y="147"/>
                  </a:cubicBezTo>
                  <a:lnTo>
                    <a:pt x="330" y="147"/>
                  </a:lnTo>
                  <a:cubicBezTo>
                    <a:pt x="400" y="147"/>
                    <a:pt x="382" y="83"/>
                    <a:pt x="411" y="53"/>
                  </a:cubicBezTo>
                  <a:cubicBezTo>
                    <a:pt x="408" y="38"/>
                    <a:pt x="404" y="19"/>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13"/>
            <p:cNvSpPr/>
            <p:nvPr/>
          </p:nvSpPr>
          <p:spPr>
            <a:xfrm>
              <a:off x="-5199446" y="-2894749"/>
              <a:ext cx="19482" cy="24687"/>
            </a:xfrm>
            <a:custGeom>
              <a:avLst/>
              <a:gdLst/>
              <a:ahLst/>
              <a:cxnLst/>
              <a:rect l="l" t="t" r="r" b="b"/>
              <a:pathLst>
                <a:path w="408" h="517" extrusionOk="0">
                  <a:moveTo>
                    <a:pt x="213" y="1"/>
                  </a:moveTo>
                  <a:cubicBezTo>
                    <a:pt x="202" y="1"/>
                    <a:pt x="194" y="5"/>
                    <a:pt x="183" y="9"/>
                  </a:cubicBezTo>
                  <a:cubicBezTo>
                    <a:pt x="224" y="91"/>
                    <a:pt x="247" y="166"/>
                    <a:pt x="145" y="225"/>
                  </a:cubicBezTo>
                  <a:cubicBezTo>
                    <a:pt x="101" y="252"/>
                    <a:pt x="93" y="289"/>
                    <a:pt x="130" y="330"/>
                  </a:cubicBezTo>
                  <a:cubicBezTo>
                    <a:pt x="157" y="360"/>
                    <a:pt x="187" y="390"/>
                    <a:pt x="183" y="435"/>
                  </a:cubicBezTo>
                  <a:cubicBezTo>
                    <a:pt x="171" y="446"/>
                    <a:pt x="157" y="449"/>
                    <a:pt x="145" y="449"/>
                  </a:cubicBezTo>
                  <a:cubicBezTo>
                    <a:pt x="127" y="449"/>
                    <a:pt x="108" y="442"/>
                    <a:pt x="90" y="431"/>
                  </a:cubicBezTo>
                  <a:cubicBezTo>
                    <a:pt x="71" y="420"/>
                    <a:pt x="52" y="413"/>
                    <a:pt x="33" y="413"/>
                  </a:cubicBezTo>
                  <a:cubicBezTo>
                    <a:pt x="23" y="413"/>
                    <a:pt x="11" y="416"/>
                    <a:pt x="0" y="423"/>
                  </a:cubicBezTo>
                  <a:cubicBezTo>
                    <a:pt x="75" y="483"/>
                    <a:pt x="149" y="517"/>
                    <a:pt x="228" y="517"/>
                  </a:cubicBezTo>
                  <a:cubicBezTo>
                    <a:pt x="287" y="517"/>
                    <a:pt x="347" y="499"/>
                    <a:pt x="407" y="465"/>
                  </a:cubicBezTo>
                  <a:cubicBezTo>
                    <a:pt x="325" y="387"/>
                    <a:pt x="235" y="311"/>
                    <a:pt x="355" y="192"/>
                  </a:cubicBezTo>
                  <a:cubicBezTo>
                    <a:pt x="373" y="173"/>
                    <a:pt x="351" y="135"/>
                    <a:pt x="337" y="109"/>
                  </a:cubicBezTo>
                  <a:cubicBezTo>
                    <a:pt x="276" y="109"/>
                    <a:pt x="247" y="83"/>
                    <a:pt x="261" y="20"/>
                  </a:cubicBezTo>
                  <a:cubicBezTo>
                    <a:pt x="247" y="9"/>
                    <a:pt x="232" y="1"/>
                    <a:pt x="2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3"/>
            <p:cNvSpPr/>
            <p:nvPr/>
          </p:nvSpPr>
          <p:spPr>
            <a:xfrm>
              <a:off x="-5324980" y="-2956633"/>
              <a:ext cx="23827" cy="18575"/>
            </a:xfrm>
            <a:custGeom>
              <a:avLst/>
              <a:gdLst/>
              <a:ahLst/>
              <a:cxnLst/>
              <a:rect l="l" t="t" r="r" b="b"/>
              <a:pathLst>
                <a:path w="499" h="389" extrusionOk="0">
                  <a:moveTo>
                    <a:pt x="304" y="0"/>
                  </a:moveTo>
                  <a:cubicBezTo>
                    <a:pt x="252" y="0"/>
                    <a:pt x="199" y="8"/>
                    <a:pt x="154" y="41"/>
                  </a:cubicBezTo>
                  <a:cubicBezTo>
                    <a:pt x="124" y="60"/>
                    <a:pt x="102" y="78"/>
                    <a:pt x="109" y="108"/>
                  </a:cubicBezTo>
                  <a:cubicBezTo>
                    <a:pt x="135" y="198"/>
                    <a:pt x="72" y="239"/>
                    <a:pt x="0" y="288"/>
                  </a:cubicBezTo>
                  <a:cubicBezTo>
                    <a:pt x="64" y="332"/>
                    <a:pt x="102" y="389"/>
                    <a:pt x="166" y="389"/>
                  </a:cubicBezTo>
                  <a:cubicBezTo>
                    <a:pt x="176" y="389"/>
                    <a:pt x="188" y="389"/>
                    <a:pt x="202" y="385"/>
                  </a:cubicBezTo>
                  <a:cubicBezTo>
                    <a:pt x="180" y="344"/>
                    <a:pt x="157" y="314"/>
                    <a:pt x="236" y="306"/>
                  </a:cubicBezTo>
                  <a:cubicBezTo>
                    <a:pt x="330" y="303"/>
                    <a:pt x="345" y="258"/>
                    <a:pt x="255" y="213"/>
                  </a:cubicBezTo>
                  <a:cubicBezTo>
                    <a:pt x="195" y="187"/>
                    <a:pt x="221" y="165"/>
                    <a:pt x="244" y="139"/>
                  </a:cubicBezTo>
                  <a:cubicBezTo>
                    <a:pt x="270" y="113"/>
                    <a:pt x="292" y="101"/>
                    <a:pt x="311" y="101"/>
                  </a:cubicBezTo>
                  <a:cubicBezTo>
                    <a:pt x="359" y="101"/>
                    <a:pt x="401" y="146"/>
                    <a:pt x="445" y="153"/>
                  </a:cubicBezTo>
                  <a:cubicBezTo>
                    <a:pt x="464" y="149"/>
                    <a:pt x="483" y="146"/>
                    <a:pt x="498" y="142"/>
                  </a:cubicBezTo>
                  <a:cubicBezTo>
                    <a:pt x="487" y="86"/>
                    <a:pt x="457" y="8"/>
                    <a:pt x="419" y="8"/>
                  </a:cubicBezTo>
                  <a:cubicBezTo>
                    <a:pt x="382" y="4"/>
                    <a:pt x="341" y="0"/>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13"/>
            <p:cNvSpPr/>
            <p:nvPr/>
          </p:nvSpPr>
          <p:spPr>
            <a:xfrm>
              <a:off x="-5327654" y="-3093389"/>
              <a:ext cx="25928" cy="13274"/>
            </a:xfrm>
            <a:custGeom>
              <a:avLst/>
              <a:gdLst/>
              <a:ahLst/>
              <a:cxnLst/>
              <a:rect l="l" t="t" r="r" b="b"/>
              <a:pathLst>
                <a:path w="543" h="278" extrusionOk="0">
                  <a:moveTo>
                    <a:pt x="427" y="1"/>
                  </a:moveTo>
                  <a:cubicBezTo>
                    <a:pt x="348" y="23"/>
                    <a:pt x="251" y="23"/>
                    <a:pt x="203" y="101"/>
                  </a:cubicBezTo>
                  <a:cubicBezTo>
                    <a:pt x="184" y="132"/>
                    <a:pt x="165" y="154"/>
                    <a:pt x="143" y="154"/>
                  </a:cubicBezTo>
                  <a:cubicBezTo>
                    <a:pt x="128" y="154"/>
                    <a:pt x="113" y="146"/>
                    <a:pt x="91" y="132"/>
                  </a:cubicBezTo>
                  <a:cubicBezTo>
                    <a:pt x="83" y="124"/>
                    <a:pt x="75" y="120"/>
                    <a:pt x="65" y="120"/>
                  </a:cubicBezTo>
                  <a:cubicBezTo>
                    <a:pt x="46" y="120"/>
                    <a:pt x="27" y="135"/>
                    <a:pt x="20" y="158"/>
                  </a:cubicBezTo>
                  <a:cubicBezTo>
                    <a:pt x="1" y="195"/>
                    <a:pt x="12" y="236"/>
                    <a:pt x="53" y="244"/>
                  </a:cubicBezTo>
                  <a:cubicBezTo>
                    <a:pt x="91" y="251"/>
                    <a:pt x="124" y="277"/>
                    <a:pt x="161" y="277"/>
                  </a:cubicBezTo>
                  <a:cubicBezTo>
                    <a:pt x="173" y="277"/>
                    <a:pt x="184" y="273"/>
                    <a:pt x="196" y="270"/>
                  </a:cubicBezTo>
                  <a:cubicBezTo>
                    <a:pt x="236" y="240"/>
                    <a:pt x="191" y="151"/>
                    <a:pt x="263" y="151"/>
                  </a:cubicBezTo>
                  <a:lnTo>
                    <a:pt x="274" y="151"/>
                  </a:lnTo>
                  <a:cubicBezTo>
                    <a:pt x="334" y="158"/>
                    <a:pt x="337" y="218"/>
                    <a:pt x="334" y="270"/>
                  </a:cubicBezTo>
                  <a:cubicBezTo>
                    <a:pt x="389" y="255"/>
                    <a:pt x="517" y="168"/>
                    <a:pt x="528" y="135"/>
                  </a:cubicBezTo>
                  <a:cubicBezTo>
                    <a:pt x="543" y="72"/>
                    <a:pt x="501" y="1"/>
                    <a:pt x="4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13"/>
            <p:cNvSpPr/>
            <p:nvPr/>
          </p:nvSpPr>
          <p:spPr>
            <a:xfrm>
              <a:off x="-5435474" y="-2864380"/>
              <a:ext cx="21869" cy="16808"/>
            </a:xfrm>
            <a:custGeom>
              <a:avLst/>
              <a:gdLst/>
              <a:ahLst/>
              <a:cxnLst/>
              <a:rect l="l" t="t" r="r" b="b"/>
              <a:pathLst>
                <a:path w="458" h="352" extrusionOk="0">
                  <a:moveTo>
                    <a:pt x="251" y="1"/>
                  </a:moveTo>
                  <a:cubicBezTo>
                    <a:pt x="180" y="1"/>
                    <a:pt x="102" y="53"/>
                    <a:pt x="64" y="127"/>
                  </a:cubicBezTo>
                  <a:cubicBezTo>
                    <a:pt x="38" y="177"/>
                    <a:pt x="20" y="229"/>
                    <a:pt x="1" y="277"/>
                  </a:cubicBezTo>
                  <a:lnTo>
                    <a:pt x="16" y="277"/>
                  </a:lnTo>
                  <a:cubicBezTo>
                    <a:pt x="42" y="277"/>
                    <a:pt x="61" y="258"/>
                    <a:pt x="76" y="236"/>
                  </a:cubicBezTo>
                  <a:cubicBezTo>
                    <a:pt x="90" y="217"/>
                    <a:pt x="109" y="195"/>
                    <a:pt x="135" y="195"/>
                  </a:cubicBezTo>
                  <a:cubicBezTo>
                    <a:pt x="139" y="195"/>
                    <a:pt x="143" y="195"/>
                    <a:pt x="147" y="199"/>
                  </a:cubicBezTo>
                  <a:cubicBezTo>
                    <a:pt x="161" y="191"/>
                    <a:pt x="177" y="187"/>
                    <a:pt x="188" y="187"/>
                  </a:cubicBezTo>
                  <a:cubicBezTo>
                    <a:pt x="218" y="187"/>
                    <a:pt x="237" y="214"/>
                    <a:pt x="240" y="258"/>
                  </a:cubicBezTo>
                  <a:cubicBezTo>
                    <a:pt x="289" y="315"/>
                    <a:pt x="356" y="337"/>
                    <a:pt x="457" y="352"/>
                  </a:cubicBezTo>
                  <a:cubicBezTo>
                    <a:pt x="413" y="284"/>
                    <a:pt x="435" y="225"/>
                    <a:pt x="386" y="172"/>
                  </a:cubicBezTo>
                  <a:cubicBezTo>
                    <a:pt x="341" y="117"/>
                    <a:pt x="416" y="109"/>
                    <a:pt x="442" y="83"/>
                  </a:cubicBezTo>
                  <a:cubicBezTo>
                    <a:pt x="397" y="27"/>
                    <a:pt x="315" y="8"/>
                    <a:pt x="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13"/>
            <p:cNvSpPr/>
            <p:nvPr/>
          </p:nvSpPr>
          <p:spPr>
            <a:xfrm>
              <a:off x="-5229289" y="-2787645"/>
              <a:ext cx="16808" cy="18479"/>
            </a:xfrm>
            <a:custGeom>
              <a:avLst/>
              <a:gdLst/>
              <a:ahLst/>
              <a:cxnLst/>
              <a:rect l="l" t="t" r="r" b="b"/>
              <a:pathLst>
                <a:path w="352" h="387" extrusionOk="0">
                  <a:moveTo>
                    <a:pt x="292" y="1"/>
                  </a:moveTo>
                  <a:cubicBezTo>
                    <a:pt x="266" y="1"/>
                    <a:pt x="251" y="46"/>
                    <a:pt x="229" y="50"/>
                  </a:cubicBezTo>
                  <a:cubicBezTo>
                    <a:pt x="90" y="83"/>
                    <a:pt x="4" y="154"/>
                    <a:pt x="1" y="304"/>
                  </a:cubicBezTo>
                  <a:cubicBezTo>
                    <a:pt x="1" y="326"/>
                    <a:pt x="11" y="349"/>
                    <a:pt x="20" y="371"/>
                  </a:cubicBezTo>
                  <a:lnTo>
                    <a:pt x="23" y="375"/>
                  </a:lnTo>
                  <a:cubicBezTo>
                    <a:pt x="98" y="371"/>
                    <a:pt x="168" y="330"/>
                    <a:pt x="244" y="330"/>
                  </a:cubicBezTo>
                  <a:cubicBezTo>
                    <a:pt x="262" y="330"/>
                    <a:pt x="284" y="334"/>
                    <a:pt x="307" y="342"/>
                  </a:cubicBezTo>
                  <a:cubicBezTo>
                    <a:pt x="311" y="330"/>
                    <a:pt x="318" y="319"/>
                    <a:pt x="325" y="308"/>
                  </a:cubicBezTo>
                  <a:cubicBezTo>
                    <a:pt x="247" y="252"/>
                    <a:pt x="270" y="192"/>
                    <a:pt x="315" y="124"/>
                  </a:cubicBezTo>
                  <a:cubicBezTo>
                    <a:pt x="341" y="87"/>
                    <a:pt x="352" y="38"/>
                    <a:pt x="311" y="9"/>
                  </a:cubicBezTo>
                  <a:cubicBezTo>
                    <a:pt x="303" y="5"/>
                    <a:pt x="299" y="1"/>
                    <a:pt x="292" y="1"/>
                  </a:cubicBezTo>
                  <a:close/>
                  <a:moveTo>
                    <a:pt x="23" y="375"/>
                  </a:moveTo>
                  <a:cubicBezTo>
                    <a:pt x="34" y="378"/>
                    <a:pt x="46" y="382"/>
                    <a:pt x="53" y="386"/>
                  </a:cubicBezTo>
                  <a:cubicBezTo>
                    <a:pt x="46" y="378"/>
                    <a:pt x="34" y="375"/>
                    <a:pt x="23" y="37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3"/>
            <p:cNvSpPr/>
            <p:nvPr/>
          </p:nvSpPr>
          <p:spPr>
            <a:xfrm>
              <a:off x="-4888211" y="-2818301"/>
              <a:ext cx="18288" cy="15567"/>
            </a:xfrm>
            <a:custGeom>
              <a:avLst/>
              <a:gdLst/>
              <a:ahLst/>
              <a:cxnLst/>
              <a:rect l="l" t="t" r="r" b="b"/>
              <a:pathLst>
                <a:path w="383" h="326" extrusionOk="0">
                  <a:moveTo>
                    <a:pt x="154" y="0"/>
                  </a:moveTo>
                  <a:cubicBezTo>
                    <a:pt x="139" y="0"/>
                    <a:pt x="125" y="4"/>
                    <a:pt x="106" y="11"/>
                  </a:cubicBezTo>
                  <a:cubicBezTo>
                    <a:pt x="49" y="42"/>
                    <a:pt x="12" y="94"/>
                    <a:pt x="20" y="161"/>
                  </a:cubicBezTo>
                  <a:cubicBezTo>
                    <a:pt x="23" y="213"/>
                    <a:pt x="1" y="266"/>
                    <a:pt x="1" y="314"/>
                  </a:cubicBezTo>
                  <a:cubicBezTo>
                    <a:pt x="23" y="322"/>
                    <a:pt x="38" y="325"/>
                    <a:pt x="57" y="325"/>
                  </a:cubicBezTo>
                  <a:cubicBezTo>
                    <a:pt x="109" y="325"/>
                    <a:pt x="151" y="284"/>
                    <a:pt x="199" y="269"/>
                  </a:cubicBezTo>
                  <a:cubicBezTo>
                    <a:pt x="256" y="254"/>
                    <a:pt x="308" y="221"/>
                    <a:pt x="382" y="202"/>
                  </a:cubicBezTo>
                  <a:cubicBezTo>
                    <a:pt x="345" y="154"/>
                    <a:pt x="311" y="104"/>
                    <a:pt x="266" y="68"/>
                  </a:cubicBezTo>
                  <a:cubicBezTo>
                    <a:pt x="233" y="34"/>
                    <a:pt x="199" y="0"/>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3"/>
            <p:cNvSpPr/>
            <p:nvPr/>
          </p:nvSpPr>
          <p:spPr>
            <a:xfrm>
              <a:off x="-5487044" y="-3239217"/>
              <a:ext cx="23254" cy="17524"/>
            </a:xfrm>
            <a:custGeom>
              <a:avLst/>
              <a:gdLst/>
              <a:ahLst/>
              <a:cxnLst/>
              <a:rect l="l" t="t" r="r" b="b"/>
              <a:pathLst>
                <a:path w="487" h="367" extrusionOk="0">
                  <a:moveTo>
                    <a:pt x="349" y="1"/>
                  </a:moveTo>
                  <a:cubicBezTo>
                    <a:pt x="299" y="87"/>
                    <a:pt x="263" y="127"/>
                    <a:pt x="218" y="127"/>
                  </a:cubicBezTo>
                  <a:cubicBezTo>
                    <a:pt x="184" y="127"/>
                    <a:pt x="142" y="101"/>
                    <a:pt x="94" y="49"/>
                  </a:cubicBezTo>
                  <a:cubicBezTo>
                    <a:pt x="87" y="49"/>
                    <a:pt x="83" y="46"/>
                    <a:pt x="80" y="46"/>
                  </a:cubicBezTo>
                  <a:cubicBezTo>
                    <a:pt x="64" y="46"/>
                    <a:pt x="53" y="53"/>
                    <a:pt x="45" y="64"/>
                  </a:cubicBezTo>
                  <a:cubicBezTo>
                    <a:pt x="61" y="105"/>
                    <a:pt x="1" y="135"/>
                    <a:pt x="19" y="177"/>
                  </a:cubicBezTo>
                  <a:cubicBezTo>
                    <a:pt x="87" y="221"/>
                    <a:pt x="214" y="221"/>
                    <a:pt x="158" y="360"/>
                  </a:cubicBezTo>
                  <a:cubicBezTo>
                    <a:pt x="165" y="363"/>
                    <a:pt x="173" y="367"/>
                    <a:pt x="180" y="367"/>
                  </a:cubicBezTo>
                  <a:cubicBezTo>
                    <a:pt x="187" y="367"/>
                    <a:pt x="199" y="363"/>
                    <a:pt x="210" y="356"/>
                  </a:cubicBezTo>
                  <a:lnTo>
                    <a:pt x="218" y="356"/>
                  </a:lnTo>
                  <a:cubicBezTo>
                    <a:pt x="251" y="356"/>
                    <a:pt x="281" y="334"/>
                    <a:pt x="311" y="315"/>
                  </a:cubicBezTo>
                  <a:cubicBezTo>
                    <a:pt x="341" y="292"/>
                    <a:pt x="371" y="274"/>
                    <a:pt x="408" y="274"/>
                  </a:cubicBezTo>
                  <a:cubicBezTo>
                    <a:pt x="416" y="274"/>
                    <a:pt x="423" y="274"/>
                    <a:pt x="434" y="277"/>
                  </a:cubicBezTo>
                  <a:lnTo>
                    <a:pt x="438" y="277"/>
                  </a:lnTo>
                  <a:cubicBezTo>
                    <a:pt x="487" y="277"/>
                    <a:pt x="461" y="232"/>
                    <a:pt x="472" y="210"/>
                  </a:cubicBezTo>
                  <a:cubicBezTo>
                    <a:pt x="442" y="158"/>
                    <a:pt x="341" y="127"/>
                    <a:pt x="411" y="38"/>
                  </a:cubicBezTo>
                  <a:cubicBezTo>
                    <a:pt x="389" y="27"/>
                    <a:pt x="371" y="15"/>
                    <a:pt x="3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13"/>
            <p:cNvSpPr/>
            <p:nvPr/>
          </p:nvSpPr>
          <p:spPr>
            <a:xfrm>
              <a:off x="-4912420" y="-2771554"/>
              <a:ext cx="16283" cy="16808"/>
            </a:xfrm>
            <a:custGeom>
              <a:avLst/>
              <a:gdLst/>
              <a:ahLst/>
              <a:cxnLst/>
              <a:rect l="l" t="t" r="r" b="b"/>
              <a:pathLst>
                <a:path w="341" h="352" extrusionOk="0">
                  <a:moveTo>
                    <a:pt x="138" y="0"/>
                  </a:moveTo>
                  <a:cubicBezTo>
                    <a:pt x="71" y="0"/>
                    <a:pt x="48" y="34"/>
                    <a:pt x="30" y="124"/>
                  </a:cubicBezTo>
                  <a:cubicBezTo>
                    <a:pt x="0" y="247"/>
                    <a:pt x="37" y="329"/>
                    <a:pt x="138" y="348"/>
                  </a:cubicBezTo>
                  <a:cubicBezTo>
                    <a:pt x="153" y="352"/>
                    <a:pt x="171" y="352"/>
                    <a:pt x="187" y="352"/>
                  </a:cubicBezTo>
                  <a:cubicBezTo>
                    <a:pt x="284" y="352"/>
                    <a:pt x="332" y="288"/>
                    <a:pt x="340" y="157"/>
                  </a:cubicBezTo>
                  <a:lnTo>
                    <a:pt x="340" y="157"/>
                  </a:lnTo>
                  <a:cubicBezTo>
                    <a:pt x="318" y="184"/>
                    <a:pt x="295" y="195"/>
                    <a:pt x="276" y="195"/>
                  </a:cubicBezTo>
                  <a:cubicBezTo>
                    <a:pt x="242" y="195"/>
                    <a:pt x="209" y="169"/>
                    <a:pt x="190" y="143"/>
                  </a:cubicBezTo>
                  <a:cubicBezTo>
                    <a:pt x="149" y="83"/>
                    <a:pt x="242" y="67"/>
                    <a:pt x="254" y="23"/>
                  </a:cubicBezTo>
                  <a:cubicBezTo>
                    <a:pt x="254" y="19"/>
                    <a:pt x="254" y="19"/>
                    <a:pt x="258" y="15"/>
                  </a:cubicBezTo>
                  <a:cubicBezTo>
                    <a:pt x="205" y="8"/>
                    <a:pt x="168"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13"/>
            <p:cNvSpPr/>
            <p:nvPr/>
          </p:nvSpPr>
          <p:spPr>
            <a:xfrm>
              <a:off x="-5472050" y="-2962554"/>
              <a:ext cx="18432" cy="19004"/>
            </a:xfrm>
            <a:custGeom>
              <a:avLst/>
              <a:gdLst/>
              <a:ahLst/>
              <a:cxnLst/>
              <a:rect l="l" t="t" r="r" b="b"/>
              <a:pathLst>
                <a:path w="386" h="398" extrusionOk="0">
                  <a:moveTo>
                    <a:pt x="263" y="1"/>
                  </a:moveTo>
                  <a:cubicBezTo>
                    <a:pt x="237" y="1"/>
                    <a:pt x="202" y="19"/>
                    <a:pt x="165" y="49"/>
                  </a:cubicBezTo>
                  <a:cubicBezTo>
                    <a:pt x="124" y="80"/>
                    <a:pt x="120" y="150"/>
                    <a:pt x="53" y="150"/>
                  </a:cubicBezTo>
                  <a:cubicBezTo>
                    <a:pt x="35" y="251"/>
                    <a:pt x="1" y="359"/>
                    <a:pt x="150" y="397"/>
                  </a:cubicBezTo>
                  <a:cubicBezTo>
                    <a:pt x="195" y="371"/>
                    <a:pt x="240" y="341"/>
                    <a:pt x="266" y="289"/>
                  </a:cubicBezTo>
                  <a:cubicBezTo>
                    <a:pt x="247" y="266"/>
                    <a:pt x="225" y="247"/>
                    <a:pt x="210" y="221"/>
                  </a:cubicBezTo>
                  <a:cubicBezTo>
                    <a:pt x="195" y="199"/>
                    <a:pt x="165" y="161"/>
                    <a:pt x="210" y="147"/>
                  </a:cubicBezTo>
                  <a:cubicBezTo>
                    <a:pt x="218" y="142"/>
                    <a:pt x="225" y="142"/>
                    <a:pt x="228" y="142"/>
                  </a:cubicBezTo>
                  <a:cubicBezTo>
                    <a:pt x="259" y="142"/>
                    <a:pt x="273" y="173"/>
                    <a:pt x="273" y="210"/>
                  </a:cubicBezTo>
                  <a:cubicBezTo>
                    <a:pt x="289" y="214"/>
                    <a:pt x="299" y="214"/>
                    <a:pt x="307" y="214"/>
                  </a:cubicBezTo>
                  <a:cubicBezTo>
                    <a:pt x="367" y="214"/>
                    <a:pt x="359" y="142"/>
                    <a:pt x="385" y="106"/>
                  </a:cubicBezTo>
                  <a:cubicBezTo>
                    <a:pt x="344" y="35"/>
                    <a:pt x="307" y="1"/>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13"/>
            <p:cNvSpPr/>
            <p:nvPr/>
          </p:nvSpPr>
          <p:spPr>
            <a:xfrm>
              <a:off x="-5403481" y="-3110674"/>
              <a:ext cx="19291" cy="16808"/>
            </a:xfrm>
            <a:custGeom>
              <a:avLst/>
              <a:gdLst/>
              <a:ahLst/>
              <a:cxnLst/>
              <a:rect l="l" t="t" r="r" b="b"/>
              <a:pathLst>
                <a:path w="404" h="352" extrusionOk="0">
                  <a:moveTo>
                    <a:pt x="142" y="0"/>
                  </a:moveTo>
                  <a:cubicBezTo>
                    <a:pt x="109" y="0"/>
                    <a:pt x="74" y="4"/>
                    <a:pt x="38" y="11"/>
                  </a:cubicBezTo>
                  <a:cubicBezTo>
                    <a:pt x="105" y="131"/>
                    <a:pt x="86" y="235"/>
                    <a:pt x="0" y="337"/>
                  </a:cubicBezTo>
                  <a:cubicBezTo>
                    <a:pt x="7" y="347"/>
                    <a:pt x="19" y="351"/>
                    <a:pt x="26" y="351"/>
                  </a:cubicBezTo>
                  <a:cubicBezTo>
                    <a:pt x="41" y="351"/>
                    <a:pt x="52" y="344"/>
                    <a:pt x="64" y="337"/>
                  </a:cubicBezTo>
                  <a:cubicBezTo>
                    <a:pt x="79" y="325"/>
                    <a:pt x="90" y="318"/>
                    <a:pt x="105" y="318"/>
                  </a:cubicBezTo>
                  <a:cubicBezTo>
                    <a:pt x="112" y="318"/>
                    <a:pt x="124" y="321"/>
                    <a:pt x="131" y="333"/>
                  </a:cubicBezTo>
                  <a:cubicBezTo>
                    <a:pt x="169" y="311"/>
                    <a:pt x="146" y="216"/>
                    <a:pt x="183" y="216"/>
                  </a:cubicBezTo>
                  <a:cubicBezTo>
                    <a:pt x="191" y="216"/>
                    <a:pt x="198" y="221"/>
                    <a:pt x="205" y="225"/>
                  </a:cubicBezTo>
                  <a:cubicBezTo>
                    <a:pt x="221" y="232"/>
                    <a:pt x="236" y="235"/>
                    <a:pt x="250" y="235"/>
                  </a:cubicBezTo>
                  <a:cubicBezTo>
                    <a:pt x="273" y="235"/>
                    <a:pt x="292" y="225"/>
                    <a:pt x="310" y="216"/>
                  </a:cubicBezTo>
                  <a:cubicBezTo>
                    <a:pt x="329" y="206"/>
                    <a:pt x="348" y="199"/>
                    <a:pt x="366" y="199"/>
                  </a:cubicBezTo>
                  <a:cubicBezTo>
                    <a:pt x="374" y="199"/>
                    <a:pt x="381" y="199"/>
                    <a:pt x="393" y="202"/>
                  </a:cubicBezTo>
                  <a:lnTo>
                    <a:pt x="404" y="199"/>
                  </a:lnTo>
                  <a:cubicBezTo>
                    <a:pt x="359" y="68"/>
                    <a:pt x="269"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3"/>
            <p:cNvSpPr/>
            <p:nvPr/>
          </p:nvSpPr>
          <p:spPr>
            <a:xfrm>
              <a:off x="-5409593" y="-3252969"/>
              <a:ext cx="23827" cy="24878"/>
            </a:xfrm>
            <a:custGeom>
              <a:avLst/>
              <a:gdLst/>
              <a:ahLst/>
              <a:cxnLst/>
              <a:rect l="l" t="t" r="r" b="b"/>
              <a:pathLst>
                <a:path w="499" h="521" extrusionOk="0">
                  <a:moveTo>
                    <a:pt x="371" y="1"/>
                  </a:moveTo>
                  <a:cubicBezTo>
                    <a:pt x="333" y="232"/>
                    <a:pt x="297" y="296"/>
                    <a:pt x="121" y="296"/>
                  </a:cubicBezTo>
                  <a:cubicBezTo>
                    <a:pt x="87" y="296"/>
                    <a:pt x="45" y="296"/>
                    <a:pt x="1" y="292"/>
                  </a:cubicBezTo>
                  <a:lnTo>
                    <a:pt x="1" y="292"/>
                  </a:lnTo>
                  <a:cubicBezTo>
                    <a:pt x="1" y="405"/>
                    <a:pt x="68" y="472"/>
                    <a:pt x="158" y="520"/>
                  </a:cubicBezTo>
                  <a:cubicBezTo>
                    <a:pt x="202" y="472"/>
                    <a:pt x="252" y="427"/>
                    <a:pt x="319" y="408"/>
                  </a:cubicBezTo>
                  <a:cubicBezTo>
                    <a:pt x="330" y="375"/>
                    <a:pt x="278" y="334"/>
                    <a:pt x="319" y="311"/>
                  </a:cubicBezTo>
                  <a:cubicBezTo>
                    <a:pt x="326" y="303"/>
                    <a:pt x="337" y="300"/>
                    <a:pt x="345" y="300"/>
                  </a:cubicBezTo>
                  <a:cubicBezTo>
                    <a:pt x="382" y="300"/>
                    <a:pt x="409" y="341"/>
                    <a:pt x="442" y="356"/>
                  </a:cubicBezTo>
                  <a:cubicBezTo>
                    <a:pt x="427" y="315"/>
                    <a:pt x="499" y="244"/>
                    <a:pt x="386" y="229"/>
                  </a:cubicBezTo>
                  <a:cubicBezTo>
                    <a:pt x="330" y="225"/>
                    <a:pt x="390" y="184"/>
                    <a:pt x="394" y="158"/>
                  </a:cubicBezTo>
                  <a:cubicBezTo>
                    <a:pt x="401" y="101"/>
                    <a:pt x="464" y="42"/>
                    <a:pt x="3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3"/>
            <p:cNvSpPr/>
            <p:nvPr/>
          </p:nvSpPr>
          <p:spPr>
            <a:xfrm>
              <a:off x="-5486853" y="-3249913"/>
              <a:ext cx="25212" cy="13800"/>
            </a:xfrm>
            <a:custGeom>
              <a:avLst/>
              <a:gdLst/>
              <a:ahLst/>
              <a:cxnLst/>
              <a:rect l="l" t="t" r="r" b="b"/>
              <a:pathLst>
                <a:path w="528" h="289" extrusionOk="0">
                  <a:moveTo>
                    <a:pt x="273" y="1"/>
                  </a:moveTo>
                  <a:cubicBezTo>
                    <a:pt x="250" y="49"/>
                    <a:pt x="224" y="64"/>
                    <a:pt x="191" y="64"/>
                  </a:cubicBezTo>
                  <a:cubicBezTo>
                    <a:pt x="172" y="64"/>
                    <a:pt x="154" y="60"/>
                    <a:pt x="131" y="53"/>
                  </a:cubicBezTo>
                  <a:cubicBezTo>
                    <a:pt x="112" y="49"/>
                    <a:pt x="90" y="42"/>
                    <a:pt x="71" y="42"/>
                  </a:cubicBezTo>
                  <a:lnTo>
                    <a:pt x="60" y="42"/>
                  </a:lnTo>
                  <a:cubicBezTo>
                    <a:pt x="60" y="109"/>
                    <a:pt x="67" y="176"/>
                    <a:pt x="0" y="221"/>
                  </a:cubicBezTo>
                  <a:cubicBezTo>
                    <a:pt x="15" y="244"/>
                    <a:pt x="26" y="266"/>
                    <a:pt x="41" y="288"/>
                  </a:cubicBezTo>
                  <a:cubicBezTo>
                    <a:pt x="49" y="277"/>
                    <a:pt x="60" y="270"/>
                    <a:pt x="76" y="270"/>
                  </a:cubicBezTo>
                  <a:cubicBezTo>
                    <a:pt x="79" y="270"/>
                    <a:pt x="83" y="273"/>
                    <a:pt x="90" y="273"/>
                  </a:cubicBezTo>
                  <a:cubicBezTo>
                    <a:pt x="169" y="217"/>
                    <a:pt x="259" y="236"/>
                    <a:pt x="345" y="225"/>
                  </a:cubicBezTo>
                  <a:cubicBezTo>
                    <a:pt x="367" y="239"/>
                    <a:pt x="385" y="251"/>
                    <a:pt x="407" y="262"/>
                  </a:cubicBezTo>
                  <a:cubicBezTo>
                    <a:pt x="416" y="251"/>
                    <a:pt x="419" y="244"/>
                    <a:pt x="426" y="236"/>
                  </a:cubicBezTo>
                  <a:cubicBezTo>
                    <a:pt x="528" y="191"/>
                    <a:pt x="407" y="146"/>
                    <a:pt x="426" y="101"/>
                  </a:cubicBezTo>
                  <a:cubicBezTo>
                    <a:pt x="416" y="94"/>
                    <a:pt x="407" y="87"/>
                    <a:pt x="400" y="79"/>
                  </a:cubicBezTo>
                  <a:cubicBezTo>
                    <a:pt x="355" y="53"/>
                    <a:pt x="314" y="27"/>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13"/>
            <p:cNvSpPr/>
            <p:nvPr/>
          </p:nvSpPr>
          <p:spPr>
            <a:xfrm>
              <a:off x="-5412793" y="-3095537"/>
              <a:ext cx="16665" cy="18622"/>
            </a:xfrm>
            <a:custGeom>
              <a:avLst/>
              <a:gdLst/>
              <a:ahLst/>
              <a:cxnLst/>
              <a:rect l="l" t="t" r="r" b="b"/>
              <a:pathLst>
                <a:path w="349" h="390" extrusionOk="0">
                  <a:moveTo>
                    <a:pt x="300" y="1"/>
                  </a:moveTo>
                  <a:cubicBezTo>
                    <a:pt x="285" y="1"/>
                    <a:pt x="274" y="8"/>
                    <a:pt x="259" y="20"/>
                  </a:cubicBezTo>
                  <a:cubicBezTo>
                    <a:pt x="247" y="27"/>
                    <a:pt x="236" y="34"/>
                    <a:pt x="221" y="34"/>
                  </a:cubicBezTo>
                  <a:cubicBezTo>
                    <a:pt x="214" y="34"/>
                    <a:pt x="202" y="30"/>
                    <a:pt x="195" y="20"/>
                  </a:cubicBezTo>
                  <a:cubicBezTo>
                    <a:pt x="143" y="106"/>
                    <a:pt x="83" y="184"/>
                    <a:pt x="0" y="244"/>
                  </a:cubicBezTo>
                  <a:cubicBezTo>
                    <a:pt x="31" y="289"/>
                    <a:pt x="5" y="389"/>
                    <a:pt x="79" y="389"/>
                  </a:cubicBezTo>
                  <a:cubicBezTo>
                    <a:pt x="95" y="389"/>
                    <a:pt x="112" y="386"/>
                    <a:pt x="135" y="379"/>
                  </a:cubicBezTo>
                  <a:cubicBezTo>
                    <a:pt x="139" y="375"/>
                    <a:pt x="147" y="370"/>
                    <a:pt x="157" y="370"/>
                  </a:cubicBezTo>
                  <a:cubicBezTo>
                    <a:pt x="169" y="370"/>
                    <a:pt x="184" y="379"/>
                    <a:pt x="202" y="382"/>
                  </a:cubicBezTo>
                  <a:cubicBezTo>
                    <a:pt x="217" y="386"/>
                    <a:pt x="233" y="389"/>
                    <a:pt x="247" y="389"/>
                  </a:cubicBezTo>
                  <a:cubicBezTo>
                    <a:pt x="278" y="389"/>
                    <a:pt x="292" y="370"/>
                    <a:pt x="278" y="292"/>
                  </a:cubicBezTo>
                  <a:cubicBezTo>
                    <a:pt x="252" y="281"/>
                    <a:pt x="217" y="296"/>
                    <a:pt x="188" y="255"/>
                  </a:cubicBezTo>
                  <a:cubicBezTo>
                    <a:pt x="240" y="213"/>
                    <a:pt x="319" y="187"/>
                    <a:pt x="348" y="120"/>
                  </a:cubicBezTo>
                  <a:cubicBezTo>
                    <a:pt x="243" y="106"/>
                    <a:pt x="304" y="56"/>
                    <a:pt x="326" y="16"/>
                  </a:cubicBezTo>
                  <a:cubicBezTo>
                    <a:pt x="319" y="4"/>
                    <a:pt x="307"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13"/>
            <p:cNvSpPr/>
            <p:nvPr/>
          </p:nvSpPr>
          <p:spPr>
            <a:xfrm>
              <a:off x="-5315860" y="-3037521"/>
              <a:ext cx="23254" cy="34667"/>
            </a:xfrm>
            <a:custGeom>
              <a:avLst/>
              <a:gdLst/>
              <a:ahLst/>
              <a:cxnLst/>
              <a:rect l="l" t="t" r="r" b="b"/>
              <a:pathLst>
                <a:path w="487" h="726" extrusionOk="0">
                  <a:moveTo>
                    <a:pt x="456" y="1"/>
                  </a:moveTo>
                  <a:lnTo>
                    <a:pt x="456" y="1"/>
                  </a:lnTo>
                  <a:cubicBezTo>
                    <a:pt x="430" y="30"/>
                    <a:pt x="438" y="75"/>
                    <a:pt x="427" y="113"/>
                  </a:cubicBezTo>
                  <a:cubicBezTo>
                    <a:pt x="411" y="154"/>
                    <a:pt x="401" y="199"/>
                    <a:pt x="367" y="199"/>
                  </a:cubicBezTo>
                  <a:cubicBezTo>
                    <a:pt x="352" y="199"/>
                    <a:pt x="333" y="192"/>
                    <a:pt x="307" y="169"/>
                  </a:cubicBezTo>
                  <a:cubicBezTo>
                    <a:pt x="258" y="210"/>
                    <a:pt x="251" y="292"/>
                    <a:pt x="173" y="299"/>
                  </a:cubicBezTo>
                  <a:cubicBezTo>
                    <a:pt x="173" y="356"/>
                    <a:pt x="165" y="420"/>
                    <a:pt x="106" y="438"/>
                  </a:cubicBezTo>
                  <a:cubicBezTo>
                    <a:pt x="101" y="442"/>
                    <a:pt x="94" y="442"/>
                    <a:pt x="90" y="442"/>
                  </a:cubicBezTo>
                  <a:cubicBezTo>
                    <a:pt x="45" y="442"/>
                    <a:pt x="45" y="371"/>
                    <a:pt x="4" y="356"/>
                  </a:cubicBezTo>
                  <a:cubicBezTo>
                    <a:pt x="4" y="401"/>
                    <a:pt x="4" y="446"/>
                    <a:pt x="1" y="490"/>
                  </a:cubicBezTo>
                  <a:cubicBezTo>
                    <a:pt x="106" y="561"/>
                    <a:pt x="42" y="647"/>
                    <a:pt x="23" y="725"/>
                  </a:cubicBezTo>
                  <a:cubicBezTo>
                    <a:pt x="90" y="696"/>
                    <a:pt x="161" y="689"/>
                    <a:pt x="120" y="568"/>
                  </a:cubicBezTo>
                  <a:cubicBezTo>
                    <a:pt x="97" y="494"/>
                    <a:pt x="165" y="423"/>
                    <a:pt x="254" y="385"/>
                  </a:cubicBezTo>
                  <a:cubicBezTo>
                    <a:pt x="434" y="307"/>
                    <a:pt x="487" y="195"/>
                    <a:pt x="4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3"/>
            <p:cNvSpPr/>
            <p:nvPr/>
          </p:nvSpPr>
          <p:spPr>
            <a:xfrm>
              <a:off x="-5204125" y="-2810995"/>
              <a:ext cx="16283" cy="16140"/>
            </a:xfrm>
            <a:custGeom>
              <a:avLst/>
              <a:gdLst/>
              <a:ahLst/>
              <a:cxnLst/>
              <a:rect l="l" t="t" r="r" b="b"/>
              <a:pathLst>
                <a:path w="341" h="338" extrusionOk="0">
                  <a:moveTo>
                    <a:pt x="199" y="1"/>
                  </a:moveTo>
                  <a:cubicBezTo>
                    <a:pt x="157" y="1"/>
                    <a:pt x="112" y="49"/>
                    <a:pt x="49" y="146"/>
                  </a:cubicBezTo>
                  <a:cubicBezTo>
                    <a:pt x="42" y="176"/>
                    <a:pt x="0" y="195"/>
                    <a:pt x="8" y="236"/>
                  </a:cubicBezTo>
                  <a:lnTo>
                    <a:pt x="26" y="236"/>
                  </a:lnTo>
                  <a:cubicBezTo>
                    <a:pt x="64" y="236"/>
                    <a:pt x="79" y="262"/>
                    <a:pt x="83" y="288"/>
                  </a:cubicBezTo>
                  <a:cubicBezTo>
                    <a:pt x="86" y="310"/>
                    <a:pt x="83" y="337"/>
                    <a:pt x="86" y="337"/>
                  </a:cubicBezTo>
                  <a:cubicBezTo>
                    <a:pt x="161" y="318"/>
                    <a:pt x="251" y="337"/>
                    <a:pt x="304" y="265"/>
                  </a:cubicBezTo>
                  <a:cubicBezTo>
                    <a:pt x="340" y="217"/>
                    <a:pt x="292" y="60"/>
                    <a:pt x="236" y="15"/>
                  </a:cubicBezTo>
                  <a:cubicBezTo>
                    <a:pt x="225" y="8"/>
                    <a:pt x="210" y="1"/>
                    <a:pt x="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13"/>
            <p:cNvSpPr/>
            <p:nvPr/>
          </p:nvSpPr>
          <p:spPr>
            <a:xfrm>
              <a:off x="-5325649" y="-3146009"/>
              <a:ext cx="16283" cy="17333"/>
            </a:xfrm>
            <a:custGeom>
              <a:avLst/>
              <a:gdLst/>
              <a:ahLst/>
              <a:cxnLst/>
              <a:rect l="l" t="t" r="r" b="b"/>
              <a:pathLst>
                <a:path w="341" h="363" extrusionOk="0">
                  <a:moveTo>
                    <a:pt x="86" y="0"/>
                  </a:moveTo>
                  <a:cubicBezTo>
                    <a:pt x="86" y="7"/>
                    <a:pt x="82" y="11"/>
                    <a:pt x="82" y="14"/>
                  </a:cubicBezTo>
                  <a:cubicBezTo>
                    <a:pt x="78" y="41"/>
                    <a:pt x="67" y="59"/>
                    <a:pt x="49" y="59"/>
                  </a:cubicBezTo>
                  <a:cubicBezTo>
                    <a:pt x="37" y="59"/>
                    <a:pt x="26" y="56"/>
                    <a:pt x="7" y="41"/>
                  </a:cubicBezTo>
                  <a:lnTo>
                    <a:pt x="7" y="41"/>
                  </a:lnTo>
                  <a:cubicBezTo>
                    <a:pt x="14" y="104"/>
                    <a:pt x="71" y="157"/>
                    <a:pt x="30" y="228"/>
                  </a:cubicBezTo>
                  <a:cubicBezTo>
                    <a:pt x="0" y="276"/>
                    <a:pt x="33" y="318"/>
                    <a:pt x="75" y="351"/>
                  </a:cubicBezTo>
                  <a:cubicBezTo>
                    <a:pt x="90" y="359"/>
                    <a:pt x="104" y="363"/>
                    <a:pt x="119" y="363"/>
                  </a:cubicBezTo>
                  <a:cubicBezTo>
                    <a:pt x="145" y="363"/>
                    <a:pt x="164" y="351"/>
                    <a:pt x="180" y="321"/>
                  </a:cubicBezTo>
                  <a:cubicBezTo>
                    <a:pt x="213" y="254"/>
                    <a:pt x="284" y="243"/>
                    <a:pt x="340" y="213"/>
                  </a:cubicBezTo>
                  <a:cubicBezTo>
                    <a:pt x="325" y="135"/>
                    <a:pt x="168" y="149"/>
                    <a:pt x="213" y="19"/>
                  </a:cubicBezTo>
                  <a:cubicBezTo>
                    <a:pt x="216" y="7"/>
                    <a:pt x="206" y="4"/>
                    <a:pt x="190" y="4"/>
                  </a:cubicBezTo>
                  <a:cubicBezTo>
                    <a:pt x="183" y="4"/>
                    <a:pt x="171" y="4"/>
                    <a:pt x="161" y="7"/>
                  </a:cubicBezTo>
                  <a:lnTo>
                    <a:pt x="127" y="7"/>
                  </a:lnTo>
                  <a:cubicBezTo>
                    <a:pt x="112" y="7"/>
                    <a:pt x="97"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13"/>
            <p:cNvSpPr/>
            <p:nvPr/>
          </p:nvSpPr>
          <p:spPr>
            <a:xfrm>
              <a:off x="-5404007" y="-2990726"/>
              <a:ext cx="16951" cy="21965"/>
            </a:xfrm>
            <a:custGeom>
              <a:avLst/>
              <a:gdLst/>
              <a:ahLst/>
              <a:cxnLst/>
              <a:rect l="l" t="t" r="r" b="b"/>
              <a:pathLst>
                <a:path w="355" h="460" extrusionOk="0">
                  <a:moveTo>
                    <a:pt x="123" y="0"/>
                  </a:moveTo>
                  <a:lnTo>
                    <a:pt x="123" y="0"/>
                  </a:lnTo>
                  <a:cubicBezTo>
                    <a:pt x="130" y="42"/>
                    <a:pt x="130" y="82"/>
                    <a:pt x="142" y="123"/>
                  </a:cubicBezTo>
                  <a:cubicBezTo>
                    <a:pt x="175" y="269"/>
                    <a:pt x="175" y="269"/>
                    <a:pt x="18" y="292"/>
                  </a:cubicBezTo>
                  <a:cubicBezTo>
                    <a:pt x="11" y="299"/>
                    <a:pt x="4" y="311"/>
                    <a:pt x="0" y="321"/>
                  </a:cubicBezTo>
                  <a:cubicBezTo>
                    <a:pt x="18" y="344"/>
                    <a:pt x="33" y="396"/>
                    <a:pt x="56" y="396"/>
                  </a:cubicBezTo>
                  <a:cubicBezTo>
                    <a:pt x="59" y="396"/>
                    <a:pt x="63" y="392"/>
                    <a:pt x="68" y="389"/>
                  </a:cubicBezTo>
                  <a:cubicBezTo>
                    <a:pt x="97" y="366"/>
                    <a:pt x="116" y="359"/>
                    <a:pt x="130" y="359"/>
                  </a:cubicBezTo>
                  <a:cubicBezTo>
                    <a:pt x="164" y="359"/>
                    <a:pt x="172" y="411"/>
                    <a:pt x="190" y="441"/>
                  </a:cubicBezTo>
                  <a:cubicBezTo>
                    <a:pt x="198" y="445"/>
                    <a:pt x="206" y="452"/>
                    <a:pt x="209" y="460"/>
                  </a:cubicBezTo>
                  <a:cubicBezTo>
                    <a:pt x="318" y="415"/>
                    <a:pt x="355" y="347"/>
                    <a:pt x="292" y="235"/>
                  </a:cubicBezTo>
                  <a:cubicBezTo>
                    <a:pt x="247" y="149"/>
                    <a:pt x="280" y="7"/>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3"/>
            <p:cNvSpPr/>
            <p:nvPr/>
          </p:nvSpPr>
          <p:spPr>
            <a:xfrm>
              <a:off x="-5228764" y="-2859175"/>
              <a:ext cx="19864" cy="15710"/>
            </a:xfrm>
            <a:custGeom>
              <a:avLst/>
              <a:gdLst/>
              <a:ahLst/>
              <a:cxnLst/>
              <a:rect l="l" t="t" r="r" b="b"/>
              <a:pathLst>
                <a:path w="416" h="329" extrusionOk="0">
                  <a:moveTo>
                    <a:pt x="311" y="0"/>
                  </a:moveTo>
                  <a:cubicBezTo>
                    <a:pt x="113" y="4"/>
                    <a:pt x="12" y="94"/>
                    <a:pt x="0" y="280"/>
                  </a:cubicBezTo>
                  <a:cubicBezTo>
                    <a:pt x="16" y="265"/>
                    <a:pt x="42" y="254"/>
                    <a:pt x="49" y="235"/>
                  </a:cubicBezTo>
                  <a:cubicBezTo>
                    <a:pt x="61" y="209"/>
                    <a:pt x="68" y="180"/>
                    <a:pt x="90" y="180"/>
                  </a:cubicBezTo>
                  <a:cubicBezTo>
                    <a:pt x="98" y="180"/>
                    <a:pt x="109" y="183"/>
                    <a:pt x="121" y="191"/>
                  </a:cubicBezTo>
                  <a:cubicBezTo>
                    <a:pt x="161" y="213"/>
                    <a:pt x="150" y="247"/>
                    <a:pt x="131" y="280"/>
                  </a:cubicBezTo>
                  <a:cubicBezTo>
                    <a:pt x="161" y="318"/>
                    <a:pt x="195" y="329"/>
                    <a:pt x="225" y="329"/>
                  </a:cubicBezTo>
                  <a:cubicBezTo>
                    <a:pt x="278" y="329"/>
                    <a:pt x="326" y="299"/>
                    <a:pt x="375" y="280"/>
                  </a:cubicBezTo>
                  <a:cubicBezTo>
                    <a:pt x="397" y="273"/>
                    <a:pt x="416" y="254"/>
                    <a:pt x="408" y="228"/>
                  </a:cubicBezTo>
                  <a:cubicBezTo>
                    <a:pt x="404" y="209"/>
                    <a:pt x="393" y="206"/>
                    <a:pt x="382" y="206"/>
                  </a:cubicBezTo>
                  <a:lnTo>
                    <a:pt x="333" y="206"/>
                  </a:lnTo>
                  <a:cubicBezTo>
                    <a:pt x="266" y="206"/>
                    <a:pt x="218" y="187"/>
                    <a:pt x="251" y="94"/>
                  </a:cubicBezTo>
                  <a:cubicBezTo>
                    <a:pt x="273" y="63"/>
                    <a:pt x="292" y="30"/>
                    <a:pt x="3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13"/>
            <p:cNvSpPr/>
            <p:nvPr/>
          </p:nvSpPr>
          <p:spPr>
            <a:xfrm>
              <a:off x="-5257319" y="-3111056"/>
              <a:ext cx="22013" cy="21106"/>
            </a:xfrm>
            <a:custGeom>
              <a:avLst/>
              <a:gdLst/>
              <a:ahLst/>
              <a:cxnLst/>
              <a:rect l="l" t="t" r="r" b="b"/>
              <a:pathLst>
                <a:path w="461" h="442" extrusionOk="0">
                  <a:moveTo>
                    <a:pt x="371" y="0"/>
                  </a:moveTo>
                  <a:lnTo>
                    <a:pt x="371" y="0"/>
                  </a:lnTo>
                  <a:cubicBezTo>
                    <a:pt x="382" y="5"/>
                    <a:pt x="389" y="8"/>
                    <a:pt x="397" y="8"/>
                  </a:cubicBezTo>
                  <a:cubicBezTo>
                    <a:pt x="389" y="5"/>
                    <a:pt x="382" y="5"/>
                    <a:pt x="371" y="0"/>
                  </a:cubicBezTo>
                  <a:close/>
                  <a:moveTo>
                    <a:pt x="371" y="0"/>
                  </a:moveTo>
                  <a:cubicBezTo>
                    <a:pt x="277" y="41"/>
                    <a:pt x="229" y="146"/>
                    <a:pt x="124" y="165"/>
                  </a:cubicBezTo>
                  <a:cubicBezTo>
                    <a:pt x="117" y="165"/>
                    <a:pt x="113" y="172"/>
                    <a:pt x="109" y="176"/>
                  </a:cubicBezTo>
                  <a:cubicBezTo>
                    <a:pt x="75" y="198"/>
                    <a:pt x="83" y="240"/>
                    <a:pt x="101" y="255"/>
                  </a:cubicBezTo>
                  <a:cubicBezTo>
                    <a:pt x="169" y="303"/>
                    <a:pt x="1" y="434"/>
                    <a:pt x="169" y="442"/>
                  </a:cubicBezTo>
                  <a:cubicBezTo>
                    <a:pt x="184" y="419"/>
                    <a:pt x="198" y="400"/>
                    <a:pt x="210" y="378"/>
                  </a:cubicBezTo>
                  <a:cubicBezTo>
                    <a:pt x="225" y="341"/>
                    <a:pt x="154" y="292"/>
                    <a:pt x="225" y="262"/>
                  </a:cubicBezTo>
                  <a:cubicBezTo>
                    <a:pt x="232" y="259"/>
                    <a:pt x="240" y="255"/>
                    <a:pt x="248" y="255"/>
                  </a:cubicBezTo>
                  <a:cubicBezTo>
                    <a:pt x="277" y="255"/>
                    <a:pt x="284" y="288"/>
                    <a:pt x="303" y="307"/>
                  </a:cubicBezTo>
                  <a:cubicBezTo>
                    <a:pt x="311" y="314"/>
                    <a:pt x="322" y="322"/>
                    <a:pt x="333" y="329"/>
                  </a:cubicBezTo>
                  <a:cubicBezTo>
                    <a:pt x="352" y="262"/>
                    <a:pt x="322" y="188"/>
                    <a:pt x="397" y="131"/>
                  </a:cubicBezTo>
                  <a:cubicBezTo>
                    <a:pt x="460" y="86"/>
                    <a:pt x="415" y="38"/>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13"/>
            <p:cNvSpPr/>
            <p:nvPr/>
          </p:nvSpPr>
          <p:spPr>
            <a:xfrm>
              <a:off x="-5476157" y="-3216536"/>
              <a:ext cx="19721" cy="17333"/>
            </a:xfrm>
            <a:custGeom>
              <a:avLst/>
              <a:gdLst/>
              <a:ahLst/>
              <a:cxnLst/>
              <a:rect l="l" t="t" r="r" b="b"/>
              <a:pathLst>
                <a:path w="413" h="363" extrusionOk="0">
                  <a:moveTo>
                    <a:pt x="259" y="0"/>
                  </a:moveTo>
                  <a:cubicBezTo>
                    <a:pt x="192" y="116"/>
                    <a:pt x="0" y="165"/>
                    <a:pt x="57" y="363"/>
                  </a:cubicBezTo>
                  <a:cubicBezTo>
                    <a:pt x="68" y="348"/>
                    <a:pt x="79" y="325"/>
                    <a:pt x="94" y="325"/>
                  </a:cubicBezTo>
                  <a:cubicBezTo>
                    <a:pt x="102" y="325"/>
                    <a:pt x="105" y="330"/>
                    <a:pt x="113" y="333"/>
                  </a:cubicBezTo>
                  <a:cubicBezTo>
                    <a:pt x="128" y="344"/>
                    <a:pt x="143" y="352"/>
                    <a:pt x="157" y="352"/>
                  </a:cubicBezTo>
                  <a:cubicBezTo>
                    <a:pt x="188" y="352"/>
                    <a:pt x="206" y="325"/>
                    <a:pt x="228" y="299"/>
                  </a:cubicBezTo>
                  <a:cubicBezTo>
                    <a:pt x="202" y="273"/>
                    <a:pt x="139" y="262"/>
                    <a:pt x="176" y="209"/>
                  </a:cubicBezTo>
                  <a:cubicBezTo>
                    <a:pt x="183" y="199"/>
                    <a:pt x="202" y="191"/>
                    <a:pt x="221" y="191"/>
                  </a:cubicBezTo>
                  <a:cubicBezTo>
                    <a:pt x="240" y="191"/>
                    <a:pt x="262" y="199"/>
                    <a:pt x="273" y="209"/>
                  </a:cubicBezTo>
                  <a:cubicBezTo>
                    <a:pt x="318" y="258"/>
                    <a:pt x="236" y="262"/>
                    <a:pt x="228" y="296"/>
                  </a:cubicBezTo>
                  <a:cubicBezTo>
                    <a:pt x="233" y="296"/>
                    <a:pt x="233" y="296"/>
                    <a:pt x="233" y="299"/>
                  </a:cubicBezTo>
                  <a:cubicBezTo>
                    <a:pt x="292" y="296"/>
                    <a:pt x="352" y="292"/>
                    <a:pt x="412" y="288"/>
                  </a:cubicBezTo>
                  <a:cubicBezTo>
                    <a:pt x="375" y="187"/>
                    <a:pt x="397" y="56"/>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13"/>
            <p:cNvSpPr/>
            <p:nvPr/>
          </p:nvSpPr>
          <p:spPr>
            <a:xfrm>
              <a:off x="-5519705" y="-3289020"/>
              <a:ext cx="22920" cy="13274"/>
            </a:xfrm>
            <a:custGeom>
              <a:avLst/>
              <a:gdLst/>
              <a:ahLst/>
              <a:cxnLst/>
              <a:rect l="l" t="t" r="r" b="b"/>
              <a:pathLst>
                <a:path w="480" h="278" extrusionOk="0">
                  <a:moveTo>
                    <a:pt x="49" y="0"/>
                  </a:moveTo>
                  <a:lnTo>
                    <a:pt x="49" y="0"/>
                  </a:lnTo>
                  <a:cubicBezTo>
                    <a:pt x="1" y="49"/>
                    <a:pt x="75" y="113"/>
                    <a:pt x="27" y="165"/>
                  </a:cubicBezTo>
                  <a:cubicBezTo>
                    <a:pt x="124" y="165"/>
                    <a:pt x="191" y="228"/>
                    <a:pt x="266" y="278"/>
                  </a:cubicBezTo>
                  <a:cubicBezTo>
                    <a:pt x="355" y="270"/>
                    <a:pt x="445" y="266"/>
                    <a:pt x="479" y="157"/>
                  </a:cubicBezTo>
                  <a:lnTo>
                    <a:pt x="476" y="147"/>
                  </a:lnTo>
                  <a:cubicBezTo>
                    <a:pt x="405" y="147"/>
                    <a:pt x="378" y="102"/>
                    <a:pt x="374" y="38"/>
                  </a:cubicBezTo>
                  <a:cubicBezTo>
                    <a:pt x="337" y="31"/>
                    <a:pt x="296" y="34"/>
                    <a:pt x="262" y="8"/>
                  </a:cubicBezTo>
                  <a:lnTo>
                    <a:pt x="262" y="16"/>
                  </a:lnTo>
                  <a:cubicBezTo>
                    <a:pt x="262" y="16"/>
                    <a:pt x="258" y="19"/>
                    <a:pt x="258" y="23"/>
                  </a:cubicBezTo>
                  <a:cubicBezTo>
                    <a:pt x="258" y="53"/>
                    <a:pt x="300" y="68"/>
                    <a:pt x="300" y="102"/>
                  </a:cubicBezTo>
                  <a:cubicBezTo>
                    <a:pt x="203" y="98"/>
                    <a:pt x="120" y="5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3"/>
            <p:cNvSpPr/>
            <p:nvPr/>
          </p:nvSpPr>
          <p:spPr>
            <a:xfrm>
              <a:off x="-5440249" y="-3176187"/>
              <a:ext cx="23063" cy="12319"/>
            </a:xfrm>
            <a:custGeom>
              <a:avLst/>
              <a:gdLst/>
              <a:ahLst/>
              <a:cxnLst/>
              <a:rect l="l" t="t" r="r" b="b"/>
              <a:pathLst>
                <a:path w="483" h="258" extrusionOk="0">
                  <a:moveTo>
                    <a:pt x="42" y="1"/>
                  </a:moveTo>
                  <a:lnTo>
                    <a:pt x="42" y="1"/>
                  </a:lnTo>
                  <a:cubicBezTo>
                    <a:pt x="0" y="116"/>
                    <a:pt x="82" y="210"/>
                    <a:pt x="154" y="247"/>
                  </a:cubicBezTo>
                  <a:cubicBezTo>
                    <a:pt x="164" y="254"/>
                    <a:pt x="183" y="258"/>
                    <a:pt x="202" y="258"/>
                  </a:cubicBezTo>
                  <a:cubicBezTo>
                    <a:pt x="303" y="258"/>
                    <a:pt x="456" y="149"/>
                    <a:pt x="482" y="68"/>
                  </a:cubicBezTo>
                  <a:lnTo>
                    <a:pt x="482" y="68"/>
                  </a:lnTo>
                  <a:cubicBezTo>
                    <a:pt x="468" y="86"/>
                    <a:pt x="449" y="105"/>
                    <a:pt x="430" y="105"/>
                  </a:cubicBezTo>
                  <a:cubicBezTo>
                    <a:pt x="415" y="105"/>
                    <a:pt x="404" y="97"/>
                    <a:pt x="389" y="75"/>
                  </a:cubicBezTo>
                  <a:cubicBezTo>
                    <a:pt x="359" y="18"/>
                    <a:pt x="306" y="15"/>
                    <a:pt x="258" y="8"/>
                  </a:cubicBezTo>
                  <a:cubicBezTo>
                    <a:pt x="228" y="49"/>
                    <a:pt x="199" y="63"/>
                    <a:pt x="172" y="63"/>
                  </a:cubicBezTo>
                  <a:cubicBezTo>
                    <a:pt x="127" y="63"/>
                    <a:pt x="86" y="27"/>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3"/>
            <p:cNvSpPr/>
            <p:nvPr/>
          </p:nvSpPr>
          <p:spPr>
            <a:xfrm>
              <a:off x="-5509868" y="-3095155"/>
              <a:ext cx="19816" cy="18240"/>
            </a:xfrm>
            <a:custGeom>
              <a:avLst/>
              <a:gdLst/>
              <a:ahLst/>
              <a:cxnLst/>
              <a:rect l="l" t="t" r="r" b="b"/>
              <a:pathLst>
                <a:path w="415" h="382" extrusionOk="0">
                  <a:moveTo>
                    <a:pt x="217" y="0"/>
                  </a:moveTo>
                  <a:cubicBezTo>
                    <a:pt x="142" y="0"/>
                    <a:pt x="56" y="45"/>
                    <a:pt x="0" y="131"/>
                  </a:cubicBezTo>
                  <a:cubicBezTo>
                    <a:pt x="292" y="165"/>
                    <a:pt x="292" y="165"/>
                    <a:pt x="314" y="381"/>
                  </a:cubicBezTo>
                  <a:cubicBezTo>
                    <a:pt x="408" y="273"/>
                    <a:pt x="415" y="116"/>
                    <a:pt x="337" y="45"/>
                  </a:cubicBezTo>
                  <a:cubicBezTo>
                    <a:pt x="299" y="15"/>
                    <a:pt x="261" y="0"/>
                    <a:pt x="2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3"/>
            <p:cNvSpPr/>
            <p:nvPr/>
          </p:nvSpPr>
          <p:spPr>
            <a:xfrm>
              <a:off x="-5014558" y="-2914374"/>
              <a:ext cx="13800" cy="13991"/>
            </a:xfrm>
            <a:custGeom>
              <a:avLst/>
              <a:gdLst/>
              <a:ahLst/>
              <a:cxnLst/>
              <a:rect l="l" t="t" r="r" b="b"/>
              <a:pathLst>
                <a:path w="289" h="293" extrusionOk="0">
                  <a:moveTo>
                    <a:pt x="150" y="1"/>
                  </a:moveTo>
                  <a:cubicBezTo>
                    <a:pt x="64" y="4"/>
                    <a:pt x="49" y="94"/>
                    <a:pt x="0" y="139"/>
                  </a:cubicBezTo>
                  <a:cubicBezTo>
                    <a:pt x="42" y="188"/>
                    <a:pt x="38" y="282"/>
                    <a:pt x="109" y="289"/>
                  </a:cubicBezTo>
                  <a:cubicBezTo>
                    <a:pt x="120" y="292"/>
                    <a:pt x="131" y="292"/>
                    <a:pt x="143" y="292"/>
                  </a:cubicBezTo>
                  <a:cubicBezTo>
                    <a:pt x="161" y="292"/>
                    <a:pt x="180" y="292"/>
                    <a:pt x="199" y="289"/>
                  </a:cubicBezTo>
                  <a:lnTo>
                    <a:pt x="285" y="289"/>
                  </a:lnTo>
                  <a:cubicBezTo>
                    <a:pt x="288" y="65"/>
                    <a:pt x="259"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3"/>
            <p:cNvSpPr/>
            <p:nvPr/>
          </p:nvSpPr>
          <p:spPr>
            <a:xfrm>
              <a:off x="-5425972" y="-2860464"/>
              <a:ext cx="19864" cy="17763"/>
            </a:xfrm>
            <a:custGeom>
              <a:avLst/>
              <a:gdLst/>
              <a:ahLst/>
              <a:cxnLst/>
              <a:rect l="l" t="t" r="r" b="b"/>
              <a:pathLst>
                <a:path w="416" h="372" extrusionOk="0">
                  <a:moveTo>
                    <a:pt x="243" y="1"/>
                  </a:moveTo>
                  <a:cubicBezTo>
                    <a:pt x="217" y="27"/>
                    <a:pt x="142" y="35"/>
                    <a:pt x="187" y="90"/>
                  </a:cubicBezTo>
                  <a:cubicBezTo>
                    <a:pt x="236" y="143"/>
                    <a:pt x="214" y="202"/>
                    <a:pt x="258" y="270"/>
                  </a:cubicBezTo>
                  <a:cubicBezTo>
                    <a:pt x="157" y="255"/>
                    <a:pt x="90" y="233"/>
                    <a:pt x="41" y="176"/>
                  </a:cubicBezTo>
                  <a:cubicBezTo>
                    <a:pt x="26" y="195"/>
                    <a:pt x="12" y="218"/>
                    <a:pt x="0" y="240"/>
                  </a:cubicBezTo>
                  <a:cubicBezTo>
                    <a:pt x="48" y="259"/>
                    <a:pt x="79" y="300"/>
                    <a:pt x="101" y="349"/>
                  </a:cubicBezTo>
                  <a:cubicBezTo>
                    <a:pt x="127" y="364"/>
                    <a:pt x="153" y="371"/>
                    <a:pt x="176" y="371"/>
                  </a:cubicBezTo>
                  <a:cubicBezTo>
                    <a:pt x="217" y="371"/>
                    <a:pt x="254" y="352"/>
                    <a:pt x="292" y="333"/>
                  </a:cubicBezTo>
                  <a:cubicBezTo>
                    <a:pt x="415" y="218"/>
                    <a:pt x="415" y="218"/>
                    <a:pt x="307" y="83"/>
                  </a:cubicBezTo>
                  <a:cubicBezTo>
                    <a:pt x="288" y="53"/>
                    <a:pt x="262" y="27"/>
                    <a:pt x="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3"/>
            <p:cNvSpPr/>
            <p:nvPr/>
          </p:nvSpPr>
          <p:spPr>
            <a:xfrm>
              <a:off x="-5460972" y="-2883623"/>
              <a:ext cx="18957" cy="27695"/>
            </a:xfrm>
            <a:custGeom>
              <a:avLst/>
              <a:gdLst/>
              <a:ahLst/>
              <a:cxnLst/>
              <a:rect l="l" t="t" r="r" b="b"/>
              <a:pathLst>
                <a:path w="397" h="580" extrusionOk="0">
                  <a:moveTo>
                    <a:pt x="240" y="0"/>
                  </a:moveTo>
                  <a:cubicBezTo>
                    <a:pt x="224" y="23"/>
                    <a:pt x="214" y="41"/>
                    <a:pt x="202" y="59"/>
                  </a:cubicBezTo>
                  <a:cubicBezTo>
                    <a:pt x="288" y="142"/>
                    <a:pt x="251" y="273"/>
                    <a:pt x="329" y="351"/>
                  </a:cubicBezTo>
                  <a:cubicBezTo>
                    <a:pt x="224" y="433"/>
                    <a:pt x="67" y="378"/>
                    <a:pt x="0" y="512"/>
                  </a:cubicBezTo>
                  <a:cubicBezTo>
                    <a:pt x="31" y="520"/>
                    <a:pt x="67" y="520"/>
                    <a:pt x="86" y="538"/>
                  </a:cubicBezTo>
                  <a:cubicBezTo>
                    <a:pt x="109" y="564"/>
                    <a:pt x="131" y="580"/>
                    <a:pt x="146" y="580"/>
                  </a:cubicBezTo>
                  <a:cubicBezTo>
                    <a:pt x="169" y="580"/>
                    <a:pt x="184" y="557"/>
                    <a:pt x="195" y="516"/>
                  </a:cubicBezTo>
                  <a:cubicBezTo>
                    <a:pt x="202" y="471"/>
                    <a:pt x="206" y="426"/>
                    <a:pt x="240" y="426"/>
                  </a:cubicBezTo>
                  <a:cubicBezTo>
                    <a:pt x="255" y="426"/>
                    <a:pt x="277" y="437"/>
                    <a:pt x="303" y="456"/>
                  </a:cubicBezTo>
                  <a:cubicBezTo>
                    <a:pt x="310" y="460"/>
                    <a:pt x="319" y="463"/>
                    <a:pt x="326" y="463"/>
                  </a:cubicBezTo>
                  <a:cubicBezTo>
                    <a:pt x="355" y="463"/>
                    <a:pt x="389" y="423"/>
                    <a:pt x="393" y="373"/>
                  </a:cubicBezTo>
                  <a:cubicBezTo>
                    <a:pt x="397" y="295"/>
                    <a:pt x="386" y="221"/>
                    <a:pt x="336" y="154"/>
                  </a:cubicBezTo>
                  <a:cubicBezTo>
                    <a:pt x="300" y="104"/>
                    <a:pt x="269" y="52"/>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13"/>
            <p:cNvSpPr/>
            <p:nvPr/>
          </p:nvSpPr>
          <p:spPr>
            <a:xfrm>
              <a:off x="-5435474" y="-2751546"/>
              <a:ext cx="13275" cy="21297"/>
            </a:xfrm>
            <a:custGeom>
              <a:avLst/>
              <a:gdLst/>
              <a:ahLst/>
              <a:cxnLst/>
              <a:rect l="l" t="t" r="r" b="b"/>
              <a:pathLst>
                <a:path w="278" h="446" extrusionOk="0">
                  <a:moveTo>
                    <a:pt x="76" y="0"/>
                  </a:moveTo>
                  <a:cubicBezTo>
                    <a:pt x="46" y="0"/>
                    <a:pt x="20" y="26"/>
                    <a:pt x="1" y="67"/>
                  </a:cubicBezTo>
                  <a:cubicBezTo>
                    <a:pt x="76" y="138"/>
                    <a:pt x="109" y="214"/>
                    <a:pt x="23" y="299"/>
                  </a:cubicBezTo>
                  <a:cubicBezTo>
                    <a:pt x="83" y="326"/>
                    <a:pt x="61" y="415"/>
                    <a:pt x="139" y="445"/>
                  </a:cubicBezTo>
                  <a:cubicBezTo>
                    <a:pt x="147" y="363"/>
                    <a:pt x="125" y="262"/>
                    <a:pt x="244" y="254"/>
                  </a:cubicBezTo>
                  <a:cubicBezTo>
                    <a:pt x="263" y="254"/>
                    <a:pt x="278" y="236"/>
                    <a:pt x="273" y="217"/>
                  </a:cubicBezTo>
                  <a:cubicBezTo>
                    <a:pt x="266" y="131"/>
                    <a:pt x="214" y="75"/>
                    <a:pt x="143" y="26"/>
                  </a:cubicBezTo>
                  <a:cubicBezTo>
                    <a:pt x="121" y="12"/>
                    <a:pt x="99"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13"/>
            <p:cNvSpPr/>
            <p:nvPr/>
          </p:nvSpPr>
          <p:spPr>
            <a:xfrm>
              <a:off x="-5198061" y="-2766922"/>
              <a:ext cx="13418" cy="14516"/>
            </a:xfrm>
            <a:custGeom>
              <a:avLst/>
              <a:gdLst/>
              <a:ahLst/>
              <a:cxnLst/>
              <a:rect l="l" t="t" r="r" b="b"/>
              <a:pathLst>
                <a:path w="281" h="304" extrusionOk="0">
                  <a:moveTo>
                    <a:pt x="124" y="1"/>
                  </a:moveTo>
                  <a:cubicBezTo>
                    <a:pt x="101" y="1"/>
                    <a:pt x="79" y="8"/>
                    <a:pt x="49" y="34"/>
                  </a:cubicBezTo>
                  <a:cubicBezTo>
                    <a:pt x="30" y="68"/>
                    <a:pt x="23" y="101"/>
                    <a:pt x="23" y="139"/>
                  </a:cubicBezTo>
                  <a:cubicBezTo>
                    <a:pt x="23" y="172"/>
                    <a:pt x="1" y="244"/>
                    <a:pt x="27" y="244"/>
                  </a:cubicBezTo>
                  <a:lnTo>
                    <a:pt x="30" y="244"/>
                  </a:lnTo>
                  <a:cubicBezTo>
                    <a:pt x="38" y="244"/>
                    <a:pt x="42" y="240"/>
                    <a:pt x="49" y="240"/>
                  </a:cubicBezTo>
                  <a:cubicBezTo>
                    <a:pt x="75" y="240"/>
                    <a:pt x="87" y="258"/>
                    <a:pt x="98" y="274"/>
                  </a:cubicBezTo>
                  <a:cubicBezTo>
                    <a:pt x="109" y="289"/>
                    <a:pt x="116" y="303"/>
                    <a:pt x="132" y="303"/>
                  </a:cubicBezTo>
                  <a:cubicBezTo>
                    <a:pt x="218" y="303"/>
                    <a:pt x="281" y="222"/>
                    <a:pt x="277" y="132"/>
                  </a:cubicBezTo>
                  <a:lnTo>
                    <a:pt x="277" y="94"/>
                  </a:lnTo>
                  <a:cubicBezTo>
                    <a:pt x="221" y="75"/>
                    <a:pt x="184"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3"/>
            <p:cNvSpPr/>
            <p:nvPr/>
          </p:nvSpPr>
          <p:spPr>
            <a:xfrm>
              <a:off x="-5194336" y="-3042678"/>
              <a:ext cx="18670" cy="19291"/>
            </a:xfrm>
            <a:custGeom>
              <a:avLst/>
              <a:gdLst/>
              <a:ahLst/>
              <a:cxnLst/>
              <a:rect l="l" t="t" r="r" b="b"/>
              <a:pathLst>
                <a:path w="391" h="404" extrusionOk="0">
                  <a:moveTo>
                    <a:pt x="95" y="0"/>
                  </a:moveTo>
                  <a:cubicBezTo>
                    <a:pt x="61" y="19"/>
                    <a:pt x="20" y="31"/>
                    <a:pt x="1" y="71"/>
                  </a:cubicBezTo>
                  <a:cubicBezTo>
                    <a:pt x="61" y="109"/>
                    <a:pt x="35" y="169"/>
                    <a:pt x="35" y="224"/>
                  </a:cubicBezTo>
                  <a:cubicBezTo>
                    <a:pt x="73" y="340"/>
                    <a:pt x="195" y="345"/>
                    <a:pt x="274" y="400"/>
                  </a:cubicBezTo>
                  <a:cubicBezTo>
                    <a:pt x="282" y="404"/>
                    <a:pt x="289" y="404"/>
                    <a:pt x="292" y="404"/>
                  </a:cubicBezTo>
                  <a:cubicBezTo>
                    <a:pt x="330" y="404"/>
                    <a:pt x="356" y="322"/>
                    <a:pt x="390" y="281"/>
                  </a:cubicBezTo>
                  <a:lnTo>
                    <a:pt x="390" y="281"/>
                  </a:lnTo>
                  <a:cubicBezTo>
                    <a:pt x="368" y="288"/>
                    <a:pt x="342" y="292"/>
                    <a:pt x="323" y="292"/>
                  </a:cubicBezTo>
                  <a:cubicBezTo>
                    <a:pt x="289" y="292"/>
                    <a:pt x="263" y="281"/>
                    <a:pt x="248" y="232"/>
                  </a:cubicBezTo>
                  <a:cubicBezTo>
                    <a:pt x="211" y="157"/>
                    <a:pt x="106" y="116"/>
                    <a:pt x="128" y="8"/>
                  </a:cubicBezTo>
                  <a:cubicBezTo>
                    <a:pt x="117" y="4"/>
                    <a:pt x="106" y="4"/>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3"/>
            <p:cNvSpPr/>
            <p:nvPr/>
          </p:nvSpPr>
          <p:spPr>
            <a:xfrm>
              <a:off x="-5469567" y="-2967902"/>
              <a:ext cx="27743" cy="12558"/>
            </a:xfrm>
            <a:custGeom>
              <a:avLst/>
              <a:gdLst/>
              <a:ahLst/>
              <a:cxnLst/>
              <a:rect l="l" t="t" r="r" b="b"/>
              <a:pathLst>
                <a:path w="581" h="263" extrusionOk="0">
                  <a:moveTo>
                    <a:pt x="420" y="0"/>
                  </a:moveTo>
                  <a:cubicBezTo>
                    <a:pt x="394" y="0"/>
                    <a:pt x="368" y="4"/>
                    <a:pt x="345" y="12"/>
                  </a:cubicBezTo>
                  <a:cubicBezTo>
                    <a:pt x="202" y="45"/>
                    <a:pt x="57" y="97"/>
                    <a:pt x="1" y="262"/>
                  </a:cubicBezTo>
                  <a:cubicBezTo>
                    <a:pt x="68" y="262"/>
                    <a:pt x="72" y="192"/>
                    <a:pt x="113" y="161"/>
                  </a:cubicBezTo>
                  <a:cubicBezTo>
                    <a:pt x="150" y="131"/>
                    <a:pt x="185" y="113"/>
                    <a:pt x="211" y="113"/>
                  </a:cubicBezTo>
                  <a:cubicBezTo>
                    <a:pt x="255" y="113"/>
                    <a:pt x="292" y="147"/>
                    <a:pt x="333" y="218"/>
                  </a:cubicBezTo>
                  <a:cubicBezTo>
                    <a:pt x="345" y="225"/>
                    <a:pt x="356" y="232"/>
                    <a:pt x="364" y="236"/>
                  </a:cubicBezTo>
                  <a:cubicBezTo>
                    <a:pt x="386" y="199"/>
                    <a:pt x="412" y="165"/>
                    <a:pt x="461" y="165"/>
                  </a:cubicBezTo>
                  <a:cubicBezTo>
                    <a:pt x="464" y="165"/>
                    <a:pt x="472" y="165"/>
                    <a:pt x="476" y="169"/>
                  </a:cubicBezTo>
                  <a:lnTo>
                    <a:pt x="490" y="169"/>
                  </a:lnTo>
                  <a:cubicBezTo>
                    <a:pt x="528" y="169"/>
                    <a:pt x="558" y="147"/>
                    <a:pt x="580" y="113"/>
                  </a:cubicBezTo>
                  <a:cubicBezTo>
                    <a:pt x="551" y="26"/>
                    <a:pt x="483" y="0"/>
                    <a:pt x="4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3"/>
            <p:cNvSpPr/>
            <p:nvPr/>
          </p:nvSpPr>
          <p:spPr>
            <a:xfrm>
              <a:off x="-5222318" y="-2926455"/>
              <a:ext cx="14325" cy="13370"/>
            </a:xfrm>
            <a:custGeom>
              <a:avLst/>
              <a:gdLst/>
              <a:ahLst/>
              <a:cxnLst/>
              <a:rect l="l" t="t" r="r" b="b"/>
              <a:pathLst>
                <a:path w="300" h="280" extrusionOk="0">
                  <a:moveTo>
                    <a:pt x="124" y="0"/>
                  </a:moveTo>
                  <a:cubicBezTo>
                    <a:pt x="93" y="0"/>
                    <a:pt x="64" y="11"/>
                    <a:pt x="41" y="33"/>
                  </a:cubicBezTo>
                  <a:cubicBezTo>
                    <a:pt x="0" y="74"/>
                    <a:pt x="4" y="135"/>
                    <a:pt x="22" y="187"/>
                  </a:cubicBezTo>
                  <a:cubicBezTo>
                    <a:pt x="38" y="235"/>
                    <a:pt x="90" y="254"/>
                    <a:pt x="127" y="280"/>
                  </a:cubicBezTo>
                  <a:cubicBezTo>
                    <a:pt x="161" y="273"/>
                    <a:pt x="195" y="266"/>
                    <a:pt x="228" y="257"/>
                  </a:cubicBezTo>
                  <a:cubicBezTo>
                    <a:pt x="300" y="171"/>
                    <a:pt x="281" y="59"/>
                    <a:pt x="191" y="19"/>
                  </a:cubicBezTo>
                  <a:cubicBezTo>
                    <a:pt x="169" y="7"/>
                    <a:pt x="146"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3"/>
            <p:cNvSpPr/>
            <p:nvPr/>
          </p:nvSpPr>
          <p:spPr>
            <a:xfrm>
              <a:off x="-5356018" y="-3176569"/>
              <a:ext cx="17906" cy="15949"/>
            </a:xfrm>
            <a:custGeom>
              <a:avLst/>
              <a:gdLst/>
              <a:ahLst/>
              <a:cxnLst/>
              <a:rect l="l" t="t" r="r" b="b"/>
              <a:pathLst>
                <a:path w="375" h="334" extrusionOk="0">
                  <a:moveTo>
                    <a:pt x="162" y="0"/>
                  </a:moveTo>
                  <a:cubicBezTo>
                    <a:pt x="109" y="0"/>
                    <a:pt x="60" y="42"/>
                    <a:pt x="0" y="128"/>
                  </a:cubicBezTo>
                  <a:cubicBezTo>
                    <a:pt x="90" y="169"/>
                    <a:pt x="236" y="166"/>
                    <a:pt x="176" y="333"/>
                  </a:cubicBezTo>
                  <a:cubicBezTo>
                    <a:pt x="251" y="326"/>
                    <a:pt x="277" y="236"/>
                    <a:pt x="359" y="236"/>
                  </a:cubicBezTo>
                  <a:lnTo>
                    <a:pt x="374" y="236"/>
                  </a:lnTo>
                  <a:cubicBezTo>
                    <a:pt x="296" y="76"/>
                    <a:pt x="229"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3"/>
            <p:cNvSpPr/>
            <p:nvPr/>
          </p:nvSpPr>
          <p:spPr>
            <a:xfrm>
              <a:off x="-5410119" y="-2975398"/>
              <a:ext cx="16139" cy="18575"/>
            </a:xfrm>
            <a:custGeom>
              <a:avLst/>
              <a:gdLst/>
              <a:ahLst/>
              <a:cxnLst/>
              <a:rect l="l" t="t" r="r" b="b"/>
              <a:pathLst>
                <a:path w="338" h="389" extrusionOk="0">
                  <a:moveTo>
                    <a:pt x="124" y="0"/>
                  </a:moveTo>
                  <a:cubicBezTo>
                    <a:pt x="34" y="102"/>
                    <a:pt x="120" y="169"/>
                    <a:pt x="180" y="244"/>
                  </a:cubicBezTo>
                  <a:cubicBezTo>
                    <a:pt x="173" y="240"/>
                    <a:pt x="161" y="240"/>
                    <a:pt x="151" y="240"/>
                  </a:cubicBezTo>
                  <a:cubicBezTo>
                    <a:pt x="143" y="240"/>
                    <a:pt x="132" y="240"/>
                    <a:pt x="120" y="244"/>
                  </a:cubicBezTo>
                  <a:lnTo>
                    <a:pt x="94" y="244"/>
                  </a:lnTo>
                  <a:cubicBezTo>
                    <a:pt x="72" y="244"/>
                    <a:pt x="49" y="236"/>
                    <a:pt x="34" y="202"/>
                  </a:cubicBezTo>
                  <a:lnTo>
                    <a:pt x="34" y="202"/>
                  </a:lnTo>
                  <a:cubicBezTo>
                    <a:pt x="1" y="251"/>
                    <a:pt x="16" y="292"/>
                    <a:pt x="39" y="337"/>
                  </a:cubicBezTo>
                  <a:cubicBezTo>
                    <a:pt x="56" y="371"/>
                    <a:pt x="79" y="389"/>
                    <a:pt x="101" y="389"/>
                  </a:cubicBezTo>
                  <a:cubicBezTo>
                    <a:pt x="117" y="389"/>
                    <a:pt x="135" y="378"/>
                    <a:pt x="151" y="356"/>
                  </a:cubicBezTo>
                  <a:cubicBezTo>
                    <a:pt x="206" y="273"/>
                    <a:pt x="308" y="236"/>
                    <a:pt x="337" y="139"/>
                  </a:cubicBezTo>
                  <a:cubicBezTo>
                    <a:pt x="330" y="135"/>
                    <a:pt x="326" y="128"/>
                    <a:pt x="318" y="120"/>
                  </a:cubicBezTo>
                  <a:cubicBezTo>
                    <a:pt x="300" y="90"/>
                    <a:pt x="292" y="38"/>
                    <a:pt x="258" y="38"/>
                  </a:cubicBezTo>
                  <a:cubicBezTo>
                    <a:pt x="244" y="38"/>
                    <a:pt x="225" y="45"/>
                    <a:pt x="196" y="68"/>
                  </a:cubicBezTo>
                  <a:cubicBezTo>
                    <a:pt x="191" y="71"/>
                    <a:pt x="187" y="75"/>
                    <a:pt x="184" y="75"/>
                  </a:cubicBezTo>
                  <a:cubicBezTo>
                    <a:pt x="161" y="75"/>
                    <a:pt x="146" y="23"/>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3"/>
            <p:cNvSpPr/>
            <p:nvPr/>
          </p:nvSpPr>
          <p:spPr>
            <a:xfrm>
              <a:off x="-5074388" y="-2824222"/>
              <a:ext cx="13657" cy="17190"/>
            </a:xfrm>
            <a:custGeom>
              <a:avLst/>
              <a:gdLst/>
              <a:ahLst/>
              <a:cxnLst/>
              <a:rect l="l" t="t" r="r" b="b"/>
              <a:pathLst>
                <a:path w="286" h="360" extrusionOk="0">
                  <a:moveTo>
                    <a:pt x="106" y="1"/>
                  </a:moveTo>
                  <a:cubicBezTo>
                    <a:pt x="95" y="1"/>
                    <a:pt x="83" y="1"/>
                    <a:pt x="73" y="4"/>
                  </a:cubicBezTo>
                  <a:cubicBezTo>
                    <a:pt x="1" y="76"/>
                    <a:pt x="35" y="166"/>
                    <a:pt x="42" y="247"/>
                  </a:cubicBezTo>
                  <a:cubicBezTo>
                    <a:pt x="99" y="323"/>
                    <a:pt x="132" y="359"/>
                    <a:pt x="166" y="359"/>
                  </a:cubicBezTo>
                  <a:cubicBezTo>
                    <a:pt x="199" y="359"/>
                    <a:pt x="233" y="333"/>
                    <a:pt x="285" y="278"/>
                  </a:cubicBezTo>
                  <a:cubicBezTo>
                    <a:pt x="263" y="202"/>
                    <a:pt x="199" y="184"/>
                    <a:pt x="135" y="166"/>
                  </a:cubicBezTo>
                  <a:cubicBezTo>
                    <a:pt x="125" y="161"/>
                    <a:pt x="117" y="135"/>
                    <a:pt x="117" y="116"/>
                  </a:cubicBezTo>
                  <a:cubicBezTo>
                    <a:pt x="117" y="102"/>
                    <a:pt x="125" y="98"/>
                    <a:pt x="132" y="98"/>
                  </a:cubicBezTo>
                  <a:cubicBezTo>
                    <a:pt x="140" y="98"/>
                    <a:pt x="151" y="102"/>
                    <a:pt x="158" y="102"/>
                  </a:cubicBezTo>
                  <a:cubicBezTo>
                    <a:pt x="169" y="109"/>
                    <a:pt x="177" y="109"/>
                    <a:pt x="188" y="109"/>
                  </a:cubicBezTo>
                  <a:cubicBezTo>
                    <a:pt x="207" y="109"/>
                    <a:pt x="218" y="102"/>
                    <a:pt x="233" y="90"/>
                  </a:cubicBezTo>
                  <a:cubicBezTo>
                    <a:pt x="237" y="83"/>
                    <a:pt x="240" y="76"/>
                    <a:pt x="248" y="68"/>
                  </a:cubicBezTo>
                  <a:cubicBezTo>
                    <a:pt x="211" y="23"/>
                    <a:pt x="162"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3"/>
            <p:cNvSpPr/>
            <p:nvPr/>
          </p:nvSpPr>
          <p:spPr>
            <a:xfrm>
              <a:off x="-5464888" y="-2957540"/>
              <a:ext cx="16617" cy="22872"/>
            </a:xfrm>
            <a:custGeom>
              <a:avLst/>
              <a:gdLst/>
              <a:ahLst/>
              <a:cxnLst/>
              <a:rect l="l" t="t" r="r" b="b"/>
              <a:pathLst>
                <a:path w="348" h="479" extrusionOk="0">
                  <a:moveTo>
                    <a:pt x="235" y="1"/>
                  </a:moveTo>
                  <a:cubicBezTo>
                    <a:pt x="209" y="37"/>
                    <a:pt x="217" y="109"/>
                    <a:pt x="157" y="109"/>
                  </a:cubicBezTo>
                  <a:cubicBezTo>
                    <a:pt x="149" y="109"/>
                    <a:pt x="139" y="109"/>
                    <a:pt x="123" y="105"/>
                  </a:cubicBezTo>
                  <a:lnTo>
                    <a:pt x="123" y="105"/>
                  </a:lnTo>
                  <a:cubicBezTo>
                    <a:pt x="94" y="127"/>
                    <a:pt x="183" y="165"/>
                    <a:pt x="116" y="184"/>
                  </a:cubicBezTo>
                  <a:cubicBezTo>
                    <a:pt x="90" y="236"/>
                    <a:pt x="45" y="266"/>
                    <a:pt x="0" y="292"/>
                  </a:cubicBezTo>
                  <a:cubicBezTo>
                    <a:pt x="60" y="367"/>
                    <a:pt x="90" y="479"/>
                    <a:pt x="213" y="479"/>
                  </a:cubicBezTo>
                  <a:lnTo>
                    <a:pt x="228" y="479"/>
                  </a:lnTo>
                  <a:cubicBezTo>
                    <a:pt x="235" y="468"/>
                    <a:pt x="244" y="456"/>
                    <a:pt x="247" y="449"/>
                  </a:cubicBezTo>
                  <a:cubicBezTo>
                    <a:pt x="180" y="411"/>
                    <a:pt x="123" y="367"/>
                    <a:pt x="157" y="277"/>
                  </a:cubicBezTo>
                  <a:cubicBezTo>
                    <a:pt x="176" y="228"/>
                    <a:pt x="194" y="176"/>
                    <a:pt x="244" y="176"/>
                  </a:cubicBezTo>
                  <a:cubicBezTo>
                    <a:pt x="258" y="176"/>
                    <a:pt x="277" y="184"/>
                    <a:pt x="296" y="191"/>
                  </a:cubicBezTo>
                  <a:cubicBezTo>
                    <a:pt x="303" y="194"/>
                    <a:pt x="311" y="194"/>
                    <a:pt x="314" y="194"/>
                  </a:cubicBezTo>
                  <a:cubicBezTo>
                    <a:pt x="340" y="194"/>
                    <a:pt x="348" y="161"/>
                    <a:pt x="344" y="139"/>
                  </a:cubicBezTo>
                  <a:cubicBezTo>
                    <a:pt x="337" y="90"/>
                    <a:pt x="311" y="49"/>
                    <a:pt x="266" y="19"/>
                  </a:cubicBezTo>
                  <a:cubicBezTo>
                    <a:pt x="258" y="15"/>
                    <a:pt x="247" y="8"/>
                    <a:pt x="2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3"/>
            <p:cNvSpPr/>
            <p:nvPr/>
          </p:nvSpPr>
          <p:spPr>
            <a:xfrm>
              <a:off x="-4862665" y="-2753695"/>
              <a:ext cx="17333" cy="13227"/>
            </a:xfrm>
            <a:custGeom>
              <a:avLst/>
              <a:gdLst/>
              <a:ahLst/>
              <a:cxnLst/>
              <a:rect l="l" t="t" r="r" b="b"/>
              <a:pathLst>
                <a:path w="363" h="277" extrusionOk="0">
                  <a:moveTo>
                    <a:pt x="150" y="0"/>
                  </a:moveTo>
                  <a:cubicBezTo>
                    <a:pt x="49" y="0"/>
                    <a:pt x="1" y="64"/>
                    <a:pt x="16" y="164"/>
                  </a:cubicBezTo>
                  <a:cubicBezTo>
                    <a:pt x="42" y="180"/>
                    <a:pt x="64" y="199"/>
                    <a:pt x="97" y="199"/>
                  </a:cubicBezTo>
                  <a:cubicBezTo>
                    <a:pt x="105" y="199"/>
                    <a:pt x="116" y="199"/>
                    <a:pt x="124" y="195"/>
                  </a:cubicBezTo>
                  <a:cubicBezTo>
                    <a:pt x="139" y="191"/>
                    <a:pt x="154" y="191"/>
                    <a:pt x="165" y="191"/>
                  </a:cubicBezTo>
                  <a:cubicBezTo>
                    <a:pt x="210" y="191"/>
                    <a:pt x="240" y="217"/>
                    <a:pt x="247" y="273"/>
                  </a:cubicBezTo>
                  <a:cubicBezTo>
                    <a:pt x="262" y="277"/>
                    <a:pt x="273" y="277"/>
                    <a:pt x="281" y="277"/>
                  </a:cubicBezTo>
                  <a:cubicBezTo>
                    <a:pt x="363" y="277"/>
                    <a:pt x="311" y="195"/>
                    <a:pt x="307" y="161"/>
                  </a:cubicBezTo>
                  <a:cubicBezTo>
                    <a:pt x="304" y="71"/>
                    <a:pt x="247"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3"/>
            <p:cNvSpPr/>
            <p:nvPr/>
          </p:nvSpPr>
          <p:spPr>
            <a:xfrm>
              <a:off x="-5249297" y="-3100360"/>
              <a:ext cx="15375" cy="16999"/>
            </a:xfrm>
            <a:custGeom>
              <a:avLst/>
              <a:gdLst/>
              <a:ahLst/>
              <a:cxnLst/>
              <a:rect l="l" t="t" r="r" b="b"/>
              <a:pathLst>
                <a:path w="322" h="356" extrusionOk="0">
                  <a:moveTo>
                    <a:pt x="277" y="0"/>
                  </a:moveTo>
                  <a:cubicBezTo>
                    <a:pt x="237" y="19"/>
                    <a:pt x="270" y="121"/>
                    <a:pt x="214" y="121"/>
                  </a:cubicBezTo>
                  <a:cubicBezTo>
                    <a:pt x="203" y="121"/>
                    <a:pt x="187" y="113"/>
                    <a:pt x="165" y="105"/>
                  </a:cubicBezTo>
                  <a:cubicBezTo>
                    <a:pt x="154" y="98"/>
                    <a:pt x="143" y="90"/>
                    <a:pt x="135" y="83"/>
                  </a:cubicBezTo>
                  <a:lnTo>
                    <a:pt x="135" y="83"/>
                  </a:lnTo>
                  <a:cubicBezTo>
                    <a:pt x="151" y="147"/>
                    <a:pt x="143" y="180"/>
                    <a:pt x="109" y="180"/>
                  </a:cubicBezTo>
                  <a:cubicBezTo>
                    <a:pt x="94" y="180"/>
                    <a:pt x="72" y="173"/>
                    <a:pt x="42" y="154"/>
                  </a:cubicBezTo>
                  <a:cubicBezTo>
                    <a:pt x="30" y="176"/>
                    <a:pt x="16" y="195"/>
                    <a:pt x="1" y="218"/>
                  </a:cubicBezTo>
                  <a:cubicBezTo>
                    <a:pt x="1" y="225"/>
                    <a:pt x="1" y="233"/>
                    <a:pt x="4" y="236"/>
                  </a:cubicBezTo>
                  <a:cubicBezTo>
                    <a:pt x="42" y="300"/>
                    <a:pt x="106" y="356"/>
                    <a:pt x="173" y="356"/>
                  </a:cubicBezTo>
                  <a:cubicBezTo>
                    <a:pt x="180" y="356"/>
                    <a:pt x="184" y="356"/>
                    <a:pt x="192" y="352"/>
                  </a:cubicBezTo>
                  <a:cubicBezTo>
                    <a:pt x="282" y="337"/>
                    <a:pt x="277" y="233"/>
                    <a:pt x="304" y="157"/>
                  </a:cubicBezTo>
                  <a:cubicBezTo>
                    <a:pt x="322" y="102"/>
                    <a:pt x="308" y="5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3"/>
            <p:cNvSpPr/>
            <p:nvPr/>
          </p:nvSpPr>
          <p:spPr>
            <a:xfrm>
              <a:off x="-5430985" y="-3031982"/>
              <a:ext cx="12367" cy="23779"/>
            </a:xfrm>
            <a:custGeom>
              <a:avLst/>
              <a:gdLst/>
              <a:ahLst/>
              <a:cxnLst/>
              <a:rect l="l" t="t" r="r" b="b"/>
              <a:pathLst>
                <a:path w="259" h="498" extrusionOk="0">
                  <a:moveTo>
                    <a:pt x="243" y="0"/>
                  </a:moveTo>
                  <a:cubicBezTo>
                    <a:pt x="214" y="26"/>
                    <a:pt x="179" y="53"/>
                    <a:pt x="146" y="76"/>
                  </a:cubicBezTo>
                  <a:cubicBezTo>
                    <a:pt x="184" y="176"/>
                    <a:pt x="72" y="173"/>
                    <a:pt x="45" y="228"/>
                  </a:cubicBezTo>
                  <a:cubicBezTo>
                    <a:pt x="5" y="318"/>
                    <a:pt x="0" y="408"/>
                    <a:pt x="49" y="497"/>
                  </a:cubicBezTo>
                  <a:lnTo>
                    <a:pt x="75" y="497"/>
                  </a:lnTo>
                  <a:cubicBezTo>
                    <a:pt x="112" y="497"/>
                    <a:pt x="143" y="483"/>
                    <a:pt x="165" y="445"/>
                  </a:cubicBezTo>
                  <a:cubicBezTo>
                    <a:pt x="124" y="356"/>
                    <a:pt x="172" y="281"/>
                    <a:pt x="202" y="206"/>
                  </a:cubicBezTo>
                  <a:cubicBezTo>
                    <a:pt x="224" y="138"/>
                    <a:pt x="258" y="76"/>
                    <a:pt x="2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13"/>
            <p:cNvSpPr/>
            <p:nvPr/>
          </p:nvSpPr>
          <p:spPr>
            <a:xfrm>
              <a:off x="-5406394" y="-3083409"/>
              <a:ext cx="20628" cy="15232"/>
            </a:xfrm>
            <a:custGeom>
              <a:avLst/>
              <a:gdLst/>
              <a:ahLst/>
              <a:cxnLst/>
              <a:rect l="l" t="t" r="r" b="b"/>
              <a:pathLst>
                <a:path w="432" h="319" extrusionOk="0">
                  <a:moveTo>
                    <a:pt x="423" y="1"/>
                  </a:moveTo>
                  <a:cubicBezTo>
                    <a:pt x="379" y="20"/>
                    <a:pt x="334" y="42"/>
                    <a:pt x="289" y="54"/>
                  </a:cubicBezTo>
                  <a:cubicBezTo>
                    <a:pt x="285" y="61"/>
                    <a:pt x="285" y="72"/>
                    <a:pt x="285" y="80"/>
                  </a:cubicBezTo>
                  <a:cubicBezTo>
                    <a:pt x="282" y="72"/>
                    <a:pt x="278" y="64"/>
                    <a:pt x="278" y="57"/>
                  </a:cubicBezTo>
                  <a:cubicBezTo>
                    <a:pt x="263" y="57"/>
                    <a:pt x="244" y="61"/>
                    <a:pt x="230" y="61"/>
                  </a:cubicBezTo>
                  <a:cubicBezTo>
                    <a:pt x="203" y="61"/>
                    <a:pt x="173" y="54"/>
                    <a:pt x="144" y="38"/>
                  </a:cubicBezTo>
                  <a:lnTo>
                    <a:pt x="144" y="38"/>
                  </a:lnTo>
                  <a:cubicBezTo>
                    <a:pt x="158" y="116"/>
                    <a:pt x="144" y="135"/>
                    <a:pt x="113" y="135"/>
                  </a:cubicBezTo>
                  <a:cubicBezTo>
                    <a:pt x="99" y="135"/>
                    <a:pt x="83" y="132"/>
                    <a:pt x="68" y="128"/>
                  </a:cubicBezTo>
                  <a:cubicBezTo>
                    <a:pt x="50" y="125"/>
                    <a:pt x="35" y="116"/>
                    <a:pt x="23" y="116"/>
                  </a:cubicBezTo>
                  <a:cubicBezTo>
                    <a:pt x="13" y="116"/>
                    <a:pt x="5" y="121"/>
                    <a:pt x="1" y="125"/>
                  </a:cubicBezTo>
                  <a:cubicBezTo>
                    <a:pt x="42" y="151"/>
                    <a:pt x="76" y="169"/>
                    <a:pt x="65" y="237"/>
                  </a:cubicBezTo>
                  <a:cubicBezTo>
                    <a:pt x="54" y="308"/>
                    <a:pt x="140" y="292"/>
                    <a:pt x="180" y="315"/>
                  </a:cubicBezTo>
                  <a:cubicBezTo>
                    <a:pt x="188" y="318"/>
                    <a:pt x="196" y="318"/>
                    <a:pt x="199" y="318"/>
                  </a:cubicBezTo>
                  <a:cubicBezTo>
                    <a:pt x="225" y="318"/>
                    <a:pt x="218" y="273"/>
                    <a:pt x="225" y="247"/>
                  </a:cubicBezTo>
                  <a:cubicBezTo>
                    <a:pt x="259" y="139"/>
                    <a:pt x="394" y="121"/>
                    <a:pt x="432" y="12"/>
                  </a:cubicBezTo>
                  <a:cubicBezTo>
                    <a:pt x="427" y="9"/>
                    <a:pt x="427" y="4"/>
                    <a:pt x="4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13"/>
            <p:cNvSpPr/>
            <p:nvPr/>
          </p:nvSpPr>
          <p:spPr>
            <a:xfrm>
              <a:off x="-5513068" y="-3088900"/>
              <a:ext cx="18240" cy="15376"/>
            </a:xfrm>
            <a:custGeom>
              <a:avLst/>
              <a:gdLst/>
              <a:ahLst/>
              <a:cxnLst/>
              <a:rect l="l" t="t" r="r" b="b"/>
              <a:pathLst>
                <a:path w="382" h="322" extrusionOk="0">
                  <a:moveTo>
                    <a:pt x="67" y="0"/>
                  </a:moveTo>
                  <a:cubicBezTo>
                    <a:pt x="45" y="30"/>
                    <a:pt x="23" y="60"/>
                    <a:pt x="0" y="90"/>
                  </a:cubicBezTo>
                  <a:cubicBezTo>
                    <a:pt x="14" y="86"/>
                    <a:pt x="30" y="86"/>
                    <a:pt x="45" y="86"/>
                  </a:cubicBezTo>
                  <a:cubicBezTo>
                    <a:pt x="190" y="86"/>
                    <a:pt x="254" y="172"/>
                    <a:pt x="209" y="314"/>
                  </a:cubicBezTo>
                  <a:cubicBezTo>
                    <a:pt x="232" y="318"/>
                    <a:pt x="254" y="321"/>
                    <a:pt x="273" y="321"/>
                  </a:cubicBezTo>
                  <a:cubicBezTo>
                    <a:pt x="318" y="321"/>
                    <a:pt x="355" y="307"/>
                    <a:pt x="381" y="250"/>
                  </a:cubicBezTo>
                  <a:cubicBezTo>
                    <a:pt x="359" y="34"/>
                    <a:pt x="359" y="34"/>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3"/>
            <p:cNvSpPr/>
            <p:nvPr/>
          </p:nvSpPr>
          <p:spPr>
            <a:xfrm>
              <a:off x="-5249822" y="-2861133"/>
              <a:ext cx="15041" cy="11651"/>
            </a:xfrm>
            <a:custGeom>
              <a:avLst/>
              <a:gdLst/>
              <a:ahLst/>
              <a:cxnLst/>
              <a:rect l="l" t="t" r="r" b="b"/>
              <a:pathLst>
                <a:path w="315" h="244" extrusionOk="0">
                  <a:moveTo>
                    <a:pt x="143" y="0"/>
                  </a:moveTo>
                  <a:cubicBezTo>
                    <a:pt x="105" y="0"/>
                    <a:pt x="68" y="19"/>
                    <a:pt x="41" y="64"/>
                  </a:cubicBezTo>
                  <a:cubicBezTo>
                    <a:pt x="1" y="127"/>
                    <a:pt x="15" y="180"/>
                    <a:pt x="79" y="213"/>
                  </a:cubicBezTo>
                  <a:cubicBezTo>
                    <a:pt x="113" y="232"/>
                    <a:pt x="143" y="243"/>
                    <a:pt x="172" y="243"/>
                  </a:cubicBezTo>
                  <a:cubicBezTo>
                    <a:pt x="210" y="243"/>
                    <a:pt x="240" y="228"/>
                    <a:pt x="266" y="180"/>
                  </a:cubicBezTo>
                  <a:cubicBezTo>
                    <a:pt x="315" y="116"/>
                    <a:pt x="284" y="56"/>
                    <a:pt x="232" y="26"/>
                  </a:cubicBezTo>
                  <a:cubicBezTo>
                    <a:pt x="203" y="11"/>
                    <a:pt x="172"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3"/>
            <p:cNvSpPr/>
            <p:nvPr/>
          </p:nvSpPr>
          <p:spPr>
            <a:xfrm>
              <a:off x="-5471859" y="-3245138"/>
              <a:ext cx="19864" cy="24353"/>
            </a:xfrm>
            <a:custGeom>
              <a:avLst/>
              <a:gdLst/>
              <a:ahLst/>
              <a:cxnLst/>
              <a:rect l="l" t="t" r="r" b="b"/>
              <a:pathLst>
                <a:path w="416" h="510" extrusionOk="0">
                  <a:moveTo>
                    <a:pt x="112" y="1"/>
                  </a:moveTo>
                  <a:cubicBezTo>
                    <a:pt x="93" y="46"/>
                    <a:pt x="214" y="91"/>
                    <a:pt x="112" y="136"/>
                  </a:cubicBezTo>
                  <a:cubicBezTo>
                    <a:pt x="210" y="184"/>
                    <a:pt x="195" y="259"/>
                    <a:pt x="154" y="334"/>
                  </a:cubicBezTo>
                  <a:cubicBezTo>
                    <a:pt x="143" y="356"/>
                    <a:pt x="169" y="401"/>
                    <a:pt x="120" y="401"/>
                  </a:cubicBezTo>
                  <a:lnTo>
                    <a:pt x="116" y="401"/>
                  </a:lnTo>
                  <a:cubicBezTo>
                    <a:pt x="112" y="439"/>
                    <a:pt x="0" y="446"/>
                    <a:pt x="83" y="510"/>
                  </a:cubicBezTo>
                  <a:cubicBezTo>
                    <a:pt x="240" y="472"/>
                    <a:pt x="191" y="282"/>
                    <a:pt x="307" y="211"/>
                  </a:cubicBezTo>
                  <a:cubicBezTo>
                    <a:pt x="340" y="192"/>
                    <a:pt x="247" y="151"/>
                    <a:pt x="292" y="94"/>
                  </a:cubicBezTo>
                  <a:cubicBezTo>
                    <a:pt x="292" y="87"/>
                    <a:pt x="300" y="84"/>
                    <a:pt x="303" y="84"/>
                  </a:cubicBezTo>
                  <a:cubicBezTo>
                    <a:pt x="314" y="84"/>
                    <a:pt x="329" y="94"/>
                    <a:pt x="345" y="110"/>
                  </a:cubicBezTo>
                  <a:cubicBezTo>
                    <a:pt x="359" y="121"/>
                    <a:pt x="374" y="132"/>
                    <a:pt x="390" y="132"/>
                  </a:cubicBezTo>
                  <a:cubicBezTo>
                    <a:pt x="404" y="132"/>
                    <a:pt x="416" y="117"/>
                    <a:pt x="416" y="68"/>
                  </a:cubicBezTo>
                  <a:cubicBezTo>
                    <a:pt x="314" y="46"/>
                    <a:pt x="206" y="5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13"/>
            <p:cNvSpPr/>
            <p:nvPr/>
          </p:nvSpPr>
          <p:spPr>
            <a:xfrm>
              <a:off x="-5334960" y="-2778859"/>
              <a:ext cx="18575" cy="11269"/>
            </a:xfrm>
            <a:custGeom>
              <a:avLst/>
              <a:gdLst/>
              <a:ahLst/>
              <a:cxnLst/>
              <a:rect l="l" t="t" r="r" b="b"/>
              <a:pathLst>
                <a:path w="389" h="236" extrusionOk="0">
                  <a:moveTo>
                    <a:pt x="71" y="1"/>
                  </a:moveTo>
                  <a:lnTo>
                    <a:pt x="71" y="1"/>
                  </a:lnTo>
                  <a:cubicBezTo>
                    <a:pt x="0" y="94"/>
                    <a:pt x="49" y="161"/>
                    <a:pt x="128" y="210"/>
                  </a:cubicBezTo>
                  <a:cubicBezTo>
                    <a:pt x="154" y="228"/>
                    <a:pt x="180" y="236"/>
                    <a:pt x="202" y="236"/>
                  </a:cubicBezTo>
                  <a:cubicBezTo>
                    <a:pt x="254" y="236"/>
                    <a:pt x="299" y="194"/>
                    <a:pt x="344" y="150"/>
                  </a:cubicBezTo>
                  <a:cubicBezTo>
                    <a:pt x="389" y="94"/>
                    <a:pt x="356" y="63"/>
                    <a:pt x="318" y="30"/>
                  </a:cubicBezTo>
                  <a:cubicBezTo>
                    <a:pt x="277" y="45"/>
                    <a:pt x="236" y="56"/>
                    <a:pt x="199" y="56"/>
                  </a:cubicBezTo>
                  <a:cubicBezTo>
                    <a:pt x="154" y="56"/>
                    <a:pt x="109" y="4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13"/>
            <p:cNvSpPr/>
            <p:nvPr/>
          </p:nvSpPr>
          <p:spPr>
            <a:xfrm>
              <a:off x="-5221458" y="-2770121"/>
              <a:ext cx="15949" cy="13609"/>
            </a:xfrm>
            <a:custGeom>
              <a:avLst/>
              <a:gdLst/>
              <a:ahLst/>
              <a:cxnLst/>
              <a:rect l="l" t="t" r="r" b="b"/>
              <a:pathLst>
                <a:path w="334" h="285" extrusionOk="0">
                  <a:moveTo>
                    <a:pt x="128" y="1"/>
                  </a:moveTo>
                  <a:lnTo>
                    <a:pt x="128" y="1"/>
                  </a:lnTo>
                  <a:cubicBezTo>
                    <a:pt x="151" y="75"/>
                    <a:pt x="158" y="135"/>
                    <a:pt x="61" y="135"/>
                  </a:cubicBezTo>
                  <a:lnTo>
                    <a:pt x="42" y="135"/>
                  </a:lnTo>
                  <a:cubicBezTo>
                    <a:pt x="31" y="135"/>
                    <a:pt x="16" y="168"/>
                    <a:pt x="1" y="187"/>
                  </a:cubicBezTo>
                  <a:cubicBezTo>
                    <a:pt x="8" y="187"/>
                    <a:pt x="16" y="184"/>
                    <a:pt x="20" y="184"/>
                  </a:cubicBezTo>
                  <a:cubicBezTo>
                    <a:pt x="75" y="184"/>
                    <a:pt x="53" y="281"/>
                    <a:pt x="125" y="284"/>
                  </a:cubicBezTo>
                  <a:lnTo>
                    <a:pt x="135" y="284"/>
                  </a:lnTo>
                  <a:cubicBezTo>
                    <a:pt x="229" y="284"/>
                    <a:pt x="270" y="229"/>
                    <a:pt x="322" y="176"/>
                  </a:cubicBezTo>
                  <a:cubicBezTo>
                    <a:pt x="334" y="30"/>
                    <a:pt x="203" y="45"/>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3"/>
            <p:cNvSpPr/>
            <p:nvPr/>
          </p:nvSpPr>
          <p:spPr>
            <a:xfrm>
              <a:off x="-5396367" y="-3238692"/>
              <a:ext cx="13275" cy="15423"/>
            </a:xfrm>
            <a:custGeom>
              <a:avLst/>
              <a:gdLst/>
              <a:ahLst/>
              <a:cxnLst/>
              <a:rect l="l" t="t" r="r" b="b"/>
              <a:pathLst>
                <a:path w="278" h="323" extrusionOk="0">
                  <a:moveTo>
                    <a:pt x="68" y="1"/>
                  </a:moveTo>
                  <a:cubicBezTo>
                    <a:pt x="60" y="1"/>
                    <a:pt x="49" y="4"/>
                    <a:pt x="42" y="12"/>
                  </a:cubicBezTo>
                  <a:cubicBezTo>
                    <a:pt x="1" y="35"/>
                    <a:pt x="53" y="76"/>
                    <a:pt x="42" y="109"/>
                  </a:cubicBezTo>
                  <a:cubicBezTo>
                    <a:pt x="49" y="143"/>
                    <a:pt x="56" y="176"/>
                    <a:pt x="65" y="210"/>
                  </a:cubicBezTo>
                  <a:cubicBezTo>
                    <a:pt x="68" y="281"/>
                    <a:pt x="98" y="323"/>
                    <a:pt x="169" y="323"/>
                  </a:cubicBezTo>
                  <a:lnTo>
                    <a:pt x="172" y="323"/>
                  </a:lnTo>
                  <a:cubicBezTo>
                    <a:pt x="213" y="318"/>
                    <a:pt x="251" y="304"/>
                    <a:pt x="262" y="270"/>
                  </a:cubicBezTo>
                  <a:cubicBezTo>
                    <a:pt x="277" y="214"/>
                    <a:pt x="258" y="166"/>
                    <a:pt x="206" y="132"/>
                  </a:cubicBezTo>
                  <a:cubicBezTo>
                    <a:pt x="180" y="113"/>
                    <a:pt x="161" y="90"/>
                    <a:pt x="165" y="57"/>
                  </a:cubicBezTo>
                  <a:cubicBezTo>
                    <a:pt x="132" y="42"/>
                    <a:pt x="10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3"/>
            <p:cNvSpPr/>
            <p:nvPr/>
          </p:nvSpPr>
          <p:spPr>
            <a:xfrm>
              <a:off x="-5473483" y="-3202784"/>
              <a:ext cx="18622" cy="9311"/>
            </a:xfrm>
            <a:custGeom>
              <a:avLst/>
              <a:gdLst/>
              <a:ahLst/>
              <a:cxnLst/>
              <a:rect l="l" t="t" r="r" b="b"/>
              <a:pathLst>
                <a:path w="390" h="195" extrusionOk="0">
                  <a:moveTo>
                    <a:pt x="356" y="0"/>
                  </a:moveTo>
                  <a:cubicBezTo>
                    <a:pt x="296" y="4"/>
                    <a:pt x="236" y="8"/>
                    <a:pt x="177" y="11"/>
                  </a:cubicBezTo>
                  <a:lnTo>
                    <a:pt x="172" y="11"/>
                  </a:lnTo>
                  <a:cubicBezTo>
                    <a:pt x="150" y="37"/>
                    <a:pt x="132" y="64"/>
                    <a:pt x="101" y="64"/>
                  </a:cubicBezTo>
                  <a:cubicBezTo>
                    <a:pt x="87" y="64"/>
                    <a:pt x="72" y="56"/>
                    <a:pt x="57" y="45"/>
                  </a:cubicBezTo>
                  <a:cubicBezTo>
                    <a:pt x="49" y="42"/>
                    <a:pt x="46" y="37"/>
                    <a:pt x="38" y="37"/>
                  </a:cubicBezTo>
                  <a:cubicBezTo>
                    <a:pt x="23" y="37"/>
                    <a:pt x="12" y="60"/>
                    <a:pt x="1" y="75"/>
                  </a:cubicBezTo>
                  <a:cubicBezTo>
                    <a:pt x="68" y="154"/>
                    <a:pt x="127" y="194"/>
                    <a:pt x="188" y="194"/>
                  </a:cubicBezTo>
                  <a:cubicBezTo>
                    <a:pt x="244" y="194"/>
                    <a:pt x="300" y="161"/>
                    <a:pt x="360" y="94"/>
                  </a:cubicBezTo>
                  <a:cubicBezTo>
                    <a:pt x="389" y="60"/>
                    <a:pt x="374" y="3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3"/>
            <p:cNvSpPr/>
            <p:nvPr/>
          </p:nvSpPr>
          <p:spPr>
            <a:xfrm>
              <a:off x="-5397083" y="-3148015"/>
              <a:ext cx="14134" cy="12367"/>
            </a:xfrm>
            <a:custGeom>
              <a:avLst/>
              <a:gdLst/>
              <a:ahLst/>
              <a:cxnLst/>
              <a:rect l="l" t="t" r="r" b="b"/>
              <a:pathLst>
                <a:path w="296" h="259" extrusionOk="0">
                  <a:moveTo>
                    <a:pt x="244" y="1"/>
                  </a:moveTo>
                  <a:lnTo>
                    <a:pt x="244" y="1"/>
                  </a:lnTo>
                  <a:cubicBezTo>
                    <a:pt x="8" y="16"/>
                    <a:pt x="4" y="23"/>
                    <a:pt x="1" y="240"/>
                  </a:cubicBezTo>
                  <a:cubicBezTo>
                    <a:pt x="27" y="203"/>
                    <a:pt x="45" y="187"/>
                    <a:pt x="68" y="187"/>
                  </a:cubicBezTo>
                  <a:cubicBezTo>
                    <a:pt x="102" y="187"/>
                    <a:pt x="132" y="229"/>
                    <a:pt x="165" y="258"/>
                  </a:cubicBezTo>
                  <a:cubicBezTo>
                    <a:pt x="154" y="173"/>
                    <a:pt x="237" y="187"/>
                    <a:pt x="277" y="154"/>
                  </a:cubicBezTo>
                  <a:cubicBezTo>
                    <a:pt x="296" y="98"/>
                    <a:pt x="237" y="56"/>
                    <a:pt x="2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13"/>
            <p:cNvSpPr/>
            <p:nvPr/>
          </p:nvSpPr>
          <p:spPr>
            <a:xfrm>
              <a:off x="-5303015" y="-2704942"/>
              <a:ext cx="15375" cy="13943"/>
            </a:xfrm>
            <a:custGeom>
              <a:avLst/>
              <a:gdLst/>
              <a:ahLst/>
              <a:cxnLst/>
              <a:rect l="l" t="t" r="r" b="b"/>
              <a:pathLst>
                <a:path w="322" h="292" extrusionOk="0">
                  <a:moveTo>
                    <a:pt x="161" y="0"/>
                  </a:moveTo>
                  <a:cubicBezTo>
                    <a:pt x="124" y="0"/>
                    <a:pt x="87" y="26"/>
                    <a:pt x="53" y="41"/>
                  </a:cubicBezTo>
                  <a:cubicBezTo>
                    <a:pt x="1" y="67"/>
                    <a:pt x="4" y="138"/>
                    <a:pt x="23" y="190"/>
                  </a:cubicBezTo>
                  <a:cubicBezTo>
                    <a:pt x="46" y="258"/>
                    <a:pt x="106" y="292"/>
                    <a:pt x="180" y="292"/>
                  </a:cubicBezTo>
                  <a:cubicBezTo>
                    <a:pt x="251" y="292"/>
                    <a:pt x="289" y="258"/>
                    <a:pt x="296" y="183"/>
                  </a:cubicBezTo>
                  <a:cubicBezTo>
                    <a:pt x="299" y="157"/>
                    <a:pt x="322" y="127"/>
                    <a:pt x="303" y="97"/>
                  </a:cubicBezTo>
                  <a:lnTo>
                    <a:pt x="303" y="97"/>
                  </a:lnTo>
                  <a:cubicBezTo>
                    <a:pt x="236" y="187"/>
                    <a:pt x="206" y="228"/>
                    <a:pt x="177" y="228"/>
                  </a:cubicBezTo>
                  <a:cubicBezTo>
                    <a:pt x="151" y="228"/>
                    <a:pt x="124" y="198"/>
                    <a:pt x="75" y="146"/>
                  </a:cubicBezTo>
                  <a:lnTo>
                    <a:pt x="90" y="146"/>
                  </a:lnTo>
                  <a:cubicBezTo>
                    <a:pt x="158" y="146"/>
                    <a:pt x="210" y="123"/>
                    <a:pt x="240" y="59"/>
                  </a:cubicBezTo>
                  <a:cubicBezTo>
                    <a:pt x="218" y="15"/>
                    <a:pt x="191" y="0"/>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13"/>
            <p:cNvSpPr/>
            <p:nvPr/>
          </p:nvSpPr>
          <p:spPr>
            <a:xfrm>
              <a:off x="-5188224" y="-2890451"/>
              <a:ext cx="14707" cy="19864"/>
            </a:xfrm>
            <a:custGeom>
              <a:avLst/>
              <a:gdLst/>
              <a:ahLst/>
              <a:cxnLst/>
              <a:rect l="l" t="t" r="r" b="b"/>
              <a:pathLst>
                <a:path w="308" h="416" extrusionOk="0">
                  <a:moveTo>
                    <a:pt x="161" y="1"/>
                  </a:moveTo>
                  <a:cubicBezTo>
                    <a:pt x="146" y="1"/>
                    <a:pt x="124" y="9"/>
                    <a:pt x="102" y="19"/>
                  </a:cubicBezTo>
                  <a:cubicBezTo>
                    <a:pt x="116" y="45"/>
                    <a:pt x="138" y="83"/>
                    <a:pt x="120" y="102"/>
                  </a:cubicBezTo>
                  <a:cubicBezTo>
                    <a:pt x="0" y="221"/>
                    <a:pt x="90" y="297"/>
                    <a:pt x="172" y="375"/>
                  </a:cubicBezTo>
                  <a:cubicBezTo>
                    <a:pt x="183" y="371"/>
                    <a:pt x="191" y="367"/>
                    <a:pt x="198" y="367"/>
                  </a:cubicBezTo>
                  <a:cubicBezTo>
                    <a:pt x="206" y="367"/>
                    <a:pt x="214" y="375"/>
                    <a:pt x="209" y="397"/>
                  </a:cubicBezTo>
                  <a:cubicBezTo>
                    <a:pt x="224" y="409"/>
                    <a:pt x="240" y="416"/>
                    <a:pt x="250" y="416"/>
                  </a:cubicBezTo>
                  <a:cubicBezTo>
                    <a:pt x="273" y="416"/>
                    <a:pt x="292" y="401"/>
                    <a:pt x="307" y="375"/>
                  </a:cubicBezTo>
                  <a:lnTo>
                    <a:pt x="303" y="375"/>
                  </a:lnTo>
                  <a:cubicBezTo>
                    <a:pt x="228" y="337"/>
                    <a:pt x="307" y="270"/>
                    <a:pt x="277" y="225"/>
                  </a:cubicBezTo>
                  <a:cubicBezTo>
                    <a:pt x="187" y="210"/>
                    <a:pt x="164" y="162"/>
                    <a:pt x="191" y="76"/>
                  </a:cubicBezTo>
                  <a:cubicBezTo>
                    <a:pt x="202" y="23"/>
                    <a:pt x="191"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3"/>
            <p:cNvSpPr/>
            <p:nvPr/>
          </p:nvSpPr>
          <p:spPr>
            <a:xfrm>
              <a:off x="-5302490" y="-3058197"/>
              <a:ext cx="13275" cy="15567"/>
            </a:xfrm>
            <a:custGeom>
              <a:avLst/>
              <a:gdLst/>
              <a:ahLst/>
              <a:cxnLst/>
              <a:rect l="l" t="t" r="r" b="b"/>
              <a:pathLst>
                <a:path w="278" h="326" extrusionOk="0">
                  <a:moveTo>
                    <a:pt x="166" y="0"/>
                  </a:moveTo>
                  <a:cubicBezTo>
                    <a:pt x="143" y="0"/>
                    <a:pt x="121" y="7"/>
                    <a:pt x="90" y="26"/>
                  </a:cubicBezTo>
                  <a:cubicBezTo>
                    <a:pt x="162" y="68"/>
                    <a:pt x="124" y="127"/>
                    <a:pt x="98" y="168"/>
                  </a:cubicBezTo>
                  <a:cubicBezTo>
                    <a:pt x="90" y="180"/>
                    <a:pt x="83" y="183"/>
                    <a:pt x="76" y="183"/>
                  </a:cubicBezTo>
                  <a:cubicBezTo>
                    <a:pt x="53" y="183"/>
                    <a:pt x="31" y="154"/>
                    <a:pt x="12" y="149"/>
                  </a:cubicBezTo>
                  <a:lnTo>
                    <a:pt x="12" y="149"/>
                  </a:lnTo>
                  <a:cubicBezTo>
                    <a:pt x="1" y="187"/>
                    <a:pt x="12" y="221"/>
                    <a:pt x="38" y="247"/>
                  </a:cubicBezTo>
                  <a:cubicBezTo>
                    <a:pt x="76" y="284"/>
                    <a:pt x="135" y="325"/>
                    <a:pt x="176" y="325"/>
                  </a:cubicBezTo>
                  <a:cubicBezTo>
                    <a:pt x="192" y="325"/>
                    <a:pt x="202" y="318"/>
                    <a:pt x="210" y="311"/>
                  </a:cubicBezTo>
                  <a:cubicBezTo>
                    <a:pt x="259" y="258"/>
                    <a:pt x="278" y="161"/>
                    <a:pt x="247" y="78"/>
                  </a:cubicBezTo>
                  <a:cubicBezTo>
                    <a:pt x="229" y="26"/>
                    <a:pt x="202" y="0"/>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13"/>
            <p:cNvSpPr/>
            <p:nvPr/>
          </p:nvSpPr>
          <p:spPr>
            <a:xfrm>
              <a:off x="-5259993" y="-3038046"/>
              <a:ext cx="17906" cy="12033"/>
            </a:xfrm>
            <a:custGeom>
              <a:avLst/>
              <a:gdLst/>
              <a:ahLst/>
              <a:cxnLst/>
              <a:rect l="l" t="t" r="r" b="b"/>
              <a:pathLst>
                <a:path w="375" h="252" extrusionOk="0">
                  <a:moveTo>
                    <a:pt x="352" y="1"/>
                  </a:moveTo>
                  <a:lnTo>
                    <a:pt x="352" y="1"/>
                  </a:lnTo>
                  <a:cubicBezTo>
                    <a:pt x="322" y="23"/>
                    <a:pt x="296" y="30"/>
                    <a:pt x="266" y="30"/>
                  </a:cubicBezTo>
                  <a:cubicBezTo>
                    <a:pt x="244" y="30"/>
                    <a:pt x="221" y="27"/>
                    <a:pt x="199" y="23"/>
                  </a:cubicBezTo>
                  <a:cubicBezTo>
                    <a:pt x="176" y="19"/>
                    <a:pt x="154" y="15"/>
                    <a:pt x="131" y="15"/>
                  </a:cubicBezTo>
                  <a:cubicBezTo>
                    <a:pt x="109" y="15"/>
                    <a:pt x="83" y="19"/>
                    <a:pt x="61" y="34"/>
                  </a:cubicBezTo>
                  <a:cubicBezTo>
                    <a:pt x="42" y="68"/>
                    <a:pt x="19" y="98"/>
                    <a:pt x="0" y="131"/>
                  </a:cubicBezTo>
                  <a:cubicBezTo>
                    <a:pt x="53" y="176"/>
                    <a:pt x="94" y="232"/>
                    <a:pt x="165" y="251"/>
                  </a:cubicBezTo>
                  <a:cubicBezTo>
                    <a:pt x="192" y="143"/>
                    <a:pt x="375" y="150"/>
                    <a:pt x="3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13"/>
            <p:cNvSpPr/>
            <p:nvPr/>
          </p:nvSpPr>
          <p:spPr>
            <a:xfrm>
              <a:off x="-4917100" y="-2943979"/>
              <a:ext cx="13800" cy="12892"/>
            </a:xfrm>
            <a:custGeom>
              <a:avLst/>
              <a:gdLst/>
              <a:ahLst/>
              <a:cxnLst/>
              <a:rect l="l" t="t" r="r" b="b"/>
              <a:pathLst>
                <a:path w="289" h="270" extrusionOk="0">
                  <a:moveTo>
                    <a:pt x="94" y="0"/>
                  </a:moveTo>
                  <a:cubicBezTo>
                    <a:pt x="71" y="0"/>
                    <a:pt x="49" y="15"/>
                    <a:pt x="34" y="53"/>
                  </a:cubicBezTo>
                  <a:cubicBezTo>
                    <a:pt x="0" y="131"/>
                    <a:pt x="31" y="214"/>
                    <a:pt x="116" y="247"/>
                  </a:cubicBezTo>
                  <a:cubicBezTo>
                    <a:pt x="143" y="258"/>
                    <a:pt x="172" y="269"/>
                    <a:pt x="202" y="269"/>
                  </a:cubicBezTo>
                  <a:cubicBezTo>
                    <a:pt x="233" y="269"/>
                    <a:pt x="262" y="262"/>
                    <a:pt x="288" y="240"/>
                  </a:cubicBezTo>
                  <a:cubicBezTo>
                    <a:pt x="277" y="198"/>
                    <a:pt x="109" y="157"/>
                    <a:pt x="285" y="112"/>
                  </a:cubicBezTo>
                  <a:cubicBezTo>
                    <a:pt x="255" y="90"/>
                    <a:pt x="228" y="67"/>
                    <a:pt x="195" y="49"/>
                  </a:cubicBezTo>
                  <a:cubicBezTo>
                    <a:pt x="165" y="31"/>
                    <a:pt x="128"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13"/>
            <p:cNvSpPr/>
            <p:nvPr/>
          </p:nvSpPr>
          <p:spPr>
            <a:xfrm>
              <a:off x="-5249297" y="-2974157"/>
              <a:ext cx="13657" cy="13465"/>
            </a:xfrm>
            <a:custGeom>
              <a:avLst/>
              <a:gdLst/>
              <a:ahLst/>
              <a:cxnLst/>
              <a:rect l="l" t="t" r="r" b="b"/>
              <a:pathLst>
                <a:path w="286" h="282" extrusionOk="0">
                  <a:moveTo>
                    <a:pt x="173" y="0"/>
                  </a:moveTo>
                  <a:cubicBezTo>
                    <a:pt x="132" y="0"/>
                    <a:pt x="90" y="19"/>
                    <a:pt x="57" y="45"/>
                  </a:cubicBezTo>
                  <a:cubicBezTo>
                    <a:pt x="1" y="87"/>
                    <a:pt x="27" y="139"/>
                    <a:pt x="57" y="188"/>
                  </a:cubicBezTo>
                  <a:cubicBezTo>
                    <a:pt x="80" y="221"/>
                    <a:pt x="90" y="266"/>
                    <a:pt x="135" y="281"/>
                  </a:cubicBezTo>
                  <a:cubicBezTo>
                    <a:pt x="187" y="266"/>
                    <a:pt x="206" y="218"/>
                    <a:pt x="229" y="176"/>
                  </a:cubicBezTo>
                  <a:cubicBezTo>
                    <a:pt x="255" y="124"/>
                    <a:pt x="285" y="57"/>
                    <a:pt x="225" y="16"/>
                  </a:cubicBezTo>
                  <a:cubicBezTo>
                    <a:pt x="206" y="4"/>
                    <a:pt x="192" y="0"/>
                    <a:pt x="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13"/>
            <p:cNvSpPr/>
            <p:nvPr/>
          </p:nvSpPr>
          <p:spPr>
            <a:xfrm>
              <a:off x="-5437050" y="-3037187"/>
              <a:ext cx="18097" cy="8834"/>
            </a:xfrm>
            <a:custGeom>
              <a:avLst/>
              <a:gdLst/>
              <a:ahLst/>
              <a:cxnLst/>
              <a:rect l="l" t="t" r="r" b="b"/>
              <a:pathLst>
                <a:path w="379" h="185" extrusionOk="0">
                  <a:moveTo>
                    <a:pt x="116" y="1"/>
                  </a:moveTo>
                  <a:cubicBezTo>
                    <a:pt x="53" y="1"/>
                    <a:pt x="27" y="35"/>
                    <a:pt x="1" y="135"/>
                  </a:cubicBezTo>
                  <a:cubicBezTo>
                    <a:pt x="90" y="154"/>
                    <a:pt x="184" y="169"/>
                    <a:pt x="273" y="185"/>
                  </a:cubicBezTo>
                  <a:cubicBezTo>
                    <a:pt x="306" y="162"/>
                    <a:pt x="341" y="135"/>
                    <a:pt x="370" y="109"/>
                  </a:cubicBezTo>
                  <a:cubicBezTo>
                    <a:pt x="378" y="90"/>
                    <a:pt x="370" y="76"/>
                    <a:pt x="351" y="64"/>
                  </a:cubicBezTo>
                  <a:cubicBezTo>
                    <a:pt x="341" y="68"/>
                    <a:pt x="333" y="73"/>
                    <a:pt x="322" y="73"/>
                  </a:cubicBezTo>
                  <a:cubicBezTo>
                    <a:pt x="273" y="73"/>
                    <a:pt x="239" y="23"/>
                    <a:pt x="191" y="12"/>
                  </a:cubicBezTo>
                  <a:cubicBezTo>
                    <a:pt x="161" y="5"/>
                    <a:pt x="135"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13"/>
            <p:cNvSpPr/>
            <p:nvPr/>
          </p:nvSpPr>
          <p:spPr>
            <a:xfrm>
              <a:off x="-5362082" y="-3170505"/>
              <a:ext cx="17381" cy="10935"/>
            </a:xfrm>
            <a:custGeom>
              <a:avLst/>
              <a:gdLst/>
              <a:ahLst/>
              <a:cxnLst/>
              <a:rect l="l" t="t" r="r" b="b"/>
              <a:pathLst>
                <a:path w="364" h="229" extrusionOk="0">
                  <a:moveTo>
                    <a:pt x="127" y="1"/>
                  </a:moveTo>
                  <a:cubicBezTo>
                    <a:pt x="1" y="20"/>
                    <a:pt x="87" y="117"/>
                    <a:pt x="71" y="173"/>
                  </a:cubicBezTo>
                  <a:cubicBezTo>
                    <a:pt x="68" y="199"/>
                    <a:pt x="75" y="206"/>
                    <a:pt x="94" y="206"/>
                  </a:cubicBezTo>
                  <a:cubicBezTo>
                    <a:pt x="101" y="206"/>
                    <a:pt x="109" y="206"/>
                    <a:pt x="116" y="203"/>
                  </a:cubicBezTo>
                  <a:lnTo>
                    <a:pt x="142" y="203"/>
                  </a:lnTo>
                  <a:cubicBezTo>
                    <a:pt x="154" y="203"/>
                    <a:pt x="161" y="203"/>
                    <a:pt x="168" y="206"/>
                  </a:cubicBezTo>
                  <a:cubicBezTo>
                    <a:pt x="187" y="222"/>
                    <a:pt x="213" y="229"/>
                    <a:pt x="236" y="229"/>
                  </a:cubicBezTo>
                  <a:cubicBezTo>
                    <a:pt x="258" y="229"/>
                    <a:pt x="280" y="222"/>
                    <a:pt x="303" y="206"/>
                  </a:cubicBezTo>
                  <a:cubicBezTo>
                    <a:pt x="363" y="39"/>
                    <a:pt x="217" y="42"/>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3"/>
            <p:cNvSpPr/>
            <p:nvPr/>
          </p:nvSpPr>
          <p:spPr>
            <a:xfrm>
              <a:off x="-5355636" y="-2934859"/>
              <a:ext cx="12176" cy="11651"/>
            </a:xfrm>
            <a:custGeom>
              <a:avLst/>
              <a:gdLst/>
              <a:ahLst/>
              <a:cxnLst/>
              <a:rect l="l" t="t" r="r" b="b"/>
              <a:pathLst>
                <a:path w="255" h="244" extrusionOk="0">
                  <a:moveTo>
                    <a:pt x="101" y="0"/>
                  </a:moveTo>
                  <a:cubicBezTo>
                    <a:pt x="0" y="0"/>
                    <a:pt x="14" y="101"/>
                    <a:pt x="23" y="183"/>
                  </a:cubicBezTo>
                  <a:cubicBezTo>
                    <a:pt x="41" y="195"/>
                    <a:pt x="64" y="209"/>
                    <a:pt x="82" y="221"/>
                  </a:cubicBezTo>
                  <a:cubicBezTo>
                    <a:pt x="93" y="217"/>
                    <a:pt x="104" y="213"/>
                    <a:pt x="112" y="213"/>
                  </a:cubicBezTo>
                  <a:cubicBezTo>
                    <a:pt x="127" y="213"/>
                    <a:pt x="145" y="221"/>
                    <a:pt x="161" y="228"/>
                  </a:cubicBezTo>
                  <a:cubicBezTo>
                    <a:pt x="176" y="235"/>
                    <a:pt x="194" y="243"/>
                    <a:pt x="213" y="243"/>
                  </a:cubicBezTo>
                  <a:cubicBezTo>
                    <a:pt x="224" y="243"/>
                    <a:pt x="235" y="240"/>
                    <a:pt x="247" y="232"/>
                  </a:cubicBezTo>
                  <a:cubicBezTo>
                    <a:pt x="239" y="138"/>
                    <a:pt x="254" y="15"/>
                    <a:pt x="119" y="4"/>
                  </a:cubicBezTo>
                  <a:cubicBezTo>
                    <a:pt x="112" y="0"/>
                    <a:pt x="109"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3"/>
            <p:cNvSpPr/>
            <p:nvPr/>
          </p:nvSpPr>
          <p:spPr>
            <a:xfrm>
              <a:off x="-5385814" y="-3148922"/>
              <a:ext cx="14468" cy="9693"/>
            </a:xfrm>
            <a:custGeom>
              <a:avLst/>
              <a:gdLst/>
              <a:ahLst/>
              <a:cxnLst/>
              <a:rect l="l" t="t" r="r" b="b"/>
              <a:pathLst>
                <a:path w="303" h="203" extrusionOk="0">
                  <a:moveTo>
                    <a:pt x="158" y="1"/>
                  </a:moveTo>
                  <a:cubicBezTo>
                    <a:pt x="120" y="1"/>
                    <a:pt x="75" y="8"/>
                    <a:pt x="8" y="20"/>
                  </a:cubicBezTo>
                  <a:cubicBezTo>
                    <a:pt x="1" y="75"/>
                    <a:pt x="60" y="117"/>
                    <a:pt x="41" y="173"/>
                  </a:cubicBezTo>
                  <a:cubicBezTo>
                    <a:pt x="68" y="196"/>
                    <a:pt x="94" y="203"/>
                    <a:pt x="116" y="203"/>
                  </a:cubicBezTo>
                  <a:cubicBezTo>
                    <a:pt x="184" y="203"/>
                    <a:pt x="239" y="136"/>
                    <a:pt x="303" y="117"/>
                  </a:cubicBezTo>
                  <a:cubicBezTo>
                    <a:pt x="265" y="31"/>
                    <a:pt x="236"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13"/>
            <p:cNvSpPr/>
            <p:nvPr/>
          </p:nvSpPr>
          <p:spPr>
            <a:xfrm>
              <a:off x="-5512208" y="-3021955"/>
              <a:ext cx="12558" cy="10935"/>
            </a:xfrm>
            <a:custGeom>
              <a:avLst/>
              <a:gdLst/>
              <a:ahLst/>
              <a:cxnLst/>
              <a:rect l="l" t="t" r="r" b="b"/>
              <a:pathLst>
                <a:path w="263" h="229" extrusionOk="0">
                  <a:moveTo>
                    <a:pt x="139" y="0"/>
                  </a:moveTo>
                  <a:cubicBezTo>
                    <a:pt x="117" y="0"/>
                    <a:pt x="91" y="7"/>
                    <a:pt x="68" y="15"/>
                  </a:cubicBezTo>
                  <a:cubicBezTo>
                    <a:pt x="1" y="37"/>
                    <a:pt x="1" y="85"/>
                    <a:pt x="8" y="146"/>
                  </a:cubicBezTo>
                  <a:cubicBezTo>
                    <a:pt x="15" y="206"/>
                    <a:pt x="49" y="225"/>
                    <a:pt x="109" y="228"/>
                  </a:cubicBezTo>
                  <a:lnTo>
                    <a:pt x="113" y="228"/>
                  </a:lnTo>
                  <a:cubicBezTo>
                    <a:pt x="165" y="228"/>
                    <a:pt x="198" y="198"/>
                    <a:pt x="240" y="175"/>
                  </a:cubicBezTo>
                  <a:cubicBezTo>
                    <a:pt x="262" y="116"/>
                    <a:pt x="206" y="75"/>
                    <a:pt x="206" y="23"/>
                  </a:cubicBezTo>
                  <a:cubicBezTo>
                    <a:pt x="184" y="7"/>
                    <a:pt x="162" y="0"/>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13"/>
            <p:cNvSpPr/>
            <p:nvPr/>
          </p:nvSpPr>
          <p:spPr>
            <a:xfrm>
              <a:off x="-5317484" y="-2951858"/>
              <a:ext cx="13800" cy="14325"/>
            </a:xfrm>
            <a:custGeom>
              <a:avLst/>
              <a:gdLst/>
              <a:ahLst/>
              <a:cxnLst/>
              <a:rect l="l" t="t" r="r" b="b"/>
              <a:pathLst>
                <a:path w="289" h="300" extrusionOk="0">
                  <a:moveTo>
                    <a:pt x="154" y="1"/>
                  </a:moveTo>
                  <a:cubicBezTo>
                    <a:pt x="135" y="1"/>
                    <a:pt x="113" y="13"/>
                    <a:pt x="87" y="39"/>
                  </a:cubicBezTo>
                  <a:cubicBezTo>
                    <a:pt x="64" y="65"/>
                    <a:pt x="38" y="87"/>
                    <a:pt x="98" y="113"/>
                  </a:cubicBezTo>
                  <a:cubicBezTo>
                    <a:pt x="188" y="158"/>
                    <a:pt x="173" y="203"/>
                    <a:pt x="79" y="206"/>
                  </a:cubicBezTo>
                  <a:cubicBezTo>
                    <a:pt x="0" y="214"/>
                    <a:pt x="23" y="244"/>
                    <a:pt x="45" y="285"/>
                  </a:cubicBezTo>
                  <a:cubicBezTo>
                    <a:pt x="57" y="270"/>
                    <a:pt x="72" y="266"/>
                    <a:pt x="83" y="266"/>
                  </a:cubicBezTo>
                  <a:cubicBezTo>
                    <a:pt x="102" y="266"/>
                    <a:pt x="121" y="274"/>
                    <a:pt x="135" y="282"/>
                  </a:cubicBezTo>
                  <a:cubicBezTo>
                    <a:pt x="154" y="289"/>
                    <a:pt x="173" y="300"/>
                    <a:pt x="188" y="300"/>
                  </a:cubicBezTo>
                  <a:cubicBezTo>
                    <a:pt x="202" y="300"/>
                    <a:pt x="218" y="292"/>
                    <a:pt x="233" y="277"/>
                  </a:cubicBezTo>
                  <a:cubicBezTo>
                    <a:pt x="207" y="192"/>
                    <a:pt x="262" y="125"/>
                    <a:pt x="288" y="53"/>
                  </a:cubicBezTo>
                  <a:cubicBezTo>
                    <a:pt x="244" y="46"/>
                    <a:pt x="202"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13"/>
            <p:cNvSpPr/>
            <p:nvPr/>
          </p:nvSpPr>
          <p:spPr>
            <a:xfrm>
              <a:off x="-5412793" y="-2993973"/>
              <a:ext cx="12558" cy="18622"/>
            </a:xfrm>
            <a:custGeom>
              <a:avLst/>
              <a:gdLst/>
              <a:ahLst/>
              <a:cxnLst/>
              <a:rect l="l" t="t" r="r" b="b"/>
              <a:pathLst>
                <a:path w="263" h="390" extrusionOk="0">
                  <a:moveTo>
                    <a:pt x="262" y="1"/>
                  </a:moveTo>
                  <a:lnTo>
                    <a:pt x="262" y="1"/>
                  </a:lnTo>
                  <a:cubicBezTo>
                    <a:pt x="173" y="42"/>
                    <a:pt x="38" y="1"/>
                    <a:pt x="0" y="139"/>
                  </a:cubicBezTo>
                  <a:cubicBezTo>
                    <a:pt x="31" y="158"/>
                    <a:pt x="60" y="177"/>
                    <a:pt x="86" y="195"/>
                  </a:cubicBezTo>
                  <a:cubicBezTo>
                    <a:pt x="102" y="191"/>
                    <a:pt x="109" y="188"/>
                    <a:pt x="121" y="188"/>
                  </a:cubicBezTo>
                  <a:cubicBezTo>
                    <a:pt x="143" y="188"/>
                    <a:pt x="154" y="210"/>
                    <a:pt x="162" y="240"/>
                  </a:cubicBezTo>
                  <a:cubicBezTo>
                    <a:pt x="173" y="296"/>
                    <a:pt x="121" y="303"/>
                    <a:pt x="90" y="329"/>
                  </a:cubicBezTo>
                  <a:cubicBezTo>
                    <a:pt x="121" y="348"/>
                    <a:pt x="150" y="371"/>
                    <a:pt x="180" y="389"/>
                  </a:cubicBezTo>
                  <a:lnTo>
                    <a:pt x="184" y="389"/>
                  </a:lnTo>
                  <a:cubicBezTo>
                    <a:pt x="188" y="379"/>
                    <a:pt x="195" y="367"/>
                    <a:pt x="202" y="360"/>
                  </a:cubicBezTo>
                  <a:cubicBezTo>
                    <a:pt x="225" y="240"/>
                    <a:pt x="210" y="113"/>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3"/>
            <p:cNvSpPr/>
            <p:nvPr/>
          </p:nvSpPr>
          <p:spPr>
            <a:xfrm>
              <a:off x="-5216445" y="-2833294"/>
              <a:ext cx="16139" cy="13561"/>
            </a:xfrm>
            <a:custGeom>
              <a:avLst/>
              <a:gdLst/>
              <a:ahLst/>
              <a:cxnLst/>
              <a:rect l="l" t="t" r="r" b="b"/>
              <a:pathLst>
                <a:path w="338" h="284" extrusionOk="0">
                  <a:moveTo>
                    <a:pt x="139" y="0"/>
                  </a:moveTo>
                  <a:cubicBezTo>
                    <a:pt x="124" y="19"/>
                    <a:pt x="113" y="42"/>
                    <a:pt x="98" y="64"/>
                  </a:cubicBezTo>
                  <a:cubicBezTo>
                    <a:pt x="72" y="90"/>
                    <a:pt x="42" y="116"/>
                    <a:pt x="1" y="157"/>
                  </a:cubicBezTo>
                  <a:cubicBezTo>
                    <a:pt x="72" y="172"/>
                    <a:pt x="146" y="146"/>
                    <a:pt x="180" y="221"/>
                  </a:cubicBezTo>
                  <a:cubicBezTo>
                    <a:pt x="177" y="225"/>
                    <a:pt x="169" y="225"/>
                    <a:pt x="161" y="225"/>
                  </a:cubicBezTo>
                  <a:cubicBezTo>
                    <a:pt x="154" y="225"/>
                    <a:pt x="143" y="225"/>
                    <a:pt x="135" y="221"/>
                  </a:cubicBezTo>
                  <a:lnTo>
                    <a:pt x="113" y="221"/>
                  </a:lnTo>
                  <a:cubicBezTo>
                    <a:pt x="94" y="221"/>
                    <a:pt x="75" y="225"/>
                    <a:pt x="60" y="254"/>
                  </a:cubicBezTo>
                  <a:cubicBezTo>
                    <a:pt x="101" y="273"/>
                    <a:pt x="135" y="284"/>
                    <a:pt x="169" y="284"/>
                  </a:cubicBezTo>
                  <a:cubicBezTo>
                    <a:pt x="236" y="284"/>
                    <a:pt x="289" y="243"/>
                    <a:pt x="337" y="176"/>
                  </a:cubicBezTo>
                  <a:lnTo>
                    <a:pt x="334" y="168"/>
                  </a:lnTo>
                  <a:cubicBezTo>
                    <a:pt x="303" y="149"/>
                    <a:pt x="274" y="131"/>
                    <a:pt x="244" y="112"/>
                  </a:cubicBezTo>
                  <a:cubicBezTo>
                    <a:pt x="210" y="75"/>
                    <a:pt x="172" y="37"/>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3"/>
            <p:cNvSpPr/>
            <p:nvPr/>
          </p:nvSpPr>
          <p:spPr>
            <a:xfrm>
              <a:off x="-5506144" y="-3265289"/>
              <a:ext cx="14134" cy="12892"/>
            </a:xfrm>
            <a:custGeom>
              <a:avLst/>
              <a:gdLst/>
              <a:ahLst/>
              <a:cxnLst/>
              <a:rect l="l" t="t" r="r" b="b"/>
              <a:pathLst>
                <a:path w="296" h="270" extrusionOk="0">
                  <a:moveTo>
                    <a:pt x="166" y="0"/>
                  </a:moveTo>
                  <a:cubicBezTo>
                    <a:pt x="154" y="0"/>
                    <a:pt x="143" y="5"/>
                    <a:pt x="135" y="8"/>
                  </a:cubicBezTo>
                  <a:cubicBezTo>
                    <a:pt x="147" y="95"/>
                    <a:pt x="38" y="57"/>
                    <a:pt x="23" y="113"/>
                  </a:cubicBezTo>
                  <a:cubicBezTo>
                    <a:pt x="0" y="173"/>
                    <a:pt x="0" y="165"/>
                    <a:pt x="64" y="192"/>
                  </a:cubicBezTo>
                  <a:cubicBezTo>
                    <a:pt x="94" y="202"/>
                    <a:pt x="116" y="240"/>
                    <a:pt x="147" y="270"/>
                  </a:cubicBezTo>
                  <a:cubicBezTo>
                    <a:pt x="195" y="240"/>
                    <a:pt x="180" y="143"/>
                    <a:pt x="262" y="143"/>
                  </a:cubicBezTo>
                  <a:lnTo>
                    <a:pt x="266" y="143"/>
                  </a:lnTo>
                  <a:cubicBezTo>
                    <a:pt x="278" y="131"/>
                    <a:pt x="285" y="121"/>
                    <a:pt x="292" y="109"/>
                  </a:cubicBezTo>
                  <a:cubicBezTo>
                    <a:pt x="296" y="53"/>
                    <a:pt x="247" y="45"/>
                    <a:pt x="218" y="19"/>
                  </a:cubicBezTo>
                  <a:cubicBezTo>
                    <a:pt x="199" y="12"/>
                    <a:pt x="183" y="0"/>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3"/>
            <p:cNvSpPr/>
            <p:nvPr/>
          </p:nvSpPr>
          <p:spPr>
            <a:xfrm>
              <a:off x="-5515933" y="-3084794"/>
              <a:ext cx="15041" cy="10935"/>
            </a:xfrm>
            <a:custGeom>
              <a:avLst/>
              <a:gdLst/>
              <a:ahLst/>
              <a:cxnLst/>
              <a:rect l="l" t="t" r="r" b="b"/>
              <a:pathLst>
                <a:path w="315" h="229" extrusionOk="0">
                  <a:moveTo>
                    <a:pt x="105" y="0"/>
                  </a:moveTo>
                  <a:cubicBezTo>
                    <a:pt x="90" y="0"/>
                    <a:pt x="74" y="0"/>
                    <a:pt x="60" y="4"/>
                  </a:cubicBezTo>
                  <a:cubicBezTo>
                    <a:pt x="34" y="4"/>
                    <a:pt x="0" y="23"/>
                    <a:pt x="15" y="38"/>
                  </a:cubicBezTo>
                  <a:cubicBezTo>
                    <a:pt x="86" y="112"/>
                    <a:pt x="131" y="228"/>
                    <a:pt x="262" y="228"/>
                  </a:cubicBezTo>
                  <a:lnTo>
                    <a:pt x="269" y="228"/>
                  </a:lnTo>
                  <a:cubicBezTo>
                    <a:pt x="314" y="86"/>
                    <a:pt x="250"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3"/>
            <p:cNvSpPr/>
            <p:nvPr/>
          </p:nvSpPr>
          <p:spPr>
            <a:xfrm>
              <a:off x="-5068133" y="-2910793"/>
              <a:ext cx="17047" cy="11842"/>
            </a:xfrm>
            <a:custGeom>
              <a:avLst/>
              <a:gdLst/>
              <a:ahLst/>
              <a:cxnLst/>
              <a:rect l="l" t="t" r="r" b="b"/>
              <a:pathLst>
                <a:path w="357" h="248" extrusionOk="0">
                  <a:moveTo>
                    <a:pt x="117" y="0"/>
                  </a:moveTo>
                  <a:cubicBezTo>
                    <a:pt x="102" y="57"/>
                    <a:pt x="1" y="105"/>
                    <a:pt x="72" y="169"/>
                  </a:cubicBezTo>
                  <a:cubicBezTo>
                    <a:pt x="106" y="199"/>
                    <a:pt x="143" y="247"/>
                    <a:pt x="199" y="247"/>
                  </a:cubicBezTo>
                  <a:cubicBezTo>
                    <a:pt x="221" y="247"/>
                    <a:pt x="244" y="240"/>
                    <a:pt x="270" y="225"/>
                  </a:cubicBezTo>
                  <a:cubicBezTo>
                    <a:pt x="356" y="169"/>
                    <a:pt x="292" y="98"/>
                    <a:pt x="311" y="38"/>
                  </a:cubicBezTo>
                  <a:lnTo>
                    <a:pt x="311" y="38"/>
                  </a:lnTo>
                  <a:cubicBezTo>
                    <a:pt x="285" y="79"/>
                    <a:pt x="259" y="95"/>
                    <a:pt x="237" y="95"/>
                  </a:cubicBezTo>
                  <a:cubicBezTo>
                    <a:pt x="192" y="95"/>
                    <a:pt x="158" y="27"/>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3"/>
            <p:cNvSpPr/>
            <p:nvPr/>
          </p:nvSpPr>
          <p:spPr>
            <a:xfrm>
              <a:off x="-5358167" y="-2846521"/>
              <a:ext cx="12893" cy="10935"/>
            </a:xfrm>
            <a:custGeom>
              <a:avLst/>
              <a:gdLst/>
              <a:ahLst/>
              <a:cxnLst/>
              <a:rect l="l" t="t" r="r" b="b"/>
              <a:pathLst>
                <a:path w="270" h="229" extrusionOk="0">
                  <a:moveTo>
                    <a:pt x="150" y="0"/>
                  </a:moveTo>
                  <a:cubicBezTo>
                    <a:pt x="109" y="0"/>
                    <a:pt x="67" y="27"/>
                    <a:pt x="38" y="67"/>
                  </a:cubicBezTo>
                  <a:cubicBezTo>
                    <a:pt x="0" y="117"/>
                    <a:pt x="19" y="169"/>
                    <a:pt x="38" y="229"/>
                  </a:cubicBezTo>
                  <a:cubicBezTo>
                    <a:pt x="105" y="221"/>
                    <a:pt x="176" y="214"/>
                    <a:pt x="224" y="169"/>
                  </a:cubicBezTo>
                  <a:cubicBezTo>
                    <a:pt x="269" y="127"/>
                    <a:pt x="251" y="53"/>
                    <a:pt x="214" y="23"/>
                  </a:cubicBezTo>
                  <a:cubicBezTo>
                    <a:pt x="191" y="8"/>
                    <a:pt x="172"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13"/>
            <p:cNvSpPr/>
            <p:nvPr/>
          </p:nvSpPr>
          <p:spPr>
            <a:xfrm>
              <a:off x="-5415610" y="-2978263"/>
              <a:ext cx="14134" cy="14516"/>
            </a:xfrm>
            <a:custGeom>
              <a:avLst/>
              <a:gdLst/>
              <a:ahLst/>
              <a:cxnLst/>
              <a:rect l="l" t="t" r="r" b="b"/>
              <a:pathLst>
                <a:path w="296" h="304" extrusionOk="0">
                  <a:moveTo>
                    <a:pt x="149" y="0"/>
                  </a:moveTo>
                  <a:cubicBezTo>
                    <a:pt x="131" y="5"/>
                    <a:pt x="116" y="8"/>
                    <a:pt x="97" y="8"/>
                  </a:cubicBezTo>
                  <a:cubicBezTo>
                    <a:pt x="64" y="34"/>
                    <a:pt x="23" y="50"/>
                    <a:pt x="0" y="86"/>
                  </a:cubicBezTo>
                  <a:cubicBezTo>
                    <a:pt x="4" y="184"/>
                    <a:pt x="149" y="162"/>
                    <a:pt x="149" y="262"/>
                  </a:cubicBezTo>
                  <a:cubicBezTo>
                    <a:pt x="164" y="296"/>
                    <a:pt x="187" y="304"/>
                    <a:pt x="209" y="304"/>
                  </a:cubicBezTo>
                  <a:lnTo>
                    <a:pt x="235" y="304"/>
                  </a:lnTo>
                  <a:cubicBezTo>
                    <a:pt x="247" y="300"/>
                    <a:pt x="258" y="300"/>
                    <a:pt x="266" y="300"/>
                  </a:cubicBezTo>
                  <a:cubicBezTo>
                    <a:pt x="276" y="300"/>
                    <a:pt x="288" y="300"/>
                    <a:pt x="295" y="304"/>
                  </a:cubicBezTo>
                  <a:cubicBezTo>
                    <a:pt x="235" y="229"/>
                    <a:pt x="149" y="162"/>
                    <a:pt x="239" y="60"/>
                  </a:cubicBezTo>
                  <a:cubicBezTo>
                    <a:pt x="209" y="42"/>
                    <a:pt x="180" y="19"/>
                    <a:pt x="1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13"/>
            <p:cNvSpPr/>
            <p:nvPr/>
          </p:nvSpPr>
          <p:spPr>
            <a:xfrm>
              <a:off x="-5416517" y="-3260275"/>
              <a:ext cx="18766" cy="16665"/>
            </a:xfrm>
            <a:custGeom>
              <a:avLst/>
              <a:gdLst/>
              <a:ahLst/>
              <a:cxnLst/>
              <a:rect l="l" t="t" r="r" b="b"/>
              <a:pathLst>
                <a:path w="393" h="349" extrusionOk="0">
                  <a:moveTo>
                    <a:pt x="213" y="0"/>
                  </a:moveTo>
                  <a:lnTo>
                    <a:pt x="213" y="0"/>
                  </a:lnTo>
                  <a:cubicBezTo>
                    <a:pt x="128" y="4"/>
                    <a:pt x="86" y="87"/>
                    <a:pt x="16" y="120"/>
                  </a:cubicBezTo>
                  <a:cubicBezTo>
                    <a:pt x="11" y="120"/>
                    <a:pt x="7" y="124"/>
                    <a:pt x="0" y="124"/>
                  </a:cubicBezTo>
                  <a:lnTo>
                    <a:pt x="4" y="124"/>
                  </a:lnTo>
                  <a:cubicBezTo>
                    <a:pt x="123" y="124"/>
                    <a:pt x="206" y="191"/>
                    <a:pt x="273" y="281"/>
                  </a:cubicBezTo>
                  <a:cubicBezTo>
                    <a:pt x="288" y="304"/>
                    <a:pt x="277" y="348"/>
                    <a:pt x="314" y="348"/>
                  </a:cubicBezTo>
                  <a:lnTo>
                    <a:pt x="333" y="348"/>
                  </a:lnTo>
                  <a:cubicBezTo>
                    <a:pt x="359" y="340"/>
                    <a:pt x="392" y="326"/>
                    <a:pt x="389" y="288"/>
                  </a:cubicBezTo>
                  <a:cubicBezTo>
                    <a:pt x="389" y="251"/>
                    <a:pt x="385" y="214"/>
                    <a:pt x="352" y="191"/>
                  </a:cubicBezTo>
                  <a:cubicBezTo>
                    <a:pt x="321" y="176"/>
                    <a:pt x="285" y="173"/>
                    <a:pt x="251" y="157"/>
                  </a:cubicBezTo>
                  <a:cubicBezTo>
                    <a:pt x="176" y="124"/>
                    <a:pt x="164" y="71"/>
                    <a:pt x="206" y="12"/>
                  </a:cubicBezTo>
                  <a:cubicBezTo>
                    <a:pt x="209" y="8"/>
                    <a:pt x="209" y="4"/>
                    <a:pt x="2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13"/>
            <p:cNvSpPr/>
            <p:nvPr/>
          </p:nvSpPr>
          <p:spPr>
            <a:xfrm>
              <a:off x="-5419000" y="-3102509"/>
              <a:ext cx="15567" cy="18622"/>
            </a:xfrm>
            <a:custGeom>
              <a:avLst/>
              <a:gdLst/>
              <a:ahLst/>
              <a:cxnLst/>
              <a:rect l="l" t="t" r="r" b="b"/>
              <a:pathLst>
                <a:path w="326" h="390" extrusionOk="0">
                  <a:moveTo>
                    <a:pt x="228" y="1"/>
                  </a:moveTo>
                  <a:cubicBezTo>
                    <a:pt x="168" y="31"/>
                    <a:pt x="183" y="90"/>
                    <a:pt x="187" y="143"/>
                  </a:cubicBezTo>
                  <a:cubicBezTo>
                    <a:pt x="187" y="173"/>
                    <a:pt x="261" y="199"/>
                    <a:pt x="190" y="240"/>
                  </a:cubicBezTo>
                  <a:cubicBezTo>
                    <a:pt x="175" y="247"/>
                    <a:pt x="161" y="252"/>
                    <a:pt x="149" y="252"/>
                  </a:cubicBezTo>
                  <a:cubicBezTo>
                    <a:pt x="123" y="252"/>
                    <a:pt x="101" y="237"/>
                    <a:pt x="78" y="221"/>
                  </a:cubicBezTo>
                  <a:cubicBezTo>
                    <a:pt x="52" y="207"/>
                    <a:pt x="26" y="192"/>
                    <a:pt x="0" y="176"/>
                  </a:cubicBezTo>
                  <a:lnTo>
                    <a:pt x="0" y="176"/>
                  </a:lnTo>
                  <a:cubicBezTo>
                    <a:pt x="37" y="252"/>
                    <a:pt x="112" y="304"/>
                    <a:pt x="130" y="390"/>
                  </a:cubicBezTo>
                  <a:cubicBezTo>
                    <a:pt x="213" y="330"/>
                    <a:pt x="273" y="252"/>
                    <a:pt x="325" y="166"/>
                  </a:cubicBezTo>
                  <a:cubicBezTo>
                    <a:pt x="258" y="132"/>
                    <a:pt x="303" y="35"/>
                    <a:pt x="2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3"/>
            <p:cNvSpPr/>
            <p:nvPr/>
          </p:nvSpPr>
          <p:spPr>
            <a:xfrm>
              <a:off x="-5309605" y="-3154270"/>
              <a:ext cx="15232" cy="9693"/>
            </a:xfrm>
            <a:custGeom>
              <a:avLst/>
              <a:gdLst/>
              <a:ahLst/>
              <a:cxnLst/>
              <a:rect l="l" t="t" r="r" b="b"/>
              <a:pathLst>
                <a:path w="319" h="203" extrusionOk="0">
                  <a:moveTo>
                    <a:pt x="206" y="1"/>
                  </a:moveTo>
                  <a:cubicBezTo>
                    <a:pt x="199" y="1"/>
                    <a:pt x="191" y="4"/>
                    <a:pt x="184" y="8"/>
                  </a:cubicBezTo>
                  <a:cubicBezTo>
                    <a:pt x="139" y="30"/>
                    <a:pt x="139" y="113"/>
                    <a:pt x="68" y="113"/>
                  </a:cubicBezTo>
                  <a:cubicBezTo>
                    <a:pt x="49" y="113"/>
                    <a:pt x="27" y="109"/>
                    <a:pt x="1" y="94"/>
                  </a:cubicBezTo>
                  <a:lnTo>
                    <a:pt x="1" y="94"/>
                  </a:lnTo>
                  <a:cubicBezTo>
                    <a:pt x="19" y="139"/>
                    <a:pt x="23" y="158"/>
                    <a:pt x="34" y="170"/>
                  </a:cubicBezTo>
                  <a:cubicBezTo>
                    <a:pt x="56" y="192"/>
                    <a:pt x="94" y="203"/>
                    <a:pt x="135" y="203"/>
                  </a:cubicBezTo>
                  <a:cubicBezTo>
                    <a:pt x="206" y="203"/>
                    <a:pt x="280" y="177"/>
                    <a:pt x="299" y="135"/>
                  </a:cubicBezTo>
                  <a:cubicBezTo>
                    <a:pt x="318" y="98"/>
                    <a:pt x="318" y="68"/>
                    <a:pt x="280" y="42"/>
                  </a:cubicBezTo>
                  <a:cubicBezTo>
                    <a:pt x="258" y="27"/>
                    <a:pt x="232" y="1"/>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3"/>
            <p:cNvSpPr/>
            <p:nvPr/>
          </p:nvSpPr>
          <p:spPr>
            <a:xfrm>
              <a:off x="-5379606" y="-2978789"/>
              <a:ext cx="14182" cy="9359"/>
            </a:xfrm>
            <a:custGeom>
              <a:avLst/>
              <a:gdLst/>
              <a:ahLst/>
              <a:cxnLst/>
              <a:rect l="l" t="t" r="r" b="b"/>
              <a:pathLst>
                <a:path w="297" h="196" extrusionOk="0">
                  <a:moveTo>
                    <a:pt x="192" y="1"/>
                  </a:moveTo>
                  <a:cubicBezTo>
                    <a:pt x="176" y="1"/>
                    <a:pt x="162" y="4"/>
                    <a:pt x="147" y="4"/>
                  </a:cubicBezTo>
                  <a:cubicBezTo>
                    <a:pt x="68" y="11"/>
                    <a:pt x="61" y="97"/>
                    <a:pt x="1" y="116"/>
                  </a:cubicBezTo>
                  <a:cubicBezTo>
                    <a:pt x="19" y="158"/>
                    <a:pt x="42" y="165"/>
                    <a:pt x="68" y="165"/>
                  </a:cubicBezTo>
                  <a:lnTo>
                    <a:pt x="83" y="165"/>
                  </a:lnTo>
                  <a:cubicBezTo>
                    <a:pt x="90" y="161"/>
                    <a:pt x="95" y="161"/>
                    <a:pt x="102" y="161"/>
                  </a:cubicBezTo>
                  <a:cubicBezTo>
                    <a:pt x="121" y="161"/>
                    <a:pt x="135" y="165"/>
                    <a:pt x="150" y="180"/>
                  </a:cubicBezTo>
                  <a:cubicBezTo>
                    <a:pt x="162" y="191"/>
                    <a:pt x="173" y="195"/>
                    <a:pt x="185" y="195"/>
                  </a:cubicBezTo>
                  <a:cubicBezTo>
                    <a:pt x="214" y="195"/>
                    <a:pt x="252" y="161"/>
                    <a:pt x="270" y="132"/>
                  </a:cubicBezTo>
                  <a:cubicBezTo>
                    <a:pt x="285" y="101"/>
                    <a:pt x="297" y="56"/>
                    <a:pt x="270" y="27"/>
                  </a:cubicBezTo>
                  <a:cubicBezTo>
                    <a:pt x="247" y="8"/>
                    <a:pt x="221" y="1"/>
                    <a:pt x="1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3"/>
            <p:cNvSpPr/>
            <p:nvPr/>
          </p:nvSpPr>
          <p:spPr>
            <a:xfrm>
              <a:off x="-5182542" y="-3043776"/>
              <a:ext cx="11317" cy="15041"/>
            </a:xfrm>
            <a:custGeom>
              <a:avLst/>
              <a:gdLst/>
              <a:ahLst/>
              <a:cxnLst/>
              <a:rect l="l" t="t" r="r" b="b"/>
              <a:pathLst>
                <a:path w="237" h="315" extrusionOk="0">
                  <a:moveTo>
                    <a:pt x="79" y="1"/>
                  </a:moveTo>
                  <a:cubicBezTo>
                    <a:pt x="1" y="68"/>
                    <a:pt x="76" y="188"/>
                    <a:pt x="1" y="255"/>
                  </a:cubicBezTo>
                  <a:cubicBezTo>
                    <a:pt x="16" y="304"/>
                    <a:pt x="42" y="315"/>
                    <a:pt x="76" y="315"/>
                  </a:cubicBezTo>
                  <a:cubicBezTo>
                    <a:pt x="95" y="315"/>
                    <a:pt x="121" y="311"/>
                    <a:pt x="143" y="304"/>
                  </a:cubicBezTo>
                  <a:cubicBezTo>
                    <a:pt x="150" y="296"/>
                    <a:pt x="158" y="289"/>
                    <a:pt x="166" y="278"/>
                  </a:cubicBezTo>
                  <a:cubicBezTo>
                    <a:pt x="236" y="173"/>
                    <a:pt x="150" y="102"/>
                    <a:pt x="109" y="16"/>
                  </a:cubicBezTo>
                  <a:cubicBezTo>
                    <a:pt x="98" y="12"/>
                    <a:pt x="90" y="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3"/>
            <p:cNvSpPr/>
            <p:nvPr/>
          </p:nvSpPr>
          <p:spPr>
            <a:xfrm>
              <a:off x="-5189848" y="-3045734"/>
              <a:ext cx="11126" cy="14182"/>
            </a:xfrm>
            <a:custGeom>
              <a:avLst/>
              <a:gdLst/>
              <a:ahLst/>
              <a:cxnLst/>
              <a:rect l="l" t="t" r="r" b="b"/>
              <a:pathLst>
                <a:path w="233" h="297" extrusionOk="0">
                  <a:moveTo>
                    <a:pt x="91" y="0"/>
                  </a:moveTo>
                  <a:cubicBezTo>
                    <a:pt x="79" y="0"/>
                    <a:pt x="64" y="5"/>
                    <a:pt x="53" y="5"/>
                  </a:cubicBezTo>
                  <a:lnTo>
                    <a:pt x="38" y="5"/>
                  </a:lnTo>
                  <a:cubicBezTo>
                    <a:pt x="27" y="23"/>
                    <a:pt x="12" y="42"/>
                    <a:pt x="1" y="64"/>
                  </a:cubicBezTo>
                  <a:cubicBezTo>
                    <a:pt x="12" y="68"/>
                    <a:pt x="23" y="68"/>
                    <a:pt x="34" y="72"/>
                  </a:cubicBezTo>
                  <a:cubicBezTo>
                    <a:pt x="12" y="180"/>
                    <a:pt x="117" y="221"/>
                    <a:pt x="154" y="296"/>
                  </a:cubicBezTo>
                  <a:cubicBezTo>
                    <a:pt x="229" y="229"/>
                    <a:pt x="154" y="109"/>
                    <a:pt x="232" y="42"/>
                  </a:cubicBezTo>
                  <a:cubicBezTo>
                    <a:pt x="203" y="8"/>
                    <a:pt x="165"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13"/>
            <p:cNvSpPr/>
            <p:nvPr/>
          </p:nvSpPr>
          <p:spPr>
            <a:xfrm>
              <a:off x="-5319776" y="-2719267"/>
              <a:ext cx="12701" cy="11985"/>
            </a:xfrm>
            <a:custGeom>
              <a:avLst/>
              <a:gdLst/>
              <a:ahLst/>
              <a:cxnLst/>
              <a:rect l="l" t="t" r="r" b="b"/>
              <a:pathLst>
                <a:path w="266" h="251" extrusionOk="0">
                  <a:moveTo>
                    <a:pt x="101" y="1"/>
                  </a:moveTo>
                  <a:cubicBezTo>
                    <a:pt x="0" y="1"/>
                    <a:pt x="15" y="90"/>
                    <a:pt x="19" y="147"/>
                  </a:cubicBezTo>
                  <a:cubicBezTo>
                    <a:pt x="26" y="202"/>
                    <a:pt x="64" y="251"/>
                    <a:pt x="131" y="251"/>
                  </a:cubicBezTo>
                  <a:cubicBezTo>
                    <a:pt x="138" y="251"/>
                    <a:pt x="150" y="251"/>
                    <a:pt x="161" y="247"/>
                  </a:cubicBezTo>
                  <a:cubicBezTo>
                    <a:pt x="202" y="240"/>
                    <a:pt x="240" y="228"/>
                    <a:pt x="266" y="188"/>
                  </a:cubicBezTo>
                  <a:cubicBezTo>
                    <a:pt x="179" y="154"/>
                    <a:pt x="150" y="79"/>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13"/>
            <p:cNvSpPr/>
            <p:nvPr/>
          </p:nvSpPr>
          <p:spPr>
            <a:xfrm>
              <a:off x="-5427977" y="-3189032"/>
              <a:ext cx="13275" cy="11603"/>
            </a:xfrm>
            <a:custGeom>
              <a:avLst/>
              <a:gdLst/>
              <a:ahLst/>
              <a:cxnLst/>
              <a:rect l="l" t="t" r="r" b="b"/>
              <a:pathLst>
                <a:path w="278" h="243" extrusionOk="0">
                  <a:moveTo>
                    <a:pt x="180" y="0"/>
                  </a:moveTo>
                  <a:cubicBezTo>
                    <a:pt x="151" y="30"/>
                    <a:pt x="169" y="94"/>
                    <a:pt x="99" y="94"/>
                  </a:cubicBezTo>
                  <a:lnTo>
                    <a:pt x="87" y="94"/>
                  </a:lnTo>
                  <a:cubicBezTo>
                    <a:pt x="1" y="94"/>
                    <a:pt x="4" y="153"/>
                    <a:pt x="38" y="217"/>
                  </a:cubicBezTo>
                  <a:cubicBezTo>
                    <a:pt x="61" y="232"/>
                    <a:pt x="83" y="239"/>
                    <a:pt x="106" y="239"/>
                  </a:cubicBezTo>
                  <a:cubicBezTo>
                    <a:pt x="121" y="239"/>
                    <a:pt x="139" y="235"/>
                    <a:pt x="154" y="225"/>
                  </a:cubicBezTo>
                  <a:cubicBezTo>
                    <a:pt x="173" y="213"/>
                    <a:pt x="188" y="209"/>
                    <a:pt x="203" y="209"/>
                  </a:cubicBezTo>
                  <a:cubicBezTo>
                    <a:pt x="229" y="209"/>
                    <a:pt x="256" y="225"/>
                    <a:pt x="278" y="243"/>
                  </a:cubicBezTo>
                  <a:cubicBezTo>
                    <a:pt x="270" y="153"/>
                    <a:pt x="263" y="63"/>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3"/>
            <p:cNvSpPr/>
            <p:nvPr/>
          </p:nvSpPr>
          <p:spPr>
            <a:xfrm>
              <a:off x="-5272837" y="-2654996"/>
              <a:ext cx="15041" cy="11651"/>
            </a:xfrm>
            <a:custGeom>
              <a:avLst/>
              <a:gdLst/>
              <a:ahLst/>
              <a:cxnLst/>
              <a:rect l="l" t="t" r="r" b="b"/>
              <a:pathLst>
                <a:path w="315" h="244" extrusionOk="0">
                  <a:moveTo>
                    <a:pt x="225" y="0"/>
                  </a:moveTo>
                  <a:cubicBezTo>
                    <a:pt x="214" y="0"/>
                    <a:pt x="202" y="4"/>
                    <a:pt x="187" y="8"/>
                  </a:cubicBezTo>
                  <a:cubicBezTo>
                    <a:pt x="217" y="34"/>
                    <a:pt x="273" y="45"/>
                    <a:pt x="247" y="105"/>
                  </a:cubicBezTo>
                  <a:cubicBezTo>
                    <a:pt x="243" y="116"/>
                    <a:pt x="221" y="131"/>
                    <a:pt x="209" y="131"/>
                  </a:cubicBezTo>
                  <a:lnTo>
                    <a:pt x="206" y="131"/>
                  </a:lnTo>
                  <a:cubicBezTo>
                    <a:pt x="165" y="124"/>
                    <a:pt x="157" y="83"/>
                    <a:pt x="142" y="53"/>
                  </a:cubicBezTo>
                  <a:cubicBezTo>
                    <a:pt x="135" y="42"/>
                    <a:pt x="138" y="26"/>
                    <a:pt x="135" y="16"/>
                  </a:cubicBezTo>
                  <a:cubicBezTo>
                    <a:pt x="8" y="112"/>
                    <a:pt x="0" y="157"/>
                    <a:pt x="105" y="221"/>
                  </a:cubicBezTo>
                  <a:cubicBezTo>
                    <a:pt x="128" y="233"/>
                    <a:pt x="150" y="243"/>
                    <a:pt x="173" y="243"/>
                  </a:cubicBezTo>
                  <a:cubicBezTo>
                    <a:pt x="187" y="243"/>
                    <a:pt x="202" y="236"/>
                    <a:pt x="217" y="217"/>
                  </a:cubicBezTo>
                  <a:cubicBezTo>
                    <a:pt x="254" y="173"/>
                    <a:pt x="314" y="128"/>
                    <a:pt x="304" y="64"/>
                  </a:cubicBezTo>
                  <a:cubicBezTo>
                    <a:pt x="295" y="23"/>
                    <a:pt x="266" y="0"/>
                    <a:pt x="2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3"/>
            <p:cNvSpPr/>
            <p:nvPr/>
          </p:nvSpPr>
          <p:spPr>
            <a:xfrm>
              <a:off x="-5129158" y="-2952574"/>
              <a:ext cx="13800" cy="11317"/>
            </a:xfrm>
            <a:custGeom>
              <a:avLst/>
              <a:gdLst/>
              <a:ahLst/>
              <a:cxnLst/>
              <a:rect l="l" t="t" r="r" b="b"/>
              <a:pathLst>
                <a:path w="289" h="237" extrusionOk="0">
                  <a:moveTo>
                    <a:pt x="154" y="1"/>
                  </a:moveTo>
                  <a:cubicBezTo>
                    <a:pt x="116" y="1"/>
                    <a:pt x="83" y="19"/>
                    <a:pt x="57" y="50"/>
                  </a:cubicBezTo>
                  <a:cubicBezTo>
                    <a:pt x="0" y="117"/>
                    <a:pt x="49" y="185"/>
                    <a:pt x="98" y="221"/>
                  </a:cubicBezTo>
                  <a:cubicBezTo>
                    <a:pt x="109" y="233"/>
                    <a:pt x="121" y="237"/>
                    <a:pt x="128" y="237"/>
                  </a:cubicBezTo>
                  <a:cubicBezTo>
                    <a:pt x="161" y="237"/>
                    <a:pt x="173" y="180"/>
                    <a:pt x="199" y="158"/>
                  </a:cubicBezTo>
                  <a:cubicBezTo>
                    <a:pt x="217" y="113"/>
                    <a:pt x="288" y="68"/>
                    <a:pt x="217" y="19"/>
                  </a:cubicBezTo>
                  <a:cubicBezTo>
                    <a:pt x="199" y="9"/>
                    <a:pt x="176"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3"/>
            <p:cNvSpPr/>
            <p:nvPr/>
          </p:nvSpPr>
          <p:spPr>
            <a:xfrm>
              <a:off x="-5454001" y="-2948467"/>
              <a:ext cx="18050" cy="20055"/>
            </a:xfrm>
            <a:custGeom>
              <a:avLst/>
              <a:gdLst/>
              <a:ahLst/>
              <a:cxnLst/>
              <a:rect l="l" t="t" r="r" b="b"/>
              <a:pathLst>
                <a:path w="378" h="420" extrusionOk="0">
                  <a:moveTo>
                    <a:pt x="366" y="1"/>
                  </a:moveTo>
                  <a:lnTo>
                    <a:pt x="366" y="1"/>
                  </a:lnTo>
                  <a:cubicBezTo>
                    <a:pt x="340" y="42"/>
                    <a:pt x="307" y="80"/>
                    <a:pt x="288" y="121"/>
                  </a:cubicBezTo>
                  <a:cubicBezTo>
                    <a:pt x="247" y="221"/>
                    <a:pt x="180" y="266"/>
                    <a:pt x="94" y="266"/>
                  </a:cubicBezTo>
                  <a:cubicBezTo>
                    <a:pt x="71" y="266"/>
                    <a:pt x="45" y="263"/>
                    <a:pt x="19" y="259"/>
                  </a:cubicBezTo>
                  <a:cubicBezTo>
                    <a:pt x="16" y="266"/>
                    <a:pt x="7" y="278"/>
                    <a:pt x="0" y="289"/>
                  </a:cubicBezTo>
                  <a:cubicBezTo>
                    <a:pt x="49" y="300"/>
                    <a:pt x="97" y="292"/>
                    <a:pt x="94" y="368"/>
                  </a:cubicBezTo>
                  <a:cubicBezTo>
                    <a:pt x="94" y="408"/>
                    <a:pt x="128" y="420"/>
                    <a:pt x="164" y="420"/>
                  </a:cubicBezTo>
                  <a:lnTo>
                    <a:pt x="176" y="420"/>
                  </a:lnTo>
                  <a:cubicBezTo>
                    <a:pt x="206" y="420"/>
                    <a:pt x="247" y="408"/>
                    <a:pt x="240" y="371"/>
                  </a:cubicBezTo>
                  <a:cubicBezTo>
                    <a:pt x="209" y="240"/>
                    <a:pt x="333" y="177"/>
                    <a:pt x="363" y="72"/>
                  </a:cubicBezTo>
                  <a:cubicBezTo>
                    <a:pt x="370" y="46"/>
                    <a:pt x="378" y="23"/>
                    <a:pt x="3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3"/>
            <p:cNvSpPr/>
            <p:nvPr/>
          </p:nvSpPr>
          <p:spPr>
            <a:xfrm>
              <a:off x="-5548976" y="-3038763"/>
              <a:ext cx="12558" cy="14325"/>
            </a:xfrm>
            <a:custGeom>
              <a:avLst/>
              <a:gdLst/>
              <a:ahLst/>
              <a:cxnLst/>
              <a:rect l="l" t="t" r="r" b="b"/>
              <a:pathLst>
                <a:path w="263" h="300" extrusionOk="0">
                  <a:moveTo>
                    <a:pt x="98" y="1"/>
                  </a:moveTo>
                  <a:cubicBezTo>
                    <a:pt x="16" y="79"/>
                    <a:pt x="0" y="173"/>
                    <a:pt x="26" y="277"/>
                  </a:cubicBezTo>
                  <a:cubicBezTo>
                    <a:pt x="38" y="285"/>
                    <a:pt x="49" y="292"/>
                    <a:pt x="60" y="299"/>
                  </a:cubicBezTo>
                  <a:cubicBezTo>
                    <a:pt x="79" y="228"/>
                    <a:pt x="109" y="168"/>
                    <a:pt x="191" y="168"/>
                  </a:cubicBezTo>
                  <a:lnTo>
                    <a:pt x="210" y="168"/>
                  </a:lnTo>
                  <a:cubicBezTo>
                    <a:pt x="225" y="168"/>
                    <a:pt x="243" y="139"/>
                    <a:pt x="262" y="123"/>
                  </a:cubicBezTo>
                  <a:cubicBezTo>
                    <a:pt x="240" y="42"/>
                    <a:pt x="147" y="53"/>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3"/>
            <p:cNvSpPr/>
            <p:nvPr/>
          </p:nvSpPr>
          <p:spPr>
            <a:xfrm>
              <a:off x="-5386387" y="-3101220"/>
              <a:ext cx="9550" cy="18431"/>
            </a:xfrm>
            <a:custGeom>
              <a:avLst/>
              <a:gdLst/>
              <a:ahLst/>
              <a:cxnLst/>
              <a:rect l="l" t="t" r="r" b="b"/>
              <a:pathLst>
                <a:path w="200" h="386" extrusionOk="0">
                  <a:moveTo>
                    <a:pt x="46" y="1"/>
                  </a:moveTo>
                  <a:lnTo>
                    <a:pt x="35" y="4"/>
                  </a:lnTo>
                  <a:cubicBezTo>
                    <a:pt x="23" y="113"/>
                    <a:pt x="13" y="220"/>
                    <a:pt x="1" y="329"/>
                  </a:cubicBezTo>
                  <a:cubicBezTo>
                    <a:pt x="1" y="344"/>
                    <a:pt x="4" y="359"/>
                    <a:pt x="8" y="374"/>
                  </a:cubicBezTo>
                  <a:lnTo>
                    <a:pt x="13" y="385"/>
                  </a:lnTo>
                  <a:cubicBezTo>
                    <a:pt x="72" y="374"/>
                    <a:pt x="87" y="329"/>
                    <a:pt x="87" y="280"/>
                  </a:cubicBezTo>
                  <a:cubicBezTo>
                    <a:pt x="83" y="198"/>
                    <a:pt x="125" y="158"/>
                    <a:pt x="199" y="139"/>
                  </a:cubicBezTo>
                  <a:cubicBezTo>
                    <a:pt x="158" y="63"/>
                    <a:pt x="91" y="45"/>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13"/>
            <p:cNvSpPr/>
            <p:nvPr/>
          </p:nvSpPr>
          <p:spPr>
            <a:xfrm>
              <a:off x="-5452759" y="-3294368"/>
              <a:ext cx="13465" cy="9168"/>
            </a:xfrm>
            <a:custGeom>
              <a:avLst/>
              <a:gdLst/>
              <a:ahLst/>
              <a:cxnLst/>
              <a:rect l="l" t="t" r="r" b="b"/>
              <a:pathLst>
                <a:path w="282" h="192" extrusionOk="0">
                  <a:moveTo>
                    <a:pt x="135" y="0"/>
                  </a:moveTo>
                  <a:cubicBezTo>
                    <a:pt x="112" y="0"/>
                    <a:pt x="94" y="8"/>
                    <a:pt x="68" y="31"/>
                  </a:cubicBezTo>
                  <a:cubicBezTo>
                    <a:pt x="23" y="64"/>
                    <a:pt x="0" y="131"/>
                    <a:pt x="52" y="169"/>
                  </a:cubicBezTo>
                  <a:cubicBezTo>
                    <a:pt x="79" y="188"/>
                    <a:pt x="97" y="191"/>
                    <a:pt x="120" y="191"/>
                  </a:cubicBezTo>
                  <a:cubicBezTo>
                    <a:pt x="176" y="191"/>
                    <a:pt x="221" y="138"/>
                    <a:pt x="281" y="102"/>
                  </a:cubicBezTo>
                  <a:cubicBezTo>
                    <a:pt x="225" y="64"/>
                    <a:pt x="18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13"/>
            <p:cNvSpPr/>
            <p:nvPr/>
          </p:nvSpPr>
          <p:spPr>
            <a:xfrm>
              <a:off x="-5403147" y="-2993973"/>
              <a:ext cx="7544" cy="17190"/>
            </a:xfrm>
            <a:custGeom>
              <a:avLst/>
              <a:gdLst/>
              <a:ahLst/>
              <a:cxnLst/>
              <a:rect l="l" t="t" r="r" b="b"/>
              <a:pathLst>
                <a:path w="158" h="360" extrusionOk="0">
                  <a:moveTo>
                    <a:pt x="60" y="1"/>
                  </a:moveTo>
                  <a:cubicBezTo>
                    <a:pt x="8" y="113"/>
                    <a:pt x="23" y="240"/>
                    <a:pt x="0" y="360"/>
                  </a:cubicBezTo>
                  <a:cubicBezTo>
                    <a:pt x="157" y="337"/>
                    <a:pt x="157" y="337"/>
                    <a:pt x="124" y="191"/>
                  </a:cubicBezTo>
                  <a:cubicBezTo>
                    <a:pt x="112" y="150"/>
                    <a:pt x="112" y="110"/>
                    <a:pt x="105" y="68"/>
                  </a:cubicBezTo>
                  <a:cubicBezTo>
                    <a:pt x="109" y="31"/>
                    <a:pt x="86" y="15"/>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13"/>
            <p:cNvSpPr/>
            <p:nvPr/>
          </p:nvSpPr>
          <p:spPr>
            <a:xfrm>
              <a:off x="-5323357" y="-3015031"/>
              <a:ext cx="12558" cy="17524"/>
            </a:xfrm>
            <a:custGeom>
              <a:avLst/>
              <a:gdLst/>
              <a:ahLst/>
              <a:cxnLst/>
              <a:rect l="l" t="t" r="r" b="b"/>
              <a:pathLst>
                <a:path w="263" h="367" extrusionOk="0">
                  <a:moveTo>
                    <a:pt x="106" y="1"/>
                  </a:moveTo>
                  <a:cubicBezTo>
                    <a:pt x="97" y="1"/>
                    <a:pt x="87" y="4"/>
                    <a:pt x="75" y="12"/>
                  </a:cubicBezTo>
                  <a:cubicBezTo>
                    <a:pt x="56" y="57"/>
                    <a:pt x="1" y="90"/>
                    <a:pt x="27" y="150"/>
                  </a:cubicBezTo>
                  <a:lnTo>
                    <a:pt x="30" y="150"/>
                  </a:lnTo>
                  <a:cubicBezTo>
                    <a:pt x="49" y="128"/>
                    <a:pt x="64" y="106"/>
                    <a:pt x="87" y="90"/>
                  </a:cubicBezTo>
                  <a:cubicBezTo>
                    <a:pt x="94" y="87"/>
                    <a:pt x="101" y="83"/>
                    <a:pt x="106" y="83"/>
                  </a:cubicBezTo>
                  <a:cubicBezTo>
                    <a:pt x="123" y="83"/>
                    <a:pt x="139" y="97"/>
                    <a:pt x="146" y="113"/>
                  </a:cubicBezTo>
                  <a:cubicBezTo>
                    <a:pt x="154" y="124"/>
                    <a:pt x="154" y="147"/>
                    <a:pt x="150" y="161"/>
                  </a:cubicBezTo>
                  <a:cubicBezTo>
                    <a:pt x="142" y="180"/>
                    <a:pt x="132" y="187"/>
                    <a:pt x="123" y="187"/>
                  </a:cubicBezTo>
                  <a:cubicBezTo>
                    <a:pt x="109" y="187"/>
                    <a:pt x="94" y="169"/>
                    <a:pt x="79" y="165"/>
                  </a:cubicBezTo>
                  <a:cubicBezTo>
                    <a:pt x="64" y="161"/>
                    <a:pt x="45" y="158"/>
                    <a:pt x="27" y="154"/>
                  </a:cubicBezTo>
                  <a:lnTo>
                    <a:pt x="27" y="154"/>
                  </a:lnTo>
                  <a:cubicBezTo>
                    <a:pt x="30" y="173"/>
                    <a:pt x="34" y="192"/>
                    <a:pt x="34" y="210"/>
                  </a:cubicBezTo>
                  <a:cubicBezTo>
                    <a:pt x="106" y="237"/>
                    <a:pt x="101" y="333"/>
                    <a:pt x="176" y="367"/>
                  </a:cubicBezTo>
                  <a:cubicBezTo>
                    <a:pt x="176" y="326"/>
                    <a:pt x="176" y="292"/>
                    <a:pt x="180" y="254"/>
                  </a:cubicBezTo>
                  <a:cubicBezTo>
                    <a:pt x="199" y="176"/>
                    <a:pt x="263" y="90"/>
                    <a:pt x="158" y="19"/>
                  </a:cubicBezTo>
                  <a:cubicBezTo>
                    <a:pt x="142" y="12"/>
                    <a:pt x="123"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3"/>
            <p:cNvSpPr/>
            <p:nvPr/>
          </p:nvSpPr>
          <p:spPr>
            <a:xfrm>
              <a:off x="-5547734" y="-3029451"/>
              <a:ext cx="15757" cy="11078"/>
            </a:xfrm>
            <a:custGeom>
              <a:avLst/>
              <a:gdLst/>
              <a:ahLst/>
              <a:cxnLst/>
              <a:rect l="l" t="t" r="r" b="b"/>
              <a:pathLst>
                <a:path w="330" h="232" extrusionOk="0">
                  <a:moveTo>
                    <a:pt x="278" y="0"/>
                  </a:moveTo>
                  <a:cubicBezTo>
                    <a:pt x="210" y="37"/>
                    <a:pt x="157" y="108"/>
                    <a:pt x="72" y="108"/>
                  </a:cubicBezTo>
                  <a:cubicBezTo>
                    <a:pt x="60" y="108"/>
                    <a:pt x="45" y="108"/>
                    <a:pt x="34" y="104"/>
                  </a:cubicBezTo>
                  <a:cubicBezTo>
                    <a:pt x="23" y="97"/>
                    <a:pt x="12" y="90"/>
                    <a:pt x="0" y="82"/>
                  </a:cubicBezTo>
                  <a:lnTo>
                    <a:pt x="0" y="94"/>
                  </a:lnTo>
                  <a:cubicBezTo>
                    <a:pt x="27" y="187"/>
                    <a:pt x="60" y="232"/>
                    <a:pt x="121" y="232"/>
                  </a:cubicBezTo>
                  <a:cubicBezTo>
                    <a:pt x="150" y="232"/>
                    <a:pt x="191" y="220"/>
                    <a:pt x="240" y="198"/>
                  </a:cubicBezTo>
                  <a:cubicBezTo>
                    <a:pt x="191" y="108"/>
                    <a:pt x="330" y="97"/>
                    <a:pt x="307" y="23"/>
                  </a:cubicBezTo>
                  <a:cubicBezTo>
                    <a:pt x="300" y="15"/>
                    <a:pt x="288" y="7"/>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13"/>
            <p:cNvSpPr/>
            <p:nvPr/>
          </p:nvSpPr>
          <p:spPr>
            <a:xfrm>
              <a:off x="-5420624" y="-2987336"/>
              <a:ext cx="11985" cy="13227"/>
            </a:xfrm>
            <a:custGeom>
              <a:avLst/>
              <a:gdLst/>
              <a:ahLst/>
              <a:cxnLst/>
              <a:rect l="l" t="t" r="r" b="b"/>
              <a:pathLst>
                <a:path w="251" h="277" extrusionOk="0">
                  <a:moveTo>
                    <a:pt x="164" y="0"/>
                  </a:moveTo>
                  <a:cubicBezTo>
                    <a:pt x="0" y="86"/>
                    <a:pt x="0" y="86"/>
                    <a:pt x="105" y="276"/>
                  </a:cubicBezTo>
                  <a:cubicBezTo>
                    <a:pt x="128" y="240"/>
                    <a:pt x="169" y="224"/>
                    <a:pt x="202" y="198"/>
                  </a:cubicBezTo>
                  <a:cubicBezTo>
                    <a:pt x="180" y="138"/>
                    <a:pt x="195" y="90"/>
                    <a:pt x="250" y="56"/>
                  </a:cubicBezTo>
                  <a:cubicBezTo>
                    <a:pt x="224" y="38"/>
                    <a:pt x="195" y="19"/>
                    <a:pt x="1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13"/>
            <p:cNvSpPr/>
            <p:nvPr/>
          </p:nvSpPr>
          <p:spPr>
            <a:xfrm>
              <a:off x="-5111872" y="-2899524"/>
              <a:ext cx="14373" cy="10028"/>
            </a:xfrm>
            <a:custGeom>
              <a:avLst/>
              <a:gdLst/>
              <a:ahLst/>
              <a:cxnLst/>
              <a:rect l="l" t="t" r="r" b="b"/>
              <a:pathLst>
                <a:path w="301" h="210" extrusionOk="0">
                  <a:moveTo>
                    <a:pt x="140" y="0"/>
                  </a:moveTo>
                  <a:cubicBezTo>
                    <a:pt x="109" y="0"/>
                    <a:pt x="83" y="16"/>
                    <a:pt x="61" y="49"/>
                  </a:cubicBezTo>
                  <a:cubicBezTo>
                    <a:pt x="1" y="142"/>
                    <a:pt x="132" y="123"/>
                    <a:pt x="135" y="176"/>
                  </a:cubicBezTo>
                  <a:cubicBezTo>
                    <a:pt x="154" y="199"/>
                    <a:pt x="177" y="209"/>
                    <a:pt x="195" y="209"/>
                  </a:cubicBezTo>
                  <a:cubicBezTo>
                    <a:pt x="222" y="209"/>
                    <a:pt x="244" y="195"/>
                    <a:pt x="259" y="168"/>
                  </a:cubicBezTo>
                  <a:cubicBezTo>
                    <a:pt x="300" y="105"/>
                    <a:pt x="248" y="52"/>
                    <a:pt x="203" y="23"/>
                  </a:cubicBezTo>
                  <a:cubicBezTo>
                    <a:pt x="185" y="7"/>
                    <a:pt x="162" y="0"/>
                    <a:pt x="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13"/>
            <p:cNvSpPr/>
            <p:nvPr/>
          </p:nvSpPr>
          <p:spPr>
            <a:xfrm>
              <a:off x="-5391878" y="-3143383"/>
              <a:ext cx="22872" cy="13083"/>
            </a:xfrm>
            <a:custGeom>
              <a:avLst/>
              <a:gdLst/>
              <a:ahLst/>
              <a:cxnLst/>
              <a:rect l="l" t="t" r="r" b="b"/>
              <a:pathLst>
                <a:path w="479" h="274" extrusionOk="0">
                  <a:moveTo>
                    <a:pt x="430" y="1"/>
                  </a:moveTo>
                  <a:cubicBezTo>
                    <a:pt x="366" y="20"/>
                    <a:pt x="311" y="87"/>
                    <a:pt x="243" y="87"/>
                  </a:cubicBezTo>
                  <a:cubicBezTo>
                    <a:pt x="221" y="87"/>
                    <a:pt x="195" y="80"/>
                    <a:pt x="168" y="57"/>
                  </a:cubicBezTo>
                  <a:cubicBezTo>
                    <a:pt x="128" y="90"/>
                    <a:pt x="45" y="76"/>
                    <a:pt x="56" y="161"/>
                  </a:cubicBezTo>
                  <a:cubicBezTo>
                    <a:pt x="38" y="195"/>
                    <a:pt x="0" y="225"/>
                    <a:pt x="26" y="273"/>
                  </a:cubicBezTo>
                  <a:cubicBezTo>
                    <a:pt x="52" y="218"/>
                    <a:pt x="109" y="244"/>
                    <a:pt x="150" y="225"/>
                  </a:cubicBezTo>
                  <a:cubicBezTo>
                    <a:pt x="128" y="203"/>
                    <a:pt x="93" y="184"/>
                    <a:pt x="123" y="154"/>
                  </a:cubicBezTo>
                  <a:cubicBezTo>
                    <a:pt x="128" y="147"/>
                    <a:pt x="135" y="143"/>
                    <a:pt x="142" y="143"/>
                  </a:cubicBezTo>
                  <a:cubicBezTo>
                    <a:pt x="157" y="143"/>
                    <a:pt x="176" y="154"/>
                    <a:pt x="187" y="161"/>
                  </a:cubicBezTo>
                  <a:cubicBezTo>
                    <a:pt x="240" y="143"/>
                    <a:pt x="295" y="147"/>
                    <a:pt x="340" y="109"/>
                  </a:cubicBezTo>
                  <a:cubicBezTo>
                    <a:pt x="355" y="99"/>
                    <a:pt x="366" y="94"/>
                    <a:pt x="374" y="94"/>
                  </a:cubicBezTo>
                  <a:cubicBezTo>
                    <a:pt x="397" y="94"/>
                    <a:pt x="407" y="116"/>
                    <a:pt x="419" y="135"/>
                  </a:cubicBezTo>
                  <a:lnTo>
                    <a:pt x="426" y="135"/>
                  </a:lnTo>
                  <a:cubicBezTo>
                    <a:pt x="445" y="99"/>
                    <a:pt x="478" y="68"/>
                    <a:pt x="449" y="20"/>
                  </a:cubicBezTo>
                  <a:cubicBezTo>
                    <a:pt x="442" y="16"/>
                    <a:pt x="437" y="9"/>
                    <a:pt x="4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13"/>
            <p:cNvSpPr/>
            <p:nvPr/>
          </p:nvSpPr>
          <p:spPr>
            <a:xfrm>
              <a:off x="-5354251" y="-2951667"/>
              <a:ext cx="10266" cy="13083"/>
            </a:xfrm>
            <a:custGeom>
              <a:avLst/>
              <a:gdLst/>
              <a:ahLst/>
              <a:cxnLst/>
              <a:rect l="l" t="t" r="r" b="b"/>
              <a:pathLst>
                <a:path w="215" h="274" extrusionOk="0">
                  <a:moveTo>
                    <a:pt x="83" y="0"/>
                  </a:moveTo>
                  <a:cubicBezTo>
                    <a:pt x="53" y="0"/>
                    <a:pt x="23" y="23"/>
                    <a:pt x="1" y="57"/>
                  </a:cubicBezTo>
                  <a:cubicBezTo>
                    <a:pt x="61" y="113"/>
                    <a:pt x="87" y="195"/>
                    <a:pt x="125" y="266"/>
                  </a:cubicBezTo>
                  <a:cubicBezTo>
                    <a:pt x="139" y="270"/>
                    <a:pt x="154" y="273"/>
                    <a:pt x="169" y="273"/>
                  </a:cubicBezTo>
                  <a:cubicBezTo>
                    <a:pt x="187" y="273"/>
                    <a:pt x="206" y="262"/>
                    <a:pt x="206" y="233"/>
                  </a:cubicBezTo>
                  <a:cubicBezTo>
                    <a:pt x="206" y="157"/>
                    <a:pt x="214" y="71"/>
                    <a:pt x="139" y="19"/>
                  </a:cubicBezTo>
                  <a:cubicBezTo>
                    <a:pt x="120" y="9"/>
                    <a:pt x="102"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3"/>
            <p:cNvSpPr/>
            <p:nvPr/>
          </p:nvSpPr>
          <p:spPr>
            <a:xfrm>
              <a:off x="-5304782" y="-2768545"/>
              <a:ext cx="10553" cy="10601"/>
            </a:xfrm>
            <a:custGeom>
              <a:avLst/>
              <a:gdLst/>
              <a:ahLst/>
              <a:cxnLst/>
              <a:rect l="l" t="t" r="r" b="b"/>
              <a:pathLst>
                <a:path w="221" h="222" extrusionOk="0">
                  <a:moveTo>
                    <a:pt x="124" y="1"/>
                  </a:moveTo>
                  <a:cubicBezTo>
                    <a:pt x="90" y="1"/>
                    <a:pt x="57" y="27"/>
                    <a:pt x="38" y="54"/>
                  </a:cubicBezTo>
                  <a:cubicBezTo>
                    <a:pt x="0" y="109"/>
                    <a:pt x="34" y="166"/>
                    <a:pt x="71" y="199"/>
                  </a:cubicBezTo>
                  <a:cubicBezTo>
                    <a:pt x="98" y="214"/>
                    <a:pt x="116" y="222"/>
                    <a:pt x="135" y="222"/>
                  </a:cubicBezTo>
                  <a:cubicBezTo>
                    <a:pt x="161" y="222"/>
                    <a:pt x="176" y="206"/>
                    <a:pt x="191" y="177"/>
                  </a:cubicBezTo>
                  <a:cubicBezTo>
                    <a:pt x="221" y="117"/>
                    <a:pt x="221" y="54"/>
                    <a:pt x="165" y="12"/>
                  </a:cubicBezTo>
                  <a:cubicBezTo>
                    <a:pt x="153" y="4"/>
                    <a:pt x="138"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3"/>
            <p:cNvSpPr/>
            <p:nvPr/>
          </p:nvSpPr>
          <p:spPr>
            <a:xfrm>
              <a:off x="-5092199" y="-2816725"/>
              <a:ext cx="13083" cy="12224"/>
            </a:xfrm>
            <a:custGeom>
              <a:avLst/>
              <a:gdLst/>
              <a:ahLst/>
              <a:cxnLst/>
              <a:rect l="l" t="t" r="r" b="b"/>
              <a:pathLst>
                <a:path w="274" h="256" extrusionOk="0">
                  <a:moveTo>
                    <a:pt x="168" y="1"/>
                  </a:moveTo>
                  <a:cubicBezTo>
                    <a:pt x="105" y="1"/>
                    <a:pt x="60" y="38"/>
                    <a:pt x="34" y="90"/>
                  </a:cubicBezTo>
                  <a:cubicBezTo>
                    <a:pt x="1" y="166"/>
                    <a:pt x="68" y="218"/>
                    <a:pt x="132" y="255"/>
                  </a:cubicBezTo>
                  <a:cubicBezTo>
                    <a:pt x="161" y="173"/>
                    <a:pt x="191" y="90"/>
                    <a:pt x="273" y="42"/>
                  </a:cubicBezTo>
                  <a:cubicBezTo>
                    <a:pt x="262" y="35"/>
                    <a:pt x="251" y="27"/>
                    <a:pt x="239" y="16"/>
                  </a:cubicBezTo>
                  <a:cubicBezTo>
                    <a:pt x="213" y="4"/>
                    <a:pt x="191" y="1"/>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3"/>
            <p:cNvSpPr/>
            <p:nvPr/>
          </p:nvSpPr>
          <p:spPr>
            <a:xfrm>
              <a:off x="-5228191" y="-2771936"/>
              <a:ext cx="14277" cy="10792"/>
            </a:xfrm>
            <a:custGeom>
              <a:avLst/>
              <a:gdLst/>
              <a:ahLst/>
              <a:cxnLst/>
              <a:rect l="l" t="t" r="r" b="b"/>
              <a:pathLst>
                <a:path w="299" h="226" extrusionOk="0">
                  <a:moveTo>
                    <a:pt x="221" y="1"/>
                  </a:moveTo>
                  <a:cubicBezTo>
                    <a:pt x="145" y="1"/>
                    <a:pt x="75" y="42"/>
                    <a:pt x="0" y="46"/>
                  </a:cubicBezTo>
                  <a:cubicBezTo>
                    <a:pt x="11" y="46"/>
                    <a:pt x="23" y="49"/>
                    <a:pt x="30" y="57"/>
                  </a:cubicBezTo>
                  <a:cubicBezTo>
                    <a:pt x="93" y="94"/>
                    <a:pt x="97" y="177"/>
                    <a:pt x="142" y="225"/>
                  </a:cubicBezTo>
                  <a:cubicBezTo>
                    <a:pt x="157" y="206"/>
                    <a:pt x="172" y="173"/>
                    <a:pt x="183" y="173"/>
                  </a:cubicBezTo>
                  <a:lnTo>
                    <a:pt x="202" y="173"/>
                  </a:lnTo>
                  <a:cubicBezTo>
                    <a:pt x="299" y="173"/>
                    <a:pt x="292" y="113"/>
                    <a:pt x="269" y="39"/>
                  </a:cubicBezTo>
                  <a:cubicBezTo>
                    <a:pt x="273" y="31"/>
                    <a:pt x="276" y="20"/>
                    <a:pt x="284" y="13"/>
                  </a:cubicBezTo>
                  <a:cubicBezTo>
                    <a:pt x="261" y="5"/>
                    <a:pt x="239"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3"/>
            <p:cNvSpPr/>
            <p:nvPr/>
          </p:nvSpPr>
          <p:spPr>
            <a:xfrm>
              <a:off x="-5182160" y="-2872593"/>
              <a:ext cx="11842" cy="11126"/>
            </a:xfrm>
            <a:custGeom>
              <a:avLst/>
              <a:gdLst/>
              <a:ahLst/>
              <a:cxnLst/>
              <a:rect l="l" t="t" r="r" b="b"/>
              <a:pathLst>
                <a:path w="248" h="233" extrusionOk="0">
                  <a:moveTo>
                    <a:pt x="180" y="1"/>
                  </a:moveTo>
                  <a:cubicBezTo>
                    <a:pt x="165" y="27"/>
                    <a:pt x="146" y="42"/>
                    <a:pt x="123" y="42"/>
                  </a:cubicBezTo>
                  <a:cubicBezTo>
                    <a:pt x="113" y="42"/>
                    <a:pt x="97" y="35"/>
                    <a:pt x="82" y="23"/>
                  </a:cubicBezTo>
                  <a:cubicBezTo>
                    <a:pt x="75" y="35"/>
                    <a:pt x="68" y="42"/>
                    <a:pt x="60" y="53"/>
                  </a:cubicBezTo>
                  <a:cubicBezTo>
                    <a:pt x="37" y="106"/>
                    <a:pt x="1" y="165"/>
                    <a:pt x="56" y="214"/>
                  </a:cubicBezTo>
                  <a:cubicBezTo>
                    <a:pt x="71" y="225"/>
                    <a:pt x="90" y="232"/>
                    <a:pt x="113" y="232"/>
                  </a:cubicBezTo>
                  <a:cubicBezTo>
                    <a:pt x="135" y="232"/>
                    <a:pt x="158" y="225"/>
                    <a:pt x="172" y="206"/>
                  </a:cubicBezTo>
                  <a:cubicBezTo>
                    <a:pt x="225" y="158"/>
                    <a:pt x="247" y="98"/>
                    <a:pt x="199" y="35"/>
                  </a:cubicBezTo>
                  <a:cubicBezTo>
                    <a:pt x="191" y="23"/>
                    <a:pt x="187" y="12"/>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13"/>
            <p:cNvSpPr/>
            <p:nvPr/>
          </p:nvSpPr>
          <p:spPr>
            <a:xfrm>
              <a:off x="-5216445" y="-2914183"/>
              <a:ext cx="15757" cy="15423"/>
            </a:xfrm>
            <a:custGeom>
              <a:avLst/>
              <a:gdLst/>
              <a:ahLst/>
              <a:cxnLst/>
              <a:rect l="l" t="t" r="r" b="b"/>
              <a:pathLst>
                <a:path w="330" h="323" extrusionOk="0">
                  <a:moveTo>
                    <a:pt x="105" y="0"/>
                  </a:moveTo>
                  <a:cubicBezTo>
                    <a:pt x="72" y="9"/>
                    <a:pt x="38" y="16"/>
                    <a:pt x="4" y="23"/>
                  </a:cubicBezTo>
                  <a:cubicBezTo>
                    <a:pt x="1" y="87"/>
                    <a:pt x="53" y="109"/>
                    <a:pt x="91" y="131"/>
                  </a:cubicBezTo>
                  <a:cubicBezTo>
                    <a:pt x="180" y="188"/>
                    <a:pt x="191" y="244"/>
                    <a:pt x="120" y="323"/>
                  </a:cubicBezTo>
                  <a:cubicBezTo>
                    <a:pt x="236" y="273"/>
                    <a:pt x="255" y="147"/>
                    <a:pt x="329" y="61"/>
                  </a:cubicBezTo>
                  <a:cubicBezTo>
                    <a:pt x="315" y="57"/>
                    <a:pt x="296" y="45"/>
                    <a:pt x="284" y="45"/>
                  </a:cubicBezTo>
                  <a:lnTo>
                    <a:pt x="281" y="45"/>
                  </a:lnTo>
                  <a:cubicBezTo>
                    <a:pt x="232" y="83"/>
                    <a:pt x="206" y="105"/>
                    <a:pt x="187" y="105"/>
                  </a:cubicBezTo>
                  <a:cubicBezTo>
                    <a:pt x="161" y="105"/>
                    <a:pt x="143" y="7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13"/>
            <p:cNvSpPr/>
            <p:nvPr/>
          </p:nvSpPr>
          <p:spPr>
            <a:xfrm>
              <a:off x="-5188988" y="-3059295"/>
              <a:ext cx="12558" cy="16283"/>
            </a:xfrm>
            <a:custGeom>
              <a:avLst/>
              <a:gdLst/>
              <a:ahLst/>
              <a:cxnLst/>
              <a:rect l="l" t="t" r="r" b="b"/>
              <a:pathLst>
                <a:path w="263" h="341" extrusionOk="0">
                  <a:moveTo>
                    <a:pt x="83" y="1"/>
                  </a:moveTo>
                  <a:cubicBezTo>
                    <a:pt x="76" y="1"/>
                    <a:pt x="65" y="1"/>
                    <a:pt x="54" y="8"/>
                  </a:cubicBezTo>
                  <a:cubicBezTo>
                    <a:pt x="1" y="30"/>
                    <a:pt x="31" y="65"/>
                    <a:pt x="54" y="94"/>
                  </a:cubicBezTo>
                  <a:cubicBezTo>
                    <a:pt x="121" y="169"/>
                    <a:pt x="54" y="225"/>
                    <a:pt x="20" y="289"/>
                  </a:cubicBezTo>
                  <a:lnTo>
                    <a:pt x="35" y="289"/>
                  </a:lnTo>
                  <a:cubicBezTo>
                    <a:pt x="46" y="289"/>
                    <a:pt x="61" y="284"/>
                    <a:pt x="73" y="284"/>
                  </a:cubicBezTo>
                  <a:lnTo>
                    <a:pt x="109" y="284"/>
                  </a:lnTo>
                  <a:cubicBezTo>
                    <a:pt x="147" y="284"/>
                    <a:pt x="185" y="292"/>
                    <a:pt x="214" y="326"/>
                  </a:cubicBezTo>
                  <a:cubicBezTo>
                    <a:pt x="225" y="329"/>
                    <a:pt x="233" y="337"/>
                    <a:pt x="244" y="341"/>
                  </a:cubicBezTo>
                  <a:cubicBezTo>
                    <a:pt x="252" y="334"/>
                    <a:pt x="259" y="322"/>
                    <a:pt x="263" y="315"/>
                  </a:cubicBezTo>
                  <a:cubicBezTo>
                    <a:pt x="158" y="266"/>
                    <a:pt x="170" y="150"/>
                    <a:pt x="136" y="65"/>
                  </a:cubicBezTo>
                  <a:cubicBezTo>
                    <a:pt x="121" y="30"/>
                    <a:pt x="109"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13"/>
            <p:cNvSpPr/>
            <p:nvPr/>
          </p:nvSpPr>
          <p:spPr>
            <a:xfrm>
              <a:off x="-5085944" y="-2814767"/>
              <a:ext cx="8786" cy="12033"/>
            </a:xfrm>
            <a:custGeom>
              <a:avLst/>
              <a:gdLst/>
              <a:ahLst/>
              <a:cxnLst/>
              <a:rect l="l" t="t" r="r" b="b"/>
              <a:pathLst>
                <a:path w="184" h="252" extrusionOk="0">
                  <a:moveTo>
                    <a:pt x="142" y="1"/>
                  </a:moveTo>
                  <a:cubicBezTo>
                    <a:pt x="60" y="49"/>
                    <a:pt x="30" y="132"/>
                    <a:pt x="1" y="214"/>
                  </a:cubicBezTo>
                  <a:cubicBezTo>
                    <a:pt x="53" y="237"/>
                    <a:pt x="94" y="251"/>
                    <a:pt x="120" y="251"/>
                  </a:cubicBezTo>
                  <a:cubicBezTo>
                    <a:pt x="172" y="251"/>
                    <a:pt x="184" y="206"/>
                    <a:pt x="176" y="109"/>
                  </a:cubicBezTo>
                  <a:cubicBezTo>
                    <a:pt x="176" y="80"/>
                    <a:pt x="176" y="49"/>
                    <a:pt x="172" y="20"/>
                  </a:cubicBezTo>
                  <a:cubicBezTo>
                    <a:pt x="165" y="12"/>
                    <a:pt x="153" y="8"/>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13"/>
            <p:cNvSpPr/>
            <p:nvPr/>
          </p:nvSpPr>
          <p:spPr>
            <a:xfrm>
              <a:off x="-5429553" y="-3204933"/>
              <a:ext cx="13800" cy="15567"/>
            </a:xfrm>
            <a:custGeom>
              <a:avLst/>
              <a:gdLst/>
              <a:ahLst/>
              <a:cxnLst/>
              <a:rect l="l" t="t" r="r" b="b"/>
              <a:pathLst>
                <a:path w="289" h="326" extrusionOk="0">
                  <a:moveTo>
                    <a:pt x="158" y="1"/>
                  </a:moveTo>
                  <a:cubicBezTo>
                    <a:pt x="139" y="1"/>
                    <a:pt x="116" y="23"/>
                    <a:pt x="97" y="42"/>
                  </a:cubicBezTo>
                  <a:cubicBezTo>
                    <a:pt x="199" y="180"/>
                    <a:pt x="105" y="254"/>
                    <a:pt x="1" y="325"/>
                  </a:cubicBezTo>
                  <a:cubicBezTo>
                    <a:pt x="68" y="311"/>
                    <a:pt x="135" y="296"/>
                    <a:pt x="206" y="280"/>
                  </a:cubicBezTo>
                  <a:cubicBezTo>
                    <a:pt x="232" y="244"/>
                    <a:pt x="254" y="202"/>
                    <a:pt x="289" y="154"/>
                  </a:cubicBezTo>
                  <a:cubicBezTo>
                    <a:pt x="251" y="120"/>
                    <a:pt x="165" y="142"/>
                    <a:pt x="172" y="45"/>
                  </a:cubicBezTo>
                  <a:cubicBezTo>
                    <a:pt x="176" y="11"/>
                    <a:pt x="168"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3"/>
            <p:cNvSpPr/>
            <p:nvPr/>
          </p:nvSpPr>
          <p:spPr>
            <a:xfrm>
              <a:off x="-5359742" y="-2922730"/>
              <a:ext cx="9836" cy="12367"/>
            </a:xfrm>
            <a:custGeom>
              <a:avLst/>
              <a:gdLst/>
              <a:ahLst/>
              <a:cxnLst/>
              <a:rect l="l" t="t" r="r" b="b"/>
              <a:pathLst>
                <a:path w="206" h="259" extrusionOk="0">
                  <a:moveTo>
                    <a:pt x="153" y="0"/>
                  </a:moveTo>
                  <a:lnTo>
                    <a:pt x="153" y="0"/>
                  </a:lnTo>
                  <a:cubicBezTo>
                    <a:pt x="145" y="12"/>
                    <a:pt x="135" y="12"/>
                    <a:pt x="119" y="12"/>
                  </a:cubicBezTo>
                  <a:lnTo>
                    <a:pt x="116" y="12"/>
                  </a:lnTo>
                  <a:cubicBezTo>
                    <a:pt x="93" y="12"/>
                    <a:pt x="71" y="12"/>
                    <a:pt x="78" y="64"/>
                  </a:cubicBezTo>
                  <a:cubicBezTo>
                    <a:pt x="86" y="90"/>
                    <a:pt x="74" y="98"/>
                    <a:pt x="64" y="98"/>
                  </a:cubicBezTo>
                  <a:cubicBezTo>
                    <a:pt x="45" y="98"/>
                    <a:pt x="22" y="86"/>
                    <a:pt x="4" y="83"/>
                  </a:cubicBezTo>
                  <a:lnTo>
                    <a:pt x="4" y="83"/>
                  </a:lnTo>
                  <a:cubicBezTo>
                    <a:pt x="0" y="165"/>
                    <a:pt x="71" y="258"/>
                    <a:pt x="112" y="258"/>
                  </a:cubicBezTo>
                  <a:cubicBezTo>
                    <a:pt x="116" y="258"/>
                    <a:pt x="123" y="258"/>
                    <a:pt x="127" y="255"/>
                  </a:cubicBezTo>
                  <a:cubicBezTo>
                    <a:pt x="202" y="206"/>
                    <a:pt x="205" y="93"/>
                    <a:pt x="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3"/>
            <p:cNvSpPr/>
            <p:nvPr/>
          </p:nvSpPr>
          <p:spPr>
            <a:xfrm>
              <a:off x="-5200544" y="-2825798"/>
              <a:ext cx="13418" cy="10028"/>
            </a:xfrm>
            <a:custGeom>
              <a:avLst/>
              <a:gdLst/>
              <a:ahLst/>
              <a:cxnLst/>
              <a:rect l="l" t="t" r="r" b="b"/>
              <a:pathLst>
                <a:path w="281" h="210" extrusionOk="0">
                  <a:moveTo>
                    <a:pt x="53" y="0"/>
                  </a:moveTo>
                  <a:cubicBezTo>
                    <a:pt x="34" y="4"/>
                    <a:pt x="15" y="8"/>
                    <a:pt x="1" y="11"/>
                  </a:cubicBezTo>
                  <a:lnTo>
                    <a:pt x="4" y="19"/>
                  </a:lnTo>
                  <a:cubicBezTo>
                    <a:pt x="41" y="42"/>
                    <a:pt x="72" y="64"/>
                    <a:pt x="75" y="116"/>
                  </a:cubicBezTo>
                  <a:cubicBezTo>
                    <a:pt x="79" y="168"/>
                    <a:pt x="105" y="209"/>
                    <a:pt x="150" y="209"/>
                  </a:cubicBezTo>
                  <a:cubicBezTo>
                    <a:pt x="165" y="209"/>
                    <a:pt x="180" y="206"/>
                    <a:pt x="198" y="199"/>
                  </a:cubicBezTo>
                  <a:cubicBezTo>
                    <a:pt x="281" y="161"/>
                    <a:pt x="270" y="97"/>
                    <a:pt x="229" y="34"/>
                  </a:cubicBezTo>
                  <a:cubicBezTo>
                    <a:pt x="221" y="23"/>
                    <a:pt x="198" y="15"/>
                    <a:pt x="184" y="4"/>
                  </a:cubicBezTo>
                  <a:cubicBezTo>
                    <a:pt x="165" y="30"/>
                    <a:pt x="150" y="42"/>
                    <a:pt x="131" y="42"/>
                  </a:cubicBezTo>
                  <a:cubicBezTo>
                    <a:pt x="108" y="42"/>
                    <a:pt x="90" y="26"/>
                    <a:pt x="68" y="11"/>
                  </a:cubicBezTo>
                  <a:cubicBezTo>
                    <a:pt x="64" y="8"/>
                    <a:pt x="56"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3"/>
            <p:cNvSpPr/>
            <p:nvPr/>
          </p:nvSpPr>
          <p:spPr>
            <a:xfrm>
              <a:off x="-5341406" y="-2751546"/>
              <a:ext cx="9693" cy="10744"/>
            </a:xfrm>
            <a:custGeom>
              <a:avLst/>
              <a:gdLst/>
              <a:ahLst/>
              <a:cxnLst/>
              <a:rect l="l" t="t" r="r" b="b"/>
              <a:pathLst>
                <a:path w="203" h="225" extrusionOk="0">
                  <a:moveTo>
                    <a:pt x="106" y="0"/>
                  </a:moveTo>
                  <a:cubicBezTo>
                    <a:pt x="57" y="4"/>
                    <a:pt x="23" y="26"/>
                    <a:pt x="16" y="75"/>
                  </a:cubicBezTo>
                  <a:cubicBezTo>
                    <a:pt x="4" y="131"/>
                    <a:pt x="1" y="187"/>
                    <a:pt x="57" y="224"/>
                  </a:cubicBezTo>
                  <a:cubicBezTo>
                    <a:pt x="102" y="221"/>
                    <a:pt x="109" y="164"/>
                    <a:pt x="147" y="146"/>
                  </a:cubicBezTo>
                  <a:cubicBezTo>
                    <a:pt x="196" y="124"/>
                    <a:pt x="203" y="86"/>
                    <a:pt x="180" y="41"/>
                  </a:cubicBezTo>
                  <a:cubicBezTo>
                    <a:pt x="165" y="15"/>
                    <a:pt x="139"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13"/>
            <p:cNvSpPr/>
            <p:nvPr/>
          </p:nvSpPr>
          <p:spPr>
            <a:xfrm>
              <a:off x="-5196055" y="-2774562"/>
              <a:ext cx="13227" cy="12176"/>
            </a:xfrm>
            <a:custGeom>
              <a:avLst/>
              <a:gdLst/>
              <a:ahLst/>
              <a:cxnLst/>
              <a:rect l="l" t="t" r="r" b="b"/>
              <a:pathLst>
                <a:path w="277" h="255" extrusionOk="0">
                  <a:moveTo>
                    <a:pt x="209" y="0"/>
                  </a:moveTo>
                  <a:cubicBezTo>
                    <a:pt x="202" y="0"/>
                    <a:pt x="194" y="4"/>
                    <a:pt x="190" y="7"/>
                  </a:cubicBezTo>
                  <a:cubicBezTo>
                    <a:pt x="127" y="63"/>
                    <a:pt x="0" y="68"/>
                    <a:pt x="7" y="194"/>
                  </a:cubicBezTo>
                  <a:cubicBezTo>
                    <a:pt x="37" y="168"/>
                    <a:pt x="59" y="161"/>
                    <a:pt x="82" y="161"/>
                  </a:cubicBezTo>
                  <a:cubicBezTo>
                    <a:pt x="142" y="161"/>
                    <a:pt x="179" y="235"/>
                    <a:pt x="235" y="254"/>
                  </a:cubicBezTo>
                  <a:cubicBezTo>
                    <a:pt x="243" y="202"/>
                    <a:pt x="123" y="146"/>
                    <a:pt x="239" y="97"/>
                  </a:cubicBezTo>
                  <a:cubicBezTo>
                    <a:pt x="261" y="86"/>
                    <a:pt x="276" y="60"/>
                    <a:pt x="266" y="34"/>
                  </a:cubicBezTo>
                  <a:cubicBezTo>
                    <a:pt x="257" y="11"/>
                    <a:pt x="228" y="0"/>
                    <a:pt x="2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13"/>
            <p:cNvSpPr/>
            <p:nvPr/>
          </p:nvSpPr>
          <p:spPr>
            <a:xfrm>
              <a:off x="-5241943" y="-3111056"/>
              <a:ext cx="10028" cy="16474"/>
            </a:xfrm>
            <a:custGeom>
              <a:avLst/>
              <a:gdLst/>
              <a:ahLst/>
              <a:cxnLst/>
              <a:rect l="l" t="t" r="r" b="b"/>
              <a:pathLst>
                <a:path w="210" h="345" extrusionOk="0">
                  <a:moveTo>
                    <a:pt x="49" y="0"/>
                  </a:moveTo>
                  <a:lnTo>
                    <a:pt x="49" y="0"/>
                  </a:lnTo>
                  <a:cubicBezTo>
                    <a:pt x="93" y="38"/>
                    <a:pt x="138" y="86"/>
                    <a:pt x="75" y="131"/>
                  </a:cubicBezTo>
                  <a:cubicBezTo>
                    <a:pt x="0" y="188"/>
                    <a:pt x="30" y="262"/>
                    <a:pt x="11" y="329"/>
                  </a:cubicBezTo>
                  <a:cubicBezTo>
                    <a:pt x="33" y="337"/>
                    <a:pt x="49" y="345"/>
                    <a:pt x="60" y="345"/>
                  </a:cubicBezTo>
                  <a:cubicBezTo>
                    <a:pt x="116" y="345"/>
                    <a:pt x="83" y="243"/>
                    <a:pt x="123" y="224"/>
                  </a:cubicBezTo>
                  <a:cubicBezTo>
                    <a:pt x="209" y="72"/>
                    <a:pt x="209" y="41"/>
                    <a:pt x="75" y="8"/>
                  </a:cubicBezTo>
                  <a:cubicBezTo>
                    <a:pt x="67" y="8"/>
                    <a:pt x="60" y="5"/>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3"/>
            <p:cNvSpPr/>
            <p:nvPr/>
          </p:nvSpPr>
          <p:spPr>
            <a:xfrm>
              <a:off x="-5178054" y="-2889162"/>
              <a:ext cx="12176" cy="16617"/>
            </a:xfrm>
            <a:custGeom>
              <a:avLst/>
              <a:gdLst/>
              <a:ahLst/>
              <a:cxnLst/>
              <a:rect l="l" t="t" r="r" b="b"/>
              <a:pathLst>
                <a:path w="255" h="348" extrusionOk="0">
                  <a:moveTo>
                    <a:pt x="236" y="0"/>
                  </a:moveTo>
                  <a:cubicBezTo>
                    <a:pt x="210" y="56"/>
                    <a:pt x="142" y="68"/>
                    <a:pt x="108" y="75"/>
                  </a:cubicBezTo>
                  <a:cubicBezTo>
                    <a:pt x="1" y="94"/>
                    <a:pt x="75" y="157"/>
                    <a:pt x="64" y="198"/>
                  </a:cubicBezTo>
                  <a:cubicBezTo>
                    <a:pt x="94" y="243"/>
                    <a:pt x="15" y="310"/>
                    <a:pt x="90" y="348"/>
                  </a:cubicBezTo>
                  <a:cubicBezTo>
                    <a:pt x="120" y="225"/>
                    <a:pt x="255" y="146"/>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3"/>
            <p:cNvSpPr/>
            <p:nvPr/>
          </p:nvSpPr>
          <p:spPr>
            <a:xfrm>
              <a:off x="-5475775" y="-2911652"/>
              <a:ext cx="13609" cy="9120"/>
            </a:xfrm>
            <a:custGeom>
              <a:avLst/>
              <a:gdLst/>
              <a:ahLst/>
              <a:cxnLst/>
              <a:rect l="l" t="t" r="r" b="b"/>
              <a:pathLst>
                <a:path w="285" h="191" extrusionOk="0">
                  <a:moveTo>
                    <a:pt x="165" y="0"/>
                  </a:moveTo>
                  <a:cubicBezTo>
                    <a:pt x="116" y="0"/>
                    <a:pt x="68" y="26"/>
                    <a:pt x="30" y="75"/>
                  </a:cubicBezTo>
                  <a:cubicBezTo>
                    <a:pt x="15" y="94"/>
                    <a:pt x="11" y="116"/>
                    <a:pt x="1" y="139"/>
                  </a:cubicBezTo>
                  <a:cubicBezTo>
                    <a:pt x="30" y="116"/>
                    <a:pt x="60" y="104"/>
                    <a:pt x="86" y="104"/>
                  </a:cubicBezTo>
                  <a:cubicBezTo>
                    <a:pt x="158" y="104"/>
                    <a:pt x="213" y="175"/>
                    <a:pt x="284" y="191"/>
                  </a:cubicBezTo>
                  <a:cubicBezTo>
                    <a:pt x="284" y="149"/>
                    <a:pt x="280" y="104"/>
                    <a:pt x="280" y="60"/>
                  </a:cubicBezTo>
                  <a:cubicBezTo>
                    <a:pt x="247" y="23"/>
                    <a:pt x="206" y="0"/>
                    <a:pt x="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3"/>
            <p:cNvSpPr/>
            <p:nvPr/>
          </p:nvSpPr>
          <p:spPr>
            <a:xfrm>
              <a:off x="-5406537" y="-2924163"/>
              <a:ext cx="12558" cy="11460"/>
            </a:xfrm>
            <a:custGeom>
              <a:avLst/>
              <a:gdLst/>
              <a:ahLst/>
              <a:cxnLst/>
              <a:rect l="l" t="t" r="r" b="b"/>
              <a:pathLst>
                <a:path w="263" h="240" extrusionOk="0">
                  <a:moveTo>
                    <a:pt x="157" y="0"/>
                  </a:moveTo>
                  <a:cubicBezTo>
                    <a:pt x="131" y="0"/>
                    <a:pt x="102" y="11"/>
                    <a:pt x="83" y="30"/>
                  </a:cubicBezTo>
                  <a:cubicBezTo>
                    <a:pt x="19" y="94"/>
                    <a:pt x="0" y="183"/>
                    <a:pt x="112" y="240"/>
                  </a:cubicBezTo>
                  <a:cubicBezTo>
                    <a:pt x="112" y="139"/>
                    <a:pt x="228" y="146"/>
                    <a:pt x="262" y="79"/>
                  </a:cubicBezTo>
                  <a:cubicBezTo>
                    <a:pt x="240" y="23"/>
                    <a:pt x="199" y="0"/>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13"/>
            <p:cNvSpPr/>
            <p:nvPr/>
          </p:nvSpPr>
          <p:spPr>
            <a:xfrm>
              <a:off x="-5523095" y="-3015747"/>
              <a:ext cx="11794" cy="8834"/>
            </a:xfrm>
            <a:custGeom>
              <a:avLst/>
              <a:gdLst/>
              <a:ahLst/>
              <a:cxnLst/>
              <a:rect l="l" t="t" r="r" b="b"/>
              <a:pathLst>
                <a:path w="247" h="185" extrusionOk="0">
                  <a:moveTo>
                    <a:pt x="109" y="0"/>
                  </a:moveTo>
                  <a:cubicBezTo>
                    <a:pt x="83" y="0"/>
                    <a:pt x="60" y="16"/>
                    <a:pt x="38" y="38"/>
                  </a:cubicBezTo>
                  <a:cubicBezTo>
                    <a:pt x="0" y="83"/>
                    <a:pt x="15" y="124"/>
                    <a:pt x="45" y="162"/>
                  </a:cubicBezTo>
                  <a:cubicBezTo>
                    <a:pt x="72" y="176"/>
                    <a:pt x="98" y="184"/>
                    <a:pt x="124" y="184"/>
                  </a:cubicBezTo>
                  <a:cubicBezTo>
                    <a:pt x="154" y="184"/>
                    <a:pt x="184" y="173"/>
                    <a:pt x="202" y="150"/>
                  </a:cubicBezTo>
                  <a:cubicBezTo>
                    <a:pt x="247" y="105"/>
                    <a:pt x="195" y="60"/>
                    <a:pt x="165" y="31"/>
                  </a:cubicBezTo>
                  <a:cubicBezTo>
                    <a:pt x="146" y="12"/>
                    <a:pt x="128" y="0"/>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13"/>
            <p:cNvSpPr/>
            <p:nvPr/>
          </p:nvSpPr>
          <p:spPr>
            <a:xfrm>
              <a:off x="-5451852" y="-3183350"/>
              <a:ext cx="10553" cy="8977"/>
            </a:xfrm>
            <a:custGeom>
              <a:avLst/>
              <a:gdLst/>
              <a:ahLst/>
              <a:cxnLst/>
              <a:rect l="l" t="t" r="r" b="b"/>
              <a:pathLst>
                <a:path w="221" h="188" extrusionOk="0">
                  <a:moveTo>
                    <a:pt x="105" y="1"/>
                  </a:moveTo>
                  <a:cubicBezTo>
                    <a:pt x="78" y="1"/>
                    <a:pt x="56" y="11"/>
                    <a:pt x="38" y="34"/>
                  </a:cubicBezTo>
                  <a:cubicBezTo>
                    <a:pt x="0" y="79"/>
                    <a:pt x="15" y="135"/>
                    <a:pt x="52" y="161"/>
                  </a:cubicBezTo>
                  <a:cubicBezTo>
                    <a:pt x="78" y="177"/>
                    <a:pt x="105" y="187"/>
                    <a:pt x="135" y="187"/>
                  </a:cubicBezTo>
                  <a:cubicBezTo>
                    <a:pt x="161" y="187"/>
                    <a:pt x="183" y="180"/>
                    <a:pt x="209" y="168"/>
                  </a:cubicBezTo>
                  <a:cubicBezTo>
                    <a:pt x="221" y="113"/>
                    <a:pt x="206" y="64"/>
                    <a:pt x="164" y="27"/>
                  </a:cubicBezTo>
                  <a:cubicBezTo>
                    <a:pt x="142" y="8"/>
                    <a:pt x="12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13"/>
            <p:cNvSpPr/>
            <p:nvPr/>
          </p:nvSpPr>
          <p:spPr>
            <a:xfrm>
              <a:off x="-5322115" y="-3135886"/>
              <a:ext cx="15041" cy="11842"/>
            </a:xfrm>
            <a:custGeom>
              <a:avLst/>
              <a:gdLst/>
              <a:ahLst/>
              <a:cxnLst/>
              <a:rect l="l" t="t" r="r" b="b"/>
              <a:pathLst>
                <a:path w="315" h="248" extrusionOk="0">
                  <a:moveTo>
                    <a:pt x="266" y="1"/>
                  </a:moveTo>
                  <a:cubicBezTo>
                    <a:pt x="210" y="31"/>
                    <a:pt x="139" y="42"/>
                    <a:pt x="106" y="109"/>
                  </a:cubicBezTo>
                  <a:cubicBezTo>
                    <a:pt x="90" y="139"/>
                    <a:pt x="71" y="151"/>
                    <a:pt x="45" y="151"/>
                  </a:cubicBezTo>
                  <a:cubicBezTo>
                    <a:pt x="30" y="151"/>
                    <a:pt x="16" y="147"/>
                    <a:pt x="1" y="139"/>
                  </a:cubicBezTo>
                  <a:lnTo>
                    <a:pt x="1" y="139"/>
                  </a:lnTo>
                  <a:cubicBezTo>
                    <a:pt x="8" y="173"/>
                    <a:pt x="16" y="206"/>
                    <a:pt x="23" y="237"/>
                  </a:cubicBezTo>
                  <a:cubicBezTo>
                    <a:pt x="49" y="240"/>
                    <a:pt x="75" y="244"/>
                    <a:pt x="102" y="247"/>
                  </a:cubicBezTo>
                  <a:cubicBezTo>
                    <a:pt x="184" y="206"/>
                    <a:pt x="210" y="99"/>
                    <a:pt x="307" y="72"/>
                  </a:cubicBezTo>
                  <a:cubicBezTo>
                    <a:pt x="315" y="35"/>
                    <a:pt x="292" y="20"/>
                    <a:pt x="2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13"/>
            <p:cNvSpPr/>
            <p:nvPr/>
          </p:nvSpPr>
          <p:spPr>
            <a:xfrm>
              <a:off x="-5255170" y="-2699833"/>
              <a:ext cx="11460" cy="9359"/>
            </a:xfrm>
            <a:custGeom>
              <a:avLst/>
              <a:gdLst/>
              <a:ahLst/>
              <a:cxnLst/>
              <a:rect l="l" t="t" r="r" b="b"/>
              <a:pathLst>
                <a:path w="240" h="196" extrusionOk="0">
                  <a:moveTo>
                    <a:pt x="198" y="1"/>
                  </a:moveTo>
                  <a:cubicBezTo>
                    <a:pt x="180" y="1"/>
                    <a:pt x="165" y="9"/>
                    <a:pt x="150" y="20"/>
                  </a:cubicBezTo>
                  <a:cubicBezTo>
                    <a:pt x="131" y="28"/>
                    <a:pt x="117" y="39"/>
                    <a:pt x="98" y="39"/>
                  </a:cubicBezTo>
                  <a:cubicBezTo>
                    <a:pt x="94" y="39"/>
                    <a:pt x="86" y="35"/>
                    <a:pt x="82" y="35"/>
                  </a:cubicBezTo>
                  <a:lnTo>
                    <a:pt x="64" y="35"/>
                  </a:lnTo>
                  <a:cubicBezTo>
                    <a:pt x="34" y="35"/>
                    <a:pt x="8" y="50"/>
                    <a:pt x="4" y="91"/>
                  </a:cubicBezTo>
                  <a:cubicBezTo>
                    <a:pt x="1" y="140"/>
                    <a:pt x="30" y="170"/>
                    <a:pt x="72" y="188"/>
                  </a:cubicBezTo>
                  <a:cubicBezTo>
                    <a:pt x="82" y="192"/>
                    <a:pt x="94" y="196"/>
                    <a:pt x="101" y="196"/>
                  </a:cubicBezTo>
                  <a:cubicBezTo>
                    <a:pt x="127" y="196"/>
                    <a:pt x="150" y="177"/>
                    <a:pt x="161" y="151"/>
                  </a:cubicBezTo>
                  <a:cubicBezTo>
                    <a:pt x="187" y="106"/>
                    <a:pt x="239" y="68"/>
                    <a:pt x="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13"/>
            <p:cNvSpPr/>
            <p:nvPr/>
          </p:nvSpPr>
          <p:spPr>
            <a:xfrm>
              <a:off x="-5431511" y="-2849004"/>
              <a:ext cx="13609" cy="13036"/>
            </a:xfrm>
            <a:custGeom>
              <a:avLst/>
              <a:gdLst/>
              <a:ahLst/>
              <a:cxnLst/>
              <a:rect l="l" t="t" r="r" b="b"/>
              <a:pathLst>
                <a:path w="285" h="273" extrusionOk="0">
                  <a:moveTo>
                    <a:pt x="116" y="0"/>
                  </a:moveTo>
                  <a:cubicBezTo>
                    <a:pt x="109" y="7"/>
                    <a:pt x="101" y="15"/>
                    <a:pt x="94" y="26"/>
                  </a:cubicBezTo>
                  <a:cubicBezTo>
                    <a:pt x="64" y="52"/>
                    <a:pt x="30" y="75"/>
                    <a:pt x="0" y="101"/>
                  </a:cubicBezTo>
                  <a:cubicBezTo>
                    <a:pt x="4" y="131"/>
                    <a:pt x="19" y="157"/>
                    <a:pt x="45" y="169"/>
                  </a:cubicBezTo>
                  <a:cubicBezTo>
                    <a:pt x="75" y="157"/>
                    <a:pt x="105" y="150"/>
                    <a:pt x="123" y="150"/>
                  </a:cubicBezTo>
                  <a:cubicBezTo>
                    <a:pt x="176" y="150"/>
                    <a:pt x="202" y="187"/>
                    <a:pt x="199" y="269"/>
                  </a:cubicBezTo>
                  <a:cubicBezTo>
                    <a:pt x="202" y="273"/>
                    <a:pt x="206" y="273"/>
                    <a:pt x="209" y="273"/>
                  </a:cubicBezTo>
                  <a:cubicBezTo>
                    <a:pt x="240" y="273"/>
                    <a:pt x="254" y="250"/>
                    <a:pt x="269" y="232"/>
                  </a:cubicBezTo>
                  <a:cubicBezTo>
                    <a:pt x="285" y="176"/>
                    <a:pt x="206" y="161"/>
                    <a:pt x="217" y="109"/>
                  </a:cubicBezTo>
                  <a:cubicBezTo>
                    <a:pt x="195" y="60"/>
                    <a:pt x="164" y="19"/>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13"/>
            <p:cNvSpPr/>
            <p:nvPr/>
          </p:nvSpPr>
          <p:spPr>
            <a:xfrm>
              <a:off x="-5490434" y="-3319676"/>
              <a:ext cx="12749" cy="10362"/>
            </a:xfrm>
            <a:custGeom>
              <a:avLst/>
              <a:gdLst/>
              <a:ahLst/>
              <a:cxnLst/>
              <a:rect l="l" t="t" r="r" b="b"/>
              <a:pathLst>
                <a:path w="267" h="217" extrusionOk="0">
                  <a:moveTo>
                    <a:pt x="120" y="0"/>
                  </a:moveTo>
                  <a:cubicBezTo>
                    <a:pt x="120" y="40"/>
                    <a:pt x="109" y="52"/>
                    <a:pt x="90" y="52"/>
                  </a:cubicBezTo>
                  <a:cubicBezTo>
                    <a:pt x="79" y="52"/>
                    <a:pt x="68" y="48"/>
                    <a:pt x="56" y="45"/>
                  </a:cubicBezTo>
                  <a:cubicBezTo>
                    <a:pt x="46" y="40"/>
                    <a:pt x="34" y="37"/>
                    <a:pt x="23" y="37"/>
                  </a:cubicBezTo>
                  <a:cubicBezTo>
                    <a:pt x="16" y="37"/>
                    <a:pt x="4" y="37"/>
                    <a:pt x="1" y="48"/>
                  </a:cubicBezTo>
                  <a:cubicBezTo>
                    <a:pt x="20" y="85"/>
                    <a:pt x="49" y="116"/>
                    <a:pt x="72" y="149"/>
                  </a:cubicBezTo>
                  <a:cubicBezTo>
                    <a:pt x="98" y="187"/>
                    <a:pt x="124" y="216"/>
                    <a:pt x="154" y="216"/>
                  </a:cubicBezTo>
                  <a:cubicBezTo>
                    <a:pt x="173" y="216"/>
                    <a:pt x="191" y="209"/>
                    <a:pt x="213" y="187"/>
                  </a:cubicBezTo>
                  <a:cubicBezTo>
                    <a:pt x="266" y="130"/>
                    <a:pt x="244" y="75"/>
                    <a:pt x="184" y="33"/>
                  </a:cubicBezTo>
                  <a:cubicBezTo>
                    <a:pt x="165" y="22"/>
                    <a:pt x="142"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3"/>
            <p:cNvSpPr/>
            <p:nvPr/>
          </p:nvSpPr>
          <p:spPr>
            <a:xfrm>
              <a:off x="-5315669" y="-3029833"/>
              <a:ext cx="9502" cy="13418"/>
            </a:xfrm>
            <a:custGeom>
              <a:avLst/>
              <a:gdLst/>
              <a:ahLst/>
              <a:cxnLst/>
              <a:rect l="l" t="t" r="r" b="b"/>
              <a:pathLst>
                <a:path w="199" h="281" extrusionOk="0">
                  <a:moveTo>
                    <a:pt x="128" y="0"/>
                  </a:moveTo>
                  <a:cubicBezTo>
                    <a:pt x="128" y="90"/>
                    <a:pt x="57" y="116"/>
                    <a:pt x="15" y="169"/>
                  </a:cubicBezTo>
                  <a:cubicBezTo>
                    <a:pt x="12" y="180"/>
                    <a:pt x="4" y="188"/>
                    <a:pt x="0" y="195"/>
                  </a:cubicBezTo>
                  <a:cubicBezTo>
                    <a:pt x="41" y="210"/>
                    <a:pt x="41" y="281"/>
                    <a:pt x="86" y="281"/>
                  </a:cubicBezTo>
                  <a:cubicBezTo>
                    <a:pt x="90" y="281"/>
                    <a:pt x="97" y="281"/>
                    <a:pt x="102" y="277"/>
                  </a:cubicBezTo>
                  <a:cubicBezTo>
                    <a:pt x="161" y="259"/>
                    <a:pt x="169" y="195"/>
                    <a:pt x="169" y="138"/>
                  </a:cubicBezTo>
                  <a:cubicBezTo>
                    <a:pt x="198" y="93"/>
                    <a:pt x="187" y="60"/>
                    <a:pt x="146" y="15"/>
                  </a:cubicBezTo>
                  <a:cubicBezTo>
                    <a:pt x="138" y="12"/>
                    <a:pt x="135" y="4"/>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3"/>
            <p:cNvSpPr/>
            <p:nvPr/>
          </p:nvSpPr>
          <p:spPr>
            <a:xfrm>
              <a:off x="-5427977" y="-3051273"/>
              <a:ext cx="17572" cy="7210"/>
            </a:xfrm>
            <a:custGeom>
              <a:avLst/>
              <a:gdLst/>
              <a:ahLst/>
              <a:cxnLst/>
              <a:rect l="l" t="t" r="r" b="b"/>
              <a:pathLst>
                <a:path w="368" h="151" extrusionOk="0">
                  <a:moveTo>
                    <a:pt x="177" y="1"/>
                  </a:moveTo>
                  <a:cubicBezTo>
                    <a:pt x="128" y="1"/>
                    <a:pt x="83" y="9"/>
                    <a:pt x="38" y="12"/>
                  </a:cubicBezTo>
                  <a:cubicBezTo>
                    <a:pt x="1" y="94"/>
                    <a:pt x="12" y="150"/>
                    <a:pt x="109" y="150"/>
                  </a:cubicBezTo>
                  <a:lnTo>
                    <a:pt x="121" y="150"/>
                  </a:lnTo>
                  <a:cubicBezTo>
                    <a:pt x="151" y="94"/>
                    <a:pt x="188" y="64"/>
                    <a:pt x="225" y="64"/>
                  </a:cubicBezTo>
                  <a:cubicBezTo>
                    <a:pt x="256" y="64"/>
                    <a:pt x="289" y="80"/>
                    <a:pt x="323" y="113"/>
                  </a:cubicBezTo>
                  <a:cubicBezTo>
                    <a:pt x="368" y="4"/>
                    <a:pt x="270" y="12"/>
                    <a:pt x="218" y="4"/>
                  </a:cubicBezTo>
                  <a:cubicBezTo>
                    <a:pt x="203" y="1"/>
                    <a:pt x="188" y="1"/>
                    <a:pt x="1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3"/>
            <p:cNvSpPr/>
            <p:nvPr/>
          </p:nvSpPr>
          <p:spPr>
            <a:xfrm>
              <a:off x="-5314284" y="-2720175"/>
              <a:ext cx="12224" cy="9932"/>
            </a:xfrm>
            <a:custGeom>
              <a:avLst/>
              <a:gdLst/>
              <a:ahLst/>
              <a:cxnLst/>
              <a:rect l="l" t="t" r="r" b="b"/>
              <a:pathLst>
                <a:path w="256" h="208" extrusionOk="0">
                  <a:moveTo>
                    <a:pt x="76" y="1"/>
                  </a:moveTo>
                  <a:cubicBezTo>
                    <a:pt x="54" y="1"/>
                    <a:pt x="28" y="9"/>
                    <a:pt x="1" y="20"/>
                  </a:cubicBezTo>
                  <a:cubicBezTo>
                    <a:pt x="35" y="98"/>
                    <a:pt x="64" y="173"/>
                    <a:pt x="151" y="207"/>
                  </a:cubicBezTo>
                  <a:cubicBezTo>
                    <a:pt x="195" y="177"/>
                    <a:pt x="256" y="147"/>
                    <a:pt x="207" y="83"/>
                  </a:cubicBezTo>
                  <a:cubicBezTo>
                    <a:pt x="173" y="35"/>
                    <a:pt x="128"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3"/>
            <p:cNvSpPr/>
            <p:nvPr/>
          </p:nvSpPr>
          <p:spPr>
            <a:xfrm>
              <a:off x="-5399948" y="-3139085"/>
              <a:ext cx="10744" cy="11460"/>
            </a:xfrm>
            <a:custGeom>
              <a:avLst/>
              <a:gdLst/>
              <a:ahLst/>
              <a:cxnLst/>
              <a:rect l="l" t="t" r="r" b="b"/>
              <a:pathLst>
                <a:path w="225" h="240" extrusionOk="0">
                  <a:moveTo>
                    <a:pt x="128" y="0"/>
                  </a:moveTo>
                  <a:cubicBezTo>
                    <a:pt x="105" y="0"/>
                    <a:pt x="87" y="16"/>
                    <a:pt x="61" y="53"/>
                  </a:cubicBezTo>
                  <a:cubicBezTo>
                    <a:pt x="61" y="116"/>
                    <a:pt x="0" y="180"/>
                    <a:pt x="68" y="240"/>
                  </a:cubicBezTo>
                  <a:lnTo>
                    <a:pt x="76" y="236"/>
                  </a:lnTo>
                  <a:cubicBezTo>
                    <a:pt x="117" y="218"/>
                    <a:pt x="154" y="199"/>
                    <a:pt x="195" y="183"/>
                  </a:cubicBezTo>
                  <a:cubicBezTo>
                    <a:pt x="169" y="135"/>
                    <a:pt x="207" y="105"/>
                    <a:pt x="225" y="71"/>
                  </a:cubicBezTo>
                  <a:cubicBezTo>
                    <a:pt x="192" y="42"/>
                    <a:pt x="162" y="0"/>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3"/>
            <p:cNvSpPr/>
            <p:nvPr/>
          </p:nvSpPr>
          <p:spPr>
            <a:xfrm>
              <a:off x="-5329612" y="-3014458"/>
              <a:ext cx="9884" cy="16617"/>
            </a:xfrm>
            <a:custGeom>
              <a:avLst/>
              <a:gdLst/>
              <a:ahLst/>
              <a:cxnLst/>
              <a:rect l="l" t="t" r="r" b="b"/>
              <a:pathLst>
                <a:path w="207" h="348" extrusionOk="0">
                  <a:moveTo>
                    <a:pt x="206" y="0"/>
                  </a:moveTo>
                  <a:lnTo>
                    <a:pt x="206" y="0"/>
                  </a:lnTo>
                  <a:cubicBezTo>
                    <a:pt x="35" y="75"/>
                    <a:pt x="1" y="168"/>
                    <a:pt x="68" y="347"/>
                  </a:cubicBezTo>
                  <a:cubicBezTo>
                    <a:pt x="102" y="299"/>
                    <a:pt x="135" y="247"/>
                    <a:pt x="165" y="198"/>
                  </a:cubicBezTo>
                  <a:cubicBezTo>
                    <a:pt x="165" y="180"/>
                    <a:pt x="161" y="161"/>
                    <a:pt x="158" y="142"/>
                  </a:cubicBezTo>
                  <a:lnTo>
                    <a:pt x="158" y="138"/>
                  </a:lnTo>
                  <a:cubicBezTo>
                    <a:pt x="132" y="78"/>
                    <a:pt x="187" y="45"/>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3"/>
            <p:cNvSpPr/>
            <p:nvPr/>
          </p:nvSpPr>
          <p:spPr>
            <a:xfrm>
              <a:off x="-5446695" y="-2741041"/>
              <a:ext cx="10935" cy="10219"/>
            </a:xfrm>
            <a:custGeom>
              <a:avLst/>
              <a:gdLst/>
              <a:ahLst/>
              <a:cxnLst/>
              <a:rect l="l" t="t" r="r" b="b"/>
              <a:pathLst>
                <a:path w="229" h="214" extrusionOk="0">
                  <a:moveTo>
                    <a:pt x="132" y="1"/>
                  </a:moveTo>
                  <a:cubicBezTo>
                    <a:pt x="105" y="23"/>
                    <a:pt x="72" y="42"/>
                    <a:pt x="49" y="68"/>
                  </a:cubicBezTo>
                  <a:cubicBezTo>
                    <a:pt x="1" y="132"/>
                    <a:pt x="49" y="165"/>
                    <a:pt x="98" y="199"/>
                  </a:cubicBezTo>
                  <a:cubicBezTo>
                    <a:pt x="116" y="210"/>
                    <a:pt x="132" y="213"/>
                    <a:pt x="142" y="213"/>
                  </a:cubicBezTo>
                  <a:cubicBezTo>
                    <a:pt x="172" y="213"/>
                    <a:pt x="191" y="187"/>
                    <a:pt x="203" y="151"/>
                  </a:cubicBezTo>
                  <a:cubicBezTo>
                    <a:pt x="210" y="120"/>
                    <a:pt x="217" y="94"/>
                    <a:pt x="229" y="64"/>
                  </a:cubicBezTo>
                  <a:cubicBezTo>
                    <a:pt x="194" y="42"/>
                    <a:pt x="165" y="23"/>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3"/>
            <p:cNvSpPr/>
            <p:nvPr/>
          </p:nvSpPr>
          <p:spPr>
            <a:xfrm>
              <a:off x="-5068802" y="-2822742"/>
              <a:ext cx="12511" cy="11794"/>
            </a:xfrm>
            <a:custGeom>
              <a:avLst/>
              <a:gdLst/>
              <a:ahLst/>
              <a:cxnLst/>
              <a:rect l="l" t="t" r="r" b="b"/>
              <a:pathLst>
                <a:path w="262" h="247" extrusionOk="0">
                  <a:moveTo>
                    <a:pt x="206" y="0"/>
                  </a:moveTo>
                  <a:cubicBezTo>
                    <a:pt x="183" y="0"/>
                    <a:pt x="153" y="26"/>
                    <a:pt x="131" y="37"/>
                  </a:cubicBezTo>
                  <a:cubicBezTo>
                    <a:pt x="123" y="45"/>
                    <a:pt x="120" y="52"/>
                    <a:pt x="116" y="59"/>
                  </a:cubicBezTo>
                  <a:cubicBezTo>
                    <a:pt x="101" y="71"/>
                    <a:pt x="90" y="78"/>
                    <a:pt x="71" y="78"/>
                  </a:cubicBezTo>
                  <a:cubicBezTo>
                    <a:pt x="60" y="78"/>
                    <a:pt x="52" y="78"/>
                    <a:pt x="41" y="71"/>
                  </a:cubicBezTo>
                  <a:cubicBezTo>
                    <a:pt x="34" y="71"/>
                    <a:pt x="23" y="67"/>
                    <a:pt x="15" y="67"/>
                  </a:cubicBezTo>
                  <a:cubicBezTo>
                    <a:pt x="8" y="67"/>
                    <a:pt x="0" y="71"/>
                    <a:pt x="0" y="85"/>
                  </a:cubicBezTo>
                  <a:cubicBezTo>
                    <a:pt x="0" y="104"/>
                    <a:pt x="8" y="130"/>
                    <a:pt x="18" y="135"/>
                  </a:cubicBezTo>
                  <a:cubicBezTo>
                    <a:pt x="82" y="153"/>
                    <a:pt x="146" y="171"/>
                    <a:pt x="168" y="247"/>
                  </a:cubicBezTo>
                  <a:lnTo>
                    <a:pt x="172" y="242"/>
                  </a:lnTo>
                  <a:cubicBezTo>
                    <a:pt x="187" y="194"/>
                    <a:pt x="206" y="145"/>
                    <a:pt x="225" y="97"/>
                  </a:cubicBezTo>
                  <a:cubicBezTo>
                    <a:pt x="239" y="63"/>
                    <a:pt x="262" y="26"/>
                    <a:pt x="225" y="4"/>
                  </a:cubicBezTo>
                  <a:cubicBezTo>
                    <a:pt x="220" y="0"/>
                    <a:pt x="213"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13"/>
            <p:cNvSpPr/>
            <p:nvPr/>
          </p:nvSpPr>
          <p:spPr>
            <a:xfrm>
              <a:off x="-5388679" y="-3133546"/>
              <a:ext cx="17906" cy="11651"/>
            </a:xfrm>
            <a:custGeom>
              <a:avLst/>
              <a:gdLst/>
              <a:ahLst/>
              <a:cxnLst/>
              <a:rect l="l" t="t" r="r" b="b"/>
              <a:pathLst>
                <a:path w="375" h="244" extrusionOk="0">
                  <a:moveTo>
                    <a:pt x="348" y="15"/>
                  </a:moveTo>
                  <a:lnTo>
                    <a:pt x="348" y="15"/>
                  </a:lnTo>
                  <a:cubicBezTo>
                    <a:pt x="311" y="38"/>
                    <a:pt x="232" y="0"/>
                    <a:pt x="244" y="98"/>
                  </a:cubicBezTo>
                  <a:cubicBezTo>
                    <a:pt x="247" y="143"/>
                    <a:pt x="235" y="157"/>
                    <a:pt x="218" y="157"/>
                  </a:cubicBezTo>
                  <a:cubicBezTo>
                    <a:pt x="202" y="157"/>
                    <a:pt x="180" y="146"/>
                    <a:pt x="157" y="135"/>
                  </a:cubicBezTo>
                  <a:cubicBezTo>
                    <a:pt x="128" y="120"/>
                    <a:pt x="97" y="98"/>
                    <a:pt x="64" y="98"/>
                  </a:cubicBezTo>
                  <a:cubicBezTo>
                    <a:pt x="42" y="98"/>
                    <a:pt x="19" y="109"/>
                    <a:pt x="0" y="139"/>
                  </a:cubicBezTo>
                  <a:cubicBezTo>
                    <a:pt x="64" y="154"/>
                    <a:pt x="142" y="143"/>
                    <a:pt x="154" y="240"/>
                  </a:cubicBezTo>
                  <a:cubicBezTo>
                    <a:pt x="165" y="243"/>
                    <a:pt x="173" y="243"/>
                    <a:pt x="183" y="243"/>
                  </a:cubicBezTo>
                  <a:cubicBezTo>
                    <a:pt x="221" y="243"/>
                    <a:pt x="251" y="224"/>
                    <a:pt x="273" y="191"/>
                  </a:cubicBezTo>
                  <a:cubicBezTo>
                    <a:pt x="296" y="131"/>
                    <a:pt x="375" y="94"/>
                    <a:pt x="348" y="1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13"/>
            <p:cNvSpPr/>
            <p:nvPr/>
          </p:nvSpPr>
          <p:spPr>
            <a:xfrm>
              <a:off x="-5204650" y="-2719936"/>
              <a:ext cx="9884" cy="11985"/>
            </a:xfrm>
            <a:custGeom>
              <a:avLst/>
              <a:gdLst/>
              <a:ahLst/>
              <a:cxnLst/>
              <a:rect l="l" t="t" r="r" b="b"/>
              <a:pathLst>
                <a:path w="207" h="251" extrusionOk="0">
                  <a:moveTo>
                    <a:pt x="94" y="0"/>
                  </a:moveTo>
                  <a:lnTo>
                    <a:pt x="94" y="0"/>
                  </a:lnTo>
                  <a:cubicBezTo>
                    <a:pt x="79" y="23"/>
                    <a:pt x="60" y="45"/>
                    <a:pt x="34" y="45"/>
                  </a:cubicBezTo>
                  <a:cubicBezTo>
                    <a:pt x="27" y="45"/>
                    <a:pt x="23" y="45"/>
                    <a:pt x="19" y="41"/>
                  </a:cubicBezTo>
                  <a:lnTo>
                    <a:pt x="19" y="41"/>
                  </a:lnTo>
                  <a:cubicBezTo>
                    <a:pt x="19" y="85"/>
                    <a:pt x="1" y="130"/>
                    <a:pt x="23" y="175"/>
                  </a:cubicBezTo>
                  <a:cubicBezTo>
                    <a:pt x="49" y="190"/>
                    <a:pt x="75" y="206"/>
                    <a:pt x="101" y="224"/>
                  </a:cubicBezTo>
                  <a:cubicBezTo>
                    <a:pt x="123" y="242"/>
                    <a:pt x="146" y="250"/>
                    <a:pt x="161" y="250"/>
                  </a:cubicBezTo>
                  <a:cubicBezTo>
                    <a:pt x="191" y="250"/>
                    <a:pt x="202" y="213"/>
                    <a:pt x="206" y="164"/>
                  </a:cubicBezTo>
                  <a:lnTo>
                    <a:pt x="202" y="164"/>
                  </a:lnTo>
                  <a:cubicBezTo>
                    <a:pt x="90" y="164"/>
                    <a:pt x="158" y="33"/>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13"/>
            <p:cNvSpPr/>
            <p:nvPr/>
          </p:nvSpPr>
          <p:spPr>
            <a:xfrm>
              <a:off x="-5203552" y="-2713537"/>
              <a:ext cx="17668" cy="8261"/>
            </a:xfrm>
            <a:custGeom>
              <a:avLst/>
              <a:gdLst/>
              <a:ahLst/>
              <a:cxnLst/>
              <a:rect l="l" t="t" r="r" b="b"/>
              <a:pathLst>
                <a:path w="370" h="173" extrusionOk="0">
                  <a:moveTo>
                    <a:pt x="333" y="1"/>
                  </a:moveTo>
                  <a:cubicBezTo>
                    <a:pt x="314" y="1"/>
                    <a:pt x="295" y="12"/>
                    <a:pt x="276" y="23"/>
                  </a:cubicBezTo>
                  <a:cubicBezTo>
                    <a:pt x="257" y="34"/>
                    <a:pt x="239" y="46"/>
                    <a:pt x="221" y="46"/>
                  </a:cubicBezTo>
                  <a:cubicBezTo>
                    <a:pt x="209" y="46"/>
                    <a:pt x="198" y="41"/>
                    <a:pt x="183" y="30"/>
                  </a:cubicBezTo>
                  <a:cubicBezTo>
                    <a:pt x="179" y="79"/>
                    <a:pt x="168" y="116"/>
                    <a:pt x="138" y="116"/>
                  </a:cubicBezTo>
                  <a:cubicBezTo>
                    <a:pt x="123" y="116"/>
                    <a:pt x="100" y="108"/>
                    <a:pt x="78" y="90"/>
                  </a:cubicBezTo>
                  <a:cubicBezTo>
                    <a:pt x="52" y="72"/>
                    <a:pt x="26" y="56"/>
                    <a:pt x="0" y="41"/>
                  </a:cubicBezTo>
                  <a:lnTo>
                    <a:pt x="0" y="41"/>
                  </a:lnTo>
                  <a:cubicBezTo>
                    <a:pt x="7" y="46"/>
                    <a:pt x="11" y="53"/>
                    <a:pt x="14" y="56"/>
                  </a:cubicBezTo>
                  <a:cubicBezTo>
                    <a:pt x="71" y="131"/>
                    <a:pt x="131" y="172"/>
                    <a:pt x="183" y="172"/>
                  </a:cubicBezTo>
                  <a:cubicBezTo>
                    <a:pt x="250" y="172"/>
                    <a:pt x="310" y="120"/>
                    <a:pt x="370" y="15"/>
                  </a:cubicBezTo>
                  <a:cubicBezTo>
                    <a:pt x="355" y="4"/>
                    <a:pt x="344" y="1"/>
                    <a:pt x="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3"/>
            <p:cNvSpPr/>
            <p:nvPr/>
          </p:nvSpPr>
          <p:spPr>
            <a:xfrm>
              <a:off x="-5268922" y="-3038428"/>
              <a:ext cx="11842" cy="7019"/>
            </a:xfrm>
            <a:custGeom>
              <a:avLst/>
              <a:gdLst/>
              <a:ahLst/>
              <a:cxnLst/>
              <a:rect l="l" t="t" r="r" b="b"/>
              <a:pathLst>
                <a:path w="248" h="147" extrusionOk="0">
                  <a:moveTo>
                    <a:pt x="124" y="1"/>
                  </a:moveTo>
                  <a:cubicBezTo>
                    <a:pt x="87" y="1"/>
                    <a:pt x="42" y="9"/>
                    <a:pt x="1" y="16"/>
                  </a:cubicBezTo>
                  <a:cubicBezTo>
                    <a:pt x="20" y="102"/>
                    <a:pt x="60" y="147"/>
                    <a:pt x="132" y="147"/>
                  </a:cubicBezTo>
                  <a:cubicBezTo>
                    <a:pt x="150" y="147"/>
                    <a:pt x="169" y="143"/>
                    <a:pt x="187" y="139"/>
                  </a:cubicBezTo>
                  <a:cubicBezTo>
                    <a:pt x="206" y="106"/>
                    <a:pt x="229" y="76"/>
                    <a:pt x="248" y="42"/>
                  </a:cubicBezTo>
                  <a:cubicBezTo>
                    <a:pt x="210" y="12"/>
                    <a:pt x="169"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13"/>
            <p:cNvSpPr/>
            <p:nvPr/>
          </p:nvSpPr>
          <p:spPr>
            <a:xfrm>
              <a:off x="-5423489" y="-3048217"/>
              <a:ext cx="10935" cy="13227"/>
            </a:xfrm>
            <a:custGeom>
              <a:avLst/>
              <a:gdLst/>
              <a:ahLst/>
              <a:cxnLst/>
              <a:rect l="l" t="t" r="r" b="b"/>
              <a:pathLst>
                <a:path w="229" h="277" extrusionOk="0">
                  <a:moveTo>
                    <a:pt x="131" y="0"/>
                  </a:moveTo>
                  <a:cubicBezTo>
                    <a:pt x="94" y="0"/>
                    <a:pt x="57" y="30"/>
                    <a:pt x="27" y="86"/>
                  </a:cubicBezTo>
                  <a:cubicBezTo>
                    <a:pt x="64" y="147"/>
                    <a:pt x="0" y="217"/>
                    <a:pt x="49" y="277"/>
                  </a:cubicBezTo>
                  <a:cubicBezTo>
                    <a:pt x="94" y="187"/>
                    <a:pt x="165" y="120"/>
                    <a:pt x="229" y="49"/>
                  </a:cubicBezTo>
                  <a:cubicBezTo>
                    <a:pt x="195" y="16"/>
                    <a:pt x="162" y="0"/>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13"/>
            <p:cNvSpPr/>
            <p:nvPr/>
          </p:nvSpPr>
          <p:spPr>
            <a:xfrm>
              <a:off x="-5082028" y="-3049793"/>
              <a:ext cx="14850" cy="7544"/>
            </a:xfrm>
            <a:custGeom>
              <a:avLst/>
              <a:gdLst/>
              <a:ahLst/>
              <a:cxnLst/>
              <a:rect l="l" t="t" r="r" b="b"/>
              <a:pathLst>
                <a:path w="311" h="158" extrusionOk="0">
                  <a:moveTo>
                    <a:pt x="180" y="0"/>
                  </a:moveTo>
                  <a:cubicBezTo>
                    <a:pt x="131" y="0"/>
                    <a:pt x="71" y="30"/>
                    <a:pt x="0" y="85"/>
                  </a:cubicBezTo>
                  <a:cubicBezTo>
                    <a:pt x="15" y="90"/>
                    <a:pt x="31" y="90"/>
                    <a:pt x="45" y="90"/>
                  </a:cubicBezTo>
                  <a:lnTo>
                    <a:pt x="94" y="90"/>
                  </a:lnTo>
                  <a:cubicBezTo>
                    <a:pt x="112" y="85"/>
                    <a:pt x="128" y="85"/>
                    <a:pt x="143" y="85"/>
                  </a:cubicBezTo>
                  <a:cubicBezTo>
                    <a:pt x="188" y="85"/>
                    <a:pt x="225" y="97"/>
                    <a:pt x="251" y="153"/>
                  </a:cubicBezTo>
                  <a:cubicBezTo>
                    <a:pt x="255" y="153"/>
                    <a:pt x="255" y="157"/>
                    <a:pt x="259" y="157"/>
                  </a:cubicBezTo>
                  <a:cubicBezTo>
                    <a:pt x="269" y="157"/>
                    <a:pt x="288" y="145"/>
                    <a:pt x="295" y="135"/>
                  </a:cubicBezTo>
                  <a:cubicBezTo>
                    <a:pt x="311" y="108"/>
                    <a:pt x="307" y="90"/>
                    <a:pt x="292" y="67"/>
                  </a:cubicBezTo>
                  <a:cubicBezTo>
                    <a:pt x="259" y="23"/>
                    <a:pt x="22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3"/>
            <p:cNvSpPr/>
            <p:nvPr/>
          </p:nvSpPr>
          <p:spPr>
            <a:xfrm>
              <a:off x="-5405821" y="-2803307"/>
              <a:ext cx="10410" cy="8786"/>
            </a:xfrm>
            <a:custGeom>
              <a:avLst/>
              <a:gdLst/>
              <a:ahLst/>
              <a:cxnLst/>
              <a:rect l="l" t="t" r="r" b="b"/>
              <a:pathLst>
                <a:path w="218" h="184" extrusionOk="0">
                  <a:moveTo>
                    <a:pt x="123" y="0"/>
                  </a:moveTo>
                  <a:cubicBezTo>
                    <a:pt x="83" y="0"/>
                    <a:pt x="42" y="34"/>
                    <a:pt x="1" y="68"/>
                  </a:cubicBezTo>
                  <a:cubicBezTo>
                    <a:pt x="16" y="149"/>
                    <a:pt x="19" y="183"/>
                    <a:pt x="45" y="183"/>
                  </a:cubicBezTo>
                  <a:cubicBezTo>
                    <a:pt x="64" y="183"/>
                    <a:pt x="90" y="168"/>
                    <a:pt x="135" y="142"/>
                  </a:cubicBezTo>
                  <a:cubicBezTo>
                    <a:pt x="165" y="123"/>
                    <a:pt x="199" y="109"/>
                    <a:pt x="218" y="75"/>
                  </a:cubicBezTo>
                  <a:cubicBezTo>
                    <a:pt x="213" y="68"/>
                    <a:pt x="210" y="64"/>
                    <a:pt x="206" y="56"/>
                  </a:cubicBezTo>
                  <a:cubicBezTo>
                    <a:pt x="180" y="15"/>
                    <a:pt x="154"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3"/>
            <p:cNvSpPr/>
            <p:nvPr/>
          </p:nvSpPr>
          <p:spPr>
            <a:xfrm>
              <a:off x="-4972967" y="-2963795"/>
              <a:ext cx="11842" cy="8261"/>
            </a:xfrm>
            <a:custGeom>
              <a:avLst/>
              <a:gdLst/>
              <a:ahLst/>
              <a:cxnLst/>
              <a:rect l="l" t="t" r="r" b="b"/>
              <a:pathLst>
                <a:path w="248" h="173" extrusionOk="0">
                  <a:moveTo>
                    <a:pt x="135" y="1"/>
                  </a:moveTo>
                  <a:cubicBezTo>
                    <a:pt x="109" y="1"/>
                    <a:pt x="83" y="16"/>
                    <a:pt x="57" y="45"/>
                  </a:cubicBezTo>
                  <a:cubicBezTo>
                    <a:pt x="38" y="79"/>
                    <a:pt x="0" y="113"/>
                    <a:pt x="26" y="158"/>
                  </a:cubicBezTo>
                  <a:cubicBezTo>
                    <a:pt x="42" y="168"/>
                    <a:pt x="60" y="173"/>
                    <a:pt x="75" y="173"/>
                  </a:cubicBezTo>
                  <a:cubicBezTo>
                    <a:pt x="86" y="173"/>
                    <a:pt x="97" y="173"/>
                    <a:pt x="113" y="165"/>
                  </a:cubicBezTo>
                  <a:cubicBezTo>
                    <a:pt x="157" y="139"/>
                    <a:pt x="247" y="139"/>
                    <a:pt x="199" y="49"/>
                  </a:cubicBezTo>
                  <a:cubicBezTo>
                    <a:pt x="180" y="11"/>
                    <a:pt x="157" y="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3"/>
            <p:cNvSpPr/>
            <p:nvPr/>
          </p:nvSpPr>
          <p:spPr>
            <a:xfrm>
              <a:off x="-5177337" y="-3044684"/>
              <a:ext cx="8261" cy="14182"/>
            </a:xfrm>
            <a:custGeom>
              <a:avLst/>
              <a:gdLst/>
              <a:ahLst/>
              <a:cxnLst/>
              <a:rect l="l" t="t" r="r" b="b"/>
              <a:pathLst>
                <a:path w="173" h="297" extrusionOk="0">
                  <a:moveTo>
                    <a:pt x="57" y="1"/>
                  </a:moveTo>
                  <a:cubicBezTo>
                    <a:pt x="45" y="1"/>
                    <a:pt x="31" y="5"/>
                    <a:pt x="19" y="9"/>
                  </a:cubicBezTo>
                  <a:cubicBezTo>
                    <a:pt x="15" y="16"/>
                    <a:pt x="8" y="28"/>
                    <a:pt x="0" y="35"/>
                  </a:cubicBezTo>
                  <a:cubicBezTo>
                    <a:pt x="41" y="121"/>
                    <a:pt x="127" y="192"/>
                    <a:pt x="57" y="297"/>
                  </a:cubicBezTo>
                  <a:cubicBezTo>
                    <a:pt x="172" y="266"/>
                    <a:pt x="161" y="158"/>
                    <a:pt x="161" y="80"/>
                  </a:cubicBezTo>
                  <a:cubicBezTo>
                    <a:pt x="161" y="35"/>
                    <a:pt x="112"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3"/>
            <p:cNvSpPr/>
            <p:nvPr/>
          </p:nvSpPr>
          <p:spPr>
            <a:xfrm>
              <a:off x="-5506478" y="-3312752"/>
              <a:ext cx="9120" cy="10600"/>
            </a:xfrm>
            <a:custGeom>
              <a:avLst/>
              <a:gdLst/>
              <a:ahLst/>
              <a:cxnLst/>
              <a:rect l="l" t="t" r="r" b="b"/>
              <a:pathLst>
                <a:path w="191" h="222" extrusionOk="0">
                  <a:moveTo>
                    <a:pt x="75" y="0"/>
                  </a:moveTo>
                  <a:cubicBezTo>
                    <a:pt x="68" y="0"/>
                    <a:pt x="56" y="4"/>
                    <a:pt x="42" y="12"/>
                  </a:cubicBezTo>
                  <a:cubicBezTo>
                    <a:pt x="16" y="68"/>
                    <a:pt x="0" y="120"/>
                    <a:pt x="23" y="180"/>
                  </a:cubicBezTo>
                  <a:cubicBezTo>
                    <a:pt x="38" y="209"/>
                    <a:pt x="52" y="221"/>
                    <a:pt x="71" y="221"/>
                  </a:cubicBezTo>
                  <a:cubicBezTo>
                    <a:pt x="90" y="221"/>
                    <a:pt x="112" y="202"/>
                    <a:pt x="135" y="187"/>
                  </a:cubicBezTo>
                  <a:cubicBezTo>
                    <a:pt x="190" y="150"/>
                    <a:pt x="180" y="109"/>
                    <a:pt x="131" y="71"/>
                  </a:cubicBezTo>
                  <a:cubicBezTo>
                    <a:pt x="112" y="49"/>
                    <a:pt x="109"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13"/>
            <p:cNvSpPr/>
            <p:nvPr/>
          </p:nvSpPr>
          <p:spPr>
            <a:xfrm>
              <a:off x="-5461354" y="-2888828"/>
              <a:ext cx="11842" cy="8786"/>
            </a:xfrm>
            <a:custGeom>
              <a:avLst/>
              <a:gdLst/>
              <a:ahLst/>
              <a:cxnLst/>
              <a:rect l="l" t="t" r="r" b="b"/>
              <a:pathLst>
                <a:path w="248" h="184" extrusionOk="0">
                  <a:moveTo>
                    <a:pt x="143" y="1"/>
                  </a:moveTo>
                  <a:cubicBezTo>
                    <a:pt x="120" y="61"/>
                    <a:pt x="39" y="19"/>
                    <a:pt x="1" y="90"/>
                  </a:cubicBezTo>
                  <a:lnTo>
                    <a:pt x="20" y="90"/>
                  </a:lnTo>
                  <a:cubicBezTo>
                    <a:pt x="87" y="90"/>
                    <a:pt x="113" y="150"/>
                    <a:pt x="154" y="184"/>
                  </a:cubicBezTo>
                  <a:cubicBezTo>
                    <a:pt x="173" y="180"/>
                    <a:pt x="192" y="173"/>
                    <a:pt x="210" y="168"/>
                  </a:cubicBezTo>
                  <a:cubicBezTo>
                    <a:pt x="222" y="150"/>
                    <a:pt x="232" y="132"/>
                    <a:pt x="248" y="109"/>
                  </a:cubicBezTo>
                  <a:cubicBezTo>
                    <a:pt x="240" y="75"/>
                    <a:pt x="232" y="42"/>
                    <a:pt x="225" y="8"/>
                  </a:cubicBezTo>
                  <a:cubicBezTo>
                    <a:pt x="196" y="4"/>
                    <a:pt x="170" y="4"/>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13"/>
            <p:cNvSpPr/>
            <p:nvPr/>
          </p:nvSpPr>
          <p:spPr>
            <a:xfrm>
              <a:off x="-5004196" y="-2770264"/>
              <a:ext cx="9502" cy="9120"/>
            </a:xfrm>
            <a:custGeom>
              <a:avLst/>
              <a:gdLst/>
              <a:ahLst/>
              <a:cxnLst/>
              <a:rect l="l" t="t" r="r" b="b"/>
              <a:pathLst>
                <a:path w="199" h="191" extrusionOk="0">
                  <a:moveTo>
                    <a:pt x="128" y="0"/>
                  </a:moveTo>
                  <a:cubicBezTo>
                    <a:pt x="90" y="0"/>
                    <a:pt x="56" y="14"/>
                    <a:pt x="34" y="52"/>
                  </a:cubicBezTo>
                  <a:cubicBezTo>
                    <a:pt x="0" y="108"/>
                    <a:pt x="42" y="153"/>
                    <a:pt x="101" y="190"/>
                  </a:cubicBezTo>
                  <a:cubicBezTo>
                    <a:pt x="150" y="130"/>
                    <a:pt x="199" y="90"/>
                    <a:pt x="191" y="11"/>
                  </a:cubicBezTo>
                  <a:cubicBezTo>
                    <a:pt x="173" y="7"/>
                    <a:pt x="150" y="0"/>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3"/>
            <p:cNvSpPr/>
            <p:nvPr/>
          </p:nvSpPr>
          <p:spPr>
            <a:xfrm>
              <a:off x="-5427977" y="-3179052"/>
              <a:ext cx="13275" cy="7879"/>
            </a:xfrm>
            <a:custGeom>
              <a:avLst/>
              <a:gdLst/>
              <a:ahLst/>
              <a:cxnLst/>
              <a:rect l="l" t="t" r="r" b="b"/>
              <a:pathLst>
                <a:path w="278" h="165" extrusionOk="0">
                  <a:moveTo>
                    <a:pt x="203" y="0"/>
                  </a:moveTo>
                  <a:cubicBezTo>
                    <a:pt x="188" y="0"/>
                    <a:pt x="173" y="4"/>
                    <a:pt x="154" y="16"/>
                  </a:cubicBezTo>
                  <a:cubicBezTo>
                    <a:pt x="139" y="26"/>
                    <a:pt x="121" y="30"/>
                    <a:pt x="106" y="30"/>
                  </a:cubicBezTo>
                  <a:cubicBezTo>
                    <a:pt x="83" y="30"/>
                    <a:pt x="61" y="23"/>
                    <a:pt x="38" y="8"/>
                  </a:cubicBezTo>
                  <a:cubicBezTo>
                    <a:pt x="27" y="26"/>
                    <a:pt x="12" y="49"/>
                    <a:pt x="1" y="68"/>
                  </a:cubicBezTo>
                  <a:cubicBezTo>
                    <a:pt x="49" y="75"/>
                    <a:pt x="102" y="78"/>
                    <a:pt x="132" y="135"/>
                  </a:cubicBezTo>
                  <a:cubicBezTo>
                    <a:pt x="147" y="157"/>
                    <a:pt x="158" y="165"/>
                    <a:pt x="173" y="165"/>
                  </a:cubicBezTo>
                  <a:cubicBezTo>
                    <a:pt x="192" y="165"/>
                    <a:pt x="211" y="146"/>
                    <a:pt x="225" y="128"/>
                  </a:cubicBezTo>
                  <a:cubicBezTo>
                    <a:pt x="244" y="97"/>
                    <a:pt x="263" y="64"/>
                    <a:pt x="278" y="34"/>
                  </a:cubicBezTo>
                  <a:cubicBezTo>
                    <a:pt x="256" y="16"/>
                    <a:pt x="229" y="0"/>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13"/>
            <p:cNvSpPr/>
            <p:nvPr/>
          </p:nvSpPr>
          <p:spPr>
            <a:xfrm>
              <a:off x="-5331570" y="-2782441"/>
              <a:ext cx="11842" cy="6303"/>
            </a:xfrm>
            <a:custGeom>
              <a:avLst/>
              <a:gdLst/>
              <a:ahLst/>
              <a:cxnLst/>
              <a:rect l="l" t="t" r="r" b="b"/>
              <a:pathLst>
                <a:path w="248" h="132" extrusionOk="0">
                  <a:moveTo>
                    <a:pt x="105" y="0"/>
                  </a:moveTo>
                  <a:cubicBezTo>
                    <a:pt x="68" y="0"/>
                    <a:pt x="34" y="26"/>
                    <a:pt x="0" y="76"/>
                  </a:cubicBezTo>
                  <a:cubicBezTo>
                    <a:pt x="38" y="116"/>
                    <a:pt x="83" y="131"/>
                    <a:pt x="128" y="131"/>
                  </a:cubicBezTo>
                  <a:cubicBezTo>
                    <a:pt x="165" y="131"/>
                    <a:pt x="206" y="120"/>
                    <a:pt x="247" y="105"/>
                  </a:cubicBezTo>
                  <a:cubicBezTo>
                    <a:pt x="191" y="34"/>
                    <a:pt x="147"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13"/>
            <p:cNvSpPr/>
            <p:nvPr/>
          </p:nvSpPr>
          <p:spPr>
            <a:xfrm>
              <a:off x="-5273554" y="-2700167"/>
              <a:ext cx="9884" cy="8786"/>
            </a:xfrm>
            <a:custGeom>
              <a:avLst/>
              <a:gdLst/>
              <a:ahLst/>
              <a:cxnLst/>
              <a:rect l="l" t="t" r="r" b="b"/>
              <a:pathLst>
                <a:path w="207" h="184" extrusionOk="0">
                  <a:moveTo>
                    <a:pt x="117" y="1"/>
                  </a:moveTo>
                  <a:cubicBezTo>
                    <a:pt x="83" y="1"/>
                    <a:pt x="53" y="23"/>
                    <a:pt x="34" y="49"/>
                  </a:cubicBezTo>
                  <a:cubicBezTo>
                    <a:pt x="0" y="98"/>
                    <a:pt x="53" y="132"/>
                    <a:pt x="79" y="169"/>
                  </a:cubicBezTo>
                  <a:cubicBezTo>
                    <a:pt x="98" y="177"/>
                    <a:pt x="117" y="184"/>
                    <a:pt x="135" y="184"/>
                  </a:cubicBezTo>
                  <a:cubicBezTo>
                    <a:pt x="150" y="184"/>
                    <a:pt x="165" y="177"/>
                    <a:pt x="172" y="154"/>
                  </a:cubicBezTo>
                  <a:cubicBezTo>
                    <a:pt x="191" y="109"/>
                    <a:pt x="206" y="53"/>
                    <a:pt x="162" y="20"/>
                  </a:cubicBezTo>
                  <a:cubicBezTo>
                    <a:pt x="146" y="4"/>
                    <a:pt x="131" y="1"/>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13"/>
            <p:cNvSpPr/>
            <p:nvPr/>
          </p:nvSpPr>
          <p:spPr>
            <a:xfrm>
              <a:off x="-4797152" y="-2865812"/>
              <a:ext cx="8595" cy="8261"/>
            </a:xfrm>
            <a:custGeom>
              <a:avLst/>
              <a:gdLst/>
              <a:ahLst/>
              <a:cxnLst/>
              <a:rect l="l" t="t" r="r" b="b"/>
              <a:pathLst>
                <a:path w="180" h="173" extrusionOk="0">
                  <a:moveTo>
                    <a:pt x="71" y="0"/>
                  </a:moveTo>
                  <a:cubicBezTo>
                    <a:pt x="45" y="0"/>
                    <a:pt x="19" y="12"/>
                    <a:pt x="12" y="45"/>
                  </a:cubicBezTo>
                  <a:cubicBezTo>
                    <a:pt x="0" y="90"/>
                    <a:pt x="4" y="139"/>
                    <a:pt x="49" y="173"/>
                  </a:cubicBezTo>
                  <a:cubicBezTo>
                    <a:pt x="98" y="173"/>
                    <a:pt x="135" y="154"/>
                    <a:pt x="154" y="117"/>
                  </a:cubicBezTo>
                  <a:cubicBezTo>
                    <a:pt x="180" y="64"/>
                    <a:pt x="154" y="23"/>
                    <a:pt x="102" y="5"/>
                  </a:cubicBezTo>
                  <a:cubicBezTo>
                    <a:pt x="90" y="5"/>
                    <a:pt x="79"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3"/>
            <p:cNvSpPr/>
            <p:nvPr/>
          </p:nvSpPr>
          <p:spPr>
            <a:xfrm>
              <a:off x="-5440440" y="-2748347"/>
              <a:ext cx="10218" cy="11078"/>
            </a:xfrm>
            <a:custGeom>
              <a:avLst/>
              <a:gdLst/>
              <a:ahLst/>
              <a:cxnLst/>
              <a:rect l="l" t="t" r="r" b="b"/>
              <a:pathLst>
                <a:path w="214" h="232" extrusionOk="0">
                  <a:moveTo>
                    <a:pt x="105" y="0"/>
                  </a:moveTo>
                  <a:cubicBezTo>
                    <a:pt x="72" y="52"/>
                    <a:pt x="37" y="102"/>
                    <a:pt x="1" y="154"/>
                  </a:cubicBezTo>
                  <a:cubicBezTo>
                    <a:pt x="34" y="176"/>
                    <a:pt x="63" y="195"/>
                    <a:pt x="98" y="217"/>
                  </a:cubicBezTo>
                  <a:cubicBezTo>
                    <a:pt x="105" y="225"/>
                    <a:pt x="116" y="228"/>
                    <a:pt x="127" y="232"/>
                  </a:cubicBezTo>
                  <a:cubicBezTo>
                    <a:pt x="213" y="147"/>
                    <a:pt x="180" y="7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3"/>
            <p:cNvSpPr/>
            <p:nvPr/>
          </p:nvSpPr>
          <p:spPr>
            <a:xfrm>
              <a:off x="-5375643" y="-3142667"/>
              <a:ext cx="9502" cy="18288"/>
            </a:xfrm>
            <a:custGeom>
              <a:avLst/>
              <a:gdLst/>
              <a:ahLst/>
              <a:cxnLst/>
              <a:rect l="l" t="t" r="r" b="b"/>
              <a:pathLst>
                <a:path w="199" h="383" extrusionOk="0">
                  <a:moveTo>
                    <a:pt x="131" y="1"/>
                  </a:moveTo>
                  <a:cubicBezTo>
                    <a:pt x="124" y="1"/>
                    <a:pt x="116" y="5"/>
                    <a:pt x="109" y="5"/>
                  </a:cubicBezTo>
                  <a:cubicBezTo>
                    <a:pt x="138" y="53"/>
                    <a:pt x="105" y="84"/>
                    <a:pt x="86" y="120"/>
                  </a:cubicBezTo>
                  <a:cubicBezTo>
                    <a:pt x="83" y="120"/>
                    <a:pt x="83" y="120"/>
                    <a:pt x="83" y="124"/>
                  </a:cubicBezTo>
                  <a:cubicBezTo>
                    <a:pt x="102" y="154"/>
                    <a:pt x="90" y="180"/>
                    <a:pt x="75" y="206"/>
                  </a:cubicBezTo>
                  <a:cubicBezTo>
                    <a:pt x="102" y="285"/>
                    <a:pt x="23" y="322"/>
                    <a:pt x="0" y="382"/>
                  </a:cubicBezTo>
                  <a:cubicBezTo>
                    <a:pt x="12" y="375"/>
                    <a:pt x="23" y="367"/>
                    <a:pt x="30" y="360"/>
                  </a:cubicBezTo>
                  <a:cubicBezTo>
                    <a:pt x="172" y="248"/>
                    <a:pt x="198" y="177"/>
                    <a:pt x="169" y="27"/>
                  </a:cubicBezTo>
                  <a:cubicBezTo>
                    <a:pt x="164" y="8"/>
                    <a:pt x="150"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3"/>
            <p:cNvSpPr/>
            <p:nvPr/>
          </p:nvSpPr>
          <p:spPr>
            <a:xfrm>
              <a:off x="-5438291" y="-3057290"/>
              <a:ext cx="10744" cy="8929"/>
            </a:xfrm>
            <a:custGeom>
              <a:avLst/>
              <a:gdLst/>
              <a:ahLst/>
              <a:cxnLst/>
              <a:rect l="l" t="t" r="r" b="b"/>
              <a:pathLst>
                <a:path w="225" h="187" extrusionOk="0">
                  <a:moveTo>
                    <a:pt x="97" y="0"/>
                  </a:moveTo>
                  <a:cubicBezTo>
                    <a:pt x="71" y="0"/>
                    <a:pt x="41" y="18"/>
                    <a:pt x="1" y="56"/>
                  </a:cubicBezTo>
                  <a:cubicBezTo>
                    <a:pt x="45" y="67"/>
                    <a:pt x="90" y="63"/>
                    <a:pt x="108" y="127"/>
                  </a:cubicBezTo>
                  <a:cubicBezTo>
                    <a:pt x="123" y="171"/>
                    <a:pt x="142" y="187"/>
                    <a:pt x="158" y="187"/>
                  </a:cubicBezTo>
                  <a:cubicBezTo>
                    <a:pt x="180" y="187"/>
                    <a:pt x="202" y="153"/>
                    <a:pt x="225" y="119"/>
                  </a:cubicBezTo>
                  <a:cubicBezTo>
                    <a:pt x="168" y="37"/>
                    <a:pt x="135"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3"/>
            <p:cNvSpPr/>
            <p:nvPr/>
          </p:nvSpPr>
          <p:spPr>
            <a:xfrm>
              <a:off x="-5436524" y="-2855116"/>
              <a:ext cx="9502" cy="10983"/>
            </a:xfrm>
            <a:custGeom>
              <a:avLst/>
              <a:gdLst/>
              <a:ahLst/>
              <a:cxnLst/>
              <a:rect l="l" t="t" r="r" b="b"/>
              <a:pathLst>
                <a:path w="199" h="230" extrusionOk="0">
                  <a:moveTo>
                    <a:pt x="157" y="1"/>
                  </a:moveTo>
                  <a:cubicBezTo>
                    <a:pt x="131" y="1"/>
                    <a:pt x="112" y="23"/>
                    <a:pt x="98" y="42"/>
                  </a:cubicBezTo>
                  <a:cubicBezTo>
                    <a:pt x="83" y="64"/>
                    <a:pt x="64" y="83"/>
                    <a:pt x="38" y="83"/>
                  </a:cubicBezTo>
                  <a:lnTo>
                    <a:pt x="23" y="83"/>
                  </a:lnTo>
                  <a:cubicBezTo>
                    <a:pt x="0" y="150"/>
                    <a:pt x="0" y="150"/>
                    <a:pt x="105" y="229"/>
                  </a:cubicBezTo>
                  <a:cubicBezTo>
                    <a:pt x="135" y="203"/>
                    <a:pt x="169" y="180"/>
                    <a:pt x="199" y="154"/>
                  </a:cubicBezTo>
                  <a:cubicBezTo>
                    <a:pt x="116" y="117"/>
                    <a:pt x="165" y="57"/>
                    <a:pt x="169" y="5"/>
                  </a:cubicBezTo>
                  <a:cubicBezTo>
                    <a:pt x="165" y="1"/>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3"/>
            <p:cNvSpPr/>
            <p:nvPr/>
          </p:nvSpPr>
          <p:spPr>
            <a:xfrm>
              <a:off x="-5515073" y="-3272785"/>
              <a:ext cx="11508" cy="10410"/>
            </a:xfrm>
            <a:custGeom>
              <a:avLst/>
              <a:gdLst/>
              <a:ahLst/>
              <a:cxnLst/>
              <a:rect l="l" t="t" r="r" b="b"/>
              <a:pathLst>
                <a:path w="241" h="218" extrusionOk="0">
                  <a:moveTo>
                    <a:pt x="184" y="0"/>
                  </a:moveTo>
                  <a:cubicBezTo>
                    <a:pt x="124" y="0"/>
                    <a:pt x="83" y="68"/>
                    <a:pt x="20" y="72"/>
                  </a:cubicBezTo>
                  <a:cubicBezTo>
                    <a:pt x="1" y="128"/>
                    <a:pt x="79" y="157"/>
                    <a:pt x="65" y="214"/>
                  </a:cubicBezTo>
                  <a:cubicBezTo>
                    <a:pt x="68" y="218"/>
                    <a:pt x="75" y="218"/>
                    <a:pt x="79" y="218"/>
                  </a:cubicBezTo>
                  <a:cubicBezTo>
                    <a:pt x="106" y="218"/>
                    <a:pt x="120" y="202"/>
                    <a:pt x="135" y="176"/>
                  </a:cubicBezTo>
                  <a:cubicBezTo>
                    <a:pt x="151" y="147"/>
                    <a:pt x="61" y="128"/>
                    <a:pt x="128" y="102"/>
                  </a:cubicBezTo>
                  <a:lnTo>
                    <a:pt x="135" y="102"/>
                  </a:lnTo>
                  <a:cubicBezTo>
                    <a:pt x="154" y="102"/>
                    <a:pt x="184" y="124"/>
                    <a:pt x="206" y="135"/>
                  </a:cubicBezTo>
                  <a:cubicBezTo>
                    <a:pt x="218" y="102"/>
                    <a:pt x="210" y="61"/>
                    <a:pt x="240" y="31"/>
                  </a:cubicBezTo>
                  <a:lnTo>
                    <a:pt x="236" y="16"/>
                  </a:lnTo>
                  <a:cubicBezTo>
                    <a:pt x="218" y="5"/>
                    <a:pt x="203" y="0"/>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3"/>
            <p:cNvSpPr/>
            <p:nvPr/>
          </p:nvSpPr>
          <p:spPr>
            <a:xfrm>
              <a:off x="-5063645" y="-2916141"/>
              <a:ext cx="11126" cy="9884"/>
            </a:xfrm>
            <a:custGeom>
              <a:avLst/>
              <a:gdLst/>
              <a:ahLst/>
              <a:cxnLst/>
              <a:rect l="l" t="t" r="r" b="b"/>
              <a:pathLst>
                <a:path w="233" h="207" extrusionOk="0">
                  <a:moveTo>
                    <a:pt x="57" y="0"/>
                  </a:moveTo>
                  <a:cubicBezTo>
                    <a:pt x="31" y="34"/>
                    <a:pt x="0" y="64"/>
                    <a:pt x="23" y="112"/>
                  </a:cubicBezTo>
                  <a:cubicBezTo>
                    <a:pt x="64" y="139"/>
                    <a:pt x="98" y="207"/>
                    <a:pt x="143" y="207"/>
                  </a:cubicBezTo>
                  <a:cubicBezTo>
                    <a:pt x="165" y="207"/>
                    <a:pt x="191" y="191"/>
                    <a:pt x="217" y="150"/>
                  </a:cubicBezTo>
                  <a:cubicBezTo>
                    <a:pt x="221" y="143"/>
                    <a:pt x="229" y="131"/>
                    <a:pt x="232" y="124"/>
                  </a:cubicBezTo>
                  <a:cubicBezTo>
                    <a:pt x="162" y="98"/>
                    <a:pt x="105" y="57"/>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3"/>
            <p:cNvSpPr/>
            <p:nvPr/>
          </p:nvSpPr>
          <p:spPr>
            <a:xfrm>
              <a:off x="-5475441" y="-3261851"/>
              <a:ext cx="15567" cy="8022"/>
            </a:xfrm>
            <a:custGeom>
              <a:avLst/>
              <a:gdLst/>
              <a:ahLst/>
              <a:cxnLst/>
              <a:rect l="l" t="t" r="r" b="b"/>
              <a:pathLst>
                <a:path w="326" h="168" extrusionOk="0">
                  <a:moveTo>
                    <a:pt x="299" y="0"/>
                  </a:moveTo>
                  <a:cubicBezTo>
                    <a:pt x="258" y="0"/>
                    <a:pt x="221" y="15"/>
                    <a:pt x="184" y="33"/>
                  </a:cubicBezTo>
                  <a:cubicBezTo>
                    <a:pt x="151" y="49"/>
                    <a:pt x="109" y="67"/>
                    <a:pt x="64" y="67"/>
                  </a:cubicBezTo>
                  <a:cubicBezTo>
                    <a:pt x="46" y="67"/>
                    <a:pt x="23" y="63"/>
                    <a:pt x="1" y="56"/>
                  </a:cubicBezTo>
                  <a:lnTo>
                    <a:pt x="1" y="56"/>
                  </a:lnTo>
                  <a:cubicBezTo>
                    <a:pt x="64" y="135"/>
                    <a:pt x="116" y="157"/>
                    <a:pt x="177" y="168"/>
                  </a:cubicBezTo>
                  <a:cubicBezTo>
                    <a:pt x="206" y="97"/>
                    <a:pt x="277" y="59"/>
                    <a:pt x="325" y="4"/>
                  </a:cubicBezTo>
                  <a:cubicBezTo>
                    <a:pt x="318" y="0"/>
                    <a:pt x="308" y="0"/>
                    <a:pt x="2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13"/>
            <p:cNvSpPr/>
            <p:nvPr/>
          </p:nvSpPr>
          <p:spPr>
            <a:xfrm>
              <a:off x="-5300676" y="-2716068"/>
              <a:ext cx="9502" cy="7210"/>
            </a:xfrm>
            <a:custGeom>
              <a:avLst/>
              <a:gdLst/>
              <a:ahLst/>
              <a:cxnLst/>
              <a:rect l="l" t="t" r="r" b="b"/>
              <a:pathLst>
                <a:path w="199" h="151" extrusionOk="0">
                  <a:moveTo>
                    <a:pt x="64" y="1"/>
                  </a:moveTo>
                  <a:cubicBezTo>
                    <a:pt x="45" y="1"/>
                    <a:pt x="26" y="12"/>
                    <a:pt x="12" y="39"/>
                  </a:cubicBezTo>
                  <a:cubicBezTo>
                    <a:pt x="0" y="80"/>
                    <a:pt x="0" y="125"/>
                    <a:pt x="52" y="139"/>
                  </a:cubicBezTo>
                  <a:cubicBezTo>
                    <a:pt x="71" y="143"/>
                    <a:pt x="93" y="151"/>
                    <a:pt x="112" y="151"/>
                  </a:cubicBezTo>
                  <a:cubicBezTo>
                    <a:pt x="135" y="151"/>
                    <a:pt x="154" y="143"/>
                    <a:pt x="164" y="121"/>
                  </a:cubicBezTo>
                  <a:cubicBezTo>
                    <a:pt x="198" y="57"/>
                    <a:pt x="138" y="39"/>
                    <a:pt x="102" y="12"/>
                  </a:cubicBezTo>
                  <a:cubicBezTo>
                    <a:pt x="90" y="4"/>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13"/>
            <p:cNvSpPr/>
            <p:nvPr/>
          </p:nvSpPr>
          <p:spPr>
            <a:xfrm>
              <a:off x="-5546111" y="-3032889"/>
              <a:ext cx="11985" cy="8595"/>
            </a:xfrm>
            <a:custGeom>
              <a:avLst/>
              <a:gdLst/>
              <a:ahLst/>
              <a:cxnLst/>
              <a:rect l="l" t="t" r="r" b="b"/>
              <a:pathLst>
                <a:path w="251" h="180" extrusionOk="0">
                  <a:moveTo>
                    <a:pt x="202" y="0"/>
                  </a:moveTo>
                  <a:cubicBezTo>
                    <a:pt x="183" y="16"/>
                    <a:pt x="165" y="45"/>
                    <a:pt x="150" y="45"/>
                  </a:cubicBezTo>
                  <a:lnTo>
                    <a:pt x="131" y="45"/>
                  </a:lnTo>
                  <a:cubicBezTo>
                    <a:pt x="49" y="45"/>
                    <a:pt x="19" y="105"/>
                    <a:pt x="0" y="176"/>
                  </a:cubicBezTo>
                  <a:cubicBezTo>
                    <a:pt x="11" y="180"/>
                    <a:pt x="26" y="180"/>
                    <a:pt x="38" y="180"/>
                  </a:cubicBezTo>
                  <a:cubicBezTo>
                    <a:pt x="123" y="180"/>
                    <a:pt x="176" y="109"/>
                    <a:pt x="244" y="72"/>
                  </a:cubicBezTo>
                  <a:cubicBezTo>
                    <a:pt x="251" y="38"/>
                    <a:pt x="228" y="19"/>
                    <a:pt x="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13"/>
            <p:cNvSpPr/>
            <p:nvPr/>
          </p:nvSpPr>
          <p:spPr>
            <a:xfrm>
              <a:off x="-5441872" y="-2961455"/>
              <a:ext cx="9311" cy="13036"/>
            </a:xfrm>
            <a:custGeom>
              <a:avLst/>
              <a:gdLst/>
              <a:ahLst/>
              <a:cxnLst/>
              <a:rect l="l" t="t" r="r" b="b"/>
              <a:pathLst>
                <a:path w="195" h="273" extrusionOk="0">
                  <a:moveTo>
                    <a:pt x="31" y="0"/>
                  </a:moveTo>
                  <a:lnTo>
                    <a:pt x="31" y="0"/>
                  </a:lnTo>
                  <a:cubicBezTo>
                    <a:pt x="38" y="97"/>
                    <a:pt x="0" y="205"/>
                    <a:pt x="112" y="273"/>
                  </a:cubicBezTo>
                  <a:cubicBezTo>
                    <a:pt x="195" y="224"/>
                    <a:pt x="34" y="112"/>
                    <a:pt x="165" y="67"/>
                  </a:cubicBezTo>
                  <a:cubicBezTo>
                    <a:pt x="183" y="64"/>
                    <a:pt x="150" y="34"/>
                    <a:pt x="131" y="26"/>
                  </a:cubicBezTo>
                  <a:cubicBezTo>
                    <a:pt x="98" y="15"/>
                    <a:pt x="64" y="7"/>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13"/>
            <p:cNvSpPr/>
            <p:nvPr/>
          </p:nvSpPr>
          <p:spPr>
            <a:xfrm>
              <a:off x="-5203218" y="-3039336"/>
              <a:ext cx="11794" cy="7401"/>
            </a:xfrm>
            <a:custGeom>
              <a:avLst/>
              <a:gdLst/>
              <a:ahLst/>
              <a:cxnLst/>
              <a:rect l="l" t="t" r="r" b="b"/>
              <a:pathLst>
                <a:path w="247" h="155" extrusionOk="0">
                  <a:moveTo>
                    <a:pt x="187" y="1"/>
                  </a:moveTo>
                  <a:cubicBezTo>
                    <a:pt x="164" y="23"/>
                    <a:pt x="154" y="68"/>
                    <a:pt x="120" y="68"/>
                  </a:cubicBezTo>
                  <a:cubicBezTo>
                    <a:pt x="112" y="68"/>
                    <a:pt x="105" y="65"/>
                    <a:pt x="93" y="61"/>
                  </a:cubicBezTo>
                  <a:cubicBezTo>
                    <a:pt x="79" y="54"/>
                    <a:pt x="64" y="31"/>
                    <a:pt x="49" y="31"/>
                  </a:cubicBezTo>
                  <a:cubicBezTo>
                    <a:pt x="41" y="31"/>
                    <a:pt x="34" y="39"/>
                    <a:pt x="26" y="54"/>
                  </a:cubicBezTo>
                  <a:cubicBezTo>
                    <a:pt x="0" y="95"/>
                    <a:pt x="34" y="118"/>
                    <a:pt x="64" y="140"/>
                  </a:cubicBezTo>
                  <a:cubicBezTo>
                    <a:pt x="83" y="151"/>
                    <a:pt x="102" y="154"/>
                    <a:pt x="120" y="154"/>
                  </a:cubicBezTo>
                  <a:lnTo>
                    <a:pt x="157" y="154"/>
                  </a:lnTo>
                  <a:cubicBezTo>
                    <a:pt x="169" y="151"/>
                    <a:pt x="180" y="151"/>
                    <a:pt x="195" y="151"/>
                  </a:cubicBezTo>
                  <a:cubicBezTo>
                    <a:pt x="202" y="151"/>
                    <a:pt x="214" y="151"/>
                    <a:pt x="221" y="154"/>
                  </a:cubicBezTo>
                  <a:cubicBezTo>
                    <a:pt x="221" y="99"/>
                    <a:pt x="247" y="39"/>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13"/>
            <p:cNvSpPr/>
            <p:nvPr/>
          </p:nvSpPr>
          <p:spPr>
            <a:xfrm>
              <a:off x="-5060971" y="-2918098"/>
              <a:ext cx="15232" cy="7926"/>
            </a:xfrm>
            <a:custGeom>
              <a:avLst/>
              <a:gdLst/>
              <a:ahLst/>
              <a:cxnLst/>
              <a:rect l="l" t="t" r="r" b="b"/>
              <a:pathLst>
                <a:path w="319" h="166" extrusionOk="0">
                  <a:moveTo>
                    <a:pt x="64" y="1"/>
                  </a:moveTo>
                  <a:cubicBezTo>
                    <a:pt x="45" y="1"/>
                    <a:pt x="23" y="12"/>
                    <a:pt x="1" y="41"/>
                  </a:cubicBezTo>
                  <a:cubicBezTo>
                    <a:pt x="49" y="98"/>
                    <a:pt x="106" y="139"/>
                    <a:pt x="176" y="165"/>
                  </a:cubicBezTo>
                  <a:cubicBezTo>
                    <a:pt x="213" y="135"/>
                    <a:pt x="318" y="105"/>
                    <a:pt x="187" y="64"/>
                  </a:cubicBezTo>
                  <a:cubicBezTo>
                    <a:pt x="150" y="53"/>
                    <a:pt x="10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3"/>
            <p:cNvSpPr/>
            <p:nvPr/>
          </p:nvSpPr>
          <p:spPr>
            <a:xfrm>
              <a:off x="-5256029" y="-2656428"/>
              <a:ext cx="9836" cy="7210"/>
            </a:xfrm>
            <a:custGeom>
              <a:avLst/>
              <a:gdLst/>
              <a:ahLst/>
              <a:cxnLst/>
              <a:rect l="l" t="t" r="r" b="b"/>
              <a:pathLst>
                <a:path w="206" h="151" extrusionOk="0">
                  <a:moveTo>
                    <a:pt x="82" y="1"/>
                  </a:moveTo>
                  <a:cubicBezTo>
                    <a:pt x="64" y="1"/>
                    <a:pt x="45" y="8"/>
                    <a:pt x="30" y="27"/>
                  </a:cubicBezTo>
                  <a:cubicBezTo>
                    <a:pt x="0" y="68"/>
                    <a:pt x="22" y="106"/>
                    <a:pt x="56" y="135"/>
                  </a:cubicBezTo>
                  <a:cubicBezTo>
                    <a:pt x="74" y="142"/>
                    <a:pt x="93" y="150"/>
                    <a:pt x="112" y="150"/>
                  </a:cubicBezTo>
                  <a:cubicBezTo>
                    <a:pt x="138" y="150"/>
                    <a:pt x="161" y="135"/>
                    <a:pt x="179" y="106"/>
                  </a:cubicBezTo>
                  <a:cubicBezTo>
                    <a:pt x="205" y="68"/>
                    <a:pt x="176" y="42"/>
                    <a:pt x="142" y="23"/>
                  </a:cubicBezTo>
                  <a:cubicBezTo>
                    <a:pt x="123" y="8"/>
                    <a:pt x="10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3"/>
            <p:cNvSpPr/>
            <p:nvPr/>
          </p:nvSpPr>
          <p:spPr>
            <a:xfrm>
              <a:off x="-4863715" y="-2745864"/>
              <a:ext cx="12893" cy="6303"/>
            </a:xfrm>
            <a:custGeom>
              <a:avLst/>
              <a:gdLst/>
              <a:ahLst/>
              <a:cxnLst/>
              <a:rect l="l" t="t" r="r" b="b"/>
              <a:pathLst>
                <a:path w="270" h="132" extrusionOk="0">
                  <a:moveTo>
                    <a:pt x="38" y="0"/>
                  </a:moveTo>
                  <a:cubicBezTo>
                    <a:pt x="30" y="12"/>
                    <a:pt x="23" y="19"/>
                    <a:pt x="15" y="31"/>
                  </a:cubicBezTo>
                  <a:cubicBezTo>
                    <a:pt x="0" y="90"/>
                    <a:pt x="23" y="102"/>
                    <a:pt x="49" y="102"/>
                  </a:cubicBezTo>
                  <a:cubicBezTo>
                    <a:pt x="57" y="102"/>
                    <a:pt x="67" y="102"/>
                    <a:pt x="75" y="98"/>
                  </a:cubicBezTo>
                  <a:lnTo>
                    <a:pt x="105" y="98"/>
                  </a:lnTo>
                  <a:cubicBezTo>
                    <a:pt x="119" y="98"/>
                    <a:pt x="131" y="102"/>
                    <a:pt x="138" y="113"/>
                  </a:cubicBezTo>
                  <a:cubicBezTo>
                    <a:pt x="154" y="124"/>
                    <a:pt x="164" y="131"/>
                    <a:pt x="180" y="131"/>
                  </a:cubicBezTo>
                  <a:cubicBezTo>
                    <a:pt x="195" y="131"/>
                    <a:pt x="209" y="124"/>
                    <a:pt x="221" y="121"/>
                  </a:cubicBezTo>
                  <a:cubicBezTo>
                    <a:pt x="236" y="117"/>
                    <a:pt x="250" y="109"/>
                    <a:pt x="266" y="109"/>
                  </a:cubicBezTo>
                  <a:lnTo>
                    <a:pt x="269" y="109"/>
                  </a:lnTo>
                  <a:cubicBezTo>
                    <a:pt x="262" y="53"/>
                    <a:pt x="232" y="27"/>
                    <a:pt x="187" y="27"/>
                  </a:cubicBezTo>
                  <a:cubicBezTo>
                    <a:pt x="176" y="27"/>
                    <a:pt x="161" y="27"/>
                    <a:pt x="146" y="31"/>
                  </a:cubicBezTo>
                  <a:cubicBezTo>
                    <a:pt x="138" y="35"/>
                    <a:pt x="127" y="35"/>
                    <a:pt x="119" y="35"/>
                  </a:cubicBezTo>
                  <a:cubicBezTo>
                    <a:pt x="86" y="35"/>
                    <a:pt x="64"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3"/>
            <p:cNvSpPr/>
            <p:nvPr/>
          </p:nvSpPr>
          <p:spPr>
            <a:xfrm>
              <a:off x="-5212338" y="-2730154"/>
              <a:ext cx="9693" cy="9884"/>
            </a:xfrm>
            <a:custGeom>
              <a:avLst/>
              <a:gdLst/>
              <a:ahLst/>
              <a:cxnLst/>
              <a:rect l="l" t="t" r="r" b="b"/>
              <a:pathLst>
                <a:path w="203" h="207" extrusionOk="0">
                  <a:moveTo>
                    <a:pt x="1" y="1"/>
                  </a:moveTo>
                  <a:lnTo>
                    <a:pt x="1" y="1"/>
                  </a:lnTo>
                  <a:cubicBezTo>
                    <a:pt x="5" y="116"/>
                    <a:pt x="41" y="199"/>
                    <a:pt x="169" y="206"/>
                  </a:cubicBezTo>
                  <a:cubicBezTo>
                    <a:pt x="188" y="180"/>
                    <a:pt x="203" y="154"/>
                    <a:pt x="184" y="124"/>
                  </a:cubicBezTo>
                  <a:cubicBezTo>
                    <a:pt x="113" y="98"/>
                    <a:pt x="79" y="16"/>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3"/>
            <p:cNvSpPr/>
            <p:nvPr/>
          </p:nvSpPr>
          <p:spPr>
            <a:xfrm>
              <a:off x="-4842849" y="-2813860"/>
              <a:ext cx="8404" cy="7210"/>
            </a:xfrm>
            <a:custGeom>
              <a:avLst/>
              <a:gdLst/>
              <a:ahLst/>
              <a:cxnLst/>
              <a:rect l="l" t="t" r="r" b="b"/>
              <a:pathLst>
                <a:path w="176" h="151" extrusionOk="0">
                  <a:moveTo>
                    <a:pt x="83" y="1"/>
                  </a:moveTo>
                  <a:cubicBezTo>
                    <a:pt x="60" y="1"/>
                    <a:pt x="41" y="16"/>
                    <a:pt x="23" y="42"/>
                  </a:cubicBezTo>
                  <a:cubicBezTo>
                    <a:pt x="1" y="79"/>
                    <a:pt x="12" y="109"/>
                    <a:pt x="49" y="135"/>
                  </a:cubicBezTo>
                  <a:cubicBezTo>
                    <a:pt x="64" y="146"/>
                    <a:pt x="79" y="150"/>
                    <a:pt x="94" y="150"/>
                  </a:cubicBezTo>
                  <a:cubicBezTo>
                    <a:pt x="117" y="150"/>
                    <a:pt x="135" y="135"/>
                    <a:pt x="150" y="109"/>
                  </a:cubicBezTo>
                  <a:cubicBezTo>
                    <a:pt x="176" y="68"/>
                    <a:pt x="161" y="42"/>
                    <a:pt x="127" y="16"/>
                  </a:cubicBezTo>
                  <a:cubicBezTo>
                    <a:pt x="113" y="4"/>
                    <a:pt x="98"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13"/>
            <p:cNvSpPr/>
            <p:nvPr/>
          </p:nvSpPr>
          <p:spPr>
            <a:xfrm>
              <a:off x="-4905353" y="-2770837"/>
              <a:ext cx="9693" cy="8595"/>
            </a:xfrm>
            <a:custGeom>
              <a:avLst/>
              <a:gdLst/>
              <a:ahLst/>
              <a:cxnLst/>
              <a:rect l="l" t="t" r="r" b="b"/>
              <a:pathLst>
                <a:path w="203" h="180" extrusionOk="0">
                  <a:moveTo>
                    <a:pt x="110" y="0"/>
                  </a:moveTo>
                  <a:cubicBezTo>
                    <a:pt x="106" y="4"/>
                    <a:pt x="106" y="4"/>
                    <a:pt x="106" y="8"/>
                  </a:cubicBezTo>
                  <a:cubicBezTo>
                    <a:pt x="94" y="52"/>
                    <a:pt x="1" y="68"/>
                    <a:pt x="42" y="128"/>
                  </a:cubicBezTo>
                  <a:cubicBezTo>
                    <a:pt x="61" y="154"/>
                    <a:pt x="94" y="180"/>
                    <a:pt x="128" y="180"/>
                  </a:cubicBezTo>
                  <a:cubicBezTo>
                    <a:pt x="147" y="180"/>
                    <a:pt x="170" y="169"/>
                    <a:pt x="192" y="142"/>
                  </a:cubicBezTo>
                  <a:cubicBezTo>
                    <a:pt x="203" y="71"/>
                    <a:pt x="166" y="3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13"/>
            <p:cNvSpPr/>
            <p:nvPr/>
          </p:nvSpPr>
          <p:spPr>
            <a:xfrm>
              <a:off x="-5419716" y="-3252205"/>
              <a:ext cx="8786" cy="13752"/>
            </a:xfrm>
            <a:custGeom>
              <a:avLst/>
              <a:gdLst/>
              <a:ahLst/>
              <a:cxnLst/>
              <a:rect l="l" t="t" r="r" b="b"/>
              <a:pathLst>
                <a:path w="184" h="288" extrusionOk="0">
                  <a:moveTo>
                    <a:pt x="0" y="0"/>
                  </a:moveTo>
                  <a:lnTo>
                    <a:pt x="0" y="0"/>
                  </a:lnTo>
                  <a:cubicBezTo>
                    <a:pt x="56" y="75"/>
                    <a:pt x="15" y="179"/>
                    <a:pt x="86" y="250"/>
                  </a:cubicBezTo>
                  <a:cubicBezTo>
                    <a:pt x="105" y="273"/>
                    <a:pt x="123" y="287"/>
                    <a:pt x="138" y="287"/>
                  </a:cubicBezTo>
                  <a:cubicBezTo>
                    <a:pt x="153" y="287"/>
                    <a:pt x="164" y="276"/>
                    <a:pt x="183" y="254"/>
                  </a:cubicBezTo>
                  <a:cubicBezTo>
                    <a:pt x="109" y="179"/>
                    <a:pt x="109" y="49"/>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13"/>
            <p:cNvSpPr/>
            <p:nvPr/>
          </p:nvSpPr>
          <p:spPr>
            <a:xfrm>
              <a:off x="-5502372" y="-3020904"/>
              <a:ext cx="10744" cy="9502"/>
            </a:xfrm>
            <a:custGeom>
              <a:avLst/>
              <a:gdLst/>
              <a:ahLst/>
              <a:cxnLst/>
              <a:rect l="l" t="t" r="r" b="b"/>
              <a:pathLst>
                <a:path w="225" h="199" extrusionOk="0">
                  <a:moveTo>
                    <a:pt x="0" y="1"/>
                  </a:moveTo>
                  <a:cubicBezTo>
                    <a:pt x="0" y="53"/>
                    <a:pt x="56" y="94"/>
                    <a:pt x="34" y="153"/>
                  </a:cubicBezTo>
                  <a:cubicBezTo>
                    <a:pt x="90" y="180"/>
                    <a:pt x="146" y="191"/>
                    <a:pt x="225" y="198"/>
                  </a:cubicBezTo>
                  <a:cubicBezTo>
                    <a:pt x="183" y="79"/>
                    <a:pt x="71" y="6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13"/>
            <p:cNvSpPr/>
            <p:nvPr/>
          </p:nvSpPr>
          <p:spPr>
            <a:xfrm>
              <a:off x="-5442207" y="-3003953"/>
              <a:ext cx="11985" cy="6446"/>
            </a:xfrm>
            <a:custGeom>
              <a:avLst/>
              <a:gdLst/>
              <a:ahLst/>
              <a:cxnLst/>
              <a:rect l="l" t="t" r="r" b="b"/>
              <a:pathLst>
                <a:path w="251" h="135" extrusionOk="0">
                  <a:moveTo>
                    <a:pt x="145" y="0"/>
                  </a:moveTo>
                  <a:cubicBezTo>
                    <a:pt x="119" y="0"/>
                    <a:pt x="97" y="19"/>
                    <a:pt x="78" y="38"/>
                  </a:cubicBezTo>
                  <a:cubicBezTo>
                    <a:pt x="56" y="57"/>
                    <a:pt x="33" y="75"/>
                    <a:pt x="7" y="75"/>
                  </a:cubicBezTo>
                  <a:cubicBezTo>
                    <a:pt x="4" y="75"/>
                    <a:pt x="4" y="72"/>
                    <a:pt x="0" y="72"/>
                  </a:cubicBezTo>
                  <a:lnTo>
                    <a:pt x="0" y="72"/>
                  </a:lnTo>
                  <a:cubicBezTo>
                    <a:pt x="41" y="112"/>
                    <a:pt x="93" y="117"/>
                    <a:pt x="145" y="127"/>
                  </a:cubicBezTo>
                  <a:cubicBezTo>
                    <a:pt x="164" y="131"/>
                    <a:pt x="176" y="135"/>
                    <a:pt x="187" y="135"/>
                  </a:cubicBezTo>
                  <a:cubicBezTo>
                    <a:pt x="250" y="135"/>
                    <a:pt x="228" y="83"/>
                    <a:pt x="202" y="34"/>
                  </a:cubicBezTo>
                  <a:cubicBezTo>
                    <a:pt x="183" y="8"/>
                    <a:pt x="164" y="0"/>
                    <a:pt x="1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3"/>
            <p:cNvSpPr/>
            <p:nvPr/>
          </p:nvSpPr>
          <p:spPr>
            <a:xfrm>
              <a:off x="-5462930" y="-2896468"/>
              <a:ext cx="14325" cy="8022"/>
            </a:xfrm>
            <a:custGeom>
              <a:avLst/>
              <a:gdLst/>
              <a:ahLst/>
              <a:cxnLst/>
              <a:rect l="l" t="t" r="r" b="b"/>
              <a:pathLst>
                <a:path w="300" h="168" extrusionOk="0">
                  <a:moveTo>
                    <a:pt x="41" y="0"/>
                  </a:moveTo>
                  <a:cubicBezTo>
                    <a:pt x="1" y="56"/>
                    <a:pt x="79" y="59"/>
                    <a:pt x="86" y="101"/>
                  </a:cubicBezTo>
                  <a:cubicBezTo>
                    <a:pt x="90" y="127"/>
                    <a:pt x="94" y="138"/>
                    <a:pt x="101" y="138"/>
                  </a:cubicBezTo>
                  <a:cubicBezTo>
                    <a:pt x="108" y="138"/>
                    <a:pt x="120" y="112"/>
                    <a:pt x="139" y="104"/>
                  </a:cubicBezTo>
                  <a:cubicBezTo>
                    <a:pt x="161" y="93"/>
                    <a:pt x="172" y="90"/>
                    <a:pt x="180" y="90"/>
                  </a:cubicBezTo>
                  <a:cubicBezTo>
                    <a:pt x="206" y="90"/>
                    <a:pt x="180" y="135"/>
                    <a:pt x="176" y="161"/>
                  </a:cubicBezTo>
                  <a:cubicBezTo>
                    <a:pt x="203" y="164"/>
                    <a:pt x="229" y="164"/>
                    <a:pt x="258" y="168"/>
                  </a:cubicBezTo>
                  <a:cubicBezTo>
                    <a:pt x="299" y="101"/>
                    <a:pt x="247" y="78"/>
                    <a:pt x="203" y="48"/>
                  </a:cubicBezTo>
                  <a:cubicBezTo>
                    <a:pt x="184" y="33"/>
                    <a:pt x="165" y="19"/>
                    <a:pt x="146" y="7"/>
                  </a:cubicBezTo>
                  <a:cubicBezTo>
                    <a:pt x="135" y="14"/>
                    <a:pt x="124" y="19"/>
                    <a:pt x="116" y="19"/>
                  </a:cubicBezTo>
                  <a:cubicBezTo>
                    <a:pt x="105" y="19"/>
                    <a:pt x="94" y="11"/>
                    <a:pt x="82" y="7"/>
                  </a:cubicBezTo>
                  <a:cubicBezTo>
                    <a:pt x="72" y="4"/>
                    <a:pt x="56"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13"/>
            <p:cNvSpPr/>
            <p:nvPr/>
          </p:nvSpPr>
          <p:spPr>
            <a:xfrm>
              <a:off x="-5080787" y="-2824031"/>
              <a:ext cx="9884" cy="11651"/>
            </a:xfrm>
            <a:custGeom>
              <a:avLst/>
              <a:gdLst/>
              <a:ahLst/>
              <a:cxnLst/>
              <a:rect l="l" t="t" r="r" b="b"/>
              <a:pathLst>
                <a:path w="207" h="244" extrusionOk="0">
                  <a:moveTo>
                    <a:pt x="207" y="0"/>
                  </a:moveTo>
                  <a:lnTo>
                    <a:pt x="207" y="0"/>
                  </a:lnTo>
                  <a:cubicBezTo>
                    <a:pt x="112" y="27"/>
                    <a:pt x="83" y="131"/>
                    <a:pt x="0" y="169"/>
                  </a:cubicBezTo>
                  <a:cubicBezTo>
                    <a:pt x="12" y="180"/>
                    <a:pt x="23" y="188"/>
                    <a:pt x="34" y="195"/>
                  </a:cubicBezTo>
                  <a:cubicBezTo>
                    <a:pt x="45" y="202"/>
                    <a:pt x="57" y="206"/>
                    <a:pt x="64" y="214"/>
                  </a:cubicBezTo>
                  <a:cubicBezTo>
                    <a:pt x="76" y="206"/>
                    <a:pt x="86" y="206"/>
                    <a:pt x="98" y="206"/>
                  </a:cubicBezTo>
                  <a:cubicBezTo>
                    <a:pt x="128" y="206"/>
                    <a:pt x="150" y="229"/>
                    <a:pt x="176" y="243"/>
                  </a:cubicBezTo>
                  <a:cubicBezTo>
                    <a:pt x="169" y="162"/>
                    <a:pt x="135" y="72"/>
                    <a:pt x="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13"/>
            <p:cNvSpPr/>
            <p:nvPr/>
          </p:nvSpPr>
          <p:spPr>
            <a:xfrm>
              <a:off x="-5204316" y="-2726191"/>
              <a:ext cx="8643" cy="8452"/>
            </a:xfrm>
            <a:custGeom>
              <a:avLst/>
              <a:gdLst/>
              <a:ahLst/>
              <a:cxnLst/>
              <a:rect l="l" t="t" r="r" b="b"/>
              <a:pathLst>
                <a:path w="181" h="177" extrusionOk="0">
                  <a:moveTo>
                    <a:pt x="83" y="0"/>
                  </a:moveTo>
                  <a:cubicBezTo>
                    <a:pt x="64" y="0"/>
                    <a:pt x="42" y="11"/>
                    <a:pt x="16" y="41"/>
                  </a:cubicBezTo>
                  <a:cubicBezTo>
                    <a:pt x="35" y="71"/>
                    <a:pt x="20" y="97"/>
                    <a:pt x="1" y="123"/>
                  </a:cubicBezTo>
                  <a:cubicBezTo>
                    <a:pt x="4" y="142"/>
                    <a:pt x="8" y="157"/>
                    <a:pt x="12" y="172"/>
                  </a:cubicBezTo>
                  <a:cubicBezTo>
                    <a:pt x="16" y="176"/>
                    <a:pt x="20" y="176"/>
                    <a:pt x="27" y="176"/>
                  </a:cubicBezTo>
                  <a:cubicBezTo>
                    <a:pt x="53" y="176"/>
                    <a:pt x="72" y="154"/>
                    <a:pt x="87" y="131"/>
                  </a:cubicBezTo>
                  <a:cubicBezTo>
                    <a:pt x="94" y="120"/>
                    <a:pt x="106" y="120"/>
                    <a:pt x="120" y="120"/>
                  </a:cubicBezTo>
                  <a:lnTo>
                    <a:pt x="135" y="120"/>
                  </a:lnTo>
                  <a:cubicBezTo>
                    <a:pt x="158" y="120"/>
                    <a:pt x="180" y="116"/>
                    <a:pt x="161" y="75"/>
                  </a:cubicBezTo>
                  <a:cubicBezTo>
                    <a:pt x="143" y="33"/>
                    <a:pt x="116"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13"/>
            <p:cNvSpPr/>
            <p:nvPr/>
          </p:nvSpPr>
          <p:spPr>
            <a:xfrm>
              <a:off x="-5282817" y="-2658243"/>
              <a:ext cx="9120" cy="7735"/>
            </a:xfrm>
            <a:custGeom>
              <a:avLst/>
              <a:gdLst/>
              <a:ahLst/>
              <a:cxnLst/>
              <a:rect l="l" t="t" r="r" b="b"/>
              <a:pathLst>
                <a:path w="191" h="162" extrusionOk="0">
                  <a:moveTo>
                    <a:pt x="90" y="1"/>
                  </a:moveTo>
                  <a:cubicBezTo>
                    <a:pt x="71" y="1"/>
                    <a:pt x="56" y="9"/>
                    <a:pt x="42" y="23"/>
                  </a:cubicBezTo>
                  <a:cubicBezTo>
                    <a:pt x="0" y="72"/>
                    <a:pt x="33" y="106"/>
                    <a:pt x="56" y="139"/>
                  </a:cubicBezTo>
                  <a:cubicBezTo>
                    <a:pt x="68" y="154"/>
                    <a:pt x="78" y="162"/>
                    <a:pt x="94" y="162"/>
                  </a:cubicBezTo>
                  <a:cubicBezTo>
                    <a:pt x="104" y="162"/>
                    <a:pt x="120" y="154"/>
                    <a:pt x="131" y="139"/>
                  </a:cubicBezTo>
                  <a:cubicBezTo>
                    <a:pt x="161" y="102"/>
                    <a:pt x="190" y="58"/>
                    <a:pt x="138" y="16"/>
                  </a:cubicBezTo>
                  <a:cubicBezTo>
                    <a:pt x="123" y="9"/>
                    <a:pt x="109"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13"/>
            <p:cNvSpPr/>
            <p:nvPr/>
          </p:nvSpPr>
          <p:spPr>
            <a:xfrm>
              <a:off x="-5456150" y="-2907928"/>
              <a:ext cx="7210" cy="13800"/>
            </a:xfrm>
            <a:custGeom>
              <a:avLst/>
              <a:gdLst/>
              <a:ahLst/>
              <a:cxnLst/>
              <a:rect l="l" t="t" r="r" b="b"/>
              <a:pathLst>
                <a:path w="151" h="289" extrusionOk="0">
                  <a:moveTo>
                    <a:pt x="30" y="0"/>
                  </a:moveTo>
                  <a:cubicBezTo>
                    <a:pt x="4" y="35"/>
                    <a:pt x="8" y="75"/>
                    <a:pt x="0" y="113"/>
                  </a:cubicBezTo>
                  <a:cubicBezTo>
                    <a:pt x="34" y="157"/>
                    <a:pt x="30" y="202"/>
                    <a:pt x="4" y="247"/>
                  </a:cubicBezTo>
                  <a:cubicBezTo>
                    <a:pt x="23" y="259"/>
                    <a:pt x="42" y="273"/>
                    <a:pt x="61" y="288"/>
                  </a:cubicBezTo>
                  <a:cubicBezTo>
                    <a:pt x="75" y="228"/>
                    <a:pt x="78" y="169"/>
                    <a:pt x="105" y="116"/>
                  </a:cubicBezTo>
                  <a:cubicBezTo>
                    <a:pt x="150" y="26"/>
                    <a:pt x="75" y="26"/>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3"/>
            <p:cNvSpPr/>
            <p:nvPr/>
          </p:nvSpPr>
          <p:spPr>
            <a:xfrm>
              <a:off x="-5254979" y="-2805456"/>
              <a:ext cx="8786" cy="6637"/>
            </a:xfrm>
            <a:custGeom>
              <a:avLst/>
              <a:gdLst/>
              <a:ahLst/>
              <a:cxnLst/>
              <a:rect l="l" t="t" r="r" b="b"/>
              <a:pathLst>
                <a:path w="184" h="139" extrusionOk="0">
                  <a:moveTo>
                    <a:pt x="82" y="0"/>
                  </a:moveTo>
                  <a:cubicBezTo>
                    <a:pt x="68" y="0"/>
                    <a:pt x="52" y="4"/>
                    <a:pt x="34" y="15"/>
                  </a:cubicBezTo>
                  <a:cubicBezTo>
                    <a:pt x="0" y="37"/>
                    <a:pt x="0" y="90"/>
                    <a:pt x="26" y="113"/>
                  </a:cubicBezTo>
                  <a:cubicBezTo>
                    <a:pt x="49" y="131"/>
                    <a:pt x="64" y="139"/>
                    <a:pt x="82" y="139"/>
                  </a:cubicBezTo>
                  <a:cubicBezTo>
                    <a:pt x="120" y="139"/>
                    <a:pt x="149" y="105"/>
                    <a:pt x="183" y="75"/>
                  </a:cubicBezTo>
                  <a:cubicBezTo>
                    <a:pt x="149" y="45"/>
                    <a:pt x="123" y="0"/>
                    <a:pt x="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3"/>
            <p:cNvSpPr/>
            <p:nvPr/>
          </p:nvSpPr>
          <p:spPr>
            <a:xfrm>
              <a:off x="-5328180" y="-2728197"/>
              <a:ext cx="9168" cy="7735"/>
            </a:xfrm>
            <a:custGeom>
              <a:avLst/>
              <a:gdLst/>
              <a:ahLst/>
              <a:cxnLst/>
              <a:rect l="l" t="t" r="r" b="b"/>
              <a:pathLst>
                <a:path w="192" h="162" extrusionOk="0">
                  <a:moveTo>
                    <a:pt x="60" y="1"/>
                  </a:moveTo>
                  <a:cubicBezTo>
                    <a:pt x="45" y="1"/>
                    <a:pt x="34" y="5"/>
                    <a:pt x="23" y="27"/>
                  </a:cubicBezTo>
                  <a:cubicBezTo>
                    <a:pt x="0" y="75"/>
                    <a:pt x="41" y="117"/>
                    <a:pt x="72" y="154"/>
                  </a:cubicBezTo>
                  <a:cubicBezTo>
                    <a:pt x="83" y="158"/>
                    <a:pt x="94" y="162"/>
                    <a:pt x="105" y="162"/>
                  </a:cubicBezTo>
                  <a:cubicBezTo>
                    <a:pt x="124" y="162"/>
                    <a:pt x="139" y="154"/>
                    <a:pt x="146" y="132"/>
                  </a:cubicBezTo>
                  <a:cubicBezTo>
                    <a:pt x="157" y="98"/>
                    <a:pt x="191" y="49"/>
                    <a:pt x="131" y="27"/>
                  </a:cubicBezTo>
                  <a:cubicBezTo>
                    <a:pt x="112" y="20"/>
                    <a:pt x="86"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3"/>
            <p:cNvSpPr/>
            <p:nvPr/>
          </p:nvSpPr>
          <p:spPr>
            <a:xfrm>
              <a:off x="-5421722" y="-2844563"/>
              <a:ext cx="11317" cy="7544"/>
            </a:xfrm>
            <a:custGeom>
              <a:avLst/>
              <a:gdLst/>
              <a:ahLst/>
              <a:cxnLst/>
              <a:rect l="l" t="t" r="r" b="b"/>
              <a:pathLst>
                <a:path w="237" h="158" extrusionOk="0">
                  <a:moveTo>
                    <a:pt x="203" y="0"/>
                  </a:moveTo>
                  <a:cubicBezTo>
                    <a:pt x="165" y="19"/>
                    <a:pt x="128" y="38"/>
                    <a:pt x="87" y="38"/>
                  </a:cubicBezTo>
                  <a:cubicBezTo>
                    <a:pt x="64" y="38"/>
                    <a:pt x="38" y="31"/>
                    <a:pt x="12" y="16"/>
                  </a:cubicBezTo>
                  <a:lnTo>
                    <a:pt x="12" y="16"/>
                  </a:lnTo>
                  <a:cubicBezTo>
                    <a:pt x="1" y="68"/>
                    <a:pt x="80" y="83"/>
                    <a:pt x="64" y="139"/>
                  </a:cubicBezTo>
                  <a:cubicBezTo>
                    <a:pt x="83" y="147"/>
                    <a:pt x="98" y="157"/>
                    <a:pt x="116" y="157"/>
                  </a:cubicBezTo>
                  <a:cubicBezTo>
                    <a:pt x="128" y="157"/>
                    <a:pt x="139" y="154"/>
                    <a:pt x="151" y="143"/>
                  </a:cubicBezTo>
                  <a:cubicBezTo>
                    <a:pt x="232" y="121"/>
                    <a:pt x="237" y="68"/>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3"/>
            <p:cNvSpPr/>
            <p:nvPr/>
          </p:nvSpPr>
          <p:spPr>
            <a:xfrm>
              <a:off x="-5307647" y="-2949852"/>
              <a:ext cx="7354" cy="11269"/>
            </a:xfrm>
            <a:custGeom>
              <a:avLst/>
              <a:gdLst/>
              <a:ahLst/>
              <a:cxnLst/>
              <a:rect l="l" t="t" r="r" b="b"/>
              <a:pathLst>
                <a:path w="154" h="236" extrusionOk="0">
                  <a:moveTo>
                    <a:pt x="135" y="0"/>
                  </a:moveTo>
                  <a:cubicBezTo>
                    <a:pt x="120" y="4"/>
                    <a:pt x="101" y="7"/>
                    <a:pt x="82" y="11"/>
                  </a:cubicBezTo>
                  <a:cubicBezTo>
                    <a:pt x="56" y="83"/>
                    <a:pt x="1" y="150"/>
                    <a:pt x="27" y="235"/>
                  </a:cubicBezTo>
                  <a:cubicBezTo>
                    <a:pt x="139" y="195"/>
                    <a:pt x="153" y="105"/>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3"/>
            <p:cNvSpPr/>
            <p:nvPr/>
          </p:nvSpPr>
          <p:spPr>
            <a:xfrm>
              <a:off x="-5477064" y="-3226181"/>
              <a:ext cx="10744" cy="8070"/>
            </a:xfrm>
            <a:custGeom>
              <a:avLst/>
              <a:gdLst/>
              <a:ahLst/>
              <a:cxnLst/>
              <a:rect l="l" t="t" r="r" b="b"/>
              <a:pathLst>
                <a:path w="225" h="169" extrusionOk="0">
                  <a:moveTo>
                    <a:pt x="199" y="1"/>
                  </a:moveTo>
                  <a:cubicBezTo>
                    <a:pt x="162" y="1"/>
                    <a:pt x="132" y="19"/>
                    <a:pt x="102" y="42"/>
                  </a:cubicBezTo>
                  <a:cubicBezTo>
                    <a:pt x="72" y="61"/>
                    <a:pt x="42" y="83"/>
                    <a:pt x="9" y="83"/>
                  </a:cubicBezTo>
                  <a:lnTo>
                    <a:pt x="1" y="83"/>
                  </a:lnTo>
                  <a:cubicBezTo>
                    <a:pt x="38" y="105"/>
                    <a:pt x="76" y="168"/>
                    <a:pt x="121" y="168"/>
                  </a:cubicBezTo>
                  <a:cubicBezTo>
                    <a:pt x="140" y="168"/>
                    <a:pt x="166" y="154"/>
                    <a:pt x="192" y="113"/>
                  </a:cubicBezTo>
                  <a:cubicBezTo>
                    <a:pt x="109" y="49"/>
                    <a:pt x="221" y="42"/>
                    <a:pt x="225" y="4"/>
                  </a:cubicBezTo>
                  <a:cubicBezTo>
                    <a:pt x="214" y="1"/>
                    <a:pt x="207" y="1"/>
                    <a:pt x="1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3"/>
            <p:cNvSpPr/>
            <p:nvPr/>
          </p:nvSpPr>
          <p:spPr>
            <a:xfrm>
              <a:off x="-5299434" y="-2702125"/>
              <a:ext cx="10935" cy="8117"/>
            </a:xfrm>
            <a:custGeom>
              <a:avLst/>
              <a:gdLst/>
              <a:ahLst/>
              <a:cxnLst/>
              <a:rect l="l" t="t" r="r" b="b"/>
              <a:pathLst>
                <a:path w="229" h="170" extrusionOk="0">
                  <a:moveTo>
                    <a:pt x="165" y="0"/>
                  </a:moveTo>
                  <a:cubicBezTo>
                    <a:pt x="135" y="64"/>
                    <a:pt x="83" y="87"/>
                    <a:pt x="15" y="87"/>
                  </a:cubicBezTo>
                  <a:lnTo>
                    <a:pt x="0" y="87"/>
                  </a:lnTo>
                  <a:cubicBezTo>
                    <a:pt x="49" y="139"/>
                    <a:pt x="76" y="169"/>
                    <a:pt x="102" y="169"/>
                  </a:cubicBezTo>
                  <a:cubicBezTo>
                    <a:pt x="131" y="169"/>
                    <a:pt x="161" y="128"/>
                    <a:pt x="228" y="38"/>
                  </a:cubicBezTo>
                  <a:cubicBezTo>
                    <a:pt x="206" y="26"/>
                    <a:pt x="188" y="12"/>
                    <a:pt x="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13"/>
            <p:cNvSpPr/>
            <p:nvPr/>
          </p:nvSpPr>
          <p:spPr>
            <a:xfrm>
              <a:off x="-5022962" y="-2672329"/>
              <a:ext cx="6112" cy="9884"/>
            </a:xfrm>
            <a:custGeom>
              <a:avLst/>
              <a:gdLst/>
              <a:ahLst/>
              <a:cxnLst/>
              <a:rect l="l" t="t" r="r" b="b"/>
              <a:pathLst>
                <a:path w="128" h="207" extrusionOk="0">
                  <a:moveTo>
                    <a:pt x="53" y="1"/>
                  </a:moveTo>
                  <a:cubicBezTo>
                    <a:pt x="31" y="1"/>
                    <a:pt x="16" y="20"/>
                    <a:pt x="16" y="39"/>
                  </a:cubicBezTo>
                  <a:cubicBezTo>
                    <a:pt x="27" y="98"/>
                    <a:pt x="0" y="184"/>
                    <a:pt x="95" y="206"/>
                  </a:cubicBezTo>
                  <a:cubicBezTo>
                    <a:pt x="117" y="187"/>
                    <a:pt x="121" y="165"/>
                    <a:pt x="109" y="151"/>
                  </a:cubicBezTo>
                  <a:cubicBezTo>
                    <a:pt x="87" y="106"/>
                    <a:pt x="128" y="35"/>
                    <a:pt x="68" y="4"/>
                  </a:cubicBezTo>
                  <a:cubicBezTo>
                    <a:pt x="64" y="1"/>
                    <a:pt x="57"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13"/>
            <p:cNvSpPr/>
            <p:nvPr/>
          </p:nvSpPr>
          <p:spPr>
            <a:xfrm>
              <a:off x="-5327989" y="-3098020"/>
              <a:ext cx="8643" cy="7353"/>
            </a:xfrm>
            <a:custGeom>
              <a:avLst/>
              <a:gdLst/>
              <a:ahLst/>
              <a:cxnLst/>
              <a:rect l="l" t="t" r="r" b="b"/>
              <a:pathLst>
                <a:path w="181" h="154" extrusionOk="0">
                  <a:moveTo>
                    <a:pt x="46" y="1"/>
                  </a:moveTo>
                  <a:cubicBezTo>
                    <a:pt x="34" y="1"/>
                    <a:pt x="27" y="8"/>
                    <a:pt x="19" y="27"/>
                  </a:cubicBezTo>
                  <a:cubicBezTo>
                    <a:pt x="1" y="68"/>
                    <a:pt x="8" y="108"/>
                    <a:pt x="53" y="131"/>
                  </a:cubicBezTo>
                  <a:cubicBezTo>
                    <a:pt x="72" y="143"/>
                    <a:pt x="98" y="153"/>
                    <a:pt x="116" y="153"/>
                  </a:cubicBezTo>
                  <a:cubicBezTo>
                    <a:pt x="131" y="153"/>
                    <a:pt x="142" y="146"/>
                    <a:pt x="150" y="131"/>
                  </a:cubicBezTo>
                  <a:cubicBezTo>
                    <a:pt x="180" y="79"/>
                    <a:pt x="127" y="49"/>
                    <a:pt x="86" y="23"/>
                  </a:cubicBezTo>
                  <a:cubicBezTo>
                    <a:pt x="75" y="15"/>
                    <a:pt x="60"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13"/>
            <p:cNvSpPr/>
            <p:nvPr/>
          </p:nvSpPr>
          <p:spPr>
            <a:xfrm>
              <a:off x="-5462405" y="-2908835"/>
              <a:ext cx="7736" cy="7544"/>
            </a:xfrm>
            <a:custGeom>
              <a:avLst/>
              <a:gdLst/>
              <a:ahLst/>
              <a:cxnLst/>
              <a:rect l="l" t="t" r="r" b="b"/>
              <a:pathLst>
                <a:path w="162" h="158" extrusionOk="0">
                  <a:moveTo>
                    <a:pt x="0" y="1"/>
                  </a:moveTo>
                  <a:cubicBezTo>
                    <a:pt x="0" y="45"/>
                    <a:pt x="4" y="90"/>
                    <a:pt x="4" y="132"/>
                  </a:cubicBezTo>
                  <a:cubicBezTo>
                    <a:pt x="23" y="150"/>
                    <a:pt x="42" y="158"/>
                    <a:pt x="61" y="158"/>
                  </a:cubicBezTo>
                  <a:cubicBezTo>
                    <a:pt x="87" y="158"/>
                    <a:pt x="109" y="147"/>
                    <a:pt x="131" y="132"/>
                  </a:cubicBezTo>
                  <a:cubicBezTo>
                    <a:pt x="139" y="94"/>
                    <a:pt x="135" y="54"/>
                    <a:pt x="161" y="19"/>
                  </a:cubicBezTo>
                  <a:cubicBezTo>
                    <a:pt x="154" y="19"/>
                    <a:pt x="142" y="16"/>
                    <a:pt x="135" y="16"/>
                  </a:cubicBezTo>
                  <a:cubicBezTo>
                    <a:pt x="124" y="16"/>
                    <a:pt x="109" y="19"/>
                    <a:pt x="97" y="19"/>
                  </a:cubicBezTo>
                  <a:cubicBezTo>
                    <a:pt x="87" y="23"/>
                    <a:pt x="75" y="23"/>
                    <a:pt x="61" y="23"/>
                  </a:cubicBezTo>
                  <a:cubicBezTo>
                    <a:pt x="42" y="23"/>
                    <a:pt x="19"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13"/>
            <p:cNvSpPr/>
            <p:nvPr/>
          </p:nvSpPr>
          <p:spPr>
            <a:xfrm>
              <a:off x="-5236261" y="-2827755"/>
              <a:ext cx="8595" cy="5730"/>
            </a:xfrm>
            <a:custGeom>
              <a:avLst/>
              <a:gdLst/>
              <a:ahLst/>
              <a:cxnLst/>
              <a:rect l="l" t="t" r="r" b="b"/>
              <a:pathLst>
                <a:path w="180" h="120" extrusionOk="0">
                  <a:moveTo>
                    <a:pt x="0" y="0"/>
                  </a:moveTo>
                  <a:cubicBezTo>
                    <a:pt x="23" y="83"/>
                    <a:pt x="76" y="119"/>
                    <a:pt x="150" y="119"/>
                  </a:cubicBezTo>
                  <a:cubicBezTo>
                    <a:pt x="157" y="119"/>
                    <a:pt x="169" y="119"/>
                    <a:pt x="180" y="116"/>
                  </a:cubicBezTo>
                  <a:cubicBezTo>
                    <a:pt x="166" y="19"/>
                    <a:pt x="166"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13"/>
            <p:cNvSpPr/>
            <p:nvPr/>
          </p:nvSpPr>
          <p:spPr>
            <a:xfrm>
              <a:off x="-5430126" y="-3010733"/>
              <a:ext cx="9025" cy="10219"/>
            </a:xfrm>
            <a:custGeom>
              <a:avLst/>
              <a:gdLst/>
              <a:ahLst/>
              <a:cxnLst/>
              <a:rect l="l" t="t" r="r" b="b"/>
              <a:pathLst>
                <a:path w="189" h="214" extrusionOk="0">
                  <a:moveTo>
                    <a:pt x="147" y="0"/>
                  </a:moveTo>
                  <a:cubicBezTo>
                    <a:pt x="125" y="38"/>
                    <a:pt x="94" y="52"/>
                    <a:pt x="57" y="52"/>
                  </a:cubicBezTo>
                  <a:lnTo>
                    <a:pt x="31" y="52"/>
                  </a:lnTo>
                  <a:cubicBezTo>
                    <a:pt x="16" y="75"/>
                    <a:pt x="1" y="102"/>
                    <a:pt x="20" y="131"/>
                  </a:cubicBezTo>
                  <a:cubicBezTo>
                    <a:pt x="68" y="154"/>
                    <a:pt x="102" y="202"/>
                    <a:pt x="188" y="214"/>
                  </a:cubicBezTo>
                  <a:cubicBezTo>
                    <a:pt x="106" y="142"/>
                    <a:pt x="173" y="68"/>
                    <a:pt x="1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13"/>
            <p:cNvSpPr/>
            <p:nvPr/>
          </p:nvSpPr>
          <p:spPr>
            <a:xfrm>
              <a:off x="-5194814" y="-2719793"/>
              <a:ext cx="10410" cy="8452"/>
            </a:xfrm>
            <a:custGeom>
              <a:avLst/>
              <a:gdLst/>
              <a:ahLst/>
              <a:cxnLst/>
              <a:rect l="l" t="t" r="r" b="b"/>
              <a:pathLst>
                <a:path w="218" h="177" extrusionOk="0">
                  <a:moveTo>
                    <a:pt x="142" y="1"/>
                  </a:moveTo>
                  <a:cubicBezTo>
                    <a:pt x="131" y="1"/>
                    <a:pt x="127" y="4"/>
                    <a:pt x="127" y="12"/>
                  </a:cubicBezTo>
                  <a:cubicBezTo>
                    <a:pt x="116" y="90"/>
                    <a:pt x="38" y="105"/>
                    <a:pt x="0" y="161"/>
                  </a:cubicBezTo>
                  <a:cubicBezTo>
                    <a:pt x="15" y="172"/>
                    <a:pt x="26" y="177"/>
                    <a:pt x="38" y="177"/>
                  </a:cubicBezTo>
                  <a:cubicBezTo>
                    <a:pt x="56" y="177"/>
                    <a:pt x="74" y="165"/>
                    <a:pt x="93" y="154"/>
                  </a:cubicBezTo>
                  <a:cubicBezTo>
                    <a:pt x="112" y="143"/>
                    <a:pt x="131" y="132"/>
                    <a:pt x="150" y="132"/>
                  </a:cubicBezTo>
                  <a:cubicBezTo>
                    <a:pt x="161" y="132"/>
                    <a:pt x="172" y="135"/>
                    <a:pt x="187" y="146"/>
                  </a:cubicBezTo>
                  <a:cubicBezTo>
                    <a:pt x="217" y="105"/>
                    <a:pt x="213" y="60"/>
                    <a:pt x="187" y="15"/>
                  </a:cubicBezTo>
                  <a:cubicBezTo>
                    <a:pt x="176" y="8"/>
                    <a:pt x="153"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3"/>
            <p:cNvSpPr/>
            <p:nvPr/>
          </p:nvSpPr>
          <p:spPr>
            <a:xfrm>
              <a:off x="-5283199" y="-2759568"/>
              <a:ext cx="11794" cy="8213"/>
            </a:xfrm>
            <a:custGeom>
              <a:avLst/>
              <a:gdLst/>
              <a:ahLst/>
              <a:cxnLst/>
              <a:rect l="l" t="t" r="r" b="b"/>
              <a:pathLst>
                <a:path w="247" h="172" extrusionOk="0">
                  <a:moveTo>
                    <a:pt x="0" y="0"/>
                  </a:moveTo>
                  <a:cubicBezTo>
                    <a:pt x="72" y="41"/>
                    <a:pt x="139" y="82"/>
                    <a:pt x="64" y="172"/>
                  </a:cubicBezTo>
                  <a:cubicBezTo>
                    <a:pt x="135" y="146"/>
                    <a:pt x="191" y="104"/>
                    <a:pt x="247" y="15"/>
                  </a:cubicBezTo>
                  <a:cubicBezTo>
                    <a:pt x="146" y="8"/>
                    <a:pt x="76" y="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13"/>
            <p:cNvSpPr/>
            <p:nvPr/>
          </p:nvSpPr>
          <p:spPr>
            <a:xfrm>
              <a:off x="-5286207" y="-2759568"/>
              <a:ext cx="9693" cy="8213"/>
            </a:xfrm>
            <a:custGeom>
              <a:avLst/>
              <a:gdLst/>
              <a:ahLst/>
              <a:cxnLst/>
              <a:rect l="l" t="t" r="r" b="b"/>
              <a:pathLst>
                <a:path w="203" h="172" extrusionOk="0">
                  <a:moveTo>
                    <a:pt x="63" y="0"/>
                  </a:moveTo>
                  <a:lnTo>
                    <a:pt x="63" y="0"/>
                  </a:lnTo>
                  <a:cubicBezTo>
                    <a:pt x="0" y="90"/>
                    <a:pt x="15" y="146"/>
                    <a:pt x="127" y="172"/>
                  </a:cubicBezTo>
                  <a:cubicBezTo>
                    <a:pt x="202" y="82"/>
                    <a:pt x="135" y="41"/>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13"/>
            <p:cNvSpPr/>
            <p:nvPr/>
          </p:nvSpPr>
          <p:spPr>
            <a:xfrm>
              <a:off x="-5385814" y="-3252205"/>
              <a:ext cx="7879" cy="6637"/>
            </a:xfrm>
            <a:custGeom>
              <a:avLst/>
              <a:gdLst/>
              <a:ahLst/>
              <a:cxnLst/>
              <a:rect l="l" t="t" r="r" b="b"/>
              <a:pathLst>
                <a:path w="165" h="139" extrusionOk="0">
                  <a:moveTo>
                    <a:pt x="71" y="0"/>
                  </a:moveTo>
                  <a:cubicBezTo>
                    <a:pt x="60" y="0"/>
                    <a:pt x="45" y="4"/>
                    <a:pt x="34" y="18"/>
                  </a:cubicBezTo>
                  <a:cubicBezTo>
                    <a:pt x="34" y="56"/>
                    <a:pt x="1" y="101"/>
                    <a:pt x="49" y="130"/>
                  </a:cubicBezTo>
                  <a:cubicBezTo>
                    <a:pt x="56" y="135"/>
                    <a:pt x="68" y="138"/>
                    <a:pt x="79" y="138"/>
                  </a:cubicBezTo>
                  <a:cubicBezTo>
                    <a:pt x="101" y="138"/>
                    <a:pt x="123" y="123"/>
                    <a:pt x="139" y="101"/>
                  </a:cubicBezTo>
                  <a:cubicBezTo>
                    <a:pt x="165" y="63"/>
                    <a:pt x="146" y="37"/>
                    <a:pt x="113" y="14"/>
                  </a:cubicBezTo>
                  <a:cubicBezTo>
                    <a:pt x="97" y="4"/>
                    <a:pt x="86"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3"/>
            <p:cNvSpPr/>
            <p:nvPr/>
          </p:nvSpPr>
          <p:spPr>
            <a:xfrm>
              <a:off x="-5396749" y="-3127816"/>
              <a:ext cx="10410" cy="7544"/>
            </a:xfrm>
            <a:custGeom>
              <a:avLst/>
              <a:gdLst/>
              <a:ahLst/>
              <a:cxnLst/>
              <a:rect l="l" t="t" r="r" b="b"/>
              <a:pathLst>
                <a:path w="218" h="158" extrusionOk="0">
                  <a:moveTo>
                    <a:pt x="9" y="0"/>
                  </a:moveTo>
                  <a:lnTo>
                    <a:pt x="1" y="4"/>
                  </a:lnTo>
                  <a:cubicBezTo>
                    <a:pt x="5" y="157"/>
                    <a:pt x="125" y="127"/>
                    <a:pt x="218" y="139"/>
                  </a:cubicBezTo>
                  <a:cubicBezTo>
                    <a:pt x="173" y="109"/>
                    <a:pt x="128" y="82"/>
                    <a:pt x="169" y="19"/>
                  </a:cubicBezTo>
                  <a:cubicBezTo>
                    <a:pt x="162" y="15"/>
                    <a:pt x="151" y="15"/>
                    <a:pt x="143" y="15"/>
                  </a:cubicBezTo>
                  <a:cubicBezTo>
                    <a:pt x="132" y="15"/>
                    <a:pt x="117" y="19"/>
                    <a:pt x="106" y="19"/>
                  </a:cubicBezTo>
                  <a:cubicBezTo>
                    <a:pt x="95" y="19"/>
                    <a:pt x="83" y="23"/>
                    <a:pt x="68" y="23"/>
                  </a:cubicBezTo>
                  <a:cubicBezTo>
                    <a:pt x="50" y="23"/>
                    <a:pt x="28" y="19"/>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3"/>
            <p:cNvSpPr/>
            <p:nvPr/>
          </p:nvSpPr>
          <p:spPr>
            <a:xfrm>
              <a:off x="-4897666" y="-2932901"/>
              <a:ext cx="9693" cy="5730"/>
            </a:xfrm>
            <a:custGeom>
              <a:avLst/>
              <a:gdLst/>
              <a:ahLst/>
              <a:cxnLst/>
              <a:rect l="l" t="t" r="r" b="b"/>
              <a:pathLst>
                <a:path w="203" h="120" extrusionOk="0">
                  <a:moveTo>
                    <a:pt x="50" y="0"/>
                  </a:moveTo>
                  <a:cubicBezTo>
                    <a:pt x="35" y="0"/>
                    <a:pt x="23" y="8"/>
                    <a:pt x="16" y="30"/>
                  </a:cubicBezTo>
                  <a:cubicBezTo>
                    <a:pt x="1" y="68"/>
                    <a:pt x="16" y="105"/>
                    <a:pt x="61" y="113"/>
                  </a:cubicBezTo>
                  <a:cubicBezTo>
                    <a:pt x="83" y="113"/>
                    <a:pt x="102" y="120"/>
                    <a:pt x="124" y="120"/>
                  </a:cubicBezTo>
                  <a:cubicBezTo>
                    <a:pt x="147" y="120"/>
                    <a:pt x="173" y="113"/>
                    <a:pt x="202" y="90"/>
                  </a:cubicBezTo>
                  <a:cubicBezTo>
                    <a:pt x="162" y="64"/>
                    <a:pt x="135" y="42"/>
                    <a:pt x="102" y="23"/>
                  </a:cubicBezTo>
                  <a:cubicBezTo>
                    <a:pt x="87" y="15"/>
                    <a:pt x="68"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3"/>
            <p:cNvSpPr/>
            <p:nvPr/>
          </p:nvSpPr>
          <p:spPr>
            <a:xfrm>
              <a:off x="-4911943" y="-2938631"/>
              <a:ext cx="13275" cy="6303"/>
            </a:xfrm>
            <a:custGeom>
              <a:avLst/>
              <a:gdLst/>
              <a:ahLst/>
              <a:cxnLst/>
              <a:rect l="l" t="t" r="r" b="b"/>
              <a:pathLst>
                <a:path w="278" h="132" extrusionOk="0">
                  <a:moveTo>
                    <a:pt x="177" y="0"/>
                  </a:moveTo>
                  <a:cubicBezTo>
                    <a:pt x="1" y="45"/>
                    <a:pt x="169" y="86"/>
                    <a:pt x="180" y="128"/>
                  </a:cubicBezTo>
                  <a:cubicBezTo>
                    <a:pt x="192" y="131"/>
                    <a:pt x="206" y="131"/>
                    <a:pt x="218" y="131"/>
                  </a:cubicBezTo>
                  <a:cubicBezTo>
                    <a:pt x="248" y="131"/>
                    <a:pt x="274" y="124"/>
                    <a:pt x="274" y="86"/>
                  </a:cubicBezTo>
                  <a:cubicBezTo>
                    <a:pt x="277" y="34"/>
                    <a:pt x="214" y="27"/>
                    <a:pt x="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3"/>
            <p:cNvSpPr/>
            <p:nvPr/>
          </p:nvSpPr>
          <p:spPr>
            <a:xfrm>
              <a:off x="-5401189" y="-2920438"/>
              <a:ext cx="8786" cy="7735"/>
            </a:xfrm>
            <a:custGeom>
              <a:avLst/>
              <a:gdLst/>
              <a:ahLst/>
              <a:cxnLst/>
              <a:rect l="l" t="t" r="r" b="b"/>
              <a:pathLst>
                <a:path w="184" h="162" extrusionOk="0">
                  <a:moveTo>
                    <a:pt x="150" y="1"/>
                  </a:moveTo>
                  <a:cubicBezTo>
                    <a:pt x="116" y="68"/>
                    <a:pt x="0" y="61"/>
                    <a:pt x="0" y="162"/>
                  </a:cubicBezTo>
                  <a:cubicBezTo>
                    <a:pt x="176" y="147"/>
                    <a:pt x="183" y="143"/>
                    <a:pt x="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3"/>
            <p:cNvSpPr/>
            <p:nvPr/>
          </p:nvSpPr>
          <p:spPr>
            <a:xfrm>
              <a:off x="-5318534" y="-3086226"/>
              <a:ext cx="7019" cy="7353"/>
            </a:xfrm>
            <a:custGeom>
              <a:avLst/>
              <a:gdLst/>
              <a:ahLst/>
              <a:cxnLst/>
              <a:rect l="l" t="t" r="r" b="b"/>
              <a:pathLst>
                <a:path w="147" h="154" extrusionOk="0">
                  <a:moveTo>
                    <a:pt x="72" y="1"/>
                  </a:moveTo>
                  <a:cubicBezTo>
                    <a:pt x="0" y="1"/>
                    <a:pt x="45" y="90"/>
                    <a:pt x="5" y="120"/>
                  </a:cubicBezTo>
                  <a:cubicBezTo>
                    <a:pt x="31" y="135"/>
                    <a:pt x="57" y="153"/>
                    <a:pt x="83" y="153"/>
                  </a:cubicBezTo>
                  <a:cubicBezTo>
                    <a:pt x="105" y="153"/>
                    <a:pt x="124" y="146"/>
                    <a:pt x="143" y="120"/>
                  </a:cubicBezTo>
                  <a:cubicBezTo>
                    <a:pt x="146" y="68"/>
                    <a:pt x="143" y="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13"/>
            <p:cNvSpPr/>
            <p:nvPr/>
          </p:nvSpPr>
          <p:spPr>
            <a:xfrm>
              <a:off x="-5360650" y="-2926120"/>
              <a:ext cx="8929" cy="8070"/>
            </a:xfrm>
            <a:custGeom>
              <a:avLst/>
              <a:gdLst/>
              <a:ahLst/>
              <a:cxnLst/>
              <a:rect l="l" t="t" r="r" b="b"/>
              <a:pathLst>
                <a:path w="187" h="169" extrusionOk="0">
                  <a:moveTo>
                    <a:pt x="128" y="0"/>
                  </a:moveTo>
                  <a:cubicBezTo>
                    <a:pt x="71" y="38"/>
                    <a:pt x="0" y="60"/>
                    <a:pt x="23" y="154"/>
                  </a:cubicBezTo>
                  <a:cubicBezTo>
                    <a:pt x="41" y="157"/>
                    <a:pt x="64" y="169"/>
                    <a:pt x="83" y="169"/>
                  </a:cubicBezTo>
                  <a:cubicBezTo>
                    <a:pt x="93" y="169"/>
                    <a:pt x="105" y="161"/>
                    <a:pt x="97" y="135"/>
                  </a:cubicBezTo>
                  <a:cubicBezTo>
                    <a:pt x="90" y="83"/>
                    <a:pt x="112" y="83"/>
                    <a:pt x="135" y="83"/>
                  </a:cubicBezTo>
                  <a:lnTo>
                    <a:pt x="138" y="83"/>
                  </a:lnTo>
                  <a:cubicBezTo>
                    <a:pt x="154" y="83"/>
                    <a:pt x="164" y="83"/>
                    <a:pt x="172" y="71"/>
                  </a:cubicBezTo>
                  <a:cubicBezTo>
                    <a:pt x="176" y="60"/>
                    <a:pt x="183" y="49"/>
                    <a:pt x="187" y="38"/>
                  </a:cubicBezTo>
                  <a:cubicBezTo>
                    <a:pt x="169" y="26"/>
                    <a:pt x="146"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13"/>
            <p:cNvSpPr/>
            <p:nvPr/>
          </p:nvSpPr>
          <p:spPr>
            <a:xfrm>
              <a:off x="-5357450" y="-2948945"/>
              <a:ext cx="9168" cy="10028"/>
            </a:xfrm>
            <a:custGeom>
              <a:avLst/>
              <a:gdLst/>
              <a:ahLst/>
              <a:cxnLst/>
              <a:rect l="l" t="t" r="r" b="b"/>
              <a:pathLst>
                <a:path w="192" h="210" extrusionOk="0">
                  <a:moveTo>
                    <a:pt x="68" y="0"/>
                  </a:moveTo>
                  <a:cubicBezTo>
                    <a:pt x="4" y="33"/>
                    <a:pt x="0" y="78"/>
                    <a:pt x="57" y="123"/>
                  </a:cubicBezTo>
                  <a:cubicBezTo>
                    <a:pt x="97" y="157"/>
                    <a:pt x="147" y="179"/>
                    <a:pt x="192" y="209"/>
                  </a:cubicBezTo>
                  <a:cubicBezTo>
                    <a:pt x="154" y="138"/>
                    <a:pt x="128" y="5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3"/>
            <p:cNvSpPr/>
            <p:nvPr/>
          </p:nvSpPr>
          <p:spPr>
            <a:xfrm>
              <a:off x="-5216827" y="-2859748"/>
              <a:ext cx="10982" cy="5587"/>
            </a:xfrm>
            <a:custGeom>
              <a:avLst/>
              <a:gdLst/>
              <a:ahLst/>
              <a:cxnLst/>
              <a:rect l="l" t="t" r="r" b="b"/>
              <a:pathLst>
                <a:path w="230" h="117" extrusionOk="0">
                  <a:moveTo>
                    <a:pt x="158" y="1"/>
                  </a:moveTo>
                  <a:cubicBezTo>
                    <a:pt x="128" y="1"/>
                    <a:pt x="95" y="12"/>
                    <a:pt x="61" y="12"/>
                  </a:cubicBezTo>
                  <a:cubicBezTo>
                    <a:pt x="42" y="42"/>
                    <a:pt x="23" y="75"/>
                    <a:pt x="1" y="106"/>
                  </a:cubicBezTo>
                  <a:cubicBezTo>
                    <a:pt x="76" y="75"/>
                    <a:pt x="173" y="117"/>
                    <a:pt x="230" y="30"/>
                  </a:cubicBezTo>
                  <a:cubicBezTo>
                    <a:pt x="207" y="4"/>
                    <a:pt x="185" y="1"/>
                    <a:pt x="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3"/>
            <p:cNvSpPr/>
            <p:nvPr/>
          </p:nvSpPr>
          <p:spPr>
            <a:xfrm>
              <a:off x="-5328514" y="-2997698"/>
              <a:ext cx="8070" cy="7019"/>
            </a:xfrm>
            <a:custGeom>
              <a:avLst/>
              <a:gdLst/>
              <a:ahLst/>
              <a:cxnLst/>
              <a:rect l="l" t="t" r="r" b="b"/>
              <a:pathLst>
                <a:path w="169" h="147" extrusionOk="0">
                  <a:moveTo>
                    <a:pt x="48" y="0"/>
                  </a:moveTo>
                  <a:cubicBezTo>
                    <a:pt x="41" y="0"/>
                    <a:pt x="34" y="12"/>
                    <a:pt x="26" y="26"/>
                  </a:cubicBezTo>
                  <a:cubicBezTo>
                    <a:pt x="0" y="71"/>
                    <a:pt x="7" y="105"/>
                    <a:pt x="52" y="131"/>
                  </a:cubicBezTo>
                  <a:cubicBezTo>
                    <a:pt x="64" y="138"/>
                    <a:pt x="79" y="146"/>
                    <a:pt x="93" y="146"/>
                  </a:cubicBezTo>
                  <a:cubicBezTo>
                    <a:pt x="109" y="146"/>
                    <a:pt x="119" y="138"/>
                    <a:pt x="127" y="124"/>
                  </a:cubicBezTo>
                  <a:cubicBezTo>
                    <a:pt x="169" y="60"/>
                    <a:pt x="109" y="45"/>
                    <a:pt x="74" y="15"/>
                  </a:cubicBezTo>
                  <a:cubicBezTo>
                    <a:pt x="64" y="8"/>
                    <a:pt x="57"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3"/>
            <p:cNvSpPr/>
            <p:nvPr/>
          </p:nvSpPr>
          <p:spPr>
            <a:xfrm>
              <a:off x="-5402097" y="-3233487"/>
              <a:ext cx="8834" cy="7163"/>
            </a:xfrm>
            <a:custGeom>
              <a:avLst/>
              <a:gdLst/>
              <a:ahLst/>
              <a:cxnLst/>
              <a:rect l="l" t="t" r="r" b="b"/>
              <a:pathLst>
                <a:path w="185" h="150" extrusionOk="0">
                  <a:moveTo>
                    <a:pt x="162" y="0"/>
                  </a:moveTo>
                  <a:cubicBezTo>
                    <a:pt x="95" y="19"/>
                    <a:pt x="45" y="64"/>
                    <a:pt x="1" y="112"/>
                  </a:cubicBezTo>
                  <a:cubicBezTo>
                    <a:pt x="23" y="138"/>
                    <a:pt x="42" y="150"/>
                    <a:pt x="61" y="150"/>
                  </a:cubicBezTo>
                  <a:cubicBezTo>
                    <a:pt x="102" y="150"/>
                    <a:pt x="143" y="109"/>
                    <a:pt x="185" y="101"/>
                  </a:cubicBezTo>
                  <a:cubicBezTo>
                    <a:pt x="176" y="67"/>
                    <a:pt x="169" y="34"/>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13"/>
            <p:cNvSpPr/>
            <p:nvPr/>
          </p:nvSpPr>
          <p:spPr>
            <a:xfrm>
              <a:off x="-5406872" y="-2806029"/>
              <a:ext cx="11985" cy="6303"/>
            </a:xfrm>
            <a:custGeom>
              <a:avLst/>
              <a:gdLst/>
              <a:ahLst/>
              <a:cxnLst/>
              <a:rect l="l" t="t" r="r" b="b"/>
              <a:pathLst>
                <a:path w="251" h="132" extrusionOk="0">
                  <a:moveTo>
                    <a:pt x="135" y="1"/>
                  </a:moveTo>
                  <a:cubicBezTo>
                    <a:pt x="75" y="4"/>
                    <a:pt x="0" y="31"/>
                    <a:pt x="23" y="125"/>
                  </a:cubicBezTo>
                  <a:cubicBezTo>
                    <a:pt x="64" y="91"/>
                    <a:pt x="105" y="57"/>
                    <a:pt x="145" y="57"/>
                  </a:cubicBezTo>
                  <a:cubicBezTo>
                    <a:pt x="176" y="57"/>
                    <a:pt x="202" y="72"/>
                    <a:pt x="228" y="113"/>
                  </a:cubicBezTo>
                  <a:cubicBezTo>
                    <a:pt x="232" y="121"/>
                    <a:pt x="235" y="125"/>
                    <a:pt x="240" y="132"/>
                  </a:cubicBezTo>
                  <a:cubicBezTo>
                    <a:pt x="250" y="54"/>
                    <a:pt x="213"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13"/>
            <p:cNvSpPr/>
            <p:nvPr/>
          </p:nvSpPr>
          <p:spPr>
            <a:xfrm>
              <a:off x="-5302299" y="-3056955"/>
              <a:ext cx="7544" cy="7544"/>
            </a:xfrm>
            <a:custGeom>
              <a:avLst/>
              <a:gdLst/>
              <a:ahLst/>
              <a:cxnLst/>
              <a:rect l="l" t="t" r="r" b="b"/>
              <a:pathLst>
                <a:path w="158" h="158" extrusionOk="0">
                  <a:moveTo>
                    <a:pt x="86" y="0"/>
                  </a:moveTo>
                  <a:cubicBezTo>
                    <a:pt x="1" y="0"/>
                    <a:pt x="12" y="68"/>
                    <a:pt x="8" y="123"/>
                  </a:cubicBezTo>
                  <a:cubicBezTo>
                    <a:pt x="27" y="128"/>
                    <a:pt x="49" y="157"/>
                    <a:pt x="72" y="157"/>
                  </a:cubicBezTo>
                  <a:cubicBezTo>
                    <a:pt x="79" y="157"/>
                    <a:pt x="86" y="154"/>
                    <a:pt x="94" y="142"/>
                  </a:cubicBezTo>
                  <a:cubicBezTo>
                    <a:pt x="120" y="101"/>
                    <a:pt x="158" y="42"/>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13"/>
            <p:cNvSpPr/>
            <p:nvPr/>
          </p:nvSpPr>
          <p:spPr>
            <a:xfrm>
              <a:off x="-5486328" y="-3230813"/>
              <a:ext cx="9550" cy="8786"/>
            </a:xfrm>
            <a:custGeom>
              <a:avLst/>
              <a:gdLst/>
              <a:ahLst/>
              <a:cxnLst/>
              <a:rect l="l" t="t" r="r" b="b"/>
              <a:pathLst>
                <a:path w="200" h="184" extrusionOk="0">
                  <a:moveTo>
                    <a:pt x="4" y="1"/>
                  </a:moveTo>
                  <a:lnTo>
                    <a:pt x="4" y="1"/>
                  </a:lnTo>
                  <a:cubicBezTo>
                    <a:pt x="1" y="98"/>
                    <a:pt x="79" y="135"/>
                    <a:pt x="143" y="184"/>
                  </a:cubicBezTo>
                  <a:cubicBezTo>
                    <a:pt x="199" y="45"/>
                    <a:pt x="72" y="45"/>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3"/>
            <p:cNvSpPr/>
            <p:nvPr/>
          </p:nvSpPr>
          <p:spPr>
            <a:xfrm>
              <a:off x="-5015083" y="-2788696"/>
              <a:ext cx="6971" cy="5396"/>
            </a:xfrm>
            <a:custGeom>
              <a:avLst/>
              <a:gdLst/>
              <a:ahLst/>
              <a:cxnLst/>
              <a:rect l="l" t="t" r="r" b="b"/>
              <a:pathLst>
                <a:path w="146" h="113" extrusionOk="0">
                  <a:moveTo>
                    <a:pt x="68" y="0"/>
                  </a:moveTo>
                  <a:cubicBezTo>
                    <a:pt x="49" y="0"/>
                    <a:pt x="34" y="8"/>
                    <a:pt x="15" y="19"/>
                  </a:cubicBezTo>
                  <a:cubicBezTo>
                    <a:pt x="0" y="45"/>
                    <a:pt x="4" y="68"/>
                    <a:pt x="26" y="83"/>
                  </a:cubicBezTo>
                  <a:cubicBezTo>
                    <a:pt x="45" y="98"/>
                    <a:pt x="64" y="112"/>
                    <a:pt x="82" y="112"/>
                  </a:cubicBezTo>
                  <a:cubicBezTo>
                    <a:pt x="94" y="112"/>
                    <a:pt x="109" y="105"/>
                    <a:pt x="120" y="94"/>
                  </a:cubicBezTo>
                  <a:cubicBezTo>
                    <a:pt x="146" y="68"/>
                    <a:pt x="142" y="38"/>
                    <a:pt x="113" y="19"/>
                  </a:cubicBezTo>
                  <a:cubicBezTo>
                    <a:pt x="97" y="8"/>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3"/>
            <p:cNvSpPr/>
            <p:nvPr/>
          </p:nvSpPr>
          <p:spPr>
            <a:xfrm>
              <a:off x="-5233396" y="-2718694"/>
              <a:ext cx="6971" cy="5539"/>
            </a:xfrm>
            <a:custGeom>
              <a:avLst/>
              <a:gdLst/>
              <a:ahLst/>
              <a:cxnLst/>
              <a:rect l="l" t="t" r="r" b="b"/>
              <a:pathLst>
                <a:path w="146" h="116" extrusionOk="0">
                  <a:moveTo>
                    <a:pt x="61" y="0"/>
                  </a:moveTo>
                  <a:cubicBezTo>
                    <a:pt x="49" y="0"/>
                    <a:pt x="34" y="4"/>
                    <a:pt x="23" y="19"/>
                  </a:cubicBezTo>
                  <a:cubicBezTo>
                    <a:pt x="1" y="49"/>
                    <a:pt x="11" y="78"/>
                    <a:pt x="38" y="101"/>
                  </a:cubicBezTo>
                  <a:cubicBezTo>
                    <a:pt x="49" y="109"/>
                    <a:pt x="64" y="116"/>
                    <a:pt x="75" y="116"/>
                  </a:cubicBezTo>
                  <a:cubicBezTo>
                    <a:pt x="94" y="116"/>
                    <a:pt x="116" y="104"/>
                    <a:pt x="132" y="86"/>
                  </a:cubicBezTo>
                  <a:cubicBezTo>
                    <a:pt x="142" y="52"/>
                    <a:pt x="146" y="23"/>
                    <a:pt x="106" y="7"/>
                  </a:cubicBezTo>
                  <a:cubicBezTo>
                    <a:pt x="94" y="4"/>
                    <a:pt x="75"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3"/>
            <p:cNvSpPr/>
            <p:nvPr/>
          </p:nvSpPr>
          <p:spPr>
            <a:xfrm>
              <a:off x="-5390637" y="-3126909"/>
              <a:ext cx="9311" cy="5730"/>
            </a:xfrm>
            <a:custGeom>
              <a:avLst/>
              <a:gdLst/>
              <a:ahLst/>
              <a:cxnLst/>
              <a:rect l="l" t="t" r="r" b="b"/>
              <a:pathLst>
                <a:path w="195" h="120" extrusionOk="0">
                  <a:moveTo>
                    <a:pt x="41" y="0"/>
                  </a:moveTo>
                  <a:cubicBezTo>
                    <a:pt x="0" y="63"/>
                    <a:pt x="45" y="90"/>
                    <a:pt x="90" y="120"/>
                  </a:cubicBezTo>
                  <a:cubicBezTo>
                    <a:pt x="116" y="108"/>
                    <a:pt x="142" y="101"/>
                    <a:pt x="172" y="101"/>
                  </a:cubicBezTo>
                  <a:lnTo>
                    <a:pt x="195" y="101"/>
                  </a:lnTo>
                  <a:cubicBezTo>
                    <a:pt x="183" y="4"/>
                    <a:pt x="105" y="15"/>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3"/>
            <p:cNvSpPr/>
            <p:nvPr/>
          </p:nvSpPr>
          <p:spPr>
            <a:xfrm>
              <a:off x="-5422056" y="-2837974"/>
              <a:ext cx="7879" cy="5969"/>
            </a:xfrm>
            <a:custGeom>
              <a:avLst/>
              <a:gdLst/>
              <a:ahLst/>
              <a:cxnLst/>
              <a:rect l="l" t="t" r="r" b="b"/>
              <a:pathLst>
                <a:path w="165" h="125" extrusionOk="0">
                  <a:moveTo>
                    <a:pt x="71" y="1"/>
                  </a:moveTo>
                  <a:cubicBezTo>
                    <a:pt x="56" y="19"/>
                    <a:pt x="42" y="42"/>
                    <a:pt x="11" y="42"/>
                  </a:cubicBezTo>
                  <a:cubicBezTo>
                    <a:pt x="8" y="42"/>
                    <a:pt x="4" y="42"/>
                    <a:pt x="1" y="38"/>
                  </a:cubicBezTo>
                  <a:lnTo>
                    <a:pt x="1" y="38"/>
                  </a:lnTo>
                  <a:cubicBezTo>
                    <a:pt x="4" y="95"/>
                    <a:pt x="34" y="124"/>
                    <a:pt x="79" y="124"/>
                  </a:cubicBezTo>
                  <a:cubicBezTo>
                    <a:pt x="82" y="124"/>
                    <a:pt x="90" y="124"/>
                    <a:pt x="97" y="121"/>
                  </a:cubicBezTo>
                  <a:cubicBezTo>
                    <a:pt x="149" y="109"/>
                    <a:pt x="165" y="61"/>
                    <a:pt x="158" y="5"/>
                  </a:cubicBezTo>
                  <a:lnTo>
                    <a:pt x="158" y="5"/>
                  </a:lnTo>
                  <a:cubicBezTo>
                    <a:pt x="146" y="16"/>
                    <a:pt x="135" y="19"/>
                    <a:pt x="123" y="19"/>
                  </a:cubicBezTo>
                  <a:cubicBezTo>
                    <a:pt x="105" y="19"/>
                    <a:pt x="90" y="9"/>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13"/>
            <p:cNvSpPr/>
            <p:nvPr/>
          </p:nvSpPr>
          <p:spPr>
            <a:xfrm>
              <a:off x="-5241800" y="-2746533"/>
              <a:ext cx="7019" cy="5873"/>
            </a:xfrm>
            <a:custGeom>
              <a:avLst/>
              <a:gdLst/>
              <a:ahLst/>
              <a:cxnLst/>
              <a:rect l="l" t="t" r="r" b="b"/>
              <a:pathLst>
                <a:path w="147" h="123" extrusionOk="0">
                  <a:moveTo>
                    <a:pt x="53" y="0"/>
                  </a:moveTo>
                  <a:cubicBezTo>
                    <a:pt x="38" y="0"/>
                    <a:pt x="23" y="7"/>
                    <a:pt x="16" y="26"/>
                  </a:cubicBezTo>
                  <a:cubicBezTo>
                    <a:pt x="1" y="59"/>
                    <a:pt x="16" y="97"/>
                    <a:pt x="42" y="123"/>
                  </a:cubicBezTo>
                  <a:lnTo>
                    <a:pt x="57" y="123"/>
                  </a:lnTo>
                  <a:cubicBezTo>
                    <a:pt x="83" y="123"/>
                    <a:pt x="102" y="116"/>
                    <a:pt x="116" y="93"/>
                  </a:cubicBezTo>
                  <a:cubicBezTo>
                    <a:pt x="147" y="52"/>
                    <a:pt x="128" y="22"/>
                    <a:pt x="90" y="7"/>
                  </a:cubicBezTo>
                  <a:cubicBezTo>
                    <a:pt x="80" y="4"/>
                    <a:pt x="68"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13"/>
            <p:cNvSpPr/>
            <p:nvPr/>
          </p:nvSpPr>
          <p:spPr>
            <a:xfrm>
              <a:off x="-4979079" y="-2962554"/>
              <a:ext cx="8834" cy="8261"/>
            </a:xfrm>
            <a:custGeom>
              <a:avLst/>
              <a:gdLst/>
              <a:ahLst/>
              <a:cxnLst/>
              <a:rect l="l" t="t" r="r" b="b"/>
              <a:pathLst>
                <a:path w="185" h="173" extrusionOk="0">
                  <a:moveTo>
                    <a:pt x="154" y="1"/>
                  </a:moveTo>
                  <a:cubicBezTo>
                    <a:pt x="121" y="71"/>
                    <a:pt x="35" y="90"/>
                    <a:pt x="1" y="161"/>
                  </a:cubicBezTo>
                  <a:cubicBezTo>
                    <a:pt x="28" y="165"/>
                    <a:pt x="57" y="173"/>
                    <a:pt x="84" y="173"/>
                  </a:cubicBezTo>
                  <a:cubicBezTo>
                    <a:pt x="110" y="173"/>
                    <a:pt x="132" y="165"/>
                    <a:pt x="154" y="132"/>
                  </a:cubicBezTo>
                  <a:cubicBezTo>
                    <a:pt x="128" y="87"/>
                    <a:pt x="166" y="53"/>
                    <a:pt x="185" y="19"/>
                  </a:cubicBezTo>
                  <a:cubicBezTo>
                    <a:pt x="173" y="12"/>
                    <a:pt x="166" y="4"/>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13"/>
            <p:cNvSpPr/>
            <p:nvPr/>
          </p:nvSpPr>
          <p:spPr>
            <a:xfrm>
              <a:off x="-4866198" y="-2744432"/>
              <a:ext cx="9120" cy="6112"/>
            </a:xfrm>
            <a:custGeom>
              <a:avLst/>
              <a:gdLst/>
              <a:ahLst/>
              <a:cxnLst/>
              <a:rect l="l" t="t" r="r" b="b"/>
              <a:pathLst>
                <a:path w="191" h="128" extrusionOk="0">
                  <a:moveTo>
                    <a:pt x="67" y="1"/>
                  </a:moveTo>
                  <a:cubicBezTo>
                    <a:pt x="26" y="1"/>
                    <a:pt x="0" y="23"/>
                    <a:pt x="4" y="65"/>
                  </a:cubicBezTo>
                  <a:cubicBezTo>
                    <a:pt x="4" y="98"/>
                    <a:pt x="33" y="113"/>
                    <a:pt x="59" y="124"/>
                  </a:cubicBezTo>
                  <a:cubicBezTo>
                    <a:pt x="71" y="127"/>
                    <a:pt x="78" y="127"/>
                    <a:pt x="86" y="127"/>
                  </a:cubicBezTo>
                  <a:cubicBezTo>
                    <a:pt x="127" y="127"/>
                    <a:pt x="157" y="98"/>
                    <a:pt x="190" y="83"/>
                  </a:cubicBezTo>
                  <a:cubicBezTo>
                    <a:pt x="183" y="72"/>
                    <a:pt x="171" y="68"/>
                    <a:pt x="157" y="68"/>
                  </a:cubicBezTo>
                  <a:lnTo>
                    <a:pt x="127" y="68"/>
                  </a:lnTo>
                  <a:cubicBezTo>
                    <a:pt x="119" y="72"/>
                    <a:pt x="109" y="72"/>
                    <a:pt x="101" y="72"/>
                  </a:cubicBezTo>
                  <a:cubicBezTo>
                    <a:pt x="75" y="72"/>
                    <a:pt x="52" y="60"/>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13"/>
            <p:cNvSpPr/>
            <p:nvPr/>
          </p:nvSpPr>
          <p:spPr>
            <a:xfrm>
              <a:off x="-5482746" y="-3292602"/>
              <a:ext cx="6637" cy="5443"/>
            </a:xfrm>
            <a:custGeom>
              <a:avLst/>
              <a:gdLst/>
              <a:ahLst/>
              <a:cxnLst/>
              <a:rect l="l" t="t" r="r" b="b"/>
              <a:pathLst>
                <a:path w="139" h="114" extrusionOk="0">
                  <a:moveTo>
                    <a:pt x="71" y="1"/>
                  </a:moveTo>
                  <a:cubicBezTo>
                    <a:pt x="52" y="1"/>
                    <a:pt x="34" y="12"/>
                    <a:pt x="16" y="27"/>
                  </a:cubicBezTo>
                  <a:cubicBezTo>
                    <a:pt x="0" y="57"/>
                    <a:pt x="0" y="91"/>
                    <a:pt x="30" y="106"/>
                  </a:cubicBezTo>
                  <a:cubicBezTo>
                    <a:pt x="38" y="109"/>
                    <a:pt x="49" y="113"/>
                    <a:pt x="60" y="113"/>
                  </a:cubicBezTo>
                  <a:cubicBezTo>
                    <a:pt x="86" y="113"/>
                    <a:pt x="109" y="101"/>
                    <a:pt x="124" y="79"/>
                  </a:cubicBezTo>
                  <a:cubicBezTo>
                    <a:pt x="138" y="65"/>
                    <a:pt x="131" y="31"/>
                    <a:pt x="112" y="16"/>
                  </a:cubicBezTo>
                  <a:cubicBezTo>
                    <a:pt x="97" y="8"/>
                    <a:pt x="8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3"/>
            <p:cNvSpPr/>
            <p:nvPr/>
          </p:nvSpPr>
          <p:spPr>
            <a:xfrm>
              <a:off x="-5442589" y="-3232246"/>
              <a:ext cx="7019" cy="5205"/>
            </a:xfrm>
            <a:custGeom>
              <a:avLst/>
              <a:gdLst/>
              <a:ahLst/>
              <a:cxnLst/>
              <a:rect l="l" t="t" r="r" b="b"/>
              <a:pathLst>
                <a:path w="147" h="109" extrusionOk="0">
                  <a:moveTo>
                    <a:pt x="75" y="0"/>
                  </a:moveTo>
                  <a:cubicBezTo>
                    <a:pt x="60" y="0"/>
                    <a:pt x="46" y="4"/>
                    <a:pt x="30" y="15"/>
                  </a:cubicBezTo>
                  <a:cubicBezTo>
                    <a:pt x="1" y="45"/>
                    <a:pt x="23" y="67"/>
                    <a:pt x="49" y="90"/>
                  </a:cubicBezTo>
                  <a:cubicBezTo>
                    <a:pt x="64" y="98"/>
                    <a:pt x="79" y="109"/>
                    <a:pt x="94" y="109"/>
                  </a:cubicBezTo>
                  <a:cubicBezTo>
                    <a:pt x="105" y="109"/>
                    <a:pt x="117" y="105"/>
                    <a:pt x="124" y="93"/>
                  </a:cubicBezTo>
                  <a:cubicBezTo>
                    <a:pt x="146" y="67"/>
                    <a:pt x="135" y="34"/>
                    <a:pt x="113" y="15"/>
                  </a:cubicBezTo>
                  <a:cubicBezTo>
                    <a:pt x="101"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3"/>
            <p:cNvSpPr/>
            <p:nvPr/>
          </p:nvSpPr>
          <p:spPr>
            <a:xfrm>
              <a:off x="-5179343" y="-2912034"/>
              <a:ext cx="7544" cy="6303"/>
            </a:xfrm>
            <a:custGeom>
              <a:avLst/>
              <a:gdLst/>
              <a:ahLst/>
              <a:cxnLst/>
              <a:rect l="l" t="t" r="r" b="b"/>
              <a:pathLst>
                <a:path w="158" h="132" extrusionOk="0">
                  <a:moveTo>
                    <a:pt x="1" y="0"/>
                  </a:moveTo>
                  <a:cubicBezTo>
                    <a:pt x="50" y="19"/>
                    <a:pt x="35" y="131"/>
                    <a:pt x="95" y="131"/>
                  </a:cubicBezTo>
                  <a:cubicBezTo>
                    <a:pt x="109" y="131"/>
                    <a:pt x="132" y="124"/>
                    <a:pt x="158" y="102"/>
                  </a:cubicBezTo>
                  <a:cubicBezTo>
                    <a:pt x="135" y="31"/>
                    <a:pt x="9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3"/>
            <p:cNvSpPr/>
            <p:nvPr/>
          </p:nvSpPr>
          <p:spPr>
            <a:xfrm>
              <a:off x="-5495973" y="-2904728"/>
              <a:ext cx="11699" cy="5969"/>
            </a:xfrm>
            <a:custGeom>
              <a:avLst/>
              <a:gdLst/>
              <a:ahLst/>
              <a:cxnLst/>
              <a:rect l="l" t="t" r="r" b="b"/>
              <a:pathLst>
                <a:path w="245" h="125" extrusionOk="0">
                  <a:moveTo>
                    <a:pt x="188" y="1"/>
                  </a:moveTo>
                  <a:cubicBezTo>
                    <a:pt x="110" y="1"/>
                    <a:pt x="57" y="68"/>
                    <a:pt x="1" y="113"/>
                  </a:cubicBezTo>
                  <a:cubicBezTo>
                    <a:pt x="15" y="120"/>
                    <a:pt x="31" y="125"/>
                    <a:pt x="42" y="125"/>
                  </a:cubicBezTo>
                  <a:cubicBezTo>
                    <a:pt x="124" y="125"/>
                    <a:pt x="169" y="30"/>
                    <a:pt x="244" y="12"/>
                  </a:cubicBezTo>
                  <a:cubicBezTo>
                    <a:pt x="222" y="4"/>
                    <a:pt x="206" y="1"/>
                    <a:pt x="1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3"/>
            <p:cNvSpPr/>
            <p:nvPr/>
          </p:nvSpPr>
          <p:spPr>
            <a:xfrm>
              <a:off x="-5266439" y="-2654614"/>
              <a:ext cx="6685" cy="5921"/>
            </a:xfrm>
            <a:custGeom>
              <a:avLst/>
              <a:gdLst/>
              <a:ahLst/>
              <a:cxnLst/>
              <a:rect l="l" t="t" r="r" b="b"/>
              <a:pathLst>
                <a:path w="140" h="124" extrusionOk="0">
                  <a:moveTo>
                    <a:pt x="53" y="0"/>
                  </a:moveTo>
                  <a:cubicBezTo>
                    <a:pt x="35" y="4"/>
                    <a:pt x="20" y="4"/>
                    <a:pt x="1" y="8"/>
                  </a:cubicBezTo>
                  <a:cubicBezTo>
                    <a:pt x="4" y="18"/>
                    <a:pt x="1" y="34"/>
                    <a:pt x="8" y="45"/>
                  </a:cubicBezTo>
                  <a:cubicBezTo>
                    <a:pt x="23" y="75"/>
                    <a:pt x="31" y="116"/>
                    <a:pt x="72" y="123"/>
                  </a:cubicBezTo>
                  <a:lnTo>
                    <a:pt x="75" y="123"/>
                  </a:lnTo>
                  <a:cubicBezTo>
                    <a:pt x="87" y="123"/>
                    <a:pt x="109" y="108"/>
                    <a:pt x="113" y="97"/>
                  </a:cubicBezTo>
                  <a:cubicBezTo>
                    <a:pt x="139" y="37"/>
                    <a:pt x="83" y="26"/>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3"/>
            <p:cNvSpPr/>
            <p:nvPr/>
          </p:nvSpPr>
          <p:spPr>
            <a:xfrm>
              <a:off x="-5299959" y="-3121800"/>
              <a:ext cx="7163" cy="8117"/>
            </a:xfrm>
            <a:custGeom>
              <a:avLst/>
              <a:gdLst/>
              <a:ahLst/>
              <a:cxnLst/>
              <a:rect l="l" t="t" r="r" b="b"/>
              <a:pathLst>
                <a:path w="150" h="170" extrusionOk="0">
                  <a:moveTo>
                    <a:pt x="49" y="1"/>
                  </a:moveTo>
                  <a:cubicBezTo>
                    <a:pt x="42" y="13"/>
                    <a:pt x="34" y="20"/>
                    <a:pt x="26" y="31"/>
                  </a:cubicBezTo>
                  <a:cubicBezTo>
                    <a:pt x="23" y="42"/>
                    <a:pt x="19" y="54"/>
                    <a:pt x="11" y="61"/>
                  </a:cubicBezTo>
                  <a:cubicBezTo>
                    <a:pt x="30" y="91"/>
                    <a:pt x="15" y="118"/>
                    <a:pt x="0" y="144"/>
                  </a:cubicBezTo>
                  <a:cubicBezTo>
                    <a:pt x="45" y="151"/>
                    <a:pt x="90" y="162"/>
                    <a:pt x="139" y="170"/>
                  </a:cubicBezTo>
                  <a:cubicBezTo>
                    <a:pt x="149" y="91"/>
                    <a:pt x="68" y="65"/>
                    <a:pt x="49" y="5"/>
                  </a:cubicBezTo>
                  <a:lnTo>
                    <a:pt x="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13"/>
            <p:cNvSpPr/>
            <p:nvPr/>
          </p:nvSpPr>
          <p:spPr>
            <a:xfrm>
              <a:off x="-5521472" y="-3249388"/>
              <a:ext cx="7210" cy="7210"/>
            </a:xfrm>
            <a:custGeom>
              <a:avLst/>
              <a:gdLst/>
              <a:ahLst/>
              <a:cxnLst/>
              <a:rect l="l" t="t" r="r" b="b"/>
              <a:pathLst>
                <a:path w="151" h="151" extrusionOk="0">
                  <a:moveTo>
                    <a:pt x="56" y="0"/>
                  </a:moveTo>
                  <a:cubicBezTo>
                    <a:pt x="33" y="0"/>
                    <a:pt x="16" y="16"/>
                    <a:pt x="0" y="34"/>
                  </a:cubicBezTo>
                  <a:cubicBezTo>
                    <a:pt x="19" y="49"/>
                    <a:pt x="33" y="64"/>
                    <a:pt x="49" y="79"/>
                  </a:cubicBezTo>
                  <a:cubicBezTo>
                    <a:pt x="68" y="102"/>
                    <a:pt x="86" y="124"/>
                    <a:pt x="101" y="150"/>
                  </a:cubicBezTo>
                  <a:cubicBezTo>
                    <a:pt x="109" y="138"/>
                    <a:pt x="116" y="128"/>
                    <a:pt x="123" y="116"/>
                  </a:cubicBezTo>
                  <a:cubicBezTo>
                    <a:pt x="150" y="71"/>
                    <a:pt x="138" y="38"/>
                    <a:pt x="94" y="12"/>
                  </a:cubicBezTo>
                  <a:cubicBezTo>
                    <a:pt x="78" y="4"/>
                    <a:pt x="68"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13"/>
            <p:cNvSpPr/>
            <p:nvPr/>
          </p:nvSpPr>
          <p:spPr>
            <a:xfrm>
              <a:off x="-5538614" y="-3028401"/>
              <a:ext cx="9359" cy="8404"/>
            </a:xfrm>
            <a:custGeom>
              <a:avLst/>
              <a:gdLst/>
              <a:ahLst/>
              <a:cxnLst/>
              <a:rect l="l" t="t" r="r" b="b"/>
              <a:pathLst>
                <a:path w="196" h="176" extrusionOk="0">
                  <a:moveTo>
                    <a:pt x="116" y="1"/>
                  </a:moveTo>
                  <a:lnTo>
                    <a:pt x="116" y="1"/>
                  </a:lnTo>
                  <a:cubicBezTo>
                    <a:pt x="139" y="75"/>
                    <a:pt x="0" y="86"/>
                    <a:pt x="49" y="176"/>
                  </a:cubicBezTo>
                  <a:cubicBezTo>
                    <a:pt x="123" y="139"/>
                    <a:pt x="195" y="98"/>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13"/>
            <p:cNvSpPr/>
            <p:nvPr/>
          </p:nvSpPr>
          <p:spPr>
            <a:xfrm>
              <a:off x="-5015274" y="-2659102"/>
              <a:ext cx="6255" cy="4536"/>
            </a:xfrm>
            <a:custGeom>
              <a:avLst/>
              <a:gdLst/>
              <a:ahLst/>
              <a:cxnLst/>
              <a:rect l="l" t="t" r="r" b="b"/>
              <a:pathLst>
                <a:path w="131" h="95" extrusionOk="0">
                  <a:moveTo>
                    <a:pt x="41" y="0"/>
                  </a:moveTo>
                  <a:cubicBezTo>
                    <a:pt x="23" y="0"/>
                    <a:pt x="8" y="8"/>
                    <a:pt x="4" y="34"/>
                  </a:cubicBezTo>
                  <a:cubicBezTo>
                    <a:pt x="1" y="57"/>
                    <a:pt x="8" y="83"/>
                    <a:pt x="34" y="90"/>
                  </a:cubicBezTo>
                  <a:cubicBezTo>
                    <a:pt x="46" y="94"/>
                    <a:pt x="57" y="94"/>
                    <a:pt x="64" y="94"/>
                  </a:cubicBezTo>
                  <a:cubicBezTo>
                    <a:pt x="86" y="94"/>
                    <a:pt x="101" y="90"/>
                    <a:pt x="113" y="67"/>
                  </a:cubicBezTo>
                  <a:cubicBezTo>
                    <a:pt x="131" y="31"/>
                    <a:pt x="101" y="12"/>
                    <a:pt x="75" y="5"/>
                  </a:cubicBezTo>
                  <a:cubicBezTo>
                    <a:pt x="64" y="0"/>
                    <a:pt x="53"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13"/>
            <p:cNvSpPr/>
            <p:nvPr/>
          </p:nvSpPr>
          <p:spPr>
            <a:xfrm>
              <a:off x="-5050084" y="-2634989"/>
              <a:ext cx="6494" cy="4823"/>
            </a:xfrm>
            <a:custGeom>
              <a:avLst/>
              <a:gdLst/>
              <a:ahLst/>
              <a:cxnLst/>
              <a:rect l="l" t="t" r="r" b="b"/>
              <a:pathLst>
                <a:path w="136" h="101" extrusionOk="0">
                  <a:moveTo>
                    <a:pt x="49" y="0"/>
                  </a:moveTo>
                  <a:cubicBezTo>
                    <a:pt x="35" y="0"/>
                    <a:pt x="23" y="4"/>
                    <a:pt x="16" y="15"/>
                  </a:cubicBezTo>
                  <a:cubicBezTo>
                    <a:pt x="0" y="45"/>
                    <a:pt x="19" y="75"/>
                    <a:pt x="49" y="90"/>
                  </a:cubicBezTo>
                  <a:cubicBezTo>
                    <a:pt x="61" y="97"/>
                    <a:pt x="71" y="101"/>
                    <a:pt x="79" y="101"/>
                  </a:cubicBezTo>
                  <a:cubicBezTo>
                    <a:pt x="97" y="101"/>
                    <a:pt x="113" y="90"/>
                    <a:pt x="124" y="64"/>
                  </a:cubicBezTo>
                  <a:cubicBezTo>
                    <a:pt x="135" y="42"/>
                    <a:pt x="128" y="19"/>
                    <a:pt x="102" y="11"/>
                  </a:cubicBezTo>
                  <a:cubicBezTo>
                    <a:pt x="83" y="7"/>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13"/>
            <p:cNvSpPr/>
            <p:nvPr/>
          </p:nvSpPr>
          <p:spPr>
            <a:xfrm>
              <a:off x="-5112923" y="-2660869"/>
              <a:ext cx="5061" cy="5730"/>
            </a:xfrm>
            <a:custGeom>
              <a:avLst/>
              <a:gdLst/>
              <a:ahLst/>
              <a:cxnLst/>
              <a:rect l="l" t="t" r="r" b="b"/>
              <a:pathLst>
                <a:path w="106" h="120" extrusionOk="0">
                  <a:moveTo>
                    <a:pt x="34" y="0"/>
                  </a:moveTo>
                  <a:cubicBezTo>
                    <a:pt x="27" y="0"/>
                    <a:pt x="16" y="4"/>
                    <a:pt x="16" y="8"/>
                  </a:cubicBezTo>
                  <a:cubicBezTo>
                    <a:pt x="8" y="60"/>
                    <a:pt x="0" y="97"/>
                    <a:pt x="45" y="116"/>
                  </a:cubicBezTo>
                  <a:cubicBezTo>
                    <a:pt x="53" y="120"/>
                    <a:pt x="60" y="120"/>
                    <a:pt x="64" y="120"/>
                  </a:cubicBezTo>
                  <a:cubicBezTo>
                    <a:pt x="83" y="120"/>
                    <a:pt x="95" y="113"/>
                    <a:pt x="98" y="90"/>
                  </a:cubicBezTo>
                  <a:cubicBezTo>
                    <a:pt x="105" y="52"/>
                    <a:pt x="90" y="19"/>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3"/>
            <p:cNvSpPr/>
            <p:nvPr/>
          </p:nvSpPr>
          <p:spPr>
            <a:xfrm>
              <a:off x="-5473865" y="-3253876"/>
              <a:ext cx="8118" cy="7735"/>
            </a:xfrm>
            <a:custGeom>
              <a:avLst/>
              <a:gdLst/>
              <a:ahLst/>
              <a:cxnLst/>
              <a:rect l="l" t="t" r="r" b="b"/>
              <a:pathLst>
                <a:path w="170" h="162" extrusionOk="0">
                  <a:moveTo>
                    <a:pt x="144" y="1"/>
                  </a:moveTo>
                  <a:cubicBezTo>
                    <a:pt x="121" y="72"/>
                    <a:pt x="31" y="27"/>
                    <a:pt x="1" y="84"/>
                  </a:cubicBezTo>
                  <a:cubicBezTo>
                    <a:pt x="42" y="110"/>
                    <a:pt x="83" y="136"/>
                    <a:pt x="128" y="162"/>
                  </a:cubicBezTo>
                  <a:cubicBezTo>
                    <a:pt x="128" y="113"/>
                    <a:pt x="135" y="65"/>
                    <a:pt x="170" y="23"/>
                  </a:cubicBezTo>
                  <a:lnTo>
                    <a:pt x="170" y="20"/>
                  </a:lnTo>
                  <a:cubicBezTo>
                    <a:pt x="162" y="16"/>
                    <a:pt x="151" y="8"/>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13"/>
            <p:cNvSpPr/>
            <p:nvPr/>
          </p:nvSpPr>
          <p:spPr>
            <a:xfrm>
              <a:off x="-5480598" y="-2856167"/>
              <a:ext cx="7879" cy="4871"/>
            </a:xfrm>
            <a:custGeom>
              <a:avLst/>
              <a:gdLst/>
              <a:ahLst/>
              <a:cxnLst/>
              <a:rect l="l" t="t" r="r" b="b"/>
              <a:pathLst>
                <a:path w="165" h="102" extrusionOk="0">
                  <a:moveTo>
                    <a:pt x="60" y="0"/>
                  </a:moveTo>
                  <a:cubicBezTo>
                    <a:pt x="41" y="0"/>
                    <a:pt x="19" y="5"/>
                    <a:pt x="0" y="15"/>
                  </a:cubicBezTo>
                  <a:cubicBezTo>
                    <a:pt x="26" y="64"/>
                    <a:pt x="52" y="102"/>
                    <a:pt x="86" y="102"/>
                  </a:cubicBezTo>
                  <a:cubicBezTo>
                    <a:pt x="109" y="102"/>
                    <a:pt x="135" y="83"/>
                    <a:pt x="164" y="34"/>
                  </a:cubicBezTo>
                  <a:cubicBezTo>
                    <a:pt x="131" y="15"/>
                    <a:pt x="97"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13"/>
            <p:cNvSpPr/>
            <p:nvPr/>
          </p:nvSpPr>
          <p:spPr>
            <a:xfrm>
              <a:off x="-5226042" y="-2759568"/>
              <a:ext cx="5873" cy="5587"/>
            </a:xfrm>
            <a:custGeom>
              <a:avLst/>
              <a:gdLst/>
              <a:ahLst/>
              <a:cxnLst/>
              <a:rect l="l" t="t" r="r" b="b"/>
              <a:pathLst>
                <a:path w="123" h="117" extrusionOk="0">
                  <a:moveTo>
                    <a:pt x="56" y="0"/>
                  </a:moveTo>
                  <a:cubicBezTo>
                    <a:pt x="48" y="0"/>
                    <a:pt x="33" y="4"/>
                    <a:pt x="22" y="11"/>
                  </a:cubicBezTo>
                  <a:cubicBezTo>
                    <a:pt x="7" y="37"/>
                    <a:pt x="0" y="63"/>
                    <a:pt x="14" y="90"/>
                  </a:cubicBezTo>
                  <a:cubicBezTo>
                    <a:pt x="37" y="101"/>
                    <a:pt x="64" y="116"/>
                    <a:pt x="86" y="116"/>
                  </a:cubicBezTo>
                  <a:cubicBezTo>
                    <a:pt x="97" y="116"/>
                    <a:pt x="112" y="108"/>
                    <a:pt x="116" y="90"/>
                  </a:cubicBezTo>
                  <a:cubicBezTo>
                    <a:pt x="123" y="60"/>
                    <a:pt x="109"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13"/>
            <p:cNvSpPr/>
            <p:nvPr/>
          </p:nvSpPr>
          <p:spPr>
            <a:xfrm>
              <a:off x="-5323166" y="-3124617"/>
              <a:ext cx="7544" cy="7401"/>
            </a:xfrm>
            <a:custGeom>
              <a:avLst/>
              <a:gdLst/>
              <a:ahLst/>
              <a:cxnLst/>
              <a:rect l="l" t="t" r="r" b="b"/>
              <a:pathLst>
                <a:path w="158" h="155" extrusionOk="0">
                  <a:moveTo>
                    <a:pt x="45" y="1"/>
                  </a:moveTo>
                  <a:lnTo>
                    <a:pt x="45" y="1"/>
                  </a:lnTo>
                  <a:cubicBezTo>
                    <a:pt x="0" y="64"/>
                    <a:pt x="57" y="105"/>
                    <a:pt x="79" y="154"/>
                  </a:cubicBezTo>
                  <a:cubicBezTo>
                    <a:pt x="102" y="109"/>
                    <a:pt x="157" y="75"/>
                    <a:pt x="124" y="11"/>
                  </a:cubicBezTo>
                  <a:cubicBezTo>
                    <a:pt x="97" y="8"/>
                    <a:pt x="71"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13"/>
            <p:cNvSpPr/>
            <p:nvPr/>
          </p:nvSpPr>
          <p:spPr>
            <a:xfrm>
              <a:off x="-5503852" y="-3272069"/>
              <a:ext cx="8118" cy="7735"/>
            </a:xfrm>
            <a:custGeom>
              <a:avLst/>
              <a:gdLst/>
              <a:ahLst/>
              <a:cxnLst/>
              <a:rect l="l" t="t" r="r" b="b"/>
              <a:pathLst>
                <a:path w="170" h="162" extrusionOk="0">
                  <a:moveTo>
                    <a:pt x="1" y="1"/>
                  </a:moveTo>
                  <a:lnTo>
                    <a:pt x="5" y="16"/>
                  </a:lnTo>
                  <a:cubicBezTo>
                    <a:pt x="73" y="38"/>
                    <a:pt x="68" y="98"/>
                    <a:pt x="87" y="150"/>
                  </a:cubicBezTo>
                  <a:cubicBezTo>
                    <a:pt x="95" y="147"/>
                    <a:pt x="106" y="142"/>
                    <a:pt x="118" y="142"/>
                  </a:cubicBezTo>
                  <a:cubicBezTo>
                    <a:pt x="135" y="142"/>
                    <a:pt x="151" y="154"/>
                    <a:pt x="170" y="161"/>
                  </a:cubicBezTo>
                  <a:cubicBezTo>
                    <a:pt x="147" y="75"/>
                    <a:pt x="113"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3"/>
            <p:cNvSpPr/>
            <p:nvPr/>
          </p:nvSpPr>
          <p:spPr>
            <a:xfrm>
              <a:off x="-5193763" y="-2727671"/>
              <a:ext cx="7354" cy="6160"/>
            </a:xfrm>
            <a:custGeom>
              <a:avLst/>
              <a:gdLst/>
              <a:ahLst/>
              <a:cxnLst/>
              <a:rect l="l" t="t" r="r" b="b"/>
              <a:pathLst>
                <a:path w="154" h="129" extrusionOk="0">
                  <a:moveTo>
                    <a:pt x="101" y="1"/>
                  </a:moveTo>
                  <a:cubicBezTo>
                    <a:pt x="83" y="1"/>
                    <a:pt x="49" y="9"/>
                    <a:pt x="0" y="28"/>
                  </a:cubicBezTo>
                  <a:cubicBezTo>
                    <a:pt x="61" y="46"/>
                    <a:pt x="109" y="83"/>
                    <a:pt x="154" y="128"/>
                  </a:cubicBezTo>
                  <a:cubicBezTo>
                    <a:pt x="146" y="35"/>
                    <a:pt x="142" y="1"/>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3"/>
            <p:cNvSpPr/>
            <p:nvPr/>
          </p:nvSpPr>
          <p:spPr>
            <a:xfrm>
              <a:off x="-5431702" y="-3205315"/>
              <a:ext cx="6828" cy="4536"/>
            </a:xfrm>
            <a:custGeom>
              <a:avLst/>
              <a:gdLst/>
              <a:ahLst/>
              <a:cxnLst/>
              <a:rect l="l" t="t" r="r" b="b"/>
              <a:pathLst>
                <a:path w="143" h="95" extrusionOk="0">
                  <a:moveTo>
                    <a:pt x="49" y="0"/>
                  </a:moveTo>
                  <a:cubicBezTo>
                    <a:pt x="34" y="0"/>
                    <a:pt x="20" y="9"/>
                    <a:pt x="8" y="31"/>
                  </a:cubicBezTo>
                  <a:cubicBezTo>
                    <a:pt x="1" y="42"/>
                    <a:pt x="8" y="68"/>
                    <a:pt x="15" y="79"/>
                  </a:cubicBezTo>
                  <a:cubicBezTo>
                    <a:pt x="27" y="90"/>
                    <a:pt x="37" y="95"/>
                    <a:pt x="46" y="95"/>
                  </a:cubicBezTo>
                  <a:cubicBezTo>
                    <a:pt x="64" y="95"/>
                    <a:pt x="79" y="83"/>
                    <a:pt x="98" y="76"/>
                  </a:cubicBezTo>
                  <a:cubicBezTo>
                    <a:pt x="113" y="68"/>
                    <a:pt x="127" y="57"/>
                    <a:pt x="142" y="45"/>
                  </a:cubicBezTo>
                  <a:cubicBezTo>
                    <a:pt x="127" y="38"/>
                    <a:pt x="113" y="23"/>
                    <a:pt x="98" y="16"/>
                  </a:cubicBezTo>
                  <a:cubicBezTo>
                    <a:pt x="82" y="9"/>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3"/>
            <p:cNvSpPr/>
            <p:nvPr/>
          </p:nvSpPr>
          <p:spPr>
            <a:xfrm>
              <a:off x="-5429362" y="-2841889"/>
              <a:ext cx="7544" cy="5778"/>
            </a:xfrm>
            <a:custGeom>
              <a:avLst/>
              <a:gdLst/>
              <a:ahLst/>
              <a:cxnLst/>
              <a:rect l="l" t="t" r="r" b="b"/>
              <a:pathLst>
                <a:path w="158" h="121" extrusionOk="0">
                  <a:moveTo>
                    <a:pt x="78" y="1"/>
                  </a:moveTo>
                  <a:cubicBezTo>
                    <a:pt x="60" y="1"/>
                    <a:pt x="30" y="8"/>
                    <a:pt x="0" y="20"/>
                  </a:cubicBezTo>
                  <a:cubicBezTo>
                    <a:pt x="52" y="53"/>
                    <a:pt x="105" y="87"/>
                    <a:pt x="154" y="120"/>
                  </a:cubicBezTo>
                  <a:cubicBezTo>
                    <a:pt x="157" y="38"/>
                    <a:pt x="131" y="1"/>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13"/>
            <p:cNvSpPr/>
            <p:nvPr/>
          </p:nvSpPr>
          <p:spPr>
            <a:xfrm>
              <a:off x="-5327654" y="-3148015"/>
              <a:ext cx="6160" cy="4871"/>
            </a:xfrm>
            <a:custGeom>
              <a:avLst/>
              <a:gdLst/>
              <a:ahLst/>
              <a:cxnLst/>
              <a:rect l="l" t="t" r="r" b="b"/>
              <a:pathLst>
                <a:path w="129" h="102" extrusionOk="0">
                  <a:moveTo>
                    <a:pt x="79" y="1"/>
                  </a:moveTo>
                  <a:cubicBezTo>
                    <a:pt x="61" y="1"/>
                    <a:pt x="46" y="8"/>
                    <a:pt x="30" y="16"/>
                  </a:cubicBezTo>
                  <a:cubicBezTo>
                    <a:pt x="1" y="39"/>
                    <a:pt x="30" y="65"/>
                    <a:pt x="49" y="83"/>
                  </a:cubicBezTo>
                  <a:cubicBezTo>
                    <a:pt x="68" y="98"/>
                    <a:pt x="79" y="101"/>
                    <a:pt x="91" y="101"/>
                  </a:cubicBezTo>
                  <a:cubicBezTo>
                    <a:pt x="109" y="101"/>
                    <a:pt x="120" y="83"/>
                    <a:pt x="124" y="56"/>
                  </a:cubicBezTo>
                  <a:cubicBezTo>
                    <a:pt x="124" y="53"/>
                    <a:pt x="128" y="49"/>
                    <a:pt x="128" y="42"/>
                  </a:cubicBezTo>
                  <a:cubicBezTo>
                    <a:pt x="117" y="12"/>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13"/>
            <p:cNvSpPr/>
            <p:nvPr/>
          </p:nvSpPr>
          <p:spPr>
            <a:xfrm>
              <a:off x="-5518463" y="-3281142"/>
              <a:ext cx="11460" cy="5396"/>
            </a:xfrm>
            <a:custGeom>
              <a:avLst/>
              <a:gdLst/>
              <a:ahLst/>
              <a:cxnLst/>
              <a:rect l="l" t="t" r="r" b="b"/>
              <a:pathLst>
                <a:path w="240" h="113" extrusionOk="0">
                  <a:moveTo>
                    <a:pt x="1" y="0"/>
                  </a:moveTo>
                  <a:cubicBezTo>
                    <a:pt x="60" y="82"/>
                    <a:pt x="146" y="101"/>
                    <a:pt x="240" y="113"/>
                  </a:cubicBezTo>
                  <a:cubicBezTo>
                    <a:pt x="165" y="63"/>
                    <a:pt x="98"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13"/>
            <p:cNvSpPr/>
            <p:nvPr/>
          </p:nvSpPr>
          <p:spPr>
            <a:xfrm>
              <a:off x="-5493633" y="-3071424"/>
              <a:ext cx="5061" cy="5062"/>
            </a:xfrm>
            <a:custGeom>
              <a:avLst/>
              <a:gdLst/>
              <a:ahLst/>
              <a:cxnLst/>
              <a:rect l="l" t="t" r="r" b="b"/>
              <a:pathLst>
                <a:path w="106" h="106" extrusionOk="0">
                  <a:moveTo>
                    <a:pt x="56" y="0"/>
                  </a:moveTo>
                  <a:cubicBezTo>
                    <a:pt x="45" y="0"/>
                    <a:pt x="34" y="8"/>
                    <a:pt x="26" y="19"/>
                  </a:cubicBezTo>
                  <a:cubicBezTo>
                    <a:pt x="0" y="45"/>
                    <a:pt x="4" y="75"/>
                    <a:pt x="34" y="94"/>
                  </a:cubicBezTo>
                  <a:cubicBezTo>
                    <a:pt x="42" y="101"/>
                    <a:pt x="52" y="105"/>
                    <a:pt x="61" y="105"/>
                  </a:cubicBezTo>
                  <a:cubicBezTo>
                    <a:pt x="75" y="105"/>
                    <a:pt x="87" y="98"/>
                    <a:pt x="94" y="83"/>
                  </a:cubicBezTo>
                  <a:cubicBezTo>
                    <a:pt x="105" y="64"/>
                    <a:pt x="101" y="38"/>
                    <a:pt x="83" y="19"/>
                  </a:cubicBezTo>
                  <a:cubicBezTo>
                    <a:pt x="75" y="8"/>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13"/>
            <p:cNvSpPr/>
            <p:nvPr/>
          </p:nvSpPr>
          <p:spPr>
            <a:xfrm>
              <a:off x="-5490577" y="-3321825"/>
              <a:ext cx="5921" cy="4679"/>
            </a:xfrm>
            <a:custGeom>
              <a:avLst/>
              <a:gdLst/>
              <a:ahLst/>
              <a:cxnLst/>
              <a:rect l="l" t="t" r="r" b="b"/>
              <a:pathLst>
                <a:path w="124" h="98" extrusionOk="0">
                  <a:moveTo>
                    <a:pt x="37" y="0"/>
                  </a:moveTo>
                  <a:cubicBezTo>
                    <a:pt x="14" y="0"/>
                    <a:pt x="0" y="23"/>
                    <a:pt x="4" y="93"/>
                  </a:cubicBezTo>
                  <a:cubicBezTo>
                    <a:pt x="7" y="82"/>
                    <a:pt x="19" y="82"/>
                    <a:pt x="26" y="82"/>
                  </a:cubicBezTo>
                  <a:cubicBezTo>
                    <a:pt x="37" y="82"/>
                    <a:pt x="49" y="85"/>
                    <a:pt x="59" y="90"/>
                  </a:cubicBezTo>
                  <a:cubicBezTo>
                    <a:pt x="71" y="93"/>
                    <a:pt x="82" y="97"/>
                    <a:pt x="93" y="97"/>
                  </a:cubicBezTo>
                  <a:cubicBezTo>
                    <a:pt x="112" y="97"/>
                    <a:pt x="123" y="85"/>
                    <a:pt x="123" y="45"/>
                  </a:cubicBezTo>
                  <a:cubicBezTo>
                    <a:pt x="93" y="23"/>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3"/>
            <p:cNvSpPr/>
            <p:nvPr/>
          </p:nvSpPr>
          <p:spPr>
            <a:xfrm>
              <a:off x="-5078447" y="-2664068"/>
              <a:ext cx="5396" cy="5014"/>
            </a:xfrm>
            <a:custGeom>
              <a:avLst/>
              <a:gdLst/>
              <a:ahLst/>
              <a:cxnLst/>
              <a:rect l="l" t="t" r="r" b="b"/>
              <a:pathLst>
                <a:path w="113" h="105" extrusionOk="0">
                  <a:moveTo>
                    <a:pt x="63" y="0"/>
                  </a:moveTo>
                  <a:cubicBezTo>
                    <a:pt x="49" y="0"/>
                    <a:pt x="34" y="7"/>
                    <a:pt x="23" y="19"/>
                  </a:cubicBezTo>
                  <a:cubicBezTo>
                    <a:pt x="1" y="45"/>
                    <a:pt x="4" y="75"/>
                    <a:pt x="23" y="101"/>
                  </a:cubicBezTo>
                  <a:cubicBezTo>
                    <a:pt x="30" y="104"/>
                    <a:pt x="41" y="104"/>
                    <a:pt x="49" y="104"/>
                  </a:cubicBezTo>
                  <a:cubicBezTo>
                    <a:pt x="63" y="104"/>
                    <a:pt x="79" y="101"/>
                    <a:pt x="86" y="90"/>
                  </a:cubicBezTo>
                  <a:cubicBezTo>
                    <a:pt x="113" y="64"/>
                    <a:pt x="108" y="30"/>
                    <a:pt x="86" y="11"/>
                  </a:cubicBezTo>
                  <a:cubicBezTo>
                    <a:pt x="79" y="4"/>
                    <a:pt x="71" y="0"/>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13"/>
            <p:cNvSpPr/>
            <p:nvPr/>
          </p:nvSpPr>
          <p:spPr>
            <a:xfrm>
              <a:off x="-5264433" y="-3048074"/>
              <a:ext cx="6303" cy="6876"/>
            </a:xfrm>
            <a:custGeom>
              <a:avLst/>
              <a:gdLst/>
              <a:ahLst/>
              <a:cxnLst/>
              <a:rect l="l" t="t" r="r" b="b"/>
              <a:pathLst>
                <a:path w="132" h="144" extrusionOk="0">
                  <a:moveTo>
                    <a:pt x="52" y="1"/>
                  </a:moveTo>
                  <a:cubicBezTo>
                    <a:pt x="38" y="49"/>
                    <a:pt x="19" y="99"/>
                    <a:pt x="0" y="144"/>
                  </a:cubicBezTo>
                  <a:cubicBezTo>
                    <a:pt x="128" y="125"/>
                    <a:pt x="131" y="113"/>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13"/>
            <p:cNvSpPr/>
            <p:nvPr/>
          </p:nvSpPr>
          <p:spPr>
            <a:xfrm>
              <a:off x="-5217495" y="-2781724"/>
              <a:ext cx="5730" cy="8786"/>
            </a:xfrm>
            <a:custGeom>
              <a:avLst/>
              <a:gdLst/>
              <a:ahLst/>
              <a:cxnLst/>
              <a:rect l="l" t="t" r="r" b="b"/>
              <a:pathLst>
                <a:path w="120" h="184" extrusionOk="0">
                  <a:moveTo>
                    <a:pt x="68" y="0"/>
                  </a:moveTo>
                  <a:cubicBezTo>
                    <a:pt x="23" y="68"/>
                    <a:pt x="0" y="128"/>
                    <a:pt x="78" y="184"/>
                  </a:cubicBezTo>
                  <a:cubicBezTo>
                    <a:pt x="120" y="120"/>
                    <a:pt x="97"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3"/>
            <p:cNvSpPr/>
            <p:nvPr/>
          </p:nvSpPr>
          <p:spPr>
            <a:xfrm>
              <a:off x="-5484704" y="-2892934"/>
              <a:ext cx="13275" cy="16999"/>
            </a:xfrm>
            <a:custGeom>
              <a:avLst/>
              <a:gdLst/>
              <a:ahLst/>
              <a:cxnLst/>
              <a:rect l="l" t="t" r="r" b="b"/>
              <a:pathLst>
                <a:path w="278" h="356" extrusionOk="0">
                  <a:moveTo>
                    <a:pt x="105" y="0"/>
                  </a:moveTo>
                  <a:cubicBezTo>
                    <a:pt x="75" y="0"/>
                    <a:pt x="53" y="27"/>
                    <a:pt x="31" y="42"/>
                  </a:cubicBezTo>
                  <a:cubicBezTo>
                    <a:pt x="67" y="109"/>
                    <a:pt x="0" y="221"/>
                    <a:pt x="75" y="247"/>
                  </a:cubicBezTo>
                  <a:cubicBezTo>
                    <a:pt x="161" y="281"/>
                    <a:pt x="48" y="337"/>
                    <a:pt x="105" y="356"/>
                  </a:cubicBezTo>
                  <a:cubicBezTo>
                    <a:pt x="131" y="307"/>
                    <a:pt x="165" y="270"/>
                    <a:pt x="210" y="270"/>
                  </a:cubicBezTo>
                  <a:cubicBezTo>
                    <a:pt x="228" y="270"/>
                    <a:pt x="250" y="277"/>
                    <a:pt x="277" y="292"/>
                  </a:cubicBezTo>
                  <a:cubicBezTo>
                    <a:pt x="277" y="266"/>
                    <a:pt x="269" y="236"/>
                    <a:pt x="247" y="232"/>
                  </a:cubicBezTo>
                  <a:cubicBezTo>
                    <a:pt x="116" y="202"/>
                    <a:pt x="116" y="113"/>
                    <a:pt x="146" y="16"/>
                  </a:cubicBezTo>
                  <a:cubicBezTo>
                    <a:pt x="131" y="4"/>
                    <a:pt x="116"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3"/>
            <p:cNvSpPr/>
            <p:nvPr/>
          </p:nvSpPr>
          <p:spPr>
            <a:xfrm>
              <a:off x="-5495448" y="-2891693"/>
              <a:ext cx="12033" cy="8595"/>
            </a:xfrm>
            <a:custGeom>
              <a:avLst/>
              <a:gdLst/>
              <a:ahLst/>
              <a:cxnLst/>
              <a:rect l="l" t="t" r="r" b="b"/>
              <a:pathLst>
                <a:path w="252" h="180" extrusionOk="0">
                  <a:moveTo>
                    <a:pt x="49" y="1"/>
                  </a:moveTo>
                  <a:cubicBezTo>
                    <a:pt x="38" y="1"/>
                    <a:pt x="27" y="9"/>
                    <a:pt x="16" y="31"/>
                  </a:cubicBezTo>
                  <a:cubicBezTo>
                    <a:pt x="1" y="57"/>
                    <a:pt x="90" y="113"/>
                    <a:pt x="90" y="169"/>
                  </a:cubicBezTo>
                  <a:cubicBezTo>
                    <a:pt x="106" y="176"/>
                    <a:pt x="125" y="180"/>
                    <a:pt x="135" y="180"/>
                  </a:cubicBezTo>
                  <a:cubicBezTo>
                    <a:pt x="173" y="180"/>
                    <a:pt x="199" y="161"/>
                    <a:pt x="218" y="139"/>
                  </a:cubicBezTo>
                  <a:cubicBezTo>
                    <a:pt x="251" y="102"/>
                    <a:pt x="214" y="79"/>
                    <a:pt x="180" y="64"/>
                  </a:cubicBezTo>
                  <a:cubicBezTo>
                    <a:pt x="169" y="61"/>
                    <a:pt x="154" y="61"/>
                    <a:pt x="143" y="61"/>
                  </a:cubicBezTo>
                  <a:cubicBezTo>
                    <a:pt x="109" y="57"/>
                    <a:pt x="80"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3"/>
            <p:cNvSpPr/>
            <p:nvPr/>
          </p:nvSpPr>
          <p:spPr>
            <a:xfrm>
              <a:off x="-5492917" y="-2872593"/>
              <a:ext cx="8070" cy="7019"/>
            </a:xfrm>
            <a:custGeom>
              <a:avLst/>
              <a:gdLst/>
              <a:ahLst/>
              <a:cxnLst/>
              <a:rect l="l" t="t" r="r" b="b"/>
              <a:pathLst>
                <a:path w="169" h="147" extrusionOk="0">
                  <a:moveTo>
                    <a:pt x="68" y="1"/>
                  </a:moveTo>
                  <a:cubicBezTo>
                    <a:pt x="41" y="1"/>
                    <a:pt x="15" y="12"/>
                    <a:pt x="11" y="30"/>
                  </a:cubicBezTo>
                  <a:cubicBezTo>
                    <a:pt x="1" y="72"/>
                    <a:pt x="63" y="57"/>
                    <a:pt x="63" y="90"/>
                  </a:cubicBezTo>
                  <a:cubicBezTo>
                    <a:pt x="60" y="109"/>
                    <a:pt x="41" y="128"/>
                    <a:pt x="34" y="147"/>
                  </a:cubicBezTo>
                  <a:cubicBezTo>
                    <a:pt x="90" y="128"/>
                    <a:pt x="168" y="120"/>
                    <a:pt x="146" y="38"/>
                  </a:cubicBezTo>
                  <a:cubicBezTo>
                    <a:pt x="139" y="16"/>
                    <a:pt x="101"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3"/>
            <p:cNvSpPr/>
            <p:nvPr/>
          </p:nvSpPr>
          <p:spPr>
            <a:xfrm>
              <a:off x="-5479738" y="-2880089"/>
              <a:ext cx="8308" cy="5730"/>
            </a:xfrm>
            <a:custGeom>
              <a:avLst/>
              <a:gdLst/>
              <a:ahLst/>
              <a:cxnLst/>
              <a:rect l="l" t="t" r="r" b="b"/>
              <a:pathLst>
                <a:path w="174" h="120" extrusionOk="0">
                  <a:moveTo>
                    <a:pt x="106" y="1"/>
                  </a:moveTo>
                  <a:cubicBezTo>
                    <a:pt x="61" y="1"/>
                    <a:pt x="27" y="38"/>
                    <a:pt x="1" y="87"/>
                  </a:cubicBezTo>
                  <a:cubicBezTo>
                    <a:pt x="27" y="109"/>
                    <a:pt x="53" y="120"/>
                    <a:pt x="72" y="120"/>
                  </a:cubicBezTo>
                  <a:cubicBezTo>
                    <a:pt x="117" y="120"/>
                    <a:pt x="143" y="68"/>
                    <a:pt x="173" y="23"/>
                  </a:cubicBezTo>
                  <a:cubicBezTo>
                    <a:pt x="146" y="8"/>
                    <a:pt x="124"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3"/>
            <p:cNvSpPr/>
            <p:nvPr/>
          </p:nvSpPr>
          <p:spPr>
            <a:xfrm>
              <a:off x="-5469329" y="-2883145"/>
              <a:ext cx="6637" cy="5062"/>
            </a:xfrm>
            <a:custGeom>
              <a:avLst/>
              <a:gdLst/>
              <a:ahLst/>
              <a:cxnLst/>
              <a:rect l="l" t="t" r="r" b="b"/>
              <a:pathLst>
                <a:path w="139" h="106" extrusionOk="0">
                  <a:moveTo>
                    <a:pt x="63" y="1"/>
                  </a:moveTo>
                  <a:cubicBezTo>
                    <a:pt x="49" y="1"/>
                    <a:pt x="37" y="5"/>
                    <a:pt x="23" y="16"/>
                  </a:cubicBezTo>
                  <a:cubicBezTo>
                    <a:pt x="4" y="35"/>
                    <a:pt x="0" y="72"/>
                    <a:pt x="14" y="102"/>
                  </a:cubicBezTo>
                  <a:cubicBezTo>
                    <a:pt x="23" y="106"/>
                    <a:pt x="33" y="106"/>
                    <a:pt x="45" y="106"/>
                  </a:cubicBezTo>
                  <a:cubicBezTo>
                    <a:pt x="71" y="106"/>
                    <a:pt x="93" y="99"/>
                    <a:pt x="116" y="83"/>
                  </a:cubicBezTo>
                  <a:cubicBezTo>
                    <a:pt x="138" y="68"/>
                    <a:pt x="138" y="46"/>
                    <a:pt x="119" y="27"/>
                  </a:cubicBezTo>
                  <a:cubicBezTo>
                    <a:pt x="104" y="9"/>
                    <a:pt x="82"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13"/>
            <p:cNvSpPr/>
            <p:nvPr/>
          </p:nvSpPr>
          <p:spPr>
            <a:xfrm>
              <a:off x="-5473483" y="-3025393"/>
              <a:ext cx="10792" cy="7544"/>
            </a:xfrm>
            <a:custGeom>
              <a:avLst/>
              <a:gdLst/>
              <a:ahLst/>
              <a:cxnLst/>
              <a:rect l="l" t="t" r="r" b="b"/>
              <a:pathLst>
                <a:path w="226" h="158" extrusionOk="0">
                  <a:moveTo>
                    <a:pt x="136" y="0"/>
                  </a:moveTo>
                  <a:cubicBezTo>
                    <a:pt x="1" y="9"/>
                    <a:pt x="143" y="128"/>
                    <a:pt x="53" y="157"/>
                  </a:cubicBezTo>
                  <a:lnTo>
                    <a:pt x="110" y="157"/>
                  </a:lnTo>
                  <a:cubicBezTo>
                    <a:pt x="177" y="157"/>
                    <a:pt x="225" y="143"/>
                    <a:pt x="222" y="68"/>
                  </a:cubicBezTo>
                  <a:cubicBezTo>
                    <a:pt x="222" y="16"/>
                    <a:pt x="188"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13"/>
            <p:cNvSpPr/>
            <p:nvPr/>
          </p:nvSpPr>
          <p:spPr>
            <a:xfrm>
              <a:off x="-5460113" y="-3010590"/>
              <a:ext cx="14373" cy="9168"/>
            </a:xfrm>
            <a:custGeom>
              <a:avLst/>
              <a:gdLst/>
              <a:ahLst/>
              <a:cxnLst/>
              <a:rect l="l" t="t" r="r" b="b"/>
              <a:pathLst>
                <a:path w="301" h="192" extrusionOk="0">
                  <a:moveTo>
                    <a:pt x="117" y="1"/>
                  </a:moveTo>
                  <a:lnTo>
                    <a:pt x="117" y="1"/>
                  </a:lnTo>
                  <a:cubicBezTo>
                    <a:pt x="117" y="1"/>
                    <a:pt x="117" y="1"/>
                    <a:pt x="117" y="1"/>
                  </a:cubicBezTo>
                  <a:lnTo>
                    <a:pt x="117" y="1"/>
                  </a:lnTo>
                  <a:cubicBezTo>
                    <a:pt x="117" y="1"/>
                    <a:pt x="117" y="1"/>
                    <a:pt x="117" y="1"/>
                  </a:cubicBezTo>
                  <a:close/>
                  <a:moveTo>
                    <a:pt x="117" y="1"/>
                  </a:moveTo>
                  <a:cubicBezTo>
                    <a:pt x="116" y="5"/>
                    <a:pt x="113" y="13"/>
                    <a:pt x="109" y="16"/>
                  </a:cubicBezTo>
                  <a:cubicBezTo>
                    <a:pt x="83" y="49"/>
                    <a:pt x="23" y="31"/>
                    <a:pt x="1" y="72"/>
                  </a:cubicBezTo>
                  <a:cubicBezTo>
                    <a:pt x="39" y="173"/>
                    <a:pt x="151" y="132"/>
                    <a:pt x="211" y="192"/>
                  </a:cubicBezTo>
                  <a:cubicBezTo>
                    <a:pt x="229" y="154"/>
                    <a:pt x="285" y="151"/>
                    <a:pt x="301" y="87"/>
                  </a:cubicBezTo>
                  <a:lnTo>
                    <a:pt x="282" y="87"/>
                  </a:lnTo>
                  <a:cubicBezTo>
                    <a:pt x="266" y="87"/>
                    <a:pt x="248" y="87"/>
                    <a:pt x="233" y="91"/>
                  </a:cubicBezTo>
                  <a:cubicBezTo>
                    <a:pt x="218" y="91"/>
                    <a:pt x="203" y="94"/>
                    <a:pt x="188" y="94"/>
                  </a:cubicBezTo>
                  <a:cubicBezTo>
                    <a:pt x="147" y="94"/>
                    <a:pt x="113" y="80"/>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13"/>
            <p:cNvSpPr/>
            <p:nvPr/>
          </p:nvSpPr>
          <p:spPr>
            <a:xfrm>
              <a:off x="-5455624" y="-3028783"/>
              <a:ext cx="11317" cy="8452"/>
            </a:xfrm>
            <a:custGeom>
              <a:avLst/>
              <a:gdLst/>
              <a:ahLst/>
              <a:cxnLst/>
              <a:rect l="l" t="t" r="r" b="b"/>
              <a:pathLst>
                <a:path w="237" h="177" extrusionOk="0">
                  <a:moveTo>
                    <a:pt x="146" y="1"/>
                  </a:moveTo>
                  <a:cubicBezTo>
                    <a:pt x="139" y="1"/>
                    <a:pt x="131" y="1"/>
                    <a:pt x="120" y="4"/>
                  </a:cubicBezTo>
                  <a:lnTo>
                    <a:pt x="53" y="4"/>
                  </a:lnTo>
                  <a:cubicBezTo>
                    <a:pt x="0" y="87"/>
                    <a:pt x="102" y="116"/>
                    <a:pt x="112" y="176"/>
                  </a:cubicBezTo>
                  <a:cubicBezTo>
                    <a:pt x="135" y="166"/>
                    <a:pt x="157" y="154"/>
                    <a:pt x="172" y="139"/>
                  </a:cubicBezTo>
                  <a:cubicBezTo>
                    <a:pt x="202" y="113"/>
                    <a:pt x="236" y="80"/>
                    <a:pt x="214" y="35"/>
                  </a:cubicBezTo>
                  <a:cubicBezTo>
                    <a:pt x="198" y="9"/>
                    <a:pt x="176" y="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13"/>
            <p:cNvSpPr/>
            <p:nvPr/>
          </p:nvSpPr>
          <p:spPr>
            <a:xfrm>
              <a:off x="-5438100" y="-3030741"/>
              <a:ext cx="15901" cy="9693"/>
            </a:xfrm>
            <a:custGeom>
              <a:avLst/>
              <a:gdLst/>
              <a:ahLst/>
              <a:cxnLst/>
              <a:rect l="l" t="t" r="r" b="b"/>
              <a:pathLst>
                <a:path w="333" h="203" extrusionOk="0">
                  <a:moveTo>
                    <a:pt x="23" y="0"/>
                  </a:moveTo>
                  <a:cubicBezTo>
                    <a:pt x="14" y="12"/>
                    <a:pt x="7" y="23"/>
                    <a:pt x="0" y="34"/>
                  </a:cubicBezTo>
                  <a:cubicBezTo>
                    <a:pt x="30" y="79"/>
                    <a:pt x="56" y="128"/>
                    <a:pt x="82" y="176"/>
                  </a:cubicBezTo>
                  <a:cubicBezTo>
                    <a:pt x="119" y="184"/>
                    <a:pt x="161" y="176"/>
                    <a:pt x="194" y="202"/>
                  </a:cubicBezTo>
                  <a:cubicBezTo>
                    <a:pt x="221" y="147"/>
                    <a:pt x="333" y="150"/>
                    <a:pt x="295" y="50"/>
                  </a:cubicBezTo>
                  <a:cubicBezTo>
                    <a:pt x="206" y="34"/>
                    <a:pt x="112" y="19"/>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3"/>
            <p:cNvSpPr/>
            <p:nvPr/>
          </p:nvSpPr>
          <p:spPr>
            <a:xfrm>
              <a:off x="-5451518" y="-3035898"/>
              <a:ext cx="11842" cy="7735"/>
            </a:xfrm>
            <a:custGeom>
              <a:avLst/>
              <a:gdLst/>
              <a:ahLst/>
              <a:cxnLst/>
              <a:rect l="l" t="t" r="r" b="b"/>
              <a:pathLst>
                <a:path w="248" h="162" extrusionOk="0">
                  <a:moveTo>
                    <a:pt x="68" y="1"/>
                  </a:moveTo>
                  <a:cubicBezTo>
                    <a:pt x="0" y="23"/>
                    <a:pt x="42" y="60"/>
                    <a:pt x="60" y="79"/>
                  </a:cubicBezTo>
                  <a:cubicBezTo>
                    <a:pt x="98" y="113"/>
                    <a:pt x="138" y="135"/>
                    <a:pt x="180" y="161"/>
                  </a:cubicBezTo>
                  <a:cubicBezTo>
                    <a:pt x="247" y="34"/>
                    <a:pt x="98" y="56"/>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3"/>
            <p:cNvSpPr/>
            <p:nvPr/>
          </p:nvSpPr>
          <p:spPr>
            <a:xfrm>
              <a:off x="-5439198" y="-3029117"/>
              <a:ext cx="5014" cy="9837"/>
            </a:xfrm>
            <a:custGeom>
              <a:avLst/>
              <a:gdLst/>
              <a:ahLst/>
              <a:cxnLst/>
              <a:rect l="l" t="t" r="r" b="b"/>
              <a:pathLst>
                <a:path w="105" h="206" extrusionOk="0">
                  <a:moveTo>
                    <a:pt x="23" y="0"/>
                  </a:moveTo>
                  <a:cubicBezTo>
                    <a:pt x="15" y="8"/>
                    <a:pt x="8" y="19"/>
                    <a:pt x="4" y="30"/>
                  </a:cubicBezTo>
                  <a:cubicBezTo>
                    <a:pt x="1" y="90"/>
                    <a:pt x="68" y="135"/>
                    <a:pt x="27" y="206"/>
                  </a:cubicBezTo>
                  <a:cubicBezTo>
                    <a:pt x="37" y="206"/>
                    <a:pt x="49" y="202"/>
                    <a:pt x="56" y="195"/>
                  </a:cubicBezTo>
                  <a:cubicBezTo>
                    <a:pt x="82" y="180"/>
                    <a:pt x="90" y="157"/>
                    <a:pt x="105" y="142"/>
                  </a:cubicBezTo>
                  <a:cubicBezTo>
                    <a:pt x="79" y="94"/>
                    <a:pt x="53" y="4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3"/>
            <p:cNvSpPr/>
            <p:nvPr/>
          </p:nvSpPr>
          <p:spPr>
            <a:xfrm>
              <a:off x="-5446838" y="-3019137"/>
              <a:ext cx="7688" cy="7926"/>
            </a:xfrm>
            <a:custGeom>
              <a:avLst/>
              <a:gdLst/>
              <a:ahLst/>
              <a:cxnLst/>
              <a:rect l="l" t="t" r="r" b="b"/>
              <a:pathLst>
                <a:path w="161" h="166" extrusionOk="0">
                  <a:moveTo>
                    <a:pt x="63" y="0"/>
                  </a:moveTo>
                  <a:cubicBezTo>
                    <a:pt x="37" y="0"/>
                    <a:pt x="23" y="45"/>
                    <a:pt x="0" y="68"/>
                  </a:cubicBezTo>
                  <a:lnTo>
                    <a:pt x="4" y="68"/>
                  </a:lnTo>
                  <a:cubicBezTo>
                    <a:pt x="7" y="71"/>
                    <a:pt x="11" y="76"/>
                    <a:pt x="14" y="76"/>
                  </a:cubicBezTo>
                  <a:cubicBezTo>
                    <a:pt x="56" y="87"/>
                    <a:pt x="26" y="166"/>
                    <a:pt x="67" y="166"/>
                  </a:cubicBezTo>
                  <a:cubicBezTo>
                    <a:pt x="75" y="166"/>
                    <a:pt x="82" y="166"/>
                    <a:pt x="93" y="157"/>
                  </a:cubicBezTo>
                  <a:cubicBezTo>
                    <a:pt x="161" y="128"/>
                    <a:pt x="130" y="57"/>
                    <a:pt x="101" y="23"/>
                  </a:cubicBezTo>
                  <a:cubicBezTo>
                    <a:pt x="85" y="9"/>
                    <a:pt x="75" y="0"/>
                    <a:pt x="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3"/>
            <p:cNvSpPr/>
            <p:nvPr/>
          </p:nvSpPr>
          <p:spPr>
            <a:xfrm>
              <a:off x="-5517556" y="-3249722"/>
              <a:ext cx="18050" cy="12892"/>
            </a:xfrm>
            <a:custGeom>
              <a:avLst/>
              <a:gdLst/>
              <a:ahLst/>
              <a:cxnLst/>
              <a:rect l="l" t="t" r="r" b="b"/>
              <a:pathLst>
                <a:path w="378" h="270" extrusionOk="0">
                  <a:moveTo>
                    <a:pt x="341" y="0"/>
                  </a:moveTo>
                  <a:cubicBezTo>
                    <a:pt x="329" y="0"/>
                    <a:pt x="315" y="7"/>
                    <a:pt x="303" y="11"/>
                  </a:cubicBezTo>
                  <a:cubicBezTo>
                    <a:pt x="217" y="45"/>
                    <a:pt x="158" y="127"/>
                    <a:pt x="60" y="127"/>
                  </a:cubicBezTo>
                  <a:cubicBezTo>
                    <a:pt x="53" y="127"/>
                    <a:pt x="46" y="127"/>
                    <a:pt x="41" y="123"/>
                  </a:cubicBezTo>
                  <a:cubicBezTo>
                    <a:pt x="34" y="135"/>
                    <a:pt x="27" y="145"/>
                    <a:pt x="19" y="157"/>
                  </a:cubicBezTo>
                  <a:cubicBezTo>
                    <a:pt x="27" y="209"/>
                    <a:pt x="1" y="269"/>
                    <a:pt x="79" y="269"/>
                  </a:cubicBezTo>
                  <a:cubicBezTo>
                    <a:pt x="94" y="269"/>
                    <a:pt x="113" y="269"/>
                    <a:pt x="139" y="266"/>
                  </a:cubicBezTo>
                  <a:cubicBezTo>
                    <a:pt x="288" y="235"/>
                    <a:pt x="284" y="101"/>
                    <a:pt x="374" y="49"/>
                  </a:cubicBezTo>
                  <a:cubicBezTo>
                    <a:pt x="378" y="45"/>
                    <a:pt x="374" y="23"/>
                    <a:pt x="367" y="15"/>
                  </a:cubicBezTo>
                  <a:cubicBezTo>
                    <a:pt x="360" y="4"/>
                    <a:pt x="352" y="0"/>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3"/>
            <p:cNvSpPr/>
            <p:nvPr/>
          </p:nvSpPr>
          <p:spPr>
            <a:xfrm>
              <a:off x="-5508293" y="-3271353"/>
              <a:ext cx="9168" cy="11460"/>
            </a:xfrm>
            <a:custGeom>
              <a:avLst/>
              <a:gdLst/>
              <a:ahLst/>
              <a:cxnLst/>
              <a:rect l="l" t="t" r="r" b="b"/>
              <a:pathLst>
                <a:path w="192" h="240" extrusionOk="0">
                  <a:moveTo>
                    <a:pt x="98" y="1"/>
                  </a:moveTo>
                  <a:cubicBezTo>
                    <a:pt x="68" y="31"/>
                    <a:pt x="76" y="72"/>
                    <a:pt x="64" y="105"/>
                  </a:cubicBezTo>
                  <a:cubicBezTo>
                    <a:pt x="38" y="150"/>
                    <a:pt x="1" y="195"/>
                    <a:pt x="68" y="240"/>
                  </a:cubicBezTo>
                  <a:cubicBezTo>
                    <a:pt x="83" y="184"/>
                    <a:pt x="192" y="222"/>
                    <a:pt x="180" y="135"/>
                  </a:cubicBezTo>
                  <a:cubicBezTo>
                    <a:pt x="161" y="83"/>
                    <a:pt x="166" y="23"/>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13"/>
            <p:cNvSpPr/>
            <p:nvPr/>
          </p:nvSpPr>
          <p:spPr>
            <a:xfrm>
              <a:off x="-5193047" y="-2903630"/>
              <a:ext cx="10553" cy="5969"/>
            </a:xfrm>
            <a:custGeom>
              <a:avLst/>
              <a:gdLst/>
              <a:ahLst/>
              <a:cxnLst/>
              <a:rect l="l" t="t" r="r" b="b"/>
              <a:pathLst>
                <a:path w="221" h="125" extrusionOk="0">
                  <a:moveTo>
                    <a:pt x="221" y="0"/>
                  </a:moveTo>
                  <a:lnTo>
                    <a:pt x="221" y="0"/>
                  </a:lnTo>
                  <a:cubicBezTo>
                    <a:pt x="191" y="4"/>
                    <a:pt x="161" y="15"/>
                    <a:pt x="131" y="15"/>
                  </a:cubicBezTo>
                  <a:lnTo>
                    <a:pt x="113" y="15"/>
                  </a:lnTo>
                  <a:cubicBezTo>
                    <a:pt x="98" y="12"/>
                    <a:pt x="86" y="12"/>
                    <a:pt x="75" y="12"/>
                  </a:cubicBezTo>
                  <a:cubicBezTo>
                    <a:pt x="11" y="12"/>
                    <a:pt x="1" y="60"/>
                    <a:pt x="8" y="124"/>
                  </a:cubicBezTo>
                  <a:cubicBezTo>
                    <a:pt x="23" y="116"/>
                    <a:pt x="37" y="116"/>
                    <a:pt x="53" y="116"/>
                  </a:cubicBezTo>
                  <a:cubicBezTo>
                    <a:pt x="82" y="116"/>
                    <a:pt x="113" y="124"/>
                    <a:pt x="139" y="124"/>
                  </a:cubicBezTo>
                  <a:cubicBezTo>
                    <a:pt x="165" y="83"/>
                    <a:pt x="191" y="41"/>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13"/>
            <p:cNvSpPr/>
            <p:nvPr/>
          </p:nvSpPr>
          <p:spPr>
            <a:xfrm>
              <a:off x="-5194814" y="-2898139"/>
              <a:ext cx="12129" cy="4345"/>
            </a:xfrm>
            <a:custGeom>
              <a:avLst/>
              <a:gdLst/>
              <a:ahLst/>
              <a:cxnLst/>
              <a:rect l="l" t="t" r="r" b="b"/>
              <a:pathLst>
                <a:path w="254" h="91" extrusionOk="0">
                  <a:moveTo>
                    <a:pt x="90" y="1"/>
                  </a:moveTo>
                  <a:cubicBezTo>
                    <a:pt x="74" y="1"/>
                    <a:pt x="60" y="1"/>
                    <a:pt x="45" y="9"/>
                  </a:cubicBezTo>
                  <a:cubicBezTo>
                    <a:pt x="0" y="65"/>
                    <a:pt x="41" y="76"/>
                    <a:pt x="86" y="80"/>
                  </a:cubicBezTo>
                  <a:cubicBezTo>
                    <a:pt x="97" y="76"/>
                    <a:pt x="105" y="72"/>
                    <a:pt x="116" y="72"/>
                  </a:cubicBezTo>
                  <a:cubicBezTo>
                    <a:pt x="135" y="72"/>
                    <a:pt x="150" y="80"/>
                    <a:pt x="164" y="91"/>
                  </a:cubicBezTo>
                  <a:cubicBezTo>
                    <a:pt x="254" y="76"/>
                    <a:pt x="213" y="42"/>
                    <a:pt x="176" y="9"/>
                  </a:cubicBezTo>
                  <a:cubicBezTo>
                    <a:pt x="150" y="9"/>
                    <a:pt x="119"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13"/>
            <p:cNvSpPr/>
            <p:nvPr/>
          </p:nvSpPr>
          <p:spPr>
            <a:xfrm>
              <a:off x="-5176287" y="-2902723"/>
              <a:ext cx="7019" cy="6446"/>
            </a:xfrm>
            <a:custGeom>
              <a:avLst/>
              <a:gdLst/>
              <a:ahLst/>
              <a:cxnLst/>
              <a:rect l="l" t="t" r="r" b="b"/>
              <a:pathLst>
                <a:path w="147" h="135" extrusionOk="0">
                  <a:moveTo>
                    <a:pt x="49" y="0"/>
                  </a:moveTo>
                  <a:cubicBezTo>
                    <a:pt x="38" y="0"/>
                    <a:pt x="27" y="7"/>
                    <a:pt x="12" y="30"/>
                  </a:cubicBezTo>
                  <a:lnTo>
                    <a:pt x="12" y="33"/>
                  </a:lnTo>
                  <a:cubicBezTo>
                    <a:pt x="38" y="60"/>
                    <a:pt x="0" y="135"/>
                    <a:pt x="61" y="135"/>
                  </a:cubicBezTo>
                  <a:lnTo>
                    <a:pt x="76" y="135"/>
                  </a:lnTo>
                  <a:cubicBezTo>
                    <a:pt x="147" y="123"/>
                    <a:pt x="109" y="78"/>
                    <a:pt x="94" y="41"/>
                  </a:cubicBezTo>
                  <a:cubicBezTo>
                    <a:pt x="79" y="19"/>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13"/>
            <p:cNvSpPr/>
            <p:nvPr/>
          </p:nvSpPr>
          <p:spPr>
            <a:xfrm>
              <a:off x="-5517365" y="-3293127"/>
              <a:ext cx="11985" cy="8977"/>
            </a:xfrm>
            <a:custGeom>
              <a:avLst/>
              <a:gdLst/>
              <a:ahLst/>
              <a:cxnLst/>
              <a:rect l="l" t="t" r="r" b="b"/>
              <a:pathLst>
                <a:path w="251" h="188" extrusionOk="0">
                  <a:moveTo>
                    <a:pt x="8" y="5"/>
                  </a:moveTo>
                  <a:cubicBezTo>
                    <a:pt x="4" y="31"/>
                    <a:pt x="0" y="60"/>
                    <a:pt x="0" y="86"/>
                  </a:cubicBezTo>
                  <a:cubicBezTo>
                    <a:pt x="71" y="143"/>
                    <a:pt x="154" y="184"/>
                    <a:pt x="251" y="188"/>
                  </a:cubicBezTo>
                  <a:cubicBezTo>
                    <a:pt x="251" y="154"/>
                    <a:pt x="209" y="139"/>
                    <a:pt x="209" y="109"/>
                  </a:cubicBezTo>
                  <a:lnTo>
                    <a:pt x="209" y="102"/>
                  </a:lnTo>
                  <a:cubicBezTo>
                    <a:pt x="209" y="98"/>
                    <a:pt x="213" y="98"/>
                    <a:pt x="213" y="94"/>
                  </a:cubicBezTo>
                  <a:cubicBezTo>
                    <a:pt x="172" y="0"/>
                    <a:pt x="56" y="79"/>
                    <a:pt x="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3"/>
            <p:cNvSpPr/>
            <p:nvPr/>
          </p:nvSpPr>
          <p:spPr>
            <a:xfrm>
              <a:off x="-5521806" y="-3302581"/>
              <a:ext cx="8786" cy="8786"/>
            </a:xfrm>
            <a:custGeom>
              <a:avLst/>
              <a:gdLst/>
              <a:ahLst/>
              <a:cxnLst/>
              <a:rect l="l" t="t" r="r" b="b"/>
              <a:pathLst>
                <a:path w="184" h="184" extrusionOk="0">
                  <a:moveTo>
                    <a:pt x="33" y="1"/>
                  </a:moveTo>
                  <a:lnTo>
                    <a:pt x="33" y="1"/>
                  </a:lnTo>
                  <a:cubicBezTo>
                    <a:pt x="37" y="68"/>
                    <a:pt x="0" y="131"/>
                    <a:pt x="71" y="184"/>
                  </a:cubicBezTo>
                  <a:cubicBezTo>
                    <a:pt x="93" y="135"/>
                    <a:pt x="135" y="105"/>
                    <a:pt x="183" y="79"/>
                  </a:cubicBezTo>
                  <a:cubicBezTo>
                    <a:pt x="135" y="53"/>
                    <a:pt x="97" y="12"/>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13"/>
            <p:cNvSpPr/>
            <p:nvPr/>
          </p:nvSpPr>
          <p:spPr>
            <a:xfrm>
              <a:off x="-5507194" y="-3298284"/>
              <a:ext cx="6303" cy="11126"/>
            </a:xfrm>
            <a:custGeom>
              <a:avLst/>
              <a:gdLst/>
              <a:ahLst/>
              <a:cxnLst/>
              <a:rect l="l" t="t" r="r" b="b"/>
              <a:pathLst>
                <a:path w="132" h="233" extrusionOk="0">
                  <a:moveTo>
                    <a:pt x="75" y="1"/>
                  </a:moveTo>
                  <a:lnTo>
                    <a:pt x="75" y="1"/>
                  </a:lnTo>
                  <a:cubicBezTo>
                    <a:pt x="8" y="53"/>
                    <a:pt x="71" y="158"/>
                    <a:pt x="0" y="202"/>
                  </a:cubicBezTo>
                  <a:cubicBezTo>
                    <a:pt x="34" y="228"/>
                    <a:pt x="75" y="225"/>
                    <a:pt x="112" y="232"/>
                  </a:cubicBezTo>
                  <a:cubicBezTo>
                    <a:pt x="120" y="220"/>
                    <a:pt x="124" y="213"/>
                    <a:pt x="131" y="202"/>
                  </a:cubicBezTo>
                  <a:cubicBezTo>
                    <a:pt x="48" y="158"/>
                    <a:pt x="131" y="63"/>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13"/>
            <p:cNvSpPr/>
            <p:nvPr/>
          </p:nvSpPr>
          <p:spPr>
            <a:xfrm>
              <a:off x="-5501846" y="-3288638"/>
              <a:ext cx="9693" cy="6637"/>
            </a:xfrm>
            <a:custGeom>
              <a:avLst/>
              <a:gdLst/>
              <a:ahLst/>
              <a:cxnLst/>
              <a:rect l="l" t="t" r="r" b="b"/>
              <a:pathLst>
                <a:path w="203" h="139" extrusionOk="0">
                  <a:moveTo>
                    <a:pt x="19" y="0"/>
                  </a:moveTo>
                  <a:cubicBezTo>
                    <a:pt x="12" y="11"/>
                    <a:pt x="8" y="18"/>
                    <a:pt x="0" y="30"/>
                  </a:cubicBezTo>
                  <a:cubicBezTo>
                    <a:pt x="4" y="94"/>
                    <a:pt x="31" y="139"/>
                    <a:pt x="102" y="139"/>
                  </a:cubicBezTo>
                  <a:cubicBezTo>
                    <a:pt x="202" y="18"/>
                    <a:pt x="67" y="3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13"/>
            <p:cNvSpPr/>
            <p:nvPr/>
          </p:nvSpPr>
          <p:spPr>
            <a:xfrm>
              <a:off x="-5216827" y="-2839024"/>
              <a:ext cx="7067" cy="8834"/>
            </a:xfrm>
            <a:custGeom>
              <a:avLst/>
              <a:gdLst/>
              <a:ahLst/>
              <a:cxnLst/>
              <a:rect l="l" t="t" r="r" b="b"/>
              <a:pathLst>
                <a:path w="148" h="185" extrusionOk="0">
                  <a:moveTo>
                    <a:pt x="95" y="0"/>
                  </a:moveTo>
                  <a:lnTo>
                    <a:pt x="95" y="0"/>
                  </a:lnTo>
                  <a:cubicBezTo>
                    <a:pt x="1" y="67"/>
                    <a:pt x="16" y="127"/>
                    <a:pt x="106" y="184"/>
                  </a:cubicBezTo>
                  <a:cubicBezTo>
                    <a:pt x="121" y="162"/>
                    <a:pt x="132" y="139"/>
                    <a:pt x="147" y="120"/>
                  </a:cubicBezTo>
                  <a:cubicBezTo>
                    <a:pt x="128" y="79"/>
                    <a:pt x="113"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13"/>
            <p:cNvSpPr/>
            <p:nvPr/>
          </p:nvSpPr>
          <p:spPr>
            <a:xfrm>
              <a:off x="-5204841" y="-2830095"/>
              <a:ext cx="9693" cy="4871"/>
            </a:xfrm>
            <a:custGeom>
              <a:avLst/>
              <a:gdLst/>
              <a:ahLst/>
              <a:cxnLst/>
              <a:rect l="l" t="t" r="r" b="b"/>
              <a:pathLst>
                <a:path w="203" h="102" extrusionOk="0">
                  <a:moveTo>
                    <a:pt x="203" y="1"/>
                  </a:moveTo>
                  <a:cubicBezTo>
                    <a:pt x="184" y="15"/>
                    <a:pt x="165" y="19"/>
                    <a:pt x="146" y="19"/>
                  </a:cubicBezTo>
                  <a:cubicBezTo>
                    <a:pt x="136" y="19"/>
                    <a:pt x="120" y="15"/>
                    <a:pt x="105" y="15"/>
                  </a:cubicBezTo>
                  <a:cubicBezTo>
                    <a:pt x="94" y="11"/>
                    <a:pt x="79" y="11"/>
                    <a:pt x="68" y="11"/>
                  </a:cubicBezTo>
                  <a:cubicBezTo>
                    <a:pt x="41" y="11"/>
                    <a:pt x="19" y="19"/>
                    <a:pt x="1" y="45"/>
                  </a:cubicBezTo>
                  <a:cubicBezTo>
                    <a:pt x="31" y="64"/>
                    <a:pt x="60" y="82"/>
                    <a:pt x="91" y="101"/>
                  </a:cubicBezTo>
                  <a:cubicBezTo>
                    <a:pt x="105" y="98"/>
                    <a:pt x="124" y="94"/>
                    <a:pt x="143" y="90"/>
                  </a:cubicBezTo>
                  <a:cubicBezTo>
                    <a:pt x="146" y="82"/>
                    <a:pt x="154" y="79"/>
                    <a:pt x="158" y="71"/>
                  </a:cubicBezTo>
                  <a:cubicBezTo>
                    <a:pt x="172" y="45"/>
                    <a:pt x="188" y="23"/>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3"/>
            <p:cNvSpPr/>
            <p:nvPr/>
          </p:nvSpPr>
          <p:spPr>
            <a:xfrm>
              <a:off x="-5306406" y="-3120893"/>
              <a:ext cx="7736" cy="6303"/>
            </a:xfrm>
            <a:custGeom>
              <a:avLst/>
              <a:gdLst/>
              <a:ahLst/>
              <a:cxnLst/>
              <a:rect l="l" t="t" r="r" b="b"/>
              <a:pathLst>
                <a:path w="162" h="132" extrusionOk="0">
                  <a:moveTo>
                    <a:pt x="113" y="1"/>
                  </a:moveTo>
                  <a:cubicBezTo>
                    <a:pt x="49" y="1"/>
                    <a:pt x="49" y="80"/>
                    <a:pt x="1" y="128"/>
                  </a:cubicBezTo>
                  <a:cubicBezTo>
                    <a:pt x="12" y="128"/>
                    <a:pt x="23" y="132"/>
                    <a:pt x="34" y="132"/>
                  </a:cubicBezTo>
                  <a:cubicBezTo>
                    <a:pt x="105" y="132"/>
                    <a:pt x="113" y="68"/>
                    <a:pt x="146" y="42"/>
                  </a:cubicBezTo>
                  <a:cubicBezTo>
                    <a:pt x="154" y="35"/>
                    <a:pt x="158" y="23"/>
                    <a:pt x="161" y="12"/>
                  </a:cubicBezTo>
                  <a:cubicBezTo>
                    <a:pt x="143" y="4"/>
                    <a:pt x="124"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3"/>
            <p:cNvSpPr/>
            <p:nvPr/>
          </p:nvSpPr>
          <p:spPr>
            <a:xfrm>
              <a:off x="-4988677" y="-2972342"/>
              <a:ext cx="13275" cy="13036"/>
            </a:xfrm>
            <a:custGeom>
              <a:avLst/>
              <a:gdLst/>
              <a:ahLst/>
              <a:cxnLst/>
              <a:rect l="l" t="t" r="r" b="b"/>
              <a:pathLst>
                <a:path w="278" h="273" extrusionOk="0">
                  <a:moveTo>
                    <a:pt x="83" y="0"/>
                  </a:moveTo>
                  <a:cubicBezTo>
                    <a:pt x="72" y="0"/>
                    <a:pt x="60" y="4"/>
                    <a:pt x="49" y="11"/>
                  </a:cubicBezTo>
                  <a:cubicBezTo>
                    <a:pt x="23" y="38"/>
                    <a:pt x="0" y="67"/>
                    <a:pt x="19" y="109"/>
                  </a:cubicBezTo>
                  <a:cubicBezTo>
                    <a:pt x="45" y="168"/>
                    <a:pt x="49" y="254"/>
                    <a:pt x="139" y="273"/>
                  </a:cubicBezTo>
                  <a:cubicBezTo>
                    <a:pt x="169" y="254"/>
                    <a:pt x="143" y="213"/>
                    <a:pt x="176" y="187"/>
                  </a:cubicBezTo>
                  <a:cubicBezTo>
                    <a:pt x="277" y="109"/>
                    <a:pt x="206" y="56"/>
                    <a:pt x="131" y="15"/>
                  </a:cubicBezTo>
                  <a:cubicBezTo>
                    <a:pt x="117" y="7"/>
                    <a:pt x="10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3"/>
            <p:cNvSpPr/>
            <p:nvPr/>
          </p:nvSpPr>
          <p:spPr>
            <a:xfrm>
              <a:off x="-5465604" y="-3254354"/>
              <a:ext cx="8786" cy="7306"/>
            </a:xfrm>
            <a:custGeom>
              <a:avLst/>
              <a:gdLst/>
              <a:ahLst/>
              <a:cxnLst/>
              <a:rect l="l" t="t" r="r" b="b"/>
              <a:pathLst>
                <a:path w="184" h="153" extrusionOk="0">
                  <a:moveTo>
                    <a:pt x="154" y="0"/>
                  </a:moveTo>
                  <a:lnTo>
                    <a:pt x="154" y="0"/>
                  </a:lnTo>
                  <a:cubicBezTo>
                    <a:pt x="142" y="7"/>
                    <a:pt x="131" y="11"/>
                    <a:pt x="116" y="11"/>
                  </a:cubicBezTo>
                  <a:cubicBezTo>
                    <a:pt x="105" y="11"/>
                    <a:pt x="93" y="7"/>
                    <a:pt x="83" y="7"/>
                  </a:cubicBezTo>
                  <a:cubicBezTo>
                    <a:pt x="71" y="4"/>
                    <a:pt x="60" y="4"/>
                    <a:pt x="49" y="4"/>
                  </a:cubicBezTo>
                  <a:cubicBezTo>
                    <a:pt x="30" y="4"/>
                    <a:pt x="12" y="7"/>
                    <a:pt x="0" y="30"/>
                  </a:cubicBezTo>
                  <a:lnTo>
                    <a:pt x="0" y="33"/>
                  </a:lnTo>
                  <a:cubicBezTo>
                    <a:pt x="7" y="135"/>
                    <a:pt x="71" y="153"/>
                    <a:pt x="146" y="153"/>
                  </a:cubicBezTo>
                  <a:lnTo>
                    <a:pt x="183" y="153"/>
                  </a:lnTo>
                  <a:cubicBezTo>
                    <a:pt x="128" y="112"/>
                    <a:pt x="116" y="59"/>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13"/>
            <p:cNvSpPr/>
            <p:nvPr/>
          </p:nvSpPr>
          <p:spPr>
            <a:xfrm>
              <a:off x="-5460113" y="-3254354"/>
              <a:ext cx="7926" cy="7306"/>
            </a:xfrm>
            <a:custGeom>
              <a:avLst/>
              <a:gdLst/>
              <a:ahLst/>
              <a:cxnLst/>
              <a:rect l="l" t="t" r="r" b="b"/>
              <a:pathLst>
                <a:path w="166" h="153" extrusionOk="0">
                  <a:moveTo>
                    <a:pt x="39" y="0"/>
                  </a:moveTo>
                  <a:lnTo>
                    <a:pt x="39" y="0"/>
                  </a:lnTo>
                  <a:cubicBezTo>
                    <a:pt x="1" y="59"/>
                    <a:pt x="13" y="112"/>
                    <a:pt x="68" y="153"/>
                  </a:cubicBezTo>
                  <a:cubicBezTo>
                    <a:pt x="76" y="97"/>
                    <a:pt x="166" y="26"/>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13"/>
            <p:cNvSpPr/>
            <p:nvPr/>
          </p:nvSpPr>
          <p:spPr>
            <a:xfrm>
              <a:off x="-5305164" y="-3033224"/>
              <a:ext cx="9693" cy="5205"/>
            </a:xfrm>
            <a:custGeom>
              <a:avLst/>
              <a:gdLst/>
              <a:ahLst/>
              <a:cxnLst/>
              <a:rect l="l" t="t" r="r" b="b"/>
              <a:pathLst>
                <a:path w="203" h="109" extrusionOk="0">
                  <a:moveTo>
                    <a:pt x="124" y="0"/>
                  </a:moveTo>
                  <a:cubicBezTo>
                    <a:pt x="87" y="0"/>
                    <a:pt x="46" y="7"/>
                    <a:pt x="1" y="12"/>
                  </a:cubicBezTo>
                  <a:cubicBezTo>
                    <a:pt x="39" y="42"/>
                    <a:pt x="61" y="60"/>
                    <a:pt x="83" y="79"/>
                  </a:cubicBezTo>
                  <a:cubicBezTo>
                    <a:pt x="109" y="102"/>
                    <a:pt x="128" y="109"/>
                    <a:pt x="143" y="109"/>
                  </a:cubicBezTo>
                  <a:cubicBezTo>
                    <a:pt x="177" y="109"/>
                    <a:pt x="187" y="64"/>
                    <a:pt x="203" y="23"/>
                  </a:cubicBezTo>
                  <a:cubicBezTo>
                    <a:pt x="177" y="4"/>
                    <a:pt x="151"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13"/>
            <p:cNvSpPr/>
            <p:nvPr/>
          </p:nvSpPr>
          <p:spPr>
            <a:xfrm>
              <a:off x="-5430985" y="-2855450"/>
              <a:ext cx="7019" cy="7735"/>
            </a:xfrm>
            <a:custGeom>
              <a:avLst/>
              <a:gdLst/>
              <a:ahLst/>
              <a:cxnLst/>
              <a:rect l="l" t="t" r="r" b="b"/>
              <a:pathLst>
                <a:path w="147" h="162" extrusionOk="0">
                  <a:moveTo>
                    <a:pt x="94" y="0"/>
                  </a:moveTo>
                  <a:cubicBezTo>
                    <a:pt x="83" y="0"/>
                    <a:pt x="67" y="4"/>
                    <a:pt x="53" y="12"/>
                  </a:cubicBezTo>
                  <a:cubicBezTo>
                    <a:pt x="49" y="64"/>
                    <a:pt x="0" y="124"/>
                    <a:pt x="83" y="161"/>
                  </a:cubicBezTo>
                  <a:cubicBezTo>
                    <a:pt x="90" y="150"/>
                    <a:pt x="98" y="142"/>
                    <a:pt x="105" y="135"/>
                  </a:cubicBezTo>
                  <a:cubicBezTo>
                    <a:pt x="117" y="113"/>
                    <a:pt x="131" y="90"/>
                    <a:pt x="146" y="71"/>
                  </a:cubicBezTo>
                  <a:cubicBezTo>
                    <a:pt x="143" y="27"/>
                    <a:pt x="124"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13"/>
            <p:cNvSpPr/>
            <p:nvPr/>
          </p:nvSpPr>
          <p:spPr>
            <a:xfrm>
              <a:off x="-5482603" y="-3239599"/>
              <a:ext cx="12224" cy="6494"/>
            </a:xfrm>
            <a:custGeom>
              <a:avLst/>
              <a:gdLst/>
              <a:ahLst/>
              <a:cxnLst/>
              <a:rect l="l" t="t" r="r" b="b"/>
              <a:pathLst>
                <a:path w="256" h="136" extrusionOk="0">
                  <a:moveTo>
                    <a:pt x="256" y="9"/>
                  </a:moveTo>
                  <a:lnTo>
                    <a:pt x="256" y="9"/>
                  </a:lnTo>
                  <a:cubicBezTo>
                    <a:pt x="170" y="20"/>
                    <a:pt x="80" y="1"/>
                    <a:pt x="1" y="57"/>
                  </a:cubicBezTo>
                  <a:cubicBezTo>
                    <a:pt x="49" y="109"/>
                    <a:pt x="91" y="135"/>
                    <a:pt x="125" y="135"/>
                  </a:cubicBezTo>
                  <a:cubicBezTo>
                    <a:pt x="170" y="135"/>
                    <a:pt x="206" y="95"/>
                    <a:pt x="256"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3"/>
            <p:cNvSpPr/>
            <p:nvPr/>
          </p:nvSpPr>
          <p:spPr>
            <a:xfrm>
              <a:off x="-5470809" y="-3238692"/>
              <a:ext cx="9025" cy="9502"/>
            </a:xfrm>
            <a:custGeom>
              <a:avLst/>
              <a:gdLst/>
              <a:ahLst/>
              <a:cxnLst/>
              <a:rect l="l" t="t" r="r" b="b"/>
              <a:pathLst>
                <a:path w="189" h="199" extrusionOk="0">
                  <a:moveTo>
                    <a:pt x="90" y="1"/>
                  </a:moveTo>
                  <a:cubicBezTo>
                    <a:pt x="83" y="9"/>
                    <a:pt x="80" y="16"/>
                    <a:pt x="71" y="27"/>
                  </a:cubicBezTo>
                  <a:cubicBezTo>
                    <a:pt x="1" y="116"/>
                    <a:pt x="102" y="147"/>
                    <a:pt x="132" y="199"/>
                  </a:cubicBezTo>
                  <a:cubicBezTo>
                    <a:pt x="173" y="124"/>
                    <a:pt x="188" y="49"/>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13"/>
            <p:cNvSpPr/>
            <p:nvPr/>
          </p:nvSpPr>
          <p:spPr>
            <a:xfrm>
              <a:off x="-5464219" y="-2955773"/>
              <a:ext cx="8118" cy="7019"/>
            </a:xfrm>
            <a:custGeom>
              <a:avLst/>
              <a:gdLst/>
              <a:ahLst/>
              <a:cxnLst/>
              <a:rect l="l" t="t" r="r" b="b"/>
              <a:pathLst>
                <a:path w="170" h="147" extrusionOk="0">
                  <a:moveTo>
                    <a:pt x="64" y="0"/>
                  </a:moveTo>
                  <a:cubicBezTo>
                    <a:pt x="61" y="0"/>
                    <a:pt x="54" y="0"/>
                    <a:pt x="46" y="5"/>
                  </a:cubicBezTo>
                  <a:cubicBezTo>
                    <a:pt x="1" y="19"/>
                    <a:pt x="31" y="57"/>
                    <a:pt x="46" y="79"/>
                  </a:cubicBezTo>
                  <a:cubicBezTo>
                    <a:pt x="61" y="105"/>
                    <a:pt x="83" y="124"/>
                    <a:pt x="102" y="147"/>
                  </a:cubicBezTo>
                  <a:cubicBezTo>
                    <a:pt x="169" y="128"/>
                    <a:pt x="80" y="90"/>
                    <a:pt x="109" y="68"/>
                  </a:cubicBezTo>
                  <a:cubicBezTo>
                    <a:pt x="109" y="31"/>
                    <a:pt x="95" y="0"/>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13"/>
            <p:cNvSpPr/>
            <p:nvPr/>
          </p:nvSpPr>
          <p:spPr>
            <a:xfrm>
              <a:off x="-5397226" y="-3101220"/>
              <a:ext cx="12511" cy="15710"/>
            </a:xfrm>
            <a:custGeom>
              <a:avLst/>
              <a:gdLst/>
              <a:ahLst/>
              <a:cxnLst/>
              <a:rect l="l" t="t" r="r" b="b"/>
              <a:pathLst>
                <a:path w="262" h="329" extrusionOk="0">
                  <a:moveTo>
                    <a:pt x="235" y="1"/>
                  </a:moveTo>
                  <a:cubicBezTo>
                    <a:pt x="217" y="1"/>
                    <a:pt x="198" y="8"/>
                    <a:pt x="179" y="18"/>
                  </a:cubicBezTo>
                  <a:cubicBezTo>
                    <a:pt x="161" y="27"/>
                    <a:pt x="142" y="37"/>
                    <a:pt x="119" y="37"/>
                  </a:cubicBezTo>
                  <a:cubicBezTo>
                    <a:pt x="105" y="37"/>
                    <a:pt x="90" y="34"/>
                    <a:pt x="74" y="27"/>
                  </a:cubicBezTo>
                  <a:cubicBezTo>
                    <a:pt x="67" y="23"/>
                    <a:pt x="60" y="18"/>
                    <a:pt x="52" y="18"/>
                  </a:cubicBezTo>
                  <a:cubicBezTo>
                    <a:pt x="15" y="18"/>
                    <a:pt x="38" y="113"/>
                    <a:pt x="0" y="135"/>
                  </a:cubicBezTo>
                  <a:cubicBezTo>
                    <a:pt x="48" y="149"/>
                    <a:pt x="123" y="127"/>
                    <a:pt x="123" y="217"/>
                  </a:cubicBezTo>
                  <a:cubicBezTo>
                    <a:pt x="150" y="262"/>
                    <a:pt x="176" y="303"/>
                    <a:pt x="228" y="329"/>
                  </a:cubicBezTo>
                  <a:cubicBezTo>
                    <a:pt x="240" y="220"/>
                    <a:pt x="250" y="113"/>
                    <a:pt x="262" y="4"/>
                  </a:cubicBezTo>
                  <a:cubicBezTo>
                    <a:pt x="250" y="1"/>
                    <a:pt x="243" y="1"/>
                    <a:pt x="2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13"/>
            <p:cNvSpPr/>
            <p:nvPr/>
          </p:nvSpPr>
          <p:spPr>
            <a:xfrm>
              <a:off x="-5403863" y="-3091813"/>
              <a:ext cx="17906" cy="11317"/>
            </a:xfrm>
            <a:custGeom>
              <a:avLst/>
              <a:gdLst/>
              <a:ahLst/>
              <a:cxnLst/>
              <a:rect l="l" t="t" r="r" b="b"/>
              <a:pathLst>
                <a:path w="375" h="237" extrusionOk="0">
                  <a:moveTo>
                    <a:pt x="217" y="1"/>
                  </a:moveTo>
                  <a:cubicBezTo>
                    <a:pt x="195" y="1"/>
                    <a:pt x="177" y="16"/>
                    <a:pt x="161" y="42"/>
                  </a:cubicBezTo>
                  <a:cubicBezTo>
                    <a:pt x="132" y="109"/>
                    <a:pt x="53" y="135"/>
                    <a:pt x="1" y="177"/>
                  </a:cubicBezTo>
                  <a:cubicBezTo>
                    <a:pt x="30" y="218"/>
                    <a:pt x="65" y="203"/>
                    <a:pt x="91" y="214"/>
                  </a:cubicBezTo>
                  <a:cubicBezTo>
                    <a:pt x="120" y="230"/>
                    <a:pt x="150" y="237"/>
                    <a:pt x="177" y="237"/>
                  </a:cubicBezTo>
                  <a:cubicBezTo>
                    <a:pt x="191" y="237"/>
                    <a:pt x="210" y="233"/>
                    <a:pt x="225" y="233"/>
                  </a:cubicBezTo>
                  <a:cubicBezTo>
                    <a:pt x="229" y="230"/>
                    <a:pt x="232" y="230"/>
                    <a:pt x="236" y="230"/>
                  </a:cubicBezTo>
                  <a:cubicBezTo>
                    <a:pt x="281" y="218"/>
                    <a:pt x="326" y="196"/>
                    <a:pt x="370" y="177"/>
                  </a:cubicBezTo>
                  <a:lnTo>
                    <a:pt x="374" y="177"/>
                  </a:lnTo>
                  <a:cubicBezTo>
                    <a:pt x="370" y="162"/>
                    <a:pt x="367" y="147"/>
                    <a:pt x="367" y="132"/>
                  </a:cubicBezTo>
                  <a:cubicBezTo>
                    <a:pt x="315" y="106"/>
                    <a:pt x="289" y="65"/>
                    <a:pt x="262" y="20"/>
                  </a:cubicBezTo>
                  <a:cubicBezTo>
                    <a:pt x="248" y="9"/>
                    <a:pt x="232" y="1"/>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13"/>
            <p:cNvSpPr/>
            <p:nvPr/>
          </p:nvSpPr>
          <p:spPr>
            <a:xfrm>
              <a:off x="-5401189" y="-3095155"/>
              <a:ext cx="9836" cy="5396"/>
            </a:xfrm>
            <a:custGeom>
              <a:avLst/>
              <a:gdLst/>
              <a:ahLst/>
              <a:cxnLst/>
              <a:rect l="l" t="t" r="r" b="b"/>
              <a:pathLst>
                <a:path w="206" h="113" extrusionOk="0">
                  <a:moveTo>
                    <a:pt x="83" y="8"/>
                  </a:moveTo>
                  <a:lnTo>
                    <a:pt x="83" y="8"/>
                  </a:lnTo>
                  <a:cubicBezTo>
                    <a:pt x="61" y="48"/>
                    <a:pt x="0" y="98"/>
                    <a:pt x="105" y="112"/>
                  </a:cubicBezTo>
                  <a:cubicBezTo>
                    <a:pt x="121" y="86"/>
                    <a:pt x="139" y="71"/>
                    <a:pt x="161" y="71"/>
                  </a:cubicBezTo>
                  <a:cubicBezTo>
                    <a:pt x="176" y="71"/>
                    <a:pt x="192" y="79"/>
                    <a:pt x="206" y="90"/>
                  </a:cubicBezTo>
                  <a:cubicBezTo>
                    <a:pt x="206" y="0"/>
                    <a:pt x="131" y="22"/>
                    <a:pt x="83"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13"/>
            <p:cNvSpPr/>
            <p:nvPr/>
          </p:nvSpPr>
          <p:spPr>
            <a:xfrm>
              <a:off x="-5250013" y="-3098928"/>
              <a:ext cx="7926" cy="7163"/>
            </a:xfrm>
            <a:custGeom>
              <a:avLst/>
              <a:gdLst/>
              <a:ahLst/>
              <a:cxnLst/>
              <a:rect l="l" t="t" r="r" b="b"/>
              <a:pathLst>
                <a:path w="166" h="150" extrusionOk="0">
                  <a:moveTo>
                    <a:pt x="95" y="1"/>
                  </a:moveTo>
                  <a:cubicBezTo>
                    <a:pt x="87" y="1"/>
                    <a:pt x="79" y="5"/>
                    <a:pt x="72" y="8"/>
                  </a:cubicBezTo>
                  <a:cubicBezTo>
                    <a:pt x="1" y="38"/>
                    <a:pt x="72" y="87"/>
                    <a:pt x="57" y="124"/>
                  </a:cubicBezTo>
                  <a:cubicBezTo>
                    <a:pt x="87" y="143"/>
                    <a:pt x="109" y="150"/>
                    <a:pt x="124" y="150"/>
                  </a:cubicBezTo>
                  <a:cubicBezTo>
                    <a:pt x="158" y="150"/>
                    <a:pt x="166" y="117"/>
                    <a:pt x="150" y="53"/>
                  </a:cubicBezTo>
                  <a:cubicBezTo>
                    <a:pt x="131" y="34"/>
                    <a:pt x="124" y="1"/>
                    <a:pt x="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13"/>
            <p:cNvSpPr/>
            <p:nvPr/>
          </p:nvSpPr>
          <p:spPr>
            <a:xfrm>
              <a:off x="-5469567" y="-3207463"/>
              <a:ext cx="8643" cy="5253"/>
            </a:xfrm>
            <a:custGeom>
              <a:avLst/>
              <a:gdLst/>
              <a:ahLst/>
              <a:cxnLst/>
              <a:rect l="l" t="t" r="r" b="b"/>
              <a:pathLst>
                <a:path w="181" h="110" extrusionOk="0">
                  <a:moveTo>
                    <a:pt x="83" y="1"/>
                  </a:moveTo>
                  <a:cubicBezTo>
                    <a:pt x="64" y="1"/>
                    <a:pt x="45" y="9"/>
                    <a:pt x="38" y="19"/>
                  </a:cubicBezTo>
                  <a:cubicBezTo>
                    <a:pt x="1" y="72"/>
                    <a:pt x="64" y="83"/>
                    <a:pt x="90" y="109"/>
                  </a:cubicBezTo>
                  <a:lnTo>
                    <a:pt x="90" y="106"/>
                  </a:lnTo>
                  <a:cubicBezTo>
                    <a:pt x="98" y="72"/>
                    <a:pt x="180" y="68"/>
                    <a:pt x="135" y="19"/>
                  </a:cubicBezTo>
                  <a:cubicBezTo>
                    <a:pt x="124" y="9"/>
                    <a:pt x="10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13"/>
            <p:cNvSpPr/>
            <p:nvPr/>
          </p:nvSpPr>
          <p:spPr>
            <a:xfrm>
              <a:off x="-5412076" y="-2985044"/>
              <a:ext cx="7544" cy="7210"/>
            </a:xfrm>
            <a:custGeom>
              <a:avLst/>
              <a:gdLst/>
              <a:ahLst/>
              <a:cxnLst/>
              <a:rect l="l" t="t" r="r" b="b"/>
              <a:pathLst>
                <a:path w="158" h="151" extrusionOk="0">
                  <a:moveTo>
                    <a:pt x="106" y="1"/>
                  </a:moveTo>
                  <a:cubicBezTo>
                    <a:pt x="94" y="1"/>
                    <a:pt x="87" y="4"/>
                    <a:pt x="71" y="8"/>
                  </a:cubicBezTo>
                  <a:cubicBezTo>
                    <a:pt x="16" y="42"/>
                    <a:pt x="1" y="90"/>
                    <a:pt x="23" y="150"/>
                  </a:cubicBezTo>
                  <a:cubicBezTo>
                    <a:pt x="42" y="150"/>
                    <a:pt x="57" y="147"/>
                    <a:pt x="75" y="142"/>
                  </a:cubicBezTo>
                  <a:cubicBezTo>
                    <a:pt x="106" y="116"/>
                    <a:pt x="158" y="109"/>
                    <a:pt x="147" y="53"/>
                  </a:cubicBezTo>
                  <a:cubicBezTo>
                    <a:pt x="139" y="23"/>
                    <a:pt x="128"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13"/>
            <p:cNvSpPr/>
            <p:nvPr/>
          </p:nvSpPr>
          <p:spPr>
            <a:xfrm>
              <a:off x="-5322115" y="-3011068"/>
              <a:ext cx="6112" cy="5014"/>
            </a:xfrm>
            <a:custGeom>
              <a:avLst/>
              <a:gdLst/>
              <a:ahLst/>
              <a:cxnLst/>
              <a:rect l="l" t="t" r="r" b="b"/>
              <a:pathLst>
                <a:path w="128" h="105" extrusionOk="0">
                  <a:moveTo>
                    <a:pt x="80" y="0"/>
                  </a:moveTo>
                  <a:cubicBezTo>
                    <a:pt x="75" y="0"/>
                    <a:pt x="68" y="4"/>
                    <a:pt x="61" y="7"/>
                  </a:cubicBezTo>
                  <a:cubicBezTo>
                    <a:pt x="38" y="23"/>
                    <a:pt x="23" y="45"/>
                    <a:pt x="4" y="67"/>
                  </a:cubicBezTo>
                  <a:cubicBezTo>
                    <a:pt x="4" y="71"/>
                    <a:pt x="1" y="71"/>
                    <a:pt x="1" y="71"/>
                  </a:cubicBezTo>
                  <a:cubicBezTo>
                    <a:pt x="19" y="75"/>
                    <a:pt x="38" y="78"/>
                    <a:pt x="53" y="82"/>
                  </a:cubicBezTo>
                  <a:cubicBezTo>
                    <a:pt x="68" y="86"/>
                    <a:pt x="83" y="104"/>
                    <a:pt x="97" y="104"/>
                  </a:cubicBezTo>
                  <a:cubicBezTo>
                    <a:pt x="106" y="104"/>
                    <a:pt x="116" y="97"/>
                    <a:pt x="124" y="78"/>
                  </a:cubicBezTo>
                  <a:cubicBezTo>
                    <a:pt x="128" y="64"/>
                    <a:pt x="128" y="41"/>
                    <a:pt x="120" y="30"/>
                  </a:cubicBezTo>
                  <a:cubicBezTo>
                    <a:pt x="113" y="14"/>
                    <a:pt x="9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13"/>
            <p:cNvSpPr/>
            <p:nvPr/>
          </p:nvSpPr>
          <p:spPr>
            <a:xfrm>
              <a:off x="-5396367" y="-3138894"/>
              <a:ext cx="25594" cy="12892"/>
            </a:xfrm>
            <a:custGeom>
              <a:avLst/>
              <a:gdLst/>
              <a:ahLst/>
              <a:cxnLst/>
              <a:rect l="l" t="t" r="r" b="b"/>
              <a:pathLst>
                <a:path w="536" h="270" extrusionOk="0">
                  <a:moveTo>
                    <a:pt x="468" y="0"/>
                  </a:moveTo>
                  <a:cubicBezTo>
                    <a:pt x="460" y="0"/>
                    <a:pt x="449" y="5"/>
                    <a:pt x="434" y="15"/>
                  </a:cubicBezTo>
                  <a:cubicBezTo>
                    <a:pt x="389" y="53"/>
                    <a:pt x="334" y="49"/>
                    <a:pt x="281" y="67"/>
                  </a:cubicBezTo>
                  <a:cubicBezTo>
                    <a:pt x="303" y="86"/>
                    <a:pt x="337" y="105"/>
                    <a:pt x="307" y="135"/>
                  </a:cubicBezTo>
                  <a:cubicBezTo>
                    <a:pt x="300" y="143"/>
                    <a:pt x="292" y="146"/>
                    <a:pt x="284" y="146"/>
                  </a:cubicBezTo>
                  <a:cubicBezTo>
                    <a:pt x="274" y="146"/>
                    <a:pt x="255" y="135"/>
                    <a:pt x="244" y="131"/>
                  </a:cubicBezTo>
                  <a:cubicBezTo>
                    <a:pt x="203" y="150"/>
                    <a:pt x="146" y="124"/>
                    <a:pt x="120" y="179"/>
                  </a:cubicBezTo>
                  <a:cubicBezTo>
                    <a:pt x="79" y="195"/>
                    <a:pt x="42" y="214"/>
                    <a:pt x="1" y="232"/>
                  </a:cubicBezTo>
                  <a:cubicBezTo>
                    <a:pt x="20" y="251"/>
                    <a:pt x="42" y="255"/>
                    <a:pt x="60" y="255"/>
                  </a:cubicBezTo>
                  <a:cubicBezTo>
                    <a:pt x="75" y="255"/>
                    <a:pt x="87" y="251"/>
                    <a:pt x="98" y="251"/>
                  </a:cubicBezTo>
                  <a:cubicBezTo>
                    <a:pt x="109" y="251"/>
                    <a:pt x="124" y="247"/>
                    <a:pt x="135" y="247"/>
                  </a:cubicBezTo>
                  <a:cubicBezTo>
                    <a:pt x="143" y="247"/>
                    <a:pt x="154" y="247"/>
                    <a:pt x="161" y="251"/>
                  </a:cubicBezTo>
                  <a:cubicBezTo>
                    <a:pt x="180" y="221"/>
                    <a:pt x="203" y="210"/>
                    <a:pt x="225" y="210"/>
                  </a:cubicBezTo>
                  <a:cubicBezTo>
                    <a:pt x="258" y="210"/>
                    <a:pt x="289" y="232"/>
                    <a:pt x="318" y="247"/>
                  </a:cubicBezTo>
                  <a:cubicBezTo>
                    <a:pt x="341" y="258"/>
                    <a:pt x="363" y="269"/>
                    <a:pt x="379" y="269"/>
                  </a:cubicBezTo>
                  <a:cubicBezTo>
                    <a:pt x="396" y="269"/>
                    <a:pt x="408" y="255"/>
                    <a:pt x="405" y="210"/>
                  </a:cubicBezTo>
                  <a:cubicBezTo>
                    <a:pt x="393" y="112"/>
                    <a:pt x="472" y="150"/>
                    <a:pt x="509" y="127"/>
                  </a:cubicBezTo>
                  <a:cubicBezTo>
                    <a:pt x="524" y="101"/>
                    <a:pt x="536" y="75"/>
                    <a:pt x="517" y="45"/>
                  </a:cubicBezTo>
                  <a:cubicBezTo>
                    <a:pt x="517" y="41"/>
                    <a:pt x="517" y="41"/>
                    <a:pt x="513" y="41"/>
                  </a:cubicBezTo>
                  <a:cubicBezTo>
                    <a:pt x="501" y="22"/>
                    <a:pt x="491"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3"/>
            <p:cNvSpPr/>
            <p:nvPr/>
          </p:nvSpPr>
          <p:spPr>
            <a:xfrm>
              <a:off x="-5387437" y="-3136555"/>
              <a:ext cx="7210" cy="4679"/>
            </a:xfrm>
            <a:custGeom>
              <a:avLst/>
              <a:gdLst/>
              <a:ahLst/>
              <a:cxnLst/>
              <a:rect l="l" t="t" r="r" b="b"/>
              <a:pathLst>
                <a:path w="151" h="98" extrusionOk="0">
                  <a:moveTo>
                    <a:pt x="49" y="0"/>
                  </a:moveTo>
                  <a:cubicBezTo>
                    <a:pt x="42" y="0"/>
                    <a:pt x="35" y="4"/>
                    <a:pt x="30" y="11"/>
                  </a:cubicBezTo>
                  <a:cubicBezTo>
                    <a:pt x="0" y="41"/>
                    <a:pt x="35" y="60"/>
                    <a:pt x="57" y="82"/>
                  </a:cubicBezTo>
                  <a:cubicBezTo>
                    <a:pt x="68" y="86"/>
                    <a:pt x="87" y="97"/>
                    <a:pt x="97" y="97"/>
                  </a:cubicBezTo>
                  <a:cubicBezTo>
                    <a:pt x="105" y="97"/>
                    <a:pt x="113" y="94"/>
                    <a:pt x="120" y="86"/>
                  </a:cubicBezTo>
                  <a:cubicBezTo>
                    <a:pt x="150" y="56"/>
                    <a:pt x="116" y="37"/>
                    <a:pt x="94" y="18"/>
                  </a:cubicBezTo>
                  <a:cubicBezTo>
                    <a:pt x="83" y="11"/>
                    <a:pt x="64"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769" name="Google Shape;18769;p13"/>
          <p:cNvPicPr preferRelativeResize="0"/>
          <p:nvPr/>
        </p:nvPicPr>
        <p:blipFill>
          <a:blip r:embed="rId4">
            <a:alphaModFix/>
          </a:blip>
          <a:stretch>
            <a:fillRect/>
          </a:stretch>
        </p:blipFill>
        <p:spPr>
          <a:xfrm rot="-7314246">
            <a:off x="8169724" y="4115565"/>
            <a:ext cx="1666176" cy="1712792"/>
          </a:xfrm>
          <a:prstGeom prst="rect">
            <a:avLst/>
          </a:prstGeom>
          <a:noFill/>
          <a:ln>
            <a:noFill/>
          </a:ln>
        </p:spPr>
      </p:pic>
      <p:grpSp>
        <p:nvGrpSpPr>
          <p:cNvPr id="18770" name="Google Shape;18770;p13"/>
          <p:cNvGrpSpPr/>
          <p:nvPr/>
        </p:nvGrpSpPr>
        <p:grpSpPr>
          <a:xfrm>
            <a:off x="-569759" y="3415787"/>
            <a:ext cx="1349876" cy="1192709"/>
            <a:chOff x="-5453476" y="-231731"/>
            <a:chExt cx="602462" cy="532317"/>
          </a:xfrm>
        </p:grpSpPr>
        <p:sp>
          <p:nvSpPr>
            <p:cNvPr id="18771" name="Google Shape;18771;p13"/>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13"/>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13"/>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3"/>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3"/>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13"/>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13"/>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3"/>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3"/>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3"/>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3"/>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3"/>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13"/>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13"/>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13"/>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3"/>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3"/>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13"/>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13"/>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13"/>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13"/>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13"/>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3"/>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13"/>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13"/>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13"/>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13"/>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3"/>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3"/>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3"/>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3"/>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3"/>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13"/>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13"/>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13"/>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13"/>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3"/>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13"/>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13"/>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3"/>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13"/>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13"/>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13"/>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13"/>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13"/>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13"/>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13"/>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13"/>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3"/>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13"/>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13"/>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13"/>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13"/>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3"/>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3"/>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3"/>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3"/>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3"/>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3"/>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3"/>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3"/>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13"/>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13"/>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3"/>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13"/>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13"/>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13"/>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13"/>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3"/>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3"/>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13"/>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13"/>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3"/>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13"/>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13"/>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3"/>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3"/>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13"/>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13"/>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13"/>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3"/>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3"/>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3"/>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3"/>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3"/>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13"/>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13"/>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13"/>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13"/>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13"/>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13"/>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3"/>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3"/>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13"/>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13"/>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3"/>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3"/>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13"/>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13"/>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3"/>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13"/>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13"/>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3"/>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3"/>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3"/>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13"/>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13"/>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13"/>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13"/>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13"/>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13"/>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3"/>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3"/>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13"/>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13"/>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3"/>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3"/>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3"/>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3"/>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3"/>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3"/>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13"/>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13"/>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13"/>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13"/>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3"/>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3"/>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3"/>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3"/>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13"/>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13"/>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3"/>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13"/>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13"/>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13"/>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13"/>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3"/>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13"/>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13"/>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3"/>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13"/>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13"/>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3"/>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13"/>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13"/>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13"/>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13"/>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3"/>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13"/>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13"/>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13"/>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3"/>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3"/>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3"/>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3"/>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3"/>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3"/>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3"/>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3"/>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13"/>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13"/>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3"/>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3"/>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3"/>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13"/>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13"/>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13"/>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13"/>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3"/>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3"/>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3"/>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13"/>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3"/>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3"/>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3"/>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13"/>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13"/>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3"/>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13"/>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13"/>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3"/>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3"/>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13"/>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13"/>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3"/>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3"/>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3"/>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13"/>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13"/>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13"/>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13"/>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13"/>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13"/>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3"/>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3"/>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3"/>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3"/>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3"/>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13"/>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13"/>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3"/>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3"/>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3"/>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13"/>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13"/>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13"/>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3"/>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3"/>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3"/>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3"/>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13"/>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13"/>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13"/>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3"/>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3"/>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3"/>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13"/>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13"/>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3"/>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13"/>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13"/>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3"/>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3"/>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3"/>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13"/>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13"/>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3"/>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3"/>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13"/>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13"/>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13"/>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13"/>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13"/>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13"/>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13"/>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13"/>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13"/>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13"/>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13"/>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13"/>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13"/>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13"/>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13"/>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13"/>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13"/>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13"/>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13"/>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13"/>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13"/>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13"/>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13"/>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13"/>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13"/>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13"/>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13"/>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13"/>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13"/>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13"/>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13"/>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13"/>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13"/>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13"/>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13"/>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13"/>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13"/>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13"/>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13"/>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13"/>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13"/>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13"/>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13"/>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13"/>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13"/>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13"/>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13"/>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13"/>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13"/>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13"/>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13"/>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13"/>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13"/>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13"/>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13"/>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13"/>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13"/>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13"/>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13"/>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13"/>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13"/>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13"/>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13"/>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13"/>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13"/>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13"/>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13"/>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13"/>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13"/>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13"/>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13"/>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13"/>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13"/>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13"/>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13"/>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13"/>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13"/>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13"/>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13"/>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13"/>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13"/>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13"/>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13"/>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13"/>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13"/>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13"/>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13"/>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13"/>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13"/>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13"/>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13"/>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13"/>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13"/>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13"/>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13"/>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13"/>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13"/>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13"/>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13"/>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13"/>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13"/>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13"/>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13"/>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13"/>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13"/>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13"/>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13"/>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13"/>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13"/>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13"/>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13"/>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13"/>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13"/>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13"/>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13"/>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13"/>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13"/>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13"/>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13"/>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13"/>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13"/>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13"/>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13"/>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13"/>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13"/>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13"/>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13"/>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13"/>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13"/>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13"/>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13"/>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13"/>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13"/>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13"/>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13"/>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13"/>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13"/>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13"/>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13"/>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13"/>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13"/>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13"/>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13"/>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13"/>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13"/>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13"/>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13"/>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13"/>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13"/>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13"/>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13"/>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13"/>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13"/>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13"/>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13"/>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13"/>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13"/>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13"/>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13"/>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13"/>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13"/>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13"/>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13"/>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13"/>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13"/>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13"/>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13"/>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13"/>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13"/>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13"/>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13"/>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13"/>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13"/>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13"/>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13"/>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13"/>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13"/>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13"/>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13"/>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13"/>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13"/>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13"/>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13"/>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13"/>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13"/>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13"/>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13"/>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13"/>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13"/>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13"/>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13"/>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13"/>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13"/>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13"/>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13"/>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13"/>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13"/>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13"/>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13"/>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13"/>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13"/>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13"/>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13"/>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13"/>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13"/>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13"/>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13"/>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13"/>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13"/>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13"/>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13"/>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13"/>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13"/>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13"/>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13"/>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13"/>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13"/>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13"/>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13"/>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13"/>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13"/>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13"/>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13"/>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13"/>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13"/>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13"/>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13"/>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13"/>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13"/>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13"/>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13"/>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13"/>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13"/>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13"/>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13"/>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13"/>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13"/>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13"/>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13"/>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13"/>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13"/>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13"/>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13"/>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13"/>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13"/>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13"/>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13"/>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13"/>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13"/>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13"/>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13"/>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13"/>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13"/>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13"/>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13"/>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13"/>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13"/>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13"/>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13"/>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13"/>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13"/>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13"/>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13"/>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13"/>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13"/>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13"/>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13"/>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13"/>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13"/>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13"/>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13"/>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13"/>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13"/>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13"/>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13"/>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13"/>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13"/>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13"/>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13"/>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13"/>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13"/>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13"/>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13"/>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13"/>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13"/>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13"/>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13"/>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13"/>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13"/>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13"/>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13"/>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13"/>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13"/>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13"/>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13"/>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13"/>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13"/>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13"/>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13"/>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13"/>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13"/>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13"/>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13"/>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13"/>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13"/>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13"/>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13"/>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13"/>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13"/>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13"/>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13"/>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13"/>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13"/>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13"/>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13"/>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13"/>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13"/>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13"/>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13"/>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13"/>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13"/>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13"/>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13"/>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13"/>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13"/>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13"/>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13"/>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13"/>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13"/>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13"/>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13"/>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13"/>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13"/>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13"/>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13"/>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13"/>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13"/>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13"/>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13"/>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13"/>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13"/>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13"/>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13"/>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13"/>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13"/>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13"/>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13"/>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13"/>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13"/>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13"/>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13"/>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13"/>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13"/>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13"/>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13"/>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13"/>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13"/>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13"/>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13"/>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13"/>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13"/>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13"/>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13"/>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13"/>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13"/>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13"/>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13"/>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13"/>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13"/>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13"/>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13"/>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13"/>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13"/>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13"/>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13"/>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13"/>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13"/>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13"/>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13"/>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13"/>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13"/>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13"/>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13"/>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13"/>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13"/>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13"/>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13"/>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13"/>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13"/>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13"/>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13"/>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13"/>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13"/>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13"/>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13"/>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13"/>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13"/>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13"/>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13"/>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13"/>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13"/>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13"/>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13"/>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13"/>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13"/>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13"/>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13"/>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13"/>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13"/>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13"/>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13"/>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13"/>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13"/>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13"/>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13"/>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13"/>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13"/>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13"/>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13"/>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13"/>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13"/>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13"/>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13"/>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13"/>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13"/>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13"/>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13"/>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13"/>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13"/>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13"/>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13"/>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13"/>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13"/>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13"/>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13"/>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13"/>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13"/>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13"/>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13"/>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13"/>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13"/>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13"/>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13"/>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13"/>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13"/>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13"/>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13"/>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13"/>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13"/>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13"/>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13"/>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13"/>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13"/>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13"/>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13"/>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13"/>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13"/>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13"/>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13"/>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13"/>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13"/>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13"/>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13"/>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13"/>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13"/>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13"/>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13"/>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13"/>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13"/>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13"/>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13"/>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13"/>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13"/>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13"/>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13"/>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13"/>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13"/>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13"/>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13"/>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13"/>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13"/>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13"/>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13"/>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13"/>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13"/>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13"/>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13"/>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13"/>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13"/>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13"/>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13"/>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13"/>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13"/>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13"/>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13"/>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13"/>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13"/>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13"/>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13"/>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13"/>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13"/>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13"/>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13"/>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13"/>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13"/>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13"/>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13"/>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13"/>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13"/>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13"/>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13"/>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13"/>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13"/>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13"/>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13"/>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13"/>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13"/>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13"/>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13"/>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13"/>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13"/>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13"/>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13"/>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13"/>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13"/>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13"/>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13"/>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13"/>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13"/>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13"/>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13"/>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13"/>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13"/>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13"/>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13"/>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13"/>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13"/>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13"/>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13"/>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13"/>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13"/>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13"/>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13"/>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13"/>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13"/>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13"/>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13"/>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13"/>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13"/>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13"/>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13"/>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13"/>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13"/>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13"/>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13"/>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13"/>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13"/>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13"/>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13"/>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13"/>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13"/>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13"/>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13"/>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13"/>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13"/>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13"/>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13"/>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13"/>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13"/>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13"/>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13"/>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13"/>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13"/>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13"/>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13"/>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13"/>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13"/>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13"/>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13"/>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13"/>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13"/>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13"/>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13"/>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13"/>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13"/>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13"/>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13"/>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13"/>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13"/>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13"/>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13"/>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13"/>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13"/>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13"/>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13"/>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13"/>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13"/>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13"/>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13"/>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13"/>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13"/>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13"/>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13"/>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13"/>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13"/>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13"/>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13"/>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13"/>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13"/>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13"/>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13"/>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13"/>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13"/>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13"/>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13"/>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13"/>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13"/>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13"/>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13"/>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13"/>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13"/>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13"/>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621" name="Google Shape;19621;p13"/>
          <p:cNvPicPr preferRelativeResize="0"/>
          <p:nvPr/>
        </p:nvPicPr>
        <p:blipFill>
          <a:blip r:embed="rId5">
            <a:alphaModFix/>
          </a:blip>
          <a:stretch>
            <a:fillRect/>
          </a:stretch>
        </p:blipFill>
        <p:spPr>
          <a:xfrm>
            <a:off x="-304800" y="4200925"/>
            <a:ext cx="3047059" cy="1283925"/>
          </a:xfrm>
          <a:prstGeom prst="rect">
            <a:avLst/>
          </a:prstGeom>
          <a:noFill/>
          <a:ln>
            <a:noFill/>
          </a:ln>
        </p:spPr>
      </p:pic>
      <p:sp>
        <p:nvSpPr>
          <p:cNvPr id="19622" name="Google Shape;19622;p13"/>
          <p:cNvSpPr txBox="1">
            <a:spLocks noGrp="1"/>
          </p:cNvSpPr>
          <p:nvPr>
            <p:ph type="title"/>
          </p:nvPr>
        </p:nvSpPr>
        <p:spPr>
          <a:xfrm>
            <a:off x="1308500" y="1742775"/>
            <a:ext cx="2931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4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9623" name="Google Shape;19623;p13"/>
          <p:cNvSpPr txBox="1">
            <a:spLocks noGrp="1"/>
          </p:cNvSpPr>
          <p:nvPr>
            <p:ph type="title" idx="2" hasCustomPrompt="1"/>
          </p:nvPr>
        </p:nvSpPr>
        <p:spPr>
          <a:xfrm>
            <a:off x="2438300" y="1149600"/>
            <a:ext cx="672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accent6"/>
                </a:solidFill>
                <a:latin typeface="Work Sans"/>
                <a:ea typeface="Work Sans"/>
                <a:cs typeface="Work Sans"/>
                <a:sym typeface="Work San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624" name="Google Shape;19624;p13"/>
          <p:cNvSpPr txBox="1">
            <a:spLocks noGrp="1"/>
          </p:cNvSpPr>
          <p:nvPr>
            <p:ph type="subTitle" idx="1"/>
          </p:nvPr>
        </p:nvSpPr>
        <p:spPr>
          <a:xfrm>
            <a:off x="1308500" y="2230898"/>
            <a:ext cx="2931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9625" name="Google Shape;19625;p13"/>
          <p:cNvSpPr txBox="1">
            <a:spLocks noGrp="1"/>
          </p:cNvSpPr>
          <p:nvPr>
            <p:ph type="title" idx="3"/>
          </p:nvPr>
        </p:nvSpPr>
        <p:spPr>
          <a:xfrm>
            <a:off x="4903600" y="1742775"/>
            <a:ext cx="2931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4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9626" name="Google Shape;19626;p13"/>
          <p:cNvSpPr txBox="1">
            <a:spLocks noGrp="1"/>
          </p:cNvSpPr>
          <p:nvPr>
            <p:ph type="title" idx="4" hasCustomPrompt="1"/>
          </p:nvPr>
        </p:nvSpPr>
        <p:spPr>
          <a:xfrm>
            <a:off x="6033399" y="1149600"/>
            <a:ext cx="672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accent6"/>
                </a:solidFill>
                <a:latin typeface="Work Sans"/>
                <a:ea typeface="Work Sans"/>
                <a:cs typeface="Work Sans"/>
                <a:sym typeface="Work San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627" name="Google Shape;19627;p13"/>
          <p:cNvSpPr txBox="1">
            <a:spLocks noGrp="1"/>
          </p:cNvSpPr>
          <p:nvPr>
            <p:ph type="subTitle" idx="5"/>
          </p:nvPr>
        </p:nvSpPr>
        <p:spPr>
          <a:xfrm>
            <a:off x="4903600" y="2230898"/>
            <a:ext cx="2931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9628" name="Google Shape;19628;p13"/>
          <p:cNvSpPr txBox="1">
            <a:spLocks noGrp="1"/>
          </p:cNvSpPr>
          <p:nvPr>
            <p:ph type="title" idx="6"/>
          </p:nvPr>
        </p:nvSpPr>
        <p:spPr>
          <a:xfrm>
            <a:off x="4903550" y="3556950"/>
            <a:ext cx="2931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4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9629" name="Google Shape;19629;p13"/>
          <p:cNvSpPr txBox="1">
            <a:spLocks noGrp="1"/>
          </p:cNvSpPr>
          <p:nvPr>
            <p:ph type="title" idx="7" hasCustomPrompt="1"/>
          </p:nvPr>
        </p:nvSpPr>
        <p:spPr>
          <a:xfrm>
            <a:off x="6033353" y="2963775"/>
            <a:ext cx="672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accent6"/>
                </a:solidFill>
                <a:latin typeface="Work Sans"/>
                <a:ea typeface="Work Sans"/>
                <a:cs typeface="Work Sans"/>
                <a:sym typeface="Work San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630" name="Google Shape;19630;p13"/>
          <p:cNvSpPr txBox="1">
            <a:spLocks noGrp="1"/>
          </p:cNvSpPr>
          <p:nvPr>
            <p:ph type="subTitle" idx="8"/>
          </p:nvPr>
        </p:nvSpPr>
        <p:spPr>
          <a:xfrm>
            <a:off x="4903550" y="4045073"/>
            <a:ext cx="2931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9631" name="Google Shape;19631;p13"/>
          <p:cNvSpPr txBox="1">
            <a:spLocks noGrp="1"/>
          </p:cNvSpPr>
          <p:nvPr>
            <p:ph type="title" idx="9"/>
          </p:nvPr>
        </p:nvSpPr>
        <p:spPr>
          <a:xfrm>
            <a:off x="1308500" y="3532175"/>
            <a:ext cx="2931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4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9632" name="Google Shape;19632;p13"/>
          <p:cNvSpPr txBox="1">
            <a:spLocks noGrp="1"/>
          </p:cNvSpPr>
          <p:nvPr>
            <p:ph type="title" idx="13" hasCustomPrompt="1"/>
          </p:nvPr>
        </p:nvSpPr>
        <p:spPr>
          <a:xfrm>
            <a:off x="2438300" y="2939000"/>
            <a:ext cx="6723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b="1">
                <a:solidFill>
                  <a:schemeClr val="accent6"/>
                </a:solidFill>
                <a:latin typeface="Work Sans"/>
                <a:ea typeface="Work Sans"/>
                <a:cs typeface="Work Sans"/>
                <a:sym typeface="Work Sans"/>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633" name="Google Shape;19633;p13"/>
          <p:cNvSpPr txBox="1">
            <a:spLocks noGrp="1"/>
          </p:cNvSpPr>
          <p:nvPr>
            <p:ph type="subTitle" idx="14"/>
          </p:nvPr>
        </p:nvSpPr>
        <p:spPr>
          <a:xfrm>
            <a:off x="1308500" y="4020298"/>
            <a:ext cx="2931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9634" name="Google Shape;19634;p13"/>
          <p:cNvSpPr txBox="1">
            <a:spLocks noGrp="1"/>
          </p:cNvSpPr>
          <p:nvPr>
            <p:ph type="title" idx="15"/>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9635"/>
        <p:cNvGrpSpPr/>
        <p:nvPr/>
      </p:nvGrpSpPr>
      <p:grpSpPr>
        <a:xfrm>
          <a:off x="0" y="0"/>
          <a:ext cx="0" cy="0"/>
          <a:chOff x="0" y="0"/>
          <a:chExt cx="0" cy="0"/>
        </a:xfrm>
      </p:grpSpPr>
      <p:pic>
        <p:nvPicPr>
          <p:cNvPr id="19636" name="Google Shape;19636;p14"/>
          <p:cNvPicPr preferRelativeResize="0"/>
          <p:nvPr/>
        </p:nvPicPr>
        <p:blipFill>
          <a:blip r:embed="rId2">
            <a:alphaModFix/>
          </a:blip>
          <a:stretch>
            <a:fillRect/>
          </a:stretch>
        </p:blipFill>
        <p:spPr>
          <a:xfrm rot="5400000">
            <a:off x="6662786" y="2571662"/>
            <a:ext cx="4059848" cy="1708978"/>
          </a:xfrm>
          <a:prstGeom prst="rect">
            <a:avLst/>
          </a:prstGeom>
          <a:noFill/>
          <a:ln>
            <a:noFill/>
          </a:ln>
        </p:spPr>
      </p:pic>
      <p:pic>
        <p:nvPicPr>
          <p:cNvPr id="19637" name="Google Shape;19637;p14"/>
          <p:cNvPicPr preferRelativeResize="0"/>
          <p:nvPr/>
        </p:nvPicPr>
        <p:blipFill>
          <a:blip r:embed="rId3">
            <a:alphaModFix/>
          </a:blip>
          <a:stretch>
            <a:fillRect/>
          </a:stretch>
        </p:blipFill>
        <p:spPr>
          <a:xfrm rot="-9469527" flipH="1">
            <a:off x="7840527" y="-891744"/>
            <a:ext cx="2018541" cy="2056643"/>
          </a:xfrm>
          <a:prstGeom prst="rect">
            <a:avLst/>
          </a:prstGeom>
          <a:noFill/>
          <a:ln>
            <a:noFill/>
          </a:ln>
        </p:spPr>
      </p:pic>
      <p:grpSp>
        <p:nvGrpSpPr>
          <p:cNvPr id="19638" name="Google Shape;19638;p14"/>
          <p:cNvGrpSpPr/>
          <p:nvPr/>
        </p:nvGrpSpPr>
        <p:grpSpPr>
          <a:xfrm rot="-1460834">
            <a:off x="4347440" y="4723396"/>
            <a:ext cx="4381285" cy="2346156"/>
            <a:chOff x="-4904924" y="1912865"/>
            <a:chExt cx="1329790" cy="712096"/>
          </a:xfrm>
        </p:grpSpPr>
        <p:sp>
          <p:nvSpPr>
            <p:cNvPr id="19639" name="Google Shape;19639;p14"/>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14"/>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14"/>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14"/>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14"/>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14"/>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14"/>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14"/>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14"/>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14"/>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14"/>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14"/>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14"/>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14"/>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14"/>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14"/>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14"/>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14"/>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14"/>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14"/>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14"/>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14"/>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14"/>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14"/>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14"/>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14"/>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14"/>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14"/>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14"/>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14"/>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14"/>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14"/>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14"/>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14"/>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14"/>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14"/>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14"/>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14"/>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14"/>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14"/>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14"/>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14"/>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14"/>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14"/>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14"/>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14"/>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14"/>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14"/>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14"/>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14"/>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14"/>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14"/>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14"/>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14"/>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14"/>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14"/>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14"/>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14"/>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14"/>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14"/>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14"/>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14"/>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14"/>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14"/>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14"/>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14"/>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14"/>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14"/>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14"/>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14"/>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14"/>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14"/>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14"/>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14"/>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14"/>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14"/>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14"/>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14"/>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14"/>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14"/>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14"/>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14"/>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14"/>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14"/>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14"/>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14"/>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14"/>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14"/>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14"/>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14"/>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14"/>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14"/>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14"/>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14"/>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14"/>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14"/>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14"/>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14"/>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14"/>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14"/>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14"/>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14"/>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14"/>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14"/>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14"/>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14"/>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14"/>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14"/>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14"/>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14"/>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14"/>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14"/>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14"/>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14"/>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14"/>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14"/>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14"/>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14"/>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14"/>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14"/>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14"/>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14"/>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14"/>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14"/>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14"/>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14"/>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14"/>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14"/>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14"/>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14"/>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14"/>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14"/>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14"/>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14"/>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14"/>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14"/>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14"/>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14"/>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14"/>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14"/>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14"/>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14"/>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14"/>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14"/>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14"/>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14"/>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14"/>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14"/>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14"/>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14"/>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14"/>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14"/>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14"/>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14"/>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14"/>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14"/>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14"/>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14"/>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14"/>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14"/>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14"/>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14"/>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14"/>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14"/>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3" name="Google Shape;19803;p14"/>
          <p:cNvGrpSpPr/>
          <p:nvPr/>
        </p:nvGrpSpPr>
        <p:grpSpPr>
          <a:xfrm rot="5400000" flipH="1">
            <a:off x="27901" y="3364802"/>
            <a:ext cx="1897990" cy="1953790"/>
            <a:chOff x="-4202044" y="-3668299"/>
            <a:chExt cx="576581" cy="593532"/>
          </a:xfrm>
        </p:grpSpPr>
        <p:sp>
          <p:nvSpPr>
            <p:cNvPr id="19804" name="Google Shape;19804;p14"/>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14"/>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14"/>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14"/>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14"/>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14"/>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14"/>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14"/>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14"/>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14"/>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14"/>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14"/>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14"/>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14"/>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14"/>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14"/>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14"/>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14"/>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14"/>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14"/>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14"/>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14"/>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14"/>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14"/>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14"/>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14"/>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14"/>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14"/>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14"/>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14"/>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14"/>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14"/>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14"/>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14"/>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14"/>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14"/>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14"/>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14"/>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14"/>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14"/>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14"/>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14"/>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14"/>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14"/>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14"/>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14"/>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14"/>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14"/>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14"/>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14"/>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14"/>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14"/>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14"/>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14"/>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14"/>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14"/>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14"/>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14"/>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14"/>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14"/>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14"/>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14"/>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14"/>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14"/>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14"/>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14"/>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14"/>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14"/>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14"/>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14"/>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14"/>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14"/>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14"/>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14"/>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14"/>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14"/>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14"/>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14"/>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14"/>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14"/>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14"/>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14"/>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14"/>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14"/>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14"/>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14"/>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14"/>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14"/>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14"/>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14"/>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14"/>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14"/>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14"/>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14"/>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14"/>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14"/>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14"/>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14"/>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14"/>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14"/>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14"/>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14"/>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14"/>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14"/>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14"/>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14"/>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14"/>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14"/>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14"/>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14"/>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14"/>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14"/>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14"/>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14"/>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14"/>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14"/>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14"/>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14"/>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14"/>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14"/>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14"/>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14"/>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14"/>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14"/>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14"/>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14"/>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14"/>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14"/>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14"/>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14"/>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14"/>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14"/>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14"/>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14"/>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14"/>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14"/>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14"/>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14"/>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14"/>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14"/>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14"/>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14"/>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14"/>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14"/>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14"/>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14"/>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14"/>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14"/>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14"/>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14"/>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14"/>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14"/>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14"/>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14"/>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14"/>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14"/>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14"/>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14"/>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14"/>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14"/>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14"/>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14"/>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14"/>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14"/>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14"/>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14"/>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14"/>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14"/>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14"/>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14"/>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14"/>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14"/>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14"/>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14"/>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14"/>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14"/>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14"/>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14"/>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14"/>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14"/>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14"/>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14"/>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14"/>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14"/>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14"/>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14"/>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14"/>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14"/>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14"/>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14"/>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14"/>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14"/>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14"/>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14"/>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14"/>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14"/>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14"/>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14"/>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14"/>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14"/>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14"/>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14"/>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14"/>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14"/>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14"/>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14"/>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14"/>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14"/>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14"/>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14"/>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14"/>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14"/>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14"/>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14"/>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14"/>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14"/>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14"/>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14"/>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14"/>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14"/>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14"/>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14"/>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14"/>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14"/>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14"/>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14"/>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14"/>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14"/>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14"/>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14"/>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14"/>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14"/>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14"/>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14"/>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14"/>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14"/>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14"/>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14"/>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14"/>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14"/>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14"/>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14"/>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14"/>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14"/>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14"/>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14"/>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14"/>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14"/>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14"/>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14"/>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14"/>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14"/>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14"/>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14"/>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14"/>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14"/>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14"/>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14"/>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14"/>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14"/>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14"/>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14"/>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14"/>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14"/>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14"/>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14"/>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14"/>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14"/>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14"/>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14"/>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14"/>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14"/>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14"/>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14"/>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14"/>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14"/>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14"/>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14"/>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14"/>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14"/>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14"/>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14"/>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14"/>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14"/>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14"/>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14"/>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14"/>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14"/>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14"/>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14"/>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14"/>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14"/>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14"/>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14"/>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14"/>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14"/>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14"/>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14"/>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14"/>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14"/>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14"/>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14"/>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14"/>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14"/>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14"/>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14"/>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14"/>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14"/>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14"/>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14"/>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14"/>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14"/>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14"/>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14"/>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14"/>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14"/>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14"/>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14"/>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14"/>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14"/>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14"/>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14"/>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14"/>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14"/>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14"/>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14"/>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14"/>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14"/>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14"/>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14"/>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14"/>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14"/>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14"/>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14"/>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14"/>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14"/>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14"/>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14"/>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14"/>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14"/>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14"/>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14"/>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14"/>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14"/>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14"/>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14"/>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14"/>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14"/>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14"/>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14"/>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14"/>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14"/>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14"/>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14"/>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14"/>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14"/>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14"/>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14"/>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14"/>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14"/>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14"/>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14"/>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14"/>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14"/>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14"/>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14"/>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14"/>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14"/>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14"/>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14"/>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14"/>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14"/>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14"/>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14"/>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14"/>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14"/>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14"/>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14"/>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14"/>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14"/>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14"/>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14"/>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14"/>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14"/>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14"/>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14"/>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14"/>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14"/>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14"/>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14"/>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14"/>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14"/>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14"/>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14"/>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14"/>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14"/>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14"/>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14"/>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14"/>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14"/>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14"/>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14"/>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14"/>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14"/>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14"/>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14"/>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14"/>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14"/>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14"/>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14"/>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14"/>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14"/>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14"/>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14"/>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14"/>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14"/>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14"/>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14"/>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14"/>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14"/>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14"/>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14"/>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14"/>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14"/>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14"/>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14"/>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14"/>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14"/>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14"/>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14"/>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14"/>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14"/>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14"/>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14"/>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14"/>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14"/>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14"/>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14"/>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14"/>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14"/>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14"/>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14"/>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14"/>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14"/>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14"/>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14"/>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14"/>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14"/>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14"/>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14"/>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14"/>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14"/>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14"/>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14"/>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14"/>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14"/>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14"/>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14"/>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14"/>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14"/>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14"/>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14"/>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14"/>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14"/>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14"/>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14"/>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14"/>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14"/>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14"/>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14"/>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14"/>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14"/>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14"/>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14"/>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14"/>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14"/>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14"/>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14"/>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14"/>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14"/>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14"/>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14"/>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14"/>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14"/>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14"/>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14"/>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14"/>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14"/>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14"/>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14"/>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14"/>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14"/>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14"/>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14"/>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14"/>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14"/>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14"/>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14"/>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14"/>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14"/>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14"/>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14"/>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14"/>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14"/>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14"/>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14"/>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14"/>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14"/>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14"/>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14"/>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14"/>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14"/>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14"/>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14"/>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14"/>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14"/>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14"/>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14"/>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14"/>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14"/>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14"/>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14"/>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14"/>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14"/>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14"/>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14"/>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14"/>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14"/>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14"/>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14"/>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14"/>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14"/>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14"/>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14"/>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14"/>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14"/>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14"/>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14"/>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14"/>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14"/>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14"/>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14"/>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14"/>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14"/>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14"/>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14"/>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14"/>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14"/>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14"/>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14"/>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14"/>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14"/>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14"/>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14"/>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14"/>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14"/>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14"/>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14"/>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14"/>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14"/>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14"/>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14"/>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14"/>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14"/>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14"/>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14"/>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14"/>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14"/>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14"/>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14"/>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14"/>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14"/>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14"/>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14"/>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14"/>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14"/>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14"/>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14"/>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14"/>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14"/>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14"/>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14"/>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14"/>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14"/>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14"/>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14"/>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14"/>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14"/>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14"/>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14"/>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14"/>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14"/>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14"/>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14"/>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14"/>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14"/>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14"/>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14"/>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14"/>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14"/>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14"/>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14"/>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14"/>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14"/>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14"/>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14"/>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14"/>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14"/>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14"/>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14"/>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14"/>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14"/>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14"/>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14"/>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14"/>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14"/>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14"/>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14"/>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14"/>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14"/>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14"/>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14"/>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14"/>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14"/>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14"/>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14"/>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14"/>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14"/>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14"/>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14"/>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14"/>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14"/>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14"/>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14"/>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14"/>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14"/>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14"/>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14"/>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14"/>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14"/>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14"/>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14"/>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14"/>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14"/>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14"/>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14"/>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14"/>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14"/>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14"/>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14"/>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14"/>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14"/>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14"/>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14"/>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14"/>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14"/>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14"/>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14"/>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14"/>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14"/>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14"/>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14"/>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14"/>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14"/>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14"/>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14"/>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14"/>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14"/>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14"/>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14"/>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14"/>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14"/>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14"/>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14"/>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14"/>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14"/>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14"/>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14"/>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14"/>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14"/>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14"/>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14"/>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14"/>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14"/>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14"/>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14"/>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14"/>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14"/>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14"/>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14"/>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14"/>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14"/>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14"/>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14"/>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14"/>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14"/>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14"/>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14"/>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14"/>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14"/>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14"/>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14"/>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14"/>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14"/>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14"/>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14"/>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14"/>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14"/>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14"/>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14"/>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14"/>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14"/>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14"/>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14"/>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14"/>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14"/>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14"/>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14"/>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14"/>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14"/>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14"/>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14"/>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14"/>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14"/>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14"/>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14"/>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14"/>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14"/>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14"/>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14"/>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14"/>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14"/>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14"/>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14"/>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14"/>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14"/>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14"/>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14"/>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14"/>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14"/>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14"/>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14"/>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14"/>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14"/>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14"/>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14"/>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14"/>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14"/>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14"/>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14"/>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14"/>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14"/>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14"/>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14"/>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14"/>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14"/>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14"/>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14"/>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14"/>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14"/>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14"/>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14"/>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14"/>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14"/>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14"/>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14"/>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14"/>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14"/>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14"/>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14"/>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14"/>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14"/>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14"/>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14"/>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14"/>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14"/>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14"/>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14"/>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14"/>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14"/>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14"/>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14"/>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14"/>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14"/>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14"/>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14"/>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14"/>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14"/>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14"/>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14"/>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14"/>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14"/>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14"/>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14"/>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14"/>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14"/>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14"/>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14"/>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14"/>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14"/>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14"/>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14"/>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14"/>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14"/>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14"/>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14"/>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14"/>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14"/>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14"/>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14"/>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14"/>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14"/>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14"/>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14"/>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14"/>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14"/>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14"/>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14"/>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14"/>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14"/>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14"/>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14"/>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14"/>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14"/>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14"/>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14"/>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14"/>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14"/>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14"/>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14"/>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14"/>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14"/>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14"/>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14"/>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14"/>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14"/>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14"/>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14"/>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14"/>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14"/>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14"/>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14"/>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14"/>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14"/>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14"/>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14"/>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14"/>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14"/>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14"/>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14"/>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14"/>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5" name="Google Shape;20655;p14"/>
          <p:cNvGrpSpPr/>
          <p:nvPr/>
        </p:nvGrpSpPr>
        <p:grpSpPr>
          <a:xfrm rot="5400000" flipH="1">
            <a:off x="6956168" y="-529724"/>
            <a:ext cx="1740271" cy="1537704"/>
            <a:chOff x="-5453476" y="-231731"/>
            <a:chExt cx="602462" cy="532317"/>
          </a:xfrm>
        </p:grpSpPr>
        <p:sp>
          <p:nvSpPr>
            <p:cNvPr id="20656" name="Google Shape;20656;p14"/>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14"/>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14"/>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14"/>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14"/>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14"/>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14"/>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14"/>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14"/>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14"/>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14"/>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14"/>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14"/>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14"/>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14"/>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14"/>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14"/>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14"/>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14"/>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14"/>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14"/>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14"/>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14"/>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14"/>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14"/>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14"/>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14"/>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14"/>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14"/>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14"/>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14"/>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14"/>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14"/>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14"/>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14"/>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14"/>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14"/>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14"/>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14"/>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14"/>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14"/>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14"/>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14"/>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14"/>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14"/>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14"/>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14"/>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14"/>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14"/>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14"/>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14"/>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14"/>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14"/>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14"/>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14"/>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14"/>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14"/>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14"/>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14"/>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14"/>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14"/>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14"/>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14"/>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14"/>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14"/>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14"/>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14"/>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14"/>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14"/>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14"/>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14"/>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14"/>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14"/>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14"/>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14"/>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14"/>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14"/>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14"/>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14"/>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14"/>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14"/>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14"/>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14"/>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14"/>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14"/>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14"/>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14"/>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14"/>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14"/>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14"/>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14"/>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14"/>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14"/>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14"/>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14"/>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14"/>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14"/>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14"/>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14"/>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14"/>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14"/>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14"/>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14"/>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14"/>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14"/>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14"/>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14"/>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14"/>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14"/>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14"/>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14"/>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14"/>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14"/>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14"/>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14"/>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14"/>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14"/>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14"/>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14"/>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14"/>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14"/>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14"/>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14"/>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14"/>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14"/>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14"/>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14"/>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14"/>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14"/>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14"/>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14"/>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14"/>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14"/>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14"/>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14"/>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14"/>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14"/>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14"/>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14"/>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14"/>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14"/>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14"/>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14"/>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14"/>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14"/>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14"/>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14"/>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14"/>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14"/>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14"/>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14"/>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14"/>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14"/>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14"/>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14"/>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14"/>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14"/>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14"/>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14"/>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14"/>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14"/>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14"/>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14"/>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14"/>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14"/>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14"/>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14"/>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14"/>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14"/>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14"/>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14"/>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14"/>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14"/>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14"/>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14"/>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14"/>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14"/>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14"/>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14"/>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14"/>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14"/>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14"/>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14"/>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14"/>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14"/>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14"/>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14"/>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14"/>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14"/>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14"/>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14"/>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14"/>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14"/>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14"/>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14"/>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14"/>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14"/>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14"/>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14"/>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14"/>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14"/>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14"/>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14"/>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14"/>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14"/>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14"/>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14"/>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14"/>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14"/>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14"/>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14"/>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14"/>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14"/>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14"/>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14"/>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14"/>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14"/>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14"/>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14"/>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14"/>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14"/>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14"/>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14"/>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14"/>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14"/>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14"/>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14"/>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14"/>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14"/>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14"/>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14"/>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14"/>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14"/>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14"/>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14"/>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14"/>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14"/>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14"/>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14"/>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14"/>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14"/>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14"/>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14"/>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14"/>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14"/>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14"/>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14"/>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14"/>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14"/>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14"/>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14"/>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14"/>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14"/>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14"/>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14"/>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14"/>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14"/>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14"/>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14"/>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14"/>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14"/>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14"/>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14"/>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14"/>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14"/>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14"/>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14"/>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14"/>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14"/>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14"/>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14"/>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14"/>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14"/>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14"/>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14"/>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14"/>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14"/>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14"/>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14"/>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14"/>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14"/>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14"/>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14"/>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14"/>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14"/>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14"/>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14"/>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14"/>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14"/>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14"/>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14"/>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14"/>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14"/>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14"/>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14"/>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14"/>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14"/>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14"/>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14"/>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14"/>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14"/>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14"/>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14"/>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14"/>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14"/>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14"/>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14"/>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14"/>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14"/>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14"/>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14"/>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14"/>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14"/>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14"/>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14"/>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14"/>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14"/>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14"/>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14"/>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14"/>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14"/>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14"/>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14"/>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14"/>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14"/>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14"/>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14"/>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14"/>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14"/>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14"/>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14"/>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14"/>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14"/>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14"/>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14"/>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14"/>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14"/>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14"/>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14"/>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14"/>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14"/>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14"/>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14"/>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14"/>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14"/>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14"/>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14"/>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14"/>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14"/>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14"/>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14"/>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14"/>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14"/>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14"/>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14"/>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14"/>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14"/>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14"/>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14"/>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14"/>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14"/>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14"/>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14"/>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14"/>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14"/>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14"/>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14"/>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14"/>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14"/>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14"/>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14"/>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14"/>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14"/>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14"/>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14"/>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14"/>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14"/>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14"/>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14"/>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14"/>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14"/>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14"/>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14"/>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14"/>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14"/>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14"/>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14"/>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14"/>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14"/>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14"/>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14"/>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14"/>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14"/>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14"/>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14"/>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14"/>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14"/>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14"/>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14"/>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14"/>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14"/>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14"/>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14"/>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14"/>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14"/>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14"/>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14"/>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14"/>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14"/>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14"/>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14"/>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14"/>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14"/>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14"/>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14"/>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14"/>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14"/>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14"/>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14"/>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14"/>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14"/>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14"/>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14"/>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14"/>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14"/>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14"/>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14"/>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14"/>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14"/>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14"/>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14"/>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14"/>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14"/>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14"/>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14"/>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14"/>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14"/>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14"/>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14"/>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14"/>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14"/>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14"/>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14"/>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14"/>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14"/>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14"/>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14"/>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14"/>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14"/>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14"/>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14"/>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14"/>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14"/>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14"/>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14"/>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14"/>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14"/>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14"/>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14"/>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14"/>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14"/>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14"/>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14"/>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14"/>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14"/>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14"/>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14"/>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14"/>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14"/>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14"/>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14"/>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14"/>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14"/>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14"/>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14"/>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14"/>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14"/>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14"/>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14"/>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14"/>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14"/>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14"/>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14"/>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14"/>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14"/>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14"/>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14"/>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14"/>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14"/>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14"/>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14"/>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14"/>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14"/>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14"/>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14"/>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14"/>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14"/>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14"/>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14"/>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14"/>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14"/>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14"/>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14"/>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14"/>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14"/>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14"/>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14"/>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14"/>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14"/>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14"/>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14"/>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14"/>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14"/>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14"/>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14"/>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14"/>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14"/>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14"/>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14"/>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14"/>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14"/>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14"/>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14"/>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14"/>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14"/>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14"/>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14"/>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14"/>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14"/>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14"/>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14"/>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14"/>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14"/>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14"/>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14"/>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14"/>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14"/>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14"/>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14"/>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14"/>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14"/>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14"/>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14"/>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14"/>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14"/>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14"/>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14"/>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14"/>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14"/>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14"/>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14"/>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14"/>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14"/>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14"/>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14"/>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14"/>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14"/>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14"/>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14"/>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14"/>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14"/>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14"/>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14"/>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14"/>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14"/>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14"/>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14"/>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14"/>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14"/>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14"/>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14"/>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14"/>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14"/>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14"/>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14"/>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14"/>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14"/>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14"/>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14"/>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14"/>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14"/>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14"/>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14"/>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14"/>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14"/>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14"/>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14"/>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14"/>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14"/>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14"/>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14"/>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14"/>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14"/>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14"/>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14"/>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14"/>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14"/>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14"/>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14"/>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14"/>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14"/>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14"/>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14"/>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14"/>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14"/>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14"/>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14"/>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14"/>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14"/>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14"/>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14"/>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14"/>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14"/>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14"/>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14"/>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14"/>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14"/>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14"/>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14"/>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14"/>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14"/>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14"/>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14"/>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14"/>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14"/>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14"/>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14"/>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14"/>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14"/>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14"/>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14"/>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14"/>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14"/>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14"/>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14"/>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14"/>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14"/>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14"/>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14"/>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14"/>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14"/>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14"/>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14"/>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14"/>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14"/>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14"/>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14"/>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14"/>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14"/>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14"/>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14"/>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14"/>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14"/>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14"/>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14"/>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14"/>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14"/>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14"/>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14"/>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14"/>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14"/>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14"/>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14"/>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14"/>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14"/>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14"/>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14"/>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14"/>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14"/>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14"/>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14"/>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14"/>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14"/>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14"/>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14"/>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14"/>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14"/>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14"/>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14"/>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14"/>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14"/>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14"/>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14"/>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14"/>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14"/>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14"/>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14"/>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14"/>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14"/>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14"/>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14"/>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14"/>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14"/>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14"/>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14"/>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14"/>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14"/>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14"/>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14"/>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14"/>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14"/>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14"/>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14"/>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14"/>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14"/>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14"/>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14"/>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14"/>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14"/>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14"/>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14"/>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14"/>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14"/>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14"/>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14"/>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14"/>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14"/>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14"/>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14"/>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14"/>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14"/>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14"/>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14"/>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14"/>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14"/>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14"/>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14"/>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14"/>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14"/>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14"/>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14"/>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14"/>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14"/>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14"/>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14"/>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14"/>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14"/>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14"/>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14"/>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14"/>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14"/>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14"/>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14"/>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14"/>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14"/>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14"/>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14"/>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14"/>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14"/>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14"/>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14"/>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14"/>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14"/>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14"/>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14"/>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14"/>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14"/>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14"/>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14"/>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14"/>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14"/>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14"/>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14"/>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14"/>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14"/>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14"/>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14"/>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14"/>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14"/>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14"/>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14"/>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14"/>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14"/>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14"/>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14"/>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14"/>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14"/>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14"/>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14"/>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14"/>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14"/>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14"/>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14"/>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14"/>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14"/>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14"/>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14"/>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14"/>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14"/>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14"/>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14"/>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14"/>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14"/>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14"/>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14"/>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14"/>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14"/>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14"/>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14"/>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14"/>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14"/>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14"/>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14"/>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14"/>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14"/>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14"/>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14"/>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14"/>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14"/>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14"/>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14"/>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14"/>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14"/>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14"/>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14"/>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14"/>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14"/>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14"/>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14"/>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14"/>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14"/>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14"/>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14"/>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14"/>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14"/>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14"/>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14"/>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14"/>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14"/>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14"/>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14"/>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14"/>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14"/>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14"/>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14"/>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14"/>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14"/>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14"/>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14"/>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14"/>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14"/>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14"/>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14"/>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14"/>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14"/>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14"/>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14"/>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14"/>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14"/>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14"/>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506" name="Google Shape;21506;p14"/>
          <p:cNvPicPr preferRelativeResize="0"/>
          <p:nvPr/>
        </p:nvPicPr>
        <p:blipFill>
          <a:blip r:embed="rId4">
            <a:alphaModFix/>
          </a:blip>
          <a:stretch>
            <a:fillRect/>
          </a:stretch>
        </p:blipFill>
        <p:spPr>
          <a:xfrm rot="-5400000">
            <a:off x="-1078654" y="5245806"/>
            <a:ext cx="3587500" cy="1673724"/>
          </a:xfrm>
          <a:prstGeom prst="rect">
            <a:avLst/>
          </a:prstGeom>
          <a:noFill/>
          <a:ln>
            <a:noFill/>
          </a:ln>
        </p:spPr>
      </p:pic>
      <p:grpSp>
        <p:nvGrpSpPr>
          <p:cNvPr id="21507" name="Google Shape;21507;p14"/>
          <p:cNvGrpSpPr/>
          <p:nvPr/>
        </p:nvGrpSpPr>
        <p:grpSpPr>
          <a:xfrm>
            <a:off x="715101" y="-1036503"/>
            <a:ext cx="4381258" cy="2346142"/>
            <a:chOff x="-4904924" y="1912865"/>
            <a:chExt cx="1329790" cy="712096"/>
          </a:xfrm>
        </p:grpSpPr>
        <p:sp>
          <p:nvSpPr>
            <p:cNvPr id="21508" name="Google Shape;21508;p14"/>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14"/>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14"/>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14"/>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14"/>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14"/>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14"/>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14"/>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14"/>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14"/>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14"/>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14"/>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14"/>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14"/>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14"/>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14"/>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14"/>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14"/>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14"/>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14"/>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14"/>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14"/>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14"/>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14"/>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14"/>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14"/>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14"/>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14"/>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14"/>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14"/>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14"/>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14"/>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14"/>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14"/>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14"/>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14"/>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14"/>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14"/>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14"/>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14"/>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14"/>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14"/>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14"/>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14"/>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14"/>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14"/>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14"/>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14"/>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14"/>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14"/>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14"/>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14"/>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14"/>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14"/>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14"/>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14"/>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14"/>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14"/>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14"/>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14"/>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14"/>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14"/>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14"/>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14"/>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14"/>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14"/>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14"/>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14"/>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14"/>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14"/>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14"/>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14"/>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14"/>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14"/>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14"/>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14"/>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14"/>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14"/>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14"/>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14"/>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14"/>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14"/>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14"/>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14"/>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14"/>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14"/>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14"/>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14"/>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14"/>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14"/>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14"/>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14"/>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14"/>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14"/>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14"/>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14"/>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14"/>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14"/>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14"/>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14"/>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14"/>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14"/>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14"/>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14"/>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14"/>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14"/>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14"/>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14"/>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14"/>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14"/>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14"/>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14"/>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14"/>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14"/>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14"/>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14"/>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14"/>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14"/>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14"/>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14"/>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14"/>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14"/>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14"/>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14"/>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14"/>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14"/>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14"/>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14"/>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14"/>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14"/>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14"/>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14"/>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14"/>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14"/>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14"/>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14"/>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14"/>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14"/>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14"/>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14"/>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14"/>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14"/>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14"/>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14"/>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14"/>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14"/>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14"/>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14"/>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14"/>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14"/>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14"/>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14"/>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14"/>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14"/>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14"/>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14"/>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14"/>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14"/>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14"/>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14"/>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14"/>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14"/>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14"/>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14"/>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672" name="Google Shape;21672;p14"/>
          <p:cNvPicPr preferRelativeResize="0"/>
          <p:nvPr/>
        </p:nvPicPr>
        <p:blipFill>
          <a:blip r:embed="rId5">
            <a:alphaModFix/>
          </a:blip>
          <a:stretch>
            <a:fillRect/>
          </a:stretch>
        </p:blipFill>
        <p:spPr>
          <a:xfrm rot="5400000">
            <a:off x="-1712459" y="1118332"/>
            <a:ext cx="4461324" cy="1879860"/>
          </a:xfrm>
          <a:prstGeom prst="rect">
            <a:avLst/>
          </a:prstGeom>
          <a:noFill/>
          <a:ln>
            <a:noFill/>
          </a:ln>
        </p:spPr>
      </p:pic>
      <p:pic>
        <p:nvPicPr>
          <p:cNvPr id="21673" name="Google Shape;21673;p14"/>
          <p:cNvPicPr preferRelativeResize="0"/>
          <p:nvPr/>
        </p:nvPicPr>
        <p:blipFill>
          <a:blip r:embed="rId6">
            <a:alphaModFix/>
          </a:blip>
          <a:stretch>
            <a:fillRect/>
          </a:stretch>
        </p:blipFill>
        <p:spPr>
          <a:xfrm rot="4841806">
            <a:off x="3418984" y="-1571453"/>
            <a:ext cx="6489449" cy="6048101"/>
          </a:xfrm>
          <a:prstGeom prst="rect">
            <a:avLst/>
          </a:prstGeom>
          <a:noFill/>
          <a:ln>
            <a:noFill/>
          </a:ln>
        </p:spPr>
      </p:pic>
      <p:sp>
        <p:nvSpPr>
          <p:cNvPr id="21674" name="Google Shape;21674;p14"/>
          <p:cNvSpPr txBox="1">
            <a:spLocks noGrp="1"/>
          </p:cNvSpPr>
          <p:nvPr>
            <p:ph type="title"/>
          </p:nvPr>
        </p:nvSpPr>
        <p:spPr>
          <a:xfrm>
            <a:off x="1671575" y="3099750"/>
            <a:ext cx="58008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1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21675" name="Google Shape;21675;p14"/>
          <p:cNvSpPr txBox="1">
            <a:spLocks noGrp="1"/>
          </p:cNvSpPr>
          <p:nvPr>
            <p:ph type="subTitle" idx="1"/>
          </p:nvPr>
        </p:nvSpPr>
        <p:spPr>
          <a:xfrm>
            <a:off x="1671600" y="1511850"/>
            <a:ext cx="5800800" cy="1587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9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21676"/>
        <p:cNvGrpSpPr/>
        <p:nvPr/>
      </p:nvGrpSpPr>
      <p:grpSpPr>
        <a:xfrm>
          <a:off x="0" y="0"/>
          <a:ext cx="0" cy="0"/>
          <a:chOff x="0" y="0"/>
          <a:chExt cx="0" cy="0"/>
        </a:xfrm>
      </p:grpSpPr>
      <p:pic>
        <p:nvPicPr>
          <p:cNvPr id="21677" name="Google Shape;21677;p15"/>
          <p:cNvPicPr preferRelativeResize="0"/>
          <p:nvPr/>
        </p:nvPicPr>
        <p:blipFill>
          <a:blip r:embed="rId2">
            <a:alphaModFix/>
          </a:blip>
          <a:stretch>
            <a:fillRect/>
          </a:stretch>
        </p:blipFill>
        <p:spPr>
          <a:xfrm rot="8">
            <a:off x="124703" y="3497985"/>
            <a:ext cx="7062916" cy="4233904"/>
          </a:xfrm>
          <a:prstGeom prst="rect">
            <a:avLst/>
          </a:prstGeom>
          <a:noFill/>
          <a:ln>
            <a:noFill/>
          </a:ln>
        </p:spPr>
      </p:pic>
      <p:pic>
        <p:nvPicPr>
          <p:cNvPr id="21678" name="Google Shape;21678;p15"/>
          <p:cNvPicPr preferRelativeResize="0"/>
          <p:nvPr/>
        </p:nvPicPr>
        <p:blipFill>
          <a:blip r:embed="rId3">
            <a:alphaModFix/>
          </a:blip>
          <a:stretch>
            <a:fillRect/>
          </a:stretch>
        </p:blipFill>
        <p:spPr>
          <a:xfrm rot="10800000" flipH="1">
            <a:off x="5476584" y="3792885"/>
            <a:ext cx="3875101" cy="1631225"/>
          </a:xfrm>
          <a:prstGeom prst="rect">
            <a:avLst/>
          </a:prstGeom>
          <a:noFill/>
          <a:ln>
            <a:noFill/>
          </a:ln>
        </p:spPr>
      </p:pic>
      <p:pic>
        <p:nvPicPr>
          <p:cNvPr id="21679" name="Google Shape;21679;p15"/>
          <p:cNvPicPr preferRelativeResize="0"/>
          <p:nvPr/>
        </p:nvPicPr>
        <p:blipFill>
          <a:blip r:embed="rId4">
            <a:alphaModFix/>
          </a:blip>
          <a:stretch>
            <a:fillRect/>
          </a:stretch>
        </p:blipFill>
        <p:spPr>
          <a:xfrm rot="3406105">
            <a:off x="-1172275" y="-803224"/>
            <a:ext cx="1948225" cy="1984995"/>
          </a:xfrm>
          <a:prstGeom prst="rect">
            <a:avLst/>
          </a:prstGeom>
          <a:noFill/>
          <a:ln>
            <a:noFill/>
          </a:ln>
        </p:spPr>
      </p:pic>
      <p:pic>
        <p:nvPicPr>
          <p:cNvPr id="21680" name="Google Shape;21680;p15"/>
          <p:cNvPicPr preferRelativeResize="0"/>
          <p:nvPr/>
        </p:nvPicPr>
        <p:blipFill>
          <a:blip r:embed="rId5">
            <a:alphaModFix/>
          </a:blip>
          <a:stretch>
            <a:fillRect/>
          </a:stretch>
        </p:blipFill>
        <p:spPr>
          <a:xfrm rot="9390121">
            <a:off x="8309713" y="-104172"/>
            <a:ext cx="2310497" cy="2468270"/>
          </a:xfrm>
          <a:prstGeom prst="rect">
            <a:avLst/>
          </a:prstGeom>
          <a:noFill/>
          <a:ln>
            <a:noFill/>
          </a:ln>
        </p:spPr>
      </p:pic>
      <p:grpSp>
        <p:nvGrpSpPr>
          <p:cNvPr id="21681" name="Google Shape;21681;p15"/>
          <p:cNvGrpSpPr/>
          <p:nvPr/>
        </p:nvGrpSpPr>
        <p:grpSpPr>
          <a:xfrm rot="-4558888" flipH="1">
            <a:off x="-3004687" y="2344387"/>
            <a:ext cx="4381292" cy="2346160"/>
            <a:chOff x="-4904924" y="1912865"/>
            <a:chExt cx="1329790" cy="712096"/>
          </a:xfrm>
        </p:grpSpPr>
        <p:sp>
          <p:nvSpPr>
            <p:cNvPr id="21682" name="Google Shape;21682;p15"/>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15"/>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15"/>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15"/>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15"/>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15"/>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15"/>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15"/>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15"/>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15"/>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15"/>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15"/>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15"/>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15"/>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15"/>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15"/>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15"/>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15"/>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15"/>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15"/>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15"/>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15"/>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15"/>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15"/>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15"/>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15"/>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15"/>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15"/>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15"/>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15"/>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15"/>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15"/>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15"/>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15"/>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15"/>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15"/>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15"/>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15"/>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15"/>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15"/>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15"/>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15"/>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15"/>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15"/>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15"/>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15"/>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15"/>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15"/>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15"/>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15"/>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15"/>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15"/>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15"/>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15"/>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15"/>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15"/>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15"/>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15"/>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15"/>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15"/>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15"/>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15"/>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15"/>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15"/>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15"/>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15"/>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15"/>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15"/>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15"/>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15"/>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15"/>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15"/>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15"/>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15"/>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15"/>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15"/>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15"/>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15"/>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15"/>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15"/>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15"/>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15"/>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15"/>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15"/>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15"/>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15"/>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15"/>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15"/>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15"/>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15"/>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15"/>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15"/>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15"/>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15"/>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15"/>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15"/>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15"/>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15"/>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15"/>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15"/>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15"/>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15"/>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15"/>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15"/>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15"/>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15"/>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15"/>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15"/>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15"/>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15"/>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15"/>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15"/>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15"/>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15"/>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15"/>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15"/>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15"/>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15"/>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15"/>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15"/>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15"/>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15"/>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15"/>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15"/>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15"/>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15"/>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15"/>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15"/>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15"/>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15"/>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15"/>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15"/>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15"/>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15"/>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15"/>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15"/>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15"/>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15"/>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15"/>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15"/>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15"/>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15"/>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15"/>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15"/>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15"/>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15"/>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15"/>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15"/>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15"/>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15"/>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15"/>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15"/>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15"/>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15"/>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15"/>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15"/>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15"/>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15"/>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15"/>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15"/>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15"/>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15"/>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15"/>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15"/>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6" name="Google Shape;21846;p15"/>
          <p:cNvGrpSpPr/>
          <p:nvPr/>
        </p:nvGrpSpPr>
        <p:grpSpPr>
          <a:xfrm rot="-5400000">
            <a:off x="-557334" y="3470063"/>
            <a:ext cx="1897990" cy="1953790"/>
            <a:chOff x="-4202044" y="-3668299"/>
            <a:chExt cx="576581" cy="593532"/>
          </a:xfrm>
        </p:grpSpPr>
        <p:sp>
          <p:nvSpPr>
            <p:cNvPr id="21847" name="Google Shape;21847;p15"/>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15"/>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15"/>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15"/>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15"/>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15"/>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15"/>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15"/>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15"/>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15"/>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15"/>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15"/>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15"/>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15"/>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15"/>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15"/>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15"/>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15"/>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15"/>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15"/>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15"/>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15"/>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15"/>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15"/>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15"/>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15"/>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15"/>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15"/>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15"/>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15"/>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15"/>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15"/>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15"/>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15"/>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15"/>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15"/>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15"/>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15"/>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15"/>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15"/>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15"/>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15"/>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15"/>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15"/>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15"/>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15"/>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15"/>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15"/>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15"/>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15"/>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15"/>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15"/>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15"/>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15"/>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15"/>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15"/>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15"/>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15"/>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15"/>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15"/>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15"/>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15"/>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15"/>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15"/>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15"/>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15"/>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15"/>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15"/>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15"/>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15"/>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15"/>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15"/>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15"/>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15"/>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15"/>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15"/>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15"/>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15"/>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15"/>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15"/>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15"/>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15"/>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15"/>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15"/>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15"/>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15"/>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15"/>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15"/>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15"/>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15"/>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15"/>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15"/>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15"/>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15"/>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15"/>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15"/>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15"/>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15"/>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15"/>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15"/>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15"/>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15"/>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15"/>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15"/>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15"/>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15"/>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15"/>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15"/>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15"/>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15"/>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15"/>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15"/>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15"/>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15"/>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15"/>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15"/>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15"/>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15"/>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15"/>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15"/>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15"/>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15"/>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15"/>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15"/>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15"/>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15"/>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15"/>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15"/>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15"/>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15"/>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15"/>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15"/>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15"/>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15"/>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15"/>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15"/>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15"/>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15"/>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15"/>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15"/>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15"/>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15"/>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15"/>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15"/>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15"/>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15"/>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15"/>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15"/>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15"/>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15"/>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15"/>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15"/>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15"/>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15"/>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15"/>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15"/>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15"/>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15"/>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15"/>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15"/>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15"/>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15"/>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15"/>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15"/>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15"/>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15"/>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15"/>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15"/>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15"/>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15"/>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15"/>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15"/>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15"/>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15"/>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15"/>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15"/>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15"/>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15"/>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15"/>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15"/>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15"/>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15"/>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15"/>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15"/>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15"/>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15"/>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15"/>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15"/>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15"/>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15"/>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15"/>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15"/>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15"/>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15"/>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15"/>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15"/>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15"/>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15"/>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15"/>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15"/>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15"/>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15"/>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15"/>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15"/>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15"/>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15"/>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15"/>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15"/>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15"/>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15"/>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15"/>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15"/>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15"/>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15"/>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15"/>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15"/>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15"/>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15"/>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15"/>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15"/>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15"/>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15"/>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15"/>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15"/>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15"/>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15"/>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15"/>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15"/>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15"/>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15"/>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15"/>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15"/>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15"/>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15"/>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15"/>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15"/>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15"/>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15"/>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15"/>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15"/>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15"/>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15"/>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15"/>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15"/>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15"/>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15"/>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15"/>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15"/>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15"/>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15"/>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15"/>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15"/>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15"/>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15"/>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15"/>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15"/>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15"/>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15"/>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15"/>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15"/>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15"/>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15"/>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15"/>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15"/>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15"/>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15"/>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15"/>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15"/>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15"/>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15"/>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15"/>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15"/>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15"/>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15"/>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15"/>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15"/>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15"/>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15"/>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15"/>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15"/>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15"/>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15"/>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15"/>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15"/>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15"/>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15"/>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15"/>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15"/>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15"/>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15"/>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15"/>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15"/>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15"/>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15"/>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15"/>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15"/>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15"/>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15"/>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15"/>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15"/>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15"/>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15"/>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15"/>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15"/>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15"/>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15"/>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15"/>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15"/>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15"/>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15"/>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15"/>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15"/>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15"/>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15"/>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15"/>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15"/>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15"/>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15"/>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15"/>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15"/>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15"/>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15"/>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15"/>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15"/>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15"/>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15"/>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15"/>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15"/>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15"/>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15"/>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15"/>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15"/>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15"/>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15"/>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15"/>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15"/>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15"/>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15"/>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15"/>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15"/>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15"/>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15"/>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15"/>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15"/>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15"/>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15"/>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15"/>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15"/>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15"/>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15"/>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15"/>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15"/>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15"/>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15"/>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15"/>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15"/>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15"/>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15"/>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15"/>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15"/>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15"/>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15"/>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15"/>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15"/>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15"/>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15"/>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15"/>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15"/>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15"/>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15"/>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15"/>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15"/>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15"/>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15"/>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15"/>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15"/>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15"/>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15"/>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15"/>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15"/>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15"/>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15"/>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15"/>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15"/>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15"/>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15"/>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15"/>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15"/>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15"/>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15"/>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15"/>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15"/>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15"/>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15"/>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15"/>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15"/>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15"/>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15"/>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15"/>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15"/>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15"/>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15"/>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15"/>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15"/>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15"/>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15"/>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15"/>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15"/>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15"/>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15"/>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15"/>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15"/>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15"/>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15"/>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15"/>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15"/>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15"/>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15"/>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15"/>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15"/>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15"/>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15"/>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15"/>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15"/>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15"/>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15"/>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15"/>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15"/>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15"/>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15"/>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15"/>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15"/>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15"/>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15"/>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15"/>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15"/>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15"/>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15"/>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15"/>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15"/>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15"/>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15"/>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15"/>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15"/>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15"/>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15"/>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15"/>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15"/>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15"/>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15"/>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15"/>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15"/>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15"/>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15"/>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15"/>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15"/>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15"/>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15"/>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15"/>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15"/>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15"/>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15"/>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15"/>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15"/>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15"/>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15"/>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15"/>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15"/>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15"/>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15"/>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15"/>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15"/>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15"/>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15"/>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15"/>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15"/>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15"/>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15"/>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15"/>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15"/>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15"/>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15"/>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15"/>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15"/>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15"/>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15"/>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15"/>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15"/>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15"/>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15"/>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15"/>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15"/>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15"/>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15"/>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15"/>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15"/>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15"/>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15"/>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15"/>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15"/>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15"/>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15"/>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15"/>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15"/>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15"/>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15"/>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15"/>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15"/>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15"/>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15"/>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15"/>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15"/>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15"/>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15"/>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15"/>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15"/>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15"/>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15"/>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15"/>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15"/>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15"/>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15"/>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15"/>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15"/>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15"/>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15"/>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15"/>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15"/>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15"/>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15"/>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15"/>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15"/>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15"/>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15"/>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15"/>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15"/>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15"/>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15"/>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15"/>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15"/>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15"/>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15"/>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15"/>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15"/>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15"/>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15"/>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15"/>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15"/>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15"/>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15"/>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15"/>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15"/>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15"/>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15"/>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15"/>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15"/>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15"/>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15"/>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15"/>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15"/>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15"/>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15"/>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15"/>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15"/>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15"/>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15"/>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15"/>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15"/>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15"/>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15"/>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15"/>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15"/>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15"/>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15"/>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15"/>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15"/>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15"/>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15"/>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15"/>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15"/>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15"/>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15"/>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15"/>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15"/>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15"/>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15"/>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15"/>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15"/>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15"/>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15"/>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15"/>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15"/>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15"/>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15"/>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15"/>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15"/>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15"/>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15"/>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15"/>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15"/>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15"/>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15"/>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15"/>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15"/>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15"/>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15"/>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15"/>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15"/>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15"/>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15"/>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15"/>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15"/>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15"/>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15"/>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15"/>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15"/>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15"/>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15"/>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15"/>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15"/>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15"/>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15"/>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15"/>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15"/>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15"/>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15"/>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15"/>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15"/>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15"/>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15"/>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15"/>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15"/>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15"/>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15"/>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15"/>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15"/>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15"/>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15"/>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15"/>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15"/>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15"/>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15"/>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15"/>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15"/>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15"/>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15"/>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15"/>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15"/>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15"/>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15"/>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15"/>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15"/>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15"/>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15"/>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15"/>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15"/>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15"/>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15"/>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15"/>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15"/>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15"/>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15"/>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15"/>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15"/>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15"/>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15"/>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15"/>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15"/>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15"/>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15"/>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15"/>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15"/>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15"/>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15"/>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15"/>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15"/>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15"/>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15"/>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15"/>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15"/>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15"/>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15"/>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15"/>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15"/>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15"/>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15"/>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15"/>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15"/>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15"/>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15"/>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15"/>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15"/>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15"/>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15"/>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15"/>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15"/>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15"/>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15"/>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15"/>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15"/>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15"/>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15"/>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15"/>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15"/>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15"/>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15"/>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15"/>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15"/>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15"/>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15"/>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15"/>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15"/>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15"/>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15"/>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15"/>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15"/>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15"/>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15"/>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15"/>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15"/>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15"/>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15"/>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15"/>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15"/>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15"/>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15"/>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15"/>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15"/>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15"/>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15"/>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15"/>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15"/>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15"/>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15"/>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15"/>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15"/>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15"/>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15"/>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15"/>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15"/>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15"/>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15"/>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15"/>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15"/>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15"/>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15"/>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15"/>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15"/>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15"/>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15"/>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15"/>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15"/>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15"/>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15"/>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15"/>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15"/>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15"/>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15"/>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15"/>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15"/>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15"/>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15"/>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15"/>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15"/>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15"/>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15"/>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15"/>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15"/>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15"/>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15"/>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15"/>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15"/>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15"/>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15"/>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15"/>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15"/>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15"/>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15"/>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15"/>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15"/>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15"/>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15"/>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15"/>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15"/>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15"/>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15"/>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15"/>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15"/>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15"/>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15"/>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15"/>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15"/>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15"/>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15"/>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15"/>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15"/>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15"/>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15"/>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15"/>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15"/>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15"/>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15"/>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15"/>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15"/>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15"/>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15"/>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15"/>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15"/>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15"/>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15"/>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15"/>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15"/>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15"/>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15"/>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15"/>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15"/>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15"/>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15"/>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15"/>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15"/>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15"/>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15"/>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15"/>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15"/>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15"/>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15"/>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15"/>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15"/>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15"/>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15"/>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15"/>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15"/>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15"/>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15"/>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15"/>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15"/>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15"/>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15"/>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15"/>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15"/>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15"/>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15"/>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15"/>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15"/>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15"/>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15"/>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15"/>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15"/>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15"/>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15"/>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15"/>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98" name="Google Shape;22698;p15"/>
          <p:cNvSpPr txBox="1">
            <a:spLocks noGrp="1"/>
          </p:cNvSpPr>
          <p:nvPr>
            <p:ph type="subTitle" idx="1"/>
          </p:nvPr>
        </p:nvSpPr>
        <p:spPr>
          <a:xfrm>
            <a:off x="1074725" y="1987663"/>
            <a:ext cx="3085500" cy="13542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699" name="Google Shape;22699;p15"/>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22700"/>
        <p:cNvGrpSpPr/>
        <p:nvPr/>
      </p:nvGrpSpPr>
      <p:grpSpPr>
        <a:xfrm>
          <a:off x="0" y="0"/>
          <a:ext cx="0" cy="0"/>
          <a:chOff x="0" y="0"/>
          <a:chExt cx="0" cy="0"/>
        </a:xfrm>
      </p:grpSpPr>
      <p:pic>
        <p:nvPicPr>
          <p:cNvPr id="22701" name="Google Shape;22701;p16"/>
          <p:cNvPicPr preferRelativeResize="0"/>
          <p:nvPr/>
        </p:nvPicPr>
        <p:blipFill>
          <a:blip r:embed="rId2">
            <a:alphaModFix/>
          </a:blip>
          <a:stretch>
            <a:fillRect/>
          </a:stretch>
        </p:blipFill>
        <p:spPr>
          <a:xfrm rot="-2579080">
            <a:off x="3325103" y="-735941"/>
            <a:ext cx="7062918" cy="4233903"/>
          </a:xfrm>
          <a:prstGeom prst="rect">
            <a:avLst/>
          </a:prstGeom>
          <a:noFill/>
          <a:ln>
            <a:noFill/>
          </a:ln>
        </p:spPr>
      </p:pic>
      <p:pic>
        <p:nvPicPr>
          <p:cNvPr id="22702" name="Google Shape;22702;p16"/>
          <p:cNvPicPr preferRelativeResize="0"/>
          <p:nvPr/>
        </p:nvPicPr>
        <p:blipFill>
          <a:blip r:embed="rId3">
            <a:alphaModFix/>
          </a:blip>
          <a:stretch>
            <a:fillRect/>
          </a:stretch>
        </p:blipFill>
        <p:spPr>
          <a:xfrm rot="10800000" flipH="1">
            <a:off x="5476584" y="3792885"/>
            <a:ext cx="3875101" cy="1631225"/>
          </a:xfrm>
          <a:prstGeom prst="rect">
            <a:avLst/>
          </a:prstGeom>
          <a:noFill/>
          <a:ln>
            <a:noFill/>
          </a:ln>
        </p:spPr>
      </p:pic>
      <p:pic>
        <p:nvPicPr>
          <p:cNvPr id="22703" name="Google Shape;22703;p16"/>
          <p:cNvPicPr preferRelativeResize="0"/>
          <p:nvPr/>
        </p:nvPicPr>
        <p:blipFill>
          <a:blip r:embed="rId4">
            <a:alphaModFix/>
          </a:blip>
          <a:stretch>
            <a:fillRect/>
          </a:stretch>
        </p:blipFill>
        <p:spPr>
          <a:xfrm rot="9163092">
            <a:off x="-676975" y="-1193149"/>
            <a:ext cx="1948225" cy="1984995"/>
          </a:xfrm>
          <a:prstGeom prst="rect">
            <a:avLst/>
          </a:prstGeom>
          <a:noFill/>
          <a:ln>
            <a:noFill/>
          </a:ln>
        </p:spPr>
      </p:pic>
      <p:grpSp>
        <p:nvGrpSpPr>
          <p:cNvPr id="22704" name="Google Shape;22704;p16"/>
          <p:cNvGrpSpPr/>
          <p:nvPr/>
        </p:nvGrpSpPr>
        <p:grpSpPr>
          <a:xfrm rot="446474" flipH="1">
            <a:off x="-2050861" y="3185246"/>
            <a:ext cx="4381322" cy="2346176"/>
            <a:chOff x="-4904924" y="1912865"/>
            <a:chExt cx="1329790" cy="712096"/>
          </a:xfrm>
        </p:grpSpPr>
        <p:sp>
          <p:nvSpPr>
            <p:cNvPr id="22705" name="Google Shape;22705;p16"/>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16"/>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16"/>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16"/>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16"/>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16"/>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16"/>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16"/>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16"/>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16"/>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16"/>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16"/>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16"/>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16"/>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16"/>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16"/>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16"/>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16"/>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16"/>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16"/>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16"/>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16"/>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16"/>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16"/>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16"/>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16"/>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16"/>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16"/>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16"/>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16"/>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16"/>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16"/>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16"/>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16"/>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16"/>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16"/>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16"/>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16"/>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16"/>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16"/>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16"/>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16"/>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16"/>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16"/>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16"/>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16"/>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16"/>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16"/>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16"/>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16"/>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16"/>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16"/>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16"/>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16"/>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16"/>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16"/>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16"/>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16"/>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16"/>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16"/>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16"/>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16"/>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16"/>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16"/>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16"/>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16"/>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16"/>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16"/>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16"/>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16"/>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16"/>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16"/>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16"/>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16"/>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16"/>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16"/>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16"/>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16"/>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16"/>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16"/>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16"/>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16"/>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16"/>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16"/>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16"/>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16"/>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16"/>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16"/>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16"/>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16"/>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16"/>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16"/>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16"/>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16"/>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16"/>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16"/>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16"/>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16"/>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16"/>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16"/>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16"/>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16"/>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16"/>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16"/>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16"/>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16"/>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16"/>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16"/>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16"/>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16"/>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16"/>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16"/>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16"/>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16"/>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16"/>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16"/>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16"/>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16"/>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16"/>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16"/>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16"/>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16"/>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16"/>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16"/>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16"/>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16"/>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16"/>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16"/>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16"/>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16"/>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16"/>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16"/>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16"/>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16"/>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16"/>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16"/>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16"/>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16"/>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16"/>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16"/>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16"/>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16"/>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16"/>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16"/>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16"/>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16"/>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16"/>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16"/>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16"/>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16"/>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16"/>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16"/>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16"/>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16"/>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16"/>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16"/>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16"/>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16"/>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16"/>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16"/>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16"/>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16"/>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16"/>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16"/>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69" name="Google Shape;22869;p16"/>
          <p:cNvGrpSpPr/>
          <p:nvPr/>
        </p:nvGrpSpPr>
        <p:grpSpPr>
          <a:xfrm rot="-5400000">
            <a:off x="8177091" y="3098588"/>
            <a:ext cx="1897990" cy="1953790"/>
            <a:chOff x="-4202044" y="-3668299"/>
            <a:chExt cx="576581" cy="593532"/>
          </a:xfrm>
        </p:grpSpPr>
        <p:sp>
          <p:nvSpPr>
            <p:cNvPr id="22870" name="Google Shape;22870;p16"/>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16"/>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16"/>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16"/>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16"/>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16"/>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16"/>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16"/>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16"/>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16"/>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16"/>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16"/>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16"/>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16"/>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16"/>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16"/>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16"/>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16"/>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16"/>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16"/>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16"/>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16"/>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16"/>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16"/>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16"/>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16"/>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16"/>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16"/>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16"/>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16"/>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16"/>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16"/>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16"/>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16"/>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16"/>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16"/>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16"/>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16"/>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16"/>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16"/>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16"/>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16"/>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16"/>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16"/>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16"/>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16"/>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16"/>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16"/>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16"/>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16"/>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16"/>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16"/>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16"/>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16"/>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16"/>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16"/>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16"/>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16"/>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16"/>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16"/>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16"/>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16"/>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16"/>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16"/>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16"/>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16"/>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16"/>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16"/>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16"/>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16"/>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16"/>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16"/>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16"/>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16"/>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16"/>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16"/>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16"/>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16"/>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16"/>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16"/>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16"/>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16"/>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16"/>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16"/>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16"/>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16"/>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16"/>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16"/>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16"/>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16"/>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16"/>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16"/>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16"/>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16"/>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16"/>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16"/>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16"/>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16"/>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16"/>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16"/>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16"/>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16"/>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16"/>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16"/>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16"/>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16"/>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16"/>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16"/>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16"/>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16"/>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16"/>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16"/>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16"/>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16"/>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16"/>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16"/>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16"/>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16"/>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16"/>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16"/>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16"/>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16"/>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16"/>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16"/>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16"/>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16"/>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16"/>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16"/>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16"/>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16"/>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16"/>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16"/>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16"/>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16"/>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16"/>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16"/>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16"/>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16"/>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16"/>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16"/>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16"/>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16"/>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16"/>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16"/>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16"/>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16"/>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16"/>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16"/>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16"/>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16"/>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16"/>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16"/>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16"/>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16"/>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16"/>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16"/>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16"/>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16"/>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16"/>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16"/>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16"/>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16"/>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16"/>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16"/>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16"/>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16"/>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16"/>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16"/>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16"/>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16"/>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16"/>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16"/>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16"/>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16"/>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16"/>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16"/>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16"/>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16"/>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16"/>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16"/>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16"/>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16"/>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16"/>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16"/>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16"/>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16"/>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16"/>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16"/>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16"/>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16"/>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16"/>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16"/>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16"/>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16"/>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16"/>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16"/>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16"/>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16"/>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16"/>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16"/>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16"/>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16"/>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16"/>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16"/>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16"/>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16"/>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16"/>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16"/>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16"/>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16"/>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16"/>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16"/>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16"/>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16"/>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16"/>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16"/>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16"/>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16"/>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16"/>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16"/>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16"/>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16"/>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16"/>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16"/>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16"/>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16"/>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16"/>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16"/>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16"/>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16"/>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16"/>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16"/>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16"/>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16"/>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16"/>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16"/>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16"/>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16"/>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16"/>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16"/>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16"/>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16"/>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16"/>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16"/>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16"/>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16"/>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16"/>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16"/>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16"/>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16"/>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16"/>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16"/>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16"/>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16"/>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16"/>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16"/>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16"/>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16"/>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16"/>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16"/>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16"/>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16"/>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16"/>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16"/>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16"/>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16"/>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16"/>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16"/>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16"/>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16"/>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16"/>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16"/>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16"/>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16"/>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16"/>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16"/>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16"/>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16"/>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16"/>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16"/>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16"/>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16"/>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16"/>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16"/>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16"/>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16"/>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16"/>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16"/>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16"/>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16"/>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16"/>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16"/>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16"/>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16"/>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16"/>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16"/>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16"/>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16"/>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16"/>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16"/>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16"/>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16"/>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16"/>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16"/>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16"/>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16"/>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16"/>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16"/>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16"/>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16"/>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16"/>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16"/>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16"/>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16"/>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16"/>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16"/>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16"/>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16"/>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16"/>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16"/>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16"/>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16"/>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16"/>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16"/>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16"/>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16"/>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16"/>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16"/>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16"/>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16"/>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16"/>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16"/>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16"/>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16"/>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16"/>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16"/>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16"/>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16"/>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16"/>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16"/>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16"/>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16"/>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16"/>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16"/>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16"/>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16"/>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16"/>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16"/>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16"/>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16"/>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16"/>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16"/>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16"/>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16"/>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16"/>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16"/>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16"/>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16"/>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16"/>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16"/>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16"/>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16"/>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16"/>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16"/>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16"/>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16"/>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16"/>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16"/>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16"/>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16"/>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16"/>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16"/>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16"/>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16"/>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16"/>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16"/>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16"/>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16"/>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16"/>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16"/>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16"/>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16"/>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16"/>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16"/>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16"/>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16"/>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16"/>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16"/>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16"/>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16"/>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16"/>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16"/>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16"/>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16"/>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16"/>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16"/>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16"/>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16"/>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16"/>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16"/>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16"/>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16"/>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16"/>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16"/>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16"/>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16"/>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16"/>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16"/>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16"/>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16"/>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16"/>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16"/>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16"/>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16"/>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16"/>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16"/>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16"/>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16"/>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16"/>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16"/>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16"/>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16"/>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16"/>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16"/>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16"/>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16"/>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16"/>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16"/>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16"/>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16"/>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16"/>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16"/>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16"/>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16"/>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16"/>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16"/>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16"/>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16"/>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16"/>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16"/>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16"/>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16"/>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16"/>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16"/>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16"/>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16"/>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16"/>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16"/>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16"/>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16"/>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16"/>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16"/>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16"/>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16"/>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16"/>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16"/>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16"/>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16"/>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16"/>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16"/>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16"/>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16"/>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16"/>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16"/>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16"/>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16"/>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16"/>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16"/>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16"/>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16"/>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16"/>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16"/>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16"/>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16"/>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16"/>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16"/>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16"/>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16"/>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16"/>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16"/>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16"/>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16"/>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16"/>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16"/>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16"/>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16"/>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16"/>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16"/>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16"/>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16"/>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16"/>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16"/>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16"/>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16"/>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16"/>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16"/>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16"/>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16"/>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16"/>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16"/>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16"/>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16"/>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16"/>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16"/>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16"/>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16"/>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16"/>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16"/>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16"/>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16"/>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16"/>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16"/>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16"/>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16"/>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16"/>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16"/>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16"/>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16"/>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16"/>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16"/>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16"/>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16"/>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16"/>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16"/>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16"/>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16"/>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16"/>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16"/>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16"/>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16"/>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16"/>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16"/>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16"/>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16"/>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16"/>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16"/>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16"/>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16"/>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16"/>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16"/>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16"/>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16"/>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16"/>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16"/>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16"/>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16"/>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16"/>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16"/>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16"/>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16"/>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16"/>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16"/>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16"/>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16"/>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16"/>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16"/>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16"/>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16"/>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16"/>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16"/>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16"/>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16"/>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16"/>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16"/>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16"/>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16"/>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16"/>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16"/>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16"/>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16"/>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16"/>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16"/>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16"/>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16"/>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16"/>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16"/>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16"/>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16"/>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16"/>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16"/>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16"/>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16"/>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16"/>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16"/>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16"/>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16"/>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16"/>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16"/>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16"/>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16"/>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16"/>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16"/>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16"/>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16"/>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16"/>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16"/>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16"/>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16"/>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16"/>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16"/>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16"/>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16"/>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16"/>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16"/>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16"/>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16"/>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16"/>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16"/>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16"/>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16"/>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16"/>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16"/>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16"/>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16"/>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16"/>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16"/>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16"/>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16"/>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16"/>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16"/>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16"/>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16"/>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16"/>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16"/>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16"/>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16"/>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16"/>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16"/>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16"/>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16"/>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16"/>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16"/>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16"/>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16"/>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16"/>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16"/>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16"/>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16"/>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16"/>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16"/>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16"/>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16"/>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16"/>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16"/>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16"/>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16"/>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16"/>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16"/>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16"/>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16"/>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16"/>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16"/>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16"/>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16"/>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16"/>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16"/>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16"/>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16"/>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16"/>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16"/>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16"/>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16"/>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16"/>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16"/>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16"/>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16"/>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16"/>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16"/>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16"/>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16"/>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16"/>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16"/>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16"/>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16"/>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16"/>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16"/>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16"/>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16"/>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16"/>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16"/>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16"/>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16"/>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16"/>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16"/>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16"/>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16"/>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16"/>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16"/>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16"/>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16"/>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16"/>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16"/>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16"/>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16"/>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16"/>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16"/>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16"/>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16"/>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16"/>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16"/>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16"/>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16"/>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16"/>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16"/>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16"/>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16"/>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16"/>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16"/>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16"/>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16"/>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16"/>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16"/>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16"/>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16"/>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16"/>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16"/>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16"/>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16"/>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16"/>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16"/>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16"/>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16"/>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16"/>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16"/>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16"/>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16"/>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16"/>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16"/>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16"/>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16"/>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16"/>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16"/>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16"/>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16"/>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16"/>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16"/>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16"/>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16"/>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16"/>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16"/>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16"/>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16"/>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16"/>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16"/>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16"/>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16"/>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16"/>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16"/>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16"/>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16"/>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16"/>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16"/>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16"/>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16"/>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16"/>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16"/>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16"/>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16"/>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16"/>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16"/>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16"/>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16"/>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16"/>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16"/>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16"/>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16"/>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16"/>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16"/>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16"/>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16"/>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16"/>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16"/>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16"/>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16"/>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16"/>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16"/>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16"/>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16"/>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16"/>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16"/>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16"/>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16"/>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16"/>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16"/>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16"/>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16"/>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16"/>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16"/>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16"/>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16"/>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16"/>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16"/>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16"/>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16"/>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16"/>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16"/>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16"/>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16"/>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16"/>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16"/>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16"/>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16"/>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16"/>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16"/>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16"/>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16"/>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16"/>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16"/>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16"/>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16"/>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16"/>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16"/>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16"/>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16"/>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16"/>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16"/>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16"/>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16"/>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16"/>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16"/>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16"/>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16"/>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16"/>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16"/>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16"/>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16"/>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16"/>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16"/>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16"/>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16"/>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16"/>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16"/>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16"/>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16"/>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16"/>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16"/>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16"/>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16"/>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16"/>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16"/>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16"/>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16"/>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16"/>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16"/>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16"/>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16"/>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16"/>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16"/>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16"/>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16"/>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16"/>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1" name="Google Shape;23721;p16"/>
          <p:cNvGrpSpPr/>
          <p:nvPr/>
        </p:nvGrpSpPr>
        <p:grpSpPr>
          <a:xfrm rot="-5400000">
            <a:off x="-1121609" y="270163"/>
            <a:ext cx="1897990" cy="1953790"/>
            <a:chOff x="-4202044" y="-3668299"/>
            <a:chExt cx="576581" cy="593532"/>
          </a:xfrm>
        </p:grpSpPr>
        <p:sp>
          <p:nvSpPr>
            <p:cNvPr id="23722" name="Google Shape;23722;p16"/>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16"/>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16"/>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16"/>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16"/>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16"/>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16"/>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16"/>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16"/>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16"/>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16"/>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16"/>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16"/>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16"/>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16"/>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16"/>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16"/>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16"/>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16"/>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16"/>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16"/>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16"/>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16"/>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16"/>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16"/>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16"/>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16"/>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16"/>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16"/>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16"/>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16"/>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16"/>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16"/>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16"/>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16"/>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16"/>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16"/>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16"/>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16"/>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16"/>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16"/>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16"/>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16"/>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16"/>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16"/>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16"/>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16"/>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16"/>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16"/>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16"/>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16"/>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16"/>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16"/>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16"/>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16"/>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16"/>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16"/>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16"/>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16"/>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16"/>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16"/>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16"/>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16"/>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16"/>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16"/>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16"/>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16"/>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16"/>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16"/>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16"/>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16"/>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16"/>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16"/>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16"/>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16"/>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16"/>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16"/>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16"/>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16"/>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16"/>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16"/>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16"/>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16"/>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16"/>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16"/>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16"/>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16"/>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16"/>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16"/>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16"/>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16"/>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16"/>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16"/>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16"/>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16"/>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16"/>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16"/>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16"/>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16"/>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16"/>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16"/>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16"/>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16"/>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16"/>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16"/>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16"/>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16"/>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16"/>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16"/>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16"/>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16"/>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16"/>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16"/>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16"/>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16"/>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16"/>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16"/>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16"/>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16"/>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16"/>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16"/>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16"/>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16"/>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16"/>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16"/>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16"/>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16"/>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16"/>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16"/>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16"/>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16"/>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16"/>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16"/>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16"/>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16"/>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16"/>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16"/>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16"/>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16"/>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16"/>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16"/>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16"/>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16"/>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16"/>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16"/>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16"/>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16"/>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16"/>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16"/>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16"/>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16"/>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16"/>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16"/>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16"/>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16"/>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16"/>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16"/>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16"/>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16"/>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16"/>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16"/>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16"/>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16"/>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16"/>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16"/>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16"/>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16"/>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16"/>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16"/>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16"/>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16"/>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16"/>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16"/>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16"/>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16"/>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16"/>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16"/>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16"/>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16"/>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16"/>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16"/>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16"/>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16"/>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16"/>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16"/>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16"/>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16"/>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16"/>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16"/>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16"/>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16"/>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16"/>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16"/>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16"/>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16"/>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16"/>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16"/>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16"/>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16"/>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16"/>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16"/>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16"/>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16"/>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16"/>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16"/>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16"/>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16"/>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16"/>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16"/>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16"/>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16"/>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16"/>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16"/>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16"/>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16"/>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16"/>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16"/>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16"/>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16"/>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16"/>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16"/>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16"/>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16"/>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16"/>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16"/>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16"/>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16"/>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16"/>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16"/>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16"/>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16"/>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16"/>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16"/>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16"/>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16"/>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16"/>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16"/>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16"/>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16"/>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16"/>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16"/>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16"/>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16"/>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16"/>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16"/>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16"/>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16"/>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16"/>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16"/>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16"/>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16"/>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16"/>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16"/>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16"/>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16"/>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16"/>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16"/>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16"/>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16"/>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16"/>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16"/>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16"/>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16"/>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16"/>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16"/>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16"/>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16"/>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16"/>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16"/>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16"/>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16"/>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16"/>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16"/>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16"/>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16"/>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16"/>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16"/>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16"/>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16"/>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16"/>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16"/>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16"/>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16"/>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16"/>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16"/>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16"/>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16"/>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16"/>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16"/>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16"/>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16"/>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16"/>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16"/>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16"/>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16"/>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16"/>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16"/>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16"/>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16"/>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16"/>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16"/>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16"/>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16"/>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16"/>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16"/>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16"/>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16"/>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16"/>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16"/>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16"/>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16"/>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16"/>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16"/>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16"/>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16"/>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16"/>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16"/>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16"/>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16"/>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16"/>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16"/>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16"/>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16"/>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16"/>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16"/>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16"/>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16"/>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16"/>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16"/>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16"/>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16"/>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16"/>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16"/>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16"/>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16"/>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16"/>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16"/>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16"/>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16"/>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16"/>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16"/>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16"/>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16"/>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16"/>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16"/>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16"/>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16"/>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16"/>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16"/>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16"/>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16"/>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16"/>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16"/>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16"/>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16"/>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16"/>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16"/>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16"/>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16"/>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16"/>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16"/>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16"/>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16"/>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16"/>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16"/>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16"/>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16"/>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16"/>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16"/>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16"/>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16"/>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16"/>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16"/>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16"/>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16"/>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16"/>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16"/>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16"/>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16"/>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16"/>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16"/>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16"/>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16"/>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16"/>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16"/>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16"/>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16"/>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16"/>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16"/>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16"/>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16"/>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16"/>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16"/>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16"/>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16"/>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16"/>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16"/>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16"/>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16"/>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16"/>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16"/>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16"/>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16"/>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16"/>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16"/>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16"/>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16"/>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16"/>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16"/>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16"/>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16"/>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16"/>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16"/>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16"/>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16"/>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16"/>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16"/>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16"/>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16"/>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16"/>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16"/>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16"/>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16"/>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16"/>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16"/>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16"/>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16"/>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16"/>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16"/>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16"/>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16"/>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16"/>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16"/>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16"/>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16"/>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16"/>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16"/>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16"/>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16"/>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16"/>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16"/>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16"/>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16"/>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16"/>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16"/>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16"/>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16"/>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16"/>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16"/>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16"/>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16"/>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16"/>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16"/>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16"/>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16"/>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16"/>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16"/>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16"/>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16"/>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16"/>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16"/>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16"/>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16"/>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16"/>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16"/>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16"/>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16"/>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16"/>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16"/>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16"/>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16"/>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16"/>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16"/>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16"/>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16"/>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16"/>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16"/>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16"/>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16"/>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16"/>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16"/>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16"/>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16"/>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16"/>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16"/>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16"/>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16"/>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16"/>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16"/>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16"/>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16"/>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16"/>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16"/>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16"/>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16"/>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16"/>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16"/>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16"/>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16"/>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16"/>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16"/>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16"/>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16"/>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16"/>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16"/>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16"/>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16"/>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16"/>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16"/>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16"/>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16"/>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16"/>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16"/>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16"/>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16"/>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16"/>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16"/>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16"/>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16"/>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16"/>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16"/>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16"/>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16"/>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16"/>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16"/>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16"/>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16"/>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16"/>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16"/>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16"/>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16"/>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16"/>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16"/>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16"/>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16"/>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16"/>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16"/>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16"/>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16"/>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16"/>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16"/>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16"/>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16"/>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16"/>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16"/>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16"/>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16"/>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16"/>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16"/>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16"/>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16"/>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16"/>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16"/>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16"/>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16"/>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16"/>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16"/>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16"/>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16"/>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16"/>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16"/>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16"/>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16"/>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16"/>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16"/>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16"/>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16"/>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16"/>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16"/>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16"/>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16"/>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16"/>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16"/>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16"/>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16"/>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16"/>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16"/>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16"/>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16"/>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16"/>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16"/>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16"/>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16"/>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16"/>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16"/>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16"/>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16"/>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16"/>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16"/>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16"/>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16"/>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16"/>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16"/>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16"/>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16"/>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16"/>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16"/>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16"/>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16"/>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16"/>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16"/>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16"/>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16"/>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16"/>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16"/>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16"/>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16"/>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16"/>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16"/>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16"/>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16"/>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16"/>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16"/>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16"/>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16"/>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16"/>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16"/>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16"/>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16"/>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16"/>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16"/>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16"/>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16"/>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16"/>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16"/>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16"/>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16"/>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16"/>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16"/>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16"/>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16"/>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16"/>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16"/>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16"/>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16"/>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16"/>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16"/>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16"/>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16"/>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16"/>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16"/>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16"/>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16"/>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16"/>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16"/>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16"/>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16"/>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16"/>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16"/>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16"/>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16"/>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16"/>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16"/>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16"/>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16"/>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16"/>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16"/>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16"/>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16"/>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16"/>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16"/>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16"/>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16"/>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16"/>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16"/>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16"/>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16"/>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16"/>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16"/>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16"/>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16"/>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16"/>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16"/>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16"/>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16"/>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16"/>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16"/>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16"/>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16"/>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16"/>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16"/>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16"/>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16"/>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16"/>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16"/>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16"/>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16"/>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16"/>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16"/>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16"/>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16"/>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16"/>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16"/>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16"/>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16"/>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16"/>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16"/>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16"/>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16"/>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16"/>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16"/>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16"/>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16"/>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16"/>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16"/>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16"/>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16"/>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16"/>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16"/>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16"/>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16"/>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16"/>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16"/>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16"/>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16"/>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16"/>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16"/>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16"/>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16"/>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16"/>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16"/>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16"/>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16"/>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16"/>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16"/>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16"/>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16"/>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16"/>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16"/>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16"/>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16"/>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16"/>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16"/>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16"/>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16"/>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16"/>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16"/>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16"/>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16"/>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16"/>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16"/>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16"/>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16"/>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16"/>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16"/>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16"/>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16"/>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16"/>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16"/>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16"/>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16"/>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16"/>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16"/>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16"/>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16"/>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16"/>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16"/>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16"/>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16"/>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16"/>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16"/>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16"/>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16"/>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16"/>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16"/>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16"/>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16"/>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16"/>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16"/>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16"/>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16"/>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16"/>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16"/>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16"/>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16"/>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16"/>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16"/>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16"/>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16"/>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16"/>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16"/>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16"/>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16"/>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16"/>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16"/>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16"/>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16"/>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16"/>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16"/>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16"/>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16"/>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16"/>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16"/>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16"/>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16"/>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16"/>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16"/>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16"/>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16"/>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16"/>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16"/>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16"/>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16"/>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16"/>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16"/>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16"/>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16"/>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16"/>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16"/>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16"/>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16"/>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16"/>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16"/>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16"/>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16"/>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16"/>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16"/>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16"/>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16"/>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16"/>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16"/>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16"/>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16"/>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16"/>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16"/>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16"/>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16"/>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16"/>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16"/>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16"/>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16"/>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16"/>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16"/>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16"/>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16"/>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16"/>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16"/>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16"/>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16"/>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16"/>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16"/>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16"/>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16"/>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16"/>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16"/>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16"/>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16"/>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16"/>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16"/>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16"/>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16"/>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573" name="Google Shape;24573;p16"/>
          <p:cNvPicPr preferRelativeResize="0"/>
          <p:nvPr/>
        </p:nvPicPr>
        <p:blipFill>
          <a:blip r:embed="rId5">
            <a:alphaModFix/>
          </a:blip>
          <a:stretch>
            <a:fillRect/>
          </a:stretch>
        </p:blipFill>
        <p:spPr>
          <a:xfrm rot="9390108">
            <a:off x="7533324" y="723647"/>
            <a:ext cx="2258676" cy="2412931"/>
          </a:xfrm>
          <a:prstGeom prst="rect">
            <a:avLst/>
          </a:prstGeom>
          <a:noFill/>
          <a:ln>
            <a:noFill/>
          </a:ln>
        </p:spPr>
      </p:pic>
      <p:sp>
        <p:nvSpPr>
          <p:cNvPr id="24574" name="Google Shape;24574;p16"/>
          <p:cNvSpPr txBox="1">
            <a:spLocks noGrp="1"/>
          </p:cNvSpPr>
          <p:nvPr>
            <p:ph type="subTitle" idx="1"/>
          </p:nvPr>
        </p:nvSpPr>
        <p:spPr>
          <a:xfrm>
            <a:off x="1654050" y="1689925"/>
            <a:ext cx="5835900" cy="27498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3"/>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24575" name="Google Shape;24575;p16"/>
          <p:cNvSpPr txBox="1">
            <a:spLocks noGrp="1"/>
          </p:cNvSpPr>
          <p:nvPr>
            <p:ph type="title"/>
          </p:nvPr>
        </p:nvSpPr>
        <p:spPr>
          <a:xfrm>
            <a:off x="1630400" y="370700"/>
            <a:ext cx="5883300" cy="109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24576"/>
        <p:cNvGrpSpPr/>
        <p:nvPr/>
      </p:nvGrpSpPr>
      <p:grpSpPr>
        <a:xfrm>
          <a:off x="0" y="0"/>
          <a:ext cx="0" cy="0"/>
          <a:chOff x="0" y="0"/>
          <a:chExt cx="0" cy="0"/>
        </a:xfrm>
      </p:grpSpPr>
      <p:sp>
        <p:nvSpPr>
          <p:cNvPr id="24577" name="Google Shape;24577;p17"/>
          <p:cNvSpPr txBox="1">
            <a:spLocks noGrp="1"/>
          </p:cNvSpPr>
          <p:nvPr>
            <p:ph type="subTitle" idx="1"/>
          </p:nvPr>
        </p:nvSpPr>
        <p:spPr>
          <a:xfrm>
            <a:off x="1181425" y="2303125"/>
            <a:ext cx="2907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2500">
                <a:latin typeface="Bebas Neue"/>
                <a:ea typeface="Bebas Neue"/>
                <a:cs typeface="Bebas Neue"/>
                <a:sym typeface="Bebas Neue"/>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4578" name="Google Shape;24578;p17"/>
          <p:cNvSpPr txBox="1">
            <a:spLocks noGrp="1"/>
          </p:cNvSpPr>
          <p:nvPr>
            <p:ph type="subTitle" idx="2"/>
          </p:nvPr>
        </p:nvSpPr>
        <p:spPr>
          <a:xfrm>
            <a:off x="4836300" y="2303125"/>
            <a:ext cx="2907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2500">
                <a:latin typeface="Bebas Neue"/>
                <a:ea typeface="Bebas Neue"/>
                <a:cs typeface="Bebas Neue"/>
                <a:sym typeface="Bebas Neue"/>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4579" name="Google Shape;24579;p17"/>
          <p:cNvSpPr txBox="1">
            <a:spLocks noGrp="1"/>
          </p:cNvSpPr>
          <p:nvPr>
            <p:ph type="subTitle" idx="3"/>
          </p:nvPr>
        </p:nvSpPr>
        <p:spPr>
          <a:xfrm>
            <a:off x="1181425" y="2917150"/>
            <a:ext cx="2907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580" name="Google Shape;24580;p17"/>
          <p:cNvSpPr txBox="1">
            <a:spLocks noGrp="1"/>
          </p:cNvSpPr>
          <p:nvPr>
            <p:ph type="subTitle" idx="4"/>
          </p:nvPr>
        </p:nvSpPr>
        <p:spPr>
          <a:xfrm>
            <a:off x="4836300" y="2917150"/>
            <a:ext cx="29076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581" name="Google Shape;24581;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24582"/>
        <p:cNvGrpSpPr/>
        <p:nvPr/>
      </p:nvGrpSpPr>
      <p:grpSpPr>
        <a:xfrm>
          <a:off x="0" y="0"/>
          <a:ext cx="0" cy="0"/>
          <a:chOff x="0" y="0"/>
          <a:chExt cx="0" cy="0"/>
        </a:xfrm>
      </p:grpSpPr>
      <p:pic>
        <p:nvPicPr>
          <p:cNvPr id="24583" name="Google Shape;24583;p18"/>
          <p:cNvPicPr preferRelativeResize="0"/>
          <p:nvPr/>
        </p:nvPicPr>
        <p:blipFill>
          <a:blip r:embed="rId2">
            <a:alphaModFix/>
          </a:blip>
          <a:stretch>
            <a:fillRect/>
          </a:stretch>
        </p:blipFill>
        <p:spPr>
          <a:xfrm rot="5400008">
            <a:off x="-2043160" y="147623"/>
            <a:ext cx="7062916" cy="4233904"/>
          </a:xfrm>
          <a:prstGeom prst="rect">
            <a:avLst/>
          </a:prstGeom>
          <a:noFill/>
          <a:ln>
            <a:noFill/>
          </a:ln>
        </p:spPr>
      </p:pic>
      <p:pic>
        <p:nvPicPr>
          <p:cNvPr id="24584" name="Google Shape;24584;p18"/>
          <p:cNvPicPr preferRelativeResize="0"/>
          <p:nvPr/>
        </p:nvPicPr>
        <p:blipFill>
          <a:blip r:embed="rId3">
            <a:alphaModFix/>
          </a:blip>
          <a:stretch>
            <a:fillRect/>
          </a:stretch>
        </p:blipFill>
        <p:spPr>
          <a:xfrm rot="5400000" flipH="1">
            <a:off x="6772887" y="768286"/>
            <a:ext cx="3875101" cy="1631225"/>
          </a:xfrm>
          <a:prstGeom prst="rect">
            <a:avLst/>
          </a:prstGeom>
          <a:noFill/>
          <a:ln>
            <a:noFill/>
          </a:ln>
        </p:spPr>
      </p:pic>
      <p:pic>
        <p:nvPicPr>
          <p:cNvPr id="24585" name="Google Shape;24585;p18"/>
          <p:cNvPicPr preferRelativeResize="0"/>
          <p:nvPr/>
        </p:nvPicPr>
        <p:blipFill>
          <a:blip r:embed="rId4">
            <a:alphaModFix/>
          </a:blip>
          <a:stretch>
            <a:fillRect/>
          </a:stretch>
        </p:blipFill>
        <p:spPr>
          <a:xfrm rot="-3600000">
            <a:off x="8267299" y="4065055"/>
            <a:ext cx="1948225" cy="1984994"/>
          </a:xfrm>
          <a:prstGeom prst="rect">
            <a:avLst/>
          </a:prstGeom>
          <a:noFill/>
          <a:ln>
            <a:noFill/>
          </a:ln>
        </p:spPr>
      </p:pic>
      <p:pic>
        <p:nvPicPr>
          <p:cNvPr id="24586" name="Google Shape;24586;p18"/>
          <p:cNvPicPr preferRelativeResize="0"/>
          <p:nvPr/>
        </p:nvPicPr>
        <p:blipFill>
          <a:blip r:embed="rId5">
            <a:alphaModFix/>
          </a:blip>
          <a:stretch>
            <a:fillRect/>
          </a:stretch>
        </p:blipFill>
        <p:spPr>
          <a:xfrm>
            <a:off x="5775850" y="4303700"/>
            <a:ext cx="2888850" cy="3086099"/>
          </a:xfrm>
          <a:prstGeom prst="rect">
            <a:avLst/>
          </a:prstGeom>
          <a:noFill/>
          <a:ln>
            <a:noFill/>
          </a:ln>
        </p:spPr>
      </p:pic>
      <p:grpSp>
        <p:nvGrpSpPr>
          <p:cNvPr id="24587" name="Google Shape;24587;p18"/>
          <p:cNvGrpSpPr/>
          <p:nvPr/>
        </p:nvGrpSpPr>
        <p:grpSpPr>
          <a:xfrm rot="841112" flipH="1">
            <a:off x="5776622" y="-578357"/>
            <a:ext cx="4381292" cy="2346160"/>
            <a:chOff x="-4904924" y="1912865"/>
            <a:chExt cx="1329790" cy="712096"/>
          </a:xfrm>
        </p:grpSpPr>
        <p:sp>
          <p:nvSpPr>
            <p:cNvPr id="24588" name="Google Shape;24588;p18"/>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18"/>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18"/>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18"/>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18"/>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18"/>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18"/>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18"/>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18"/>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18"/>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18"/>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18"/>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18"/>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18"/>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18"/>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18"/>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18"/>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18"/>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18"/>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18"/>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18"/>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18"/>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18"/>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18"/>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18"/>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18"/>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18"/>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18"/>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18"/>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18"/>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18"/>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18"/>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18"/>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18"/>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18"/>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18"/>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18"/>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18"/>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18"/>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18"/>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18"/>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18"/>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18"/>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18"/>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18"/>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18"/>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18"/>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18"/>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18"/>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18"/>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18"/>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18"/>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18"/>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18"/>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18"/>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18"/>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18"/>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18"/>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18"/>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18"/>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18"/>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18"/>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18"/>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18"/>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18"/>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18"/>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18"/>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18"/>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18"/>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18"/>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18"/>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18"/>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18"/>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18"/>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18"/>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18"/>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18"/>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18"/>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18"/>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18"/>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18"/>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18"/>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18"/>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18"/>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18"/>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18"/>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18"/>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18"/>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18"/>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18"/>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18"/>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18"/>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18"/>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18"/>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18"/>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18"/>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18"/>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18"/>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18"/>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18"/>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18"/>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18"/>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18"/>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18"/>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18"/>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18"/>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18"/>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18"/>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18"/>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18"/>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18"/>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18"/>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18"/>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18"/>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18"/>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18"/>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18"/>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18"/>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18"/>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18"/>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18"/>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18"/>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18"/>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18"/>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18"/>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18"/>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18"/>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18"/>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18"/>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18"/>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18"/>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18"/>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18"/>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18"/>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18"/>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18"/>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18"/>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18"/>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18"/>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18"/>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18"/>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18"/>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18"/>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18"/>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18"/>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18"/>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18"/>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18"/>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18"/>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18"/>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18"/>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18"/>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18"/>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18"/>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18"/>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18"/>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18"/>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18"/>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18"/>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18"/>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18"/>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18"/>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18"/>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18"/>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2" name="Google Shape;24752;p18"/>
          <p:cNvGrpSpPr/>
          <p:nvPr/>
        </p:nvGrpSpPr>
        <p:grpSpPr>
          <a:xfrm>
            <a:off x="-628643" y="3985829"/>
            <a:ext cx="1897990" cy="1953790"/>
            <a:chOff x="-4202044" y="-3668299"/>
            <a:chExt cx="576581" cy="593532"/>
          </a:xfrm>
        </p:grpSpPr>
        <p:sp>
          <p:nvSpPr>
            <p:cNvPr id="24753" name="Google Shape;24753;p18"/>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18"/>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18"/>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18"/>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18"/>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18"/>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18"/>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18"/>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18"/>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18"/>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18"/>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18"/>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18"/>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18"/>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18"/>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18"/>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18"/>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18"/>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18"/>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18"/>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18"/>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18"/>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18"/>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18"/>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18"/>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18"/>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18"/>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18"/>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18"/>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18"/>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18"/>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18"/>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18"/>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18"/>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18"/>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18"/>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18"/>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18"/>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18"/>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18"/>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18"/>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18"/>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18"/>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18"/>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18"/>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18"/>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18"/>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18"/>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18"/>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18"/>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18"/>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18"/>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18"/>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18"/>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18"/>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18"/>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18"/>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18"/>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18"/>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18"/>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18"/>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18"/>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18"/>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18"/>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18"/>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18"/>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18"/>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18"/>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18"/>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18"/>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18"/>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18"/>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18"/>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18"/>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18"/>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18"/>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18"/>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18"/>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18"/>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18"/>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18"/>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18"/>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18"/>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18"/>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18"/>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18"/>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18"/>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18"/>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18"/>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18"/>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18"/>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18"/>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18"/>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18"/>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18"/>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18"/>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18"/>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18"/>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18"/>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18"/>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18"/>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18"/>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18"/>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18"/>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18"/>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18"/>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18"/>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18"/>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18"/>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18"/>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18"/>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18"/>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18"/>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18"/>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18"/>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18"/>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18"/>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18"/>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18"/>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18"/>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18"/>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18"/>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18"/>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18"/>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18"/>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18"/>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18"/>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18"/>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18"/>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18"/>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18"/>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18"/>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18"/>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18"/>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18"/>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18"/>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18"/>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18"/>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18"/>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18"/>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18"/>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18"/>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18"/>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18"/>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18"/>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18"/>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18"/>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18"/>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18"/>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18"/>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18"/>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18"/>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18"/>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18"/>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18"/>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18"/>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18"/>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18"/>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18"/>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18"/>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18"/>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18"/>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18"/>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18"/>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18"/>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18"/>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18"/>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18"/>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18"/>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18"/>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18"/>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18"/>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18"/>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18"/>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18"/>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18"/>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18"/>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18"/>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18"/>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18"/>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18"/>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18"/>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18"/>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18"/>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18"/>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18"/>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18"/>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18"/>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18"/>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18"/>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18"/>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18"/>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18"/>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18"/>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18"/>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18"/>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18"/>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18"/>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18"/>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18"/>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18"/>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18"/>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18"/>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18"/>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18"/>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18"/>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18"/>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18"/>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18"/>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18"/>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18"/>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18"/>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18"/>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18"/>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18"/>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18"/>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18"/>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18"/>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18"/>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18"/>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18"/>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18"/>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18"/>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18"/>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18"/>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18"/>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18"/>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18"/>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18"/>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18"/>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18"/>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18"/>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18"/>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18"/>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18"/>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18"/>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18"/>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18"/>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18"/>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18"/>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18"/>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18"/>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18"/>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18"/>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18"/>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18"/>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18"/>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18"/>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18"/>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18"/>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18"/>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18"/>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18"/>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18"/>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18"/>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18"/>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18"/>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18"/>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18"/>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18"/>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18"/>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18"/>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18"/>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18"/>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18"/>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18"/>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18"/>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18"/>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18"/>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18"/>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18"/>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18"/>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18"/>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18"/>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18"/>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18"/>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18"/>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18"/>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18"/>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18"/>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18"/>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18"/>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18"/>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18"/>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18"/>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18"/>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18"/>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18"/>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18"/>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18"/>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18"/>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18"/>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18"/>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18"/>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18"/>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18"/>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18"/>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18"/>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18"/>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18"/>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18"/>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18"/>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18"/>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18"/>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18"/>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18"/>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18"/>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18"/>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18"/>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18"/>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18"/>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18"/>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18"/>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18"/>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18"/>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18"/>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18"/>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18"/>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18"/>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18"/>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18"/>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18"/>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18"/>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18"/>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18"/>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18"/>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18"/>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18"/>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18"/>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18"/>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18"/>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18"/>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18"/>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18"/>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18"/>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18"/>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18"/>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18"/>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18"/>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18"/>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18"/>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18"/>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18"/>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18"/>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18"/>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18"/>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18"/>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18"/>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18"/>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18"/>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18"/>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18"/>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18"/>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18"/>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18"/>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18"/>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18"/>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18"/>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18"/>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18"/>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18"/>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18"/>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18"/>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18"/>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18"/>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18"/>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18"/>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18"/>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18"/>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18"/>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18"/>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18"/>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18"/>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18"/>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18"/>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18"/>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18"/>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18"/>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18"/>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18"/>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18"/>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18"/>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18"/>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18"/>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18"/>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18"/>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18"/>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18"/>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18"/>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18"/>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18"/>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18"/>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18"/>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18"/>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18"/>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18"/>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18"/>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18"/>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18"/>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18"/>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18"/>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18"/>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18"/>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18"/>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18"/>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18"/>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18"/>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18"/>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18"/>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18"/>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18"/>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18"/>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18"/>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18"/>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18"/>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18"/>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18"/>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18"/>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18"/>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18"/>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18"/>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18"/>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18"/>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18"/>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18"/>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18"/>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18"/>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18"/>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18"/>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18"/>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18"/>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18"/>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18"/>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18"/>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18"/>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18"/>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18"/>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18"/>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18"/>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18"/>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18"/>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18"/>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18"/>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18"/>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18"/>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18"/>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18"/>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18"/>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18"/>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18"/>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18"/>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18"/>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18"/>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18"/>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18"/>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18"/>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18"/>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18"/>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18"/>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18"/>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18"/>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18"/>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18"/>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18"/>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18"/>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18"/>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18"/>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18"/>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18"/>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18"/>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18"/>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18"/>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18"/>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18"/>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18"/>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18"/>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18"/>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18"/>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18"/>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18"/>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18"/>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18"/>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18"/>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18"/>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18"/>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18"/>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18"/>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18"/>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18"/>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18"/>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18"/>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18"/>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18"/>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18"/>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18"/>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18"/>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18"/>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18"/>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18"/>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18"/>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18"/>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18"/>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18"/>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18"/>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18"/>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18"/>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18"/>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18"/>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18"/>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18"/>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18"/>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18"/>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18"/>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18"/>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18"/>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18"/>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18"/>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18"/>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18"/>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18"/>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18"/>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18"/>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18"/>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18"/>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18"/>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18"/>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18"/>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18"/>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18"/>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18"/>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18"/>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18"/>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18"/>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18"/>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18"/>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18"/>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18"/>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18"/>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18"/>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18"/>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18"/>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18"/>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18"/>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18"/>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18"/>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18"/>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18"/>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18"/>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18"/>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18"/>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18"/>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18"/>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18"/>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18"/>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18"/>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18"/>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18"/>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18"/>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18"/>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18"/>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18"/>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18"/>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18"/>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18"/>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18"/>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18"/>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18"/>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18"/>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18"/>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18"/>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18"/>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18"/>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18"/>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18"/>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18"/>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18"/>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18"/>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18"/>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18"/>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18"/>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18"/>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18"/>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18"/>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18"/>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18"/>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18"/>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18"/>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18"/>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18"/>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18"/>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18"/>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18"/>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18"/>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18"/>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18"/>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18"/>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18"/>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18"/>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18"/>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18"/>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18"/>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18"/>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18"/>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18"/>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18"/>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18"/>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18"/>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18"/>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18"/>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18"/>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18"/>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18"/>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18"/>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18"/>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18"/>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18"/>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18"/>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18"/>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18"/>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18"/>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18"/>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18"/>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18"/>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18"/>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18"/>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18"/>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18"/>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18"/>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18"/>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18"/>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18"/>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18"/>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18"/>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18"/>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18"/>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18"/>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18"/>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18"/>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18"/>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18"/>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18"/>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18"/>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18"/>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18"/>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18"/>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18"/>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18"/>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18"/>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18"/>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18"/>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18"/>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18"/>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18"/>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18"/>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18"/>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18"/>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18"/>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18"/>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18"/>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18"/>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18"/>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18"/>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18"/>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18"/>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18"/>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18"/>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18"/>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18"/>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18"/>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18"/>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18"/>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18"/>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18"/>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18"/>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18"/>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18"/>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18"/>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18"/>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18"/>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18"/>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18"/>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18"/>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18"/>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18"/>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18"/>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18"/>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18"/>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18"/>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18"/>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18"/>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18"/>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18"/>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18"/>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18"/>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18"/>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18"/>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18"/>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18"/>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18"/>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18"/>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18"/>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18"/>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18"/>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18"/>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18"/>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18"/>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18"/>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18"/>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18"/>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18"/>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18"/>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18"/>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18"/>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18"/>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18"/>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18"/>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18"/>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18"/>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18"/>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18"/>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18"/>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18"/>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18"/>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18"/>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18"/>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18"/>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18"/>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18"/>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18"/>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18"/>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18"/>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18"/>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18"/>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18"/>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18"/>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18"/>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18"/>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18"/>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18"/>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18"/>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18"/>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18"/>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18"/>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18"/>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18"/>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18"/>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18"/>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18"/>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18"/>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18"/>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18"/>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18"/>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18"/>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18"/>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18"/>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18"/>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18"/>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18"/>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18"/>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18"/>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18"/>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18"/>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18"/>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18"/>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18"/>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18"/>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18"/>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18"/>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18"/>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18"/>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18"/>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18"/>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18"/>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18"/>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18"/>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18"/>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18"/>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18"/>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18"/>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18"/>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18"/>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18"/>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18"/>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18"/>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18"/>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18"/>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18"/>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18"/>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18"/>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18"/>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18"/>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18"/>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18"/>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18"/>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18"/>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18"/>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18"/>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18"/>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18"/>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18"/>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18"/>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18"/>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18"/>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18"/>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18"/>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18"/>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18"/>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18"/>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18"/>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18"/>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18"/>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18"/>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18"/>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18"/>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18"/>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18"/>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18"/>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18"/>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18"/>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18"/>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18"/>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18"/>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18"/>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18"/>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18"/>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18"/>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18"/>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18"/>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18"/>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18"/>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18"/>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18"/>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18"/>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18"/>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18"/>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18"/>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18"/>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18"/>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18"/>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18"/>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18"/>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18"/>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18"/>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18"/>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18"/>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18"/>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18"/>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18"/>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18"/>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18"/>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18"/>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4" name="Google Shape;25604;p18"/>
          <p:cNvGrpSpPr/>
          <p:nvPr/>
        </p:nvGrpSpPr>
        <p:grpSpPr>
          <a:xfrm>
            <a:off x="8272691" y="3162612"/>
            <a:ext cx="1349876" cy="1192709"/>
            <a:chOff x="-5453476" y="-231731"/>
            <a:chExt cx="602462" cy="532317"/>
          </a:xfrm>
        </p:grpSpPr>
        <p:sp>
          <p:nvSpPr>
            <p:cNvPr id="25605" name="Google Shape;25605;p18"/>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18"/>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18"/>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18"/>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18"/>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18"/>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18"/>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18"/>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18"/>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18"/>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18"/>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18"/>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18"/>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18"/>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18"/>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18"/>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18"/>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18"/>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18"/>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18"/>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18"/>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18"/>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18"/>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18"/>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18"/>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18"/>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18"/>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18"/>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18"/>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18"/>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18"/>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18"/>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18"/>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18"/>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18"/>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18"/>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18"/>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18"/>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18"/>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18"/>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18"/>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18"/>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18"/>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18"/>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18"/>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18"/>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18"/>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18"/>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18"/>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18"/>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18"/>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18"/>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18"/>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18"/>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18"/>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18"/>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18"/>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18"/>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18"/>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18"/>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18"/>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18"/>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18"/>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18"/>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18"/>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18"/>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18"/>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18"/>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18"/>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18"/>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18"/>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18"/>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18"/>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18"/>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18"/>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18"/>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18"/>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18"/>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18"/>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18"/>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18"/>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18"/>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18"/>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18"/>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18"/>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18"/>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18"/>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18"/>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18"/>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18"/>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18"/>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18"/>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18"/>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18"/>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18"/>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18"/>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18"/>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18"/>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18"/>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18"/>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18"/>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18"/>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18"/>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18"/>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18"/>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18"/>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18"/>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18"/>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18"/>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18"/>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18"/>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18"/>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18"/>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18"/>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18"/>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18"/>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18"/>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18"/>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18"/>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18"/>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18"/>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18"/>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18"/>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18"/>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18"/>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18"/>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18"/>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18"/>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18"/>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18"/>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18"/>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18"/>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18"/>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18"/>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18"/>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18"/>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18"/>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18"/>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18"/>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18"/>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18"/>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18"/>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18"/>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18"/>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18"/>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18"/>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18"/>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18"/>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18"/>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18"/>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18"/>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18"/>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18"/>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18"/>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18"/>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18"/>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18"/>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18"/>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18"/>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18"/>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18"/>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18"/>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18"/>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18"/>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18"/>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18"/>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18"/>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18"/>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18"/>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18"/>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18"/>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18"/>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18"/>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18"/>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18"/>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18"/>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18"/>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18"/>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18"/>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18"/>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18"/>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18"/>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18"/>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18"/>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18"/>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18"/>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18"/>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18"/>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18"/>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18"/>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18"/>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18"/>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18"/>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18"/>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18"/>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18"/>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18"/>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18"/>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18"/>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18"/>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18"/>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18"/>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18"/>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18"/>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18"/>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18"/>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18"/>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18"/>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18"/>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18"/>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18"/>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18"/>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18"/>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18"/>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18"/>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18"/>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18"/>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18"/>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18"/>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18"/>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18"/>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18"/>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18"/>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18"/>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18"/>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18"/>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18"/>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18"/>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18"/>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18"/>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18"/>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18"/>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18"/>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18"/>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18"/>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18"/>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18"/>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18"/>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18"/>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18"/>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18"/>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18"/>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18"/>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18"/>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18"/>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18"/>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18"/>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18"/>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18"/>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18"/>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18"/>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18"/>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18"/>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18"/>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18"/>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18"/>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18"/>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18"/>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18"/>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18"/>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18"/>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18"/>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18"/>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18"/>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18"/>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18"/>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18"/>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18"/>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18"/>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18"/>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18"/>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18"/>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18"/>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18"/>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18"/>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18"/>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18"/>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18"/>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18"/>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18"/>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18"/>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18"/>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18"/>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18"/>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18"/>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18"/>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18"/>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18"/>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18"/>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18"/>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18"/>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18"/>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18"/>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18"/>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18"/>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18"/>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18"/>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18"/>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18"/>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18"/>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18"/>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18"/>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18"/>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18"/>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18"/>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18"/>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18"/>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18"/>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18"/>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18"/>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18"/>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18"/>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18"/>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18"/>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18"/>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18"/>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18"/>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18"/>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18"/>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18"/>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18"/>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18"/>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18"/>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18"/>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18"/>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18"/>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18"/>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18"/>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18"/>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18"/>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18"/>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18"/>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18"/>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18"/>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18"/>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18"/>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18"/>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18"/>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18"/>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18"/>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18"/>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18"/>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18"/>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18"/>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18"/>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18"/>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18"/>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18"/>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18"/>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18"/>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18"/>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18"/>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18"/>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18"/>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18"/>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18"/>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18"/>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18"/>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18"/>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18"/>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18"/>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18"/>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18"/>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18"/>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18"/>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18"/>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18"/>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18"/>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18"/>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18"/>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18"/>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18"/>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18"/>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18"/>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18"/>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18"/>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18"/>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18"/>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18"/>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18"/>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18"/>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18"/>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18"/>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18"/>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18"/>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18"/>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18"/>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18"/>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18"/>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18"/>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18"/>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18"/>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18"/>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18"/>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18"/>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18"/>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18"/>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18"/>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18"/>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18"/>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18"/>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18"/>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18"/>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18"/>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18"/>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18"/>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18"/>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18"/>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18"/>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18"/>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18"/>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18"/>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18"/>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18"/>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18"/>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18"/>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18"/>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18"/>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18"/>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18"/>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18"/>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18"/>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18"/>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18"/>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18"/>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18"/>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18"/>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18"/>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18"/>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18"/>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18"/>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18"/>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18"/>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18"/>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18"/>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18"/>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18"/>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18"/>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18"/>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18"/>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18"/>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18"/>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18"/>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18"/>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18"/>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18"/>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18"/>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18"/>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18"/>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18"/>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18"/>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18"/>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18"/>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18"/>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18"/>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18"/>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18"/>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18"/>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18"/>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18"/>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18"/>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18"/>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18"/>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18"/>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18"/>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18"/>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18"/>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18"/>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18"/>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18"/>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18"/>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18"/>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18"/>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18"/>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18"/>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18"/>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18"/>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18"/>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18"/>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18"/>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18"/>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18"/>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18"/>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18"/>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18"/>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18"/>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18"/>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18"/>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18"/>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18"/>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18"/>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18"/>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7" name="Google Shape;26097;p18"/>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18"/>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18"/>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0" name="Google Shape;26100;p18"/>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1" name="Google Shape;26101;p18"/>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18"/>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18"/>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18"/>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18"/>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18"/>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18"/>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8" name="Google Shape;26108;p18"/>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18"/>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18"/>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18"/>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18"/>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18"/>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18"/>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18"/>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18"/>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18"/>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18"/>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18"/>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18"/>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18"/>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18"/>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18"/>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18"/>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18"/>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18"/>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18"/>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18"/>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18"/>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18"/>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18"/>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18"/>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18"/>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18"/>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18"/>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18"/>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18"/>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18"/>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18"/>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18"/>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18"/>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18"/>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18"/>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18"/>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18"/>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18"/>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18"/>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18"/>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18"/>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18"/>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18"/>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18"/>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18"/>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18"/>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18"/>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18"/>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18"/>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18"/>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18"/>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18"/>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18"/>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18"/>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18"/>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18"/>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18"/>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18"/>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18"/>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18"/>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18"/>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18"/>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18"/>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18"/>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18"/>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18"/>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18"/>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18"/>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18"/>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18"/>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18"/>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18"/>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18"/>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18"/>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18"/>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18"/>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18"/>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18"/>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18"/>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18"/>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18"/>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18"/>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18"/>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18"/>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18"/>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18"/>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18"/>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18"/>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18"/>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18"/>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18"/>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18"/>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18"/>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18"/>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18"/>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18"/>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18"/>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18"/>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18"/>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18"/>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18"/>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18"/>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18"/>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18"/>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18"/>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18"/>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18"/>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18"/>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18"/>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18"/>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18"/>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18"/>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18"/>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18"/>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18"/>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18"/>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18"/>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18"/>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18"/>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18"/>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18"/>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18"/>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18"/>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18"/>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18"/>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18"/>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18"/>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18"/>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18"/>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18"/>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18"/>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18"/>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18"/>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18"/>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18"/>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18"/>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18"/>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18"/>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18"/>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18"/>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18"/>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18"/>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18"/>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18"/>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18"/>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18"/>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18"/>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18"/>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18"/>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18"/>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18"/>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18"/>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18"/>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18"/>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18"/>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18"/>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18"/>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18"/>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18"/>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18"/>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18"/>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18"/>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18"/>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18"/>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18"/>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18"/>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18"/>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18"/>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18"/>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18"/>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18"/>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18"/>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18"/>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18"/>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18"/>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18"/>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18"/>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18"/>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18"/>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18"/>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18"/>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18"/>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18"/>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18"/>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18"/>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18"/>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18"/>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18"/>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18"/>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18"/>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18"/>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18"/>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18"/>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18"/>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18"/>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18"/>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18"/>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18"/>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18"/>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18"/>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18"/>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18"/>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18"/>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18"/>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18"/>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18"/>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18"/>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18"/>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18"/>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18"/>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18"/>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18"/>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18"/>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18"/>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18"/>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18"/>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18"/>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18"/>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18"/>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18"/>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18"/>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18"/>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18"/>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18"/>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18"/>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18"/>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18"/>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18"/>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18"/>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18"/>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18"/>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18"/>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18"/>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18"/>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3" name="Google Shape;26343;p18"/>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4" name="Google Shape;26344;p18"/>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18"/>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18"/>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18"/>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8" name="Google Shape;26348;p18"/>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9" name="Google Shape;26349;p18"/>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18"/>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1" name="Google Shape;26351;p18"/>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2" name="Google Shape;26352;p18"/>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18"/>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18"/>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18"/>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18"/>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18"/>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18"/>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9" name="Google Shape;26359;p18"/>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0" name="Google Shape;26360;p18"/>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1" name="Google Shape;26361;p18"/>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18"/>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18"/>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18"/>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18"/>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18"/>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7" name="Google Shape;26367;p18"/>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8" name="Google Shape;26368;p18"/>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9" name="Google Shape;26369;p18"/>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0" name="Google Shape;26370;p18"/>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1" name="Google Shape;26371;p18"/>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2" name="Google Shape;26372;p18"/>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3" name="Google Shape;26373;p18"/>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18"/>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18"/>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18"/>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18"/>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8" name="Google Shape;26378;p18"/>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9" name="Google Shape;26379;p18"/>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18"/>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18"/>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18"/>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18"/>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4" name="Google Shape;26384;p18"/>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5" name="Google Shape;26385;p18"/>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6" name="Google Shape;26386;p18"/>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7" name="Google Shape;26387;p18"/>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18"/>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18"/>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18"/>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1" name="Google Shape;26391;p18"/>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2" name="Google Shape;26392;p18"/>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3" name="Google Shape;26393;p18"/>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4" name="Google Shape;26394;p18"/>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5" name="Google Shape;26395;p18"/>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6" name="Google Shape;26396;p18"/>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7" name="Google Shape;26397;p18"/>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18"/>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18"/>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18"/>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18"/>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18"/>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18"/>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18"/>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5" name="Google Shape;26405;p18"/>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6" name="Google Shape;26406;p18"/>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7" name="Google Shape;26407;p18"/>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8" name="Google Shape;26408;p18"/>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9" name="Google Shape;26409;p18"/>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0" name="Google Shape;26410;p18"/>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1" name="Google Shape;26411;p18"/>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2" name="Google Shape;26412;p18"/>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3" name="Google Shape;26413;p18"/>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4" name="Google Shape;26414;p18"/>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5" name="Google Shape;26415;p18"/>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18"/>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7" name="Google Shape;26417;p18"/>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8" name="Google Shape;26418;p18"/>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9" name="Google Shape;26419;p18"/>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0" name="Google Shape;26420;p18"/>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1" name="Google Shape;26421;p18"/>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2" name="Google Shape;26422;p18"/>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18"/>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4" name="Google Shape;26424;p18"/>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5" name="Google Shape;26425;p18"/>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6" name="Google Shape;26426;p18"/>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7" name="Google Shape;26427;p18"/>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8" name="Google Shape;26428;p18"/>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9" name="Google Shape;26429;p18"/>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18"/>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1" name="Google Shape;26431;p18"/>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2" name="Google Shape;26432;p18"/>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3" name="Google Shape;26433;p18"/>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4" name="Google Shape;26434;p18"/>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5" name="Google Shape;26435;p18"/>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6" name="Google Shape;26436;p18"/>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7" name="Google Shape;26437;p18"/>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8" name="Google Shape;26438;p18"/>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9" name="Google Shape;26439;p18"/>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0" name="Google Shape;26440;p18"/>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1" name="Google Shape;26441;p18"/>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2" name="Google Shape;26442;p18"/>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3" name="Google Shape;26443;p18"/>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4" name="Google Shape;26444;p18"/>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5" name="Google Shape;26445;p18"/>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6" name="Google Shape;26446;p18"/>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7" name="Google Shape;26447;p18"/>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8" name="Google Shape;26448;p18"/>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9" name="Google Shape;26449;p18"/>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0" name="Google Shape;26450;p18"/>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1" name="Google Shape;26451;p18"/>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2" name="Google Shape;26452;p18"/>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3" name="Google Shape;26453;p18"/>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4" name="Google Shape;26454;p18"/>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6455" name="Google Shape;26455;p18"/>
          <p:cNvPicPr preferRelativeResize="0"/>
          <p:nvPr/>
        </p:nvPicPr>
        <p:blipFill>
          <a:blip r:embed="rId6">
            <a:alphaModFix/>
          </a:blip>
          <a:stretch>
            <a:fillRect/>
          </a:stretch>
        </p:blipFill>
        <p:spPr>
          <a:xfrm rot="-10491392">
            <a:off x="-1154950" y="846299"/>
            <a:ext cx="1795818" cy="1846051"/>
          </a:xfrm>
          <a:prstGeom prst="rect">
            <a:avLst/>
          </a:prstGeom>
          <a:noFill/>
          <a:ln>
            <a:noFill/>
          </a:ln>
        </p:spPr>
      </p:pic>
      <p:sp>
        <p:nvSpPr>
          <p:cNvPr id="26456" name="Google Shape;26456;p18"/>
          <p:cNvSpPr txBox="1">
            <a:spLocks noGrp="1"/>
          </p:cNvSpPr>
          <p:nvPr>
            <p:ph type="title"/>
          </p:nvPr>
        </p:nvSpPr>
        <p:spPr>
          <a:xfrm>
            <a:off x="2970950" y="1123250"/>
            <a:ext cx="26562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57" name="Google Shape;26457;p18"/>
          <p:cNvSpPr txBox="1">
            <a:spLocks noGrp="1"/>
          </p:cNvSpPr>
          <p:nvPr>
            <p:ph type="subTitle" idx="1"/>
          </p:nvPr>
        </p:nvSpPr>
        <p:spPr>
          <a:xfrm>
            <a:off x="2970950" y="1614642"/>
            <a:ext cx="2656200" cy="4848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58" name="Google Shape;26458;p18"/>
          <p:cNvSpPr txBox="1">
            <a:spLocks noGrp="1"/>
          </p:cNvSpPr>
          <p:nvPr>
            <p:ph type="title" idx="2"/>
          </p:nvPr>
        </p:nvSpPr>
        <p:spPr>
          <a:xfrm>
            <a:off x="3961525" y="2322350"/>
            <a:ext cx="26562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59" name="Google Shape;26459;p18"/>
          <p:cNvSpPr txBox="1">
            <a:spLocks noGrp="1"/>
          </p:cNvSpPr>
          <p:nvPr>
            <p:ph type="subTitle" idx="3"/>
          </p:nvPr>
        </p:nvSpPr>
        <p:spPr>
          <a:xfrm>
            <a:off x="3961550" y="2813742"/>
            <a:ext cx="2656200" cy="4848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60" name="Google Shape;26460;p18"/>
          <p:cNvSpPr txBox="1">
            <a:spLocks noGrp="1"/>
          </p:cNvSpPr>
          <p:nvPr>
            <p:ph type="title" idx="4"/>
          </p:nvPr>
        </p:nvSpPr>
        <p:spPr>
          <a:xfrm>
            <a:off x="4952125" y="3521450"/>
            <a:ext cx="2656200" cy="5277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61" name="Google Shape;26461;p18"/>
          <p:cNvSpPr txBox="1">
            <a:spLocks noGrp="1"/>
          </p:cNvSpPr>
          <p:nvPr>
            <p:ph type="subTitle" idx="5"/>
          </p:nvPr>
        </p:nvSpPr>
        <p:spPr>
          <a:xfrm>
            <a:off x="4952125" y="4012842"/>
            <a:ext cx="2656200" cy="484800"/>
          </a:xfrm>
          <a:prstGeom prst="rect">
            <a:avLst/>
          </a:prstGeom>
          <a:ln>
            <a:noFill/>
          </a:ln>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62" name="Google Shape;26462;p18"/>
          <p:cNvSpPr txBox="1">
            <a:spLocks noGrp="1"/>
          </p:cNvSpPr>
          <p:nvPr>
            <p:ph type="title" idx="6"/>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26463"/>
        <p:cNvGrpSpPr/>
        <p:nvPr/>
      </p:nvGrpSpPr>
      <p:grpSpPr>
        <a:xfrm>
          <a:off x="0" y="0"/>
          <a:ext cx="0" cy="0"/>
          <a:chOff x="0" y="0"/>
          <a:chExt cx="0" cy="0"/>
        </a:xfrm>
      </p:grpSpPr>
      <p:sp>
        <p:nvSpPr>
          <p:cNvPr id="26464" name="Google Shape;26464;p19"/>
          <p:cNvSpPr txBox="1">
            <a:spLocks noGrp="1"/>
          </p:cNvSpPr>
          <p:nvPr>
            <p:ph type="title"/>
          </p:nvPr>
        </p:nvSpPr>
        <p:spPr>
          <a:xfrm>
            <a:off x="720000" y="2423313"/>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65" name="Google Shape;26465;p19"/>
          <p:cNvSpPr txBox="1">
            <a:spLocks noGrp="1"/>
          </p:cNvSpPr>
          <p:nvPr>
            <p:ph type="subTitle" idx="1"/>
          </p:nvPr>
        </p:nvSpPr>
        <p:spPr>
          <a:xfrm>
            <a:off x="720000" y="30098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66" name="Google Shape;26466;p19"/>
          <p:cNvSpPr txBox="1">
            <a:spLocks noGrp="1"/>
          </p:cNvSpPr>
          <p:nvPr>
            <p:ph type="title" idx="2"/>
          </p:nvPr>
        </p:nvSpPr>
        <p:spPr>
          <a:xfrm>
            <a:off x="3403800" y="2423313"/>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67" name="Google Shape;26467;p19"/>
          <p:cNvSpPr txBox="1">
            <a:spLocks noGrp="1"/>
          </p:cNvSpPr>
          <p:nvPr>
            <p:ph type="subTitle" idx="3"/>
          </p:nvPr>
        </p:nvSpPr>
        <p:spPr>
          <a:xfrm>
            <a:off x="3403800" y="30098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68" name="Google Shape;26468;p19"/>
          <p:cNvSpPr txBox="1">
            <a:spLocks noGrp="1"/>
          </p:cNvSpPr>
          <p:nvPr>
            <p:ph type="title" idx="4"/>
          </p:nvPr>
        </p:nvSpPr>
        <p:spPr>
          <a:xfrm>
            <a:off x="6087600" y="2423313"/>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6469" name="Google Shape;26469;p19"/>
          <p:cNvSpPr txBox="1">
            <a:spLocks noGrp="1"/>
          </p:cNvSpPr>
          <p:nvPr>
            <p:ph type="subTitle" idx="5"/>
          </p:nvPr>
        </p:nvSpPr>
        <p:spPr>
          <a:xfrm>
            <a:off x="6087600" y="30098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70" name="Google Shape;26470;p19"/>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26471"/>
        <p:cNvGrpSpPr/>
        <p:nvPr/>
      </p:nvGrpSpPr>
      <p:grpSpPr>
        <a:xfrm>
          <a:off x="0" y="0"/>
          <a:ext cx="0" cy="0"/>
          <a:chOff x="0" y="0"/>
          <a:chExt cx="0" cy="0"/>
        </a:xfrm>
      </p:grpSpPr>
      <p:pic>
        <p:nvPicPr>
          <p:cNvPr id="26472" name="Google Shape;26472;p20"/>
          <p:cNvPicPr preferRelativeResize="0"/>
          <p:nvPr/>
        </p:nvPicPr>
        <p:blipFill>
          <a:blip r:embed="rId2">
            <a:alphaModFix/>
          </a:blip>
          <a:stretch>
            <a:fillRect/>
          </a:stretch>
        </p:blipFill>
        <p:spPr>
          <a:xfrm rot="1824805">
            <a:off x="780266" y="394823"/>
            <a:ext cx="7062913" cy="4233904"/>
          </a:xfrm>
          <a:prstGeom prst="rect">
            <a:avLst/>
          </a:prstGeom>
          <a:noFill/>
          <a:ln>
            <a:noFill/>
          </a:ln>
        </p:spPr>
      </p:pic>
      <p:pic>
        <p:nvPicPr>
          <p:cNvPr id="26473" name="Google Shape;26473;p20"/>
          <p:cNvPicPr preferRelativeResize="0"/>
          <p:nvPr/>
        </p:nvPicPr>
        <p:blipFill>
          <a:blip r:embed="rId3">
            <a:alphaModFix/>
          </a:blip>
          <a:stretch>
            <a:fillRect/>
          </a:stretch>
        </p:blipFill>
        <p:spPr>
          <a:xfrm rot="-5400000">
            <a:off x="-1595510" y="909712"/>
            <a:ext cx="3142125" cy="1322700"/>
          </a:xfrm>
          <a:prstGeom prst="rect">
            <a:avLst/>
          </a:prstGeom>
          <a:noFill/>
          <a:ln>
            <a:noFill/>
          </a:ln>
        </p:spPr>
      </p:pic>
      <p:pic>
        <p:nvPicPr>
          <p:cNvPr id="26474" name="Google Shape;26474;p20"/>
          <p:cNvPicPr preferRelativeResize="0"/>
          <p:nvPr/>
        </p:nvPicPr>
        <p:blipFill>
          <a:blip r:embed="rId4">
            <a:alphaModFix/>
          </a:blip>
          <a:stretch>
            <a:fillRect/>
          </a:stretch>
        </p:blipFill>
        <p:spPr>
          <a:xfrm rot="-3600000">
            <a:off x="8517711" y="1855230"/>
            <a:ext cx="1948225" cy="1984994"/>
          </a:xfrm>
          <a:prstGeom prst="rect">
            <a:avLst/>
          </a:prstGeom>
          <a:noFill/>
          <a:ln>
            <a:noFill/>
          </a:ln>
        </p:spPr>
      </p:pic>
      <p:pic>
        <p:nvPicPr>
          <p:cNvPr id="26475" name="Google Shape;26475;p20"/>
          <p:cNvPicPr preferRelativeResize="0"/>
          <p:nvPr/>
        </p:nvPicPr>
        <p:blipFill>
          <a:blip r:embed="rId5">
            <a:alphaModFix/>
          </a:blip>
          <a:stretch>
            <a:fillRect/>
          </a:stretch>
        </p:blipFill>
        <p:spPr>
          <a:xfrm>
            <a:off x="-809000" y="4095825"/>
            <a:ext cx="2228976" cy="2381175"/>
          </a:xfrm>
          <a:prstGeom prst="rect">
            <a:avLst/>
          </a:prstGeom>
          <a:noFill/>
          <a:ln>
            <a:noFill/>
          </a:ln>
        </p:spPr>
      </p:pic>
      <p:grpSp>
        <p:nvGrpSpPr>
          <p:cNvPr id="26476" name="Google Shape;26476;p20"/>
          <p:cNvGrpSpPr/>
          <p:nvPr/>
        </p:nvGrpSpPr>
        <p:grpSpPr>
          <a:xfrm rot="-5564085" flipH="1">
            <a:off x="7301149" y="-1338743"/>
            <a:ext cx="4381328" cy="2346179"/>
            <a:chOff x="-4904924" y="1912865"/>
            <a:chExt cx="1329790" cy="712096"/>
          </a:xfrm>
        </p:grpSpPr>
        <p:sp>
          <p:nvSpPr>
            <p:cNvPr id="26477" name="Google Shape;26477;p20"/>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8" name="Google Shape;26478;p20"/>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9" name="Google Shape;26479;p20"/>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20"/>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20"/>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2" name="Google Shape;26482;p20"/>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3" name="Google Shape;26483;p20"/>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20"/>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20"/>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20"/>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20"/>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8" name="Google Shape;26488;p20"/>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9" name="Google Shape;26489;p20"/>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0" name="Google Shape;26490;p20"/>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20"/>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2" name="Google Shape;26492;p20"/>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3" name="Google Shape;26493;p20"/>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4" name="Google Shape;26494;p20"/>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5" name="Google Shape;26495;p20"/>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20"/>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20"/>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20"/>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9" name="Google Shape;26499;p20"/>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0" name="Google Shape;26500;p20"/>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20"/>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2" name="Google Shape;26502;p20"/>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3" name="Google Shape;26503;p20"/>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4" name="Google Shape;26504;p20"/>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5" name="Google Shape;26505;p20"/>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6" name="Google Shape;26506;p20"/>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7" name="Google Shape;26507;p20"/>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8" name="Google Shape;26508;p20"/>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9" name="Google Shape;26509;p20"/>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0" name="Google Shape;26510;p20"/>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1" name="Google Shape;26511;p20"/>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2" name="Google Shape;26512;p20"/>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3" name="Google Shape;26513;p20"/>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4" name="Google Shape;26514;p20"/>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5" name="Google Shape;26515;p20"/>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6" name="Google Shape;26516;p20"/>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7" name="Google Shape;26517;p20"/>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8" name="Google Shape;26518;p20"/>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9" name="Google Shape;26519;p20"/>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0" name="Google Shape;26520;p20"/>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1" name="Google Shape;26521;p20"/>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2" name="Google Shape;26522;p20"/>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3" name="Google Shape;26523;p20"/>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4" name="Google Shape;26524;p20"/>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5" name="Google Shape;26525;p20"/>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20"/>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20"/>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20"/>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9" name="Google Shape;26529;p20"/>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0" name="Google Shape;26530;p20"/>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1" name="Google Shape;26531;p20"/>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20"/>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20"/>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4" name="Google Shape;26534;p20"/>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5" name="Google Shape;26535;p20"/>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6" name="Google Shape;26536;p20"/>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7" name="Google Shape;26537;p20"/>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8" name="Google Shape;26538;p20"/>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9" name="Google Shape;26539;p20"/>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0" name="Google Shape;26540;p20"/>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20"/>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20"/>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3" name="Google Shape;26543;p20"/>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4" name="Google Shape;26544;p20"/>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5" name="Google Shape;26545;p20"/>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6" name="Google Shape;26546;p20"/>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7" name="Google Shape;26547;p20"/>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20"/>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20"/>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0" name="Google Shape;26550;p20"/>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1" name="Google Shape;26551;p20"/>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20"/>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20"/>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4" name="Google Shape;26554;p20"/>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5" name="Google Shape;26555;p20"/>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20"/>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7" name="Google Shape;26557;p20"/>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8" name="Google Shape;26558;p20"/>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9" name="Google Shape;26559;p20"/>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20"/>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20"/>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2" name="Google Shape;26562;p20"/>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3" name="Google Shape;26563;p20"/>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20"/>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5" name="Google Shape;26565;p20"/>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6" name="Google Shape;26566;p20"/>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20"/>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20"/>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20"/>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0" name="Google Shape;26570;p20"/>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1" name="Google Shape;26571;p20"/>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20"/>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20"/>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20"/>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20"/>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20"/>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20"/>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20"/>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20"/>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20"/>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20"/>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2" name="Google Shape;26582;p20"/>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3" name="Google Shape;26583;p20"/>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4" name="Google Shape;26584;p20"/>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5" name="Google Shape;26585;p20"/>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20"/>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20"/>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20"/>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20"/>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20"/>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1" name="Google Shape;26591;p20"/>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2" name="Google Shape;26592;p20"/>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3" name="Google Shape;26593;p20"/>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4" name="Google Shape;26594;p20"/>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5" name="Google Shape;26595;p20"/>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20"/>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20"/>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20"/>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9" name="Google Shape;26599;p20"/>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0" name="Google Shape;26600;p20"/>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20"/>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20"/>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20"/>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20"/>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20"/>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6" name="Google Shape;26606;p20"/>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7" name="Google Shape;26607;p20"/>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20"/>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20"/>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0" name="Google Shape;26610;p20"/>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1" name="Google Shape;26611;p20"/>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2" name="Google Shape;26612;p20"/>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20"/>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20"/>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20"/>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20"/>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20"/>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8" name="Google Shape;26618;p20"/>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9" name="Google Shape;26619;p20"/>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0" name="Google Shape;26620;p20"/>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20"/>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20"/>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3" name="Google Shape;26623;p20"/>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4" name="Google Shape;26624;p20"/>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20"/>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20"/>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20"/>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20"/>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20"/>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0" name="Google Shape;26630;p20"/>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1" name="Google Shape;26631;p20"/>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20"/>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20"/>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20"/>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20"/>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20"/>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20"/>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20"/>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20"/>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20"/>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1" name="Google Shape;26641;p20"/>
          <p:cNvGrpSpPr/>
          <p:nvPr/>
        </p:nvGrpSpPr>
        <p:grpSpPr>
          <a:xfrm>
            <a:off x="-685793" y="3797004"/>
            <a:ext cx="1897990" cy="1953790"/>
            <a:chOff x="-4202044" y="-3668299"/>
            <a:chExt cx="576581" cy="593532"/>
          </a:xfrm>
        </p:grpSpPr>
        <p:sp>
          <p:nvSpPr>
            <p:cNvPr id="26642" name="Google Shape;26642;p20"/>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3" name="Google Shape;26643;p20"/>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20"/>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20"/>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20"/>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20"/>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20"/>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20"/>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20"/>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20"/>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20"/>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20"/>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4" name="Google Shape;26654;p20"/>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5" name="Google Shape;26655;p20"/>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6" name="Google Shape;26656;p20"/>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7" name="Google Shape;26657;p20"/>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20"/>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20"/>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20"/>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20"/>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20"/>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20"/>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20"/>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20"/>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6" name="Google Shape;26666;p20"/>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7" name="Google Shape;26667;p20"/>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20"/>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20"/>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20"/>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20"/>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20"/>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20"/>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4" name="Google Shape;26674;p20"/>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5" name="Google Shape;26675;p20"/>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20"/>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7" name="Google Shape;26677;p20"/>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8" name="Google Shape;26678;p20"/>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9" name="Google Shape;26679;p20"/>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0" name="Google Shape;26680;p20"/>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1" name="Google Shape;26681;p20"/>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2" name="Google Shape;26682;p20"/>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20"/>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20"/>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20"/>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20"/>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20"/>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20"/>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9" name="Google Shape;26689;p20"/>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0" name="Google Shape;26690;p20"/>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1" name="Google Shape;26691;p20"/>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2" name="Google Shape;26692;p20"/>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3" name="Google Shape;26693;p20"/>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4" name="Google Shape;26694;p20"/>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20"/>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6" name="Google Shape;26696;p20"/>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7" name="Google Shape;26697;p20"/>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20"/>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20"/>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20"/>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20"/>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2" name="Google Shape;26702;p20"/>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3" name="Google Shape;26703;p20"/>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20"/>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20"/>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20"/>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20"/>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8" name="Google Shape;26708;p20"/>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9" name="Google Shape;26709;p20"/>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0" name="Google Shape;26710;p20"/>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1" name="Google Shape;26711;p20"/>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20"/>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20"/>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20"/>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5" name="Google Shape;26715;p20"/>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6" name="Google Shape;26716;p20"/>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20"/>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20"/>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20"/>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20"/>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1" name="Google Shape;26721;p20"/>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2" name="Google Shape;26722;p20"/>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3" name="Google Shape;26723;p20"/>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20"/>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20"/>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20"/>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7" name="Google Shape;26727;p20"/>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8" name="Google Shape;26728;p20"/>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20"/>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20"/>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1" name="Google Shape;26731;p20"/>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2" name="Google Shape;26732;p20"/>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20"/>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4" name="Google Shape;26734;p20"/>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5" name="Google Shape;26735;p20"/>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6" name="Google Shape;26736;p20"/>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7" name="Google Shape;26737;p20"/>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20"/>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20"/>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20"/>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1" name="Google Shape;26741;p20"/>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2" name="Google Shape;26742;p20"/>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20"/>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20"/>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5" name="Google Shape;26745;p20"/>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6" name="Google Shape;26746;p20"/>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7" name="Google Shape;26747;p20"/>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8" name="Google Shape;26748;p20"/>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9" name="Google Shape;26749;p20"/>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0" name="Google Shape;26750;p20"/>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20"/>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20"/>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20"/>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20"/>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20"/>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6" name="Google Shape;26756;p20"/>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7" name="Google Shape;26757;p20"/>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8" name="Google Shape;26758;p20"/>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9" name="Google Shape;26759;p20"/>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0" name="Google Shape;26760;p20"/>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20"/>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20"/>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20"/>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20"/>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20"/>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6" name="Google Shape;26766;p20"/>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7" name="Google Shape;26767;p20"/>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20"/>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9" name="Google Shape;26769;p20"/>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0" name="Google Shape;26770;p20"/>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1" name="Google Shape;26771;p20"/>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20"/>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20"/>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20"/>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20"/>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20"/>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20"/>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20"/>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20"/>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0" name="Google Shape;26780;p20"/>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1" name="Google Shape;26781;p20"/>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2" name="Google Shape;26782;p20"/>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3" name="Google Shape;26783;p20"/>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20"/>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5" name="Google Shape;26785;p20"/>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6" name="Google Shape;26786;p20"/>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20"/>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20"/>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20"/>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20"/>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20"/>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20"/>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20"/>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4" name="Google Shape;26794;p20"/>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5" name="Google Shape;26795;p20"/>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20"/>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20"/>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8" name="Google Shape;26798;p20"/>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9" name="Google Shape;26799;p20"/>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0" name="Google Shape;26800;p20"/>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20"/>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20"/>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20"/>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20"/>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20"/>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6" name="Google Shape;26806;p20"/>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7" name="Google Shape;26807;p20"/>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8" name="Google Shape;26808;p20"/>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20"/>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20"/>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20"/>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2" name="Google Shape;26812;p20"/>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20"/>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20"/>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20"/>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6" name="Google Shape;26816;p20"/>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7" name="Google Shape;26817;p20"/>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20"/>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20"/>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20"/>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1" name="Google Shape;26821;p20"/>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2" name="Google Shape;26822;p20"/>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3" name="Google Shape;26823;p20"/>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20"/>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20"/>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6" name="Google Shape;26826;p20"/>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7" name="Google Shape;26827;p20"/>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20"/>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20"/>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20"/>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20"/>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2" name="Google Shape;26832;p20"/>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3" name="Google Shape;26833;p20"/>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4" name="Google Shape;26834;p20"/>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5" name="Google Shape;26835;p20"/>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6" name="Google Shape;26836;p20"/>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7" name="Google Shape;26837;p20"/>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8" name="Google Shape;26838;p20"/>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9" name="Google Shape;26839;p20"/>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20"/>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20"/>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20"/>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20"/>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4" name="Google Shape;26844;p20"/>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5" name="Google Shape;26845;p20"/>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6" name="Google Shape;26846;p20"/>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20"/>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20"/>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9" name="Google Shape;26849;p20"/>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0" name="Google Shape;26850;p20"/>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20"/>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20"/>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20"/>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20"/>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20"/>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20"/>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7" name="Google Shape;26857;p20"/>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8" name="Google Shape;26858;p20"/>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20"/>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0" name="Google Shape;26860;p20"/>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1" name="Google Shape;26861;p20"/>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20"/>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3" name="Google Shape;26863;p20"/>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4" name="Google Shape;26864;p20"/>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20"/>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6" name="Google Shape;26866;p20"/>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7" name="Google Shape;26867;p20"/>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8" name="Google Shape;26868;p20"/>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9" name="Google Shape;26869;p20"/>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0" name="Google Shape;26870;p20"/>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20"/>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2" name="Google Shape;26872;p20"/>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20"/>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4" name="Google Shape;26874;p20"/>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5" name="Google Shape;26875;p20"/>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20"/>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20"/>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20"/>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9" name="Google Shape;26879;p20"/>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0" name="Google Shape;26880;p20"/>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1" name="Google Shape;26881;p20"/>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2" name="Google Shape;26882;p20"/>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20"/>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4" name="Google Shape;26884;p20"/>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5" name="Google Shape;26885;p20"/>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20"/>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20"/>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20"/>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20"/>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20"/>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20"/>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20"/>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3" name="Google Shape;26893;p20"/>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4" name="Google Shape;26894;p20"/>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5" name="Google Shape;26895;p20"/>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6" name="Google Shape;26896;p20"/>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20"/>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20"/>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20"/>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20"/>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20"/>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20"/>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20"/>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20"/>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5" name="Google Shape;26905;p20"/>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6" name="Google Shape;26906;p20"/>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7" name="Google Shape;26907;p20"/>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20"/>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20"/>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0" name="Google Shape;26910;p20"/>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1" name="Google Shape;26911;p20"/>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20"/>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20"/>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20"/>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20"/>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20"/>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7" name="Google Shape;26917;p20"/>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8" name="Google Shape;26918;p20"/>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9" name="Google Shape;26919;p20"/>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20"/>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20"/>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20"/>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3" name="Google Shape;26923;p20"/>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4" name="Google Shape;26924;p20"/>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5" name="Google Shape;26925;p20"/>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20"/>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7" name="Google Shape;26927;p20"/>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8" name="Google Shape;26928;p20"/>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9" name="Google Shape;26929;p20"/>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0" name="Google Shape;26930;p20"/>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20"/>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20"/>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20"/>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4" name="Google Shape;26934;p20"/>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5" name="Google Shape;26935;p20"/>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20"/>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7" name="Google Shape;26937;p20"/>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8" name="Google Shape;26938;p20"/>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20"/>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0" name="Google Shape;26940;p20"/>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1" name="Google Shape;26941;p20"/>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2" name="Google Shape;26942;p20"/>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20"/>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4" name="Google Shape;26944;p20"/>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5" name="Google Shape;26945;p20"/>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20"/>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20"/>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20"/>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9" name="Google Shape;26949;p20"/>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0" name="Google Shape;26950;p20"/>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1" name="Google Shape;26951;p20"/>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2" name="Google Shape;26952;p20"/>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3" name="Google Shape;26953;p20"/>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4" name="Google Shape;26954;p20"/>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5" name="Google Shape;26955;p20"/>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6" name="Google Shape;26956;p20"/>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20"/>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8" name="Google Shape;26958;p20"/>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9" name="Google Shape;26959;p20"/>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0" name="Google Shape;26960;p20"/>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1" name="Google Shape;26961;p20"/>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2" name="Google Shape;26962;p20"/>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3" name="Google Shape;26963;p20"/>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4" name="Google Shape;26964;p20"/>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5" name="Google Shape;26965;p20"/>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6" name="Google Shape;26966;p20"/>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7" name="Google Shape;26967;p20"/>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8" name="Google Shape;26968;p20"/>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9" name="Google Shape;26969;p20"/>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0" name="Google Shape;26970;p20"/>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1" name="Google Shape;26971;p20"/>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2" name="Google Shape;26972;p20"/>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20"/>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20"/>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20"/>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6" name="Google Shape;26976;p20"/>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7" name="Google Shape;26977;p20"/>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8" name="Google Shape;26978;p20"/>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9" name="Google Shape;26979;p20"/>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0" name="Google Shape;26980;p20"/>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1" name="Google Shape;26981;p20"/>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2" name="Google Shape;26982;p20"/>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3" name="Google Shape;26983;p20"/>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4" name="Google Shape;26984;p20"/>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5" name="Google Shape;26985;p20"/>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6" name="Google Shape;26986;p20"/>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7" name="Google Shape;26987;p20"/>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8" name="Google Shape;26988;p20"/>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9" name="Google Shape;26989;p20"/>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0" name="Google Shape;26990;p20"/>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1" name="Google Shape;26991;p20"/>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2" name="Google Shape;26992;p20"/>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3" name="Google Shape;26993;p20"/>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4" name="Google Shape;26994;p20"/>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5" name="Google Shape;26995;p20"/>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6" name="Google Shape;26996;p20"/>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7" name="Google Shape;26997;p20"/>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8" name="Google Shape;26998;p20"/>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9" name="Google Shape;26999;p20"/>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0" name="Google Shape;27000;p20"/>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1" name="Google Shape;27001;p20"/>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2" name="Google Shape;27002;p20"/>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3" name="Google Shape;27003;p20"/>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4" name="Google Shape;27004;p20"/>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5" name="Google Shape;27005;p20"/>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6" name="Google Shape;27006;p20"/>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7" name="Google Shape;27007;p20"/>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8" name="Google Shape;27008;p20"/>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9" name="Google Shape;27009;p20"/>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0" name="Google Shape;27010;p20"/>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1" name="Google Shape;27011;p20"/>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2" name="Google Shape;27012;p20"/>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3" name="Google Shape;27013;p20"/>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4" name="Google Shape;27014;p20"/>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5" name="Google Shape;27015;p20"/>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6" name="Google Shape;27016;p20"/>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7" name="Google Shape;27017;p20"/>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20"/>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20"/>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20"/>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1" name="Google Shape;27021;p20"/>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2" name="Google Shape;27022;p20"/>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3" name="Google Shape;27023;p20"/>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4" name="Google Shape;27024;p20"/>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5" name="Google Shape;27025;p20"/>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6" name="Google Shape;27026;p20"/>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7" name="Google Shape;27027;p20"/>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8" name="Google Shape;27028;p20"/>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9" name="Google Shape;27029;p20"/>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0" name="Google Shape;27030;p20"/>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1" name="Google Shape;27031;p20"/>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2" name="Google Shape;27032;p20"/>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3" name="Google Shape;27033;p20"/>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4" name="Google Shape;27034;p20"/>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5" name="Google Shape;27035;p20"/>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6" name="Google Shape;27036;p20"/>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7" name="Google Shape;27037;p20"/>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8" name="Google Shape;27038;p20"/>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9" name="Google Shape;27039;p20"/>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0" name="Google Shape;27040;p20"/>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1" name="Google Shape;27041;p20"/>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2" name="Google Shape;27042;p20"/>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3" name="Google Shape;27043;p20"/>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4" name="Google Shape;27044;p20"/>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5" name="Google Shape;27045;p20"/>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6" name="Google Shape;27046;p20"/>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7" name="Google Shape;27047;p20"/>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8" name="Google Shape;27048;p20"/>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9" name="Google Shape;27049;p20"/>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0" name="Google Shape;27050;p20"/>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1" name="Google Shape;27051;p20"/>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2" name="Google Shape;27052;p20"/>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3" name="Google Shape;27053;p20"/>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4" name="Google Shape;27054;p20"/>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5" name="Google Shape;27055;p20"/>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6" name="Google Shape;27056;p20"/>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7" name="Google Shape;27057;p20"/>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8" name="Google Shape;27058;p20"/>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9" name="Google Shape;27059;p20"/>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0" name="Google Shape;27060;p20"/>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1" name="Google Shape;27061;p20"/>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2" name="Google Shape;27062;p20"/>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3" name="Google Shape;27063;p20"/>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4" name="Google Shape;27064;p20"/>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5" name="Google Shape;27065;p20"/>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6" name="Google Shape;27066;p20"/>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7" name="Google Shape;27067;p20"/>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8" name="Google Shape;27068;p20"/>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9" name="Google Shape;27069;p20"/>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0" name="Google Shape;27070;p20"/>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1" name="Google Shape;27071;p20"/>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2" name="Google Shape;27072;p20"/>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3" name="Google Shape;27073;p20"/>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4" name="Google Shape;27074;p20"/>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5" name="Google Shape;27075;p20"/>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6" name="Google Shape;27076;p20"/>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7" name="Google Shape;27077;p20"/>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8" name="Google Shape;27078;p20"/>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9" name="Google Shape;27079;p20"/>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0" name="Google Shape;27080;p20"/>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1" name="Google Shape;27081;p20"/>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2" name="Google Shape;27082;p20"/>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3" name="Google Shape;27083;p20"/>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4" name="Google Shape;27084;p20"/>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5" name="Google Shape;27085;p20"/>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6" name="Google Shape;27086;p20"/>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7" name="Google Shape;27087;p20"/>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8" name="Google Shape;27088;p20"/>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9" name="Google Shape;27089;p20"/>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0" name="Google Shape;27090;p20"/>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1" name="Google Shape;27091;p20"/>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2" name="Google Shape;27092;p20"/>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3" name="Google Shape;27093;p20"/>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4" name="Google Shape;27094;p20"/>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5" name="Google Shape;27095;p20"/>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6" name="Google Shape;27096;p20"/>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7" name="Google Shape;27097;p20"/>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8" name="Google Shape;27098;p20"/>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9" name="Google Shape;27099;p20"/>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0" name="Google Shape;27100;p20"/>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1" name="Google Shape;27101;p20"/>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2" name="Google Shape;27102;p20"/>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3" name="Google Shape;27103;p20"/>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4" name="Google Shape;27104;p20"/>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5" name="Google Shape;27105;p20"/>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6" name="Google Shape;27106;p20"/>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7" name="Google Shape;27107;p20"/>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8" name="Google Shape;27108;p20"/>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9" name="Google Shape;27109;p20"/>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0" name="Google Shape;27110;p20"/>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1" name="Google Shape;27111;p20"/>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2" name="Google Shape;27112;p20"/>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3" name="Google Shape;27113;p20"/>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4" name="Google Shape;27114;p20"/>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5" name="Google Shape;27115;p20"/>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6" name="Google Shape;27116;p20"/>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7" name="Google Shape;27117;p20"/>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8" name="Google Shape;27118;p20"/>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9" name="Google Shape;27119;p20"/>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0" name="Google Shape;27120;p20"/>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1" name="Google Shape;27121;p20"/>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2" name="Google Shape;27122;p20"/>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3" name="Google Shape;27123;p20"/>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4" name="Google Shape;27124;p20"/>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5" name="Google Shape;27125;p20"/>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6" name="Google Shape;27126;p20"/>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7" name="Google Shape;27127;p20"/>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8" name="Google Shape;27128;p20"/>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9" name="Google Shape;27129;p20"/>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0" name="Google Shape;27130;p20"/>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1" name="Google Shape;27131;p20"/>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2" name="Google Shape;27132;p20"/>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3" name="Google Shape;27133;p20"/>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4" name="Google Shape;27134;p20"/>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5" name="Google Shape;27135;p20"/>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6" name="Google Shape;27136;p20"/>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7" name="Google Shape;27137;p20"/>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8" name="Google Shape;27138;p20"/>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9" name="Google Shape;27139;p20"/>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0" name="Google Shape;27140;p20"/>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1" name="Google Shape;27141;p20"/>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2" name="Google Shape;27142;p20"/>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3" name="Google Shape;27143;p20"/>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4" name="Google Shape;27144;p20"/>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5" name="Google Shape;27145;p20"/>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6" name="Google Shape;27146;p20"/>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7" name="Google Shape;27147;p20"/>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8" name="Google Shape;27148;p20"/>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9" name="Google Shape;27149;p20"/>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0" name="Google Shape;27150;p20"/>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1" name="Google Shape;27151;p20"/>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2" name="Google Shape;27152;p20"/>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3" name="Google Shape;27153;p20"/>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4" name="Google Shape;27154;p20"/>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5" name="Google Shape;27155;p20"/>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6" name="Google Shape;27156;p20"/>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7" name="Google Shape;27157;p20"/>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8" name="Google Shape;27158;p20"/>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9" name="Google Shape;27159;p20"/>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0" name="Google Shape;27160;p20"/>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1" name="Google Shape;27161;p20"/>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2" name="Google Shape;27162;p20"/>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3" name="Google Shape;27163;p20"/>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4" name="Google Shape;27164;p20"/>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5" name="Google Shape;27165;p20"/>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6" name="Google Shape;27166;p20"/>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7" name="Google Shape;27167;p20"/>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8" name="Google Shape;27168;p20"/>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9" name="Google Shape;27169;p20"/>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0" name="Google Shape;27170;p20"/>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1" name="Google Shape;27171;p20"/>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2" name="Google Shape;27172;p20"/>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3" name="Google Shape;27173;p20"/>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4" name="Google Shape;27174;p20"/>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5" name="Google Shape;27175;p20"/>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6" name="Google Shape;27176;p20"/>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7" name="Google Shape;27177;p20"/>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8" name="Google Shape;27178;p20"/>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9" name="Google Shape;27179;p20"/>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0" name="Google Shape;27180;p20"/>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1" name="Google Shape;27181;p20"/>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2" name="Google Shape;27182;p20"/>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3" name="Google Shape;27183;p20"/>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4" name="Google Shape;27184;p20"/>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5" name="Google Shape;27185;p20"/>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6" name="Google Shape;27186;p20"/>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7" name="Google Shape;27187;p20"/>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8" name="Google Shape;27188;p20"/>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9" name="Google Shape;27189;p20"/>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0" name="Google Shape;27190;p20"/>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1" name="Google Shape;27191;p20"/>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2" name="Google Shape;27192;p20"/>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3" name="Google Shape;27193;p20"/>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4" name="Google Shape;27194;p20"/>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5" name="Google Shape;27195;p20"/>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6" name="Google Shape;27196;p20"/>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7" name="Google Shape;27197;p20"/>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8" name="Google Shape;27198;p20"/>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9" name="Google Shape;27199;p20"/>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0" name="Google Shape;27200;p20"/>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1" name="Google Shape;27201;p20"/>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2" name="Google Shape;27202;p20"/>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3" name="Google Shape;27203;p20"/>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4" name="Google Shape;27204;p20"/>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5" name="Google Shape;27205;p20"/>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6" name="Google Shape;27206;p20"/>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7" name="Google Shape;27207;p20"/>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8" name="Google Shape;27208;p20"/>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9" name="Google Shape;27209;p20"/>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0" name="Google Shape;27210;p20"/>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1" name="Google Shape;27211;p20"/>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2" name="Google Shape;27212;p20"/>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3" name="Google Shape;27213;p20"/>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4" name="Google Shape;27214;p20"/>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5" name="Google Shape;27215;p20"/>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6" name="Google Shape;27216;p20"/>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7" name="Google Shape;27217;p20"/>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8" name="Google Shape;27218;p20"/>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9" name="Google Shape;27219;p20"/>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0" name="Google Shape;27220;p20"/>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1" name="Google Shape;27221;p20"/>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2" name="Google Shape;27222;p20"/>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3" name="Google Shape;27223;p20"/>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4" name="Google Shape;27224;p20"/>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5" name="Google Shape;27225;p20"/>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6" name="Google Shape;27226;p20"/>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7" name="Google Shape;27227;p20"/>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8" name="Google Shape;27228;p20"/>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9" name="Google Shape;27229;p20"/>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0" name="Google Shape;27230;p20"/>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1" name="Google Shape;27231;p20"/>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2" name="Google Shape;27232;p20"/>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3" name="Google Shape;27233;p20"/>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4" name="Google Shape;27234;p20"/>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5" name="Google Shape;27235;p20"/>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6" name="Google Shape;27236;p20"/>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7" name="Google Shape;27237;p20"/>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8" name="Google Shape;27238;p20"/>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9" name="Google Shape;27239;p20"/>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0" name="Google Shape;27240;p20"/>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1" name="Google Shape;27241;p20"/>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2" name="Google Shape;27242;p20"/>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3" name="Google Shape;27243;p20"/>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4" name="Google Shape;27244;p20"/>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5" name="Google Shape;27245;p20"/>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6" name="Google Shape;27246;p20"/>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7" name="Google Shape;27247;p20"/>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8" name="Google Shape;27248;p20"/>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9" name="Google Shape;27249;p20"/>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0" name="Google Shape;27250;p20"/>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1" name="Google Shape;27251;p20"/>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2" name="Google Shape;27252;p20"/>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3" name="Google Shape;27253;p20"/>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4" name="Google Shape;27254;p20"/>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5" name="Google Shape;27255;p20"/>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6" name="Google Shape;27256;p20"/>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7" name="Google Shape;27257;p20"/>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8" name="Google Shape;27258;p20"/>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9" name="Google Shape;27259;p20"/>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0" name="Google Shape;27260;p20"/>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1" name="Google Shape;27261;p20"/>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2" name="Google Shape;27262;p20"/>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3" name="Google Shape;27263;p20"/>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4" name="Google Shape;27264;p20"/>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5" name="Google Shape;27265;p20"/>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6" name="Google Shape;27266;p20"/>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7" name="Google Shape;27267;p20"/>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8" name="Google Shape;27268;p20"/>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9" name="Google Shape;27269;p20"/>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0" name="Google Shape;27270;p20"/>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1" name="Google Shape;27271;p20"/>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2" name="Google Shape;27272;p20"/>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3" name="Google Shape;27273;p20"/>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4" name="Google Shape;27274;p20"/>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5" name="Google Shape;27275;p20"/>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6" name="Google Shape;27276;p20"/>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7" name="Google Shape;27277;p20"/>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8" name="Google Shape;27278;p20"/>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9" name="Google Shape;27279;p20"/>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0" name="Google Shape;27280;p20"/>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1" name="Google Shape;27281;p20"/>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2" name="Google Shape;27282;p20"/>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3" name="Google Shape;27283;p20"/>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4" name="Google Shape;27284;p20"/>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5" name="Google Shape;27285;p20"/>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6" name="Google Shape;27286;p20"/>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7" name="Google Shape;27287;p20"/>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8" name="Google Shape;27288;p20"/>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9" name="Google Shape;27289;p20"/>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0" name="Google Shape;27290;p20"/>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1" name="Google Shape;27291;p20"/>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2" name="Google Shape;27292;p20"/>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3" name="Google Shape;27293;p20"/>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4" name="Google Shape;27294;p20"/>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5" name="Google Shape;27295;p20"/>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6" name="Google Shape;27296;p20"/>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7" name="Google Shape;27297;p20"/>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8" name="Google Shape;27298;p20"/>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9" name="Google Shape;27299;p20"/>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0" name="Google Shape;27300;p20"/>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1" name="Google Shape;27301;p20"/>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2" name="Google Shape;27302;p20"/>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3" name="Google Shape;27303;p20"/>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4" name="Google Shape;27304;p20"/>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5" name="Google Shape;27305;p20"/>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6" name="Google Shape;27306;p20"/>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7" name="Google Shape;27307;p20"/>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8" name="Google Shape;27308;p20"/>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9" name="Google Shape;27309;p20"/>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0" name="Google Shape;27310;p20"/>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1" name="Google Shape;27311;p20"/>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2" name="Google Shape;27312;p20"/>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3" name="Google Shape;27313;p20"/>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4" name="Google Shape;27314;p20"/>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5" name="Google Shape;27315;p20"/>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6" name="Google Shape;27316;p20"/>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7" name="Google Shape;27317;p20"/>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8" name="Google Shape;27318;p20"/>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9" name="Google Shape;27319;p20"/>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0" name="Google Shape;27320;p20"/>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1" name="Google Shape;27321;p20"/>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2" name="Google Shape;27322;p20"/>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3" name="Google Shape;27323;p20"/>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4" name="Google Shape;27324;p20"/>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5" name="Google Shape;27325;p20"/>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6" name="Google Shape;27326;p20"/>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7" name="Google Shape;27327;p20"/>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8" name="Google Shape;27328;p20"/>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9" name="Google Shape;27329;p20"/>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0" name="Google Shape;27330;p20"/>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1" name="Google Shape;27331;p20"/>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2" name="Google Shape;27332;p20"/>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3" name="Google Shape;27333;p20"/>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4" name="Google Shape;27334;p20"/>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5" name="Google Shape;27335;p20"/>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6" name="Google Shape;27336;p20"/>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7" name="Google Shape;27337;p20"/>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8" name="Google Shape;27338;p20"/>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9" name="Google Shape;27339;p20"/>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0" name="Google Shape;27340;p20"/>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1" name="Google Shape;27341;p20"/>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2" name="Google Shape;27342;p20"/>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3" name="Google Shape;27343;p20"/>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4" name="Google Shape;27344;p20"/>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5" name="Google Shape;27345;p20"/>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6" name="Google Shape;27346;p20"/>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7" name="Google Shape;27347;p20"/>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8" name="Google Shape;27348;p20"/>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9" name="Google Shape;27349;p20"/>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0" name="Google Shape;27350;p20"/>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1" name="Google Shape;27351;p20"/>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2" name="Google Shape;27352;p20"/>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3" name="Google Shape;27353;p20"/>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4" name="Google Shape;27354;p20"/>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5" name="Google Shape;27355;p20"/>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6" name="Google Shape;27356;p20"/>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7" name="Google Shape;27357;p20"/>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8" name="Google Shape;27358;p20"/>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9" name="Google Shape;27359;p20"/>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0" name="Google Shape;27360;p20"/>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1" name="Google Shape;27361;p20"/>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2" name="Google Shape;27362;p20"/>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3" name="Google Shape;27363;p20"/>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4" name="Google Shape;27364;p20"/>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5" name="Google Shape;27365;p20"/>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6" name="Google Shape;27366;p20"/>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7" name="Google Shape;27367;p20"/>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8" name="Google Shape;27368;p20"/>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9" name="Google Shape;27369;p20"/>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0" name="Google Shape;27370;p20"/>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1" name="Google Shape;27371;p20"/>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2" name="Google Shape;27372;p20"/>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3" name="Google Shape;27373;p20"/>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4" name="Google Shape;27374;p20"/>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5" name="Google Shape;27375;p20"/>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6" name="Google Shape;27376;p20"/>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7" name="Google Shape;27377;p20"/>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8" name="Google Shape;27378;p20"/>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9" name="Google Shape;27379;p20"/>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0" name="Google Shape;27380;p20"/>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1" name="Google Shape;27381;p20"/>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2" name="Google Shape;27382;p20"/>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3" name="Google Shape;27383;p20"/>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4" name="Google Shape;27384;p20"/>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5" name="Google Shape;27385;p20"/>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6" name="Google Shape;27386;p20"/>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7" name="Google Shape;27387;p20"/>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8" name="Google Shape;27388;p20"/>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9" name="Google Shape;27389;p20"/>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0" name="Google Shape;27390;p20"/>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1" name="Google Shape;27391;p20"/>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2" name="Google Shape;27392;p20"/>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3" name="Google Shape;27393;p20"/>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4" name="Google Shape;27394;p20"/>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5" name="Google Shape;27395;p20"/>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6" name="Google Shape;27396;p20"/>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7" name="Google Shape;27397;p20"/>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8" name="Google Shape;27398;p20"/>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9" name="Google Shape;27399;p20"/>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0" name="Google Shape;27400;p20"/>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1" name="Google Shape;27401;p20"/>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2" name="Google Shape;27402;p20"/>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3" name="Google Shape;27403;p20"/>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4" name="Google Shape;27404;p20"/>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5" name="Google Shape;27405;p20"/>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6" name="Google Shape;27406;p20"/>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7" name="Google Shape;27407;p20"/>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8" name="Google Shape;27408;p20"/>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9" name="Google Shape;27409;p20"/>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0" name="Google Shape;27410;p20"/>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1" name="Google Shape;27411;p20"/>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2" name="Google Shape;27412;p20"/>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3" name="Google Shape;27413;p20"/>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4" name="Google Shape;27414;p20"/>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5" name="Google Shape;27415;p20"/>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6" name="Google Shape;27416;p20"/>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7" name="Google Shape;27417;p20"/>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8" name="Google Shape;27418;p20"/>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9" name="Google Shape;27419;p20"/>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0" name="Google Shape;27420;p20"/>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1" name="Google Shape;27421;p20"/>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2" name="Google Shape;27422;p20"/>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3" name="Google Shape;27423;p20"/>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4" name="Google Shape;27424;p20"/>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5" name="Google Shape;27425;p20"/>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6" name="Google Shape;27426;p20"/>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7" name="Google Shape;27427;p20"/>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8" name="Google Shape;27428;p20"/>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9" name="Google Shape;27429;p20"/>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0" name="Google Shape;27430;p20"/>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1" name="Google Shape;27431;p20"/>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2" name="Google Shape;27432;p20"/>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3" name="Google Shape;27433;p20"/>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4" name="Google Shape;27434;p20"/>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5" name="Google Shape;27435;p20"/>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6" name="Google Shape;27436;p20"/>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7" name="Google Shape;27437;p20"/>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8" name="Google Shape;27438;p20"/>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9" name="Google Shape;27439;p20"/>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0" name="Google Shape;27440;p20"/>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1" name="Google Shape;27441;p20"/>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2" name="Google Shape;27442;p20"/>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3" name="Google Shape;27443;p20"/>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4" name="Google Shape;27444;p20"/>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5" name="Google Shape;27445;p20"/>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6" name="Google Shape;27446;p20"/>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7" name="Google Shape;27447;p20"/>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8" name="Google Shape;27448;p20"/>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9" name="Google Shape;27449;p20"/>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0" name="Google Shape;27450;p20"/>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1" name="Google Shape;27451;p20"/>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2" name="Google Shape;27452;p20"/>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3" name="Google Shape;27453;p20"/>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4" name="Google Shape;27454;p20"/>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5" name="Google Shape;27455;p20"/>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6" name="Google Shape;27456;p20"/>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7" name="Google Shape;27457;p20"/>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8" name="Google Shape;27458;p20"/>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9" name="Google Shape;27459;p20"/>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0" name="Google Shape;27460;p20"/>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1" name="Google Shape;27461;p20"/>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2" name="Google Shape;27462;p20"/>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3" name="Google Shape;27463;p20"/>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4" name="Google Shape;27464;p20"/>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5" name="Google Shape;27465;p20"/>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6" name="Google Shape;27466;p20"/>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7" name="Google Shape;27467;p20"/>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8" name="Google Shape;27468;p20"/>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9" name="Google Shape;27469;p20"/>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0" name="Google Shape;27470;p20"/>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1" name="Google Shape;27471;p20"/>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2" name="Google Shape;27472;p20"/>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3" name="Google Shape;27473;p20"/>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4" name="Google Shape;27474;p20"/>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5" name="Google Shape;27475;p20"/>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6" name="Google Shape;27476;p20"/>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7" name="Google Shape;27477;p20"/>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8" name="Google Shape;27478;p20"/>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9" name="Google Shape;27479;p20"/>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0" name="Google Shape;27480;p20"/>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1" name="Google Shape;27481;p20"/>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2" name="Google Shape;27482;p20"/>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3" name="Google Shape;27483;p20"/>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4" name="Google Shape;27484;p20"/>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5" name="Google Shape;27485;p20"/>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6" name="Google Shape;27486;p20"/>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7" name="Google Shape;27487;p20"/>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8" name="Google Shape;27488;p20"/>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9" name="Google Shape;27489;p20"/>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0" name="Google Shape;27490;p20"/>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1" name="Google Shape;27491;p20"/>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2" name="Google Shape;27492;p20"/>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93" name="Google Shape;27493;p20"/>
          <p:cNvGrpSpPr/>
          <p:nvPr/>
        </p:nvGrpSpPr>
        <p:grpSpPr>
          <a:xfrm>
            <a:off x="8424007" y="2844504"/>
            <a:ext cx="1897990" cy="1953790"/>
            <a:chOff x="-4202044" y="-3668299"/>
            <a:chExt cx="576581" cy="593532"/>
          </a:xfrm>
        </p:grpSpPr>
        <p:sp>
          <p:nvSpPr>
            <p:cNvPr id="27494" name="Google Shape;27494;p20"/>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5" name="Google Shape;27495;p20"/>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6" name="Google Shape;27496;p20"/>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7" name="Google Shape;27497;p20"/>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8" name="Google Shape;27498;p20"/>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9" name="Google Shape;27499;p20"/>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0" name="Google Shape;27500;p20"/>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1" name="Google Shape;27501;p20"/>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2" name="Google Shape;27502;p20"/>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3" name="Google Shape;27503;p20"/>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4" name="Google Shape;27504;p20"/>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5" name="Google Shape;27505;p20"/>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6" name="Google Shape;27506;p20"/>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7" name="Google Shape;27507;p20"/>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8" name="Google Shape;27508;p20"/>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9" name="Google Shape;27509;p20"/>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0" name="Google Shape;27510;p20"/>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1" name="Google Shape;27511;p20"/>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2" name="Google Shape;27512;p20"/>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3" name="Google Shape;27513;p20"/>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4" name="Google Shape;27514;p20"/>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5" name="Google Shape;27515;p20"/>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6" name="Google Shape;27516;p20"/>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7" name="Google Shape;27517;p20"/>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8" name="Google Shape;27518;p20"/>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9" name="Google Shape;27519;p20"/>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0" name="Google Shape;27520;p20"/>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1" name="Google Shape;27521;p20"/>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2" name="Google Shape;27522;p20"/>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3" name="Google Shape;27523;p20"/>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4" name="Google Shape;27524;p20"/>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5" name="Google Shape;27525;p20"/>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6" name="Google Shape;27526;p20"/>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7" name="Google Shape;27527;p20"/>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8" name="Google Shape;27528;p20"/>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9" name="Google Shape;27529;p20"/>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0" name="Google Shape;27530;p20"/>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1" name="Google Shape;27531;p20"/>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2" name="Google Shape;27532;p20"/>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3" name="Google Shape;27533;p20"/>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4" name="Google Shape;27534;p20"/>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5" name="Google Shape;27535;p20"/>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6" name="Google Shape;27536;p20"/>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7" name="Google Shape;27537;p20"/>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8" name="Google Shape;27538;p20"/>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9" name="Google Shape;27539;p20"/>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0" name="Google Shape;27540;p20"/>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1" name="Google Shape;27541;p20"/>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2" name="Google Shape;27542;p20"/>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3" name="Google Shape;27543;p20"/>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4" name="Google Shape;27544;p20"/>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5" name="Google Shape;27545;p20"/>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6" name="Google Shape;27546;p20"/>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7" name="Google Shape;27547;p20"/>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8" name="Google Shape;27548;p20"/>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9" name="Google Shape;27549;p20"/>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0" name="Google Shape;27550;p20"/>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1" name="Google Shape;27551;p20"/>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2" name="Google Shape;27552;p20"/>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3" name="Google Shape;27553;p20"/>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4" name="Google Shape;27554;p20"/>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5" name="Google Shape;27555;p20"/>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6" name="Google Shape;27556;p20"/>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7" name="Google Shape;27557;p20"/>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8" name="Google Shape;27558;p20"/>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9" name="Google Shape;27559;p20"/>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0" name="Google Shape;27560;p20"/>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1" name="Google Shape;27561;p20"/>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2" name="Google Shape;27562;p20"/>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3" name="Google Shape;27563;p20"/>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4" name="Google Shape;27564;p20"/>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5" name="Google Shape;27565;p20"/>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6" name="Google Shape;27566;p20"/>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7" name="Google Shape;27567;p20"/>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8" name="Google Shape;27568;p20"/>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9" name="Google Shape;27569;p20"/>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0" name="Google Shape;27570;p20"/>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1" name="Google Shape;27571;p20"/>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2" name="Google Shape;27572;p20"/>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3" name="Google Shape;27573;p20"/>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4" name="Google Shape;27574;p20"/>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5" name="Google Shape;27575;p20"/>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6" name="Google Shape;27576;p20"/>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7" name="Google Shape;27577;p20"/>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8" name="Google Shape;27578;p20"/>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9" name="Google Shape;27579;p20"/>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0" name="Google Shape;27580;p20"/>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1" name="Google Shape;27581;p20"/>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2" name="Google Shape;27582;p20"/>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3" name="Google Shape;27583;p20"/>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4" name="Google Shape;27584;p20"/>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5" name="Google Shape;27585;p20"/>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6" name="Google Shape;27586;p20"/>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7" name="Google Shape;27587;p20"/>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8" name="Google Shape;27588;p20"/>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9" name="Google Shape;27589;p20"/>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0" name="Google Shape;27590;p20"/>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1" name="Google Shape;27591;p20"/>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2" name="Google Shape;27592;p20"/>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3" name="Google Shape;27593;p20"/>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4" name="Google Shape;27594;p20"/>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5" name="Google Shape;27595;p20"/>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6" name="Google Shape;27596;p20"/>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7" name="Google Shape;27597;p20"/>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8" name="Google Shape;27598;p20"/>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9" name="Google Shape;27599;p20"/>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0" name="Google Shape;27600;p20"/>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1" name="Google Shape;27601;p20"/>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2" name="Google Shape;27602;p20"/>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3" name="Google Shape;27603;p20"/>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4" name="Google Shape;27604;p20"/>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5" name="Google Shape;27605;p20"/>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6" name="Google Shape;27606;p20"/>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7" name="Google Shape;27607;p20"/>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8" name="Google Shape;27608;p20"/>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9" name="Google Shape;27609;p20"/>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0" name="Google Shape;27610;p20"/>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1" name="Google Shape;27611;p20"/>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2" name="Google Shape;27612;p20"/>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3" name="Google Shape;27613;p20"/>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4" name="Google Shape;27614;p20"/>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5" name="Google Shape;27615;p20"/>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6" name="Google Shape;27616;p20"/>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7" name="Google Shape;27617;p20"/>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8" name="Google Shape;27618;p20"/>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9" name="Google Shape;27619;p20"/>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0" name="Google Shape;27620;p20"/>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1" name="Google Shape;27621;p20"/>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2" name="Google Shape;27622;p20"/>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3" name="Google Shape;27623;p20"/>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4" name="Google Shape;27624;p20"/>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5" name="Google Shape;27625;p20"/>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6" name="Google Shape;27626;p20"/>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7" name="Google Shape;27627;p20"/>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8" name="Google Shape;27628;p20"/>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9" name="Google Shape;27629;p20"/>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0" name="Google Shape;27630;p20"/>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1" name="Google Shape;27631;p20"/>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2" name="Google Shape;27632;p20"/>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3" name="Google Shape;27633;p20"/>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4" name="Google Shape;27634;p20"/>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5" name="Google Shape;27635;p20"/>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6" name="Google Shape;27636;p20"/>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7" name="Google Shape;27637;p20"/>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8" name="Google Shape;27638;p20"/>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9" name="Google Shape;27639;p20"/>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0" name="Google Shape;27640;p20"/>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1" name="Google Shape;27641;p20"/>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2" name="Google Shape;27642;p20"/>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3" name="Google Shape;27643;p20"/>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4" name="Google Shape;27644;p20"/>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5" name="Google Shape;27645;p20"/>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6" name="Google Shape;27646;p20"/>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7" name="Google Shape;27647;p20"/>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8" name="Google Shape;27648;p20"/>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9" name="Google Shape;27649;p20"/>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0" name="Google Shape;27650;p20"/>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1" name="Google Shape;27651;p20"/>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2" name="Google Shape;27652;p20"/>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3" name="Google Shape;27653;p20"/>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4" name="Google Shape;27654;p20"/>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5" name="Google Shape;27655;p20"/>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6" name="Google Shape;27656;p20"/>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7" name="Google Shape;27657;p20"/>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8" name="Google Shape;27658;p20"/>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9" name="Google Shape;27659;p20"/>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0" name="Google Shape;27660;p20"/>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1" name="Google Shape;27661;p20"/>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2" name="Google Shape;27662;p20"/>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3" name="Google Shape;27663;p20"/>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4" name="Google Shape;27664;p20"/>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5" name="Google Shape;27665;p20"/>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6" name="Google Shape;27666;p20"/>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7" name="Google Shape;27667;p20"/>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8" name="Google Shape;27668;p20"/>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9" name="Google Shape;27669;p20"/>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0" name="Google Shape;27670;p20"/>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1" name="Google Shape;27671;p20"/>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2" name="Google Shape;27672;p20"/>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3" name="Google Shape;27673;p20"/>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4" name="Google Shape;27674;p20"/>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5" name="Google Shape;27675;p20"/>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6" name="Google Shape;27676;p20"/>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7" name="Google Shape;27677;p20"/>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8" name="Google Shape;27678;p20"/>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9" name="Google Shape;27679;p20"/>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0" name="Google Shape;27680;p20"/>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1" name="Google Shape;27681;p20"/>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2" name="Google Shape;27682;p20"/>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3" name="Google Shape;27683;p20"/>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4" name="Google Shape;27684;p20"/>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5" name="Google Shape;27685;p20"/>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6" name="Google Shape;27686;p20"/>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7" name="Google Shape;27687;p20"/>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8" name="Google Shape;27688;p20"/>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9" name="Google Shape;27689;p20"/>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0" name="Google Shape;27690;p20"/>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1" name="Google Shape;27691;p20"/>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2" name="Google Shape;27692;p20"/>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3" name="Google Shape;27693;p20"/>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4" name="Google Shape;27694;p20"/>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5" name="Google Shape;27695;p20"/>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6" name="Google Shape;27696;p20"/>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7" name="Google Shape;27697;p20"/>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8" name="Google Shape;27698;p20"/>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9" name="Google Shape;27699;p20"/>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0" name="Google Shape;27700;p20"/>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1" name="Google Shape;27701;p20"/>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2" name="Google Shape;27702;p20"/>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3" name="Google Shape;27703;p20"/>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4" name="Google Shape;27704;p20"/>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5" name="Google Shape;27705;p20"/>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6" name="Google Shape;27706;p20"/>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7" name="Google Shape;27707;p20"/>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8" name="Google Shape;27708;p20"/>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9" name="Google Shape;27709;p20"/>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0" name="Google Shape;27710;p20"/>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1" name="Google Shape;27711;p20"/>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2" name="Google Shape;27712;p20"/>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3" name="Google Shape;27713;p20"/>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4" name="Google Shape;27714;p20"/>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5" name="Google Shape;27715;p20"/>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6" name="Google Shape;27716;p20"/>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7" name="Google Shape;27717;p20"/>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8" name="Google Shape;27718;p20"/>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9" name="Google Shape;27719;p20"/>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0" name="Google Shape;27720;p20"/>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1" name="Google Shape;27721;p20"/>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2" name="Google Shape;27722;p20"/>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3" name="Google Shape;27723;p20"/>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4" name="Google Shape;27724;p20"/>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5" name="Google Shape;27725;p20"/>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6" name="Google Shape;27726;p20"/>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7" name="Google Shape;27727;p20"/>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8" name="Google Shape;27728;p20"/>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9" name="Google Shape;27729;p20"/>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0" name="Google Shape;27730;p20"/>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1" name="Google Shape;27731;p20"/>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2" name="Google Shape;27732;p20"/>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3" name="Google Shape;27733;p20"/>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4" name="Google Shape;27734;p20"/>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5" name="Google Shape;27735;p20"/>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6" name="Google Shape;27736;p20"/>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7" name="Google Shape;27737;p20"/>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8" name="Google Shape;27738;p20"/>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9" name="Google Shape;27739;p20"/>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0" name="Google Shape;27740;p20"/>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1" name="Google Shape;27741;p20"/>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2" name="Google Shape;27742;p20"/>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3" name="Google Shape;27743;p20"/>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4" name="Google Shape;27744;p20"/>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5" name="Google Shape;27745;p20"/>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6" name="Google Shape;27746;p20"/>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7" name="Google Shape;27747;p20"/>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8" name="Google Shape;27748;p20"/>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9" name="Google Shape;27749;p20"/>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0" name="Google Shape;27750;p20"/>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1" name="Google Shape;27751;p20"/>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2" name="Google Shape;27752;p20"/>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3" name="Google Shape;27753;p20"/>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4" name="Google Shape;27754;p20"/>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5" name="Google Shape;27755;p20"/>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6" name="Google Shape;27756;p20"/>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7" name="Google Shape;27757;p20"/>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8" name="Google Shape;27758;p20"/>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9" name="Google Shape;27759;p20"/>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0" name="Google Shape;27760;p20"/>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1" name="Google Shape;27761;p20"/>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2" name="Google Shape;27762;p20"/>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3" name="Google Shape;27763;p20"/>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4" name="Google Shape;27764;p20"/>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5" name="Google Shape;27765;p20"/>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6" name="Google Shape;27766;p20"/>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7" name="Google Shape;27767;p20"/>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8" name="Google Shape;27768;p20"/>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9" name="Google Shape;27769;p20"/>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0" name="Google Shape;27770;p20"/>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1" name="Google Shape;27771;p20"/>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2" name="Google Shape;27772;p20"/>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3" name="Google Shape;27773;p20"/>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4" name="Google Shape;27774;p20"/>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5" name="Google Shape;27775;p20"/>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6" name="Google Shape;27776;p20"/>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7" name="Google Shape;27777;p20"/>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8" name="Google Shape;27778;p20"/>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9" name="Google Shape;27779;p20"/>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0" name="Google Shape;27780;p20"/>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1" name="Google Shape;27781;p20"/>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2" name="Google Shape;27782;p20"/>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3" name="Google Shape;27783;p20"/>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4" name="Google Shape;27784;p20"/>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5" name="Google Shape;27785;p20"/>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6" name="Google Shape;27786;p20"/>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7" name="Google Shape;27787;p20"/>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8" name="Google Shape;27788;p20"/>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9" name="Google Shape;27789;p20"/>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0" name="Google Shape;27790;p20"/>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1" name="Google Shape;27791;p20"/>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2" name="Google Shape;27792;p20"/>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3" name="Google Shape;27793;p20"/>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4" name="Google Shape;27794;p20"/>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5" name="Google Shape;27795;p20"/>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6" name="Google Shape;27796;p20"/>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7" name="Google Shape;27797;p20"/>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8" name="Google Shape;27798;p20"/>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9" name="Google Shape;27799;p20"/>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0" name="Google Shape;27800;p20"/>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1" name="Google Shape;27801;p20"/>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2" name="Google Shape;27802;p20"/>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3" name="Google Shape;27803;p20"/>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4" name="Google Shape;27804;p20"/>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5" name="Google Shape;27805;p20"/>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6" name="Google Shape;27806;p20"/>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7" name="Google Shape;27807;p20"/>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8" name="Google Shape;27808;p20"/>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9" name="Google Shape;27809;p20"/>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0" name="Google Shape;27810;p20"/>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1" name="Google Shape;27811;p20"/>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2" name="Google Shape;27812;p20"/>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3" name="Google Shape;27813;p20"/>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4" name="Google Shape;27814;p20"/>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5" name="Google Shape;27815;p20"/>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6" name="Google Shape;27816;p20"/>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7" name="Google Shape;27817;p20"/>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8" name="Google Shape;27818;p20"/>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9" name="Google Shape;27819;p20"/>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0" name="Google Shape;27820;p20"/>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1" name="Google Shape;27821;p20"/>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2" name="Google Shape;27822;p20"/>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3" name="Google Shape;27823;p20"/>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4" name="Google Shape;27824;p20"/>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5" name="Google Shape;27825;p20"/>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6" name="Google Shape;27826;p20"/>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7" name="Google Shape;27827;p20"/>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8" name="Google Shape;27828;p20"/>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9" name="Google Shape;27829;p20"/>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0" name="Google Shape;27830;p20"/>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1" name="Google Shape;27831;p20"/>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2" name="Google Shape;27832;p20"/>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3" name="Google Shape;27833;p20"/>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4" name="Google Shape;27834;p20"/>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5" name="Google Shape;27835;p20"/>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6" name="Google Shape;27836;p20"/>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7" name="Google Shape;27837;p20"/>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8" name="Google Shape;27838;p20"/>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9" name="Google Shape;27839;p20"/>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0" name="Google Shape;27840;p20"/>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1" name="Google Shape;27841;p20"/>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2" name="Google Shape;27842;p20"/>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3" name="Google Shape;27843;p20"/>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4" name="Google Shape;27844;p20"/>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5" name="Google Shape;27845;p20"/>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6" name="Google Shape;27846;p20"/>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7" name="Google Shape;27847;p20"/>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8" name="Google Shape;27848;p20"/>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9" name="Google Shape;27849;p20"/>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0" name="Google Shape;27850;p20"/>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1" name="Google Shape;27851;p20"/>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2" name="Google Shape;27852;p20"/>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3" name="Google Shape;27853;p20"/>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4" name="Google Shape;27854;p20"/>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5" name="Google Shape;27855;p20"/>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6" name="Google Shape;27856;p20"/>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7" name="Google Shape;27857;p20"/>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8" name="Google Shape;27858;p20"/>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9" name="Google Shape;27859;p20"/>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0" name="Google Shape;27860;p20"/>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1" name="Google Shape;27861;p20"/>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2" name="Google Shape;27862;p20"/>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3" name="Google Shape;27863;p20"/>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4" name="Google Shape;27864;p20"/>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5" name="Google Shape;27865;p20"/>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6" name="Google Shape;27866;p20"/>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7" name="Google Shape;27867;p20"/>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8" name="Google Shape;27868;p20"/>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9" name="Google Shape;27869;p20"/>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0" name="Google Shape;27870;p20"/>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1" name="Google Shape;27871;p20"/>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2" name="Google Shape;27872;p20"/>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3" name="Google Shape;27873;p20"/>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4" name="Google Shape;27874;p20"/>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5" name="Google Shape;27875;p20"/>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6" name="Google Shape;27876;p20"/>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7" name="Google Shape;27877;p20"/>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8" name="Google Shape;27878;p20"/>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9" name="Google Shape;27879;p20"/>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0" name="Google Shape;27880;p20"/>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1" name="Google Shape;27881;p20"/>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2" name="Google Shape;27882;p20"/>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3" name="Google Shape;27883;p20"/>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4" name="Google Shape;27884;p20"/>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5" name="Google Shape;27885;p20"/>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6" name="Google Shape;27886;p20"/>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7" name="Google Shape;27887;p20"/>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8" name="Google Shape;27888;p20"/>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9" name="Google Shape;27889;p20"/>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0" name="Google Shape;27890;p20"/>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1" name="Google Shape;27891;p20"/>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2" name="Google Shape;27892;p20"/>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3" name="Google Shape;27893;p20"/>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4" name="Google Shape;27894;p20"/>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5" name="Google Shape;27895;p20"/>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6" name="Google Shape;27896;p20"/>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7" name="Google Shape;27897;p20"/>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8" name="Google Shape;27898;p20"/>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9" name="Google Shape;27899;p20"/>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0" name="Google Shape;27900;p20"/>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1" name="Google Shape;27901;p20"/>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2" name="Google Shape;27902;p20"/>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3" name="Google Shape;27903;p20"/>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4" name="Google Shape;27904;p20"/>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5" name="Google Shape;27905;p20"/>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6" name="Google Shape;27906;p20"/>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7" name="Google Shape;27907;p20"/>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8" name="Google Shape;27908;p20"/>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9" name="Google Shape;27909;p20"/>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0" name="Google Shape;27910;p20"/>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1" name="Google Shape;27911;p20"/>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2" name="Google Shape;27912;p20"/>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3" name="Google Shape;27913;p20"/>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4" name="Google Shape;27914;p20"/>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5" name="Google Shape;27915;p20"/>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6" name="Google Shape;27916;p20"/>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7" name="Google Shape;27917;p20"/>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8" name="Google Shape;27918;p20"/>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9" name="Google Shape;27919;p20"/>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0" name="Google Shape;27920;p20"/>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1" name="Google Shape;27921;p20"/>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2" name="Google Shape;27922;p20"/>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3" name="Google Shape;27923;p20"/>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4" name="Google Shape;27924;p20"/>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5" name="Google Shape;27925;p20"/>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6" name="Google Shape;27926;p20"/>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7" name="Google Shape;27927;p20"/>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8" name="Google Shape;27928;p20"/>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9" name="Google Shape;27929;p20"/>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0" name="Google Shape;27930;p20"/>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1" name="Google Shape;27931;p20"/>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2" name="Google Shape;27932;p20"/>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3" name="Google Shape;27933;p20"/>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4" name="Google Shape;27934;p20"/>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5" name="Google Shape;27935;p20"/>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6" name="Google Shape;27936;p20"/>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7" name="Google Shape;27937;p20"/>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8" name="Google Shape;27938;p20"/>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9" name="Google Shape;27939;p20"/>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0" name="Google Shape;27940;p20"/>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1" name="Google Shape;27941;p20"/>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2" name="Google Shape;27942;p20"/>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3" name="Google Shape;27943;p20"/>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4" name="Google Shape;27944;p20"/>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5" name="Google Shape;27945;p20"/>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6" name="Google Shape;27946;p20"/>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7" name="Google Shape;27947;p20"/>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8" name="Google Shape;27948;p20"/>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9" name="Google Shape;27949;p20"/>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0" name="Google Shape;27950;p20"/>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1" name="Google Shape;27951;p20"/>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2" name="Google Shape;27952;p20"/>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3" name="Google Shape;27953;p20"/>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4" name="Google Shape;27954;p20"/>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5" name="Google Shape;27955;p20"/>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6" name="Google Shape;27956;p20"/>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7" name="Google Shape;27957;p20"/>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8" name="Google Shape;27958;p20"/>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9" name="Google Shape;27959;p20"/>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0" name="Google Shape;27960;p20"/>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1" name="Google Shape;27961;p20"/>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2" name="Google Shape;27962;p20"/>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3" name="Google Shape;27963;p20"/>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4" name="Google Shape;27964;p20"/>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5" name="Google Shape;27965;p20"/>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6" name="Google Shape;27966;p20"/>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7" name="Google Shape;27967;p20"/>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8" name="Google Shape;27968;p20"/>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9" name="Google Shape;27969;p20"/>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0" name="Google Shape;27970;p20"/>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1" name="Google Shape;27971;p20"/>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2" name="Google Shape;27972;p20"/>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3" name="Google Shape;27973;p20"/>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4" name="Google Shape;27974;p20"/>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5" name="Google Shape;27975;p20"/>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6" name="Google Shape;27976;p20"/>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7" name="Google Shape;27977;p20"/>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8" name="Google Shape;27978;p20"/>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9" name="Google Shape;27979;p20"/>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0" name="Google Shape;27980;p20"/>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1" name="Google Shape;27981;p20"/>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2" name="Google Shape;27982;p20"/>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3" name="Google Shape;27983;p20"/>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4" name="Google Shape;27984;p20"/>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5" name="Google Shape;27985;p20"/>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6" name="Google Shape;27986;p20"/>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7" name="Google Shape;27987;p20"/>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8" name="Google Shape;27988;p20"/>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9" name="Google Shape;27989;p20"/>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0" name="Google Shape;27990;p20"/>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1" name="Google Shape;27991;p20"/>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2" name="Google Shape;27992;p20"/>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3" name="Google Shape;27993;p20"/>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4" name="Google Shape;27994;p20"/>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5" name="Google Shape;27995;p20"/>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6" name="Google Shape;27996;p20"/>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7" name="Google Shape;27997;p20"/>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8" name="Google Shape;27998;p20"/>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9" name="Google Shape;27999;p20"/>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0" name="Google Shape;28000;p20"/>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1" name="Google Shape;28001;p20"/>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2" name="Google Shape;28002;p20"/>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3" name="Google Shape;28003;p20"/>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4" name="Google Shape;28004;p20"/>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5" name="Google Shape;28005;p20"/>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6" name="Google Shape;28006;p20"/>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7" name="Google Shape;28007;p20"/>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8" name="Google Shape;28008;p20"/>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9" name="Google Shape;28009;p20"/>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0" name="Google Shape;28010;p20"/>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1" name="Google Shape;28011;p20"/>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2" name="Google Shape;28012;p20"/>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3" name="Google Shape;28013;p20"/>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4" name="Google Shape;28014;p20"/>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5" name="Google Shape;28015;p20"/>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6" name="Google Shape;28016;p20"/>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7" name="Google Shape;28017;p20"/>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8" name="Google Shape;28018;p20"/>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9" name="Google Shape;28019;p20"/>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0" name="Google Shape;28020;p20"/>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1" name="Google Shape;28021;p20"/>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2" name="Google Shape;28022;p20"/>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3" name="Google Shape;28023;p20"/>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4" name="Google Shape;28024;p20"/>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5" name="Google Shape;28025;p20"/>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6" name="Google Shape;28026;p20"/>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7" name="Google Shape;28027;p20"/>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8" name="Google Shape;28028;p20"/>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9" name="Google Shape;28029;p20"/>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0" name="Google Shape;28030;p20"/>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1" name="Google Shape;28031;p20"/>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2" name="Google Shape;28032;p20"/>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3" name="Google Shape;28033;p20"/>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4" name="Google Shape;28034;p20"/>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5" name="Google Shape;28035;p20"/>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6" name="Google Shape;28036;p20"/>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7" name="Google Shape;28037;p20"/>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8" name="Google Shape;28038;p20"/>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9" name="Google Shape;28039;p20"/>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0" name="Google Shape;28040;p20"/>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1" name="Google Shape;28041;p20"/>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2" name="Google Shape;28042;p20"/>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3" name="Google Shape;28043;p20"/>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4" name="Google Shape;28044;p20"/>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5" name="Google Shape;28045;p20"/>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6" name="Google Shape;28046;p20"/>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7" name="Google Shape;28047;p20"/>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8" name="Google Shape;28048;p20"/>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9" name="Google Shape;28049;p20"/>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0" name="Google Shape;28050;p20"/>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1" name="Google Shape;28051;p20"/>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2" name="Google Shape;28052;p20"/>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3" name="Google Shape;28053;p20"/>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4" name="Google Shape;28054;p20"/>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5" name="Google Shape;28055;p20"/>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6" name="Google Shape;28056;p20"/>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7" name="Google Shape;28057;p20"/>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8" name="Google Shape;28058;p20"/>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9" name="Google Shape;28059;p20"/>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0" name="Google Shape;28060;p20"/>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1" name="Google Shape;28061;p20"/>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2" name="Google Shape;28062;p20"/>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3" name="Google Shape;28063;p20"/>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4" name="Google Shape;28064;p20"/>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5" name="Google Shape;28065;p20"/>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6" name="Google Shape;28066;p20"/>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7" name="Google Shape;28067;p20"/>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8" name="Google Shape;28068;p20"/>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9" name="Google Shape;28069;p20"/>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0" name="Google Shape;28070;p20"/>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1" name="Google Shape;28071;p20"/>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2" name="Google Shape;28072;p20"/>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3" name="Google Shape;28073;p20"/>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4" name="Google Shape;28074;p20"/>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5" name="Google Shape;28075;p20"/>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6" name="Google Shape;28076;p20"/>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7" name="Google Shape;28077;p20"/>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8" name="Google Shape;28078;p20"/>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9" name="Google Shape;28079;p20"/>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0" name="Google Shape;28080;p20"/>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1" name="Google Shape;28081;p20"/>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2" name="Google Shape;28082;p20"/>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3" name="Google Shape;28083;p20"/>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4" name="Google Shape;28084;p20"/>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5" name="Google Shape;28085;p20"/>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6" name="Google Shape;28086;p20"/>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7" name="Google Shape;28087;p20"/>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8" name="Google Shape;28088;p20"/>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9" name="Google Shape;28089;p20"/>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0" name="Google Shape;28090;p20"/>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1" name="Google Shape;28091;p20"/>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2" name="Google Shape;28092;p20"/>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3" name="Google Shape;28093;p20"/>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4" name="Google Shape;28094;p20"/>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5" name="Google Shape;28095;p20"/>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6" name="Google Shape;28096;p20"/>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7" name="Google Shape;28097;p20"/>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8" name="Google Shape;28098;p20"/>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9" name="Google Shape;28099;p20"/>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0" name="Google Shape;28100;p20"/>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1" name="Google Shape;28101;p20"/>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2" name="Google Shape;28102;p20"/>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3" name="Google Shape;28103;p20"/>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4" name="Google Shape;28104;p20"/>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5" name="Google Shape;28105;p20"/>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6" name="Google Shape;28106;p20"/>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7" name="Google Shape;28107;p20"/>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8" name="Google Shape;28108;p20"/>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9" name="Google Shape;28109;p20"/>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0" name="Google Shape;28110;p20"/>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1" name="Google Shape;28111;p20"/>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2" name="Google Shape;28112;p20"/>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3" name="Google Shape;28113;p20"/>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4" name="Google Shape;28114;p20"/>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5" name="Google Shape;28115;p20"/>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6" name="Google Shape;28116;p20"/>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7" name="Google Shape;28117;p20"/>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8" name="Google Shape;28118;p20"/>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9" name="Google Shape;28119;p20"/>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0" name="Google Shape;28120;p20"/>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1" name="Google Shape;28121;p20"/>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2" name="Google Shape;28122;p20"/>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3" name="Google Shape;28123;p20"/>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4" name="Google Shape;28124;p20"/>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5" name="Google Shape;28125;p20"/>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6" name="Google Shape;28126;p20"/>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7" name="Google Shape;28127;p20"/>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8" name="Google Shape;28128;p20"/>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9" name="Google Shape;28129;p20"/>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0" name="Google Shape;28130;p20"/>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1" name="Google Shape;28131;p20"/>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2" name="Google Shape;28132;p20"/>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3" name="Google Shape;28133;p20"/>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4" name="Google Shape;28134;p20"/>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5" name="Google Shape;28135;p20"/>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6" name="Google Shape;28136;p20"/>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7" name="Google Shape;28137;p20"/>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8" name="Google Shape;28138;p20"/>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9" name="Google Shape;28139;p20"/>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0" name="Google Shape;28140;p20"/>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1" name="Google Shape;28141;p20"/>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2" name="Google Shape;28142;p20"/>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3" name="Google Shape;28143;p20"/>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4" name="Google Shape;28144;p20"/>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5" name="Google Shape;28145;p20"/>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6" name="Google Shape;28146;p20"/>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7" name="Google Shape;28147;p20"/>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8" name="Google Shape;28148;p20"/>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9" name="Google Shape;28149;p20"/>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0" name="Google Shape;28150;p20"/>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1" name="Google Shape;28151;p20"/>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2" name="Google Shape;28152;p20"/>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3" name="Google Shape;28153;p20"/>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4" name="Google Shape;28154;p20"/>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5" name="Google Shape;28155;p20"/>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6" name="Google Shape;28156;p20"/>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7" name="Google Shape;28157;p20"/>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8" name="Google Shape;28158;p20"/>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9" name="Google Shape;28159;p20"/>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0" name="Google Shape;28160;p20"/>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1" name="Google Shape;28161;p20"/>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2" name="Google Shape;28162;p20"/>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3" name="Google Shape;28163;p20"/>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4" name="Google Shape;28164;p20"/>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5" name="Google Shape;28165;p20"/>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6" name="Google Shape;28166;p20"/>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7" name="Google Shape;28167;p20"/>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8" name="Google Shape;28168;p20"/>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9" name="Google Shape;28169;p20"/>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0" name="Google Shape;28170;p20"/>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1" name="Google Shape;28171;p20"/>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2" name="Google Shape;28172;p20"/>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3" name="Google Shape;28173;p20"/>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4" name="Google Shape;28174;p20"/>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5" name="Google Shape;28175;p20"/>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6" name="Google Shape;28176;p20"/>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7" name="Google Shape;28177;p20"/>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8" name="Google Shape;28178;p20"/>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9" name="Google Shape;28179;p20"/>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0" name="Google Shape;28180;p20"/>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1" name="Google Shape;28181;p20"/>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2" name="Google Shape;28182;p20"/>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3" name="Google Shape;28183;p20"/>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4" name="Google Shape;28184;p20"/>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5" name="Google Shape;28185;p20"/>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6" name="Google Shape;28186;p20"/>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7" name="Google Shape;28187;p20"/>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8" name="Google Shape;28188;p20"/>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9" name="Google Shape;28189;p20"/>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0" name="Google Shape;28190;p20"/>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1" name="Google Shape;28191;p20"/>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2" name="Google Shape;28192;p20"/>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3" name="Google Shape;28193;p20"/>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4" name="Google Shape;28194;p20"/>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5" name="Google Shape;28195;p20"/>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6" name="Google Shape;28196;p20"/>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7" name="Google Shape;28197;p20"/>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8" name="Google Shape;28198;p20"/>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9" name="Google Shape;28199;p20"/>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0" name="Google Shape;28200;p20"/>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1" name="Google Shape;28201;p20"/>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2" name="Google Shape;28202;p20"/>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3" name="Google Shape;28203;p20"/>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4" name="Google Shape;28204;p20"/>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5" name="Google Shape;28205;p20"/>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6" name="Google Shape;28206;p20"/>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7" name="Google Shape;28207;p20"/>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8" name="Google Shape;28208;p20"/>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9" name="Google Shape;28209;p20"/>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0" name="Google Shape;28210;p20"/>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1" name="Google Shape;28211;p20"/>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2" name="Google Shape;28212;p20"/>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3" name="Google Shape;28213;p20"/>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4" name="Google Shape;28214;p20"/>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5" name="Google Shape;28215;p20"/>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6" name="Google Shape;28216;p20"/>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7" name="Google Shape;28217;p20"/>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8" name="Google Shape;28218;p20"/>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9" name="Google Shape;28219;p20"/>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0" name="Google Shape;28220;p20"/>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1" name="Google Shape;28221;p20"/>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2" name="Google Shape;28222;p20"/>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3" name="Google Shape;28223;p20"/>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4" name="Google Shape;28224;p20"/>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5" name="Google Shape;28225;p20"/>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6" name="Google Shape;28226;p20"/>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7" name="Google Shape;28227;p20"/>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8" name="Google Shape;28228;p20"/>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9" name="Google Shape;28229;p20"/>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0" name="Google Shape;28230;p20"/>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1" name="Google Shape;28231;p20"/>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2" name="Google Shape;28232;p20"/>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3" name="Google Shape;28233;p20"/>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4" name="Google Shape;28234;p20"/>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5" name="Google Shape;28235;p20"/>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6" name="Google Shape;28236;p20"/>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7" name="Google Shape;28237;p20"/>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8" name="Google Shape;28238;p20"/>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9" name="Google Shape;28239;p20"/>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0" name="Google Shape;28240;p20"/>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1" name="Google Shape;28241;p20"/>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2" name="Google Shape;28242;p20"/>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3" name="Google Shape;28243;p20"/>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4" name="Google Shape;28244;p20"/>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5" name="Google Shape;28245;p20"/>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6" name="Google Shape;28246;p20"/>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7" name="Google Shape;28247;p20"/>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8" name="Google Shape;28248;p20"/>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9" name="Google Shape;28249;p20"/>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0" name="Google Shape;28250;p20"/>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1" name="Google Shape;28251;p20"/>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2" name="Google Shape;28252;p20"/>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3" name="Google Shape;28253;p20"/>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4" name="Google Shape;28254;p20"/>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5" name="Google Shape;28255;p20"/>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6" name="Google Shape;28256;p20"/>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7" name="Google Shape;28257;p20"/>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8" name="Google Shape;28258;p20"/>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9" name="Google Shape;28259;p20"/>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0" name="Google Shape;28260;p20"/>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1" name="Google Shape;28261;p20"/>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2" name="Google Shape;28262;p20"/>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3" name="Google Shape;28263;p20"/>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4" name="Google Shape;28264;p20"/>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5" name="Google Shape;28265;p20"/>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6" name="Google Shape;28266;p20"/>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7" name="Google Shape;28267;p20"/>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8" name="Google Shape;28268;p20"/>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9" name="Google Shape;28269;p20"/>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0" name="Google Shape;28270;p20"/>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1" name="Google Shape;28271;p20"/>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2" name="Google Shape;28272;p20"/>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3" name="Google Shape;28273;p20"/>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4" name="Google Shape;28274;p20"/>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5" name="Google Shape;28275;p20"/>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6" name="Google Shape;28276;p20"/>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7" name="Google Shape;28277;p20"/>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8" name="Google Shape;28278;p20"/>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9" name="Google Shape;28279;p20"/>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0" name="Google Shape;28280;p20"/>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1" name="Google Shape;28281;p20"/>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2" name="Google Shape;28282;p20"/>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3" name="Google Shape;28283;p20"/>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4" name="Google Shape;28284;p20"/>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5" name="Google Shape;28285;p20"/>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6" name="Google Shape;28286;p20"/>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7" name="Google Shape;28287;p20"/>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8" name="Google Shape;28288;p20"/>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9" name="Google Shape;28289;p20"/>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0" name="Google Shape;28290;p20"/>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1" name="Google Shape;28291;p20"/>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2" name="Google Shape;28292;p20"/>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3" name="Google Shape;28293;p20"/>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4" name="Google Shape;28294;p20"/>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5" name="Google Shape;28295;p20"/>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6" name="Google Shape;28296;p20"/>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7" name="Google Shape;28297;p20"/>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8" name="Google Shape;28298;p20"/>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9" name="Google Shape;28299;p20"/>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0" name="Google Shape;28300;p20"/>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1" name="Google Shape;28301;p20"/>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2" name="Google Shape;28302;p20"/>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3" name="Google Shape;28303;p20"/>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4" name="Google Shape;28304;p20"/>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5" name="Google Shape;28305;p20"/>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6" name="Google Shape;28306;p20"/>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7" name="Google Shape;28307;p20"/>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8" name="Google Shape;28308;p20"/>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9" name="Google Shape;28309;p20"/>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0" name="Google Shape;28310;p20"/>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1" name="Google Shape;28311;p20"/>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2" name="Google Shape;28312;p20"/>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3" name="Google Shape;28313;p20"/>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4" name="Google Shape;28314;p20"/>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5" name="Google Shape;28315;p20"/>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6" name="Google Shape;28316;p20"/>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7" name="Google Shape;28317;p20"/>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8" name="Google Shape;28318;p20"/>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9" name="Google Shape;28319;p20"/>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0" name="Google Shape;28320;p20"/>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1" name="Google Shape;28321;p20"/>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2" name="Google Shape;28322;p20"/>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3" name="Google Shape;28323;p20"/>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4" name="Google Shape;28324;p20"/>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5" name="Google Shape;28325;p20"/>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6" name="Google Shape;28326;p20"/>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7" name="Google Shape;28327;p20"/>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8" name="Google Shape;28328;p20"/>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9" name="Google Shape;28329;p20"/>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0" name="Google Shape;28330;p20"/>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1" name="Google Shape;28331;p20"/>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2" name="Google Shape;28332;p20"/>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3" name="Google Shape;28333;p20"/>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4" name="Google Shape;28334;p20"/>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5" name="Google Shape;28335;p20"/>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6" name="Google Shape;28336;p20"/>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7" name="Google Shape;28337;p20"/>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8" name="Google Shape;28338;p20"/>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9" name="Google Shape;28339;p20"/>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0" name="Google Shape;28340;p20"/>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1" name="Google Shape;28341;p20"/>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2" name="Google Shape;28342;p20"/>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3" name="Google Shape;28343;p20"/>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4" name="Google Shape;28344;p20"/>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45" name="Google Shape;28345;p20"/>
          <p:cNvSpPr txBox="1">
            <a:spLocks noGrp="1"/>
          </p:cNvSpPr>
          <p:nvPr>
            <p:ph type="title"/>
          </p:nvPr>
        </p:nvSpPr>
        <p:spPr>
          <a:xfrm>
            <a:off x="648875" y="1752405"/>
            <a:ext cx="2406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8346" name="Google Shape;28346;p20"/>
          <p:cNvSpPr txBox="1">
            <a:spLocks noGrp="1"/>
          </p:cNvSpPr>
          <p:nvPr>
            <p:ph type="subTitle" idx="1"/>
          </p:nvPr>
        </p:nvSpPr>
        <p:spPr>
          <a:xfrm>
            <a:off x="648875" y="1348869"/>
            <a:ext cx="2406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347" name="Google Shape;28347;p20"/>
          <p:cNvSpPr txBox="1">
            <a:spLocks noGrp="1"/>
          </p:cNvSpPr>
          <p:nvPr>
            <p:ph type="title" idx="2"/>
          </p:nvPr>
        </p:nvSpPr>
        <p:spPr>
          <a:xfrm>
            <a:off x="4316252" y="1752405"/>
            <a:ext cx="2406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8348" name="Google Shape;28348;p20"/>
          <p:cNvSpPr txBox="1">
            <a:spLocks noGrp="1"/>
          </p:cNvSpPr>
          <p:nvPr>
            <p:ph type="subTitle" idx="3"/>
          </p:nvPr>
        </p:nvSpPr>
        <p:spPr>
          <a:xfrm>
            <a:off x="4316252" y="1348869"/>
            <a:ext cx="2406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349" name="Google Shape;28349;p20"/>
          <p:cNvSpPr txBox="1">
            <a:spLocks noGrp="1"/>
          </p:cNvSpPr>
          <p:nvPr>
            <p:ph type="title" idx="4"/>
          </p:nvPr>
        </p:nvSpPr>
        <p:spPr>
          <a:xfrm>
            <a:off x="2472200" y="3325205"/>
            <a:ext cx="2406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8350" name="Google Shape;28350;p20"/>
          <p:cNvSpPr txBox="1">
            <a:spLocks noGrp="1"/>
          </p:cNvSpPr>
          <p:nvPr>
            <p:ph type="subTitle" idx="5"/>
          </p:nvPr>
        </p:nvSpPr>
        <p:spPr>
          <a:xfrm>
            <a:off x="2472200" y="3810286"/>
            <a:ext cx="2406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351" name="Google Shape;28351;p20"/>
          <p:cNvSpPr txBox="1">
            <a:spLocks noGrp="1"/>
          </p:cNvSpPr>
          <p:nvPr>
            <p:ph type="title" idx="6"/>
          </p:nvPr>
        </p:nvSpPr>
        <p:spPr>
          <a:xfrm>
            <a:off x="6088215" y="3328486"/>
            <a:ext cx="24069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8352" name="Google Shape;28352;p20"/>
          <p:cNvSpPr txBox="1">
            <a:spLocks noGrp="1"/>
          </p:cNvSpPr>
          <p:nvPr>
            <p:ph type="subTitle" idx="7"/>
          </p:nvPr>
        </p:nvSpPr>
        <p:spPr>
          <a:xfrm>
            <a:off x="6088215" y="3813567"/>
            <a:ext cx="24069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353" name="Google Shape;28353;p20"/>
          <p:cNvSpPr txBox="1">
            <a:spLocks noGrp="1"/>
          </p:cNvSpPr>
          <p:nvPr>
            <p:ph type="title" idx="8"/>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28354"/>
        <p:cNvGrpSpPr/>
        <p:nvPr/>
      </p:nvGrpSpPr>
      <p:grpSpPr>
        <a:xfrm>
          <a:off x="0" y="0"/>
          <a:ext cx="0" cy="0"/>
          <a:chOff x="0" y="0"/>
          <a:chExt cx="0" cy="0"/>
        </a:xfrm>
      </p:grpSpPr>
      <p:pic>
        <p:nvPicPr>
          <p:cNvPr id="28355" name="Google Shape;28355;p21"/>
          <p:cNvPicPr preferRelativeResize="0"/>
          <p:nvPr/>
        </p:nvPicPr>
        <p:blipFill>
          <a:blip r:embed="rId2">
            <a:alphaModFix/>
          </a:blip>
          <a:stretch>
            <a:fillRect/>
          </a:stretch>
        </p:blipFill>
        <p:spPr>
          <a:xfrm rot="10800000">
            <a:off x="6399225" y="-298150"/>
            <a:ext cx="3047059" cy="1283925"/>
          </a:xfrm>
          <a:prstGeom prst="rect">
            <a:avLst/>
          </a:prstGeom>
          <a:noFill/>
          <a:ln>
            <a:noFill/>
          </a:ln>
        </p:spPr>
      </p:pic>
      <p:pic>
        <p:nvPicPr>
          <p:cNvPr id="28356" name="Google Shape;28356;p21"/>
          <p:cNvPicPr preferRelativeResize="0"/>
          <p:nvPr/>
        </p:nvPicPr>
        <p:blipFill>
          <a:blip r:embed="rId3">
            <a:alphaModFix/>
          </a:blip>
          <a:stretch>
            <a:fillRect/>
          </a:stretch>
        </p:blipFill>
        <p:spPr>
          <a:xfrm rot="-678408">
            <a:off x="2425730" y="1669020"/>
            <a:ext cx="7062914" cy="4233904"/>
          </a:xfrm>
          <a:prstGeom prst="rect">
            <a:avLst/>
          </a:prstGeom>
          <a:noFill/>
          <a:ln>
            <a:noFill/>
          </a:ln>
        </p:spPr>
      </p:pic>
      <p:pic>
        <p:nvPicPr>
          <p:cNvPr id="28357" name="Google Shape;28357;p21"/>
          <p:cNvPicPr preferRelativeResize="0"/>
          <p:nvPr/>
        </p:nvPicPr>
        <p:blipFill>
          <a:blip r:embed="rId4">
            <a:alphaModFix/>
          </a:blip>
          <a:stretch>
            <a:fillRect/>
          </a:stretch>
        </p:blipFill>
        <p:spPr>
          <a:xfrm rot="-9276632">
            <a:off x="-1521473" y="3172004"/>
            <a:ext cx="2221874" cy="2429351"/>
          </a:xfrm>
          <a:prstGeom prst="rect">
            <a:avLst/>
          </a:prstGeom>
          <a:noFill/>
          <a:ln>
            <a:noFill/>
          </a:ln>
        </p:spPr>
      </p:pic>
      <p:grpSp>
        <p:nvGrpSpPr>
          <p:cNvPr id="28358" name="Google Shape;28358;p21"/>
          <p:cNvGrpSpPr/>
          <p:nvPr/>
        </p:nvGrpSpPr>
        <p:grpSpPr>
          <a:xfrm rot="10800000">
            <a:off x="6947946" y="3503196"/>
            <a:ext cx="2221858" cy="3560508"/>
            <a:chOff x="-734821" y="907059"/>
            <a:chExt cx="1061769" cy="1701476"/>
          </a:xfrm>
        </p:grpSpPr>
        <p:sp>
          <p:nvSpPr>
            <p:cNvPr id="28359" name="Google Shape;28359;p21"/>
            <p:cNvSpPr/>
            <p:nvPr/>
          </p:nvSpPr>
          <p:spPr>
            <a:xfrm>
              <a:off x="-527872" y="1121647"/>
              <a:ext cx="638322" cy="703310"/>
            </a:xfrm>
            <a:custGeom>
              <a:avLst/>
              <a:gdLst/>
              <a:ahLst/>
              <a:cxnLst/>
              <a:rect l="l" t="t" r="r" b="b"/>
              <a:pathLst>
                <a:path w="13368" h="14729" extrusionOk="0">
                  <a:moveTo>
                    <a:pt x="9181" y="0"/>
                  </a:moveTo>
                  <a:cubicBezTo>
                    <a:pt x="9177" y="0"/>
                    <a:pt x="9177" y="4"/>
                    <a:pt x="9173" y="8"/>
                  </a:cubicBezTo>
                  <a:cubicBezTo>
                    <a:pt x="9169" y="11"/>
                    <a:pt x="9162" y="18"/>
                    <a:pt x="9158" y="23"/>
                  </a:cubicBezTo>
                  <a:cubicBezTo>
                    <a:pt x="9151" y="26"/>
                    <a:pt x="9139" y="30"/>
                    <a:pt x="9132" y="30"/>
                  </a:cubicBezTo>
                  <a:cubicBezTo>
                    <a:pt x="9124" y="30"/>
                    <a:pt x="9117" y="26"/>
                    <a:pt x="9110" y="26"/>
                  </a:cubicBezTo>
                  <a:cubicBezTo>
                    <a:pt x="9113" y="30"/>
                    <a:pt x="9113" y="30"/>
                    <a:pt x="9113" y="34"/>
                  </a:cubicBezTo>
                  <a:cubicBezTo>
                    <a:pt x="9121" y="52"/>
                    <a:pt x="9124" y="71"/>
                    <a:pt x="9129" y="90"/>
                  </a:cubicBezTo>
                  <a:lnTo>
                    <a:pt x="9129" y="97"/>
                  </a:lnTo>
                  <a:cubicBezTo>
                    <a:pt x="9132" y="94"/>
                    <a:pt x="9132" y="94"/>
                    <a:pt x="9136" y="90"/>
                  </a:cubicBezTo>
                  <a:cubicBezTo>
                    <a:pt x="9151" y="82"/>
                    <a:pt x="9165" y="75"/>
                    <a:pt x="9181" y="71"/>
                  </a:cubicBezTo>
                  <a:lnTo>
                    <a:pt x="9196" y="71"/>
                  </a:lnTo>
                  <a:cubicBezTo>
                    <a:pt x="9207" y="71"/>
                    <a:pt x="9214" y="71"/>
                    <a:pt x="9222" y="75"/>
                  </a:cubicBezTo>
                  <a:cubicBezTo>
                    <a:pt x="9233" y="82"/>
                    <a:pt x="9241" y="86"/>
                    <a:pt x="9244" y="94"/>
                  </a:cubicBezTo>
                  <a:cubicBezTo>
                    <a:pt x="9248" y="97"/>
                    <a:pt x="9252" y="105"/>
                    <a:pt x="9255" y="113"/>
                  </a:cubicBezTo>
                  <a:cubicBezTo>
                    <a:pt x="9263" y="105"/>
                    <a:pt x="9270" y="101"/>
                    <a:pt x="9278" y="97"/>
                  </a:cubicBezTo>
                  <a:lnTo>
                    <a:pt x="9278" y="94"/>
                  </a:lnTo>
                  <a:cubicBezTo>
                    <a:pt x="9278" y="82"/>
                    <a:pt x="9278" y="79"/>
                    <a:pt x="9281" y="71"/>
                  </a:cubicBezTo>
                  <a:cubicBezTo>
                    <a:pt x="9281" y="71"/>
                    <a:pt x="9278" y="71"/>
                    <a:pt x="9278" y="68"/>
                  </a:cubicBezTo>
                  <a:cubicBezTo>
                    <a:pt x="9274" y="63"/>
                    <a:pt x="9270" y="60"/>
                    <a:pt x="9263" y="56"/>
                  </a:cubicBezTo>
                  <a:cubicBezTo>
                    <a:pt x="9252" y="49"/>
                    <a:pt x="9233" y="41"/>
                    <a:pt x="9210" y="26"/>
                  </a:cubicBezTo>
                  <a:cubicBezTo>
                    <a:pt x="9203" y="18"/>
                    <a:pt x="9191" y="11"/>
                    <a:pt x="9181" y="0"/>
                  </a:cubicBezTo>
                  <a:close/>
                  <a:moveTo>
                    <a:pt x="9592" y="220"/>
                  </a:moveTo>
                  <a:cubicBezTo>
                    <a:pt x="9592" y="220"/>
                    <a:pt x="9588" y="220"/>
                    <a:pt x="9584" y="225"/>
                  </a:cubicBezTo>
                  <a:lnTo>
                    <a:pt x="9600" y="225"/>
                  </a:lnTo>
                  <a:cubicBezTo>
                    <a:pt x="9595" y="225"/>
                    <a:pt x="9595" y="220"/>
                    <a:pt x="9595" y="220"/>
                  </a:cubicBezTo>
                  <a:close/>
                  <a:moveTo>
                    <a:pt x="9629" y="258"/>
                  </a:moveTo>
                  <a:cubicBezTo>
                    <a:pt x="9633" y="270"/>
                    <a:pt x="9633" y="284"/>
                    <a:pt x="9636" y="296"/>
                  </a:cubicBezTo>
                  <a:lnTo>
                    <a:pt x="9652" y="277"/>
                  </a:lnTo>
                  <a:cubicBezTo>
                    <a:pt x="9644" y="273"/>
                    <a:pt x="9640" y="265"/>
                    <a:pt x="9633" y="262"/>
                  </a:cubicBezTo>
                  <a:lnTo>
                    <a:pt x="9629" y="258"/>
                  </a:lnTo>
                  <a:close/>
                  <a:moveTo>
                    <a:pt x="9431" y="284"/>
                  </a:moveTo>
                  <a:cubicBezTo>
                    <a:pt x="9420" y="288"/>
                    <a:pt x="9412" y="288"/>
                    <a:pt x="9401" y="292"/>
                  </a:cubicBezTo>
                  <a:cubicBezTo>
                    <a:pt x="9393" y="292"/>
                    <a:pt x="9386" y="296"/>
                    <a:pt x="9375" y="299"/>
                  </a:cubicBezTo>
                  <a:cubicBezTo>
                    <a:pt x="9371" y="299"/>
                    <a:pt x="9367" y="299"/>
                    <a:pt x="9360" y="303"/>
                  </a:cubicBezTo>
                  <a:cubicBezTo>
                    <a:pt x="9371" y="303"/>
                    <a:pt x="9383" y="306"/>
                    <a:pt x="9390" y="306"/>
                  </a:cubicBezTo>
                  <a:cubicBezTo>
                    <a:pt x="9390" y="306"/>
                    <a:pt x="9393" y="306"/>
                    <a:pt x="9398" y="310"/>
                  </a:cubicBezTo>
                  <a:cubicBezTo>
                    <a:pt x="9409" y="303"/>
                    <a:pt x="9416" y="292"/>
                    <a:pt x="9431" y="284"/>
                  </a:cubicBezTo>
                  <a:close/>
                  <a:moveTo>
                    <a:pt x="449" y="9690"/>
                  </a:moveTo>
                  <a:cubicBezTo>
                    <a:pt x="444" y="9690"/>
                    <a:pt x="433" y="9693"/>
                    <a:pt x="422" y="9697"/>
                  </a:cubicBezTo>
                  <a:cubicBezTo>
                    <a:pt x="385" y="9716"/>
                    <a:pt x="347" y="9723"/>
                    <a:pt x="306" y="9723"/>
                  </a:cubicBezTo>
                  <a:cubicBezTo>
                    <a:pt x="269" y="9723"/>
                    <a:pt x="232" y="9716"/>
                    <a:pt x="194" y="9700"/>
                  </a:cubicBezTo>
                  <a:cubicBezTo>
                    <a:pt x="187" y="9697"/>
                    <a:pt x="183" y="9697"/>
                    <a:pt x="180" y="9693"/>
                  </a:cubicBezTo>
                  <a:cubicBezTo>
                    <a:pt x="153" y="9730"/>
                    <a:pt x="123" y="9764"/>
                    <a:pt x="85" y="9783"/>
                  </a:cubicBezTo>
                  <a:cubicBezTo>
                    <a:pt x="59" y="9802"/>
                    <a:pt x="33" y="9809"/>
                    <a:pt x="0" y="9816"/>
                  </a:cubicBezTo>
                  <a:cubicBezTo>
                    <a:pt x="7" y="9816"/>
                    <a:pt x="11" y="9820"/>
                    <a:pt x="18" y="9824"/>
                  </a:cubicBezTo>
                  <a:cubicBezTo>
                    <a:pt x="30" y="9828"/>
                    <a:pt x="41" y="9831"/>
                    <a:pt x="52" y="9831"/>
                  </a:cubicBezTo>
                  <a:cubicBezTo>
                    <a:pt x="59" y="9831"/>
                    <a:pt x="71" y="9828"/>
                    <a:pt x="82" y="9824"/>
                  </a:cubicBezTo>
                  <a:cubicBezTo>
                    <a:pt x="93" y="9820"/>
                    <a:pt x="104" y="9813"/>
                    <a:pt x="119" y="9802"/>
                  </a:cubicBezTo>
                  <a:cubicBezTo>
                    <a:pt x="142" y="9783"/>
                    <a:pt x="171" y="9775"/>
                    <a:pt x="198" y="9775"/>
                  </a:cubicBezTo>
                  <a:cubicBezTo>
                    <a:pt x="216" y="9775"/>
                    <a:pt x="235" y="9779"/>
                    <a:pt x="258" y="9787"/>
                  </a:cubicBezTo>
                  <a:cubicBezTo>
                    <a:pt x="276" y="9794"/>
                    <a:pt x="295" y="9797"/>
                    <a:pt x="314" y="9797"/>
                  </a:cubicBezTo>
                  <a:cubicBezTo>
                    <a:pt x="328" y="9797"/>
                    <a:pt x="344" y="9794"/>
                    <a:pt x="355" y="9787"/>
                  </a:cubicBezTo>
                  <a:cubicBezTo>
                    <a:pt x="370" y="9775"/>
                    <a:pt x="385" y="9764"/>
                    <a:pt x="399" y="9742"/>
                  </a:cubicBezTo>
                  <a:cubicBezTo>
                    <a:pt x="407" y="9727"/>
                    <a:pt x="418" y="9716"/>
                    <a:pt x="433" y="9708"/>
                  </a:cubicBezTo>
                  <a:cubicBezTo>
                    <a:pt x="441" y="9700"/>
                    <a:pt x="452" y="9697"/>
                    <a:pt x="463" y="9693"/>
                  </a:cubicBezTo>
                  <a:lnTo>
                    <a:pt x="459" y="9693"/>
                  </a:lnTo>
                  <a:cubicBezTo>
                    <a:pt x="456" y="9693"/>
                    <a:pt x="452" y="9690"/>
                    <a:pt x="449" y="9690"/>
                  </a:cubicBezTo>
                  <a:close/>
                  <a:moveTo>
                    <a:pt x="9712" y="299"/>
                  </a:moveTo>
                  <a:lnTo>
                    <a:pt x="9700" y="337"/>
                  </a:lnTo>
                  <a:cubicBezTo>
                    <a:pt x="9697" y="340"/>
                    <a:pt x="9697" y="348"/>
                    <a:pt x="9697" y="355"/>
                  </a:cubicBezTo>
                  <a:cubicBezTo>
                    <a:pt x="9697" y="370"/>
                    <a:pt x="9700" y="393"/>
                    <a:pt x="9700" y="419"/>
                  </a:cubicBezTo>
                  <a:cubicBezTo>
                    <a:pt x="9700" y="437"/>
                    <a:pt x="9697" y="460"/>
                    <a:pt x="9685" y="482"/>
                  </a:cubicBezTo>
                  <a:cubicBezTo>
                    <a:pt x="9685" y="489"/>
                    <a:pt x="9681" y="494"/>
                    <a:pt x="9678" y="501"/>
                  </a:cubicBezTo>
                  <a:cubicBezTo>
                    <a:pt x="9685" y="501"/>
                    <a:pt x="9693" y="505"/>
                    <a:pt x="9700" y="505"/>
                  </a:cubicBezTo>
                  <a:cubicBezTo>
                    <a:pt x="9719" y="508"/>
                    <a:pt x="9734" y="512"/>
                    <a:pt x="9752" y="523"/>
                  </a:cubicBezTo>
                  <a:cubicBezTo>
                    <a:pt x="9764" y="531"/>
                    <a:pt x="9775" y="542"/>
                    <a:pt x="9783" y="553"/>
                  </a:cubicBezTo>
                  <a:cubicBezTo>
                    <a:pt x="9790" y="568"/>
                    <a:pt x="9793" y="584"/>
                    <a:pt x="9797" y="602"/>
                  </a:cubicBezTo>
                  <a:cubicBezTo>
                    <a:pt x="9797" y="602"/>
                    <a:pt x="9797" y="606"/>
                    <a:pt x="9801" y="606"/>
                  </a:cubicBezTo>
                  <a:cubicBezTo>
                    <a:pt x="9805" y="610"/>
                    <a:pt x="9812" y="610"/>
                    <a:pt x="9819" y="613"/>
                  </a:cubicBezTo>
                  <a:lnTo>
                    <a:pt x="9819" y="594"/>
                  </a:lnTo>
                  <a:cubicBezTo>
                    <a:pt x="9819" y="587"/>
                    <a:pt x="9819" y="579"/>
                    <a:pt x="9824" y="572"/>
                  </a:cubicBezTo>
                  <a:cubicBezTo>
                    <a:pt x="9827" y="557"/>
                    <a:pt x="9835" y="546"/>
                    <a:pt x="9846" y="539"/>
                  </a:cubicBezTo>
                  <a:cubicBezTo>
                    <a:pt x="9854" y="527"/>
                    <a:pt x="9869" y="523"/>
                    <a:pt x="9880" y="520"/>
                  </a:cubicBezTo>
                  <a:lnTo>
                    <a:pt x="9924" y="520"/>
                  </a:lnTo>
                  <a:cubicBezTo>
                    <a:pt x="9932" y="523"/>
                    <a:pt x="9940" y="523"/>
                    <a:pt x="9943" y="523"/>
                  </a:cubicBezTo>
                  <a:lnTo>
                    <a:pt x="9947" y="523"/>
                  </a:lnTo>
                  <a:lnTo>
                    <a:pt x="9958" y="520"/>
                  </a:lnTo>
                  <a:lnTo>
                    <a:pt x="9973" y="523"/>
                  </a:lnTo>
                  <a:cubicBezTo>
                    <a:pt x="9988" y="531"/>
                    <a:pt x="9999" y="542"/>
                    <a:pt x="10011" y="553"/>
                  </a:cubicBezTo>
                  <a:cubicBezTo>
                    <a:pt x="10021" y="568"/>
                    <a:pt x="10029" y="584"/>
                    <a:pt x="10029" y="602"/>
                  </a:cubicBezTo>
                  <a:cubicBezTo>
                    <a:pt x="10029" y="613"/>
                    <a:pt x="10026" y="624"/>
                    <a:pt x="10021" y="636"/>
                  </a:cubicBezTo>
                  <a:cubicBezTo>
                    <a:pt x="10014" y="651"/>
                    <a:pt x="10003" y="665"/>
                    <a:pt x="9988" y="677"/>
                  </a:cubicBezTo>
                  <a:cubicBezTo>
                    <a:pt x="9981" y="681"/>
                    <a:pt x="9969" y="684"/>
                    <a:pt x="9958" y="688"/>
                  </a:cubicBezTo>
                  <a:cubicBezTo>
                    <a:pt x="9969" y="691"/>
                    <a:pt x="9984" y="699"/>
                    <a:pt x="9999" y="707"/>
                  </a:cubicBezTo>
                  <a:cubicBezTo>
                    <a:pt x="10026" y="718"/>
                    <a:pt x="10059" y="729"/>
                    <a:pt x="10093" y="744"/>
                  </a:cubicBezTo>
                  <a:cubicBezTo>
                    <a:pt x="10111" y="755"/>
                    <a:pt x="10133" y="767"/>
                    <a:pt x="10152" y="781"/>
                  </a:cubicBezTo>
                  <a:cubicBezTo>
                    <a:pt x="10178" y="803"/>
                    <a:pt x="10197" y="830"/>
                    <a:pt x="10212" y="860"/>
                  </a:cubicBezTo>
                  <a:cubicBezTo>
                    <a:pt x="10216" y="864"/>
                    <a:pt x="10216" y="864"/>
                    <a:pt x="10220" y="864"/>
                  </a:cubicBezTo>
                  <a:cubicBezTo>
                    <a:pt x="10306" y="908"/>
                    <a:pt x="10377" y="965"/>
                    <a:pt x="10440" y="1024"/>
                  </a:cubicBezTo>
                  <a:cubicBezTo>
                    <a:pt x="10508" y="1084"/>
                    <a:pt x="10564" y="1152"/>
                    <a:pt x="10627" y="1207"/>
                  </a:cubicBezTo>
                  <a:cubicBezTo>
                    <a:pt x="10665" y="1245"/>
                    <a:pt x="10706" y="1279"/>
                    <a:pt x="10747" y="1316"/>
                  </a:cubicBezTo>
                  <a:cubicBezTo>
                    <a:pt x="10788" y="1357"/>
                    <a:pt x="10829" y="1398"/>
                    <a:pt x="10859" y="1450"/>
                  </a:cubicBezTo>
                  <a:cubicBezTo>
                    <a:pt x="10863" y="1458"/>
                    <a:pt x="10870" y="1462"/>
                    <a:pt x="10870" y="1462"/>
                  </a:cubicBezTo>
                  <a:cubicBezTo>
                    <a:pt x="10874" y="1466"/>
                    <a:pt x="10874" y="1466"/>
                    <a:pt x="10878" y="1466"/>
                  </a:cubicBezTo>
                  <a:lnTo>
                    <a:pt x="10882" y="1466"/>
                  </a:lnTo>
                  <a:cubicBezTo>
                    <a:pt x="10882" y="1466"/>
                    <a:pt x="10889" y="1462"/>
                    <a:pt x="10892" y="1462"/>
                  </a:cubicBezTo>
                  <a:cubicBezTo>
                    <a:pt x="10900" y="1458"/>
                    <a:pt x="10908" y="1454"/>
                    <a:pt x="10918" y="1454"/>
                  </a:cubicBezTo>
                  <a:cubicBezTo>
                    <a:pt x="10923" y="1454"/>
                    <a:pt x="10930" y="1458"/>
                    <a:pt x="10937" y="1458"/>
                  </a:cubicBezTo>
                  <a:cubicBezTo>
                    <a:pt x="10945" y="1462"/>
                    <a:pt x="10953" y="1469"/>
                    <a:pt x="10960" y="1476"/>
                  </a:cubicBezTo>
                  <a:cubicBezTo>
                    <a:pt x="10960" y="1481"/>
                    <a:pt x="10963" y="1484"/>
                    <a:pt x="10963" y="1488"/>
                  </a:cubicBezTo>
                  <a:cubicBezTo>
                    <a:pt x="10968" y="1495"/>
                    <a:pt x="10968" y="1499"/>
                    <a:pt x="10968" y="1507"/>
                  </a:cubicBezTo>
                  <a:cubicBezTo>
                    <a:pt x="10971" y="1526"/>
                    <a:pt x="10975" y="1540"/>
                    <a:pt x="10982" y="1559"/>
                  </a:cubicBezTo>
                  <a:cubicBezTo>
                    <a:pt x="10990" y="1574"/>
                    <a:pt x="10997" y="1588"/>
                    <a:pt x="11008" y="1604"/>
                  </a:cubicBezTo>
                  <a:cubicBezTo>
                    <a:pt x="11031" y="1630"/>
                    <a:pt x="11061" y="1660"/>
                    <a:pt x="11094" y="1690"/>
                  </a:cubicBezTo>
                  <a:cubicBezTo>
                    <a:pt x="11113" y="1712"/>
                    <a:pt x="11132" y="1735"/>
                    <a:pt x="11147" y="1764"/>
                  </a:cubicBezTo>
                  <a:cubicBezTo>
                    <a:pt x="11162" y="1783"/>
                    <a:pt x="11173" y="1806"/>
                    <a:pt x="11188" y="1828"/>
                  </a:cubicBezTo>
                  <a:cubicBezTo>
                    <a:pt x="11192" y="1824"/>
                    <a:pt x="11199" y="1824"/>
                    <a:pt x="11206" y="1821"/>
                  </a:cubicBezTo>
                  <a:cubicBezTo>
                    <a:pt x="11210" y="1821"/>
                    <a:pt x="11214" y="1817"/>
                    <a:pt x="11222" y="1817"/>
                  </a:cubicBezTo>
                  <a:cubicBezTo>
                    <a:pt x="11229" y="1817"/>
                    <a:pt x="11241" y="1821"/>
                    <a:pt x="11244" y="1824"/>
                  </a:cubicBezTo>
                  <a:cubicBezTo>
                    <a:pt x="11251" y="1828"/>
                    <a:pt x="11259" y="1832"/>
                    <a:pt x="11263" y="1835"/>
                  </a:cubicBezTo>
                  <a:cubicBezTo>
                    <a:pt x="11274" y="1847"/>
                    <a:pt x="11277" y="1858"/>
                    <a:pt x="11285" y="1873"/>
                  </a:cubicBezTo>
                  <a:cubicBezTo>
                    <a:pt x="11311" y="1952"/>
                    <a:pt x="11353" y="2023"/>
                    <a:pt x="11405" y="2097"/>
                  </a:cubicBezTo>
                  <a:cubicBezTo>
                    <a:pt x="11453" y="2168"/>
                    <a:pt x="11506" y="2239"/>
                    <a:pt x="11551" y="2321"/>
                  </a:cubicBezTo>
                  <a:cubicBezTo>
                    <a:pt x="11562" y="2340"/>
                    <a:pt x="11581" y="2363"/>
                    <a:pt x="11599" y="2385"/>
                  </a:cubicBezTo>
                  <a:cubicBezTo>
                    <a:pt x="11618" y="2408"/>
                    <a:pt x="11636" y="2430"/>
                    <a:pt x="11655" y="2456"/>
                  </a:cubicBezTo>
                  <a:cubicBezTo>
                    <a:pt x="11667" y="2475"/>
                    <a:pt x="11677" y="2494"/>
                    <a:pt x="11681" y="2516"/>
                  </a:cubicBezTo>
                  <a:cubicBezTo>
                    <a:pt x="11689" y="2553"/>
                    <a:pt x="11703" y="2587"/>
                    <a:pt x="11722" y="2620"/>
                  </a:cubicBezTo>
                  <a:cubicBezTo>
                    <a:pt x="11741" y="2658"/>
                    <a:pt x="11760" y="2696"/>
                    <a:pt x="11771" y="2740"/>
                  </a:cubicBezTo>
                  <a:cubicBezTo>
                    <a:pt x="11771" y="2748"/>
                    <a:pt x="11775" y="2751"/>
                    <a:pt x="11779" y="2759"/>
                  </a:cubicBezTo>
                  <a:cubicBezTo>
                    <a:pt x="11782" y="2763"/>
                    <a:pt x="11790" y="2770"/>
                    <a:pt x="11798" y="2777"/>
                  </a:cubicBezTo>
                  <a:cubicBezTo>
                    <a:pt x="11808" y="2792"/>
                    <a:pt x="11827" y="2808"/>
                    <a:pt x="11846" y="2830"/>
                  </a:cubicBezTo>
                  <a:cubicBezTo>
                    <a:pt x="11857" y="2841"/>
                    <a:pt x="11869" y="2860"/>
                    <a:pt x="11876" y="2882"/>
                  </a:cubicBezTo>
                  <a:cubicBezTo>
                    <a:pt x="11910" y="3006"/>
                    <a:pt x="11977" y="3118"/>
                    <a:pt x="12044" y="3237"/>
                  </a:cubicBezTo>
                  <a:cubicBezTo>
                    <a:pt x="12070" y="3286"/>
                    <a:pt x="12104" y="3334"/>
                    <a:pt x="12138" y="3387"/>
                  </a:cubicBezTo>
                  <a:cubicBezTo>
                    <a:pt x="12167" y="3439"/>
                    <a:pt x="12197" y="3495"/>
                    <a:pt x="12216" y="3555"/>
                  </a:cubicBezTo>
                  <a:cubicBezTo>
                    <a:pt x="12250" y="3671"/>
                    <a:pt x="12295" y="3783"/>
                    <a:pt x="12340" y="3899"/>
                  </a:cubicBezTo>
                  <a:cubicBezTo>
                    <a:pt x="12381" y="4011"/>
                    <a:pt x="12421" y="4131"/>
                    <a:pt x="12448" y="4254"/>
                  </a:cubicBezTo>
                  <a:cubicBezTo>
                    <a:pt x="12452" y="4269"/>
                    <a:pt x="12462" y="4292"/>
                    <a:pt x="12474" y="4310"/>
                  </a:cubicBezTo>
                  <a:cubicBezTo>
                    <a:pt x="12560" y="4459"/>
                    <a:pt x="12612" y="4621"/>
                    <a:pt x="12645" y="4785"/>
                  </a:cubicBezTo>
                  <a:cubicBezTo>
                    <a:pt x="12657" y="4845"/>
                    <a:pt x="12664" y="4904"/>
                    <a:pt x="12672" y="4964"/>
                  </a:cubicBezTo>
                  <a:cubicBezTo>
                    <a:pt x="12680" y="5020"/>
                    <a:pt x="12690" y="5080"/>
                    <a:pt x="12709" y="5132"/>
                  </a:cubicBezTo>
                  <a:cubicBezTo>
                    <a:pt x="12769" y="5320"/>
                    <a:pt x="12792" y="5506"/>
                    <a:pt x="12847" y="5686"/>
                  </a:cubicBezTo>
                  <a:cubicBezTo>
                    <a:pt x="12933" y="5962"/>
                    <a:pt x="12941" y="6250"/>
                    <a:pt x="12971" y="6527"/>
                  </a:cubicBezTo>
                  <a:cubicBezTo>
                    <a:pt x="12997" y="6762"/>
                    <a:pt x="13020" y="7002"/>
                    <a:pt x="13027" y="7240"/>
                  </a:cubicBezTo>
                  <a:lnTo>
                    <a:pt x="13027" y="7323"/>
                  </a:lnTo>
                  <a:lnTo>
                    <a:pt x="13027" y="7473"/>
                  </a:lnTo>
                  <a:cubicBezTo>
                    <a:pt x="13027" y="7532"/>
                    <a:pt x="13027" y="7589"/>
                    <a:pt x="13035" y="7644"/>
                  </a:cubicBezTo>
                  <a:cubicBezTo>
                    <a:pt x="13049" y="7798"/>
                    <a:pt x="13057" y="7947"/>
                    <a:pt x="13057" y="8101"/>
                  </a:cubicBezTo>
                  <a:cubicBezTo>
                    <a:pt x="13057" y="8217"/>
                    <a:pt x="13054" y="8329"/>
                    <a:pt x="13042" y="8441"/>
                  </a:cubicBezTo>
                  <a:cubicBezTo>
                    <a:pt x="13009" y="8762"/>
                    <a:pt x="13009" y="9091"/>
                    <a:pt x="12956" y="9421"/>
                  </a:cubicBezTo>
                  <a:cubicBezTo>
                    <a:pt x="12949" y="9461"/>
                    <a:pt x="12945" y="9506"/>
                    <a:pt x="12945" y="9555"/>
                  </a:cubicBezTo>
                  <a:cubicBezTo>
                    <a:pt x="12941" y="9600"/>
                    <a:pt x="12937" y="9648"/>
                    <a:pt x="12926" y="9697"/>
                  </a:cubicBezTo>
                  <a:cubicBezTo>
                    <a:pt x="12874" y="9973"/>
                    <a:pt x="12799" y="10242"/>
                    <a:pt x="12776" y="10520"/>
                  </a:cubicBezTo>
                  <a:cubicBezTo>
                    <a:pt x="12773" y="10572"/>
                    <a:pt x="12769" y="10624"/>
                    <a:pt x="12747" y="10680"/>
                  </a:cubicBezTo>
                  <a:cubicBezTo>
                    <a:pt x="12713" y="10766"/>
                    <a:pt x="12687" y="10860"/>
                    <a:pt x="12664" y="10953"/>
                  </a:cubicBezTo>
                  <a:cubicBezTo>
                    <a:pt x="12638" y="11046"/>
                    <a:pt x="12616" y="11140"/>
                    <a:pt x="12583" y="11233"/>
                  </a:cubicBezTo>
                  <a:cubicBezTo>
                    <a:pt x="12511" y="11431"/>
                    <a:pt x="12459" y="11637"/>
                    <a:pt x="12384" y="11838"/>
                  </a:cubicBezTo>
                  <a:cubicBezTo>
                    <a:pt x="12313" y="12026"/>
                    <a:pt x="12242" y="12216"/>
                    <a:pt x="12152" y="12399"/>
                  </a:cubicBezTo>
                  <a:cubicBezTo>
                    <a:pt x="12055" y="12601"/>
                    <a:pt x="11936" y="12785"/>
                    <a:pt x="11846" y="12982"/>
                  </a:cubicBezTo>
                  <a:cubicBezTo>
                    <a:pt x="11805" y="13068"/>
                    <a:pt x="11753" y="13144"/>
                    <a:pt x="11700" y="13218"/>
                  </a:cubicBezTo>
                  <a:cubicBezTo>
                    <a:pt x="11648" y="13293"/>
                    <a:pt x="11591" y="13364"/>
                    <a:pt x="11551" y="13439"/>
                  </a:cubicBezTo>
                  <a:cubicBezTo>
                    <a:pt x="11528" y="13480"/>
                    <a:pt x="11502" y="13525"/>
                    <a:pt x="11476" y="13565"/>
                  </a:cubicBezTo>
                  <a:cubicBezTo>
                    <a:pt x="11446" y="13607"/>
                    <a:pt x="11416" y="13648"/>
                    <a:pt x="11375" y="13686"/>
                  </a:cubicBezTo>
                  <a:cubicBezTo>
                    <a:pt x="11263" y="13783"/>
                    <a:pt x="11170" y="13910"/>
                    <a:pt x="11065" y="14026"/>
                  </a:cubicBezTo>
                  <a:cubicBezTo>
                    <a:pt x="10986" y="14108"/>
                    <a:pt x="10904" y="14179"/>
                    <a:pt x="10806" y="14231"/>
                  </a:cubicBezTo>
                  <a:cubicBezTo>
                    <a:pt x="10713" y="14283"/>
                    <a:pt x="10604" y="14317"/>
                    <a:pt x="10489" y="14324"/>
                  </a:cubicBezTo>
                  <a:cubicBezTo>
                    <a:pt x="10456" y="14328"/>
                    <a:pt x="10425" y="14328"/>
                    <a:pt x="10392" y="14328"/>
                  </a:cubicBezTo>
                  <a:cubicBezTo>
                    <a:pt x="10264" y="14328"/>
                    <a:pt x="10133" y="14310"/>
                    <a:pt x="10007" y="14261"/>
                  </a:cubicBezTo>
                  <a:cubicBezTo>
                    <a:pt x="9947" y="14238"/>
                    <a:pt x="9891" y="14209"/>
                    <a:pt x="9838" y="14183"/>
                  </a:cubicBezTo>
                  <a:cubicBezTo>
                    <a:pt x="9786" y="14153"/>
                    <a:pt x="9738" y="14131"/>
                    <a:pt x="9681" y="14123"/>
                  </a:cubicBezTo>
                  <a:cubicBezTo>
                    <a:pt x="9662" y="14119"/>
                    <a:pt x="9644" y="14112"/>
                    <a:pt x="9629" y="14100"/>
                  </a:cubicBezTo>
                  <a:cubicBezTo>
                    <a:pt x="9614" y="14089"/>
                    <a:pt x="9600" y="14078"/>
                    <a:pt x="9588" y="14071"/>
                  </a:cubicBezTo>
                  <a:cubicBezTo>
                    <a:pt x="9450" y="13958"/>
                    <a:pt x="9300" y="13869"/>
                    <a:pt x="9136" y="13798"/>
                  </a:cubicBezTo>
                  <a:cubicBezTo>
                    <a:pt x="9106" y="13783"/>
                    <a:pt x="9076" y="13764"/>
                    <a:pt x="9050" y="13749"/>
                  </a:cubicBezTo>
                  <a:cubicBezTo>
                    <a:pt x="9024" y="13730"/>
                    <a:pt x="8998" y="13715"/>
                    <a:pt x="8975" y="13708"/>
                  </a:cubicBezTo>
                  <a:cubicBezTo>
                    <a:pt x="8956" y="13700"/>
                    <a:pt x="8941" y="13696"/>
                    <a:pt x="8922" y="13696"/>
                  </a:cubicBezTo>
                  <a:cubicBezTo>
                    <a:pt x="8915" y="13696"/>
                    <a:pt x="8908" y="13696"/>
                    <a:pt x="8904" y="13693"/>
                  </a:cubicBezTo>
                  <a:cubicBezTo>
                    <a:pt x="8900" y="13693"/>
                    <a:pt x="8896" y="13689"/>
                    <a:pt x="8893" y="13689"/>
                  </a:cubicBezTo>
                  <a:cubicBezTo>
                    <a:pt x="8885" y="13686"/>
                    <a:pt x="8882" y="13682"/>
                    <a:pt x="8874" y="13674"/>
                  </a:cubicBezTo>
                  <a:cubicBezTo>
                    <a:pt x="8874" y="13670"/>
                    <a:pt x="8870" y="13670"/>
                    <a:pt x="8867" y="13663"/>
                  </a:cubicBezTo>
                  <a:cubicBezTo>
                    <a:pt x="8863" y="13660"/>
                    <a:pt x="8863" y="13660"/>
                    <a:pt x="8859" y="13652"/>
                  </a:cubicBezTo>
                  <a:cubicBezTo>
                    <a:pt x="8859" y="13648"/>
                    <a:pt x="8855" y="13644"/>
                    <a:pt x="8855" y="13637"/>
                  </a:cubicBezTo>
                  <a:cubicBezTo>
                    <a:pt x="8855" y="13633"/>
                    <a:pt x="8855" y="13629"/>
                    <a:pt x="8859" y="13626"/>
                  </a:cubicBezTo>
                  <a:lnTo>
                    <a:pt x="8859" y="13615"/>
                  </a:lnTo>
                  <a:lnTo>
                    <a:pt x="8855" y="13610"/>
                  </a:lnTo>
                  <a:cubicBezTo>
                    <a:pt x="8851" y="13610"/>
                    <a:pt x="8848" y="13607"/>
                    <a:pt x="8844" y="13607"/>
                  </a:cubicBezTo>
                  <a:cubicBezTo>
                    <a:pt x="8837" y="13603"/>
                    <a:pt x="8829" y="13603"/>
                    <a:pt x="8822" y="13600"/>
                  </a:cubicBezTo>
                  <a:cubicBezTo>
                    <a:pt x="8810" y="13596"/>
                    <a:pt x="8796" y="13588"/>
                    <a:pt x="8784" y="13577"/>
                  </a:cubicBezTo>
                  <a:cubicBezTo>
                    <a:pt x="8751" y="13543"/>
                    <a:pt x="8710" y="13521"/>
                    <a:pt x="8661" y="13498"/>
                  </a:cubicBezTo>
                  <a:cubicBezTo>
                    <a:pt x="8616" y="13476"/>
                    <a:pt x="8563" y="13458"/>
                    <a:pt x="8511" y="13431"/>
                  </a:cubicBezTo>
                  <a:cubicBezTo>
                    <a:pt x="8478" y="13416"/>
                    <a:pt x="8444" y="13394"/>
                    <a:pt x="8411" y="13368"/>
                  </a:cubicBezTo>
                  <a:cubicBezTo>
                    <a:pt x="8373" y="13338"/>
                    <a:pt x="8339" y="13293"/>
                    <a:pt x="8313" y="13237"/>
                  </a:cubicBezTo>
                  <a:cubicBezTo>
                    <a:pt x="8111" y="13087"/>
                    <a:pt x="7909" y="12934"/>
                    <a:pt x="7708" y="12785"/>
                  </a:cubicBezTo>
                  <a:cubicBezTo>
                    <a:pt x="7536" y="12658"/>
                    <a:pt x="7368" y="12527"/>
                    <a:pt x="7200" y="12396"/>
                  </a:cubicBezTo>
                  <a:cubicBezTo>
                    <a:pt x="7162" y="12366"/>
                    <a:pt x="7117" y="12343"/>
                    <a:pt x="7069" y="12317"/>
                  </a:cubicBezTo>
                  <a:cubicBezTo>
                    <a:pt x="7024" y="12295"/>
                    <a:pt x="6971" y="12269"/>
                    <a:pt x="6926" y="12239"/>
                  </a:cubicBezTo>
                  <a:cubicBezTo>
                    <a:pt x="6800" y="12149"/>
                    <a:pt x="6679" y="12052"/>
                    <a:pt x="6556" y="11962"/>
                  </a:cubicBezTo>
                  <a:cubicBezTo>
                    <a:pt x="6455" y="11891"/>
                    <a:pt x="6362" y="11816"/>
                    <a:pt x="6261" y="11753"/>
                  </a:cubicBezTo>
                  <a:cubicBezTo>
                    <a:pt x="6160" y="11689"/>
                    <a:pt x="6051" y="11641"/>
                    <a:pt x="5932" y="11619"/>
                  </a:cubicBezTo>
                  <a:cubicBezTo>
                    <a:pt x="5928" y="11619"/>
                    <a:pt x="5921" y="11614"/>
                    <a:pt x="5917" y="11614"/>
                  </a:cubicBezTo>
                  <a:cubicBezTo>
                    <a:pt x="5913" y="11611"/>
                    <a:pt x="5913" y="11607"/>
                    <a:pt x="5910" y="11607"/>
                  </a:cubicBezTo>
                  <a:cubicBezTo>
                    <a:pt x="5902" y="11603"/>
                    <a:pt x="5899" y="11596"/>
                    <a:pt x="5894" y="11588"/>
                  </a:cubicBezTo>
                  <a:cubicBezTo>
                    <a:pt x="5891" y="11585"/>
                    <a:pt x="5887" y="11581"/>
                    <a:pt x="5887" y="11574"/>
                  </a:cubicBezTo>
                  <a:cubicBezTo>
                    <a:pt x="5880" y="11551"/>
                    <a:pt x="5876" y="11536"/>
                    <a:pt x="5865" y="11521"/>
                  </a:cubicBezTo>
                  <a:cubicBezTo>
                    <a:pt x="5858" y="11506"/>
                    <a:pt x="5846" y="11495"/>
                    <a:pt x="5832" y="11484"/>
                  </a:cubicBezTo>
                  <a:cubicBezTo>
                    <a:pt x="5801" y="11462"/>
                    <a:pt x="5768" y="11439"/>
                    <a:pt x="5727" y="11420"/>
                  </a:cubicBezTo>
                  <a:cubicBezTo>
                    <a:pt x="5704" y="11405"/>
                    <a:pt x="5678" y="11390"/>
                    <a:pt x="5652" y="11372"/>
                  </a:cubicBezTo>
                  <a:cubicBezTo>
                    <a:pt x="5592" y="11327"/>
                    <a:pt x="5525" y="11289"/>
                    <a:pt x="5454" y="11252"/>
                  </a:cubicBezTo>
                  <a:cubicBezTo>
                    <a:pt x="5383" y="11215"/>
                    <a:pt x="5308" y="11177"/>
                    <a:pt x="5237" y="11132"/>
                  </a:cubicBezTo>
                  <a:cubicBezTo>
                    <a:pt x="5147" y="11069"/>
                    <a:pt x="5050" y="11017"/>
                    <a:pt x="4952" y="10964"/>
                  </a:cubicBezTo>
                  <a:cubicBezTo>
                    <a:pt x="4856" y="10912"/>
                    <a:pt x="4755" y="10856"/>
                    <a:pt x="4661" y="10789"/>
                  </a:cubicBezTo>
                  <a:cubicBezTo>
                    <a:pt x="4568" y="10721"/>
                    <a:pt x="4463" y="10669"/>
                    <a:pt x="4351" y="10627"/>
                  </a:cubicBezTo>
                  <a:cubicBezTo>
                    <a:pt x="4217" y="10579"/>
                    <a:pt x="4089" y="10515"/>
                    <a:pt x="3966" y="10456"/>
                  </a:cubicBezTo>
                  <a:cubicBezTo>
                    <a:pt x="3839" y="10392"/>
                    <a:pt x="3715" y="10332"/>
                    <a:pt x="3584" y="10291"/>
                  </a:cubicBezTo>
                  <a:cubicBezTo>
                    <a:pt x="3487" y="10258"/>
                    <a:pt x="3390" y="10216"/>
                    <a:pt x="3301" y="10179"/>
                  </a:cubicBezTo>
                  <a:cubicBezTo>
                    <a:pt x="3177" y="10127"/>
                    <a:pt x="3054" y="10075"/>
                    <a:pt x="2927" y="10030"/>
                  </a:cubicBezTo>
                  <a:cubicBezTo>
                    <a:pt x="2811" y="9985"/>
                    <a:pt x="2687" y="9954"/>
                    <a:pt x="2568" y="9928"/>
                  </a:cubicBezTo>
                  <a:cubicBezTo>
                    <a:pt x="2445" y="9899"/>
                    <a:pt x="2321" y="9869"/>
                    <a:pt x="2198" y="9828"/>
                  </a:cubicBezTo>
                  <a:cubicBezTo>
                    <a:pt x="2029" y="9771"/>
                    <a:pt x="1843" y="9745"/>
                    <a:pt x="1655" y="9727"/>
                  </a:cubicBezTo>
                  <a:cubicBezTo>
                    <a:pt x="1574" y="9719"/>
                    <a:pt x="1488" y="9716"/>
                    <a:pt x="1401" y="9704"/>
                  </a:cubicBezTo>
                  <a:cubicBezTo>
                    <a:pt x="1305" y="9690"/>
                    <a:pt x="1207" y="9678"/>
                    <a:pt x="1113" y="9678"/>
                  </a:cubicBezTo>
                  <a:cubicBezTo>
                    <a:pt x="1065" y="9678"/>
                    <a:pt x="1017" y="9682"/>
                    <a:pt x="968" y="9690"/>
                  </a:cubicBezTo>
                  <a:cubicBezTo>
                    <a:pt x="912" y="9697"/>
                    <a:pt x="856" y="9700"/>
                    <a:pt x="799" y="9700"/>
                  </a:cubicBezTo>
                  <a:cubicBezTo>
                    <a:pt x="740" y="9700"/>
                    <a:pt x="680" y="9697"/>
                    <a:pt x="616" y="9685"/>
                  </a:cubicBezTo>
                  <a:lnTo>
                    <a:pt x="616" y="9685"/>
                  </a:lnTo>
                  <a:cubicBezTo>
                    <a:pt x="620" y="9693"/>
                    <a:pt x="620" y="9697"/>
                    <a:pt x="620" y="9704"/>
                  </a:cubicBezTo>
                  <a:cubicBezTo>
                    <a:pt x="620" y="9712"/>
                    <a:pt x="620" y="9719"/>
                    <a:pt x="616" y="9727"/>
                  </a:cubicBezTo>
                  <a:cubicBezTo>
                    <a:pt x="613" y="9735"/>
                    <a:pt x="609" y="9742"/>
                    <a:pt x="601" y="9745"/>
                  </a:cubicBezTo>
                  <a:cubicBezTo>
                    <a:pt x="598" y="9749"/>
                    <a:pt x="590" y="9753"/>
                    <a:pt x="587" y="9757"/>
                  </a:cubicBezTo>
                  <a:cubicBezTo>
                    <a:pt x="579" y="9757"/>
                    <a:pt x="572" y="9761"/>
                    <a:pt x="568" y="9761"/>
                  </a:cubicBezTo>
                  <a:lnTo>
                    <a:pt x="561" y="9761"/>
                  </a:lnTo>
                  <a:cubicBezTo>
                    <a:pt x="564" y="9764"/>
                    <a:pt x="564" y="9771"/>
                    <a:pt x="568" y="9775"/>
                  </a:cubicBezTo>
                  <a:lnTo>
                    <a:pt x="568" y="9783"/>
                  </a:lnTo>
                  <a:cubicBezTo>
                    <a:pt x="575" y="9779"/>
                    <a:pt x="583" y="9768"/>
                    <a:pt x="590" y="9761"/>
                  </a:cubicBezTo>
                  <a:cubicBezTo>
                    <a:pt x="598" y="9757"/>
                    <a:pt x="606" y="9749"/>
                    <a:pt x="616" y="9745"/>
                  </a:cubicBezTo>
                  <a:cubicBezTo>
                    <a:pt x="624" y="9742"/>
                    <a:pt x="632" y="9742"/>
                    <a:pt x="642" y="9742"/>
                  </a:cubicBezTo>
                  <a:cubicBezTo>
                    <a:pt x="651" y="9742"/>
                    <a:pt x="661" y="9742"/>
                    <a:pt x="669" y="9745"/>
                  </a:cubicBezTo>
                  <a:cubicBezTo>
                    <a:pt x="677" y="9753"/>
                    <a:pt x="684" y="9757"/>
                    <a:pt x="691" y="9764"/>
                  </a:cubicBezTo>
                  <a:cubicBezTo>
                    <a:pt x="695" y="9768"/>
                    <a:pt x="699" y="9775"/>
                    <a:pt x="703" y="9779"/>
                  </a:cubicBezTo>
                  <a:lnTo>
                    <a:pt x="713" y="9779"/>
                  </a:lnTo>
                  <a:cubicBezTo>
                    <a:pt x="725" y="9779"/>
                    <a:pt x="740" y="9783"/>
                    <a:pt x="747" y="9787"/>
                  </a:cubicBezTo>
                  <a:cubicBezTo>
                    <a:pt x="755" y="9790"/>
                    <a:pt x="763" y="9797"/>
                    <a:pt x="770" y="9802"/>
                  </a:cubicBezTo>
                  <a:cubicBezTo>
                    <a:pt x="781" y="9813"/>
                    <a:pt x="789" y="9824"/>
                    <a:pt x="796" y="9828"/>
                  </a:cubicBezTo>
                  <a:cubicBezTo>
                    <a:pt x="799" y="9831"/>
                    <a:pt x="803" y="9831"/>
                    <a:pt x="803" y="9835"/>
                  </a:cubicBezTo>
                  <a:cubicBezTo>
                    <a:pt x="856" y="9809"/>
                    <a:pt x="912" y="9797"/>
                    <a:pt x="972" y="9797"/>
                  </a:cubicBezTo>
                  <a:cubicBezTo>
                    <a:pt x="1046" y="9797"/>
                    <a:pt x="1125" y="9820"/>
                    <a:pt x="1189" y="9861"/>
                  </a:cubicBezTo>
                  <a:cubicBezTo>
                    <a:pt x="1196" y="9865"/>
                    <a:pt x="1200" y="9869"/>
                    <a:pt x="1203" y="9869"/>
                  </a:cubicBezTo>
                  <a:cubicBezTo>
                    <a:pt x="1207" y="9873"/>
                    <a:pt x="1211" y="9873"/>
                    <a:pt x="1211" y="9873"/>
                  </a:cubicBezTo>
                  <a:cubicBezTo>
                    <a:pt x="1234" y="9854"/>
                    <a:pt x="1252" y="9842"/>
                    <a:pt x="1274" y="9839"/>
                  </a:cubicBezTo>
                  <a:cubicBezTo>
                    <a:pt x="1293" y="9831"/>
                    <a:pt x="1315" y="9828"/>
                    <a:pt x="1334" y="9828"/>
                  </a:cubicBezTo>
                  <a:cubicBezTo>
                    <a:pt x="1357" y="9828"/>
                    <a:pt x="1379" y="9831"/>
                    <a:pt x="1401" y="9831"/>
                  </a:cubicBezTo>
                  <a:lnTo>
                    <a:pt x="1424" y="9831"/>
                  </a:lnTo>
                  <a:cubicBezTo>
                    <a:pt x="1450" y="9828"/>
                    <a:pt x="1472" y="9824"/>
                    <a:pt x="1498" y="9824"/>
                  </a:cubicBezTo>
                  <a:cubicBezTo>
                    <a:pt x="1581" y="9824"/>
                    <a:pt x="1660" y="9847"/>
                    <a:pt x="1731" y="9869"/>
                  </a:cubicBezTo>
                  <a:cubicBezTo>
                    <a:pt x="1802" y="9895"/>
                    <a:pt x="1869" y="9921"/>
                    <a:pt x="1940" y="9944"/>
                  </a:cubicBezTo>
                  <a:cubicBezTo>
                    <a:pt x="2029" y="9970"/>
                    <a:pt x="2116" y="10004"/>
                    <a:pt x="2202" y="10041"/>
                  </a:cubicBezTo>
                  <a:cubicBezTo>
                    <a:pt x="2265" y="10071"/>
                    <a:pt x="2336" y="10082"/>
                    <a:pt x="2411" y="10093"/>
                  </a:cubicBezTo>
                  <a:cubicBezTo>
                    <a:pt x="2485" y="10104"/>
                    <a:pt x="2561" y="10111"/>
                    <a:pt x="2639" y="10134"/>
                  </a:cubicBezTo>
                  <a:cubicBezTo>
                    <a:pt x="2687" y="10149"/>
                    <a:pt x="2732" y="10171"/>
                    <a:pt x="2777" y="10201"/>
                  </a:cubicBezTo>
                  <a:cubicBezTo>
                    <a:pt x="2799" y="10190"/>
                    <a:pt x="2818" y="10187"/>
                    <a:pt x="2837" y="10187"/>
                  </a:cubicBezTo>
                  <a:lnTo>
                    <a:pt x="2841" y="10187"/>
                  </a:lnTo>
                  <a:cubicBezTo>
                    <a:pt x="2856" y="10187"/>
                    <a:pt x="2875" y="10190"/>
                    <a:pt x="2889" y="10194"/>
                  </a:cubicBezTo>
                  <a:cubicBezTo>
                    <a:pt x="2901" y="10201"/>
                    <a:pt x="2916" y="10206"/>
                    <a:pt x="2927" y="10213"/>
                  </a:cubicBezTo>
                  <a:cubicBezTo>
                    <a:pt x="2953" y="10228"/>
                    <a:pt x="2971" y="10242"/>
                    <a:pt x="2990" y="10250"/>
                  </a:cubicBezTo>
                  <a:cubicBezTo>
                    <a:pt x="3050" y="10276"/>
                    <a:pt x="3102" y="10313"/>
                    <a:pt x="3151" y="10347"/>
                  </a:cubicBezTo>
                  <a:cubicBezTo>
                    <a:pt x="3203" y="10381"/>
                    <a:pt x="3252" y="10411"/>
                    <a:pt x="3308" y="10425"/>
                  </a:cubicBezTo>
                  <a:cubicBezTo>
                    <a:pt x="3439" y="10463"/>
                    <a:pt x="3573" y="10508"/>
                    <a:pt x="3701" y="10575"/>
                  </a:cubicBezTo>
                  <a:cubicBezTo>
                    <a:pt x="3756" y="10605"/>
                    <a:pt x="3809" y="10635"/>
                    <a:pt x="3865" y="10661"/>
                  </a:cubicBezTo>
                  <a:cubicBezTo>
                    <a:pt x="3921" y="10684"/>
                    <a:pt x="3977" y="10703"/>
                    <a:pt x="4037" y="10713"/>
                  </a:cubicBezTo>
                  <a:cubicBezTo>
                    <a:pt x="4044" y="10717"/>
                    <a:pt x="4060" y="10717"/>
                    <a:pt x="4070" y="10721"/>
                  </a:cubicBezTo>
                  <a:cubicBezTo>
                    <a:pt x="4086" y="10725"/>
                    <a:pt x="4097" y="10729"/>
                    <a:pt x="4112" y="10732"/>
                  </a:cubicBezTo>
                  <a:cubicBezTo>
                    <a:pt x="4123" y="10739"/>
                    <a:pt x="4131" y="10744"/>
                    <a:pt x="4138" y="10755"/>
                  </a:cubicBezTo>
                  <a:cubicBezTo>
                    <a:pt x="4183" y="10796"/>
                    <a:pt x="4231" y="10834"/>
                    <a:pt x="4284" y="10863"/>
                  </a:cubicBezTo>
                  <a:cubicBezTo>
                    <a:pt x="4336" y="10889"/>
                    <a:pt x="4392" y="10912"/>
                    <a:pt x="4452" y="10930"/>
                  </a:cubicBezTo>
                  <a:cubicBezTo>
                    <a:pt x="4493" y="10941"/>
                    <a:pt x="4526" y="10960"/>
                    <a:pt x="4560" y="10979"/>
                  </a:cubicBezTo>
                  <a:cubicBezTo>
                    <a:pt x="4594" y="11001"/>
                    <a:pt x="4628" y="11027"/>
                    <a:pt x="4657" y="11050"/>
                  </a:cubicBezTo>
                  <a:cubicBezTo>
                    <a:pt x="4751" y="11125"/>
                    <a:pt x="4856" y="11188"/>
                    <a:pt x="4971" y="11233"/>
                  </a:cubicBezTo>
                  <a:cubicBezTo>
                    <a:pt x="5076" y="11274"/>
                    <a:pt x="5188" y="11315"/>
                    <a:pt x="5293" y="11372"/>
                  </a:cubicBezTo>
                  <a:cubicBezTo>
                    <a:pt x="5323" y="11390"/>
                    <a:pt x="5345" y="11412"/>
                    <a:pt x="5364" y="11428"/>
                  </a:cubicBezTo>
                  <a:cubicBezTo>
                    <a:pt x="5379" y="11446"/>
                    <a:pt x="5394" y="11465"/>
                    <a:pt x="5416" y="11472"/>
                  </a:cubicBezTo>
                  <a:cubicBezTo>
                    <a:pt x="5476" y="11510"/>
                    <a:pt x="5540" y="11540"/>
                    <a:pt x="5607" y="11577"/>
                  </a:cubicBezTo>
                  <a:cubicBezTo>
                    <a:pt x="5670" y="11614"/>
                    <a:pt x="5734" y="11652"/>
                    <a:pt x="5794" y="11704"/>
                  </a:cubicBezTo>
                  <a:cubicBezTo>
                    <a:pt x="5809" y="11715"/>
                    <a:pt x="5816" y="11731"/>
                    <a:pt x="5824" y="11742"/>
                  </a:cubicBezTo>
                  <a:cubicBezTo>
                    <a:pt x="5827" y="11753"/>
                    <a:pt x="5835" y="11760"/>
                    <a:pt x="5839" y="11768"/>
                  </a:cubicBezTo>
                  <a:cubicBezTo>
                    <a:pt x="5839" y="11771"/>
                    <a:pt x="5842" y="11776"/>
                    <a:pt x="5846" y="11776"/>
                  </a:cubicBezTo>
                  <a:cubicBezTo>
                    <a:pt x="5846" y="11779"/>
                    <a:pt x="5850" y="11779"/>
                    <a:pt x="5854" y="11779"/>
                  </a:cubicBezTo>
                  <a:cubicBezTo>
                    <a:pt x="5880" y="11783"/>
                    <a:pt x="5906" y="11794"/>
                    <a:pt x="5928" y="11802"/>
                  </a:cubicBezTo>
                  <a:cubicBezTo>
                    <a:pt x="5951" y="11812"/>
                    <a:pt x="5970" y="11828"/>
                    <a:pt x="5989" y="11838"/>
                  </a:cubicBezTo>
                  <a:cubicBezTo>
                    <a:pt x="6025" y="11865"/>
                    <a:pt x="6059" y="11895"/>
                    <a:pt x="6089" y="11914"/>
                  </a:cubicBezTo>
                  <a:cubicBezTo>
                    <a:pt x="6339" y="12074"/>
                    <a:pt x="6572" y="12261"/>
                    <a:pt x="6818" y="12418"/>
                  </a:cubicBezTo>
                  <a:cubicBezTo>
                    <a:pt x="6855" y="12444"/>
                    <a:pt x="6886" y="12478"/>
                    <a:pt x="6912" y="12504"/>
                  </a:cubicBezTo>
                  <a:cubicBezTo>
                    <a:pt x="6938" y="12534"/>
                    <a:pt x="6964" y="12556"/>
                    <a:pt x="6993" y="12575"/>
                  </a:cubicBezTo>
                  <a:cubicBezTo>
                    <a:pt x="7057" y="12616"/>
                    <a:pt x="7128" y="12654"/>
                    <a:pt x="7200" y="12695"/>
                  </a:cubicBezTo>
                  <a:cubicBezTo>
                    <a:pt x="7267" y="12736"/>
                    <a:pt x="7334" y="12780"/>
                    <a:pt x="7394" y="12837"/>
                  </a:cubicBezTo>
                  <a:cubicBezTo>
                    <a:pt x="7476" y="12911"/>
                    <a:pt x="7573" y="12979"/>
                    <a:pt x="7666" y="13042"/>
                  </a:cubicBezTo>
                  <a:cubicBezTo>
                    <a:pt x="7764" y="13106"/>
                    <a:pt x="7861" y="13173"/>
                    <a:pt x="7951" y="13256"/>
                  </a:cubicBezTo>
                  <a:cubicBezTo>
                    <a:pt x="8082" y="13382"/>
                    <a:pt x="8223" y="13503"/>
                    <a:pt x="8380" y="13603"/>
                  </a:cubicBezTo>
                  <a:cubicBezTo>
                    <a:pt x="8456" y="13648"/>
                    <a:pt x="8523" y="13704"/>
                    <a:pt x="8590" y="13757"/>
                  </a:cubicBezTo>
                  <a:cubicBezTo>
                    <a:pt x="8658" y="13809"/>
                    <a:pt x="8725" y="13853"/>
                    <a:pt x="8796" y="13891"/>
                  </a:cubicBezTo>
                  <a:cubicBezTo>
                    <a:pt x="9050" y="14014"/>
                    <a:pt x="9267" y="14179"/>
                    <a:pt x="9505" y="14306"/>
                  </a:cubicBezTo>
                  <a:cubicBezTo>
                    <a:pt x="9681" y="14403"/>
                    <a:pt x="9854" y="14512"/>
                    <a:pt x="10026" y="14609"/>
                  </a:cubicBezTo>
                  <a:cubicBezTo>
                    <a:pt x="10171" y="14691"/>
                    <a:pt x="10317" y="14728"/>
                    <a:pt x="10466" y="14728"/>
                  </a:cubicBezTo>
                  <a:cubicBezTo>
                    <a:pt x="10556" y="14728"/>
                    <a:pt x="10649" y="14714"/>
                    <a:pt x="10747" y="14683"/>
                  </a:cubicBezTo>
                  <a:cubicBezTo>
                    <a:pt x="10866" y="14646"/>
                    <a:pt x="10968" y="14583"/>
                    <a:pt x="11065" y="14507"/>
                  </a:cubicBezTo>
                  <a:cubicBezTo>
                    <a:pt x="11158" y="14429"/>
                    <a:pt x="11248" y="14340"/>
                    <a:pt x="11337" y="14254"/>
                  </a:cubicBezTo>
                  <a:cubicBezTo>
                    <a:pt x="11379" y="14212"/>
                    <a:pt x="11408" y="14167"/>
                    <a:pt x="11442" y="14115"/>
                  </a:cubicBezTo>
                  <a:cubicBezTo>
                    <a:pt x="11476" y="14067"/>
                    <a:pt x="11510" y="14010"/>
                    <a:pt x="11555" y="13962"/>
                  </a:cubicBezTo>
                  <a:cubicBezTo>
                    <a:pt x="11581" y="13936"/>
                    <a:pt x="11610" y="13917"/>
                    <a:pt x="11633" y="13895"/>
                  </a:cubicBezTo>
                  <a:cubicBezTo>
                    <a:pt x="11659" y="13876"/>
                    <a:pt x="11685" y="13857"/>
                    <a:pt x="11703" y="13835"/>
                  </a:cubicBezTo>
                  <a:cubicBezTo>
                    <a:pt x="11715" y="13820"/>
                    <a:pt x="11726" y="13805"/>
                    <a:pt x="11734" y="13786"/>
                  </a:cubicBezTo>
                  <a:cubicBezTo>
                    <a:pt x="11834" y="13581"/>
                    <a:pt x="11932" y="13368"/>
                    <a:pt x="12085" y="13181"/>
                  </a:cubicBezTo>
                  <a:cubicBezTo>
                    <a:pt x="12122" y="13132"/>
                    <a:pt x="12152" y="13076"/>
                    <a:pt x="12179" y="13016"/>
                  </a:cubicBezTo>
                  <a:cubicBezTo>
                    <a:pt x="12205" y="12953"/>
                    <a:pt x="12231" y="12889"/>
                    <a:pt x="12269" y="12830"/>
                  </a:cubicBezTo>
                  <a:cubicBezTo>
                    <a:pt x="12302" y="12777"/>
                    <a:pt x="12328" y="12718"/>
                    <a:pt x="12354" y="12654"/>
                  </a:cubicBezTo>
                  <a:cubicBezTo>
                    <a:pt x="12381" y="12590"/>
                    <a:pt x="12410" y="12523"/>
                    <a:pt x="12459" y="12463"/>
                  </a:cubicBezTo>
                  <a:cubicBezTo>
                    <a:pt x="12504" y="12404"/>
                    <a:pt x="12530" y="12332"/>
                    <a:pt x="12552" y="12254"/>
                  </a:cubicBezTo>
                  <a:cubicBezTo>
                    <a:pt x="12575" y="12171"/>
                    <a:pt x="12597" y="12090"/>
                    <a:pt x="12635" y="12007"/>
                  </a:cubicBezTo>
                  <a:cubicBezTo>
                    <a:pt x="12657" y="11955"/>
                    <a:pt x="12683" y="11906"/>
                    <a:pt x="12709" y="11854"/>
                  </a:cubicBezTo>
                  <a:cubicBezTo>
                    <a:pt x="12735" y="11805"/>
                    <a:pt x="12758" y="11757"/>
                    <a:pt x="12773" y="11708"/>
                  </a:cubicBezTo>
                  <a:cubicBezTo>
                    <a:pt x="12829" y="11536"/>
                    <a:pt x="12859" y="11353"/>
                    <a:pt x="12911" y="11170"/>
                  </a:cubicBezTo>
                  <a:cubicBezTo>
                    <a:pt x="12926" y="11114"/>
                    <a:pt x="12949" y="11058"/>
                    <a:pt x="12968" y="11005"/>
                  </a:cubicBezTo>
                  <a:cubicBezTo>
                    <a:pt x="12990" y="10953"/>
                    <a:pt x="13009" y="10901"/>
                    <a:pt x="13023" y="10848"/>
                  </a:cubicBezTo>
                  <a:cubicBezTo>
                    <a:pt x="13068" y="10661"/>
                    <a:pt x="13083" y="10459"/>
                    <a:pt x="13132" y="10268"/>
                  </a:cubicBezTo>
                  <a:cubicBezTo>
                    <a:pt x="13158" y="10179"/>
                    <a:pt x="13169" y="10085"/>
                    <a:pt x="13177" y="9992"/>
                  </a:cubicBezTo>
                  <a:cubicBezTo>
                    <a:pt x="13188" y="9895"/>
                    <a:pt x="13195" y="9802"/>
                    <a:pt x="13218" y="9704"/>
                  </a:cubicBezTo>
                  <a:cubicBezTo>
                    <a:pt x="13237" y="9611"/>
                    <a:pt x="13247" y="9514"/>
                    <a:pt x="13263" y="9416"/>
                  </a:cubicBezTo>
                  <a:cubicBezTo>
                    <a:pt x="13278" y="9319"/>
                    <a:pt x="13296" y="9222"/>
                    <a:pt x="13334" y="9125"/>
                  </a:cubicBezTo>
                  <a:cubicBezTo>
                    <a:pt x="13341" y="9102"/>
                    <a:pt x="13345" y="9084"/>
                    <a:pt x="13345" y="9057"/>
                  </a:cubicBezTo>
                  <a:cubicBezTo>
                    <a:pt x="13345" y="9043"/>
                    <a:pt x="13345" y="9028"/>
                    <a:pt x="13341" y="9012"/>
                  </a:cubicBezTo>
                  <a:cubicBezTo>
                    <a:pt x="13334" y="8945"/>
                    <a:pt x="13326" y="8878"/>
                    <a:pt x="13326" y="8811"/>
                  </a:cubicBezTo>
                  <a:cubicBezTo>
                    <a:pt x="13326" y="8743"/>
                    <a:pt x="13334" y="8676"/>
                    <a:pt x="13349" y="8605"/>
                  </a:cubicBezTo>
                  <a:cubicBezTo>
                    <a:pt x="13360" y="8546"/>
                    <a:pt x="13363" y="8479"/>
                    <a:pt x="13363" y="8411"/>
                  </a:cubicBezTo>
                  <a:lnTo>
                    <a:pt x="13363" y="8303"/>
                  </a:lnTo>
                  <a:lnTo>
                    <a:pt x="13363" y="8227"/>
                  </a:lnTo>
                  <a:cubicBezTo>
                    <a:pt x="13368" y="8191"/>
                    <a:pt x="13368" y="8156"/>
                    <a:pt x="13368" y="8120"/>
                  </a:cubicBezTo>
                  <a:cubicBezTo>
                    <a:pt x="13368" y="7951"/>
                    <a:pt x="13352" y="7783"/>
                    <a:pt x="13330" y="7615"/>
                  </a:cubicBezTo>
                  <a:lnTo>
                    <a:pt x="13330" y="7577"/>
                  </a:lnTo>
                  <a:cubicBezTo>
                    <a:pt x="13330" y="7544"/>
                    <a:pt x="13334" y="7514"/>
                    <a:pt x="13337" y="7484"/>
                  </a:cubicBezTo>
                  <a:cubicBezTo>
                    <a:pt x="13341" y="7458"/>
                    <a:pt x="13345" y="7432"/>
                    <a:pt x="13345" y="7406"/>
                  </a:cubicBezTo>
                  <a:cubicBezTo>
                    <a:pt x="13345" y="7394"/>
                    <a:pt x="13345" y="7380"/>
                    <a:pt x="13341" y="7368"/>
                  </a:cubicBezTo>
                  <a:cubicBezTo>
                    <a:pt x="13323" y="7278"/>
                    <a:pt x="13315" y="7188"/>
                    <a:pt x="13315" y="7099"/>
                  </a:cubicBezTo>
                  <a:cubicBezTo>
                    <a:pt x="13315" y="7043"/>
                    <a:pt x="13318" y="6983"/>
                    <a:pt x="13323" y="6926"/>
                  </a:cubicBezTo>
                  <a:lnTo>
                    <a:pt x="13323" y="6878"/>
                  </a:lnTo>
                  <a:cubicBezTo>
                    <a:pt x="13323" y="6852"/>
                    <a:pt x="13323" y="6830"/>
                    <a:pt x="13318" y="6807"/>
                  </a:cubicBezTo>
                  <a:cubicBezTo>
                    <a:pt x="13311" y="6788"/>
                    <a:pt x="13308" y="6766"/>
                    <a:pt x="13296" y="6752"/>
                  </a:cubicBezTo>
                  <a:cubicBezTo>
                    <a:pt x="13270" y="6707"/>
                    <a:pt x="13259" y="6662"/>
                    <a:pt x="13256" y="6621"/>
                  </a:cubicBezTo>
                  <a:cubicBezTo>
                    <a:pt x="13247" y="6579"/>
                    <a:pt x="13247" y="6538"/>
                    <a:pt x="13244" y="6505"/>
                  </a:cubicBezTo>
                  <a:cubicBezTo>
                    <a:pt x="13233" y="6396"/>
                    <a:pt x="13229" y="6288"/>
                    <a:pt x="13221" y="6183"/>
                  </a:cubicBezTo>
                  <a:cubicBezTo>
                    <a:pt x="13214" y="6079"/>
                    <a:pt x="13199" y="5977"/>
                    <a:pt x="13166" y="5880"/>
                  </a:cubicBezTo>
                  <a:cubicBezTo>
                    <a:pt x="13125" y="5768"/>
                    <a:pt x="13083" y="5653"/>
                    <a:pt x="13076" y="5529"/>
                  </a:cubicBezTo>
                  <a:cubicBezTo>
                    <a:pt x="13072" y="5443"/>
                    <a:pt x="13054" y="5356"/>
                    <a:pt x="13035" y="5275"/>
                  </a:cubicBezTo>
                  <a:cubicBezTo>
                    <a:pt x="13012" y="5189"/>
                    <a:pt x="12990" y="5103"/>
                    <a:pt x="12978" y="5009"/>
                  </a:cubicBezTo>
                  <a:cubicBezTo>
                    <a:pt x="12975" y="4998"/>
                    <a:pt x="12971" y="4980"/>
                    <a:pt x="12968" y="4964"/>
                  </a:cubicBezTo>
                  <a:cubicBezTo>
                    <a:pt x="12964" y="4946"/>
                    <a:pt x="12956" y="4927"/>
                    <a:pt x="12956" y="4904"/>
                  </a:cubicBezTo>
                  <a:cubicBezTo>
                    <a:pt x="12956" y="4894"/>
                    <a:pt x="12959" y="4882"/>
                    <a:pt x="12959" y="4871"/>
                  </a:cubicBezTo>
                  <a:cubicBezTo>
                    <a:pt x="12956" y="4871"/>
                    <a:pt x="12949" y="4868"/>
                    <a:pt x="12945" y="4868"/>
                  </a:cubicBezTo>
                  <a:cubicBezTo>
                    <a:pt x="12933" y="4863"/>
                    <a:pt x="12926" y="4859"/>
                    <a:pt x="12919" y="4852"/>
                  </a:cubicBezTo>
                  <a:cubicBezTo>
                    <a:pt x="12915" y="4849"/>
                    <a:pt x="12911" y="4845"/>
                    <a:pt x="12907" y="4837"/>
                  </a:cubicBezTo>
                  <a:cubicBezTo>
                    <a:pt x="12904" y="4833"/>
                    <a:pt x="12900" y="4826"/>
                    <a:pt x="12900" y="4818"/>
                  </a:cubicBezTo>
                  <a:lnTo>
                    <a:pt x="12900" y="4800"/>
                  </a:lnTo>
                  <a:lnTo>
                    <a:pt x="12900" y="4770"/>
                  </a:lnTo>
                  <a:lnTo>
                    <a:pt x="12900" y="4759"/>
                  </a:lnTo>
                  <a:cubicBezTo>
                    <a:pt x="12889" y="4666"/>
                    <a:pt x="12866" y="4568"/>
                    <a:pt x="12855" y="4467"/>
                  </a:cubicBezTo>
                  <a:cubicBezTo>
                    <a:pt x="12852" y="4423"/>
                    <a:pt x="12833" y="4381"/>
                    <a:pt x="12811" y="4340"/>
                  </a:cubicBezTo>
                  <a:cubicBezTo>
                    <a:pt x="12788" y="4295"/>
                    <a:pt x="12762" y="4250"/>
                    <a:pt x="12743" y="4198"/>
                  </a:cubicBezTo>
                  <a:cubicBezTo>
                    <a:pt x="12683" y="4022"/>
                    <a:pt x="12627" y="3850"/>
                    <a:pt x="12560" y="3679"/>
                  </a:cubicBezTo>
                  <a:cubicBezTo>
                    <a:pt x="12526" y="3600"/>
                    <a:pt x="12481" y="3522"/>
                    <a:pt x="12436" y="3439"/>
                  </a:cubicBezTo>
                  <a:cubicBezTo>
                    <a:pt x="12392" y="3360"/>
                    <a:pt x="12347" y="3279"/>
                    <a:pt x="12313" y="3185"/>
                  </a:cubicBezTo>
                  <a:cubicBezTo>
                    <a:pt x="12309" y="3167"/>
                    <a:pt x="12302" y="3148"/>
                    <a:pt x="12298" y="3132"/>
                  </a:cubicBezTo>
                  <a:cubicBezTo>
                    <a:pt x="12295" y="3114"/>
                    <a:pt x="12287" y="3099"/>
                    <a:pt x="12279" y="3088"/>
                  </a:cubicBezTo>
                  <a:cubicBezTo>
                    <a:pt x="12276" y="3080"/>
                    <a:pt x="12272" y="3077"/>
                    <a:pt x="12264" y="3069"/>
                  </a:cubicBezTo>
                  <a:cubicBezTo>
                    <a:pt x="12257" y="3062"/>
                    <a:pt x="12246" y="3058"/>
                    <a:pt x="12231" y="3051"/>
                  </a:cubicBezTo>
                  <a:cubicBezTo>
                    <a:pt x="12227" y="3051"/>
                    <a:pt x="12219" y="3046"/>
                    <a:pt x="12216" y="3043"/>
                  </a:cubicBezTo>
                  <a:cubicBezTo>
                    <a:pt x="12212" y="3039"/>
                    <a:pt x="12209" y="3036"/>
                    <a:pt x="12205" y="3032"/>
                  </a:cubicBezTo>
                  <a:cubicBezTo>
                    <a:pt x="12201" y="3028"/>
                    <a:pt x="12197" y="3020"/>
                    <a:pt x="12193" y="3013"/>
                  </a:cubicBezTo>
                  <a:cubicBezTo>
                    <a:pt x="12190" y="3001"/>
                    <a:pt x="12186" y="2991"/>
                    <a:pt x="12183" y="2983"/>
                  </a:cubicBezTo>
                  <a:cubicBezTo>
                    <a:pt x="12119" y="2796"/>
                    <a:pt x="12017" y="2625"/>
                    <a:pt x="11921" y="2445"/>
                  </a:cubicBezTo>
                  <a:cubicBezTo>
                    <a:pt x="11831" y="2284"/>
                    <a:pt x="11745" y="2123"/>
                    <a:pt x="11629" y="1981"/>
                  </a:cubicBezTo>
                  <a:cubicBezTo>
                    <a:pt x="11584" y="1925"/>
                    <a:pt x="11543" y="1866"/>
                    <a:pt x="11506" y="1806"/>
                  </a:cubicBezTo>
                  <a:cubicBezTo>
                    <a:pt x="11479" y="1768"/>
                    <a:pt x="11461" y="1731"/>
                    <a:pt x="11434" y="1697"/>
                  </a:cubicBezTo>
                  <a:cubicBezTo>
                    <a:pt x="11408" y="1664"/>
                    <a:pt x="11382" y="1633"/>
                    <a:pt x="11349" y="1607"/>
                  </a:cubicBezTo>
                  <a:cubicBezTo>
                    <a:pt x="11304" y="1574"/>
                    <a:pt x="11270" y="1529"/>
                    <a:pt x="11241" y="1488"/>
                  </a:cubicBezTo>
                  <a:cubicBezTo>
                    <a:pt x="11210" y="1447"/>
                    <a:pt x="11184" y="1409"/>
                    <a:pt x="11151" y="1379"/>
                  </a:cubicBezTo>
                  <a:cubicBezTo>
                    <a:pt x="11132" y="1361"/>
                    <a:pt x="11106" y="1346"/>
                    <a:pt x="11075" y="1335"/>
                  </a:cubicBezTo>
                  <a:lnTo>
                    <a:pt x="11057" y="1331"/>
                  </a:lnTo>
                  <a:lnTo>
                    <a:pt x="11053" y="1312"/>
                  </a:lnTo>
                  <a:cubicBezTo>
                    <a:pt x="11046" y="1290"/>
                    <a:pt x="11035" y="1271"/>
                    <a:pt x="11023" y="1256"/>
                  </a:cubicBezTo>
                  <a:cubicBezTo>
                    <a:pt x="11013" y="1238"/>
                    <a:pt x="10997" y="1222"/>
                    <a:pt x="10982" y="1204"/>
                  </a:cubicBezTo>
                  <a:cubicBezTo>
                    <a:pt x="10949" y="1170"/>
                    <a:pt x="10911" y="1140"/>
                    <a:pt x="10878" y="1099"/>
                  </a:cubicBezTo>
                  <a:cubicBezTo>
                    <a:pt x="10799" y="1002"/>
                    <a:pt x="10699" y="924"/>
                    <a:pt x="10594" y="845"/>
                  </a:cubicBezTo>
                  <a:cubicBezTo>
                    <a:pt x="10489" y="767"/>
                    <a:pt x="10380" y="688"/>
                    <a:pt x="10290" y="587"/>
                  </a:cubicBezTo>
                  <a:lnTo>
                    <a:pt x="10287" y="587"/>
                  </a:lnTo>
                  <a:cubicBezTo>
                    <a:pt x="10283" y="587"/>
                    <a:pt x="10276" y="584"/>
                    <a:pt x="10264" y="579"/>
                  </a:cubicBezTo>
                  <a:cubicBezTo>
                    <a:pt x="10171" y="534"/>
                    <a:pt x="10081" y="482"/>
                    <a:pt x="9992" y="434"/>
                  </a:cubicBezTo>
                  <a:lnTo>
                    <a:pt x="9958" y="449"/>
                  </a:lnTo>
                  <a:cubicBezTo>
                    <a:pt x="9950" y="453"/>
                    <a:pt x="9943" y="460"/>
                    <a:pt x="9932" y="463"/>
                  </a:cubicBezTo>
                  <a:cubicBezTo>
                    <a:pt x="9924" y="467"/>
                    <a:pt x="9914" y="471"/>
                    <a:pt x="9902" y="475"/>
                  </a:cubicBezTo>
                  <a:cubicBezTo>
                    <a:pt x="9895" y="479"/>
                    <a:pt x="9887" y="479"/>
                    <a:pt x="9876" y="479"/>
                  </a:cubicBezTo>
                  <a:cubicBezTo>
                    <a:pt x="9869" y="479"/>
                    <a:pt x="9857" y="479"/>
                    <a:pt x="9846" y="475"/>
                  </a:cubicBezTo>
                  <a:cubicBezTo>
                    <a:pt x="9835" y="471"/>
                    <a:pt x="9827" y="463"/>
                    <a:pt x="9819" y="456"/>
                  </a:cubicBezTo>
                  <a:cubicBezTo>
                    <a:pt x="9816" y="453"/>
                    <a:pt x="9812" y="445"/>
                    <a:pt x="9809" y="441"/>
                  </a:cubicBezTo>
                  <a:cubicBezTo>
                    <a:pt x="9809" y="441"/>
                    <a:pt x="9809" y="437"/>
                    <a:pt x="9805" y="434"/>
                  </a:cubicBezTo>
                  <a:lnTo>
                    <a:pt x="9805" y="419"/>
                  </a:lnTo>
                  <a:lnTo>
                    <a:pt x="9805" y="408"/>
                  </a:lnTo>
                  <a:cubicBezTo>
                    <a:pt x="9809" y="400"/>
                    <a:pt x="9809" y="396"/>
                    <a:pt x="9812" y="389"/>
                  </a:cubicBezTo>
                  <a:cubicBezTo>
                    <a:pt x="9812" y="385"/>
                    <a:pt x="9816" y="382"/>
                    <a:pt x="9824" y="377"/>
                  </a:cubicBezTo>
                  <a:cubicBezTo>
                    <a:pt x="9831" y="370"/>
                    <a:pt x="9838" y="363"/>
                    <a:pt x="9850" y="359"/>
                  </a:cubicBezTo>
                  <a:cubicBezTo>
                    <a:pt x="9805" y="337"/>
                    <a:pt x="9760" y="318"/>
                    <a:pt x="9712" y="2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0" name="Google Shape;28360;p21"/>
            <p:cNvSpPr/>
            <p:nvPr/>
          </p:nvSpPr>
          <p:spPr>
            <a:xfrm>
              <a:off x="-542531" y="1117350"/>
              <a:ext cx="656563" cy="711379"/>
            </a:xfrm>
            <a:custGeom>
              <a:avLst/>
              <a:gdLst/>
              <a:ahLst/>
              <a:cxnLst/>
              <a:rect l="l" t="t" r="r" b="b"/>
              <a:pathLst>
                <a:path w="13750" h="14898" extrusionOk="0">
                  <a:moveTo>
                    <a:pt x="9383" y="1"/>
                  </a:moveTo>
                  <a:cubicBezTo>
                    <a:pt x="9379" y="1"/>
                    <a:pt x="9376" y="1"/>
                    <a:pt x="9368" y="4"/>
                  </a:cubicBezTo>
                  <a:lnTo>
                    <a:pt x="9368" y="12"/>
                  </a:lnTo>
                  <a:lnTo>
                    <a:pt x="9368" y="27"/>
                  </a:lnTo>
                  <a:cubicBezTo>
                    <a:pt x="9368" y="30"/>
                    <a:pt x="9364" y="34"/>
                    <a:pt x="9364" y="38"/>
                  </a:cubicBezTo>
                  <a:cubicBezTo>
                    <a:pt x="9372" y="49"/>
                    <a:pt x="9383" y="56"/>
                    <a:pt x="9391" y="68"/>
                  </a:cubicBezTo>
                  <a:cubicBezTo>
                    <a:pt x="9402" y="82"/>
                    <a:pt x="9413" y="98"/>
                    <a:pt x="9417" y="116"/>
                  </a:cubicBezTo>
                  <a:cubicBezTo>
                    <a:pt x="9424" y="116"/>
                    <a:pt x="9431" y="120"/>
                    <a:pt x="9439" y="120"/>
                  </a:cubicBezTo>
                  <a:cubicBezTo>
                    <a:pt x="9446" y="120"/>
                    <a:pt x="9458" y="116"/>
                    <a:pt x="9465" y="113"/>
                  </a:cubicBezTo>
                  <a:cubicBezTo>
                    <a:pt x="9469" y="108"/>
                    <a:pt x="9476" y="101"/>
                    <a:pt x="9480" y="98"/>
                  </a:cubicBezTo>
                  <a:cubicBezTo>
                    <a:pt x="9484" y="94"/>
                    <a:pt x="9484" y="90"/>
                    <a:pt x="9488" y="90"/>
                  </a:cubicBezTo>
                  <a:cubicBezTo>
                    <a:pt x="9498" y="101"/>
                    <a:pt x="9510" y="108"/>
                    <a:pt x="9517" y="116"/>
                  </a:cubicBezTo>
                  <a:cubicBezTo>
                    <a:pt x="9540" y="131"/>
                    <a:pt x="9559" y="139"/>
                    <a:pt x="9570" y="146"/>
                  </a:cubicBezTo>
                  <a:cubicBezTo>
                    <a:pt x="9577" y="150"/>
                    <a:pt x="9581" y="153"/>
                    <a:pt x="9585" y="158"/>
                  </a:cubicBezTo>
                  <a:cubicBezTo>
                    <a:pt x="9585" y="161"/>
                    <a:pt x="9588" y="161"/>
                    <a:pt x="9588" y="161"/>
                  </a:cubicBezTo>
                  <a:cubicBezTo>
                    <a:pt x="9585" y="169"/>
                    <a:pt x="9585" y="172"/>
                    <a:pt x="9585" y="184"/>
                  </a:cubicBezTo>
                  <a:lnTo>
                    <a:pt x="9585" y="187"/>
                  </a:lnTo>
                  <a:lnTo>
                    <a:pt x="9588" y="184"/>
                  </a:lnTo>
                  <a:lnTo>
                    <a:pt x="9588" y="180"/>
                  </a:lnTo>
                  <a:lnTo>
                    <a:pt x="9596" y="165"/>
                  </a:lnTo>
                  <a:lnTo>
                    <a:pt x="9611" y="158"/>
                  </a:lnTo>
                  <a:cubicBezTo>
                    <a:pt x="9629" y="150"/>
                    <a:pt x="9645" y="146"/>
                    <a:pt x="9663" y="142"/>
                  </a:cubicBezTo>
                  <a:cubicBezTo>
                    <a:pt x="9660" y="135"/>
                    <a:pt x="9655" y="127"/>
                    <a:pt x="9652" y="120"/>
                  </a:cubicBezTo>
                  <a:cubicBezTo>
                    <a:pt x="9641" y="105"/>
                    <a:pt x="9629" y="94"/>
                    <a:pt x="9619" y="86"/>
                  </a:cubicBezTo>
                  <a:cubicBezTo>
                    <a:pt x="9600" y="75"/>
                    <a:pt x="9585" y="68"/>
                    <a:pt x="9570" y="60"/>
                  </a:cubicBezTo>
                  <a:cubicBezTo>
                    <a:pt x="9562" y="56"/>
                    <a:pt x="9559" y="53"/>
                    <a:pt x="9555" y="49"/>
                  </a:cubicBezTo>
                  <a:cubicBezTo>
                    <a:pt x="9551" y="46"/>
                    <a:pt x="9548" y="41"/>
                    <a:pt x="9543" y="38"/>
                  </a:cubicBezTo>
                  <a:cubicBezTo>
                    <a:pt x="9540" y="30"/>
                    <a:pt x="9533" y="19"/>
                    <a:pt x="9525" y="15"/>
                  </a:cubicBezTo>
                  <a:cubicBezTo>
                    <a:pt x="9514" y="8"/>
                    <a:pt x="9503" y="8"/>
                    <a:pt x="9495" y="8"/>
                  </a:cubicBezTo>
                  <a:cubicBezTo>
                    <a:pt x="9484" y="8"/>
                    <a:pt x="9476" y="8"/>
                    <a:pt x="9469" y="12"/>
                  </a:cubicBezTo>
                  <a:cubicBezTo>
                    <a:pt x="9458" y="15"/>
                    <a:pt x="9450" y="23"/>
                    <a:pt x="9443" y="27"/>
                  </a:cubicBezTo>
                  <a:cubicBezTo>
                    <a:pt x="9443" y="30"/>
                    <a:pt x="9439" y="30"/>
                    <a:pt x="9439" y="30"/>
                  </a:cubicBezTo>
                  <a:cubicBezTo>
                    <a:pt x="9431" y="23"/>
                    <a:pt x="9428" y="15"/>
                    <a:pt x="9420" y="12"/>
                  </a:cubicBezTo>
                  <a:cubicBezTo>
                    <a:pt x="9417" y="8"/>
                    <a:pt x="9409" y="8"/>
                    <a:pt x="9405" y="4"/>
                  </a:cubicBezTo>
                  <a:cubicBezTo>
                    <a:pt x="9402" y="4"/>
                    <a:pt x="9394" y="1"/>
                    <a:pt x="9383" y="1"/>
                  </a:cubicBezTo>
                  <a:close/>
                  <a:moveTo>
                    <a:pt x="9899" y="236"/>
                  </a:moveTo>
                  <a:cubicBezTo>
                    <a:pt x="9888" y="236"/>
                    <a:pt x="9880" y="236"/>
                    <a:pt x="9869" y="239"/>
                  </a:cubicBezTo>
                  <a:cubicBezTo>
                    <a:pt x="9876" y="243"/>
                    <a:pt x="9880" y="243"/>
                    <a:pt x="9884" y="247"/>
                  </a:cubicBezTo>
                  <a:lnTo>
                    <a:pt x="9947" y="270"/>
                  </a:lnTo>
                  <a:lnTo>
                    <a:pt x="9895" y="310"/>
                  </a:lnTo>
                  <a:lnTo>
                    <a:pt x="9891" y="315"/>
                  </a:lnTo>
                  <a:cubicBezTo>
                    <a:pt x="9895" y="310"/>
                    <a:pt x="9899" y="310"/>
                    <a:pt x="9899" y="310"/>
                  </a:cubicBezTo>
                  <a:lnTo>
                    <a:pt x="9902" y="310"/>
                  </a:lnTo>
                  <a:cubicBezTo>
                    <a:pt x="9902" y="310"/>
                    <a:pt x="9902" y="315"/>
                    <a:pt x="9907" y="315"/>
                  </a:cubicBezTo>
                  <a:lnTo>
                    <a:pt x="9929" y="315"/>
                  </a:lnTo>
                  <a:lnTo>
                    <a:pt x="9936" y="344"/>
                  </a:lnTo>
                  <a:lnTo>
                    <a:pt x="9936" y="348"/>
                  </a:lnTo>
                  <a:lnTo>
                    <a:pt x="9940" y="352"/>
                  </a:lnTo>
                  <a:cubicBezTo>
                    <a:pt x="9947" y="355"/>
                    <a:pt x="9951" y="363"/>
                    <a:pt x="9959" y="367"/>
                  </a:cubicBezTo>
                  <a:lnTo>
                    <a:pt x="10014" y="310"/>
                  </a:lnTo>
                  <a:cubicBezTo>
                    <a:pt x="10014" y="307"/>
                    <a:pt x="10011" y="307"/>
                    <a:pt x="10011" y="307"/>
                  </a:cubicBezTo>
                  <a:cubicBezTo>
                    <a:pt x="10004" y="307"/>
                    <a:pt x="10000" y="303"/>
                    <a:pt x="9992" y="296"/>
                  </a:cubicBezTo>
                  <a:cubicBezTo>
                    <a:pt x="9985" y="288"/>
                    <a:pt x="9977" y="281"/>
                    <a:pt x="9969" y="270"/>
                  </a:cubicBezTo>
                  <a:cubicBezTo>
                    <a:pt x="9959" y="258"/>
                    <a:pt x="9951" y="251"/>
                    <a:pt x="9940" y="247"/>
                  </a:cubicBezTo>
                  <a:cubicBezTo>
                    <a:pt x="9929" y="239"/>
                    <a:pt x="9914" y="236"/>
                    <a:pt x="9899" y="236"/>
                  </a:cubicBezTo>
                  <a:close/>
                  <a:moveTo>
                    <a:pt x="9413" y="322"/>
                  </a:moveTo>
                  <a:cubicBezTo>
                    <a:pt x="9405" y="326"/>
                    <a:pt x="9398" y="326"/>
                    <a:pt x="9391" y="326"/>
                  </a:cubicBezTo>
                  <a:lnTo>
                    <a:pt x="9383" y="326"/>
                  </a:lnTo>
                  <a:lnTo>
                    <a:pt x="9383" y="333"/>
                  </a:lnTo>
                  <a:cubicBezTo>
                    <a:pt x="9383" y="341"/>
                    <a:pt x="9386" y="344"/>
                    <a:pt x="9386" y="352"/>
                  </a:cubicBezTo>
                  <a:cubicBezTo>
                    <a:pt x="9391" y="360"/>
                    <a:pt x="9398" y="370"/>
                    <a:pt x="9409" y="378"/>
                  </a:cubicBezTo>
                  <a:cubicBezTo>
                    <a:pt x="9420" y="386"/>
                    <a:pt x="9431" y="389"/>
                    <a:pt x="9443" y="389"/>
                  </a:cubicBezTo>
                  <a:lnTo>
                    <a:pt x="9450" y="389"/>
                  </a:lnTo>
                  <a:cubicBezTo>
                    <a:pt x="9462" y="389"/>
                    <a:pt x="9469" y="386"/>
                    <a:pt x="9480" y="382"/>
                  </a:cubicBezTo>
                  <a:lnTo>
                    <a:pt x="9480" y="382"/>
                  </a:lnTo>
                  <a:cubicBezTo>
                    <a:pt x="9483" y="385"/>
                    <a:pt x="9485" y="389"/>
                    <a:pt x="9488" y="393"/>
                  </a:cubicBezTo>
                  <a:lnTo>
                    <a:pt x="9491" y="393"/>
                  </a:lnTo>
                  <a:lnTo>
                    <a:pt x="9480" y="382"/>
                  </a:lnTo>
                  <a:cubicBezTo>
                    <a:pt x="9480" y="382"/>
                    <a:pt x="9480" y="382"/>
                    <a:pt x="9480" y="382"/>
                  </a:cubicBezTo>
                  <a:lnTo>
                    <a:pt x="9480" y="382"/>
                  </a:lnTo>
                  <a:cubicBezTo>
                    <a:pt x="9470" y="368"/>
                    <a:pt x="9459" y="357"/>
                    <a:pt x="9446" y="344"/>
                  </a:cubicBezTo>
                  <a:cubicBezTo>
                    <a:pt x="9443" y="337"/>
                    <a:pt x="9436" y="329"/>
                    <a:pt x="9431" y="322"/>
                  </a:cubicBezTo>
                  <a:close/>
                  <a:moveTo>
                    <a:pt x="9585" y="363"/>
                  </a:moveTo>
                  <a:cubicBezTo>
                    <a:pt x="9585" y="363"/>
                    <a:pt x="9585" y="367"/>
                    <a:pt x="9581" y="367"/>
                  </a:cubicBezTo>
                  <a:cubicBezTo>
                    <a:pt x="9570" y="382"/>
                    <a:pt x="9555" y="393"/>
                    <a:pt x="9533" y="400"/>
                  </a:cubicBezTo>
                  <a:lnTo>
                    <a:pt x="9514" y="412"/>
                  </a:lnTo>
                  <a:cubicBezTo>
                    <a:pt x="9525" y="419"/>
                    <a:pt x="9540" y="427"/>
                    <a:pt x="9555" y="434"/>
                  </a:cubicBezTo>
                  <a:cubicBezTo>
                    <a:pt x="9581" y="445"/>
                    <a:pt x="9611" y="453"/>
                    <a:pt x="9637" y="460"/>
                  </a:cubicBezTo>
                  <a:cubicBezTo>
                    <a:pt x="9648" y="464"/>
                    <a:pt x="9663" y="467"/>
                    <a:pt x="9674" y="472"/>
                  </a:cubicBezTo>
                  <a:cubicBezTo>
                    <a:pt x="9685" y="475"/>
                    <a:pt x="9694" y="475"/>
                    <a:pt x="9705" y="475"/>
                  </a:cubicBezTo>
                  <a:lnTo>
                    <a:pt x="9705" y="475"/>
                  </a:lnTo>
                  <a:lnTo>
                    <a:pt x="9622" y="453"/>
                  </a:lnTo>
                  <a:lnTo>
                    <a:pt x="9693" y="404"/>
                  </a:lnTo>
                  <a:cubicBezTo>
                    <a:pt x="9697" y="404"/>
                    <a:pt x="9700" y="400"/>
                    <a:pt x="9705" y="400"/>
                  </a:cubicBezTo>
                  <a:cubicBezTo>
                    <a:pt x="9700" y="396"/>
                    <a:pt x="9697" y="396"/>
                    <a:pt x="9697" y="396"/>
                  </a:cubicBezTo>
                  <a:cubicBezTo>
                    <a:pt x="9690" y="396"/>
                    <a:pt x="9678" y="393"/>
                    <a:pt x="9667" y="393"/>
                  </a:cubicBezTo>
                  <a:lnTo>
                    <a:pt x="9648" y="393"/>
                  </a:lnTo>
                  <a:cubicBezTo>
                    <a:pt x="9637" y="393"/>
                    <a:pt x="9622" y="389"/>
                    <a:pt x="9611" y="386"/>
                  </a:cubicBezTo>
                  <a:cubicBezTo>
                    <a:pt x="9600" y="378"/>
                    <a:pt x="9593" y="370"/>
                    <a:pt x="9585" y="363"/>
                  </a:cubicBezTo>
                  <a:close/>
                  <a:moveTo>
                    <a:pt x="9705" y="475"/>
                  </a:moveTo>
                  <a:lnTo>
                    <a:pt x="9705" y="475"/>
                  </a:lnTo>
                  <a:lnTo>
                    <a:pt x="9708" y="475"/>
                  </a:lnTo>
                  <a:cubicBezTo>
                    <a:pt x="9707" y="475"/>
                    <a:pt x="9706" y="475"/>
                    <a:pt x="9705" y="475"/>
                  </a:cubicBezTo>
                  <a:close/>
                  <a:moveTo>
                    <a:pt x="9884" y="535"/>
                  </a:moveTo>
                  <a:lnTo>
                    <a:pt x="9884" y="535"/>
                  </a:lnTo>
                  <a:cubicBezTo>
                    <a:pt x="9880" y="539"/>
                    <a:pt x="9876" y="539"/>
                    <a:pt x="9873" y="543"/>
                  </a:cubicBezTo>
                  <a:cubicBezTo>
                    <a:pt x="9862" y="546"/>
                    <a:pt x="9850" y="546"/>
                    <a:pt x="9839" y="546"/>
                  </a:cubicBezTo>
                  <a:lnTo>
                    <a:pt x="9828" y="546"/>
                  </a:lnTo>
                  <a:lnTo>
                    <a:pt x="9828" y="553"/>
                  </a:lnTo>
                  <a:cubicBezTo>
                    <a:pt x="9828" y="569"/>
                    <a:pt x="9831" y="584"/>
                    <a:pt x="9839" y="595"/>
                  </a:cubicBezTo>
                  <a:cubicBezTo>
                    <a:pt x="9847" y="613"/>
                    <a:pt x="9862" y="629"/>
                    <a:pt x="9880" y="640"/>
                  </a:cubicBezTo>
                  <a:lnTo>
                    <a:pt x="9880" y="610"/>
                  </a:lnTo>
                  <a:cubicBezTo>
                    <a:pt x="9880" y="584"/>
                    <a:pt x="9880" y="561"/>
                    <a:pt x="9884" y="535"/>
                  </a:cubicBezTo>
                  <a:close/>
                  <a:moveTo>
                    <a:pt x="756" y="9780"/>
                  </a:moveTo>
                  <a:cubicBezTo>
                    <a:pt x="759" y="9780"/>
                    <a:pt x="763" y="9783"/>
                    <a:pt x="766" y="9783"/>
                  </a:cubicBezTo>
                  <a:lnTo>
                    <a:pt x="770" y="9783"/>
                  </a:lnTo>
                  <a:cubicBezTo>
                    <a:pt x="759" y="9787"/>
                    <a:pt x="748" y="9790"/>
                    <a:pt x="740" y="9798"/>
                  </a:cubicBezTo>
                  <a:cubicBezTo>
                    <a:pt x="725" y="9806"/>
                    <a:pt x="714" y="9817"/>
                    <a:pt x="706" y="9832"/>
                  </a:cubicBezTo>
                  <a:cubicBezTo>
                    <a:pt x="692" y="9854"/>
                    <a:pt x="677" y="9865"/>
                    <a:pt x="662" y="9877"/>
                  </a:cubicBezTo>
                  <a:cubicBezTo>
                    <a:pt x="651" y="9884"/>
                    <a:pt x="635" y="9887"/>
                    <a:pt x="621" y="9887"/>
                  </a:cubicBezTo>
                  <a:cubicBezTo>
                    <a:pt x="602" y="9887"/>
                    <a:pt x="583" y="9884"/>
                    <a:pt x="565" y="9877"/>
                  </a:cubicBezTo>
                  <a:cubicBezTo>
                    <a:pt x="542" y="9869"/>
                    <a:pt x="523" y="9865"/>
                    <a:pt x="505" y="9865"/>
                  </a:cubicBezTo>
                  <a:cubicBezTo>
                    <a:pt x="478" y="9865"/>
                    <a:pt x="449" y="9873"/>
                    <a:pt x="426" y="9892"/>
                  </a:cubicBezTo>
                  <a:cubicBezTo>
                    <a:pt x="411" y="9903"/>
                    <a:pt x="400" y="9910"/>
                    <a:pt x="389" y="9914"/>
                  </a:cubicBezTo>
                  <a:cubicBezTo>
                    <a:pt x="378" y="9918"/>
                    <a:pt x="366" y="9921"/>
                    <a:pt x="359" y="9921"/>
                  </a:cubicBezTo>
                  <a:cubicBezTo>
                    <a:pt x="348" y="9921"/>
                    <a:pt x="337" y="9918"/>
                    <a:pt x="325" y="9914"/>
                  </a:cubicBezTo>
                  <a:cubicBezTo>
                    <a:pt x="318" y="9910"/>
                    <a:pt x="314" y="9906"/>
                    <a:pt x="307" y="9906"/>
                  </a:cubicBezTo>
                  <a:cubicBezTo>
                    <a:pt x="340" y="9899"/>
                    <a:pt x="366" y="9892"/>
                    <a:pt x="392" y="9873"/>
                  </a:cubicBezTo>
                  <a:cubicBezTo>
                    <a:pt x="430" y="9854"/>
                    <a:pt x="460" y="9820"/>
                    <a:pt x="487" y="9783"/>
                  </a:cubicBezTo>
                  <a:cubicBezTo>
                    <a:pt x="490" y="9787"/>
                    <a:pt x="494" y="9787"/>
                    <a:pt x="501" y="9790"/>
                  </a:cubicBezTo>
                  <a:cubicBezTo>
                    <a:pt x="539" y="9806"/>
                    <a:pt x="576" y="9813"/>
                    <a:pt x="613" y="9813"/>
                  </a:cubicBezTo>
                  <a:cubicBezTo>
                    <a:pt x="654" y="9813"/>
                    <a:pt x="692" y="9806"/>
                    <a:pt x="729" y="9787"/>
                  </a:cubicBezTo>
                  <a:cubicBezTo>
                    <a:pt x="740" y="9783"/>
                    <a:pt x="751" y="9780"/>
                    <a:pt x="756" y="9780"/>
                  </a:cubicBezTo>
                  <a:close/>
                  <a:moveTo>
                    <a:pt x="10045" y="318"/>
                  </a:moveTo>
                  <a:lnTo>
                    <a:pt x="10019" y="389"/>
                  </a:lnTo>
                  <a:cubicBezTo>
                    <a:pt x="10067" y="408"/>
                    <a:pt x="10112" y="427"/>
                    <a:pt x="10157" y="449"/>
                  </a:cubicBezTo>
                  <a:lnTo>
                    <a:pt x="10161" y="449"/>
                  </a:lnTo>
                  <a:cubicBezTo>
                    <a:pt x="10171" y="441"/>
                    <a:pt x="10183" y="438"/>
                    <a:pt x="10198" y="438"/>
                  </a:cubicBezTo>
                  <a:cubicBezTo>
                    <a:pt x="10213" y="438"/>
                    <a:pt x="10228" y="441"/>
                    <a:pt x="10239" y="449"/>
                  </a:cubicBezTo>
                  <a:cubicBezTo>
                    <a:pt x="10254" y="456"/>
                    <a:pt x="10265" y="467"/>
                    <a:pt x="10276" y="479"/>
                  </a:cubicBezTo>
                  <a:lnTo>
                    <a:pt x="10310" y="517"/>
                  </a:lnTo>
                  <a:lnTo>
                    <a:pt x="10299" y="524"/>
                  </a:lnTo>
                  <a:cubicBezTo>
                    <a:pt x="10388" y="572"/>
                    <a:pt x="10478" y="624"/>
                    <a:pt x="10571" y="669"/>
                  </a:cubicBezTo>
                  <a:cubicBezTo>
                    <a:pt x="10583" y="674"/>
                    <a:pt x="10590" y="677"/>
                    <a:pt x="10594" y="677"/>
                  </a:cubicBezTo>
                  <a:lnTo>
                    <a:pt x="10597" y="677"/>
                  </a:lnTo>
                  <a:cubicBezTo>
                    <a:pt x="10687" y="778"/>
                    <a:pt x="10796" y="857"/>
                    <a:pt x="10901" y="935"/>
                  </a:cubicBezTo>
                  <a:cubicBezTo>
                    <a:pt x="11006" y="1014"/>
                    <a:pt x="11106" y="1092"/>
                    <a:pt x="11185" y="1189"/>
                  </a:cubicBezTo>
                  <a:cubicBezTo>
                    <a:pt x="11218" y="1230"/>
                    <a:pt x="11256" y="1260"/>
                    <a:pt x="11289" y="1294"/>
                  </a:cubicBezTo>
                  <a:cubicBezTo>
                    <a:pt x="11304" y="1312"/>
                    <a:pt x="11320" y="1328"/>
                    <a:pt x="11330" y="1346"/>
                  </a:cubicBezTo>
                  <a:cubicBezTo>
                    <a:pt x="11342" y="1361"/>
                    <a:pt x="11353" y="1380"/>
                    <a:pt x="11360" y="1402"/>
                  </a:cubicBezTo>
                  <a:lnTo>
                    <a:pt x="11364" y="1421"/>
                  </a:lnTo>
                  <a:lnTo>
                    <a:pt x="11382" y="1425"/>
                  </a:lnTo>
                  <a:cubicBezTo>
                    <a:pt x="11413" y="1436"/>
                    <a:pt x="11439" y="1451"/>
                    <a:pt x="11458" y="1469"/>
                  </a:cubicBezTo>
                  <a:cubicBezTo>
                    <a:pt x="11491" y="1499"/>
                    <a:pt x="11517" y="1537"/>
                    <a:pt x="11548" y="1578"/>
                  </a:cubicBezTo>
                  <a:cubicBezTo>
                    <a:pt x="11577" y="1619"/>
                    <a:pt x="11611" y="1664"/>
                    <a:pt x="11656" y="1697"/>
                  </a:cubicBezTo>
                  <a:cubicBezTo>
                    <a:pt x="11689" y="1723"/>
                    <a:pt x="11715" y="1754"/>
                    <a:pt x="11741" y="1787"/>
                  </a:cubicBezTo>
                  <a:cubicBezTo>
                    <a:pt x="11768" y="1821"/>
                    <a:pt x="11786" y="1858"/>
                    <a:pt x="11813" y="1896"/>
                  </a:cubicBezTo>
                  <a:cubicBezTo>
                    <a:pt x="11850" y="1956"/>
                    <a:pt x="11891" y="2015"/>
                    <a:pt x="11936" y="2071"/>
                  </a:cubicBezTo>
                  <a:cubicBezTo>
                    <a:pt x="12052" y="2213"/>
                    <a:pt x="12138" y="2374"/>
                    <a:pt x="12228" y="2535"/>
                  </a:cubicBezTo>
                  <a:cubicBezTo>
                    <a:pt x="12324" y="2715"/>
                    <a:pt x="12426" y="2886"/>
                    <a:pt x="12490" y="3073"/>
                  </a:cubicBezTo>
                  <a:cubicBezTo>
                    <a:pt x="12493" y="3081"/>
                    <a:pt x="12497" y="3091"/>
                    <a:pt x="12500" y="3103"/>
                  </a:cubicBezTo>
                  <a:cubicBezTo>
                    <a:pt x="12504" y="3110"/>
                    <a:pt x="12508" y="3118"/>
                    <a:pt x="12512" y="3122"/>
                  </a:cubicBezTo>
                  <a:cubicBezTo>
                    <a:pt x="12516" y="3126"/>
                    <a:pt x="12519" y="3129"/>
                    <a:pt x="12523" y="3133"/>
                  </a:cubicBezTo>
                  <a:cubicBezTo>
                    <a:pt x="12526" y="3136"/>
                    <a:pt x="12534" y="3141"/>
                    <a:pt x="12538" y="3141"/>
                  </a:cubicBezTo>
                  <a:cubicBezTo>
                    <a:pt x="12553" y="3148"/>
                    <a:pt x="12564" y="3152"/>
                    <a:pt x="12571" y="3159"/>
                  </a:cubicBezTo>
                  <a:cubicBezTo>
                    <a:pt x="12579" y="3167"/>
                    <a:pt x="12583" y="3170"/>
                    <a:pt x="12586" y="3178"/>
                  </a:cubicBezTo>
                  <a:cubicBezTo>
                    <a:pt x="12594" y="3189"/>
                    <a:pt x="12602" y="3204"/>
                    <a:pt x="12605" y="3222"/>
                  </a:cubicBezTo>
                  <a:cubicBezTo>
                    <a:pt x="12609" y="3238"/>
                    <a:pt x="12616" y="3257"/>
                    <a:pt x="12620" y="3275"/>
                  </a:cubicBezTo>
                  <a:cubicBezTo>
                    <a:pt x="12654" y="3369"/>
                    <a:pt x="12699" y="3450"/>
                    <a:pt x="12743" y="3529"/>
                  </a:cubicBezTo>
                  <a:cubicBezTo>
                    <a:pt x="12788" y="3612"/>
                    <a:pt x="12833" y="3690"/>
                    <a:pt x="12867" y="3769"/>
                  </a:cubicBezTo>
                  <a:cubicBezTo>
                    <a:pt x="12934" y="3940"/>
                    <a:pt x="12990" y="4112"/>
                    <a:pt x="13050" y="4288"/>
                  </a:cubicBezTo>
                  <a:cubicBezTo>
                    <a:pt x="13069" y="4340"/>
                    <a:pt x="13095" y="4385"/>
                    <a:pt x="13118" y="4430"/>
                  </a:cubicBezTo>
                  <a:cubicBezTo>
                    <a:pt x="13140" y="4471"/>
                    <a:pt x="13159" y="4513"/>
                    <a:pt x="13162" y="4557"/>
                  </a:cubicBezTo>
                  <a:cubicBezTo>
                    <a:pt x="13173" y="4658"/>
                    <a:pt x="13196" y="4756"/>
                    <a:pt x="13207" y="4849"/>
                  </a:cubicBezTo>
                  <a:lnTo>
                    <a:pt x="13207" y="4860"/>
                  </a:lnTo>
                  <a:lnTo>
                    <a:pt x="13207" y="4890"/>
                  </a:lnTo>
                  <a:lnTo>
                    <a:pt x="13207" y="4908"/>
                  </a:lnTo>
                  <a:cubicBezTo>
                    <a:pt x="13207" y="4916"/>
                    <a:pt x="13211" y="4923"/>
                    <a:pt x="13214" y="4927"/>
                  </a:cubicBezTo>
                  <a:cubicBezTo>
                    <a:pt x="13218" y="4935"/>
                    <a:pt x="13222" y="4939"/>
                    <a:pt x="13226" y="4942"/>
                  </a:cubicBezTo>
                  <a:cubicBezTo>
                    <a:pt x="13233" y="4949"/>
                    <a:pt x="13240" y="4953"/>
                    <a:pt x="13252" y="4958"/>
                  </a:cubicBezTo>
                  <a:cubicBezTo>
                    <a:pt x="13256" y="4958"/>
                    <a:pt x="13263" y="4961"/>
                    <a:pt x="13266" y="4961"/>
                  </a:cubicBezTo>
                  <a:cubicBezTo>
                    <a:pt x="13266" y="4972"/>
                    <a:pt x="13263" y="4984"/>
                    <a:pt x="13263" y="4994"/>
                  </a:cubicBezTo>
                  <a:cubicBezTo>
                    <a:pt x="13263" y="5017"/>
                    <a:pt x="13271" y="5036"/>
                    <a:pt x="13275" y="5054"/>
                  </a:cubicBezTo>
                  <a:cubicBezTo>
                    <a:pt x="13278" y="5070"/>
                    <a:pt x="13282" y="5088"/>
                    <a:pt x="13285" y="5099"/>
                  </a:cubicBezTo>
                  <a:cubicBezTo>
                    <a:pt x="13297" y="5193"/>
                    <a:pt x="13319" y="5279"/>
                    <a:pt x="13342" y="5365"/>
                  </a:cubicBezTo>
                  <a:cubicBezTo>
                    <a:pt x="13361" y="5446"/>
                    <a:pt x="13379" y="5533"/>
                    <a:pt x="13383" y="5619"/>
                  </a:cubicBezTo>
                  <a:cubicBezTo>
                    <a:pt x="13390" y="5743"/>
                    <a:pt x="13432" y="5858"/>
                    <a:pt x="13473" y="5970"/>
                  </a:cubicBezTo>
                  <a:cubicBezTo>
                    <a:pt x="13506" y="6067"/>
                    <a:pt x="13521" y="6169"/>
                    <a:pt x="13528" y="6273"/>
                  </a:cubicBezTo>
                  <a:cubicBezTo>
                    <a:pt x="13536" y="6378"/>
                    <a:pt x="13540" y="6486"/>
                    <a:pt x="13551" y="6595"/>
                  </a:cubicBezTo>
                  <a:cubicBezTo>
                    <a:pt x="13554" y="6628"/>
                    <a:pt x="13554" y="6669"/>
                    <a:pt x="13563" y="6711"/>
                  </a:cubicBezTo>
                  <a:cubicBezTo>
                    <a:pt x="13566" y="6752"/>
                    <a:pt x="13577" y="6797"/>
                    <a:pt x="13603" y="6842"/>
                  </a:cubicBezTo>
                  <a:cubicBezTo>
                    <a:pt x="13615" y="6856"/>
                    <a:pt x="13618" y="6878"/>
                    <a:pt x="13625" y="6897"/>
                  </a:cubicBezTo>
                  <a:cubicBezTo>
                    <a:pt x="13630" y="6920"/>
                    <a:pt x="13630" y="6942"/>
                    <a:pt x="13630" y="6968"/>
                  </a:cubicBezTo>
                  <a:lnTo>
                    <a:pt x="13630" y="7016"/>
                  </a:lnTo>
                  <a:cubicBezTo>
                    <a:pt x="13625" y="7073"/>
                    <a:pt x="13622" y="7133"/>
                    <a:pt x="13622" y="7189"/>
                  </a:cubicBezTo>
                  <a:cubicBezTo>
                    <a:pt x="13622" y="7278"/>
                    <a:pt x="13630" y="7368"/>
                    <a:pt x="13648" y="7458"/>
                  </a:cubicBezTo>
                  <a:cubicBezTo>
                    <a:pt x="13652" y="7470"/>
                    <a:pt x="13652" y="7484"/>
                    <a:pt x="13652" y="7496"/>
                  </a:cubicBezTo>
                  <a:cubicBezTo>
                    <a:pt x="13652" y="7522"/>
                    <a:pt x="13648" y="7548"/>
                    <a:pt x="13644" y="7574"/>
                  </a:cubicBezTo>
                  <a:cubicBezTo>
                    <a:pt x="13641" y="7604"/>
                    <a:pt x="13637" y="7634"/>
                    <a:pt x="13637" y="7667"/>
                  </a:cubicBezTo>
                  <a:lnTo>
                    <a:pt x="13637" y="7705"/>
                  </a:lnTo>
                  <a:cubicBezTo>
                    <a:pt x="13659" y="7873"/>
                    <a:pt x="13675" y="8041"/>
                    <a:pt x="13675" y="8210"/>
                  </a:cubicBezTo>
                  <a:cubicBezTo>
                    <a:pt x="13675" y="8246"/>
                    <a:pt x="13675" y="8281"/>
                    <a:pt x="13670" y="8317"/>
                  </a:cubicBezTo>
                  <a:lnTo>
                    <a:pt x="13670" y="8393"/>
                  </a:lnTo>
                  <a:lnTo>
                    <a:pt x="13670" y="8501"/>
                  </a:lnTo>
                  <a:cubicBezTo>
                    <a:pt x="13670" y="8569"/>
                    <a:pt x="13667" y="8636"/>
                    <a:pt x="13656" y="8695"/>
                  </a:cubicBezTo>
                  <a:cubicBezTo>
                    <a:pt x="13641" y="8766"/>
                    <a:pt x="13633" y="8833"/>
                    <a:pt x="13633" y="8901"/>
                  </a:cubicBezTo>
                  <a:cubicBezTo>
                    <a:pt x="13633" y="8968"/>
                    <a:pt x="13641" y="9035"/>
                    <a:pt x="13648" y="9102"/>
                  </a:cubicBezTo>
                  <a:cubicBezTo>
                    <a:pt x="13652" y="9118"/>
                    <a:pt x="13652" y="9133"/>
                    <a:pt x="13652" y="9147"/>
                  </a:cubicBezTo>
                  <a:cubicBezTo>
                    <a:pt x="13652" y="9174"/>
                    <a:pt x="13648" y="9192"/>
                    <a:pt x="13641" y="9215"/>
                  </a:cubicBezTo>
                  <a:cubicBezTo>
                    <a:pt x="13603" y="9312"/>
                    <a:pt x="13585" y="9409"/>
                    <a:pt x="13570" y="9506"/>
                  </a:cubicBezTo>
                  <a:cubicBezTo>
                    <a:pt x="13554" y="9604"/>
                    <a:pt x="13544" y="9701"/>
                    <a:pt x="13525" y="9794"/>
                  </a:cubicBezTo>
                  <a:cubicBezTo>
                    <a:pt x="13502" y="9892"/>
                    <a:pt x="13495" y="9985"/>
                    <a:pt x="13484" y="10082"/>
                  </a:cubicBezTo>
                  <a:cubicBezTo>
                    <a:pt x="13476" y="10175"/>
                    <a:pt x="13465" y="10269"/>
                    <a:pt x="13439" y="10358"/>
                  </a:cubicBezTo>
                  <a:cubicBezTo>
                    <a:pt x="13390" y="10549"/>
                    <a:pt x="13375" y="10751"/>
                    <a:pt x="13330" y="10938"/>
                  </a:cubicBezTo>
                  <a:cubicBezTo>
                    <a:pt x="13316" y="10991"/>
                    <a:pt x="13297" y="11043"/>
                    <a:pt x="13275" y="11095"/>
                  </a:cubicBezTo>
                  <a:cubicBezTo>
                    <a:pt x="13256" y="11148"/>
                    <a:pt x="13233" y="11204"/>
                    <a:pt x="13218" y="11260"/>
                  </a:cubicBezTo>
                  <a:cubicBezTo>
                    <a:pt x="13166" y="11443"/>
                    <a:pt x="13136" y="11626"/>
                    <a:pt x="13080" y="11798"/>
                  </a:cubicBezTo>
                  <a:cubicBezTo>
                    <a:pt x="13065" y="11847"/>
                    <a:pt x="13042" y="11895"/>
                    <a:pt x="13016" y="11944"/>
                  </a:cubicBezTo>
                  <a:cubicBezTo>
                    <a:pt x="12990" y="11996"/>
                    <a:pt x="12964" y="12045"/>
                    <a:pt x="12942" y="12097"/>
                  </a:cubicBezTo>
                  <a:cubicBezTo>
                    <a:pt x="12904" y="12180"/>
                    <a:pt x="12882" y="12261"/>
                    <a:pt x="12859" y="12344"/>
                  </a:cubicBezTo>
                  <a:cubicBezTo>
                    <a:pt x="12837" y="12422"/>
                    <a:pt x="12811" y="12494"/>
                    <a:pt x="12766" y="12553"/>
                  </a:cubicBezTo>
                  <a:cubicBezTo>
                    <a:pt x="12717" y="12613"/>
                    <a:pt x="12688" y="12680"/>
                    <a:pt x="12661" y="12744"/>
                  </a:cubicBezTo>
                  <a:cubicBezTo>
                    <a:pt x="12635" y="12808"/>
                    <a:pt x="12609" y="12867"/>
                    <a:pt x="12576" y="12920"/>
                  </a:cubicBezTo>
                  <a:cubicBezTo>
                    <a:pt x="12538" y="12979"/>
                    <a:pt x="12512" y="13043"/>
                    <a:pt x="12486" y="13106"/>
                  </a:cubicBezTo>
                  <a:cubicBezTo>
                    <a:pt x="12459" y="13166"/>
                    <a:pt x="12429" y="13222"/>
                    <a:pt x="12392" y="13271"/>
                  </a:cubicBezTo>
                  <a:cubicBezTo>
                    <a:pt x="12239" y="13458"/>
                    <a:pt x="12141" y="13671"/>
                    <a:pt x="12041" y="13876"/>
                  </a:cubicBezTo>
                  <a:cubicBezTo>
                    <a:pt x="12033" y="13895"/>
                    <a:pt x="12022" y="13910"/>
                    <a:pt x="12010" y="13925"/>
                  </a:cubicBezTo>
                  <a:cubicBezTo>
                    <a:pt x="11992" y="13947"/>
                    <a:pt x="11966" y="13966"/>
                    <a:pt x="11940" y="13985"/>
                  </a:cubicBezTo>
                  <a:cubicBezTo>
                    <a:pt x="11917" y="14007"/>
                    <a:pt x="11888" y="14026"/>
                    <a:pt x="11862" y="14052"/>
                  </a:cubicBezTo>
                  <a:cubicBezTo>
                    <a:pt x="11817" y="14100"/>
                    <a:pt x="11783" y="14157"/>
                    <a:pt x="11749" y="14205"/>
                  </a:cubicBezTo>
                  <a:cubicBezTo>
                    <a:pt x="11715" y="14257"/>
                    <a:pt x="11686" y="14302"/>
                    <a:pt x="11644" y="14344"/>
                  </a:cubicBezTo>
                  <a:cubicBezTo>
                    <a:pt x="11555" y="14430"/>
                    <a:pt x="11465" y="14519"/>
                    <a:pt x="11372" y="14597"/>
                  </a:cubicBezTo>
                  <a:cubicBezTo>
                    <a:pt x="11275" y="14673"/>
                    <a:pt x="11173" y="14736"/>
                    <a:pt x="11054" y="14773"/>
                  </a:cubicBezTo>
                  <a:cubicBezTo>
                    <a:pt x="10956" y="14804"/>
                    <a:pt x="10863" y="14818"/>
                    <a:pt x="10773" y="14818"/>
                  </a:cubicBezTo>
                  <a:cubicBezTo>
                    <a:pt x="10624" y="14818"/>
                    <a:pt x="10478" y="14781"/>
                    <a:pt x="10333" y="14699"/>
                  </a:cubicBezTo>
                  <a:cubicBezTo>
                    <a:pt x="10161" y="14602"/>
                    <a:pt x="9988" y="14493"/>
                    <a:pt x="9812" y="14396"/>
                  </a:cubicBezTo>
                  <a:cubicBezTo>
                    <a:pt x="9574" y="14269"/>
                    <a:pt x="9357" y="14104"/>
                    <a:pt x="9103" y="13981"/>
                  </a:cubicBezTo>
                  <a:cubicBezTo>
                    <a:pt x="9032" y="13943"/>
                    <a:pt x="8965" y="13899"/>
                    <a:pt x="8897" y="13847"/>
                  </a:cubicBezTo>
                  <a:cubicBezTo>
                    <a:pt x="8830" y="13794"/>
                    <a:pt x="8763" y="13738"/>
                    <a:pt x="8687" y="13693"/>
                  </a:cubicBezTo>
                  <a:cubicBezTo>
                    <a:pt x="8530" y="13593"/>
                    <a:pt x="8389" y="13472"/>
                    <a:pt x="8258" y="13346"/>
                  </a:cubicBezTo>
                  <a:cubicBezTo>
                    <a:pt x="8168" y="13263"/>
                    <a:pt x="8071" y="13196"/>
                    <a:pt x="7973" y="13132"/>
                  </a:cubicBezTo>
                  <a:cubicBezTo>
                    <a:pt x="7880" y="13069"/>
                    <a:pt x="7783" y="13001"/>
                    <a:pt x="7701" y="12927"/>
                  </a:cubicBezTo>
                  <a:cubicBezTo>
                    <a:pt x="7641" y="12870"/>
                    <a:pt x="7574" y="12826"/>
                    <a:pt x="7507" y="12785"/>
                  </a:cubicBezTo>
                  <a:cubicBezTo>
                    <a:pt x="7435" y="12744"/>
                    <a:pt x="7364" y="12706"/>
                    <a:pt x="7300" y="12665"/>
                  </a:cubicBezTo>
                  <a:cubicBezTo>
                    <a:pt x="7271" y="12646"/>
                    <a:pt x="7245" y="12624"/>
                    <a:pt x="7219" y="12594"/>
                  </a:cubicBezTo>
                  <a:cubicBezTo>
                    <a:pt x="7193" y="12568"/>
                    <a:pt x="7162" y="12534"/>
                    <a:pt x="7125" y="12508"/>
                  </a:cubicBezTo>
                  <a:cubicBezTo>
                    <a:pt x="6879" y="12351"/>
                    <a:pt x="6646" y="12164"/>
                    <a:pt x="6396" y="12004"/>
                  </a:cubicBezTo>
                  <a:cubicBezTo>
                    <a:pt x="6366" y="11985"/>
                    <a:pt x="6332" y="11955"/>
                    <a:pt x="6296" y="11928"/>
                  </a:cubicBezTo>
                  <a:cubicBezTo>
                    <a:pt x="6277" y="11918"/>
                    <a:pt x="6258" y="11902"/>
                    <a:pt x="6235" y="11892"/>
                  </a:cubicBezTo>
                  <a:cubicBezTo>
                    <a:pt x="6213" y="11884"/>
                    <a:pt x="6187" y="11873"/>
                    <a:pt x="6161" y="11869"/>
                  </a:cubicBezTo>
                  <a:cubicBezTo>
                    <a:pt x="6157" y="11869"/>
                    <a:pt x="6153" y="11869"/>
                    <a:pt x="6153" y="11866"/>
                  </a:cubicBezTo>
                  <a:cubicBezTo>
                    <a:pt x="6149" y="11866"/>
                    <a:pt x="6146" y="11861"/>
                    <a:pt x="6146" y="11858"/>
                  </a:cubicBezTo>
                  <a:cubicBezTo>
                    <a:pt x="6142" y="11850"/>
                    <a:pt x="6134" y="11843"/>
                    <a:pt x="6131" y="11832"/>
                  </a:cubicBezTo>
                  <a:cubicBezTo>
                    <a:pt x="6123" y="11821"/>
                    <a:pt x="6116" y="11805"/>
                    <a:pt x="6101" y="11794"/>
                  </a:cubicBezTo>
                  <a:cubicBezTo>
                    <a:pt x="6041" y="11742"/>
                    <a:pt x="5977" y="11704"/>
                    <a:pt x="5914" y="11667"/>
                  </a:cubicBezTo>
                  <a:cubicBezTo>
                    <a:pt x="5847" y="11630"/>
                    <a:pt x="5783" y="11600"/>
                    <a:pt x="5723" y="11562"/>
                  </a:cubicBezTo>
                  <a:cubicBezTo>
                    <a:pt x="5701" y="11555"/>
                    <a:pt x="5686" y="11536"/>
                    <a:pt x="5671" y="11518"/>
                  </a:cubicBezTo>
                  <a:cubicBezTo>
                    <a:pt x="5652" y="11502"/>
                    <a:pt x="5630" y="11480"/>
                    <a:pt x="5600" y="11462"/>
                  </a:cubicBezTo>
                  <a:cubicBezTo>
                    <a:pt x="5495" y="11405"/>
                    <a:pt x="5383" y="11364"/>
                    <a:pt x="5278" y="11323"/>
                  </a:cubicBezTo>
                  <a:cubicBezTo>
                    <a:pt x="5163" y="11278"/>
                    <a:pt x="5058" y="11215"/>
                    <a:pt x="4964" y="11140"/>
                  </a:cubicBezTo>
                  <a:cubicBezTo>
                    <a:pt x="4935" y="11117"/>
                    <a:pt x="4901" y="11091"/>
                    <a:pt x="4867" y="11069"/>
                  </a:cubicBezTo>
                  <a:cubicBezTo>
                    <a:pt x="4833" y="11050"/>
                    <a:pt x="4800" y="11031"/>
                    <a:pt x="4759" y="11020"/>
                  </a:cubicBezTo>
                  <a:cubicBezTo>
                    <a:pt x="4699" y="11002"/>
                    <a:pt x="4643" y="10979"/>
                    <a:pt x="4591" y="10953"/>
                  </a:cubicBezTo>
                  <a:cubicBezTo>
                    <a:pt x="4538" y="10924"/>
                    <a:pt x="4490" y="10886"/>
                    <a:pt x="4445" y="10845"/>
                  </a:cubicBezTo>
                  <a:cubicBezTo>
                    <a:pt x="4438" y="10834"/>
                    <a:pt x="4430" y="10829"/>
                    <a:pt x="4419" y="10822"/>
                  </a:cubicBezTo>
                  <a:cubicBezTo>
                    <a:pt x="4404" y="10819"/>
                    <a:pt x="4393" y="10815"/>
                    <a:pt x="4377" y="10811"/>
                  </a:cubicBezTo>
                  <a:cubicBezTo>
                    <a:pt x="4367" y="10807"/>
                    <a:pt x="4351" y="10807"/>
                    <a:pt x="4344" y="10803"/>
                  </a:cubicBezTo>
                  <a:cubicBezTo>
                    <a:pt x="4284" y="10793"/>
                    <a:pt x="4228" y="10774"/>
                    <a:pt x="4172" y="10751"/>
                  </a:cubicBezTo>
                  <a:cubicBezTo>
                    <a:pt x="4116" y="10725"/>
                    <a:pt x="4063" y="10695"/>
                    <a:pt x="4008" y="10665"/>
                  </a:cubicBezTo>
                  <a:cubicBezTo>
                    <a:pt x="3880" y="10598"/>
                    <a:pt x="3746" y="10553"/>
                    <a:pt x="3615" y="10515"/>
                  </a:cubicBezTo>
                  <a:cubicBezTo>
                    <a:pt x="3559" y="10501"/>
                    <a:pt x="3510" y="10471"/>
                    <a:pt x="3458" y="10437"/>
                  </a:cubicBezTo>
                  <a:cubicBezTo>
                    <a:pt x="3409" y="10403"/>
                    <a:pt x="3357" y="10366"/>
                    <a:pt x="3297" y="10340"/>
                  </a:cubicBezTo>
                  <a:cubicBezTo>
                    <a:pt x="3278" y="10332"/>
                    <a:pt x="3260" y="10318"/>
                    <a:pt x="3234" y="10303"/>
                  </a:cubicBezTo>
                  <a:cubicBezTo>
                    <a:pt x="3223" y="10296"/>
                    <a:pt x="3208" y="10291"/>
                    <a:pt x="3196" y="10284"/>
                  </a:cubicBezTo>
                  <a:cubicBezTo>
                    <a:pt x="3182" y="10280"/>
                    <a:pt x="3163" y="10277"/>
                    <a:pt x="3148" y="10277"/>
                  </a:cubicBezTo>
                  <a:lnTo>
                    <a:pt x="3144" y="10277"/>
                  </a:lnTo>
                  <a:cubicBezTo>
                    <a:pt x="3125" y="10277"/>
                    <a:pt x="3106" y="10280"/>
                    <a:pt x="3084" y="10291"/>
                  </a:cubicBezTo>
                  <a:cubicBezTo>
                    <a:pt x="3039" y="10261"/>
                    <a:pt x="2994" y="10239"/>
                    <a:pt x="2946" y="10224"/>
                  </a:cubicBezTo>
                  <a:cubicBezTo>
                    <a:pt x="2868" y="10201"/>
                    <a:pt x="2792" y="10194"/>
                    <a:pt x="2718" y="10183"/>
                  </a:cubicBezTo>
                  <a:cubicBezTo>
                    <a:pt x="2643" y="10172"/>
                    <a:pt x="2572" y="10161"/>
                    <a:pt x="2509" y="10131"/>
                  </a:cubicBezTo>
                  <a:cubicBezTo>
                    <a:pt x="2423" y="10094"/>
                    <a:pt x="2336" y="10060"/>
                    <a:pt x="2247" y="10034"/>
                  </a:cubicBezTo>
                  <a:cubicBezTo>
                    <a:pt x="2176" y="10011"/>
                    <a:pt x="2109" y="9985"/>
                    <a:pt x="2038" y="9959"/>
                  </a:cubicBezTo>
                  <a:cubicBezTo>
                    <a:pt x="1967" y="9937"/>
                    <a:pt x="1888" y="9914"/>
                    <a:pt x="1805" y="9914"/>
                  </a:cubicBezTo>
                  <a:cubicBezTo>
                    <a:pt x="1779" y="9914"/>
                    <a:pt x="1757" y="9918"/>
                    <a:pt x="1731" y="9921"/>
                  </a:cubicBezTo>
                  <a:lnTo>
                    <a:pt x="1708" y="9921"/>
                  </a:lnTo>
                  <a:cubicBezTo>
                    <a:pt x="1686" y="9921"/>
                    <a:pt x="1664" y="9918"/>
                    <a:pt x="1641" y="9918"/>
                  </a:cubicBezTo>
                  <a:cubicBezTo>
                    <a:pt x="1622" y="9918"/>
                    <a:pt x="1600" y="9921"/>
                    <a:pt x="1581" y="9929"/>
                  </a:cubicBezTo>
                  <a:cubicBezTo>
                    <a:pt x="1559" y="9932"/>
                    <a:pt x="1541" y="9944"/>
                    <a:pt x="1518" y="9963"/>
                  </a:cubicBezTo>
                  <a:cubicBezTo>
                    <a:pt x="1518" y="9963"/>
                    <a:pt x="1514" y="9963"/>
                    <a:pt x="1510" y="9959"/>
                  </a:cubicBezTo>
                  <a:cubicBezTo>
                    <a:pt x="1507" y="9959"/>
                    <a:pt x="1503" y="9955"/>
                    <a:pt x="1496" y="9951"/>
                  </a:cubicBezTo>
                  <a:cubicBezTo>
                    <a:pt x="1432" y="9910"/>
                    <a:pt x="1353" y="9887"/>
                    <a:pt x="1279" y="9887"/>
                  </a:cubicBezTo>
                  <a:cubicBezTo>
                    <a:pt x="1219" y="9887"/>
                    <a:pt x="1163" y="9899"/>
                    <a:pt x="1110" y="9925"/>
                  </a:cubicBezTo>
                  <a:cubicBezTo>
                    <a:pt x="1110" y="9921"/>
                    <a:pt x="1106" y="9921"/>
                    <a:pt x="1103" y="9918"/>
                  </a:cubicBezTo>
                  <a:cubicBezTo>
                    <a:pt x="1096" y="9914"/>
                    <a:pt x="1088" y="9903"/>
                    <a:pt x="1077" y="9892"/>
                  </a:cubicBezTo>
                  <a:cubicBezTo>
                    <a:pt x="1070" y="9887"/>
                    <a:pt x="1062" y="9880"/>
                    <a:pt x="1054" y="9877"/>
                  </a:cubicBezTo>
                  <a:cubicBezTo>
                    <a:pt x="1047" y="9873"/>
                    <a:pt x="1032" y="9869"/>
                    <a:pt x="1020" y="9869"/>
                  </a:cubicBezTo>
                  <a:lnTo>
                    <a:pt x="1010" y="9869"/>
                  </a:lnTo>
                  <a:cubicBezTo>
                    <a:pt x="1006" y="9865"/>
                    <a:pt x="1002" y="9858"/>
                    <a:pt x="998" y="9854"/>
                  </a:cubicBezTo>
                  <a:cubicBezTo>
                    <a:pt x="991" y="9847"/>
                    <a:pt x="984" y="9843"/>
                    <a:pt x="976" y="9835"/>
                  </a:cubicBezTo>
                  <a:cubicBezTo>
                    <a:pt x="968" y="9832"/>
                    <a:pt x="958" y="9832"/>
                    <a:pt x="949" y="9832"/>
                  </a:cubicBezTo>
                  <a:cubicBezTo>
                    <a:pt x="939" y="9832"/>
                    <a:pt x="931" y="9832"/>
                    <a:pt x="923" y="9835"/>
                  </a:cubicBezTo>
                  <a:cubicBezTo>
                    <a:pt x="913" y="9839"/>
                    <a:pt x="905" y="9847"/>
                    <a:pt x="897" y="9851"/>
                  </a:cubicBezTo>
                  <a:cubicBezTo>
                    <a:pt x="890" y="9858"/>
                    <a:pt x="882" y="9869"/>
                    <a:pt x="875" y="9873"/>
                  </a:cubicBezTo>
                  <a:lnTo>
                    <a:pt x="875" y="9865"/>
                  </a:lnTo>
                  <a:cubicBezTo>
                    <a:pt x="871" y="9861"/>
                    <a:pt x="871" y="9854"/>
                    <a:pt x="868" y="9851"/>
                  </a:cubicBezTo>
                  <a:lnTo>
                    <a:pt x="875" y="9851"/>
                  </a:lnTo>
                  <a:cubicBezTo>
                    <a:pt x="879" y="9851"/>
                    <a:pt x="886" y="9847"/>
                    <a:pt x="894" y="9847"/>
                  </a:cubicBezTo>
                  <a:cubicBezTo>
                    <a:pt x="897" y="9843"/>
                    <a:pt x="905" y="9839"/>
                    <a:pt x="908" y="9835"/>
                  </a:cubicBezTo>
                  <a:cubicBezTo>
                    <a:pt x="916" y="9832"/>
                    <a:pt x="920" y="9825"/>
                    <a:pt x="923" y="9817"/>
                  </a:cubicBezTo>
                  <a:cubicBezTo>
                    <a:pt x="927" y="9809"/>
                    <a:pt x="927" y="9802"/>
                    <a:pt x="927" y="9794"/>
                  </a:cubicBezTo>
                  <a:cubicBezTo>
                    <a:pt x="927" y="9787"/>
                    <a:pt x="927" y="9783"/>
                    <a:pt x="923" y="9775"/>
                  </a:cubicBezTo>
                  <a:lnTo>
                    <a:pt x="923" y="9775"/>
                  </a:lnTo>
                  <a:cubicBezTo>
                    <a:pt x="987" y="9787"/>
                    <a:pt x="1047" y="9790"/>
                    <a:pt x="1106" y="9790"/>
                  </a:cubicBezTo>
                  <a:cubicBezTo>
                    <a:pt x="1163" y="9790"/>
                    <a:pt x="1219" y="9787"/>
                    <a:pt x="1275" y="9780"/>
                  </a:cubicBezTo>
                  <a:cubicBezTo>
                    <a:pt x="1324" y="9772"/>
                    <a:pt x="1372" y="9768"/>
                    <a:pt x="1420" y="9768"/>
                  </a:cubicBezTo>
                  <a:cubicBezTo>
                    <a:pt x="1514" y="9768"/>
                    <a:pt x="1612" y="9780"/>
                    <a:pt x="1708" y="9794"/>
                  </a:cubicBezTo>
                  <a:cubicBezTo>
                    <a:pt x="1795" y="9806"/>
                    <a:pt x="1881" y="9809"/>
                    <a:pt x="1962" y="9817"/>
                  </a:cubicBezTo>
                  <a:cubicBezTo>
                    <a:pt x="2150" y="9835"/>
                    <a:pt x="2336" y="9861"/>
                    <a:pt x="2505" y="9918"/>
                  </a:cubicBezTo>
                  <a:cubicBezTo>
                    <a:pt x="2628" y="9959"/>
                    <a:pt x="2752" y="9989"/>
                    <a:pt x="2875" y="10018"/>
                  </a:cubicBezTo>
                  <a:cubicBezTo>
                    <a:pt x="2994" y="10044"/>
                    <a:pt x="3118" y="10075"/>
                    <a:pt x="3234" y="10120"/>
                  </a:cubicBezTo>
                  <a:cubicBezTo>
                    <a:pt x="3361" y="10165"/>
                    <a:pt x="3484" y="10217"/>
                    <a:pt x="3608" y="10269"/>
                  </a:cubicBezTo>
                  <a:cubicBezTo>
                    <a:pt x="3697" y="10306"/>
                    <a:pt x="3794" y="10348"/>
                    <a:pt x="3891" y="10381"/>
                  </a:cubicBezTo>
                  <a:cubicBezTo>
                    <a:pt x="4022" y="10422"/>
                    <a:pt x="4146" y="10482"/>
                    <a:pt x="4273" y="10546"/>
                  </a:cubicBezTo>
                  <a:cubicBezTo>
                    <a:pt x="4396" y="10605"/>
                    <a:pt x="4524" y="10669"/>
                    <a:pt x="4658" y="10717"/>
                  </a:cubicBezTo>
                  <a:cubicBezTo>
                    <a:pt x="4770" y="10759"/>
                    <a:pt x="4875" y="10811"/>
                    <a:pt x="4968" y="10879"/>
                  </a:cubicBezTo>
                  <a:cubicBezTo>
                    <a:pt x="5062" y="10946"/>
                    <a:pt x="5163" y="11002"/>
                    <a:pt x="5259" y="11054"/>
                  </a:cubicBezTo>
                  <a:cubicBezTo>
                    <a:pt x="5357" y="11107"/>
                    <a:pt x="5454" y="11159"/>
                    <a:pt x="5544" y="11222"/>
                  </a:cubicBezTo>
                  <a:cubicBezTo>
                    <a:pt x="5615" y="11267"/>
                    <a:pt x="5690" y="11305"/>
                    <a:pt x="5761" y="11342"/>
                  </a:cubicBezTo>
                  <a:cubicBezTo>
                    <a:pt x="5832" y="11379"/>
                    <a:pt x="5899" y="11417"/>
                    <a:pt x="5959" y="11462"/>
                  </a:cubicBezTo>
                  <a:cubicBezTo>
                    <a:pt x="5985" y="11480"/>
                    <a:pt x="6011" y="11495"/>
                    <a:pt x="6034" y="11510"/>
                  </a:cubicBezTo>
                  <a:cubicBezTo>
                    <a:pt x="6075" y="11529"/>
                    <a:pt x="6108" y="11552"/>
                    <a:pt x="6139" y="11574"/>
                  </a:cubicBezTo>
                  <a:cubicBezTo>
                    <a:pt x="6153" y="11585"/>
                    <a:pt x="6165" y="11596"/>
                    <a:pt x="6172" y="11611"/>
                  </a:cubicBezTo>
                  <a:cubicBezTo>
                    <a:pt x="6183" y="11626"/>
                    <a:pt x="6187" y="11641"/>
                    <a:pt x="6194" y="11664"/>
                  </a:cubicBezTo>
                  <a:cubicBezTo>
                    <a:pt x="6194" y="11671"/>
                    <a:pt x="6198" y="11675"/>
                    <a:pt x="6201" y="11678"/>
                  </a:cubicBezTo>
                  <a:cubicBezTo>
                    <a:pt x="6206" y="11686"/>
                    <a:pt x="6209" y="11693"/>
                    <a:pt x="6217" y="11697"/>
                  </a:cubicBezTo>
                  <a:cubicBezTo>
                    <a:pt x="6220" y="11697"/>
                    <a:pt x="6220" y="11701"/>
                    <a:pt x="6224" y="11704"/>
                  </a:cubicBezTo>
                  <a:cubicBezTo>
                    <a:pt x="6228" y="11704"/>
                    <a:pt x="6235" y="11709"/>
                    <a:pt x="6239" y="11709"/>
                  </a:cubicBezTo>
                  <a:cubicBezTo>
                    <a:pt x="6358" y="11731"/>
                    <a:pt x="6467" y="11779"/>
                    <a:pt x="6568" y="11843"/>
                  </a:cubicBezTo>
                  <a:cubicBezTo>
                    <a:pt x="6669" y="11906"/>
                    <a:pt x="6762" y="11981"/>
                    <a:pt x="6863" y="12052"/>
                  </a:cubicBezTo>
                  <a:cubicBezTo>
                    <a:pt x="6986" y="12142"/>
                    <a:pt x="7107" y="12239"/>
                    <a:pt x="7233" y="12329"/>
                  </a:cubicBezTo>
                  <a:cubicBezTo>
                    <a:pt x="7278" y="12359"/>
                    <a:pt x="7331" y="12385"/>
                    <a:pt x="7376" y="12407"/>
                  </a:cubicBezTo>
                  <a:cubicBezTo>
                    <a:pt x="7424" y="12433"/>
                    <a:pt x="7469" y="12456"/>
                    <a:pt x="7507" y="12486"/>
                  </a:cubicBezTo>
                  <a:cubicBezTo>
                    <a:pt x="7675" y="12617"/>
                    <a:pt x="7843" y="12748"/>
                    <a:pt x="8015" y="12875"/>
                  </a:cubicBezTo>
                  <a:cubicBezTo>
                    <a:pt x="8216" y="13024"/>
                    <a:pt x="8418" y="13177"/>
                    <a:pt x="8620" y="13327"/>
                  </a:cubicBezTo>
                  <a:cubicBezTo>
                    <a:pt x="8646" y="13383"/>
                    <a:pt x="8680" y="13428"/>
                    <a:pt x="8718" y="13458"/>
                  </a:cubicBezTo>
                  <a:cubicBezTo>
                    <a:pt x="8751" y="13484"/>
                    <a:pt x="8785" y="13506"/>
                    <a:pt x="8818" y="13521"/>
                  </a:cubicBezTo>
                  <a:cubicBezTo>
                    <a:pt x="8870" y="13548"/>
                    <a:pt x="8923" y="13566"/>
                    <a:pt x="8968" y="13588"/>
                  </a:cubicBezTo>
                  <a:cubicBezTo>
                    <a:pt x="9017" y="13611"/>
                    <a:pt x="9058" y="13633"/>
                    <a:pt x="9091" y="13667"/>
                  </a:cubicBezTo>
                  <a:cubicBezTo>
                    <a:pt x="9103" y="13678"/>
                    <a:pt x="9117" y="13686"/>
                    <a:pt x="9129" y="13690"/>
                  </a:cubicBezTo>
                  <a:cubicBezTo>
                    <a:pt x="9136" y="13693"/>
                    <a:pt x="9144" y="13693"/>
                    <a:pt x="9151" y="13697"/>
                  </a:cubicBezTo>
                  <a:cubicBezTo>
                    <a:pt x="9155" y="13697"/>
                    <a:pt x="9158" y="13700"/>
                    <a:pt x="9162" y="13700"/>
                  </a:cubicBezTo>
                  <a:lnTo>
                    <a:pt x="9166" y="13705"/>
                  </a:lnTo>
                  <a:lnTo>
                    <a:pt x="9166" y="13716"/>
                  </a:lnTo>
                  <a:cubicBezTo>
                    <a:pt x="9162" y="13719"/>
                    <a:pt x="9162" y="13723"/>
                    <a:pt x="9162" y="13727"/>
                  </a:cubicBezTo>
                  <a:cubicBezTo>
                    <a:pt x="9162" y="13734"/>
                    <a:pt x="9166" y="13738"/>
                    <a:pt x="9166" y="13742"/>
                  </a:cubicBezTo>
                  <a:cubicBezTo>
                    <a:pt x="9170" y="13750"/>
                    <a:pt x="9170" y="13750"/>
                    <a:pt x="9174" y="13753"/>
                  </a:cubicBezTo>
                  <a:cubicBezTo>
                    <a:pt x="9177" y="13760"/>
                    <a:pt x="9181" y="13760"/>
                    <a:pt x="9181" y="13764"/>
                  </a:cubicBezTo>
                  <a:cubicBezTo>
                    <a:pt x="9189" y="13772"/>
                    <a:pt x="9192" y="13776"/>
                    <a:pt x="9200" y="13779"/>
                  </a:cubicBezTo>
                  <a:cubicBezTo>
                    <a:pt x="9203" y="13779"/>
                    <a:pt x="9207" y="13783"/>
                    <a:pt x="9211" y="13783"/>
                  </a:cubicBezTo>
                  <a:cubicBezTo>
                    <a:pt x="9215" y="13786"/>
                    <a:pt x="9222" y="13786"/>
                    <a:pt x="9229" y="13786"/>
                  </a:cubicBezTo>
                  <a:cubicBezTo>
                    <a:pt x="9248" y="13786"/>
                    <a:pt x="9263" y="13790"/>
                    <a:pt x="9282" y="13798"/>
                  </a:cubicBezTo>
                  <a:cubicBezTo>
                    <a:pt x="9305" y="13805"/>
                    <a:pt x="9331" y="13820"/>
                    <a:pt x="9357" y="13839"/>
                  </a:cubicBezTo>
                  <a:cubicBezTo>
                    <a:pt x="9383" y="13854"/>
                    <a:pt x="9413" y="13873"/>
                    <a:pt x="9443" y="13888"/>
                  </a:cubicBezTo>
                  <a:cubicBezTo>
                    <a:pt x="9607" y="13959"/>
                    <a:pt x="9757" y="14048"/>
                    <a:pt x="9895" y="14161"/>
                  </a:cubicBezTo>
                  <a:cubicBezTo>
                    <a:pt x="9907" y="14168"/>
                    <a:pt x="9921" y="14179"/>
                    <a:pt x="9936" y="14190"/>
                  </a:cubicBezTo>
                  <a:cubicBezTo>
                    <a:pt x="9951" y="14202"/>
                    <a:pt x="9969" y="14209"/>
                    <a:pt x="9988" y="14213"/>
                  </a:cubicBezTo>
                  <a:cubicBezTo>
                    <a:pt x="10045" y="14221"/>
                    <a:pt x="10093" y="14243"/>
                    <a:pt x="10145" y="14273"/>
                  </a:cubicBezTo>
                  <a:cubicBezTo>
                    <a:pt x="10198" y="14299"/>
                    <a:pt x="10254" y="14328"/>
                    <a:pt x="10314" y="14351"/>
                  </a:cubicBezTo>
                  <a:cubicBezTo>
                    <a:pt x="10440" y="14400"/>
                    <a:pt x="10571" y="14418"/>
                    <a:pt x="10699" y="14418"/>
                  </a:cubicBezTo>
                  <a:cubicBezTo>
                    <a:pt x="10732" y="14418"/>
                    <a:pt x="10763" y="14418"/>
                    <a:pt x="10796" y="14414"/>
                  </a:cubicBezTo>
                  <a:cubicBezTo>
                    <a:pt x="10911" y="14407"/>
                    <a:pt x="11020" y="14373"/>
                    <a:pt x="11113" y="14321"/>
                  </a:cubicBezTo>
                  <a:cubicBezTo>
                    <a:pt x="11211" y="14269"/>
                    <a:pt x="11293" y="14198"/>
                    <a:pt x="11372" y="14116"/>
                  </a:cubicBezTo>
                  <a:cubicBezTo>
                    <a:pt x="11477" y="14000"/>
                    <a:pt x="11570" y="13873"/>
                    <a:pt x="11682" y="13776"/>
                  </a:cubicBezTo>
                  <a:cubicBezTo>
                    <a:pt x="11723" y="13738"/>
                    <a:pt x="11753" y="13697"/>
                    <a:pt x="11783" y="13655"/>
                  </a:cubicBezTo>
                  <a:cubicBezTo>
                    <a:pt x="11809" y="13615"/>
                    <a:pt x="11835" y="13570"/>
                    <a:pt x="11858" y="13529"/>
                  </a:cubicBezTo>
                  <a:cubicBezTo>
                    <a:pt x="11898" y="13454"/>
                    <a:pt x="11955" y="13383"/>
                    <a:pt x="12007" y="13308"/>
                  </a:cubicBezTo>
                  <a:cubicBezTo>
                    <a:pt x="12060" y="13234"/>
                    <a:pt x="12112" y="13158"/>
                    <a:pt x="12153" y="13072"/>
                  </a:cubicBezTo>
                  <a:cubicBezTo>
                    <a:pt x="12243" y="12875"/>
                    <a:pt x="12362" y="12691"/>
                    <a:pt x="12459" y="12489"/>
                  </a:cubicBezTo>
                  <a:cubicBezTo>
                    <a:pt x="12549" y="12306"/>
                    <a:pt x="12620" y="12116"/>
                    <a:pt x="12691" y="11928"/>
                  </a:cubicBezTo>
                  <a:cubicBezTo>
                    <a:pt x="12766" y="11727"/>
                    <a:pt x="12818" y="11521"/>
                    <a:pt x="12890" y="11323"/>
                  </a:cubicBezTo>
                  <a:cubicBezTo>
                    <a:pt x="12923" y="11230"/>
                    <a:pt x="12945" y="11136"/>
                    <a:pt x="12971" y="11043"/>
                  </a:cubicBezTo>
                  <a:cubicBezTo>
                    <a:pt x="12994" y="10950"/>
                    <a:pt x="13020" y="10856"/>
                    <a:pt x="13054" y="10770"/>
                  </a:cubicBezTo>
                  <a:cubicBezTo>
                    <a:pt x="13076" y="10714"/>
                    <a:pt x="13080" y="10662"/>
                    <a:pt x="13083" y="10610"/>
                  </a:cubicBezTo>
                  <a:cubicBezTo>
                    <a:pt x="13106" y="10332"/>
                    <a:pt x="13181" y="10063"/>
                    <a:pt x="13233" y="9787"/>
                  </a:cubicBezTo>
                  <a:cubicBezTo>
                    <a:pt x="13244" y="9738"/>
                    <a:pt x="13248" y="9690"/>
                    <a:pt x="13252" y="9645"/>
                  </a:cubicBezTo>
                  <a:cubicBezTo>
                    <a:pt x="13252" y="9596"/>
                    <a:pt x="13256" y="9551"/>
                    <a:pt x="13263" y="9511"/>
                  </a:cubicBezTo>
                  <a:cubicBezTo>
                    <a:pt x="13316" y="9181"/>
                    <a:pt x="13316" y="8852"/>
                    <a:pt x="13349" y="8531"/>
                  </a:cubicBezTo>
                  <a:cubicBezTo>
                    <a:pt x="13361" y="8419"/>
                    <a:pt x="13364" y="8307"/>
                    <a:pt x="13364" y="8191"/>
                  </a:cubicBezTo>
                  <a:cubicBezTo>
                    <a:pt x="13364" y="8037"/>
                    <a:pt x="13356" y="7888"/>
                    <a:pt x="13342" y="7734"/>
                  </a:cubicBezTo>
                  <a:cubicBezTo>
                    <a:pt x="13334" y="7679"/>
                    <a:pt x="13334" y="7622"/>
                    <a:pt x="13334" y="7563"/>
                  </a:cubicBezTo>
                  <a:lnTo>
                    <a:pt x="13334" y="7413"/>
                  </a:lnTo>
                  <a:lnTo>
                    <a:pt x="13334" y="7330"/>
                  </a:lnTo>
                  <a:cubicBezTo>
                    <a:pt x="13327" y="7092"/>
                    <a:pt x="13304" y="6852"/>
                    <a:pt x="13278" y="6617"/>
                  </a:cubicBezTo>
                  <a:cubicBezTo>
                    <a:pt x="13248" y="6340"/>
                    <a:pt x="13240" y="6052"/>
                    <a:pt x="13154" y="5776"/>
                  </a:cubicBezTo>
                  <a:cubicBezTo>
                    <a:pt x="13099" y="5596"/>
                    <a:pt x="13076" y="5410"/>
                    <a:pt x="13016" y="5222"/>
                  </a:cubicBezTo>
                  <a:cubicBezTo>
                    <a:pt x="12997" y="5170"/>
                    <a:pt x="12987" y="5110"/>
                    <a:pt x="12979" y="5054"/>
                  </a:cubicBezTo>
                  <a:cubicBezTo>
                    <a:pt x="12971" y="4994"/>
                    <a:pt x="12964" y="4935"/>
                    <a:pt x="12952" y="4875"/>
                  </a:cubicBezTo>
                  <a:cubicBezTo>
                    <a:pt x="12919" y="4711"/>
                    <a:pt x="12867" y="4549"/>
                    <a:pt x="12781" y="4400"/>
                  </a:cubicBezTo>
                  <a:cubicBezTo>
                    <a:pt x="12769" y="4382"/>
                    <a:pt x="12759" y="4359"/>
                    <a:pt x="12755" y="4344"/>
                  </a:cubicBezTo>
                  <a:cubicBezTo>
                    <a:pt x="12728" y="4221"/>
                    <a:pt x="12688" y="4101"/>
                    <a:pt x="12647" y="3989"/>
                  </a:cubicBezTo>
                  <a:cubicBezTo>
                    <a:pt x="12602" y="3873"/>
                    <a:pt x="12557" y="3761"/>
                    <a:pt x="12523" y="3645"/>
                  </a:cubicBezTo>
                  <a:cubicBezTo>
                    <a:pt x="12504" y="3585"/>
                    <a:pt x="12474" y="3529"/>
                    <a:pt x="12445" y="3477"/>
                  </a:cubicBezTo>
                  <a:cubicBezTo>
                    <a:pt x="12411" y="3424"/>
                    <a:pt x="12377" y="3376"/>
                    <a:pt x="12351" y="3327"/>
                  </a:cubicBezTo>
                  <a:cubicBezTo>
                    <a:pt x="12284" y="3208"/>
                    <a:pt x="12217" y="3096"/>
                    <a:pt x="12183" y="2972"/>
                  </a:cubicBezTo>
                  <a:cubicBezTo>
                    <a:pt x="12176" y="2950"/>
                    <a:pt x="12164" y="2931"/>
                    <a:pt x="12153" y="2920"/>
                  </a:cubicBezTo>
                  <a:cubicBezTo>
                    <a:pt x="12134" y="2898"/>
                    <a:pt x="12115" y="2882"/>
                    <a:pt x="12105" y="2867"/>
                  </a:cubicBezTo>
                  <a:cubicBezTo>
                    <a:pt x="12097" y="2860"/>
                    <a:pt x="12089" y="2853"/>
                    <a:pt x="12086" y="2849"/>
                  </a:cubicBezTo>
                  <a:cubicBezTo>
                    <a:pt x="12082" y="2841"/>
                    <a:pt x="12078" y="2838"/>
                    <a:pt x="12078" y="2830"/>
                  </a:cubicBezTo>
                  <a:cubicBezTo>
                    <a:pt x="12067" y="2786"/>
                    <a:pt x="12048" y="2748"/>
                    <a:pt x="12029" y="2710"/>
                  </a:cubicBezTo>
                  <a:cubicBezTo>
                    <a:pt x="12010" y="2677"/>
                    <a:pt x="11996" y="2643"/>
                    <a:pt x="11988" y="2606"/>
                  </a:cubicBezTo>
                  <a:cubicBezTo>
                    <a:pt x="11984" y="2584"/>
                    <a:pt x="11974" y="2565"/>
                    <a:pt x="11962" y="2546"/>
                  </a:cubicBezTo>
                  <a:cubicBezTo>
                    <a:pt x="11943" y="2520"/>
                    <a:pt x="11925" y="2498"/>
                    <a:pt x="11906" y="2475"/>
                  </a:cubicBezTo>
                  <a:cubicBezTo>
                    <a:pt x="11888" y="2453"/>
                    <a:pt x="11869" y="2430"/>
                    <a:pt x="11858" y="2411"/>
                  </a:cubicBezTo>
                  <a:cubicBezTo>
                    <a:pt x="11813" y="2329"/>
                    <a:pt x="11760" y="2258"/>
                    <a:pt x="11712" y="2187"/>
                  </a:cubicBezTo>
                  <a:cubicBezTo>
                    <a:pt x="11660" y="2113"/>
                    <a:pt x="11618" y="2042"/>
                    <a:pt x="11592" y="1963"/>
                  </a:cubicBezTo>
                  <a:cubicBezTo>
                    <a:pt x="11584" y="1948"/>
                    <a:pt x="11581" y="1937"/>
                    <a:pt x="11570" y="1925"/>
                  </a:cubicBezTo>
                  <a:cubicBezTo>
                    <a:pt x="11566" y="1922"/>
                    <a:pt x="11558" y="1918"/>
                    <a:pt x="11551" y="1914"/>
                  </a:cubicBezTo>
                  <a:cubicBezTo>
                    <a:pt x="11548" y="1911"/>
                    <a:pt x="11536" y="1907"/>
                    <a:pt x="11529" y="1907"/>
                  </a:cubicBezTo>
                  <a:cubicBezTo>
                    <a:pt x="11521" y="1907"/>
                    <a:pt x="11517" y="1911"/>
                    <a:pt x="11513" y="1911"/>
                  </a:cubicBezTo>
                  <a:cubicBezTo>
                    <a:pt x="11506" y="1914"/>
                    <a:pt x="11499" y="1914"/>
                    <a:pt x="11495" y="1918"/>
                  </a:cubicBezTo>
                  <a:cubicBezTo>
                    <a:pt x="11480" y="1896"/>
                    <a:pt x="11469" y="1873"/>
                    <a:pt x="11454" y="1854"/>
                  </a:cubicBezTo>
                  <a:cubicBezTo>
                    <a:pt x="11439" y="1825"/>
                    <a:pt x="11420" y="1802"/>
                    <a:pt x="11401" y="1780"/>
                  </a:cubicBezTo>
                  <a:cubicBezTo>
                    <a:pt x="11368" y="1750"/>
                    <a:pt x="11338" y="1720"/>
                    <a:pt x="11315" y="1694"/>
                  </a:cubicBezTo>
                  <a:cubicBezTo>
                    <a:pt x="11304" y="1678"/>
                    <a:pt x="11297" y="1664"/>
                    <a:pt x="11289" y="1649"/>
                  </a:cubicBezTo>
                  <a:cubicBezTo>
                    <a:pt x="11282" y="1630"/>
                    <a:pt x="11278" y="1616"/>
                    <a:pt x="11275" y="1597"/>
                  </a:cubicBezTo>
                  <a:cubicBezTo>
                    <a:pt x="11275" y="1589"/>
                    <a:pt x="11275" y="1585"/>
                    <a:pt x="11270" y="1578"/>
                  </a:cubicBezTo>
                  <a:cubicBezTo>
                    <a:pt x="11270" y="1574"/>
                    <a:pt x="11267" y="1571"/>
                    <a:pt x="11267" y="1566"/>
                  </a:cubicBezTo>
                  <a:cubicBezTo>
                    <a:pt x="11260" y="1559"/>
                    <a:pt x="11252" y="1552"/>
                    <a:pt x="11244" y="1548"/>
                  </a:cubicBezTo>
                  <a:cubicBezTo>
                    <a:pt x="11237" y="1548"/>
                    <a:pt x="11230" y="1544"/>
                    <a:pt x="11225" y="1544"/>
                  </a:cubicBezTo>
                  <a:cubicBezTo>
                    <a:pt x="11215" y="1544"/>
                    <a:pt x="11207" y="1548"/>
                    <a:pt x="11199" y="1552"/>
                  </a:cubicBezTo>
                  <a:cubicBezTo>
                    <a:pt x="11196" y="1552"/>
                    <a:pt x="11189" y="1556"/>
                    <a:pt x="11189" y="1556"/>
                  </a:cubicBezTo>
                  <a:lnTo>
                    <a:pt x="11185" y="1556"/>
                  </a:lnTo>
                  <a:cubicBezTo>
                    <a:pt x="11181" y="1556"/>
                    <a:pt x="11181" y="1556"/>
                    <a:pt x="11177" y="1552"/>
                  </a:cubicBezTo>
                  <a:cubicBezTo>
                    <a:pt x="11177" y="1552"/>
                    <a:pt x="11170" y="1548"/>
                    <a:pt x="11166" y="1540"/>
                  </a:cubicBezTo>
                  <a:cubicBezTo>
                    <a:pt x="11136" y="1488"/>
                    <a:pt x="11095" y="1447"/>
                    <a:pt x="11054" y="1406"/>
                  </a:cubicBezTo>
                  <a:cubicBezTo>
                    <a:pt x="11013" y="1369"/>
                    <a:pt x="10972" y="1335"/>
                    <a:pt x="10934" y="1297"/>
                  </a:cubicBezTo>
                  <a:cubicBezTo>
                    <a:pt x="10871" y="1242"/>
                    <a:pt x="10815" y="1174"/>
                    <a:pt x="10747" y="1114"/>
                  </a:cubicBezTo>
                  <a:cubicBezTo>
                    <a:pt x="10684" y="1055"/>
                    <a:pt x="10613" y="998"/>
                    <a:pt x="10527" y="954"/>
                  </a:cubicBezTo>
                  <a:cubicBezTo>
                    <a:pt x="10523" y="954"/>
                    <a:pt x="10523" y="954"/>
                    <a:pt x="10519" y="950"/>
                  </a:cubicBezTo>
                  <a:cubicBezTo>
                    <a:pt x="10504" y="920"/>
                    <a:pt x="10485" y="893"/>
                    <a:pt x="10459" y="871"/>
                  </a:cubicBezTo>
                  <a:cubicBezTo>
                    <a:pt x="10440" y="857"/>
                    <a:pt x="10418" y="845"/>
                    <a:pt x="10400" y="834"/>
                  </a:cubicBezTo>
                  <a:cubicBezTo>
                    <a:pt x="10366" y="819"/>
                    <a:pt x="10333" y="808"/>
                    <a:pt x="10306" y="797"/>
                  </a:cubicBezTo>
                  <a:cubicBezTo>
                    <a:pt x="10291" y="789"/>
                    <a:pt x="10276" y="781"/>
                    <a:pt x="10265" y="778"/>
                  </a:cubicBezTo>
                  <a:lnTo>
                    <a:pt x="10250" y="778"/>
                  </a:lnTo>
                  <a:cubicBezTo>
                    <a:pt x="10228" y="778"/>
                    <a:pt x="10209" y="771"/>
                    <a:pt x="10190" y="763"/>
                  </a:cubicBezTo>
                  <a:cubicBezTo>
                    <a:pt x="10183" y="759"/>
                    <a:pt x="10171" y="755"/>
                    <a:pt x="10161" y="748"/>
                  </a:cubicBezTo>
                  <a:cubicBezTo>
                    <a:pt x="10153" y="741"/>
                    <a:pt x="10142" y="729"/>
                    <a:pt x="10134" y="718"/>
                  </a:cubicBezTo>
                  <a:cubicBezTo>
                    <a:pt x="10131" y="714"/>
                    <a:pt x="10131" y="710"/>
                    <a:pt x="10126" y="703"/>
                  </a:cubicBezTo>
                  <a:cubicBezTo>
                    <a:pt x="10119" y="700"/>
                    <a:pt x="10112" y="700"/>
                    <a:pt x="10108" y="696"/>
                  </a:cubicBezTo>
                  <a:cubicBezTo>
                    <a:pt x="10104" y="696"/>
                    <a:pt x="10104" y="692"/>
                    <a:pt x="10104" y="692"/>
                  </a:cubicBezTo>
                  <a:cubicBezTo>
                    <a:pt x="10100" y="674"/>
                    <a:pt x="10097" y="658"/>
                    <a:pt x="10090" y="643"/>
                  </a:cubicBezTo>
                  <a:cubicBezTo>
                    <a:pt x="10082" y="632"/>
                    <a:pt x="10071" y="621"/>
                    <a:pt x="10059" y="613"/>
                  </a:cubicBezTo>
                  <a:cubicBezTo>
                    <a:pt x="10041" y="602"/>
                    <a:pt x="10026" y="598"/>
                    <a:pt x="10007" y="595"/>
                  </a:cubicBezTo>
                  <a:cubicBezTo>
                    <a:pt x="10000" y="595"/>
                    <a:pt x="9992" y="591"/>
                    <a:pt x="9985" y="591"/>
                  </a:cubicBezTo>
                  <a:cubicBezTo>
                    <a:pt x="9974" y="610"/>
                    <a:pt x="9962" y="624"/>
                    <a:pt x="9943" y="640"/>
                  </a:cubicBezTo>
                  <a:lnTo>
                    <a:pt x="9921" y="658"/>
                  </a:lnTo>
                  <a:cubicBezTo>
                    <a:pt x="9933" y="662"/>
                    <a:pt x="9943" y="662"/>
                    <a:pt x="9951" y="666"/>
                  </a:cubicBezTo>
                  <a:cubicBezTo>
                    <a:pt x="9966" y="666"/>
                    <a:pt x="9981" y="666"/>
                    <a:pt x="9992" y="669"/>
                  </a:cubicBezTo>
                  <a:cubicBezTo>
                    <a:pt x="10000" y="669"/>
                    <a:pt x="10007" y="674"/>
                    <a:pt x="10011" y="674"/>
                  </a:cubicBezTo>
                  <a:cubicBezTo>
                    <a:pt x="10014" y="674"/>
                    <a:pt x="10019" y="677"/>
                    <a:pt x="10019" y="677"/>
                  </a:cubicBezTo>
                  <a:cubicBezTo>
                    <a:pt x="10022" y="681"/>
                    <a:pt x="10022" y="681"/>
                    <a:pt x="10022" y="684"/>
                  </a:cubicBezTo>
                  <a:cubicBezTo>
                    <a:pt x="10026" y="688"/>
                    <a:pt x="10026" y="696"/>
                    <a:pt x="10026" y="710"/>
                  </a:cubicBezTo>
                  <a:cubicBezTo>
                    <a:pt x="10030" y="714"/>
                    <a:pt x="10030" y="718"/>
                    <a:pt x="10030" y="726"/>
                  </a:cubicBezTo>
                  <a:cubicBezTo>
                    <a:pt x="10033" y="733"/>
                    <a:pt x="10037" y="736"/>
                    <a:pt x="10041" y="741"/>
                  </a:cubicBezTo>
                  <a:cubicBezTo>
                    <a:pt x="10048" y="748"/>
                    <a:pt x="10056" y="752"/>
                    <a:pt x="10059" y="755"/>
                  </a:cubicBezTo>
                  <a:cubicBezTo>
                    <a:pt x="10071" y="763"/>
                    <a:pt x="10082" y="767"/>
                    <a:pt x="10090" y="771"/>
                  </a:cubicBezTo>
                  <a:cubicBezTo>
                    <a:pt x="10100" y="774"/>
                    <a:pt x="10108" y="778"/>
                    <a:pt x="10116" y="781"/>
                  </a:cubicBezTo>
                  <a:cubicBezTo>
                    <a:pt x="10134" y="789"/>
                    <a:pt x="10145" y="793"/>
                    <a:pt x="10157" y="797"/>
                  </a:cubicBezTo>
                  <a:cubicBezTo>
                    <a:pt x="10168" y="800"/>
                    <a:pt x="10176" y="804"/>
                    <a:pt x="10183" y="812"/>
                  </a:cubicBezTo>
                  <a:cubicBezTo>
                    <a:pt x="10209" y="834"/>
                    <a:pt x="10235" y="849"/>
                    <a:pt x="10265" y="860"/>
                  </a:cubicBezTo>
                  <a:cubicBezTo>
                    <a:pt x="10306" y="879"/>
                    <a:pt x="10351" y="893"/>
                    <a:pt x="10381" y="912"/>
                  </a:cubicBezTo>
                  <a:cubicBezTo>
                    <a:pt x="10400" y="920"/>
                    <a:pt x="10411" y="931"/>
                    <a:pt x="10422" y="943"/>
                  </a:cubicBezTo>
                  <a:cubicBezTo>
                    <a:pt x="10437" y="957"/>
                    <a:pt x="10445" y="972"/>
                    <a:pt x="10452" y="991"/>
                  </a:cubicBezTo>
                  <a:lnTo>
                    <a:pt x="10452" y="991"/>
                  </a:lnTo>
                  <a:lnTo>
                    <a:pt x="10452" y="991"/>
                  </a:lnTo>
                  <a:cubicBezTo>
                    <a:pt x="10456" y="998"/>
                    <a:pt x="10459" y="1002"/>
                    <a:pt x="10459" y="1006"/>
                  </a:cubicBezTo>
                  <a:cubicBezTo>
                    <a:pt x="10467" y="1010"/>
                    <a:pt x="10471" y="1014"/>
                    <a:pt x="10475" y="1017"/>
                  </a:cubicBezTo>
                  <a:cubicBezTo>
                    <a:pt x="10482" y="1021"/>
                    <a:pt x="10485" y="1021"/>
                    <a:pt x="10490" y="1021"/>
                  </a:cubicBezTo>
                  <a:lnTo>
                    <a:pt x="10493" y="1024"/>
                  </a:lnTo>
                  <a:cubicBezTo>
                    <a:pt x="10568" y="1062"/>
                    <a:pt x="10635" y="1114"/>
                    <a:pt x="10695" y="1171"/>
                  </a:cubicBezTo>
                  <a:cubicBezTo>
                    <a:pt x="10759" y="1230"/>
                    <a:pt x="10818" y="1294"/>
                    <a:pt x="10878" y="1354"/>
                  </a:cubicBezTo>
                  <a:cubicBezTo>
                    <a:pt x="10920" y="1391"/>
                    <a:pt x="10964" y="1428"/>
                    <a:pt x="11001" y="1462"/>
                  </a:cubicBezTo>
                  <a:cubicBezTo>
                    <a:pt x="11042" y="1499"/>
                    <a:pt x="11077" y="1537"/>
                    <a:pt x="11103" y="1582"/>
                  </a:cubicBezTo>
                  <a:cubicBezTo>
                    <a:pt x="11110" y="1593"/>
                    <a:pt x="11121" y="1604"/>
                    <a:pt x="11132" y="1616"/>
                  </a:cubicBezTo>
                  <a:cubicBezTo>
                    <a:pt x="11147" y="1626"/>
                    <a:pt x="11163" y="1630"/>
                    <a:pt x="11185" y="1630"/>
                  </a:cubicBezTo>
                  <a:lnTo>
                    <a:pt x="11203" y="1630"/>
                  </a:lnTo>
                  <a:cubicBezTo>
                    <a:pt x="11207" y="1656"/>
                    <a:pt x="11218" y="1678"/>
                    <a:pt x="11230" y="1701"/>
                  </a:cubicBezTo>
                  <a:cubicBezTo>
                    <a:pt x="11252" y="1742"/>
                    <a:pt x="11286" y="1776"/>
                    <a:pt x="11315" y="1806"/>
                  </a:cubicBezTo>
                  <a:cubicBezTo>
                    <a:pt x="11346" y="1835"/>
                    <a:pt x="11372" y="1862"/>
                    <a:pt x="11391" y="1892"/>
                  </a:cubicBezTo>
                  <a:cubicBezTo>
                    <a:pt x="11405" y="1925"/>
                    <a:pt x="11427" y="1952"/>
                    <a:pt x="11443" y="1978"/>
                  </a:cubicBezTo>
                  <a:cubicBezTo>
                    <a:pt x="11446" y="1985"/>
                    <a:pt x="11450" y="1992"/>
                    <a:pt x="11458" y="1997"/>
                  </a:cubicBezTo>
                  <a:cubicBezTo>
                    <a:pt x="11465" y="2004"/>
                    <a:pt x="11477" y="2008"/>
                    <a:pt x="11487" y="2008"/>
                  </a:cubicBezTo>
                  <a:cubicBezTo>
                    <a:pt x="11495" y="2008"/>
                    <a:pt x="11499" y="2004"/>
                    <a:pt x="11506" y="2004"/>
                  </a:cubicBezTo>
                  <a:cubicBezTo>
                    <a:pt x="11510" y="2000"/>
                    <a:pt x="11517" y="1997"/>
                    <a:pt x="11521" y="1997"/>
                  </a:cubicBezTo>
                  <a:cubicBezTo>
                    <a:pt x="11551" y="2082"/>
                    <a:pt x="11600" y="2158"/>
                    <a:pt x="11648" y="2228"/>
                  </a:cubicBezTo>
                  <a:cubicBezTo>
                    <a:pt x="11696" y="2303"/>
                    <a:pt x="11749" y="2374"/>
                    <a:pt x="11791" y="2449"/>
                  </a:cubicBezTo>
                  <a:cubicBezTo>
                    <a:pt x="11813" y="2486"/>
                    <a:pt x="11843" y="2520"/>
                    <a:pt x="11865" y="2546"/>
                  </a:cubicBezTo>
                  <a:cubicBezTo>
                    <a:pt x="11880" y="2561"/>
                    <a:pt x="11888" y="2576"/>
                    <a:pt x="11898" y="2587"/>
                  </a:cubicBezTo>
                  <a:cubicBezTo>
                    <a:pt x="11906" y="2602"/>
                    <a:pt x="11910" y="2613"/>
                    <a:pt x="11914" y="2625"/>
                  </a:cubicBezTo>
                  <a:cubicBezTo>
                    <a:pt x="11925" y="2670"/>
                    <a:pt x="11943" y="2710"/>
                    <a:pt x="11962" y="2748"/>
                  </a:cubicBezTo>
                  <a:cubicBezTo>
                    <a:pt x="11977" y="2782"/>
                    <a:pt x="11996" y="2815"/>
                    <a:pt x="12003" y="2849"/>
                  </a:cubicBezTo>
                  <a:cubicBezTo>
                    <a:pt x="12010" y="2872"/>
                    <a:pt x="12019" y="2890"/>
                    <a:pt x="12029" y="2901"/>
                  </a:cubicBezTo>
                  <a:cubicBezTo>
                    <a:pt x="12048" y="2924"/>
                    <a:pt x="12067" y="2939"/>
                    <a:pt x="12082" y="2953"/>
                  </a:cubicBezTo>
                  <a:cubicBezTo>
                    <a:pt x="12089" y="2961"/>
                    <a:pt x="12093" y="2965"/>
                    <a:pt x="12100" y="2972"/>
                  </a:cubicBezTo>
                  <a:cubicBezTo>
                    <a:pt x="12105" y="2979"/>
                    <a:pt x="12108" y="2987"/>
                    <a:pt x="12108" y="2991"/>
                  </a:cubicBezTo>
                  <a:cubicBezTo>
                    <a:pt x="12145" y="3129"/>
                    <a:pt x="12220" y="3245"/>
                    <a:pt x="12284" y="3365"/>
                  </a:cubicBezTo>
                  <a:cubicBezTo>
                    <a:pt x="12314" y="3417"/>
                    <a:pt x="12347" y="3466"/>
                    <a:pt x="12377" y="3518"/>
                  </a:cubicBezTo>
                  <a:cubicBezTo>
                    <a:pt x="12407" y="3567"/>
                    <a:pt x="12433" y="3615"/>
                    <a:pt x="12448" y="3667"/>
                  </a:cubicBezTo>
                  <a:cubicBezTo>
                    <a:pt x="12486" y="3787"/>
                    <a:pt x="12531" y="3899"/>
                    <a:pt x="12576" y="4016"/>
                  </a:cubicBezTo>
                  <a:cubicBezTo>
                    <a:pt x="12616" y="4128"/>
                    <a:pt x="12657" y="4240"/>
                    <a:pt x="12680" y="4359"/>
                  </a:cubicBezTo>
                  <a:cubicBezTo>
                    <a:pt x="12688" y="4389"/>
                    <a:pt x="12702" y="4415"/>
                    <a:pt x="12714" y="4442"/>
                  </a:cubicBezTo>
                  <a:cubicBezTo>
                    <a:pt x="12795" y="4580"/>
                    <a:pt x="12845" y="4729"/>
                    <a:pt x="12878" y="4890"/>
                  </a:cubicBezTo>
                  <a:cubicBezTo>
                    <a:pt x="12885" y="4946"/>
                    <a:pt x="12893" y="5006"/>
                    <a:pt x="12904" y="5065"/>
                  </a:cubicBezTo>
                  <a:cubicBezTo>
                    <a:pt x="12912" y="5125"/>
                    <a:pt x="12923" y="5185"/>
                    <a:pt x="12942" y="5245"/>
                  </a:cubicBezTo>
                  <a:cubicBezTo>
                    <a:pt x="13002" y="5420"/>
                    <a:pt x="13024" y="5612"/>
                    <a:pt x="13080" y="5798"/>
                  </a:cubicBezTo>
                  <a:cubicBezTo>
                    <a:pt x="13162" y="6064"/>
                    <a:pt x="13170" y="6344"/>
                    <a:pt x="13199" y="6624"/>
                  </a:cubicBezTo>
                  <a:cubicBezTo>
                    <a:pt x="13226" y="6859"/>
                    <a:pt x="13248" y="7099"/>
                    <a:pt x="13256" y="7335"/>
                  </a:cubicBezTo>
                  <a:cubicBezTo>
                    <a:pt x="13259" y="7361"/>
                    <a:pt x="13259" y="7387"/>
                    <a:pt x="13259" y="7413"/>
                  </a:cubicBezTo>
                  <a:cubicBezTo>
                    <a:pt x="13259" y="7465"/>
                    <a:pt x="13256" y="7514"/>
                    <a:pt x="13256" y="7563"/>
                  </a:cubicBezTo>
                  <a:cubicBezTo>
                    <a:pt x="13256" y="7622"/>
                    <a:pt x="13259" y="7682"/>
                    <a:pt x="13263" y="7742"/>
                  </a:cubicBezTo>
                  <a:cubicBezTo>
                    <a:pt x="13278" y="7891"/>
                    <a:pt x="13289" y="8041"/>
                    <a:pt x="13289" y="8191"/>
                  </a:cubicBezTo>
                  <a:cubicBezTo>
                    <a:pt x="13289" y="8303"/>
                    <a:pt x="13285" y="8415"/>
                    <a:pt x="13271" y="8524"/>
                  </a:cubicBezTo>
                  <a:cubicBezTo>
                    <a:pt x="13237" y="8852"/>
                    <a:pt x="13240" y="9178"/>
                    <a:pt x="13188" y="9499"/>
                  </a:cubicBezTo>
                  <a:cubicBezTo>
                    <a:pt x="13177" y="9547"/>
                    <a:pt x="13177" y="9592"/>
                    <a:pt x="13173" y="9641"/>
                  </a:cubicBezTo>
                  <a:cubicBezTo>
                    <a:pt x="13170" y="9686"/>
                    <a:pt x="13170" y="9730"/>
                    <a:pt x="13159" y="9772"/>
                  </a:cubicBezTo>
                  <a:cubicBezTo>
                    <a:pt x="13106" y="10044"/>
                    <a:pt x="13031" y="10318"/>
                    <a:pt x="13009" y="10605"/>
                  </a:cubicBezTo>
                  <a:cubicBezTo>
                    <a:pt x="13002" y="10654"/>
                    <a:pt x="12997" y="10703"/>
                    <a:pt x="12983" y="10744"/>
                  </a:cubicBezTo>
                  <a:cubicBezTo>
                    <a:pt x="12945" y="10834"/>
                    <a:pt x="12923" y="10931"/>
                    <a:pt x="12897" y="11024"/>
                  </a:cubicBezTo>
                  <a:cubicBezTo>
                    <a:pt x="12874" y="11117"/>
                    <a:pt x="12848" y="11207"/>
                    <a:pt x="12818" y="11297"/>
                  </a:cubicBezTo>
                  <a:cubicBezTo>
                    <a:pt x="12743" y="11499"/>
                    <a:pt x="12695" y="11709"/>
                    <a:pt x="12620" y="11902"/>
                  </a:cubicBezTo>
                  <a:cubicBezTo>
                    <a:pt x="12549" y="12090"/>
                    <a:pt x="12478" y="12276"/>
                    <a:pt x="12392" y="12456"/>
                  </a:cubicBezTo>
                  <a:cubicBezTo>
                    <a:pt x="12298" y="12651"/>
                    <a:pt x="12179" y="12837"/>
                    <a:pt x="12082" y="13039"/>
                  </a:cubicBezTo>
                  <a:cubicBezTo>
                    <a:pt x="12045" y="13117"/>
                    <a:pt x="11996" y="13192"/>
                    <a:pt x="11943" y="13263"/>
                  </a:cubicBezTo>
                  <a:cubicBezTo>
                    <a:pt x="11891" y="13338"/>
                    <a:pt x="11835" y="13409"/>
                    <a:pt x="11791" y="13491"/>
                  </a:cubicBezTo>
                  <a:cubicBezTo>
                    <a:pt x="11768" y="13533"/>
                    <a:pt x="11746" y="13574"/>
                    <a:pt x="11719" y="13615"/>
                  </a:cubicBezTo>
                  <a:cubicBezTo>
                    <a:pt x="11693" y="13652"/>
                    <a:pt x="11663" y="13690"/>
                    <a:pt x="11629" y="13716"/>
                  </a:cubicBezTo>
                  <a:cubicBezTo>
                    <a:pt x="11510" y="13824"/>
                    <a:pt x="11417" y="13951"/>
                    <a:pt x="11315" y="14064"/>
                  </a:cubicBezTo>
                  <a:cubicBezTo>
                    <a:pt x="11244" y="14142"/>
                    <a:pt x="11166" y="14205"/>
                    <a:pt x="11077" y="14254"/>
                  </a:cubicBezTo>
                  <a:cubicBezTo>
                    <a:pt x="10990" y="14302"/>
                    <a:pt x="10897" y="14333"/>
                    <a:pt x="10792" y="14340"/>
                  </a:cubicBezTo>
                  <a:cubicBezTo>
                    <a:pt x="10763" y="14344"/>
                    <a:pt x="10728" y="14344"/>
                    <a:pt x="10699" y="14344"/>
                  </a:cubicBezTo>
                  <a:cubicBezTo>
                    <a:pt x="10579" y="14344"/>
                    <a:pt x="10459" y="14325"/>
                    <a:pt x="10340" y="14280"/>
                  </a:cubicBezTo>
                  <a:cubicBezTo>
                    <a:pt x="10288" y="14261"/>
                    <a:pt x="10235" y="14231"/>
                    <a:pt x="10183" y="14202"/>
                  </a:cubicBezTo>
                  <a:cubicBezTo>
                    <a:pt x="10126" y="14176"/>
                    <a:pt x="10071" y="14149"/>
                    <a:pt x="10004" y="14138"/>
                  </a:cubicBezTo>
                  <a:cubicBezTo>
                    <a:pt x="9996" y="14138"/>
                    <a:pt x="9988" y="14135"/>
                    <a:pt x="9977" y="14126"/>
                  </a:cubicBezTo>
                  <a:cubicBezTo>
                    <a:pt x="9966" y="14119"/>
                    <a:pt x="9955" y="14112"/>
                    <a:pt x="9943" y="14100"/>
                  </a:cubicBezTo>
                  <a:cubicBezTo>
                    <a:pt x="9798" y="13985"/>
                    <a:pt x="9645" y="13891"/>
                    <a:pt x="9476" y="13817"/>
                  </a:cubicBezTo>
                  <a:cubicBezTo>
                    <a:pt x="9443" y="13802"/>
                    <a:pt x="9409" y="13779"/>
                    <a:pt x="9372" y="13757"/>
                  </a:cubicBezTo>
                  <a:cubicBezTo>
                    <a:pt x="9349" y="13745"/>
                    <a:pt x="9331" y="13734"/>
                    <a:pt x="9308" y="13727"/>
                  </a:cubicBezTo>
                  <a:cubicBezTo>
                    <a:pt x="9289" y="13719"/>
                    <a:pt x="9267" y="13712"/>
                    <a:pt x="9241" y="13712"/>
                  </a:cubicBezTo>
                  <a:cubicBezTo>
                    <a:pt x="9245" y="13708"/>
                    <a:pt x="9245" y="13708"/>
                    <a:pt x="9245" y="13705"/>
                  </a:cubicBezTo>
                  <a:cubicBezTo>
                    <a:pt x="9245" y="13697"/>
                    <a:pt x="9241" y="13686"/>
                    <a:pt x="9237" y="13678"/>
                  </a:cubicBezTo>
                  <a:cubicBezTo>
                    <a:pt x="9234" y="13667"/>
                    <a:pt x="9229" y="13660"/>
                    <a:pt x="9226" y="13655"/>
                  </a:cubicBezTo>
                  <a:cubicBezTo>
                    <a:pt x="9215" y="13645"/>
                    <a:pt x="9207" y="13637"/>
                    <a:pt x="9196" y="13633"/>
                  </a:cubicBezTo>
                  <a:cubicBezTo>
                    <a:pt x="9181" y="13626"/>
                    <a:pt x="9170" y="13622"/>
                    <a:pt x="9158" y="13619"/>
                  </a:cubicBezTo>
                  <a:cubicBezTo>
                    <a:pt x="9155" y="13619"/>
                    <a:pt x="9151" y="13615"/>
                    <a:pt x="9151" y="13615"/>
                  </a:cubicBezTo>
                  <a:cubicBezTo>
                    <a:pt x="9148" y="13615"/>
                    <a:pt x="9148" y="13611"/>
                    <a:pt x="9148" y="13611"/>
                  </a:cubicBezTo>
                  <a:cubicBezTo>
                    <a:pt x="9110" y="13574"/>
                    <a:pt x="9065" y="13548"/>
                    <a:pt x="9017" y="13525"/>
                  </a:cubicBezTo>
                  <a:cubicBezTo>
                    <a:pt x="8949" y="13495"/>
                    <a:pt x="8878" y="13472"/>
                    <a:pt x="8822" y="13439"/>
                  </a:cubicBezTo>
                  <a:cubicBezTo>
                    <a:pt x="8792" y="13420"/>
                    <a:pt x="8766" y="13402"/>
                    <a:pt x="8744" y="13379"/>
                  </a:cubicBezTo>
                  <a:cubicBezTo>
                    <a:pt x="8721" y="13353"/>
                    <a:pt x="8703" y="13327"/>
                    <a:pt x="8687" y="13289"/>
                  </a:cubicBezTo>
                  <a:lnTo>
                    <a:pt x="8684" y="13279"/>
                  </a:lnTo>
                  <a:lnTo>
                    <a:pt x="8677" y="13271"/>
                  </a:lnTo>
                  <a:cubicBezTo>
                    <a:pt x="8471" y="13117"/>
                    <a:pt x="8265" y="12968"/>
                    <a:pt x="8059" y="12811"/>
                  </a:cubicBezTo>
                  <a:cubicBezTo>
                    <a:pt x="7892" y="12684"/>
                    <a:pt x="7723" y="12556"/>
                    <a:pt x="7555" y="12426"/>
                  </a:cubicBezTo>
                  <a:cubicBezTo>
                    <a:pt x="7510" y="12392"/>
                    <a:pt x="7457" y="12366"/>
                    <a:pt x="7413" y="12340"/>
                  </a:cubicBezTo>
                  <a:cubicBezTo>
                    <a:pt x="7364" y="12318"/>
                    <a:pt x="7316" y="12295"/>
                    <a:pt x="7274" y="12265"/>
                  </a:cubicBezTo>
                  <a:cubicBezTo>
                    <a:pt x="7151" y="12175"/>
                    <a:pt x="7031" y="12082"/>
                    <a:pt x="6908" y="11992"/>
                  </a:cubicBezTo>
                  <a:cubicBezTo>
                    <a:pt x="6811" y="11921"/>
                    <a:pt x="6714" y="11843"/>
                    <a:pt x="6605" y="11776"/>
                  </a:cubicBezTo>
                  <a:cubicBezTo>
                    <a:pt x="6505" y="11712"/>
                    <a:pt x="6392" y="11659"/>
                    <a:pt x="6265" y="11633"/>
                  </a:cubicBezTo>
                  <a:cubicBezTo>
                    <a:pt x="6258" y="11600"/>
                    <a:pt x="6239" y="11574"/>
                    <a:pt x="6220" y="11547"/>
                  </a:cubicBezTo>
                  <a:cubicBezTo>
                    <a:pt x="6191" y="11510"/>
                    <a:pt x="6149" y="11484"/>
                    <a:pt x="6108" y="11462"/>
                  </a:cubicBezTo>
                  <a:cubicBezTo>
                    <a:pt x="6071" y="11443"/>
                    <a:pt x="6034" y="11424"/>
                    <a:pt x="6008" y="11402"/>
                  </a:cubicBezTo>
                  <a:cubicBezTo>
                    <a:pt x="5940" y="11350"/>
                    <a:pt x="5869" y="11312"/>
                    <a:pt x="5794" y="11274"/>
                  </a:cubicBezTo>
                  <a:cubicBezTo>
                    <a:pt x="5723" y="11238"/>
                    <a:pt x="5652" y="11200"/>
                    <a:pt x="5589" y="11159"/>
                  </a:cubicBezTo>
                  <a:cubicBezTo>
                    <a:pt x="5492" y="11095"/>
                    <a:pt x="5394" y="11039"/>
                    <a:pt x="5297" y="10986"/>
                  </a:cubicBezTo>
                  <a:cubicBezTo>
                    <a:pt x="5200" y="10934"/>
                    <a:pt x="5102" y="10879"/>
                    <a:pt x="5013" y="10815"/>
                  </a:cubicBezTo>
                  <a:cubicBezTo>
                    <a:pt x="4912" y="10748"/>
                    <a:pt x="4804" y="10688"/>
                    <a:pt x="4684" y="10646"/>
                  </a:cubicBezTo>
                  <a:cubicBezTo>
                    <a:pt x="4557" y="10602"/>
                    <a:pt x="4434" y="10538"/>
                    <a:pt x="4307" y="10475"/>
                  </a:cubicBezTo>
                  <a:cubicBezTo>
                    <a:pt x="4179" y="10415"/>
                    <a:pt x="4053" y="10351"/>
                    <a:pt x="3914" y="10306"/>
                  </a:cubicBezTo>
                  <a:cubicBezTo>
                    <a:pt x="3820" y="10277"/>
                    <a:pt x="3731" y="10235"/>
                    <a:pt x="3637" y="10198"/>
                  </a:cubicBezTo>
                  <a:cubicBezTo>
                    <a:pt x="3510" y="10146"/>
                    <a:pt x="3387" y="10094"/>
                    <a:pt x="3260" y="10044"/>
                  </a:cubicBezTo>
                  <a:cubicBezTo>
                    <a:pt x="3137" y="10004"/>
                    <a:pt x="3013" y="9974"/>
                    <a:pt x="2890" y="9944"/>
                  </a:cubicBezTo>
                  <a:cubicBezTo>
                    <a:pt x="2770" y="9914"/>
                    <a:pt x="2647" y="9887"/>
                    <a:pt x="2531" y="9847"/>
                  </a:cubicBezTo>
                  <a:cubicBezTo>
                    <a:pt x="2352" y="9787"/>
                    <a:pt x="2157" y="9757"/>
                    <a:pt x="1970" y="9738"/>
                  </a:cubicBezTo>
                  <a:cubicBezTo>
                    <a:pt x="1884" y="9730"/>
                    <a:pt x="1798" y="9727"/>
                    <a:pt x="1720" y="9716"/>
                  </a:cubicBezTo>
                  <a:cubicBezTo>
                    <a:pt x="1622" y="9704"/>
                    <a:pt x="1522" y="9694"/>
                    <a:pt x="1420" y="9694"/>
                  </a:cubicBezTo>
                  <a:cubicBezTo>
                    <a:pt x="1368" y="9694"/>
                    <a:pt x="1316" y="9697"/>
                    <a:pt x="1263" y="9704"/>
                  </a:cubicBezTo>
                  <a:cubicBezTo>
                    <a:pt x="1211" y="9708"/>
                    <a:pt x="1159" y="9712"/>
                    <a:pt x="1106" y="9712"/>
                  </a:cubicBezTo>
                  <a:cubicBezTo>
                    <a:pt x="1039" y="9712"/>
                    <a:pt x="976" y="9708"/>
                    <a:pt x="913" y="9697"/>
                  </a:cubicBezTo>
                  <a:cubicBezTo>
                    <a:pt x="901" y="9697"/>
                    <a:pt x="894" y="9694"/>
                    <a:pt x="886" y="9694"/>
                  </a:cubicBezTo>
                  <a:cubicBezTo>
                    <a:pt x="882" y="9694"/>
                    <a:pt x="879" y="9694"/>
                    <a:pt x="871" y="9697"/>
                  </a:cubicBezTo>
                  <a:cubicBezTo>
                    <a:pt x="868" y="9697"/>
                    <a:pt x="863" y="9697"/>
                    <a:pt x="860" y="9701"/>
                  </a:cubicBezTo>
                  <a:cubicBezTo>
                    <a:pt x="853" y="9704"/>
                    <a:pt x="845" y="9708"/>
                    <a:pt x="841" y="9720"/>
                  </a:cubicBezTo>
                  <a:cubicBezTo>
                    <a:pt x="837" y="9723"/>
                    <a:pt x="837" y="9730"/>
                    <a:pt x="834" y="9738"/>
                  </a:cubicBezTo>
                  <a:cubicBezTo>
                    <a:pt x="830" y="9730"/>
                    <a:pt x="823" y="9727"/>
                    <a:pt x="819" y="9723"/>
                  </a:cubicBezTo>
                  <a:cubicBezTo>
                    <a:pt x="811" y="9720"/>
                    <a:pt x="801" y="9712"/>
                    <a:pt x="789" y="9708"/>
                  </a:cubicBezTo>
                  <a:cubicBezTo>
                    <a:pt x="778" y="9704"/>
                    <a:pt x="766" y="9704"/>
                    <a:pt x="756" y="9704"/>
                  </a:cubicBezTo>
                  <a:cubicBezTo>
                    <a:pt x="737" y="9704"/>
                    <a:pt x="718" y="9708"/>
                    <a:pt x="699" y="9720"/>
                  </a:cubicBezTo>
                  <a:cubicBezTo>
                    <a:pt x="670" y="9730"/>
                    <a:pt x="644" y="9738"/>
                    <a:pt x="613" y="9738"/>
                  </a:cubicBezTo>
                  <a:cubicBezTo>
                    <a:pt x="587" y="9738"/>
                    <a:pt x="557" y="9730"/>
                    <a:pt x="527" y="9720"/>
                  </a:cubicBezTo>
                  <a:cubicBezTo>
                    <a:pt x="523" y="9720"/>
                    <a:pt x="520" y="9716"/>
                    <a:pt x="513" y="9712"/>
                  </a:cubicBezTo>
                  <a:cubicBezTo>
                    <a:pt x="505" y="9708"/>
                    <a:pt x="494" y="9704"/>
                    <a:pt x="478" y="9704"/>
                  </a:cubicBezTo>
                  <a:cubicBezTo>
                    <a:pt x="471" y="9704"/>
                    <a:pt x="460" y="9708"/>
                    <a:pt x="449" y="9712"/>
                  </a:cubicBezTo>
                  <a:cubicBezTo>
                    <a:pt x="437" y="9720"/>
                    <a:pt x="430" y="9727"/>
                    <a:pt x="426" y="9735"/>
                  </a:cubicBezTo>
                  <a:cubicBezTo>
                    <a:pt x="404" y="9768"/>
                    <a:pt x="382" y="9794"/>
                    <a:pt x="356" y="9809"/>
                  </a:cubicBezTo>
                  <a:cubicBezTo>
                    <a:pt x="330" y="9825"/>
                    <a:pt x="303" y="9832"/>
                    <a:pt x="269" y="9832"/>
                  </a:cubicBezTo>
                  <a:cubicBezTo>
                    <a:pt x="251" y="9832"/>
                    <a:pt x="232" y="9828"/>
                    <a:pt x="213" y="9825"/>
                  </a:cubicBezTo>
                  <a:lnTo>
                    <a:pt x="191" y="9825"/>
                  </a:lnTo>
                  <a:cubicBezTo>
                    <a:pt x="183" y="9825"/>
                    <a:pt x="176" y="9825"/>
                    <a:pt x="161" y="9828"/>
                  </a:cubicBezTo>
                  <a:cubicBezTo>
                    <a:pt x="157" y="9832"/>
                    <a:pt x="150" y="9835"/>
                    <a:pt x="146" y="9843"/>
                  </a:cubicBezTo>
                  <a:cubicBezTo>
                    <a:pt x="138" y="9851"/>
                    <a:pt x="135" y="9861"/>
                    <a:pt x="135" y="9869"/>
                  </a:cubicBezTo>
                  <a:cubicBezTo>
                    <a:pt x="135" y="9880"/>
                    <a:pt x="135" y="9887"/>
                    <a:pt x="131" y="9895"/>
                  </a:cubicBezTo>
                  <a:cubicBezTo>
                    <a:pt x="123" y="9892"/>
                    <a:pt x="112" y="9884"/>
                    <a:pt x="101" y="9880"/>
                  </a:cubicBezTo>
                  <a:cubicBezTo>
                    <a:pt x="94" y="9877"/>
                    <a:pt x="86" y="9877"/>
                    <a:pt x="78" y="9873"/>
                  </a:cubicBezTo>
                  <a:cubicBezTo>
                    <a:pt x="71" y="9869"/>
                    <a:pt x="64" y="9869"/>
                    <a:pt x="56" y="9869"/>
                  </a:cubicBezTo>
                  <a:lnTo>
                    <a:pt x="42" y="9869"/>
                  </a:lnTo>
                  <a:lnTo>
                    <a:pt x="0" y="9877"/>
                  </a:lnTo>
                  <a:cubicBezTo>
                    <a:pt x="11" y="9895"/>
                    <a:pt x="19" y="9914"/>
                    <a:pt x="19" y="9932"/>
                  </a:cubicBezTo>
                  <a:cubicBezTo>
                    <a:pt x="38" y="9959"/>
                    <a:pt x="60" y="9977"/>
                    <a:pt x="83" y="9992"/>
                  </a:cubicBezTo>
                  <a:cubicBezTo>
                    <a:pt x="105" y="10008"/>
                    <a:pt x="131" y="10018"/>
                    <a:pt x="161" y="10018"/>
                  </a:cubicBezTo>
                  <a:cubicBezTo>
                    <a:pt x="180" y="10018"/>
                    <a:pt x="199" y="10011"/>
                    <a:pt x="213" y="10004"/>
                  </a:cubicBezTo>
                  <a:cubicBezTo>
                    <a:pt x="232" y="9996"/>
                    <a:pt x="247" y="9985"/>
                    <a:pt x="258" y="9966"/>
                  </a:cubicBezTo>
                  <a:lnTo>
                    <a:pt x="262" y="9966"/>
                  </a:lnTo>
                  <a:cubicBezTo>
                    <a:pt x="273" y="9974"/>
                    <a:pt x="285" y="9977"/>
                    <a:pt x="295" y="9985"/>
                  </a:cubicBezTo>
                  <a:cubicBezTo>
                    <a:pt x="314" y="9992"/>
                    <a:pt x="337" y="9996"/>
                    <a:pt x="359" y="9996"/>
                  </a:cubicBezTo>
                  <a:cubicBezTo>
                    <a:pt x="378" y="9996"/>
                    <a:pt x="400" y="9992"/>
                    <a:pt x="419" y="9985"/>
                  </a:cubicBezTo>
                  <a:cubicBezTo>
                    <a:pt x="437" y="9977"/>
                    <a:pt x="456" y="9966"/>
                    <a:pt x="475" y="9951"/>
                  </a:cubicBezTo>
                  <a:cubicBezTo>
                    <a:pt x="482" y="9944"/>
                    <a:pt x="494" y="9940"/>
                    <a:pt x="505" y="9940"/>
                  </a:cubicBezTo>
                  <a:cubicBezTo>
                    <a:pt x="516" y="9940"/>
                    <a:pt x="523" y="9944"/>
                    <a:pt x="539" y="9947"/>
                  </a:cubicBezTo>
                  <a:cubicBezTo>
                    <a:pt x="565" y="9959"/>
                    <a:pt x="591" y="9963"/>
                    <a:pt x="621" y="9963"/>
                  </a:cubicBezTo>
                  <a:cubicBezTo>
                    <a:pt x="647" y="9963"/>
                    <a:pt x="677" y="9955"/>
                    <a:pt x="703" y="9940"/>
                  </a:cubicBezTo>
                  <a:cubicBezTo>
                    <a:pt x="729" y="9925"/>
                    <a:pt x="751" y="9903"/>
                    <a:pt x="770" y="9873"/>
                  </a:cubicBezTo>
                  <a:cubicBezTo>
                    <a:pt x="774" y="9869"/>
                    <a:pt x="778" y="9865"/>
                    <a:pt x="782" y="9861"/>
                  </a:cubicBezTo>
                  <a:cubicBezTo>
                    <a:pt x="785" y="9861"/>
                    <a:pt x="785" y="9858"/>
                    <a:pt x="785" y="9858"/>
                  </a:cubicBezTo>
                  <a:lnTo>
                    <a:pt x="789" y="9858"/>
                  </a:lnTo>
                  <a:cubicBezTo>
                    <a:pt x="789" y="9858"/>
                    <a:pt x="789" y="9861"/>
                    <a:pt x="792" y="9861"/>
                  </a:cubicBezTo>
                  <a:cubicBezTo>
                    <a:pt x="792" y="9865"/>
                    <a:pt x="796" y="9873"/>
                    <a:pt x="801" y="9884"/>
                  </a:cubicBezTo>
                  <a:cubicBezTo>
                    <a:pt x="804" y="9895"/>
                    <a:pt x="808" y="9910"/>
                    <a:pt x="819" y="9925"/>
                  </a:cubicBezTo>
                  <a:cubicBezTo>
                    <a:pt x="823" y="9932"/>
                    <a:pt x="830" y="9940"/>
                    <a:pt x="837" y="9947"/>
                  </a:cubicBezTo>
                  <a:cubicBezTo>
                    <a:pt x="849" y="9955"/>
                    <a:pt x="860" y="9959"/>
                    <a:pt x="871" y="9963"/>
                  </a:cubicBezTo>
                  <a:lnTo>
                    <a:pt x="886" y="9963"/>
                  </a:lnTo>
                  <a:lnTo>
                    <a:pt x="897" y="9955"/>
                  </a:lnTo>
                  <a:cubicBezTo>
                    <a:pt x="908" y="9951"/>
                    <a:pt x="916" y="9944"/>
                    <a:pt x="923" y="9937"/>
                  </a:cubicBezTo>
                  <a:cubicBezTo>
                    <a:pt x="931" y="9925"/>
                    <a:pt x="939" y="9918"/>
                    <a:pt x="946" y="9910"/>
                  </a:cubicBezTo>
                  <a:cubicBezTo>
                    <a:pt x="949" y="9918"/>
                    <a:pt x="953" y="9925"/>
                    <a:pt x="958" y="9932"/>
                  </a:cubicBezTo>
                  <a:lnTo>
                    <a:pt x="976" y="9982"/>
                  </a:lnTo>
                  <a:lnTo>
                    <a:pt x="1017" y="9947"/>
                  </a:lnTo>
                  <a:cubicBezTo>
                    <a:pt x="1017" y="9947"/>
                    <a:pt x="1020" y="9947"/>
                    <a:pt x="1020" y="9944"/>
                  </a:cubicBezTo>
                  <a:lnTo>
                    <a:pt x="1020" y="9947"/>
                  </a:lnTo>
                  <a:cubicBezTo>
                    <a:pt x="1025" y="9947"/>
                    <a:pt x="1028" y="9951"/>
                    <a:pt x="1032" y="9955"/>
                  </a:cubicBezTo>
                  <a:cubicBezTo>
                    <a:pt x="1039" y="9963"/>
                    <a:pt x="1047" y="9970"/>
                    <a:pt x="1058" y="9982"/>
                  </a:cubicBezTo>
                  <a:cubicBezTo>
                    <a:pt x="1065" y="9985"/>
                    <a:pt x="1073" y="9989"/>
                    <a:pt x="1080" y="9992"/>
                  </a:cubicBezTo>
                  <a:cubicBezTo>
                    <a:pt x="1088" y="9996"/>
                    <a:pt x="1099" y="10000"/>
                    <a:pt x="1110" y="10000"/>
                  </a:cubicBezTo>
                  <a:cubicBezTo>
                    <a:pt x="1122" y="10000"/>
                    <a:pt x="1133" y="9996"/>
                    <a:pt x="1144" y="9992"/>
                  </a:cubicBezTo>
                  <a:cubicBezTo>
                    <a:pt x="1185" y="9974"/>
                    <a:pt x="1230" y="9963"/>
                    <a:pt x="1279" y="9963"/>
                  </a:cubicBezTo>
                  <a:cubicBezTo>
                    <a:pt x="1339" y="9963"/>
                    <a:pt x="1402" y="9982"/>
                    <a:pt x="1455" y="10015"/>
                  </a:cubicBezTo>
                  <a:cubicBezTo>
                    <a:pt x="1465" y="10022"/>
                    <a:pt x="1473" y="10030"/>
                    <a:pt x="1484" y="10034"/>
                  </a:cubicBezTo>
                  <a:cubicBezTo>
                    <a:pt x="1496" y="10037"/>
                    <a:pt x="1507" y="10037"/>
                    <a:pt x="1518" y="10037"/>
                  </a:cubicBezTo>
                  <a:lnTo>
                    <a:pt x="1522" y="10037"/>
                  </a:lnTo>
                  <a:cubicBezTo>
                    <a:pt x="1529" y="10037"/>
                    <a:pt x="1536" y="10037"/>
                    <a:pt x="1548" y="10034"/>
                  </a:cubicBezTo>
                  <a:cubicBezTo>
                    <a:pt x="1555" y="10030"/>
                    <a:pt x="1563" y="10026"/>
                    <a:pt x="1570" y="10018"/>
                  </a:cubicBezTo>
                  <a:cubicBezTo>
                    <a:pt x="1581" y="10008"/>
                    <a:pt x="1593" y="10004"/>
                    <a:pt x="1604" y="10000"/>
                  </a:cubicBezTo>
                  <a:cubicBezTo>
                    <a:pt x="1615" y="9996"/>
                    <a:pt x="1626" y="9996"/>
                    <a:pt x="1641" y="9996"/>
                  </a:cubicBezTo>
                  <a:cubicBezTo>
                    <a:pt x="1660" y="9996"/>
                    <a:pt x="1682" y="10000"/>
                    <a:pt x="1708" y="10000"/>
                  </a:cubicBezTo>
                  <a:cubicBezTo>
                    <a:pt x="1720" y="10000"/>
                    <a:pt x="1731" y="9996"/>
                    <a:pt x="1743" y="9996"/>
                  </a:cubicBezTo>
                  <a:cubicBezTo>
                    <a:pt x="1765" y="9992"/>
                    <a:pt x="1783" y="9992"/>
                    <a:pt x="1805" y="9992"/>
                  </a:cubicBezTo>
                  <a:cubicBezTo>
                    <a:pt x="1877" y="9992"/>
                    <a:pt x="1944" y="10008"/>
                    <a:pt x="2012" y="10030"/>
                  </a:cubicBezTo>
                  <a:cubicBezTo>
                    <a:pt x="2083" y="10056"/>
                    <a:pt x="2150" y="10082"/>
                    <a:pt x="2224" y="10104"/>
                  </a:cubicBezTo>
                  <a:cubicBezTo>
                    <a:pt x="2310" y="10131"/>
                    <a:pt x="2393" y="10165"/>
                    <a:pt x="2478" y="10201"/>
                  </a:cubicBezTo>
                  <a:cubicBezTo>
                    <a:pt x="2528" y="10224"/>
                    <a:pt x="2580" y="10235"/>
                    <a:pt x="2628" y="10246"/>
                  </a:cubicBezTo>
                  <a:cubicBezTo>
                    <a:pt x="2707" y="10258"/>
                    <a:pt x="2781" y="10265"/>
                    <a:pt x="2852" y="10280"/>
                  </a:cubicBezTo>
                  <a:cubicBezTo>
                    <a:pt x="2923" y="10296"/>
                    <a:pt x="2991" y="10318"/>
                    <a:pt x="3051" y="10358"/>
                  </a:cubicBezTo>
                  <a:cubicBezTo>
                    <a:pt x="3054" y="10363"/>
                    <a:pt x="3058" y="10366"/>
                    <a:pt x="3061" y="10366"/>
                  </a:cubicBezTo>
                  <a:cubicBezTo>
                    <a:pt x="3069" y="10370"/>
                    <a:pt x="3077" y="10370"/>
                    <a:pt x="3084" y="10370"/>
                  </a:cubicBezTo>
                  <a:cubicBezTo>
                    <a:pt x="3092" y="10370"/>
                    <a:pt x="3095" y="10370"/>
                    <a:pt x="3103" y="10366"/>
                  </a:cubicBezTo>
                  <a:cubicBezTo>
                    <a:pt x="3106" y="10366"/>
                    <a:pt x="3111" y="10363"/>
                    <a:pt x="3114" y="10363"/>
                  </a:cubicBezTo>
                  <a:cubicBezTo>
                    <a:pt x="3129" y="10355"/>
                    <a:pt x="3137" y="10351"/>
                    <a:pt x="3148" y="10351"/>
                  </a:cubicBezTo>
                  <a:cubicBezTo>
                    <a:pt x="3156" y="10351"/>
                    <a:pt x="3163" y="10355"/>
                    <a:pt x="3170" y="10358"/>
                  </a:cubicBezTo>
                  <a:cubicBezTo>
                    <a:pt x="3182" y="10363"/>
                    <a:pt x="3196" y="10370"/>
                    <a:pt x="3211" y="10377"/>
                  </a:cubicBezTo>
                  <a:cubicBezTo>
                    <a:pt x="3230" y="10389"/>
                    <a:pt x="3245" y="10400"/>
                    <a:pt x="3268" y="10408"/>
                  </a:cubicBezTo>
                  <a:cubicBezTo>
                    <a:pt x="3320" y="10430"/>
                    <a:pt x="3365" y="10463"/>
                    <a:pt x="3417" y="10501"/>
                  </a:cubicBezTo>
                  <a:cubicBezTo>
                    <a:pt x="3470" y="10534"/>
                    <a:pt x="3525" y="10568"/>
                    <a:pt x="3592" y="10591"/>
                  </a:cubicBezTo>
                  <a:cubicBezTo>
                    <a:pt x="3723" y="10628"/>
                    <a:pt x="3854" y="10669"/>
                    <a:pt x="3974" y="10732"/>
                  </a:cubicBezTo>
                  <a:cubicBezTo>
                    <a:pt x="4026" y="10762"/>
                    <a:pt x="4082" y="10793"/>
                    <a:pt x="4142" y="10819"/>
                  </a:cubicBezTo>
                  <a:cubicBezTo>
                    <a:pt x="4202" y="10845"/>
                    <a:pt x="4262" y="10867"/>
                    <a:pt x="4329" y="10879"/>
                  </a:cubicBezTo>
                  <a:cubicBezTo>
                    <a:pt x="4344" y="10882"/>
                    <a:pt x="4359" y="10886"/>
                    <a:pt x="4370" y="10886"/>
                  </a:cubicBezTo>
                  <a:cubicBezTo>
                    <a:pt x="4377" y="10889"/>
                    <a:pt x="4381" y="10889"/>
                    <a:pt x="4385" y="10893"/>
                  </a:cubicBezTo>
                  <a:cubicBezTo>
                    <a:pt x="4389" y="10893"/>
                    <a:pt x="4393" y="10897"/>
                    <a:pt x="4393" y="10897"/>
                  </a:cubicBezTo>
                  <a:cubicBezTo>
                    <a:pt x="4441" y="10946"/>
                    <a:pt x="4493" y="10986"/>
                    <a:pt x="4553" y="11020"/>
                  </a:cubicBezTo>
                  <a:cubicBezTo>
                    <a:pt x="4609" y="11050"/>
                    <a:pt x="4673" y="11076"/>
                    <a:pt x="4740" y="11095"/>
                  </a:cubicBezTo>
                  <a:cubicBezTo>
                    <a:pt x="4770" y="11103"/>
                    <a:pt x="4796" y="11117"/>
                    <a:pt x="4826" y="11136"/>
                  </a:cubicBezTo>
                  <a:cubicBezTo>
                    <a:pt x="4856" y="11155"/>
                    <a:pt x="4886" y="11177"/>
                    <a:pt x="4916" y="11200"/>
                  </a:cubicBezTo>
                  <a:cubicBezTo>
                    <a:pt x="5017" y="11278"/>
                    <a:pt x="5129" y="11345"/>
                    <a:pt x="5249" y="11395"/>
                  </a:cubicBezTo>
                  <a:cubicBezTo>
                    <a:pt x="5357" y="11435"/>
                    <a:pt x="5466" y="11476"/>
                    <a:pt x="5563" y="11529"/>
                  </a:cubicBezTo>
                  <a:cubicBezTo>
                    <a:pt x="5581" y="11540"/>
                    <a:pt x="5596" y="11555"/>
                    <a:pt x="5615" y="11574"/>
                  </a:cubicBezTo>
                  <a:cubicBezTo>
                    <a:pt x="5634" y="11592"/>
                    <a:pt x="5652" y="11614"/>
                    <a:pt x="5686" y="11630"/>
                  </a:cubicBezTo>
                  <a:cubicBezTo>
                    <a:pt x="5749" y="11667"/>
                    <a:pt x="5813" y="11701"/>
                    <a:pt x="5877" y="11735"/>
                  </a:cubicBezTo>
                  <a:cubicBezTo>
                    <a:pt x="5937" y="11768"/>
                    <a:pt x="5996" y="11805"/>
                    <a:pt x="6052" y="11850"/>
                  </a:cubicBezTo>
                  <a:cubicBezTo>
                    <a:pt x="6056" y="11854"/>
                    <a:pt x="6056" y="11858"/>
                    <a:pt x="6060" y="11866"/>
                  </a:cubicBezTo>
                  <a:cubicBezTo>
                    <a:pt x="6063" y="11869"/>
                    <a:pt x="6067" y="11876"/>
                    <a:pt x="6071" y="11884"/>
                  </a:cubicBezTo>
                  <a:cubicBezTo>
                    <a:pt x="6078" y="11895"/>
                    <a:pt x="6086" y="11906"/>
                    <a:pt x="6097" y="11921"/>
                  </a:cubicBezTo>
                  <a:cubicBezTo>
                    <a:pt x="6105" y="11925"/>
                    <a:pt x="6112" y="11933"/>
                    <a:pt x="6120" y="11936"/>
                  </a:cubicBezTo>
                  <a:cubicBezTo>
                    <a:pt x="6131" y="11940"/>
                    <a:pt x="6139" y="11944"/>
                    <a:pt x="6149" y="11944"/>
                  </a:cubicBezTo>
                  <a:cubicBezTo>
                    <a:pt x="6168" y="11947"/>
                    <a:pt x="6183" y="11955"/>
                    <a:pt x="6201" y="11962"/>
                  </a:cubicBezTo>
                  <a:cubicBezTo>
                    <a:pt x="6228" y="11973"/>
                    <a:pt x="6251" y="11992"/>
                    <a:pt x="6277" y="12011"/>
                  </a:cubicBezTo>
                  <a:cubicBezTo>
                    <a:pt x="6303" y="12030"/>
                    <a:pt x="6325" y="12049"/>
                    <a:pt x="6355" y="12067"/>
                  </a:cubicBezTo>
                  <a:cubicBezTo>
                    <a:pt x="6602" y="12228"/>
                    <a:pt x="6834" y="12415"/>
                    <a:pt x="7084" y="12575"/>
                  </a:cubicBezTo>
                  <a:cubicBezTo>
                    <a:pt x="7114" y="12594"/>
                    <a:pt x="7136" y="12620"/>
                    <a:pt x="7162" y="12646"/>
                  </a:cubicBezTo>
                  <a:cubicBezTo>
                    <a:pt x="7188" y="12677"/>
                    <a:pt x="7219" y="12706"/>
                    <a:pt x="7260" y="12732"/>
                  </a:cubicBezTo>
                  <a:cubicBezTo>
                    <a:pt x="7327" y="12774"/>
                    <a:pt x="7398" y="12811"/>
                    <a:pt x="7465" y="12852"/>
                  </a:cubicBezTo>
                  <a:cubicBezTo>
                    <a:pt x="7533" y="12893"/>
                    <a:pt x="7596" y="12934"/>
                    <a:pt x="7649" y="12983"/>
                  </a:cubicBezTo>
                  <a:cubicBezTo>
                    <a:pt x="7738" y="13065"/>
                    <a:pt x="7835" y="13132"/>
                    <a:pt x="7933" y="13196"/>
                  </a:cubicBezTo>
                  <a:cubicBezTo>
                    <a:pt x="8026" y="13260"/>
                    <a:pt x="8123" y="13323"/>
                    <a:pt x="8206" y="13402"/>
                  </a:cubicBezTo>
                  <a:cubicBezTo>
                    <a:pt x="8340" y="13529"/>
                    <a:pt x="8486" y="13652"/>
                    <a:pt x="8646" y="13757"/>
                  </a:cubicBezTo>
                  <a:cubicBezTo>
                    <a:pt x="8713" y="13802"/>
                    <a:pt x="8781" y="13854"/>
                    <a:pt x="8852" y="13907"/>
                  </a:cubicBezTo>
                  <a:cubicBezTo>
                    <a:pt x="8920" y="13959"/>
                    <a:pt x="8991" y="14011"/>
                    <a:pt x="9069" y="14048"/>
                  </a:cubicBezTo>
                  <a:cubicBezTo>
                    <a:pt x="9312" y="14168"/>
                    <a:pt x="9533" y="14333"/>
                    <a:pt x="9776" y="14463"/>
                  </a:cubicBezTo>
                  <a:cubicBezTo>
                    <a:pt x="9951" y="14557"/>
                    <a:pt x="10119" y="14665"/>
                    <a:pt x="10295" y="14766"/>
                  </a:cubicBezTo>
                  <a:cubicBezTo>
                    <a:pt x="10452" y="14852"/>
                    <a:pt x="10609" y="14897"/>
                    <a:pt x="10773" y="14897"/>
                  </a:cubicBezTo>
                  <a:cubicBezTo>
                    <a:pt x="10875" y="14897"/>
                    <a:pt x="10975" y="14878"/>
                    <a:pt x="11077" y="14849"/>
                  </a:cubicBezTo>
                  <a:cubicBezTo>
                    <a:pt x="11207" y="14807"/>
                    <a:pt x="11320" y="14736"/>
                    <a:pt x="11420" y="14658"/>
                  </a:cubicBezTo>
                  <a:cubicBezTo>
                    <a:pt x="11517" y="14575"/>
                    <a:pt x="11607" y="14485"/>
                    <a:pt x="11696" y="14400"/>
                  </a:cubicBezTo>
                  <a:cubicBezTo>
                    <a:pt x="11746" y="14351"/>
                    <a:pt x="11779" y="14299"/>
                    <a:pt x="11813" y="14247"/>
                  </a:cubicBezTo>
                  <a:cubicBezTo>
                    <a:pt x="11846" y="14198"/>
                    <a:pt x="11876" y="14149"/>
                    <a:pt x="11917" y="14108"/>
                  </a:cubicBezTo>
                  <a:cubicBezTo>
                    <a:pt x="11943" y="14078"/>
                    <a:pt x="11981" y="14052"/>
                    <a:pt x="12015" y="14026"/>
                  </a:cubicBezTo>
                  <a:cubicBezTo>
                    <a:pt x="12033" y="14011"/>
                    <a:pt x="12052" y="13992"/>
                    <a:pt x="12067" y="13974"/>
                  </a:cubicBezTo>
                  <a:cubicBezTo>
                    <a:pt x="12086" y="13959"/>
                    <a:pt x="12100" y="13936"/>
                    <a:pt x="12112" y="13910"/>
                  </a:cubicBezTo>
                  <a:cubicBezTo>
                    <a:pt x="12212" y="13700"/>
                    <a:pt x="12306" y="13495"/>
                    <a:pt x="12452" y="13319"/>
                  </a:cubicBezTo>
                  <a:cubicBezTo>
                    <a:pt x="12497" y="13263"/>
                    <a:pt x="12526" y="13196"/>
                    <a:pt x="12553" y="13136"/>
                  </a:cubicBezTo>
                  <a:cubicBezTo>
                    <a:pt x="12583" y="13072"/>
                    <a:pt x="12605" y="13013"/>
                    <a:pt x="12638" y="12960"/>
                  </a:cubicBezTo>
                  <a:cubicBezTo>
                    <a:pt x="12680" y="12901"/>
                    <a:pt x="12706" y="12834"/>
                    <a:pt x="12733" y="12774"/>
                  </a:cubicBezTo>
                  <a:cubicBezTo>
                    <a:pt x="12759" y="12710"/>
                    <a:pt x="12785" y="12651"/>
                    <a:pt x="12826" y="12601"/>
                  </a:cubicBezTo>
                  <a:cubicBezTo>
                    <a:pt x="12882" y="12530"/>
                    <a:pt x="12912" y="12444"/>
                    <a:pt x="12934" y="12363"/>
                  </a:cubicBezTo>
                  <a:cubicBezTo>
                    <a:pt x="12957" y="12280"/>
                    <a:pt x="12975" y="12202"/>
                    <a:pt x="13009" y="12130"/>
                  </a:cubicBezTo>
                  <a:cubicBezTo>
                    <a:pt x="13031" y="12082"/>
                    <a:pt x="13061" y="12030"/>
                    <a:pt x="13083" y="11978"/>
                  </a:cubicBezTo>
                  <a:cubicBezTo>
                    <a:pt x="13109" y="11928"/>
                    <a:pt x="13136" y="11876"/>
                    <a:pt x="13151" y="11821"/>
                  </a:cubicBezTo>
                  <a:cubicBezTo>
                    <a:pt x="13211" y="11641"/>
                    <a:pt x="13240" y="11457"/>
                    <a:pt x="13289" y="11282"/>
                  </a:cubicBezTo>
                  <a:cubicBezTo>
                    <a:pt x="13304" y="11230"/>
                    <a:pt x="13327" y="11177"/>
                    <a:pt x="13345" y="11121"/>
                  </a:cubicBezTo>
                  <a:cubicBezTo>
                    <a:pt x="13368" y="11069"/>
                    <a:pt x="13390" y="11013"/>
                    <a:pt x="13406" y="10957"/>
                  </a:cubicBezTo>
                  <a:cubicBezTo>
                    <a:pt x="13454" y="10759"/>
                    <a:pt x="13465" y="10560"/>
                    <a:pt x="13513" y="10377"/>
                  </a:cubicBezTo>
                  <a:cubicBezTo>
                    <a:pt x="13540" y="10280"/>
                    <a:pt x="13551" y="10183"/>
                    <a:pt x="13563" y="10089"/>
                  </a:cubicBezTo>
                  <a:cubicBezTo>
                    <a:pt x="13570" y="9992"/>
                    <a:pt x="13580" y="9899"/>
                    <a:pt x="13599" y="9809"/>
                  </a:cubicBezTo>
                  <a:cubicBezTo>
                    <a:pt x="13618" y="9712"/>
                    <a:pt x="13630" y="9615"/>
                    <a:pt x="13644" y="9521"/>
                  </a:cubicBezTo>
                  <a:cubicBezTo>
                    <a:pt x="13659" y="9424"/>
                    <a:pt x="13678" y="9331"/>
                    <a:pt x="13711" y="9245"/>
                  </a:cubicBezTo>
                  <a:cubicBezTo>
                    <a:pt x="13727" y="9211"/>
                    <a:pt x="13730" y="9181"/>
                    <a:pt x="13730" y="9147"/>
                  </a:cubicBezTo>
                  <a:cubicBezTo>
                    <a:pt x="13730" y="9129"/>
                    <a:pt x="13730" y="9110"/>
                    <a:pt x="13727" y="9088"/>
                  </a:cubicBezTo>
                  <a:cubicBezTo>
                    <a:pt x="13715" y="9028"/>
                    <a:pt x="13711" y="8964"/>
                    <a:pt x="13711" y="8901"/>
                  </a:cubicBezTo>
                  <a:cubicBezTo>
                    <a:pt x="13711" y="8838"/>
                    <a:pt x="13715" y="8774"/>
                    <a:pt x="13730" y="8714"/>
                  </a:cubicBezTo>
                  <a:cubicBezTo>
                    <a:pt x="13746" y="8643"/>
                    <a:pt x="13749" y="8572"/>
                    <a:pt x="13749" y="8501"/>
                  </a:cubicBezTo>
                  <a:cubicBezTo>
                    <a:pt x="13749" y="8464"/>
                    <a:pt x="13746" y="8426"/>
                    <a:pt x="13746" y="8393"/>
                  </a:cubicBezTo>
                  <a:cubicBezTo>
                    <a:pt x="13746" y="8367"/>
                    <a:pt x="13746" y="8344"/>
                    <a:pt x="13749" y="8322"/>
                  </a:cubicBezTo>
                  <a:lnTo>
                    <a:pt x="13749" y="8210"/>
                  </a:lnTo>
                  <a:cubicBezTo>
                    <a:pt x="13749" y="8037"/>
                    <a:pt x="13734" y="7865"/>
                    <a:pt x="13715" y="7694"/>
                  </a:cubicBezTo>
                  <a:cubicBezTo>
                    <a:pt x="13711" y="7686"/>
                    <a:pt x="13711" y="7675"/>
                    <a:pt x="13711" y="7667"/>
                  </a:cubicBezTo>
                  <a:cubicBezTo>
                    <a:pt x="13711" y="7641"/>
                    <a:pt x="13715" y="7615"/>
                    <a:pt x="13720" y="7585"/>
                  </a:cubicBezTo>
                  <a:cubicBezTo>
                    <a:pt x="13723" y="7559"/>
                    <a:pt x="13730" y="7529"/>
                    <a:pt x="13730" y="7496"/>
                  </a:cubicBezTo>
                  <a:cubicBezTo>
                    <a:pt x="13730" y="7480"/>
                    <a:pt x="13727" y="7458"/>
                    <a:pt x="13723" y="7439"/>
                  </a:cubicBezTo>
                  <a:cubicBezTo>
                    <a:pt x="13704" y="7357"/>
                    <a:pt x="13701" y="7275"/>
                    <a:pt x="13701" y="7189"/>
                  </a:cubicBezTo>
                  <a:cubicBezTo>
                    <a:pt x="13701" y="7133"/>
                    <a:pt x="13701" y="7077"/>
                    <a:pt x="13704" y="7021"/>
                  </a:cubicBezTo>
                  <a:cubicBezTo>
                    <a:pt x="13704" y="7006"/>
                    <a:pt x="13708" y="6987"/>
                    <a:pt x="13708" y="6968"/>
                  </a:cubicBezTo>
                  <a:cubicBezTo>
                    <a:pt x="13708" y="6942"/>
                    <a:pt x="13704" y="6912"/>
                    <a:pt x="13701" y="6882"/>
                  </a:cubicBezTo>
                  <a:cubicBezTo>
                    <a:pt x="13693" y="6856"/>
                    <a:pt x="13685" y="6826"/>
                    <a:pt x="13667" y="6800"/>
                  </a:cubicBezTo>
                  <a:cubicBezTo>
                    <a:pt x="13648" y="6770"/>
                    <a:pt x="13641" y="6737"/>
                    <a:pt x="13637" y="6702"/>
                  </a:cubicBezTo>
                  <a:cubicBezTo>
                    <a:pt x="13633" y="6666"/>
                    <a:pt x="13633" y="6624"/>
                    <a:pt x="13630" y="6583"/>
                  </a:cubicBezTo>
                  <a:cubicBezTo>
                    <a:pt x="13615" y="6483"/>
                    <a:pt x="13611" y="6374"/>
                    <a:pt x="13603" y="6269"/>
                  </a:cubicBezTo>
                  <a:cubicBezTo>
                    <a:pt x="13596" y="6161"/>
                    <a:pt x="13580" y="6052"/>
                    <a:pt x="13544" y="5944"/>
                  </a:cubicBezTo>
                  <a:cubicBezTo>
                    <a:pt x="13506" y="5832"/>
                    <a:pt x="13468" y="5724"/>
                    <a:pt x="13461" y="5612"/>
                  </a:cubicBezTo>
                  <a:cubicBezTo>
                    <a:pt x="13454" y="5522"/>
                    <a:pt x="13435" y="5432"/>
                    <a:pt x="13416" y="5346"/>
                  </a:cubicBezTo>
                  <a:cubicBezTo>
                    <a:pt x="13394" y="5260"/>
                    <a:pt x="13371" y="5174"/>
                    <a:pt x="13361" y="5088"/>
                  </a:cubicBezTo>
                  <a:cubicBezTo>
                    <a:pt x="13356" y="5070"/>
                    <a:pt x="13353" y="5051"/>
                    <a:pt x="13349" y="5036"/>
                  </a:cubicBezTo>
                  <a:cubicBezTo>
                    <a:pt x="13345" y="5017"/>
                    <a:pt x="13342" y="5006"/>
                    <a:pt x="13342" y="4994"/>
                  </a:cubicBezTo>
                  <a:cubicBezTo>
                    <a:pt x="13342" y="4984"/>
                    <a:pt x="13342" y="4975"/>
                    <a:pt x="13345" y="4965"/>
                  </a:cubicBezTo>
                  <a:cubicBezTo>
                    <a:pt x="13345" y="4965"/>
                    <a:pt x="13349" y="4965"/>
                    <a:pt x="13349" y="4961"/>
                  </a:cubicBezTo>
                  <a:cubicBezTo>
                    <a:pt x="13349" y="4958"/>
                    <a:pt x="13353" y="4953"/>
                    <a:pt x="13353" y="4949"/>
                  </a:cubicBezTo>
                  <a:cubicBezTo>
                    <a:pt x="13356" y="4942"/>
                    <a:pt x="13361" y="4939"/>
                    <a:pt x="13361" y="4927"/>
                  </a:cubicBezTo>
                  <a:cubicBezTo>
                    <a:pt x="13361" y="4923"/>
                    <a:pt x="13356" y="4916"/>
                    <a:pt x="13356" y="4908"/>
                  </a:cubicBezTo>
                  <a:cubicBezTo>
                    <a:pt x="13353" y="4905"/>
                    <a:pt x="13353" y="4901"/>
                    <a:pt x="13349" y="4897"/>
                  </a:cubicBezTo>
                  <a:cubicBezTo>
                    <a:pt x="13342" y="4890"/>
                    <a:pt x="13334" y="4886"/>
                    <a:pt x="13327" y="4882"/>
                  </a:cubicBezTo>
                  <a:cubicBezTo>
                    <a:pt x="13323" y="4882"/>
                    <a:pt x="13316" y="4879"/>
                    <a:pt x="13308" y="4879"/>
                  </a:cubicBezTo>
                  <a:cubicBezTo>
                    <a:pt x="13304" y="4879"/>
                    <a:pt x="13301" y="4882"/>
                    <a:pt x="13293" y="4882"/>
                  </a:cubicBezTo>
                  <a:lnTo>
                    <a:pt x="13282" y="4882"/>
                  </a:lnTo>
                  <a:lnTo>
                    <a:pt x="13282" y="4860"/>
                  </a:lnTo>
                  <a:lnTo>
                    <a:pt x="13282" y="4841"/>
                  </a:lnTo>
                  <a:cubicBezTo>
                    <a:pt x="13275" y="4740"/>
                    <a:pt x="13248" y="4644"/>
                    <a:pt x="13240" y="4549"/>
                  </a:cubicBezTo>
                  <a:cubicBezTo>
                    <a:pt x="13233" y="4490"/>
                    <a:pt x="13211" y="4437"/>
                    <a:pt x="13185" y="4392"/>
                  </a:cubicBezTo>
                  <a:cubicBezTo>
                    <a:pt x="13162" y="4347"/>
                    <a:pt x="13136" y="4307"/>
                    <a:pt x="13125" y="4266"/>
                  </a:cubicBezTo>
                  <a:cubicBezTo>
                    <a:pt x="13065" y="4090"/>
                    <a:pt x="13009" y="3914"/>
                    <a:pt x="12938" y="3742"/>
                  </a:cubicBezTo>
                  <a:cubicBezTo>
                    <a:pt x="12900" y="3652"/>
                    <a:pt x="12856" y="3574"/>
                    <a:pt x="12811" y="3492"/>
                  </a:cubicBezTo>
                  <a:cubicBezTo>
                    <a:pt x="12766" y="3414"/>
                    <a:pt x="12725" y="3335"/>
                    <a:pt x="12695" y="3248"/>
                  </a:cubicBezTo>
                  <a:cubicBezTo>
                    <a:pt x="12688" y="3238"/>
                    <a:pt x="12683" y="3222"/>
                    <a:pt x="12680" y="3204"/>
                  </a:cubicBezTo>
                  <a:cubicBezTo>
                    <a:pt x="12673" y="3181"/>
                    <a:pt x="12665" y="3152"/>
                    <a:pt x="12647" y="3129"/>
                  </a:cubicBezTo>
                  <a:cubicBezTo>
                    <a:pt x="12635" y="3114"/>
                    <a:pt x="12624" y="3103"/>
                    <a:pt x="12612" y="3091"/>
                  </a:cubicBezTo>
                  <a:cubicBezTo>
                    <a:pt x="12598" y="3084"/>
                    <a:pt x="12586" y="3077"/>
                    <a:pt x="12571" y="3069"/>
                  </a:cubicBezTo>
                  <a:cubicBezTo>
                    <a:pt x="12568" y="3069"/>
                    <a:pt x="12568" y="3065"/>
                    <a:pt x="12568" y="3065"/>
                  </a:cubicBezTo>
                  <a:cubicBezTo>
                    <a:pt x="12564" y="3058"/>
                    <a:pt x="12564" y="3055"/>
                    <a:pt x="12560" y="3051"/>
                  </a:cubicBezTo>
                  <a:cubicBezTo>
                    <a:pt x="12493" y="2853"/>
                    <a:pt x="12392" y="2677"/>
                    <a:pt x="12295" y="2501"/>
                  </a:cubicBezTo>
                  <a:cubicBezTo>
                    <a:pt x="12205" y="2341"/>
                    <a:pt x="12119" y="2172"/>
                    <a:pt x="11996" y="2023"/>
                  </a:cubicBezTo>
                  <a:cubicBezTo>
                    <a:pt x="11955" y="1970"/>
                    <a:pt x="11917" y="1914"/>
                    <a:pt x="11876" y="1854"/>
                  </a:cubicBezTo>
                  <a:cubicBezTo>
                    <a:pt x="11853" y="1817"/>
                    <a:pt x="11831" y="1780"/>
                    <a:pt x="11805" y="1742"/>
                  </a:cubicBezTo>
                  <a:cubicBezTo>
                    <a:pt x="11775" y="1705"/>
                    <a:pt x="11746" y="1668"/>
                    <a:pt x="11701" y="1634"/>
                  </a:cubicBezTo>
                  <a:cubicBezTo>
                    <a:pt x="11678" y="1619"/>
                    <a:pt x="11660" y="1597"/>
                    <a:pt x="11641" y="1574"/>
                  </a:cubicBezTo>
                  <a:cubicBezTo>
                    <a:pt x="11611" y="1537"/>
                    <a:pt x="11584" y="1492"/>
                    <a:pt x="11548" y="1451"/>
                  </a:cubicBezTo>
                  <a:cubicBezTo>
                    <a:pt x="11529" y="1432"/>
                    <a:pt x="11510" y="1414"/>
                    <a:pt x="11487" y="1395"/>
                  </a:cubicBezTo>
                  <a:cubicBezTo>
                    <a:pt x="11469" y="1380"/>
                    <a:pt x="11450" y="1369"/>
                    <a:pt x="11424" y="1361"/>
                  </a:cubicBezTo>
                  <a:cubicBezTo>
                    <a:pt x="11417" y="1338"/>
                    <a:pt x="11405" y="1320"/>
                    <a:pt x="11394" y="1302"/>
                  </a:cubicBezTo>
                  <a:cubicBezTo>
                    <a:pt x="11372" y="1268"/>
                    <a:pt x="11346" y="1242"/>
                    <a:pt x="11315" y="1215"/>
                  </a:cubicBezTo>
                  <a:cubicBezTo>
                    <a:pt x="11289" y="1189"/>
                    <a:pt x="11267" y="1167"/>
                    <a:pt x="11244" y="1140"/>
                  </a:cubicBezTo>
                  <a:cubicBezTo>
                    <a:pt x="11158" y="1036"/>
                    <a:pt x="11050" y="954"/>
                    <a:pt x="10946" y="875"/>
                  </a:cubicBezTo>
                  <a:cubicBezTo>
                    <a:pt x="10841" y="793"/>
                    <a:pt x="10736" y="718"/>
                    <a:pt x="10650" y="624"/>
                  </a:cubicBezTo>
                  <a:cubicBezTo>
                    <a:pt x="10647" y="617"/>
                    <a:pt x="10639" y="613"/>
                    <a:pt x="10635" y="610"/>
                  </a:cubicBezTo>
                  <a:cubicBezTo>
                    <a:pt x="10624" y="606"/>
                    <a:pt x="10620" y="606"/>
                    <a:pt x="10613" y="602"/>
                  </a:cubicBezTo>
                  <a:lnTo>
                    <a:pt x="10606" y="602"/>
                  </a:lnTo>
                  <a:cubicBezTo>
                    <a:pt x="10508" y="553"/>
                    <a:pt x="10414" y="498"/>
                    <a:pt x="10318" y="445"/>
                  </a:cubicBezTo>
                  <a:cubicBezTo>
                    <a:pt x="10231" y="396"/>
                    <a:pt x="10142" y="352"/>
                    <a:pt x="10045" y="3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1" name="Google Shape;28361;p21"/>
            <p:cNvSpPr/>
            <p:nvPr/>
          </p:nvSpPr>
          <p:spPr>
            <a:xfrm>
              <a:off x="-628386" y="1043815"/>
              <a:ext cx="840209" cy="986420"/>
            </a:xfrm>
            <a:custGeom>
              <a:avLst/>
              <a:gdLst/>
              <a:ahLst/>
              <a:cxnLst/>
              <a:rect l="l" t="t" r="r" b="b"/>
              <a:pathLst>
                <a:path w="17596" h="20658" extrusionOk="0">
                  <a:moveTo>
                    <a:pt x="12411" y="0"/>
                  </a:moveTo>
                  <a:cubicBezTo>
                    <a:pt x="12407" y="0"/>
                    <a:pt x="12407" y="4"/>
                    <a:pt x="12407" y="4"/>
                  </a:cubicBezTo>
                  <a:cubicBezTo>
                    <a:pt x="12404" y="4"/>
                    <a:pt x="12400" y="4"/>
                    <a:pt x="12395" y="8"/>
                  </a:cubicBezTo>
                  <a:cubicBezTo>
                    <a:pt x="12407" y="11"/>
                    <a:pt x="12418" y="11"/>
                    <a:pt x="12430" y="16"/>
                  </a:cubicBezTo>
                  <a:cubicBezTo>
                    <a:pt x="12422" y="11"/>
                    <a:pt x="12414" y="8"/>
                    <a:pt x="12411" y="0"/>
                  </a:cubicBezTo>
                  <a:close/>
                  <a:moveTo>
                    <a:pt x="12564" y="83"/>
                  </a:moveTo>
                  <a:lnTo>
                    <a:pt x="12564" y="83"/>
                  </a:lnTo>
                  <a:cubicBezTo>
                    <a:pt x="12575" y="101"/>
                    <a:pt x="12579" y="123"/>
                    <a:pt x="12579" y="146"/>
                  </a:cubicBezTo>
                  <a:cubicBezTo>
                    <a:pt x="12695" y="209"/>
                    <a:pt x="12811" y="269"/>
                    <a:pt x="12923" y="340"/>
                  </a:cubicBezTo>
                  <a:cubicBezTo>
                    <a:pt x="12953" y="359"/>
                    <a:pt x="12987" y="378"/>
                    <a:pt x="13023" y="397"/>
                  </a:cubicBezTo>
                  <a:cubicBezTo>
                    <a:pt x="13058" y="415"/>
                    <a:pt x="13095" y="434"/>
                    <a:pt x="13128" y="464"/>
                  </a:cubicBezTo>
                  <a:cubicBezTo>
                    <a:pt x="13189" y="516"/>
                    <a:pt x="13259" y="557"/>
                    <a:pt x="13334" y="587"/>
                  </a:cubicBezTo>
                  <a:cubicBezTo>
                    <a:pt x="13539" y="673"/>
                    <a:pt x="13708" y="804"/>
                    <a:pt x="13853" y="968"/>
                  </a:cubicBezTo>
                  <a:cubicBezTo>
                    <a:pt x="13943" y="1065"/>
                    <a:pt x="14044" y="1148"/>
                    <a:pt x="14153" y="1227"/>
                  </a:cubicBezTo>
                  <a:cubicBezTo>
                    <a:pt x="14172" y="1238"/>
                    <a:pt x="14186" y="1253"/>
                    <a:pt x="14201" y="1264"/>
                  </a:cubicBezTo>
                  <a:cubicBezTo>
                    <a:pt x="14217" y="1275"/>
                    <a:pt x="14227" y="1286"/>
                    <a:pt x="14239" y="1294"/>
                  </a:cubicBezTo>
                  <a:cubicBezTo>
                    <a:pt x="14276" y="1320"/>
                    <a:pt x="14298" y="1353"/>
                    <a:pt x="14321" y="1387"/>
                  </a:cubicBezTo>
                  <a:cubicBezTo>
                    <a:pt x="14340" y="1417"/>
                    <a:pt x="14358" y="1447"/>
                    <a:pt x="14377" y="1462"/>
                  </a:cubicBezTo>
                  <a:cubicBezTo>
                    <a:pt x="14388" y="1477"/>
                    <a:pt x="14400" y="1484"/>
                    <a:pt x="14414" y="1488"/>
                  </a:cubicBezTo>
                  <a:cubicBezTo>
                    <a:pt x="14455" y="1503"/>
                    <a:pt x="14486" y="1518"/>
                    <a:pt x="14515" y="1541"/>
                  </a:cubicBezTo>
                  <a:cubicBezTo>
                    <a:pt x="14545" y="1559"/>
                    <a:pt x="14567" y="1586"/>
                    <a:pt x="14590" y="1608"/>
                  </a:cubicBezTo>
                  <a:cubicBezTo>
                    <a:pt x="14635" y="1660"/>
                    <a:pt x="14669" y="1712"/>
                    <a:pt x="14706" y="1753"/>
                  </a:cubicBezTo>
                  <a:cubicBezTo>
                    <a:pt x="14766" y="1817"/>
                    <a:pt x="14814" y="1888"/>
                    <a:pt x="14863" y="1955"/>
                  </a:cubicBezTo>
                  <a:cubicBezTo>
                    <a:pt x="14916" y="2019"/>
                    <a:pt x="14968" y="2083"/>
                    <a:pt x="15031" y="2127"/>
                  </a:cubicBezTo>
                  <a:cubicBezTo>
                    <a:pt x="15050" y="2142"/>
                    <a:pt x="15073" y="2161"/>
                    <a:pt x="15091" y="2180"/>
                  </a:cubicBezTo>
                  <a:cubicBezTo>
                    <a:pt x="15106" y="2195"/>
                    <a:pt x="15125" y="2217"/>
                    <a:pt x="15132" y="2243"/>
                  </a:cubicBezTo>
                  <a:cubicBezTo>
                    <a:pt x="15140" y="2262"/>
                    <a:pt x="15143" y="2281"/>
                    <a:pt x="15143" y="2303"/>
                  </a:cubicBezTo>
                  <a:lnTo>
                    <a:pt x="15143" y="2314"/>
                  </a:lnTo>
                  <a:lnTo>
                    <a:pt x="15143" y="2318"/>
                  </a:lnTo>
                  <a:lnTo>
                    <a:pt x="15143" y="2329"/>
                  </a:lnTo>
                  <a:lnTo>
                    <a:pt x="15147" y="2329"/>
                  </a:lnTo>
                  <a:cubicBezTo>
                    <a:pt x="15147" y="2333"/>
                    <a:pt x="15147" y="2333"/>
                    <a:pt x="15151" y="2333"/>
                  </a:cubicBezTo>
                  <a:cubicBezTo>
                    <a:pt x="15188" y="2340"/>
                    <a:pt x="15218" y="2355"/>
                    <a:pt x="15237" y="2378"/>
                  </a:cubicBezTo>
                  <a:cubicBezTo>
                    <a:pt x="15259" y="2400"/>
                    <a:pt x="15271" y="2426"/>
                    <a:pt x="15278" y="2452"/>
                  </a:cubicBezTo>
                  <a:cubicBezTo>
                    <a:pt x="15285" y="2471"/>
                    <a:pt x="15289" y="2490"/>
                    <a:pt x="15293" y="2509"/>
                  </a:cubicBezTo>
                  <a:cubicBezTo>
                    <a:pt x="15293" y="2520"/>
                    <a:pt x="15297" y="2531"/>
                    <a:pt x="15304" y="2546"/>
                  </a:cubicBezTo>
                  <a:cubicBezTo>
                    <a:pt x="15311" y="2557"/>
                    <a:pt x="15319" y="2568"/>
                    <a:pt x="15326" y="2580"/>
                  </a:cubicBezTo>
                  <a:cubicBezTo>
                    <a:pt x="15345" y="2602"/>
                    <a:pt x="15371" y="2628"/>
                    <a:pt x="15394" y="2658"/>
                  </a:cubicBezTo>
                  <a:cubicBezTo>
                    <a:pt x="15409" y="2677"/>
                    <a:pt x="15423" y="2699"/>
                    <a:pt x="15431" y="2725"/>
                  </a:cubicBezTo>
                  <a:cubicBezTo>
                    <a:pt x="15450" y="2774"/>
                    <a:pt x="15483" y="2819"/>
                    <a:pt x="15521" y="2860"/>
                  </a:cubicBezTo>
                  <a:cubicBezTo>
                    <a:pt x="15558" y="2904"/>
                    <a:pt x="15599" y="2949"/>
                    <a:pt x="15637" y="2999"/>
                  </a:cubicBezTo>
                  <a:cubicBezTo>
                    <a:pt x="15644" y="3013"/>
                    <a:pt x="15656" y="3025"/>
                    <a:pt x="15666" y="3039"/>
                  </a:cubicBezTo>
                  <a:cubicBezTo>
                    <a:pt x="15678" y="3054"/>
                    <a:pt x="15692" y="3069"/>
                    <a:pt x="15701" y="3092"/>
                  </a:cubicBezTo>
                  <a:cubicBezTo>
                    <a:pt x="15708" y="3103"/>
                    <a:pt x="15711" y="3118"/>
                    <a:pt x="15715" y="3137"/>
                  </a:cubicBezTo>
                  <a:cubicBezTo>
                    <a:pt x="15723" y="3189"/>
                    <a:pt x="15742" y="3237"/>
                    <a:pt x="15768" y="3286"/>
                  </a:cubicBezTo>
                  <a:cubicBezTo>
                    <a:pt x="15794" y="3331"/>
                    <a:pt x="15823" y="3380"/>
                    <a:pt x="15858" y="3425"/>
                  </a:cubicBezTo>
                  <a:cubicBezTo>
                    <a:pt x="15906" y="3496"/>
                    <a:pt x="15936" y="3570"/>
                    <a:pt x="15970" y="3641"/>
                  </a:cubicBezTo>
                  <a:cubicBezTo>
                    <a:pt x="16003" y="3716"/>
                    <a:pt x="16037" y="3784"/>
                    <a:pt x="16085" y="3839"/>
                  </a:cubicBezTo>
                  <a:cubicBezTo>
                    <a:pt x="16104" y="3865"/>
                    <a:pt x="16115" y="3891"/>
                    <a:pt x="16123" y="3914"/>
                  </a:cubicBezTo>
                  <a:cubicBezTo>
                    <a:pt x="16130" y="3936"/>
                    <a:pt x="16134" y="3959"/>
                    <a:pt x="16141" y="3974"/>
                  </a:cubicBezTo>
                  <a:cubicBezTo>
                    <a:pt x="16149" y="3985"/>
                    <a:pt x="16153" y="3993"/>
                    <a:pt x="16160" y="4000"/>
                  </a:cubicBezTo>
                  <a:cubicBezTo>
                    <a:pt x="16168" y="4008"/>
                    <a:pt x="16179" y="4015"/>
                    <a:pt x="16201" y="4019"/>
                  </a:cubicBezTo>
                  <a:cubicBezTo>
                    <a:pt x="16213" y="4022"/>
                    <a:pt x="16220" y="4030"/>
                    <a:pt x="16227" y="4034"/>
                  </a:cubicBezTo>
                  <a:cubicBezTo>
                    <a:pt x="16235" y="4041"/>
                    <a:pt x="16239" y="4048"/>
                    <a:pt x="16239" y="4056"/>
                  </a:cubicBezTo>
                  <a:cubicBezTo>
                    <a:pt x="16246" y="4067"/>
                    <a:pt x="16246" y="4079"/>
                    <a:pt x="16246" y="4090"/>
                  </a:cubicBezTo>
                  <a:lnTo>
                    <a:pt x="16246" y="4112"/>
                  </a:lnTo>
                  <a:cubicBezTo>
                    <a:pt x="16242" y="4120"/>
                    <a:pt x="16242" y="4127"/>
                    <a:pt x="16242" y="4131"/>
                  </a:cubicBezTo>
                  <a:cubicBezTo>
                    <a:pt x="16242" y="4153"/>
                    <a:pt x="16250" y="4172"/>
                    <a:pt x="16258" y="4195"/>
                  </a:cubicBezTo>
                  <a:cubicBezTo>
                    <a:pt x="16265" y="4217"/>
                    <a:pt x="16280" y="4239"/>
                    <a:pt x="16294" y="4262"/>
                  </a:cubicBezTo>
                  <a:cubicBezTo>
                    <a:pt x="16425" y="4486"/>
                    <a:pt x="16512" y="4721"/>
                    <a:pt x="16575" y="4972"/>
                  </a:cubicBezTo>
                  <a:cubicBezTo>
                    <a:pt x="16590" y="5028"/>
                    <a:pt x="16601" y="5088"/>
                    <a:pt x="16620" y="5140"/>
                  </a:cubicBezTo>
                  <a:cubicBezTo>
                    <a:pt x="16639" y="5197"/>
                    <a:pt x="16661" y="5249"/>
                    <a:pt x="16691" y="5294"/>
                  </a:cubicBezTo>
                  <a:cubicBezTo>
                    <a:pt x="16791" y="5443"/>
                    <a:pt x="16848" y="5604"/>
                    <a:pt x="16874" y="5775"/>
                  </a:cubicBezTo>
                  <a:cubicBezTo>
                    <a:pt x="16886" y="5854"/>
                    <a:pt x="16904" y="5929"/>
                    <a:pt x="16926" y="6008"/>
                  </a:cubicBezTo>
                  <a:cubicBezTo>
                    <a:pt x="16948" y="6086"/>
                    <a:pt x="16967" y="6168"/>
                    <a:pt x="16983" y="6251"/>
                  </a:cubicBezTo>
                  <a:cubicBezTo>
                    <a:pt x="17001" y="6381"/>
                    <a:pt x="17031" y="6508"/>
                    <a:pt x="17050" y="6643"/>
                  </a:cubicBezTo>
                  <a:cubicBezTo>
                    <a:pt x="17076" y="6793"/>
                    <a:pt x="17110" y="6934"/>
                    <a:pt x="17166" y="7073"/>
                  </a:cubicBezTo>
                  <a:cubicBezTo>
                    <a:pt x="17177" y="7103"/>
                    <a:pt x="17192" y="7133"/>
                    <a:pt x="17203" y="7166"/>
                  </a:cubicBezTo>
                  <a:cubicBezTo>
                    <a:pt x="17210" y="7200"/>
                    <a:pt x="17218" y="7238"/>
                    <a:pt x="17218" y="7274"/>
                  </a:cubicBezTo>
                  <a:lnTo>
                    <a:pt x="17218" y="7286"/>
                  </a:lnTo>
                  <a:lnTo>
                    <a:pt x="17218" y="7327"/>
                  </a:lnTo>
                  <a:cubicBezTo>
                    <a:pt x="17218" y="7435"/>
                    <a:pt x="17236" y="7544"/>
                    <a:pt x="17259" y="7656"/>
                  </a:cubicBezTo>
                  <a:cubicBezTo>
                    <a:pt x="17278" y="7768"/>
                    <a:pt x="17300" y="7884"/>
                    <a:pt x="17300" y="8004"/>
                  </a:cubicBezTo>
                  <a:lnTo>
                    <a:pt x="17300" y="8052"/>
                  </a:lnTo>
                  <a:cubicBezTo>
                    <a:pt x="17297" y="8071"/>
                    <a:pt x="17297" y="8094"/>
                    <a:pt x="17297" y="8112"/>
                  </a:cubicBezTo>
                  <a:cubicBezTo>
                    <a:pt x="17297" y="8306"/>
                    <a:pt x="17341" y="8508"/>
                    <a:pt x="17367" y="8710"/>
                  </a:cubicBezTo>
                  <a:cubicBezTo>
                    <a:pt x="17383" y="8808"/>
                    <a:pt x="17386" y="8901"/>
                    <a:pt x="17386" y="8998"/>
                  </a:cubicBezTo>
                  <a:cubicBezTo>
                    <a:pt x="17386" y="9077"/>
                    <a:pt x="17383" y="9158"/>
                    <a:pt x="17383" y="9237"/>
                  </a:cubicBezTo>
                  <a:lnTo>
                    <a:pt x="17383" y="9305"/>
                  </a:lnTo>
                  <a:lnTo>
                    <a:pt x="17383" y="9319"/>
                  </a:lnTo>
                  <a:lnTo>
                    <a:pt x="17383" y="9413"/>
                  </a:lnTo>
                  <a:cubicBezTo>
                    <a:pt x="17383" y="9443"/>
                    <a:pt x="17383" y="9469"/>
                    <a:pt x="17390" y="9498"/>
                  </a:cubicBezTo>
                  <a:cubicBezTo>
                    <a:pt x="17412" y="9588"/>
                    <a:pt x="17419" y="9686"/>
                    <a:pt x="17419" y="9779"/>
                  </a:cubicBezTo>
                  <a:cubicBezTo>
                    <a:pt x="17419" y="9828"/>
                    <a:pt x="17416" y="9880"/>
                    <a:pt x="17412" y="9925"/>
                  </a:cubicBezTo>
                  <a:cubicBezTo>
                    <a:pt x="17383" y="10205"/>
                    <a:pt x="17379" y="10485"/>
                    <a:pt x="17375" y="10770"/>
                  </a:cubicBezTo>
                  <a:cubicBezTo>
                    <a:pt x="17371" y="10818"/>
                    <a:pt x="17371" y="10871"/>
                    <a:pt x="17367" y="10923"/>
                  </a:cubicBezTo>
                  <a:cubicBezTo>
                    <a:pt x="17360" y="10975"/>
                    <a:pt x="17352" y="11028"/>
                    <a:pt x="17330" y="11080"/>
                  </a:cubicBezTo>
                  <a:cubicBezTo>
                    <a:pt x="17307" y="11144"/>
                    <a:pt x="17293" y="11218"/>
                    <a:pt x="17293" y="11289"/>
                  </a:cubicBezTo>
                  <a:cubicBezTo>
                    <a:pt x="17285" y="11461"/>
                    <a:pt x="17274" y="11634"/>
                    <a:pt x="17233" y="11805"/>
                  </a:cubicBezTo>
                  <a:cubicBezTo>
                    <a:pt x="17214" y="11876"/>
                    <a:pt x="17203" y="11948"/>
                    <a:pt x="17200" y="12022"/>
                  </a:cubicBezTo>
                  <a:cubicBezTo>
                    <a:pt x="17177" y="12265"/>
                    <a:pt x="17114" y="12497"/>
                    <a:pt x="17072" y="12728"/>
                  </a:cubicBezTo>
                  <a:cubicBezTo>
                    <a:pt x="17053" y="12859"/>
                    <a:pt x="17012" y="12983"/>
                    <a:pt x="16967" y="13106"/>
                  </a:cubicBezTo>
                  <a:cubicBezTo>
                    <a:pt x="16931" y="13204"/>
                    <a:pt x="16904" y="13304"/>
                    <a:pt x="16878" y="13406"/>
                  </a:cubicBezTo>
                  <a:cubicBezTo>
                    <a:pt x="16852" y="13510"/>
                    <a:pt x="16826" y="13615"/>
                    <a:pt x="16788" y="13720"/>
                  </a:cubicBezTo>
                  <a:cubicBezTo>
                    <a:pt x="16762" y="13779"/>
                    <a:pt x="16751" y="13850"/>
                    <a:pt x="16732" y="13917"/>
                  </a:cubicBezTo>
                  <a:cubicBezTo>
                    <a:pt x="16717" y="13989"/>
                    <a:pt x="16698" y="14060"/>
                    <a:pt x="16661" y="14131"/>
                  </a:cubicBezTo>
                  <a:cubicBezTo>
                    <a:pt x="16579" y="14298"/>
                    <a:pt x="16522" y="14482"/>
                    <a:pt x="16451" y="14662"/>
                  </a:cubicBezTo>
                  <a:cubicBezTo>
                    <a:pt x="16396" y="14803"/>
                    <a:pt x="16320" y="14931"/>
                    <a:pt x="16253" y="15057"/>
                  </a:cubicBezTo>
                  <a:cubicBezTo>
                    <a:pt x="16190" y="15181"/>
                    <a:pt x="16123" y="15300"/>
                    <a:pt x="16067" y="15420"/>
                  </a:cubicBezTo>
                  <a:cubicBezTo>
                    <a:pt x="16033" y="15495"/>
                    <a:pt x="16006" y="15577"/>
                    <a:pt x="15973" y="15659"/>
                  </a:cubicBezTo>
                  <a:cubicBezTo>
                    <a:pt x="15944" y="15742"/>
                    <a:pt x="15902" y="15823"/>
                    <a:pt x="15832" y="15895"/>
                  </a:cubicBezTo>
                  <a:cubicBezTo>
                    <a:pt x="15704" y="16015"/>
                    <a:pt x="15622" y="16172"/>
                    <a:pt x="15535" y="16329"/>
                  </a:cubicBezTo>
                  <a:cubicBezTo>
                    <a:pt x="15495" y="16399"/>
                    <a:pt x="15454" y="16474"/>
                    <a:pt x="15409" y="16546"/>
                  </a:cubicBezTo>
                  <a:cubicBezTo>
                    <a:pt x="15361" y="16620"/>
                    <a:pt x="15308" y="16687"/>
                    <a:pt x="15237" y="16743"/>
                  </a:cubicBezTo>
                  <a:cubicBezTo>
                    <a:pt x="15199" y="16774"/>
                    <a:pt x="15166" y="16800"/>
                    <a:pt x="15132" y="16829"/>
                  </a:cubicBezTo>
                  <a:cubicBezTo>
                    <a:pt x="15102" y="16860"/>
                    <a:pt x="15073" y="16886"/>
                    <a:pt x="15057" y="16919"/>
                  </a:cubicBezTo>
                  <a:cubicBezTo>
                    <a:pt x="15020" y="16983"/>
                    <a:pt x="14971" y="17031"/>
                    <a:pt x="14923" y="17079"/>
                  </a:cubicBezTo>
                  <a:cubicBezTo>
                    <a:pt x="14874" y="17129"/>
                    <a:pt x="14826" y="17169"/>
                    <a:pt x="14792" y="17219"/>
                  </a:cubicBezTo>
                  <a:cubicBezTo>
                    <a:pt x="14766" y="17252"/>
                    <a:pt x="14747" y="17286"/>
                    <a:pt x="14732" y="17326"/>
                  </a:cubicBezTo>
                  <a:cubicBezTo>
                    <a:pt x="14732" y="17334"/>
                    <a:pt x="14728" y="17338"/>
                    <a:pt x="14724" y="17341"/>
                  </a:cubicBezTo>
                  <a:cubicBezTo>
                    <a:pt x="14721" y="17349"/>
                    <a:pt x="14717" y="17349"/>
                    <a:pt x="14714" y="17353"/>
                  </a:cubicBezTo>
                  <a:cubicBezTo>
                    <a:pt x="14706" y="17360"/>
                    <a:pt x="14698" y="17364"/>
                    <a:pt x="14691" y="17367"/>
                  </a:cubicBezTo>
                  <a:cubicBezTo>
                    <a:pt x="14654" y="17383"/>
                    <a:pt x="14616" y="17409"/>
                    <a:pt x="14579" y="17438"/>
                  </a:cubicBezTo>
                  <a:cubicBezTo>
                    <a:pt x="14541" y="17472"/>
                    <a:pt x="14504" y="17506"/>
                    <a:pt x="14455" y="17533"/>
                  </a:cubicBezTo>
                  <a:cubicBezTo>
                    <a:pt x="14388" y="17573"/>
                    <a:pt x="14321" y="17626"/>
                    <a:pt x="14250" y="17674"/>
                  </a:cubicBezTo>
                  <a:cubicBezTo>
                    <a:pt x="14183" y="17726"/>
                    <a:pt x="14112" y="17775"/>
                    <a:pt x="14037" y="17816"/>
                  </a:cubicBezTo>
                  <a:cubicBezTo>
                    <a:pt x="13925" y="17876"/>
                    <a:pt x="13808" y="17925"/>
                    <a:pt x="13693" y="17969"/>
                  </a:cubicBezTo>
                  <a:cubicBezTo>
                    <a:pt x="13577" y="18018"/>
                    <a:pt x="13465" y="18063"/>
                    <a:pt x="13360" y="18126"/>
                  </a:cubicBezTo>
                  <a:cubicBezTo>
                    <a:pt x="13353" y="18130"/>
                    <a:pt x="13342" y="18134"/>
                    <a:pt x="13330" y="18138"/>
                  </a:cubicBezTo>
                  <a:cubicBezTo>
                    <a:pt x="13319" y="18142"/>
                    <a:pt x="13308" y="18145"/>
                    <a:pt x="13297" y="18145"/>
                  </a:cubicBezTo>
                  <a:lnTo>
                    <a:pt x="13285" y="18145"/>
                  </a:lnTo>
                  <a:cubicBezTo>
                    <a:pt x="13270" y="18142"/>
                    <a:pt x="13252" y="18142"/>
                    <a:pt x="13233" y="18142"/>
                  </a:cubicBezTo>
                  <a:cubicBezTo>
                    <a:pt x="13185" y="18142"/>
                    <a:pt x="13132" y="18149"/>
                    <a:pt x="13080" y="18161"/>
                  </a:cubicBezTo>
                  <a:cubicBezTo>
                    <a:pt x="13032" y="18171"/>
                    <a:pt x="12975" y="18187"/>
                    <a:pt x="12923" y="18197"/>
                  </a:cubicBezTo>
                  <a:cubicBezTo>
                    <a:pt x="12852" y="18209"/>
                    <a:pt x="12773" y="18228"/>
                    <a:pt x="12695" y="18228"/>
                  </a:cubicBezTo>
                  <a:cubicBezTo>
                    <a:pt x="12673" y="18228"/>
                    <a:pt x="12650" y="18228"/>
                    <a:pt x="12631" y="18223"/>
                  </a:cubicBezTo>
                  <a:cubicBezTo>
                    <a:pt x="12552" y="18213"/>
                    <a:pt x="12471" y="18209"/>
                    <a:pt x="12388" y="18205"/>
                  </a:cubicBezTo>
                  <a:cubicBezTo>
                    <a:pt x="12306" y="18201"/>
                    <a:pt x="12224" y="18197"/>
                    <a:pt x="12142" y="18178"/>
                  </a:cubicBezTo>
                  <a:cubicBezTo>
                    <a:pt x="12104" y="18171"/>
                    <a:pt x="12063" y="18175"/>
                    <a:pt x="12022" y="18171"/>
                  </a:cubicBezTo>
                  <a:cubicBezTo>
                    <a:pt x="11977" y="18171"/>
                    <a:pt x="11932" y="18171"/>
                    <a:pt x="11884" y="18152"/>
                  </a:cubicBezTo>
                  <a:cubicBezTo>
                    <a:pt x="11577" y="18048"/>
                    <a:pt x="11260" y="17943"/>
                    <a:pt x="10964" y="17794"/>
                  </a:cubicBezTo>
                  <a:cubicBezTo>
                    <a:pt x="10852" y="17734"/>
                    <a:pt x="10736" y="17671"/>
                    <a:pt x="10635" y="17592"/>
                  </a:cubicBezTo>
                  <a:cubicBezTo>
                    <a:pt x="10556" y="17528"/>
                    <a:pt x="10459" y="17480"/>
                    <a:pt x="10373" y="17438"/>
                  </a:cubicBezTo>
                  <a:cubicBezTo>
                    <a:pt x="10314" y="17409"/>
                    <a:pt x="10258" y="17371"/>
                    <a:pt x="10209" y="17338"/>
                  </a:cubicBezTo>
                  <a:cubicBezTo>
                    <a:pt x="10157" y="17304"/>
                    <a:pt x="10104" y="17271"/>
                    <a:pt x="10052" y="17245"/>
                  </a:cubicBezTo>
                  <a:cubicBezTo>
                    <a:pt x="9966" y="17207"/>
                    <a:pt x="9891" y="17151"/>
                    <a:pt x="9816" y="17098"/>
                  </a:cubicBezTo>
                  <a:cubicBezTo>
                    <a:pt x="9745" y="17046"/>
                    <a:pt x="9674" y="16994"/>
                    <a:pt x="9596" y="16960"/>
                  </a:cubicBezTo>
                  <a:cubicBezTo>
                    <a:pt x="9577" y="16957"/>
                    <a:pt x="9562" y="16949"/>
                    <a:pt x="9543" y="16938"/>
                  </a:cubicBezTo>
                  <a:cubicBezTo>
                    <a:pt x="9525" y="16931"/>
                    <a:pt x="9507" y="16919"/>
                    <a:pt x="9488" y="16908"/>
                  </a:cubicBezTo>
                  <a:cubicBezTo>
                    <a:pt x="9476" y="16896"/>
                    <a:pt x="9465" y="16886"/>
                    <a:pt x="9457" y="16870"/>
                  </a:cubicBezTo>
                  <a:cubicBezTo>
                    <a:pt x="9450" y="16852"/>
                    <a:pt x="9439" y="16841"/>
                    <a:pt x="9431" y="16837"/>
                  </a:cubicBezTo>
                  <a:cubicBezTo>
                    <a:pt x="9424" y="16829"/>
                    <a:pt x="9412" y="16826"/>
                    <a:pt x="9402" y="16822"/>
                  </a:cubicBezTo>
                  <a:lnTo>
                    <a:pt x="9338" y="16822"/>
                  </a:lnTo>
                  <a:cubicBezTo>
                    <a:pt x="9323" y="16822"/>
                    <a:pt x="9308" y="16818"/>
                    <a:pt x="9293" y="16815"/>
                  </a:cubicBezTo>
                  <a:cubicBezTo>
                    <a:pt x="9278" y="16810"/>
                    <a:pt x="9263" y="16803"/>
                    <a:pt x="9252" y="16796"/>
                  </a:cubicBezTo>
                  <a:cubicBezTo>
                    <a:pt x="9229" y="16777"/>
                    <a:pt x="9215" y="16751"/>
                    <a:pt x="9203" y="16725"/>
                  </a:cubicBezTo>
                  <a:cubicBezTo>
                    <a:pt x="9174" y="16661"/>
                    <a:pt x="9129" y="16608"/>
                    <a:pt x="9072" y="16560"/>
                  </a:cubicBezTo>
                  <a:cubicBezTo>
                    <a:pt x="8975" y="16470"/>
                    <a:pt x="8863" y="16396"/>
                    <a:pt x="8748" y="16325"/>
                  </a:cubicBezTo>
                  <a:cubicBezTo>
                    <a:pt x="8635" y="16254"/>
                    <a:pt x="8515" y="16182"/>
                    <a:pt x="8408" y="16097"/>
                  </a:cubicBezTo>
                  <a:cubicBezTo>
                    <a:pt x="8363" y="16067"/>
                    <a:pt x="8313" y="16037"/>
                    <a:pt x="8265" y="16003"/>
                  </a:cubicBezTo>
                  <a:cubicBezTo>
                    <a:pt x="8217" y="15966"/>
                    <a:pt x="8168" y="15925"/>
                    <a:pt x="8130" y="15865"/>
                  </a:cubicBezTo>
                  <a:cubicBezTo>
                    <a:pt x="8112" y="15832"/>
                    <a:pt x="8082" y="15801"/>
                    <a:pt x="8044" y="15775"/>
                  </a:cubicBezTo>
                  <a:cubicBezTo>
                    <a:pt x="8011" y="15749"/>
                    <a:pt x="7970" y="15727"/>
                    <a:pt x="7932" y="15708"/>
                  </a:cubicBezTo>
                  <a:cubicBezTo>
                    <a:pt x="7876" y="15685"/>
                    <a:pt x="7820" y="15666"/>
                    <a:pt x="7764" y="15644"/>
                  </a:cubicBezTo>
                  <a:cubicBezTo>
                    <a:pt x="7704" y="15618"/>
                    <a:pt x="7649" y="15592"/>
                    <a:pt x="7600" y="15547"/>
                  </a:cubicBezTo>
                  <a:cubicBezTo>
                    <a:pt x="7566" y="15518"/>
                    <a:pt x="7533" y="15483"/>
                    <a:pt x="7510" y="15442"/>
                  </a:cubicBezTo>
                  <a:cubicBezTo>
                    <a:pt x="7502" y="15431"/>
                    <a:pt x="7492" y="15420"/>
                    <a:pt x="7476" y="15405"/>
                  </a:cubicBezTo>
                  <a:cubicBezTo>
                    <a:pt x="7461" y="15390"/>
                    <a:pt x="7443" y="15371"/>
                    <a:pt x="7428" y="15349"/>
                  </a:cubicBezTo>
                  <a:cubicBezTo>
                    <a:pt x="7398" y="15308"/>
                    <a:pt x="7357" y="15274"/>
                    <a:pt x="7312" y="15245"/>
                  </a:cubicBezTo>
                  <a:cubicBezTo>
                    <a:pt x="7267" y="15218"/>
                    <a:pt x="7219" y="15200"/>
                    <a:pt x="7174" y="15185"/>
                  </a:cubicBezTo>
                  <a:cubicBezTo>
                    <a:pt x="7121" y="15169"/>
                    <a:pt x="7080" y="15147"/>
                    <a:pt x="7039" y="15125"/>
                  </a:cubicBezTo>
                  <a:cubicBezTo>
                    <a:pt x="7002" y="15102"/>
                    <a:pt x="6964" y="15083"/>
                    <a:pt x="6927" y="15069"/>
                  </a:cubicBezTo>
                  <a:cubicBezTo>
                    <a:pt x="6908" y="15065"/>
                    <a:pt x="6893" y="15054"/>
                    <a:pt x="6882" y="15043"/>
                  </a:cubicBezTo>
                  <a:cubicBezTo>
                    <a:pt x="6874" y="15028"/>
                    <a:pt x="6871" y="15016"/>
                    <a:pt x="6867" y="15005"/>
                  </a:cubicBezTo>
                  <a:cubicBezTo>
                    <a:pt x="6864" y="14998"/>
                    <a:pt x="6864" y="14990"/>
                    <a:pt x="6864" y="14986"/>
                  </a:cubicBezTo>
                  <a:cubicBezTo>
                    <a:pt x="6864" y="14979"/>
                    <a:pt x="6860" y="14976"/>
                    <a:pt x="6860" y="14976"/>
                  </a:cubicBezTo>
                  <a:lnTo>
                    <a:pt x="6856" y="14976"/>
                  </a:lnTo>
                  <a:cubicBezTo>
                    <a:pt x="6751" y="14923"/>
                    <a:pt x="6658" y="14855"/>
                    <a:pt x="6560" y="14796"/>
                  </a:cubicBezTo>
                  <a:cubicBezTo>
                    <a:pt x="6467" y="14732"/>
                    <a:pt x="6374" y="14676"/>
                    <a:pt x="6269" y="14639"/>
                  </a:cubicBezTo>
                  <a:cubicBezTo>
                    <a:pt x="6239" y="14631"/>
                    <a:pt x="6217" y="14617"/>
                    <a:pt x="6194" y="14602"/>
                  </a:cubicBezTo>
                  <a:cubicBezTo>
                    <a:pt x="6172" y="14590"/>
                    <a:pt x="6153" y="14575"/>
                    <a:pt x="6134" y="14567"/>
                  </a:cubicBezTo>
                  <a:cubicBezTo>
                    <a:pt x="6120" y="14560"/>
                    <a:pt x="6108" y="14557"/>
                    <a:pt x="6093" y="14557"/>
                  </a:cubicBezTo>
                  <a:cubicBezTo>
                    <a:pt x="6079" y="14553"/>
                    <a:pt x="6063" y="14545"/>
                    <a:pt x="6048" y="14538"/>
                  </a:cubicBezTo>
                  <a:cubicBezTo>
                    <a:pt x="6037" y="14527"/>
                    <a:pt x="6026" y="14519"/>
                    <a:pt x="6015" y="14505"/>
                  </a:cubicBezTo>
                  <a:cubicBezTo>
                    <a:pt x="5992" y="14471"/>
                    <a:pt x="5977" y="14448"/>
                    <a:pt x="5963" y="14437"/>
                  </a:cubicBezTo>
                  <a:cubicBezTo>
                    <a:pt x="5951" y="14422"/>
                    <a:pt x="5940" y="14415"/>
                    <a:pt x="5929" y="14407"/>
                  </a:cubicBezTo>
                  <a:cubicBezTo>
                    <a:pt x="5922" y="14403"/>
                    <a:pt x="5910" y="14400"/>
                    <a:pt x="5896" y="14396"/>
                  </a:cubicBezTo>
                  <a:cubicBezTo>
                    <a:pt x="5861" y="14384"/>
                    <a:pt x="5824" y="14374"/>
                    <a:pt x="5787" y="14355"/>
                  </a:cubicBezTo>
                  <a:cubicBezTo>
                    <a:pt x="5749" y="14340"/>
                    <a:pt x="5716" y="14317"/>
                    <a:pt x="5682" y="14280"/>
                  </a:cubicBezTo>
                  <a:cubicBezTo>
                    <a:pt x="5667" y="14265"/>
                    <a:pt x="5649" y="14246"/>
                    <a:pt x="5626" y="14235"/>
                  </a:cubicBezTo>
                  <a:cubicBezTo>
                    <a:pt x="5604" y="14224"/>
                    <a:pt x="5582" y="14217"/>
                    <a:pt x="5559" y="14217"/>
                  </a:cubicBezTo>
                  <a:cubicBezTo>
                    <a:pt x="5547" y="14217"/>
                    <a:pt x="5537" y="14220"/>
                    <a:pt x="5521" y="14224"/>
                  </a:cubicBezTo>
                  <a:cubicBezTo>
                    <a:pt x="5514" y="14227"/>
                    <a:pt x="5503" y="14227"/>
                    <a:pt x="5492" y="14227"/>
                  </a:cubicBezTo>
                  <a:cubicBezTo>
                    <a:pt x="5480" y="14227"/>
                    <a:pt x="5465" y="14227"/>
                    <a:pt x="5454" y="14220"/>
                  </a:cubicBezTo>
                  <a:cubicBezTo>
                    <a:pt x="5443" y="14217"/>
                    <a:pt x="5428" y="14205"/>
                    <a:pt x="5420" y="14194"/>
                  </a:cubicBezTo>
                  <a:cubicBezTo>
                    <a:pt x="5409" y="14175"/>
                    <a:pt x="5394" y="14160"/>
                    <a:pt x="5375" y="14146"/>
                  </a:cubicBezTo>
                  <a:cubicBezTo>
                    <a:pt x="5361" y="14134"/>
                    <a:pt x="5342" y="14123"/>
                    <a:pt x="5320" y="14115"/>
                  </a:cubicBezTo>
                  <a:cubicBezTo>
                    <a:pt x="5278" y="14093"/>
                    <a:pt x="5233" y="14078"/>
                    <a:pt x="5189" y="14056"/>
                  </a:cubicBezTo>
                  <a:cubicBezTo>
                    <a:pt x="5144" y="14037"/>
                    <a:pt x="5103" y="14007"/>
                    <a:pt x="5066" y="13984"/>
                  </a:cubicBezTo>
                  <a:cubicBezTo>
                    <a:pt x="5024" y="13962"/>
                    <a:pt x="4987" y="13944"/>
                    <a:pt x="4942" y="13932"/>
                  </a:cubicBezTo>
                  <a:cubicBezTo>
                    <a:pt x="4789" y="13903"/>
                    <a:pt x="4647" y="13839"/>
                    <a:pt x="4505" y="13779"/>
                  </a:cubicBezTo>
                  <a:cubicBezTo>
                    <a:pt x="4374" y="13723"/>
                    <a:pt x="4239" y="13667"/>
                    <a:pt x="4101" y="13625"/>
                  </a:cubicBezTo>
                  <a:lnTo>
                    <a:pt x="4074" y="13625"/>
                  </a:lnTo>
                  <a:cubicBezTo>
                    <a:pt x="4067" y="13625"/>
                    <a:pt x="4060" y="13630"/>
                    <a:pt x="4052" y="13630"/>
                  </a:cubicBezTo>
                  <a:cubicBezTo>
                    <a:pt x="4041" y="13630"/>
                    <a:pt x="4030" y="13625"/>
                    <a:pt x="4019" y="13622"/>
                  </a:cubicBezTo>
                  <a:cubicBezTo>
                    <a:pt x="4007" y="13622"/>
                    <a:pt x="3996" y="13615"/>
                    <a:pt x="3985" y="13603"/>
                  </a:cubicBezTo>
                  <a:cubicBezTo>
                    <a:pt x="3974" y="13592"/>
                    <a:pt x="3962" y="13581"/>
                    <a:pt x="3948" y="13577"/>
                  </a:cubicBezTo>
                  <a:cubicBezTo>
                    <a:pt x="3936" y="13570"/>
                    <a:pt x="3925" y="13566"/>
                    <a:pt x="3914" y="13566"/>
                  </a:cubicBezTo>
                  <a:cubicBezTo>
                    <a:pt x="3903" y="13566"/>
                    <a:pt x="3895" y="13570"/>
                    <a:pt x="3888" y="13573"/>
                  </a:cubicBezTo>
                  <a:cubicBezTo>
                    <a:pt x="3877" y="13577"/>
                    <a:pt x="3865" y="13577"/>
                    <a:pt x="3850" y="13577"/>
                  </a:cubicBezTo>
                  <a:cubicBezTo>
                    <a:pt x="3839" y="13577"/>
                    <a:pt x="3832" y="13577"/>
                    <a:pt x="3820" y="13573"/>
                  </a:cubicBezTo>
                  <a:cubicBezTo>
                    <a:pt x="3813" y="13570"/>
                    <a:pt x="3805" y="13563"/>
                    <a:pt x="3798" y="13558"/>
                  </a:cubicBezTo>
                  <a:cubicBezTo>
                    <a:pt x="3787" y="13547"/>
                    <a:pt x="3779" y="13536"/>
                    <a:pt x="3772" y="13529"/>
                  </a:cubicBezTo>
                  <a:cubicBezTo>
                    <a:pt x="3768" y="13525"/>
                    <a:pt x="3765" y="13521"/>
                    <a:pt x="3760" y="13521"/>
                  </a:cubicBezTo>
                  <a:cubicBezTo>
                    <a:pt x="3757" y="13518"/>
                    <a:pt x="3757" y="13518"/>
                    <a:pt x="3750" y="13518"/>
                  </a:cubicBezTo>
                  <a:lnTo>
                    <a:pt x="3705" y="13518"/>
                  </a:lnTo>
                  <a:cubicBezTo>
                    <a:pt x="3656" y="13518"/>
                    <a:pt x="3611" y="13518"/>
                    <a:pt x="3563" y="13506"/>
                  </a:cubicBezTo>
                  <a:cubicBezTo>
                    <a:pt x="3514" y="13499"/>
                    <a:pt x="3465" y="13480"/>
                    <a:pt x="3417" y="13454"/>
                  </a:cubicBezTo>
                  <a:cubicBezTo>
                    <a:pt x="3394" y="13442"/>
                    <a:pt x="3372" y="13435"/>
                    <a:pt x="3342" y="13435"/>
                  </a:cubicBezTo>
                  <a:cubicBezTo>
                    <a:pt x="3316" y="13435"/>
                    <a:pt x="3286" y="13442"/>
                    <a:pt x="3253" y="13450"/>
                  </a:cubicBezTo>
                  <a:cubicBezTo>
                    <a:pt x="3222" y="13454"/>
                    <a:pt x="3185" y="13461"/>
                    <a:pt x="3148" y="13465"/>
                  </a:cubicBezTo>
                  <a:cubicBezTo>
                    <a:pt x="3125" y="13465"/>
                    <a:pt x="3099" y="13468"/>
                    <a:pt x="3073" y="13473"/>
                  </a:cubicBezTo>
                  <a:cubicBezTo>
                    <a:pt x="3047" y="13473"/>
                    <a:pt x="3020" y="13476"/>
                    <a:pt x="2991" y="13476"/>
                  </a:cubicBezTo>
                  <a:cubicBezTo>
                    <a:pt x="2965" y="13476"/>
                    <a:pt x="2939" y="13473"/>
                    <a:pt x="2908" y="13465"/>
                  </a:cubicBezTo>
                  <a:cubicBezTo>
                    <a:pt x="2863" y="13450"/>
                    <a:pt x="2815" y="13446"/>
                    <a:pt x="2763" y="13446"/>
                  </a:cubicBezTo>
                  <a:cubicBezTo>
                    <a:pt x="2706" y="13446"/>
                    <a:pt x="2643" y="13454"/>
                    <a:pt x="2583" y="13454"/>
                  </a:cubicBezTo>
                  <a:cubicBezTo>
                    <a:pt x="2564" y="13454"/>
                    <a:pt x="2549" y="13454"/>
                    <a:pt x="2531" y="13450"/>
                  </a:cubicBezTo>
                  <a:lnTo>
                    <a:pt x="2527" y="13450"/>
                  </a:lnTo>
                  <a:cubicBezTo>
                    <a:pt x="2516" y="13450"/>
                    <a:pt x="2501" y="13454"/>
                    <a:pt x="2490" y="13458"/>
                  </a:cubicBezTo>
                  <a:cubicBezTo>
                    <a:pt x="2478" y="13461"/>
                    <a:pt x="2464" y="13465"/>
                    <a:pt x="2449" y="13473"/>
                  </a:cubicBezTo>
                  <a:cubicBezTo>
                    <a:pt x="2419" y="13484"/>
                    <a:pt x="2389" y="13502"/>
                    <a:pt x="2352" y="13513"/>
                  </a:cubicBezTo>
                  <a:cubicBezTo>
                    <a:pt x="2329" y="13521"/>
                    <a:pt x="2303" y="13525"/>
                    <a:pt x="2276" y="13525"/>
                  </a:cubicBezTo>
                  <a:cubicBezTo>
                    <a:pt x="2250" y="13525"/>
                    <a:pt x="2224" y="13521"/>
                    <a:pt x="2195" y="13510"/>
                  </a:cubicBezTo>
                  <a:cubicBezTo>
                    <a:pt x="2190" y="13513"/>
                    <a:pt x="2187" y="13513"/>
                    <a:pt x="2183" y="13518"/>
                  </a:cubicBezTo>
                  <a:cubicBezTo>
                    <a:pt x="2157" y="13536"/>
                    <a:pt x="2128" y="13555"/>
                    <a:pt x="2097" y="13573"/>
                  </a:cubicBezTo>
                  <a:cubicBezTo>
                    <a:pt x="2067" y="13592"/>
                    <a:pt x="2033" y="13607"/>
                    <a:pt x="2000" y="13622"/>
                  </a:cubicBezTo>
                  <a:cubicBezTo>
                    <a:pt x="1981" y="13625"/>
                    <a:pt x="1959" y="13637"/>
                    <a:pt x="1936" y="13648"/>
                  </a:cubicBezTo>
                  <a:cubicBezTo>
                    <a:pt x="1914" y="13659"/>
                    <a:pt x="1892" y="13670"/>
                    <a:pt x="1869" y="13678"/>
                  </a:cubicBezTo>
                  <a:cubicBezTo>
                    <a:pt x="1850" y="13682"/>
                    <a:pt x="1836" y="13689"/>
                    <a:pt x="1817" y="13689"/>
                  </a:cubicBezTo>
                  <a:cubicBezTo>
                    <a:pt x="1814" y="13689"/>
                    <a:pt x="1809" y="13689"/>
                    <a:pt x="1805" y="13686"/>
                  </a:cubicBezTo>
                  <a:lnTo>
                    <a:pt x="1798" y="13686"/>
                  </a:lnTo>
                  <a:cubicBezTo>
                    <a:pt x="1791" y="13686"/>
                    <a:pt x="1787" y="13689"/>
                    <a:pt x="1783" y="13689"/>
                  </a:cubicBezTo>
                  <a:cubicBezTo>
                    <a:pt x="1779" y="13689"/>
                    <a:pt x="1779" y="13693"/>
                    <a:pt x="1776" y="13693"/>
                  </a:cubicBezTo>
                  <a:cubicBezTo>
                    <a:pt x="1769" y="13701"/>
                    <a:pt x="1764" y="13708"/>
                    <a:pt x="1757" y="13723"/>
                  </a:cubicBezTo>
                  <a:cubicBezTo>
                    <a:pt x="1750" y="13734"/>
                    <a:pt x="1746" y="13746"/>
                    <a:pt x="1735" y="13756"/>
                  </a:cubicBezTo>
                  <a:cubicBezTo>
                    <a:pt x="1724" y="13772"/>
                    <a:pt x="1709" y="13787"/>
                    <a:pt x="1686" y="13798"/>
                  </a:cubicBezTo>
                  <a:cubicBezTo>
                    <a:pt x="1652" y="13809"/>
                    <a:pt x="1615" y="13820"/>
                    <a:pt x="1581" y="13835"/>
                  </a:cubicBezTo>
                  <a:cubicBezTo>
                    <a:pt x="1548" y="13846"/>
                    <a:pt x="1518" y="13865"/>
                    <a:pt x="1500" y="13884"/>
                  </a:cubicBezTo>
                  <a:cubicBezTo>
                    <a:pt x="1484" y="13899"/>
                    <a:pt x="1473" y="13917"/>
                    <a:pt x="1462" y="13936"/>
                  </a:cubicBezTo>
                  <a:cubicBezTo>
                    <a:pt x="1458" y="13947"/>
                    <a:pt x="1455" y="13951"/>
                    <a:pt x="1450" y="13955"/>
                  </a:cubicBezTo>
                  <a:cubicBezTo>
                    <a:pt x="1447" y="13958"/>
                    <a:pt x="1443" y="13962"/>
                    <a:pt x="1439" y="13966"/>
                  </a:cubicBezTo>
                  <a:cubicBezTo>
                    <a:pt x="1432" y="13970"/>
                    <a:pt x="1424" y="13973"/>
                    <a:pt x="1413" y="13977"/>
                  </a:cubicBezTo>
                  <a:cubicBezTo>
                    <a:pt x="1402" y="13977"/>
                    <a:pt x="1395" y="13981"/>
                    <a:pt x="1383" y="13989"/>
                  </a:cubicBezTo>
                  <a:cubicBezTo>
                    <a:pt x="1372" y="13992"/>
                    <a:pt x="1365" y="14000"/>
                    <a:pt x="1353" y="14011"/>
                  </a:cubicBezTo>
                  <a:cubicBezTo>
                    <a:pt x="1331" y="14026"/>
                    <a:pt x="1312" y="14048"/>
                    <a:pt x="1286" y="14070"/>
                  </a:cubicBezTo>
                  <a:cubicBezTo>
                    <a:pt x="1267" y="14086"/>
                    <a:pt x="1248" y="14101"/>
                    <a:pt x="1222" y="14108"/>
                  </a:cubicBezTo>
                  <a:cubicBezTo>
                    <a:pt x="1212" y="14115"/>
                    <a:pt x="1189" y="14127"/>
                    <a:pt x="1174" y="14138"/>
                  </a:cubicBezTo>
                  <a:cubicBezTo>
                    <a:pt x="1155" y="14149"/>
                    <a:pt x="1136" y="14168"/>
                    <a:pt x="1125" y="14183"/>
                  </a:cubicBezTo>
                  <a:cubicBezTo>
                    <a:pt x="1118" y="14194"/>
                    <a:pt x="1110" y="14209"/>
                    <a:pt x="1107" y="14220"/>
                  </a:cubicBezTo>
                  <a:cubicBezTo>
                    <a:pt x="1096" y="14261"/>
                    <a:pt x="1073" y="14295"/>
                    <a:pt x="1047" y="14317"/>
                  </a:cubicBezTo>
                  <a:cubicBezTo>
                    <a:pt x="1020" y="14343"/>
                    <a:pt x="991" y="14362"/>
                    <a:pt x="965" y="14381"/>
                  </a:cubicBezTo>
                  <a:cubicBezTo>
                    <a:pt x="953" y="14388"/>
                    <a:pt x="942" y="14396"/>
                    <a:pt x="931" y="14400"/>
                  </a:cubicBezTo>
                  <a:cubicBezTo>
                    <a:pt x="920" y="14407"/>
                    <a:pt x="912" y="14410"/>
                    <a:pt x="905" y="14415"/>
                  </a:cubicBezTo>
                  <a:cubicBezTo>
                    <a:pt x="901" y="14418"/>
                    <a:pt x="901" y="14422"/>
                    <a:pt x="898" y="14422"/>
                  </a:cubicBezTo>
                  <a:lnTo>
                    <a:pt x="898" y="14429"/>
                  </a:lnTo>
                  <a:cubicBezTo>
                    <a:pt x="898" y="14433"/>
                    <a:pt x="898" y="14441"/>
                    <a:pt x="908" y="14460"/>
                  </a:cubicBezTo>
                  <a:cubicBezTo>
                    <a:pt x="912" y="14467"/>
                    <a:pt x="916" y="14478"/>
                    <a:pt x="916" y="14489"/>
                  </a:cubicBezTo>
                  <a:cubicBezTo>
                    <a:pt x="916" y="14500"/>
                    <a:pt x="912" y="14512"/>
                    <a:pt x="908" y="14519"/>
                  </a:cubicBezTo>
                  <a:cubicBezTo>
                    <a:pt x="905" y="14531"/>
                    <a:pt x="898" y="14538"/>
                    <a:pt x="894" y="14545"/>
                  </a:cubicBezTo>
                  <a:cubicBezTo>
                    <a:pt x="882" y="14560"/>
                    <a:pt x="867" y="14572"/>
                    <a:pt x="853" y="14579"/>
                  </a:cubicBezTo>
                  <a:cubicBezTo>
                    <a:pt x="785" y="14624"/>
                    <a:pt x="737" y="14684"/>
                    <a:pt x="696" y="14751"/>
                  </a:cubicBezTo>
                  <a:cubicBezTo>
                    <a:pt x="654" y="14819"/>
                    <a:pt x="625" y="14893"/>
                    <a:pt x="584" y="14968"/>
                  </a:cubicBezTo>
                  <a:cubicBezTo>
                    <a:pt x="549" y="15035"/>
                    <a:pt x="531" y="15114"/>
                    <a:pt x="508" y="15192"/>
                  </a:cubicBezTo>
                  <a:cubicBezTo>
                    <a:pt x="486" y="15271"/>
                    <a:pt x="460" y="15352"/>
                    <a:pt x="408" y="15428"/>
                  </a:cubicBezTo>
                  <a:cubicBezTo>
                    <a:pt x="389" y="15457"/>
                    <a:pt x="374" y="15491"/>
                    <a:pt x="366" y="15528"/>
                  </a:cubicBezTo>
                  <a:cubicBezTo>
                    <a:pt x="356" y="15570"/>
                    <a:pt x="344" y="15611"/>
                    <a:pt x="329" y="15652"/>
                  </a:cubicBezTo>
                  <a:cubicBezTo>
                    <a:pt x="318" y="15678"/>
                    <a:pt x="306" y="15708"/>
                    <a:pt x="288" y="15734"/>
                  </a:cubicBezTo>
                  <a:cubicBezTo>
                    <a:pt x="270" y="15761"/>
                    <a:pt x="258" y="15790"/>
                    <a:pt x="247" y="15823"/>
                  </a:cubicBezTo>
                  <a:cubicBezTo>
                    <a:pt x="235" y="15858"/>
                    <a:pt x="225" y="15895"/>
                    <a:pt x="209" y="15932"/>
                  </a:cubicBezTo>
                  <a:cubicBezTo>
                    <a:pt x="199" y="15951"/>
                    <a:pt x="194" y="15970"/>
                    <a:pt x="194" y="15992"/>
                  </a:cubicBezTo>
                  <a:cubicBezTo>
                    <a:pt x="194" y="16007"/>
                    <a:pt x="199" y="16025"/>
                    <a:pt x="202" y="16044"/>
                  </a:cubicBezTo>
                  <a:cubicBezTo>
                    <a:pt x="202" y="16063"/>
                    <a:pt x="206" y="16085"/>
                    <a:pt x="206" y="16108"/>
                  </a:cubicBezTo>
                  <a:cubicBezTo>
                    <a:pt x="206" y="16134"/>
                    <a:pt x="202" y="16160"/>
                    <a:pt x="191" y="16190"/>
                  </a:cubicBezTo>
                  <a:cubicBezTo>
                    <a:pt x="180" y="16213"/>
                    <a:pt x="176" y="16242"/>
                    <a:pt x="172" y="16276"/>
                  </a:cubicBezTo>
                  <a:cubicBezTo>
                    <a:pt x="165" y="16306"/>
                    <a:pt x="161" y="16344"/>
                    <a:pt x="154" y="16377"/>
                  </a:cubicBezTo>
                  <a:cubicBezTo>
                    <a:pt x="149" y="16399"/>
                    <a:pt x="139" y="16425"/>
                    <a:pt x="127" y="16448"/>
                  </a:cubicBezTo>
                  <a:cubicBezTo>
                    <a:pt x="113" y="16474"/>
                    <a:pt x="94" y="16501"/>
                    <a:pt x="64" y="16519"/>
                  </a:cubicBezTo>
                  <a:cubicBezTo>
                    <a:pt x="68" y="16527"/>
                    <a:pt x="75" y="16534"/>
                    <a:pt x="75" y="16541"/>
                  </a:cubicBezTo>
                  <a:cubicBezTo>
                    <a:pt x="78" y="16549"/>
                    <a:pt x="78" y="16556"/>
                    <a:pt x="78" y="16568"/>
                  </a:cubicBezTo>
                  <a:cubicBezTo>
                    <a:pt x="78" y="16579"/>
                    <a:pt x="78" y="16590"/>
                    <a:pt x="75" y="16598"/>
                  </a:cubicBezTo>
                  <a:cubicBezTo>
                    <a:pt x="71" y="16605"/>
                    <a:pt x="68" y="16613"/>
                    <a:pt x="68" y="16617"/>
                  </a:cubicBezTo>
                  <a:cubicBezTo>
                    <a:pt x="68" y="16631"/>
                    <a:pt x="71" y="16643"/>
                    <a:pt x="71" y="16658"/>
                  </a:cubicBezTo>
                  <a:cubicBezTo>
                    <a:pt x="71" y="16729"/>
                    <a:pt x="60" y="16800"/>
                    <a:pt x="60" y="16867"/>
                  </a:cubicBezTo>
                  <a:cubicBezTo>
                    <a:pt x="60" y="16919"/>
                    <a:pt x="68" y="16972"/>
                    <a:pt x="90" y="17024"/>
                  </a:cubicBezTo>
                  <a:cubicBezTo>
                    <a:pt x="104" y="17062"/>
                    <a:pt x="113" y="17102"/>
                    <a:pt x="113" y="17140"/>
                  </a:cubicBezTo>
                  <a:cubicBezTo>
                    <a:pt x="113" y="17162"/>
                    <a:pt x="109" y="17184"/>
                    <a:pt x="104" y="17207"/>
                  </a:cubicBezTo>
                  <a:cubicBezTo>
                    <a:pt x="97" y="17229"/>
                    <a:pt x="90" y="17252"/>
                    <a:pt x="75" y="17271"/>
                  </a:cubicBezTo>
                  <a:cubicBezTo>
                    <a:pt x="56" y="17293"/>
                    <a:pt x="45" y="17319"/>
                    <a:pt x="42" y="17349"/>
                  </a:cubicBezTo>
                  <a:cubicBezTo>
                    <a:pt x="34" y="17376"/>
                    <a:pt x="34" y="17405"/>
                    <a:pt x="30" y="17438"/>
                  </a:cubicBezTo>
                  <a:cubicBezTo>
                    <a:pt x="19" y="17547"/>
                    <a:pt x="15" y="17659"/>
                    <a:pt x="15" y="17768"/>
                  </a:cubicBezTo>
                  <a:lnTo>
                    <a:pt x="15" y="17786"/>
                  </a:lnTo>
                  <a:lnTo>
                    <a:pt x="15" y="17790"/>
                  </a:lnTo>
                  <a:cubicBezTo>
                    <a:pt x="15" y="17809"/>
                    <a:pt x="11" y="17824"/>
                    <a:pt x="8" y="17838"/>
                  </a:cubicBezTo>
                  <a:cubicBezTo>
                    <a:pt x="4" y="17854"/>
                    <a:pt x="0" y="17869"/>
                    <a:pt x="0" y="17876"/>
                  </a:cubicBezTo>
                  <a:cubicBezTo>
                    <a:pt x="0" y="17883"/>
                    <a:pt x="4" y="17887"/>
                    <a:pt x="4" y="17895"/>
                  </a:cubicBezTo>
                  <a:cubicBezTo>
                    <a:pt x="8" y="17899"/>
                    <a:pt x="8" y="17902"/>
                    <a:pt x="15" y="17906"/>
                  </a:cubicBezTo>
                  <a:cubicBezTo>
                    <a:pt x="30" y="17928"/>
                    <a:pt x="45" y="17951"/>
                    <a:pt x="52" y="17973"/>
                  </a:cubicBezTo>
                  <a:cubicBezTo>
                    <a:pt x="60" y="17992"/>
                    <a:pt x="60" y="18014"/>
                    <a:pt x="60" y="18037"/>
                  </a:cubicBezTo>
                  <a:cubicBezTo>
                    <a:pt x="60" y="18071"/>
                    <a:pt x="56" y="18100"/>
                    <a:pt x="45" y="18126"/>
                  </a:cubicBezTo>
                  <a:cubicBezTo>
                    <a:pt x="42" y="18145"/>
                    <a:pt x="37" y="18164"/>
                    <a:pt x="37" y="18187"/>
                  </a:cubicBezTo>
                  <a:cubicBezTo>
                    <a:pt x="37" y="18223"/>
                    <a:pt x="45" y="18268"/>
                    <a:pt x="49" y="18318"/>
                  </a:cubicBezTo>
                  <a:cubicBezTo>
                    <a:pt x="49" y="18325"/>
                    <a:pt x="45" y="18335"/>
                    <a:pt x="45" y="18344"/>
                  </a:cubicBezTo>
                  <a:lnTo>
                    <a:pt x="45" y="18354"/>
                  </a:lnTo>
                  <a:cubicBezTo>
                    <a:pt x="45" y="18380"/>
                    <a:pt x="52" y="18411"/>
                    <a:pt x="64" y="18444"/>
                  </a:cubicBezTo>
                  <a:cubicBezTo>
                    <a:pt x="75" y="18478"/>
                    <a:pt x="87" y="18515"/>
                    <a:pt x="87" y="18560"/>
                  </a:cubicBezTo>
                  <a:cubicBezTo>
                    <a:pt x="87" y="18579"/>
                    <a:pt x="87" y="18597"/>
                    <a:pt x="78" y="18620"/>
                  </a:cubicBezTo>
                  <a:cubicBezTo>
                    <a:pt x="71" y="18639"/>
                    <a:pt x="60" y="18658"/>
                    <a:pt x="45" y="18680"/>
                  </a:cubicBezTo>
                  <a:cubicBezTo>
                    <a:pt x="45" y="18680"/>
                    <a:pt x="42" y="18687"/>
                    <a:pt x="42" y="18694"/>
                  </a:cubicBezTo>
                  <a:cubicBezTo>
                    <a:pt x="37" y="18702"/>
                    <a:pt x="37" y="18710"/>
                    <a:pt x="37" y="18721"/>
                  </a:cubicBezTo>
                  <a:cubicBezTo>
                    <a:pt x="37" y="18732"/>
                    <a:pt x="37" y="18747"/>
                    <a:pt x="42" y="18758"/>
                  </a:cubicBezTo>
                  <a:cubicBezTo>
                    <a:pt x="49" y="18770"/>
                    <a:pt x="56" y="18777"/>
                    <a:pt x="64" y="18789"/>
                  </a:cubicBezTo>
                  <a:lnTo>
                    <a:pt x="82" y="18803"/>
                  </a:lnTo>
                  <a:lnTo>
                    <a:pt x="78" y="18825"/>
                  </a:lnTo>
                  <a:cubicBezTo>
                    <a:pt x="75" y="18848"/>
                    <a:pt x="71" y="18870"/>
                    <a:pt x="71" y="18893"/>
                  </a:cubicBezTo>
                  <a:cubicBezTo>
                    <a:pt x="71" y="18949"/>
                    <a:pt x="82" y="19005"/>
                    <a:pt x="97" y="19065"/>
                  </a:cubicBezTo>
                  <a:cubicBezTo>
                    <a:pt x="113" y="19125"/>
                    <a:pt x="123" y="19184"/>
                    <a:pt x="123" y="19251"/>
                  </a:cubicBezTo>
                  <a:cubicBezTo>
                    <a:pt x="123" y="19277"/>
                    <a:pt x="123" y="19308"/>
                    <a:pt x="116" y="19338"/>
                  </a:cubicBezTo>
                  <a:lnTo>
                    <a:pt x="116" y="19341"/>
                  </a:lnTo>
                  <a:cubicBezTo>
                    <a:pt x="116" y="19345"/>
                    <a:pt x="120" y="19349"/>
                    <a:pt x="123" y="19353"/>
                  </a:cubicBezTo>
                  <a:cubicBezTo>
                    <a:pt x="142" y="19398"/>
                    <a:pt x="149" y="19439"/>
                    <a:pt x="154" y="19479"/>
                  </a:cubicBezTo>
                  <a:cubicBezTo>
                    <a:pt x="161" y="19521"/>
                    <a:pt x="165" y="19558"/>
                    <a:pt x="172" y="19591"/>
                  </a:cubicBezTo>
                  <a:cubicBezTo>
                    <a:pt x="180" y="19610"/>
                    <a:pt x="191" y="19633"/>
                    <a:pt x="202" y="19652"/>
                  </a:cubicBezTo>
                  <a:cubicBezTo>
                    <a:pt x="209" y="19659"/>
                    <a:pt x="213" y="19670"/>
                    <a:pt x="217" y="19681"/>
                  </a:cubicBezTo>
                  <a:cubicBezTo>
                    <a:pt x="221" y="19689"/>
                    <a:pt x="221" y="19700"/>
                    <a:pt x="221" y="19712"/>
                  </a:cubicBezTo>
                  <a:cubicBezTo>
                    <a:pt x="221" y="19726"/>
                    <a:pt x="217" y="19745"/>
                    <a:pt x="213" y="19760"/>
                  </a:cubicBezTo>
                  <a:cubicBezTo>
                    <a:pt x="202" y="19786"/>
                    <a:pt x="199" y="19812"/>
                    <a:pt x="199" y="19838"/>
                  </a:cubicBezTo>
                  <a:cubicBezTo>
                    <a:pt x="199" y="19869"/>
                    <a:pt x="206" y="19902"/>
                    <a:pt x="213" y="19936"/>
                  </a:cubicBezTo>
                  <a:cubicBezTo>
                    <a:pt x="261" y="20130"/>
                    <a:pt x="288" y="20324"/>
                    <a:pt x="322" y="20519"/>
                  </a:cubicBezTo>
                  <a:lnTo>
                    <a:pt x="322" y="20575"/>
                  </a:lnTo>
                  <a:cubicBezTo>
                    <a:pt x="322" y="20594"/>
                    <a:pt x="325" y="20609"/>
                    <a:pt x="329" y="20623"/>
                  </a:cubicBezTo>
                  <a:cubicBezTo>
                    <a:pt x="329" y="20631"/>
                    <a:pt x="333" y="20635"/>
                    <a:pt x="337" y="20642"/>
                  </a:cubicBezTo>
                  <a:cubicBezTo>
                    <a:pt x="340" y="20646"/>
                    <a:pt x="348" y="20654"/>
                    <a:pt x="363" y="20657"/>
                  </a:cubicBezTo>
                  <a:cubicBezTo>
                    <a:pt x="363" y="20657"/>
                    <a:pt x="366" y="20654"/>
                    <a:pt x="370" y="20650"/>
                  </a:cubicBezTo>
                  <a:lnTo>
                    <a:pt x="370" y="20638"/>
                  </a:lnTo>
                  <a:lnTo>
                    <a:pt x="378" y="20631"/>
                  </a:lnTo>
                  <a:lnTo>
                    <a:pt x="392" y="20605"/>
                  </a:lnTo>
                  <a:lnTo>
                    <a:pt x="401" y="20609"/>
                  </a:lnTo>
                  <a:lnTo>
                    <a:pt x="401" y="20597"/>
                  </a:lnTo>
                  <a:lnTo>
                    <a:pt x="401" y="20586"/>
                  </a:lnTo>
                  <a:cubicBezTo>
                    <a:pt x="396" y="20504"/>
                    <a:pt x="378" y="20414"/>
                    <a:pt x="378" y="20324"/>
                  </a:cubicBezTo>
                  <a:cubicBezTo>
                    <a:pt x="378" y="20306"/>
                    <a:pt x="382" y="20283"/>
                    <a:pt x="382" y="20264"/>
                  </a:cubicBezTo>
                  <a:lnTo>
                    <a:pt x="382" y="20246"/>
                  </a:lnTo>
                  <a:cubicBezTo>
                    <a:pt x="382" y="20209"/>
                    <a:pt x="370" y="20175"/>
                    <a:pt x="359" y="20138"/>
                  </a:cubicBezTo>
                  <a:cubicBezTo>
                    <a:pt x="344" y="20100"/>
                    <a:pt x="325" y="20059"/>
                    <a:pt x="322" y="20010"/>
                  </a:cubicBezTo>
                  <a:cubicBezTo>
                    <a:pt x="314" y="19940"/>
                    <a:pt x="303" y="19869"/>
                    <a:pt x="288" y="19798"/>
                  </a:cubicBezTo>
                  <a:cubicBezTo>
                    <a:pt x="277" y="19726"/>
                    <a:pt x="266" y="19652"/>
                    <a:pt x="261" y="19577"/>
                  </a:cubicBezTo>
                  <a:cubicBezTo>
                    <a:pt x="261" y="19539"/>
                    <a:pt x="254" y="19506"/>
                    <a:pt x="247" y="19469"/>
                  </a:cubicBezTo>
                  <a:cubicBezTo>
                    <a:pt x="235" y="19434"/>
                    <a:pt x="225" y="19398"/>
                    <a:pt x="213" y="19356"/>
                  </a:cubicBezTo>
                  <a:cubicBezTo>
                    <a:pt x="191" y="19270"/>
                    <a:pt x="187" y="19181"/>
                    <a:pt x="180" y="19094"/>
                  </a:cubicBezTo>
                  <a:cubicBezTo>
                    <a:pt x="172" y="19013"/>
                    <a:pt x="157" y="18930"/>
                    <a:pt x="116" y="18859"/>
                  </a:cubicBezTo>
                  <a:cubicBezTo>
                    <a:pt x="113" y="18848"/>
                    <a:pt x="109" y="18837"/>
                    <a:pt x="104" y="18825"/>
                  </a:cubicBezTo>
                  <a:cubicBezTo>
                    <a:pt x="101" y="18815"/>
                    <a:pt x="101" y="18799"/>
                    <a:pt x="101" y="18789"/>
                  </a:cubicBezTo>
                  <a:cubicBezTo>
                    <a:pt x="101" y="18780"/>
                    <a:pt x="101" y="18773"/>
                    <a:pt x="104" y="18766"/>
                  </a:cubicBezTo>
                  <a:cubicBezTo>
                    <a:pt x="104" y="18758"/>
                    <a:pt x="104" y="18751"/>
                    <a:pt x="109" y="18744"/>
                  </a:cubicBezTo>
                  <a:cubicBezTo>
                    <a:pt x="113" y="18739"/>
                    <a:pt x="116" y="18732"/>
                    <a:pt x="120" y="18728"/>
                  </a:cubicBezTo>
                  <a:cubicBezTo>
                    <a:pt x="127" y="18721"/>
                    <a:pt x="131" y="18717"/>
                    <a:pt x="135" y="18710"/>
                  </a:cubicBezTo>
                  <a:cubicBezTo>
                    <a:pt x="135" y="18699"/>
                    <a:pt x="139" y="18691"/>
                    <a:pt x="139" y="18680"/>
                  </a:cubicBezTo>
                  <a:cubicBezTo>
                    <a:pt x="139" y="18658"/>
                    <a:pt x="135" y="18635"/>
                    <a:pt x="135" y="18613"/>
                  </a:cubicBezTo>
                  <a:cubicBezTo>
                    <a:pt x="135" y="18594"/>
                    <a:pt x="135" y="18579"/>
                    <a:pt x="139" y="18560"/>
                  </a:cubicBezTo>
                  <a:cubicBezTo>
                    <a:pt x="146" y="18545"/>
                    <a:pt x="154" y="18527"/>
                    <a:pt x="168" y="18511"/>
                  </a:cubicBezTo>
                  <a:cubicBezTo>
                    <a:pt x="172" y="18508"/>
                    <a:pt x="176" y="18504"/>
                    <a:pt x="183" y="18501"/>
                  </a:cubicBezTo>
                  <a:cubicBezTo>
                    <a:pt x="183" y="18497"/>
                    <a:pt x="180" y="18492"/>
                    <a:pt x="180" y="18489"/>
                  </a:cubicBezTo>
                  <a:cubicBezTo>
                    <a:pt x="172" y="18430"/>
                    <a:pt x="176" y="18373"/>
                    <a:pt x="172" y="18318"/>
                  </a:cubicBezTo>
                  <a:cubicBezTo>
                    <a:pt x="172" y="18265"/>
                    <a:pt x="165" y="18216"/>
                    <a:pt x="142" y="18171"/>
                  </a:cubicBezTo>
                  <a:cubicBezTo>
                    <a:pt x="127" y="18138"/>
                    <a:pt x="120" y="18100"/>
                    <a:pt x="120" y="18063"/>
                  </a:cubicBezTo>
                  <a:cubicBezTo>
                    <a:pt x="120" y="18021"/>
                    <a:pt x="127" y="17977"/>
                    <a:pt x="149" y="17940"/>
                  </a:cubicBezTo>
                  <a:cubicBezTo>
                    <a:pt x="157" y="17925"/>
                    <a:pt x="161" y="17909"/>
                    <a:pt x="161" y="17895"/>
                  </a:cubicBezTo>
                  <a:cubicBezTo>
                    <a:pt x="161" y="17891"/>
                    <a:pt x="161" y="17883"/>
                    <a:pt x="157" y="17880"/>
                  </a:cubicBezTo>
                  <a:cubicBezTo>
                    <a:pt x="142" y="17812"/>
                    <a:pt x="139" y="17749"/>
                    <a:pt x="139" y="17690"/>
                  </a:cubicBezTo>
                  <a:cubicBezTo>
                    <a:pt x="139" y="17633"/>
                    <a:pt x="142" y="17581"/>
                    <a:pt x="142" y="17528"/>
                  </a:cubicBezTo>
                  <a:lnTo>
                    <a:pt x="142" y="17517"/>
                  </a:lnTo>
                  <a:cubicBezTo>
                    <a:pt x="142" y="17491"/>
                    <a:pt x="139" y="17465"/>
                    <a:pt x="139" y="17438"/>
                  </a:cubicBezTo>
                  <a:cubicBezTo>
                    <a:pt x="139" y="17412"/>
                    <a:pt x="142" y="17383"/>
                    <a:pt x="146" y="17357"/>
                  </a:cubicBezTo>
                  <a:cubicBezTo>
                    <a:pt x="149" y="17326"/>
                    <a:pt x="157" y="17297"/>
                    <a:pt x="172" y="17267"/>
                  </a:cubicBezTo>
                  <a:cubicBezTo>
                    <a:pt x="183" y="17245"/>
                    <a:pt x="183" y="17222"/>
                    <a:pt x="183" y="17192"/>
                  </a:cubicBezTo>
                  <a:lnTo>
                    <a:pt x="183" y="17121"/>
                  </a:lnTo>
                  <a:cubicBezTo>
                    <a:pt x="183" y="17098"/>
                    <a:pt x="183" y="17072"/>
                    <a:pt x="194" y="17043"/>
                  </a:cubicBezTo>
                  <a:cubicBezTo>
                    <a:pt x="202" y="17017"/>
                    <a:pt x="206" y="16990"/>
                    <a:pt x="206" y="16964"/>
                  </a:cubicBezTo>
                  <a:cubicBezTo>
                    <a:pt x="206" y="16919"/>
                    <a:pt x="194" y="16870"/>
                    <a:pt x="180" y="16818"/>
                  </a:cubicBezTo>
                  <a:cubicBezTo>
                    <a:pt x="172" y="16781"/>
                    <a:pt x="165" y="16743"/>
                    <a:pt x="165" y="16703"/>
                  </a:cubicBezTo>
                  <a:cubicBezTo>
                    <a:pt x="165" y="16650"/>
                    <a:pt x="176" y="16598"/>
                    <a:pt x="206" y="16541"/>
                  </a:cubicBezTo>
                  <a:cubicBezTo>
                    <a:pt x="239" y="16478"/>
                    <a:pt x="273" y="16399"/>
                    <a:pt x="299" y="16313"/>
                  </a:cubicBezTo>
                  <a:cubicBezTo>
                    <a:pt x="325" y="16227"/>
                    <a:pt x="344" y="16134"/>
                    <a:pt x="344" y="16044"/>
                  </a:cubicBezTo>
                  <a:cubicBezTo>
                    <a:pt x="344" y="16018"/>
                    <a:pt x="344" y="15996"/>
                    <a:pt x="340" y="15970"/>
                  </a:cubicBezTo>
                  <a:lnTo>
                    <a:pt x="340" y="15954"/>
                  </a:lnTo>
                  <a:cubicBezTo>
                    <a:pt x="340" y="15947"/>
                    <a:pt x="340" y="15940"/>
                    <a:pt x="344" y="15932"/>
                  </a:cubicBezTo>
                  <a:cubicBezTo>
                    <a:pt x="344" y="15921"/>
                    <a:pt x="348" y="15913"/>
                    <a:pt x="356" y="15902"/>
                  </a:cubicBezTo>
                  <a:cubicBezTo>
                    <a:pt x="385" y="15868"/>
                    <a:pt x="408" y="15828"/>
                    <a:pt x="427" y="15787"/>
                  </a:cubicBezTo>
                  <a:cubicBezTo>
                    <a:pt x="445" y="15742"/>
                    <a:pt x="463" y="15693"/>
                    <a:pt x="490" y="15648"/>
                  </a:cubicBezTo>
                  <a:cubicBezTo>
                    <a:pt x="542" y="15562"/>
                    <a:pt x="580" y="15469"/>
                    <a:pt x="587" y="15387"/>
                  </a:cubicBezTo>
                  <a:cubicBezTo>
                    <a:pt x="598" y="15248"/>
                    <a:pt x="651" y="15125"/>
                    <a:pt x="715" y="15016"/>
                  </a:cubicBezTo>
                  <a:cubicBezTo>
                    <a:pt x="774" y="14904"/>
                    <a:pt x="849" y="14803"/>
                    <a:pt x="908" y="14698"/>
                  </a:cubicBezTo>
                  <a:cubicBezTo>
                    <a:pt x="1002" y="14541"/>
                    <a:pt x="1118" y="14381"/>
                    <a:pt x="1282" y="14258"/>
                  </a:cubicBezTo>
                  <a:cubicBezTo>
                    <a:pt x="1338" y="14217"/>
                    <a:pt x="1398" y="14179"/>
                    <a:pt x="1455" y="14134"/>
                  </a:cubicBezTo>
                  <a:cubicBezTo>
                    <a:pt x="1507" y="14093"/>
                    <a:pt x="1555" y="14044"/>
                    <a:pt x="1589" y="13981"/>
                  </a:cubicBezTo>
                  <a:lnTo>
                    <a:pt x="1596" y="13970"/>
                  </a:lnTo>
                  <a:lnTo>
                    <a:pt x="1607" y="13966"/>
                  </a:lnTo>
                  <a:cubicBezTo>
                    <a:pt x="1697" y="13929"/>
                    <a:pt x="1776" y="13869"/>
                    <a:pt x="1862" y="13813"/>
                  </a:cubicBezTo>
                  <a:cubicBezTo>
                    <a:pt x="1948" y="13756"/>
                    <a:pt x="2038" y="13704"/>
                    <a:pt x="2146" y="13675"/>
                  </a:cubicBezTo>
                  <a:cubicBezTo>
                    <a:pt x="2202" y="13659"/>
                    <a:pt x="2258" y="13637"/>
                    <a:pt x="2318" y="13618"/>
                  </a:cubicBezTo>
                  <a:cubicBezTo>
                    <a:pt x="2381" y="13599"/>
                    <a:pt x="2442" y="13585"/>
                    <a:pt x="2509" y="13585"/>
                  </a:cubicBezTo>
                  <a:lnTo>
                    <a:pt x="2535" y="13585"/>
                  </a:lnTo>
                  <a:cubicBezTo>
                    <a:pt x="2568" y="13585"/>
                    <a:pt x="2602" y="13577"/>
                    <a:pt x="2643" y="13570"/>
                  </a:cubicBezTo>
                  <a:cubicBezTo>
                    <a:pt x="2680" y="13558"/>
                    <a:pt x="2721" y="13551"/>
                    <a:pt x="2766" y="13551"/>
                  </a:cubicBezTo>
                  <a:cubicBezTo>
                    <a:pt x="2792" y="13551"/>
                    <a:pt x="2818" y="13555"/>
                    <a:pt x="2845" y="13563"/>
                  </a:cubicBezTo>
                  <a:cubicBezTo>
                    <a:pt x="2871" y="13570"/>
                    <a:pt x="2894" y="13581"/>
                    <a:pt x="2916" y="13596"/>
                  </a:cubicBezTo>
                  <a:cubicBezTo>
                    <a:pt x="3013" y="13592"/>
                    <a:pt x="3106" y="13585"/>
                    <a:pt x="3204" y="13585"/>
                  </a:cubicBezTo>
                  <a:cubicBezTo>
                    <a:pt x="3339" y="13585"/>
                    <a:pt x="3477" y="13599"/>
                    <a:pt x="3619" y="13652"/>
                  </a:cubicBezTo>
                  <a:cubicBezTo>
                    <a:pt x="3660" y="13667"/>
                    <a:pt x="3708" y="13678"/>
                    <a:pt x="3757" y="13689"/>
                  </a:cubicBezTo>
                  <a:cubicBezTo>
                    <a:pt x="3810" y="13701"/>
                    <a:pt x="3862" y="13712"/>
                    <a:pt x="3910" y="13723"/>
                  </a:cubicBezTo>
                  <a:cubicBezTo>
                    <a:pt x="4034" y="13753"/>
                    <a:pt x="4161" y="13779"/>
                    <a:pt x="4288" y="13816"/>
                  </a:cubicBezTo>
                  <a:cubicBezTo>
                    <a:pt x="4411" y="13858"/>
                    <a:pt x="4535" y="13910"/>
                    <a:pt x="4647" y="14000"/>
                  </a:cubicBezTo>
                  <a:cubicBezTo>
                    <a:pt x="4654" y="14007"/>
                    <a:pt x="4669" y="14011"/>
                    <a:pt x="4680" y="14018"/>
                  </a:cubicBezTo>
                  <a:cubicBezTo>
                    <a:pt x="4695" y="14022"/>
                    <a:pt x="4710" y="14026"/>
                    <a:pt x="4725" y="14029"/>
                  </a:cubicBezTo>
                  <a:cubicBezTo>
                    <a:pt x="4845" y="14044"/>
                    <a:pt x="4957" y="14093"/>
                    <a:pt x="5050" y="14149"/>
                  </a:cubicBezTo>
                  <a:cubicBezTo>
                    <a:pt x="5118" y="14191"/>
                    <a:pt x="5192" y="14220"/>
                    <a:pt x="5268" y="14250"/>
                  </a:cubicBezTo>
                  <a:cubicBezTo>
                    <a:pt x="5342" y="14284"/>
                    <a:pt x="5417" y="14314"/>
                    <a:pt x="5487" y="14358"/>
                  </a:cubicBezTo>
                  <a:cubicBezTo>
                    <a:pt x="5506" y="14374"/>
                    <a:pt x="5521" y="14384"/>
                    <a:pt x="5532" y="14396"/>
                  </a:cubicBezTo>
                  <a:cubicBezTo>
                    <a:pt x="5547" y="14407"/>
                    <a:pt x="5559" y="14418"/>
                    <a:pt x="5566" y="14422"/>
                  </a:cubicBezTo>
                  <a:cubicBezTo>
                    <a:pt x="5574" y="14426"/>
                    <a:pt x="5582" y="14426"/>
                    <a:pt x="5589" y="14426"/>
                  </a:cubicBezTo>
                  <a:lnTo>
                    <a:pt x="5618" y="14426"/>
                  </a:lnTo>
                  <a:cubicBezTo>
                    <a:pt x="5644" y="14426"/>
                    <a:pt x="5667" y="14429"/>
                    <a:pt x="5686" y="14437"/>
                  </a:cubicBezTo>
                  <a:cubicBezTo>
                    <a:pt x="5708" y="14445"/>
                    <a:pt x="5727" y="14452"/>
                    <a:pt x="5746" y="14463"/>
                  </a:cubicBezTo>
                  <a:cubicBezTo>
                    <a:pt x="5779" y="14486"/>
                    <a:pt x="5809" y="14512"/>
                    <a:pt x="5835" y="14534"/>
                  </a:cubicBezTo>
                  <a:cubicBezTo>
                    <a:pt x="5891" y="14579"/>
                    <a:pt x="5948" y="14624"/>
                    <a:pt x="6008" y="14657"/>
                  </a:cubicBezTo>
                  <a:cubicBezTo>
                    <a:pt x="6067" y="14691"/>
                    <a:pt x="6127" y="14717"/>
                    <a:pt x="6198" y="14729"/>
                  </a:cubicBezTo>
                  <a:cubicBezTo>
                    <a:pt x="6224" y="14732"/>
                    <a:pt x="6250" y="14743"/>
                    <a:pt x="6277" y="14755"/>
                  </a:cubicBezTo>
                  <a:cubicBezTo>
                    <a:pt x="6299" y="14766"/>
                    <a:pt x="6325" y="14781"/>
                    <a:pt x="6344" y="14796"/>
                  </a:cubicBezTo>
                  <a:cubicBezTo>
                    <a:pt x="6448" y="14881"/>
                    <a:pt x="6550" y="14964"/>
                    <a:pt x="6669" y="15016"/>
                  </a:cubicBezTo>
                  <a:cubicBezTo>
                    <a:pt x="6681" y="15020"/>
                    <a:pt x="6688" y="15028"/>
                    <a:pt x="6695" y="15038"/>
                  </a:cubicBezTo>
                  <a:cubicBezTo>
                    <a:pt x="6703" y="15046"/>
                    <a:pt x="6707" y="15054"/>
                    <a:pt x="6710" y="15061"/>
                  </a:cubicBezTo>
                  <a:cubicBezTo>
                    <a:pt x="6717" y="15076"/>
                    <a:pt x="6721" y="15088"/>
                    <a:pt x="6725" y="15095"/>
                  </a:cubicBezTo>
                  <a:cubicBezTo>
                    <a:pt x="6729" y="15099"/>
                    <a:pt x="6729" y="15102"/>
                    <a:pt x="6729" y="15102"/>
                  </a:cubicBezTo>
                  <a:lnTo>
                    <a:pt x="6740" y="15102"/>
                  </a:lnTo>
                  <a:cubicBezTo>
                    <a:pt x="6811" y="15102"/>
                    <a:pt x="6867" y="15125"/>
                    <a:pt x="6919" y="15155"/>
                  </a:cubicBezTo>
                  <a:cubicBezTo>
                    <a:pt x="6972" y="15185"/>
                    <a:pt x="7013" y="15218"/>
                    <a:pt x="7057" y="15252"/>
                  </a:cubicBezTo>
                  <a:cubicBezTo>
                    <a:pt x="7088" y="15274"/>
                    <a:pt x="7118" y="15293"/>
                    <a:pt x="7147" y="15308"/>
                  </a:cubicBezTo>
                  <a:cubicBezTo>
                    <a:pt x="7211" y="15342"/>
                    <a:pt x="7264" y="15387"/>
                    <a:pt x="7316" y="15431"/>
                  </a:cubicBezTo>
                  <a:cubicBezTo>
                    <a:pt x="7368" y="15476"/>
                    <a:pt x="7416" y="15521"/>
                    <a:pt x="7473" y="15554"/>
                  </a:cubicBezTo>
                  <a:cubicBezTo>
                    <a:pt x="7506" y="15577"/>
                    <a:pt x="7547" y="15592"/>
                    <a:pt x="7589" y="15604"/>
                  </a:cubicBezTo>
                  <a:cubicBezTo>
                    <a:pt x="7600" y="15604"/>
                    <a:pt x="7604" y="15607"/>
                    <a:pt x="7607" y="15611"/>
                  </a:cubicBezTo>
                  <a:cubicBezTo>
                    <a:pt x="7615" y="15614"/>
                    <a:pt x="7618" y="15618"/>
                    <a:pt x="7618" y="15618"/>
                  </a:cubicBezTo>
                  <a:cubicBezTo>
                    <a:pt x="7626" y="15626"/>
                    <a:pt x="7626" y="15630"/>
                    <a:pt x="7630" y="15630"/>
                  </a:cubicBezTo>
                  <a:cubicBezTo>
                    <a:pt x="7768" y="15783"/>
                    <a:pt x="7921" y="15910"/>
                    <a:pt x="8108" y="15989"/>
                  </a:cubicBezTo>
                  <a:cubicBezTo>
                    <a:pt x="8134" y="15999"/>
                    <a:pt x="8156" y="16015"/>
                    <a:pt x="8175" y="16030"/>
                  </a:cubicBezTo>
                  <a:cubicBezTo>
                    <a:pt x="8198" y="16044"/>
                    <a:pt x="8213" y="16063"/>
                    <a:pt x="8232" y="16082"/>
                  </a:cubicBezTo>
                  <a:cubicBezTo>
                    <a:pt x="8261" y="16115"/>
                    <a:pt x="8291" y="16149"/>
                    <a:pt x="8321" y="16175"/>
                  </a:cubicBezTo>
                  <a:cubicBezTo>
                    <a:pt x="8389" y="16235"/>
                    <a:pt x="8467" y="16284"/>
                    <a:pt x="8546" y="16336"/>
                  </a:cubicBezTo>
                  <a:cubicBezTo>
                    <a:pt x="8624" y="16384"/>
                    <a:pt x="8703" y="16441"/>
                    <a:pt x="8774" y="16512"/>
                  </a:cubicBezTo>
                  <a:cubicBezTo>
                    <a:pt x="8803" y="16541"/>
                    <a:pt x="8841" y="16568"/>
                    <a:pt x="8882" y="16594"/>
                  </a:cubicBezTo>
                  <a:cubicBezTo>
                    <a:pt x="8919" y="16620"/>
                    <a:pt x="8960" y="16650"/>
                    <a:pt x="9002" y="16684"/>
                  </a:cubicBezTo>
                  <a:cubicBezTo>
                    <a:pt x="9028" y="16710"/>
                    <a:pt x="9062" y="16732"/>
                    <a:pt x="9095" y="16758"/>
                  </a:cubicBezTo>
                  <a:cubicBezTo>
                    <a:pt x="9129" y="16784"/>
                    <a:pt x="9166" y="16810"/>
                    <a:pt x="9196" y="16848"/>
                  </a:cubicBezTo>
                  <a:cubicBezTo>
                    <a:pt x="9200" y="16848"/>
                    <a:pt x="9203" y="16852"/>
                    <a:pt x="9207" y="16855"/>
                  </a:cubicBezTo>
                  <a:cubicBezTo>
                    <a:pt x="9215" y="16860"/>
                    <a:pt x="9222" y="16863"/>
                    <a:pt x="9233" y="16867"/>
                  </a:cubicBezTo>
                  <a:cubicBezTo>
                    <a:pt x="9252" y="16870"/>
                    <a:pt x="9274" y="16878"/>
                    <a:pt x="9293" y="16886"/>
                  </a:cubicBezTo>
                  <a:cubicBezTo>
                    <a:pt x="9308" y="16893"/>
                    <a:pt x="9327" y="16900"/>
                    <a:pt x="9338" y="16915"/>
                  </a:cubicBezTo>
                  <a:cubicBezTo>
                    <a:pt x="9386" y="16972"/>
                    <a:pt x="9447" y="17020"/>
                    <a:pt x="9507" y="17062"/>
                  </a:cubicBezTo>
                  <a:cubicBezTo>
                    <a:pt x="9569" y="17106"/>
                    <a:pt x="9637" y="17147"/>
                    <a:pt x="9704" y="17192"/>
                  </a:cubicBezTo>
                  <a:cubicBezTo>
                    <a:pt x="9787" y="17252"/>
                    <a:pt x="9880" y="17304"/>
                    <a:pt x="9973" y="17357"/>
                  </a:cubicBezTo>
                  <a:cubicBezTo>
                    <a:pt x="10071" y="17409"/>
                    <a:pt x="10164" y="17457"/>
                    <a:pt x="10258" y="17521"/>
                  </a:cubicBezTo>
                  <a:cubicBezTo>
                    <a:pt x="10389" y="17611"/>
                    <a:pt x="10542" y="17685"/>
                    <a:pt x="10680" y="17783"/>
                  </a:cubicBezTo>
                  <a:cubicBezTo>
                    <a:pt x="10729" y="17816"/>
                    <a:pt x="10781" y="17842"/>
                    <a:pt x="10833" y="17873"/>
                  </a:cubicBezTo>
                  <a:cubicBezTo>
                    <a:pt x="10886" y="17902"/>
                    <a:pt x="10942" y="17932"/>
                    <a:pt x="10994" y="17966"/>
                  </a:cubicBezTo>
                  <a:cubicBezTo>
                    <a:pt x="11110" y="18040"/>
                    <a:pt x="11248" y="18082"/>
                    <a:pt x="11386" y="18130"/>
                  </a:cubicBezTo>
                  <a:cubicBezTo>
                    <a:pt x="11517" y="18175"/>
                    <a:pt x="11637" y="18228"/>
                    <a:pt x="11767" y="18257"/>
                  </a:cubicBezTo>
                  <a:cubicBezTo>
                    <a:pt x="11817" y="18268"/>
                    <a:pt x="11869" y="18273"/>
                    <a:pt x="11924" y="18276"/>
                  </a:cubicBezTo>
                  <a:cubicBezTo>
                    <a:pt x="11981" y="18283"/>
                    <a:pt x="12037" y="18291"/>
                    <a:pt x="12093" y="18318"/>
                  </a:cubicBezTo>
                  <a:cubicBezTo>
                    <a:pt x="12145" y="18344"/>
                    <a:pt x="12202" y="18351"/>
                    <a:pt x="12261" y="18354"/>
                  </a:cubicBezTo>
                  <a:cubicBezTo>
                    <a:pt x="12325" y="18354"/>
                    <a:pt x="12385" y="18354"/>
                    <a:pt x="12452" y="18366"/>
                  </a:cubicBezTo>
                  <a:cubicBezTo>
                    <a:pt x="12471" y="18370"/>
                    <a:pt x="12490" y="18370"/>
                    <a:pt x="12508" y="18370"/>
                  </a:cubicBezTo>
                  <a:cubicBezTo>
                    <a:pt x="12552" y="18370"/>
                    <a:pt x="12597" y="18366"/>
                    <a:pt x="12642" y="18366"/>
                  </a:cubicBezTo>
                  <a:cubicBezTo>
                    <a:pt x="12665" y="18366"/>
                    <a:pt x="12687" y="18366"/>
                    <a:pt x="12709" y="18370"/>
                  </a:cubicBezTo>
                  <a:cubicBezTo>
                    <a:pt x="12736" y="18377"/>
                    <a:pt x="12762" y="18377"/>
                    <a:pt x="12785" y="18377"/>
                  </a:cubicBezTo>
                  <a:cubicBezTo>
                    <a:pt x="12833" y="18377"/>
                    <a:pt x="12878" y="18370"/>
                    <a:pt x="12927" y="18362"/>
                  </a:cubicBezTo>
                  <a:cubicBezTo>
                    <a:pt x="12975" y="18354"/>
                    <a:pt x="13023" y="18344"/>
                    <a:pt x="13076" y="18340"/>
                  </a:cubicBezTo>
                  <a:cubicBezTo>
                    <a:pt x="13132" y="18335"/>
                    <a:pt x="13192" y="18321"/>
                    <a:pt x="13256" y="18306"/>
                  </a:cubicBezTo>
                  <a:cubicBezTo>
                    <a:pt x="13319" y="18287"/>
                    <a:pt x="13382" y="18268"/>
                    <a:pt x="13454" y="18261"/>
                  </a:cubicBezTo>
                  <a:cubicBezTo>
                    <a:pt x="13494" y="18257"/>
                    <a:pt x="13532" y="18242"/>
                    <a:pt x="13573" y="18220"/>
                  </a:cubicBezTo>
                  <a:cubicBezTo>
                    <a:pt x="13611" y="18201"/>
                    <a:pt x="13651" y="18175"/>
                    <a:pt x="13693" y="18152"/>
                  </a:cubicBezTo>
                  <a:cubicBezTo>
                    <a:pt x="13723" y="18138"/>
                    <a:pt x="13756" y="18123"/>
                    <a:pt x="13790" y="18116"/>
                  </a:cubicBezTo>
                  <a:cubicBezTo>
                    <a:pt x="13839" y="18104"/>
                    <a:pt x="13887" y="18093"/>
                    <a:pt x="13925" y="18074"/>
                  </a:cubicBezTo>
                  <a:cubicBezTo>
                    <a:pt x="14212" y="17928"/>
                    <a:pt x="14486" y="17768"/>
                    <a:pt x="14717" y="17547"/>
                  </a:cubicBezTo>
                  <a:cubicBezTo>
                    <a:pt x="14792" y="17476"/>
                    <a:pt x="14859" y="17398"/>
                    <a:pt x="14949" y="17334"/>
                  </a:cubicBezTo>
                  <a:cubicBezTo>
                    <a:pt x="15046" y="17263"/>
                    <a:pt x="15125" y="17169"/>
                    <a:pt x="15177" y="17065"/>
                  </a:cubicBezTo>
                  <a:cubicBezTo>
                    <a:pt x="15214" y="16994"/>
                    <a:pt x="15263" y="16934"/>
                    <a:pt x="15319" y="16882"/>
                  </a:cubicBezTo>
                  <a:cubicBezTo>
                    <a:pt x="15371" y="16826"/>
                    <a:pt x="15428" y="16781"/>
                    <a:pt x="15480" y="16736"/>
                  </a:cubicBezTo>
                  <a:cubicBezTo>
                    <a:pt x="15554" y="16676"/>
                    <a:pt x="15611" y="16605"/>
                    <a:pt x="15656" y="16534"/>
                  </a:cubicBezTo>
                  <a:cubicBezTo>
                    <a:pt x="15704" y="16460"/>
                    <a:pt x="15742" y="16381"/>
                    <a:pt x="15779" y="16299"/>
                  </a:cubicBezTo>
                  <a:cubicBezTo>
                    <a:pt x="15809" y="16232"/>
                    <a:pt x="15842" y="16164"/>
                    <a:pt x="15894" y="16108"/>
                  </a:cubicBezTo>
                  <a:cubicBezTo>
                    <a:pt x="15944" y="16063"/>
                    <a:pt x="15977" y="16015"/>
                    <a:pt x="16011" y="15958"/>
                  </a:cubicBezTo>
                  <a:cubicBezTo>
                    <a:pt x="16074" y="15858"/>
                    <a:pt x="16119" y="15749"/>
                    <a:pt x="16175" y="15640"/>
                  </a:cubicBezTo>
                  <a:cubicBezTo>
                    <a:pt x="16246" y="15491"/>
                    <a:pt x="16320" y="15338"/>
                    <a:pt x="16403" y="15192"/>
                  </a:cubicBezTo>
                  <a:cubicBezTo>
                    <a:pt x="16477" y="15050"/>
                    <a:pt x="16564" y="14923"/>
                    <a:pt x="16620" y="14777"/>
                  </a:cubicBezTo>
                  <a:cubicBezTo>
                    <a:pt x="16691" y="14583"/>
                    <a:pt x="16762" y="14392"/>
                    <a:pt x="16833" y="14201"/>
                  </a:cubicBezTo>
                  <a:cubicBezTo>
                    <a:pt x="16886" y="14052"/>
                    <a:pt x="16931" y="13899"/>
                    <a:pt x="16993" y="13753"/>
                  </a:cubicBezTo>
                  <a:cubicBezTo>
                    <a:pt x="17027" y="13686"/>
                    <a:pt x="17038" y="13611"/>
                    <a:pt x="17050" y="13529"/>
                  </a:cubicBezTo>
                  <a:cubicBezTo>
                    <a:pt x="17065" y="13450"/>
                    <a:pt x="17076" y="13368"/>
                    <a:pt x="17114" y="13285"/>
                  </a:cubicBezTo>
                  <a:cubicBezTo>
                    <a:pt x="17143" y="13226"/>
                    <a:pt x="17166" y="13162"/>
                    <a:pt x="17184" y="13095"/>
                  </a:cubicBezTo>
                  <a:cubicBezTo>
                    <a:pt x="17200" y="13028"/>
                    <a:pt x="17218" y="12957"/>
                    <a:pt x="17236" y="12885"/>
                  </a:cubicBezTo>
                  <a:cubicBezTo>
                    <a:pt x="17245" y="12852"/>
                    <a:pt x="17259" y="12818"/>
                    <a:pt x="17267" y="12788"/>
                  </a:cubicBezTo>
                  <a:cubicBezTo>
                    <a:pt x="17278" y="12755"/>
                    <a:pt x="17285" y="12725"/>
                    <a:pt x="17285" y="12699"/>
                  </a:cubicBezTo>
                  <a:lnTo>
                    <a:pt x="17285" y="12683"/>
                  </a:lnTo>
                  <a:cubicBezTo>
                    <a:pt x="17281" y="12669"/>
                    <a:pt x="17281" y="12654"/>
                    <a:pt x="17281" y="12639"/>
                  </a:cubicBezTo>
                  <a:cubicBezTo>
                    <a:pt x="17281" y="12590"/>
                    <a:pt x="17289" y="12542"/>
                    <a:pt x="17297" y="12497"/>
                  </a:cubicBezTo>
                  <a:cubicBezTo>
                    <a:pt x="17304" y="12452"/>
                    <a:pt x="17312" y="12407"/>
                    <a:pt x="17315" y="12366"/>
                  </a:cubicBezTo>
                  <a:cubicBezTo>
                    <a:pt x="17319" y="12317"/>
                    <a:pt x="17334" y="12280"/>
                    <a:pt x="17349" y="12243"/>
                  </a:cubicBezTo>
                  <a:cubicBezTo>
                    <a:pt x="17364" y="12209"/>
                    <a:pt x="17375" y="12179"/>
                    <a:pt x="17379" y="12145"/>
                  </a:cubicBezTo>
                  <a:cubicBezTo>
                    <a:pt x="17393" y="12033"/>
                    <a:pt x="17397" y="11917"/>
                    <a:pt x="17416" y="11801"/>
                  </a:cubicBezTo>
                  <a:cubicBezTo>
                    <a:pt x="17442" y="11622"/>
                    <a:pt x="17483" y="11450"/>
                    <a:pt x="17498" y="11278"/>
                  </a:cubicBezTo>
                  <a:lnTo>
                    <a:pt x="17498" y="11218"/>
                  </a:lnTo>
                  <a:lnTo>
                    <a:pt x="17498" y="11151"/>
                  </a:lnTo>
                  <a:cubicBezTo>
                    <a:pt x="17498" y="11121"/>
                    <a:pt x="17502" y="11091"/>
                    <a:pt x="17506" y="11058"/>
                  </a:cubicBezTo>
                  <a:cubicBezTo>
                    <a:pt x="17509" y="11028"/>
                    <a:pt x="17517" y="10994"/>
                    <a:pt x="17532" y="10964"/>
                  </a:cubicBezTo>
                  <a:cubicBezTo>
                    <a:pt x="17554" y="10923"/>
                    <a:pt x="17559" y="10882"/>
                    <a:pt x="17559" y="10837"/>
                  </a:cubicBezTo>
                  <a:cubicBezTo>
                    <a:pt x="17559" y="10785"/>
                    <a:pt x="17550" y="10728"/>
                    <a:pt x="17550" y="10669"/>
                  </a:cubicBezTo>
                  <a:lnTo>
                    <a:pt x="17550" y="10642"/>
                  </a:lnTo>
                  <a:lnTo>
                    <a:pt x="17550" y="10606"/>
                  </a:lnTo>
                  <a:lnTo>
                    <a:pt x="17550" y="10482"/>
                  </a:lnTo>
                  <a:cubicBezTo>
                    <a:pt x="17550" y="10452"/>
                    <a:pt x="17550" y="10418"/>
                    <a:pt x="17554" y="10388"/>
                  </a:cubicBezTo>
                  <a:cubicBezTo>
                    <a:pt x="17585" y="10213"/>
                    <a:pt x="17595" y="10033"/>
                    <a:pt x="17595" y="9854"/>
                  </a:cubicBezTo>
                  <a:lnTo>
                    <a:pt x="17595" y="9779"/>
                  </a:lnTo>
                  <a:cubicBezTo>
                    <a:pt x="17588" y="9443"/>
                    <a:pt x="17547" y="9106"/>
                    <a:pt x="17536" y="8763"/>
                  </a:cubicBezTo>
                  <a:cubicBezTo>
                    <a:pt x="17528" y="8516"/>
                    <a:pt x="17487" y="8265"/>
                    <a:pt x="17464" y="8011"/>
                  </a:cubicBezTo>
                  <a:cubicBezTo>
                    <a:pt x="17454" y="7869"/>
                    <a:pt x="17424" y="7723"/>
                    <a:pt x="17416" y="7570"/>
                  </a:cubicBezTo>
                  <a:cubicBezTo>
                    <a:pt x="17412" y="7450"/>
                    <a:pt x="17390" y="7327"/>
                    <a:pt x="17357" y="7215"/>
                  </a:cubicBezTo>
                  <a:cubicBezTo>
                    <a:pt x="17319" y="7076"/>
                    <a:pt x="17285" y="6934"/>
                    <a:pt x="17267" y="6796"/>
                  </a:cubicBezTo>
                  <a:cubicBezTo>
                    <a:pt x="17255" y="6714"/>
                    <a:pt x="17233" y="6636"/>
                    <a:pt x="17210" y="6553"/>
                  </a:cubicBezTo>
                  <a:cubicBezTo>
                    <a:pt x="17184" y="6475"/>
                    <a:pt x="17158" y="6393"/>
                    <a:pt x="17143" y="6306"/>
                  </a:cubicBezTo>
                  <a:cubicBezTo>
                    <a:pt x="17132" y="6251"/>
                    <a:pt x="17114" y="6191"/>
                    <a:pt x="17095" y="6134"/>
                  </a:cubicBezTo>
                  <a:cubicBezTo>
                    <a:pt x="17076" y="6075"/>
                    <a:pt x="17057" y="6015"/>
                    <a:pt x="17050" y="5951"/>
                  </a:cubicBezTo>
                  <a:cubicBezTo>
                    <a:pt x="17031" y="5787"/>
                    <a:pt x="16986" y="5630"/>
                    <a:pt x="16945" y="5469"/>
                  </a:cubicBezTo>
                  <a:cubicBezTo>
                    <a:pt x="16934" y="5421"/>
                    <a:pt x="16908" y="5372"/>
                    <a:pt x="16881" y="5323"/>
                  </a:cubicBezTo>
                  <a:cubicBezTo>
                    <a:pt x="16859" y="5275"/>
                    <a:pt x="16829" y="5223"/>
                    <a:pt x="16814" y="5163"/>
                  </a:cubicBezTo>
                  <a:cubicBezTo>
                    <a:pt x="16796" y="5092"/>
                    <a:pt x="16765" y="5024"/>
                    <a:pt x="16736" y="4954"/>
                  </a:cubicBezTo>
                  <a:cubicBezTo>
                    <a:pt x="16706" y="4886"/>
                    <a:pt x="16676" y="4811"/>
                    <a:pt x="16657" y="4733"/>
                  </a:cubicBezTo>
                  <a:cubicBezTo>
                    <a:pt x="16653" y="4718"/>
                    <a:pt x="16643" y="4695"/>
                    <a:pt x="16634" y="4673"/>
                  </a:cubicBezTo>
                  <a:cubicBezTo>
                    <a:pt x="16624" y="4647"/>
                    <a:pt x="16617" y="4617"/>
                    <a:pt x="16617" y="4583"/>
                  </a:cubicBezTo>
                  <a:lnTo>
                    <a:pt x="16617" y="4576"/>
                  </a:lnTo>
                  <a:lnTo>
                    <a:pt x="16617" y="4572"/>
                  </a:lnTo>
                  <a:cubicBezTo>
                    <a:pt x="16617" y="4572"/>
                    <a:pt x="16612" y="4564"/>
                    <a:pt x="16608" y="4561"/>
                  </a:cubicBezTo>
                  <a:cubicBezTo>
                    <a:pt x="16605" y="4550"/>
                    <a:pt x="16594" y="4538"/>
                    <a:pt x="16590" y="4519"/>
                  </a:cubicBezTo>
                  <a:cubicBezTo>
                    <a:pt x="16575" y="4483"/>
                    <a:pt x="16556" y="4448"/>
                    <a:pt x="16530" y="4412"/>
                  </a:cubicBezTo>
                  <a:cubicBezTo>
                    <a:pt x="16504" y="4378"/>
                    <a:pt x="16474" y="4340"/>
                    <a:pt x="16448" y="4303"/>
                  </a:cubicBezTo>
                  <a:cubicBezTo>
                    <a:pt x="16429" y="4273"/>
                    <a:pt x="16415" y="4243"/>
                    <a:pt x="16403" y="4210"/>
                  </a:cubicBezTo>
                  <a:cubicBezTo>
                    <a:pt x="16373" y="4120"/>
                    <a:pt x="16329" y="4038"/>
                    <a:pt x="16284" y="3951"/>
                  </a:cubicBezTo>
                  <a:cubicBezTo>
                    <a:pt x="16235" y="3865"/>
                    <a:pt x="16182" y="3784"/>
                    <a:pt x="16137" y="3694"/>
                  </a:cubicBezTo>
                  <a:cubicBezTo>
                    <a:pt x="16104" y="3634"/>
                    <a:pt x="16063" y="3574"/>
                    <a:pt x="16025" y="3510"/>
                  </a:cubicBezTo>
                  <a:cubicBezTo>
                    <a:pt x="15984" y="3447"/>
                    <a:pt x="15951" y="3380"/>
                    <a:pt x="15932" y="3301"/>
                  </a:cubicBezTo>
                  <a:cubicBezTo>
                    <a:pt x="15932" y="3294"/>
                    <a:pt x="15928" y="3286"/>
                    <a:pt x="15925" y="3275"/>
                  </a:cubicBezTo>
                  <a:cubicBezTo>
                    <a:pt x="15917" y="3268"/>
                    <a:pt x="15913" y="3260"/>
                    <a:pt x="15906" y="3253"/>
                  </a:cubicBezTo>
                  <a:cubicBezTo>
                    <a:pt x="15891" y="3237"/>
                    <a:pt x="15868" y="3223"/>
                    <a:pt x="15849" y="3200"/>
                  </a:cubicBezTo>
                  <a:cubicBezTo>
                    <a:pt x="15839" y="3185"/>
                    <a:pt x="15827" y="3166"/>
                    <a:pt x="15820" y="3144"/>
                  </a:cubicBezTo>
                  <a:cubicBezTo>
                    <a:pt x="15801" y="3058"/>
                    <a:pt x="15764" y="2983"/>
                    <a:pt x="15719" y="2909"/>
                  </a:cubicBezTo>
                  <a:cubicBezTo>
                    <a:pt x="15675" y="2837"/>
                    <a:pt x="15618" y="2766"/>
                    <a:pt x="15566" y="2695"/>
                  </a:cubicBezTo>
                  <a:cubicBezTo>
                    <a:pt x="15535" y="2662"/>
                    <a:pt x="15506" y="2625"/>
                    <a:pt x="15480" y="2576"/>
                  </a:cubicBezTo>
                  <a:cubicBezTo>
                    <a:pt x="15457" y="2535"/>
                    <a:pt x="15439" y="2494"/>
                    <a:pt x="15416" y="2456"/>
                  </a:cubicBezTo>
                  <a:cubicBezTo>
                    <a:pt x="15394" y="2423"/>
                    <a:pt x="15368" y="2389"/>
                    <a:pt x="15338" y="2366"/>
                  </a:cubicBezTo>
                  <a:cubicBezTo>
                    <a:pt x="15316" y="2352"/>
                    <a:pt x="15293" y="2337"/>
                    <a:pt x="15263" y="2329"/>
                  </a:cubicBezTo>
                  <a:cubicBezTo>
                    <a:pt x="15259" y="2329"/>
                    <a:pt x="15256" y="2326"/>
                    <a:pt x="15252" y="2326"/>
                  </a:cubicBezTo>
                  <a:cubicBezTo>
                    <a:pt x="15244" y="2321"/>
                    <a:pt x="15240" y="2318"/>
                    <a:pt x="15233" y="2314"/>
                  </a:cubicBezTo>
                  <a:cubicBezTo>
                    <a:pt x="15230" y="2314"/>
                    <a:pt x="15221" y="2311"/>
                    <a:pt x="15218" y="2307"/>
                  </a:cubicBezTo>
                  <a:cubicBezTo>
                    <a:pt x="15214" y="2303"/>
                    <a:pt x="15211" y="2299"/>
                    <a:pt x="15207" y="2295"/>
                  </a:cubicBezTo>
                  <a:cubicBezTo>
                    <a:pt x="15204" y="2288"/>
                    <a:pt x="15199" y="2281"/>
                    <a:pt x="15199" y="2269"/>
                  </a:cubicBezTo>
                  <a:cubicBezTo>
                    <a:pt x="15199" y="2262"/>
                    <a:pt x="15204" y="2254"/>
                    <a:pt x="15207" y="2250"/>
                  </a:cubicBezTo>
                  <a:cubicBezTo>
                    <a:pt x="15207" y="2243"/>
                    <a:pt x="15211" y="2240"/>
                    <a:pt x="15214" y="2236"/>
                  </a:cubicBezTo>
                  <a:cubicBezTo>
                    <a:pt x="15221" y="2228"/>
                    <a:pt x="15230" y="2228"/>
                    <a:pt x="15237" y="2224"/>
                  </a:cubicBezTo>
                  <a:lnTo>
                    <a:pt x="15237" y="2221"/>
                  </a:lnTo>
                  <a:cubicBezTo>
                    <a:pt x="15237" y="2221"/>
                    <a:pt x="15233" y="2217"/>
                    <a:pt x="15230" y="2214"/>
                  </a:cubicBezTo>
                  <a:cubicBezTo>
                    <a:pt x="15204" y="2191"/>
                    <a:pt x="15188" y="2164"/>
                    <a:pt x="15177" y="2142"/>
                  </a:cubicBezTo>
                  <a:cubicBezTo>
                    <a:pt x="15162" y="2119"/>
                    <a:pt x="15151" y="2101"/>
                    <a:pt x="15140" y="2086"/>
                  </a:cubicBezTo>
                  <a:cubicBezTo>
                    <a:pt x="15114" y="2052"/>
                    <a:pt x="15095" y="2015"/>
                    <a:pt x="15076" y="1985"/>
                  </a:cubicBezTo>
                  <a:cubicBezTo>
                    <a:pt x="15057" y="1955"/>
                    <a:pt x="15035" y="1929"/>
                    <a:pt x="15012" y="1910"/>
                  </a:cubicBezTo>
                  <a:cubicBezTo>
                    <a:pt x="14997" y="1900"/>
                    <a:pt x="14979" y="1892"/>
                    <a:pt x="14952" y="1888"/>
                  </a:cubicBezTo>
                  <a:cubicBezTo>
                    <a:pt x="14942" y="1888"/>
                    <a:pt x="14930" y="1881"/>
                    <a:pt x="14923" y="1877"/>
                  </a:cubicBezTo>
                  <a:cubicBezTo>
                    <a:pt x="14916" y="1869"/>
                    <a:pt x="14912" y="1866"/>
                    <a:pt x="14907" y="1858"/>
                  </a:cubicBezTo>
                  <a:cubicBezTo>
                    <a:pt x="14900" y="1847"/>
                    <a:pt x="14900" y="1836"/>
                    <a:pt x="14897" y="1832"/>
                  </a:cubicBezTo>
                  <a:cubicBezTo>
                    <a:pt x="14897" y="1828"/>
                    <a:pt x="14893" y="1824"/>
                    <a:pt x="14893" y="1824"/>
                  </a:cubicBezTo>
                  <a:cubicBezTo>
                    <a:pt x="14840" y="1765"/>
                    <a:pt x="14795" y="1701"/>
                    <a:pt x="14747" y="1641"/>
                  </a:cubicBezTo>
                  <a:cubicBezTo>
                    <a:pt x="14698" y="1586"/>
                    <a:pt x="14650" y="1533"/>
                    <a:pt x="14586" y="1499"/>
                  </a:cubicBezTo>
                  <a:cubicBezTo>
                    <a:pt x="14545" y="1477"/>
                    <a:pt x="14512" y="1447"/>
                    <a:pt x="14478" y="1417"/>
                  </a:cubicBezTo>
                  <a:cubicBezTo>
                    <a:pt x="14448" y="1387"/>
                    <a:pt x="14422" y="1357"/>
                    <a:pt x="14396" y="1331"/>
                  </a:cubicBezTo>
                  <a:cubicBezTo>
                    <a:pt x="14384" y="1320"/>
                    <a:pt x="14369" y="1312"/>
                    <a:pt x="14351" y="1301"/>
                  </a:cubicBezTo>
                  <a:cubicBezTo>
                    <a:pt x="14332" y="1294"/>
                    <a:pt x="14314" y="1282"/>
                    <a:pt x="14291" y="1267"/>
                  </a:cubicBezTo>
                  <a:cubicBezTo>
                    <a:pt x="14279" y="1253"/>
                    <a:pt x="14265" y="1238"/>
                    <a:pt x="14257" y="1219"/>
                  </a:cubicBezTo>
                  <a:cubicBezTo>
                    <a:pt x="14250" y="1204"/>
                    <a:pt x="14239" y="1189"/>
                    <a:pt x="14227" y="1174"/>
                  </a:cubicBezTo>
                  <a:cubicBezTo>
                    <a:pt x="14217" y="1163"/>
                    <a:pt x="14201" y="1151"/>
                    <a:pt x="14186" y="1141"/>
                  </a:cubicBezTo>
                  <a:cubicBezTo>
                    <a:pt x="14153" y="1118"/>
                    <a:pt x="14115" y="1096"/>
                    <a:pt x="14078" y="1065"/>
                  </a:cubicBezTo>
                  <a:cubicBezTo>
                    <a:pt x="14041" y="1032"/>
                    <a:pt x="14015" y="991"/>
                    <a:pt x="13988" y="953"/>
                  </a:cubicBezTo>
                  <a:cubicBezTo>
                    <a:pt x="13965" y="916"/>
                    <a:pt x="13939" y="879"/>
                    <a:pt x="13910" y="853"/>
                  </a:cubicBezTo>
                  <a:cubicBezTo>
                    <a:pt x="13910" y="849"/>
                    <a:pt x="13898" y="845"/>
                    <a:pt x="13891" y="841"/>
                  </a:cubicBezTo>
                  <a:cubicBezTo>
                    <a:pt x="13843" y="827"/>
                    <a:pt x="13805" y="804"/>
                    <a:pt x="13768" y="774"/>
                  </a:cubicBezTo>
                  <a:cubicBezTo>
                    <a:pt x="13734" y="748"/>
                    <a:pt x="13704" y="711"/>
                    <a:pt x="13682" y="666"/>
                  </a:cubicBezTo>
                  <a:cubicBezTo>
                    <a:pt x="13674" y="651"/>
                    <a:pt x="13660" y="636"/>
                    <a:pt x="13644" y="621"/>
                  </a:cubicBezTo>
                  <a:cubicBezTo>
                    <a:pt x="13629" y="609"/>
                    <a:pt x="13615" y="599"/>
                    <a:pt x="13599" y="591"/>
                  </a:cubicBezTo>
                  <a:cubicBezTo>
                    <a:pt x="13562" y="576"/>
                    <a:pt x="13521" y="565"/>
                    <a:pt x="13484" y="549"/>
                  </a:cubicBezTo>
                  <a:cubicBezTo>
                    <a:pt x="13442" y="535"/>
                    <a:pt x="13401" y="516"/>
                    <a:pt x="13364" y="490"/>
                  </a:cubicBezTo>
                  <a:cubicBezTo>
                    <a:pt x="13342" y="471"/>
                    <a:pt x="13323" y="449"/>
                    <a:pt x="13304" y="423"/>
                  </a:cubicBezTo>
                  <a:cubicBezTo>
                    <a:pt x="13282" y="423"/>
                    <a:pt x="13259" y="419"/>
                    <a:pt x="13237" y="411"/>
                  </a:cubicBezTo>
                  <a:cubicBezTo>
                    <a:pt x="13218" y="404"/>
                    <a:pt x="13196" y="392"/>
                    <a:pt x="13177" y="382"/>
                  </a:cubicBezTo>
                  <a:cubicBezTo>
                    <a:pt x="13140" y="359"/>
                    <a:pt x="13110" y="333"/>
                    <a:pt x="13080" y="311"/>
                  </a:cubicBezTo>
                  <a:cubicBezTo>
                    <a:pt x="13058" y="295"/>
                    <a:pt x="13039" y="280"/>
                    <a:pt x="13020" y="269"/>
                  </a:cubicBezTo>
                  <a:cubicBezTo>
                    <a:pt x="12994" y="254"/>
                    <a:pt x="12968" y="247"/>
                    <a:pt x="12938" y="247"/>
                  </a:cubicBezTo>
                  <a:lnTo>
                    <a:pt x="12908" y="247"/>
                  </a:lnTo>
                  <a:lnTo>
                    <a:pt x="12897" y="235"/>
                  </a:lnTo>
                  <a:cubicBezTo>
                    <a:pt x="12848" y="191"/>
                    <a:pt x="12792" y="161"/>
                    <a:pt x="12728" y="138"/>
                  </a:cubicBezTo>
                  <a:cubicBezTo>
                    <a:pt x="12676" y="120"/>
                    <a:pt x="12620" y="101"/>
                    <a:pt x="12564"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2" name="Google Shape;28362;p21"/>
            <p:cNvSpPr/>
            <p:nvPr/>
          </p:nvSpPr>
          <p:spPr>
            <a:xfrm>
              <a:off x="-631967" y="1040042"/>
              <a:ext cx="847372" cy="993200"/>
            </a:xfrm>
            <a:custGeom>
              <a:avLst/>
              <a:gdLst/>
              <a:ahLst/>
              <a:cxnLst/>
              <a:rect l="l" t="t" r="r" b="b"/>
              <a:pathLst>
                <a:path w="17746" h="20800" extrusionOk="0">
                  <a:moveTo>
                    <a:pt x="453" y="20710"/>
                  </a:moveTo>
                  <a:lnTo>
                    <a:pt x="445" y="20717"/>
                  </a:lnTo>
                  <a:lnTo>
                    <a:pt x="445" y="20729"/>
                  </a:lnTo>
                  <a:cubicBezTo>
                    <a:pt x="445" y="20725"/>
                    <a:pt x="445" y="20725"/>
                    <a:pt x="449" y="20721"/>
                  </a:cubicBezTo>
                  <a:lnTo>
                    <a:pt x="453" y="20710"/>
                  </a:lnTo>
                  <a:close/>
                  <a:moveTo>
                    <a:pt x="12493" y="0"/>
                  </a:moveTo>
                  <a:lnTo>
                    <a:pt x="12493" y="5"/>
                  </a:lnTo>
                  <a:cubicBezTo>
                    <a:pt x="12493" y="19"/>
                    <a:pt x="12489" y="31"/>
                    <a:pt x="12486" y="42"/>
                  </a:cubicBezTo>
                  <a:cubicBezTo>
                    <a:pt x="12482" y="53"/>
                    <a:pt x="12479" y="60"/>
                    <a:pt x="12479" y="68"/>
                  </a:cubicBezTo>
                  <a:lnTo>
                    <a:pt x="12470" y="87"/>
                  </a:lnTo>
                  <a:cubicBezTo>
                    <a:pt x="12475" y="83"/>
                    <a:pt x="12479" y="83"/>
                    <a:pt x="12482" y="83"/>
                  </a:cubicBezTo>
                  <a:cubicBezTo>
                    <a:pt x="12482" y="83"/>
                    <a:pt x="12482" y="79"/>
                    <a:pt x="12486" y="79"/>
                  </a:cubicBezTo>
                  <a:cubicBezTo>
                    <a:pt x="12489" y="87"/>
                    <a:pt x="12497" y="90"/>
                    <a:pt x="12505" y="95"/>
                  </a:cubicBezTo>
                  <a:cubicBezTo>
                    <a:pt x="12493" y="90"/>
                    <a:pt x="12482" y="90"/>
                    <a:pt x="12470" y="87"/>
                  </a:cubicBezTo>
                  <a:lnTo>
                    <a:pt x="12467" y="95"/>
                  </a:lnTo>
                  <a:lnTo>
                    <a:pt x="12370" y="95"/>
                  </a:lnTo>
                  <a:cubicBezTo>
                    <a:pt x="12363" y="90"/>
                    <a:pt x="12358" y="90"/>
                    <a:pt x="12351" y="90"/>
                  </a:cubicBezTo>
                  <a:cubicBezTo>
                    <a:pt x="12358" y="98"/>
                    <a:pt x="12363" y="109"/>
                    <a:pt x="12370" y="117"/>
                  </a:cubicBezTo>
                  <a:cubicBezTo>
                    <a:pt x="12389" y="135"/>
                    <a:pt x="12411" y="150"/>
                    <a:pt x="12434" y="157"/>
                  </a:cubicBezTo>
                  <a:cubicBezTo>
                    <a:pt x="12456" y="165"/>
                    <a:pt x="12479" y="169"/>
                    <a:pt x="12497" y="169"/>
                  </a:cubicBezTo>
                  <a:cubicBezTo>
                    <a:pt x="12512" y="173"/>
                    <a:pt x="12523" y="176"/>
                    <a:pt x="12534" y="176"/>
                  </a:cubicBezTo>
                  <a:cubicBezTo>
                    <a:pt x="12546" y="180"/>
                    <a:pt x="12549" y="180"/>
                    <a:pt x="12557" y="184"/>
                  </a:cubicBezTo>
                  <a:cubicBezTo>
                    <a:pt x="12565" y="188"/>
                    <a:pt x="12568" y="191"/>
                    <a:pt x="12572" y="199"/>
                  </a:cubicBezTo>
                  <a:cubicBezTo>
                    <a:pt x="12575" y="202"/>
                    <a:pt x="12579" y="210"/>
                    <a:pt x="12579" y="229"/>
                  </a:cubicBezTo>
                  <a:cubicBezTo>
                    <a:pt x="12579" y="236"/>
                    <a:pt x="12579" y="247"/>
                    <a:pt x="12587" y="259"/>
                  </a:cubicBezTo>
                  <a:cubicBezTo>
                    <a:pt x="12587" y="266"/>
                    <a:pt x="12594" y="270"/>
                    <a:pt x="12598" y="278"/>
                  </a:cubicBezTo>
                  <a:cubicBezTo>
                    <a:pt x="12601" y="281"/>
                    <a:pt x="12609" y="288"/>
                    <a:pt x="12617" y="292"/>
                  </a:cubicBezTo>
                  <a:cubicBezTo>
                    <a:pt x="12732" y="352"/>
                    <a:pt x="12848" y="416"/>
                    <a:pt x="12957" y="483"/>
                  </a:cubicBezTo>
                  <a:cubicBezTo>
                    <a:pt x="12994" y="505"/>
                    <a:pt x="13028" y="524"/>
                    <a:pt x="13062" y="543"/>
                  </a:cubicBezTo>
                  <a:cubicBezTo>
                    <a:pt x="13095" y="558"/>
                    <a:pt x="13129" y="576"/>
                    <a:pt x="13155" y="602"/>
                  </a:cubicBezTo>
                  <a:cubicBezTo>
                    <a:pt x="13222" y="659"/>
                    <a:pt x="13297" y="704"/>
                    <a:pt x="13379" y="737"/>
                  </a:cubicBezTo>
                  <a:cubicBezTo>
                    <a:pt x="13569" y="819"/>
                    <a:pt x="13731" y="942"/>
                    <a:pt x="13873" y="1096"/>
                  </a:cubicBezTo>
                  <a:cubicBezTo>
                    <a:pt x="13966" y="1201"/>
                    <a:pt x="14071" y="1287"/>
                    <a:pt x="14183" y="1365"/>
                  </a:cubicBezTo>
                  <a:cubicBezTo>
                    <a:pt x="14197" y="1377"/>
                    <a:pt x="14213" y="1387"/>
                    <a:pt x="14224" y="1399"/>
                  </a:cubicBezTo>
                  <a:cubicBezTo>
                    <a:pt x="14239" y="1413"/>
                    <a:pt x="14254" y="1425"/>
                    <a:pt x="14273" y="1436"/>
                  </a:cubicBezTo>
                  <a:cubicBezTo>
                    <a:pt x="14287" y="1447"/>
                    <a:pt x="14299" y="1463"/>
                    <a:pt x="14314" y="1477"/>
                  </a:cubicBezTo>
                  <a:cubicBezTo>
                    <a:pt x="14332" y="1503"/>
                    <a:pt x="14347" y="1537"/>
                    <a:pt x="14370" y="1567"/>
                  </a:cubicBezTo>
                  <a:cubicBezTo>
                    <a:pt x="14385" y="1582"/>
                    <a:pt x="14396" y="1597"/>
                    <a:pt x="14411" y="1608"/>
                  </a:cubicBezTo>
                  <a:cubicBezTo>
                    <a:pt x="14426" y="1623"/>
                    <a:pt x="14444" y="1634"/>
                    <a:pt x="14467" y="1642"/>
                  </a:cubicBezTo>
                  <a:cubicBezTo>
                    <a:pt x="14497" y="1649"/>
                    <a:pt x="14523" y="1665"/>
                    <a:pt x="14546" y="1679"/>
                  </a:cubicBezTo>
                  <a:cubicBezTo>
                    <a:pt x="14579" y="1705"/>
                    <a:pt x="14609" y="1739"/>
                    <a:pt x="14639" y="1772"/>
                  </a:cubicBezTo>
                  <a:cubicBezTo>
                    <a:pt x="14665" y="1810"/>
                    <a:pt x="14691" y="1848"/>
                    <a:pt x="14725" y="1881"/>
                  </a:cubicBezTo>
                  <a:cubicBezTo>
                    <a:pt x="14777" y="1941"/>
                    <a:pt x="14825" y="2012"/>
                    <a:pt x="14878" y="2079"/>
                  </a:cubicBezTo>
                  <a:cubicBezTo>
                    <a:pt x="14930" y="2146"/>
                    <a:pt x="14987" y="2214"/>
                    <a:pt x="15061" y="2270"/>
                  </a:cubicBezTo>
                  <a:cubicBezTo>
                    <a:pt x="15087" y="2288"/>
                    <a:pt x="15110" y="2307"/>
                    <a:pt x="15121" y="2322"/>
                  </a:cubicBezTo>
                  <a:cubicBezTo>
                    <a:pt x="15129" y="2333"/>
                    <a:pt x="15132" y="2341"/>
                    <a:pt x="15136" y="2348"/>
                  </a:cubicBezTo>
                  <a:cubicBezTo>
                    <a:pt x="15139" y="2360"/>
                    <a:pt x="15139" y="2367"/>
                    <a:pt x="15139" y="2382"/>
                  </a:cubicBezTo>
                  <a:lnTo>
                    <a:pt x="15139" y="2390"/>
                  </a:lnTo>
                  <a:lnTo>
                    <a:pt x="15139" y="2397"/>
                  </a:lnTo>
                  <a:cubicBezTo>
                    <a:pt x="15139" y="2416"/>
                    <a:pt x="15148" y="2438"/>
                    <a:pt x="15158" y="2453"/>
                  </a:cubicBezTo>
                  <a:cubicBezTo>
                    <a:pt x="15166" y="2460"/>
                    <a:pt x="15174" y="2468"/>
                    <a:pt x="15181" y="2476"/>
                  </a:cubicBezTo>
                  <a:cubicBezTo>
                    <a:pt x="15189" y="2479"/>
                    <a:pt x="15200" y="2483"/>
                    <a:pt x="15211" y="2486"/>
                  </a:cubicBezTo>
                  <a:cubicBezTo>
                    <a:pt x="15226" y="2490"/>
                    <a:pt x="15237" y="2494"/>
                    <a:pt x="15244" y="2502"/>
                  </a:cubicBezTo>
                  <a:cubicBezTo>
                    <a:pt x="15260" y="2509"/>
                    <a:pt x="15267" y="2520"/>
                    <a:pt x="15274" y="2539"/>
                  </a:cubicBezTo>
                  <a:cubicBezTo>
                    <a:pt x="15282" y="2554"/>
                    <a:pt x="15286" y="2576"/>
                    <a:pt x="15289" y="2599"/>
                  </a:cubicBezTo>
                  <a:cubicBezTo>
                    <a:pt x="15296" y="2629"/>
                    <a:pt x="15308" y="2655"/>
                    <a:pt x="15319" y="2677"/>
                  </a:cubicBezTo>
                  <a:cubicBezTo>
                    <a:pt x="15341" y="2707"/>
                    <a:pt x="15368" y="2733"/>
                    <a:pt x="15386" y="2759"/>
                  </a:cubicBezTo>
                  <a:cubicBezTo>
                    <a:pt x="15409" y="2782"/>
                    <a:pt x="15427" y="2804"/>
                    <a:pt x="15436" y="2831"/>
                  </a:cubicBezTo>
                  <a:cubicBezTo>
                    <a:pt x="15458" y="2894"/>
                    <a:pt x="15498" y="2947"/>
                    <a:pt x="15536" y="2991"/>
                  </a:cubicBezTo>
                  <a:cubicBezTo>
                    <a:pt x="15577" y="3036"/>
                    <a:pt x="15619" y="3078"/>
                    <a:pt x="15648" y="3122"/>
                  </a:cubicBezTo>
                  <a:cubicBezTo>
                    <a:pt x="15663" y="3145"/>
                    <a:pt x="15678" y="3163"/>
                    <a:pt x="15693" y="3178"/>
                  </a:cubicBezTo>
                  <a:cubicBezTo>
                    <a:pt x="15697" y="3185"/>
                    <a:pt x="15705" y="3197"/>
                    <a:pt x="15708" y="3204"/>
                  </a:cubicBezTo>
                  <a:cubicBezTo>
                    <a:pt x="15712" y="3212"/>
                    <a:pt x="15712" y="3219"/>
                    <a:pt x="15712" y="3227"/>
                  </a:cubicBezTo>
                  <a:cubicBezTo>
                    <a:pt x="15723" y="3290"/>
                    <a:pt x="15745" y="3347"/>
                    <a:pt x="15776" y="3399"/>
                  </a:cubicBezTo>
                  <a:cubicBezTo>
                    <a:pt x="15802" y="3454"/>
                    <a:pt x="15835" y="3499"/>
                    <a:pt x="15869" y="3544"/>
                  </a:cubicBezTo>
                  <a:cubicBezTo>
                    <a:pt x="15910" y="3608"/>
                    <a:pt x="15943" y="3679"/>
                    <a:pt x="15977" y="3754"/>
                  </a:cubicBezTo>
                  <a:cubicBezTo>
                    <a:pt x="16011" y="3829"/>
                    <a:pt x="16045" y="3903"/>
                    <a:pt x="16100" y="3970"/>
                  </a:cubicBezTo>
                  <a:cubicBezTo>
                    <a:pt x="16108" y="3978"/>
                    <a:pt x="16116" y="3993"/>
                    <a:pt x="16123" y="4012"/>
                  </a:cubicBezTo>
                  <a:cubicBezTo>
                    <a:pt x="16126" y="4023"/>
                    <a:pt x="16131" y="4038"/>
                    <a:pt x="16138" y="4053"/>
                  </a:cubicBezTo>
                  <a:cubicBezTo>
                    <a:pt x="16145" y="4075"/>
                    <a:pt x="16153" y="4101"/>
                    <a:pt x="16176" y="4124"/>
                  </a:cubicBezTo>
                  <a:cubicBezTo>
                    <a:pt x="16183" y="4135"/>
                    <a:pt x="16194" y="4146"/>
                    <a:pt x="16209" y="4158"/>
                  </a:cubicBezTo>
                  <a:cubicBezTo>
                    <a:pt x="16221" y="4161"/>
                    <a:pt x="16231" y="4169"/>
                    <a:pt x="16247" y="4172"/>
                  </a:cubicBezTo>
                  <a:lnTo>
                    <a:pt x="16247" y="4177"/>
                  </a:lnTo>
                  <a:cubicBezTo>
                    <a:pt x="16243" y="4187"/>
                    <a:pt x="16243" y="4199"/>
                    <a:pt x="16243" y="4210"/>
                  </a:cubicBezTo>
                  <a:cubicBezTo>
                    <a:pt x="16243" y="4248"/>
                    <a:pt x="16250" y="4277"/>
                    <a:pt x="16261" y="4303"/>
                  </a:cubicBezTo>
                  <a:cubicBezTo>
                    <a:pt x="16273" y="4334"/>
                    <a:pt x="16288" y="4356"/>
                    <a:pt x="16302" y="4382"/>
                  </a:cubicBezTo>
                  <a:cubicBezTo>
                    <a:pt x="16430" y="4595"/>
                    <a:pt x="16516" y="4827"/>
                    <a:pt x="16575" y="5069"/>
                  </a:cubicBezTo>
                  <a:cubicBezTo>
                    <a:pt x="16590" y="5126"/>
                    <a:pt x="16602" y="5186"/>
                    <a:pt x="16624" y="5245"/>
                  </a:cubicBezTo>
                  <a:cubicBezTo>
                    <a:pt x="16642" y="5302"/>
                    <a:pt x="16669" y="5361"/>
                    <a:pt x="16702" y="5414"/>
                  </a:cubicBezTo>
                  <a:cubicBezTo>
                    <a:pt x="16796" y="5552"/>
                    <a:pt x="16849" y="5705"/>
                    <a:pt x="16875" y="5866"/>
                  </a:cubicBezTo>
                  <a:cubicBezTo>
                    <a:pt x="16885" y="5949"/>
                    <a:pt x="16908" y="6027"/>
                    <a:pt x="16927" y="6109"/>
                  </a:cubicBezTo>
                  <a:cubicBezTo>
                    <a:pt x="16949" y="6187"/>
                    <a:pt x="16968" y="6263"/>
                    <a:pt x="16983" y="6341"/>
                  </a:cubicBezTo>
                  <a:cubicBezTo>
                    <a:pt x="17001" y="6475"/>
                    <a:pt x="17028" y="6603"/>
                    <a:pt x="17050" y="6734"/>
                  </a:cubicBezTo>
                  <a:cubicBezTo>
                    <a:pt x="17076" y="6886"/>
                    <a:pt x="17110" y="7036"/>
                    <a:pt x="17170" y="7182"/>
                  </a:cubicBezTo>
                  <a:cubicBezTo>
                    <a:pt x="17185" y="7212"/>
                    <a:pt x="17196" y="7241"/>
                    <a:pt x="17203" y="7267"/>
                  </a:cubicBezTo>
                  <a:cubicBezTo>
                    <a:pt x="17211" y="7298"/>
                    <a:pt x="17218" y="7324"/>
                    <a:pt x="17218" y="7353"/>
                  </a:cubicBezTo>
                  <a:lnTo>
                    <a:pt x="17218" y="7362"/>
                  </a:lnTo>
                  <a:cubicBezTo>
                    <a:pt x="17215" y="7376"/>
                    <a:pt x="17215" y="7391"/>
                    <a:pt x="17215" y="7406"/>
                  </a:cubicBezTo>
                  <a:cubicBezTo>
                    <a:pt x="17215" y="7526"/>
                    <a:pt x="17237" y="7638"/>
                    <a:pt x="17259" y="7750"/>
                  </a:cubicBezTo>
                  <a:cubicBezTo>
                    <a:pt x="17278" y="7862"/>
                    <a:pt x="17297" y="7971"/>
                    <a:pt x="17297" y="8083"/>
                  </a:cubicBezTo>
                  <a:lnTo>
                    <a:pt x="17297" y="8128"/>
                  </a:lnTo>
                  <a:lnTo>
                    <a:pt x="17297" y="8191"/>
                  </a:lnTo>
                  <a:cubicBezTo>
                    <a:pt x="17297" y="8397"/>
                    <a:pt x="17342" y="8602"/>
                    <a:pt x="17368" y="8801"/>
                  </a:cubicBezTo>
                  <a:cubicBezTo>
                    <a:pt x="17382" y="8890"/>
                    <a:pt x="17382" y="8984"/>
                    <a:pt x="17382" y="9077"/>
                  </a:cubicBezTo>
                  <a:lnTo>
                    <a:pt x="17382" y="9316"/>
                  </a:lnTo>
                  <a:lnTo>
                    <a:pt x="17382" y="9384"/>
                  </a:lnTo>
                  <a:lnTo>
                    <a:pt x="17382" y="9398"/>
                  </a:lnTo>
                  <a:lnTo>
                    <a:pt x="17382" y="9492"/>
                  </a:lnTo>
                  <a:cubicBezTo>
                    <a:pt x="17382" y="9522"/>
                    <a:pt x="17382" y="9555"/>
                    <a:pt x="17390" y="9593"/>
                  </a:cubicBezTo>
                  <a:cubicBezTo>
                    <a:pt x="17409" y="9679"/>
                    <a:pt x="17416" y="9769"/>
                    <a:pt x="17416" y="9858"/>
                  </a:cubicBezTo>
                  <a:cubicBezTo>
                    <a:pt x="17416" y="9907"/>
                    <a:pt x="17416" y="9952"/>
                    <a:pt x="17413" y="9996"/>
                  </a:cubicBezTo>
                  <a:cubicBezTo>
                    <a:pt x="17382" y="10281"/>
                    <a:pt x="17379" y="10564"/>
                    <a:pt x="17372" y="10849"/>
                  </a:cubicBezTo>
                  <a:cubicBezTo>
                    <a:pt x="17372" y="10897"/>
                    <a:pt x="17372" y="10946"/>
                    <a:pt x="17364" y="10995"/>
                  </a:cubicBezTo>
                  <a:cubicBezTo>
                    <a:pt x="17360" y="11040"/>
                    <a:pt x="17353" y="11088"/>
                    <a:pt x="17334" y="11133"/>
                  </a:cubicBezTo>
                  <a:cubicBezTo>
                    <a:pt x="17304" y="11208"/>
                    <a:pt x="17293" y="11290"/>
                    <a:pt x="17289" y="11368"/>
                  </a:cubicBezTo>
                  <a:cubicBezTo>
                    <a:pt x="17285" y="11537"/>
                    <a:pt x="17270" y="11705"/>
                    <a:pt x="17233" y="11865"/>
                  </a:cubicBezTo>
                  <a:cubicBezTo>
                    <a:pt x="17215" y="11941"/>
                    <a:pt x="17203" y="12015"/>
                    <a:pt x="17196" y="12094"/>
                  </a:cubicBezTo>
                  <a:cubicBezTo>
                    <a:pt x="17177" y="12329"/>
                    <a:pt x="17113" y="12557"/>
                    <a:pt x="17073" y="12796"/>
                  </a:cubicBezTo>
                  <a:cubicBezTo>
                    <a:pt x="17054" y="12916"/>
                    <a:pt x="17013" y="13036"/>
                    <a:pt x="16971" y="13159"/>
                  </a:cubicBezTo>
                  <a:cubicBezTo>
                    <a:pt x="16934" y="13260"/>
                    <a:pt x="16908" y="13364"/>
                    <a:pt x="16882" y="13466"/>
                  </a:cubicBezTo>
                  <a:cubicBezTo>
                    <a:pt x="16856" y="13570"/>
                    <a:pt x="16830" y="13671"/>
                    <a:pt x="16792" y="13768"/>
                  </a:cubicBezTo>
                  <a:cubicBezTo>
                    <a:pt x="16766" y="13839"/>
                    <a:pt x="16751" y="13911"/>
                    <a:pt x="16732" y="13978"/>
                  </a:cubicBezTo>
                  <a:cubicBezTo>
                    <a:pt x="16718" y="14049"/>
                    <a:pt x="16699" y="14113"/>
                    <a:pt x="16669" y="14175"/>
                  </a:cubicBezTo>
                  <a:cubicBezTo>
                    <a:pt x="16583" y="14351"/>
                    <a:pt x="16526" y="14539"/>
                    <a:pt x="16456" y="14714"/>
                  </a:cubicBezTo>
                  <a:cubicBezTo>
                    <a:pt x="16400" y="14845"/>
                    <a:pt x="16328" y="14972"/>
                    <a:pt x="16261" y="15103"/>
                  </a:cubicBezTo>
                  <a:cubicBezTo>
                    <a:pt x="16198" y="15222"/>
                    <a:pt x="16131" y="15342"/>
                    <a:pt x="16071" y="15469"/>
                  </a:cubicBezTo>
                  <a:cubicBezTo>
                    <a:pt x="16033" y="15552"/>
                    <a:pt x="16011" y="15633"/>
                    <a:pt x="15977" y="15712"/>
                  </a:cubicBezTo>
                  <a:cubicBezTo>
                    <a:pt x="15947" y="15790"/>
                    <a:pt x="15910" y="15862"/>
                    <a:pt x="15854" y="15918"/>
                  </a:cubicBezTo>
                  <a:cubicBezTo>
                    <a:pt x="15712" y="16052"/>
                    <a:pt x="15629" y="16213"/>
                    <a:pt x="15543" y="16370"/>
                  </a:cubicBezTo>
                  <a:cubicBezTo>
                    <a:pt x="15503" y="16445"/>
                    <a:pt x="15465" y="16516"/>
                    <a:pt x="15420" y="16583"/>
                  </a:cubicBezTo>
                  <a:cubicBezTo>
                    <a:pt x="15375" y="16651"/>
                    <a:pt x="15323" y="16714"/>
                    <a:pt x="15263" y="16766"/>
                  </a:cubicBezTo>
                  <a:cubicBezTo>
                    <a:pt x="15229" y="16792"/>
                    <a:pt x="15192" y="16818"/>
                    <a:pt x="15155" y="16853"/>
                  </a:cubicBezTo>
                  <a:cubicBezTo>
                    <a:pt x="15121" y="16882"/>
                    <a:pt x="15087" y="16916"/>
                    <a:pt x="15065" y="16961"/>
                  </a:cubicBezTo>
                  <a:cubicBezTo>
                    <a:pt x="15024" y="17032"/>
                    <a:pt x="14960" y="17088"/>
                    <a:pt x="14897" y="17151"/>
                  </a:cubicBezTo>
                  <a:cubicBezTo>
                    <a:pt x="14863" y="17181"/>
                    <a:pt x="14834" y="17215"/>
                    <a:pt x="14803" y="17253"/>
                  </a:cubicBezTo>
                  <a:cubicBezTo>
                    <a:pt x="14777" y="17289"/>
                    <a:pt x="14755" y="17327"/>
                    <a:pt x="14736" y="17376"/>
                  </a:cubicBezTo>
                  <a:cubicBezTo>
                    <a:pt x="14684" y="17394"/>
                    <a:pt x="14642" y="17428"/>
                    <a:pt x="14606" y="17462"/>
                  </a:cubicBezTo>
                  <a:cubicBezTo>
                    <a:pt x="14568" y="17491"/>
                    <a:pt x="14530" y="17525"/>
                    <a:pt x="14493" y="17548"/>
                  </a:cubicBezTo>
                  <a:cubicBezTo>
                    <a:pt x="14418" y="17593"/>
                    <a:pt x="14347" y="17641"/>
                    <a:pt x="14280" y="17693"/>
                  </a:cubicBezTo>
                  <a:cubicBezTo>
                    <a:pt x="14213" y="17742"/>
                    <a:pt x="14145" y="17791"/>
                    <a:pt x="14075" y="17828"/>
                  </a:cubicBezTo>
                  <a:cubicBezTo>
                    <a:pt x="13970" y="17888"/>
                    <a:pt x="13854" y="17933"/>
                    <a:pt x="13738" y="17978"/>
                  </a:cubicBezTo>
                  <a:cubicBezTo>
                    <a:pt x="13622" y="18026"/>
                    <a:pt x="13507" y="18074"/>
                    <a:pt x="13398" y="18138"/>
                  </a:cubicBezTo>
                  <a:cubicBezTo>
                    <a:pt x="13394" y="18142"/>
                    <a:pt x="13386" y="18142"/>
                    <a:pt x="13383" y="18145"/>
                  </a:cubicBezTo>
                  <a:lnTo>
                    <a:pt x="13372" y="18145"/>
                  </a:lnTo>
                  <a:cubicBezTo>
                    <a:pt x="13350" y="18145"/>
                    <a:pt x="13331" y="18142"/>
                    <a:pt x="13308" y="18142"/>
                  </a:cubicBezTo>
                  <a:cubicBezTo>
                    <a:pt x="13248" y="18142"/>
                    <a:pt x="13193" y="18153"/>
                    <a:pt x="13140" y="18164"/>
                  </a:cubicBezTo>
                  <a:cubicBezTo>
                    <a:pt x="13088" y="18176"/>
                    <a:pt x="13036" y="18190"/>
                    <a:pt x="12983" y="18198"/>
                  </a:cubicBezTo>
                  <a:cubicBezTo>
                    <a:pt x="12912" y="18213"/>
                    <a:pt x="12837" y="18231"/>
                    <a:pt x="12770" y="18231"/>
                  </a:cubicBezTo>
                  <a:cubicBezTo>
                    <a:pt x="12751" y="18231"/>
                    <a:pt x="12732" y="18228"/>
                    <a:pt x="12717" y="18228"/>
                  </a:cubicBezTo>
                  <a:cubicBezTo>
                    <a:pt x="12632" y="18213"/>
                    <a:pt x="12549" y="18213"/>
                    <a:pt x="12467" y="18209"/>
                  </a:cubicBezTo>
                  <a:cubicBezTo>
                    <a:pt x="12385" y="18205"/>
                    <a:pt x="12306" y="18198"/>
                    <a:pt x="12232" y="18183"/>
                  </a:cubicBezTo>
                  <a:cubicBezTo>
                    <a:pt x="12183" y="18176"/>
                    <a:pt x="12138" y="18176"/>
                    <a:pt x="12097" y="18176"/>
                  </a:cubicBezTo>
                  <a:cubicBezTo>
                    <a:pt x="12056" y="18176"/>
                    <a:pt x="12018" y="18172"/>
                    <a:pt x="11985" y="18161"/>
                  </a:cubicBezTo>
                  <a:cubicBezTo>
                    <a:pt x="11675" y="18052"/>
                    <a:pt x="11364" y="17952"/>
                    <a:pt x="11076" y="17805"/>
                  </a:cubicBezTo>
                  <a:cubicBezTo>
                    <a:pt x="10964" y="17746"/>
                    <a:pt x="10852" y="17686"/>
                    <a:pt x="10759" y="17612"/>
                  </a:cubicBezTo>
                  <a:cubicBezTo>
                    <a:pt x="10669" y="17544"/>
                    <a:pt x="10572" y="17491"/>
                    <a:pt x="10482" y="17446"/>
                  </a:cubicBezTo>
                  <a:cubicBezTo>
                    <a:pt x="10426" y="17420"/>
                    <a:pt x="10377" y="17387"/>
                    <a:pt x="10325" y="17353"/>
                  </a:cubicBezTo>
                  <a:cubicBezTo>
                    <a:pt x="10272" y="17320"/>
                    <a:pt x="10220" y="17282"/>
                    <a:pt x="10157" y="17256"/>
                  </a:cubicBezTo>
                  <a:cubicBezTo>
                    <a:pt x="10082" y="17219"/>
                    <a:pt x="10011" y="17167"/>
                    <a:pt x="9936" y="17114"/>
                  </a:cubicBezTo>
                  <a:cubicBezTo>
                    <a:pt x="9865" y="17062"/>
                    <a:pt x="9787" y="17006"/>
                    <a:pt x="9697" y="16968"/>
                  </a:cubicBezTo>
                  <a:cubicBezTo>
                    <a:pt x="9679" y="16961"/>
                    <a:pt x="9652" y="16953"/>
                    <a:pt x="9634" y="16942"/>
                  </a:cubicBezTo>
                  <a:cubicBezTo>
                    <a:pt x="9626" y="16939"/>
                    <a:pt x="9618" y="16931"/>
                    <a:pt x="9611" y="16927"/>
                  </a:cubicBezTo>
                  <a:cubicBezTo>
                    <a:pt x="9608" y="16923"/>
                    <a:pt x="9604" y="16920"/>
                    <a:pt x="9604" y="16916"/>
                  </a:cubicBezTo>
                  <a:cubicBezTo>
                    <a:pt x="9592" y="16897"/>
                    <a:pt x="9585" y="16882"/>
                    <a:pt x="9574" y="16871"/>
                  </a:cubicBezTo>
                  <a:cubicBezTo>
                    <a:pt x="9555" y="16853"/>
                    <a:pt x="9532" y="16837"/>
                    <a:pt x="9510" y="16830"/>
                  </a:cubicBezTo>
                  <a:cubicBezTo>
                    <a:pt x="9487" y="16826"/>
                    <a:pt x="9469" y="16822"/>
                    <a:pt x="9447" y="16822"/>
                  </a:cubicBezTo>
                  <a:lnTo>
                    <a:pt x="9417" y="16822"/>
                  </a:lnTo>
                  <a:cubicBezTo>
                    <a:pt x="9417" y="16826"/>
                    <a:pt x="9413" y="16826"/>
                    <a:pt x="9413" y="16826"/>
                  </a:cubicBezTo>
                  <a:cubicBezTo>
                    <a:pt x="9406" y="16826"/>
                    <a:pt x="9398" y="16822"/>
                    <a:pt x="9391" y="16822"/>
                  </a:cubicBezTo>
                  <a:cubicBezTo>
                    <a:pt x="9383" y="16818"/>
                    <a:pt x="9375" y="16815"/>
                    <a:pt x="9368" y="16808"/>
                  </a:cubicBezTo>
                  <a:cubicBezTo>
                    <a:pt x="9361" y="16800"/>
                    <a:pt x="9353" y="16789"/>
                    <a:pt x="9346" y="16770"/>
                  </a:cubicBezTo>
                  <a:cubicBezTo>
                    <a:pt x="9312" y="16696"/>
                    <a:pt x="9260" y="16632"/>
                    <a:pt x="9200" y="16580"/>
                  </a:cubicBezTo>
                  <a:cubicBezTo>
                    <a:pt x="9095" y="16486"/>
                    <a:pt x="8980" y="16411"/>
                    <a:pt x="8864" y="16340"/>
                  </a:cubicBezTo>
                  <a:cubicBezTo>
                    <a:pt x="8747" y="16266"/>
                    <a:pt x="8632" y="16194"/>
                    <a:pt x="8527" y="16116"/>
                  </a:cubicBezTo>
                  <a:cubicBezTo>
                    <a:pt x="8478" y="16078"/>
                    <a:pt x="8430" y="16052"/>
                    <a:pt x="8385" y="16019"/>
                  </a:cubicBezTo>
                  <a:cubicBezTo>
                    <a:pt x="8340" y="15985"/>
                    <a:pt x="8299" y="15952"/>
                    <a:pt x="8269" y="15902"/>
                  </a:cubicBezTo>
                  <a:cubicBezTo>
                    <a:pt x="8243" y="15862"/>
                    <a:pt x="8209" y="15824"/>
                    <a:pt x="8169" y="15795"/>
                  </a:cubicBezTo>
                  <a:cubicBezTo>
                    <a:pt x="8127" y="15764"/>
                    <a:pt x="8082" y="15738"/>
                    <a:pt x="8038" y="15719"/>
                  </a:cubicBezTo>
                  <a:cubicBezTo>
                    <a:pt x="7959" y="15686"/>
                    <a:pt x="7884" y="15660"/>
                    <a:pt x="7817" y="15626"/>
                  </a:cubicBezTo>
                  <a:cubicBezTo>
                    <a:pt x="7783" y="15611"/>
                    <a:pt x="7750" y="15593"/>
                    <a:pt x="7724" y="15566"/>
                  </a:cubicBezTo>
                  <a:cubicBezTo>
                    <a:pt x="7693" y="15544"/>
                    <a:pt x="7671" y="15518"/>
                    <a:pt x="7648" y="15481"/>
                  </a:cubicBezTo>
                  <a:cubicBezTo>
                    <a:pt x="7637" y="15458"/>
                    <a:pt x="7619" y="15443"/>
                    <a:pt x="7603" y="15428"/>
                  </a:cubicBezTo>
                  <a:cubicBezTo>
                    <a:pt x="7589" y="15413"/>
                    <a:pt x="7574" y="15398"/>
                    <a:pt x="7567" y="15387"/>
                  </a:cubicBezTo>
                  <a:cubicBezTo>
                    <a:pt x="7529" y="15331"/>
                    <a:pt x="7480" y="15290"/>
                    <a:pt x="7428" y="15260"/>
                  </a:cubicBezTo>
                  <a:cubicBezTo>
                    <a:pt x="7376" y="15226"/>
                    <a:pt x="7320" y="15204"/>
                    <a:pt x="7271" y="15193"/>
                  </a:cubicBezTo>
                  <a:cubicBezTo>
                    <a:pt x="7230" y="15178"/>
                    <a:pt x="7193" y="15159"/>
                    <a:pt x="7151" y="15136"/>
                  </a:cubicBezTo>
                  <a:cubicBezTo>
                    <a:pt x="7114" y="15117"/>
                    <a:pt x="7073" y="15095"/>
                    <a:pt x="7028" y="15077"/>
                  </a:cubicBezTo>
                  <a:cubicBezTo>
                    <a:pt x="7025" y="15077"/>
                    <a:pt x="7020" y="15073"/>
                    <a:pt x="7020" y="15073"/>
                  </a:cubicBezTo>
                  <a:cubicBezTo>
                    <a:pt x="7017" y="15073"/>
                    <a:pt x="7017" y="15073"/>
                    <a:pt x="7017" y="15069"/>
                  </a:cubicBezTo>
                  <a:cubicBezTo>
                    <a:pt x="7017" y="15069"/>
                    <a:pt x="7017" y="15065"/>
                    <a:pt x="7013" y="15058"/>
                  </a:cubicBezTo>
                  <a:cubicBezTo>
                    <a:pt x="7013" y="15050"/>
                    <a:pt x="7013" y="15039"/>
                    <a:pt x="7006" y="15024"/>
                  </a:cubicBezTo>
                  <a:cubicBezTo>
                    <a:pt x="7002" y="15017"/>
                    <a:pt x="6998" y="15010"/>
                    <a:pt x="6991" y="15002"/>
                  </a:cubicBezTo>
                  <a:cubicBezTo>
                    <a:pt x="6983" y="14995"/>
                    <a:pt x="6975" y="14987"/>
                    <a:pt x="6968" y="14983"/>
                  </a:cubicBezTo>
                  <a:cubicBezTo>
                    <a:pt x="6868" y="14934"/>
                    <a:pt x="6774" y="14871"/>
                    <a:pt x="6680" y="14808"/>
                  </a:cubicBezTo>
                  <a:cubicBezTo>
                    <a:pt x="6583" y="14748"/>
                    <a:pt x="6482" y="14684"/>
                    <a:pt x="6366" y="14646"/>
                  </a:cubicBezTo>
                  <a:cubicBezTo>
                    <a:pt x="6344" y="14639"/>
                    <a:pt x="6318" y="14620"/>
                    <a:pt x="6288" y="14602"/>
                  </a:cubicBezTo>
                  <a:cubicBezTo>
                    <a:pt x="6273" y="14594"/>
                    <a:pt x="6258" y="14584"/>
                    <a:pt x="6240" y="14576"/>
                  </a:cubicBezTo>
                  <a:cubicBezTo>
                    <a:pt x="6221" y="14568"/>
                    <a:pt x="6202" y="14561"/>
                    <a:pt x="6180" y="14557"/>
                  </a:cubicBezTo>
                  <a:cubicBezTo>
                    <a:pt x="6180" y="14557"/>
                    <a:pt x="6172" y="14557"/>
                    <a:pt x="6168" y="14553"/>
                  </a:cubicBezTo>
                  <a:cubicBezTo>
                    <a:pt x="6161" y="14550"/>
                    <a:pt x="6157" y="14542"/>
                    <a:pt x="6154" y="14539"/>
                  </a:cubicBezTo>
                  <a:cubicBezTo>
                    <a:pt x="6123" y="14494"/>
                    <a:pt x="6101" y="14467"/>
                    <a:pt x="6078" y="14445"/>
                  </a:cubicBezTo>
                  <a:cubicBezTo>
                    <a:pt x="6064" y="14434"/>
                    <a:pt x="6052" y="14427"/>
                    <a:pt x="6038" y="14419"/>
                  </a:cubicBezTo>
                  <a:cubicBezTo>
                    <a:pt x="6023" y="14411"/>
                    <a:pt x="6011" y="14408"/>
                    <a:pt x="5993" y="14400"/>
                  </a:cubicBezTo>
                  <a:cubicBezTo>
                    <a:pt x="5959" y="14389"/>
                    <a:pt x="5926" y="14382"/>
                    <a:pt x="5895" y="14367"/>
                  </a:cubicBezTo>
                  <a:cubicBezTo>
                    <a:pt x="5866" y="14351"/>
                    <a:pt x="5840" y="14332"/>
                    <a:pt x="5814" y="14306"/>
                  </a:cubicBezTo>
                  <a:cubicBezTo>
                    <a:pt x="5795" y="14284"/>
                    <a:pt x="5769" y="14265"/>
                    <a:pt x="5738" y="14247"/>
                  </a:cubicBezTo>
                  <a:cubicBezTo>
                    <a:pt x="5709" y="14232"/>
                    <a:pt x="5671" y="14220"/>
                    <a:pt x="5634" y="14220"/>
                  </a:cubicBezTo>
                  <a:cubicBezTo>
                    <a:pt x="5615" y="14220"/>
                    <a:pt x="5596" y="14225"/>
                    <a:pt x="5574" y="14228"/>
                  </a:cubicBezTo>
                  <a:cubicBezTo>
                    <a:pt x="5574" y="14232"/>
                    <a:pt x="5570" y="14232"/>
                    <a:pt x="5567" y="14232"/>
                  </a:cubicBezTo>
                  <a:cubicBezTo>
                    <a:pt x="5562" y="14232"/>
                    <a:pt x="5559" y="14228"/>
                    <a:pt x="5559" y="14228"/>
                  </a:cubicBezTo>
                  <a:cubicBezTo>
                    <a:pt x="5540" y="14202"/>
                    <a:pt x="5522" y="14183"/>
                    <a:pt x="5500" y="14165"/>
                  </a:cubicBezTo>
                  <a:cubicBezTo>
                    <a:pt x="5465" y="14139"/>
                    <a:pt x="5428" y="14123"/>
                    <a:pt x="5395" y="14108"/>
                  </a:cubicBezTo>
                  <a:cubicBezTo>
                    <a:pt x="5357" y="14094"/>
                    <a:pt x="5324" y="14082"/>
                    <a:pt x="5298" y="14068"/>
                  </a:cubicBezTo>
                  <a:cubicBezTo>
                    <a:pt x="5260" y="14049"/>
                    <a:pt x="5219" y="14023"/>
                    <a:pt x="5178" y="13996"/>
                  </a:cubicBezTo>
                  <a:cubicBezTo>
                    <a:pt x="5136" y="13974"/>
                    <a:pt x="5088" y="13948"/>
                    <a:pt x="5032" y="13937"/>
                  </a:cubicBezTo>
                  <a:cubicBezTo>
                    <a:pt x="4890" y="13911"/>
                    <a:pt x="4751" y="13847"/>
                    <a:pt x="4613" y="13787"/>
                  </a:cubicBezTo>
                  <a:cubicBezTo>
                    <a:pt x="4479" y="13731"/>
                    <a:pt x="4340" y="13675"/>
                    <a:pt x="4199" y="13634"/>
                  </a:cubicBezTo>
                  <a:cubicBezTo>
                    <a:pt x="4187" y="13630"/>
                    <a:pt x="4176" y="13626"/>
                    <a:pt x="4168" y="13626"/>
                  </a:cubicBezTo>
                  <a:cubicBezTo>
                    <a:pt x="4157" y="13626"/>
                    <a:pt x="4149" y="13630"/>
                    <a:pt x="4142" y="13630"/>
                  </a:cubicBezTo>
                  <a:lnTo>
                    <a:pt x="4116" y="13630"/>
                  </a:lnTo>
                  <a:cubicBezTo>
                    <a:pt x="4097" y="13611"/>
                    <a:pt x="4079" y="13597"/>
                    <a:pt x="4056" y="13585"/>
                  </a:cubicBezTo>
                  <a:cubicBezTo>
                    <a:pt x="4034" y="13574"/>
                    <a:pt x="4011" y="13570"/>
                    <a:pt x="3989" y="13570"/>
                  </a:cubicBezTo>
                  <a:cubicBezTo>
                    <a:pt x="3970" y="13570"/>
                    <a:pt x="3952" y="13574"/>
                    <a:pt x="3937" y="13578"/>
                  </a:cubicBezTo>
                  <a:cubicBezTo>
                    <a:pt x="3930" y="13581"/>
                    <a:pt x="3930" y="13581"/>
                    <a:pt x="3925" y="13581"/>
                  </a:cubicBezTo>
                  <a:lnTo>
                    <a:pt x="3922" y="13574"/>
                  </a:lnTo>
                  <a:cubicBezTo>
                    <a:pt x="3918" y="13574"/>
                    <a:pt x="3914" y="13566"/>
                    <a:pt x="3907" y="13563"/>
                  </a:cubicBezTo>
                  <a:cubicBezTo>
                    <a:pt x="3903" y="13555"/>
                    <a:pt x="3892" y="13544"/>
                    <a:pt x="3877" y="13537"/>
                  </a:cubicBezTo>
                  <a:cubicBezTo>
                    <a:pt x="3866" y="13525"/>
                    <a:pt x="3847" y="13521"/>
                    <a:pt x="3825" y="13521"/>
                  </a:cubicBezTo>
                  <a:lnTo>
                    <a:pt x="3780" y="13521"/>
                  </a:lnTo>
                  <a:cubicBezTo>
                    <a:pt x="3735" y="13521"/>
                    <a:pt x="3694" y="13518"/>
                    <a:pt x="3649" y="13511"/>
                  </a:cubicBezTo>
                  <a:cubicBezTo>
                    <a:pt x="3608" y="13503"/>
                    <a:pt x="3571" y="13488"/>
                    <a:pt x="3529" y="13466"/>
                  </a:cubicBezTo>
                  <a:cubicBezTo>
                    <a:pt x="3495" y="13447"/>
                    <a:pt x="3454" y="13440"/>
                    <a:pt x="3421" y="13440"/>
                  </a:cubicBezTo>
                  <a:lnTo>
                    <a:pt x="3417" y="13440"/>
                  </a:lnTo>
                  <a:cubicBezTo>
                    <a:pt x="3380" y="13440"/>
                    <a:pt x="3346" y="13447"/>
                    <a:pt x="3312" y="13454"/>
                  </a:cubicBezTo>
                  <a:cubicBezTo>
                    <a:pt x="3279" y="13458"/>
                    <a:pt x="3249" y="13466"/>
                    <a:pt x="3223" y="13466"/>
                  </a:cubicBezTo>
                  <a:cubicBezTo>
                    <a:pt x="3193" y="13466"/>
                    <a:pt x="3167" y="13469"/>
                    <a:pt x="3140" y="13473"/>
                  </a:cubicBezTo>
                  <a:cubicBezTo>
                    <a:pt x="3114" y="13477"/>
                    <a:pt x="3092" y="13480"/>
                    <a:pt x="3066" y="13480"/>
                  </a:cubicBezTo>
                  <a:cubicBezTo>
                    <a:pt x="3047" y="13480"/>
                    <a:pt x="3024" y="13477"/>
                    <a:pt x="3006" y="13473"/>
                  </a:cubicBezTo>
                  <a:cubicBezTo>
                    <a:pt x="2950" y="13454"/>
                    <a:pt x="2893" y="13451"/>
                    <a:pt x="2838" y="13451"/>
                  </a:cubicBezTo>
                  <a:cubicBezTo>
                    <a:pt x="2774" y="13451"/>
                    <a:pt x="2714" y="13454"/>
                    <a:pt x="2658" y="13454"/>
                  </a:cubicBezTo>
                  <a:lnTo>
                    <a:pt x="2602" y="13454"/>
                  </a:lnTo>
                  <a:cubicBezTo>
                    <a:pt x="2576" y="13454"/>
                    <a:pt x="2550" y="13462"/>
                    <a:pt x="2527" y="13469"/>
                  </a:cubicBezTo>
                  <a:cubicBezTo>
                    <a:pt x="2494" y="13480"/>
                    <a:pt x="2460" y="13495"/>
                    <a:pt x="2434" y="13507"/>
                  </a:cubicBezTo>
                  <a:cubicBezTo>
                    <a:pt x="2404" y="13521"/>
                    <a:pt x="2378" y="13529"/>
                    <a:pt x="2351" y="13529"/>
                  </a:cubicBezTo>
                  <a:cubicBezTo>
                    <a:pt x="2329" y="13529"/>
                    <a:pt x="2310" y="13525"/>
                    <a:pt x="2288" y="13511"/>
                  </a:cubicBezTo>
                  <a:cubicBezTo>
                    <a:pt x="2281" y="13507"/>
                    <a:pt x="2273" y="13507"/>
                    <a:pt x="2270" y="13507"/>
                  </a:cubicBezTo>
                  <a:cubicBezTo>
                    <a:pt x="2262" y="13507"/>
                    <a:pt x="2255" y="13507"/>
                    <a:pt x="2251" y="13511"/>
                  </a:cubicBezTo>
                  <a:cubicBezTo>
                    <a:pt x="2247" y="13511"/>
                    <a:pt x="2243" y="13514"/>
                    <a:pt x="2239" y="13518"/>
                  </a:cubicBezTo>
                  <a:cubicBezTo>
                    <a:pt x="2232" y="13521"/>
                    <a:pt x="2229" y="13525"/>
                    <a:pt x="2225" y="13525"/>
                  </a:cubicBezTo>
                  <a:cubicBezTo>
                    <a:pt x="2221" y="13529"/>
                    <a:pt x="2217" y="13533"/>
                    <a:pt x="2217" y="13533"/>
                  </a:cubicBezTo>
                  <a:cubicBezTo>
                    <a:pt x="2187" y="13552"/>
                    <a:pt x="2161" y="13570"/>
                    <a:pt x="2135" y="13585"/>
                  </a:cubicBezTo>
                  <a:cubicBezTo>
                    <a:pt x="2105" y="13604"/>
                    <a:pt x="2079" y="13619"/>
                    <a:pt x="2049" y="13626"/>
                  </a:cubicBezTo>
                  <a:cubicBezTo>
                    <a:pt x="2015" y="13637"/>
                    <a:pt x="1985" y="13656"/>
                    <a:pt x="1956" y="13668"/>
                  </a:cubicBezTo>
                  <a:cubicBezTo>
                    <a:pt x="1944" y="13675"/>
                    <a:pt x="1929" y="13682"/>
                    <a:pt x="1918" y="13686"/>
                  </a:cubicBezTo>
                  <a:cubicBezTo>
                    <a:pt x="1907" y="13690"/>
                    <a:pt x="1899" y="13690"/>
                    <a:pt x="1892" y="13690"/>
                  </a:cubicBezTo>
                  <a:lnTo>
                    <a:pt x="1873" y="13690"/>
                  </a:lnTo>
                  <a:cubicBezTo>
                    <a:pt x="1862" y="13690"/>
                    <a:pt x="1847" y="13690"/>
                    <a:pt x="1836" y="13694"/>
                  </a:cubicBezTo>
                  <a:cubicBezTo>
                    <a:pt x="1817" y="13701"/>
                    <a:pt x="1799" y="13716"/>
                    <a:pt x="1787" y="13727"/>
                  </a:cubicBezTo>
                  <a:cubicBezTo>
                    <a:pt x="1780" y="13738"/>
                    <a:pt x="1772" y="13746"/>
                    <a:pt x="1768" y="13757"/>
                  </a:cubicBezTo>
                  <a:cubicBezTo>
                    <a:pt x="1761" y="13768"/>
                    <a:pt x="1754" y="13780"/>
                    <a:pt x="1750" y="13791"/>
                  </a:cubicBezTo>
                  <a:cubicBezTo>
                    <a:pt x="1742" y="13799"/>
                    <a:pt x="1739" y="13802"/>
                    <a:pt x="1732" y="13806"/>
                  </a:cubicBezTo>
                  <a:cubicBezTo>
                    <a:pt x="1713" y="13813"/>
                    <a:pt x="1690" y="13821"/>
                    <a:pt x="1664" y="13828"/>
                  </a:cubicBezTo>
                  <a:cubicBezTo>
                    <a:pt x="1630" y="13843"/>
                    <a:pt x="1589" y="13858"/>
                    <a:pt x="1552" y="13880"/>
                  </a:cubicBezTo>
                  <a:cubicBezTo>
                    <a:pt x="1537" y="13892"/>
                    <a:pt x="1518" y="13906"/>
                    <a:pt x="1503" y="13925"/>
                  </a:cubicBezTo>
                  <a:cubicBezTo>
                    <a:pt x="1492" y="13940"/>
                    <a:pt x="1477" y="13959"/>
                    <a:pt x="1470" y="13982"/>
                  </a:cubicBezTo>
                  <a:cubicBezTo>
                    <a:pt x="1444" y="13985"/>
                    <a:pt x="1425" y="13996"/>
                    <a:pt x="1406" y="14011"/>
                  </a:cubicBezTo>
                  <a:cubicBezTo>
                    <a:pt x="1376" y="14030"/>
                    <a:pt x="1354" y="14052"/>
                    <a:pt x="1331" y="14071"/>
                  </a:cubicBezTo>
                  <a:cubicBezTo>
                    <a:pt x="1313" y="14094"/>
                    <a:pt x="1290" y="14108"/>
                    <a:pt x="1268" y="14120"/>
                  </a:cubicBezTo>
                  <a:cubicBezTo>
                    <a:pt x="1245" y="14131"/>
                    <a:pt x="1211" y="14146"/>
                    <a:pt x="1182" y="14172"/>
                  </a:cubicBezTo>
                  <a:cubicBezTo>
                    <a:pt x="1166" y="14187"/>
                    <a:pt x="1152" y="14202"/>
                    <a:pt x="1137" y="14217"/>
                  </a:cubicBezTo>
                  <a:cubicBezTo>
                    <a:pt x="1126" y="14236"/>
                    <a:pt x="1114" y="14254"/>
                    <a:pt x="1107" y="14280"/>
                  </a:cubicBezTo>
                  <a:cubicBezTo>
                    <a:pt x="1104" y="14303"/>
                    <a:pt x="1088" y="14322"/>
                    <a:pt x="1069" y="14340"/>
                  </a:cubicBezTo>
                  <a:cubicBezTo>
                    <a:pt x="1051" y="14359"/>
                    <a:pt x="1025" y="14377"/>
                    <a:pt x="999" y="14396"/>
                  </a:cubicBezTo>
                  <a:cubicBezTo>
                    <a:pt x="991" y="14400"/>
                    <a:pt x="983" y="14404"/>
                    <a:pt x="973" y="14411"/>
                  </a:cubicBezTo>
                  <a:cubicBezTo>
                    <a:pt x="957" y="14419"/>
                    <a:pt x="942" y="14427"/>
                    <a:pt x="928" y="14441"/>
                  </a:cubicBezTo>
                  <a:cubicBezTo>
                    <a:pt x="916" y="14449"/>
                    <a:pt x="909" y="14456"/>
                    <a:pt x="905" y="14467"/>
                  </a:cubicBezTo>
                  <a:cubicBezTo>
                    <a:pt x="897" y="14479"/>
                    <a:pt x="894" y="14494"/>
                    <a:pt x="894" y="14508"/>
                  </a:cubicBezTo>
                  <a:cubicBezTo>
                    <a:pt x="897" y="14527"/>
                    <a:pt x="902" y="14546"/>
                    <a:pt x="912" y="14568"/>
                  </a:cubicBezTo>
                  <a:cubicBezTo>
                    <a:pt x="909" y="14572"/>
                    <a:pt x="905" y="14579"/>
                    <a:pt x="902" y="14584"/>
                  </a:cubicBezTo>
                  <a:cubicBezTo>
                    <a:pt x="897" y="14587"/>
                    <a:pt x="890" y="14591"/>
                    <a:pt x="886" y="14594"/>
                  </a:cubicBezTo>
                  <a:cubicBezTo>
                    <a:pt x="804" y="14646"/>
                    <a:pt x="748" y="14718"/>
                    <a:pt x="707" y="14789"/>
                  </a:cubicBezTo>
                  <a:cubicBezTo>
                    <a:pt x="662" y="14864"/>
                    <a:pt x="628" y="14942"/>
                    <a:pt x="591" y="15013"/>
                  </a:cubicBezTo>
                  <a:cubicBezTo>
                    <a:pt x="554" y="15091"/>
                    <a:pt x="531" y="15174"/>
                    <a:pt x="509" y="15252"/>
                  </a:cubicBezTo>
                  <a:cubicBezTo>
                    <a:pt x="486" y="15327"/>
                    <a:pt x="464" y="15402"/>
                    <a:pt x="419" y="15466"/>
                  </a:cubicBezTo>
                  <a:cubicBezTo>
                    <a:pt x="400" y="15492"/>
                    <a:pt x="389" y="15518"/>
                    <a:pt x="378" y="15548"/>
                  </a:cubicBezTo>
                  <a:cubicBezTo>
                    <a:pt x="363" y="15588"/>
                    <a:pt x="355" y="15630"/>
                    <a:pt x="345" y="15667"/>
                  </a:cubicBezTo>
                  <a:cubicBezTo>
                    <a:pt x="333" y="15705"/>
                    <a:pt x="322" y="15738"/>
                    <a:pt x="300" y="15768"/>
                  </a:cubicBezTo>
                  <a:cubicBezTo>
                    <a:pt x="274" y="15806"/>
                    <a:pt x="258" y="15843"/>
                    <a:pt x="247" y="15880"/>
                  </a:cubicBezTo>
                  <a:cubicBezTo>
                    <a:pt x="236" y="15918"/>
                    <a:pt x="229" y="15952"/>
                    <a:pt x="214" y="15978"/>
                  </a:cubicBezTo>
                  <a:cubicBezTo>
                    <a:pt x="198" y="16011"/>
                    <a:pt x="195" y="16041"/>
                    <a:pt x="195" y="16071"/>
                  </a:cubicBezTo>
                  <a:cubicBezTo>
                    <a:pt x="195" y="16094"/>
                    <a:pt x="198" y="16112"/>
                    <a:pt x="198" y="16135"/>
                  </a:cubicBezTo>
                  <a:cubicBezTo>
                    <a:pt x="202" y="16154"/>
                    <a:pt x="202" y="16172"/>
                    <a:pt x="202" y="16187"/>
                  </a:cubicBezTo>
                  <a:cubicBezTo>
                    <a:pt x="202" y="16206"/>
                    <a:pt x="202" y="16221"/>
                    <a:pt x="195" y="16239"/>
                  </a:cubicBezTo>
                  <a:cubicBezTo>
                    <a:pt x="184" y="16269"/>
                    <a:pt x="176" y="16303"/>
                    <a:pt x="172" y="16333"/>
                  </a:cubicBezTo>
                  <a:cubicBezTo>
                    <a:pt x="165" y="16378"/>
                    <a:pt x="162" y="16423"/>
                    <a:pt x="150" y="16456"/>
                  </a:cubicBezTo>
                  <a:cubicBezTo>
                    <a:pt x="143" y="16475"/>
                    <a:pt x="135" y="16490"/>
                    <a:pt x="124" y="16504"/>
                  </a:cubicBezTo>
                  <a:cubicBezTo>
                    <a:pt x="117" y="16520"/>
                    <a:pt x="101" y="16530"/>
                    <a:pt x="83" y="16546"/>
                  </a:cubicBezTo>
                  <a:cubicBezTo>
                    <a:pt x="75" y="16549"/>
                    <a:pt x="67" y="16557"/>
                    <a:pt x="64" y="16565"/>
                  </a:cubicBezTo>
                  <a:cubicBezTo>
                    <a:pt x="57" y="16575"/>
                    <a:pt x="57" y="16583"/>
                    <a:pt x="57" y="16591"/>
                  </a:cubicBezTo>
                  <a:cubicBezTo>
                    <a:pt x="57" y="16606"/>
                    <a:pt x="60" y="16613"/>
                    <a:pt x="64" y="16625"/>
                  </a:cubicBezTo>
                  <a:cubicBezTo>
                    <a:pt x="67" y="16632"/>
                    <a:pt x="72" y="16639"/>
                    <a:pt x="79" y="16647"/>
                  </a:cubicBezTo>
                  <a:cubicBezTo>
                    <a:pt x="79" y="16647"/>
                    <a:pt x="79" y="16651"/>
                    <a:pt x="75" y="16658"/>
                  </a:cubicBezTo>
                  <a:cubicBezTo>
                    <a:pt x="75" y="16661"/>
                    <a:pt x="72" y="16665"/>
                    <a:pt x="72" y="16673"/>
                  </a:cubicBezTo>
                  <a:cubicBezTo>
                    <a:pt x="67" y="16677"/>
                    <a:pt x="67" y="16684"/>
                    <a:pt x="67" y="16692"/>
                  </a:cubicBezTo>
                  <a:lnTo>
                    <a:pt x="67" y="16699"/>
                  </a:lnTo>
                  <a:lnTo>
                    <a:pt x="67" y="16737"/>
                  </a:lnTo>
                  <a:cubicBezTo>
                    <a:pt x="67" y="16800"/>
                    <a:pt x="57" y="16871"/>
                    <a:pt x="57" y="16946"/>
                  </a:cubicBezTo>
                  <a:cubicBezTo>
                    <a:pt x="57" y="17006"/>
                    <a:pt x="64" y="17069"/>
                    <a:pt x="94" y="17132"/>
                  </a:cubicBezTo>
                  <a:cubicBezTo>
                    <a:pt x="105" y="17158"/>
                    <a:pt x="112" y="17189"/>
                    <a:pt x="112" y="17219"/>
                  </a:cubicBezTo>
                  <a:cubicBezTo>
                    <a:pt x="112" y="17237"/>
                    <a:pt x="109" y="17253"/>
                    <a:pt x="105" y="17267"/>
                  </a:cubicBezTo>
                  <a:cubicBezTo>
                    <a:pt x="101" y="17282"/>
                    <a:pt x="98" y="17293"/>
                    <a:pt x="90" y="17301"/>
                  </a:cubicBezTo>
                  <a:cubicBezTo>
                    <a:pt x="64" y="17338"/>
                    <a:pt x="49" y="17376"/>
                    <a:pt x="41" y="17410"/>
                  </a:cubicBezTo>
                  <a:cubicBezTo>
                    <a:pt x="34" y="17446"/>
                    <a:pt x="31" y="17481"/>
                    <a:pt x="27" y="17510"/>
                  </a:cubicBezTo>
                  <a:cubicBezTo>
                    <a:pt x="19" y="17622"/>
                    <a:pt x="12" y="17734"/>
                    <a:pt x="12" y="17847"/>
                  </a:cubicBezTo>
                  <a:lnTo>
                    <a:pt x="12" y="17865"/>
                  </a:lnTo>
                  <a:cubicBezTo>
                    <a:pt x="12" y="17876"/>
                    <a:pt x="12" y="17888"/>
                    <a:pt x="8" y="17903"/>
                  </a:cubicBezTo>
                  <a:cubicBezTo>
                    <a:pt x="5" y="17917"/>
                    <a:pt x="0" y="17936"/>
                    <a:pt x="0" y="17955"/>
                  </a:cubicBezTo>
                  <a:cubicBezTo>
                    <a:pt x="0" y="17970"/>
                    <a:pt x="0" y="17985"/>
                    <a:pt x="8" y="17996"/>
                  </a:cubicBezTo>
                  <a:cubicBezTo>
                    <a:pt x="12" y="18011"/>
                    <a:pt x="19" y="18026"/>
                    <a:pt x="31" y="18038"/>
                  </a:cubicBezTo>
                  <a:cubicBezTo>
                    <a:pt x="41" y="18048"/>
                    <a:pt x="49" y="18064"/>
                    <a:pt x="53" y="18074"/>
                  </a:cubicBezTo>
                  <a:cubicBezTo>
                    <a:pt x="57" y="18090"/>
                    <a:pt x="60" y="18100"/>
                    <a:pt x="60" y="18116"/>
                  </a:cubicBezTo>
                  <a:cubicBezTo>
                    <a:pt x="60" y="18138"/>
                    <a:pt x="57" y="18161"/>
                    <a:pt x="49" y="18183"/>
                  </a:cubicBezTo>
                  <a:cubicBezTo>
                    <a:pt x="38" y="18209"/>
                    <a:pt x="38" y="18240"/>
                    <a:pt x="38" y="18266"/>
                  </a:cubicBezTo>
                  <a:cubicBezTo>
                    <a:pt x="38" y="18314"/>
                    <a:pt x="45" y="18359"/>
                    <a:pt x="45" y="18397"/>
                  </a:cubicBezTo>
                  <a:lnTo>
                    <a:pt x="45" y="18414"/>
                  </a:lnTo>
                  <a:lnTo>
                    <a:pt x="45" y="18433"/>
                  </a:lnTo>
                  <a:cubicBezTo>
                    <a:pt x="45" y="18475"/>
                    <a:pt x="57" y="18512"/>
                    <a:pt x="67" y="18545"/>
                  </a:cubicBezTo>
                  <a:cubicBezTo>
                    <a:pt x="79" y="18580"/>
                    <a:pt x="86" y="18613"/>
                    <a:pt x="86" y="18639"/>
                  </a:cubicBezTo>
                  <a:cubicBezTo>
                    <a:pt x="86" y="18650"/>
                    <a:pt x="86" y="18661"/>
                    <a:pt x="83" y="18673"/>
                  </a:cubicBezTo>
                  <a:cubicBezTo>
                    <a:pt x="75" y="18684"/>
                    <a:pt x="72" y="18699"/>
                    <a:pt x="60" y="18711"/>
                  </a:cubicBezTo>
                  <a:cubicBezTo>
                    <a:pt x="53" y="18725"/>
                    <a:pt x="45" y="18737"/>
                    <a:pt x="41" y="18751"/>
                  </a:cubicBezTo>
                  <a:cubicBezTo>
                    <a:pt x="38" y="18766"/>
                    <a:pt x="34" y="18781"/>
                    <a:pt x="34" y="18800"/>
                  </a:cubicBezTo>
                  <a:cubicBezTo>
                    <a:pt x="34" y="18823"/>
                    <a:pt x="38" y="18845"/>
                    <a:pt x="45" y="18868"/>
                  </a:cubicBezTo>
                  <a:cubicBezTo>
                    <a:pt x="53" y="18882"/>
                    <a:pt x="64" y="18897"/>
                    <a:pt x="75" y="18908"/>
                  </a:cubicBezTo>
                  <a:cubicBezTo>
                    <a:pt x="72" y="18930"/>
                    <a:pt x="67" y="18953"/>
                    <a:pt x="67" y="18972"/>
                  </a:cubicBezTo>
                  <a:cubicBezTo>
                    <a:pt x="72" y="19039"/>
                    <a:pt x="83" y="19099"/>
                    <a:pt x="98" y="19159"/>
                  </a:cubicBezTo>
                  <a:cubicBezTo>
                    <a:pt x="112" y="19218"/>
                    <a:pt x="124" y="19275"/>
                    <a:pt x="124" y="19330"/>
                  </a:cubicBezTo>
                  <a:cubicBezTo>
                    <a:pt x="124" y="19353"/>
                    <a:pt x="120" y="19379"/>
                    <a:pt x="117" y="19406"/>
                  </a:cubicBezTo>
                  <a:cubicBezTo>
                    <a:pt x="112" y="19409"/>
                    <a:pt x="112" y="19413"/>
                    <a:pt x="112" y="19417"/>
                  </a:cubicBezTo>
                  <a:cubicBezTo>
                    <a:pt x="112" y="19432"/>
                    <a:pt x="117" y="19439"/>
                    <a:pt x="120" y="19446"/>
                  </a:cubicBezTo>
                  <a:cubicBezTo>
                    <a:pt x="124" y="19454"/>
                    <a:pt x="124" y="19461"/>
                    <a:pt x="127" y="19465"/>
                  </a:cubicBezTo>
                  <a:cubicBezTo>
                    <a:pt x="139" y="19487"/>
                    <a:pt x="143" y="19506"/>
                    <a:pt x="146" y="19532"/>
                  </a:cubicBezTo>
                  <a:cubicBezTo>
                    <a:pt x="153" y="19566"/>
                    <a:pt x="157" y="19608"/>
                    <a:pt x="165" y="19648"/>
                  </a:cubicBezTo>
                  <a:cubicBezTo>
                    <a:pt x="169" y="19670"/>
                    <a:pt x="172" y="19693"/>
                    <a:pt x="184" y="19712"/>
                  </a:cubicBezTo>
                  <a:cubicBezTo>
                    <a:pt x="191" y="19734"/>
                    <a:pt x="202" y="19757"/>
                    <a:pt x="217" y="19775"/>
                  </a:cubicBezTo>
                  <a:lnTo>
                    <a:pt x="217" y="19791"/>
                  </a:lnTo>
                  <a:cubicBezTo>
                    <a:pt x="217" y="19798"/>
                    <a:pt x="217" y="19810"/>
                    <a:pt x="214" y="19813"/>
                  </a:cubicBezTo>
                  <a:cubicBezTo>
                    <a:pt x="202" y="19850"/>
                    <a:pt x="198" y="19884"/>
                    <a:pt x="198" y="19917"/>
                  </a:cubicBezTo>
                  <a:cubicBezTo>
                    <a:pt x="198" y="19958"/>
                    <a:pt x="202" y="19996"/>
                    <a:pt x="214" y="20034"/>
                  </a:cubicBezTo>
                  <a:cubicBezTo>
                    <a:pt x="258" y="20224"/>
                    <a:pt x="284" y="20415"/>
                    <a:pt x="319" y="20609"/>
                  </a:cubicBezTo>
                  <a:cubicBezTo>
                    <a:pt x="322" y="20621"/>
                    <a:pt x="322" y="20631"/>
                    <a:pt x="322" y="20650"/>
                  </a:cubicBezTo>
                  <a:lnTo>
                    <a:pt x="322" y="20691"/>
                  </a:lnTo>
                  <a:cubicBezTo>
                    <a:pt x="326" y="20714"/>
                    <a:pt x="333" y="20736"/>
                    <a:pt x="348" y="20762"/>
                  </a:cubicBezTo>
                  <a:cubicBezTo>
                    <a:pt x="355" y="20774"/>
                    <a:pt x="367" y="20785"/>
                    <a:pt x="378" y="20792"/>
                  </a:cubicBezTo>
                  <a:cubicBezTo>
                    <a:pt x="381" y="20796"/>
                    <a:pt x="386" y="20796"/>
                    <a:pt x="389" y="20800"/>
                  </a:cubicBezTo>
                  <a:cubicBezTo>
                    <a:pt x="393" y="20788"/>
                    <a:pt x="393" y="20781"/>
                    <a:pt x="393" y="20774"/>
                  </a:cubicBezTo>
                  <a:lnTo>
                    <a:pt x="393" y="20733"/>
                  </a:lnTo>
                  <a:lnTo>
                    <a:pt x="434" y="20736"/>
                  </a:lnTo>
                  <a:lnTo>
                    <a:pt x="438" y="20736"/>
                  </a:lnTo>
                  <a:cubicBezTo>
                    <a:pt x="423" y="20733"/>
                    <a:pt x="415" y="20725"/>
                    <a:pt x="412" y="20721"/>
                  </a:cubicBezTo>
                  <a:cubicBezTo>
                    <a:pt x="408" y="20714"/>
                    <a:pt x="404" y="20710"/>
                    <a:pt x="404" y="20702"/>
                  </a:cubicBezTo>
                  <a:cubicBezTo>
                    <a:pt x="400" y="20688"/>
                    <a:pt x="397" y="20673"/>
                    <a:pt x="397" y="20654"/>
                  </a:cubicBezTo>
                  <a:lnTo>
                    <a:pt x="397" y="20598"/>
                  </a:lnTo>
                  <a:cubicBezTo>
                    <a:pt x="363" y="20403"/>
                    <a:pt x="336" y="20209"/>
                    <a:pt x="288" y="20015"/>
                  </a:cubicBezTo>
                  <a:cubicBezTo>
                    <a:pt x="281" y="19981"/>
                    <a:pt x="274" y="19948"/>
                    <a:pt x="274" y="19917"/>
                  </a:cubicBezTo>
                  <a:cubicBezTo>
                    <a:pt x="274" y="19891"/>
                    <a:pt x="277" y="19865"/>
                    <a:pt x="288" y="19839"/>
                  </a:cubicBezTo>
                  <a:cubicBezTo>
                    <a:pt x="292" y="19824"/>
                    <a:pt x="296" y="19805"/>
                    <a:pt x="296" y="19791"/>
                  </a:cubicBezTo>
                  <a:cubicBezTo>
                    <a:pt x="296" y="19779"/>
                    <a:pt x="296" y="19768"/>
                    <a:pt x="292" y="19760"/>
                  </a:cubicBezTo>
                  <a:cubicBezTo>
                    <a:pt x="288" y="19749"/>
                    <a:pt x="284" y="19738"/>
                    <a:pt x="277" y="19731"/>
                  </a:cubicBezTo>
                  <a:cubicBezTo>
                    <a:pt x="266" y="19712"/>
                    <a:pt x="255" y="19689"/>
                    <a:pt x="247" y="19670"/>
                  </a:cubicBezTo>
                  <a:cubicBezTo>
                    <a:pt x="240" y="19637"/>
                    <a:pt x="236" y="19600"/>
                    <a:pt x="229" y="19558"/>
                  </a:cubicBezTo>
                  <a:cubicBezTo>
                    <a:pt x="224" y="19518"/>
                    <a:pt x="217" y="19477"/>
                    <a:pt x="198" y="19432"/>
                  </a:cubicBezTo>
                  <a:cubicBezTo>
                    <a:pt x="195" y="19428"/>
                    <a:pt x="191" y="19424"/>
                    <a:pt x="191" y="19420"/>
                  </a:cubicBezTo>
                  <a:lnTo>
                    <a:pt x="191" y="19417"/>
                  </a:lnTo>
                  <a:cubicBezTo>
                    <a:pt x="198" y="19387"/>
                    <a:pt x="198" y="19356"/>
                    <a:pt x="198" y="19330"/>
                  </a:cubicBezTo>
                  <a:cubicBezTo>
                    <a:pt x="198" y="19263"/>
                    <a:pt x="188" y="19204"/>
                    <a:pt x="172" y="19144"/>
                  </a:cubicBezTo>
                  <a:cubicBezTo>
                    <a:pt x="157" y="19084"/>
                    <a:pt x="146" y="19028"/>
                    <a:pt x="146" y="18972"/>
                  </a:cubicBezTo>
                  <a:cubicBezTo>
                    <a:pt x="146" y="18949"/>
                    <a:pt x="150" y="18927"/>
                    <a:pt x="153" y="18904"/>
                  </a:cubicBezTo>
                  <a:lnTo>
                    <a:pt x="157" y="18882"/>
                  </a:lnTo>
                  <a:lnTo>
                    <a:pt x="139" y="18868"/>
                  </a:lnTo>
                  <a:cubicBezTo>
                    <a:pt x="131" y="18856"/>
                    <a:pt x="124" y="18849"/>
                    <a:pt x="117" y="18837"/>
                  </a:cubicBezTo>
                  <a:cubicBezTo>
                    <a:pt x="112" y="18826"/>
                    <a:pt x="112" y="18811"/>
                    <a:pt x="112" y="18800"/>
                  </a:cubicBezTo>
                  <a:cubicBezTo>
                    <a:pt x="112" y="18789"/>
                    <a:pt x="112" y="18781"/>
                    <a:pt x="117" y="18773"/>
                  </a:cubicBezTo>
                  <a:cubicBezTo>
                    <a:pt x="117" y="18766"/>
                    <a:pt x="120" y="18759"/>
                    <a:pt x="120" y="18759"/>
                  </a:cubicBezTo>
                  <a:cubicBezTo>
                    <a:pt x="135" y="18737"/>
                    <a:pt x="146" y="18718"/>
                    <a:pt x="153" y="18699"/>
                  </a:cubicBezTo>
                  <a:cubicBezTo>
                    <a:pt x="162" y="18676"/>
                    <a:pt x="162" y="18658"/>
                    <a:pt x="162" y="18639"/>
                  </a:cubicBezTo>
                  <a:cubicBezTo>
                    <a:pt x="162" y="18594"/>
                    <a:pt x="150" y="18557"/>
                    <a:pt x="139" y="18523"/>
                  </a:cubicBezTo>
                  <a:cubicBezTo>
                    <a:pt x="127" y="18490"/>
                    <a:pt x="120" y="18459"/>
                    <a:pt x="120" y="18433"/>
                  </a:cubicBezTo>
                  <a:lnTo>
                    <a:pt x="120" y="18423"/>
                  </a:lnTo>
                  <a:cubicBezTo>
                    <a:pt x="120" y="18414"/>
                    <a:pt x="124" y="18404"/>
                    <a:pt x="124" y="18397"/>
                  </a:cubicBezTo>
                  <a:cubicBezTo>
                    <a:pt x="120" y="18347"/>
                    <a:pt x="112" y="18302"/>
                    <a:pt x="112" y="18266"/>
                  </a:cubicBezTo>
                  <a:cubicBezTo>
                    <a:pt x="112" y="18243"/>
                    <a:pt x="117" y="18224"/>
                    <a:pt x="120" y="18205"/>
                  </a:cubicBezTo>
                  <a:cubicBezTo>
                    <a:pt x="131" y="18179"/>
                    <a:pt x="135" y="18150"/>
                    <a:pt x="135" y="18116"/>
                  </a:cubicBezTo>
                  <a:cubicBezTo>
                    <a:pt x="135" y="18093"/>
                    <a:pt x="135" y="18071"/>
                    <a:pt x="127" y="18052"/>
                  </a:cubicBezTo>
                  <a:cubicBezTo>
                    <a:pt x="120" y="18030"/>
                    <a:pt x="105" y="18007"/>
                    <a:pt x="90" y="17985"/>
                  </a:cubicBezTo>
                  <a:cubicBezTo>
                    <a:pt x="83" y="17981"/>
                    <a:pt x="83" y="17978"/>
                    <a:pt x="79" y="17974"/>
                  </a:cubicBezTo>
                  <a:cubicBezTo>
                    <a:pt x="79" y="17966"/>
                    <a:pt x="75" y="17962"/>
                    <a:pt x="75" y="17955"/>
                  </a:cubicBezTo>
                  <a:cubicBezTo>
                    <a:pt x="75" y="17948"/>
                    <a:pt x="79" y="17933"/>
                    <a:pt x="83" y="17917"/>
                  </a:cubicBezTo>
                  <a:cubicBezTo>
                    <a:pt x="86" y="17903"/>
                    <a:pt x="90" y="17888"/>
                    <a:pt x="90" y="17869"/>
                  </a:cubicBezTo>
                  <a:lnTo>
                    <a:pt x="90" y="17865"/>
                  </a:lnTo>
                  <a:lnTo>
                    <a:pt x="90" y="17847"/>
                  </a:lnTo>
                  <a:cubicBezTo>
                    <a:pt x="90" y="17738"/>
                    <a:pt x="94" y="17626"/>
                    <a:pt x="105" y="17517"/>
                  </a:cubicBezTo>
                  <a:cubicBezTo>
                    <a:pt x="109" y="17484"/>
                    <a:pt x="109" y="17455"/>
                    <a:pt x="117" y="17428"/>
                  </a:cubicBezTo>
                  <a:cubicBezTo>
                    <a:pt x="120" y="17398"/>
                    <a:pt x="131" y="17372"/>
                    <a:pt x="150" y="17350"/>
                  </a:cubicBezTo>
                  <a:cubicBezTo>
                    <a:pt x="165" y="17331"/>
                    <a:pt x="172" y="17308"/>
                    <a:pt x="179" y="17286"/>
                  </a:cubicBezTo>
                  <a:cubicBezTo>
                    <a:pt x="184" y="17263"/>
                    <a:pt x="188" y="17241"/>
                    <a:pt x="188" y="17219"/>
                  </a:cubicBezTo>
                  <a:cubicBezTo>
                    <a:pt x="188" y="17181"/>
                    <a:pt x="179" y="17141"/>
                    <a:pt x="165" y="17103"/>
                  </a:cubicBezTo>
                  <a:cubicBezTo>
                    <a:pt x="143" y="17051"/>
                    <a:pt x="135" y="16998"/>
                    <a:pt x="135" y="16946"/>
                  </a:cubicBezTo>
                  <a:cubicBezTo>
                    <a:pt x="135" y="16879"/>
                    <a:pt x="146" y="16808"/>
                    <a:pt x="146" y="16737"/>
                  </a:cubicBezTo>
                  <a:cubicBezTo>
                    <a:pt x="146" y="16722"/>
                    <a:pt x="143" y="16710"/>
                    <a:pt x="143" y="16696"/>
                  </a:cubicBezTo>
                  <a:cubicBezTo>
                    <a:pt x="143" y="16692"/>
                    <a:pt x="146" y="16684"/>
                    <a:pt x="150" y="16677"/>
                  </a:cubicBezTo>
                  <a:cubicBezTo>
                    <a:pt x="153" y="16669"/>
                    <a:pt x="153" y="16658"/>
                    <a:pt x="153" y="16647"/>
                  </a:cubicBezTo>
                  <a:cubicBezTo>
                    <a:pt x="153" y="16635"/>
                    <a:pt x="153" y="16628"/>
                    <a:pt x="150" y="16620"/>
                  </a:cubicBezTo>
                  <a:cubicBezTo>
                    <a:pt x="150" y="16613"/>
                    <a:pt x="143" y="16606"/>
                    <a:pt x="139" y="16598"/>
                  </a:cubicBezTo>
                  <a:cubicBezTo>
                    <a:pt x="169" y="16580"/>
                    <a:pt x="188" y="16553"/>
                    <a:pt x="202" y="16527"/>
                  </a:cubicBezTo>
                  <a:cubicBezTo>
                    <a:pt x="214" y="16504"/>
                    <a:pt x="224" y="16478"/>
                    <a:pt x="229" y="16456"/>
                  </a:cubicBezTo>
                  <a:cubicBezTo>
                    <a:pt x="236" y="16423"/>
                    <a:pt x="240" y="16385"/>
                    <a:pt x="247" y="16355"/>
                  </a:cubicBezTo>
                  <a:cubicBezTo>
                    <a:pt x="251" y="16321"/>
                    <a:pt x="255" y="16292"/>
                    <a:pt x="266" y="16269"/>
                  </a:cubicBezTo>
                  <a:cubicBezTo>
                    <a:pt x="277" y="16239"/>
                    <a:pt x="281" y="16213"/>
                    <a:pt x="281" y="16187"/>
                  </a:cubicBezTo>
                  <a:cubicBezTo>
                    <a:pt x="281" y="16164"/>
                    <a:pt x="277" y="16142"/>
                    <a:pt x="277" y="16123"/>
                  </a:cubicBezTo>
                  <a:cubicBezTo>
                    <a:pt x="274" y="16104"/>
                    <a:pt x="269" y="16086"/>
                    <a:pt x="269" y="16071"/>
                  </a:cubicBezTo>
                  <a:cubicBezTo>
                    <a:pt x="269" y="16049"/>
                    <a:pt x="274" y="16030"/>
                    <a:pt x="284" y="16011"/>
                  </a:cubicBezTo>
                  <a:cubicBezTo>
                    <a:pt x="300" y="15974"/>
                    <a:pt x="310" y="15937"/>
                    <a:pt x="322" y="15902"/>
                  </a:cubicBezTo>
                  <a:cubicBezTo>
                    <a:pt x="333" y="15869"/>
                    <a:pt x="345" y="15840"/>
                    <a:pt x="363" y="15813"/>
                  </a:cubicBezTo>
                  <a:cubicBezTo>
                    <a:pt x="381" y="15787"/>
                    <a:pt x="393" y="15757"/>
                    <a:pt x="404" y="15731"/>
                  </a:cubicBezTo>
                  <a:cubicBezTo>
                    <a:pt x="419" y="15690"/>
                    <a:pt x="431" y="15649"/>
                    <a:pt x="441" y="15607"/>
                  </a:cubicBezTo>
                  <a:cubicBezTo>
                    <a:pt x="449" y="15570"/>
                    <a:pt x="464" y="15536"/>
                    <a:pt x="483" y="15507"/>
                  </a:cubicBezTo>
                  <a:cubicBezTo>
                    <a:pt x="535" y="15431"/>
                    <a:pt x="561" y="15350"/>
                    <a:pt x="583" y="15271"/>
                  </a:cubicBezTo>
                  <a:cubicBezTo>
                    <a:pt x="606" y="15193"/>
                    <a:pt x="624" y="15114"/>
                    <a:pt x="659" y="15047"/>
                  </a:cubicBezTo>
                  <a:cubicBezTo>
                    <a:pt x="700" y="14972"/>
                    <a:pt x="729" y="14898"/>
                    <a:pt x="771" y="14830"/>
                  </a:cubicBezTo>
                  <a:cubicBezTo>
                    <a:pt x="812" y="14763"/>
                    <a:pt x="860" y="14703"/>
                    <a:pt x="928" y="14658"/>
                  </a:cubicBezTo>
                  <a:cubicBezTo>
                    <a:pt x="942" y="14651"/>
                    <a:pt x="957" y="14639"/>
                    <a:pt x="969" y="14624"/>
                  </a:cubicBezTo>
                  <a:cubicBezTo>
                    <a:pt x="973" y="14617"/>
                    <a:pt x="980" y="14610"/>
                    <a:pt x="983" y="14598"/>
                  </a:cubicBezTo>
                  <a:cubicBezTo>
                    <a:pt x="987" y="14591"/>
                    <a:pt x="991" y="14579"/>
                    <a:pt x="991" y="14568"/>
                  </a:cubicBezTo>
                  <a:cubicBezTo>
                    <a:pt x="991" y="14557"/>
                    <a:pt x="987" y="14546"/>
                    <a:pt x="983" y="14539"/>
                  </a:cubicBezTo>
                  <a:cubicBezTo>
                    <a:pt x="973" y="14520"/>
                    <a:pt x="973" y="14512"/>
                    <a:pt x="973" y="14508"/>
                  </a:cubicBezTo>
                  <a:lnTo>
                    <a:pt x="973" y="14501"/>
                  </a:lnTo>
                  <a:cubicBezTo>
                    <a:pt x="976" y="14501"/>
                    <a:pt x="976" y="14497"/>
                    <a:pt x="980" y="14494"/>
                  </a:cubicBezTo>
                  <a:cubicBezTo>
                    <a:pt x="987" y="14489"/>
                    <a:pt x="995" y="14486"/>
                    <a:pt x="1006" y="14479"/>
                  </a:cubicBezTo>
                  <a:cubicBezTo>
                    <a:pt x="1017" y="14475"/>
                    <a:pt x="1028" y="14467"/>
                    <a:pt x="1040" y="14460"/>
                  </a:cubicBezTo>
                  <a:cubicBezTo>
                    <a:pt x="1066" y="14441"/>
                    <a:pt x="1095" y="14422"/>
                    <a:pt x="1122" y="14396"/>
                  </a:cubicBezTo>
                  <a:cubicBezTo>
                    <a:pt x="1148" y="14374"/>
                    <a:pt x="1171" y="14340"/>
                    <a:pt x="1182" y="14299"/>
                  </a:cubicBezTo>
                  <a:cubicBezTo>
                    <a:pt x="1185" y="14288"/>
                    <a:pt x="1193" y="14273"/>
                    <a:pt x="1200" y="14262"/>
                  </a:cubicBezTo>
                  <a:cubicBezTo>
                    <a:pt x="1211" y="14247"/>
                    <a:pt x="1230" y="14228"/>
                    <a:pt x="1249" y="14217"/>
                  </a:cubicBezTo>
                  <a:cubicBezTo>
                    <a:pt x="1264" y="14206"/>
                    <a:pt x="1287" y="14194"/>
                    <a:pt x="1297" y="14187"/>
                  </a:cubicBezTo>
                  <a:cubicBezTo>
                    <a:pt x="1323" y="14180"/>
                    <a:pt x="1342" y="14165"/>
                    <a:pt x="1361" y="14149"/>
                  </a:cubicBezTo>
                  <a:cubicBezTo>
                    <a:pt x="1387" y="14127"/>
                    <a:pt x="1406" y="14105"/>
                    <a:pt x="1428" y="14090"/>
                  </a:cubicBezTo>
                  <a:cubicBezTo>
                    <a:pt x="1440" y="14079"/>
                    <a:pt x="1447" y="14071"/>
                    <a:pt x="1458" y="14068"/>
                  </a:cubicBezTo>
                  <a:cubicBezTo>
                    <a:pt x="1470" y="14060"/>
                    <a:pt x="1477" y="14056"/>
                    <a:pt x="1488" y="14056"/>
                  </a:cubicBezTo>
                  <a:cubicBezTo>
                    <a:pt x="1499" y="14052"/>
                    <a:pt x="1507" y="14049"/>
                    <a:pt x="1514" y="14045"/>
                  </a:cubicBezTo>
                  <a:cubicBezTo>
                    <a:pt x="1518" y="14041"/>
                    <a:pt x="1522" y="14037"/>
                    <a:pt x="1525" y="14034"/>
                  </a:cubicBezTo>
                  <a:cubicBezTo>
                    <a:pt x="1530" y="14030"/>
                    <a:pt x="1533" y="14026"/>
                    <a:pt x="1537" y="14015"/>
                  </a:cubicBezTo>
                  <a:cubicBezTo>
                    <a:pt x="1548" y="13996"/>
                    <a:pt x="1559" y="13978"/>
                    <a:pt x="1575" y="13963"/>
                  </a:cubicBezTo>
                  <a:cubicBezTo>
                    <a:pt x="1593" y="13944"/>
                    <a:pt x="1623" y="13925"/>
                    <a:pt x="1656" y="13914"/>
                  </a:cubicBezTo>
                  <a:cubicBezTo>
                    <a:pt x="1690" y="13899"/>
                    <a:pt x="1727" y="13888"/>
                    <a:pt x="1761" y="13877"/>
                  </a:cubicBezTo>
                  <a:cubicBezTo>
                    <a:pt x="1784" y="13866"/>
                    <a:pt x="1799" y="13851"/>
                    <a:pt x="1810" y="13835"/>
                  </a:cubicBezTo>
                  <a:cubicBezTo>
                    <a:pt x="1821" y="13825"/>
                    <a:pt x="1825" y="13813"/>
                    <a:pt x="1832" y="13802"/>
                  </a:cubicBezTo>
                  <a:cubicBezTo>
                    <a:pt x="1839" y="13787"/>
                    <a:pt x="1844" y="13780"/>
                    <a:pt x="1851" y="13772"/>
                  </a:cubicBezTo>
                  <a:cubicBezTo>
                    <a:pt x="1854" y="13772"/>
                    <a:pt x="1854" y="13768"/>
                    <a:pt x="1858" y="13768"/>
                  </a:cubicBezTo>
                  <a:cubicBezTo>
                    <a:pt x="1862" y="13768"/>
                    <a:pt x="1866" y="13765"/>
                    <a:pt x="1873" y="13765"/>
                  </a:cubicBezTo>
                  <a:lnTo>
                    <a:pt x="1880" y="13765"/>
                  </a:lnTo>
                  <a:cubicBezTo>
                    <a:pt x="1884" y="13768"/>
                    <a:pt x="1889" y="13768"/>
                    <a:pt x="1892" y="13768"/>
                  </a:cubicBezTo>
                  <a:cubicBezTo>
                    <a:pt x="1911" y="13768"/>
                    <a:pt x="1925" y="13761"/>
                    <a:pt x="1944" y="13757"/>
                  </a:cubicBezTo>
                  <a:cubicBezTo>
                    <a:pt x="1967" y="13749"/>
                    <a:pt x="1989" y="13738"/>
                    <a:pt x="2011" y="13727"/>
                  </a:cubicBezTo>
                  <a:cubicBezTo>
                    <a:pt x="2034" y="13716"/>
                    <a:pt x="2056" y="13704"/>
                    <a:pt x="2075" y="13701"/>
                  </a:cubicBezTo>
                  <a:cubicBezTo>
                    <a:pt x="2108" y="13686"/>
                    <a:pt x="2142" y="13671"/>
                    <a:pt x="2172" y="13652"/>
                  </a:cubicBezTo>
                  <a:cubicBezTo>
                    <a:pt x="2203" y="13634"/>
                    <a:pt x="2232" y="13615"/>
                    <a:pt x="2258" y="13597"/>
                  </a:cubicBezTo>
                  <a:cubicBezTo>
                    <a:pt x="2262" y="13592"/>
                    <a:pt x="2265" y="13592"/>
                    <a:pt x="2270" y="13589"/>
                  </a:cubicBezTo>
                  <a:cubicBezTo>
                    <a:pt x="2299" y="13600"/>
                    <a:pt x="2325" y="13604"/>
                    <a:pt x="2351" y="13604"/>
                  </a:cubicBezTo>
                  <a:cubicBezTo>
                    <a:pt x="2378" y="13604"/>
                    <a:pt x="2404" y="13600"/>
                    <a:pt x="2427" y="13592"/>
                  </a:cubicBezTo>
                  <a:cubicBezTo>
                    <a:pt x="2464" y="13581"/>
                    <a:pt x="2494" y="13563"/>
                    <a:pt x="2524" y="13552"/>
                  </a:cubicBezTo>
                  <a:cubicBezTo>
                    <a:pt x="2539" y="13544"/>
                    <a:pt x="2553" y="13540"/>
                    <a:pt x="2565" y="13537"/>
                  </a:cubicBezTo>
                  <a:cubicBezTo>
                    <a:pt x="2576" y="13533"/>
                    <a:pt x="2591" y="13529"/>
                    <a:pt x="2602" y="13529"/>
                  </a:cubicBezTo>
                  <a:lnTo>
                    <a:pt x="2606" y="13529"/>
                  </a:lnTo>
                  <a:cubicBezTo>
                    <a:pt x="2624" y="13533"/>
                    <a:pt x="2639" y="13533"/>
                    <a:pt x="2658" y="13533"/>
                  </a:cubicBezTo>
                  <a:cubicBezTo>
                    <a:pt x="2718" y="13533"/>
                    <a:pt x="2781" y="13525"/>
                    <a:pt x="2838" y="13525"/>
                  </a:cubicBezTo>
                  <a:cubicBezTo>
                    <a:pt x="2890" y="13525"/>
                    <a:pt x="2938" y="13529"/>
                    <a:pt x="2983" y="13544"/>
                  </a:cubicBezTo>
                  <a:cubicBezTo>
                    <a:pt x="3014" y="13552"/>
                    <a:pt x="3040" y="13555"/>
                    <a:pt x="3066" y="13555"/>
                  </a:cubicBezTo>
                  <a:cubicBezTo>
                    <a:pt x="3095" y="13555"/>
                    <a:pt x="3122" y="13552"/>
                    <a:pt x="3148" y="13552"/>
                  </a:cubicBezTo>
                  <a:cubicBezTo>
                    <a:pt x="3174" y="13547"/>
                    <a:pt x="3200" y="13544"/>
                    <a:pt x="3223" y="13544"/>
                  </a:cubicBezTo>
                  <a:cubicBezTo>
                    <a:pt x="3260" y="13540"/>
                    <a:pt x="3297" y="13533"/>
                    <a:pt x="3328" y="13529"/>
                  </a:cubicBezTo>
                  <a:cubicBezTo>
                    <a:pt x="3361" y="13521"/>
                    <a:pt x="3391" y="13514"/>
                    <a:pt x="3417" y="13514"/>
                  </a:cubicBezTo>
                  <a:cubicBezTo>
                    <a:pt x="3447" y="13514"/>
                    <a:pt x="3469" y="13521"/>
                    <a:pt x="3492" y="13533"/>
                  </a:cubicBezTo>
                  <a:cubicBezTo>
                    <a:pt x="3540" y="13559"/>
                    <a:pt x="3589" y="13578"/>
                    <a:pt x="3638" y="13585"/>
                  </a:cubicBezTo>
                  <a:cubicBezTo>
                    <a:pt x="3686" y="13597"/>
                    <a:pt x="3731" y="13597"/>
                    <a:pt x="3780" y="13597"/>
                  </a:cubicBezTo>
                  <a:lnTo>
                    <a:pt x="3825" y="13597"/>
                  </a:lnTo>
                  <a:cubicBezTo>
                    <a:pt x="3832" y="13597"/>
                    <a:pt x="3832" y="13597"/>
                    <a:pt x="3835" y="13600"/>
                  </a:cubicBezTo>
                  <a:cubicBezTo>
                    <a:pt x="3840" y="13600"/>
                    <a:pt x="3843" y="13604"/>
                    <a:pt x="3847" y="13608"/>
                  </a:cubicBezTo>
                  <a:cubicBezTo>
                    <a:pt x="3854" y="13615"/>
                    <a:pt x="3862" y="13626"/>
                    <a:pt x="3873" y="13637"/>
                  </a:cubicBezTo>
                  <a:cubicBezTo>
                    <a:pt x="3880" y="13642"/>
                    <a:pt x="3888" y="13649"/>
                    <a:pt x="3895" y="13652"/>
                  </a:cubicBezTo>
                  <a:cubicBezTo>
                    <a:pt x="3907" y="13656"/>
                    <a:pt x="3914" y="13656"/>
                    <a:pt x="3925" y="13656"/>
                  </a:cubicBezTo>
                  <a:cubicBezTo>
                    <a:pt x="3940" y="13656"/>
                    <a:pt x="3952" y="13656"/>
                    <a:pt x="3963" y="13652"/>
                  </a:cubicBezTo>
                  <a:cubicBezTo>
                    <a:pt x="3970" y="13649"/>
                    <a:pt x="3978" y="13645"/>
                    <a:pt x="3989" y="13645"/>
                  </a:cubicBezTo>
                  <a:cubicBezTo>
                    <a:pt x="4000" y="13645"/>
                    <a:pt x="4011" y="13649"/>
                    <a:pt x="4023" y="13656"/>
                  </a:cubicBezTo>
                  <a:cubicBezTo>
                    <a:pt x="4037" y="13660"/>
                    <a:pt x="4049" y="13671"/>
                    <a:pt x="4060" y="13682"/>
                  </a:cubicBezTo>
                  <a:cubicBezTo>
                    <a:pt x="4071" y="13694"/>
                    <a:pt x="4082" y="13701"/>
                    <a:pt x="4094" y="13701"/>
                  </a:cubicBezTo>
                  <a:cubicBezTo>
                    <a:pt x="4105" y="13704"/>
                    <a:pt x="4116" y="13709"/>
                    <a:pt x="4127" y="13709"/>
                  </a:cubicBezTo>
                  <a:cubicBezTo>
                    <a:pt x="4135" y="13709"/>
                    <a:pt x="4142" y="13704"/>
                    <a:pt x="4149" y="13704"/>
                  </a:cubicBezTo>
                  <a:lnTo>
                    <a:pt x="4176" y="13704"/>
                  </a:lnTo>
                  <a:cubicBezTo>
                    <a:pt x="4314" y="13746"/>
                    <a:pt x="4449" y="13802"/>
                    <a:pt x="4580" y="13858"/>
                  </a:cubicBezTo>
                  <a:cubicBezTo>
                    <a:pt x="4722" y="13918"/>
                    <a:pt x="4864" y="13982"/>
                    <a:pt x="5017" y="14011"/>
                  </a:cubicBezTo>
                  <a:cubicBezTo>
                    <a:pt x="5062" y="14023"/>
                    <a:pt x="5099" y="14041"/>
                    <a:pt x="5141" y="14063"/>
                  </a:cubicBezTo>
                  <a:cubicBezTo>
                    <a:pt x="5178" y="14086"/>
                    <a:pt x="5219" y="14116"/>
                    <a:pt x="5264" y="14135"/>
                  </a:cubicBezTo>
                  <a:cubicBezTo>
                    <a:pt x="5308" y="14157"/>
                    <a:pt x="5353" y="14172"/>
                    <a:pt x="5395" y="14194"/>
                  </a:cubicBezTo>
                  <a:cubicBezTo>
                    <a:pt x="5417" y="14202"/>
                    <a:pt x="5436" y="14213"/>
                    <a:pt x="5450" y="14225"/>
                  </a:cubicBezTo>
                  <a:cubicBezTo>
                    <a:pt x="5469" y="14239"/>
                    <a:pt x="5484" y="14254"/>
                    <a:pt x="5495" y="14273"/>
                  </a:cubicBezTo>
                  <a:cubicBezTo>
                    <a:pt x="5503" y="14284"/>
                    <a:pt x="5518" y="14296"/>
                    <a:pt x="5529" y="14299"/>
                  </a:cubicBezTo>
                  <a:cubicBezTo>
                    <a:pt x="5540" y="14306"/>
                    <a:pt x="5555" y="14306"/>
                    <a:pt x="5567" y="14306"/>
                  </a:cubicBezTo>
                  <a:cubicBezTo>
                    <a:pt x="5578" y="14306"/>
                    <a:pt x="5589" y="14306"/>
                    <a:pt x="5596" y="14303"/>
                  </a:cubicBezTo>
                  <a:cubicBezTo>
                    <a:pt x="5612" y="14299"/>
                    <a:pt x="5622" y="14296"/>
                    <a:pt x="5634" y="14296"/>
                  </a:cubicBezTo>
                  <a:cubicBezTo>
                    <a:pt x="5657" y="14296"/>
                    <a:pt x="5679" y="14303"/>
                    <a:pt x="5701" y="14314"/>
                  </a:cubicBezTo>
                  <a:cubicBezTo>
                    <a:pt x="5724" y="14325"/>
                    <a:pt x="5742" y="14344"/>
                    <a:pt x="5757" y="14359"/>
                  </a:cubicBezTo>
                  <a:cubicBezTo>
                    <a:pt x="5791" y="14396"/>
                    <a:pt x="5824" y="14419"/>
                    <a:pt x="5862" y="14434"/>
                  </a:cubicBezTo>
                  <a:cubicBezTo>
                    <a:pt x="5899" y="14453"/>
                    <a:pt x="5936" y="14463"/>
                    <a:pt x="5971" y="14475"/>
                  </a:cubicBezTo>
                  <a:cubicBezTo>
                    <a:pt x="5985" y="14479"/>
                    <a:pt x="5997" y="14482"/>
                    <a:pt x="6004" y="14486"/>
                  </a:cubicBezTo>
                  <a:cubicBezTo>
                    <a:pt x="6015" y="14494"/>
                    <a:pt x="6026" y="14501"/>
                    <a:pt x="6038" y="14516"/>
                  </a:cubicBezTo>
                  <a:cubicBezTo>
                    <a:pt x="6052" y="14527"/>
                    <a:pt x="6067" y="14550"/>
                    <a:pt x="6090" y="14584"/>
                  </a:cubicBezTo>
                  <a:cubicBezTo>
                    <a:pt x="6101" y="14598"/>
                    <a:pt x="6112" y="14606"/>
                    <a:pt x="6123" y="14617"/>
                  </a:cubicBezTo>
                  <a:cubicBezTo>
                    <a:pt x="6138" y="14624"/>
                    <a:pt x="6154" y="14632"/>
                    <a:pt x="6168" y="14636"/>
                  </a:cubicBezTo>
                  <a:cubicBezTo>
                    <a:pt x="6183" y="14636"/>
                    <a:pt x="6195" y="14639"/>
                    <a:pt x="6209" y="14646"/>
                  </a:cubicBezTo>
                  <a:cubicBezTo>
                    <a:pt x="6228" y="14654"/>
                    <a:pt x="6247" y="14669"/>
                    <a:pt x="6269" y="14681"/>
                  </a:cubicBezTo>
                  <a:cubicBezTo>
                    <a:pt x="6292" y="14696"/>
                    <a:pt x="6314" y="14710"/>
                    <a:pt x="6344" y="14718"/>
                  </a:cubicBezTo>
                  <a:cubicBezTo>
                    <a:pt x="6449" y="14755"/>
                    <a:pt x="6542" y="14811"/>
                    <a:pt x="6635" y="14875"/>
                  </a:cubicBezTo>
                  <a:cubicBezTo>
                    <a:pt x="6733" y="14934"/>
                    <a:pt x="6826" y="15002"/>
                    <a:pt x="6931" y="15055"/>
                  </a:cubicBezTo>
                  <a:lnTo>
                    <a:pt x="6935" y="15055"/>
                  </a:lnTo>
                  <a:cubicBezTo>
                    <a:pt x="6935" y="15055"/>
                    <a:pt x="6939" y="15058"/>
                    <a:pt x="6939" y="15065"/>
                  </a:cubicBezTo>
                  <a:cubicBezTo>
                    <a:pt x="6939" y="15069"/>
                    <a:pt x="6939" y="15077"/>
                    <a:pt x="6942" y="15084"/>
                  </a:cubicBezTo>
                  <a:cubicBezTo>
                    <a:pt x="6946" y="15095"/>
                    <a:pt x="6949" y="15107"/>
                    <a:pt x="6957" y="15122"/>
                  </a:cubicBezTo>
                  <a:cubicBezTo>
                    <a:pt x="6968" y="15133"/>
                    <a:pt x="6983" y="15144"/>
                    <a:pt x="7002" y="15148"/>
                  </a:cubicBezTo>
                  <a:cubicBezTo>
                    <a:pt x="7039" y="15162"/>
                    <a:pt x="7077" y="15181"/>
                    <a:pt x="7114" y="15204"/>
                  </a:cubicBezTo>
                  <a:cubicBezTo>
                    <a:pt x="7155" y="15226"/>
                    <a:pt x="7196" y="15248"/>
                    <a:pt x="7249" y="15264"/>
                  </a:cubicBezTo>
                  <a:cubicBezTo>
                    <a:pt x="7294" y="15279"/>
                    <a:pt x="7342" y="15297"/>
                    <a:pt x="7387" y="15324"/>
                  </a:cubicBezTo>
                  <a:cubicBezTo>
                    <a:pt x="7432" y="15353"/>
                    <a:pt x="7473" y="15387"/>
                    <a:pt x="7503" y="15428"/>
                  </a:cubicBezTo>
                  <a:cubicBezTo>
                    <a:pt x="7518" y="15450"/>
                    <a:pt x="7536" y="15469"/>
                    <a:pt x="7551" y="15484"/>
                  </a:cubicBezTo>
                  <a:cubicBezTo>
                    <a:pt x="7567" y="15499"/>
                    <a:pt x="7577" y="15510"/>
                    <a:pt x="7585" y="15521"/>
                  </a:cubicBezTo>
                  <a:cubicBezTo>
                    <a:pt x="7608" y="15562"/>
                    <a:pt x="7641" y="15597"/>
                    <a:pt x="7675" y="15626"/>
                  </a:cubicBezTo>
                  <a:cubicBezTo>
                    <a:pt x="7724" y="15671"/>
                    <a:pt x="7779" y="15697"/>
                    <a:pt x="7839" y="15723"/>
                  </a:cubicBezTo>
                  <a:cubicBezTo>
                    <a:pt x="7895" y="15745"/>
                    <a:pt x="7951" y="15764"/>
                    <a:pt x="8007" y="15787"/>
                  </a:cubicBezTo>
                  <a:cubicBezTo>
                    <a:pt x="8045" y="15806"/>
                    <a:pt x="8086" y="15828"/>
                    <a:pt x="8119" y="15854"/>
                  </a:cubicBezTo>
                  <a:cubicBezTo>
                    <a:pt x="8157" y="15880"/>
                    <a:pt x="8187" y="15911"/>
                    <a:pt x="8205" y="15944"/>
                  </a:cubicBezTo>
                  <a:cubicBezTo>
                    <a:pt x="8243" y="16004"/>
                    <a:pt x="8292" y="16045"/>
                    <a:pt x="8340" y="16082"/>
                  </a:cubicBezTo>
                  <a:cubicBezTo>
                    <a:pt x="8388" y="16116"/>
                    <a:pt x="8438" y="16146"/>
                    <a:pt x="8483" y="16176"/>
                  </a:cubicBezTo>
                  <a:cubicBezTo>
                    <a:pt x="8590" y="16261"/>
                    <a:pt x="8710" y="16333"/>
                    <a:pt x="8823" y="16404"/>
                  </a:cubicBezTo>
                  <a:cubicBezTo>
                    <a:pt x="8938" y="16475"/>
                    <a:pt x="9050" y="16549"/>
                    <a:pt x="9147" y="16639"/>
                  </a:cubicBezTo>
                  <a:cubicBezTo>
                    <a:pt x="9204" y="16687"/>
                    <a:pt x="9249" y="16740"/>
                    <a:pt x="9278" y="16804"/>
                  </a:cubicBezTo>
                  <a:cubicBezTo>
                    <a:pt x="9290" y="16830"/>
                    <a:pt x="9304" y="16856"/>
                    <a:pt x="9327" y="16875"/>
                  </a:cubicBezTo>
                  <a:cubicBezTo>
                    <a:pt x="9338" y="16882"/>
                    <a:pt x="9353" y="16889"/>
                    <a:pt x="9368" y="16894"/>
                  </a:cubicBezTo>
                  <a:cubicBezTo>
                    <a:pt x="9383" y="16897"/>
                    <a:pt x="9398" y="16901"/>
                    <a:pt x="9413" y="16901"/>
                  </a:cubicBezTo>
                  <a:lnTo>
                    <a:pt x="9477" y="16901"/>
                  </a:lnTo>
                  <a:cubicBezTo>
                    <a:pt x="9487" y="16905"/>
                    <a:pt x="9499" y="16908"/>
                    <a:pt x="9506" y="16916"/>
                  </a:cubicBezTo>
                  <a:cubicBezTo>
                    <a:pt x="9514" y="16920"/>
                    <a:pt x="9525" y="16931"/>
                    <a:pt x="9532" y="16949"/>
                  </a:cubicBezTo>
                  <a:cubicBezTo>
                    <a:pt x="9540" y="16965"/>
                    <a:pt x="9551" y="16975"/>
                    <a:pt x="9563" y="16987"/>
                  </a:cubicBezTo>
                  <a:cubicBezTo>
                    <a:pt x="9582" y="16998"/>
                    <a:pt x="9600" y="17010"/>
                    <a:pt x="9618" y="17017"/>
                  </a:cubicBezTo>
                  <a:cubicBezTo>
                    <a:pt x="9637" y="17028"/>
                    <a:pt x="9652" y="17036"/>
                    <a:pt x="9671" y="17039"/>
                  </a:cubicBezTo>
                  <a:cubicBezTo>
                    <a:pt x="9749" y="17073"/>
                    <a:pt x="9820" y="17125"/>
                    <a:pt x="9891" y="17177"/>
                  </a:cubicBezTo>
                  <a:cubicBezTo>
                    <a:pt x="9966" y="17230"/>
                    <a:pt x="10041" y="17286"/>
                    <a:pt x="10127" y="17324"/>
                  </a:cubicBezTo>
                  <a:cubicBezTo>
                    <a:pt x="10179" y="17350"/>
                    <a:pt x="10232" y="17383"/>
                    <a:pt x="10284" y="17417"/>
                  </a:cubicBezTo>
                  <a:cubicBezTo>
                    <a:pt x="10333" y="17450"/>
                    <a:pt x="10389" y="17488"/>
                    <a:pt x="10448" y="17517"/>
                  </a:cubicBezTo>
                  <a:cubicBezTo>
                    <a:pt x="10534" y="17559"/>
                    <a:pt x="10631" y="17607"/>
                    <a:pt x="10710" y="17671"/>
                  </a:cubicBezTo>
                  <a:cubicBezTo>
                    <a:pt x="10811" y="17750"/>
                    <a:pt x="10927" y="17813"/>
                    <a:pt x="11039" y="17873"/>
                  </a:cubicBezTo>
                  <a:cubicBezTo>
                    <a:pt x="11335" y="18022"/>
                    <a:pt x="11652" y="18127"/>
                    <a:pt x="11959" y="18231"/>
                  </a:cubicBezTo>
                  <a:cubicBezTo>
                    <a:pt x="12007" y="18250"/>
                    <a:pt x="12052" y="18250"/>
                    <a:pt x="12097" y="18250"/>
                  </a:cubicBezTo>
                  <a:cubicBezTo>
                    <a:pt x="12138" y="18254"/>
                    <a:pt x="12179" y="18250"/>
                    <a:pt x="12217" y="18257"/>
                  </a:cubicBezTo>
                  <a:cubicBezTo>
                    <a:pt x="12299" y="18276"/>
                    <a:pt x="12381" y="18280"/>
                    <a:pt x="12463" y="18284"/>
                  </a:cubicBezTo>
                  <a:cubicBezTo>
                    <a:pt x="12546" y="18288"/>
                    <a:pt x="12627" y="18292"/>
                    <a:pt x="12706" y="18302"/>
                  </a:cubicBezTo>
                  <a:cubicBezTo>
                    <a:pt x="12725" y="18307"/>
                    <a:pt x="12748" y="18307"/>
                    <a:pt x="12770" y="18307"/>
                  </a:cubicBezTo>
                  <a:cubicBezTo>
                    <a:pt x="12848" y="18307"/>
                    <a:pt x="12927" y="18288"/>
                    <a:pt x="12998" y="18276"/>
                  </a:cubicBezTo>
                  <a:cubicBezTo>
                    <a:pt x="13050" y="18266"/>
                    <a:pt x="13107" y="18250"/>
                    <a:pt x="13155" y="18240"/>
                  </a:cubicBezTo>
                  <a:cubicBezTo>
                    <a:pt x="13207" y="18228"/>
                    <a:pt x="13260" y="18221"/>
                    <a:pt x="13308" y="18221"/>
                  </a:cubicBezTo>
                  <a:cubicBezTo>
                    <a:pt x="13327" y="18221"/>
                    <a:pt x="13345" y="18221"/>
                    <a:pt x="13360" y="18224"/>
                  </a:cubicBezTo>
                  <a:lnTo>
                    <a:pt x="13372" y="18224"/>
                  </a:lnTo>
                  <a:cubicBezTo>
                    <a:pt x="13383" y="18224"/>
                    <a:pt x="13394" y="18221"/>
                    <a:pt x="13405" y="18217"/>
                  </a:cubicBezTo>
                  <a:cubicBezTo>
                    <a:pt x="13417" y="18213"/>
                    <a:pt x="13428" y="18209"/>
                    <a:pt x="13435" y="18205"/>
                  </a:cubicBezTo>
                  <a:cubicBezTo>
                    <a:pt x="13540" y="18142"/>
                    <a:pt x="13652" y="18097"/>
                    <a:pt x="13768" y="18048"/>
                  </a:cubicBezTo>
                  <a:cubicBezTo>
                    <a:pt x="13883" y="18004"/>
                    <a:pt x="14000" y="17955"/>
                    <a:pt x="14112" y="17895"/>
                  </a:cubicBezTo>
                  <a:cubicBezTo>
                    <a:pt x="14187" y="17854"/>
                    <a:pt x="14258" y="17805"/>
                    <a:pt x="14325" y="17753"/>
                  </a:cubicBezTo>
                  <a:cubicBezTo>
                    <a:pt x="14396" y="17705"/>
                    <a:pt x="14463" y="17652"/>
                    <a:pt x="14530" y="17612"/>
                  </a:cubicBezTo>
                  <a:cubicBezTo>
                    <a:pt x="14579" y="17585"/>
                    <a:pt x="14616" y="17551"/>
                    <a:pt x="14654" y="17517"/>
                  </a:cubicBezTo>
                  <a:cubicBezTo>
                    <a:pt x="14691" y="17488"/>
                    <a:pt x="14729" y="17462"/>
                    <a:pt x="14766" y="17446"/>
                  </a:cubicBezTo>
                  <a:cubicBezTo>
                    <a:pt x="14773" y="17443"/>
                    <a:pt x="14781" y="17439"/>
                    <a:pt x="14789" y="17432"/>
                  </a:cubicBezTo>
                  <a:cubicBezTo>
                    <a:pt x="14792" y="17428"/>
                    <a:pt x="14796" y="17428"/>
                    <a:pt x="14799" y="17420"/>
                  </a:cubicBezTo>
                  <a:cubicBezTo>
                    <a:pt x="14803" y="17417"/>
                    <a:pt x="14807" y="17413"/>
                    <a:pt x="14807" y="17405"/>
                  </a:cubicBezTo>
                  <a:cubicBezTo>
                    <a:pt x="14822" y="17365"/>
                    <a:pt x="14841" y="17331"/>
                    <a:pt x="14867" y="17298"/>
                  </a:cubicBezTo>
                  <a:cubicBezTo>
                    <a:pt x="14901" y="17248"/>
                    <a:pt x="14949" y="17208"/>
                    <a:pt x="14998" y="17158"/>
                  </a:cubicBezTo>
                  <a:cubicBezTo>
                    <a:pt x="15046" y="17110"/>
                    <a:pt x="15095" y="17062"/>
                    <a:pt x="15132" y="16998"/>
                  </a:cubicBezTo>
                  <a:cubicBezTo>
                    <a:pt x="15148" y="16965"/>
                    <a:pt x="15177" y="16939"/>
                    <a:pt x="15207" y="16908"/>
                  </a:cubicBezTo>
                  <a:cubicBezTo>
                    <a:pt x="15241" y="16879"/>
                    <a:pt x="15274" y="16853"/>
                    <a:pt x="15312" y="16822"/>
                  </a:cubicBezTo>
                  <a:cubicBezTo>
                    <a:pt x="15383" y="16766"/>
                    <a:pt x="15436" y="16699"/>
                    <a:pt x="15484" y="16625"/>
                  </a:cubicBezTo>
                  <a:cubicBezTo>
                    <a:pt x="15529" y="16553"/>
                    <a:pt x="15570" y="16478"/>
                    <a:pt x="15610" y="16408"/>
                  </a:cubicBezTo>
                  <a:cubicBezTo>
                    <a:pt x="15697" y="16251"/>
                    <a:pt x="15779" y="16094"/>
                    <a:pt x="15907" y="15974"/>
                  </a:cubicBezTo>
                  <a:cubicBezTo>
                    <a:pt x="15977" y="15902"/>
                    <a:pt x="16019" y="15821"/>
                    <a:pt x="16048" y="15738"/>
                  </a:cubicBezTo>
                  <a:cubicBezTo>
                    <a:pt x="16081" y="15656"/>
                    <a:pt x="16108" y="15574"/>
                    <a:pt x="16142" y="15499"/>
                  </a:cubicBezTo>
                  <a:cubicBezTo>
                    <a:pt x="16198" y="15379"/>
                    <a:pt x="16265" y="15260"/>
                    <a:pt x="16328" y="15136"/>
                  </a:cubicBezTo>
                  <a:cubicBezTo>
                    <a:pt x="16395" y="15010"/>
                    <a:pt x="16471" y="14882"/>
                    <a:pt x="16526" y="14741"/>
                  </a:cubicBezTo>
                  <a:cubicBezTo>
                    <a:pt x="16597" y="14561"/>
                    <a:pt x="16654" y="14377"/>
                    <a:pt x="16736" y="14210"/>
                  </a:cubicBezTo>
                  <a:cubicBezTo>
                    <a:pt x="16773" y="14139"/>
                    <a:pt x="16792" y="14068"/>
                    <a:pt x="16807" y="13996"/>
                  </a:cubicBezTo>
                  <a:cubicBezTo>
                    <a:pt x="16826" y="13929"/>
                    <a:pt x="16837" y="13858"/>
                    <a:pt x="16863" y="13799"/>
                  </a:cubicBezTo>
                  <a:cubicBezTo>
                    <a:pt x="16901" y="13694"/>
                    <a:pt x="16927" y="13589"/>
                    <a:pt x="16953" y="13485"/>
                  </a:cubicBezTo>
                  <a:cubicBezTo>
                    <a:pt x="16979" y="13383"/>
                    <a:pt x="17006" y="13283"/>
                    <a:pt x="17042" y="13185"/>
                  </a:cubicBezTo>
                  <a:cubicBezTo>
                    <a:pt x="17087" y="13062"/>
                    <a:pt x="17128" y="12938"/>
                    <a:pt x="17147" y="12807"/>
                  </a:cubicBezTo>
                  <a:cubicBezTo>
                    <a:pt x="17189" y="12576"/>
                    <a:pt x="17252" y="12344"/>
                    <a:pt x="17275" y="12101"/>
                  </a:cubicBezTo>
                  <a:cubicBezTo>
                    <a:pt x="17278" y="12027"/>
                    <a:pt x="17289" y="11955"/>
                    <a:pt x="17308" y="11884"/>
                  </a:cubicBezTo>
                  <a:cubicBezTo>
                    <a:pt x="17349" y="11713"/>
                    <a:pt x="17360" y="11540"/>
                    <a:pt x="17368" y="11368"/>
                  </a:cubicBezTo>
                  <a:cubicBezTo>
                    <a:pt x="17368" y="11297"/>
                    <a:pt x="17382" y="11223"/>
                    <a:pt x="17405" y="11159"/>
                  </a:cubicBezTo>
                  <a:cubicBezTo>
                    <a:pt x="17427" y="11107"/>
                    <a:pt x="17435" y="11054"/>
                    <a:pt x="17442" y="11002"/>
                  </a:cubicBezTo>
                  <a:cubicBezTo>
                    <a:pt x="17446" y="10950"/>
                    <a:pt x="17446" y="10897"/>
                    <a:pt x="17450" y="10849"/>
                  </a:cubicBezTo>
                  <a:cubicBezTo>
                    <a:pt x="17454" y="10564"/>
                    <a:pt x="17458" y="10284"/>
                    <a:pt x="17487" y="10004"/>
                  </a:cubicBezTo>
                  <a:cubicBezTo>
                    <a:pt x="17491" y="9959"/>
                    <a:pt x="17494" y="9907"/>
                    <a:pt x="17494" y="9858"/>
                  </a:cubicBezTo>
                  <a:cubicBezTo>
                    <a:pt x="17494" y="9765"/>
                    <a:pt x="17487" y="9667"/>
                    <a:pt x="17465" y="9577"/>
                  </a:cubicBezTo>
                  <a:cubicBezTo>
                    <a:pt x="17458" y="9548"/>
                    <a:pt x="17458" y="9522"/>
                    <a:pt x="17458" y="9492"/>
                  </a:cubicBezTo>
                  <a:lnTo>
                    <a:pt x="17458" y="9398"/>
                  </a:lnTo>
                  <a:lnTo>
                    <a:pt x="17458" y="9384"/>
                  </a:lnTo>
                  <a:lnTo>
                    <a:pt x="17458" y="9316"/>
                  </a:lnTo>
                  <a:cubicBezTo>
                    <a:pt x="17458" y="9237"/>
                    <a:pt x="17461" y="9156"/>
                    <a:pt x="17461" y="9077"/>
                  </a:cubicBezTo>
                  <a:cubicBezTo>
                    <a:pt x="17461" y="8980"/>
                    <a:pt x="17458" y="8887"/>
                    <a:pt x="17442" y="8789"/>
                  </a:cubicBezTo>
                  <a:cubicBezTo>
                    <a:pt x="17416" y="8587"/>
                    <a:pt x="17372" y="8385"/>
                    <a:pt x="17372" y="8191"/>
                  </a:cubicBezTo>
                  <a:cubicBezTo>
                    <a:pt x="17372" y="8173"/>
                    <a:pt x="17372" y="8150"/>
                    <a:pt x="17375" y="8131"/>
                  </a:cubicBezTo>
                  <a:lnTo>
                    <a:pt x="17375" y="8083"/>
                  </a:lnTo>
                  <a:cubicBezTo>
                    <a:pt x="17375" y="7963"/>
                    <a:pt x="17353" y="7847"/>
                    <a:pt x="17334" y="7735"/>
                  </a:cubicBezTo>
                  <a:cubicBezTo>
                    <a:pt x="17311" y="7623"/>
                    <a:pt x="17293" y="7514"/>
                    <a:pt x="17293" y="7406"/>
                  </a:cubicBezTo>
                  <a:lnTo>
                    <a:pt x="17293" y="7365"/>
                  </a:lnTo>
                  <a:lnTo>
                    <a:pt x="17293" y="7353"/>
                  </a:lnTo>
                  <a:cubicBezTo>
                    <a:pt x="17293" y="7317"/>
                    <a:pt x="17285" y="7279"/>
                    <a:pt x="17278" y="7245"/>
                  </a:cubicBezTo>
                  <a:cubicBezTo>
                    <a:pt x="17267" y="7212"/>
                    <a:pt x="17252" y="7182"/>
                    <a:pt x="17241" y="7152"/>
                  </a:cubicBezTo>
                  <a:cubicBezTo>
                    <a:pt x="17185" y="7013"/>
                    <a:pt x="17151" y="6872"/>
                    <a:pt x="17125" y="6722"/>
                  </a:cubicBezTo>
                  <a:cubicBezTo>
                    <a:pt x="17106" y="6587"/>
                    <a:pt x="17076" y="6460"/>
                    <a:pt x="17058" y="6330"/>
                  </a:cubicBezTo>
                  <a:cubicBezTo>
                    <a:pt x="17042" y="6247"/>
                    <a:pt x="17023" y="6165"/>
                    <a:pt x="17001" y="6087"/>
                  </a:cubicBezTo>
                  <a:cubicBezTo>
                    <a:pt x="16979" y="6008"/>
                    <a:pt x="16961" y="5933"/>
                    <a:pt x="16949" y="5854"/>
                  </a:cubicBezTo>
                  <a:cubicBezTo>
                    <a:pt x="16923" y="5683"/>
                    <a:pt x="16866" y="5522"/>
                    <a:pt x="16766" y="5373"/>
                  </a:cubicBezTo>
                  <a:cubicBezTo>
                    <a:pt x="16736" y="5328"/>
                    <a:pt x="16714" y="5276"/>
                    <a:pt x="16695" y="5219"/>
                  </a:cubicBezTo>
                  <a:cubicBezTo>
                    <a:pt x="16676" y="5167"/>
                    <a:pt x="16665" y="5107"/>
                    <a:pt x="16650" y="5051"/>
                  </a:cubicBezTo>
                  <a:cubicBezTo>
                    <a:pt x="16587" y="4800"/>
                    <a:pt x="16500" y="4565"/>
                    <a:pt x="16369" y="4341"/>
                  </a:cubicBezTo>
                  <a:cubicBezTo>
                    <a:pt x="16355" y="4318"/>
                    <a:pt x="16340" y="4296"/>
                    <a:pt x="16333" y="4274"/>
                  </a:cubicBezTo>
                  <a:cubicBezTo>
                    <a:pt x="16325" y="4251"/>
                    <a:pt x="16317" y="4232"/>
                    <a:pt x="16317" y="4210"/>
                  </a:cubicBezTo>
                  <a:cubicBezTo>
                    <a:pt x="16317" y="4206"/>
                    <a:pt x="16317" y="4199"/>
                    <a:pt x="16321" y="4191"/>
                  </a:cubicBezTo>
                  <a:lnTo>
                    <a:pt x="16321" y="4169"/>
                  </a:lnTo>
                  <a:cubicBezTo>
                    <a:pt x="16321" y="4158"/>
                    <a:pt x="16321" y="4146"/>
                    <a:pt x="16314" y="4135"/>
                  </a:cubicBezTo>
                  <a:cubicBezTo>
                    <a:pt x="16314" y="4127"/>
                    <a:pt x="16310" y="4120"/>
                    <a:pt x="16302" y="4113"/>
                  </a:cubicBezTo>
                  <a:cubicBezTo>
                    <a:pt x="16295" y="4109"/>
                    <a:pt x="16288" y="4101"/>
                    <a:pt x="16276" y="4098"/>
                  </a:cubicBezTo>
                  <a:cubicBezTo>
                    <a:pt x="16254" y="4094"/>
                    <a:pt x="16243" y="4087"/>
                    <a:pt x="16235" y="4079"/>
                  </a:cubicBezTo>
                  <a:cubicBezTo>
                    <a:pt x="16228" y="4072"/>
                    <a:pt x="16224" y="4064"/>
                    <a:pt x="16216" y="4053"/>
                  </a:cubicBezTo>
                  <a:cubicBezTo>
                    <a:pt x="16209" y="4038"/>
                    <a:pt x="16205" y="4015"/>
                    <a:pt x="16198" y="3993"/>
                  </a:cubicBezTo>
                  <a:cubicBezTo>
                    <a:pt x="16190" y="3970"/>
                    <a:pt x="16179" y="3944"/>
                    <a:pt x="16160" y="3918"/>
                  </a:cubicBezTo>
                  <a:cubicBezTo>
                    <a:pt x="16112" y="3863"/>
                    <a:pt x="16078" y="3795"/>
                    <a:pt x="16045" y="3720"/>
                  </a:cubicBezTo>
                  <a:cubicBezTo>
                    <a:pt x="16011" y="3649"/>
                    <a:pt x="15981" y="3575"/>
                    <a:pt x="15933" y="3504"/>
                  </a:cubicBezTo>
                  <a:cubicBezTo>
                    <a:pt x="15898" y="3459"/>
                    <a:pt x="15869" y="3410"/>
                    <a:pt x="15843" y="3365"/>
                  </a:cubicBezTo>
                  <a:cubicBezTo>
                    <a:pt x="15817" y="3316"/>
                    <a:pt x="15798" y="3268"/>
                    <a:pt x="15790" y="3216"/>
                  </a:cubicBezTo>
                  <a:cubicBezTo>
                    <a:pt x="15786" y="3197"/>
                    <a:pt x="15783" y="3182"/>
                    <a:pt x="15776" y="3171"/>
                  </a:cubicBezTo>
                  <a:cubicBezTo>
                    <a:pt x="15767" y="3148"/>
                    <a:pt x="15753" y="3133"/>
                    <a:pt x="15741" y="3118"/>
                  </a:cubicBezTo>
                  <a:cubicBezTo>
                    <a:pt x="15731" y="3104"/>
                    <a:pt x="15719" y="3092"/>
                    <a:pt x="15712" y="3078"/>
                  </a:cubicBezTo>
                  <a:cubicBezTo>
                    <a:pt x="15674" y="3028"/>
                    <a:pt x="15633" y="2983"/>
                    <a:pt x="15596" y="2939"/>
                  </a:cubicBezTo>
                  <a:cubicBezTo>
                    <a:pt x="15558" y="2898"/>
                    <a:pt x="15525" y="2853"/>
                    <a:pt x="15506" y="2804"/>
                  </a:cubicBezTo>
                  <a:cubicBezTo>
                    <a:pt x="15498" y="2778"/>
                    <a:pt x="15484" y="2756"/>
                    <a:pt x="15469" y="2737"/>
                  </a:cubicBezTo>
                  <a:cubicBezTo>
                    <a:pt x="15446" y="2707"/>
                    <a:pt x="15420" y="2681"/>
                    <a:pt x="15401" y="2659"/>
                  </a:cubicBezTo>
                  <a:cubicBezTo>
                    <a:pt x="15394" y="2647"/>
                    <a:pt x="15386" y="2636"/>
                    <a:pt x="15379" y="2625"/>
                  </a:cubicBezTo>
                  <a:cubicBezTo>
                    <a:pt x="15372" y="2610"/>
                    <a:pt x="15368" y="2599"/>
                    <a:pt x="15368" y="2588"/>
                  </a:cubicBezTo>
                  <a:cubicBezTo>
                    <a:pt x="15364" y="2569"/>
                    <a:pt x="15360" y="2550"/>
                    <a:pt x="15353" y="2531"/>
                  </a:cubicBezTo>
                  <a:cubicBezTo>
                    <a:pt x="15346" y="2505"/>
                    <a:pt x="15334" y="2479"/>
                    <a:pt x="15312" y="2457"/>
                  </a:cubicBezTo>
                  <a:cubicBezTo>
                    <a:pt x="15293" y="2434"/>
                    <a:pt x="15263" y="2419"/>
                    <a:pt x="15226" y="2412"/>
                  </a:cubicBezTo>
                  <a:cubicBezTo>
                    <a:pt x="15222" y="2412"/>
                    <a:pt x="15222" y="2412"/>
                    <a:pt x="15222" y="2408"/>
                  </a:cubicBezTo>
                  <a:lnTo>
                    <a:pt x="15218" y="2408"/>
                  </a:lnTo>
                  <a:lnTo>
                    <a:pt x="15218" y="2397"/>
                  </a:lnTo>
                  <a:lnTo>
                    <a:pt x="15218" y="2393"/>
                  </a:lnTo>
                  <a:lnTo>
                    <a:pt x="15218" y="2382"/>
                  </a:lnTo>
                  <a:cubicBezTo>
                    <a:pt x="15218" y="2360"/>
                    <a:pt x="15215" y="2341"/>
                    <a:pt x="15207" y="2322"/>
                  </a:cubicBezTo>
                  <a:cubicBezTo>
                    <a:pt x="15200" y="2296"/>
                    <a:pt x="15181" y="2274"/>
                    <a:pt x="15166" y="2259"/>
                  </a:cubicBezTo>
                  <a:cubicBezTo>
                    <a:pt x="15148" y="2240"/>
                    <a:pt x="15125" y="2221"/>
                    <a:pt x="15106" y="2206"/>
                  </a:cubicBezTo>
                  <a:cubicBezTo>
                    <a:pt x="15043" y="2162"/>
                    <a:pt x="14991" y="2098"/>
                    <a:pt x="14938" y="2034"/>
                  </a:cubicBezTo>
                  <a:cubicBezTo>
                    <a:pt x="14889" y="1967"/>
                    <a:pt x="14841" y="1896"/>
                    <a:pt x="14781" y="1832"/>
                  </a:cubicBezTo>
                  <a:cubicBezTo>
                    <a:pt x="14744" y="1791"/>
                    <a:pt x="14710" y="1739"/>
                    <a:pt x="14665" y="1687"/>
                  </a:cubicBezTo>
                  <a:cubicBezTo>
                    <a:pt x="14642" y="1665"/>
                    <a:pt x="14620" y="1638"/>
                    <a:pt x="14590" y="1620"/>
                  </a:cubicBezTo>
                  <a:cubicBezTo>
                    <a:pt x="14561" y="1597"/>
                    <a:pt x="14530" y="1582"/>
                    <a:pt x="14489" y="1567"/>
                  </a:cubicBezTo>
                  <a:cubicBezTo>
                    <a:pt x="14475" y="1563"/>
                    <a:pt x="14463" y="1556"/>
                    <a:pt x="14452" y="1541"/>
                  </a:cubicBezTo>
                  <a:cubicBezTo>
                    <a:pt x="14433" y="1526"/>
                    <a:pt x="14415" y="1496"/>
                    <a:pt x="14396" y="1466"/>
                  </a:cubicBezTo>
                  <a:cubicBezTo>
                    <a:pt x="14373" y="1432"/>
                    <a:pt x="14351" y="1399"/>
                    <a:pt x="14314" y="1373"/>
                  </a:cubicBezTo>
                  <a:cubicBezTo>
                    <a:pt x="14302" y="1365"/>
                    <a:pt x="14292" y="1354"/>
                    <a:pt x="14276" y="1343"/>
                  </a:cubicBezTo>
                  <a:cubicBezTo>
                    <a:pt x="14261" y="1332"/>
                    <a:pt x="14247" y="1317"/>
                    <a:pt x="14228" y="1306"/>
                  </a:cubicBezTo>
                  <a:cubicBezTo>
                    <a:pt x="14119" y="1227"/>
                    <a:pt x="14018" y="1144"/>
                    <a:pt x="13928" y="1047"/>
                  </a:cubicBezTo>
                  <a:cubicBezTo>
                    <a:pt x="13783" y="883"/>
                    <a:pt x="13614" y="752"/>
                    <a:pt x="13409" y="666"/>
                  </a:cubicBezTo>
                  <a:cubicBezTo>
                    <a:pt x="13334" y="636"/>
                    <a:pt x="13264" y="595"/>
                    <a:pt x="13203" y="543"/>
                  </a:cubicBezTo>
                  <a:cubicBezTo>
                    <a:pt x="13170" y="513"/>
                    <a:pt x="13133" y="494"/>
                    <a:pt x="13098" y="476"/>
                  </a:cubicBezTo>
                  <a:cubicBezTo>
                    <a:pt x="13062" y="457"/>
                    <a:pt x="13028" y="438"/>
                    <a:pt x="12998" y="419"/>
                  </a:cubicBezTo>
                  <a:cubicBezTo>
                    <a:pt x="12886" y="348"/>
                    <a:pt x="12770" y="288"/>
                    <a:pt x="12654" y="225"/>
                  </a:cubicBezTo>
                  <a:cubicBezTo>
                    <a:pt x="12654" y="202"/>
                    <a:pt x="12650" y="180"/>
                    <a:pt x="12639" y="162"/>
                  </a:cubicBezTo>
                  <a:lnTo>
                    <a:pt x="12639" y="162"/>
                  </a:lnTo>
                  <a:cubicBezTo>
                    <a:pt x="12695" y="180"/>
                    <a:pt x="12751" y="199"/>
                    <a:pt x="12803" y="217"/>
                  </a:cubicBezTo>
                  <a:cubicBezTo>
                    <a:pt x="12867" y="240"/>
                    <a:pt x="12923" y="270"/>
                    <a:pt x="12972" y="314"/>
                  </a:cubicBezTo>
                  <a:lnTo>
                    <a:pt x="12983" y="326"/>
                  </a:lnTo>
                  <a:lnTo>
                    <a:pt x="13013" y="326"/>
                  </a:lnTo>
                  <a:cubicBezTo>
                    <a:pt x="13043" y="326"/>
                    <a:pt x="13069" y="333"/>
                    <a:pt x="13095" y="348"/>
                  </a:cubicBezTo>
                  <a:cubicBezTo>
                    <a:pt x="13114" y="359"/>
                    <a:pt x="13133" y="374"/>
                    <a:pt x="13155" y="390"/>
                  </a:cubicBezTo>
                  <a:cubicBezTo>
                    <a:pt x="13185" y="412"/>
                    <a:pt x="13215" y="438"/>
                    <a:pt x="13252" y="461"/>
                  </a:cubicBezTo>
                  <a:cubicBezTo>
                    <a:pt x="13271" y="471"/>
                    <a:pt x="13293" y="483"/>
                    <a:pt x="13312" y="490"/>
                  </a:cubicBezTo>
                  <a:cubicBezTo>
                    <a:pt x="13334" y="498"/>
                    <a:pt x="13357" y="502"/>
                    <a:pt x="13379" y="502"/>
                  </a:cubicBezTo>
                  <a:cubicBezTo>
                    <a:pt x="13398" y="528"/>
                    <a:pt x="13417" y="550"/>
                    <a:pt x="13439" y="569"/>
                  </a:cubicBezTo>
                  <a:cubicBezTo>
                    <a:pt x="13476" y="595"/>
                    <a:pt x="13517" y="614"/>
                    <a:pt x="13559" y="628"/>
                  </a:cubicBezTo>
                  <a:cubicBezTo>
                    <a:pt x="13596" y="644"/>
                    <a:pt x="13637" y="655"/>
                    <a:pt x="13674" y="670"/>
                  </a:cubicBezTo>
                  <a:cubicBezTo>
                    <a:pt x="13690" y="678"/>
                    <a:pt x="13704" y="688"/>
                    <a:pt x="13719" y="700"/>
                  </a:cubicBezTo>
                  <a:cubicBezTo>
                    <a:pt x="13735" y="715"/>
                    <a:pt x="13749" y="730"/>
                    <a:pt x="13757" y="745"/>
                  </a:cubicBezTo>
                  <a:cubicBezTo>
                    <a:pt x="13779" y="790"/>
                    <a:pt x="13809" y="827"/>
                    <a:pt x="13843" y="853"/>
                  </a:cubicBezTo>
                  <a:cubicBezTo>
                    <a:pt x="13880" y="883"/>
                    <a:pt x="13918" y="906"/>
                    <a:pt x="13966" y="920"/>
                  </a:cubicBezTo>
                  <a:cubicBezTo>
                    <a:pt x="13973" y="924"/>
                    <a:pt x="13985" y="928"/>
                    <a:pt x="13985" y="932"/>
                  </a:cubicBezTo>
                  <a:cubicBezTo>
                    <a:pt x="14014" y="958"/>
                    <a:pt x="14040" y="995"/>
                    <a:pt x="14063" y="1032"/>
                  </a:cubicBezTo>
                  <a:cubicBezTo>
                    <a:pt x="14090" y="1070"/>
                    <a:pt x="14116" y="1111"/>
                    <a:pt x="14153" y="1144"/>
                  </a:cubicBezTo>
                  <a:cubicBezTo>
                    <a:pt x="14190" y="1175"/>
                    <a:pt x="14228" y="1197"/>
                    <a:pt x="14261" y="1220"/>
                  </a:cubicBezTo>
                  <a:cubicBezTo>
                    <a:pt x="14276" y="1230"/>
                    <a:pt x="14292" y="1242"/>
                    <a:pt x="14302" y="1253"/>
                  </a:cubicBezTo>
                  <a:cubicBezTo>
                    <a:pt x="14314" y="1268"/>
                    <a:pt x="14325" y="1283"/>
                    <a:pt x="14332" y="1298"/>
                  </a:cubicBezTo>
                  <a:cubicBezTo>
                    <a:pt x="14340" y="1317"/>
                    <a:pt x="14354" y="1332"/>
                    <a:pt x="14366" y="1346"/>
                  </a:cubicBezTo>
                  <a:cubicBezTo>
                    <a:pt x="14389" y="1361"/>
                    <a:pt x="14407" y="1373"/>
                    <a:pt x="14426" y="1380"/>
                  </a:cubicBezTo>
                  <a:cubicBezTo>
                    <a:pt x="14444" y="1391"/>
                    <a:pt x="14459" y="1399"/>
                    <a:pt x="14471" y="1410"/>
                  </a:cubicBezTo>
                  <a:cubicBezTo>
                    <a:pt x="14497" y="1436"/>
                    <a:pt x="14523" y="1466"/>
                    <a:pt x="14553" y="1496"/>
                  </a:cubicBezTo>
                  <a:cubicBezTo>
                    <a:pt x="14587" y="1526"/>
                    <a:pt x="14620" y="1556"/>
                    <a:pt x="14661" y="1578"/>
                  </a:cubicBezTo>
                  <a:cubicBezTo>
                    <a:pt x="14725" y="1612"/>
                    <a:pt x="14773" y="1665"/>
                    <a:pt x="14822" y="1720"/>
                  </a:cubicBezTo>
                  <a:cubicBezTo>
                    <a:pt x="14870" y="1780"/>
                    <a:pt x="14915" y="1844"/>
                    <a:pt x="14968" y="1903"/>
                  </a:cubicBezTo>
                  <a:cubicBezTo>
                    <a:pt x="14968" y="1903"/>
                    <a:pt x="14972" y="1907"/>
                    <a:pt x="14972" y="1911"/>
                  </a:cubicBezTo>
                  <a:cubicBezTo>
                    <a:pt x="14975" y="1915"/>
                    <a:pt x="14975" y="1926"/>
                    <a:pt x="14982" y="1937"/>
                  </a:cubicBezTo>
                  <a:cubicBezTo>
                    <a:pt x="14987" y="1945"/>
                    <a:pt x="14991" y="1948"/>
                    <a:pt x="14998" y="1956"/>
                  </a:cubicBezTo>
                  <a:cubicBezTo>
                    <a:pt x="15005" y="1960"/>
                    <a:pt x="15017" y="1967"/>
                    <a:pt x="15027" y="1967"/>
                  </a:cubicBezTo>
                  <a:cubicBezTo>
                    <a:pt x="15054" y="1971"/>
                    <a:pt x="15072" y="1979"/>
                    <a:pt x="15087" y="1989"/>
                  </a:cubicBezTo>
                  <a:cubicBezTo>
                    <a:pt x="15110" y="2008"/>
                    <a:pt x="15132" y="2034"/>
                    <a:pt x="15151" y="2064"/>
                  </a:cubicBezTo>
                  <a:cubicBezTo>
                    <a:pt x="15170" y="2094"/>
                    <a:pt x="15189" y="2131"/>
                    <a:pt x="15215" y="2165"/>
                  </a:cubicBezTo>
                  <a:cubicBezTo>
                    <a:pt x="15226" y="2180"/>
                    <a:pt x="15237" y="2198"/>
                    <a:pt x="15252" y="2221"/>
                  </a:cubicBezTo>
                  <a:cubicBezTo>
                    <a:pt x="15263" y="2243"/>
                    <a:pt x="15279" y="2270"/>
                    <a:pt x="15305" y="2293"/>
                  </a:cubicBezTo>
                  <a:cubicBezTo>
                    <a:pt x="15308" y="2296"/>
                    <a:pt x="15312" y="2300"/>
                    <a:pt x="15312" y="2300"/>
                  </a:cubicBezTo>
                  <a:lnTo>
                    <a:pt x="15312" y="2303"/>
                  </a:lnTo>
                  <a:cubicBezTo>
                    <a:pt x="15305" y="2307"/>
                    <a:pt x="15296" y="2307"/>
                    <a:pt x="15289" y="2315"/>
                  </a:cubicBezTo>
                  <a:cubicBezTo>
                    <a:pt x="15286" y="2319"/>
                    <a:pt x="15282" y="2322"/>
                    <a:pt x="15282" y="2329"/>
                  </a:cubicBezTo>
                  <a:cubicBezTo>
                    <a:pt x="15279" y="2333"/>
                    <a:pt x="15274" y="2341"/>
                    <a:pt x="15274" y="2348"/>
                  </a:cubicBezTo>
                  <a:cubicBezTo>
                    <a:pt x="15274" y="2360"/>
                    <a:pt x="15279" y="2367"/>
                    <a:pt x="15282" y="2374"/>
                  </a:cubicBezTo>
                  <a:cubicBezTo>
                    <a:pt x="15286" y="2378"/>
                    <a:pt x="15289" y="2382"/>
                    <a:pt x="15293" y="2386"/>
                  </a:cubicBezTo>
                  <a:cubicBezTo>
                    <a:pt x="15296" y="2390"/>
                    <a:pt x="15305" y="2393"/>
                    <a:pt x="15308" y="2393"/>
                  </a:cubicBezTo>
                  <a:cubicBezTo>
                    <a:pt x="15315" y="2397"/>
                    <a:pt x="15319" y="2400"/>
                    <a:pt x="15327" y="2405"/>
                  </a:cubicBezTo>
                  <a:cubicBezTo>
                    <a:pt x="15331" y="2405"/>
                    <a:pt x="15334" y="2408"/>
                    <a:pt x="15338" y="2408"/>
                  </a:cubicBezTo>
                  <a:cubicBezTo>
                    <a:pt x="15368" y="2416"/>
                    <a:pt x="15391" y="2431"/>
                    <a:pt x="15413" y="2445"/>
                  </a:cubicBezTo>
                  <a:cubicBezTo>
                    <a:pt x="15443" y="2468"/>
                    <a:pt x="15469" y="2502"/>
                    <a:pt x="15491" y="2535"/>
                  </a:cubicBezTo>
                  <a:cubicBezTo>
                    <a:pt x="15514" y="2573"/>
                    <a:pt x="15532" y="2614"/>
                    <a:pt x="15555" y="2655"/>
                  </a:cubicBezTo>
                  <a:cubicBezTo>
                    <a:pt x="15581" y="2704"/>
                    <a:pt x="15610" y="2741"/>
                    <a:pt x="15641" y="2774"/>
                  </a:cubicBezTo>
                  <a:cubicBezTo>
                    <a:pt x="15693" y="2845"/>
                    <a:pt x="15750" y="2916"/>
                    <a:pt x="15794" y="2988"/>
                  </a:cubicBezTo>
                  <a:cubicBezTo>
                    <a:pt x="15839" y="3062"/>
                    <a:pt x="15876" y="3137"/>
                    <a:pt x="15895" y="3223"/>
                  </a:cubicBezTo>
                  <a:cubicBezTo>
                    <a:pt x="15902" y="3245"/>
                    <a:pt x="15914" y="3264"/>
                    <a:pt x="15924" y="3279"/>
                  </a:cubicBezTo>
                  <a:cubicBezTo>
                    <a:pt x="15943" y="3302"/>
                    <a:pt x="15966" y="3316"/>
                    <a:pt x="15981" y="3332"/>
                  </a:cubicBezTo>
                  <a:cubicBezTo>
                    <a:pt x="15988" y="3339"/>
                    <a:pt x="15992" y="3347"/>
                    <a:pt x="16000" y="3354"/>
                  </a:cubicBezTo>
                  <a:cubicBezTo>
                    <a:pt x="16003" y="3365"/>
                    <a:pt x="16007" y="3373"/>
                    <a:pt x="16007" y="3380"/>
                  </a:cubicBezTo>
                  <a:cubicBezTo>
                    <a:pt x="16026" y="3459"/>
                    <a:pt x="16059" y="3526"/>
                    <a:pt x="16100" y="3589"/>
                  </a:cubicBezTo>
                  <a:cubicBezTo>
                    <a:pt x="16138" y="3653"/>
                    <a:pt x="16179" y="3713"/>
                    <a:pt x="16212" y="3773"/>
                  </a:cubicBezTo>
                  <a:cubicBezTo>
                    <a:pt x="16257" y="3863"/>
                    <a:pt x="16310" y="3944"/>
                    <a:pt x="16359" y="4030"/>
                  </a:cubicBezTo>
                  <a:cubicBezTo>
                    <a:pt x="16404" y="4117"/>
                    <a:pt x="16448" y="4199"/>
                    <a:pt x="16478" y="4289"/>
                  </a:cubicBezTo>
                  <a:cubicBezTo>
                    <a:pt x="16490" y="4322"/>
                    <a:pt x="16504" y="4352"/>
                    <a:pt x="16523" y="4382"/>
                  </a:cubicBezTo>
                  <a:cubicBezTo>
                    <a:pt x="16549" y="4419"/>
                    <a:pt x="16579" y="4457"/>
                    <a:pt x="16605" y="4491"/>
                  </a:cubicBezTo>
                  <a:cubicBezTo>
                    <a:pt x="16631" y="4527"/>
                    <a:pt x="16650" y="4562"/>
                    <a:pt x="16665" y="4598"/>
                  </a:cubicBezTo>
                  <a:cubicBezTo>
                    <a:pt x="16669" y="4617"/>
                    <a:pt x="16680" y="4629"/>
                    <a:pt x="16683" y="4640"/>
                  </a:cubicBezTo>
                  <a:cubicBezTo>
                    <a:pt x="16687" y="4643"/>
                    <a:pt x="16692" y="4651"/>
                    <a:pt x="16692" y="4651"/>
                  </a:cubicBezTo>
                  <a:lnTo>
                    <a:pt x="16692" y="4655"/>
                  </a:lnTo>
                  <a:lnTo>
                    <a:pt x="16692" y="4662"/>
                  </a:lnTo>
                  <a:cubicBezTo>
                    <a:pt x="16692" y="4696"/>
                    <a:pt x="16699" y="4726"/>
                    <a:pt x="16709" y="4752"/>
                  </a:cubicBezTo>
                  <a:cubicBezTo>
                    <a:pt x="16718" y="4774"/>
                    <a:pt x="16728" y="4797"/>
                    <a:pt x="16732" y="4812"/>
                  </a:cubicBezTo>
                  <a:cubicBezTo>
                    <a:pt x="16751" y="4890"/>
                    <a:pt x="16781" y="4965"/>
                    <a:pt x="16811" y="5033"/>
                  </a:cubicBezTo>
                  <a:cubicBezTo>
                    <a:pt x="16840" y="5103"/>
                    <a:pt x="16871" y="5171"/>
                    <a:pt x="16889" y="5242"/>
                  </a:cubicBezTo>
                  <a:cubicBezTo>
                    <a:pt x="16904" y="5302"/>
                    <a:pt x="16934" y="5354"/>
                    <a:pt x="16956" y="5402"/>
                  </a:cubicBezTo>
                  <a:cubicBezTo>
                    <a:pt x="16983" y="5451"/>
                    <a:pt x="17009" y="5500"/>
                    <a:pt x="17020" y="5548"/>
                  </a:cubicBezTo>
                  <a:cubicBezTo>
                    <a:pt x="17061" y="5709"/>
                    <a:pt x="17106" y="5866"/>
                    <a:pt x="17125" y="6030"/>
                  </a:cubicBezTo>
                  <a:cubicBezTo>
                    <a:pt x="17132" y="6094"/>
                    <a:pt x="17151" y="6154"/>
                    <a:pt x="17170" y="6213"/>
                  </a:cubicBezTo>
                  <a:cubicBezTo>
                    <a:pt x="17189" y="6270"/>
                    <a:pt x="17207" y="6330"/>
                    <a:pt x="17218" y="6385"/>
                  </a:cubicBezTo>
                  <a:cubicBezTo>
                    <a:pt x="17233" y="6472"/>
                    <a:pt x="17259" y="6554"/>
                    <a:pt x="17285" y="6632"/>
                  </a:cubicBezTo>
                  <a:cubicBezTo>
                    <a:pt x="17308" y="6715"/>
                    <a:pt x="17330" y="6793"/>
                    <a:pt x="17342" y="6875"/>
                  </a:cubicBezTo>
                  <a:cubicBezTo>
                    <a:pt x="17360" y="7013"/>
                    <a:pt x="17394" y="7155"/>
                    <a:pt x="17432" y="7294"/>
                  </a:cubicBezTo>
                  <a:cubicBezTo>
                    <a:pt x="17465" y="7406"/>
                    <a:pt x="17487" y="7529"/>
                    <a:pt x="17491" y="7649"/>
                  </a:cubicBezTo>
                  <a:cubicBezTo>
                    <a:pt x="17499" y="7802"/>
                    <a:pt x="17529" y="7948"/>
                    <a:pt x="17539" y="8090"/>
                  </a:cubicBezTo>
                  <a:cubicBezTo>
                    <a:pt x="17562" y="8344"/>
                    <a:pt x="17603" y="8595"/>
                    <a:pt x="17611" y="8842"/>
                  </a:cubicBezTo>
                  <a:cubicBezTo>
                    <a:pt x="17622" y="9185"/>
                    <a:pt x="17663" y="9522"/>
                    <a:pt x="17670" y="9858"/>
                  </a:cubicBezTo>
                  <a:lnTo>
                    <a:pt x="17670" y="9933"/>
                  </a:lnTo>
                  <a:cubicBezTo>
                    <a:pt x="17670" y="10112"/>
                    <a:pt x="17660" y="10292"/>
                    <a:pt x="17629" y="10467"/>
                  </a:cubicBezTo>
                  <a:cubicBezTo>
                    <a:pt x="17625" y="10497"/>
                    <a:pt x="17625" y="10531"/>
                    <a:pt x="17625" y="10561"/>
                  </a:cubicBezTo>
                  <a:lnTo>
                    <a:pt x="17625" y="10685"/>
                  </a:lnTo>
                  <a:lnTo>
                    <a:pt x="17625" y="10721"/>
                  </a:lnTo>
                  <a:lnTo>
                    <a:pt x="17625" y="10748"/>
                  </a:lnTo>
                  <a:cubicBezTo>
                    <a:pt x="17625" y="10807"/>
                    <a:pt x="17634" y="10864"/>
                    <a:pt x="17634" y="10916"/>
                  </a:cubicBezTo>
                  <a:cubicBezTo>
                    <a:pt x="17634" y="10961"/>
                    <a:pt x="17629" y="11002"/>
                    <a:pt x="17607" y="11043"/>
                  </a:cubicBezTo>
                  <a:cubicBezTo>
                    <a:pt x="17592" y="11073"/>
                    <a:pt x="17584" y="11107"/>
                    <a:pt x="17581" y="11137"/>
                  </a:cubicBezTo>
                  <a:cubicBezTo>
                    <a:pt x="17577" y="11170"/>
                    <a:pt x="17573" y="11200"/>
                    <a:pt x="17573" y="11230"/>
                  </a:cubicBezTo>
                  <a:lnTo>
                    <a:pt x="17573" y="11297"/>
                  </a:lnTo>
                  <a:lnTo>
                    <a:pt x="17573" y="11357"/>
                  </a:lnTo>
                  <a:cubicBezTo>
                    <a:pt x="17558" y="11529"/>
                    <a:pt x="17517" y="11701"/>
                    <a:pt x="17491" y="11880"/>
                  </a:cubicBezTo>
                  <a:cubicBezTo>
                    <a:pt x="17472" y="11996"/>
                    <a:pt x="17468" y="12112"/>
                    <a:pt x="17454" y="12224"/>
                  </a:cubicBezTo>
                  <a:cubicBezTo>
                    <a:pt x="17450" y="12258"/>
                    <a:pt x="17439" y="12288"/>
                    <a:pt x="17424" y="12322"/>
                  </a:cubicBezTo>
                  <a:cubicBezTo>
                    <a:pt x="17409" y="12359"/>
                    <a:pt x="17394" y="12396"/>
                    <a:pt x="17390" y="12445"/>
                  </a:cubicBezTo>
                  <a:cubicBezTo>
                    <a:pt x="17387" y="12486"/>
                    <a:pt x="17379" y="12531"/>
                    <a:pt x="17372" y="12576"/>
                  </a:cubicBezTo>
                  <a:cubicBezTo>
                    <a:pt x="17364" y="12621"/>
                    <a:pt x="17356" y="12669"/>
                    <a:pt x="17356" y="12718"/>
                  </a:cubicBezTo>
                  <a:cubicBezTo>
                    <a:pt x="17356" y="12733"/>
                    <a:pt x="17356" y="12748"/>
                    <a:pt x="17360" y="12762"/>
                  </a:cubicBezTo>
                  <a:lnTo>
                    <a:pt x="17360" y="12778"/>
                  </a:lnTo>
                  <a:cubicBezTo>
                    <a:pt x="17360" y="12804"/>
                    <a:pt x="17353" y="12834"/>
                    <a:pt x="17342" y="12867"/>
                  </a:cubicBezTo>
                  <a:cubicBezTo>
                    <a:pt x="17334" y="12897"/>
                    <a:pt x="17320" y="12931"/>
                    <a:pt x="17311" y="12964"/>
                  </a:cubicBezTo>
                  <a:cubicBezTo>
                    <a:pt x="17293" y="13036"/>
                    <a:pt x="17275" y="13107"/>
                    <a:pt x="17259" y="13174"/>
                  </a:cubicBezTo>
                  <a:cubicBezTo>
                    <a:pt x="17241" y="13241"/>
                    <a:pt x="17218" y="13305"/>
                    <a:pt x="17189" y="13364"/>
                  </a:cubicBezTo>
                  <a:cubicBezTo>
                    <a:pt x="17151" y="13447"/>
                    <a:pt x="17140" y="13529"/>
                    <a:pt x="17125" y="13608"/>
                  </a:cubicBezTo>
                  <a:cubicBezTo>
                    <a:pt x="17113" y="13690"/>
                    <a:pt x="17102" y="13765"/>
                    <a:pt x="17068" y="13832"/>
                  </a:cubicBezTo>
                  <a:cubicBezTo>
                    <a:pt x="17006" y="13978"/>
                    <a:pt x="16961" y="14131"/>
                    <a:pt x="16908" y="14280"/>
                  </a:cubicBezTo>
                  <a:cubicBezTo>
                    <a:pt x="16837" y="14471"/>
                    <a:pt x="16766" y="14662"/>
                    <a:pt x="16695" y="14856"/>
                  </a:cubicBezTo>
                  <a:cubicBezTo>
                    <a:pt x="16639" y="15002"/>
                    <a:pt x="16552" y="15129"/>
                    <a:pt x="16478" y="15271"/>
                  </a:cubicBezTo>
                  <a:cubicBezTo>
                    <a:pt x="16395" y="15417"/>
                    <a:pt x="16321" y="15570"/>
                    <a:pt x="16250" y="15719"/>
                  </a:cubicBezTo>
                  <a:cubicBezTo>
                    <a:pt x="16194" y="15828"/>
                    <a:pt x="16149" y="15937"/>
                    <a:pt x="16086" y="16037"/>
                  </a:cubicBezTo>
                  <a:cubicBezTo>
                    <a:pt x="16052" y="16094"/>
                    <a:pt x="16019" y="16142"/>
                    <a:pt x="15969" y="16187"/>
                  </a:cubicBezTo>
                  <a:cubicBezTo>
                    <a:pt x="15917" y="16243"/>
                    <a:pt x="15884" y="16311"/>
                    <a:pt x="15854" y="16378"/>
                  </a:cubicBezTo>
                  <a:cubicBezTo>
                    <a:pt x="15817" y="16460"/>
                    <a:pt x="15779" y="16539"/>
                    <a:pt x="15731" y="16613"/>
                  </a:cubicBezTo>
                  <a:cubicBezTo>
                    <a:pt x="15686" y="16684"/>
                    <a:pt x="15629" y="16755"/>
                    <a:pt x="15555" y="16815"/>
                  </a:cubicBezTo>
                  <a:cubicBezTo>
                    <a:pt x="15503" y="16860"/>
                    <a:pt x="15446" y="16905"/>
                    <a:pt x="15394" y="16961"/>
                  </a:cubicBezTo>
                  <a:cubicBezTo>
                    <a:pt x="15338" y="17013"/>
                    <a:pt x="15289" y="17073"/>
                    <a:pt x="15252" y="17144"/>
                  </a:cubicBezTo>
                  <a:cubicBezTo>
                    <a:pt x="15200" y="17248"/>
                    <a:pt x="15121" y="17342"/>
                    <a:pt x="15024" y="17413"/>
                  </a:cubicBezTo>
                  <a:cubicBezTo>
                    <a:pt x="14934" y="17477"/>
                    <a:pt x="14867" y="17555"/>
                    <a:pt x="14792" y="17626"/>
                  </a:cubicBezTo>
                  <a:cubicBezTo>
                    <a:pt x="14561" y="17847"/>
                    <a:pt x="14287" y="18007"/>
                    <a:pt x="14000" y="18153"/>
                  </a:cubicBezTo>
                  <a:cubicBezTo>
                    <a:pt x="13962" y="18172"/>
                    <a:pt x="13914" y="18183"/>
                    <a:pt x="13865" y="18195"/>
                  </a:cubicBezTo>
                  <a:cubicBezTo>
                    <a:pt x="13831" y="18202"/>
                    <a:pt x="13798" y="18217"/>
                    <a:pt x="13768" y="18231"/>
                  </a:cubicBezTo>
                  <a:cubicBezTo>
                    <a:pt x="13726" y="18254"/>
                    <a:pt x="13686" y="18280"/>
                    <a:pt x="13648" y="18299"/>
                  </a:cubicBezTo>
                  <a:cubicBezTo>
                    <a:pt x="13607" y="18321"/>
                    <a:pt x="13569" y="18336"/>
                    <a:pt x="13529" y="18340"/>
                  </a:cubicBezTo>
                  <a:cubicBezTo>
                    <a:pt x="13457" y="18347"/>
                    <a:pt x="13394" y="18366"/>
                    <a:pt x="13331" y="18385"/>
                  </a:cubicBezTo>
                  <a:cubicBezTo>
                    <a:pt x="13267" y="18400"/>
                    <a:pt x="13207" y="18414"/>
                    <a:pt x="13151" y="18419"/>
                  </a:cubicBezTo>
                  <a:cubicBezTo>
                    <a:pt x="13098" y="18423"/>
                    <a:pt x="13050" y="18433"/>
                    <a:pt x="13002" y="18441"/>
                  </a:cubicBezTo>
                  <a:cubicBezTo>
                    <a:pt x="12953" y="18449"/>
                    <a:pt x="12908" y="18456"/>
                    <a:pt x="12860" y="18456"/>
                  </a:cubicBezTo>
                  <a:cubicBezTo>
                    <a:pt x="12837" y="18456"/>
                    <a:pt x="12811" y="18456"/>
                    <a:pt x="12784" y="18449"/>
                  </a:cubicBezTo>
                  <a:cubicBezTo>
                    <a:pt x="12762" y="18445"/>
                    <a:pt x="12740" y="18445"/>
                    <a:pt x="12717" y="18445"/>
                  </a:cubicBezTo>
                  <a:cubicBezTo>
                    <a:pt x="12672" y="18445"/>
                    <a:pt x="12627" y="18449"/>
                    <a:pt x="12583" y="18449"/>
                  </a:cubicBezTo>
                  <a:cubicBezTo>
                    <a:pt x="12565" y="18449"/>
                    <a:pt x="12546" y="18449"/>
                    <a:pt x="12527" y="18445"/>
                  </a:cubicBezTo>
                  <a:cubicBezTo>
                    <a:pt x="12460" y="18433"/>
                    <a:pt x="12400" y="18433"/>
                    <a:pt x="12336" y="18433"/>
                  </a:cubicBezTo>
                  <a:cubicBezTo>
                    <a:pt x="12277" y="18430"/>
                    <a:pt x="12220" y="18423"/>
                    <a:pt x="12168" y="18397"/>
                  </a:cubicBezTo>
                  <a:cubicBezTo>
                    <a:pt x="12112" y="18370"/>
                    <a:pt x="12056" y="18362"/>
                    <a:pt x="11999" y="18355"/>
                  </a:cubicBezTo>
                  <a:cubicBezTo>
                    <a:pt x="11944" y="18352"/>
                    <a:pt x="11892" y="18347"/>
                    <a:pt x="11842" y="18336"/>
                  </a:cubicBezTo>
                  <a:cubicBezTo>
                    <a:pt x="11712" y="18307"/>
                    <a:pt x="11592" y="18254"/>
                    <a:pt x="11461" y="18209"/>
                  </a:cubicBezTo>
                  <a:cubicBezTo>
                    <a:pt x="11323" y="18161"/>
                    <a:pt x="11185" y="18119"/>
                    <a:pt x="11069" y="18045"/>
                  </a:cubicBezTo>
                  <a:cubicBezTo>
                    <a:pt x="11017" y="18011"/>
                    <a:pt x="10961" y="17981"/>
                    <a:pt x="10908" y="17952"/>
                  </a:cubicBezTo>
                  <a:cubicBezTo>
                    <a:pt x="10856" y="17921"/>
                    <a:pt x="10804" y="17895"/>
                    <a:pt x="10755" y="17862"/>
                  </a:cubicBezTo>
                  <a:cubicBezTo>
                    <a:pt x="10617" y="17764"/>
                    <a:pt x="10464" y="17690"/>
                    <a:pt x="10333" y="17600"/>
                  </a:cubicBezTo>
                  <a:cubicBezTo>
                    <a:pt x="10239" y="17536"/>
                    <a:pt x="10146" y="17488"/>
                    <a:pt x="10048" y="17436"/>
                  </a:cubicBezTo>
                  <a:cubicBezTo>
                    <a:pt x="9955" y="17383"/>
                    <a:pt x="9862" y="17331"/>
                    <a:pt x="9779" y="17271"/>
                  </a:cubicBezTo>
                  <a:cubicBezTo>
                    <a:pt x="9712" y="17226"/>
                    <a:pt x="9644" y="17185"/>
                    <a:pt x="9582" y="17141"/>
                  </a:cubicBezTo>
                  <a:cubicBezTo>
                    <a:pt x="9522" y="17099"/>
                    <a:pt x="9461" y="17051"/>
                    <a:pt x="9413" y="16994"/>
                  </a:cubicBezTo>
                  <a:cubicBezTo>
                    <a:pt x="9402" y="16979"/>
                    <a:pt x="9383" y="16972"/>
                    <a:pt x="9368" y="16965"/>
                  </a:cubicBezTo>
                  <a:cubicBezTo>
                    <a:pt x="9349" y="16957"/>
                    <a:pt x="9327" y="16949"/>
                    <a:pt x="9308" y="16946"/>
                  </a:cubicBezTo>
                  <a:cubicBezTo>
                    <a:pt x="9297" y="16942"/>
                    <a:pt x="9290" y="16939"/>
                    <a:pt x="9282" y="16934"/>
                  </a:cubicBezTo>
                  <a:cubicBezTo>
                    <a:pt x="9278" y="16931"/>
                    <a:pt x="9275" y="16927"/>
                    <a:pt x="9271" y="16927"/>
                  </a:cubicBezTo>
                  <a:cubicBezTo>
                    <a:pt x="9241" y="16889"/>
                    <a:pt x="9204" y="16863"/>
                    <a:pt x="9170" y="16837"/>
                  </a:cubicBezTo>
                  <a:cubicBezTo>
                    <a:pt x="9137" y="16811"/>
                    <a:pt x="9103" y="16789"/>
                    <a:pt x="9077" y="16763"/>
                  </a:cubicBezTo>
                  <a:cubicBezTo>
                    <a:pt x="9035" y="16729"/>
                    <a:pt x="8994" y="16699"/>
                    <a:pt x="8957" y="16673"/>
                  </a:cubicBezTo>
                  <a:cubicBezTo>
                    <a:pt x="8916" y="16647"/>
                    <a:pt x="8878" y="16620"/>
                    <a:pt x="8849" y="16591"/>
                  </a:cubicBezTo>
                  <a:cubicBezTo>
                    <a:pt x="8778" y="16520"/>
                    <a:pt x="8699" y="16463"/>
                    <a:pt x="8621" y="16415"/>
                  </a:cubicBezTo>
                  <a:cubicBezTo>
                    <a:pt x="8542" y="16363"/>
                    <a:pt x="8464" y="16314"/>
                    <a:pt x="8396" y="16254"/>
                  </a:cubicBezTo>
                  <a:cubicBezTo>
                    <a:pt x="8366" y="16228"/>
                    <a:pt x="8336" y="16194"/>
                    <a:pt x="8307" y="16161"/>
                  </a:cubicBezTo>
                  <a:cubicBezTo>
                    <a:pt x="8288" y="16142"/>
                    <a:pt x="8273" y="16123"/>
                    <a:pt x="8250" y="16109"/>
                  </a:cubicBezTo>
                  <a:cubicBezTo>
                    <a:pt x="8231" y="16094"/>
                    <a:pt x="8209" y="16078"/>
                    <a:pt x="8183" y="16068"/>
                  </a:cubicBezTo>
                  <a:cubicBezTo>
                    <a:pt x="7996" y="15989"/>
                    <a:pt x="7843" y="15862"/>
                    <a:pt x="7705" y="15709"/>
                  </a:cubicBezTo>
                  <a:cubicBezTo>
                    <a:pt x="7701" y="15709"/>
                    <a:pt x="7701" y="15705"/>
                    <a:pt x="7693" y="15697"/>
                  </a:cubicBezTo>
                  <a:cubicBezTo>
                    <a:pt x="7693" y="15697"/>
                    <a:pt x="7690" y="15693"/>
                    <a:pt x="7682" y="15690"/>
                  </a:cubicBezTo>
                  <a:cubicBezTo>
                    <a:pt x="7679" y="15686"/>
                    <a:pt x="7675" y="15683"/>
                    <a:pt x="7664" y="15683"/>
                  </a:cubicBezTo>
                  <a:cubicBezTo>
                    <a:pt x="7622" y="15671"/>
                    <a:pt x="7581" y="15656"/>
                    <a:pt x="7548" y="15633"/>
                  </a:cubicBezTo>
                  <a:cubicBezTo>
                    <a:pt x="7491" y="15600"/>
                    <a:pt x="7443" y="15555"/>
                    <a:pt x="7391" y="15510"/>
                  </a:cubicBezTo>
                  <a:cubicBezTo>
                    <a:pt x="7339" y="15466"/>
                    <a:pt x="7286" y="15421"/>
                    <a:pt x="7222" y="15387"/>
                  </a:cubicBezTo>
                  <a:cubicBezTo>
                    <a:pt x="7193" y="15372"/>
                    <a:pt x="7163" y="15353"/>
                    <a:pt x="7132" y="15331"/>
                  </a:cubicBezTo>
                  <a:cubicBezTo>
                    <a:pt x="7088" y="15297"/>
                    <a:pt x="7047" y="15264"/>
                    <a:pt x="6994" y="15234"/>
                  </a:cubicBezTo>
                  <a:cubicBezTo>
                    <a:pt x="6942" y="15204"/>
                    <a:pt x="6886" y="15181"/>
                    <a:pt x="6815" y="15181"/>
                  </a:cubicBezTo>
                  <a:lnTo>
                    <a:pt x="6804" y="15181"/>
                  </a:lnTo>
                  <a:cubicBezTo>
                    <a:pt x="6804" y="15181"/>
                    <a:pt x="6804" y="15178"/>
                    <a:pt x="6800" y="15174"/>
                  </a:cubicBezTo>
                  <a:cubicBezTo>
                    <a:pt x="6796" y="15167"/>
                    <a:pt x="6792" y="15155"/>
                    <a:pt x="6785" y="15140"/>
                  </a:cubicBezTo>
                  <a:cubicBezTo>
                    <a:pt x="6782" y="15133"/>
                    <a:pt x="6778" y="15125"/>
                    <a:pt x="6770" y="15117"/>
                  </a:cubicBezTo>
                  <a:cubicBezTo>
                    <a:pt x="6763" y="15107"/>
                    <a:pt x="6756" y="15099"/>
                    <a:pt x="6744" y="15095"/>
                  </a:cubicBezTo>
                  <a:cubicBezTo>
                    <a:pt x="6625" y="15043"/>
                    <a:pt x="6523" y="14960"/>
                    <a:pt x="6419" y="14875"/>
                  </a:cubicBezTo>
                  <a:cubicBezTo>
                    <a:pt x="6400" y="14860"/>
                    <a:pt x="6374" y="14845"/>
                    <a:pt x="6352" y="14834"/>
                  </a:cubicBezTo>
                  <a:cubicBezTo>
                    <a:pt x="6325" y="14822"/>
                    <a:pt x="6299" y="14811"/>
                    <a:pt x="6273" y="14808"/>
                  </a:cubicBezTo>
                  <a:cubicBezTo>
                    <a:pt x="6202" y="14796"/>
                    <a:pt x="6142" y="14770"/>
                    <a:pt x="6083" y="14736"/>
                  </a:cubicBezTo>
                  <a:cubicBezTo>
                    <a:pt x="6023" y="14703"/>
                    <a:pt x="5966" y="14658"/>
                    <a:pt x="5910" y="14613"/>
                  </a:cubicBezTo>
                  <a:cubicBezTo>
                    <a:pt x="5884" y="14591"/>
                    <a:pt x="5854" y="14565"/>
                    <a:pt x="5821" y="14542"/>
                  </a:cubicBezTo>
                  <a:cubicBezTo>
                    <a:pt x="5802" y="14531"/>
                    <a:pt x="5783" y="14524"/>
                    <a:pt x="5761" y="14516"/>
                  </a:cubicBezTo>
                  <a:cubicBezTo>
                    <a:pt x="5742" y="14508"/>
                    <a:pt x="5719" y="14505"/>
                    <a:pt x="5693" y="14505"/>
                  </a:cubicBezTo>
                  <a:lnTo>
                    <a:pt x="5664" y="14505"/>
                  </a:lnTo>
                  <a:cubicBezTo>
                    <a:pt x="5657" y="14505"/>
                    <a:pt x="5649" y="14505"/>
                    <a:pt x="5641" y="14501"/>
                  </a:cubicBezTo>
                  <a:cubicBezTo>
                    <a:pt x="5634" y="14497"/>
                    <a:pt x="5622" y="14486"/>
                    <a:pt x="5607" y="14475"/>
                  </a:cubicBezTo>
                  <a:cubicBezTo>
                    <a:pt x="5596" y="14463"/>
                    <a:pt x="5581" y="14453"/>
                    <a:pt x="5562" y="14437"/>
                  </a:cubicBezTo>
                  <a:cubicBezTo>
                    <a:pt x="5492" y="14393"/>
                    <a:pt x="5417" y="14363"/>
                    <a:pt x="5343" y="14329"/>
                  </a:cubicBezTo>
                  <a:cubicBezTo>
                    <a:pt x="5267" y="14299"/>
                    <a:pt x="5193" y="14270"/>
                    <a:pt x="5125" y="14228"/>
                  </a:cubicBezTo>
                  <a:cubicBezTo>
                    <a:pt x="5032" y="14172"/>
                    <a:pt x="4920" y="14123"/>
                    <a:pt x="4800" y="14108"/>
                  </a:cubicBezTo>
                  <a:cubicBezTo>
                    <a:pt x="4785" y="14105"/>
                    <a:pt x="4770" y="14101"/>
                    <a:pt x="4755" y="14097"/>
                  </a:cubicBezTo>
                  <a:cubicBezTo>
                    <a:pt x="4744" y="14090"/>
                    <a:pt x="4729" y="14086"/>
                    <a:pt x="4722" y="14079"/>
                  </a:cubicBezTo>
                  <a:cubicBezTo>
                    <a:pt x="4610" y="13989"/>
                    <a:pt x="4486" y="13937"/>
                    <a:pt x="4363" y="13895"/>
                  </a:cubicBezTo>
                  <a:cubicBezTo>
                    <a:pt x="4236" y="13858"/>
                    <a:pt x="4109" y="13832"/>
                    <a:pt x="3985" y="13802"/>
                  </a:cubicBezTo>
                  <a:cubicBezTo>
                    <a:pt x="3937" y="13791"/>
                    <a:pt x="3885" y="13780"/>
                    <a:pt x="3832" y="13768"/>
                  </a:cubicBezTo>
                  <a:cubicBezTo>
                    <a:pt x="3783" y="13757"/>
                    <a:pt x="3735" y="13746"/>
                    <a:pt x="3694" y="13731"/>
                  </a:cubicBezTo>
                  <a:cubicBezTo>
                    <a:pt x="3552" y="13678"/>
                    <a:pt x="3414" y="13664"/>
                    <a:pt x="3279" y="13664"/>
                  </a:cubicBezTo>
                  <a:cubicBezTo>
                    <a:pt x="3181" y="13664"/>
                    <a:pt x="3088" y="13671"/>
                    <a:pt x="2991" y="13675"/>
                  </a:cubicBezTo>
                  <a:cubicBezTo>
                    <a:pt x="2969" y="13660"/>
                    <a:pt x="2946" y="13649"/>
                    <a:pt x="2920" y="13642"/>
                  </a:cubicBezTo>
                  <a:cubicBezTo>
                    <a:pt x="2893" y="13634"/>
                    <a:pt x="2867" y="13630"/>
                    <a:pt x="2841" y="13630"/>
                  </a:cubicBezTo>
                  <a:cubicBezTo>
                    <a:pt x="2796" y="13630"/>
                    <a:pt x="2755" y="13637"/>
                    <a:pt x="2718" y="13649"/>
                  </a:cubicBezTo>
                  <a:cubicBezTo>
                    <a:pt x="2677" y="13656"/>
                    <a:pt x="2643" y="13664"/>
                    <a:pt x="2610" y="13664"/>
                  </a:cubicBezTo>
                  <a:lnTo>
                    <a:pt x="2584" y="13664"/>
                  </a:lnTo>
                  <a:cubicBezTo>
                    <a:pt x="2517" y="13664"/>
                    <a:pt x="2456" y="13678"/>
                    <a:pt x="2393" y="13697"/>
                  </a:cubicBezTo>
                  <a:cubicBezTo>
                    <a:pt x="2333" y="13716"/>
                    <a:pt x="2277" y="13738"/>
                    <a:pt x="2221" y="13754"/>
                  </a:cubicBezTo>
                  <a:cubicBezTo>
                    <a:pt x="2113" y="13783"/>
                    <a:pt x="2023" y="13835"/>
                    <a:pt x="1937" y="13892"/>
                  </a:cubicBezTo>
                  <a:cubicBezTo>
                    <a:pt x="1851" y="13948"/>
                    <a:pt x="1772" y="14008"/>
                    <a:pt x="1682" y="14045"/>
                  </a:cubicBezTo>
                  <a:lnTo>
                    <a:pt x="1671" y="14049"/>
                  </a:lnTo>
                  <a:lnTo>
                    <a:pt x="1664" y="14060"/>
                  </a:lnTo>
                  <a:cubicBezTo>
                    <a:pt x="1630" y="14123"/>
                    <a:pt x="1582" y="14172"/>
                    <a:pt x="1530" y="14213"/>
                  </a:cubicBezTo>
                  <a:cubicBezTo>
                    <a:pt x="1473" y="14258"/>
                    <a:pt x="1413" y="14296"/>
                    <a:pt x="1357" y="14337"/>
                  </a:cubicBezTo>
                  <a:cubicBezTo>
                    <a:pt x="1193" y="14460"/>
                    <a:pt x="1077" y="14620"/>
                    <a:pt x="983" y="14777"/>
                  </a:cubicBezTo>
                  <a:cubicBezTo>
                    <a:pt x="924" y="14882"/>
                    <a:pt x="849" y="14983"/>
                    <a:pt x="790" y="15095"/>
                  </a:cubicBezTo>
                  <a:cubicBezTo>
                    <a:pt x="726" y="15204"/>
                    <a:pt x="673" y="15327"/>
                    <a:pt x="662" y="15466"/>
                  </a:cubicBezTo>
                  <a:cubicBezTo>
                    <a:pt x="655" y="15548"/>
                    <a:pt x="617" y="15641"/>
                    <a:pt x="565" y="15727"/>
                  </a:cubicBezTo>
                  <a:cubicBezTo>
                    <a:pt x="538" y="15772"/>
                    <a:pt x="520" y="15821"/>
                    <a:pt x="502" y="15866"/>
                  </a:cubicBezTo>
                  <a:cubicBezTo>
                    <a:pt x="483" y="15907"/>
                    <a:pt x="460" y="15947"/>
                    <a:pt x="431" y="15981"/>
                  </a:cubicBezTo>
                  <a:cubicBezTo>
                    <a:pt x="423" y="15992"/>
                    <a:pt x="419" y="16000"/>
                    <a:pt x="419" y="16011"/>
                  </a:cubicBezTo>
                  <a:cubicBezTo>
                    <a:pt x="415" y="16019"/>
                    <a:pt x="415" y="16026"/>
                    <a:pt x="415" y="16033"/>
                  </a:cubicBezTo>
                  <a:lnTo>
                    <a:pt x="415" y="16049"/>
                  </a:lnTo>
                  <a:cubicBezTo>
                    <a:pt x="419" y="16075"/>
                    <a:pt x="419" y="16097"/>
                    <a:pt x="419" y="16123"/>
                  </a:cubicBezTo>
                  <a:cubicBezTo>
                    <a:pt x="419" y="16213"/>
                    <a:pt x="400" y="16306"/>
                    <a:pt x="374" y="16392"/>
                  </a:cubicBezTo>
                  <a:cubicBezTo>
                    <a:pt x="348" y="16478"/>
                    <a:pt x="314" y="16557"/>
                    <a:pt x="281" y="16620"/>
                  </a:cubicBezTo>
                  <a:cubicBezTo>
                    <a:pt x="251" y="16677"/>
                    <a:pt x="240" y="16729"/>
                    <a:pt x="240" y="16782"/>
                  </a:cubicBezTo>
                  <a:cubicBezTo>
                    <a:pt x="240" y="16822"/>
                    <a:pt x="247" y="16860"/>
                    <a:pt x="255" y="16897"/>
                  </a:cubicBezTo>
                  <a:cubicBezTo>
                    <a:pt x="269" y="16949"/>
                    <a:pt x="281" y="16998"/>
                    <a:pt x="281" y="17043"/>
                  </a:cubicBezTo>
                  <a:cubicBezTo>
                    <a:pt x="281" y="17069"/>
                    <a:pt x="277" y="17096"/>
                    <a:pt x="269" y="17122"/>
                  </a:cubicBezTo>
                  <a:cubicBezTo>
                    <a:pt x="258" y="17151"/>
                    <a:pt x="258" y="17177"/>
                    <a:pt x="258" y="17200"/>
                  </a:cubicBezTo>
                  <a:lnTo>
                    <a:pt x="258" y="17271"/>
                  </a:lnTo>
                  <a:cubicBezTo>
                    <a:pt x="258" y="17301"/>
                    <a:pt x="258" y="17324"/>
                    <a:pt x="247" y="17346"/>
                  </a:cubicBezTo>
                  <a:cubicBezTo>
                    <a:pt x="232" y="17376"/>
                    <a:pt x="224" y="17405"/>
                    <a:pt x="221" y="17436"/>
                  </a:cubicBezTo>
                  <a:cubicBezTo>
                    <a:pt x="217" y="17462"/>
                    <a:pt x="214" y="17491"/>
                    <a:pt x="214" y="17517"/>
                  </a:cubicBezTo>
                  <a:cubicBezTo>
                    <a:pt x="214" y="17544"/>
                    <a:pt x="217" y="17570"/>
                    <a:pt x="217" y="17596"/>
                  </a:cubicBezTo>
                  <a:lnTo>
                    <a:pt x="217" y="17607"/>
                  </a:lnTo>
                  <a:cubicBezTo>
                    <a:pt x="217" y="17660"/>
                    <a:pt x="214" y="17712"/>
                    <a:pt x="214" y="17769"/>
                  </a:cubicBezTo>
                  <a:cubicBezTo>
                    <a:pt x="214" y="17828"/>
                    <a:pt x="217" y="17891"/>
                    <a:pt x="232" y="17959"/>
                  </a:cubicBezTo>
                  <a:cubicBezTo>
                    <a:pt x="236" y="17962"/>
                    <a:pt x="236" y="17970"/>
                    <a:pt x="236" y="17974"/>
                  </a:cubicBezTo>
                  <a:cubicBezTo>
                    <a:pt x="236" y="17988"/>
                    <a:pt x="232" y="18004"/>
                    <a:pt x="224" y="18019"/>
                  </a:cubicBezTo>
                  <a:cubicBezTo>
                    <a:pt x="202" y="18056"/>
                    <a:pt x="195" y="18100"/>
                    <a:pt x="195" y="18142"/>
                  </a:cubicBezTo>
                  <a:cubicBezTo>
                    <a:pt x="195" y="18179"/>
                    <a:pt x="202" y="18217"/>
                    <a:pt x="217" y="18250"/>
                  </a:cubicBezTo>
                  <a:cubicBezTo>
                    <a:pt x="240" y="18295"/>
                    <a:pt x="247" y="18344"/>
                    <a:pt x="247" y="18397"/>
                  </a:cubicBezTo>
                  <a:cubicBezTo>
                    <a:pt x="251" y="18452"/>
                    <a:pt x="247" y="18509"/>
                    <a:pt x="255" y="18568"/>
                  </a:cubicBezTo>
                  <a:cubicBezTo>
                    <a:pt x="255" y="18571"/>
                    <a:pt x="258" y="18576"/>
                    <a:pt x="258" y="18580"/>
                  </a:cubicBezTo>
                  <a:cubicBezTo>
                    <a:pt x="251" y="18583"/>
                    <a:pt x="247" y="18587"/>
                    <a:pt x="243" y="18590"/>
                  </a:cubicBezTo>
                  <a:cubicBezTo>
                    <a:pt x="229" y="18606"/>
                    <a:pt x="221" y="18624"/>
                    <a:pt x="214" y="18639"/>
                  </a:cubicBezTo>
                  <a:cubicBezTo>
                    <a:pt x="210" y="18658"/>
                    <a:pt x="210" y="18673"/>
                    <a:pt x="210" y="18692"/>
                  </a:cubicBezTo>
                  <a:cubicBezTo>
                    <a:pt x="210" y="18714"/>
                    <a:pt x="214" y="18737"/>
                    <a:pt x="214" y="18759"/>
                  </a:cubicBezTo>
                  <a:cubicBezTo>
                    <a:pt x="214" y="18770"/>
                    <a:pt x="210" y="18778"/>
                    <a:pt x="210" y="18789"/>
                  </a:cubicBezTo>
                  <a:cubicBezTo>
                    <a:pt x="206" y="18796"/>
                    <a:pt x="202" y="18800"/>
                    <a:pt x="195" y="18807"/>
                  </a:cubicBezTo>
                  <a:cubicBezTo>
                    <a:pt x="191" y="18811"/>
                    <a:pt x="188" y="18818"/>
                    <a:pt x="184" y="18823"/>
                  </a:cubicBezTo>
                  <a:cubicBezTo>
                    <a:pt x="179" y="18830"/>
                    <a:pt x="179" y="18837"/>
                    <a:pt x="179" y="18845"/>
                  </a:cubicBezTo>
                  <a:cubicBezTo>
                    <a:pt x="176" y="18852"/>
                    <a:pt x="176" y="18859"/>
                    <a:pt x="176" y="18868"/>
                  </a:cubicBezTo>
                  <a:cubicBezTo>
                    <a:pt x="176" y="18878"/>
                    <a:pt x="176" y="18894"/>
                    <a:pt x="179" y="18904"/>
                  </a:cubicBezTo>
                  <a:cubicBezTo>
                    <a:pt x="184" y="18916"/>
                    <a:pt x="188" y="18927"/>
                    <a:pt x="191" y="18938"/>
                  </a:cubicBezTo>
                  <a:cubicBezTo>
                    <a:pt x="232" y="19009"/>
                    <a:pt x="247" y="19092"/>
                    <a:pt x="255" y="19173"/>
                  </a:cubicBezTo>
                  <a:cubicBezTo>
                    <a:pt x="262" y="19260"/>
                    <a:pt x="266" y="19349"/>
                    <a:pt x="288" y="19435"/>
                  </a:cubicBezTo>
                  <a:cubicBezTo>
                    <a:pt x="300" y="19477"/>
                    <a:pt x="310" y="19513"/>
                    <a:pt x="322" y="19548"/>
                  </a:cubicBezTo>
                  <a:cubicBezTo>
                    <a:pt x="329" y="19585"/>
                    <a:pt x="336" y="19618"/>
                    <a:pt x="336" y="19656"/>
                  </a:cubicBezTo>
                  <a:cubicBezTo>
                    <a:pt x="341" y="19731"/>
                    <a:pt x="352" y="19805"/>
                    <a:pt x="363" y="19877"/>
                  </a:cubicBezTo>
                  <a:cubicBezTo>
                    <a:pt x="378" y="19948"/>
                    <a:pt x="389" y="20019"/>
                    <a:pt x="397" y="20089"/>
                  </a:cubicBezTo>
                  <a:cubicBezTo>
                    <a:pt x="400" y="20138"/>
                    <a:pt x="419" y="20179"/>
                    <a:pt x="434" y="20217"/>
                  </a:cubicBezTo>
                  <a:cubicBezTo>
                    <a:pt x="445" y="20254"/>
                    <a:pt x="457" y="20288"/>
                    <a:pt x="457" y="20325"/>
                  </a:cubicBezTo>
                  <a:lnTo>
                    <a:pt x="457" y="20343"/>
                  </a:lnTo>
                  <a:cubicBezTo>
                    <a:pt x="457" y="20362"/>
                    <a:pt x="453" y="20385"/>
                    <a:pt x="453" y="20403"/>
                  </a:cubicBezTo>
                  <a:cubicBezTo>
                    <a:pt x="453" y="20493"/>
                    <a:pt x="471" y="20583"/>
                    <a:pt x="476" y="20665"/>
                  </a:cubicBezTo>
                  <a:lnTo>
                    <a:pt x="476" y="20676"/>
                  </a:lnTo>
                  <a:lnTo>
                    <a:pt x="476" y="20688"/>
                  </a:lnTo>
                  <a:lnTo>
                    <a:pt x="505" y="20707"/>
                  </a:lnTo>
                  <a:cubicBezTo>
                    <a:pt x="516" y="20717"/>
                    <a:pt x="528" y="20725"/>
                    <a:pt x="538" y="20736"/>
                  </a:cubicBezTo>
                  <a:cubicBezTo>
                    <a:pt x="543" y="20729"/>
                    <a:pt x="546" y="20721"/>
                    <a:pt x="546" y="20714"/>
                  </a:cubicBezTo>
                  <a:cubicBezTo>
                    <a:pt x="550" y="20702"/>
                    <a:pt x="554" y="20688"/>
                    <a:pt x="554" y="20676"/>
                  </a:cubicBezTo>
                  <a:lnTo>
                    <a:pt x="554" y="20662"/>
                  </a:lnTo>
                  <a:cubicBezTo>
                    <a:pt x="546" y="20572"/>
                    <a:pt x="531" y="20486"/>
                    <a:pt x="531" y="20403"/>
                  </a:cubicBezTo>
                  <a:cubicBezTo>
                    <a:pt x="531" y="20385"/>
                    <a:pt x="531" y="20366"/>
                    <a:pt x="535" y="20351"/>
                  </a:cubicBezTo>
                  <a:lnTo>
                    <a:pt x="535" y="20325"/>
                  </a:lnTo>
                  <a:cubicBezTo>
                    <a:pt x="535" y="20272"/>
                    <a:pt x="520" y="20228"/>
                    <a:pt x="505" y="20186"/>
                  </a:cubicBezTo>
                  <a:cubicBezTo>
                    <a:pt x="490" y="20150"/>
                    <a:pt x="476" y="20115"/>
                    <a:pt x="471" y="20082"/>
                  </a:cubicBezTo>
                  <a:cubicBezTo>
                    <a:pt x="464" y="20007"/>
                    <a:pt x="453" y="19936"/>
                    <a:pt x="441" y="19865"/>
                  </a:cubicBezTo>
                  <a:cubicBezTo>
                    <a:pt x="426" y="19794"/>
                    <a:pt x="415" y="19723"/>
                    <a:pt x="415" y="19656"/>
                  </a:cubicBezTo>
                  <a:cubicBezTo>
                    <a:pt x="412" y="19611"/>
                    <a:pt x="404" y="19570"/>
                    <a:pt x="397" y="19529"/>
                  </a:cubicBezTo>
                  <a:cubicBezTo>
                    <a:pt x="386" y="19491"/>
                    <a:pt x="374" y="19454"/>
                    <a:pt x="363" y="19417"/>
                  </a:cubicBezTo>
                  <a:cubicBezTo>
                    <a:pt x="341" y="19339"/>
                    <a:pt x="341" y="19256"/>
                    <a:pt x="329" y="19166"/>
                  </a:cubicBezTo>
                  <a:cubicBezTo>
                    <a:pt x="322" y="19080"/>
                    <a:pt x="307" y="18987"/>
                    <a:pt x="258" y="18901"/>
                  </a:cubicBezTo>
                  <a:cubicBezTo>
                    <a:pt x="258" y="18901"/>
                    <a:pt x="255" y="18894"/>
                    <a:pt x="255" y="18885"/>
                  </a:cubicBezTo>
                  <a:lnTo>
                    <a:pt x="255" y="18868"/>
                  </a:lnTo>
                  <a:lnTo>
                    <a:pt x="255" y="18859"/>
                  </a:lnTo>
                  <a:cubicBezTo>
                    <a:pt x="266" y="18845"/>
                    <a:pt x="277" y="18826"/>
                    <a:pt x="281" y="18807"/>
                  </a:cubicBezTo>
                  <a:cubicBezTo>
                    <a:pt x="288" y="18792"/>
                    <a:pt x="288" y="18773"/>
                    <a:pt x="288" y="18759"/>
                  </a:cubicBezTo>
                  <a:cubicBezTo>
                    <a:pt x="288" y="18733"/>
                    <a:pt x="284" y="18711"/>
                    <a:pt x="284" y="18692"/>
                  </a:cubicBezTo>
                  <a:cubicBezTo>
                    <a:pt x="284" y="18676"/>
                    <a:pt x="288" y="18666"/>
                    <a:pt x="292" y="18654"/>
                  </a:cubicBezTo>
                  <a:cubicBezTo>
                    <a:pt x="292" y="18650"/>
                    <a:pt x="296" y="18647"/>
                    <a:pt x="300" y="18643"/>
                  </a:cubicBezTo>
                  <a:cubicBezTo>
                    <a:pt x="303" y="18639"/>
                    <a:pt x="307" y="18635"/>
                    <a:pt x="314" y="18632"/>
                  </a:cubicBezTo>
                  <a:cubicBezTo>
                    <a:pt x="322" y="18628"/>
                    <a:pt x="326" y="18624"/>
                    <a:pt x="329" y="18616"/>
                  </a:cubicBezTo>
                  <a:cubicBezTo>
                    <a:pt x="333" y="18613"/>
                    <a:pt x="333" y="18606"/>
                    <a:pt x="336" y="18602"/>
                  </a:cubicBezTo>
                  <a:lnTo>
                    <a:pt x="336" y="18590"/>
                  </a:lnTo>
                  <a:cubicBezTo>
                    <a:pt x="336" y="18583"/>
                    <a:pt x="336" y="18576"/>
                    <a:pt x="333" y="18571"/>
                  </a:cubicBezTo>
                  <a:lnTo>
                    <a:pt x="333" y="18557"/>
                  </a:lnTo>
                  <a:cubicBezTo>
                    <a:pt x="326" y="18509"/>
                    <a:pt x="326" y="18452"/>
                    <a:pt x="326" y="18397"/>
                  </a:cubicBezTo>
                  <a:cubicBezTo>
                    <a:pt x="322" y="18340"/>
                    <a:pt x="319" y="18276"/>
                    <a:pt x="288" y="18217"/>
                  </a:cubicBezTo>
                  <a:cubicBezTo>
                    <a:pt x="277" y="18195"/>
                    <a:pt x="269" y="18168"/>
                    <a:pt x="269" y="18142"/>
                  </a:cubicBezTo>
                  <a:cubicBezTo>
                    <a:pt x="269" y="18112"/>
                    <a:pt x="277" y="18078"/>
                    <a:pt x="292" y="18052"/>
                  </a:cubicBezTo>
                  <a:cubicBezTo>
                    <a:pt x="303" y="18026"/>
                    <a:pt x="310" y="18000"/>
                    <a:pt x="310" y="17974"/>
                  </a:cubicBezTo>
                  <a:cubicBezTo>
                    <a:pt x="310" y="17962"/>
                    <a:pt x="310" y="17952"/>
                    <a:pt x="307" y="17940"/>
                  </a:cubicBezTo>
                  <a:cubicBezTo>
                    <a:pt x="292" y="17884"/>
                    <a:pt x="288" y="17828"/>
                    <a:pt x="288" y="17769"/>
                  </a:cubicBezTo>
                  <a:cubicBezTo>
                    <a:pt x="288" y="17716"/>
                    <a:pt x="292" y="17664"/>
                    <a:pt x="292" y="17607"/>
                  </a:cubicBezTo>
                  <a:lnTo>
                    <a:pt x="292" y="17596"/>
                  </a:lnTo>
                  <a:lnTo>
                    <a:pt x="292" y="17517"/>
                  </a:lnTo>
                  <a:cubicBezTo>
                    <a:pt x="292" y="17491"/>
                    <a:pt x="292" y="17469"/>
                    <a:pt x="296" y="17446"/>
                  </a:cubicBezTo>
                  <a:cubicBezTo>
                    <a:pt x="300" y="17424"/>
                    <a:pt x="307" y="17402"/>
                    <a:pt x="314" y="17379"/>
                  </a:cubicBezTo>
                  <a:cubicBezTo>
                    <a:pt x="333" y="17342"/>
                    <a:pt x="336" y="17305"/>
                    <a:pt x="336" y="17271"/>
                  </a:cubicBezTo>
                  <a:cubicBezTo>
                    <a:pt x="336" y="17245"/>
                    <a:pt x="333" y="17222"/>
                    <a:pt x="333" y="17200"/>
                  </a:cubicBezTo>
                  <a:cubicBezTo>
                    <a:pt x="333" y="17181"/>
                    <a:pt x="336" y="17158"/>
                    <a:pt x="341" y="17144"/>
                  </a:cubicBezTo>
                  <a:cubicBezTo>
                    <a:pt x="352" y="17110"/>
                    <a:pt x="355" y="17073"/>
                    <a:pt x="355" y="17043"/>
                  </a:cubicBezTo>
                  <a:cubicBezTo>
                    <a:pt x="355" y="16984"/>
                    <a:pt x="345" y="16931"/>
                    <a:pt x="329" y="16879"/>
                  </a:cubicBezTo>
                  <a:cubicBezTo>
                    <a:pt x="322" y="16844"/>
                    <a:pt x="314" y="16811"/>
                    <a:pt x="314" y="16782"/>
                  </a:cubicBezTo>
                  <a:cubicBezTo>
                    <a:pt x="314" y="16740"/>
                    <a:pt x="322" y="16703"/>
                    <a:pt x="348" y="16658"/>
                  </a:cubicBezTo>
                  <a:cubicBezTo>
                    <a:pt x="381" y="16591"/>
                    <a:pt x="419" y="16504"/>
                    <a:pt x="449" y="16415"/>
                  </a:cubicBezTo>
                  <a:cubicBezTo>
                    <a:pt x="476" y="16321"/>
                    <a:pt x="498" y="16221"/>
                    <a:pt x="498" y="16123"/>
                  </a:cubicBezTo>
                  <a:cubicBezTo>
                    <a:pt x="498" y="16094"/>
                    <a:pt x="494" y="16068"/>
                    <a:pt x="490" y="16037"/>
                  </a:cubicBezTo>
                  <a:lnTo>
                    <a:pt x="490" y="16033"/>
                  </a:lnTo>
                  <a:lnTo>
                    <a:pt x="490" y="16030"/>
                  </a:lnTo>
                  <a:cubicBezTo>
                    <a:pt x="528" y="15989"/>
                    <a:pt x="550" y="15940"/>
                    <a:pt x="572" y="15895"/>
                  </a:cubicBezTo>
                  <a:cubicBezTo>
                    <a:pt x="591" y="15847"/>
                    <a:pt x="610" y="15806"/>
                    <a:pt x="633" y="15768"/>
                  </a:cubicBezTo>
                  <a:cubicBezTo>
                    <a:pt x="688" y="15675"/>
                    <a:pt x="729" y="15570"/>
                    <a:pt x="737" y="15473"/>
                  </a:cubicBezTo>
                  <a:cubicBezTo>
                    <a:pt x="748" y="15350"/>
                    <a:pt x="797" y="15238"/>
                    <a:pt x="852" y="15133"/>
                  </a:cubicBezTo>
                  <a:cubicBezTo>
                    <a:pt x="912" y="15024"/>
                    <a:pt x="987" y="14924"/>
                    <a:pt x="1051" y="14819"/>
                  </a:cubicBezTo>
                  <a:cubicBezTo>
                    <a:pt x="1140" y="14662"/>
                    <a:pt x="1252" y="14512"/>
                    <a:pt x="1402" y="14396"/>
                  </a:cubicBezTo>
                  <a:cubicBezTo>
                    <a:pt x="1454" y="14359"/>
                    <a:pt x="1514" y="14322"/>
                    <a:pt x="1575" y="14277"/>
                  </a:cubicBezTo>
                  <a:cubicBezTo>
                    <a:pt x="1630" y="14232"/>
                    <a:pt x="1687" y="14180"/>
                    <a:pt x="1723" y="14108"/>
                  </a:cubicBezTo>
                  <a:cubicBezTo>
                    <a:pt x="1817" y="14068"/>
                    <a:pt x="1899" y="14008"/>
                    <a:pt x="1982" y="13956"/>
                  </a:cubicBezTo>
                  <a:cubicBezTo>
                    <a:pt x="2064" y="13903"/>
                    <a:pt x="2146" y="13851"/>
                    <a:pt x="2239" y="13828"/>
                  </a:cubicBezTo>
                  <a:cubicBezTo>
                    <a:pt x="2303" y="13813"/>
                    <a:pt x="2363" y="13787"/>
                    <a:pt x="2419" y="13772"/>
                  </a:cubicBezTo>
                  <a:cubicBezTo>
                    <a:pt x="2475" y="13754"/>
                    <a:pt x="2531" y="13738"/>
                    <a:pt x="2584" y="13738"/>
                  </a:cubicBezTo>
                  <a:lnTo>
                    <a:pt x="2610" y="13738"/>
                  </a:lnTo>
                  <a:cubicBezTo>
                    <a:pt x="2651" y="13738"/>
                    <a:pt x="2692" y="13731"/>
                    <a:pt x="2733" y="13723"/>
                  </a:cubicBezTo>
                  <a:cubicBezTo>
                    <a:pt x="2770" y="13716"/>
                    <a:pt x="2808" y="13709"/>
                    <a:pt x="2841" y="13709"/>
                  </a:cubicBezTo>
                  <a:cubicBezTo>
                    <a:pt x="2860" y="13709"/>
                    <a:pt x="2879" y="13709"/>
                    <a:pt x="2901" y="13716"/>
                  </a:cubicBezTo>
                  <a:cubicBezTo>
                    <a:pt x="2920" y="13720"/>
                    <a:pt x="2938" y="13731"/>
                    <a:pt x="2957" y="13746"/>
                  </a:cubicBezTo>
                  <a:lnTo>
                    <a:pt x="2969" y="13754"/>
                  </a:lnTo>
                  <a:lnTo>
                    <a:pt x="2983" y="13749"/>
                  </a:lnTo>
                  <a:cubicBezTo>
                    <a:pt x="3081" y="13749"/>
                    <a:pt x="3181" y="13742"/>
                    <a:pt x="3279" y="13742"/>
                  </a:cubicBezTo>
                  <a:cubicBezTo>
                    <a:pt x="3409" y="13742"/>
                    <a:pt x="3537" y="13754"/>
                    <a:pt x="3668" y="13802"/>
                  </a:cubicBezTo>
                  <a:cubicBezTo>
                    <a:pt x="3712" y="13821"/>
                    <a:pt x="3765" y="13832"/>
                    <a:pt x="3817" y="13843"/>
                  </a:cubicBezTo>
                  <a:cubicBezTo>
                    <a:pt x="3869" y="13854"/>
                    <a:pt x="3918" y="13866"/>
                    <a:pt x="3966" y="13877"/>
                  </a:cubicBezTo>
                  <a:cubicBezTo>
                    <a:pt x="4094" y="13906"/>
                    <a:pt x="4221" y="13933"/>
                    <a:pt x="4340" y="13970"/>
                  </a:cubicBezTo>
                  <a:cubicBezTo>
                    <a:pt x="4460" y="14008"/>
                    <a:pt x="4572" y="14056"/>
                    <a:pt x="4673" y="14139"/>
                  </a:cubicBezTo>
                  <a:cubicBezTo>
                    <a:pt x="4692" y="14149"/>
                    <a:pt x="4710" y="14161"/>
                    <a:pt x="4729" y="14168"/>
                  </a:cubicBezTo>
                  <a:cubicBezTo>
                    <a:pt x="4748" y="14175"/>
                    <a:pt x="4770" y="14180"/>
                    <a:pt x="4789" y="14183"/>
                  </a:cubicBezTo>
                  <a:cubicBezTo>
                    <a:pt x="4894" y="14198"/>
                    <a:pt x="4998" y="14243"/>
                    <a:pt x="5088" y="14296"/>
                  </a:cubicBezTo>
                  <a:cubicBezTo>
                    <a:pt x="5163" y="14340"/>
                    <a:pt x="5238" y="14370"/>
                    <a:pt x="5312" y="14400"/>
                  </a:cubicBezTo>
                  <a:cubicBezTo>
                    <a:pt x="5387" y="14434"/>
                    <a:pt x="5458" y="14463"/>
                    <a:pt x="5522" y="14505"/>
                  </a:cubicBezTo>
                  <a:cubicBezTo>
                    <a:pt x="5529" y="14508"/>
                    <a:pt x="5536" y="14512"/>
                    <a:pt x="5544" y="14520"/>
                  </a:cubicBezTo>
                  <a:cubicBezTo>
                    <a:pt x="5559" y="14531"/>
                    <a:pt x="5570" y="14546"/>
                    <a:pt x="5589" y="14561"/>
                  </a:cubicBezTo>
                  <a:cubicBezTo>
                    <a:pt x="5600" y="14565"/>
                    <a:pt x="5612" y="14572"/>
                    <a:pt x="5622" y="14576"/>
                  </a:cubicBezTo>
                  <a:cubicBezTo>
                    <a:pt x="5634" y="14579"/>
                    <a:pt x="5649" y="14584"/>
                    <a:pt x="5664" y="14584"/>
                  </a:cubicBezTo>
                  <a:cubicBezTo>
                    <a:pt x="5667" y="14584"/>
                    <a:pt x="5671" y="14584"/>
                    <a:pt x="5679" y="14579"/>
                  </a:cubicBezTo>
                  <a:lnTo>
                    <a:pt x="5693" y="14579"/>
                  </a:lnTo>
                  <a:cubicBezTo>
                    <a:pt x="5709" y="14579"/>
                    <a:pt x="5724" y="14584"/>
                    <a:pt x="5738" y="14587"/>
                  </a:cubicBezTo>
                  <a:cubicBezTo>
                    <a:pt x="5761" y="14594"/>
                    <a:pt x="5779" y="14606"/>
                    <a:pt x="5798" y="14620"/>
                  </a:cubicBezTo>
                  <a:cubicBezTo>
                    <a:pt x="5821" y="14636"/>
                    <a:pt x="5840" y="14654"/>
                    <a:pt x="5862" y="14673"/>
                  </a:cubicBezTo>
                  <a:cubicBezTo>
                    <a:pt x="5918" y="14718"/>
                    <a:pt x="5978" y="14767"/>
                    <a:pt x="6045" y="14803"/>
                  </a:cubicBezTo>
                  <a:cubicBezTo>
                    <a:pt x="6109" y="14838"/>
                    <a:pt x="6180" y="14867"/>
                    <a:pt x="6262" y="14882"/>
                  </a:cubicBezTo>
                  <a:cubicBezTo>
                    <a:pt x="6277" y="14886"/>
                    <a:pt x="6299" y="14893"/>
                    <a:pt x="6318" y="14901"/>
                  </a:cubicBezTo>
                  <a:cubicBezTo>
                    <a:pt x="6337" y="14912"/>
                    <a:pt x="6355" y="14924"/>
                    <a:pt x="6370" y="14938"/>
                  </a:cubicBezTo>
                  <a:cubicBezTo>
                    <a:pt x="6475" y="15021"/>
                    <a:pt x="6583" y="15107"/>
                    <a:pt x="6711" y="15167"/>
                  </a:cubicBezTo>
                  <a:lnTo>
                    <a:pt x="6714" y="15167"/>
                  </a:lnTo>
                  <a:cubicBezTo>
                    <a:pt x="6714" y="15167"/>
                    <a:pt x="6718" y="15170"/>
                    <a:pt x="6722" y="15178"/>
                  </a:cubicBezTo>
                  <a:cubicBezTo>
                    <a:pt x="6722" y="15185"/>
                    <a:pt x="6725" y="15189"/>
                    <a:pt x="6729" y="15200"/>
                  </a:cubicBezTo>
                  <a:cubicBezTo>
                    <a:pt x="6729" y="15204"/>
                    <a:pt x="6733" y="15212"/>
                    <a:pt x="6737" y="15219"/>
                  </a:cubicBezTo>
                  <a:cubicBezTo>
                    <a:pt x="6744" y="15226"/>
                    <a:pt x="6756" y="15238"/>
                    <a:pt x="6766" y="15248"/>
                  </a:cubicBezTo>
                  <a:cubicBezTo>
                    <a:pt x="6782" y="15256"/>
                    <a:pt x="6796" y="15256"/>
                    <a:pt x="6815" y="15256"/>
                  </a:cubicBezTo>
                  <a:cubicBezTo>
                    <a:pt x="6849" y="15260"/>
                    <a:pt x="6882" y="15264"/>
                    <a:pt x="6913" y="15279"/>
                  </a:cubicBezTo>
                  <a:cubicBezTo>
                    <a:pt x="6957" y="15297"/>
                    <a:pt x="6998" y="15327"/>
                    <a:pt x="7043" y="15361"/>
                  </a:cubicBezTo>
                  <a:cubicBezTo>
                    <a:pt x="7088" y="15391"/>
                    <a:pt x="7132" y="15428"/>
                    <a:pt x="7185" y="15454"/>
                  </a:cubicBezTo>
                  <a:cubicBezTo>
                    <a:pt x="7222" y="15473"/>
                    <a:pt x="7256" y="15499"/>
                    <a:pt x="7289" y="15526"/>
                  </a:cubicBezTo>
                  <a:cubicBezTo>
                    <a:pt x="7342" y="15566"/>
                    <a:pt x="7391" y="15615"/>
                    <a:pt x="7446" y="15660"/>
                  </a:cubicBezTo>
                  <a:cubicBezTo>
                    <a:pt x="7503" y="15701"/>
                    <a:pt x="7567" y="15738"/>
                    <a:pt x="7641" y="15754"/>
                  </a:cubicBezTo>
                  <a:cubicBezTo>
                    <a:pt x="7641" y="15757"/>
                    <a:pt x="7645" y="15757"/>
                    <a:pt x="7645" y="15761"/>
                  </a:cubicBezTo>
                  <a:cubicBezTo>
                    <a:pt x="7791" y="15918"/>
                    <a:pt x="7951" y="16052"/>
                    <a:pt x="8153" y="16138"/>
                  </a:cubicBezTo>
                  <a:cubicBezTo>
                    <a:pt x="8172" y="16146"/>
                    <a:pt x="8187" y="16157"/>
                    <a:pt x="8205" y="16168"/>
                  </a:cubicBezTo>
                  <a:cubicBezTo>
                    <a:pt x="8228" y="16187"/>
                    <a:pt x="8250" y="16209"/>
                    <a:pt x="8273" y="16235"/>
                  </a:cubicBezTo>
                  <a:cubicBezTo>
                    <a:pt x="8295" y="16261"/>
                    <a:pt x="8318" y="16288"/>
                    <a:pt x="8348" y="16314"/>
                  </a:cubicBezTo>
                  <a:cubicBezTo>
                    <a:pt x="8419" y="16378"/>
                    <a:pt x="8501" y="16426"/>
                    <a:pt x="8579" y="16478"/>
                  </a:cubicBezTo>
                  <a:cubicBezTo>
                    <a:pt x="8654" y="16527"/>
                    <a:pt x="8729" y="16580"/>
                    <a:pt x="8792" y="16643"/>
                  </a:cubicBezTo>
                  <a:cubicBezTo>
                    <a:pt x="8830" y="16680"/>
                    <a:pt x="8875" y="16710"/>
                    <a:pt x="8912" y="16737"/>
                  </a:cubicBezTo>
                  <a:cubicBezTo>
                    <a:pt x="8954" y="16763"/>
                    <a:pt x="8990" y="16789"/>
                    <a:pt x="9024" y="16818"/>
                  </a:cubicBezTo>
                  <a:cubicBezTo>
                    <a:pt x="9058" y="16849"/>
                    <a:pt x="9092" y="16875"/>
                    <a:pt x="9125" y="16897"/>
                  </a:cubicBezTo>
                  <a:cubicBezTo>
                    <a:pt x="9159" y="16923"/>
                    <a:pt x="9189" y="16949"/>
                    <a:pt x="9215" y="16975"/>
                  </a:cubicBezTo>
                  <a:cubicBezTo>
                    <a:pt x="9230" y="16991"/>
                    <a:pt x="9245" y="17001"/>
                    <a:pt x="9260" y="17010"/>
                  </a:cubicBezTo>
                  <a:cubicBezTo>
                    <a:pt x="9282" y="17017"/>
                    <a:pt x="9304" y="17024"/>
                    <a:pt x="9323" y="17028"/>
                  </a:cubicBezTo>
                  <a:cubicBezTo>
                    <a:pt x="9335" y="17032"/>
                    <a:pt x="9342" y="17036"/>
                    <a:pt x="9346" y="17039"/>
                  </a:cubicBezTo>
                  <a:cubicBezTo>
                    <a:pt x="9353" y="17039"/>
                    <a:pt x="9353" y="17043"/>
                    <a:pt x="9353" y="17043"/>
                  </a:cubicBezTo>
                  <a:cubicBezTo>
                    <a:pt x="9409" y="17110"/>
                    <a:pt x="9473" y="17158"/>
                    <a:pt x="9540" y="17203"/>
                  </a:cubicBezTo>
                  <a:cubicBezTo>
                    <a:pt x="9604" y="17248"/>
                    <a:pt x="9671" y="17289"/>
                    <a:pt x="9734" y="17334"/>
                  </a:cubicBezTo>
                  <a:cubicBezTo>
                    <a:pt x="9824" y="17398"/>
                    <a:pt x="9918" y="17450"/>
                    <a:pt x="10015" y="17503"/>
                  </a:cubicBezTo>
                  <a:cubicBezTo>
                    <a:pt x="10108" y="17555"/>
                    <a:pt x="10202" y="17603"/>
                    <a:pt x="10288" y="17664"/>
                  </a:cubicBezTo>
                  <a:cubicBezTo>
                    <a:pt x="10426" y="17757"/>
                    <a:pt x="10579" y="17831"/>
                    <a:pt x="10710" y="17926"/>
                  </a:cubicBezTo>
                  <a:cubicBezTo>
                    <a:pt x="10762" y="17959"/>
                    <a:pt x="10819" y="17988"/>
                    <a:pt x="10871" y="18019"/>
                  </a:cubicBezTo>
                  <a:cubicBezTo>
                    <a:pt x="10927" y="18048"/>
                    <a:pt x="10979" y="18074"/>
                    <a:pt x="11028" y="18109"/>
                  </a:cubicBezTo>
                  <a:cubicBezTo>
                    <a:pt x="11155" y="18190"/>
                    <a:pt x="11301" y="18235"/>
                    <a:pt x="11439" y="18284"/>
                  </a:cubicBezTo>
                  <a:cubicBezTo>
                    <a:pt x="11563" y="18325"/>
                    <a:pt x="11685" y="18381"/>
                    <a:pt x="11824" y="18411"/>
                  </a:cubicBezTo>
                  <a:cubicBezTo>
                    <a:pt x="11884" y="18423"/>
                    <a:pt x="11940" y="18426"/>
                    <a:pt x="11992" y="18433"/>
                  </a:cubicBezTo>
                  <a:cubicBezTo>
                    <a:pt x="12044" y="18437"/>
                    <a:pt x="12094" y="18449"/>
                    <a:pt x="12138" y="18467"/>
                  </a:cubicBezTo>
                  <a:cubicBezTo>
                    <a:pt x="12201" y="18497"/>
                    <a:pt x="12269" y="18504"/>
                    <a:pt x="12332" y="18509"/>
                  </a:cubicBezTo>
                  <a:cubicBezTo>
                    <a:pt x="12396" y="18512"/>
                    <a:pt x="12460" y="18512"/>
                    <a:pt x="12515" y="18519"/>
                  </a:cubicBezTo>
                  <a:cubicBezTo>
                    <a:pt x="12538" y="18523"/>
                    <a:pt x="12560" y="18527"/>
                    <a:pt x="12583" y="18527"/>
                  </a:cubicBezTo>
                  <a:cubicBezTo>
                    <a:pt x="12632" y="18527"/>
                    <a:pt x="12677" y="18519"/>
                    <a:pt x="12717" y="18519"/>
                  </a:cubicBezTo>
                  <a:cubicBezTo>
                    <a:pt x="12736" y="18519"/>
                    <a:pt x="12755" y="18523"/>
                    <a:pt x="12770" y="18523"/>
                  </a:cubicBezTo>
                  <a:cubicBezTo>
                    <a:pt x="12800" y="18531"/>
                    <a:pt x="12834" y="18535"/>
                    <a:pt x="12860" y="18535"/>
                  </a:cubicBezTo>
                  <a:cubicBezTo>
                    <a:pt x="12915" y="18535"/>
                    <a:pt x="12968" y="18527"/>
                    <a:pt x="13017" y="18516"/>
                  </a:cubicBezTo>
                  <a:cubicBezTo>
                    <a:pt x="13062" y="18509"/>
                    <a:pt x="13110" y="18497"/>
                    <a:pt x="13155" y="18497"/>
                  </a:cubicBezTo>
                  <a:cubicBezTo>
                    <a:pt x="13222" y="18493"/>
                    <a:pt x="13290" y="18475"/>
                    <a:pt x="13353" y="18456"/>
                  </a:cubicBezTo>
                  <a:cubicBezTo>
                    <a:pt x="13412" y="18441"/>
                    <a:pt x="13476" y="18423"/>
                    <a:pt x="13536" y="18414"/>
                  </a:cubicBezTo>
                  <a:cubicBezTo>
                    <a:pt x="13574" y="18411"/>
                    <a:pt x="13607" y="18404"/>
                    <a:pt x="13637" y="18388"/>
                  </a:cubicBezTo>
                  <a:cubicBezTo>
                    <a:pt x="13686" y="18370"/>
                    <a:pt x="13726" y="18344"/>
                    <a:pt x="13764" y="18318"/>
                  </a:cubicBezTo>
                  <a:cubicBezTo>
                    <a:pt x="13805" y="18295"/>
                    <a:pt x="13843" y="18276"/>
                    <a:pt x="13883" y="18269"/>
                  </a:cubicBezTo>
                  <a:cubicBezTo>
                    <a:pt x="13933" y="18257"/>
                    <a:pt x="13985" y="18247"/>
                    <a:pt x="14033" y="18221"/>
                  </a:cubicBezTo>
                  <a:cubicBezTo>
                    <a:pt x="14325" y="18074"/>
                    <a:pt x="14606" y="17910"/>
                    <a:pt x="14844" y="17682"/>
                  </a:cubicBezTo>
                  <a:cubicBezTo>
                    <a:pt x="14923" y="17607"/>
                    <a:pt x="14991" y="17533"/>
                    <a:pt x="15069" y="17477"/>
                  </a:cubicBezTo>
                  <a:cubicBezTo>
                    <a:pt x="15177" y="17394"/>
                    <a:pt x="15260" y="17293"/>
                    <a:pt x="15319" y="17181"/>
                  </a:cubicBezTo>
                  <a:cubicBezTo>
                    <a:pt x="15353" y="17118"/>
                    <a:pt x="15398" y="17062"/>
                    <a:pt x="15446" y="17013"/>
                  </a:cubicBezTo>
                  <a:cubicBezTo>
                    <a:pt x="15495" y="16961"/>
                    <a:pt x="15551" y="16916"/>
                    <a:pt x="15607" y="16871"/>
                  </a:cubicBezTo>
                  <a:cubicBezTo>
                    <a:pt x="15686" y="16808"/>
                    <a:pt x="15745" y="16732"/>
                    <a:pt x="15798" y="16654"/>
                  </a:cubicBezTo>
                  <a:cubicBezTo>
                    <a:pt x="15846" y="16575"/>
                    <a:pt x="15888" y="16490"/>
                    <a:pt x="15924" y="16408"/>
                  </a:cubicBezTo>
                  <a:cubicBezTo>
                    <a:pt x="15951" y="16344"/>
                    <a:pt x="15985" y="16284"/>
                    <a:pt x="16026" y="16243"/>
                  </a:cubicBezTo>
                  <a:cubicBezTo>
                    <a:pt x="16078" y="16190"/>
                    <a:pt x="16116" y="16135"/>
                    <a:pt x="16153" y="16078"/>
                  </a:cubicBezTo>
                  <a:cubicBezTo>
                    <a:pt x="16221" y="15970"/>
                    <a:pt x="16265" y="15858"/>
                    <a:pt x="16317" y="15754"/>
                  </a:cubicBezTo>
                  <a:cubicBezTo>
                    <a:pt x="16388" y="15604"/>
                    <a:pt x="16463" y="15450"/>
                    <a:pt x="16542" y="15309"/>
                  </a:cubicBezTo>
                  <a:cubicBezTo>
                    <a:pt x="16620" y="15170"/>
                    <a:pt x="16706" y="15039"/>
                    <a:pt x="16766" y="14882"/>
                  </a:cubicBezTo>
                  <a:cubicBezTo>
                    <a:pt x="16837" y="14691"/>
                    <a:pt x="16908" y="14497"/>
                    <a:pt x="16979" y="14306"/>
                  </a:cubicBezTo>
                  <a:cubicBezTo>
                    <a:pt x="17035" y="14153"/>
                    <a:pt x="17076" y="14004"/>
                    <a:pt x="17140" y="13861"/>
                  </a:cubicBezTo>
                  <a:cubicBezTo>
                    <a:pt x="17177" y="13783"/>
                    <a:pt x="17189" y="13701"/>
                    <a:pt x="17199" y="13623"/>
                  </a:cubicBezTo>
                  <a:cubicBezTo>
                    <a:pt x="17215" y="13540"/>
                    <a:pt x="17225" y="13466"/>
                    <a:pt x="17259" y="13398"/>
                  </a:cubicBezTo>
                  <a:cubicBezTo>
                    <a:pt x="17289" y="13331"/>
                    <a:pt x="17311" y="13264"/>
                    <a:pt x="17330" y="13193"/>
                  </a:cubicBezTo>
                  <a:cubicBezTo>
                    <a:pt x="17349" y="13126"/>
                    <a:pt x="17364" y="13054"/>
                    <a:pt x="17382" y="12987"/>
                  </a:cubicBezTo>
                  <a:cubicBezTo>
                    <a:pt x="17394" y="12957"/>
                    <a:pt x="17405" y="12924"/>
                    <a:pt x="17416" y="12890"/>
                  </a:cubicBezTo>
                  <a:cubicBezTo>
                    <a:pt x="17427" y="12857"/>
                    <a:pt x="17435" y="12819"/>
                    <a:pt x="17435" y="12778"/>
                  </a:cubicBezTo>
                  <a:lnTo>
                    <a:pt x="17435" y="12755"/>
                  </a:lnTo>
                  <a:lnTo>
                    <a:pt x="17435" y="12718"/>
                  </a:lnTo>
                  <a:cubicBezTo>
                    <a:pt x="17435" y="12677"/>
                    <a:pt x="17439" y="12632"/>
                    <a:pt x="17446" y="12587"/>
                  </a:cubicBezTo>
                  <a:cubicBezTo>
                    <a:pt x="17454" y="12543"/>
                    <a:pt x="17465" y="12498"/>
                    <a:pt x="17468" y="12448"/>
                  </a:cubicBezTo>
                  <a:cubicBezTo>
                    <a:pt x="17468" y="12419"/>
                    <a:pt x="17480" y="12386"/>
                    <a:pt x="17494" y="12351"/>
                  </a:cubicBezTo>
                  <a:cubicBezTo>
                    <a:pt x="17510" y="12318"/>
                    <a:pt x="17525" y="12281"/>
                    <a:pt x="17532" y="12236"/>
                  </a:cubicBezTo>
                  <a:cubicBezTo>
                    <a:pt x="17544" y="12120"/>
                    <a:pt x="17551" y="12004"/>
                    <a:pt x="17566" y="11892"/>
                  </a:cubicBezTo>
                  <a:cubicBezTo>
                    <a:pt x="17592" y="11716"/>
                    <a:pt x="17634" y="11544"/>
                    <a:pt x="17648" y="11361"/>
                  </a:cubicBezTo>
                  <a:cubicBezTo>
                    <a:pt x="17651" y="11339"/>
                    <a:pt x="17651" y="11320"/>
                    <a:pt x="17651" y="11297"/>
                  </a:cubicBezTo>
                  <a:lnTo>
                    <a:pt x="17651" y="11230"/>
                  </a:lnTo>
                  <a:cubicBezTo>
                    <a:pt x="17651" y="11204"/>
                    <a:pt x="17651" y="11174"/>
                    <a:pt x="17656" y="11148"/>
                  </a:cubicBezTo>
                  <a:cubicBezTo>
                    <a:pt x="17660" y="11121"/>
                    <a:pt x="17667" y="11099"/>
                    <a:pt x="17678" y="11077"/>
                  </a:cubicBezTo>
                  <a:cubicBezTo>
                    <a:pt x="17704" y="11025"/>
                    <a:pt x="17712" y="10968"/>
                    <a:pt x="17712" y="10916"/>
                  </a:cubicBezTo>
                  <a:cubicBezTo>
                    <a:pt x="17712" y="10856"/>
                    <a:pt x="17701" y="10800"/>
                    <a:pt x="17701" y="10748"/>
                  </a:cubicBezTo>
                  <a:cubicBezTo>
                    <a:pt x="17701" y="10740"/>
                    <a:pt x="17701" y="10733"/>
                    <a:pt x="17704" y="10726"/>
                  </a:cubicBezTo>
                  <a:lnTo>
                    <a:pt x="17704" y="10685"/>
                  </a:lnTo>
                  <a:cubicBezTo>
                    <a:pt x="17704" y="10643"/>
                    <a:pt x="17701" y="10602"/>
                    <a:pt x="17701" y="10561"/>
                  </a:cubicBezTo>
                  <a:cubicBezTo>
                    <a:pt x="17701" y="10531"/>
                    <a:pt x="17701" y="10505"/>
                    <a:pt x="17708" y="10479"/>
                  </a:cubicBezTo>
                  <a:cubicBezTo>
                    <a:pt x="17738" y="10295"/>
                    <a:pt x="17746" y="10112"/>
                    <a:pt x="17746" y="9933"/>
                  </a:cubicBezTo>
                  <a:lnTo>
                    <a:pt x="17746" y="9858"/>
                  </a:lnTo>
                  <a:cubicBezTo>
                    <a:pt x="17741" y="9515"/>
                    <a:pt x="17701" y="9178"/>
                    <a:pt x="17686" y="8837"/>
                  </a:cubicBezTo>
                  <a:cubicBezTo>
                    <a:pt x="17678" y="8583"/>
                    <a:pt x="17637" y="8333"/>
                    <a:pt x="17615" y="8086"/>
                  </a:cubicBezTo>
                  <a:cubicBezTo>
                    <a:pt x="17603" y="7933"/>
                    <a:pt x="17573" y="7791"/>
                    <a:pt x="17570" y="7645"/>
                  </a:cubicBezTo>
                  <a:cubicBezTo>
                    <a:pt x="17566" y="7522"/>
                    <a:pt x="17539" y="7388"/>
                    <a:pt x="17506" y="7272"/>
                  </a:cubicBezTo>
                  <a:cubicBezTo>
                    <a:pt x="17468" y="7137"/>
                    <a:pt x="17439" y="6998"/>
                    <a:pt x="17420" y="6864"/>
                  </a:cubicBezTo>
                  <a:cubicBezTo>
                    <a:pt x="17405" y="6778"/>
                    <a:pt x="17382" y="6692"/>
                    <a:pt x="17356" y="6610"/>
                  </a:cubicBezTo>
                  <a:cubicBezTo>
                    <a:pt x="17334" y="6532"/>
                    <a:pt x="17308" y="6453"/>
                    <a:pt x="17293" y="6370"/>
                  </a:cubicBezTo>
                  <a:cubicBezTo>
                    <a:pt x="17282" y="6307"/>
                    <a:pt x="17259" y="6247"/>
                    <a:pt x="17241" y="6191"/>
                  </a:cubicBezTo>
                  <a:cubicBezTo>
                    <a:pt x="17225" y="6132"/>
                    <a:pt x="17207" y="6075"/>
                    <a:pt x="17199" y="6019"/>
                  </a:cubicBezTo>
                  <a:cubicBezTo>
                    <a:pt x="17180" y="5851"/>
                    <a:pt x="17136" y="5690"/>
                    <a:pt x="17095" y="5530"/>
                  </a:cubicBezTo>
                  <a:cubicBezTo>
                    <a:pt x="17080" y="5466"/>
                    <a:pt x="17050" y="5417"/>
                    <a:pt x="17028" y="5365"/>
                  </a:cubicBezTo>
                  <a:cubicBezTo>
                    <a:pt x="17001" y="5316"/>
                    <a:pt x="16975" y="5271"/>
                    <a:pt x="16964" y="5219"/>
                  </a:cubicBezTo>
                  <a:cubicBezTo>
                    <a:pt x="16942" y="5145"/>
                    <a:pt x="16911" y="5074"/>
                    <a:pt x="16882" y="5002"/>
                  </a:cubicBezTo>
                  <a:cubicBezTo>
                    <a:pt x="16852" y="4935"/>
                    <a:pt x="16822" y="4864"/>
                    <a:pt x="16807" y="4793"/>
                  </a:cubicBezTo>
                  <a:cubicBezTo>
                    <a:pt x="16799" y="4767"/>
                    <a:pt x="16788" y="4745"/>
                    <a:pt x="16781" y="4722"/>
                  </a:cubicBezTo>
                  <a:cubicBezTo>
                    <a:pt x="16773" y="4703"/>
                    <a:pt x="16766" y="4681"/>
                    <a:pt x="16766" y="4662"/>
                  </a:cubicBezTo>
                  <a:lnTo>
                    <a:pt x="16770" y="4658"/>
                  </a:lnTo>
                  <a:lnTo>
                    <a:pt x="16770" y="4655"/>
                  </a:lnTo>
                  <a:cubicBezTo>
                    <a:pt x="16770" y="4643"/>
                    <a:pt x="16766" y="4632"/>
                    <a:pt x="16762" y="4625"/>
                  </a:cubicBezTo>
                  <a:cubicBezTo>
                    <a:pt x="16759" y="4614"/>
                    <a:pt x="16751" y="4603"/>
                    <a:pt x="16747" y="4595"/>
                  </a:cubicBezTo>
                  <a:cubicBezTo>
                    <a:pt x="16744" y="4588"/>
                    <a:pt x="16740" y="4580"/>
                    <a:pt x="16736" y="4576"/>
                  </a:cubicBezTo>
                  <a:cubicBezTo>
                    <a:pt x="16725" y="4543"/>
                    <a:pt x="16709" y="4513"/>
                    <a:pt x="16692" y="4486"/>
                  </a:cubicBezTo>
                  <a:cubicBezTo>
                    <a:pt x="16665" y="4446"/>
                    <a:pt x="16639" y="4408"/>
                    <a:pt x="16613" y="4374"/>
                  </a:cubicBezTo>
                  <a:cubicBezTo>
                    <a:pt x="16587" y="4341"/>
                    <a:pt x="16564" y="4303"/>
                    <a:pt x="16549" y="4266"/>
                  </a:cubicBezTo>
                  <a:cubicBezTo>
                    <a:pt x="16519" y="4169"/>
                    <a:pt x="16471" y="4079"/>
                    <a:pt x="16426" y="3993"/>
                  </a:cubicBezTo>
                  <a:cubicBezTo>
                    <a:pt x="16378" y="3907"/>
                    <a:pt x="16325" y="3825"/>
                    <a:pt x="16280" y="3739"/>
                  </a:cubicBezTo>
                  <a:cubicBezTo>
                    <a:pt x="16243" y="3672"/>
                    <a:pt x="16202" y="3611"/>
                    <a:pt x="16164" y="3552"/>
                  </a:cubicBezTo>
                  <a:cubicBezTo>
                    <a:pt x="16126" y="3489"/>
                    <a:pt x="16097" y="3428"/>
                    <a:pt x="16081" y="3365"/>
                  </a:cubicBezTo>
                  <a:cubicBezTo>
                    <a:pt x="16078" y="3339"/>
                    <a:pt x="16067" y="3320"/>
                    <a:pt x="16055" y="3302"/>
                  </a:cubicBezTo>
                  <a:cubicBezTo>
                    <a:pt x="16037" y="3275"/>
                    <a:pt x="16014" y="3261"/>
                    <a:pt x="16000" y="3242"/>
                  </a:cubicBezTo>
                  <a:cubicBezTo>
                    <a:pt x="15992" y="3235"/>
                    <a:pt x="15985" y="3230"/>
                    <a:pt x="15981" y="3223"/>
                  </a:cubicBezTo>
                  <a:cubicBezTo>
                    <a:pt x="15974" y="3216"/>
                    <a:pt x="15974" y="3212"/>
                    <a:pt x="15969" y="3204"/>
                  </a:cubicBezTo>
                  <a:cubicBezTo>
                    <a:pt x="15947" y="3107"/>
                    <a:pt x="15910" y="3025"/>
                    <a:pt x="15857" y="2947"/>
                  </a:cubicBezTo>
                  <a:cubicBezTo>
                    <a:pt x="15809" y="2871"/>
                    <a:pt x="15753" y="2800"/>
                    <a:pt x="15700" y="2730"/>
                  </a:cubicBezTo>
                  <a:cubicBezTo>
                    <a:pt x="15671" y="2688"/>
                    <a:pt x="15641" y="2655"/>
                    <a:pt x="15622" y="2621"/>
                  </a:cubicBezTo>
                  <a:cubicBezTo>
                    <a:pt x="15596" y="2565"/>
                    <a:pt x="15566" y="2509"/>
                    <a:pt x="15529" y="2457"/>
                  </a:cubicBezTo>
                  <a:cubicBezTo>
                    <a:pt x="15510" y="2431"/>
                    <a:pt x="15488" y="2405"/>
                    <a:pt x="15458" y="2386"/>
                  </a:cubicBezTo>
                  <a:cubicBezTo>
                    <a:pt x="15436" y="2367"/>
                    <a:pt x="15413" y="2355"/>
                    <a:pt x="15386" y="2345"/>
                  </a:cubicBezTo>
                  <a:cubicBezTo>
                    <a:pt x="15391" y="2337"/>
                    <a:pt x="15391" y="2333"/>
                    <a:pt x="15394" y="2329"/>
                  </a:cubicBezTo>
                  <a:cubicBezTo>
                    <a:pt x="15398" y="2322"/>
                    <a:pt x="15398" y="2315"/>
                    <a:pt x="15398" y="2303"/>
                  </a:cubicBezTo>
                  <a:cubicBezTo>
                    <a:pt x="15398" y="2293"/>
                    <a:pt x="15394" y="2281"/>
                    <a:pt x="15391" y="2274"/>
                  </a:cubicBezTo>
                  <a:cubicBezTo>
                    <a:pt x="15383" y="2262"/>
                    <a:pt x="15375" y="2255"/>
                    <a:pt x="15372" y="2251"/>
                  </a:cubicBezTo>
                  <a:cubicBezTo>
                    <a:pt x="15364" y="2243"/>
                    <a:pt x="15357" y="2240"/>
                    <a:pt x="15357" y="2236"/>
                  </a:cubicBezTo>
                  <a:cubicBezTo>
                    <a:pt x="15341" y="2221"/>
                    <a:pt x="15327" y="2206"/>
                    <a:pt x="15315" y="2184"/>
                  </a:cubicBezTo>
                  <a:cubicBezTo>
                    <a:pt x="15305" y="2165"/>
                    <a:pt x="15293" y="2139"/>
                    <a:pt x="15274" y="2117"/>
                  </a:cubicBezTo>
                  <a:cubicBezTo>
                    <a:pt x="15260" y="2102"/>
                    <a:pt x="15248" y="2079"/>
                    <a:pt x="15234" y="2057"/>
                  </a:cubicBezTo>
                  <a:cubicBezTo>
                    <a:pt x="15215" y="2027"/>
                    <a:pt x="15196" y="1989"/>
                    <a:pt x="15166" y="1956"/>
                  </a:cubicBezTo>
                  <a:cubicBezTo>
                    <a:pt x="15151" y="1941"/>
                    <a:pt x="15132" y="1926"/>
                    <a:pt x="15110" y="1915"/>
                  </a:cubicBezTo>
                  <a:cubicBezTo>
                    <a:pt x="15091" y="1903"/>
                    <a:pt x="15072" y="1896"/>
                    <a:pt x="15046" y="1892"/>
                  </a:cubicBezTo>
                  <a:cubicBezTo>
                    <a:pt x="15046" y="1892"/>
                    <a:pt x="15046" y="1889"/>
                    <a:pt x="15043" y="1884"/>
                  </a:cubicBezTo>
                  <a:cubicBezTo>
                    <a:pt x="15043" y="1881"/>
                    <a:pt x="15039" y="1877"/>
                    <a:pt x="15039" y="1870"/>
                  </a:cubicBezTo>
                  <a:cubicBezTo>
                    <a:pt x="15035" y="1866"/>
                    <a:pt x="15032" y="1858"/>
                    <a:pt x="15027" y="1851"/>
                  </a:cubicBezTo>
                  <a:cubicBezTo>
                    <a:pt x="14975" y="1799"/>
                    <a:pt x="14930" y="1735"/>
                    <a:pt x="14882" y="1672"/>
                  </a:cubicBezTo>
                  <a:cubicBezTo>
                    <a:pt x="14830" y="1612"/>
                    <a:pt x="14773" y="1552"/>
                    <a:pt x="14699" y="1511"/>
                  </a:cubicBezTo>
                  <a:cubicBezTo>
                    <a:pt x="14665" y="1492"/>
                    <a:pt x="14635" y="1470"/>
                    <a:pt x="14609" y="1440"/>
                  </a:cubicBezTo>
                  <a:cubicBezTo>
                    <a:pt x="14579" y="1413"/>
                    <a:pt x="14553" y="1384"/>
                    <a:pt x="14523" y="1354"/>
                  </a:cubicBezTo>
                  <a:cubicBezTo>
                    <a:pt x="14511" y="1343"/>
                    <a:pt x="14497" y="1332"/>
                    <a:pt x="14482" y="1324"/>
                  </a:cubicBezTo>
                  <a:cubicBezTo>
                    <a:pt x="14459" y="1313"/>
                    <a:pt x="14441" y="1306"/>
                    <a:pt x="14430" y="1294"/>
                  </a:cubicBezTo>
                  <a:cubicBezTo>
                    <a:pt x="14422" y="1290"/>
                    <a:pt x="14415" y="1287"/>
                    <a:pt x="14411" y="1283"/>
                  </a:cubicBezTo>
                  <a:cubicBezTo>
                    <a:pt x="14407" y="1279"/>
                    <a:pt x="14404" y="1272"/>
                    <a:pt x="14404" y="1268"/>
                  </a:cubicBezTo>
                  <a:cubicBezTo>
                    <a:pt x="14392" y="1242"/>
                    <a:pt x="14373" y="1220"/>
                    <a:pt x="14359" y="1201"/>
                  </a:cubicBezTo>
                  <a:cubicBezTo>
                    <a:pt x="14332" y="1175"/>
                    <a:pt x="14302" y="1156"/>
                    <a:pt x="14276" y="1137"/>
                  </a:cubicBezTo>
                  <a:cubicBezTo>
                    <a:pt x="14250" y="1122"/>
                    <a:pt x="14224" y="1104"/>
                    <a:pt x="14206" y="1089"/>
                  </a:cubicBezTo>
                  <a:cubicBezTo>
                    <a:pt x="14175" y="1066"/>
                    <a:pt x="14153" y="1029"/>
                    <a:pt x="14130" y="992"/>
                  </a:cubicBezTo>
                  <a:cubicBezTo>
                    <a:pt x="14104" y="954"/>
                    <a:pt x="14078" y="909"/>
                    <a:pt x="14037" y="875"/>
                  </a:cubicBezTo>
                  <a:cubicBezTo>
                    <a:pt x="14022" y="861"/>
                    <a:pt x="14004" y="853"/>
                    <a:pt x="13988" y="849"/>
                  </a:cubicBezTo>
                  <a:cubicBezTo>
                    <a:pt x="13951" y="838"/>
                    <a:pt x="13921" y="819"/>
                    <a:pt x="13892" y="797"/>
                  </a:cubicBezTo>
                  <a:cubicBezTo>
                    <a:pt x="13865" y="775"/>
                    <a:pt x="13843" y="745"/>
                    <a:pt x="13824" y="707"/>
                  </a:cubicBezTo>
                  <a:cubicBezTo>
                    <a:pt x="13809" y="685"/>
                    <a:pt x="13794" y="662"/>
                    <a:pt x="13771" y="644"/>
                  </a:cubicBezTo>
                  <a:cubicBezTo>
                    <a:pt x="13749" y="625"/>
                    <a:pt x="13726" y="610"/>
                    <a:pt x="13700" y="599"/>
                  </a:cubicBezTo>
                  <a:cubicBezTo>
                    <a:pt x="13648" y="580"/>
                    <a:pt x="13592" y="566"/>
                    <a:pt x="13547" y="543"/>
                  </a:cubicBezTo>
                  <a:cubicBezTo>
                    <a:pt x="13525" y="531"/>
                    <a:pt x="13507" y="521"/>
                    <a:pt x="13488" y="505"/>
                  </a:cubicBezTo>
                  <a:cubicBezTo>
                    <a:pt x="13469" y="494"/>
                    <a:pt x="13454" y="476"/>
                    <a:pt x="13439" y="453"/>
                  </a:cubicBezTo>
                  <a:cubicBezTo>
                    <a:pt x="13435" y="445"/>
                    <a:pt x="13431" y="442"/>
                    <a:pt x="13424" y="438"/>
                  </a:cubicBezTo>
                  <a:cubicBezTo>
                    <a:pt x="13421" y="435"/>
                    <a:pt x="13412" y="431"/>
                    <a:pt x="13405" y="431"/>
                  </a:cubicBezTo>
                  <a:cubicBezTo>
                    <a:pt x="13398" y="427"/>
                    <a:pt x="13394" y="427"/>
                    <a:pt x="13383" y="427"/>
                  </a:cubicBezTo>
                  <a:cubicBezTo>
                    <a:pt x="13353" y="427"/>
                    <a:pt x="13331" y="416"/>
                    <a:pt x="13305" y="404"/>
                  </a:cubicBezTo>
                  <a:cubicBezTo>
                    <a:pt x="13282" y="393"/>
                    <a:pt x="13264" y="378"/>
                    <a:pt x="13245" y="364"/>
                  </a:cubicBezTo>
                  <a:cubicBezTo>
                    <a:pt x="13211" y="337"/>
                    <a:pt x="13181" y="311"/>
                    <a:pt x="13143" y="288"/>
                  </a:cubicBezTo>
                  <a:cubicBezTo>
                    <a:pt x="13125" y="278"/>
                    <a:pt x="13107" y="266"/>
                    <a:pt x="13084" y="259"/>
                  </a:cubicBezTo>
                  <a:cubicBezTo>
                    <a:pt x="13062" y="252"/>
                    <a:pt x="13039" y="247"/>
                    <a:pt x="13013" y="247"/>
                  </a:cubicBezTo>
                  <a:cubicBezTo>
                    <a:pt x="12976" y="217"/>
                    <a:pt x="12938" y="195"/>
                    <a:pt x="12897" y="173"/>
                  </a:cubicBezTo>
                  <a:cubicBezTo>
                    <a:pt x="12829" y="143"/>
                    <a:pt x="12762" y="124"/>
                    <a:pt x="12695" y="98"/>
                  </a:cubicBezTo>
                  <a:cubicBezTo>
                    <a:pt x="12632" y="76"/>
                    <a:pt x="12572" y="53"/>
                    <a:pt x="12520" y="12"/>
                  </a:cubicBezTo>
                  <a:cubicBezTo>
                    <a:pt x="12515" y="8"/>
                    <a:pt x="12508" y="5"/>
                    <a:pt x="12505" y="5"/>
                  </a:cubicBezTo>
                  <a:cubicBezTo>
                    <a:pt x="12501" y="0"/>
                    <a:pt x="12497" y="0"/>
                    <a:pt x="124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3" name="Google Shape;28363;p21"/>
            <p:cNvSpPr/>
            <p:nvPr/>
          </p:nvSpPr>
          <p:spPr>
            <a:xfrm>
              <a:off x="-651974" y="1063249"/>
              <a:ext cx="837917" cy="975007"/>
            </a:xfrm>
            <a:custGeom>
              <a:avLst/>
              <a:gdLst/>
              <a:ahLst/>
              <a:cxnLst/>
              <a:rect l="l" t="t" r="r" b="b"/>
              <a:pathLst>
                <a:path w="17548" h="20419" extrusionOk="0">
                  <a:moveTo>
                    <a:pt x="12665" y="1"/>
                  </a:moveTo>
                  <a:lnTo>
                    <a:pt x="12665" y="4"/>
                  </a:lnTo>
                  <a:lnTo>
                    <a:pt x="12665" y="19"/>
                  </a:lnTo>
                  <a:cubicBezTo>
                    <a:pt x="12662" y="23"/>
                    <a:pt x="12662" y="23"/>
                    <a:pt x="12662" y="27"/>
                  </a:cubicBezTo>
                  <a:lnTo>
                    <a:pt x="12665" y="27"/>
                  </a:lnTo>
                  <a:cubicBezTo>
                    <a:pt x="12741" y="53"/>
                    <a:pt x="12800" y="98"/>
                    <a:pt x="12856" y="139"/>
                  </a:cubicBezTo>
                  <a:cubicBezTo>
                    <a:pt x="12912" y="180"/>
                    <a:pt x="12968" y="221"/>
                    <a:pt x="13032" y="247"/>
                  </a:cubicBezTo>
                  <a:cubicBezTo>
                    <a:pt x="13073" y="266"/>
                    <a:pt x="13110" y="289"/>
                    <a:pt x="13148" y="315"/>
                  </a:cubicBezTo>
                  <a:cubicBezTo>
                    <a:pt x="13185" y="337"/>
                    <a:pt x="13222" y="363"/>
                    <a:pt x="13256" y="386"/>
                  </a:cubicBezTo>
                  <a:cubicBezTo>
                    <a:pt x="13331" y="430"/>
                    <a:pt x="13398" y="479"/>
                    <a:pt x="13473" y="509"/>
                  </a:cubicBezTo>
                  <a:cubicBezTo>
                    <a:pt x="13552" y="543"/>
                    <a:pt x="13626" y="587"/>
                    <a:pt x="13697" y="636"/>
                  </a:cubicBezTo>
                  <a:cubicBezTo>
                    <a:pt x="13731" y="655"/>
                    <a:pt x="13753" y="681"/>
                    <a:pt x="13776" y="708"/>
                  </a:cubicBezTo>
                  <a:cubicBezTo>
                    <a:pt x="13795" y="734"/>
                    <a:pt x="13813" y="756"/>
                    <a:pt x="13828" y="770"/>
                  </a:cubicBezTo>
                  <a:cubicBezTo>
                    <a:pt x="13843" y="782"/>
                    <a:pt x="13854" y="793"/>
                    <a:pt x="13866" y="797"/>
                  </a:cubicBezTo>
                  <a:cubicBezTo>
                    <a:pt x="13921" y="827"/>
                    <a:pt x="13974" y="860"/>
                    <a:pt x="14019" y="901"/>
                  </a:cubicBezTo>
                  <a:cubicBezTo>
                    <a:pt x="14064" y="939"/>
                    <a:pt x="14105" y="977"/>
                    <a:pt x="14145" y="1014"/>
                  </a:cubicBezTo>
                  <a:cubicBezTo>
                    <a:pt x="14340" y="1182"/>
                    <a:pt x="14512" y="1365"/>
                    <a:pt x="14695" y="1541"/>
                  </a:cubicBezTo>
                  <a:cubicBezTo>
                    <a:pt x="14770" y="1608"/>
                    <a:pt x="14830" y="1686"/>
                    <a:pt x="14890" y="1762"/>
                  </a:cubicBezTo>
                  <a:cubicBezTo>
                    <a:pt x="14949" y="1840"/>
                    <a:pt x="15006" y="1911"/>
                    <a:pt x="15077" y="1974"/>
                  </a:cubicBezTo>
                  <a:cubicBezTo>
                    <a:pt x="15159" y="2049"/>
                    <a:pt x="15222" y="2131"/>
                    <a:pt x="15286" y="2221"/>
                  </a:cubicBezTo>
                  <a:cubicBezTo>
                    <a:pt x="15346" y="2307"/>
                    <a:pt x="15401" y="2393"/>
                    <a:pt x="15465" y="2475"/>
                  </a:cubicBezTo>
                  <a:cubicBezTo>
                    <a:pt x="15506" y="2528"/>
                    <a:pt x="15532" y="2580"/>
                    <a:pt x="15558" y="2632"/>
                  </a:cubicBezTo>
                  <a:cubicBezTo>
                    <a:pt x="15585" y="2681"/>
                    <a:pt x="15611" y="2730"/>
                    <a:pt x="15653" y="2771"/>
                  </a:cubicBezTo>
                  <a:cubicBezTo>
                    <a:pt x="15742" y="2861"/>
                    <a:pt x="15820" y="2980"/>
                    <a:pt x="15855" y="3107"/>
                  </a:cubicBezTo>
                  <a:cubicBezTo>
                    <a:pt x="15877" y="3182"/>
                    <a:pt x="15914" y="3249"/>
                    <a:pt x="15959" y="3317"/>
                  </a:cubicBezTo>
                  <a:cubicBezTo>
                    <a:pt x="16000" y="3384"/>
                    <a:pt x="16045" y="3455"/>
                    <a:pt x="16074" y="3537"/>
                  </a:cubicBezTo>
                  <a:cubicBezTo>
                    <a:pt x="16074" y="3544"/>
                    <a:pt x="16079" y="3548"/>
                    <a:pt x="16082" y="3552"/>
                  </a:cubicBezTo>
                  <a:cubicBezTo>
                    <a:pt x="16086" y="3556"/>
                    <a:pt x="16090" y="3563"/>
                    <a:pt x="16097" y="3567"/>
                  </a:cubicBezTo>
                  <a:cubicBezTo>
                    <a:pt x="16105" y="3578"/>
                    <a:pt x="16124" y="3589"/>
                    <a:pt x="16138" y="3608"/>
                  </a:cubicBezTo>
                  <a:cubicBezTo>
                    <a:pt x="16150" y="3619"/>
                    <a:pt x="16157" y="3634"/>
                    <a:pt x="16164" y="3653"/>
                  </a:cubicBezTo>
                  <a:cubicBezTo>
                    <a:pt x="16198" y="3727"/>
                    <a:pt x="16224" y="3806"/>
                    <a:pt x="16254" y="3881"/>
                  </a:cubicBezTo>
                  <a:cubicBezTo>
                    <a:pt x="16284" y="3955"/>
                    <a:pt x="16321" y="4027"/>
                    <a:pt x="16370" y="4090"/>
                  </a:cubicBezTo>
                  <a:cubicBezTo>
                    <a:pt x="16422" y="4162"/>
                    <a:pt x="16456" y="4243"/>
                    <a:pt x="16486" y="4326"/>
                  </a:cubicBezTo>
                  <a:cubicBezTo>
                    <a:pt x="16512" y="4408"/>
                    <a:pt x="16535" y="4494"/>
                    <a:pt x="16561" y="4573"/>
                  </a:cubicBezTo>
                  <a:cubicBezTo>
                    <a:pt x="16576" y="4617"/>
                    <a:pt x="16583" y="4666"/>
                    <a:pt x="16590" y="4711"/>
                  </a:cubicBezTo>
                  <a:cubicBezTo>
                    <a:pt x="16598" y="4756"/>
                    <a:pt x="16605" y="4797"/>
                    <a:pt x="16624" y="4835"/>
                  </a:cubicBezTo>
                  <a:cubicBezTo>
                    <a:pt x="16635" y="4857"/>
                    <a:pt x="16647" y="4879"/>
                    <a:pt x="16669" y="4902"/>
                  </a:cubicBezTo>
                  <a:cubicBezTo>
                    <a:pt x="16673" y="4905"/>
                    <a:pt x="16676" y="4913"/>
                    <a:pt x="16680" y="4920"/>
                  </a:cubicBezTo>
                  <a:cubicBezTo>
                    <a:pt x="16684" y="4924"/>
                    <a:pt x="16684" y="4928"/>
                    <a:pt x="16684" y="4935"/>
                  </a:cubicBezTo>
                  <a:cubicBezTo>
                    <a:pt x="16688" y="4942"/>
                    <a:pt x="16688" y="4954"/>
                    <a:pt x="16688" y="4961"/>
                  </a:cubicBezTo>
                  <a:lnTo>
                    <a:pt x="16688" y="4980"/>
                  </a:lnTo>
                  <a:lnTo>
                    <a:pt x="16688" y="4987"/>
                  </a:lnTo>
                  <a:cubicBezTo>
                    <a:pt x="16688" y="5025"/>
                    <a:pt x="16695" y="5062"/>
                    <a:pt x="16707" y="5092"/>
                  </a:cubicBezTo>
                  <a:cubicBezTo>
                    <a:pt x="16721" y="5122"/>
                    <a:pt x="16740" y="5152"/>
                    <a:pt x="16770" y="5175"/>
                  </a:cubicBezTo>
                  <a:cubicBezTo>
                    <a:pt x="16800" y="5204"/>
                    <a:pt x="16823" y="5242"/>
                    <a:pt x="16833" y="5283"/>
                  </a:cubicBezTo>
                  <a:cubicBezTo>
                    <a:pt x="16859" y="5380"/>
                    <a:pt x="16882" y="5477"/>
                    <a:pt x="16890" y="5578"/>
                  </a:cubicBezTo>
                  <a:cubicBezTo>
                    <a:pt x="16893" y="5601"/>
                    <a:pt x="16901" y="5627"/>
                    <a:pt x="16916" y="5653"/>
                  </a:cubicBezTo>
                  <a:cubicBezTo>
                    <a:pt x="16927" y="5679"/>
                    <a:pt x="16945" y="5709"/>
                    <a:pt x="16957" y="5742"/>
                  </a:cubicBezTo>
                  <a:cubicBezTo>
                    <a:pt x="16964" y="5765"/>
                    <a:pt x="16968" y="5787"/>
                    <a:pt x="16968" y="5813"/>
                  </a:cubicBezTo>
                  <a:cubicBezTo>
                    <a:pt x="16968" y="5836"/>
                    <a:pt x="16964" y="5858"/>
                    <a:pt x="16957" y="5881"/>
                  </a:cubicBezTo>
                  <a:cubicBezTo>
                    <a:pt x="16994" y="5963"/>
                    <a:pt x="17016" y="6053"/>
                    <a:pt x="17035" y="6143"/>
                  </a:cubicBezTo>
                  <a:cubicBezTo>
                    <a:pt x="17054" y="6232"/>
                    <a:pt x="17069" y="6326"/>
                    <a:pt x="17092" y="6415"/>
                  </a:cubicBezTo>
                  <a:cubicBezTo>
                    <a:pt x="17170" y="6733"/>
                    <a:pt x="17230" y="7055"/>
                    <a:pt x="17275" y="7376"/>
                  </a:cubicBezTo>
                  <a:cubicBezTo>
                    <a:pt x="17282" y="7425"/>
                    <a:pt x="17297" y="7473"/>
                    <a:pt x="17297" y="7530"/>
                  </a:cubicBezTo>
                  <a:cubicBezTo>
                    <a:pt x="17297" y="7540"/>
                    <a:pt x="17294" y="7552"/>
                    <a:pt x="17294" y="7563"/>
                  </a:cubicBezTo>
                  <a:cubicBezTo>
                    <a:pt x="17290" y="7593"/>
                    <a:pt x="17290" y="7619"/>
                    <a:pt x="17290" y="7649"/>
                  </a:cubicBezTo>
                  <a:cubicBezTo>
                    <a:pt x="17290" y="7757"/>
                    <a:pt x="17308" y="7870"/>
                    <a:pt x="17327" y="7982"/>
                  </a:cubicBezTo>
                  <a:cubicBezTo>
                    <a:pt x="17349" y="8132"/>
                    <a:pt x="17349" y="8277"/>
                    <a:pt x="17375" y="8419"/>
                  </a:cubicBezTo>
                  <a:cubicBezTo>
                    <a:pt x="17387" y="8479"/>
                    <a:pt x="17390" y="8535"/>
                    <a:pt x="17390" y="8594"/>
                  </a:cubicBezTo>
                  <a:cubicBezTo>
                    <a:pt x="17390" y="8715"/>
                    <a:pt x="17375" y="8830"/>
                    <a:pt x="17375" y="8946"/>
                  </a:cubicBezTo>
                  <a:cubicBezTo>
                    <a:pt x="17375" y="8965"/>
                    <a:pt x="17375" y="8984"/>
                    <a:pt x="17380" y="9002"/>
                  </a:cubicBezTo>
                  <a:cubicBezTo>
                    <a:pt x="17380" y="9036"/>
                    <a:pt x="17387" y="9074"/>
                    <a:pt x="17394" y="9110"/>
                  </a:cubicBezTo>
                  <a:cubicBezTo>
                    <a:pt x="17402" y="9148"/>
                    <a:pt x="17409" y="9189"/>
                    <a:pt x="17409" y="9234"/>
                  </a:cubicBezTo>
                  <a:lnTo>
                    <a:pt x="17409" y="9241"/>
                  </a:lnTo>
                  <a:cubicBezTo>
                    <a:pt x="17402" y="9510"/>
                    <a:pt x="17398" y="9787"/>
                    <a:pt x="17380" y="10060"/>
                  </a:cubicBezTo>
                  <a:lnTo>
                    <a:pt x="17380" y="10109"/>
                  </a:lnTo>
                  <a:cubicBezTo>
                    <a:pt x="17375" y="10176"/>
                    <a:pt x="17387" y="10251"/>
                    <a:pt x="17387" y="10325"/>
                  </a:cubicBezTo>
                  <a:cubicBezTo>
                    <a:pt x="17387" y="10363"/>
                    <a:pt x="17383" y="10404"/>
                    <a:pt x="17375" y="10442"/>
                  </a:cubicBezTo>
                  <a:cubicBezTo>
                    <a:pt x="17301" y="10827"/>
                    <a:pt x="17230" y="11215"/>
                    <a:pt x="17196" y="11604"/>
                  </a:cubicBezTo>
                  <a:cubicBezTo>
                    <a:pt x="17192" y="11671"/>
                    <a:pt x="17173" y="11731"/>
                    <a:pt x="17159" y="11791"/>
                  </a:cubicBezTo>
                  <a:cubicBezTo>
                    <a:pt x="17144" y="11847"/>
                    <a:pt x="17125" y="11907"/>
                    <a:pt x="17118" y="11962"/>
                  </a:cubicBezTo>
                  <a:cubicBezTo>
                    <a:pt x="17092" y="12169"/>
                    <a:pt x="17058" y="12374"/>
                    <a:pt x="16987" y="12568"/>
                  </a:cubicBezTo>
                  <a:cubicBezTo>
                    <a:pt x="16919" y="12752"/>
                    <a:pt x="16856" y="12942"/>
                    <a:pt x="16814" y="13129"/>
                  </a:cubicBezTo>
                  <a:cubicBezTo>
                    <a:pt x="16752" y="13406"/>
                    <a:pt x="16628" y="13649"/>
                    <a:pt x="16545" y="13903"/>
                  </a:cubicBezTo>
                  <a:cubicBezTo>
                    <a:pt x="16478" y="14098"/>
                    <a:pt x="16400" y="14288"/>
                    <a:pt x="16281" y="14464"/>
                  </a:cubicBezTo>
                  <a:cubicBezTo>
                    <a:pt x="16186" y="14605"/>
                    <a:pt x="16116" y="14766"/>
                    <a:pt x="16052" y="14931"/>
                  </a:cubicBezTo>
                  <a:cubicBezTo>
                    <a:pt x="16015" y="15035"/>
                    <a:pt x="15967" y="15125"/>
                    <a:pt x="15907" y="15215"/>
                  </a:cubicBezTo>
                  <a:cubicBezTo>
                    <a:pt x="15884" y="15249"/>
                    <a:pt x="15858" y="15278"/>
                    <a:pt x="15832" y="15304"/>
                  </a:cubicBezTo>
                  <a:cubicBezTo>
                    <a:pt x="15810" y="15335"/>
                    <a:pt x="15783" y="15361"/>
                    <a:pt x="15765" y="15387"/>
                  </a:cubicBezTo>
                  <a:cubicBezTo>
                    <a:pt x="15675" y="15537"/>
                    <a:pt x="15581" y="15675"/>
                    <a:pt x="15510" y="15832"/>
                  </a:cubicBezTo>
                  <a:cubicBezTo>
                    <a:pt x="15499" y="15858"/>
                    <a:pt x="15480" y="15884"/>
                    <a:pt x="15462" y="15906"/>
                  </a:cubicBezTo>
                  <a:cubicBezTo>
                    <a:pt x="15439" y="15932"/>
                    <a:pt x="15417" y="15955"/>
                    <a:pt x="15391" y="15970"/>
                  </a:cubicBezTo>
                  <a:cubicBezTo>
                    <a:pt x="15323" y="16015"/>
                    <a:pt x="15267" y="16075"/>
                    <a:pt x="15215" y="16139"/>
                  </a:cubicBezTo>
                  <a:cubicBezTo>
                    <a:pt x="15163" y="16198"/>
                    <a:pt x="15110" y="16265"/>
                    <a:pt x="15051" y="16329"/>
                  </a:cubicBezTo>
                  <a:cubicBezTo>
                    <a:pt x="14991" y="16396"/>
                    <a:pt x="14930" y="16467"/>
                    <a:pt x="14868" y="16534"/>
                  </a:cubicBezTo>
                  <a:cubicBezTo>
                    <a:pt x="14804" y="16602"/>
                    <a:pt x="14737" y="16669"/>
                    <a:pt x="14654" y="16725"/>
                  </a:cubicBezTo>
                  <a:cubicBezTo>
                    <a:pt x="14576" y="16781"/>
                    <a:pt x="14494" y="16826"/>
                    <a:pt x="14423" y="16874"/>
                  </a:cubicBezTo>
                  <a:cubicBezTo>
                    <a:pt x="14083" y="17117"/>
                    <a:pt x="13701" y="17245"/>
                    <a:pt x="13293" y="17309"/>
                  </a:cubicBezTo>
                  <a:cubicBezTo>
                    <a:pt x="13267" y="17316"/>
                    <a:pt x="13241" y="17316"/>
                    <a:pt x="13215" y="17316"/>
                  </a:cubicBezTo>
                  <a:cubicBezTo>
                    <a:pt x="13129" y="17316"/>
                    <a:pt x="13055" y="17300"/>
                    <a:pt x="12979" y="17300"/>
                  </a:cubicBezTo>
                  <a:lnTo>
                    <a:pt x="12961" y="17300"/>
                  </a:lnTo>
                  <a:cubicBezTo>
                    <a:pt x="12748" y="17300"/>
                    <a:pt x="12539" y="17260"/>
                    <a:pt x="12337" y="17193"/>
                  </a:cubicBezTo>
                  <a:cubicBezTo>
                    <a:pt x="12180" y="17140"/>
                    <a:pt x="12015" y="17103"/>
                    <a:pt x="11854" y="17028"/>
                  </a:cubicBezTo>
                  <a:cubicBezTo>
                    <a:pt x="11709" y="16957"/>
                    <a:pt x="11555" y="16897"/>
                    <a:pt x="11421" y="16796"/>
                  </a:cubicBezTo>
                  <a:cubicBezTo>
                    <a:pt x="11376" y="16762"/>
                    <a:pt x="11331" y="16736"/>
                    <a:pt x="11283" y="16710"/>
                  </a:cubicBezTo>
                  <a:cubicBezTo>
                    <a:pt x="11126" y="16620"/>
                    <a:pt x="10972" y="16527"/>
                    <a:pt x="10815" y="16441"/>
                  </a:cubicBezTo>
                  <a:cubicBezTo>
                    <a:pt x="10736" y="16396"/>
                    <a:pt x="10665" y="16340"/>
                    <a:pt x="10595" y="16291"/>
                  </a:cubicBezTo>
                  <a:cubicBezTo>
                    <a:pt x="10524" y="16239"/>
                    <a:pt x="10453" y="16191"/>
                    <a:pt x="10374" y="16157"/>
                  </a:cubicBezTo>
                  <a:cubicBezTo>
                    <a:pt x="10165" y="16056"/>
                    <a:pt x="9974" y="15922"/>
                    <a:pt x="9828" y="15742"/>
                  </a:cubicBezTo>
                  <a:cubicBezTo>
                    <a:pt x="9776" y="15678"/>
                    <a:pt x="9713" y="15630"/>
                    <a:pt x="9642" y="15585"/>
                  </a:cubicBezTo>
                  <a:cubicBezTo>
                    <a:pt x="9574" y="15540"/>
                    <a:pt x="9499" y="15503"/>
                    <a:pt x="9428" y="15451"/>
                  </a:cubicBezTo>
                  <a:cubicBezTo>
                    <a:pt x="9376" y="15413"/>
                    <a:pt x="9316" y="15380"/>
                    <a:pt x="9252" y="15342"/>
                  </a:cubicBezTo>
                  <a:cubicBezTo>
                    <a:pt x="9193" y="15309"/>
                    <a:pt x="9133" y="15268"/>
                    <a:pt x="9077" y="15215"/>
                  </a:cubicBezTo>
                  <a:cubicBezTo>
                    <a:pt x="8938" y="15092"/>
                    <a:pt x="8800" y="14972"/>
                    <a:pt x="8643" y="14871"/>
                  </a:cubicBezTo>
                  <a:cubicBezTo>
                    <a:pt x="8624" y="14856"/>
                    <a:pt x="8602" y="14849"/>
                    <a:pt x="8580" y="14841"/>
                  </a:cubicBezTo>
                  <a:cubicBezTo>
                    <a:pt x="8554" y="14830"/>
                    <a:pt x="8527" y="14823"/>
                    <a:pt x="8498" y="14804"/>
                  </a:cubicBezTo>
                  <a:cubicBezTo>
                    <a:pt x="8479" y="14796"/>
                    <a:pt x="8464" y="14781"/>
                    <a:pt x="8445" y="14762"/>
                  </a:cubicBezTo>
                  <a:cubicBezTo>
                    <a:pt x="8408" y="14721"/>
                    <a:pt x="8363" y="14684"/>
                    <a:pt x="8314" y="14647"/>
                  </a:cubicBezTo>
                  <a:cubicBezTo>
                    <a:pt x="8266" y="14609"/>
                    <a:pt x="8217" y="14576"/>
                    <a:pt x="8169" y="14531"/>
                  </a:cubicBezTo>
                  <a:cubicBezTo>
                    <a:pt x="8109" y="14482"/>
                    <a:pt x="8045" y="14434"/>
                    <a:pt x="7978" y="14400"/>
                  </a:cubicBezTo>
                  <a:cubicBezTo>
                    <a:pt x="7915" y="14367"/>
                    <a:pt x="7843" y="14340"/>
                    <a:pt x="7776" y="14307"/>
                  </a:cubicBezTo>
                  <a:cubicBezTo>
                    <a:pt x="7708" y="14277"/>
                    <a:pt x="7641" y="14239"/>
                    <a:pt x="7582" y="14187"/>
                  </a:cubicBezTo>
                  <a:cubicBezTo>
                    <a:pt x="7544" y="14153"/>
                    <a:pt x="7511" y="14112"/>
                    <a:pt x="7481" y="14064"/>
                  </a:cubicBezTo>
                  <a:cubicBezTo>
                    <a:pt x="7481" y="14060"/>
                    <a:pt x="7477" y="14060"/>
                    <a:pt x="7477" y="14060"/>
                  </a:cubicBezTo>
                  <a:cubicBezTo>
                    <a:pt x="7473" y="14056"/>
                    <a:pt x="7466" y="14056"/>
                    <a:pt x="7455" y="14048"/>
                  </a:cubicBezTo>
                  <a:cubicBezTo>
                    <a:pt x="7313" y="13974"/>
                    <a:pt x="7170" y="13896"/>
                    <a:pt x="7028" y="13813"/>
                  </a:cubicBezTo>
                  <a:cubicBezTo>
                    <a:pt x="6766" y="13660"/>
                    <a:pt x="6509" y="13506"/>
                    <a:pt x="6243" y="13368"/>
                  </a:cubicBezTo>
                  <a:cubicBezTo>
                    <a:pt x="6198" y="13342"/>
                    <a:pt x="6143" y="13323"/>
                    <a:pt x="6090" y="13305"/>
                  </a:cubicBezTo>
                  <a:cubicBezTo>
                    <a:pt x="6034" y="13282"/>
                    <a:pt x="5981" y="13260"/>
                    <a:pt x="5933" y="13223"/>
                  </a:cubicBezTo>
                  <a:cubicBezTo>
                    <a:pt x="5847" y="13156"/>
                    <a:pt x="5750" y="13118"/>
                    <a:pt x="5645" y="13084"/>
                  </a:cubicBezTo>
                  <a:cubicBezTo>
                    <a:pt x="5544" y="13051"/>
                    <a:pt x="5436" y="13021"/>
                    <a:pt x="5335" y="12968"/>
                  </a:cubicBezTo>
                  <a:cubicBezTo>
                    <a:pt x="5246" y="12923"/>
                    <a:pt x="5141" y="12894"/>
                    <a:pt x="5039" y="12849"/>
                  </a:cubicBezTo>
                  <a:cubicBezTo>
                    <a:pt x="4920" y="12792"/>
                    <a:pt x="4793" y="12766"/>
                    <a:pt x="4658" y="12740"/>
                  </a:cubicBezTo>
                  <a:cubicBezTo>
                    <a:pt x="4644" y="12737"/>
                    <a:pt x="4621" y="12737"/>
                    <a:pt x="4595" y="12733"/>
                  </a:cubicBezTo>
                  <a:cubicBezTo>
                    <a:pt x="4573" y="12729"/>
                    <a:pt x="4546" y="12721"/>
                    <a:pt x="4520" y="12707"/>
                  </a:cubicBezTo>
                  <a:cubicBezTo>
                    <a:pt x="4483" y="12685"/>
                    <a:pt x="4445" y="12673"/>
                    <a:pt x="4408" y="12673"/>
                  </a:cubicBezTo>
                  <a:cubicBezTo>
                    <a:pt x="4397" y="12673"/>
                    <a:pt x="4389" y="12677"/>
                    <a:pt x="4378" y="12677"/>
                  </a:cubicBezTo>
                  <a:lnTo>
                    <a:pt x="4359" y="12677"/>
                  </a:lnTo>
                  <a:cubicBezTo>
                    <a:pt x="4349" y="12677"/>
                    <a:pt x="4333" y="12677"/>
                    <a:pt x="4322" y="12673"/>
                  </a:cubicBezTo>
                  <a:cubicBezTo>
                    <a:pt x="4311" y="12669"/>
                    <a:pt x="4299" y="12662"/>
                    <a:pt x="4288" y="12658"/>
                  </a:cubicBezTo>
                  <a:cubicBezTo>
                    <a:pt x="4176" y="12595"/>
                    <a:pt x="4053" y="12564"/>
                    <a:pt x="3930" y="12564"/>
                  </a:cubicBezTo>
                  <a:cubicBezTo>
                    <a:pt x="3904" y="12564"/>
                    <a:pt x="3881" y="12564"/>
                    <a:pt x="3855" y="12568"/>
                  </a:cubicBezTo>
                  <a:cubicBezTo>
                    <a:pt x="3795" y="12576"/>
                    <a:pt x="3739" y="12576"/>
                    <a:pt x="3679" y="12576"/>
                  </a:cubicBezTo>
                  <a:cubicBezTo>
                    <a:pt x="3571" y="12576"/>
                    <a:pt x="3466" y="12568"/>
                    <a:pt x="3362" y="12561"/>
                  </a:cubicBezTo>
                  <a:cubicBezTo>
                    <a:pt x="3331" y="12557"/>
                    <a:pt x="3298" y="12557"/>
                    <a:pt x="3268" y="12557"/>
                  </a:cubicBezTo>
                  <a:cubicBezTo>
                    <a:pt x="3163" y="12557"/>
                    <a:pt x="3055" y="12568"/>
                    <a:pt x="2950" y="12583"/>
                  </a:cubicBezTo>
                  <a:cubicBezTo>
                    <a:pt x="2924" y="12583"/>
                    <a:pt x="2898" y="12583"/>
                    <a:pt x="2872" y="12587"/>
                  </a:cubicBezTo>
                  <a:cubicBezTo>
                    <a:pt x="2849" y="12590"/>
                    <a:pt x="2831" y="12595"/>
                    <a:pt x="2819" y="12602"/>
                  </a:cubicBezTo>
                  <a:cubicBezTo>
                    <a:pt x="2808" y="12609"/>
                    <a:pt x="2801" y="12617"/>
                    <a:pt x="2793" y="12632"/>
                  </a:cubicBezTo>
                  <a:lnTo>
                    <a:pt x="2770" y="12669"/>
                  </a:lnTo>
                  <a:lnTo>
                    <a:pt x="2737" y="12643"/>
                  </a:lnTo>
                  <a:cubicBezTo>
                    <a:pt x="2729" y="12640"/>
                    <a:pt x="2722" y="12635"/>
                    <a:pt x="2715" y="12632"/>
                  </a:cubicBezTo>
                  <a:cubicBezTo>
                    <a:pt x="2707" y="12628"/>
                    <a:pt x="2700" y="12628"/>
                    <a:pt x="2696" y="12628"/>
                  </a:cubicBezTo>
                  <a:cubicBezTo>
                    <a:pt x="2689" y="12628"/>
                    <a:pt x="2681" y="12632"/>
                    <a:pt x="2670" y="12632"/>
                  </a:cubicBezTo>
                  <a:cubicBezTo>
                    <a:pt x="2662" y="12635"/>
                    <a:pt x="2651" y="12640"/>
                    <a:pt x="2640" y="12647"/>
                  </a:cubicBezTo>
                  <a:cubicBezTo>
                    <a:pt x="2622" y="12658"/>
                    <a:pt x="2595" y="12673"/>
                    <a:pt x="2565" y="12685"/>
                  </a:cubicBezTo>
                  <a:cubicBezTo>
                    <a:pt x="2479" y="12718"/>
                    <a:pt x="2389" y="12744"/>
                    <a:pt x="2303" y="12770"/>
                  </a:cubicBezTo>
                  <a:cubicBezTo>
                    <a:pt x="2213" y="12800"/>
                    <a:pt x="2132" y="12834"/>
                    <a:pt x="2053" y="12875"/>
                  </a:cubicBezTo>
                  <a:cubicBezTo>
                    <a:pt x="2012" y="12897"/>
                    <a:pt x="1975" y="12916"/>
                    <a:pt x="1941" y="12935"/>
                  </a:cubicBezTo>
                  <a:cubicBezTo>
                    <a:pt x="1904" y="12957"/>
                    <a:pt x="1873" y="12976"/>
                    <a:pt x="1851" y="13006"/>
                  </a:cubicBezTo>
                  <a:cubicBezTo>
                    <a:pt x="1837" y="13021"/>
                    <a:pt x="1825" y="13043"/>
                    <a:pt x="1818" y="13069"/>
                  </a:cubicBezTo>
                  <a:cubicBezTo>
                    <a:pt x="1814" y="13077"/>
                    <a:pt x="1810" y="13088"/>
                    <a:pt x="1802" y="13095"/>
                  </a:cubicBezTo>
                  <a:cubicBezTo>
                    <a:pt x="1799" y="13103"/>
                    <a:pt x="1792" y="13111"/>
                    <a:pt x="1780" y="13118"/>
                  </a:cubicBezTo>
                  <a:cubicBezTo>
                    <a:pt x="1776" y="13122"/>
                    <a:pt x="1769" y="13125"/>
                    <a:pt x="1761" y="13129"/>
                  </a:cubicBezTo>
                  <a:cubicBezTo>
                    <a:pt x="1720" y="13144"/>
                    <a:pt x="1683" y="13163"/>
                    <a:pt x="1645" y="13185"/>
                  </a:cubicBezTo>
                  <a:cubicBezTo>
                    <a:pt x="1608" y="13208"/>
                    <a:pt x="1571" y="13230"/>
                    <a:pt x="1533" y="13252"/>
                  </a:cubicBezTo>
                  <a:cubicBezTo>
                    <a:pt x="1481" y="13282"/>
                    <a:pt x="1433" y="13308"/>
                    <a:pt x="1388" y="13339"/>
                  </a:cubicBezTo>
                  <a:cubicBezTo>
                    <a:pt x="1343" y="13368"/>
                    <a:pt x="1305" y="13402"/>
                    <a:pt x="1279" y="13451"/>
                  </a:cubicBezTo>
                  <a:cubicBezTo>
                    <a:pt x="1253" y="13499"/>
                    <a:pt x="1216" y="13537"/>
                    <a:pt x="1182" y="13570"/>
                  </a:cubicBezTo>
                  <a:cubicBezTo>
                    <a:pt x="1148" y="13608"/>
                    <a:pt x="1114" y="13637"/>
                    <a:pt x="1096" y="13675"/>
                  </a:cubicBezTo>
                  <a:cubicBezTo>
                    <a:pt x="1081" y="13701"/>
                    <a:pt x="1074" y="13724"/>
                    <a:pt x="1070" y="13753"/>
                  </a:cubicBezTo>
                  <a:lnTo>
                    <a:pt x="1066" y="13779"/>
                  </a:lnTo>
                  <a:lnTo>
                    <a:pt x="1043" y="13787"/>
                  </a:lnTo>
                  <a:cubicBezTo>
                    <a:pt x="1025" y="13794"/>
                    <a:pt x="1007" y="13806"/>
                    <a:pt x="991" y="13817"/>
                  </a:cubicBezTo>
                  <a:cubicBezTo>
                    <a:pt x="973" y="13832"/>
                    <a:pt x="962" y="13846"/>
                    <a:pt x="947" y="13862"/>
                  </a:cubicBezTo>
                  <a:cubicBezTo>
                    <a:pt x="921" y="13899"/>
                    <a:pt x="898" y="13941"/>
                    <a:pt x="872" y="13981"/>
                  </a:cubicBezTo>
                  <a:cubicBezTo>
                    <a:pt x="857" y="14011"/>
                    <a:pt x="838" y="14041"/>
                    <a:pt x="812" y="14067"/>
                  </a:cubicBezTo>
                  <a:cubicBezTo>
                    <a:pt x="738" y="14146"/>
                    <a:pt x="685" y="14239"/>
                    <a:pt x="640" y="14336"/>
                  </a:cubicBezTo>
                  <a:cubicBezTo>
                    <a:pt x="595" y="14438"/>
                    <a:pt x="558" y="14542"/>
                    <a:pt x="524" y="14647"/>
                  </a:cubicBezTo>
                  <a:cubicBezTo>
                    <a:pt x="441" y="14883"/>
                    <a:pt x="360" y="15121"/>
                    <a:pt x="258" y="15349"/>
                  </a:cubicBezTo>
                  <a:cubicBezTo>
                    <a:pt x="251" y="15368"/>
                    <a:pt x="244" y="15383"/>
                    <a:pt x="240" y="15398"/>
                  </a:cubicBezTo>
                  <a:cubicBezTo>
                    <a:pt x="236" y="15409"/>
                    <a:pt x="236" y="15425"/>
                    <a:pt x="236" y="15435"/>
                  </a:cubicBezTo>
                  <a:lnTo>
                    <a:pt x="236" y="15458"/>
                  </a:lnTo>
                  <a:cubicBezTo>
                    <a:pt x="240" y="15480"/>
                    <a:pt x="244" y="15499"/>
                    <a:pt x="244" y="15521"/>
                  </a:cubicBezTo>
                  <a:cubicBezTo>
                    <a:pt x="240" y="15585"/>
                    <a:pt x="229" y="15641"/>
                    <a:pt x="214" y="15697"/>
                  </a:cubicBezTo>
                  <a:cubicBezTo>
                    <a:pt x="199" y="15753"/>
                    <a:pt x="188" y="15806"/>
                    <a:pt x="188" y="15854"/>
                  </a:cubicBezTo>
                  <a:cubicBezTo>
                    <a:pt x="188" y="15869"/>
                    <a:pt x="188" y="15880"/>
                    <a:pt x="191" y="15896"/>
                  </a:cubicBezTo>
                  <a:lnTo>
                    <a:pt x="191" y="15906"/>
                  </a:lnTo>
                  <a:cubicBezTo>
                    <a:pt x="191" y="15918"/>
                    <a:pt x="188" y="15932"/>
                    <a:pt x="180" y="15940"/>
                  </a:cubicBezTo>
                  <a:cubicBezTo>
                    <a:pt x="177" y="15951"/>
                    <a:pt x="169" y="15959"/>
                    <a:pt x="162" y="15966"/>
                  </a:cubicBezTo>
                  <a:cubicBezTo>
                    <a:pt x="146" y="15977"/>
                    <a:pt x="132" y="15985"/>
                    <a:pt x="124" y="15989"/>
                  </a:cubicBezTo>
                  <a:cubicBezTo>
                    <a:pt x="117" y="15996"/>
                    <a:pt x="113" y="16000"/>
                    <a:pt x="110" y="16000"/>
                  </a:cubicBezTo>
                  <a:lnTo>
                    <a:pt x="110" y="16004"/>
                  </a:lnTo>
                  <a:cubicBezTo>
                    <a:pt x="105" y="16011"/>
                    <a:pt x="101" y="16018"/>
                    <a:pt x="98" y="16026"/>
                  </a:cubicBezTo>
                  <a:cubicBezTo>
                    <a:pt x="94" y="16030"/>
                    <a:pt x="91" y="16034"/>
                    <a:pt x="91" y="16037"/>
                  </a:cubicBezTo>
                  <a:cubicBezTo>
                    <a:pt x="101" y="16060"/>
                    <a:pt x="105" y="16079"/>
                    <a:pt x="105" y="16097"/>
                  </a:cubicBezTo>
                  <a:cubicBezTo>
                    <a:pt x="105" y="16123"/>
                    <a:pt x="98" y="16142"/>
                    <a:pt x="94" y="16161"/>
                  </a:cubicBezTo>
                  <a:cubicBezTo>
                    <a:pt x="87" y="16179"/>
                    <a:pt x="83" y="16191"/>
                    <a:pt x="83" y="16206"/>
                  </a:cubicBezTo>
                  <a:cubicBezTo>
                    <a:pt x="65" y="16389"/>
                    <a:pt x="68" y="16579"/>
                    <a:pt x="57" y="16770"/>
                  </a:cubicBezTo>
                  <a:cubicBezTo>
                    <a:pt x="49" y="16841"/>
                    <a:pt x="38" y="16912"/>
                    <a:pt x="23" y="16979"/>
                  </a:cubicBezTo>
                  <a:cubicBezTo>
                    <a:pt x="12" y="17050"/>
                    <a:pt x="1" y="17117"/>
                    <a:pt x="1" y="17181"/>
                  </a:cubicBezTo>
                  <a:cubicBezTo>
                    <a:pt x="1" y="17245"/>
                    <a:pt x="12" y="17305"/>
                    <a:pt x="38" y="17364"/>
                  </a:cubicBezTo>
                  <a:lnTo>
                    <a:pt x="46" y="17383"/>
                  </a:lnTo>
                  <a:lnTo>
                    <a:pt x="34" y="17402"/>
                  </a:lnTo>
                  <a:cubicBezTo>
                    <a:pt x="20" y="17428"/>
                    <a:pt x="12" y="17454"/>
                    <a:pt x="12" y="17480"/>
                  </a:cubicBezTo>
                  <a:cubicBezTo>
                    <a:pt x="12" y="17514"/>
                    <a:pt x="23" y="17552"/>
                    <a:pt x="31" y="17592"/>
                  </a:cubicBezTo>
                  <a:cubicBezTo>
                    <a:pt x="42" y="17633"/>
                    <a:pt x="53" y="17678"/>
                    <a:pt x="53" y="17723"/>
                  </a:cubicBezTo>
                  <a:lnTo>
                    <a:pt x="53" y="17731"/>
                  </a:lnTo>
                  <a:cubicBezTo>
                    <a:pt x="53" y="17802"/>
                    <a:pt x="49" y="17869"/>
                    <a:pt x="49" y="17937"/>
                  </a:cubicBezTo>
                  <a:cubicBezTo>
                    <a:pt x="49" y="18011"/>
                    <a:pt x="53" y="18082"/>
                    <a:pt x="65" y="18153"/>
                  </a:cubicBezTo>
                  <a:cubicBezTo>
                    <a:pt x="75" y="18202"/>
                    <a:pt x="79" y="18251"/>
                    <a:pt x="79" y="18299"/>
                  </a:cubicBezTo>
                  <a:cubicBezTo>
                    <a:pt x="79" y="18337"/>
                    <a:pt x="75" y="18377"/>
                    <a:pt x="72" y="18415"/>
                  </a:cubicBezTo>
                  <a:cubicBezTo>
                    <a:pt x="68" y="18434"/>
                    <a:pt x="68" y="18452"/>
                    <a:pt x="68" y="18471"/>
                  </a:cubicBezTo>
                  <a:cubicBezTo>
                    <a:pt x="68" y="18512"/>
                    <a:pt x="72" y="18553"/>
                    <a:pt x="87" y="18594"/>
                  </a:cubicBezTo>
                  <a:cubicBezTo>
                    <a:pt x="98" y="18632"/>
                    <a:pt x="101" y="18673"/>
                    <a:pt x="101" y="18706"/>
                  </a:cubicBezTo>
                  <a:cubicBezTo>
                    <a:pt x="105" y="18744"/>
                    <a:pt x="105" y="18777"/>
                    <a:pt x="110" y="18811"/>
                  </a:cubicBezTo>
                  <a:cubicBezTo>
                    <a:pt x="127" y="18942"/>
                    <a:pt x="154" y="19072"/>
                    <a:pt x="184" y="19203"/>
                  </a:cubicBezTo>
                  <a:cubicBezTo>
                    <a:pt x="199" y="19267"/>
                    <a:pt x="199" y="19331"/>
                    <a:pt x="203" y="19394"/>
                  </a:cubicBezTo>
                  <a:cubicBezTo>
                    <a:pt x="206" y="19454"/>
                    <a:pt x="214" y="19510"/>
                    <a:pt x="236" y="19562"/>
                  </a:cubicBezTo>
                  <a:cubicBezTo>
                    <a:pt x="244" y="19585"/>
                    <a:pt x="248" y="19603"/>
                    <a:pt x="251" y="19622"/>
                  </a:cubicBezTo>
                  <a:cubicBezTo>
                    <a:pt x="270" y="19779"/>
                    <a:pt x="289" y="19936"/>
                    <a:pt x="307" y="20093"/>
                  </a:cubicBezTo>
                  <a:cubicBezTo>
                    <a:pt x="311" y="20131"/>
                    <a:pt x="322" y="20168"/>
                    <a:pt x="334" y="20205"/>
                  </a:cubicBezTo>
                  <a:cubicBezTo>
                    <a:pt x="345" y="20247"/>
                    <a:pt x="360" y="20288"/>
                    <a:pt x="360" y="20336"/>
                  </a:cubicBezTo>
                  <a:cubicBezTo>
                    <a:pt x="363" y="20355"/>
                    <a:pt x="367" y="20373"/>
                    <a:pt x="374" y="20385"/>
                  </a:cubicBezTo>
                  <a:cubicBezTo>
                    <a:pt x="382" y="20400"/>
                    <a:pt x="389" y="20407"/>
                    <a:pt x="405" y="20414"/>
                  </a:cubicBezTo>
                  <a:cubicBezTo>
                    <a:pt x="408" y="20414"/>
                    <a:pt x="412" y="20418"/>
                    <a:pt x="419" y="20418"/>
                  </a:cubicBezTo>
                  <a:cubicBezTo>
                    <a:pt x="415" y="20381"/>
                    <a:pt x="408" y="20340"/>
                    <a:pt x="401" y="20299"/>
                  </a:cubicBezTo>
                  <a:cubicBezTo>
                    <a:pt x="393" y="20247"/>
                    <a:pt x="386" y="20190"/>
                    <a:pt x="386" y="20135"/>
                  </a:cubicBezTo>
                  <a:cubicBezTo>
                    <a:pt x="386" y="20116"/>
                    <a:pt x="386" y="20097"/>
                    <a:pt x="389" y="20078"/>
                  </a:cubicBezTo>
                  <a:lnTo>
                    <a:pt x="389" y="20056"/>
                  </a:lnTo>
                  <a:cubicBezTo>
                    <a:pt x="389" y="20022"/>
                    <a:pt x="382" y="19988"/>
                    <a:pt x="367" y="19952"/>
                  </a:cubicBezTo>
                  <a:cubicBezTo>
                    <a:pt x="356" y="19917"/>
                    <a:pt x="345" y="19876"/>
                    <a:pt x="337" y="19831"/>
                  </a:cubicBezTo>
                  <a:cubicBezTo>
                    <a:pt x="315" y="19622"/>
                    <a:pt x="277" y="19409"/>
                    <a:pt x="248" y="19200"/>
                  </a:cubicBezTo>
                  <a:cubicBezTo>
                    <a:pt x="229" y="19058"/>
                    <a:pt x="199" y="18912"/>
                    <a:pt x="169" y="18766"/>
                  </a:cubicBezTo>
                  <a:cubicBezTo>
                    <a:pt x="162" y="18740"/>
                    <a:pt x="154" y="18710"/>
                    <a:pt x="143" y="18680"/>
                  </a:cubicBezTo>
                  <a:cubicBezTo>
                    <a:pt x="136" y="18651"/>
                    <a:pt x="124" y="18617"/>
                    <a:pt x="124" y="18583"/>
                  </a:cubicBezTo>
                  <a:cubicBezTo>
                    <a:pt x="124" y="18572"/>
                    <a:pt x="124" y="18561"/>
                    <a:pt x="127" y="18549"/>
                  </a:cubicBezTo>
                  <a:cubicBezTo>
                    <a:pt x="143" y="18471"/>
                    <a:pt x="146" y="18392"/>
                    <a:pt x="146" y="18314"/>
                  </a:cubicBezTo>
                  <a:cubicBezTo>
                    <a:pt x="146" y="18269"/>
                    <a:pt x="143" y="18225"/>
                    <a:pt x="143" y="18175"/>
                  </a:cubicBezTo>
                  <a:cubicBezTo>
                    <a:pt x="143" y="18142"/>
                    <a:pt x="143" y="18108"/>
                    <a:pt x="146" y="18075"/>
                  </a:cubicBezTo>
                  <a:cubicBezTo>
                    <a:pt x="146" y="18041"/>
                    <a:pt x="150" y="18004"/>
                    <a:pt x="150" y="17966"/>
                  </a:cubicBezTo>
                  <a:cubicBezTo>
                    <a:pt x="150" y="17776"/>
                    <a:pt x="127" y="17581"/>
                    <a:pt x="127" y="17383"/>
                  </a:cubicBezTo>
                  <a:cubicBezTo>
                    <a:pt x="127" y="17345"/>
                    <a:pt x="127" y="17309"/>
                    <a:pt x="132" y="17274"/>
                  </a:cubicBezTo>
                  <a:cubicBezTo>
                    <a:pt x="132" y="17256"/>
                    <a:pt x="136" y="17238"/>
                    <a:pt x="136" y="17219"/>
                  </a:cubicBezTo>
                  <a:cubicBezTo>
                    <a:pt x="139" y="17200"/>
                    <a:pt x="139" y="17185"/>
                    <a:pt x="139" y="17174"/>
                  </a:cubicBezTo>
                  <a:lnTo>
                    <a:pt x="139" y="17155"/>
                  </a:lnTo>
                  <a:cubicBezTo>
                    <a:pt x="139" y="17152"/>
                    <a:pt x="139" y="17152"/>
                    <a:pt x="136" y="17152"/>
                  </a:cubicBezTo>
                  <a:cubicBezTo>
                    <a:pt x="124" y="17133"/>
                    <a:pt x="113" y="17114"/>
                    <a:pt x="110" y="17099"/>
                  </a:cubicBezTo>
                  <a:cubicBezTo>
                    <a:pt x="101" y="17081"/>
                    <a:pt x="101" y="17062"/>
                    <a:pt x="101" y="17043"/>
                  </a:cubicBezTo>
                  <a:cubicBezTo>
                    <a:pt x="101" y="17005"/>
                    <a:pt x="113" y="16972"/>
                    <a:pt x="120" y="16942"/>
                  </a:cubicBezTo>
                  <a:cubicBezTo>
                    <a:pt x="132" y="16912"/>
                    <a:pt x="139" y="16890"/>
                    <a:pt x="139" y="16867"/>
                  </a:cubicBezTo>
                  <a:cubicBezTo>
                    <a:pt x="139" y="16856"/>
                    <a:pt x="136" y="16845"/>
                    <a:pt x="132" y="16834"/>
                  </a:cubicBezTo>
                  <a:lnTo>
                    <a:pt x="124" y="16815"/>
                  </a:lnTo>
                  <a:lnTo>
                    <a:pt x="136" y="16796"/>
                  </a:lnTo>
                  <a:cubicBezTo>
                    <a:pt x="154" y="16770"/>
                    <a:pt x="165" y="16748"/>
                    <a:pt x="172" y="16722"/>
                  </a:cubicBezTo>
                  <a:cubicBezTo>
                    <a:pt x="180" y="16695"/>
                    <a:pt x="184" y="16669"/>
                    <a:pt x="184" y="16643"/>
                  </a:cubicBezTo>
                  <a:cubicBezTo>
                    <a:pt x="184" y="16598"/>
                    <a:pt x="177" y="16553"/>
                    <a:pt x="169" y="16508"/>
                  </a:cubicBezTo>
                  <a:cubicBezTo>
                    <a:pt x="162" y="16460"/>
                    <a:pt x="154" y="16411"/>
                    <a:pt x="154" y="16363"/>
                  </a:cubicBezTo>
                  <a:lnTo>
                    <a:pt x="154" y="16358"/>
                  </a:lnTo>
                  <a:lnTo>
                    <a:pt x="154" y="16355"/>
                  </a:lnTo>
                  <a:cubicBezTo>
                    <a:pt x="154" y="16318"/>
                    <a:pt x="150" y="16280"/>
                    <a:pt x="150" y="16239"/>
                  </a:cubicBezTo>
                  <a:cubicBezTo>
                    <a:pt x="150" y="16179"/>
                    <a:pt x="158" y="16112"/>
                    <a:pt x="184" y="16049"/>
                  </a:cubicBezTo>
                  <a:cubicBezTo>
                    <a:pt x="206" y="16000"/>
                    <a:pt x="222" y="15944"/>
                    <a:pt x="236" y="15887"/>
                  </a:cubicBezTo>
                  <a:cubicBezTo>
                    <a:pt x="251" y="15832"/>
                    <a:pt x="262" y="15775"/>
                    <a:pt x="281" y="15720"/>
                  </a:cubicBezTo>
                  <a:cubicBezTo>
                    <a:pt x="319" y="15585"/>
                    <a:pt x="341" y="15439"/>
                    <a:pt x="386" y="15297"/>
                  </a:cubicBezTo>
                  <a:cubicBezTo>
                    <a:pt x="405" y="15241"/>
                    <a:pt x="427" y="15189"/>
                    <a:pt x="446" y="15137"/>
                  </a:cubicBezTo>
                  <a:cubicBezTo>
                    <a:pt x="468" y="15084"/>
                    <a:pt x="491" y="15032"/>
                    <a:pt x="502" y="14980"/>
                  </a:cubicBezTo>
                  <a:cubicBezTo>
                    <a:pt x="543" y="14819"/>
                    <a:pt x="598" y="14654"/>
                    <a:pt x="681" y="14505"/>
                  </a:cubicBezTo>
                  <a:cubicBezTo>
                    <a:pt x="741" y="14404"/>
                    <a:pt x="797" y="14291"/>
                    <a:pt x="853" y="14183"/>
                  </a:cubicBezTo>
                  <a:cubicBezTo>
                    <a:pt x="909" y="14075"/>
                    <a:pt x="973" y="13967"/>
                    <a:pt x="1047" y="13865"/>
                  </a:cubicBezTo>
                  <a:cubicBezTo>
                    <a:pt x="1193" y="13667"/>
                    <a:pt x="1354" y="13488"/>
                    <a:pt x="1533" y="13327"/>
                  </a:cubicBezTo>
                  <a:cubicBezTo>
                    <a:pt x="1713" y="13170"/>
                    <a:pt x="1915" y="13054"/>
                    <a:pt x="2106" y="12927"/>
                  </a:cubicBezTo>
                  <a:cubicBezTo>
                    <a:pt x="2116" y="12920"/>
                    <a:pt x="2132" y="12916"/>
                    <a:pt x="2142" y="12912"/>
                  </a:cubicBezTo>
                  <a:cubicBezTo>
                    <a:pt x="2154" y="12912"/>
                    <a:pt x="2161" y="12912"/>
                    <a:pt x="2169" y="12909"/>
                  </a:cubicBezTo>
                  <a:cubicBezTo>
                    <a:pt x="2210" y="12901"/>
                    <a:pt x="2247" y="12882"/>
                    <a:pt x="2285" y="12860"/>
                  </a:cubicBezTo>
                  <a:cubicBezTo>
                    <a:pt x="2326" y="12837"/>
                    <a:pt x="2367" y="12808"/>
                    <a:pt x="2415" y="12789"/>
                  </a:cubicBezTo>
                  <a:cubicBezTo>
                    <a:pt x="2446" y="12774"/>
                    <a:pt x="2479" y="12763"/>
                    <a:pt x="2513" y="12759"/>
                  </a:cubicBezTo>
                  <a:cubicBezTo>
                    <a:pt x="2517" y="12759"/>
                    <a:pt x="2517" y="12755"/>
                    <a:pt x="2517" y="12755"/>
                  </a:cubicBezTo>
                  <a:cubicBezTo>
                    <a:pt x="2520" y="12752"/>
                    <a:pt x="2524" y="12747"/>
                    <a:pt x="2527" y="12740"/>
                  </a:cubicBezTo>
                  <a:cubicBezTo>
                    <a:pt x="2539" y="12725"/>
                    <a:pt x="2558" y="12711"/>
                    <a:pt x="2572" y="12703"/>
                  </a:cubicBezTo>
                  <a:cubicBezTo>
                    <a:pt x="2591" y="12695"/>
                    <a:pt x="2610" y="12692"/>
                    <a:pt x="2625" y="12692"/>
                  </a:cubicBezTo>
                  <a:cubicBezTo>
                    <a:pt x="2636" y="12692"/>
                    <a:pt x="2648" y="12695"/>
                    <a:pt x="2655" y="12695"/>
                  </a:cubicBezTo>
                  <a:cubicBezTo>
                    <a:pt x="2666" y="12695"/>
                    <a:pt x="2677" y="12699"/>
                    <a:pt x="2689" y="12699"/>
                  </a:cubicBezTo>
                  <a:cubicBezTo>
                    <a:pt x="2718" y="12699"/>
                    <a:pt x="2744" y="12692"/>
                    <a:pt x="2774" y="12688"/>
                  </a:cubicBezTo>
                  <a:cubicBezTo>
                    <a:pt x="2805" y="12680"/>
                    <a:pt x="2834" y="12669"/>
                    <a:pt x="2864" y="12662"/>
                  </a:cubicBezTo>
                  <a:cubicBezTo>
                    <a:pt x="2883" y="12658"/>
                    <a:pt x="2905" y="12651"/>
                    <a:pt x="2927" y="12643"/>
                  </a:cubicBezTo>
                  <a:cubicBezTo>
                    <a:pt x="2954" y="12635"/>
                    <a:pt x="2980" y="12628"/>
                    <a:pt x="3006" y="12628"/>
                  </a:cubicBezTo>
                  <a:cubicBezTo>
                    <a:pt x="3014" y="12628"/>
                    <a:pt x="3017" y="12628"/>
                    <a:pt x="3025" y="12632"/>
                  </a:cubicBezTo>
                  <a:cubicBezTo>
                    <a:pt x="3196" y="12650"/>
                    <a:pt x="3369" y="12652"/>
                    <a:pt x="3544" y="12652"/>
                  </a:cubicBezTo>
                  <a:cubicBezTo>
                    <a:pt x="3574" y="12652"/>
                    <a:pt x="3605" y="12652"/>
                    <a:pt x="3636" y="12652"/>
                  </a:cubicBezTo>
                  <a:cubicBezTo>
                    <a:pt x="3714" y="12652"/>
                    <a:pt x="3792" y="12652"/>
                    <a:pt x="3870" y="12654"/>
                  </a:cubicBezTo>
                  <a:cubicBezTo>
                    <a:pt x="4004" y="12658"/>
                    <a:pt x="4135" y="12685"/>
                    <a:pt x="4259" y="12740"/>
                  </a:cubicBezTo>
                  <a:cubicBezTo>
                    <a:pt x="4285" y="12752"/>
                    <a:pt x="4314" y="12763"/>
                    <a:pt x="4337" y="12774"/>
                  </a:cubicBezTo>
                  <a:cubicBezTo>
                    <a:pt x="4363" y="12785"/>
                    <a:pt x="4389" y="12792"/>
                    <a:pt x="4411" y="12797"/>
                  </a:cubicBezTo>
                  <a:cubicBezTo>
                    <a:pt x="4647" y="12823"/>
                    <a:pt x="4882" y="12860"/>
                    <a:pt x="5103" y="12976"/>
                  </a:cubicBezTo>
                  <a:cubicBezTo>
                    <a:pt x="5241" y="13051"/>
                    <a:pt x="5380" y="13129"/>
                    <a:pt x="5518" y="13170"/>
                  </a:cubicBezTo>
                  <a:cubicBezTo>
                    <a:pt x="5600" y="13192"/>
                    <a:pt x="5675" y="13234"/>
                    <a:pt x="5746" y="13268"/>
                  </a:cubicBezTo>
                  <a:cubicBezTo>
                    <a:pt x="5814" y="13301"/>
                    <a:pt x="5884" y="13331"/>
                    <a:pt x="5955" y="13339"/>
                  </a:cubicBezTo>
                  <a:cubicBezTo>
                    <a:pt x="5967" y="13339"/>
                    <a:pt x="5974" y="13342"/>
                    <a:pt x="5981" y="13346"/>
                  </a:cubicBezTo>
                  <a:cubicBezTo>
                    <a:pt x="5989" y="13349"/>
                    <a:pt x="6000" y="13353"/>
                    <a:pt x="6008" y="13361"/>
                  </a:cubicBezTo>
                  <a:cubicBezTo>
                    <a:pt x="6012" y="13365"/>
                    <a:pt x="6015" y="13372"/>
                    <a:pt x="6023" y="13383"/>
                  </a:cubicBezTo>
                  <a:cubicBezTo>
                    <a:pt x="6026" y="13394"/>
                    <a:pt x="6031" y="13402"/>
                    <a:pt x="6034" y="13406"/>
                  </a:cubicBezTo>
                  <a:cubicBezTo>
                    <a:pt x="6041" y="13413"/>
                    <a:pt x="6049" y="13417"/>
                    <a:pt x="6057" y="13425"/>
                  </a:cubicBezTo>
                  <a:cubicBezTo>
                    <a:pt x="6071" y="13432"/>
                    <a:pt x="6090" y="13439"/>
                    <a:pt x="6112" y="13443"/>
                  </a:cubicBezTo>
                  <a:cubicBezTo>
                    <a:pt x="6128" y="13447"/>
                    <a:pt x="6146" y="13451"/>
                    <a:pt x="6161" y="13454"/>
                  </a:cubicBezTo>
                  <a:cubicBezTo>
                    <a:pt x="6202" y="13465"/>
                    <a:pt x="6236" y="13480"/>
                    <a:pt x="6269" y="13496"/>
                  </a:cubicBezTo>
                  <a:cubicBezTo>
                    <a:pt x="6303" y="13514"/>
                    <a:pt x="6333" y="13532"/>
                    <a:pt x="6363" y="13548"/>
                  </a:cubicBezTo>
                  <a:cubicBezTo>
                    <a:pt x="6434" y="13585"/>
                    <a:pt x="6497" y="13630"/>
                    <a:pt x="6561" y="13671"/>
                  </a:cubicBezTo>
                  <a:cubicBezTo>
                    <a:pt x="6625" y="13712"/>
                    <a:pt x="6688" y="13753"/>
                    <a:pt x="6756" y="13784"/>
                  </a:cubicBezTo>
                  <a:cubicBezTo>
                    <a:pt x="6834" y="13817"/>
                    <a:pt x="6916" y="13854"/>
                    <a:pt x="6999" y="13899"/>
                  </a:cubicBezTo>
                  <a:cubicBezTo>
                    <a:pt x="7114" y="13963"/>
                    <a:pt x="7211" y="14045"/>
                    <a:pt x="7316" y="14108"/>
                  </a:cubicBezTo>
                  <a:cubicBezTo>
                    <a:pt x="7477" y="14210"/>
                    <a:pt x="7630" y="14322"/>
                    <a:pt x="7787" y="14415"/>
                  </a:cubicBezTo>
                  <a:cubicBezTo>
                    <a:pt x="7825" y="14438"/>
                    <a:pt x="7855" y="14464"/>
                    <a:pt x="7884" y="14486"/>
                  </a:cubicBezTo>
                  <a:cubicBezTo>
                    <a:pt x="7915" y="14509"/>
                    <a:pt x="7944" y="14531"/>
                    <a:pt x="7974" y="14542"/>
                  </a:cubicBezTo>
                  <a:cubicBezTo>
                    <a:pt x="7996" y="14553"/>
                    <a:pt x="8019" y="14561"/>
                    <a:pt x="8041" y="14564"/>
                  </a:cubicBezTo>
                  <a:cubicBezTo>
                    <a:pt x="8067" y="14569"/>
                    <a:pt x="8090" y="14579"/>
                    <a:pt x="8109" y="14598"/>
                  </a:cubicBezTo>
                  <a:cubicBezTo>
                    <a:pt x="8127" y="14613"/>
                    <a:pt x="8143" y="14636"/>
                    <a:pt x="8153" y="14658"/>
                  </a:cubicBezTo>
                  <a:cubicBezTo>
                    <a:pt x="8161" y="14669"/>
                    <a:pt x="8169" y="14681"/>
                    <a:pt x="8172" y="14688"/>
                  </a:cubicBezTo>
                  <a:cubicBezTo>
                    <a:pt x="8179" y="14695"/>
                    <a:pt x="8184" y="14699"/>
                    <a:pt x="8195" y="14703"/>
                  </a:cubicBezTo>
                  <a:cubicBezTo>
                    <a:pt x="8310" y="14755"/>
                    <a:pt x="8412" y="14826"/>
                    <a:pt x="8505" y="14901"/>
                  </a:cubicBezTo>
                  <a:cubicBezTo>
                    <a:pt x="8598" y="14972"/>
                    <a:pt x="8688" y="15050"/>
                    <a:pt x="8789" y="15111"/>
                  </a:cubicBezTo>
                  <a:cubicBezTo>
                    <a:pt x="8897" y="15181"/>
                    <a:pt x="9014" y="15256"/>
                    <a:pt x="9121" y="15342"/>
                  </a:cubicBezTo>
                  <a:cubicBezTo>
                    <a:pt x="9155" y="15368"/>
                    <a:pt x="9185" y="15398"/>
                    <a:pt x="9219" y="15428"/>
                  </a:cubicBezTo>
                  <a:cubicBezTo>
                    <a:pt x="9249" y="15458"/>
                    <a:pt x="9278" y="15480"/>
                    <a:pt x="9312" y="15503"/>
                  </a:cubicBezTo>
                  <a:cubicBezTo>
                    <a:pt x="9477" y="15600"/>
                    <a:pt x="9626" y="15716"/>
                    <a:pt x="9768" y="15843"/>
                  </a:cubicBezTo>
                  <a:cubicBezTo>
                    <a:pt x="9791" y="15861"/>
                    <a:pt x="9810" y="15880"/>
                    <a:pt x="9825" y="15899"/>
                  </a:cubicBezTo>
                  <a:cubicBezTo>
                    <a:pt x="9839" y="15918"/>
                    <a:pt x="9858" y="15932"/>
                    <a:pt x="9877" y="15944"/>
                  </a:cubicBezTo>
                  <a:cubicBezTo>
                    <a:pt x="10001" y="16022"/>
                    <a:pt x="10116" y="16108"/>
                    <a:pt x="10236" y="16194"/>
                  </a:cubicBezTo>
                  <a:cubicBezTo>
                    <a:pt x="10351" y="16280"/>
                    <a:pt x="10467" y="16367"/>
                    <a:pt x="10595" y="16434"/>
                  </a:cubicBezTo>
                  <a:cubicBezTo>
                    <a:pt x="10647" y="16460"/>
                    <a:pt x="10703" y="16486"/>
                    <a:pt x="10759" y="16512"/>
                  </a:cubicBezTo>
                  <a:cubicBezTo>
                    <a:pt x="10815" y="16542"/>
                    <a:pt x="10871" y="16576"/>
                    <a:pt x="10920" y="16620"/>
                  </a:cubicBezTo>
                  <a:cubicBezTo>
                    <a:pt x="10938" y="16636"/>
                    <a:pt x="10957" y="16655"/>
                    <a:pt x="10972" y="16665"/>
                  </a:cubicBezTo>
                  <a:cubicBezTo>
                    <a:pt x="10987" y="16681"/>
                    <a:pt x="11002" y="16691"/>
                    <a:pt x="11021" y="16695"/>
                  </a:cubicBezTo>
                  <a:cubicBezTo>
                    <a:pt x="11152" y="16744"/>
                    <a:pt x="11264" y="16815"/>
                    <a:pt x="11372" y="16886"/>
                  </a:cubicBezTo>
                  <a:cubicBezTo>
                    <a:pt x="11481" y="16957"/>
                    <a:pt x="11589" y="17031"/>
                    <a:pt x="11705" y="17084"/>
                  </a:cubicBezTo>
                  <a:cubicBezTo>
                    <a:pt x="11914" y="17181"/>
                    <a:pt x="12135" y="17264"/>
                    <a:pt x="12344" y="17364"/>
                  </a:cubicBezTo>
                  <a:cubicBezTo>
                    <a:pt x="12351" y="17368"/>
                    <a:pt x="12366" y="17372"/>
                    <a:pt x="12382" y="17372"/>
                  </a:cubicBezTo>
                  <a:lnTo>
                    <a:pt x="12385" y="17372"/>
                  </a:lnTo>
                  <a:cubicBezTo>
                    <a:pt x="12389" y="17372"/>
                    <a:pt x="12396" y="17368"/>
                    <a:pt x="12400" y="17368"/>
                  </a:cubicBezTo>
                  <a:lnTo>
                    <a:pt x="12434" y="17368"/>
                  </a:lnTo>
                  <a:cubicBezTo>
                    <a:pt x="12494" y="17368"/>
                    <a:pt x="12549" y="17387"/>
                    <a:pt x="12602" y="17405"/>
                  </a:cubicBezTo>
                  <a:cubicBezTo>
                    <a:pt x="12658" y="17431"/>
                    <a:pt x="12722" y="17443"/>
                    <a:pt x="12777" y="17447"/>
                  </a:cubicBezTo>
                  <a:cubicBezTo>
                    <a:pt x="12886" y="17450"/>
                    <a:pt x="12994" y="17454"/>
                    <a:pt x="13103" y="17454"/>
                  </a:cubicBezTo>
                  <a:cubicBezTo>
                    <a:pt x="13365" y="17454"/>
                    <a:pt x="13619" y="17428"/>
                    <a:pt x="13866" y="17319"/>
                  </a:cubicBezTo>
                  <a:cubicBezTo>
                    <a:pt x="13907" y="17300"/>
                    <a:pt x="13948" y="17278"/>
                    <a:pt x="13993" y="17256"/>
                  </a:cubicBezTo>
                  <a:cubicBezTo>
                    <a:pt x="14033" y="17233"/>
                    <a:pt x="14083" y="17211"/>
                    <a:pt x="14135" y="17200"/>
                  </a:cubicBezTo>
                  <a:cubicBezTo>
                    <a:pt x="14224" y="17181"/>
                    <a:pt x="14302" y="17143"/>
                    <a:pt x="14381" y="17095"/>
                  </a:cubicBezTo>
                  <a:cubicBezTo>
                    <a:pt x="14456" y="17050"/>
                    <a:pt x="14531" y="16995"/>
                    <a:pt x="14609" y="16942"/>
                  </a:cubicBezTo>
                  <a:cubicBezTo>
                    <a:pt x="14699" y="16882"/>
                    <a:pt x="14782" y="16800"/>
                    <a:pt x="14875" y="16733"/>
                  </a:cubicBezTo>
                  <a:cubicBezTo>
                    <a:pt x="14965" y="16669"/>
                    <a:pt x="15035" y="16587"/>
                    <a:pt x="15114" y="16505"/>
                  </a:cubicBezTo>
                  <a:cubicBezTo>
                    <a:pt x="15226" y="16381"/>
                    <a:pt x="15323" y="16239"/>
                    <a:pt x="15451" y="16112"/>
                  </a:cubicBezTo>
                  <a:cubicBezTo>
                    <a:pt x="15525" y="16037"/>
                    <a:pt x="15600" y="15959"/>
                    <a:pt x="15663" y="15873"/>
                  </a:cubicBezTo>
                  <a:cubicBezTo>
                    <a:pt x="15727" y="15787"/>
                    <a:pt x="15779" y="15697"/>
                    <a:pt x="15817" y="15596"/>
                  </a:cubicBezTo>
                  <a:cubicBezTo>
                    <a:pt x="15824" y="15570"/>
                    <a:pt x="15836" y="15551"/>
                    <a:pt x="15850" y="15533"/>
                  </a:cubicBezTo>
                  <a:cubicBezTo>
                    <a:pt x="15862" y="15514"/>
                    <a:pt x="15877" y="15495"/>
                    <a:pt x="15888" y="15480"/>
                  </a:cubicBezTo>
                  <a:cubicBezTo>
                    <a:pt x="15970" y="15372"/>
                    <a:pt x="16038" y="15256"/>
                    <a:pt x="16108" y="15137"/>
                  </a:cubicBezTo>
                  <a:cubicBezTo>
                    <a:pt x="16186" y="15009"/>
                    <a:pt x="16254" y="14871"/>
                    <a:pt x="16321" y="14733"/>
                  </a:cubicBezTo>
                  <a:cubicBezTo>
                    <a:pt x="16388" y="14595"/>
                    <a:pt x="16456" y="14456"/>
                    <a:pt x="16538" y="14325"/>
                  </a:cubicBezTo>
                  <a:cubicBezTo>
                    <a:pt x="16587" y="14250"/>
                    <a:pt x="16635" y="14165"/>
                    <a:pt x="16666" y="14079"/>
                  </a:cubicBezTo>
                  <a:cubicBezTo>
                    <a:pt x="16707" y="13951"/>
                    <a:pt x="16744" y="13817"/>
                    <a:pt x="16785" y="13686"/>
                  </a:cubicBezTo>
                  <a:cubicBezTo>
                    <a:pt x="16845" y="13514"/>
                    <a:pt x="16904" y="13339"/>
                    <a:pt x="16968" y="13170"/>
                  </a:cubicBezTo>
                  <a:cubicBezTo>
                    <a:pt x="17006" y="13073"/>
                    <a:pt x="17032" y="12972"/>
                    <a:pt x="17054" y="12868"/>
                  </a:cubicBezTo>
                  <a:cubicBezTo>
                    <a:pt x="17080" y="12766"/>
                    <a:pt x="17102" y="12662"/>
                    <a:pt x="17140" y="12557"/>
                  </a:cubicBezTo>
                  <a:cubicBezTo>
                    <a:pt x="17252" y="12240"/>
                    <a:pt x="17285" y="11900"/>
                    <a:pt x="17338" y="11559"/>
                  </a:cubicBezTo>
                  <a:cubicBezTo>
                    <a:pt x="17383" y="11286"/>
                    <a:pt x="17420" y="11013"/>
                    <a:pt x="17458" y="10740"/>
                  </a:cubicBezTo>
                  <a:cubicBezTo>
                    <a:pt x="17484" y="10557"/>
                    <a:pt x="17518" y="10382"/>
                    <a:pt x="17518" y="10202"/>
                  </a:cubicBezTo>
                  <a:lnTo>
                    <a:pt x="17518" y="10161"/>
                  </a:lnTo>
                  <a:cubicBezTo>
                    <a:pt x="17514" y="10086"/>
                    <a:pt x="17510" y="10016"/>
                    <a:pt x="17510" y="9940"/>
                  </a:cubicBezTo>
                  <a:cubicBezTo>
                    <a:pt x="17510" y="9903"/>
                    <a:pt x="17514" y="9869"/>
                    <a:pt x="17514" y="9832"/>
                  </a:cubicBezTo>
                  <a:cubicBezTo>
                    <a:pt x="17525" y="9679"/>
                    <a:pt x="17547" y="9533"/>
                    <a:pt x="17547" y="9388"/>
                  </a:cubicBezTo>
                  <a:cubicBezTo>
                    <a:pt x="17547" y="9346"/>
                    <a:pt x="17544" y="9301"/>
                    <a:pt x="17540" y="9260"/>
                  </a:cubicBezTo>
                  <a:cubicBezTo>
                    <a:pt x="17518" y="9017"/>
                    <a:pt x="17525" y="8770"/>
                    <a:pt x="17514" y="8531"/>
                  </a:cubicBezTo>
                  <a:cubicBezTo>
                    <a:pt x="17514" y="8524"/>
                    <a:pt x="17510" y="8513"/>
                    <a:pt x="17503" y="8501"/>
                  </a:cubicBezTo>
                  <a:cubicBezTo>
                    <a:pt x="17499" y="8490"/>
                    <a:pt x="17492" y="8475"/>
                    <a:pt x="17487" y="8456"/>
                  </a:cubicBezTo>
                  <a:cubicBezTo>
                    <a:pt x="17484" y="8446"/>
                    <a:pt x="17480" y="8430"/>
                    <a:pt x="17480" y="8415"/>
                  </a:cubicBezTo>
                  <a:cubicBezTo>
                    <a:pt x="17480" y="8404"/>
                    <a:pt x="17484" y="8389"/>
                    <a:pt x="17487" y="8374"/>
                  </a:cubicBezTo>
                  <a:cubicBezTo>
                    <a:pt x="17503" y="8341"/>
                    <a:pt x="17506" y="8303"/>
                    <a:pt x="17506" y="8266"/>
                  </a:cubicBezTo>
                  <a:cubicBezTo>
                    <a:pt x="17506" y="8210"/>
                    <a:pt x="17495" y="8154"/>
                    <a:pt x="17484" y="8097"/>
                  </a:cubicBezTo>
                  <a:cubicBezTo>
                    <a:pt x="17465" y="8023"/>
                    <a:pt x="17465" y="7948"/>
                    <a:pt x="17458" y="7880"/>
                  </a:cubicBezTo>
                  <a:cubicBezTo>
                    <a:pt x="17454" y="7809"/>
                    <a:pt x="17442" y="7746"/>
                    <a:pt x="17413" y="7687"/>
                  </a:cubicBezTo>
                  <a:cubicBezTo>
                    <a:pt x="17406" y="7671"/>
                    <a:pt x="17402" y="7656"/>
                    <a:pt x="17402" y="7645"/>
                  </a:cubicBezTo>
                  <a:cubicBezTo>
                    <a:pt x="17402" y="7626"/>
                    <a:pt x="17406" y="7611"/>
                    <a:pt x="17406" y="7600"/>
                  </a:cubicBezTo>
                  <a:cubicBezTo>
                    <a:pt x="17413" y="7563"/>
                    <a:pt x="17416" y="7521"/>
                    <a:pt x="17416" y="7481"/>
                  </a:cubicBezTo>
                  <a:cubicBezTo>
                    <a:pt x="17416" y="7338"/>
                    <a:pt x="17383" y="7197"/>
                    <a:pt x="17357" y="7050"/>
                  </a:cubicBezTo>
                  <a:cubicBezTo>
                    <a:pt x="17327" y="6902"/>
                    <a:pt x="17285" y="6748"/>
                    <a:pt x="17256" y="6598"/>
                  </a:cubicBezTo>
                  <a:cubicBezTo>
                    <a:pt x="17215" y="6393"/>
                    <a:pt x="17166" y="6187"/>
                    <a:pt x="17121" y="5978"/>
                  </a:cubicBezTo>
                  <a:cubicBezTo>
                    <a:pt x="17111" y="5922"/>
                    <a:pt x="17099" y="5873"/>
                    <a:pt x="17080" y="5821"/>
                  </a:cubicBezTo>
                  <a:cubicBezTo>
                    <a:pt x="17058" y="5761"/>
                    <a:pt x="17039" y="5682"/>
                    <a:pt x="17035" y="5608"/>
                  </a:cubicBezTo>
                  <a:cubicBezTo>
                    <a:pt x="17024" y="5440"/>
                    <a:pt x="16968" y="5275"/>
                    <a:pt x="16904" y="5111"/>
                  </a:cubicBezTo>
                  <a:cubicBezTo>
                    <a:pt x="16882" y="5054"/>
                    <a:pt x="16856" y="5002"/>
                    <a:pt x="16826" y="4947"/>
                  </a:cubicBezTo>
                  <a:cubicBezTo>
                    <a:pt x="16800" y="4894"/>
                    <a:pt x="16770" y="4838"/>
                    <a:pt x="16747" y="4778"/>
                  </a:cubicBezTo>
                  <a:cubicBezTo>
                    <a:pt x="16702" y="4643"/>
                    <a:pt x="16662" y="4512"/>
                    <a:pt x="16613" y="4381"/>
                  </a:cubicBezTo>
                  <a:cubicBezTo>
                    <a:pt x="16538" y="4202"/>
                    <a:pt x="16448" y="4031"/>
                    <a:pt x="16366" y="3848"/>
                  </a:cubicBezTo>
                  <a:cubicBezTo>
                    <a:pt x="16326" y="3750"/>
                    <a:pt x="16269" y="3657"/>
                    <a:pt x="16209" y="3563"/>
                  </a:cubicBezTo>
                  <a:cubicBezTo>
                    <a:pt x="16153" y="3470"/>
                    <a:pt x="16090" y="3372"/>
                    <a:pt x="16041" y="3272"/>
                  </a:cubicBezTo>
                  <a:cubicBezTo>
                    <a:pt x="15967" y="3115"/>
                    <a:pt x="15877" y="2965"/>
                    <a:pt x="15802" y="2808"/>
                  </a:cubicBezTo>
                  <a:cubicBezTo>
                    <a:pt x="15776" y="2752"/>
                    <a:pt x="15738" y="2704"/>
                    <a:pt x="15698" y="2651"/>
                  </a:cubicBezTo>
                  <a:cubicBezTo>
                    <a:pt x="15656" y="2599"/>
                    <a:pt x="15611" y="2547"/>
                    <a:pt x="15574" y="2487"/>
                  </a:cubicBezTo>
                  <a:cubicBezTo>
                    <a:pt x="15555" y="2445"/>
                    <a:pt x="15536" y="2404"/>
                    <a:pt x="15525" y="2356"/>
                  </a:cubicBezTo>
                  <a:cubicBezTo>
                    <a:pt x="15522" y="2352"/>
                    <a:pt x="15514" y="2348"/>
                    <a:pt x="15503" y="2337"/>
                  </a:cubicBezTo>
                  <a:cubicBezTo>
                    <a:pt x="15496" y="2333"/>
                    <a:pt x="15488" y="2326"/>
                    <a:pt x="15484" y="2314"/>
                  </a:cubicBezTo>
                  <a:cubicBezTo>
                    <a:pt x="15480" y="2307"/>
                    <a:pt x="15473" y="2296"/>
                    <a:pt x="15465" y="2288"/>
                  </a:cubicBezTo>
                  <a:cubicBezTo>
                    <a:pt x="15458" y="2281"/>
                    <a:pt x="15451" y="2273"/>
                    <a:pt x="15439" y="2266"/>
                  </a:cubicBezTo>
                  <a:cubicBezTo>
                    <a:pt x="15420" y="2247"/>
                    <a:pt x="15398" y="2233"/>
                    <a:pt x="15375" y="2210"/>
                  </a:cubicBezTo>
                  <a:cubicBezTo>
                    <a:pt x="15361" y="2191"/>
                    <a:pt x="15349" y="2173"/>
                    <a:pt x="15339" y="2150"/>
                  </a:cubicBezTo>
                  <a:cubicBezTo>
                    <a:pt x="15316" y="2079"/>
                    <a:pt x="15271" y="2019"/>
                    <a:pt x="15222" y="1964"/>
                  </a:cubicBezTo>
                  <a:cubicBezTo>
                    <a:pt x="15174" y="1907"/>
                    <a:pt x="15118" y="1851"/>
                    <a:pt x="15065" y="1791"/>
                  </a:cubicBezTo>
                  <a:cubicBezTo>
                    <a:pt x="14983" y="1690"/>
                    <a:pt x="14897" y="1589"/>
                    <a:pt x="14804" y="1503"/>
                  </a:cubicBezTo>
                  <a:cubicBezTo>
                    <a:pt x="14766" y="1470"/>
                    <a:pt x="14733" y="1436"/>
                    <a:pt x="14703" y="1403"/>
                  </a:cubicBezTo>
                  <a:cubicBezTo>
                    <a:pt x="14669" y="1369"/>
                    <a:pt x="14635" y="1336"/>
                    <a:pt x="14602" y="1309"/>
                  </a:cubicBezTo>
                  <a:cubicBezTo>
                    <a:pt x="14430" y="1171"/>
                    <a:pt x="14262" y="1022"/>
                    <a:pt x="14105" y="872"/>
                  </a:cubicBezTo>
                  <a:cubicBezTo>
                    <a:pt x="14049" y="815"/>
                    <a:pt x="13985" y="763"/>
                    <a:pt x="13921" y="715"/>
                  </a:cubicBezTo>
                  <a:cubicBezTo>
                    <a:pt x="13854" y="663"/>
                    <a:pt x="13791" y="610"/>
                    <a:pt x="13735" y="546"/>
                  </a:cubicBezTo>
                  <a:cubicBezTo>
                    <a:pt x="13727" y="539"/>
                    <a:pt x="13716" y="532"/>
                    <a:pt x="13709" y="528"/>
                  </a:cubicBezTo>
                  <a:cubicBezTo>
                    <a:pt x="13697" y="524"/>
                    <a:pt x="13686" y="520"/>
                    <a:pt x="13679" y="520"/>
                  </a:cubicBezTo>
                  <a:lnTo>
                    <a:pt x="13664" y="520"/>
                  </a:lnTo>
                  <a:cubicBezTo>
                    <a:pt x="13656" y="524"/>
                    <a:pt x="13645" y="524"/>
                    <a:pt x="13634" y="524"/>
                  </a:cubicBezTo>
                  <a:cubicBezTo>
                    <a:pt x="13626" y="524"/>
                    <a:pt x="13615" y="524"/>
                    <a:pt x="13604" y="520"/>
                  </a:cubicBezTo>
                  <a:cubicBezTo>
                    <a:pt x="13596" y="517"/>
                    <a:pt x="13585" y="513"/>
                    <a:pt x="13578" y="509"/>
                  </a:cubicBezTo>
                  <a:cubicBezTo>
                    <a:pt x="13413" y="404"/>
                    <a:pt x="13245" y="311"/>
                    <a:pt x="13077" y="206"/>
                  </a:cubicBezTo>
                  <a:cubicBezTo>
                    <a:pt x="13062" y="199"/>
                    <a:pt x="13043" y="192"/>
                    <a:pt x="13020" y="184"/>
                  </a:cubicBezTo>
                  <a:cubicBezTo>
                    <a:pt x="13002" y="180"/>
                    <a:pt x="12976" y="173"/>
                    <a:pt x="12950" y="161"/>
                  </a:cubicBezTo>
                  <a:cubicBezTo>
                    <a:pt x="12934" y="154"/>
                    <a:pt x="12916" y="147"/>
                    <a:pt x="12901" y="132"/>
                  </a:cubicBezTo>
                  <a:cubicBezTo>
                    <a:pt x="12863" y="98"/>
                    <a:pt x="12819" y="75"/>
                    <a:pt x="12767" y="53"/>
                  </a:cubicBezTo>
                  <a:cubicBezTo>
                    <a:pt x="12732" y="38"/>
                    <a:pt x="12699" y="23"/>
                    <a:pt x="126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4" name="Google Shape;28364;p21"/>
            <p:cNvSpPr/>
            <p:nvPr/>
          </p:nvSpPr>
          <p:spPr>
            <a:xfrm>
              <a:off x="-655556" y="1057710"/>
              <a:ext cx="845032" cy="983746"/>
            </a:xfrm>
            <a:custGeom>
              <a:avLst/>
              <a:gdLst/>
              <a:ahLst/>
              <a:cxnLst/>
              <a:rect l="l" t="t" r="r" b="b"/>
              <a:pathLst>
                <a:path w="17697" h="20602" extrusionOk="0">
                  <a:moveTo>
                    <a:pt x="12636" y="101"/>
                  </a:moveTo>
                  <a:cubicBezTo>
                    <a:pt x="12628" y="109"/>
                    <a:pt x="12624" y="113"/>
                    <a:pt x="12624" y="117"/>
                  </a:cubicBezTo>
                  <a:cubicBezTo>
                    <a:pt x="12624" y="117"/>
                    <a:pt x="12624" y="120"/>
                    <a:pt x="12628" y="120"/>
                  </a:cubicBezTo>
                  <a:lnTo>
                    <a:pt x="12628" y="124"/>
                  </a:lnTo>
                  <a:lnTo>
                    <a:pt x="12640" y="109"/>
                  </a:lnTo>
                  <a:lnTo>
                    <a:pt x="12636" y="101"/>
                  </a:lnTo>
                  <a:close/>
                  <a:moveTo>
                    <a:pt x="12740" y="117"/>
                  </a:moveTo>
                  <a:cubicBezTo>
                    <a:pt x="12774" y="139"/>
                    <a:pt x="12807" y="154"/>
                    <a:pt x="12842" y="169"/>
                  </a:cubicBezTo>
                  <a:cubicBezTo>
                    <a:pt x="12894" y="191"/>
                    <a:pt x="12938" y="214"/>
                    <a:pt x="12976" y="248"/>
                  </a:cubicBezTo>
                  <a:cubicBezTo>
                    <a:pt x="12991" y="263"/>
                    <a:pt x="13009" y="270"/>
                    <a:pt x="13025" y="277"/>
                  </a:cubicBezTo>
                  <a:cubicBezTo>
                    <a:pt x="13051" y="289"/>
                    <a:pt x="13077" y="296"/>
                    <a:pt x="13095" y="300"/>
                  </a:cubicBezTo>
                  <a:cubicBezTo>
                    <a:pt x="13118" y="308"/>
                    <a:pt x="13137" y="315"/>
                    <a:pt x="13152" y="322"/>
                  </a:cubicBezTo>
                  <a:cubicBezTo>
                    <a:pt x="13320" y="427"/>
                    <a:pt x="13488" y="520"/>
                    <a:pt x="13653" y="625"/>
                  </a:cubicBezTo>
                  <a:cubicBezTo>
                    <a:pt x="13660" y="629"/>
                    <a:pt x="13671" y="633"/>
                    <a:pt x="13679" y="636"/>
                  </a:cubicBezTo>
                  <a:cubicBezTo>
                    <a:pt x="13690" y="640"/>
                    <a:pt x="13701" y="640"/>
                    <a:pt x="13709" y="640"/>
                  </a:cubicBezTo>
                  <a:cubicBezTo>
                    <a:pt x="13720" y="640"/>
                    <a:pt x="13731" y="640"/>
                    <a:pt x="13739" y="636"/>
                  </a:cubicBezTo>
                  <a:lnTo>
                    <a:pt x="13754" y="636"/>
                  </a:lnTo>
                  <a:cubicBezTo>
                    <a:pt x="13761" y="636"/>
                    <a:pt x="13772" y="640"/>
                    <a:pt x="13784" y="644"/>
                  </a:cubicBezTo>
                  <a:cubicBezTo>
                    <a:pt x="13791" y="648"/>
                    <a:pt x="13802" y="655"/>
                    <a:pt x="13810" y="662"/>
                  </a:cubicBezTo>
                  <a:cubicBezTo>
                    <a:pt x="13866" y="726"/>
                    <a:pt x="13929" y="779"/>
                    <a:pt x="13996" y="831"/>
                  </a:cubicBezTo>
                  <a:cubicBezTo>
                    <a:pt x="14060" y="879"/>
                    <a:pt x="14124" y="931"/>
                    <a:pt x="14180" y="988"/>
                  </a:cubicBezTo>
                  <a:cubicBezTo>
                    <a:pt x="14337" y="1138"/>
                    <a:pt x="14505" y="1287"/>
                    <a:pt x="14677" y="1425"/>
                  </a:cubicBezTo>
                  <a:cubicBezTo>
                    <a:pt x="14710" y="1452"/>
                    <a:pt x="14744" y="1485"/>
                    <a:pt x="14778" y="1519"/>
                  </a:cubicBezTo>
                  <a:cubicBezTo>
                    <a:pt x="14808" y="1552"/>
                    <a:pt x="14841" y="1586"/>
                    <a:pt x="14879" y="1619"/>
                  </a:cubicBezTo>
                  <a:cubicBezTo>
                    <a:pt x="14972" y="1705"/>
                    <a:pt x="15058" y="1806"/>
                    <a:pt x="15140" y="1907"/>
                  </a:cubicBezTo>
                  <a:cubicBezTo>
                    <a:pt x="15193" y="1967"/>
                    <a:pt x="15249" y="2023"/>
                    <a:pt x="15297" y="2080"/>
                  </a:cubicBezTo>
                  <a:cubicBezTo>
                    <a:pt x="15346" y="2135"/>
                    <a:pt x="15391" y="2195"/>
                    <a:pt x="15414" y="2266"/>
                  </a:cubicBezTo>
                  <a:cubicBezTo>
                    <a:pt x="15424" y="2289"/>
                    <a:pt x="15436" y="2307"/>
                    <a:pt x="15450" y="2326"/>
                  </a:cubicBezTo>
                  <a:cubicBezTo>
                    <a:pt x="15473" y="2349"/>
                    <a:pt x="15495" y="2363"/>
                    <a:pt x="15514" y="2382"/>
                  </a:cubicBezTo>
                  <a:cubicBezTo>
                    <a:pt x="15526" y="2389"/>
                    <a:pt x="15533" y="2397"/>
                    <a:pt x="15540" y="2404"/>
                  </a:cubicBezTo>
                  <a:cubicBezTo>
                    <a:pt x="15548" y="2412"/>
                    <a:pt x="15555" y="2423"/>
                    <a:pt x="15559" y="2430"/>
                  </a:cubicBezTo>
                  <a:cubicBezTo>
                    <a:pt x="15563" y="2442"/>
                    <a:pt x="15571" y="2449"/>
                    <a:pt x="15578" y="2453"/>
                  </a:cubicBezTo>
                  <a:cubicBezTo>
                    <a:pt x="15589" y="2464"/>
                    <a:pt x="15597" y="2468"/>
                    <a:pt x="15600" y="2472"/>
                  </a:cubicBezTo>
                  <a:cubicBezTo>
                    <a:pt x="15611" y="2520"/>
                    <a:pt x="15630" y="2561"/>
                    <a:pt x="15649" y="2603"/>
                  </a:cubicBezTo>
                  <a:cubicBezTo>
                    <a:pt x="15686" y="2663"/>
                    <a:pt x="15731" y="2715"/>
                    <a:pt x="15773" y="2767"/>
                  </a:cubicBezTo>
                  <a:cubicBezTo>
                    <a:pt x="15813" y="2820"/>
                    <a:pt x="15851" y="2868"/>
                    <a:pt x="15877" y="2924"/>
                  </a:cubicBezTo>
                  <a:cubicBezTo>
                    <a:pt x="15952" y="3081"/>
                    <a:pt x="16042" y="3231"/>
                    <a:pt x="16116" y="3388"/>
                  </a:cubicBezTo>
                  <a:cubicBezTo>
                    <a:pt x="16165" y="3488"/>
                    <a:pt x="16228" y="3586"/>
                    <a:pt x="16284" y="3679"/>
                  </a:cubicBezTo>
                  <a:cubicBezTo>
                    <a:pt x="16344" y="3773"/>
                    <a:pt x="16401" y="3866"/>
                    <a:pt x="16441" y="3964"/>
                  </a:cubicBezTo>
                  <a:cubicBezTo>
                    <a:pt x="16523" y="4147"/>
                    <a:pt x="16613" y="4318"/>
                    <a:pt x="16688" y="4497"/>
                  </a:cubicBezTo>
                  <a:cubicBezTo>
                    <a:pt x="16737" y="4628"/>
                    <a:pt x="16777" y="4759"/>
                    <a:pt x="16822" y="4894"/>
                  </a:cubicBezTo>
                  <a:cubicBezTo>
                    <a:pt x="16845" y="4954"/>
                    <a:pt x="16875" y="5010"/>
                    <a:pt x="16901" y="5063"/>
                  </a:cubicBezTo>
                  <a:cubicBezTo>
                    <a:pt x="16931" y="5118"/>
                    <a:pt x="16957" y="5170"/>
                    <a:pt x="16979" y="5227"/>
                  </a:cubicBezTo>
                  <a:cubicBezTo>
                    <a:pt x="17043" y="5391"/>
                    <a:pt x="17099" y="5556"/>
                    <a:pt x="17110" y="5724"/>
                  </a:cubicBezTo>
                  <a:cubicBezTo>
                    <a:pt x="17114" y="5798"/>
                    <a:pt x="17133" y="5877"/>
                    <a:pt x="17155" y="5937"/>
                  </a:cubicBezTo>
                  <a:cubicBezTo>
                    <a:pt x="17174" y="5989"/>
                    <a:pt x="17186" y="6038"/>
                    <a:pt x="17196" y="6094"/>
                  </a:cubicBezTo>
                  <a:cubicBezTo>
                    <a:pt x="17241" y="6303"/>
                    <a:pt x="17290" y="6509"/>
                    <a:pt x="17331" y="6714"/>
                  </a:cubicBezTo>
                  <a:cubicBezTo>
                    <a:pt x="17360" y="6864"/>
                    <a:pt x="17402" y="7018"/>
                    <a:pt x="17432" y="7166"/>
                  </a:cubicBezTo>
                  <a:cubicBezTo>
                    <a:pt x="17458" y="7313"/>
                    <a:pt x="17491" y="7454"/>
                    <a:pt x="17491" y="7597"/>
                  </a:cubicBezTo>
                  <a:cubicBezTo>
                    <a:pt x="17491" y="7637"/>
                    <a:pt x="17488" y="7679"/>
                    <a:pt x="17481" y="7716"/>
                  </a:cubicBezTo>
                  <a:cubicBezTo>
                    <a:pt x="17481" y="7727"/>
                    <a:pt x="17477" y="7742"/>
                    <a:pt x="17477" y="7761"/>
                  </a:cubicBezTo>
                  <a:cubicBezTo>
                    <a:pt x="17477" y="7772"/>
                    <a:pt x="17481" y="7787"/>
                    <a:pt x="17488" y="7803"/>
                  </a:cubicBezTo>
                  <a:cubicBezTo>
                    <a:pt x="17517" y="7862"/>
                    <a:pt x="17529" y="7925"/>
                    <a:pt x="17533" y="7996"/>
                  </a:cubicBezTo>
                  <a:cubicBezTo>
                    <a:pt x="17540" y="8064"/>
                    <a:pt x="17540" y="8139"/>
                    <a:pt x="17559" y="8213"/>
                  </a:cubicBezTo>
                  <a:cubicBezTo>
                    <a:pt x="17570" y="8270"/>
                    <a:pt x="17581" y="8326"/>
                    <a:pt x="17581" y="8382"/>
                  </a:cubicBezTo>
                  <a:cubicBezTo>
                    <a:pt x="17581" y="8419"/>
                    <a:pt x="17578" y="8457"/>
                    <a:pt x="17562" y="8490"/>
                  </a:cubicBezTo>
                  <a:cubicBezTo>
                    <a:pt x="17559" y="8505"/>
                    <a:pt x="17555" y="8520"/>
                    <a:pt x="17555" y="8531"/>
                  </a:cubicBezTo>
                  <a:cubicBezTo>
                    <a:pt x="17555" y="8546"/>
                    <a:pt x="17559" y="8562"/>
                    <a:pt x="17562" y="8572"/>
                  </a:cubicBezTo>
                  <a:cubicBezTo>
                    <a:pt x="17567" y="8591"/>
                    <a:pt x="17574" y="8606"/>
                    <a:pt x="17578" y="8617"/>
                  </a:cubicBezTo>
                  <a:cubicBezTo>
                    <a:pt x="17585" y="8629"/>
                    <a:pt x="17589" y="8640"/>
                    <a:pt x="17589" y="8647"/>
                  </a:cubicBezTo>
                  <a:cubicBezTo>
                    <a:pt x="17600" y="8886"/>
                    <a:pt x="17593" y="9133"/>
                    <a:pt x="17615" y="9376"/>
                  </a:cubicBezTo>
                  <a:cubicBezTo>
                    <a:pt x="17619" y="9417"/>
                    <a:pt x="17622" y="9462"/>
                    <a:pt x="17622" y="9504"/>
                  </a:cubicBezTo>
                  <a:cubicBezTo>
                    <a:pt x="17622" y="9649"/>
                    <a:pt x="17600" y="9795"/>
                    <a:pt x="17589" y="9948"/>
                  </a:cubicBezTo>
                  <a:cubicBezTo>
                    <a:pt x="17589" y="9985"/>
                    <a:pt x="17585" y="10019"/>
                    <a:pt x="17585" y="10056"/>
                  </a:cubicBezTo>
                  <a:cubicBezTo>
                    <a:pt x="17585" y="10132"/>
                    <a:pt x="17589" y="10202"/>
                    <a:pt x="17593" y="10277"/>
                  </a:cubicBezTo>
                  <a:lnTo>
                    <a:pt x="17593" y="10318"/>
                  </a:lnTo>
                  <a:cubicBezTo>
                    <a:pt x="17593" y="10498"/>
                    <a:pt x="17559" y="10673"/>
                    <a:pt x="17533" y="10856"/>
                  </a:cubicBezTo>
                  <a:cubicBezTo>
                    <a:pt x="17495" y="11129"/>
                    <a:pt x="17458" y="11402"/>
                    <a:pt x="17413" y="11675"/>
                  </a:cubicBezTo>
                  <a:cubicBezTo>
                    <a:pt x="17360" y="12016"/>
                    <a:pt x="17327" y="12356"/>
                    <a:pt x="17215" y="12673"/>
                  </a:cubicBezTo>
                  <a:cubicBezTo>
                    <a:pt x="17177" y="12778"/>
                    <a:pt x="17155" y="12882"/>
                    <a:pt x="17129" y="12984"/>
                  </a:cubicBezTo>
                  <a:cubicBezTo>
                    <a:pt x="17107" y="13088"/>
                    <a:pt x="17081" y="13189"/>
                    <a:pt x="17043" y="13286"/>
                  </a:cubicBezTo>
                  <a:cubicBezTo>
                    <a:pt x="16979" y="13455"/>
                    <a:pt x="16920" y="13630"/>
                    <a:pt x="16860" y="13802"/>
                  </a:cubicBezTo>
                  <a:cubicBezTo>
                    <a:pt x="16819" y="13933"/>
                    <a:pt x="16782" y="14067"/>
                    <a:pt x="16741" y="14195"/>
                  </a:cubicBezTo>
                  <a:cubicBezTo>
                    <a:pt x="16710" y="14281"/>
                    <a:pt x="16662" y="14366"/>
                    <a:pt x="16613" y="14441"/>
                  </a:cubicBezTo>
                  <a:cubicBezTo>
                    <a:pt x="16531" y="14572"/>
                    <a:pt x="16463" y="14711"/>
                    <a:pt x="16396" y="14849"/>
                  </a:cubicBezTo>
                  <a:cubicBezTo>
                    <a:pt x="16329" y="14987"/>
                    <a:pt x="16261" y="15125"/>
                    <a:pt x="16183" y="15253"/>
                  </a:cubicBezTo>
                  <a:cubicBezTo>
                    <a:pt x="16113" y="15372"/>
                    <a:pt x="16045" y="15488"/>
                    <a:pt x="15963" y="15596"/>
                  </a:cubicBezTo>
                  <a:cubicBezTo>
                    <a:pt x="15952" y="15611"/>
                    <a:pt x="15937" y="15630"/>
                    <a:pt x="15925" y="15649"/>
                  </a:cubicBezTo>
                  <a:cubicBezTo>
                    <a:pt x="15911" y="15667"/>
                    <a:pt x="15899" y="15686"/>
                    <a:pt x="15892" y="15712"/>
                  </a:cubicBezTo>
                  <a:cubicBezTo>
                    <a:pt x="15854" y="15813"/>
                    <a:pt x="15802" y="15903"/>
                    <a:pt x="15738" y="15989"/>
                  </a:cubicBezTo>
                  <a:cubicBezTo>
                    <a:pt x="15675" y="16075"/>
                    <a:pt x="15600" y="16153"/>
                    <a:pt x="15526" y="16228"/>
                  </a:cubicBezTo>
                  <a:cubicBezTo>
                    <a:pt x="15398" y="16355"/>
                    <a:pt x="15301" y="16497"/>
                    <a:pt x="15189" y="16621"/>
                  </a:cubicBezTo>
                  <a:cubicBezTo>
                    <a:pt x="15110" y="16703"/>
                    <a:pt x="15040" y="16785"/>
                    <a:pt x="14950" y="16849"/>
                  </a:cubicBezTo>
                  <a:cubicBezTo>
                    <a:pt x="14857" y="16916"/>
                    <a:pt x="14774" y="16998"/>
                    <a:pt x="14684" y="17058"/>
                  </a:cubicBezTo>
                  <a:cubicBezTo>
                    <a:pt x="14606" y="17111"/>
                    <a:pt x="14531" y="17166"/>
                    <a:pt x="14456" y="17211"/>
                  </a:cubicBezTo>
                  <a:cubicBezTo>
                    <a:pt x="14377" y="17259"/>
                    <a:pt x="14299" y="17297"/>
                    <a:pt x="14210" y="17316"/>
                  </a:cubicBezTo>
                  <a:cubicBezTo>
                    <a:pt x="14158" y="17327"/>
                    <a:pt x="14108" y="17349"/>
                    <a:pt x="14068" y="17372"/>
                  </a:cubicBezTo>
                  <a:cubicBezTo>
                    <a:pt x="14023" y="17394"/>
                    <a:pt x="13982" y="17416"/>
                    <a:pt x="13941" y="17435"/>
                  </a:cubicBezTo>
                  <a:cubicBezTo>
                    <a:pt x="13694" y="17544"/>
                    <a:pt x="13440" y="17570"/>
                    <a:pt x="13178" y="17570"/>
                  </a:cubicBezTo>
                  <a:cubicBezTo>
                    <a:pt x="13069" y="17570"/>
                    <a:pt x="12961" y="17566"/>
                    <a:pt x="12852" y="17563"/>
                  </a:cubicBezTo>
                  <a:cubicBezTo>
                    <a:pt x="12797" y="17559"/>
                    <a:pt x="12733" y="17547"/>
                    <a:pt x="12677" y="17521"/>
                  </a:cubicBezTo>
                  <a:cubicBezTo>
                    <a:pt x="12624" y="17503"/>
                    <a:pt x="12569" y="17484"/>
                    <a:pt x="12509" y="17484"/>
                  </a:cubicBezTo>
                  <a:lnTo>
                    <a:pt x="12475" y="17484"/>
                  </a:lnTo>
                  <a:cubicBezTo>
                    <a:pt x="12471" y="17484"/>
                    <a:pt x="12464" y="17488"/>
                    <a:pt x="12460" y="17488"/>
                  </a:cubicBezTo>
                  <a:lnTo>
                    <a:pt x="12457" y="17488"/>
                  </a:lnTo>
                  <a:cubicBezTo>
                    <a:pt x="12441" y="17488"/>
                    <a:pt x="12426" y="17484"/>
                    <a:pt x="12419" y="17480"/>
                  </a:cubicBezTo>
                  <a:cubicBezTo>
                    <a:pt x="12210" y="17380"/>
                    <a:pt x="11989" y="17297"/>
                    <a:pt x="11780" y="17200"/>
                  </a:cubicBezTo>
                  <a:cubicBezTo>
                    <a:pt x="11664" y="17147"/>
                    <a:pt x="11556" y="17073"/>
                    <a:pt x="11447" y="17002"/>
                  </a:cubicBezTo>
                  <a:cubicBezTo>
                    <a:pt x="11339" y="16931"/>
                    <a:pt x="11227" y="16860"/>
                    <a:pt x="11096" y="16811"/>
                  </a:cubicBezTo>
                  <a:cubicBezTo>
                    <a:pt x="11077" y="16807"/>
                    <a:pt x="11062" y="16797"/>
                    <a:pt x="11047" y="16781"/>
                  </a:cubicBezTo>
                  <a:cubicBezTo>
                    <a:pt x="11032" y="16771"/>
                    <a:pt x="11013" y="16752"/>
                    <a:pt x="10995" y="16736"/>
                  </a:cubicBezTo>
                  <a:cubicBezTo>
                    <a:pt x="10946" y="16692"/>
                    <a:pt x="10890" y="16658"/>
                    <a:pt x="10834" y="16628"/>
                  </a:cubicBezTo>
                  <a:cubicBezTo>
                    <a:pt x="10778" y="16602"/>
                    <a:pt x="10722" y="16576"/>
                    <a:pt x="10670" y="16550"/>
                  </a:cubicBezTo>
                  <a:cubicBezTo>
                    <a:pt x="10542" y="16483"/>
                    <a:pt x="10426" y="16396"/>
                    <a:pt x="10311" y="16310"/>
                  </a:cubicBezTo>
                  <a:cubicBezTo>
                    <a:pt x="10191" y="16224"/>
                    <a:pt x="10076" y="16138"/>
                    <a:pt x="9952" y="16060"/>
                  </a:cubicBezTo>
                  <a:cubicBezTo>
                    <a:pt x="9933" y="16048"/>
                    <a:pt x="9914" y="16034"/>
                    <a:pt x="9900" y="16015"/>
                  </a:cubicBezTo>
                  <a:cubicBezTo>
                    <a:pt x="9885" y="15996"/>
                    <a:pt x="9866" y="15977"/>
                    <a:pt x="9843" y="15959"/>
                  </a:cubicBezTo>
                  <a:cubicBezTo>
                    <a:pt x="9701" y="15832"/>
                    <a:pt x="9552" y="15716"/>
                    <a:pt x="9387" y="15619"/>
                  </a:cubicBezTo>
                  <a:cubicBezTo>
                    <a:pt x="9353" y="15596"/>
                    <a:pt x="9324" y="15574"/>
                    <a:pt x="9294" y="15544"/>
                  </a:cubicBezTo>
                  <a:cubicBezTo>
                    <a:pt x="9260" y="15514"/>
                    <a:pt x="9230" y="15484"/>
                    <a:pt x="9196" y="15458"/>
                  </a:cubicBezTo>
                  <a:cubicBezTo>
                    <a:pt x="9089" y="15372"/>
                    <a:pt x="8972" y="15297"/>
                    <a:pt x="8864" y="15227"/>
                  </a:cubicBezTo>
                  <a:cubicBezTo>
                    <a:pt x="8763" y="15166"/>
                    <a:pt x="8673" y="15088"/>
                    <a:pt x="8580" y="15017"/>
                  </a:cubicBezTo>
                  <a:cubicBezTo>
                    <a:pt x="8487" y="14942"/>
                    <a:pt x="8385" y="14871"/>
                    <a:pt x="8270" y="14819"/>
                  </a:cubicBezTo>
                  <a:cubicBezTo>
                    <a:pt x="8259" y="14815"/>
                    <a:pt x="8254" y="14811"/>
                    <a:pt x="8247" y="14804"/>
                  </a:cubicBezTo>
                  <a:cubicBezTo>
                    <a:pt x="8244" y="14797"/>
                    <a:pt x="8236" y="14785"/>
                    <a:pt x="8228" y="14774"/>
                  </a:cubicBezTo>
                  <a:cubicBezTo>
                    <a:pt x="8218" y="14752"/>
                    <a:pt x="8202" y="14729"/>
                    <a:pt x="8184" y="14714"/>
                  </a:cubicBezTo>
                  <a:cubicBezTo>
                    <a:pt x="8165" y="14695"/>
                    <a:pt x="8142" y="14685"/>
                    <a:pt x="8116" y="14680"/>
                  </a:cubicBezTo>
                  <a:cubicBezTo>
                    <a:pt x="8094" y="14677"/>
                    <a:pt x="8071" y="14669"/>
                    <a:pt x="8049" y="14658"/>
                  </a:cubicBezTo>
                  <a:cubicBezTo>
                    <a:pt x="8019" y="14647"/>
                    <a:pt x="7990" y="14625"/>
                    <a:pt x="7959" y="14602"/>
                  </a:cubicBezTo>
                  <a:cubicBezTo>
                    <a:pt x="7930" y="14580"/>
                    <a:pt x="7900" y="14554"/>
                    <a:pt x="7862" y="14531"/>
                  </a:cubicBezTo>
                  <a:cubicBezTo>
                    <a:pt x="7705" y="14438"/>
                    <a:pt x="7552" y="14326"/>
                    <a:pt x="7391" y="14224"/>
                  </a:cubicBezTo>
                  <a:cubicBezTo>
                    <a:pt x="7286" y="14161"/>
                    <a:pt x="7189" y="14079"/>
                    <a:pt x="7074" y="14015"/>
                  </a:cubicBezTo>
                  <a:cubicBezTo>
                    <a:pt x="6991" y="13970"/>
                    <a:pt x="6909" y="13933"/>
                    <a:pt x="6831" y="13900"/>
                  </a:cubicBezTo>
                  <a:cubicBezTo>
                    <a:pt x="6763" y="13869"/>
                    <a:pt x="6700" y="13828"/>
                    <a:pt x="6636" y="13787"/>
                  </a:cubicBezTo>
                  <a:cubicBezTo>
                    <a:pt x="6572" y="13746"/>
                    <a:pt x="6509" y="13701"/>
                    <a:pt x="6438" y="13664"/>
                  </a:cubicBezTo>
                  <a:cubicBezTo>
                    <a:pt x="6408" y="13648"/>
                    <a:pt x="6378" y="13630"/>
                    <a:pt x="6344" y="13612"/>
                  </a:cubicBezTo>
                  <a:cubicBezTo>
                    <a:pt x="6311" y="13596"/>
                    <a:pt x="6277" y="13581"/>
                    <a:pt x="6236" y="13570"/>
                  </a:cubicBezTo>
                  <a:cubicBezTo>
                    <a:pt x="6221" y="13567"/>
                    <a:pt x="6203" y="13563"/>
                    <a:pt x="6187" y="13559"/>
                  </a:cubicBezTo>
                  <a:cubicBezTo>
                    <a:pt x="6165" y="13555"/>
                    <a:pt x="6146" y="13548"/>
                    <a:pt x="6132" y="13541"/>
                  </a:cubicBezTo>
                  <a:cubicBezTo>
                    <a:pt x="6124" y="13533"/>
                    <a:pt x="6116" y="13529"/>
                    <a:pt x="6109" y="13522"/>
                  </a:cubicBezTo>
                  <a:cubicBezTo>
                    <a:pt x="6106" y="13518"/>
                    <a:pt x="6101" y="13510"/>
                    <a:pt x="6098" y="13499"/>
                  </a:cubicBezTo>
                  <a:cubicBezTo>
                    <a:pt x="6090" y="13488"/>
                    <a:pt x="6087" y="13481"/>
                    <a:pt x="6083" y="13477"/>
                  </a:cubicBezTo>
                  <a:cubicBezTo>
                    <a:pt x="6075" y="13469"/>
                    <a:pt x="6064" y="13465"/>
                    <a:pt x="6056" y="13462"/>
                  </a:cubicBezTo>
                  <a:cubicBezTo>
                    <a:pt x="6049" y="13458"/>
                    <a:pt x="6042" y="13455"/>
                    <a:pt x="6030" y="13455"/>
                  </a:cubicBezTo>
                  <a:cubicBezTo>
                    <a:pt x="5959" y="13447"/>
                    <a:pt x="5889" y="13417"/>
                    <a:pt x="5821" y="13384"/>
                  </a:cubicBezTo>
                  <a:cubicBezTo>
                    <a:pt x="5750" y="13350"/>
                    <a:pt x="5675" y="13308"/>
                    <a:pt x="5593" y="13286"/>
                  </a:cubicBezTo>
                  <a:cubicBezTo>
                    <a:pt x="5455" y="13245"/>
                    <a:pt x="5316" y="13167"/>
                    <a:pt x="5178" y="13092"/>
                  </a:cubicBezTo>
                  <a:cubicBezTo>
                    <a:pt x="4957" y="12976"/>
                    <a:pt x="4722" y="12939"/>
                    <a:pt x="4486" y="12913"/>
                  </a:cubicBezTo>
                  <a:cubicBezTo>
                    <a:pt x="4464" y="12908"/>
                    <a:pt x="4438" y="12901"/>
                    <a:pt x="4412" y="12890"/>
                  </a:cubicBezTo>
                  <a:cubicBezTo>
                    <a:pt x="4389" y="12879"/>
                    <a:pt x="4360" y="12868"/>
                    <a:pt x="4334" y="12856"/>
                  </a:cubicBezTo>
                  <a:cubicBezTo>
                    <a:pt x="4210" y="12801"/>
                    <a:pt x="4079" y="12774"/>
                    <a:pt x="3945" y="12770"/>
                  </a:cubicBezTo>
                  <a:cubicBezTo>
                    <a:pt x="3867" y="12768"/>
                    <a:pt x="3789" y="12768"/>
                    <a:pt x="3711" y="12768"/>
                  </a:cubicBezTo>
                  <a:cubicBezTo>
                    <a:pt x="3680" y="12768"/>
                    <a:pt x="3649" y="12768"/>
                    <a:pt x="3619" y="12768"/>
                  </a:cubicBezTo>
                  <a:cubicBezTo>
                    <a:pt x="3444" y="12768"/>
                    <a:pt x="3271" y="12766"/>
                    <a:pt x="3100" y="12748"/>
                  </a:cubicBezTo>
                  <a:cubicBezTo>
                    <a:pt x="3092" y="12744"/>
                    <a:pt x="3089" y="12744"/>
                    <a:pt x="3081" y="12744"/>
                  </a:cubicBezTo>
                  <a:cubicBezTo>
                    <a:pt x="3055" y="12744"/>
                    <a:pt x="3029" y="12751"/>
                    <a:pt x="3002" y="12759"/>
                  </a:cubicBezTo>
                  <a:cubicBezTo>
                    <a:pt x="2980" y="12767"/>
                    <a:pt x="2958" y="12774"/>
                    <a:pt x="2939" y="12778"/>
                  </a:cubicBezTo>
                  <a:cubicBezTo>
                    <a:pt x="2909" y="12785"/>
                    <a:pt x="2880" y="12796"/>
                    <a:pt x="2849" y="12804"/>
                  </a:cubicBezTo>
                  <a:cubicBezTo>
                    <a:pt x="2819" y="12808"/>
                    <a:pt x="2793" y="12815"/>
                    <a:pt x="2764" y="12815"/>
                  </a:cubicBezTo>
                  <a:cubicBezTo>
                    <a:pt x="2752" y="12815"/>
                    <a:pt x="2741" y="12811"/>
                    <a:pt x="2730" y="12811"/>
                  </a:cubicBezTo>
                  <a:cubicBezTo>
                    <a:pt x="2723" y="12811"/>
                    <a:pt x="2711" y="12808"/>
                    <a:pt x="2700" y="12808"/>
                  </a:cubicBezTo>
                  <a:cubicBezTo>
                    <a:pt x="2685" y="12808"/>
                    <a:pt x="2666" y="12811"/>
                    <a:pt x="2647" y="12819"/>
                  </a:cubicBezTo>
                  <a:cubicBezTo>
                    <a:pt x="2633" y="12827"/>
                    <a:pt x="2614" y="12841"/>
                    <a:pt x="2602" y="12856"/>
                  </a:cubicBezTo>
                  <a:cubicBezTo>
                    <a:pt x="2599" y="12863"/>
                    <a:pt x="2595" y="12868"/>
                    <a:pt x="2592" y="12871"/>
                  </a:cubicBezTo>
                  <a:cubicBezTo>
                    <a:pt x="2592" y="12871"/>
                    <a:pt x="2592" y="12875"/>
                    <a:pt x="2588" y="12875"/>
                  </a:cubicBezTo>
                  <a:cubicBezTo>
                    <a:pt x="2554" y="12879"/>
                    <a:pt x="2521" y="12890"/>
                    <a:pt x="2490" y="12905"/>
                  </a:cubicBezTo>
                  <a:cubicBezTo>
                    <a:pt x="2442" y="12924"/>
                    <a:pt x="2401" y="12953"/>
                    <a:pt x="2360" y="12976"/>
                  </a:cubicBezTo>
                  <a:cubicBezTo>
                    <a:pt x="2322" y="12998"/>
                    <a:pt x="2285" y="13017"/>
                    <a:pt x="2244" y="13025"/>
                  </a:cubicBezTo>
                  <a:cubicBezTo>
                    <a:pt x="2236" y="13028"/>
                    <a:pt x="2229" y="13028"/>
                    <a:pt x="2217" y="13028"/>
                  </a:cubicBezTo>
                  <a:cubicBezTo>
                    <a:pt x="2207" y="13032"/>
                    <a:pt x="2191" y="13036"/>
                    <a:pt x="2181" y="13043"/>
                  </a:cubicBezTo>
                  <a:cubicBezTo>
                    <a:pt x="1990" y="13170"/>
                    <a:pt x="1788" y="13286"/>
                    <a:pt x="1608" y="13443"/>
                  </a:cubicBezTo>
                  <a:cubicBezTo>
                    <a:pt x="1429" y="13604"/>
                    <a:pt x="1268" y="13783"/>
                    <a:pt x="1122" y="13981"/>
                  </a:cubicBezTo>
                  <a:cubicBezTo>
                    <a:pt x="1048" y="14083"/>
                    <a:pt x="984" y="14191"/>
                    <a:pt x="928" y="14299"/>
                  </a:cubicBezTo>
                  <a:cubicBezTo>
                    <a:pt x="872" y="14407"/>
                    <a:pt x="816" y="14520"/>
                    <a:pt x="756" y="14621"/>
                  </a:cubicBezTo>
                  <a:cubicBezTo>
                    <a:pt x="673" y="14770"/>
                    <a:pt x="618" y="14935"/>
                    <a:pt x="577" y="15096"/>
                  </a:cubicBezTo>
                  <a:cubicBezTo>
                    <a:pt x="566" y="15148"/>
                    <a:pt x="543" y="15200"/>
                    <a:pt x="521" y="15253"/>
                  </a:cubicBezTo>
                  <a:cubicBezTo>
                    <a:pt x="502" y="15305"/>
                    <a:pt x="480" y="15357"/>
                    <a:pt x="461" y="15413"/>
                  </a:cubicBezTo>
                  <a:cubicBezTo>
                    <a:pt x="416" y="15555"/>
                    <a:pt x="394" y="15701"/>
                    <a:pt x="356" y="15836"/>
                  </a:cubicBezTo>
                  <a:cubicBezTo>
                    <a:pt x="337" y="15891"/>
                    <a:pt x="326" y="15948"/>
                    <a:pt x="311" y="16003"/>
                  </a:cubicBezTo>
                  <a:cubicBezTo>
                    <a:pt x="297" y="16060"/>
                    <a:pt x="281" y="16116"/>
                    <a:pt x="259" y="16165"/>
                  </a:cubicBezTo>
                  <a:cubicBezTo>
                    <a:pt x="233" y="16228"/>
                    <a:pt x="225" y="16295"/>
                    <a:pt x="225" y="16355"/>
                  </a:cubicBezTo>
                  <a:cubicBezTo>
                    <a:pt x="225" y="16396"/>
                    <a:pt x="229" y="16434"/>
                    <a:pt x="229" y="16471"/>
                  </a:cubicBezTo>
                  <a:lnTo>
                    <a:pt x="229" y="16474"/>
                  </a:lnTo>
                  <a:lnTo>
                    <a:pt x="229" y="16479"/>
                  </a:lnTo>
                  <a:cubicBezTo>
                    <a:pt x="229" y="16527"/>
                    <a:pt x="237" y="16576"/>
                    <a:pt x="244" y="16624"/>
                  </a:cubicBezTo>
                  <a:cubicBezTo>
                    <a:pt x="252" y="16669"/>
                    <a:pt x="259" y="16714"/>
                    <a:pt x="259" y="16759"/>
                  </a:cubicBezTo>
                  <a:cubicBezTo>
                    <a:pt x="259" y="16785"/>
                    <a:pt x="255" y="16811"/>
                    <a:pt x="247" y="16838"/>
                  </a:cubicBezTo>
                  <a:cubicBezTo>
                    <a:pt x="240" y="16864"/>
                    <a:pt x="229" y="16886"/>
                    <a:pt x="211" y="16912"/>
                  </a:cubicBezTo>
                  <a:lnTo>
                    <a:pt x="199" y="16931"/>
                  </a:lnTo>
                  <a:lnTo>
                    <a:pt x="207" y="16950"/>
                  </a:lnTo>
                  <a:cubicBezTo>
                    <a:pt x="211" y="16961"/>
                    <a:pt x="214" y="16972"/>
                    <a:pt x="214" y="16983"/>
                  </a:cubicBezTo>
                  <a:cubicBezTo>
                    <a:pt x="214" y="17006"/>
                    <a:pt x="207" y="17028"/>
                    <a:pt x="195" y="17058"/>
                  </a:cubicBezTo>
                  <a:cubicBezTo>
                    <a:pt x="188" y="17088"/>
                    <a:pt x="176" y="17121"/>
                    <a:pt x="176" y="17159"/>
                  </a:cubicBezTo>
                  <a:cubicBezTo>
                    <a:pt x="176" y="17178"/>
                    <a:pt x="176" y="17197"/>
                    <a:pt x="185" y="17215"/>
                  </a:cubicBezTo>
                  <a:cubicBezTo>
                    <a:pt x="188" y="17230"/>
                    <a:pt x="199" y="17249"/>
                    <a:pt x="211" y="17268"/>
                  </a:cubicBezTo>
                  <a:cubicBezTo>
                    <a:pt x="214" y="17268"/>
                    <a:pt x="214" y="17268"/>
                    <a:pt x="214" y="17271"/>
                  </a:cubicBezTo>
                  <a:lnTo>
                    <a:pt x="214" y="17290"/>
                  </a:lnTo>
                  <a:cubicBezTo>
                    <a:pt x="214" y="17301"/>
                    <a:pt x="214" y="17316"/>
                    <a:pt x="211" y="17335"/>
                  </a:cubicBezTo>
                  <a:cubicBezTo>
                    <a:pt x="211" y="17354"/>
                    <a:pt x="207" y="17372"/>
                    <a:pt x="207" y="17390"/>
                  </a:cubicBezTo>
                  <a:cubicBezTo>
                    <a:pt x="202" y="17425"/>
                    <a:pt x="202" y="17461"/>
                    <a:pt x="202" y="17499"/>
                  </a:cubicBezTo>
                  <a:cubicBezTo>
                    <a:pt x="202" y="17697"/>
                    <a:pt x="225" y="17892"/>
                    <a:pt x="225" y="18082"/>
                  </a:cubicBezTo>
                  <a:cubicBezTo>
                    <a:pt x="225" y="18120"/>
                    <a:pt x="221" y="18157"/>
                    <a:pt x="221" y="18191"/>
                  </a:cubicBezTo>
                  <a:cubicBezTo>
                    <a:pt x="218" y="18224"/>
                    <a:pt x="218" y="18258"/>
                    <a:pt x="218" y="18291"/>
                  </a:cubicBezTo>
                  <a:cubicBezTo>
                    <a:pt x="218" y="18341"/>
                    <a:pt x="221" y="18385"/>
                    <a:pt x="221" y="18430"/>
                  </a:cubicBezTo>
                  <a:cubicBezTo>
                    <a:pt x="221" y="18508"/>
                    <a:pt x="218" y="18587"/>
                    <a:pt x="202" y="18665"/>
                  </a:cubicBezTo>
                  <a:cubicBezTo>
                    <a:pt x="199" y="18677"/>
                    <a:pt x="199" y="18688"/>
                    <a:pt x="199" y="18699"/>
                  </a:cubicBezTo>
                  <a:cubicBezTo>
                    <a:pt x="199" y="18733"/>
                    <a:pt x="211" y="18767"/>
                    <a:pt x="218" y="18796"/>
                  </a:cubicBezTo>
                  <a:cubicBezTo>
                    <a:pt x="229" y="18826"/>
                    <a:pt x="237" y="18856"/>
                    <a:pt x="244" y="18882"/>
                  </a:cubicBezTo>
                  <a:cubicBezTo>
                    <a:pt x="274" y="19028"/>
                    <a:pt x="304" y="19174"/>
                    <a:pt x="323" y="19316"/>
                  </a:cubicBezTo>
                  <a:cubicBezTo>
                    <a:pt x="352" y="19525"/>
                    <a:pt x="390" y="19738"/>
                    <a:pt x="412" y="19947"/>
                  </a:cubicBezTo>
                  <a:cubicBezTo>
                    <a:pt x="420" y="19992"/>
                    <a:pt x="431" y="20033"/>
                    <a:pt x="442" y="20068"/>
                  </a:cubicBezTo>
                  <a:cubicBezTo>
                    <a:pt x="457" y="20104"/>
                    <a:pt x="464" y="20138"/>
                    <a:pt x="464" y="20172"/>
                  </a:cubicBezTo>
                  <a:lnTo>
                    <a:pt x="464" y="20194"/>
                  </a:lnTo>
                  <a:cubicBezTo>
                    <a:pt x="461" y="20213"/>
                    <a:pt x="461" y="20232"/>
                    <a:pt x="461" y="20251"/>
                  </a:cubicBezTo>
                  <a:cubicBezTo>
                    <a:pt x="461" y="20306"/>
                    <a:pt x="468" y="20363"/>
                    <a:pt x="476" y="20415"/>
                  </a:cubicBezTo>
                  <a:cubicBezTo>
                    <a:pt x="483" y="20456"/>
                    <a:pt x="490" y="20497"/>
                    <a:pt x="494" y="20534"/>
                  </a:cubicBezTo>
                  <a:cubicBezTo>
                    <a:pt x="487" y="20534"/>
                    <a:pt x="483" y="20530"/>
                    <a:pt x="480" y="20530"/>
                  </a:cubicBezTo>
                  <a:cubicBezTo>
                    <a:pt x="464" y="20523"/>
                    <a:pt x="457" y="20516"/>
                    <a:pt x="449" y="20501"/>
                  </a:cubicBezTo>
                  <a:cubicBezTo>
                    <a:pt x="442" y="20489"/>
                    <a:pt x="438" y="20471"/>
                    <a:pt x="435" y="20452"/>
                  </a:cubicBezTo>
                  <a:cubicBezTo>
                    <a:pt x="435" y="20404"/>
                    <a:pt x="420" y="20363"/>
                    <a:pt x="409" y="20321"/>
                  </a:cubicBezTo>
                  <a:cubicBezTo>
                    <a:pt x="397" y="20284"/>
                    <a:pt x="386" y="20247"/>
                    <a:pt x="382" y="20209"/>
                  </a:cubicBezTo>
                  <a:cubicBezTo>
                    <a:pt x="364" y="20052"/>
                    <a:pt x="345" y="19895"/>
                    <a:pt x="326" y="19738"/>
                  </a:cubicBezTo>
                  <a:cubicBezTo>
                    <a:pt x="323" y="19719"/>
                    <a:pt x="319" y="19701"/>
                    <a:pt x="311" y="19678"/>
                  </a:cubicBezTo>
                  <a:cubicBezTo>
                    <a:pt x="289" y="19626"/>
                    <a:pt x="281" y="19570"/>
                    <a:pt x="278" y="19510"/>
                  </a:cubicBezTo>
                  <a:cubicBezTo>
                    <a:pt x="274" y="19447"/>
                    <a:pt x="274" y="19383"/>
                    <a:pt x="259" y="19319"/>
                  </a:cubicBezTo>
                  <a:cubicBezTo>
                    <a:pt x="229" y="19188"/>
                    <a:pt x="202" y="19058"/>
                    <a:pt x="185" y="18927"/>
                  </a:cubicBezTo>
                  <a:cubicBezTo>
                    <a:pt x="180" y="18893"/>
                    <a:pt x="180" y="18860"/>
                    <a:pt x="176" y="18822"/>
                  </a:cubicBezTo>
                  <a:cubicBezTo>
                    <a:pt x="176" y="18789"/>
                    <a:pt x="173" y="18748"/>
                    <a:pt x="162" y="18710"/>
                  </a:cubicBezTo>
                  <a:cubicBezTo>
                    <a:pt x="147" y="18669"/>
                    <a:pt x="143" y="18628"/>
                    <a:pt x="143" y="18587"/>
                  </a:cubicBezTo>
                  <a:cubicBezTo>
                    <a:pt x="143" y="18568"/>
                    <a:pt x="143" y="18550"/>
                    <a:pt x="147" y="18531"/>
                  </a:cubicBezTo>
                  <a:cubicBezTo>
                    <a:pt x="150" y="18493"/>
                    <a:pt x="154" y="18453"/>
                    <a:pt x="154" y="18415"/>
                  </a:cubicBezTo>
                  <a:cubicBezTo>
                    <a:pt x="154" y="18367"/>
                    <a:pt x="150" y="18318"/>
                    <a:pt x="140" y="18269"/>
                  </a:cubicBezTo>
                  <a:cubicBezTo>
                    <a:pt x="128" y="18198"/>
                    <a:pt x="124" y="18127"/>
                    <a:pt x="124" y="18053"/>
                  </a:cubicBezTo>
                  <a:cubicBezTo>
                    <a:pt x="124" y="17985"/>
                    <a:pt x="128" y="17918"/>
                    <a:pt x="128" y="17847"/>
                  </a:cubicBezTo>
                  <a:lnTo>
                    <a:pt x="128" y="17839"/>
                  </a:lnTo>
                  <a:cubicBezTo>
                    <a:pt x="128" y="17794"/>
                    <a:pt x="117" y="17749"/>
                    <a:pt x="106" y="17708"/>
                  </a:cubicBezTo>
                  <a:cubicBezTo>
                    <a:pt x="98" y="17668"/>
                    <a:pt x="87" y="17630"/>
                    <a:pt x="87" y="17596"/>
                  </a:cubicBezTo>
                  <a:cubicBezTo>
                    <a:pt x="87" y="17570"/>
                    <a:pt x="95" y="17544"/>
                    <a:pt x="109" y="17518"/>
                  </a:cubicBezTo>
                  <a:lnTo>
                    <a:pt x="121" y="17499"/>
                  </a:lnTo>
                  <a:lnTo>
                    <a:pt x="113" y="17480"/>
                  </a:lnTo>
                  <a:cubicBezTo>
                    <a:pt x="87" y="17421"/>
                    <a:pt x="76" y="17361"/>
                    <a:pt x="76" y="17297"/>
                  </a:cubicBezTo>
                  <a:cubicBezTo>
                    <a:pt x="76" y="17233"/>
                    <a:pt x="87" y="17166"/>
                    <a:pt x="98" y="17095"/>
                  </a:cubicBezTo>
                  <a:cubicBezTo>
                    <a:pt x="113" y="17028"/>
                    <a:pt x="124" y="16957"/>
                    <a:pt x="132" y="16886"/>
                  </a:cubicBezTo>
                  <a:cubicBezTo>
                    <a:pt x="143" y="16695"/>
                    <a:pt x="140" y="16505"/>
                    <a:pt x="158" y="16322"/>
                  </a:cubicBezTo>
                  <a:cubicBezTo>
                    <a:pt x="158" y="16307"/>
                    <a:pt x="162" y="16295"/>
                    <a:pt x="169" y="16277"/>
                  </a:cubicBezTo>
                  <a:cubicBezTo>
                    <a:pt x="173" y="16258"/>
                    <a:pt x="180" y="16239"/>
                    <a:pt x="180" y="16213"/>
                  </a:cubicBezTo>
                  <a:cubicBezTo>
                    <a:pt x="180" y="16195"/>
                    <a:pt x="176" y="16176"/>
                    <a:pt x="166" y="16153"/>
                  </a:cubicBezTo>
                  <a:cubicBezTo>
                    <a:pt x="166" y="16150"/>
                    <a:pt x="169" y="16146"/>
                    <a:pt x="173" y="16142"/>
                  </a:cubicBezTo>
                  <a:cubicBezTo>
                    <a:pt x="176" y="16134"/>
                    <a:pt x="180" y="16127"/>
                    <a:pt x="185" y="16120"/>
                  </a:cubicBezTo>
                  <a:lnTo>
                    <a:pt x="185" y="16116"/>
                  </a:lnTo>
                  <a:cubicBezTo>
                    <a:pt x="188" y="16116"/>
                    <a:pt x="192" y="16112"/>
                    <a:pt x="199" y="16105"/>
                  </a:cubicBezTo>
                  <a:cubicBezTo>
                    <a:pt x="207" y="16101"/>
                    <a:pt x="221" y="16093"/>
                    <a:pt x="237" y="16082"/>
                  </a:cubicBezTo>
                  <a:cubicBezTo>
                    <a:pt x="244" y="16075"/>
                    <a:pt x="252" y="16067"/>
                    <a:pt x="255" y="16056"/>
                  </a:cubicBezTo>
                  <a:cubicBezTo>
                    <a:pt x="263" y="16048"/>
                    <a:pt x="266" y="16034"/>
                    <a:pt x="266" y="16022"/>
                  </a:cubicBezTo>
                  <a:lnTo>
                    <a:pt x="266" y="16012"/>
                  </a:lnTo>
                  <a:cubicBezTo>
                    <a:pt x="263" y="15996"/>
                    <a:pt x="263" y="15985"/>
                    <a:pt x="263" y="15970"/>
                  </a:cubicBezTo>
                  <a:cubicBezTo>
                    <a:pt x="263" y="15922"/>
                    <a:pt x="274" y="15869"/>
                    <a:pt x="289" y="15813"/>
                  </a:cubicBezTo>
                  <a:cubicBezTo>
                    <a:pt x="304" y="15757"/>
                    <a:pt x="315" y="15701"/>
                    <a:pt x="319" y="15637"/>
                  </a:cubicBezTo>
                  <a:cubicBezTo>
                    <a:pt x="319" y="15615"/>
                    <a:pt x="315" y="15596"/>
                    <a:pt x="311" y="15574"/>
                  </a:cubicBezTo>
                  <a:lnTo>
                    <a:pt x="311" y="15551"/>
                  </a:lnTo>
                  <a:cubicBezTo>
                    <a:pt x="311" y="15541"/>
                    <a:pt x="311" y="15525"/>
                    <a:pt x="315" y="15514"/>
                  </a:cubicBezTo>
                  <a:cubicBezTo>
                    <a:pt x="319" y="15499"/>
                    <a:pt x="326" y="15484"/>
                    <a:pt x="333" y="15465"/>
                  </a:cubicBezTo>
                  <a:cubicBezTo>
                    <a:pt x="435" y="15237"/>
                    <a:pt x="516" y="14999"/>
                    <a:pt x="599" y="14763"/>
                  </a:cubicBezTo>
                  <a:cubicBezTo>
                    <a:pt x="633" y="14658"/>
                    <a:pt x="670" y="14554"/>
                    <a:pt x="715" y="14452"/>
                  </a:cubicBezTo>
                  <a:cubicBezTo>
                    <a:pt x="760" y="14355"/>
                    <a:pt x="813" y="14262"/>
                    <a:pt x="887" y="14183"/>
                  </a:cubicBezTo>
                  <a:cubicBezTo>
                    <a:pt x="913" y="14157"/>
                    <a:pt x="932" y="14127"/>
                    <a:pt x="947" y="14097"/>
                  </a:cubicBezTo>
                  <a:cubicBezTo>
                    <a:pt x="973" y="14057"/>
                    <a:pt x="996" y="14015"/>
                    <a:pt x="1022" y="13978"/>
                  </a:cubicBezTo>
                  <a:cubicBezTo>
                    <a:pt x="1037" y="13962"/>
                    <a:pt x="1048" y="13948"/>
                    <a:pt x="1066" y="13933"/>
                  </a:cubicBezTo>
                  <a:cubicBezTo>
                    <a:pt x="1082" y="13922"/>
                    <a:pt x="1100" y="13910"/>
                    <a:pt x="1118" y="13903"/>
                  </a:cubicBezTo>
                  <a:lnTo>
                    <a:pt x="1141" y="13895"/>
                  </a:lnTo>
                  <a:lnTo>
                    <a:pt x="1145" y="13869"/>
                  </a:lnTo>
                  <a:cubicBezTo>
                    <a:pt x="1149" y="13840"/>
                    <a:pt x="1156" y="13817"/>
                    <a:pt x="1171" y="13791"/>
                  </a:cubicBezTo>
                  <a:cubicBezTo>
                    <a:pt x="1189" y="13753"/>
                    <a:pt x="1223" y="13724"/>
                    <a:pt x="1257" y="13686"/>
                  </a:cubicBezTo>
                  <a:cubicBezTo>
                    <a:pt x="1291" y="13653"/>
                    <a:pt x="1328" y="13615"/>
                    <a:pt x="1354" y="13567"/>
                  </a:cubicBezTo>
                  <a:cubicBezTo>
                    <a:pt x="1380" y="13518"/>
                    <a:pt x="1418" y="13484"/>
                    <a:pt x="1463" y="13455"/>
                  </a:cubicBezTo>
                  <a:cubicBezTo>
                    <a:pt x="1508" y="13424"/>
                    <a:pt x="1556" y="13398"/>
                    <a:pt x="1608" y="13368"/>
                  </a:cubicBezTo>
                  <a:cubicBezTo>
                    <a:pt x="1646" y="13346"/>
                    <a:pt x="1683" y="13324"/>
                    <a:pt x="1720" y="13301"/>
                  </a:cubicBezTo>
                  <a:cubicBezTo>
                    <a:pt x="1758" y="13279"/>
                    <a:pt x="1795" y="13260"/>
                    <a:pt x="1836" y="13245"/>
                  </a:cubicBezTo>
                  <a:cubicBezTo>
                    <a:pt x="1844" y="13241"/>
                    <a:pt x="1851" y="13238"/>
                    <a:pt x="1855" y="13234"/>
                  </a:cubicBezTo>
                  <a:cubicBezTo>
                    <a:pt x="1867" y="13227"/>
                    <a:pt x="1874" y="13219"/>
                    <a:pt x="1877" y="13211"/>
                  </a:cubicBezTo>
                  <a:cubicBezTo>
                    <a:pt x="1885" y="13204"/>
                    <a:pt x="1889" y="13193"/>
                    <a:pt x="1893" y="13185"/>
                  </a:cubicBezTo>
                  <a:cubicBezTo>
                    <a:pt x="1900" y="13159"/>
                    <a:pt x="1912" y="13137"/>
                    <a:pt x="1926" y="13122"/>
                  </a:cubicBezTo>
                  <a:cubicBezTo>
                    <a:pt x="1948" y="13092"/>
                    <a:pt x="1979" y="13073"/>
                    <a:pt x="2016" y="13051"/>
                  </a:cubicBezTo>
                  <a:cubicBezTo>
                    <a:pt x="2050" y="13032"/>
                    <a:pt x="2087" y="13013"/>
                    <a:pt x="2128" y="12991"/>
                  </a:cubicBezTo>
                  <a:cubicBezTo>
                    <a:pt x="2207" y="12950"/>
                    <a:pt x="2288" y="12916"/>
                    <a:pt x="2378" y="12886"/>
                  </a:cubicBezTo>
                  <a:cubicBezTo>
                    <a:pt x="2464" y="12860"/>
                    <a:pt x="2554" y="12834"/>
                    <a:pt x="2640" y="12801"/>
                  </a:cubicBezTo>
                  <a:cubicBezTo>
                    <a:pt x="2670" y="12789"/>
                    <a:pt x="2697" y="12774"/>
                    <a:pt x="2715" y="12763"/>
                  </a:cubicBezTo>
                  <a:cubicBezTo>
                    <a:pt x="2726" y="12756"/>
                    <a:pt x="2737" y="12751"/>
                    <a:pt x="2745" y="12748"/>
                  </a:cubicBezTo>
                  <a:cubicBezTo>
                    <a:pt x="2756" y="12748"/>
                    <a:pt x="2764" y="12744"/>
                    <a:pt x="2771" y="12744"/>
                  </a:cubicBezTo>
                  <a:cubicBezTo>
                    <a:pt x="2775" y="12744"/>
                    <a:pt x="2782" y="12744"/>
                    <a:pt x="2790" y="12748"/>
                  </a:cubicBezTo>
                  <a:cubicBezTo>
                    <a:pt x="2797" y="12751"/>
                    <a:pt x="2804" y="12756"/>
                    <a:pt x="2812" y="12759"/>
                  </a:cubicBezTo>
                  <a:lnTo>
                    <a:pt x="2845" y="12785"/>
                  </a:lnTo>
                  <a:lnTo>
                    <a:pt x="2868" y="12748"/>
                  </a:lnTo>
                  <a:cubicBezTo>
                    <a:pt x="2876" y="12733"/>
                    <a:pt x="2883" y="12725"/>
                    <a:pt x="2894" y="12718"/>
                  </a:cubicBezTo>
                  <a:cubicBezTo>
                    <a:pt x="2906" y="12711"/>
                    <a:pt x="2924" y="12706"/>
                    <a:pt x="2947" y="12703"/>
                  </a:cubicBezTo>
                  <a:cubicBezTo>
                    <a:pt x="2973" y="12699"/>
                    <a:pt x="2999" y="12699"/>
                    <a:pt x="3025" y="12699"/>
                  </a:cubicBezTo>
                  <a:cubicBezTo>
                    <a:pt x="3130" y="12684"/>
                    <a:pt x="3238" y="12673"/>
                    <a:pt x="3343" y="12673"/>
                  </a:cubicBezTo>
                  <a:cubicBezTo>
                    <a:pt x="3373" y="12673"/>
                    <a:pt x="3406" y="12673"/>
                    <a:pt x="3437" y="12677"/>
                  </a:cubicBezTo>
                  <a:cubicBezTo>
                    <a:pt x="3541" y="12684"/>
                    <a:pt x="3646" y="12692"/>
                    <a:pt x="3754" y="12692"/>
                  </a:cubicBezTo>
                  <a:cubicBezTo>
                    <a:pt x="3814" y="12692"/>
                    <a:pt x="3870" y="12692"/>
                    <a:pt x="3930" y="12684"/>
                  </a:cubicBezTo>
                  <a:cubicBezTo>
                    <a:pt x="3956" y="12680"/>
                    <a:pt x="3979" y="12680"/>
                    <a:pt x="4005" y="12680"/>
                  </a:cubicBezTo>
                  <a:cubicBezTo>
                    <a:pt x="4128" y="12680"/>
                    <a:pt x="4251" y="12711"/>
                    <a:pt x="4363" y="12774"/>
                  </a:cubicBezTo>
                  <a:cubicBezTo>
                    <a:pt x="4374" y="12778"/>
                    <a:pt x="4386" y="12785"/>
                    <a:pt x="4397" y="12789"/>
                  </a:cubicBezTo>
                  <a:cubicBezTo>
                    <a:pt x="4408" y="12793"/>
                    <a:pt x="4424" y="12793"/>
                    <a:pt x="4434" y="12793"/>
                  </a:cubicBezTo>
                  <a:lnTo>
                    <a:pt x="4453" y="12793"/>
                  </a:lnTo>
                  <a:cubicBezTo>
                    <a:pt x="4464" y="12793"/>
                    <a:pt x="4472" y="12789"/>
                    <a:pt x="4483" y="12789"/>
                  </a:cubicBezTo>
                  <a:cubicBezTo>
                    <a:pt x="4520" y="12789"/>
                    <a:pt x="4558" y="12801"/>
                    <a:pt x="4595" y="12823"/>
                  </a:cubicBezTo>
                  <a:cubicBezTo>
                    <a:pt x="4621" y="12837"/>
                    <a:pt x="4648" y="12845"/>
                    <a:pt x="4670" y="12849"/>
                  </a:cubicBezTo>
                  <a:cubicBezTo>
                    <a:pt x="4696" y="12853"/>
                    <a:pt x="4719" y="12853"/>
                    <a:pt x="4733" y="12856"/>
                  </a:cubicBezTo>
                  <a:cubicBezTo>
                    <a:pt x="4868" y="12882"/>
                    <a:pt x="4995" y="12908"/>
                    <a:pt x="5114" y="12965"/>
                  </a:cubicBezTo>
                  <a:cubicBezTo>
                    <a:pt x="5216" y="13010"/>
                    <a:pt x="5321" y="13039"/>
                    <a:pt x="5410" y="13084"/>
                  </a:cubicBezTo>
                  <a:cubicBezTo>
                    <a:pt x="5511" y="13137"/>
                    <a:pt x="5619" y="13167"/>
                    <a:pt x="5720" y="13200"/>
                  </a:cubicBezTo>
                  <a:cubicBezTo>
                    <a:pt x="5825" y="13234"/>
                    <a:pt x="5922" y="13272"/>
                    <a:pt x="6008" y="13339"/>
                  </a:cubicBezTo>
                  <a:cubicBezTo>
                    <a:pt x="6056" y="13376"/>
                    <a:pt x="6109" y="13398"/>
                    <a:pt x="6165" y="13421"/>
                  </a:cubicBezTo>
                  <a:cubicBezTo>
                    <a:pt x="6218" y="13439"/>
                    <a:pt x="6273" y="13458"/>
                    <a:pt x="6318" y="13484"/>
                  </a:cubicBezTo>
                  <a:cubicBezTo>
                    <a:pt x="6584" y="13622"/>
                    <a:pt x="6841" y="13776"/>
                    <a:pt x="7103" y="13929"/>
                  </a:cubicBezTo>
                  <a:cubicBezTo>
                    <a:pt x="7245" y="14012"/>
                    <a:pt x="7388" y="14090"/>
                    <a:pt x="7530" y="14164"/>
                  </a:cubicBezTo>
                  <a:cubicBezTo>
                    <a:pt x="7541" y="14172"/>
                    <a:pt x="7548" y="14172"/>
                    <a:pt x="7552" y="14176"/>
                  </a:cubicBezTo>
                  <a:cubicBezTo>
                    <a:pt x="7552" y="14176"/>
                    <a:pt x="7556" y="14176"/>
                    <a:pt x="7556" y="14180"/>
                  </a:cubicBezTo>
                  <a:cubicBezTo>
                    <a:pt x="7586" y="14228"/>
                    <a:pt x="7619" y="14269"/>
                    <a:pt x="7657" y="14303"/>
                  </a:cubicBezTo>
                  <a:cubicBezTo>
                    <a:pt x="7716" y="14355"/>
                    <a:pt x="7783" y="14393"/>
                    <a:pt x="7851" y="14423"/>
                  </a:cubicBezTo>
                  <a:cubicBezTo>
                    <a:pt x="7918" y="14456"/>
                    <a:pt x="7990" y="14483"/>
                    <a:pt x="8053" y="14516"/>
                  </a:cubicBezTo>
                  <a:cubicBezTo>
                    <a:pt x="8120" y="14550"/>
                    <a:pt x="8184" y="14598"/>
                    <a:pt x="8244" y="14647"/>
                  </a:cubicBezTo>
                  <a:cubicBezTo>
                    <a:pt x="8292" y="14692"/>
                    <a:pt x="8341" y="14725"/>
                    <a:pt x="8389" y="14763"/>
                  </a:cubicBezTo>
                  <a:cubicBezTo>
                    <a:pt x="8438" y="14800"/>
                    <a:pt x="8483" y="14837"/>
                    <a:pt x="8520" y="14878"/>
                  </a:cubicBezTo>
                  <a:cubicBezTo>
                    <a:pt x="8539" y="14897"/>
                    <a:pt x="8554" y="14912"/>
                    <a:pt x="8573" y="14920"/>
                  </a:cubicBezTo>
                  <a:cubicBezTo>
                    <a:pt x="8602" y="14939"/>
                    <a:pt x="8629" y="14946"/>
                    <a:pt x="8655" y="14957"/>
                  </a:cubicBezTo>
                  <a:cubicBezTo>
                    <a:pt x="8677" y="14965"/>
                    <a:pt x="8699" y="14972"/>
                    <a:pt x="8718" y="14987"/>
                  </a:cubicBezTo>
                  <a:cubicBezTo>
                    <a:pt x="8875" y="15088"/>
                    <a:pt x="9013" y="15208"/>
                    <a:pt x="9152" y="15331"/>
                  </a:cubicBezTo>
                  <a:cubicBezTo>
                    <a:pt x="9208" y="15384"/>
                    <a:pt x="9268" y="15425"/>
                    <a:pt x="9327" y="15458"/>
                  </a:cubicBezTo>
                  <a:cubicBezTo>
                    <a:pt x="9391" y="15496"/>
                    <a:pt x="9451" y="15529"/>
                    <a:pt x="9503" y="15567"/>
                  </a:cubicBezTo>
                  <a:cubicBezTo>
                    <a:pt x="9574" y="15619"/>
                    <a:pt x="9649" y="15656"/>
                    <a:pt x="9717" y="15701"/>
                  </a:cubicBezTo>
                  <a:cubicBezTo>
                    <a:pt x="9788" y="15746"/>
                    <a:pt x="9851" y="15794"/>
                    <a:pt x="9903" y="15858"/>
                  </a:cubicBezTo>
                  <a:cubicBezTo>
                    <a:pt x="10049" y="16038"/>
                    <a:pt x="10240" y="16172"/>
                    <a:pt x="10449" y="16273"/>
                  </a:cubicBezTo>
                  <a:cubicBezTo>
                    <a:pt x="10528" y="16307"/>
                    <a:pt x="10599" y="16355"/>
                    <a:pt x="10670" y="16407"/>
                  </a:cubicBezTo>
                  <a:cubicBezTo>
                    <a:pt x="10740" y="16456"/>
                    <a:pt x="10811" y="16512"/>
                    <a:pt x="10890" y="16557"/>
                  </a:cubicBezTo>
                  <a:cubicBezTo>
                    <a:pt x="11047" y="16643"/>
                    <a:pt x="11201" y="16736"/>
                    <a:pt x="11358" y="16826"/>
                  </a:cubicBezTo>
                  <a:cubicBezTo>
                    <a:pt x="11406" y="16852"/>
                    <a:pt x="11451" y="16878"/>
                    <a:pt x="11496" y="16912"/>
                  </a:cubicBezTo>
                  <a:cubicBezTo>
                    <a:pt x="11630" y="17013"/>
                    <a:pt x="11784" y="17073"/>
                    <a:pt x="11929" y="17144"/>
                  </a:cubicBezTo>
                  <a:cubicBezTo>
                    <a:pt x="12090" y="17219"/>
                    <a:pt x="12255" y="17256"/>
                    <a:pt x="12412" y="17309"/>
                  </a:cubicBezTo>
                  <a:cubicBezTo>
                    <a:pt x="12614" y="17376"/>
                    <a:pt x="12823" y="17416"/>
                    <a:pt x="13036" y="17416"/>
                  </a:cubicBezTo>
                  <a:lnTo>
                    <a:pt x="13054" y="17416"/>
                  </a:lnTo>
                  <a:cubicBezTo>
                    <a:pt x="13130" y="17416"/>
                    <a:pt x="13204" y="17432"/>
                    <a:pt x="13290" y="17432"/>
                  </a:cubicBezTo>
                  <a:cubicBezTo>
                    <a:pt x="13316" y="17432"/>
                    <a:pt x="13342" y="17432"/>
                    <a:pt x="13368" y="17425"/>
                  </a:cubicBezTo>
                  <a:cubicBezTo>
                    <a:pt x="13776" y="17361"/>
                    <a:pt x="14158" y="17233"/>
                    <a:pt x="14498" y="16990"/>
                  </a:cubicBezTo>
                  <a:cubicBezTo>
                    <a:pt x="14569" y="16942"/>
                    <a:pt x="14651" y="16897"/>
                    <a:pt x="14729" y="16841"/>
                  </a:cubicBezTo>
                  <a:cubicBezTo>
                    <a:pt x="14812" y="16785"/>
                    <a:pt x="14879" y="16718"/>
                    <a:pt x="14943" y="16650"/>
                  </a:cubicBezTo>
                  <a:cubicBezTo>
                    <a:pt x="15005" y="16583"/>
                    <a:pt x="15066" y="16512"/>
                    <a:pt x="15126" y="16445"/>
                  </a:cubicBezTo>
                  <a:cubicBezTo>
                    <a:pt x="15185" y="16381"/>
                    <a:pt x="15238" y="16314"/>
                    <a:pt x="15290" y="16255"/>
                  </a:cubicBezTo>
                  <a:cubicBezTo>
                    <a:pt x="15342" y="16191"/>
                    <a:pt x="15398" y="16131"/>
                    <a:pt x="15466" y="16086"/>
                  </a:cubicBezTo>
                  <a:cubicBezTo>
                    <a:pt x="15492" y="16071"/>
                    <a:pt x="15514" y="16048"/>
                    <a:pt x="15537" y="16022"/>
                  </a:cubicBezTo>
                  <a:cubicBezTo>
                    <a:pt x="15555" y="16000"/>
                    <a:pt x="15574" y="15974"/>
                    <a:pt x="15585" y="15948"/>
                  </a:cubicBezTo>
                  <a:cubicBezTo>
                    <a:pt x="15656" y="15791"/>
                    <a:pt x="15750" y="15653"/>
                    <a:pt x="15840" y="15503"/>
                  </a:cubicBezTo>
                  <a:cubicBezTo>
                    <a:pt x="15858" y="15477"/>
                    <a:pt x="15885" y="15451"/>
                    <a:pt x="15907" y="15420"/>
                  </a:cubicBezTo>
                  <a:cubicBezTo>
                    <a:pt x="15933" y="15394"/>
                    <a:pt x="15959" y="15365"/>
                    <a:pt x="15982" y="15331"/>
                  </a:cubicBezTo>
                  <a:cubicBezTo>
                    <a:pt x="16042" y="15241"/>
                    <a:pt x="16090" y="15151"/>
                    <a:pt x="16127" y="15047"/>
                  </a:cubicBezTo>
                  <a:cubicBezTo>
                    <a:pt x="16191" y="14882"/>
                    <a:pt x="16261" y="14721"/>
                    <a:pt x="16356" y="14580"/>
                  </a:cubicBezTo>
                  <a:cubicBezTo>
                    <a:pt x="16475" y="14404"/>
                    <a:pt x="16553" y="14214"/>
                    <a:pt x="16620" y="14019"/>
                  </a:cubicBezTo>
                  <a:cubicBezTo>
                    <a:pt x="16703" y="13765"/>
                    <a:pt x="16827" y="13522"/>
                    <a:pt x="16889" y="13245"/>
                  </a:cubicBezTo>
                  <a:cubicBezTo>
                    <a:pt x="16931" y="13058"/>
                    <a:pt x="16994" y="12868"/>
                    <a:pt x="17062" y="12684"/>
                  </a:cubicBezTo>
                  <a:cubicBezTo>
                    <a:pt x="17133" y="12490"/>
                    <a:pt x="17167" y="12285"/>
                    <a:pt x="17193" y="12078"/>
                  </a:cubicBezTo>
                  <a:cubicBezTo>
                    <a:pt x="17200" y="12023"/>
                    <a:pt x="17219" y="11963"/>
                    <a:pt x="17234" y="11907"/>
                  </a:cubicBezTo>
                  <a:cubicBezTo>
                    <a:pt x="17248" y="11847"/>
                    <a:pt x="17267" y="11787"/>
                    <a:pt x="17271" y="11720"/>
                  </a:cubicBezTo>
                  <a:cubicBezTo>
                    <a:pt x="17305" y="11331"/>
                    <a:pt x="17376" y="10943"/>
                    <a:pt x="17450" y="10558"/>
                  </a:cubicBezTo>
                  <a:cubicBezTo>
                    <a:pt x="17458" y="10520"/>
                    <a:pt x="17462" y="10479"/>
                    <a:pt x="17462" y="10441"/>
                  </a:cubicBezTo>
                  <a:cubicBezTo>
                    <a:pt x="17462" y="10367"/>
                    <a:pt x="17450" y="10292"/>
                    <a:pt x="17455" y="10225"/>
                  </a:cubicBezTo>
                  <a:lnTo>
                    <a:pt x="17455" y="10176"/>
                  </a:lnTo>
                  <a:cubicBezTo>
                    <a:pt x="17473" y="9903"/>
                    <a:pt x="17477" y="9626"/>
                    <a:pt x="17484" y="9357"/>
                  </a:cubicBezTo>
                  <a:lnTo>
                    <a:pt x="17484" y="9350"/>
                  </a:lnTo>
                  <a:cubicBezTo>
                    <a:pt x="17484" y="9305"/>
                    <a:pt x="17477" y="9264"/>
                    <a:pt x="17469" y="9226"/>
                  </a:cubicBezTo>
                  <a:cubicBezTo>
                    <a:pt x="17462" y="9190"/>
                    <a:pt x="17455" y="9152"/>
                    <a:pt x="17455" y="9118"/>
                  </a:cubicBezTo>
                  <a:cubicBezTo>
                    <a:pt x="17450" y="9100"/>
                    <a:pt x="17450" y="9081"/>
                    <a:pt x="17450" y="9062"/>
                  </a:cubicBezTo>
                  <a:cubicBezTo>
                    <a:pt x="17450" y="8946"/>
                    <a:pt x="17465" y="8831"/>
                    <a:pt x="17465" y="8710"/>
                  </a:cubicBezTo>
                  <a:cubicBezTo>
                    <a:pt x="17465" y="8651"/>
                    <a:pt x="17462" y="8595"/>
                    <a:pt x="17450" y="8535"/>
                  </a:cubicBezTo>
                  <a:cubicBezTo>
                    <a:pt x="17424" y="8393"/>
                    <a:pt x="17424" y="8248"/>
                    <a:pt x="17402" y="8098"/>
                  </a:cubicBezTo>
                  <a:cubicBezTo>
                    <a:pt x="17383" y="7986"/>
                    <a:pt x="17365" y="7873"/>
                    <a:pt x="17365" y="7765"/>
                  </a:cubicBezTo>
                  <a:cubicBezTo>
                    <a:pt x="17365" y="7735"/>
                    <a:pt x="17365" y="7709"/>
                    <a:pt x="17369" y="7679"/>
                  </a:cubicBezTo>
                  <a:cubicBezTo>
                    <a:pt x="17369" y="7668"/>
                    <a:pt x="17372" y="7656"/>
                    <a:pt x="17372" y="7646"/>
                  </a:cubicBezTo>
                  <a:cubicBezTo>
                    <a:pt x="17372" y="7589"/>
                    <a:pt x="17357" y="7541"/>
                    <a:pt x="17350" y="7492"/>
                  </a:cubicBezTo>
                  <a:cubicBezTo>
                    <a:pt x="17305" y="7171"/>
                    <a:pt x="17245" y="6849"/>
                    <a:pt x="17167" y="6531"/>
                  </a:cubicBezTo>
                  <a:cubicBezTo>
                    <a:pt x="17144" y="6442"/>
                    <a:pt x="17129" y="6348"/>
                    <a:pt x="17110" y="6259"/>
                  </a:cubicBezTo>
                  <a:cubicBezTo>
                    <a:pt x="17091" y="6169"/>
                    <a:pt x="17069" y="6079"/>
                    <a:pt x="17032" y="5997"/>
                  </a:cubicBezTo>
                  <a:cubicBezTo>
                    <a:pt x="17039" y="5974"/>
                    <a:pt x="17043" y="5952"/>
                    <a:pt x="17043" y="5929"/>
                  </a:cubicBezTo>
                  <a:cubicBezTo>
                    <a:pt x="17043" y="5903"/>
                    <a:pt x="17039" y="5881"/>
                    <a:pt x="17032" y="5858"/>
                  </a:cubicBezTo>
                  <a:cubicBezTo>
                    <a:pt x="17020" y="5825"/>
                    <a:pt x="17002" y="5795"/>
                    <a:pt x="16991" y="5769"/>
                  </a:cubicBezTo>
                  <a:cubicBezTo>
                    <a:pt x="16976" y="5743"/>
                    <a:pt x="16968" y="5717"/>
                    <a:pt x="16965" y="5694"/>
                  </a:cubicBezTo>
                  <a:cubicBezTo>
                    <a:pt x="16957" y="5593"/>
                    <a:pt x="16934" y="5496"/>
                    <a:pt x="16908" y="5399"/>
                  </a:cubicBezTo>
                  <a:cubicBezTo>
                    <a:pt x="16898" y="5358"/>
                    <a:pt x="16875" y="5320"/>
                    <a:pt x="16845" y="5291"/>
                  </a:cubicBezTo>
                  <a:cubicBezTo>
                    <a:pt x="16815" y="5268"/>
                    <a:pt x="16796" y="5238"/>
                    <a:pt x="16782" y="5208"/>
                  </a:cubicBezTo>
                  <a:cubicBezTo>
                    <a:pt x="16770" y="5178"/>
                    <a:pt x="16763" y="5141"/>
                    <a:pt x="16763" y="5103"/>
                  </a:cubicBezTo>
                  <a:lnTo>
                    <a:pt x="16763" y="5096"/>
                  </a:lnTo>
                  <a:lnTo>
                    <a:pt x="16763" y="5077"/>
                  </a:lnTo>
                  <a:cubicBezTo>
                    <a:pt x="16763" y="5070"/>
                    <a:pt x="16763" y="5058"/>
                    <a:pt x="16759" y="5051"/>
                  </a:cubicBezTo>
                  <a:cubicBezTo>
                    <a:pt x="16759" y="5044"/>
                    <a:pt x="16759" y="5040"/>
                    <a:pt x="16755" y="5036"/>
                  </a:cubicBezTo>
                  <a:cubicBezTo>
                    <a:pt x="16751" y="5029"/>
                    <a:pt x="16748" y="5021"/>
                    <a:pt x="16744" y="5018"/>
                  </a:cubicBezTo>
                  <a:cubicBezTo>
                    <a:pt x="16722" y="4995"/>
                    <a:pt x="16710" y="4973"/>
                    <a:pt x="16699" y="4951"/>
                  </a:cubicBezTo>
                  <a:cubicBezTo>
                    <a:pt x="16680" y="4913"/>
                    <a:pt x="16673" y="4872"/>
                    <a:pt x="16665" y="4827"/>
                  </a:cubicBezTo>
                  <a:cubicBezTo>
                    <a:pt x="16658" y="4782"/>
                    <a:pt x="16651" y="4733"/>
                    <a:pt x="16636" y="4689"/>
                  </a:cubicBezTo>
                  <a:cubicBezTo>
                    <a:pt x="16610" y="4610"/>
                    <a:pt x="16587" y="4524"/>
                    <a:pt x="16561" y="4442"/>
                  </a:cubicBezTo>
                  <a:cubicBezTo>
                    <a:pt x="16531" y="4359"/>
                    <a:pt x="16497" y="4278"/>
                    <a:pt x="16445" y="4206"/>
                  </a:cubicBezTo>
                  <a:cubicBezTo>
                    <a:pt x="16396" y="4143"/>
                    <a:pt x="16359" y="4071"/>
                    <a:pt x="16329" y="3997"/>
                  </a:cubicBezTo>
                  <a:cubicBezTo>
                    <a:pt x="16299" y="3922"/>
                    <a:pt x="16273" y="3843"/>
                    <a:pt x="16239" y="3769"/>
                  </a:cubicBezTo>
                  <a:cubicBezTo>
                    <a:pt x="16232" y="3750"/>
                    <a:pt x="16225" y="3735"/>
                    <a:pt x="16213" y="3724"/>
                  </a:cubicBezTo>
                  <a:cubicBezTo>
                    <a:pt x="16199" y="3705"/>
                    <a:pt x="16180" y="3694"/>
                    <a:pt x="16172" y="3683"/>
                  </a:cubicBezTo>
                  <a:cubicBezTo>
                    <a:pt x="16165" y="3679"/>
                    <a:pt x="16161" y="3672"/>
                    <a:pt x="16157" y="3668"/>
                  </a:cubicBezTo>
                  <a:cubicBezTo>
                    <a:pt x="16154" y="3664"/>
                    <a:pt x="16149" y="3660"/>
                    <a:pt x="16149" y="3653"/>
                  </a:cubicBezTo>
                  <a:cubicBezTo>
                    <a:pt x="16120" y="3571"/>
                    <a:pt x="16075" y="3500"/>
                    <a:pt x="16034" y="3433"/>
                  </a:cubicBezTo>
                  <a:cubicBezTo>
                    <a:pt x="15989" y="3365"/>
                    <a:pt x="15952" y="3298"/>
                    <a:pt x="15930" y="3223"/>
                  </a:cubicBezTo>
                  <a:cubicBezTo>
                    <a:pt x="15895" y="3096"/>
                    <a:pt x="15817" y="2977"/>
                    <a:pt x="15728" y="2887"/>
                  </a:cubicBezTo>
                  <a:cubicBezTo>
                    <a:pt x="15686" y="2846"/>
                    <a:pt x="15660" y="2797"/>
                    <a:pt x="15633" y="2748"/>
                  </a:cubicBezTo>
                  <a:cubicBezTo>
                    <a:pt x="15607" y="2696"/>
                    <a:pt x="15581" y="2644"/>
                    <a:pt x="15540" y="2591"/>
                  </a:cubicBezTo>
                  <a:cubicBezTo>
                    <a:pt x="15476" y="2509"/>
                    <a:pt x="15421" y="2423"/>
                    <a:pt x="15361" y="2337"/>
                  </a:cubicBezTo>
                  <a:cubicBezTo>
                    <a:pt x="15297" y="2247"/>
                    <a:pt x="15234" y="2165"/>
                    <a:pt x="15152" y="2090"/>
                  </a:cubicBezTo>
                  <a:cubicBezTo>
                    <a:pt x="15081" y="2027"/>
                    <a:pt x="15024" y="1956"/>
                    <a:pt x="14965" y="1878"/>
                  </a:cubicBezTo>
                  <a:cubicBezTo>
                    <a:pt x="14905" y="1802"/>
                    <a:pt x="14845" y="1724"/>
                    <a:pt x="14770" y="1657"/>
                  </a:cubicBezTo>
                  <a:cubicBezTo>
                    <a:pt x="14587" y="1481"/>
                    <a:pt x="14415" y="1298"/>
                    <a:pt x="14220" y="1130"/>
                  </a:cubicBezTo>
                  <a:cubicBezTo>
                    <a:pt x="14180" y="1093"/>
                    <a:pt x="14139" y="1055"/>
                    <a:pt x="14094" y="1017"/>
                  </a:cubicBezTo>
                  <a:cubicBezTo>
                    <a:pt x="14049" y="976"/>
                    <a:pt x="13996" y="943"/>
                    <a:pt x="13941" y="913"/>
                  </a:cubicBezTo>
                  <a:cubicBezTo>
                    <a:pt x="13929" y="909"/>
                    <a:pt x="13918" y="898"/>
                    <a:pt x="13903" y="886"/>
                  </a:cubicBezTo>
                  <a:cubicBezTo>
                    <a:pt x="13888" y="872"/>
                    <a:pt x="13870" y="850"/>
                    <a:pt x="13851" y="824"/>
                  </a:cubicBezTo>
                  <a:cubicBezTo>
                    <a:pt x="13828" y="797"/>
                    <a:pt x="13806" y="771"/>
                    <a:pt x="13772" y="752"/>
                  </a:cubicBezTo>
                  <a:cubicBezTo>
                    <a:pt x="13701" y="703"/>
                    <a:pt x="13627" y="659"/>
                    <a:pt x="13548" y="625"/>
                  </a:cubicBezTo>
                  <a:cubicBezTo>
                    <a:pt x="13473" y="595"/>
                    <a:pt x="13406" y="546"/>
                    <a:pt x="13331" y="502"/>
                  </a:cubicBezTo>
                  <a:cubicBezTo>
                    <a:pt x="13297" y="479"/>
                    <a:pt x="13260" y="453"/>
                    <a:pt x="13223" y="431"/>
                  </a:cubicBezTo>
                  <a:cubicBezTo>
                    <a:pt x="13185" y="405"/>
                    <a:pt x="13148" y="382"/>
                    <a:pt x="13107" y="363"/>
                  </a:cubicBezTo>
                  <a:cubicBezTo>
                    <a:pt x="13043" y="337"/>
                    <a:pt x="12987" y="296"/>
                    <a:pt x="12931" y="255"/>
                  </a:cubicBezTo>
                  <a:cubicBezTo>
                    <a:pt x="12875" y="214"/>
                    <a:pt x="12816" y="169"/>
                    <a:pt x="12740" y="143"/>
                  </a:cubicBezTo>
                  <a:lnTo>
                    <a:pt x="12737" y="143"/>
                  </a:lnTo>
                  <a:cubicBezTo>
                    <a:pt x="12737" y="139"/>
                    <a:pt x="12737" y="139"/>
                    <a:pt x="12740" y="135"/>
                  </a:cubicBezTo>
                  <a:lnTo>
                    <a:pt x="12740" y="120"/>
                  </a:lnTo>
                  <a:lnTo>
                    <a:pt x="12740" y="117"/>
                  </a:lnTo>
                  <a:close/>
                  <a:moveTo>
                    <a:pt x="12666" y="1"/>
                  </a:moveTo>
                  <a:lnTo>
                    <a:pt x="12695" y="161"/>
                  </a:lnTo>
                  <a:lnTo>
                    <a:pt x="12662" y="128"/>
                  </a:lnTo>
                  <a:cubicBezTo>
                    <a:pt x="12658" y="135"/>
                    <a:pt x="12658" y="143"/>
                    <a:pt x="12658" y="151"/>
                  </a:cubicBezTo>
                  <a:lnTo>
                    <a:pt x="12662" y="151"/>
                  </a:lnTo>
                  <a:lnTo>
                    <a:pt x="12816" y="251"/>
                  </a:lnTo>
                  <a:lnTo>
                    <a:pt x="12785" y="248"/>
                  </a:lnTo>
                  <a:lnTo>
                    <a:pt x="12785" y="248"/>
                  </a:lnTo>
                  <a:cubicBezTo>
                    <a:pt x="12819" y="266"/>
                    <a:pt x="12852" y="292"/>
                    <a:pt x="12886" y="315"/>
                  </a:cubicBezTo>
                  <a:cubicBezTo>
                    <a:pt x="12942" y="360"/>
                    <a:pt x="13002" y="405"/>
                    <a:pt x="13077" y="434"/>
                  </a:cubicBezTo>
                  <a:cubicBezTo>
                    <a:pt x="13111" y="449"/>
                    <a:pt x="13144" y="468"/>
                    <a:pt x="13182" y="494"/>
                  </a:cubicBezTo>
                  <a:cubicBezTo>
                    <a:pt x="13216" y="517"/>
                    <a:pt x="13252" y="543"/>
                    <a:pt x="13290" y="565"/>
                  </a:cubicBezTo>
                  <a:cubicBezTo>
                    <a:pt x="13361" y="606"/>
                    <a:pt x="13432" y="662"/>
                    <a:pt x="13518" y="696"/>
                  </a:cubicBezTo>
                  <a:cubicBezTo>
                    <a:pt x="13592" y="726"/>
                    <a:pt x="13660" y="767"/>
                    <a:pt x="13731" y="816"/>
                  </a:cubicBezTo>
                  <a:cubicBezTo>
                    <a:pt x="13761" y="834"/>
                    <a:pt x="13784" y="864"/>
                    <a:pt x="13810" y="894"/>
                  </a:cubicBezTo>
                  <a:cubicBezTo>
                    <a:pt x="13821" y="909"/>
                    <a:pt x="13836" y="928"/>
                    <a:pt x="13851" y="943"/>
                  </a:cubicBezTo>
                  <a:cubicBezTo>
                    <a:pt x="13866" y="958"/>
                    <a:pt x="13884" y="973"/>
                    <a:pt x="13906" y="984"/>
                  </a:cubicBezTo>
                  <a:lnTo>
                    <a:pt x="13911" y="984"/>
                  </a:lnTo>
                  <a:cubicBezTo>
                    <a:pt x="13959" y="1007"/>
                    <a:pt x="14001" y="1040"/>
                    <a:pt x="14045" y="1074"/>
                  </a:cubicBezTo>
                  <a:cubicBezTo>
                    <a:pt x="14086" y="1111"/>
                    <a:pt x="14127" y="1148"/>
                    <a:pt x="14172" y="1186"/>
                  </a:cubicBezTo>
                  <a:cubicBezTo>
                    <a:pt x="14359" y="1350"/>
                    <a:pt x="14534" y="1537"/>
                    <a:pt x="14718" y="1713"/>
                  </a:cubicBezTo>
                  <a:cubicBezTo>
                    <a:pt x="14786" y="1776"/>
                    <a:pt x="14845" y="1851"/>
                    <a:pt x="14905" y="1926"/>
                  </a:cubicBezTo>
                  <a:cubicBezTo>
                    <a:pt x="14961" y="2001"/>
                    <a:pt x="15024" y="2080"/>
                    <a:pt x="15100" y="2147"/>
                  </a:cubicBezTo>
                  <a:cubicBezTo>
                    <a:pt x="15174" y="2214"/>
                    <a:pt x="15238" y="2296"/>
                    <a:pt x="15297" y="2378"/>
                  </a:cubicBezTo>
                  <a:cubicBezTo>
                    <a:pt x="15357" y="2464"/>
                    <a:pt x="15414" y="2554"/>
                    <a:pt x="15481" y="2636"/>
                  </a:cubicBezTo>
                  <a:cubicBezTo>
                    <a:pt x="15514" y="2681"/>
                    <a:pt x="15537" y="2730"/>
                    <a:pt x="15566" y="2782"/>
                  </a:cubicBezTo>
                  <a:cubicBezTo>
                    <a:pt x="15593" y="2834"/>
                    <a:pt x="15623" y="2891"/>
                    <a:pt x="15671" y="2939"/>
                  </a:cubicBezTo>
                  <a:cubicBezTo>
                    <a:pt x="15754" y="3022"/>
                    <a:pt x="15825" y="3134"/>
                    <a:pt x="15854" y="3241"/>
                  </a:cubicBezTo>
                  <a:cubicBezTo>
                    <a:pt x="15880" y="3331"/>
                    <a:pt x="15925" y="3403"/>
                    <a:pt x="15966" y="3474"/>
                  </a:cubicBezTo>
                  <a:cubicBezTo>
                    <a:pt x="16011" y="3541"/>
                    <a:pt x="16052" y="3608"/>
                    <a:pt x="16078" y="3679"/>
                  </a:cubicBezTo>
                  <a:cubicBezTo>
                    <a:pt x="16082" y="3698"/>
                    <a:pt x="16094" y="3712"/>
                    <a:pt x="16101" y="3724"/>
                  </a:cubicBezTo>
                  <a:cubicBezTo>
                    <a:pt x="16116" y="3739"/>
                    <a:pt x="16131" y="3750"/>
                    <a:pt x="16146" y="3762"/>
                  </a:cubicBezTo>
                  <a:cubicBezTo>
                    <a:pt x="16157" y="3773"/>
                    <a:pt x="16165" y="3784"/>
                    <a:pt x="16168" y="3799"/>
                  </a:cubicBezTo>
                  <a:cubicBezTo>
                    <a:pt x="16202" y="3869"/>
                    <a:pt x="16228" y="3948"/>
                    <a:pt x="16258" y="4023"/>
                  </a:cubicBezTo>
                  <a:cubicBezTo>
                    <a:pt x="16292" y="4102"/>
                    <a:pt x="16329" y="4180"/>
                    <a:pt x="16385" y="4255"/>
                  </a:cubicBezTo>
                  <a:cubicBezTo>
                    <a:pt x="16430" y="4314"/>
                    <a:pt x="16460" y="4385"/>
                    <a:pt x="16486" y="4468"/>
                  </a:cubicBezTo>
                  <a:cubicBezTo>
                    <a:pt x="16513" y="4547"/>
                    <a:pt x="16535" y="4628"/>
                    <a:pt x="16561" y="4711"/>
                  </a:cubicBezTo>
                  <a:cubicBezTo>
                    <a:pt x="16580" y="4763"/>
                    <a:pt x="16587" y="4823"/>
                    <a:pt x="16598" y="4887"/>
                  </a:cubicBezTo>
                  <a:cubicBezTo>
                    <a:pt x="16606" y="4916"/>
                    <a:pt x="16613" y="4951"/>
                    <a:pt x="16628" y="4980"/>
                  </a:cubicBezTo>
                  <a:cubicBezTo>
                    <a:pt x="16639" y="5010"/>
                    <a:pt x="16658" y="5040"/>
                    <a:pt x="16684" y="5066"/>
                  </a:cubicBezTo>
                  <a:lnTo>
                    <a:pt x="16684" y="5070"/>
                  </a:lnTo>
                  <a:lnTo>
                    <a:pt x="16684" y="5077"/>
                  </a:lnTo>
                  <a:lnTo>
                    <a:pt x="16684" y="5096"/>
                  </a:lnTo>
                  <a:lnTo>
                    <a:pt x="16684" y="5108"/>
                  </a:lnTo>
                  <a:cubicBezTo>
                    <a:pt x="16688" y="5152"/>
                    <a:pt x="16696" y="5197"/>
                    <a:pt x="16710" y="5238"/>
                  </a:cubicBezTo>
                  <a:cubicBezTo>
                    <a:pt x="16729" y="5279"/>
                    <a:pt x="16755" y="5317"/>
                    <a:pt x="16793" y="5350"/>
                  </a:cubicBezTo>
                  <a:cubicBezTo>
                    <a:pt x="16811" y="5365"/>
                    <a:pt x="16827" y="5387"/>
                    <a:pt x="16834" y="5417"/>
                  </a:cubicBezTo>
                  <a:cubicBezTo>
                    <a:pt x="16860" y="5511"/>
                    <a:pt x="16879" y="5605"/>
                    <a:pt x="16889" y="5701"/>
                  </a:cubicBezTo>
                  <a:cubicBezTo>
                    <a:pt x="16894" y="5727"/>
                    <a:pt x="16901" y="5750"/>
                    <a:pt x="16908" y="5769"/>
                  </a:cubicBezTo>
                  <a:cubicBezTo>
                    <a:pt x="16920" y="5803"/>
                    <a:pt x="16934" y="5829"/>
                    <a:pt x="16950" y="5855"/>
                  </a:cubicBezTo>
                  <a:cubicBezTo>
                    <a:pt x="16961" y="5884"/>
                    <a:pt x="16968" y="5907"/>
                    <a:pt x="16968" y="5929"/>
                  </a:cubicBezTo>
                  <a:cubicBezTo>
                    <a:pt x="16968" y="5945"/>
                    <a:pt x="16965" y="5960"/>
                    <a:pt x="16953" y="5978"/>
                  </a:cubicBezTo>
                  <a:lnTo>
                    <a:pt x="16946" y="5997"/>
                  </a:lnTo>
                  <a:lnTo>
                    <a:pt x="16953" y="6012"/>
                  </a:lnTo>
                  <a:cubicBezTo>
                    <a:pt x="16994" y="6094"/>
                    <a:pt x="17017" y="6184"/>
                    <a:pt x="17036" y="6274"/>
                  </a:cubicBezTo>
                  <a:cubicBezTo>
                    <a:pt x="17055" y="6364"/>
                    <a:pt x="17069" y="6457"/>
                    <a:pt x="17091" y="6550"/>
                  </a:cubicBezTo>
                  <a:cubicBezTo>
                    <a:pt x="17170" y="6864"/>
                    <a:pt x="17230" y="7182"/>
                    <a:pt x="17275" y="7503"/>
                  </a:cubicBezTo>
                  <a:cubicBezTo>
                    <a:pt x="17282" y="7556"/>
                    <a:pt x="17293" y="7604"/>
                    <a:pt x="17293" y="7646"/>
                  </a:cubicBezTo>
                  <a:lnTo>
                    <a:pt x="17293" y="7672"/>
                  </a:lnTo>
                  <a:cubicBezTo>
                    <a:pt x="17290" y="7705"/>
                    <a:pt x="17286" y="7735"/>
                    <a:pt x="17286" y="7765"/>
                  </a:cubicBezTo>
                  <a:cubicBezTo>
                    <a:pt x="17286" y="7884"/>
                    <a:pt x="17308" y="8001"/>
                    <a:pt x="17327" y="8113"/>
                  </a:cubicBezTo>
                  <a:cubicBezTo>
                    <a:pt x="17350" y="8251"/>
                    <a:pt x="17350" y="8396"/>
                    <a:pt x="17376" y="8546"/>
                  </a:cubicBezTo>
                  <a:cubicBezTo>
                    <a:pt x="17387" y="8602"/>
                    <a:pt x="17391" y="8655"/>
                    <a:pt x="17387" y="8710"/>
                  </a:cubicBezTo>
                  <a:cubicBezTo>
                    <a:pt x="17391" y="8823"/>
                    <a:pt x="17376" y="8943"/>
                    <a:pt x="17376" y="9062"/>
                  </a:cubicBezTo>
                  <a:lnTo>
                    <a:pt x="17376" y="9122"/>
                  </a:lnTo>
                  <a:cubicBezTo>
                    <a:pt x="17379" y="9163"/>
                    <a:pt x="17387" y="9204"/>
                    <a:pt x="17395" y="9242"/>
                  </a:cubicBezTo>
                  <a:cubicBezTo>
                    <a:pt x="17402" y="9279"/>
                    <a:pt x="17410" y="9316"/>
                    <a:pt x="17410" y="9350"/>
                  </a:cubicBezTo>
                  <a:lnTo>
                    <a:pt x="17410" y="9354"/>
                  </a:lnTo>
                  <a:cubicBezTo>
                    <a:pt x="17402" y="9626"/>
                    <a:pt x="17398" y="9899"/>
                    <a:pt x="17379" y="10168"/>
                  </a:cubicBezTo>
                  <a:cubicBezTo>
                    <a:pt x="17376" y="10187"/>
                    <a:pt x="17376" y="10206"/>
                    <a:pt x="17376" y="10225"/>
                  </a:cubicBezTo>
                  <a:cubicBezTo>
                    <a:pt x="17376" y="10299"/>
                    <a:pt x="17387" y="10374"/>
                    <a:pt x="17387" y="10441"/>
                  </a:cubicBezTo>
                  <a:cubicBezTo>
                    <a:pt x="17387" y="10475"/>
                    <a:pt x="17383" y="10508"/>
                    <a:pt x="17376" y="10542"/>
                  </a:cubicBezTo>
                  <a:cubicBezTo>
                    <a:pt x="17301" y="10931"/>
                    <a:pt x="17230" y="11320"/>
                    <a:pt x="17196" y="11716"/>
                  </a:cubicBezTo>
                  <a:cubicBezTo>
                    <a:pt x="17189" y="11772"/>
                    <a:pt x="17174" y="11828"/>
                    <a:pt x="17159" y="11885"/>
                  </a:cubicBezTo>
                  <a:cubicBezTo>
                    <a:pt x="17144" y="11944"/>
                    <a:pt x="17125" y="12004"/>
                    <a:pt x="17118" y="12068"/>
                  </a:cubicBezTo>
                  <a:cubicBezTo>
                    <a:pt x="17091" y="12269"/>
                    <a:pt x="17058" y="12471"/>
                    <a:pt x="16991" y="12658"/>
                  </a:cubicBezTo>
                  <a:cubicBezTo>
                    <a:pt x="16924" y="12845"/>
                    <a:pt x="16860" y="13036"/>
                    <a:pt x="16815" y="13227"/>
                  </a:cubicBezTo>
                  <a:cubicBezTo>
                    <a:pt x="16755" y="13491"/>
                    <a:pt x="16636" y="13735"/>
                    <a:pt x="16546" y="13993"/>
                  </a:cubicBezTo>
                  <a:cubicBezTo>
                    <a:pt x="16482" y="14187"/>
                    <a:pt x="16404" y="14366"/>
                    <a:pt x="16292" y="14535"/>
                  </a:cubicBezTo>
                  <a:cubicBezTo>
                    <a:pt x="16191" y="14685"/>
                    <a:pt x="16120" y="14852"/>
                    <a:pt x="16056" y="15021"/>
                  </a:cubicBezTo>
                  <a:cubicBezTo>
                    <a:pt x="16023" y="15118"/>
                    <a:pt x="15974" y="15204"/>
                    <a:pt x="15918" y="15290"/>
                  </a:cubicBezTo>
                  <a:cubicBezTo>
                    <a:pt x="15899" y="15316"/>
                    <a:pt x="15877" y="15342"/>
                    <a:pt x="15851" y="15368"/>
                  </a:cubicBezTo>
                  <a:cubicBezTo>
                    <a:pt x="15825" y="15398"/>
                    <a:pt x="15799" y="15428"/>
                    <a:pt x="15776" y="15465"/>
                  </a:cubicBezTo>
                  <a:cubicBezTo>
                    <a:pt x="15686" y="15611"/>
                    <a:pt x="15589" y="15753"/>
                    <a:pt x="15514" y="15914"/>
                  </a:cubicBezTo>
                  <a:cubicBezTo>
                    <a:pt x="15507" y="15933"/>
                    <a:pt x="15492" y="15955"/>
                    <a:pt x="15476" y="15974"/>
                  </a:cubicBezTo>
                  <a:cubicBezTo>
                    <a:pt x="15462" y="15993"/>
                    <a:pt x="15443" y="16012"/>
                    <a:pt x="15424" y="16022"/>
                  </a:cubicBezTo>
                  <a:cubicBezTo>
                    <a:pt x="15346" y="16075"/>
                    <a:pt x="15286" y="16138"/>
                    <a:pt x="15230" y="16202"/>
                  </a:cubicBezTo>
                  <a:cubicBezTo>
                    <a:pt x="15178" y="16269"/>
                    <a:pt x="15126" y="16336"/>
                    <a:pt x="15069" y="16393"/>
                  </a:cubicBezTo>
                  <a:cubicBezTo>
                    <a:pt x="15005" y="16460"/>
                    <a:pt x="14946" y="16531"/>
                    <a:pt x="14886" y="16598"/>
                  </a:cubicBezTo>
                  <a:cubicBezTo>
                    <a:pt x="14822" y="16666"/>
                    <a:pt x="14759" y="16729"/>
                    <a:pt x="14688" y="16778"/>
                  </a:cubicBezTo>
                  <a:cubicBezTo>
                    <a:pt x="14613" y="16830"/>
                    <a:pt x="14531" y="16875"/>
                    <a:pt x="14453" y="16931"/>
                  </a:cubicBezTo>
                  <a:cubicBezTo>
                    <a:pt x="14124" y="17163"/>
                    <a:pt x="13754" y="17286"/>
                    <a:pt x="13354" y="17349"/>
                  </a:cubicBezTo>
                  <a:cubicBezTo>
                    <a:pt x="13335" y="17354"/>
                    <a:pt x="13313" y="17357"/>
                    <a:pt x="13290" y="17357"/>
                  </a:cubicBezTo>
                  <a:lnTo>
                    <a:pt x="13287" y="17357"/>
                  </a:lnTo>
                  <a:cubicBezTo>
                    <a:pt x="13216" y="17357"/>
                    <a:pt x="13137" y="17338"/>
                    <a:pt x="13051" y="17338"/>
                  </a:cubicBezTo>
                  <a:lnTo>
                    <a:pt x="13036" y="17338"/>
                  </a:lnTo>
                  <a:cubicBezTo>
                    <a:pt x="12834" y="17338"/>
                    <a:pt x="12632" y="17301"/>
                    <a:pt x="12438" y="17233"/>
                  </a:cubicBezTo>
                  <a:cubicBezTo>
                    <a:pt x="12274" y="17181"/>
                    <a:pt x="12112" y="17144"/>
                    <a:pt x="11963" y="17073"/>
                  </a:cubicBezTo>
                  <a:cubicBezTo>
                    <a:pt x="11813" y="17006"/>
                    <a:pt x="11664" y="16945"/>
                    <a:pt x="11541" y="16852"/>
                  </a:cubicBezTo>
                  <a:cubicBezTo>
                    <a:pt x="11492" y="16815"/>
                    <a:pt x="11447" y="16785"/>
                    <a:pt x="11394" y="16759"/>
                  </a:cubicBezTo>
                  <a:cubicBezTo>
                    <a:pt x="11242" y="16669"/>
                    <a:pt x="11085" y="16576"/>
                    <a:pt x="10928" y="16490"/>
                  </a:cubicBezTo>
                  <a:cubicBezTo>
                    <a:pt x="10853" y="16448"/>
                    <a:pt x="10785" y="16396"/>
                    <a:pt x="10714" y="16344"/>
                  </a:cubicBezTo>
                  <a:cubicBezTo>
                    <a:pt x="10640" y="16295"/>
                    <a:pt x="10569" y="16243"/>
                    <a:pt x="10483" y="16202"/>
                  </a:cubicBezTo>
                  <a:cubicBezTo>
                    <a:pt x="10281" y="16105"/>
                    <a:pt x="10102" y="15981"/>
                    <a:pt x="9963" y="15810"/>
                  </a:cubicBezTo>
                  <a:cubicBezTo>
                    <a:pt x="9903" y="15734"/>
                    <a:pt x="9832" y="15682"/>
                    <a:pt x="9757" y="15637"/>
                  </a:cubicBezTo>
                  <a:cubicBezTo>
                    <a:pt x="9686" y="15593"/>
                    <a:pt x="9612" y="15551"/>
                    <a:pt x="9548" y="15503"/>
                  </a:cubicBezTo>
                  <a:cubicBezTo>
                    <a:pt x="9488" y="15462"/>
                    <a:pt x="9429" y="15428"/>
                    <a:pt x="9369" y="15394"/>
                  </a:cubicBezTo>
                  <a:cubicBezTo>
                    <a:pt x="9309" y="15357"/>
                    <a:pt x="9253" y="15320"/>
                    <a:pt x="9204" y="15275"/>
                  </a:cubicBezTo>
                  <a:cubicBezTo>
                    <a:pt x="9066" y="15148"/>
                    <a:pt x="8920" y="15028"/>
                    <a:pt x="8763" y="14920"/>
                  </a:cubicBezTo>
                  <a:cubicBezTo>
                    <a:pt x="8725" y="14897"/>
                    <a:pt x="8689" y="14886"/>
                    <a:pt x="8655" y="14875"/>
                  </a:cubicBezTo>
                  <a:cubicBezTo>
                    <a:pt x="8640" y="14868"/>
                    <a:pt x="8625" y="14864"/>
                    <a:pt x="8610" y="14856"/>
                  </a:cubicBezTo>
                  <a:cubicBezTo>
                    <a:pt x="8599" y="14849"/>
                    <a:pt x="8587" y="14842"/>
                    <a:pt x="8580" y="14830"/>
                  </a:cubicBezTo>
                  <a:cubicBezTo>
                    <a:pt x="8535" y="14778"/>
                    <a:pt x="8487" y="14740"/>
                    <a:pt x="8438" y="14703"/>
                  </a:cubicBezTo>
                  <a:cubicBezTo>
                    <a:pt x="8385" y="14666"/>
                    <a:pt x="8337" y="14628"/>
                    <a:pt x="8292" y="14590"/>
                  </a:cubicBezTo>
                  <a:cubicBezTo>
                    <a:pt x="8232" y="14538"/>
                    <a:pt x="8165" y="14486"/>
                    <a:pt x="8087" y="14445"/>
                  </a:cubicBezTo>
                  <a:cubicBezTo>
                    <a:pt x="7997" y="14400"/>
                    <a:pt x="7904" y="14366"/>
                    <a:pt x="7821" y="14321"/>
                  </a:cubicBezTo>
                  <a:cubicBezTo>
                    <a:pt x="7780" y="14299"/>
                    <a:pt x="7743" y="14276"/>
                    <a:pt x="7709" y="14247"/>
                  </a:cubicBezTo>
                  <a:cubicBezTo>
                    <a:pt x="7676" y="14217"/>
                    <a:pt x="7645" y="14183"/>
                    <a:pt x="7619" y="14138"/>
                  </a:cubicBezTo>
                  <a:cubicBezTo>
                    <a:pt x="7616" y="14131"/>
                    <a:pt x="7612" y="14127"/>
                    <a:pt x="7604" y="14119"/>
                  </a:cubicBezTo>
                  <a:cubicBezTo>
                    <a:pt x="7597" y="14112"/>
                    <a:pt x="7590" y="14109"/>
                    <a:pt x="7582" y="14105"/>
                  </a:cubicBezTo>
                  <a:cubicBezTo>
                    <a:pt x="7574" y="14101"/>
                    <a:pt x="7571" y="14101"/>
                    <a:pt x="7567" y="14097"/>
                  </a:cubicBezTo>
                  <a:cubicBezTo>
                    <a:pt x="7425" y="14023"/>
                    <a:pt x="7279" y="13944"/>
                    <a:pt x="7141" y="13866"/>
                  </a:cubicBezTo>
                  <a:cubicBezTo>
                    <a:pt x="6883" y="13712"/>
                    <a:pt x="6622" y="13555"/>
                    <a:pt x="6356" y="13417"/>
                  </a:cubicBezTo>
                  <a:cubicBezTo>
                    <a:pt x="6300" y="13387"/>
                    <a:pt x="6244" y="13368"/>
                    <a:pt x="6191" y="13346"/>
                  </a:cubicBezTo>
                  <a:cubicBezTo>
                    <a:pt x="6139" y="13327"/>
                    <a:pt x="6090" y="13305"/>
                    <a:pt x="6056" y="13279"/>
                  </a:cubicBezTo>
                  <a:cubicBezTo>
                    <a:pt x="5959" y="13204"/>
                    <a:pt x="5851" y="13163"/>
                    <a:pt x="5747" y="13125"/>
                  </a:cubicBezTo>
                  <a:cubicBezTo>
                    <a:pt x="5642" y="13092"/>
                    <a:pt x="5537" y="13062"/>
                    <a:pt x="5444" y="13017"/>
                  </a:cubicBezTo>
                  <a:cubicBezTo>
                    <a:pt x="5347" y="12968"/>
                    <a:pt x="5238" y="12939"/>
                    <a:pt x="5148" y="12894"/>
                  </a:cubicBezTo>
                  <a:cubicBezTo>
                    <a:pt x="5017" y="12834"/>
                    <a:pt x="4879" y="12808"/>
                    <a:pt x="4748" y="12782"/>
                  </a:cubicBezTo>
                  <a:cubicBezTo>
                    <a:pt x="4726" y="12778"/>
                    <a:pt x="4703" y="12778"/>
                    <a:pt x="4685" y="12774"/>
                  </a:cubicBezTo>
                  <a:cubicBezTo>
                    <a:pt x="4662" y="12770"/>
                    <a:pt x="4648" y="12767"/>
                    <a:pt x="4636" y="12759"/>
                  </a:cubicBezTo>
                  <a:cubicBezTo>
                    <a:pt x="4588" y="12729"/>
                    <a:pt x="4536" y="12714"/>
                    <a:pt x="4483" y="12714"/>
                  </a:cubicBezTo>
                  <a:lnTo>
                    <a:pt x="4446" y="12714"/>
                  </a:lnTo>
                  <a:cubicBezTo>
                    <a:pt x="4442" y="12718"/>
                    <a:pt x="4438" y="12718"/>
                    <a:pt x="4434" y="12718"/>
                  </a:cubicBezTo>
                  <a:cubicBezTo>
                    <a:pt x="4427" y="12718"/>
                    <a:pt x="4424" y="12714"/>
                    <a:pt x="4419" y="12714"/>
                  </a:cubicBezTo>
                  <a:cubicBezTo>
                    <a:pt x="4416" y="12714"/>
                    <a:pt x="4408" y="12711"/>
                    <a:pt x="4401" y="12706"/>
                  </a:cubicBezTo>
                  <a:cubicBezTo>
                    <a:pt x="4277" y="12636"/>
                    <a:pt x="4139" y="12606"/>
                    <a:pt x="4005" y="12606"/>
                  </a:cubicBezTo>
                  <a:cubicBezTo>
                    <a:pt x="3979" y="12606"/>
                    <a:pt x="3948" y="12606"/>
                    <a:pt x="3922" y="12610"/>
                  </a:cubicBezTo>
                  <a:cubicBezTo>
                    <a:pt x="3866" y="12613"/>
                    <a:pt x="3810" y="12617"/>
                    <a:pt x="3754" y="12617"/>
                  </a:cubicBezTo>
                  <a:cubicBezTo>
                    <a:pt x="3649" y="12617"/>
                    <a:pt x="3549" y="12610"/>
                    <a:pt x="3440" y="12602"/>
                  </a:cubicBezTo>
                  <a:cubicBezTo>
                    <a:pt x="3410" y="12599"/>
                    <a:pt x="3377" y="12599"/>
                    <a:pt x="3343" y="12599"/>
                  </a:cubicBezTo>
                  <a:cubicBezTo>
                    <a:pt x="3230" y="12599"/>
                    <a:pt x="3123" y="12610"/>
                    <a:pt x="3014" y="12621"/>
                  </a:cubicBezTo>
                  <a:cubicBezTo>
                    <a:pt x="3002" y="12625"/>
                    <a:pt x="2984" y="12625"/>
                    <a:pt x="2969" y="12625"/>
                  </a:cubicBezTo>
                  <a:cubicBezTo>
                    <a:pt x="2939" y="12628"/>
                    <a:pt x="2909" y="12628"/>
                    <a:pt x="2880" y="12639"/>
                  </a:cubicBezTo>
                  <a:cubicBezTo>
                    <a:pt x="2864" y="12647"/>
                    <a:pt x="2849" y="12654"/>
                    <a:pt x="2838" y="12666"/>
                  </a:cubicBezTo>
                  <a:cubicBezTo>
                    <a:pt x="2831" y="12670"/>
                    <a:pt x="2827" y="12673"/>
                    <a:pt x="2823" y="12680"/>
                  </a:cubicBezTo>
                  <a:cubicBezTo>
                    <a:pt x="2819" y="12677"/>
                    <a:pt x="2816" y="12677"/>
                    <a:pt x="2812" y="12677"/>
                  </a:cubicBezTo>
                  <a:cubicBezTo>
                    <a:pt x="2797" y="12670"/>
                    <a:pt x="2782" y="12670"/>
                    <a:pt x="2771" y="12670"/>
                  </a:cubicBezTo>
                  <a:cubicBezTo>
                    <a:pt x="2752" y="12670"/>
                    <a:pt x="2733" y="12673"/>
                    <a:pt x="2723" y="12677"/>
                  </a:cubicBezTo>
                  <a:cubicBezTo>
                    <a:pt x="2700" y="12684"/>
                    <a:pt x="2678" y="12696"/>
                    <a:pt x="2662" y="12706"/>
                  </a:cubicBezTo>
                  <a:cubicBezTo>
                    <a:pt x="2644" y="12714"/>
                    <a:pt x="2629" y="12725"/>
                    <a:pt x="2614" y="12729"/>
                  </a:cubicBezTo>
                  <a:cubicBezTo>
                    <a:pt x="2528" y="12759"/>
                    <a:pt x="2442" y="12785"/>
                    <a:pt x="2352" y="12815"/>
                  </a:cubicBezTo>
                  <a:cubicBezTo>
                    <a:pt x="2262" y="12845"/>
                    <a:pt x="2176" y="12879"/>
                    <a:pt x="2091" y="12924"/>
                  </a:cubicBezTo>
                  <a:cubicBezTo>
                    <a:pt x="2042" y="12953"/>
                    <a:pt x="1990" y="12976"/>
                    <a:pt x="1938" y="13010"/>
                  </a:cubicBezTo>
                  <a:cubicBezTo>
                    <a:pt x="1915" y="13025"/>
                    <a:pt x="1889" y="13047"/>
                    <a:pt x="1870" y="13070"/>
                  </a:cubicBezTo>
                  <a:cubicBezTo>
                    <a:pt x="1848" y="13096"/>
                    <a:pt x="1833" y="13125"/>
                    <a:pt x="1817" y="13159"/>
                  </a:cubicBezTo>
                  <a:cubicBezTo>
                    <a:pt x="1817" y="13163"/>
                    <a:pt x="1817" y="13167"/>
                    <a:pt x="1814" y="13170"/>
                  </a:cubicBezTo>
                  <a:cubicBezTo>
                    <a:pt x="1810" y="13170"/>
                    <a:pt x="1810" y="13174"/>
                    <a:pt x="1810" y="13174"/>
                  </a:cubicBezTo>
                  <a:cubicBezTo>
                    <a:pt x="1765" y="13189"/>
                    <a:pt x="1720" y="13211"/>
                    <a:pt x="1683" y="13234"/>
                  </a:cubicBezTo>
                  <a:cubicBezTo>
                    <a:pt x="1642" y="13256"/>
                    <a:pt x="1605" y="13282"/>
                    <a:pt x="1571" y="13305"/>
                  </a:cubicBezTo>
                  <a:cubicBezTo>
                    <a:pt x="1522" y="13331"/>
                    <a:pt x="1470" y="13357"/>
                    <a:pt x="1418" y="13391"/>
                  </a:cubicBezTo>
                  <a:cubicBezTo>
                    <a:pt x="1369" y="13424"/>
                    <a:pt x="1320" y="13465"/>
                    <a:pt x="1284" y="13533"/>
                  </a:cubicBezTo>
                  <a:cubicBezTo>
                    <a:pt x="1272" y="13555"/>
                    <a:pt x="1253" y="13578"/>
                    <a:pt x="1234" y="13600"/>
                  </a:cubicBezTo>
                  <a:cubicBezTo>
                    <a:pt x="1205" y="13634"/>
                    <a:pt x="1167" y="13667"/>
                    <a:pt x="1134" y="13709"/>
                  </a:cubicBezTo>
                  <a:cubicBezTo>
                    <a:pt x="1118" y="13731"/>
                    <a:pt x="1104" y="13753"/>
                    <a:pt x="1092" y="13776"/>
                  </a:cubicBezTo>
                  <a:cubicBezTo>
                    <a:pt x="1085" y="13798"/>
                    <a:pt x="1077" y="13817"/>
                    <a:pt x="1074" y="13840"/>
                  </a:cubicBezTo>
                  <a:cubicBezTo>
                    <a:pt x="1044" y="13855"/>
                    <a:pt x="1018" y="13873"/>
                    <a:pt x="996" y="13892"/>
                  </a:cubicBezTo>
                  <a:cubicBezTo>
                    <a:pt x="958" y="13933"/>
                    <a:pt x="932" y="13974"/>
                    <a:pt x="906" y="14019"/>
                  </a:cubicBezTo>
                  <a:cubicBezTo>
                    <a:pt x="883" y="14060"/>
                    <a:pt x="861" y="14101"/>
                    <a:pt x="830" y="14131"/>
                  </a:cubicBezTo>
                  <a:cubicBezTo>
                    <a:pt x="749" y="14217"/>
                    <a:pt x="692" y="14318"/>
                    <a:pt x="644" y="14423"/>
                  </a:cubicBezTo>
                  <a:cubicBezTo>
                    <a:pt x="599" y="14528"/>
                    <a:pt x="561" y="14635"/>
                    <a:pt x="525" y="14737"/>
                  </a:cubicBezTo>
                  <a:cubicBezTo>
                    <a:pt x="442" y="14972"/>
                    <a:pt x="364" y="15208"/>
                    <a:pt x="263" y="15436"/>
                  </a:cubicBezTo>
                  <a:cubicBezTo>
                    <a:pt x="255" y="15454"/>
                    <a:pt x="247" y="15473"/>
                    <a:pt x="240" y="15492"/>
                  </a:cubicBezTo>
                  <a:cubicBezTo>
                    <a:pt x="237" y="15510"/>
                    <a:pt x="233" y="15532"/>
                    <a:pt x="233" y="15551"/>
                  </a:cubicBezTo>
                  <a:cubicBezTo>
                    <a:pt x="233" y="15563"/>
                    <a:pt x="233" y="15577"/>
                    <a:pt x="237" y="15589"/>
                  </a:cubicBezTo>
                  <a:cubicBezTo>
                    <a:pt x="240" y="15604"/>
                    <a:pt x="240" y="15619"/>
                    <a:pt x="240" y="15637"/>
                  </a:cubicBezTo>
                  <a:cubicBezTo>
                    <a:pt x="240" y="15686"/>
                    <a:pt x="229" y="15739"/>
                    <a:pt x="214" y="15794"/>
                  </a:cubicBezTo>
                  <a:cubicBezTo>
                    <a:pt x="202" y="15851"/>
                    <a:pt x="188" y="15907"/>
                    <a:pt x="188" y="15970"/>
                  </a:cubicBezTo>
                  <a:cubicBezTo>
                    <a:pt x="188" y="15985"/>
                    <a:pt x="188" y="16003"/>
                    <a:pt x="192" y="16019"/>
                  </a:cubicBezTo>
                  <a:cubicBezTo>
                    <a:pt x="188" y="16019"/>
                    <a:pt x="188" y="16022"/>
                    <a:pt x="185" y="16022"/>
                  </a:cubicBezTo>
                  <a:cubicBezTo>
                    <a:pt x="176" y="16030"/>
                    <a:pt x="166" y="16038"/>
                    <a:pt x="150" y="16045"/>
                  </a:cubicBezTo>
                  <a:cubicBezTo>
                    <a:pt x="143" y="16048"/>
                    <a:pt x="135" y="16056"/>
                    <a:pt x="132" y="16064"/>
                  </a:cubicBezTo>
                  <a:cubicBezTo>
                    <a:pt x="124" y="16071"/>
                    <a:pt x="117" y="16079"/>
                    <a:pt x="113" y="16090"/>
                  </a:cubicBezTo>
                  <a:cubicBezTo>
                    <a:pt x="109" y="16093"/>
                    <a:pt x="106" y="16105"/>
                    <a:pt x="98" y="16116"/>
                  </a:cubicBezTo>
                  <a:cubicBezTo>
                    <a:pt x="98" y="16120"/>
                    <a:pt x="95" y="16127"/>
                    <a:pt x="90" y="16131"/>
                  </a:cubicBezTo>
                  <a:cubicBezTo>
                    <a:pt x="87" y="16138"/>
                    <a:pt x="87" y="16146"/>
                    <a:pt x="87" y="16157"/>
                  </a:cubicBezTo>
                  <a:cubicBezTo>
                    <a:pt x="87" y="16165"/>
                    <a:pt x="87" y="16176"/>
                    <a:pt x="95" y="16183"/>
                  </a:cubicBezTo>
                  <a:cubicBezTo>
                    <a:pt x="102" y="16195"/>
                    <a:pt x="102" y="16202"/>
                    <a:pt x="102" y="16213"/>
                  </a:cubicBezTo>
                  <a:cubicBezTo>
                    <a:pt x="102" y="16224"/>
                    <a:pt x="98" y="16236"/>
                    <a:pt x="95" y="16255"/>
                  </a:cubicBezTo>
                  <a:cubicBezTo>
                    <a:pt x="90" y="16269"/>
                    <a:pt x="83" y="16288"/>
                    <a:pt x="80" y="16314"/>
                  </a:cubicBezTo>
                  <a:cubicBezTo>
                    <a:pt x="61" y="16505"/>
                    <a:pt x="64" y="16695"/>
                    <a:pt x="54" y="16883"/>
                  </a:cubicBezTo>
                  <a:cubicBezTo>
                    <a:pt x="50" y="16945"/>
                    <a:pt x="38" y="17013"/>
                    <a:pt x="23" y="17085"/>
                  </a:cubicBezTo>
                  <a:cubicBezTo>
                    <a:pt x="12" y="17152"/>
                    <a:pt x="1" y="17226"/>
                    <a:pt x="1" y="17297"/>
                  </a:cubicBezTo>
                  <a:cubicBezTo>
                    <a:pt x="1" y="17361"/>
                    <a:pt x="9" y="17428"/>
                    <a:pt x="35" y="17495"/>
                  </a:cubicBezTo>
                  <a:cubicBezTo>
                    <a:pt x="16" y="17529"/>
                    <a:pt x="12" y="17563"/>
                    <a:pt x="12" y="17596"/>
                  </a:cubicBezTo>
                  <a:cubicBezTo>
                    <a:pt x="12" y="17645"/>
                    <a:pt x="23" y="17686"/>
                    <a:pt x="35" y="17727"/>
                  </a:cubicBezTo>
                  <a:cubicBezTo>
                    <a:pt x="42" y="17768"/>
                    <a:pt x="54" y="17806"/>
                    <a:pt x="54" y="17839"/>
                  </a:cubicBezTo>
                  <a:lnTo>
                    <a:pt x="54" y="17847"/>
                  </a:lnTo>
                  <a:cubicBezTo>
                    <a:pt x="50" y="17914"/>
                    <a:pt x="45" y="17982"/>
                    <a:pt x="45" y="18053"/>
                  </a:cubicBezTo>
                  <a:cubicBezTo>
                    <a:pt x="45" y="18131"/>
                    <a:pt x="50" y="18206"/>
                    <a:pt x="64" y="18284"/>
                  </a:cubicBezTo>
                  <a:cubicBezTo>
                    <a:pt x="72" y="18325"/>
                    <a:pt x="80" y="18370"/>
                    <a:pt x="80" y="18415"/>
                  </a:cubicBezTo>
                  <a:cubicBezTo>
                    <a:pt x="80" y="18448"/>
                    <a:pt x="76" y="18482"/>
                    <a:pt x="72" y="18515"/>
                  </a:cubicBezTo>
                  <a:cubicBezTo>
                    <a:pt x="68" y="18538"/>
                    <a:pt x="64" y="18565"/>
                    <a:pt x="64" y="18587"/>
                  </a:cubicBezTo>
                  <a:cubicBezTo>
                    <a:pt x="64" y="18636"/>
                    <a:pt x="72" y="18684"/>
                    <a:pt x="87" y="18733"/>
                  </a:cubicBezTo>
                  <a:cubicBezTo>
                    <a:pt x="98" y="18759"/>
                    <a:pt x="98" y="18793"/>
                    <a:pt x="102" y="18826"/>
                  </a:cubicBezTo>
                  <a:cubicBezTo>
                    <a:pt x="102" y="18860"/>
                    <a:pt x="102" y="18897"/>
                    <a:pt x="109" y="18938"/>
                  </a:cubicBezTo>
                  <a:cubicBezTo>
                    <a:pt x="128" y="19073"/>
                    <a:pt x="154" y="19204"/>
                    <a:pt x="185" y="19335"/>
                  </a:cubicBezTo>
                  <a:cubicBezTo>
                    <a:pt x="195" y="19390"/>
                    <a:pt x="199" y="19450"/>
                    <a:pt x="202" y="19514"/>
                  </a:cubicBezTo>
                  <a:cubicBezTo>
                    <a:pt x="207" y="19578"/>
                    <a:pt x="214" y="19645"/>
                    <a:pt x="240" y="19709"/>
                  </a:cubicBezTo>
                  <a:cubicBezTo>
                    <a:pt x="244" y="19719"/>
                    <a:pt x="247" y="19735"/>
                    <a:pt x="252" y="19749"/>
                  </a:cubicBezTo>
                  <a:cubicBezTo>
                    <a:pt x="270" y="19906"/>
                    <a:pt x="289" y="20063"/>
                    <a:pt x="307" y="20220"/>
                  </a:cubicBezTo>
                  <a:cubicBezTo>
                    <a:pt x="311" y="20265"/>
                    <a:pt x="326" y="20306"/>
                    <a:pt x="337" y="20344"/>
                  </a:cubicBezTo>
                  <a:cubicBezTo>
                    <a:pt x="349" y="20385"/>
                    <a:pt x="356" y="20418"/>
                    <a:pt x="359" y="20456"/>
                  </a:cubicBezTo>
                  <a:cubicBezTo>
                    <a:pt x="364" y="20497"/>
                    <a:pt x="375" y="20534"/>
                    <a:pt x="401" y="20565"/>
                  </a:cubicBezTo>
                  <a:cubicBezTo>
                    <a:pt x="412" y="20579"/>
                    <a:pt x="427" y="20591"/>
                    <a:pt x="446" y="20598"/>
                  </a:cubicBezTo>
                  <a:cubicBezTo>
                    <a:pt x="449" y="20601"/>
                    <a:pt x="454" y="20601"/>
                    <a:pt x="454" y="20601"/>
                  </a:cubicBezTo>
                  <a:cubicBezTo>
                    <a:pt x="464" y="20591"/>
                    <a:pt x="480" y="20587"/>
                    <a:pt x="490" y="20579"/>
                  </a:cubicBezTo>
                  <a:cubicBezTo>
                    <a:pt x="502" y="20575"/>
                    <a:pt x="516" y="20575"/>
                    <a:pt x="528" y="20575"/>
                  </a:cubicBezTo>
                  <a:cubicBezTo>
                    <a:pt x="539" y="20575"/>
                    <a:pt x="554" y="20579"/>
                    <a:pt x="569" y="20583"/>
                  </a:cubicBezTo>
                  <a:cubicBezTo>
                    <a:pt x="573" y="20587"/>
                    <a:pt x="577" y="20587"/>
                    <a:pt x="580" y="20591"/>
                  </a:cubicBezTo>
                  <a:lnTo>
                    <a:pt x="577" y="20568"/>
                  </a:lnTo>
                  <a:cubicBezTo>
                    <a:pt x="569" y="20512"/>
                    <a:pt x="561" y="20456"/>
                    <a:pt x="551" y="20404"/>
                  </a:cubicBezTo>
                  <a:cubicBezTo>
                    <a:pt x="543" y="20351"/>
                    <a:pt x="535" y="20299"/>
                    <a:pt x="535" y="20251"/>
                  </a:cubicBezTo>
                  <a:cubicBezTo>
                    <a:pt x="535" y="20235"/>
                    <a:pt x="539" y="20216"/>
                    <a:pt x="539" y="20202"/>
                  </a:cubicBezTo>
                  <a:lnTo>
                    <a:pt x="539" y="20172"/>
                  </a:lnTo>
                  <a:cubicBezTo>
                    <a:pt x="539" y="20123"/>
                    <a:pt x="528" y="20082"/>
                    <a:pt x="516" y="20045"/>
                  </a:cubicBezTo>
                  <a:cubicBezTo>
                    <a:pt x="506" y="20007"/>
                    <a:pt x="490" y="19973"/>
                    <a:pt x="487" y="19940"/>
                  </a:cubicBezTo>
                  <a:cubicBezTo>
                    <a:pt x="464" y="19727"/>
                    <a:pt x="431" y="19514"/>
                    <a:pt x="401" y="19305"/>
                  </a:cubicBezTo>
                  <a:cubicBezTo>
                    <a:pt x="378" y="19159"/>
                    <a:pt x="349" y="19013"/>
                    <a:pt x="319" y="18867"/>
                  </a:cubicBezTo>
                  <a:cubicBezTo>
                    <a:pt x="311" y="18834"/>
                    <a:pt x="300" y="18803"/>
                    <a:pt x="292" y="18774"/>
                  </a:cubicBezTo>
                  <a:cubicBezTo>
                    <a:pt x="281" y="18744"/>
                    <a:pt x="278" y="18717"/>
                    <a:pt x="278" y="18699"/>
                  </a:cubicBezTo>
                  <a:lnTo>
                    <a:pt x="278" y="18681"/>
                  </a:lnTo>
                  <a:cubicBezTo>
                    <a:pt x="292" y="18594"/>
                    <a:pt x="297" y="18512"/>
                    <a:pt x="297" y="18430"/>
                  </a:cubicBezTo>
                  <a:lnTo>
                    <a:pt x="297" y="18291"/>
                  </a:lnTo>
                  <a:lnTo>
                    <a:pt x="297" y="18194"/>
                  </a:lnTo>
                  <a:cubicBezTo>
                    <a:pt x="300" y="18157"/>
                    <a:pt x="300" y="18120"/>
                    <a:pt x="300" y="18082"/>
                  </a:cubicBezTo>
                  <a:cubicBezTo>
                    <a:pt x="300" y="17884"/>
                    <a:pt x="278" y="17690"/>
                    <a:pt x="278" y="17499"/>
                  </a:cubicBezTo>
                  <a:cubicBezTo>
                    <a:pt x="278" y="17461"/>
                    <a:pt x="281" y="17428"/>
                    <a:pt x="281" y="17394"/>
                  </a:cubicBezTo>
                  <a:cubicBezTo>
                    <a:pt x="281" y="17380"/>
                    <a:pt x="285" y="17364"/>
                    <a:pt x="289" y="17346"/>
                  </a:cubicBezTo>
                  <a:cubicBezTo>
                    <a:pt x="289" y="17327"/>
                    <a:pt x="292" y="17309"/>
                    <a:pt x="292" y="17290"/>
                  </a:cubicBezTo>
                  <a:cubicBezTo>
                    <a:pt x="292" y="17278"/>
                    <a:pt x="292" y="17268"/>
                    <a:pt x="289" y="17256"/>
                  </a:cubicBezTo>
                  <a:cubicBezTo>
                    <a:pt x="285" y="17242"/>
                    <a:pt x="281" y="17230"/>
                    <a:pt x="274" y="17219"/>
                  </a:cubicBezTo>
                  <a:cubicBezTo>
                    <a:pt x="263" y="17207"/>
                    <a:pt x="259" y="17200"/>
                    <a:pt x="255" y="17189"/>
                  </a:cubicBezTo>
                  <a:cubicBezTo>
                    <a:pt x="252" y="17181"/>
                    <a:pt x="252" y="17170"/>
                    <a:pt x="252" y="17159"/>
                  </a:cubicBezTo>
                  <a:cubicBezTo>
                    <a:pt x="252" y="17140"/>
                    <a:pt x="259" y="17114"/>
                    <a:pt x="270" y="17085"/>
                  </a:cubicBezTo>
                  <a:cubicBezTo>
                    <a:pt x="278" y="17054"/>
                    <a:pt x="289" y="17021"/>
                    <a:pt x="289" y="16983"/>
                  </a:cubicBezTo>
                  <a:cubicBezTo>
                    <a:pt x="289" y="16968"/>
                    <a:pt x="289" y="16954"/>
                    <a:pt x="285" y="16942"/>
                  </a:cubicBezTo>
                  <a:cubicBezTo>
                    <a:pt x="300" y="16912"/>
                    <a:pt x="315" y="16886"/>
                    <a:pt x="323" y="16856"/>
                  </a:cubicBezTo>
                  <a:cubicBezTo>
                    <a:pt x="330" y="16823"/>
                    <a:pt x="333" y="16788"/>
                    <a:pt x="333" y="16759"/>
                  </a:cubicBezTo>
                  <a:cubicBezTo>
                    <a:pt x="333" y="16707"/>
                    <a:pt x="326" y="16658"/>
                    <a:pt x="319" y="16609"/>
                  </a:cubicBezTo>
                  <a:cubicBezTo>
                    <a:pt x="311" y="16564"/>
                    <a:pt x="304" y="16519"/>
                    <a:pt x="304" y="16479"/>
                  </a:cubicBezTo>
                  <a:lnTo>
                    <a:pt x="304" y="16474"/>
                  </a:lnTo>
                  <a:lnTo>
                    <a:pt x="304" y="16471"/>
                  </a:lnTo>
                  <a:lnTo>
                    <a:pt x="304" y="16355"/>
                  </a:lnTo>
                  <a:cubicBezTo>
                    <a:pt x="304" y="16299"/>
                    <a:pt x="307" y="16247"/>
                    <a:pt x="330" y="16195"/>
                  </a:cubicBezTo>
                  <a:cubicBezTo>
                    <a:pt x="356" y="16138"/>
                    <a:pt x="371" y="16082"/>
                    <a:pt x="386" y="16022"/>
                  </a:cubicBezTo>
                  <a:cubicBezTo>
                    <a:pt x="401" y="15967"/>
                    <a:pt x="412" y="15910"/>
                    <a:pt x="427" y="15855"/>
                  </a:cubicBezTo>
                  <a:cubicBezTo>
                    <a:pt x="468" y="15712"/>
                    <a:pt x="490" y="15570"/>
                    <a:pt x="532" y="15436"/>
                  </a:cubicBezTo>
                  <a:cubicBezTo>
                    <a:pt x="551" y="15384"/>
                    <a:pt x="569" y="15335"/>
                    <a:pt x="592" y="15282"/>
                  </a:cubicBezTo>
                  <a:cubicBezTo>
                    <a:pt x="614" y="15230"/>
                    <a:pt x="637" y="15174"/>
                    <a:pt x="651" y="15114"/>
                  </a:cubicBezTo>
                  <a:cubicBezTo>
                    <a:pt x="692" y="14957"/>
                    <a:pt x="745" y="14797"/>
                    <a:pt x="823" y="14662"/>
                  </a:cubicBezTo>
                  <a:cubicBezTo>
                    <a:pt x="887" y="14554"/>
                    <a:pt x="939" y="14445"/>
                    <a:pt x="996" y="14337"/>
                  </a:cubicBezTo>
                  <a:cubicBezTo>
                    <a:pt x="1051" y="14228"/>
                    <a:pt x="1111" y="14124"/>
                    <a:pt x="1182" y="14026"/>
                  </a:cubicBezTo>
                  <a:cubicBezTo>
                    <a:pt x="1328" y="13832"/>
                    <a:pt x="1485" y="13656"/>
                    <a:pt x="1660" y="13499"/>
                  </a:cubicBezTo>
                  <a:cubicBezTo>
                    <a:pt x="1829" y="13350"/>
                    <a:pt x="2031" y="13238"/>
                    <a:pt x="2221" y="13107"/>
                  </a:cubicBezTo>
                  <a:cubicBezTo>
                    <a:pt x="2226" y="13107"/>
                    <a:pt x="2229" y="13107"/>
                    <a:pt x="2233" y="13103"/>
                  </a:cubicBezTo>
                  <a:cubicBezTo>
                    <a:pt x="2240" y="13103"/>
                    <a:pt x="2248" y="13103"/>
                    <a:pt x="2255" y="13099"/>
                  </a:cubicBezTo>
                  <a:cubicBezTo>
                    <a:pt x="2293" y="13092"/>
                    <a:pt x="2326" y="13081"/>
                    <a:pt x="2356" y="13065"/>
                  </a:cubicBezTo>
                  <a:cubicBezTo>
                    <a:pt x="2401" y="13043"/>
                    <a:pt x="2442" y="13017"/>
                    <a:pt x="2479" y="12994"/>
                  </a:cubicBezTo>
                  <a:cubicBezTo>
                    <a:pt x="2521" y="12972"/>
                    <a:pt x="2558" y="12953"/>
                    <a:pt x="2602" y="12950"/>
                  </a:cubicBezTo>
                  <a:cubicBezTo>
                    <a:pt x="2610" y="12950"/>
                    <a:pt x="2621" y="12946"/>
                    <a:pt x="2625" y="12942"/>
                  </a:cubicBezTo>
                  <a:cubicBezTo>
                    <a:pt x="2636" y="12935"/>
                    <a:pt x="2644" y="12927"/>
                    <a:pt x="2652" y="12920"/>
                  </a:cubicBezTo>
                  <a:cubicBezTo>
                    <a:pt x="2655" y="12916"/>
                    <a:pt x="2662" y="12908"/>
                    <a:pt x="2666" y="12901"/>
                  </a:cubicBezTo>
                  <a:cubicBezTo>
                    <a:pt x="2670" y="12894"/>
                    <a:pt x="2674" y="12890"/>
                    <a:pt x="2681" y="12890"/>
                  </a:cubicBezTo>
                  <a:cubicBezTo>
                    <a:pt x="2685" y="12886"/>
                    <a:pt x="2692" y="12886"/>
                    <a:pt x="2700" y="12886"/>
                  </a:cubicBezTo>
                  <a:lnTo>
                    <a:pt x="2723" y="12886"/>
                  </a:lnTo>
                  <a:cubicBezTo>
                    <a:pt x="2737" y="12890"/>
                    <a:pt x="2752" y="12890"/>
                    <a:pt x="2764" y="12890"/>
                  </a:cubicBezTo>
                  <a:cubicBezTo>
                    <a:pt x="2801" y="12890"/>
                    <a:pt x="2835" y="12886"/>
                    <a:pt x="2868" y="12879"/>
                  </a:cubicBezTo>
                  <a:cubicBezTo>
                    <a:pt x="2898" y="12871"/>
                    <a:pt x="2928" y="12860"/>
                    <a:pt x="2958" y="12853"/>
                  </a:cubicBezTo>
                  <a:cubicBezTo>
                    <a:pt x="2984" y="12845"/>
                    <a:pt x="3006" y="12837"/>
                    <a:pt x="3025" y="12834"/>
                  </a:cubicBezTo>
                  <a:cubicBezTo>
                    <a:pt x="3047" y="12827"/>
                    <a:pt x="3066" y="12823"/>
                    <a:pt x="3081" y="12823"/>
                  </a:cubicBezTo>
                  <a:lnTo>
                    <a:pt x="3092" y="12823"/>
                  </a:lnTo>
                  <a:cubicBezTo>
                    <a:pt x="3377" y="12853"/>
                    <a:pt x="3661" y="12837"/>
                    <a:pt x="3941" y="12849"/>
                  </a:cubicBezTo>
                  <a:cubicBezTo>
                    <a:pt x="4068" y="12853"/>
                    <a:pt x="4188" y="12875"/>
                    <a:pt x="4303" y="12924"/>
                  </a:cubicBezTo>
                  <a:cubicBezTo>
                    <a:pt x="4329" y="12935"/>
                    <a:pt x="4356" y="12950"/>
                    <a:pt x="4386" y="12961"/>
                  </a:cubicBezTo>
                  <a:cubicBezTo>
                    <a:pt x="4412" y="12972"/>
                    <a:pt x="4442" y="12984"/>
                    <a:pt x="4476" y="12987"/>
                  </a:cubicBezTo>
                  <a:cubicBezTo>
                    <a:pt x="4711" y="13013"/>
                    <a:pt x="4935" y="13051"/>
                    <a:pt x="5145" y="13163"/>
                  </a:cubicBezTo>
                  <a:cubicBezTo>
                    <a:pt x="5279" y="13234"/>
                    <a:pt x="5421" y="13316"/>
                    <a:pt x="5575" y="13361"/>
                  </a:cubicBezTo>
                  <a:cubicBezTo>
                    <a:pt x="5645" y="13379"/>
                    <a:pt x="5713" y="13417"/>
                    <a:pt x="5787" y="13451"/>
                  </a:cubicBezTo>
                  <a:cubicBezTo>
                    <a:pt x="5859" y="13488"/>
                    <a:pt x="5933" y="13522"/>
                    <a:pt x="6023" y="13529"/>
                  </a:cubicBezTo>
                  <a:cubicBezTo>
                    <a:pt x="6023" y="13533"/>
                    <a:pt x="6027" y="13533"/>
                    <a:pt x="6027" y="13533"/>
                  </a:cubicBezTo>
                  <a:cubicBezTo>
                    <a:pt x="6038" y="13555"/>
                    <a:pt x="6049" y="13570"/>
                    <a:pt x="6064" y="13586"/>
                  </a:cubicBezTo>
                  <a:cubicBezTo>
                    <a:pt x="6090" y="13608"/>
                    <a:pt x="6120" y="13619"/>
                    <a:pt x="6146" y="13626"/>
                  </a:cubicBezTo>
                  <a:cubicBezTo>
                    <a:pt x="6173" y="13634"/>
                    <a:pt x="6199" y="13638"/>
                    <a:pt x="6218" y="13645"/>
                  </a:cubicBezTo>
                  <a:cubicBezTo>
                    <a:pt x="6251" y="13653"/>
                    <a:pt x="6281" y="13667"/>
                    <a:pt x="6311" y="13682"/>
                  </a:cubicBezTo>
                  <a:cubicBezTo>
                    <a:pt x="6341" y="13698"/>
                    <a:pt x="6370" y="13716"/>
                    <a:pt x="6404" y="13731"/>
                  </a:cubicBezTo>
                  <a:cubicBezTo>
                    <a:pt x="6468" y="13765"/>
                    <a:pt x="6532" y="13810"/>
                    <a:pt x="6595" y="13850"/>
                  </a:cubicBezTo>
                  <a:cubicBezTo>
                    <a:pt x="6658" y="13892"/>
                    <a:pt x="6726" y="13936"/>
                    <a:pt x="6797" y="13970"/>
                  </a:cubicBezTo>
                  <a:cubicBezTo>
                    <a:pt x="6879" y="14004"/>
                    <a:pt x="6962" y="14041"/>
                    <a:pt x="7036" y="14083"/>
                  </a:cubicBezTo>
                  <a:cubicBezTo>
                    <a:pt x="7145" y="14142"/>
                    <a:pt x="7242" y="14221"/>
                    <a:pt x="7350" y="14292"/>
                  </a:cubicBezTo>
                  <a:cubicBezTo>
                    <a:pt x="7507" y="14389"/>
                    <a:pt x="7660" y="14501"/>
                    <a:pt x="7825" y="14598"/>
                  </a:cubicBezTo>
                  <a:cubicBezTo>
                    <a:pt x="7862" y="14621"/>
                    <a:pt x="7904" y="14654"/>
                    <a:pt x="7945" y="14685"/>
                  </a:cubicBezTo>
                  <a:cubicBezTo>
                    <a:pt x="7967" y="14703"/>
                    <a:pt x="7993" y="14718"/>
                    <a:pt x="8019" y="14729"/>
                  </a:cubicBezTo>
                  <a:cubicBezTo>
                    <a:pt x="8045" y="14740"/>
                    <a:pt x="8071" y="14752"/>
                    <a:pt x="8105" y="14755"/>
                  </a:cubicBezTo>
                  <a:cubicBezTo>
                    <a:pt x="8113" y="14755"/>
                    <a:pt x="8124" y="14763"/>
                    <a:pt x="8135" y="14770"/>
                  </a:cubicBezTo>
                  <a:cubicBezTo>
                    <a:pt x="8147" y="14782"/>
                    <a:pt x="8154" y="14792"/>
                    <a:pt x="8161" y="14808"/>
                  </a:cubicBezTo>
                  <a:cubicBezTo>
                    <a:pt x="8169" y="14823"/>
                    <a:pt x="8176" y="14837"/>
                    <a:pt x="8187" y="14852"/>
                  </a:cubicBezTo>
                  <a:cubicBezTo>
                    <a:pt x="8202" y="14868"/>
                    <a:pt x="8218" y="14878"/>
                    <a:pt x="8240" y="14890"/>
                  </a:cubicBezTo>
                  <a:cubicBezTo>
                    <a:pt x="8344" y="14935"/>
                    <a:pt x="8438" y="15002"/>
                    <a:pt x="8532" y="15077"/>
                  </a:cubicBezTo>
                  <a:cubicBezTo>
                    <a:pt x="8625" y="15148"/>
                    <a:pt x="8718" y="15227"/>
                    <a:pt x="8823" y="15294"/>
                  </a:cubicBezTo>
                  <a:cubicBezTo>
                    <a:pt x="8932" y="15361"/>
                    <a:pt x="9047" y="15436"/>
                    <a:pt x="9148" y="15518"/>
                  </a:cubicBezTo>
                  <a:cubicBezTo>
                    <a:pt x="9178" y="15541"/>
                    <a:pt x="9208" y="15570"/>
                    <a:pt x="9241" y="15600"/>
                  </a:cubicBezTo>
                  <a:cubicBezTo>
                    <a:pt x="9272" y="15630"/>
                    <a:pt x="9309" y="15660"/>
                    <a:pt x="9350" y="15682"/>
                  </a:cubicBezTo>
                  <a:cubicBezTo>
                    <a:pt x="9507" y="15779"/>
                    <a:pt x="9657" y="15891"/>
                    <a:pt x="9795" y="16015"/>
                  </a:cubicBezTo>
                  <a:cubicBezTo>
                    <a:pt x="9810" y="16030"/>
                    <a:pt x="9824" y="16048"/>
                    <a:pt x="9843" y="16067"/>
                  </a:cubicBezTo>
                  <a:cubicBezTo>
                    <a:pt x="9862" y="16086"/>
                    <a:pt x="9881" y="16108"/>
                    <a:pt x="9911" y="16124"/>
                  </a:cubicBezTo>
                  <a:cubicBezTo>
                    <a:pt x="10031" y="16202"/>
                    <a:pt x="10146" y="16288"/>
                    <a:pt x="10266" y="16370"/>
                  </a:cubicBezTo>
                  <a:cubicBezTo>
                    <a:pt x="10382" y="16456"/>
                    <a:pt x="10497" y="16546"/>
                    <a:pt x="10632" y="16617"/>
                  </a:cubicBezTo>
                  <a:cubicBezTo>
                    <a:pt x="10688" y="16647"/>
                    <a:pt x="10744" y="16669"/>
                    <a:pt x="10797" y="16699"/>
                  </a:cubicBezTo>
                  <a:cubicBezTo>
                    <a:pt x="10853" y="16726"/>
                    <a:pt x="10901" y="16755"/>
                    <a:pt x="10946" y="16793"/>
                  </a:cubicBezTo>
                  <a:cubicBezTo>
                    <a:pt x="10961" y="16807"/>
                    <a:pt x="10976" y="16823"/>
                    <a:pt x="10999" y="16841"/>
                  </a:cubicBezTo>
                  <a:cubicBezTo>
                    <a:pt x="11018" y="16856"/>
                    <a:pt x="11040" y="16875"/>
                    <a:pt x="11070" y="16886"/>
                  </a:cubicBezTo>
                  <a:cubicBezTo>
                    <a:pt x="11189" y="16928"/>
                    <a:pt x="11298" y="16995"/>
                    <a:pt x="11406" y="17066"/>
                  </a:cubicBezTo>
                  <a:cubicBezTo>
                    <a:pt x="11515" y="17137"/>
                    <a:pt x="11623" y="17215"/>
                    <a:pt x="11746" y="17271"/>
                  </a:cubicBezTo>
                  <a:cubicBezTo>
                    <a:pt x="11960" y="17368"/>
                    <a:pt x="12179" y="17451"/>
                    <a:pt x="12386" y="17547"/>
                  </a:cubicBezTo>
                  <a:cubicBezTo>
                    <a:pt x="12412" y="17559"/>
                    <a:pt x="12434" y="17563"/>
                    <a:pt x="12460" y="17563"/>
                  </a:cubicBezTo>
                  <a:lnTo>
                    <a:pt x="12483" y="17563"/>
                  </a:lnTo>
                  <a:cubicBezTo>
                    <a:pt x="12490" y="17563"/>
                    <a:pt x="12498" y="17559"/>
                    <a:pt x="12509" y="17559"/>
                  </a:cubicBezTo>
                  <a:cubicBezTo>
                    <a:pt x="12554" y="17559"/>
                    <a:pt x="12602" y="17573"/>
                    <a:pt x="12650" y="17592"/>
                  </a:cubicBezTo>
                  <a:cubicBezTo>
                    <a:pt x="12714" y="17618"/>
                    <a:pt x="12781" y="17634"/>
                    <a:pt x="12849" y="17637"/>
                  </a:cubicBezTo>
                  <a:cubicBezTo>
                    <a:pt x="12957" y="17641"/>
                    <a:pt x="13066" y="17649"/>
                    <a:pt x="13178" y="17649"/>
                  </a:cubicBezTo>
                  <a:cubicBezTo>
                    <a:pt x="13444" y="17649"/>
                    <a:pt x="13713" y="17623"/>
                    <a:pt x="13970" y="17506"/>
                  </a:cubicBezTo>
                  <a:cubicBezTo>
                    <a:pt x="14015" y="17484"/>
                    <a:pt x="14060" y="17461"/>
                    <a:pt x="14101" y="17439"/>
                  </a:cubicBezTo>
                  <a:cubicBezTo>
                    <a:pt x="14142" y="17416"/>
                    <a:pt x="14184" y="17402"/>
                    <a:pt x="14229" y="17390"/>
                  </a:cubicBezTo>
                  <a:cubicBezTo>
                    <a:pt x="14325" y="17368"/>
                    <a:pt x="14415" y="17327"/>
                    <a:pt x="14494" y="17278"/>
                  </a:cubicBezTo>
                  <a:cubicBezTo>
                    <a:pt x="14576" y="17226"/>
                    <a:pt x="14651" y="17170"/>
                    <a:pt x="14726" y="17121"/>
                  </a:cubicBezTo>
                  <a:cubicBezTo>
                    <a:pt x="14822" y="17054"/>
                    <a:pt x="14909" y="16976"/>
                    <a:pt x="14995" y="16912"/>
                  </a:cubicBezTo>
                  <a:cubicBezTo>
                    <a:pt x="15092" y="16841"/>
                    <a:pt x="15167" y="16752"/>
                    <a:pt x="15241" y="16673"/>
                  </a:cubicBezTo>
                  <a:cubicBezTo>
                    <a:pt x="15364" y="16546"/>
                    <a:pt x="15462" y="16404"/>
                    <a:pt x="15578" y="16284"/>
                  </a:cubicBezTo>
                  <a:cubicBezTo>
                    <a:pt x="15656" y="16205"/>
                    <a:pt x="15735" y="16124"/>
                    <a:pt x="15802" y="16034"/>
                  </a:cubicBezTo>
                  <a:cubicBezTo>
                    <a:pt x="15869" y="15944"/>
                    <a:pt x="15925" y="15846"/>
                    <a:pt x="15963" y="15739"/>
                  </a:cubicBezTo>
                  <a:cubicBezTo>
                    <a:pt x="15970" y="15720"/>
                    <a:pt x="15978" y="15705"/>
                    <a:pt x="15989" y="15689"/>
                  </a:cubicBezTo>
                  <a:cubicBezTo>
                    <a:pt x="16000" y="15675"/>
                    <a:pt x="16011" y="15656"/>
                    <a:pt x="16026" y="15641"/>
                  </a:cubicBezTo>
                  <a:cubicBezTo>
                    <a:pt x="16109" y="15529"/>
                    <a:pt x="16180" y="15410"/>
                    <a:pt x="16251" y="15294"/>
                  </a:cubicBezTo>
                  <a:cubicBezTo>
                    <a:pt x="16329" y="15159"/>
                    <a:pt x="16396" y="15021"/>
                    <a:pt x="16463" y="14882"/>
                  </a:cubicBezTo>
                  <a:cubicBezTo>
                    <a:pt x="16531" y="14747"/>
                    <a:pt x="16598" y="14609"/>
                    <a:pt x="16680" y="14483"/>
                  </a:cubicBezTo>
                  <a:cubicBezTo>
                    <a:pt x="16729" y="14404"/>
                    <a:pt x="16777" y="14314"/>
                    <a:pt x="16811" y="14221"/>
                  </a:cubicBezTo>
                  <a:cubicBezTo>
                    <a:pt x="16856" y="14090"/>
                    <a:pt x="16889" y="13955"/>
                    <a:pt x="16934" y="13824"/>
                  </a:cubicBezTo>
                  <a:cubicBezTo>
                    <a:pt x="16991" y="13653"/>
                    <a:pt x="17051" y="13481"/>
                    <a:pt x="17114" y="13312"/>
                  </a:cubicBezTo>
                  <a:cubicBezTo>
                    <a:pt x="17155" y="13211"/>
                    <a:pt x="17181" y="13107"/>
                    <a:pt x="17203" y="13002"/>
                  </a:cubicBezTo>
                  <a:cubicBezTo>
                    <a:pt x="17230" y="12901"/>
                    <a:pt x="17253" y="12796"/>
                    <a:pt x="17286" y="12699"/>
                  </a:cubicBezTo>
                  <a:cubicBezTo>
                    <a:pt x="17405" y="12370"/>
                    <a:pt x="17439" y="12026"/>
                    <a:pt x="17491" y="11690"/>
                  </a:cubicBezTo>
                  <a:cubicBezTo>
                    <a:pt x="17533" y="11414"/>
                    <a:pt x="17574" y="11141"/>
                    <a:pt x="17612" y="10867"/>
                  </a:cubicBezTo>
                  <a:cubicBezTo>
                    <a:pt x="17634" y="10688"/>
                    <a:pt x="17667" y="10505"/>
                    <a:pt x="17671" y="10318"/>
                  </a:cubicBezTo>
                  <a:cubicBezTo>
                    <a:pt x="17671" y="10303"/>
                    <a:pt x="17667" y="10289"/>
                    <a:pt x="17667" y="10273"/>
                  </a:cubicBezTo>
                  <a:cubicBezTo>
                    <a:pt x="17667" y="10199"/>
                    <a:pt x="17664" y="10127"/>
                    <a:pt x="17664" y="10056"/>
                  </a:cubicBezTo>
                  <a:cubicBezTo>
                    <a:pt x="17664" y="10023"/>
                    <a:pt x="17664" y="9985"/>
                    <a:pt x="17667" y="9952"/>
                  </a:cubicBezTo>
                  <a:cubicBezTo>
                    <a:pt x="17674" y="9806"/>
                    <a:pt x="17697" y="9656"/>
                    <a:pt x="17697" y="9504"/>
                  </a:cubicBezTo>
                  <a:cubicBezTo>
                    <a:pt x="17697" y="9459"/>
                    <a:pt x="17697" y="9414"/>
                    <a:pt x="17693" y="9369"/>
                  </a:cubicBezTo>
                  <a:cubicBezTo>
                    <a:pt x="17667" y="9133"/>
                    <a:pt x="17679" y="8890"/>
                    <a:pt x="17664" y="8643"/>
                  </a:cubicBezTo>
                  <a:cubicBezTo>
                    <a:pt x="17664" y="8629"/>
                    <a:pt x="17660" y="8617"/>
                    <a:pt x="17657" y="8606"/>
                  </a:cubicBezTo>
                  <a:cubicBezTo>
                    <a:pt x="17648" y="8588"/>
                    <a:pt x="17645" y="8572"/>
                    <a:pt x="17638" y="8562"/>
                  </a:cubicBezTo>
                  <a:cubicBezTo>
                    <a:pt x="17634" y="8550"/>
                    <a:pt x="17634" y="8543"/>
                    <a:pt x="17634" y="8531"/>
                  </a:cubicBezTo>
                  <a:lnTo>
                    <a:pt x="17634" y="8517"/>
                  </a:lnTo>
                  <a:cubicBezTo>
                    <a:pt x="17652" y="8472"/>
                    <a:pt x="17657" y="8427"/>
                    <a:pt x="17657" y="8382"/>
                  </a:cubicBezTo>
                  <a:cubicBezTo>
                    <a:pt x="17657" y="8315"/>
                    <a:pt x="17645" y="8255"/>
                    <a:pt x="17634" y="8195"/>
                  </a:cubicBezTo>
                  <a:cubicBezTo>
                    <a:pt x="17619" y="8131"/>
                    <a:pt x="17615" y="8064"/>
                    <a:pt x="17612" y="7989"/>
                  </a:cubicBezTo>
                  <a:cubicBezTo>
                    <a:pt x="17604" y="7918"/>
                    <a:pt x="17593" y="7839"/>
                    <a:pt x="17555" y="7768"/>
                  </a:cubicBezTo>
                  <a:lnTo>
                    <a:pt x="17555" y="7761"/>
                  </a:lnTo>
                  <a:cubicBezTo>
                    <a:pt x="17555" y="7754"/>
                    <a:pt x="17555" y="7742"/>
                    <a:pt x="17559" y="7727"/>
                  </a:cubicBezTo>
                  <a:cubicBezTo>
                    <a:pt x="17567" y="7682"/>
                    <a:pt x="17567" y="7642"/>
                    <a:pt x="17567" y="7597"/>
                  </a:cubicBezTo>
                  <a:cubicBezTo>
                    <a:pt x="17567" y="7444"/>
                    <a:pt x="17533" y="7294"/>
                    <a:pt x="17507" y="7152"/>
                  </a:cubicBezTo>
                  <a:cubicBezTo>
                    <a:pt x="17477" y="6999"/>
                    <a:pt x="17436" y="6849"/>
                    <a:pt x="17405" y="6700"/>
                  </a:cubicBezTo>
                  <a:cubicBezTo>
                    <a:pt x="17365" y="6490"/>
                    <a:pt x="17316" y="6285"/>
                    <a:pt x="17271" y="6079"/>
                  </a:cubicBezTo>
                  <a:cubicBezTo>
                    <a:pt x="17260" y="6027"/>
                    <a:pt x="17248" y="5971"/>
                    <a:pt x="17226" y="5910"/>
                  </a:cubicBezTo>
                  <a:cubicBezTo>
                    <a:pt x="17208" y="5855"/>
                    <a:pt x="17189" y="5788"/>
                    <a:pt x="17186" y="5720"/>
                  </a:cubicBezTo>
                  <a:cubicBezTo>
                    <a:pt x="17174" y="5537"/>
                    <a:pt x="17114" y="5365"/>
                    <a:pt x="17051" y="5197"/>
                  </a:cubicBezTo>
                  <a:cubicBezTo>
                    <a:pt x="17029" y="5137"/>
                    <a:pt x="16998" y="5081"/>
                    <a:pt x="16968" y="5029"/>
                  </a:cubicBezTo>
                  <a:cubicBezTo>
                    <a:pt x="16942" y="4973"/>
                    <a:pt x="16912" y="4920"/>
                    <a:pt x="16894" y="4868"/>
                  </a:cubicBezTo>
                  <a:cubicBezTo>
                    <a:pt x="16849" y="4737"/>
                    <a:pt x="16811" y="4602"/>
                    <a:pt x="16759" y="4471"/>
                  </a:cubicBezTo>
                  <a:cubicBezTo>
                    <a:pt x="16684" y="4285"/>
                    <a:pt x="16591" y="4109"/>
                    <a:pt x="16513" y="3933"/>
                  </a:cubicBezTo>
                  <a:cubicBezTo>
                    <a:pt x="16468" y="3829"/>
                    <a:pt x="16408" y="3731"/>
                    <a:pt x="16351" y="3638"/>
                  </a:cubicBezTo>
                  <a:cubicBezTo>
                    <a:pt x="16292" y="3545"/>
                    <a:pt x="16232" y="3451"/>
                    <a:pt x="16183" y="3354"/>
                  </a:cubicBezTo>
                  <a:cubicBezTo>
                    <a:pt x="16109" y="3197"/>
                    <a:pt x="16019" y="3044"/>
                    <a:pt x="15947" y="2891"/>
                  </a:cubicBezTo>
                  <a:cubicBezTo>
                    <a:pt x="15907" y="2805"/>
                    <a:pt x="15843" y="2734"/>
                    <a:pt x="15790" y="2666"/>
                  </a:cubicBezTo>
                  <a:cubicBezTo>
                    <a:pt x="15761" y="2632"/>
                    <a:pt x="15738" y="2599"/>
                    <a:pt x="15716" y="2565"/>
                  </a:cubicBezTo>
                  <a:cubicBezTo>
                    <a:pt x="15697" y="2528"/>
                    <a:pt x="15683" y="2491"/>
                    <a:pt x="15675" y="2449"/>
                  </a:cubicBezTo>
                  <a:cubicBezTo>
                    <a:pt x="15675" y="2442"/>
                    <a:pt x="15671" y="2434"/>
                    <a:pt x="15668" y="2430"/>
                  </a:cubicBezTo>
                  <a:cubicBezTo>
                    <a:pt x="15660" y="2423"/>
                    <a:pt x="15656" y="2416"/>
                    <a:pt x="15649" y="2412"/>
                  </a:cubicBezTo>
                  <a:cubicBezTo>
                    <a:pt x="15642" y="2404"/>
                    <a:pt x="15633" y="2401"/>
                    <a:pt x="15630" y="2397"/>
                  </a:cubicBezTo>
                  <a:cubicBezTo>
                    <a:pt x="15630" y="2397"/>
                    <a:pt x="15626" y="2397"/>
                    <a:pt x="15626" y="2394"/>
                  </a:cubicBezTo>
                  <a:cubicBezTo>
                    <a:pt x="15615" y="2375"/>
                    <a:pt x="15600" y="2356"/>
                    <a:pt x="15585" y="2344"/>
                  </a:cubicBezTo>
                  <a:cubicBezTo>
                    <a:pt x="15566" y="2322"/>
                    <a:pt x="15540" y="2304"/>
                    <a:pt x="15526" y="2289"/>
                  </a:cubicBezTo>
                  <a:cubicBezTo>
                    <a:pt x="15514" y="2281"/>
                    <a:pt x="15507" y="2273"/>
                    <a:pt x="15499" y="2266"/>
                  </a:cubicBezTo>
                  <a:cubicBezTo>
                    <a:pt x="15495" y="2259"/>
                    <a:pt x="15488" y="2247"/>
                    <a:pt x="15488" y="2240"/>
                  </a:cubicBezTo>
                  <a:cubicBezTo>
                    <a:pt x="15458" y="2158"/>
                    <a:pt x="15409" y="2090"/>
                    <a:pt x="15357" y="2030"/>
                  </a:cubicBezTo>
                  <a:cubicBezTo>
                    <a:pt x="15305" y="1967"/>
                    <a:pt x="15245" y="1915"/>
                    <a:pt x="15200" y="1859"/>
                  </a:cubicBezTo>
                  <a:cubicBezTo>
                    <a:pt x="15114" y="1758"/>
                    <a:pt x="15028" y="1653"/>
                    <a:pt x="14927" y="1564"/>
                  </a:cubicBezTo>
                  <a:cubicBezTo>
                    <a:pt x="14898" y="1533"/>
                    <a:pt x="14864" y="1500"/>
                    <a:pt x="14830" y="1462"/>
                  </a:cubicBezTo>
                  <a:cubicBezTo>
                    <a:pt x="14800" y="1429"/>
                    <a:pt x="14763" y="1395"/>
                    <a:pt x="14726" y="1365"/>
                  </a:cubicBezTo>
                  <a:cubicBezTo>
                    <a:pt x="14553" y="1231"/>
                    <a:pt x="14389" y="1081"/>
                    <a:pt x="14232" y="931"/>
                  </a:cubicBezTo>
                  <a:cubicBezTo>
                    <a:pt x="14172" y="872"/>
                    <a:pt x="14105" y="819"/>
                    <a:pt x="14041" y="771"/>
                  </a:cubicBezTo>
                  <a:cubicBezTo>
                    <a:pt x="13978" y="719"/>
                    <a:pt x="13918" y="667"/>
                    <a:pt x="13862" y="610"/>
                  </a:cubicBezTo>
                  <a:cubicBezTo>
                    <a:pt x="13851" y="595"/>
                    <a:pt x="13836" y="584"/>
                    <a:pt x="13817" y="577"/>
                  </a:cubicBezTo>
                  <a:cubicBezTo>
                    <a:pt x="13799" y="565"/>
                    <a:pt x="13776" y="562"/>
                    <a:pt x="13754" y="562"/>
                  </a:cubicBezTo>
                  <a:cubicBezTo>
                    <a:pt x="13742" y="562"/>
                    <a:pt x="13731" y="562"/>
                    <a:pt x="13720" y="565"/>
                  </a:cubicBezTo>
                  <a:lnTo>
                    <a:pt x="13705" y="565"/>
                  </a:lnTo>
                  <a:cubicBezTo>
                    <a:pt x="13701" y="565"/>
                    <a:pt x="13697" y="562"/>
                    <a:pt x="13694" y="558"/>
                  </a:cubicBezTo>
                  <a:cubicBezTo>
                    <a:pt x="13530" y="457"/>
                    <a:pt x="13357" y="360"/>
                    <a:pt x="13193" y="258"/>
                  </a:cubicBezTo>
                  <a:cubicBezTo>
                    <a:pt x="13178" y="248"/>
                    <a:pt x="13159" y="240"/>
                    <a:pt x="13144" y="236"/>
                  </a:cubicBezTo>
                  <a:cubicBezTo>
                    <a:pt x="13118" y="229"/>
                    <a:pt x="13095" y="222"/>
                    <a:pt x="13073" y="214"/>
                  </a:cubicBezTo>
                  <a:cubicBezTo>
                    <a:pt x="13054" y="210"/>
                    <a:pt x="13040" y="203"/>
                    <a:pt x="13028" y="191"/>
                  </a:cubicBezTo>
                  <a:cubicBezTo>
                    <a:pt x="12980" y="146"/>
                    <a:pt x="12924" y="120"/>
                    <a:pt x="12871" y="98"/>
                  </a:cubicBezTo>
                  <a:cubicBezTo>
                    <a:pt x="12819" y="75"/>
                    <a:pt x="12771" y="53"/>
                    <a:pt x="12737" y="20"/>
                  </a:cubicBezTo>
                  <a:cubicBezTo>
                    <a:pt x="12726" y="12"/>
                    <a:pt x="12718" y="4"/>
                    <a:pt x="12707" y="4"/>
                  </a:cubicBezTo>
                  <a:cubicBezTo>
                    <a:pt x="12700" y="1"/>
                    <a:pt x="12688" y="1"/>
                    <a:pt x="126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5" name="Google Shape;28365;p21"/>
            <p:cNvSpPr/>
            <p:nvPr/>
          </p:nvSpPr>
          <p:spPr>
            <a:xfrm>
              <a:off x="-413702" y="1096292"/>
              <a:ext cx="563068" cy="766292"/>
            </a:xfrm>
            <a:custGeom>
              <a:avLst/>
              <a:gdLst/>
              <a:ahLst/>
              <a:cxnLst/>
              <a:rect l="l" t="t" r="r" b="b"/>
              <a:pathLst>
                <a:path w="11792" h="16048" extrusionOk="0">
                  <a:moveTo>
                    <a:pt x="7283" y="0"/>
                  </a:moveTo>
                  <a:cubicBezTo>
                    <a:pt x="7283" y="4"/>
                    <a:pt x="7279" y="8"/>
                    <a:pt x="7279" y="16"/>
                  </a:cubicBezTo>
                  <a:lnTo>
                    <a:pt x="7283" y="16"/>
                  </a:lnTo>
                  <a:cubicBezTo>
                    <a:pt x="7290" y="11"/>
                    <a:pt x="7298" y="8"/>
                    <a:pt x="7306" y="8"/>
                  </a:cubicBezTo>
                  <a:cubicBezTo>
                    <a:pt x="7302" y="8"/>
                    <a:pt x="7302" y="4"/>
                    <a:pt x="7298" y="4"/>
                  </a:cubicBezTo>
                  <a:cubicBezTo>
                    <a:pt x="7290" y="0"/>
                    <a:pt x="7287" y="0"/>
                    <a:pt x="7283" y="0"/>
                  </a:cubicBezTo>
                  <a:close/>
                  <a:moveTo>
                    <a:pt x="7361" y="38"/>
                  </a:moveTo>
                  <a:lnTo>
                    <a:pt x="7361" y="38"/>
                  </a:lnTo>
                  <a:cubicBezTo>
                    <a:pt x="7362" y="39"/>
                    <a:pt x="7364" y="39"/>
                    <a:pt x="7365" y="40"/>
                  </a:cubicBezTo>
                  <a:lnTo>
                    <a:pt x="7365" y="40"/>
                  </a:lnTo>
                  <a:cubicBezTo>
                    <a:pt x="7364" y="39"/>
                    <a:pt x="7363" y="38"/>
                    <a:pt x="7361" y="38"/>
                  </a:cubicBezTo>
                  <a:close/>
                  <a:moveTo>
                    <a:pt x="7504" y="38"/>
                  </a:moveTo>
                  <a:cubicBezTo>
                    <a:pt x="7496" y="42"/>
                    <a:pt x="7489" y="45"/>
                    <a:pt x="7481" y="49"/>
                  </a:cubicBezTo>
                  <a:cubicBezTo>
                    <a:pt x="7466" y="52"/>
                    <a:pt x="7451" y="56"/>
                    <a:pt x="7440" y="56"/>
                  </a:cubicBezTo>
                  <a:cubicBezTo>
                    <a:pt x="7412" y="56"/>
                    <a:pt x="7386" y="50"/>
                    <a:pt x="7365" y="40"/>
                  </a:cubicBezTo>
                  <a:lnTo>
                    <a:pt x="7365" y="40"/>
                  </a:lnTo>
                  <a:cubicBezTo>
                    <a:pt x="7366" y="41"/>
                    <a:pt x="7366" y="43"/>
                    <a:pt x="7366" y="45"/>
                  </a:cubicBezTo>
                  <a:cubicBezTo>
                    <a:pt x="7369" y="49"/>
                    <a:pt x="7369" y="52"/>
                    <a:pt x="7369" y="52"/>
                  </a:cubicBezTo>
                  <a:cubicBezTo>
                    <a:pt x="7369" y="56"/>
                    <a:pt x="7373" y="56"/>
                    <a:pt x="7373" y="56"/>
                  </a:cubicBezTo>
                  <a:cubicBezTo>
                    <a:pt x="7380" y="64"/>
                    <a:pt x="7384" y="68"/>
                    <a:pt x="7388" y="71"/>
                  </a:cubicBezTo>
                  <a:cubicBezTo>
                    <a:pt x="7395" y="75"/>
                    <a:pt x="7399" y="75"/>
                    <a:pt x="7399" y="78"/>
                  </a:cubicBezTo>
                  <a:lnTo>
                    <a:pt x="7406" y="78"/>
                  </a:lnTo>
                  <a:cubicBezTo>
                    <a:pt x="7410" y="78"/>
                    <a:pt x="7418" y="78"/>
                    <a:pt x="7425" y="75"/>
                  </a:cubicBezTo>
                  <a:cubicBezTo>
                    <a:pt x="7444" y="68"/>
                    <a:pt x="7466" y="64"/>
                    <a:pt x="7485" y="64"/>
                  </a:cubicBezTo>
                  <a:cubicBezTo>
                    <a:pt x="7500" y="64"/>
                    <a:pt x="7515" y="68"/>
                    <a:pt x="7530" y="71"/>
                  </a:cubicBezTo>
                  <a:cubicBezTo>
                    <a:pt x="7530" y="68"/>
                    <a:pt x="7526" y="68"/>
                    <a:pt x="7526" y="64"/>
                  </a:cubicBezTo>
                  <a:cubicBezTo>
                    <a:pt x="7518" y="56"/>
                    <a:pt x="7511" y="49"/>
                    <a:pt x="7504" y="38"/>
                  </a:cubicBezTo>
                  <a:close/>
                  <a:moveTo>
                    <a:pt x="1" y="11409"/>
                  </a:moveTo>
                  <a:cubicBezTo>
                    <a:pt x="27" y="11424"/>
                    <a:pt x="49" y="11435"/>
                    <a:pt x="76" y="11443"/>
                  </a:cubicBezTo>
                  <a:cubicBezTo>
                    <a:pt x="99" y="11450"/>
                    <a:pt x="121" y="11458"/>
                    <a:pt x="147" y="11458"/>
                  </a:cubicBezTo>
                  <a:cubicBezTo>
                    <a:pt x="136" y="11454"/>
                    <a:pt x="128" y="11450"/>
                    <a:pt x="121" y="11446"/>
                  </a:cubicBezTo>
                  <a:cubicBezTo>
                    <a:pt x="91" y="11432"/>
                    <a:pt x="57" y="11424"/>
                    <a:pt x="23" y="11413"/>
                  </a:cubicBezTo>
                  <a:cubicBezTo>
                    <a:pt x="16" y="11413"/>
                    <a:pt x="9" y="11409"/>
                    <a:pt x="1" y="11409"/>
                  </a:cubicBezTo>
                  <a:close/>
                  <a:moveTo>
                    <a:pt x="301" y="11495"/>
                  </a:moveTo>
                  <a:cubicBezTo>
                    <a:pt x="327" y="11506"/>
                    <a:pt x="353" y="11522"/>
                    <a:pt x="371" y="11540"/>
                  </a:cubicBezTo>
                  <a:cubicBezTo>
                    <a:pt x="416" y="11581"/>
                    <a:pt x="468" y="11603"/>
                    <a:pt x="525" y="11626"/>
                  </a:cubicBezTo>
                  <a:cubicBezTo>
                    <a:pt x="577" y="11645"/>
                    <a:pt x="637" y="11663"/>
                    <a:pt x="696" y="11686"/>
                  </a:cubicBezTo>
                  <a:cubicBezTo>
                    <a:pt x="846" y="11749"/>
                    <a:pt x="999" y="11805"/>
                    <a:pt x="1148" y="11872"/>
                  </a:cubicBezTo>
                  <a:cubicBezTo>
                    <a:pt x="1164" y="11880"/>
                    <a:pt x="1182" y="11888"/>
                    <a:pt x="1201" y="11895"/>
                  </a:cubicBezTo>
                  <a:cubicBezTo>
                    <a:pt x="1193" y="11891"/>
                    <a:pt x="1186" y="11884"/>
                    <a:pt x="1182" y="11880"/>
                  </a:cubicBezTo>
                  <a:cubicBezTo>
                    <a:pt x="1130" y="11846"/>
                    <a:pt x="1081" y="11809"/>
                    <a:pt x="1029" y="11779"/>
                  </a:cubicBezTo>
                  <a:cubicBezTo>
                    <a:pt x="981" y="11746"/>
                    <a:pt x="929" y="11719"/>
                    <a:pt x="872" y="11701"/>
                  </a:cubicBezTo>
                  <a:cubicBezTo>
                    <a:pt x="827" y="11682"/>
                    <a:pt x="775" y="11671"/>
                    <a:pt x="722" y="11660"/>
                  </a:cubicBezTo>
                  <a:cubicBezTo>
                    <a:pt x="670" y="11645"/>
                    <a:pt x="618" y="11629"/>
                    <a:pt x="565" y="11600"/>
                  </a:cubicBezTo>
                  <a:cubicBezTo>
                    <a:pt x="536" y="11581"/>
                    <a:pt x="506" y="11558"/>
                    <a:pt x="476" y="11532"/>
                  </a:cubicBezTo>
                  <a:cubicBezTo>
                    <a:pt x="474" y="11531"/>
                    <a:pt x="470" y="11531"/>
                    <a:pt x="466" y="11531"/>
                  </a:cubicBezTo>
                  <a:cubicBezTo>
                    <a:pt x="462" y="11531"/>
                    <a:pt x="457" y="11531"/>
                    <a:pt x="453" y="11529"/>
                  </a:cubicBezTo>
                  <a:cubicBezTo>
                    <a:pt x="442" y="11529"/>
                    <a:pt x="435" y="11529"/>
                    <a:pt x="423" y="11525"/>
                  </a:cubicBezTo>
                  <a:cubicBezTo>
                    <a:pt x="386" y="11510"/>
                    <a:pt x="345" y="11503"/>
                    <a:pt x="301" y="11495"/>
                  </a:cubicBezTo>
                  <a:close/>
                  <a:moveTo>
                    <a:pt x="1339" y="11914"/>
                  </a:moveTo>
                  <a:cubicBezTo>
                    <a:pt x="1321" y="11914"/>
                    <a:pt x="1302" y="11914"/>
                    <a:pt x="1283" y="11917"/>
                  </a:cubicBezTo>
                  <a:lnTo>
                    <a:pt x="1246" y="11917"/>
                  </a:lnTo>
                  <a:cubicBezTo>
                    <a:pt x="1336" y="11959"/>
                    <a:pt x="1429" y="12007"/>
                    <a:pt x="1507" y="12078"/>
                  </a:cubicBezTo>
                  <a:cubicBezTo>
                    <a:pt x="1560" y="12123"/>
                    <a:pt x="1635" y="12157"/>
                    <a:pt x="1714" y="12168"/>
                  </a:cubicBezTo>
                  <a:cubicBezTo>
                    <a:pt x="1795" y="12183"/>
                    <a:pt x="1866" y="12220"/>
                    <a:pt x="1926" y="12269"/>
                  </a:cubicBezTo>
                  <a:cubicBezTo>
                    <a:pt x="1975" y="12302"/>
                    <a:pt x="2031" y="12329"/>
                    <a:pt x="2090" y="12359"/>
                  </a:cubicBezTo>
                  <a:cubicBezTo>
                    <a:pt x="2147" y="12388"/>
                    <a:pt x="2207" y="12419"/>
                    <a:pt x="2255" y="12471"/>
                  </a:cubicBezTo>
                  <a:cubicBezTo>
                    <a:pt x="2270" y="12459"/>
                    <a:pt x="2289" y="12452"/>
                    <a:pt x="2308" y="12452"/>
                  </a:cubicBezTo>
                  <a:cubicBezTo>
                    <a:pt x="2323" y="12452"/>
                    <a:pt x="2337" y="12456"/>
                    <a:pt x="2352" y="12467"/>
                  </a:cubicBezTo>
                  <a:cubicBezTo>
                    <a:pt x="2356" y="12471"/>
                    <a:pt x="2360" y="12474"/>
                    <a:pt x="2364" y="12478"/>
                  </a:cubicBezTo>
                  <a:cubicBezTo>
                    <a:pt x="2368" y="12482"/>
                    <a:pt x="2371" y="12486"/>
                    <a:pt x="2375" y="12493"/>
                  </a:cubicBezTo>
                  <a:cubicBezTo>
                    <a:pt x="2378" y="12497"/>
                    <a:pt x="2382" y="12504"/>
                    <a:pt x="2382" y="12512"/>
                  </a:cubicBezTo>
                  <a:cubicBezTo>
                    <a:pt x="2382" y="12519"/>
                    <a:pt x="2378" y="12523"/>
                    <a:pt x="2378" y="12531"/>
                  </a:cubicBezTo>
                  <a:cubicBezTo>
                    <a:pt x="2375" y="12534"/>
                    <a:pt x="2375" y="12538"/>
                    <a:pt x="2371" y="12542"/>
                  </a:cubicBezTo>
                  <a:cubicBezTo>
                    <a:pt x="2368" y="12542"/>
                    <a:pt x="2368" y="12545"/>
                    <a:pt x="2368" y="12545"/>
                  </a:cubicBezTo>
                  <a:cubicBezTo>
                    <a:pt x="2371" y="12553"/>
                    <a:pt x="2375" y="12560"/>
                    <a:pt x="2378" y="12560"/>
                  </a:cubicBezTo>
                  <a:cubicBezTo>
                    <a:pt x="2378" y="12564"/>
                    <a:pt x="2382" y="12564"/>
                    <a:pt x="2386" y="12564"/>
                  </a:cubicBezTo>
                  <a:cubicBezTo>
                    <a:pt x="2427" y="12571"/>
                    <a:pt x="2465" y="12583"/>
                    <a:pt x="2499" y="12602"/>
                  </a:cubicBezTo>
                  <a:cubicBezTo>
                    <a:pt x="2532" y="12616"/>
                    <a:pt x="2561" y="12639"/>
                    <a:pt x="2592" y="12657"/>
                  </a:cubicBezTo>
                  <a:cubicBezTo>
                    <a:pt x="2656" y="12699"/>
                    <a:pt x="2708" y="12740"/>
                    <a:pt x="2771" y="12762"/>
                  </a:cubicBezTo>
                  <a:cubicBezTo>
                    <a:pt x="2779" y="12762"/>
                    <a:pt x="2790" y="12766"/>
                    <a:pt x="2808" y="12770"/>
                  </a:cubicBezTo>
                  <a:cubicBezTo>
                    <a:pt x="2823" y="12773"/>
                    <a:pt x="2842" y="12778"/>
                    <a:pt x="2857" y="12785"/>
                  </a:cubicBezTo>
                  <a:cubicBezTo>
                    <a:pt x="2872" y="12792"/>
                    <a:pt x="2883" y="12800"/>
                    <a:pt x="2894" y="12814"/>
                  </a:cubicBezTo>
                  <a:cubicBezTo>
                    <a:pt x="2898" y="12822"/>
                    <a:pt x="2902" y="12830"/>
                    <a:pt x="2906" y="12840"/>
                  </a:cubicBezTo>
                  <a:cubicBezTo>
                    <a:pt x="2909" y="12856"/>
                    <a:pt x="2913" y="12867"/>
                    <a:pt x="2917" y="12874"/>
                  </a:cubicBezTo>
                  <a:cubicBezTo>
                    <a:pt x="2925" y="12882"/>
                    <a:pt x="2932" y="12890"/>
                    <a:pt x="2943" y="12897"/>
                  </a:cubicBezTo>
                  <a:cubicBezTo>
                    <a:pt x="2962" y="12912"/>
                    <a:pt x="2988" y="12923"/>
                    <a:pt x="3014" y="12942"/>
                  </a:cubicBezTo>
                  <a:cubicBezTo>
                    <a:pt x="3010" y="12938"/>
                    <a:pt x="3010" y="12935"/>
                    <a:pt x="3006" y="12930"/>
                  </a:cubicBezTo>
                  <a:cubicBezTo>
                    <a:pt x="2999" y="12923"/>
                    <a:pt x="2996" y="12916"/>
                    <a:pt x="2988" y="12908"/>
                  </a:cubicBezTo>
                  <a:cubicBezTo>
                    <a:pt x="2965" y="12882"/>
                    <a:pt x="2947" y="12856"/>
                    <a:pt x="2928" y="12830"/>
                  </a:cubicBezTo>
                  <a:cubicBezTo>
                    <a:pt x="2909" y="12807"/>
                    <a:pt x="2891" y="12785"/>
                    <a:pt x="2868" y="12770"/>
                  </a:cubicBezTo>
                  <a:cubicBezTo>
                    <a:pt x="2692" y="12654"/>
                    <a:pt x="2521" y="12538"/>
                    <a:pt x="2334" y="12452"/>
                  </a:cubicBezTo>
                  <a:cubicBezTo>
                    <a:pt x="2315" y="12445"/>
                    <a:pt x="2292" y="12437"/>
                    <a:pt x="2270" y="12426"/>
                  </a:cubicBezTo>
                  <a:cubicBezTo>
                    <a:pt x="2247" y="12419"/>
                    <a:pt x="2225" y="12403"/>
                    <a:pt x="2207" y="12385"/>
                  </a:cubicBezTo>
                  <a:cubicBezTo>
                    <a:pt x="2128" y="12310"/>
                    <a:pt x="2038" y="12250"/>
                    <a:pt x="1941" y="12202"/>
                  </a:cubicBezTo>
                  <a:cubicBezTo>
                    <a:pt x="1844" y="12157"/>
                    <a:pt x="1743" y="12119"/>
                    <a:pt x="1635" y="12086"/>
                  </a:cubicBezTo>
                  <a:cubicBezTo>
                    <a:pt x="1619" y="12082"/>
                    <a:pt x="1605" y="12078"/>
                    <a:pt x="1590" y="12071"/>
                  </a:cubicBezTo>
                  <a:cubicBezTo>
                    <a:pt x="1575" y="12063"/>
                    <a:pt x="1557" y="12055"/>
                    <a:pt x="1541" y="12041"/>
                  </a:cubicBezTo>
                  <a:cubicBezTo>
                    <a:pt x="1534" y="12033"/>
                    <a:pt x="1522" y="12022"/>
                    <a:pt x="1515" y="12007"/>
                  </a:cubicBezTo>
                  <a:cubicBezTo>
                    <a:pt x="1493" y="11970"/>
                    <a:pt x="1467" y="11948"/>
                    <a:pt x="1440" y="11932"/>
                  </a:cubicBezTo>
                  <a:cubicBezTo>
                    <a:pt x="1410" y="11921"/>
                    <a:pt x="1377" y="11914"/>
                    <a:pt x="1339" y="11914"/>
                  </a:cubicBezTo>
                  <a:close/>
                  <a:moveTo>
                    <a:pt x="3175" y="12953"/>
                  </a:moveTo>
                  <a:cubicBezTo>
                    <a:pt x="3167" y="12964"/>
                    <a:pt x="3156" y="12971"/>
                    <a:pt x="3145" y="12979"/>
                  </a:cubicBezTo>
                  <a:cubicBezTo>
                    <a:pt x="3130" y="12987"/>
                    <a:pt x="3115" y="12990"/>
                    <a:pt x="3100" y="12990"/>
                  </a:cubicBezTo>
                  <a:cubicBezTo>
                    <a:pt x="3089" y="12990"/>
                    <a:pt x="3082" y="12990"/>
                    <a:pt x="3074" y="12987"/>
                  </a:cubicBezTo>
                  <a:lnTo>
                    <a:pt x="3074" y="12987"/>
                  </a:lnTo>
                  <a:cubicBezTo>
                    <a:pt x="3100" y="13016"/>
                    <a:pt x="3130" y="13039"/>
                    <a:pt x="3171" y="13058"/>
                  </a:cubicBezTo>
                  <a:cubicBezTo>
                    <a:pt x="3208" y="13080"/>
                    <a:pt x="3250" y="13095"/>
                    <a:pt x="3294" y="13121"/>
                  </a:cubicBezTo>
                  <a:cubicBezTo>
                    <a:pt x="3320" y="13140"/>
                    <a:pt x="3346" y="13159"/>
                    <a:pt x="3373" y="13189"/>
                  </a:cubicBezTo>
                  <a:cubicBezTo>
                    <a:pt x="3396" y="13215"/>
                    <a:pt x="3425" y="13233"/>
                    <a:pt x="3455" y="13249"/>
                  </a:cubicBezTo>
                  <a:cubicBezTo>
                    <a:pt x="3485" y="13263"/>
                    <a:pt x="3522" y="13267"/>
                    <a:pt x="3560" y="13271"/>
                  </a:cubicBezTo>
                  <a:lnTo>
                    <a:pt x="3593" y="13271"/>
                  </a:lnTo>
                  <a:cubicBezTo>
                    <a:pt x="3601" y="13271"/>
                    <a:pt x="3608" y="13275"/>
                    <a:pt x="3616" y="13278"/>
                  </a:cubicBezTo>
                  <a:cubicBezTo>
                    <a:pt x="3620" y="13278"/>
                    <a:pt x="3624" y="13282"/>
                    <a:pt x="3627" y="13285"/>
                  </a:cubicBezTo>
                  <a:cubicBezTo>
                    <a:pt x="3634" y="13293"/>
                    <a:pt x="3638" y="13301"/>
                    <a:pt x="3642" y="13308"/>
                  </a:cubicBezTo>
                  <a:cubicBezTo>
                    <a:pt x="3642" y="13316"/>
                    <a:pt x="3646" y="13323"/>
                    <a:pt x="3653" y="13330"/>
                  </a:cubicBezTo>
                  <a:cubicBezTo>
                    <a:pt x="3660" y="13338"/>
                    <a:pt x="3668" y="13346"/>
                    <a:pt x="3679" y="13353"/>
                  </a:cubicBezTo>
                  <a:cubicBezTo>
                    <a:pt x="3702" y="13364"/>
                    <a:pt x="3728" y="13379"/>
                    <a:pt x="3758" y="13401"/>
                  </a:cubicBezTo>
                  <a:cubicBezTo>
                    <a:pt x="3724" y="13368"/>
                    <a:pt x="3694" y="13334"/>
                    <a:pt x="3668" y="13297"/>
                  </a:cubicBezTo>
                  <a:cubicBezTo>
                    <a:pt x="3650" y="13267"/>
                    <a:pt x="3627" y="13244"/>
                    <a:pt x="3601" y="13226"/>
                  </a:cubicBezTo>
                  <a:cubicBezTo>
                    <a:pt x="3579" y="13207"/>
                    <a:pt x="3553" y="13189"/>
                    <a:pt x="3522" y="13170"/>
                  </a:cubicBezTo>
                  <a:cubicBezTo>
                    <a:pt x="3485" y="13147"/>
                    <a:pt x="3436" y="13128"/>
                    <a:pt x="3391" y="13110"/>
                  </a:cubicBezTo>
                  <a:cubicBezTo>
                    <a:pt x="3343" y="13092"/>
                    <a:pt x="3291" y="13069"/>
                    <a:pt x="3246" y="13035"/>
                  </a:cubicBezTo>
                  <a:cubicBezTo>
                    <a:pt x="3220" y="13013"/>
                    <a:pt x="3194" y="12987"/>
                    <a:pt x="3175" y="12953"/>
                  </a:cubicBezTo>
                  <a:close/>
                  <a:moveTo>
                    <a:pt x="7661" y="135"/>
                  </a:moveTo>
                  <a:cubicBezTo>
                    <a:pt x="7664" y="139"/>
                    <a:pt x="7668" y="142"/>
                    <a:pt x="7672" y="146"/>
                  </a:cubicBezTo>
                  <a:cubicBezTo>
                    <a:pt x="7720" y="202"/>
                    <a:pt x="7777" y="247"/>
                    <a:pt x="7840" y="292"/>
                  </a:cubicBezTo>
                  <a:cubicBezTo>
                    <a:pt x="7899" y="333"/>
                    <a:pt x="7967" y="370"/>
                    <a:pt x="8034" y="411"/>
                  </a:cubicBezTo>
                  <a:cubicBezTo>
                    <a:pt x="8034" y="411"/>
                    <a:pt x="8042" y="411"/>
                    <a:pt x="8049" y="408"/>
                  </a:cubicBezTo>
                  <a:lnTo>
                    <a:pt x="8065" y="408"/>
                  </a:lnTo>
                  <a:cubicBezTo>
                    <a:pt x="8075" y="408"/>
                    <a:pt x="8083" y="408"/>
                    <a:pt x="8094" y="411"/>
                  </a:cubicBezTo>
                  <a:cubicBezTo>
                    <a:pt x="8101" y="415"/>
                    <a:pt x="8109" y="423"/>
                    <a:pt x="8117" y="430"/>
                  </a:cubicBezTo>
                  <a:cubicBezTo>
                    <a:pt x="8180" y="497"/>
                    <a:pt x="8255" y="557"/>
                    <a:pt x="8334" y="613"/>
                  </a:cubicBezTo>
                  <a:cubicBezTo>
                    <a:pt x="8412" y="673"/>
                    <a:pt x="8491" y="729"/>
                    <a:pt x="8569" y="793"/>
                  </a:cubicBezTo>
                  <a:cubicBezTo>
                    <a:pt x="8617" y="830"/>
                    <a:pt x="8670" y="868"/>
                    <a:pt x="8719" y="913"/>
                  </a:cubicBezTo>
                  <a:cubicBezTo>
                    <a:pt x="8771" y="953"/>
                    <a:pt x="8819" y="1002"/>
                    <a:pt x="8857" y="1062"/>
                  </a:cubicBezTo>
                  <a:cubicBezTo>
                    <a:pt x="8886" y="1115"/>
                    <a:pt x="8939" y="1159"/>
                    <a:pt x="8991" y="1189"/>
                  </a:cubicBezTo>
                  <a:cubicBezTo>
                    <a:pt x="9043" y="1215"/>
                    <a:pt x="9081" y="1256"/>
                    <a:pt x="9115" y="1298"/>
                  </a:cubicBezTo>
                  <a:cubicBezTo>
                    <a:pt x="9148" y="1339"/>
                    <a:pt x="9178" y="1379"/>
                    <a:pt x="9212" y="1410"/>
                  </a:cubicBezTo>
                  <a:cubicBezTo>
                    <a:pt x="9231" y="1429"/>
                    <a:pt x="9257" y="1443"/>
                    <a:pt x="9283" y="1455"/>
                  </a:cubicBezTo>
                  <a:cubicBezTo>
                    <a:pt x="9298" y="1462"/>
                    <a:pt x="9305" y="1465"/>
                    <a:pt x="9309" y="1473"/>
                  </a:cubicBezTo>
                  <a:cubicBezTo>
                    <a:pt x="9312" y="1481"/>
                    <a:pt x="9317" y="1488"/>
                    <a:pt x="9321" y="1491"/>
                  </a:cubicBezTo>
                  <a:cubicBezTo>
                    <a:pt x="9324" y="1503"/>
                    <a:pt x="9328" y="1514"/>
                    <a:pt x="9331" y="1526"/>
                  </a:cubicBezTo>
                  <a:cubicBezTo>
                    <a:pt x="9339" y="1548"/>
                    <a:pt x="9350" y="1567"/>
                    <a:pt x="9369" y="1589"/>
                  </a:cubicBezTo>
                  <a:cubicBezTo>
                    <a:pt x="9388" y="1612"/>
                    <a:pt x="9407" y="1634"/>
                    <a:pt x="9425" y="1660"/>
                  </a:cubicBezTo>
                  <a:cubicBezTo>
                    <a:pt x="9496" y="1757"/>
                    <a:pt x="9590" y="1840"/>
                    <a:pt x="9668" y="1936"/>
                  </a:cubicBezTo>
                  <a:cubicBezTo>
                    <a:pt x="9747" y="2038"/>
                    <a:pt x="9810" y="2150"/>
                    <a:pt x="9881" y="2250"/>
                  </a:cubicBezTo>
                  <a:cubicBezTo>
                    <a:pt x="9993" y="2411"/>
                    <a:pt x="10097" y="2580"/>
                    <a:pt x="10187" y="2752"/>
                  </a:cubicBezTo>
                  <a:cubicBezTo>
                    <a:pt x="10277" y="2931"/>
                    <a:pt x="10385" y="3099"/>
                    <a:pt x="10472" y="3286"/>
                  </a:cubicBezTo>
                  <a:cubicBezTo>
                    <a:pt x="10554" y="3465"/>
                    <a:pt x="10663" y="3641"/>
                    <a:pt x="10748" y="3828"/>
                  </a:cubicBezTo>
                  <a:cubicBezTo>
                    <a:pt x="10804" y="3955"/>
                    <a:pt x="10842" y="4090"/>
                    <a:pt x="10882" y="4221"/>
                  </a:cubicBezTo>
                  <a:cubicBezTo>
                    <a:pt x="10920" y="4352"/>
                    <a:pt x="10961" y="4479"/>
                    <a:pt x="11017" y="4598"/>
                  </a:cubicBezTo>
                  <a:cubicBezTo>
                    <a:pt x="11036" y="4643"/>
                    <a:pt x="11051" y="4684"/>
                    <a:pt x="11070" y="4721"/>
                  </a:cubicBezTo>
                  <a:cubicBezTo>
                    <a:pt x="11077" y="4733"/>
                    <a:pt x="11089" y="4748"/>
                    <a:pt x="11103" y="4766"/>
                  </a:cubicBezTo>
                  <a:cubicBezTo>
                    <a:pt x="11115" y="4785"/>
                    <a:pt x="11134" y="4804"/>
                    <a:pt x="11141" y="4826"/>
                  </a:cubicBezTo>
                  <a:cubicBezTo>
                    <a:pt x="11148" y="4845"/>
                    <a:pt x="11156" y="4864"/>
                    <a:pt x="11156" y="4883"/>
                  </a:cubicBezTo>
                  <a:lnTo>
                    <a:pt x="11156" y="4890"/>
                  </a:lnTo>
                  <a:cubicBezTo>
                    <a:pt x="11152" y="4901"/>
                    <a:pt x="11152" y="4912"/>
                    <a:pt x="11152" y="4928"/>
                  </a:cubicBezTo>
                  <a:cubicBezTo>
                    <a:pt x="11152" y="5032"/>
                    <a:pt x="11179" y="5140"/>
                    <a:pt x="11201" y="5249"/>
                  </a:cubicBezTo>
                  <a:cubicBezTo>
                    <a:pt x="11219" y="5349"/>
                    <a:pt x="11253" y="5454"/>
                    <a:pt x="11279" y="5559"/>
                  </a:cubicBezTo>
                  <a:cubicBezTo>
                    <a:pt x="11353" y="5839"/>
                    <a:pt x="11410" y="6123"/>
                    <a:pt x="11466" y="6403"/>
                  </a:cubicBezTo>
                  <a:cubicBezTo>
                    <a:pt x="11474" y="6453"/>
                    <a:pt x="11488" y="6498"/>
                    <a:pt x="11500" y="6550"/>
                  </a:cubicBezTo>
                  <a:cubicBezTo>
                    <a:pt x="11515" y="6598"/>
                    <a:pt x="11522" y="6650"/>
                    <a:pt x="11522" y="6703"/>
                  </a:cubicBezTo>
                  <a:lnTo>
                    <a:pt x="11522" y="6725"/>
                  </a:lnTo>
                  <a:lnTo>
                    <a:pt x="11522" y="6777"/>
                  </a:lnTo>
                  <a:cubicBezTo>
                    <a:pt x="11522" y="6882"/>
                    <a:pt x="11537" y="6986"/>
                    <a:pt x="11548" y="7091"/>
                  </a:cubicBezTo>
                  <a:cubicBezTo>
                    <a:pt x="11574" y="7350"/>
                    <a:pt x="11605" y="7604"/>
                    <a:pt x="11612" y="7866"/>
                  </a:cubicBezTo>
                  <a:lnTo>
                    <a:pt x="11612" y="7880"/>
                  </a:lnTo>
                  <a:cubicBezTo>
                    <a:pt x="11612" y="7921"/>
                    <a:pt x="11608" y="7959"/>
                    <a:pt x="11608" y="7992"/>
                  </a:cubicBezTo>
                  <a:lnTo>
                    <a:pt x="11608" y="8026"/>
                  </a:lnTo>
                  <a:cubicBezTo>
                    <a:pt x="11627" y="8277"/>
                    <a:pt x="11650" y="8530"/>
                    <a:pt x="11657" y="8781"/>
                  </a:cubicBezTo>
                  <a:cubicBezTo>
                    <a:pt x="11660" y="8818"/>
                    <a:pt x="11660" y="8860"/>
                    <a:pt x="11660" y="8901"/>
                  </a:cubicBezTo>
                  <a:cubicBezTo>
                    <a:pt x="11660" y="8953"/>
                    <a:pt x="11657" y="9010"/>
                    <a:pt x="11638" y="9058"/>
                  </a:cubicBezTo>
                  <a:cubicBezTo>
                    <a:pt x="11619" y="9106"/>
                    <a:pt x="11615" y="9158"/>
                    <a:pt x="11615" y="9215"/>
                  </a:cubicBezTo>
                  <a:lnTo>
                    <a:pt x="11615" y="9338"/>
                  </a:lnTo>
                  <a:cubicBezTo>
                    <a:pt x="11615" y="9376"/>
                    <a:pt x="11615" y="9417"/>
                    <a:pt x="11605" y="9458"/>
                  </a:cubicBezTo>
                  <a:cubicBezTo>
                    <a:pt x="11600" y="9488"/>
                    <a:pt x="11589" y="9521"/>
                    <a:pt x="11571" y="9555"/>
                  </a:cubicBezTo>
                  <a:cubicBezTo>
                    <a:pt x="11574" y="9562"/>
                    <a:pt x="11578" y="9570"/>
                    <a:pt x="11582" y="9577"/>
                  </a:cubicBezTo>
                  <a:cubicBezTo>
                    <a:pt x="11589" y="9596"/>
                    <a:pt x="11589" y="9611"/>
                    <a:pt x="11589" y="9626"/>
                  </a:cubicBezTo>
                  <a:cubicBezTo>
                    <a:pt x="11589" y="9660"/>
                    <a:pt x="11582" y="9690"/>
                    <a:pt x="11571" y="9716"/>
                  </a:cubicBezTo>
                  <a:cubicBezTo>
                    <a:pt x="11563" y="9742"/>
                    <a:pt x="11555" y="9764"/>
                    <a:pt x="11555" y="9783"/>
                  </a:cubicBezTo>
                  <a:cubicBezTo>
                    <a:pt x="11555" y="9790"/>
                    <a:pt x="11560" y="9795"/>
                    <a:pt x="11560" y="9802"/>
                  </a:cubicBezTo>
                  <a:cubicBezTo>
                    <a:pt x="11567" y="9828"/>
                    <a:pt x="11567" y="9850"/>
                    <a:pt x="11567" y="9876"/>
                  </a:cubicBezTo>
                  <a:cubicBezTo>
                    <a:pt x="11567" y="9914"/>
                    <a:pt x="11563" y="9952"/>
                    <a:pt x="11555" y="9985"/>
                  </a:cubicBezTo>
                  <a:cubicBezTo>
                    <a:pt x="11552" y="10022"/>
                    <a:pt x="11545" y="10056"/>
                    <a:pt x="11541" y="10090"/>
                  </a:cubicBezTo>
                  <a:cubicBezTo>
                    <a:pt x="11526" y="10261"/>
                    <a:pt x="11481" y="10423"/>
                    <a:pt x="11474" y="10587"/>
                  </a:cubicBezTo>
                  <a:cubicBezTo>
                    <a:pt x="11462" y="10725"/>
                    <a:pt x="11436" y="10863"/>
                    <a:pt x="11403" y="10994"/>
                  </a:cubicBezTo>
                  <a:cubicBezTo>
                    <a:pt x="11380" y="11103"/>
                    <a:pt x="11362" y="11211"/>
                    <a:pt x="11353" y="11323"/>
                  </a:cubicBezTo>
                  <a:cubicBezTo>
                    <a:pt x="11346" y="11401"/>
                    <a:pt x="11331" y="11480"/>
                    <a:pt x="11291" y="11555"/>
                  </a:cubicBezTo>
                  <a:cubicBezTo>
                    <a:pt x="11272" y="11584"/>
                    <a:pt x="11264" y="11618"/>
                    <a:pt x="11253" y="11652"/>
                  </a:cubicBezTo>
                  <a:cubicBezTo>
                    <a:pt x="11193" y="11880"/>
                    <a:pt x="11118" y="12100"/>
                    <a:pt x="11062" y="12325"/>
                  </a:cubicBezTo>
                  <a:cubicBezTo>
                    <a:pt x="11013" y="12516"/>
                    <a:pt x="10943" y="12691"/>
                    <a:pt x="10872" y="12867"/>
                  </a:cubicBezTo>
                  <a:cubicBezTo>
                    <a:pt x="10849" y="12923"/>
                    <a:pt x="10830" y="12983"/>
                    <a:pt x="10808" y="13042"/>
                  </a:cubicBezTo>
                  <a:cubicBezTo>
                    <a:pt x="10782" y="13102"/>
                    <a:pt x="10756" y="13166"/>
                    <a:pt x="10715" y="13222"/>
                  </a:cubicBezTo>
                  <a:cubicBezTo>
                    <a:pt x="10677" y="13278"/>
                    <a:pt x="10647" y="13338"/>
                    <a:pt x="10618" y="13398"/>
                  </a:cubicBezTo>
                  <a:cubicBezTo>
                    <a:pt x="10584" y="13461"/>
                    <a:pt x="10554" y="13525"/>
                    <a:pt x="10509" y="13585"/>
                  </a:cubicBezTo>
                  <a:cubicBezTo>
                    <a:pt x="10483" y="13630"/>
                    <a:pt x="10464" y="13682"/>
                    <a:pt x="10446" y="13742"/>
                  </a:cubicBezTo>
                  <a:cubicBezTo>
                    <a:pt x="10427" y="13798"/>
                    <a:pt x="10408" y="13861"/>
                    <a:pt x="10371" y="13917"/>
                  </a:cubicBezTo>
                  <a:cubicBezTo>
                    <a:pt x="10352" y="13981"/>
                    <a:pt x="10318" y="14037"/>
                    <a:pt x="10281" y="14086"/>
                  </a:cubicBezTo>
                  <a:cubicBezTo>
                    <a:pt x="10244" y="14138"/>
                    <a:pt x="10202" y="14186"/>
                    <a:pt x="10165" y="14235"/>
                  </a:cubicBezTo>
                  <a:cubicBezTo>
                    <a:pt x="10090" y="14332"/>
                    <a:pt x="10023" y="14441"/>
                    <a:pt x="9952" y="14545"/>
                  </a:cubicBezTo>
                  <a:cubicBezTo>
                    <a:pt x="9881" y="14654"/>
                    <a:pt x="9810" y="14759"/>
                    <a:pt x="9721" y="14855"/>
                  </a:cubicBezTo>
                  <a:cubicBezTo>
                    <a:pt x="9578" y="15009"/>
                    <a:pt x="9451" y="15177"/>
                    <a:pt x="9290" y="15319"/>
                  </a:cubicBezTo>
                  <a:cubicBezTo>
                    <a:pt x="9219" y="15379"/>
                    <a:pt x="9148" y="15442"/>
                    <a:pt x="9074" y="15499"/>
                  </a:cubicBezTo>
                  <a:cubicBezTo>
                    <a:pt x="8998" y="15559"/>
                    <a:pt x="8917" y="15607"/>
                    <a:pt x="8819" y="15644"/>
                  </a:cubicBezTo>
                  <a:cubicBezTo>
                    <a:pt x="8793" y="15652"/>
                    <a:pt x="8763" y="15671"/>
                    <a:pt x="8734" y="15689"/>
                  </a:cubicBezTo>
                  <a:cubicBezTo>
                    <a:pt x="8700" y="15708"/>
                    <a:pt x="8670" y="15727"/>
                    <a:pt x="8632" y="15738"/>
                  </a:cubicBezTo>
                  <a:cubicBezTo>
                    <a:pt x="8610" y="15749"/>
                    <a:pt x="8584" y="15753"/>
                    <a:pt x="8558" y="15756"/>
                  </a:cubicBezTo>
                  <a:cubicBezTo>
                    <a:pt x="8539" y="15756"/>
                    <a:pt x="8520" y="15764"/>
                    <a:pt x="8498" y="15771"/>
                  </a:cubicBezTo>
                  <a:cubicBezTo>
                    <a:pt x="8475" y="15779"/>
                    <a:pt x="8453" y="15794"/>
                    <a:pt x="8423" y="15801"/>
                  </a:cubicBezTo>
                  <a:cubicBezTo>
                    <a:pt x="8408" y="15809"/>
                    <a:pt x="8386" y="15813"/>
                    <a:pt x="8363" y="15813"/>
                  </a:cubicBezTo>
                  <a:cubicBezTo>
                    <a:pt x="8348" y="15813"/>
                    <a:pt x="8334" y="15809"/>
                    <a:pt x="8318" y="15806"/>
                  </a:cubicBezTo>
                  <a:lnTo>
                    <a:pt x="8315" y="15806"/>
                  </a:lnTo>
                  <a:cubicBezTo>
                    <a:pt x="8308" y="15813"/>
                    <a:pt x="8296" y="15820"/>
                    <a:pt x="8285" y="15823"/>
                  </a:cubicBezTo>
                  <a:cubicBezTo>
                    <a:pt x="8277" y="15828"/>
                    <a:pt x="8270" y="15828"/>
                    <a:pt x="8263" y="15828"/>
                  </a:cubicBezTo>
                  <a:cubicBezTo>
                    <a:pt x="8251" y="15828"/>
                    <a:pt x="8240" y="15828"/>
                    <a:pt x="8232" y="15823"/>
                  </a:cubicBezTo>
                  <a:cubicBezTo>
                    <a:pt x="8225" y="15820"/>
                    <a:pt x="8218" y="15816"/>
                    <a:pt x="8210" y="15813"/>
                  </a:cubicBezTo>
                  <a:cubicBezTo>
                    <a:pt x="8199" y="15806"/>
                    <a:pt x="8187" y="15801"/>
                    <a:pt x="8177" y="15794"/>
                  </a:cubicBezTo>
                  <a:lnTo>
                    <a:pt x="8169" y="15794"/>
                  </a:lnTo>
                  <a:cubicBezTo>
                    <a:pt x="8169" y="15797"/>
                    <a:pt x="8165" y="15797"/>
                    <a:pt x="8158" y="15801"/>
                  </a:cubicBezTo>
                  <a:cubicBezTo>
                    <a:pt x="8151" y="15806"/>
                    <a:pt x="8139" y="15816"/>
                    <a:pt x="8128" y="15823"/>
                  </a:cubicBezTo>
                  <a:cubicBezTo>
                    <a:pt x="8117" y="15828"/>
                    <a:pt x="8109" y="15835"/>
                    <a:pt x="8094" y="15839"/>
                  </a:cubicBezTo>
                  <a:cubicBezTo>
                    <a:pt x="8087" y="15842"/>
                    <a:pt x="8079" y="15842"/>
                    <a:pt x="8072" y="15842"/>
                  </a:cubicBezTo>
                  <a:cubicBezTo>
                    <a:pt x="8061" y="15842"/>
                    <a:pt x="8053" y="15839"/>
                    <a:pt x="8042" y="15835"/>
                  </a:cubicBezTo>
                  <a:cubicBezTo>
                    <a:pt x="8034" y="15835"/>
                    <a:pt x="8030" y="15832"/>
                    <a:pt x="8023" y="15832"/>
                  </a:cubicBezTo>
                  <a:cubicBezTo>
                    <a:pt x="8016" y="15832"/>
                    <a:pt x="8008" y="15835"/>
                    <a:pt x="7994" y="15839"/>
                  </a:cubicBezTo>
                  <a:cubicBezTo>
                    <a:pt x="7982" y="15839"/>
                    <a:pt x="7967" y="15842"/>
                    <a:pt x="7952" y="15842"/>
                  </a:cubicBezTo>
                  <a:lnTo>
                    <a:pt x="7949" y="15842"/>
                  </a:lnTo>
                  <a:cubicBezTo>
                    <a:pt x="7937" y="15842"/>
                    <a:pt x="7922" y="15839"/>
                    <a:pt x="7904" y="15835"/>
                  </a:cubicBezTo>
                  <a:cubicBezTo>
                    <a:pt x="7859" y="15809"/>
                    <a:pt x="7806" y="15797"/>
                    <a:pt x="7751" y="15790"/>
                  </a:cubicBezTo>
                  <a:cubicBezTo>
                    <a:pt x="7694" y="15783"/>
                    <a:pt x="7638" y="15779"/>
                    <a:pt x="7578" y="15768"/>
                  </a:cubicBezTo>
                  <a:cubicBezTo>
                    <a:pt x="7421" y="15742"/>
                    <a:pt x="7268" y="15701"/>
                    <a:pt x="7122" y="15626"/>
                  </a:cubicBezTo>
                  <a:cubicBezTo>
                    <a:pt x="7025" y="15581"/>
                    <a:pt x="6935" y="15521"/>
                    <a:pt x="6845" y="15469"/>
                  </a:cubicBezTo>
                  <a:cubicBezTo>
                    <a:pt x="6752" y="15416"/>
                    <a:pt x="6662" y="15364"/>
                    <a:pt x="6569" y="15326"/>
                  </a:cubicBezTo>
                  <a:cubicBezTo>
                    <a:pt x="6550" y="15319"/>
                    <a:pt x="6536" y="15312"/>
                    <a:pt x="6524" y="15304"/>
                  </a:cubicBezTo>
                  <a:cubicBezTo>
                    <a:pt x="6397" y="15207"/>
                    <a:pt x="6259" y="15121"/>
                    <a:pt x="6113" y="15050"/>
                  </a:cubicBezTo>
                  <a:cubicBezTo>
                    <a:pt x="6091" y="15038"/>
                    <a:pt x="6068" y="15024"/>
                    <a:pt x="6050" y="15012"/>
                  </a:cubicBezTo>
                  <a:cubicBezTo>
                    <a:pt x="6027" y="15002"/>
                    <a:pt x="6008" y="14986"/>
                    <a:pt x="5993" y="14979"/>
                  </a:cubicBezTo>
                  <a:cubicBezTo>
                    <a:pt x="5926" y="14949"/>
                    <a:pt x="5874" y="14904"/>
                    <a:pt x="5825" y="14863"/>
                  </a:cubicBezTo>
                  <a:cubicBezTo>
                    <a:pt x="5777" y="14822"/>
                    <a:pt x="5728" y="14781"/>
                    <a:pt x="5672" y="14759"/>
                  </a:cubicBezTo>
                  <a:cubicBezTo>
                    <a:pt x="5556" y="14706"/>
                    <a:pt x="5448" y="14628"/>
                    <a:pt x="5354" y="14538"/>
                  </a:cubicBezTo>
                  <a:cubicBezTo>
                    <a:pt x="5249" y="14437"/>
                    <a:pt x="5134" y="14340"/>
                    <a:pt x="5018" y="14258"/>
                  </a:cubicBezTo>
                  <a:cubicBezTo>
                    <a:pt x="4984" y="14231"/>
                    <a:pt x="4943" y="14213"/>
                    <a:pt x="4902" y="14191"/>
                  </a:cubicBezTo>
                  <a:cubicBezTo>
                    <a:pt x="4861" y="14164"/>
                    <a:pt x="4820" y="14138"/>
                    <a:pt x="4782" y="14101"/>
                  </a:cubicBezTo>
                  <a:cubicBezTo>
                    <a:pt x="4733" y="14048"/>
                    <a:pt x="4678" y="14007"/>
                    <a:pt x="4610" y="13984"/>
                  </a:cubicBezTo>
                  <a:cubicBezTo>
                    <a:pt x="4592" y="13981"/>
                    <a:pt x="4573" y="13970"/>
                    <a:pt x="4562" y="13958"/>
                  </a:cubicBezTo>
                  <a:cubicBezTo>
                    <a:pt x="4550" y="13947"/>
                    <a:pt x="4540" y="13936"/>
                    <a:pt x="4532" y="13929"/>
                  </a:cubicBezTo>
                  <a:cubicBezTo>
                    <a:pt x="4457" y="13839"/>
                    <a:pt x="4356" y="13775"/>
                    <a:pt x="4259" y="13704"/>
                  </a:cubicBezTo>
                  <a:cubicBezTo>
                    <a:pt x="4226" y="13678"/>
                    <a:pt x="4192" y="13652"/>
                    <a:pt x="4158" y="13630"/>
                  </a:cubicBezTo>
                  <a:cubicBezTo>
                    <a:pt x="4121" y="13611"/>
                    <a:pt x="4087" y="13592"/>
                    <a:pt x="4046" y="13577"/>
                  </a:cubicBezTo>
                  <a:cubicBezTo>
                    <a:pt x="3967" y="13555"/>
                    <a:pt x="3896" y="13518"/>
                    <a:pt x="3833" y="13468"/>
                  </a:cubicBezTo>
                  <a:cubicBezTo>
                    <a:pt x="3814" y="13454"/>
                    <a:pt x="3795" y="13439"/>
                    <a:pt x="3777" y="13420"/>
                  </a:cubicBezTo>
                  <a:lnTo>
                    <a:pt x="3777" y="13420"/>
                  </a:lnTo>
                  <a:cubicBezTo>
                    <a:pt x="3788" y="13432"/>
                    <a:pt x="3795" y="13446"/>
                    <a:pt x="3803" y="13461"/>
                  </a:cubicBezTo>
                  <a:cubicBezTo>
                    <a:pt x="3807" y="13476"/>
                    <a:pt x="3810" y="13491"/>
                    <a:pt x="3810" y="13510"/>
                  </a:cubicBezTo>
                  <a:cubicBezTo>
                    <a:pt x="3814" y="13513"/>
                    <a:pt x="3822" y="13513"/>
                    <a:pt x="3825" y="13518"/>
                  </a:cubicBezTo>
                  <a:cubicBezTo>
                    <a:pt x="3915" y="13551"/>
                    <a:pt x="3990" y="13603"/>
                    <a:pt x="4061" y="13660"/>
                  </a:cubicBezTo>
                  <a:cubicBezTo>
                    <a:pt x="4131" y="13712"/>
                    <a:pt x="4199" y="13768"/>
                    <a:pt x="4274" y="13809"/>
                  </a:cubicBezTo>
                  <a:cubicBezTo>
                    <a:pt x="4322" y="13835"/>
                    <a:pt x="4360" y="13872"/>
                    <a:pt x="4401" y="13906"/>
                  </a:cubicBezTo>
                  <a:cubicBezTo>
                    <a:pt x="4438" y="13939"/>
                    <a:pt x="4472" y="13970"/>
                    <a:pt x="4513" y="13989"/>
                  </a:cubicBezTo>
                  <a:cubicBezTo>
                    <a:pt x="4540" y="14003"/>
                    <a:pt x="4566" y="14011"/>
                    <a:pt x="4599" y="14011"/>
                  </a:cubicBezTo>
                  <a:cubicBezTo>
                    <a:pt x="4610" y="14011"/>
                    <a:pt x="4618" y="14015"/>
                    <a:pt x="4629" y="14018"/>
                  </a:cubicBezTo>
                  <a:cubicBezTo>
                    <a:pt x="4636" y="14026"/>
                    <a:pt x="4644" y="14029"/>
                    <a:pt x="4647" y="14037"/>
                  </a:cubicBezTo>
                  <a:cubicBezTo>
                    <a:pt x="4659" y="14048"/>
                    <a:pt x="4666" y="14060"/>
                    <a:pt x="4670" y="14070"/>
                  </a:cubicBezTo>
                  <a:cubicBezTo>
                    <a:pt x="4674" y="14074"/>
                    <a:pt x="4678" y="14082"/>
                    <a:pt x="4681" y="14086"/>
                  </a:cubicBezTo>
                  <a:cubicBezTo>
                    <a:pt x="4697" y="14119"/>
                    <a:pt x="4719" y="14146"/>
                    <a:pt x="4741" y="14168"/>
                  </a:cubicBezTo>
                  <a:cubicBezTo>
                    <a:pt x="4767" y="14194"/>
                    <a:pt x="4794" y="14213"/>
                    <a:pt x="4823" y="14231"/>
                  </a:cubicBezTo>
                  <a:cubicBezTo>
                    <a:pt x="4883" y="14272"/>
                    <a:pt x="4951" y="14303"/>
                    <a:pt x="5014" y="14340"/>
                  </a:cubicBezTo>
                  <a:cubicBezTo>
                    <a:pt x="5029" y="14348"/>
                    <a:pt x="5044" y="14355"/>
                    <a:pt x="5063" y="14362"/>
                  </a:cubicBezTo>
                  <a:cubicBezTo>
                    <a:pt x="5081" y="14370"/>
                    <a:pt x="5096" y="14381"/>
                    <a:pt x="5115" y="14400"/>
                  </a:cubicBezTo>
                  <a:cubicBezTo>
                    <a:pt x="5126" y="14410"/>
                    <a:pt x="5137" y="14422"/>
                    <a:pt x="5145" y="14441"/>
                  </a:cubicBezTo>
                  <a:cubicBezTo>
                    <a:pt x="5160" y="14467"/>
                    <a:pt x="5182" y="14493"/>
                    <a:pt x="5216" y="14505"/>
                  </a:cubicBezTo>
                  <a:cubicBezTo>
                    <a:pt x="5242" y="14515"/>
                    <a:pt x="5268" y="14527"/>
                    <a:pt x="5291" y="14545"/>
                  </a:cubicBezTo>
                  <a:cubicBezTo>
                    <a:pt x="5309" y="14564"/>
                    <a:pt x="5328" y="14586"/>
                    <a:pt x="5339" y="14612"/>
                  </a:cubicBezTo>
                  <a:cubicBezTo>
                    <a:pt x="5347" y="14624"/>
                    <a:pt x="5354" y="14635"/>
                    <a:pt x="5365" y="14643"/>
                  </a:cubicBezTo>
                  <a:cubicBezTo>
                    <a:pt x="5377" y="14654"/>
                    <a:pt x="5384" y="14657"/>
                    <a:pt x="5399" y="14657"/>
                  </a:cubicBezTo>
                  <a:cubicBezTo>
                    <a:pt x="5422" y="14662"/>
                    <a:pt x="5444" y="14669"/>
                    <a:pt x="5463" y="14684"/>
                  </a:cubicBezTo>
                  <a:cubicBezTo>
                    <a:pt x="5477" y="14695"/>
                    <a:pt x="5492" y="14714"/>
                    <a:pt x="5500" y="14733"/>
                  </a:cubicBezTo>
                  <a:cubicBezTo>
                    <a:pt x="5511" y="14766"/>
                    <a:pt x="5530" y="14785"/>
                    <a:pt x="5549" y="14807"/>
                  </a:cubicBezTo>
                  <a:cubicBezTo>
                    <a:pt x="5571" y="14826"/>
                    <a:pt x="5601" y="14845"/>
                    <a:pt x="5634" y="14863"/>
                  </a:cubicBezTo>
                  <a:cubicBezTo>
                    <a:pt x="5709" y="14900"/>
                    <a:pt x="5784" y="14945"/>
                    <a:pt x="5855" y="14998"/>
                  </a:cubicBezTo>
                  <a:cubicBezTo>
                    <a:pt x="5885" y="15020"/>
                    <a:pt x="5922" y="15038"/>
                    <a:pt x="5960" y="15057"/>
                  </a:cubicBezTo>
                  <a:cubicBezTo>
                    <a:pt x="5997" y="15076"/>
                    <a:pt x="6038" y="15095"/>
                    <a:pt x="6076" y="15121"/>
                  </a:cubicBezTo>
                  <a:cubicBezTo>
                    <a:pt x="6098" y="15136"/>
                    <a:pt x="6124" y="15151"/>
                    <a:pt x="6154" y="15162"/>
                  </a:cubicBezTo>
                  <a:cubicBezTo>
                    <a:pt x="6184" y="15177"/>
                    <a:pt x="6214" y="15188"/>
                    <a:pt x="6244" y="15211"/>
                  </a:cubicBezTo>
                  <a:cubicBezTo>
                    <a:pt x="6267" y="15222"/>
                    <a:pt x="6285" y="15240"/>
                    <a:pt x="6300" y="15263"/>
                  </a:cubicBezTo>
                  <a:cubicBezTo>
                    <a:pt x="6307" y="15271"/>
                    <a:pt x="6315" y="15278"/>
                    <a:pt x="6322" y="15282"/>
                  </a:cubicBezTo>
                  <a:cubicBezTo>
                    <a:pt x="6329" y="15285"/>
                    <a:pt x="6341" y="15290"/>
                    <a:pt x="6352" y="15293"/>
                  </a:cubicBezTo>
                  <a:cubicBezTo>
                    <a:pt x="6374" y="15300"/>
                    <a:pt x="6405" y="15304"/>
                    <a:pt x="6438" y="15316"/>
                  </a:cubicBezTo>
                  <a:cubicBezTo>
                    <a:pt x="6460" y="15323"/>
                    <a:pt x="6483" y="15334"/>
                    <a:pt x="6502" y="15352"/>
                  </a:cubicBezTo>
                  <a:cubicBezTo>
                    <a:pt x="6502" y="15357"/>
                    <a:pt x="6505" y="15357"/>
                    <a:pt x="6513" y="15361"/>
                  </a:cubicBezTo>
                  <a:cubicBezTo>
                    <a:pt x="6517" y="15364"/>
                    <a:pt x="6528" y="15368"/>
                    <a:pt x="6536" y="15375"/>
                  </a:cubicBezTo>
                  <a:cubicBezTo>
                    <a:pt x="6543" y="15379"/>
                    <a:pt x="6550" y="15387"/>
                    <a:pt x="6558" y="15394"/>
                  </a:cubicBezTo>
                  <a:cubicBezTo>
                    <a:pt x="6591" y="15435"/>
                    <a:pt x="6633" y="15473"/>
                    <a:pt x="6681" y="15506"/>
                  </a:cubicBezTo>
                  <a:cubicBezTo>
                    <a:pt x="6730" y="15536"/>
                    <a:pt x="6782" y="15566"/>
                    <a:pt x="6831" y="15599"/>
                  </a:cubicBezTo>
                  <a:cubicBezTo>
                    <a:pt x="6850" y="15611"/>
                    <a:pt x="6868" y="15618"/>
                    <a:pt x="6887" y="15622"/>
                  </a:cubicBezTo>
                  <a:cubicBezTo>
                    <a:pt x="6909" y="15630"/>
                    <a:pt x="6935" y="15633"/>
                    <a:pt x="6957" y="15640"/>
                  </a:cubicBezTo>
                  <a:cubicBezTo>
                    <a:pt x="6973" y="15644"/>
                    <a:pt x="6992" y="15652"/>
                    <a:pt x="7007" y="15663"/>
                  </a:cubicBezTo>
                  <a:cubicBezTo>
                    <a:pt x="7107" y="15734"/>
                    <a:pt x="7227" y="15783"/>
                    <a:pt x="7335" y="15854"/>
                  </a:cubicBezTo>
                  <a:cubicBezTo>
                    <a:pt x="7343" y="15858"/>
                    <a:pt x="7350" y="15865"/>
                    <a:pt x="7354" y="15868"/>
                  </a:cubicBezTo>
                  <a:cubicBezTo>
                    <a:pt x="7358" y="15876"/>
                    <a:pt x="7358" y="15880"/>
                    <a:pt x="7361" y="15884"/>
                  </a:cubicBezTo>
                  <a:cubicBezTo>
                    <a:pt x="7361" y="15887"/>
                    <a:pt x="7366" y="15891"/>
                    <a:pt x="7366" y="15895"/>
                  </a:cubicBezTo>
                  <a:cubicBezTo>
                    <a:pt x="7376" y="15891"/>
                    <a:pt x="7388" y="15891"/>
                    <a:pt x="7402" y="15891"/>
                  </a:cubicBezTo>
                  <a:cubicBezTo>
                    <a:pt x="7428" y="15891"/>
                    <a:pt x="7451" y="15895"/>
                    <a:pt x="7473" y="15902"/>
                  </a:cubicBezTo>
                  <a:cubicBezTo>
                    <a:pt x="7500" y="15910"/>
                    <a:pt x="7518" y="15918"/>
                    <a:pt x="7541" y="15928"/>
                  </a:cubicBezTo>
                  <a:cubicBezTo>
                    <a:pt x="7582" y="15947"/>
                    <a:pt x="7620" y="15966"/>
                    <a:pt x="7653" y="15977"/>
                  </a:cubicBezTo>
                  <a:cubicBezTo>
                    <a:pt x="7780" y="16011"/>
                    <a:pt x="7904" y="16048"/>
                    <a:pt x="8023" y="16048"/>
                  </a:cubicBezTo>
                  <a:cubicBezTo>
                    <a:pt x="8083" y="16048"/>
                    <a:pt x="8139" y="16041"/>
                    <a:pt x="8195" y="16022"/>
                  </a:cubicBezTo>
                  <a:cubicBezTo>
                    <a:pt x="8232" y="16011"/>
                    <a:pt x="8270" y="15999"/>
                    <a:pt x="8315" y="15999"/>
                  </a:cubicBezTo>
                  <a:cubicBezTo>
                    <a:pt x="8326" y="15999"/>
                    <a:pt x="8341" y="15999"/>
                    <a:pt x="8356" y="16003"/>
                  </a:cubicBezTo>
                  <a:cubicBezTo>
                    <a:pt x="8375" y="16007"/>
                    <a:pt x="8393" y="16011"/>
                    <a:pt x="8412" y="16011"/>
                  </a:cubicBezTo>
                  <a:cubicBezTo>
                    <a:pt x="8457" y="16011"/>
                    <a:pt x="8505" y="15996"/>
                    <a:pt x="8558" y="15985"/>
                  </a:cubicBezTo>
                  <a:cubicBezTo>
                    <a:pt x="8606" y="15970"/>
                    <a:pt x="8658" y="15954"/>
                    <a:pt x="8719" y="15951"/>
                  </a:cubicBezTo>
                  <a:cubicBezTo>
                    <a:pt x="8719" y="15947"/>
                    <a:pt x="8722" y="15944"/>
                    <a:pt x="8722" y="15936"/>
                  </a:cubicBezTo>
                  <a:cubicBezTo>
                    <a:pt x="8729" y="15918"/>
                    <a:pt x="8741" y="15902"/>
                    <a:pt x="8756" y="15887"/>
                  </a:cubicBezTo>
                  <a:cubicBezTo>
                    <a:pt x="8771" y="15876"/>
                    <a:pt x="8786" y="15865"/>
                    <a:pt x="8805" y="15858"/>
                  </a:cubicBezTo>
                  <a:cubicBezTo>
                    <a:pt x="8815" y="15854"/>
                    <a:pt x="8827" y="15850"/>
                    <a:pt x="8838" y="15850"/>
                  </a:cubicBezTo>
                  <a:cubicBezTo>
                    <a:pt x="8850" y="15850"/>
                    <a:pt x="8860" y="15854"/>
                    <a:pt x="8872" y="15858"/>
                  </a:cubicBezTo>
                  <a:cubicBezTo>
                    <a:pt x="8894" y="15868"/>
                    <a:pt x="8909" y="15873"/>
                    <a:pt x="8920" y="15873"/>
                  </a:cubicBezTo>
                  <a:cubicBezTo>
                    <a:pt x="8928" y="15873"/>
                    <a:pt x="8931" y="15873"/>
                    <a:pt x="8936" y="15868"/>
                  </a:cubicBezTo>
                  <a:cubicBezTo>
                    <a:pt x="8939" y="15868"/>
                    <a:pt x="8943" y="15865"/>
                    <a:pt x="8946" y="15861"/>
                  </a:cubicBezTo>
                  <a:cubicBezTo>
                    <a:pt x="8958" y="15854"/>
                    <a:pt x="8965" y="15839"/>
                    <a:pt x="8976" y="15820"/>
                  </a:cubicBezTo>
                  <a:cubicBezTo>
                    <a:pt x="8980" y="15809"/>
                    <a:pt x="8988" y="15794"/>
                    <a:pt x="8995" y="15779"/>
                  </a:cubicBezTo>
                  <a:cubicBezTo>
                    <a:pt x="8998" y="15771"/>
                    <a:pt x="9003" y="15764"/>
                    <a:pt x="9007" y="15753"/>
                  </a:cubicBezTo>
                  <a:cubicBezTo>
                    <a:pt x="9014" y="15745"/>
                    <a:pt x="9021" y="15734"/>
                    <a:pt x="9033" y="15723"/>
                  </a:cubicBezTo>
                  <a:cubicBezTo>
                    <a:pt x="9040" y="15716"/>
                    <a:pt x="9048" y="15708"/>
                    <a:pt x="9059" y="15704"/>
                  </a:cubicBezTo>
                  <a:cubicBezTo>
                    <a:pt x="9096" y="15693"/>
                    <a:pt x="9129" y="15671"/>
                    <a:pt x="9164" y="15644"/>
                  </a:cubicBezTo>
                  <a:cubicBezTo>
                    <a:pt x="9197" y="15622"/>
                    <a:pt x="9227" y="15592"/>
                    <a:pt x="9257" y="15562"/>
                  </a:cubicBezTo>
                  <a:cubicBezTo>
                    <a:pt x="9279" y="15540"/>
                    <a:pt x="9305" y="15528"/>
                    <a:pt x="9328" y="15521"/>
                  </a:cubicBezTo>
                  <a:cubicBezTo>
                    <a:pt x="9350" y="15514"/>
                    <a:pt x="9373" y="15509"/>
                    <a:pt x="9391" y="15506"/>
                  </a:cubicBezTo>
                  <a:cubicBezTo>
                    <a:pt x="9407" y="15506"/>
                    <a:pt x="9414" y="15502"/>
                    <a:pt x="9425" y="15499"/>
                  </a:cubicBezTo>
                  <a:cubicBezTo>
                    <a:pt x="9436" y="15491"/>
                    <a:pt x="9443" y="15487"/>
                    <a:pt x="9451" y="15476"/>
                  </a:cubicBezTo>
                  <a:cubicBezTo>
                    <a:pt x="9500" y="15413"/>
                    <a:pt x="9552" y="15357"/>
                    <a:pt x="9604" y="15297"/>
                  </a:cubicBezTo>
                  <a:cubicBezTo>
                    <a:pt x="9653" y="15240"/>
                    <a:pt x="9698" y="15181"/>
                    <a:pt x="9735" y="15117"/>
                  </a:cubicBezTo>
                  <a:cubicBezTo>
                    <a:pt x="9802" y="14998"/>
                    <a:pt x="9881" y="14881"/>
                    <a:pt x="9993" y="14792"/>
                  </a:cubicBezTo>
                  <a:cubicBezTo>
                    <a:pt x="10008" y="14777"/>
                    <a:pt x="10023" y="14762"/>
                    <a:pt x="10030" y="14743"/>
                  </a:cubicBezTo>
                  <a:cubicBezTo>
                    <a:pt x="10042" y="14729"/>
                    <a:pt x="10045" y="14710"/>
                    <a:pt x="10049" y="14688"/>
                  </a:cubicBezTo>
                  <a:cubicBezTo>
                    <a:pt x="10053" y="14676"/>
                    <a:pt x="10053" y="14665"/>
                    <a:pt x="10057" y="14650"/>
                  </a:cubicBezTo>
                  <a:cubicBezTo>
                    <a:pt x="10057" y="14635"/>
                    <a:pt x="10061" y="14624"/>
                    <a:pt x="10068" y="14609"/>
                  </a:cubicBezTo>
                  <a:cubicBezTo>
                    <a:pt x="10071" y="14598"/>
                    <a:pt x="10075" y="14590"/>
                    <a:pt x="10083" y="14579"/>
                  </a:cubicBezTo>
                  <a:cubicBezTo>
                    <a:pt x="10094" y="14567"/>
                    <a:pt x="10109" y="14560"/>
                    <a:pt x="10128" y="14553"/>
                  </a:cubicBezTo>
                  <a:cubicBezTo>
                    <a:pt x="10135" y="14553"/>
                    <a:pt x="10147" y="14549"/>
                    <a:pt x="10158" y="14549"/>
                  </a:cubicBezTo>
                  <a:lnTo>
                    <a:pt x="10147" y="14538"/>
                  </a:lnTo>
                  <a:cubicBezTo>
                    <a:pt x="10135" y="14519"/>
                    <a:pt x="10128" y="14497"/>
                    <a:pt x="10128" y="14478"/>
                  </a:cubicBezTo>
                  <a:cubicBezTo>
                    <a:pt x="10128" y="14467"/>
                    <a:pt x="10132" y="14455"/>
                    <a:pt x="10135" y="14445"/>
                  </a:cubicBezTo>
                  <a:cubicBezTo>
                    <a:pt x="10139" y="14437"/>
                    <a:pt x="10142" y="14426"/>
                    <a:pt x="10147" y="14419"/>
                  </a:cubicBezTo>
                  <a:cubicBezTo>
                    <a:pt x="10158" y="14403"/>
                    <a:pt x="10169" y="14388"/>
                    <a:pt x="10184" y="14381"/>
                  </a:cubicBezTo>
                  <a:cubicBezTo>
                    <a:pt x="10192" y="14374"/>
                    <a:pt x="10199" y="14366"/>
                    <a:pt x="10206" y="14362"/>
                  </a:cubicBezTo>
                  <a:cubicBezTo>
                    <a:pt x="10210" y="14362"/>
                    <a:pt x="10214" y="14358"/>
                    <a:pt x="10221" y="14358"/>
                  </a:cubicBezTo>
                  <a:cubicBezTo>
                    <a:pt x="10236" y="14351"/>
                    <a:pt x="10247" y="14348"/>
                    <a:pt x="10254" y="14340"/>
                  </a:cubicBezTo>
                  <a:cubicBezTo>
                    <a:pt x="10266" y="14332"/>
                    <a:pt x="10273" y="14321"/>
                    <a:pt x="10281" y="14310"/>
                  </a:cubicBezTo>
                  <a:cubicBezTo>
                    <a:pt x="10296" y="14291"/>
                    <a:pt x="10304" y="14265"/>
                    <a:pt x="10315" y="14239"/>
                  </a:cubicBezTo>
                  <a:cubicBezTo>
                    <a:pt x="10401" y="14052"/>
                    <a:pt x="10516" y="13884"/>
                    <a:pt x="10625" y="13720"/>
                  </a:cubicBezTo>
                  <a:cubicBezTo>
                    <a:pt x="10647" y="13682"/>
                    <a:pt x="10663" y="13641"/>
                    <a:pt x="10681" y="13599"/>
                  </a:cubicBezTo>
                  <a:cubicBezTo>
                    <a:pt x="10696" y="13558"/>
                    <a:pt x="10711" y="13513"/>
                    <a:pt x="10737" y="13473"/>
                  </a:cubicBezTo>
                  <a:cubicBezTo>
                    <a:pt x="10741" y="13458"/>
                    <a:pt x="10752" y="13446"/>
                    <a:pt x="10767" y="13442"/>
                  </a:cubicBezTo>
                  <a:cubicBezTo>
                    <a:pt x="10778" y="13435"/>
                    <a:pt x="10789" y="13435"/>
                    <a:pt x="10801" y="13435"/>
                  </a:cubicBezTo>
                  <a:lnTo>
                    <a:pt x="10827" y="13435"/>
                  </a:lnTo>
                  <a:cubicBezTo>
                    <a:pt x="10827" y="13435"/>
                    <a:pt x="10827" y="13428"/>
                    <a:pt x="10823" y="13424"/>
                  </a:cubicBezTo>
                  <a:cubicBezTo>
                    <a:pt x="10820" y="13409"/>
                    <a:pt x="10812" y="13390"/>
                    <a:pt x="10812" y="13368"/>
                  </a:cubicBezTo>
                  <a:cubicBezTo>
                    <a:pt x="10812" y="13356"/>
                    <a:pt x="10812" y="13342"/>
                    <a:pt x="10820" y="13327"/>
                  </a:cubicBezTo>
                  <a:cubicBezTo>
                    <a:pt x="10879" y="13154"/>
                    <a:pt x="10943" y="12983"/>
                    <a:pt x="11010" y="12814"/>
                  </a:cubicBezTo>
                  <a:cubicBezTo>
                    <a:pt x="11036" y="12755"/>
                    <a:pt x="11058" y="12688"/>
                    <a:pt x="11084" y="12621"/>
                  </a:cubicBezTo>
                  <a:cubicBezTo>
                    <a:pt x="11111" y="12553"/>
                    <a:pt x="11144" y="12486"/>
                    <a:pt x="11189" y="12422"/>
                  </a:cubicBezTo>
                  <a:cubicBezTo>
                    <a:pt x="11196" y="12414"/>
                    <a:pt x="11201" y="12403"/>
                    <a:pt x="11205" y="12396"/>
                  </a:cubicBezTo>
                  <a:cubicBezTo>
                    <a:pt x="11208" y="12385"/>
                    <a:pt x="11208" y="12374"/>
                    <a:pt x="11212" y="12362"/>
                  </a:cubicBezTo>
                  <a:cubicBezTo>
                    <a:pt x="11212" y="12336"/>
                    <a:pt x="11212" y="12307"/>
                    <a:pt x="11215" y="12276"/>
                  </a:cubicBezTo>
                  <a:cubicBezTo>
                    <a:pt x="11219" y="12257"/>
                    <a:pt x="11223" y="12235"/>
                    <a:pt x="11227" y="12212"/>
                  </a:cubicBezTo>
                  <a:cubicBezTo>
                    <a:pt x="11238" y="12186"/>
                    <a:pt x="11249" y="12164"/>
                    <a:pt x="11272" y="12142"/>
                  </a:cubicBezTo>
                  <a:lnTo>
                    <a:pt x="11272" y="12134"/>
                  </a:lnTo>
                  <a:cubicBezTo>
                    <a:pt x="11264" y="12127"/>
                    <a:pt x="11260" y="12119"/>
                    <a:pt x="11257" y="12108"/>
                  </a:cubicBezTo>
                  <a:cubicBezTo>
                    <a:pt x="11253" y="12100"/>
                    <a:pt x="11253" y="12089"/>
                    <a:pt x="11253" y="12082"/>
                  </a:cubicBezTo>
                  <a:cubicBezTo>
                    <a:pt x="11253" y="12063"/>
                    <a:pt x="11257" y="12052"/>
                    <a:pt x="11260" y="12041"/>
                  </a:cubicBezTo>
                  <a:cubicBezTo>
                    <a:pt x="11264" y="12033"/>
                    <a:pt x="11268" y="12022"/>
                    <a:pt x="11268" y="12015"/>
                  </a:cubicBezTo>
                  <a:cubicBezTo>
                    <a:pt x="11353" y="11794"/>
                    <a:pt x="11395" y="11558"/>
                    <a:pt x="11466" y="11323"/>
                  </a:cubicBezTo>
                  <a:cubicBezTo>
                    <a:pt x="11477" y="11293"/>
                    <a:pt x="11481" y="11256"/>
                    <a:pt x="11484" y="11218"/>
                  </a:cubicBezTo>
                  <a:cubicBezTo>
                    <a:pt x="11488" y="11181"/>
                    <a:pt x="11493" y="11140"/>
                    <a:pt x="11500" y="11099"/>
                  </a:cubicBezTo>
                  <a:cubicBezTo>
                    <a:pt x="11503" y="11073"/>
                    <a:pt x="11510" y="11046"/>
                    <a:pt x="11526" y="11024"/>
                  </a:cubicBezTo>
                  <a:cubicBezTo>
                    <a:pt x="11545" y="10987"/>
                    <a:pt x="11555" y="10949"/>
                    <a:pt x="11563" y="10912"/>
                  </a:cubicBezTo>
                  <a:cubicBezTo>
                    <a:pt x="11567" y="10871"/>
                    <a:pt x="11571" y="10833"/>
                    <a:pt x="11571" y="10789"/>
                  </a:cubicBezTo>
                  <a:lnTo>
                    <a:pt x="11571" y="10718"/>
                  </a:lnTo>
                  <a:cubicBezTo>
                    <a:pt x="11571" y="10676"/>
                    <a:pt x="11571" y="10635"/>
                    <a:pt x="11578" y="10594"/>
                  </a:cubicBezTo>
                  <a:cubicBezTo>
                    <a:pt x="11586" y="10538"/>
                    <a:pt x="11586" y="10482"/>
                    <a:pt x="11597" y="10423"/>
                  </a:cubicBezTo>
                  <a:cubicBezTo>
                    <a:pt x="11605" y="10362"/>
                    <a:pt x="11623" y="10302"/>
                    <a:pt x="11660" y="10247"/>
                  </a:cubicBezTo>
                  <a:cubicBezTo>
                    <a:pt x="11660" y="10243"/>
                    <a:pt x="11664" y="10235"/>
                    <a:pt x="11667" y="10231"/>
                  </a:cubicBezTo>
                  <a:cubicBezTo>
                    <a:pt x="11664" y="10231"/>
                    <a:pt x="11664" y="10228"/>
                    <a:pt x="11660" y="10224"/>
                  </a:cubicBezTo>
                  <a:cubicBezTo>
                    <a:pt x="11653" y="10221"/>
                    <a:pt x="11650" y="10209"/>
                    <a:pt x="11645" y="10202"/>
                  </a:cubicBezTo>
                  <a:cubicBezTo>
                    <a:pt x="11641" y="10194"/>
                    <a:pt x="11641" y="10187"/>
                    <a:pt x="11641" y="10183"/>
                  </a:cubicBezTo>
                  <a:cubicBezTo>
                    <a:pt x="11641" y="10171"/>
                    <a:pt x="11641" y="10164"/>
                    <a:pt x="11645" y="10157"/>
                  </a:cubicBezTo>
                  <a:cubicBezTo>
                    <a:pt x="11650" y="10149"/>
                    <a:pt x="11653" y="10145"/>
                    <a:pt x="11653" y="10142"/>
                  </a:cubicBezTo>
                  <a:cubicBezTo>
                    <a:pt x="11657" y="10135"/>
                    <a:pt x="11660" y="10131"/>
                    <a:pt x="11660" y="10131"/>
                  </a:cubicBezTo>
                  <a:cubicBezTo>
                    <a:pt x="11667" y="10056"/>
                    <a:pt x="11690" y="9988"/>
                    <a:pt x="11709" y="9921"/>
                  </a:cubicBezTo>
                  <a:cubicBezTo>
                    <a:pt x="11728" y="9857"/>
                    <a:pt x="11743" y="9795"/>
                    <a:pt x="11743" y="9731"/>
                  </a:cubicBezTo>
                  <a:cubicBezTo>
                    <a:pt x="11743" y="9719"/>
                    <a:pt x="11739" y="9708"/>
                    <a:pt x="11739" y="9697"/>
                  </a:cubicBezTo>
                  <a:lnTo>
                    <a:pt x="11739" y="9648"/>
                  </a:lnTo>
                  <a:cubicBezTo>
                    <a:pt x="11739" y="9574"/>
                    <a:pt x="11750" y="9503"/>
                    <a:pt x="11750" y="9436"/>
                  </a:cubicBezTo>
                  <a:cubicBezTo>
                    <a:pt x="11750" y="9383"/>
                    <a:pt x="11743" y="9331"/>
                    <a:pt x="11720" y="9279"/>
                  </a:cubicBezTo>
                  <a:cubicBezTo>
                    <a:pt x="11717" y="9271"/>
                    <a:pt x="11712" y="9260"/>
                    <a:pt x="11709" y="9248"/>
                  </a:cubicBezTo>
                  <a:lnTo>
                    <a:pt x="11709" y="9219"/>
                  </a:lnTo>
                  <a:cubicBezTo>
                    <a:pt x="11709" y="9203"/>
                    <a:pt x="11709" y="9193"/>
                    <a:pt x="11712" y="9177"/>
                  </a:cubicBezTo>
                  <a:cubicBezTo>
                    <a:pt x="11717" y="9162"/>
                    <a:pt x="11720" y="9151"/>
                    <a:pt x="11728" y="9136"/>
                  </a:cubicBezTo>
                  <a:cubicBezTo>
                    <a:pt x="11731" y="9129"/>
                    <a:pt x="11739" y="9122"/>
                    <a:pt x="11750" y="9114"/>
                  </a:cubicBezTo>
                  <a:cubicBezTo>
                    <a:pt x="11757" y="9110"/>
                    <a:pt x="11762" y="9106"/>
                    <a:pt x="11765" y="9103"/>
                  </a:cubicBezTo>
                  <a:lnTo>
                    <a:pt x="11765" y="9099"/>
                  </a:lnTo>
                  <a:lnTo>
                    <a:pt x="11765" y="9091"/>
                  </a:lnTo>
                  <a:lnTo>
                    <a:pt x="11765" y="9069"/>
                  </a:lnTo>
                  <a:cubicBezTo>
                    <a:pt x="11757" y="9013"/>
                    <a:pt x="11754" y="8957"/>
                    <a:pt x="11754" y="8901"/>
                  </a:cubicBezTo>
                  <a:cubicBezTo>
                    <a:pt x="11754" y="8755"/>
                    <a:pt x="11772" y="8613"/>
                    <a:pt x="11788" y="8475"/>
                  </a:cubicBezTo>
                  <a:lnTo>
                    <a:pt x="11788" y="8408"/>
                  </a:lnTo>
                  <a:lnTo>
                    <a:pt x="11788" y="8359"/>
                  </a:lnTo>
                  <a:cubicBezTo>
                    <a:pt x="11784" y="8344"/>
                    <a:pt x="11780" y="8332"/>
                    <a:pt x="11772" y="8325"/>
                  </a:cubicBezTo>
                  <a:cubicBezTo>
                    <a:pt x="11743" y="8269"/>
                    <a:pt x="11724" y="8213"/>
                    <a:pt x="11724" y="8157"/>
                  </a:cubicBezTo>
                  <a:cubicBezTo>
                    <a:pt x="11724" y="8104"/>
                    <a:pt x="11739" y="8052"/>
                    <a:pt x="11765" y="8004"/>
                  </a:cubicBezTo>
                  <a:cubicBezTo>
                    <a:pt x="11772" y="7992"/>
                    <a:pt x="11780" y="7981"/>
                    <a:pt x="11784" y="7970"/>
                  </a:cubicBezTo>
                  <a:cubicBezTo>
                    <a:pt x="11788" y="7959"/>
                    <a:pt x="11791" y="7951"/>
                    <a:pt x="11791" y="7947"/>
                  </a:cubicBezTo>
                  <a:cubicBezTo>
                    <a:pt x="11788" y="7947"/>
                    <a:pt x="11788" y="7947"/>
                    <a:pt x="11788" y="7944"/>
                  </a:cubicBezTo>
                  <a:cubicBezTo>
                    <a:pt x="11765" y="7921"/>
                    <a:pt x="11746" y="7899"/>
                    <a:pt x="11739" y="7873"/>
                  </a:cubicBezTo>
                  <a:cubicBezTo>
                    <a:pt x="11731" y="7847"/>
                    <a:pt x="11728" y="7821"/>
                    <a:pt x="11728" y="7798"/>
                  </a:cubicBezTo>
                  <a:cubicBezTo>
                    <a:pt x="11728" y="7776"/>
                    <a:pt x="11731" y="7757"/>
                    <a:pt x="11731" y="7738"/>
                  </a:cubicBezTo>
                  <a:lnTo>
                    <a:pt x="11731" y="7731"/>
                  </a:lnTo>
                  <a:cubicBezTo>
                    <a:pt x="11731" y="7716"/>
                    <a:pt x="11728" y="7697"/>
                    <a:pt x="11720" y="7678"/>
                  </a:cubicBezTo>
                  <a:cubicBezTo>
                    <a:pt x="11717" y="7656"/>
                    <a:pt x="11709" y="7637"/>
                    <a:pt x="11702" y="7614"/>
                  </a:cubicBezTo>
                  <a:cubicBezTo>
                    <a:pt x="11698" y="7600"/>
                    <a:pt x="11694" y="7581"/>
                    <a:pt x="11694" y="7562"/>
                  </a:cubicBezTo>
                  <a:cubicBezTo>
                    <a:pt x="11694" y="7547"/>
                    <a:pt x="11698" y="7533"/>
                    <a:pt x="11705" y="7514"/>
                  </a:cubicBezTo>
                  <a:cubicBezTo>
                    <a:pt x="11720" y="7480"/>
                    <a:pt x="11724" y="7443"/>
                    <a:pt x="11724" y="7405"/>
                  </a:cubicBezTo>
                  <a:cubicBezTo>
                    <a:pt x="11724" y="7357"/>
                    <a:pt x="11712" y="7300"/>
                    <a:pt x="11698" y="7245"/>
                  </a:cubicBezTo>
                  <a:cubicBezTo>
                    <a:pt x="11683" y="7185"/>
                    <a:pt x="11672" y="7126"/>
                    <a:pt x="11667" y="7062"/>
                  </a:cubicBezTo>
                  <a:cubicBezTo>
                    <a:pt x="11667" y="7047"/>
                    <a:pt x="11672" y="7028"/>
                    <a:pt x="11672" y="7009"/>
                  </a:cubicBezTo>
                  <a:cubicBezTo>
                    <a:pt x="11672" y="7005"/>
                    <a:pt x="11667" y="7002"/>
                    <a:pt x="11664" y="6995"/>
                  </a:cubicBezTo>
                  <a:cubicBezTo>
                    <a:pt x="11660" y="6986"/>
                    <a:pt x="11657" y="6983"/>
                    <a:pt x="11653" y="6972"/>
                  </a:cubicBezTo>
                  <a:cubicBezTo>
                    <a:pt x="11650" y="6960"/>
                    <a:pt x="11645" y="6950"/>
                    <a:pt x="11641" y="6931"/>
                  </a:cubicBezTo>
                  <a:cubicBezTo>
                    <a:pt x="11634" y="6916"/>
                    <a:pt x="11631" y="6901"/>
                    <a:pt x="11631" y="6879"/>
                  </a:cubicBezTo>
                  <a:cubicBezTo>
                    <a:pt x="11627" y="6722"/>
                    <a:pt x="11612" y="6565"/>
                    <a:pt x="11605" y="6403"/>
                  </a:cubicBezTo>
                  <a:cubicBezTo>
                    <a:pt x="11605" y="6374"/>
                    <a:pt x="11593" y="6341"/>
                    <a:pt x="11578" y="6310"/>
                  </a:cubicBezTo>
                  <a:cubicBezTo>
                    <a:pt x="11515" y="6168"/>
                    <a:pt x="11481" y="6022"/>
                    <a:pt x="11458" y="5870"/>
                  </a:cubicBezTo>
                  <a:cubicBezTo>
                    <a:pt x="11436" y="5678"/>
                    <a:pt x="11403" y="5484"/>
                    <a:pt x="11350" y="5297"/>
                  </a:cubicBezTo>
                  <a:cubicBezTo>
                    <a:pt x="11343" y="5278"/>
                    <a:pt x="11343" y="5256"/>
                    <a:pt x="11343" y="5242"/>
                  </a:cubicBezTo>
                  <a:cubicBezTo>
                    <a:pt x="11343" y="5223"/>
                    <a:pt x="11343" y="5207"/>
                    <a:pt x="11339" y="5192"/>
                  </a:cubicBezTo>
                  <a:cubicBezTo>
                    <a:pt x="11339" y="5185"/>
                    <a:pt x="11339" y="5178"/>
                    <a:pt x="11336" y="5174"/>
                  </a:cubicBezTo>
                  <a:cubicBezTo>
                    <a:pt x="11331" y="5166"/>
                    <a:pt x="11327" y="5163"/>
                    <a:pt x="11320" y="5155"/>
                  </a:cubicBezTo>
                  <a:cubicBezTo>
                    <a:pt x="11317" y="5152"/>
                    <a:pt x="11309" y="5147"/>
                    <a:pt x="11301" y="5144"/>
                  </a:cubicBezTo>
                  <a:cubicBezTo>
                    <a:pt x="11294" y="5140"/>
                    <a:pt x="11291" y="5137"/>
                    <a:pt x="11286" y="5133"/>
                  </a:cubicBezTo>
                  <a:cubicBezTo>
                    <a:pt x="11283" y="5129"/>
                    <a:pt x="11283" y="5125"/>
                    <a:pt x="11279" y="5121"/>
                  </a:cubicBezTo>
                  <a:cubicBezTo>
                    <a:pt x="11279" y="5118"/>
                    <a:pt x="11275" y="5114"/>
                    <a:pt x="11275" y="5111"/>
                  </a:cubicBezTo>
                  <a:lnTo>
                    <a:pt x="11275" y="5095"/>
                  </a:lnTo>
                  <a:lnTo>
                    <a:pt x="11275" y="5092"/>
                  </a:lnTo>
                  <a:lnTo>
                    <a:pt x="11275" y="5088"/>
                  </a:lnTo>
                  <a:cubicBezTo>
                    <a:pt x="11268" y="5017"/>
                    <a:pt x="11264" y="4945"/>
                    <a:pt x="11253" y="4878"/>
                  </a:cubicBezTo>
                  <a:cubicBezTo>
                    <a:pt x="11241" y="4811"/>
                    <a:pt x="11219" y="4752"/>
                    <a:pt x="11182" y="4692"/>
                  </a:cubicBezTo>
                  <a:cubicBezTo>
                    <a:pt x="11115" y="4587"/>
                    <a:pt x="11081" y="4471"/>
                    <a:pt x="11051" y="4355"/>
                  </a:cubicBezTo>
                  <a:cubicBezTo>
                    <a:pt x="11039" y="4317"/>
                    <a:pt x="11036" y="4281"/>
                    <a:pt x="11032" y="4247"/>
                  </a:cubicBezTo>
                  <a:cubicBezTo>
                    <a:pt x="11029" y="4210"/>
                    <a:pt x="11025" y="4179"/>
                    <a:pt x="11013" y="4153"/>
                  </a:cubicBezTo>
                  <a:cubicBezTo>
                    <a:pt x="11003" y="4134"/>
                    <a:pt x="10995" y="4120"/>
                    <a:pt x="10977" y="4105"/>
                  </a:cubicBezTo>
                  <a:lnTo>
                    <a:pt x="10954" y="4082"/>
                  </a:lnTo>
                  <a:lnTo>
                    <a:pt x="10969" y="4056"/>
                  </a:lnTo>
                  <a:cubicBezTo>
                    <a:pt x="10972" y="4053"/>
                    <a:pt x="10977" y="4048"/>
                    <a:pt x="10977" y="4045"/>
                  </a:cubicBezTo>
                  <a:cubicBezTo>
                    <a:pt x="10972" y="4045"/>
                    <a:pt x="10969" y="4041"/>
                    <a:pt x="10961" y="4038"/>
                  </a:cubicBezTo>
                  <a:cubicBezTo>
                    <a:pt x="10954" y="4034"/>
                    <a:pt x="10946" y="4030"/>
                    <a:pt x="10943" y="4026"/>
                  </a:cubicBezTo>
                  <a:cubicBezTo>
                    <a:pt x="10932" y="4022"/>
                    <a:pt x="10920" y="4015"/>
                    <a:pt x="10909" y="4003"/>
                  </a:cubicBezTo>
                  <a:cubicBezTo>
                    <a:pt x="10901" y="3996"/>
                    <a:pt x="10898" y="3986"/>
                    <a:pt x="10898" y="3974"/>
                  </a:cubicBezTo>
                  <a:cubicBezTo>
                    <a:pt x="10887" y="3914"/>
                    <a:pt x="10868" y="3858"/>
                    <a:pt x="10846" y="3810"/>
                  </a:cubicBezTo>
                  <a:cubicBezTo>
                    <a:pt x="10820" y="3757"/>
                    <a:pt x="10786" y="3712"/>
                    <a:pt x="10744" y="3667"/>
                  </a:cubicBezTo>
                  <a:cubicBezTo>
                    <a:pt x="10734" y="3656"/>
                    <a:pt x="10718" y="3637"/>
                    <a:pt x="10711" y="3619"/>
                  </a:cubicBezTo>
                  <a:cubicBezTo>
                    <a:pt x="10699" y="3600"/>
                    <a:pt x="10692" y="3577"/>
                    <a:pt x="10689" y="3551"/>
                  </a:cubicBezTo>
                  <a:cubicBezTo>
                    <a:pt x="10689" y="3514"/>
                    <a:pt x="10685" y="3484"/>
                    <a:pt x="10681" y="3462"/>
                  </a:cubicBezTo>
                  <a:cubicBezTo>
                    <a:pt x="10677" y="3436"/>
                    <a:pt x="10670" y="3420"/>
                    <a:pt x="10658" y="3402"/>
                  </a:cubicBezTo>
                  <a:cubicBezTo>
                    <a:pt x="10655" y="3391"/>
                    <a:pt x="10647" y="3380"/>
                    <a:pt x="10636" y="3368"/>
                  </a:cubicBezTo>
                  <a:cubicBezTo>
                    <a:pt x="10621" y="3353"/>
                    <a:pt x="10603" y="3331"/>
                    <a:pt x="10580" y="3308"/>
                  </a:cubicBezTo>
                  <a:cubicBezTo>
                    <a:pt x="10573" y="3301"/>
                    <a:pt x="10561" y="3290"/>
                    <a:pt x="10554" y="3279"/>
                  </a:cubicBezTo>
                  <a:cubicBezTo>
                    <a:pt x="10546" y="3268"/>
                    <a:pt x="10539" y="3256"/>
                    <a:pt x="10532" y="3245"/>
                  </a:cubicBezTo>
                  <a:cubicBezTo>
                    <a:pt x="10528" y="3234"/>
                    <a:pt x="10524" y="3227"/>
                    <a:pt x="10524" y="3211"/>
                  </a:cubicBezTo>
                  <a:cubicBezTo>
                    <a:pt x="10524" y="3208"/>
                    <a:pt x="10524" y="3200"/>
                    <a:pt x="10528" y="3192"/>
                  </a:cubicBezTo>
                  <a:cubicBezTo>
                    <a:pt x="10532" y="3182"/>
                    <a:pt x="10532" y="3174"/>
                    <a:pt x="10532" y="3166"/>
                  </a:cubicBezTo>
                  <a:cubicBezTo>
                    <a:pt x="10532" y="3163"/>
                    <a:pt x="10532" y="3156"/>
                    <a:pt x="10528" y="3151"/>
                  </a:cubicBezTo>
                  <a:cubicBezTo>
                    <a:pt x="10528" y="3148"/>
                    <a:pt x="10524" y="3140"/>
                    <a:pt x="10520" y="3133"/>
                  </a:cubicBezTo>
                  <a:cubicBezTo>
                    <a:pt x="10513" y="3122"/>
                    <a:pt x="10498" y="3111"/>
                    <a:pt x="10483" y="3092"/>
                  </a:cubicBezTo>
                  <a:cubicBezTo>
                    <a:pt x="10475" y="3084"/>
                    <a:pt x="10464" y="3070"/>
                    <a:pt x="10456" y="3058"/>
                  </a:cubicBezTo>
                  <a:cubicBezTo>
                    <a:pt x="10434" y="3025"/>
                    <a:pt x="10404" y="2991"/>
                    <a:pt x="10378" y="2957"/>
                  </a:cubicBezTo>
                  <a:cubicBezTo>
                    <a:pt x="10349" y="2920"/>
                    <a:pt x="10322" y="2886"/>
                    <a:pt x="10299" y="2842"/>
                  </a:cubicBezTo>
                  <a:cubicBezTo>
                    <a:pt x="10285" y="2815"/>
                    <a:pt x="10270" y="2785"/>
                    <a:pt x="10266" y="2752"/>
                  </a:cubicBezTo>
                  <a:cubicBezTo>
                    <a:pt x="10251" y="2688"/>
                    <a:pt x="10225" y="2628"/>
                    <a:pt x="10195" y="2572"/>
                  </a:cubicBezTo>
                  <a:cubicBezTo>
                    <a:pt x="10165" y="2516"/>
                    <a:pt x="10128" y="2460"/>
                    <a:pt x="10090" y="2407"/>
                  </a:cubicBezTo>
                  <a:cubicBezTo>
                    <a:pt x="10068" y="2374"/>
                    <a:pt x="10042" y="2344"/>
                    <a:pt x="10019" y="2311"/>
                  </a:cubicBezTo>
                  <a:cubicBezTo>
                    <a:pt x="10001" y="2276"/>
                    <a:pt x="9978" y="2236"/>
                    <a:pt x="9975" y="2187"/>
                  </a:cubicBezTo>
                  <a:cubicBezTo>
                    <a:pt x="9971" y="2172"/>
                    <a:pt x="9967" y="2161"/>
                    <a:pt x="9963" y="2150"/>
                  </a:cubicBezTo>
                  <a:cubicBezTo>
                    <a:pt x="9959" y="2135"/>
                    <a:pt x="9952" y="2124"/>
                    <a:pt x="9940" y="2112"/>
                  </a:cubicBezTo>
                  <a:cubicBezTo>
                    <a:pt x="9926" y="2093"/>
                    <a:pt x="9900" y="2071"/>
                    <a:pt x="9873" y="2045"/>
                  </a:cubicBezTo>
                  <a:cubicBezTo>
                    <a:pt x="9859" y="2030"/>
                    <a:pt x="9840" y="2012"/>
                    <a:pt x="9825" y="1993"/>
                  </a:cubicBezTo>
                  <a:cubicBezTo>
                    <a:pt x="9810" y="1974"/>
                    <a:pt x="9802" y="1952"/>
                    <a:pt x="9795" y="1936"/>
                  </a:cubicBezTo>
                  <a:cubicBezTo>
                    <a:pt x="9792" y="1918"/>
                    <a:pt x="9783" y="1903"/>
                    <a:pt x="9776" y="1892"/>
                  </a:cubicBezTo>
                  <a:cubicBezTo>
                    <a:pt x="9773" y="1884"/>
                    <a:pt x="9769" y="1877"/>
                    <a:pt x="9761" y="1873"/>
                  </a:cubicBezTo>
                  <a:cubicBezTo>
                    <a:pt x="9754" y="1866"/>
                    <a:pt x="9739" y="1858"/>
                    <a:pt x="9721" y="1855"/>
                  </a:cubicBezTo>
                  <a:cubicBezTo>
                    <a:pt x="9702" y="1855"/>
                    <a:pt x="9687" y="1847"/>
                    <a:pt x="9679" y="1836"/>
                  </a:cubicBezTo>
                  <a:cubicBezTo>
                    <a:pt x="9668" y="1828"/>
                    <a:pt x="9657" y="1817"/>
                    <a:pt x="9653" y="1805"/>
                  </a:cubicBezTo>
                  <a:cubicBezTo>
                    <a:pt x="9638" y="1783"/>
                    <a:pt x="9631" y="1761"/>
                    <a:pt x="9623" y="1738"/>
                  </a:cubicBezTo>
                  <a:cubicBezTo>
                    <a:pt x="9616" y="1724"/>
                    <a:pt x="9612" y="1709"/>
                    <a:pt x="9604" y="1698"/>
                  </a:cubicBezTo>
                  <a:cubicBezTo>
                    <a:pt x="9597" y="1679"/>
                    <a:pt x="9590" y="1667"/>
                    <a:pt x="9578" y="1660"/>
                  </a:cubicBezTo>
                  <a:cubicBezTo>
                    <a:pt x="9552" y="1641"/>
                    <a:pt x="9533" y="1619"/>
                    <a:pt x="9514" y="1596"/>
                  </a:cubicBezTo>
                  <a:cubicBezTo>
                    <a:pt x="9496" y="1578"/>
                    <a:pt x="9478" y="1559"/>
                    <a:pt x="9462" y="1548"/>
                  </a:cubicBezTo>
                  <a:cubicBezTo>
                    <a:pt x="9410" y="1518"/>
                    <a:pt x="9369" y="1481"/>
                    <a:pt x="9335" y="1439"/>
                  </a:cubicBezTo>
                  <a:cubicBezTo>
                    <a:pt x="9302" y="1395"/>
                    <a:pt x="9276" y="1353"/>
                    <a:pt x="9250" y="1308"/>
                  </a:cubicBezTo>
                  <a:cubicBezTo>
                    <a:pt x="9212" y="1256"/>
                    <a:pt x="9167" y="1212"/>
                    <a:pt x="9119" y="1167"/>
                  </a:cubicBezTo>
                  <a:cubicBezTo>
                    <a:pt x="9070" y="1122"/>
                    <a:pt x="9017" y="1081"/>
                    <a:pt x="8965" y="1032"/>
                  </a:cubicBezTo>
                  <a:cubicBezTo>
                    <a:pt x="8827" y="894"/>
                    <a:pt x="8666" y="767"/>
                    <a:pt x="8509" y="639"/>
                  </a:cubicBezTo>
                  <a:cubicBezTo>
                    <a:pt x="8494" y="625"/>
                    <a:pt x="8483" y="610"/>
                    <a:pt x="8472" y="599"/>
                  </a:cubicBezTo>
                  <a:cubicBezTo>
                    <a:pt x="8457" y="583"/>
                    <a:pt x="8449" y="568"/>
                    <a:pt x="8438" y="557"/>
                  </a:cubicBezTo>
                  <a:cubicBezTo>
                    <a:pt x="8434" y="549"/>
                    <a:pt x="8427" y="542"/>
                    <a:pt x="8423" y="539"/>
                  </a:cubicBezTo>
                  <a:lnTo>
                    <a:pt x="8408" y="539"/>
                  </a:lnTo>
                  <a:cubicBezTo>
                    <a:pt x="8393" y="539"/>
                    <a:pt x="8379" y="539"/>
                    <a:pt x="8363" y="535"/>
                  </a:cubicBezTo>
                  <a:cubicBezTo>
                    <a:pt x="8352" y="527"/>
                    <a:pt x="8337" y="523"/>
                    <a:pt x="8330" y="516"/>
                  </a:cubicBezTo>
                  <a:cubicBezTo>
                    <a:pt x="8308" y="501"/>
                    <a:pt x="8292" y="487"/>
                    <a:pt x="8277" y="471"/>
                  </a:cubicBezTo>
                  <a:cubicBezTo>
                    <a:pt x="8270" y="464"/>
                    <a:pt x="8263" y="456"/>
                    <a:pt x="8251" y="453"/>
                  </a:cubicBezTo>
                  <a:cubicBezTo>
                    <a:pt x="8222" y="430"/>
                    <a:pt x="8191" y="408"/>
                    <a:pt x="8165" y="385"/>
                  </a:cubicBezTo>
                  <a:cubicBezTo>
                    <a:pt x="8135" y="366"/>
                    <a:pt x="8109" y="352"/>
                    <a:pt x="8083" y="340"/>
                  </a:cubicBezTo>
                  <a:lnTo>
                    <a:pt x="8079" y="340"/>
                  </a:lnTo>
                  <a:cubicBezTo>
                    <a:pt x="8072" y="340"/>
                    <a:pt x="8056" y="344"/>
                    <a:pt x="8046" y="348"/>
                  </a:cubicBezTo>
                  <a:cubicBezTo>
                    <a:pt x="8030" y="352"/>
                    <a:pt x="8012" y="356"/>
                    <a:pt x="7994" y="356"/>
                  </a:cubicBezTo>
                  <a:cubicBezTo>
                    <a:pt x="7986" y="356"/>
                    <a:pt x="7978" y="352"/>
                    <a:pt x="7971" y="352"/>
                  </a:cubicBezTo>
                  <a:cubicBezTo>
                    <a:pt x="7960" y="348"/>
                    <a:pt x="7952" y="344"/>
                    <a:pt x="7941" y="337"/>
                  </a:cubicBezTo>
                  <a:cubicBezTo>
                    <a:pt x="7937" y="333"/>
                    <a:pt x="7934" y="325"/>
                    <a:pt x="7930" y="318"/>
                  </a:cubicBezTo>
                  <a:cubicBezTo>
                    <a:pt x="7926" y="314"/>
                    <a:pt x="7922" y="311"/>
                    <a:pt x="7918" y="307"/>
                  </a:cubicBezTo>
                  <a:cubicBezTo>
                    <a:pt x="7915" y="303"/>
                    <a:pt x="7908" y="299"/>
                    <a:pt x="7899" y="296"/>
                  </a:cubicBezTo>
                  <a:cubicBezTo>
                    <a:pt x="7889" y="288"/>
                    <a:pt x="7870" y="285"/>
                    <a:pt x="7851" y="277"/>
                  </a:cubicBezTo>
                  <a:cubicBezTo>
                    <a:pt x="7840" y="273"/>
                    <a:pt x="7825" y="266"/>
                    <a:pt x="7814" y="254"/>
                  </a:cubicBezTo>
                  <a:cubicBezTo>
                    <a:pt x="7806" y="247"/>
                    <a:pt x="7799" y="235"/>
                    <a:pt x="7795" y="225"/>
                  </a:cubicBezTo>
                  <a:cubicBezTo>
                    <a:pt x="7792" y="213"/>
                    <a:pt x="7784" y="202"/>
                    <a:pt x="7777" y="191"/>
                  </a:cubicBezTo>
                  <a:cubicBezTo>
                    <a:pt x="7769" y="183"/>
                    <a:pt x="7761" y="176"/>
                    <a:pt x="7751" y="168"/>
                  </a:cubicBezTo>
                  <a:cubicBezTo>
                    <a:pt x="7732" y="157"/>
                    <a:pt x="7702" y="146"/>
                    <a:pt x="7672" y="139"/>
                  </a:cubicBezTo>
                  <a:cubicBezTo>
                    <a:pt x="7668" y="135"/>
                    <a:pt x="7664" y="135"/>
                    <a:pt x="7661" y="1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6" name="Google Shape;28366;p21"/>
            <p:cNvSpPr/>
            <p:nvPr/>
          </p:nvSpPr>
          <p:spPr>
            <a:xfrm>
              <a:off x="-423825" y="1092520"/>
              <a:ext cx="576725" cy="773693"/>
            </a:xfrm>
            <a:custGeom>
              <a:avLst/>
              <a:gdLst/>
              <a:ahLst/>
              <a:cxnLst/>
              <a:rect l="l" t="t" r="r" b="b"/>
              <a:pathLst>
                <a:path w="12078" h="16203" extrusionOk="0">
                  <a:moveTo>
                    <a:pt x="7495" y="79"/>
                  </a:moveTo>
                  <a:cubicBezTo>
                    <a:pt x="7499" y="79"/>
                    <a:pt x="7502" y="79"/>
                    <a:pt x="7510" y="83"/>
                  </a:cubicBezTo>
                  <a:cubicBezTo>
                    <a:pt x="7514" y="83"/>
                    <a:pt x="7514" y="87"/>
                    <a:pt x="7518" y="87"/>
                  </a:cubicBezTo>
                  <a:cubicBezTo>
                    <a:pt x="7510" y="87"/>
                    <a:pt x="7502" y="90"/>
                    <a:pt x="7495" y="95"/>
                  </a:cubicBezTo>
                  <a:lnTo>
                    <a:pt x="7491" y="95"/>
                  </a:lnTo>
                  <a:cubicBezTo>
                    <a:pt x="7491" y="87"/>
                    <a:pt x="7495" y="83"/>
                    <a:pt x="7495" y="79"/>
                  </a:cubicBezTo>
                  <a:close/>
                  <a:moveTo>
                    <a:pt x="7716" y="117"/>
                  </a:moveTo>
                  <a:cubicBezTo>
                    <a:pt x="7723" y="128"/>
                    <a:pt x="7730" y="135"/>
                    <a:pt x="7738" y="143"/>
                  </a:cubicBezTo>
                  <a:cubicBezTo>
                    <a:pt x="7738" y="147"/>
                    <a:pt x="7742" y="147"/>
                    <a:pt x="7742" y="150"/>
                  </a:cubicBezTo>
                  <a:cubicBezTo>
                    <a:pt x="7727" y="147"/>
                    <a:pt x="7712" y="143"/>
                    <a:pt x="7697" y="143"/>
                  </a:cubicBezTo>
                  <a:cubicBezTo>
                    <a:pt x="7678" y="143"/>
                    <a:pt x="7656" y="147"/>
                    <a:pt x="7637" y="154"/>
                  </a:cubicBezTo>
                  <a:cubicBezTo>
                    <a:pt x="7630" y="157"/>
                    <a:pt x="7622" y="157"/>
                    <a:pt x="7618" y="157"/>
                  </a:cubicBezTo>
                  <a:lnTo>
                    <a:pt x="7611" y="157"/>
                  </a:lnTo>
                  <a:cubicBezTo>
                    <a:pt x="7611" y="154"/>
                    <a:pt x="7607" y="154"/>
                    <a:pt x="7600" y="150"/>
                  </a:cubicBezTo>
                  <a:cubicBezTo>
                    <a:pt x="7596" y="147"/>
                    <a:pt x="7592" y="143"/>
                    <a:pt x="7585" y="135"/>
                  </a:cubicBezTo>
                  <a:cubicBezTo>
                    <a:pt x="7585" y="135"/>
                    <a:pt x="7581" y="135"/>
                    <a:pt x="7581" y="131"/>
                  </a:cubicBezTo>
                  <a:cubicBezTo>
                    <a:pt x="7581" y="131"/>
                    <a:pt x="7581" y="128"/>
                    <a:pt x="7578" y="124"/>
                  </a:cubicBezTo>
                  <a:cubicBezTo>
                    <a:pt x="7578" y="122"/>
                    <a:pt x="7578" y="120"/>
                    <a:pt x="7577" y="119"/>
                  </a:cubicBezTo>
                  <a:lnTo>
                    <a:pt x="7577" y="119"/>
                  </a:lnTo>
                  <a:cubicBezTo>
                    <a:pt x="7598" y="129"/>
                    <a:pt x="7624" y="135"/>
                    <a:pt x="7652" y="135"/>
                  </a:cubicBezTo>
                  <a:cubicBezTo>
                    <a:pt x="7663" y="135"/>
                    <a:pt x="7678" y="131"/>
                    <a:pt x="7693" y="128"/>
                  </a:cubicBezTo>
                  <a:cubicBezTo>
                    <a:pt x="7701" y="124"/>
                    <a:pt x="7708" y="121"/>
                    <a:pt x="7716" y="117"/>
                  </a:cubicBezTo>
                  <a:close/>
                  <a:moveTo>
                    <a:pt x="213" y="11488"/>
                  </a:moveTo>
                  <a:cubicBezTo>
                    <a:pt x="221" y="11488"/>
                    <a:pt x="228" y="11492"/>
                    <a:pt x="235" y="11492"/>
                  </a:cubicBezTo>
                  <a:cubicBezTo>
                    <a:pt x="269" y="11503"/>
                    <a:pt x="303" y="11511"/>
                    <a:pt x="333" y="11525"/>
                  </a:cubicBezTo>
                  <a:cubicBezTo>
                    <a:pt x="340" y="11529"/>
                    <a:pt x="348" y="11533"/>
                    <a:pt x="359" y="11537"/>
                  </a:cubicBezTo>
                  <a:cubicBezTo>
                    <a:pt x="333" y="11537"/>
                    <a:pt x="311" y="11529"/>
                    <a:pt x="288" y="11522"/>
                  </a:cubicBezTo>
                  <a:cubicBezTo>
                    <a:pt x="261" y="11514"/>
                    <a:pt x="239" y="11503"/>
                    <a:pt x="213" y="11488"/>
                  </a:cubicBezTo>
                  <a:close/>
                  <a:moveTo>
                    <a:pt x="513" y="11574"/>
                  </a:moveTo>
                  <a:cubicBezTo>
                    <a:pt x="557" y="11582"/>
                    <a:pt x="598" y="11589"/>
                    <a:pt x="635" y="11604"/>
                  </a:cubicBezTo>
                  <a:cubicBezTo>
                    <a:pt x="647" y="11608"/>
                    <a:pt x="654" y="11608"/>
                    <a:pt x="665" y="11608"/>
                  </a:cubicBezTo>
                  <a:cubicBezTo>
                    <a:pt x="669" y="11610"/>
                    <a:pt x="674" y="11610"/>
                    <a:pt x="678" y="11610"/>
                  </a:cubicBezTo>
                  <a:cubicBezTo>
                    <a:pt x="682" y="11610"/>
                    <a:pt x="686" y="11610"/>
                    <a:pt x="688" y="11611"/>
                  </a:cubicBezTo>
                  <a:cubicBezTo>
                    <a:pt x="718" y="11637"/>
                    <a:pt x="748" y="11660"/>
                    <a:pt x="777" y="11679"/>
                  </a:cubicBezTo>
                  <a:cubicBezTo>
                    <a:pt x="830" y="11708"/>
                    <a:pt x="882" y="11724"/>
                    <a:pt x="934" y="11739"/>
                  </a:cubicBezTo>
                  <a:cubicBezTo>
                    <a:pt x="987" y="11750"/>
                    <a:pt x="1039" y="11761"/>
                    <a:pt x="1084" y="11780"/>
                  </a:cubicBezTo>
                  <a:cubicBezTo>
                    <a:pt x="1141" y="11798"/>
                    <a:pt x="1193" y="11825"/>
                    <a:pt x="1241" y="11858"/>
                  </a:cubicBezTo>
                  <a:cubicBezTo>
                    <a:pt x="1293" y="11888"/>
                    <a:pt x="1342" y="11925"/>
                    <a:pt x="1394" y="11959"/>
                  </a:cubicBezTo>
                  <a:cubicBezTo>
                    <a:pt x="1398" y="11963"/>
                    <a:pt x="1405" y="11970"/>
                    <a:pt x="1413" y="11974"/>
                  </a:cubicBezTo>
                  <a:cubicBezTo>
                    <a:pt x="1394" y="11967"/>
                    <a:pt x="1376" y="11959"/>
                    <a:pt x="1360" y="11951"/>
                  </a:cubicBezTo>
                  <a:cubicBezTo>
                    <a:pt x="1211" y="11884"/>
                    <a:pt x="1058" y="11828"/>
                    <a:pt x="908" y="11765"/>
                  </a:cubicBezTo>
                  <a:cubicBezTo>
                    <a:pt x="849" y="11742"/>
                    <a:pt x="789" y="11724"/>
                    <a:pt x="737" y="11705"/>
                  </a:cubicBezTo>
                  <a:cubicBezTo>
                    <a:pt x="680" y="11682"/>
                    <a:pt x="628" y="11660"/>
                    <a:pt x="583" y="11619"/>
                  </a:cubicBezTo>
                  <a:cubicBezTo>
                    <a:pt x="565" y="11601"/>
                    <a:pt x="539" y="11585"/>
                    <a:pt x="513" y="11574"/>
                  </a:cubicBezTo>
                  <a:close/>
                  <a:moveTo>
                    <a:pt x="1551" y="11993"/>
                  </a:moveTo>
                  <a:cubicBezTo>
                    <a:pt x="1589" y="11993"/>
                    <a:pt x="1622" y="12000"/>
                    <a:pt x="1652" y="12011"/>
                  </a:cubicBezTo>
                  <a:cubicBezTo>
                    <a:pt x="1679" y="12027"/>
                    <a:pt x="1705" y="12049"/>
                    <a:pt x="1727" y="12086"/>
                  </a:cubicBezTo>
                  <a:cubicBezTo>
                    <a:pt x="1734" y="12101"/>
                    <a:pt x="1746" y="12112"/>
                    <a:pt x="1753" y="12120"/>
                  </a:cubicBezTo>
                  <a:cubicBezTo>
                    <a:pt x="1769" y="12134"/>
                    <a:pt x="1787" y="12142"/>
                    <a:pt x="1802" y="12150"/>
                  </a:cubicBezTo>
                  <a:cubicBezTo>
                    <a:pt x="1817" y="12157"/>
                    <a:pt x="1831" y="12161"/>
                    <a:pt x="1847" y="12165"/>
                  </a:cubicBezTo>
                  <a:cubicBezTo>
                    <a:pt x="1955" y="12198"/>
                    <a:pt x="2056" y="12236"/>
                    <a:pt x="2153" y="12281"/>
                  </a:cubicBezTo>
                  <a:cubicBezTo>
                    <a:pt x="2250" y="12329"/>
                    <a:pt x="2340" y="12389"/>
                    <a:pt x="2419" y="12464"/>
                  </a:cubicBezTo>
                  <a:cubicBezTo>
                    <a:pt x="2437" y="12482"/>
                    <a:pt x="2459" y="12498"/>
                    <a:pt x="2482" y="12505"/>
                  </a:cubicBezTo>
                  <a:cubicBezTo>
                    <a:pt x="2504" y="12516"/>
                    <a:pt x="2527" y="12524"/>
                    <a:pt x="2546" y="12531"/>
                  </a:cubicBezTo>
                  <a:cubicBezTo>
                    <a:pt x="2733" y="12617"/>
                    <a:pt x="2904" y="12733"/>
                    <a:pt x="3080" y="12849"/>
                  </a:cubicBezTo>
                  <a:cubicBezTo>
                    <a:pt x="3103" y="12864"/>
                    <a:pt x="3121" y="12886"/>
                    <a:pt x="3140" y="12909"/>
                  </a:cubicBezTo>
                  <a:cubicBezTo>
                    <a:pt x="3159" y="12935"/>
                    <a:pt x="3177" y="12961"/>
                    <a:pt x="3200" y="12987"/>
                  </a:cubicBezTo>
                  <a:cubicBezTo>
                    <a:pt x="3208" y="12995"/>
                    <a:pt x="3211" y="13002"/>
                    <a:pt x="3218" y="13009"/>
                  </a:cubicBezTo>
                  <a:cubicBezTo>
                    <a:pt x="3222" y="13014"/>
                    <a:pt x="3222" y="13017"/>
                    <a:pt x="3226" y="13021"/>
                  </a:cubicBezTo>
                  <a:cubicBezTo>
                    <a:pt x="3200" y="13002"/>
                    <a:pt x="3174" y="12991"/>
                    <a:pt x="3155" y="12976"/>
                  </a:cubicBezTo>
                  <a:cubicBezTo>
                    <a:pt x="3144" y="12969"/>
                    <a:pt x="3137" y="12961"/>
                    <a:pt x="3129" y="12953"/>
                  </a:cubicBezTo>
                  <a:cubicBezTo>
                    <a:pt x="3125" y="12946"/>
                    <a:pt x="3121" y="12935"/>
                    <a:pt x="3118" y="12919"/>
                  </a:cubicBezTo>
                  <a:cubicBezTo>
                    <a:pt x="3114" y="12909"/>
                    <a:pt x="3110" y="12901"/>
                    <a:pt x="3106" y="12893"/>
                  </a:cubicBezTo>
                  <a:cubicBezTo>
                    <a:pt x="3095" y="12879"/>
                    <a:pt x="3084" y="12871"/>
                    <a:pt x="3069" y="12864"/>
                  </a:cubicBezTo>
                  <a:cubicBezTo>
                    <a:pt x="3054" y="12857"/>
                    <a:pt x="3035" y="12852"/>
                    <a:pt x="3020" y="12849"/>
                  </a:cubicBezTo>
                  <a:cubicBezTo>
                    <a:pt x="3002" y="12845"/>
                    <a:pt x="2991" y="12841"/>
                    <a:pt x="2983" y="12841"/>
                  </a:cubicBezTo>
                  <a:cubicBezTo>
                    <a:pt x="2920" y="12819"/>
                    <a:pt x="2868" y="12778"/>
                    <a:pt x="2804" y="12736"/>
                  </a:cubicBezTo>
                  <a:cubicBezTo>
                    <a:pt x="2773" y="12718"/>
                    <a:pt x="2744" y="12695"/>
                    <a:pt x="2711" y="12681"/>
                  </a:cubicBezTo>
                  <a:cubicBezTo>
                    <a:pt x="2677" y="12662"/>
                    <a:pt x="2639" y="12650"/>
                    <a:pt x="2598" y="12643"/>
                  </a:cubicBezTo>
                  <a:cubicBezTo>
                    <a:pt x="2594" y="12643"/>
                    <a:pt x="2590" y="12643"/>
                    <a:pt x="2590" y="12639"/>
                  </a:cubicBezTo>
                  <a:cubicBezTo>
                    <a:pt x="2587" y="12639"/>
                    <a:pt x="2583" y="12632"/>
                    <a:pt x="2580" y="12624"/>
                  </a:cubicBezTo>
                  <a:cubicBezTo>
                    <a:pt x="2580" y="12624"/>
                    <a:pt x="2580" y="12621"/>
                    <a:pt x="2583" y="12621"/>
                  </a:cubicBezTo>
                  <a:cubicBezTo>
                    <a:pt x="2587" y="12617"/>
                    <a:pt x="2587" y="12613"/>
                    <a:pt x="2590" y="12610"/>
                  </a:cubicBezTo>
                  <a:cubicBezTo>
                    <a:pt x="2590" y="12602"/>
                    <a:pt x="2594" y="12598"/>
                    <a:pt x="2594" y="12591"/>
                  </a:cubicBezTo>
                  <a:cubicBezTo>
                    <a:pt x="2594" y="12583"/>
                    <a:pt x="2590" y="12576"/>
                    <a:pt x="2587" y="12572"/>
                  </a:cubicBezTo>
                  <a:cubicBezTo>
                    <a:pt x="2583" y="12565"/>
                    <a:pt x="2580" y="12561"/>
                    <a:pt x="2576" y="12557"/>
                  </a:cubicBezTo>
                  <a:cubicBezTo>
                    <a:pt x="2572" y="12553"/>
                    <a:pt x="2568" y="12550"/>
                    <a:pt x="2564" y="12546"/>
                  </a:cubicBezTo>
                  <a:cubicBezTo>
                    <a:pt x="2549" y="12535"/>
                    <a:pt x="2535" y="12531"/>
                    <a:pt x="2520" y="12531"/>
                  </a:cubicBezTo>
                  <a:cubicBezTo>
                    <a:pt x="2501" y="12531"/>
                    <a:pt x="2482" y="12538"/>
                    <a:pt x="2467" y="12550"/>
                  </a:cubicBezTo>
                  <a:cubicBezTo>
                    <a:pt x="2419" y="12498"/>
                    <a:pt x="2359" y="12467"/>
                    <a:pt x="2302" y="12438"/>
                  </a:cubicBezTo>
                  <a:cubicBezTo>
                    <a:pt x="2243" y="12408"/>
                    <a:pt x="2187" y="12381"/>
                    <a:pt x="2138" y="12348"/>
                  </a:cubicBezTo>
                  <a:cubicBezTo>
                    <a:pt x="2078" y="12299"/>
                    <a:pt x="2007" y="12262"/>
                    <a:pt x="1926" y="12247"/>
                  </a:cubicBezTo>
                  <a:cubicBezTo>
                    <a:pt x="1847" y="12236"/>
                    <a:pt x="1772" y="12202"/>
                    <a:pt x="1719" y="12157"/>
                  </a:cubicBezTo>
                  <a:cubicBezTo>
                    <a:pt x="1641" y="12086"/>
                    <a:pt x="1548" y="12038"/>
                    <a:pt x="1458" y="11996"/>
                  </a:cubicBezTo>
                  <a:lnTo>
                    <a:pt x="1495" y="11996"/>
                  </a:lnTo>
                  <a:cubicBezTo>
                    <a:pt x="1514" y="11993"/>
                    <a:pt x="1533" y="11993"/>
                    <a:pt x="1551" y="11993"/>
                  </a:cubicBezTo>
                  <a:close/>
                  <a:moveTo>
                    <a:pt x="3387" y="13032"/>
                  </a:moveTo>
                  <a:cubicBezTo>
                    <a:pt x="3406" y="13066"/>
                    <a:pt x="3432" y="13092"/>
                    <a:pt x="3458" y="13114"/>
                  </a:cubicBezTo>
                  <a:cubicBezTo>
                    <a:pt x="3503" y="13148"/>
                    <a:pt x="3555" y="13171"/>
                    <a:pt x="3603" y="13189"/>
                  </a:cubicBezTo>
                  <a:cubicBezTo>
                    <a:pt x="3648" y="13207"/>
                    <a:pt x="3697" y="13226"/>
                    <a:pt x="3734" y="13249"/>
                  </a:cubicBezTo>
                  <a:cubicBezTo>
                    <a:pt x="3765" y="13268"/>
                    <a:pt x="3791" y="13286"/>
                    <a:pt x="3813" y="13305"/>
                  </a:cubicBezTo>
                  <a:cubicBezTo>
                    <a:pt x="3839" y="13323"/>
                    <a:pt x="3862" y="13346"/>
                    <a:pt x="3880" y="13376"/>
                  </a:cubicBezTo>
                  <a:cubicBezTo>
                    <a:pt x="3906" y="13413"/>
                    <a:pt x="3936" y="13447"/>
                    <a:pt x="3970" y="13480"/>
                  </a:cubicBezTo>
                  <a:cubicBezTo>
                    <a:pt x="3940" y="13458"/>
                    <a:pt x="3914" y="13443"/>
                    <a:pt x="3891" y="13432"/>
                  </a:cubicBezTo>
                  <a:cubicBezTo>
                    <a:pt x="3880" y="13425"/>
                    <a:pt x="3872" y="13417"/>
                    <a:pt x="3865" y="13409"/>
                  </a:cubicBezTo>
                  <a:cubicBezTo>
                    <a:pt x="3858" y="13402"/>
                    <a:pt x="3854" y="13395"/>
                    <a:pt x="3854" y="13387"/>
                  </a:cubicBezTo>
                  <a:cubicBezTo>
                    <a:pt x="3850" y="13380"/>
                    <a:pt x="3846" y="13372"/>
                    <a:pt x="3839" y="13364"/>
                  </a:cubicBezTo>
                  <a:cubicBezTo>
                    <a:pt x="3836" y="13361"/>
                    <a:pt x="3832" y="13357"/>
                    <a:pt x="3828" y="13357"/>
                  </a:cubicBezTo>
                  <a:cubicBezTo>
                    <a:pt x="3820" y="13354"/>
                    <a:pt x="3813" y="13350"/>
                    <a:pt x="3805" y="13350"/>
                  </a:cubicBezTo>
                  <a:lnTo>
                    <a:pt x="3772" y="13350"/>
                  </a:lnTo>
                  <a:cubicBezTo>
                    <a:pt x="3734" y="13346"/>
                    <a:pt x="3697" y="13342"/>
                    <a:pt x="3667" y="13328"/>
                  </a:cubicBezTo>
                  <a:cubicBezTo>
                    <a:pt x="3637" y="13312"/>
                    <a:pt x="3608" y="13294"/>
                    <a:pt x="3585" y="13268"/>
                  </a:cubicBezTo>
                  <a:cubicBezTo>
                    <a:pt x="3558" y="13238"/>
                    <a:pt x="3532" y="13219"/>
                    <a:pt x="3506" y="13200"/>
                  </a:cubicBezTo>
                  <a:cubicBezTo>
                    <a:pt x="3462" y="13174"/>
                    <a:pt x="3420" y="13159"/>
                    <a:pt x="3383" y="13137"/>
                  </a:cubicBezTo>
                  <a:cubicBezTo>
                    <a:pt x="3342" y="13118"/>
                    <a:pt x="3312" y="13095"/>
                    <a:pt x="3286" y="13066"/>
                  </a:cubicBezTo>
                  <a:lnTo>
                    <a:pt x="3286" y="13066"/>
                  </a:lnTo>
                  <a:cubicBezTo>
                    <a:pt x="3294" y="13069"/>
                    <a:pt x="3301" y="13069"/>
                    <a:pt x="3312" y="13069"/>
                  </a:cubicBezTo>
                  <a:cubicBezTo>
                    <a:pt x="3327" y="13069"/>
                    <a:pt x="3342" y="13066"/>
                    <a:pt x="3357" y="13058"/>
                  </a:cubicBezTo>
                  <a:cubicBezTo>
                    <a:pt x="3368" y="13050"/>
                    <a:pt x="3379" y="13043"/>
                    <a:pt x="3387" y="13032"/>
                  </a:cubicBezTo>
                  <a:close/>
                  <a:moveTo>
                    <a:pt x="7873" y="214"/>
                  </a:moveTo>
                  <a:cubicBezTo>
                    <a:pt x="7876" y="214"/>
                    <a:pt x="7880" y="214"/>
                    <a:pt x="7884" y="218"/>
                  </a:cubicBezTo>
                  <a:cubicBezTo>
                    <a:pt x="7914" y="225"/>
                    <a:pt x="7944" y="236"/>
                    <a:pt x="7963" y="247"/>
                  </a:cubicBezTo>
                  <a:cubicBezTo>
                    <a:pt x="7973" y="255"/>
                    <a:pt x="7981" y="262"/>
                    <a:pt x="7989" y="270"/>
                  </a:cubicBezTo>
                  <a:cubicBezTo>
                    <a:pt x="7996" y="281"/>
                    <a:pt x="8004" y="292"/>
                    <a:pt x="8007" y="304"/>
                  </a:cubicBezTo>
                  <a:cubicBezTo>
                    <a:pt x="8011" y="314"/>
                    <a:pt x="8018" y="326"/>
                    <a:pt x="8026" y="333"/>
                  </a:cubicBezTo>
                  <a:cubicBezTo>
                    <a:pt x="8037" y="345"/>
                    <a:pt x="8052" y="352"/>
                    <a:pt x="8063" y="356"/>
                  </a:cubicBezTo>
                  <a:cubicBezTo>
                    <a:pt x="8082" y="364"/>
                    <a:pt x="8101" y="367"/>
                    <a:pt x="8111" y="375"/>
                  </a:cubicBezTo>
                  <a:cubicBezTo>
                    <a:pt x="8120" y="378"/>
                    <a:pt x="8127" y="382"/>
                    <a:pt x="8130" y="386"/>
                  </a:cubicBezTo>
                  <a:cubicBezTo>
                    <a:pt x="8134" y="390"/>
                    <a:pt x="8138" y="393"/>
                    <a:pt x="8142" y="397"/>
                  </a:cubicBezTo>
                  <a:cubicBezTo>
                    <a:pt x="8146" y="404"/>
                    <a:pt x="8149" y="412"/>
                    <a:pt x="8153" y="416"/>
                  </a:cubicBezTo>
                  <a:cubicBezTo>
                    <a:pt x="8164" y="423"/>
                    <a:pt x="8172" y="427"/>
                    <a:pt x="8183" y="431"/>
                  </a:cubicBezTo>
                  <a:cubicBezTo>
                    <a:pt x="8190" y="431"/>
                    <a:pt x="8198" y="435"/>
                    <a:pt x="8206" y="435"/>
                  </a:cubicBezTo>
                  <a:cubicBezTo>
                    <a:pt x="8224" y="435"/>
                    <a:pt x="8242" y="431"/>
                    <a:pt x="8258" y="427"/>
                  </a:cubicBezTo>
                  <a:cubicBezTo>
                    <a:pt x="8268" y="423"/>
                    <a:pt x="8284" y="419"/>
                    <a:pt x="8291" y="419"/>
                  </a:cubicBezTo>
                  <a:lnTo>
                    <a:pt x="8295" y="419"/>
                  </a:lnTo>
                  <a:cubicBezTo>
                    <a:pt x="8321" y="431"/>
                    <a:pt x="8347" y="445"/>
                    <a:pt x="8377" y="464"/>
                  </a:cubicBezTo>
                  <a:cubicBezTo>
                    <a:pt x="8403" y="487"/>
                    <a:pt x="8434" y="509"/>
                    <a:pt x="8463" y="532"/>
                  </a:cubicBezTo>
                  <a:cubicBezTo>
                    <a:pt x="8475" y="535"/>
                    <a:pt x="8482" y="543"/>
                    <a:pt x="8489" y="550"/>
                  </a:cubicBezTo>
                  <a:cubicBezTo>
                    <a:pt x="8504" y="566"/>
                    <a:pt x="8520" y="580"/>
                    <a:pt x="8542" y="595"/>
                  </a:cubicBezTo>
                  <a:cubicBezTo>
                    <a:pt x="8549" y="602"/>
                    <a:pt x="8564" y="606"/>
                    <a:pt x="8575" y="614"/>
                  </a:cubicBezTo>
                  <a:cubicBezTo>
                    <a:pt x="8591" y="618"/>
                    <a:pt x="8605" y="618"/>
                    <a:pt x="8620" y="618"/>
                  </a:cubicBezTo>
                  <a:lnTo>
                    <a:pt x="8635" y="618"/>
                  </a:lnTo>
                  <a:cubicBezTo>
                    <a:pt x="8639" y="621"/>
                    <a:pt x="8646" y="628"/>
                    <a:pt x="8650" y="636"/>
                  </a:cubicBezTo>
                  <a:cubicBezTo>
                    <a:pt x="8661" y="647"/>
                    <a:pt x="8669" y="662"/>
                    <a:pt x="8684" y="678"/>
                  </a:cubicBezTo>
                  <a:cubicBezTo>
                    <a:pt x="8695" y="689"/>
                    <a:pt x="8706" y="704"/>
                    <a:pt x="8721" y="718"/>
                  </a:cubicBezTo>
                  <a:cubicBezTo>
                    <a:pt x="8878" y="846"/>
                    <a:pt x="9039" y="973"/>
                    <a:pt x="9177" y="1111"/>
                  </a:cubicBezTo>
                  <a:cubicBezTo>
                    <a:pt x="9229" y="1160"/>
                    <a:pt x="9282" y="1201"/>
                    <a:pt x="9331" y="1246"/>
                  </a:cubicBezTo>
                  <a:cubicBezTo>
                    <a:pt x="9379" y="1291"/>
                    <a:pt x="9424" y="1335"/>
                    <a:pt x="9462" y="1387"/>
                  </a:cubicBezTo>
                  <a:cubicBezTo>
                    <a:pt x="9488" y="1432"/>
                    <a:pt x="9514" y="1474"/>
                    <a:pt x="9547" y="1518"/>
                  </a:cubicBezTo>
                  <a:cubicBezTo>
                    <a:pt x="9581" y="1560"/>
                    <a:pt x="9622" y="1597"/>
                    <a:pt x="9674" y="1627"/>
                  </a:cubicBezTo>
                  <a:cubicBezTo>
                    <a:pt x="9690" y="1638"/>
                    <a:pt x="9708" y="1657"/>
                    <a:pt x="9726" y="1675"/>
                  </a:cubicBezTo>
                  <a:cubicBezTo>
                    <a:pt x="9745" y="1698"/>
                    <a:pt x="9764" y="1720"/>
                    <a:pt x="9790" y="1739"/>
                  </a:cubicBezTo>
                  <a:cubicBezTo>
                    <a:pt x="9802" y="1746"/>
                    <a:pt x="9809" y="1758"/>
                    <a:pt x="9816" y="1777"/>
                  </a:cubicBezTo>
                  <a:cubicBezTo>
                    <a:pt x="9824" y="1788"/>
                    <a:pt x="9828" y="1803"/>
                    <a:pt x="9835" y="1817"/>
                  </a:cubicBezTo>
                  <a:cubicBezTo>
                    <a:pt x="9843" y="1840"/>
                    <a:pt x="9850" y="1862"/>
                    <a:pt x="9865" y="1884"/>
                  </a:cubicBezTo>
                  <a:cubicBezTo>
                    <a:pt x="9869" y="1896"/>
                    <a:pt x="9880" y="1907"/>
                    <a:pt x="9891" y="1915"/>
                  </a:cubicBezTo>
                  <a:cubicBezTo>
                    <a:pt x="9899" y="1926"/>
                    <a:pt x="9914" y="1934"/>
                    <a:pt x="9933" y="1934"/>
                  </a:cubicBezTo>
                  <a:cubicBezTo>
                    <a:pt x="9951" y="1937"/>
                    <a:pt x="9966" y="1945"/>
                    <a:pt x="9973" y="1952"/>
                  </a:cubicBezTo>
                  <a:cubicBezTo>
                    <a:pt x="9981" y="1956"/>
                    <a:pt x="9985" y="1963"/>
                    <a:pt x="9988" y="1971"/>
                  </a:cubicBezTo>
                  <a:cubicBezTo>
                    <a:pt x="9995" y="1982"/>
                    <a:pt x="10004" y="1997"/>
                    <a:pt x="10007" y="2015"/>
                  </a:cubicBezTo>
                  <a:cubicBezTo>
                    <a:pt x="10014" y="2031"/>
                    <a:pt x="10022" y="2053"/>
                    <a:pt x="10037" y="2072"/>
                  </a:cubicBezTo>
                  <a:cubicBezTo>
                    <a:pt x="10052" y="2091"/>
                    <a:pt x="10071" y="2109"/>
                    <a:pt x="10085" y="2124"/>
                  </a:cubicBezTo>
                  <a:cubicBezTo>
                    <a:pt x="10112" y="2150"/>
                    <a:pt x="10138" y="2172"/>
                    <a:pt x="10152" y="2191"/>
                  </a:cubicBezTo>
                  <a:cubicBezTo>
                    <a:pt x="10164" y="2203"/>
                    <a:pt x="10171" y="2214"/>
                    <a:pt x="10175" y="2229"/>
                  </a:cubicBezTo>
                  <a:cubicBezTo>
                    <a:pt x="10179" y="2240"/>
                    <a:pt x="10183" y="2251"/>
                    <a:pt x="10187" y="2266"/>
                  </a:cubicBezTo>
                  <a:cubicBezTo>
                    <a:pt x="10190" y="2315"/>
                    <a:pt x="10213" y="2355"/>
                    <a:pt x="10231" y="2390"/>
                  </a:cubicBezTo>
                  <a:cubicBezTo>
                    <a:pt x="10254" y="2423"/>
                    <a:pt x="10280" y="2453"/>
                    <a:pt x="10302" y="2486"/>
                  </a:cubicBezTo>
                  <a:cubicBezTo>
                    <a:pt x="10340" y="2539"/>
                    <a:pt x="10377" y="2595"/>
                    <a:pt x="10407" y="2651"/>
                  </a:cubicBezTo>
                  <a:cubicBezTo>
                    <a:pt x="10437" y="2707"/>
                    <a:pt x="10463" y="2767"/>
                    <a:pt x="10478" y="2831"/>
                  </a:cubicBezTo>
                  <a:cubicBezTo>
                    <a:pt x="10482" y="2864"/>
                    <a:pt x="10497" y="2894"/>
                    <a:pt x="10511" y="2921"/>
                  </a:cubicBezTo>
                  <a:cubicBezTo>
                    <a:pt x="10534" y="2965"/>
                    <a:pt x="10561" y="2999"/>
                    <a:pt x="10590" y="3036"/>
                  </a:cubicBezTo>
                  <a:cubicBezTo>
                    <a:pt x="10616" y="3070"/>
                    <a:pt x="10646" y="3104"/>
                    <a:pt x="10668" y="3137"/>
                  </a:cubicBezTo>
                  <a:cubicBezTo>
                    <a:pt x="10676" y="3149"/>
                    <a:pt x="10687" y="3163"/>
                    <a:pt x="10695" y="3171"/>
                  </a:cubicBezTo>
                  <a:cubicBezTo>
                    <a:pt x="10710" y="3190"/>
                    <a:pt x="10725" y="3201"/>
                    <a:pt x="10732" y="3212"/>
                  </a:cubicBezTo>
                  <a:cubicBezTo>
                    <a:pt x="10736" y="3219"/>
                    <a:pt x="10740" y="3227"/>
                    <a:pt x="10740" y="3230"/>
                  </a:cubicBezTo>
                  <a:cubicBezTo>
                    <a:pt x="10744" y="3235"/>
                    <a:pt x="10744" y="3242"/>
                    <a:pt x="10744" y="3245"/>
                  </a:cubicBezTo>
                  <a:cubicBezTo>
                    <a:pt x="10744" y="3253"/>
                    <a:pt x="10744" y="3261"/>
                    <a:pt x="10740" y="3271"/>
                  </a:cubicBezTo>
                  <a:cubicBezTo>
                    <a:pt x="10736" y="3279"/>
                    <a:pt x="10736" y="3287"/>
                    <a:pt x="10736" y="3290"/>
                  </a:cubicBezTo>
                  <a:cubicBezTo>
                    <a:pt x="10736" y="3306"/>
                    <a:pt x="10740" y="3313"/>
                    <a:pt x="10744" y="3324"/>
                  </a:cubicBezTo>
                  <a:cubicBezTo>
                    <a:pt x="10751" y="3335"/>
                    <a:pt x="10758" y="3347"/>
                    <a:pt x="10766" y="3358"/>
                  </a:cubicBezTo>
                  <a:cubicBezTo>
                    <a:pt x="10773" y="3369"/>
                    <a:pt x="10785" y="3380"/>
                    <a:pt x="10792" y="3387"/>
                  </a:cubicBezTo>
                  <a:cubicBezTo>
                    <a:pt x="10815" y="3410"/>
                    <a:pt x="10833" y="3432"/>
                    <a:pt x="10848" y="3447"/>
                  </a:cubicBezTo>
                  <a:cubicBezTo>
                    <a:pt x="10859" y="3459"/>
                    <a:pt x="10867" y="3470"/>
                    <a:pt x="10870" y="3481"/>
                  </a:cubicBezTo>
                  <a:cubicBezTo>
                    <a:pt x="10882" y="3499"/>
                    <a:pt x="10889" y="3515"/>
                    <a:pt x="10893" y="3541"/>
                  </a:cubicBezTo>
                  <a:cubicBezTo>
                    <a:pt x="10897" y="3563"/>
                    <a:pt x="10901" y="3593"/>
                    <a:pt x="10901" y="3630"/>
                  </a:cubicBezTo>
                  <a:cubicBezTo>
                    <a:pt x="10904" y="3656"/>
                    <a:pt x="10911" y="3679"/>
                    <a:pt x="10923" y="3698"/>
                  </a:cubicBezTo>
                  <a:cubicBezTo>
                    <a:pt x="10930" y="3716"/>
                    <a:pt x="10946" y="3735"/>
                    <a:pt x="10956" y="3746"/>
                  </a:cubicBezTo>
                  <a:cubicBezTo>
                    <a:pt x="10998" y="3791"/>
                    <a:pt x="11032" y="3836"/>
                    <a:pt x="11058" y="3889"/>
                  </a:cubicBezTo>
                  <a:cubicBezTo>
                    <a:pt x="11080" y="3937"/>
                    <a:pt x="11099" y="3993"/>
                    <a:pt x="11110" y="4053"/>
                  </a:cubicBezTo>
                  <a:cubicBezTo>
                    <a:pt x="11110" y="4065"/>
                    <a:pt x="11113" y="4075"/>
                    <a:pt x="11121" y="4082"/>
                  </a:cubicBezTo>
                  <a:cubicBezTo>
                    <a:pt x="11132" y="4094"/>
                    <a:pt x="11144" y="4101"/>
                    <a:pt x="11155" y="4105"/>
                  </a:cubicBezTo>
                  <a:cubicBezTo>
                    <a:pt x="11158" y="4109"/>
                    <a:pt x="11166" y="4113"/>
                    <a:pt x="11173" y="4117"/>
                  </a:cubicBezTo>
                  <a:cubicBezTo>
                    <a:pt x="11181" y="4120"/>
                    <a:pt x="11184" y="4124"/>
                    <a:pt x="11189" y="4124"/>
                  </a:cubicBezTo>
                  <a:cubicBezTo>
                    <a:pt x="11189" y="4127"/>
                    <a:pt x="11184" y="4132"/>
                    <a:pt x="11181" y="4135"/>
                  </a:cubicBezTo>
                  <a:lnTo>
                    <a:pt x="11166" y="4161"/>
                  </a:lnTo>
                  <a:lnTo>
                    <a:pt x="11189" y="4184"/>
                  </a:lnTo>
                  <a:cubicBezTo>
                    <a:pt x="11207" y="4199"/>
                    <a:pt x="11215" y="4213"/>
                    <a:pt x="11225" y="4232"/>
                  </a:cubicBezTo>
                  <a:cubicBezTo>
                    <a:pt x="11237" y="4258"/>
                    <a:pt x="11241" y="4289"/>
                    <a:pt x="11244" y="4326"/>
                  </a:cubicBezTo>
                  <a:cubicBezTo>
                    <a:pt x="11248" y="4360"/>
                    <a:pt x="11251" y="4396"/>
                    <a:pt x="11263" y="4434"/>
                  </a:cubicBezTo>
                  <a:cubicBezTo>
                    <a:pt x="11293" y="4550"/>
                    <a:pt x="11327" y="4666"/>
                    <a:pt x="11394" y="4771"/>
                  </a:cubicBezTo>
                  <a:cubicBezTo>
                    <a:pt x="11431" y="4831"/>
                    <a:pt x="11453" y="4890"/>
                    <a:pt x="11465" y="4957"/>
                  </a:cubicBezTo>
                  <a:cubicBezTo>
                    <a:pt x="11476" y="5024"/>
                    <a:pt x="11480" y="5096"/>
                    <a:pt x="11487" y="5167"/>
                  </a:cubicBezTo>
                  <a:lnTo>
                    <a:pt x="11487" y="5171"/>
                  </a:lnTo>
                  <a:lnTo>
                    <a:pt x="11487" y="5174"/>
                  </a:lnTo>
                  <a:lnTo>
                    <a:pt x="11487" y="5190"/>
                  </a:lnTo>
                  <a:cubicBezTo>
                    <a:pt x="11487" y="5193"/>
                    <a:pt x="11491" y="5197"/>
                    <a:pt x="11491" y="5200"/>
                  </a:cubicBezTo>
                  <a:cubicBezTo>
                    <a:pt x="11495" y="5204"/>
                    <a:pt x="11495" y="5208"/>
                    <a:pt x="11498" y="5212"/>
                  </a:cubicBezTo>
                  <a:cubicBezTo>
                    <a:pt x="11503" y="5216"/>
                    <a:pt x="11506" y="5219"/>
                    <a:pt x="11513" y="5223"/>
                  </a:cubicBezTo>
                  <a:cubicBezTo>
                    <a:pt x="11521" y="5226"/>
                    <a:pt x="11529" y="5231"/>
                    <a:pt x="11532" y="5234"/>
                  </a:cubicBezTo>
                  <a:cubicBezTo>
                    <a:pt x="11539" y="5242"/>
                    <a:pt x="11543" y="5245"/>
                    <a:pt x="11548" y="5253"/>
                  </a:cubicBezTo>
                  <a:cubicBezTo>
                    <a:pt x="11551" y="5257"/>
                    <a:pt x="11551" y="5264"/>
                    <a:pt x="11551" y="5271"/>
                  </a:cubicBezTo>
                  <a:cubicBezTo>
                    <a:pt x="11555" y="5286"/>
                    <a:pt x="11555" y="5302"/>
                    <a:pt x="11555" y="5321"/>
                  </a:cubicBezTo>
                  <a:cubicBezTo>
                    <a:pt x="11555" y="5335"/>
                    <a:pt x="11555" y="5357"/>
                    <a:pt x="11562" y="5376"/>
                  </a:cubicBezTo>
                  <a:cubicBezTo>
                    <a:pt x="11615" y="5563"/>
                    <a:pt x="11648" y="5757"/>
                    <a:pt x="11670" y="5949"/>
                  </a:cubicBezTo>
                  <a:cubicBezTo>
                    <a:pt x="11693" y="6101"/>
                    <a:pt x="11727" y="6247"/>
                    <a:pt x="11790" y="6389"/>
                  </a:cubicBezTo>
                  <a:cubicBezTo>
                    <a:pt x="11805" y="6420"/>
                    <a:pt x="11817" y="6453"/>
                    <a:pt x="11817" y="6482"/>
                  </a:cubicBezTo>
                  <a:cubicBezTo>
                    <a:pt x="11824" y="6644"/>
                    <a:pt x="11839" y="6801"/>
                    <a:pt x="11843" y="6958"/>
                  </a:cubicBezTo>
                  <a:cubicBezTo>
                    <a:pt x="11843" y="6980"/>
                    <a:pt x="11846" y="6995"/>
                    <a:pt x="11853" y="7010"/>
                  </a:cubicBezTo>
                  <a:cubicBezTo>
                    <a:pt x="11857" y="7029"/>
                    <a:pt x="11862" y="7039"/>
                    <a:pt x="11865" y="7051"/>
                  </a:cubicBezTo>
                  <a:cubicBezTo>
                    <a:pt x="11869" y="7062"/>
                    <a:pt x="11872" y="7065"/>
                    <a:pt x="11876" y="7074"/>
                  </a:cubicBezTo>
                  <a:cubicBezTo>
                    <a:pt x="11879" y="7081"/>
                    <a:pt x="11884" y="7084"/>
                    <a:pt x="11884" y="7088"/>
                  </a:cubicBezTo>
                  <a:cubicBezTo>
                    <a:pt x="11884" y="7107"/>
                    <a:pt x="11879" y="7126"/>
                    <a:pt x="11879" y="7141"/>
                  </a:cubicBezTo>
                  <a:cubicBezTo>
                    <a:pt x="11884" y="7205"/>
                    <a:pt x="11895" y="7264"/>
                    <a:pt x="11910" y="7324"/>
                  </a:cubicBezTo>
                  <a:cubicBezTo>
                    <a:pt x="11924" y="7379"/>
                    <a:pt x="11936" y="7436"/>
                    <a:pt x="11936" y="7484"/>
                  </a:cubicBezTo>
                  <a:cubicBezTo>
                    <a:pt x="11936" y="7522"/>
                    <a:pt x="11932" y="7559"/>
                    <a:pt x="11917" y="7593"/>
                  </a:cubicBezTo>
                  <a:cubicBezTo>
                    <a:pt x="11910" y="7612"/>
                    <a:pt x="11906" y="7626"/>
                    <a:pt x="11906" y="7641"/>
                  </a:cubicBezTo>
                  <a:cubicBezTo>
                    <a:pt x="11906" y="7660"/>
                    <a:pt x="11910" y="7679"/>
                    <a:pt x="11914" y="7693"/>
                  </a:cubicBezTo>
                  <a:cubicBezTo>
                    <a:pt x="11921" y="7716"/>
                    <a:pt x="11929" y="7735"/>
                    <a:pt x="11932" y="7757"/>
                  </a:cubicBezTo>
                  <a:cubicBezTo>
                    <a:pt x="11940" y="7776"/>
                    <a:pt x="11943" y="7795"/>
                    <a:pt x="11943" y="7810"/>
                  </a:cubicBezTo>
                  <a:lnTo>
                    <a:pt x="11943" y="7817"/>
                  </a:lnTo>
                  <a:cubicBezTo>
                    <a:pt x="11943" y="7836"/>
                    <a:pt x="11940" y="7855"/>
                    <a:pt x="11940" y="7877"/>
                  </a:cubicBezTo>
                  <a:cubicBezTo>
                    <a:pt x="11940" y="7900"/>
                    <a:pt x="11943" y="7926"/>
                    <a:pt x="11951" y="7952"/>
                  </a:cubicBezTo>
                  <a:cubicBezTo>
                    <a:pt x="11958" y="7978"/>
                    <a:pt x="11977" y="8000"/>
                    <a:pt x="12000" y="8023"/>
                  </a:cubicBezTo>
                  <a:cubicBezTo>
                    <a:pt x="12000" y="8026"/>
                    <a:pt x="12000" y="8026"/>
                    <a:pt x="12003" y="8026"/>
                  </a:cubicBezTo>
                  <a:cubicBezTo>
                    <a:pt x="12003" y="8030"/>
                    <a:pt x="12000" y="8038"/>
                    <a:pt x="11996" y="8049"/>
                  </a:cubicBezTo>
                  <a:cubicBezTo>
                    <a:pt x="11992" y="8060"/>
                    <a:pt x="11984" y="8071"/>
                    <a:pt x="11977" y="8083"/>
                  </a:cubicBezTo>
                  <a:cubicBezTo>
                    <a:pt x="11951" y="8131"/>
                    <a:pt x="11936" y="8183"/>
                    <a:pt x="11936" y="8236"/>
                  </a:cubicBezTo>
                  <a:cubicBezTo>
                    <a:pt x="11936" y="8292"/>
                    <a:pt x="11955" y="8348"/>
                    <a:pt x="11984" y="8404"/>
                  </a:cubicBezTo>
                  <a:cubicBezTo>
                    <a:pt x="11992" y="8411"/>
                    <a:pt x="11996" y="8423"/>
                    <a:pt x="12000" y="8438"/>
                  </a:cubicBezTo>
                  <a:lnTo>
                    <a:pt x="12000" y="8487"/>
                  </a:lnTo>
                  <a:lnTo>
                    <a:pt x="12000" y="8554"/>
                  </a:lnTo>
                  <a:cubicBezTo>
                    <a:pt x="11984" y="8692"/>
                    <a:pt x="11966" y="8834"/>
                    <a:pt x="11966" y="8980"/>
                  </a:cubicBezTo>
                  <a:cubicBezTo>
                    <a:pt x="11966" y="9036"/>
                    <a:pt x="11969" y="9092"/>
                    <a:pt x="11977" y="9148"/>
                  </a:cubicBezTo>
                  <a:lnTo>
                    <a:pt x="11977" y="9170"/>
                  </a:lnTo>
                  <a:lnTo>
                    <a:pt x="11977" y="9178"/>
                  </a:lnTo>
                  <a:lnTo>
                    <a:pt x="11977" y="9182"/>
                  </a:lnTo>
                  <a:cubicBezTo>
                    <a:pt x="11974" y="9185"/>
                    <a:pt x="11969" y="9189"/>
                    <a:pt x="11962" y="9193"/>
                  </a:cubicBezTo>
                  <a:cubicBezTo>
                    <a:pt x="11951" y="9201"/>
                    <a:pt x="11943" y="9208"/>
                    <a:pt x="11940" y="9215"/>
                  </a:cubicBezTo>
                  <a:cubicBezTo>
                    <a:pt x="11932" y="9230"/>
                    <a:pt x="11929" y="9241"/>
                    <a:pt x="11924" y="9256"/>
                  </a:cubicBezTo>
                  <a:cubicBezTo>
                    <a:pt x="11921" y="9272"/>
                    <a:pt x="11921" y="9282"/>
                    <a:pt x="11921" y="9298"/>
                  </a:cubicBezTo>
                  <a:lnTo>
                    <a:pt x="11921" y="9327"/>
                  </a:lnTo>
                  <a:cubicBezTo>
                    <a:pt x="11924" y="9339"/>
                    <a:pt x="11929" y="9350"/>
                    <a:pt x="11932" y="9358"/>
                  </a:cubicBezTo>
                  <a:cubicBezTo>
                    <a:pt x="11955" y="9410"/>
                    <a:pt x="11962" y="9462"/>
                    <a:pt x="11962" y="9515"/>
                  </a:cubicBezTo>
                  <a:cubicBezTo>
                    <a:pt x="11962" y="9582"/>
                    <a:pt x="11951" y="9653"/>
                    <a:pt x="11951" y="9727"/>
                  </a:cubicBezTo>
                  <a:lnTo>
                    <a:pt x="11951" y="9776"/>
                  </a:lnTo>
                  <a:cubicBezTo>
                    <a:pt x="11951" y="9787"/>
                    <a:pt x="11955" y="9798"/>
                    <a:pt x="11955" y="9810"/>
                  </a:cubicBezTo>
                  <a:cubicBezTo>
                    <a:pt x="11955" y="9874"/>
                    <a:pt x="11940" y="9936"/>
                    <a:pt x="11921" y="10000"/>
                  </a:cubicBezTo>
                  <a:cubicBezTo>
                    <a:pt x="11902" y="10067"/>
                    <a:pt x="11879" y="10135"/>
                    <a:pt x="11872" y="10210"/>
                  </a:cubicBezTo>
                  <a:cubicBezTo>
                    <a:pt x="11872" y="10210"/>
                    <a:pt x="11869" y="10214"/>
                    <a:pt x="11865" y="10221"/>
                  </a:cubicBezTo>
                  <a:cubicBezTo>
                    <a:pt x="11865" y="10224"/>
                    <a:pt x="11862" y="10228"/>
                    <a:pt x="11857" y="10236"/>
                  </a:cubicBezTo>
                  <a:cubicBezTo>
                    <a:pt x="11853" y="10243"/>
                    <a:pt x="11853" y="10250"/>
                    <a:pt x="11853" y="10262"/>
                  </a:cubicBezTo>
                  <a:cubicBezTo>
                    <a:pt x="11853" y="10266"/>
                    <a:pt x="11853" y="10273"/>
                    <a:pt x="11857" y="10281"/>
                  </a:cubicBezTo>
                  <a:cubicBezTo>
                    <a:pt x="11862" y="10288"/>
                    <a:pt x="11865" y="10300"/>
                    <a:pt x="11872" y="10303"/>
                  </a:cubicBezTo>
                  <a:cubicBezTo>
                    <a:pt x="11876" y="10307"/>
                    <a:pt x="11876" y="10310"/>
                    <a:pt x="11879" y="10310"/>
                  </a:cubicBezTo>
                  <a:cubicBezTo>
                    <a:pt x="11876" y="10314"/>
                    <a:pt x="11872" y="10322"/>
                    <a:pt x="11872" y="10326"/>
                  </a:cubicBezTo>
                  <a:cubicBezTo>
                    <a:pt x="11835" y="10381"/>
                    <a:pt x="11817" y="10441"/>
                    <a:pt x="11809" y="10502"/>
                  </a:cubicBezTo>
                  <a:cubicBezTo>
                    <a:pt x="11798" y="10561"/>
                    <a:pt x="11798" y="10617"/>
                    <a:pt x="11790" y="10673"/>
                  </a:cubicBezTo>
                  <a:cubicBezTo>
                    <a:pt x="11783" y="10714"/>
                    <a:pt x="11783" y="10755"/>
                    <a:pt x="11783" y="10797"/>
                  </a:cubicBezTo>
                  <a:lnTo>
                    <a:pt x="11783" y="10868"/>
                  </a:lnTo>
                  <a:cubicBezTo>
                    <a:pt x="11783" y="10912"/>
                    <a:pt x="11779" y="10950"/>
                    <a:pt x="11775" y="10991"/>
                  </a:cubicBezTo>
                  <a:cubicBezTo>
                    <a:pt x="11767" y="11028"/>
                    <a:pt x="11757" y="11066"/>
                    <a:pt x="11738" y="11103"/>
                  </a:cubicBezTo>
                  <a:cubicBezTo>
                    <a:pt x="11722" y="11125"/>
                    <a:pt x="11715" y="11152"/>
                    <a:pt x="11712" y="11178"/>
                  </a:cubicBezTo>
                  <a:cubicBezTo>
                    <a:pt x="11705" y="11219"/>
                    <a:pt x="11700" y="11260"/>
                    <a:pt x="11696" y="11297"/>
                  </a:cubicBezTo>
                  <a:cubicBezTo>
                    <a:pt x="11693" y="11335"/>
                    <a:pt x="11689" y="11372"/>
                    <a:pt x="11678" y="11402"/>
                  </a:cubicBezTo>
                  <a:cubicBezTo>
                    <a:pt x="11607" y="11637"/>
                    <a:pt x="11565" y="11873"/>
                    <a:pt x="11480" y="12094"/>
                  </a:cubicBezTo>
                  <a:cubicBezTo>
                    <a:pt x="11480" y="12101"/>
                    <a:pt x="11476" y="12112"/>
                    <a:pt x="11472" y="12120"/>
                  </a:cubicBezTo>
                  <a:cubicBezTo>
                    <a:pt x="11469" y="12131"/>
                    <a:pt x="11465" y="12142"/>
                    <a:pt x="11465" y="12161"/>
                  </a:cubicBezTo>
                  <a:cubicBezTo>
                    <a:pt x="11465" y="12168"/>
                    <a:pt x="11465" y="12179"/>
                    <a:pt x="11469" y="12187"/>
                  </a:cubicBezTo>
                  <a:cubicBezTo>
                    <a:pt x="11472" y="12198"/>
                    <a:pt x="11476" y="12206"/>
                    <a:pt x="11484" y="12213"/>
                  </a:cubicBezTo>
                  <a:lnTo>
                    <a:pt x="11484" y="12221"/>
                  </a:lnTo>
                  <a:cubicBezTo>
                    <a:pt x="11461" y="12243"/>
                    <a:pt x="11450" y="12265"/>
                    <a:pt x="11439" y="12291"/>
                  </a:cubicBezTo>
                  <a:cubicBezTo>
                    <a:pt x="11435" y="12314"/>
                    <a:pt x="11431" y="12336"/>
                    <a:pt x="11427" y="12355"/>
                  </a:cubicBezTo>
                  <a:cubicBezTo>
                    <a:pt x="11424" y="12386"/>
                    <a:pt x="11424" y="12415"/>
                    <a:pt x="11424" y="12441"/>
                  </a:cubicBezTo>
                  <a:cubicBezTo>
                    <a:pt x="11420" y="12453"/>
                    <a:pt x="11420" y="12464"/>
                    <a:pt x="11417" y="12475"/>
                  </a:cubicBezTo>
                  <a:cubicBezTo>
                    <a:pt x="11413" y="12482"/>
                    <a:pt x="11408" y="12493"/>
                    <a:pt x="11401" y="12501"/>
                  </a:cubicBezTo>
                  <a:cubicBezTo>
                    <a:pt x="11356" y="12565"/>
                    <a:pt x="11323" y="12632"/>
                    <a:pt x="11296" y="12700"/>
                  </a:cubicBezTo>
                  <a:cubicBezTo>
                    <a:pt x="11270" y="12767"/>
                    <a:pt x="11248" y="12834"/>
                    <a:pt x="11222" y="12893"/>
                  </a:cubicBezTo>
                  <a:cubicBezTo>
                    <a:pt x="11155" y="13062"/>
                    <a:pt x="11091" y="13233"/>
                    <a:pt x="11032" y="13406"/>
                  </a:cubicBezTo>
                  <a:cubicBezTo>
                    <a:pt x="11024" y="13421"/>
                    <a:pt x="11024" y="13435"/>
                    <a:pt x="11024" y="13447"/>
                  </a:cubicBezTo>
                  <a:cubicBezTo>
                    <a:pt x="11024" y="13469"/>
                    <a:pt x="11032" y="13488"/>
                    <a:pt x="11035" y="13503"/>
                  </a:cubicBezTo>
                  <a:cubicBezTo>
                    <a:pt x="11039" y="13507"/>
                    <a:pt x="11039" y="13514"/>
                    <a:pt x="11039" y="13514"/>
                  </a:cubicBezTo>
                  <a:lnTo>
                    <a:pt x="11013" y="13514"/>
                  </a:lnTo>
                  <a:cubicBezTo>
                    <a:pt x="11001" y="13514"/>
                    <a:pt x="10990" y="13514"/>
                    <a:pt x="10979" y="13521"/>
                  </a:cubicBezTo>
                  <a:cubicBezTo>
                    <a:pt x="10964" y="13525"/>
                    <a:pt x="10953" y="13537"/>
                    <a:pt x="10949" y="13552"/>
                  </a:cubicBezTo>
                  <a:cubicBezTo>
                    <a:pt x="10923" y="13592"/>
                    <a:pt x="10908" y="13637"/>
                    <a:pt x="10893" y="13678"/>
                  </a:cubicBezTo>
                  <a:cubicBezTo>
                    <a:pt x="10875" y="13720"/>
                    <a:pt x="10859" y="13761"/>
                    <a:pt x="10837" y="13799"/>
                  </a:cubicBezTo>
                  <a:cubicBezTo>
                    <a:pt x="10728" y="13963"/>
                    <a:pt x="10613" y="14131"/>
                    <a:pt x="10527" y="14318"/>
                  </a:cubicBezTo>
                  <a:cubicBezTo>
                    <a:pt x="10516" y="14344"/>
                    <a:pt x="10508" y="14370"/>
                    <a:pt x="10493" y="14389"/>
                  </a:cubicBezTo>
                  <a:cubicBezTo>
                    <a:pt x="10485" y="14400"/>
                    <a:pt x="10478" y="14411"/>
                    <a:pt x="10466" y="14419"/>
                  </a:cubicBezTo>
                  <a:cubicBezTo>
                    <a:pt x="10459" y="14427"/>
                    <a:pt x="10448" y="14430"/>
                    <a:pt x="10433" y="14437"/>
                  </a:cubicBezTo>
                  <a:cubicBezTo>
                    <a:pt x="10426" y="14437"/>
                    <a:pt x="10422" y="14441"/>
                    <a:pt x="10418" y="14441"/>
                  </a:cubicBezTo>
                  <a:cubicBezTo>
                    <a:pt x="10411" y="14445"/>
                    <a:pt x="10404" y="14453"/>
                    <a:pt x="10396" y="14460"/>
                  </a:cubicBezTo>
                  <a:cubicBezTo>
                    <a:pt x="10381" y="14467"/>
                    <a:pt x="10370" y="14482"/>
                    <a:pt x="10359" y="14498"/>
                  </a:cubicBezTo>
                  <a:cubicBezTo>
                    <a:pt x="10354" y="14505"/>
                    <a:pt x="10351" y="14516"/>
                    <a:pt x="10347" y="14524"/>
                  </a:cubicBezTo>
                  <a:cubicBezTo>
                    <a:pt x="10344" y="14534"/>
                    <a:pt x="10340" y="14546"/>
                    <a:pt x="10340" y="14557"/>
                  </a:cubicBezTo>
                  <a:cubicBezTo>
                    <a:pt x="10340" y="14576"/>
                    <a:pt x="10347" y="14598"/>
                    <a:pt x="10359" y="14617"/>
                  </a:cubicBezTo>
                  <a:lnTo>
                    <a:pt x="10370" y="14628"/>
                  </a:lnTo>
                  <a:cubicBezTo>
                    <a:pt x="10359" y="14628"/>
                    <a:pt x="10347" y="14632"/>
                    <a:pt x="10340" y="14632"/>
                  </a:cubicBezTo>
                  <a:cubicBezTo>
                    <a:pt x="10321" y="14639"/>
                    <a:pt x="10306" y="14646"/>
                    <a:pt x="10295" y="14658"/>
                  </a:cubicBezTo>
                  <a:cubicBezTo>
                    <a:pt x="10287" y="14669"/>
                    <a:pt x="10283" y="14677"/>
                    <a:pt x="10280" y="14688"/>
                  </a:cubicBezTo>
                  <a:cubicBezTo>
                    <a:pt x="10273" y="14703"/>
                    <a:pt x="10269" y="14714"/>
                    <a:pt x="10269" y="14729"/>
                  </a:cubicBezTo>
                  <a:cubicBezTo>
                    <a:pt x="10265" y="14744"/>
                    <a:pt x="10265" y="14755"/>
                    <a:pt x="10261" y="14767"/>
                  </a:cubicBezTo>
                  <a:cubicBezTo>
                    <a:pt x="10257" y="14789"/>
                    <a:pt x="10254" y="14808"/>
                    <a:pt x="10242" y="14822"/>
                  </a:cubicBezTo>
                  <a:cubicBezTo>
                    <a:pt x="10235" y="14841"/>
                    <a:pt x="10220" y="14856"/>
                    <a:pt x="10205" y="14871"/>
                  </a:cubicBezTo>
                  <a:cubicBezTo>
                    <a:pt x="10093" y="14960"/>
                    <a:pt x="10014" y="15077"/>
                    <a:pt x="9947" y="15196"/>
                  </a:cubicBezTo>
                  <a:cubicBezTo>
                    <a:pt x="9910" y="15260"/>
                    <a:pt x="9865" y="15319"/>
                    <a:pt x="9816" y="15376"/>
                  </a:cubicBezTo>
                  <a:cubicBezTo>
                    <a:pt x="9764" y="15436"/>
                    <a:pt x="9712" y="15492"/>
                    <a:pt x="9663" y="15555"/>
                  </a:cubicBezTo>
                  <a:cubicBezTo>
                    <a:pt x="9655" y="15566"/>
                    <a:pt x="9648" y="15570"/>
                    <a:pt x="9637" y="15578"/>
                  </a:cubicBezTo>
                  <a:cubicBezTo>
                    <a:pt x="9626" y="15581"/>
                    <a:pt x="9619" y="15585"/>
                    <a:pt x="9603" y="15585"/>
                  </a:cubicBezTo>
                  <a:cubicBezTo>
                    <a:pt x="9585" y="15588"/>
                    <a:pt x="9562" y="15593"/>
                    <a:pt x="9540" y="15600"/>
                  </a:cubicBezTo>
                  <a:cubicBezTo>
                    <a:pt x="9517" y="15607"/>
                    <a:pt x="9491" y="15619"/>
                    <a:pt x="9469" y="15641"/>
                  </a:cubicBezTo>
                  <a:cubicBezTo>
                    <a:pt x="9439" y="15671"/>
                    <a:pt x="9409" y="15701"/>
                    <a:pt x="9376" y="15723"/>
                  </a:cubicBezTo>
                  <a:cubicBezTo>
                    <a:pt x="9341" y="15750"/>
                    <a:pt x="9308" y="15772"/>
                    <a:pt x="9271" y="15783"/>
                  </a:cubicBezTo>
                  <a:cubicBezTo>
                    <a:pt x="9260" y="15787"/>
                    <a:pt x="9252" y="15795"/>
                    <a:pt x="9245" y="15802"/>
                  </a:cubicBezTo>
                  <a:cubicBezTo>
                    <a:pt x="9233" y="15813"/>
                    <a:pt x="9226" y="15824"/>
                    <a:pt x="9219" y="15832"/>
                  </a:cubicBezTo>
                  <a:cubicBezTo>
                    <a:pt x="9215" y="15843"/>
                    <a:pt x="9210" y="15850"/>
                    <a:pt x="9207" y="15858"/>
                  </a:cubicBezTo>
                  <a:cubicBezTo>
                    <a:pt x="9200" y="15873"/>
                    <a:pt x="9192" y="15888"/>
                    <a:pt x="9188" y="15899"/>
                  </a:cubicBezTo>
                  <a:cubicBezTo>
                    <a:pt x="9177" y="15918"/>
                    <a:pt x="9170" y="15933"/>
                    <a:pt x="9158" y="15940"/>
                  </a:cubicBezTo>
                  <a:cubicBezTo>
                    <a:pt x="9155" y="15944"/>
                    <a:pt x="9151" y="15947"/>
                    <a:pt x="9148" y="15947"/>
                  </a:cubicBezTo>
                  <a:cubicBezTo>
                    <a:pt x="9143" y="15952"/>
                    <a:pt x="9140" y="15952"/>
                    <a:pt x="9132" y="15952"/>
                  </a:cubicBezTo>
                  <a:cubicBezTo>
                    <a:pt x="9121" y="15952"/>
                    <a:pt x="9106" y="15947"/>
                    <a:pt x="9084" y="15937"/>
                  </a:cubicBezTo>
                  <a:cubicBezTo>
                    <a:pt x="9072" y="15933"/>
                    <a:pt x="9062" y="15929"/>
                    <a:pt x="9050" y="15929"/>
                  </a:cubicBezTo>
                  <a:cubicBezTo>
                    <a:pt x="9039" y="15929"/>
                    <a:pt x="9027" y="15933"/>
                    <a:pt x="9017" y="15937"/>
                  </a:cubicBezTo>
                  <a:cubicBezTo>
                    <a:pt x="8998" y="15944"/>
                    <a:pt x="8983" y="15955"/>
                    <a:pt x="8968" y="15966"/>
                  </a:cubicBezTo>
                  <a:cubicBezTo>
                    <a:pt x="8953" y="15981"/>
                    <a:pt x="8941" y="15997"/>
                    <a:pt x="8934" y="16015"/>
                  </a:cubicBezTo>
                  <a:cubicBezTo>
                    <a:pt x="8934" y="16023"/>
                    <a:pt x="8931" y="16026"/>
                    <a:pt x="8931" y="16030"/>
                  </a:cubicBezTo>
                  <a:cubicBezTo>
                    <a:pt x="8870" y="16033"/>
                    <a:pt x="8818" y="16049"/>
                    <a:pt x="8770" y="16064"/>
                  </a:cubicBezTo>
                  <a:cubicBezTo>
                    <a:pt x="8717" y="16075"/>
                    <a:pt x="8669" y="16090"/>
                    <a:pt x="8624" y="16090"/>
                  </a:cubicBezTo>
                  <a:cubicBezTo>
                    <a:pt x="8605" y="16090"/>
                    <a:pt x="8587" y="16086"/>
                    <a:pt x="8568" y="16082"/>
                  </a:cubicBezTo>
                  <a:cubicBezTo>
                    <a:pt x="8553" y="16078"/>
                    <a:pt x="8538" y="16078"/>
                    <a:pt x="8527" y="16078"/>
                  </a:cubicBezTo>
                  <a:cubicBezTo>
                    <a:pt x="8482" y="16078"/>
                    <a:pt x="8444" y="16090"/>
                    <a:pt x="8407" y="16101"/>
                  </a:cubicBezTo>
                  <a:cubicBezTo>
                    <a:pt x="8351" y="16120"/>
                    <a:pt x="8295" y="16127"/>
                    <a:pt x="8235" y="16127"/>
                  </a:cubicBezTo>
                  <a:cubicBezTo>
                    <a:pt x="8116" y="16127"/>
                    <a:pt x="7992" y="16090"/>
                    <a:pt x="7865" y="16056"/>
                  </a:cubicBezTo>
                  <a:cubicBezTo>
                    <a:pt x="7832" y="16045"/>
                    <a:pt x="7794" y="16026"/>
                    <a:pt x="7753" y="16007"/>
                  </a:cubicBezTo>
                  <a:cubicBezTo>
                    <a:pt x="7730" y="15997"/>
                    <a:pt x="7712" y="15989"/>
                    <a:pt x="7685" y="15981"/>
                  </a:cubicBezTo>
                  <a:cubicBezTo>
                    <a:pt x="7663" y="15974"/>
                    <a:pt x="7640" y="15970"/>
                    <a:pt x="7614" y="15970"/>
                  </a:cubicBezTo>
                  <a:cubicBezTo>
                    <a:pt x="7600" y="15970"/>
                    <a:pt x="7588" y="15970"/>
                    <a:pt x="7578" y="15974"/>
                  </a:cubicBezTo>
                  <a:cubicBezTo>
                    <a:pt x="7578" y="15970"/>
                    <a:pt x="7573" y="15966"/>
                    <a:pt x="7573" y="15963"/>
                  </a:cubicBezTo>
                  <a:cubicBezTo>
                    <a:pt x="7570" y="15959"/>
                    <a:pt x="7570" y="15955"/>
                    <a:pt x="7566" y="15947"/>
                  </a:cubicBezTo>
                  <a:cubicBezTo>
                    <a:pt x="7562" y="15944"/>
                    <a:pt x="7555" y="15937"/>
                    <a:pt x="7547" y="15933"/>
                  </a:cubicBezTo>
                  <a:cubicBezTo>
                    <a:pt x="7439" y="15862"/>
                    <a:pt x="7319" y="15813"/>
                    <a:pt x="7219" y="15742"/>
                  </a:cubicBezTo>
                  <a:cubicBezTo>
                    <a:pt x="7204" y="15731"/>
                    <a:pt x="7185" y="15723"/>
                    <a:pt x="7169" y="15719"/>
                  </a:cubicBezTo>
                  <a:cubicBezTo>
                    <a:pt x="7147" y="15712"/>
                    <a:pt x="7121" y="15709"/>
                    <a:pt x="7099" y="15701"/>
                  </a:cubicBezTo>
                  <a:cubicBezTo>
                    <a:pt x="7080" y="15697"/>
                    <a:pt x="7062" y="15690"/>
                    <a:pt x="7043" y="15678"/>
                  </a:cubicBezTo>
                  <a:cubicBezTo>
                    <a:pt x="6994" y="15645"/>
                    <a:pt x="6942" y="15615"/>
                    <a:pt x="6893" y="15585"/>
                  </a:cubicBezTo>
                  <a:cubicBezTo>
                    <a:pt x="6845" y="15552"/>
                    <a:pt x="6803" y="15514"/>
                    <a:pt x="6770" y="15473"/>
                  </a:cubicBezTo>
                  <a:cubicBezTo>
                    <a:pt x="6762" y="15466"/>
                    <a:pt x="6755" y="15458"/>
                    <a:pt x="6748" y="15454"/>
                  </a:cubicBezTo>
                  <a:cubicBezTo>
                    <a:pt x="6740" y="15447"/>
                    <a:pt x="6729" y="15443"/>
                    <a:pt x="6725" y="15440"/>
                  </a:cubicBezTo>
                  <a:cubicBezTo>
                    <a:pt x="6717" y="15436"/>
                    <a:pt x="6714" y="15436"/>
                    <a:pt x="6714" y="15431"/>
                  </a:cubicBezTo>
                  <a:cubicBezTo>
                    <a:pt x="6695" y="15413"/>
                    <a:pt x="6672" y="15402"/>
                    <a:pt x="6650" y="15395"/>
                  </a:cubicBezTo>
                  <a:cubicBezTo>
                    <a:pt x="6617" y="15383"/>
                    <a:pt x="6586" y="15379"/>
                    <a:pt x="6564" y="15372"/>
                  </a:cubicBezTo>
                  <a:cubicBezTo>
                    <a:pt x="6553" y="15369"/>
                    <a:pt x="6541" y="15364"/>
                    <a:pt x="6534" y="15361"/>
                  </a:cubicBezTo>
                  <a:cubicBezTo>
                    <a:pt x="6527" y="15357"/>
                    <a:pt x="6519" y="15350"/>
                    <a:pt x="6512" y="15342"/>
                  </a:cubicBezTo>
                  <a:cubicBezTo>
                    <a:pt x="6497" y="15319"/>
                    <a:pt x="6479" y="15301"/>
                    <a:pt x="6456" y="15290"/>
                  </a:cubicBezTo>
                  <a:cubicBezTo>
                    <a:pt x="6426" y="15267"/>
                    <a:pt x="6396" y="15256"/>
                    <a:pt x="6366" y="15241"/>
                  </a:cubicBezTo>
                  <a:cubicBezTo>
                    <a:pt x="6336" y="15230"/>
                    <a:pt x="6310" y="15215"/>
                    <a:pt x="6288" y="15200"/>
                  </a:cubicBezTo>
                  <a:cubicBezTo>
                    <a:pt x="6250" y="15174"/>
                    <a:pt x="6209" y="15155"/>
                    <a:pt x="6172" y="15136"/>
                  </a:cubicBezTo>
                  <a:cubicBezTo>
                    <a:pt x="6134" y="15117"/>
                    <a:pt x="6097" y="15099"/>
                    <a:pt x="6067" y="15077"/>
                  </a:cubicBezTo>
                  <a:cubicBezTo>
                    <a:pt x="5996" y="15024"/>
                    <a:pt x="5921" y="14979"/>
                    <a:pt x="5846" y="14942"/>
                  </a:cubicBezTo>
                  <a:cubicBezTo>
                    <a:pt x="5813" y="14924"/>
                    <a:pt x="5783" y="14905"/>
                    <a:pt x="5761" y="14886"/>
                  </a:cubicBezTo>
                  <a:cubicBezTo>
                    <a:pt x="5742" y="14864"/>
                    <a:pt x="5723" y="14845"/>
                    <a:pt x="5712" y="14812"/>
                  </a:cubicBezTo>
                  <a:cubicBezTo>
                    <a:pt x="5704" y="14793"/>
                    <a:pt x="5689" y="14774"/>
                    <a:pt x="5675" y="14763"/>
                  </a:cubicBezTo>
                  <a:cubicBezTo>
                    <a:pt x="5656" y="14748"/>
                    <a:pt x="5634" y="14741"/>
                    <a:pt x="5611" y="14736"/>
                  </a:cubicBezTo>
                  <a:cubicBezTo>
                    <a:pt x="5596" y="14736"/>
                    <a:pt x="5589" y="14733"/>
                    <a:pt x="5577" y="14722"/>
                  </a:cubicBezTo>
                  <a:cubicBezTo>
                    <a:pt x="5566" y="14714"/>
                    <a:pt x="5559" y="14703"/>
                    <a:pt x="5551" y="14691"/>
                  </a:cubicBezTo>
                  <a:cubicBezTo>
                    <a:pt x="5540" y="14665"/>
                    <a:pt x="5521" y="14643"/>
                    <a:pt x="5503" y="14624"/>
                  </a:cubicBezTo>
                  <a:cubicBezTo>
                    <a:pt x="5480" y="14606"/>
                    <a:pt x="5454" y="14594"/>
                    <a:pt x="5428" y="14584"/>
                  </a:cubicBezTo>
                  <a:cubicBezTo>
                    <a:pt x="5394" y="14572"/>
                    <a:pt x="5372" y="14546"/>
                    <a:pt x="5357" y="14520"/>
                  </a:cubicBezTo>
                  <a:cubicBezTo>
                    <a:pt x="5349" y="14501"/>
                    <a:pt x="5338" y="14489"/>
                    <a:pt x="5327" y="14479"/>
                  </a:cubicBezTo>
                  <a:cubicBezTo>
                    <a:pt x="5308" y="14460"/>
                    <a:pt x="5293" y="14449"/>
                    <a:pt x="5275" y="14441"/>
                  </a:cubicBezTo>
                  <a:cubicBezTo>
                    <a:pt x="5256" y="14434"/>
                    <a:pt x="5241" y="14427"/>
                    <a:pt x="5226" y="14419"/>
                  </a:cubicBezTo>
                  <a:cubicBezTo>
                    <a:pt x="5163" y="14382"/>
                    <a:pt x="5095" y="14351"/>
                    <a:pt x="5035" y="14310"/>
                  </a:cubicBezTo>
                  <a:cubicBezTo>
                    <a:pt x="5006" y="14292"/>
                    <a:pt x="4979" y="14273"/>
                    <a:pt x="4953" y="14247"/>
                  </a:cubicBezTo>
                  <a:cubicBezTo>
                    <a:pt x="4931" y="14225"/>
                    <a:pt x="4909" y="14198"/>
                    <a:pt x="4893" y="14165"/>
                  </a:cubicBezTo>
                  <a:cubicBezTo>
                    <a:pt x="4890" y="14161"/>
                    <a:pt x="4886" y="14153"/>
                    <a:pt x="4882" y="14149"/>
                  </a:cubicBezTo>
                  <a:cubicBezTo>
                    <a:pt x="4878" y="14139"/>
                    <a:pt x="4871" y="14127"/>
                    <a:pt x="4859" y="14116"/>
                  </a:cubicBezTo>
                  <a:cubicBezTo>
                    <a:pt x="4856" y="14108"/>
                    <a:pt x="4848" y="14105"/>
                    <a:pt x="4841" y="14097"/>
                  </a:cubicBezTo>
                  <a:cubicBezTo>
                    <a:pt x="4830" y="14094"/>
                    <a:pt x="4822" y="14090"/>
                    <a:pt x="4811" y="14090"/>
                  </a:cubicBezTo>
                  <a:cubicBezTo>
                    <a:pt x="4778" y="14090"/>
                    <a:pt x="4752" y="14082"/>
                    <a:pt x="4725" y="14068"/>
                  </a:cubicBezTo>
                  <a:cubicBezTo>
                    <a:pt x="4684" y="14049"/>
                    <a:pt x="4650" y="14018"/>
                    <a:pt x="4613" y="13985"/>
                  </a:cubicBezTo>
                  <a:cubicBezTo>
                    <a:pt x="4572" y="13951"/>
                    <a:pt x="4534" y="13914"/>
                    <a:pt x="4486" y="13888"/>
                  </a:cubicBezTo>
                  <a:cubicBezTo>
                    <a:pt x="4411" y="13847"/>
                    <a:pt x="4343" y="13791"/>
                    <a:pt x="4273" y="13739"/>
                  </a:cubicBezTo>
                  <a:cubicBezTo>
                    <a:pt x="4202" y="13682"/>
                    <a:pt x="4127" y="13630"/>
                    <a:pt x="4037" y="13597"/>
                  </a:cubicBezTo>
                  <a:cubicBezTo>
                    <a:pt x="4034" y="13592"/>
                    <a:pt x="4026" y="13592"/>
                    <a:pt x="4022" y="13589"/>
                  </a:cubicBezTo>
                  <a:cubicBezTo>
                    <a:pt x="4022" y="13570"/>
                    <a:pt x="4019" y="13555"/>
                    <a:pt x="4015" y="13540"/>
                  </a:cubicBezTo>
                  <a:cubicBezTo>
                    <a:pt x="4007" y="13525"/>
                    <a:pt x="4000" y="13511"/>
                    <a:pt x="3989" y="13499"/>
                  </a:cubicBezTo>
                  <a:lnTo>
                    <a:pt x="3989" y="13499"/>
                  </a:lnTo>
                  <a:cubicBezTo>
                    <a:pt x="4007" y="13518"/>
                    <a:pt x="4026" y="13533"/>
                    <a:pt x="4045" y="13547"/>
                  </a:cubicBezTo>
                  <a:cubicBezTo>
                    <a:pt x="4108" y="13597"/>
                    <a:pt x="4179" y="13634"/>
                    <a:pt x="4258" y="13656"/>
                  </a:cubicBezTo>
                  <a:cubicBezTo>
                    <a:pt x="4299" y="13671"/>
                    <a:pt x="4333" y="13690"/>
                    <a:pt x="4370" y="13709"/>
                  </a:cubicBezTo>
                  <a:cubicBezTo>
                    <a:pt x="4404" y="13731"/>
                    <a:pt x="4438" y="13757"/>
                    <a:pt x="4471" y="13783"/>
                  </a:cubicBezTo>
                  <a:cubicBezTo>
                    <a:pt x="4568" y="13854"/>
                    <a:pt x="4669" y="13918"/>
                    <a:pt x="4744" y="14008"/>
                  </a:cubicBezTo>
                  <a:cubicBezTo>
                    <a:pt x="4752" y="14015"/>
                    <a:pt x="4762" y="14026"/>
                    <a:pt x="4774" y="14037"/>
                  </a:cubicBezTo>
                  <a:cubicBezTo>
                    <a:pt x="4785" y="14049"/>
                    <a:pt x="4804" y="14060"/>
                    <a:pt x="4822" y="14063"/>
                  </a:cubicBezTo>
                  <a:cubicBezTo>
                    <a:pt x="4890" y="14086"/>
                    <a:pt x="4945" y="14127"/>
                    <a:pt x="4994" y="14180"/>
                  </a:cubicBezTo>
                  <a:cubicBezTo>
                    <a:pt x="5032" y="14217"/>
                    <a:pt x="5073" y="14243"/>
                    <a:pt x="5114" y="14270"/>
                  </a:cubicBezTo>
                  <a:cubicBezTo>
                    <a:pt x="5155" y="14292"/>
                    <a:pt x="5196" y="14310"/>
                    <a:pt x="5230" y="14337"/>
                  </a:cubicBezTo>
                  <a:cubicBezTo>
                    <a:pt x="5346" y="14419"/>
                    <a:pt x="5461" y="14516"/>
                    <a:pt x="5566" y="14617"/>
                  </a:cubicBezTo>
                  <a:cubicBezTo>
                    <a:pt x="5660" y="14707"/>
                    <a:pt x="5768" y="14785"/>
                    <a:pt x="5884" y="14838"/>
                  </a:cubicBezTo>
                  <a:cubicBezTo>
                    <a:pt x="5940" y="14860"/>
                    <a:pt x="5989" y="14901"/>
                    <a:pt x="6037" y="14942"/>
                  </a:cubicBezTo>
                  <a:cubicBezTo>
                    <a:pt x="6086" y="14983"/>
                    <a:pt x="6138" y="15028"/>
                    <a:pt x="6205" y="15058"/>
                  </a:cubicBezTo>
                  <a:cubicBezTo>
                    <a:pt x="6220" y="15065"/>
                    <a:pt x="6239" y="15081"/>
                    <a:pt x="6262" y="15091"/>
                  </a:cubicBezTo>
                  <a:cubicBezTo>
                    <a:pt x="6280" y="15103"/>
                    <a:pt x="6303" y="15117"/>
                    <a:pt x="6325" y="15129"/>
                  </a:cubicBezTo>
                  <a:cubicBezTo>
                    <a:pt x="6471" y="15200"/>
                    <a:pt x="6609" y="15286"/>
                    <a:pt x="6736" y="15383"/>
                  </a:cubicBezTo>
                  <a:cubicBezTo>
                    <a:pt x="6748" y="15391"/>
                    <a:pt x="6762" y="15398"/>
                    <a:pt x="6781" y="15405"/>
                  </a:cubicBezTo>
                  <a:cubicBezTo>
                    <a:pt x="6874" y="15443"/>
                    <a:pt x="6964" y="15495"/>
                    <a:pt x="7057" y="15548"/>
                  </a:cubicBezTo>
                  <a:cubicBezTo>
                    <a:pt x="7147" y="15600"/>
                    <a:pt x="7237" y="15660"/>
                    <a:pt x="7334" y="15705"/>
                  </a:cubicBezTo>
                  <a:cubicBezTo>
                    <a:pt x="7480" y="15780"/>
                    <a:pt x="7633" y="15821"/>
                    <a:pt x="7790" y="15847"/>
                  </a:cubicBezTo>
                  <a:cubicBezTo>
                    <a:pt x="7850" y="15858"/>
                    <a:pt x="7906" y="15862"/>
                    <a:pt x="7963" y="15869"/>
                  </a:cubicBezTo>
                  <a:cubicBezTo>
                    <a:pt x="8018" y="15876"/>
                    <a:pt x="8071" y="15888"/>
                    <a:pt x="8116" y="15914"/>
                  </a:cubicBezTo>
                  <a:cubicBezTo>
                    <a:pt x="8134" y="15918"/>
                    <a:pt x="8149" y="15921"/>
                    <a:pt x="8161" y="15921"/>
                  </a:cubicBezTo>
                  <a:lnTo>
                    <a:pt x="8164" y="15921"/>
                  </a:lnTo>
                  <a:cubicBezTo>
                    <a:pt x="8179" y="15921"/>
                    <a:pt x="8194" y="15918"/>
                    <a:pt x="8206" y="15918"/>
                  </a:cubicBezTo>
                  <a:cubicBezTo>
                    <a:pt x="8220" y="15914"/>
                    <a:pt x="8228" y="15911"/>
                    <a:pt x="8235" y="15911"/>
                  </a:cubicBezTo>
                  <a:cubicBezTo>
                    <a:pt x="8242" y="15911"/>
                    <a:pt x="8246" y="15914"/>
                    <a:pt x="8254" y="15914"/>
                  </a:cubicBezTo>
                  <a:cubicBezTo>
                    <a:pt x="8265" y="15918"/>
                    <a:pt x="8273" y="15921"/>
                    <a:pt x="8284" y="15921"/>
                  </a:cubicBezTo>
                  <a:cubicBezTo>
                    <a:pt x="8291" y="15921"/>
                    <a:pt x="8299" y="15921"/>
                    <a:pt x="8306" y="15918"/>
                  </a:cubicBezTo>
                  <a:cubicBezTo>
                    <a:pt x="8321" y="15914"/>
                    <a:pt x="8329" y="15907"/>
                    <a:pt x="8340" y="15902"/>
                  </a:cubicBezTo>
                  <a:cubicBezTo>
                    <a:pt x="8351" y="15895"/>
                    <a:pt x="8363" y="15885"/>
                    <a:pt x="8370" y="15880"/>
                  </a:cubicBezTo>
                  <a:cubicBezTo>
                    <a:pt x="8377" y="15876"/>
                    <a:pt x="8381" y="15876"/>
                    <a:pt x="8381" y="15873"/>
                  </a:cubicBezTo>
                  <a:lnTo>
                    <a:pt x="8389" y="15873"/>
                  </a:lnTo>
                  <a:cubicBezTo>
                    <a:pt x="8399" y="15880"/>
                    <a:pt x="8411" y="15885"/>
                    <a:pt x="8422" y="15892"/>
                  </a:cubicBezTo>
                  <a:cubicBezTo>
                    <a:pt x="8430" y="15895"/>
                    <a:pt x="8437" y="15899"/>
                    <a:pt x="8444" y="15902"/>
                  </a:cubicBezTo>
                  <a:cubicBezTo>
                    <a:pt x="8452" y="15907"/>
                    <a:pt x="8463" y="15907"/>
                    <a:pt x="8475" y="15907"/>
                  </a:cubicBezTo>
                  <a:cubicBezTo>
                    <a:pt x="8482" y="15907"/>
                    <a:pt x="8489" y="15907"/>
                    <a:pt x="8497" y="15902"/>
                  </a:cubicBezTo>
                  <a:cubicBezTo>
                    <a:pt x="8508" y="15899"/>
                    <a:pt x="8520" y="15892"/>
                    <a:pt x="8527" y="15885"/>
                  </a:cubicBezTo>
                  <a:lnTo>
                    <a:pt x="8530" y="15885"/>
                  </a:lnTo>
                  <a:cubicBezTo>
                    <a:pt x="8546" y="15888"/>
                    <a:pt x="8560" y="15892"/>
                    <a:pt x="8575" y="15892"/>
                  </a:cubicBezTo>
                  <a:cubicBezTo>
                    <a:pt x="8598" y="15892"/>
                    <a:pt x="8620" y="15888"/>
                    <a:pt x="8635" y="15880"/>
                  </a:cubicBezTo>
                  <a:cubicBezTo>
                    <a:pt x="8665" y="15873"/>
                    <a:pt x="8687" y="15858"/>
                    <a:pt x="8710" y="15850"/>
                  </a:cubicBezTo>
                  <a:cubicBezTo>
                    <a:pt x="8732" y="15843"/>
                    <a:pt x="8751" y="15835"/>
                    <a:pt x="8770" y="15835"/>
                  </a:cubicBezTo>
                  <a:cubicBezTo>
                    <a:pt x="8796" y="15832"/>
                    <a:pt x="8822" y="15828"/>
                    <a:pt x="8844" y="15817"/>
                  </a:cubicBezTo>
                  <a:cubicBezTo>
                    <a:pt x="8882" y="15806"/>
                    <a:pt x="8912" y="15787"/>
                    <a:pt x="8946" y="15768"/>
                  </a:cubicBezTo>
                  <a:cubicBezTo>
                    <a:pt x="8975" y="15750"/>
                    <a:pt x="9005" y="15731"/>
                    <a:pt x="9031" y="15723"/>
                  </a:cubicBezTo>
                  <a:cubicBezTo>
                    <a:pt x="9129" y="15686"/>
                    <a:pt x="9210" y="15638"/>
                    <a:pt x="9286" y="15578"/>
                  </a:cubicBezTo>
                  <a:cubicBezTo>
                    <a:pt x="9360" y="15521"/>
                    <a:pt x="9431" y="15458"/>
                    <a:pt x="9502" y="15398"/>
                  </a:cubicBezTo>
                  <a:cubicBezTo>
                    <a:pt x="9663" y="15256"/>
                    <a:pt x="9790" y="15088"/>
                    <a:pt x="9933" y="14934"/>
                  </a:cubicBezTo>
                  <a:cubicBezTo>
                    <a:pt x="10022" y="14838"/>
                    <a:pt x="10093" y="14733"/>
                    <a:pt x="10164" y="14624"/>
                  </a:cubicBezTo>
                  <a:cubicBezTo>
                    <a:pt x="10235" y="14520"/>
                    <a:pt x="10302" y="14411"/>
                    <a:pt x="10377" y="14314"/>
                  </a:cubicBezTo>
                  <a:cubicBezTo>
                    <a:pt x="10414" y="14265"/>
                    <a:pt x="10456" y="14217"/>
                    <a:pt x="10493" y="14165"/>
                  </a:cubicBezTo>
                  <a:cubicBezTo>
                    <a:pt x="10530" y="14116"/>
                    <a:pt x="10564" y="14060"/>
                    <a:pt x="10583" y="13996"/>
                  </a:cubicBezTo>
                  <a:cubicBezTo>
                    <a:pt x="10620" y="13940"/>
                    <a:pt x="10639" y="13877"/>
                    <a:pt x="10658" y="13821"/>
                  </a:cubicBezTo>
                  <a:cubicBezTo>
                    <a:pt x="10676" y="13761"/>
                    <a:pt x="10695" y="13709"/>
                    <a:pt x="10721" y="13664"/>
                  </a:cubicBezTo>
                  <a:cubicBezTo>
                    <a:pt x="10766" y="13604"/>
                    <a:pt x="10796" y="13540"/>
                    <a:pt x="10830" y="13477"/>
                  </a:cubicBezTo>
                  <a:cubicBezTo>
                    <a:pt x="10859" y="13417"/>
                    <a:pt x="10889" y="13357"/>
                    <a:pt x="10927" y="13301"/>
                  </a:cubicBezTo>
                  <a:cubicBezTo>
                    <a:pt x="10968" y="13245"/>
                    <a:pt x="10994" y="13181"/>
                    <a:pt x="11020" y="13121"/>
                  </a:cubicBezTo>
                  <a:cubicBezTo>
                    <a:pt x="11042" y="13062"/>
                    <a:pt x="11061" y="13002"/>
                    <a:pt x="11084" y="12946"/>
                  </a:cubicBezTo>
                  <a:cubicBezTo>
                    <a:pt x="11155" y="12770"/>
                    <a:pt x="11225" y="12595"/>
                    <a:pt x="11274" y="12404"/>
                  </a:cubicBezTo>
                  <a:cubicBezTo>
                    <a:pt x="11330" y="12179"/>
                    <a:pt x="11405" y="11959"/>
                    <a:pt x="11465" y="11731"/>
                  </a:cubicBezTo>
                  <a:cubicBezTo>
                    <a:pt x="11476" y="11697"/>
                    <a:pt x="11484" y="11663"/>
                    <a:pt x="11503" y="11634"/>
                  </a:cubicBezTo>
                  <a:cubicBezTo>
                    <a:pt x="11543" y="11559"/>
                    <a:pt x="11558" y="11480"/>
                    <a:pt x="11565" y="11402"/>
                  </a:cubicBezTo>
                  <a:cubicBezTo>
                    <a:pt x="11574" y="11290"/>
                    <a:pt x="11592" y="11182"/>
                    <a:pt x="11615" y="11073"/>
                  </a:cubicBezTo>
                  <a:cubicBezTo>
                    <a:pt x="11648" y="10942"/>
                    <a:pt x="11674" y="10804"/>
                    <a:pt x="11686" y="10666"/>
                  </a:cubicBezTo>
                  <a:cubicBezTo>
                    <a:pt x="11693" y="10502"/>
                    <a:pt x="11738" y="10340"/>
                    <a:pt x="11753" y="10169"/>
                  </a:cubicBezTo>
                  <a:cubicBezTo>
                    <a:pt x="11757" y="10135"/>
                    <a:pt x="11764" y="10101"/>
                    <a:pt x="11767" y="10064"/>
                  </a:cubicBezTo>
                  <a:cubicBezTo>
                    <a:pt x="11775" y="10031"/>
                    <a:pt x="11779" y="9993"/>
                    <a:pt x="11779" y="9955"/>
                  </a:cubicBezTo>
                  <a:cubicBezTo>
                    <a:pt x="11779" y="9929"/>
                    <a:pt x="11779" y="9907"/>
                    <a:pt x="11772" y="9881"/>
                  </a:cubicBezTo>
                  <a:cubicBezTo>
                    <a:pt x="11772" y="9874"/>
                    <a:pt x="11767" y="9869"/>
                    <a:pt x="11767" y="9862"/>
                  </a:cubicBezTo>
                  <a:cubicBezTo>
                    <a:pt x="11767" y="9843"/>
                    <a:pt x="11775" y="9821"/>
                    <a:pt x="11783" y="9795"/>
                  </a:cubicBezTo>
                  <a:cubicBezTo>
                    <a:pt x="11794" y="9769"/>
                    <a:pt x="11801" y="9739"/>
                    <a:pt x="11801" y="9705"/>
                  </a:cubicBezTo>
                  <a:cubicBezTo>
                    <a:pt x="11801" y="9690"/>
                    <a:pt x="11801" y="9675"/>
                    <a:pt x="11794" y="9656"/>
                  </a:cubicBezTo>
                  <a:cubicBezTo>
                    <a:pt x="11790" y="9649"/>
                    <a:pt x="11786" y="9641"/>
                    <a:pt x="11783" y="9634"/>
                  </a:cubicBezTo>
                  <a:cubicBezTo>
                    <a:pt x="11801" y="9600"/>
                    <a:pt x="11812" y="9567"/>
                    <a:pt x="11817" y="9537"/>
                  </a:cubicBezTo>
                  <a:cubicBezTo>
                    <a:pt x="11827" y="9496"/>
                    <a:pt x="11827" y="9455"/>
                    <a:pt x="11827" y="9417"/>
                  </a:cubicBezTo>
                  <a:lnTo>
                    <a:pt x="11827" y="9294"/>
                  </a:lnTo>
                  <a:cubicBezTo>
                    <a:pt x="11827" y="9237"/>
                    <a:pt x="11831" y="9185"/>
                    <a:pt x="11850" y="9137"/>
                  </a:cubicBezTo>
                  <a:cubicBezTo>
                    <a:pt x="11869" y="9089"/>
                    <a:pt x="11872" y="9032"/>
                    <a:pt x="11872" y="8980"/>
                  </a:cubicBezTo>
                  <a:cubicBezTo>
                    <a:pt x="11872" y="8939"/>
                    <a:pt x="11872" y="8897"/>
                    <a:pt x="11869" y="8860"/>
                  </a:cubicBezTo>
                  <a:cubicBezTo>
                    <a:pt x="11862" y="8609"/>
                    <a:pt x="11839" y="8356"/>
                    <a:pt x="11820" y="8105"/>
                  </a:cubicBezTo>
                  <a:lnTo>
                    <a:pt x="11820" y="8071"/>
                  </a:lnTo>
                  <a:cubicBezTo>
                    <a:pt x="11820" y="8038"/>
                    <a:pt x="11824" y="8000"/>
                    <a:pt x="11824" y="7959"/>
                  </a:cubicBezTo>
                  <a:lnTo>
                    <a:pt x="11824" y="7945"/>
                  </a:lnTo>
                  <a:cubicBezTo>
                    <a:pt x="11817" y="7683"/>
                    <a:pt x="11786" y="7429"/>
                    <a:pt x="11760" y="7170"/>
                  </a:cubicBezTo>
                  <a:cubicBezTo>
                    <a:pt x="11749" y="7065"/>
                    <a:pt x="11734" y="6961"/>
                    <a:pt x="11734" y="6856"/>
                  </a:cubicBezTo>
                  <a:lnTo>
                    <a:pt x="11734" y="6804"/>
                  </a:lnTo>
                  <a:lnTo>
                    <a:pt x="11734" y="6782"/>
                  </a:lnTo>
                  <a:cubicBezTo>
                    <a:pt x="11734" y="6729"/>
                    <a:pt x="11727" y="6677"/>
                    <a:pt x="11712" y="6629"/>
                  </a:cubicBezTo>
                  <a:cubicBezTo>
                    <a:pt x="11700" y="6577"/>
                    <a:pt x="11686" y="6532"/>
                    <a:pt x="11678" y="6482"/>
                  </a:cubicBezTo>
                  <a:cubicBezTo>
                    <a:pt x="11622" y="6202"/>
                    <a:pt x="11565" y="5918"/>
                    <a:pt x="11491" y="5638"/>
                  </a:cubicBezTo>
                  <a:cubicBezTo>
                    <a:pt x="11465" y="5533"/>
                    <a:pt x="11431" y="5428"/>
                    <a:pt x="11413" y="5328"/>
                  </a:cubicBezTo>
                  <a:cubicBezTo>
                    <a:pt x="11391" y="5219"/>
                    <a:pt x="11364" y="5111"/>
                    <a:pt x="11364" y="5007"/>
                  </a:cubicBezTo>
                  <a:cubicBezTo>
                    <a:pt x="11364" y="4991"/>
                    <a:pt x="11364" y="4980"/>
                    <a:pt x="11368" y="4969"/>
                  </a:cubicBezTo>
                  <a:lnTo>
                    <a:pt x="11368" y="4962"/>
                  </a:lnTo>
                  <a:cubicBezTo>
                    <a:pt x="11368" y="4943"/>
                    <a:pt x="11360" y="4924"/>
                    <a:pt x="11353" y="4905"/>
                  </a:cubicBezTo>
                  <a:cubicBezTo>
                    <a:pt x="11346" y="4883"/>
                    <a:pt x="11327" y="4864"/>
                    <a:pt x="11315" y="4845"/>
                  </a:cubicBezTo>
                  <a:cubicBezTo>
                    <a:pt x="11301" y="4827"/>
                    <a:pt x="11289" y="4812"/>
                    <a:pt x="11282" y="4800"/>
                  </a:cubicBezTo>
                  <a:cubicBezTo>
                    <a:pt x="11263" y="4763"/>
                    <a:pt x="11248" y="4722"/>
                    <a:pt x="11229" y="4677"/>
                  </a:cubicBezTo>
                  <a:cubicBezTo>
                    <a:pt x="11173" y="4558"/>
                    <a:pt x="11132" y="4431"/>
                    <a:pt x="11094" y="4300"/>
                  </a:cubicBezTo>
                  <a:cubicBezTo>
                    <a:pt x="11054" y="4169"/>
                    <a:pt x="11016" y="4034"/>
                    <a:pt x="10960" y="3907"/>
                  </a:cubicBezTo>
                  <a:cubicBezTo>
                    <a:pt x="10875" y="3720"/>
                    <a:pt x="10766" y="3544"/>
                    <a:pt x="10684" y="3365"/>
                  </a:cubicBezTo>
                  <a:cubicBezTo>
                    <a:pt x="10597" y="3178"/>
                    <a:pt x="10489" y="3010"/>
                    <a:pt x="10399" y="2831"/>
                  </a:cubicBezTo>
                  <a:cubicBezTo>
                    <a:pt x="10309" y="2659"/>
                    <a:pt x="10205" y="2490"/>
                    <a:pt x="10093" y="2329"/>
                  </a:cubicBezTo>
                  <a:cubicBezTo>
                    <a:pt x="10022" y="2229"/>
                    <a:pt x="9959" y="2117"/>
                    <a:pt x="9880" y="2015"/>
                  </a:cubicBezTo>
                  <a:cubicBezTo>
                    <a:pt x="9802" y="1919"/>
                    <a:pt x="9708" y="1836"/>
                    <a:pt x="9637" y="1739"/>
                  </a:cubicBezTo>
                  <a:cubicBezTo>
                    <a:pt x="9619" y="1713"/>
                    <a:pt x="9600" y="1691"/>
                    <a:pt x="9581" y="1668"/>
                  </a:cubicBezTo>
                  <a:cubicBezTo>
                    <a:pt x="9562" y="1646"/>
                    <a:pt x="9551" y="1627"/>
                    <a:pt x="9543" y="1605"/>
                  </a:cubicBezTo>
                  <a:cubicBezTo>
                    <a:pt x="9540" y="1593"/>
                    <a:pt x="9536" y="1582"/>
                    <a:pt x="9533" y="1570"/>
                  </a:cubicBezTo>
                  <a:cubicBezTo>
                    <a:pt x="9529" y="1567"/>
                    <a:pt x="9524" y="1560"/>
                    <a:pt x="9521" y="1552"/>
                  </a:cubicBezTo>
                  <a:cubicBezTo>
                    <a:pt x="9517" y="1544"/>
                    <a:pt x="9510" y="1541"/>
                    <a:pt x="9495" y="1534"/>
                  </a:cubicBezTo>
                  <a:cubicBezTo>
                    <a:pt x="9469" y="1522"/>
                    <a:pt x="9443" y="1508"/>
                    <a:pt x="9424" y="1489"/>
                  </a:cubicBezTo>
                  <a:cubicBezTo>
                    <a:pt x="9390" y="1458"/>
                    <a:pt x="9360" y="1418"/>
                    <a:pt x="9327" y="1377"/>
                  </a:cubicBezTo>
                  <a:cubicBezTo>
                    <a:pt x="9293" y="1335"/>
                    <a:pt x="9255" y="1294"/>
                    <a:pt x="9203" y="1268"/>
                  </a:cubicBezTo>
                  <a:cubicBezTo>
                    <a:pt x="9151" y="1238"/>
                    <a:pt x="9098" y="1194"/>
                    <a:pt x="9069" y="1141"/>
                  </a:cubicBezTo>
                  <a:cubicBezTo>
                    <a:pt x="9031" y="1081"/>
                    <a:pt x="8983" y="1032"/>
                    <a:pt x="8931" y="992"/>
                  </a:cubicBezTo>
                  <a:cubicBezTo>
                    <a:pt x="8882" y="947"/>
                    <a:pt x="8829" y="909"/>
                    <a:pt x="8781" y="872"/>
                  </a:cubicBezTo>
                  <a:cubicBezTo>
                    <a:pt x="8703" y="808"/>
                    <a:pt x="8624" y="752"/>
                    <a:pt x="8546" y="692"/>
                  </a:cubicBezTo>
                  <a:cubicBezTo>
                    <a:pt x="8467" y="636"/>
                    <a:pt x="8392" y="576"/>
                    <a:pt x="8329" y="509"/>
                  </a:cubicBezTo>
                  <a:cubicBezTo>
                    <a:pt x="8321" y="502"/>
                    <a:pt x="8313" y="494"/>
                    <a:pt x="8306" y="490"/>
                  </a:cubicBezTo>
                  <a:cubicBezTo>
                    <a:pt x="8295" y="487"/>
                    <a:pt x="8287" y="487"/>
                    <a:pt x="8277" y="487"/>
                  </a:cubicBezTo>
                  <a:lnTo>
                    <a:pt x="8261" y="487"/>
                  </a:lnTo>
                  <a:cubicBezTo>
                    <a:pt x="8254" y="490"/>
                    <a:pt x="8246" y="490"/>
                    <a:pt x="8246" y="490"/>
                  </a:cubicBezTo>
                  <a:cubicBezTo>
                    <a:pt x="8179" y="449"/>
                    <a:pt x="8111" y="412"/>
                    <a:pt x="8052" y="371"/>
                  </a:cubicBezTo>
                  <a:cubicBezTo>
                    <a:pt x="7989" y="326"/>
                    <a:pt x="7932" y="281"/>
                    <a:pt x="7884" y="225"/>
                  </a:cubicBezTo>
                  <a:cubicBezTo>
                    <a:pt x="7880" y="221"/>
                    <a:pt x="7876" y="218"/>
                    <a:pt x="7873" y="214"/>
                  </a:cubicBezTo>
                  <a:close/>
                  <a:moveTo>
                    <a:pt x="7488" y="0"/>
                  </a:moveTo>
                  <a:cubicBezTo>
                    <a:pt x="7488" y="5"/>
                    <a:pt x="7488" y="5"/>
                    <a:pt x="7483" y="8"/>
                  </a:cubicBezTo>
                  <a:cubicBezTo>
                    <a:pt x="7480" y="19"/>
                    <a:pt x="7473" y="27"/>
                    <a:pt x="7465" y="34"/>
                  </a:cubicBezTo>
                  <a:cubicBezTo>
                    <a:pt x="7450" y="50"/>
                    <a:pt x="7439" y="57"/>
                    <a:pt x="7431" y="64"/>
                  </a:cubicBezTo>
                  <a:cubicBezTo>
                    <a:pt x="7428" y="68"/>
                    <a:pt x="7428" y="72"/>
                    <a:pt x="7424" y="76"/>
                  </a:cubicBezTo>
                  <a:lnTo>
                    <a:pt x="7416" y="98"/>
                  </a:lnTo>
                  <a:cubicBezTo>
                    <a:pt x="7416" y="102"/>
                    <a:pt x="7416" y="109"/>
                    <a:pt x="7421" y="117"/>
                  </a:cubicBezTo>
                  <a:cubicBezTo>
                    <a:pt x="7421" y="121"/>
                    <a:pt x="7421" y="128"/>
                    <a:pt x="7424" y="135"/>
                  </a:cubicBezTo>
                  <a:cubicBezTo>
                    <a:pt x="7428" y="143"/>
                    <a:pt x="7435" y="154"/>
                    <a:pt x="7447" y="162"/>
                  </a:cubicBezTo>
                  <a:cubicBezTo>
                    <a:pt x="7457" y="169"/>
                    <a:pt x="7473" y="173"/>
                    <a:pt x="7483" y="173"/>
                  </a:cubicBezTo>
                  <a:cubicBezTo>
                    <a:pt x="7495" y="173"/>
                    <a:pt x="7502" y="169"/>
                    <a:pt x="7514" y="165"/>
                  </a:cubicBezTo>
                  <a:cubicBezTo>
                    <a:pt x="7514" y="169"/>
                    <a:pt x="7518" y="176"/>
                    <a:pt x="7521" y="180"/>
                  </a:cubicBezTo>
                  <a:cubicBezTo>
                    <a:pt x="7525" y="184"/>
                    <a:pt x="7528" y="191"/>
                    <a:pt x="7536" y="195"/>
                  </a:cubicBezTo>
                  <a:cubicBezTo>
                    <a:pt x="7544" y="199"/>
                    <a:pt x="7551" y="207"/>
                    <a:pt x="7562" y="218"/>
                  </a:cubicBezTo>
                  <a:cubicBezTo>
                    <a:pt x="7570" y="221"/>
                    <a:pt x="7578" y="225"/>
                    <a:pt x="7585" y="229"/>
                  </a:cubicBezTo>
                  <a:cubicBezTo>
                    <a:pt x="7596" y="233"/>
                    <a:pt x="7607" y="233"/>
                    <a:pt x="7618" y="233"/>
                  </a:cubicBezTo>
                  <a:cubicBezTo>
                    <a:pt x="7630" y="233"/>
                    <a:pt x="7645" y="233"/>
                    <a:pt x="7659" y="225"/>
                  </a:cubicBezTo>
                  <a:cubicBezTo>
                    <a:pt x="7671" y="225"/>
                    <a:pt x="7682" y="221"/>
                    <a:pt x="7697" y="221"/>
                  </a:cubicBezTo>
                  <a:cubicBezTo>
                    <a:pt x="7719" y="221"/>
                    <a:pt x="7742" y="225"/>
                    <a:pt x="7764" y="236"/>
                  </a:cubicBezTo>
                  <a:cubicBezTo>
                    <a:pt x="7790" y="244"/>
                    <a:pt x="7809" y="259"/>
                    <a:pt x="7824" y="278"/>
                  </a:cubicBezTo>
                  <a:cubicBezTo>
                    <a:pt x="7880" y="337"/>
                    <a:pt x="7944" y="390"/>
                    <a:pt x="8007" y="431"/>
                  </a:cubicBezTo>
                  <a:cubicBezTo>
                    <a:pt x="8075" y="476"/>
                    <a:pt x="8142" y="516"/>
                    <a:pt x="8206" y="558"/>
                  </a:cubicBezTo>
                  <a:cubicBezTo>
                    <a:pt x="8213" y="561"/>
                    <a:pt x="8216" y="566"/>
                    <a:pt x="8224" y="566"/>
                  </a:cubicBezTo>
                  <a:cubicBezTo>
                    <a:pt x="8232" y="569"/>
                    <a:pt x="8239" y="569"/>
                    <a:pt x="8242" y="569"/>
                  </a:cubicBezTo>
                  <a:cubicBezTo>
                    <a:pt x="8258" y="569"/>
                    <a:pt x="8268" y="566"/>
                    <a:pt x="8273" y="561"/>
                  </a:cubicBezTo>
                  <a:cubicBezTo>
                    <a:pt x="8344" y="636"/>
                    <a:pt x="8422" y="696"/>
                    <a:pt x="8501" y="756"/>
                  </a:cubicBezTo>
                  <a:cubicBezTo>
                    <a:pt x="8579" y="812"/>
                    <a:pt x="8658" y="868"/>
                    <a:pt x="8732" y="928"/>
                  </a:cubicBezTo>
                  <a:cubicBezTo>
                    <a:pt x="8784" y="969"/>
                    <a:pt x="8837" y="1006"/>
                    <a:pt x="8882" y="1047"/>
                  </a:cubicBezTo>
                  <a:cubicBezTo>
                    <a:pt x="8931" y="1089"/>
                    <a:pt x="8972" y="1130"/>
                    <a:pt x="9001" y="1182"/>
                  </a:cubicBezTo>
                  <a:cubicBezTo>
                    <a:pt x="9043" y="1249"/>
                    <a:pt x="9103" y="1301"/>
                    <a:pt x="9166" y="1335"/>
                  </a:cubicBezTo>
                  <a:cubicBezTo>
                    <a:pt x="9192" y="1346"/>
                    <a:pt x="9215" y="1369"/>
                    <a:pt x="9237" y="1391"/>
                  </a:cubicBezTo>
                  <a:cubicBezTo>
                    <a:pt x="9267" y="1425"/>
                    <a:pt x="9297" y="1466"/>
                    <a:pt x="9334" y="1503"/>
                  </a:cubicBezTo>
                  <a:cubicBezTo>
                    <a:pt x="9349" y="1526"/>
                    <a:pt x="9372" y="1544"/>
                    <a:pt x="9390" y="1563"/>
                  </a:cubicBezTo>
                  <a:cubicBezTo>
                    <a:pt x="9412" y="1578"/>
                    <a:pt x="9435" y="1593"/>
                    <a:pt x="9462" y="1605"/>
                  </a:cubicBezTo>
                  <a:cubicBezTo>
                    <a:pt x="9465" y="1605"/>
                    <a:pt x="9465" y="1608"/>
                    <a:pt x="9465" y="1608"/>
                  </a:cubicBezTo>
                  <a:cubicBezTo>
                    <a:pt x="9469" y="1615"/>
                    <a:pt x="9469" y="1620"/>
                    <a:pt x="9469" y="1627"/>
                  </a:cubicBezTo>
                  <a:cubicBezTo>
                    <a:pt x="9480" y="1660"/>
                    <a:pt x="9502" y="1691"/>
                    <a:pt x="9521" y="1717"/>
                  </a:cubicBezTo>
                  <a:cubicBezTo>
                    <a:pt x="9540" y="1743"/>
                    <a:pt x="9562" y="1762"/>
                    <a:pt x="9577" y="1784"/>
                  </a:cubicBezTo>
                  <a:cubicBezTo>
                    <a:pt x="9652" y="1889"/>
                    <a:pt x="9745" y="1971"/>
                    <a:pt x="9816" y="2064"/>
                  </a:cubicBezTo>
                  <a:cubicBezTo>
                    <a:pt x="9891" y="2158"/>
                    <a:pt x="9955" y="2270"/>
                    <a:pt x="10030" y="2374"/>
                  </a:cubicBezTo>
                  <a:cubicBezTo>
                    <a:pt x="10142" y="2531"/>
                    <a:pt x="10242" y="2696"/>
                    <a:pt x="10328" y="2868"/>
                  </a:cubicBezTo>
                  <a:cubicBezTo>
                    <a:pt x="10422" y="3047"/>
                    <a:pt x="10530" y="3216"/>
                    <a:pt x="10613" y="3399"/>
                  </a:cubicBezTo>
                  <a:cubicBezTo>
                    <a:pt x="10699" y="3582"/>
                    <a:pt x="10807" y="3758"/>
                    <a:pt x="10889" y="3937"/>
                  </a:cubicBezTo>
                  <a:cubicBezTo>
                    <a:pt x="10946" y="4060"/>
                    <a:pt x="10982" y="4187"/>
                    <a:pt x="11020" y="4318"/>
                  </a:cubicBezTo>
                  <a:cubicBezTo>
                    <a:pt x="11061" y="4449"/>
                    <a:pt x="11099" y="4584"/>
                    <a:pt x="11158" y="4710"/>
                  </a:cubicBezTo>
                  <a:cubicBezTo>
                    <a:pt x="11177" y="4748"/>
                    <a:pt x="11192" y="4793"/>
                    <a:pt x="11215" y="4834"/>
                  </a:cubicBezTo>
                  <a:cubicBezTo>
                    <a:pt x="11222" y="4850"/>
                    <a:pt x="11234" y="4864"/>
                    <a:pt x="11241" y="4876"/>
                  </a:cubicBezTo>
                  <a:cubicBezTo>
                    <a:pt x="11256" y="4894"/>
                    <a:pt x="11267" y="4909"/>
                    <a:pt x="11278" y="4924"/>
                  </a:cubicBezTo>
                  <a:cubicBezTo>
                    <a:pt x="11282" y="4931"/>
                    <a:pt x="11286" y="4939"/>
                    <a:pt x="11286" y="4943"/>
                  </a:cubicBezTo>
                  <a:cubicBezTo>
                    <a:pt x="11289" y="4950"/>
                    <a:pt x="11289" y="4954"/>
                    <a:pt x="11289" y="4962"/>
                  </a:cubicBezTo>
                  <a:lnTo>
                    <a:pt x="11289" y="4965"/>
                  </a:lnTo>
                  <a:lnTo>
                    <a:pt x="11289" y="5007"/>
                  </a:lnTo>
                  <a:cubicBezTo>
                    <a:pt x="11289" y="5122"/>
                    <a:pt x="11315" y="5238"/>
                    <a:pt x="11334" y="5343"/>
                  </a:cubicBezTo>
                  <a:cubicBezTo>
                    <a:pt x="11356" y="5451"/>
                    <a:pt x="11391" y="5556"/>
                    <a:pt x="11417" y="5657"/>
                  </a:cubicBezTo>
                  <a:cubicBezTo>
                    <a:pt x="11491" y="5937"/>
                    <a:pt x="11548" y="6218"/>
                    <a:pt x="11603" y="6498"/>
                  </a:cubicBezTo>
                  <a:cubicBezTo>
                    <a:pt x="11615" y="6550"/>
                    <a:pt x="11626" y="6599"/>
                    <a:pt x="11637" y="6644"/>
                  </a:cubicBezTo>
                  <a:cubicBezTo>
                    <a:pt x="11652" y="6692"/>
                    <a:pt x="11660" y="6737"/>
                    <a:pt x="11660" y="6782"/>
                  </a:cubicBezTo>
                  <a:lnTo>
                    <a:pt x="11660" y="6801"/>
                  </a:lnTo>
                  <a:cubicBezTo>
                    <a:pt x="11655" y="6819"/>
                    <a:pt x="11655" y="6838"/>
                    <a:pt x="11655" y="6856"/>
                  </a:cubicBezTo>
                  <a:cubicBezTo>
                    <a:pt x="11655" y="6969"/>
                    <a:pt x="11674" y="7077"/>
                    <a:pt x="11686" y="7178"/>
                  </a:cubicBezTo>
                  <a:cubicBezTo>
                    <a:pt x="11712" y="7436"/>
                    <a:pt x="11741" y="7690"/>
                    <a:pt x="11745" y="7945"/>
                  </a:cubicBezTo>
                  <a:lnTo>
                    <a:pt x="11745" y="7959"/>
                  </a:lnTo>
                  <a:lnTo>
                    <a:pt x="11745" y="8071"/>
                  </a:lnTo>
                  <a:lnTo>
                    <a:pt x="11745" y="8112"/>
                  </a:lnTo>
                  <a:cubicBezTo>
                    <a:pt x="11764" y="8363"/>
                    <a:pt x="11786" y="8613"/>
                    <a:pt x="11794" y="8864"/>
                  </a:cubicBezTo>
                  <a:cubicBezTo>
                    <a:pt x="11794" y="8901"/>
                    <a:pt x="11798" y="8942"/>
                    <a:pt x="11798" y="8980"/>
                  </a:cubicBezTo>
                  <a:cubicBezTo>
                    <a:pt x="11798" y="9028"/>
                    <a:pt x="11794" y="9073"/>
                    <a:pt x="11779" y="9107"/>
                  </a:cubicBezTo>
                  <a:cubicBezTo>
                    <a:pt x="11753" y="9170"/>
                    <a:pt x="11749" y="9234"/>
                    <a:pt x="11749" y="9294"/>
                  </a:cubicBezTo>
                  <a:cubicBezTo>
                    <a:pt x="11749" y="9335"/>
                    <a:pt x="11753" y="9376"/>
                    <a:pt x="11753" y="9417"/>
                  </a:cubicBezTo>
                  <a:cubicBezTo>
                    <a:pt x="11753" y="9451"/>
                    <a:pt x="11749" y="9488"/>
                    <a:pt x="11741" y="9522"/>
                  </a:cubicBezTo>
                  <a:cubicBezTo>
                    <a:pt x="11738" y="9551"/>
                    <a:pt x="11727" y="9582"/>
                    <a:pt x="11705" y="9612"/>
                  </a:cubicBezTo>
                  <a:lnTo>
                    <a:pt x="11689" y="9638"/>
                  </a:lnTo>
                  <a:lnTo>
                    <a:pt x="11708" y="9660"/>
                  </a:lnTo>
                  <a:cubicBezTo>
                    <a:pt x="11715" y="9667"/>
                    <a:pt x="11719" y="9675"/>
                    <a:pt x="11722" y="9682"/>
                  </a:cubicBezTo>
                  <a:cubicBezTo>
                    <a:pt x="11727" y="9690"/>
                    <a:pt x="11727" y="9698"/>
                    <a:pt x="11727" y="9705"/>
                  </a:cubicBezTo>
                  <a:cubicBezTo>
                    <a:pt x="11727" y="9724"/>
                    <a:pt x="11719" y="9746"/>
                    <a:pt x="11712" y="9772"/>
                  </a:cubicBezTo>
                  <a:cubicBezTo>
                    <a:pt x="11705" y="9798"/>
                    <a:pt x="11693" y="9829"/>
                    <a:pt x="11693" y="9862"/>
                  </a:cubicBezTo>
                  <a:cubicBezTo>
                    <a:pt x="11693" y="9874"/>
                    <a:pt x="11693" y="9888"/>
                    <a:pt x="11696" y="9900"/>
                  </a:cubicBezTo>
                  <a:cubicBezTo>
                    <a:pt x="11700" y="9918"/>
                    <a:pt x="11705" y="9933"/>
                    <a:pt x="11705" y="9955"/>
                  </a:cubicBezTo>
                  <a:cubicBezTo>
                    <a:pt x="11705" y="9986"/>
                    <a:pt x="11700" y="10019"/>
                    <a:pt x="11693" y="10053"/>
                  </a:cubicBezTo>
                  <a:cubicBezTo>
                    <a:pt x="11689" y="10086"/>
                    <a:pt x="11682" y="10124"/>
                    <a:pt x="11678" y="10161"/>
                  </a:cubicBezTo>
                  <a:cubicBezTo>
                    <a:pt x="11663" y="10326"/>
                    <a:pt x="11618" y="10486"/>
                    <a:pt x="11607" y="10662"/>
                  </a:cubicBezTo>
                  <a:cubicBezTo>
                    <a:pt x="11600" y="10789"/>
                    <a:pt x="11574" y="10928"/>
                    <a:pt x="11539" y="11054"/>
                  </a:cubicBezTo>
                  <a:cubicBezTo>
                    <a:pt x="11513" y="11170"/>
                    <a:pt x="11498" y="11279"/>
                    <a:pt x="11487" y="11394"/>
                  </a:cubicBezTo>
                  <a:cubicBezTo>
                    <a:pt x="11484" y="11466"/>
                    <a:pt x="11469" y="11537"/>
                    <a:pt x="11435" y="11596"/>
                  </a:cubicBezTo>
                  <a:cubicBezTo>
                    <a:pt x="11413" y="11637"/>
                    <a:pt x="11401" y="11675"/>
                    <a:pt x="11391" y="11713"/>
                  </a:cubicBezTo>
                  <a:cubicBezTo>
                    <a:pt x="11330" y="11937"/>
                    <a:pt x="11256" y="12157"/>
                    <a:pt x="11199" y="12386"/>
                  </a:cubicBezTo>
                  <a:cubicBezTo>
                    <a:pt x="11155" y="12569"/>
                    <a:pt x="11084" y="12740"/>
                    <a:pt x="11013" y="12916"/>
                  </a:cubicBezTo>
                  <a:cubicBezTo>
                    <a:pt x="10987" y="12976"/>
                    <a:pt x="10968" y="13036"/>
                    <a:pt x="10946" y="13095"/>
                  </a:cubicBezTo>
                  <a:cubicBezTo>
                    <a:pt x="10927" y="13152"/>
                    <a:pt x="10901" y="13207"/>
                    <a:pt x="10867" y="13260"/>
                  </a:cubicBezTo>
                  <a:cubicBezTo>
                    <a:pt x="10825" y="13320"/>
                    <a:pt x="10792" y="13383"/>
                    <a:pt x="10758" y="13443"/>
                  </a:cubicBezTo>
                  <a:cubicBezTo>
                    <a:pt x="10728" y="13507"/>
                    <a:pt x="10699" y="13566"/>
                    <a:pt x="10658" y="13623"/>
                  </a:cubicBezTo>
                  <a:cubicBezTo>
                    <a:pt x="10620" y="13678"/>
                    <a:pt x="10601" y="13739"/>
                    <a:pt x="10587" y="13799"/>
                  </a:cubicBezTo>
                  <a:cubicBezTo>
                    <a:pt x="10568" y="13858"/>
                    <a:pt x="10549" y="13911"/>
                    <a:pt x="10516" y="13959"/>
                  </a:cubicBezTo>
                  <a:lnTo>
                    <a:pt x="10516" y="13963"/>
                  </a:lnTo>
                  <a:lnTo>
                    <a:pt x="10511" y="13970"/>
                  </a:lnTo>
                  <a:cubicBezTo>
                    <a:pt x="10497" y="14023"/>
                    <a:pt x="10466" y="14071"/>
                    <a:pt x="10430" y="14120"/>
                  </a:cubicBezTo>
                  <a:cubicBezTo>
                    <a:pt x="10396" y="14168"/>
                    <a:pt x="10354" y="14217"/>
                    <a:pt x="10318" y="14265"/>
                  </a:cubicBezTo>
                  <a:cubicBezTo>
                    <a:pt x="10239" y="14370"/>
                    <a:pt x="10171" y="14479"/>
                    <a:pt x="10100" y="14584"/>
                  </a:cubicBezTo>
                  <a:cubicBezTo>
                    <a:pt x="10033" y="14688"/>
                    <a:pt x="9959" y="14793"/>
                    <a:pt x="9876" y="14882"/>
                  </a:cubicBezTo>
                  <a:cubicBezTo>
                    <a:pt x="9731" y="15039"/>
                    <a:pt x="9607" y="15207"/>
                    <a:pt x="9450" y="15342"/>
                  </a:cubicBezTo>
                  <a:cubicBezTo>
                    <a:pt x="9379" y="15402"/>
                    <a:pt x="9312" y="15462"/>
                    <a:pt x="9241" y="15518"/>
                  </a:cubicBezTo>
                  <a:cubicBezTo>
                    <a:pt x="9166" y="15570"/>
                    <a:pt x="9091" y="15619"/>
                    <a:pt x="9005" y="15649"/>
                  </a:cubicBezTo>
                  <a:cubicBezTo>
                    <a:pt x="8957" y="15667"/>
                    <a:pt x="8915" y="15697"/>
                    <a:pt x="8874" y="15719"/>
                  </a:cubicBezTo>
                  <a:cubicBezTo>
                    <a:pt x="8856" y="15731"/>
                    <a:pt x="8837" y="15738"/>
                    <a:pt x="8818" y="15745"/>
                  </a:cubicBezTo>
                  <a:cubicBezTo>
                    <a:pt x="8800" y="15754"/>
                    <a:pt x="8784" y="15757"/>
                    <a:pt x="8766" y="15757"/>
                  </a:cubicBezTo>
                  <a:cubicBezTo>
                    <a:pt x="8744" y="15757"/>
                    <a:pt x="8725" y="15764"/>
                    <a:pt x="8706" y="15768"/>
                  </a:cubicBezTo>
                  <a:cubicBezTo>
                    <a:pt x="8680" y="15780"/>
                    <a:pt x="8654" y="15790"/>
                    <a:pt x="8635" y="15798"/>
                  </a:cubicBezTo>
                  <a:cubicBezTo>
                    <a:pt x="8613" y="15809"/>
                    <a:pt x="8594" y="15813"/>
                    <a:pt x="8579" y="15813"/>
                  </a:cubicBezTo>
                  <a:lnTo>
                    <a:pt x="8575" y="15813"/>
                  </a:lnTo>
                  <a:cubicBezTo>
                    <a:pt x="8564" y="15813"/>
                    <a:pt x="8553" y="15813"/>
                    <a:pt x="8534" y="15802"/>
                  </a:cubicBezTo>
                  <a:lnTo>
                    <a:pt x="8501" y="15783"/>
                  </a:lnTo>
                  <a:lnTo>
                    <a:pt x="8482" y="15817"/>
                  </a:lnTo>
                  <a:cubicBezTo>
                    <a:pt x="8478" y="15824"/>
                    <a:pt x="8475" y="15828"/>
                    <a:pt x="8470" y="15832"/>
                  </a:cubicBezTo>
                  <a:cubicBezTo>
                    <a:pt x="8467" y="15828"/>
                    <a:pt x="8460" y="15824"/>
                    <a:pt x="8452" y="15821"/>
                  </a:cubicBezTo>
                  <a:cubicBezTo>
                    <a:pt x="8444" y="15817"/>
                    <a:pt x="8434" y="15809"/>
                    <a:pt x="8422" y="15806"/>
                  </a:cubicBezTo>
                  <a:cubicBezTo>
                    <a:pt x="8411" y="15798"/>
                    <a:pt x="8399" y="15798"/>
                    <a:pt x="8389" y="15798"/>
                  </a:cubicBezTo>
                  <a:cubicBezTo>
                    <a:pt x="8370" y="15798"/>
                    <a:pt x="8355" y="15802"/>
                    <a:pt x="8344" y="15809"/>
                  </a:cubicBezTo>
                  <a:cubicBezTo>
                    <a:pt x="8325" y="15817"/>
                    <a:pt x="8310" y="15828"/>
                    <a:pt x="8299" y="15835"/>
                  </a:cubicBezTo>
                  <a:cubicBezTo>
                    <a:pt x="8295" y="15840"/>
                    <a:pt x="8291" y="15843"/>
                    <a:pt x="8287" y="15843"/>
                  </a:cubicBezTo>
                  <a:lnTo>
                    <a:pt x="8284" y="15843"/>
                  </a:lnTo>
                  <a:cubicBezTo>
                    <a:pt x="8268" y="15840"/>
                    <a:pt x="8250" y="15835"/>
                    <a:pt x="8235" y="15835"/>
                  </a:cubicBezTo>
                  <a:cubicBezTo>
                    <a:pt x="8216" y="15835"/>
                    <a:pt x="8201" y="15840"/>
                    <a:pt x="8190" y="15843"/>
                  </a:cubicBezTo>
                  <a:cubicBezTo>
                    <a:pt x="8179" y="15843"/>
                    <a:pt x="8168" y="15847"/>
                    <a:pt x="8164" y="15847"/>
                  </a:cubicBezTo>
                  <a:cubicBezTo>
                    <a:pt x="8156" y="15847"/>
                    <a:pt x="8153" y="15847"/>
                    <a:pt x="8149" y="15843"/>
                  </a:cubicBezTo>
                  <a:cubicBezTo>
                    <a:pt x="8093" y="15817"/>
                    <a:pt x="8033" y="15802"/>
                    <a:pt x="7973" y="15795"/>
                  </a:cubicBezTo>
                  <a:cubicBezTo>
                    <a:pt x="7914" y="15787"/>
                    <a:pt x="7858" y="15780"/>
                    <a:pt x="7805" y="15772"/>
                  </a:cubicBezTo>
                  <a:cubicBezTo>
                    <a:pt x="7652" y="15745"/>
                    <a:pt x="7506" y="15705"/>
                    <a:pt x="7368" y="15638"/>
                  </a:cubicBezTo>
                  <a:cubicBezTo>
                    <a:pt x="7274" y="15593"/>
                    <a:pt x="7185" y="15536"/>
                    <a:pt x="7095" y="15481"/>
                  </a:cubicBezTo>
                  <a:cubicBezTo>
                    <a:pt x="7005" y="15428"/>
                    <a:pt x="6908" y="15376"/>
                    <a:pt x="6807" y="15335"/>
                  </a:cubicBezTo>
                  <a:cubicBezTo>
                    <a:pt x="6800" y="15331"/>
                    <a:pt x="6788" y="15327"/>
                    <a:pt x="6781" y="15319"/>
                  </a:cubicBezTo>
                  <a:cubicBezTo>
                    <a:pt x="6650" y="15222"/>
                    <a:pt x="6512" y="15133"/>
                    <a:pt x="6358" y="15062"/>
                  </a:cubicBezTo>
                  <a:cubicBezTo>
                    <a:pt x="6340" y="15050"/>
                    <a:pt x="6322" y="15039"/>
                    <a:pt x="6303" y="15028"/>
                  </a:cubicBezTo>
                  <a:cubicBezTo>
                    <a:pt x="6280" y="15013"/>
                    <a:pt x="6262" y="15002"/>
                    <a:pt x="6239" y="14991"/>
                  </a:cubicBezTo>
                  <a:cubicBezTo>
                    <a:pt x="6183" y="14965"/>
                    <a:pt x="6138" y="14927"/>
                    <a:pt x="6086" y="14882"/>
                  </a:cubicBezTo>
                  <a:cubicBezTo>
                    <a:pt x="6037" y="14841"/>
                    <a:pt x="5985" y="14796"/>
                    <a:pt x="5913" y="14767"/>
                  </a:cubicBezTo>
                  <a:cubicBezTo>
                    <a:pt x="5809" y="14722"/>
                    <a:pt x="5708" y="14646"/>
                    <a:pt x="5618" y="14561"/>
                  </a:cubicBezTo>
                  <a:cubicBezTo>
                    <a:pt x="5510" y="14460"/>
                    <a:pt x="5394" y="14359"/>
                    <a:pt x="5271" y="14273"/>
                  </a:cubicBezTo>
                  <a:cubicBezTo>
                    <a:pt x="5233" y="14243"/>
                    <a:pt x="5189" y="14225"/>
                    <a:pt x="5151" y="14202"/>
                  </a:cubicBezTo>
                  <a:cubicBezTo>
                    <a:pt x="5114" y="14180"/>
                    <a:pt x="5080" y="14157"/>
                    <a:pt x="5050" y="14127"/>
                  </a:cubicBezTo>
                  <a:cubicBezTo>
                    <a:pt x="4994" y="14068"/>
                    <a:pt x="4927" y="14018"/>
                    <a:pt x="4845" y="13992"/>
                  </a:cubicBezTo>
                  <a:cubicBezTo>
                    <a:pt x="4833" y="13989"/>
                    <a:pt x="4830" y="13985"/>
                    <a:pt x="4826" y="13982"/>
                  </a:cubicBezTo>
                  <a:cubicBezTo>
                    <a:pt x="4819" y="13974"/>
                    <a:pt x="4811" y="13966"/>
                    <a:pt x="4804" y="13956"/>
                  </a:cubicBezTo>
                  <a:cubicBezTo>
                    <a:pt x="4718" y="13858"/>
                    <a:pt x="4613" y="13791"/>
                    <a:pt x="4516" y="13720"/>
                  </a:cubicBezTo>
                  <a:cubicBezTo>
                    <a:pt x="4482" y="13694"/>
                    <a:pt x="4448" y="13668"/>
                    <a:pt x="4411" y="13645"/>
                  </a:cubicBezTo>
                  <a:cubicBezTo>
                    <a:pt x="4370" y="13623"/>
                    <a:pt x="4329" y="13600"/>
                    <a:pt x="4281" y="13585"/>
                  </a:cubicBezTo>
                  <a:cubicBezTo>
                    <a:pt x="4209" y="13566"/>
                    <a:pt x="4146" y="13529"/>
                    <a:pt x="4090" y="13488"/>
                  </a:cubicBezTo>
                  <a:cubicBezTo>
                    <a:pt x="4034" y="13443"/>
                    <a:pt x="3985" y="13390"/>
                    <a:pt x="3944" y="13331"/>
                  </a:cubicBezTo>
                  <a:cubicBezTo>
                    <a:pt x="3917" y="13297"/>
                    <a:pt x="3891" y="13271"/>
                    <a:pt x="3862" y="13245"/>
                  </a:cubicBezTo>
                  <a:cubicBezTo>
                    <a:pt x="3836" y="13223"/>
                    <a:pt x="3805" y="13204"/>
                    <a:pt x="3776" y="13185"/>
                  </a:cubicBezTo>
                  <a:cubicBezTo>
                    <a:pt x="3742" y="13163"/>
                    <a:pt x="3708" y="13152"/>
                    <a:pt x="3679" y="13137"/>
                  </a:cubicBezTo>
                  <a:cubicBezTo>
                    <a:pt x="3630" y="13118"/>
                    <a:pt x="3581" y="13099"/>
                    <a:pt x="3544" y="13076"/>
                  </a:cubicBezTo>
                  <a:cubicBezTo>
                    <a:pt x="3522" y="13066"/>
                    <a:pt x="3506" y="13054"/>
                    <a:pt x="3488" y="13040"/>
                  </a:cubicBezTo>
                  <a:cubicBezTo>
                    <a:pt x="3473" y="13024"/>
                    <a:pt x="3462" y="13006"/>
                    <a:pt x="3451" y="12983"/>
                  </a:cubicBezTo>
                  <a:cubicBezTo>
                    <a:pt x="3443" y="12972"/>
                    <a:pt x="3432" y="12964"/>
                    <a:pt x="3420" y="12957"/>
                  </a:cubicBezTo>
                  <a:cubicBezTo>
                    <a:pt x="3409" y="12953"/>
                    <a:pt x="3398" y="12950"/>
                    <a:pt x="3387" y="12950"/>
                  </a:cubicBezTo>
                  <a:cubicBezTo>
                    <a:pt x="3379" y="12950"/>
                    <a:pt x="3372" y="12953"/>
                    <a:pt x="3365" y="12953"/>
                  </a:cubicBezTo>
                  <a:cubicBezTo>
                    <a:pt x="3357" y="12957"/>
                    <a:pt x="3346" y="12964"/>
                    <a:pt x="3339" y="12972"/>
                  </a:cubicBezTo>
                  <a:cubicBezTo>
                    <a:pt x="3331" y="12983"/>
                    <a:pt x="3323" y="12987"/>
                    <a:pt x="3320" y="12991"/>
                  </a:cubicBezTo>
                  <a:lnTo>
                    <a:pt x="3312" y="12995"/>
                  </a:lnTo>
                  <a:lnTo>
                    <a:pt x="3308" y="12991"/>
                  </a:lnTo>
                  <a:cubicBezTo>
                    <a:pt x="3305" y="12991"/>
                    <a:pt x="3297" y="12983"/>
                    <a:pt x="3286" y="12972"/>
                  </a:cubicBezTo>
                  <a:cubicBezTo>
                    <a:pt x="3278" y="12961"/>
                    <a:pt x="3267" y="12950"/>
                    <a:pt x="3256" y="12935"/>
                  </a:cubicBezTo>
                  <a:cubicBezTo>
                    <a:pt x="3237" y="12916"/>
                    <a:pt x="3222" y="12890"/>
                    <a:pt x="3200" y="12864"/>
                  </a:cubicBezTo>
                  <a:cubicBezTo>
                    <a:pt x="3182" y="12838"/>
                    <a:pt x="3159" y="12807"/>
                    <a:pt x="3125" y="12785"/>
                  </a:cubicBezTo>
                  <a:cubicBezTo>
                    <a:pt x="2949" y="12669"/>
                    <a:pt x="2773" y="12550"/>
                    <a:pt x="2576" y="12464"/>
                  </a:cubicBezTo>
                  <a:cubicBezTo>
                    <a:pt x="2554" y="12453"/>
                    <a:pt x="2531" y="12445"/>
                    <a:pt x="2516" y="12438"/>
                  </a:cubicBezTo>
                  <a:cubicBezTo>
                    <a:pt x="2497" y="12430"/>
                    <a:pt x="2482" y="12419"/>
                    <a:pt x="2471" y="12412"/>
                  </a:cubicBezTo>
                  <a:cubicBezTo>
                    <a:pt x="2385" y="12325"/>
                    <a:pt x="2288" y="12262"/>
                    <a:pt x="2187" y="12213"/>
                  </a:cubicBezTo>
                  <a:cubicBezTo>
                    <a:pt x="2086" y="12165"/>
                    <a:pt x="1978" y="12124"/>
                    <a:pt x="1869" y="12090"/>
                  </a:cubicBezTo>
                  <a:cubicBezTo>
                    <a:pt x="1850" y="12086"/>
                    <a:pt x="1836" y="12079"/>
                    <a:pt x="1821" y="12075"/>
                  </a:cubicBezTo>
                  <a:cubicBezTo>
                    <a:pt x="1813" y="12072"/>
                    <a:pt x="1809" y="12067"/>
                    <a:pt x="1805" y="12064"/>
                  </a:cubicBezTo>
                  <a:cubicBezTo>
                    <a:pt x="1802" y="12060"/>
                    <a:pt x="1798" y="12053"/>
                    <a:pt x="1795" y="12049"/>
                  </a:cubicBezTo>
                  <a:cubicBezTo>
                    <a:pt x="1764" y="12000"/>
                    <a:pt x="1727" y="11963"/>
                    <a:pt x="1686" y="11944"/>
                  </a:cubicBezTo>
                  <a:cubicBezTo>
                    <a:pt x="1641" y="11922"/>
                    <a:pt x="1596" y="11915"/>
                    <a:pt x="1551" y="11915"/>
                  </a:cubicBezTo>
                  <a:cubicBezTo>
                    <a:pt x="1529" y="11915"/>
                    <a:pt x="1507" y="11918"/>
                    <a:pt x="1488" y="11922"/>
                  </a:cubicBezTo>
                  <a:lnTo>
                    <a:pt x="1481" y="11922"/>
                  </a:lnTo>
                  <a:cubicBezTo>
                    <a:pt x="1477" y="11922"/>
                    <a:pt x="1473" y="11922"/>
                    <a:pt x="1473" y="11918"/>
                  </a:cubicBezTo>
                  <a:cubicBezTo>
                    <a:pt x="1469" y="11918"/>
                    <a:pt x="1465" y="11918"/>
                    <a:pt x="1458" y="11915"/>
                  </a:cubicBezTo>
                  <a:cubicBezTo>
                    <a:pt x="1455" y="11910"/>
                    <a:pt x="1447" y="11903"/>
                    <a:pt x="1436" y="11896"/>
                  </a:cubicBezTo>
                  <a:cubicBezTo>
                    <a:pt x="1387" y="11862"/>
                    <a:pt x="1338" y="11828"/>
                    <a:pt x="1282" y="11794"/>
                  </a:cubicBezTo>
                  <a:cubicBezTo>
                    <a:pt x="1230" y="11758"/>
                    <a:pt x="1174" y="11727"/>
                    <a:pt x="1106" y="11705"/>
                  </a:cubicBezTo>
                  <a:cubicBezTo>
                    <a:pt x="1039" y="11682"/>
                    <a:pt x="968" y="11671"/>
                    <a:pt x="905" y="11649"/>
                  </a:cubicBezTo>
                  <a:cubicBezTo>
                    <a:pt x="875" y="11641"/>
                    <a:pt x="845" y="11627"/>
                    <a:pt x="815" y="11611"/>
                  </a:cubicBezTo>
                  <a:cubicBezTo>
                    <a:pt x="789" y="11596"/>
                    <a:pt x="763" y="11578"/>
                    <a:pt x="740" y="11551"/>
                  </a:cubicBezTo>
                  <a:cubicBezTo>
                    <a:pt x="732" y="11548"/>
                    <a:pt x="729" y="11544"/>
                    <a:pt x="722" y="11540"/>
                  </a:cubicBezTo>
                  <a:cubicBezTo>
                    <a:pt x="714" y="11537"/>
                    <a:pt x="706" y="11533"/>
                    <a:pt x="699" y="11533"/>
                  </a:cubicBezTo>
                  <a:lnTo>
                    <a:pt x="662" y="11533"/>
                  </a:lnTo>
                  <a:cubicBezTo>
                    <a:pt x="609" y="11511"/>
                    <a:pt x="553" y="11503"/>
                    <a:pt x="501" y="11492"/>
                  </a:cubicBezTo>
                  <a:cubicBezTo>
                    <a:pt x="449" y="11484"/>
                    <a:pt x="404" y="11473"/>
                    <a:pt x="366" y="11454"/>
                  </a:cubicBezTo>
                  <a:cubicBezTo>
                    <a:pt x="314" y="11432"/>
                    <a:pt x="266" y="11421"/>
                    <a:pt x="221" y="11409"/>
                  </a:cubicBezTo>
                  <a:cubicBezTo>
                    <a:pt x="199" y="11402"/>
                    <a:pt x="176" y="11394"/>
                    <a:pt x="157" y="11387"/>
                  </a:cubicBezTo>
                  <a:cubicBezTo>
                    <a:pt x="135" y="11380"/>
                    <a:pt x="120" y="11368"/>
                    <a:pt x="101" y="11354"/>
                  </a:cubicBezTo>
                  <a:cubicBezTo>
                    <a:pt x="90" y="11342"/>
                    <a:pt x="75" y="11339"/>
                    <a:pt x="60" y="11339"/>
                  </a:cubicBezTo>
                  <a:cubicBezTo>
                    <a:pt x="52" y="11339"/>
                    <a:pt x="45" y="11339"/>
                    <a:pt x="37" y="11342"/>
                  </a:cubicBezTo>
                  <a:lnTo>
                    <a:pt x="23" y="11380"/>
                  </a:lnTo>
                  <a:cubicBezTo>
                    <a:pt x="15" y="11399"/>
                    <a:pt x="7" y="11417"/>
                    <a:pt x="0" y="11432"/>
                  </a:cubicBezTo>
                  <a:cubicBezTo>
                    <a:pt x="0" y="11439"/>
                    <a:pt x="4" y="11444"/>
                    <a:pt x="4" y="11447"/>
                  </a:cubicBezTo>
                  <a:cubicBezTo>
                    <a:pt x="7" y="11454"/>
                    <a:pt x="11" y="11458"/>
                    <a:pt x="19" y="11462"/>
                  </a:cubicBezTo>
                  <a:cubicBezTo>
                    <a:pt x="23" y="11470"/>
                    <a:pt x="30" y="11473"/>
                    <a:pt x="37" y="11477"/>
                  </a:cubicBezTo>
                  <a:cubicBezTo>
                    <a:pt x="82" y="11496"/>
                    <a:pt x="127" y="11525"/>
                    <a:pt x="180" y="11556"/>
                  </a:cubicBezTo>
                  <a:cubicBezTo>
                    <a:pt x="206" y="11570"/>
                    <a:pt x="232" y="11585"/>
                    <a:pt x="261" y="11596"/>
                  </a:cubicBezTo>
                  <a:cubicBezTo>
                    <a:pt x="292" y="11604"/>
                    <a:pt x="325" y="11611"/>
                    <a:pt x="363" y="11611"/>
                  </a:cubicBezTo>
                  <a:cubicBezTo>
                    <a:pt x="389" y="11611"/>
                    <a:pt x="423" y="11619"/>
                    <a:pt x="452" y="11630"/>
                  </a:cubicBezTo>
                  <a:cubicBezTo>
                    <a:pt x="486" y="11641"/>
                    <a:pt x="513" y="11660"/>
                    <a:pt x="535" y="11679"/>
                  </a:cubicBezTo>
                  <a:cubicBezTo>
                    <a:pt x="587" y="11727"/>
                    <a:pt x="647" y="11753"/>
                    <a:pt x="706" y="11776"/>
                  </a:cubicBezTo>
                  <a:cubicBezTo>
                    <a:pt x="766" y="11798"/>
                    <a:pt x="827" y="11813"/>
                    <a:pt x="879" y="11836"/>
                  </a:cubicBezTo>
                  <a:cubicBezTo>
                    <a:pt x="1028" y="11899"/>
                    <a:pt x="1185" y="11955"/>
                    <a:pt x="1327" y="12019"/>
                  </a:cubicBezTo>
                  <a:cubicBezTo>
                    <a:pt x="1443" y="12072"/>
                    <a:pt x="1570" y="12127"/>
                    <a:pt x="1671" y="12213"/>
                  </a:cubicBezTo>
                  <a:cubicBezTo>
                    <a:pt x="1734" y="12269"/>
                    <a:pt x="1821" y="12307"/>
                    <a:pt x="1910" y="12322"/>
                  </a:cubicBezTo>
                  <a:cubicBezTo>
                    <a:pt x="1978" y="12333"/>
                    <a:pt x="2038" y="12367"/>
                    <a:pt x="2093" y="12408"/>
                  </a:cubicBezTo>
                  <a:cubicBezTo>
                    <a:pt x="2150" y="12448"/>
                    <a:pt x="2209" y="12479"/>
                    <a:pt x="2269" y="12505"/>
                  </a:cubicBezTo>
                  <a:cubicBezTo>
                    <a:pt x="2325" y="12535"/>
                    <a:pt x="2378" y="12565"/>
                    <a:pt x="2419" y="12610"/>
                  </a:cubicBezTo>
                  <a:cubicBezTo>
                    <a:pt x="2426" y="12613"/>
                    <a:pt x="2433" y="12621"/>
                    <a:pt x="2441" y="12624"/>
                  </a:cubicBezTo>
                  <a:cubicBezTo>
                    <a:pt x="2449" y="12628"/>
                    <a:pt x="2456" y="12628"/>
                    <a:pt x="2467" y="12628"/>
                  </a:cubicBezTo>
                  <a:cubicBezTo>
                    <a:pt x="2471" y="12628"/>
                    <a:pt x="2478" y="12628"/>
                    <a:pt x="2486" y="12624"/>
                  </a:cubicBezTo>
                  <a:cubicBezTo>
                    <a:pt x="2486" y="12628"/>
                    <a:pt x="2490" y="12632"/>
                    <a:pt x="2490" y="12636"/>
                  </a:cubicBezTo>
                  <a:cubicBezTo>
                    <a:pt x="2493" y="12639"/>
                    <a:pt x="2493" y="12643"/>
                    <a:pt x="2497" y="12647"/>
                  </a:cubicBezTo>
                  <a:cubicBezTo>
                    <a:pt x="2501" y="12650"/>
                    <a:pt x="2504" y="12655"/>
                    <a:pt x="2509" y="12658"/>
                  </a:cubicBezTo>
                  <a:cubicBezTo>
                    <a:pt x="2516" y="12669"/>
                    <a:pt x="2523" y="12681"/>
                    <a:pt x="2535" y="12692"/>
                  </a:cubicBezTo>
                  <a:cubicBezTo>
                    <a:pt x="2538" y="12700"/>
                    <a:pt x="2546" y="12703"/>
                    <a:pt x="2554" y="12707"/>
                  </a:cubicBezTo>
                  <a:cubicBezTo>
                    <a:pt x="2564" y="12714"/>
                    <a:pt x="2576" y="12718"/>
                    <a:pt x="2583" y="12718"/>
                  </a:cubicBezTo>
                  <a:cubicBezTo>
                    <a:pt x="2616" y="12722"/>
                    <a:pt x="2647" y="12733"/>
                    <a:pt x="2677" y="12748"/>
                  </a:cubicBezTo>
                  <a:cubicBezTo>
                    <a:pt x="2718" y="12770"/>
                    <a:pt x="2763" y="12800"/>
                    <a:pt x="2807" y="12830"/>
                  </a:cubicBezTo>
                  <a:cubicBezTo>
                    <a:pt x="2852" y="12864"/>
                    <a:pt x="2901" y="12893"/>
                    <a:pt x="2957" y="12912"/>
                  </a:cubicBezTo>
                  <a:cubicBezTo>
                    <a:pt x="2968" y="12916"/>
                    <a:pt x="2983" y="12919"/>
                    <a:pt x="2994" y="12924"/>
                  </a:cubicBezTo>
                  <a:cubicBezTo>
                    <a:pt x="3009" y="12924"/>
                    <a:pt x="3028" y="12927"/>
                    <a:pt x="3035" y="12931"/>
                  </a:cubicBezTo>
                  <a:cubicBezTo>
                    <a:pt x="3039" y="12935"/>
                    <a:pt x="3039" y="12935"/>
                    <a:pt x="3043" y="12935"/>
                  </a:cubicBezTo>
                  <a:cubicBezTo>
                    <a:pt x="3047" y="12969"/>
                    <a:pt x="3061" y="12995"/>
                    <a:pt x="3080" y="13014"/>
                  </a:cubicBezTo>
                  <a:cubicBezTo>
                    <a:pt x="3092" y="13028"/>
                    <a:pt x="3106" y="13040"/>
                    <a:pt x="3121" y="13047"/>
                  </a:cubicBezTo>
                  <a:cubicBezTo>
                    <a:pt x="3144" y="13062"/>
                    <a:pt x="3166" y="13073"/>
                    <a:pt x="3185" y="13084"/>
                  </a:cubicBezTo>
                  <a:cubicBezTo>
                    <a:pt x="3204" y="13092"/>
                    <a:pt x="3218" y="13103"/>
                    <a:pt x="3226" y="13114"/>
                  </a:cubicBezTo>
                  <a:cubicBezTo>
                    <a:pt x="3249" y="13144"/>
                    <a:pt x="3278" y="13163"/>
                    <a:pt x="3305" y="13181"/>
                  </a:cubicBezTo>
                  <a:cubicBezTo>
                    <a:pt x="3346" y="13207"/>
                    <a:pt x="3391" y="13226"/>
                    <a:pt x="3428" y="13245"/>
                  </a:cubicBezTo>
                  <a:cubicBezTo>
                    <a:pt x="3465" y="13264"/>
                    <a:pt x="3499" y="13286"/>
                    <a:pt x="3525" y="13316"/>
                  </a:cubicBezTo>
                  <a:cubicBezTo>
                    <a:pt x="3558" y="13354"/>
                    <a:pt x="3596" y="13380"/>
                    <a:pt x="3637" y="13398"/>
                  </a:cubicBezTo>
                  <a:cubicBezTo>
                    <a:pt x="3679" y="13417"/>
                    <a:pt x="3723" y="13425"/>
                    <a:pt x="3768" y="13425"/>
                  </a:cubicBezTo>
                  <a:lnTo>
                    <a:pt x="3787" y="13425"/>
                  </a:lnTo>
                  <a:cubicBezTo>
                    <a:pt x="3791" y="13435"/>
                    <a:pt x="3794" y="13443"/>
                    <a:pt x="3802" y="13451"/>
                  </a:cubicBezTo>
                  <a:cubicBezTo>
                    <a:pt x="3817" y="13473"/>
                    <a:pt x="3836" y="13485"/>
                    <a:pt x="3854" y="13495"/>
                  </a:cubicBezTo>
                  <a:cubicBezTo>
                    <a:pt x="3865" y="13507"/>
                    <a:pt x="3880" y="13514"/>
                    <a:pt x="3891" y="13521"/>
                  </a:cubicBezTo>
                  <a:cubicBezTo>
                    <a:pt x="3910" y="13529"/>
                    <a:pt x="3925" y="13540"/>
                    <a:pt x="3933" y="13552"/>
                  </a:cubicBezTo>
                  <a:cubicBezTo>
                    <a:pt x="3936" y="13555"/>
                    <a:pt x="3940" y="13563"/>
                    <a:pt x="3940" y="13566"/>
                  </a:cubicBezTo>
                  <a:cubicBezTo>
                    <a:pt x="3944" y="13574"/>
                    <a:pt x="3944" y="13582"/>
                    <a:pt x="3944" y="13589"/>
                  </a:cubicBezTo>
                  <a:lnTo>
                    <a:pt x="3944" y="13597"/>
                  </a:lnTo>
                  <a:lnTo>
                    <a:pt x="3944" y="13600"/>
                  </a:lnTo>
                  <a:lnTo>
                    <a:pt x="3944" y="13604"/>
                  </a:lnTo>
                  <a:cubicBezTo>
                    <a:pt x="3944" y="13611"/>
                    <a:pt x="3948" y="13619"/>
                    <a:pt x="3951" y="13626"/>
                  </a:cubicBezTo>
                  <a:cubicBezTo>
                    <a:pt x="3955" y="13634"/>
                    <a:pt x="3959" y="13637"/>
                    <a:pt x="3967" y="13642"/>
                  </a:cubicBezTo>
                  <a:cubicBezTo>
                    <a:pt x="3974" y="13649"/>
                    <a:pt x="3981" y="13652"/>
                    <a:pt x="3989" y="13656"/>
                  </a:cubicBezTo>
                  <a:cubicBezTo>
                    <a:pt x="3996" y="13660"/>
                    <a:pt x="4003" y="13664"/>
                    <a:pt x="4007" y="13668"/>
                  </a:cubicBezTo>
                  <a:cubicBezTo>
                    <a:pt x="4090" y="13697"/>
                    <a:pt x="4157" y="13746"/>
                    <a:pt x="4228" y="13799"/>
                  </a:cubicBezTo>
                  <a:cubicBezTo>
                    <a:pt x="4295" y="13851"/>
                    <a:pt x="4366" y="13911"/>
                    <a:pt x="4448" y="13956"/>
                  </a:cubicBezTo>
                  <a:cubicBezTo>
                    <a:pt x="4474" y="13970"/>
                    <a:pt x="4497" y="13989"/>
                    <a:pt x="4523" y="14008"/>
                  </a:cubicBezTo>
                  <a:cubicBezTo>
                    <a:pt x="4561" y="14041"/>
                    <a:pt x="4598" y="14079"/>
                    <a:pt x="4643" y="14108"/>
                  </a:cubicBezTo>
                  <a:cubicBezTo>
                    <a:pt x="4665" y="14123"/>
                    <a:pt x="4691" y="14139"/>
                    <a:pt x="4718" y="14149"/>
                  </a:cubicBezTo>
                  <a:cubicBezTo>
                    <a:pt x="4744" y="14157"/>
                    <a:pt x="4774" y="14165"/>
                    <a:pt x="4804" y="14168"/>
                  </a:cubicBezTo>
                  <a:cubicBezTo>
                    <a:pt x="4807" y="14168"/>
                    <a:pt x="4811" y="14172"/>
                    <a:pt x="4811" y="14175"/>
                  </a:cubicBezTo>
                  <a:cubicBezTo>
                    <a:pt x="4814" y="14183"/>
                    <a:pt x="4822" y="14194"/>
                    <a:pt x="4826" y="14202"/>
                  </a:cubicBezTo>
                  <a:cubicBezTo>
                    <a:pt x="4845" y="14243"/>
                    <a:pt x="4871" y="14273"/>
                    <a:pt x="4901" y="14303"/>
                  </a:cubicBezTo>
                  <a:cubicBezTo>
                    <a:pt x="4942" y="14344"/>
                    <a:pt x="4994" y="14377"/>
                    <a:pt x="5043" y="14408"/>
                  </a:cubicBezTo>
                  <a:cubicBezTo>
                    <a:pt x="5092" y="14434"/>
                    <a:pt x="5144" y="14460"/>
                    <a:pt x="5189" y="14486"/>
                  </a:cubicBezTo>
                  <a:cubicBezTo>
                    <a:pt x="5215" y="14498"/>
                    <a:pt x="5237" y="14508"/>
                    <a:pt x="5252" y="14516"/>
                  </a:cubicBezTo>
                  <a:cubicBezTo>
                    <a:pt x="5259" y="14520"/>
                    <a:pt x="5267" y="14527"/>
                    <a:pt x="5271" y="14531"/>
                  </a:cubicBezTo>
                  <a:cubicBezTo>
                    <a:pt x="5278" y="14534"/>
                    <a:pt x="5282" y="14542"/>
                    <a:pt x="5285" y="14553"/>
                  </a:cubicBezTo>
                  <a:cubicBezTo>
                    <a:pt x="5308" y="14598"/>
                    <a:pt x="5349" y="14636"/>
                    <a:pt x="5402" y="14655"/>
                  </a:cubicBezTo>
                  <a:cubicBezTo>
                    <a:pt x="5424" y="14662"/>
                    <a:pt x="5439" y="14669"/>
                    <a:pt x="5450" y="14681"/>
                  </a:cubicBezTo>
                  <a:cubicBezTo>
                    <a:pt x="5465" y="14696"/>
                    <a:pt x="5477" y="14707"/>
                    <a:pt x="5484" y="14729"/>
                  </a:cubicBezTo>
                  <a:cubicBezTo>
                    <a:pt x="5495" y="14744"/>
                    <a:pt x="5510" y="14767"/>
                    <a:pt x="5529" y="14781"/>
                  </a:cubicBezTo>
                  <a:cubicBezTo>
                    <a:pt x="5547" y="14796"/>
                    <a:pt x="5573" y="14812"/>
                    <a:pt x="5604" y="14815"/>
                  </a:cubicBezTo>
                  <a:cubicBezTo>
                    <a:pt x="5615" y="14815"/>
                    <a:pt x="5622" y="14819"/>
                    <a:pt x="5626" y="14822"/>
                  </a:cubicBezTo>
                  <a:cubicBezTo>
                    <a:pt x="5630" y="14826"/>
                    <a:pt x="5637" y="14834"/>
                    <a:pt x="5641" y="14841"/>
                  </a:cubicBezTo>
                  <a:cubicBezTo>
                    <a:pt x="5656" y="14882"/>
                    <a:pt x="5682" y="14916"/>
                    <a:pt x="5712" y="14942"/>
                  </a:cubicBezTo>
                  <a:cubicBezTo>
                    <a:pt x="5742" y="14969"/>
                    <a:pt x="5775" y="14991"/>
                    <a:pt x="5813" y="15010"/>
                  </a:cubicBezTo>
                  <a:cubicBezTo>
                    <a:pt x="5884" y="15047"/>
                    <a:pt x="5955" y="15091"/>
                    <a:pt x="6022" y="15136"/>
                  </a:cubicBezTo>
                  <a:cubicBezTo>
                    <a:pt x="6060" y="15167"/>
                    <a:pt x="6101" y="15185"/>
                    <a:pt x="6138" y="15204"/>
                  </a:cubicBezTo>
                  <a:cubicBezTo>
                    <a:pt x="6175" y="15222"/>
                    <a:pt x="6213" y="15241"/>
                    <a:pt x="6243" y="15264"/>
                  </a:cubicBezTo>
                  <a:cubicBezTo>
                    <a:pt x="6284" y="15290"/>
                    <a:pt x="6325" y="15309"/>
                    <a:pt x="6362" y="15324"/>
                  </a:cubicBezTo>
                  <a:cubicBezTo>
                    <a:pt x="6381" y="15335"/>
                    <a:pt x="6400" y="15342"/>
                    <a:pt x="6415" y="15353"/>
                  </a:cubicBezTo>
                  <a:cubicBezTo>
                    <a:pt x="6429" y="15361"/>
                    <a:pt x="6441" y="15372"/>
                    <a:pt x="6452" y="15387"/>
                  </a:cubicBezTo>
                  <a:cubicBezTo>
                    <a:pt x="6467" y="15409"/>
                    <a:pt x="6489" y="15424"/>
                    <a:pt x="6512" y="15436"/>
                  </a:cubicBezTo>
                  <a:cubicBezTo>
                    <a:pt x="6546" y="15450"/>
                    <a:pt x="6576" y="15454"/>
                    <a:pt x="6602" y="15458"/>
                  </a:cubicBezTo>
                  <a:cubicBezTo>
                    <a:pt x="6613" y="15462"/>
                    <a:pt x="6624" y="15466"/>
                    <a:pt x="6636" y="15469"/>
                  </a:cubicBezTo>
                  <a:cubicBezTo>
                    <a:pt x="6643" y="15473"/>
                    <a:pt x="6650" y="15481"/>
                    <a:pt x="6658" y="15488"/>
                  </a:cubicBezTo>
                  <a:cubicBezTo>
                    <a:pt x="6665" y="15495"/>
                    <a:pt x="6672" y="15499"/>
                    <a:pt x="6680" y="15503"/>
                  </a:cubicBezTo>
                  <a:cubicBezTo>
                    <a:pt x="6688" y="15507"/>
                    <a:pt x="6695" y="15510"/>
                    <a:pt x="6703" y="15514"/>
                  </a:cubicBezTo>
                  <a:cubicBezTo>
                    <a:pt x="6703" y="15518"/>
                    <a:pt x="6706" y="15518"/>
                    <a:pt x="6706" y="15518"/>
                  </a:cubicBezTo>
                  <a:lnTo>
                    <a:pt x="6710" y="15518"/>
                  </a:lnTo>
                  <a:cubicBezTo>
                    <a:pt x="6751" y="15570"/>
                    <a:pt x="6800" y="15611"/>
                    <a:pt x="6848" y="15645"/>
                  </a:cubicBezTo>
                  <a:cubicBezTo>
                    <a:pt x="6900" y="15683"/>
                    <a:pt x="6953" y="15712"/>
                    <a:pt x="7002" y="15742"/>
                  </a:cubicBezTo>
                  <a:cubicBezTo>
                    <a:pt x="7039" y="15768"/>
                    <a:pt x="7076" y="15776"/>
                    <a:pt x="7107" y="15783"/>
                  </a:cubicBezTo>
                  <a:cubicBezTo>
                    <a:pt x="7121" y="15787"/>
                    <a:pt x="7136" y="15790"/>
                    <a:pt x="7147" y="15795"/>
                  </a:cubicBezTo>
                  <a:cubicBezTo>
                    <a:pt x="7159" y="15798"/>
                    <a:pt x="7169" y="15802"/>
                    <a:pt x="7177" y="15806"/>
                  </a:cubicBezTo>
                  <a:cubicBezTo>
                    <a:pt x="7286" y="15880"/>
                    <a:pt x="7402" y="15929"/>
                    <a:pt x="7502" y="15992"/>
                  </a:cubicBezTo>
                  <a:cubicBezTo>
                    <a:pt x="7502" y="15997"/>
                    <a:pt x="7506" y="15997"/>
                    <a:pt x="7506" y="16000"/>
                  </a:cubicBezTo>
                  <a:cubicBezTo>
                    <a:pt x="7506" y="16004"/>
                    <a:pt x="7506" y="16007"/>
                    <a:pt x="7510" y="16011"/>
                  </a:cubicBezTo>
                  <a:cubicBezTo>
                    <a:pt x="7514" y="16019"/>
                    <a:pt x="7518" y="16026"/>
                    <a:pt x="7528" y="16037"/>
                  </a:cubicBezTo>
                  <a:cubicBezTo>
                    <a:pt x="7533" y="16042"/>
                    <a:pt x="7540" y="16045"/>
                    <a:pt x="7547" y="16049"/>
                  </a:cubicBezTo>
                  <a:cubicBezTo>
                    <a:pt x="7555" y="16049"/>
                    <a:pt x="7562" y="16052"/>
                    <a:pt x="7570" y="16052"/>
                  </a:cubicBezTo>
                  <a:cubicBezTo>
                    <a:pt x="7573" y="16052"/>
                    <a:pt x="7578" y="16052"/>
                    <a:pt x="7585" y="16049"/>
                  </a:cubicBezTo>
                  <a:lnTo>
                    <a:pt x="7614" y="16049"/>
                  </a:lnTo>
                  <a:cubicBezTo>
                    <a:pt x="7630" y="16049"/>
                    <a:pt x="7648" y="16049"/>
                    <a:pt x="7667" y="16056"/>
                  </a:cubicBezTo>
                  <a:cubicBezTo>
                    <a:pt x="7693" y="16064"/>
                    <a:pt x="7719" y="16075"/>
                    <a:pt x="7749" y="16090"/>
                  </a:cubicBezTo>
                  <a:cubicBezTo>
                    <a:pt x="7779" y="16104"/>
                    <a:pt x="7809" y="16120"/>
                    <a:pt x="7847" y="16127"/>
                  </a:cubicBezTo>
                  <a:cubicBezTo>
                    <a:pt x="7973" y="16164"/>
                    <a:pt x="8101" y="16202"/>
                    <a:pt x="8235" y="16202"/>
                  </a:cubicBezTo>
                  <a:cubicBezTo>
                    <a:pt x="8299" y="16202"/>
                    <a:pt x="8366" y="16194"/>
                    <a:pt x="8434" y="16172"/>
                  </a:cubicBezTo>
                  <a:cubicBezTo>
                    <a:pt x="8463" y="16161"/>
                    <a:pt x="8497" y="16154"/>
                    <a:pt x="8523" y="16154"/>
                  </a:cubicBezTo>
                  <a:lnTo>
                    <a:pt x="8527" y="16154"/>
                  </a:lnTo>
                  <a:cubicBezTo>
                    <a:pt x="8534" y="16154"/>
                    <a:pt x="8542" y="16157"/>
                    <a:pt x="8549" y="16157"/>
                  </a:cubicBezTo>
                  <a:cubicBezTo>
                    <a:pt x="8575" y="16161"/>
                    <a:pt x="8598" y="16164"/>
                    <a:pt x="8624" y="16164"/>
                  </a:cubicBezTo>
                  <a:cubicBezTo>
                    <a:pt x="8684" y="16164"/>
                    <a:pt x="8736" y="16149"/>
                    <a:pt x="8789" y="16138"/>
                  </a:cubicBezTo>
                  <a:cubicBezTo>
                    <a:pt x="8841" y="16123"/>
                    <a:pt x="8886" y="16109"/>
                    <a:pt x="8934" y="16104"/>
                  </a:cubicBezTo>
                  <a:cubicBezTo>
                    <a:pt x="8946" y="16104"/>
                    <a:pt x="8957" y="16104"/>
                    <a:pt x="8964" y="16097"/>
                  </a:cubicBezTo>
                  <a:cubicBezTo>
                    <a:pt x="8972" y="16094"/>
                    <a:pt x="8979" y="16090"/>
                    <a:pt x="8986" y="16082"/>
                  </a:cubicBezTo>
                  <a:cubicBezTo>
                    <a:pt x="8994" y="16075"/>
                    <a:pt x="8998" y="16068"/>
                    <a:pt x="8998" y="16059"/>
                  </a:cubicBezTo>
                  <a:cubicBezTo>
                    <a:pt x="9001" y="16052"/>
                    <a:pt x="9005" y="16049"/>
                    <a:pt x="9005" y="16042"/>
                  </a:cubicBezTo>
                  <a:cubicBezTo>
                    <a:pt x="9009" y="16033"/>
                    <a:pt x="9017" y="16023"/>
                    <a:pt x="9027" y="16015"/>
                  </a:cubicBezTo>
                  <a:cubicBezTo>
                    <a:pt x="9031" y="16015"/>
                    <a:pt x="9039" y="16011"/>
                    <a:pt x="9043" y="16007"/>
                  </a:cubicBezTo>
                  <a:lnTo>
                    <a:pt x="9053" y="16007"/>
                  </a:lnTo>
                  <a:cubicBezTo>
                    <a:pt x="9080" y="16023"/>
                    <a:pt x="9106" y="16030"/>
                    <a:pt x="9132" y="16030"/>
                  </a:cubicBezTo>
                  <a:cubicBezTo>
                    <a:pt x="9155" y="16030"/>
                    <a:pt x="9177" y="16023"/>
                    <a:pt x="9192" y="16011"/>
                  </a:cubicBezTo>
                  <a:cubicBezTo>
                    <a:pt x="9203" y="16004"/>
                    <a:pt x="9215" y="15997"/>
                    <a:pt x="9222" y="15985"/>
                  </a:cubicBezTo>
                  <a:cubicBezTo>
                    <a:pt x="9237" y="15970"/>
                    <a:pt x="9245" y="15955"/>
                    <a:pt x="9252" y="15937"/>
                  </a:cubicBezTo>
                  <a:cubicBezTo>
                    <a:pt x="9260" y="15921"/>
                    <a:pt x="9267" y="15907"/>
                    <a:pt x="9274" y="15895"/>
                  </a:cubicBezTo>
                  <a:cubicBezTo>
                    <a:pt x="9282" y="15880"/>
                    <a:pt x="9286" y="15869"/>
                    <a:pt x="9289" y="15866"/>
                  </a:cubicBezTo>
                  <a:cubicBezTo>
                    <a:pt x="9293" y="15862"/>
                    <a:pt x="9293" y="15858"/>
                    <a:pt x="9293" y="15858"/>
                  </a:cubicBezTo>
                  <a:lnTo>
                    <a:pt x="9297" y="15858"/>
                  </a:lnTo>
                  <a:cubicBezTo>
                    <a:pt x="9308" y="15854"/>
                    <a:pt x="9319" y="15850"/>
                    <a:pt x="9331" y="15843"/>
                  </a:cubicBezTo>
                  <a:lnTo>
                    <a:pt x="9379" y="15776"/>
                  </a:lnTo>
                  <a:cubicBezTo>
                    <a:pt x="9405" y="15742"/>
                    <a:pt x="9428" y="15719"/>
                    <a:pt x="9450" y="15701"/>
                  </a:cubicBezTo>
                  <a:cubicBezTo>
                    <a:pt x="9472" y="15686"/>
                    <a:pt x="9495" y="15671"/>
                    <a:pt x="9514" y="15660"/>
                  </a:cubicBezTo>
                  <a:lnTo>
                    <a:pt x="9614" y="15604"/>
                  </a:lnTo>
                  <a:lnTo>
                    <a:pt x="9585" y="15667"/>
                  </a:lnTo>
                  <a:cubicBezTo>
                    <a:pt x="9600" y="15664"/>
                    <a:pt x="9619" y="15664"/>
                    <a:pt x="9637" y="15656"/>
                  </a:cubicBezTo>
                  <a:cubicBezTo>
                    <a:pt x="9652" y="15652"/>
                    <a:pt x="9667" y="15649"/>
                    <a:pt x="9681" y="15641"/>
                  </a:cubicBezTo>
                  <a:cubicBezTo>
                    <a:pt x="9697" y="15630"/>
                    <a:pt x="9712" y="15619"/>
                    <a:pt x="9726" y="15600"/>
                  </a:cubicBezTo>
                  <a:cubicBezTo>
                    <a:pt x="9771" y="15544"/>
                    <a:pt x="9824" y="15484"/>
                    <a:pt x="9873" y="15424"/>
                  </a:cubicBezTo>
                  <a:cubicBezTo>
                    <a:pt x="9925" y="15369"/>
                    <a:pt x="9973" y="15305"/>
                    <a:pt x="10014" y="15234"/>
                  </a:cubicBezTo>
                  <a:cubicBezTo>
                    <a:pt x="10082" y="15117"/>
                    <a:pt x="10152" y="15010"/>
                    <a:pt x="10254" y="14931"/>
                  </a:cubicBezTo>
                  <a:cubicBezTo>
                    <a:pt x="10276" y="14908"/>
                    <a:pt x="10295" y="14886"/>
                    <a:pt x="10309" y="14860"/>
                  </a:cubicBezTo>
                  <a:cubicBezTo>
                    <a:pt x="10325" y="14838"/>
                    <a:pt x="10332" y="14808"/>
                    <a:pt x="10340" y="14777"/>
                  </a:cubicBezTo>
                  <a:cubicBezTo>
                    <a:pt x="10340" y="14767"/>
                    <a:pt x="10340" y="14751"/>
                    <a:pt x="10344" y="14741"/>
                  </a:cubicBezTo>
                  <a:cubicBezTo>
                    <a:pt x="10344" y="14733"/>
                    <a:pt x="10347" y="14729"/>
                    <a:pt x="10347" y="14722"/>
                  </a:cubicBezTo>
                  <a:cubicBezTo>
                    <a:pt x="10351" y="14718"/>
                    <a:pt x="10351" y="14714"/>
                    <a:pt x="10351" y="14714"/>
                  </a:cubicBezTo>
                  <a:lnTo>
                    <a:pt x="10359" y="14707"/>
                  </a:lnTo>
                  <a:lnTo>
                    <a:pt x="10370" y="14707"/>
                  </a:lnTo>
                  <a:cubicBezTo>
                    <a:pt x="10373" y="14707"/>
                    <a:pt x="10385" y="14707"/>
                    <a:pt x="10396" y="14710"/>
                  </a:cubicBezTo>
                  <a:cubicBezTo>
                    <a:pt x="10404" y="14714"/>
                    <a:pt x="10407" y="14714"/>
                    <a:pt x="10414" y="14714"/>
                  </a:cubicBezTo>
                  <a:cubicBezTo>
                    <a:pt x="10433" y="14714"/>
                    <a:pt x="10448" y="14707"/>
                    <a:pt x="10459" y="14696"/>
                  </a:cubicBezTo>
                  <a:cubicBezTo>
                    <a:pt x="10466" y="14691"/>
                    <a:pt x="10471" y="14684"/>
                    <a:pt x="10478" y="14677"/>
                  </a:cubicBezTo>
                  <a:cubicBezTo>
                    <a:pt x="10482" y="14669"/>
                    <a:pt x="10485" y="14658"/>
                    <a:pt x="10485" y="14646"/>
                  </a:cubicBezTo>
                  <a:cubicBezTo>
                    <a:pt x="10485" y="14636"/>
                    <a:pt x="10482" y="14624"/>
                    <a:pt x="10475" y="14617"/>
                  </a:cubicBezTo>
                  <a:cubicBezTo>
                    <a:pt x="10471" y="14610"/>
                    <a:pt x="10459" y="14602"/>
                    <a:pt x="10452" y="14598"/>
                  </a:cubicBezTo>
                  <a:cubicBezTo>
                    <a:pt x="10437" y="14587"/>
                    <a:pt x="10426" y="14576"/>
                    <a:pt x="10422" y="14572"/>
                  </a:cubicBezTo>
                  <a:cubicBezTo>
                    <a:pt x="10418" y="14565"/>
                    <a:pt x="10418" y="14561"/>
                    <a:pt x="10414" y="14557"/>
                  </a:cubicBezTo>
                  <a:cubicBezTo>
                    <a:pt x="10414" y="14553"/>
                    <a:pt x="10418" y="14550"/>
                    <a:pt x="10422" y="14546"/>
                  </a:cubicBezTo>
                  <a:cubicBezTo>
                    <a:pt x="10426" y="14534"/>
                    <a:pt x="10433" y="14527"/>
                    <a:pt x="10440" y="14520"/>
                  </a:cubicBezTo>
                  <a:cubicBezTo>
                    <a:pt x="10444" y="14516"/>
                    <a:pt x="10448" y="14512"/>
                    <a:pt x="10452" y="14512"/>
                  </a:cubicBezTo>
                  <a:cubicBezTo>
                    <a:pt x="10452" y="14508"/>
                    <a:pt x="10456" y="14508"/>
                    <a:pt x="10456" y="14508"/>
                  </a:cubicBezTo>
                  <a:cubicBezTo>
                    <a:pt x="10478" y="14501"/>
                    <a:pt x="10501" y="14489"/>
                    <a:pt x="10516" y="14479"/>
                  </a:cubicBezTo>
                  <a:cubicBezTo>
                    <a:pt x="10542" y="14456"/>
                    <a:pt x="10556" y="14434"/>
                    <a:pt x="10568" y="14411"/>
                  </a:cubicBezTo>
                  <a:cubicBezTo>
                    <a:pt x="10583" y="14389"/>
                    <a:pt x="10590" y="14367"/>
                    <a:pt x="10597" y="14348"/>
                  </a:cubicBezTo>
                  <a:cubicBezTo>
                    <a:pt x="10680" y="14168"/>
                    <a:pt x="10792" y="14008"/>
                    <a:pt x="10901" y="13839"/>
                  </a:cubicBezTo>
                  <a:cubicBezTo>
                    <a:pt x="10927" y="13794"/>
                    <a:pt x="10946" y="13749"/>
                    <a:pt x="10964" y="13709"/>
                  </a:cubicBezTo>
                  <a:cubicBezTo>
                    <a:pt x="10979" y="13668"/>
                    <a:pt x="10994" y="13626"/>
                    <a:pt x="11013" y="13589"/>
                  </a:cubicBezTo>
                  <a:cubicBezTo>
                    <a:pt x="11016" y="13589"/>
                    <a:pt x="11020" y="13589"/>
                    <a:pt x="11027" y="13592"/>
                  </a:cubicBezTo>
                  <a:cubicBezTo>
                    <a:pt x="11035" y="13592"/>
                    <a:pt x="11042" y="13597"/>
                    <a:pt x="11058" y="13597"/>
                  </a:cubicBezTo>
                  <a:cubicBezTo>
                    <a:pt x="11061" y="13597"/>
                    <a:pt x="11068" y="13592"/>
                    <a:pt x="11077" y="13592"/>
                  </a:cubicBezTo>
                  <a:cubicBezTo>
                    <a:pt x="11080" y="13589"/>
                    <a:pt x="11087" y="13589"/>
                    <a:pt x="11091" y="13585"/>
                  </a:cubicBezTo>
                  <a:cubicBezTo>
                    <a:pt x="11099" y="13578"/>
                    <a:pt x="11106" y="13570"/>
                    <a:pt x="11110" y="13563"/>
                  </a:cubicBezTo>
                  <a:cubicBezTo>
                    <a:pt x="11113" y="13555"/>
                    <a:pt x="11117" y="13544"/>
                    <a:pt x="11117" y="13537"/>
                  </a:cubicBezTo>
                  <a:lnTo>
                    <a:pt x="11117" y="13525"/>
                  </a:lnTo>
                  <a:cubicBezTo>
                    <a:pt x="11117" y="13514"/>
                    <a:pt x="11117" y="13503"/>
                    <a:pt x="11113" y="13495"/>
                  </a:cubicBezTo>
                  <a:cubicBezTo>
                    <a:pt x="11110" y="13485"/>
                    <a:pt x="11106" y="13473"/>
                    <a:pt x="11103" y="13466"/>
                  </a:cubicBezTo>
                  <a:cubicBezTo>
                    <a:pt x="11103" y="13458"/>
                    <a:pt x="11099" y="13454"/>
                    <a:pt x="11099" y="13447"/>
                  </a:cubicBezTo>
                  <a:cubicBezTo>
                    <a:pt x="11099" y="13443"/>
                    <a:pt x="11099" y="13440"/>
                    <a:pt x="11103" y="13432"/>
                  </a:cubicBezTo>
                  <a:cubicBezTo>
                    <a:pt x="11166" y="13260"/>
                    <a:pt x="11225" y="13088"/>
                    <a:pt x="11293" y="12924"/>
                  </a:cubicBezTo>
                  <a:cubicBezTo>
                    <a:pt x="11319" y="12860"/>
                    <a:pt x="11341" y="12793"/>
                    <a:pt x="11368" y="12726"/>
                  </a:cubicBezTo>
                  <a:cubicBezTo>
                    <a:pt x="11394" y="12662"/>
                    <a:pt x="11424" y="12598"/>
                    <a:pt x="11465" y="12546"/>
                  </a:cubicBezTo>
                  <a:cubicBezTo>
                    <a:pt x="11484" y="12520"/>
                    <a:pt x="11491" y="12490"/>
                    <a:pt x="11495" y="12460"/>
                  </a:cubicBezTo>
                  <a:cubicBezTo>
                    <a:pt x="11498" y="12438"/>
                    <a:pt x="11503" y="12419"/>
                    <a:pt x="11503" y="12400"/>
                  </a:cubicBezTo>
                  <a:cubicBezTo>
                    <a:pt x="11503" y="12370"/>
                    <a:pt x="11506" y="12344"/>
                    <a:pt x="11510" y="12322"/>
                  </a:cubicBezTo>
                  <a:cubicBezTo>
                    <a:pt x="11513" y="12310"/>
                    <a:pt x="11517" y="12303"/>
                    <a:pt x="11525" y="12296"/>
                  </a:cubicBezTo>
                  <a:cubicBezTo>
                    <a:pt x="11529" y="12284"/>
                    <a:pt x="11536" y="12277"/>
                    <a:pt x="11543" y="12269"/>
                  </a:cubicBezTo>
                  <a:cubicBezTo>
                    <a:pt x="11551" y="12265"/>
                    <a:pt x="11551" y="12258"/>
                    <a:pt x="11555" y="12255"/>
                  </a:cubicBezTo>
                  <a:cubicBezTo>
                    <a:pt x="11558" y="12247"/>
                    <a:pt x="11558" y="12243"/>
                    <a:pt x="11558" y="12239"/>
                  </a:cubicBezTo>
                  <a:cubicBezTo>
                    <a:pt x="11562" y="12236"/>
                    <a:pt x="11562" y="12229"/>
                    <a:pt x="11562" y="12224"/>
                  </a:cubicBezTo>
                  <a:cubicBezTo>
                    <a:pt x="11562" y="12217"/>
                    <a:pt x="11558" y="12206"/>
                    <a:pt x="11558" y="12198"/>
                  </a:cubicBezTo>
                  <a:cubicBezTo>
                    <a:pt x="11555" y="12195"/>
                    <a:pt x="11555" y="12187"/>
                    <a:pt x="11551" y="12184"/>
                  </a:cubicBezTo>
                  <a:cubicBezTo>
                    <a:pt x="11551" y="12179"/>
                    <a:pt x="11548" y="12172"/>
                    <a:pt x="11543" y="12168"/>
                  </a:cubicBezTo>
                  <a:cubicBezTo>
                    <a:pt x="11543" y="12165"/>
                    <a:pt x="11539" y="12165"/>
                    <a:pt x="11539" y="12161"/>
                  </a:cubicBezTo>
                  <a:cubicBezTo>
                    <a:pt x="11539" y="12157"/>
                    <a:pt x="11539" y="12153"/>
                    <a:pt x="11543" y="12146"/>
                  </a:cubicBezTo>
                  <a:cubicBezTo>
                    <a:pt x="11543" y="12142"/>
                    <a:pt x="11548" y="12131"/>
                    <a:pt x="11551" y="12124"/>
                  </a:cubicBezTo>
                  <a:cubicBezTo>
                    <a:pt x="11641" y="11892"/>
                    <a:pt x="11682" y="11653"/>
                    <a:pt x="11753" y="11425"/>
                  </a:cubicBezTo>
                  <a:cubicBezTo>
                    <a:pt x="11767" y="11372"/>
                    <a:pt x="11772" y="11316"/>
                    <a:pt x="11775" y="11264"/>
                  </a:cubicBezTo>
                  <a:cubicBezTo>
                    <a:pt x="11779" y="11242"/>
                    <a:pt x="11783" y="11215"/>
                    <a:pt x="11786" y="11197"/>
                  </a:cubicBezTo>
                  <a:cubicBezTo>
                    <a:pt x="11790" y="11174"/>
                    <a:pt x="11798" y="11156"/>
                    <a:pt x="11805" y="11137"/>
                  </a:cubicBezTo>
                  <a:cubicBezTo>
                    <a:pt x="11831" y="11092"/>
                    <a:pt x="11843" y="11047"/>
                    <a:pt x="11850" y="11002"/>
                  </a:cubicBezTo>
                  <a:cubicBezTo>
                    <a:pt x="11857" y="10957"/>
                    <a:pt x="11857" y="10912"/>
                    <a:pt x="11857" y="10868"/>
                  </a:cubicBezTo>
                  <a:lnTo>
                    <a:pt x="11857" y="10797"/>
                  </a:lnTo>
                  <a:cubicBezTo>
                    <a:pt x="11857" y="10759"/>
                    <a:pt x="11857" y="10718"/>
                    <a:pt x="11865" y="10685"/>
                  </a:cubicBezTo>
                  <a:cubicBezTo>
                    <a:pt x="11872" y="10624"/>
                    <a:pt x="11876" y="10564"/>
                    <a:pt x="11884" y="10512"/>
                  </a:cubicBezTo>
                  <a:cubicBezTo>
                    <a:pt x="11891" y="10460"/>
                    <a:pt x="11906" y="10412"/>
                    <a:pt x="11936" y="10367"/>
                  </a:cubicBezTo>
                  <a:cubicBezTo>
                    <a:pt x="11940" y="10359"/>
                    <a:pt x="11943" y="10352"/>
                    <a:pt x="11951" y="10345"/>
                  </a:cubicBezTo>
                  <a:cubicBezTo>
                    <a:pt x="11951" y="10337"/>
                    <a:pt x="11955" y="10333"/>
                    <a:pt x="11958" y="10326"/>
                  </a:cubicBezTo>
                  <a:cubicBezTo>
                    <a:pt x="11958" y="10318"/>
                    <a:pt x="11962" y="10314"/>
                    <a:pt x="11962" y="10303"/>
                  </a:cubicBezTo>
                  <a:cubicBezTo>
                    <a:pt x="11962" y="10295"/>
                    <a:pt x="11958" y="10288"/>
                    <a:pt x="11955" y="10277"/>
                  </a:cubicBezTo>
                  <a:cubicBezTo>
                    <a:pt x="11951" y="10269"/>
                    <a:pt x="11943" y="10262"/>
                    <a:pt x="11936" y="10258"/>
                  </a:cubicBezTo>
                  <a:cubicBezTo>
                    <a:pt x="11936" y="10258"/>
                    <a:pt x="11932" y="10258"/>
                    <a:pt x="11932" y="10255"/>
                  </a:cubicBezTo>
                  <a:cubicBezTo>
                    <a:pt x="11936" y="10255"/>
                    <a:pt x="11936" y="10250"/>
                    <a:pt x="11936" y="10247"/>
                  </a:cubicBezTo>
                  <a:cubicBezTo>
                    <a:pt x="11940" y="10243"/>
                    <a:pt x="11947" y="10232"/>
                    <a:pt x="11947" y="10217"/>
                  </a:cubicBezTo>
                  <a:cubicBezTo>
                    <a:pt x="11955" y="10153"/>
                    <a:pt x="11974" y="10090"/>
                    <a:pt x="11992" y="10022"/>
                  </a:cubicBezTo>
                  <a:cubicBezTo>
                    <a:pt x="12010" y="9955"/>
                    <a:pt x="12029" y="9884"/>
                    <a:pt x="12029" y="9810"/>
                  </a:cubicBezTo>
                  <a:lnTo>
                    <a:pt x="12029" y="9772"/>
                  </a:lnTo>
                  <a:cubicBezTo>
                    <a:pt x="12026" y="9757"/>
                    <a:pt x="12026" y="9743"/>
                    <a:pt x="12026" y="9727"/>
                  </a:cubicBezTo>
                  <a:cubicBezTo>
                    <a:pt x="12026" y="9660"/>
                    <a:pt x="12036" y="9589"/>
                    <a:pt x="12036" y="9515"/>
                  </a:cubicBezTo>
                  <a:cubicBezTo>
                    <a:pt x="12036" y="9455"/>
                    <a:pt x="12029" y="9391"/>
                    <a:pt x="12000" y="9327"/>
                  </a:cubicBezTo>
                  <a:lnTo>
                    <a:pt x="12000" y="9316"/>
                  </a:lnTo>
                  <a:cubicBezTo>
                    <a:pt x="11996" y="9313"/>
                    <a:pt x="11996" y="9305"/>
                    <a:pt x="11996" y="9298"/>
                  </a:cubicBezTo>
                  <a:cubicBezTo>
                    <a:pt x="11996" y="9286"/>
                    <a:pt x="12000" y="9272"/>
                    <a:pt x="12000" y="9264"/>
                  </a:cubicBezTo>
                  <a:cubicBezTo>
                    <a:pt x="12003" y="9260"/>
                    <a:pt x="12003" y="9260"/>
                    <a:pt x="12003" y="9256"/>
                  </a:cubicBezTo>
                  <a:cubicBezTo>
                    <a:pt x="12010" y="9253"/>
                    <a:pt x="12019" y="9249"/>
                    <a:pt x="12026" y="9241"/>
                  </a:cubicBezTo>
                  <a:cubicBezTo>
                    <a:pt x="12036" y="9230"/>
                    <a:pt x="12045" y="9219"/>
                    <a:pt x="12048" y="9208"/>
                  </a:cubicBezTo>
                  <a:cubicBezTo>
                    <a:pt x="12055" y="9193"/>
                    <a:pt x="12055" y="9182"/>
                    <a:pt x="12055" y="9170"/>
                  </a:cubicBezTo>
                  <a:cubicBezTo>
                    <a:pt x="12055" y="9159"/>
                    <a:pt x="12052" y="9148"/>
                    <a:pt x="12052" y="9141"/>
                  </a:cubicBezTo>
                  <a:cubicBezTo>
                    <a:pt x="12048" y="9089"/>
                    <a:pt x="12045" y="9036"/>
                    <a:pt x="12045" y="8980"/>
                  </a:cubicBezTo>
                  <a:cubicBezTo>
                    <a:pt x="12045" y="8842"/>
                    <a:pt x="12059" y="8703"/>
                    <a:pt x="12074" y="8557"/>
                  </a:cubicBezTo>
                  <a:cubicBezTo>
                    <a:pt x="12074" y="8535"/>
                    <a:pt x="12078" y="8513"/>
                    <a:pt x="12078" y="8487"/>
                  </a:cubicBezTo>
                  <a:cubicBezTo>
                    <a:pt x="12078" y="8464"/>
                    <a:pt x="12078" y="8445"/>
                    <a:pt x="12074" y="8426"/>
                  </a:cubicBezTo>
                  <a:cubicBezTo>
                    <a:pt x="12071" y="8404"/>
                    <a:pt x="12063" y="8385"/>
                    <a:pt x="12052" y="8366"/>
                  </a:cubicBezTo>
                  <a:cubicBezTo>
                    <a:pt x="12026" y="8318"/>
                    <a:pt x="12014" y="8277"/>
                    <a:pt x="12014" y="8236"/>
                  </a:cubicBezTo>
                  <a:cubicBezTo>
                    <a:pt x="12014" y="8199"/>
                    <a:pt x="12022" y="8161"/>
                    <a:pt x="12045" y="8120"/>
                  </a:cubicBezTo>
                  <a:cubicBezTo>
                    <a:pt x="12052" y="8109"/>
                    <a:pt x="12059" y="8094"/>
                    <a:pt x="12067" y="8083"/>
                  </a:cubicBezTo>
                  <a:cubicBezTo>
                    <a:pt x="12071" y="8068"/>
                    <a:pt x="12078" y="8049"/>
                    <a:pt x="12078" y="8026"/>
                  </a:cubicBezTo>
                  <a:cubicBezTo>
                    <a:pt x="12078" y="8019"/>
                    <a:pt x="12078" y="8007"/>
                    <a:pt x="12071" y="7997"/>
                  </a:cubicBezTo>
                  <a:cubicBezTo>
                    <a:pt x="12067" y="7985"/>
                    <a:pt x="12059" y="7974"/>
                    <a:pt x="12052" y="7967"/>
                  </a:cubicBezTo>
                  <a:cubicBezTo>
                    <a:pt x="12036" y="7952"/>
                    <a:pt x="12029" y="7940"/>
                    <a:pt x="12022" y="7926"/>
                  </a:cubicBezTo>
                  <a:cubicBezTo>
                    <a:pt x="12019" y="7911"/>
                    <a:pt x="12019" y="7895"/>
                    <a:pt x="12019" y="7877"/>
                  </a:cubicBezTo>
                  <a:cubicBezTo>
                    <a:pt x="12019" y="7862"/>
                    <a:pt x="12019" y="7843"/>
                    <a:pt x="12022" y="7824"/>
                  </a:cubicBezTo>
                  <a:lnTo>
                    <a:pt x="12022" y="7810"/>
                  </a:lnTo>
                  <a:cubicBezTo>
                    <a:pt x="12022" y="7772"/>
                    <a:pt x="12010" y="7738"/>
                    <a:pt x="12000" y="7709"/>
                  </a:cubicBezTo>
                  <a:cubicBezTo>
                    <a:pt x="11996" y="7698"/>
                    <a:pt x="11988" y="7683"/>
                    <a:pt x="11988" y="7671"/>
                  </a:cubicBezTo>
                  <a:cubicBezTo>
                    <a:pt x="11984" y="7660"/>
                    <a:pt x="11981" y="7653"/>
                    <a:pt x="11981" y="7641"/>
                  </a:cubicBezTo>
                  <a:cubicBezTo>
                    <a:pt x="11981" y="7634"/>
                    <a:pt x="11984" y="7631"/>
                    <a:pt x="11984" y="7623"/>
                  </a:cubicBezTo>
                  <a:cubicBezTo>
                    <a:pt x="12007" y="7578"/>
                    <a:pt x="12014" y="7529"/>
                    <a:pt x="12014" y="7484"/>
                  </a:cubicBezTo>
                  <a:cubicBezTo>
                    <a:pt x="12014" y="7421"/>
                    <a:pt x="12000" y="7362"/>
                    <a:pt x="11984" y="7305"/>
                  </a:cubicBezTo>
                  <a:cubicBezTo>
                    <a:pt x="11969" y="7249"/>
                    <a:pt x="11958" y="7193"/>
                    <a:pt x="11958" y="7141"/>
                  </a:cubicBezTo>
                  <a:cubicBezTo>
                    <a:pt x="11958" y="7126"/>
                    <a:pt x="11958" y="7107"/>
                    <a:pt x="11962" y="7092"/>
                  </a:cubicBezTo>
                  <a:lnTo>
                    <a:pt x="11962" y="7084"/>
                  </a:lnTo>
                  <a:lnTo>
                    <a:pt x="11962" y="7065"/>
                  </a:lnTo>
                  <a:cubicBezTo>
                    <a:pt x="11958" y="7058"/>
                    <a:pt x="11955" y="7055"/>
                    <a:pt x="11951" y="7051"/>
                  </a:cubicBezTo>
                  <a:cubicBezTo>
                    <a:pt x="11947" y="7043"/>
                    <a:pt x="11943" y="7036"/>
                    <a:pt x="11940" y="7032"/>
                  </a:cubicBezTo>
                  <a:lnTo>
                    <a:pt x="11940" y="7029"/>
                  </a:lnTo>
                  <a:cubicBezTo>
                    <a:pt x="11932" y="7013"/>
                    <a:pt x="11929" y="7003"/>
                    <a:pt x="11924" y="6991"/>
                  </a:cubicBezTo>
                  <a:cubicBezTo>
                    <a:pt x="11921" y="6980"/>
                    <a:pt x="11921" y="6969"/>
                    <a:pt x="11921" y="6958"/>
                  </a:cubicBezTo>
                  <a:cubicBezTo>
                    <a:pt x="11914" y="6796"/>
                    <a:pt x="11902" y="6636"/>
                    <a:pt x="11895" y="6479"/>
                  </a:cubicBezTo>
                  <a:cubicBezTo>
                    <a:pt x="11891" y="6430"/>
                    <a:pt x="11876" y="6393"/>
                    <a:pt x="11862" y="6359"/>
                  </a:cubicBezTo>
                  <a:cubicBezTo>
                    <a:pt x="11801" y="6225"/>
                    <a:pt x="11767" y="6087"/>
                    <a:pt x="11749" y="5940"/>
                  </a:cubicBezTo>
                  <a:cubicBezTo>
                    <a:pt x="11722" y="5747"/>
                    <a:pt x="11689" y="5548"/>
                    <a:pt x="11633" y="5354"/>
                  </a:cubicBezTo>
                  <a:cubicBezTo>
                    <a:pt x="11633" y="5347"/>
                    <a:pt x="11629" y="5331"/>
                    <a:pt x="11629" y="5316"/>
                  </a:cubicBezTo>
                  <a:lnTo>
                    <a:pt x="11629" y="5279"/>
                  </a:lnTo>
                  <a:cubicBezTo>
                    <a:pt x="11629" y="5268"/>
                    <a:pt x="11629" y="5257"/>
                    <a:pt x="11626" y="5245"/>
                  </a:cubicBezTo>
                  <a:cubicBezTo>
                    <a:pt x="11622" y="5226"/>
                    <a:pt x="11615" y="5208"/>
                    <a:pt x="11600" y="5193"/>
                  </a:cubicBezTo>
                  <a:cubicBezTo>
                    <a:pt x="11588" y="5181"/>
                    <a:pt x="11577" y="5171"/>
                    <a:pt x="11562" y="5164"/>
                  </a:cubicBezTo>
                  <a:lnTo>
                    <a:pt x="11562" y="5159"/>
                  </a:lnTo>
                  <a:cubicBezTo>
                    <a:pt x="11555" y="5088"/>
                    <a:pt x="11551" y="5017"/>
                    <a:pt x="11539" y="4946"/>
                  </a:cubicBezTo>
                  <a:cubicBezTo>
                    <a:pt x="11525" y="4872"/>
                    <a:pt x="11506" y="4800"/>
                    <a:pt x="11458" y="4729"/>
                  </a:cubicBezTo>
                  <a:cubicBezTo>
                    <a:pt x="11398" y="4636"/>
                    <a:pt x="11368" y="4527"/>
                    <a:pt x="11334" y="4415"/>
                  </a:cubicBezTo>
                  <a:cubicBezTo>
                    <a:pt x="11330" y="4396"/>
                    <a:pt x="11327" y="4374"/>
                    <a:pt x="11327" y="4352"/>
                  </a:cubicBezTo>
                  <a:cubicBezTo>
                    <a:pt x="11319" y="4318"/>
                    <a:pt x="11319" y="4277"/>
                    <a:pt x="11308" y="4239"/>
                  </a:cubicBezTo>
                  <a:cubicBezTo>
                    <a:pt x="11301" y="4222"/>
                    <a:pt x="11296" y="4199"/>
                    <a:pt x="11286" y="4180"/>
                  </a:cubicBezTo>
                  <a:cubicBezTo>
                    <a:pt x="11278" y="4169"/>
                    <a:pt x="11270" y="4158"/>
                    <a:pt x="11260" y="4146"/>
                  </a:cubicBezTo>
                  <a:cubicBezTo>
                    <a:pt x="11263" y="4139"/>
                    <a:pt x="11263" y="4132"/>
                    <a:pt x="11263" y="4120"/>
                  </a:cubicBezTo>
                  <a:cubicBezTo>
                    <a:pt x="11263" y="4113"/>
                    <a:pt x="11263" y="4101"/>
                    <a:pt x="11260" y="4091"/>
                  </a:cubicBezTo>
                  <a:cubicBezTo>
                    <a:pt x="11251" y="4082"/>
                    <a:pt x="11248" y="4075"/>
                    <a:pt x="11244" y="4072"/>
                  </a:cubicBezTo>
                  <a:cubicBezTo>
                    <a:pt x="11234" y="4060"/>
                    <a:pt x="11222" y="4056"/>
                    <a:pt x="11215" y="4053"/>
                  </a:cubicBezTo>
                  <a:cubicBezTo>
                    <a:pt x="11203" y="4046"/>
                    <a:pt x="11192" y="4038"/>
                    <a:pt x="11184" y="4034"/>
                  </a:cubicBezTo>
                  <a:cubicBezTo>
                    <a:pt x="11170" y="3970"/>
                    <a:pt x="11151" y="3911"/>
                    <a:pt x="11125" y="3855"/>
                  </a:cubicBezTo>
                  <a:cubicBezTo>
                    <a:pt x="11099" y="3795"/>
                    <a:pt x="11061" y="3742"/>
                    <a:pt x="11013" y="3694"/>
                  </a:cubicBezTo>
                  <a:cubicBezTo>
                    <a:pt x="11005" y="3683"/>
                    <a:pt x="10994" y="3675"/>
                    <a:pt x="10990" y="3664"/>
                  </a:cubicBezTo>
                  <a:cubicBezTo>
                    <a:pt x="10982" y="3649"/>
                    <a:pt x="10979" y="3638"/>
                    <a:pt x="10979" y="3627"/>
                  </a:cubicBezTo>
                  <a:cubicBezTo>
                    <a:pt x="10975" y="3593"/>
                    <a:pt x="10975" y="3563"/>
                    <a:pt x="10968" y="3533"/>
                  </a:cubicBezTo>
                  <a:cubicBezTo>
                    <a:pt x="10964" y="3515"/>
                    <a:pt x="10960" y="3496"/>
                    <a:pt x="10956" y="3477"/>
                  </a:cubicBezTo>
                  <a:cubicBezTo>
                    <a:pt x="10946" y="3451"/>
                    <a:pt x="10930" y="3428"/>
                    <a:pt x="10911" y="3406"/>
                  </a:cubicBezTo>
                  <a:cubicBezTo>
                    <a:pt x="10897" y="3384"/>
                    <a:pt x="10875" y="3361"/>
                    <a:pt x="10844" y="3332"/>
                  </a:cubicBezTo>
                  <a:cubicBezTo>
                    <a:pt x="10837" y="3324"/>
                    <a:pt x="10830" y="3313"/>
                    <a:pt x="10822" y="3306"/>
                  </a:cubicBezTo>
                  <a:cubicBezTo>
                    <a:pt x="10818" y="3297"/>
                    <a:pt x="10815" y="3294"/>
                    <a:pt x="10815" y="3290"/>
                  </a:cubicBezTo>
                  <a:cubicBezTo>
                    <a:pt x="10818" y="3275"/>
                    <a:pt x="10822" y="3261"/>
                    <a:pt x="10822" y="3245"/>
                  </a:cubicBezTo>
                  <a:cubicBezTo>
                    <a:pt x="10822" y="3227"/>
                    <a:pt x="10815" y="3208"/>
                    <a:pt x="10807" y="3193"/>
                  </a:cubicBezTo>
                  <a:cubicBezTo>
                    <a:pt x="10796" y="3167"/>
                    <a:pt x="10780" y="3149"/>
                    <a:pt x="10766" y="3133"/>
                  </a:cubicBezTo>
                  <a:cubicBezTo>
                    <a:pt x="10751" y="3118"/>
                    <a:pt x="10740" y="3107"/>
                    <a:pt x="10732" y="3096"/>
                  </a:cubicBezTo>
                  <a:cubicBezTo>
                    <a:pt x="10699" y="3044"/>
                    <a:pt x="10658" y="2999"/>
                    <a:pt x="10623" y="2954"/>
                  </a:cubicBezTo>
                  <a:cubicBezTo>
                    <a:pt x="10605" y="2931"/>
                    <a:pt x="10590" y="2909"/>
                    <a:pt x="10579" y="2887"/>
                  </a:cubicBezTo>
                  <a:cubicBezTo>
                    <a:pt x="10568" y="2864"/>
                    <a:pt x="10556" y="2838"/>
                    <a:pt x="10553" y="2816"/>
                  </a:cubicBezTo>
                  <a:cubicBezTo>
                    <a:pt x="10534" y="2741"/>
                    <a:pt x="10508" y="2678"/>
                    <a:pt x="10475" y="2614"/>
                  </a:cubicBezTo>
                  <a:cubicBezTo>
                    <a:pt x="10440" y="2554"/>
                    <a:pt x="10404" y="2498"/>
                    <a:pt x="10366" y="2442"/>
                  </a:cubicBezTo>
                  <a:cubicBezTo>
                    <a:pt x="10340" y="2408"/>
                    <a:pt x="10318" y="2378"/>
                    <a:pt x="10299" y="2348"/>
                  </a:cubicBezTo>
                  <a:cubicBezTo>
                    <a:pt x="10280" y="2319"/>
                    <a:pt x="10265" y="2288"/>
                    <a:pt x="10261" y="2259"/>
                  </a:cubicBezTo>
                  <a:cubicBezTo>
                    <a:pt x="10257" y="2229"/>
                    <a:pt x="10250" y="2198"/>
                    <a:pt x="10235" y="2176"/>
                  </a:cubicBezTo>
                  <a:cubicBezTo>
                    <a:pt x="10216" y="2143"/>
                    <a:pt x="10190" y="2117"/>
                    <a:pt x="10164" y="2094"/>
                  </a:cubicBezTo>
                  <a:cubicBezTo>
                    <a:pt x="10138" y="2068"/>
                    <a:pt x="10116" y="2049"/>
                    <a:pt x="10100" y="2027"/>
                  </a:cubicBezTo>
                  <a:cubicBezTo>
                    <a:pt x="10093" y="2019"/>
                    <a:pt x="10090" y="2008"/>
                    <a:pt x="10082" y="1993"/>
                  </a:cubicBezTo>
                  <a:cubicBezTo>
                    <a:pt x="10078" y="1982"/>
                    <a:pt x="10074" y="1971"/>
                    <a:pt x="10067" y="1956"/>
                  </a:cubicBezTo>
                  <a:cubicBezTo>
                    <a:pt x="10059" y="1937"/>
                    <a:pt x="10048" y="1915"/>
                    <a:pt x="10026" y="1896"/>
                  </a:cubicBezTo>
                  <a:cubicBezTo>
                    <a:pt x="10018" y="1889"/>
                    <a:pt x="10004" y="1881"/>
                    <a:pt x="9992" y="1874"/>
                  </a:cubicBezTo>
                  <a:cubicBezTo>
                    <a:pt x="9977" y="1866"/>
                    <a:pt x="9962" y="1862"/>
                    <a:pt x="9943" y="1858"/>
                  </a:cubicBezTo>
                  <a:lnTo>
                    <a:pt x="9940" y="1858"/>
                  </a:lnTo>
                  <a:cubicBezTo>
                    <a:pt x="9936" y="1855"/>
                    <a:pt x="9928" y="1848"/>
                    <a:pt x="9925" y="1836"/>
                  </a:cubicBezTo>
                  <a:cubicBezTo>
                    <a:pt x="9917" y="1817"/>
                    <a:pt x="9906" y="1791"/>
                    <a:pt x="9895" y="1762"/>
                  </a:cubicBezTo>
                  <a:cubicBezTo>
                    <a:pt x="9891" y="1746"/>
                    <a:pt x="9883" y="1732"/>
                    <a:pt x="9873" y="1720"/>
                  </a:cubicBezTo>
                  <a:cubicBezTo>
                    <a:pt x="9865" y="1705"/>
                    <a:pt x="9854" y="1691"/>
                    <a:pt x="9838" y="1679"/>
                  </a:cubicBezTo>
                  <a:cubicBezTo>
                    <a:pt x="9820" y="1665"/>
                    <a:pt x="9802" y="1646"/>
                    <a:pt x="9783" y="1623"/>
                  </a:cubicBezTo>
                  <a:cubicBezTo>
                    <a:pt x="9764" y="1605"/>
                    <a:pt x="9742" y="1582"/>
                    <a:pt x="9712" y="1563"/>
                  </a:cubicBezTo>
                  <a:cubicBezTo>
                    <a:pt x="9671" y="1537"/>
                    <a:pt x="9637" y="1508"/>
                    <a:pt x="9607" y="1470"/>
                  </a:cubicBezTo>
                  <a:cubicBezTo>
                    <a:pt x="9577" y="1432"/>
                    <a:pt x="9551" y="1391"/>
                    <a:pt x="9524" y="1346"/>
                  </a:cubicBezTo>
                  <a:cubicBezTo>
                    <a:pt x="9484" y="1283"/>
                    <a:pt x="9431" y="1234"/>
                    <a:pt x="9383" y="1189"/>
                  </a:cubicBezTo>
                  <a:cubicBezTo>
                    <a:pt x="9331" y="1144"/>
                    <a:pt x="9278" y="1104"/>
                    <a:pt x="9233" y="1059"/>
                  </a:cubicBezTo>
                  <a:cubicBezTo>
                    <a:pt x="9091" y="913"/>
                    <a:pt x="8927" y="785"/>
                    <a:pt x="8770" y="659"/>
                  </a:cubicBezTo>
                  <a:cubicBezTo>
                    <a:pt x="8762" y="651"/>
                    <a:pt x="8755" y="644"/>
                    <a:pt x="8744" y="633"/>
                  </a:cubicBezTo>
                  <a:cubicBezTo>
                    <a:pt x="8732" y="618"/>
                    <a:pt x="8717" y="595"/>
                    <a:pt x="8706" y="580"/>
                  </a:cubicBezTo>
                  <a:cubicBezTo>
                    <a:pt x="8699" y="573"/>
                    <a:pt x="8691" y="566"/>
                    <a:pt x="8684" y="558"/>
                  </a:cubicBezTo>
                  <a:cubicBezTo>
                    <a:pt x="8680" y="554"/>
                    <a:pt x="8672" y="550"/>
                    <a:pt x="8669" y="547"/>
                  </a:cubicBezTo>
                  <a:cubicBezTo>
                    <a:pt x="8661" y="543"/>
                    <a:pt x="8654" y="539"/>
                    <a:pt x="8643" y="539"/>
                  </a:cubicBezTo>
                  <a:cubicBezTo>
                    <a:pt x="8643" y="539"/>
                    <a:pt x="8639" y="543"/>
                    <a:pt x="8635" y="543"/>
                  </a:cubicBezTo>
                  <a:lnTo>
                    <a:pt x="8620" y="543"/>
                  </a:lnTo>
                  <a:cubicBezTo>
                    <a:pt x="8609" y="543"/>
                    <a:pt x="8601" y="539"/>
                    <a:pt x="8594" y="539"/>
                  </a:cubicBezTo>
                  <a:cubicBezTo>
                    <a:pt x="8582" y="532"/>
                    <a:pt x="8572" y="524"/>
                    <a:pt x="8556" y="509"/>
                  </a:cubicBezTo>
                  <a:cubicBezTo>
                    <a:pt x="8546" y="498"/>
                    <a:pt x="8527" y="483"/>
                    <a:pt x="8508" y="468"/>
                  </a:cubicBezTo>
                  <a:cubicBezTo>
                    <a:pt x="8482" y="449"/>
                    <a:pt x="8452" y="423"/>
                    <a:pt x="8418" y="404"/>
                  </a:cubicBezTo>
                  <a:cubicBezTo>
                    <a:pt x="8389" y="382"/>
                    <a:pt x="8355" y="359"/>
                    <a:pt x="8318" y="348"/>
                  </a:cubicBezTo>
                  <a:cubicBezTo>
                    <a:pt x="8306" y="345"/>
                    <a:pt x="8299" y="345"/>
                    <a:pt x="8291" y="345"/>
                  </a:cubicBezTo>
                  <a:cubicBezTo>
                    <a:pt x="8273" y="345"/>
                    <a:pt x="8254" y="348"/>
                    <a:pt x="8242" y="352"/>
                  </a:cubicBezTo>
                  <a:cubicBezTo>
                    <a:pt x="8228" y="352"/>
                    <a:pt x="8213" y="356"/>
                    <a:pt x="8209" y="356"/>
                  </a:cubicBezTo>
                  <a:lnTo>
                    <a:pt x="8206" y="356"/>
                  </a:lnTo>
                  <a:cubicBezTo>
                    <a:pt x="8194" y="337"/>
                    <a:pt x="8175" y="322"/>
                    <a:pt x="8161" y="314"/>
                  </a:cubicBezTo>
                  <a:cubicBezTo>
                    <a:pt x="8149" y="307"/>
                    <a:pt x="8134" y="300"/>
                    <a:pt x="8123" y="296"/>
                  </a:cubicBezTo>
                  <a:cubicBezTo>
                    <a:pt x="8108" y="292"/>
                    <a:pt x="8093" y="285"/>
                    <a:pt x="8085" y="281"/>
                  </a:cubicBezTo>
                  <a:lnTo>
                    <a:pt x="8078" y="281"/>
                  </a:lnTo>
                  <a:cubicBezTo>
                    <a:pt x="8071" y="259"/>
                    <a:pt x="8059" y="236"/>
                    <a:pt x="8049" y="221"/>
                  </a:cubicBezTo>
                  <a:cubicBezTo>
                    <a:pt x="8037" y="207"/>
                    <a:pt x="8022" y="195"/>
                    <a:pt x="8007" y="188"/>
                  </a:cubicBezTo>
                  <a:cubicBezTo>
                    <a:pt x="7985" y="169"/>
                    <a:pt x="7959" y="157"/>
                    <a:pt x="7932" y="150"/>
                  </a:cubicBezTo>
                  <a:cubicBezTo>
                    <a:pt x="7895" y="139"/>
                    <a:pt x="7858" y="131"/>
                    <a:pt x="7832" y="117"/>
                  </a:cubicBezTo>
                  <a:cubicBezTo>
                    <a:pt x="7816" y="113"/>
                    <a:pt x="7805" y="105"/>
                    <a:pt x="7797" y="95"/>
                  </a:cubicBezTo>
                  <a:cubicBezTo>
                    <a:pt x="7787" y="87"/>
                    <a:pt x="7779" y="76"/>
                    <a:pt x="7775" y="61"/>
                  </a:cubicBezTo>
                  <a:cubicBezTo>
                    <a:pt x="7771" y="53"/>
                    <a:pt x="7768" y="50"/>
                    <a:pt x="7764" y="45"/>
                  </a:cubicBezTo>
                  <a:cubicBezTo>
                    <a:pt x="7757" y="42"/>
                    <a:pt x="7753" y="38"/>
                    <a:pt x="7749" y="38"/>
                  </a:cubicBezTo>
                  <a:cubicBezTo>
                    <a:pt x="7745" y="34"/>
                    <a:pt x="7742" y="34"/>
                    <a:pt x="7738" y="34"/>
                  </a:cubicBezTo>
                  <a:cubicBezTo>
                    <a:pt x="7730" y="34"/>
                    <a:pt x="7727" y="31"/>
                    <a:pt x="7723" y="31"/>
                  </a:cubicBezTo>
                  <a:cubicBezTo>
                    <a:pt x="7719" y="31"/>
                    <a:pt x="7716" y="34"/>
                    <a:pt x="7712" y="34"/>
                  </a:cubicBezTo>
                  <a:cubicBezTo>
                    <a:pt x="7708" y="34"/>
                    <a:pt x="7701" y="34"/>
                    <a:pt x="7693" y="42"/>
                  </a:cubicBezTo>
                  <a:cubicBezTo>
                    <a:pt x="7682" y="50"/>
                    <a:pt x="7675" y="53"/>
                    <a:pt x="7671" y="57"/>
                  </a:cubicBezTo>
                  <a:lnTo>
                    <a:pt x="7648" y="57"/>
                  </a:lnTo>
                  <a:cubicBezTo>
                    <a:pt x="7637" y="57"/>
                    <a:pt x="7622" y="53"/>
                    <a:pt x="7604" y="45"/>
                  </a:cubicBezTo>
                  <a:cubicBezTo>
                    <a:pt x="7585" y="38"/>
                    <a:pt x="7566" y="23"/>
                    <a:pt x="7544" y="16"/>
                  </a:cubicBezTo>
                  <a:cubicBezTo>
                    <a:pt x="7525" y="8"/>
                    <a:pt x="7510" y="0"/>
                    <a:pt x="7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7" name="Google Shape;28367;p21"/>
            <p:cNvSpPr/>
            <p:nvPr/>
          </p:nvSpPr>
          <p:spPr>
            <a:xfrm>
              <a:off x="45749" y="1053794"/>
              <a:ext cx="277619" cy="963595"/>
            </a:xfrm>
            <a:custGeom>
              <a:avLst/>
              <a:gdLst/>
              <a:ahLst/>
              <a:cxnLst/>
              <a:rect l="l" t="t" r="r" b="b"/>
              <a:pathLst>
                <a:path w="5814" h="20180" extrusionOk="0">
                  <a:moveTo>
                    <a:pt x="2263" y="49"/>
                  </a:moveTo>
                  <a:lnTo>
                    <a:pt x="2266" y="52"/>
                  </a:lnTo>
                  <a:lnTo>
                    <a:pt x="2266" y="52"/>
                  </a:lnTo>
                  <a:cubicBezTo>
                    <a:pt x="2265" y="50"/>
                    <a:pt x="2265" y="49"/>
                    <a:pt x="2263" y="49"/>
                  </a:cubicBezTo>
                  <a:close/>
                  <a:moveTo>
                    <a:pt x="2289" y="0"/>
                  </a:moveTo>
                  <a:cubicBezTo>
                    <a:pt x="2285" y="8"/>
                    <a:pt x="2281" y="8"/>
                    <a:pt x="2281" y="12"/>
                  </a:cubicBezTo>
                  <a:lnTo>
                    <a:pt x="2300" y="86"/>
                  </a:lnTo>
                  <a:lnTo>
                    <a:pt x="2266" y="52"/>
                  </a:lnTo>
                  <a:lnTo>
                    <a:pt x="2266" y="52"/>
                  </a:lnTo>
                  <a:cubicBezTo>
                    <a:pt x="2266" y="54"/>
                    <a:pt x="2266" y="55"/>
                    <a:pt x="2266" y="57"/>
                  </a:cubicBezTo>
                  <a:cubicBezTo>
                    <a:pt x="2266" y="60"/>
                    <a:pt x="2270" y="68"/>
                    <a:pt x="2278" y="76"/>
                  </a:cubicBezTo>
                  <a:cubicBezTo>
                    <a:pt x="2289" y="94"/>
                    <a:pt x="2300" y="116"/>
                    <a:pt x="2307" y="131"/>
                  </a:cubicBezTo>
                  <a:cubicBezTo>
                    <a:pt x="2319" y="150"/>
                    <a:pt x="2326" y="165"/>
                    <a:pt x="2333" y="176"/>
                  </a:cubicBezTo>
                  <a:cubicBezTo>
                    <a:pt x="2342" y="183"/>
                    <a:pt x="2345" y="191"/>
                    <a:pt x="2352" y="195"/>
                  </a:cubicBezTo>
                  <a:cubicBezTo>
                    <a:pt x="2364" y="202"/>
                    <a:pt x="2375" y="206"/>
                    <a:pt x="2394" y="206"/>
                  </a:cubicBezTo>
                  <a:cubicBezTo>
                    <a:pt x="2401" y="210"/>
                    <a:pt x="2409" y="210"/>
                    <a:pt x="2416" y="214"/>
                  </a:cubicBezTo>
                  <a:cubicBezTo>
                    <a:pt x="2423" y="217"/>
                    <a:pt x="2427" y="225"/>
                    <a:pt x="2431" y="228"/>
                  </a:cubicBezTo>
                  <a:cubicBezTo>
                    <a:pt x="2442" y="240"/>
                    <a:pt x="2446" y="247"/>
                    <a:pt x="2449" y="259"/>
                  </a:cubicBezTo>
                  <a:cubicBezTo>
                    <a:pt x="2472" y="318"/>
                    <a:pt x="2509" y="367"/>
                    <a:pt x="2554" y="404"/>
                  </a:cubicBezTo>
                  <a:cubicBezTo>
                    <a:pt x="2603" y="442"/>
                    <a:pt x="2659" y="475"/>
                    <a:pt x="2718" y="502"/>
                  </a:cubicBezTo>
                  <a:cubicBezTo>
                    <a:pt x="2741" y="509"/>
                    <a:pt x="2756" y="520"/>
                    <a:pt x="2771" y="531"/>
                  </a:cubicBezTo>
                  <a:lnTo>
                    <a:pt x="2775" y="531"/>
                  </a:lnTo>
                  <a:cubicBezTo>
                    <a:pt x="2760" y="513"/>
                    <a:pt x="2745" y="494"/>
                    <a:pt x="2730" y="471"/>
                  </a:cubicBezTo>
                  <a:cubicBezTo>
                    <a:pt x="2685" y="408"/>
                    <a:pt x="2629" y="352"/>
                    <a:pt x="2577" y="292"/>
                  </a:cubicBezTo>
                  <a:cubicBezTo>
                    <a:pt x="2521" y="233"/>
                    <a:pt x="2468" y="169"/>
                    <a:pt x="2427" y="90"/>
                  </a:cubicBezTo>
                  <a:cubicBezTo>
                    <a:pt x="2423" y="86"/>
                    <a:pt x="2423" y="83"/>
                    <a:pt x="2416" y="79"/>
                  </a:cubicBezTo>
                  <a:cubicBezTo>
                    <a:pt x="2412" y="76"/>
                    <a:pt x="2404" y="71"/>
                    <a:pt x="2394" y="68"/>
                  </a:cubicBezTo>
                  <a:cubicBezTo>
                    <a:pt x="2375" y="57"/>
                    <a:pt x="2349" y="45"/>
                    <a:pt x="2323" y="31"/>
                  </a:cubicBezTo>
                  <a:cubicBezTo>
                    <a:pt x="2311" y="23"/>
                    <a:pt x="2297" y="12"/>
                    <a:pt x="2289" y="0"/>
                  </a:cubicBezTo>
                  <a:close/>
                  <a:moveTo>
                    <a:pt x="2801" y="569"/>
                  </a:moveTo>
                  <a:cubicBezTo>
                    <a:pt x="2801" y="573"/>
                    <a:pt x="2804" y="576"/>
                    <a:pt x="2804" y="580"/>
                  </a:cubicBezTo>
                  <a:cubicBezTo>
                    <a:pt x="2808" y="592"/>
                    <a:pt x="2813" y="606"/>
                    <a:pt x="2813" y="621"/>
                  </a:cubicBezTo>
                  <a:cubicBezTo>
                    <a:pt x="2813" y="632"/>
                    <a:pt x="2808" y="644"/>
                    <a:pt x="2808" y="659"/>
                  </a:cubicBezTo>
                  <a:cubicBezTo>
                    <a:pt x="2808" y="659"/>
                    <a:pt x="2813" y="666"/>
                    <a:pt x="2816" y="673"/>
                  </a:cubicBezTo>
                  <a:cubicBezTo>
                    <a:pt x="2816" y="677"/>
                    <a:pt x="2820" y="685"/>
                    <a:pt x="2823" y="692"/>
                  </a:cubicBezTo>
                  <a:cubicBezTo>
                    <a:pt x="2827" y="741"/>
                    <a:pt x="2846" y="778"/>
                    <a:pt x="2872" y="816"/>
                  </a:cubicBezTo>
                  <a:cubicBezTo>
                    <a:pt x="2894" y="849"/>
                    <a:pt x="2928" y="887"/>
                    <a:pt x="2965" y="920"/>
                  </a:cubicBezTo>
                  <a:cubicBezTo>
                    <a:pt x="3122" y="1081"/>
                    <a:pt x="3234" y="1272"/>
                    <a:pt x="3351" y="1455"/>
                  </a:cubicBezTo>
                  <a:cubicBezTo>
                    <a:pt x="3384" y="1515"/>
                    <a:pt x="3425" y="1574"/>
                    <a:pt x="3463" y="1634"/>
                  </a:cubicBezTo>
                  <a:cubicBezTo>
                    <a:pt x="3500" y="1694"/>
                    <a:pt x="3537" y="1758"/>
                    <a:pt x="3560" y="1829"/>
                  </a:cubicBezTo>
                  <a:cubicBezTo>
                    <a:pt x="3571" y="1855"/>
                    <a:pt x="3586" y="1881"/>
                    <a:pt x="3601" y="1910"/>
                  </a:cubicBezTo>
                  <a:cubicBezTo>
                    <a:pt x="3615" y="1941"/>
                    <a:pt x="3634" y="1971"/>
                    <a:pt x="3650" y="2005"/>
                  </a:cubicBezTo>
                  <a:cubicBezTo>
                    <a:pt x="3653" y="2023"/>
                    <a:pt x="3660" y="2041"/>
                    <a:pt x="3660" y="2060"/>
                  </a:cubicBezTo>
                  <a:cubicBezTo>
                    <a:pt x="3687" y="2079"/>
                    <a:pt x="3705" y="2098"/>
                    <a:pt x="3720" y="2120"/>
                  </a:cubicBezTo>
                  <a:cubicBezTo>
                    <a:pt x="3743" y="2146"/>
                    <a:pt x="3758" y="2172"/>
                    <a:pt x="3772" y="2202"/>
                  </a:cubicBezTo>
                  <a:cubicBezTo>
                    <a:pt x="3803" y="2259"/>
                    <a:pt x="3822" y="2311"/>
                    <a:pt x="3851" y="2355"/>
                  </a:cubicBezTo>
                  <a:cubicBezTo>
                    <a:pt x="3874" y="2386"/>
                    <a:pt x="3896" y="2412"/>
                    <a:pt x="3926" y="2431"/>
                  </a:cubicBezTo>
                  <a:cubicBezTo>
                    <a:pt x="3934" y="2438"/>
                    <a:pt x="3938" y="2445"/>
                    <a:pt x="3941" y="2449"/>
                  </a:cubicBezTo>
                  <a:cubicBezTo>
                    <a:pt x="3945" y="2457"/>
                    <a:pt x="3948" y="2460"/>
                    <a:pt x="3948" y="2468"/>
                  </a:cubicBezTo>
                  <a:cubicBezTo>
                    <a:pt x="3952" y="2476"/>
                    <a:pt x="3956" y="2486"/>
                    <a:pt x="3956" y="2498"/>
                  </a:cubicBezTo>
                  <a:cubicBezTo>
                    <a:pt x="3956" y="2505"/>
                    <a:pt x="3952" y="2516"/>
                    <a:pt x="3948" y="2524"/>
                  </a:cubicBezTo>
                  <a:cubicBezTo>
                    <a:pt x="3945" y="2535"/>
                    <a:pt x="3945" y="2546"/>
                    <a:pt x="3945" y="2550"/>
                  </a:cubicBezTo>
                  <a:lnTo>
                    <a:pt x="3974" y="2550"/>
                  </a:lnTo>
                  <a:cubicBezTo>
                    <a:pt x="3982" y="2550"/>
                    <a:pt x="3990" y="2546"/>
                    <a:pt x="4001" y="2546"/>
                  </a:cubicBezTo>
                  <a:lnTo>
                    <a:pt x="4038" y="2546"/>
                  </a:lnTo>
                  <a:lnTo>
                    <a:pt x="4038" y="2583"/>
                  </a:lnTo>
                  <a:cubicBezTo>
                    <a:pt x="4042" y="2583"/>
                    <a:pt x="4042" y="2588"/>
                    <a:pt x="4042" y="2588"/>
                  </a:cubicBezTo>
                  <a:cubicBezTo>
                    <a:pt x="4042" y="2599"/>
                    <a:pt x="4038" y="2606"/>
                    <a:pt x="4038" y="2614"/>
                  </a:cubicBezTo>
                  <a:cubicBezTo>
                    <a:pt x="4034" y="2617"/>
                    <a:pt x="4031" y="2625"/>
                    <a:pt x="4027" y="2628"/>
                  </a:cubicBezTo>
                  <a:cubicBezTo>
                    <a:pt x="4024" y="2640"/>
                    <a:pt x="4016" y="2647"/>
                    <a:pt x="4012" y="2651"/>
                  </a:cubicBezTo>
                  <a:cubicBezTo>
                    <a:pt x="4012" y="2655"/>
                    <a:pt x="4008" y="2655"/>
                    <a:pt x="4008" y="2659"/>
                  </a:cubicBezTo>
                  <a:lnTo>
                    <a:pt x="4012" y="2662"/>
                  </a:lnTo>
                  <a:cubicBezTo>
                    <a:pt x="4024" y="2677"/>
                    <a:pt x="4034" y="2692"/>
                    <a:pt x="4046" y="2711"/>
                  </a:cubicBezTo>
                  <a:cubicBezTo>
                    <a:pt x="4053" y="2730"/>
                    <a:pt x="4064" y="2748"/>
                    <a:pt x="4072" y="2771"/>
                  </a:cubicBezTo>
                  <a:cubicBezTo>
                    <a:pt x="4086" y="2812"/>
                    <a:pt x="4098" y="2849"/>
                    <a:pt x="4102" y="2883"/>
                  </a:cubicBezTo>
                  <a:cubicBezTo>
                    <a:pt x="4102" y="2887"/>
                    <a:pt x="4105" y="2890"/>
                    <a:pt x="4109" y="2894"/>
                  </a:cubicBezTo>
                  <a:cubicBezTo>
                    <a:pt x="4109" y="2902"/>
                    <a:pt x="4113" y="2905"/>
                    <a:pt x="4117" y="2913"/>
                  </a:cubicBezTo>
                  <a:cubicBezTo>
                    <a:pt x="4259" y="3099"/>
                    <a:pt x="4352" y="3309"/>
                    <a:pt x="4450" y="3511"/>
                  </a:cubicBezTo>
                  <a:cubicBezTo>
                    <a:pt x="4535" y="3694"/>
                    <a:pt x="4614" y="3892"/>
                    <a:pt x="4647" y="4101"/>
                  </a:cubicBezTo>
                  <a:cubicBezTo>
                    <a:pt x="4652" y="4113"/>
                    <a:pt x="4652" y="4124"/>
                    <a:pt x="4659" y="4135"/>
                  </a:cubicBezTo>
                  <a:cubicBezTo>
                    <a:pt x="4662" y="4143"/>
                    <a:pt x="4670" y="4153"/>
                    <a:pt x="4674" y="4165"/>
                  </a:cubicBezTo>
                  <a:cubicBezTo>
                    <a:pt x="4688" y="4187"/>
                    <a:pt x="4704" y="4213"/>
                    <a:pt x="4719" y="4243"/>
                  </a:cubicBezTo>
                  <a:cubicBezTo>
                    <a:pt x="4726" y="4265"/>
                    <a:pt x="4733" y="4288"/>
                    <a:pt x="4733" y="4315"/>
                  </a:cubicBezTo>
                  <a:lnTo>
                    <a:pt x="4733" y="4318"/>
                  </a:lnTo>
                  <a:lnTo>
                    <a:pt x="4733" y="4322"/>
                  </a:lnTo>
                  <a:cubicBezTo>
                    <a:pt x="4730" y="4355"/>
                    <a:pt x="4741" y="4393"/>
                    <a:pt x="4756" y="4431"/>
                  </a:cubicBezTo>
                  <a:cubicBezTo>
                    <a:pt x="4775" y="4467"/>
                    <a:pt x="4793" y="4509"/>
                    <a:pt x="4809" y="4553"/>
                  </a:cubicBezTo>
                  <a:cubicBezTo>
                    <a:pt x="4816" y="4569"/>
                    <a:pt x="4823" y="4584"/>
                    <a:pt x="4838" y="4598"/>
                  </a:cubicBezTo>
                  <a:cubicBezTo>
                    <a:pt x="4854" y="4614"/>
                    <a:pt x="4871" y="4629"/>
                    <a:pt x="4890" y="4651"/>
                  </a:cubicBezTo>
                  <a:cubicBezTo>
                    <a:pt x="4902" y="4666"/>
                    <a:pt x="4909" y="4684"/>
                    <a:pt x="4916" y="4707"/>
                  </a:cubicBezTo>
                  <a:cubicBezTo>
                    <a:pt x="4954" y="4867"/>
                    <a:pt x="4976" y="5024"/>
                    <a:pt x="5028" y="5174"/>
                  </a:cubicBezTo>
                  <a:cubicBezTo>
                    <a:pt x="5033" y="5193"/>
                    <a:pt x="5037" y="5212"/>
                    <a:pt x="5044" y="5226"/>
                  </a:cubicBezTo>
                  <a:cubicBezTo>
                    <a:pt x="5047" y="5242"/>
                    <a:pt x="5051" y="5257"/>
                    <a:pt x="5059" y="5264"/>
                  </a:cubicBezTo>
                  <a:cubicBezTo>
                    <a:pt x="5063" y="5271"/>
                    <a:pt x="5066" y="5279"/>
                    <a:pt x="5073" y="5283"/>
                  </a:cubicBezTo>
                  <a:cubicBezTo>
                    <a:pt x="5096" y="5305"/>
                    <a:pt x="5115" y="5331"/>
                    <a:pt x="5126" y="5357"/>
                  </a:cubicBezTo>
                  <a:cubicBezTo>
                    <a:pt x="5137" y="5383"/>
                    <a:pt x="5141" y="5409"/>
                    <a:pt x="5141" y="5436"/>
                  </a:cubicBezTo>
                  <a:cubicBezTo>
                    <a:pt x="5141" y="5473"/>
                    <a:pt x="5133" y="5507"/>
                    <a:pt x="5123" y="5540"/>
                  </a:cubicBezTo>
                  <a:cubicBezTo>
                    <a:pt x="5118" y="5559"/>
                    <a:pt x="5115" y="5578"/>
                    <a:pt x="5115" y="5593"/>
                  </a:cubicBezTo>
                  <a:lnTo>
                    <a:pt x="5115" y="5611"/>
                  </a:lnTo>
                  <a:cubicBezTo>
                    <a:pt x="5118" y="5616"/>
                    <a:pt x="5123" y="5623"/>
                    <a:pt x="5126" y="5626"/>
                  </a:cubicBezTo>
                  <a:cubicBezTo>
                    <a:pt x="5145" y="5652"/>
                    <a:pt x="5152" y="5683"/>
                    <a:pt x="5159" y="5705"/>
                  </a:cubicBezTo>
                  <a:cubicBezTo>
                    <a:pt x="5168" y="5731"/>
                    <a:pt x="5168" y="5757"/>
                    <a:pt x="5171" y="5776"/>
                  </a:cubicBezTo>
                  <a:cubicBezTo>
                    <a:pt x="5190" y="5911"/>
                    <a:pt x="5220" y="6042"/>
                    <a:pt x="5246" y="6172"/>
                  </a:cubicBezTo>
                  <a:cubicBezTo>
                    <a:pt x="5306" y="6449"/>
                    <a:pt x="5377" y="6725"/>
                    <a:pt x="5421" y="7010"/>
                  </a:cubicBezTo>
                  <a:cubicBezTo>
                    <a:pt x="5440" y="7114"/>
                    <a:pt x="5447" y="7222"/>
                    <a:pt x="5455" y="7327"/>
                  </a:cubicBezTo>
                  <a:cubicBezTo>
                    <a:pt x="5466" y="7432"/>
                    <a:pt x="5477" y="7533"/>
                    <a:pt x="5499" y="7638"/>
                  </a:cubicBezTo>
                  <a:cubicBezTo>
                    <a:pt x="5526" y="7757"/>
                    <a:pt x="5534" y="7892"/>
                    <a:pt x="5541" y="8019"/>
                  </a:cubicBezTo>
                  <a:lnTo>
                    <a:pt x="5544" y="8023"/>
                  </a:lnTo>
                  <a:cubicBezTo>
                    <a:pt x="5544" y="8026"/>
                    <a:pt x="5549" y="8033"/>
                    <a:pt x="5552" y="8045"/>
                  </a:cubicBezTo>
                  <a:cubicBezTo>
                    <a:pt x="5556" y="8049"/>
                    <a:pt x="5556" y="8060"/>
                    <a:pt x="5556" y="8068"/>
                  </a:cubicBezTo>
                  <a:lnTo>
                    <a:pt x="5556" y="8086"/>
                  </a:lnTo>
                  <a:cubicBezTo>
                    <a:pt x="5549" y="8128"/>
                    <a:pt x="5544" y="8173"/>
                    <a:pt x="5544" y="8217"/>
                  </a:cubicBezTo>
                  <a:cubicBezTo>
                    <a:pt x="5544" y="8292"/>
                    <a:pt x="5552" y="8366"/>
                    <a:pt x="5567" y="8437"/>
                  </a:cubicBezTo>
                  <a:cubicBezTo>
                    <a:pt x="5586" y="8557"/>
                    <a:pt x="5594" y="8677"/>
                    <a:pt x="5594" y="8792"/>
                  </a:cubicBezTo>
                  <a:lnTo>
                    <a:pt x="5594" y="8868"/>
                  </a:lnTo>
                  <a:cubicBezTo>
                    <a:pt x="5589" y="8949"/>
                    <a:pt x="5586" y="9032"/>
                    <a:pt x="5586" y="9110"/>
                  </a:cubicBezTo>
                  <a:cubicBezTo>
                    <a:pt x="5586" y="9167"/>
                    <a:pt x="5589" y="9219"/>
                    <a:pt x="5597" y="9275"/>
                  </a:cubicBezTo>
                  <a:cubicBezTo>
                    <a:pt x="5612" y="9410"/>
                    <a:pt x="5620" y="9544"/>
                    <a:pt x="5623" y="9675"/>
                  </a:cubicBezTo>
                  <a:lnTo>
                    <a:pt x="5623" y="9727"/>
                  </a:lnTo>
                  <a:cubicBezTo>
                    <a:pt x="5623" y="9828"/>
                    <a:pt x="5616" y="9929"/>
                    <a:pt x="5616" y="10026"/>
                  </a:cubicBezTo>
                  <a:cubicBezTo>
                    <a:pt x="5612" y="10191"/>
                    <a:pt x="5612" y="10355"/>
                    <a:pt x="5601" y="10516"/>
                  </a:cubicBezTo>
                  <a:cubicBezTo>
                    <a:pt x="5586" y="10718"/>
                    <a:pt x="5552" y="10912"/>
                    <a:pt x="5537" y="11106"/>
                  </a:cubicBezTo>
                  <a:cubicBezTo>
                    <a:pt x="5515" y="11353"/>
                    <a:pt x="5482" y="11596"/>
                    <a:pt x="5440" y="11839"/>
                  </a:cubicBezTo>
                  <a:cubicBezTo>
                    <a:pt x="5414" y="11974"/>
                    <a:pt x="5384" y="12108"/>
                    <a:pt x="5384" y="12243"/>
                  </a:cubicBezTo>
                  <a:cubicBezTo>
                    <a:pt x="5380" y="12389"/>
                    <a:pt x="5358" y="12531"/>
                    <a:pt x="5316" y="12669"/>
                  </a:cubicBezTo>
                  <a:cubicBezTo>
                    <a:pt x="5306" y="12703"/>
                    <a:pt x="5294" y="12736"/>
                    <a:pt x="5283" y="12762"/>
                  </a:cubicBezTo>
                  <a:cubicBezTo>
                    <a:pt x="5275" y="12793"/>
                    <a:pt x="5268" y="12822"/>
                    <a:pt x="5264" y="12852"/>
                  </a:cubicBezTo>
                  <a:cubicBezTo>
                    <a:pt x="5249" y="13013"/>
                    <a:pt x="5230" y="13178"/>
                    <a:pt x="5175" y="13338"/>
                  </a:cubicBezTo>
                  <a:cubicBezTo>
                    <a:pt x="5130" y="13466"/>
                    <a:pt x="5085" y="13600"/>
                    <a:pt x="5051" y="13730"/>
                  </a:cubicBezTo>
                  <a:cubicBezTo>
                    <a:pt x="5025" y="13825"/>
                    <a:pt x="4992" y="13914"/>
                    <a:pt x="4961" y="14008"/>
                  </a:cubicBezTo>
                  <a:cubicBezTo>
                    <a:pt x="4935" y="14097"/>
                    <a:pt x="4909" y="14187"/>
                    <a:pt x="4906" y="14280"/>
                  </a:cubicBezTo>
                  <a:cubicBezTo>
                    <a:pt x="4906" y="14288"/>
                    <a:pt x="4902" y="14291"/>
                    <a:pt x="4902" y="14299"/>
                  </a:cubicBezTo>
                  <a:cubicBezTo>
                    <a:pt x="4898" y="14303"/>
                    <a:pt x="4898" y="14306"/>
                    <a:pt x="4894" y="14306"/>
                  </a:cubicBezTo>
                  <a:cubicBezTo>
                    <a:pt x="4894" y="14310"/>
                    <a:pt x="4890" y="14314"/>
                    <a:pt x="4890" y="14314"/>
                  </a:cubicBezTo>
                  <a:cubicBezTo>
                    <a:pt x="4868" y="14389"/>
                    <a:pt x="4835" y="14460"/>
                    <a:pt x="4809" y="14527"/>
                  </a:cubicBezTo>
                  <a:cubicBezTo>
                    <a:pt x="4778" y="14598"/>
                    <a:pt x="4756" y="14669"/>
                    <a:pt x="4745" y="14740"/>
                  </a:cubicBezTo>
                  <a:cubicBezTo>
                    <a:pt x="4737" y="14800"/>
                    <a:pt x="4726" y="14856"/>
                    <a:pt x="4707" y="14912"/>
                  </a:cubicBezTo>
                  <a:cubicBezTo>
                    <a:pt x="4688" y="14968"/>
                    <a:pt x="4659" y="15021"/>
                    <a:pt x="4618" y="15069"/>
                  </a:cubicBezTo>
                  <a:cubicBezTo>
                    <a:pt x="4614" y="15076"/>
                    <a:pt x="4607" y="15088"/>
                    <a:pt x="4607" y="15099"/>
                  </a:cubicBezTo>
                  <a:cubicBezTo>
                    <a:pt x="4595" y="15155"/>
                    <a:pt x="4573" y="15207"/>
                    <a:pt x="4550" y="15260"/>
                  </a:cubicBezTo>
                  <a:cubicBezTo>
                    <a:pt x="4528" y="15309"/>
                    <a:pt x="4502" y="15353"/>
                    <a:pt x="4487" y="15402"/>
                  </a:cubicBezTo>
                  <a:cubicBezTo>
                    <a:pt x="4472" y="15435"/>
                    <a:pt x="4464" y="15466"/>
                    <a:pt x="4461" y="15499"/>
                  </a:cubicBezTo>
                  <a:cubicBezTo>
                    <a:pt x="4461" y="15533"/>
                    <a:pt x="4450" y="15570"/>
                    <a:pt x="4435" y="15607"/>
                  </a:cubicBezTo>
                  <a:cubicBezTo>
                    <a:pt x="4419" y="15641"/>
                    <a:pt x="4397" y="15675"/>
                    <a:pt x="4364" y="15701"/>
                  </a:cubicBezTo>
                  <a:cubicBezTo>
                    <a:pt x="4326" y="15738"/>
                    <a:pt x="4296" y="15780"/>
                    <a:pt x="4274" y="15824"/>
                  </a:cubicBezTo>
                  <a:cubicBezTo>
                    <a:pt x="4248" y="15869"/>
                    <a:pt x="4229" y="15921"/>
                    <a:pt x="4210" y="15973"/>
                  </a:cubicBezTo>
                  <a:cubicBezTo>
                    <a:pt x="4191" y="16026"/>
                    <a:pt x="4158" y="16071"/>
                    <a:pt x="4128" y="16116"/>
                  </a:cubicBezTo>
                  <a:cubicBezTo>
                    <a:pt x="4102" y="16157"/>
                    <a:pt x="4076" y="16194"/>
                    <a:pt x="4060" y="16235"/>
                  </a:cubicBezTo>
                  <a:cubicBezTo>
                    <a:pt x="4034" y="16306"/>
                    <a:pt x="4001" y="16370"/>
                    <a:pt x="3971" y="16437"/>
                  </a:cubicBezTo>
                  <a:cubicBezTo>
                    <a:pt x="3941" y="16501"/>
                    <a:pt x="3915" y="16565"/>
                    <a:pt x="3900" y="16628"/>
                  </a:cubicBezTo>
                  <a:cubicBezTo>
                    <a:pt x="3881" y="16713"/>
                    <a:pt x="3836" y="16781"/>
                    <a:pt x="3788" y="16841"/>
                  </a:cubicBezTo>
                  <a:cubicBezTo>
                    <a:pt x="3743" y="16897"/>
                    <a:pt x="3687" y="16946"/>
                    <a:pt x="3642" y="16998"/>
                  </a:cubicBezTo>
                  <a:cubicBezTo>
                    <a:pt x="3556" y="17095"/>
                    <a:pt x="3493" y="17200"/>
                    <a:pt x="3451" y="17312"/>
                  </a:cubicBezTo>
                  <a:cubicBezTo>
                    <a:pt x="3377" y="17514"/>
                    <a:pt x="3261" y="17682"/>
                    <a:pt x="3122" y="17835"/>
                  </a:cubicBezTo>
                  <a:cubicBezTo>
                    <a:pt x="3040" y="17929"/>
                    <a:pt x="2947" y="18004"/>
                    <a:pt x="2868" y="18090"/>
                  </a:cubicBezTo>
                  <a:cubicBezTo>
                    <a:pt x="2813" y="18153"/>
                    <a:pt x="2760" y="18221"/>
                    <a:pt x="2708" y="18295"/>
                  </a:cubicBezTo>
                  <a:cubicBezTo>
                    <a:pt x="2656" y="18366"/>
                    <a:pt x="2599" y="18437"/>
                    <a:pt x="2535" y="18501"/>
                  </a:cubicBezTo>
                  <a:cubicBezTo>
                    <a:pt x="2454" y="18583"/>
                    <a:pt x="2368" y="18658"/>
                    <a:pt x="2289" y="18732"/>
                  </a:cubicBezTo>
                  <a:cubicBezTo>
                    <a:pt x="2211" y="18811"/>
                    <a:pt x="2135" y="18894"/>
                    <a:pt x="2072" y="18983"/>
                  </a:cubicBezTo>
                  <a:cubicBezTo>
                    <a:pt x="2057" y="19006"/>
                    <a:pt x="2038" y="19024"/>
                    <a:pt x="2019" y="19042"/>
                  </a:cubicBezTo>
                  <a:cubicBezTo>
                    <a:pt x="2001" y="19058"/>
                    <a:pt x="1983" y="19068"/>
                    <a:pt x="1964" y="19084"/>
                  </a:cubicBezTo>
                  <a:cubicBezTo>
                    <a:pt x="1923" y="19106"/>
                    <a:pt x="1888" y="19129"/>
                    <a:pt x="1859" y="19155"/>
                  </a:cubicBezTo>
                  <a:cubicBezTo>
                    <a:pt x="1829" y="19181"/>
                    <a:pt x="1792" y="19199"/>
                    <a:pt x="1758" y="19211"/>
                  </a:cubicBezTo>
                  <a:cubicBezTo>
                    <a:pt x="1724" y="19225"/>
                    <a:pt x="1698" y="19241"/>
                    <a:pt x="1676" y="19256"/>
                  </a:cubicBezTo>
                  <a:cubicBezTo>
                    <a:pt x="1605" y="19315"/>
                    <a:pt x="1526" y="19365"/>
                    <a:pt x="1455" y="19413"/>
                  </a:cubicBezTo>
                  <a:cubicBezTo>
                    <a:pt x="1381" y="19461"/>
                    <a:pt x="1310" y="19513"/>
                    <a:pt x="1250" y="19577"/>
                  </a:cubicBezTo>
                  <a:cubicBezTo>
                    <a:pt x="1231" y="19596"/>
                    <a:pt x="1208" y="19603"/>
                    <a:pt x="1190" y="19611"/>
                  </a:cubicBezTo>
                  <a:cubicBezTo>
                    <a:pt x="1171" y="19618"/>
                    <a:pt x="1156" y="19622"/>
                    <a:pt x="1145" y="19629"/>
                  </a:cubicBezTo>
                  <a:cubicBezTo>
                    <a:pt x="1134" y="19634"/>
                    <a:pt x="1126" y="19637"/>
                    <a:pt x="1122" y="19641"/>
                  </a:cubicBezTo>
                  <a:cubicBezTo>
                    <a:pt x="1100" y="19660"/>
                    <a:pt x="1077" y="19674"/>
                    <a:pt x="1055" y="19686"/>
                  </a:cubicBezTo>
                  <a:cubicBezTo>
                    <a:pt x="1033" y="19696"/>
                    <a:pt x="1010" y="19705"/>
                    <a:pt x="991" y="19715"/>
                  </a:cubicBezTo>
                  <a:cubicBezTo>
                    <a:pt x="981" y="19719"/>
                    <a:pt x="965" y="19727"/>
                    <a:pt x="951" y="19738"/>
                  </a:cubicBezTo>
                  <a:cubicBezTo>
                    <a:pt x="936" y="19746"/>
                    <a:pt x="917" y="19753"/>
                    <a:pt x="902" y="19760"/>
                  </a:cubicBezTo>
                  <a:cubicBezTo>
                    <a:pt x="887" y="19764"/>
                    <a:pt x="876" y="19768"/>
                    <a:pt x="861" y="19768"/>
                  </a:cubicBezTo>
                  <a:lnTo>
                    <a:pt x="857" y="19768"/>
                  </a:lnTo>
                  <a:cubicBezTo>
                    <a:pt x="857" y="19775"/>
                    <a:pt x="857" y="19786"/>
                    <a:pt x="853" y="19794"/>
                  </a:cubicBezTo>
                  <a:cubicBezTo>
                    <a:pt x="850" y="19801"/>
                    <a:pt x="842" y="19813"/>
                    <a:pt x="834" y="19817"/>
                  </a:cubicBezTo>
                  <a:cubicBezTo>
                    <a:pt x="827" y="19820"/>
                    <a:pt x="824" y="19820"/>
                    <a:pt x="816" y="19824"/>
                  </a:cubicBezTo>
                  <a:cubicBezTo>
                    <a:pt x="786" y="19831"/>
                    <a:pt x="753" y="19846"/>
                    <a:pt x="715" y="19862"/>
                  </a:cubicBezTo>
                  <a:cubicBezTo>
                    <a:pt x="677" y="19876"/>
                    <a:pt x="641" y="19891"/>
                    <a:pt x="599" y="19895"/>
                  </a:cubicBezTo>
                  <a:cubicBezTo>
                    <a:pt x="558" y="19903"/>
                    <a:pt x="520" y="19917"/>
                    <a:pt x="475" y="19940"/>
                  </a:cubicBezTo>
                  <a:cubicBezTo>
                    <a:pt x="435" y="19958"/>
                    <a:pt x="390" y="19984"/>
                    <a:pt x="337" y="19996"/>
                  </a:cubicBezTo>
                  <a:cubicBezTo>
                    <a:pt x="278" y="20007"/>
                    <a:pt x="222" y="20041"/>
                    <a:pt x="180" y="20082"/>
                  </a:cubicBezTo>
                  <a:cubicBezTo>
                    <a:pt x="158" y="20105"/>
                    <a:pt x="135" y="20127"/>
                    <a:pt x="109" y="20141"/>
                  </a:cubicBezTo>
                  <a:cubicBezTo>
                    <a:pt x="83" y="20157"/>
                    <a:pt x="49" y="20164"/>
                    <a:pt x="20" y="20164"/>
                  </a:cubicBezTo>
                  <a:lnTo>
                    <a:pt x="1" y="20164"/>
                  </a:lnTo>
                  <a:cubicBezTo>
                    <a:pt x="1" y="20167"/>
                    <a:pt x="1" y="20176"/>
                    <a:pt x="4" y="20179"/>
                  </a:cubicBezTo>
                  <a:lnTo>
                    <a:pt x="9" y="20179"/>
                  </a:lnTo>
                  <a:cubicBezTo>
                    <a:pt x="35" y="20164"/>
                    <a:pt x="61" y="20164"/>
                    <a:pt x="83" y="20164"/>
                  </a:cubicBezTo>
                  <a:lnTo>
                    <a:pt x="139" y="20164"/>
                  </a:lnTo>
                  <a:cubicBezTo>
                    <a:pt x="154" y="20164"/>
                    <a:pt x="161" y="20164"/>
                    <a:pt x="170" y="20160"/>
                  </a:cubicBezTo>
                  <a:cubicBezTo>
                    <a:pt x="263" y="20134"/>
                    <a:pt x="353" y="20108"/>
                    <a:pt x="442" y="20078"/>
                  </a:cubicBezTo>
                  <a:cubicBezTo>
                    <a:pt x="528" y="20048"/>
                    <a:pt x="614" y="20015"/>
                    <a:pt x="689" y="19962"/>
                  </a:cubicBezTo>
                  <a:cubicBezTo>
                    <a:pt x="722" y="19940"/>
                    <a:pt x="760" y="19917"/>
                    <a:pt x="798" y="19895"/>
                  </a:cubicBezTo>
                  <a:cubicBezTo>
                    <a:pt x="834" y="19869"/>
                    <a:pt x="872" y="19850"/>
                    <a:pt x="920" y="19836"/>
                  </a:cubicBezTo>
                  <a:cubicBezTo>
                    <a:pt x="1096" y="19786"/>
                    <a:pt x="1260" y="19708"/>
                    <a:pt x="1407" y="19596"/>
                  </a:cubicBezTo>
                  <a:cubicBezTo>
                    <a:pt x="1410" y="19592"/>
                    <a:pt x="1414" y="19589"/>
                    <a:pt x="1422" y="19589"/>
                  </a:cubicBezTo>
                  <a:cubicBezTo>
                    <a:pt x="1426" y="19584"/>
                    <a:pt x="1429" y="19584"/>
                    <a:pt x="1433" y="19584"/>
                  </a:cubicBezTo>
                  <a:cubicBezTo>
                    <a:pt x="1436" y="19581"/>
                    <a:pt x="1440" y="19581"/>
                    <a:pt x="1440" y="19581"/>
                  </a:cubicBezTo>
                  <a:cubicBezTo>
                    <a:pt x="1493" y="19536"/>
                    <a:pt x="1545" y="19503"/>
                    <a:pt x="1601" y="19469"/>
                  </a:cubicBezTo>
                  <a:cubicBezTo>
                    <a:pt x="1653" y="19435"/>
                    <a:pt x="1705" y="19401"/>
                    <a:pt x="1754" y="19360"/>
                  </a:cubicBezTo>
                  <a:cubicBezTo>
                    <a:pt x="1807" y="19315"/>
                    <a:pt x="1859" y="19263"/>
                    <a:pt x="1915" y="19215"/>
                  </a:cubicBezTo>
                  <a:cubicBezTo>
                    <a:pt x="1971" y="19166"/>
                    <a:pt x="2031" y="19121"/>
                    <a:pt x="2095" y="19084"/>
                  </a:cubicBezTo>
                  <a:cubicBezTo>
                    <a:pt x="2166" y="19042"/>
                    <a:pt x="2221" y="18990"/>
                    <a:pt x="2281" y="18930"/>
                  </a:cubicBezTo>
                  <a:cubicBezTo>
                    <a:pt x="2337" y="18871"/>
                    <a:pt x="2394" y="18811"/>
                    <a:pt x="2461" y="18754"/>
                  </a:cubicBezTo>
                  <a:cubicBezTo>
                    <a:pt x="2525" y="18706"/>
                    <a:pt x="2573" y="18642"/>
                    <a:pt x="2625" y="18575"/>
                  </a:cubicBezTo>
                  <a:cubicBezTo>
                    <a:pt x="2678" y="18512"/>
                    <a:pt x="2734" y="18445"/>
                    <a:pt x="2813" y="18392"/>
                  </a:cubicBezTo>
                  <a:cubicBezTo>
                    <a:pt x="2865" y="18355"/>
                    <a:pt x="2909" y="18299"/>
                    <a:pt x="2943" y="18235"/>
                  </a:cubicBezTo>
                  <a:cubicBezTo>
                    <a:pt x="2980" y="18164"/>
                    <a:pt x="3025" y="18093"/>
                    <a:pt x="3074" y="18030"/>
                  </a:cubicBezTo>
                  <a:cubicBezTo>
                    <a:pt x="3122" y="17966"/>
                    <a:pt x="3182" y="17910"/>
                    <a:pt x="3249" y="17862"/>
                  </a:cubicBezTo>
                  <a:cubicBezTo>
                    <a:pt x="3287" y="17839"/>
                    <a:pt x="3320" y="17809"/>
                    <a:pt x="3351" y="17776"/>
                  </a:cubicBezTo>
                  <a:cubicBezTo>
                    <a:pt x="3377" y="17742"/>
                    <a:pt x="3403" y="17705"/>
                    <a:pt x="3429" y="17667"/>
                  </a:cubicBezTo>
                  <a:cubicBezTo>
                    <a:pt x="3477" y="17588"/>
                    <a:pt x="3522" y="17507"/>
                    <a:pt x="3586" y="17431"/>
                  </a:cubicBezTo>
                  <a:cubicBezTo>
                    <a:pt x="3620" y="17386"/>
                    <a:pt x="3657" y="17341"/>
                    <a:pt x="3687" y="17297"/>
                  </a:cubicBezTo>
                  <a:cubicBezTo>
                    <a:pt x="3717" y="17248"/>
                    <a:pt x="3736" y="17196"/>
                    <a:pt x="3739" y="17140"/>
                  </a:cubicBezTo>
                  <a:cubicBezTo>
                    <a:pt x="3739" y="17129"/>
                    <a:pt x="3743" y="17122"/>
                    <a:pt x="3746" y="17114"/>
                  </a:cubicBezTo>
                  <a:cubicBezTo>
                    <a:pt x="3750" y="17106"/>
                    <a:pt x="3755" y="17099"/>
                    <a:pt x="3758" y="17091"/>
                  </a:cubicBezTo>
                  <a:cubicBezTo>
                    <a:pt x="3765" y="17080"/>
                    <a:pt x="3772" y="17069"/>
                    <a:pt x="3781" y="17062"/>
                  </a:cubicBezTo>
                  <a:cubicBezTo>
                    <a:pt x="3784" y="17058"/>
                    <a:pt x="3788" y="17050"/>
                    <a:pt x="3791" y="17046"/>
                  </a:cubicBezTo>
                  <a:cubicBezTo>
                    <a:pt x="3825" y="16991"/>
                    <a:pt x="3867" y="16942"/>
                    <a:pt x="3907" y="16893"/>
                  </a:cubicBezTo>
                  <a:cubicBezTo>
                    <a:pt x="3945" y="16844"/>
                    <a:pt x="3986" y="16796"/>
                    <a:pt x="4016" y="16744"/>
                  </a:cubicBezTo>
                  <a:cubicBezTo>
                    <a:pt x="4076" y="16643"/>
                    <a:pt x="4121" y="16527"/>
                    <a:pt x="4169" y="16411"/>
                  </a:cubicBezTo>
                  <a:cubicBezTo>
                    <a:pt x="4221" y="16299"/>
                    <a:pt x="4278" y="16187"/>
                    <a:pt x="4371" y="16094"/>
                  </a:cubicBezTo>
                  <a:cubicBezTo>
                    <a:pt x="4374" y="16056"/>
                    <a:pt x="4386" y="16026"/>
                    <a:pt x="4397" y="15996"/>
                  </a:cubicBezTo>
                  <a:cubicBezTo>
                    <a:pt x="4412" y="15959"/>
                    <a:pt x="4431" y="15928"/>
                    <a:pt x="4450" y="15899"/>
                  </a:cubicBezTo>
                  <a:cubicBezTo>
                    <a:pt x="4490" y="15839"/>
                    <a:pt x="4531" y="15787"/>
                    <a:pt x="4562" y="15731"/>
                  </a:cubicBezTo>
                  <a:cubicBezTo>
                    <a:pt x="4674" y="15510"/>
                    <a:pt x="4775" y="15290"/>
                    <a:pt x="4812" y="15043"/>
                  </a:cubicBezTo>
                  <a:cubicBezTo>
                    <a:pt x="4827" y="14938"/>
                    <a:pt x="4861" y="14837"/>
                    <a:pt x="4898" y="14740"/>
                  </a:cubicBezTo>
                  <a:cubicBezTo>
                    <a:pt x="4999" y="14493"/>
                    <a:pt x="5089" y="14243"/>
                    <a:pt x="5175" y="13989"/>
                  </a:cubicBezTo>
                  <a:cubicBezTo>
                    <a:pt x="5272" y="13704"/>
                    <a:pt x="5347" y="13416"/>
                    <a:pt x="5418" y="13121"/>
                  </a:cubicBezTo>
                  <a:cubicBezTo>
                    <a:pt x="5451" y="12976"/>
                    <a:pt x="5489" y="12822"/>
                    <a:pt x="5489" y="12676"/>
                  </a:cubicBezTo>
                  <a:lnTo>
                    <a:pt x="5489" y="12673"/>
                  </a:lnTo>
                  <a:lnTo>
                    <a:pt x="5489" y="12665"/>
                  </a:lnTo>
                  <a:cubicBezTo>
                    <a:pt x="5489" y="12501"/>
                    <a:pt x="5511" y="12344"/>
                    <a:pt x="5556" y="12194"/>
                  </a:cubicBezTo>
                  <a:cubicBezTo>
                    <a:pt x="5639" y="11929"/>
                    <a:pt x="5653" y="11649"/>
                    <a:pt x="5683" y="11365"/>
                  </a:cubicBezTo>
                  <a:cubicBezTo>
                    <a:pt x="5709" y="11148"/>
                    <a:pt x="5728" y="10927"/>
                    <a:pt x="5743" y="10707"/>
                  </a:cubicBezTo>
                  <a:cubicBezTo>
                    <a:pt x="5754" y="10598"/>
                    <a:pt x="5769" y="10493"/>
                    <a:pt x="5769" y="10389"/>
                  </a:cubicBezTo>
                  <a:lnTo>
                    <a:pt x="5769" y="10336"/>
                  </a:lnTo>
                  <a:cubicBezTo>
                    <a:pt x="5765" y="10307"/>
                    <a:pt x="5765" y="10276"/>
                    <a:pt x="5765" y="10247"/>
                  </a:cubicBezTo>
                  <a:cubicBezTo>
                    <a:pt x="5765" y="10195"/>
                    <a:pt x="5769" y="10146"/>
                    <a:pt x="5777" y="10093"/>
                  </a:cubicBezTo>
                  <a:cubicBezTo>
                    <a:pt x="5784" y="10060"/>
                    <a:pt x="5791" y="10030"/>
                    <a:pt x="5799" y="10000"/>
                  </a:cubicBezTo>
                  <a:cubicBezTo>
                    <a:pt x="5806" y="9970"/>
                    <a:pt x="5813" y="9944"/>
                    <a:pt x="5813" y="9918"/>
                  </a:cubicBezTo>
                  <a:cubicBezTo>
                    <a:pt x="5813" y="9903"/>
                    <a:pt x="5810" y="9891"/>
                    <a:pt x="5810" y="9881"/>
                  </a:cubicBezTo>
                  <a:cubicBezTo>
                    <a:pt x="5796" y="9817"/>
                    <a:pt x="5791" y="9750"/>
                    <a:pt x="5791" y="9682"/>
                  </a:cubicBezTo>
                  <a:cubicBezTo>
                    <a:pt x="5791" y="9634"/>
                    <a:pt x="5796" y="9589"/>
                    <a:pt x="5796" y="9541"/>
                  </a:cubicBezTo>
                  <a:cubicBezTo>
                    <a:pt x="5799" y="9525"/>
                    <a:pt x="5799" y="9510"/>
                    <a:pt x="5799" y="9491"/>
                  </a:cubicBezTo>
                  <a:cubicBezTo>
                    <a:pt x="5799" y="9346"/>
                    <a:pt x="5765" y="9193"/>
                    <a:pt x="5765" y="9036"/>
                  </a:cubicBezTo>
                  <a:lnTo>
                    <a:pt x="5765" y="8991"/>
                  </a:lnTo>
                  <a:lnTo>
                    <a:pt x="5765" y="8961"/>
                  </a:lnTo>
                  <a:cubicBezTo>
                    <a:pt x="5765" y="8901"/>
                    <a:pt x="5761" y="8841"/>
                    <a:pt x="5754" y="8782"/>
                  </a:cubicBezTo>
                  <a:cubicBezTo>
                    <a:pt x="5746" y="8722"/>
                    <a:pt x="5739" y="8658"/>
                    <a:pt x="5739" y="8591"/>
                  </a:cubicBezTo>
                  <a:lnTo>
                    <a:pt x="5739" y="8554"/>
                  </a:lnTo>
                  <a:cubicBezTo>
                    <a:pt x="5739" y="8531"/>
                    <a:pt x="5743" y="8509"/>
                    <a:pt x="5743" y="8490"/>
                  </a:cubicBezTo>
                  <a:cubicBezTo>
                    <a:pt x="5743" y="8366"/>
                    <a:pt x="5724" y="8247"/>
                    <a:pt x="5694" y="8123"/>
                  </a:cubicBezTo>
                  <a:cubicBezTo>
                    <a:pt x="5665" y="8004"/>
                    <a:pt x="5642" y="7873"/>
                    <a:pt x="5642" y="7742"/>
                  </a:cubicBezTo>
                  <a:lnTo>
                    <a:pt x="5642" y="7716"/>
                  </a:lnTo>
                  <a:lnTo>
                    <a:pt x="5642" y="7612"/>
                  </a:lnTo>
                  <a:cubicBezTo>
                    <a:pt x="5642" y="7507"/>
                    <a:pt x="5634" y="7410"/>
                    <a:pt x="5608" y="7309"/>
                  </a:cubicBezTo>
                  <a:cubicBezTo>
                    <a:pt x="5589" y="7234"/>
                    <a:pt x="5571" y="7152"/>
                    <a:pt x="5560" y="7077"/>
                  </a:cubicBezTo>
                  <a:cubicBezTo>
                    <a:pt x="5518" y="6767"/>
                    <a:pt x="5473" y="6463"/>
                    <a:pt x="5399" y="6161"/>
                  </a:cubicBezTo>
                  <a:cubicBezTo>
                    <a:pt x="5342" y="5930"/>
                    <a:pt x="5268" y="5705"/>
                    <a:pt x="5171" y="5492"/>
                  </a:cubicBezTo>
                  <a:cubicBezTo>
                    <a:pt x="5159" y="5469"/>
                    <a:pt x="5152" y="5447"/>
                    <a:pt x="5149" y="5425"/>
                  </a:cubicBezTo>
                  <a:cubicBezTo>
                    <a:pt x="5141" y="5402"/>
                    <a:pt x="5141" y="5380"/>
                    <a:pt x="5141" y="5357"/>
                  </a:cubicBezTo>
                  <a:lnTo>
                    <a:pt x="5141" y="5328"/>
                  </a:lnTo>
                  <a:cubicBezTo>
                    <a:pt x="5145" y="5283"/>
                    <a:pt x="5145" y="5238"/>
                    <a:pt x="5145" y="5193"/>
                  </a:cubicBezTo>
                  <a:cubicBezTo>
                    <a:pt x="5145" y="5095"/>
                    <a:pt x="5137" y="4998"/>
                    <a:pt x="5111" y="4905"/>
                  </a:cubicBezTo>
                  <a:cubicBezTo>
                    <a:pt x="5051" y="4692"/>
                    <a:pt x="4947" y="4490"/>
                    <a:pt x="4864" y="4277"/>
                  </a:cubicBezTo>
                  <a:cubicBezTo>
                    <a:pt x="4756" y="3993"/>
                    <a:pt x="4652" y="3709"/>
                    <a:pt x="4517" y="3440"/>
                  </a:cubicBezTo>
                  <a:cubicBezTo>
                    <a:pt x="4517" y="3436"/>
                    <a:pt x="4513" y="3428"/>
                    <a:pt x="4509" y="3421"/>
                  </a:cubicBezTo>
                  <a:cubicBezTo>
                    <a:pt x="4505" y="3413"/>
                    <a:pt x="4498" y="3406"/>
                    <a:pt x="4498" y="3395"/>
                  </a:cubicBezTo>
                  <a:cubicBezTo>
                    <a:pt x="4495" y="3391"/>
                    <a:pt x="4490" y="3384"/>
                    <a:pt x="4490" y="3373"/>
                  </a:cubicBezTo>
                  <a:cubicBezTo>
                    <a:pt x="4490" y="3365"/>
                    <a:pt x="4495" y="3358"/>
                    <a:pt x="4498" y="3350"/>
                  </a:cubicBezTo>
                  <a:cubicBezTo>
                    <a:pt x="4505" y="3331"/>
                    <a:pt x="4505" y="3320"/>
                    <a:pt x="4509" y="3309"/>
                  </a:cubicBezTo>
                  <a:cubicBezTo>
                    <a:pt x="4509" y="3297"/>
                    <a:pt x="4505" y="3290"/>
                    <a:pt x="4502" y="3279"/>
                  </a:cubicBezTo>
                  <a:cubicBezTo>
                    <a:pt x="4498" y="3271"/>
                    <a:pt x="4495" y="3261"/>
                    <a:pt x="4487" y="3253"/>
                  </a:cubicBezTo>
                  <a:cubicBezTo>
                    <a:pt x="4476" y="3230"/>
                    <a:pt x="4457" y="3208"/>
                    <a:pt x="4442" y="3182"/>
                  </a:cubicBezTo>
                  <a:cubicBezTo>
                    <a:pt x="4431" y="3166"/>
                    <a:pt x="4423" y="3144"/>
                    <a:pt x="4416" y="3126"/>
                  </a:cubicBezTo>
                  <a:cubicBezTo>
                    <a:pt x="4416" y="3122"/>
                    <a:pt x="4412" y="3122"/>
                    <a:pt x="4412" y="3118"/>
                  </a:cubicBezTo>
                  <a:cubicBezTo>
                    <a:pt x="4412" y="3118"/>
                    <a:pt x="4409" y="3114"/>
                    <a:pt x="4405" y="3111"/>
                  </a:cubicBezTo>
                  <a:cubicBezTo>
                    <a:pt x="4397" y="3104"/>
                    <a:pt x="4386" y="3096"/>
                    <a:pt x="4374" y="3085"/>
                  </a:cubicBezTo>
                  <a:cubicBezTo>
                    <a:pt x="4367" y="3077"/>
                    <a:pt x="4356" y="3066"/>
                    <a:pt x="4352" y="3051"/>
                  </a:cubicBezTo>
                  <a:cubicBezTo>
                    <a:pt x="4348" y="3044"/>
                    <a:pt x="4345" y="3036"/>
                    <a:pt x="4345" y="3025"/>
                  </a:cubicBezTo>
                  <a:cubicBezTo>
                    <a:pt x="4345" y="2999"/>
                    <a:pt x="4333" y="2976"/>
                    <a:pt x="4319" y="2954"/>
                  </a:cubicBezTo>
                  <a:cubicBezTo>
                    <a:pt x="4304" y="2931"/>
                    <a:pt x="4285" y="2913"/>
                    <a:pt x="4262" y="2890"/>
                  </a:cubicBezTo>
                  <a:cubicBezTo>
                    <a:pt x="4243" y="2875"/>
                    <a:pt x="4233" y="2857"/>
                    <a:pt x="4226" y="2842"/>
                  </a:cubicBezTo>
                  <a:cubicBezTo>
                    <a:pt x="4217" y="2823"/>
                    <a:pt x="4214" y="2808"/>
                    <a:pt x="4207" y="2797"/>
                  </a:cubicBezTo>
                  <a:cubicBezTo>
                    <a:pt x="4203" y="2790"/>
                    <a:pt x="4199" y="2782"/>
                    <a:pt x="4195" y="2778"/>
                  </a:cubicBezTo>
                  <a:cubicBezTo>
                    <a:pt x="4188" y="2771"/>
                    <a:pt x="4181" y="2763"/>
                    <a:pt x="4169" y="2759"/>
                  </a:cubicBezTo>
                  <a:cubicBezTo>
                    <a:pt x="4162" y="2756"/>
                    <a:pt x="4158" y="2756"/>
                    <a:pt x="4154" y="2752"/>
                  </a:cubicBezTo>
                  <a:cubicBezTo>
                    <a:pt x="4150" y="2752"/>
                    <a:pt x="4147" y="2748"/>
                    <a:pt x="4143" y="2745"/>
                  </a:cubicBezTo>
                  <a:cubicBezTo>
                    <a:pt x="4136" y="2737"/>
                    <a:pt x="4128" y="2733"/>
                    <a:pt x="4121" y="2726"/>
                  </a:cubicBezTo>
                  <a:cubicBezTo>
                    <a:pt x="4105" y="2711"/>
                    <a:pt x="4091" y="2692"/>
                    <a:pt x="4079" y="2673"/>
                  </a:cubicBezTo>
                  <a:cubicBezTo>
                    <a:pt x="4069" y="2662"/>
                    <a:pt x="4060" y="2647"/>
                    <a:pt x="4057" y="2636"/>
                  </a:cubicBezTo>
                  <a:cubicBezTo>
                    <a:pt x="4053" y="2625"/>
                    <a:pt x="4053" y="2617"/>
                    <a:pt x="4053" y="2606"/>
                  </a:cubicBezTo>
                  <a:cubicBezTo>
                    <a:pt x="4050" y="2561"/>
                    <a:pt x="4038" y="2516"/>
                    <a:pt x="4019" y="2471"/>
                  </a:cubicBezTo>
                  <a:cubicBezTo>
                    <a:pt x="3997" y="2426"/>
                    <a:pt x="3974" y="2381"/>
                    <a:pt x="3960" y="2329"/>
                  </a:cubicBezTo>
                  <a:cubicBezTo>
                    <a:pt x="3938" y="2259"/>
                    <a:pt x="3896" y="2198"/>
                    <a:pt x="3855" y="2131"/>
                  </a:cubicBezTo>
                  <a:cubicBezTo>
                    <a:pt x="3814" y="2067"/>
                    <a:pt x="3772" y="2000"/>
                    <a:pt x="3750" y="1922"/>
                  </a:cubicBezTo>
                  <a:cubicBezTo>
                    <a:pt x="3736" y="1922"/>
                    <a:pt x="3724" y="1918"/>
                    <a:pt x="3713" y="1915"/>
                  </a:cubicBezTo>
                  <a:cubicBezTo>
                    <a:pt x="3698" y="1910"/>
                    <a:pt x="3687" y="1900"/>
                    <a:pt x="3676" y="1892"/>
                  </a:cubicBezTo>
                  <a:cubicBezTo>
                    <a:pt x="3672" y="1884"/>
                    <a:pt x="3668" y="1877"/>
                    <a:pt x="3665" y="1870"/>
                  </a:cubicBezTo>
                  <a:cubicBezTo>
                    <a:pt x="3660" y="1858"/>
                    <a:pt x="3657" y="1851"/>
                    <a:pt x="3657" y="1840"/>
                  </a:cubicBezTo>
                  <a:cubicBezTo>
                    <a:pt x="3653" y="1829"/>
                    <a:pt x="3653" y="1817"/>
                    <a:pt x="3653" y="1810"/>
                  </a:cubicBezTo>
                  <a:cubicBezTo>
                    <a:pt x="3653" y="1795"/>
                    <a:pt x="3653" y="1784"/>
                    <a:pt x="3650" y="1780"/>
                  </a:cubicBezTo>
                  <a:lnTo>
                    <a:pt x="3650" y="1765"/>
                  </a:lnTo>
                  <a:lnTo>
                    <a:pt x="3650" y="1743"/>
                  </a:lnTo>
                  <a:cubicBezTo>
                    <a:pt x="3653" y="1743"/>
                    <a:pt x="3653" y="1739"/>
                    <a:pt x="3653" y="1739"/>
                  </a:cubicBezTo>
                  <a:cubicBezTo>
                    <a:pt x="3631" y="1724"/>
                    <a:pt x="3612" y="1709"/>
                    <a:pt x="3598" y="1691"/>
                  </a:cubicBezTo>
                  <a:cubicBezTo>
                    <a:pt x="3582" y="1672"/>
                    <a:pt x="3571" y="1653"/>
                    <a:pt x="3560" y="1634"/>
                  </a:cubicBezTo>
                  <a:cubicBezTo>
                    <a:pt x="3537" y="1593"/>
                    <a:pt x="3526" y="1552"/>
                    <a:pt x="3508" y="1518"/>
                  </a:cubicBezTo>
                  <a:cubicBezTo>
                    <a:pt x="3500" y="1500"/>
                    <a:pt x="3489" y="1481"/>
                    <a:pt x="3474" y="1462"/>
                  </a:cubicBezTo>
                  <a:cubicBezTo>
                    <a:pt x="3458" y="1444"/>
                    <a:pt x="3444" y="1429"/>
                    <a:pt x="3425" y="1410"/>
                  </a:cubicBezTo>
                  <a:cubicBezTo>
                    <a:pt x="3391" y="1372"/>
                    <a:pt x="3354" y="1335"/>
                    <a:pt x="3324" y="1282"/>
                  </a:cubicBezTo>
                  <a:cubicBezTo>
                    <a:pt x="3291" y="1220"/>
                    <a:pt x="3265" y="1148"/>
                    <a:pt x="3227" y="1096"/>
                  </a:cubicBezTo>
                  <a:cubicBezTo>
                    <a:pt x="3096" y="913"/>
                    <a:pt x="2939" y="749"/>
                    <a:pt x="2801" y="56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8" name="Google Shape;28368;p21"/>
            <p:cNvSpPr/>
            <p:nvPr/>
          </p:nvSpPr>
          <p:spPr>
            <a:xfrm>
              <a:off x="40974" y="1049879"/>
              <a:ext cx="285975" cy="980690"/>
            </a:xfrm>
            <a:custGeom>
              <a:avLst/>
              <a:gdLst/>
              <a:ahLst/>
              <a:cxnLst/>
              <a:rect l="l" t="t" r="r" b="b"/>
              <a:pathLst>
                <a:path w="5989" h="20538" extrusionOk="0">
                  <a:moveTo>
                    <a:pt x="2901" y="651"/>
                  </a:moveTo>
                  <a:cubicBezTo>
                    <a:pt x="3039" y="831"/>
                    <a:pt x="3196" y="995"/>
                    <a:pt x="3327" y="1178"/>
                  </a:cubicBezTo>
                  <a:cubicBezTo>
                    <a:pt x="3365" y="1230"/>
                    <a:pt x="3391" y="1302"/>
                    <a:pt x="3424" y="1364"/>
                  </a:cubicBezTo>
                  <a:cubicBezTo>
                    <a:pt x="3454" y="1417"/>
                    <a:pt x="3491" y="1454"/>
                    <a:pt x="3525" y="1492"/>
                  </a:cubicBezTo>
                  <a:cubicBezTo>
                    <a:pt x="3544" y="1511"/>
                    <a:pt x="3558" y="1526"/>
                    <a:pt x="3574" y="1544"/>
                  </a:cubicBezTo>
                  <a:cubicBezTo>
                    <a:pt x="3589" y="1563"/>
                    <a:pt x="3600" y="1582"/>
                    <a:pt x="3608" y="1600"/>
                  </a:cubicBezTo>
                  <a:cubicBezTo>
                    <a:pt x="3626" y="1634"/>
                    <a:pt x="3637" y="1675"/>
                    <a:pt x="3660" y="1716"/>
                  </a:cubicBezTo>
                  <a:cubicBezTo>
                    <a:pt x="3671" y="1735"/>
                    <a:pt x="3682" y="1754"/>
                    <a:pt x="3698" y="1773"/>
                  </a:cubicBezTo>
                  <a:cubicBezTo>
                    <a:pt x="3712" y="1791"/>
                    <a:pt x="3731" y="1806"/>
                    <a:pt x="3753" y="1821"/>
                  </a:cubicBezTo>
                  <a:cubicBezTo>
                    <a:pt x="3753" y="1821"/>
                    <a:pt x="3753" y="1825"/>
                    <a:pt x="3750" y="1825"/>
                  </a:cubicBezTo>
                  <a:lnTo>
                    <a:pt x="3750" y="1847"/>
                  </a:lnTo>
                  <a:lnTo>
                    <a:pt x="3750" y="1862"/>
                  </a:lnTo>
                  <a:cubicBezTo>
                    <a:pt x="3753" y="1866"/>
                    <a:pt x="3753" y="1877"/>
                    <a:pt x="3753" y="1892"/>
                  </a:cubicBezTo>
                  <a:cubicBezTo>
                    <a:pt x="3753" y="1899"/>
                    <a:pt x="3753" y="1911"/>
                    <a:pt x="3757" y="1922"/>
                  </a:cubicBezTo>
                  <a:cubicBezTo>
                    <a:pt x="3757" y="1933"/>
                    <a:pt x="3760" y="1940"/>
                    <a:pt x="3765" y="1952"/>
                  </a:cubicBezTo>
                  <a:cubicBezTo>
                    <a:pt x="3768" y="1959"/>
                    <a:pt x="3772" y="1966"/>
                    <a:pt x="3776" y="1974"/>
                  </a:cubicBezTo>
                  <a:cubicBezTo>
                    <a:pt x="3787" y="1982"/>
                    <a:pt x="3798" y="1992"/>
                    <a:pt x="3813" y="1997"/>
                  </a:cubicBezTo>
                  <a:cubicBezTo>
                    <a:pt x="3824" y="2000"/>
                    <a:pt x="3836" y="2004"/>
                    <a:pt x="3850" y="2004"/>
                  </a:cubicBezTo>
                  <a:cubicBezTo>
                    <a:pt x="3872" y="2082"/>
                    <a:pt x="3914" y="2149"/>
                    <a:pt x="3955" y="2213"/>
                  </a:cubicBezTo>
                  <a:cubicBezTo>
                    <a:pt x="3996" y="2280"/>
                    <a:pt x="4038" y="2341"/>
                    <a:pt x="4060" y="2411"/>
                  </a:cubicBezTo>
                  <a:cubicBezTo>
                    <a:pt x="4074" y="2463"/>
                    <a:pt x="4097" y="2508"/>
                    <a:pt x="4119" y="2553"/>
                  </a:cubicBezTo>
                  <a:cubicBezTo>
                    <a:pt x="4138" y="2598"/>
                    <a:pt x="4150" y="2643"/>
                    <a:pt x="4153" y="2688"/>
                  </a:cubicBezTo>
                  <a:cubicBezTo>
                    <a:pt x="4153" y="2699"/>
                    <a:pt x="4153" y="2707"/>
                    <a:pt x="4157" y="2718"/>
                  </a:cubicBezTo>
                  <a:cubicBezTo>
                    <a:pt x="4160" y="2729"/>
                    <a:pt x="4169" y="2744"/>
                    <a:pt x="4179" y="2755"/>
                  </a:cubicBezTo>
                  <a:cubicBezTo>
                    <a:pt x="4191" y="2774"/>
                    <a:pt x="4205" y="2793"/>
                    <a:pt x="4221" y="2808"/>
                  </a:cubicBezTo>
                  <a:cubicBezTo>
                    <a:pt x="4228" y="2815"/>
                    <a:pt x="4236" y="2819"/>
                    <a:pt x="4243" y="2827"/>
                  </a:cubicBezTo>
                  <a:cubicBezTo>
                    <a:pt x="4247" y="2830"/>
                    <a:pt x="4250" y="2834"/>
                    <a:pt x="4254" y="2834"/>
                  </a:cubicBezTo>
                  <a:cubicBezTo>
                    <a:pt x="4258" y="2838"/>
                    <a:pt x="4262" y="2838"/>
                    <a:pt x="4269" y="2841"/>
                  </a:cubicBezTo>
                  <a:cubicBezTo>
                    <a:pt x="4281" y="2845"/>
                    <a:pt x="4288" y="2853"/>
                    <a:pt x="4295" y="2860"/>
                  </a:cubicBezTo>
                  <a:cubicBezTo>
                    <a:pt x="4299" y="2864"/>
                    <a:pt x="4303" y="2872"/>
                    <a:pt x="4307" y="2879"/>
                  </a:cubicBezTo>
                  <a:cubicBezTo>
                    <a:pt x="4314" y="2890"/>
                    <a:pt x="4317" y="2905"/>
                    <a:pt x="4326" y="2924"/>
                  </a:cubicBezTo>
                  <a:cubicBezTo>
                    <a:pt x="4333" y="2939"/>
                    <a:pt x="4343" y="2957"/>
                    <a:pt x="4362" y="2972"/>
                  </a:cubicBezTo>
                  <a:cubicBezTo>
                    <a:pt x="4385" y="2995"/>
                    <a:pt x="4404" y="3013"/>
                    <a:pt x="4419" y="3036"/>
                  </a:cubicBezTo>
                  <a:cubicBezTo>
                    <a:pt x="4433" y="3058"/>
                    <a:pt x="4445" y="3081"/>
                    <a:pt x="4445" y="3107"/>
                  </a:cubicBezTo>
                  <a:cubicBezTo>
                    <a:pt x="4445" y="3118"/>
                    <a:pt x="4448" y="3126"/>
                    <a:pt x="4452" y="3133"/>
                  </a:cubicBezTo>
                  <a:cubicBezTo>
                    <a:pt x="4456" y="3148"/>
                    <a:pt x="4467" y="3159"/>
                    <a:pt x="4474" y="3167"/>
                  </a:cubicBezTo>
                  <a:cubicBezTo>
                    <a:pt x="4486" y="3178"/>
                    <a:pt x="4497" y="3186"/>
                    <a:pt x="4505" y="3193"/>
                  </a:cubicBezTo>
                  <a:cubicBezTo>
                    <a:pt x="4509" y="3196"/>
                    <a:pt x="4512" y="3200"/>
                    <a:pt x="4512" y="3200"/>
                  </a:cubicBezTo>
                  <a:cubicBezTo>
                    <a:pt x="4512" y="3204"/>
                    <a:pt x="4516" y="3204"/>
                    <a:pt x="4516" y="3208"/>
                  </a:cubicBezTo>
                  <a:cubicBezTo>
                    <a:pt x="4523" y="3226"/>
                    <a:pt x="4531" y="3248"/>
                    <a:pt x="4542" y="3264"/>
                  </a:cubicBezTo>
                  <a:cubicBezTo>
                    <a:pt x="4557" y="3290"/>
                    <a:pt x="4576" y="3312"/>
                    <a:pt x="4587" y="3335"/>
                  </a:cubicBezTo>
                  <a:cubicBezTo>
                    <a:pt x="4595" y="3343"/>
                    <a:pt x="4598" y="3353"/>
                    <a:pt x="4602" y="3361"/>
                  </a:cubicBezTo>
                  <a:cubicBezTo>
                    <a:pt x="4605" y="3372"/>
                    <a:pt x="4609" y="3379"/>
                    <a:pt x="4609" y="3391"/>
                  </a:cubicBezTo>
                  <a:cubicBezTo>
                    <a:pt x="4605" y="3402"/>
                    <a:pt x="4605" y="3413"/>
                    <a:pt x="4598" y="3432"/>
                  </a:cubicBezTo>
                  <a:cubicBezTo>
                    <a:pt x="4595" y="3440"/>
                    <a:pt x="4590" y="3447"/>
                    <a:pt x="4590" y="3455"/>
                  </a:cubicBezTo>
                  <a:cubicBezTo>
                    <a:pt x="4590" y="3466"/>
                    <a:pt x="4595" y="3473"/>
                    <a:pt x="4598" y="3477"/>
                  </a:cubicBezTo>
                  <a:cubicBezTo>
                    <a:pt x="4598" y="3488"/>
                    <a:pt x="4605" y="3495"/>
                    <a:pt x="4609" y="3503"/>
                  </a:cubicBezTo>
                  <a:cubicBezTo>
                    <a:pt x="4613" y="3510"/>
                    <a:pt x="4617" y="3518"/>
                    <a:pt x="4617" y="3522"/>
                  </a:cubicBezTo>
                  <a:cubicBezTo>
                    <a:pt x="4752" y="3791"/>
                    <a:pt x="4856" y="4075"/>
                    <a:pt x="4964" y="4359"/>
                  </a:cubicBezTo>
                  <a:cubicBezTo>
                    <a:pt x="5047" y="4572"/>
                    <a:pt x="5151" y="4774"/>
                    <a:pt x="5211" y="4987"/>
                  </a:cubicBezTo>
                  <a:cubicBezTo>
                    <a:pt x="5237" y="5080"/>
                    <a:pt x="5245" y="5177"/>
                    <a:pt x="5245" y="5275"/>
                  </a:cubicBezTo>
                  <a:cubicBezTo>
                    <a:pt x="5245" y="5320"/>
                    <a:pt x="5245" y="5365"/>
                    <a:pt x="5241" y="5410"/>
                  </a:cubicBezTo>
                  <a:lnTo>
                    <a:pt x="5241" y="5439"/>
                  </a:lnTo>
                  <a:cubicBezTo>
                    <a:pt x="5241" y="5462"/>
                    <a:pt x="5241" y="5484"/>
                    <a:pt x="5249" y="5507"/>
                  </a:cubicBezTo>
                  <a:cubicBezTo>
                    <a:pt x="5252" y="5529"/>
                    <a:pt x="5259" y="5551"/>
                    <a:pt x="5271" y="5574"/>
                  </a:cubicBezTo>
                  <a:cubicBezTo>
                    <a:pt x="5368" y="5787"/>
                    <a:pt x="5442" y="6012"/>
                    <a:pt x="5499" y="6243"/>
                  </a:cubicBezTo>
                  <a:cubicBezTo>
                    <a:pt x="5573" y="6545"/>
                    <a:pt x="5618" y="6849"/>
                    <a:pt x="5660" y="7159"/>
                  </a:cubicBezTo>
                  <a:cubicBezTo>
                    <a:pt x="5671" y="7234"/>
                    <a:pt x="5689" y="7316"/>
                    <a:pt x="5708" y="7391"/>
                  </a:cubicBezTo>
                  <a:cubicBezTo>
                    <a:pt x="5734" y="7492"/>
                    <a:pt x="5742" y="7589"/>
                    <a:pt x="5742" y="7694"/>
                  </a:cubicBezTo>
                  <a:lnTo>
                    <a:pt x="5742" y="7798"/>
                  </a:lnTo>
                  <a:lnTo>
                    <a:pt x="5742" y="7824"/>
                  </a:lnTo>
                  <a:cubicBezTo>
                    <a:pt x="5742" y="7955"/>
                    <a:pt x="5765" y="8086"/>
                    <a:pt x="5794" y="8205"/>
                  </a:cubicBezTo>
                  <a:cubicBezTo>
                    <a:pt x="5824" y="8329"/>
                    <a:pt x="5843" y="8448"/>
                    <a:pt x="5843" y="8572"/>
                  </a:cubicBezTo>
                  <a:cubicBezTo>
                    <a:pt x="5843" y="8591"/>
                    <a:pt x="5839" y="8613"/>
                    <a:pt x="5839" y="8636"/>
                  </a:cubicBezTo>
                  <a:lnTo>
                    <a:pt x="5839" y="8673"/>
                  </a:lnTo>
                  <a:cubicBezTo>
                    <a:pt x="5839" y="8740"/>
                    <a:pt x="5846" y="8804"/>
                    <a:pt x="5854" y="8864"/>
                  </a:cubicBezTo>
                  <a:cubicBezTo>
                    <a:pt x="5861" y="8923"/>
                    <a:pt x="5865" y="8983"/>
                    <a:pt x="5865" y="9043"/>
                  </a:cubicBezTo>
                  <a:lnTo>
                    <a:pt x="5865" y="9073"/>
                  </a:lnTo>
                  <a:lnTo>
                    <a:pt x="5865" y="9118"/>
                  </a:lnTo>
                  <a:cubicBezTo>
                    <a:pt x="5865" y="9275"/>
                    <a:pt x="5899" y="9428"/>
                    <a:pt x="5899" y="9573"/>
                  </a:cubicBezTo>
                  <a:cubicBezTo>
                    <a:pt x="5899" y="9592"/>
                    <a:pt x="5899" y="9607"/>
                    <a:pt x="5896" y="9623"/>
                  </a:cubicBezTo>
                  <a:cubicBezTo>
                    <a:pt x="5896" y="9671"/>
                    <a:pt x="5891" y="9716"/>
                    <a:pt x="5891" y="9764"/>
                  </a:cubicBezTo>
                  <a:cubicBezTo>
                    <a:pt x="5891" y="9832"/>
                    <a:pt x="5896" y="9899"/>
                    <a:pt x="5910" y="9963"/>
                  </a:cubicBezTo>
                  <a:cubicBezTo>
                    <a:pt x="5910" y="9973"/>
                    <a:pt x="5913" y="9985"/>
                    <a:pt x="5913" y="10000"/>
                  </a:cubicBezTo>
                  <a:cubicBezTo>
                    <a:pt x="5913" y="10026"/>
                    <a:pt x="5906" y="10052"/>
                    <a:pt x="5899" y="10082"/>
                  </a:cubicBezTo>
                  <a:cubicBezTo>
                    <a:pt x="5891" y="10112"/>
                    <a:pt x="5884" y="10142"/>
                    <a:pt x="5877" y="10175"/>
                  </a:cubicBezTo>
                  <a:cubicBezTo>
                    <a:pt x="5869" y="10228"/>
                    <a:pt x="5865" y="10277"/>
                    <a:pt x="5865" y="10329"/>
                  </a:cubicBezTo>
                  <a:cubicBezTo>
                    <a:pt x="5865" y="10358"/>
                    <a:pt x="5865" y="10389"/>
                    <a:pt x="5869" y="10418"/>
                  </a:cubicBezTo>
                  <a:lnTo>
                    <a:pt x="5869" y="10471"/>
                  </a:lnTo>
                  <a:cubicBezTo>
                    <a:pt x="5869" y="10575"/>
                    <a:pt x="5854" y="10680"/>
                    <a:pt x="5843" y="10789"/>
                  </a:cubicBezTo>
                  <a:cubicBezTo>
                    <a:pt x="5828" y="11009"/>
                    <a:pt x="5809" y="11230"/>
                    <a:pt x="5783" y="11447"/>
                  </a:cubicBezTo>
                  <a:cubicBezTo>
                    <a:pt x="5753" y="11731"/>
                    <a:pt x="5739" y="12011"/>
                    <a:pt x="5656" y="12276"/>
                  </a:cubicBezTo>
                  <a:cubicBezTo>
                    <a:pt x="5611" y="12426"/>
                    <a:pt x="5589" y="12583"/>
                    <a:pt x="5589" y="12747"/>
                  </a:cubicBezTo>
                  <a:lnTo>
                    <a:pt x="5589" y="12755"/>
                  </a:lnTo>
                  <a:lnTo>
                    <a:pt x="5589" y="12758"/>
                  </a:lnTo>
                  <a:cubicBezTo>
                    <a:pt x="5589" y="12904"/>
                    <a:pt x="5551" y="13058"/>
                    <a:pt x="5518" y="13203"/>
                  </a:cubicBezTo>
                  <a:cubicBezTo>
                    <a:pt x="5447" y="13498"/>
                    <a:pt x="5372" y="13786"/>
                    <a:pt x="5275" y="14071"/>
                  </a:cubicBezTo>
                  <a:cubicBezTo>
                    <a:pt x="5189" y="14325"/>
                    <a:pt x="5099" y="14575"/>
                    <a:pt x="4998" y="14822"/>
                  </a:cubicBezTo>
                  <a:cubicBezTo>
                    <a:pt x="4961" y="14919"/>
                    <a:pt x="4927" y="15020"/>
                    <a:pt x="4912" y="15125"/>
                  </a:cubicBezTo>
                  <a:cubicBezTo>
                    <a:pt x="4875" y="15372"/>
                    <a:pt x="4774" y="15592"/>
                    <a:pt x="4662" y="15813"/>
                  </a:cubicBezTo>
                  <a:cubicBezTo>
                    <a:pt x="4631" y="15869"/>
                    <a:pt x="4590" y="15921"/>
                    <a:pt x="4550" y="15981"/>
                  </a:cubicBezTo>
                  <a:cubicBezTo>
                    <a:pt x="4531" y="16010"/>
                    <a:pt x="4512" y="16041"/>
                    <a:pt x="4497" y="16078"/>
                  </a:cubicBezTo>
                  <a:cubicBezTo>
                    <a:pt x="4486" y="16108"/>
                    <a:pt x="4474" y="16138"/>
                    <a:pt x="4471" y="16176"/>
                  </a:cubicBezTo>
                  <a:cubicBezTo>
                    <a:pt x="4378" y="16269"/>
                    <a:pt x="4321" y="16381"/>
                    <a:pt x="4269" y="16493"/>
                  </a:cubicBezTo>
                  <a:cubicBezTo>
                    <a:pt x="4221" y="16609"/>
                    <a:pt x="4176" y="16725"/>
                    <a:pt x="4116" y="16826"/>
                  </a:cubicBezTo>
                  <a:cubicBezTo>
                    <a:pt x="4086" y="16878"/>
                    <a:pt x="4045" y="16926"/>
                    <a:pt x="4007" y="16975"/>
                  </a:cubicBezTo>
                  <a:cubicBezTo>
                    <a:pt x="3967" y="17024"/>
                    <a:pt x="3925" y="17073"/>
                    <a:pt x="3891" y="17128"/>
                  </a:cubicBezTo>
                  <a:cubicBezTo>
                    <a:pt x="3888" y="17132"/>
                    <a:pt x="3884" y="17140"/>
                    <a:pt x="3881" y="17144"/>
                  </a:cubicBezTo>
                  <a:cubicBezTo>
                    <a:pt x="3872" y="17151"/>
                    <a:pt x="3865" y="17162"/>
                    <a:pt x="3858" y="17173"/>
                  </a:cubicBezTo>
                  <a:cubicBezTo>
                    <a:pt x="3855" y="17181"/>
                    <a:pt x="3850" y="17188"/>
                    <a:pt x="3846" y="17196"/>
                  </a:cubicBezTo>
                  <a:cubicBezTo>
                    <a:pt x="3843" y="17204"/>
                    <a:pt x="3839" y="17211"/>
                    <a:pt x="3839" y="17222"/>
                  </a:cubicBezTo>
                  <a:cubicBezTo>
                    <a:pt x="3836" y="17278"/>
                    <a:pt x="3817" y="17330"/>
                    <a:pt x="3787" y="17379"/>
                  </a:cubicBezTo>
                  <a:cubicBezTo>
                    <a:pt x="3757" y="17423"/>
                    <a:pt x="3720" y="17468"/>
                    <a:pt x="3686" y="17513"/>
                  </a:cubicBezTo>
                  <a:cubicBezTo>
                    <a:pt x="3622" y="17589"/>
                    <a:pt x="3577" y="17670"/>
                    <a:pt x="3529" y="17749"/>
                  </a:cubicBezTo>
                  <a:cubicBezTo>
                    <a:pt x="3503" y="17787"/>
                    <a:pt x="3477" y="17824"/>
                    <a:pt x="3451" y="17858"/>
                  </a:cubicBezTo>
                  <a:cubicBezTo>
                    <a:pt x="3420" y="17891"/>
                    <a:pt x="3387" y="17921"/>
                    <a:pt x="3349" y="17944"/>
                  </a:cubicBezTo>
                  <a:cubicBezTo>
                    <a:pt x="3282" y="17992"/>
                    <a:pt x="3222" y="18048"/>
                    <a:pt x="3174" y="18112"/>
                  </a:cubicBezTo>
                  <a:cubicBezTo>
                    <a:pt x="3125" y="18175"/>
                    <a:pt x="3080" y="18246"/>
                    <a:pt x="3043" y="18317"/>
                  </a:cubicBezTo>
                  <a:cubicBezTo>
                    <a:pt x="3009" y="18381"/>
                    <a:pt x="2965" y="18437"/>
                    <a:pt x="2913" y="18474"/>
                  </a:cubicBezTo>
                  <a:cubicBezTo>
                    <a:pt x="2834" y="18527"/>
                    <a:pt x="2778" y="18594"/>
                    <a:pt x="2725" y="18657"/>
                  </a:cubicBezTo>
                  <a:cubicBezTo>
                    <a:pt x="2673" y="18724"/>
                    <a:pt x="2625" y="18788"/>
                    <a:pt x="2561" y="18836"/>
                  </a:cubicBezTo>
                  <a:cubicBezTo>
                    <a:pt x="2494" y="18893"/>
                    <a:pt x="2437" y="18953"/>
                    <a:pt x="2381" y="19012"/>
                  </a:cubicBezTo>
                  <a:cubicBezTo>
                    <a:pt x="2321" y="19072"/>
                    <a:pt x="2266" y="19124"/>
                    <a:pt x="2195" y="19166"/>
                  </a:cubicBezTo>
                  <a:cubicBezTo>
                    <a:pt x="2131" y="19203"/>
                    <a:pt x="2071" y="19248"/>
                    <a:pt x="2015" y="19297"/>
                  </a:cubicBezTo>
                  <a:cubicBezTo>
                    <a:pt x="1959" y="19345"/>
                    <a:pt x="1907" y="19397"/>
                    <a:pt x="1854" y="19442"/>
                  </a:cubicBezTo>
                  <a:cubicBezTo>
                    <a:pt x="1805" y="19483"/>
                    <a:pt x="1753" y="19517"/>
                    <a:pt x="1701" y="19551"/>
                  </a:cubicBezTo>
                  <a:cubicBezTo>
                    <a:pt x="1645" y="19585"/>
                    <a:pt x="1593" y="19618"/>
                    <a:pt x="1540" y="19663"/>
                  </a:cubicBezTo>
                  <a:cubicBezTo>
                    <a:pt x="1540" y="19663"/>
                    <a:pt x="1536" y="19663"/>
                    <a:pt x="1533" y="19666"/>
                  </a:cubicBezTo>
                  <a:cubicBezTo>
                    <a:pt x="1529" y="19666"/>
                    <a:pt x="1526" y="19666"/>
                    <a:pt x="1522" y="19671"/>
                  </a:cubicBezTo>
                  <a:cubicBezTo>
                    <a:pt x="1514" y="19671"/>
                    <a:pt x="1510" y="19674"/>
                    <a:pt x="1507" y="19678"/>
                  </a:cubicBezTo>
                  <a:cubicBezTo>
                    <a:pt x="1360" y="19790"/>
                    <a:pt x="1196" y="19868"/>
                    <a:pt x="1020" y="19918"/>
                  </a:cubicBezTo>
                  <a:cubicBezTo>
                    <a:pt x="972" y="19932"/>
                    <a:pt x="934" y="19951"/>
                    <a:pt x="898" y="19977"/>
                  </a:cubicBezTo>
                  <a:cubicBezTo>
                    <a:pt x="860" y="19999"/>
                    <a:pt x="822" y="20022"/>
                    <a:pt x="789" y="20044"/>
                  </a:cubicBezTo>
                  <a:cubicBezTo>
                    <a:pt x="714" y="20097"/>
                    <a:pt x="628" y="20130"/>
                    <a:pt x="542" y="20160"/>
                  </a:cubicBezTo>
                  <a:cubicBezTo>
                    <a:pt x="453" y="20190"/>
                    <a:pt x="363" y="20216"/>
                    <a:pt x="270" y="20242"/>
                  </a:cubicBezTo>
                  <a:cubicBezTo>
                    <a:pt x="261" y="20246"/>
                    <a:pt x="254" y="20246"/>
                    <a:pt x="239" y="20246"/>
                  </a:cubicBezTo>
                  <a:lnTo>
                    <a:pt x="183" y="20246"/>
                  </a:lnTo>
                  <a:cubicBezTo>
                    <a:pt x="161" y="20246"/>
                    <a:pt x="135" y="20246"/>
                    <a:pt x="109" y="20261"/>
                  </a:cubicBezTo>
                  <a:lnTo>
                    <a:pt x="104" y="20261"/>
                  </a:lnTo>
                  <a:cubicBezTo>
                    <a:pt x="101" y="20258"/>
                    <a:pt x="101" y="20249"/>
                    <a:pt x="101" y="20246"/>
                  </a:cubicBezTo>
                  <a:lnTo>
                    <a:pt x="120" y="20246"/>
                  </a:lnTo>
                  <a:cubicBezTo>
                    <a:pt x="149" y="20246"/>
                    <a:pt x="183" y="20239"/>
                    <a:pt x="209" y="20223"/>
                  </a:cubicBezTo>
                  <a:cubicBezTo>
                    <a:pt x="235" y="20209"/>
                    <a:pt x="258" y="20187"/>
                    <a:pt x="280" y="20164"/>
                  </a:cubicBezTo>
                  <a:cubicBezTo>
                    <a:pt x="322" y="20123"/>
                    <a:pt x="378" y="20089"/>
                    <a:pt x="437" y="20078"/>
                  </a:cubicBezTo>
                  <a:cubicBezTo>
                    <a:pt x="490" y="20066"/>
                    <a:pt x="535" y="20040"/>
                    <a:pt x="575" y="20022"/>
                  </a:cubicBezTo>
                  <a:cubicBezTo>
                    <a:pt x="620" y="19999"/>
                    <a:pt x="658" y="19985"/>
                    <a:pt x="699" y="19977"/>
                  </a:cubicBezTo>
                  <a:cubicBezTo>
                    <a:pt x="741" y="19973"/>
                    <a:pt x="777" y="19958"/>
                    <a:pt x="815" y="19944"/>
                  </a:cubicBezTo>
                  <a:cubicBezTo>
                    <a:pt x="853" y="19928"/>
                    <a:pt x="886" y="19913"/>
                    <a:pt x="916" y="19906"/>
                  </a:cubicBezTo>
                  <a:cubicBezTo>
                    <a:pt x="924" y="19902"/>
                    <a:pt x="927" y="19902"/>
                    <a:pt x="934" y="19899"/>
                  </a:cubicBezTo>
                  <a:cubicBezTo>
                    <a:pt x="942" y="19895"/>
                    <a:pt x="950" y="19883"/>
                    <a:pt x="953" y="19876"/>
                  </a:cubicBezTo>
                  <a:cubicBezTo>
                    <a:pt x="957" y="19868"/>
                    <a:pt x="957" y="19857"/>
                    <a:pt x="957" y="19850"/>
                  </a:cubicBezTo>
                  <a:lnTo>
                    <a:pt x="961" y="19850"/>
                  </a:lnTo>
                  <a:cubicBezTo>
                    <a:pt x="976" y="19850"/>
                    <a:pt x="987" y="19846"/>
                    <a:pt x="1002" y="19842"/>
                  </a:cubicBezTo>
                  <a:cubicBezTo>
                    <a:pt x="1017" y="19835"/>
                    <a:pt x="1036" y="19828"/>
                    <a:pt x="1051" y="19820"/>
                  </a:cubicBezTo>
                  <a:cubicBezTo>
                    <a:pt x="1065" y="19809"/>
                    <a:pt x="1081" y="19801"/>
                    <a:pt x="1091" y="19797"/>
                  </a:cubicBezTo>
                  <a:cubicBezTo>
                    <a:pt x="1110" y="19787"/>
                    <a:pt x="1133" y="19778"/>
                    <a:pt x="1155" y="19768"/>
                  </a:cubicBezTo>
                  <a:cubicBezTo>
                    <a:pt x="1177" y="19756"/>
                    <a:pt x="1200" y="19742"/>
                    <a:pt x="1222" y="19723"/>
                  </a:cubicBezTo>
                  <a:cubicBezTo>
                    <a:pt x="1226" y="19719"/>
                    <a:pt x="1234" y="19716"/>
                    <a:pt x="1245" y="19711"/>
                  </a:cubicBezTo>
                  <a:cubicBezTo>
                    <a:pt x="1256" y="19704"/>
                    <a:pt x="1271" y="19700"/>
                    <a:pt x="1290" y="19693"/>
                  </a:cubicBezTo>
                  <a:cubicBezTo>
                    <a:pt x="1308" y="19685"/>
                    <a:pt x="1331" y="19678"/>
                    <a:pt x="1350" y="19659"/>
                  </a:cubicBezTo>
                  <a:cubicBezTo>
                    <a:pt x="1410" y="19595"/>
                    <a:pt x="1481" y="19543"/>
                    <a:pt x="1555" y="19495"/>
                  </a:cubicBezTo>
                  <a:cubicBezTo>
                    <a:pt x="1626" y="19447"/>
                    <a:pt x="1705" y="19397"/>
                    <a:pt x="1776" y="19338"/>
                  </a:cubicBezTo>
                  <a:cubicBezTo>
                    <a:pt x="1798" y="19323"/>
                    <a:pt x="1824" y="19307"/>
                    <a:pt x="1858" y="19293"/>
                  </a:cubicBezTo>
                  <a:cubicBezTo>
                    <a:pt x="1892" y="19281"/>
                    <a:pt x="1929" y="19263"/>
                    <a:pt x="1959" y="19237"/>
                  </a:cubicBezTo>
                  <a:cubicBezTo>
                    <a:pt x="1988" y="19211"/>
                    <a:pt x="2023" y="19188"/>
                    <a:pt x="2064" y="19166"/>
                  </a:cubicBezTo>
                  <a:cubicBezTo>
                    <a:pt x="2083" y="19150"/>
                    <a:pt x="2101" y="19140"/>
                    <a:pt x="2119" y="19124"/>
                  </a:cubicBezTo>
                  <a:cubicBezTo>
                    <a:pt x="2138" y="19106"/>
                    <a:pt x="2157" y="19088"/>
                    <a:pt x="2172" y="19065"/>
                  </a:cubicBezTo>
                  <a:cubicBezTo>
                    <a:pt x="2235" y="18976"/>
                    <a:pt x="2311" y="18893"/>
                    <a:pt x="2389" y="18814"/>
                  </a:cubicBezTo>
                  <a:cubicBezTo>
                    <a:pt x="2468" y="18740"/>
                    <a:pt x="2554" y="18665"/>
                    <a:pt x="2635" y="18583"/>
                  </a:cubicBezTo>
                  <a:cubicBezTo>
                    <a:pt x="2699" y="18519"/>
                    <a:pt x="2756" y="18448"/>
                    <a:pt x="2808" y="18377"/>
                  </a:cubicBezTo>
                  <a:cubicBezTo>
                    <a:pt x="2860" y="18303"/>
                    <a:pt x="2913" y="18235"/>
                    <a:pt x="2968" y="18172"/>
                  </a:cubicBezTo>
                  <a:cubicBezTo>
                    <a:pt x="3047" y="18086"/>
                    <a:pt x="3140" y="18011"/>
                    <a:pt x="3222" y="17917"/>
                  </a:cubicBezTo>
                  <a:cubicBezTo>
                    <a:pt x="3361" y="17764"/>
                    <a:pt x="3477" y="17596"/>
                    <a:pt x="3551" y="17394"/>
                  </a:cubicBezTo>
                  <a:cubicBezTo>
                    <a:pt x="3593" y="17282"/>
                    <a:pt x="3656" y="17177"/>
                    <a:pt x="3742" y="17080"/>
                  </a:cubicBezTo>
                  <a:cubicBezTo>
                    <a:pt x="3787" y="17028"/>
                    <a:pt x="3843" y="16979"/>
                    <a:pt x="3888" y="16923"/>
                  </a:cubicBezTo>
                  <a:cubicBezTo>
                    <a:pt x="3936" y="16863"/>
                    <a:pt x="3981" y="16795"/>
                    <a:pt x="4000" y="16710"/>
                  </a:cubicBezTo>
                  <a:cubicBezTo>
                    <a:pt x="4015" y="16647"/>
                    <a:pt x="4041" y="16583"/>
                    <a:pt x="4071" y="16519"/>
                  </a:cubicBezTo>
                  <a:cubicBezTo>
                    <a:pt x="4101" y="16452"/>
                    <a:pt x="4134" y="16388"/>
                    <a:pt x="4160" y="16317"/>
                  </a:cubicBezTo>
                  <a:cubicBezTo>
                    <a:pt x="4176" y="16276"/>
                    <a:pt x="4202" y="16239"/>
                    <a:pt x="4228" y="16198"/>
                  </a:cubicBezTo>
                  <a:cubicBezTo>
                    <a:pt x="4258" y="16153"/>
                    <a:pt x="4291" y="16108"/>
                    <a:pt x="4310" y="16055"/>
                  </a:cubicBezTo>
                  <a:cubicBezTo>
                    <a:pt x="4329" y="16003"/>
                    <a:pt x="4348" y="15951"/>
                    <a:pt x="4374" y="15906"/>
                  </a:cubicBezTo>
                  <a:cubicBezTo>
                    <a:pt x="4396" y="15862"/>
                    <a:pt x="4426" y="15820"/>
                    <a:pt x="4464" y="15783"/>
                  </a:cubicBezTo>
                  <a:cubicBezTo>
                    <a:pt x="4497" y="15757"/>
                    <a:pt x="4519" y="15723"/>
                    <a:pt x="4535" y="15689"/>
                  </a:cubicBezTo>
                  <a:cubicBezTo>
                    <a:pt x="4550" y="15652"/>
                    <a:pt x="4561" y="15615"/>
                    <a:pt x="4561" y="15581"/>
                  </a:cubicBezTo>
                  <a:cubicBezTo>
                    <a:pt x="4564" y="15548"/>
                    <a:pt x="4572" y="15517"/>
                    <a:pt x="4587" y="15484"/>
                  </a:cubicBezTo>
                  <a:cubicBezTo>
                    <a:pt x="4602" y="15435"/>
                    <a:pt x="4628" y="15391"/>
                    <a:pt x="4650" y="15342"/>
                  </a:cubicBezTo>
                  <a:cubicBezTo>
                    <a:pt x="4673" y="15289"/>
                    <a:pt x="4695" y="15237"/>
                    <a:pt x="4707" y="15181"/>
                  </a:cubicBezTo>
                  <a:cubicBezTo>
                    <a:pt x="4707" y="15170"/>
                    <a:pt x="4714" y="15158"/>
                    <a:pt x="4718" y="15151"/>
                  </a:cubicBezTo>
                  <a:cubicBezTo>
                    <a:pt x="4759" y="15103"/>
                    <a:pt x="4788" y="15050"/>
                    <a:pt x="4807" y="14994"/>
                  </a:cubicBezTo>
                  <a:cubicBezTo>
                    <a:pt x="4826" y="14938"/>
                    <a:pt x="4837" y="14882"/>
                    <a:pt x="4845" y="14822"/>
                  </a:cubicBezTo>
                  <a:cubicBezTo>
                    <a:pt x="4856" y="14751"/>
                    <a:pt x="4878" y="14680"/>
                    <a:pt x="4909" y="14609"/>
                  </a:cubicBezTo>
                  <a:cubicBezTo>
                    <a:pt x="4935" y="14542"/>
                    <a:pt x="4968" y="14471"/>
                    <a:pt x="4990" y="14396"/>
                  </a:cubicBezTo>
                  <a:cubicBezTo>
                    <a:pt x="4990" y="14396"/>
                    <a:pt x="4994" y="14392"/>
                    <a:pt x="4994" y="14388"/>
                  </a:cubicBezTo>
                  <a:cubicBezTo>
                    <a:pt x="4998" y="14388"/>
                    <a:pt x="4998" y="14385"/>
                    <a:pt x="5002" y="14381"/>
                  </a:cubicBezTo>
                  <a:cubicBezTo>
                    <a:pt x="5002" y="14373"/>
                    <a:pt x="5006" y="14370"/>
                    <a:pt x="5006" y="14362"/>
                  </a:cubicBezTo>
                  <a:cubicBezTo>
                    <a:pt x="5009" y="14269"/>
                    <a:pt x="5035" y="14179"/>
                    <a:pt x="5061" y="14090"/>
                  </a:cubicBezTo>
                  <a:cubicBezTo>
                    <a:pt x="5092" y="13996"/>
                    <a:pt x="5125" y="13907"/>
                    <a:pt x="5151" y="13812"/>
                  </a:cubicBezTo>
                  <a:cubicBezTo>
                    <a:pt x="5185" y="13682"/>
                    <a:pt x="5230" y="13548"/>
                    <a:pt x="5275" y="13420"/>
                  </a:cubicBezTo>
                  <a:cubicBezTo>
                    <a:pt x="5330" y="13260"/>
                    <a:pt x="5349" y="13095"/>
                    <a:pt x="5364" y="12934"/>
                  </a:cubicBezTo>
                  <a:cubicBezTo>
                    <a:pt x="5368" y="12904"/>
                    <a:pt x="5375" y="12875"/>
                    <a:pt x="5383" y="12844"/>
                  </a:cubicBezTo>
                  <a:cubicBezTo>
                    <a:pt x="5394" y="12818"/>
                    <a:pt x="5406" y="12785"/>
                    <a:pt x="5416" y="12751"/>
                  </a:cubicBezTo>
                  <a:cubicBezTo>
                    <a:pt x="5458" y="12613"/>
                    <a:pt x="5480" y="12471"/>
                    <a:pt x="5484" y="12325"/>
                  </a:cubicBezTo>
                  <a:cubicBezTo>
                    <a:pt x="5484" y="12190"/>
                    <a:pt x="5514" y="12056"/>
                    <a:pt x="5540" y="11921"/>
                  </a:cubicBezTo>
                  <a:cubicBezTo>
                    <a:pt x="5582" y="11678"/>
                    <a:pt x="5615" y="11435"/>
                    <a:pt x="5637" y="11188"/>
                  </a:cubicBezTo>
                  <a:cubicBezTo>
                    <a:pt x="5652" y="10994"/>
                    <a:pt x="5686" y="10800"/>
                    <a:pt x="5701" y="10598"/>
                  </a:cubicBezTo>
                  <a:cubicBezTo>
                    <a:pt x="5712" y="10437"/>
                    <a:pt x="5712" y="10273"/>
                    <a:pt x="5716" y="10108"/>
                  </a:cubicBezTo>
                  <a:cubicBezTo>
                    <a:pt x="5716" y="10011"/>
                    <a:pt x="5723" y="9910"/>
                    <a:pt x="5723" y="9809"/>
                  </a:cubicBezTo>
                  <a:lnTo>
                    <a:pt x="5723" y="9757"/>
                  </a:lnTo>
                  <a:cubicBezTo>
                    <a:pt x="5720" y="9626"/>
                    <a:pt x="5712" y="9492"/>
                    <a:pt x="5697" y="9357"/>
                  </a:cubicBezTo>
                  <a:cubicBezTo>
                    <a:pt x="5689" y="9301"/>
                    <a:pt x="5686" y="9249"/>
                    <a:pt x="5686" y="9192"/>
                  </a:cubicBezTo>
                  <a:cubicBezTo>
                    <a:pt x="5686" y="9114"/>
                    <a:pt x="5689" y="9031"/>
                    <a:pt x="5694" y="8950"/>
                  </a:cubicBezTo>
                  <a:lnTo>
                    <a:pt x="5694" y="8874"/>
                  </a:lnTo>
                  <a:cubicBezTo>
                    <a:pt x="5694" y="8759"/>
                    <a:pt x="5686" y="8639"/>
                    <a:pt x="5667" y="8519"/>
                  </a:cubicBezTo>
                  <a:cubicBezTo>
                    <a:pt x="5652" y="8448"/>
                    <a:pt x="5644" y="8374"/>
                    <a:pt x="5644" y="8299"/>
                  </a:cubicBezTo>
                  <a:cubicBezTo>
                    <a:pt x="5644" y="8255"/>
                    <a:pt x="5649" y="8210"/>
                    <a:pt x="5656" y="8168"/>
                  </a:cubicBezTo>
                  <a:lnTo>
                    <a:pt x="5656" y="8150"/>
                  </a:lnTo>
                  <a:cubicBezTo>
                    <a:pt x="5656" y="8142"/>
                    <a:pt x="5656" y="8131"/>
                    <a:pt x="5652" y="8127"/>
                  </a:cubicBezTo>
                  <a:cubicBezTo>
                    <a:pt x="5649" y="8115"/>
                    <a:pt x="5644" y="8108"/>
                    <a:pt x="5644" y="8105"/>
                  </a:cubicBezTo>
                  <a:lnTo>
                    <a:pt x="5641" y="8101"/>
                  </a:lnTo>
                  <a:cubicBezTo>
                    <a:pt x="5634" y="7974"/>
                    <a:pt x="5626" y="7839"/>
                    <a:pt x="5599" y="7720"/>
                  </a:cubicBezTo>
                  <a:cubicBezTo>
                    <a:pt x="5577" y="7615"/>
                    <a:pt x="5566" y="7514"/>
                    <a:pt x="5555" y="7409"/>
                  </a:cubicBezTo>
                  <a:cubicBezTo>
                    <a:pt x="5547" y="7304"/>
                    <a:pt x="5540" y="7196"/>
                    <a:pt x="5521" y="7092"/>
                  </a:cubicBezTo>
                  <a:cubicBezTo>
                    <a:pt x="5477" y="6807"/>
                    <a:pt x="5406" y="6531"/>
                    <a:pt x="5346" y="6254"/>
                  </a:cubicBezTo>
                  <a:cubicBezTo>
                    <a:pt x="5320" y="6124"/>
                    <a:pt x="5290" y="5993"/>
                    <a:pt x="5271" y="5858"/>
                  </a:cubicBezTo>
                  <a:cubicBezTo>
                    <a:pt x="5268" y="5839"/>
                    <a:pt x="5268" y="5813"/>
                    <a:pt x="5259" y="5787"/>
                  </a:cubicBezTo>
                  <a:cubicBezTo>
                    <a:pt x="5252" y="5765"/>
                    <a:pt x="5245" y="5734"/>
                    <a:pt x="5226" y="5708"/>
                  </a:cubicBezTo>
                  <a:cubicBezTo>
                    <a:pt x="5223" y="5705"/>
                    <a:pt x="5218" y="5698"/>
                    <a:pt x="5215" y="5693"/>
                  </a:cubicBezTo>
                  <a:lnTo>
                    <a:pt x="5215" y="5675"/>
                  </a:lnTo>
                  <a:cubicBezTo>
                    <a:pt x="5215" y="5660"/>
                    <a:pt x="5218" y="5641"/>
                    <a:pt x="5223" y="5622"/>
                  </a:cubicBezTo>
                  <a:cubicBezTo>
                    <a:pt x="5233" y="5589"/>
                    <a:pt x="5241" y="5555"/>
                    <a:pt x="5241" y="5518"/>
                  </a:cubicBezTo>
                  <a:cubicBezTo>
                    <a:pt x="5241" y="5491"/>
                    <a:pt x="5237" y="5465"/>
                    <a:pt x="5226" y="5439"/>
                  </a:cubicBezTo>
                  <a:cubicBezTo>
                    <a:pt x="5215" y="5413"/>
                    <a:pt x="5196" y="5387"/>
                    <a:pt x="5173" y="5365"/>
                  </a:cubicBezTo>
                  <a:cubicBezTo>
                    <a:pt x="5166" y="5361"/>
                    <a:pt x="5163" y="5353"/>
                    <a:pt x="5159" y="5346"/>
                  </a:cubicBezTo>
                  <a:cubicBezTo>
                    <a:pt x="5151" y="5339"/>
                    <a:pt x="5147" y="5324"/>
                    <a:pt x="5144" y="5308"/>
                  </a:cubicBezTo>
                  <a:cubicBezTo>
                    <a:pt x="5137" y="5294"/>
                    <a:pt x="5133" y="5275"/>
                    <a:pt x="5128" y="5256"/>
                  </a:cubicBezTo>
                  <a:cubicBezTo>
                    <a:pt x="5076" y="5106"/>
                    <a:pt x="5054" y="4949"/>
                    <a:pt x="5016" y="4789"/>
                  </a:cubicBezTo>
                  <a:cubicBezTo>
                    <a:pt x="5009" y="4766"/>
                    <a:pt x="5002" y="4748"/>
                    <a:pt x="4990" y="4733"/>
                  </a:cubicBezTo>
                  <a:cubicBezTo>
                    <a:pt x="4971" y="4711"/>
                    <a:pt x="4954" y="4696"/>
                    <a:pt x="4938" y="4680"/>
                  </a:cubicBezTo>
                  <a:cubicBezTo>
                    <a:pt x="4923" y="4666"/>
                    <a:pt x="4916" y="4651"/>
                    <a:pt x="4909" y="4635"/>
                  </a:cubicBezTo>
                  <a:cubicBezTo>
                    <a:pt x="4893" y="4591"/>
                    <a:pt x="4875" y="4549"/>
                    <a:pt x="4856" y="4513"/>
                  </a:cubicBezTo>
                  <a:cubicBezTo>
                    <a:pt x="4841" y="4475"/>
                    <a:pt x="4830" y="4437"/>
                    <a:pt x="4833" y="4404"/>
                  </a:cubicBezTo>
                  <a:lnTo>
                    <a:pt x="4833" y="4400"/>
                  </a:lnTo>
                  <a:lnTo>
                    <a:pt x="4833" y="4397"/>
                  </a:lnTo>
                  <a:cubicBezTo>
                    <a:pt x="4833" y="4370"/>
                    <a:pt x="4826" y="4347"/>
                    <a:pt x="4819" y="4325"/>
                  </a:cubicBezTo>
                  <a:cubicBezTo>
                    <a:pt x="4804" y="4295"/>
                    <a:pt x="4788" y="4269"/>
                    <a:pt x="4774" y="4247"/>
                  </a:cubicBezTo>
                  <a:cubicBezTo>
                    <a:pt x="4770" y="4235"/>
                    <a:pt x="4762" y="4225"/>
                    <a:pt x="4759" y="4217"/>
                  </a:cubicBezTo>
                  <a:cubicBezTo>
                    <a:pt x="4752" y="4206"/>
                    <a:pt x="4752" y="4195"/>
                    <a:pt x="4747" y="4183"/>
                  </a:cubicBezTo>
                  <a:cubicBezTo>
                    <a:pt x="4714" y="3974"/>
                    <a:pt x="4635" y="3776"/>
                    <a:pt x="4550" y="3593"/>
                  </a:cubicBezTo>
                  <a:cubicBezTo>
                    <a:pt x="4452" y="3391"/>
                    <a:pt x="4359" y="3181"/>
                    <a:pt x="4217" y="2995"/>
                  </a:cubicBezTo>
                  <a:cubicBezTo>
                    <a:pt x="4213" y="2987"/>
                    <a:pt x="4209" y="2984"/>
                    <a:pt x="4209" y="2976"/>
                  </a:cubicBezTo>
                  <a:cubicBezTo>
                    <a:pt x="4205" y="2972"/>
                    <a:pt x="4202" y="2969"/>
                    <a:pt x="4202" y="2965"/>
                  </a:cubicBezTo>
                  <a:cubicBezTo>
                    <a:pt x="4198" y="2931"/>
                    <a:pt x="4186" y="2894"/>
                    <a:pt x="4172" y="2853"/>
                  </a:cubicBezTo>
                  <a:cubicBezTo>
                    <a:pt x="4164" y="2830"/>
                    <a:pt x="4153" y="2812"/>
                    <a:pt x="4146" y="2793"/>
                  </a:cubicBezTo>
                  <a:cubicBezTo>
                    <a:pt x="4134" y="2774"/>
                    <a:pt x="4124" y="2759"/>
                    <a:pt x="4112" y="2744"/>
                  </a:cubicBezTo>
                  <a:lnTo>
                    <a:pt x="4108" y="2741"/>
                  </a:lnTo>
                  <a:cubicBezTo>
                    <a:pt x="4108" y="2737"/>
                    <a:pt x="4112" y="2737"/>
                    <a:pt x="4112" y="2733"/>
                  </a:cubicBezTo>
                  <a:cubicBezTo>
                    <a:pt x="4116" y="2729"/>
                    <a:pt x="4124" y="2722"/>
                    <a:pt x="4127" y="2710"/>
                  </a:cubicBezTo>
                  <a:cubicBezTo>
                    <a:pt x="4131" y="2707"/>
                    <a:pt x="4134" y="2699"/>
                    <a:pt x="4138" y="2696"/>
                  </a:cubicBezTo>
                  <a:cubicBezTo>
                    <a:pt x="4138" y="2688"/>
                    <a:pt x="4142" y="2681"/>
                    <a:pt x="4142" y="2670"/>
                  </a:cubicBezTo>
                  <a:cubicBezTo>
                    <a:pt x="4142" y="2670"/>
                    <a:pt x="4142" y="2665"/>
                    <a:pt x="4138" y="2665"/>
                  </a:cubicBezTo>
                  <a:lnTo>
                    <a:pt x="4138" y="2628"/>
                  </a:lnTo>
                  <a:lnTo>
                    <a:pt x="4101" y="2628"/>
                  </a:lnTo>
                  <a:cubicBezTo>
                    <a:pt x="4090" y="2628"/>
                    <a:pt x="4082" y="2632"/>
                    <a:pt x="4074" y="2632"/>
                  </a:cubicBezTo>
                  <a:lnTo>
                    <a:pt x="4045" y="2632"/>
                  </a:lnTo>
                  <a:cubicBezTo>
                    <a:pt x="4045" y="2628"/>
                    <a:pt x="4045" y="2617"/>
                    <a:pt x="4048" y="2606"/>
                  </a:cubicBezTo>
                  <a:cubicBezTo>
                    <a:pt x="4052" y="2598"/>
                    <a:pt x="4056" y="2587"/>
                    <a:pt x="4056" y="2580"/>
                  </a:cubicBezTo>
                  <a:cubicBezTo>
                    <a:pt x="4056" y="2568"/>
                    <a:pt x="4052" y="2558"/>
                    <a:pt x="4048" y="2550"/>
                  </a:cubicBezTo>
                  <a:cubicBezTo>
                    <a:pt x="4048" y="2542"/>
                    <a:pt x="4045" y="2539"/>
                    <a:pt x="4041" y="2531"/>
                  </a:cubicBezTo>
                  <a:cubicBezTo>
                    <a:pt x="4038" y="2527"/>
                    <a:pt x="4034" y="2520"/>
                    <a:pt x="4026" y="2513"/>
                  </a:cubicBezTo>
                  <a:cubicBezTo>
                    <a:pt x="3996" y="2494"/>
                    <a:pt x="3974" y="2468"/>
                    <a:pt x="3951" y="2437"/>
                  </a:cubicBezTo>
                  <a:cubicBezTo>
                    <a:pt x="3922" y="2393"/>
                    <a:pt x="3903" y="2341"/>
                    <a:pt x="3872" y="2284"/>
                  </a:cubicBezTo>
                  <a:cubicBezTo>
                    <a:pt x="3858" y="2254"/>
                    <a:pt x="3843" y="2228"/>
                    <a:pt x="3820" y="2202"/>
                  </a:cubicBezTo>
                  <a:cubicBezTo>
                    <a:pt x="3805" y="2180"/>
                    <a:pt x="3787" y="2161"/>
                    <a:pt x="3760" y="2142"/>
                  </a:cubicBezTo>
                  <a:cubicBezTo>
                    <a:pt x="3760" y="2123"/>
                    <a:pt x="3753" y="2105"/>
                    <a:pt x="3750" y="2087"/>
                  </a:cubicBezTo>
                  <a:cubicBezTo>
                    <a:pt x="3734" y="2053"/>
                    <a:pt x="3715" y="2023"/>
                    <a:pt x="3701" y="1992"/>
                  </a:cubicBezTo>
                  <a:cubicBezTo>
                    <a:pt x="3686" y="1963"/>
                    <a:pt x="3671" y="1937"/>
                    <a:pt x="3660" y="1911"/>
                  </a:cubicBezTo>
                  <a:cubicBezTo>
                    <a:pt x="3637" y="1840"/>
                    <a:pt x="3600" y="1776"/>
                    <a:pt x="3563" y="1716"/>
                  </a:cubicBezTo>
                  <a:cubicBezTo>
                    <a:pt x="3525" y="1656"/>
                    <a:pt x="3484" y="1597"/>
                    <a:pt x="3451" y="1537"/>
                  </a:cubicBezTo>
                  <a:cubicBezTo>
                    <a:pt x="3334" y="1354"/>
                    <a:pt x="3222" y="1163"/>
                    <a:pt x="3065" y="1002"/>
                  </a:cubicBezTo>
                  <a:cubicBezTo>
                    <a:pt x="3028" y="969"/>
                    <a:pt x="2994" y="931"/>
                    <a:pt x="2972" y="898"/>
                  </a:cubicBezTo>
                  <a:cubicBezTo>
                    <a:pt x="2946" y="860"/>
                    <a:pt x="2927" y="823"/>
                    <a:pt x="2923" y="774"/>
                  </a:cubicBezTo>
                  <a:cubicBezTo>
                    <a:pt x="2920" y="767"/>
                    <a:pt x="2916" y="759"/>
                    <a:pt x="2916" y="755"/>
                  </a:cubicBezTo>
                  <a:cubicBezTo>
                    <a:pt x="2913" y="748"/>
                    <a:pt x="2908" y="741"/>
                    <a:pt x="2908" y="741"/>
                  </a:cubicBezTo>
                  <a:cubicBezTo>
                    <a:pt x="2908" y="726"/>
                    <a:pt x="2913" y="714"/>
                    <a:pt x="2913" y="703"/>
                  </a:cubicBezTo>
                  <a:cubicBezTo>
                    <a:pt x="2913" y="688"/>
                    <a:pt x="2908" y="674"/>
                    <a:pt x="2904" y="662"/>
                  </a:cubicBezTo>
                  <a:cubicBezTo>
                    <a:pt x="2904" y="658"/>
                    <a:pt x="2901" y="655"/>
                    <a:pt x="2901" y="651"/>
                  </a:cubicBezTo>
                  <a:close/>
                  <a:moveTo>
                    <a:pt x="2392" y="1"/>
                  </a:moveTo>
                  <a:cubicBezTo>
                    <a:pt x="2378" y="1"/>
                    <a:pt x="2366" y="4"/>
                    <a:pt x="2359" y="8"/>
                  </a:cubicBezTo>
                  <a:lnTo>
                    <a:pt x="2359" y="19"/>
                  </a:lnTo>
                  <a:lnTo>
                    <a:pt x="2381" y="94"/>
                  </a:lnTo>
                  <a:cubicBezTo>
                    <a:pt x="2381" y="90"/>
                    <a:pt x="2385" y="90"/>
                    <a:pt x="2389" y="82"/>
                  </a:cubicBezTo>
                  <a:cubicBezTo>
                    <a:pt x="2397" y="94"/>
                    <a:pt x="2411" y="105"/>
                    <a:pt x="2423" y="113"/>
                  </a:cubicBezTo>
                  <a:cubicBezTo>
                    <a:pt x="2449" y="127"/>
                    <a:pt x="2475" y="139"/>
                    <a:pt x="2494" y="150"/>
                  </a:cubicBezTo>
                  <a:cubicBezTo>
                    <a:pt x="2504" y="153"/>
                    <a:pt x="2512" y="158"/>
                    <a:pt x="2516" y="161"/>
                  </a:cubicBezTo>
                  <a:cubicBezTo>
                    <a:pt x="2523" y="165"/>
                    <a:pt x="2523" y="168"/>
                    <a:pt x="2527" y="172"/>
                  </a:cubicBezTo>
                  <a:cubicBezTo>
                    <a:pt x="2568" y="251"/>
                    <a:pt x="2621" y="315"/>
                    <a:pt x="2677" y="374"/>
                  </a:cubicBezTo>
                  <a:cubicBezTo>
                    <a:pt x="2729" y="434"/>
                    <a:pt x="2785" y="490"/>
                    <a:pt x="2830" y="553"/>
                  </a:cubicBezTo>
                  <a:cubicBezTo>
                    <a:pt x="2845" y="576"/>
                    <a:pt x="2860" y="595"/>
                    <a:pt x="2875" y="613"/>
                  </a:cubicBezTo>
                  <a:lnTo>
                    <a:pt x="2871" y="613"/>
                  </a:lnTo>
                  <a:cubicBezTo>
                    <a:pt x="2856" y="602"/>
                    <a:pt x="2841" y="591"/>
                    <a:pt x="2818" y="584"/>
                  </a:cubicBezTo>
                  <a:cubicBezTo>
                    <a:pt x="2759" y="557"/>
                    <a:pt x="2703" y="524"/>
                    <a:pt x="2654" y="486"/>
                  </a:cubicBezTo>
                  <a:cubicBezTo>
                    <a:pt x="2609" y="449"/>
                    <a:pt x="2572" y="400"/>
                    <a:pt x="2549" y="341"/>
                  </a:cubicBezTo>
                  <a:cubicBezTo>
                    <a:pt x="2546" y="329"/>
                    <a:pt x="2542" y="322"/>
                    <a:pt x="2531" y="310"/>
                  </a:cubicBezTo>
                  <a:cubicBezTo>
                    <a:pt x="2527" y="307"/>
                    <a:pt x="2523" y="299"/>
                    <a:pt x="2516" y="296"/>
                  </a:cubicBezTo>
                  <a:cubicBezTo>
                    <a:pt x="2509" y="292"/>
                    <a:pt x="2501" y="292"/>
                    <a:pt x="2494" y="288"/>
                  </a:cubicBezTo>
                  <a:cubicBezTo>
                    <a:pt x="2475" y="288"/>
                    <a:pt x="2464" y="284"/>
                    <a:pt x="2452" y="277"/>
                  </a:cubicBezTo>
                  <a:cubicBezTo>
                    <a:pt x="2445" y="273"/>
                    <a:pt x="2442" y="265"/>
                    <a:pt x="2433" y="258"/>
                  </a:cubicBezTo>
                  <a:cubicBezTo>
                    <a:pt x="2426" y="247"/>
                    <a:pt x="2419" y="232"/>
                    <a:pt x="2407" y="213"/>
                  </a:cubicBezTo>
                  <a:cubicBezTo>
                    <a:pt x="2400" y="198"/>
                    <a:pt x="2389" y="176"/>
                    <a:pt x="2378" y="158"/>
                  </a:cubicBezTo>
                  <a:cubicBezTo>
                    <a:pt x="2370" y="150"/>
                    <a:pt x="2366" y="142"/>
                    <a:pt x="2366" y="139"/>
                  </a:cubicBezTo>
                  <a:cubicBezTo>
                    <a:pt x="2366" y="135"/>
                    <a:pt x="2366" y="131"/>
                    <a:pt x="2363" y="131"/>
                  </a:cubicBezTo>
                  <a:lnTo>
                    <a:pt x="2307" y="68"/>
                  </a:lnTo>
                  <a:lnTo>
                    <a:pt x="2307" y="72"/>
                  </a:lnTo>
                  <a:cubicBezTo>
                    <a:pt x="2302" y="79"/>
                    <a:pt x="2295" y="86"/>
                    <a:pt x="2292" y="94"/>
                  </a:cubicBezTo>
                  <a:cubicBezTo>
                    <a:pt x="2292" y="105"/>
                    <a:pt x="2288" y="116"/>
                    <a:pt x="2288" y="127"/>
                  </a:cubicBezTo>
                  <a:cubicBezTo>
                    <a:pt x="2288" y="139"/>
                    <a:pt x="2292" y="150"/>
                    <a:pt x="2295" y="165"/>
                  </a:cubicBezTo>
                  <a:cubicBezTo>
                    <a:pt x="2299" y="176"/>
                    <a:pt x="2302" y="187"/>
                    <a:pt x="2314" y="198"/>
                  </a:cubicBezTo>
                  <a:cubicBezTo>
                    <a:pt x="2321" y="210"/>
                    <a:pt x="2329" y="225"/>
                    <a:pt x="2337" y="243"/>
                  </a:cubicBezTo>
                  <a:cubicBezTo>
                    <a:pt x="2347" y="265"/>
                    <a:pt x="2363" y="296"/>
                    <a:pt x="2385" y="318"/>
                  </a:cubicBezTo>
                  <a:cubicBezTo>
                    <a:pt x="2397" y="333"/>
                    <a:pt x="2411" y="344"/>
                    <a:pt x="2426" y="352"/>
                  </a:cubicBezTo>
                  <a:cubicBezTo>
                    <a:pt x="2442" y="360"/>
                    <a:pt x="2459" y="363"/>
                    <a:pt x="2475" y="367"/>
                  </a:cubicBezTo>
                  <a:lnTo>
                    <a:pt x="2478" y="367"/>
                  </a:lnTo>
                  <a:cubicBezTo>
                    <a:pt x="2504" y="441"/>
                    <a:pt x="2554" y="501"/>
                    <a:pt x="2606" y="546"/>
                  </a:cubicBezTo>
                  <a:cubicBezTo>
                    <a:pt x="2661" y="591"/>
                    <a:pt x="2725" y="624"/>
                    <a:pt x="2789" y="655"/>
                  </a:cubicBezTo>
                  <a:cubicBezTo>
                    <a:pt x="2811" y="662"/>
                    <a:pt x="2823" y="669"/>
                    <a:pt x="2826" y="677"/>
                  </a:cubicBezTo>
                  <a:cubicBezTo>
                    <a:pt x="2830" y="681"/>
                    <a:pt x="2830" y="684"/>
                    <a:pt x="2834" y="688"/>
                  </a:cubicBezTo>
                  <a:lnTo>
                    <a:pt x="2834" y="703"/>
                  </a:lnTo>
                  <a:lnTo>
                    <a:pt x="2834" y="726"/>
                  </a:lnTo>
                  <a:cubicBezTo>
                    <a:pt x="2830" y="729"/>
                    <a:pt x="2830" y="736"/>
                    <a:pt x="2830" y="741"/>
                  </a:cubicBezTo>
                  <a:cubicBezTo>
                    <a:pt x="2830" y="752"/>
                    <a:pt x="2834" y="759"/>
                    <a:pt x="2834" y="767"/>
                  </a:cubicBezTo>
                  <a:cubicBezTo>
                    <a:pt x="2837" y="774"/>
                    <a:pt x="2845" y="781"/>
                    <a:pt x="2845" y="786"/>
                  </a:cubicBezTo>
                  <a:cubicBezTo>
                    <a:pt x="2852" y="845"/>
                    <a:pt x="2878" y="898"/>
                    <a:pt x="2908" y="938"/>
                  </a:cubicBezTo>
                  <a:cubicBezTo>
                    <a:pt x="2939" y="983"/>
                    <a:pt x="2975" y="1021"/>
                    <a:pt x="3009" y="1058"/>
                  </a:cubicBezTo>
                  <a:cubicBezTo>
                    <a:pt x="3159" y="1207"/>
                    <a:pt x="3271" y="1395"/>
                    <a:pt x="3384" y="1578"/>
                  </a:cubicBezTo>
                  <a:cubicBezTo>
                    <a:pt x="3420" y="1638"/>
                    <a:pt x="3462" y="1697"/>
                    <a:pt x="3499" y="1757"/>
                  </a:cubicBezTo>
                  <a:cubicBezTo>
                    <a:pt x="3532" y="1813"/>
                    <a:pt x="3567" y="1873"/>
                    <a:pt x="3589" y="1937"/>
                  </a:cubicBezTo>
                  <a:cubicBezTo>
                    <a:pt x="3603" y="1982"/>
                    <a:pt x="3630" y="2023"/>
                    <a:pt x="3648" y="2060"/>
                  </a:cubicBezTo>
                  <a:cubicBezTo>
                    <a:pt x="3660" y="2079"/>
                    <a:pt x="3671" y="2097"/>
                    <a:pt x="3675" y="2113"/>
                  </a:cubicBezTo>
                  <a:cubicBezTo>
                    <a:pt x="3682" y="2131"/>
                    <a:pt x="3686" y="2149"/>
                    <a:pt x="3686" y="2168"/>
                  </a:cubicBezTo>
                  <a:lnTo>
                    <a:pt x="3689" y="2187"/>
                  </a:lnTo>
                  <a:lnTo>
                    <a:pt x="3705" y="2199"/>
                  </a:lnTo>
                  <a:cubicBezTo>
                    <a:pt x="3734" y="2217"/>
                    <a:pt x="3757" y="2244"/>
                    <a:pt x="3779" y="2270"/>
                  </a:cubicBezTo>
                  <a:cubicBezTo>
                    <a:pt x="3805" y="2314"/>
                    <a:pt x="3828" y="2370"/>
                    <a:pt x="3858" y="2427"/>
                  </a:cubicBezTo>
                  <a:cubicBezTo>
                    <a:pt x="3872" y="2453"/>
                    <a:pt x="3888" y="2482"/>
                    <a:pt x="3907" y="2508"/>
                  </a:cubicBezTo>
                  <a:cubicBezTo>
                    <a:pt x="3925" y="2531"/>
                    <a:pt x="3948" y="2553"/>
                    <a:pt x="3977" y="2572"/>
                  </a:cubicBezTo>
                  <a:lnTo>
                    <a:pt x="3977" y="2576"/>
                  </a:lnTo>
                  <a:lnTo>
                    <a:pt x="3977" y="2580"/>
                  </a:lnTo>
                  <a:lnTo>
                    <a:pt x="3977" y="2584"/>
                  </a:lnTo>
                  <a:cubicBezTo>
                    <a:pt x="3970" y="2602"/>
                    <a:pt x="3967" y="2617"/>
                    <a:pt x="3967" y="2636"/>
                  </a:cubicBezTo>
                  <a:cubicBezTo>
                    <a:pt x="3967" y="2647"/>
                    <a:pt x="3970" y="2658"/>
                    <a:pt x="3974" y="2670"/>
                  </a:cubicBezTo>
                  <a:cubicBezTo>
                    <a:pt x="3977" y="2677"/>
                    <a:pt x="3985" y="2684"/>
                    <a:pt x="3993" y="2692"/>
                  </a:cubicBezTo>
                  <a:cubicBezTo>
                    <a:pt x="4000" y="2699"/>
                    <a:pt x="4012" y="2703"/>
                    <a:pt x="4022" y="2707"/>
                  </a:cubicBezTo>
                  <a:lnTo>
                    <a:pt x="4038" y="2707"/>
                  </a:lnTo>
                  <a:cubicBezTo>
                    <a:pt x="4038" y="2710"/>
                    <a:pt x="4038" y="2710"/>
                    <a:pt x="4034" y="2715"/>
                  </a:cubicBezTo>
                  <a:cubicBezTo>
                    <a:pt x="4034" y="2722"/>
                    <a:pt x="4029" y="2729"/>
                    <a:pt x="4029" y="2741"/>
                  </a:cubicBezTo>
                  <a:cubicBezTo>
                    <a:pt x="4029" y="2748"/>
                    <a:pt x="4034" y="2759"/>
                    <a:pt x="4038" y="2770"/>
                  </a:cubicBezTo>
                  <a:cubicBezTo>
                    <a:pt x="4041" y="2777"/>
                    <a:pt x="4045" y="2785"/>
                    <a:pt x="4052" y="2793"/>
                  </a:cubicBezTo>
                  <a:cubicBezTo>
                    <a:pt x="4060" y="2800"/>
                    <a:pt x="4067" y="2815"/>
                    <a:pt x="4079" y="2830"/>
                  </a:cubicBezTo>
                  <a:cubicBezTo>
                    <a:pt x="4090" y="2853"/>
                    <a:pt x="4101" y="2879"/>
                    <a:pt x="4108" y="2905"/>
                  </a:cubicBezTo>
                  <a:cubicBezTo>
                    <a:pt x="4119" y="2931"/>
                    <a:pt x="4124" y="2961"/>
                    <a:pt x="4127" y="2979"/>
                  </a:cubicBezTo>
                  <a:cubicBezTo>
                    <a:pt x="4131" y="2991"/>
                    <a:pt x="4134" y="3002"/>
                    <a:pt x="4138" y="3013"/>
                  </a:cubicBezTo>
                  <a:cubicBezTo>
                    <a:pt x="4146" y="3024"/>
                    <a:pt x="4153" y="3032"/>
                    <a:pt x="4157" y="3039"/>
                  </a:cubicBezTo>
                  <a:cubicBezTo>
                    <a:pt x="4291" y="3215"/>
                    <a:pt x="4381" y="3424"/>
                    <a:pt x="4478" y="3626"/>
                  </a:cubicBezTo>
                  <a:cubicBezTo>
                    <a:pt x="4564" y="3806"/>
                    <a:pt x="4640" y="4000"/>
                    <a:pt x="4673" y="4199"/>
                  </a:cubicBezTo>
                  <a:cubicBezTo>
                    <a:pt x="4676" y="4221"/>
                    <a:pt x="4684" y="4243"/>
                    <a:pt x="4695" y="4262"/>
                  </a:cubicBezTo>
                  <a:cubicBezTo>
                    <a:pt x="4710" y="4288"/>
                    <a:pt x="4725" y="4311"/>
                    <a:pt x="4736" y="4333"/>
                  </a:cubicBezTo>
                  <a:cubicBezTo>
                    <a:pt x="4747" y="4356"/>
                    <a:pt x="4755" y="4374"/>
                    <a:pt x="4755" y="4397"/>
                  </a:cubicBezTo>
                  <a:lnTo>
                    <a:pt x="4755" y="4400"/>
                  </a:lnTo>
                  <a:lnTo>
                    <a:pt x="4755" y="4404"/>
                  </a:lnTo>
                  <a:cubicBezTo>
                    <a:pt x="4755" y="4452"/>
                    <a:pt x="4770" y="4497"/>
                    <a:pt x="4785" y="4542"/>
                  </a:cubicBezTo>
                  <a:cubicBezTo>
                    <a:pt x="4804" y="4583"/>
                    <a:pt x="4823" y="4625"/>
                    <a:pt x="4837" y="4661"/>
                  </a:cubicBezTo>
                  <a:cubicBezTo>
                    <a:pt x="4845" y="4680"/>
                    <a:pt x="4856" y="4699"/>
                    <a:pt x="4867" y="4714"/>
                  </a:cubicBezTo>
                  <a:cubicBezTo>
                    <a:pt x="4882" y="4737"/>
                    <a:pt x="4901" y="4751"/>
                    <a:pt x="4916" y="4766"/>
                  </a:cubicBezTo>
                  <a:cubicBezTo>
                    <a:pt x="4923" y="4774"/>
                    <a:pt x="4927" y="4782"/>
                    <a:pt x="4931" y="4789"/>
                  </a:cubicBezTo>
                  <a:cubicBezTo>
                    <a:pt x="4938" y="4792"/>
                    <a:pt x="4938" y="4800"/>
                    <a:pt x="4942" y="4808"/>
                  </a:cubicBezTo>
                  <a:cubicBezTo>
                    <a:pt x="4980" y="4961"/>
                    <a:pt x="5002" y="5122"/>
                    <a:pt x="5054" y="5282"/>
                  </a:cubicBezTo>
                  <a:cubicBezTo>
                    <a:pt x="5061" y="5301"/>
                    <a:pt x="5066" y="5324"/>
                    <a:pt x="5076" y="5350"/>
                  </a:cubicBezTo>
                  <a:cubicBezTo>
                    <a:pt x="5080" y="5361"/>
                    <a:pt x="5084" y="5376"/>
                    <a:pt x="5092" y="5387"/>
                  </a:cubicBezTo>
                  <a:cubicBezTo>
                    <a:pt x="5099" y="5398"/>
                    <a:pt x="5111" y="5413"/>
                    <a:pt x="5121" y="5420"/>
                  </a:cubicBezTo>
                  <a:cubicBezTo>
                    <a:pt x="5137" y="5439"/>
                    <a:pt x="5147" y="5455"/>
                    <a:pt x="5155" y="5469"/>
                  </a:cubicBezTo>
                  <a:cubicBezTo>
                    <a:pt x="5163" y="5484"/>
                    <a:pt x="5163" y="5503"/>
                    <a:pt x="5163" y="5518"/>
                  </a:cubicBezTo>
                  <a:cubicBezTo>
                    <a:pt x="5163" y="5544"/>
                    <a:pt x="5159" y="5570"/>
                    <a:pt x="5151" y="5600"/>
                  </a:cubicBezTo>
                  <a:cubicBezTo>
                    <a:pt x="5144" y="5622"/>
                    <a:pt x="5137" y="5648"/>
                    <a:pt x="5137" y="5675"/>
                  </a:cubicBezTo>
                  <a:cubicBezTo>
                    <a:pt x="5137" y="5686"/>
                    <a:pt x="5140" y="5701"/>
                    <a:pt x="5144" y="5716"/>
                  </a:cubicBezTo>
                  <a:cubicBezTo>
                    <a:pt x="5147" y="5727"/>
                    <a:pt x="5155" y="5743"/>
                    <a:pt x="5163" y="5753"/>
                  </a:cubicBezTo>
                  <a:cubicBezTo>
                    <a:pt x="5173" y="5769"/>
                    <a:pt x="5181" y="5787"/>
                    <a:pt x="5185" y="5805"/>
                  </a:cubicBezTo>
                  <a:cubicBezTo>
                    <a:pt x="5189" y="5824"/>
                    <a:pt x="5192" y="5847"/>
                    <a:pt x="5196" y="5869"/>
                  </a:cubicBezTo>
                  <a:cubicBezTo>
                    <a:pt x="5211" y="6007"/>
                    <a:pt x="5245" y="6138"/>
                    <a:pt x="5271" y="6269"/>
                  </a:cubicBezTo>
                  <a:cubicBezTo>
                    <a:pt x="5330" y="6550"/>
                    <a:pt x="5402" y="6823"/>
                    <a:pt x="5447" y="7103"/>
                  </a:cubicBezTo>
                  <a:cubicBezTo>
                    <a:pt x="5461" y="7208"/>
                    <a:pt x="5473" y="7308"/>
                    <a:pt x="5480" y="7417"/>
                  </a:cubicBezTo>
                  <a:cubicBezTo>
                    <a:pt x="5492" y="7522"/>
                    <a:pt x="5503" y="7627"/>
                    <a:pt x="5525" y="7734"/>
                  </a:cubicBezTo>
                  <a:cubicBezTo>
                    <a:pt x="5551" y="7846"/>
                    <a:pt x="5559" y="7977"/>
                    <a:pt x="5566" y="8105"/>
                  </a:cubicBezTo>
                  <a:cubicBezTo>
                    <a:pt x="5566" y="8115"/>
                    <a:pt x="5570" y="8124"/>
                    <a:pt x="5570" y="8131"/>
                  </a:cubicBezTo>
                  <a:cubicBezTo>
                    <a:pt x="5573" y="8138"/>
                    <a:pt x="5577" y="8146"/>
                    <a:pt x="5582" y="8150"/>
                  </a:cubicBezTo>
                  <a:lnTo>
                    <a:pt x="5582" y="8153"/>
                  </a:lnTo>
                  <a:cubicBezTo>
                    <a:pt x="5570" y="8202"/>
                    <a:pt x="5566" y="8250"/>
                    <a:pt x="5566" y="8299"/>
                  </a:cubicBezTo>
                  <a:cubicBezTo>
                    <a:pt x="5566" y="8381"/>
                    <a:pt x="5577" y="8460"/>
                    <a:pt x="5592" y="8534"/>
                  </a:cubicBezTo>
                  <a:cubicBezTo>
                    <a:pt x="5611" y="8647"/>
                    <a:pt x="5618" y="8759"/>
                    <a:pt x="5618" y="8874"/>
                  </a:cubicBezTo>
                  <a:cubicBezTo>
                    <a:pt x="5618" y="8897"/>
                    <a:pt x="5618" y="8923"/>
                    <a:pt x="5615" y="8950"/>
                  </a:cubicBezTo>
                  <a:cubicBezTo>
                    <a:pt x="5615" y="9028"/>
                    <a:pt x="5611" y="9110"/>
                    <a:pt x="5611" y="9192"/>
                  </a:cubicBezTo>
                  <a:cubicBezTo>
                    <a:pt x="5611" y="9249"/>
                    <a:pt x="5611" y="9309"/>
                    <a:pt x="5618" y="9364"/>
                  </a:cubicBezTo>
                  <a:cubicBezTo>
                    <a:pt x="5637" y="9495"/>
                    <a:pt x="5641" y="9626"/>
                    <a:pt x="5644" y="9761"/>
                  </a:cubicBezTo>
                  <a:cubicBezTo>
                    <a:pt x="5644" y="9775"/>
                    <a:pt x="5649" y="9794"/>
                    <a:pt x="5649" y="9809"/>
                  </a:cubicBezTo>
                  <a:cubicBezTo>
                    <a:pt x="5649" y="9906"/>
                    <a:pt x="5641" y="10008"/>
                    <a:pt x="5637" y="10108"/>
                  </a:cubicBezTo>
                  <a:cubicBezTo>
                    <a:pt x="5637" y="10273"/>
                    <a:pt x="5634" y="10434"/>
                    <a:pt x="5622" y="10594"/>
                  </a:cubicBezTo>
                  <a:cubicBezTo>
                    <a:pt x="5611" y="10789"/>
                    <a:pt x="5577" y="10983"/>
                    <a:pt x="5559" y="11181"/>
                  </a:cubicBezTo>
                  <a:cubicBezTo>
                    <a:pt x="5540" y="11424"/>
                    <a:pt x="5506" y="11667"/>
                    <a:pt x="5461" y="11906"/>
                  </a:cubicBezTo>
                  <a:cubicBezTo>
                    <a:pt x="5439" y="12041"/>
                    <a:pt x="5409" y="12180"/>
                    <a:pt x="5406" y="12325"/>
                  </a:cubicBezTo>
                  <a:cubicBezTo>
                    <a:pt x="5406" y="12460"/>
                    <a:pt x="5383" y="12598"/>
                    <a:pt x="5342" y="12732"/>
                  </a:cubicBezTo>
                  <a:cubicBezTo>
                    <a:pt x="5335" y="12763"/>
                    <a:pt x="5323" y="12789"/>
                    <a:pt x="5312" y="12822"/>
                  </a:cubicBezTo>
                  <a:cubicBezTo>
                    <a:pt x="5301" y="12852"/>
                    <a:pt x="5294" y="12889"/>
                    <a:pt x="5290" y="12931"/>
                  </a:cubicBezTo>
                  <a:cubicBezTo>
                    <a:pt x="5275" y="13088"/>
                    <a:pt x="5256" y="13245"/>
                    <a:pt x="5204" y="13394"/>
                  </a:cubicBezTo>
                  <a:cubicBezTo>
                    <a:pt x="5155" y="13525"/>
                    <a:pt x="5114" y="13660"/>
                    <a:pt x="5076" y="13790"/>
                  </a:cubicBezTo>
                  <a:cubicBezTo>
                    <a:pt x="5050" y="13884"/>
                    <a:pt x="5016" y="13974"/>
                    <a:pt x="4990" y="14064"/>
                  </a:cubicBezTo>
                  <a:cubicBezTo>
                    <a:pt x="4961" y="14157"/>
                    <a:pt x="4938" y="14250"/>
                    <a:pt x="4931" y="14347"/>
                  </a:cubicBezTo>
                  <a:cubicBezTo>
                    <a:pt x="4931" y="14347"/>
                    <a:pt x="4931" y="14351"/>
                    <a:pt x="4927" y="14351"/>
                  </a:cubicBezTo>
                  <a:cubicBezTo>
                    <a:pt x="4927" y="14355"/>
                    <a:pt x="4923" y="14359"/>
                    <a:pt x="4919" y="14370"/>
                  </a:cubicBezTo>
                  <a:cubicBezTo>
                    <a:pt x="4897" y="14440"/>
                    <a:pt x="4867" y="14508"/>
                    <a:pt x="4837" y="14583"/>
                  </a:cubicBezTo>
                  <a:cubicBezTo>
                    <a:pt x="4807" y="14654"/>
                    <a:pt x="4781" y="14728"/>
                    <a:pt x="4770" y="14815"/>
                  </a:cubicBezTo>
                  <a:cubicBezTo>
                    <a:pt x="4762" y="14867"/>
                    <a:pt x="4752" y="14919"/>
                    <a:pt x="4736" y="14968"/>
                  </a:cubicBezTo>
                  <a:cubicBezTo>
                    <a:pt x="4718" y="15016"/>
                    <a:pt x="4695" y="15061"/>
                    <a:pt x="4662" y="15103"/>
                  </a:cubicBezTo>
                  <a:cubicBezTo>
                    <a:pt x="4647" y="15121"/>
                    <a:pt x="4635" y="15144"/>
                    <a:pt x="4631" y="15166"/>
                  </a:cubicBezTo>
                  <a:cubicBezTo>
                    <a:pt x="4621" y="15230"/>
                    <a:pt x="4590" y="15289"/>
                    <a:pt x="4557" y="15356"/>
                  </a:cubicBezTo>
                  <a:cubicBezTo>
                    <a:pt x="4542" y="15387"/>
                    <a:pt x="4527" y="15424"/>
                    <a:pt x="4512" y="15458"/>
                  </a:cubicBezTo>
                  <a:cubicBezTo>
                    <a:pt x="4500" y="15495"/>
                    <a:pt x="4490" y="15532"/>
                    <a:pt x="4486" y="15574"/>
                  </a:cubicBezTo>
                  <a:cubicBezTo>
                    <a:pt x="4483" y="15600"/>
                    <a:pt x="4474" y="15629"/>
                    <a:pt x="4464" y="15656"/>
                  </a:cubicBezTo>
                  <a:cubicBezTo>
                    <a:pt x="4452" y="15686"/>
                    <a:pt x="4433" y="15708"/>
                    <a:pt x="4415" y="15727"/>
                  </a:cubicBezTo>
                  <a:cubicBezTo>
                    <a:pt x="4366" y="15768"/>
                    <a:pt x="4333" y="15820"/>
                    <a:pt x="4303" y="15872"/>
                  </a:cubicBezTo>
                  <a:cubicBezTo>
                    <a:pt x="4276" y="15921"/>
                    <a:pt x="4258" y="15977"/>
                    <a:pt x="4239" y="16029"/>
                  </a:cubicBezTo>
                  <a:cubicBezTo>
                    <a:pt x="4224" y="16071"/>
                    <a:pt x="4198" y="16112"/>
                    <a:pt x="4169" y="16153"/>
                  </a:cubicBezTo>
                  <a:cubicBezTo>
                    <a:pt x="4138" y="16194"/>
                    <a:pt x="4108" y="16239"/>
                    <a:pt x="4090" y="16291"/>
                  </a:cubicBezTo>
                  <a:cubicBezTo>
                    <a:pt x="4067" y="16355"/>
                    <a:pt x="4034" y="16419"/>
                    <a:pt x="4003" y="16486"/>
                  </a:cubicBezTo>
                  <a:cubicBezTo>
                    <a:pt x="3974" y="16549"/>
                    <a:pt x="3944" y="16616"/>
                    <a:pt x="3925" y="16691"/>
                  </a:cubicBezTo>
                  <a:cubicBezTo>
                    <a:pt x="3910" y="16762"/>
                    <a:pt x="3872" y="16818"/>
                    <a:pt x="3832" y="16874"/>
                  </a:cubicBezTo>
                  <a:cubicBezTo>
                    <a:pt x="3787" y="16926"/>
                    <a:pt x="3734" y="16975"/>
                    <a:pt x="3686" y="17028"/>
                  </a:cubicBezTo>
                  <a:cubicBezTo>
                    <a:pt x="3593" y="17132"/>
                    <a:pt x="3525" y="17244"/>
                    <a:pt x="3480" y="17368"/>
                  </a:cubicBezTo>
                  <a:cubicBezTo>
                    <a:pt x="3410" y="17558"/>
                    <a:pt x="3301" y="17720"/>
                    <a:pt x="3166" y="17865"/>
                  </a:cubicBezTo>
                  <a:cubicBezTo>
                    <a:pt x="3087" y="17951"/>
                    <a:pt x="2994" y="18025"/>
                    <a:pt x="2913" y="18119"/>
                  </a:cubicBezTo>
                  <a:cubicBezTo>
                    <a:pt x="2852" y="18186"/>
                    <a:pt x="2800" y="18261"/>
                    <a:pt x="2747" y="18329"/>
                  </a:cubicBezTo>
                  <a:cubicBezTo>
                    <a:pt x="2695" y="18400"/>
                    <a:pt x="2643" y="18470"/>
                    <a:pt x="2580" y="18531"/>
                  </a:cubicBezTo>
                  <a:cubicBezTo>
                    <a:pt x="2423" y="18684"/>
                    <a:pt x="2243" y="18829"/>
                    <a:pt x="2109" y="19020"/>
                  </a:cubicBezTo>
                  <a:cubicBezTo>
                    <a:pt x="2097" y="19038"/>
                    <a:pt x="2086" y="19054"/>
                    <a:pt x="2071" y="19065"/>
                  </a:cubicBezTo>
                  <a:cubicBezTo>
                    <a:pt x="2049" y="19083"/>
                    <a:pt x="2023" y="19098"/>
                    <a:pt x="1993" y="19117"/>
                  </a:cubicBezTo>
                  <a:cubicBezTo>
                    <a:pt x="1966" y="19136"/>
                    <a:pt x="1936" y="19155"/>
                    <a:pt x="1907" y="19177"/>
                  </a:cubicBezTo>
                  <a:cubicBezTo>
                    <a:pt x="1888" y="19195"/>
                    <a:pt x="1862" y="19211"/>
                    <a:pt x="1828" y="19226"/>
                  </a:cubicBezTo>
                  <a:cubicBezTo>
                    <a:pt x="1795" y="19237"/>
                    <a:pt x="1761" y="19252"/>
                    <a:pt x="1727" y="19278"/>
                  </a:cubicBezTo>
                  <a:cubicBezTo>
                    <a:pt x="1660" y="19334"/>
                    <a:pt x="1585" y="19383"/>
                    <a:pt x="1510" y="19431"/>
                  </a:cubicBezTo>
                  <a:cubicBezTo>
                    <a:pt x="1436" y="19483"/>
                    <a:pt x="1360" y="19536"/>
                    <a:pt x="1293" y="19604"/>
                  </a:cubicBezTo>
                  <a:cubicBezTo>
                    <a:pt x="1290" y="19611"/>
                    <a:pt x="1282" y="19614"/>
                    <a:pt x="1275" y="19618"/>
                  </a:cubicBezTo>
                  <a:cubicBezTo>
                    <a:pt x="1264" y="19621"/>
                    <a:pt x="1248" y="19630"/>
                    <a:pt x="1230" y="19633"/>
                  </a:cubicBezTo>
                  <a:cubicBezTo>
                    <a:pt x="1215" y="19640"/>
                    <a:pt x="1193" y="19648"/>
                    <a:pt x="1174" y="19666"/>
                  </a:cubicBezTo>
                  <a:cubicBezTo>
                    <a:pt x="1159" y="19678"/>
                    <a:pt x="1141" y="19689"/>
                    <a:pt x="1122" y="19697"/>
                  </a:cubicBezTo>
                  <a:cubicBezTo>
                    <a:pt x="1103" y="19708"/>
                    <a:pt x="1081" y="19716"/>
                    <a:pt x="1058" y="19726"/>
                  </a:cubicBezTo>
                  <a:cubicBezTo>
                    <a:pt x="1036" y="19738"/>
                    <a:pt x="1017" y="19749"/>
                    <a:pt x="998" y="19761"/>
                  </a:cubicBezTo>
                  <a:cubicBezTo>
                    <a:pt x="991" y="19764"/>
                    <a:pt x="979" y="19768"/>
                    <a:pt x="976" y="19771"/>
                  </a:cubicBezTo>
                  <a:cubicBezTo>
                    <a:pt x="968" y="19775"/>
                    <a:pt x="965" y="19775"/>
                    <a:pt x="961" y="19775"/>
                  </a:cubicBezTo>
                  <a:cubicBezTo>
                    <a:pt x="953" y="19771"/>
                    <a:pt x="946" y="19771"/>
                    <a:pt x="942" y="19768"/>
                  </a:cubicBezTo>
                  <a:lnTo>
                    <a:pt x="905" y="19768"/>
                  </a:lnTo>
                  <a:cubicBezTo>
                    <a:pt x="901" y="19771"/>
                    <a:pt x="898" y="19771"/>
                    <a:pt x="894" y="19775"/>
                  </a:cubicBezTo>
                  <a:cubicBezTo>
                    <a:pt x="886" y="19778"/>
                    <a:pt x="879" y="19787"/>
                    <a:pt x="879" y="19794"/>
                  </a:cubicBezTo>
                  <a:cubicBezTo>
                    <a:pt x="875" y="19801"/>
                    <a:pt x="875" y="19809"/>
                    <a:pt x="875" y="19813"/>
                  </a:cubicBezTo>
                  <a:lnTo>
                    <a:pt x="875" y="19831"/>
                  </a:lnTo>
                  <a:cubicBezTo>
                    <a:pt x="879" y="19835"/>
                    <a:pt x="879" y="19835"/>
                    <a:pt x="879" y="19839"/>
                  </a:cubicBezTo>
                  <a:cubicBezTo>
                    <a:pt x="845" y="19846"/>
                    <a:pt x="815" y="19861"/>
                    <a:pt x="785" y="19873"/>
                  </a:cubicBezTo>
                  <a:cubicBezTo>
                    <a:pt x="751" y="19887"/>
                    <a:pt x="722" y="19899"/>
                    <a:pt x="692" y="19902"/>
                  </a:cubicBezTo>
                  <a:cubicBezTo>
                    <a:pt x="632" y="19909"/>
                    <a:pt x="587" y="19932"/>
                    <a:pt x="542" y="19954"/>
                  </a:cubicBezTo>
                  <a:cubicBezTo>
                    <a:pt x="501" y="19973"/>
                    <a:pt x="463" y="19992"/>
                    <a:pt x="423" y="20003"/>
                  </a:cubicBezTo>
                  <a:cubicBezTo>
                    <a:pt x="344" y="20018"/>
                    <a:pt x="277" y="20059"/>
                    <a:pt x="225" y="20111"/>
                  </a:cubicBezTo>
                  <a:cubicBezTo>
                    <a:pt x="206" y="20130"/>
                    <a:pt x="187" y="20145"/>
                    <a:pt x="172" y="20156"/>
                  </a:cubicBezTo>
                  <a:cubicBezTo>
                    <a:pt x="154" y="20164"/>
                    <a:pt x="135" y="20171"/>
                    <a:pt x="116" y="20171"/>
                  </a:cubicBezTo>
                  <a:cubicBezTo>
                    <a:pt x="104" y="20171"/>
                    <a:pt x="94" y="20168"/>
                    <a:pt x="78" y="20164"/>
                  </a:cubicBezTo>
                  <a:lnTo>
                    <a:pt x="42" y="20153"/>
                  </a:lnTo>
                  <a:lnTo>
                    <a:pt x="30" y="20187"/>
                  </a:lnTo>
                  <a:cubicBezTo>
                    <a:pt x="26" y="20197"/>
                    <a:pt x="23" y="20213"/>
                    <a:pt x="23" y="20223"/>
                  </a:cubicBezTo>
                  <a:cubicBezTo>
                    <a:pt x="26" y="20232"/>
                    <a:pt x="30" y="20239"/>
                    <a:pt x="34" y="20249"/>
                  </a:cubicBezTo>
                  <a:lnTo>
                    <a:pt x="34" y="20265"/>
                  </a:lnTo>
                  <a:cubicBezTo>
                    <a:pt x="34" y="20272"/>
                    <a:pt x="34" y="20280"/>
                    <a:pt x="30" y="20287"/>
                  </a:cubicBezTo>
                  <a:cubicBezTo>
                    <a:pt x="30" y="20299"/>
                    <a:pt x="34" y="20310"/>
                    <a:pt x="34" y="20321"/>
                  </a:cubicBezTo>
                  <a:cubicBezTo>
                    <a:pt x="34" y="20328"/>
                    <a:pt x="34" y="20336"/>
                    <a:pt x="30" y="20344"/>
                  </a:cubicBezTo>
                  <a:lnTo>
                    <a:pt x="0" y="20537"/>
                  </a:lnTo>
                  <a:lnTo>
                    <a:pt x="0" y="20537"/>
                  </a:lnTo>
                  <a:lnTo>
                    <a:pt x="101" y="20370"/>
                  </a:lnTo>
                  <a:cubicBezTo>
                    <a:pt x="109" y="20358"/>
                    <a:pt x="116" y="20347"/>
                    <a:pt x="123" y="20344"/>
                  </a:cubicBezTo>
                  <a:cubicBezTo>
                    <a:pt x="131" y="20332"/>
                    <a:pt x="142" y="20328"/>
                    <a:pt x="149" y="20325"/>
                  </a:cubicBezTo>
                  <a:cubicBezTo>
                    <a:pt x="161" y="20321"/>
                    <a:pt x="172" y="20321"/>
                    <a:pt x="183" y="20321"/>
                  </a:cubicBezTo>
                  <a:lnTo>
                    <a:pt x="187" y="20321"/>
                  </a:lnTo>
                  <a:cubicBezTo>
                    <a:pt x="202" y="20321"/>
                    <a:pt x="221" y="20325"/>
                    <a:pt x="239" y="20325"/>
                  </a:cubicBezTo>
                  <a:cubicBezTo>
                    <a:pt x="258" y="20325"/>
                    <a:pt x="273" y="20321"/>
                    <a:pt x="292" y="20317"/>
                  </a:cubicBezTo>
                  <a:cubicBezTo>
                    <a:pt x="382" y="20291"/>
                    <a:pt x="475" y="20265"/>
                    <a:pt x="565" y="20235"/>
                  </a:cubicBezTo>
                  <a:cubicBezTo>
                    <a:pt x="658" y="20201"/>
                    <a:pt x="748" y="20164"/>
                    <a:pt x="830" y="20108"/>
                  </a:cubicBezTo>
                  <a:cubicBezTo>
                    <a:pt x="867" y="20085"/>
                    <a:pt x="901" y="20063"/>
                    <a:pt x="934" y="20040"/>
                  </a:cubicBezTo>
                  <a:cubicBezTo>
                    <a:pt x="968" y="20018"/>
                    <a:pt x="1006" y="20003"/>
                    <a:pt x="1039" y="19992"/>
                  </a:cubicBezTo>
                  <a:cubicBezTo>
                    <a:pt x="1226" y="19940"/>
                    <a:pt x="1398" y="19857"/>
                    <a:pt x="1552" y="19742"/>
                  </a:cubicBezTo>
                  <a:cubicBezTo>
                    <a:pt x="1552" y="19738"/>
                    <a:pt x="1555" y="19738"/>
                    <a:pt x="1562" y="19738"/>
                  </a:cubicBezTo>
                  <a:cubicBezTo>
                    <a:pt x="1570" y="19734"/>
                    <a:pt x="1581" y="19730"/>
                    <a:pt x="1589" y="19723"/>
                  </a:cubicBezTo>
                  <a:cubicBezTo>
                    <a:pt x="1634" y="19682"/>
                    <a:pt x="1686" y="19648"/>
                    <a:pt x="1742" y="19614"/>
                  </a:cubicBezTo>
                  <a:cubicBezTo>
                    <a:pt x="1795" y="19581"/>
                    <a:pt x="1850" y="19547"/>
                    <a:pt x="1903" y="19502"/>
                  </a:cubicBezTo>
                  <a:cubicBezTo>
                    <a:pt x="1959" y="19454"/>
                    <a:pt x="2011" y="19402"/>
                    <a:pt x="2067" y="19357"/>
                  </a:cubicBezTo>
                  <a:cubicBezTo>
                    <a:pt x="2119" y="19307"/>
                    <a:pt x="2176" y="19267"/>
                    <a:pt x="2232" y="19233"/>
                  </a:cubicBezTo>
                  <a:cubicBezTo>
                    <a:pt x="2311" y="19185"/>
                    <a:pt x="2378" y="19124"/>
                    <a:pt x="2433" y="19065"/>
                  </a:cubicBezTo>
                  <a:cubicBezTo>
                    <a:pt x="2494" y="19005"/>
                    <a:pt x="2549" y="18945"/>
                    <a:pt x="2609" y="18897"/>
                  </a:cubicBezTo>
                  <a:cubicBezTo>
                    <a:pt x="2680" y="18841"/>
                    <a:pt x="2733" y="18769"/>
                    <a:pt x="2785" y="18706"/>
                  </a:cubicBezTo>
                  <a:cubicBezTo>
                    <a:pt x="2834" y="18643"/>
                    <a:pt x="2886" y="18583"/>
                    <a:pt x="2953" y="18538"/>
                  </a:cubicBezTo>
                  <a:cubicBezTo>
                    <a:pt x="3020" y="18493"/>
                    <a:pt x="3073" y="18422"/>
                    <a:pt x="3110" y="18351"/>
                  </a:cubicBezTo>
                  <a:cubicBezTo>
                    <a:pt x="3148" y="18284"/>
                    <a:pt x="3189" y="18220"/>
                    <a:pt x="3234" y="18160"/>
                  </a:cubicBezTo>
                  <a:cubicBezTo>
                    <a:pt x="3279" y="18101"/>
                    <a:pt x="3331" y="18048"/>
                    <a:pt x="3391" y="18011"/>
                  </a:cubicBezTo>
                  <a:cubicBezTo>
                    <a:pt x="3439" y="17981"/>
                    <a:pt x="3477" y="17944"/>
                    <a:pt x="3506" y="17906"/>
                  </a:cubicBezTo>
                  <a:cubicBezTo>
                    <a:pt x="3555" y="17850"/>
                    <a:pt x="3593" y="17790"/>
                    <a:pt x="3630" y="17730"/>
                  </a:cubicBezTo>
                  <a:cubicBezTo>
                    <a:pt x="3667" y="17670"/>
                    <a:pt x="3701" y="17611"/>
                    <a:pt x="3742" y="17563"/>
                  </a:cubicBezTo>
                  <a:cubicBezTo>
                    <a:pt x="3779" y="17521"/>
                    <a:pt x="3820" y="17473"/>
                    <a:pt x="3855" y="17416"/>
                  </a:cubicBezTo>
                  <a:cubicBezTo>
                    <a:pt x="3888" y="17364"/>
                    <a:pt x="3914" y="17301"/>
                    <a:pt x="3917" y="17226"/>
                  </a:cubicBezTo>
                  <a:lnTo>
                    <a:pt x="3917" y="17222"/>
                  </a:lnTo>
                  <a:cubicBezTo>
                    <a:pt x="3922" y="17214"/>
                    <a:pt x="3925" y="17207"/>
                    <a:pt x="3933" y="17199"/>
                  </a:cubicBezTo>
                  <a:cubicBezTo>
                    <a:pt x="3940" y="17192"/>
                    <a:pt x="3948" y="17181"/>
                    <a:pt x="3955" y="17170"/>
                  </a:cubicBezTo>
                  <a:cubicBezTo>
                    <a:pt x="3989" y="17121"/>
                    <a:pt x="4026" y="17073"/>
                    <a:pt x="4067" y="17024"/>
                  </a:cubicBezTo>
                  <a:cubicBezTo>
                    <a:pt x="4105" y="16975"/>
                    <a:pt x="4146" y="16923"/>
                    <a:pt x="4179" y="16867"/>
                  </a:cubicBezTo>
                  <a:cubicBezTo>
                    <a:pt x="4247" y="16755"/>
                    <a:pt x="4291" y="16635"/>
                    <a:pt x="4340" y="16523"/>
                  </a:cubicBezTo>
                  <a:cubicBezTo>
                    <a:pt x="4393" y="16411"/>
                    <a:pt x="4448" y="16306"/>
                    <a:pt x="4535" y="16220"/>
                  </a:cubicBezTo>
                  <a:lnTo>
                    <a:pt x="4542" y="16209"/>
                  </a:lnTo>
                  <a:lnTo>
                    <a:pt x="4545" y="16198"/>
                  </a:lnTo>
                  <a:cubicBezTo>
                    <a:pt x="4550" y="16164"/>
                    <a:pt x="4557" y="16134"/>
                    <a:pt x="4568" y="16108"/>
                  </a:cubicBezTo>
                  <a:cubicBezTo>
                    <a:pt x="4587" y="16063"/>
                    <a:pt x="4613" y="16022"/>
                    <a:pt x="4643" y="15981"/>
                  </a:cubicBezTo>
                  <a:cubicBezTo>
                    <a:pt x="4673" y="15940"/>
                    <a:pt x="4702" y="15895"/>
                    <a:pt x="4729" y="15846"/>
                  </a:cubicBezTo>
                  <a:cubicBezTo>
                    <a:pt x="4845" y="15626"/>
                    <a:pt x="4949" y="15398"/>
                    <a:pt x="4987" y="15136"/>
                  </a:cubicBezTo>
                  <a:cubicBezTo>
                    <a:pt x="5002" y="15039"/>
                    <a:pt x="5032" y="14942"/>
                    <a:pt x="5069" y="14849"/>
                  </a:cubicBezTo>
                  <a:cubicBezTo>
                    <a:pt x="5170" y="14602"/>
                    <a:pt x="5263" y="14351"/>
                    <a:pt x="5349" y="14097"/>
                  </a:cubicBezTo>
                  <a:cubicBezTo>
                    <a:pt x="5447" y="13809"/>
                    <a:pt x="5521" y="13517"/>
                    <a:pt x="5592" y="13222"/>
                  </a:cubicBezTo>
                  <a:cubicBezTo>
                    <a:pt x="5626" y="13072"/>
                    <a:pt x="5663" y="12920"/>
                    <a:pt x="5663" y="12758"/>
                  </a:cubicBezTo>
                  <a:lnTo>
                    <a:pt x="5663" y="12755"/>
                  </a:lnTo>
                  <a:lnTo>
                    <a:pt x="5663" y="12747"/>
                  </a:lnTo>
                  <a:cubicBezTo>
                    <a:pt x="5663" y="12590"/>
                    <a:pt x="5686" y="12441"/>
                    <a:pt x="5730" y="12299"/>
                  </a:cubicBezTo>
                  <a:cubicBezTo>
                    <a:pt x="5817" y="12023"/>
                    <a:pt x="5828" y="11735"/>
                    <a:pt x="5861" y="11457"/>
                  </a:cubicBezTo>
                  <a:cubicBezTo>
                    <a:pt x="5884" y="11238"/>
                    <a:pt x="5903" y="11017"/>
                    <a:pt x="5922" y="10796"/>
                  </a:cubicBezTo>
                  <a:cubicBezTo>
                    <a:pt x="5929" y="10691"/>
                    <a:pt x="5948" y="10583"/>
                    <a:pt x="5948" y="10471"/>
                  </a:cubicBezTo>
                  <a:cubicBezTo>
                    <a:pt x="5948" y="10453"/>
                    <a:pt x="5948" y="10434"/>
                    <a:pt x="5944" y="10415"/>
                  </a:cubicBezTo>
                  <a:lnTo>
                    <a:pt x="5944" y="10329"/>
                  </a:lnTo>
                  <a:cubicBezTo>
                    <a:pt x="5944" y="10280"/>
                    <a:pt x="5944" y="10235"/>
                    <a:pt x="5955" y="10187"/>
                  </a:cubicBezTo>
                  <a:cubicBezTo>
                    <a:pt x="5958" y="10161"/>
                    <a:pt x="5966" y="10130"/>
                    <a:pt x="5974" y="10101"/>
                  </a:cubicBezTo>
                  <a:cubicBezTo>
                    <a:pt x="5981" y="10071"/>
                    <a:pt x="5989" y="10037"/>
                    <a:pt x="5989" y="10000"/>
                  </a:cubicBezTo>
                  <a:cubicBezTo>
                    <a:pt x="5989" y="9982"/>
                    <a:pt x="5989" y="9966"/>
                    <a:pt x="5985" y="9947"/>
                  </a:cubicBezTo>
                  <a:cubicBezTo>
                    <a:pt x="5974" y="9887"/>
                    <a:pt x="5970" y="9828"/>
                    <a:pt x="5970" y="9764"/>
                  </a:cubicBezTo>
                  <a:cubicBezTo>
                    <a:pt x="5970" y="9720"/>
                    <a:pt x="5970" y="9675"/>
                    <a:pt x="5974" y="9626"/>
                  </a:cubicBezTo>
                  <a:lnTo>
                    <a:pt x="5974" y="9573"/>
                  </a:lnTo>
                  <a:cubicBezTo>
                    <a:pt x="5974" y="9416"/>
                    <a:pt x="5940" y="9264"/>
                    <a:pt x="5940" y="9118"/>
                  </a:cubicBezTo>
                  <a:cubicBezTo>
                    <a:pt x="5940" y="9102"/>
                    <a:pt x="5940" y="9092"/>
                    <a:pt x="5944" y="9076"/>
                  </a:cubicBezTo>
                  <a:lnTo>
                    <a:pt x="5944" y="9043"/>
                  </a:lnTo>
                  <a:cubicBezTo>
                    <a:pt x="5944" y="8979"/>
                    <a:pt x="5936" y="8916"/>
                    <a:pt x="5929" y="8856"/>
                  </a:cubicBezTo>
                  <a:cubicBezTo>
                    <a:pt x="5922" y="8793"/>
                    <a:pt x="5913" y="8733"/>
                    <a:pt x="5913" y="8673"/>
                  </a:cubicBezTo>
                  <a:cubicBezTo>
                    <a:pt x="5913" y="8662"/>
                    <a:pt x="5913" y="8650"/>
                    <a:pt x="5918" y="8639"/>
                  </a:cubicBezTo>
                  <a:lnTo>
                    <a:pt x="5918" y="8572"/>
                  </a:lnTo>
                  <a:cubicBezTo>
                    <a:pt x="5918" y="8441"/>
                    <a:pt x="5899" y="8314"/>
                    <a:pt x="5869" y="8187"/>
                  </a:cubicBezTo>
                  <a:cubicBezTo>
                    <a:pt x="5839" y="8067"/>
                    <a:pt x="5817" y="7944"/>
                    <a:pt x="5817" y="7824"/>
                  </a:cubicBezTo>
                  <a:lnTo>
                    <a:pt x="5817" y="7798"/>
                  </a:lnTo>
                  <a:cubicBezTo>
                    <a:pt x="5820" y="7765"/>
                    <a:pt x="5820" y="7727"/>
                    <a:pt x="5820" y="7694"/>
                  </a:cubicBezTo>
                  <a:cubicBezTo>
                    <a:pt x="5820" y="7589"/>
                    <a:pt x="5813" y="7480"/>
                    <a:pt x="5783" y="7372"/>
                  </a:cubicBezTo>
                  <a:cubicBezTo>
                    <a:pt x="5761" y="7297"/>
                    <a:pt x="5746" y="7218"/>
                    <a:pt x="5734" y="7147"/>
                  </a:cubicBezTo>
                  <a:cubicBezTo>
                    <a:pt x="5697" y="6837"/>
                    <a:pt x="5649" y="6531"/>
                    <a:pt x="5573" y="6224"/>
                  </a:cubicBezTo>
                  <a:cubicBezTo>
                    <a:pt x="5514" y="5989"/>
                    <a:pt x="5439" y="5760"/>
                    <a:pt x="5338" y="5541"/>
                  </a:cubicBezTo>
                  <a:cubicBezTo>
                    <a:pt x="5330" y="5522"/>
                    <a:pt x="5327" y="5507"/>
                    <a:pt x="5323" y="5488"/>
                  </a:cubicBezTo>
                  <a:cubicBezTo>
                    <a:pt x="5320" y="5473"/>
                    <a:pt x="5316" y="5458"/>
                    <a:pt x="5316" y="5439"/>
                  </a:cubicBezTo>
                  <a:lnTo>
                    <a:pt x="5316" y="5417"/>
                  </a:lnTo>
                  <a:cubicBezTo>
                    <a:pt x="5320" y="5368"/>
                    <a:pt x="5323" y="5324"/>
                    <a:pt x="5323" y="5275"/>
                  </a:cubicBezTo>
                  <a:cubicBezTo>
                    <a:pt x="5323" y="5170"/>
                    <a:pt x="5312" y="5070"/>
                    <a:pt x="5282" y="4965"/>
                  </a:cubicBezTo>
                  <a:cubicBezTo>
                    <a:pt x="5218" y="4744"/>
                    <a:pt x="5118" y="4539"/>
                    <a:pt x="5039" y="4333"/>
                  </a:cubicBezTo>
                  <a:cubicBezTo>
                    <a:pt x="4931" y="4049"/>
                    <a:pt x="4823" y="3764"/>
                    <a:pt x="4688" y="3488"/>
                  </a:cubicBezTo>
                  <a:cubicBezTo>
                    <a:pt x="4680" y="3477"/>
                    <a:pt x="4676" y="3469"/>
                    <a:pt x="4673" y="3462"/>
                  </a:cubicBezTo>
                  <a:cubicBezTo>
                    <a:pt x="4673" y="3458"/>
                    <a:pt x="4669" y="3458"/>
                    <a:pt x="4669" y="3455"/>
                  </a:cubicBezTo>
                  <a:cubicBezTo>
                    <a:pt x="4680" y="3432"/>
                    <a:pt x="4684" y="3410"/>
                    <a:pt x="4684" y="3391"/>
                  </a:cubicBezTo>
                  <a:cubicBezTo>
                    <a:pt x="4684" y="3365"/>
                    <a:pt x="4676" y="3343"/>
                    <a:pt x="4669" y="3324"/>
                  </a:cubicBezTo>
                  <a:cubicBezTo>
                    <a:pt x="4654" y="3293"/>
                    <a:pt x="4635" y="3267"/>
                    <a:pt x="4621" y="3245"/>
                  </a:cubicBezTo>
                  <a:cubicBezTo>
                    <a:pt x="4605" y="3222"/>
                    <a:pt x="4595" y="3204"/>
                    <a:pt x="4590" y="3186"/>
                  </a:cubicBezTo>
                  <a:cubicBezTo>
                    <a:pt x="4583" y="3167"/>
                    <a:pt x="4572" y="3155"/>
                    <a:pt x="4564" y="3144"/>
                  </a:cubicBezTo>
                  <a:cubicBezTo>
                    <a:pt x="4557" y="3136"/>
                    <a:pt x="4550" y="3129"/>
                    <a:pt x="4542" y="3126"/>
                  </a:cubicBezTo>
                  <a:cubicBezTo>
                    <a:pt x="4535" y="3118"/>
                    <a:pt x="4527" y="3114"/>
                    <a:pt x="4523" y="3110"/>
                  </a:cubicBezTo>
                  <a:lnTo>
                    <a:pt x="4523" y="3107"/>
                  </a:lnTo>
                  <a:lnTo>
                    <a:pt x="4519" y="3103"/>
                  </a:lnTo>
                  <a:cubicBezTo>
                    <a:pt x="4519" y="3062"/>
                    <a:pt x="4505" y="3024"/>
                    <a:pt x="4483" y="2995"/>
                  </a:cubicBezTo>
                  <a:cubicBezTo>
                    <a:pt x="4464" y="2965"/>
                    <a:pt x="4438" y="2939"/>
                    <a:pt x="4415" y="2916"/>
                  </a:cubicBezTo>
                  <a:cubicBezTo>
                    <a:pt x="4407" y="2912"/>
                    <a:pt x="4404" y="2905"/>
                    <a:pt x="4396" y="2894"/>
                  </a:cubicBezTo>
                  <a:cubicBezTo>
                    <a:pt x="4388" y="2879"/>
                    <a:pt x="4381" y="2856"/>
                    <a:pt x="4370" y="2834"/>
                  </a:cubicBezTo>
                  <a:cubicBezTo>
                    <a:pt x="4362" y="2819"/>
                    <a:pt x="4352" y="2808"/>
                    <a:pt x="4340" y="2796"/>
                  </a:cubicBezTo>
                  <a:cubicBezTo>
                    <a:pt x="4329" y="2785"/>
                    <a:pt x="4314" y="2777"/>
                    <a:pt x="4295" y="2770"/>
                  </a:cubicBezTo>
                  <a:cubicBezTo>
                    <a:pt x="4291" y="2770"/>
                    <a:pt x="4284" y="2763"/>
                    <a:pt x="4276" y="2755"/>
                  </a:cubicBezTo>
                  <a:cubicBezTo>
                    <a:pt x="4265" y="2744"/>
                    <a:pt x="4250" y="2729"/>
                    <a:pt x="4243" y="2715"/>
                  </a:cubicBezTo>
                  <a:cubicBezTo>
                    <a:pt x="4236" y="2707"/>
                    <a:pt x="4231" y="2699"/>
                    <a:pt x="4231" y="2696"/>
                  </a:cubicBezTo>
                  <a:cubicBezTo>
                    <a:pt x="4228" y="2692"/>
                    <a:pt x="4228" y="2688"/>
                    <a:pt x="4228" y="2688"/>
                  </a:cubicBezTo>
                  <a:cubicBezTo>
                    <a:pt x="4228" y="2625"/>
                    <a:pt x="4209" y="2572"/>
                    <a:pt x="4186" y="2524"/>
                  </a:cubicBezTo>
                  <a:cubicBezTo>
                    <a:pt x="4169" y="2475"/>
                    <a:pt x="4146" y="2430"/>
                    <a:pt x="4131" y="2389"/>
                  </a:cubicBezTo>
                  <a:cubicBezTo>
                    <a:pt x="4105" y="2306"/>
                    <a:pt x="4064" y="2239"/>
                    <a:pt x="4022" y="2172"/>
                  </a:cubicBezTo>
                  <a:cubicBezTo>
                    <a:pt x="3981" y="2109"/>
                    <a:pt x="3940" y="2045"/>
                    <a:pt x="3922" y="1978"/>
                  </a:cubicBezTo>
                  <a:cubicBezTo>
                    <a:pt x="3917" y="1970"/>
                    <a:pt x="3914" y="1959"/>
                    <a:pt x="3903" y="1948"/>
                  </a:cubicBezTo>
                  <a:cubicBezTo>
                    <a:pt x="3899" y="1940"/>
                    <a:pt x="3891" y="1937"/>
                    <a:pt x="3884" y="1933"/>
                  </a:cubicBezTo>
                  <a:cubicBezTo>
                    <a:pt x="3877" y="1930"/>
                    <a:pt x="3865" y="1930"/>
                    <a:pt x="3858" y="1930"/>
                  </a:cubicBezTo>
                  <a:cubicBezTo>
                    <a:pt x="3850" y="1930"/>
                    <a:pt x="3843" y="1930"/>
                    <a:pt x="3843" y="1925"/>
                  </a:cubicBezTo>
                  <a:lnTo>
                    <a:pt x="3836" y="1925"/>
                  </a:lnTo>
                  <a:lnTo>
                    <a:pt x="3836" y="1922"/>
                  </a:lnTo>
                  <a:cubicBezTo>
                    <a:pt x="3832" y="1918"/>
                    <a:pt x="3832" y="1907"/>
                    <a:pt x="3828" y="1892"/>
                  </a:cubicBezTo>
                  <a:cubicBezTo>
                    <a:pt x="3828" y="1880"/>
                    <a:pt x="3828" y="1866"/>
                    <a:pt x="3824" y="1847"/>
                  </a:cubicBezTo>
                  <a:cubicBezTo>
                    <a:pt x="3824" y="1843"/>
                    <a:pt x="3824" y="1840"/>
                    <a:pt x="3828" y="1835"/>
                  </a:cubicBezTo>
                  <a:lnTo>
                    <a:pt x="3828" y="1813"/>
                  </a:lnTo>
                  <a:cubicBezTo>
                    <a:pt x="3828" y="1806"/>
                    <a:pt x="3828" y="1795"/>
                    <a:pt x="3820" y="1783"/>
                  </a:cubicBezTo>
                  <a:cubicBezTo>
                    <a:pt x="3817" y="1773"/>
                    <a:pt x="3805" y="1765"/>
                    <a:pt x="3798" y="1757"/>
                  </a:cubicBezTo>
                  <a:cubicBezTo>
                    <a:pt x="3779" y="1746"/>
                    <a:pt x="3768" y="1735"/>
                    <a:pt x="3757" y="1723"/>
                  </a:cubicBezTo>
                  <a:cubicBezTo>
                    <a:pt x="3738" y="1705"/>
                    <a:pt x="3727" y="1678"/>
                    <a:pt x="3715" y="1652"/>
                  </a:cubicBezTo>
                  <a:cubicBezTo>
                    <a:pt x="3705" y="1626"/>
                    <a:pt x="3693" y="1597"/>
                    <a:pt x="3679" y="1566"/>
                  </a:cubicBezTo>
                  <a:cubicBezTo>
                    <a:pt x="3667" y="1540"/>
                    <a:pt x="3648" y="1518"/>
                    <a:pt x="3634" y="1495"/>
                  </a:cubicBezTo>
                  <a:cubicBezTo>
                    <a:pt x="3608" y="1466"/>
                    <a:pt x="3581" y="1440"/>
                    <a:pt x="3555" y="1409"/>
                  </a:cubicBezTo>
                  <a:cubicBezTo>
                    <a:pt x="3529" y="1383"/>
                    <a:pt x="3506" y="1357"/>
                    <a:pt x="3491" y="1328"/>
                  </a:cubicBezTo>
                  <a:cubicBezTo>
                    <a:pt x="3462" y="1271"/>
                    <a:pt x="3436" y="1197"/>
                    <a:pt x="3391" y="1133"/>
                  </a:cubicBezTo>
                  <a:cubicBezTo>
                    <a:pt x="3234" y="912"/>
                    <a:pt x="3043" y="722"/>
                    <a:pt x="2890" y="509"/>
                  </a:cubicBezTo>
                  <a:cubicBezTo>
                    <a:pt x="2841" y="441"/>
                    <a:pt x="2785" y="382"/>
                    <a:pt x="2733" y="322"/>
                  </a:cubicBezTo>
                  <a:cubicBezTo>
                    <a:pt x="2680" y="265"/>
                    <a:pt x="2628" y="206"/>
                    <a:pt x="2594" y="135"/>
                  </a:cubicBezTo>
                  <a:cubicBezTo>
                    <a:pt x="2590" y="127"/>
                    <a:pt x="2583" y="116"/>
                    <a:pt x="2576" y="113"/>
                  </a:cubicBezTo>
                  <a:cubicBezTo>
                    <a:pt x="2561" y="98"/>
                    <a:pt x="2546" y="90"/>
                    <a:pt x="2535" y="82"/>
                  </a:cubicBezTo>
                  <a:cubicBezTo>
                    <a:pt x="2512" y="72"/>
                    <a:pt x="2494" y="64"/>
                    <a:pt x="2475" y="53"/>
                  </a:cubicBezTo>
                  <a:cubicBezTo>
                    <a:pt x="2468" y="49"/>
                    <a:pt x="2456" y="46"/>
                    <a:pt x="2452" y="38"/>
                  </a:cubicBezTo>
                  <a:cubicBezTo>
                    <a:pt x="2445" y="34"/>
                    <a:pt x="2442" y="27"/>
                    <a:pt x="2433" y="23"/>
                  </a:cubicBezTo>
                  <a:cubicBezTo>
                    <a:pt x="2430" y="11"/>
                    <a:pt x="2423" y="8"/>
                    <a:pt x="2415" y="4"/>
                  </a:cubicBezTo>
                  <a:cubicBezTo>
                    <a:pt x="2404" y="1"/>
                    <a:pt x="2400" y="1"/>
                    <a:pt x="2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9" name="Google Shape;28369;p21"/>
            <p:cNvSpPr/>
            <p:nvPr/>
          </p:nvSpPr>
          <p:spPr>
            <a:xfrm>
              <a:off x="-541481" y="1767943"/>
              <a:ext cx="442881" cy="333486"/>
            </a:xfrm>
            <a:custGeom>
              <a:avLst/>
              <a:gdLst/>
              <a:ahLst/>
              <a:cxnLst/>
              <a:rect l="l" t="t" r="r" b="b"/>
              <a:pathLst>
                <a:path w="9275" h="6984" extrusionOk="0">
                  <a:moveTo>
                    <a:pt x="4643" y="1802"/>
                  </a:moveTo>
                  <a:lnTo>
                    <a:pt x="4666" y="1825"/>
                  </a:lnTo>
                  <a:cubicBezTo>
                    <a:pt x="4677" y="1840"/>
                    <a:pt x="4688" y="1852"/>
                    <a:pt x="4696" y="1855"/>
                  </a:cubicBezTo>
                  <a:cubicBezTo>
                    <a:pt x="4704" y="1859"/>
                    <a:pt x="4711" y="1859"/>
                    <a:pt x="4718" y="1862"/>
                  </a:cubicBezTo>
                  <a:cubicBezTo>
                    <a:pt x="4718" y="1862"/>
                    <a:pt x="4722" y="1859"/>
                    <a:pt x="4726" y="1859"/>
                  </a:cubicBezTo>
                  <a:lnTo>
                    <a:pt x="4748" y="1852"/>
                  </a:lnTo>
                  <a:cubicBezTo>
                    <a:pt x="4748" y="1847"/>
                    <a:pt x="4748" y="1844"/>
                    <a:pt x="4744" y="1844"/>
                  </a:cubicBezTo>
                  <a:cubicBezTo>
                    <a:pt x="4740" y="1829"/>
                    <a:pt x="4733" y="1821"/>
                    <a:pt x="4726" y="1814"/>
                  </a:cubicBezTo>
                  <a:cubicBezTo>
                    <a:pt x="4722" y="1810"/>
                    <a:pt x="4718" y="1810"/>
                    <a:pt x="4718" y="1807"/>
                  </a:cubicBezTo>
                  <a:cubicBezTo>
                    <a:pt x="4711" y="1810"/>
                    <a:pt x="4704" y="1810"/>
                    <a:pt x="4696" y="1810"/>
                  </a:cubicBezTo>
                  <a:cubicBezTo>
                    <a:pt x="4677" y="1810"/>
                    <a:pt x="4659" y="1807"/>
                    <a:pt x="4643" y="1802"/>
                  </a:cubicBezTo>
                  <a:close/>
                  <a:moveTo>
                    <a:pt x="1100" y="1"/>
                  </a:moveTo>
                  <a:cubicBezTo>
                    <a:pt x="976" y="1"/>
                    <a:pt x="868" y="38"/>
                    <a:pt x="774" y="102"/>
                  </a:cubicBezTo>
                  <a:cubicBezTo>
                    <a:pt x="681" y="161"/>
                    <a:pt x="599" y="255"/>
                    <a:pt x="539" y="363"/>
                  </a:cubicBezTo>
                  <a:cubicBezTo>
                    <a:pt x="401" y="599"/>
                    <a:pt x="311" y="860"/>
                    <a:pt x="213" y="1122"/>
                  </a:cubicBezTo>
                  <a:cubicBezTo>
                    <a:pt x="210" y="1134"/>
                    <a:pt x="203" y="1141"/>
                    <a:pt x="199" y="1148"/>
                  </a:cubicBezTo>
                  <a:cubicBezTo>
                    <a:pt x="195" y="1156"/>
                    <a:pt x="195" y="1160"/>
                    <a:pt x="191" y="1164"/>
                  </a:cubicBezTo>
                  <a:cubicBezTo>
                    <a:pt x="177" y="1208"/>
                    <a:pt x="158" y="1250"/>
                    <a:pt x="142" y="1291"/>
                  </a:cubicBezTo>
                  <a:cubicBezTo>
                    <a:pt x="124" y="1331"/>
                    <a:pt x="113" y="1369"/>
                    <a:pt x="113" y="1403"/>
                  </a:cubicBezTo>
                  <a:cubicBezTo>
                    <a:pt x="113" y="1433"/>
                    <a:pt x="120" y="1462"/>
                    <a:pt x="139" y="1496"/>
                  </a:cubicBezTo>
                  <a:cubicBezTo>
                    <a:pt x="146" y="1504"/>
                    <a:pt x="151" y="1519"/>
                    <a:pt x="151" y="1533"/>
                  </a:cubicBezTo>
                  <a:cubicBezTo>
                    <a:pt x="151" y="1545"/>
                    <a:pt x="146" y="1556"/>
                    <a:pt x="142" y="1567"/>
                  </a:cubicBezTo>
                  <a:lnTo>
                    <a:pt x="120" y="1590"/>
                  </a:lnTo>
                  <a:cubicBezTo>
                    <a:pt x="113" y="1593"/>
                    <a:pt x="109" y="1597"/>
                    <a:pt x="109" y="1600"/>
                  </a:cubicBezTo>
                  <a:cubicBezTo>
                    <a:pt x="106" y="1600"/>
                    <a:pt x="106" y="1609"/>
                    <a:pt x="101" y="1612"/>
                  </a:cubicBezTo>
                  <a:cubicBezTo>
                    <a:pt x="98" y="1623"/>
                    <a:pt x="98" y="1645"/>
                    <a:pt x="90" y="1668"/>
                  </a:cubicBezTo>
                  <a:cubicBezTo>
                    <a:pt x="64" y="1784"/>
                    <a:pt x="61" y="1904"/>
                    <a:pt x="42" y="2023"/>
                  </a:cubicBezTo>
                  <a:cubicBezTo>
                    <a:pt x="23" y="2154"/>
                    <a:pt x="12" y="2289"/>
                    <a:pt x="4" y="2423"/>
                  </a:cubicBezTo>
                  <a:cubicBezTo>
                    <a:pt x="4" y="2453"/>
                    <a:pt x="1" y="2487"/>
                    <a:pt x="1" y="2520"/>
                  </a:cubicBezTo>
                  <a:cubicBezTo>
                    <a:pt x="1" y="2647"/>
                    <a:pt x="16" y="2778"/>
                    <a:pt x="23" y="2909"/>
                  </a:cubicBezTo>
                  <a:cubicBezTo>
                    <a:pt x="23" y="2954"/>
                    <a:pt x="38" y="2999"/>
                    <a:pt x="38" y="3055"/>
                  </a:cubicBezTo>
                  <a:cubicBezTo>
                    <a:pt x="38" y="3074"/>
                    <a:pt x="34" y="3096"/>
                    <a:pt x="30" y="3118"/>
                  </a:cubicBezTo>
                  <a:lnTo>
                    <a:pt x="30" y="3122"/>
                  </a:lnTo>
                  <a:lnTo>
                    <a:pt x="30" y="3134"/>
                  </a:lnTo>
                  <a:cubicBezTo>
                    <a:pt x="34" y="3137"/>
                    <a:pt x="38" y="3144"/>
                    <a:pt x="42" y="3153"/>
                  </a:cubicBezTo>
                  <a:cubicBezTo>
                    <a:pt x="53" y="3167"/>
                    <a:pt x="68" y="3182"/>
                    <a:pt x="79" y="3205"/>
                  </a:cubicBezTo>
                  <a:cubicBezTo>
                    <a:pt x="90" y="3223"/>
                    <a:pt x="94" y="3242"/>
                    <a:pt x="94" y="3260"/>
                  </a:cubicBezTo>
                  <a:lnTo>
                    <a:pt x="94" y="3275"/>
                  </a:lnTo>
                  <a:cubicBezTo>
                    <a:pt x="98" y="3275"/>
                    <a:pt x="98" y="3272"/>
                    <a:pt x="101" y="3268"/>
                  </a:cubicBezTo>
                  <a:cubicBezTo>
                    <a:pt x="109" y="3260"/>
                    <a:pt x="116" y="3253"/>
                    <a:pt x="116" y="3249"/>
                  </a:cubicBezTo>
                  <a:cubicBezTo>
                    <a:pt x="120" y="3242"/>
                    <a:pt x="120" y="3238"/>
                    <a:pt x="120" y="3231"/>
                  </a:cubicBezTo>
                  <a:cubicBezTo>
                    <a:pt x="120" y="3223"/>
                    <a:pt x="120" y="3215"/>
                    <a:pt x="116" y="3208"/>
                  </a:cubicBezTo>
                  <a:cubicBezTo>
                    <a:pt x="116" y="3201"/>
                    <a:pt x="113" y="3189"/>
                    <a:pt x="109" y="3179"/>
                  </a:cubicBezTo>
                  <a:cubicBezTo>
                    <a:pt x="101" y="3160"/>
                    <a:pt x="90" y="3134"/>
                    <a:pt x="87" y="3108"/>
                  </a:cubicBezTo>
                  <a:cubicBezTo>
                    <a:pt x="83" y="3074"/>
                    <a:pt x="79" y="3040"/>
                    <a:pt x="75" y="3010"/>
                  </a:cubicBezTo>
                  <a:cubicBezTo>
                    <a:pt x="72" y="2980"/>
                    <a:pt x="64" y="2954"/>
                    <a:pt x="53" y="2928"/>
                  </a:cubicBezTo>
                  <a:lnTo>
                    <a:pt x="34" y="2901"/>
                  </a:lnTo>
                  <a:lnTo>
                    <a:pt x="61" y="2879"/>
                  </a:lnTo>
                  <a:cubicBezTo>
                    <a:pt x="79" y="2865"/>
                    <a:pt x="87" y="2853"/>
                    <a:pt x="94" y="2839"/>
                  </a:cubicBezTo>
                  <a:cubicBezTo>
                    <a:pt x="101" y="2823"/>
                    <a:pt x="101" y="2804"/>
                    <a:pt x="101" y="2786"/>
                  </a:cubicBezTo>
                  <a:cubicBezTo>
                    <a:pt x="101" y="2767"/>
                    <a:pt x="98" y="2741"/>
                    <a:pt x="94" y="2718"/>
                  </a:cubicBezTo>
                  <a:cubicBezTo>
                    <a:pt x="90" y="2692"/>
                    <a:pt x="87" y="2666"/>
                    <a:pt x="87" y="2640"/>
                  </a:cubicBezTo>
                  <a:lnTo>
                    <a:pt x="87" y="2637"/>
                  </a:lnTo>
                  <a:cubicBezTo>
                    <a:pt x="90" y="2509"/>
                    <a:pt x="83" y="2378"/>
                    <a:pt x="116" y="2244"/>
                  </a:cubicBezTo>
                  <a:cubicBezTo>
                    <a:pt x="128" y="2206"/>
                    <a:pt x="132" y="2169"/>
                    <a:pt x="132" y="2135"/>
                  </a:cubicBezTo>
                  <a:lnTo>
                    <a:pt x="132" y="2121"/>
                  </a:lnTo>
                  <a:lnTo>
                    <a:pt x="132" y="2045"/>
                  </a:lnTo>
                  <a:cubicBezTo>
                    <a:pt x="132" y="1810"/>
                    <a:pt x="199" y="1586"/>
                    <a:pt x="244" y="1365"/>
                  </a:cubicBezTo>
                  <a:cubicBezTo>
                    <a:pt x="251" y="1317"/>
                    <a:pt x="258" y="1264"/>
                    <a:pt x="277" y="1208"/>
                  </a:cubicBezTo>
                  <a:cubicBezTo>
                    <a:pt x="292" y="1156"/>
                    <a:pt x="322" y="1096"/>
                    <a:pt x="370" y="1051"/>
                  </a:cubicBezTo>
                  <a:cubicBezTo>
                    <a:pt x="378" y="1044"/>
                    <a:pt x="386" y="1036"/>
                    <a:pt x="393" y="1022"/>
                  </a:cubicBezTo>
                  <a:cubicBezTo>
                    <a:pt x="397" y="1010"/>
                    <a:pt x="404" y="995"/>
                    <a:pt x="408" y="981"/>
                  </a:cubicBezTo>
                  <a:cubicBezTo>
                    <a:pt x="420" y="946"/>
                    <a:pt x="427" y="910"/>
                    <a:pt x="434" y="872"/>
                  </a:cubicBezTo>
                  <a:cubicBezTo>
                    <a:pt x="442" y="820"/>
                    <a:pt x="449" y="767"/>
                    <a:pt x="468" y="715"/>
                  </a:cubicBezTo>
                  <a:cubicBezTo>
                    <a:pt x="487" y="663"/>
                    <a:pt x="513" y="610"/>
                    <a:pt x="558" y="565"/>
                  </a:cubicBezTo>
                  <a:cubicBezTo>
                    <a:pt x="587" y="539"/>
                    <a:pt x="622" y="517"/>
                    <a:pt x="666" y="498"/>
                  </a:cubicBezTo>
                  <a:lnTo>
                    <a:pt x="670" y="494"/>
                  </a:lnTo>
                  <a:cubicBezTo>
                    <a:pt x="670" y="494"/>
                    <a:pt x="674" y="494"/>
                    <a:pt x="674" y="491"/>
                  </a:cubicBezTo>
                  <a:cubicBezTo>
                    <a:pt x="677" y="487"/>
                    <a:pt x="684" y="475"/>
                    <a:pt x="692" y="465"/>
                  </a:cubicBezTo>
                  <a:cubicBezTo>
                    <a:pt x="729" y="420"/>
                    <a:pt x="770" y="386"/>
                    <a:pt x="812" y="356"/>
                  </a:cubicBezTo>
                  <a:cubicBezTo>
                    <a:pt x="857" y="326"/>
                    <a:pt x="901" y="300"/>
                    <a:pt x="946" y="277"/>
                  </a:cubicBezTo>
                  <a:cubicBezTo>
                    <a:pt x="958" y="270"/>
                    <a:pt x="972" y="263"/>
                    <a:pt x="984" y="259"/>
                  </a:cubicBezTo>
                  <a:cubicBezTo>
                    <a:pt x="998" y="255"/>
                    <a:pt x="1014" y="251"/>
                    <a:pt x="1032" y="251"/>
                  </a:cubicBezTo>
                  <a:cubicBezTo>
                    <a:pt x="1048" y="251"/>
                    <a:pt x="1062" y="251"/>
                    <a:pt x="1077" y="259"/>
                  </a:cubicBezTo>
                  <a:cubicBezTo>
                    <a:pt x="1093" y="266"/>
                    <a:pt x="1103" y="282"/>
                    <a:pt x="1115" y="296"/>
                  </a:cubicBezTo>
                  <a:cubicBezTo>
                    <a:pt x="1119" y="308"/>
                    <a:pt x="1122" y="322"/>
                    <a:pt x="1122" y="334"/>
                  </a:cubicBezTo>
                  <a:cubicBezTo>
                    <a:pt x="1122" y="353"/>
                    <a:pt x="1119" y="367"/>
                    <a:pt x="1111" y="379"/>
                  </a:cubicBezTo>
                  <a:cubicBezTo>
                    <a:pt x="1100" y="389"/>
                    <a:pt x="1093" y="397"/>
                    <a:pt x="1081" y="405"/>
                  </a:cubicBezTo>
                  <a:cubicBezTo>
                    <a:pt x="1062" y="420"/>
                    <a:pt x="1043" y="427"/>
                    <a:pt x="1029" y="431"/>
                  </a:cubicBezTo>
                  <a:cubicBezTo>
                    <a:pt x="998" y="442"/>
                    <a:pt x="972" y="457"/>
                    <a:pt x="946" y="472"/>
                  </a:cubicBezTo>
                  <a:cubicBezTo>
                    <a:pt x="924" y="491"/>
                    <a:pt x="898" y="513"/>
                    <a:pt x="872" y="532"/>
                  </a:cubicBezTo>
                  <a:cubicBezTo>
                    <a:pt x="838" y="558"/>
                    <a:pt x="812" y="584"/>
                    <a:pt x="797" y="614"/>
                  </a:cubicBezTo>
                  <a:cubicBezTo>
                    <a:pt x="779" y="640"/>
                    <a:pt x="767" y="674"/>
                    <a:pt x="767" y="722"/>
                  </a:cubicBezTo>
                  <a:lnTo>
                    <a:pt x="767" y="734"/>
                  </a:lnTo>
                  <a:lnTo>
                    <a:pt x="767" y="763"/>
                  </a:lnTo>
                  <a:cubicBezTo>
                    <a:pt x="767" y="860"/>
                    <a:pt x="752" y="954"/>
                    <a:pt x="722" y="1040"/>
                  </a:cubicBezTo>
                  <a:cubicBezTo>
                    <a:pt x="692" y="1129"/>
                    <a:pt x="655" y="1216"/>
                    <a:pt x="610" y="1298"/>
                  </a:cubicBezTo>
                  <a:cubicBezTo>
                    <a:pt x="517" y="1474"/>
                    <a:pt x="465" y="1661"/>
                    <a:pt x="465" y="1862"/>
                  </a:cubicBezTo>
                  <a:lnTo>
                    <a:pt x="465" y="1866"/>
                  </a:lnTo>
                  <a:cubicBezTo>
                    <a:pt x="465" y="1904"/>
                    <a:pt x="472" y="1941"/>
                    <a:pt x="479" y="1982"/>
                  </a:cubicBezTo>
                  <a:cubicBezTo>
                    <a:pt x="487" y="2023"/>
                    <a:pt x="494" y="2068"/>
                    <a:pt x="494" y="2109"/>
                  </a:cubicBezTo>
                  <a:cubicBezTo>
                    <a:pt x="494" y="2135"/>
                    <a:pt x="491" y="2161"/>
                    <a:pt x="483" y="2188"/>
                  </a:cubicBezTo>
                  <a:cubicBezTo>
                    <a:pt x="468" y="2247"/>
                    <a:pt x="460" y="2311"/>
                    <a:pt x="456" y="2378"/>
                  </a:cubicBezTo>
                  <a:cubicBezTo>
                    <a:pt x="453" y="2442"/>
                    <a:pt x="446" y="2513"/>
                    <a:pt x="430" y="2580"/>
                  </a:cubicBezTo>
                  <a:cubicBezTo>
                    <a:pt x="423" y="2610"/>
                    <a:pt x="420" y="2640"/>
                    <a:pt x="420" y="2670"/>
                  </a:cubicBezTo>
                  <a:cubicBezTo>
                    <a:pt x="420" y="2726"/>
                    <a:pt x="427" y="2778"/>
                    <a:pt x="438" y="2839"/>
                  </a:cubicBezTo>
                  <a:cubicBezTo>
                    <a:pt x="449" y="2894"/>
                    <a:pt x="460" y="2958"/>
                    <a:pt x="460" y="3018"/>
                  </a:cubicBezTo>
                  <a:lnTo>
                    <a:pt x="460" y="3022"/>
                  </a:lnTo>
                  <a:cubicBezTo>
                    <a:pt x="460" y="3070"/>
                    <a:pt x="453" y="3115"/>
                    <a:pt x="449" y="3160"/>
                  </a:cubicBezTo>
                  <a:cubicBezTo>
                    <a:pt x="442" y="3205"/>
                    <a:pt x="438" y="3246"/>
                    <a:pt x="438" y="3287"/>
                  </a:cubicBezTo>
                  <a:cubicBezTo>
                    <a:pt x="438" y="3324"/>
                    <a:pt x="442" y="3358"/>
                    <a:pt x="453" y="3388"/>
                  </a:cubicBezTo>
                  <a:cubicBezTo>
                    <a:pt x="468" y="3444"/>
                    <a:pt x="472" y="3500"/>
                    <a:pt x="472" y="3548"/>
                  </a:cubicBezTo>
                  <a:cubicBezTo>
                    <a:pt x="475" y="3601"/>
                    <a:pt x="475" y="3650"/>
                    <a:pt x="483" y="3694"/>
                  </a:cubicBezTo>
                  <a:cubicBezTo>
                    <a:pt x="505" y="3798"/>
                    <a:pt x="520" y="3907"/>
                    <a:pt x="524" y="4012"/>
                  </a:cubicBezTo>
                  <a:cubicBezTo>
                    <a:pt x="524" y="4034"/>
                    <a:pt x="532" y="4057"/>
                    <a:pt x="543" y="4079"/>
                  </a:cubicBezTo>
                  <a:cubicBezTo>
                    <a:pt x="550" y="4105"/>
                    <a:pt x="565" y="4131"/>
                    <a:pt x="572" y="4162"/>
                  </a:cubicBezTo>
                  <a:cubicBezTo>
                    <a:pt x="580" y="4184"/>
                    <a:pt x="584" y="4207"/>
                    <a:pt x="584" y="4229"/>
                  </a:cubicBezTo>
                  <a:cubicBezTo>
                    <a:pt x="584" y="4247"/>
                    <a:pt x="580" y="4269"/>
                    <a:pt x="572" y="4292"/>
                  </a:cubicBezTo>
                  <a:cubicBezTo>
                    <a:pt x="577" y="4304"/>
                    <a:pt x="580" y="4314"/>
                    <a:pt x="584" y="4326"/>
                  </a:cubicBezTo>
                  <a:cubicBezTo>
                    <a:pt x="587" y="4345"/>
                    <a:pt x="587" y="4359"/>
                    <a:pt x="587" y="4378"/>
                  </a:cubicBezTo>
                  <a:lnTo>
                    <a:pt x="587" y="4435"/>
                  </a:lnTo>
                  <a:cubicBezTo>
                    <a:pt x="587" y="4449"/>
                    <a:pt x="587" y="4461"/>
                    <a:pt x="591" y="4471"/>
                  </a:cubicBezTo>
                  <a:cubicBezTo>
                    <a:pt x="595" y="4483"/>
                    <a:pt x="599" y="4490"/>
                    <a:pt x="606" y="4498"/>
                  </a:cubicBezTo>
                  <a:cubicBezTo>
                    <a:pt x="610" y="4502"/>
                    <a:pt x="617" y="4509"/>
                    <a:pt x="629" y="4513"/>
                  </a:cubicBezTo>
                  <a:cubicBezTo>
                    <a:pt x="636" y="4516"/>
                    <a:pt x="644" y="4524"/>
                    <a:pt x="648" y="4531"/>
                  </a:cubicBezTo>
                  <a:cubicBezTo>
                    <a:pt x="651" y="4539"/>
                    <a:pt x="655" y="4547"/>
                    <a:pt x="655" y="4554"/>
                  </a:cubicBezTo>
                  <a:cubicBezTo>
                    <a:pt x="655" y="4561"/>
                    <a:pt x="651" y="4566"/>
                    <a:pt x="651" y="4569"/>
                  </a:cubicBezTo>
                  <a:cubicBezTo>
                    <a:pt x="651" y="4573"/>
                    <a:pt x="648" y="4576"/>
                    <a:pt x="648" y="4580"/>
                  </a:cubicBezTo>
                  <a:cubicBezTo>
                    <a:pt x="644" y="4583"/>
                    <a:pt x="644" y="4588"/>
                    <a:pt x="644" y="4588"/>
                  </a:cubicBezTo>
                  <a:cubicBezTo>
                    <a:pt x="640" y="4614"/>
                    <a:pt x="636" y="4644"/>
                    <a:pt x="636" y="4670"/>
                  </a:cubicBezTo>
                  <a:cubicBezTo>
                    <a:pt x="636" y="4767"/>
                    <a:pt x="666" y="4868"/>
                    <a:pt x="707" y="4965"/>
                  </a:cubicBezTo>
                  <a:cubicBezTo>
                    <a:pt x="734" y="5025"/>
                    <a:pt x="741" y="5089"/>
                    <a:pt x="748" y="5144"/>
                  </a:cubicBezTo>
                  <a:cubicBezTo>
                    <a:pt x="756" y="5194"/>
                    <a:pt x="763" y="5238"/>
                    <a:pt x="782" y="5279"/>
                  </a:cubicBezTo>
                  <a:lnTo>
                    <a:pt x="782" y="5264"/>
                  </a:lnTo>
                  <a:lnTo>
                    <a:pt x="782" y="5261"/>
                  </a:lnTo>
                  <a:cubicBezTo>
                    <a:pt x="782" y="5249"/>
                    <a:pt x="786" y="5246"/>
                    <a:pt x="786" y="5242"/>
                  </a:cubicBezTo>
                  <a:cubicBezTo>
                    <a:pt x="789" y="5234"/>
                    <a:pt x="793" y="5230"/>
                    <a:pt x="793" y="5227"/>
                  </a:cubicBezTo>
                  <a:cubicBezTo>
                    <a:pt x="801" y="5223"/>
                    <a:pt x="805" y="5216"/>
                    <a:pt x="812" y="5211"/>
                  </a:cubicBezTo>
                  <a:cubicBezTo>
                    <a:pt x="815" y="5208"/>
                    <a:pt x="823" y="5204"/>
                    <a:pt x="831" y="5204"/>
                  </a:cubicBezTo>
                  <a:cubicBezTo>
                    <a:pt x="831" y="5201"/>
                    <a:pt x="834" y="5201"/>
                    <a:pt x="834" y="5201"/>
                  </a:cubicBezTo>
                  <a:cubicBezTo>
                    <a:pt x="831" y="5197"/>
                    <a:pt x="831" y="5189"/>
                    <a:pt x="827" y="5185"/>
                  </a:cubicBezTo>
                  <a:cubicBezTo>
                    <a:pt x="819" y="5171"/>
                    <a:pt x="812" y="5152"/>
                    <a:pt x="812" y="5133"/>
                  </a:cubicBezTo>
                  <a:cubicBezTo>
                    <a:pt x="812" y="5118"/>
                    <a:pt x="815" y="5104"/>
                    <a:pt x="823" y="5092"/>
                  </a:cubicBezTo>
                  <a:cubicBezTo>
                    <a:pt x="823" y="5089"/>
                    <a:pt x="827" y="5081"/>
                    <a:pt x="827" y="5077"/>
                  </a:cubicBezTo>
                  <a:cubicBezTo>
                    <a:pt x="815" y="5059"/>
                    <a:pt x="808" y="5040"/>
                    <a:pt x="805" y="5021"/>
                  </a:cubicBezTo>
                  <a:cubicBezTo>
                    <a:pt x="797" y="4992"/>
                    <a:pt x="797" y="4965"/>
                    <a:pt x="797" y="4939"/>
                  </a:cubicBezTo>
                  <a:lnTo>
                    <a:pt x="797" y="4880"/>
                  </a:lnTo>
                  <a:cubicBezTo>
                    <a:pt x="797" y="4864"/>
                    <a:pt x="797" y="4849"/>
                    <a:pt x="793" y="4838"/>
                  </a:cubicBezTo>
                  <a:lnTo>
                    <a:pt x="793" y="4823"/>
                  </a:lnTo>
                  <a:lnTo>
                    <a:pt x="793" y="4812"/>
                  </a:lnTo>
                  <a:lnTo>
                    <a:pt x="789" y="4812"/>
                  </a:lnTo>
                  <a:cubicBezTo>
                    <a:pt x="779" y="4808"/>
                    <a:pt x="770" y="4808"/>
                    <a:pt x="763" y="4804"/>
                  </a:cubicBezTo>
                  <a:cubicBezTo>
                    <a:pt x="756" y="4801"/>
                    <a:pt x="748" y="4797"/>
                    <a:pt x="744" y="4790"/>
                  </a:cubicBezTo>
                  <a:lnTo>
                    <a:pt x="734" y="4778"/>
                  </a:lnTo>
                  <a:cubicBezTo>
                    <a:pt x="734" y="4771"/>
                    <a:pt x="729" y="4763"/>
                    <a:pt x="729" y="4759"/>
                  </a:cubicBezTo>
                  <a:cubicBezTo>
                    <a:pt x="729" y="4752"/>
                    <a:pt x="734" y="4745"/>
                    <a:pt x="734" y="4740"/>
                  </a:cubicBezTo>
                  <a:cubicBezTo>
                    <a:pt x="737" y="4737"/>
                    <a:pt x="737" y="4733"/>
                    <a:pt x="741" y="4730"/>
                  </a:cubicBezTo>
                  <a:cubicBezTo>
                    <a:pt x="744" y="4723"/>
                    <a:pt x="748" y="4718"/>
                    <a:pt x="752" y="4714"/>
                  </a:cubicBezTo>
                  <a:cubicBezTo>
                    <a:pt x="760" y="4707"/>
                    <a:pt x="767" y="4700"/>
                    <a:pt x="774" y="4696"/>
                  </a:cubicBezTo>
                  <a:cubicBezTo>
                    <a:pt x="763" y="4673"/>
                    <a:pt x="756" y="4651"/>
                    <a:pt x="748" y="4633"/>
                  </a:cubicBezTo>
                  <a:cubicBezTo>
                    <a:pt x="744" y="4606"/>
                    <a:pt x="741" y="4583"/>
                    <a:pt x="741" y="4561"/>
                  </a:cubicBezTo>
                  <a:cubicBezTo>
                    <a:pt x="737" y="4516"/>
                    <a:pt x="741" y="4471"/>
                    <a:pt x="734" y="4438"/>
                  </a:cubicBezTo>
                  <a:cubicBezTo>
                    <a:pt x="729" y="4435"/>
                    <a:pt x="729" y="4435"/>
                    <a:pt x="729" y="4431"/>
                  </a:cubicBezTo>
                  <a:cubicBezTo>
                    <a:pt x="726" y="4426"/>
                    <a:pt x="726" y="4426"/>
                    <a:pt x="722" y="4423"/>
                  </a:cubicBezTo>
                  <a:cubicBezTo>
                    <a:pt x="715" y="4416"/>
                    <a:pt x="707" y="4404"/>
                    <a:pt x="696" y="4393"/>
                  </a:cubicBezTo>
                  <a:cubicBezTo>
                    <a:pt x="689" y="4386"/>
                    <a:pt x="681" y="4378"/>
                    <a:pt x="677" y="4367"/>
                  </a:cubicBezTo>
                  <a:cubicBezTo>
                    <a:pt x="674" y="4359"/>
                    <a:pt x="674" y="4352"/>
                    <a:pt x="674" y="4341"/>
                  </a:cubicBezTo>
                  <a:cubicBezTo>
                    <a:pt x="674" y="4333"/>
                    <a:pt x="674" y="4322"/>
                    <a:pt x="677" y="4314"/>
                  </a:cubicBezTo>
                  <a:cubicBezTo>
                    <a:pt x="681" y="4304"/>
                    <a:pt x="684" y="4296"/>
                    <a:pt x="684" y="4281"/>
                  </a:cubicBezTo>
                  <a:cubicBezTo>
                    <a:pt x="684" y="4269"/>
                    <a:pt x="681" y="4252"/>
                    <a:pt x="677" y="4233"/>
                  </a:cubicBezTo>
                  <a:cubicBezTo>
                    <a:pt x="674" y="4214"/>
                    <a:pt x="670" y="4195"/>
                    <a:pt x="670" y="4169"/>
                  </a:cubicBezTo>
                  <a:cubicBezTo>
                    <a:pt x="670" y="4150"/>
                    <a:pt x="674" y="4128"/>
                    <a:pt x="681" y="4109"/>
                  </a:cubicBezTo>
                  <a:cubicBezTo>
                    <a:pt x="689" y="4095"/>
                    <a:pt x="692" y="4076"/>
                    <a:pt x="692" y="4060"/>
                  </a:cubicBezTo>
                  <a:cubicBezTo>
                    <a:pt x="692" y="4042"/>
                    <a:pt x="689" y="4023"/>
                    <a:pt x="681" y="4000"/>
                  </a:cubicBezTo>
                  <a:cubicBezTo>
                    <a:pt x="677" y="3978"/>
                    <a:pt x="666" y="3960"/>
                    <a:pt x="658" y="3938"/>
                  </a:cubicBezTo>
                  <a:cubicBezTo>
                    <a:pt x="632" y="3859"/>
                    <a:pt x="622" y="3784"/>
                    <a:pt x="613" y="3709"/>
                  </a:cubicBezTo>
                  <a:cubicBezTo>
                    <a:pt x="606" y="3634"/>
                    <a:pt x="606" y="3563"/>
                    <a:pt x="603" y="3493"/>
                  </a:cubicBezTo>
                  <a:lnTo>
                    <a:pt x="603" y="3462"/>
                  </a:lnTo>
                  <a:cubicBezTo>
                    <a:pt x="603" y="3422"/>
                    <a:pt x="606" y="3380"/>
                    <a:pt x="610" y="3339"/>
                  </a:cubicBezTo>
                  <a:cubicBezTo>
                    <a:pt x="613" y="3298"/>
                    <a:pt x="617" y="3257"/>
                    <a:pt x="617" y="3220"/>
                  </a:cubicBezTo>
                  <a:lnTo>
                    <a:pt x="617" y="3201"/>
                  </a:lnTo>
                  <a:cubicBezTo>
                    <a:pt x="613" y="3118"/>
                    <a:pt x="613" y="3032"/>
                    <a:pt x="613" y="2951"/>
                  </a:cubicBezTo>
                  <a:lnTo>
                    <a:pt x="613" y="2943"/>
                  </a:lnTo>
                  <a:cubicBezTo>
                    <a:pt x="613" y="2823"/>
                    <a:pt x="629" y="2711"/>
                    <a:pt x="629" y="2603"/>
                  </a:cubicBezTo>
                  <a:cubicBezTo>
                    <a:pt x="629" y="2520"/>
                    <a:pt x="622" y="2442"/>
                    <a:pt x="591" y="2363"/>
                  </a:cubicBezTo>
                  <a:cubicBezTo>
                    <a:pt x="587" y="2356"/>
                    <a:pt x="584" y="2345"/>
                    <a:pt x="584" y="2330"/>
                  </a:cubicBezTo>
                  <a:cubicBezTo>
                    <a:pt x="584" y="2323"/>
                    <a:pt x="587" y="2311"/>
                    <a:pt x="591" y="2300"/>
                  </a:cubicBezTo>
                  <a:cubicBezTo>
                    <a:pt x="595" y="2289"/>
                    <a:pt x="606" y="2281"/>
                    <a:pt x="613" y="2273"/>
                  </a:cubicBezTo>
                  <a:cubicBezTo>
                    <a:pt x="622" y="2270"/>
                    <a:pt x="625" y="2266"/>
                    <a:pt x="629" y="2259"/>
                  </a:cubicBezTo>
                  <a:cubicBezTo>
                    <a:pt x="632" y="2255"/>
                    <a:pt x="636" y="2251"/>
                    <a:pt x="636" y="2244"/>
                  </a:cubicBezTo>
                  <a:cubicBezTo>
                    <a:pt x="640" y="2233"/>
                    <a:pt x="640" y="2214"/>
                    <a:pt x="644" y="2195"/>
                  </a:cubicBezTo>
                  <a:cubicBezTo>
                    <a:pt x="644" y="2180"/>
                    <a:pt x="644" y="2166"/>
                    <a:pt x="648" y="2150"/>
                  </a:cubicBezTo>
                  <a:cubicBezTo>
                    <a:pt x="670" y="2001"/>
                    <a:pt x="684" y="1852"/>
                    <a:pt x="715" y="1702"/>
                  </a:cubicBezTo>
                  <a:cubicBezTo>
                    <a:pt x="729" y="1638"/>
                    <a:pt x="748" y="1578"/>
                    <a:pt x="767" y="1522"/>
                  </a:cubicBezTo>
                  <a:cubicBezTo>
                    <a:pt x="782" y="1462"/>
                    <a:pt x="801" y="1407"/>
                    <a:pt x="812" y="1350"/>
                  </a:cubicBezTo>
                  <a:cubicBezTo>
                    <a:pt x="827" y="1260"/>
                    <a:pt x="849" y="1174"/>
                    <a:pt x="883" y="1093"/>
                  </a:cubicBezTo>
                  <a:cubicBezTo>
                    <a:pt x="913" y="1010"/>
                    <a:pt x="958" y="932"/>
                    <a:pt x="1021" y="860"/>
                  </a:cubicBezTo>
                  <a:cubicBezTo>
                    <a:pt x="1051" y="824"/>
                    <a:pt x="1084" y="789"/>
                    <a:pt x="1126" y="767"/>
                  </a:cubicBezTo>
                  <a:cubicBezTo>
                    <a:pt x="1167" y="741"/>
                    <a:pt x="1215" y="726"/>
                    <a:pt x="1272" y="726"/>
                  </a:cubicBezTo>
                  <a:lnTo>
                    <a:pt x="1286" y="726"/>
                  </a:lnTo>
                  <a:cubicBezTo>
                    <a:pt x="1398" y="730"/>
                    <a:pt x="1511" y="753"/>
                    <a:pt x="1616" y="786"/>
                  </a:cubicBezTo>
                  <a:cubicBezTo>
                    <a:pt x="1721" y="815"/>
                    <a:pt x="1821" y="857"/>
                    <a:pt x="1922" y="894"/>
                  </a:cubicBezTo>
                  <a:cubicBezTo>
                    <a:pt x="2087" y="954"/>
                    <a:pt x="2240" y="1036"/>
                    <a:pt x="2401" y="1093"/>
                  </a:cubicBezTo>
                  <a:cubicBezTo>
                    <a:pt x="2490" y="1126"/>
                    <a:pt x="2584" y="1156"/>
                    <a:pt x="2673" y="1201"/>
                  </a:cubicBezTo>
                  <a:cubicBezTo>
                    <a:pt x="2767" y="1242"/>
                    <a:pt x="2853" y="1295"/>
                    <a:pt x="2932" y="1362"/>
                  </a:cubicBezTo>
                  <a:cubicBezTo>
                    <a:pt x="2935" y="1365"/>
                    <a:pt x="2939" y="1365"/>
                    <a:pt x="2942" y="1369"/>
                  </a:cubicBezTo>
                  <a:cubicBezTo>
                    <a:pt x="2946" y="1369"/>
                    <a:pt x="2950" y="1373"/>
                    <a:pt x="2961" y="1373"/>
                  </a:cubicBezTo>
                  <a:cubicBezTo>
                    <a:pt x="3025" y="1391"/>
                    <a:pt x="3081" y="1421"/>
                    <a:pt x="3129" y="1452"/>
                  </a:cubicBezTo>
                  <a:cubicBezTo>
                    <a:pt x="3182" y="1485"/>
                    <a:pt x="3227" y="1519"/>
                    <a:pt x="3275" y="1548"/>
                  </a:cubicBezTo>
                  <a:cubicBezTo>
                    <a:pt x="3440" y="1638"/>
                    <a:pt x="3586" y="1754"/>
                    <a:pt x="3746" y="1833"/>
                  </a:cubicBezTo>
                  <a:cubicBezTo>
                    <a:pt x="3933" y="1926"/>
                    <a:pt x="4105" y="2054"/>
                    <a:pt x="4259" y="2188"/>
                  </a:cubicBezTo>
                  <a:cubicBezTo>
                    <a:pt x="4326" y="2251"/>
                    <a:pt x="4404" y="2304"/>
                    <a:pt x="4483" y="2359"/>
                  </a:cubicBezTo>
                  <a:cubicBezTo>
                    <a:pt x="4565" y="2412"/>
                    <a:pt x="4643" y="2464"/>
                    <a:pt x="4722" y="2525"/>
                  </a:cubicBezTo>
                  <a:cubicBezTo>
                    <a:pt x="4766" y="2561"/>
                    <a:pt x="4823" y="2584"/>
                    <a:pt x="4883" y="2614"/>
                  </a:cubicBezTo>
                  <a:cubicBezTo>
                    <a:pt x="4942" y="2640"/>
                    <a:pt x="5006" y="2670"/>
                    <a:pt x="5062" y="2722"/>
                  </a:cubicBezTo>
                  <a:cubicBezTo>
                    <a:pt x="5099" y="2756"/>
                    <a:pt x="5144" y="2789"/>
                    <a:pt x="5193" y="2820"/>
                  </a:cubicBezTo>
                  <a:cubicBezTo>
                    <a:pt x="5242" y="2853"/>
                    <a:pt x="5290" y="2883"/>
                    <a:pt x="5335" y="2924"/>
                  </a:cubicBezTo>
                  <a:cubicBezTo>
                    <a:pt x="5358" y="2939"/>
                    <a:pt x="5372" y="2958"/>
                    <a:pt x="5384" y="2977"/>
                  </a:cubicBezTo>
                  <a:cubicBezTo>
                    <a:pt x="5399" y="2991"/>
                    <a:pt x="5410" y="3006"/>
                    <a:pt x="5425" y="3018"/>
                  </a:cubicBezTo>
                  <a:cubicBezTo>
                    <a:pt x="5533" y="3092"/>
                    <a:pt x="5646" y="3160"/>
                    <a:pt x="5750" y="3249"/>
                  </a:cubicBezTo>
                  <a:cubicBezTo>
                    <a:pt x="5761" y="3260"/>
                    <a:pt x="5769" y="3268"/>
                    <a:pt x="5772" y="3275"/>
                  </a:cubicBezTo>
                  <a:cubicBezTo>
                    <a:pt x="5780" y="3287"/>
                    <a:pt x="5784" y="3294"/>
                    <a:pt x="5787" y="3301"/>
                  </a:cubicBezTo>
                  <a:cubicBezTo>
                    <a:pt x="5795" y="3317"/>
                    <a:pt x="5803" y="3327"/>
                    <a:pt x="5810" y="3336"/>
                  </a:cubicBezTo>
                  <a:cubicBezTo>
                    <a:pt x="5813" y="3339"/>
                    <a:pt x="5817" y="3343"/>
                    <a:pt x="5825" y="3346"/>
                  </a:cubicBezTo>
                  <a:cubicBezTo>
                    <a:pt x="5918" y="3388"/>
                    <a:pt x="6008" y="3444"/>
                    <a:pt x="6079" y="3522"/>
                  </a:cubicBezTo>
                  <a:cubicBezTo>
                    <a:pt x="6117" y="3563"/>
                    <a:pt x="6157" y="3601"/>
                    <a:pt x="6206" y="3631"/>
                  </a:cubicBezTo>
                  <a:cubicBezTo>
                    <a:pt x="6251" y="3664"/>
                    <a:pt x="6300" y="3698"/>
                    <a:pt x="6344" y="3731"/>
                  </a:cubicBezTo>
                  <a:cubicBezTo>
                    <a:pt x="6479" y="3829"/>
                    <a:pt x="6617" y="3919"/>
                    <a:pt x="6774" y="3978"/>
                  </a:cubicBezTo>
                  <a:cubicBezTo>
                    <a:pt x="6897" y="4027"/>
                    <a:pt x="7009" y="4102"/>
                    <a:pt x="7111" y="4180"/>
                  </a:cubicBezTo>
                  <a:cubicBezTo>
                    <a:pt x="7268" y="4300"/>
                    <a:pt x="7447" y="4386"/>
                    <a:pt x="7611" y="4509"/>
                  </a:cubicBezTo>
                  <a:cubicBezTo>
                    <a:pt x="7668" y="4550"/>
                    <a:pt x="7735" y="4583"/>
                    <a:pt x="7806" y="4614"/>
                  </a:cubicBezTo>
                  <a:cubicBezTo>
                    <a:pt x="7877" y="4647"/>
                    <a:pt x="7948" y="4681"/>
                    <a:pt x="8011" y="4733"/>
                  </a:cubicBezTo>
                  <a:cubicBezTo>
                    <a:pt x="8049" y="4763"/>
                    <a:pt x="8086" y="4782"/>
                    <a:pt x="8127" y="4801"/>
                  </a:cubicBezTo>
                  <a:cubicBezTo>
                    <a:pt x="8168" y="4816"/>
                    <a:pt x="8213" y="4827"/>
                    <a:pt x="8255" y="4838"/>
                  </a:cubicBezTo>
                  <a:cubicBezTo>
                    <a:pt x="8296" y="4849"/>
                    <a:pt x="8337" y="4857"/>
                    <a:pt x="8374" y="4875"/>
                  </a:cubicBezTo>
                  <a:cubicBezTo>
                    <a:pt x="8412" y="4890"/>
                    <a:pt x="8449" y="4916"/>
                    <a:pt x="8479" y="4954"/>
                  </a:cubicBezTo>
                  <a:cubicBezTo>
                    <a:pt x="8486" y="4958"/>
                    <a:pt x="8490" y="4965"/>
                    <a:pt x="8494" y="4969"/>
                  </a:cubicBezTo>
                  <a:cubicBezTo>
                    <a:pt x="8498" y="4973"/>
                    <a:pt x="8498" y="4976"/>
                    <a:pt x="8501" y="4976"/>
                  </a:cubicBezTo>
                  <a:cubicBezTo>
                    <a:pt x="8681" y="5040"/>
                    <a:pt x="8856" y="5118"/>
                    <a:pt x="9036" y="5152"/>
                  </a:cubicBezTo>
                  <a:cubicBezTo>
                    <a:pt x="9084" y="5159"/>
                    <a:pt x="9136" y="5163"/>
                    <a:pt x="9189" y="5171"/>
                  </a:cubicBezTo>
                  <a:cubicBezTo>
                    <a:pt x="9219" y="5175"/>
                    <a:pt x="9245" y="5182"/>
                    <a:pt x="9275" y="5189"/>
                  </a:cubicBezTo>
                  <a:cubicBezTo>
                    <a:pt x="9234" y="5163"/>
                    <a:pt x="9197" y="5133"/>
                    <a:pt x="9155" y="5111"/>
                  </a:cubicBezTo>
                  <a:cubicBezTo>
                    <a:pt x="9077" y="5066"/>
                    <a:pt x="8995" y="5037"/>
                    <a:pt x="8898" y="5021"/>
                  </a:cubicBezTo>
                  <a:cubicBezTo>
                    <a:pt x="8789" y="5010"/>
                    <a:pt x="8688" y="4969"/>
                    <a:pt x="8591" y="4920"/>
                  </a:cubicBezTo>
                  <a:cubicBezTo>
                    <a:pt x="8494" y="4871"/>
                    <a:pt x="8404" y="4816"/>
                    <a:pt x="8310" y="4767"/>
                  </a:cubicBezTo>
                  <a:cubicBezTo>
                    <a:pt x="8131" y="4673"/>
                    <a:pt x="7974" y="4547"/>
                    <a:pt x="7806" y="4442"/>
                  </a:cubicBezTo>
                  <a:cubicBezTo>
                    <a:pt x="7765" y="4416"/>
                    <a:pt x="7720" y="4397"/>
                    <a:pt x="7668" y="4382"/>
                  </a:cubicBezTo>
                  <a:cubicBezTo>
                    <a:pt x="7619" y="4364"/>
                    <a:pt x="7566" y="4345"/>
                    <a:pt x="7518" y="4307"/>
                  </a:cubicBezTo>
                  <a:cubicBezTo>
                    <a:pt x="7492" y="4288"/>
                    <a:pt x="7466" y="4274"/>
                    <a:pt x="7440" y="4255"/>
                  </a:cubicBezTo>
                  <a:cubicBezTo>
                    <a:pt x="7409" y="4236"/>
                    <a:pt x="7383" y="4217"/>
                    <a:pt x="7357" y="4195"/>
                  </a:cubicBezTo>
                  <a:cubicBezTo>
                    <a:pt x="7350" y="4188"/>
                    <a:pt x="7335" y="4180"/>
                    <a:pt x="7320" y="4176"/>
                  </a:cubicBezTo>
                  <a:cubicBezTo>
                    <a:pt x="7301" y="4173"/>
                    <a:pt x="7283" y="4169"/>
                    <a:pt x="7264" y="4162"/>
                  </a:cubicBezTo>
                  <a:cubicBezTo>
                    <a:pt x="7249" y="4157"/>
                    <a:pt x="7238" y="4154"/>
                    <a:pt x="7223" y="4143"/>
                  </a:cubicBezTo>
                  <a:cubicBezTo>
                    <a:pt x="7216" y="4139"/>
                    <a:pt x="7208" y="4131"/>
                    <a:pt x="7200" y="4124"/>
                  </a:cubicBezTo>
                  <a:cubicBezTo>
                    <a:pt x="7193" y="4117"/>
                    <a:pt x="7189" y="4105"/>
                    <a:pt x="7185" y="4095"/>
                  </a:cubicBezTo>
                  <a:cubicBezTo>
                    <a:pt x="7182" y="4079"/>
                    <a:pt x="7178" y="4072"/>
                    <a:pt x="7174" y="4072"/>
                  </a:cubicBezTo>
                  <a:cubicBezTo>
                    <a:pt x="7174" y="4068"/>
                    <a:pt x="7174" y="4068"/>
                    <a:pt x="7171" y="4068"/>
                  </a:cubicBezTo>
                  <a:lnTo>
                    <a:pt x="7163" y="4068"/>
                  </a:lnTo>
                  <a:cubicBezTo>
                    <a:pt x="7159" y="4068"/>
                    <a:pt x="7148" y="4068"/>
                    <a:pt x="7140" y="4072"/>
                  </a:cubicBezTo>
                  <a:cubicBezTo>
                    <a:pt x="7129" y="4072"/>
                    <a:pt x="7114" y="4076"/>
                    <a:pt x="7099" y="4076"/>
                  </a:cubicBezTo>
                  <a:cubicBezTo>
                    <a:pt x="7088" y="4076"/>
                    <a:pt x="7077" y="4076"/>
                    <a:pt x="7066" y="4068"/>
                  </a:cubicBezTo>
                  <a:cubicBezTo>
                    <a:pt x="7054" y="4064"/>
                    <a:pt x="7043" y="4057"/>
                    <a:pt x="7032" y="4045"/>
                  </a:cubicBezTo>
                  <a:lnTo>
                    <a:pt x="7032" y="4042"/>
                  </a:lnTo>
                  <a:cubicBezTo>
                    <a:pt x="7028" y="4042"/>
                    <a:pt x="7025" y="4038"/>
                    <a:pt x="7021" y="4038"/>
                  </a:cubicBezTo>
                  <a:cubicBezTo>
                    <a:pt x="7014" y="4034"/>
                    <a:pt x="6998" y="4027"/>
                    <a:pt x="6983" y="4016"/>
                  </a:cubicBezTo>
                  <a:cubicBezTo>
                    <a:pt x="6976" y="4008"/>
                    <a:pt x="6964" y="3997"/>
                    <a:pt x="6957" y="3986"/>
                  </a:cubicBezTo>
                  <a:cubicBezTo>
                    <a:pt x="6954" y="3978"/>
                    <a:pt x="6954" y="3974"/>
                    <a:pt x="6950" y="3971"/>
                  </a:cubicBezTo>
                  <a:cubicBezTo>
                    <a:pt x="6946" y="3967"/>
                    <a:pt x="6946" y="3967"/>
                    <a:pt x="6942" y="3964"/>
                  </a:cubicBezTo>
                  <a:cubicBezTo>
                    <a:pt x="6938" y="3964"/>
                    <a:pt x="6935" y="3960"/>
                    <a:pt x="6928" y="3960"/>
                  </a:cubicBezTo>
                  <a:cubicBezTo>
                    <a:pt x="6857" y="3941"/>
                    <a:pt x="6797" y="3903"/>
                    <a:pt x="6745" y="3859"/>
                  </a:cubicBezTo>
                  <a:cubicBezTo>
                    <a:pt x="6688" y="3817"/>
                    <a:pt x="6643" y="3769"/>
                    <a:pt x="6595" y="3728"/>
                  </a:cubicBezTo>
                  <a:cubicBezTo>
                    <a:pt x="6588" y="3717"/>
                    <a:pt x="6580" y="3709"/>
                    <a:pt x="6572" y="3702"/>
                  </a:cubicBezTo>
                  <a:cubicBezTo>
                    <a:pt x="6565" y="3691"/>
                    <a:pt x="6561" y="3683"/>
                    <a:pt x="6554" y="3679"/>
                  </a:cubicBezTo>
                  <a:lnTo>
                    <a:pt x="6554" y="3676"/>
                  </a:lnTo>
                  <a:cubicBezTo>
                    <a:pt x="6524" y="3676"/>
                    <a:pt x="6498" y="3668"/>
                    <a:pt x="6475" y="3660"/>
                  </a:cubicBezTo>
                  <a:cubicBezTo>
                    <a:pt x="6449" y="3653"/>
                    <a:pt x="6426" y="3641"/>
                    <a:pt x="6404" y="3627"/>
                  </a:cubicBezTo>
                  <a:cubicBezTo>
                    <a:pt x="6359" y="3601"/>
                    <a:pt x="6326" y="3567"/>
                    <a:pt x="6288" y="3541"/>
                  </a:cubicBezTo>
                  <a:cubicBezTo>
                    <a:pt x="6247" y="3507"/>
                    <a:pt x="6195" y="3481"/>
                    <a:pt x="6146" y="3451"/>
                  </a:cubicBezTo>
                  <a:cubicBezTo>
                    <a:pt x="6094" y="3422"/>
                    <a:pt x="6041" y="3388"/>
                    <a:pt x="6000" y="3336"/>
                  </a:cubicBezTo>
                  <a:cubicBezTo>
                    <a:pt x="5963" y="3291"/>
                    <a:pt x="5937" y="3249"/>
                    <a:pt x="5907" y="3212"/>
                  </a:cubicBezTo>
                  <a:cubicBezTo>
                    <a:pt x="5873" y="3175"/>
                    <a:pt x="5839" y="3141"/>
                    <a:pt x="5787" y="3115"/>
                  </a:cubicBezTo>
                  <a:cubicBezTo>
                    <a:pt x="5686" y="3066"/>
                    <a:pt x="5578" y="2984"/>
                    <a:pt x="5496" y="2883"/>
                  </a:cubicBezTo>
                  <a:cubicBezTo>
                    <a:pt x="5489" y="2875"/>
                    <a:pt x="5484" y="2868"/>
                    <a:pt x="5477" y="2861"/>
                  </a:cubicBezTo>
                  <a:lnTo>
                    <a:pt x="5458" y="2842"/>
                  </a:lnTo>
                  <a:lnTo>
                    <a:pt x="5455" y="2842"/>
                  </a:lnTo>
                  <a:cubicBezTo>
                    <a:pt x="5372" y="2827"/>
                    <a:pt x="5305" y="2789"/>
                    <a:pt x="5249" y="2749"/>
                  </a:cubicBezTo>
                  <a:cubicBezTo>
                    <a:pt x="5189" y="2708"/>
                    <a:pt x="5141" y="2659"/>
                    <a:pt x="5088" y="2621"/>
                  </a:cubicBezTo>
                  <a:cubicBezTo>
                    <a:pt x="5025" y="2577"/>
                    <a:pt x="4973" y="2520"/>
                    <a:pt x="4920" y="2468"/>
                  </a:cubicBezTo>
                  <a:cubicBezTo>
                    <a:pt x="4868" y="2416"/>
                    <a:pt x="4816" y="2368"/>
                    <a:pt x="4752" y="2333"/>
                  </a:cubicBezTo>
                  <a:cubicBezTo>
                    <a:pt x="4595" y="2255"/>
                    <a:pt x="4471" y="2132"/>
                    <a:pt x="4348" y="2023"/>
                  </a:cubicBezTo>
                  <a:cubicBezTo>
                    <a:pt x="4307" y="1986"/>
                    <a:pt x="4269" y="1952"/>
                    <a:pt x="4225" y="1923"/>
                  </a:cubicBezTo>
                  <a:cubicBezTo>
                    <a:pt x="4183" y="1892"/>
                    <a:pt x="4138" y="1866"/>
                    <a:pt x="4090" y="1855"/>
                  </a:cubicBezTo>
                  <a:cubicBezTo>
                    <a:pt x="4034" y="1840"/>
                    <a:pt x="3986" y="1818"/>
                    <a:pt x="3941" y="1792"/>
                  </a:cubicBezTo>
                  <a:cubicBezTo>
                    <a:pt x="3896" y="1762"/>
                    <a:pt x="3855" y="1728"/>
                    <a:pt x="3817" y="1695"/>
                  </a:cubicBezTo>
                  <a:cubicBezTo>
                    <a:pt x="3739" y="1627"/>
                    <a:pt x="3664" y="1560"/>
                    <a:pt x="3574" y="1522"/>
                  </a:cubicBezTo>
                  <a:cubicBezTo>
                    <a:pt x="3398" y="1448"/>
                    <a:pt x="3246" y="1339"/>
                    <a:pt x="3084" y="1250"/>
                  </a:cubicBezTo>
                  <a:cubicBezTo>
                    <a:pt x="3047" y="1231"/>
                    <a:pt x="3006" y="1216"/>
                    <a:pt x="2965" y="1201"/>
                  </a:cubicBezTo>
                  <a:cubicBezTo>
                    <a:pt x="2920" y="1182"/>
                    <a:pt x="2875" y="1164"/>
                    <a:pt x="2830" y="1138"/>
                  </a:cubicBezTo>
                  <a:cubicBezTo>
                    <a:pt x="2602" y="988"/>
                    <a:pt x="2356" y="876"/>
                    <a:pt x="2097" y="771"/>
                  </a:cubicBezTo>
                  <a:cubicBezTo>
                    <a:pt x="1985" y="726"/>
                    <a:pt x="1870" y="681"/>
                    <a:pt x="1761" y="618"/>
                  </a:cubicBezTo>
                  <a:cubicBezTo>
                    <a:pt x="1653" y="554"/>
                    <a:pt x="1548" y="472"/>
                    <a:pt x="1469" y="360"/>
                  </a:cubicBezTo>
                  <a:lnTo>
                    <a:pt x="1436" y="311"/>
                  </a:lnTo>
                  <a:lnTo>
                    <a:pt x="1492" y="300"/>
                  </a:lnTo>
                  <a:cubicBezTo>
                    <a:pt x="1548" y="289"/>
                    <a:pt x="1597" y="277"/>
                    <a:pt x="1645" y="266"/>
                  </a:cubicBezTo>
                  <a:lnTo>
                    <a:pt x="1671" y="266"/>
                  </a:lnTo>
                  <a:cubicBezTo>
                    <a:pt x="1694" y="266"/>
                    <a:pt x="1713" y="270"/>
                    <a:pt x="1731" y="277"/>
                  </a:cubicBezTo>
                  <a:cubicBezTo>
                    <a:pt x="1747" y="285"/>
                    <a:pt x="1761" y="289"/>
                    <a:pt x="1773" y="292"/>
                  </a:cubicBezTo>
                  <a:cubicBezTo>
                    <a:pt x="1783" y="296"/>
                    <a:pt x="1788" y="296"/>
                    <a:pt x="1795" y="296"/>
                  </a:cubicBezTo>
                  <a:lnTo>
                    <a:pt x="1799" y="296"/>
                  </a:lnTo>
                  <a:cubicBezTo>
                    <a:pt x="1851" y="296"/>
                    <a:pt x="1904" y="308"/>
                    <a:pt x="1948" y="326"/>
                  </a:cubicBezTo>
                  <a:cubicBezTo>
                    <a:pt x="1993" y="341"/>
                    <a:pt x="2035" y="363"/>
                    <a:pt x="2079" y="389"/>
                  </a:cubicBezTo>
                  <a:cubicBezTo>
                    <a:pt x="2128" y="416"/>
                    <a:pt x="2192" y="446"/>
                    <a:pt x="2251" y="465"/>
                  </a:cubicBezTo>
                  <a:cubicBezTo>
                    <a:pt x="2449" y="536"/>
                    <a:pt x="2644" y="618"/>
                    <a:pt x="2830" y="726"/>
                  </a:cubicBezTo>
                  <a:cubicBezTo>
                    <a:pt x="2853" y="741"/>
                    <a:pt x="2887" y="748"/>
                    <a:pt x="2920" y="760"/>
                  </a:cubicBezTo>
                  <a:cubicBezTo>
                    <a:pt x="2954" y="767"/>
                    <a:pt x="2991" y="779"/>
                    <a:pt x="3029" y="801"/>
                  </a:cubicBezTo>
                  <a:cubicBezTo>
                    <a:pt x="3047" y="808"/>
                    <a:pt x="3066" y="824"/>
                    <a:pt x="3081" y="842"/>
                  </a:cubicBezTo>
                  <a:cubicBezTo>
                    <a:pt x="3089" y="838"/>
                    <a:pt x="3096" y="838"/>
                    <a:pt x="3103" y="838"/>
                  </a:cubicBezTo>
                  <a:cubicBezTo>
                    <a:pt x="3141" y="838"/>
                    <a:pt x="3174" y="853"/>
                    <a:pt x="3204" y="868"/>
                  </a:cubicBezTo>
                  <a:cubicBezTo>
                    <a:pt x="3230" y="887"/>
                    <a:pt x="3253" y="910"/>
                    <a:pt x="3272" y="928"/>
                  </a:cubicBezTo>
                  <a:cubicBezTo>
                    <a:pt x="3346" y="1003"/>
                    <a:pt x="3436" y="1051"/>
                    <a:pt x="3533" y="1096"/>
                  </a:cubicBezTo>
                  <a:cubicBezTo>
                    <a:pt x="3555" y="1107"/>
                    <a:pt x="3574" y="1122"/>
                    <a:pt x="3589" y="1134"/>
                  </a:cubicBezTo>
                  <a:cubicBezTo>
                    <a:pt x="3608" y="1148"/>
                    <a:pt x="3619" y="1164"/>
                    <a:pt x="3631" y="1171"/>
                  </a:cubicBezTo>
                  <a:cubicBezTo>
                    <a:pt x="3638" y="1179"/>
                    <a:pt x="3645" y="1182"/>
                    <a:pt x="3657" y="1186"/>
                  </a:cubicBezTo>
                  <a:cubicBezTo>
                    <a:pt x="3776" y="1234"/>
                    <a:pt x="3884" y="1309"/>
                    <a:pt x="3989" y="1373"/>
                  </a:cubicBezTo>
                  <a:cubicBezTo>
                    <a:pt x="4064" y="1417"/>
                    <a:pt x="4128" y="1466"/>
                    <a:pt x="4195" y="1515"/>
                  </a:cubicBezTo>
                  <a:cubicBezTo>
                    <a:pt x="4262" y="1560"/>
                    <a:pt x="4329" y="1605"/>
                    <a:pt x="4400" y="1642"/>
                  </a:cubicBezTo>
                  <a:cubicBezTo>
                    <a:pt x="4445" y="1664"/>
                    <a:pt x="4494" y="1687"/>
                    <a:pt x="4539" y="1717"/>
                  </a:cubicBezTo>
                  <a:lnTo>
                    <a:pt x="4535" y="1713"/>
                  </a:lnTo>
                  <a:cubicBezTo>
                    <a:pt x="4524" y="1698"/>
                    <a:pt x="4516" y="1683"/>
                    <a:pt x="4505" y="1672"/>
                  </a:cubicBezTo>
                  <a:cubicBezTo>
                    <a:pt x="4468" y="1623"/>
                    <a:pt x="4423" y="1582"/>
                    <a:pt x="4374" y="1545"/>
                  </a:cubicBezTo>
                  <a:cubicBezTo>
                    <a:pt x="4322" y="1511"/>
                    <a:pt x="4269" y="1478"/>
                    <a:pt x="4214" y="1448"/>
                  </a:cubicBezTo>
                  <a:cubicBezTo>
                    <a:pt x="4180" y="1429"/>
                    <a:pt x="4138" y="1410"/>
                    <a:pt x="4098" y="1391"/>
                  </a:cubicBezTo>
                  <a:cubicBezTo>
                    <a:pt x="4057" y="1376"/>
                    <a:pt x="4012" y="1358"/>
                    <a:pt x="3978" y="1331"/>
                  </a:cubicBezTo>
                  <a:cubicBezTo>
                    <a:pt x="3952" y="1313"/>
                    <a:pt x="3929" y="1295"/>
                    <a:pt x="3911" y="1268"/>
                  </a:cubicBezTo>
                  <a:cubicBezTo>
                    <a:pt x="3877" y="1212"/>
                    <a:pt x="3836" y="1179"/>
                    <a:pt x="3788" y="1152"/>
                  </a:cubicBezTo>
                  <a:cubicBezTo>
                    <a:pt x="3739" y="1122"/>
                    <a:pt x="3683" y="1100"/>
                    <a:pt x="3631" y="1070"/>
                  </a:cubicBezTo>
                  <a:cubicBezTo>
                    <a:pt x="3470" y="981"/>
                    <a:pt x="3305" y="894"/>
                    <a:pt x="3152" y="793"/>
                  </a:cubicBezTo>
                  <a:cubicBezTo>
                    <a:pt x="3129" y="779"/>
                    <a:pt x="3111" y="763"/>
                    <a:pt x="3092" y="753"/>
                  </a:cubicBezTo>
                  <a:cubicBezTo>
                    <a:pt x="3077" y="741"/>
                    <a:pt x="3058" y="734"/>
                    <a:pt x="3044" y="730"/>
                  </a:cubicBezTo>
                  <a:cubicBezTo>
                    <a:pt x="3003" y="719"/>
                    <a:pt x="2969" y="700"/>
                    <a:pt x="2939" y="685"/>
                  </a:cubicBezTo>
                  <a:cubicBezTo>
                    <a:pt x="2905" y="667"/>
                    <a:pt x="2879" y="648"/>
                    <a:pt x="2849" y="640"/>
                  </a:cubicBezTo>
                  <a:cubicBezTo>
                    <a:pt x="2830" y="632"/>
                    <a:pt x="2815" y="629"/>
                    <a:pt x="2797" y="629"/>
                  </a:cubicBezTo>
                  <a:cubicBezTo>
                    <a:pt x="2785" y="629"/>
                    <a:pt x="2775" y="629"/>
                    <a:pt x="2767" y="632"/>
                  </a:cubicBezTo>
                  <a:lnTo>
                    <a:pt x="2737" y="640"/>
                  </a:lnTo>
                  <a:lnTo>
                    <a:pt x="2722" y="614"/>
                  </a:lnTo>
                  <a:cubicBezTo>
                    <a:pt x="2715" y="599"/>
                    <a:pt x="2707" y="591"/>
                    <a:pt x="2696" y="580"/>
                  </a:cubicBezTo>
                  <a:cubicBezTo>
                    <a:pt x="2685" y="573"/>
                    <a:pt x="2673" y="565"/>
                    <a:pt x="2658" y="558"/>
                  </a:cubicBezTo>
                  <a:cubicBezTo>
                    <a:pt x="2628" y="543"/>
                    <a:pt x="2595" y="532"/>
                    <a:pt x="2558" y="513"/>
                  </a:cubicBezTo>
                  <a:cubicBezTo>
                    <a:pt x="2532" y="501"/>
                    <a:pt x="2506" y="487"/>
                    <a:pt x="2483" y="465"/>
                  </a:cubicBezTo>
                  <a:cubicBezTo>
                    <a:pt x="2471" y="453"/>
                    <a:pt x="2453" y="442"/>
                    <a:pt x="2434" y="431"/>
                  </a:cubicBezTo>
                  <a:cubicBezTo>
                    <a:pt x="2416" y="420"/>
                    <a:pt x="2393" y="408"/>
                    <a:pt x="2367" y="401"/>
                  </a:cubicBezTo>
                  <a:cubicBezTo>
                    <a:pt x="2318" y="382"/>
                    <a:pt x="2266" y="367"/>
                    <a:pt x="2214" y="344"/>
                  </a:cubicBezTo>
                  <a:cubicBezTo>
                    <a:pt x="1978" y="248"/>
                    <a:pt x="1750" y="143"/>
                    <a:pt x="1507" y="94"/>
                  </a:cubicBezTo>
                  <a:cubicBezTo>
                    <a:pt x="1459" y="87"/>
                    <a:pt x="1414" y="72"/>
                    <a:pt x="1372" y="57"/>
                  </a:cubicBezTo>
                  <a:cubicBezTo>
                    <a:pt x="1331" y="42"/>
                    <a:pt x="1290" y="27"/>
                    <a:pt x="1250" y="20"/>
                  </a:cubicBezTo>
                  <a:cubicBezTo>
                    <a:pt x="1197" y="8"/>
                    <a:pt x="1148" y="1"/>
                    <a:pt x="1100" y="1"/>
                  </a:cubicBezTo>
                  <a:close/>
                  <a:moveTo>
                    <a:pt x="808" y="5332"/>
                  </a:moveTo>
                  <a:cubicBezTo>
                    <a:pt x="808" y="5339"/>
                    <a:pt x="812" y="5346"/>
                    <a:pt x="812" y="5358"/>
                  </a:cubicBezTo>
                  <a:cubicBezTo>
                    <a:pt x="812" y="5361"/>
                    <a:pt x="812" y="5373"/>
                    <a:pt x="808" y="5380"/>
                  </a:cubicBezTo>
                  <a:cubicBezTo>
                    <a:pt x="797" y="5403"/>
                    <a:pt x="793" y="5425"/>
                    <a:pt x="793" y="5447"/>
                  </a:cubicBezTo>
                  <a:cubicBezTo>
                    <a:pt x="793" y="5470"/>
                    <a:pt x="797" y="5496"/>
                    <a:pt x="805" y="5522"/>
                  </a:cubicBezTo>
                  <a:cubicBezTo>
                    <a:pt x="812" y="5548"/>
                    <a:pt x="823" y="5575"/>
                    <a:pt x="831" y="5601"/>
                  </a:cubicBezTo>
                  <a:cubicBezTo>
                    <a:pt x="857" y="5672"/>
                    <a:pt x="883" y="5739"/>
                    <a:pt x="894" y="5817"/>
                  </a:cubicBezTo>
                  <a:cubicBezTo>
                    <a:pt x="894" y="5806"/>
                    <a:pt x="898" y="5795"/>
                    <a:pt x="901" y="5787"/>
                  </a:cubicBezTo>
                  <a:cubicBezTo>
                    <a:pt x="909" y="5777"/>
                    <a:pt x="917" y="5765"/>
                    <a:pt x="927" y="5761"/>
                  </a:cubicBezTo>
                  <a:cubicBezTo>
                    <a:pt x="943" y="5754"/>
                    <a:pt x="950" y="5746"/>
                    <a:pt x="958" y="5743"/>
                  </a:cubicBezTo>
                  <a:cubicBezTo>
                    <a:pt x="962" y="5735"/>
                    <a:pt x="962" y="5732"/>
                    <a:pt x="965" y="5727"/>
                  </a:cubicBezTo>
                  <a:lnTo>
                    <a:pt x="965" y="5724"/>
                  </a:lnTo>
                  <a:cubicBezTo>
                    <a:pt x="965" y="5720"/>
                    <a:pt x="965" y="5717"/>
                    <a:pt x="962" y="5713"/>
                  </a:cubicBezTo>
                  <a:cubicBezTo>
                    <a:pt x="962" y="5709"/>
                    <a:pt x="958" y="5701"/>
                    <a:pt x="958" y="5698"/>
                  </a:cubicBezTo>
                  <a:cubicBezTo>
                    <a:pt x="950" y="5682"/>
                    <a:pt x="943" y="5668"/>
                    <a:pt x="931" y="5653"/>
                  </a:cubicBezTo>
                  <a:cubicBezTo>
                    <a:pt x="927" y="5646"/>
                    <a:pt x="924" y="5638"/>
                    <a:pt x="920" y="5630"/>
                  </a:cubicBezTo>
                  <a:cubicBezTo>
                    <a:pt x="920" y="5627"/>
                    <a:pt x="917" y="5627"/>
                    <a:pt x="913" y="5623"/>
                  </a:cubicBezTo>
                  <a:cubicBezTo>
                    <a:pt x="909" y="5623"/>
                    <a:pt x="905" y="5620"/>
                    <a:pt x="898" y="5615"/>
                  </a:cubicBezTo>
                  <a:cubicBezTo>
                    <a:pt x="894" y="5612"/>
                    <a:pt x="891" y="5604"/>
                    <a:pt x="886" y="5597"/>
                  </a:cubicBezTo>
                  <a:lnTo>
                    <a:pt x="886" y="5582"/>
                  </a:lnTo>
                  <a:cubicBezTo>
                    <a:pt x="886" y="5575"/>
                    <a:pt x="891" y="5563"/>
                    <a:pt x="894" y="5560"/>
                  </a:cubicBezTo>
                  <a:cubicBezTo>
                    <a:pt x="898" y="5552"/>
                    <a:pt x="901" y="5548"/>
                    <a:pt x="905" y="5544"/>
                  </a:cubicBezTo>
                  <a:cubicBezTo>
                    <a:pt x="913" y="5541"/>
                    <a:pt x="917" y="5541"/>
                    <a:pt x="924" y="5537"/>
                  </a:cubicBezTo>
                  <a:cubicBezTo>
                    <a:pt x="920" y="5534"/>
                    <a:pt x="917" y="5530"/>
                    <a:pt x="913" y="5525"/>
                  </a:cubicBezTo>
                  <a:cubicBezTo>
                    <a:pt x="909" y="5518"/>
                    <a:pt x="901" y="5511"/>
                    <a:pt x="894" y="5499"/>
                  </a:cubicBezTo>
                  <a:cubicBezTo>
                    <a:pt x="886" y="5489"/>
                    <a:pt x="879" y="5477"/>
                    <a:pt x="872" y="5463"/>
                  </a:cubicBezTo>
                  <a:cubicBezTo>
                    <a:pt x="868" y="5455"/>
                    <a:pt x="864" y="5444"/>
                    <a:pt x="864" y="5429"/>
                  </a:cubicBezTo>
                  <a:cubicBezTo>
                    <a:pt x="864" y="5421"/>
                    <a:pt x="864" y="5410"/>
                    <a:pt x="868" y="5403"/>
                  </a:cubicBezTo>
                  <a:cubicBezTo>
                    <a:pt x="872" y="5395"/>
                    <a:pt x="875" y="5387"/>
                    <a:pt x="883" y="5380"/>
                  </a:cubicBezTo>
                  <a:lnTo>
                    <a:pt x="886" y="5377"/>
                  </a:lnTo>
                  <a:cubicBezTo>
                    <a:pt x="879" y="5373"/>
                    <a:pt x="872" y="5368"/>
                    <a:pt x="868" y="5368"/>
                  </a:cubicBezTo>
                  <a:cubicBezTo>
                    <a:pt x="853" y="5361"/>
                    <a:pt x="838" y="5354"/>
                    <a:pt x="823" y="5346"/>
                  </a:cubicBezTo>
                  <a:cubicBezTo>
                    <a:pt x="819" y="5339"/>
                    <a:pt x="812" y="5335"/>
                    <a:pt x="808" y="5332"/>
                  </a:cubicBezTo>
                  <a:close/>
                  <a:moveTo>
                    <a:pt x="898" y="5851"/>
                  </a:moveTo>
                  <a:lnTo>
                    <a:pt x="898" y="5851"/>
                  </a:lnTo>
                  <a:cubicBezTo>
                    <a:pt x="898" y="5862"/>
                    <a:pt x="901" y="5877"/>
                    <a:pt x="901" y="5889"/>
                  </a:cubicBezTo>
                  <a:lnTo>
                    <a:pt x="901" y="5937"/>
                  </a:lnTo>
                  <a:lnTo>
                    <a:pt x="901" y="5963"/>
                  </a:lnTo>
                  <a:cubicBezTo>
                    <a:pt x="901" y="6008"/>
                    <a:pt x="905" y="6049"/>
                    <a:pt x="917" y="6091"/>
                  </a:cubicBezTo>
                  <a:cubicBezTo>
                    <a:pt x="946" y="6169"/>
                    <a:pt x="958" y="6248"/>
                    <a:pt x="972" y="6326"/>
                  </a:cubicBezTo>
                  <a:cubicBezTo>
                    <a:pt x="988" y="6405"/>
                    <a:pt x="1003" y="6479"/>
                    <a:pt x="1036" y="6550"/>
                  </a:cubicBezTo>
                  <a:cubicBezTo>
                    <a:pt x="1058" y="6602"/>
                    <a:pt x="1074" y="6655"/>
                    <a:pt x="1088" y="6707"/>
                  </a:cubicBezTo>
                  <a:cubicBezTo>
                    <a:pt x="1107" y="6755"/>
                    <a:pt x="1126" y="6804"/>
                    <a:pt x="1155" y="6842"/>
                  </a:cubicBezTo>
                  <a:lnTo>
                    <a:pt x="1155" y="6845"/>
                  </a:lnTo>
                  <a:lnTo>
                    <a:pt x="1160" y="6845"/>
                  </a:lnTo>
                  <a:cubicBezTo>
                    <a:pt x="1160" y="6849"/>
                    <a:pt x="1163" y="6853"/>
                    <a:pt x="1171" y="6864"/>
                  </a:cubicBezTo>
                  <a:cubicBezTo>
                    <a:pt x="1171" y="6868"/>
                    <a:pt x="1174" y="6876"/>
                    <a:pt x="1174" y="6886"/>
                  </a:cubicBezTo>
                  <a:lnTo>
                    <a:pt x="1174" y="6902"/>
                  </a:lnTo>
                  <a:cubicBezTo>
                    <a:pt x="1171" y="6905"/>
                    <a:pt x="1171" y="6909"/>
                    <a:pt x="1167" y="6912"/>
                  </a:cubicBezTo>
                  <a:cubicBezTo>
                    <a:pt x="1160" y="6921"/>
                    <a:pt x="1155" y="6924"/>
                    <a:pt x="1148" y="6928"/>
                  </a:cubicBezTo>
                  <a:cubicBezTo>
                    <a:pt x="1145" y="6931"/>
                    <a:pt x="1141" y="6935"/>
                    <a:pt x="1137" y="6939"/>
                  </a:cubicBezTo>
                  <a:cubicBezTo>
                    <a:pt x="1141" y="6939"/>
                    <a:pt x="1148" y="6943"/>
                    <a:pt x="1152" y="6947"/>
                  </a:cubicBezTo>
                  <a:cubicBezTo>
                    <a:pt x="1160" y="6954"/>
                    <a:pt x="1167" y="6957"/>
                    <a:pt x="1174" y="6961"/>
                  </a:cubicBezTo>
                  <a:cubicBezTo>
                    <a:pt x="1186" y="6969"/>
                    <a:pt x="1197" y="6976"/>
                    <a:pt x="1212" y="6983"/>
                  </a:cubicBezTo>
                  <a:cubicBezTo>
                    <a:pt x="1212" y="6980"/>
                    <a:pt x="1215" y="6980"/>
                    <a:pt x="1215" y="6976"/>
                  </a:cubicBezTo>
                  <a:cubicBezTo>
                    <a:pt x="1215" y="6973"/>
                    <a:pt x="1219" y="6965"/>
                    <a:pt x="1223" y="6961"/>
                  </a:cubicBezTo>
                  <a:cubicBezTo>
                    <a:pt x="1234" y="6950"/>
                    <a:pt x="1241" y="6939"/>
                    <a:pt x="1250" y="6928"/>
                  </a:cubicBezTo>
                  <a:cubicBezTo>
                    <a:pt x="1253" y="6916"/>
                    <a:pt x="1253" y="6909"/>
                    <a:pt x="1253" y="6902"/>
                  </a:cubicBezTo>
                  <a:cubicBezTo>
                    <a:pt x="1253" y="6894"/>
                    <a:pt x="1253" y="6886"/>
                    <a:pt x="1250" y="6879"/>
                  </a:cubicBezTo>
                  <a:cubicBezTo>
                    <a:pt x="1245" y="6868"/>
                    <a:pt x="1238" y="6857"/>
                    <a:pt x="1227" y="6845"/>
                  </a:cubicBezTo>
                  <a:cubicBezTo>
                    <a:pt x="1223" y="6842"/>
                    <a:pt x="1215" y="6834"/>
                    <a:pt x="1212" y="6826"/>
                  </a:cubicBezTo>
                  <a:cubicBezTo>
                    <a:pt x="1208" y="6816"/>
                    <a:pt x="1205" y="6808"/>
                    <a:pt x="1205" y="6797"/>
                  </a:cubicBezTo>
                  <a:cubicBezTo>
                    <a:pt x="1205" y="6793"/>
                    <a:pt x="1208" y="6786"/>
                    <a:pt x="1208" y="6782"/>
                  </a:cubicBezTo>
                  <a:lnTo>
                    <a:pt x="1208" y="6748"/>
                  </a:lnTo>
                  <a:cubicBezTo>
                    <a:pt x="1208" y="6707"/>
                    <a:pt x="1197" y="6662"/>
                    <a:pt x="1182" y="6614"/>
                  </a:cubicBezTo>
                  <a:cubicBezTo>
                    <a:pt x="1167" y="6565"/>
                    <a:pt x="1148" y="6512"/>
                    <a:pt x="1148" y="6457"/>
                  </a:cubicBezTo>
                  <a:lnTo>
                    <a:pt x="1126" y="6457"/>
                  </a:lnTo>
                  <a:cubicBezTo>
                    <a:pt x="1122" y="6457"/>
                    <a:pt x="1119" y="6457"/>
                    <a:pt x="1111" y="6453"/>
                  </a:cubicBezTo>
                  <a:cubicBezTo>
                    <a:pt x="1107" y="6453"/>
                    <a:pt x="1100" y="6453"/>
                    <a:pt x="1088" y="6445"/>
                  </a:cubicBezTo>
                  <a:cubicBezTo>
                    <a:pt x="1084" y="6441"/>
                    <a:pt x="1077" y="6438"/>
                    <a:pt x="1074" y="6431"/>
                  </a:cubicBezTo>
                  <a:cubicBezTo>
                    <a:pt x="1070" y="6423"/>
                    <a:pt x="1070" y="6415"/>
                    <a:pt x="1070" y="6408"/>
                  </a:cubicBezTo>
                  <a:lnTo>
                    <a:pt x="1070" y="6405"/>
                  </a:lnTo>
                  <a:cubicBezTo>
                    <a:pt x="1070" y="6393"/>
                    <a:pt x="1070" y="6386"/>
                    <a:pt x="1074" y="6374"/>
                  </a:cubicBezTo>
                  <a:cubicBezTo>
                    <a:pt x="1074" y="6367"/>
                    <a:pt x="1077" y="6360"/>
                    <a:pt x="1081" y="6355"/>
                  </a:cubicBezTo>
                  <a:cubicBezTo>
                    <a:pt x="1084" y="6345"/>
                    <a:pt x="1088" y="6333"/>
                    <a:pt x="1093" y="6326"/>
                  </a:cubicBezTo>
                  <a:cubicBezTo>
                    <a:pt x="1093" y="6322"/>
                    <a:pt x="1096" y="6319"/>
                    <a:pt x="1096" y="6310"/>
                  </a:cubicBezTo>
                  <a:cubicBezTo>
                    <a:pt x="1096" y="6307"/>
                    <a:pt x="1096" y="6303"/>
                    <a:pt x="1093" y="6300"/>
                  </a:cubicBezTo>
                  <a:cubicBezTo>
                    <a:pt x="1088" y="6277"/>
                    <a:pt x="1077" y="6255"/>
                    <a:pt x="1066" y="6229"/>
                  </a:cubicBezTo>
                  <a:cubicBezTo>
                    <a:pt x="1055" y="6206"/>
                    <a:pt x="1043" y="6180"/>
                    <a:pt x="1036" y="6150"/>
                  </a:cubicBezTo>
                  <a:cubicBezTo>
                    <a:pt x="1029" y="6131"/>
                    <a:pt x="1025" y="6113"/>
                    <a:pt x="1025" y="6094"/>
                  </a:cubicBezTo>
                  <a:lnTo>
                    <a:pt x="1025" y="6091"/>
                  </a:lnTo>
                  <a:lnTo>
                    <a:pt x="1025" y="6083"/>
                  </a:lnTo>
                  <a:cubicBezTo>
                    <a:pt x="1025" y="6038"/>
                    <a:pt x="1017" y="6005"/>
                    <a:pt x="1003" y="5974"/>
                  </a:cubicBezTo>
                  <a:cubicBezTo>
                    <a:pt x="988" y="5948"/>
                    <a:pt x="965" y="5922"/>
                    <a:pt x="931" y="5896"/>
                  </a:cubicBezTo>
                  <a:cubicBezTo>
                    <a:pt x="917" y="5881"/>
                    <a:pt x="905" y="5866"/>
                    <a:pt x="898" y="58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0" name="Google Shape;28370;p21"/>
            <p:cNvSpPr/>
            <p:nvPr/>
          </p:nvSpPr>
          <p:spPr>
            <a:xfrm>
              <a:off x="-545014" y="1764410"/>
              <a:ext cx="455392" cy="341699"/>
            </a:xfrm>
            <a:custGeom>
              <a:avLst/>
              <a:gdLst/>
              <a:ahLst/>
              <a:cxnLst/>
              <a:rect l="l" t="t" r="r" b="b"/>
              <a:pathLst>
                <a:path w="9537" h="7156" extrusionOk="0">
                  <a:moveTo>
                    <a:pt x="4800" y="1933"/>
                  </a:moveTo>
                  <a:cubicBezTo>
                    <a:pt x="4796" y="1933"/>
                    <a:pt x="4793" y="1935"/>
                    <a:pt x="4792" y="1936"/>
                  </a:cubicBezTo>
                  <a:lnTo>
                    <a:pt x="4792" y="1936"/>
                  </a:lnTo>
                  <a:lnTo>
                    <a:pt x="4800" y="1933"/>
                  </a:lnTo>
                  <a:close/>
                  <a:moveTo>
                    <a:pt x="972" y="5925"/>
                  </a:moveTo>
                  <a:lnTo>
                    <a:pt x="972" y="5925"/>
                  </a:lnTo>
                  <a:cubicBezTo>
                    <a:pt x="979" y="5940"/>
                    <a:pt x="991" y="5955"/>
                    <a:pt x="1005" y="5970"/>
                  </a:cubicBezTo>
                  <a:cubicBezTo>
                    <a:pt x="1039" y="5996"/>
                    <a:pt x="1062" y="6022"/>
                    <a:pt x="1077" y="6048"/>
                  </a:cubicBezTo>
                  <a:cubicBezTo>
                    <a:pt x="1091" y="6079"/>
                    <a:pt x="1099" y="6112"/>
                    <a:pt x="1099" y="6157"/>
                  </a:cubicBezTo>
                  <a:lnTo>
                    <a:pt x="1099" y="6165"/>
                  </a:lnTo>
                  <a:lnTo>
                    <a:pt x="1099" y="6168"/>
                  </a:lnTo>
                  <a:cubicBezTo>
                    <a:pt x="1099" y="6187"/>
                    <a:pt x="1103" y="6205"/>
                    <a:pt x="1110" y="6224"/>
                  </a:cubicBezTo>
                  <a:cubicBezTo>
                    <a:pt x="1117" y="6254"/>
                    <a:pt x="1129" y="6280"/>
                    <a:pt x="1140" y="6303"/>
                  </a:cubicBezTo>
                  <a:cubicBezTo>
                    <a:pt x="1151" y="6329"/>
                    <a:pt x="1162" y="6351"/>
                    <a:pt x="1167" y="6374"/>
                  </a:cubicBezTo>
                  <a:cubicBezTo>
                    <a:pt x="1170" y="6377"/>
                    <a:pt x="1170" y="6381"/>
                    <a:pt x="1170" y="6384"/>
                  </a:cubicBezTo>
                  <a:cubicBezTo>
                    <a:pt x="1170" y="6393"/>
                    <a:pt x="1167" y="6396"/>
                    <a:pt x="1167" y="6400"/>
                  </a:cubicBezTo>
                  <a:cubicBezTo>
                    <a:pt x="1162" y="6407"/>
                    <a:pt x="1158" y="6419"/>
                    <a:pt x="1155" y="6429"/>
                  </a:cubicBezTo>
                  <a:cubicBezTo>
                    <a:pt x="1151" y="6434"/>
                    <a:pt x="1148" y="6441"/>
                    <a:pt x="1148" y="6448"/>
                  </a:cubicBezTo>
                  <a:cubicBezTo>
                    <a:pt x="1144" y="6460"/>
                    <a:pt x="1144" y="6467"/>
                    <a:pt x="1144" y="6479"/>
                  </a:cubicBezTo>
                  <a:lnTo>
                    <a:pt x="1144" y="6482"/>
                  </a:lnTo>
                  <a:cubicBezTo>
                    <a:pt x="1144" y="6489"/>
                    <a:pt x="1144" y="6497"/>
                    <a:pt x="1148" y="6505"/>
                  </a:cubicBezTo>
                  <a:cubicBezTo>
                    <a:pt x="1151" y="6512"/>
                    <a:pt x="1158" y="6515"/>
                    <a:pt x="1162" y="6519"/>
                  </a:cubicBezTo>
                  <a:cubicBezTo>
                    <a:pt x="1174" y="6527"/>
                    <a:pt x="1181" y="6527"/>
                    <a:pt x="1185" y="6527"/>
                  </a:cubicBezTo>
                  <a:cubicBezTo>
                    <a:pt x="1193" y="6531"/>
                    <a:pt x="1196" y="6531"/>
                    <a:pt x="1200" y="6531"/>
                  </a:cubicBezTo>
                  <a:lnTo>
                    <a:pt x="1222" y="6531"/>
                  </a:lnTo>
                  <a:cubicBezTo>
                    <a:pt x="1222" y="6586"/>
                    <a:pt x="1241" y="6639"/>
                    <a:pt x="1256" y="6688"/>
                  </a:cubicBezTo>
                  <a:cubicBezTo>
                    <a:pt x="1271" y="6736"/>
                    <a:pt x="1282" y="6781"/>
                    <a:pt x="1282" y="6822"/>
                  </a:cubicBezTo>
                  <a:lnTo>
                    <a:pt x="1282" y="6856"/>
                  </a:lnTo>
                  <a:cubicBezTo>
                    <a:pt x="1282" y="6860"/>
                    <a:pt x="1279" y="6867"/>
                    <a:pt x="1279" y="6871"/>
                  </a:cubicBezTo>
                  <a:cubicBezTo>
                    <a:pt x="1279" y="6882"/>
                    <a:pt x="1282" y="6890"/>
                    <a:pt x="1286" y="6900"/>
                  </a:cubicBezTo>
                  <a:cubicBezTo>
                    <a:pt x="1289" y="6908"/>
                    <a:pt x="1297" y="6916"/>
                    <a:pt x="1301" y="6919"/>
                  </a:cubicBezTo>
                  <a:cubicBezTo>
                    <a:pt x="1312" y="6931"/>
                    <a:pt x="1319" y="6942"/>
                    <a:pt x="1324" y="6953"/>
                  </a:cubicBezTo>
                  <a:cubicBezTo>
                    <a:pt x="1327" y="6960"/>
                    <a:pt x="1327" y="6968"/>
                    <a:pt x="1327" y="6976"/>
                  </a:cubicBezTo>
                  <a:cubicBezTo>
                    <a:pt x="1327" y="6983"/>
                    <a:pt x="1327" y="6990"/>
                    <a:pt x="1324" y="7002"/>
                  </a:cubicBezTo>
                  <a:cubicBezTo>
                    <a:pt x="1315" y="7013"/>
                    <a:pt x="1308" y="7024"/>
                    <a:pt x="1297" y="7035"/>
                  </a:cubicBezTo>
                  <a:cubicBezTo>
                    <a:pt x="1293" y="7039"/>
                    <a:pt x="1289" y="7047"/>
                    <a:pt x="1289" y="7050"/>
                  </a:cubicBezTo>
                  <a:cubicBezTo>
                    <a:pt x="1289" y="7054"/>
                    <a:pt x="1286" y="7054"/>
                    <a:pt x="1286" y="7057"/>
                  </a:cubicBezTo>
                  <a:cubicBezTo>
                    <a:pt x="1271" y="7050"/>
                    <a:pt x="1260" y="7043"/>
                    <a:pt x="1248" y="7035"/>
                  </a:cubicBezTo>
                  <a:cubicBezTo>
                    <a:pt x="1241" y="7031"/>
                    <a:pt x="1234" y="7028"/>
                    <a:pt x="1226" y="7021"/>
                  </a:cubicBezTo>
                  <a:cubicBezTo>
                    <a:pt x="1222" y="7017"/>
                    <a:pt x="1215" y="7013"/>
                    <a:pt x="1211" y="7013"/>
                  </a:cubicBezTo>
                  <a:cubicBezTo>
                    <a:pt x="1215" y="7009"/>
                    <a:pt x="1219" y="7005"/>
                    <a:pt x="1222" y="7002"/>
                  </a:cubicBezTo>
                  <a:cubicBezTo>
                    <a:pt x="1229" y="6998"/>
                    <a:pt x="1234" y="6995"/>
                    <a:pt x="1241" y="6986"/>
                  </a:cubicBezTo>
                  <a:cubicBezTo>
                    <a:pt x="1245" y="6983"/>
                    <a:pt x="1245" y="6979"/>
                    <a:pt x="1248" y="6976"/>
                  </a:cubicBezTo>
                  <a:lnTo>
                    <a:pt x="1248" y="6960"/>
                  </a:lnTo>
                  <a:cubicBezTo>
                    <a:pt x="1248" y="6950"/>
                    <a:pt x="1245" y="6942"/>
                    <a:pt x="1245" y="6938"/>
                  </a:cubicBezTo>
                  <a:cubicBezTo>
                    <a:pt x="1237" y="6927"/>
                    <a:pt x="1234" y="6923"/>
                    <a:pt x="1234" y="6919"/>
                  </a:cubicBezTo>
                  <a:lnTo>
                    <a:pt x="1229" y="6919"/>
                  </a:lnTo>
                  <a:lnTo>
                    <a:pt x="1229" y="6916"/>
                  </a:lnTo>
                  <a:cubicBezTo>
                    <a:pt x="1200" y="6878"/>
                    <a:pt x="1181" y="6829"/>
                    <a:pt x="1162" y="6781"/>
                  </a:cubicBezTo>
                  <a:cubicBezTo>
                    <a:pt x="1148" y="6729"/>
                    <a:pt x="1132" y="6676"/>
                    <a:pt x="1110" y="6624"/>
                  </a:cubicBezTo>
                  <a:cubicBezTo>
                    <a:pt x="1077" y="6553"/>
                    <a:pt x="1062" y="6479"/>
                    <a:pt x="1046" y="6400"/>
                  </a:cubicBezTo>
                  <a:cubicBezTo>
                    <a:pt x="1032" y="6322"/>
                    <a:pt x="1020" y="6243"/>
                    <a:pt x="991" y="6165"/>
                  </a:cubicBezTo>
                  <a:cubicBezTo>
                    <a:pt x="979" y="6123"/>
                    <a:pt x="975" y="6082"/>
                    <a:pt x="975" y="6037"/>
                  </a:cubicBezTo>
                  <a:lnTo>
                    <a:pt x="975" y="6011"/>
                  </a:lnTo>
                  <a:lnTo>
                    <a:pt x="975" y="5963"/>
                  </a:lnTo>
                  <a:cubicBezTo>
                    <a:pt x="975" y="5951"/>
                    <a:pt x="972" y="5936"/>
                    <a:pt x="972" y="5925"/>
                  </a:cubicBezTo>
                  <a:close/>
                  <a:moveTo>
                    <a:pt x="1174" y="0"/>
                  </a:moveTo>
                  <a:cubicBezTo>
                    <a:pt x="1036" y="0"/>
                    <a:pt x="912" y="42"/>
                    <a:pt x="808" y="109"/>
                  </a:cubicBezTo>
                  <a:cubicBezTo>
                    <a:pt x="699" y="180"/>
                    <a:pt x="613" y="280"/>
                    <a:pt x="546" y="396"/>
                  </a:cubicBezTo>
                  <a:cubicBezTo>
                    <a:pt x="404" y="643"/>
                    <a:pt x="310" y="908"/>
                    <a:pt x="213" y="1170"/>
                  </a:cubicBezTo>
                  <a:cubicBezTo>
                    <a:pt x="213" y="1174"/>
                    <a:pt x="209" y="1181"/>
                    <a:pt x="206" y="1189"/>
                  </a:cubicBezTo>
                  <a:cubicBezTo>
                    <a:pt x="202" y="1196"/>
                    <a:pt x="198" y="1203"/>
                    <a:pt x="194" y="1215"/>
                  </a:cubicBezTo>
                  <a:cubicBezTo>
                    <a:pt x="183" y="1253"/>
                    <a:pt x="161" y="1293"/>
                    <a:pt x="146" y="1334"/>
                  </a:cubicBezTo>
                  <a:cubicBezTo>
                    <a:pt x="127" y="1379"/>
                    <a:pt x="112" y="1424"/>
                    <a:pt x="112" y="1477"/>
                  </a:cubicBezTo>
                  <a:cubicBezTo>
                    <a:pt x="112" y="1517"/>
                    <a:pt x="120" y="1559"/>
                    <a:pt x="146" y="1604"/>
                  </a:cubicBezTo>
                  <a:cubicBezTo>
                    <a:pt x="135" y="1612"/>
                    <a:pt x="123" y="1619"/>
                    <a:pt x="120" y="1630"/>
                  </a:cubicBezTo>
                  <a:cubicBezTo>
                    <a:pt x="104" y="1648"/>
                    <a:pt x="101" y="1667"/>
                    <a:pt x="97" y="1683"/>
                  </a:cubicBezTo>
                  <a:cubicBezTo>
                    <a:pt x="97" y="1701"/>
                    <a:pt x="94" y="1712"/>
                    <a:pt x="94" y="1724"/>
                  </a:cubicBezTo>
                  <a:cubicBezTo>
                    <a:pt x="63" y="1847"/>
                    <a:pt x="56" y="1971"/>
                    <a:pt x="41" y="2086"/>
                  </a:cubicBezTo>
                  <a:cubicBezTo>
                    <a:pt x="18" y="2224"/>
                    <a:pt x="11" y="2359"/>
                    <a:pt x="4" y="2490"/>
                  </a:cubicBezTo>
                  <a:cubicBezTo>
                    <a:pt x="0" y="2527"/>
                    <a:pt x="0" y="2561"/>
                    <a:pt x="0" y="2594"/>
                  </a:cubicBezTo>
                  <a:cubicBezTo>
                    <a:pt x="0" y="2725"/>
                    <a:pt x="15" y="2860"/>
                    <a:pt x="18" y="2987"/>
                  </a:cubicBezTo>
                  <a:cubicBezTo>
                    <a:pt x="23" y="3039"/>
                    <a:pt x="33" y="3084"/>
                    <a:pt x="33" y="3129"/>
                  </a:cubicBezTo>
                  <a:cubicBezTo>
                    <a:pt x="33" y="3144"/>
                    <a:pt x="33" y="3159"/>
                    <a:pt x="30" y="3174"/>
                  </a:cubicBezTo>
                  <a:cubicBezTo>
                    <a:pt x="26" y="3182"/>
                    <a:pt x="26" y="3189"/>
                    <a:pt x="26" y="3196"/>
                  </a:cubicBezTo>
                  <a:cubicBezTo>
                    <a:pt x="26" y="3218"/>
                    <a:pt x="33" y="3234"/>
                    <a:pt x="41" y="3249"/>
                  </a:cubicBezTo>
                  <a:cubicBezTo>
                    <a:pt x="49" y="3260"/>
                    <a:pt x="56" y="3271"/>
                    <a:pt x="59" y="3279"/>
                  </a:cubicBezTo>
                  <a:cubicBezTo>
                    <a:pt x="71" y="3289"/>
                    <a:pt x="78" y="3301"/>
                    <a:pt x="86" y="3312"/>
                  </a:cubicBezTo>
                  <a:cubicBezTo>
                    <a:pt x="90" y="3323"/>
                    <a:pt x="94" y="3331"/>
                    <a:pt x="94" y="3334"/>
                  </a:cubicBezTo>
                  <a:cubicBezTo>
                    <a:pt x="94" y="3342"/>
                    <a:pt x="94" y="3349"/>
                    <a:pt x="86" y="3357"/>
                  </a:cubicBezTo>
                  <a:cubicBezTo>
                    <a:pt x="82" y="3365"/>
                    <a:pt x="78" y="3372"/>
                    <a:pt x="78" y="3379"/>
                  </a:cubicBezTo>
                  <a:cubicBezTo>
                    <a:pt x="78" y="3387"/>
                    <a:pt x="82" y="3394"/>
                    <a:pt x="82" y="3398"/>
                  </a:cubicBezTo>
                  <a:cubicBezTo>
                    <a:pt x="86" y="3406"/>
                    <a:pt x="90" y="3410"/>
                    <a:pt x="94" y="3413"/>
                  </a:cubicBezTo>
                  <a:cubicBezTo>
                    <a:pt x="101" y="3420"/>
                    <a:pt x="108" y="3424"/>
                    <a:pt x="116" y="3428"/>
                  </a:cubicBezTo>
                  <a:cubicBezTo>
                    <a:pt x="127" y="3436"/>
                    <a:pt x="138" y="3443"/>
                    <a:pt x="149" y="3446"/>
                  </a:cubicBezTo>
                  <a:cubicBezTo>
                    <a:pt x="157" y="3451"/>
                    <a:pt x="164" y="3451"/>
                    <a:pt x="172" y="3454"/>
                  </a:cubicBezTo>
                  <a:lnTo>
                    <a:pt x="206" y="3454"/>
                  </a:lnTo>
                  <a:cubicBezTo>
                    <a:pt x="209" y="3454"/>
                    <a:pt x="213" y="3454"/>
                    <a:pt x="216" y="3451"/>
                  </a:cubicBezTo>
                  <a:cubicBezTo>
                    <a:pt x="225" y="3446"/>
                    <a:pt x="232" y="3443"/>
                    <a:pt x="239" y="3436"/>
                  </a:cubicBezTo>
                  <a:cubicBezTo>
                    <a:pt x="239" y="3432"/>
                    <a:pt x="243" y="3424"/>
                    <a:pt x="243" y="3420"/>
                  </a:cubicBezTo>
                  <a:cubicBezTo>
                    <a:pt x="243" y="3417"/>
                    <a:pt x="247" y="3413"/>
                    <a:pt x="247" y="3410"/>
                  </a:cubicBezTo>
                  <a:cubicBezTo>
                    <a:pt x="247" y="3398"/>
                    <a:pt x="243" y="3394"/>
                    <a:pt x="239" y="3391"/>
                  </a:cubicBezTo>
                  <a:lnTo>
                    <a:pt x="239" y="3387"/>
                  </a:lnTo>
                  <a:cubicBezTo>
                    <a:pt x="251" y="3375"/>
                    <a:pt x="258" y="3368"/>
                    <a:pt x="261" y="3357"/>
                  </a:cubicBezTo>
                  <a:cubicBezTo>
                    <a:pt x="269" y="3339"/>
                    <a:pt x="273" y="3320"/>
                    <a:pt x="273" y="3305"/>
                  </a:cubicBezTo>
                  <a:cubicBezTo>
                    <a:pt x="273" y="3289"/>
                    <a:pt x="269" y="3275"/>
                    <a:pt x="265" y="3263"/>
                  </a:cubicBezTo>
                  <a:cubicBezTo>
                    <a:pt x="261" y="3241"/>
                    <a:pt x="254" y="3227"/>
                    <a:pt x="247" y="3211"/>
                  </a:cubicBezTo>
                  <a:cubicBezTo>
                    <a:pt x="243" y="3192"/>
                    <a:pt x="235" y="3182"/>
                    <a:pt x="235" y="3170"/>
                  </a:cubicBezTo>
                  <a:cubicBezTo>
                    <a:pt x="232" y="3140"/>
                    <a:pt x="232" y="3110"/>
                    <a:pt x="228" y="3073"/>
                  </a:cubicBezTo>
                  <a:cubicBezTo>
                    <a:pt x="225" y="3047"/>
                    <a:pt x="216" y="3020"/>
                    <a:pt x="206" y="2991"/>
                  </a:cubicBezTo>
                  <a:cubicBezTo>
                    <a:pt x="220" y="2975"/>
                    <a:pt x="232" y="2957"/>
                    <a:pt x="239" y="2942"/>
                  </a:cubicBezTo>
                  <a:cubicBezTo>
                    <a:pt x="251" y="2913"/>
                    <a:pt x="254" y="2886"/>
                    <a:pt x="254" y="2860"/>
                  </a:cubicBezTo>
                  <a:cubicBezTo>
                    <a:pt x="254" y="2834"/>
                    <a:pt x="251" y="2804"/>
                    <a:pt x="247" y="2782"/>
                  </a:cubicBezTo>
                  <a:cubicBezTo>
                    <a:pt x="243" y="2756"/>
                    <a:pt x="239" y="2733"/>
                    <a:pt x="239" y="2714"/>
                  </a:cubicBezTo>
                  <a:lnTo>
                    <a:pt x="239" y="2711"/>
                  </a:lnTo>
                  <a:cubicBezTo>
                    <a:pt x="239" y="2580"/>
                    <a:pt x="235" y="2456"/>
                    <a:pt x="265" y="2337"/>
                  </a:cubicBezTo>
                  <a:cubicBezTo>
                    <a:pt x="277" y="2295"/>
                    <a:pt x="284" y="2254"/>
                    <a:pt x="284" y="2209"/>
                  </a:cubicBezTo>
                  <a:lnTo>
                    <a:pt x="284" y="2187"/>
                  </a:lnTo>
                  <a:cubicBezTo>
                    <a:pt x="280" y="2164"/>
                    <a:pt x="280" y="2142"/>
                    <a:pt x="280" y="2119"/>
                  </a:cubicBezTo>
                  <a:cubicBezTo>
                    <a:pt x="280" y="1899"/>
                    <a:pt x="344" y="1679"/>
                    <a:pt x="392" y="1455"/>
                  </a:cubicBezTo>
                  <a:cubicBezTo>
                    <a:pt x="404" y="1405"/>
                    <a:pt x="408" y="1353"/>
                    <a:pt x="422" y="1305"/>
                  </a:cubicBezTo>
                  <a:cubicBezTo>
                    <a:pt x="437" y="1260"/>
                    <a:pt x="460" y="1215"/>
                    <a:pt x="497" y="1177"/>
                  </a:cubicBezTo>
                  <a:cubicBezTo>
                    <a:pt x="512" y="1167"/>
                    <a:pt x="523" y="1148"/>
                    <a:pt x="534" y="1133"/>
                  </a:cubicBezTo>
                  <a:cubicBezTo>
                    <a:pt x="546" y="1107"/>
                    <a:pt x="557" y="1077"/>
                    <a:pt x="565" y="1046"/>
                  </a:cubicBezTo>
                  <a:cubicBezTo>
                    <a:pt x="572" y="1017"/>
                    <a:pt x="579" y="987"/>
                    <a:pt x="583" y="957"/>
                  </a:cubicBezTo>
                  <a:cubicBezTo>
                    <a:pt x="594" y="889"/>
                    <a:pt x="606" y="822"/>
                    <a:pt x="632" y="770"/>
                  </a:cubicBezTo>
                  <a:cubicBezTo>
                    <a:pt x="646" y="741"/>
                    <a:pt x="661" y="718"/>
                    <a:pt x="684" y="696"/>
                  </a:cubicBezTo>
                  <a:cubicBezTo>
                    <a:pt x="706" y="673"/>
                    <a:pt x="732" y="658"/>
                    <a:pt x="766" y="643"/>
                  </a:cubicBezTo>
                  <a:cubicBezTo>
                    <a:pt x="777" y="639"/>
                    <a:pt x="785" y="636"/>
                    <a:pt x="792" y="628"/>
                  </a:cubicBezTo>
                  <a:cubicBezTo>
                    <a:pt x="803" y="620"/>
                    <a:pt x="808" y="610"/>
                    <a:pt x="815" y="606"/>
                  </a:cubicBezTo>
                  <a:cubicBezTo>
                    <a:pt x="818" y="598"/>
                    <a:pt x="822" y="591"/>
                    <a:pt x="826" y="587"/>
                  </a:cubicBezTo>
                  <a:cubicBezTo>
                    <a:pt x="856" y="549"/>
                    <a:pt x="893" y="520"/>
                    <a:pt x="931" y="494"/>
                  </a:cubicBezTo>
                  <a:cubicBezTo>
                    <a:pt x="972" y="468"/>
                    <a:pt x="1013" y="441"/>
                    <a:pt x="1058" y="415"/>
                  </a:cubicBezTo>
                  <a:cubicBezTo>
                    <a:pt x="1065" y="411"/>
                    <a:pt x="1072" y="408"/>
                    <a:pt x="1084" y="404"/>
                  </a:cubicBezTo>
                  <a:cubicBezTo>
                    <a:pt x="1091" y="404"/>
                    <a:pt x="1099" y="400"/>
                    <a:pt x="1106" y="400"/>
                  </a:cubicBezTo>
                  <a:cubicBezTo>
                    <a:pt x="1110" y="400"/>
                    <a:pt x="1114" y="404"/>
                    <a:pt x="1117" y="404"/>
                  </a:cubicBezTo>
                  <a:lnTo>
                    <a:pt x="1122" y="408"/>
                  </a:lnTo>
                  <a:lnTo>
                    <a:pt x="1117" y="411"/>
                  </a:lnTo>
                  <a:cubicBezTo>
                    <a:pt x="1114" y="415"/>
                    <a:pt x="1106" y="418"/>
                    <a:pt x="1099" y="423"/>
                  </a:cubicBezTo>
                  <a:cubicBezTo>
                    <a:pt x="1091" y="427"/>
                    <a:pt x="1084" y="430"/>
                    <a:pt x="1080" y="434"/>
                  </a:cubicBezTo>
                  <a:cubicBezTo>
                    <a:pt x="1039" y="445"/>
                    <a:pt x="1010" y="463"/>
                    <a:pt x="979" y="486"/>
                  </a:cubicBezTo>
                  <a:cubicBezTo>
                    <a:pt x="949" y="505"/>
                    <a:pt x="923" y="527"/>
                    <a:pt x="897" y="546"/>
                  </a:cubicBezTo>
                  <a:cubicBezTo>
                    <a:pt x="863" y="575"/>
                    <a:pt x="830" y="606"/>
                    <a:pt x="803" y="647"/>
                  </a:cubicBezTo>
                  <a:cubicBezTo>
                    <a:pt x="781" y="688"/>
                    <a:pt x="766" y="737"/>
                    <a:pt x="766" y="796"/>
                  </a:cubicBezTo>
                  <a:lnTo>
                    <a:pt x="766" y="811"/>
                  </a:lnTo>
                  <a:lnTo>
                    <a:pt x="766" y="837"/>
                  </a:lnTo>
                  <a:cubicBezTo>
                    <a:pt x="766" y="927"/>
                    <a:pt x="751" y="1010"/>
                    <a:pt x="722" y="1091"/>
                  </a:cubicBezTo>
                  <a:cubicBezTo>
                    <a:pt x="696" y="1174"/>
                    <a:pt x="658" y="1256"/>
                    <a:pt x="617" y="1338"/>
                  </a:cubicBezTo>
                  <a:cubicBezTo>
                    <a:pt x="516" y="1522"/>
                    <a:pt x="463" y="1724"/>
                    <a:pt x="460" y="1936"/>
                  </a:cubicBezTo>
                  <a:lnTo>
                    <a:pt x="460" y="1940"/>
                  </a:lnTo>
                  <a:cubicBezTo>
                    <a:pt x="460" y="1985"/>
                    <a:pt x="467" y="2030"/>
                    <a:pt x="475" y="2071"/>
                  </a:cubicBezTo>
                  <a:cubicBezTo>
                    <a:pt x="482" y="2112"/>
                    <a:pt x="489" y="2150"/>
                    <a:pt x="489" y="2183"/>
                  </a:cubicBezTo>
                  <a:cubicBezTo>
                    <a:pt x="489" y="2206"/>
                    <a:pt x="489" y="2221"/>
                    <a:pt x="482" y="2240"/>
                  </a:cubicBezTo>
                  <a:cubicBezTo>
                    <a:pt x="463" y="2311"/>
                    <a:pt x="460" y="2378"/>
                    <a:pt x="452" y="2445"/>
                  </a:cubicBezTo>
                  <a:cubicBezTo>
                    <a:pt x="449" y="2512"/>
                    <a:pt x="444" y="2576"/>
                    <a:pt x="430" y="2635"/>
                  </a:cubicBezTo>
                  <a:cubicBezTo>
                    <a:pt x="418" y="2673"/>
                    <a:pt x="415" y="2711"/>
                    <a:pt x="415" y="2744"/>
                  </a:cubicBezTo>
                  <a:cubicBezTo>
                    <a:pt x="415" y="2808"/>
                    <a:pt x="426" y="2868"/>
                    <a:pt x="437" y="2927"/>
                  </a:cubicBezTo>
                  <a:cubicBezTo>
                    <a:pt x="449" y="2983"/>
                    <a:pt x="456" y="3039"/>
                    <a:pt x="456" y="3092"/>
                  </a:cubicBezTo>
                  <a:lnTo>
                    <a:pt x="456" y="3096"/>
                  </a:lnTo>
                  <a:cubicBezTo>
                    <a:pt x="456" y="3137"/>
                    <a:pt x="452" y="3177"/>
                    <a:pt x="449" y="3222"/>
                  </a:cubicBezTo>
                  <a:cubicBezTo>
                    <a:pt x="441" y="3267"/>
                    <a:pt x="437" y="3316"/>
                    <a:pt x="437" y="3361"/>
                  </a:cubicBezTo>
                  <a:cubicBezTo>
                    <a:pt x="437" y="3401"/>
                    <a:pt x="441" y="3443"/>
                    <a:pt x="452" y="3484"/>
                  </a:cubicBezTo>
                  <a:cubicBezTo>
                    <a:pt x="467" y="3529"/>
                    <a:pt x="467" y="3577"/>
                    <a:pt x="471" y="3626"/>
                  </a:cubicBezTo>
                  <a:cubicBezTo>
                    <a:pt x="471" y="3675"/>
                    <a:pt x="471" y="3727"/>
                    <a:pt x="482" y="3783"/>
                  </a:cubicBezTo>
                  <a:cubicBezTo>
                    <a:pt x="504" y="3884"/>
                    <a:pt x="520" y="3989"/>
                    <a:pt x="523" y="4090"/>
                  </a:cubicBezTo>
                  <a:cubicBezTo>
                    <a:pt x="523" y="4112"/>
                    <a:pt x="527" y="4134"/>
                    <a:pt x="534" y="4153"/>
                  </a:cubicBezTo>
                  <a:cubicBezTo>
                    <a:pt x="542" y="4183"/>
                    <a:pt x="557" y="4209"/>
                    <a:pt x="565" y="4236"/>
                  </a:cubicBezTo>
                  <a:cubicBezTo>
                    <a:pt x="575" y="4262"/>
                    <a:pt x="579" y="4284"/>
                    <a:pt x="579" y="4303"/>
                  </a:cubicBezTo>
                  <a:cubicBezTo>
                    <a:pt x="579" y="4317"/>
                    <a:pt x="579" y="4333"/>
                    <a:pt x="568" y="4352"/>
                  </a:cubicBezTo>
                  <a:lnTo>
                    <a:pt x="557" y="4374"/>
                  </a:lnTo>
                  <a:lnTo>
                    <a:pt x="572" y="4393"/>
                  </a:lnTo>
                  <a:cubicBezTo>
                    <a:pt x="575" y="4400"/>
                    <a:pt x="579" y="4407"/>
                    <a:pt x="583" y="4415"/>
                  </a:cubicBezTo>
                  <a:cubicBezTo>
                    <a:pt x="583" y="4426"/>
                    <a:pt x="587" y="4438"/>
                    <a:pt x="587" y="4452"/>
                  </a:cubicBezTo>
                  <a:cubicBezTo>
                    <a:pt x="587" y="4467"/>
                    <a:pt x="583" y="4486"/>
                    <a:pt x="583" y="4509"/>
                  </a:cubicBezTo>
                  <a:cubicBezTo>
                    <a:pt x="583" y="4531"/>
                    <a:pt x="587" y="4561"/>
                    <a:pt x="598" y="4587"/>
                  </a:cubicBezTo>
                  <a:cubicBezTo>
                    <a:pt x="606" y="4602"/>
                    <a:pt x="613" y="4613"/>
                    <a:pt x="628" y="4628"/>
                  </a:cubicBezTo>
                  <a:cubicBezTo>
                    <a:pt x="632" y="4631"/>
                    <a:pt x="635" y="4635"/>
                    <a:pt x="643" y="4640"/>
                  </a:cubicBezTo>
                  <a:lnTo>
                    <a:pt x="643" y="4647"/>
                  </a:lnTo>
                  <a:cubicBezTo>
                    <a:pt x="635" y="4680"/>
                    <a:pt x="635" y="4710"/>
                    <a:pt x="635" y="4744"/>
                  </a:cubicBezTo>
                  <a:cubicBezTo>
                    <a:pt x="635" y="4856"/>
                    <a:pt x="669" y="4964"/>
                    <a:pt x="710" y="5069"/>
                  </a:cubicBezTo>
                  <a:cubicBezTo>
                    <a:pt x="732" y="5118"/>
                    <a:pt x="736" y="5170"/>
                    <a:pt x="748" y="5230"/>
                  </a:cubicBezTo>
                  <a:cubicBezTo>
                    <a:pt x="755" y="5290"/>
                    <a:pt x="766" y="5349"/>
                    <a:pt x="800" y="5409"/>
                  </a:cubicBezTo>
                  <a:cubicBezTo>
                    <a:pt x="803" y="5413"/>
                    <a:pt x="808" y="5416"/>
                    <a:pt x="808" y="5420"/>
                  </a:cubicBezTo>
                  <a:lnTo>
                    <a:pt x="808" y="5428"/>
                  </a:lnTo>
                  <a:cubicBezTo>
                    <a:pt x="796" y="5461"/>
                    <a:pt x="792" y="5492"/>
                    <a:pt x="792" y="5521"/>
                  </a:cubicBezTo>
                  <a:cubicBezTo>
                    <a:pt x="792" y="5555"/>
                    <a:pt x="796" y="5589"/>
                    <a:pt x="808" y="5618"/>
                  </a:cubicBezTo>
                  <a:cubicBezTo>
                    <a:pt x="815" y="5649"/>
                    <a:pt x="826" y="5675"/>
                    <a:pt x="834" y="5701"/>
                  </a:cubicBezTo>
                  <a:cubicBezTo>
                    <a:pt x="867" y="5794"/>
                    <a:pt x="893" y="5873"/>
                    <a:pt x="897" y="5966"/>
                  </a:cubicBezTo>
                  <a:cubicBezTo>
                    <a:pt x="901" y="5981"/>
                    <a:pt x="901" y="5996"/>
                    <a:pt x="901" y="6011"/>
                  </a:cubicBezTo>
                  <a:lnTo>
                    <a:pt x="901" y="6037"/>
                  </a:lnTo>
                  <a:cubicBezTo>
                    <a:pt x="901" y="6082"/>
                    <a:pt x="901" y="6134"/>
                    <a:pt x="920" y="6187"/>
                  </a:cubicBezTo>
                  <a:cubicBezTo>
                    <a:pt x="946" y="6258"/>
                    <a:pt x="957" y="6336"/>
                    <a:pt x="972" y="6415"/>
                  </a:cubicBezTo>
                  <a:cubicBezTo>
                    <a:pt x="987" y="6493"/>
                    <a:pt x="1001" y="6576"/>
                    <a:pt x="1039" y="6654"/>
                  </a:cubicBezTo>
                  <a:cubicBezTo>
                    <a:pt x="1058" y="6699"/>
                    <a:pt x="1072" y="6751"/>
                    <a:pt x="1091" y="6803"/>
                  </a:cubicBezTo>
                  <a:cubicBezTo>
                    <a:pt x="1106" y="6852"/>
                    <a:pt x="1129" y="6905"/>
                    <a:pt x="1162" y="6953"/>
                  </a:cubicBezTo>
                  <a:cubicBezTo>
                    <a:pt x="1155" y="6957"/>
                    <a:pt x="1151" y="6964"/>
                    <a:pt x="1144" y="6968"/>
                  </a:cubicBezTo>
                  <a:cubicBezTo>
                    <a:pt x="1140" y="6976"/>
                    <a:pt x="1136" y="6979"/>
                    <a:pt x="1132" y="6986"/>
                  </a:cubicBezTo>
                  <a:cubicBezTo>
                    <a:pt x="1129" y="6995"/>
                    <a:pt x="1129" y="7005"/>
                    <a:pt x="1129" y="7013"/>
                  </a:cubicBezTo>
                  <a:cubicBezTo>
                    <a:pt x="1129" y="7021"/>
                    <a:pt x="1129" y="7028"/>
                    <a:pt x="1132" y="7035"/>
                  </a:cubicBezTo>
                  <a:cubicBezTo>
                    <a:pt x="1136" y="7047"/>
                    <a:pt x="1144" y="7054"/>
                    <a:pt x="1151" y="7062"/>
                  </a:cubicBezTo>
                  <a:cubicBezTo>
                    <a:pt x="1162" y="7073"/>
                    <a:pt x="1174" y="7076"/>
                    <a:pt x="1181" y="7084"/>
                  </a:cubicBezTo>
                  <a:cubicBezTo>
                    <a:pt x="1189" y="7088"/>
                    <a:pt x="1196" y="7095"/>
                    <a:pt x="1200" y="7095"/>
                  </a:cubicBezTo>
                  <a:cubicBezTo>
                    <a:pt x="1219" y="7110"/>
                    <a:pt x="1241" y="7121"/>
                    <a:pt x="1260" y="7129"/>
                  </a:cubicBezTo>
                  <a:cubicBezTo>
                    <a:pt x="1263" y="7129"/>
                    <a:pt x="1267" y="7129"/>
                    <a:pt x="1271" y="7125"/>
                  </a:cubicBezTo>
                  <a:lnTo>
                    <a:pt x="1286" y="7125"/>
                  </a:lnTo>
                  <a:cubicBezTo>
                    <a:pt x="1308" y="7125"/>
                    <a:pt x="1327" y="7133"/>
                    <a:pt x="1342" y="7147"/>
                  </a:cubicBezTo>
                  <a:cubicBezTo>
                    <a:pt x="1342" y="7152"/>
                    <a:pt x="1346" y="7152"/>
                    <a:pt x="1346" y="7155"/>
                  </a:cubicBezTo>
                  <a:lnTo>
                    <a:pt x="1357" y="7143"/>
                  </a:lnTo>
                  <a:cubicBezTo>
                    <a:pt x="1360" y="7136"/>
                    <a:pt x="1364" y="7133"/>
                    <a:pt x="1368" y="7125"/>
                  </a:cubicBezTo>
                  <a:cubicBezTo>
                    <a:pt x="1372" y="7117"/>
                    <a:pt x="1372" y="7110"/>
                    <a:pt x="1372" y="7102"/>
                  </a:cubicBezTo>
                  <a:cubicBezTo>
                    <a:pt x="1372" y="7095"/>
                    <a:pt x="1372" y="7088"/>
                    <a:pt x="1368" y="7084"/>
                  </a:cubicBezTo>
                  <a:cubicBezTo>
                    <a:pt x="1368" y="7080"/>
                    <a:pt x="1368" y="7076"/>
                    <a:pt x="1364" y="7073"/>
                  </a:cubicBezTo>
                  <a:cubicBezTo>
                    <a:pt x="1376" y="7062"/>
                    <a:pt x="1383" y="7047"/>
                    <a:pt x="1391" y="7035"/>
                  </a:cubicBezTo>
                  <a:cubicBezTo>
                    <a:pt x="1398" y="7017"/>
                    <a:pt x="1405" y="6995"/>
                    <a:pt x="1405" y="6976"/>
                  </a:cubicBezTo>
                  <a:cubicBezTo>
                    <a:pt x="1405" y="6957"/>
                    <a:pt x="1402" y="6938"/>
                    <a:pt x="1391" y="6919"/>
                  </a:cubicBezTo>
                  <a:cubicBezTo>
                    <a:pt x="1383" y="6900"/>
                    <a:pt x="1372" y="6886"/>
                    <a:pt x="1357" y="6871"/>
                  </a:cubicBezTo>
                  <a:lnTo>
                    <a:pt x="1357" y="6867"/>
                  </a:lnTo>
                  <a:cubicBezTo>
                    <a:pt x="1360" y="6852"/>
                    <a:pt x="1360" y="6838"/>
                    <a:pt x="1360" y="6822"/>
                  </a:cubicBezTo>
                  <a:cubicBezTo>
                    <a:pt x="1360" y="6766"/>
                    <a:pt x="1346" y="6714"/>
                    <a:pt x="1327" y="6665"/>
                  </a:cubicBezTo>
                  <a:cubicBezTo>
                    <a:pt x="1312" y="6617"/>
                    <a:pt x="1301" y="6568"/>
                    <a:pt x="1297" y="6527"/>
                  </a:cubicBezTo>
                  <a:cubicBezTo>
                    <a:pt x="1297" y="6515"/>
                    <a:pt x="1293" y="6505"/>
                    <a:pt x="1289" y="6493"/>
                  </a:cubicBezTo>
                  <a:cubicBezTo>
                    <a:pt x="1286" y="6486"/>
                    <a:pt x="1282" y="6479"/>
                    <a:pt x="1274" y="6471"/>
                  </a:cubicBezTo>
                  <a:cubicBezTo>
                    <a:pt x="1267" y="6463"/>
                    <a:pt x="1256" y="6456"/>
                    <a:pt x="1245" y="6456"/>
                  </a:cubicBezTo>
                  <a:cubicBezTo>
                    <a:pt x="1237" y="6452"/>
                    <a:pt x="1234" y="6452"/>
                    <a:pt x="1226" y="6452"/>
                  </a:cubicBezTo>
                  <a:cubicBezTo>
                    <a:pt x="1229" y="6448"/>
                    <a:pt x="1234" y="6445"/>
                    <a:pt x="1234" y="6437"/>
                  </a:cubicBezTo>
                  <a:cubicBezTo>
                    <a:pt x="1241" y="6426"/>
                    <a:pt x="1245" y="6407"/>
                    <a:pt x="1245" y="6384"/>
                  </a:cubicBezTo>
                  <a:cubicBezTo>
                    <a:pt x="1245" y="6377"/>
                    <a:pt x="1245" y="6367"/>
                    <a:pt x="1241" y="6358"/>
                  </a:cubicBezTo>
                  <a:cubicBezTo>
                    <a:pt x="1234" y="6317"/>
                    <a:pt x="1215" y="6280"/>
                    <a:pt x="1200" y="6246"/>
                  </a:cubicBezTo>
                  <a:cubicBezTo>
                    <a:pt x="1193" y="6232"/>
                    <a:pt x="1189" y="6217"/>
                    <a:pt x="1181" y="6201"/>
                  </a:cubicBezTo>
                  <a:cubicBezTo>
                    <a:pt x="1177" y="6191"/>
                    <a:pt x="1177" y="6175"/>
                    <a:pt x="1177" y="6168"/>
                  </a:cubicBezTo>
                  <a:lnTo>
                    <a:pt x="1177" y="6165"/>
                  </a:lnTo>
                  <a:lnTo>
                    <a:pt x="1177" y="6157"/>
                  </a:lnTo>
                  <a:cubicBezTo>
                    <a:pt x="1177" y="6105"/>
                    <a:pt x="1167" y="6056"/>
                    <a:pt x="1144" y="6015"/>
                  </a:cubicBezTo>
                  <a:cubicBezTo>
                    <a:pt x="1122" y="5974"/>
                    <a:pt x="1091" y="5940"/>
                    <a:pt x="1050" y="5910"/>
                  </a:cubicBezTo>
                  <a:cubicBezTo>
                    <a:pt x="1046" y="5903"/>
                    <a:pt x="1046" y="5899"/>
                    <a:pt x="1043" y="5899"/>
                  </a:cubicBezTo>
                  <a:cubicBezTo>
                    <a:pt x="1065" y="5887"/>
                    <a:pt x="1084" y="5873"/>
                    <a:pt x="1095" y="5858"/>
                  </a:cubicBezTo>
                  <a:cubicBezTo>
                    <a:pt x="1103" y="5846"/>
                    <a:pt x="1106" y="5839"/>
                    <a:pt x="1110" y="5828"/>
                  </a:cubicBezTo>
                  <a:cubicBezTo>
                    <a:pt x="1114" y="5817"/>
                    <a:pt x="1114" y="5809"/>
                    <a:pt x="1114" y="5798"/>
                  </a:cubicBezTo>
                  <a:cubicBezTo>
                    <a:pt x="1114" y="5783"/>
                    <a:pt x="1110" y="5768"/>
                    <a:pt x="1106" y="5756"/>
                  </a:cubicBezTo>
                  <a:cubicBezTo>
                    <a:pt x="1099" y="5734"/>
                    <a:pt x="1091" y="5720"/>
                    <a:pt x="1080" y="5704"/>
                  </a:cubicBezTo>
                  <a:cubicBezTo>
                    <a:pt x="1072" y="5689"/>
                    <a:pt x="1065" y="5678"/>
                    <a:pt x="1065" y="5667"/>
                  </a:cubicBezTo>
                  <a:lnTo>
                    <a:pt x="1062" y="5667"/>
                  </a:lnTo>
                  <a:lnTo>
                    <a:pt x="1065" y="5663"/>
                  </a:lnTo>
                  <a:cubicBezTo>
                    <a:pt x="1072" y="5660"/>
                    <a:pt x="1077" y="5652"/>
                    <a:pt x="1080" y="5644"/>
                  </a:cubicBezTo>
                  <a:cubicBezTo>
                    <a:pt x="1088" y="5637"/>
                    <a:pt x="1091" y="5630"/>
                    <a:pt x="1088" y="5618"/>
                  </a:cubicBezTo>
                  <a:lnTo>
                    <a:pt x="1088" y="5599"/>
                  </a:lnTo>
                  <a:cubicBezTo>
                    <a:pt x="1084" y="5592"/>
                    <a:pt x="1080" y="5585"/>
                    <a:pt x="1077" y="5582"/>
                  </a:cubicBezTo>
                  <a:cubicBezTo>
                    <a:pt x="1069" y="5573"/>
                    <a:pt x="1065" y="5570"/>
                    <a:pt x="1058" y="5566"/>
                  </a:cubicBezTo>
                  <a:cubicBezTo>
                    <a:pt x="1054" y="5563"/>
                    <a:pt x="1054" y="5559"/>
                    <a:pt x="1054" y="5555"/>
                  </a:cubicBezTo>
                  <a:cubicBezTo>
                    <a:pt x="1043" y="5540"/>
                    <a:pt x="1032" y="5529"/>
                    <a:pt x="1024" y="5518"/>
                  </a:cubicBezTo>
                  <a:cubicBezTo>
                    <a:pt x="1017" y="5514"/>
                    <a:pt x="1017" y="5506"/>
                    <a:pt x="1013" y="5506"/>
                  </a:cubicBezTo>
                  <a:lnTo>
                    <a:pt x="1013" y="5503"/>
                  </a:lnTo>
                  <a:cubicBezTo>
                    <a:pt x="1017" y="5503"/>
                    <a:pt x="1024" y="5495"/>
                    <a:pt x="1036" y="5492"/>
                  </a:cubicBezTo>
                  <a:cubicBezTo>
                    <a:pt x="1043" y="5487"/>
                    <a:pt x="1050" y="5480"/>
                    <a:pt x="1054" y="5473"/>
                  </a:cubicBezTo>
                  <a:cubicBezTo>
                    <a:pt x="1058" y="5469"/>
                    <a:pt x="1058" y="5461"/>
                    <a:pt x="1058" y="5454"/>
                  </a:cubicBezTo>
                  <a:lnTo>
                    <a:pt x="1058" y="5442"/>
                  </a:lnTo>
                  <a:cubicBezTo>
                    <a:pt x="1054" y="5435"/>
                    <a:pt x="1054" y="5432"/>
                    <a:pt x="1050" y="5432"/>
                  </a:cubicBezTo>
                  <a:cubicBezTo>
                    <a:pt x="1050" y="5425"/>
                    <a:pt x="1046" y="5420"/>
                    <a:pt x="1043" y="5416"/>
                  </a:cubicBezTo>
                  <a:cubicBezTo>
                    <a:pt x="1039" y="5413"/>
                    <a:pt x="1036" y="5413"/>
                    <a:pt x="1032" y="5409"/>
                  </a:cubicBezTo>
                  <a:cubicBezTo>
                    <a:pt x="1032" y="5416"/>
                    <a:pt x="1028" y="5428"/>
                    <a:pt x="1024" y="5435"/>
                  </a:cubicBezTo>
                  <a:lnTo>
                    <a:pt x="1010" y="5469"/>
                  </a:lnTo>
                  <a:lnTo>
                    <a:pt x="975" y="5454"/>
                  </a:lnTo>
                  <a:cubicBezTo>
                    <a:pt x="972" y="5454"/>
                    <a:pt x="965" y="5451"/>
                    <a:pt x="960" y="5451"/>
                  </a:cubicBezTo>
                  <a:lnTo>
                    <a:pt x="957" y="5454"/>
                  </a:lnTo>
                  <a:cubicBezTo>
                    <a:pt x="949" y="5461"/>
                    <a:pt x="946" y="5469"/>
                    <a:pt x="942" y="5477"/>
                  </a:cubicBezTo>
                  <a:cubicBezTo>
                    <a:pt x="938" y="5484"/>
                    <a:pt x="938" y="5495"/>
                    <a:pt x="938" y="5503"/>
                  </a:cubicBezTo>
                  <a:cubicBezTo>
                    <a:pt x="938" y="5518"/>
                    <a:pt x="942" y="5529"/>
                    <a:pt x="946" y="5537"/>
                  </a:cubicBezTo>
                  <a:cubicBezTo>
                    <a:pt x="953" y="5551"/>
                    <a:pt x="960" y="5563"/>
                    <a:pt x="968" y="5573"/>
                  </a:cubicBezTo>
                  <a:cubicBezTo>
                    <a:pt x="975" y="5585"/>
                    <a:pt x="983" y="5592"/>
                    <a:pt x="987" y="5599"/>
                  </a:cubicBezTo>
                  <a:cubicBezTo>
                    <a:pt x="991" y="5604"/>
                    <a:pt x="994" y="5608"/>
                    <a:pt x="998" y="5611"/>
                  </a:cubicBezTo>
                  <a:cubicBezTo>
                    <a:pt x="991" y="5615"/>
                    <a:pt x="987" y="5615"/>
                    <a:pt x="979" y="5618"/>
                  </a:cubicBezTo>
                  <a:cubicBezTo>
                    <a:pt x="975" y="5622"/>
                    <a:pt x="972" y="5626"/>
                    <a:pt x="968" y="5634"/>
                  </a:cubicBezTo>
                  <a:cubicBezTo>
                    <a:pt x="965" y="5637"/>
                    <a:pt x="960" y="5649"/>
                    <a:pt x="960" y="5656"/>
                  </a:cubicBezTo>
                  <a:lnTo>
                    <a:pt x="960" y="5671"/>
                  </a:lnTo>
                  <a:cubicBezTo>
                    <a:pt x="965" y="5678"/>
                    <a:pt x="968" y="5686"/>
                    <a:pt x="972" y="5689"/>
                  </a:cubicBezTo>
                  <a:cubicBezTo>
                    <a:pt x="979" y="5694"/>
                    <a:pt x="983" y="5697"/>
                    <a:pt x="987" y="5697"/>
                  </a:cubicBezTo>
                  <a:cubicBezTo>
                    <a:pt x="991" y="5701"/>
                    <a:pt x="994" y="5701"/>
                    <a:pt x="994" y="5704"/>
                  </a:cubicBezTo>
                  <a:cubicBezTo>
                    <a:pt x="998" y="5712"/>
                    <a:pt x="1001" y="5720"/>
                    <a:pt x="1005" y="5727"/>
                  </a:cubicBezTo>
                  <a:cubicBezTo>
                    <a:pt x="1017" y="5742"/>
                    <a:pt x="1024" y="5756"/>
                    <a:pt x="1032" y="5772"/>
                  </a:cubicBezTo>
                  <a:cubicBezTo>
                    <a:pt x="1032" y="5775"/>
                    <a:pt x="1036" y="5783"/>
                    <a:pt x="1036" y="5787"/>
                  </a:cubicBezTo>
                  <a:cubicBezTo>
                    <a:pt x="1039" y="5791"/>
                    <a:pt x="1039" y="5794"/>
                    <a:pt x="1039" y="5798"/>
                  </a:cubicBezTo>
                  <a:lnTo>
                    <a:pt x="1039" y="5801"/>
                  </a:lnTo>
                  <a:cubicBezTo>
                    <a:pt x="1036" y="5806"/>
                    <a:pt x="1036" y="5809"/>
                    <a:pt x="1032" y="5817"/>
                  </a:cubicBezTo>
                  <a:cubicBezTo>
                    <a:pt x="1024" y="5820"/>
                    <a:pt x="1017" y="5828"/>
                    <a:pt x="1001" y="5835"/>
                  </a:cubicBezTo>
                  <a:cubicBezTo>
                    <a:pt x="991" y="5839"/>
                    <a:pt x="983" y="5851"/>
                    <a:pt x="975" y="5861"/>
                  </a:cubicBezTo>
                  <a:cubicBezTo>
                    <a:pt x="972" y="5869"/>
                    <a:pt x="968" y="5880"/>
                    <a:pt x="968" y="5891"/>
                  </a:cubicBezTo>
                  <a:cubicBezTo>
                    <a:pt x="957" y="5813"/>
                    <a:pt x="931" y="5746"/>
                    <a:pt x="905" y="5675"/>
                  </a:cubicBezTo>
                  <a:cubicBezTo>
                    <a:pt x="897" y="5649"/>
                    <a:pt x="886" y="5622"/>
                    <a:pt x="879" y="5596"/>
                  </a:cubicBezTo>
                  <a:cubicBezTo>
                    <a:pt x="871" y="5570"/>
                    <a:pt x="867" y="5544"/>
                    <a:pt x="867" y="5521"/>
                  </a:cubicBezTo>
                  <a:cubicBezTo>
                    <a:pt x="867" y="5499"/>
                    <a:pt x="871" y="5477"/>
                    <a:pt x="882" y="5454"/>
                  </a:cubicBezTo>
                  <a:cubicBezTo>
                    <a:pt x="886" y="5447"/>
                    <a:pt x="886" y="5435"/>
                    <a:pt x="886" y="5432"/>
                  </a:cubicBezTo>
                  <a:cubicBezTo>
                    <a:pt x="886" y="5420"/>
                    <a:pt x="882" y="5413"/>
                    <a:pt x="882" y="5406"/>
                  </a:cubicBezTo>
                  <a:cubicBezTo>
                    <a:pt x="875" y="5394"/>
                    <a:pt x="867" y="5387"/>
                    <a:pt x="863" y="5375"/>
                  </a:cubicBezTo>
                  <a:cubicBezTo>
                    <a:pt x="860" y="5368"/>
                    <a:pt x="860" y="5361"/>
                    <a:pt x="856" y="5353"/>
                  </a:cubicBezTo>
                  <a:cubicBezTo>
                    <a:pt x="837" y="5312"/>
                    <a:pt x="830" y="5268"/>
                    <a:pt x="822" y="5218"/>
                  </a:cubicBezTo>
                  <a:cubicBezTo>
                    <a:pt x="815" y="5163"/>
                    <a:pt x="808" y="5099"/>
                    <a:pt x="781" y="5039"/>
                  </a:cubicBezTo>
                  <a:cubicBezTo>
                    <a:pt x="740" y="4942"/>
                    <a:pt x="710" y="4841"/>
                    <a:pt x="710" y="4744"/>
                  </a:cubicBezTo>
                  <a:cubicBezTo>
                    <a:pt x="710" y="4718"/>
                    <a:pt x="714" y="4688"/>
                    <a:pt x="718" y="4662"/>
                  </a:cubicBezTo>
                  <a:cubicBezTo>
                    <a:pt x="718" y="4662"/>
                    <a:pt x="718" y="4657"/>
                    <a:pt x="722" y="4654"/>
                  </a:cubicBezTo>
                  <a:cubicBezTo>
                    <a:pt x="722" y="4650"/>
                    <a:pt x="725" y="4647"/>
                    <a:pt x="725" y="4643"/>
                  </a:cubicBezTo>
                  <a:cubicBezTo>
                    <a:pt x="725" y="4640"/>
                    <a:pt x="729" y="4635"/>
                    <a:pt x="729" y="4628"/>
                  </a:cubicBezTo>
                  <a:cubicBezTo>
                    <a:pt x="729" y="4621"/>
                    <a:pt x="725" y="4613"/>
                    <a:pt x="722" y="4605"/>
                  </a:cubicBezTo>
                  <a:cubicBezTo>
                    <a:pt x="718" y="4598"/>
                    <a:pt x="710" y="4590"/>
                    <a:pt x="703" y="4587"/>
                  </a:cubicBezTo>
                  <a:cubicBezTo>
                    <a:pt x="691" y="4583"/>
                    <a:pt x="684" y="4576"/>
                    <a:pt x="680" y="4572"/>
                  </a:cubicBezTo>
                  <a:cubicBezTo>
                    <a:pt x="673" y="4564"/>
                    <a:pt x="669" y="4557"/>
                    <a:pt x="665" y="4545"/>
                  </a:cubicBezTo>
                  <a:cubicBezTo>
                    <a:pt x="661" y="4535"/>
                    <a:pt x="661" y="4523"/>
                    <a:pt x="661" y="4509"/>
                  </a:cubicBezTo>
                  <a:lnTo>
                    <a:pt x="661" y="4452"/>
                  </a:lnTo>
                  <a:cubicBezTo>
                    <a:pt x="661" y="4433"/>
                    <a:pt x="661" y="4419"/>
                    <a:pt x="658" y="4400"/>
                  </a:cubicBezTo>
                  <a:cubicBezTo>
                    <a:pt x="654" y="4388"/>
                    <a:pt x="651" y="4378"/>
                    <a:pt x="646" y="4366"/>
                  </a:cubicBezTo>
                  <a:cubicBezTo>
                    <a:pt x="654" y="4343"/>
                    <a:pt x="658" y="4321"/>
                    <a:pt x="658" y="4303"/>
                  </a:cubicBezTo>
                  <a:cubicBezTo>
                    <a:pt x="658" y="4281"/>
                    <a:pt x="654" y="4258"/>
                    <a:pt x="646" y="4236"/>
                  </a:cubicBezTo>
                  <a:cubicBezTo>
                    <a:pt x="639" y="4205"/>
                    <a:pt x="624" y="4179"/>
                    <a:pt x="617" y="4153"/>
                  </a:cubicBezTo>
                  <a:cubicBezTo>
                    <a:pt x="606" y="4131"/>
                    <a:pt x="598" y="4108"/>
                    <a:pt x="598" y="4086"/>
                  </a:cubicBezTo>
                  <a:cubicBezTo>
                    <a:pt x="594" y="3981"/>
                    <a:pt x="579" y="3872"/>
                    <a:pt x="557" y="3768"/>
                  </a:cubicBezTo>
                  <a:cubicBezTo>
                    <a:pt x="549" y="3724"/>
                    <a:pt x="549" y="3675"/>
                    <a:pt x="546" y="3622"/>
                  </a:cubicBezTo>
                  <a:cubicBezTo>
                    <a:pt x="546" y="3574"/>
                    <a:pt x="542" y="3518"/>
                    <a:pt x="527" y="3462"/>
                  </a:cubicBezTo>
                  <a:cubicBezTo>
                    <a:pt x="516" y="3432"/>
                    <a:pt x="512" y="3398"/>
                    <a:pt x="512" y="3361"/>
                  </a:cubicBezTo>
                  <a:cubicBezTo>
                    <a:pt x="512" y="3320"/>
                    <a:pt x="516" y="3279"/>
                    <a:pt x="523" y="3234"/>
                  </a:cubicBezTo>
                  <a:cubicBezTo>
                    <a:pt x="527" y="3189"/>
                    <a:pt x="534" y="3144"/>
                    <a:pt x="534" y="3096"/>
                  </a:cubicBezTo>
                  <a:lnTo>
                    <a:pt x="534" y="3092"/>
                  </a:lnTo>
                  <a:cubicBezTo>
                    <a:pt x="534" y="3032"/>
                    <a:pt x="523" y="2968"/>
                    <a:pt x="512" y="2913"/>
                  </a:cubicBezTo>
                  <a:cubicBezTo>
                    <a:pt x="501" y="2852"/>
                    <a:pt x="494" y="2800"/>
                    <a:pt x="494" y="2744"/>
                  </a:cubicBezTo>
                  <a:cubicBezTo>
                    <a:pt x="494" y="2714"/>
                    <a:pt x="497" y="2684"/>
                    <a:pt x="504" y="2654"/>
                  </a:cubicBezTo>
                  <a:cubicBezTo>
                    <a:pt x="520" y="2587"/>
                    <a:pt x="527" y="2516"/>
                    <a:pt x="530" y="2452"/>
                  </a:cubicBezTo>
                  <a:cubicBezTo>
                    <a:pt x="534" y="2385"/>
                    <a:pt x="542" y="2321"/>
                    <a:pt x="557" y="2262"/>
                  </a:cubicBezTo>
                  <a:cubicBezTo>
                    <a:pt x="565" y="2235"/>
                    <a:pt x="568" y="2209"/>
                    <a:pt x="568" y="2183"/>
                  </a:cubicBezTo>
                  <a:cubicBezTo>
                    <a:pt x="568" y="2142"/>
                    <a:pt x="561" y="2097"/>
                    <a:pt x="553" y="2056"/>
                  </a:cubicBezTo>
                  <a:cubicBezTo>
                    <a:pt x="546" y="2015"/>
                    <a:pt x="539" y="1978"/>
                    <a:pt x="539" y="1940"/>
                  </a:cubicBezTo>
                  <a:lnTo>
                    <a:pt x="539" y="1936"/>
                  </a:lnTo>
                  <a:cubicBezTo>
                    <a:pt x="539" y="1735"/>
                    <a:pt x="591" y="1548"/>
                    <a:pt x="684" y="1372"/>
                  </a:cubicBezTo>
                  <a:cubicBezTo>
                    <a:pt x="729" y="1290"/>
                    <a:pt x="766" y="1203"/>
                    <a:pt x="796" y="1114"/>
                  </a:cubicBezTo>
                  <a:cubicBezTo>
                    <a:pt x="826" y="1028"/>
                    <a:pt x="841" y="934"/>
                    <a:pt x="841" y="837"/>
                  </a:cubicBezTo>
                  <a:lnTo>
                    <a:pt x="841" y="808"/>
                  </a:lnTo>
                  <a:lnTo>
                    <a:pt x="841" y="796"/>
                  </a:lnTo>
                  <a:cubicBezTo>
                    <a:pt x="841" y="748"/>
                    <a:pt x="853" y="714"/>
                    <a:pt x="871" y="688"/>
                  </a:cubicBezTo>
                  <a:cubicBezTo>
                    <a:pt x="886" y="658"/>
                    <a:pt x="912" y="632"/>
                    <a:pt x="946" y="606"/>
                  </a:cubicBezTo>
                  <a:cubicBezTo>
                    <a:pt x="972" y="587"/>
                    <a:pt x="998" y="565"/>
                    <a:pt x="1020" y="546"/>
                  </a:cubicBezTo>
                  <a:cubicBezTo>
                    <a:pt x="1046" y="531"/>
                    <a:pt x="1072" y="516"/>
                    <a:pt x="1103" y="505"/>
                  </a:cubicBezTo>
                  <a:cubicBezTo>
                    <a:pt x="1117" y="501"/>
                    <a:pt x="1136" y="494"/>
                    <a:pt x="1155" y="479"/>
                  </a:cubicBezTo>
                  <a:cubicBezTo>
                    <a:pt x="1167" y="471"/>
                    <a:pt x="1174" y="463"/>
                    <a:pt x="1185" y="453"/>
                  </a:cubicBezTo>
                  <a:cubicBezTo>
                    <a:pt x="1193" y="441"/>
                    <a:pt x="1196" y="427"/>
                    <a:pt x="1196" y="408"/>
                  </a:cubicBezTo>
                  <a:cubicBezTo>
                    <a:pt x="1196" y="396"/>
                    <a:pt x="1193" y="382"/>
                    <a:pt x="1189" y="370"/>
                  </a:cubicBezTo>
                  <a:cubicBezTo>
                    <a:pt x="1177" y="356"/>
                    <a:pt x="1167" y="340"/>
                    <a:pt x="1151" y="333"/>
                  </a:cubicBezTo>
                  <a:cubicBezTo>
                    <a:pt x="1136" y="325"/>
                    <a:pt x="1122" y="325"/>
                    <a:pt x="1106" y="325"/>
                  </a:cubicBezTo>
                  <a:cubicBezTo>
                    <a:pt x="1088" y="325"/>
                    <a:pt x="1072" y="329"/>
                    <a:pt x="1058" y="333"/>
                  </a:cubicBezTo>
                  <a:cubicBezTo>
                    <a:pt x="1046" y="337"/>
                    <a:pt x="1032" y="344"/>
                    <a:pt x="1020" y="351"/>
                  </a:cubicBezTo>
                  <a:cubicBezTo>
                    <a:pt x="975" y="374"/>
                    <a:pt x="931" y="400"/>
                    <a:pt x="886" y="430"/>
                  </a:cubicBezTo>
                  <a:cubicBezTo>
                    <a:pt x="844" y="460"/>
                    <a:pt x="803" y="494"/>
                    <a:pt x="766" y="539"/>
                  </a:cubicBezTo>
                  <a:cubicBezTo>
                    <a:pt x="758" y="549"/>
                    <a:pt x="751" y="561"/>
                    <a:pt x="748" y="565"/>
                  </a:cubicBezTo>
                  <a:cubicBezTo>
                    <a:pt x="748" y="568"/>
                    <a:pt x="744" y="568"/>
                    <a:pt x="744" y="568"/>
                  </a:cubicBezTo>
                  <a:lnTo>
                    <a:pt x="740" y="572"/>
                  </a:lnTo>
                  <a:cubicBezTo>
                    <a:pt x="696" y="591"/>
                    <a:pt x="661" y="613"/>
                    <a:pt x="632" y="639"/>
                  </a:cubicBezTo>
                  <a:cubicBezTo>
                    <a:pt x="587" y="684"/>
                    <a:pt x="561" y="737"/>
                    <a:pt x="542" y="789"/>
                  </a:cubicBezTo>
                  <a:cubicBezTo>
                    <a:pt x="523" y="841"/>
                    <a:pt x="516" y="894"/>
                    <a:pt x="508" y="946"/>
                  </a:cubicBezTo>
                  <a:cubicBezTo>
                    <a:pt x="501" y="984"/>
                    <a:pt x="494" y="1020"/>
                    <a:pt x="482" y="1055"/>
                  </a:cubicBezTo>
                  <a:cubicBezTo>
                    <a:pt x="478" y="1069"/>
                    <a:pt x="471" y="1084"/>
                    <a:pt x="467" y="1096"/>
                  </a:cubicBezTo>
                  <a:cubicBezTo>
                    <a:pt x="460" y="1110"/>
                    <a:pt x="452" y="1118"/>
                    <a:pt x="444" y="1125"/>
                  </a:cubicBezTo>
                  <a:cubicBezTo>
                    <a:pt x="396" y="1170"/>
                    <a:pt x="366" y="1230"/>
                    <a:pt x="351" y="1282"/>
                  </a:cubicBezTo>
                  <a:cubicBezTo>
                    <a:pt x="332" y="1338"/>
                    <a:pt x="325" y="1391"/>
                    <a:pt x="318" y="1439"/>
                  </a:cubicBezTo>
                  <a:cubicBezTo>
                    <a:pt x="273" y="1660"/>
                    <a:pt x="206" y="1884"/>
                    <a:pt x="206" y="2119"/>
                  </a:cubicBezTo>
                  <a:lnTo>
                    <a:pt x="206" y="2195"/>
                  </a:lnTo>
                  <a:lnTo>
                    <a:pt x="206" y="2209"/>
                  </a:lnTo>
                  <a:cubicBezTo>
                    <a:pt x="206" y="2243"/>
                    <a:pt x="202" y="2280"/>
                    <a:pt x="190" y="2318"/>
                  </a:cubicBezTo>
                  <a:cubicBezTo>
                    <a:pt x="157" y="2452"/>
                    <a:pt x="164" y="2583"/>
                    <a:pt x="161" y="2711"/>
                  </a:cubicBezTo>
                  <a:lnTo>
                    <a:pt x="161" y="2714"/>
                  </a:lnTo>
                  <a:cubicBezTo>
                    <a:pt x="161" y="2740"/>
                    <a:pt x="164" y="2766"/>
                    <a:pt x="168" y="2792"/>
                  </a:cubicBezTo>
                  <a:cubicBezTo>
                    <a:pt x="172" y="2815"/>
                    <a:pt x="175" y="2841"/>
                    <a:pt x="175" y="2860"/>
                  </a:cubicBezTo>
                  <a:cubicBezTo>
                    <a:pt x="175" y="2878"/>
                    <a:pt x="175" y="2897"/>
                    <a:pt x="168" y="2913"/>
                  </a:cubicBezTo>
                  <a:cubicBezTo>
                    <a:pt x="161" y="2927"/>
                    <a:pt x="153" y="2939"/>
                    <a:pt x="135" y="2953"/>
                  </a:cubicBezTo>
                  <a:lnTo>
                    <a:pt x="108" y="2975"/>
                  </a:lnTo>
                  <a:lnTo>
                    <a:pt x="127" y="3002"/>
                  </a:lnTo>
                  <a:cubicBezTo>
                    <a:pt x="138" y="3028"/>
                    <a:pt x="146" y="3054"/>
                    <a:pt x="149" y="3084"/>
                  </a:cubicBezTo>
                  <a:cubicBezTo>
                    <a:pt x="153" y="3114"/>
                    <a:pt x="157" y="3148"/>
                    <a:pt x="161" y="3182"/>
                  </a:cubicBezTo>
                  <a:cubicBezTo>
                    <a:pt x="164" y="3208"/>
                    <a:pt x="175" y="3234"/>
                    <a:pt x="183" y="3253"/>
                  </a:cubicBezTo>
                  <a:cubicBezTo>
                    <a:pt x="187" y="3263"/>
                    <a:pt x="190" y="3275"/>
                    <a:pt x="190" y="3282"/>
                  </a:cubicBezTo>
                  <a:cubicBezTo>
                    <a:pt x="194" y="3289"/>
                    <a:pt x="194" y="3297"/>
                    <a:pt x="194" y="3305"/>
                  </a:cubicBezTo>
                  <a:cubicBezTo>
                    <a:pt x="194" y="3312"/>
                    <a:pt x="194" y="3316"/>
                    <a:pt x="190" y="3323"/>
                  </a:cubicBezTo>
                  <a:cubicBezTo>
                    <a:pt x="190" y="3327"/>
                    <a:pt x="183" y="3334"/>
                    <a:pt x="175" y="3342"/>
                  </a:cubicBezTo>
                  <a:cubicBezTo>
                    <a:pt x="172" y="3346"/>
                    <a:pt x="172" y="3349"/>
                    <a:pt x="168" y="3349"/>
                  </a:cubicBezTo>
                  <a:lnTo>
                    <a:pt x="168" y="3334"/>
                  </a:lnTo>
                  <a:cubicBezTo>
                    <a:pt x="168" y="3316"/>
                    <a:pt x="164" y="3297"/>
                    <a:pt x="153" y="3279"/>
                  </a:cubicBezTo>
                  <a:cubicBezTo>
                    <a:pt x="142" y="3256"/>
                    <a:pt x="127" y="3241"/>
                    <a:pt x="116" y="3227"/>
                  </a:cubicBezTo>
                  <a:cubicBezTo>
                    <a:pt x="112" y="3218"/>
                    <a:pt x="108" y="3211"/>
                    <a:pt x="104" y="3208"/>
                  </a:cubicBezTo>
                  <a:lnTo>
                    <a:pt x="104" y="3196"/>
                  </a:lnTo>
                  <a:lnTo>
                    <a:pt x="104" y="3192"/>
                  </a:lnTo>
                  <a:cubicBezTo>
                    <a:pt x="108" y="3170"/>
                    <a:pt x="112" y="3148"/>
                    <a:pt x="112" y="3129"/>
                  </a:cubicBezTo>
                  <a:cubicBezTo>
                    <a:pt x="112" y="3073"/>
                    <a:pt x="97" y="3028"/>
                    <a:pt x="97" y="2983"/>
                  </a:cubicBezTo>
                  <a:cubicBezTo>
                    <a:pt x="90" y="2852"/>
                    <a:pt x="75" y="2721"/>
                    <a:pt x="75" y="2594"/>
                  </a:cubicBezTo>
                  <a:cubicBezTo>
                    <a:pt x="75" y="2561"/>
                    <a:pt x="78" y="2527"/>
                    <a:pt x="78" y="2497"/>
                  </a:cubicBezTo>
                  <a:cubicBezTo>
                    <a:pt x="86" y="2363"/>
                    <a:pt x="97" y="2228"/>
                    <a:pt x="116" y="2097"/>
                  </a:cubicBezTo>
                  <a:cubicBezTo>
                    <a:pt x="135" y="1978"/>
                    <a:pt x="138" y="1858"/>
                    <a:pt x="164" y="1742"/>
                  </a:cubicBezTo>
                  <a:cubicBezTo>
                    <a:pt x="172" y="1719"/>
                    <a:pt x="172" y="1697"/>
                    <a:pt x="175" y="1686"/>
                  </a:cubicBezTo>
                  <a:cubicBezTo>
                    <a:pt x="180" y="1683"/>
                    <a:pt x="180" y="1674"/>
                    <a:pt x="183" y="1674"/>
                  </a:cubicBezTo>
                  <a:cubicBezTo>
                    <a:pt x="183" y="1671"/>
                    <a:pt x="187" y="1667"/>
                    <a:pt x="194" y="1664"/>
                  </a:cubicBezTo>
                  <a:lnTo>
                    <a:pt x="216" y="1641"/>
                  </a:lnTo>
                  <a:cubicBezTo>
                    <a:pt x="220" y="1630"/>
                    <a:pt x="225" y="1619"/>
                    <a:pt x="225" y="1607"/>
                  </a:cubicBezTo>
                  <a:cubicBezTo>
                    <a:pt x="225" y="1593"/>
                    <a:pt x="220" y="1578"/>
                    <a:pt x="213" y="1570"/>
                  </a:cubicBezTo>
                  <a:cubicBezTo>
                    <a:pt x="194" y="1536"/>
                    <a:pt x="187" y="1507"/>
                    <a:pt x="187" y="1477"/>
                  </a:cubicBezTo>
                  <a:cubicBezTo>
                    <a:pt x="187" y="1443"/>
                    <a:pt x="198" y="1405"/>
                    <a:pt x="216" y="1365"/>
                  </a:cubicBezTo>
                  <a:cubicBezTo>
                    <a:pt x="232" y="1324"/>
                    <a:pt x="251" y="1282"/>
                    <a:pt x="265" y="1238"/>
                  </a:cubicBezTo>
                  <a:cubicBezTo>
                    <a:pt x="269" y="1234"/>
                    <a:pt x="269" y="1230"/>
                    <a:pt x="273" y="1222"/>
                  </a:cubicBezTo>
                  <a:cubicBezTo>
                    <a:pt x="277" y="1215"/>
                    <a:pt x="284" y="1208"/>
                    <a:pt x="287" y="1196"/>
                  </a:cubicBezTo>
                  <a:cubicBezTo>
                    <a:pt x="385" y="934"/>
                    <a:pt x="475" y="673"/>
                    <a:pt x="613" y="437"/>
                  </a:cubicBezTo>
                  <a:cubicBezTo>
                    <a:pt x="673" y="329"/>
                    <a:pt x="755" y="235"/>
                    <a:pt x="848" y="176"/>
                  </a:cubicBezTo>
                  <a:cubicBezTo>
                    <a:pt x="942" y="112"/>
                    <a:pt x="1050" y="75"/>
                    <a:pt x="1174" y="75"/>
                  </a:cubicBezTo>
                  <a:cubicBezTo>
                    <a:pt x="1222" y="75"/>
                    <a:pt x="1271" y="82"/>
                    <a:pt x="1324" y="94"/>
                  </a:cubicBezTo>
                  <a:cubicBezTo>
                    <a:pt x="1364" y="101"/>
                    <a:pt x="1405" y="116"/>
                    <a:pt x="1446" y="131"/>
                  </a:cubicBezTo>
                  <a:cubicBezTo>
                    <a:pt x="1488" y="146"/>
                    <a:pt x="1533" y="161"/>
                    <a:pt x="1581" y="168"/>
                  </a:cubicBezTo>
                  <a:cubicBezTo>
                    <a:pt x="1824" y="217"/>
                    <a:pt x="2052" y="322"/>
                    <a:pt x="2288" y="418"/>
                  </a:cubicBezTo>
                  <a:cubicBezTo>
                    <a:pt x="2340" y="441"/>
                    <a:pt x="2392" y="456"/>
                    <a:pt x="2441" y="475"/>
                  </a:cubicBezTo>
                  <a:cubicBezTo>
                    <a:pt x="2467" y="482"/>
                    <a:pt x="2490" y="494"/>
                    <a:pt x="2508" y="505"/>
                  </a:cubicBezTo>
                  <a:cubicBezTo>
                    <a:pt x="2527" y="516"/>
                    <a:pt x="2545" y="527"/>
                    <a:pt x="2557" y="539"/>
                  </a:cubicBezTo>
                  <a:cubicBezTo>
                    <a:pt x="2580" y="561"/>
                    <a:pt x="2606" y="575"/>
                    <a:pt x="2632" y="587"/>
                  </a:cubicBezTo>
                  <a:cubicBezTo>
                    <a:pt x="2669" y="606"/>
                    <a:pt x="2702" y="617"/>
                    <a:pt x="2732" y="632"/>
                  </a:cubicBezTo>
                  <a:cubicBezTo>
                    <a:pt x="2747" y="639"/>
                    <a:pt x="2759" y="647"/>
                    <a:pt x="2770" y="654"/>
                  </a:cubicBezTo>
                  <a:cubicBezTo>
                    <a:pt x="2781" y="665"/>
                    <a:pt x="2789" y="673"/>
                    <a:pt x="2796" y="688"/>
                  </a:cubicBezTo>
                  <a:lnTo>
                    <a:pt x="2811" y="714"/>
                  </a:lnTo>
                  <a:lnTo>
                    <a:pt x="2841" y="706"/>
                  </a:lnTo>
                  <a:cubicBezTo>
                    <a:pt x="2849" y="703"/>
                    <a:pt x="2859" y="703"/>
                    <a:pt x="2871" y="703"/>
                  </a:cubicBezTo>
                  <a:cubicBezTo>
                    <a:pt x="2889" y="703"/>
                    <a:pt x="2904" y="706"/>
                    <a:pt x="2923" y="714"/>
                  </a:cubicBezTo>
                  <a:cubicBezTo>
                    <a:pt x="2953" y="722"/>
                    <a:pt x="2979" y="741"/>
                    <a:pt x="3013" y="759"/>
                  </a:cubicBezTo>
                  <a:cubicBezTo>
                    <a:pt x="3043" y="774"/>
                    <a:pt x="3077" y="793"/>
                    <a:pt x="3118" y="804"/>
                  </a:cubicBezTo>
                  <a:cubicBezTo>
                    <a:pt x="3132" y="808"/>
                    <a:pt x="3151" y="815"/>
                    <a:pt x="3166" y="827"/>
                  </a:cubicBezTo>
                  <a:cubicBezTo>
                    <a:pt x="3185" y="837"/>
                    <a:pt x="3203" y="853"/>
                    <a:pt x="3226" y="867"/>
                  </a:cubicBezTo>
                  <a:cubicBezTo>
                    <a:pt x="3379" y="968"/>
                    <a:pt x="3544" y="1055"/>
                    <a:pt x="3705" y="1144"/>
                  </a:cubicBezTo>
                  <a:cubicBezTo>
                    <a:pt x="3757" y="1174"/>
                    <a:pt x="3813" y="1196"/>
                    <a:pt x="3862" y="1226"/>
                  </a:cubicBezTo>
                  <a:cubicBezTo>
                    <a:pt x="3910" y="1253"/>
                    <a:pt x="3951" y="1286"/>
                    <a:pt x="3985" y="1342"/>
                  </a:cubicBezTo>
                  <a:cubicBezTo>
                    <a:pt x="4003" y="1369"/>
                    <a:pt x="4026" y="1387"/>
                    <a:pt x="4052" y="1405"/>
                  </a:cubicBezTo>
                  <a:cubicBezTo>
                    <a:pt x="4086" y="1432"/>
                    <a:pt x="4131" y="1450"/>
                    <a:pt x="4172" y="1465"/>
                  </a:cubicBezTo>
                  <a:cubicBezTo>
                    <a:pt x="4212" y="1484"/>
                    <a:pt x="4254" y="1503"/>
                    <a:pt x="4288" y="1522"/>
                  </a:cubicBezTo>
                  <a:cubicBezTo>
                    <a:pt x="4343" y="1552"/>
                    <a:pt x="4396" y="1585"/>
                    <a:pt x="4448" y="1619"/>
                  </a:cubicBezTo>
                  <a:cubicBezTo>
                    <a:pt x="4497" y="1656"/>
                    <a:pt x="4542" y="1697"/>
                    <a:pt x="4579" y="1746"/>
                  </a:cubicBezTo>
                  <a:cubicBezTo>
                    <a:pt x="4590" y="1757"/>
                    <a:pt x="4598" y="1772"/>
                    <a:pt x="4609" y="1787"/>
                  </a:cubicBezTo>
                  <a:lnTo>
                    <a:pt x="4613" y="1791"/>
                  </a:lnTo>
                  <a:cubicBezTo>
                    <a:pt x="4568" y="1761"/>
                    <a:pt x="4519" y="1738"/>
                    <a:pt x="4474" y="1716"/>
                  </a:cubicBezTo>
                  <a:cubicBezTo>
                    <a:pt x="4403" y="1679"/>
                    <a:pt x="4336" y="1634"/>
                    <a:pt x="4269" y="1589"/>
                  </a:cubicBezTo>
                  <a:cubicBezTo>
                    <a:pt x="4202" y="1540"/>
                    <a:pt x="4138" y="1491"/>
                    <a:pt x="4063" y="1447"/>
                  </a:cubicBezTo>
                  <a:cubicBezTo>
                    <a:pt x="3958" y="1383"/>
                    <a:pt x="3850" y="1308"/>
                    <a:pt x="3731" y="1260"/>
                  </a:cubicBezTo>
                  <a:cubicBezTo>
                    <a:pt x="3719" y="1256"/>
                    <a:pt x="3712" y="1253"/>
                    <a:pt x="3705" y="1245"/>
                  </a:cubicBezTo>
                  <a:cubicBezTo>
                    <a:pt x="3693" y="1238"/>
                    <a:pt x="3682" y="1222"/>
                    <a:pt x="3663" y="1208"/>
                  </a:cubicBezTo>
                  <a:cubicBezTo>
                    <a:pt x="3648" y="1196"/>
                    <a:pt x="3629" y="1181"/>
                    <a:pt x="3607" y="1170"/>
                  </a:cubicBezTo>
                  <a:cubicBezTo>
                    <a:pt x="3510" y="1125"/>
                    <a:pt x="3420" y="1077"/>
                    <a:pt x="3346" y="1002"/>
                  </a:cubicBezTo>
                  <a:cubicBezTo>
                    <a:pt x="3327" y="984"/>
                    <a:pt x="3304" y="961"/>
                    <a:pt x="3278" y="942"/>
                  </a:cubicBezTo>
                  <a:cubicBezTo>
                    <a:pt x="3248" y="927"/>
                    <a:pt x="3215" y="912"/>
                    <a:pt x="3177" y="912"/>
                  </a:cubicBezTo>
                  <a:cubicBezTo>
                    <a:pt x="3170" y="912"/>
                    <a:pt x="3163" y="912"/>
                    <a:pt x="3155" y="916"/>
                  </a:cubicBezTo>
                  <a:cubicBezTo>
                    <a:pt x="3140" y="898"/>
                    <a:pt x="3121" y="882"/>
                    <a:pt x="3103" y="875"/>
                  </a:cubicBezTo>
                  <a:cubicBezTo>
                    <a:pt x="3065" y="853"/>
                    <a:pt x="3028" y="841"/>
                    <a:pt x="2994" y="834"/>
                  </a:cubicBezTo>
                  <a:cubicBezTo>
                    <a:pt x="2961" y="822"/>
                    <a:pt x="2927" y="815"/>
                    <a:pt x="2904" y="800"/>
                  </a:cubicBezTo>
                  <a:cubicBezTo>
                    <a:pt x="2718" y="692"/>
                    <a:pt x="2523" y="610"/>
                    <a:pt x="2325" y="539"/>
                  </a:cubicBezTo>
                  <a:cubicBezTo>
                    <a:pt x="2266" y="520"/>
                    <a:pt x="2202" y="490"/>
                    <a:pt x="2153" y="463"/>
                  </a:cubicBezTo>
                  <a:cubicBezTo>
                    <a:pt x="2109" y="437"/>
                    <a:pt x="2067" y="415"/>
                    <a:pt x="2022" y="400"/>
                  </a:cubicBezTo>
                  <a:cubicBezTo>
                    <a:pt x="1978" y="382"/>
                    <a:pt x="1925" y="370"/>
                    <a:pt x="1873" y="370"/>
                  </a:cubicBezTo>
                  <a:lnTo>
                    <a:pt x="1869" y="370"/>
                  </a:lnTo>
                  <a:cubicBezTo>
                    <a:pt x="1862" y="370"/>
                    <a:pt x="1857" y="370"/>
                    <a:pt x="1847" y="366"/>
                  </a:cubicBezTo>
                  <a:cubicBezTo>
                    <a:pt x="1835" y="363"/>
                    <a:pt x="1821" y="359"/>
                    <a:pt x="1805" y="351"/>
                  </a:cubicBezTo>
                  <a:cubicBezTo>
                    <a:pt x="1787" y="344"/>
                    <a:pt x="1768" y="340"/>
                    <a:pt x="1745" y="340"/>
                  </a:cubicBezTo>
                  <a:lnTo>
                    <a:pt x="1719" y="340"/>
                  </a:lnTo>
                  <a:cubicBezTo>
                    <a:pt x="1671" y="351"/>
                    <a:pt x="1622" y="363"/>
                    <a:pt x="1566" y="374"/>
                  </a:cubicBezTo>
                  <a:lnTo>
                    <a:pt x="1510" y="385"/>
                  </a:lnTo>
                  <a:lnTo>
                    <a:pt x="1543" y="434"/>
                  </a:lnTo>
                  <a:cubicBezTo>
                    <a:pt x="1622" y="546"/>
                    <a:pt x="1727" y="628"/>
                    <a:pt x="1835" y="692"/>
                  </a:cubicBezTo>
                  <a:cubicBezTo>
                    <a:pt x="1944" y="755"/>
                    <a:pt x="2059" y="800"/>
                    <a:pt x="2171" y="845"/>
                  </a:cubicBezTo>
                  <a:cubicBezTo>
                    <a:pt x="2430" y="950"/>
                    <a:pt x="2676" y="1062"/>
                    <a:pt x="2904" y="1212"/>
                  </a:cubicBezTo>
                  <a:cubicBezTo>
                    <a:pt x="2949" y="1238"/>
                    <a:pt x="2994" y="1256"/>
                    <a:pt x="3039" y="1275"/>
                  </a:cubicBezTo>
                  <a:cubicBezTo>
                    <a:pt x="3080" y="1290"/>
                    <a:pt x="3121" y="1305"/>
                    <a:pt x="3158" y="1324"/>
                  </a:cubicBezTo>
                  <a:cubicBezTo>
                    <a:pt x="3320" y="1413"/>
                    <a:pt x="3472" y="1522"/>
                    <a:pt x="3648" y="1596"/>
                  </a:cubicBezTo>
                  <a:cubicBezTo>
                    <a:pt x="3738" y="1634"/>
                    <a:pt x="3813" y="1701"/>
                    <a:pt x="3891" y="1769"/>
                  </a:cubicBezTo>
                  <a:cubicBezTo>
                    <a:pt x="3929" y="1802"/>
                    <a:pt x="3970" y="1836"/>
                    <a:pt x="4015" y="1866"/>
                  </a:cubicBezTo>
                  <a:cubicBezTo>
                    <a:pt x="4060" y="1892"/>
                    <a:pt x="4108" y="1914"/>
                    <a:pt x="4164" y="1929"/>
                  </a:cubicBezTo>
                  <a:cubicBezTo>
                    <a:pt x="4212" y="1940"/>
                    <a:pt x="4257" y="1966"/>
                    <a:pt x="4299" y="1997"/>
                  </a:cubicBezTo>
                  <a:cubicBezTo>
                    <a:pt x="4343" y="2026"/>
                    <a:pt x="4381" y="2060"/>
                    <a:pt x="4422" y="2097"/>
                  </a:cubicBezTo>
                  <a:cubicBezTo>
                    <a:pt x="4545" y="2206"/>
                    <a:pt x="4669" y="2329"/>
                    <a:pt x="4826" y="2407"/>
                  </a:cubicBezTo>
                  <a:cubicBezTo>
                    <a:pt x="4890" y="2442"/>
                    <a:pt x="4942" y="2490"/>
                    <a:pt x="4994" y="2542"/>
                  </a:cubicBezTo>
                  <a:cubicBezTo>
                    <a:pt x="5047" y="2594"/>
                    <a:pt x="5099" y="2651"/>
                    <a:pt x="5162" y="2695"/>
                  </a:cubicBezTo>
                  <a:cubicBezTo>
                    <a:pt x="5215" y="2733"/>
                    <a:pt x="5263" y="2782"/>
                    <a:pt x="5323" y="2823"/>
                  </a:cubicBezTo>
                  <a:cubicBezTo>
                    <a:pt x="5379" y="2863"/>
                    <a:pt x="5446" y="2901"/>
                    <a:pt x="5529" y="2916"/>
                  </a:cubicBezTo>
                  <a:lnTo>
                    <a:pt x="5532" y="2916"/>
                  </a:lnTo>
                  <a:lnTo>
                    <a:pt x="5551" y="2935"/>
                  </a:lnTo>
                  <a:cubicBezTo>
                    <a:pt x="5558" y="2942"/>
                    <a:pt x="5563" y="2949"/>
                    <a:pt x="5570" y="2957"/>
                  </a:cubicBezTo>
                  <a:cubicBezTo>
                    <a:pt x="5652" y="3058"/>
                    <a:pt x="5760" y="3140"/>
                    <a:pt x="5861" y="3189"/>
                  </a:cubicBezTo>
                  <a:cubicBezTo>
                    <a:pt x="5913" y="3215"/>
                    <a:pt x="5947" y="3249"/>
                    <a:pt x="5981" y="3286"/>
                  </a:cubicBezTo>
                  <a:cubicBezTo>
                    <a:pt x="6011" y="3323"/>
                    <a:pt x="6037" y="3365"/>
                    <a:pt x="6074" y="3410"/>
                  </a:cubicBezTo>
                  <a:cubicBezTo>
                    <a:pt x="6115" y="3462"/>
                    <a:pt x="6168" y="3496"/>
                    <a:pt x="6220" y="3525"/>
                  </a:cubicBezTo>
                  <a:cubicBezTo>
                    <a:pt x="6269" y="3555"/>
                    <a:pt x="6321" y="3581"/>
                    <a:pt x="6362" y="3615"/>
                  </a:cubicBezTo>
                  <a:cubicBezTo>
                    <a:pt x="6400" y="3641"/>
                    <a:pt x="6433" y="3675"/>
                    <a:pt x="6478" y="3701"/>
                  </a:cubicBezTo>
                  <a:cubicBezTo>
                    <a:pt x="6500" y="3715"/>
                    <a:pt x="6523" y="3727"/>
                    <a:pt x="6549" y="3734"/>
                  </a:cubicBezTo>
                  <a:cubicBezTo>
                    <a:pt x="6572" y="3742"/>
                    <a:pt x="6598" y="3750"/>
                    <a:pt x="6628" y="3750"/>
                  </a:cubicBezTo>
                  <a:lnTo>
                    <a:pt x="6628" y="3753"/>
                  </a:lnTo>
                  <a:cubicBezTo>
                    <a:pt x="6635" y="3757"/>
                    <a:pt x="6639" y="3765"/>
                    <a:pt x="6646" y="3776"/>
                  </a:cubicBezTo>
                  <a:cubicBezTo>
                    <a:pt x="6654" y="3783"/>
                    <a:pt x="6662" y="3791"/>
                    <a:pt x="6669" y="3802"/>
                  </a:cubicBezTo>
                  <a:cubicBezTo>
                    <a:pt x="6717" y="3843"/>
                    <a:pt x="6762" y="3891"/>
                    <a:pt x="6819" y="3933"/>
                  </a:cubicBezTo>
                  <a:cubicBezTo>
                    <a:pt x="6871" y="3977"/>
                    <a:pt x="6931" y="4015"/>
                    <a:pt x="7002" y="4034"/>
                  </a:cubicBezTo>
                  <a:cubicBezTo>
                    <a:pt x="7009" y="4034"/>
                    <a:pt x="7012" y="4038"/>
                    <a:pt x="7016" y="4038"/>
                  </a:cubicBezTo>
                  <a:cubicBezTo>
                    <a:pt x="7020" y="4041"/>
                    <a:pt x="7020" y="4041"/>
                    <a:pt x="7024" y="4045"/>
                  </a:cubicBezTo>
                  <a:cubicBezTo>
                    <a:pt x="7028" y="4048"/>
                    <a:pt x="7028" y="4052"/>
                    <a:pt x="7031" y="4060"/>
                  </a:cubicBezTo>
                  <a:cubicBezTo>
                    <a:pt x="7038" y="4071"/>
                    <a:pt x="7050" y="4082"/>
                    <a:pt x="7057" y="4090"/>
                  </a:cubicBezTo>
                  <a:cubicBezTo>
                    <a:pt x="7072" y="4101"/>
                    <a:pt x="7088" y="4108"/>
                    <a:pt x="7095" y="4112"/>
                  </a:cubicBezTo>
                  <a:cubicBezTo>
                    <a:pt x="7099" y="4112"/>
                    <a:pt x="7102" y="4116"/>
                    <a:pt x="7106" y="4116"/>
                  </a:cubicBezTo>
                  <a:lnTo>
                    <a:pt x="7106" y="4119"/>
                  </a:lnTo>
                  <a:cubicBezTo>
                    <a:pt x="7117" y="4131"/>
                    <a:pt x="7128" y="4138"/>
                    <a:pt x="7140" y="4142"/>
                  </a:cubicBezTo>
                  <a:cubicBezTo>
                    <a:pt x="7151" y="4150"/>
                    <a:pt x="7162" y="4150"/>
                    <a:pt x="7173" y="4150"/>
                  </a:cubicBezTo>
                  <a:cubicBezTo>
                    <a:pt x="7188" y="4150"/>
                    <a:pt x="7203" y="4146"/>
                    <a:pt x="7214" y="4146"/>
                  </a:cubicBezTo>
                  <a:cubicBezTo>
                    <a:pt x="7222" y="4142"/>
                    <a:pt x="7233" y="4142"/>
                    <a:pt x="7237" y="4142"/>
                  </a:cubicBezTo>
                  <a:lnTo>
                    <a:pt x="7245" y="4142"/>
                  </a:lnTo>
                  <a:cubicBezTo>
                    <a:pt x="7248" y="4142"/>
                    <a:pt x="7248" y="4142"/>
                    <a:pt x="7248" y="4146"/>
                  </a:cubicBezTo>
                  <a:cubicBezTo>
                    <a:pt x="7252" y="4146"/>
                    <a:pt x="7256" y="4153"/>
                    <a:pt x="7259" y="4169"/>
                  </a:cubicBezTo>
                  <a:cubicBezTo>
                    <a:pt x="7263" y="4179"/>
                    <a:pt x="7267" y="4191"/>
                    <a:pt x="7274" y="4198"/>
                  </a:cubicBezTo>
                  <a:cubicBezTo>
                    <a:pt x="7282" y="4205"/>
                    <a:pt x="7290" y="4213"/>
                    <a:pt x="7297" y="4217"/>
                  </a:cubicBezTo>
                  <a:cubicBezTo>
                    <a:pt x="7312" y="4228"/>
                    <a:pt x="7323" y="4231"/>
                    <a:pt x="7338" y="4236"/>
                  </a:cubicBezTo>
                  <a:cubicBezTo>
                    <a:pt x="7357" y="4243"/>
                    <a:pt x="7375" y="4247"/>
                    <a:pt x="7394" y="4250"/>
                  </a:cubicBezTo>
                  <a:cubicBezTo>
                    <a:pt x="7409" y="4254"/>
                    <a:pt x="7424" y="4262"/>
                    <a:pt x="7431" y="4269"/>
                  </a:cubicBezTo>
                  <a:cubicBezTo>
                    <a:pt x="7457" y="4291"/>
                    <a:pt x="7483" y="4310"/>
                    <a:pt x="7514" y="4329"/>
                  </a:cubicBezTo>
                  <a:cubicBezTo>
                    <a:pt x="7540" y="4348"/>
                    <a:pt x="7566" y="4362"/>
                    <a:pt x="7592" y="4381"/>
                  </a:cubicBezTo>
                  <a:cubicBezTo>
                    <a:pt x="7640" y="4419"/>
                    <a:pt x="7693" y="4438"/>
                    <a:pt x="7742" y="4456"/>
                  </a:cubicBezTo>
                  <a:cubicBezTo>
                    <a:pt x="7794" y="4471"/>
                    <a:pt x="7839" y="4490"/>
                    <a:pt x="7880" y="4516"/>
                  </a:cubicBezTo>
                  <a:cubicBezTo>
                    <a:pt x="8048" y="4621"/>
                    <a:pt x="8205" y="4747"/>
                    <a:pt x="8384" y="4841"/>
                  </a:cubicBezTo>
                  <a:cubicBezTo>
                    <a:pt x="8478" y="4890"/>
                    <a:pt x="8568" y="4945"/>
                    <a:pt x="8665" y="4994"/>
                  </a:cubicBezTo>
                  <a:cubicBezTo>
                    <a:pt x="8762" y="5043"/>
                    <a:pt x="8863" y="5084"/>
                    <a:pt x="8972" y="5095"/>
                  </a:cubicBezTo>
                  <a:cubicBezTo>
                    <a:pt x="9069" y="5111"/>
                    <a:pt x="9151" y="5140"/>
                    <a:pt x="9229" y="5185"/>
                  </a:cubicBezTo>
                  <a:cubicBezTo>
                    <a:pt x="9271" y="5207"/>
                    <a:pt x="9308" y="5237"/>
                    <a:pt x="9349" y="5263"/>
                  </a:cubicBezTo>
                  <a:cubicBezTo>
                    <a:pt x="9319" y="5256"/>
                    <a:pt x="9293" y="5249"/>
                    <a:pt x="9263" y="5245"/>
                  </a:cubicBezTo>
                  <a:cubicBezTo>
                    <a:pt x="9210" y="5237"/>
                    <a:pt x="9158" y="5233"/>
                    <a:pt x="9110" y="5226"/>
                  </a:cubicBezTo>
                  <a:cubicBezTo>
                    <a:pt x="8930" y="5192"/>
                    <a:pt x="8755" y="5114"/>
                    <a:pt x="8575" y="5050"/>
                  </a:cubicBezTo>
                  <a:cubicBezTo>
                    <a:pt x="8572" y="5050"/>
                    <a:pt x="8572" y="5047"/>
                    <a:pt x="8568" y="5043"/>
                  </a:cubicBezTo>
                  <a:cubicBezTo>
                    <a:pt x="8564" y="5039"/>
                    <a:pt x="8560" y="5032"/>
                    <a:pt x="8553" y="5028"/>
                  </a:cubicBezTo>
                  <a:cubicBezTo>
                    <a:pt x="8523" y="4990"/>
                    <a:pt x="8486" y="4964"/>
                    <a:pt x="8448" y="4949"/>
                  </a:cubicBezTo>
                  <a:cubicBezTo>
                    <a:pt x="8411" y="4931"/>
                    <a:pt x="8370" y="4923"/>
                    <a:pt x="8329" y="4912"/>
                  </a:cubicBezTo>
                  <a:cubicBezTo>
                    <a:pt x="8287" y="4901"/>
                    <a:pt x="8242" y="4890"/>
                    <a:pt x="8201" y="4875"/>
                  </a:cubicBezTo>
                  <a:cubicBezTo>
                    <a:pt x="8160" y="4856"/>
                    <a:pt x="8123" y="4837"/>
                    <a:pt x="8085" y="4807"/>
                  </a:cubicBezTo>
                  <a:cubicBezTo>
                    <a:pt x="8022" y="4755"/>
                    <a:pt x="7951" y="4721"/>
                    <a:pt x="7880" y="4688"/>
                  </a:cubicBezTo>
                  <a:cubicBezTo>
                    <a:pt x="7809" y="4657"/>
                    <a:pt x="7742" y="4624"/>
                    <a:pt x="7685" y="4583"/>
                  </a:cubicBezTo>
                  <a:cubicBezTo>
                    <a:pt x="7521" y="4460"/>
                    <a:pt x="7342" y="4374"/>
                    <a:pt x="7185" y="4254"/>
                  </a:cubicBezTo>
                  <a:cubicBezTo>
                    <a:pt x="7083" y="4176"/>
                    <a:pt x="6971" y="4101"/>
                    <a:pt x="6848" y="4052"/>
                  </a:cubicBezTo>
                  <a:cubicBezTo>
                    <a:pt x="6691" y="3993"/>
                    <a:pt x="6553" y="3903"/>
                    <a:pt x="6418" y="3805"/>
                  </a:cubicBezTo>
                  <a:cubicBezTo>
                    <a:pt x="6374" y="3772"/>
                    <a:pt x="6325" y="3738"/>
                    <a:pt x="6280" y="3705"/>
                  </a:cubicBezTo>
                  <a:cubicBezTo>
                    <a:pt x="6231" y="3675"/>
                    <a:pt x="6191" y="3637"/>
                    <a:pt x="6153" y="3596"/>
                  </a:cubicBezTo>
                  <a:cubicBezTo>
                    <a:pt x="6082" y="3518"/>
                    <a:pt x="5992" y="3462"/>
                    <a:pt x="5899" y="3420"/>
                  </a:cubicBezTo>
                  <a:cubicBezTo>
                    <a:pt x="5891" y="3417"/>
                    <a:pt x="5887" y="3413"/>
                    <a:pt x="5884" y="3410"/>
                  </a:cubicBezTo>
                  <a:cubicBezTo>
                    <a:pt x="5877" y="3401"/>
                    <a:pt x="5869" y="3391"/>
                    <a:pt x="5861" y="3375"/>
                  </a:cubicBezTo>
                  <a:cubicBezTo>
                    <a:pt x="5858" y="3368"/>
                    <a:pt x="5854" y="3361"/>
                    <a:pt x="5846" y="3349"/>
                  </a:cubicBezTo>
                  <a:cubicBezTo>
                    <a:pt x="5843" y="3342"/>
                    <a:pt x="5835" y="3334"/>
                    <a:pt x="5824" y="3323"/>
                  </a:cubicBezTo>
                  <a:cubicBezTo>
                    <a:pt x="5720" y="3234"/>
                    <a:pt x="5607" y="3166"/>
                    <a:pt x="5499" y="3092"/>
                  </a:cubicBezTo>
                  <a:cubicBezTo>
                    <a:pt x="5484" y="3080"/>
                    <a:pt x="5473" y="3065"/>
                    <a:pt x="5458" y="3051"/>
                  </a:cubicBezTo>
                  <a:cubicBezTo>
                    <a:pt x="5446" y="3032"/>
                    <a:pt x="5432" y="3013"/>
                    <a:pt x="5409" y="2998"/>
                  </a:cubicBezTo>
                  <a:cubicBezTo>
                    <a:pt x="5364" y="2957"/>
                    <a:pt x="5316" y="2927"/>
                    <a:pt x="5267" y="2894"/>
                  </a:cubicBezTo>
                  <a:cubicBezTo>
                    <a:pt x="5218" y="2863"/>
                    <a:pt x="5173" y="2830"/>
                    <a:pt x="5136" y="2796"/>
                  </a:cubicBezTo>
                  <a:cubicBezTo>
                    <a:pt x="5080" y="2744"/>
                    <a:pt x="5016" y="2714"/>
                    <a:pt x="4957" y="2688"/>
                  </a:cubicBezTo>
                  <a:cubicBezTo>
                    <a:pt x="4897" y="2658"/>
                    <a:pt x="4840" y="2635"/>
                    <a:pt x="4796" y="2599"/>
                  </a:cubicBezTo>
                  <a:cubicBezTo>
                    <a:pt x="4717" y="2538"/>
                    <a:pt x="4639" y="2486"/>
                    <a:pt x="4557" y="2433"/>
                  </a:cubicBezTo>
                  <a:cubicBezTo>
                    <a:pt x="4478" y="2378"/>
                    <a:pt x="4400" y="2325"/>
                    <a:pt x="4333" y="2262"/>
                  </a:cubicBezTo>
                  <a:cubicBezTo>
                    <a:pt x="4179" y="2128"/>
                    <a:pt x="4007" y="2000"/>
                    <a:pt x="3820" y="1907"/>
                  </a:cubicBezTo>
                  <a:cubicBezTo>
                    <a:pt x="3660" y="1828"/>
                    <a:pt x="3514" y="1712"/>
                    <a:pt x="3349" y="1622"/>
                  </a:cubicBezTo>
                  <a:cubicBezTo>
                    <a:pt x="3301" y="1593"/>
                    <a:pt x="3256" y="1559"/>
                    <a:pt x="3203" y="1526"/>
                  </a:cubicBezTo>
                  <a:cubicBezTo>
                    <a:pt x="3155" y="1495"/>
                    <a:pt x="3099" y="1465"/>
                    <a:pt x="3035" y="1447"/>
                  </a:cubicBezTo>
                  <a:cubicBezTo>
                    <a:pt x="3024" y="1447"/>
                    <a:pt x="3020" y="1443"/>
                    <a:pt x="3016" y="1443"/>
                  </a:cubicBezTo>
                  <a:cubicBezTo>
                    <a:pt x="3013" y="1439"/>
                    <a:pt x="3009" y="1439"/>
                    <a:pt x="3006" y="1436"/>
                  </a:cubicBezTo>
                  <a:cubicBezTo>
                    <a:pt x="2927" y="1369"/>
                    <a:pt x="2841" y="1316"/>
                    <a:pt x="2747" y="1275"/>
                  </a:cubicBezTo>
                  <a:cubicBezTo>
                    <a:pt x="2658" y="1230"/>
                    <a:pt x="2564" y="1200"/>
                    <a:pt x="2475" y="1167"/>
                  </a:cubicBezTo>
                  <a:cubicBezTo>
                    <a:pt x="2314" y="1110"/>
                    <a:pt x="2161" y="1028"/>
                    <a:pt x="1996" y="968"/>
                  </a:cubicBezTo>
                  <a:cubicBezTo>
                    <a:pt x="1895" y="931"/>
                    <a:pt x="1795" y="889"/>
                    <a:pt x="1690" y="860"/>
                  </a:cubicBezTo>
                  <a:cubicBezTo>
                    <a:pt x="1585" y="827"/>
                    <a:pt x="1472" y="804"/>
                    <a:pt x="1360" y="800"/>
                  </a:cubicBezTo>
                  <a:lnTo>
                    <a:pt x="1346" y="800"/>
                  </a:lnTo>
                  <a:cubicBezTo>
                    <a:pt x="1289" y="800"/>
                    <a:pt x="1241" y="815"/>
                    <a:pt x="1200" y="841"/>
                  </a:cubicBezTo>
                  <a:cubicBezTo>
                    <a:pt x="1158" y="863"/>
                    <a:pt x="1125" y="898"/>
                    <a:pt x="1095" y="934"/>
                  </a:cubicBezTo>
                  <a:cubicBezTo>
                    <a:pt x="1032" y="1006"/>
                    <a:pt x="987" y="1084"/>
                    <a:pt x="957" y="1167"/>
                  </a:cubicBezTo>
                  <a:cubicBezTo>
                    <a:pt x="923" y="1248"/>
                    <a:pt x="901" y="1334"/>
                    <a:pt x="886" y="1424"/>
                  </a:cubicBezTo>
                  <a:cubicBezTo>
                    <a:pt x="875" y="1481"/>
                    <a:pt x="856" y="1536"/>
                    <a:pt x="841" y="1596"/>
                  </a:cubicBezTo>
                  <a:cubicBezTo>
                    <a:pt x="822" y="1652"/>
                    <a:pt x="803" y="1712"/>
                    <a:pt x="789" y="1776"/>
                  </a:cubicBezTo>
                  <a:cubicBezTo>
                    <a:pt x="758" y="1926"/>
                    <a:pt x="744" y="2075"/>
                    <a:pt x="722" y="2224"/>
                  </a:cubicBezTo>
                  <a:cubicBezTo>
                    <a:pt x="718" y="2240"/>
                    <a:pt x="718" y="2254"/>
                    <a:pt x="718" y="2269"/>
                  </a:cubicBezTo>
                  <a:cubicBezTo>
                    <a:pt x="714" y="2288"/>
                    <a:pt x="714" y="2307"/>
                    <a:pt x="710" y="2318"/>
                  </a:cubicBezTo>
                  <a:cubicBezTo>
                    <a:pt x="710" y="2325"/>
                    <a:pt x="706" y="2329"/>
                    <a:pt x="703" y="2333"/>
                  </a:cubicBezTo>
                  <a:cubicBezTo>
                    <a:pt x="699" y="2340"/>
                    <a:pt x="696" y="2344"/>
                    <a:pt x="687" y="2347"/>
                  </a:cubicBezTo>
                  <a:cubicBezTo>
                    <a:pt x="680" y="2355"/>
                    <a:pt x="669" y="2363"/>
                    <a:pt x="665" y="2374"/>
                  </a:cubicBezTo>
                  <a:cubicBezTo>
                    <a:pt x="661" y="2385"/>
                    <a:pt x="658" y="2397"/>
                    <a:pt x="658" y="2404"/>
                  </a:cubicBezTo>
                  <a:cubicBezTo>
                    <a:pt x="658" y="2419"/>
                    <a:pt x="661" y="2430"/>
                    <a:pt x="665" y="2437"/>
                  </a:cubicBezTo>
                  <a:cubicBezTo>
                    <a:pt x="696" y="2516"/>
                    <a:pt x="703" y="2594"/>
                    <a:pt x="703" y="2677"/>
                  </a:cubicBezTo>
                  <a:cubicBezTo>
                    <a:pt x="703" y="2785"/>
                    <a:pt x="687" y="2897"/>
                    <a:pt x="687" y="3017"/>
                  </a:cubicBezTo>
                  <a:lnTo>
                    <a:pt x="687" y="3025"/>
                  </a:lnTo>
                  <a:cubicBezTo>
                    <a:pt x="687" y="3106"/>
                    <a:pt x="687" y="3192"/>
                    <a:pt x="691" y="3275"/>
                  </a:cubicBezTo>
                  <a:lnTo>
                    <a:pt x="691" y="3294"/>
                  </a:lnTo>
                  <a:cubicBezTo>
                    <a:pt x="691" y="3331"/>
                    <a:pt x="687" y="3372"/>
                    <a:pt x="684" y="3413"/>
                  </a:cubicBezTo>
                  <a:cubicBezTo>
                    <a:pt x="680" y="3454"/>
                    <a:pt x="677" y="3496"/>
                    <a:pt x="677" y="3536"/>
                  </a:cubicBezTo>
                  <a:lnTo>
                    <a:pt x="677" y="3567"/>
                  </a:lnTo>
                  <a:cubicBezTo>
                    <a:pt x="680" y="3637"/>
                    <a:pt x="680" y="3708"/>
                    <a:pt x="687" y="3783"/>
                  </a:cubicBezTo>
                  <a:cubicBezTo>
                    <a:pt x="696" y="3858"/>
                    <a:pt x="706" y="3933"/>
                    <a:pt x="732" y="4012"/>
                  </a:cubicBezTo>
                  <a:cubicBezTo>
                    <a:pt x="740" y="4034"/>
                    <a:pt x="751" y="4052"/>
                    <a:pt x="755" y="4074"/>
                  </a:cubicBezTo>
                  <a:cubicBezTo>
                    <a:pt x="763" y="4097"/>
                    <a:pt x="766" y="4116"/>
                    <a:pt x="766" y="4134"/>
                  </a:cubicBezTo>
                  <a:cubicBezTo>
                    <a:pt x="766" y="4150"/>
                    <a:pt x="763" y="4169"/>
                    <a:pt x="755" y="4183"/>
                  </a:cubicBezTo>
                  <a:cubicBezTo>
                    <a:pt x="748" y="4202"/>
                    <a:pt x="744" y="4224"/>
                    <a:pt x="744" y="4243"/>
                  </a:cubicBezTo>
                  <a:cubicBezTo>
                    <a:pt x="744" y="4269"/>
                    <a:pt x="748" y="4288"/>
                    <a:pt x="751" y="4307"/>
                  </a:cubicBezTo>
                  <a:cubicBezTo>
                    <a:pt x="755" y="4326"/>
                    <a:pt x="758" y="4343"/>
                    <a:pt x="758" y="4355"/>
                  </a:cubicBezTo>
                  <a:cubicBezTo>
                    <a:pt x="758" y="4370"/>
                    <a:pt x="755" y="4378"/>
                    <a:pt x="751" y="4388"/>
                  </a:cubicBezTo>
                  <a:cubicBezTo>
                    <a:pt x="748" y="4396"/>
                    <a:pt x="748" y="4407"/>
                    <a:pt x="748" y="4415"/>
                  </a:cubicBezTo>
                  <a:cubicBezTo>
                    <a:pt x="748" y="4426"/>
                    <a:pt x="748" y="4433"/>
                    <a:pt x="751" y="4441"/>
                  </a:cubicBezTo>
                  <a:cubicBezTo>
                    <a:pt x="755" y="4452"/>
                    <a:pt x="763" y="4460"/>
                    <a:pt x="770" y="4467"/>
                  </a:cubicBezTo>
                  <a:cubicBezTo>
                    <a:pt x="781" y="4478"/>
                    <a:pt x="789" y="4490"/>
                    <a:pt x="796" y="4497"/>
                  </a:cubicBezTo>
                  <a:cubicBezTo>
                    <a:pt x="800" y="4500"/>
                    <a:pt x="800" y="4500"/>
                    <a:pt x="803" y="4505"/>
                  </a:cubicBezTo>
                  <a:cubicBezTo>
                    <a:pt x="803" y="4509"/>
                    <a:pt x="803" y="4509"/>
                    <a:pt x="808" y="4512"/>
                  </a:cubicBezTo>
                  <a:cubicBezTo>
                    <a:pt x="815" y="4545"/>
                    <a:pt x="811" y="4590"/>
                    <a:pt x="815" y="4635"/>
                  </a:cubicBezTo>
                  <a:cubicBezTo>
                    <a:pt x="815" y="4657"/>
                    <a:pt x="818" y="4680"/>
                    <a:pt x="822" y="4707"/>
                  </a:cubicBezTo>
                  <a:cubicBezTo>
                    <a:pt x="830" y="4725"/>
                    <a:pt x="837" y="4747"/>
                    <a:pt x="848" y="4770"/>
                  </a:cubicBezTo>
                  <a:cubicBezTo>
                    <a:pt x="841" y="4774"/>
                    <a:pt x="834" y="4781"/>
                    <a:pt x="826" y="4788"/>
                  </a:cubicBezTo>
                  <a:cubicBezTo>
                    <a:pt x="822" y="4792"/>
                    <a:pt x="818" y="4797"/>
                    <a:pt x="815" y="4804"/>
                  </a:cubicBezTo>
                  <a:cubicBezTo>
                    <a:pt x="811" y="4807"/>
                    <a:pt x="811" y="4811"/>
                    <a:pt x="808" y="4814"/>
                  </a:cubicBezTo>
                  <a:cubicBezTo>
                    <a:pt x="808" y="4819"/>
                    <a:pt x="803" y="4826"/>
                    <a:pt x="803" y="4833"/>
                  </a:cubicBezTo>
                  <a:cubicBezTo>
                    <a:pt x="803" y="4837"/>
                    <a:pt x="808" y="4845"/>
                    <a:pt x="808" y="4852"/>
                  </a:cubicBezTo>
                  <a:lnTo>
                    <a:pt x="818" y="4864"/>
                  </a:lnTo>
                  <a:cubicBezTo>
                    <a:pt x="822" y="4871"/>
                    <a:pt x="830" y="4875"/>
                    <a:pt x="837" y="4878"/>
                  </a:cubicBezTo>
                  <a:cubicBezTo>
                    <a:pt x="844" y="4882"/>
                    <a:pt x="853" y="4882"/>
                    <a:pt x="863" y="4886"/>
                  </a:cubicBezTo>
                  <a:lnTo>
                    <a:pt x="867" y="4886"/>
                  </a:lnTo>
                  <a:lnTo>
                    <a:pt x="867" y="4897"/>
                  </a:lnTo>
                  <a:lnTo>
                    <a:pt x="867" y="4912"/>
                  </a:lnTo>
                  <a:cubicBezTo>
                    <a:pt x="871" y="4923"/>
                    <a:pt x="871" y="4938"/>
                    <a:pt x="871" y="4954"/>
                  </a:cubicBezTo>
                  <a:lnTo>
                    <a:pt x="871" y="5013"/>
                  </a:lnTo>
                  <a:cubicBezTo>
                    <a:pt x="871" y="5039"/>
                    <a:pt x="871" y="5066"/>
                    <a:pt x="879" y="5095"/>
                  </a:cubicBezTo>
                  <a:cubicBezTo>
                    <a:pt x="882" y="5114"/>
                    <a:pt x="889" y="5133"/>
                    <a:pt x="901" y="5151"/>
                  </a:cubicBezTo>
                  <a:cubicBezTo>
                    <a:pt x="901" y="5155"/>
                    <a:pt x="897" y="5163"/>
                    <a:pt x="897" y="5166"/>
                  </a:cubicBezTo>
                  <a:cubicBezTo>
                    <a:pt x="889" y="5178"/>
                    <a:pt x="886" y="5192"/>
                    <a:pt x="886" y="5207"/>
                  </a:cubicBezTo>
                  <a:cubicBezTo>
                    <a:pt x="886" y="5226"/>
                    <a:pt x="893" y="5245"/>
                    <a:pt x="901" y="5259"/>
                  </a:cubicBezTo>
                  <a:cubicBezTo>
                    <a:pt x="905" y="5263"/>
                    <a:pt x="905" y="5271"/>
                    <a:pt x="908" y="5275"/>
                  </a:cubicBezTo>
                  <a:lnTo>
                    <a:pt x="920" y="5275"/>
                  </a:lnTo>
                  <a:cubicBezTo>
                    <a:pt x="931" y="5275"/>
                    <a:pt x="942" y="5275"/>
                    <a:pt x="949" y="5278"/>
                  </a:cubicBezTo>
                  <a:cubicBezTo>
                    <a:pt x="960" y="5282"/>
                    <a:pt x="968" y="5290"/>
                    <a:pt x="975" y="5294"/>
                  </a:cubicBezTo>
                  <a:cubicBezTo>
                    <a:pt x="987" y="5304"/>
                    <a:pt x="994" y="5316"/>
                    <a:pt x="1001" y="5323"/>
                  </a:cubicBezTo>
                  <a:cubicBezTo>
                    <a:pt x="1005" y="5330"/>
                    <a:pt x="1010" y="5335"/>
                    <a:pt x="1013" y="5338"/>
                  </a:cubicBezTo>
                  <a:cubicBezTo>
                    <a:pt x="1017" y="5342"/>
                    <a:pt x="1020" y="5349"/>
                    <a:pt x="1024" y="5353"/>
                  </a:cubicBezTo>
                  <a:lnTo>
                    <a:pt x="1024" y="5349"/>
                  </a:lnTo>
                  <a:cubicBezTo>
                    <a:pt x="1024" y="5330"/>
                    <a:pt x="1020" y="5312"/>
                    <a:pt x="1013" y="5297"/>
                  </a:cubicBezTo>
                  <a:cubicBezTo>
                    <a:pt x="1001" y="5275"/>
                    <a:pt x="987" y="5256"/>
                    <a:pt x="979" y="5241"/>
                  </a:cubicBezTo>
                  <a:cubicBezTo>
                    <a:pt x="972" y="5233"/>
                    <a:pt x="968" y="5226"/>
                    <a:pt x="968" y="5218"/>
                  </a:cubicBezTo>
                  <a:cubicBezTo>
                    <a:pt x="965" y="5215"/>
                    <a:pt x="965" y="5211"/>
                    <a:pt x="965" y="5207"/>
                  </a:cubicBezTo>
                  <a:cubicBezTo>
                    <a:pt x="965" y="5204"/>
                    <a:pt x="965" y="5200"/>
                    <a:pt x="968" y="5196"/>
                  </a:cubicBezTo>
                  <a:cubicBezTo>
                    <a:pt x="968" y="5192"/>
                    <a:pt x="972" y="5185"/>
                    <a:pt x="979" y="5178"/>
                  </a:cubicBezTo>
                  <a:lnTo>
                    <a:pt x="1001" y="5155"/>
                  </a:lnTo>
                  <a:lnTo>
                    <a:pt x="979" y="5128"/>
                  </a:lnTo>
                  <a:cubicBezTo>
                    <a:pt x="965" y="5111"/>
                    <a:pt x="957" y="5095"/>
                    <a:pt x="953" y="5076"/>
                  </a:cubicBezTo>
                  <a:cubicBezTo>
                    <a:pt x="949" y="5058"/>
                    <a:pt x="946" y="5035"/>
                    <a:pt x="946" y="5013"/>
                  </a:cubicBezTo>
                  <a:cubicBezTo>
                    <a:pt x="946" y="4994"/>
                    <a:pt x="949" y="4976"/>
                    <a:pt x="949" y="4954"/>
                  </a:cubicBezTo>
                  <a:cubicBezTo>
                    <a:pt x="949" y="4938"/>
                    <a:pt x="946" y="4919"/>
                    <a:pt x="946" y="4901"/>
                  </a:cubicBezTo>
                  <a:lnTo>
                    <a:pt x="946" y="4897"/>
                  </a:lnTo>
                  <a:lnTo>
                    <a:pt x="946" y="4871"/>
                  </a:lnTo>
                  <a:lnTo>
                    <a:pt x="946" y="4859"/>
                  </a:lnTo>
                  <a:cubicBezTo>
                    <a:pt x="946" y="4856"/>
                    <a:pt x="942" y="4852"/>
                    <a:pt x="942" y="4845"/>
                  </a:cubicBezTo>
                  <a:cubicBezTo>
                    <a:pt x="938" y="4841"/>
                    <a:pt x="934" y="4830"/>
                    <a:pt x="927" y="4823"/>
                  </a:cubicBezTo>
                  <a:cubicBezTo>
                    <a:pt x="923" y="4819"/>
                    <a:pt x="920" y="4814"/>
                    <a:pt x="912" y="4814"/>
                  </a:cubicBezTo>
                  <a:cubicBezTo>
                    <a:pt x="915" y="4811"/>
                    <a:pt x="920" y="4807"/>
                    <a:pt x="920" y="4804"/>
                  </a:cubicBezTo>
                  <a:cubicBezTo>
                    <a:pt x="927" y="4797"/>
                    <a:pt x="931" y="4785"/>
                    <a:pt x="931" y="4770"/>
                  </a:cubicBezTo>
                  <a:cubicBezTo>
                    <a:pt x="931" y="4759"/>
                    <a:pt x="927" y="4747"/>
                    <a:pt x="920" y="4740"/>
                  </a:cubicBezTo>
                  <a:cubicBezTo>
                    <a:pt x="908" y="4721"/>
                    <a:pt x="905" y="4707"/>
                    <a:pt x="897" y="4688"/>
                  </a:cubicBezTo>
                  <a:cubicBezTo>
                    <a:pt x="893" y="4662"/>
                    <a:pt x="889" y="4631"/>
                    <a:pt x="889" y="4598"/>
                  </a:cubicBezTo>
                  <a:cubicBezTo>
                    <a:pt x="889" y="4568"/>
                    <a:pt x="889" y="4531"/>
                    <a:pt x="879" y="4493"/>
                  </a:cubicBezTo>
                  <a:cubicBezTo>
                    <a:pt x="875" y="4478"/>
                    <a:pt x="867" y="4464"/>
                    <a:pt x="860" y="4452"/>
                  </a:cubicBezTo>
                  <a:cubicBezTo>
                    <a:pt x="848" y="4438"/>
                    <a:pt x="837" y="4426"/>
                    <a:pt x="830" y="4419"/>
                  </a:cubicBezTo>
                  <a:cubicBezTo>
                    <a:pt x="826" y="4419"/>
                    <a:pt x="826" y="4415"/>
                    <a:pt x="822" y="4415"/>
                  </a:cubicBezTo>
                  <a:cubicBezTo>
                    <a:pt x="834" y="4396"/>
                    <a:pt x="834" y="4374"/>
                    <a:pt x="834" y="4355"/>
                  </a:cubicBezTo>
                  <a:cubicBezTo>
                    <a:pt x="834" y="4333"/>
                    <a:pt x="830" y="4310"/>
                    <a:pt x="826" y="4291"/>
                  </a:cubicBezTo>
                  <a:cubicBezTo>
                    <a:pt x="822" y="4273"/>
                    <a:pt x="818" y="4258"/>
                    <a:pt x="818" y="4243"/>
                  </a:cubicBezTo>
                  <a:cubicBezTo>
                    <a:pt x="818" y="4231"/>
                    <a:pt x="822" y="4224"/>
                    <a:pt x="826" y="4217"/>
                  </a:cubicBezTo>
                  <a:cubicBezTo>
                    <a:pt x="837" y="4186"/>
                    <a:pt x="844" y="4160"/>
                    <a:pt x="844" y="4134"/>
                  </a:cubicBezTo>
                  <a:cubicBezTo>
                    <a:pt x="844" y="4105"/>
                    <a:pt x="837" y="4079"/>
                    <a:pt x="830" y="4052"/>
                  </a:cubicBezTo>
                  <a:cubicBezTo>
                    <a:pt x="822" y="4026"/>
                    <a:pt x="811" y="4003"/>
                    <a:pt x="803" y="3985"/>
                  </a:cubicBezTo>
                  <a:cubicBezTo>
                    <a:pt x="781" y="3917"/>
                    <a:pt x="770" y="3846"/>
                    <a:pt x="766" y="3776"/>
                  </a:cubicBezTo>
                  <a:cubicBezTo>
                    <a:pt x="758" y="3708"/>
                    <a:pt x="758" y="3634"/>
                    <a:pt x="751" y="3563"/>
                  </a:cubicBezTo>
                  <a:lnTo>
                    <a:pt x="751" y="3536"/>
                  </a:lnTo>
                  <a:cubicBezTo>
                    <a:pt x="751" y="3499"/>
                    <a:pt x="755" y="3462"/>
                    <a:pt x="763" y="3420"/>
                  </a:cubicBezTo>
                  <a:cubicBezTo>
                    <a:pt x="766" y="3379"/>
                    <a:pt x="770" y="3339"/>
                    <a:pt x="770" y="3294"/>
                  </a:cubicBezTo>
                  <a:lnTo>
                    <a:pt x="770" y="3271"/>
                  </a:lnTo>
                  <a:cubicBezTo>
                    <a:pt x="766" y="3189"/>
                    <a:pt x="763" y="3106"/>
                    <a:pt x="763" y="3025"/>
                  </a:cubicBezTo>
                  <a:lnTo>
                    <a:pt x="763" y="3017"/>
                  </a:lnTo>
                  <a:cubicBezTo>
                    <a:pt x="763" y="2904"/>
                    <a:pt x="777" y="2792"/>
                    <a:pt x="777" y="2677"/>
                  </a:cubicBezTo>
                  <a:cubicBezTo>
                    <a:pt x="777" y="2590"/>
                    <a:pt x="770" y="2501"/>
                    <a:pt x="736" y="2411"/>
                  </a:cubicBezTo>
                  <a:lnTo>
                    <a:pt x="736" y="2407"/>
                  </a:lnTo>
                  <a:cubicBezTo>
                    <a:pt x="751" y="2397"/>
                    <a:pt x="766" y="2381"/>
                    <a:pt x="774" y="2366"/>
                  </a:cubicBezTo>
                  <a:cubicBezTo>
                    <a:pt x="789" y="2340"/>
                    <a:pt x="792" y="2314"/>
                    <a:pt x="792" y="2292"/>
                  </a:cubicBezTo>
                  <a:cubicBezTo>
                    <a:pt x="792" y="2269"/>
                    <a:pt x="792" y="2250"/>
                    <a:pt x="796" y="2235"/>
                  </a:cubicBezTo>
                  <a:cubicBezTo>
                    <a:pt x="818" y="2086"/>
                    <a:pt x="837" y="1936"/>
                    <a:pt x="863" y="1791"/>
                  </a:cubicBezTo>
                  <a:cubicBezTo>
                    <a:pt x="875" y="1731"/>
                    <a:pt x="893" y="1674"/>
                    <a:pt x="912" y="1619"/>
                  </a:cubicBezTo>
                  <a:cubicBezTo>
                    <a:pt x="931" y="1559"/>
                    <a:pt x="949" y="1499"/>
                    <a:pt x="960" y="1436"/>
                  </a:cubicBezTo>
                  <a:cubicBezTo>
                    <a:pt x="975" y="1353"/>
                    <a:pt x="998" y="1271"/>
                    <a:pt x="1028" y="1196"/>
                  </a:cubicBezTo>
                  <a:cubicBezTo>
                    <a:pt x="1058" y="1122"/>
                    <a:pt x="1095" y="1051"/>
                    <a:pt x="1151" y="987"/>
                  </a:cubicBezTo>
                  <a:cubicBezTo>
                    <a:pt x="1181" y="950"/>
                    <a:pt x="1207" y="924"/>
                    <a:pt x="1241" y="905"/>
                  </a:cubicBezTo>
                  <a:cubicBezTo>
                    <a:pt x="1271" y="886"/>
                    <a:pt x="1301" y="875"/>
                    <a:pt x="1346" y="875"/>
                  </a:cubicBezTo>
                  <a:lnTo>
                    <a:pt x="1357" y="875"/>
                  </a:lnTo>
                  <a:cubicBezTo>
                    <a:pt x="1462" y="879"/>
                    <a:pt x="1566" y="901"/>
                    <a:pt x="1667" y="931"/>
                  </a:cubicBezTo>
                  <a:cubicBezTo>
                    <a:pt x="1768" y="965"/>
                    <a:pt x="1869" y="1002"/>
                    <a:pt x="1970" y="1039"/>
                  </a:cubicBezTo>
                  <a:cubicBezTo>
                    <a:pt x="2131" y="1096"/>
                    <a:pt x="2280" y="1177"/>
                    <a:pt x="2449" y="1238"/>
                  </a:cubicBezTo>
                  <a:cubicBezTo>
                    <a:pt x="2538" y="1271"/>
                    <a:pt x="2632" y="1305"/>
                    <a:pt x="2718" y="1342"/>
                  </a:cubicBezTo>
                  <a:cubicBezTo>
                    <a:pt x="2804" y="1383"/>
                    <a:pt x="2882" y="1432"/>
                    <a:pt x="2956" y="1491"/>
                  </a:cubicBezTo>
                  <a:cubicBezTo>
                    <a:pt x="2964" y="1503"/>
                    <a:pt x="2975" y="1507"/>
                    <a:pt x="2987" y="1514"/>
                  </a:cubicBezTo>
                  <a:cubicBezTo>
                    <a:pt x="2998" y="1517"/>
                    <a:pt x="3006" y="1517"/>
                    <a:pt x="3016" y="1522"/>
                  </a:cubicBezTo>
                  <a:cubicBezTo>
                    <a:pt x="3069" y="1536"/>
                    <a:pt x="3113" y="1559"/>
                    <a:pt x="3163" y="1593"/>
                  </a:cubicBezTo>
                  <a:cubicBezTo>
                    <a:pt x="3211" y="1622"/>
                    <a:pt x="3260" y="1656"/>
                    <a:pt x="3312" y="1686"/>
                  </a:cubicBezTo>
                  <a:cubicBezTo>
                    <a:pt x="3469" y="1776"/>
                    <a:pt x="3615" y="1892"/>
                    <a:pt x="3786" y="1978"/>
                  </a:cubicBezTo>
                  <a:cubicBezTo>
                    <a:pt x="3966" y="2064"/>
                    <a:pt x="4131" y="2187"/>
                    <a:pt x="4280" y="2321"/>
                  </a:cubicBezTo>
                  <a:cubicBezTo>
                    <a:pt x="4355" y="2389"/>
                    <a:pt x="4437" y="2442"/>
                    <a:pt x="4516" y="2497"/>
                  </a:cubicBezTo>
                  <a:cubicBezTo>
                    <a:pt x="4594" y="2549"/>
                    <a:pt x="4676" y="2602"/>
                    <a:pt x="4747" y="2658"/>
                  </a:cubicBezTo>
                  <a:cubicBezTo>
                    <a:pt x="4804" y="2703"/>
                    <a:pt x="4867" y="2729"/>
                    <a:pt x="4923" y="2756"/>
                  </a:cubicBezTo>
                  <a:cubicBezTo>
                    <a:pt x="4983" y="2782"/>
                    <a:pt x="5039" y="2811"/>
                    <a:pt x="5084" y="2852"/>
                  </a:cubicBezTo>
                  <a:cubicBezTo>
                    <a:pt x="5128" y="2894"/>
                    <a:pt x="5177" y="2927"/>
                    <a:pt x="5226" y="2957"/>
                  </a:cubicBezTo>
                  <a:cubicBezTo>
                    <a:pt x="5275" y="2991"/>
                    <a:pt x="5319" y="3020"/>
                    <a:pt x="5361" y="3054"/>
                  </a:cubicBezTo>
                  <a:cubicBezTo>
                    <a:pt x="5372" y="3065"/>
                    <a:pt x="5383" y="3080"/>
                    <a:pt x="5398" y="3096"/>
                  </a:cubicBezTo>
                  <a:cubicBezTo>
                    <a:pt x="5413" y="3114"/>
                    <a:pt x="5428" y="3137"/>
                    <a:pt x="5454" y="3155"/>
                  </a:cubicBezTo>
                  <a:cubicBezTo>
                    <a:pt x="5566" y="3230"/>
                    <a:pt x="5675" y="3297"/>
                    <a:pt x="5775" y="3384"/>
                  </a:cubicBezTo>
                  <a:cubicBezTo>
                    <a:pt x="5779" y="3387"/>
                    <a:pt x="5782" y="3391"/>
                    <a:pt x="5787" y="3398"/>
                  </a:cubicBezTo>
                  <a:cubicBezTo>
                    <a:pt x="5794" y="3410"/>
                    <a:pt x="5801" y="3424"/>
                    <a:pt x="5813" y="3443"/>
                  </a:cubicBezTo>
                  <a:cubicBezTo>
                    <a:pt x="5816" y="3451"/>
                    <a:pt x="5824" y="3462"/>
                    <a:pt x="5835" y="3469"/>
                  </a:cubicBezTo>
                  <a:cubicBezTo>
                    <a:pt x="5843" y="3477"/>
                    <a:pt x="5854" y="3484"/>
                    <a:pt x="5869" y="3491"/>
                  </a:cubicBezTo>
                  <a:cubicBezTo>
                    <a:pt x="5955" y="3529"/>
                    <a:pt x="6037" y="3577"/>
                    <a:pt x="6096" y="3648"/>
                  </a:cubicBezTo>
                  <a:cubicBezTo>
                    <a:pt x="6138" y="3698"/>
                    <a:pt x="6186" y="3734"/>
                    <a:pt x="6235" y="3768"/>
                  </a:cubicBezTo>
                  <a:cubicBezTo>
                    <a:pt x="6284" y="3802"/>
                    <a:pt x="6332" y="3836"/>
                    <a:pt x="6374" y="3865"/>
                  </a:cubicBezTo>
                  <a:cubicBezTo>
                    <a:pt x="6508" y="3962"/>
                    <a:pt x="6654" y="4060"/>
                    <a:pt x="6819" y="4124"/>
                  </a:cubicBezTo>
                  <a:cubicBezTo>
                    <a:pt x="6934" y="4169"/>
                    <a:pt x="7038" y="4239"/>
                    <a:pt x="7136" y="4314"/>
                  </a:cubicBezTo>
                  <a:cubicBezTo>
                    <a:pt x="7300" y="4438"/>
                    <a:pt x="7483" y="4527"/>
                    <a:pt x="7640" y="4643"/>
                  </a:cubicBezTo>
                  <a:cubicBezTo>
                    <a:pt x="7708" y="4692"/>
                    <a:pt x="7779" y="4725"/>
                    <a:pt x="7846" y="4759"/>
                  </a:cubicBezTo>
                  <a:cubicBezTo>
                    <a:pt x="7918" y="4792"/>
                    <a:pt x="7980" y="4823"/>
                    <a:pt x="8037" y="4867"/>
                  </a:cubicBezTo>
                  <a:cubicBezTo>
                    <a:pt x="8082" y="4901"/>
                    <a:pt x="8127" y="4927"/>
                    <a:pt x="8175" y="4945"/>
                  </a:cubicBezTo>
                  <a:cubicBezTo>
                    <a:pt x="8220" y="4964"/>
                    <a:pt x="8268" y="4976"/>
                    <a:pt x="8313" y="4987"/>
                  </a:cubicBezTo>
                  <a:cubicBezTo>
                    <a:pt x="8355" y="4994"/>
                    <a:pt x="8389" y="5006"/>
                    <a:pt x="8418" y="5016"/>
                  </a:cubicBezTo>
                  <a:cubicBezTo>
                    <a:pt x="8448" y="5032"/>
                    <a:pt x="8474" y="5047"/>
                    <a:pt x="8493" y="5076"/>
                  </a:cubicBezTo>
                  <a:cubicBezTo>
                    <a:pt x="8496" y="5080"/>
                    <a:pt x="8504" y="5088"/>
                    <a:pt x="8512" y="5095"/>
                  </a:cubicBezTo>
                  <a:cubicBezTo>
                    <a:pt x="8515" y="5102"/>
                    <a:pt x="8519" y="5106"/>
                    <a:pt x="8527" y="5111"/>
                  </a:cubicBezTo>
                  <a:cubicBezTo>
                    <a:pt x="8530" y="5114"/>
                    <a:pt x="8538" y="5121"/>
                    <a:pt x="8546" y="5125"/>
                  </a:cubicBezTo>
                  <a:cubicBezTo>
                    <a:pt x="8725" y="5185"/>
                    <a:pt x="8904" y="5268"/>
                    <a:pt x="9095" y="5301"/>
                  </a:cubicBezTo>
                  <a:cubicBezTo>
                    <a:pt x="9151" y="5308"/>
                    <a:pt x="9203" y="5312"/>
                    <a:pt x="9252" y="5320"/>
                  </a:cubicBezTo>
                  <a:cubicBezTo>
                    <a:pt x="9300" y="5327"/>
                    <a:pt x="9345" y="5338"/>
                    <a:pt x="9390" y="5361"/>
                  </a:cubicBezTo>
                  <a:cubicBezTo>
                    <a:pt x="9393" y="5364"/>
                    <a:pt x="9401" y="5368"/>
                    <a:pt x="9409" y="5372"/>
                  </a:cubicBezTo>
                  <a:cubicBezTo>
                    <a:pt x="9420" y="5375"/>
                    <a:pt x="9428" y="5375"/>
                    <a:pt x="9438" y="5375"/>
                  </a:cubicBezTo>
                  <a:cubicBezTo>
                    <a:pt x="9454" y="5375"/>
                    <a:pt x="9465" y="5372"/>
                    <a:pt x="9476" y="5364"/>
                  </a:cubicBezTo>
                  <a:cubicBezTo>
                    <a:pt x="9491" y="5357"/>
                    <a:pt x="9498" y="5346"/>
                    <a:pt x="9510" y="5335"/>
                  </a:cubicBezTo>
                  <a:lnTo>
                    <a:pt x="9536" y="5304"/>
                  </a:lnTo>
                  <a:lnTo>
                    <a:pt x="9502" y="5278"/>
                  </a:lnTo>
                  <a:cubicBezTo>
                    <a:pt x="9424" y="5226"/>
                    <a:pt x="9349" y="5166"/>
                    <a:pt x="9267" y="5118"/>
                  </a:cubicBezTo>
                  <a:cubicBezTo>
                    <a:pt x="9184" y="5073"/>
                    <a:pt x="9091" y="5035"/>
                    <a:pt x="8979" y="5021"/>
                  </a:cubicBezTo>
                  <a:cubicBezTo>
                    <a:pt x="8882" y="5009"/>
                    <a:pt x="8792" y="4971"/>
                    <a:pt x="8698" y="4927"/>
                  </a:cubicBezTo>
                  <a:cubicBezTo>
                    <a:pt x="8608" y="4878"/>
                    <a:pt x="8515" y="4826"/>
                    <a:pt x="8422" y="4774"/>
                  </a:cubicBezTo>
                  <a:cubicBezTo>
                    <a:pt x="8250" y="4684"/>
                    <a:pt x="8093" y="4561"/>
                    <a:pt x="7921" y="4452"/>
                  </a:cubicBezTo>
                  <a:cubicBezTo>
                    <a:pt x="7873" y="4419"/>
                    <a:pt x="7816" y="4400"/>
                    <a:pt x="7768" y="4381"/>
                  </a:cubicBezTo>
                  <a:cubicBezTo>
                    <a:pt x="7719" y="4366"/>
                    <a:pt x="7674" y="4348"/>
                    <a:pt x="7637" y="4321"/>
                  </a:cubicBezTo>
                  <a:cubicBezTo>
                    <a:pt x="7611" y="4299"/>
                    <a:pt x="7581" y="4281"/>
                    <a:pt x="7554" y="4265"/>
                  </a:cubicBezTo>
                  <a:cubicBezTo>
                    <a:pt x="7528" y="4247"/>
                    <a:pt x="7502" y="4231"/>
                    <a:pt x="7483" y="4213"/>
                  </a:cubicBezTo>
                  <a:cubicBezTo>
                    <a:pt x="7465" y="4198"/>
                    <a:pt x="7442" y="4186"/>
                    <a:pt x="7424" y="4179"/>
                  </a:cubicBezTo>
                  <a:cubicBezTo>
                    <a:pt x="7409" y="4176"/>
                    <a:pt x="7397" y="4172"/>
                    <a:pt x="7383" y="4169"/>
                  </a:cubicBezTo>
                  <a:cubicBezTo>
                    <a:pt x="7364" y="4164"/>
                    <a:pt x="7349" y="4160"/>
                    <a:pt x="7342" y="4157"/>
                  </a:cubicBezTo>
                  <a:cubicBezTo>
                    <a:pt x="7338" y="4153"/>
                    <a:pt x="7334" y="4150"/>
                    <a:pt x="7334" y="4150"/>
                  </a:cubicBezTo>
                  <a:lnTo>
                    <a:pt x="7330" y="4146"/>
                  </a:lnTo>
                  <a:cubicBezTo>
                    <a:pt x="7330" y="4134"/>
                    <a:pt x="7323" y="4124"/>
                    <a:pt x="7319" y="4112"/>
                  </a:cubicBezTo>
                  <a:cubicBezTo>
                    <a:pt x="7308" y="4097"/>
                    <a:pt x="7297" y="4082"/>
                    <a:pt x="7282" y="4074"/>
                  </a:cubicBezTo>
                  <a:cubicBezTo>
                    <a:pt x="7267" y="4067"/>
                    <a:pt x="7252" y="4064"/>
                    <a:pt x="7237" y="4064"/>
                  </a:cubicBezTo>
                  <a:cubicBezTo>
                    <a:pt x="7222" y="4064"/>
                    <a:pt x="7211" y="4067"/>
                    <a:pt x="7200" y="4071"/>
                  </a:cubicBezTo>
                  <a:cubicBezTo>
                    <a:pt x="7188" y="4071"/>
                    <a:pt x="7181" y="4074"/>
                    <a:pt x="7173" y="4074"/>
                  </a:cubicBezTo>
                  <a:cubicBezTo>
                    <a:pt x="7169" y="4074"/>
                    <a:pt x="7169" y="4071"/>
                    <a:pt x="7169" y="4071"/>
                  </a:cubicBezTo>
                  <a:cubicBezTo>
                    <a:pt x="7159" y="4060"/>
                    <a:pt x="7151" y="4052"/>
                    <a:pt x="7140" y="4048"/>
                  </a:cubicBezTo>
                  <a:cubicBezTo>
                    <a:pt x="7128" y="4041"/>
                    <a:pt x="7117" y="4038"/>
                    <a:pt x="7110" y="4034"/>
                  </a:cubicBezTo>
                  <a:cubicBezTo>
                    <a:pt x="7106" y="4029"/>
                    <a:pt x="7106" y="4029"/>
                    <a:pt x="7102" y="4029"/>
                  </a:cubicBezTo>
                  <a:lnTo>
                    <a:pt x="7102" y="4026"/>
                  </a:lnTo>
                  <a:cubicBezTo>
                    <a:pt x="7099" y="4019"/>
                    <a:pt x="7095" y="4012"/>
                    <a:pt x="7091" y="4003"/>
                  </a:cubicBezTo>
                  <a:cubicBezTo>
                    <a:pt x="7083" y="3996"/>
                    <a:pt x="7072" y="3985"/>
                    <a:pt x="7061" y="3977"/>
                  </a:cubicBezTo>
                  <a:cubicBezTo>
                    <a:pt x="7050" y="3970"/>
                    <a:pt x="7038" y="3962"/>
                    <a:pt x="7024" y="3959"/>
                  </a:cubicBezTo>
                  <a:cubicBezTo>
                    <a:pt x="6964" y="3944"/>
                    <a:pt x="6912" y="3914"/>
                    <a:pt x="6863" y="3872"/>
                  </a:cubicBezTo>
                  <a:cubicBezTo>
                    <a:pt x="6814" y="3836"/>
                    <a:pt x="6769" y="3791"/>
                    <a:pt x="6721" y="3746"/>
                  </a:cubicBezTo>
                  <a:cubicBezTo>
                    <a:pt x="6717" y="3742"/>
                    <a:pt x="6714" y="3738"/>
                    <a:pt x="6710" y="3731"/>
                  </a:cubicBezTo>
                  <a:cubicBezTo>
                    <a:pt x="6702" y="3724"/>
                    <a:pt x="6695" y="3712"/>
                    <a:pt x="6684" y="3701"/>
                  </a:cubicBezTo>
                  <a:cubicBezTo>
                    <a:pt x="6680" y="3693"/>
                    <a:pt x="6672" y="3689"/>
                    <a:pt x="6665" y="3682"/>
                  </a:cubicBezTo>
                  <a:cubicBezTo>
                    <a:pt x="6662" y="3682"/>
                    <a:pt x="6657" y="3679"/>
                    <a:pt x="6654" y="3679"/>
                  </a:cubicBezTo>
                  <a:cubicBezTo>
                    <a:pt x="6646" y="3675"/>
                    <a:pt x="6639" y="3675"/>
                    <a:pt x="6635" y="3675"/>
                  </a:cubicBezTo>
                  <a:cubicBezTo>
                    <a:pt x="6612" y="3675"/>
                    <a:pt x="6590" y="3671"/>
                    <a:pt x="6572" y="3663"/>
                  </a:cubicBezTo>
                  <a:cubicBezTo>
                    <a:pt x="6545" y="3653"/>
                    <a:pt x="6519" y="3637"/>
                    <a:pt x="6489" y="3619"/>
                  </a:cubicBezTo>
                  <a:cubicBezTo>
                    <a:pt x="6463" y="3600"/>
                    <a:pt x="6437" y="3577"/>
                    <a:pt x="6410" y="3555"/>
                  </a:cubicBezTo>
                  <a:cubicBezTo>
                    <a:pt x="6358" y="3518"/>
                    <a:pt x="6306" y="3488"/>
                    <a:pt x="6258" y="3462"/>
                  </a:cubicBezTo>
                  <a:cubicBezTo>
                    <a:pt x="6209" y="3432"/>
                    <a:pt x="6164" y="3401"/>
                    <a:pt x="6134" y="3361"/>
                  </a:cubicBezTo>
                  <a:cubicBezTo>
                    <a:pt x="6101" y="3323"/>
                    <a:pt x="6074" y="3279"/>
                    <a:pt x="6037" y="3234"/>
                  </a:cubicBezTo>
                  <a:cubicBezTo>
                    <a:pt x="6003" y="3192"/>
                    <a:pt x="5958" y="3151"/>
                    <a:pt x="5895" y="3122"/>
                  </a:cubicBezTo>
                  <a:cubicBezTo>
                    <a:pt x="5801" y="3077"/>
                    <a:pt x="5701" y="3002"/>
                    <a:pt x="5630" y="2908"/>
                  </a:cubicBezTo>
                  <a:cubicBezTo>
                    <a:pt x="5622" y="2897"/>
                    <a:pt x="5611" y="2886"/>
                    <a:pt x="5596" y="2871"/>
                  </a:cubicBezTo>
                  <a:cubicBezTo>
                    <a:pt x="5589" y="2863"/>
                    <a:pt x="5581" y="2856"/>
                    <a:pt x="5573" y="2852"/>
                  </a:cubicBezTo>
                  <a:cubicBezTo>
                    <a:pt x="5563" y="2845"/>
                    <a:pt x="5551" y="2841"/>
                    <a:pt x="5540" y="2837"/>
                  </a:cubicBezTo>
                  <a:cubicBezTo>
                    <a:pt x="5476" y="2826"/>
                    <a:pt x="5420" y="2800"/>
                    <a:pt x="5368" y="2759"/>
                  </a:cubicBezTo>
                  <a:cubicBezTo>
                    <a:pt x="5316" y="2721"/>
                    <a:pt x="5263" y="2677"/>
                    <a:pt x="5207" y="2632"/>
                  </a:cubicBezTo>
                  <a:cubicBezTo>
                    <a:pt x="5151" y="2594"/>
                    <a:pt x="5102" y="2538"/>
                    <a:pt x="5047" y="2486"/>
                  </a:cubicBezTo>
                  <a:cubicBezTo>
                    <a:pt x="4994" y="2433"/>
                    <a:pt x="4938" y="2381"/>
                    <a:pt x="4863" y="2340"/>
                  </a:cubicBezTo>
                  <a:cubicBezTo>
                    <a:pt x="4717" y="2266"/>
                    <a:pt x="4598" y="2150"/>
                    <a:pt x="4471" y="2038"/>
                  </a:cubicBezTo>
                  <a:cubicBezTo>
                    <a:pt x="4433" y="2004"/>
                    <a:pt x="4392" y="1966"/>
                    <a:pt x="4343" y="1933"/>
                  </a:cubicBezTo>
                  <a:cubicBezTo>
                    <a:pt x="4295" y="1899"/>
                    <a:pt x="4243" y="1869"/>
                    <a:pt x="4183" y="1854"/>
                  </a:cubicBezTo>
                  <a:cubicBezTo>
                    <a:pt x="4138" y="1843"/>
                    <a:pt x="4093" y="1824"/>
                    <a:pt x="4055" y="1798"/>
                  </a:cubicBezTo>
                  <a:cubicBezTo>
                    <a:pt x="4015" y="1776"/>
                    <a:pt x="3977" y="1742"/>
                    <a:pt x="3940" y="1709"/>
                  </a:cubicBezTo>
                  <a:cubicBezTo>
                    <a:pt x="3865" y="1641"/>
                    <a:pt x="3783" y="1570"/>
                    <a:pt x="3679" y="1529"/>
                  </a:cubicBezTo>
                  <a:cubicBezTo>
                    <a:pt x="3514" y="1458"/>
                    <a:pt x="3365" y="1350"/>
                    <a:pt x="3196" y="1256"/>
                  </a:cubicBezTo>
                  <a:cubicBezTo>
                    <a:pt x="3151" y="1234"/>
                    <a:pt x="3106" y="1219"/>
                    <a:pt x="3065" y="1200"/>
                  </a:cubicBezTo>
                  <a:cubicBezTo>
                    <a:pt x="3024" y="1185"/>
                    <a:pt x="2983" y="1170"/>
                    <a:pt x="2949" y="1148"/>
                  </a:cubicBezTo>
                  <a:cubicBezTo>
                    <a:pt x="2714" y="994"/>
                    <a:pt x="2459" y="879"/>
                    <a:pt x="2202" y="774"/>
                  </a:cubicBezTo>
                  <a:cubicBezTo>
                    <a:pt x="2090" y="729"/>
                    <a:pt x="1978" y="684"/>
                    <a:pt x="1873" y="625"/>
                  </a:cubicBezTo>
                  <a:cubicBezTo>
                    <a:pt x="1787" y="575"/>
                    <a:pt x="1708" y="516"/>
                    <a:pt x="1641" y="434"/>
                  </a:cubicBezTo>
                  <a:cubicBezTo>
                    <a:pt x="1674" y="430"/>
                    <a:pt x="1705" y="423"/>
                    <a:pt x="1734" y="415"/>
                  </a:cubicBezTo>
                  <a:lnTo>
                    <a:pt x="1745" y="415"/>
                  </a:lnTo>
                  <a:cubicBezTo>
                    <a:pt x="1750" y="415"/>
                    <a:pt x="1757" y="415"/>
                    <a:pt x="1764" y="418"/>
                  </a:cubicBezTo>
                  <a:cubicBezTo>
                    <a:pt x="1779" y="423"/>
                    <a:pt x="1795" y="430"/>
                    <a:pt x="1809" y="434"/>
                  </a:cubicBezTo>
                  <a:cubicBezTo>
                    <a:pt x="1824" y="441"/>
                    <a:pt x="1843" y="449"/>
                    <a:pt x="1869" y="449"/>
                  </a:cubicBezTo>
                  <a:lnTo>
                    <a:pt x="1873" y="449"/>
                  </a:lnTo>
                  <a:cubicBezTo>
                    <a:pt x="1917" y="449"/>
                    <a:pt x="1955" y="456"/>
                    <a:pt x="1996" y="471"/>
                  </a:cubicBezTo>
                  <a:cubicBezTo>
                    <a:pt x="2033" y="486"/>
                    <a:pt x="2074" y="505"/>
                    <a:pt x="2116" y="531"/>
                  </a:cubicBezTo>
                  <a:cubicBezTo>
                    <a:pt x="2168" y="557"/>
                    <a:pt x="2235" y="591"/>
                    <a:pt x="2299" y="613"/>
                  </a:cubicBezTo>
                  <a:cubicBezTo>
                    <a:pt x="2493" y="680"/>
                    <a:pt x="2684" y="763"/>
                    <a:pt x="2863" y="863"/>
                  </a:cubicBezTo>
                  <a:cubicBezTo>
                    <a:pt x="2889" y="879"/>
                    <a:pt x="2912" y="889"/>
                    <a:pt x="2938" y="898"/>
                  </a:cubicBezTo>
                  <a:cubicBezTo>
                    <a:pt x="2975" y="905"/>
                    <a:pt x="3009" y="916"/>
                    <a:pt x="3039" y="927"/>
                  </a:cubicBezTo>
                  <a:cubicBezTo>
                    <a:pt x="3051" y="931"/>
                    <a:pt x="3065" y="939"/>
                    <a:pt x="3077" y="946"/>
                  </a:cubicBezTo>
                  <a:cubicBezTo>
                    <a:pt x="3087" y="957"/>
                    <a:pt x="3099" y="965"/>
                    <a:pt x="3110" y="979"/>
                  </a:cubicBezTo>
                  <a:lnTo>
                    <a:pt x="3125" y="1002"/>
                  </a:lnTo>
                  <a:lnTo>
                    <a:pt x="3151" y="994"/>
                  </a:lnTo>
                  <a:cubicBezTo>
                    <a:pt x="3158" y="991"/>
                    <a:pt x="3170" y="991"/>
                    <a:pt x="3177" y="991"/>
                  </a:cubicBezTo>
                  <a:cubicBezTo>
                    <a:pt x="3200" y="991"/>
                    <a:pt x="3218" y="994"/>
                    <a:pt x="3237" y="1010"/>
                  </a:cubicBezTo>
                  <a:cubicBezTo>
                    <a:pt x="3256" y="1020"/>
                    <a:pt x="3275" y="1036"/>
                    <a:pt x="3293" y="1055"/>
                  </a:cubicBezTo>
                  <a:cubicBezTo>
                    <a:pt x="3375" y="1141"/>
                    <a:pt x="3472" y="1193"/>
                    <a:pt x="3574" y="1238"/>
                  </a:cubicBezTo>
                  <a:cubicBezTo>
                    <a:pt x="3584" y="1241"/>
                    <a:pt x="3592" y="1248"/>
                    <a:pt x="3600" y="1256"/>
                  </a:cubicBezTo>
                  <a:cubicBezTo>
                    <a:pt x="3615" y="1264"/>
                    <a:pt x="3626" y="1279"/>
                    <a:pt x="3641" y="1293"/>
                  </a:cubicBezTo>
                  <a:cubicBezTo>
                    <a:pt x="3656" y="1305"/>
                    <a:pt x="3674" y="1320"/>
                    <a:pt x="3701" y="1331"/>
                  </a:cubicBezTo>
                  <a:cubicBezTo>
                    <a:pt x="3813" y="1376"/>
                    <a:pt x="3917" y="1447"/>
                    <a:pt x="4026" y="1514"/>
                  </a:cubicBezTo>
                  <a:cubicBezTo>
                    <a:pt x="4093" y="1555"/>
                    <a:pt x="4157" y="1604"/>
                    <a:pt x="4224" y="1652"/>
                  </a:cubicBezTo>
                  <a:cubicBezTo>
                    <a:pt x="4295" y="1697"/>
                    <a:pt x="4362" y="1746"/>
                    <a:pt x="4441" y="1783"/>
                  </a:cubicBezTo>
                  <a:cubicBezTo>
                    <a:pt x="4486" y="1805"/>
                    <a:pt x="4531" y="1828"/>
                    <a:pt x="4571" y="1858"/>
                  </a:cubicBezTo>
                  <a:cubicBezTo>
                    <a:pt x="4613" y="1884"/>
                    <a:pt x="4650" y="1914"/>
                    <a:pt x="4680" y="1948"/>
                  </a:cubicBezTo>
                  <a:cubicBezTo>
                    <a:pt x="4695" y="1971"/>
                    <a:pt x="4714" y="1985"/>
                    <a:pt x="4733" y="1997"/>
                  </a:cubicBezTo>
                  <a:cubicBezTo>
                    <a:pt x="4751" y="2007"/>
                    <a:pt x="4770" y="2011"/>
                    <a:pt x="4788" y="2011"/>
                  </a:cubicBezTo>
                  <a:lnTo>
                    <a:pt x="4792" y="2011"/>
                  </a:lnTo>
                  <a:cubicBezTo>
                    <a:pt x="4807" y="2011"/>
                    <a:pt x="4826" y="2007"/>
                    <a:pt x="4840" y="2004"/>
                  </a:cubicBezTo>
                  <a:cubicBezTo>
                    <a:pt x="4837" y="2000"/>
                    <a:pt x="4837" y="1997"/>
                    <a:pt x="4837" y="1997"/>
                  </a:cubicBezTo>
                  <a:cubicBezTo>
                    <a:pt x="4833" y="1988"/>
                    <a:pt x="4833" y="1981"/>
                    <a:pt x="4830" y="1974"/>
                  </a:cubicBezTo>
                  <a:lnTo>
                    <a:pt x="4755" y="1952"/>
                  </a:lnTo>
                  <a:lnTo>
                    <a:pt x="4792" y="1936"/>
                  </a:lnTo>
                  <a:lnTo>
                    <a:pt x="4792" y="1936"/>
                  </a:lnTo>
                  <a:cubicBezTo>
                    <a:pt x="4792" y="1936"/>
                    <a:pt x="4792" y="1936"/>
                    <a:pt x="4792" y="1936"/>
                  </a:cubicBezTo>
                  <a:cubicBezTo>
                    <a:pt x="4792" y="1936"/>
                    <a:pt x="4792" y="1936"/>
                    <a:pt x="4792" y="1936"/>
                  </a:cubicBezTo>
                  <a:lnTo>
                    <a:pt x="4792" y="1936"/>
                  </a:lnTo>
                  <a:lnTo>
                    <a:pt x="4792" y="1936"/>
                  </a:lnTo>
                  <a:lnTo>
                    <a:pt x="4792" y="1936"/>
                  </a:lnTo>
                  <a:cubicBezTo>
                    <a:pt x="4785" y="1933"/>
                    <a:pt x="4778" y="1933"/>
                    <a:pt x="4770" y="1929"/>
                  </a:cubicBezTo>
                  <a:cubicBezTo>
                    <a:pt x="4762" y="1926"/>
                    <a:pt x="4751" y="1914"/>
                    <a:pt x="4740" y="1899"/>
                  </a:cubicBezTo>
                  <a:lnTo>
                    <a:pt x="4717" y="1876"/>
                  </a:lnTo>
                  <a:lnTo>
                    <a:pt x="4717" y="1876"/>
                  </a:lnTo>
                  <a:cubicBezTo>
                    <a:pt x="4733" y="1881"/>
                    <a:pt x="4751" y="1884"/>
                    <a:pt x="4770" y="1884"/>
                  </a:cubicBezTo>
                  <a:cubicBezTo>
                    <a:pt x="4778" y="1884"/>
                    <a:pt x="4785" y="1884"/>
                    <a:pt x="4792" y="1881"/>
                  </a:cubicBezTo>
                  <a:cubicBezTo>
                    <a:pt x="4792" y="1884"/>
                    <a:pt x="4796" y="1884"/>
                    <a:pt x="4800" y="1888"/>
                  </a:cubicBezTo>
                  <a:cubicBezTo>
                    <a:pt x="4807" y="1895"/>
                    <a:pt x="4814" y="1903"/>
                    <a:pt x="4818" y="1918"/>
                  </a:cubicBezTo>
                  <a:cubicBezTo>
                    <a:pt x="4822" y="1918"/>
                    <a:pt x="4822" y="1921"/>
                    <a:pt x="4822" y="1926"/>
                  </a:cubicBezTo>
                  <a:lnTo>
                    <a:pt x="4893" y="1895"/>
                  </a:lnTo>
                  <a:cubicBezTo>
                    <a:pt x="4885" y="1881"/>
                    <a:pt x="4878" y="1869"/>
                    <a:pt x="4871" y="1854"/>
                  </a:cubicBezTo>
                  <a:cubicBezTo>
                    <a:pt x="4863" y="1843"/>
                    <a:pt x="4852" y="1831"/>
                    <a:pt x="4840" y="1821"/>
                  </a:cubicBezTo>
                  <a:cubicBezTo>
                    <a:pt x="4833" y="1817"/>
                    <a:pt x="4830" y="1814"/>
                    <a:pt x="4822" y="1809"/>
                  </a:cubicBezTo>
                  <a:cubicBezTo>
                    <a:pt x="4814" y="1805"/>
                    <a:pt x="4804" y="1805"/>
                    <a:pt x="4796" y="1805"/>
                  </a:cubicBezTo>
                  <a:lnTo>
                    <a:pt x="4770" y="1805"/>
                  </a:lnTo>
                  <a:cubicBezTo>
                    <a:pt x="4755" y="1805"/>
                    <a:pt x="4740" y="1802"/>
                    <a:pt x="4728" y="1798"/>
                  </a:cubicBezTo>
                  <a:cubicBezTo>
                    <a:pt x="4721" y="1795"/>
                    <a:pt x="4714" y="1791"/>
                    <a:pt x="4706" y="1783"/>
                  </a:cubicBezTo>
                  <a:cubicBezTo>
                    <a:pt x="4695" y="1772"/>
                    <a:pt x="4683" y="1761"/>
                    <a:pt x="4673" y="1746"/>
                  </a:cubicBezTo>
                  <a:cubicBezTo>
                    <a:pt x="4665" y="1731"/>
                    <a:pt x="4654" y="1716"/>
                    <a:pt x="4639" y="1697"/>
                  </a:cubicBezTo>
                  <a:cubicBezTo>
                    <a:pt x="4594" y="1641"/>
                    <a:pt x="4545" y="1596"/>
                    <a:pt x="4493" y="1559"/>
                  </a:cubicBezTo>
                  <a:cubicBezTo>
                    <a:pt x="4437" y="1517"/>
                    <a:pt x="4381" y="1488"/>
                    <a:pt x="4325" y="1455"/>
                  </a:cubicBezTo>
                  <a:cubicBezTo>
                    <a:pt x="4272" y="1424"/>
                    <a:pt x="4212" y="1402"/>
                    <a:pt x="4160" y="1379"/>
                  </a:cubicBezTo>
                  <a:cubicBezTo>
                    <a:pt x="4138" y="1369"/>
                    <a:pt x="4112" y="1353"/>
                    <a:pt x="4093" y="1342"/>
                  </a:cubicBezTo>
                  <a:cubicBezTo>
                    <a:pt x="4074" y="1327"/>
                    <a:pt x="4060" y="1312"/>
                    <a:pt x="4052" y="1298"/>
                  </a:cubicBezTo>
                  <a:cubicBezTo>
                    <a:pt x="4007" y="1234"/>
                    <a:pt x="3955" y="1193"/>
                    <a:pt x="3898" y="1159"/>
                  </a:cubicBezTo>
                  <a:cubicBezTo>
                    <a:pt x="3846" y="1125"/>
                    <a:pt x="3791" y="1103"/>
                    <a:pt x="3741" y="1077"/>
                  </a:cubicBezTo>
                  <a:cubicBezTo>
                    <a:pt x="3581" y="987"/>
                    <a:pt x="3420" y="901"/>
                    <a:pt x="3267" y="804"/>
                  </a:cubicBezTo>
                  <a:cubicBezTo>
                    <a:pt x="3248" y="789"/>
                    <a:pt x="3230" y="774"/>
                    <a:pt x="3208" y="763"/>
                  </a:cubicBezTo>
                  <a:cubicBezTo>
                    <a:pt x="3189" y="748"/>
                    <a:pt x="3163" y="732"/>
                    <a:pt x="3132" y="729"/>
                  </a:cubicBezTo>
                  <a:cubicBezTo>
                    <a:pt x="3113" y="725"/>
                    <a:pt x="3099" y="718"/>
                    <a:pt x="3077" y="706"/>
                  </a:cubicBezTo>
                  <a:cubicBezTo>
                    <a:pt x="3051" y="692"/>
                    <a:pt x="3020" y="673"/>
                    <a:pt x="2987" y="658"/>
                  </a:cubicBezTo>
                  <a:cubicBezTo>
                    <a:pt x="2953" y="639"/>
                    <a:pt x="2916" y="625"/>
                    <a:pt x="2871" y="625"/>
                  </a:cubicBezTo>
                  <a:cubicBezTo>
                    <a:pt x="2863" y="625"/>
                    <a:pt x="2856" y="625"/>
                    <a:pt x="2849" y="628"/>
                  </a:cubicBezTo>
                  <a:cubicBezTo>
                    <a:pt x="2833" y="610"/>
                    <a:pt x="2818" y="594"/>
                    <a:pt x="2804" y="584"/>
                  </a:cubicBezTo>
                  <a:cubicBezTo>
                    <a:pt x="2766" y="561"/>
                    <a:pt x="2729" y="546"/>
                    <a:pt x="2695" y="535"/>
                  </a:cubicBezTo>
                  <a:cubicBezTo>
                    <a:pt x="2661" y="520"/>
                    <a:pt x="2635" y="505"/>
                    <a:pt x="2613" y="482"/>
                  </a:cubicBezTo>
                  <a:cubicBezTo>
                    <a:pt x="2590" y="463"/>
                    <a:pt x="2568" y="449"/>
                    <a:pt x="2545" y="437"/>
                  </a:cubicBezTo>
                  <a:cubicBezTo>
                    <a:pt x="2508" y="418"/>
                    <a:pt x="2467" y="404"/>
                    <a:pt x="2430" y="389"/>
                  </a:cubicBezTo>
                  <a:cubicBezTo>
                    <a:pt x="2388" y="374"/>
                    <a:pt x="2351" y="363"/>
                    <a:pt x="2318" y="348"/>
                  </a:cubicBezTo>
                  <a:cubicBezTo>
                    <a:pt x="2086" y="251"/>
                    <a:pt x="1850" y="146"/>
                    <a:pt x="1596" y="94"/>
                  </a:cubicBezTo>
                  <a:cubicBezTo>
                    <a:pt x="1555" y="86"/>
                    <a:pt x="1514" y="75"/>
                    <a:pt x="1472" y="60"/>
                  </a:cubicBezTo>
                  <a:cubicBezTo>
                    <a:pt x="1431" y="45"/>
                    <a:pt x="1386" y="30"/>
                    <a:pt x="1338" y="19"/>
                  </a:cubicBezTo>
                  <a:cubicBezTo>
                    <a:pt x="1282" y="4"/>
                    <a:pt x="1226" y="0"/>
                    <a:pt x="1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1" name="Google Shape;28371;p21"/>
            <p:cNvSpPr/>
            <p:nvPr/>
          </p:nvSpPr>
          <p:spPr>
            <a:xfrm>
              <a:off x="-731048" y="1590504"/>
              <a:ext cx="185843" cy="658186"/>
            </a:xfrm>
            <a:custGeom>
              <a:avLst/>
              <a:gdLst/>
              <a:ahLst/>
              <a:cxnLst/>
              <a:rect l="l" t="t" r="r" b="b"/>
              <a:pathLst>
                <a:path w="3892" h="13784" extrusionOk="0">
                  <a:moveTo>
                    <a:pt x="3866" y="1"/>
                  </a:moveTo>
                  <a:cubicBezTo>
                    <a:pt x="3862" y="1"/>
                    <a:pt x="3859" y="1"/>
                    <a:pt x="3851" y="5"/>
                  </a:cubicBezTo>
                  <a:cubicBezTo>
                    <a:pt x="3843" y="5"/>
                    <a:pt x="3836" y="9"/>
                    <a:pt x="3825" y="12"/>
                  </a:cubicBezTo>
                  <a:cubicBezTo>
                    <a:pt x="3634" y="76"/>
                    <a:pt x="3440" y="132"/>
                    <a:pt x="3253" y="207"/>
                  </a:cubicBezTo>
                  <a:cubicBezTo>
                    <a:pt x="3167" y="244"/>
                    <a:pt x="3081" y="270"/>
                    <a:pt x="2999" y="300"/>
                  </a:cubicBezTo>
                  <a:cubicBezTo>
                    <a:pt x="2932" y="326"/>
                    <a:pt x="2865" y="360"/>
                    <a:pt x="2808" y="401"/>
                  </a:cubicBezTo>
                  <a:cubicBezTo>
                    <a:pt x="2748" y="442"/>
                    <a:pt x="2699" y="494"/>
                    <a:pt x="2655" y="554"/>
                  </a:cubicBezTo>
                  <a:cubicBezTo>
                    <a:pt x="2655" y="558"/>
                    <a:pt x="2651" y="561"/>
                    <a:pt x="2651" y="566"/>
                  </a:cubicBezTo>
                  <a:lnTo>
                    <a:pt x="2651" y="566"/>
                  </a:lnTo>
                  <a:cubicBezTo>
                    <a:pt x="2658" y="557"/>
                    <a:pt x="2665" y="550"/>
                    <a:pt x="2673" y="544"/>
                  </a:cubicBezTo>
                  <a:cubicBezTo>
                    <a:pt x="2689" y="532"/>
                    <a:pt x="2708" y="528"/>
                    <a:pt x="2726" y="528"/>
                  </a:cubicBezTo>
                  <a:cubicBezTo>
                    <a:pt x="2748" y="528"/>
                    <a:pt x="2767" y="532"/>
                    <a:pt x="2782" y="544"/>
                  </a:cubicBezTo>
                  <a:cubicBezTo>
                    <a:pt x="2804" y="554"/>
                    <a:pt x="2823" y="558"/>
                    <a:pt x="2842" y="558"/>
                  </a:cubicBezTo>
                  <a:cubicBezTo>
                    <a:pt x="2860" y="558"/>
                    <a:pt x="2879" y="554"/>
                    <a:pt x="2898" y="544"/>
                  </a:cubicBezTo>
                  <a:cubicBezTo>
                    <a:pt x="2920" y="536"/>
                    <a:pt x="2939" y="521"/>
                    <a:pt x="2954" y="509"/>
                  </a:cubicBezTo>
                  <a:cubicBezTo>
                    <a:pt x="2995" y="476"/>
                    <a:pt x="3036" y="454"/>
                    <a:pt x="3077" y="435"/>
                  </a:cubicBezTo>
                  <a:cubicBezTo>
                    <a:pt x="3118" y="413"/>
                    <a:pt x="3156" y="394"/>
                    <a:pt x="3186" y="371"/>
                  </a:cubicBezTo>
                  <a:cubicBezTo>
                    <a:pt x="3193" y="364"/>
                    <a:pt x="3201" y="360"/>
                    <a:pt x="3208" y="356"/>
                  </a:cubicBezTo>
                  <a:cubicBezTo>
                    <a:pt x="3215" y="356"/>
                    <a:pt x="3223" y="352"/>
                    <a:pt x="3227" y="352"/>
                  </a:cubicBezTo>
                  <a:lnTo>
                    <a:pt x="3257" y="352"/>
                  </a:lnTo>
                  <a:cubicBezTo>
                    <a:pt x="3264" y="337"/>
                    <a:pt x="3268" y="326"/>
                    <a:pt x="3275" y="315"/>
                  </a:cubicBezTo>
                  <a:cubicBezTo>
                    <a:pt x="3286" y="300"/>
                    <a:pt x="3298" y="289"/>
                    <a:pt x="3309" y="278"/>
                  </a:cubicBezTo>
                  <a:cubicBezTo>
                    <a:pt x="3331" y="259"/>
                    <a:pt x="3362" y="248"/>
                    <a:pt x="3384" y="240"/>
                  </a:cubicBezTo>
                  <a:cubicBezTo>
                    <a:pt x="3403" y="237"/>
                    <a:pt x="3417" y="233"/>
                    <a:pt x="3432" y="230"/>
                  </a:cubicBezTo>
                  <a:cubicBezTo>
                    <a:pt x="3455" y="222"/>
                    <a:pt x="3470" y="218"/>
                    <a:pt x="3484" y="211"/>
                  </a:cubicBezTo>
                  <a:cubicBezTo>
                    <a:pt x="3493" y="207"/>
                    <a:pt x="3496" y="203"/>
                    <a:pt x="3503" y="195"/>
                  </a:cubicBezTo>
                  <a:cubicBezTo>
                    <a:pt x="3515" y="185"/>
                    <a:pt x="3526" y="177"/>
                    <a:pt x="3541" y="173"/>
                  </a:cubicBezTo>
                  <a:cubicBezTo>
                    <a:pt x="3552" y="169"/>
                    <a:pt x="3567" y="166"/>
                    <a:pt x="3578" y="166"/>
                  </a:cubicBezTo>
                  <a:cubicBezTo>
                    <a:pt x="3593" y="166"/>
                    <a:pt x="3605" y="169"/>
                    <a:pt x="3615" y="169"/>
                  </a:cubicBezTo>
                  <a:cubicBezTo>
                    <a:pt x="3627" y="173"/>
                    <a:pt x="3634" y="173"/>
                    <a:pt x="3638" y="173"/>
                  </a:cubicBezTo>
                  <a:cubicBezTo>
                    <a:pt x="3672" y="147"/>
                    <a:pt x="3709" y="128"/>
                    <a:pt x="3746" y="117"/>
                  </a:cubicBezTo>
                  <a:cubicBezTo>
                    <a:pt x="3784" y="106"/>
                    <a:pt x="3821" y="99"/>
                    <a:pt x="3859" y="87"/>
                  </a:cubicBezTo>
                  <a:cubicBezTo>
                    <a:pt x="3862" y="87"/>
                    <a:pt x="3866" y="87"/>
                    <a:pt x="3869" y="83"/>
                  </a:cubicBezTo>
                  <a:cubicBezTo>
                    <a:pt x="3874" y="80"/>
                    <a:pt x="3877" y="76"/>
                    <a:pt x="3881" y="73"/>
                  </a:cubicBezTo>
                  <a:cubicBezTo>
                    <a:pt x="3888" y="61"/>
                    <a:pt x="3892" y="46"/>
                    <a:pt x="3892" y="35"/>
                  </a:cubicBezTo>
                  <a:cubicBezTo>
                    <a:pt x="3892" y="23"/>
                    <a:pt x="3888" y="16"/>
                    <a:pt x="3885" y="12"/>
                  </a:cubicBezTo>
                  <a:cubicBezTo>
                    <a:pt x="3881" y="5"/>
                    <a:pt x="3877" y="5"/>
                    <a:pt x="3874" y="1"/>
                  </a:cubicBezTo>
                  <a:close/>
                  <a:moveTo>
                    <a:pt x="2651" y="566"/>
                  </a:moveTo>
                  <a:cubicBezTo>
                    <a:pt x="2648" y="569"/>
                    <a:pt x="2646" y="573"/>
                    <a:pt x="2643" y="577"/>
                  </a:cubicBezTo>
                  <a:lnTo>
                    <a:pt x="2643" y="577"/>
                  </a:lnTo>
                  <a:cubicBezTo>
                    <a:pt x="2646" y="574"/>
                    <a:pt x="2649" y="571"/>
                    <a:pt x="2651" y="566"/>
                  </a:cubicBezTo>
                  <a:cubicBezTo>
                    <a:pt x="2651" y="566"/>
                    <a:pt x="2651" y="566"/>
                    <a:pt x="2651" y="566"/>
                  </a:cubicBezTo>
                  <a:close/>
                  <a:moveTo>
                    <a:pt x="2551" y="570"/>
                  </a:moveTo>
                  <a:cubicBezTo>
                    <a:pt x="2532" y="584"/>
                    <a:pt x="2516" y="596"/>
                    <a:pt x="2498" y="606"/>
                  </a:cubicBezTo>
                  <a:cubicBezTo>
                    <a:pt x="2479" y="622"/>
                    <a:pt x="2456" y="633"/>
                    <a:pt x="2442" y="648"/>
                  </a:cubicBezTo>
                  <a:cubicBezTo>
                    <a:pt x="2430" y="656"/>
                    <a:pt x="2423" y="666"/>
                    <a:pt x="2416" y="678"/>
                  </a:cubicBezTo>
                  <a:cubicBezTo>
                    <a:pt x="2385" y="727"/>
                    <a:pt x="2359" y="763"/>
                    <a:pt x="2337" y="790"/>
                  </a:cubicBezTo>
                  <a:cubicBezTo>
                    <a:pt x="2311" y="820"/>
                    <a:pt x="2285" y="842"/>
                    <a:pt x="2254" y="865"/>
                  </a:cubicBezTo>
                  <a:cubicBezTo>
                    <a:pt x="2232" y="876"/>
                    <a:pt x="2206" y="891"/>
                    <a:pt x="2180" y="902"/>
                  </a:cubicBezTo>
                  <a:cubicBezTo>
                    <a:pt x="2139" y="920"/>
                    <a:pt x="2090" y="943"/>
                    <a:pt x="2027" y="970"/>
                  </a:cubicBezTo>
                  <a:cubicBezTo>
                    <a:pt x="2023" y="973"/>
                    <a:pt x="2019" y="973"/>
                    <a:pt x="2016" y="977"/>
                  </a:cubicBezTo>
                  <a:lnTo>
                    <a:pt x="2008" y="984"/>
                  </a:lnTo>
                  <a:lnTo>
                    <a:pt x="2008" y="988"/>
                  </a:lnTo>
                  <a:cubicBezTo>
                    <a:pt x="2008" y="992"/>
                    <a:pt x="2012" y="992"/>
                    <a:pt x="2016" y="999"/>
                  </a:cubicBezTo>
                  <a:cubicBezTo>
                    <a:pt x="2016" y="999"/>
                    <a:pt x="2019" y="1003"/>
                    <a:pt x="2023" y="1003"/>
                  </a:cubicBezTo>
                  <a:cubicBezTo>
                    <a:pt x="2027" y="1007"/>
                    <a:pt x="2030" y="1010"/>
                    <a:pt x="2038" y="1015"/>
                  </a:cubicBezTo>
                  <a:cubicBezTo>
                    <a:pt x="2053" y="1022"/>
                    <a:pt x="2068" y="1029"/>
                    <a:pt x="2090" y="1044"/>
                  </a:cubicBezTo>
                  <a:cubicBezTo>
                    <a:pt x="2097" y="1041"/>
                    <a:pt x="2106" y="1037"/>
                    <a:pt x="2113" y="1033"/>
                  </a:cubicBezTo>
                  <a:cubicBezTo>
                    <a:pt x="2132" y="1025"/>
                    <a:pt x="2147" y="1018"/>
                    <a:pt x="2165" y="1018"/>
                  </a:cubicBezTo>
                  <a:cubicBezTo>
                    <a:pt x="2161" y="1010"/>
                    <a:pt x="2161" y="1003"/>
                    <a:pt x="2161" y="996"/>
                  </a:cubicBezTo>
                  <a:cubicBezTo>
                    <a:pt x="2161" y="984"/>
                    <a:pt x="2165" y="973"/>
                    <a:pt x="2169" y="965"/>
                  </a:cubicBezTo>
                  <a:cubicBezTo>
                    <a:pt x="2173" y="958"/>
                    <a:pt x="2176" y="951"/>
                    <a:pt x="2180" y="943"/>
                  </a:cubicBezTo>
                  <a:cubicBezTo>
                    <a:pt x="2187" y="939"/>
                    <a:pt x="2192" y="932"/>
                    <a:pt x="2202" y="928"/>
                  </a:cubicBezTo>
                  <a:cubicBezTo>
                    <a:pt x="2210" y="925"/>
                    <a:pt x="2218" y="920"/>
                    <a:pt x="2225" y="920"/>
                  </a:cubicBezTo>
                  <a:cubicBezTo>
                    <a:pt x="2232" y="920"/>
                    <a:pt x="2240" y="925"/>
                    <a:pt x="2247" y="928"/>
                  </a:cubicBezTo>
                  <a:cubicBezTo>
                    <a:pt x="2254" y="932"/>
                    <a:pt x="2259" y="932"/>
                    <a:pt x="2263" y="936"/>
                  </a:cubicBezTo>
                  <a:cubicBezTo>
                    <a:pt x="2266" y="939"/>
                    <a:pt x="2270" y="943"/>
                    <a:pt x="2273" y="947"/>
                  </a:cubicBezTo>
                  <a:lnTo>
                    <a:pt x="2289" y="947"/>
                  </a:lnTo>
                  <a:cubicBezTo>
                    <a:pt x="2289" y="947"/>
                    <a:pt x="2292" y="947"/>
                    <a:pt x="2296" y="943"/>
                  </a:cubicBezTo>
                  <a:lnTo>
                    <a:pt x="2296" y="939"/>
                  </a:lnTo>
                  <a:cubicBezTo>
                    <a:pt x="2292" y="936"/>
                    <a:pt x="2292" y="932"/>
                    <a:pt x="2292" y="928"/>
                  </a:cubicBezTo>
                  <a:cubicBezTo>
                    <a:pt x="2292" y="913"/>
                    <a:pt x="2296" y="898"/>
                    <a:pt x="2304" y="891"/>
                  </a:cubicBezTo>
                  <a:cubicBezTo>
                    <a:pt x="2307" y="880"/>
                    <a:pt x="2315" y="868"/>
                    <a:pt x="2322" y="861"/>
                  </a:cubicBezTo>
                  <a:cubicBezTo>
                    <a:pt x="2341" y="842"/>
                    <a:pt x="2359" y="831"/>
                    <a:pt x="2378" y="816"/>
                  </a:cubicBezTo>
                  <a:cubicBezTo>
                    <a:pt x="2389" y="808"/>
                    <a:pt x="2404" y="805"/>
                    <a:pt x="2416" y="801"/>
                  </a:cubicBezTo>
                  <a:cubicBezTo>
                    <a:pt x="2427" y="797"/>
                    <a:pt x="2434" y="797"/>
                    <a:pt x="2442" y="797"/>
                  </a:cubicBezTo>
                  <a:cubicBezTo>
                    <a:pt x="2449" y="797"/>
                    <a:pt x="2461" y="797"/>
                    <a:pt x="2468" y="801"/>
                  </a:cubicBezTo>
                  <a:cubicBezTo>
                    <a:pt x="2479" y="808"/>
                    <a:pt x="2490" y="813"/>
                    <a:pt x="2498" y="816"/>
                  </a:cubicBezTo>
                  <a:cubicBezTo>
                    <a:pt x="2506" y="790"/>
                    <a:pt x="2513" y="768"/>
                    <a:pt x="2524" y="745"/>
                  </a:cubicBezTo>
                  <a:cubicBezTo>
                    <a:pt x="2535" y="727"/>
                    <a:pt x="2551" y="704"/>
                    <a:pt x="2565" y="689"/>
                  </a:cubicBezTo>
                  <a:cubicBezTo>
                    <a:pt x="2591" y="651"/>
                    <a:pt x="2621" y="622"/>
                    <a:pt x="2636" y="588"/>
                  </a:cubicBezTo>
                  <a:cubicBezTo>
                    <a:pt x="2638" y="585"/>
                    <a:pt x="2640" y="581"/>
                    <a:pt x="2643" y="577"/>
                  </a:cubicBezTo>
                  <a:lnTo>
                    <a:pt x="2643" y="577"/>
                  </a:lnTo>
                  <a:cubicBezTo>
                    <a:pt x="2641" y="579"/>
                    <a:pt x="2639" y="581"/>
                    <a:pt x="2636" y="584"/>
                  </a:cubicBezTo>
                  <a:cubicBezTo>
                    <a:pt x="2632" y="588"/>
                    <a:pt x="2629" y="596"/>
                    <a:pt x="2618" y="599"/>
                  </a:cubicBezTo>
                  <a:cubicBezTo>
                    <a:pt x="2613" y="603"/>
                    <a:pt x="2606" y="606"/>
                    <a:pt x="2599" y="606"/>
                  </a:cubicBezTo>
                  <a:cubicBezTo>
                    <a:pt x="2591" y="606"/>
                    <a:pt x="2587" y="606"/>
                    <a:pt x="2584" y="603"/>
                  </a:cubicBezTo>
                  <a:cubicBezTo>
                    <a:pt x="2577" y="603"/>
                    <a:pt x="2573" y="599"/>
                    <a:pt x="2569" y="596"/>
                  </a:cubicBezTo>
                  <a:cubicBezTo>
                    <a:pt x="2561" y="592"/>
                    <a:pt x="2558" y="584"/>
                    <a:pt x="2554" y="580"/>
                  </a:cubicBezTo>
                  <a:cubicBezTo>
                    <a:pt x="2554" y="577"/>
                    <a:pt x="2551" y="573"/>
                    <a:pt x="2551" y="570"/>
                  </a:cubicBezTo>
                  <a:close/>
                  <a:moveTo>
                    <a:pt x="1930" y="1093"/>
                  </a:moveTo>
                  <a:cubicBezTo>
                    <a:pt x="1923" y="1093"/>
                    <a:pt x="1911" y="1096"/>
                    <a:pt x="1904" y="1100"/>
                  </a:cubicBezTo>
                  <a:cubicBezTo>
                    <a:pt x="1892" y="1104"/>
                    <a:pt x="1881" y="1108"/>
                    <a:pt x="1870" y="1115"/>
                  </a:cubicBezTo>
                  <a:cubicBezTo>
                    <a:pt x="1847" y="1130"/>
                    <a:pt x="1825" y="1149"/>
                    <a:pt x="1795" y="1167"/>
                  </a:cubicBezTo>
                  <a:cubicBezTo>
                    <a:pt x="1792" y="1167"/>
                    <a:pt x="1788" y="1172"/>
                    <a:pt x="1783" y="1175"/>
                  </a:cubicBezTo>
                  <a:cubicBezTo>
                    <a:pt x="1788" y="1182"/>
                    <a:pt x="1788" y="1190"/>
                    <a:pt x="1788" y="1198"/>
                  </a:cubicBezTo>
                  <a:cubicBezTo>
                    <a:pt x="1788" y="1212"/>
                    <a:pt x="1783" y="1224"/>
                    <a:pt x="1776" y="1231"/>
                  </a:cubicBezTo>
                  <a:cubicBezTo>
                    <a:pt x="1773" y="1242"/>
                    <a:pt x="1766" y="1246"/>
                    <a:pt x="1757" y="1253"/>
                  </a:cubicBezTo>
                  <a:cubicBezTo>
                    <a:pt x="1754" y="1257"/>
                    <a:pt x="1747" y="1257"/>
                    <a:pt x="1743" y="1261"/>
                  </a:cubicBezTo>
                  <a:cubicBezTo>
                    <a:pt x="1721" y="1268"/>
                    <a:pt x="1705" y="1279"/>
                    <a:pt x="1690" y="1291"/>
                  </a:cubicBezTo>
                  <a:cubicBezTo>
                    <a:pt x="1676" y="1306"/>
                    <a:pt x="1661" y="1321"/>
                    <a:pt x="1649" y="1339"/>
                  </a:cubicBezTo>
                  <a:cubicBezTo>
                    <a:pt x="1623" y="1373"/>
                    <a:pt x="1597" y="1418"/>
                    <a:pt x="1564" y="1459"/>
                  </a:cubicBezTo>
                  <a:cubicBezTo>
                    <a:pt x="1541" y="1486"/>
                    <a:pt x="1511" y="1512"/>
                    <a:pt x="1474" y="1530"/>
                  </a:cubicBezTo>
                  <a:cubicBezTo>
                    <a:pt x="1462" y="1538"/>
                    <a:pt x="1455" y="1541"/>
                    <a:pt x="1447" y="1553"/>
                  </a:cubicBezTo>
                  <a:cubicBezTo>
                    <a:pt x="1440" y="1560"/>
                    <a:pt x="1433" y="1575"/>
                    <a:pt x="1425" y="1586"/>
                  </a:cubicBezTo>
                  <a:cubicBezTo>
                    <a:pt x="1414" y="1616"/>
                    <a:pt x="1399" y="1650"/>
                    <a:pt x="1380" y="1687"/>
                  </a:cubicBezTo>
                  <a:cubicBezTo>
                    <a:pt x="1369" y="1710"/>
                    <a:pt x="1350" y="1732"/>
                    <a:pt x="1324" y="1750"/>
                  </a:cubicBezTo>
                  <a:cubicBezTo>
                    <a:pt x="1321" y="1755"/>
                    <a:pt x="1312" y="1762"/>
                    <a:pt x="1305" y="1766"/>
                  </a:cubicBezTo>
                  <a:lnTo>
                    <a:pt x="1309" y="1766"/>
                  </a:lnTo>
                  <a:cubicBezTo>
                    <a:pt x="1312" y="1769"/>
                    <a:pt x="1321" y="1777"/>
                    <a:pt x="1324" y="1788"/>
                  </a:cubicBezTo>
                  <a:cubicBezTo>
                    <a:pt x="1328" y="1792"/>
                    <a:pt x="1328" y="1795"/>
                    <a:pt x="1328" y="1800"/>
                  </a:cubicBezTo>
                  <a:cubicBezTo>
                    <a:pt x="1335" y="1784"/>
                    <a:pt x="1343" y="1769"/>
                    <a:pt x="1354" y="1758"/>
                  </a:cubicBezTo>
                  <a:lnTo>
                    <a:pt x="1380" y="1717"/>
                  </a:lnTo>
                  <a:lnTo>
                    <a:pt x="1414" y="1750"/>
                  </a:lnTo>
                  <a:cubicBezTo>
                    <a:pt x="1417" y="1758"/>
                    <a:pt x="1421" y="1762"/>
                    <a:pt x="1425" y="1769"/>
                  </a:cubicBezTo>
                  <a:cubicBezTo>
                    <a:pt x="1429" y="1773"/>
                    <a:pt x="1429" y="1777"/>
                    <a:pt x="1429" y="1784"/>
                  </a:cubicBezTo>
                  <a:cubicBezTo>
                    <a:pt x="1433" y="1781"/>
                    <a:pt x="1436" y="1781"/>
                    <a:pt x="1440" y="1777"/>
                  </a:cubicBezTo>
                  <a:cubicBezTo>
                    <a:pt x="1447" y="1773"/>
                    <a:pt x="1455" y="1766"/>
                    <a:pt x="1462" y="1762"/>
                  </a:cubicBezTo>
                  <a:cubicBezTo>
                    <a:pt x="1481" y="1755"/>
                    <a:pt x="1496" y="1747"/>
                    <a:pt x="1507" y="1739"/>
                  </a:cubicBezTo>
                  <a:cubicBezTo>
                    <a:pt x="1514" y="1736"/>
                    <a:pt x="1522" y="1732"/>
                    <a:pt x="1522" y="1728"/>
                  </a:cubicBezTo>
                  <a:lnTo>
                    <a:pt x="1526" y="1724"/>
                  </a:lnTo>
                  <a:cubicBezTo>
                    <a:pt x="1526" y="1721"/>
                    <a:pt x="1530" y="1721"/>
                    <a:pt x="1530" y="1717"/>
                  </a:cubicBezTo>
                  <a:cubicBezTo>
                    <a:pt x="1530" y="1710"/>
                    <a:pt x="1526" y="1698"/>
                    <a:pt x="1514" y="1679"/>
                  </a:cubicBezTo>
                  <a:cubicBezTo>
                    <a:pt x="1514" y="1676"/>
                    <a:pt x="1511" y="1672"/>
                    <a:pt x="1511" y="1665"/>
                  </a:cubicBezTo>
                  <a:lnTo>
                    <a:pt x="1511" y="1657"/>
                  </a:lnTo>
                  <a:lnTo>
                    <a:pt x="1511" y="1643"/>
                  </a:lnTo>
                  <a:cubicBezTo>
                    <a:pt x="1511" y="1638"/>
                    <a:pt x="1514" y="1635"/>
                    <a:pt x="1514" y="1631"/>
                  </a:cubicBezTo>
                  <a:cubicBezTo>
                    <a:pt x="1519" y="1627"/>
                    <a:pt x="1519" y="1624"/>
                    <a:pt x="1526" y="1616"/>
                  </a:cubicBezTo>
                  <a:cubicBezTo>
                    <a:pt x="1526" y="1612"/>
                    <a:pt x="1530" y="1612"/>
                    <a:pt x="1537" y="1609"/>
                  </a:cubicBezTo>
                  <a:cubicBezTo>
                    <a:pt x="1556" y="1598"/>
                    <a:pt x="1571" y="1586"/>
                    <a:pt x="1586" y="1575"/>
                  </a:cubicBezTo>
                  <a:cubicBezTo>
                    <a:pt x="1597" y="1560"/>
                    <a:pt x="1609" y="1545"/>
                    <a:pt x="1619" y="1530"/>
                  </a:cubicBezTo>
                  <a:cubicBezTo>
                    <a:pt x="1642" y="1496"/>
                    <a:pt x="1661" y="1455"/>
                    <a:pt x="1687" y="1414"/>
                  </a:cubicBezTo>
                  <a:cubicBezTo>
                    <a:pt x="1694" y="1403"/>
                    <a:pt x="1702" y="1388"/>
                    <a:pt x="1716" y="1381"/>
                  </a:cubicBezTo>
                  <a:cubicBezTo>
                    <a:pt x="1728" y="1373"/>
                    <a:pt x="1743" y="1373"/>
                    <a:pt x="1754" y="1373"/>
                  </a:cubicBezTo>
                  <a:lnTo>
                    <a:pt x="1776" y="1373"/>
                  </a:lnTo>
                  <a:cubicBezTo>
                    <a:pt x="1780" y="1365"/>
                    <a:pt x="1783" y="1358"/>
                    <a:pt x="1788" y="1355"/>
                  </a:cubicBezTo>
                  <a:cubicBezTo>
                    <a:pt x="1795" y="1332"/>
                    <a:pt x="1806" y="1317"/>
                    <a:pt x="1821" y="1302"/>
                  </a:cubicBezTo>
                  <a:cubicBezTo>
                    <a:pt x="1844" y="1272"/>
                    <a:pt x="1873" y="1250"/>
                    <a:pt x="1900" y="1227"/>
                  </a:cubicBezTo>
                  <a:cubicBezTo>
                    <a:pt x="1918" y="1216"/>
                    <a:pt x="1933" y="1201"/>
                    <a:pt x="1945" y="1186"/>
                  </a:cubicBezTo>
                  <a:cubicBezTo>
                    <a:pt x="1967" y="1164"/>
                    <a:pt x="1985" y="1138"/>
                    <a:pt x="2012" y="1111"/>
                  </a:cubicBezTo>
                  <a:lnTo>
                    <a:pt x="1997" y="1111"/>
                  </a:lnTo>
                  <a:cubicBezTo>
                    <a:pt x="1985" y="1111"/>
                    <a:pt x="1978" y="1108"/>
                    <a:pt x="1971" y="1104"/>
                  </a:cubicBezTo>
                  <a:cubicBezTo>
                    <a:pt x="1956" y="1096"/>
                    <a:pt x="1940" y="1093"/>
                    <a:pt x="1930" y="1093"/>
                  </a:cubicBezTo>
                  <a:close/>
                  <a:moveTo>
                    <a:pt x="1286" y="1862"/>
                  </a:moveTo>
                  <a:lnTo>
                    <a:pt x="1286" y="1862"/>
                  </a:lnTo>
                  <a:cubicBezTo>
                    <a:pt x="1283" y="1867"/>
                    <a:pt x="1279" y="1867"/>
                    <a:pt x="1276" y="1867"/>
                  </a:cubicBezTo>
                  <a:cubicBezTo>
                    <a:pt x="1264" y="1874"/>
                    <a:pt x="1260" y="1878"/>
                    <a:pt x="1257" y="1885"/>
                  </a:cubicBezTo>
                  <a:cubicBezTo>
                    <a:pt x="1253" y="1889"/>
                    <a:pt x="1250" y="1896"/>
                    <a:pt x="1250" y="1904"/>
                  </a:cubicBezTo>
                  <a:cubicBezTo>
                    <a:pt x="1253" y="1896"/>
                    <a:pt x="1260" y="1889"/>
                    <a:pt x="1268" y="1881"/>
                  </a:cubicBezTo>
                  <a:cubicBezTo>
                    <a:pt x="1276" y="1878"/>
                    <a:pt x="1283" y="1870"/>
                    <a:pt x="1286" y="1862"/>
                  </a:cubicBezTo>
                  <a:close/>
                  <a:moveTo>
                    <a:pt x="268" y="7848"/>
                  </a:moveTo>
                  <a:cubicBezTo>
                    <a:pt x="269" y="7850"/>
                    <a:pt x="269" y="7853"/>
                    <a:pt x="270" y="7855"/>
                  </a:cubicBezTo>
                  <a:lnTo>
                    <a:pt x="270" y="7851"/>
                  </a:lnTo>
                  <a:lnTo>
                    <a:pt x="268" y="7848"/>
                  </a:lnTo>
                  <a:close/>
                  <a:moveTo>
                    <a:pt x="187" y="8475"/>
                  </a:moveTo>
                  <a:cubicBezTo>
                    <a:pt x="184" y="8479"/>
                    <a:pt x="180" y="8483"/>
                    <a:pt x="177" y="8487"/>
                  </a:cubicBezTo>
                  <a:lnTo>
                    <a:pt x="177" y="8491"/>
                  </a:lnTo>
                  <a:cubicBezTo>
                    <a:pt x="180" y="8494"/>
                    <a:pt x="180" y="8498"/>
                    <a:pt x="184" y="8501"/>
                  </a:cubicBezTo>
                  <a:cubicBezTo>
                    <a:pt x="187" y="8506"/>
                    <a:pt x="187" y="8506"/>
                    <a:pt x="191" y="8509"/>
                  </a:cubicBezTo>
                  <a:cubicBezTo>
                    <a:pt x="191" y="8498"/>
                    <a:pt x="187" y="8491"/>
                    <a:pt x="187" y="8483"/>
                  </a:cubicBezTo>
                  <a:lnTo>
                    <a:pt x="187" y="8475"/>
                  </a:lnTo>
                  <a:close/>
                  <a:moveTo>
                    <a:pt x="1208" y="1986"/>
                  </a:moveTo>
                  <a:cubicBezTo>
                    <a:pt x="1205" y="1990"/>
                    <a:pt x="1200" y="1993"/>
                    <a:pt x="1193" y="1997"/>
                  </a:cubicBezTo>
                  <a:cubicBezTo>
                    <a:pt x="1186" y="2001"/>
                    <a:pt x="1174" y="2001"/>
                    <a:pt x="1164" y="2001"/>
                  </a:cubicBezTo>
                  <a:cubicBezTo>
                    <a:pt x="1155" y="2001"/>
                    <a:pt x="1145" y="2001"/>
                    <a:pt x="1138" y="1997"/>
                  </a:cubicBezTo>
                  <a:lnTo>
                    <a:pt x="1119" y="1997"/>
                  </a:lnTo>
                  <a:lnTo>
                    <a:pt x="1119" y="2001"/>
                  </a:lnTo>
                  <a:cubicBezTo>
                    <a:pt x="1077" y="2053"/>
                    <a:pt x="1036" y="2106"/>
                    <a:pt x="995" y="2158"/>
                  </a:cubicBezTo>
                  <a:cubicBezTo>
                    <a:pt x="958" y="2210"/>
                    <a:pt x="920" y="2263"/>
                    <a:pt x="894" y="2315"/>
                  </a:cubicBezTo>
                  <a:cubicBezTo>
                    <a:pt x="824" y="2457"/>
                    <a:pt x="745" y="2592"/>
                    <a:pt x="689" y="2737"/>
                  </a:cubicBezTo>
                  <a:cubicBezTo>
                    <a:pt x="629" y="2906"/>
                    <a:pt x="554" y="3070"/>
                    <a:pt x="498" y="3239"/>
                  </a:cubicBezTo>
                  <a:cubicBezTo>
                    <a:pt x="405" y="3515"/>
                    <a:pt x="322" y="3799"/>
                    <a:pt x="236" y="4079"/>
                  </a:cubicBezTo>
                  <a:cubicBezTo>
                    <a:pt x="232" y="4098"/>
                    <a:pt x="225" y="4110"/>
                    <a:pt x="222" y="4124"/>
                  </a:cubicBezTo>
                  <a:cubicBezTo>
                    <a:pt x="213" y="4136"/>
                    <a:pt x="210" y="4147"/>
                    <a:pt x="206" y="4158"/>
                  </a:cubicBezTo>
                  <a:cubicBezTo>
                    <a:pt x="206" y="4165"/>
                    <a:pt x="203" y="4169"/>
                    <a:pt x="203" y="4173"/>
                  </a:cubicBezTo>
                  <a:cubicBezTo>
                    <a:pt x="203" y="4177"/>
                    <a:pt x="203" y="4181"/>
                    <a:pt x="206" y="4181"/>
                  </a:cubicBezTo>
                  <a:cubicBezTo>
                    <a:pt x="210" y="4207"/>
                    <a:pt x="210" y="4229"/>
                    <a:pt x="210" y="4252"/>
                  </a:cubicBezTo>
                  <a:cubicBezTo>
                    <a:pt x="210" y="4319"/>
                    <a:pt x="191" y="4379"/>
                    <a:pt x="165" y="4438"/>
                  </a:cubicBezTo>
                  <a:cubicBezTo>
                    <a:pt x="161" y="4450"/>
                    <a:pt x="158" y="4464"/>
                    <a:pt x="158" y="4479"/>
                  </a:cubicBezTo>
                  <a:cubicBezTo>
                    <a:pt x="154" y="4495"/>
                    <a:pt x="154" y="4509"/>
                    <a:pt x="154" y="4528"/>
                  </a:cubicBezTo>
                  <a:cubicBezTo>
                    <a:pt x="154" y="4566"/>
                    <a:pt x="154" y="4607"/>
                    <a:pt x="143" y="4648"/>
                  </a:cubicBezTo>
                  <a:cubicBezTo>
                    <a:pt x="132" y="4685"/>
                    <a:pt x="117" y="4719"/>
                    <a:pt x="101" y="4749"/>
                  </a:cubicBezTo>
                  <a:cubicBezTo>
                    <a:pt x="87" y="4778"/>
                    <a:pt x="72" y="4809"/>
                    <a:pt x="65" y="4835"/>
                  </a:cubicBezTo>
                  <a:cubicBezTo>
                    <a:pt x="61" y="4854"/>
                    <a:pt x="56" y="4872"/>
                    <a:pt x="56" y="4890"/>
                  </a:cubicBezTo>
                  <a:lnTo>
                    <a:pt x="56" y="4895"/>
                  </a:lnTo>
                  <a:cubicBezTo>
                    <a:pt x="61" y="4966"/>
                    <a:pt x="72" y="5044"/>
                    <a:pt x="72" y="5123"/>
                  </a:cubicBezTo>
                  <a:cubicBezTo>
                    <a:pt x="72" y="5141"/>
                    <a:pt x="72" y="5156"/>
                    <a:pt x="68" y="5175"/>
                  </a:cubicBezTo>
                  <a:cubicBezTo>
                    <a:pt x="75" y="5178"/>
                    <a:pt x="79" y="5178"/>
                    <a:pt x="83" y="5182"/>
                  </a:cubicBezTo>
                  <a:cubicBezTo>
                    <a:pt x="91" y="5190"/>
                    <a:pt x="94" y="5197"/>
                    <a:pt x="98" y="5204"/>
                  </a:cubicBezTo>
                  <a:cubicBezTo>
                    <a:pt x="120" y="5246"/>
                    <a:pt x="135" y="5283"/>
                    <a:pt x="158" y="5332"/>
                  </a:cubicBezTo>
                  <a:lnTo>
                    <a:pt x="180" y="5384"/>
                  </a:lnTo>
                  <a:lnTo>
                    <a:pt x="117" y="5384"/>
                  </a:lnTo>
                  <a:cubicBezTo>
                    <a:pt x="109" y="5384"/>
                    <a:pt x="98" y="5384"/>
                    <a:pt x="91" y="5380"/>
                  </a:cubicBezTo>
                  <a:cubicBezTo>
                    <a:pt x="79" y="5380"/>
                    <a:pt x="72" y="5377"/>
                    <a:pt x="65" y="5369"/>
                  </a:cubicBezTo>
                  <a:lnTo>
                    <a:pt x="61" y="5369"/>
                  </a:lnTo>
                  <a:lnTo>
                    <a:pt x="61" y="5377"/>
                  </a:lnTo>
                  <a:cubicBezTo>
                    <a:pt x="61" y="5388"/>
                    <a:pt x="65" y="5403"/>
                    <a:pt x="65" y="5418"/>
                  </a:cubicBezTo>
                  <a:cubicBezTo>
                    <a:pt x="65" y="5437"/>
                    <a:pt x="61" y="5451"/>
                    <a:pt x="56" y="5470"/>
                  </a:cubicBezTo>
                  <a:cubicBezTo>
                    <a:pt x="56" y="5473"/>
                    <a:pt x="53" y="5478"/>
                    <a:pt x="53" y="5482"/>
                  </a:cubicBezTo>
                  <a:cubicBezTo>
                    <a:pt x="53" y="5482"/>
                    <a:pt x="56" y="5485"/>
                    <a:pt x="56" y="5489"/>
                  </a:cubicBezTo>
                  <a:cubicBezTo>
                    <a:pt x="61" y="5496"/>
                    <a:pt x="65" y="5504"/>
                    <a:pt x="65" y="5511"/>
                  </a:cubicBezTo>
                  <a:cubicBezTo>
                    <a:pt x="65" y="5518"/>
                    <a:pt x="65" y="5523"/>
                    <a:pt x="61" y="5530"/>
                  </a:cubicBezTo>
                  <a:cubicBezTo>
                    <a:pt x="61" y="5534"/>
                    <a:pt x="61" y="5537"/>
                    <a:pt x="56" y="5541"/>
                  </a:cubicBezTo>
                  <a:cubicBezTo>
                    <a:pt x="53" y="5545"/>
                    <a:pt x="49" y="5549"/>
                    <a:pt x="46" y="5552"/>
                  </a:cubicBezTo>
                  <a:lnTo>
                    <a:pt x="56" y="5556"/>
                  </a:lnTo>
                  <a:lnTo>
                    <a:pt x="46" y="5594"/>
                  </a:lnTo>
                  <a:cubicBezTo>
                    <a:pt x="27" y="5683"/>
                    <a:pt x="8" y="5773"/>
                    <a:pt x="8" y="5859"/>
                  </a:cubicBezTo>
                  <a:cubicBezTo>
                    <a:pt x="8" y="5918"/>
                    <a:pt x="16" y="5975"/>
                    <a:pt x="39" y="6034"/>
                  </a:cubicBezTo>
                  <a:lnTo>
                    <a:pt x="46" y="6053"/>
                  </a:lnTo>
                  <a:lnTo>
                    <a:pt x="34" y="6068"/>
                  </a:lnTo>
                  <a:cubicBezTo>
                    <a:pt x="23" y="6091"/>
                    <a:pt x="12" y="6110"/>
                    <a:pt x="8" y="6132"/>
                  </a:cubicBezTo>
                  <a:cubicBezTo>
                    <a:pt x="4" y="6154"/>
                    <a:pt x="1" y="6177"/>
                    <a:pt x="1" y="6199"/>
                  </a:cubicBezTo>
                  <a:cubicBezTo>
                    <a:pt x="1" y="6229"/>
                    <a:pt x="4" y="6263"/>
                    <a:pt x="8" y="6296"/>
                  </a:cubicBezTo>
                  <a:cubicBezTo>
                    <a:pt x="12" y="6330"/>
                    <a:pt x="16" y="6363"/>
                    <a:pt x="16" y="6401"/>
                  </a:cubicBezTo>
                  <a:lnTo>
                    <a:pt x="16" y="6405"/>
                  </a:lnTo>
                  <a:cubicBezTo>
                    <a:pt x="16" y="6479"/>
                    <a:pt x="12" y="6555"/>
                    <a:pt x="12" y="6629"/>
                  </a:cubicBezTo>
                  <a:cubicBezTo>
                    <a:pt x="12" y="6696"/>
                    <a:pt x="16" y="6760"/>
                    <a:pt x="23" y="6827"/>
                  </a:cubicBezTo>
                  <a:cubicBezTo>
                    <a:pt x="34" y="6921"/>
                    <a:pt x="46" y="7017"/>
                    <a:pt x="46" y="7119"/>
                  </a:cubicBezTo>
                  <a:cubicBezTo>
                    <a:pt x="46" y="7164"/>
                    <a:pt x="42" y="7212"/>
                    <a:pt x="39" y="7261"/>
                  </a:cubicBezTo>
                  <a:cubicBezTo>
                    <a:pt x="34" y="7272"/>
                    <a:pt x="34" y="7283"/>
                    <a:pt x="34" y="7295"/>
                  </a:cubicBezTo>
                  <a:cubicBezTo>
                    <a:pt x="34" y="7335"/>
                    <a:pt x="42" y="7380"/>
                    <a:pt x="53" y="7425"/>
                  </a:cubicBezTo>
                  <a:cubicBezTo>
                    <a:pt x="61" y="7470"/>
                    <a:pt x="68" y="7519"/>
                    <a:pt x="68" y="7567"/>
                  </a:cubicBezTo>
                  <a:cubicBezTo>
                    <a:pt x="68" y="7604"/>
                    <a:pt x="65" y="7642"/>
                    <a:pt x="53" y="7680"/>
                  </a:cubicBezTo>
                  <a:cubicBezTo>
                    <a:pt x="49" y="7687"/>
                    <a:pt x="49" y="7694"/>
                    <a:pt x="49" y="7702"/>
                  </a:cubicBezTo>
                  <a:cubicBezTo>
                    <a:pt x="49" y="7713"/>
                    <a:pt x="49" y="7721"/>
                    <a:pt x="53" y="7732"/>
                  </a:cubicBezTo>
                  <a:cubicBezTo>
                    <a:pt x="56" y="7743"/>
                    <a:pt x="61" y="7754"/>
                    <a:pt x="65" y="7769"/>
                  </a:cubicBezTo>
                  <a:cubicBezTo>
                    <a:pt x="75" y="7792"/>
                    <a:pt x="91" y="7821"/>
                    <a:pt x="101" y="7851"/>
                  </a:cubicBezTo>
                  <a:cubicBezTo>
                    <a:pt x="109" y="7873"/>
                    <a:pt x="117" y="7896"/>
                    <a:pt x="117" y="7923"/>
                  </a:cubicBezTo>
                  <a:cubicBezTo>
                    <a:pt x="117" y="7945"/>
                    <a:pt x="113" y="7963"/>
                    <a:pt x="106" y="7985"/>
                  </a:cubicBezTo>
                  <a:cubicBezTo>
                    <a:pt x="109" y="7990"/>
                    <a:pt x="120" y="7997"/>
                    <a:pt x="128" y="8004"/>
                  </a:cubicBezTo>
                  <a:cubicBezTo>
                    <a:pt x="135" y="8012"/>
                    <a:pt x="143" y="8016"/>
                    <a:pt x="151" y="8030"/>
                  </a:cubicBezTo>
                  <a:cubicBezTo>
                    <a:pt x="154" y="8038"/>
                    <a:pt x="158" y="8046"/>
                    <a:pt x="158" y="8057"/>
                  </a:cubicBezTo>
                  <a:cubicBezTo>
                    <a:pt x="158" y="8064"/>
                    <a:pt x="154" y="8075"/>
                    <a:pt x="151" y="8083"/>
                  </a:cubicBezTo>
                  <a:cubicBezTo>
                    <a:pt x="146" y="8090"/>
                    <a:pt x="143" y="8094"/>
                    <a:pt x="135" y="8102"/>
                  </a:cubicBezTo>
                  <a:cubicBezTo>
                    <a:pt x="135" y="8102"/>
                    <a:pt x="135" y="8106"/>
                    <a:pt x="132" y="8106"/>
                  </a:cubicBezTo>
                  <a:cubicBezTo>
                    <a:pt x="135" y="8113"/>
                    <a:pt x="135" y="8116"/>
                    <a:pt x="139" y="8125"/>
                  </a:cubicBezTo>
                  <a:cubicBezTo>
                    <a:pt x="146" y="8142"/>
                    <a:pt x="146" y="8161"/>
                    <a:pt x="146" y="8180"/>
                  </a:cubicBezTo>
                  <a:cubicBezTo>
                    <a:pt x="151" y="8214"/>
                    <a:pt x="151" y="8244"/>
                    <a:pt x="154" y="8266"/>
                  </a:cubicBezTo>
                  <a:cubicBezTo>
                    <a:pt x="158" y="8282"/>
                    <a:pt x="161" y="8292"/>
                    <a:pt x="169" y="8304"/>
                  </a:cubicBezTo>
                  <a:cubicBezTo>
                    <a:pt x="184" y="8311"/>
                    <a:pt x="196" y="8318"/>
                    <a:pt x="203" y="8326"/>
                  </a:cubicBezTo>
                  <a:cubicBezTo>
                    <a:pt x="213" y="8337"/>
                    <a:pt x="225" y="8344"/>
                    <a:pt x="232" y="8360"/>
                  </a:cubicBezTo>
                  <a:cubicBezTo>
                    <a:pt x="236" y="8363"/>
                    <a:pt x="236" y="8371"/>
                    <a:pt x="240" y="8375"/>
                  </a:cubicBezTo>
                  <a:lnTo>
                    <a:pt x="292" y="8322"/>
                  </a:lnTo>
                  <a:lnTo>
                    <a:pt x="303" y="8397"/>
                  </a:lnTo>
                  <a:cubicBezTo>
                    <a:pt x="308" y="8404"/>
                    <a:pt x="308" y="8412"/>
                    <a:pt x="311" y="8423"/>
                  </a:cubicBezTo>
                  <a:cubicBezTo>
                    <a:pt x="311" y="8430"/>
                    <a:pt x="315" y="8442"/>
                    <a:pt x="315" y="8456"/>
                  </a:cubicBezTo>
                  <a:cubicBezTo>
                    <a:pt x="315" y="8468"/>
                    <a:pt x="311" y="8483"/>
                    <a:pt x="308" y="8498"/>
                  </a:cubicBezTo>
                  <a:cubicBezTo>
                    <a:pt x="300" y="8509"/>
                    <a:pt x="289" y="8520"/>
                    <a:pt x="277" y="8532"/>
                  </a:cubicBezTo>
                  <a:cubicBezTo>
                    <a:pt x="270" y="8539"/>
                    <a:pt x="258" y="8543"/>
                    <a:pt x="248" y="8551"/>
                  </a:cubicBezTo>
                  <a:lnTo>
                    <a:pt x="240" y="8554"/>
                  </a:lnTo>
                  <a:cubicBezTo>
                    <a:pt x="240" y="8554"/>
                    <a:pt x="244" y="8558"/>
                    <a:pt x="244" y="8561"/>
                  </a:cubicBezTo>
                  <a:cubicBezTo>
                    <a:pt x="248" y="8569"/>
                    <a:pt x="251" y="8573"/>
                    <a:pt x="255" y="8580"/>
                  </a:cubicBezTo>
                  <a:lnTo>
                    <a:pt x="258" y="8580"/>
                  </a:lnTo>
                  <a:cubicBezTo>
                    <a:pt x="274" y="8580"/>
                    <a:pt x="285" y="8584"/>
                    <a:pt x="292" y="8587"/>
                  </a:cubicBezTo>
                  <a:cubicBezTo>
                    <a:pt x="303" y="8591"/>
                    <a:pt x="311" y="8596"/>
                    <a:pt x="322" y="8599"/>
                  </a:cubicBezTo>
                  <a:cubicBezTo>
                    <a:pt x="326" y="8603"/>
                    <a:pt x="337" y="8606"/>
                    <a:pt x="348" y="8610"/>
                  </a:cubicBezTo>
                  <a:cubicBezTo>
                    <a:pt x="356" y="8613"/>
                    <a:pt x="370" y="8618"/>
                    <a:pt x="386" y="8629"/>
                  </a:cubicBezTo>
                  <a:lnTo>
                    <a:pt x="389" y="8629"/>
                  </a:lnTo>
                  <a:lnTo>
                    <a:pt x="389" y="8606"/>
                  </a:lnTo>
                  <a:cubicBezTo>
                    <a:pt x="389" y="8569"/>
                    <a:pt x="386" y="8535"/>
                    <a:pt x="382" y="8501"/>
                  </a:cubicBezTo>
                  <a:cubicBezTo>
                    <a:pt x="379" y="8479"/>
                    <a:pt x="370" y="8461"/>
                    <a:pt x="363" y="8442"/>
                  </a:cubicBezTo>
                  <a:cubicBezTo>
                    <a:pt x="311" y="8341"/>
                    <a:pt x="285" y="8225"/>
                    <a:pt x="281" y="8128"/>
                  </a:cubicBezTo>
                  <a:lnTo>
                    <a:pt x="281" y="8102"/>
                  </a:lnTo>
                  <a:lnTo>
                    <a:pt x="281" y="7985"/>
                  </a:lnTo>
                  <a:lnTo>
                    <a:pt x="281" y="7956"/>
                  </a:lnTo>
                  <a:cubicBezTo>
                    <a:pt x="281" y="7963"/>
                    <a:pt x="277" y="7968"/>
                    <a:pt x="274" y="7971"/>
                  </a:cubicBezTo>
                  <a:cubicBezTo>
                    <a:pt x="266" y="7985"/>
                    <a:pt x="258" y="7997"/>
                    <a:pt x="251" y="8004"/>
                  </a:cubicBezTo>
                  <a:lnTo>
                    <a:pt x="225" y="8046"/>
                  </a:lnTo>
                  <a:lnTo>
                    <a:pt x="191" y="8008"/>
                  </a:lnTo>
                  <a:cubicBezTo>
                    <a:pt x="180" y="7997"/>
                    <a:pt x="173" y="7985"/>
                    <a:pt x="169" y="7975"/>
                  </a:cubicBezTo>
                  <a:cubicBezTo>
                    <a:pt x="161" y="7963"/>
                    <a:pt x="161" y="7949"/>
                    <a:pt x="161" y="7937"/>
                  </a:cubicBezTo>
                  <a:cubicBezTo>
                    <a:pt x="161" y="7926"/>
                    <a:pt x="161" y="7918"/>
                    <a:pt x="165" y="7907"/>
                  </a:cubicBezTo>
                  <a:cubicBezTo>
                    <a:pt x="169" y="7900"/>
                    <a:pt x="173" y="7892"/>
                    <a:pt x="177" y="7885"/>
                  </a:cubicBezTo>
                  <a:cubicBezTo>
                    <a:pt x="187" y="7870"/>
                    <a:pt x="199" y="7859"/>
                    <a:pt x="210" y="7847"/>
                  </a:cubicBezTo>
                  <a:lnTo>
                    <a:pt x="244" y="7811"/>
                  </a:lnTo>
                  <a:lnTo>
                    <a:pt x="268" y="7848"/>
                  </a:lnTo>
                  <a:lnTo>
                    <a:pt x="268" y="7848"/>
                  </a:lnTo>
                  <a:cubicBezTo>
                    <a:pt x="266" y="7839"/>
                    <a:pt x="266" y="7830"/>
                    <a:pt x="263" y="7821"/>
                  </a:cubicBezTo>
                  <a:cubicBezTo>
                    <a:pt x="236" y="7747"/>
                    <a:pt x="229" y="7671"/>
                    <a:pt x="225" y="7601"/>
                  </a:cubicBezTo>
                  <a:cubicBezTo>
                    <a:pt x="222" y="7530"/>
                    <a:pt x="218" y="7462"/>
                    <a:pt x="210" y="7395"/>
                  </a:cubicBezTo>
                  <a:cubicBezTo>
                    <a:pt x="206" y="7388"/>
                    <a:pt x="206" y="7380"/>
                    <a:pt x="206" y="7373"/>
                  </a:cubicBezTo>
                  <a:cubicBezTo>
                    <a:pt x="206" y="7343"/>
                    <a:pt x="218" y="7317"/>
                    <a:pt x="225" y="7290"/>
                  </a:cubicBezTo>
                  <a:cubicBezTo>
                    <a:pt x="232" y="7268"/>
                    <a:pt x="240" y="7245"/>
                    <a:pt x="240" y="7231"/>
                  </a:cubicBezTo>
                  <a:cubicBezTo>
                    <a:pt x="240" y="7223"/>
                    <a:pt x="236" y="7219"/>
                    <a:pt x="236" y="7212"/>
                  </a:cubicBezTo>
                  <a:cubicBezTo>
                    <a:pt x="232" y="7205"/>
                    <a:pt x="225" y="7193"/>
                    <a:pt x="213" y="7186"/>
                  </a:cubicBezTo>
                  <a:lnTo>
                    <a:pt x="196" y="7167"/>
                  </a:lnTo>
                  <a:lnTo>
                    <a:pt x="206" y="7141"/>
                  </a:lnTo>
                  <a:cubicBezTo>
                    <a:pt x="229" y="7085"/>
                    <a:pt x="240" y="7021"/>
                    <a:pt x="240" y="6962"/>
                  </a:cubicBezTo>
                  <a:cubicBezTo>
                    <a:pt x="240" y="6921"/>
                    <a:pt x="232" y="6879"/>
                    <a:pt x="225" y="6838"/>
                  </a:cubicBezTo>
                  <a:cubicBezTo>
                    <a:pt x="206" y="6726"/>
                    <a:pt x="203" y="6614"/>
                    <a:pt x="199" y="6505"/>
                  </a:cubicBezTo>
                  <a:cubicBezTo>
                    <a:pt x="196" y="6398"/>
                    <a:pt x="196" y="6289"/>
                    <a:pt x="177" y="6184"/>
                  </a:cubicBezTo>
                  <a:cubicBezTo>
                    <a:pt x="173" y="6173"/>
                    <a:pt x="173" y="6162"/>
                    <a:pt x="173" y="6151"/>
                  </a:cubicBezTo>
                  <a:cubicBezTo>
                    <a:pt x="173" y="6124"/>
                    <a:pt x="180" y="6101"/>
                    <a:pt x="184" y="6084"/>
                  </a:cubicBezTo>
                  <a:cubicBezTo>
                    <a:pt x="187" y="6061"/>
                    <a:pt x="191" y="6042"/>
                    <a:pt x="191" y="6027"/>
                  </a:cubicBezTo>
                  <a:cubicBezTo>
                    <a:pt x="191" y="6023"/>
                    <a:pt x="187" y="6016"/>
                    <a:pt x="187" y="6012"/>
                  </a:cubicBezTo>
                  <a:cubicBezTo>
                    <a:pt x="184" y="5989"/>
                    <a:pt x="180" y="5971"/>
                    <a:pt x="177" y="5953"/>
                  </a:cubicBezTo>
                  <a:cubicBezTo>
                    <a:pt x="173" y="5930"/>
                    <a:pt x="169" y="5908"/>
                    <a:pt x="169" y="5882"/>
                  </a:cubicBezTo>
                  <a:cubicBezTo>
                    <a:pt x="169" y="5848"/>
                    <a:pt x="177" y="5806"/>
                    <a:pt x="203" y="5765"/>
                  </a:cubicBezTo>
                  <a:cubicBezTo>
                    <a:pt x="229" y="5717"/>
                    <a:pt x="251" y="5649"/>
                    <a:pt x="251" y="5586"/>
                  </a:cubicBezTo>
                  <a:cubicBezTo>
                    <a:pt x="251" y="5552"/>
                    <a:pt x="244" y="5515"/>
                    <a:pt x="229" y="5485"/>
                  </a:cubicBezTo>
                  <a:cubicBezTo>
                    <a:pt x="225" y="5478"/>
                    <a:pt x="225" y="5473"/>
                    <a:pt x="222" y="5470"/>
                  </a:cubicBezTo>
                  <a:lnTo>
                    <a:pt x="222" y="5456"/>
                  </a:lnTo>
                  <a:cubicBezTo>
                    <a:pt x="222" y="5456"/>
                    <a:pt x="218" y="5451"/>
                    <a:pt x="218" y="5447"/>
                  </a:cubicBezTo>
                  <a:cubicBezTo>
                    <a:pt x="218" y="5447"/>
                    <a:pt x="218" y="5444"/>
                    <a:pt x="222" y="5440"/>
                  </a:cubicBezTo>
                  <a:cubicBezTo>
                    <a:pt x="222" y="5437"/>
                    <a:pt x="222" y="5433"/>
                    <a:pt x="225" y="5425"/>
                  </a:cubicBezTo>
                  <a:cubicBezTo>
                    <a:pt x="229" y="5421"/>
                    <a:pt x="232" y="5418"/>
                    <a:pt x="244" y="5414"/>
                  </a:cubicBezTo>
                  <a:cubicBezTo>
                    <a:pt x="255" y="5406"/>
                    <a:pt x="263" y="5403"/>
                    <a:pt x="266" y="5399"/>
                  </a:cubicBezTo>
                  <a:cubicBezTo>
                    <a:pt x="270" y="5392"/>
                    <a:pt x="270" y="5392"/>
                    <a:pt x="274" y="5388"/>
                  </a:cubicBezTo>
                  <a:lnTo>
                    <a:pt x="274" y="5380"/>
                  </a:lnTo>
                  <a:cubicBezTo>
                    <a:pt x="274" y="5369"/>
                    <a:pt x="270" y="5358"/>
                    <a:pt x="266" y="5343"/>
                  </a:cubicBezTo>
                  <a:cubicBezTo>
                    <a:pt x="263" y="5332"/>
                    <a:pt x="255" y="5313"/>
                    <a:pt x="251" y="5294"/>
                  </a:cubicBezTo>
                  <a:cubicBezTo>
                    <a:pt x="248" y="5283"/>
                    <a:pt x="244" y="5272"/>
                    <a:pt x="244" y="5257"/>
                  </a:cubicBezTo>
                  <a:cubicBezTo>
                    <a:pt x="244" y="5246"/>
                    <a:pt x="248" y="5235"/>
                    <a:pt x="251" y="5227"/>
                  </a:cubicBezTo>
                  <a:lnTo>
                    <a:pt x="251" y="5223"/>
                  </a:lnTo>
                  <a:cubicBezTo>
                    <a:pt x="240" y="5212"/>
                    <a:pt x="236" y="5201"/>
                    <a:pt x="229" y="5190"/>
                  </a:cubicBezTo>
                  <a:cubicBezTo>
                    <a:pt x="222" y="5168"/>
                    <a:pt x="218" y="5145"/>
                    <a:pt x="218" y="5126"/>
                  </a:cubicBezTo>
                  <a:cubicBezTo>
                    <a:pt x="218" y="5104"/>
                    <a:pt x="222" y="5081"/>
                    <a:pt x="229" y="5059"/>
                  </a:cubicBezTo>
                  <a:cubicBezTo>
                    <a:pt x="232" y="5040"/>
                    <a:pt x="240" y="5018"/>
                    <a:pt x="244" y="5002"/>
                  </a:cubicBezTo>
                  <a:cubicBezTo>
                    <a:pt x="248" y="4995"/>
                    <a:pt x="248" y="4984"/>
                    <a:pt x="248" y="4973"/>
                  </a:cubicBezTo>
                  <a:cubicBezTo>
                    <a:pt x="248" y="4950"/>
                    <a:pt x="244" y="4924"/>
                    <a:pt x="244" y="4895"/>
                  </a:cubicBezTo>
                  <a:cubicBezTo>
                    <a:pt x="244" y="4876"/>
                    <a:pt x="244" y="4857"/>
                    <a:pt x="251" y="4838"/>
                  </a:cubicBezTo>
                  <a:cubicBezTo>
                    <a:pt x="255" y="4831"/>
                    <a:pt x="258" y="4819"/>
                    <a:pt x="263" y="4812"/>
                  </a:cubicBezTo>
                  <a:cubicBezTo>
                    <a:pt x="251" y="4805"/>
                    <a:pt x="244" y="4793"/>
                    <a:pt x="240" y="4783"/>
                  </a:cubicBezTo>
                  <a:cubicBezTo>
                    <a:pt x="236" y="4775"/>
                    <a:pt x="236" y="4764"/>
                    <a:pt x="236" y="4756"/>
                  </a:cubicBezTo>
                  <a:cubicBezTo>
                    <a:pt x="236" y="4745"/>
                    <a:pt x="240" y="4733"/>
                    <a:pt x="244" y="4723"/>
                  </a:cubicBezTo>
                  <a:cubicBezTo>
                    <a:pt x="248" y="4715"/>
                    <a:pt x="255" y="4707"/>
                    <a:pt x="258" y="4700"/>
                  </a:cubicBezTo>
                  <a:cubicBezTo>
                    <a:pt x="270" y="4685"/>
                    <a:pt x="277" y="4674"/>
                    <a:pt x="281" y="4666"/>
                  </a:cubicBezTo>
                  <a:cubicBezTo>
                    <a:pt x="285" y="4662"/>
                    <a:pt x="289" y="4659"/>
                    <a:pt x="289" y="4659"/>
                  </a:cubicBezTo>
                  <a:cubicBezTo>
                    <a:pt x="292" y="4636"/>
                    <a:pt x="292" y="4614"/>
                    <a:pt x="296" y="4588"/>
                  </a:cubicBezTo>
                  <a:cubicBezTo>
                    <a:pt x="300" y="4562"/>
                    <a:pt x="308" y="4531"/>
                    <a:pt x="322" y="4505"/>
                  </a:cubicBezTo>
                  <a:cubicBezTo>
                    <a:pt x="326" y="4502"/>
                    <a:pt x="330" y="4495"/>
                    <a:pt x="334" y="4491"/>
                  </a:cubicBezTo>
                  <a:cubicBezTo>
                    <a:pt x="330" y="4487"/>
                    <a:pt x="326" y="4479"/>
                    <a:pt x="322" y="4476"/>
                  </a:cubicBezTo>
                  <a:cubicBezTo>
                    <a:pt x="318" y="4464"/>
                    <a:pt x="318" y="4457"/>
                    <a:pt x="318" y="4450"/>
                  </a:cubicBezTo>
                  <a:cubicBezTo>
                    <a:pt x="318" y="4438"/>
                    <a:pt x="318" y="4431"/>
                    <a:pt x="322" y="4424"/>
                  </a:cubicBezTo>
                  <a:cubicBezTo>
                    <a:pt x="326" y="4416"/>
                    <a:pt x="330" y="4409"/>
                    <a:pt x="334" y="4405"/>
                  </a:cubicBezTo>
                  <a:cubicBezTo>
                    <a:pt x="341" y="4397"/>
                    <a:pt x="344" y="4390"/>
                    <a:pt x="353" y="4386"/>
                  </a:cubicBezTo>
                  <a:cubicBezTo>
                    <a:pt x="348" y="4383"/>
                    <a:pt x="348" y="4374"/>
                    <a:pt x="348" y="4367"/>
                  </a:cubicBezTo>
                  <a:cubicBezTo>
                    <a:pt x="348" y="4356"/>
                    <a:pt x="353" y="4341"/>
                    <a:pt x="356" y="4334"/>
                  </a:cubicBezTo>
                  <a:cubicBezTo>
                    <a:pt x="363" y="4322"/>
                    <a:pt x="370" y="4315"/>
                    <a:pt x="375" y="4307"/>
                  </a:cubicBezTo>
                  <a:cubicBezTo>
                    <a:pt x="389" y="4293"/>
                    <a:pt x="405" y="4285"/>
                    <a:pt x="412" y="4281"/>
                  </a:cubicBezTo>
                  <a:cubicBezTo>
                    <a:pt x="412" y="4278"/>
                    <a:pt x="415" y="4278"/>
                    <a:pt x="415" y="4274"/>
                  </a:cubicBezTo>
                  <a:cubicBezTo>
                    <a:pt x="412" y="4252"/>
                    <a:pt x="412" y="4229"/>
                    <a:pt x="412" y="4207"/>
                  </a:cubicBezTo>
                  <a:cubicBezTo>
                    <a:pt x="412" y="4177"/>
                    <a:pt x="412" y="4147"/>
                    <a:pt x="415" y="4121"/>
                  </a:cubicBezTo>
                  <a:cubicBezTo>
                    <a:pt x="420" y="4095"/>
                    <a:pt x="423" y="4069"/>
                    <a:pt x="423" y="4050"/>
                  </a:cubicBezTo>
                  <a:lnTo>
                    <a:pt x="423" y="4042"/>
                  </a:lnTo>
                  <a:lnTo>
                    <a:pt x="423" y="4024"/>
                  </a:lnTo>
                  <a:cubicBezTo>
                    <a:pt x="423" y="3967"/>
                    <a:pt x="434" y="3915"/>
                    <a:pt x="449" y="3870"/>
                  </a:cubicBezTo>
                  <a:cubicBezTo>
                    <a:pt x="468" y="3822"/>
                    <a:pt x="491" y="3781"/>
                    <a:pt x="520" y="3739"/>
                  </a:cubicBezTo>
                  <a:cubicBezTo>
                    <a:pt x="524" y="3732"/>
                    <a:pt x="527" y="3724"/>
                    <a:pt x="532" y="3710"/>
                  </a:cubicBezTo>
                  <a:cubicBezTo>
                    <a:pt x="536" y="3698"/>
                    <a:pt x="539" y="3687"/>
                    <a:pt x="543" y="3679"/>
                  </a:cubicBezTo>
                  <a:lnTo>
                    <a:pt x="543" y="3676"/>
                  </a:lnTo>
                  <a:cubicBezTo>
                    <a:pt x="536" y="3672"/>
                    <a:pt x="527" y="3665"/>
                    <a:pt x="524" y="3657"/>
                  </a:cubicBezTo>
                  <a:cubicBezTo>
                    <a:pt x="517" y="3646"/>
                    <a:pt x="510" y="3631"/>
                    <a:pt x="510" y="3616"/>
                  </a:cubicBezTo>
                  <a:cubicBezTo>
                    <a:pt x="510" y="3605"/>
                    <a:pt x="513" y="3597"/>
                    <a:pt x="517" y="3589"/>
                  </a:cubicBezTo>
                  <a:cubicBezTo>
                    <a:pt x="517" y="3582"/>
                    <a:pt x="520" y="3575"/>
                    <a:pt x="524" y="3571"/>
                  </a:cubicBezTo>
                  <a:cubicBezTo>
                    <a:pt x="536" y="3560"/>
                    <a:pt x="543" y="3549"/>
                    <a:pt x="554" y="3545"/>
                  </a:cubicBezTo>
                  <a:cubicBezTo>
                    <a:pt x="569" y="3534"/>
                    <a:pt x="577" y="3522"/>
                    <a:pt x="580" y="3511"/>
                  </a:cubicBezTo>
                  <a:cubicBezTo>
                    <a:pt x="588" y="3500"/>
                    <a:pt x="588" y="3485"/>
                    <a:pt x="588" y="3470"/>
                  </a:cubicBezTo>
                  <a:lnTo>
                    <a:pt x="588" y="3444"/>
                  </a:lnTo>
                  <a:lnTo>
                    <a:pt x="588" y="3418"/>
                  </a:lnTo>
                  <a:lnTo>
                    <a:pt x="588" y="3403"/>
                  </a:lnTo>
                  <a:cubicBezTo>
                    <a:pt x="588" y="3399"/>
                    <a:pt x="591" y="3392"/>
                    <a:pt x="595" y="3384"/>
                  </a:cubicBezTo>
                  <a:cubicBezTo>
                    <a:pt x="599" y="3377"/>
                    <a:pt x="603" y="3373"/>
                    <a:pt x="610" y="3370"/>
                  </a:cubicBezTo>
                  <a:cubicBezTo>
                    <a:pt x="617" y="3362"/>
                    <a:pt x="629" y="3362"/>
                    <a:pt x="636" y="3362"/>
                  </a:cubicBezTo>
                  <a:cubicBezTo>
                    <a:pt x="648" y="3362"/>
                    <a:pt x="658" y="3365"/>
                    <a:pt x="667" y="3370"/>
                  </a:cubicBezTo>
                  <a:cubicBezTo>
                    <a:pt x="667" y="3354"/>
                    <a:pt x="670" y="3339"/>
                    <a:pt x="674" y="3325"/>
                  </a:cubicBezTo>
                  <a:cubicBezTo>
                    <a:pt x="677" y="3310"/>
                    <a:pt x="684" y="3294"/>
                    <a:pt x="689" y="3280"/>
                  </a:cubicBezTo>
                  <a:cubicBezTo>
                    <a:pt x="700" y="3253"/>
                    <a:pt x="711" y="3231"/>
                    <a:pt x="715" y="3208"/>
                  </a:cubicBezTo>
                  <a:cubicBezTo>
                    <a:pt x="726" y="3171"/>
                    <a:pt x="729" y="3130"/>
                    <a:pt x="745" y="3089"/>
                  </a:cubicBezTo>
                  <a:cubicBezTo>
                    <a:pt x="756" y="3048"/>
                    <a:pt x="771" y="3003"/>
                    <a:pt x="801" y="2969"/>
                  </a:cubicBezTo>
                  <a:cubicBezTo>
                    <a:pt x="815" y="2951"/>
                    <a:pt x="824" y="2932"/>
                    <a:pt x="831" y="2909"/>
                  </a:cubicBezTo>
                  <a:cubicBezTo>
                    <a:pt x="838" y="2883"/>
                    <a:pt x="846" y="2857"/>
                    <a:pt x="853" y="2831"/>
                  </a:cubicBezTo>
                  <a:cubicBezTo>
                    <a:pt x="860" y="2812"/>
                    <a:pt x="872" y="2790"/>
                    <a:pt x="886" y="2775"/>
                  </a:cubicBezTo>
                  <a:cubicBezTo>
                    <a:pt x="920" y="2734"/>
                    <a:pt x="946" y="2685"/>
                    <a:pt x="969" y="2637"/>
                  </a:cubicBezTo>
                  <a:cubicBezTo>
                    <a:pt x="991" y="2588"/>
                    <a:pt x="1014" y="2535"/>
                    <a:pt x="1040" y="2483"/>
                  </a:cubicBezTo>
                  <a:cubicBezTo>
                    <a:pt x="1062" y="2442"/>
                    <a:pt x="1081" y="2394"/>
                    <a:pt x="1103" y="2345"/>
                  </a:cubicBezTo>
                  <a:cubicBezTo>
                    <a:pt x="1122" y="2300"/>
                    <a:pt x="1145" y="2255"/>
                    <a:pt x="1182" y="2210"/>
                  </a:cubicBezTo>
                  <a:cubicBezTo>
                    <a:pt x="1178" y="2207"/>
                    <a:pt x="1171" y="2203"/>
                    <a:pt x="1167" y="2199"/>
                  </a:cubicBezTo>
                  <a:cubicBezTo>
                    <a:pt x="1160" y="2192"/>
                    <a:pt x="1152" y="2184"/>
                    <a:pt x="1148" y="2173"/>
                  </a:cubicBezTo>
                  <a:cubicBezTo>
                    <a:pt x="1145" y="2166"/>
                    <a:pt x="1141" y="2158"/>
                    <a:pt x="1141" y="2147"/>
                  </a:cubicBezTo>
                  <a:cubicBezTo>
                    <a:pt x="1141" y="2140"/>
                    <a:pt x="1141" y="2128"/>
                    <a:pt x="1145" y="2121"/>
                  </a:cubicBezTo>
                  <a:cubicBezTo>
                    <a:pt x="1148" y="2114"/>
                    <a:pt x="1155" y="2106"/>
                    <a:pt x="1164" y="2102"/>
                  </a:cubicBezTo>
                  <a:cubicBezTo>
                    <a:pt x="1171" y="2095"/>
                    <a:pt x="1178" y="2087"/>
                    <a:pt x="1182" y="2076"/>
                  </a:cubicBezTo>
                  <a:cubicBezTo>
                    <a:pt x="1190" y="2069"/>
                    <a:pt x="1193" y="2057"/>
                    <a:pt x="1197" y="2042"/>
                  </a:cubicBezTo>
                  <a:cubicBezTo>
                    <a:pt x="1200" y="2027"/>
                    <a:pt x="1205" y="2009"/>
                    <a:pt x="1208" y="1986"/>
                  </a:cubicBezTo>
                  <a:close/>
                  <a:moveTo>
                    <a:pt x="277" y="8700"/>
                  </a:moveTo>
                  <a:cubicBezTo>
                    <a:pt x="274" y="8703"/>
                    <a:pt x="270" y="8703"/>
                    <a:pt x="263" y="8708"/>
                  </a:cubicBezTo>
                  <a:lnTo>
                    <a:pt x="251" y="8708"/>
                  </a:lnTo>
                  <a:cubicBezTo>
                    <a:pt x="263" y="8711"/>
                    <a:pt x="274" y="8718"/>
                    <a:pt x="285" y="8722"/>
                  </a:cubicBezTo>
                  <a:cubicBezTo>
                    <a:pt x="281" y="8715"/>
                    <a:pt x="281" y="8708"/>
                    <a:pt x="277" y="8703"/>
                  </a:cubicBezTo>
                  <a:lnTo>
                    <a:pt x="277" y="8700"/>
                  </a:lnTo>
                  <a:close/>
                  <a:moveTo>
                    <a:pt x="289" y="9126"/>
                  </a:moveTo>
                  <a:cubicBezTo>
                    <a:pt x="289" y="9126"/>
                    <a:pt x="292" y="9126"/>
                    <a:pt x="292" y="9129"/>
                  </a:cubicBezTo>
                  <a:cubicBezTo>
                    <a:pt x="300" y="9145"/>
                    <a:pt x="303" y="9156"/>
                    <a:pt x="308" y="9171"/>
                  </a:cubicBezTo>
                  <a:lnTo>
                    <a:pt x="318" y="9126"/>
                  </a:lnTo>
                  <a:close/>
                  <a:moveTo>
                    <a:pt x="460" y="9022"/>
                  </a:moveTo>
                  <a:cubicBezTo>
                    <a:pt x="460" y="9025"/>
                    <a:pt x="460" y="9029"/>
                    <a:pt x="457" y="9029"/>
                  </a:cubicBezTo>
                  <a:cubicBezTo>
                    <a:pt x="442" y="9062"/>
                    <a:pt x="420" y="9093"/>
                    <a:pt x="397" y="9122"/>
                  </a:cubicBezTo>
                  <a:lnTo>
                    <a:pt x="318" y="9215"/>
                  </a:lnTo>
                  <a:lnTo>
                    <a:pt x="318" y="9227"/>
                  </a:lnTo>
                  <a:cubicBezTo>
                    <a:pt x="322" y="9224"/>
                    <a:pt x="326" y="9224"/>
                    <a:pt x="330" y="9219"/>
                  </a:cubicBezTo>
                  <a:cubicBezTo>
                    <a:pt x="337" y="9215"/>
                    <a:pt x="344" y="9215"/>
                    <a:pt x="353" y="9215"/>
                  </a:cubicBezTo>
                  <a:cubicBezTo>
                    <a:pt x="363" y="9215"/>
                    <a:pt x="370" y="9215"/>
                    <a:pt x="379" y="9219"/>
                  </a:cubicBezTo>
                  <a:lnTo>
                    <a:pt x="397" y="9227"/>
                  </a:lnTo>
                  <a:lnTo>
                    <a:pt x="401" y="9241"/>
                  </a:lnTo>
                  <a:cubicBezTo>
                    <a:pt x="408" y="9257"/>
                    <a:pt x="408" y="9268"/>
                    <a:pt x="408" y="9279"/>
                  </a:cubicBezTo>
                  <a:cubicBezTo>
                    <a:pt x="408" y="9302"/>
                    <a:pt x="405" y="9320"/>
                    <a:pt x="393" y="9336"/>
                  </a:cubicBezTo>
                  <a:cubicBezTo>
                    <a:pt x="386" y="9350"/>
                    <a:pt x="375" y="9362"/>
                    <a:pt x="363" y="9372"/>
                  </a:cubicBezTo>
                  <a:cubicBezTo>
                    <a:pt x="356" y="9381"/>
                    <a:pt x="348" y="9388"/>
                    <a:pt x="348" y="9388"/>
                  </a:cubicBezTo>
                  <a:cubicBezTo>
                    <a:pt x="367" y="9443"/>
                    <a:pt x="379" y="9500"/>
                    <a:pt x="386" y="9552"/>
                  </a:cubicBezTo>
                  <a:cubicBezTo>
                    <a:pt x="397" y="9608"/>
                    <a:pt x="405" y="9660"/>
                    <a:pt x="415" y="9712"/>
                  </a:cubicBezTo>
                  <a:cubicBezTo>
                    <a:pt x="427" y="9750"/>
                    <a:pt x="446" y="9791"/>
                    <a:pt x="465" y="9833"/>
                  </a:cubicBezTo>
                  <a:cubicBezTo>
                    <a:pt x="479" y="9878"/>
                    <a:pt x="498" y="9926"/>
                    <a:pt x="498" y="9978"/>
                  </a:cubicBezTo>
                  <a:cubicBezTo>
                    <a:pt x="498" y="10004"/>
                    <a:pt x="494" y="10026"/>
                    <a:pt x="487" y="10053"/>
                  </a:cubicBezTo>
                  <a:cubicBezTo>
                    <a:pt x="483" y="10064"/>
                    <a:pt x="479" y="10087"/>
                    <a:pt x="479" y="10105"/>
                  </a:cubicBezTo>
                  <a:cubicBezTo>
                    <a:pt x="479" y="10135"/>
                    <a:pt x="487" y="10173"/>
                    <a:pt x="498" y="10199"/>
                  </a:cubicBezTo>
                  <a:cubicBezTo>
                    <a:pt x="510" y="10218"/>
                    <a:pt x="524" y="10240"/>
                    <a:pt x="536" y="10262"/>
                  </a:cubicBezTo>
                  <a:cubicBezTo>
                    <a:pt x="550" y="10285"/>
                    <a:pt x="565" y="10311"/>
                    <a:pt x="577" y="10337"/>
                  </a:cubicBezTo>
                  <a:cubicBezTo>
                    <a:pt x="580" y="10356"/>
                    <a:pt x="584" y="10378"/>
                    <a:pt x="588" y="10397"/>
                  </a:cubicBezTo>
                  <a:cubicBezTo>
                    <a:pt x="588" y="10397"/>
                    <a:pt x="595" y="10393"/>
                    <a:pt x="599" y="10390"/>
                  </a:cubicBezTo>
                  <a:cubicBezTo>
                    <a:pt x="606" y="10390"/>
                    <a:pt x="614" y="10385"/>
                    <a:pt x="622" y="10385"/>
                  </a:cubicBezTo>
                  <a:cubicBezTo>
                    <a:pt x="632" y="10385"/>
                    <a:pt x="640" y="10390"/>
                    <a:pt x="648" y="10393"/>
                  </a:cubicBezTo>
                  <a:cubicBezTo>
                    <a:pt x="655" y="10393"/>
                    <a:pt x="658" y="10401"/>
                    <a:pt x="667" y="10404"/>
                  </a:cubicBezTo>
                  <a:cubicBezTo>
                    <a:pt x="670" y="10408"/>
                    <a:pt x="674" y="10416"/>
                    <a:pt x="677" y="10419"/>
                  </a:cubicBezTo>
                  <a:cubicBezTo>
                    <a:pt x="681" y="10430"/>
                    <a:pt x="681" y="10442"/>
                    <a:pt x="681" y="10449"/>
                  </a:cubicBezTo>
                  <a:cubicBezTo>
                    <a:pt x="681" y="10464"/>
                    <a:pt x="677" y="10475"/>
                    <a:pt x="674" y="10487"/>
                  </a:cubicBezTo>
                  <a:cubicBezTo>
                    <a:pt x="670" y="10498"/>
                    <a:pt x="662" y="10509"/>
                    <a:pt x="655" y="10516"/>
                  </a:cubicBezTo>
                  <a:cubicBezTo>
                    <a:pt x="648" y="10528"/>
                    <a:pt x="636" y="10535"/>
                    <a:pt x="625" y="10539"/>
                  </a:cubicBezTo>
                  <a:lnTo>
                    <a:pt x="606" y="10539"/>
                  </a:lnTo>
                  <a:cubicBezTo>
                    <a:pt x="606" y="10547"/>
                    <a:pt x="606" y="10550"/>
                    <a:pt x="610" y="10554"/>
                  </a:cubicBezTo>
                  <a:cubicBezTo>
                    <a:pt x="614" y="10573"/>
                    <a:pt x="617" y="10595"/>
                    <a:pt x="622" y="10614"/>
                  </a:cubicBezTo>
                  <a:lnTo>
                    <a:pt x="622" y="10651"/>
                  </a:lnTo>
                  <a:lnTo>
                    <a:pt x="622" y="10663"/>
                  </a:lnTo>
                  <a:cubicBezTo>
                    <a:pt x="617" y="10681"/>
                    <a:pt x="617" y="10696"/>
                    <a:pt x="617" y="10704"/>
                  </a:cubicBezTo>
                  <a:lnTo>
                    <a:pt x="617" y="10711"/>
                  </a:lnTo>
                  <a:lnTo>
                    <a:pt x="651" y="10711"/>
                  </a:lnTo>
                  <a:lnTo>
                    <a:pt x="651" y="10692"/>
                  </a:lnTo>
                  <a:cubicBezTo>
                    <a:pt x="651" y="10681"/>
                    <a:pt x="651" y="10673"/>
                    <a:pt x="655" y="10663"/>
                  </a:cubicBezTo>
                  <a:cubicBezTo>
                    <a:pt x="658" y="10655"/>
                    <a:pt x="658" y="10647"/>
                    <a:pt x="662" y="10644"/>
                  </a:cubicBezTo>
                  <a:cubicBezTo>
                    <a:pt x="667" y="10637"/>
                    <a:pt x="670" y="10628"/>
                    <a:pt x="674" y="10618"/>
                  </a:cubicBezTo>
                  <a:cubicBezTo>
                    <a:pt x="677" y="10610"/>
                    <a:pt x="684" y="10602"/>
                    <a:pt x="693" y="10595"/>
                  </a:cubicBezTo>
                  <a:cubicBezTo>
                    <a:pt x="696" y="10592"/>
                    <a:pt x="703" y="10584"/>
                    <a:pt x="711" y="10580"/>
                  </a:cubicBezTo>
                  <a:cubicBezTo>
                    <a:pt x="722" y="10576"/>
                    <a:pt x="734" y="10573"/>
                    <a:pt x="745" y="10573"/>
                  </a:cubicBezTo>
                  <a:cubicBezTo>
                    <a:pt x="756" y="10573"/>
                    <a:pt x="767" y="10576"/>
                    <a:pt x="779" y="10580"/>
                  </a:cubicBezTo>
                  <a:cubicBezTo>
                    <a:pt x="774" y="10547"/>
                    <a:pt x="771" y="10513"/>
                    <a:pt x="767" y="10480"/>
                  </a:cubicBezTo>
                  <a:lnTo>
                    <a:pt x="767" y="10468"/>
                  </a:lnTo>
                  <a:cubicBezTo>
                    <a:pt x="763" y="10464"/>
                    <a:pt x="763" y="10461"/>
                    <a:pt x="760" y="10457"/>
                  </a:cubicBezTo>
                  <a:cubicBezTo>
                    <a:pt x="752" y="10445"/>
                    <a:pt x="741" y="10430"/>
                    <a:pt x="729" y="10412"/>
                  </a:cubicBezTo>
                  <a:cubicBezTo>
                    <a:pt x="726" y="10401"/>
                    <a:pt x="719" y="10385"/>
                    <a:pt x="719" y="10367"/>
                  </a:cubicBezTo>
                  <a:cubicBezTo>
                    <a:pt x="719" y="10363"/>
                    <a:pt x="719" y="10359"/>
                    <a:pt x="722" y="10356"/>
                  </a:cubicBezTo>
                  <a:cubicBezTo>
                    <a:pt x="726" y="10311"/>
                    <a:pt x="729" y="10273"/>
                    <a:pt x="729" y="10236"/>
                  </a:cubicBezTo>
                  <a:cubicBezTo>
                    <a:pt x="729" y="10188"/>
                    <a:pt x="722" y="10143"/>
                    <a:pt x="703" y="10105"/>
                  </a:cubicBezTo>
                  <a:cubicBezTo>
                    <a:pt x="684" y="10068"/>
                    <a:pt x="651" y="10035"/>
                    <a:pt x="595" y="10004"/>
                  </a:cubicBezTo>
                  <a:lnTo>
                    <a:pt x="524" y="9967"/>
                  </a:lnTo>
                  <a:lnTo>
                    <a:pt x="599" y="9933"/>
                  </a:lnTo>
                  <a:cubicBezTo>
                    <a:pt x="606" y="9930"/>
                    <a:pt x="614" y="9930"/>
                    <a:pt x="622" y="9926"/>
                  </a:cubicBezTo>
                  <a:cubicBezTo>
                    <a:pt x="632" y="9926"/>
                    <a:pt x="640" y="9926"/>
                    <a:pt x="648" y="9922"/>
                  </a:cubicBezTo>
                  <a:lnTo>
                    <a:pt x="662" y="9922"/>
                  </a:lnTo>
                  <a:cubicBezTo>
                    <a:pt x="655" y="9919"/>
                    <a:pt x="651" y="9911"/>
                    <a:pt x="644" y="9907"/>
                  </a:cubicBezTo>
                  <a:cubicBezTo>
                    <a:pt x="625" y="9892"/>
                    <a:pt x="617" y="9874"/>
                    <a:pt x="610" y="9855"/>
                  </a:cubicBezTo>
                  <a:cubicBezTo>
                    <a:pt x="603" y="9836"/>
                    <a:pt x="603" y="9817"/>
                    <a:pt x="603" y="9799"/>
                  </a:cubicBezTo>
                  <a:cubicBezTo>
                    <a:pt x="603" y="9776"/>
                    <a:pt x="606" y="9754"/>
                    <a:pt x="614" y="9731"/>
                  </a:cubicBezTo>
                  <a:lnTo>
                    <a:pt x="614" y="9728"/>
                  </a:lnTo>
                  <a:cubicBezTo>
                    <a:pt x="603" y="9724"/>
                    <a:pt x="591" y="9724"/>
                    <a:pt x="580" y="9717"/>
                  </a:cubicBezTo>
                  <a:cubicBezTo>
                    <a:pt x="572" y="9712"/>
                    <a:pt x="562" y="9705"/>
                    <a:pt x="558" y="9698"/>
                  </a:cubicBezTo>
                  <a:cubicBezTo>
                    <a:pt x="543" y="9679"/>
                    <a:pt x="539" y="9664"/>
                    <a:pt x="532" y="9653"/>
                  </a:cubicBezTo>
                  <a:cubicBezTo>
                    <a:pt x="532" y="9642"/>
                    <a:pt x="527" y="9634"/>
                    <a:pt x="524" y="9631"/>
                  </a:cubicBezTo>
                  <a:cubicBezTo>
                    <a:pt x="498" y="9571"/>
                    <a:pt x="483" y="9507"/>
                    <a:pt x="483" y="9448"/>
                  </a:cubicBezTo>
                  <a:cubicBezTo>
                    <a:pt x="483" y="9395"/>
                    <a:pt x="494" y="9343"/>
                    <a:pt x="505" y="9294"/>
                  </a:cubicBezTo>
                  <a:cubicBezTo>
                    <a:pt x="510" y="9291"/>
                    <a:pt x="510" y="9286"/>
                    <a:pt x="510" y="9283"/>
                  </a:cubicBezTo>
                  <a:cubicBezTo>
                    <a:pt x="501" y="9279"/>
                    <a:pt x="494" y="9279"/>
                    <a:pt x="487" y="9279"/>
                  </a:cubicBezTo>
                  <a:cubicBezTo>
                    <a:pt x="479" y="9276"/>
                    <a:pt x="468" y="9272"/>
                    <a:pt x="460" y="9264"/>
                  </a:cubicBezTo>
                  <a:cubicBezTo>
                    <a:pt x="453" y="9260"/>
                    <a:pt x="449" y="9253"/>
                    <a:pt x="446" y="9246"/>
                  </a:cubicBezTo>
                  <a:cubicBezTo>
                    <a:pt x="442" y="9238"/>
                    <a:pt x="442" y="9227"/>
                    <a:pt x="442" y="9219"/>
                  </a:cubicBezTo>
                  <a:cubicBezTo>
                    <a:pt x="442" y="9208"/>
                    <a:pt x="442" y="9201"/>
                    <a:pt x="446" y="9189"/>
                  </a:cubicBezTo>
                  <a:cubicBezTo>
                    <a:pt x="449" y="9182"/>
                    <a:pt x="449" y="9174"/>
                    <a:pt x="449" y="9171"/>
                  </a:cubicBezTo>
                  <a:cubicBezTo>
                    <a:pt x="457" y="9129"/>
                    <a:pt x="460" y="9089"/>
                    <a:pt x="460" y="9051"/>
                  </a:cubicBezTo>
                  <a:lnTo>
                    <a:pt x="460" y="9022"/>
                  </a:lnTo>
                  <a:close/>
                  <a:moveTo>
                    <a:pt x="805" y="10756"/>
                  </a:moveTo>
                  <a:lnTo>
                    <a:pt x="793" y="10767"/>
                  </a:lnTo>
                  <a:cubicBezTo>
                    <a:pt x="779" y="10775"/>
                    <a:pt x="763" y="10778"/>
                    <a:pt x="748" y="10778"/>
                  </a:cubicBezTo>
                  <a:lnTo>
                    <a:pt x="734" y="10778"/>
                  </a:lnTo>
                  <a:cubicBezTo>
                    <a:pt x="737" y="10785"/>
                    <a:pt x="741" y="10797"/>
                    <a:pt x="741" y="10804"/>
                  </a:cubicBezTo>
                  <a:cubicBezTo>
                    <a:pt x="741" y="10816"/>
                    <a:pt x="737" y="10827"/>
                    <a:pt x="734" y="10834"/>
                  </a:cubicBezTo>
                  <a:cubicBezTo>
                    <a:pt x="726" y="10842"/>
                    <a:pt x="722" y="10849"/>
                    <a:pt x="715" y="10853"/>
                  </a:cubicBezTo>
                  <a:cubicBezTo>
                    <a:pt x="703" y="10864"/>
                    <a:pt x="693" y="10868"/>
                    <a:pt x="689" y="10872"/>
                  </a:cubicBezTo>
                  <a:cubicBezTo>
                    <a:pt x="681" y="10875"/>
                    <a:pt x="677" y="10879"/>
                    <a:pt x="677" y="10879"/>
                  </a:cubicBezTo>
                  <a:cubicBezTo>
                    <a:pt x="674" y="10883"/>
                    <a:pt x="670" y="10887"/>
                    <a:pt x="662" y="10887"/>
                  </a:cubicBezTo>
                  <a:cubicBezTo>
                    <a:pt x="658" y="10890"/>
                    <a:pt x="658" y="10890"/>
                    <a:pt x="655" y="10890"/>
                  </a:cubicBezTo>
                  <a:cubicBezTo>
                    <a:pt x="670" y="10932"/>
                    <a:pt x="693" y="10973"/>
                    <a:pt x="707" y="11010"/>
                  </a:cubicBezTo>
                  <a:cubicBezTo>
                    <a:pt x="734" y="11066"/>
                    <a:pt x="752" y="11126"/>
                    <a:pt x="752" y="11193"/>
                  </a:cubicBezTo>
                  <a:lnTo>
                    <a:pt x="752" y="11220"/>
                  </a:lnTo>
                  <a:cubicBezTo>
                    <a:pt x="756" y="11215"/>
                    <a:pt x="760" y="11215"/>
                    <a:pt x="767" y="11212"/>
                  </a:cubicBezTo>
                  <a:cubicBezTo>
                    <a:pt x="779" y="11208"/>
                    <a:pt x="789" y="11208"/>
                    <a:pt x="805" y="11208"/>
                  </a:cubicBezTo>
                  <a:cubicBezTo>
                    <a:pt x="819" y="11208"/>
                    <a:pt x="834" y="11212"/>
                    <a:pt x="850" y="11215"/>
                  </a:cubicBezTo>
                  <a:cubicBezTo>
                    <a:pt x="864" y="11223"/>
                    <a:pt x="876" y="11230"/>
                    <a:pt x="883" y="11238"/>
                  </a:cubicBezTo>
                  <a:cubicBezTo>
                    <a:pt x="905" y="11253"/>
                    <a:pt x="920" y="11272"/>
                    <a:pt x="931" y="11283"/>
                  </a:cubicBezTo>
                  <a:cubicBezTo>
                    <a:pt x="936" y="11287"/>
                    <a:pt x="939" y="11291"/>
                    <a:pt x="943" y="11298"/>
                  </a:cubicBezTo>
                  <a:lnTo>
                    <a:pt x="943" y="11294"/>
                  </a:lnTo>
                  <a:cubicBezTo>
                    <a:pt x="954" y="11283"/>
                    <a:pt x="958" y="11275"/>
                    <a:pt x="962" y="11268"/>
                  </a:cubicBezTo>
                  <a:cubicBezTo>
                    <a:pt x="965" y="11260"/>
                    <a:pt x="965" y="11256"/>
                    <a:pt x="965" y="11253"/>
                  </a:cubicBezTo>
                  <a:cubicBezTo>
                    <a:pt x="965" y="11249"/>
                    <a:pt x="962" y="11242"/>
                    <a:pt x="958" y="11234"/>
                  </a:cubicBezTo>
                  <a:cubicBezTo>
                    <a:pt x="954" y="11223"/>
                    <a:pt x="946" y="11212"/>
                    <a:pt x="936" y="11197"/>
                  </a:cubicBezTo>
                  <a:cubicBezTo>
                    <a:pt x="931" y="11193"/>
                    <a:pt x="924" y="11186"/>
                    <a:pt x="920" y="11175"/>
                  </a:cubicBezTo>
                  <a:cubicBezTo>
                    <a:pt x="913" y="11163"/>
                    <a:pt x="909" y="11152"/>
                    <a:pt x="909" y="11137"/>
                  </a:cubicBezTo>
                  <a:cubicBezTo>
                    <a:pt x="909" y="11130"/>
                    <a:pt x="909" y="11122"/>
                    <a:pt x="913" y="11118"/>
                  </a:cubicBezTo>
                  <a:lnTo>
                    <a:pt x="913" y="11081"/>
                  </a:lnTo>
                  <a:cubicBezTo>
                    <a:pt x="913" y="11047"/>
                    <a:pt x="905" y="11010"/>
                    <a:pt x="894" y="10977"/>
                  </a:cubicBezTo>
                  <a:cubicBezTo>
                    <a:pt x="879" y="10939"/>
                    <a:pt x="860" y="10901"/>
                    <a:pt x="841" y="10864"/>
                  </a:cubicBezTo>
                  <a:cubicBezTo>
                    <a:pt x="827" y="10827"/>
                    <a:pt x="812" y="10794"/>
                    <a:pt x="805" y="10756"/>
                  </a:cubicBezTo>
                  <a:close/>
                  <a:moveTo>
                    <a:pt x="936" y="11365"/>
                  </a:moveTo>
                  <a:lnTo>
                    <a:pt x="936" y="11369"/>
                  </a:lnTo>
                  <a:lnTo>
                    <a:pt x="924" y="11380"/>
                  </a:lnTo>
                  <a:lnTo>
                    <a:pt x="920" y="11380"/>
                  </a:lnTo>
                  <a:cubicBezTo>
                    <a:pt x="913" y="11399"/>
                    <a:pt x="898" y="11413"/>
                    <a:pt x="883" y="11425"/>
                  </a:cubicBezTo>
                  <a:cubicBezTo>
                    <a:pt x="868" y="11436"/>
                    <a:pt x="850" y="11440"/>
                    <a:pt x="834" y="11440"/>
                  </a:cubicBezTo>
                  <a:lnTo>
                    <a:pt x="827" y="11440"/>
                  </a:lnTo>
                  <a:cubicBezTo>
                    <a:pt x="838" y="11462"/>
                    <a:pt x="850" y="11489"/>
                    <a:pt x="853" y="11518"/>
                  </a:cubicBezTo>
                  <a:cubicBezTo>
                    <a:pt x="857" y="11511"/>
                    <a:pt x="864" y="11503"/>
                    <a:pt x="876" y="11500"/>
                  </a:cubicBezTo>
                  <a:cubicBezTo>
                    <a:pt x="886" y="11492"/>
                    <a:pt x="902" y="11489"/>
                    <a:pt x="917" y="11489"/>
                  </a:cubicBezTo>
                  <a:lnTo>
                    <a:pt x="924" y="11489"/>
                  </a:lnTo>
                  <a:cubicBezTo>
                    <a:pt x="939" y="11489"/>
                    <a:pt x="954" y="11492"/>
                    <a:pt x="969" y="11500"/>
                  </a:cubicBezTo>
                  <a:cubicBezTo>
                    <a:pt x="984" y="11507"/>
                    <a:pt x="998" y="11518"/>
                    <a:pt x="1010" y="11534"/>
                  </a:cubicBezTo>
                  <a:cubicBezTo>
                    <a:pt x="1014" y="11544"/>
                    <a:pt x="1017" y="11560"/>
                    <a:pt x="1017" y="11571"/>
                  </a:cubicBezTo>
                  <a:cubicBezTo>
                    <a:pt x="1017" y="11586"/>
                    <a:pt x="1014" y="11601"/>
                    <a:pt x="1007" y="11615"/>
                  </a:cubicBezTo>
                  <a:cubicBezTo>
                    <a:pt x="1003" y="11627"/>
                    <a:pt x="998" y="11638"/>
                    <a:pt x="991" y="11653"/>
                  </a:cubicBezTo>
                  <a:cubicBezTo>
                    <a:pt x="988" y="11668"/>
                    <a:pt x="981" y="11683"/>
                    <a:pt x="969" y="11698"/>
                  </a:cubicBezTo>
                  <a:cubicBezTo>
                    <a:pt x="962" y="11709"/>
                    <a:pt x="954" y="11720"/>
                    <a:pt x="943" y="11728"/>
                  </a:cubicBezTo>
                  <a:cubicBezTo>
                    <a:pt x="931" y="11739"/>
                    <a:pt x="920" y="11743"/>
                    <a:pt x="909" y="11750"/>
                  </a:cubicBezTo>
                  <a:cubicBezTo>
                    <a:pt x="913" y="11754"/>
                    <a:pt x="917" y="11765"/>
                    <a:pt x="924" y="11776"/>
                  </a:cubicBezTo>
                  <a:cubicBezTo>
                    <a:pt x="924" y="11776"/>
                    <a:pt x="928" y="11780"/>
                    <a:pt x="928" y="11784"/>
                  </a:cubicBezTo>
                  <a:cubicBezTo>
                    <a:pt x="931" y="11784"/>
                    <a:pt x="931" y="11788"/>
                    <a:pt x="936" y="11788"/>
                  </a:cubicBezTo>
                  <a:cubicBezTo>
                    <a:pt x="946" y="11795"/>
                    <a:pt x="954" y="11798"/>
                    <a:pt x="965" y="11810"/>
                  </a:cubicBezTo>
                  <a:cubicBezTo>
                    <a:pt x="969" y="11817"/>
                    <a:pt x="976" y="11825"/>
                    <a:pt x="981" y="11832"/>
                  </a:cubicBezTo>
                  <a:cubicBezTo>
                    <a:pt x="984" y="11836"/>
                    <a:pt x="984" y="11840"/>
                    <a:pt x="988" y="11848"/>
                  </a:cubicBezTo>
                  <a:cubicBezTo>
                    <a:pt x="988" y="11840"/>
                    <a:pt x="991" y="11829"/>
                    <a:pt x="998" y="11821"/>
                  </a:cubicBezTo>
                  <a:lnTo>
                    <a:pt x="1021" y="11769"/>
                  </a:lnTo>
                  <a:lnTo>
                    <a:pt x="1059" y="11810"/>
                  </a:lnTo>
                  <a:cubicBezTo>
                    <a:pt x="1066" y="11817"/>
                    <a:pt x="1077" y="11829"/>
                    <a:pt x="1085" y="11836"/>
                  </a:cubicBezTo>
                  <a:cubicBezTo>
                    <a:pt x="1070" y="11795"/>
                    <a:pt x="1066" y="11758"/>
                    <a:pt x="1062" y="11720"/>
                  </a:cubicBezTo>
                  <a:cubicBezTo>
                    <a:pt x="1062" y="11679"/>
                    <a:pt x="1062" y="11638"/>
                    <a:pt x="1059" y="11605"/>
                  </a:cubicBezTo>
                  <a:cubicBezTo>
                    <a:pt x="1059" y="11597"/>
                    <a:pt x="1059" y="11593"/>
                    <a:pt x="1055" y="11586"/>
                  </a:cubicBezTo>
                  <a:cubicBezTo>
                    <a:pt x="1051" y="11579"/>
                    <a:pt x="1048" y="11571"/>
                    <a:pt x="1043" y="11563"/>
                  </a:cubicBezTo>
                  <a:cubicBezTo>
                    <a:pt x="1033" y="11544"/>
                    <a:pt x="1021" y="11526"/>
                    <a:pt x="1010" y="11503"/>
                  </a:cubicBezTo>
                  <a:cubicBezTo>
                    <a:pt x="1003" y="11489"/>
                    <a:pt x="998" y="11470"/>
                    <a:pt x="998" y="11448"/>
                  </a:cubicBezTo>
                  <a:cubicBezTo>
                    <a:pt x="998" y="11432"/>
                    <a:pt x="1003" y="11413"/>
                    <a:pt x="1010" y="11395"/>
                  </a:cubicBezTo>
                  <a:cubicBezTo>
                    <a:pt x="1007" y="11395"/>
                    <a:pt x="998" y="11391"/>
                    <a:pt x="991" y="11391"/>
                  </a:cubicBezTo>
                  <a:cubicBezTo>
                    <a:pt x="984" y="11391"/>
                    <a:pt x="976" y="11387"/>
                    <a:pt x="965" y="11384"/>
                  </a:cubicBezTo>
                  <a:cubicBezTo>
                    <a:pt x="958" y="11384"/>
                    <a:pt x="950" y="11380"/>
                    <a:pt x="943" y="11372"/>
                  </a:cubicBezTo>
                  <a:lnTo>
                    <a:pt x="936" y="11365"/>
                  </a:lnTo>
                  <a:close/>
                  <a:moveTo>
                    <a:pt x="1088" y="12023"/>
                  </a:moveTo>
                  <a:cubicBezTo>
                    <a:pt x="1088" y="12031"/>
                    <a:pt x="1085" y="12034"/>
                    <a:pt x="1077" y="12042"/>
                  </a:cubicBezTo>
                  <a:lnTo>
                    <a:pt x="1077" y="12045"/>
                  </a:lnTo>
                  <a:cubicBezTo>
                    <a:pt x="1085" y="12038"/>
                    <a:pt x="1093" y="12034"/>
                    <a:pt x="1096" y="12034"/>
                  </a:cubicBezTo>
                  <a:lnTo>
                    <a:pt x="1100" y="12031"/>
                  </a:lnTo>
                  <a:cubicBezTo>
                    <a:pt x="1103" y="12027"/>
                    <a:pt x="1103" y="12027"/>
                    <a:pt x="1103" y="12023"/>
                  </a:cubicBezTo>
                  <a:close/>
                  <a:moveTo>
                    <a:pt x="972" y="12057"/>
                  </a:moveTo>
                  <a:lnTo>
                    <a:pt x="972" y="12072"/>
                  </a:lnTo>
                  <a:cubicBezTo>
                    <a:pt x="976" y="12090"/>
                    <a:pt x="976" y="12105"/>
                    <a:pt x="976" y="12124"/>
                  </a:cubicBezTo>
                  <a:lnTo>
                    <a:pt x="1025" y="12146"/>
                  </a:lnTo>
                  <a:cubicBezTo>
                    <a:pt x="1043" y="12154"/>
                    <a:pt x="1059" y="12162"/>
                    <a:pt x="1070" y="12165"/>
                  </a:cubicBezTo>
                  <a:cubicBezTo>
                    <a:pt x="1085" y="12172"/>
                    <a:pt x="1100" y="12180"/>
                    <a:pt x="1111" y="12188"/>
                  </a:cubicBezTo>
                  <a:cubicBezTo>
                    <a:pt x="1115" y="12188"/>
                    <a:pt x="1119" y="12191"/>
                    <a:pt x="1119" y="12191"/>
                  </a:cubicBezTo>
                  <a:lnTo>
                    <a:pt x="1119" y="12176"/>
                  </a:lnTo>
                  <a:lnTo>
                    <a:pt x="1111" y="12176"/>
                  </a:lnTo>
                  <a:cubicBezTo>
                    <a:pt x="1103" y="12176"/>
                    <a:pt x="1096" y="12172"/>
                    <a:pt x="1093" y="12172"/>
                  </a:cubicBezTo>
                  <a:cubicBezTo>
                    <a:pt x="1088" y="12172"/>
                    <a:pt x="1085" y="12169"/>
                    <a:pt x="1081" y="12169"/>
                  </a:cubicBezTo>
                  <a:cubicBezTo>
                    <a:pt x="1074" y="12162"/>
                    <a:pt x="1066" y="12157"/>
                    <a:pt x="1059" y="12150"/>
                  </a:cubicBezTo>
                  <a:cubicBezTo>
                    <a:pt x="1055" y="12146"/>
                    <a:pt x="1051" y="12143"/>
                    <a:pt x="1048" y="12131"/>
                  </a:cubicBezTo>
                  <a:cubicBezTo>
                    <a:pt x="1043" y="12124"/>
                    <a:pt x="1040" y="12112"/>
                    <a:pt x="1040" y="12105"/>
                  </a:cubicBezTo>
                  <a:cubicBezTo>
                    <a:pt x="1040" y="12094"/>
                    <a:pt x="1043" y="12083"/>
                    <a:pt x="1048" y="12072"/>
                  </a:cubicBezTo>
                  <a:lnTo>
                    <a:pt x="1055" y="12064"/>
                  </a:lnTo>
                  <a:lnTo>
                    <a:pt x="1055" y="12064"/>
                  </a:lnTo>
                  <a:cubicBezTo>
                    <a:pt x="1055" y="12064"/>
                    <a:pt x="1051" y="12064"/>
                    <a:pt x="1048" y="12068"/>
                  </a:cubicBezTo>
                  <a:cubicBezTo>
                    <a:pt x="1040" y="12072"/>
                    <a:pt x="1029" y="12072"/>
                    <a:pt x="1021" y="12072"/>
                  </a:cubicBezTo>
                  <a:lnTo>
                    <a:pt x="1017" y="12072"/>
                  </a:lnTo>
                  <a:cubicBezTo>
                    <a:pt x="1003" y="12072"/>
                    <a:pt x="988" y="12068"/>
                    <a:pt x="972" y="12057"/>
                  </a:cubicBezTo>
                  <a:close/>
                  <a:moveTo>
                    <a:pt x="1145" y="12296"/>
                  </a:moveTo>
                  <a:cubicBezTo>
                    <a:pt x="1141" y="12300"/>
                    <a:pt x="1138" y="12307"/>
                    <a:pt x="1133" y="12311"/>
                  </a:cubicBezTo>
                  <a:cubicBezTo>
                    <a:pt x="1126" y="12319"/>
                    <a:pt x="1119" y="12326"/>
                    <a:pt x="1111" y="12329"/>
                  </a:cubicBezTo>
                  <a:cubicBezTo>
                    <a:pt x="1103" y="12333"/>
                    <a:pt x="1096" y="12337"/>
                    <a:pt x="1085" y="12337"/>
                  </a:cubicBezTo>
                  <a:lnTo>
                    <a:pt x="1081" y="12337"/>
                  </a:lnTo>
                  <a:cubicBezTo>
                    <a:pt x="1093" y="12356"/>
                    <a:pt x="1100" y="12374"/>
                    <a:pt x="1103" y="12397"/>
                  </a:cubicBezTo>
                  <a:cubicBezTo>
                    <a:pt x="1126" y="12464"/>
                    <a:pt x="1129" y="12539"/>
                    <a:pt x="1129" y="12606"/>
                  </a:cubicBezTo>
                  <a:lnTo>
                    <a:pt x="1129" y="12685"/>
                  </a:lnTo>
                  <a:lnTo>
                    <a:pt x="1129" y="12704"/>
                  </a:lnTo>
                  <a:cubicBezTo>
                    <a:pt x="1129" y="12778"/>
                    <a:pt x="1138" y="12849"/>
                    <a:pt x="1155" y="12920"/>
                  </a:cubicBezTo>
                  <a:cubicBezTo>
                    <a:pt x="1164" y="12875"/>
                    <a:pt x="1186" y="12835"/>
                    <a:pt x="1219" y="12801"/>
                  </a:cubicBezTo>
                  <a:cubicBezTo>
                    <a:pt x="1223" y="12797"/>
                    <a:pt x="1227" y="12793"/>
                    <a:pt x="1234" y="12790"/>
                  </a:cubicBezTo>
                  <a:cubicBezTo>
                    <a:pt x="1238" y="12785"/>
                    <a:pt x="1245" y="12785"/>
                    <a:pt x="1253" y="12785"/>
                  </a:cubicBezTo>
                  <a:lnTo>
                    <a:pt x="1260" y="12785"/>
                  </a:lnTo>
                  <a:cubicBezTo>
                    <a:pt x="1253" y="12771"/>
                    <a:pt x="1250" y="12752"/>
                    <a:pt x="1250" y="12733"/>
                  </a:cubicBezTo>
                  <a:cubicBezTo>
                    <a:pt x="1250" y="12711"/>
                    <a:pt x="1253" y="12692"/>
                    <a:pt x="1264" y="12670"/>
                  </a:cubicBezTo>
                  <a:cubicBezTo>
                    <a:pt x="1257" y="12662"/>
                    <a:pt x="1245" y="12651"/>
                    <a:pt x="1238" y="12636"/>
                  </a:cubicBezTo>
                  <a:cubicBezTo>
                    <a:pt x="1231" y="12625"/>
                    <a:pt x="1227" y="12610"/>
                    <a:pt x="1227" y="12595"/>
                  </a:cubicBezTo>
                  <a:cubicBezTo>
                    <a:pt x="1216" y="12595"/>
                    <a:pt x="1208" y="12591"/>
                    <a:pt x="1200" y="12588"/>
                  </a:cubicBezTo>
                  <a:cubicBezTo>
                    <a:pt x="1193" y="12583"/>
                    <a:pt x="1182" y="12580"/>
                    <a:pt x="1178" y="12573"/>
                  </a:cubicBezTo>
                  <a:cubicBezTo>
                    <a:pt x="1164" y="12561"/>
                    <a:pt x="1160" y="12547"/>
                    <a:pt x="1155" y="12535"/>
                  </a:cubicBezTo>
                  <a:cubicBezTo>
                    <a:pt x="1155" y="12524"/>
                    <a:pt x="1152" y="12516"/>
                    <a:pt x="1152" y="12509"/>
                  </a:cubicBezTo>
                  <a:lnTo>
                    <a:pt x="1152" y="12490"/>
                  </a:lnTo>
                  <a:lnTo>
                    <a:pt x="1152" y="12471"/>
                  </a:lnTo>
                  <a:cubicBezTo>
                    <a:pt x="1152" y="12434"/>
                    <a:pt x="1155" y="12400"/>
                    <a:pt x="1155" y="12371"/>
                  </a:cubicBezTo>
                  <a:cubicBezTo>
                    <a:pt x="1155" y="12345"/>
                    <a:pt x="1152" y="12322"/>
                    <a:pt x="1145" y="12296"/>
                  </a:cubicBezTo>
                  <a:close/>
                  <a:moveTo>
                    <a:pt x="1354" y="12973"/>
                  </a:moveTo>
                  <a:cubicBezTo>
                    <a:pt x="1350" y="12976"/>
                    <a:pt x="1347" y="12980"/>
                    <a:pt x="1343" y="12987"/>
                  </a:cubicBezTo>
                  <a:cubicBezTo>
                    <a:pt x="1339" y="12995"/>
                    <a:pt x="1335" y="13006"/>
                    <a:pt x="1331" y="13014"/>
                  </a:cubicBezTo>
                  <a:lnTo>
                    <a:pt x="1312" y="13051"/>
                  </a:lnTo>
                  <a:lnTo>
                    <a:pt x="1305" y="13044"/>
                  </a:lnTo>
                  <a:cubicBezTo>
                    <a:pt x="1305" y="13044"/>
                    <a:pt x="1302" y="13047"/>
                    <a:pt x="1298" y="13047"/>
                  </a:cubicBezTo>
                  <a:cubicBezTo>
                    <a:pt x="1286" y="13054"/>
                    <a:pt x="1276" y="13059"/>
                    <a:pt x="1264" y="13059"/>
                  </a:cubicBezTo>
                  <a:cubicBezTo>
                    <a:pt x="1250" y="13059"/>
                    <a:pt x="1234" y="13051"/>
                    <a:pt x="1223" y="13044"/>
                  </a:cubicBezTo>
                  <a:cubicBezTo>
                    <a:pt x="1219" y="13040"/>
                    <a:pt x="1208" y="13036"/>
                    <a:pt x="1197" y="13028"/>
                  </a:cubicBezTo>
                  <a:cubicBezTo>
                    <a:pt x="1193" y="13025"/>
                    <a:pt x="1190" y="13025"/>
                    <a:pt x="1186" y="13021"/>
                  </a:cubicBezTo>
                  <a:lnTo>
                    <a:pt x="1186" y="13021"/>
                  </a:lnTo>
                  <a:cubicBezTo>
                    <a:pt x="1197" y="13054"/>
                    <a:pt x="1212" y="13085"/>
                    <a:pt x="1227" y="13118"/>
                  </a:cubicBezTo>
                  <a:cubicBezTo>
                    <a:pt x="1245" y="13126"/>
                    <a:pt x="1260" y="13137"/>
                    <a:pt x="1276" y="13149"/>
                  </a:cubicBezTo>
                  <a:cubicBezTo>
                    <a:pt x="1290" y="13167"/>
                    <a:pt x="1302" y="13182"/>
                    <a:pt x="1317" y="13197"/>
                  </a:cubicBezTo>
                  <a:cubicBezTo>
                    <a:pt x="1321" y="13204"/>
                    <a:pt x="1328" y="13216"/>
                    <a:pt x="1331" y="13223"/>
                  </a:cubicBezTo>
                  <a:cubicBezTo>
                    <a:pt x="1339" y="13234"/>
                    <a:pt x="1343" y="13249"/>
                    <a:pt x="1343" y="13264"/>
                  </a:cubicBezTo>
                  <a:cubicBezTo>
                    <a:pt x="1343" y="13275"/>
                    <a:pt x="1343" y="13283"/>
                    <a:pt x="1339" y="13290"/>
                  </a:cubicBezTo>
                  <a:cubicBezTo>
                    <a:pt x="1335" y="13301"/>
                    <a:pt x="1328" y="13309"/>
                    <a:pt x="1321" y="13316"/>
                  </a:cubicBezTo>
                  <a:cubicBezTo>
                    <a:pt x="1317" y="13320"/>
                    <a:pt x="1309" y="13328"/>
                    <a:pt x="1302" y="13328"/>
                  </a:cubicBezTo>
                  <a:cubicBezTo>
                    <a:pt x="1295" y="13332"/>
                    <a:pt x="1290" y="13332"/>
                    <a:pt x="1283" y="13335"/>
                  </a:cubicBezTo>
                  <a:cubicBezTo>
                    <a:pt x="1283" y="13339"/>
                    <a:pt x="1286" y="13346"/>
                    <a:pt x="1286" y="13354"/>
                  </a:cubicBezTo>
                  <a:cubicBezTo>
                    <a:pt x="1295" y="13350"/>
                    <a:pt x="1302" y="13346"/>
                    <a:pt x="1312" y="13346"/>
                  </a:cubicBezTo>
                  <a:cubicBezTo>
                    <a:pt x="1324" y="13346"/>
                    <a:pt x="1331" y="13350"/>
                    <a:pt x="1343" y="13354"/>
                  </a:cubicBezTo>
                  <a:cubicBezTo>
                    <a:pt x="1350" y="13361"/>
                    <a:pt x="1357" y="13365"/>
                    <a:pt x="1362" y="13373"/>
                  </a:cubicBezTo>
                  <a:cubicBezTo>
                    <a:pt x="1369" y="13384"/>
                    <a:pt x="1376" y="13395"/>
                    <a:pt x="1380" y="13402"/>
                  </a:cubicBezTo>
                  <a:cubicBezTo>
                    <a:pt x="1384" y="13406"/>
                    <a:pt x="1388" y="13410"/>
                    <a:pt x="1388" y="13413"/>
                  </a:cubicBezTo>
                  <a:lnTo>
                    <a:pt x="1391" y="13418"/>
                  </a:lnTo>
                  <a:cubicBezTo>
                    <a:pt x="1395" y="13418"/>
                    <a:pt x="1399" y="13421"/>
                    <a:pt x="1402" y="13425"/>
                  </a:cubicBezTo>
                  <a:cubicBezTo>
                    <a:pt x="1407" y="13432"/>
                    <a:pt x="1407" y="13436"/>
                    <a:pt x="1410" y="13440"/>
                  </a:cubicBezTo>
                  <a:cubicBezTo>
                    <a:pt x="1414" y="13447"/>
                    <a:pt x="1414" y="13455"/>
                    <a:pt x="1414" y="13463"/>
                  </a:cubicBezTo>
                  <a:cubicBezTo>
                    <a:pt x="1414" y="13473"/>
                    <a:pt x="1414" y="13481"/>
                    <a:pt x="1410" y="13492"/>
                  </a:cubicBezTo>
                  <a:cubicBezTo>
                    <a:pt x="1402" y="13499"/>
                    <a:pt x="1395" y="13507"/>
                    <a:pt x="1384" y="13515"/>
                  </a:cubicBezTo>
                  <a:cubicBezTo>
                    <a:pt x="1373" y="13522"/>
                    <a:pt x="1362" y="13525"/>
                    <a:pt x="1347" y="13525"/>
                  </a:cubicBezTo>
                  <a:cubicBezTo>
                    <a:pt x="1343" y="13525"/>
                    <a:pt x="1339" y="13525"/>
                    <a:pt x="1335" y="13522"/>
                  </a:cubicBezTo>
                  <a:lnTo>
                    <a:pt x="1335" y="13522"/>
                  </a:lnTo>
                  <a:cubicBezTo>
                    <a:pt x="1335" y="13525"/>
                    <a:pt x="1339" y="13530"/>
                    <a:pt x="1339" y="13537"/>
                  </a:cubicBezTo>
                  <a:cubicBezTo>
                    <a:pt x="1339" y="13541"/>
                    <a:pt x="1343" y="13544"/>
                    <a:pt x="1343" y="13548"/>
                  </a:cubicBezTo>
                  <a:cubicBezTo>
                    <a:pt x="1384" y="13567"/>
                    <a:pt x="1421" y="13586"/>
                    <a:pt x="1447" y="13608"/>
                  </a:cubicBezTo>
                  <a:cubicBezTo>
                    <a:pt x="1481" y="13634"/>
                    <a:pt x="1507" y="13668"/>
                    <a:pt x="1522" y="13701"/>
                  </a:cubicBezTo>
                  <a:cubicBezTo>
                    <a:pt x="1530" y="13727"/>
                    <a:pt x="1533" y="13754"/>
                    <a:pt x="1533" y="13780"/>
                  </a:cubicBezTo>
                  <a:lnTo>
                    <a:pt x="1533" y="13784"/>
                  </a:lnTo>
                  <a:cubicBezTo>
                    <a:pt x="1541" y="13784"/>
                    <a:pt x="1545" y="13780"/>
                    <a:pt x="1552" y="13780"/>
                  </a:cubicBezTo>
                  <a:cubicBezTo>
                    <a:pt x="1556" y="13780"/>
                    <a:pt x="1559" y="13780"/>
                    <a:pt x="1564" y="13784"/>
                  </a:cubicBezTo>
                  <a:cubicBezTo>
                    <a:pt x="1559" y="13735"/>
                    <a:pt x="1548" y="13687"/>
                    <a:pt x="1530" y="13638"/>
                  </a:cubicBezTo>
                  <a:cubicBezTo>
                    <a:pt x="1511" y="13582"/>
                    <a:pt x="1488" y="13525"/>
                    <a:pt x="1474" y="13466"/>
                  </a:cubicBezTo>
                  <a:cubicBezTo>
                    <a:pt x="1462" y="13429"/>
                    <a:pt x="1455" y="13387"/>
                    <a:pt x="1455" y="13342"/>
                  </a:cubicBezTo>
                  <a:lnTo>
                    <a:pt x="1455" y="13320"/>
                  </a:lnTo>
                  <a:cubicBezTo>
                    <a:pt x="1452" y="13316"/>
                    <a:pt x="1443" y="13313"/>
                    <a:pt x="1440" y="13306"/>
                  </a:cubicBezTo>
                  <a:cubicBezTo>
                    <a:pt x="1433" y="13301"/>
                    <a:pt x="1425" y="13294"/>
                    <a:pt x="1421" y="13283"/>
                  </a:cubicBezTo>
                  <a:cubicBezTo>
                    <a:pt x="1414" y="13272"/>
                    <a:pt x="1410" y="13261"/>
                    <a:pt x="1407" y="13249"/>
                  </a:cubicBezTo>
                  <a:cubicBezTo>
                    <a:pt x="1402" y="13238"/>
                    <a:pt x="1399" y="13227"/>
                    <a:pt x="1395" y="13216"/>
                  </a:cubicBezTo>
                  <a:cubicBezTo>
                    <a:pt x="1395" y="13208"/>
                    <a:pt x="1391" y="13204"/>
                    <a:pt x="1391" y="13197"/>
                  </a:cubicBezTo>
                  <a:lnTo>
                    <a:pt x="1391" y="13193"/>
                  </a:lnTo>
                  <a:lnTo>
                    <a:pt x="1391" y="13185"/>
                  </a:lnTo>
                  <a:cubicBezTo>
                    <a:pt x="1391" y="13182"/>
                    <a:pt x="1391" y="13178"/>
                    <a:pt x="1395" y="13175"/>
                  </a:cubicBezTo>
                  <a:cubicBezTo>
                    <a:pt x="1399" y="13171"/>
                    <a:pt x="1399" y="13167"/>
                    <a:pt x="1407" y="13163"/>
                  </a:cubicBezTo>
                  <a:cubicBezTo>
                    <a:pt x="1407" y="13159"/>
                    <a:pt x="1414" y="13156"/>
                    <a:pt x="1417" y="13156"/>
                  </a:cubicBezTo>
                  <a:cubicBezTo>
                    <a:pt x="1421" y="13152"/>
                    <a:pt x="1425" y="13152"/>
                    <a:pt x="1429" y="13149"/>
                  </a:cubicBezTo>
                  <a:lnTo>
                    <a:pt x="1425" y="13144"/>
                  </a:lnTo>
                  <a:cubicBezTo>
                    <a:pt x="1425" y="13141"/>
                    <a:pt x="1417" y="13133"/>
                    <a:pt x="1414" y="13126"/>
                  </a:cubicBezTo>
                  <a:cubicBezTo>
                    <a:pt x="1410" y="13122"/>
                    <a:pt x="1407" y="13118"/>
                    <a:pt x="1402" y="13111"/>
                  </a:cubicBezTo>
                  <a:cubicBezTo>
                    <a:pt x="1384" y="13077"/>
                    <a:pt x="1369" y="13040"/>
                    <a:pt x="1362" y="13006"/>
                  </a:cubicBezTo>
                  <a:cubicBezTo>
                    <a:pt x="1357" y="12995"/>
                    <a:pt x="1354" y="12984"/>
                    <a:pt x="1354" y="129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2" name="Google Shape;28372;p21"/>
            <p:cNvSpPr/>
            <p:nvPr/>
          </p:nvSpPr>
          <p:spPr>
            <a:xfrm>
              <a:off x="-734821" y="1586780"/>
              <a:ext cx="193244" cy="677668"/>
            </a:xfrm>
            <a:custGeom>
              <a:avLst/>
              <a:gdLst/>
              <a:ahLst/>
              <a:cxnLst/>
              <a:rect l="l" t="t" r="r" b="b"/>
              <a:pathLst>
                <a:path w="4047" h="14192" extrusionOk="0">
                  <a:moveTo>
                    <a:pt x="3953" y="79"/>
                  </a:moveTo>
                  <a:cubicBezTo>
                    <a:pt x="3956" y="83"/>
                    <a:pt x="3960" y="83"/>
                    <a:pt x="3964" y="90"/>
                  </a:cubicBezTo>
                  <a:cubicBezTo>
                    <a:pt x="3967" y="94"/>
                    <a:pt x="3971" y="101"/>
                    <a:pt x="3971" y="113"/>
                  </a:cubicBezTo>
                  <a:cubicBezTo>
                    <a:pt x="3971" y="124"/>
                    <a:pt x="3967" y="139"/>
                    <a:pt x="3960" y="151"/>
                  </a:cubicBezTo>
                  <a:cubicBezTo>
                    <a:pt x="3956" y="154"/>
                    <a:pt x="3953" y="158"/>
                    <a:pt x="3948" y="161"/>
                  </a:cubicBezTo>
                  <a:cubicBezTo>
                    <a:pt x="3945" y="165"/>
                    <a:pt x="3941" y="165"/>
                    <a:pt x="3938" y="165"/>
                  </a:cubicBezTo>
                  <a:cubicBezTo>
                    <a:pt x="3900" y="177"/>
                    <a:pt x="3863" y="184"/>
                    <a:pt x="3825" y="195"/>
                  </a:cubicBezTo>
                  <a:cubicBezTo>
                    <a:pt x="3788" y="206"/>
                    <a:pt x="3751" y="225"/>
                    <a:pt x="3717" y="251"/>
                  </a:cubicBezTo>
                  <a:cubicBezTo>
                    <a:pt x="3713" y="251"/>
                    <a:pt x="3706" y="251"/>
                    <a:pt x="3694" y="247"/>
                  </a:cubicBezTo>
                  <a:cubicBezTo>
                    <a:pt x="3684" y="247"/>
                    <a:pt x="3672" y="244"/>
                    <a:pt x="3657" y="244"/>
                  </a:cubicBezTo>
                  <a:cubicBezTo>
                    <a:pt x="3646" y="244"/>
                    <a:pt x="3631" y="247"/>
                    <a:pt x="3620" y="251"/>
                  </a:cubicBezTo>
                  <a:cubicBezTo>
                    <a:pt x="3605" y="255"/>
                    <a:pt x="3594" y="263"/>
                    <a:pt x="3582" y="273"/>
                  </a:cubicBezTo>
                  <a:cubicBezTo>
                    <a:pt x="3575" y="281"/>
                    <a:pt x="3572" y="285"/>
                    <a:pt x="3563" y="289"/>
                  </a:cubicBezTo>
                  <a:cubicBezTo>
                    <a:pt x="3549" y="296"/>
                    <a:pt x="3534" y="300"/>
                    <a:pt x="3511" y="308"/>
                  </a:cubicBezTo>
                  <a:cubicBezTo>
                    <a:pt x="3496" y="311"/>
                    <a:pt x="3482" y="315"/>
                    <a:pt x="3463" y="318"/>
                  </a:cubicBezTo>
                  <a:cubicBezTo>
                    <a:pt x="3441" y="326"/>
                    <a:pt x="3410" y="337"/>
                    <a:pt x="3388" y="356"/>
                  </a:cubicBezTo>
                  <a:cubicBezTo>
                    <a:pt x="3377" y="367"/>
                    <a:pt x="3365" y="378"/>
                    <a:pt x="3354" y="393"/>
                  </a:cubicBezTo>
                  <a:cubicBezTo>
                    <a:pt x="3347" y="404"/>
                    <a:pt x="3343" y="415"/>
                    <a:pt x="3336" y="430"/>
                  </a:cubicBezTo>
                  <a:lnTo>
                    <a:pt x="3306" y="430"/>
                  </a:lnTo>
                  <a:cubicBezTo>
                    <a:pt x="3302" y="430"/>
                    <a:pt x="3294" y="434"/>
                    <a:pt x="3287" y="434"/>
                  </a:cubicBezTo>
                  <a:cubicBezTo>
                    <a:pt x="3280" y="438"/>
                    <a:pt x="3272" y="442"/>
                    <a:pt x="3265" y="449"/>
                  </a:cubicBezTo>
                  <a:cubicBezTo>
                    <a:pt x="3235" y="472"/>
                    <a:pt x="3197" y="491"/>
                    <a:pt x="3156" y="513"/>
                  </a:cubicBezTo>
                  <a:cubicBezTo>
                    <a:pt x="3115" y="532"/>
                    <a:pt x="3074" y="554"/>
                    <a:pt x="3033" y="587"/>
                  </a:cubicBezTo>
                  <a:cubicBezTo>
                    <a:pt x="3018" y="599"/>
                    <a:pt x="2999" y="614"/>
                    <a:pt x="2977" y="622"/>
                  </a:cubicBezTo>
                  <a:cubicBezTo>
                    <a:pt x="2958" y="632"/>
                    <a:pt x="2939" y="636"/>
                    <a:pt x="2921" y="636"/>
                  </a:cubicBezTo>
                  <a:cubicBezTo>
                    <a:pt x="2902" y="636"/>
                    <a:pt x="2883" y="632"/>
                    <a:pt x="2861" y="622"/>
                  </a:cubicBezTo>
                  <a:cubicBezTo>
                    <a:pt x="2846" y="610"/>
                    <a:pt x="2827" y="606"/>
                    <a:pt x="2805" y="606"/>
                  </a:cubicBezTo>
                  <a:cubicBezTo>
                    <a:pt x="2787" y="606"/>
                    <a:pt x="2768" y="610"/>
                    <a:pt x="2752" y="622"/>
                  </a:cubicBezTo>
                  <a:cubicBezTo>
                    <a:pt x="2744" y="628"/>
                    <a:pt x="2737" y="635"/>
                    <a:pt x="2730" y="644"/>
                  </a:cubicBezTo>
                  <a:lnTo>
                    <a:pt x="2730" y="644"/>
                  </a:lnTo>
                  <a:cubicBezTo>
                    <a:pt x="2730" y="639"/>
                    <a:pt x="2734" y="636"/>
                    <a:pt x="2734" y="632"/>
                  </a:cubicBezTo>
                  <a:cubicBezTo>
                    <a:pt x="2778" y="572"/>
                    <a:pt x="2827" y="520"/>
                    <a:pt x="2887" y="479"/>
                  </a:cubicBezTo>
                  <a:cubicBezTo>
                    <a:pt x="2944" y="438"/>
                    <a:pt x="3011" y="404"/>
                    <a:pt x="3078" y="378"/>
                  </a:cubicBezTo>
                  <a:cubicBezTo>
                    <a:pt x="3160" y="348"/>
                    <a:pt x="3246" y="322"/>
                    <a:pt x="3332" y="285"/>
                  </a:cubicBezTo>
                  <a:cubicBezTo>
                    <a:pt x="3519" y="210"/>
                    <a:pt x="3713" y="154"/>
                    <a:pt x="3904" y="90"/>
                  </a:cubicBezTo>
                  <a:cubicBezTo>
                    <a:pt x="3915" y="87"/>
                    <a:pt x="3922" y="83"/>
                    <a:pt x="3930" y="83"/>
                  </a:cubicBezTo>
                  <a:cubicBezTo>
                    <a:pt x="3938" y="79"/>
                    <a:pt x="3941" y="79"/>
                    <a:pt x="3945" y="79"/>
                  </a:cubicBezTo>
                  <a:close/>
                  <a:moveTo>
                    <a:pt x="2630" y="648"/>
                  </a:moveTo>
                  <a:cubicBezTo>
                    <a:pt x="2630" y="651"/>
                    <a:pt x="2633" y="655"/>
                    <a:pt x="2633" y="658"/>
                  </a:cubicBezTo>
                  <a:cubicBezTo>
                    <a:pt x="2637" y="662"/>
                    <a:pt x="2640" y="670"/>
                    <a:pt x="2648" y="674"/>
                  </a:cubicBezTo>
                  <a:cubicBezTo>
                    <a:pt x="2652" y="677"/>
                    <a:pt x="2656" y="681"/>
                    <a:pt x="2663" y="681"/>
                  </a:cubicBezTo>
                  <a:cubicBezTo>
                    <a:pt x="2666" y="684"/>
                    <a:pt x="2670" y="684"/>
                    <a:pt x="2678" y="684"/>
                  </a:cubicBezTo>
                  <a:cubicBezTo>
                    <a:pt x="2685" y="684"/>
                    <a:pt x="2692" y="681"/>
                    <a:pt x="2697" y="677"/>
                  </a:cubicBezTo>
                  <a:cubicBezTo>
                    <a:pt x="2708" y="674"/>
                    <a:pt x="2711" y="666"/>
                    <a:pt x="2715" y="662"/>
                  </a:cubicBezTo>
                  <a:cubicBezTo>
                    <a:pt x="2718" y="659"/>
                    <a:pt x="2720" y="657"/>
                    <a:pt x="2722" y="655"/>
                  </a:cubicBezTo>
                  <a:lnTo>
                    <a:pt x="2722" y="655"/>
                  </a:lnTo>
                  <a:cubicBezTo>
                    <a:pt x="2719" y="659"/>
                    <a:pt x="2717" y="663"/>
                    <a:pt x="2715" y="666"/>
                  </a:cubicBezTo>
                  <a:cubicBezTo>
                    <a:pt x="2700" y="700"/>
                    <a:pt x="2670" y="729"/>
                    <a:pt x="2644" y="767"/>
                  </a:cubicBezTo>
                  <a:cubicBezTo>
                    <a:pt x="2630" y="782"/>
                    <a:pt x="2614" y="805"/>
                    <a:pt x="2603" y="823"/>
                  </a:cubicBezTo>
                  <a:cubicBezTo>
                    <a:pt x="2592" y="846"/>
                    <a:pt x="2585" y="868"/>
                    <a:pt x="2577" y="894"/>
                  </a:cubicBezTo>
                  <a:cubicBezTo>
                    <a:pt x="2569" y="891"/>
                    <a:pt x="2558" y="886"/>
                    <a:pt x="2547" y="879"/>
                  </a:cubicBezTo>
                  <a:cubicBezTo>
                    <a:pt x="2540" y="875"/>
                    <a:pt x="2528" y="875"/>
                    <a:pt x="2521" y="875"/>
                  </a:cubicBezTo>
                  <a:cubicBezTo>
                    <a:pt x="2513" y="875"/>
                    <a:pt x="2506" y="875"/>
                    <a:pt x="2495" y="879"/>
                  </a:cubicBezTo>
                  <a:cubicBezTo>
                    <a:pt x="2483" y="883"/>
                    <a:pt x="2468" y="886"/>
                    <a:pt x="2457" y="894"/>
                  </a:cubicBezTo>
                  <a:cubicBezTo>
                    <a:pt x="2438" y="909"/>
                    <a:pt x="2420" y="920"/>
                    <a:pt x="2401" y="939"/>
                  </a:cubicBezTo>
                  <a:cubicBezTo>
                    <a:pt x="2394" y="946"/>
                    <a:pt x="2386" y="958"/>
                    <a:pt x="2383" y="969"/>
                  </a:cubicBezTo>
                  <a:cubicBezTo>
                    <a:pt x="2375" y="976"/>
                    <a:pt x="2371" y="991"/>
                    <a:pt x="2371" y="1006"/>
                  </a:cubicBezTo>
                  <a:cubicBezTo>
                    <a:pt x="2371" y="1010"/>
                    <a:pt x="2371" y="1014"/>
                    <a:pt x="2375" y="1017"/>
                  </a:cubicBezTo>
                  <a:lnTo>
                    <a:pt x="2375" y="1021"/>
                  </a:lnTo>
                  <a:cubicBezTo>
                    <a:pt x="2371" y="1025"/>
                    <a:pt x="2368" y="1025"/>
                    <a:pt x="2368" y="1025"/>
                  </a:cubicBezTo>
                  <a:lnTo>
                    <a:pt x="2352" y="1025"/>
                  </a:lnTo>
                  <a:cubicBezTo>
                    <a:pt x="2349" y="1021"/>
                    <a:pt x="2345" y="1017"/>
                    <a:pt x="2342" y="1014"/>
                  </a:cubicBezTo>
                  <a:cubicBezTo>
                    <a:pt x="2338" y="1010"/>
                    <a:pt x="2333" y="1010"/>
                    <a:pt x="2326" y="1006"/>
                  </a:cubicBezTo>
                  <a:cubicBezTo>
                    <a:pt x="2319" y="1003"/>
                    <a:pt x="2311" y="998"/>
                    <a:pt x="2304" y="998"/>
                  </a:cubicBezTo>
                  <a:cubicBezTo>
                    <a:pt x="2297" y="998"/>
                    <a:pt x="2289" y="1003"/>
                    <a:pt x="2281" y="1006"/>
                  </a:cubicBezTo>
                  <a:cubicBezTo>
                    <a:pt x="2271" y="1010"/>
                    <a:pt x="2266" y="1017"/>
                    <a:pt x="2259" y="1021"/>
                  </a:cubicBezTo>
                  <a:cubicBezTo>
                    <a:pt x="2255" y="1029"/>
                    <a:pt x="2252" y="1036"/>
                    <a:pt x="2248" y="1043"/>
                  </a:cubicBezTo>
                  <a:cubicBezTo>
                    <a:pt x="2244" y="1051"/>
                    <a:pt x="2240" y="1062"/>
                    <a:pt x="2240" y="1074"/>
                  </a:cubicBezTo>
                  <a:cubicBezTo>
                    <a:pt x="2240" y="1081"/>
                    <a:pt x="2240" y="1088"/>
                    <a:pt x="2244" y="1096"/>
                  </a:cubicBezTo>
                  <a:cubicBezTo>
                    <a:pt x="2226" y="1096"/>
                    <a:pt x="2211" y="1103"/>
                    <a:pt x="2192" y="1111"/>
                  </a:cubicBezTo>
                  <a:cubicBezTo>
                    <a:pt x="2185" y="1115"/>
                    <a:pt x="2176" y="1119"/>
                    <a:pt x="2169" y="1122"/>
                  </a:cubicBezTo>
                  <a:cubicBezTo>
                    <a:pt x="2147" y="1107"/>
                    <a:pt x="2132" y="1100"/>
                    <a:pt x="2117" y="1093"/>
                  </a:cubicBezTo>
                  <a:cubicBezTo>
                    <a:pt x="2109" y="1088"/>
                    <a:pt x="2106" y="1085"/>
                    <a:pt x="2102" y="1081"/>
                  </a:cubicBezTo>
                  <a:cubicBezTo>
                    <a:pt x="2098" y="1081"/>
                    <a:pt x="2095" y="1077"/>
                    <a:pt x="2095" y="1077"/>
                  </a:cubicBezTo>
                  <a:cubicBezTo>
                    <a:pt x="2091" y="1070"/>
                    <a:pt x="2087" y="1070"/>
                    <a:pt x="2087" y="1066"/>
                  </a:cubicBezTo>
                  <a:lnTo>
                    <a:pt x="2087" y="1062"/>
                  </a:lnTo>
                  <a:lnTo>
                    <a:pt x="2095" y="1055"/>
                  </a:lnTo>
                  <a:cubicBezTo>
                    <a:pt x="2098" y="1051"/>
                    <a:pt x="2102" y="1051"/>
                    <a:pt x="2106" y="1048"/>
                  </a:cubicBezTo>
                  <a:cubicBezTo>
                    <a:pt x="2169" y="1021"/>
                    <a:pt x="2218" y="998"/>
                    <a:pt x="2259" y="980"/>
                  </a:cubicBezTo>
                  <a:cubicBezTo>
                    <a:pt x="2285" y="969"/>
                    <a:pt x="2311" y="954"/>
                    <a:pt x="2333" y="943"/>
                  </a:cubicBezTo>
                  <a:cubicBezTo>
                    <a:pt x="2364" y="920"/>
                    <a:pt x="2390" y="898"/>
                    <a:pt x="2416" y="868"/>
                  </a:cubicBezTo>
                  <a:cubicBezTo>
                    <a:pt x="2438" y="841"/>
                    <a:pt x="2464" y="805"/>
                    <a:pt x="2495" y="756"/>
                  </a:cubicBezTo>
                  <a:cubicBezTo>
                    <a:pt x="2502" y="744"/>
                    <a:pt x="2509" y="734"/>
                    <a:pt x="2521" y="726"/>
                  </a:cubicBezTo>
                  <a:cubicBezTo>
                    <a:pt x="2535" y="711"/>
                    <a:pt x="2558" y="700"/>
                    <a:pt x="2577" y="684"/>
                  </a:cubicBezTo>
                  <a:cubicBezTo>
                    <a:pt x="2595" y="674"/>
                    <a:pt x="2611" y="662"/>
                    <a:pt x="2630" y="648"/>
                  </a:cubicBezTo>
                  <a:close/>
                  <a:moveTo>
                    <a:pt x="2009" y="1171"/>
                  </a:moveTo>
                  <a:cubicBezTo>
                    <a:pt x="2019" y="1171"/>
                    <a:pt x="2035" y="1174"/>
                    <a:pt x="2050" y="1182"/>
                  </a:cubicBezTo>
                  <a:cubicBezTo>
                    <a:pt x="2057" y="1186"/>
                    <a:pt x="2064" y="1189"/>
                    <a:pt x="2076" y="1189"/>
                  </a:cubicBezTo>
                  <a:lnTo>
                    <a:pt x="2091" y="1189"/>
                  </a:lnTo>
                  <a:cubicBezTo>
                    <a:pt x="2064" y="1216"/>
                    <a:pt x="2046" y="1242"/>
                    <a:pt x="2024" y="1264"/>
                  </a:cubicBezTo>
                  <a:cubicBezTo>
                    <a:pt x="2012" y="1279"/>
                    <a:pt x="1997" y="1294"/>
                    <a:pt x="1979" y="1305"/>
                  </a:cubicBezTo>
                  <a:cubicBezTo>
                    <a:pt x="1952" y="1328"/>
                    <a:pt x="1923" y="1350"/>
                    <a:pt x="1900" y="1380"/>
                  </a:cubicBezTo>
                  <a:cubicBezTo>
                    <a:pt x="1885" y="1395"/>
                    <a:pt x="1874" y="1410"/>
                    <a:pt x="1867" y="1433"/>
                  </a:cubicBezTo>
                  <a:cubicBezTo>
                    <a:pt x="1862" y="1436"/>
                    <a:pt x="1859" y="1443"/>
                    <a:pt x="1855" y="1451"/>
                  </a:cubicBezTo>
                  <a:lnTo>
                    <a:pt x="1833" y="1451"/>
                  </a:lnTo>
                  <a:cubicBezTo>
                    <a:pt x="1822" y="1451"/>
                    <a:pt x="1807" y="1451"/>
                    <a:pt x="1795" y="1459"/>
                  </a:cubicBezTo>
                  <a:cubicBezTo>
                    <a:pt x="1781" y="1466"/>
                    <a:pt x="1773" y="1481"/>
                    <a:pt x="1766" y="1492"/>
                  </a:cubicBezTo>
                  <a:cubicBezTo>
                    <a:pt x="1740" y="1533"/>
                    <a:pt x="1721" y="1574"/>
                    <a:pt x="1698" y="1608"/>
                  </a:cubicBezTo>
                  <a:cubicBezTo>
                    <a:pt x="1688" y="1623"/>
                    <a:pt x="1676" y="1638"/>
                    <a:pt x="1665" y="1653"/>
                  </a:cubicBezTo>
                  <a:cubicBezTo>
                    <a:pt x="1650" y="1664"/>
                    <a:pt x="1635" y="1676"/>
                    <a:pt x="1616" y="1687"/>
                  </a:cubicBezTo>
                  <a:cubicBezTo>
                    <a:pt x="1609" y="1690"/>
                    <a:pt x="1605" y="1690"/>
                    <a:pt x="1605" y="1694"/>
                  </a:cubicBezTo>
                  <a:cubicBezTo>
                    <a:pt x="1598" y="1702"/>
                    <a:pt x="1598" y="1705"/>
                    <a:pt x="1593" y="1709"/>
                  </a:cubicBezTo>
                  <a:cubicBezTo>
                    <a:pt x="1593" y="1713"/>
                    <a:pt x="1590" y="1716"/>
                    <a:pt x="1590" y="1721"/>
                  </a:cubicBezTo>
                  <a:lnTo>
                    <a:pt x="1590" y="1735"/>
                  </a:lnTo>
                  <a:lnTo>
                    <a:pt x="1590" y="1743"/>
                  </a:lnTo>
                  <a:cubicBezTo>
                    <a:pt x="1590" y="1750"/>
                    <a:pt x="1593" y="1754"/>
                    <a:pt x="1593" y="1757"/>
                  </a:cubicBezTo>
                  <a:cubicBezTo>
                    <a:pt x="1605" y="1776"/>
                    <a:pt x="1609" y="1788"/>
                    <a:pt x="1609" y="1795"/>
                  </a:cubicBezTo>
                  <a:cubicBezTo>
                    <a:pt x="1609" y="1799"/>
                    <a:pt x="1605" y="1799"/>
                    <a:pt x="1605" y="1802"/>
                  </a:cubicBezTo>
                  <a:lnTo>
                    <a:pt x="1601" y="1806"/>
                  </a:lnTo>
                  <a:cubicBezTo>
                    <a:pt x="1601" y="1810"/>
                    <a:pt x="1593" y="1814"/>
                    <a:pt x="1586" y="1817"/>
                  </a:cubicBezTo>
                  <a:cubicBezTo>
                    <a:pt x="1575" y="1825"/>
                    <a:pt x="1560" y="1833"/>
                    <a:pt x="1541" y="1840"/>
                  </a:cubicBezTo>
                  <a:cubicBezTo>
                    <a:pt x="1534" y="1844"/>
                    <a:pt x="1526" y="1851"/>
                    <a:pt x="1519" y="1855"/>
                  </a:cubicBezTo>
                  <a:cubicBezTo>
                    <a:pt x="1515" y="1859"/>
                    <a:pt x="1512" y="1859"/>
                    <a:pt x="1508" y="1862"/>
                  </a:cubicBezTo>
                  <a:cubicBezTo>
                    <a:pt x="1508" y="1855"/>
                    <a:pt x="1508" y="1851"/>
                    <a:pt x="1504" y="1847"/>
                  </a:cubicBezTo>
                  <a:cubicBezTo>
                    <a:pt x="1500" y="1840"/>
                    <a:pt x="1496" y="1836"/>
                    <a:pt x="1493" y="1828"/>
                  </a:cubicBezTo>
                  <a:lnTo>
                    <a:pt x="1459" y="1795"/>
                  </a:lnTo>
                  <a:lnTo>
                    <a:pt x="1433" y="1836"/>
                  </a:lnTo>
                  <a:cubicBezTo>
                    <a:pt x="1422" y="1847"/>
                    <a:pt x="1414" y="1862"/>
                    <a:pt x="1407" y="1878"/>
                  </a:cubicBezTo>
                  <a:cubicBezTo>
                    <a:pt x="1407" y="1873"/>
                    <a:pt x="1407" y="1870"/>
                    <a:pt x="1403" y="1866"/>
                  </a:cubicBezTo>
                  <a:cubicBezTo>
                    <a:pt x="1400" y="1855"/>
                    <a:pt x="1391" y="1847"/>
                    <a:pt x="1388" y="1844"/>
                  </a:cubicBezTo>
                  <a:lnTo>
                    <a:pt x="1384" y="1844"/>
                  </a:lnTo>
                  <a:cubicBezTo>
                    <a:pt x="1391" y="1840"/>
                    <a:pt x="1400" y="1833"/>
                    <a:pt x="1403" y="1828"/>
                  </a:cubicBezTo>
                  <a:cubicBezTo>
                    <a:pt x="1429" y="1810"/>
                    <a:pt x="1448" y="1788"/>
                    <a:pt x="1459" y="1765"/>
                  </a:cubicBezTo>
                  <a:cubicBezTo>
                    <a:pt x="1478" y="1728"/>
                    <a:pt x="1493" y="1694"/>
                    <a:pt x="1504" y="1664"/>
                  </a:cubicBezTo>
                  <a:cubicBezTo>
                    <a:pt x="1512" y="1653"/>
                    <a:pt x="1519" y="1638"/>
                    <a:pt x="1526" y="1631"/>
                  </a:cubicBezTo>
                  <a:cubicBezTo>
                    <a:pt x="1534" y="1619"/>
                    <a:pt x="1541" y="1616"/>
                    <a:pt x="1553" y="1608"/>
                  </a:cubicBezTo>
                  <a:cubicBezTo>
                    <a:pt x="1590" y="1590"/>
                    <a:pt x="1620" y="1564"/>
                    <a:pt x="1643" y="1537"/>
                  </a:cubicBezTo>
                  <a:cubicBezTo>
                    <a:pt x="1676" y="1496"/>
                    <a:pt x="1702" y="1451"/>
                    <a:pt x="1728" y="1417"/>
                  </a:cubicBezTo>
                  <a:cubicBezTo>
                    <a:pt x="1740" y="1399"/>
                    <a:pt x="1755" y="1384"/>
                    <a:pt x="1769" y="1369"/>
                  </a:cubicBezTo>
                  <a:cubicBezTo>
                    <a:pt x="1784" y="1357"/>
                    <a:pt x="1800" y="1346"/>
                    <a:pt x="1822" y="1339"/>
                  </a:cubicBezTo>
                  <a:cubicBezTo>
                    <a:pt x="1826" y="1335"/>
                    <a:pt x="1833" y="1335"/>
                    <a:pt x="1836" y="1331"/>
                  </a:cubicBezTo>
                  <a:cubicBezTo>
                    <a:pt x="1845" y="1324"/>
                    <a:pt x="1852" y="1320"/>
                    <a:pt x="1855" y="1309"/>
                  </a:cubicBezTo>
                  <a:cubicBezTo>
                    <a:pt x="1862" y="1302"/>
                    <a:pt x="1867" y="1290"/>
                    <a:pt x="1867" y="1276"/>
                  </a:cubicBezTo>
                  <a:cubicBezTo>
                    <a:pt x="1867" y="1268"/>
                    <a:pt x="1867" y="1260"/>
                    <a:pt x="1862" y="1253"/>
                  </a:cubicBezTo>
                  <a:cubicBezTo>
                    <a:pt x="1867" y="1250"/>
                    <a:pt x="1871" y="1245"/>
                    <a:pt x="1874" y="1245"/>
                  </a:cubicBezTo>
                  <a:cubicBezTo>
                    <a:pt x="1904" y="1227"/>
                    <a:pt x="1926" y="1208"/>
                    <a:pt x="1949" y="1193"/>
                  </a:cubicBezTo>
                  <a:cubicBezTo>
                    <a:pt x="1960" y="1186"/>
                    <a:pt x="1971" y="1182"/>
                    <a:pt x="1983" y="1178"/>
                  </a:cubicBezTo>
                  <a:cubicBezTo>
                    <a:pt x="1990" y="1174"/>
                    <a:pt x="2002" y="1171"/>
                    <a:pt x="2009" y="1171"/>
                  </a:cubicBezTo>
                  <a:close/>
                  <a:moveTo>
                    <a:pt x="1365" y="1940"/>
                  </a:moveTo>
                  <a:cubicBezTo>
                    <a:pt x="1362" y="1948"/>
                    <a:pt x="1355" y="1956"/>
                    <a:pt x="1347" y="1959"/>
                  </a:cubicBezTo>
                  <a:cubicBezTo>
                    <a:pt x="1339" y="1967"/>
                    <a:pt x="1332" y="1974"/>
                    <a:pt x="1329" y="1982"/>
                  </a:cubicBezTo>
                  <a:cubicBezTo>
                    <a:pt x="1329" y="1974"/>
                    <a:pt x="1332" y="1967"/>
                    <a:pt x="1336" y="1963"/>
                  </a:cubicBezTo>
                  <a:cubicBezTo>
                    <a:pt x="1339" y="1956"/>
                    <a:pt x="1343" y="1952"/>
                    <a:pt x="1355" y="1945"/>
                  </a:cubicBezTo>
                  <a:cubicBezTo>
                    <a:pt x="1358" y="1945"/>
                    <a:pt x="1362" y="1945"/>
                    <a:pt x="1365" y="1940"/>
                  </a:cubicBezTo>
                  <a:close/>
                  <a:moveTo>
                    <a:pt x="61" y="5316"/>
                  </a:moveTo>
                  <a:lnTo>
                    <a:pt x="54" y="5358"/>
                  </a:lnTo>
                  <a:lnTo>
                    <a:pt x="54" y="5358"/>
                  </a:lnTo>
                  <a:lnTo>
                    <a:pt x="73" y="5354"/>
                  </a:lnTo>
                  <a:lnTo>
                    <a:pt x="73" y="5354"/>
                  </a:lnTo>
                  <a:cubicBezTo>
                    <a:pt x="68" y="5361"/>
                    <a:pt x="68" y="5368"/>
                    <a:pt x="65" y="5376"/>
                  </a:cubicBezTo>
                  <a:cubicBezTo>
                    <a:pt x="61" y="5391"/>
                    <a:pt x="61" y="5406"/>
                    <a:pt x="61" y="5417"/>
                  </a:cubicBezTo>
                  <a:cubicBezTo>
                    <a:pt x="61" y="5432"/>
                    <a:pt x="61" y="5447"/>
                    <a:pt x="65" y="5462"/>
                  </a:cubicBezTo>
                  <a:lnTo>
                    <a:pt x="65" y="5496"/>
                  </a:lnTo>
                  <a:cubicBezTo>
                    <a:pt x="65" y="5507"/>
                    <a:pt x="65" y="5518"/>
                    <a:pt x="61" y="5525"/>
                  </a:cubicBezTo>
                  <a:cubicBezTo>
                    <a:pt x="61" y="5534"/>
                    <a:pt x="57" y="5541"/>
                    <a:pt x="50" y="5548"/>
                  </a:cubicBezTo>
                  <a:lnTo>
                    <a:pt x="1" y="5596"/>
                  </a:lnTo>
                  <a:lnTo>
                    <a:pt x="46" y="5604"/>
                  </a:lnTo>
                  <a:cubicBezTo>
                    <a:pt x="42" y="5608"/>
                    <a:pt x="39" y="5612"/>
                    <a:pt x="35" y="5619"/>
                  </a:cubicBezTo>
                  <a:cubicBezTo>
                    <a:pt x="31" y="5623"/>
                    <a:pt x="31" y="5627"/>
                    <a:pt x="28" y="5630"/>
                  </a:cubicBezTo>
                  <a:lnTo>
                    <a:pt x="28" y="5646"/>
                  </a:lnTo>
                  <a:cubicBezTo>
                    <a:pt x="28" y="5653"/>
                    <a:pt x="28" y="5660"/>
                    <a:pt x="31" y="5668"/>
                  </a:cubicBezTo>
                  <a:cubicBezTo>
                    <a:pt x="35" y="5675"/>
                    <a:pt x="39" y="5679"/>
                    <a:pt x="42" y="5682"/>
                  </a:cubicBezTo>
                  <a:lnTo>
                    <a:pt x="46" y="5682"/>
                  </a:lnTo>
                  <a:cubicBezTo>
                    <a:pt x="28" y="5765"/>
                    <a:pt x="9" y="5851"/>
                    <a:pt x="9" y="5937"/>
                  </a:cubicBezTo>
                  <a:cubicBezTo>
                    <a:pt x="9" y="5996"/>
                    <a:pt x="16" y="6060"/>
                    <a:pt x="39" y="6124"/>
                  </a:cubicBezTo>
                  <a:cubicBezTo>
                    <a:pt x="28" y="6146"/>
                    <a:pt x="20" y="6169"/>
                    <a:pt x="13" y="6191"/>
                  </a:cubicBezTo>
                  <a:cubicBezTo>
                    <a:pt x="5" y="6221"/>
                    <a:pt x="5" y="6251"/>
                    <a:pt x="5" y="6277"/>
                  </a:cubicBezTo>
                  <a:cubicBezTo>
                    <a:pt x="5" y="6314"/>
                    <a:pt x="9" y="6348"/>
                    <a:pt x="13" y="6381"/>
                  </a:cubicBezTo>
                  <a:cubicBezTo>
                    <a:pt x="16" y="6415"/>
                    <a:pt x="20" y="6449"/>
                    <a:pt x="20" y="6479"/>
                  </a:cubicBezTo>
                  <a:lnTo>
                    <a:pt x="20" y="6483"/>
                  </a:lnTo>
                  <a:cubicBezTo>
                    <a:pt x="16" y="6557"/>
                    <a:pt x="16" y="6633"/>
                    <a:pt x="16" y="6707"/>
                  </a:cubicBezTo>
                  <a:cubicBezTo>
                    <a:pt x="16" y="6774"/>
                    <a:pt x="16" y="6842"/>
                    <a:pt x="28" y="6912"/>
                  </a:cubicBezTo>
                  <a:cubicBezTo>
                    <a:pt x="39" y="7006"/>
                    <a:pt x="46" y="7104"/>
                    <a:pt x="46" y="7197"/>
                  </a:cubicBezTo>
                  <a:cubicBezTo>
                    <a:pt x="46" y="7242"/>
                    <a:pt x="46" y="7287"/>
                    <a:pt x="39" y="7328"/>
                  </a:cubicBezTo>
                  <a:lnTo>
                    <a:pt x="39" y="7373"/>
                  </a:lnTo>
                  <a:cubicBezTo>
                    <a:pt x="39" y="7425"/>
                    <a:pt x="46" y="7473"/>
                    <a:pt x="54" y="7518"/>
                  </a:cubicBezTo>
                  <a:cubicBezTo>
                    <a:pt x="65" y="7563"/>
                    <a:pt x="73" y="7608"/>
                    <a:pt x="73" y="7645"/>
                  </a:cubicBezTo>
                  <a:cubicBezTo>
                    <a:pt x="73" y="7675"/>
                    <a:pt x="68" y="7701"/>
                    <a:pt x="57" y="7732"/>
                  </a:cubicBezTo>
                  <a:cubicBezTo>
                    <a:pt x="54" y="7746"/>
                    <a:pt x="50" y="7765"/>
                    <a:pt x="50" y="7780"/>
                  </a:cubicBezTo>
                  <a:cubicBezTo>
                    <a:pt x="50" y="7806"/>
                    <a:pt x="57" y="7825"/>
                    <a:pt x="65" y="7847"/>
                  </a:cubicBezTo>
                  <a:cubicBezTo>
                    <a:pt x="73" y="7877"/>
                    <a:pt x="87" y="7903"/>
                    <a:pt x="99" y="7929"/>
                  </a:cubicBezTo>
                  <a:cubicBezTo>
                    <a:pt x="109" y="7956"/>
                    <a:pt x="118" y="7978"/>
                    <a:pt x="118" y="8001"/>
                  </a:cubicBezTo>
                  <a:cubicBezTo>
                    <a:pt x="118" y="8015"/>
                    <a:pt x="113" y="8030"/>
                    <a:pt x="109" y="8046"/>
                  </a:cubicBezTo>
                  <a:cubicBezTo>
                    <a:pt x="106" y="8053"/>
                    <a:pt x="102" y="8060"/>
                    <a:pt x="102" y="8068"/>
                  </a:cubicBezTo>
                  <a:cubicBezTo>
                    <a:pt x="102" y="8075"/>
                    <a:pt x="106" y="8086"/>
                    <a:pt x="109" y="8094"/>
                  </a:cubicBezTo>
                  <a:cubicBezTo>
                    <a:pt x="118" y="8105"/>
                    <a:pt x="125" y="8113"/>
                    <a:pt x="132" y="8120"/>
                  </a:cubicBezTo>
                  <a:cubicBezTo>
                    <a:pt x="140" y="8124"/>
                    <a:pt x="144" y="8127"/>
                    <a:pt x="151" y="8131"/>
                  </a:cubicBezTo>
                  <a:cubicBezTo>
                    <a:pt x="147" y="8135"/>
                    <a:pt x="144" y="8135"/>
                    <a:pt x="144" y="8135"/>
                  </a:cubicBezTo>
                  <a:lnTo>
                    <a:pt x="95" y="8158"/>
                  </a:lnTo>
                  <a:lnTo>
                    <a:pt x="128" y="8194"/>
                  </a:lnTo>
                  <a:cubicBezTo>
                    <a:pt x="140" y="8210"/>
                    <a:pt x="144" y="8220"/>
                    <a:pt x="147" y="8236"/>
                  </a:cubicBezTo>
                  <a:cubicBezTo>
                    <a:pt x="151" y="8247"/>
                    <a:pt x="151" y="8262"/>
                    <a:pt x="151" y="8277"/>
                  </a:cubicBezTo>
                  <a:cubicBezTo>
                    <a:pt x="151" y="8299"/>
                    <a:pt x="151" y="8325"/>
                    <a:pt x="154" y="8351"/>
                  </a:cubicBezTo>
                  <a:cubicBezTo>
                    <a:pt x="158" y="8367"/>
                    <a:pt x="162" y="8382"/>
                    <a:pt x="170" y="8396"/>
                  </a:cubicBezTo>
                  <a:cubicBezTo>
                    <a:pt x="173" y="8404"/>
                    <a:pt x="177" y="8412"/>
                    <a:pt x="180" y="8419"/>
                  </a:cubicBezTo>
                  <a:cubicBezTo>
                    <a:pt x="185" y="8412"/>
                    <a:pt x="185" y="8404"/>
                    <a:pt x="188" y="8396"/>
                  </a:cubicBezTo>
                  <a:lnTo>
                    <a:pt x="203" y="8351"/>
                  </a:lnTo>
                  <a:lnTo>
                    <a:pt x="244" y="8377"/>
                  </a:lnTo>
                  <a:cubicBezTo>
                    <a:pt x="244" y="8382"/>
                    <a:pt x="248" y="8382"/>
                    <a:pt x="248" y="8382"/>
                  </a:cubicBezTo>
                  <a:cubicBezTo>
                    <a:pt x="240" y="8370"/>
                    <a:pt x="237" y="8360"/>
                    <a:pt x="233" y="8344"/>
                  </a:cubicBezTo>
                  <a:cubicBezTo>
                    <a:pt x="230" y="8322"/>
                    <a:pt x="230" y="8292"/>
                    <a:pt x="225" y="8258"/>
                  </a:cubicBezTo>
                  <a:cubicBezTo>
                    <a:pt x="225" y="8239"/>
                    <a:pt x="225" y="8220"/>
                    <a:pt x="218" y="8203"/>
                  </a:cubicBezTo>
                  <a:cubicBezTo>
                    <a:pt x="214" y="8194"/>
                    <a:pt x="214" y="8191"/>
                    <a:pt x="211" y="8184"/>
                  </a:cubicBezTo>
                  <a:cubicBezTo>
                    <a:pt x="214" y="8184"/>
                    <a:pt x="214" y="8180"/>
                    <a:pt x="214" y="8180"/>
                  </a:cubicBezTo>
                  <a:cubicBezTo>
                    <a:pt x="222" y="8172"/>
                    <a:pt x="225" y="8168"/>
                    <a:pt x="230" y="8161"/>
                  </a:cubicBezTo>
                  <a:cubicBezTo>
                    <a:pt x="233" y="8153"/>
                    <a:pt x="237" y="8142"/>
                    <a:pt x="237" y="8135"/>
                  </a:cubicBezTo>
                  <a:cubicBezTo>
                    <a:pt x="237" y="8124"/>
                    <a:pt x="233" y="8116"/>
                    <a:pt x="230" y="8108"/>
                  </a:cubicBezTo>
                  <a:cubicBezTo>
                    <a:pt x="222" y="8094"/>
                    <a:pt x="214" y="8090"/>
                    <a:pt x="207" y="8082"/>
                  </a:cubicBezTo>
                  <a:cubicBezTo>
                    <a:pt x="199" y="8075"/>
                    <a:pt x="188" y="8068"/>
                    <a:pt x="185" y="8063"/>
                  </a:cubicBezTo>
                  <a:cubicBezTo>
                    <a:pt x="192" y="8041"/>
                    <a:pt x="196" y="8023"/>
                    <a:pt x="196" y="8001"/>
                  </a:cubicBezTo>
                  <a:cubicBezTo>
                    <a:pt x="196" y="7974"/>
                    <a:pt x="188" y="7951"/>
                    <a:pt x="180" y="7929"/>
                  </a:cubicBezTo>
                  <a:cubicBezTo>
                    <a:pt x="170" y="7899"/>
                    <a:pt x="154" y="7870"/>
                    <a:pt x="144" y="7847"/>
                  </a:cubicBezTo>
                  <a:cubicBezTo>
                    <a:pt x="140" y="7832"/>
                    <a:pt x="135" y="7821"/>
                    <a:pt x="132" y="7810"/>
                  </a:cubicBezTo>
                  <a:cubicBezTo>
                    <a:pt x="128" y="7799"/>
                    <a:pt x="128" y="7791"/>
                    <a:pt x="128" y="7780"/>
                  </a:cubicBezTo>
                  <a:cubicBezTo>
                    <a:pt x="128" y="7772"/>
                    <a:pt x="128" y="7765"/>
                    <a:pt x="132" y="7758"/>
                  </a:cubicBezTo>
                  <a:cubicBezTo>
                    <a:pt x="144" y="7720"/>
                    <a:pt x="147" y="7682"/>
                    <a:pt x="147" y="7645"/>
                  </a:cubicBezTo>
                  <a:cubicBezTo>
                    <a:pt x="147" y="7597"/>
                    <a:pt x="140" y="7548"/>
                    <a:pt x="132" y="7503"/>
                  </a:cubicBezTo>
                  <a:cubicBezTo>
                    <a:pt x="121" y="7458"/>
                    <a:pt x="113" y="7413"/>
                    <a:pt x="113" y="7373"/>
                  </a:cubicBezTo>
                  <a:cubicBezTo>
                    <a:pt x="113" y="7361"/>
                    <a:pt x="113" y="7350"/>
                    <a:pt x="118" y="7339"/>
                  </a:cubicBezTo>
                  <a:cubicBezTo>
                    <a:pt x="121" y="7290"/>
                    <a:pt x="125" y="7242"/>
                    <a:pt x="125" y="7197"/>
                  </a:cubicBezTo>
                  <a:cubicBezTo>
                    <a:pt x="125" y="7095"/>
                    <a:pt x="113" y="6999"/>
                    <a:pt x="102" y="6905"/>
                  </a:cubicBezTo>
                  <a:cubicBezTo>
                    <a:pt x="95" y="6838"/>
                    <a:pt x="91" y="6774"/>
                    <a:pt x="91" y="6707"/>
                  </a:cubicBezTo>
                  <a:cubicBezTo>
                    <a:pt x="91" y="6633"/>
                    <a:pt x="95" y="6557"/>
                    <a:pt x="95" y="6483"/>
                  </a:cubicBezTo>
                  <a:lnTo>
                    <a:pt x="95" y="6479"/>
                  </a:lnTo>
                  <a:cubicBezTo>
                    <a:pt x="95" y="6441"/>
                    <a:pt x="91" y="6408"/>
                    <a:pt x="87" y="6374"/>
                  </a:cubicBezTo>
                  <a:cubicBezTo>
                    <a:pt x="83" y="6341"/>
                    <a:pt x="80" y="6307"/>
                    <a:pt x="80" y="6277"/>
                  </a:cubicBezTo>
                  <a:cubicBezTo>
                    <a:pt x="80" y="6255"/>
                    <a:pt x="83" y="6232"/>
                    <a:pt x="87" y="6210"/>
                  </a:cubicBezTo>
                  <a:cubicBezTo>
                    <a:pt x="91" y="6188"/>
                    <a:pt x="102" y="6169"/>
                    <a:pt x="113" y="6146"/>
                  </a:cubicBezTo>
                  <a:lnTo>
                    <a:pt x="125" y="6131"/>
                  </a:lnTo>
                  <a:lnTo>
                    <a:pt x="118" y="6112"/>
                  </a:lnTo>
                  <a:cubicBezTo>
                    <a:pt x="95" y="6053"/>
                    <a:pt x="87" y="5996"/>
                    <a:pt x="87" y="5937"/>
                  </a:cubicBezTo>
                  <a:cubicBezTo>
                    <a:pt x="87" y="5851"/>
                    <a:pt x="106" y="5761"/>
                    <a:pt x="125" y="5672"/>
                  </a:cubicBezTo>
                  <a:lnTo>
                    <a:pt x="135" y="5634"/>
                  </a:lnTo>
                  <a:lnTo>
                    <a:pt x="125" y="5630"/>
                  </a:lnTo>
                  <a:cubicBezTo>
                    <a:pt x="128" y="5627"/>
                    <a:pt x="132" y="5623"/>
                    <a:pt x="135" y="5619"/>
                  </a:cubicBezTo>
                  <a:cubicBezTo>
                    <a:pt x="140" y="5615"/>
                    <a:pt x="140" y="5612"/>
                    <a:pt x="140" y="5608"/>
                  </a:cubicBezTo>
                  <a:cubicBezTo>
                    <a:pt x="144" y="5601"/>
                    <a:pt x="144" y="5596"/>
                    <a:pt x="144" y="5589"/>
                  </a:cubicBezTo>
                  <a:cubicBezTo>
                    <a:pt x="144" y="5582"/>
                    <a:pt x="140" y="5574"/>
                    <a:pt x="135" y="5567"/>
                  </a:cubicBezTo>
                  <a:cubicBezTo>
                    <a:pt x="135" y="5563"/>
                    <a:pt x="132" y="5560"/>
                    <a:pt x="132" y="5560"/>
                  </a:cubicBezTo>
                  <a:cubicBezTo>
                    <a:pt x="132" y="5556"/>
                    <a:pt x="135" y="5551"/>
                    <a:pt x="135" y="5548"/>
                  </a:cubicBezTo>
                  <a:cubicBezTo>
                    <a:pt x="140" y="5529"/>
                    <a:pt x="144" y="5515"/>
                    <a:pt x="144" y="5496"/>
                  </a:cubicBezTo>
                  <a:cubicBezTo>
                    <a:pt x="144" y="5481"/>
                    <a:pt x="140" y="5466"/>
                    <a:pt x="140" y="5455"/>
                  </a:cubicBezTo>
                  <a:lnTo>
                    <a:pt x="140" y="5447"/>
                  </a:lnTo>
                  <a:cubicBezTo>
                    <a:pt x="125" y="5436"/>
                    <a:pt x="118" y="5425"/>
                    <a:pt x="109" y="5413"/>
                  </a:cubicBezTo>
                  <a:cubicBezTo>
                    <a:pt x="106" y="5406"/>
                    <a:pt x="106" y="5403"/>
                    <a:pt x="102" y="5394"/>
                  </a:cubicBezTo>
                  <a:cubicBezTo>
                    <a:pt x="102" y="5391"/>
                    <a:pt x="99" y="5387"/>
                    <a:pt x="99" y="5387"/>
                  </a:cubicBezTo>
                  <a:lnTo>
                    <a:pt x="87" y="5380"/>
                  </a:lnTo>
                  <a:lnTo>
                    <a:pt x="80" y="5365"/>
                  </a:lnTo>
                  <a:cubicBezTo>
                    <a:pt x="76" y="5354"/>
                    <a:pt x="73" y="5339"/>
                    <a:pt x="65" y="5324"/>
                  </a:cubicBezTo>
                  <a:lnTo>
                    <a:pt x="61" y="5316"/>
                  </a:lnTo>
                  <a:close/>
                  <a:moveTo>
                    <a:pt x="180" y="8546"/>
                  </a:moveTo>
                  <a:lnTo>
                    <a:pt x="180" y="8549"/>
                  </a:lnTo>
                  <a:lnTo>
                    <a:pt x="180" y="8549"/>
                  </a:lnTo>
                  <a:cubicBezTo>
                    <a:pt x="180" y="8548"/>
                    <a:pt x="180" y="8547"/>
                    <a:pt x="180" y="8546"/>
                  </a:cubicBezTo>
                  <a:close/>
                  <a:moveTo>
                    <a:pt x="180" y="8549"/>
                  </a:moveTo>
                  <a:lnTo>
                    <a:pt x="180" y="8549"/>
                  </a:lnTo>
                  <a:cubicBezTo>
                    <a:pt x="179" y="8552"/>
                    <a:pt x="177" y="8555"/>
                    <a:pt x="177" y="8561"/>
                  </a:cubicBezTo>
                  <a:lnTo>
                    <a:pt x="177" y="8565"/>
                  </a:lnTo>
                  <a:lnTo>
                    <a:pt x="180" y="8549"/>
                  </a:lnTo>
                  <a:close/>
                  <a:moveTo>
                    <a:pt x="256" y="8565"/>
                  </a:moveTo>
                  <a:cubicBezTo>
                    <a:pt x="252" y="8569"/>
                    <a:pt x="248" y="8572"/>
                    <a:pt x="244" y="8576"/>
                  </a:cubicBezTo>
                  <a:lnTo>
                    <a:pt x="196" y="8621"/>
                  </a:lnTo>
                  <a:cubicBezTo>
                    <a:pt x="211" y="8636"/>
                    <a:pt x="222" y="8647"/>
                    <a:pt x="233" y="8658"/>
                  </a:cubicBezTo>
                  <a:cubicBezTo>
                    <a:pt x="240" y="8662"/>
                    <a:pt x="248" y="8665"/>
                    <a:pt x="252" y="8669"/>
                  </a:cubicBezTo>
                  <a:cubicBezTo>
                    <a:pt x="256" y="8674"/>
                    <a:pt x="256" y="8677"/>
                    <a:pt x="259" y="8677"/>
                  </a:cubicBezTo>
                  <a:cubicBezTo>
                    <a:pt x="256" y="8681"/>
                    <a:pt x="256" y="8681"/>
                    <a:pt x="256" y="8684"/>
                  </a:cubicBezTo>
                  <a:cubicBezTo>
                    <a:pt x="256" y="8691"/>
                    <a:pt x="248" y="8703"/>
                    <a:pt x="244" y="8714"/>
                  </a:cubicBezTo>
                  <a:cubicBezTo>
                    <a:pt x="240" y="8729"/>
                    <a:pt x="237" y="8744"/>
                    <a:pt x="237" y="8763"/>
                  </a:cubicBezTo>
                  <a:cubicBezTo>
                    <a:pt x="237" y="8774"/>
                    <a:pt x="237" y="8786"/>
                    <a:pt x="240" y="8796"/>
                  </a:cubicBezTo>
                  <a:cubicBezTo>
                    <a:pt x="244" y="8804"/>
                    <a:pt x="248" y="8812"/>
                    <a:pt x="252" y="8819"/>
                  </a:cubicBezTo>
                  <a:lnTo>
                    <a:pt x="252" y="8808"/>
                  </a:lnTo>
                  <a:lnTo>
                    <a:pt x="256" y="8752"/>
                  </a:lnTo>
                  <a:lnTo>
                    <a:pt x="278" y="8763"/>
                  </a:lnTo>
                  <a:cubicBezTo>
                    <a:pt x="278" y="8759"/>
                    <a:pt x="275" y="8755"/>
                    <a:pt x="275" y="8748"/>
                  </a:cubicBezTo>
                  <a:cubicBezTo>
                    <a:pt x="270" y="8744"/>
                    <a:pt x="270" y="8736"/>
                    <a:pt x="270" y="8733"/>
                  </a:cubicBezTo>
                  <a:lnTo>
                    <a:pt x="270" y="8722"/>
                  </a:lnTo>
                  <a:cubicBezTo>
                    <a:pt x="275" y="8710"/>
                    <a:pt x="278" y="8696"/>
                    <a:pt x="285" y="8684"/>
                  </a:cubicBezTo>
                  <a:cubicBezTo>
                    <a:pt x="292" y="8674"/>
                    <a:pt x="304" y="8665"/>
                    <a:pt x="315" y="8662"/>
                  </a:cubicBezTo>
                  <a:cubicBezTo>
                    <a:pt x="323" y="8662"/>
                    <a:pt x="327" y="8658"/>
                    <a:pt x="334" y="8658"/>
                  </a:cubicBezTo>
                  <a:cubicBezTo>
                    <a:pt x="330" y="8651"/>
                    <a:pt x="327" y="8647"/>
                    <a:pt x="323" y="8639"/>
                  </a:cubicBezTo>
                  <a:cubicBezTo>
                    <a:pt x="323" y="8636"/>
                    <a:pt x="319" y="8632"/>
                    <a:pt x="319" y="8632"/>
                  </a:cubicBezTo>
                  <a:lnTo>
                    <a:pt x="285" y="8647"/>
                  </a:lnTo>
                  <a:lnTo>
                    <a:pt x="275" y="8602"/>
                  </a:lnTo>
                  <a:cubicBezTo>
                    <a:pt x="275" y="8598"/>
                    <a:pt x="270" y="8591"/>
                    <a:pt x="270" y="8587"/>
                  </a:cubicBezTo>
                  <a:cubicBezTo>
                    <a:pt x="266" y="8584"/>
                    <a:pt x="266" y="8584"/>
                    <a:pt x="263" y="8579"/>
                  </a:cubicBezTo>
                  <a:cubicBezTo>
                    <a:pt x="259" y="8576"/>
                    <a:pt x="259" y="8572"/>
                    <a:pt x="256" y="8569"/>
                  </a:cubicBezTo>
                  <a:lnTo>
                    <a:pt x="256" y="8565"/>
                  </a:lnTo>
                  <a:close/>
                  <a:moveTo>
                    <a:pt x="3945" y="1"/>
                  </a:moveTo>
                  <a:cubicBezTo>
                    <a:pt x="3934" y="1"/>
                    <a:pt x="3922" y="4"/>
                    <a:pt x="3912" y="8"/>
                  </a:cubicBezTo>
                  <a:cubicBezTo>
                    <a:pt x="3900" y="12"/>
                    <a:pt x="3889" y="12"/>
                    <a:pt x="3881" y="16"/>
                  </a:cubicBezTo>
                  <a:cubicBezTo>
                    <a:pt x="3691" y="79"/>
                    <a:pt x="3493" y="139"/>
                    <a:pt x="3302" y="213"/>
                  </a:cubicBezTo>
                  <a:cubicBezTo>
                    <a:pt x="3220" y="247"/>
                    <a:pt x="3137" y="273"/>
                    <a:pt x="3051" y="308"/>
                  </a:cubicBezTo>
                  <a:cubicBezTo>
                    <a:pt x="2977" y="337"/>
                    <a:pt x="2906" y="370"/>
                    <a:pt x="2842" y="420"/>
                  </a:cubicBezTo>
                  <a:cubicBezTo>
                    <a:pt x="2782" y="460"/>
                    <a:pt x="2726" y="513"/>
                    <a:pt x="2682" y="577"/>
                  </a:cubicBezTo>
                  <a:cubicBezTo>
                    <a:pt x="2678" y="572"/>
                    <a:pt x="2670" y="569"/>
                    <a:pt x="2666" y="565"/>
                  </a:cubicBezTo>
                  <a:cubicBezTo>
                    <a:pt x="2656" y="561"/>
                    <a:pt x="2648" y="558"/>
                    <a:pt x="2640" y="558"/>
                  </a:cubicBezTo>
                  <a:cubicBezTo>
                    <a:pt x="2630" y="558"/>
                    <a:pt x="2618" y="561"/>
                    <a:pt x="2611" y="565"/>
                  </a:cubicBezTo>
                  <a:cubicBezTo>
                    <a:pt x="2603" y="569"/>
                    <a:pt x="2595" y="577"/>
                    <a:pt x="2588" y="580"/>
                  </a:cubicBezTo>
                  <a:cubicBezTo>
                    <a:pt x="2569" y="599"/>
                    <a:pt x="2543" y="614"/>
                    <a:pt x="2513" y="636"/>
                  </a:cubicBezTo>
                  <a:cubicBezTo>
                    <a:pt x="2499" y="644"/>
                    <a:pt x="2483" y="655"/>
                    <a:pt x="2473" y="670"/>
                  </a:cubicBezTo>
                  <a:cubicBezTo>
                    <a:pt x="2457" y="681"/>
                    <a:pt x="2442" y="696"/>
                    <a:pt x="2431" y="715"/>
                  </a:cubicBezTo>
                  <a:cubicBezTo>
                    <a:pt x="2401" y="760"/>
                    <a:pt x="2383" y="789"/>
                    <a:pt x="2364" y="812"/>
                  </a:cubicBezTo>
                  <a:cubicBezTo>
                    <a:pt x="2349" y="831"/>
                    <a:pt x="2338" y="841"/>
                    <a:pt x="2323" y="853"/>
                  </a:cubicBezTo>
                  <a:cubicBezTo>
                    <a:pt x="2304" y="872"/>
                    <a:pt x="2278" y="886"/>
                    <a:pt x="2240" y="905"/>
                  </a:cubicBezTo>
                  <a:cubicBezTo>
                    <a:pt x="2199" y="924"/>
                    <a:pt x="2147" y="946"/>
                    <a:pt x="2076" y="976"/>
                  </a:cubicBezTo>
                  <a:cubicBezTo>
                    <a:pt x="2061" y="984"/>
                    <a:pt x="2046" y="995"/>
                    <a:pt x="2031" y="1006"/>
                  </a:cubicBezTo>
                  <a:cubicBezTo>
                    <a:pt x="2028" y="1014"/>
                    <a:pt x="2019" y="1021"/>
                    <a:pt x="2016" y="1032"/>
                  </a:cubicBezTo>
                  <a:cubicBezTo>
                    <a:pt x="2012" y="1040"/>
                    <a:pt x="2009" y="1051"/>
                    <a:pt x="2009" y="1062"/>
                  </a:cubicBezTo>
                  <a:cubicBezTo>
                    <a:pt x="2009" y="1074"/>
                    <a:pt x="2012" y="1085"/>
                    <a:pt x="2016" y="1096"/>
                  </a:cubicBezTo>
                  <a:lnTo>
                    <a:pt x="2009" y="1096"/>
                  </a:lnTo>
                  <a:cubicBezTo>
                    <a:pt x="1983" y="1096"/>
                    <a:pt x="1960" y="1103"/>
                    <a:pt x="1938" y="1115"/>
                  </a:cubicBezTo>
                  <a:cubicBezTo>
                    <a:pt x="1907" y="1129"/>
                    <a:pt x="1881" y="1148"/>
                    <a:pt x="1859" y="1163"/>
                  </a:cubicBezTo>
                  <a:cubicBezTo>
                    <a:pt x="1848" y="1171"/>
                    <a:pt x="1836" y="1178"/>
                    <a:pt x="1826" y="1182"/>
                  </a:cubicBezTo>
                  <a:cubicBezTo>
                    <a:pt x="1818" y="1186"/>
                    <a:pt x="1807" y="1189"/>
                    <a:pt x="1800" y="1189"/>
                  </a:cubicBezTo>
                  <a:cubicBezTo>
                    <a:pt x="1792" y="1193"/>
                    <a:pt x="1784" y="1193"/>
                    <a:pt x="1781" y="1197"/>
                  </a:cubicBezTo>
                  <a:cubicBezTo>
                    <a:pt x="1777" y="1200"/>
                    <a:pt x="1773" y="1205"/>
                    <a:pt x="1769" y="1208"/>
                  </a:cubicBezTo>
                  <a:cubicBezTo>
                    <a:pt x="1766" y="1212"/>
                    <a:pt x="1762" y="1219"/>
                    <a:pt x="1762" y="1223"/>
                  </a:cubicBezTo>
                  <a:lnTo>
                    <a:pt x="1762" y="1234"/>
                  </a:lnTo>
                  <a:lnTo>
                    <a:pt x="1762" y="1250"/>
                  </a:lnTo>
                  <a:cubicBezTo>
                    <a:pt x="1766" y="1257"/>
                    <a:pt x="1769" y="1264"/>
                    <a:pt x="1773" y="1272"/>
                  </a:cubicBezTo>
                  <a:cubicBezTo>
                    <a:pt x="1777" y="1272"/>
                    <a:pt x="1777" y="1272"/>
                    <a:pt x="1777" y="1276"/>
                  </a:cubicBezTo>
                  <a:cubicBezTo>
                    <a:pt x="1747" y="1286"/>
                    <a:pt x="1721" y="1309"/>
                    <a:pt x="1698" y="1331"/>
                  </a:cubicBezTo>
                  <a:cubicBezTo>
                    <a:pt x="1661" y="1369"/>
                    <a:pt x="1638" y="1414"/>
                    <a:pt x="1612" y="1451"/>
                  </a:cubicBezTo>
                  <a:cubicBezTo>
                    <a:pt x="1598" y="1469"/>
                    <a:pt x="1583" y="1488"/>
                    <a:pt x="1567" y="1503"/>
                  </a:cubicBezTo>
                  <a:cubicBezTo>
                    <a:pt x="1553" y="1519"/>
                    <a:pt x="1538" y="1530"/>
                    <a:pt x="1519" y="1541"/>
                  </a:cubicBezTo>
                  <a:cubicBezTo>
                    <a:pt x="1504" y="1548"/>
                    <a:pt x="1489" y="1559"/>
                    <a:pt x="1478" y="1571"/>
                  </a:cubicBezTo>
                  <a:cubicBezTo>
                    <a:pt x="1459" y="1590"/>
                    <a:pt x="1444" y="1612"/>
                    <a:pt x="1433" y="1638"/>
                  </a:cubicBezTo>
                  <a:cubicBezTo>
                    <a:pt x="1418" y="1671"/>
                    <a:pt x="1407" y="1705"/>
                    <a:pt x="1391" y="1731"/>
                  </a:cubicBezTo>
                  <a:cubicBezTo>
                    <a:pt x="1384" y="1743"/>
                    <a:pt x="1377" y="1754"/>
                    <a:pt x="1365" y="1761"/>
                  </a:cubicBezTo>
                  <a:cubicBezTo>
                    <a:pt x="1355" y="1773"/>
                    <a:pt x="1343" y="1780"/>
                    <a:pt x="1329" y="1783"/>
                  </a:cubicBezTo>
                  <a:cubicBezTo>
                    <a:pt x="1317" y="1788"/>
                    <a:pt x="1310" y="1795"/>
                    <a:pt x="1302" y="1806"/>
                  </a:cubicBezTo>
                  <a:cubicBezTo>
                    <a:pt x="1295" y="1817"/>
                    <a:pt x="1295" y="1825"/>
                    <a:pt x="1295" y="1836"/>
                  </a:cubicBezTo>
                  <a:cubicBezTo>
                    <a:pt x="1295" y="1847"/>
                    <a:pt x="1298" y="1859"/>
                    <a:pt x="1302" y="1870"/>
                  </a:cubicBezTo>
                  <a:cubicBezTo>
                    <a:pt x="1306" y="1873"/>
                    <a:pt x="1310" y="1878"/>
                    <a:pt x="1313" y="1881"/>
                  </a:cubicBezTo>
                  <a:cubicBezTo>
                    <a:pt x="1295" y="1892"/>
                    <a:pt x="1279" y="1904"/>
                    <a:pt x="1269" y="1922"/>
                  </a:cubicBezTo>
                  <a:cubicBezTo>
                    <a:pt x="1257" y="1940"/>
                    <a:pt x="1250" y="1963"/>
                    <a:pt x="1250" y="1985"/>
                  </a:cubicBezTo>
                  <a:cubicBezTo>
                    <a:pt x="1250" y="1993"/>
                    <a:pt x="1250" y="1997"/>
                    <a:pt x="1246" y="2001"/>
                  </a:cubicBezTo>
                  <a:lnTo>
                    <a:pt x="1246" y="2004"/>
                  </a:lnTo>
                  <a:lnTo>
                    <a:pt x="1243" y="2004"/>
                  </a:lnTo>
                  <a:cubicBezTo>
                    <a:pt x="1239" y="2004"/>
                    <a:pt x="1234" y="2004"/>
                    <a:pt x="1231" y="2001"/>
                  </a:cubicBezTo>
                  <a:lnTo>
                    <a:pt x="1205" y="2001"/>
                  </a:lnTo>
                  <a:cubicBezTo>
                    <a:pt x="1194" y="2001"/>
                    <a:pt x="1179" y="2001"/>
                    <a:pt x="1167" y="2004"/>
                  </a:cubicBezTo>
                  <a:cubicBezTo>
                    <a:pt x="1156" y="2012"/>
                    <a:pt x="1145" y="2019"/>
                    <a:pt x="1134" y="2030"/>
                  </a:cubicBezTo>
                  <a:cubicBezTo>
                    <a:pt x="1096" y="2083"/>
                    <a:pt x="1055" y="2135"/>
                    <a:pt x="1015" y="2187"/>
                  </a:cubicBezTo>
                  <a:cubicBezTo>
                    <a:pt x="973" y="2244"/>
                    <a:pt x="936" y="2299"/>
                    <a:pt x="903" y="2359"/>
                  </a:cubicBezTo>
                  <a:cubicBezTo>
                    <a:pt x="835" y="2498"/>
                    <a:pt x="756" y="2632"/>
                    <a:pt x="696" y="2789"/>
                  </a:cubicBezTo>
                  <a:cubicBezTo>
                    <a:pt x="637" y="2954"/>
                    <a:pt x="562" y="3122"/>
                    <a:pt x="502" y="3291"/>
                  </a:cubicBezTo>
                  <a:cubicBezTo>
                    <a:pt x="409" y="3571"/>
                    <a:pt x="327" y="3855"/>
                    <a:pt x="244" y="4135"/>
                  </a:cubicBezTo>
                  <a:cubicBezTo>
                    <a:pt x="240" y="4150"/>
                    <a:pt x="233" y="4165"/>
                    <a:pt x="222" y="4183"/>
                  </a:cubicBezTo>
                  <a:cubicBezTo>
                    <a:pt x="218" y="4195"/>
                    <a:pt x="214" y="4202"/>
                    <a:pt x="211" y="4214"/>
                  </a:cubicBezTo>
                  <a:cubicBezTo>
                    <a:pt x="211" y="4225"/>
                    <a:pt x="207" y="4240"/>
                    <a:pt x="207" y="4251"/>
                  </a:cubicBezTo>
                  <a:lnTo>
                    <a:pt x="207" y="4273"/>
                  </a:lnTo>
                  <a:cubicBezTo>
                    <a:pt x="211" y="4292"/>
                    <a:pt x="214" y="4311"/>
                    <a:pt x="214" y="4330"/>
                  </a:cubicBezTo>
                  <a:cubicBezTo>
                    <a:pt x="214" y="4382"/>
                    <a:pt x="199" y="4430"/>
                    <a:pt x="177" y="4487"/>
                  </a:cubicBezTo>
                  <a:cubicBezTo>
                    <a:pt x="166" y="4505"/>
                    <a:pt x="162" y="4528"/>
                    <a:pt x="158" y="4547"/>
                  </a:cubicBezTo>
                  <a:cubicBezTo>
                    <a:pt x="154" y="4576"/>
                    <a:pt x="154" y="4606"/>
                    <a:pt x="154" y="4632"/>
                  </a:cubicBezTo>
                  <a:cubicBezTo>
                    <a:pt x="154" y="4659"/>
                    <a:pt x="154" y="4685"/>
                    <a:pt x="147" y="4707"/>
                  </a:cubicBezTo>
                  <a:cubicBezTo>
                    <a:pt x="135" y="4744"/>
                    <a:pt x="118" y="4782"/>
                    <a:pt x="99" y="4823"/>
                  </a:cubicBezTo>
                  <a:cubicBezTo>
                    <a:pt x="87" y="4845"/>
                    <a:pt x="80" y="4868"/>
                    <a:pt x="73" y="4890"/>
                  </a:cubicBezTo>
                  <a:cubicBezTo>
                    <a:pt x="65" y="4916"/>
                    <a:pt x="57" y="4939"/>
                    <a:pt x="57" y="4968"/>
                  </a:cubicBezTo>
                  <a:cubicBezTo>
                    <a:pt x="57" y="4968"/>
                    <a:pt x="57" y="4973"/>
                    <a:pt x="61" y="4976"/>
                  </a:cubicBezTo>
                  <a:cubicBezTo>
                    <a:pt x="61" y="5054"/>
                    <a:pt x="73" y="5130"/>
                    <a:pt x="73" y="5201"/>
                  </a:cubicBezTo>
                  <a:cubicBezTo>
                    <a:pt x="73" y="5230"/>
                    <a:pt x="73" y="5260"/>
                    <a:pt x="68" y="5290"/>
                  </a:cubicBezTo>
                  <a:lnTo>
                    <a:pt x="76" y="5282"/>
                  </a:lnTo>
                  <a:cubicBezTo>
                    <a:pt x="76" y="5282"/>
                    <a:pt x="80" y="5282"/>
                    <a:pt x="80" y="5279"/>
                  </a:cubicBezTo>
                  <a:cubicBezTo>
                    <a:pt x="83" y="5275"/>
                    <a:pt x="83" y="5272"/>
                    <a:pt x="91" y="5264"/>
                  </a:cubicBezTo>
                  <a:cubicBezTo>
                    <a:pt x="95" y="5260"/>
                    <a:pt x="102" y="5256"/>
                    <a:pt x="109" y="5253"/>
                  </a:cubicBezTo>
                  <a:cubicBezTo>
                    <a:pt x="113" y="5249"/>
                    <a:pt x="121" y="5249"/>
                    <a:pt x="128" y="5249"/>
                  </a:cubicBezTo>
                  <a:cubicBezTo>
                    <a:pt x="135" y="5249"/>
                    <a:pt x="140" y="5249"/>
                    <a:pt x="147" y="5253"/>
                  </a:cubicBezTo>
                  <a:cubicBezTo>
                    <a:pt x="151" y="5234"/>
                    <a:pt x="151" y="5219"/>
                    <a:pt x="151" y="5201"/>
                  </a:cubicBezTo>
                  <a:cubicBezTo>
                    <a:pt x="151" y="5122"/>
                    <a:pt x="140" y="5044"/>
                    <a:pt x="135" y="4973"/>
                  </a:cubicBezTo>
                  <a:lnTo>
                    <a:pt x="135" y="4968"/>
                  </a:lnTo>
                  <a:cubicBezTo>
                    <a:pt x="135" y="4950"/>
                    <a:pt x="140" y="4932"/>
                    <a:pt x="144" y="4913"/>
                  </a:cubicBezTo>
                  <a:cubicBezTo>
                    <a:pt x="151" y="4887"/>
                    <a:pt x="166" y="4856"/>
                    <a:pt x="180" y="4827"/>
                  </a:cubicBezTo>
                  <a:cubicBezTo>
                    <a:pt x="196" y="4797"/>
                    <a:pt x="211" y="4763"/>
                    <a:pt x="222" y="4726"/>
                  </a:cubicBezTo>
                  <a:cubicBezTo>
                    <a:pt x="233" y="4685"/>
                    <a:pt x="233" y="4644"/>
                    <a:pt x="233" y="4606"/>
                  </a:cubicBezTo>
                  <a:cubicBezTo>
                    <a:pt x="233" y="4587"/>
                    <a:pt x="233" y="4573"/>
                    <a:pt x="237" y="4557"/>
                  </a:cubicBezTo>
                  <a:cubicBezTo>
                    <a:pt x="237" y="4542"/>
                    <a:pt x="240" y="4528"/>
                    <a:pt x="244" y="4516"/>
                  </a:cubicBezTo>
                  <a:cubicBezTo>
                    <a:pt x="270" y="4457"/>
                    <a:pt x="289" y="4397"/>
                    <a:pt x="289" y="4330"/>
                  </a:cubicBezTo>
                  <a:cubicBezTo>
                    <a:pt x="289" y="4307"/>
                    <a:pt x="289" y="4285"/>
                    <a:pt x="285" y="4259"/>
                  </a:cubicBezTo>
                  <a:cubicBezTo>
                    <a:pt x="282" y="4259"/>
                    <a:pt x="282" y="4255"/>
                    <a:pt x="282" y="4251"/>
                  </a:cubicBezTo>
                  <a:cubicBezTo>
                    <a:pt x="282" y="4247"/>
                    <a:pt x="285" y="4243"/>
                    <a:pt x="285" y="4236"/>
                  </a:cubicBezTo>
                  <a:cubicBezTo>
                    <a:pt x="289" y="4225"/>
                    <a:pt x="292" y="4214"/>
                    <a:pt x="301" y="4202"/>
                  </a:cubicBezTo>
                  <a:cubicBezTo>
                    <a:pt x="304" y="4188"/>
                    <a:pt x="311" y="4176"/>
                    <a:pt x="315" y="4157"/>
                  </a:cubicBezTo>
                  <a:cubicBezTo>
                    <a:pt x="401" y="3877"/>
                    <a:pt x="484" y="3593"/>
                    <a:pt x="577" y="3317"/>
                  </a:cubicBezTo>
                  <a:cubicBezTo>
                    <a:pt x="633" y="3148"/>
                    <a:pt x="708" y="2984"/>
                    <a:pt x="768" y="2815"/>
                  </a:cubicBezTo>
                  <a:cubicBezTo>
                    <a:pt x="824" y="2670"/>
                    <a:pt x="903" y="2535"/>
                    <a:pt x="973" y="2393"/>
                  </a:cubicBezTo>
                  <a:cubicBezTo>
                    <a:pt x="999" y="2341"/>
                    <a:pt x="1037" y="2288"/>
                    <a:pt x="1074" y="2236"/>
                  </a:cubicBezTo>
                  <a:cubicBezTo>
                    <a:pt x="1115" y="2184"/>
                    <a:pt x="1156" y="2131"/>
                    <a:pt x="1198" y="2079"/>
                  </a:cubicBezTo>
                  <a:lnTo>
                    <a:pt x="1198" y="2075"/>
                  </a:lnTo>
                  <a:lnTo>
                    <a:pt x="1217" y="2075"/>
                  </a:lnTo>
                  <a:cubicBezTo>
                    <a:pt x="1224" y="2079"/>
                    <a:pt x="1234" y="2079"/>
                    <a:pt x="1243" y="2079"/>
                  </a:cubicBezTo>
                  <a:cubicBezTo>
                    <a:pt x="1253" y="2079"/>
                    <a:pt x="1265" y="2079"/>
                    <a:pt x="1272" y="2075"/>
                  </a:cubicBezTo>
                  <a:cubicBezTo>
                    <a:pt x="1279" y="2071"/>
                    <a:pt x="1284" y="2068"/>
                    <a:pt x="1287" y="2064"/>
                  </a:cubicBezTo>
                  <a:lnTo>
                    <a:pt x="1287" y="2064"/>
                  </a:lnTo>
                  <a:cubicBezTo>
                    <a:pt x="1284" y="2087"/>
                    <a:pt x="1279" y="2105"/>
                    <a:pt x="1276" y="2120"/>
                  </a:cubicBezTo>
                  <a:cubicBezTo>
                    <a:pt x="1272" y="2135"/>
                    <a:pt x="1269" y="2147"/>
                    <a:pt x="1261" y="2154"/>
                  </a:cubicBezTo>
                  <a:cubicBezTo>
                    <a:pt x="1257" y="2165"/>
                    <a:pt x="1250" y="2173"/>
                    <a:pt x="1243" y="2180"/>
                  </a:cubicBezTo>
                  <a:cubicBezTo>
                    <a:pt x="1234" y="2184"/>
                    <a:pt x="1227" y="2192"/>
                    <a:pt x="1224" y="2199"/>
                  </a:cubicBezTo>
                  <a:cubicBezTo>
                    <a:pt x="1220" y="2206"/>
                    <a:pt x="1220" y="2218"/>
                    <a:pt x="1220" y="2225"/>
                  </a:cubicBezTo>
                  <a:cubicBezTo>
                    <a:pt x="1220" y="2236"/>
                    <a:pt x="1224" y="2244"/>
                    <a:pt x="1227" y="2251"/>
                  </a:cubicBezTo>
                  <a:cubicBezTo>
                    <a:pt x="1231" y="2262"/>
                    <a:pt x="1239" y="2270"/>
                    <a:pt x="1246" y="2277"/>
                  </a:cubicBezTo>
                  <a:cubicBezTo>
                    <a:pt x="1250" y="2281"/>
                    <a:pt x="1257" y="2285"/>
                    <a:pt x="1261" y="2288"/>
                  </a:cubicBezTo>
                  <a:cubicBezTo>
                    <a:pt x="1224" y="2333"/>
                    <a:pt x="1201" y="2378"/>
                    <a:pt x="1182" y="2423"/>
                  </a:cubicBezTo>
                  <a:cubicBezTo>
                    <a:pt x="1160" y="2472"/>
                    <a:pt x="1141" y="2520"/>
                    <a:pt x="1119" y="2561"/>
                  </a:cubicBezTo>
                  <a:cubicBezTo>
                    <a:pt x="1093" y="2613"/>
                    <a:pt x="1070" y="2666"/>
                    <a:pt x="1048" y="2715"/>
                  </a:cubicBezTo>
                  <a:cubicBezTo>
                    <a:pt x="1025" y="2763"/>
                    <a:pt x="999" y="2812"/>
                    <a:pt x="965" y="2853"/>
                  </a:cubicBezTo>
                  <a:cubicBezTo>
                    <a:pt x="951" y="2868"/>
                    <a:pt x="939" y="2890"/>
                    <a:pt x="932" y="2909"/>
                  </a:cubicBezTo>
                  <a:cubicBezTo>
                    <a:pt x="925" y="2935"/>
                    <a:pt x="917" y="2961"/>
                    <a:pt x="910" y="2987"/>
                  </a:cubicBezTo>
                  <a:cubicBezTo>
                    <a:pt x="903" y="3010"/>
                    <a:pt x="894" y="3029"/>
                    <a:pt x="880" y="3047"/>
                  </a:cubicBezTo>
                  <a:cubicBezTo>
                    <a:pt x="850" y="3081"/>
                    <a:pt x="835" y="3126"/>
                    <a:pt x="824" y="3167"/>
                  </a:cubicBezTo>
                  <a:cubicBezTo>
                    <a:pt x="808" y="3208"/>
                    <a:pt x="805" y="3249"/>
                    <a:pt x="794" y="3286"/>
                  </a:cubicBezTo>
                  <a:cubicBezTo>
                    <a:pt x="790" y="3309"/>
                    <a:pt x="779" y="3331"/>
                    <a:pt x="768" y="3358"/>
                  </a:cubicBezTo>
                  <a:cubicBezTo>
                    <a:pt x="763" y="3372"/>
                    <a:pt x="756" y="3388"/>
                    <a:pt x="753" y="3403"/>
                  </a:cubicBezTo>
                  <a:cubicBezTo>
                    <a:pt x="749" y="3417"/>
                    <a:pt x="746" y="3432"/>
                    <a:pt x="746" y="3448"/>
                  </a:cubicBezTo>
                  <a:cubicBezTo>
                    <a:pt x="737" y="3443"/>
                    <a:pt x="727" y="3440"/>
                    <a:pt x="715" y="3440"/>
                  </a:cubicBezTo>
                  <a:cubicBezTo>
                    <a:pt x="708" y="3440"/>
                    <a:pt x="696" y="3440"/>
                    <a:pt x="689" y="3448"/>
                  </a:cubicBezTo>
                  <a:cubicBezTo>
                    <a:pt x="682" y="3451"/>
                    <a:pt x="678" y="3455"/>
                    <a:pt x="674" y="3462"/>
                  </a:cubicBezTo>
                  <a:cubicBezTo>
                    <a:pt x="670" y="3470"/>
                    <a:pt x="667" y="3477"/>
                    <a:pt x="667" y="3481"/>
                  </a:cubicBezTo>
                  <a:lnTo>
                    <a:pt x="667" y="3496"/>
                  </a:lnTo>
                  <a:lnTo>
                    <a:pt x="667" y="3522"/>
                  </a:lnTo>
                  <a:lnTo>
                    <a:pt x="667" y="3548"/>
                  </a:lnTo>
                  <a:cubicBezTo>
                    <a:pt x="667" y="3563"/>
                    <a:pt x="667" y="3578"/>
                    <a:pt x="659" y="3589"/>
                  </a:cubicBezTo>
                  <a:cubicBezTo>
                    <a:pt x="656" y="3600"/>
                    <a:pt x="648" y="3612"/>
                    <a:pt x="633" y="3623"/>
                  </a:cubicBezTo>
                  <a:cubicBezTo>
                    <a:pt x="622" y="3627"/>
                    <a:pt x="615" y="3638"/>
                    <a:pt x="603" y="3649"/>
                  </a:cubicBezTo>
                  <a:cubicBezTo>
                    <a:pt x="599" y="3653"/>
                    <a:pt x="596" y="3660"/>
                    <a:pt x="596" y="3667"/>
                  </a:cubicBezTo>
                  <a:cubicBezTo>
                    <a:pt x="592" y="3675"/>
                    <a:pt x="589" y="3683"/>
                    <a:pt x="589" y="3694"/>
                  </a:cubicBezTo>
                  <a:cubicBezTo>
                    <a:pt x="589" y="3709"/>
                    <a:pt x="596" y="3724"/>
                    <a:pt x="603" y="3735"/>
                  </a:cubicBezTo>
                  <a:cubicBezTo>
                    <a:pt x="606" y="3743"/>
                    <a:pt x="615" y="3750"/>
                    <a:pt x="622" y="3754"/>
                  </a:cubicBezTo>
                  <a:lnTo>
                    <a:pt x="622" y="3757"/>
                  </a:lnTo>
                  <a:cubicBezTo>
                    <a:pt x="618" y="3765"/>
                    <a:pt x="615" y="3776"/>
                    <a:pt x="611" y="3788"/>
                  </a:cubicBezTo>
                  <a:cubicBezTo>
                    <a:pt x="606" y="3802"/>
                    <a:pt x="603" y="3810"/>
                    <a:pt x="599" y="3817"/>
                  </a:cubicBezTo>
                  <a:cubicBezTo>
                    <a:pt x="570" y="3859"/>
                    <a:pt x="547" y="3900"/>
                    <a:pt x="528" y="3948"/>
                  </a:cubicBezTo>
                  <a:cubicBezTo>
                    <a:pt x="513" y="3993"/>
                    <a:pt x="502" y="4045"/>
                    <a:pt x="502" y="4102"/>
                  </a:cubicBezTo>
                  <a:lnTo>
                    <a:pt x="502" y="4120"/>
                  </a:lnTo>
                  <a:lnTo>
                    <a:pt x="502" y="4128"/>
                  </a:lnTo>
                  <a:cubicBezTo>
                    <a:pt x="502" y="4147"/>
                    <a:pt x="499" y="4173"/>
                    <a:pt x="494" y="4199"/>
                  </a:cubicBezTo>
                  <a:cubicBezTo>
                    <a:pt x="491" y="4225"/>
                    <a:pt x="491" y="4255"/>
                    <a:pt x="491" y="4285"/>
                  </a:cubicBezTo>
                  <a:cubicBezTo>
                    <a:pt x="491" y="4307"/>
                    <a:pt x="491" y="4330"/>
                    <a:pt x="494" y="4352"/>
                  </a:cubicBezTo>
                  <a:cubicBezTo>
                    <a:pt x="494" y="4356"/>
                    <a:pt x="491" y="4356"/>
                    <a:pt x="491" y="4359"/>
                  </a:cubicBezTo>
                  <a:cubicBezTo>
                    <a:pt x="484" y="4363"/>
                    <a:pt x="468" y="4371"/>
                    <a:pt x="454" y="4385"/>
                  </a:cubicBezTo>
                  <a:cubicBezTo>
                    <a:pt x="449" y="4393"/>
                    <a:pt x="442" y="4400"/>
                    <a:pt x="435" y="4412"/>
                  </a:cubicBezTo>
                  <a:cubicBezTo>
                    <a:pt x="432" y="4419"/>
                    <a:pt x="427" y="4434"/>
                    <a:pt x="427" y="4445"/>
                  </a:cubicBezTo>
                  <a:cubicBezTo>
                    <a:pt x="427" y="4452"/>
                    <a:pt x="427" y="4461"/>
                    <a:pt x="432" y="4464"/>
                  </a:cubicBezTo>
                  <a:cubicBezTo>
                    <a:pt x="423" y="4468"/>
                    <a:pt x="420" y="4475"/>
                    <a:pt x="413" y="4483"/>
                  </a:cubicBezTo>
                  <a:cubicBezTo>
                    <a:pt x="409" y="4487"/>
                    <a:pt x="405" y="4494"/>
                    <a:pt x="401" y="4502"/>
                  </a:cubicBezTo>
                  <a:cubicBezTo>
                    <a:pt x="397" y="4509"/>
                    <a:pt x="397" y="4516"/>
                    <a:pt x="397" y="4528"/>
                  </a:cubicBezTo>
                  <a:cubicBezTo>
                    <a:pt x="397" y="4535"/>
                    <a:pt x="397" y="4542"/>
                    <a:pt x="401" y="4554"/>
                  </a:cubicBezTo>
                  <a:cubicBezTo>
                    <a:pt x="405" y="4557"/>
                    <a:pt x="409" y="4565"/>
                    <a:pt x="413" y="4569"/>
                  </a:cubicBezTo>
                  <a:cubicBezTo>
                    <a:pt x="409" y="4573"/>
                    <a:pt x="405" y="4580"/>
                    <a:pt x="401" y="4583"/>
                  </a:cubicBezTo>
                  <a:cubicBezTo>
                    <a:pt x="387" y="4609"/>
                    <a:pt x="379" y="4640"/>
                    <a:pt x="375" y="4666"/>
                  </a:cubicBezTo>
                  <a:cubicBezTo>
                    <a:pt x="371" y="4692"/>
                    <a:pt x="371" y="4714"/>
                    <a:pt x="368" y="4737"/>
                  </a:cubicBezTo>
                  <a:cubicBezTo>
                    <a:pt x="368" y="4737"/>
                    <a:pt x="364" y="4740"/>
                    <a:pt x="360" y="4744"/>
                  </a:cubicBezTo>
                  <a:cubicBezTo>
                    <a:pt x="356" y="4752"/>
                    <a:pt x="349" y="4763"/>
                    <a:pt x="337" y="4778"/>
                  </a:cubicBezTo>
                  <a:cubicBezTo>
                    <a:pt x="334" y="4785"/>
                    <a:pt x="327" y="4793"/>
                    <a:pt x="323" y="4801"/>
                  </a:cubicBezTo>
                  <a:cubicBezTo>
                    <a:pt x="319" y="4811"/>
                    <a:pt x="315" y="4823"/>
                    <a:pt x="315" y="4834"/>
                  </a:cubicBezTo>
                  <a:cubicBezTo>
                    <a:pt x="315" y="4842"/>
                    <a:pt x="315" y="4853"/>
                    <a:pt x="319" y="4861"/>
                  </a:cubicBezTo>
                  <a:cubicBezTo>
                    <a:pt x="323" y="4871"/>
                    <a:pt x="330" y="4883"/>
                    <a:pt x="342" y="4890"/>
                  </a:cubicBezTo>
                  <a:cubicBezTo>
                    <a:pt x="337" y="4897"/>
                    <a:pt x="334" y="4909"/>
                    <a:pt x="330" y="4916"/>
                  </a:cubicBezTo>
                  <a:cubicBezTo>
                    <a:pt x="323" y="4935"/>
                    <a:pt x="323" y="4954"/>
                    <a:pt x="323" y="4973"/>
                  </a:cubicBezTo>
                  <a:cubicBezTo>
                    <a:pt x="323" y="5002"/>
                    <a:pt x="327" y="5028"/>
                    <a:pt x="327" y="5051"/>
                  </a:cubicBezTo>
                  <a:cubicBezTo>
                    <a:pt x="327" y="5062"/>
                    <a:pt x="327" y="5073"/>
                    <a:pt x="323" y="5080"/>
                  </a:cubicBezTo>
                  <a:cubicBezTo>
                    <a:pt x="319" y="5096"/>
                    <a:pt x="311" y="5118"/>
                    <a:pt x="308" y="5137"/>
                  </a:cubicBezTo>
                  <a:cubicBezTo>
                    <a:pt x="301" y="5159"/>
                    <a:pt x="297" y="5182"/>
                    <a:pt x="297" y="5204"/>
                  </a:cubicBezTo>
                  <a:cubicBezTo>
                    <a:pt x="297" y="5223"/>
                    <a:pt x="301" y="5246"/>
                    <a:pt x="308" y="5268"/>
                  </a:cubicBezTo>
                  <a:cubicBezTo>
                    <a:pt x="315" y="5279"/>
                    <a:pt x="319" y="5290"/>
                    <a:pt x="330" y="5301"/>
                  </a:cubicBezTo>
                  <a:lnTo>
                    <a:pt x="330" y="5305"/>
                  </a:lnTo>
                  <a:cubicBezTo>
                    <a:pt x="327" y="5313"/>
                    <a:pt x="323" y="5324"/>
                    <a:pt x="323" y="5335"/>
                  </a:cubicBezTo>
                  <a:cubicBezTo>
                    <a:pt x="323" y="5350"/>
                    <a:pt x="327" y="5361"/>
                    <a:pt x="330" y="5372"/>
                  </a:cubicBezTo>
                  <a:cubicBezTo>
                    <a:pt x="334" y="5391"/>
                    <a:pt x="342" y="5410"/>
                    <a:pt x="345" y="5421"/>
                  </a:cubicBezTo>
                  <a:cubicBezTo>
                    <a:pt x="349" y="5436"/>
                    <a:pt x="353" y="5447"/>
                    <a:pt x="353" y="5458"/>
                  </a:cubicBezTo>
                  <a:lnTo>
                    <a:pt x="353" y="5466"/>
                  </a:lnTo>
                  <a:cubicBezTo>
                    <a:pt x="349" y="5470"/>
                    <a:pt x="349" y="5470"/>
                    <a:pt x="345" y="5477"/>
                  </a:cubicBezTo>
                  <a:cubicBezTo>
                    <a:pt x="342" y="5481"/>
                    <a:pt x="334" y="5484"/>
                    <a:pt x="323" y="5492"/>
                  </a:cubicBezTo>
                  <a:cubicBezTo>
                    <a:pt x="311" y="5496"/>
                    <a:pt x="308" y="5499"/>
                    <a:pt x="304" y="5503"/>
                  </a:cubicBezTo>
                  <a:cubicBezTo>
                    <a:pt x="301" y="5511"/>
                    <a:pt x="301" y="5515"/>
                    <a:pt x="301" y="5518"/>
                  </a:cubicBezTo>
                  <a:cubicBezTo>
                    <a:pt x="297" y="5522"/>
                    <a:pt x="297" y="5525"/>
                    <a:pt x="297" y="5525"/>
                  </a:cubicBezTo>
                  <a:cubicBezTo>
                    <a:pt x="297" y="5529"/>
                    <a:pt x="301" y="5534"/>
                    <a:pt x="301" y="5534"/>
                  </a:cubicBezTo>
                  <a:lnTo>
                    <a:pt x="301" y="5548"/>
                  </a:lnTo>
                  <a:cubicBezTo>
                    <a:pt x="304" y="5551"/>
                    <a:pt x="304" y="5556"/>
                    <a:pt x="308" y="5563"/>
                  </a:cubicBezTo>
                  <a:cubicBezTo>
                    <a:pt x="323" y="5593"/>
                    <a:pt x="330" y="5630"/>
                    <a:pt x="330" y="5664"/>
                  </a:cubicBezTo>
                  <a:cubicBezTo>
                    <a:pt x="330" y="5727"/>
                    <a:pt x="308" y="5795"/>
                    <a:pt x="282" y="5843"/>
                  </a:cubicBezTo>
                  <a:cubicBezTo>
                    <a:pt x="256" y="5884"/>
                    <a:pt x="248" y="5926"/>
                    <a:pt x="248" y="5960"/>
                  </a:cubicBezTo>
                  <a:cubicBezTo>
                    <a:pt x="248" y="5986"/>
                    <a:pt x="252" y="6008"/>
                    <a:pt x="256" y="6031"/>
                  </a:cubicBezTo>
                  <a:cubicBezTo>
                    <a:pt x="259" y="6049"/>
                    <a:pt x="263" y="6067"/>
                    <a:pt x="266" y="6090"/>
                  </a:cubicBezTo>
                  <a:cubicBezTo>
                    <a:pt x="266" y="6094"/>
                    <a:pt x="270" y="6101"/>
                    <a:pt x="270" y="6105"/>
                  </a:cubicBezTo>
                  <a:cubicBezTo>
                    <a:pt x="270" y="6120"/>
                    <a:pt x="266" y="6139"/>
                    <a:pt x="263" y="6162"/>
                  </a:cubicBezTo>
                  <a:cubicBezTo>
                    <a:pt x="259" y="6179"/>
                    <a:pt x="252" y="6202"/>
                    <a:pt x="252" y="6229"/>
                  </a:cubicBezTo>
                  <a:cubicBezTo>
                    <a:pt x="252" y="6240"/>
                    <a:pt x="252" y="6251"/>
                    <a:pt x="256" y="6262"/>
                  </a:cubicBezTo>
                  <a:cubicBezTo>
                    <a:pt x="275" y="6367"/>
                    <a:pt x="275" y="6476"/>
                    <a:pt x="278" y="6583"/>
                  </a:cubicBezTo>
                  <a:cubicBezTo>
                    <a:pt x="282" y="6692"/>
                    <a:pt x="285" y="6804"/>
                    <a:pt x="304" y="6916"/>
                  </a:cubicBezTo>
                  <a:cubicBezTo>
                    <a:pt x="311" y="6957"/>
                    <a:pt x="319" y="6999"/>
                    <a:pt x="319" y="7040"/>
                  </a:cubicBezTo>
                  <a:cubicBezTo>
                    <a:pt x="319" y="7099"/>
                    <a:pt x="308" y="7163"/>
                    <a:pt x="285" y="7219"/>
                  </a:cubicBezTo>
                  <a:lnTo>
                    <a:pt x="275" y="7245"/>
                  </a:lnTo>
                  <a:lnTo>
                    <a:pt x="292" y="7264"/>
                  </a:lnTo>
                  <a:cubicBezTo>
                    <a:pt x="304" y="7271"/>
                    <a:pt x="311" y="7283"/>
                    <a:pt x="315" y="7290"/>
                  </a:cubicBezTo>
                  <a:cubicBezTo>
                    <a:pt x="315" y="7297"/>
                    <a:pt x="319" y="7301"/>
                    <a:pt x="319" y="7309"/>
                  </a:cubicBezTo>
                  <a:cubicBezTo>
                    <a:pt x="319" y="7323"/>
                    <a:pt x="311" y="7346"/>
                    <a:pt x="304" y="7368"/>
                  </a:cubicBezTo>
                  <a:cubicBezTo>
                    <a:pt x="297" y="7395"/>
                    <a:pt x="285" y="7421"/>
                    <a:pt x="285" y="7451"/>
                  </a:cubicBezTo>
                  <a:cubicBezTo>
                    <a:pt x="285" y="7458"/>
                    <a:pt x="285" y="7466"/>
                    <a:pt x="289" y="7473"/>
                  </a:cubicBezTo>
                  <a:cubicBezTo>
                    <a:pt x="297" y="7540"/>
                    <a:pt x="301" y="7608"/>
                    <a:pt x="304" y="7679"/>
                  </a:cubicBezTo>
                  <a:cubicBezTo>
                    <a:pt x="308" y="7749"/>
                    <a:pt x="315" y="7825"/>
                    <a:pt x="342" y="7899"/>
                  </a:cubicBezTo>
                  <a:cubicBezTo>
                    <a:pt x="345" y="7911"/>
                    <a:pt x="345" y="7922"/>
                    <a:pt x="349" y="7933"/>
                  </a:cubicBezTo>
                  <a:cubicBezTo>
                    <a:pt x="360" y="7956"/>
                    <a:pt x="368" y="7974"/>
                    <a:pt x="368" y="7996"/>
                  </a:cubicBezTo>
                  <a:cubicBezTo>
                    <a:pt x="368" y="8011"/>
                    <a:pt x="364" y="8023"/>
                    <a:pt x="360" y="8034"/>
                  </a:cubicBezTo>
                  <a:lnTo>
                    <a:pt x="360" y="8063"/>
                  </a:lnTo>
                  <a:lnTo>
                    <a:pt x="360" y="8180"/>
                  </a:lnTo>
                  <a:lnTo>
                    <a:pt x="360" y="8206"/>
                  </a:lnTo>
                  <a:cubicBezTo>
                    <a:pt x="364" y="8303"/>
                    <a:pt x="390" y="8419"/>
                    <a:pt x="442" y="8520"/>
                  </a:cubicBezTo>
                  <a:cubicBezTo>
                    <a:pt x="449" y="8539"/>
                    <a:pt x="458" y="8557"/>
                    <a:pt x="461" y="8579"/>
                  </a:cubicBezTo>
                  <a:cubicBezTo>
                    <a:pt x="465" y="8613"/>
                    <a:pt x="468" y="8647"/>
                    <a:pt x="468" y="8684"/>
                  </a:cubicBezTo>
                  <a:lnTo>
                    <a:pt x="468" y="8707"/>
                  </a:lnTo>
                  <a:cubicBezTo>
                    <a:pt x="476" y="8710"/>
                    <a:pt x="484" y="8718"/>
                    <a:pt x="491" y="8726"/>
                  </a:cubicBezTo>
                  <a:cubicBezTo>
                    <a:pt x="502" y="8736"/>
                    <a:pt x="510" y="8755"/>
                    <a:pt x="517" y="8774"/>
                  </a:cubicBezTo>
                  <a:lnTo>
                    <a:pt x="517" y="8778"/>
                  </a:lnTo>
                  <a:lnTo>
                    <a:pt x="517" y="8781"/>
                  </a:lnTo>
                  <a:lnTo>
                    <a:pt x="517" y="8838"/>
                  </a:lnTo>
                  <a:lnTo>
                    <a:pt x="521" y="8901"/>
                  </a:lnTo>
                  <a:lnTo>
                    <a:pt x="521" y="8901"/>
                  </a:lnTo>
                  <a:lnTo>
                    <a:pt x="506" y="8893"/>
                  </a:lnTo>
                  <a:lnTo>
                    <a:pt x="506" y="8893"/>
                  </a:lnTo>
                  <a:cubicBezTo>
                    <a:pt x="510" y="8905"/>
                    <a:pt x="513" y="8920"/>
                    <a:pt x="513" y="8931"/>
                  </a:cubicBezTo>
                  <a:cubicBezTo>
                    <a:pt x="513" y="8943"/>
                    <a:pt x="513" y="8950"/>
                    <a:pt x="510" y="8961"/>
                  </a:cubicBezTo>
                  <a:cubicBezTo>
                    <a:pt x="513" y="8957"/>
                    <a:pt x="513" y="8953"/>
                    <a:pt x="517" y="8953"/>
                  </a:cubicBezTo>
                  <a:lnTo>
                    <a:pt x="562" y="8893"/>
                  </a:lnTo>
                  <a:cubicBezTo>
                    <a:pt x="551" y="8875"/>
                    <a:pt x="539" y="8857"/>
                    <a:pt x="525" y="8838"/>
                  </a:cubicBezTo>
                  <a:lnTo>
                    <a:pt x="525" y="8838"/>
                  </a:lnTo>
                  <a:lnTo>
                    <a:pt x="562" y="8848"/>
                  </a:lnTo>
                  <a:lnTo>
                    <a:pt x="551" y="8786"/>
                  </a:lnTo>
                  <a:cubicBezTo>
                    <a:pt x="544" y="8744"/>
                    <a:pt x="544" y="8696"/>
                    <a:pt x="544" y="8643"/>
                  </a:cubicBezTo>
                  <a:cubicBezTo>
                    <a:pt x="544" y="8621"/>
                    <a:pt x="539" y="8595"/>
                    <a:pt x="536" y="8565"/>
                  </a:cubicBezTo>
                  <a:cubicBezTo>
                    <a:pt x="532" y="8539"/>
                    <a:pt x="525" y="8512"/>
                    <a:pt x="510" y="8486"/>
                  </a:cubicBezTo>
                  <a:cubicBezTo>
                    <a:pt x="465" y="8396"/>
                    <a:pt x="439" y="8288"/>
                    <a:pt x="435" y="8203"/>
                  </a:cubicBezTo>
                  <a:lnTo>
                    <a:pt x="435" y="8180"/>
                  </a:lnTo>
                  <a:cubicBezTo>
                    <a:pt x="435" y="8142"/>
                    <a:pt x="439" y="8101"/>
                    <a:pt x="439" y="8063"/>
                  </a:cubicBezTo>
                  <a:cubicBezTo>
                    <a:pt x="439" y="8001"/>
                    <a:pt x="435" y="7937"/>
                    <a:pt x="413" y="7873"/>
                  </a:cubicBezTo>
                  <a:cubicBezTo>
                    <a:pt x="390" y="7810"/>
                    <a:pt x="382" y="7746"/>
                    <a:pt x="379" y="7675"/>
                  </a:cubicBezTo>
                  <a:cubicBezTo>
                    <a:pt x="375" y="7608"/>
                    <a:pt x="375" y="7537"/>
                    <a:pt x="364" y="7462"/>
                  </a:cubicBezTo>
                  <a:lnTo>
                    <a:pt x="364" y="7451"/>
                  </a:lnTo>
                  <a:cubicBezTo>
                    <a:pt x="364" y="7440"/>
                    <a:pt x="368" y="7418"/>
                    <a:pt x="375" y="7395"/>
                  </a:cubicBezTo>
                  <a:cubicBezTo>
                    <a:pt x="382" y="7368"/>
                    <a:pt x="394" y="7342"/>
                    <a:pt x="394" y="7309"/>
                  </a:cubicBezTo>
                  <a:cubicBezTo>
                    <a:pt x="394" y="7294"/>
                    <a:pt x="390" y="7275"/>
                    <a:pt x="382" y="7256"/>
                  </a:cubicBezTo>
                  <a:cubicBezTo>
                    <a:pt x="379" y="7245"/>
                    <a:pt x="371" y="7234"/>
                    <a:pt x="364" y="7226"/>
                  </a:cubicBezTo>
                  <a:cubicBezTo>
                    <a:pt x="387" y="7163"/>
                    <a:pt x="394" y="7099"/>
                    <a:pt x="394" y="7040"/>
                  </a:cubicBezTo>
                  <a:cubicBezTo>
                    <a:pt x="394" y="6991"/>
                    <a:pt x="390" y="6947"/>
                    <a:pt x="379" y="6902"/>
                  </a:cubicBezTo>
                  <a:cubicBezTo>
                    <a:pt x="360" y="6797"/>
                    <a:pt x="356" y="6688"/>
                    <a:pt x="356" y="6580"/>
                  </a:cubicBezTo>
                  <a:cubicBezTo>
                    <a:pt x="353" y="6471"/>
                    <a:pt x="349" y="6363"/>
                    <a:pt x="330" y="6251"/>
                  </a:cubicBezTo>
                  <a:lnTo>
                    <a:pt x="330" y="6229"/>
                  </a:lnTo>
                  <a:cubicBezTo>
                    <a:pt x="330" y="6214"/>
                    <a:pt x="334" y="6195"/>
                    <a:pt x="337" y="6176"/>
                  </a:cubicBezTo>
                  <a:cubicBezTo>
                    <a:pt x="342" y="6153"/>
                    <a:pt x="345" y="6131"/>
                    <a:pt x="345" y="6105"/>
                  </a:cubicBezTo>
                  <a:cubicBezTo>
                    <a:pt x="345" y="6098"/>
                    <a:pt x="345" y="6086"/>
                    <a:pt x="342" y="6075"/>
                  </a:cubicBezTo>
                  <a:cubicBezTo>
                    <a:pt x="337" y="6053"/>
                    <a:pt x="334" y="6034"/>
                    <a:pt x="330" y="6015"/>
                  </a:cubicBezTo>
                  <a:cubicBezTo>
                    <a:pt x="327" y="5996"/>
                    <a:pt x="323" y="5978"/>
                    <a:pt x="323" y="5960"/>
                  </a:cubicBezTo>
                  <a:cubicBezTo>
                    <a:pt x="327" y="5937"/>
                    <a:pt x="330" y="5910"/>
                    <a:pt x="345" y="5881"/>
                  </a:cubicBezTo>
                  <a:cubicBezTo>
                    <a:pt x="379" y="5821"/>
                    <a:pt x="405" y="5746"/>
                    <a:pt x="405" y="5664"/>
                  </a:cubicBezTo>
                  <a:cubicBezTo>
                    <a:pt x="405" y="5623"/>
                    <a:pt x="397" y="5582"/>
                    <a:pt x="382" y="5544"/>
                  </a:cubicBezTo>
                  <a:cubicBezTo>
                    <a:pt x="394" y="5537"/>
                    <a:pt x="401" y="5525"/>
                    <a:pt x="409" y="5515"/>
                  </a:cubicBezTo>
                  <a:cubicBezTo>
                    <a:pt x="416" y="5507"/>
                    <a:pt x="420" y="5496"/>
                    <a:pt x="423" y="5484"/>
                  </a:cubicBezTo>
                  <a:cubicBezTo>
                    <a:pt x="427" y="5477"/>
                    <a:pt x="427" y="5466"/>
                    <a:pt x="427" y="5458"/>
                  </a:cubicBezTo>
                  <a:cubicBezTo>
                    <a:pt x="427" y="5429"/>
                    <a:pt x="420" y="5406"/>
                    <a:pt x="413" y="5384"/>
                  </a:cubicBezTo>
                  <a:cubicBezTo>
                    <a:pt x="409" y="5372"/>
                    <a:pt x="405" y="5365"/>
                    <a:pt x="405" y="5354"/>
                  </a:cubicBezTo>
                  <a:cubicBezTo>
                    <a:pt x="401" y="5346"/>
                    <a:pt x="401" y="5339"/>
                    <a:pt x="401" y="5335"/>
                  </a:cubicBezTo>
                  <a:lnTo>
                    <a:pt x="401" y="5327"/>
                  </a:lnTo>
                  <a:cubicBezTo>
                    <a:pt x="401" y="5324"/>
                    <a:pt x="405" y="5320"/>
                    <a:pt x="405" y="5320"/>
                  </a:cubicBezTo>
                  <a:lnTo>
                    <a:pt x="427" y="5290"/>
                  </a:lnTo>
                  <a:lnTo>
                    <a:pt x="401" y="5268"/>
                  </a:lnTo>
                  <a:cubicBezTo>
                    <a:pt x="390" y="5256"/>
                    <a:pt x="382" y="5246"/>
                    <a:pt x="379" y="5237"/>
                  </a:cubicBezTo>
                  <a:cubicBezTo>
                    <a:pt x="375" y="5227"/>
                    <a:pt x="375" y="5215"/>
                    <a:pt x="375" y="5204"/>
                  </a:cubicBezTo>
                  <a:cubicBezTo>
                    <a:pt x="375" y="5189"/>
                    <a:pt x="375" y="5175"/>
                    <a:pt x="382" y="5156"/>
                  </a:cubicBezTo>
                  <a:cubicBezTo>
                    <a:pt x="387" y="5141"/>
                    <a:pt x="390" y="5118"/>
                    <a:pt x="397" y="5099"/>
                  </a:cubicBezTo>
                  <a:cubicBezTo>
                    <a:pt x="401" y="5085"/>
                    <a:pt x="401" y="5066"/>
                    <a:pt x="401" y="5051"/>
                  </a:cubicBezTo>
                  <a:cubicBezTo>
                    <a:pt x="401" y="5021"/>
                    <a:pt x="397" y="4995"/>
                    <a:pt x="397" y="4973"/>
                  </a:cubicBezTo>
                  <a:cubicBezTo>
                    <a:pt x="397" y="4961"/>
                    <a:pt x="397" y="4950"/>
                    <a:pt x="401" y="4939"/>
                  </a:cubicBezTo>
                  <a:cubicBezTo>
                    <a:pt x="405" y="4932"/>
                    <a:pt x="409" y="4923"/>
                    <a:pt x="420" y="4913"/>
                  </a:cubicBezTo>
                  <a:lnTo>
                    <a:pt x="454" y="4879"/>
                  </a:lnTo>
                  <a:lnTo>
                    <a:pt x="413" y="4853"/>
                  </a:lnTo>
                  <a:cubicBezTo>
                    <a:pt x="401" y="4845"/>
                    <a:pt x="394" y="4838"/>
                    <a:pt x="394" y="4838"/>
                  </a:cubicBezTo>
                  <a:lnTo>
                    <a:pt x="394" y="4834"/>
                  </a:lnTo>
                  <a:cubicBezTo>
                    <a:pt x="394" y="4834"/>
                    <a:pt x="394" y="4830"/>
                    <a:pt x="397" y="4827"/>
                  </a:cubicBezTo>
                  <a:cubicBezTo>
                    <a:pt x="401" y="4819"/>
                    <a:pt x="409" y="4811"/>
                    <a:pt x="416" y="4801"/>
                  </a:cubicBezTo>
                  <a:cubicBezTo>
                    <a:pt x="423" y="4793"/>
                    <a:pt x="427" y="4785"/>
                    <a:pt x="432" y="4778"/>
                  </a:cubicBezTo>
                  <a:cubicBezTo>
                    <a:pt x="435" y="4771"/>
                    <a:pt x="439" y="4763"/>
                    <a:pt x="442" y="4752"/>
                  </a:cubicBezTo>
                  <a:cubicBezTo>
                    <a:pt x="449" y="4714"/>
                    <a:pt x="449" y="4681"/>
                    <a:pt x="458" y="4654"/>
                  </a:cubicBezTo>
                  <a:cubicBezTo>
                    <a:pt x="458" y="4644"/>
                    <a:pt x="461" y="4632"/>
                    <a:pt x="468" y="4625"/>
                  </a:cubicBezTo>
                  <a:cubicBezTo>
                    <a:pt x="472" y="4614"/>
                    <a:pt x="480" y="4606"/>
                    <a:pt x="494" y="4595"/>
                  </a:cubicBezTo>
                  <a:lnTo>
                    <a:pt x="551" y="4557"/>
                  </a:lnTo>
                  <a:lnTo>
                    <a:pt x="487" y="4531"/>
                  </a:lnTo>
                  <a:cubicBezTo>
                    <a:pt x="484" y="4528"/>
                    <a:pt x="480" y="4528"/>
                    <a:pt x="476" y="4524"/>
                  </a:cubicBezTo>
                  <a:cubicBezTo>
                    <a:pt x="480" y="4520"/>
                    <a:pt x="487" y="4516"/>
                    <a:pt x="491" y="4513"/>
                  </a:cubicBezTo>
                  <a:cubicBezTo>
                    <a:pt x="494" y="4513"/>
                    <a:pt x="494" y="4509"/>
                    <a:pt x="499" y="4505"/>
                  </a:cubicBezTo>
                  <a:cubicBezTo>
                    <a:pt x="502" y="4502"/>
                    <a:pt x="502" y="4502"/>
                    <a:pt x="506" y="4494"/>
                  </a:cubicBezTo>
                  <a:cubicBezTo>
                    <a:pt x="506" y="4494"/>
                    <a:pt x="510" y="4490"/>
                    <a:pt x="510" y="4487"/>
                  </a:cubicBezTo>
                  <a:cubicBezTo>
                    <a:pt x="510" y="4483"/>
                    <a:pt x="513" y="4479"/>
                    <a:pt x="513" y="4475"/>
                  </a:cubicBezTo>
                  <a:cubicBezTo>
                    <a:pt x="513" y="4471"/>
                    <a:pt x="510" y="4464"/>
                    <a:pt x="510" y="4457"/>
                  </a:cubicBezTo>
                  <a:cubicBezTo>
                    <a:pt x="506" y="4449"/>
                    <a:pt x="506" y="4445"/>
                    <a:pt x="506" y="4445"/>
                  </a:cubicBezTo>
                  <a:cubicBezTo>
                    <a:pt x="506" y="4445"/>
                    <a:pt x="506" y="4442"/>
                    <a:pt x="510" y="4438"/>
                  </a:cubicBezTo>
                  <a:cubicBezTo>
                    <a:pt x="513" y="4434"/>
                    <a:pt x="517" y="4430"/>
                    <a:pt x="525" y="4426"/>
                  </a:cubicBezTo>
                  <a:cubicBezTo>
                    <a:pt x="532" y="4423"/>
                    <a:pt x="544" y="4416"/>
                    <a:pt x="551" y="4404"/>
                  </a:cubicBezTo>
                  <a:cubicBezTo>
                    <a:pt x="558" y="4400"/>
                    <a:pt x="562" y="4393"/>
                    <a:pt x="566" y="4385"/>
                  </a:cubicBezTo>
                  <a:cubicBezTo>
                    <a:pt x="570" y="4378"/>
                    <a:pt x="573" y="4367"/>
                    <a:pt x="573" y="4356"/>
                  </a:cubicBezTo>
                  <a:lnTo>
                    <a:pt x="573" y="4340"/>
                  </a:lnTo>
                  <a:lnTo>
                    <a:pt x="573" y="4337"/>
                  </a:lnTo>
                  <a:cubicBezTo>
                    <a:pt x="566" y="4322"/>
                    <a:pt x="566" y="4304"/>
                    <a:pt x="566" y="4285"/>
                  </a:cubicBezTo>
                  <a:cubicBezTo>
                    <a:pt x="566" y="4259"/>
                    <a:pt x="570" y="4236"/>
                    <a:pt x="573" y="4206"/>
                  </a:cubicBezTo>
                  <a:cubicBezTo>
                    <a:pt x="573" y="4180"/>
                    <a:pt x="577" y="4154"/>
                    <a:pt x="577" y="4128"/>
                  </a:cubicBezTo>
                  <a:lnTo>
                    <a:pt x="577" y="4116"/>
                  </a:lnTo>
                  <a:lnTo>
                    <a:pt x="577" y="4102"/>
                  </a:lnTo>
                  <a:cubicBezTo>
                    <a:pt x="577" y="4053"/>
                    <a:pt x="589" y="4012"/>
                    <a:pt x="603" y="3974"/>
                  </a:cubicBezTo>
                  <a:cubicBezTo>
                    <a:pt x="615" y="3937"/>
                    <a:pt x="637" y="3900"/>
                    <a:pt x="663" y="3859"/>
                  </a:cubicBezTo>
                  <a:cubicBezTo>
                    <a:pt x="667" y="3847"/>
                    <a:pt x="674" y="3840"/>
                    <a:pt x="678" y="3829"/>
                  </a:cubicBezTo>
                  <a:cubicBezTo>
                    <a:pt x="682" y="3814"/>
                    <a:pt x="689" y="3798"/>
                    <a:pt x="693" y="3784"/>
                  </a:cubicBezTo>
                  <a:cubicBezTo>
                    <a:pt x="693" y="3776"/>
                    <a:pt x="696" y="3772"/>
                    <a:pt x="696" y="3765"/>
                  </a:cubicBezTo>
                  <a:lnTo>
                    <a:pt x="696" y="3743"/>
                  </a:lnTo>
                  <a:lnTo>
                    <a:pt x="696" y="3728"/>
                  </a:lnTo>
                  <a:cubicBezTo>
                    <a:pt x="696" y="3724"/>
                    <a:pt x="693" y="3720"/>
                    <a:pt x="693" y="3717"/>
                  </a:cubicBezTo>
                  <a:cubicBezTo>
                    <a:pt x="689" y="3709"/>
                    <a:pt x="685" y="3705"/>
                    <a:pt x="678" y="3702"/>
                  </a:cubicBezTo>
                  <a:cubicBezTo>
                    <a:pt x="670" y="3698"/>
                    <a:pt x="670" y="3694"/>
                    <a:pt x="667" y="3694"/>
                  </a:cubicBezTo>
                  <a:cubicBezTo>
                    <a:pt x="667" y="3694"/>
                    <a:pt x="667" y="3690"/>
                    <a:pt x="670" y="3690"/>
                  </a:cubicBezTo>
                  <a:cubicBezTo>
                    <a:pt x="670" y="3690"/>
                    <a:pt x="674" y="3686"/>
                    <a:pt x="674" y="3683"/>
                  </a:cubicBezTo>
                  <a:cubicBezTo>
                    <a:pt x="701" y="3667"/>
                    <a:pt x="719" y="3645"/>
                    <a:pt x="730" y="3619"/>
                  </a:cubicBezTo>
                  <a:cubicBezTo>
                    <a:pt x="741" y="3597"/>
                    <a:pt x="746" y="3571"/>
                    <a:pt x="746" y="3548"/>
                  </a:cubicBezTo>
                  <a:lnTo>
                    <a:pt x="746" y="3533"/>
                  </a:lnTo>
                  <a:cubicBezTo>
                    <a:pt x="749" y="3537"/>
                    <a:pt x="756" y="3537"/>
                    <a:pt x="763" y="3537"/>
                  </a:cubicBezTo>
                  <a:cubicBezTo>
                    <a:pt x="775" y="3537"/>
                    <a:pt x="786" y="3533"/>
                    <a:pt x="794" y="3529"/>
                  </a:cubicBezTo>
                  <a:cubicBezTo>
                    <a:pt x="805" y="3522"/>
                    <a:pt x="813" y="3510"/>
                    <a:pt x="816" y="3500"/>
                  </a:cubicBezTo>
                  <a:cubicBezTo>
                    <a:pt x="820" y="3488"/>
                    <a:pt x="824" y="3477"/>
                    <a:pt x="824" y="3470"/>
                  </a:cubicBezTo>
                  <a:lnTo>
                    <a:pt x="824" y="3462"/>
                  </a:lnTo>
                  <a:lnTo>
                    <a:pt x="824" y="3455"/>
                  </a:lnTo>
                  <a:cubicBezTo>
                    <a:pt x="824" y="3443"/>
                    <a:pt x="824" y="3432"/>
                    <a:pt x="827" y="3425"/>
                  </a:cubicBezTo>
                  <a:cubicBezTo>
                    <a:pt x="831" y="3406"/>
                    <a:pt x="839" y="3391"/>
                    <a:pt x="846" y="3369"/>
                  </a:cubicBezTo>
                  <a:cubicBezTo>
                    <a:pt x="858" y="3350"/>
                    <a:pt x="865" y="3327"/>
                    <a:pt x="868" y="3305"/>
                  </a:cubicBezTo>
                  <a:cubicBezTo>
                    <a:pt x="880" y="3264"/>
                    <a:pt x="887" y="3223"/>
                    <a:pt x="894" y="3186"/>
                  </a:cubicBezTo>
                  <a:cubicBezTo>
                    <a:pt x="906" y="3148"/>
                    <a:pt x="920" y="3118"/>
                    <a:pt x="936" y="3096"/>
                  </a:cubicBezTo>
                  <a:cubicBezTo>
                    <a:pt x="955" y="3077"/>
                    <a:pt x="965" y="3058"/>
                    <a:pt x="973" y="3036"/>
                  </a:cubicBezTo>
                  <a:cubicBezTo>
                    <a:pt x="984" y="3010"/>
                    <a:pt x="992" y="2980"/>
                    <a:pt x="996" y="2958"/>
                  </a:cubicBezTo>
                  <a:cubicBezTo>
                    <a:pt x="1003" y="2935"/>
                    <a:pt x="1010" y="2917"/>
                    <a:pt x="1025" y="2901"/>
                  </a:cubicBezTo>
                  <a:cubicBezTo>
                    <a:pt x="1063" y="2853"/>
                    <a:pt x="1093" y="2801"/>
                    <a:pt x="1115" y="2748"/>
                  </a:cubicBezTo>
                  <a:cubicBezTo>
                    <a:pt x="1141" y="2696"/>
                    <a:pt x="1164" y="2644"/>
                    <a:pt x="1186" y="2595"/>
                  </a:cubicBezTo>
                  <a:cubicBezTo>
                    <a:pt x="1212" y="2550"/>
                    <a:pt x="1231" y="2501"/>
                    <a:pt x="1250" y="2453"/>
                  </a:cubicBezTo>
                  <a:cubicBezTo>
                    <a:pt x="1272" y="2408"/>
                    <a:pt x="1295" y="2367"/>
                    <a:pt x="1324" y="2333"/>
                  </a:cubicBezTo>
                  <a:cubicBezTo>
                    <a:pt x="1336" y="2318"/>
                    <a:pt x="1343" y="2304"/>
                    <a:pt x="1343" y="2288"/>
                  </a:cubicBezTo>
                  <a:cubicBezTo>
                    <a:pt x="1343" y="2277"/>
                    <a:pt x="1339" y="2266"/>
                    <a:pt x="1332" y="2254"/>
                  </a:cubicBezTo>
                  <a:cubicBezTo>
                    <a:pt x="1329" y="2247"/>
                    <a:pt x="1317" y="2236"/>
                    <a:pt x="1310" y="2228"/>
                  </a:cubicBezTo>
                  <a:cubicBezTo>
                    <a:pt x="1306" y="2228"/>
                    <a:pt x="1306" y="2228"/>
                    <a:pt x="1306" y="2225"/>
                  </a:cubicBezTo>
                  <a:cubicBezTo>
                    <a:pt x="1321" y="2210"/>
                    <a:pt x="1332" y="2192"/>
                    <a:pt x="1339" y="2176"/>
                  </a:cubicBezTo>
                  <a:cubicBezTo>
                    <a:pt x="1355" y="2139"/>
                    <a:pt x="1358" y="2105"/>
                    <a:pt x="1365" y="2079"/>
                  </a:cubicBezTo>
                  <a:cubicBezTo>
                    <a:pt x="1369" y="2064"/>
                    <a:pt x="1374" y="2053"/>
                    <a:pt x="1377" y="2045"/>
                  </a:cubicBezTo>
                  <a:cubicBezTo>
                    <a:pt x="1381" y="2035"/>
                    <a:pt x="1388" y="2027"/>
                    <a:pt x="1396" y="2019"/>
                  </a:cubicBezTo>
                  <a:cubicBezTo>
                    <a:pt x="1422" y="1997"/>
                    <a:pt x="1441" y="1971"/>
                    <a:pt x="1455" y="1945"/>
                  </a:cubicBezTo>
                  <a:cubicBezTo>
                    <a:pt x="1459" y="1945"/>
                    <a:pt x="1459" y="1940"/>
                    <a:pt x="1459" y="1940"/>
                  </a:cubicBezTo>
                  <a:lnTo>
                    <a:pt x="1467" y="1948"/>
                  </a:lnTo>
                  <a:cubicBezTo>
                    <a:pt x="1470" y="1952"/>
                    <a:pt x="1474" y="1952"/>
                    <a:pt x="1481" y="1956"/>
                  </a:cubicBezTo>
                  <a:lnTo>
                    <a:pt x="1515" y="1956"/>
                  </a:lnTo>
                  <a:cubicBezTo>
                    <a:pt x="1522" y="1952"/>
                    <a:pt x="1526" y="1948"/>
                    <a:pt x="1534" y="1940"/>
                  </a:cubicBezTo>
                  <a:cubicBezTo>
                    <a:pt x="1538" y="1937"/>
                    <a:pt x="1545" y="1933"/>
                    <a:pt x="1548" y="1926"/>
                  </a:cubicBezTo>
                  <a:cubicBezTo>
                    <a:pt x="1553" y="1922"/>
                    <a:pt x="1560" y="1918"/>
                    <a:pt x="1571" y="1911"/>
                  </a:cubicBezTo>
                  <a:cubicBezTo>
                    <a:pt x="1583" y="1907"/>
                    <a:pt x="1590" y="1904"/>
                    <a:pt x="1601" y="1896"/>
                  </a:cubicBezTo>
                  <a:cubicBezTo>
                    <a:pt x="1620" y="1888"/>
                    <a:pt x="1638" y="1881"/>
                    <a:pt x="1653" y="1862"/>
                  </a:cubicBezTo>
                  <a:cubicBezTo>
                    <a:pt x="1661" y="1855"/>
                    <a:pt x="1669" y="1847"/>
                    <a:pt x="1676" y="1833"/>
                  </a:cubicBezTo>
                  <a:cubicBezTo>
                    <a:pt x="1679" y="1821"/>
                    <a:pt x="1683" y="1810"/>
                    <a:pt x="1683" y="1795"/>
                  </a:cubicBezTo>
                  <a:cubicBezTo>
                    <a:pt x="1683" y="1776"/>
                    <a:pt x="1679" y="1761"/>
                    <a:pt x="1672" y="1743"/>
                  </a:cubicBezTo>
                  <a:cubicBezTo>
                    <a:pt x="1688" y="1731"/>
                    <a:pt x="1702" y="1721"/>
                    <a:pt x="1717" y="1709"/>
                  </a:cubicBezTo>
                  <a:cubicBezTo>
                    <a:pt x="1743" y="1679"/>
                    <a:pt x="1766" y="1649"/>
                    <a:pt x="1781" y="1619"/>
                  </a:cubicBezTo>
                  <a:cubicBezTo>
                    <a:pt x="1800" y="1590"/>
                    <a:pt x="1814" y="1559"/>
                    <a:pt x="1829" y="1530"/>
                  </a:cubicBezTo>
                  <a:cubicBezTo>
                    <a:pt x="1833" y="1530"/>
                    <a:pt x="1833" y="1526"/>
                    <a:pt x="1833" y="1526"/>
                  </a:cubicBezTo>
                  <a:cubicBezTo>
                    <a:pt x="1836" y="1526"/>
                    <a:pt x="1840" y="1530"/>
                    <a:pt x="1848" y="1530"/>
                  </a:cubicBezTo>
                  <a:cubicBezTo>
                    <a:pt x="1852" y="1533"/>
                    <a:pt x="1852" y="1533"/>
                    <a:pt x="1859" y="1537"/>
                  </a:cubicBezTo>
                  <a:cubicBezTo>
                    <a:pt x="1859" y="1537"/>
                    <a:pt x="1862" y="1537"/>
                    <a:pt x="1867" y="1541"/>
                  </a:cubicBezTo>
                  <a:lnTo>
                    <a:pt x="1893" y="1541"/>
                  </a:lnTo>
                  <a:cubicBezTo>
                    <a:pt x="1897" y="1537"/>
                    <a:pt x="1900" y="1537"/>
                    <a:pt x="1904" y="1533"/>
                  </a:cubicBezTo>
                  <a:cubicBezTo>
                    <a:pt x="1912" y="1530"/>
                    <a:pt x="1915" y="1526"/>
                    <a:pt x="1919" y="1519"/>
                  </a:cubicBezTo>
                  <a:cubicBezTo>
                    <a:pt x="1923" y="1514"/>
                    <a:pt x="1923" y="1507"/>
                    <a:pt x="1923" y="1503"/>
                  </a:cubicBezTo>
                  <a:cubicBezTo>
                    <a:pt x="1926" y="1485"/>
                    <a:pt x="1930" y="1466"/>
                    <a:pt x="1941" y="1451"/>
                  </a:cubicBezTo>
                  <a:cubicBezTo>
                    <a:pt x="1957" y="1429"/>
                    <a:pt x="1975" y="1410"/>
                    <a:pt x="2002" y="1388"/>
                  </a:cubicBezTo>
                  <a:cubicBezTo>
                    <a:pt x="2028" y="1365"/>
                    <a:pt x="2057" y="1346"/>
                    <a:pt x="2080" y="1317"/>
                  </a:cubicBezTo>
                  <a:cubicBezTo>
                    <a:pt x="2114" y="1279"/>
                    <a:pt x="2143" y="1242"/>
                    <a:pt x="2176" y="1212"/>
                  </a:cubicBezTo>
                  <a:cubicBezTo>
                    <a:pt x="2181" y="1208"/>
                    <a:pt x="2188" y="1200"/>
                    <a:pt x="2195" y="1197"/>
                  </a:cubicBezTo>
                  <a:lnTo>
                    <a:pt x="2311" y="1208"/>
                  </a:lnTo>
                  <a:lnTo>
                    <a:pt x="2311" y="1208"/>
                  </a:lnTo>
                  <a:lnTo>
                    <a:pt x="2252" y="1171"/>
                  </a:lnTo>
                  <a:cubicBezTo>
                    <a:pt x="2259" y="1171"/>
                    <a:pt x="2266" y="1167"/>
                    <a:pt x="2278" y="1167"/>
                  </a:cubicBezTo>
                  <a:cubicBezTo>
                    <a:pt x="2285" y="1167"/>
                    <a:pt x="2293" y="1171"/>
                    <a:pt x="2300" y="1171"/>
                  </a:cubicBezTo>
                  <a:lnTo>
                    <a:pt x="2326" y="1174"/>
                  </a:lnTo>
                  <a:lnTo>
                    <a:pt x="2338" y="1155"/>
                  </a:lnTo>
                  <a:cubicBezTo>
                    <a:pt x="2345" y="1148"/>
                    <a:pt x="2349" y="1141"/>
                    <a:pt x="2352" y="1133"/>
                  </a:cubicBezTo>
                  <a:cubicBezTo>
                    <a:pt x="2356" y="1126"/>
                    <a:pt x="2356" y="1119"/>
                    <a:pt x="2356" y="1111"/>
                  </a:cubicBezTo>
                  <a:lnTo>
                    <a:pt x="2356" y="1103"/>
                  </a:lnTo>
                  <a:cubicBezTo>
                    <a:pt x="2360" y="1103"/>
                    <a:pt x="2360" y="1103"/>
                    <a:pt x="2364" y="1100"/>
                  </a:cubicBezTo>
                  <a:lnTo>
                    <a:pt x="2394" y="1100"/>
                  </a:lnTo>
                  <a:cubicBezTo>
                    <a:pt x="2397" y="1096"/>
                    <a:pt x="2405" y="1096"/>
                    <a:pt x="2412" y="1093"/>
                  </a:cubicBezTo>
                  <a:cubicBezTo>
                    <a:pt x="2416" y="1093"/>
                    <a:pt x="2420" y="1088"/>
                    <a:pt x="2428" y="1085"/>
                  </a:cubicBezTo>
                  <a:cubicBezTo>
                    <a:pt x="2435" y="1077"/>
                    <a:pt x="2442" y="1070"/>
                    <a:pt x="2446" y="1058"/>
                  </a:cubicBezTo>
                  <a:cubicBezTo>
                    <a:pt x="2450" y="1051"/>
                    <a:pt x="2450" y="1040"/>
                    <a:pt x="2450" y="1029"/>
                  </a:cubicBezTo>
                  <a:lnTo>
                    <a:pt x="2450" y="1006"/>
                  </a:lnTo>
                  <a:lnTo>
                    <a:pt x="2450" y="1003"/>
                  </a:lnTo>
                  <a:cubicBezTo>
                    <a:pt x="2454" y="998"/>
                    <a:pt x="2457" y="991"/>
                    <a:pt x="2464" y="984"/>
                  </a:cubicBezTo>
                  <a:cubicBezTo>
                    <a:pt x="2473" y="976"/>
                    <a:pt x="2487" y="965"/>
                    <a:pt x="2499" y="958"/>
                  </a:cubicBezTo>
                  <a:cubicBezTo>
                    <a:pt x="2506" y="958"/>
                    <a:pt x="2509" y="954"/>
                    <a:pt x="2517" y="950"/>
                  </a:cubicBezTo>
                  <a:lnTo>
                    <a:pt x="2521" y="950"/>
                  </a:lnTo>
                  <a:cubicBezTo>
                    <a:pt x="2532" y="958"/>
                    <a:pt x="2543" y="962"/>
                    <a:pt x="2554" y="965"/>
                  </a:cubicBezTo>
                  <a:cubicBezTo>
                    <a:pt x="2566" y="972"/>
                    <a:pt x="2577" y="976"/>
                    <a:pt x="2592" y="976"/>
                  </a:cubicBezTo>
                  <a:cubicBezTo>
                    <a:pt x="2599" y="976"/>
                    <a:pt x="2611" y="972"/>
                    <a:pt x="2618" y="969"/>
                  </a:cubicBezTo>
                  <a:cubicBezTo>
                    <a:pt x="2625" y="965"/>
                    <a:pt x="2630" y="962"/>
                    <a:pt x="2633" y="954"/>
                  </a:cubicBezTo>
                  <a:cubicBezTo>
                    <a:pt x="2640" y="946"/>
                    <a:pt x="2644" y="939"/>
                    <a:pt x="2644" y="936"/>
                  </a:cubicBezTo>
                  <a:cubicBezTo>
                    <a:pt x="2648" y="928"/>
                    <a:pt x="2648" y="920"/>
                    <a:pt x="2652" y="913"/>
                  </a:cubicBezTo>
                  <a:cubicBezTo>
                    <a:pt x="2656" y="894"/>
                    <a:pt x="2663" y="879"/>
                    <a:pt x="2670" y="860"/>
                  </a:cubicBezTo>
                  <a:cubicBezTo>
                    <a:pt x="2685" y="838"/>
                    <a:pt x="2704" y="812"/>
                    <a:pt x="2723" y="789"/>
                  </a:cubicBezTo>
                  <a:cubicBezTo>
                    <a:pt x="2745" y="763"/>
                    <a:pt x="2768" y="737"/>
                    <a:pt x="2782" y="703"/>
                  </a:cubicBezTo>
                  <a:cubicBezTo>
                    <a:pt x="2790" y="692"/>
                    <a:pt x="2794" y="684"/>
                    <a:pt x="2797" y="684"/>
                  </a:cubicBezTo>
                  <a:cubicBezTo>
                    <a:pt x="2801" y="681"/>
                    <a:pt x="2801" y="681"/>
                    <a:pt x="2805" y="681"/>
                  </a:cubicBezTo>
                  <a:cubicBezTo>
                    <a:pt x="2809" y="681"/>
                    <a:pt x="2816" y="681"/>
                    <a:pt x="2823" y="689"/>
                  </a:cubicBezTo>
                  <a:cubicBezTo>
                    <a:pt x="2857" y="703"/>
                    <a:pt x="2891" y="715"/>
                    <a:pt x="2921" y="715"/>
                  </a:cubicBezTo>
                  <a:cubicBezTo>
                    <a:pt x="2954" y="715"/>
                    <a:pt x="2984" y="703"/>
                    <a:pt x="3011" y="692"/>
                  </a:cubicBezTo>
                  <a:cubicBezTo>
                    <a:pt x="3040" y="677"/>
                    <a:pt x="3063" y="662"/>
                    <a:pt x="3082" y="644"/>
                  </a:cubicBezTo>
                  <a:cubicBezTo>
                    <a:pt x="3111" y="617"/>
                    <a:pt x="3153" y="599"/>
                    <a:pt x="3190" y="580"/>
                  </a:cubicBezTo>
                  <a:cubicBezTo>
                    <a:pt x="3231" y="561"/>
                    <a:pt x="3272" y="539"/>
                    <a:pt x="3313" y="509"/>
                  </a:cubicBezTo>
                  <a:cubicBezTo>
                    <a:pt x="3313" y="505"/>
                    <a:pt x="3317" y="505"/>
                    <a:pt x="3325" y="505"/>
                  </a:cubicBezTo>
                  <a:lnTo>
                    <a:pt x="3339" y="505"/>
                  </a:lnTo>
                  <a:cubicBezTo>
                    <a:pt x="3347" y="505"/>
                    <a:pt x="3358" y="505"/>
                    <a:pt x="3373" y="501"/>
                  </a:cubicBezTo>
                  <a:cubicBezTo>
                    <a:pt x="3380" y="498"/>
                    <a:pt x="3388" y="494"/>
                    <a:pt x="3396" y="487"/>
                  </a:cubicBezTo>
                  <a:cubicBezTo>
                    <a:pt x="3399" y="479"/>
                    <a:pt x="3406" y="472"/>
                    <a:pt x="3406" y="460"/>
                  </a:cubicBezTo>
                  <a:cubicBezTo>
                    <a:pt x="3410" y="449"/>
                    <a:pt x="3415" y="438"/>
                    <a:pt x="3422" y="434"/>
                  </a:cubicBezTo>
                  <a:cubicBezTo>
                    <a:pt x="3429" y="420"/>
                    <a:pt x="3437" y="412"/>
                    <a:pt x="3451" y="404"/>
                  </a:cubicBezTo>
                  <a:cubicBezTo>
                    <a:pt x="3474" y="393"/>
                    <a:pt x="3504" y="389"/>
                    <a:pt x="3537" y="378"/>
                  </a:cubicBezTo>
                  <a:cubicBezTo>
                    <a:pt x="3553" y="375"/>
                    <a:pt x="3572" y="370"/>
                    <a:pt x="3586" y="363"/>
                  </a:cubicBezTo>
                  <a:cubicBezTo>
                    <a:pt x="3605" y="352"/>
                    <a:pt x="3620" y="344"/>
                    <a:pt x="3634" y="326"/>
                  </a:cubicBezTo>
                  <a:cubicBezTo>
                    <a:pt x="3639" y="326"/>
                    <a:pt x="3642" y="322"/>
                    <a:pt x="3642" y="322"/>
                  </a:cubicBezTo>
                  <a:lnTo>
                    <a:pt x="3684" y="322"/>
                  </a:lnTo>
                  <a:cubicBezTo>
                    <a:pt x="3694" y="326"/>
                    <a:pt x="3706" y="326"/>
                    <a:pt x="3717" y="326"/>
                  </a:cubicBezTo>
                  <a:lnTo>
                    <a:pt x="3736" y="326"/>
                  </a:lnTo>
                  <a:cubicBezTo>
                    <a:pt x="3743" y="322"/>
                    <a:pt x="3755" y="318"/>
                    <a:pt x="3762" y="315"/>
                  </a:cubicBezTo>
                  <a:cubicBezTo>
                    <a:pt x="3788" y="292"/>
                    <a:pt x="3818" y="277"/>
                    <a:pt x="3848" y="266"/>
                  </a:cubicBezTo>
                  <a:cubicBezTo>
                    <a:pt x="3881" y="258"/>
                    <a:pt x="3915" y="251"/>
                    <a:pt x="3953" y="240"/>
                  </a:cubicBezTo>
                  <a:cubicBezTo>
                    <a:pt x="3967" y="236"/>
                    <a:pt x="3982" y="232"/>
                    <a:pt x="3993" y="221"/>
                  </a:cubicBezTo>
                  <a:cubicBezTo>
                    <a:pt x="4012" y="210"/>
                    <a:pt x="4027" y="191"/>
                    <a:pt x="4034" y="173"/>
                  </a:cubicBezTo>
                  <a:cubicBezTo>
                    <a:pt x="4043" y="154"/>
                    <a:pt x="4046" y="132"/>
                    <a:pt x="4046" y="113"/>
                  </a:cubicBezTo>
                  <a:lnTo>
                    <a:pt x="4046" y="101"/>
                  </a:lnTo>
                  <a:cubicBezTo>
                    <a:pt x="4046" y="83"/>
                    <a:pt x="4038" y="64"/>
                    <a:pt x="4027" y="46"/>
                  </a:cubicBezTo>
                  <a:cubicBezTo>
                    <a:pt x="4016" y="34"/>
                    <a:pt x="4005" y="20"/>
                    <a:pt x="3990" y="12"/>
                  </a:cubicBezTo>
                  <a:cubicBezTo>
                    <a:pt x="3975" y="4"/>
                    <a:pt x="3960" y="1"/>
                    <a:pt x="3945" y="1"/>
                  </a:cubicBezTo>
                  <a:close/>
                  <a:moveTo>
                    <a:pt x="304" y="9092"/>
                  </a:moveTo>
                  <a:cubicBezTo>
                    <a:pt x="292" y="9095"/>
                    <a:pt x="289" y="9100"/>
                    <a:pt x="282" y="9107"/>
                  </a:cubicBezTo>
                  <a:cubicBezTo>
                    <a:pt x="266" y="9122"/>
                    <a:pt x="259" y="9140"/>
                    <a:pt x="259" y="9159"/>
                  </a:cubicBezTo>
                  <a:cubicBezTo>
                    <a:pt x="259" y="9167"/>
                    <a:pt x="259" y="9174"/>
                    <a:pt x="263" y="9181"/>
                  </a:cubicBezTo>
                  <a:cubicBezTo>
                    <a:pt x="266" y="9193"/>
                    <a:pt x="270" y="9200"/>
                    <a:pt x="278" y="9204"/>
                  </a:cubicBezTo>
                  <a:cubicBezTo>
                    <a:pt x="289" y="9215"/>
                    <a:pt x="297" y="9226"/>
                    <a:pt x="301" y="9241"/>
                  </a:cubicBezTo>
                  <a:cubicBezTo>
                    <a:pt x="311" y="9260"/>
                    <a:pt x="315" y="9283"/>
                    <a:pt x="323" y="9309"/>
                  </a:cubicBezTo>
                  <a:cubicBezTo>
                    <a:pt x="327" y="9331"/>
                    <a:pt x="330" y="9361"/>
                    <a:pt x="342" y="9387"/>
                  </a:cubicBezTo>
                  <a:lnTo>
                    <a:pt x="349" y="9417"/>
                  </a:lnTo>
                  <a:lnTo>
                    <a:pt x="371" y="9414"/>
                  </a:lnTo>
                  <a:lnTo>
                    <a:pt x="371" y="9414"/>
                  </a:lnTo>
                  <a:cubicBezTo>
                    <a:pt x="368" y="9417"/>
                    <a:pt x="368" y="9417"/>
                    <a:pt x="368" y="9421"/>
                  </a:cubicBezTo>
                  <a:cubicBezTo>
                    <a:pt x="364" y="9424"/>
                    <a:pt x="360" y="9432"/>
                    <a:pt x="356" y="9440"/>
                  </a:cubicBezTo>
                  <a:cubicBezTo>
                    <a:pt x="353" y="9447"/>
                    <a:pt x="349" y="9454"/>
                    <a:pt x="349" y="9466"/>
                  </a:cubicBezTo>
                  <a:cubicBezTo>
                    <a:pt x="349" y="9473"/>
                    <a:pt x="353" y="9481"/>
                    <a:pt x="353" y="9488"/>
                  </a:cubicBezTo>
                  <a:cubicBezTo>
                    <a:pt x="371" y="9537"/>
                    <a:pt x="379" y="9589"/>
                    <a:pt x="390" y="9645"/>
                  </a:cubicBezTo>
                  <a:cubicBezTo>
                    <a:pt x="397" y="9697"/>
                    <a:pt x="409" y="9754"/>
                    <a:pt x="423" y="9809"/>
                  </a:cubicBezTo>
                  <a:cubicBezTo>
                    <a:pt x="435" y="9858"/>
                    <a:pt x="454" y="9899"/>
                    <a:pt x="472" y="9940"/>
                  </a:cubicBezTo>
                  <a:cubicBezTo>
                    <a:pt x="487" y="9982"/>
                    <a:pt x="499" y="10019"/>
                    <a:pt x="499" y="10056"/>
                  </a:cubicBezTo>
                  <a:cubicBezTo>
                    <a:pt x="499" y="10075"/>
                    <a:pt x="499" y="10094"/>
                    <a:pt x="491" y="10113"/>
                  </a:cubicBezTo>
                  <a:cubicBezTo>
                    <a:pt x="487" y="10131"/>
                    <a:pt x="484" y="10157"/>
                    <a:pt x="484" y="10183"/>
                  </a:cubicBezTo>
                  <a:cubicBezTo>
                    <a:pt x="484" y="10225"/>
                    <a:pt x="491" y="10270"/>
                    <a:pt x="510" y="10311"/>
                  </a:cubicBezTo>
                  <a:cubicBezTo>
                    <a:pt x="528" y="10344"/>
                    <a:pt x="547" y="10374"/>
                    <a:pt x="562" y="10401"/>
                  </a:cubicBezTo>
                  <a:cubicBezTo>
                    <a:pt x="570" y="10415"/>
                    <a:pt x="577" y="10427"/>
                    <a:pt x="580" y="10441"/>
                  </a:cubicBezTo>
                  <a:cubicBezTo>
                    <a:pt x="584" y="10453"/>
                    <a:pt x="589" y="10468"/>
                    <a:pt x="589" y="10479"/>
                  </a:cubicBezTo>
                  <a:cubicBezTo>
                    <a:pt x="589" y="10490"/>
                    <a:pt x="589" y="10501"/>
                    <a:pt x="584" y="10513"/>
                  </a:cubicBezTo>
                  <a:cubicBezTo>
                    <a:pt x="584" y="10513"/>
                    <a:pt x="580" y="10516"/>
                    <a:pt x="580" y="10520"/>
                  </a:cubicBezTo>
                  <a:lnTo>
                    <a:pt x="580" y="10523"/>
                  </a:lnTo>
                  <a:cubicBezTo>
                    <a:pt x="580" y="10531"/>
                    <a:pt x="584" y="10535"/>
                    <a:pt x="584" y="10539"/>
                  </a:cubicBezTo>
                  <a:cubicBezTo>
                    <a:pt x="589" y="10546"/>
                    <a:pt x="589" y="10546"/>
                    <a:pt x="592" y="10549"/>
                  </a:cubicBezTo>
                  <a:lnTo>
                    <a:pt x="592" y="10561"/>
                  </a:lnTo>
                  <a:lnTo>
                    <a:pt x="596" y="10553"/>
                  </a:lnTo>
                  <a:cubicBezTo>
                    <a:pt x="599" y="10542"/>
                    <a:pt x="599" y="10535"/>
                    <a:pt x="603" y="10527"/>
                  </a:cubicBezTo>
                  <a:lnTo>
                    <a:pt x="615" y="10490"/>
                  </a:lnTo>
                  <a:lnTo>
                    <a:pt x="644" y="10501"/>
                  </a:lnTo>
                  <a:cubicBezTo>
                    <a:pt x="644" y="10497"/>
                    <a:pt x="648" y="10494"/>
                    <a:pt x="651" y="10486"/>
                  </a:cubicBezTo>
                  <a:cubicBezTo>
                    <a:pt x="656" y="10482"/>
                    <a:pt x="659" y="10479"/>
                    <a:pt x="667" y="10475"/>
                  </a:cubicBezTo>
                  <a:cubicBezTo>
                    <a:pt x="663" y="10456"/>
                    <a:pt x="659" y="10434"/>
                    <a:pt x="656" y="10415"/>
                  </a:cubicBezTo>
                  <a:cubicBezTo>
                    <a:pt x="644" y="10389"/>
                    <a:pt x="629" y="10363"/>
                    <a:pt x="615" y="10340"/>
                  </a:cubicBezTo>
                  <a:cubicBezTo>
                    <a:pt x="603" y="10318"/>
                    <a:pt x="589" y="10296"/>
                    <a:pt x="577" y="10277"/>
                  </a:cubicBezTo>
                  <a:cubicBezTo>
                    <a:pt x="566" y="10251"/>
                    <a:pt x="558" y="10213"/>
                    <a:pt x="558" y="10183"/>
                  </a:cubicBezTo>
                  <a:cubicBezTo>
                    <a:pt x="558" y="10165"/>
                    <a:pt x="562" y="10142"/>
                    <a:pt x="566" y="10131"/>
                  </a:cubicBezTo>
                  <a:cubicBezTo>
                    <a:pt x="573" y="10104"/>
                    <a:pt x="577" y="10082"/>
                    <a:pt x="577" y="10056"/>
                  </a:cubicBezTo>
                  <a:cubicBezTo>
                    <a:pt x="577" y="10004"/>
                    <a:pt x="558" y="9956"/>
                    <a:pt x="544" y="9911"/>
                  </a:cubicBezTo>
                  <a:cubicBezTo>
                    <a:pt x="525" y="9869"/>
                    <a:pt x="506" y="9828"/>
                    <a:pt x="494" y="9790"/>
                  </a:cubicBezTo>
                  <a:cubicBezTo>
                    <a:pt x="484" y="9738"/>
                    <a:pt x="476" y="9686"/>
                    <a:pt x="465" y="9630"/>
                  </a:cubicBezTo>
                  <a:cubicBezTo>
                    <a:pt x="458" y="9578"/>
                    <a:pt x="446" y="9521"/>
                    <a:pt x="427" y="9466"/>
                  </a:cubicBezTo>
                  <a:cubicBezTo>
                    <a:pt x="427" y="9466"/>
                    <a:pt x="435" y="9459"/>
                    <a:pt x="442" y="9450"/>
                  </a:cubicBezTo>
                  <a:cubicBezTo>
                    <a:pt x="454" y="9440"/>
                    <a:pt x="465" y="9428"/>
                    <a:pt x="472" y="9414"/>
                  </a:cubicBezTo>
                  <a:cubicBezTo>
                    <a:pt x="484" y="9398"/>
                    <a:pt x="487" y="9380"/>
                    <a:pt x="487" y="9357"/>
                  </a:cubicBezTo>
                  <a:cubicBezTo>
                    <a:pt x="487" y="9346"/>
                    <a:pt x="487" y="9335"/>
                    <a:pt x="480" y="9319"/>
                  </a:cubicBezTo>
                  <a:lnTo>
                    <a:pt x="476" y="9305"/>
                  </a:lnTo>
                  <a:lnTo>
                    <a:pt x="458" y="9297"/>
                  </a:lnTo>
                  <a:cubicBezTo>
                    <a:pt x="449" y="9293"/>
                    <a:pt x="442" y="9293"/>
                    <a:pt x="432" y="9293"/>
                  </a:cubicBezTo>
                  <a:cubicBezTo>
                    <a:pt x="423" y="9293"/>
                    <a:pt x="416" y="9293"/>
                    <a:pt x="409" y="9297"/>
                  </a:cubicBezTo>
                  <a:cubicBezTo>
                    <a:pt x="405" y="9302"/>
                    <a:pt x="401" y="9302"/>
                    <a:pt x="397" y="9305"/>
                  </a:cubicBezTo>
                  <a:lnTo>
                    <a:pt x="397" y="9293"/>
                  </a:lnTo>
                  <a:lnTo>
                    <a:pt x="360" y="9338"/>
                  </a:lnTo>
                  <a:lnTo>
                    <a:pt x="387" y="9249"/>
                  </a:lnTo>
                  <a:cubicBezTo>
                    <a:pt x="382" y="9234"/>
                    <a:pt x="379" y="9223"/>
                    <a:pt x="371" y="9207"/>
                  </a:cubicBezTo>
                  <a:cubicBezTo>
                    <a:pt x="371" y="9204"/>
                    <a:pt x="368" y="9204"/>
                    <a:pt x="368" y="9204"/>
                  </a:cubicBezTo>
                  <a:cubicBezTo>
                    <a:pt x="364" y="9200"/>
                    <a:pt x="356" y="9200"/>
                    <a:pt x="353" y="9197"/>
                  </a:cubicBezTo>
                  <a:cubicBezTo>
                    <a:pt x="345" y="9193"/>
                    <a:pt x="337" y="9185"/>
                    <a:pt x="334" y="9178"/>
                  </a:cubicBezTo>
                  <a:cubicBezTo>
                    <a:pt x="323" y="9167"/>
                    <a:pt x="315" y="9152"/>
                    <a:pt x="308" y="9133"/>
                  </a:cubicBezTo>
                  <a:lnTo>
                    <a:pt x="308" y="9129"/>
                  </a:lnTo>
                  <a:lnTo>
                    <a:pt x="308" y="9122"/>
                  </a:lnTo>
                  <a:cubicBezTo>
                    <a:pt x="304" y="9114"/>
                    <a:pt x="304" y="9103"/>
                    <a:pt x="304" y="9092"/>
                  </a:cubicBezTo>
                  <a:close/>
                  <a:moveTo>
                    <a:pt x="592" y="8961"/>
                  </a:moveTo>
                  <a:lnTo>
                    <a:pt x="584" y="8988"/>
                  </a:lnTo>
                  <a:cubicBezTo>
                    <a:pt x="570" y="9032"/>
                    <a:pt x="558" y="9069"/>
                    <a:pt x="539" y="9100"/>
                  </a:cubicBezTo>
                  <a:lnTo>
                    <a:pt x="539" y="9129"/>
                  </a:lnTo>
                  <a:cubicBezTo>
                    <a:pt x="539" y="9167"/>
                    <a:pt x="536" y="9207"/>
                    <a:pt x="528" y="9249"/>
                  </a:cubicBezTo>
                  <a:cubicBezTo>
                    <a:pt x="528" y="9252"/>
                    <a:pt x="528" y="9260"/>
                    <a:pt x="525" y="9267"/>
                  </a:cubicBezTo>
                  <a:cubicBezTo>
                    <a:pt x="521" y="9279"/>
                    <a:pt x="521" y="9286"/>
                    <a:pt x="521" y="9297"/>
                  </a:cubicBezTo>
                  <a:cubicBezTo>
                    <a:pt x="521" y="9305"/>
                    <a:pt x="521" y="9316"/>
                    <a:pt x="525" y="9324"/>
                  </a:cubicBezTo>
                  <a:cubicBezTo>
                    <a:pt x="528" y="9331"/>
                    <a:pt x="532" y="9338"/>
                    <a:pt x="539" y="9342"/>
                  </a:cubicBezTo>
                  <a:cubicBezTo>
                    <a:pt x="547" y="9350"/>
                    <a:pt x="558" y="9354"/>
                    <a:pt x="566" y="9357"/>
                  </a:cubicBezTo>
                  <a:cubicBezTo>
                    <a:pt x="573" y="9357"/>
                    <a:pt x="580" y="9357"/>
                    <a:pt x="589" y="9361"/>
                  </a:cubicBezTo>
                  <a:cubicBezTo>
                    <a:pt x="589" y="9364"/>
                    <a:pt x="589" y="9369"/>
                    <a:pt x="584" y="9372"/>
                  </a:cubicBezTo>
                  <a:cubicBezTo>
                    <a:pt x="573" y="9421"/>
                    <a:pt x="562" y="9473"/>
                    <a:pt x="562" y="9526"/>
                  </a:cubicBezTo>
                  <a:cubicBezTo>
                    <a:pt x="562" y="9585"/>
                    <a:pt x="577" y="9649"/>
                    <a:pt x="603" y="9709"/>
                  </a:cubicBezTo>
                  <a:cubicBezTo>
                    <a:pt x="606" y="9712"/>
                    <a:pt x="611" y="9720"/>
                    <a:pt x="611" y="9731"/>
                  </a:cubicBezTo>
                  <a:cubicBezTo>
                    <a:pt x="618" y="9742"/>
                    <a:pt x="622" y="9757"/>
                    <a:pt x="637" y="9776"/>
                  </a:cubicBezTo>
                  <a:cubicBezTo>
                    <a:pt x="641" y="9783"/>
                    <a:pt x="651" y="9790"/>
                    <a:pt x="659" y="9795"/>
                  </a:cubicBezTo>
                  <a:cubicBezTo>
                    <a:pt x="670" y="9802"/>
                    <a:pt x="682" y="9802"/>
                    <a:pt x="693" y="9806"/>
                  </a:cubicBezTo>
                  <a:lnTo>
                    <a:pt x="693" y="9809"/>
                  </a:lnTo>
                  <a:cubicBezTo>
                    <a:pt x="685" y="9832"/>
                    <a:pt x="682" y="9854"/>
                    <a:pt x="682" y="9877"/>
                  </a:cubicBezTo>
                  <a:cubicBezTo>
                    <a:pt x="682" y="9895"/>
                    <a:pt x="682" y="9914"/>
                    <a:pt x="689" y="9933"/>
                  </a:cubicBezTo>
                  <a:cubicBezTo>
                    <a:pt x="696" y="9952"/>
                    <a:pt x="704" y="9970"/>
                    <a:pt x="723" y="9985"/>
                  </a:cubicBezTo>
                  <a:cubicBezTo>
                    <a:pt x="730" y="9989"/>
                    <a:pt x="734" y="9997"/>
                    <a:pt x="741" y="10000"/>
                  </a:cubicBezTo>
                  <a:lnTo>
                    <a:pt x="727" y="10000"/>
                  </a:lnTo>
                  <a:cubicBezTo>
                    <a:pt x="719" y="10004"/>
                    <a:pt x="711" y="10004"/>
                    <a:pt x="701" y="10004"/>
                  </a:cubicBezTo>
                  <a:cubicBezTo>
                    <a:pt x="693" y="10008"/>
                    <a:pt x="685" y="10008"/>
                    <a:pt x="678" y="10011"/>
                  </a:cubicBezTo>
                  <a:lnTo>
                    <a:pt x="603" y="10045"/>
                  </a:lnTo>
                  <a:lnTo>
                    <a:pt x="674" y="10082"/>
                  </a:lnTo>
                  <a:cubicBezTo>
                    <a:pt x="730" y="10113"/>
                    <a:pt x="763" y="10146"/>
                    <a:pt x="782" y="10183"/>
                  </a:cubicBezTo>
                  <a:cubicBezTo>
                    <a:pt x="801" y="10221"/>
                    <a:pt x="808" y="10266"/>
                    <a:pt x="808" y="10314"/>
                  </a:cubicBezTo>
                  <a:cubicBezTo>
                    <a:pt x="808" y="10351"/>
                    <a:pt x="805" y="10389"/>
                    <a:pt x="801" y="10434"/>
                  </a:cubicBezTo>
                  <a:cubicBezTo>
                    <a:pt x="798" y="10437"/>
                    <a:pt x="798" y="10441"/>
                    <a:pt x="798" y="10445"/>
                  </a:cubicBezTo>
                  <a:cubicBezTo>
                    <a:pt x="798" y="10463"/>
                    <a:pt x="805" y="10479"/>
                    <a:pt x="808" y="10490"/>
                  </a:cubicBezTo>
                  <a:cubicBezTo>
                    <a:pt x="820" y="10508"/>
                    <a:pt x="831" y="10523"/>
                    <a:pt x="839" y="10535"/>
                  </a:cubicBezTo>
                  <a:cubicBezTo>
                    <a:pt x="842" y="10539"/>
                    <a:pt x="842" y="10542"/>
                    <a:pt x="846" y="10546"/>
                  </a:cubicBezTo>
                  <a:lnTo>
                    <a:pt x="846" y="10558"/>
                  </a:lnTo>
                  <a:cubicBezTo>
                    <a:pt x="850" y="10591"/>
                    <a:pt x="853" y="10625"/>
                    <a:pt x="858" y="10658"/>
                  </a:cubicBezTo>
                  <a:cubicBezTo>
                    <a:pt x="861" y="10658"/>
                    <a:pt x="865" y="10658"/>
                    <a:pt x="868" y="10662"/>
                  </a:cubicBezTo>
                  <a:cubicBezTo>
                    <a:pt x="884" y="10670"/>
                    <a:pt x="898" y="10673"/>
                    <a:pt x="913" y="10680"/>
                  </a:cubicBezTo>
                  <a:lnTo>
                    <a:pt x="936" y="10688"/>
                  </a:lnTo>
                  <a:cubicBezTo>
                    <a:pt x="932" y="10643"/>
                    <a:pt x="929" y="10594"/>
                    <a:pt x="925" y="10549"/>
                  </a:cubicBezTo>
                  <a:cubicBezTo>
                    <a:pt x="925" y="10531"/>
                    <a:pt x="917" y="10516"/>
                    <a:pt x="910" y="10505"/>
                  </a:cubicBezTo>
                  <a:cubicBezTo>
                    <a:pt x="903" y="10490"/>
                    <a:pt x="891" y="10475"/>
                    <a:pt x="884" y="10468"/>
                  </a:cubicBezTo>
                  <a:cubicBezTo>
                    <a:pt x="880" y="10460"/>
                    <a:pt x="880" y="10456"/>
                    <a:pt x="876" y="10453"/>
                  </a:cubicBezTo>
                  <a:lnTo>
                    <a:pt x="876" y="10445"/>
                  </a:lnTo>
                  <a:lnTo>
                    <a:pt x="876" y="10441"/>
                  </a:lnTo>
                  <a:cubicBezTo>
                    <a:pt x="880" y="10401"/>
                    <a:pt x="887" y="10356"/>
                    <a:pt x="887" y="10314"/>
                  </a:cubicBezTo>
                  <a:cubicBezTo>
                    <a:pt x="887" y="10258"/>
                    <a:pt x="876" y="10199"/>
                    <a:pt x="850" y="10146"/>
                  </a:cubicBezTo>
                  <a:cubicBezTo>
                    <a:pt x="835" y="10120"/>
                    <a:pt x="816" y="10094"/>
                    <a:pt x="794" y="10071"/>
                  </a:cubicBezTo>
                  <a:cubicBezTo>
                    <a:pt x="801" y="10071"/>
                    <a:pt x="808" y="10068"/>
                    <a:pt x="820" y="10060"/>
                  </a:cubicBezTo>
                  <a:cubicBezTo>
                    <a:pt x="824" y="10056"/>
                    <a:pt x="827" y="10052"/>
                    <a:pt x="831" y="10045"/>
                  </a:cubicBezTo>
                  <a:cubicBezTo>
                    <a:pt x="839" y="10037"/>
                    <a:pt x="839" y="10026"/>
                    <a:pt x="839" y="10019"/>
                  </a:cubicBezTo>
                  <a:cubicBezTo>
                    <a:pt x="839" y="10008"/>
                    <a:pt x="835" y="10000"/>
                    <a:pt x="831" y="9992"/>
                  </a:cubicBezTo>
                  <a:cubicBezTo>
                    <a:pt x="827" y="9982"/>
                    <a:pt x="820" y="9970"/>
                    <a:pt x="808" y="9959"/>
                  </a:cubicBezTo>
                  <a:cubicBezTo>
                    <a:pt x="798" y="9952"/>
                    <a:pt x="786" y="9940"/>
                    <a:pt x="772" y="9925"/>
                  </a:cubicBezTo>
                  <a:cubicBezTo>
                    <a:pt x="772" y="9925"/>
                    <a:pt x="763" y="9918"/>
                    <a:pt x="763" y="9911"/>
                  </a:cubicBezTo>
                  <a:cubicBezTo>
                    <a:pt x="760" y="9899"/>
                    <a:pt x="756" y="9888"/>
                    <a:pt x="756" y="9877"/>
                  </a:cubicBezTo>
                  <a:cubicBezTo>
                    <a:pt x="756" y="9862"/>
                    <a:pt x="760" y="9847"/>
                    <a:pt x="763" y="9835"/>
                  </a:cubicBezTo>
                  <a:cubicBezTo>
                    <a:pt x="768" y="9832"/>
                    <a:pt x="768" y="9825"/>
                    <a:pt x="772" y="9817"/>
                  </a:cubicBezTo>
                  <a:cubicBezTo>
                    <a:pt x="775" y="9809"/>
                    <a:pt x="775" y="9802"/>
                    <a:pt x="775" y="9790"/>
                  </a:cubicBezTo>
                  <a:cubicBezTo>
                    <a:pt x="775" y="9783"/>
                    <a:pt x="775" y="9773"/>
                    <a:pt x="772" y="9764"/>
                  </a:cubicBezTo>
                  <a:cubicBezTo>
                    <a:pt x="768" y="9757"/>
                    <a:pt x="760" y="9750"/>
                    <a:pt x="756" y="9746"/>
                  </a:cubicBezTo>
                  <a:cubicBezTo>
                    <a:pt x="749" y="9738"/>
                    <a:pt x="737" y="9735"/>
                    <a:pt x="730" y="9735"/>
                  </a:cubicBezTo>
                  <a:cubicBezTo>
                    <a:pt x="719" y="9731"/>
                    <a:pt x="711" y="9731"/>
                    <a:pt x="701" y="9728"/>
                  </a:cubicBezTo>
                  <a:lnTo>
                    <a:pt x="696" y="9728"/>
                  </a:lnTo>
                  <a:lnTo>
                    <a:pt x="693" y="9723"/>
                  </a:lnTo>
                  <a:cubicBezTo>
                    <a:pt x="693" y="9720"/>
                    <a:pt x="689" y="9712"/>
                    <a:pt x="685" y="9705"/>
                  </a:cubicBezTo>
                  <a:cubicBezTo>
                    <a:pt x="682" y="9697"/>
                    <a:pt x="678" y="9686"/>
                    <a:pt x="674" y="9675"/>
                  </a:cubicBezTo>
                  <a:cubicBezTo>
                    <a:pt x="648" y="9626"/>
                    <a:pt x="641" y="9578"/>
                    <a:pt x="641" y="9526"/>
                  </a:cubicBezTo>
                  <a:cubicBezTo>
                    <a:pt x="641" y="9481"/>
                    <a:pt x="648" y="9436"/>
                    <a:pt x="659" y="9391"/>
                  </a:cubicBezTo>
                  <a:cubicBezTo>
                    <a:pt x="663" y="9387"/>
                    <a:pt x="663" y="9380"/>
                    <a:pt x="663" y="9372"/>
                  </a:cubicBezTo>
                  <a:cubicBezTo>
                    <a:pt x="667" y="9364"/>
                    <a:pt x="667" y="9354"/>
                    <a:pt x="667" y="9346"/>
                  </a:cubicBezTo>
                  <a:lnTo>
                    <a:pt x="667" y="9328"/>
                  </a:lnTo>
                  <a:cubicBezTo>
                    <a:pt x="663" y="9324"/>
                    <a:pt x="663" y="9316"/>
                    <a:pt x="659" y="9312"/>
                  </a:cubicBezTo>
                  <a:cubicBezTo>
                    <a:pt x="656" y="9302"/>
                    <a:pt x="648" y="9293"/>
                    <a:pt x="637" y="9290"/>
                  </a:cubicBezTo>
                  <a:cubicBezTo>
                    <a:pt x="629" y="9286"/>
                    <a:pt x="618" y="9283"/>
                    <a:pt x="606" y="9283"/>
                  </a:cubicBezTo>
                  <a:lnTo>
                    <a:pt x="599" y="9283"/>
                  </a:lnTo>
                  <a:cubicBezTo>
                    <a:pt x="603" y="9279"/>
                    <a:pt x="603" y="9271"/>
                    <a:pt x="603" y="9264"/>
                  </a:cubicBezTo>
                  <a:cubicBezTo>
                    <a:pt x="615" y="9219"/>
                    <a:pt x="618" y="9174"/>
                    <a:pt x="618" y="9129"/>
                  </a:cubicBezTo>
                  <a:cubicBezTo>
                    <a:pt x="618" y="9077"/>
                    <a:pt x="611" y="9021"/>
                    <a:pt x="592" y="8969"/>
                  </a:cubicBezTo>
                  <a:lnTo>
                    <a:pt x="592" y="8961"/>
                  </a:lnTo>
                  <a:close/>
                  <a:moveTo>
                    <a:pt x="596" y="10594"/>
                  </a:moveTo>
                  <a:cubicBezTo>
                    <a:pt x="596" y="10602"/>
                    <a:pt x="599" y="10610"/>
                    <a:pt x="603" y="10620"/>
                  </a:cubicBezTo>
                  <a:cubicBezTo>
                    <a:pt x="603" y="10620"/>
                    <a:pt x="606" y="10620"/>
                    <a:pt x="606" y="10625"/>
                  </a:cubicBezTo>
                  <a:cubicBezTo>
                    <a:pt x="606" y="10632"/>
                    <a:pt x="611" y="10639"/>
                    <a:pt x="615" y="10647"/>
                  </a:cubicBezTo>
                  <a:cubicBezTo>
                    <a:pt x="615" y="10662"/>
                    <a:pt x="618" y="10680"/>
                    <a:pt x="622" y="10696"/>
                  </a:cubicBezTo>
                  <a:cubicBezTo>
                    <a:pt x="622" y="10703"/>
                    <a:pt x="622" y="10710"/>
                    <a:pt x="625" y="10715"/>
                  </a:cubicBezTo>
                  <a:lnTo>
                    <a:pt x="625" y="10729"/>
                  </a:lnTo>
                  <a:cubicBezTo>
                    <a:pt x="622" y="10744"/>
                    <a:pt x="618" y="10763"/>
                    <a:pt x="618" y="10782"/>
                  </a:cubicBezTo>
                  <a:cubicBezTo>
                    <a:pt x="618" y="10793"/>
                    <a:pt x="618" y="10800"/>
                    <a:pt x="622" y="10811"/>
                  </a:cubicBezTo>
                  <a:cubicBezTo>
                    <a:pt x="625" y="10819"/>
                    <a:pt x="629" y="10827"/>
                    <a:pt x="633" y="10834"/>
                  </a:cubicBezTo>
                  <a:cubicBezTo>
                    <a:pt x="641" y="10845"/>
                    <a:pt x="651" y="10853"/>
                    <a:pt x="663" y="10856"/>
                  </a:cubicBezTo>
                  <a:cubicBezTo>
                    <a:pt x="678" y="10863"/>
                    <a:pt x="693" y="10863"/>
                    <a:pt x="704" y="10863"/>
                  </a:cubicBezTo>
                  <a:lnTo>
                    <a:pt x="730" y="10863"/>
                  </a:lnTo>
                  <a:cubicBezTo>
                    <a:pt x="730" y="10863"/>
                    <a:pt x="730" y="10867"/>
                    <a:pt x="734" y="10867"/>
                  </a:cubicBezTo>
                  <a:cubicBezTo>
                    <a:pt x="734" y="10872"/>
                    <a:pt x="737" y="10875"/>
                    <a:pt x="737" y="10879"/>
                  </a:cubicBezTo>
                  <a:cubicBezTo>
                    <a:pt x="737" y="10879"/>
                    <a:pt x="734" y="10882"/>
                    <a:pt x="730" y="10882"/>
                  </a:cubicBezTo>
                  <a:cubicBezTo>
                    <a:pt x="727" y="10886"/>
                    <a:pt x="719" y="10890"/>
                    <a:pt x="708" y="10898"/>
                  </a:cubicBezTo>
                  <a:lnTo>
                    <a:pt x="674" y="10898"/>
                  </a:lnTo>
                  <a:lnTo>
                    <a:pt x="625" y="10905"/>
                  </a:lnTo>
                  <a:lnTo>
                    <a:pt x="641" y="10950"/>
                  </a:lnTo>
                  <a:cubicBezTo>
                    <a:pt x="663" y="11013"/>
                    <a:pt x="693" y="11065"/>
                    <a:pt x="715" y="11122"/>
                  </a:cubicBezTo>
                  <a:cubicBezTo>
                    <a:pt x="741" y="11174"/>
                    <a:pt x="756" y="11222"/>
                    <a:pt x="756" y="11271"/>
                  </a:cubicBezTo>
                  <a:cubicBezTo>
                    <a:pt x="756" y="11286"/>
                    <a:pt x="753" y="11301"/>
                    <a:pt x="753" y="11320"/>
                  </a:cubicBezTo>
                  <a:cubicBezTo>
                    <a:pt x="749" y="11324"/>
                    <a:pt x="749" y="11327"/>
                    <a:pt x="749" y="11327"/>
                  </a:cubicBezTo>
                  <a:cubicBezTo>
                    <a:pt x="749" y="11334"/>
                    <a:pt x="749" y="11338"/>
                    <a:pt x="753" y="11346"/>
                  </a:cubicBezTo>
                  <a:cubicBezTo>
                    <a:pt x="756" y="11350"/>
                    <a:pt x="756" y="11353"/>
                    <a:pt x="760" y="11357"/>
                  </a:cubicBezTo>
                  <a:cubicBezTo>
                    <a:pt x="768" y="11365"/>
                    <a:pt x="775" y="11369"/>
                    <a:pt x="779" y="11369"/>
                  </a:cubicBezTo>
                  <a:cubicBezTo>
                    <a:pt x="786" y="11372"/>
                    <a:pt x="794" y="11372"/>
                    <a:pt x="798" y="11372"/>
                  </a:cubicBezTo>
                  <a:cubicBezTo>
                    <a:pt x="794" y="11365"/>
                    <a:pt x="794" y="11353"/>
                    <a:pt x="794" y="11346"/>
                  </a:cubicBezTo>
                  <a:lnTo>
                    <a:pt x="794" y="11334"/>
                  </a:lnTo>
                  <a:lnTo>
                    <a:pt x="798" y="11312"/>
                  </a:lnTo>
                  <a:lnTo>
                    <a:pt x="816" y="11301"/>
                  </a:lnTo>
                  <a:cubicBezTo>
                    <a:pt x="820" y="11301"/>
                    <a:pt x="824" y="11298"/>
                    <a:pt x="831" y="11298"/>
                  </a:cubicBezTo>
                  <a:lnTo>
                    <a:pt x="831" y="11271"/>
                  </a:lnTo>
                  <a:cubicBezTo>
                    <a:pt x="831" y="11204"/>
                    <a:pt x="813" y="11144"/>
                    <a:pt x="786" y="11088"/>
                  </a:cubicBezTo>
                  <a:cubicBezTo>
                    <a:pt x="772" y="11051"/>
                    <a:pt x="749" y="11010"/>
                    <a:pt x="734" y="10968"/>
                  </a:cubicBezTo>
                  <a:cubicBezTo>
                    <a:pt x="737" y="10968"/>
                    <a:pt x="737" y="10968"/>
                    <a:pt x="741" y="10965"/>
                  </a:cubicBezTo>
                  <a:cubicBezTo>
                    <a:pt x="749" y="10965"/>
                    <a:pt x="753" y="10961"/>
                    <a:pt x="756" y="10957"/>
                  </a:cubicBezTo>
                  <a:cubicBezTo>
                    <a:pt x="756" y="10957"/>
                    <a:pt x="760" y="10953"/>
                    <a:pt x="768" y="10950"/>
                  </a:cubicBezTo>
                  <a:cubicBezTo>
                    <a:pt x="772" y="10946"/>
                    <a:pt x="782" y="10942"/>
                    <a:pt x="794" y="10931"/>
                  </a:cubicBezTo>
                  <a:cubicBezTo>
                    <a:pt x="801" y="10927"/>
                    <a:pt x="805" y="10920"/>
                    <a:pt x="813" y="10912"/>
                  </a:cubicBezTo>
                  <a:cubicBezTo>
                    <a:pt x="816" y="10905"/>
                    <a:pt x="820" y="10894"/>
                    <a:pt x="820" y="10882"/>
                  </a:cubicBezTo>
                  <a:cubicBezTo>
                    <a:pt x="820" y="10875"/>
                    <a:pt x="816" y="10863"/>
                    <a:pt x="813" y="10856"/>
                  </a:cubicBezTo>
                  <a:cubicBezTo>
                    <a:pt x="805" y="10856"/>
                    <a:pt x="798" y="10853"/>
                    <a:pt x="794" y="10849"/>
                  </a:cubicBezTo>
                  <a:cubicBezTo>
                    <a:pt x="782" y="10845"/>
                    <a:pt x="772" y="10841"/>
                    <a:pt x="763" y="10834"/>
                  </a:cubicBezTo>
                  <a:cubicBezTo>
                    <a:pt x="753" y="10827"/>
                    <a:pt x="746" y="10819"/>
                    <a:pt x="737" y="10808"/>
                  </a:cubicBezTo>
                  <a:cubicBezTo>
                    <a:pt x="734" y="10800"/>
                    <a:pt x="730" y="10793"/>
                    <a:pt x="730" y="10789"/>
                  </a:cubicBezTo>
                  <a:lnTo>
                    <a:pt x="696" y="10789"/>
                  </a:lnTo>
                  <a:lnTo>
                    <a:pt x="696" y="10782"/>
                  </a:lnTo>
                  <a:cubicBezTo>
                    <a:pt x="696" y="10774"/>
                    <a:pt x="696" y="10759"/>
                    <a:pt x="701" y="10741"/>
                  </a:cubicBezTo>
                  <a:lnTo>
                    <a:pt x="701" y="10729"/>
                  </a:lnTo>
                  <a:lnTo>
                    <a:pt x="701" y="10692"/>
                  </a:lnTo>
                  <a:cubicBezTo>
                    <a:pt x="696" y="10673"/>
                    <a:pt x="693" y="10651"/>
                    <a:pt x="689" y="10632"/>
                  </a:cubicBezTo>
                  <a:cubicBezTo>
                    <a:pt x="685" y="10628"/>
                    <a:pt x="685" y="10625"/>
                    <a:pt x="685" y="10617"/>
                  </a:cubicBezTo>
                  <a:cubicBezTo>
                    <a:pt x="667" y="10617"/>
                    <a:pt x="656" y="10613"/>
                    <a:pt x="644" y="10610"/>
                  </a:cubicBezTo>
                  <a:cubicBezTo>
                    <a:pt x="633" y="10606"/>
                    <a:pt x="625" y="10602"/>
                    <a:pt x="622" y="10602"/>
                  </a:cubicBezTo>
                  <a:lnTo>
                    <a:pt x="596" y="10594"/>
                  </a:lnTo>
                  <a:close/>
                  <a:moveTo>
                    <a:pt x="805" y="11432"/>
                  </a:moveTo>
                  <a:lnTo>
                    <a:pt x="790" y="11443"/>
                  </a:lnTo>
                  <a:lnTo>
                    <a:pt x="794" y="11455"/>
                  </a:lnTo>
                  <a:lnTo>
                    <a:pt x="801" y="11436"/>
                  </a:lnTo>
                  <a:cubicBezTo>
                    <a:pt x="805" y="11436"/>
                    <a:pt x="805" y="11432"/>
                    <a:pt x="805" y="11432"/>
                  </a:cubicBezTo>
                  <a:close/>
                  <a:moveTo>
                    <a:pt x="805" y="11488"/>
                  </a:moveTo>
                  <a:lnTo>
                    <a:pt x="805" y="11488"/>
                  </a:lnTo>
                  <a:cubicBezTo>
                    <a:pt x="816" y="11510"/>
                    <a:pt x="827" y="11529"/>
                    <a:pt x="839" y="11552"/>
                  </a:cubicBezTo>
                  <a:cubicBezTo>
                    <a:pt x="842" y="11562"/>
                    <a:pt x="850" y="11574"/>
                    <a:pt x="850" y="11585"/>
                  </a:cubicBezTo>
                  <a:cubicBezTo>
                    <a:pt x="853" y="11596"/>
                    <a:pt x="858" y="11607"/>
                    <a:pt x="858" y="11615"/>
                  </a:cubicBezTo>
                  <a:cubicBezTo>
                    <a:pt x="858" y="11626"/>
                    <a:pt x="853" y="11638"/>
                    <a:pt x="850" y="11645"/>
                  </a:cubicBezTo>
                  <a:lnTo>
                    <a:pt x="850" y="11660"/>
                  </a:lnTo>
                  <a:cubicBezTo>
                    <a:pt x="850" y="11667"/>
                    <a:pt x="850" y="11671"/>
                    <a:pt x="853" y="11679"/>
                  </a:cubicBezTo>
                  <a:cubicBezTo>
                    <a:pt x="853" y="11683"/>
                    <a:pt x="858" y="11686"/>
                    <a:pt x="861" y="11690"/>
                  </a:cubicBezTo>
                  <a:cubicBezTo>
                    <a:pt x="868" y="11697"/>
                    <a:pt x="872" y="11697"/>
                    <a:pt x="876" y="11701"/>
                  </a:cubicBezTo>
                  <a:lnTo>
                    <a:pt x="880" y="11701"/>
                  </a:lnTo>
                  <a:cubicBezTo>
                    <a:pt x="880" y="11693"/>
                    <a:pt x="880" y="11686"/>
                    <a:pt x="884" y="11683"/>
                  </a:cubicBezTo>
                  <a:cubicBezTo>
                    <a:pt x="887" y="11671"/>
                    <a:pt x="891" y="11660"/>
                    <a:pt x="898" y="11649"/>
                  </a:cubicBezTo>
                  <a:cubicBezTo>
                    <a:pt x="903" y="11645"/>
                    <a:pt x="906" y="11634"/>
                    <a:pt x="910" y="11626"/>
                  </a:cubicBezTo>
                  <a:cubicBezTo>
                    <a:pt x="917" y="11619"/>
                    <a:pt x="920" y="11607"/>
                    <a:pt x="932" y="11596"/>
                  </a:cubicBezTo>
                  <a:cubicBezTo>
                    <a:pt x="929" y="11567"/>
                    <a:pt x="917" y="11540"/>
                    <a:pt x="906" y="11518"/>
                  </a:cubicBezTo>
                  <a:cubicBezTo>
                    <a:pt x="891" y="11518"/>
                    <a:pt x="876" y="11514"/>
                    <a:pt x="861" y="11507"/>
                  </a:cubicBezTo>
                  <a:cubicBezTo>
                    <a:pt x="846" y="11503"/>
                    <a:pt x="831" y="11495"/>
                    <a:pt x="820" y="11491"/>
                  </a:cubicBezTo>
                  <a:lnTo>
                    <a:pt x="805" y="11488"/>
                  </a:lnTo>
                  <a:close/>
                  <a:moveTo>
                    <a:pt x="988" y="11828"/>
                  </a:moveTo>
                  <a:cubicBezTo>
                    <a:pt x="981" y="11828"/>
                    <a:pt x="973" y="11832"/>
                    <a:pt x="965" y="11832"/>
                  </a:cubicBezTo>
                  <a:lnTo>
                    <a:pt x="958" y="11836"/>
                  </a:lnTo>
                  <a:lnTo>
                    <a:pt x="992" y="11854"/>
                  </a:lnTo>
                  <a:cubicBezTo>
                    <a:pt x="996" y="11854"/>
                    <a:pt x="999" y="11858"/>
                    <a:pt x="1007" y="11862"/>
                  </a:cubicBezTo>
                  <a:cubicBezTo>
                    <a:pt x="1007" y="11858"/>
                    <a:pt x="1003" y="11854"/>
                    <a:pt x="1003" y="11854"/>
                  </a:cubicBezTo>
                  <a:cubicBezTo>
                    <a:pt x="996" y="11843"/>
                    <a:pt x="992" y="11832"/>
                    <a:pt x="988" y="11828"/>
                  </a:cubicBezTo>
                  <a:close/>
                  <a:moveTo>
                    <a:pt x="913" y="11802"/>
                  </a:moveTo>
                  <a:cubicBezTo>
                    <a:pt x="910" y="11809"/>
                    <a:pt x="910" y="11817"/>
                    <a:pt x="910" y="11821"/>
                  </a:cubicBezTo>
                  <a:cubicBezTo>
                    <a:pt x="910" y="11836"/>
                    <a:pt x="913" y="11847"/>
                    <a:pt x="917" y="11854"/>
                  </a:cubicBezTo>
                  <a:cubicBezTo>
                    <a:pt x="920" y="11866"/>
                    <a:pt x="929" y="11876"/>
                    <a:pt x="932" y="11881"/>
                  </a:cubicBezTo>
                  <a:lnTo>
                    <a:pt x="932" y="11884"/>
                  </a:lnTo>
                  <a:cubicBezTo>
                    <a:pt x="936" y="11876"/>
                    <a:pt x="936" y="11873"/>
                    <a:pt x="939" y="11869"/>
                  </a:cubicBezTo>
                  <a:lnTo>
                    <a:pt x="955" y="11836"/>
                  </a:lnTo>
                  <a:lnTo>
                    <a:pt x="947" y="11840"/>
                  </a:lnTo>
                  <a:lnTo>
                    <a:pt x="932" y="11821"/>
                  </a:lnTo>
                  <a:cubicBezTo>
                    <a:pt x="925" y="11817"/>
                    <a:pt x="917" y="11809"/>
                    <a:pt x="913" y="11802"/>
                  </a:cubicBezTo>
                  <a:close/>
                  <a:moveTo>
                    <a:pt x="943" y="10767"/>
                  </a:moveTo>
                  <a:lnTo>
                    <a:pt x="943" y="10770"/>
                  </a:lnTo>
                  <a:lnTo>
                    <a:pt x="943" y="10796"/>
                  </a:lnTo>
                  <a:lnTo>
                    <a:pt x="917" y="10808"/>
                  </a:lnTo>
                  <a:cubicBezTo>
                    <a:pt x="913" y="10811"/>
                    <a:pt x="906" y="10811"/>
                    <a:pt x="903" y="10815"/>
                  </a:cubicBezTo>
                  <a:lnTo>
                    <a:pt x="898" y="10815"/>
                  </a:lnTo>
                  <a:cubicBezTo>
                    <a:pt x="894" y="10822"/>
                    <a:pt x="887" y="10830"/>
                    <a:pt x="884" y="10834"/>
                  </a:cubicBezTo>
                  <a:cubicBezTo>
                    <a:pt x="891" y="10872"/>
                    <a:pt x="906" y="10905"/>
                    <a:pt x="920" y="10942"/>
                  </a:cubicBezTo>
                  <a:cubicBezTo>
                    <a:pt x="939" y="10979"/>
                    <a:pt x="958" y="11017"/>
                    <a:pt x="973" y="11055"/>
                  </a:cubicBezTo>
                  <a:cubicBezTo>
                    <a:pt x="984" y="11088"/>
                    <a:pt x="992" y="11125"/>
                    <a:pt x="992" y="11159"/>
                  </a:cubicBezTo>
                  <a:lnTo>
                    <a:pt x="992" y="11196"/>
                  </a:lnTo>
                  <a:cubicBezTo>
                    <a:pt x="988" y="11200"/>
                    <a:pt x="988" y="11208"/>
                    <a:pt x="988" y="11215"/>
                  </a:cubicBezTo>
                  <a:cubicBezTo>
                    <a:pt x="988" y="11230"/>
                    <a:pt x="992" y="11241"/>
                    <a:pt x="999" y="11253"/>
                  </a:cubicBezTo>
                  <a:cubicBezTo>
                    <a:pt x="1003" y="11264"/>
                    <a:pt x="1010" y="11271"/>
                    <a:pt x="1015" y="11275"/>
                  </a:cubicBezTo>
                  <a:cubicBezTo>
                    <a:pt x="1025" y="11290"/>
                    <a:pt x="1033" y="11301"/>
                    <a:pt x="1037" y="11312"/>
                  </a:cubicBezTo>
                  <a:cubicBezTo>
                    <a:pt x="1041" y="11320"/>
                    <a:pt x="1044" y="11327"/>
                    <a:pt x="1044" y="11331"/>
                  </a:cubicBezTo>
                  <a:cubicBezTo>
                    <a:pt x="1044" y="11334"/>
                    <a:pt x="1044" y="11338"/>
                    <a:pt x="1041" y="11346"/>
                  </a:cubicBezTo>
                  <a:cubicBezTo>
                    <a:pt x="1037" y="11353"/>
                    <a:pt x="1033" y="11361"/>
                    <a:pt x="1022" y="11372"/>
                  </a:cubicBezTo>
                  <a:lnTo>
                    <a:pt x="1022" y="11376"/>
                  </a:lnTo>
                  <a:lnTo>
                    <a:pt x="1025" y="11379"/>
                  </a:lnTo>
                  <a:cubicBezTo>
                    <a:pt x="1029" y="11387"/>
                    <a:pt x="1029" y="11395"/>
                    <a:pt x="1029" y="11402"/>
                  </a:cubicBezTo>
                  <a:cubicBezTo>
                    <a:pt x="1029" y="11413"/>
                    <a:pt x="1025" y="11424"/>
                    <a:pt x="1022" y="11432"/>
                  </a:cubicBezTo>
                  <a:cubicBezTo>
                    <a:pt x="1022" y="11436"/>
                    <a:pt x="1018" y="11439"/>
                    <a:pt x="1015" y="11443"/>
                  </a:cubicBezTo>
                  <a:lnTo>
                    <a:pt x="1022" y="11450"/>
                  </a:lnTo>
                  <a:cubicBezTo>
                    <a:pt x="1029" y="11458"/>
                    <a:pt x="1037" y="11462"/>
                    <a:pt x="1044" y="11462"/>
                  </a:cubicBezTo>
                  <a:cubicBezTo>
                    <a:pt x="1055" y="11465"/>
                    <a:pt x="1063" y="11469"/>
                    <a:pt x="1070" y="11469"/>
                  </a:cubicBezTo>
                  <a:cubicBezTo>
                    <a:pt x="1077" y="11469"/>
                    <a:pt x="1086" y="11473"/>
                    <a:pt x="1089" y="11473"/>
                  </a:cubicBezTo>
                  <a:cubicBezTo>
                    <a:pt x="1082" y="11491"/>
                    <a:pt x="1077" y="11510"/>
                    <a:pt x="1077" y="11526"/>
                  </a:cubicBezTo>
                  <a:cubicBezTo>
                    <a:pt x="1077" y="11548"/>
                    <a:pt x="1082" y="11567"/>
                    <a:pt x="1089" y="11581"/>
                  </a:cubicBezTo>
                  <a:cubicBezTo>
                    <a:pt x="1100" y="11604"/>
                    <a:pt x="1112" y="11622"/>
                    <a:pt x="1122" y="11641"/>
                  </a:cubicBezTo>
                  <a:cubicBezTo>
                    <a:pt x="1127" y="11649"/>
                    <a:pt x="1130" y="11657"/>
                    <a:pt x="1134" y="11664"/>
                  </a:cubicBezTo>
                  <a:cubicBezTo>
                    <a:pt x="1138" y="11671"/>
                    <a:pt x="1138" y="11675"/>
                    <a:pt x="1138" y="11683"/>
                  </a:cubicBezTo>
                  <a:cubicBezTo>
                    <a:pt x="1141" y="11716"/>
                    <a:pt x="1141" y="11757"/>
                    <a:pt x="1141" y="11798"/>
                  </a:cubicBezTo>
                  <a:cubicBezTo>
                    <a:pt x="1145" y="11836"/>
                    <a:pt x="1149" y="11873"/>
                    <a:pt x="1164" y="11914"/>
                  </a:cubicBezTo>
                  <a:cubicBezTo>
                    <a:pt x="1179" y="11929"/>
                    <a:pt x="1194" y="11948"/>
                    <a:pt x="1212" y="11966"/>
                  </a:cubicBezTo>
                  <a:lnTo>
                    <a:pt x="1231" y="11985"/>
                  </a:lnTo>
                  <a:lnTo>
                    <a:pt x="1250" y="11936"/>
                  </a:lnTo>
                  <a:cubicBezTo>
                    <a:pt x="1246" y="11926"/>
                    <a:pt x="1243" y="11910"/>
                    <a:pt x="1239" y="11895"/>
                  </a:cubicBezTo>
                  <a:cubicBezTo>
                    <a:pt x="1227" y="11866"/>
                    <a:pt x="1220" y="11828"/>
                    <a:pt x="1220" y="11791"/>
                  </a:cubicBezTo>
                  <a:cubicBezTo>
                    <a:pt x="1217" y="11757"/>
                    <a:pt x="1217" y="11716"/>
                    <a:pt x="1217" y="11675"/>
                  </a:cubicBezTo>
                  <a:cubicBezTo>
                    <a:pt x="1212" y="11657"/>
                    <a:pt x="1208" y="11638"/>
                    <a:pt x="1201" y="11622"/>
                  </a:cubicBezTo>
                  <a:cubicBezTo>
                    <a:pt x="1190" y="11600"/>
                    <a:pt x="1175" y="11581"/>
                    <a:pt x="1167" y="11567"/>
                  </a:cubicBezTo>
                  <a:cubicBezTo>
                    <a:pt x="1164" y="11559"/>
                    <a:pt x="1160" y="11552"/>
                    <a:pt x="1156" y="11544"/>
                  </a:cubicBezTo>
                  <a:lnTo>
                    <a:pt x="1156" y="11526"/>
                  </a:lnTo>
                  <a:cubicBezTo>
                    <a:pt x="1156" y="11522"/>
                    <a:pt x="1156" y="11514"/>
                    <a:pt x="1160" y="11503"/>
                  </a:cubicBezTo>
                  <a:cubicBezTo>
                    <a:pt x="1167" y="11491"/>
                    <a:pt x="1172" y="11477"/>
                    <a:pt x="1172" y="11462"/>
                  </a:cubicBezTo>
                  <a:cubicBezTo>
                    <a:pt x="1172" y="11450"/>
                    <a:pt x="1167" y="11439"/>
                    <a:pt x="1160" y="11428"/>
                  </a:cubicBezTo>
                  <a:cubicBezTo>
                    <a:pt x="1156" y="11421"/>
                    <a:pt x="1149" y="11413"/>
                    <a:pt x="1141" y="11410"/>
                  </a:cubicBezTo>
                  <a:cubicBezTo>
                    <a:pt x="1127" y="11402"/>
                    <a:pt x="1115" y="11398"/>
                    <a:pt x="1108" y="11398"/>
                  </a:cubicBezTo>
                  <a:cubicBezTo>
                    <a:pt x="1104" y="11398"/>
                    <a:pt x="1100" y="11398"/>
                    <a:pt x="1100" y="11395"/>
                  </a:cubicBezTo>
                  <a:cubicBezTo>
                    <a:pt x="1104" y="11391"/>
                    <a:pt x="1108" y="11383"/>
                    <a:pt x="1112" y="11376"/>
                  </a:cubicBezTo>
                  <a:cubicBezTo>
                    <a:pt x="1115" y="11361"/>
                    <a:pt x="1119" y="11346"/>
                    <a:pt x="1119" y="11331"/>
                  </a:cubicBezTo>
                  <a:cubicBezTo>
                    <a:pt x="1119" y="11308"/>
                    <a:pt x="1112" y="11290"/>
                    <a:pt x="1104" y="11275"/>
                  </a:cubicBezTo>
                  <a:cubicBezTo>
                    <a:pt x="1096" y="11260"/>
                    <a:pt x="1086" y="11245"/>
                    <a:pt x="1074" y="11230"/>
                  </a:cubicBezTo>
                  <a:cubicBezTo>
                    <a:pt x="1070" y="11226"/>
                    <a:pt x="1067" y="11222"/>
                    <a:pt x="1067" y="11219"/>
                  </a:cubicBezTo>
                  <a:lnTo>
                    <a:pt x="1067" y="11215"/>
                  </a:lnTo>
                  <a:lnTo>
                    <a:pt x="1067" y="11208"/>
                  </a:lnTo>
                  <a:cubicBezTo>
                    <a:pt x="1070" y="11193"/>
                    <a:pt x="1070" y="11174"/>
                    <a:pt x="1070" y="11159"/>
                  </a:cubicBezTo>
                  <a:cubicBezTo>
                    <a:pt x="1070" y="11114"/>
                    <a:pt x="1060" y="11069"/>
                    <a:pt x="1044" y="11029"/>
                  </a:cubicBezTo>
                  <a:cubicBezTo>
                    <a:pt x="1029" y="10984"/>
                    <a:pt x="1010" y="10946"/>
                    <a:pt x="992" y="10908"/>
                  </a:cubicBezTo>
                  <a:cubicBezTo>
                    <a:pt x="970" y="10863"/>
                    <a:pt x="955" y="10819"/>
                    <a:pt x="943" y="10767"/>
                  </a:cubicBezTo>
                  <a:close/>
                  <a:moveTo>
                    <a:pt x="1179" y="12030"/>
                  </a:moveTo>
                  <a:lnTo>
                    <a:pt x="1179" y="12033"/>
                  </a:lnTo>
                  <a:cubicBezTo>
                    <a:pt x="1182" y="12041"/>
                    <a:pt x="1182" y="12049"/>
                    <a:pt x="1182" y="12056"/>
                  </a:cubicBezTo>
                  <a:cubicBezTo>
                    <a:pt x="1182" y="12067"/>
                    <a:pt x="1179" y="12078"/>
                    <a:pt x="1175" y="12090"/>
                  </a:cubicBezTo>
                  <a:cubicBezTo>
                    <a:pt x="1175" y="12093"/>
                    <a:pt x="1172" y="12097"/>
                    <a:pt x="1167" y="12101"/>
                  </a:cubicBezTo>
                  <a:lnTo>
                    <a:pt x="1182" y="12101"/>
                  </a:lnTo>
                  <a:lnTo>
                    <a:pt x="1182" y="12097"/>
                  </a:lnTo>
                  <a:lnTo>
                    <a:pt x="1212" y="12030"/>
                  </a:lnTo>
                  <a:close/>
                  <a:moveTo>
                    <a:pt x="1265" y="12015"/>
                  </a:moveTo>
                  <a:lnTo>
                    <a:pt x="1265" y="12019"/>
                  </a:lnTo>
                  <a:lnTo>
                    <a:pt x="1279" y="12038"/>
                  </a:lnTo>
                  <a:lnTo>
                    <a:pt x="1261" y="12033"/>
                  </a:lnTo>
                  <a:lnTo>
                    <a:pt x="1257" y="12112"/>
                  </a:lnTo>
                  <a:cubicBezTo>
                    <a:pt x="1257" y="12120"/>
                    <a:pt x="1257" y="12123"/>
                    <a:pt x="1253" y="12131"/>
                  </a:cubicBezTo>
                  <a:cubicBezTo>
                    <a:pt x="1253" y="12131"/>
                    <a:pt x="1257" y="12138"/>
                    <a:pt x="1257" y="12146"/>
                  </a:cubicBezTo>
                  <a:cubicBezTo>
                    <a:pt x="1257" y="12154"/>
                    <a:pt x="1261" y="12164"/>
                    <a:pt x="1261" y="12180"/>
                  </a:cubicBezTo>
                  <a:cubicBezTo>
                    <a:pt x="1261" y="12190"/>
                    <a:pt x="1261" y="12202"/>
                    <a:pt x="1253" y="12213"/>
                  </a:cubicBezTo>
                  <a:cubicBezTo>
                    <a:pt x="1250" y="12224"/>
                    <a:pt x="1239" y="12235"/>
                    <a:pt x="1227" y="12243"/>
                  </a:cubicBezTo>
                  <a:cubicBezTo>
                    <a:pt x="1217" y="12247"/>
                    <a:pt x="1208" y="12250"/>
                    <a:pt x="1201" y="12250"/>
                  </a:cubicBezTo>
                  <a:cubicBezTo>
                    <a:pt x="1198" y="12250"/>
                    <a:pt x="1198" y="12254"/>
                    <a:pt x="1198" y="12254"/>
                  </a:cubicBezTo>
                  <a:lnTo>
                    <a:pt x="1198" y="12269"/>
                  </a:lnTo>
                  <a:cubicBezTo>
                    <a:pt x="1208" y="12280"/>
                    <a:pt x="1217" y="12288"/>
                    <a:pt x="1220" y="12299"/>
                  </a:cubicBezTo>
                  <a:cubicBezTo>
                    <a:pt x="1227" y="12314"/>
                    <a:pt x="1231" y="12325"/>
                    <a:pt x="1231" y="12337"/>
                  </a:cubicBezTo>
                  <a:cubicBezTo>
                    <a:pt x="1231" y="12347"/>
                    <a:pt x="1227" y="12355"/>
                    <a:pt x="1227" y="12366"/>
                  </a:cubicBezTo>
                  <a:cubicBezTo>
                    <a:pt x="1224" y="12366"/>
                    <a:pt x="1224" y="12370"/>
                    <a:pt x="1224" y="12374"/>
                  </a:cubicBezTo>
                  <a:cubicBezTo>
                    <a:pt x="1231" y="12400"/>
                    <a:pt x="1234" y="12423"/>
                    <a:pt x="1234" y="12449"/>
                  </a:cubicBezTo>
                  <a:cubicBezTo>
                    <a:pt x="1234" y="12478"/>
                    <a:pt x="1231" y="12512"/>
                    <a:pt x="1231" y="12549"/>
                  </a:cubicBezTo>
                  <a:lnTo>
                    <a:pt x="1231" y="12568"/>
                  </a:lnTo>
                  <a:lnTo>
                    <a:pt x="1231" y="12587"/>
                  </a:lnTo>
                  <a:cubicBezTo>
                    <a:pt x="1231" y="12594"/>
                    <a:pt x="1234" y="12602"/>
                    <a:pt x="1234" y="12613"/>
                  </a:cubicBezTo>
                  <a:cubicBezTo>
                    <a:pt x="1239" y="12625"/>
                    <a:pt x="1243" y="12639"/>
                    <a:pt x="1257" y="12651"/>
                  </a:cubicBezTo>
                  <a:cubicBezTo>
                    <a:pt x="1261" y="12658"/>
                    <a:pt x="1272" y="12661"/>
                    <a:pt x="1279" y="12666"/>
                  </a:cubicBezTo>
                  <a:cubicBezTo>
                    <a:pt x="1287" y="12669"/>
                    <a:pt x="1295" y="12673"/>
                    <a:pt x="1306" y="12673"/>
                  </a:cubicBezTo>
                  <a:cubicBezTo>
                    <a:pt x="1306" y="12688"/>
                    <a:pt x="1310" y="12703"/>
                    <a:pt x="1317" y="12714"/>
                  </a:cubicBezTo>
                  <a:cubicBezTo>
                    <a:pt x="1324" y="12729"/>
                    <a:pt x="1336" y="12740"/>
                    <a:pt x="1343" y="12748"/>
                  </a:cubicBezTo>
                  <a:cubicBezTo>
                    <a:pt x="1332" y="12770"/>
                    <a:pt x="1329" y="12789"/>
                    <a:pt x="1329" y="12811"/>
                  </a:cubicBezTo>
                  <a:cubicBezTo>
                    <a:pt x="1329" y="12830"/>
                    <a:pt x="1332" y="12849"/>
                    <a:pt x="1339" y="12863"/>
                  </a:cubicBezTo>
                  <a:cubicBezTo>
                    <a:pt x="1343" y="12863"/>
                    <a:pt x="1343" y="12863"/>
                    <a:pt x="1347" y="12868"/>
                  </a:cubicBezTo>
                  <a:cubicBezTo>
                    <a:pt x="1351" y="12868"/>
                    <a:pt x="1355" y="12868"/>
                    <a:pt x="1358" y="12871"/>
                  </a:cubicBezTo>
                  <a:cubicBezTo>
                    <a:pt x="1362" y="12875"/>
                    <a:pt x="1365" y="12879"/>
                    <a:pt x="1369" y="12882"/>
                  </a:cubicBezTo>
                  <a:cubicBezTo>
                    <a:pt x="1377" y="12886"/>
                    <a:pt x="1381" y="12894"/>
                    <a:pt x="1384" y="12897"/>
                  </a:cubicBezTo>
                  <a:cubicBezTo>
                    <a:pt x="1384" y="12897"/>
                    <a:pt x="1384" y="12901"/>
                    <a:pt x="1388" y="12901"/>
                  </a:cubicBezTo>
                  <a:cubicBezTo>
                    <a:pt x="1414" y="12913"/>
                    <a:pt x="1444" y="12927"/>
                    <a:pt x="1474" y="12939"/>
                  </a:cubicBezTo>
                  <a:lnTo>
                    <a:pt x="1493" y="12949"/>
                  </a:lnTo>
                  <a:lnTo>
                    <a:pt x="1489" y="12931"/>
                  </a:lnTo>
                  <a:lnTo>
                    <a:pt x="1481" y="12931"/>
                  </a:lnTo>
                  <a:cubicBezTo>
                    <a:pt x="1478" y="12923"/>
                    <a:pt x="1474" y="12916"/>
                    <a:pt x="1470" y="12913"/>
                  </a:cubicBezTo>
                  <a:cubicBezTo>
                    <a:pt x="1452" y="12886"/>
                    <a:pt x="1433" y="12871"/>
                    <a:pt x="1422" y="12852"/>
                  </a:cubicBezTo>
                  <a:cubicBezTo>
                    <a:pt x="1414" y="12845"/>
                    <a:pt x="1410" y="12837"/>
                    <a:pt x="1407" y="12830"/>
                  </a:cubicBezTo>
                  <a:cubicBezTo>
                    <a:pt x="1407" y="12823"/>
                    <a:pt x="1403" y="12818"/>
                    <a:pt x="1403" y="12811"/>
                  </a:cubicBezTo>
                  <a:cubicBezTo>
                    <a:pt x="1403" y="12804"/>
                    <a:pt x="1407" y="12789"/>
                    <a:pt x="1418" y="12774"/>
                  </a:cubicBezTo>
                  <a:cubicBezTo>
                    <a:pt x="1422" y="12766"/>
                    <a:pt x="1426" y="12756"/>
                    <a:pt x="1426" y="12744"/>
                  </a:cubicBezTo>
                  <a:cubicBezTo>
                    <a:pt x="1426" y="12737"/>
                    <a:pt x="1422" y="12729"/>
                    <a:pt x="1418" y="12722"/>
                  </a:cubicBezTo>
                  <a:cubicBezTo>
                    <a:pt x="1414" y="12711"/>
                    <a:pt x="1407" y="12706"/>
                    <a:pt x="1403" y="12699"/>
                  </a:cubicBezTo>
                  <a:cubicBezTo>
                    <a:pt x="1396" y="12692"/>
                    <a:pt x="1388" y="12684"/>
                    <a:pt x="1384" y="12677"/>
                  </a:cubicBezTo>
                  <a:lnTo>
                    <a:pt x="1381" y="12673"/>
                  </a:lnTo>
                  <a:cubicBezTo>
                    <a:pt x="1381" y="12669"/>
                    <a:pt x="1384" y="12669"/>
                    <a:pt x="1384" y="12666"/>
                  </a:cubicBezTo>
                  <a:cubicBezTo>
                    <a:pt x="1388" y="12661"/>
                    <a:pt x="1388" y="12658"/>
                    <a:pt x="1391" y="12654"/>
                  </a:cubicBezTo>
                  <a:cubicBezTo>
                    <a:pt x="1396" y="12647"/>
                    <a:pt x="1396" y="12643"/>
                    <a:pt x="1396" y="12635"/>
                  </a:cubicBezTo>
                  <a:cubicBezTo>
                    <a:pt x="1396" y="12628"/>
                    <a:pt x="1391" y="12617"/>
                    <a:pt x="1388" y="12613"/>
                  </a:cubicBezTo>
                  <a:cubicBezTo>
                    <a:pt x="1381" y="12602"/>
                    <a:pt x="1374" y="12594"/>
                    <a:pt x="1365" y="12594"/>
                  </a:cubicBezTo>
                  <a:cubicBezTo>
                    <a:pt x="1358" y="12591"/>
                    <a:pt x="1351" y="12591"/>
                    <a:pt x="1343" y="12591"/>
                  </a:cubicBezTo>
                  <a:cubicBezTo>
                    <a:pt x="1336" y="12591"/>
                    <a:pt x="1329" y="12591"/>
                    <a:pt x="1321" y="12594"/>
                  </a:cubicBezTo>
                  <a:lnTo>
                    <a:pt x="1310" y="12594"/>
                  </a:lnTo>
                  <a:lnTo>
                    <a:pt x="1310" y="12583"/>
                  </a:lnTo>
                  <a:cubicBezTo>
                    <a:pt x="1310" y="12580"/>
                    <a:pt x="1306" y="12572"/>
                    <a:pt x="1306" y="12564"/>
                  </a:cubicBezTo>
                  <a:lnTo>
                    <a:pt x="1306" y="12549"/>
                  </a:lnTo>
                  <a:cubicBezTo>
                    <a:pt x="1306" y="12520"/>
                    <a:pt x="1310" y="12486"/>
                    <a:pt x="1310" y="12449"/>
                  </a:cubicBezTo>
                  <a:cubicBezTo>
                    <a:pt x="1310" y="12415"/>
                    <a:pt x="1306" y="12374"/>
                    <a:pt x="1287" y="12329"/>
                  </a:cubicBezTo>
                  <a:cubicBezTo>
                    <a:pt x="1279" y="12307"/>
                    <a:pt x="1272" y="12277"/>
                    <a:pt x="1272" y="12243"/>
                  </a:cubicBezTo>
                  <a:cubicBezTo>
                    <a:pt x="1272" y="12198"/>
                    <a:pt x="1284" y="12150"/>
                    <a:pt x="1306" y="12109"/>
                  </a:cubicBezTo>
                  <a:lnTo>
                    <a:pt x="1321" y="12109"/>
                  </a:lnTo>
                  <a:lnTo>
                    <a:pt x="1310" y="12105"/>
                  </a:lnTo>
                  <a:cubicBezTo>
                    <a:pt x="1313" y="12097"/>
                    <a:pt x="1317" y="12090"/>
                    <a:pt x="1324" y="12078"/>
                  </a:cubicBezTo>
                  <a:lnTo>
                    <a:pt x="1362" y="12030"/>
                  </a:lnTo>
                  <a:lnTo>
                    <a:pt x="1298" y="12019"/>
                  </a:lnTo>
                  <a:cubicBezTo>
                    <a:pt x="1284" y="12019"/>
                    <a:pt x="1272" y="12015"/>
                    <a:pt x="1265" y="12015"/>
                  </a:cubicBezTo>
                  <a:close/>
                  <a:moveTo>
                    <a:pt x="939" y="12015"/>
                  </a:moveTo>
                  <a:cubicBezTo>
                    <a:pt x="936" y="12019"/>
                    <a:pt x="932" y="12023"/>
                    <a:pt x="932" y="12026"/>
                  </a:cubicBezTo>
                  <a:cubicBezTo>
                    <a:pt x="929" y="12033"/>
                    <a:pt x="925" y="12041"/>
                    <a:pt x="925" y="12049"/>
                  </a:cubicBezTo>
                  <a:cubicBezTo>
                    <a:pt x="925" y="12056"/>
                    <a:pt x="929" y="12064"/>
                    <a:pt x="929" y="12067"/>
                  </a:cubicBezTo>
                  <a:cubicBezTo>
                    <a:pt x="932" y="12075"/>
                    <a:pt x="936" y="12078"/>
                    <a:pt x="939" y="12083"/>
                  </a:cubicBezTo>
                  <a:cubicBezTo>
                    <a:pt x="951" y="12093"/>
                    <a:pt x="958" y="12109"/>
                    <a:pt x="965" y="12120"/>
                  </a:cubicBezTo>
                  <a:cubicBezTo>
                    <a:pt x="973" y="12138"/>
                    <a:pt x="977" y="12161"/>
                    <a:pt x="981" y="12183"/>
                  </a:cubicBezTo>
                  <a:lnTo>
                    <a:pt x="981" y="12262"/>
                  </a:lnTo>
                  <a:lnTo>
                    <a:pt x="981" y="12266"/>
                  </a:lnTo>
                  <a:lnTo>
                    <a:pt x="981" y="12273"/>
                  </a:lnTo>
                  <a:lnTo>
                    <a:pt x="981" y="12288"/>
                  </a:lnTo>
                  <a:cubicBezTo>
                    <a:pt x="981" y="12295"/>
                    <a:pt x="981" y="12303"/>
                    <a:pt x="984" y="12314"/>
                  </a:cubicBezTo>
                  <a:cubicBezTo>
                    <a:pt x="988" y="12321"/>
                    <a:pt x="996" y="12333"/>
                    <a:pt x="1003" y="12340"/>
                  </a:cubicBezTo>
                  <a:cubicBezTo>
                    <a:pt x="1063" y="12385"/>
                    <a:pt x="1093" y="12437"/>
                    <a:pt x="1112" y="12494"/>
                  </a:cubicBezTo>
                  <a:cubicBezTo>
                    <a:pt x="1130" y="12554"/>
                    <a:pt x="1134" y="12621"/>
                    <a:pt x="1134" y="12684"/>
                  </a:cubicBezTo>
                  <a:cubicBezTo>
                    <a:pt x="1134" y="12711"/>
                    <a:pt x="1130" y="12737"/>
                    <a:pt x="1130" y="12763"/>
                  </a:cubicBezTo>
                  <a:lnTo>
                    <a:pt x="1130" y="12782"/>
                  </a:lnTo>
                  <a:cubicBezTo>
                    <a:pt x="1130" y="12942"/>
                    <a:pt x="1167" y="13088"/>
                    <a:pt x="1234" y="13227"/>
                  </a:cubicBezTo>
                  <a:cubicBezTo>
                    <a:pt x="1239" y="13219"/>
                    <a:pt x="1243" y="13211"/>
                    <a:pt x="1246" y="13204"/>
                  </a:cubicBezTo>
                  <a:lnTo>
                    <a:pt x="1265" y="13177"/>
                  </a:lnTo>
                  <a:lnTo>
                    <a:pt x="1295" y="13189"/>
                  </a:lnTo>
                  <a:cubicBezTo>
                    <a:pt x="1298" y="13193"/>
                    <a:pt x="1302" y="13193"/>
                    <a:pt x="1306" y="13196"/>
                  </a:cubicBezTo>
                  <a:cubicBezTo>
                    <a:pt x="1291" y="13163"/>
                    <a:pt x="1276" y="13132"/>
                    <a:pt x="1265" y="13099"/>
                  </a:cubicBezTo>
                  <a:cubicBezTo>
                    <a:pt x="1257" y="13092"/>
                    <a:pt x="1246" y="13084"/>
                    <a:pt x="1239" y="13073"/>
                  </a:cubicBezTo>
                  <a:cubicBezTo>
                    <a:pt x="1231" y="13062"/>
                    <a:pt x="1227" y="13047"/>
                    <a:pt x="1227" y="13032"/>
                  </a:cubicBezTo>
                  <a:lnTo>
                    <a:pt x="1227" y="13020"/>
                  </a:lnTo>
                  <a:cubicBezTo>
                    <a:pt x="1231" y="13013"/>
                    <a:pt x="1231" y="13006"/>
                    <a:pt x="1234" y="12998"/>
                  </a:cubicBezTo>
                  <a:cubicBezTo>
                    <a:pt x="1217" y="12927"/>
                    <a:pt x="1208" y="12856"/>
                    <a:pt x="1208" y="12782"/>
                  </a:cubicBezTo>
                  <a:lnTo>
                    <a:pt x="1208" y="12763"/>
                  </a:lnTo>
                  <a:lnTo>
                    <a:pt x="1208" y="12684"/>
                  </a:lnTo>
                  <a:cubicBezTo>
                    <a:pt x="1208" y="12617"/>
                    <a:pt x="1205" y="12542"/>
                    <a:pt x="1182" y="12475"/>
                  </a:cubicBezTo>
                  <a:cubicBezTo>
                    <a:pt x="1179" y="12452"/>
                    <a:pt x="1172" y="12434"/>
                    <a:pt x="1160" y="12415"/>
                  </a:cubicBezTo>
                  <a:cubicBezTo>
                    <a:pt x="1153" y="12411"/>
                    <a:pt x="1141" y="12411"/>
                    <a:pt x="1134" y="12407"/>
                  </a:cubicBezTo>
                  <a:cubicBezTo>
                    <a:pt x="1127" y="12404"/>
                    <a:pt x="1122" y="12397"/>
                    <a:pt x="1115" y="12392"/>
                  </a:cubicBezTo>
                  <a:cubicBezTo>
                    <a:pt x="1108" y="12381"/>
                    <a:pt x="1100" y="12370"/>
                    <a:pt x="1093" y="12363"/>
                  </a:cubicBezTo>
                  <a:cubicBezTo>
                    <a:pt x="1086" y="12352"/>
                    <a:pt x="1082" y="12337"/>
                    <a:pt x="1074" y="12321"/>
                  </a:cubicBezTo>
                  <a:cubicBezTo>
                    <a:pt x="1070" y="12311"/>
                    <a:pt x="1063" y="12299"/>
                    <a:pt x="1055" y="12285"/>
                  </a:cubicBezTo>
                  <a:cubicBezTo>
                    <a:pt x="1055" y="12280"/>
                    <a:pt x="1055" y="12277"/>
                    <a:pt x="1051" y="12273"/>
                  </a:cubicBezTo>
                  <a:lnTo>
                    <a:pt x="1007" y="12176"/>
                  </a:lnTo>
                  <a:lnTo>
                    <a:pt x="1055" y="12202"/>
                  </a:lnTo>
                  <a:cubicBezTo>
                    <a:pt x="1055" y="12183"/>
                    <a:pt x="1055" y="12168"/>
                    <a:pt x="1051" y="12150"/>
                  </a:cubicBezTo>
                  <a:lnTo>
                    <a:pt x="1051" y="12135"/>
                  </a:lnTo>
                  <a:cubicBezTo>
                    <a:pt x="1015" y="12112"/>
                    <a:pt x="988" y="12083"/>
                    <a:pt x="962" y="12060"/>
                  </a:cubicBezTo>
                  <a:lnTo>
                    <a:pt x="955" y="12056"/>
                  </a:lnTo>
                  <a:lnTo>
                    <a:pt x="951" y="12045"/>
                  </a:lnTo>
                  <a:cubicBezTo>
                    <a:pt x="947" y="12038"/>
                    <a:pt x="943" y="12026"/>
                    <a:pt x="939" y="12015"/>
                  </a:cubicBezTo>
                  <a:close/>
                  <a:moveTo>
                    <a:pt x="1265" y="13339"/>
                  </a:moveTo>
                  <a:lnTo>
                    <a:pt x="1250" y="13350"/>
                  </a:lnTo>
                  <a:lnTo>
                    <a:pt x="1261" y="13365"/>
                  </a:lnTo>
                  <a:lnTo>
                    <a:pt x="1269" y="13346"/>
                  </a:lnTo>
                  <a:cubicBezTo>
                    <a:pt x="1269" y="13342"/>
                    <a:pt x="1269" y="13342"/>
                    <a:pt x="1265" y="13339"/>
                  </a:cubicBezTo>
                  <a:close/>
                  <a:moveTo>
                    <a:pt x="1279" y="13391"/>
                  </a:moveTo>
                  <a:cubicBezTo>
                    <a:pt x="1279" y="13391"/>
                    <a:pt x="1279" y="13394"/>
                    <a:pt x="1284" y="13398"/>
                  </a:cubicBezTo>
                  <a:cubicBezTo>
                    <a:pt x="1287" y="13410"/>
                    <a:pt x="1287" y="13424"/>
                    <a:pt x="1291" y="13446"/>
                  </a:cubicBezTo>
                  <a:cubicBezTo>
                    <a:pt x="1291" y="13458"/>
                    <a:pt x="1295" y="13469"/>
                    <a:pt x="1302" y="13480"/>
                  </a:cubicBezTo>
                  <a:cubicBezTo>
                    <a:pt x="1306" y="13488"/>
                    <a:pt x="1310" y="13499"/>
                    <a:pt x="1317" y="13507"/>
                  </a:cubicBezTo>
                  <a:lnTo>
                    <a:pt x="1317" y="13499"/>
                  </a:lnTo>
                  <a:lnTo>
                    <a:pt x="1306" y="13477"/>
                  </a:lnTo>
                  <a:lnTo>
                    <a:pt x="1324" y="13458"/>
                  </a:lnTo>
                  <a:cubicBezTo>
                    <a:pt x="1336" y="13451"/>
                    <a:pt x="1343" y="13443"/>
                    <a:pt x="1355" y="13436"/>
                  </a:cubicBezTo>
                  <a:cubicBezTo>
                    <a:pt x="1358" y="13432"/>
                    <a:pt x="1362" y="13432"/>
                    <a:pt x="1365" y="13432"/>
                  </a:cubicBezTo>
                  <a:cubicBezTo>
                    <a:pt x="1365" y="13424"/>
                    <a:pt x="1362" y="13417"/>
                    <a:pt x="1362" y="13413"/>
                  </a:cubicBezTo>
                  <a:lnTo>
                    <a:pt x="1355" y="13413"/>
                  </a:lnTo>
                  <a:cubicBezTo>
                    <a:pt x="1347" y="13413"/>
                    <a:pt x="1339" y="13410"/>
                    <a:pt x="1332" y="13410"/>
                  </a:cubicBezTo>
                  <a:cubicBezTo>
                    <a:pt x="1324" y="13406"/>
                    <a:pt x="1321" y="13402"/>
                    <a:pt x="1313" y="13402"/>
                  </a:cubicBezTo>
                  <a:cubicBezTo>
                    <a:pt x="1306" y="13398"/>
                    <a:pt x="1298" y="13394"/>
                    <a:pt x="1295" y="13394"/>
                  </a:cubicBezTo>
                  <a:lnTo>
                    <a:pt x="1279" y="13391"/>
                  </a:lnTo>
                  <a:close/>
                  <a:moveTo>
                    <a:pt x="1324" y="13518"/>
                  </a:moveTo>
                  <a:cubicBezTo>
                    <a:pt x="1317" y="13529"/>
                    <a:pt x="1317" y="13541"/>
                    <a:pt x="1317" y="13551"/>
                  </a:cubicBezTo>
                  <a:cubicBezTo>
                    <a:pt x="1317" y="13567"/>
                    <a:pt x="1321" y="13577"/>
                    <a:pt x="1324" y="13589"/>
                  </a:cubicBezTo>
                  <a:cubicBezTo>
                    <a:pt x="1329" y="13608"/>
                    <a:pt x="1336" y="13619"/>
                    <a:pt x="1343" y="13630"/>
                  </a:cubicBezTo>
                  <a:cubicBezTo>
                    <a:pt x="1344" y="13632"/>
                    <a:pt x="1344" y="13633"/>
                    <a:pt x="1345" y="13634"/>
                  </a:cubicBezTo>
                  <a:lnTo>
                    <a:pt x="1345" y="13634"/>
                  </a:lnTo>
                  <a:lnTo>
                    <a:pt x="1339" y="13593"/>
                  </a:lnTo>
                  <a:lnTo>
                    <a:pt x="1403" y="13619"/>
                  </a:lnTo>
                  <a:cubicBezTo>
                    <a:pt x="1410" y="13619"/>
                    <a:pt x="1414" y="13622"/>
                    <a:pt x="1422" y="13626"/>
                  </a:cubicBezTo>
                  <a:cubicBezTo>
                    <a:pt x="1422" y="13622"/>
                    <a:pt x="1418" y="13619"/>
                    <a:pt x="1418" y="13615"/>
                  </a:cubicBezTo>
                  <a:cubicBezTo>
                    <a:pt x="1418" y="13608"/>
                    <a:pt x="1414" y="13603"/>
                    <a:pt x="1414" y="13600"/>
                  </a:cubicBezTo>
                  <a:cubicBezTo>
                    <a:pt x="1407" y="13600"/>
                    <a:pt x="1403" y="13600"/>
                    <a:pt x="1400" y="13596"/>
                  </a:cubicBezTo>
                  <a:cubicBezTo>
                    <a:pt x="1391" y="13596"/>
                    <a:pt x="1388" y="13589"/>
                    <a:pt x="1381" y="13585"/>
                  </a:cubicBezTo>
                  <a:cubicBezTo>
                    <a:pt x="1374" y="13577"/>
                    <a:pt x="1365" y="13570"/>
                    <a:pt x="1362" y="13563"/>
                  </a:cubicBezTo>
                  <a:cubicBezTo>
                    <a:pt x="1358" y="13559"/>
                    <a:pt x="1355" y="13559"/>
                    <a:pt x="1355" y="13555"/>
                  </a:cubicBezTo>
                  <a:lnTo>
                    <a:pt x="1336" y="13551"/>
                  </a:lnTo>
                  <a:lnTo>
                    <a:pt x="1329" y="13533"/>
                  </a:lnTo>
                  <a:cubicBezTo>
                    <a:pt x="1329" y="13529"/>
                    <a:pt x="1324" y="13522"/>
                    <a:pt x="1324" y="13518"/>
                  </a:cubicBezTo>
                  <a:close/>
                  <a:moveTo>
                    <a:pt x="1345" y="13634"/>
                  </a:moveTo>
                  <a:lnTo>
                    <a:pt x="1347" y="13648"/>
                  </a:lnTo>
                  <a:cubicBezTo>
                    <a:pt x="1347" y="13643"/>
                    <a:pt x="1347" y="13639"/>
                    <a:pt x="1345" y="13634"/>
                  </a:cubicBezTo>
                  <a:close/>
                  <a:moveTo>
                    <a:pt x="1351" y="13660"/>
                  </a:moveTo>
                  <a:lnTo>
                    <a:pt x="1351" y="13671"/>
                  </a:lnTo>
                  <a:lnTo>
                    <a:pt x="1355" y="13675"/>
                  </a:lnTo>
                  <a:cubicBezTo>
                    <a:pt x="1351" y="13667"/>
                    <a:pt x="1351" y="13664"/>
                    <a:pt x="1351" y="13660"/>
                  </a:cubicBezTo>
                  <a:close/>
                  <a:moveTo>
                    <a:pt x="1500" y="12991"/>
                  </a:moveTo>
                  <a:lnTo>
                    <a:pt x="1481" y="13006"/>
                  </a:lnTo>
                  <a:cubicBezTo>
                    <a:pt x="1467" y="13017"/>
                    <a:pt x="1455" y="13025"/>
                    <a:pt x="1444" y="13036"/>
                  </a:cubicBezTo>
                  <a:cubicBezTo>
                    <a:pt x="1441" y="13039"/>
                    <a:pt x="1436" y="13043"/>
                    <a:pt x="1433" y="13051"/>
                  </a:cubicBezTo>
                  <a:cubicBezTo>
                    <a:pt x="1433" y="13062"/>
                    <a:pt x="1436" y="13073"/>
                    <a:pt x="1441" y="13084"/>
                  </a:cubicBezTo>
                  <a:cubicBezTo>
                    <a:pt x="1448" y="13118"/>
                    <a:pt x="1463" y="13155"/>
                    <a:pt x="1481" y="13189"/>
                  </a:cubicBezTo>
                  <a:cubicBezTo>
                    <a:pt x="1486" y="13196"/>
                    <a:pt x="1489" y="13200"/>
                    <a:pt x="1493" y="13204"/>
                  </a:cubicBezTo>
                  <a:cubicBezTo>
                    <a:pt x="1496" y="13211"/>
                    <a:pt x="1504" y="13219"/>
                    <a:pt x="1504" y="13222"/>
                  </a:cubicBezTo>
                  <a:lnTo>
                    <a:pt x="1508" y="13227"/>
                  </a:lnTo>
                  <a:cubicBezTo>
                    <a:pt x="1504" y="13230"/>
                    <a:pt x="1500" y="13230"/>
                    <a:pt x="1496" y="13234"/>
                  </a:cubicBezTo>
                  <a:cubicBezTo>
                    <a:pt x="1493" y="13234"/>
                    <a:pt x="1486" y="13237"/>
                    <a:pt x="1486" y="13241"/>
                  </a:cubicBezTo>
                  <a:cubicBezTo>
                    <a:pt x="1478" y="13245"/>
                    <a:pt x="1478" y="13249"/>
                    <a:pt x="1474" y="13253"/>
                  </a:cubicBezTo>
                  <a:cubicBezTo>
                    <a:pt x="1470" y="13256"/>
                    <a:pt x="1470" y="13260"/>
                    <a:pt x="1470" y="13263"/>
                  </a:cubicBezTo>
                  <a:lnTo>
                    <a:pt x="1470" y="13271"/>
                  </a:lnTo>
                  <a:lnTo>
                    <a:pt x="1470" y="13275"/>
                  </a:lnTo>
                  <a:cubicBezTo>
                    <a:pt x="1470" y="13282"/>
                    <a:pt x="1474" y="13286"/>
                    <a:pt x="1474" y="13294"/>
                  </a:cubicBezTo>
                  <a:cubicBezTo>
                    <a:pt x="1478" y="13305"/>
                    <a:pt x="1481" y="13316"/>
                    <a:pt x="1486" y="13327"/>
                  </a:cubicBezTo>
                  <a:cubicBezTo>
                    <a:pt x="1489" y="13339"/>
                    <a:pt x="1493" y="13350"/>
                    <a:pt x="1500" y="13361"/>
                  </a:cubicBezTo>
                  <a:cubicBezTo>
                    <a:pt x="1504" y="13372"/>
                    <a:pt x="1512" y="13379"/>
                    <a:pt x="1519" y="13384"/>
                  </a:cubicBezTo>
                  <a:cubicBezTo>
                    <a:pt x="1522" y="13391"/>
                    <a:pt x="1531" y="13394"/>
                    <a:pt x="1534" y="13398"/>
                  </a:cubicBezTo>
                  <a:lnTo>
                    <a:pt x="1534" y="13420"/>
                  </a:lnTo>
                  <a:cubicBezTo>
                    <a:pt x="1534" y="13465"/>
                    <a:pt x="1541" y="13507"/>
                    <a:pt x="1553" y="13544"/>
                  </a:cubicBezTo>
                  <a:cubicBezTo>
                    <a:pt x="1567" y="13603"/>
                    <a:pt x="1590" y="13660"/>
                    <a:pt x="1609" y="13716"/>
                  </a:cubicBezTo>
                  <a:cubicBezTo>
                    <a:pt x="1627" y="13765"/>
                    <a:pt x="1638" y="13813"/>
                    <a:pt x="1643" y="13862"/>
                  </a:cubicBezTo>
                  <a:cubicBezTo>
                    <a:pt x="1646" y="13862"/>
                    <a:pt x="1653" y="13865"/>
                    <a:pt x="1657" y="13865"/>
                  </a:cubicBezTo>
                  <a:cubicBezTo>
                    <a:pt x="1665" y="13869"/>
                    <a:pt x="1669" y="13877"/>
                    <a:pt x="1676" y="13881"/>
                  </a:cubicBezTo>
                  <a:cubicBezTo>
                    <a:pt x="1683" y="13888"/>
                    <a:pt x="1688" y="13899"/>
                    <a:pt x="1695" y="13907"/>
                  </a:cubicBezTo>
                  <a:lnTo>
                    <a:pt x="1710" y="13925"/>
                  </a:lnTo>
                  <a:lnTo>
                    <a:pt x="1695" y="13948"/>
                  </a:lnTo>
                  <a:cubicBezTo>
                    <a:pt x="1695" y="13951"/>
                    <a:pt x="1695" y="13951"/>
                    <a:pt x="1691" y="13955"/>
                  </a:cubicBezTo>
                  <a:lnTo>
                    <a:pt x="1691" y="13959"/>
                  </a:lnTo>
                  <a:lnTo>
                    <a:pt x="1710" y="13959"/>
                  </a:lnTo>
                  <a:lnTo>
                    <a:pt x="1714" y="13933"/>
                  </a:lnTo>
                  <a:cubicBezTo>
                    <a:pt x="1717" y="13910"/>
                    <a:pt x="1717" y="13891"/>
                    <a:pt x="1717" y="13873"/>
                  </a:cubicBezTo>
                  <a:cubicBezTo>
                    <a:pt x="1717" y="13828"/>
                    <a:pt x="1710" y="13787"/>
                    <a:pt x="1698" y="13750"/>
                  </a:cubicBezTo>
                  <a:cubicBezTo>
                    <a:pt x="1683" y="13690"/>
                    <a:pt x="1661" y="13634"/>
                    <a:pt x="1643" y="13577"/>
                  </a:cubicBezTo>
                  <a:cubicBezTo>
                    <a:pt x="1624" y="13525"/>
                    <a:pt x="1612" y="13473"/>
                    <a:pt x="1612" y="13420"/>
                  </a:cubicBezTo>
                  <a:lnTo>
                    <a:pt x="1612" y="13394"/>
                  </a:lnTo>
                  <a:lnTo>
                    <a:pt x="1612" y="13391"/>
                  </a:lnTo>
                  <a:lnTo>
                    <a:pt x="1612" y="13387"/>
                  </a:lnTo>
                  <a:cubicBezTo>
                    <a:pt x="1612" y="13379"/>
                    <a:pt x="1609" y="13372"/>
                    <a:pt x="1605" y="13365"/>
                  </a:cubicBezTo>
                  <a:cubicBezTo>
                    <a:pt x="1601" y="13357"/>
                    <a:pt x="1593" y="13350"/>
                    <a:pt x="1590" y="13346"/>
                  </a:cubicBezTo>
                  <a:cubicBezTo>
                    <a:pt x="1583" y="13339"/>
                    <a:pt x="1579" y="13334"/>
                    <a:pt x="1571" y="13331"/>
                  </a:cubicBezTo>
                  <a:cubicBezTo>
                    <a:pt x="1571" y="13327"/>
                    <a:pt x="1567" y="13327"/>
                    <a:pt x="1567" y="13327"/>
                  </a:cubicBezTo>
                  <a:cubicBezTo>
                    <a:pt x="1564" y="13323"/>
                    <a:pt x="1564" y="13316"/>
                    <a:pt x="1560" y="13308"/>
                  </a:cubicBezTo>
                  <a:cubicBezTo>
                    <a:pt x="1557" y="13305"/>
                    <a:pt x="1557" y="13297"/>
                    <a:pt x="1553" y="13289"/>
                  </a:cubicBezTo>
                  <a:cubicBezTo>
                    <a:pt x="1557" y="13286"/>
                    <a:pt x="1564" y="13282"/>
                    <a:pt x="1567" y="13275"/>
                  </a:cubicBezTo>
                  <a:cubicBezTo>
                    <a:pt x="1571" y="13271"/>
                    <a:pt x="1579" y="13263"/>
                    <a:pt x="1579" y="13253"/>
                  </a:cubicBezTo>
                  <a:cubicBezTo>
                    <a:pt x="1583" y="13245"/>
                    <a:pt x="1586" y="13237"/>
                    <a:pt x="1586" y="13230"/>
                  </a:cubicBezTo>
                  <a:cubicBezTo>
                    <a:pt x="1586" y="13219"/>
                    <a:pt x="1583" y="13208"/>
                    <a:pt x="1579" y="13196"/>
                  </a:cubicBezTo>
                  <a:cubicBezTo>
                    <a:pt x="1571" y="13185"/>
                    <a:pt x="1564" y="13174"/>
                    <a:pt x="1560" y="13166"/>
                  </a:cubicBezTo>
                  <a:cubicBezTo>
                    <a:pt x="1557" y="13163"/>
                    <a:pt x="1553" y="13159"/>
                    <a:pt x="1553" y="13155"/>
                  </a:cubicBezTo>
                  <a:lnTo>
                    <a:pt x="1548" y="13151"/>
                  </a:lnTo>
                  <a:cubicBezTo>
                    <a:pt x="1531" y="13122"/>
                    <a:pt x="1522" y="13096"/>
                    <a:pt x="1515" y="13062"/>
                  </a:cubicBezTo>
                  <a:cubicBezTo>
                    <a:pt x="1508" y="13047"/>
                    <a:pt x="1504" y="13028"/>
                    <a:pt x="1504" y="13009"/>
                  </a:cubicBezTo>
                  <a:lnTo>
                    <a:pt x="1500" y="12991"/>
                  </a:lnTo>
                  <a:close/>
                  <a:moveTo>
                    <a:pt x="1478" y="14074"/>
                  </a:moveTo>
                  <a:cubicBezTo>
                    <a:pt x="1478" y="14079"/>
                    <a:pt x="1478" y="14086"/>
                    <a:pt x="1474" y="14093"/>
                  </a:cubicBezTo>
                  <a:cubicBezTo>
                    <a:pt x="1474" y="14105"/>
                    <a:pt x="1470" y="14116"/>
                    <a:pt x="1470" y="14131"/>
                  </a:cubicBezTo>
                  <a:lnTo>
                    <a:pt x="1470" y="14153"/>
                  </a:lnTo>
                  <a:lnTo>
                    <a:pt x="1486" y="14138"/>
                  </a:lnTo>
                  <a:lnTo>
                    <a:pt x="1489" y="14135"/>
                  </a:lnTo>
                  <a:lnTo>
                    <a:pt x="1478" y="14074"/>
                  </a:lnTo>
                  <a:close/>
                  <a:moveTo>
                    <a:pt x="1486" y="14183"/>
                  </a:moveTo>
                  <a:lnTo>
                    <a:pt x="1489" y="14191"/>
                  </a:lnTo>
                  <a:lnTo>
                    <a:pt x="1489" y="14187"/>
                  </a:lnTo>
                  <a:lnTo>
                    <a:pt x="1486" y="1418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3" name="Google Shape;28373;p21"/>
            <p:cNvSpPr/>
            <p:nvPr/>
          </p:nvSpPr>
          <p:spPr>
            <a:xfrm>
              <a:off x="146262" y="1455802"/>
              <a:ext cx="150317" cy="472486"/>
            </a:xfrm>
            <a:custGeom>
              <a:avLst/>
              <a:gdLst/>
              <a:ahLst/>
              <a:cxnLst/>
              <a:rect l="l" t="t" r="r" b="b"/>
              <a:pathLst>
                <a:path w="3148" h="9895" extrusionOk="0">
                  <a:moveTo>
                    <a:pt x="3028" y="0"/>
                  </a:moveTo>
                  <a:cubicBezTo>
                    <a:pt x="3036" y="101"/>
                    <a:pt x="3040" y="202"/>
                    <a:pt x="3040" y="303"/>
                  </a:cubicBezTo>
                  <a:lnTo>
                    <a:pt x="3040" y="411"/>
                  </a:lnTo>
                  <a:cubicBezTo>
                    <a:pt x="3036" y="456"/>
                    <a:pt x="3036" y="497"/>
                    <a:pt x="3036" y="542"/>
                  </a:cubicBezTo>
                  <a:cubicBezTo>
                    <a:pt x="3036" y="706"/>
                    <a:pt x="3047" y="867"/>
                    <a:pt x="3089" y="1024"/>
                  </a:cubicBezTo>
                  <a:cubicBezTo>
                    <a:pt x="3089" y="1032"/>
                    <a:pt x="3096" y="1039"/>
                    <a:pt x="3099" y="1050"/>
                  </a:cubicBezTo>
                  <a:cubicBezTo>
                    <a:pt x="3103" y="1065"/>
                    <a:pt x="3111" y="1080"/>
                    <a:pt x="3111" y="1099"/>
                  </a:cubicBezTo>
                  <a:cubicBezTo>
                    <a:pt x="3111" y="1110"/>
                    <a:pt x="3107" y="1125"/>
                    <a:pt x="3099" y="1140"/>
                  </a:cubicBezTo>
                  <a:cubicBezTo>
                    <a:pt x="3089" y="1158"/>
                    <a:pt x="3080" y="1177"/>
                    <a:pt x="3077" y="1196"/>
                  </a:cubicBezTo>
                  <a:cubicBezTo>
                    <a:pt x="3073" y="1219"/>
                    <a:pt x="3073" y="1237"/>
                    <a:pt x="3073" y="1260"/>
                  </a:cubicBezTo>
                  <a:cubicBezTo>
                    <a:pt x="3073" y="1286"/>
                    <a:pt x="3077" y="1312"/>
                    <a:pt x="3077" y="1342"/>
                  </a:cubicBezTo>
                  <a:cubicBezTo>
                    <a:pt x="3077" y="1383"/>
                    <a:pt x="3073" y="1431"/>
                    <a:pt x="3051" y="1476"/>
                  </a:cubicBezTo>
                  <a:cubicBezTo>
                    <a:pt x="3051" y="1481"/>
                    <a:pt x="3051" y="1481"/>
                    <a:pt x="3054" y="1488"/>
                  </a:cubicBezTo>
                  <a:cubicBezTo>
                    <a:pt x="3054" y="1491"/>
                    <a:pt x="3058" y="1499"/>
                    <a:pt x="3063" y="1510"/>
                  </a:cubicBezTo>
                  <a:cubicBezTo>
                    <a:pt x="3073" y="1540"/>
                    <a:pt x="3077" y="1574"/>
                    <a:pt x="3077" y="1607"/>
                  </a:cubicBezTo>
                  <a:cubicBezTo>
                    <a:pt x="3077" y="1633"/>
                    <a:pt x="3073" y="1660"/>
                    <a:pt x="3066" y="1686"/>
                  </a:cubicBezTo>
                  <a:cubicBezTo>
                    <a:pt x="3028" y="1776"/>
                    <a:pt x="3021" y="1869"/>
                    <a:pt x="3021" y="1966"/>
                  </a:cubicBezTo>
                  <a:cubicBezTo>
                    <a:pt x="3021" y="2052"/>
                    <a:pt x="3025" y="2138"/>
                    <a:pt x="3025" y="2224"/>
                  </a:cubicBezTo>
                  <a:cubicBezTo>
                    <a:pt x="3025" y="2273"/>
                    <a:pt x="3025" y="2321"/>
                    <a:pt x="3018" y="2370"/>
                  </a:cubicBezTo>
                  <a:cubicBezTo>
                    <a:pt x="3010" y="2430"/>
                    <a:pt x="3010" y="2493"/>
                    <a:pt x="3010" y="2557"/>
                  </a:cubicBezTo>
                  <a:cubicBezTo>
                    <a:pt x="3006" y="2620"/>
                    <a:pt x="3002" y="2687"/>
                    <a:pt x="2984" y="2751"/>
                  </a:cubicBezTo>
                  <a:cubicBezTo>
                    <a:pt x="2961" y="2826"/>
                    <a:pt x="2939" y="2897"/>
                    <a:pt x="2939" y="2968"/>
                  </a:cubicBezTo>
                  <a:lnTo>
                    <a:pt x="2939" y="2990"/>
                  </a:lnTo>
                  <a:cubicBezTo>
                    <a:pt x="2942" y="3020"/>
                    <a:pt x="2942" y="3051"/>
                    <a:pt x="2942" y="3080"/>
                  </a:cubicBezTo>
                  <a:cubicBezTo>
                    <a:pt x="2942" y="3185"/>
                    <a:pt x="2932" y="3289"/>
                    <a:pt x="2901" y="3391"/>
                  </a:cubicBezTo>
                  <a:cubicBezTo>
                    <a:pt x="2894" y="3420"/>
                    <a:pt x="2879" y="3446"/>
                    <a:pt x="2868" y="3472"/>
                  </a:cubicBezTo>
                  <a:cubicBezTo>
                    <a:pt x="2856" y="3495"/>
                    <a:pt x="2849" y="3517"/>
                    <a:pt x="2845" y="3544"/>
                  </a:cubicBezTo>
                  <a:cubicBezTo>
                    <a:pt x="2830" y="3626"/>
                    <a:pt x="2827" y="3715"/>
                    <a:pt x="2819" y="3809"/>
                  </a:cubicBezTo>
                  <a:cubicBezTo>
                    <a:pt x="2811" y="3898"/>
                    <a:pt x="2801" y="3993"/>
                    <a:pt x="2752" y="4082"/>
                  </a:cubicBezTo>
                  <a:lnTo>
                    <a:pt x="2752" y="4086"/>
                  </a:lnTo>
                  <a:cubicBezTo>
                    <a:pt x="2752" y="4093"/>
                    <a:pt x="2752" y="4100"/>
                    <a:pt x="2756" y="4112"/>
                  </a:cubicBezTo>
                  <a:cubicBezTo>
                    <a:pt x="2756" y="4131"/>
                    <a:pt x="2759" y="4153"/>
                    <a:pt x="2759" y="4172"/>
                  </a:cubicBezTo>
                  <a:cubicBezTo>
                    <a:pt x="2759" y="4239"/>
                    <a:pt x="2744" y="4302"/>
                    <a:pt x="2730" y="4362"/>
                  </a:cubicBezTo>
                  <a:cubicBezTo>
                    <a:pt x="2714" y="4422"/>
                    <a:pt x="2699" y="4478"/>
                    <a:pt x="2696" y="4534"/>
                  </a:cubicBezTo>
                  <a:cubicBezTo>
                    <a:pt x="2692" y="4587"/>
                    <a:pt x="2673" y="4631"/>
                    <a:pt x="2659" y="4669"/>
                  </a:cubicBezTo>
                  <a:cubicBezTo>
                    <a:pt x="2640" y="4710"/>
                    <a:pt x="2625" y="4744"/>
                    <a:pt x="2618" y="4778"/>
                  </a:cubicBezTo>
                  <a:cubicBezTo>
                    <a:pt x="2580" y="5024"/>
                    <a:pt x="2494" y="5249"/>
                    <a:pt x="2423" y="5476"/>
                  </a:cubicBezTo>
                  <a:cubicBezTo>
                    <a:pt x="2371" y="5641"/>
                    <a:pt x="2337" y="5817"/>
                    <a:pt x="2269" y="5984"/>
                  </a:cubicBezTo>
                  <a:cubicBezTo>
                    <a:pt x="2240" y="6048"/>
                    <a:pt x="2221" y="6119"/>
                    <a:pt x="2199" y="6186"/>
                  </a:cubicBezTo>
                  <a:cubicBezTo>
                    <a:pt x="2173" y="6258"/>
                    <a:pt x="2150" y="6329"/>
                    <a:pt x="2116" y="6400"/>
                  </a:cubicBezTo>
                  <a:cubicBezTo>
                    <a:pt x="2076" y="6493"/>
                    <a:pt x="2026" y="6583"/>
                    <a:pt x="2004" y="6680"/>
                  </a:cubicBezTo>
                  <a:cubicBezTo>
                    <a:pt x="2004" y="6688"/>
                    <a:pt x="2000" y="6698"/>
                    <a:pt x="2000" y="6710"/>
                  </a:cubicBezTo>
                  <a:cubicBezTo>
                    <a:pt x="2000" y="6724"/>
                    <a:pt x="2004" y="6743"/>
                    <a:pt x="2004" y="6762"/>
                  </a:cubicBezTo>
                  <a:cubicBezTo>
                    <a:pt x="2004" y="6777"/>
                    <a:pt x="2004" y="6792"/>
                    <a:pt x="2000" y="6807"/>
                  </a:cubicBezTo>
                  <a:cubicBezTo>
                    <a:pt x="1997" y="6822"/>
                    <a:pt x="1990" y="6837"/>
                    <a:pt x="1981" y="6852"/>
                  </a:cubicBezTo>
                  <a:cubicBezTo>
                    <a:pt x="1948" y="6904"/>
                    <a:pt x="1922" y="6960"/>
                    <a:pt x="1896" y="7016"/>
                  </a:cubicBezTo>
                  <a:cubicBezTo>
                    <a:pt x="1869" y="7073"/>
                    <a:pt x="1843" y="7133"/>
                    <a:pt x="1810" y="7188"/>
                  </a:cubicBezTo>
                  <a:cubicBezTo>
                    <a:pt x="1802" y="7204"/>
                    <a:pt x="1795" y="7218"/>
                    <a:pt x="1791" y="7240"/>
                  </a:cubicBezTo>
                  <a:cubicBezTo>
                    <a:pt x="1788" y="7263"/>
                    <a:pt x="1780" y="7285"/>
                    <a:pt x="1769" y="7312"/>
                  </a:cubicBezTo>
                  <a:cubicBezTo>
                    <a:pt x="1762" y="7330"/>
                    <a:pt x="1754" y="7349"/>
                    <a:pt x="1739" y="7364"/>
                  </a:cubicBezTo>
                  <a:cubicBezTo>
                    <a:pt x="1683" y="7420"/>
                    <a:pt x="1641" y="7487"/>
                    <a:pt x="1600" y="7554"/>
                  </a:cubicBezTo>
                  <a:cubicBezTo>
                    <a:pt x="1563" y="7626"/>
                    <a:pt x="1526" y="7697"/>
                    <a:pt x="1488" y="7771"/>
                  </a:cubicBezTo>
                  <a:cubicBezTo>
                    <a:pt x="1462" y="7820"/>
                    <a:pt x="1440" y="7876"/>
                    <a:pt x="1414" y="7932"/>
                  </a:cubicBezTo>
                  <a:cubicBezTo>
                    <a:pt x="1388" y="7989"/>
                    <a:pt x="1362" y="8044"/>
                    <a:pt x="1324" y="8101"/>
                  </a:cubicBezTo>
                  <a:cubicBezTo>
                    <a:pt x="1298" y="8134"/>
                    <a:pt x="1275" y="8175"/>
                    <a:pt x="1249" y="8216"/>
                  </a:cubicBezTo>
                  <a:cubicBezTo>
                    <a:pt x="1223" y="8258"/>
                    <a:pt x="1196" y="8303"/>
                    <a:pt x="1156" y="8339"/>
                  </a:cubicBezTo>
                  <a:cubicBezTo>
                    <a:pt x="1129" y="8366"/>
                    <a:pt x="1100" y="8389"/>
                    <a:pt x="1062" y="8411"/>
                  </a:cubicBezTo>
                  <a:cubicBezTo>
                    <a:pt x="1051" y="8415"/>
                    <a:pt x="1039" y="8425"/>
                    <a:pt x="1025" y="8444"/>
                  </a:cubicBezTo>
                  <a:cubicBezTo>
                    <a:pt x="1013" y="8460"/>
                    <a:pt x="1003" y="8482"/>
                    <a:pt x="991" y="8504"/>
                  </a:cubicBezTo>
                  <a:cubicBezTo>
                    <a:pt x="969" y="8549"/>
                    <a:pt x="954" y="8601"/>
                    <a:pt x="946" y="8646"/>
                  </a:cubicBezTo>
                  <a:cubicBezTo>
                    <a:pt x="932" y="8721"/>
                    <a:pt x="901" y="8781"/>
                    <a:pt x="868" y="8837"/>
                  </a:cubicBezTo>
                  <a:cubicBezTo>
                    <a:pt x="834" y="8889"/>
                    <a:pt x="793" y="8938"/>
                    <a:pt x="756" y="8986"/>
                  </a:cubicBezTo>
                  <a:cubicBezTo>
                    <a:pt x="666" y="9114"/>
                    <a:pt x="565" y="9233"/>
                    <a:pt x="456" y="9345"/>
                  </a:cubicBezTo>
                  <a:cubicBezTo>
                    <a:pt x="464" y="9349"/>
                    <a:pt x="472" y="9349"/>
                    <a:pt x="479" y="9353"/>
                  </a:cubicBezTo>
                  <a:cubicBezTo>
                    <a:pt x="487" y="9357"/>
                    <a:pt x="494" y="9360"/>
                    <a:pt x="501" y="9367"/>
                  </a:cubicBezTo>
                  <a:cubicBezTo>
                    <a:pt x="506" y="9371"/>
                    <a:pt x="506" y="9371"/>
                    <a:pt x="509" y="9376"/>
                  </a:cubicBezTo>
                  <a:cubicBezTo>
                    <a:pt x="509" y="9371"/>
                    <a:pt x="513" y="9367"/>
                    <a:pt x="516" y="9364"/>
                  </a:cubicBezTo>
                  <a:cubicBezTo>
                    <a:pt x="516" y="9357"/>
                    <a:pt x="520" y="9353"/>
                    <a:pt x="524" y="9345"/>
                  </a:cubicBezTo>
                  <a:cubicBezTo>
                    <a:pt x="618" y="9219"/>
                    <a:pt x="730" y="9102"/>
                    <a:pt x="846" y="9001"/>
                  </a:cubicBezTo>
                  <a:cubicBezTo>
                    <a:pt x="891" y="8960"/>
                    <a:pt x="920" y="8915"/>
                    <a:pt x="946" y="8867"/>
                  </a:cubicBezTo>
                  <a:cubicBezTo>
                    <a:pt x="969" y="8815"/>
                    <a:pt x="984" y="8762"/>
                    <a:pt x="1003" y="8710"/>
                  </a:cubicBezTo>
                  <a:cubicBezTo>
                    <a:pt x="1025" y="8650"/>
                    <a:pt x="1048" y="8594"/>
                    <a:pt x="1077" y="8538"/>
                  </a:cubicBezTo>
                  <a:cubicBezTo>
                    <a:pt x="1107" y="8486"/>
                    <a:pt x="1148" y="8437"/>
                    <a:pt x="1205" y="8399"/>
                  </a:cubicBezTo>
                  <a:cubicBezTo>
                    <a:pt x="1238" y="8377"/>
                    <a:pt x="1268" y="8347"/>
                    <a:pt x="1291" y="8317"/>
                  </a:cubicBezTo>
                  <a:cubicBezTo>
                    <a:pt x="1313" y="8287"/>
                    <a:pt x="1327" y="8250"/>
                    <a:pt x="1343" y="8216"/>
                  </a:cubicBezTo>
                  <a:cubicBezTo>
                    <a:pt x="1365" y="8149"/>
                    <a:pt x="1406" y="8104"/>
                    <a:pt x="1436" y="8063"/>
                  </a:cubicBezTo>
                  <a:cubicBezTo>
                    <a:pt x="1455" y="8037"/>
                    <a:pt x="1470" y="8015"/>
                    <a:pt x="1484" y="7992"/>
                  </a:cubicBezTo>
                  <a:cubicBezTo>
                    <a:pt x="1496" y="7970"/>
                    <a:pt x="1507" y="7951"/>
                    <a:pt x="1510" y="7928"/>
                  </a:cubicBezTo>
                  <a:cubicBezTo>
                    <a:pt x="1522" y="7880"/>
                    <a:pt x="1541" y="7842"/>
                    <a:pt x="1560" y="7805"/>
                  </a:cubicBezTo>
                  <a:cubicBezTo>
                    <a:pt x="1582" y="7768"/>
                    <a:pt x="1600" y="7738"/>
                    <a:pt x="1623" y="7704"/>
                  </a:cubicBezTo>
                  <a:cubicBezTo>
                    <a:pt x="1641" y="7666"/>
                    <a:pt x="1667" y="7633"/>
                    <a:pt x="1690" y="7599"/>
                  </a:cubicBezTo>
                  <a:cubicBezTo>
                    <a:pt x="1712" y="7566"/>
                    <a:pt x="1731" y="7536"/>
                    <a:pt x="1735" y="7509"/>
                  </a:cubicBezTo>
                  <a:cubicBezTo>
                    <a:pt x="1754" y="7424"/>
                    <a:pt x="1788" y="7352"/>
                    <a:pt x="1829" y="7285"/>
                  </a:cubicBezTo>
                  <a:cubicBezTo>
                    <a:pt x="1869" y="7218"/>
                    <a:pt x="1914" y="7159"/>
                    <a:pt x="1948" y="7095"/>
                  </a:cubicBezTo>
                  <a:cubicBezTo>
                    <a:pt x="1964" y="7069"/>
                    <a:pt x="1978" y="7043"/>
                    <a:pt x="1990" y="7020"/>
                  </a:cubicBezTo>
                  <a:cubicBezTo>
                    <a:pt x="1997" y="6998"/>
                    <a:pt x="2004" y="6976"/>
                    <a:pt x="2004" y="6945"/>
                  </a:cubicBezTo>
                  <a:lnTo>
                    <a:pt x="2004" y="6938"/>
                  </a:lnTo>
                  <a:cubicBezTo>
                    <a:pt x="2004" y="6931"/>
                    <a:pt x="2000" y="6919"/>
                    <a:pt x="2000" y="6904"/>
                  </a:cubicBezTo>
                  <a:cubicBezTo>
                    <a:pt x="1997" y="6890"/>
                    <a:pt x="1997" y="6874"/>
                    <a:pt x="1997" y="6859"/>
                  </a:cubicBezTo>
                  <a:cubicBezTo>
                    <a:pt x="1997" y="6845"/>
                    <a:pt x="1997" y="6826"/>
                    <a:pt x="2004" y="6811"/>
                  </a:cubicBezTo>
                  <a:cubicBezTo>
                    <a:pt x="2008" y="6796"/>
                    <a:pt x="2019" y="6777"/>
                    <a:pt x="2038" y="6766"/>
                  </a:cubicBezTo>
                  <a:cubicBezTo>
                    <a:pt x="2057" y="6755"/>
                    <a:pt x="2071" y="6740"/>
                    <a:pt x="2083" y="6721"/>
                  </a:cubicBezTo>
                  <a:cubicBezTo>
                    <a:pt x="2094" y="6706"/>
                    <a:pt x="2105" y="6684"/>
                    <a:pt x="2112" y="6665"/>
                  </a:cubicBezTo>
                  <a:cubicBezTo>
                    <a:pt x="2131" y="6620"/>
                    <a:pt x="2143" y="6572"/>
                    <a:pt x="2169" y="6523"/>
                  </a:cubicBezTo>
                  <a:cubicBezTo>
                    <a:pt x="2183" y="6497"/>
                    <a:pt x="2202" y="6478"/>
                    <a:pt x="2217" y="6460"/>
                  </a:cubicBezTo>
                  <a:cubicBezTo>
                    <a:pt x="2233" y="6445"/>
                    <a:pt x="2243" y="6429"/>
                    <a:pt x="2251" y="6415"/>
                  </a:cubicBezTo>
                  <a:cubicBezTo>
                    <a:pt x="2255" y="6407"/>
                    <a:pt x="2259" y="6400"/>
                    <a:pt x="2259" y="6392"/>
                  </a:cubicBezTo>
                  <a:cubicBezTo>
                    <a:pt x="2266" y="6310"/>
                    <a:pt x="2281" y="6231"/>
                    <a:pt x="2311" y="6153"/>
                  </a:cubicBezTo>
                  <a:cubicBezTo>
                    <a:pt x="2322" y="6115"/>
                    <a:pt x="2337" y="6086"/>
                    <a:pt x="2352" y="6060"/>
                  </a:cubicBezTo>
                  <a:cubicBezTo>
                    <a:pt x="2371" y="6029"/>
                    <a:pt x="2385" y="6003"/>
                    <a:pt x="2397" y="5974"/>
                  </a:cubicBezTo>
                  <a:cubicBezTo>
                    <a:pt x="2445" y="5854"/>
                    <a:pt x="2475" y="5723"/>
                    <a:pt x="2505" y="5592"/>
                  </a:cubicBezTo>
                  <a:cubicBezTo>
                    <a:pt x="2535" y="5458"/>
                    <a:pt x="2565" y="5323"/>
                    <a:pt x="2614" y="5192"/>
                  </a:cubicBezTo>
                  <a:cubicBezTo>
                    <a:pt x="2666" y="5058"/>
                    <a:pt x="2696" y="4912"/>
                    <a:pt x="2744" y="4770"/>
                  </a:cubicBezTo>
                  <a:cubicBezTo>
                    <a:pt x="2759" y="4721"/>
                    <a:pt x="2778" y="4673"/>
                    <a:pt x="2789" y="4624"/>
                  </a:cubicBezTo>
                  <a:cubicBezTo>
                    <a:pt x="2804" y="4576"/>
                    <a:pt x="2811" y="4526"/>
                    <a:pt x="2811" y="4486"/>
                  </a:cubicBezTo>
                  <a:lnTo>
                    <a:pt x="2811" y="4464"/>
                  </a:lnTo>
                  <a:cubicBezTo>
                    <a:pt x="2811" y="4452"/>
                    <a:pt x="2808" y="4445"/>
                    <a:pt x="2808" y="4437"/>
                  </a:cubicBezTo>
                  <a:cubicBezTo>
                    <a:pt x="2808" y="4381"/>
                    <a:pt x="2823" y="4333"/>
                    <a:pt x="2834" y="4291"/>
                  </a:cubicBezTo>
                  <a:cubicBezTo>
                    <a:pt x="2849" y="4246"/>
                    <a:pt x="2861" y="4205"/>
                    <a:pt x="2861" y="4168"/>
                  </a:cubicBezTo>
                  <a:cubicBezTo>
                    <a:pt x="2861" y="4150"/>
                    <a:pt x="2856" y="4127"/>
                    <a:pt x="2849" y="4108"/>
                  </a:cubicBezTo>
                  <a:lnTo>
                    <a:pt x="2842" y="4089"/>
                  </a:lnTo>
                  <a:lnTo>
                    <a:pt x="2853" y="4071"/>
                  </a:lnTo>
                  <a:cubicBezTo>
                    <a:pt x="2894" y="4007"/>
                    <a:pt x="2913" y="3940"/>
                    <a:pt x="2920" y="3865"/>
                  </a:cubicBezTo>
                  <a:cubicBezTo>
                    <a:pt x="2932" y="3791"/>
                    <a:pt x="2932" y="3708"/>
                    <a:pt x="2939" y="3629"/>
                  </a:cubicBezTo>
                  <a:cubicBezTo>
                    <a:pt x="2958" y="3487"/>
                    <a:pt x="2987" y="3353"/>
                    <a:pt x="3002" y="3218"/>
                  </a:cubicBezTo>
                  <a:cubicBezTo>
                    <a:pt x="3018" y="3065"/>
                    <a:pt x="3040" y="2912"/>
                    <a:pt x="3077" y="2766"/>
                  </a:cubicBezTo>
                  <a:cubicBezTo>
                    <a:pt x="3085" y="2744"/>
                    <a:pt x="3085" y="2718"/>
                    <a:pt x="3085" y="2692"/>
                  </a:cubicBezTo>
                  <a:cubicBezTo>
                    <a:pt x="3085" y="2650"/>
                    <a:pt x="3080" y="2602"/>
                    <a:pt x="3080" y="2553"/>
                  </a:cubicBezTo>
                  <a:cubicBezTo>
                    <a:pt x="3080" y="2523"/>
                    <a:pt x="3080" y="2493"/>
                    <a:pt x="3089" y="2459"/>
                  </a:cubicBezTo>
                  <a:cubicBezTo>
                    <a:pt x="3096" y="2433"/>
                    <a:pt x="3107" y="2407"/>
                    <a:pt x="3122" y="2381"/>
                  </a:cubicBezTo>
                  <a:cubicBezTo>
                    <a:pt x="3111" y="2336"/>
                    <a:pt x="3107" y="2295"/>
                    <a:pt x="3107" y="2254"/>
                  </a:cubicBezTo>
                  <a:cubicBezTo>
                    <a:pt x="3107" y="2187"/>
                    <a:pt x="3118" y="2119"/>
                    <a:pt x="3122" y="2059"/>
                  </a:cubicBezTo>
                  <a:cubicBezTo>
                    <a:pt x="3148" y="1786"/>
                    <a:pt x="3148" y="1510"/>
                    <a:pt x="3148" y="1234"/>
                  </a:cubicBezTo>
                  <a:cubicBezTo>
                    <a:pt x="3148" y="1024"/>
                    <a:pt x="3115" y="811"/>
                    <a:pt x="3115" y="594"/>
                  </a:cubicBezTo>
                  <a:cubicBezTo>
                    <a:pt x="3115" y="556"/>
                    <a:pt x="3115" y="520"/>
                    <a:pt x="3118" y="478"/>
                  </a:cubicBezTo>
                  <a:lnTo>
                    <a:pt x="3118" y="430"/>
                  </a:lnTo>
                  <a:cubicBezTo>
                    <a:pt x="3118" y="337"/>
                    <a:pt x="3103" y="242"/>
                    <a:pt x="3103" y="142"/>
                  </a:cubicBezTo>
                  <a:lnTo>
                    <a:pt x="3103" y="130"/>
                  </a:lnTo>
                  <a:lnTo>
                    <a:pt x="3103" y="127"/>
                  </a:lnTo>
                  <a:cubicBezTo>
                    <a:pt x="3103" y="97"/>
                    <a:pt x="3099" y="78"/>
                    <a:pt x="3096" y="63"/>
                  </a:cubicBezTo>
                  <a:cubicBezTo>
                    <a:pt x="3089" y="49"/>
                    <a:pt x="3085" y="37"/>
                    <a:pt x="3073" y="26"/>
                  </a:cubicBezTo>
                  <a:cubicBezTo>
                    <a:pt x="3066" y="18"/>
                    <a:pt x="3054" y="11"/>
                    <a:pt x="3044" y="7"/>
                  </a:cubicBezTo>
                  <a:cubicBezTo>
                    <a:pt x="3036" y="4"/>
                    <a:pt x="3032" y="0"/>
                    <a:pt x="3028" y="0"/>
                  </a:cubicBezTo>
                  <a:close/>
                  <a:moveTo>
                    <a:pt x="270" y="9592"/>
                  </a:moveTo>
                  <a:lnTo>
                    <a:pt x="270" y="9592"/>
                  </a:lnTo>
                  <a:cubicBezTo>
                    <a:pt x="214" y="9618"/>
                    <a:pt x="173" y="9652"/>
                    <a:pt x="132" y="9697"/>
                  </a:cubicBezTo>
                  <a:cubicBezTo>
                    <a:pt x="90" y="9738"/>
                    <a:pt x="53" y="9790"/>
                    <a:pt x="19" y="9842"/>
                  </a:cubicBezTo>
                  <a:cubicBezTo>
                    <a:pt x="12" y="9850"/>
                    <a:pt x="8" y="9857"/>
                    <a:pt x="4" y="9861"/>
                  </a:cubicBezTo>
                  <a:cubicBezTo>
                    <a:pt x="1" y="9864"/>
                    <a:pt x="1" y="9864"/>
                    <a:pt x="1" y="9869"/>
                  </a:cubicBezTo>
                  <a:cubicBezTo>
                    <a:pt x="12" y="9876"/>
                    <a:pt x="19" y="9883"/>
                    <a:pt x="27" y="9887"/>
                  </a:cubicBezTo>
                  <a:cubicBezTo>
                    <a:pt x="35" y="9891"/>
                    <a:pt x="38" y="9895"/>
                    <a:pt x="45" y="9895"/>
                  </a:cubicBezTo>
                  <a:cubicBezTo>
                    <a:pt x="49" y="9895"/>
                    <a:pt x="53" y="9891"/>
                    <a:pt x="61" y="9887"/>
                  </a:cubicBezTo>
                  <a:cubicBezTo>
                    <a:pt x="97" y="9869"/>
                    <a:pt x="132" y="9847"/>
                    <a:pt x="158" y="9820"/>
                  </a:cubicBezTo>
                  <a:cubicBezTo>
                    <a:pt x="184" y="9794"/>
                    <a:pt x="202" y="9764"/>
                    <a:pt x="210" y="9734"/>
                  </a:cubicBezTo>
                  <a:cubicBezTo>
                    <a:pt x="221" y="9678"/>
                    <a:pt x="244" y="9633"/>
                    <a:pt x="270" y="959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4" name="Google Shape;28374;p21"/>
            <p:cNvSpPr/>
            <p:nvPr/>
          </p:nvSpPr>
          <p:spPr>
            <a:xfrm>
              <a:off x="142538" y="1450788"/>
              <a:ext cx="157671" cy="481081"/>
            </a:xfrm>
            <a:custGeom>
              <a:avLst/>
              <a:gdLst/>
              <a:ahLst/>
              <a:cxnLst/>
              <a:rect l="l" t="t" r="r" b="b"/>
              <a:pathLst>
                <a:path w="3302" h="10075" extrusionOk="0">
                  <a:moveTo>
                    <a:pt x="3106" y="105"/>
                  </a:moveTo>
                  <a:lnTo>
                    <a:pt x="3106" y="105"/>
                  </a:lnTo>
                  <a:cubicBezTo>
                    <a:pt x="3110" y="105"/>
                    <a:pt x="3114" y="109"/>
                    <a:pt x="3122" y="112"/>
                  </a:cubicBezTo>
                  <a:cubicBezTo>
                    <a:pt x="3132" y="116"/>
                    <a:pt x="3144" y="123"/>
                    <a:pt x="3151" y="131"/>
                  </a:cubicBezTo>
                  <a:cubicBezTo>
                    <a:pt x="3163" y="142"/>
                    <a:pt x="3167" y="154"/>
                    <a:pt x="3174" y="168"/>
                  </a:cubicBezTo>
                  <a:cubicBezTo>
                    <a:pt x="3177" y="183"/>
                    <a:pt x="3181" y="202"/>
                    <a:pt x="3181" y="232"/>
                  </a:cubicBezTo>
                  <a:lnTo>
                    <a:pt x="3181" y="235"/>
                  </a:lnTo>
                  <a:lnTo>
                    <a:pt x="3181" y="247"/>
                  </a:lnTo>
                  <a:cubicBezTo>
                    <a:pt x="3181" y="347"/>
                    <a:pt x="3196" y="442"/>
                    <a:pt x="3196" y="535"/>
                  </a:cubicBezTo>
                  <a:lnTo>
                    <a:pt x="3196" y="583"/>
                  </a:lnTo>
                  <a:cubicBezTo>
                    <a:pt x="3193" y="625"/>
                    <a:pt x="3193" y="661"/>
                    <a:pt x="3193" y="699"/>
                  </a:cubicBezTo>
                  <a:cubicBezTo>
                    <a:pt x="3193" y="916"/>
                    <a:pt x="3226" y="1129"/>
                    <a:pt x="3226" y="1339"/>
                  </a:cubicBezTo>
                  <a:cubicBezTo>
                    <a:pt x="3226" y="1615"/>
                    <a:pt x="3226" y="1891"/>
                    <a:pt x="3200" y="2164"/>
                  </a:cubicBezTo>
                  <a:cubicBezTo>
                    <a:pt x="3196" y="2224"/>
                    <a:pt x="3185" y="2292"/>
                    <a:pt x="3185" y="2359"/>
                  </a:cubicBezTo>
                  <a:cubicBezTo>
                    <a:pt x="3185" y="2400"/>
                    <a:pt x="3189" y="2441"/>
                    <a:pt x="3200" y="2486"/>
                  </a:cubicBezTo>
                  <a:cubicBezTo>
                    <a:pt x="3185" y="2512"/>
                    <a:pt x="3174" y="2538"/>
                    <a:pt x="3167" y="2564"/>
                  </a:cubicBezTo>
                  <a:cubicBezTo>
                    <a:pt x="3158" y="2598"/>
                    <a:pt x="3158" y="2628"/>
                    <a:pt x="3158" y="2658"/>
                  </a:cubicBezTo>
                  <a:cubicBezTo>
                    <a:pt x="3158" y="2707"/>
                    <a:pt x="3163" y="2755"/>
                    <a:pt x="3163" y="2797"/>
                  </a:cubicBezTo>
                  <a:cubicBezTo>
                    <a:pt x="3163" y="2823"/>
                    <a:pt x="3163" y="2849"/>
                    <a:pt x="3155" y="2871"/>
                  </a:cubicBezTo>
                  <a:cubicBezTo>
                    <a:pt x="3118" y="3017"/>
                    <a:pt x="3096" y="3170"/>
                    <a:pt x="3080" y="3323"/>
                  </a:cubicBezTo>
                  <a:cubicBezTo>
                    <a:pt x="3065" y="3458"/>
                    <a:pt x="3036" y="3592"/>
                    <a:pt x="3017" y="3734"/>
                  </a:cubicBezTo>
                  <a:cubicBezTo>
                    <a:pt x="3010" y="3813"/>
                    <a:pt x="3010" y="3896"/>
                    <a:pt x="2998" y="3970"/>
                  </a:cubicBezTo>
                  <a:cubicBezTo>
                    <a:pt x="2991" y="4045"/>
                    <a:pt x="2972" y="4112"/>
                    <a:pt x="2931" y="4176"/>
                  </a:cubicBezTo>
                  <a:lnTo>
                    <a:pt x="2920" y="4194"/>
                  </a:lnTo>
                  <a:lnTo>
                    <a:pt x="2927" y="4213"/>
                  </a:lnTo>
                  <a:cubicBezTo>
                    <a:pt x="2934" y="4232"/>
                    <a:pt x="2939" y="4255"/>
                    <a:pt x="2939" y="4273"/>
                  </a:cubicBezTo>
                  <a:cubicBezTo>
                    <a:pt x="2939" y="4310"/>
                    <a:pt x="2927" y="4351"/>
                    <a:pt x="2912" y="4396"/>
                  </a:cubicBezTo>
                  <a:cubicBezTo>
                    <a:pt x="2901" y="4438"/>
                    <a:pt x="2886" y="4486"/>
                    <a:pt x="2886" y="4542"/>
                  </a:cubicBezTo>
                  <a:cubicBezTo>
                    <a:pt x="2886" y="4550"/>
                    <a:pt x="2889" y="4557"/>
                    <a:pt x="2889" y="4569"/>
                  </a:cubicBezTo>
                  <a:lnTo>
                    <a:pt x="2889" y="4591"/>
                  </a:lnTo>
                  <a:cubicBezTo>
                    <a:pt x="2889" y="4631"/>
                    <a:pt x="2882" y="4681"/>
                    <a:pt x="2867" y="4729"/>
                  </a:cubicBezTo>
                  <a:cubicBezTo>
                    <a:pt x="2856" y="4778"/>
                    <a:pt x="2837" y="4826"/>
                    <a:pt x="2822" y="4875"/>
                  </a:cubicBezTo>
                  <a:cubicBezTo>
                    <a:pt x="2774" y="5017"/>
                    <a:pt x="2744" y="5163"/>
                    <a:pt x="2692" y="5297"/>
                  </a:cubicBezTo>
                  <a:cubicBezTo>
                    <a:pt x="2643" y="5428"/>
                    <a:pt x="2613" y="5563"/>
                    <a:pt x="2583" y="5697"/>
                  </a:cubicBezTo>
                  <a:cubicBezTo>
                    <a:pt x="2553" y="5828"/>
                    <a:pt x="2523" y="5959"/>
                    <a:pt x="2475" y="6079"/>
                  </a:cubicBezTo>
                  <a:cubicBezTo>
                    <a:pt x="2463" y="6108"/>
                    <a:pt x="2449" y="6134"/>
                    <a:pt x="2430" y="6165"/>
                  </a:cubicBezTo>
                  <a:cubicBezTo>
                    <a:pt x="2415" y="6191"/>
                    <a:pt x="2400" y="6220"/>
                    <a:pt x="2389" y="6258"/>
                  </a:cubicBezTo>
                  <a:cubicBezTo>
                    <a:pt x="2359" y="6336"/>
                    <a:pt x="2344" y="6415"/>
                    <a:pt x="2337" y="6497"/>
                  </a:cubicBezTo>
                  <a:cubicBezTo>
                    <a:pt x="2337" y="6505"/>
                    <a:pt x="2333" y="6512"/>
                    <a:pt x="2329" y="6520"/>
                  </a:cubicBezTo>
                  <a:cubicBezTo>
                    <a:pt x="2321" y="6534"/>
                    <a:pt x="2311" y="6550"/>
                    <a:pt x="2295" y="6565"/>
                  </a:cubicBezTo>
                  <a:cubicBezTo>
                    <a:pt x="2280" y="6583"/>
                    <a:pt x="2261" y="6602"/>
                    <a:pt x="2247" y="6628"/>
                  </a:cubicBezTo>
                  <a:cubicBezTo>
                    <a:pt x="2221" y="6677"/>
                    <a:pt x="2209" y="6725"/>
                    <a:pt x="2190" y="6770"/>
                  </a:cubicBezTo>
                  <a:cubicBezTo>
                    <a:pt x="2183" y="6789"/>
                    <a:pt x="2172" y="6811"/>
                    <a:pt x="2161" y="6826"/>
                  </a:cubicBezTo>
                  <a:cubicBezTo>
                    <a:pt x="2149" y="6845"/>
                    <a:pt x="2135" y="6860"/>
                    <a:pt x="2116" y="6871"/>
                  </a:cubicBezTo>
                  <a:cubicBezTo>
                    <a:pt x="2097" y="6882"/>
                    <a:pt x="2086" y="6901"/>
                    <a:pt x="2082" y="6916"/>
                  </a:cubicBezTo>
                  <a:cubicBezTo>
                    <a:pt x="2075" y="6931"/>
                    <a:pt x="2075" y="6950"/>
                    <a:pt x="2075" y="6964"/>
                  </a:cubicBezTo>
                  <a:cubicBezTo>
                    <a:pt x="2075" y="6979"/>
                    <a:pt x="2075" y="6995"/>
                    <a:pt x="2078" y="7009"/>
                  </a:cubicBezTo>
                  <a:cubicBezTo>
                    <a:pt x="2078" y="7024"/>
                    <a:pt x="2082" y="7036"/>
                    <a:pt x="2082" y="7043"/>
                  </a:cubicBezTo>
                  <a:lnTo>
                    <a:pt x="2082" y="7050"/>
                  </a:lnTo>
                  <a:cubicBezTo>
                    <a:pt x="2082" y="7081"/>
                    <a:pt x="2075" y="7103"/>
                    <a:pt x="2068" y="7125"/>
                  </a:cubicBezTo>
                  <a:cubicBezTo>
                    <a:pt x="2056" y="7148"/>
                    <a:pt x="2042" y="7174"/>
                    <a:pt x="2026" y="7200"/>
                  </a:cubicBezTo>
                  <a:cubicBezTo>
                    <a:pt x="1992" y="7264"/>
                    <a:pt x="1947" y="7323"/>
                    <a:pt x="1907" y="7390"/>
                  </a:cubicBezTo>
                  <a:cubicBezTo>
                    <a:pt x="1866" y="7457"/>
                    <a:pt x="1832" y="7529"/>
                    <a:pt x="1813" y="7614"/>
                  </a:cubicBezTo>
                  <a:cubicBezTo>
                    <a:pt x="1809" y="7641"/>
                    <a:pt x="1790" y="7671"/>
                    <a:pt x="1768" y="7704"/>
                  </a:cubicBezTo>
                  <a:cubicBezTo>
                    <a:pt x="1745" y="7738"/>
                    <a:pt x="1719" y="7771"/>
                    <a:pt x="1701" y="7809"/>
                  </a:cubicBezTo>
                  <a:cubicBezTo>
                    <a:pt x="1678" y="7843"/>
                    <a:pt x="1660" y="7873"/>
                    <a:pt x="1638" y="7910"/>
                  </a:cubicBezTo>
                  <a:cubicBezTo>
                    <a:pt x="1619" y="7947"/>
                    <a:pt x="1600" y="7985"/>
                    <a:pt x="1588" y="8033"/>
                  </a:cubicBezTo>
                  <a:cubicBezTo>
                    <a:pt x="1585" y="8056"/>
                    <a:pt x="1574" y="8075"/>
                    <a:pt x="1562" y="8097"/>
                  </a:cubicBezTo>
                  <a:cubicBezTo>
                    <a:pt x="1548" y="8120"/>
                    <a:pt x="1533" y="8142"/>
                    <a:pt x="1514" y="8168"/>
                  </a:cubicBezTo>
                  <a:cubicBezTo>
                    <a:pt x="1484" y="8209"/>
                    <a:pt x="1443" y="8254"/>
                    <a:pt x="1421" y="8321"/>
                  </a:cubicBezTo>
                  <a:cubicBezTo>
                    <a:pt x="1405" y="8355"/>
                    <a:pt x="1391" y="8392"/>
                    <a:pt x="1369" y="8422"/>
                  </a:cubicBezTo>
                  <a:cubicBezTo>
                    <a:pt x="1346" y="8452"/>
                    <a:pt x="1316" y="8482"/>
                    <a:pt x="1283" y="8504"/>
                  </a:cubicBezTo>
                  <a:cubicBezTo>
                    <a:pt x="1226" y="8542"/>
                    <a:pt x="1185" y="8591"/>
                    <a:pt x="1155" y="8643"/>
                  </a:cubicBezTo>
                  <a:cubicBezTo>
                    <a:pt x="1126" y="8699"/>
                    <a:pt x="1103" y="8755"/>
                    <a:pt x="1081" y="8815"/>
                  </a:cubicBezTo>
                  <a:cubicBezTo>
                    <a:pt x="1062" y="8867"/>
                    <a:pt x="1047" y="8920"/>
                    <a:pt x="1024" y="8972"/>
                  </a:cubicBezTo>
                  <a:cubicBezTo>
                    <a:pt x="998" y="9020"/>
                    <a:pt x="969" y="9065"/>
                    <a:pt x="924" y="9106"/>
                  </a:cubicBezTo>
                  <a:cubicBezTo>
                    <a:pt x="808" y="9207"/>
                    <a:pt x="696" y="9324"/>
                    <a:pt x="602" y="9450"/>
                  </a:cubicBezTo>
                  <a:cubicBezTo>
                    <a:pt x="598" y="9458"/>
                    <a:pt x="594" y="9462"/>
                    <a:pt x="594" y="9469"/>
                  </a:cubicBezTo>
                  <a:cubicBezTo>
                    <a:pt x="591" y="9472"/>
                    <a:pt x="587" y="9476"/>
                    <a:pt x="587" y="9481"/>
                  </a:cubicBezTo>
                  <a:cubicBezTo>
                    <a:pt x="584" y="9476"/>
                    <a:pt x="584" y="9476"/>
                    <a:pt x="579" y="9472"/>
                  </a:cubicBezTo>
                  <a:cubicBezTo>
                    <a:pt x="572" y="9465"/>
                    <a:pt x="565" y="9462"/>
                    <a:pt x="557" y="9458"/>
                  </a:cubicBezTo>
                  <a:cubicBezTo>
                    <a:pt x="550" y="9454"/>
                    <a:pt x="542" y="9454"/>
                    <a:pt x="534" y="9450"/>
                  </a:cubicBezTo>
                  <a:cubicBezTo>
                    <a:pt x="643" y="9338"/>
                    <a:pt x="744" y="9219"/>
                    <a:pt x="834" y="9091"/>
                  </a:cubicBezTo>
                  <a:cubicBezTo>
                    <a:pt x="871" y="9043"/>
                    <a:pt x="912" y="8994"/>
                    <a:pt x="946" y="8942"/>
                  </a:cubicBezTo>
                  <a:cubicBezTo>
                    <a:pt x="979" y="8886"/>
                    <a:pt x="1010" y="8826"/>
                    <a:pt x="1024" y="8751"/>
                  </a:cubicBezTo>
                  <a:cubicBezTo>
                    <a:pt x="1032" y="8706"/>
                    <a:pt x="1047" y="8654"/>
                    <a:pt x="1069" y="8609"/>
                  </a:cubicBezTo>
                  <a:cubicBezTo>
                    <a:pt x="1081" y="8587"/>
                    <a:pt x="1091" y="8565"/>
                    <a:pt x="1103" y="8549"/>
                  </a:cubicBezTo>
                  <a:cubicBezTo>
                    <a:pt x="1117" y="8530"/>
                    <a:pt x="1129" y="8520"/>
                    <a:pt x="1140" y="8516"/>
                  </a:cubicBezTo>
                  <a:cubicBezTo>
                    <a:pt x="1178" y="8494"/>
                    <a:pt x="1207" y="8471"/>
                    <a:pt x="1234" y="8444"/>
                  </a:cubicBezTo>
                  <a:cubicBezTo>
                    <a:pt x="1274" y="8408"/>
                    <a:pt x="1301" y="8363"/>
                    <a:pt x="1327" y="8321"/>
                  </a:cubicBezTo>
                  <a:cubicBezTo>
                    <a:pt x="1353" y="8280"/>
                    <a:pt x="1376" y="8239"/>
                    <a:pt x="1402" y="8206"/>
                  </a:cubicBezTo>
                  <a:cubicBezTo>
                    <a:pt x="1440" y="8149"/>
                    <a:pt x="1466" y="8094"/>
                    <a:pt x="1492" y="8037"/>
                  </a:cubicBezTo>
                  <a:cubicBezTo>
                    <a:pt x="1518" y="7981"/>
                    <a:pt x="1540" y="7925"/>
                    <a:pt x="1566" y="7876"/>
                  </a:cubicBezTo>
                  <a:cubicBezTo>
                    <a:pt x="1604" y="7802"/>
                    <a:pt x="1641" y="7731"/>
                    <a:pt x="1678" y="7659"/>
                  </a:cubicBezTo>
                  <a:cubicBezTo>
                    <a:pt x="1719" y="7592"/>
                    <a:pt x="1761" y="7525"/>
                    <a:pt x="1817" y="7469"/>
                  </a:cubicBezTo>
                  <a:cubicBezTo>
                    <a:pt x="1832" y="7454"/>
                    <a:pt x="1840" y="7435"/>
                    <a:pt x="1847" y="7417"/>
                  </a:cubicBezTo>
                  <a:cubicBezTo>
                    <a:pt x="1858" y="7390"/>
                    <a:pt x="1866" y="7368"/>
                    <a:pt x="1869" y="7345"/>
                  </a:cubicBezTo>
                  <a:cubicBezTo>
                    <a:pt x="1873" y="7323"/>
                    <a:pt x="1880" y="7309"/>
                    <a:pt x="1888" y="7293"/>
                  </a:cubicBezTo>
                  <a:cubicBezTo>
                    <a:pt x="1921" y="7238"/>
                    <a:pt x="1947" y="7178"/>
                    <a:pt x="1974" y="7121"/>
                  </a:cubicBezTo>
                  <a:cubicBezTo>
                    <a:pt x="2000" y="7065"/>
                    <a:pt x="2026" y="7009"/>
                    <a:pt x="2059" y="6957"/>
                  </a:cubicBezTo>
                  <a:cubicBezTo>
                    <a:pt x="2068" y="6942"/>
                    <a:pt x="2075" y="6927"/>
                    <a:pt x="2078" y="6912"/>
                  </a:cubicBezTo>
                  <a:cubicBezTo>
                    <a:pt x="2082" y="6897"/>
                    <a:pt x="2082" y="6882"/>
                    <a:pt x="2082" y="6867"/>
                  </a:cubicBezTo>
                  <a:cubicBezTo>
                    <a:pt x="2082" y="6848"/>
                    <a:pt x="2078" y="6829"/>
                    <a:pt x="2078" y="6815"/>
                  </a:cubicBezTo>
                  <a:cubicBezTo>
                    <a:pt x="2078" y="6803"/>
                    <a:pt x="2082" y="6793"/>
                    <a:pt x="2082" y="6785"/>
                  </a:cubicBezTo>
                  <a:cubicBezTo>
                    <a:pt x="2104" y="6688"/>
                    <a:pt x="2154" y="6598"/>
                    <a:pt x="2194" y="6505"/>
                  </a:cubicBezTo>
                  <a:cubicBezTo>
                    <a:pt x="2228" y="6434"/>
                    <a:pt x="2251" y="6363"/>
                    <a:pt x="2277" y="6291"/>
                  </a:cubicBezTo>
                  <a:cubicBezTo>
                    <a:pt x="2299" y="6224"/>
                    <a:pt x="2318" y="6153"/>
                    <a:pt x="2347" y="6089"/>
                  </a:cubicBezTo>
                  <a:cubicBezTo>
                    <a:pt x="2415" y="5922"/>
                    <a:pt x="2449" y="5746"/>
                    <a:pt x="2501" y="5581"/>
                  </a:cubicBezTo>
                  <a:cubicBezTo>
                    <a:pt x="2572" y="5354"/>
                    <a:pt x="2658" y="5129"/>
                    <a:pt x="2696" y="4883"/>
                  </a:cubicBezTo>
                  <a:cubicBezTo>
                    <a:pt x="2703" y="4849"/>
                    <a:pt x="2718" y="4815"/>
                    <a:pt x="2737" y="4774"/>
                  </a:cubicBezTo>
                  <a:cubicBezTo>
                    <a:pt x="2751" y="4736"/>
                    <a:pt x="2770" y="4692"/>
                    <a:pt x="2774" y="4639"/>
                  </a:cubicBezTo>
                  <a:cubicBezTo>
                    <a:pt x="2777" y="4583"/>
                    <a:pt x="2792" y="4527"/>
                    <a:pt x="2808" y="4467"/>
                  </a:cubicBezTo>
                  <a:cubicBezTo>
                    <a:pt x="2822" y="4407"/>
                    <a:pt x="2837" y="4344"/>
                    <a:pt x="2837" y="4277"/>
                  </a:cubicBezTo>
                  <a:cubicBezTo>
                    <a:pt x="2837" y="4258"/>
                    <a:pt x="2834" y="4236"/>
                    <a:pt x="2834" y="4217"/>
                  </a:cubicBezTo>
                  <a:cubicBezTo>
                    <a:pt x="2830" y="4205"/>
                    <a:pt x="2830" y="4198"/>
                    <a:pt x="2830" y="4191"/>
                  </a:cubicBezTo>
                  <a:lnTo>
                    <a:pt x="2830" y="4187"/>
                  </a:lnTo>
                  <a:cubicBezTo>
                    <a:pt x="2879" y="4098"/>
                    <a:pt x="2889" y="4003"/>
                    <a:pt x="2897" y="3914"/>
                  </a:cubicBezTo>
                  <a:cubicBezTo>
                    <a:pt x="2905" y="3820"/>
                    <a:pt x="2908" y="3731"/>
                    <a:pt x="2923" y="3649"/>
                  </a:cubicBezTo>
                  <a:cubicBezTo>
                    <a:pt x="2927" y="3622"/>
                    <a:pt x="2934" y="3600"/>
                    <a:pt x="2946" y="3577"/>
                  </a:cubicBezTo>
                  <a:cubicBezTo>
                    <a:pt x="2957" y="3551"/>
                    <a:pt x="2972" y="3525"/>
                    <a:pt x="2979" y="3496"/>
                  </a:cubicBezTo>
                  <a:cubicBezTo>
                    <a:pt x="3010" y="3394"/>
                    <a:pt x="3020" y="3290"/>
                    <a:pt x="3020" y="3185"/>
                  </a:cubicBezTo>
                  <a:cubicBezTo>
                    <a:pt x="3020" y="3156"/>
                    <a:pt x="3020" y="3125"/>
                    <a:pt x="3017" y="3095"/>
                  </a:cubicBezTo>
                  <a:lnTo>
                    <a:pt x="3017" y="3073"/>
                  </a:lnTo>
                  <a:cubicBezTo>
                    <a:pt x="3017" y="3002"/>
                    <a:pt x="3039" y="2931"/>
                    <a:pt x="3062" y="2856"/>
                  </a:cubicBezTo>
                  <a:cubicBezTo>
                    <a:pt x="3080" y="2792"/>
                    <a:pt x="3084" y="2725"/>
                    <a:pt x="3088" y="2662"/>
                  </a:cubicBezTo>
                  <a:cubicBezTo>
                    <a:pt x="3088" y="2598"/>
                    <a:pt x="3088" y="2535"/>
                    <a:pt x="3096" y="2475"/>
                  </a:cubicBezTo>
                  <a:cubicBezTo>
                    <a:pt x="3103" y="2426"/>
                    <a:pt x="3103" y="2378"/>
                    <a:pt x="3103" y="2329"/>
                  </a:cubicBezTo>
                  <a:cubicBezTo>
                    <a:pt x="3103" y="2243"/>
                    <a:pt x="3099" y="2157"/>
                    <a:pt x="3099" y="2071"/>
                  </a:cubicBezTo>
                  <a:cubicBezTo>
                    <a:pt x="3099" y="1974"/>
                    <a:pt x="3106" y="1881"/>
                    <a:pt x="3144" y="1791"/>
                  </a:cubicBezTo>
                  <a:cubicBezTo>
                    <a:pt x="3151" y="1765"/>
                    <a:pt x="3155" y="1738"/>
                    <a:pt x="3155" y="1712"/>
                  </a:cubicBezTo>
                  <a:cubicBezTo>
                    <a:pt x="3155" y="1679"/>
                    <a:pt x="3151" y="1645"/>
                    <a:pt x="3141" y="1615"/>
                  </a:cubicBezTo>
                  <a:cubicBezTo>
                    <a:pt x="3136" y="1604"/>
                    <a:pt x="3132" y="1596"/>
                    <a:pt x="3132" y="1593"/>
                  </a:cubicBezTo>
                  <a:cubicBezTo>
                    <a:pt x="3129" y="1586"/>
                    <a:pt x="3129" y="1586"/>
                    <a:pt x="3129" y="1581"/>
                  </a:cubicBezTo>
                  <a:cubicBezTo>
                    <a:pt x="3151" y="1536"/>
                    <a:pt x="3155" y="1488"/>
                    <a:pt x="3155" y="1447"/>
                  </a:cubicBezTo>
                  <a:cubicBezTo>
                    <a:pt x="3155" y="1417"/>
                    <a:pt x="3151" y="1391"/>
                    <a:pt x="3151" y="1365"/>
                  </a:cubicBezTo>
                  <a:cubicBezTo>
                    <a:pt x="3151" y="1342"/>
                    <a:pt x="3151" y="1324"/>
                    <a:pt x="3155" y="1301"/>
                  </a:cubicBezTo>
                  <a:cubicBezTo>
                    <a:pt x="3158" y="1282"/>
                    <a:pt x="3167" y="1263"/>
                    <a:pt x="3177" y="1245"/>
                  </a:cubicBezTo>
                  <a:cubicBezTo>
                    <a:pt x="3185" y="1230"/>
                    <a:pt x="3189" y="1215"/>
                    <a:pt x="3189" y="1204"/>
                  </a:cubicBezTo>
                  <a:cubicBezTo>
                    <a:pt x="3189" y="1185"/>
                    <a:pt x="3181" y="1170"/>
                    <a:pt x="3177" y="1155"/>
                  </a:cubicBezTo>
                  <a:cubicBezTo>
                    <a:pt x="3174" y="1144"/>
                    <a:pt x="3167" y="1137"/>
                    <a:pt x="3167" y="1129"/>
                  </a:cubicBezTo>
                  <a:cubicBezTo>
                    <a:pt x="3125" y="972"/>
                    <a:pt x="3114" y="811"/>
                    <a:pt x="3114" y="647"/>
                  </a:cubicBezTo>
                  <a:cubicBezTo>
                    <a:pt x="3114" y="602"/>
                    <a:pt x="3114" y="561"/>
                    <a:pt x="3118" y="516"/>
                  </a:cubicBezTo>
                  <a:lnTo>
                    <a:pt x="3118" y="408"/>
                  </a:lnTo>
                  <a:cubicBezTo>
                    <a:pt x="3118" y="307"/>
                    <a:pt x="3114" y="206"/>
                    <a:pt x="3106" y="105"/>
                  </a:cubicBezTo>
                  <a:close/>
                  <a:moveTo>
                    <a:pt x="348" y="9697"/>
                  </a:moveTo>
                  <a:lnTo>
                    <a:pt x="348" y="9697"/>
                  </a:lnTo>
                  <a:cubicBezTo>
                    <a:pt x="322" y="9738"/>
                    <a:pt x="299" y="9783"/>
                    <a:pt x="288" y="9839"/>
                  </a:cubicBezTo>
                  <a:cubicBezTo>
                    <a:pt x="280" y="9869"/>
                    <a:pt x="262" y="9899"/>
                    <a:pt x="236" y="9925"/>
                  </a:cubicBezTo>
                  <a:cubicBezTo>
                    <a:pt x="210" y="9952"/>
                    <a:pt x="175" y="9974"/>
                    <a:pt x="139" y="9992"/>
                  </a:cubicBezTo>
                  <a:cubicBezTo>
                    <a:pt x="131" y="9996"/>
                    <a:pt x="127" y="10000"/>
                    <a:pt x="123" y="10000"/>
                  </a:cubicBezTo>
                  <a:cubicBezTo>
                    <a:pt x="116" y="10000"/>
                    <a:pt x="113" y="9996"/>
                    <a:pt x="105" y="9992"/>
                  </a:cubicBezTo>
                  <a:cubicBezTo>
                    <a:pt x="97" y="9988"/>
                    <a:pt x="90" y="9981"/>
                    <a:pt x="79" y="9974"/>
                  </a:cubicBezTo>
                  <a:cubicBezTo>
                    <a:pt x="79" y="9969"/>
                    <a:pt x="79" y="9969"/>
                    <a:pt x="82" y="9966"/>
                  </a:cubicBezTo>
                  <a:cubicBezTo>
                    <a:pt x="86" y="9962"/>
                    <a:pt x="90" y="9955"/>
                    <a:pt x="97" y="9947"/>
                  </a:cubicBezTo>
                  <a:cubicBezTo>
                    <a:pt x="131" y="9895"/>
                    <a:pt x="168" y="9843"/>
                    <a:pt x="210" y="9802"/>
                  </a:cubicBezTo>
                  <a:cubicBezTo>
                    <a:pt x="251" y="9757"/>
                    <a:pt x="292" y="9723"/>
                    <a:pt x="348" y="9697"/>
                  </a:cubicBezTo>
                  <a:close/>
                  <a:moveTo>
                    <a:pt x="3017" y="0"/>
                  </a:moveTo>
                  <a:lnTo>
                    <a:pt x="3024" y="56"/>
                  </a:lnTo>
                  <a:cubicBezTo>
                    <a:pt x="3036" y="176"/>
                    <a:pt x="3039" y="292"/>
                    <a:pt x="3039" y="408"/>
                  </a:cubicBezTo>
                  <a:lnTo>
                    <a:pt x="3039" y="516"/>
                  </a:lnTo>
                  <a:lnTo>
                    <a:pt x="3039" y="647"/>
                  </a:lnTo>
                  <a:cubicBezTo>
                    <a:pt x="3039" y="811"/>
                    <a:pt x="3046" y="980"/>
                    <a:pt x="3091" y="1151"/>
                  </a:cubicBezTo>
                  <a:cubicBezTo>
                    <a:pt x="3096" y="1167"/>
                    <a:pt x="3103" y="1177"/>
                    <a:pt x="3106" y="1185"/>
                  </a:cubicBezTo>
                  <a:cubicBezTo>
                    <a:pt x="3110" y="1196"/>
                    <a:pt x="3110" y="1200"/>
                    <a:pt x="3110" y="1204"/>
                  </a:cubicBezTo>
                  <a:lnTo>
                    <a:pt x="3110" y="1208"/>
                  </a:lnTo>
                  <a:cubicBezTo>
                    <a:pt x="3096" y="1234"/>
                    <a:pt x="3088" y="1260"/>
                    <a:pt x="3080" y="1286"/>
                  </a:cubicBezTo>
                  <a:cubicBezTo>
                    <a:pt x="3077" y="1316"/>
                    <a:pt x="3077" y="1342"/>
                    <a:pt x="3077" y="1365"/>
                  </a:cubicBezTo>
                  <a:lnTo>
                    <a:pt x="3077" y="1447"/>
                  </a:lnTo>
                  <a:cubicBezTo>
                    <a:pt x="3077" y="1484"/>
                    <a:pt x="3073" y="1518"/>
                    <a:pt x="3062" y="1551"/>
                  </a:cubicBezTo>
                  <a:cubicBezTo>
                    <a:pt x="3054" y="1563"/>
                    <a:pt x="3054" y="1574"/>
                    <a:pt x="3054" y="1581"/>
                  </a:cubicBezTo>
                  <a:cubicBezTo>
                    <a:pt x="3054" y="1596"/>
                    <a:pt x="3058" y="1608"/>
                    <a:pt x="3058" y="1615"/>
                  </a:cubicBezTo>
                  <a:cubicBezTo>
                    <a:pt x="3062" y="1626"/>
                    <a:pt x="3065" y="1630"/>
                    <a:pt x="3065" y="1638"/>
                  </a:cubicBezTo>
                  <a:cubicBezTo>
                    <a:pt x="3077" y="1664"/>
                    <a:pt x="3080" y="1690"/>
                    <a:pt x="3080" y="1712"/>
                  </a:cubicBezTo>
                  <a:cubicBezTo>
                    <a:pt x="3080" y="1731"/>
                    <a:pt x="3077" y="1746"/>
                    <a:pt x="3073" y="1761"/>
                  </a:cubicBezTo>
                  <a:cubicBezTo>
                    <a:pt x="3032" y="1865"/>
                    <a:pt x="3020" y="1970"/>
                    <a:pt x="3020" y="2071"/>
                  </a:cubicBezTo>
                  <a:cubicBezTo>
                    <a:pt x="3020" y="2161"/>
                    <a:pt x="3028" y="2247"/>
                    <a:pt x="3028" y="2329"/>
                  </a:cubicBezTo>
                  <a:cubicBezTo>
                    <a:pt x="3028" y="2374"/>
                    <a:pt x="3024" y="2423"/>
                    <a:pt x="3020" y="2467"/>
                  </a:cubicBezTo>
                  <a:cubicBezTo>
                    <a:pt x="3013" y="2531"/>
                    <a:pt x="3013" y="2595"/>
                    <a:pt x="3010" y="2658"/>
                  </a:cubicBezTo>
                  <a:cubicBezTo>
                    <a:pt x="3010" y="2721"/>
                    <a:pt x="3001" y="2781"/>
                    <a:pt x="2987" y="2834"/>
                  </a:cubicBezTo>
                  <a:cubicBezTo>
                    <a:pt x="2965" y="2909"/>
                    <a:pt x="2942" y="2987"/>
                    <a:pt x="2939" y="3073"/>
                  </a:cubicBezTo>
                  <a:cubicBezTo>
                    <a:pt x="2939" y="3080"/>
                    <a:pt x="2942" y="3092"/>
                    <a:pt x="2942" y="3099"/>
                  </a:cubicBezTo>
                  <a:lnTo>
                    <a:pt x="2942" y="3185"/>
                  </a:lnTo>
                  <a:cubicBezTo>
                    <a:pt x="2942" y="3286"/>
                    <a:pt x="2931" y="3380"/>
                    <a:pt x="2905" y="3477"/>
                  </a:cubicBezTo>
                  <a:cubicBezTo>
                    <a:pt x="2897" y="3499"/>
                    <a:pt x="2889" y="3522"/>
                    <a:pt x="2879" y="3548"/>
                  </a:cubicBezTo>
                  <a:cubicBezTo>
                    <a:pt x="2863" y="3570"/>
                    <a:pt x="2853" y="3600"/>
                    <a:pt x="2849" y="3634"/>
                  </a:cubicBezTo>
                  <a:cubicBezTo>
                    <a:pt x="2830" y="3727"/>
                    <a:pt x="2830" y="3817"/>
                    <a:pt x="2822" y="3906"/>
                  </a:cubicBezTo>
                  <a:cubicBezTo>
                    <a:pt x="2815" y="3996"/>
                    <a:pt x="2800" y="4079"/>
                    <a:pt x="2763" y="4153"/>
                  </a:cubicBezTo>
                  <a:cubicBezTo>
                    <a:pt x="2755" y="4168"/>
                    <a:pt x="2751" y="4183"/>
                    <a:pt x="2751" y="4191"/>
                  </a:cubicBezTo>
                  <a:cubicBezTo>
                    <a:pt x="2751" y="4205"/>
                    <a:pt x="2755" y="4217"/>
                    <a:pt x="2755" y="4228"/>
                  </a:cubicBezTo>
                  <a:cubicBezTo>
                    <a:pt x="2759" y="4243"/>
                    <a:pt x="2759" y="4262"/>
                    <a:pt x="2759" y="4277"/>
                  </a:cubicBezTo>
                  <a:cubicBezTo>
                    <a:pt x="2759" y="4333"/>
                    <a:pt x="2748" y="4389"/>
                    <a:pt x="2732" y="4448"/>
                  </a:cubicBezTo>
                  <a:cubicBezTo>
                    <a:pt x="2718" y="4508"/>
                    <a:pt x="2703" y="4569"/>
                    <a:pt x="2699" y="4636"/>
                  </a:cubicBezTo>
                  <a:cubicBezTo>
                    <a:pt x="2696" y="4673"/>
                    <a:pt x="2684" y="4707"/>
                    <a:pt x="2665" y="4744"/>
                  </a:cubicBezTo>
                  <a:cubicBezTo>
                    <a:pt x="2651" y="4781"/>
                    <a:pt x="2628" y="4822"/>
                    <a:pt x="2620" y="4871"/>
                  </a:cubicBezTo>
                  <a:cubicBezTo>
                    <a:pt x="2583" y="5107"/>
                    <a:pt x="2497" y="5327"/>
                    <a:pt x="2426" y="5559"/>
                  </a:cubicBezTo>
                  <a:cubicBezTo>
                    <a:pt x="2373" y="5730"/>
                    <a:pt x="2340" y="5899"/>
                    <a:pt x="2277" y="6060"/>
                  </a:cubicBezTo>
                  <a:cubicBezTo>
                    <a:pt x="2247" y="6127"/>
                    <a:pt x="2225" y="6198"/>
                    <a:pt x="2202" y="6269"/>
                  </a:cubicBezTo>
                  <a:cubicBezTo>
                    <a:pt x="2180" y="6340"/>
                    <a:pt x="2157" y="6408"/>
                    <a:pt x="2127" y="6471"/>
                  </a:cubicBezTo>
                  <a:cubicBezTo>
                    <a:pt x="2086" y="6565"/>
                    <a:pt x="2030" y="6658"/>
                    <a:pt x="2007" y="6770"/>
                  </a:cubicBezTo>
                  <a:cubicBezTo>
                    <a:pt x="2004" y="6785"/>
                    <a:pt x="2004" y="6800"/>
                    <a:pt x="2004" y="6815"/>
                  </a:cubicBezTo>
                  <a:lnTo>
                    <a:pt x="2004" y="6867"/>
                  </a:lnTo>
                  <a:lnTo>
                    <a:pt x="2004" y="6897"/>
                  </a:lnTo>
                  <a:cubicBezTo>
                    <a:pt x="2000" y="6905"/>
                    <a:pt x="1997" y="6912"/>
                    <a:pt x="1992" y="6916"/>
                  </a:cubicBezTo>
                  <a:cubicBezTo>
                    <a:pt x="1959" y="6972"/>
                    <a:pt x="1929" y="7031"/>
                    <a:pt x="1902" y="7088"/>
                  </a:cubicBezTo>
                  <a:cubicBezTo>
                    <a:pt x="1876" y="7148"/>
                    <a:pt x="1850" y="7204"/>
                    <a:pt x="1821" y="7252"/>
                  </a:cubicBezTo>
                  <a:cubicBezTo>
                    <a:pt x="1809" y="7271"/>
                    <a:pt x="1806" y="7290"/>
                    <a:pt x="1802" y="7305"/>
                  </a:cubicBezTo>
                  <a:cubicBezTo>
                    <a:pt x="1795" y="7331"/>
                    <a:pt x="1790" y="7353"/>
                    <a:pt x="1783" y="7372"/>
                  </a:cubicBezTo>
                  <a:cubicBezTo>
                    <a:pt x="1780" y="7379"/>
                    <a:pt x="1780" y="7387"/>
                    <a:pt x="1776" y="7395"/>
                  </a:cubicBezTo>
                  <a:cubicBezTo>
                    <a:pt x="1772" y="7402"/>
                    <a:pt x="1764" y="7409"/>
                    <a:pt x="1761" y="7417"/>
                  </a:cubicBezTo>
                  <a:cubicBezTo>
                    <a:pt x="1701" y="7480"/>
                    <a:pt x="1652" y="7552"/>
                    <a:pt x="1611" y="7623"/>
                  </a:cubicBezTo>
                  <a:cubicBezTo>
                    <a:pt x="1574" y="7693"/>
                    <a:pt x="1536" y="7768"/>
                    <a:pt x="1499" y="7839"/>
                  </a:cubicBezTo>
                  <a:cubicBezTo>
                    <a:pt x="1469" y="7895"/>
                    <a:pt x="1447" y="7951"/>
                    <a:pt x="1421" y="8007"/>
                  </a:cubicBezTo>
                  <a:cubicBezTo>
                    <a:pt x="1398" y="8059"/>
                    <a:pt x="1372" y="8112"/>
                    <a:pt x="1338" y="8161"/>
                  </a:cubicBezTo>
                  <a:cubicBezTo>
                    <a:pt x="1297" y="8213"/>
                    <a:pt x="1271" y="8273"/>
                    <a:pt x="1238" y="8321"/>
                  </a:cubicBezTo>
                  <a:cubicBezTo>
                    <a:pt x="1219" y="8347"/>
                    <a:pt x="1204" y="8370"/>
                    <a:pt x="1181" y="8392"/>
                  </a:cubicBezTo>
                  <a:cubicBezTo>
                    <a:pt x="1159" y="8411"/>
                    <a:pt x="1136" y="8430"/>
                    <a:pt x="1107" y="8444"/>
                  </a:cubicBezTo>
                  <a:cubicBezTo>
                    <a:pt x="1081" y="8460"/>
                    <a:pt x="1062" y="8478"/>
                    <a:pt x="1043" y="8501"/>
                  </a:cubicBezTo>
                  <a:cubicBezTo>
                    <a:pt x="1017" y="8534"/>
                    <a:pt x="998" y="8575"/>
                    <a:pt x="983" y="8617"/>
                  </a:cubicBezTo>
                  <a:cubicBezTo>
                    <a:pt x="965" y="8658"/>
                    <a:pt x="953" y="8699"/>
                    <a:pt x="950" y="8740"/>
                  </a:cubicBezTo>
                  <a:cubicBezTo>
                    <a:pt x="938" y="8800"/>
                    <a:pt x="912" y="8853"/>
                    <a:pt x="882" y="8901"/>
                  </a:cubicBezTo>
                  <a:cubicBezTo>
                    <a:pt x="848" y="8949"/>
                    <a:pt x="812" y="8994"/>
                    <a:pt x="774" y="9046"/>
                  </a:cubicBezTo>
                  <a:cubicBezTo>
                    <a:pt x="669" y="9189"/>
                    <a:pt x="553" y="9327"/>
                    <a:pt x="427" y="9454"/>
                  </a:cubicBezTo>
                  <a:cubicBezTo>
                    <a:pt x="415" y="9469"/>
                    <a:pt x="408" y="9484"/>
                    <a:pt x="400" y="9498"/>
                  </a:cubicBezTo>
                  <a:cubicBezTo>
                    <a:pt x="393" y="9510"/>
                    <a:pt x="389" y="9525"/>
                    <a:pt x="385" y="9536"/>
                  </a:cubicBezTo>
                  <a:cubicBezTo>
                    <a:pt x="377" y="9559"/>
                    <a:pt x="370" y="9577"/>
                    <a:pt x="359" y="9593"/>
                  </a:cubicBezTo>
                  <a:cubicBezTo>
                    <a:pt x="348" y="9607"/>
                    <a:pt x="337" y="9619"/>
                    <a:pt x="322" y="9626"/>
                  </a:cubicBezTo>
                  <a:cubicBezTo>
                    <a:pt x="254" y="9655"/>
                    <a:pt x="198" y="9697"/>
                    <a:pt x="153" y="9745"/>
                  </a:cubicBezTo>
                  <a:cubicBezTo>
                    <a:pt x="108" y="9798"/>
                    <a:pt x="71" y="9850"/>
                    <a:pt x="34" y="9902"/>
                  </a:cubicBezTo>
                  <a:cubicBezTo>
                    <a:pt x="30" y="9910"/>
                    <a:pt x="23" y="9917"/>
                    <a:pt x="15" y="9929"/>
                  </a:cubicBezTo>
                  <a:cubicBezTo>
                    <a:pt x="11" y="9936"/>
                    <a:pt x="8" y="9940"/>
                    <a:pt x="4" y="9947"/>
                  </a:cubicBezTo>
                  <a:cubicBezTo>
                    <a:pt x="4" y="9955"/>
                    <a:pt x="1" y="9966"/>
                    <a:pt x="1" y="9978"/>
                  </a:cubicBezTo>
                  <a:cubicBezTo>
                    <a:pt x="1" y="9985"/>
                    <a:pt x="4" y="9996"/>
                    <a:pt x="8" y="10007"/>
                  </a:cubicBezTo>
                  <a:cubicBezTo>
                    <a:pt x="15" y="10019"/>
                    <a:pt x="23" y="10026"/>
                    <a:pt x="30" y="10033"/>
                  </a:cubicBezTo>
                  <a:cubicBezTo>
                    <a:pt x="41" y="10041"/>
                    <a:pt x="53" y="10048"/>
                    <a:pt x="68" y="10059"/>
                  </a:cubicBezTo>
                  <a:cubicBezTo>
                    <a:pt x="82" y="10067"/>
                    <a:pt x="101" y="10074"/>
                    <a:pt x="123" y="10074"/>
                  </a:cubicBezTo>
                  <a:cubicBezTo>
                    <a:pt x="139" y="10074"/>
                    <a:pt x="158" y="10071"/>
                    <a:pt x="175" y="10059"/>
                  </a:cubicBezTo>
                  <a:cubicBezTo>
                    <a:pt x="217" y="10037"/>
                    <a:pt x="258" y="10011"/>
                    <a:pt x="292" y="9978"/>
                  </a:cubicBezTo>
                  <a:cubicBezTo>
                    <a:pt x="325" y="9943"/>
                    <a:pt x="351" y="9902"/>
                    <a:pt x="363" y="9854"/>
                  </a:cubicBezTo>
                  <a:cubicBezTo>
                    <a:pt x="367" y="9824"/>
                    <a:pt x="377" y="9798"/>
                    <a:pt x="393" y="9772"/>
                  </a:cubicBezTo>
                  <a:cubicBezTo>
                    <a:pt x="415" y="9734"/>
                    <a:pt x="441" y="9697"/>
                    <a:pt x="472" y="9655"/>
                  </a:cubicBezTo>
                  <a:cubicBezTo>
                    <a:pt x="494" y="9622"/>
                    <a:pt x="520" y="9581"/>
                    <a:pt x="539" y="9540"/>
                  </a:cubicBezTo>
                  <a:cubicBezTo>
                    <a:pt x="542" y="9543"/>
                    <a:pt x="546" y="9548"/>
                    <a:pt x="550" y="9548"/>
                  </a:cubicBezTo>
                  <a:cubicBezTo>
                    <a:pt x="561" y="9555"/>
                    <a:pt x="576" y="9562"/>
                    <a:pt x="587" y="9562"/>
                  </a:cubicBezTo>
                  <a:cubicBezTo>
                    <a:pt x="594" y="9562"/>
                    <a:pt x="602" y="9559"/>
                    <a:pt x="610" y="9555"/>
                  </a:cubicBezTo>
                  <a:cubicBezTo>
                    <a:pt x="620" y="9551"/>
                    <a:pt x="629" y="9548"/>
                    <a:pt x="636" y="9540"/>
                  </a:cubicBezTo>
                  <a:cubicBezTo>
                    <a:pt x="646" y="9529"/>
                    <a:pt x="651" y="9521"/>
                    <a:pt x="658" y="9510"/>
                  </a:cubicBezTo>
                  <a:cubicBezTo>
                    <a:pt x="658" y="9507"/>
                    <a:pt x="662" y="9503"/>
                    <a:pt x="662" y="9503"/>
                  </a:cubicBezTo>
                  <a:cubicBezTo>
                    <a:pt x="665" y="9498"/>
                    <a:pt x="665" y="9495"/>
                    <a:pt x="665" y="9495"/>
                  </a:cubicBezTo>
                  <a:cubicBezTo>
                    <a:pt x="755" y="9372"/>
                    <a:pt x="860" y="9263"/>
                    <a:pt x="972" y="9167"/>
                  </a:cubicBezTo>
                  <a:cubicBezTo>
                    <a:pt x="1028" y="9117"/>
                    <a:pt x="1065" y="9062"/>
                    <a:pt x="1091" y="9005"/>
                  </a:cubicBezTo>
                  <a:cubicBezTo>
                    <a:pt x="1117" y="8946"/>
                    <a:pt x="1136" y="8889"/>
                    <a:pt x="1155" y="8841"/>
                  </a:cubicBezTo>
                  <a:cubicBezTo>
                    <a:pt x="1174" y="8781"/>
                    <a:pt x="1196" y="8729"/>
                    <a:pt x="1222" y="8684"/>
                  </a:cubicBezTo>
                  <a:cubicBezTo>
                    <a:pt x="1245" y="8635"/>
                    <a:pt x="1279" y="8598"/>
                    <a:pt x="1324" y="8568"/>
                  </a:cubicBezTo>
                  <a:cubicBezTo>
                    <a:pt x="1369" y="8542"/>
                    <a:pt x="1402" y="8504"/>
                    <a:pt x="1428" y="8467"/>
                  </a:cubicBezTo>
                  <a:cubicBezTo>
                    <a:pt x="1458" y="8430"/>
                    <a:pt x="1476" y="8389"/>
                    <a:pt x="1492" y="8347"/>
                  </a:cubicBezTo>
                  <a:cubicBezTo>
                    <a:pt x="1510" y="8295"/>
                    <a:pt x="1540" y="8254"/>
                    <a:pt x="1574" y="8213"/>
                  </a:cubicBezTo>
                  <a:cubicBezTo>
                    <a:pt x="1593" y="8190"/>
                    <a:pt x="1611" y="8164"/>
                    <a:pt x="1626" y="8138"/>
                  </a:cubicBezTo>
                  <a:cubicBezTo>
                    <a:pt x="1645" y="8112"/>
                    <a:pt x="1656" y="8082"/>
                    <a:pt x="1664" y="8049"/>
                  </a:cubicBezTo>
                  <a:cubicBezTo>
                    <a:pt x="1671" y="8011"/>
                    <a:pt x="1686" y="7981"/>
                    <a:pt x="1705" y="7947"/>
                  </a:cubicBezTo>
                  <a:cubicBezTo>
                    <a:pt x="1723" y="7914"/>
                    <a:pt x="1745" y="7884"/>
                    <a:pt x="1764" y="7847"/>
                  </a:cubicBezTo>
                  <a:cubicBezTo>
                    <a:pt x="1783" y="7816"/>
                    <a:pt x="1809" y="7783"/>
                    <a:pt x="1832" y="7745"/>
                  </a:cubicBezTo>
                  <a:cubicBezTo>
                    <a:pt x="1858" y="7712"/>
                    <a:pt x="1880" y="7675"/>
                    <a:pt x="1888" y="7630"/>
                  </a:cubicBezTo>
                  <a:cubicBezTo>
                    <a:pt x="1902" y="7555"/>
                    <a:pt x="1933" y="7492"/>
                    <a:pt x="1974" y="7428"/>
                  </a:cubicBezTo>
                  <a:cubicBezTo>
                    <a:pt x="2011" y="7368"/>
                    <a:pt x="2056" y="7305"/>
                    <a:pt x="2094" y="7238"/>
                  </a:cubicBezTo>
                  <a:cubicBezTo>
                    <a:pt x="2109" y="7211"/>
                    <a:pt x="2123" y="7185"/>
                    <a:pt x="2135" y="7155"/>
                  </a:cubicBezTo>
                  <a:cubicBezTo>
                    <a:pt x="2149" y="7125"/>
                    <a:pt x="2157" y="7091"/>
                    <a:pt x="2157" y="7050"/>
                  </a:cubicBezTo>
                  <a:lnTo>
                    <a:pt x="2157" y="7043"/>
                  </a:lnTo>
                  <a:cubicBezTo>
                    <a:pt x="2157" y="7028"/>
                    <a:pt x="2157" y="7013"/>
                    <a:pt x="2154" y="6998"/>
                  </a:cubicBezTo>
                  <a:cubicBezTo>
                    <a:pt x="2154" y="6986"/>
                    <a:pt x="2149" y="6972"/>
                    <a:pt x="2149" y="6964"/>
                  </a:cubicBezTo>
                  <a:cubicBezTo>
                    <a:pt x="2149" y="6953"/>
                    <a:pt x="2154" y="6946"/>
                    <a:pt x="2154" y="6942"/>
                  </a:cubicBezTo>
                  <a:cubicBezTo>
                    <a:pt x="2154" y="6938"/>
                    <a:pt x="2157" y="6938"/>
                    <a:pt x="2157" y="6934"/>
                  </a:cubicBezTo>
                  <a:cubicBezTo>
                    <a:pt x="2187" y="6916"/>
                    <a:pt x="2206" y="6893"/>
                    <a:pt x="2225" y="6871"/>
                  </a:cubicBezTo>
                  <a:cubicBezTo>
                    <a:pt x="2247" y="6834"/>
                    <a:pt x="2261" y="6796"/>
                    <a:pt x="2277" y="6759"/>
                  </a:cubicBezTo>
                  <a:cubicBezTo>
                    <a:pt x="2288" y="6725"/>
                    <a:pt x="2299" y="6691"/>
                    <a:pt x="2314" y="6662"/>
                  </a:cubicBezTo>
                  <a:cubicBezTo>
                    <a:pt x="2321" y="6654"/>
                    <a:pt x="2329" y="6643"/>
                    <a:pt x="2337" y="6632"/>
                  </a:cubicBezTo>
                  <a:cubicBezTo>
                    <a:pt x="2351" y="6617"/>
                    <a:pt x="2366" y="6602"/>
                    <a:pt x="2382" y="6579"/>
                  </a:cubicBezTo>
                  <a:cubicBezTo>
                    <a:pt x="2389" y="6568"/>
                    <a:pt x="2396" y="6557"/>
                    <a:pt x="2404" y="6546"/>
                  </a:cubicBezTo>
                  <a:cubicBezTo>
                    <a:pt x="2408" y="6531"/>
                    <a:pt x="2411" y="6520"/>
                    <a:pt x="2415" y="6501"/>
                  </a:cubicBezTo>
                  <a:cubicBezTo>
                    <a:pt x="2418" y="6426"/>
                    <a:pt x="2434" y="6355"/>
                    <a:pt x="2460" y="6284"/>
                  </a:cubicBezTo>
                  <a:cubicBezTo>
                    <a:pt x="2471" y="6254"/>
                    <a:pt x="2482" y="6228"/>
                    <a:pt x="2501" y="6198"/>
                  </a:cubicBezTo>
                  <a:cubicBezTo>
                    <a:pt x="2516" y="6172"/>
                    <a:pt x="2530" y="6142"/>
                    <a:pt x="2546" y="6108"/>
                  </a:cubicBezTo>
                  <a:cubicBezTo>
                    <a:pt x="2598" y="5982"/>
                    <a:pt x="2628" y="5847"/>
                    <a:pt x="2658" y="5712"/>
                  </a:cubicBezTo>
                  <a:cubicBezTo>
                    <a:pt x="2687" y="5581"/>
                    <a:pt x="2718" y="5450"/>
                    <a:pt x="2763" y="5327"/>
                  </a:cubicBezTo>
                  <a:cubicBezTo>
                    <a:pt x="2818" y="5185"/>
                    <a:pt x="2849" y="5035"/>
                    <a:pt x="2897" y="4897"/>
                  </a:cubicBezTo>
                  <a:cubicBezTo>
                    <a:pt x="2912" y="4852"/>
                    <a:pt x="2927" y="4800"/>
                    <a:pt x="2942" y="4748"/>
                  </a:cubicBezTo>
                  <a:cubicBezTo>
                    <a:pt x="2957" y="4695"/>
                    <a:pt x="2965" y="4643"/>
                    <a:pt x="2968" y="4591"/>
                  </a:cubicBezTo>
                  <a:cubicBezTo>
                    <a:pt x="2968" y="4583"/>
                    <a:pt x="2965" y="4572"/>
                    <a:pt x="2965" y="4561"/>
                  </a:cubicBezTo>
                  <a:lnTo>
                    <a:pt x="2965" y="4542"/>
                  </a:lnTo>
                  <a:cubicBezTo>
                    <a:pt x="2965" y="4501"/>
                    <a:pt x="2975" y="4460"/>
                    <a:pt x="2987" y="4415"/>
                  </a:cubicBezTo>
                  <a:cubicBezTo>
                    <a:pt x="2998" y="4374"/>
                    <a:pt x="3013" y="4325"/>
                    <a:pt x="3013" y="4273"/>
                  </a:cubicBezTo>
                  <a:cubicBezTo>
                    <a:pt x="3013" y="4250"/>
                    <a:pt x="3010" y="4228"/>
                    <a:pt x="3001" y="4202"/>
                  </a:cubicBezTo>
                  <a:cubicBezTo>
                    <a:pt x="3046" y="4131"/>
                    <a:pt x="3065" y="4053"/>
                    <a:pt x="3077" y="3977"/>
                  </a:cubicBezTo>
                  <a:cubicBezTo>
                    <a:pt x="3084" y="3899"/>
                    <a:pt x="3088" y="3817"/>
                    <a:pt x="3096" y="3742"/>
                  </a:cubicBezTo>
                  <a:cubicBezTo>
                    <a:pt x="3110" y="3608"/>
                    <a:pt x="3141" y="3470"/>
                    <a:pt x="3155" y="3331"/>
                  </a:cubicBezTo>
                  <a:cubicBezTo>
                    <a:pt x="3170" y="3182"/>
                    <a:pt x="3193" y="3032"/>
                    <a:pt x="3230" y="2890"/>
                  </a:cubicBezTo>
                  <a:cubicBezTo>
                    <a:pt x="3237" y="2860"/>
                    <a:pt x="3241" y="2826"/>
                    <a:pt x="3241" y="2797"/>
                  </a:cubicBezTo>
                  <a:cubicBezTo>
                    <a:pt x="3241" y="2747"/>
                    <a:pt x="3234" y="2703"/>
                    <a:pt x="3234" y="2658"/>
                  </a:cubicBezTo>
                  <a:cubicBezTo>
                    <a:pt x="3234" y="2632"/>
                    <a:pt x="3237" y="2606"/>
                    <a:pt x="3241" y="2583"/>
                  </a:cubicBezTo>
                  <a:cubicBezTo>
                    <a:pt x="3248" y="2557"/>
                    <a:pt x="3256" y="2535"/>
                    <a:pt x="3275" y="2512"/>
                  </a:cubicBezTo>
                  <a:lnTo>
                    <a:pt x="3286" y="2497"/>
                  </a:lnTo>
                  <a:lnTo>
                    <a:pt x="3279" y="2478"/>
                  </a:lnTo>
                  <a:cubicBezTo>
                    <a:pt x="3263" y="2438"/>
                    <a:pt x="3260" y="2400"/>
                    <a:pt x="3260" y="2359"/>
                  </a:cubicBezTo>
                  <a:cubicBezTo>
                    <a:pt x="3260" y="2299"/>
                    <a:pt x="3271" y="2236"/>
                    <a:pt x="3275" y="2172"/>
                  </a:cubicBezTo>
                  <a:cubicBezTo>
                    <a:pt x="3301" y="1891"/>
                    <a:pt x="3301" y="1615"/>
                    <a:pt x="3301" y="1339"/>
                  </a:cubicBezTo>
                  <a:cubicBezTo>
                    <a:pt x="3301" y="1118"/>
                    <a:pt x="3267" y="908"/>
                    <a:pt x="3267" y="699"/>
                  </a:cubicBezTo>
                  <a:cubicBezTo>
                    <a:pt x="3267" y="661"/>
                    <a:pt x="3267" y="628"/>
                    <a:pt x="3271" y="591"/>
                  </a:cubicBezTo>
                  <a:cubicBezTo>
                    <a:pt x="3271" y="572"/>
                    <a:pt x="3275" y="554"/>
                    <a:pt x="3275" y="535"/>
                  </a:cubicBezTo>
                  <a:cubicBezTo>
                    <a:pt x="3275" y="434"/>
                    <a:pt x="3256" y="340"/>
                    <a:pt x="3256" y="247"/>
                  </a:cubicBezTo>
                  <a:lnTo>
                    <a:pt x="3256" y="235"/>
                  </a:lnTo>
                  <a:lnTo>
                    <a:pt x="3256" y="232"/>
                  </a:lnTo>
                  <a:cubicBezTo>
                    <a:pt x="3256" y="202"/>
                    <a:pt x="3256" y="176"/>
                    <a:pt x="3248" y="154"/>
                  </a:cubicBezTo>
                  <a:cubicBezTo>
                    <a:pt x="3245" y="135"/>
                    <a:pt x="3237" y="120"/>
                    <a:pt x="3226" y="101"/>
                  </a:cubicBezTo>
                  <a:cubicBezTo>
                    <a:pt x="3211" y="78"/>
                    <a:pt x="3189" y="60"/>
                    <a:pt x="3163" y="49"/>
                  </a:cubicBezTo>
                  <a:cubicBezTo>
                    <a:pt x="3155" y="45"/>
                    <a:pt x="3148" y="42"/>
                    <a:pt x="3144" y="38"/>
                  </a:cubicBezTo>
                  <a:cubicBezTo>
                    <a:pt x="3136" y="38"/>
                    <a:pt x="3129" y="33"/>
                    <a:pt x="3122" y="33"/>
                  </a:cubicBezTo>
                  <a:cubicBezTo>
                    <a:pt x="3110" y="33"/>
                    <a:pt x="3103" y="30"/>
                    <a:pt x="3091" y="26"/>
                  </a:cubicBezTo>
                  <a:cubicBezTo>
                    <a:pt x="3088" y="26"/>
                    <a:pt x="3080" y="23"/>
                    <a:pt x="3073" y="19"/>
                  </a:cubicBezTo>
                  <a:cubicBezTo>
                    <a:pt x="3073" y="16"/>
                    <a:pt x="3069" y="16"/>
                    <a:pt x="3069" y="11"/>
                  </a:cubicBezTo>
                  <a:lnTo>
                    <a:pt x="3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5" name="Google Shape;28375;p21"/>
            <p:cNvSpPr/>
            <p:nvPr/>
          </p:nvSpPr>
          <p:spPr>
            <a:xfrm>
              <a:off x="-194291" y="1103072"/>
              <a:ext cx="93542" cy="20533"/>
            </a:xfrm>
            <a:custGeom>
              <a:avLst/>
              <a:gdLst/>
              <a:ahLst/>
              <a:cxnLst/>
              <a:rect l="l" t="t" r="r" b="b"/>
              <a:pathLst>
                <a:path w="1959" h="430" extrusionOk="0">
                  <a:moveTo>
                    <a:pt x="1604" y="131"/>
                  </a:moveTo>
                  <a:lnTo>
                    <a:pt x="1604" y="135"/>
                  </a:lnTo>
                  <a:lnTo>
                    <a:pt x="1608" y="135"/>
                  </a:lnTo>
                  <a:lnTo>
                    <a:pt x="1604" y="131"/>
                  </a:lnTo>
                  <a:close/>
                  <a:moveTo>
                    <a:pt x="897" y="0"/>
                  </a:moveTo>
                  <a:cubicBezTo>
                    <a:pt x="823" y="0"/>
                    <a:pt x="744" y="23"/>
                    <a:pt x="666" y="38"/>
                  </a:cubicBezTo>
                  <a:cubicBezTo>
                    <a:pt x="625" y="45"/>
                    <a:pt x="583" y="60"/>
                    <a:pt x="542" y="71"/>
                  </a:cubicBezTo>
                  <a:cubicBezTo>
                    <a:pt x="501" y="86"/>
                    <a:pt x="452" y="98"/>
                    <a:pt x="404" y="98"/>
                  </a:cubicBezTo>
                  <a:lnTo>
                    <a:pt x="393" y="98"/>
                  </a:lnTo>
                  <a:cubicBezTo>
                    <a:pt x="393" y="98"/>
                    <a:pt x="385" y="98"/>
                    <a:pt x="382" y="101"/>
                  </a:cubicBezTo>
                  <a:cubicBezTo>
                    <a:pt x="378" y="101"/>
                    <a:pt x="371" y="105"/>
                    <a:pt x="371" y="109"/>
                  </a:cubicBezTo>
                  <a:cubicBezTo>
                    <a:pt x="363" y="120"/>
                    <a:pt x="352" y="127"/>
                    <a:pt x="344" y="138"/>
                  </a:cubicBezTo>
                  <a:cubicBezTo>
                    <a:pt x="333" y="146"/>
                    <a:pt x="321" y="154"/>
                    <a:pt x="311" y="157"/>
                  </a:cubicBezTo>
                  <a:cubicBezTo>
                    <a:pt x="288" y="169"/>
                    <a:pt x="266" y="172"/>
                    <a:pt x="240" y="176"/>
                  </a:cubicBezTo>
                  <a:cubicBezTo>
                    <a:pt x="236" y="176"/>
                    <a:pt x="228" y="180"/>
                    <a:pt x="221" y="180"/>
                  </a:cubicBezTo>
                  <a:lnTo>
                    <a:pt x="247" y="180"/>
                  </a:lnTo>
                  <a:lnTo>
                    <a:pt x="371" y="169"/>
                  </a:lnTo>
                  <a:lnTo>
                    <a:pt x="277" y="247"/>
                  </a:lnTo>
                  <a:cubicBezTo>
                    <a:pt x="262" y="258"/>
                    <a:pt x="251" y="266"/>
                    <a:pt x="240" y="273"/>
                  </a:cubicBezTo>
                  <a:cubicBezTo>
                    <a:pt x="243" y="273"/>
                    <a:pt x="247" y="277"/>
                    <a:pt x="251" y="277"/>
                  </a:cubicBezTo>
                  <a:cubicBezTo>
                    <a:pt x="259" y="281"/>
                    <a:pt x="262" y="284"/>
                    <a:pt x="269" y="288"/>
                  </a:cubicBezTo>
                  <a:cubicBezTo>
                    <a:pt x="277" y="292"/>
                    <a:pt x="281" y="300"/>
                    <a:pt x="288" y="303"/>
                  </a:cubicBezTo>
                  <a:cubicBezTo>
                    <a:pt x="288" y="307"/>
                    <a:pt x="292" y="311"/>
                    <a:pt x="292" y="311"/>
                  </a:cubicBezTo>
                  <a:cubicBezTo>
                    <a:pt x="303" y="314"/>
                    <a:pt x="311" y="318"/>
                    <a:pt x="318" y="322"/>
                  </a:cubicBezTo>
                  <a:cubicBezTo>
                    <a:pt x="329" y="326"/>
                    <a:pt x="340" y="326"/>
                    <a:pt x="356" y="326"/>
                  </a:cubicBezTo>
                  <a:lnTo>
                    <a:pt x="423" y="326"/>
                  </a:lnTo>
                  <a:lnTo>
                    <a:pt x="430" y="322"/>
                  </a:lnTo>
                  <a:lnTo>
                    <a:pt x="442" y="326"/>
                  </a:lnTo>
                  <a:lnTo>
                    <a:pt x="494" y="333"/>
                  </a:lnTo>
                  <a:lnTo>
                    <a:pt x="494" y="337"/>
                  </a:lnTo>
                  <a:cubicBezTo>
                    <a:pt x="523" y="333"/>
                    <a:pt x="554" y="333"/>
                    <a:pt x="580" y="329"/>
                  </a:cubicBezTo>
                  <a:lnTo>
                    <a:pt x="583" y="295"/>
                  </a:lnTo>
                  <a:cubicBezTo>
                    <a:pt x="587" y="281"/>
                    <a:pt x="587" y="266"/>
                    <a:pt x="595" y="255"/>
                  </a:cubicBezTo>
                  <a:cubicBezTo>
                    <a:pt x="599" y="243"/>
                    <a:pt x="609" y="232"/>
                    <a:pt x="617" y="224"/>
                  </a:cubicBezTo>
                  <a:cubicBezTo>
                    <a:pt x="625" y="221"/>
                    <a:pt x="632" y="217"/>
                    <a:pt x="640" y="217"/>
                  </a:cubicBezTo>
                  <a:cubicBezTo>
                    <a:pt x="647" y="214"/>
                    <a:pt x="654" y="210"/>
                    <a:pt x="662" y="210"/>
                  </a:cubicBezTo>
                  <a:lnTo>
                    <a:pt x="688" y="210"/>
                  </a:lnTo>
                  <a:cubicBezTo>
                    <a:pt x="696" y="210"/>
                    <a:pt x="699" y="210"/>
                    <a:pt x="703" y="206"/>
                  </a:cubicBezTo>
                  <a:lnTo>
                    <a:pt x="766" y="183"/>
                  </a:lnTo>
                  <a:lnTo>
                    <a:pt x="756" y="250"/>
                  </a:lnTo>
                  <a:cubicBezTo>
                    <a:pt x="752" y="258"/>
                    <a:pt x="752" y="269"/>
                    <a:pt x="748" y="277"/>
                  </a:cubicBezTo>
                  <a:cubicBezTo>
                    <a:pt x="819" y="247"/>
                    <a:pt x="894" y="232"/>
                    <a:pt x="965" y="232"/>
                  </a:cubicBezTo>
                  <a:cubicBezTo>
                    <a:pt x="1013" y="232"/>
                    <a:pt x="1062" y="240"/>
                    <a:pt x="1111" y="250"/>
                  </a:cubicBezTo>
                  <a:cubicBezTo>
                    <a:pt x="1151" y="262"/>
                    <a:pt x="1193" y="266"/>
                    <a:pt x="1230" y="266"/>
                  </a:cubicBezTo>
                  <a:cubicBezTo>
                    <a:pt x="1245" y="266"/>
                    <a:pt x="1260" y="266"/>
                    <a:pt x="1275" y="262"/>
                  </a:cubicBezTo>
                  <a:cubicBezTo>
                    <a:pt x="1279" y="258"/>
                    <a:pt x="1282" y="255"/>
                    <a:pt x="1286" y="250"/>
                  </a:cubicBezTo>
                  <a:cubicBezTo>
                    <a:pt x="1294" y="243"/>
                    <a:pt x="1301" y="236"/>
                    <a:pt x="1316" y="228"/>
                  </a:cubicBezTo>
                  <a:cubicBezTo>
                    <a:pt x="1324" y="224"/>
                    <a:pt x="1335" y="221"/>
                    <a:pt x="1346" y="221"/>
                  </a:cubicBezTo>
                  <a:cubicBezTo>
                    <a:pt x="1358" y="221"/>
                    <a:pt x="1365" y="221"/>
                    <a:pt x="1372" y="224"/>
                  </a:cubicBezTo>
                  <a:cubicBezTo>
                    <a:pt x="1384" y="228"/>
                    <a:pt x="1391" y="236"/>
                    <a:pt x="1394" y="240"/>
                  </a:cubicBezTo>
                  <a:cubicBezTo>
                    <a:pt x="1406" y="255"/>
                    <a:pt x="1417" y="258"/>
                    <a:pt x="1425" y="262"/>
                  </a:cubicBezTo>
                  <a:cubicBezTo>
                    <a:pt x="1432" y="266"/>
                    <a:pt x="1432" y="266"/>
                    <a:pt x="1436" y="266"/>
                  </a:cubicBezTo>
                  <a:lnTo>
                    <a:pt x="1439" y="266"/>
                  </a:lnTo>
                  <a:cubicBezTo>
                    <a:pt x="1443" y="262"/>
                    <a:pt x="1447" y="258"/>
                    <a:pt x="1455" y="250"/>
                  </a:cubicBezTo>
                  <a:cubicBezTo>
                    <a:pt x="1465" y="240"/>
                    <a:pt x="1477" y="217"/>
                    <a:pt x="1492" y="195"/>
                  </a:cubicBezTo>
                  <a:lnTo>
                    <a:pt x="1503" y="176"/>
                  </a:lnTo>
                  <a:lnTo>
                    <a:pt x="1496" y="169"/>
                  </a:lnTo>
                  <a:lnTo>
                    <a:pt x="1515" y="161"/>
                  </a:lnTo>
                  <a:lnTo>
                    <a:pt x="1518" y="154"/>
                  </a:lnTo>
                  <a:lnTo>
                    <a:pt x="1518" y="157"/>
                  </a:lnTo>
                  <a:lnTo>
                    <a:pt x="1541" y="146"/>
                  </a:lnTo>
                  <a:cubicBezTo>
                    <a:pt x="1544" y="146"/>
                    <a:pt x="1548" y="143"/>
                    <a:pt x="1551" y="143"/>
                  </a:cubicBezTo>
                  <a:lnTo>
                    <a:pt x="1537" y="112"/>
                  </a:lnTo>
                  <a:cubicBezTo>
                    <a:pt x="1473" y="90"/>
                    <a:pt x="1406" y="75"/>
                    <a:pt x="1342" y="57"/>
                  </a:cubicBezTo>
                  <a:lnTo>
                    <a:pt x="1316" y="86"/>
                  </a:lnTo>
                  <a:cubicBezTo>
                    <a:pt x="1308" y="93"/>
                    <a:pt x="1301" y="101"/>
                    <a:pt x="1294" y="112"/>
                  </a:cubicBezTo>
                  <a:cubicBezTo>
                    <a:pt x="1286" y="120"/>
                    <a:pt x="1275" y="131"/>
                    <a:pt x="1260" y="143"/>
                  </a:cubicBezTo>
                  <a:cubicBezTo>
                    <a:pt x="1253" y="146"/>
                    <a:pt x="1237" y="154"/>
                    <a:pt x="1223" y="154"/>
                  </a:cubicBezTo>
                  <a:cubicBezTo>
                    <a:pt x="1204" y="154"/>
                    <a:pt x="1189" y="146"/>
                    <a:pt x="1174" y="135"/>
                  </a:cubicBezTo>
                  <a:cubicBezTo>
                    <a:pt x="1163" y="127"/>
                    <a:pt x="1156" y="120"/>
                    <a:pt x="1151" y="112"/>
                  </a:cubicBezTo>
                  <a:cubicBezTo>
                    <a:pt x="1144" y="101"/>
                    <a:pt x="1144" y="90"/>
                    <a:pt x="1144" y="79"/>
                  </a:cubicBezTo>
                  <a:cubicBezTo>
                    <a:pt x="1144" y="64"/>
                    <a:pt x="1148" y="49"/>
                    <a:pt x="1156" y="38"/>
                  </a:cubicBezTo>
                  <a:cubicBezTo>
                    <a:pt x="1159" y="31"/>
                    <a:pt x="1167" y="26"/>
                    <a:pt x="1170" y="19"/>
                  </a:cubicBezTo>
                  <a:cubicBezTo>
                    <a:pt x="1148" y="15"/>
                    <a:pt x="1122" y="15"/>
                    <a:pt x="1099" y="15"/>
                  </a:cubicBezTo>
                  <a:cubicBezTo>
                    <a:pt x="1047" y="12"/>
                    <a:pt x="991" y="8"/>
                    <a:pt x="935" y="4"/>
                  </a:cubicBezTo>
                  <a:cubicBezTo>
                    <a:pt x="923" y="0"/>
                    <a:pt x="913" y="0"/>
                    <a:pt x="897" y="0"/>
                  </a:cubicBezTo>
                  <a:close/>
                  <a:moveTo>
                    <a:pt x="1627" y="138"/>
                  </a:moveTo>
                  <a:cubicBezTo>
                    <a:pt x="1634" y="143"/>
                    <a:pt x="1638" y="146"/>
                    <a:pt x="1641" y="150"/>
                  </a:cubicBezTo>
                  <a:cubicBezTo>
                    <a:pt x="1656" y="157"/>
                    <a:pt x="1664" y="169"/>
                    <a:pt x="1672" y="176"/>
                  </a:cubicBezTo>
                  <a:cubicBezTo>
                    <a:pt x="1705" y="217"/>
                    <a:pt x="1742" y="258"/>
                    <a:pt x="1779" y="300"/>
                  </a:cubicBezTo>
                  <a:cubicBezTo>
                    <a:pt x="1795" y="314"/>
                    <a:pt x="1813" y="326"/>
                    <a:pt x="1829" y="333"/>
                  </a:cubicBezTo>
                  <a:cubicBezTo>
                    <a:pt x="1847" y="340"/>
                    <a:pt x="1862" y="345"/>
                    <a:pt x="1884" y="345"/>
                  </a:cubicBezTo>
                  <a:cubicBezTo>
                    <a:pt x="1907" y="345"/>
                    <a:pt x="1929" y="340"/>
                    <a:pt x="1959" y="329"/>
                  </a:cubicBezTo>
                  <a:cubicBezTo>
                    <a:pt x="1952" y="329"/>
                    <a:pt x="1948" y="326"/>
                    <a:pt x="1941" y="322"/>
                  </a:cubicBezTo>
                  <a:cubicBezTo>
                    <a:pt x="1922" y="307"/>
                    <a:pt x="1907" y="292"/>
                    <a:pt x="1896" y="273"/>
                  </a:cubicBezTo>
                  <a:cubicBezTo>
                    <a:pt x="1881" y="247"/>
                    <a:pt x="1862" y="232"/>
                    <a:pt x="1839" y="221"/>
                  </a:cubicBezTo>
                  <a:cubicBezTo>
                    <a:pt x="1813" y="206"/>
                    <a:pt x="1784" y="198"/>
                    <a:pt x="1753" y="183"/>
                  </a:cubicBezTo>
                  <a:cubicBezTo>
                    <a:pt x="1712" y="169"/>
                    <a:pt x="1672" y="154"/>
                    <a:pt x="1627" y="138"/>
                  </a:cubicBezTo>
                  <a:close/>
                  <a:moveTo>
                    <a:pt x="161" y="333"/>
                  </a:moveTo>
                  <a:cubicBezTo>
                    <a:pt x="157" y="337"/>
                    <a:pt x="154" y="340"/>
                    <a:pt x="150" y="348"/>
                  </a:cubicBezTo>
                  <a:lnTo>
                    <a:pt x="142" y="363"/>
                  </a:lnTo>
                  <a:lnTo>
                    <a:pt x="150" y="363"/>
                  </a:lnTo>
                  <a:cubicBezTo>
                    <a:pt x="154" y="367"/>
                    <a:pt x="157" y="367"/>
                    <a:pt x="161" y="367"/>
                  </a:cubicBezTo>
                  <a:cubicBezTo>
                    <a:pt x="161" y="363"/>
                    <a:pt x="157" y="355"/>
                    <a:pt x="157" y="345"/>
                  </a:cubicBezTo>
                  <a:cubicBezTo>
                    <a:pt x="157" y="340"/>
                    <a:pt x="157" y="337"/>
                    <a:pt x="161" y="333"/>
                  </a:cubicBezTo>
                  <a:close/>
                  <a:moveTo>
                    <a:pt x="79" y="367"/>
                  </a:moveTo>
                  <a:cubicBezTo>
                    <a:pt x="75" y="367"/>
                    <a:pt x="75" y="371"/>
                    <a:pt x="75" y="374"/>
                  </a:cubicBezTo>
                  <a:cubicBezTo>
                    <a:pt x="68" y="381"/>
                    <a:pt x="64" y="389"/>
                    <a:pt x="57" y="397"/>
                  </a:cubicBezTo>
                  <a:cubicBezTo>
                    <a:pt x="41" y="407"/>
                    <a:pt x="26" y="415"/>
                    <a:pt x="15" y="419"/>
                  </a:cubicBezTo>
                  <a:cubicBezTo>
                    <a:pt x="7" y="419"/>
                    <a:pt x="4" y="423"/>
                    <a:pt x="0" y="423"/>
                  </a:cubicBezTo>
                  <a:cubicBezTo>
                    <a:pt x="12" y="426"/>
                    <a:pt x="26" y="430"/>
                    <a:pt x="38" y="430"/>
                  </a:cubicBezTo>
                  <a:cubicBezTo>
                    <a:pt x="41" y="423"/>
                    <a:pt x="45" y="419"/>
                    <a:pt x="49" y="412"/>
                  </a:cubicBezTo>
                  <a:cubicBezTo>
                    <a:pt x="57" y="400"/>
                    <a:pt x="64" y="393"/>
                    <a:pt x="71" y="385"/>
                  </a:cubicBezTo>
                  <a:cubicBezTo>
                    <a:pt x="71" y="381"/>
                    <a:pt x="75" y="381"/>
                    <a:pt x="75" y="378"/>
                  </a:cubicBezTo>
                  <a:lnTo>
                    <a:pt x="79" y="36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6" name="Google Shape;28376;p21"/>
            <p:cNvSpPr/>
            <p:nvPr/>
          </p:nvSpPr>
          <p:spPr>
            <a:xfrm>
              <a:off x="-198779" y="1099491"/>
              <a:ext cx="103618" cy="26835"/>
            </a:xfrm>
            <a:custGeom>
              <a:avLst/>
              <a:gdLst/>
              <a:ahLst/>
              <a:cxnLst/>
              <a:rect l="l" t="t" r="r" b="b"/>
              <a:pathLst>
                <a:path w="2170" h="562" extrusionOk="0">
                  <a:moveTo>
                    <a:pt x="1059" y="307"/>
                  </a:moveTo>
                  <a:cubicBezTo>
                    <a:pt x="988" y="307"/>
                    <a:pt x="913" y="322"/>
                    <a:pt x="842" y="352"/>
                  </a:cubicBezTo>
                  <a:cubicBezTo>
                    <a:pt x="838" y="356"/>
                    <a:pt x="838" y="363"/>
                    <a:pt x="834" y="367"/>
                  </a:cubicBezTo>
                  <a:cubicBezTo>
                    <a:pt x="827" y="378"/>
                    <a:pt x="816" y="386"/>
                    <a:pt x="805" y="393"/>
                  </a:cubicBezTo>
                  <a:cubicBezTo>
                    <a:pt x="797" y="397"/>
                    <a:pt x="790" y="401"/>
                    <a:pt x="782" y="401"/>
                  </a:cubicBezTo>
                  <a:cubicBezTo>
                    <a:pt x="774" y="401"/>
                    <a:pt x="767" y="404"/>
                    <a:pt x="760" y="404"/>
                  </a:cubicBezTo>
                  <a:lnTo>
                    <a:pt x="737" y="404"/>
                  </a:lnTo>
                  <a:lnTo>
                    <a:pt x="670" y="453"/>
                  </a:lnTo>
                  <a:lnTo>
                    <a:pt x="674" y="404"/>
                  </a:lnTo>
                  <a:lnTo>
                    <a:pt x="674" y="404"/>
                  </a:lnTo>
                  <a:cubicBezTo>
                    <a:pt x="648" y="408"/>
                    <a:pt x="617" y="408"/>
                    <a:pt x="588" y="412"/>
                  </a:cubicBezTo>
                  <a:lnTo>
                    <a:pt x="580" y="423"/>
                  </a:lnTo>
                  <a:lnTo>
                    <a:pt x="603" y="434"/>
                  </a:lnTo>
                  <a:lnTo>
                    <a:pt x="580" y="472"/>
                  </a:lnTo>
                  <a:cubicBezTo>
                    <a:pt x="577" y="475"/>
                    <a:pt x="572" y="482"/>
                    <a:pt x="569" y="487"/>
                  </a:cubicBezTo>
                  <a:cubicBezTo>
                    <a:pt x="610" y="487"/>
                    <a:pt x="655" y="482"/>
                    <a:pt x="696" y="479"/>
                  </a:cubicBezTo>
                  <a:cubicBezTo>
                    <a:pt x="745" y="472"/>
                    <a:pt x="797" y="456"/>
                    <a:pt x="842" y="438"/>
                  </a:cubicBezTo>
                  <a:cubicBezTo>
                    <a:pt x="913" y="401"/>
                    <a:pt x="988" y="386"/>
                    <a:pt x="1059" y="386"/>
                  </a:cubicBezTo>
                  <a:cubicBezTo>
                    <a:pt x="1104" y="386"/>
                    <a:pt x="1145" y="389"/>
                    <a:pt x="1186" y="401"/>
                  </a:cubicBezTo>
                  <a:cubicBezTo>
                    <a:pt x="1235" y="412"/>
                    <a:pt x="1279" y="415"/>
                    <a:pt x="1324" y="415"/>
                  </a:cubicBezTo>
                  <a:cubicBezTo>
                    <a:pt x="1347" y="415"/>
                    <a:pt x="1365" y="415"/>
                    <a:pt x="1388" y="412"/>
                  </a:cubicBezTo>
                  <a:lnTo>
                    <a:pt x="1380" y="412"/>
                  </a:lnTo>
                  <a:lnTo>
                    <a:pt x="1331" y="397"/>
                  </a:lnTo>
                  <a:lnTo>
                    <a:pt x="1362" y="352"/>
                  </a:lnTo>
                  <a:cubicBezTo>
                    <a:pt x="1362" y="348"/>
                    <a:pt x="1365" y="344"/>
                    <a:pt x="1369" y="337"/>
                  </a:cubicBezTo>
                  <a:lnTo>
                    <a:pt x="1369" y="337"/>
                  </a:lnTo>
                  <a:cubicBezTo>
                    <a:pt x="1354" y="341"/>
                    <a:pt x="1339" y="341"/>
                    <a:pt x="1324" y="341"/>
                  </a:cubicBezTo>
                  <a:cubicBezTo>
                    <a:pt x="1287" y="341"/>
                    <a:pt x="1245" y="337"/>
                    <a:pt x="1205" y="325"/>
                  </a:cubicBezTo>
                  <a:cubicBezTo>
                    <a:pt x="1156" y="315"/>
                    <a:pt x="1107" y="307"/>
                    <a:pt x="1059" y="307"/>
                  </a:cubicBezTo>
                  <a:close/>
                  <a:moveTo>
                    <a:pt x="991" y="1"/>
                  </a:moveTo>
                  <a:cubicBezTo>
                    <a:pt x="905" y="1"/>
                    <a:pt x="824" y="23"/>
                    <a:pt x="745" y="38"/>
                  </a:cubicBezTo>
                  <a:cubicBezTo>
                    <a:pt x="696" y="49"/>
                    <a:pt x="655" y="64"/>
                    <a:pt x="614" y="75"/>
                  </a:cubicBezTo>
                  <a:cubicBezTo>
                    <a:pt x="572" y="87"/>
                    <a:pt x="536" y="98"/>
                    <a:pt x="498" y="98"/>
                  </a:cubicBezTo>
                  <a:lnTo>
                    <a:pt x="487" y="98"/>
                  </a:lnTo>
                  <a:cubicBezTo>
                    <a:pt x="468" y="98"/>
                    <a:pt x="453" y="101"/>
                    <a:pt x="438" y="109"/>
                  </a:cubicBezTo>
                  <a:cubicBezTo>
                    <a:pt x="431" y="113"/>
                    <a:pt x="427" y="116"/>
                    <a:pt x="420" y="120"/>
                  </a:cubicBezTo>
                  <a:cubicBezTo>
                    <a:pt x="412" y="124"/>
                    <a:pt x="405" y="132"/>
                    <a:pt x="401" y="139"/>
                  </a:cubicBezTo>
                  <a:cubicBezTo>
                    <a:pt x="397" y="146"/>
                    <a:pt x="389" y="150"/>
                    <a:pt x="386" y="154"/>
                  </a:cubicBezTo>
                  <a:cubicBezTo>
                    <a:pt x="379" y="161"/>
                    <a:pt x="375" y="165"/>
                    <a:pt x="363" y="168"/>
                  </a:cubicBezTo>
                  <a:cubicBezTo>
                    <a:pt x="356" y="173"/>
                    <a:pt x="341" y="173"/>
                    <a:pt x="326" y="176"/>
                  </a:cubicBezTo>
                  <a:cubicBezTo>
                    <a:pt x="296" y="180"/>
                    <a:pt x="266" y="191"/>
                    <a:pt x="248" y="206"/>
                  </a:cubicBezTo>
                  <a:cubicBezTo>
                    <a:pt x="214" y="229"/>
                    <a:pt x="191" y="258"/>
                    <a:pt x="169" y="285"/>
                  </a:cubicBezTo>
                  <a:cubicBezTo>
                    <a:pt x="146" y="311"/>
                    <a:pt x="128" y="337"/>
                    <a:pt x="106" y="348"/>
                  </a:cubicBezTo>
                  <a:lnTo>
                    <a:pt x="79" y="367"/>
                  </a:lnTo>
                  <a:lnTo>
                    <a:pt x="94" y="401"/>
                  </a:lnTo>
                  <a:cubicBezTo>
                    <a:pt x="98" y="408"/>
                    <a:pt x="98" y="412"/>
                    <a:pt x="98" y="415"/>
                  </a:cubicBezTo>
                  <a:cubicBezTo>
                    <a:pt x="98" y="415"/>
                    <a:pt x="91" y="420"/>
                    <a:pt x="87" y="420"/>
                  </a:cubicBezTo>
                  <a:cubicBezTo>
                    <a:pt x="79" y="423"/>
                    <a:pt x="72" y="427"/>
                    <a:pt x="61" y="430"/>
                  </a:cubicBezTo>
                  <a:cubicBezTo>
                    <a:pt x="46" y="434"/>
                    <a:pt x="34" y="438"/>
                    <a:pt x="23" y="449"/>
                  </a:cubicBezTo>
                  <a:cubicBezTo>
                    <a:pt x="16" y="456"/>
                    <a:pt x="8" y="460"/>
                    <a:pt x="5" y="472"/>
                  </a:cubicBezTo>
                  <a:cubicBezTo>
                    <a:pt x="1" y="479"/>
                    <a:pt x="1" y="487"/>
                    <a:pt x="1" y="498"/>
                  </a:cubicBezTo>
                  <a:cubicBezTo>
                    <a:pt x="1" y="505"/>
                    <a:pt x="1" y="513"/>
                    <a:pt x="5" y="524"/>
                  </a:cubicBezTo>
                  <a:cubicBezTo>
                    <a:pt x="5" y="516"/>
                    <a:pt x="8" y="513"/>
                    <a:pt x="12" y="505"/>
                  </a:cubicBezTo>
                  <a:lnTo>
                    <a:pt x="27" y="472"/>
                  </a:lnTo>
                  <a:lnTo>
                    <a:pt x="61" y="487"/>
                  </a:lnTo>
                  <a:cubicBezTo>
                    <a:pt x="72" y="490"/>
                    <a:pt x="83" y="494"/>
                    <a:pt x="94" y="498"/>
                  </a:cubicBezTo>
                  <a:cubicBezTo>
                    <a:pt x="98" y="498"/>
                    <a:pt x="101" y="494"/>
                    <a:pt x="109" y="494"/>
                  </a:cubicBezTo>
                  <a:cubicBezTo>
                    <a:pt x="120" y="490"/>
                    <a:pt x="135" y="482"/>
                    <a:pt x="151" y="472"/>
                  </a:cubicBezTo>
                  <a:cubicBezTo>
                    <a:pt x="158" y="464"/>
                    <a:pt x="162" y="456"/>
                    <a:pt x="169" y="449"/>
                  </a:cubicBezTo>
                  <a:cubicBezTo>
                    <a:pt x="169" y="446"/>
                    <a:pt x="169" y="442"/>
                    <a:pt x="173" y="442"/>
                  </a:cubicBezTo>
                  <a:lnTo>
                    <a:pt x="173" y="401"/>
                  </a:lnTo>
                  <a:lnTo>
                    <a:pt x="173" y="393"/>
                  </a:lnTo>
                  <a:cubicBezTo>
                    <a:pt x="177" y="370"/>
                    <a:pt x="180" y="348"/>
                    <a:pt x="191" y="330"/>
                  </a:cubicBezTo>
                  <a:cubicBezTo>
                    <a:pt x="203" y="307"/>
                    <a:pt x="218" y="289"/>
                    <a:pt x="236" y="277"/>
                  </a:cubicBezTo>
                  <a:cubicBezTo>
                    <a:pt x="251" y="270"/>
                    <a:pt x="263" y="266"/>
                    <a:pt x="277" y="263"/>
                  </a:cubicBezTo>
                  <a:cubicBezTo>
                    <a:pt x="293" y="258"/>
                    <a:pt x="303" y="258"/>
                    <a:pt x="315" y="255"/>
                  </a:cubicBezTo>
                  <a:cubicBezTo>
                    <a:pt x="322" y="255"/>
                    <a:pt x="330" y="251"/>
                    <a:pt x="334" y="251"/>
                  </a:cubicBezTo>
                  <a:cubicBezTo>
                    <a:pt x="360" y="247"/>
                    <a:pt x="382" y="244"/>
                    <a:pt x="405" y="232"/>
                  </a:cubicBezTo>
                  <a:cubicBezTo>
                    <a:pt x="415" y="229"/>
                    <a:pt x="427" y="221"/>
                    <a:pt x="438" y="213"/>
                  </a:cubicBezTo>
                  <a:cubicBezTo>
                    <a:pt x="446" y="202"/>
                    <a:pt x="457" y="195"/>
                    <a:pt x="465" y="184"/>
                  </a:cubicBezTo>
                  <a:cubicBezTo>
                    <a:pt x="465" y="180"/>
                    <a:pt x="472" y="176"/>
                    <a:pt x="476" y="176"/>
                  </a:cubicBezTo>
                  <a:cubicBezTo>
                    <a:pt x="479" y="173"/>
                    <a:pt x="487" y="173"/>
                    <a:pt x="487" y="173"/>
                  </a:cubicBezTo>
                  <a:lnTo>
                    <a:pt x="498" y="173"/>
                  </a:lnTo>
                  <a:cubicBezTo>
                    <a:pt x="546" y="173"/>
                    <a:pt x="595" y="161"/>
                    <a:pt x="636" y="146"/>
                  </a:cubicBezTo>
                  <a:cubicBezTo>
                    <a:pt x="677" y="135"/>
                    <a:pt x="719" y="120"/>
                    <a:pt x="760" y="113"/>
                  </a:cubicBezTo>
                  <a:cubicBezTo>
                    <a:pt x="838" y="98"/>
                    <a:pt x="917" y="75"/>
                    <a:pt x="991" y="75"/>
                  </a:cubicBezTo>
                  <a:cubicBezTo>
                    <a:pt x="1007" y="75"/>
                    <a:pt x="1017" y="75"/>
                    <a:pt x="1029" y="79"/>
                  </a:cubicBezTo>
                  <a:cubicBezTo>
                    <a:pt x="1085" y="83"/>
                    <a:pt x="1141" y="87"/>
                    <a:pt x="1193" y="90"/>
                  </a:cubicBezTo>
                  <a:cubicBezTo>
                    <a:pt x="1216" y="90"/>
                    <a:pt x="1242" y="90"/>
                    <a:pt x="1264" y="94"/>
                  </a:cubicBezTo>
                  <a:cubicBezTo>
                    <a:pt x="1268" y="90"/>
                    <a:pt x="1272" y="90"/>
                    <a:pt x="1276" y="87"/>
                  </a:cubicBezTo>
                  <a:cubicBezTo>
                    <a:pt x="1287" y="79"/>
                    <a:pt x="1298" y="79"/>
                    <a:pt x="1309" y="79"/>
                  </a:cubicBezTo>
                  <a:lnTo>
                    <a:pt x="1313" y="79"/>
                  </a:lnTo>
                  <a:cubicBezTo>
                    <a:pt x="1321" y="79"/>
                    <a:pt x="1328" y="79"/>
                    <a:pt x="1335" y="83"/>
                  </a:cubicBezTo>
                  <a:cubicBezTo>
                    <a:pt x="1343" y="83"/>
                    <a:pt x="1350" y="87"/>
                    <a:pt x="1354" y="90"/>
                  </a:cubicBezTo>
                  <a:cubicBezTo>
                    <a:pt x="1365" y="94"/>
                    <a:pt x="1373" y="98"/>
                    <a:pt x="1373" y="98"/>
                  </a:cubicBezTo>
                  <a:lnTo>
                    <a:pt x="1376" y="98"/>
                  </a:lnTo>
                  <a:lnTo>
                    <a:pt x="1481" y="79"/>
                  </a:lnTo>
                  <a:lnTo>
                    <a:pt x="1436" y="132"/>
                  </a:lnTo>
                  <a:cubicBezTo>
                    <a:pt x="1500" y="150"/>
                    <a:pt x="1567" y="165"/>
                    <a:pt x="1631" y="187"/>
                  </a:cubicBezTo>
                  <a:lnTo>
                    <a:pt x="1645" y="218"/>
                  </a:lnTo>
                  <a:cubicBezTo>
                    <a:pt x="1661" y="210"/>
                    <a:pt x="1671" y="206"/>
                    <a:pt x="1687" y="206"/>
                  </a:cubicBezTo>
                  <a:cubicBezTo>
                    <a:pt x="1690" y="206"/>
                    <a:pt x="1694" y="206"/>
                    <a:pt x="1698" y="210"/>
                  </a:cubicBezTo>
                  <a:lnTo>
                    <a:pt x="1698" y="206"/>
                  </a:lnTo>
                  <a:lnTo>
                    <a:pt x="1702" y="210"/>
                  </a:lnTo>
                  <a:cubicBezTo>
                    <a:pt x="1706" y="210"/>
                    <a:pt x="1709" y="210"/>
                    <a:pt x="1713" y="213"/>
                  </a:cubicBezTo>
                  <a:lnTo>
                    <a:pt x="1721" y="213"/>
                  </a:lnTo>
                  <a:cubicBezTo>
                    <a:pt x="1766" y="229"/>
                    <a:pt x="1806" y="244"/>
                    <a:pt x="1847" y="258"/>
                  </a:cubicBezTo>
                  <a:cubicBezTo>
                    <a:pt x="1878" y="273"/>
                    <a:pt x="1907" y="281"/>
                    <a:pt x="1933" y="296"/>
                  </a:cubicBezTo>
                  <a:cubicBezTo>
                    <a:pt x="1956" y="307"/>
                    <a:pt x="1975" y="322"/>
                    <a:pt x="1990" y="348"/>
                  </a:cubicBezTo>
                  <a:cubicBezTo>
                    <a:pt x="2001" y="367"/>
                    <a:pt x="2016" y="382"/>
                    <a:pt x="2035" y="397"/>
                  </a:cubicBezTo>
                  <a:cubicBezTo>
                    <a:pt x="2042" y="401"/>
                    <a:pt x="2046" y="404"/>
                    <a:pt x="2053" y="404"/>
                  </a:cubicBezTo>
                  <a:cubicBezTo>
                    <a:pt x="2068" y="401"/>
                    <a:pt x="2087" y="393"/>
                    <a:pt x="2106" y="386"/>
                  </a:cubicBezTo>
                  <a:lnTo>
                    <a:pt x="2132" y="370"/>
                  </a:lnTo>
                  <a:lnTo>
                    <a:pt x="2150" y="393"/>
                  </a:lnTo>
                  <a:cubicBezTo>
                    <a:pt x="2154" y="401"/>
                    <a:pt x="2161" y="408"/>
                    <a:pt x="2165" y="412"/>
                  </a:cubicBezTo>
                  <a:cubicBezTo>
                    <a:pt x="2165" y="408"/>
                    <a:pt x="2169" y="404"/>
                    <a:pt x="2169" y="401"/>
                  </a:cubicBezTo>
                  <a:lnTo>
                    <a:pt x="2169" y="386"/>
                  </a:lnTo>
                  <a:lnTo>
                    <a:pt x="2169" y="378"/>
                  </a:lnTo>
                  <a:lnTo>
                    <a:pt x="2169" y="375"/>
                  </a:lnTo>
                  <a:cubicBezTo>
                    <a:pt x="2169" y="370"/>
                    <a:pt x="2165" y="363"/>
                    <a:pt x="2158" y="352"/>
                  </a:cubicBezTo>
                  <a:cubicBezTo>
                    <a:pt x="2154" y="348"/>
                    <a:pt x="2150" y="344"/>
                    <a:pt x="2142" y="344"/>
                  </a:cubicBezTo>
                  <a:cubicBezTo>
                    <a:pt x="2139" y="341"/>
                    <a:pt x="2132" y="341"/>
                    <a:pt x="2128" y="341"/>
                  </a:cubicBezTo>
                  <a:lnTo>
                    <a:pt x="2106" y="341"/>
                  </a:lnTo>
                  <a:cubicBezTo>
                    <a:pt x="2094" y="341"/>
                    <a:pt x="2087" y="337"/>
                    <a:pt x="2080" y="333"/>
                  </a:cubicBezTo>
                  <a:cubicBezTo>
                    <a:pt x="2072" y="330"/>
                    <a:pt x="2064" y="318"/>
                    <a:pt x="2053" y="303"/>
                  </a:cubicBezTo>
                  <a:cubicBezTo>
                    <a:pt x="2030" y="270"/>
                    <a:pt x="2001" y="244"/>
                    <a:pt x="1967" y="229"/>
                  </a:cubicBezTo>
                  <a:cubicBezTo>
                    <a:pt x="1937" y="210"/>
                    <a:pt x="1904" y="199"/>
                    <a:pt x="1873" y="187"/>
                  </a:cubicBezTo>
                  <a:cubicBezTo>
                    <a:pt x="1784" y="154"/>
                    <a:pt x="1698" y="128"/>
                    <a:pt x="1609" y="101"/>
                  </a:cubicBezTo>
                  <a:lnTo>
                    <a:pt x="1567" y="49"/>
                  </a:lnTo>
                  <a:lnTo>
                    <a:pt x="1567" y="49"/>
                  </a:lnTo>
                  <a:lnTo>
                    <a:pt x="1586" y="94"/>
                  </a:lnTo>
                  <a:cubicBezTo>
                    <a:pt x="1514" y="72"/>
                    <a:pt x="1440" y="53"/>
                    <a:pt x="1362" y="34"/>
                  </a:cubicBezTo>
                  <a:cubicBezTo>
                    <a:pt x="1305" y="19"/>
                    <a:pt x="1250" y="16"/>
                    <a:pt x="1197" y="11"/>
                  </a:cubicBezTo>
                  <a:cubicBezTo>
                    <a:pt x="1141" y="8"/>
                    <a:pt x="1088" y="8"/>
                    <a:pt x="1036" y="1"/>
                  </a:cubicBezTo>
                  <a:close/>
                  <a:moveTo>
                    <a:pt x="1750" y="532"/>
                  </a:moveTo>
                  <a:cubicBezTo>
                    <a:pt x="1758" y="535"/>
                    <a:pt x="1766" y="543"/>
                    <a:pt x="1776" y="546"/>
                  </a:cubicBezTo>
                  <a:cubicBezTo>
                    <a:pt x="1780" y="550"/>
                    <a:pt x="1788" y="554"/>
                    <a:pt x="1795" y="558"/>
                  </a:cubicBezTo>
                  <a:cubicBezTo>
                    <a:pt x="1802" y="558"/>
                    <a:pt x="1806" y="561"/>
                    <a:pt x="1814" y="561"/>
                  </a:cubicBezTo>
                  <a:lnTo>
                    <a:pt x="1754" y="532"/>
                  </a:lnTo>
                  <a:close/>
                  <a:moveTo>
                    <a:pt x="1821" y="543"/>
                  </a:moveTo>
                  <a:lnTo>
                    <a:pt x="1828" y="561"/>
                  </a:lnTo>
                  <a:cubicBezTo>
                    <a:pt x="1836" y="561"/>
                    <a:pt x="1840" y="558"/>
                    <a:pt x="1847" y="558"/>
                  </a:cubicBezTo>
                  <a:lnTo>
                    <a:pt x="1851" y="558"/>
                  </a:lnTo>
                  <a:cubicBezTo>
                    <a:pt x="1844" y="554"/>
                    <a:pt x="1840" y="550"/>
                    <a:pt x="1833" y="550"/>
                  </a:cubicBezTo>
                  <a:lnTo>
                    <a:pt x="1825" y="54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7" name="Google Shape;28377;p21"/>
            <p:cNvSpPr/>
            <p:nvPr/>
          </p:nvSpPr>
          <p:spPr>
            <a:xfrm>
              <a:off x="-219455" y="1033596"/>
              <a:ext cx="164403" cy="28793"/>
            </a:xfrm>
            <a:custGeom>
              <a:avLst/>
              <a:gdLst/>
              <a:ahLst/>
              <a:cxnLst/>
              <a:rect l="l" t="t" r="r" b="b"/>
              <a:pathLst>
                <a:path w="3443" h="603" extrusionOk="0">
                  <a:moveTo>
                    <a:pt x="576" y="147"/>
                  </a:moveTo>
                  <a:cubicBezTo>
                    <a:pt x="539" y="147"/>
                    <a:pt x="505" y="154"/>
                    <a:pt x="475" y="173"/>
                  </a:cubicBezTo>
                  <a:cubicBezTo>
                    <a:pt x="449" y="188"/>
                    <a:pt x="427" y="207"/>
                    <a:pt x="408" y="229"/>
                  </a:cubicBezTo>
                  <a:lnTo>
                    <a:pt x="408" y="229"/>
                  </a:lnTo>
                  <a:cubicBezTo>
                    <a:pt x="412" y="225"/>
                    <a:pt x="419" y="225"/>
                    <a:pt x="422" y="222"/>
                  </a:cubicBezTo>
                  <a:cubicBezTo>
                    <a:pt x="438" y="214"/>
                    <a:pt x="453" y="211"/>
                    <a:pt x="467" y="211"/>
                  </a:cubicBezTo>
                  <a:lnTo>
                    <a:pt x="482" y="211"/>
                  </a:lnTo>
                  <a:cubicBezTo>
                    <a:pt x="501" y="214"/>
                    <a:pt x="512" y="218"/>
                    <a:pt x="524" y="222"/>
                  </a:cubicBezTo>
                  <a:lnTo>
                    <a:pt x="553" y="222"/>
                  </a:lnTo>
                  <a:lnTo>
                    <a:pt x="557" y="218"/>
                  </a:lnTo>
                  <a:cubicBezTo>
                    <a:pt x="557" y="214"/>
                    <a:pt x="561" y="211"/>
                    <a:pt x="561" y="207"/>
                  </a:cubicBezTo>
                  <a:cubicBezTo>
                    <a:pt x="565" y="195"/>
                    <a:pt x="572" y="185"/>
                    <a:pt x="576" y="173"/>
                  </a:cubicBezTo>
                  <a:cubicBezTo>
                    <a:pt x="576" y="166"/>
                    <a:pt x="579" y="158"/>
                    <a:pt x="584" y="151"/>
                  </a:cubicBezTo>
                  <a:cubicBezTo>
                    <a:pt x="584" y="151"/>
                    <a:pt x="584" y="147"/>
                    <a:pt x="587" y="147"/>
                  </a:cubicBezTo>
                  <a:close/>
                  <a:moveTo>
                    <a:pt x="408" y="229"/>
                  </a:moveTo>
                  <a:cubicBezTo>
                    <a:pt x="408" y="229"/>
                    <a:pt x="408" y="229"/>
                    <a:pt x="408" y="230"/>
                  </a:cubicBezTo>
                  <a:cubicBezTo>
                    <a:pt x="408" y="229"/>
                    <a:pt x="408" y="229"/>
                    <a:pt x="408" y="229"/>
                  </a:cubicBezTo>
                  <a:close/>
                  <a:moveTo>
                    <a:pt x="270" y="256"/>
                  </a:moveTo>
                  <a:cubicBezTo>
                    <a:pt x="265" y="266"/>
                    <a:pt x="258" y="274"/>
                    <a:pt x="254" y="282"/>
                  </a:cubicBezTo>
                  <a:cubicBezTo>
                    <a:pt x="243" y="292"/>
                    <a:pt x="232" y="300"/>
                    <a:pt x="220" y="308"/>
                  </a:cubicBezTo>
                  <a:cubicBezTo>
                    <a:pt x="198" y="323"/>
                    <a:pt x="176" y="330"/>
                    <a:pt x="158" y="334"/>
                  </a:cubicBezTo>
                  <a:cubicBezTo>
                    <a:pt x="146" y="342"/>
                    <a:pt x="135" y="345"/>
                    <a:pt x="131" y="349"/>
                  </a:cubicBezTo>
                  <a:lnTo>
                    <a:pt x="127" y="349"/>
                  </a:lnTo>
                  <a:cubicBezTo>
                    <a:pt x="86" y="375"/>
                    <a:pt x="45" y="401"/>
                    <a:pt x="1" y="427"/>
                  </a:cubicBezTo>
                  <a:cubicBezTo>
                    <a:pt x="11" y="427"/>
                    <a:pt x="23" y="427"/>
                    <a:pt x="34" y="435"/>
                  </a:cubicBezTo>
                  <a:cubicBezTo>
                    <a:pt x="45" y="439"/>
                    <a:pt x="53" y="439"/>
                    <a:pt x="56" y="439"/>
                  </a:cubicBezTo>
                  <a:lnTo>
                    <a:pt x="63" y="439"/>
                  </a:lnTo>
                  <a:cubicBezTo>
                    <a:pt x="68" y="435"/>
                    <a:pt x="75" y="431"/>
                    <a:pt x="82" y="423"/>
                  </a:cubicBezTo>
                  <a:cubicBezTo>
                    <a:pt x="97" y="413"/>
                    <a:pt x="116" y="390"/>
                    <a:pt x="139" y="371"/>
                  </a:cubicBezTo>
                  <a:cubicBezTo>
                    <a:pt x="158" y="352"/>
                    <a:pt x="180" y="330"/>
                    <a:pt x="210" y="315"/>
                  </a:cubicBezTo>
                  <a:cubicBezTo>
                    <a:pt x="232" y="304"/>
                    <a:pt x="254" y="300"/>
                    <a:pt x="281" y="300"/>
                  </a:cubicBezTo>
                  <a:cubicBezTo>
                    <a:pt x="292" y="300"/>
                    <a:pt x="303" y="300"/>
                    <a:pt x="315" y="304"/>
                  </a:cubicBezTo>
                  <a:cubicBezTo>
                    <a:pt x="315" y="300"/>
                    <a:pt x="315" y="297"/>
                    <a:pt x="318" y="292"/>
                  </a:cubicBezTo>
                  <a:cubicBezTo>
                    <a:pt x="318" y="292"/>
                    <a:pt x="322" y="289"/>
                    <a:pt x="325" y="285"/>
                  </a:cubicBezTo>
                  <a:cubicBezTo>
                    <a:pt x="318" y="285"/>
                    <a:pt x="315" y="285"/>
                    <a:pt x="307" y="282"/>
                  </a:cubicBezTo>
                  <a:cubicBezTo>
                    <a:pt x="299" y="278"/>
                    <a:pt x="292" y="274"/>
                    <a:pt x="288" y="270"/>
                  </a:cubicBezTo>
                  <a:cubicBezTo>
                    <a:pt x="281" y="263"/>
                    <a:pt x="273" y="259"/>
                    <a:pt x="270" y="256"/>
                  </a:cubicBezTo>
                  <a:close/>
                  <a:moveTo>
                    <a:pt x="1533" y="1"/>
                  </a:moveTo>
                  <a:cubicBezTo>
                    <a:pt x="1473" y="1"/>
                    <a:pt x="1409" y="12"/>
                    <a:pt x="1342" y="12"/>
                  </a:cubicBezTo>
                  <a:cubicBezTo>
                    <a:pt x="1219" y="12"/>
                    <a:pt x="1088" y="42"/>
                    <a:pt x="965" y="68"/>
                  </a:cubicBezTo>
                  <a:cubicBezTo>
                    <a:pt x="935" y="76"/>
                    <a:pt x="909" y="76"/>
                    <a:pt x="879" y="76"/>
                  </a:cubicBezTo>
                  <a:cubicBezTo>
                    <a:pt x="853" y="80"/>
                    <a:pt x="826" y="80"/>
                    <a:pt x="804" y="83"/>
                  </a:cubicBezTo>
                  <a:cubicBezTo>
                    <a:pt x="789" y="87"/>
                    <a:pt x="778" y="91"/>
                    <a:pt x="767" y="99"/>
                  </a:cubicBezTo>
                  <a:cubicBezTo>
                    <a:pt x="755" y="106"/>
                    <a:pt x="744" y="113"/>
                    <a:pt x="733" y="128"/>
                  </a:cubicBezTo>
                  <a:cubicBezTo>
                    <a:pt x="786" y="113"/>
                    <a:pt x="838" y="102"/>
                    <a:pt x="893" y="102"/>
                  </a:cubicBezTo>
                  <a:cubicBezTo>
                    <a:pt x="924" y="102"/>
                    <a:pt x="953" y="106"/>
                    <a:pt x="983" y="109"/>
                  </a:cubicBezTo>
                  <a:cubicBezTo>
                    <a:pt x="995" y="113"/>
                    <a:pt x="1002" y="113"/>
                    <a:pt x="1013" y="113"/>
                  </a:cubicBezTo>
                  <a:cubicBezTo>
                    <a:pt x="1047" y="113"/>
                    <a:pt x="1084" y="102"/>
                    <a:pt x="1122" y="91"/>
                  </a:cubicBezTo>
                  <a:cubicBezTo>
                    <a:pt x="1159" y="76"/>
                    <a:pt x="1200" y="61"/>
                    <a:pt x="1245" y="57"/>
                  </a:cubicBezTo>
                  <a:cubicBezTo>
                    <a:pt x="1309" y="50"/>
                    <a:pt x="1372" y="50"/>
                    <a:pt x="1436" y="50"/>
                  </a:cubicBezTo>
                  <a:cubicBezTo>
                    <a:pt x="1521" y="50"/>
                    <a:pt x="1615" y="54"/>
                    <a:pt x="1705" y="68"/>
                  </a:cubicBezTo>
                  <a:cubicBezTo>
                    <a:pt x="1764" y="76"/>
                    <a:pt x="1825" y="91"/>
                    <a:pt x="1880" y="99"/>
                  </a:cubicBezTo>
                  <a:cubicBezTo>
                    <a:pt x="1940" y="109"/>
                    <a:pt x="1997" y="117"/>
                    <a:pt x="2049" y="117"/>
                  </a:cubicBezTo>
                  <a:lnTo>
                    <a:pt x="2075" y="117"/>
                  </a:lnTo>
                  <a:cubicBezTo>
                    <a:pt x="2157" y="117"/>
                    <a:pt x="2235" y="132"/>
                    <a:pt x="2311" y="151"/>
                  </a:cubicBezTo>
                  <a:cubicBezTo>
                    <a:pt x="2385" y="169"/>
                    <a:pt x="2460" y="195"/>
                    <a:pt x="2527" y="218"/>
                  </a:cubicBezTo>
                  <a:cubicBezTo>
                    <a:pt x="2651" y="256"/>
                    <a:pt x="2763" y="304"/>
                    <a:pt x="2879" y="326"/>
                  </a:cubicBezTo>
                  <a:lnTo>
                    <a:pt x="2920" y="326"/>
                  </a:lnTo>
                  <a:cubicBezTo>
                    <a:pt x="2924" y="330"/>
                    <a:pt x="2931" y="330"/>
                    <a:pt x="2942" y="334"/>
                  </a:cubicBezTo>
                  <a:cubicBezTo>
                    <a:pt x="2953" y="337"/>
                    <a:pt x="2965" y="349"/>
                    <a:pt x="2972" y="360"/>
                  </a:cubicBezTo>
                  <a:cubicBezTo>
                    <a:pt x="2976" y="364"/>
                    <a:pt x="2979" y="371"/>
                    <a:pt x="2979" y="379"/>
                  </a:cubicBezTo>
                  <a:cubicBezTo>
                    <a:pt x="2984" y="387"/>
                    <a:pt x="2984" y="394"/>
                    <a:pt x="2987" y="405"/>
                  </a:cubicBezTo>
                  <a:cubicBezTo>
                    <a:pt x="2991" y="405"/>
                    <a:pt x="2998" y="409"/>
                    <a:pt x="3010" y="413"/>
                  </a:cubicBezTo>
                  <a:cubicBezTo>
                    <a:pt x="3017" y="416"/>
                    <a:pt x="3024" y="420"/>
                    <a:pt x="3036" y="423"/>
                  </a:cubicBezTo>
                  <a:cubicBezTo>
                    <a:pt x="3103" y="465"/>
                    <a:pt x="3185" y="487"/>
                    <a:pt x="3267" y="509"/>
                  </a:cubicBezTo>
                  <a:cubicBezTo>
                    <a:pt x="3290" y="513"/>
                    <a:pt x="3308" y="525"/>
                    <a:pt x="3324" y="532"/>
                  </a:cubicBezTo>
                  <a:cubicBezTo>
                    <a:pt x="3342" y="544"/>
                    <a:pt x="3357" y="554"/>
                    <a:pt x="3368" y="566"/>
                  </a:cubicBezTo>
                  <a:cubicBezTo>
                    <a:pt x="3387" y="580"/>
                    <a:pt x="3402" y="592"/>
                    <a:pt x="3417" y="603"/>
                  </a:cubicBezTo>
                  <a:cubicBezTo>
                    <a:pt x="3417" y="596"/>
                    <a:pt x="3421" y="592"/>
                    <a:pt x="3424" y="584"/>
                  </a:cubicBezTo>
                  <a:cubicBezTo>
                    <a:pt x="3428" y="577"/>
                    <a:pt x="3436" y="566"/>
                    <a:pt x="3439" y="562"/>
                  </a:cubicBezTo>
                  <a:lnTo>
                    <a:pt x="3443" y="558"/>
                  </a:lnTo>
                  <a:cubicBezTo>
                    <a:pt x="3350" y="476"/>
                    <a:pt x="3248" y="420"/>
                    <a:pt x="3129" y="387"/>
                  </a:cubicBezTo>
                  <a:cubicBezTo>
                    <a:pt x="3107" y="382"/>
                    <a:pt x="3081" y="375"/>
                    <a:pt x="3054" y="368"/>
                  </a:cubicBezTo>
                  <a:cubicBezTo>
                    <a:pt x="3028" y="360"/>
                    <a:pt x="2998" y="349"/>
                    <a:pt x="2976" y="326"/>
                  </a:cubicBezTo>
                  <a:cubicBezTo>
                    <a:pt x="2934" y="289"/>
                    <a:pt x="2889" y="263"/>
                    <a:pt x="2845" y="244"/>
                  </a:cubicBezTo>
                  <a:cubicBezTo>
                    <a:pt x="2796" y="222"/>
                    <a:pt x="2748" y="211"/>
                    <a:pt x="2696" y="195"/>
                  </a:cubicBezTo>
                  <a:cubicBezTo>
                    <a:pt x="2591" y="173"/>
                    <a:pt x="2479" y="158"/>
                    <a:pt x="2374" y="109"/>
                  </a:cubicBezTo>
                  <a:lnTo>
                    <a:pt x="2359" y="109"/>
                  </a:lnTo>
                  <a:cubicBezTo>
                    <a:pt x="2325" y="109"/>
                    <a:pt x="2292" y="106"/>
                    <a:pt x="2254" y="102"/>
                  </a:cubicBezTo>
                  <a:cubicBezTo>
                    <a:pt x="2217" y="99"/>
                    <a:pt x="2176" y="91"/>
                    <a:pt x="2135" y="73"/>
                  </a:cubicBezTo>
                  <a:cubicBezTo>
                    <a:pt x="2116" y="61"/>
                    <a:pt x="2090" y="50"/>
                    <a:pt x="2068" y="42"/>
                  </a:cubicBezTo>
                  <a:cubicBezTo>
                    <a:pt x="2045" y="35"/>
                    <a:pt x="2019" y="31"/>
                    <a:pt x="1992" y="31"/>
                  </a:cubicBezTo>
                  <a:cubicBezTo>
                    <a:pt x="1974" y="31"/>
                    <a:pt x="1955" y="35"/>
                    <a:pt x="1937" y="38"/>
                  </a:cubicBezTo>
                  <a:cubicBezTo>
                    <a:pt x="1921" y="46"/>
                    <a:pt x="1899" y="54"/>
                    <a:pt x="1877" y="61"/>
                  </a:cubicBezTo>
                  <a:cubicBezTo>
                    <a:pt x="1851" y="73"/>
                    <a:pt x="1821" y="80"/>
                    <a:pt x="1790" y="80"/>
                  </a:cubicBezTo>
                  <a:cubicBezTo>
                    <a:pt x="1780" y="80"/>
                    <a:pt x="1764" y="76"/>
                    <a:pt x="1754" y="73"/>
                  </a:cubicBezTo>
                  <a:cubicBezTo>
                    <a:pt x="1738" y="68"/>
                    <a:pt x="1723" y="61"/>
                    <a:pt x="1712" y="54"/>
                  </a:cubicBezTo>
                  <a:cubicBezTo>
                    <a:pt x="1683" y="31"/>
                    <a:pt x="1656" y="20"/>
                    <a:pt x="1626" y="12"/>
                  </a:cubicBezTo>
                  <a:cubicBezTo>
                    <a:pt x="1597" y="5"/>
                    <a:pt x="1566" y="1"/>
                    <a:pt x="15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8" name="Google Shape;28378;p21"/>
            <p:cNvSpPr/>
            <p:nvPr/>
          </p:nvSpPr>
          <p:spPr>
            <a:xfrm>
              <a:off x="-230724" y="1030063"/>
              <a:ext cx="187132" cy="39680"/>
            </a:xfrm>
            <a:custGeom>
              <a:avLst/>
              <a:gdLst/>
              <a:ahLst/>
              <a:cxnLst/>
              <a:rect l="l" t="t" r="r" b="b"/>
              <a:pathLst>
                <a:path w="3919" h="831" extrusionOk="0">
                  <a:moveTo>
                    <a:pt x="823" y="221"/>
                  </a:moveTo>
                  <a:cubicBezTo>
                    <a:pt x="820" y="221"/>
                    <a:pt x="820" y="225"/>
                    <a:pt x="820" y="225"/>
                  </a:cubicBezTo>
                  <a:cubicBezTo>
                    <a:pt x="815" y="232"/>
                    <a:pt x="812" y="240"/>
                    <a:pt x="812" y="247"/>
                  </a:cubicBezTo>
                  <a:cubicBezTo>
                    <a:pt x="808" y="259"/>
                    <a:pt x="801" y="269"/>
                    <a:pt x="797" y="281"/>
                  </a:cubicBezTo>
                  <a:cubicBezTo>
                    <a:pt x="797" y="285"/>
                    <a:pt x="793" y="288"/>
                    <a:pt x="793" y="292"/>
                  </a:cubicBezTo>
                  <a:lnTo>
                    <a:pt x="789" y="296"/>
                  </a:lnTo>
                  <a:lnTo>
                    <a:pt x="760" y="296"/>
                  </a:lnTo>
                  <a:cubicBezTo>
                    <a:pt x="748" y="292"/>
                    <a:pt x="737" y="288"/>
                    <a:pt x="718" y="285"/>
                  </a:cubicBezTo>
                  <a:lnTo>
                    <a:pt x="703" y="285"/>
                  </a:lnTo>
                  <a:cubicBezTo>
                    <a:pt x="689" y="285"/>
                    <a:pt x="674" y="288"/>
                    <a:pt x="658" y="296"/>
                  </a:cubicBezTo>
                  <a:cubicBezTo>
                    <a:pt x="655" y="299"/>
                    <a:pt x="648" y="299"/>
                    <a:pt x="644" y="303"/>
                  </a:cubicBezTo>
                  <a:lnTo>
                    <a:pt x="644" y="303"/>
                  </a:lnTo>
                  <a:cubicBezTo>
                    <a:pt x="663" y="281"/>
                    <a:pt x="685" y="262"/>
                    <a:pt x="711" y="247"/>
                  </a:cubicBezTo>
                  <a:cubicBezTo>
                    <a:pt x="741" y="228"/>
                    <a:pt x="775" y="221"/>
                    <a:pt x="812" y="221"/>
                  </a:cubicBezTo>
                  <a:close/>
                  <a:moveTo>
                    <a:pt x="506" y="330"/>
                  </a:moveTo>
                  <a:cubicBezTo>
                    <a:pt x="509" y="333"/>
                    <a:pt x="517" y="337"/>
                    <a:pt x="524" y="344"/>
                  </a:cubicBezTo>
                  <a:cubicBezTo>
                    <a:pt x="528" y="348"/>
                    <a:pt x="535" y="352"/>
                    <a:pt x="543" y="356"/>
                  </a:cubicBezTo>
                  <a:cubicBezTo>
                    <a:pt x="551" y="359"/>
                    <a:pt x="554" y="359"/>
                    <a:pt x="561" y="359"/>
                  </a:cubicBezTo>
                  <a:cubicBezTo>
                    <a:pt x="558" y="363"/>
                    <a:pt x="554" y="366"/>
                    <a:pt x="554" y="366"/>
                  </a:cubicBezTo>
                  <a:cubicBezTo>
                    <a:pt x="551" y="371"/>
                    <a:pt x="551" y="374"/>
                    <a:pt x="551" y="378"/>
                  </a:cubicBezTo>
                  <a:cubicBezTo>
                    <a:pt x="539" y="374"/>
                    <a:pt x="528" y="374"/>
                    <a:pt x="517" y="374"/>
                  </a:cubicBezTo>
                  <a:cubicBezTo>
                    <a:pt x="490" y="374"/>
                    <a:pt x="468" y="378"/>
                    <a:pt x="446" y="389"/>
                  </a:cubicBezTo>
                  <a:cubicBezTo>
                    <a:pt x="416" y="404"/>
                    <a:pt x="394" y="426"/>
                    <a:pt x="375" y="445"/>
                  </a:cubicBezTo>
                  <a:cubicBezTo>
                    <a:pt x="352" y="464"/>
                    <a:pt x="333" y="487"/>
                    <a:pt x="318" y="497"/>
                  </a:cubicBezTo>
                  <a:cubicBezTo>
                    <a:pt x="311" y="505"/>
                    <a:pt x="304" y="509"/>
                    <a:pt x="299" y="513"/>
                  </a:cubicBezTo>
                  <a:lnTo>
                    <a:pt x="292" y="513"/>
                  </a:lnTo>
                  <a:cubicBezTo>
                    <a:pt x="289" y="513"/>
                    <a:pt x="281" y="513"/>
                    <a:pt x="270" y="509"/>
                  </a:cubicBezTo>
                  <a:cubicBezTo>
                    <a:pt x="259" y="501"/>
                    <a:pt x="247" y="501"/>
                    <a:pt x="237" y="501"/>
                  </a:cubicBezTo>
                  <a:cubicBezTo>
                    <a:pt x="281" y="475"/>
                    <a:pt x="322" y="449"/>
                    <a:pt x="363" y="423"/>
                  </a:cubicBezTo>
                  <a:lnTo>
                    <a:pt x="367" y="423"/>
                  </a:lnTo>
                  <a:cubicBezTo>
                    <a:pt x="371" y="419"/>
                    <a:pt x="382" y="416"/>
                    <a:pt x="394" y="408"/>
                  </a:cubicBezTo>
                  <a:cubicBezTo>
                    <a:pt x="412" y="404"/>
                    <a:pt x="434" y="397"/>
                    <a:pt x="456" y="382"/>
                  </a:cubicBezTo>
                  <a:cubicBezTo>
                    <a:pt x="468" y="374"/>
                    <a:pt x="479" y="366"/>
                    <a:pt x="490" y="356"/>
                  </a:cubicBezTo>
                  <a:cubicBezTo>
                    <a:pt x="494" y="348"/>
                    <a:pt x="501" y="340"/>
                    <a:pt x="506" y="330"/>
                  </a:cubicBezTo>
                  <a:close/>
                  <a:moveTo>
                    <a:pt x="1769" y="75"/>
                  </a:moveTo>
                  <a:cubicBezTo>
                    <a:pt x="1802" y="75"/>
                    <a:pt x="1833" y="79"/>
                    <a:pt x="1862" y="86"/>
                  </a:cubicBezTo>
                  <a:cubicBezTo>
                    <a:pt x="1892" y="94"/>
                    <a:pt x="1919" y="105"/>
                    <a:pt x="1948" y="128"/>
                  </a:cubicBezTo>
                  <a:cubicBezTo>
                    <a:pt x="1959" y="135"/>
                    <a:pt x="1974" y="142"/>
                    <a:pt x="1990" y="147"/>
                  </a:cubicBezTo>
                  <a:cubicBezTo>
                    <a:pt x="2000" y="150"/>
                    <a:pt x="2016" y="154"/>
                    <a:pt x="2026" y="154"/>
                  </a:cubicBezTo>
                  <a:cubicBezTo>
                    <a:pt x="2057" y="154"/>
                    <a:pt x="2087" y="147"/>
                    <a:pt x="2113" y="135"/>
                  </a:cubicBezTo>
                  <a:cubicBezTo>
                    <a:pt x="2135" y="128"/>
                    <a:pt x="2157" y="120"/>
                    <a:pt x="2173" y="112"/>
                  </a:cubicBezTo>
                  <a:cubicBezTo>
                    <a:pt x="2191" y="109"/>
                    <a:pt x="2210" y="105"/>
                    <a:pt x="2228" y="105"/>
                  </a:cubicBezTo>
                  <a:cubicBezTo>
                    <a:pt x="2255" y="105"/>
                    <a:pt x="2281" y="109"/>
                    <a:pt x="2304" y="116"/>
                  </a:cubicBezTo>
                  <a:cubicBezTo>
                    <a:pt x="2326" y="124"/>
                    <a:pt x="2352" y="135"/>
                    <a:pt x="2371" y="147"/>
                  </a:cubicBezTo>
                  <a:cubicBezTo>
                    <a:pt x="2412" y="165"/>
                    <a:pt x="2453" y="173"/>
                    <a:pt x="2490" y="176"/>
                  </a:cubicBezTo>
                  <a:cubicBezTo>
                    <a:pt x="2528" y="180"/>
                    <a:pt x="2561" y="183"/>
                    <a:pt x="2595" y="183"/>
                  </a:cubicBezTo>
                  <a:lnTo>
                    <a:pt x="2610" y="183"/>
                  </a:lnTo>
                  <a:cubicBezTo>
                    <a:pt x="2715" y="232"/>
                    <a:pt x="2827" y="247"/>
                    <a:pt x="2932" y="269"/>
                  </a:cubicBezTo>
                  <a:cubicBezTo>
                    <a:pt x="2984" y="285"/>
                    <a:pt x="3032" y="296"/>
                    <a:pt x="3081" y="318"/>
                  </a:cubicBezTo>
                  <a:cubicBezTo>
                    <a:pt x="3125" y="337"/>
                    <a:pt x="3170" y="363"/>
                    <a:pt x="3212" y="400"/>
                  </a:cubicBezTo>
                  <a:cubicBezTo>
                    <a:pt x="3234" y="423"/>
                    <a:pt x="3264" y="434"/>
                    <a:pt x="3290" y="442"/>
                  </a:cubicBezTo>
                  <a:cubicBezTo>
                    <a:pt x="3317" y="449"/>
                    <a:pt x="3343" y="456"/>
                    <a:pt x="3365" y="461"/>
                  </a:cubicBezTo>
                  <a:cubicBezTo>
                    <a:pt x="3484" y="494"/>
                    <a:pt x="3586" y="550"/>
                    <a:pt x="3679" y="632"/>
                  </a:cubicBezTo>
                  <a:lnTo>
                    <a:pt x="3675" y="636"/>
                  </a:lnTo>
                  <a:cubicBezTo>
                    <a:pt x="3672" y="640"/>
                    <a:pt x="3664" y="651"/>
                    <a:pt x="3660" y="658"/>
                  </a:cubicBezTo>
                  <a:cubicBezTo>
                    <a:pt x="3657" y="666"/>
                    <a:pt x="3653" y="670"/>
                    <a:pt x="3653" y="677"/>
                  </a:cubicBezTo>
                  <a:cubicBezTo>
                    <a:pt x="3638" y="666"/>
                    <a:pt x="3623" y="654"/>
                    <a:pt x="3604" y="640"/>
                  </a:cubicBezTo>
                  <a:cubicBezTo>
                    <a:pt x="3593" y="628"/>
                    <a:pt x="3578" y="618"/>
                    <a:pt x="3560" y="606"/>
                  </a:cubicBezTo>
                  <a:cubicBezTo>
                    <a:pt x="3544" y="599"/>
                    <a:pt x="3526" y="587"/>
                    <a:pt x="3503" y="583"/>
                  </a:cubicBezTo>
                  <a:cubicBezTo>
                    <a:pt x="3421" y="561"/>
                    <a:pt x="3339" y="539"/>
                    <a:pt x="3272" y="497"/>
                  </a:cubicBezTo>
                  <a:cubicBezTo>
                    <a:pt x="3260" y="494"/>
                    <a:pt x="3253" y="490"/>
                    <a:pt x="3246" y="487"/>
                  </a:cubicBezTo>
                  <a:cubicBezTo>
                    <a:pt x="3234" y="483"/>
                    <a:pt x="3227" y="479"/>
                    <a:pt x="3223" y="479"/>
                  </a:cubicBezTo>
                  <a:cubicBezTo>
                    <a:pt x="3220" y="468"/>
                    <a:pt x="3220" y="461"/>
                    <a:pt x="3215" y="453"/>
                  </a:cubicBezTo>
                  <a:cubicBezTo>
                    <a:pt x="3215" y="445"/>
                    <a:pt x="3212" y="438"/>
                    <a:pt x="3208" y="434"/>
                  </a:cubicBezTo>
                  <a:cubicBezTo>
                    <a:pt x="3201" y="423"/>
                    <a:pt x="3189" y="411"/>
                    <a:pt x="3178" y="408"/>
                  </a:cubicBezTo>
                  <a:cubicBezTo>
                    <a:pt x="3167" y="404"/>
                    <a:pt x="3160" y="404"/>
                    <a:pt x="3156" y="400"/>
                  </a:cubicBezTo>
                  <a:lnTo>
                    <a:pt x="3115" y="400"/>
                  </a:lnTo>
                  <a:cubicBezTo>
                    <a:pt x="2999" y="378"/>
                    <a:pt x="2887" y="330"/>
                    <a:pt x="2763" y="292"/>
                  </a:cubicBezTo>
                  <a:cubicBezTo>
                    <a:pt x="2696" y="269"/>
                    <a:pt x="2621" y="243"/>
                    <a:pt x="2547" y="225"/>
                  </a:cubicBezTo>
                  <a:cubicBezTo>
                    <a:pt x="2471" y="206"/>
                    <a:pt x="2393" y="191"/>
                    <a:pt x="2311" y="191"/>
                  </a:cubicBezTo>
                  <a:lnTo>
                    <a:pt x="2285" y="191"/>
                  </a:lnTo>
                  <a:cubicBezTo>
                    <a:pt x="2233" y="191"/>
                    <a:pt x="2176" y="183"/>
                    <a:pt x="2116" y="173"/>
                  </a:cubicBezTo>
                  <a:cubicBezTo>
                    <a:pt x="2061" y="165"/>
                    <a:pt x="2000" y="150"/>
                    <a:pt x="1941" y="142"/>
                  </a:cubicBezTo>
                  <a:cubicBezTo>
                    <a:pt x="1851" y="128"/>
                    <a:pt x="1757" y="124"/>
                    <a:pt x="1672" y="124"/>
                  </a:cubicBezTo>
                  <a:cubicBezTo>
                    <a:pt x="1608" y="124"/>
                    <a:pt x="1545" y="124"/>
                    <a:pt x="1481" y="131"/>
                  </a:cubicBezTo>
                  <a:cubicBezTo>
                    <a:pt x="1436" y="135"/>
                    <a:pt x="1395" y="150"/>
                    <a:pt x="1358" y="165"/>
                  </a:cubicBezTo>
                  <a:cubicBezTo>
                    <a:pt x="1320" y="176"/>
                    <a:pt x="1283" y="187"/>
                    <a:pt x="1249" y="187"/>
                  </a:cubicBezTo>
                  <a:cubicBezTo>
                    <a:pt x="1238" y="187"/>
                    <a:pt x="1231" y="187"/>
                    <a:pt x="1219" y="183"/>
                  </a:cubicBezTo>
                  <a:cubicBezTo>
                    <a:pt x="1189" y="180"/>
                    <a:pt x="1160" y="176"/>
                    <a:pt x="1129" y="176"/>
                  </a:cubicBezTo>
                  <a:cubicBezTo>
                    <a:pt x="1074" y="176"/>
                    <a:pt x="1022" y="187"/>
                    <a:pt x="969" y="202"/>
                  </a:cubicBezTo>
                  <a:cubicBezTo>
                    <a:pt x="980" y="187"/>
                    <a:pt x="991" y="180"/>
                    <a:pt x="1003" y="173"/>
                  </a:cubicBezTo>
                  <a:cubicBezTo>
                    <a:pt x="1014" y="165"/>
                    <a:pt x="1025" y="161"/>
                    <a:pt x="1040" y="157"/>
                  </a:cubicBezTo>
                  <a:cubicBezTo>
                    <a:pt x="1062" y="154"/>
                    <a:pt x="1089" y="154"/>
                    <a:pt x="1115" y="150"/>
                  </a:cubicBezTo>
                  <a:cubicBezTo>
                    <a:pt x="1145" y="150"/>
                    <a:pt x="1171" y="150"/>
                    <a:pt x="1201" y="142"/>
                  </a:cubicBezTo>
                  <a:cubicBezTo>
                    <a:pt x="1324" y="116"/>
                    <a:pt x="1455" y="86"/>
                    <a:pt x="1578" y="86"/>
                  </a:cubicBezTo>
                  <a:cubicBezTo>
                    <a:pt x="1645" y="86"/>
                    <a:pt x="1709" y="75"/>
                    <a:pt x="1769" y="75"/>
                  </a:cubicBezTo>
                  <a:close/>
                  <a:moveTo>
                    <a:pt x="1769" y="0"/>
                  </a:moveTo>
                  <a:cubicBezTo>
                    <a:pt x="1702" y="0"/>
                    <a:pt x="1638" y="8"/>
                    <a:pt x="1578" y="8"/>
                  </a:cubicBezTo>
                  <a:cubicBezTo>
                    <a:pt x="1440" y="8"/>
                    <a:pt x="1309" y="42"/>
                    <a:pt x="1182" y="68"/>
                  </a:cubicBezTo>
                  <a:cubicBezTo>
                    <a:pt x="1167" y="71"/>
                    <a:pt x="1145" y="75"/>
                    <a:pt x="1122" y="75"/>
                  </a:cubicBezTo>
                  <a:cubicBezTo>
                    <a:pt x="1084" y="75"/>
                    <a:pt x="1048" y="75"/>
                    <a:pt x="1006" y="90"/>
                  </a:cubicBezTo>
                  <a:cubicBezTo>
                    <a:pt x="984" y="94"/>
                    <a:pt x="965" y="105"/>
                    <a:pt x="946" y="120"/>
                  </a:cubicBezTo>
                  <a:cubicBezTo>
                    <a:pt x="932" y="128"/>
                    <a:pt x="920" y="142"/>
                    <a:pt x="909" y="157"/>
                  </a:cubicBezTo>
                  <a:cubicBezTo>
                    <a:pt x="875" y="150"/>
                    <a:pt x="846" y="147"/>
                    <a:pt x="812" y="147"/>
                  </a:cubicBezTo>
                  <a:cubicBezTo>
                    <a:pt x="763" y="147"/>
                    <a:pt x="715" y="157"/>
                    <a:pt x="670" y="180"/>
                  </a:cubicBezTo>
                  <a:cubicBezTo>
                    <a:pt x="632" y="202"/>
                    <a:pt x="595" y="236"/>
                    <a:pt x="565" y="281"/>
                  </a:cubicBezTo>
                  <a:cubicBezTo>
                    <a:pt x="554" y="269"/>
                    <a:pt x="546" y="266"/>
                    <a:pt x="535" y="262"/>
                  </a:cubicBezTo>
                  <a:cubicBezTo>
                    <a:pt x="524" y="254"/>
                    <a:pt x="509" y="251"/>
                    <a:pt x="494" y="251"/>
                  </a:cubicBezTo>
                  <a:cubicBezTo>
                    <a:pt x="483" y="251"/>
                    <a:pt x="472" y="251"/>
                    <a:pt x="461" y="259"/>
                  </a:cubicBezTo>
                  <a:cubicBezTo>
                    <a:pt x="456" y="262"/>
                    <a:pt x="453" y="266"/>
                    <a:pt x="449" y="273"/>
                  </a:cubicBezTo>
                  <a:cubicBezTo>
                    <a:pt x="446" y="277"/>
                    <a:pt x="442" y="281"/>
                    <a:pt x="438" y="288"/>
                  </a:cubicBezTo>
                  <a:cubicBezTo>
                    <a:pt x="434" y="299"/>
                    <a:pt x="430" y="304"/>
                    <a:pt x="427" y="311"/>
                  </a:cubicBezTo>
                  <a:cubicBezTo>
                    <a:pt x="423" y="314"/>
                    <a:pt x="416" y="318"/>
                    <a:pt x="408" y="322"/>
                  </a:cubicBezTo>
                  <a:cubicBezTo>
                    <a:pt x="401" y="326"/>
                    <a:pt x="386" y="330"/>
                    <a:pt x="371" y="337"/>
                  </a:cubicBezTo>
                  <a:cubicBezTo>
                    <a:pt x="356" y="340"/>
                    <a:pt x="337" y="348"/>
                    <a:pt x="322" y="359"/>
                  </a:cubicBezTo>
                  <a:cubicBezTo>
                    <a:pt x="237" y="416"/>
                    <a:pt x="142" y="464"/>
                    <a:pt x="57" y="523"/>
                  </a:cubicBezTo>
                  <a:cubicBezTo>
                    <a:pt x="42" y="535"/>
                    <a:pt x="27" y="546"/>
                    <a:pt x="16" y="557"/>
                  </a:cubicBezTo>
                  <a:cubicBezTo>
                    <a:pt x="12" y="565"/>
                    <a:pt x="8" y="573"/>
                    <a:pt x="4" y="583"/>
                  </a:cubicBezTo>
                  <a:cubicBezTo>
                    <a:pt x="1" y="591"/>
                    <a:pt x="1" y="599"/>
                    <a:pt x="1" y="610"/>
                  </a:cubicBezTo>
                  <a:cubicBezTo>
                    <a:pt x="1" y="621"/>
                    <a:pt x="1" y="628"/>
                    <a:pt x="4" y="640"/>
                  </a:cubicBezTo>
                  <a:cubicBezTo>
                    <a:pt x="8" y="651"/>
                    <a:pt x="16" y="662"/>
                    <a:pt x="23" y="677"/>
                  </a:cubicBezTo>
                  <a:cubicBezTo>
                    <a:pt x="35" y="688"/>
                    <a:pt x="46" y="699"/>
                    <a:pt x="57" y="714"/>
                  </a:cubicBezTo>
                  <a:lnTo>
                    <a:pt x="80" y="740"/>
                  </a:lnTo>
                  <a:lnTo>
                    <a:pt x="109" y="718"/>
                  </a:lnTo>
                  <a:cubicBezTo>
                    <a:pt x="120" y="711"/>
                    <a:pt x="128" y="699"/>
                    <a:pt x="132" y="688"/>
                  </a:cubicBezTo>
                  <a:cubicBezTo>
                    <a:pt x="139" y="673"/>
                    <a:pt x="139" y="662"/>
                    <a:pt x="139" y="654"/>
                  </a:cubicBezTo>
                  <a:cubicBezTo>
                    <a:pt x="139" y="644"/>
                    <a:pt x="135" y="632"/>
                    <a:pt x="135" y="625"/>
                  </a:cubicBezTo>
                  <a:lnTo>
                    <a:pt x="135" y="610"/>
                  </a:lnTo>
                  <a:cubicBezTo>
                    <a:pt x="158" y="606"/>
                    <a:pt x="180" y="595"/>
                    <a:pt x="199" y="587"/>
                  </a:cubicBezTo>
                  <a:cubicBezTo>
                    <a:pt x="206" y="583"/>
                    <a:pt x="214" y="583"/>
                    <a:pt x="221" y="580"/>
                  </a:cubicBezTo>
                  <a:cubicBezTo>
                    <a:pt x="229" y="580"/>
                    <a:pt x="232" y="576"/>
                    <a:pt x="237" y="576"/>
                  </a:cubicBezTo>
                  <a:lnTo>
                    <a:pt x="240" y="576"/>
                  </a:lnTo>
                  <a:cubicBezTo>
                    <a:pt x="259" y="583"/>
                    <a:pt x="273" y="591"/>
                    <a:pt x="292" y="591"/>
                  </a:cubicBezTo>
                  <a:cubicBezTo>
                    <a:pt x="307" y="591"/>
                    <a:pt x="322" y="587"/>
                    <a:pt x="333" y="580"/>
                  </a:cubicBezTo>
                  <a:cubicBezTo>
                    <a:pt x="349" y="573"/>
                    <a:pt x="356" y="565"/>
                    <a:pt x="363" y="557"/>
                  </a:cubicBezTo>
                  <a:cubicBezTo>
                    <a:pt x="382" y="546"/>
                    <a:pt x="394" y="531"/>
                    <a:pt x="408" y="520"/>
                  </a:cubicBezTo>
                  <a:cubicBezTo>
                    <a:pt x="427" y="497"/>
                    <a:pt x="446" y="479"/>
                    <a:pt x="464" y="468"/>
                  </a:cubicBezTo>
                  <a:cubicBezTo>
                    <a:pt x="472" y="464"/>
                    <a:pt x="479" y="456"/>
                    <a:pt x="487" y="456"/>
                  </a:cubicBezTo>
                  <a:cubicBezTo>
                    <a:pt x="498" y="453"/>
                    <a:pt x="506" y="449"/>
                    <a:pt x="517" y="449"/>
                  </a:cubicBezTo>
                  <a:cubicBezTo>
                    <a:pt x="528" y="449"/>
                    <a:pt x="543" y="453"/>
                    <a:pt x="561" y="461"/>
                  </a:cubicBezTo>
                  <a:cubicBezTo>
                    <a:pt x="565" y="461"/>
                    <a:pt x="573" y="464"/>
                    <a:pt x="580" y="464"/>
                  </a:cubicBezTo>
                  <a:cubicBezTo>
                    <a:pt x="587" y="464"/>
                    <a:pt x="595" y="461"/>
                    <a:pt x="603" y="456"/>
                  </a:cubicBezTo>
                  <a:cubicBezTo>
                    <a:pt x="606" y="456"/>
                    <a:pt x="610" y="453"/>
                    <a:pt x="613" y="445"/>
                  </a:cubicBezTo>
                  <a:cubicBezTo>
                    <a:pt x="621" y="442"/>
                    <a:pt x="621" y="434"/>
                    <a:pt x="625" y="426"/>
                  </a:cubicBezTo>
                  <a:lnTo>
                    <a:pt x="625" y="416"/>
                  </a:lnTo>
                  <a:lnTo>
                    <a:pt x="625" y="408"/>
                  </a:lnTo>
                  <a:cubicBezTo>
                    <a:pt x="640" y="400"/>
                    <a:pt x="655" y="389"/>
                    <a:pt x="666" y="378"/>
                  </a:cubicBezTo>
                  <a:cubicBezTo>
                    <a:pt x="677" y="374"/>
                    <a:pt x="685" y="366"/>
                    <a:pt x="692" y="366"/>
                  </a:cubicBezTo>
                  <a:cubicBezTo>
                    <a:pt x="696" y="363"/>
                    <a:pt x="703" y="363"/>
                    <a:pt x="703" y="363"/>
                  </a:cubicBezTo>
                  <a:cubicBezTo>
                    <a:pt x="722" y="363"/>
                    <a:pt x="734" y="366"/>
                    <a:pt x="748" y="371"/>
                  </a:cubicBezTo>
                  <a:cubicBezTo>
                    <a:pt x="760" y="371"/>
                    <a:pt x="770" y="374"/>
                    <a:pt x="782" y="374"/>
                  </a:cubicBezTo>
                  <a:cubicBezTo>
                    <a:pt x="793" y="374"/>
                    <a:pt x="808" y="371"/>
                    <a:pt x="820" y="366"/>
                  </a:cubicBezTo>
                  <a:cubicBezTo>
                    <a:pt x="827" y="363"/>
                    <a:pt x="838" y="356"/>
                    <a:pt x="846" y="348"/>
                  </a:cubicBezTo>
                  <a:cubicBezTo>
                    <a:pt x="853" y="340"/>
                    <a:pt x="860" y="330"/>
                    <a:pt x="868" y="314"/>
                  </a:cubicBezTo>
                  <a:cubicBezTo>
                    <a:pt x="868" y="307"/>
                    <a:pt x="872" y="304"/>
                    <a:pt x="875" y="296"/>
                  </a:cubicBezTo>
                  <a:cubicBezTo>
                    <a:pt x="887" y="299"/>
                    <a:pt x="898" y="304"/>
                    <a:pt x="909" y="304"/>
                  </a:cubicBezTo>
                  <a:cubicBezTo>
                    <a:pt x="920" y="304"/>
                    <a:pt x="927" y="299"/>
                    <a:pt x="935" y="299"/>
                  </a:cubicBezTo>
                  <a:cubicBezTo>
                    <a:pt x="943" y="296"/>
                    <a:pt x="950" y="292"/>
                    <a:pt x="954" y="292"/>
                  </a:cubicBezTo>
                  <a:cubicBezTo>
                    <a:pt x="1014" y="266"/>
                    <a:pt x="1070" y="254"/>
                    <a:pt x="1129" y="254"/>
                  </a:cubicBezTo>
                  <a:cubicBezTo>
                    <a:pt x="1156" y="254"/>
                    <a:pt x="1179" y="254"/>
                    <a:pt x="1205" y="259"/>
                  </a:cubicBezTo>
                  <a:cubicBezTo>
                    <a:pt x="1219" y="262"/>
                    <a:pt x="1234" y="266"/>
                    <a:pt x="1249" y="266"/>
                  </a:cubicBezTo>
                  <a:cubicBezTo>
                    <a:pt x="1298" y="266"/>
                    <a:pt x="1343" y="251"/>
                    <a:pt x="1384" y="236"/>
                  </a:cubicBezTo>
                  <a:cubicBezTo>
                    <a:pt x="1421" y="221"/>
                    <a:pt x="1459" y="209"/>
                    <a:pt x="1488" y="206"/>
                  </a:cubicBezTo>
                  <a:cubicBezTo>
                    <a:pt x="1548" y="202"/>
                    <a:pt x="1608" y="199"/>
                    <a:pt x="1672" y="199"/>
                  </a:cubicBezTo>
                  <a:cubicBezTo>
                    <a:pt x="1754" y="199"/>
                    <a:pt x="1843" y="206"/>
                    <a:pt x="1930" y="217"/>
                  </a:cubicBezTo>
                  <a:cubicBezTo>
                    <a:pt x="1986" y="225"/>
                    <a:pt x="2045" y="240"/>
                    <a:pt x="2105" y="251"/>
                  </a:cubicBezTo>
                  <a:cubicBezTo>
                    <a:pt x="2165" y="259"/>
                    <a:pt x="2225" y="269"/>
                    <a:pt x="2285" y="269"/>
                  </a:cubicBezTo>
                  <a:lnTo>
                    <a:pt x="2311" y="269"/>
                  </a:lnTo>
                  <a:cubicBezTo>
                    <a:pt x="2385" y="269"/>
                    <a:pt x="2457" y="281"/>
                    <a:pt x="2528" y="299"/>
                  </a:cubicBezTo>
                  <a:cubicBezTo>
                    <a:pt x="2599" y="318"/>
                    <a:pt x="2670" y="344"/>
                    <a:pt x="2741" y="366"/>
                  </a:cubicBezTo>
                  <a:cubicBezTo>
                    <a:pt x="2856" y="400"/>
                    <a:pt x="2973" y="449"/>
                    <a:pt x="3099" y="475"/>
                  </a:cubicBezTo>
                  <a:cubicBezTo>
                    <a:pt x="3115" y="479"/>
                    <a:pt x="3125" y="479"/>
                    <a:pt x="3133" y="479"/>
                  </a:cubicBezTo>
                  <a:lnTo>
                    <a:pt x="3144" y="479"/>
                  </a:lnTo>
                  <a:lnTo>
                    <a:pt x="3144" y="487"/>
                  </a:lnTo>
                  <a:cubicBezTo>
                    <a:pt x="3144" y="494"/>
                    <a:pt x="3148" y="501"/>
                    <a:pt x="3152" y="509"/>
                  </a:cubicBezTo>
                  <a:cubicBezTo>
                    <a:pt x="3156" y="523"/>
                    <a:pt x="3167" y="531"/>
                    <a:pt x="3175" y="539"/>
                  </a:cubicBezTo>
                  <a:cubicBezTo>
                    <a:pt x="3189" y="550"/>
                    <a:pt x="3201" y="554"/>
                    <a:pt x="3212" y="557"/>
                  </a:cubicBezTo>
                  <a:cubicBezTo>
                    <a:pt x="3223" y="561"/>
                    <a:pt x="3230" y="561"/>
                    <a:pt x="3234" y="565"/>
                  </a:cubicBezTo>
                  <a:cubicBezTo>
                    <a:pt x="3317" y="613"/>
                    <a:pt x="3403" y="636"/>
                    <a:pt x="3481" y="658"/>
                  </a:cubicBezTo>
                  <a:lnTo>
                    <a:pt x="3484" y="658"/>
                  </a:lnTo>
                  <a:cubicBezTo>
                    <a:pt x="3500" y="662"/>
                    <a:pt x="3515" y="670"/>
                    <a:pt x="3534" y="680"/>
                  </a:cubicBezTo>
                  <a:cubicBezTo>
                    <a:pt x="3556" y="699"/>
                    <a:pt x="3582" y="722"/>
                    <a:pt x="3615" y="744"/>
                  </a:cubicBezTo>
                  <a:cubicBezTo>
                    <a:pt x="3646" y="767"/>
                    <a:pt x="3686" y="789"/>
                    <a:pt x="3735" y="801"/>
                  </a:cubicBezTo>
                  <a:lnTo>
                    <a:pt x="3888" y="827"/>
                  </a:lnTo>
                  <a:lnTo>
                    <a:pt x="3919" y="830"/>
                  </a:lnTo>
                  <a:lnTo>
                    <a:pt x="3765" y="730"/>
                  </a:lnTo>
                  <a:lnTo>
                    <a:pt x="3761" y="730"/>
                  </a:lnTo>
                  <a:cubicBezTo>
                    <a:pt x="3746" y="718"/>
                    <a:pt x="3735" y="707"/>
                    <a:pt x="3731" y="703"/>
                  </a:cubicBezTo>
                  <a:lnTo>
                    <a:pt x="3731" y="699"/>
                  </a:lnTo>
                  <a:cubicBezTo>
                    <a:pt x="3727" y="699"/>
                    <a:pt x="3727" y="696"/>
                    <a:pt x="3727" y="696"/>
                  </a:cubicBezTo>
                  <a:cubicBezTo>
                    <a:pt x="3727" y="692"/>
                    <a:pt x="3731" y="688"/>
                    <a:pt x="3739" y="680"/>
                  </a:cubicBezTo>
                  <a:lnTo>
                    <a:pt x="3743" y="688"/>
                  </a:lnTo>
                  <a:lnTo>
                    <a:pt x="3765" y="707"/>
                  </a:lnTo>
                  <a:lnTo>
                    <a:pt x="3798" y="740"/>
                  </a:lnTo>
                  <a:lnTo>
                    <a:pt x="3769" y="580"/>
                  </a:lnTo>
                  <a:lnTo>
                    <a:pt x="3769" y="565"/>
                  </a:lnTo>
                  <a:lnTo>
                    <a:pt x="3743" y="583"/>
                  </a:lnTo>
                  <a:cubicBezTo>
                    <a:pt x="3638" y="494"/>
                    <a:pt x="3522" y="423"/>
                    <a:pt x="3384" y="385"/>
                  </a:cubicBezTo>
                  <a:cubicBezTo>
                    <a:pt x="3361" y="382"/>
                    <a:pt x="3335" y="374"/>
                    <a:pt x="3313" y="366"/>
                  </a:cubicBezTo>
                  <a:cubicBezTo>
                    <a:pt x="3290" y="363"/>
                    <a:pt x="3272" y="352"/>
                    <a:pt x="3264" y="344"/>
                  </a:cubicBezTo>
                  <a:lnTo>
                    <a:pt x="3256" y="337"/>
                  </a:lnTo>
                  <a:lnTo>
                    <a:pt x="3260" y="340"/>
                  </a:lnTo>
                  <a:cubicBezTo>
                    <a:pt x="3212" y="299"/>
                    <a:pt x="3163" y="269"/>
                    <a:pt x="3111" y="247"/>
                  </a:cubicBezTo>
                  <a:cubicBezTo>
                    <a:pt x="3029" y="214"/>
                    <a:pt x="2946" y="195"/>
                    <a:pt x="2868" y="180"/>
                  </a:cubicBezTo>
                  <a:cubicBezTo>
                    <a:pt x="2785" y="161"/>
                    <a:pt x="2707" y="147"/>
                    <a:pt x="2640" y="112"/>
                  </a:cubicBezTo>
                  <a:cubicBezTo>
                    <a:pt x="2628" y="109"/>
                    <a:pt x="2618" y="109"/>
                    <a:pt x="2614" y="109"/>
                  </a:cubicBezTo>
                  <a:lnTo>
                    <a:pt x="2599" y="109"/>
                  </a:lnTo>
                  <a:cubicBezTo>
                    <a:pt x="2565" y="105"/>
                    <a:pt x="2532" y="105"/>
                    <a:pt x="2497" y="102"/>
                  </a:cubicBezTo>
                  <a:cubicBezTo>
                    <a:pt x="2468" y="97"/>
                    <a:pt x="2435" y="90"/>
                    <a:pt x="2404" y="75"/>
                  </a:cubicBezTo>
                  <a:cubicBezTo>
                    <a:pt x="2382" y="68"/>
                    <a:pt x="2356" y="52"/>
                    <a:pt x="2326" y="45"/>
                  </a:cubicBezTo>
                  <a:cubicBezTo>
                    <a:pt x="2300" y="34"/>
                    <a:pt x="2266" y="26"/>
                    <a:pt x="2228" y="26"/>
                  </a:cubicBezTo>
                  <a:cubicBezTo>
                    <a:pt x="2202" y="26"/>
                    <a:pt x="2176" y="30"/>
                    <a:pt x="2150" y="42"/>
                  </a:cubicBezTo>
                  <a:cubicBezTo>
                    <a:pt x="2128" y="49"/>
                    <a:pt x="2109" y="57"/>
                    <a:pt x="2087" y="64"/>
                  </a:cubicBezTo>
                  <a:cubicBezTo>
                    <a:pt x="2064" y="71"/>
                    <a:pt x="2045" y="75"/>
                    <a:pt x="2026" y="75"/>
                  </a:cubicBezTo>
                  <a:cubicBezTo>
                    <a:pt x="2019" y="75"/>
                    <a:pt x="2016" y="75"/>
                    <a:pt x="2008" y="71"/>
                  </a:cubicBezTo>
                  <a:cubicBezTo>
                    <a:pt x="2004" y="71"/>
                    <a:pt x="1997" y="68"/>
                    <a:pt x="1993" y="64"/>
                  </a:cubicBezTo>
                  <a:cubicBezTo>
                    <a:pt x="1956" y="38"/>
                    <a:pt x="1919" y="23"/>
                    <a:pt x="1881" y="12"/>
                  </a:cubicBezTo>
                  <a:cubicBezTo>
                    <a:pt x="1843" y="0"/>
                    <a:pt x="1807" y="0"/>
                    <a:pt x="17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9" name="Google Shape;28379;p21"/>
            <p:cNvSpPr/>
            <p:nvPr/>
          </p:nvSpPr>
          <p:spPr>
            <a:xfrm>
              <a:off x="-213391" y="1067212"/>
              <a:ext cx="143537" cy="27504"/>
            </a:xfrm>
            <a:custGeom>
              <a:avLst/>
              <a:gdLst/>
              <a:ahLst/>
              <a:cxnLst/>
              <a:rect l="l" t="t" r="r" b="b"/>
              <a:pathLst>
                <a:path w="3006" h="576" extrusionOk="0">
                  <a:moveTo>
                    <a:pt x="2666" y="340"/>
                  </a:moveTo>
                  <a:cubicBezTo>
                    <a:pt x="2658" y="340"/>
                    <a:pt x="2647" y="340"/>
                    <a:pt x="2640" y="344"/>
                  </a:cubicBezTo>
                  <a:cubicBezTo>
                    <a:pt x="2628" y="351"/>
                    <a:pt x="2617" y="355"/>
                    <a:pt x="2605" y="366"/>
                  </a:cubicBezTo>
                  <a:cubicBezTo>
                    <a:pt x="2602" y="373"/>
                    <a:pt x="2595" y="378"/>
                    <a:pt x="2587" y="381"/>
                  </a:cubicBezTo>
                  <a:cubicBezTo>
                    <a:pt x="2605" y="389"/>
                    <a:pt x="2624" y="396"/>
                    <a:pt x="2643" y="404"/>
                  </a:cubicBezTo>
                  <a:cubicBezTo>
                    <a:pt x="2707" y="426"/>
                    <a:pt x="2770" y="445"/>
                    <a:pt x="2834" y="445"/>
                  </a:cubicBezTo>
                  <a:lnTo>
                    <a:pt x="2838" y="445"/>
                  </a:lnTo>
                  <a:cubicBezTo>
                    <a:pt x="2852" y="445"/>
                    <a:pt x="2867" y="441"/>
                    <a:pt x="2883" y="441"/>
                  </a:cubicBezTo>
                  <a:lnTo>
                    <a:pt x="2890" y="441"/>
                  </a:lnTo>
                  <a:cubicBezTo>
                    <a:pt x="2860" y="423"/>
                    <a:pt x="2830" y="407"/>
                    <a:pt x="2797" y="392"/>
                  </a:cubicBezTo>
                  <a:cubicBezTo>
                    <a:pt x="2774" y="381"/>
                    <a:pt x="2752" y="366"/>
                    <a:pt x="2729" y="355"/>
                  </a:cubicBezTo>
                  <a:cubicBezTo>
                    <a:pt x="2707" y="347"/>
                    <a:pt x="2684" y="340"/>
                    <a:pt x="2666" y="340"/>
                  </a:cubicBezTo>
                  <a:close/>
                  <a:moveTo>
                    <a:pt x="2972" y="490"/>
                  </a:moveTo>
                  <a:lnTo>
                    <a:pt x="2972" y="490"/>
                  </a:lnTo>
                  <a:cubicBezTo>
                    <a:pt x="2976" y="497"/>
                    <a:pt x="2976" y="508"/>
                    <a:pt x="2976" y="520"/>
                  </a:cubicBezTo>
                  <a:cubicBezTo>
                    <a:pt x="2976" y="527"/>
                    <a:pt x="2980" y="530"/>
                    <a:pt x="2980" y="535"/>
                  </a:cubicBezTo>
                  <a:cubicBezTo>
                    <a:pt x="2980" y="530"/>
                    <a:pt x="2983" y="530"/>
                    <a:pt x="2983" y="530"/>
                  </a:cubicBezTo>
                  <a:cubicBezTo>
                    <a:pt x="2995" y="523"/>
                    <a:pt x="2998" y="516"/>
                    <a:pt x="3006" y="512"/>
                  </a:cubicBezTo>
                  <a:cubicBezTo>
                    <a:pt x="2995" y="504"/>
                    <a:pt x="2983" y="497"/>
                    <a:pt x="2972" y="490"/>
                  </a:cubicBezTo>
                  <a:close/>
                  <a:moveTo>
                    <a:pt x="1425" y="0"/>
                  </a:moveTo>
                  <a:cubicBezTo>
                    <a:pt x="1413" y="7"/>
                    <a:pt x="1402" y="15"/>
                    <a:pt x="1391" y="23"/>
                  </a:cubicBezTo>
                  <a:cubicBezTo>
                    <a:pt x="1376" y="30"/>
                    <a:pt x="1361" y="30"/>
                    <a:pt x="1342" y="30"/>
                  </a:cubicBezTo>
                  <a:cubicBezTo>
                    <a:pt x="1323" y="30"/>
                    <a:pt x="1305" y="26"/>
                    <a:pt x="1287" y="23"/>
                  </a:cubicBezTo>
                  <a:cubicBezTo>
                    <a:pt x="1271" y="19"/>
                    <a:pt x="1260" y="15"/>
                    <a:pt x="1253" y="15"/>
                  </a:cubicBezTo>
                  <a:lnTo>
                    <a:pt x="1249" y="15"/>
                  </a:lnTo>
                  <a:cubicBezTo>
                    <a:pt x="1230" y="19"/>
                    <a:pt x="1215" y="19"/>
                    <a:pt x="1204" y="23"/>
                  </a:cubicBezTo>
                  <a:cubicBezTo>
                    <a:pt x="1189" y="23"/>
                    <a:pt x="1182" y="26"/>
                    <a:pt x="1174" y="30"/>
                  </a:cubicBezTo>
                  <a:cubicBezTo>
                    <a:pt x="1166" y="33"/>
                    <a:pt x="1163" y="37"/>
                    <a:pt x="1159" y="45"/>
                  </a:cubicBezTo>
                  <a:cubicBezTo>
                    <a:pt x="1152" y="52"/>
                    <a:pt x="1144" y="59"/>
                    <a:pt x="1133" y="67"/>
                  </a:cubicBezTo>
                  <a:cubicBezTo>
                    <a:pt x="1125" y="75"/>
                    <a:pt x="1114" y="78"/>
                    <a:pt x="1103" y="78"/>
                  </a:cubicBezTo>
                  <a:cubicBezTo>
                    <a:pt x="1096" y="82"/>
                    <a:pt x="1088" y="82"/>
                    <a:pt x="1080" y="82"/>
                  </a:cubicBezTo>
                  <a:lnTo>
                    <a:pt x="1073" y="82"/>
                  </a:lnTo>
                  <a:cubicBezTo>
                    <a:pt x="1047" y="78"/>
                    <a:pt x="1021" y="78"/>
                    <a:pt x="995" y="78"/>
                  </a:cubicBezTo>
                  <a:cubicBezTo>
                    <a:pt x="920" y="78"/>
                    <a:pt x="852" y="86"/>
                    <a:pt x="785" y="101"/>
                  </a:cubicBezTo>
                  <a:cubicBezTo>
                    <a:pt x="721" y="119"/>
                    <a:pt x="662" y="149"/>
                    <a:pt x="606" y="194"/>
                  </a:cubicBezTo>
                  <a:cubicBezTo>
                    <a:pt x="599" y="202"/>
                    <a:pt x="591" y="206"/>
                    <a:pt x="580" y="209"/>
                  </a:cubicBezTo>
                  <a:cubicBezTo>
                    <a:pt x="572" y="213"/>
                    <a:pt x="561" y="216"/>
                    <a:pt x="550" y="216"/>
                  </a:cubicBezTo>
                  <a:cubicBezTo>
                    <a:pt x="542" y="216"/>
                    <a:pt x="535" y="216"/>
                    <a:pt x="528" y="213"/>
                  </a:cubicBezTo>
                  <a:cubicBezTo>
                    <a:pt x="520" y="209"/>
                    <a:pt x="512" y="206"/>
                    <a:pt x="505" y="198"/>
                  </a:cubicBezTo>
                  <a:cubicBezTo>
                    <a:pt x="497" y="190"/>
                    <a:pt x="490" y="187"/>
                    <a:pt x="486" y="187"/>
                  </a:cubicBezTo>
                  <a:cubicBezTo>
                    <a:pt x="483" y="183"/>
                    <a:pt x="479" y="183"/>
                    <a:pt x="475" y="183"/>
                  </a:cubicBezTo>
                  <a:cubicBezTo>
                    <a:pt x="471" y="183"/>
                    <a:pt x="464" y="183"/>
                    <a:pt x="460" y="187"/>
                  </a:cubicBezTo>
                  <a:cubicBezTo>
                    <a:pt x="457" y="187"/>
                    <a:pt x="449" y="190"/>
                    <a:pt x="441" y="194"/>
                  </a:cubicBezTo>
                  <a:cubicBezTo>
                    <a:pt x="430" y="202"/>
                    <a:pt x="415" y="216"/>
                    <a:pt x="397" y="228"/>
                  </a:cubicBezTo>
                  <a:cubicBezTo>
                    <a:pt x="303" y="288"/>
                    <a:pt x="210" y="355"/>
                    <a:pt x="116" y="423"/>
                  </a:cubicBezTo>
                  <a:cubicBezTo>
                    <a:pt x="109" y="430"/>
                    <a:pt x="98" y="441"/>
                    <a:pt x="86" y="456"/>
                  </a:cubicBezTo>
                  <a:cubicBezTo>
                    <a:pt x="75" y="471"/>
                    <a:pt x="64" y="486"/>
                    <a:pt x="49" y="504"/>
                  </a:cubicBezTo>
                  <a:cubicBezTo>
                    <a:pt x="38" y="516"/>
                    <a:pt x="23" y="523"/>
                    <a:pt x="4" y="530"/>
                  </a:cubicBezTo>
                  <a:cubicBezTo>
                    <a:pt x="4" y="535"/>
                    <a:pt x="0" y="535"/>
                    <a:pt x="0" y="535"/>
                  </a:cubicBezTo>
                  <a:lnTo>
                    <a:pt x="0" y="538"/>
                  </a:lnTo>
                  <a:cubicBezTo>
                    <a:pt x="0" y="542"/>
                    <a:pt x="0" y="549"/>
                    <a:pt x="4" y="561"/>
                  </a:cubicBezTo>
                  <a:cubicBezTo>
                    <a:pt x="4" y="564"/>
                    <a:pt x="8" y="568"/>
                    <a:pt x="8" y="575"/>
                  </a:cubicBezTo>
                  <a:cubicBezTo>
                    <a:pt x="12" y="568"/>
                    <a:pt x="19" y="561"/>
                    <a:pt x="26" y="553"/>
                  </a:cubicBezTo>
                  <a:cubicBezTo>
                    <a:pt x="150" y="434"/>
                    <a:pt x="303" y="355"/>
                    <a:pt x="449" y="284"/>
                  </a:cubicBezTo>
                  <a:cubicBezTo>
                    <a:pt x="531" y="247"/>
                    <a:pt x="617" y="206"/>
                    <a:pt x="711" y="176"/>
                  </a:cubicBezTo>
                  <a:cubicBezTo>
                    <a:pt x="804" y="146"/>
                    <a:pt x="901" y="123"/>
                    <a:pt x="1002" y="123"/>
                  </a:cubicBezTo>
                  <a:lnTo>
                    <a:pt x="1017" y="123"/>
                  </a:lnTo>
                  <a:cubicBezTo>
                    <a:pt x="1051" y="123"/>
                    <a:pt x="1085" y="116"/>
                    <a:pt x="1125" y="104"/>
                  </a:cubicBezTo>
                  <a:cubicBezTo>
                    <a:pt x="1163" y="97"/>
                    <a:pt x="1204" y="86"/>
                    <a:pt x="1249" y="86"/>
                  </a:cubicBezTo>
                  <a:lnTo>
                    <a:pt x="1268" y="86"/>
                  </a:lnTo>
                  <a:cubicBezTo>
                    <a:pt x="1506" y="101"/>
                    <a:pt x="1746" y="116"/>
                    <a:pt x="1989" y="164"/>
                  </a:cubicBezTo>
                  <a:cubicBezTo>
                    <a:pt x="2153" y="194"/>
                    <a:pt x="2303" y="250"/>
                    <a:pt x="2456" y="318"/>
                  </a:cubicBezTo>
                  <a:cubicBezTo>
                    <a:pt x="2471" y="325"/>
                    <a:pt x="2490" y="333"/>
                    <a:pt x="2505" y="340"/>
                  </a:cubicBezTo>
                  <a:cubicBezTo>
                    <a:pt x="2501" y="337"/>
                    <a:pt x="2501" y="329"/>
                    <a:pt x="2501" y="321"/>
                  </a:cubicBezTo>
                  <a:cubicBezTo>
                    <a:pt x="2501" y="318"/>
                    <a:pt x="2493" y="314"/>
                    <a:pt x="2486" y="314"/>
                  </a:cubicBezTo>
                  <a:cubicBezTo>
                    <a:pt x="2483" y="311"/>
                    <a:pt x="2475" y="306"/>
                    <a:pt x="2467" y="303"/>
                  </a:cubicBezTo>
                  <a:cubicBezTo>
                    <a:pt x="2456" y="299"/>
                    <a:pt x="2448" y="292"/>
                    <a:pt x="2441" y="280"/>
                  </a:cubicBezTo>
                  <a:cubicBezTo>
                    <a:pt x="2438" y="273"/>
                    <a:pt x="2434" y="261"/>
                    <a:pt x="2434" y="254"/>
                  </a:cubicBezTo>
                  <a:lnTo>
                    <a:pt x="2430" y="258"/>
                  </a:lnTo>
                  <a:cubicBezTo>
                    <a:pt x="2422" y="258"/>
                    <a:pt x="2412" y="261"/>
                    <a:pt x="2400" y="261"/>
                  </a:cubicBezTo>
                  <a:lnTo>
                    <a:pt x="2381" y="261"/>
                  </a:lnTo>
                  <a:cubicBezTo>
                    <a:pt x="2374" y="258"/>
                    <a:pt x="2367" y="254"/>
                    <a:pt x="2363" y="250"/>
                  </a:cubicBezTo>
                  <a:cubicBezTo>
                    <a:pt x="2355" y="250"/>
                    <a:pt x="2352" y="247"/>
                    <a:pt x="2348" y="243"/>
                  </a:cubicBezTo>
                  <a:cubicBezTo>
                    <a:pt x="2344" y="239"/>
                    <a:pt x="2341" y="239"/>
                    <a:pt x="2336" y="235"/>
                  </a:cubicBezTo>
                  <a:cubicBezTo>
                    <a:pt x="2336" y="235"/>
                    <a:pt x="2336" y="232"/>
                    <a:pt x="2333" y="232"/>
                  </a:cubicBezTo>
                  <a:cubicBezTo>
                    <a:pt x="2329" y="228"/>
                    <a:pt x="2329" y="228"/>
                    <a:pt x="2326" y="221"/>
                  </a:cubicBezTo>
                  <a:cubicBezTo>
                    <a:pt x="2326" y="216"/>
                    <a:pt x="2322" y="213"/>
                    <a:pt x="2322" y="206"/>
                  </a:cubicBezTo>
                  <a:cubicBezTo>
                    <a:pt x="2322" y="202"/>
                    <a:pt x="2322" y="198"/>
                    <a:pt x="2326" y="194"/>
                  </a:cubicBezTo>
                  <a:cubicBezTo>
                    <a:pt x="2318" y="194"/>
                    <a:pt x="2314" y="194"/>
                    <a:pt x="2307" y="190"/>
                  </a:cubicBezTo>
                  <a:cubicBezTo>
                    <a:pt x="2291" y="190"/>
                    <a:pt x="2277" y="187"/>
                    <a:pt x="2262" y="183"/>
                  </a:cubicBezTo>
                  <a:cubicBezTo>
                    <a:pt x="2243" y="180"/>
                    <a:pt x="2224" y="176"/>
                    <a:pt x="2210" y="164"/>
                  </a:cubicBezTo>
                  <a:cubicBezTo>
                    <a:pt x="2198" y="157"/>
                    <a:pt x="2187" y="149"/>
                    <a:pt x="2179" y="138"/>
                  </a:cubicBezTo>
                  <a:cubicBezTo>
                    <a:pt x="2169" y="123"/>
                    <a:pt x="2161" y="116"/>
                    <a:pt x="2153" y="112"/>
                  </a:cubicBezTo>
                  <a:cubicBezTo>
                    <a:pt x="2150" y="112"/>
                    <a:pt x="2142" y="109"/>
                    <a:pt x="2134" y="109"/>
                  </a:cubicBezTo>
                  <a:cubicBezTo>
                    <a:pt x="2124" y="109"/>
                    <a:pt x="2108" y="112"/>
                    <a:pt x="2090" y="116"/>
                  </a:cubicBezTo>
                  <a:cubicBezTo>
                    <a:pt x="2075" y="123"/>
                    <a:pt x="2060" y="123"/>
                    <a:pt x="2049" y="123"/>
                  </a:cubicBezTo>
                  <a:cubicBezTo>
                    <a:pt x="2030" y="123"/>
                    <a:pt x="2015" y="119"/>
                    <a:pt x="2000" y="119"/>
                  </a:cubicBezTo>
                  <a:cubicBezTo>
                    <a:pt x="1985" y="116"/>
                    <a:pt x="1974" y="112"/>
                    <a:pt x="1963" y="112"/>
                  </a:cubicBezTo>
                  <a:cubicBezTo>
                    <a:pt x="1884" y="101"/>
                    <a:pt x="1813" y="86"/>
                    <a:pt x="1742" y="71"/>
                  </a:cubicBezTo>
                  <a:cubicBezTo>
                    <a:pt x="1671" y="59"/>
                    <a:pt x="1601" y="49"/>
                    <a:pt x="1529" y="45"/>
                  </a:cubicBezTo>
                  <a:cubicBezTo>
                    <a:pt x="1518" y="45"/>
                    <a:pt x="1506" y="45"/>
                    <a:pt x="1496" y="41"/>
                  </a:cubicBezTo>
                  <a:cubicBezTo>
                    <a:pt x="1488" y="37"/>
                    <a:pt x="1477" y="33"/>
                    <a:pt x="1470" y="30"/>
                  </a:cubicBezTo>
                  <a:cubicBezTo>
                    <a:pt x="1454" y="19"/>
                    <a:pt x="1439" y="11"/>
                    <a:pt x="1428" y="4"/>
                  </a:cubicBezTo>
                  <a:cubicBezTo>
                    <a:pt x="1428" y="0"/>
                    <a:pt x="1425" y="0"/>
                    <a:pt x="1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0" name="Google Shape;28380;p21"/>
            <p:cNvSpPr/>
            <p:nvPr/>
          </p:nvSpPr>
          <p:spPr>
            <a:xfrm>
              <a:off x="-218213" y="1063249"/>
              <a:ext cx="152657" cy="38248"/>
            </a:xfrm>
            <a:custGeom>
              <a:avLst/>
              <a:gdLst/>
              <a:ahLst/>
              <a:cxnLst/>
              <a:rect l="l" t="t" r="r" b="b"/>
              <a:pathLst>
                <a:path w="3197" h="801" extrusionOk="0">
                  <a:moveTo>
                    <a:pt x="2767" y="423"/>
                  </a:moveTo>
                  <a:cubicBezTo>
                    <a:pt x="2785" y="423"/>
                    <a:pt x="2808" y="430"/>
                    <a:pt x="2830" y="438"/>
                  </a:cubicBezTo>
                  <a:cubicBezTo>
                    <a:pt x="2853" y="449"/>
                    <a:pt x="2875" y="464"/>
                    <a:pt x="2898" y="475"/>
                  </a:cubicBezTo>
                  <a:cubicBezTo>
                    <a:pt x="2931" y="490"/>
                    <a:pt x="2961" y="506"/>
                    <a:pt x="2991" y="524"/>
                  </a:cubicBezTo>
                  <a:lnTo>
                    <a:pt x="2984" y="524"/>
                  </a:lnTo>
                  <a:cubicBezTo>
                    <a:pt x="2968" y="524"/>
                    <a:pt x="2953" y="528"/>
                    <a:pt x="2939" y="528"/>
                  </a:cubicBezTo>
                  <a:lnTo>
                    <a:pt x="2935" y="528"/>
                  </a:lnTo>
                  <a:cubicBezTo>
                    <a:pt x="2871" y="528"/>
                    <a:pt x="2808" y="509"/>
                    <a:pt x="2744" y="487"/>
                  </a:cubicBezTo>
                  <a:cubicBezTo>
                    <a:pt x="2725" y="479"/>
                    <a:pt x="2706" y="472"/>
                    <a:pt x="2688" y="464"/>
                  </a:cubicBezTo>
                  <a:cubicBezTo>
                    <a:pt x="2696" y="461"/>
                    <a:pt x="2703" y="456"/>
                    <a:pt x="2706" y="449"/>
                  </a:cubicBezTo>
                  <a:cubicBezTo>
                    <a:pt x="2718" y="438"/>
                    <a:pt x="2729" y="434"/>
                    <a:pt x="2741" y="427"/>
                  </a:cubicBezTo>
                  <a:cubicBezTo>
                    <a:pt x="2748" y="423"/>
                    <a:pt x="2759" y="423"/>
                    <a:pt x="2767" y="423"/>
                  </a:cubicBezTo>
                  <a:close/>
                  <a:moveTo>
                    <a:pt x="3073" y="573"/>
                  </a:moveTo>
                  <a:lnTo>
                    <a:pt x="3073" y="573"/>
                  </a:lnTo>
                  <a:cubicBezTo>
                    <a:pt x="3084" y="580"/>
                    <a:pt x="3096" y="587"/>
                    <a:pt x="3107" y="595"/>
                  </a:cubicBezTo>
                  <a:cubicBezTo>
                    <a:pt x="3099" y="599"/>
                    <a:pt x="3096" y="606"/>
                    <a:pt x="3084" y="613"/>
                  </a:cubicBezTo>
                  <a:cubicBezTo>
                    <a:pt x="3084" y="613"/>
                    <a:pt x="3081" y="613"/>
                    <a:pt x="3081" y="618"/>
                  </a:cubicBezTo>
                  <a:cubicBezTo>
                    <a:pt x="3081" y="613"/>
                    <a:pt x="3077" y="610"/>
                    <a:pt x="3077" y="603"/>
                  </a:cubicBezTo>
                  <a:cubicBezTo>
                    <a:pt x="3077" y="591"/>
                    <a:pt x="3077" y="580"/>
                    <a:pt x="3073" y="573"/>
                  </a:cubicBezTo>
                  <a:close/>
                  <a:moveTo>
                    <a:pt x="1526" y="83"/>
                  </a:moveTo>
                  <a:cubicBezTo>
                    <a:pt x="1526" y="83"/>
                    <a:pt x="1529" y="83"/>
                    <a:pt x="1529" y="87"/>
                  </a:cubicBezTo>
                  <a:cubicBezTo>
                    <a:pt x="1540" y="94"/>
                    <a:pt x="1555" y="102"/>
                    <a:pt x="1571" y="113"/>
                  </a:cubicBezTo>
                  <a:cubicBezTo>
                    <a:pt x="1578" y="116"/>
                    <a:pt x="1589" y="120"/>
                    <a:pt x="1597" y="124"/>
                  </a:cubicBezTo>
                  <a:cubicBezTo>
                    <a:pt x="1607" y="128"/>
                    <a:pt x="1619" y="128"/>
                    <a:pt x="1630" y="128"/>
                  </a:cubicBezTo>
                  <a:cubicBezTo>
                    <a:pt x="1702" y="132"/>
                    <a:pt x="1772" y="142"/>
                    <a:pt x="1843" y="154"/>
                  </a:cubicBezTo>
                  <a:cubicBezTo>
                    <a:pt x="1914" y="169"/>
                    <a:pt x="1985" y="184"/>
                    <a:pt x="2064" y="195"/>
                  </a:cubicBezTo>
                  <a:cubicBezTo>
                    <a:pt x="2075" y="195"/>
                    <a:pt x="2086" y="199"/>
                    <a:pt x="2101" y="202"/>
                  </a:cubicBezTo>
                  <a:cubicBezTo>
                    <a:pt x="2116" y="202"/>
                    <a:pt x="2131" y="206"/>
                    <a:pt x="2150" y="206"/>
                  </a:cubicBezTo>
                  <a:cubicBezTo>
                    <a:pt x="2161" y="206"/>
                    <a:pt x="2176" y="206"/>
                    <a:pt x="2191" y="199"/>
                  </a:cubicBezTo>
                  <a:cubicBezTo>
                    <a:pt x="2209" y="195"/>
                    <a:pt x="2225" y="192"/>
                    <a:pt x="2235" y="192"/>
                  </a:cubicBezTo>
                  <a:cubicBezTo>
                    <a:pt x="2243" y="192"/>
                    <a:pt x="2251" y="195"/>
                    <a:pt x="2254" y="195"/>
                  </a:cubicBezTo>
                  <a:cubicBezTo>
                    <a:pt x="2262" y="199"/>
                    <a:pt x="2270" y="206"/>
                    <a:pt x="2280" y="221"/>
                  </a:cubicBezTo>
                  <a:cubicBezTo>
                    <a:pt x="2288" y="232"/>
                    <a:pt x="2299" y="240"/>
                    <a:pt x="2311" y="247"/>
                  </a:cubicBezTo>
                  <a:cubicBezTo>
                    <a:pt x="2325" y="259"/>
                    <a:pt x="2344" y="263"/>
                    <a:pt x="2363" y="266"/>
                  </a:cubicBezTo>
                  <a:cubicBezTo>
                    <a:pt x="2378" y="270"/>
                    <a:pt x="2392" y="273"/>
                    <a:pt x="2408" y="273"/>
                  </a:cubicBezTo>
                  <a:cubicBezTo>
                    <a:pt x="2415" y="277"/>
                    <a:pt x="2419" y="277"/>
                    <a:pt x="2427" y="277"/>
                  </a:cubicBezTo>
                  <a:cubicBezTo>
                    <a:pt x="2423" y="281"/>
                    <a:pt x="2423" y="285"/>
                    <a:pt x="2423" y="289"/>
                  </a:cubicBezTo>
                  <a:cubicBezTo>
                    <a:pt x="2423" y="296"/>
                    <a:pt x="2427" y="299"/>
                    <a:pt x="2427" y="304"/>
                  </a:cubicBezTo>
                  <a:cubicBezTo>
                    <a:pt x="2430" y="311"/>
                    <a:pt x="2430" y="311"/>
                    <a:pt x="2434" y="315"/>
                  </a:cubicBezTo>
                  <a:cubicBezTo>
                    <a:pt x="2437" y="315"/>
                    <a:pt x="2437" y="318"/>
                    <a:pt x="2437" y="318"/>
                  </a:cubicBezTo>
                  <a:cubicBezTo>
                    <a:pt x="2442" y="322"/>
                    <a:pt x="2445" y="322"/>
                    <a:pt x="2449" y="326"/>
                  </a:cubicBezTo>
                  <a:cubicBezTo>
                    <a:pt x="2453" y="330"/>
                    <a:pt x="2456" y="333"/>
                    <a:pt x="2464" y="333"/>
                  </a:cubicBezTo>
                  <a:cubicBezTo>
                    <a:pt x="2468" y="337"/>
                    <a:pt x="2475" y="341"/>
                    <a:pt x="2482" y="344"/>
                  </a:cubicBezTo>
                  <a:lnTo>
                    <a:pt x="2501" y="344"/>
                  </a:lnTo>
                  <a:cubicBezTo>
                    <a:pt x="2513" y="344"/>
                    <a:pt x="2523" y="341"/>
                    <a:pt x="2531" y="341"/>
                  </a:cubicBezTo>
                  <a:lnTo>
                    <a:pt x="2535" y="337"/>
                  </a:lnTo>
                  <a:cubicBezTo>
                    <a:pt x="2535" y="344"/>
                    <a:pt x="2539" y="356"/>
                    <a:pt x="2542" y="363"/>
                  </a:cubicBezTo>
                  <a:cubicBezTo>
                    <a:pt x="2549" y="375"/>
                    <a:pt x="2557" y="382"/>
                    <a:pt x="2568" y="386"/>
                  </a:cubicBezTo>
                  <a:cubicBezTo>
                    <a:pt x="2576" y="389"/>
                    <a:pt x="2584" y="394"/>
                    <a:pt x="2587" y="397"/>
                  </a:cubicBezTo>
                  <a:cubicBezTo>
                    <a:pt x="2594" y="397"/>
                    <a:pt x="2602" y="401"/>
                    <a:pt x="2602" y="404"/>
                  </a:cubicBezTo>
                  <a:cubicBezTo>
                    <a:pt x="2602" y="412"/>
                    <a:pt x="2602" y="420"/>
                    <a:pt x="2606" y="423"/>
                  </a:cubicBezTo>
                  <a:cubicBezTo>
                    <a:pt x="2591" y="416"/>
                    <a:pt x="2572" y="408"/>
                    <a:pt x="2557" y="401"/>
                  </a:cubicBezTo>
                  <a:cubicBezTo>
                    <a:pt x="2404" y="333"/>
                    <a:pt x="2254" y="277"/>
                    <a:pt x="2090" y="247"/>
                  </a:cubicBezTo>
                  <a:cubicBezTo>
                    <a:pt x="1847" y="199"/>
                    <a:pt x="1607" y="184"/>
                    <a:pt x="1369" y="169"/>
                  </a:cubicBezTo>
                  <a:lnTo>
                    <a:pt x="1350" y="169"/>
                  </a:lnTo>
                  <a:cubicBezTo>
                    <a:pt x="1305" y="169"/>
                    <a:pt x="1264" y="180"/>
                    <a:pt x="1226" y="187"/>
                  </a:cubicBezTo>
                  <a:cubicBezTo>
                    <a:pt x="1186" y="199"/>
                    <a:pt x="1152" y="206"/>
                    <a:pt x="1118" y="206"/>
                  </a:cubicBezTo>
                  <a:lnTo>
                    <a:pt x="1103" y="206"/>
                  </a:lnTo>
                  <a:cubicBezTo>
                    <a:pt x="1002" y="206"/>
                    <a:pt x="905" y="229"/>
                    <a:pt x="812" y="259"/>
                  </a:cubicBezTo>
                  <a:cubicBezTo>
                    <a:pt x="718" y="289"/>
                    <a:pt x="632" y="330"/>
                    <a:pt x="550" y="367"/>
                  </a:cubicBezTo>
                  <a:cubicBezTo>
                    <a:pt x="404" y="438"/>
                    <a:pt x="251" y="517"/>
                    <a:pt x="127" y="636"/>
                  </a:cubicBezTo>
                  <a:cubicBezTo>
                    <a:pt x="120" y="644"/>
                    <a:pt x="113" y="651"/>
                    <a:pt x="109" y="658"/>
                  </a:cubicBezTo>
                  <a:cubicBezTo>
                    <a:pt x="109" y="651"/>
                    <a:pt x="105" y="647"/>
                    <a:pt x="105" y="644"/>
                  </a:cubicBezTo>
                  <a:cubicBezTo>
                    <a:pt x="101" y="632"/>
                    <a:pt x="101" y="625"/>
                    <a:pt x="101" y="621"/>
                  </a:cubicBezTo>
                  <a:lnTo>
                    <a:pt x="101" y="618"/>
                  </a:lnTo>
                  <a:cubicBezTo>
                    <a:pt x="101" y="618"/>
                    <a:pt x="105" y="618"/>
                    <a:pt x="105" y="613"/>
                  </a:cubicBezTo>
                  <a:cubicBezTo>
                    <a:pt x="124" y="606"/>
                    <a:pt x="139" y="599"/>
                    <a:pt x="150" y="587"/>
                  </a:cubicBezTo>
                  <a:cubicBezTo>
                    <a:pt x="165" y="569"/>
                    <a:pt x="176" y="554"/>
                    <a:pt x="187" y="539"/>
                  </a:cubicBezTo>
                  <a:cubicBezTo>
                    <a:pt x="199" y="524"/>
                    <a:pt x="210" y="513"/>
                    <a:pt x="217" y="506"/>
                  </a:cubicBezTo>
                  <a:cubicBezTo>
                    <a:pt x="311" y="438"/>
                    <a:pt x="404" y="371"/>
                    <a:pt x="498" y="311"/>
                  </a:cubicBezTo>
                  <a:cubicBezTo>
                    <a:pt x="516" y="299"/>
                    <a:pt x="531" y="285"/>
                    <a:pt x="542" y="277"/>
                  </a:cubicBezTo>
                  <a:cubicBezTo>
                    <a:pt x="550" y="273"/>
                    <a:pt x="558" y="270"/>
                    <a:pt x="561" y="270"/>
                  </a:cubicBezTo>
                  <a:cubicBezTo>
                    <a:pt x="565" y="266"/>
                    <a:pt x="572" y="266"/>
                    <a:pt x="576" y="266"/>
                  </a:cubicBezTo>
                  <a:cubicBezTo>
                    <a:pt x="580" y="266"/>
                    <a:pt x="584" y="266"/>
                    <a:pt x="587" y="270"/>
                  </a:cubicBezTo>
                  <a:cubicBezTo>
                    <a:pt x="591" y="270"/>
                    <a:pt x="598" y="273"/>
                    <a:pt x="606" y="281"/>
                  </a:cubicBezTo>
                  <a:cubicBezTo>
                    <a:pt x="613" y="289"/>
                    <a:pt x="621" y="292"/>
                    <a:pt x="629" y="296"/>
                  </a:cubicBezTo>
                  <a:cubicBezTo>
                    <a:pt x="636" y="299"/>
                    <a:pt x="643" y="299"/>
                    <a:pt x="651" y="299"/>
                  </a:cubicBezTo>
                  <a:cubicBezTo>
                    <a:pt x="662" y="299"/>
                    <a:pt x="673" y="296"/>
                    <a:pt x="681" y="292"/>
                  </a:cubicBezTo>
                  <a:cubicBezTo>
                    <a:pt x="692" y="289"/>
                    <a:pt x="700" y="285"/>
                    <a:pt x="707" y="277"/>
                  </a:cubicBezTo>
                  <a:cubicBezTo>
                    <a:pt x="763" y="232"/>
                    <a:pt x="822" y="202"/>
                    <a:pt x="886" y="184"/>
                  </a:cubicBezTo>
                  <a:cubicBezTo>
                    <a:pt x="953" y="169"/>
                    <a:pt x="1021" y="161"/>
                    <a:pt x="1096" y="161"/>
                  </a:cubicBezTo>
                  <a:cubicBezTo>
                    <a:pt x="1122" y="161"/>
                    <a:pt x="1148" y="161"/>
                    <a:pt x="1174" y="165"/>
                  </a:cubicBezTo>
                  <a:lnTo>
                    <a:pt x="1181" y="165"/>
                  </a:lnTo>
                  <a:cubicBezTo>
                    <a:pt x="1189" y="165"/>
                    <a:pt x="1197" y="165"/>
                    <a:pt x="1204" y="161"/>
                  </a:cubicBezTo>
                  <a:cubicBezTo>
                    <a:pt x="1215" y="161"/>
                    <a:pt x="1226" y="158"/>
                    <a:pt x="1234" y="150"/>
                  </a:cubicBezTo>
                  <a:cubicBezTo>
                    <a:pt x="1245" y="142"/>
                    <a:pt x="1253" y="135"/>
                    <a:pt x="1260" y="128"/>
                  </a:cubicBezTo>
                  <a:cubicBezTo>
                    <a:pt x="1264" y="120"/>
                    <a:pt x="1267" y="116"/>
                    <a:pt x="1275" y="113"/>
                  </a:cubicBezTo>
                  <a:cubicBezTo>
                    <a:pt x="1283" y="109"/>
                    <a:pt x="1290" y="106"/>
                    <a:pt x="1305" y="106"/>
                  </a:cubicBezTo>
                  <a:cubicBezTo>
                    <a:pt x="1316" y="102"/>
                    <a:pt x="1331" y="102"/>
                    <a:pt x="1350" y="98"/>
                  </a:cubicBezTo>
                  <a:lnTo>
                    <a:pt x="1354" y="98"/>
                  </a:lnTo>
                  <a:cubicBezTo>
                    <a:pt x="1361" y="98"/>
                    <a:pt x="1372" y="102"/>
                    <a:pt x="1388" y="106"/>
                  </a:cubicBezTo>
                  <a:cubicBezTo>
                    <a:pt x="1406" y="109"/>
                    <a:pt x="1424" y="113"/>
                    <a:pt x="1443" y="113"/>
                  </a:cubicBezTo>
                  <a:cubicBezTo>
                    <a:pt x="1462" y="113"/>
                    <a:pt x="1477" y="113"/>
                    <a:pt x="1492" y="106"/>
                  </a:cubicBezTo>
                  <a:cubicBezTo>
                    <a:pt x="1503" y="98"/>
                    <a:pt x="1514" y="90"/>
                    <a:pt x="1526" y="83"/>
                  </a:cubicBezTo>
                  <a:close/>
                  <a:moveTo>
                    <a:pt x="1" y="666"/>
                  </a:moveTo>
                  <a:lnTo>
                    <a:pt x="4" y="674"/>
                  </a:lnTo>
                  <a:cubicBezTo>
                    <a:pt x="8" y="674"/>
                    <a:pt x="15" y="670"/>
                    <a:pt x="23" y="670"/>
                  </a:cubicBezTo>
                  <a:lnTo>
                    <a:pt x="1" y="666"/>
                  </a:lnTo>
                  <a:close/>
                  <a:moveTo>
                    <a:pt x="1518" y="1"/>
                  </a:moveTo>
                  <a:cubicBezTo>
                    <a:pt x="1514" y="1"/>
                    <a:pt x="1507" y="1"/>
                    <a:pt x="1500" y="4"/>
                  </a:cubicBezTo>
                  <a:cubicBezTo>
                    <a:pt x="1492" y="8"/>
                    <a:pt x="1488" y="12"/>
                    <a:pt x="1481" y="19"/>
                  </a:cubicBezTo>
                  <a:cubicBezTo>
                    <a:pt x="1473" y="27"/>
                    <a:pt x="1466" y="30"/>
                    <a:pt x="1462" y="35"/>
                  </a:cubicBezTo>
                  <a:cubicBezTo>
                    <a:pt x="1458" y="38"/>
                    <a:pt x="1450" y="38"/>
                    <a:pt x="1443" y="38"/>
                  </a:cubicBezTo>
                  <a:cubicBezTo>
                    <a:pt x="1436" y="38"/>
                    <a:pt x="1421" y="35"/>
                    <a:pt x="1406" y="30"/>
                  </a:cubicBezTo>
                  <a:cubicBezTo>
                    <a:pt x="1391" y="27"/>
                    <a:pt x="1372" y="23"/>
                    <a:pt x="1350" y="23"/>
                  </a:cubicBezTo>
                  <a:lnTo>
                    <a:pt x="1343" y="23"/>
                  </a:lnTo>
                  <a:cubicBezTo>
                    <a:pt x="1320" y="23"/>
                    <a:pt x="1298" y="27"/>
                    <a:pt x="1271" y="35"/>
                  </a:cubicBezTo>
                  <a:cubicBezTo>
                    <a:pt x="1260" y="38"/>
                    <a:pt x="1245" y="42"/>
                    <a:pt x="1234" y="49"/>
                  </a:cubicBezTo>
                  <a:cubicBezTo>
                    <a:pt x="1223" y="57"/>
                    <a:pt x="1212" y="68"/>
                    <a:pt x="1200" y="80"/>
                  </a:cubicBezTo>
                  <a:cubicBezTo>
                    <a:pt x="1197" y="83"/>
                    <a:pt x="1193" y="87"/>
                    <a:pt x="1193" y="87"/>
                  </a:cubicBezTo>
                  <a:lnTo>
                    <a:pt x="1096" y="87"/>
                  </a:lnTo>
                  <a:cubicBezTo>
                    <a:pt x="1017" y="87"/>
                    <a:pt x="943" y="90"/>
                    <a:pt x="867" y="109"/>
                  </a:cubicBezTo>
                  <a:cubicBezTo>
                    <a:pt x="793" y="132"/>
                    <a:pt x="722" y="165"/>
                    <a:pt x="655" y="221"/>
                  </a:cubicBezTo>
                  <a:cubicBezTo>
                    <a:pt x="643" y="210"/>
                    <a:pt x="629" y="202"/>
                    <a:pt x="617" y="199"/>
                  </a:cubicBezTo>
                  <a:cubicBezTo>
                    <a:pt x="603" y="192"/>
                    <a:pt x="587" y="192"/>
                    <a:pt x="576" y="192"/>
                  </a:cubicBezTo>
                  <a:cubicBezTo>
                    <a:pt x="561" y="192"/>
                    <a:pt x="546" y="192"/>
                    <a:pt x="535" y="195"/>
                  </a:cubicBezTo>
                  <a:cubicBezTo>
                    <a:pt x="516" y="202"/>
                    <a:pt x="501" y="214"/>
                    <a:pt x="490" y="221"/>
                  </a:cubicBezTo>
                  <a:cubicBezTo>
                    <a:pt x="475" y="232"/>
                    <a:pt x="464" y="240"/>
                    <a:pt x="456" y="247"/>
                  </a:cubicBezTo>
                  <a:cubicBezTo>
                    <a:pt x="359" y="311"/>
                    <a:pt x="266" y="378"/>
                    <a:pt x="172" y="446"/>
                  </a:cubicBezTo>
                  <a:cubicBezTo>
                    <a:pt x="161" y="453"/>
                    <a:pt x="150" y="464"/>
                    <a:pt x="139" y="475"/>
                  </a:cubicBezTo>
                  <a:cubicBezTo>
                    <a:pt x="127" y="494"/>
                    <a:pt x="116" y="509"/>
                    <a:pt x="105" y="520"/>
                  </a:cubicBezTo>
                  <a:cubicBezTo>
                    <a:pt x="94" y="532"/>
                    <a:pt x="87" y="539"/>
                    <a:pt x="75" y="546"/>
                  </a:cubicBezTo>
                  <a:cubicBezTo>
                    <a:pt x="68" y="551"/>
                    <a:pt x="60" y="554"/>
                    <a:pt x="53" y="558"/>
                  </a:cubicBezTo>
                  <a:cubicBezTo>
                    <a:pt x="42" y="569"/>
                    <a:pt x="34" y="577"/>
                    <a:pt x="30" y="587"/>
                  </a:cubicBezTo>
                  <a:cubicBezTo>
                    <a:pt x="27" y="599"/>
                    <a:pt x="23" y="610"/>
                    <a:pt x="23" y="621"/>
                  </a:cubicBezTo>
                  <a:cubicBezTo>
                    <a:pt x="23" y="636"/>
                    <a:pt x="27" y="651"/>
                    <a:pt x="30" y="663"/>
                  </a:cubicBezTo>
                  <a:cubicBezTo>
                    <a:pt x="30" y="666"/>
                    <a:pt x="34" y="670"/>
                    <a:pt x="34" y="674"/>
                  </a:cubicBezTo>
                  <a:lnTo>
                    <a:pt x="45" y="674"/>
                  </a:lnTo>
                  <a:lnTo>
                    <a:pt x="71" y="636"/>
                  </a:lnTo>
                  <a:lnTo>
                    <a:pt x="113" y="752"/>
                  </a:lnTo>
                  <a:lnTo>
                    <a:pt x="116" y="748"/>
                  </a:lnTo>
                  <a:cubicBezTo>
                    <a:pt x="135" y="741"/>
                    <a:pt x="146" y="730"/>
                    <a:pt x="158" y="718"/>
                  </a:cubicBezTo>
                  <a:cubicBezTo>
                    <a:pt x="165" y="708"/>
                    <a:pt x="172" y="700"/>
                    <a:pt x="180" y="692"/>
                  </a:cubicBezTo>
                  <a:cubicBezTo>
                    <a:pt x="292" y="580"/>
                    <a:pt x="438" y="506"/>
                    <a:pt x="584" y="438"/>
                  </a:cubicBezTo>
                  <a:cubicBezTo>
                    <a:pt x="665" y="397"/>
                    <a:pt x="748" y="359"/>
                    <a:pt x="834" y="330"/>
                  </a:cubicBezTo>
                  <a:cubicBezTo>
                    <a:pt x="924" y="299"/>
                    <a:pt x="1010" y="281"/>
                    <a:pt x="1103" y="281"/>
                  </a:cubicBezTo>
                  <a:cubicBezTo>
                    <a:pt x="1107" y="281"/>
                    <a:pt x="1110" y="285"/>
                    <a:pt x="1114" y="285"/>
                  </a:cubicBezTo>
                  <a:lnTo>
                    <a:pt x="1118" y="285"/>
                  </a:lnTo>
                  <a:cubicBezTo>
                    <a:pt x="1163" y="285"/>
                    <a:pt x="1204" y="273"/>
                    <a:pt x="1241" y="263"/>
                  </a:cubicBezTo>
                  <a:cubicBezTo>
                    <a:pt x="1283" y="255"/>
                    <a:pt x="1316" y="247"/>
                    <a:pt x="1350" y="247"/>
                  </a:cubicBezTo>
                  <a:lnTo>
                    <a:pt x="1365" y="247"/>
                  </a:lnTo>
                  <a:cubicBezTo>
                    <a:pt x="1604" y="259"/>
                    <a:pt x="1840" y="273"/>
                    <a:pt x="2075" y="322"/>
                  </a:cubicBezTo>
                  <a:cubicBezTo>
                    <a:pt x="2232" y="352"/>
                    <a:pt x="2378" y="404"/>
                    <a:pt x="2527" y="472"/>
                  </a:cubicBezTo>
                  <a:cubicBezTo>
                    <a:pt x="2587" y="498"/>
                    <a:pt x="2651" y="532"/>
                    <a:pt x="2718" y="558"/>
                  </a:cubicBezTo>
                  <a:cubicBezTo>
                    <a:pt x="2785" y="584"/>
                    <a:pt x="2860" y="603"/>
                    <a:pt x="2939" y="603"/>
                  </a:cubicBezTo>
                  <a:cubicBezTo>
                    <a:pt x="2958" y="603"/>
                    <a:pt x="2976" y="603"/>
                    <a:pt x="2994" y="599"/>
                  </a:cubicBezTo>
                  <a:lnTo>
                    <a:pt x="3002" y="599"/>
                  </a:lnTo>
                  <a:lnTo>
                    <a:pt x="3002" y="606"/>
                  </a:lnTo>
                  <a:lnTo>
                    <a:pt x="3002" y="629"/>
                  </a:lnTo>
                  <a:cubicBezTo>
                    <a:pt x="3006" y="644"/>
                    <a:pt x="3010" y="658"/>
                    <a:pt x="3020" y="674"/>
                  </a:cubicBezTo>
                  <a:cubicBezTo>
                    <a:pt x="3032" y="689"/>
                    <a:pt x="3047" y="700"/>
                    <a:pt x="3070" y="708"/>
                  </a:cubicBezTo>
                  <a:lnTo>
                    <a:pt x="3103" y="726"/>
                  </a:lnTo>
                  <a:lnTo>
                    <a:pt x="3110" y="711"/>
                  </a:lnTo>
                  <a:lnTo>
                    <a:pt x="3118" y="689"/>
                  </a:lnTo>
                  <a:cubicBezTo>
                    <a:pt x="3122" y="685"/>
                    <a:pt x="3122" y="681"/>
                    <a:pt x="3125" y="677"/>
                  </a:cubicBezTo>
                  <a:cubicBezTo>
                    <a:pt x="3133" y="670"/>
                    <a:pt x="3144" y="663"/>
                    <a:pt x="3159" y="647"/>
                  </a:cubicBezTo>
                  <a:cubicBezTo>
                    <a:pt x="3167" y="640"/>
                    <a:pt x="3174" y="632"/>
                    <a:pt x="3177" y="621"/>
                  </a:cubicBezTo>
                  <a:cubicBezTo>
                    <a:pt x="3182" y="618"/>
                    <a:pt x="3182" y="618"/>
                    <a:pt x="3182" y="613"/>
                  </a:cubicBezTo>
                  <a:cubicBezTo>
                    <a:pt x="3189" y="606"/>
                    <a:pt x="3189" y="595"/>
                    <a:pt x="3193" y="584"/>
                  </a:cubicBezTo>
                  <a:lnTo>
                    <a:pt x="3196" y="561"/>
                  </a:lnTo>
                  <a:lnTo>
                    <a:pt x="3174" y="546"/>
                  </a:lnTo>
                  <a:cubicBezTo>
                    <a:pt x="3096" y="498"/>
                    <a:pt x="3017" y="446"/>
                    <a:pt x="2931" y="404"/>
                  </a:cubicBezTo>
                  <a:cubicBezTo>
                    <a:pt x="2913" y="397"/>
                    <a:pt x="2890" y="382"/>
                    <a:pt x="2860" y="371"/>
                  </a:cubicBezTo>
                  <a:cubicBezTo>
                    <a:pt x="2834" y="359"/>
                    <a:pt x="2804" y="349"/>
                    <a:pt x="2767" y="349"/>
                  </a:cubicBezTo>
                  <a:cubicBezTo>
                    <a:pt x="2748" y="349"/>
                    <a:pt x="2729" y="349"/>
                    <a:pt x="2711" y="359"/>
                  </a:cubicBezTo>
                  <a:cubicBezTo>
                    <a:pt x="2699" y="363"/>
                    <a:pt x="2684" y="371"/>
                    <a:pt x="2673" y="378"/>
                  </a:cubicBezTo>
                  <a:cubicBezTo>
                    <a:pt x="2673" y="371"/>
                    <a:pt x="2670" y="367"/>
                    <a:pt x="2666" y="359"/>
                  </a:cubicBezTo>
                  <a:cubicBezTo>
                    <a:pt x="2658" y="352"/>
                    <a:pt x="2654" y="344"/>
                    <a:pt x="2647" y="341"/>
                  </a:cubicBezTo>
                  <a:cubicBezTo>
                    <a:pt x="2639" y="333"/>
                    <a:pt x="2628" y="330"/>
                    <a:pt x="2621" y="326"/>
                  </a:cubicBezTo>
                  <a:cubicBezTo>
                    <a:pt x="2617" y="326"/>
                    <a:pt x="2617" y="326"/>
                    <a:pt x="2613" y="322"/>
                  </a:cubicBezTo>
                  <a:cubicBezTo>
                    <a:pt x="2613" y="322"/>
                    <a:pt x="2617" y="318"/>
                    <a:pt x="2617" y="315"/>
                  </a:cubicBezTo>
                  <a:lnTo>
                    <a:pt x="2617" y="299"/>
                  </a:lnTo>
                  <a:cubicBezTo>
                    <a:pt x="2617" y="292"/>
                    <a:pt x="2617" y="289"/>
                    <a:pt x="2613" y="281"/>
                  </a:cubicBezTo>
                  <a:cubicBezTo>
                    <a:pt x="2613" y="273"/>
                    <a:pt x="2610" y="270"/>
                    <a:pt x="2606" y="266"/>
                  </a:cubicBezTo>
                  <a:cubicBezTo>
                    <a:pt x="2599" y="259"/>
                    <a:pt x="2591" y="255"/>
                    <a:pt x="2584" y="251"/>
                  </a:cubicBezTo>
                  <a:cubicBezTo>
                    <a:pt x="2580" y="251"/>
                    <a:pt x="2572" y="247"/>
                    <a:pt x="2565" y="247"/>
                  </a:cubicBezTo>
                  <a:lnTo>
                    <a:pt x="2561" y="247"/>
                  </a:lnTo>
                  <a:cubicBezTo>
                    <a:pt x="2549" y="247"/>
                    <a:pt x="2542" y="251"/>
                    <a:pt x="2535" y="255"/>
                  </a:cubicBezTo>
                  <a:cubicBezTo>
                    <a:pt x="2523" y="259"/>
                    <a:pt x="2516" y="263"/>
                    <a:pt x="2509" y="266"/>
                  </a:cubicBezTo>
                  <a:lnTo>
                    <a:pt x="2509" y="259"/>
                  </a:lnTo>
                  <a:cubicBezTo>
                    <a:pt x="2509" y="251"/>
                    <a:pt x="2509" y="244"/>
                    <a:pt x="2505" y="237"/>
                  </a:cubicBezTo>
                  <a:cubicBezTo>
                    <a:pt x="2501" y="229"/>
                    <a:pt x="2497" y="221"/>
                    <a:pt x="2490" y="218"/>
                  </a:cubicBezTo>
                  <a:cubicBezTo>
                    <a:pt x="2482" y="210"/>
                    <a:pt x="2471" y="206"/>
                    <a:pt x="2464" y="206"/>
                  </a:cubicBezTo>
                  <a:cubicBezTo>
                    <a:pt x="2453" y="202"/>
                    <a:pt x="2445" y="202"/>
                    <a:pt x="2437" y="202"/>
                  </a:cubicBezTo>
                  <a:cubicBezTo>
                    <a:pt x="2430" y="202"/>
                    <a:pt x="2423" y="202"/>
                    <a:pt x="2423" y="199"/>
                  </a:cubicBezTo>
                  <a:cubicBezTo>
                    <a:pt x="2404" y="195"/>
                    <a:pt x="2382" y="192"/>
                    <a:pt x="2366" y="187"/>
                  </a:cubicBezTo>
                  <a:cubicBezTo>
                    <a:pt x="2359" y="187"/>
                    <a:pt x="2352" y="184"/>
                    <a:pt x="2348" y="180"/>
                  </a:cubicBezTo>
                  <a:cubicBezTo>
                    <a:pt x="2344" y="180"/>
                    <a:pt x="2344" y="180"/>
                    <a:pt x="2344" y="176"/>
                  </a:cubicBezTo>
                  <a:cubicBezTo>
                    <a:pt x="2330" y="158"/>
                    <a:pt x="2311" y="139"/>
                    <a:pt x="2292" y="132"/>
                  </a:cubicBezTo>
                  <a:cubicBezTo>
                    <a:pt x="2273" y="120"/>
                    <a:pt x="2254" y="116"/>
                    <a:pt x="2235" y="116"/>
                  </a:cubicBezTo>
                  <a:cubicBezTo>
                    <a:pt x="2209" y="116"/>
                    <a:pt x="2191" y="120"/>
                    <a:pt x="2168" y="128"/>
                  </a:cubicBezTo>
                  <a:cubicBezTo>
                    <a:pt x="2161" y="128"/>
                    <a:pt x="2157" y="132"/>
                    <a:pt x="2150" y="132"/>
                  </a:cubicBezTo>
                  <a:cubicBezTo>
                    <a:pt x="2139" y="132"/>
                    <a:pt x="2128" y="128"/>
                    <a:pt x="2116" y="124"/>
                  </a:cubicBezTo>
                  <a:cubicBezTo>
                    <a:pt x="2101" y="124"/>
                    <a:pt x="2086" y="120"/>
                    <a:pt x="2071" y="116"/>
                  </a:cubicBezTo>
                  <a:cubicBezTo>
                    <a:pt x="2000" y="109"/>
                    <a:pt x="1929" y="94"/>
                    <a:pt x="1859" y="80"/>
                  </a:cubicBezTo>
                  <a:cubicBezTo>
                    <a:pt x="1783" y="64"/>
                    <a:pt x="1709" y="53"/>
                    <a:pt x="1634" y="53"/>
                  </a:cubicBezTo>
                  <a:cubicBezTo>
                    <a:pt x="1630" y="53"/>
                    <a:pt x="1623" y="53"/>
                    <a:pt x="1615" y="49"/>
                  </a:cubicBezTo>
                  <a:cubicBezTo>
                    <a:pt x="1604" y="42"/>
                    <a:pt x="1589" y="35"/>
                    <a:pt x="1574" y="23"/>
                  </a:cubicBezTo>
                  <a:cubicBezTo>
                    <a:pt x="1567" y="19"/>
                    <a:pt x="1559" y="16"/>
                    <a:pt x="1552" y="12"/>
                  </a:cubicBezTo>
                  <a:cubicBezTo>
                    <a:pt x="1548" y="8"/>
                    <a:pt x="1545" y="4"/>
                    <a:pt x="1537" y="4"/>
                  </a:cubicBezTo>
                  <a:cubicBezTo>
                    <a:pt x="1533" y="4"/>
                    <a:pt x="1526" y="1"/>
                    <a:pt x="1518" y="1"/>
                  </a:cubicBezTo>
                  <a:close/>
                  <a:moveTo>
                    <a:pt x="71" y="770"/>
                  </a:moveTo>
                  <a:cubicBezTo>
                    <a:pt x="64" y="778"/>
                    <a:pt x="56" y="786"/>
                    <a:pt x="49" y="793"/>
                  </a:cubicBezTo>
                  <a:lnTo>
                    <a:pt x="49" y="797"/>
                  </a:lnTo>
                  <a:lnTo>
                    <a:pt x="53" y="801"/>
                  </a:lnTo>
                  <a:lnTo>
                    <a:pt x="75" y="77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1" name="Google Shape;28381;p21"/>
            <p:cNvSpPr/>
            <p:nvPr/>
          </p:nvSpPr>
          <p:spPr>
            <a:xfrm>
              <a:off x="-589326" y="2219754"/>
              <a:ext cx="33091" cy="148550"/>
            </a:xfrm>
            <a:custGeom>
              <a:avLst/>
              <a:gdLst/>
              <a:ahLst/>
              <a:cxnLst/>
              <a:rect l="l" t="t" r="r" b="b"/>
              <a:pathLst>
                <a:path w="693" h="3111" extrusionOk="0">
                  <a:moveTo>
                    <a:pt x="12" y="0"/>
                  </a:moveTo>
                  <a:cubicBezTo>
                    <a:pt x="12" y="11"/>
                    <a:pt x="9" y="26"/>
                    <a:pt x="9" y="38"/>
                  </a:cubicBezTo>
                  <a:cubicBezTo>
                    <a:pt x="4" y="52"/>
                    <a:pt x="1" y="67"/>
                    <a:pt x="1" y="83"/>
                  </a:cubicBezTo>
                  <a:cubicBezTo>
                    <a:pt x="1" y="90"/>
                    <a:pt x="1" y="97"/>
                    <a:pt x="4" y="109"/>
                  </a:cubicBezTo>
                  <a:cubicBezTo>
                    <a:pt x="16" y="150"/>
                    <a:pt x="31" y="190"/>
                    <a:pt x="42" y="232"/>
                  </a:cubicBezTo>
                  <a:cubicBezTo>
                    <a:pt x="49" y="254"/>
                    <a:pt x="54" y="277"/>
                    <a:pt x="61" y="299"/>
                  </a:cubicBezTo>
                  <a:lnTo>
                    <a:pt x="61" y="295"/>
                  </a:lnTo>
                  <a:cubicBezTo>
                    <a:pt x="61" y="292"/>
                    <a:pt x="61" y="288"/>
                    <a:pt x="64" y="280"/>
                  </a:cubicBezTo>
                  <a:cubicBezTo>
                    <a:pt x="68" y="277"/>
                    <a:pt x="72" y="273"/>
                    <a:pt x="76" y="266"/>
                  </a:cubicBezTo>
                  <a:cubicBezTo>
                    <a:pt x="80" y="262"/>
                    <a:pt x="83" y="258"/>
                    <a:pt x="87" y="254"/>
                  </a:cubicBezTo>
                  <a:cubicBezTo>
                    <a:pt x="83" y="251"/>
                    <a:pt x="76" y="243"/>
                    <a:pt x="68" y="235"/>
                  </a:cubicBezTo>
                  <a:cubicBezTo>
                    <a:pt x="57" y="224"/>
                    <a:pt x="45" y="213"/>
                    <a:pt x="38" y="198"/>
                  </a:cubicBezTo>
                  <a:cubicBezTo>
                    <a:pt x="31" y="183"/>
                    <a:pt x="27" y="164"/>
                    <a:pt x="27" y="146"/>
                  </a:cubicBezTo>
                  <a:cubicBezTo>
                    <a:pt x="27" y="128"/>
                    <a:pt x="31" y="109"/>
                    <a:pt x="42" y="94"/>
                  </a:cubicBezTo>
                  <a:cubicBezTo>
                    <a:pt x="45" y="86"/>
                    <a:pt x="45" y="83"/>
                    <a:pt x="45" y="78"/>
                  </a:cubicBezTo>
                  <a:lnTo>
                    <a:pt x="45" y="67"/>
                  </a:lnTo>
                  <a:cubicBezTo>
                    <a:pt x="42" y="64"/>
                    <a:pt x="42" y="60"/>
                    <a:pt x="38" y="52"/>
                  </a:cubicBezTo>
                  <a:cubicBezTo>
                    <a:pt x="31" y="41"/>
                    <a:pt x="23" y="26"/>
                    <a:pt x="16" y="11"/>
                  </a:cubicBezTo>
                  <a:cubicBezTo>
                    <a:pt x="16" y="7"/>
                    <a:pt x="16" y="4"/>
                    <a:pt x="12" y="0"/>
                  </a:cubicBezTo>
                  <a:close/>
                  <a:moveTo>
                    <a:pt x="68" y="352"/>
                  </a:moveTo>
                  <a:cubicBezTo>
                    <a:pt x="72" y="359"/>
                    <a:pt x="72" y="366"/>
                    <a:pt x="72" y="374"/>
                  </a:cubicBezTo>
                  <a:lnTo>
                    <a:pt x="72" y="392"/>
                  </a:lnTo>
                  <a:cubicBezTo>
                    <a:pt x="72" y="411"/>
                    <a:pt x="68" y="434"/>
                    <a:pt x="68" y="452"/>
                  </a:cubicBezTo>
                  <a:cubicBezTo>
                    <a:pt x="64" y="471"/>
                    <a:pt x="64" y="486"/>
                    <a:pt x="64" y="501"/>
                  </a:cubicBezTo>
                  <a:cubicBezTo>
                    <a:pt x="64" y="512"/>
                    <a:pt x="64" y="523"/>
                    <a:pt x="68" y="531"/>
                  </a:cubicBezTo>
                  <a:cubicBezTo>
                    <a:pt x="68" y="542"/>
                    <a:pt x="72" y="549"/>
                    <a:pt x="80" y="557"/>
                  </a:cubicBezTo>
                  <a:cubicBezTo>
                    <a:pt x="113" y="599"/>
                    <a:pt x="132" y="643"/>
                    <a:pt x="143" y="688"/>
                  </a:cubicBezTo>
                  <a:cubicBezTo>
                    <a:pt x="154" y="729"/>
                    <a:pt x="158" y="770"/>
                    <a:pt x="169" y="808"/>
                  </a:cubicBezTo>
                  <a:cubicBezTo>
                    <a:pt x="173" y="818"/>
                    <a:pt x="184" y="837"/>
                    <a:pt x="195" y="853"/>
                  </a:cubicBezTo>
                  <a:cubicBezTo>
                    <a:pt x="206" y="871"/>
                    <a:pt x="221" y="894"/>
                    <a:pt x="233" y="920"/>
                  </a:cubicBezTo>
                  <a:cubicBezTo>
                    <a:pt x="233" y="923"/>
                    <a:pt x="237" y="927"/>
                    <a:pt x="237" y="935"/>
                  </a:cubicBezTo>
                  <a:cubicBezTo>
                    <a:pt x="247" y="931"/>
                    <a:pt x="255" y="931"/>
                    <a:pt x="259" y="927"/>
                  </a:cubicBezTo>
                  <a:cubicBezTo>
                    <a:pt x="266" y="927"/>
                    <a:pt x="270" y="923"/>
                    <a:pt x="270" y="923"/>
                  </a:cubicBezTo>
                  <a:lnTo>
                    <a:pt x="270" y="920"/>
                  </a:lnTo>
                  <a:lnTo>
                    <a:pt x="270" y="916"/>
                  </a:lnTo>
                  <a:cubicBezTo>
                    <a:pt x="273" y="913"/>
                    <a:pt x="270" y="901"/>
                    <a:pt x="266" y="890"/>
                  </a:cubicBezTo>
                  <a:cubicBezTo>
                    <a:pt x="259" y="879"/>
                    <a:pt x="255" y="868"/>
                    <a:pt x="251" y="860"/>
                  </a:cubicBezTo>
                  <a:cubicBezTo>
                    <a:pt x="211" y="785"/>
                    <a:pt x="192" y="711"/>
                    <a:pt x="180" y="635"/>
                  </a:cubicBezTo>
                  <a:cubicBezTo>
                    <a:pt x="173" y="594"/>
                    <a:pt x="169" y="565"/>
                    <a:pt x="161" y="542"/>
                  </a:cubicBezTo>
                  <a:cubicBezTo>
                    <a:pt x="158" y="520"/>
                    <a:pt x="150" y="501"/>
                    <a:pt x="143" y="482"/>
                  </a:cubicBezTo>
                  <a:cubicBezTo>
                    <a:pt x="139" y="471"/>
                    <a:pt x="132" y="456"/>
                    <a:pt x="121" y="442"/>
                  </a:cubicBezTo>
                  <a:cubicBezTo>
                    <a:pt x="109" y="419"/>
                    <a:pt x="90" y="389"/>
                    <a:pt x="68" y="352"/>
                  </a:cubicBezTo>
                  <a:close/>
                  <a:moveTo>
                    <a:pt x="323" y="1308"/>
                  </a:moveTo>
                  <a:cubicBezTo>
                    <a:pt x="318" y="1312"/>
                    <a:pt x="311" y="1316"/>
                    <a:pt x="307" y="1320"/>
                  </a:cubicBezTo>
                  <a:cubicBezTo>
                    <a:pt x="300" y="1324"/>
                    <a:pt x="296" y="1324"/>
                    <a:pt x="296" y="1327"/>
                  </a:cubicBezTo>
                  <a:lnTo>
                    <a:pt x="296" y="1339"/>
                  </a:lnTo>
                  <a:cubicBezTo>
                    <a:pt x="300" y="1346"/>
                    <a:pt x="304" y="1357"/>
                    <a:pt x="307" y="1368"/>
                  </a:cubicBezTo>
                  <a:cubicBezTo>
                    <a:pt x="307" y="1376"/>
                    <a:pt x="311" y="1384"/>
                    <a:pt x="311" y="1394"/>
                  </a:cubicBezTo>
                  <a:cubicBezTo>
                    <a:pt x="311" y="1398"/>
                    <a:pt x="311" y="1406"/>
                    <a:pt x="307" y="1413"/>
                  </a:cubicBezTo>
                  <a:lnTo>
                    <a:pt x="307" y="1420"/>
                  </a:lnTo>
                  <a:cubicBezTo>
                    <a:pt x="307" y="1428"/>
                    <a:pt x="307" y="1436"/>
                    <a:pt x="311" y="1443"/>
                  </a:cubicBezTo>
                  <a:cubicBezTo>
                    <a:pt x="315" y="1451"/>
                    <a:pt x="318" y="1458"/>
                    <a:pt x="323" y="1465"/>
                  </a:cubicBezTo>
                  <a:cubicBezTo>
                    <a:pt x="323" y="1473"/>
                    <a:pt x="326" y="1477"/>
                    <a:pt x="330" y="1484"/>
                  </a:cubicBezTo>
                  <a:cubicBezTo>
                    <a:pt x="333" y="1458"/>
                    <a:pt x="337" y="1432"/>
                    <a:pt x="337" y="1410"/>
                  </a:cubicBezTo>
                  <a:cubicBezTo>
                    <a:pt x="337" y="1376"/>
                    <a:pt x="330" y="1342"/>
                    <a:pt x="323" y="1308"/>
                  </a:cubicBezTo>
                  <a:close/>
                  <a:moveTo>
                    <a:pt x="359" y="1563"/>
                  </a:moveTo>
                  <a:lnTo>
                    <a:pt x="359" y="1585"/>
                  </a:lnTo>
                  <a:cubicBezTo>
                    <a:pt x="359" y="1603"/>
                    <a:pt x="356" y="1622"/>
                    <a:pt x="349" y="1638"/>
                  </a:cubicBezTo>
                  <a:cubicBezTo>
                    <a:pt x="345" y="1648"/>
                    <a:pt x="333" y="1664"/>
                    <a:pt x="326" y="1675"/>
                  </a:cubicBezTo>
                  <a:cubicBezTo>
                    <a:pt x="326" y="1675"/>
                    <a:pt x="326" y="1679"/>
                    <a:pt x="330" y="1682"/>
                  </a:cubicBezTo>
                  <a:cubicBezTo>
                    <a:pt x="333" y="1690"/>
                    <a:pt x="337" y="1705"/>
                    <a:pt x="345" y="1712"/>
                  </a:cubicBezTo>
                  <a:lnTo>
                    <a:pt x="345" y="1720"/>
                  </a:lnTo>
                  <a:cubicBezTo>
                    <a:pt x="349" y="1724"/>
                    <a:pt x="349" y="1727"/>
                    <a:pt x="352" y="1731"/>
                  </a:cubicBezTo>
                  <a:cubicBezTo>
                    <a:pt x="359" y="1742"/>
                    <a:pt x="363" y="1753"/>
                    <a:pt x="371" y="1768"/>
                  </a:cubicBezTo>
                  <a:cubicBezTo>
                    <a:pt x="386" y="1795"/>
                    <a:pt x="401" y="1828"/>
                    <a:pt x="412" y="1847"/>
                  </a:cubicBezTo>
                  <a:cubicBezTo>
                    <a:pt x="416" y="1855"/>
                    <a:pt x="420" y="1862"/>
                    <a:pt x="420" y="1865"/>
                  </a:cubicBezTo>
                  <a:cubicBezTo>
                    <a:pt x="420" y="1869"/>
                    <a:pt x="423" y="1873"/>
                    <a:pt x="423" y="1877"/>
                  </a:cubicBezTo>
                  <a:lnTo>
                    <a:pt x="423" y="1884"/>
                  </a:lnTo>
                  <a:lnTo>
                    <a:pt x="423" y="1891"/>
                  </a:lnTo>
                  <a:cubicBezTo>
                    <a:pt x="423" y="1895"/>
                    <a:pt x="423" y="1899"/>
                    <a:pt x="420" y="1903"/>
                  </a:cubicBezTo>
                  <a:cubicBezTo>
                    <a:pt x="408" y="1922"/>
                    <a:pt x="404" y="1940"/>
                    <a:pt x="404" y="1959"/>
                  </a:cubicBezTo>
                  <a:cubicBezTo>
                    <a:pt x="404" y="1978"/>
                    <a:pt x="412" y="2000"/>
                    <a:pt x="420" y="2022"/>
                  </a:cubicBezTo>
                  <a:cubicBezTo>
                    <a:pt x="427" y="2045"/>
                    <a:pt x="438" y="2071"/>
                    <a:pt x="446" y="2101"/>
                  </a:cubicBezTo>
                  <a:cubicBezTo>
                    <a:pt x="472" y="2183"/>
                    <a:pt x="509" y="2266"/>
                    <a:pt x="539" y="2352"/>
                  </a:cubicBezTo>
                  <a:cubicBezTo>
                    <a:pt x="551" y="2385"/>
                    <a:pt x="561" y="2415"/>
                    <a:pt x="569" y="2449"/>
                  </a:cubicBezTo>
                  <a:cubicBezTo>
                    <a:pt x="569" y="2426"/>
                    <a:pt x="569" y="2407"/>
                    <a:pt x="565" y="2388"/>
                  </a:cubicBezTo>
                  <a:cubicBezTo>
                    <a:pt x="558" y="2318"/>
                    <a:pt x="535" y="2254"/>
                    <a:pt x="513" y="2183"/>
                  </a:cubicBezTo>
                  <a:cubicBezTo>
                    <a:pt x="494" y="2112"/>
                    <a:pt x="472" y="2038"/>
                    <a:pt x="472" y="1952"/>
                  </a:cubicBezTo>
                  <a:cubicBezTo>
                    <a:pt x="468" y="1824"/>
                    <a:pt x="427" y="1682"/>
                    <a:pt x="359" y="1563"/>
                  </a:cubicBezTo>
                  <a:close/>
                  <a:moveTo>
                    <a:pt x="625" y="2927"/>
                  </a:moveTo>
                  <a:lnTo>
                    <a:pt x="625" y="2927"/>
                  </a:lnTo>
                  <a:cubicBezTo>
                    <a:pt x="629" y="2946"/>
                    <a:pt x="629" y="2968"/>
                    <a:pt x="629" y="2987"/>
                  </a:cubicBezTo>
                  <a:lnTo>
                    <a:pt x="629" y="3009"/>
                  </a:lnTo>
                  <a:cubicBezTo>
                    <a:pt x="644" y="3021"/>
                    <a:pt x="659" y="3032"/>
                    <a:pt x="666" y="3047"/>
                  </a:cubicBezTo>
                  <a:cubicBezTo>
                    <a:pt x="682" y="3069"/>
                    <a:pt x="689" y="3092"/>
                    <a:pt x="689" y="3111"/>
                  </a:cubicBezTo>
                  <a:lnTo>
                    <a:pt x="689" y="3106"/>
                  </a:lnTo>
                  <a:cubicBezTo>
                    <a:pt x="689" y="3103"/>
                    <a:pt x="692" y="3099"/>
                    <a:pt x="692" y="3095"/>
                  </a:cubicBezTo>
                  <a:cubicBezTo>
                    <a:pt x="692" y="3073"/>
                    <a:pt x="685" y="3043"/>
                    <a:pt x="673" y="3016"/>
                  </a:cubicBezTo>
                  <a:cubicBezTo>
                    <a:pt x="663" y="2987"/>
                    <a:pt x="647" y="2957"/>
                    <a:pt x="632" y="2938"/>
                  </a:cubicBezTo>
                  <a:cubicBezTo>
                    <a:pt x="629" y="2935"/>
                    <a:pt x="629" y="2931"/>
                    <a:pt x="625" y="29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2" name="Google Shape;28382;p21"/>
            <p:cNvSpPr/>
            <p:nvPr/>
          </p:nvSpPr>
          <p:spPr>
            <a:xfrm>
              <a:off x="-593051" y="2214549"/>
              <a:ext cx="41972" cy="169274"/>
            </a:xfrm>
            <a:custGeom>
              <a:avLst/>
              <a:gdLst/>
              <a:ahLst/>
              <a:cxnLst/>
              <a:rect l="l" t="t" r="r" b="b"/>
              <a:pathLst>
                <a:path w="879" h="3545" extrusionOk="0">
                  <a:moveTo>
                    <a:pt x="90" y="109"/>
                  </a:moveTo>
                  <a:cubicBezTo>
                    <a:pt x="94" y="113"/>
                    <a:pt x="94" y="116"/>
                    <a:pt x="94" y="120"/>
                  </a:cubicBezTo>
                  <a:cubicBezTo>
                    <a:pt x="101" y="135"/>
                    <a:pt x="109" y="150"/>
                    <a:pt x="116" y="161"/>
                  </a:cubicBezTo>
                  <a:cubicBezTo>
                    <a:pt x="120" y="169"/>
                    <a:pt x="120" y="173"/>
                    <a:pt x="123" y="176"/>
                  </a:cubicBezTo>
                  <a:lnTo>
                    <a:pt x="123" y="187"/>
                  </a:lnTo>
                  <a:cubicBezTo>
                    <a:pt x="123" y="192"/>
                    <a:pt x="123" y="195"/>
                    <a:pt x="120" y="203"/>
                  </a:cubicBezTo>
                  <a:cubicBezTo>
                    <a:pt x="109" y="218"/>
                    <a:pt x="105" y="237"/>
                    <a:pt x="105" y="255"/>
                  </a:cubicBezTo>
                  <a:cubicBezTo>
                    <a:pt x="105" y="273"/>
                    <a:pt x="109" y="292"/>
                    <a:pt x="116" y="307"/>
                  </a:cubicBezTo>
                  <a:cubicBezTo>
                    <a:pt x="123" y="322"/>
                    <a:pt x="135" y="333"/>
                    <a:pt x="146" y="344"/>
                  </a:cubicBezTo>
                  <a:cubicBezTo>
                    <a:pt x="154" y="352"/>
                    <a:pt x="161" y="360"/>
                    <a:pt x="165" y="363"/>
                  </a:cubicBezTo>
                  <a:cubicBezTo>
                    <a:pt x="161" y="367"/>
                    <a:pt x="158" y="371"/>
                    <a:pt x="154" y="375"/>
                  </a:cubicBezTo>
                  <a:cubicBezTo>
                    <a:pt x="150" y="382"/>
                    <a:pt x="146" y="386"/>
                    <a:pt x="142" y="389"/>
                  </a:cubicBezTo>
                  <a:cubicBezTo>
                    <a:pt x="139" y="397"/>
                    <a:pt x="139" y="401"/>
                    <a:pt x="139" y="404"/>
                  </a:cubicBezTo>
                  <a:lnTo>
                    <a:pt x="139" y="408"/>
                  </a:lnTo>
                  <a:cubicBezTo>
                    <a:pt x="132" y="386"/>
                    <a:pt x="127" y="363"/>
                    <a:pt x="120" y="341"/>
                  </a:cubicBezTo>
                  <a:cubicBezTo>
                    <a:pt x="109" y="299"/>
                    <a:pt x="94" y="259"/>
                    <a:pt x="82" y="218"/>
                  </a:cubicBezTo>
                  <a:cubicBezTo>
                    <a:pt x="79" y="206"/>
                    <a:pt x="79" y="199"/>
                    <a:pt x="79" y="192"/>
                  </a:cubicBezTo>
                  <a:cubicBezTo>
                    <a:pt x="79" y="176"/>
                    <a:pt x="82" y="161"/>
                    <a:pt x="87" y="147"/>
                  </a:cubicBezTo>
                  <a:cubicBezTo>
                    <a:pt x="87" y="135"/>
                    <a:pt x="90" y="120"/>
                    <a:pt x="90" y="109"/>
                  </a:cubicBezTo>
                  <a:close/>
                  <a:moveTo>
                    <a:pt x="146" y="461"/>
                  </a:moveTo>
                  <a:cubicBezTo>
                    <a:pt x="168" y="498"/>
                    <a:pt x="187" y="528"/>
                    <a:pt x="199" y="551"/>
                  </a:cubicBezTo>
                  <a:cubicBezTo>
                    <a:pt x="210" y="565"/>
                    <a:pt x="217" y="580"/>
                    <a:pt x="221" y="591"/>
                  </a:cubicBezTo>
                  <a:cubicBezTo>
                    <a:pt x="228" y="610"/>
                    <a:pt x="236" y="629"/>
                    <a:pt x="239" y="651"/>
                  </a:cubicBezTo>
                  <a:cubicBezTo>
                    <a:pt x="247" y="674"/>
                    <a:pt x="251" y="703"/>
                    <a:pt x="258" y="744"/>
                  </a:cubicBezTo>
                  <a:cubicBezTo>
                    <a:pt x="270" y="820"/>
                    <a:pt x="289" y="894"/>
                    <a:pt x="329" y="969"/>
                  </a:cubicBezTo>
                  <a:cubicBezTo>
                    <a:pt x="333" y="977"/>
                    <a:pt x="337" y="988"/>
                    <a:pt x="344" y="999"/>
                  </a:cubicBezTo>
                  <a:cubicBezTo>
                    <a:pt x="348" y="1010"/>
                    <a:pt x="351" y="1022"/>
                    <a:pt x="348" y="1025"/>
                  </a:cubicBezTo>
                  <a:lnTo>
                    <a:pt x="348" y="1029"/>
                  </a:lnTo>
                  <a:lnTo>
                    <a:pt x="348" y="1032"/>
                  </a:lnTo>
                  <a:cubicBezTo>
                    <a:pt x="348" y="1032"/>
                    <a:pt x="344" y="1036"/>
                    <a:pt x="337" y="1036"/>
                  </a:cubicBezTo>
                  <a:cubicBezTo>
                    <a:pt x="333" y="1040"/>
                    <a:pt x="325" y="1040"/>
                    <a:pt x="315" y="1044"/>
                  </a:cubicBezTo>
                  <a:cubicBezTo>
                    <a:pt x="315" y="1036"/>
                    <a:pt x="311" y="1032"/>
                    <a:pt x="311" y="1029"/>
                  </a:cubicBezTo>
                  <a:cubicBezTo>
                    <a:pt x="299" y="1003"/>
                    <a:pt x="284" y="980"/>
                    <a:pt x="273" y="962"/>
                  </a:cubicBezTo>
                  <a:cubicBezTo>
                    <a:pt x="262" y="946"/>
                    <a:pt x="251" y="927"/>
                    <a:pt x="247" y="917"/>
                  </a:cubicBezTo>
                  <a:cubicBezTo>
                    <a:pt x="236" y="879"/>
                    <a:pt x="232" y="838"/>
                    <a:pt x="221" y="797"/>
                  </a:cubicBezTo>
                  <a:cubicBezTo>
                    <a:pt x="210" y="752"/>
                    <a:pt x="191" y="708"/>
                    <a:pt x="158" y="666"/>
                  </a:cubicBezTo>
                  <a:cubicBezTo>
                    <a:pt x="150" y="658"/>
                    <a:pt x="146" y="651"/>
                    <a:pt x="146" y="640"/>
                  </a:cubicBezTo>
                  <a:cubicBezTo>
                    <a:pt x="142" y="632"/>
                    <a:pt x="142" y="621"/>
                    <a:pt x="142" y="610"/>
                  </a:cubicBezTo>
                  <a:cubicBezTo>
                    <a:pt x="142" y="595"/>
                    <a:pt x="142" y="580"/>
                    <a:pt x="146" y="561"/>
                  </a:cubicBezTo>
                  <a:cubicBezTo>
                    <a:pt x="146" y="543"/>
                    <a:pt x="150" y="520"/>
                    <a:pt x="150" y="501"/>
                  </a:cubicBezTo>
                  <a:lnTo>
                    <a:pt x="150" y="483"/>
                  </a:lnTo>
                  <a:cubicBezTo>
                    <a:pt x="150" y="475"/>
                    <a:pt x="150" y="468"/>
                    <a:pt x="146" y="461"/>
                  </a:cubicBezTo>
                  <a:close/>
                  <a:moveTo>
                    <a:pt x="401" y="1417"/>
                  </a:moveTo>
                  <a:cubicBezTo>
                    <a:pt x="408" y="1451"/>
                    <a:pt x="415" y="1485"/>
                    <a:pt x="415" y="1519"/>
                  </a:cubicBezTo>
                  <a:cubicBezTo>
                    <a:pt x="415" y="1541"/>
                    <a:pt x="411" y="1567"/>
                    <a:pt x="408" y="1593"/>
                  </a:cubicBezTo>
                  <a:cubicBezTo>
                    <a:pt x="404" y="1586"/>
                    <a:pt x="401" y="1582"/>
                    <a:pt x="401" y="1574"/>
                  </a:cubicBezTo>
                  <a:cubicBezTo>
                    <a:pt x="396" y="1567"/>
                    <a:pt x="393" y="1560"/>
                    <a:pt x="389" y="1552"/>
                  </a:cubicBezTo>
                  <a:cubicBezTo>
                    <a:pt x="385" y="1545"/>
                    <a:pt x="385" y="1537"/>
                    <a:pt x="385" y="1529"/>
                  </a:cubicBezTo>
                  <a:lnTo>
                    <a:pt x="385" y="1522"/>
                  </a:lnTo>
                  <a:cubicBezTo>
                    <a:pt x="389" y="1515"/>
                    <a:pt x="389" y="1507"/>
                    <a:pt x="389" y="1503"/>
                  </a:cubicBezTo>
                  <a:cubicBezTo>
                    <a:pt x="389" y="1493"/>
                    <a:pt x="385" y="1485"/>
                    <a:pt x="385" y="1477"/>
                  </a:cubicBezTo>
                  <a:cubicBezTo>
                    <a:pt x="382" y="1466"/>
                    <a:pt x="378" y="1455"/>
                    <a:pt x="374" y="1448"/>
                  </a:cubicBezTo>
                  <a:lnTo>
                    <a:pt x="374" y="1436"/>
                  </a:lnTo>
                  <a:cubicBezTo>
                    <a:pt x="374" y="1433"/>
                    <a:pt x="378" y="1433"/>
                    <a:pt x="385" y="1429"/>
                  </a:cubicBezTo>
                  <a:cubicBezTo>
                    <a:pt x="389" y="1425"/>
                    <a:pt x="396" y="1421"/>
                    <a:pt x="401" y="1417"/>
                  </a:cubicBezTo>
                  <a:close/>
                  <a:moveTo>
                    <a:pt x="437" y="1672"/>
                  </a:moveTo>
                  <a:cubicBezTo>
                    <a:pt x="505" y="1791"/>
                    <a:pt x="546" y="1933"/>
                    <a:pt x="550" y="2061"/>
                  </a:cubicBezTo>
                  <a:cubicBezTo>
                    <a:pt x="550" y="2147"/>
                    <a:pt x="572" y="2221"/>
                    <a:pt x="591" y="2292"/>
                  </a:cubicBezTo>
                  <a:cubicBezTo>
                    <a:pt x="613" y="2363"/>
                    <a:pt x="636" y="2427"/>
                    <a:pt x="643" y="2497"/>
                  </a:cubicBezTo>
                  <a:cubicBezTo>
                    <a:pt x="647" y="2516"/>
                    <a:pt x="647" y="2535"/>
                    <a:pt x="647" y="2558"/>
                  </a:cubicBezTo>
                  <a:cubicBezTo>
                    <a:pt x="639" y="2524"/>
                    <a:pt x="629" y="2494"/>
                    <a:pt x="617" y="2461"/>
                  </a:cubicBezTo>
                  <a:cubicBezTo>
                    <a:pt x="587" y="2375"/>
                    <a:pt x="550" y="2292"/>
                    <a:pt x="524" y="2210"/>
                  </a:cubicBezTo>
                  <a:cubicBezTo>
                    <a:pt x="516" y="2180"/>
                    <a:pt x="505" y="2154"/>
                    <a:pt x="498" y="2131"/>
                  </a:cubicBezTo>
                  <a:cubicBezTo>
                    <a:pt x="490" y="2109"/>
                    <a:pt x="482" y="2087"/>
                    <a:pt x="482" y="2068"/>
                  </a:cubicBezTo>
                  <a:cubicBezTo>
                    <a:pt x="482" y="2049"/>
                    <a:pt x="486" y="2031"/>
                    <a:pt x="498" y="2012"/>
                  </a:cubicBezTo>
                  <a:cubicBezTo>
                    <a:pt x="501" y="2008"/>
                    <a:pt x="501" y="2004"/>
                    <a:pt x="501" y="2000"/>
                  </a:cubicBezTo>
                  <a:lnTo>
                    <a:pt x="501" y="1993"/>
                  </a:lnTo>
                  <a:lnTo>
                    <a:pt x="501" y="1986"/>
                  </a:lnTo>
                  <a:cubicBezTo>
                    <a:pt x="501" y="1982"/>
                    <a:pt x="498" y="1978"/>
                    <a:pt x="498" y="1974"/>
                  </a:cubicBezTo>
                  <a:cubicBezTo>
                    <a:pt x="498" y="1971"/>
                    <a:pt x="494" y="1964"/>
                    <a:pt x="490" y="1956"/>
                  </a:cubicBezTo>
                  <a:cubicBezTo>
                    <a:pt x="479" y="1937"/>
                    <a:pt x="464" y="1904"/>
                    <a:pt x="449" y="1877"/>
                  </a:cubicBezTo>
                  <a:cubicBezTo>
                    <a:pt x="441" y="1862"/>
                    <a:pt x="437" y="1851"/>
                    <a:pt x="430" y="1840"/>
                  </a:cubicBezTo>
                  <a:cubicBezTo>
                    <a:pt x="427" y="1836"/>
                    <a:pt x="427" y="1833"/>
                    <a:pt x="423" y="1829"/>
                  </a:cubicBezTo>
                  <a:lnTo>
                    <a:pt x="423" y="1821"/>
                  </a:lnTo>
                  <a:cubicBezTo>
                    <a:pt x="415" y="1814"/>
                    <a:pt x="411" y="1799"/>
                    <a:pt x="408" y="1791"/>
                  </a:cubicBezTo>
                  <a:cubicBezTo>
                    <a:pt x="404" y="1788"/>
                    <a:pt x="404" y="1784"/>
                    <a:pt x="404" y="1784"/>
                  </a:cubicBezTo>
                  <a:cubicBezTo>
                    <a:pt x="411" y="1773"/>
                    <a:pt x="423" y="1757"/>
                    <a:pt x="427" y="1747"/>
                  </a:cubicBezTo>
                  <a:cubicBezTo>
                    <a:pt x="434" y="1731"/>
                    <a:pt x="437" y="1712"/>
                    <a:pt x="437" y="1694"/>
                  </a:cubicBezTo>
                  <a:lnTo>
                    <a:pt x="437" y="1672"/>
                  </a:lnTo>
                  <a:close/>
                  <a:moveTo>
                    <a:pt x="703" y="3036"/>
                  </a:moveTo>
                  <a:cubicBezTo>
                    <a:pt x="707" y="3040"/>
                    <a:pt x="707" y="3044"/>
                    <a:pt x="710" y="3047"/>
                  </a:cubicBezTo>
                  <a:cubicBezTo>
                    <a:pt x="725" y="3066"/>
                    <a:pt x="741" y="3096"/>
                    <a:pt x="751" y="3125"/>
                  </a:cubicBezTo>
                  <a:cubicBezTo>
                    <a:pt x="763" y="3152"/>
                    <a:pt x="770" y="3182"/>
                    <a:pt x="770" y="3204"/>
                  </a:cubicBezTo>
                  <a:cubicBezTo>
                    <a:pt x="770" y="3208"/>
                    <a:pt x="767" y="3212"/>
                    <a:pt x="767" y="3215"/>
                  </a:cubicBezTo>
                  <a:lnTo>
                    <a:pt x="767" y="3220"/>
                  </a:lnTo>
                  <a:cubicBezTo>
                    <a:pt x="767" y="3201"/>
                    <a:pt x="760" y="3178"/>
                    <a:pt x="744" y="3156"/>
                  </a:cubicBezTo>
                  <a:cubicBezTo>
                    <a:pt x="737" y="3141"/>
                    <a:pt x="722" y="3130"/>
                    <a:pt x="707" y="3118"/>
                  </a:cubicBezTo>
                  <a:lnTo>
                    <a:pt x="707" y="3096"/>
                  </a:lnTo>
                  <a:cubicBezTo>
                    <a:pt x="707" y="3077"/>
                    <a:pt x="707" y="3055"/>
                    <a:pt x="703" y="3036"/>
                  </a:cubicBezTo>
                  <a:close/>
                  <a:moveTo>
                    <a:pt x="97" y="1"/>
                  </a:moveTo>
                  <a:cubicBezTo>
                    <a:pt x="94" y="4"/>
                    <a:pt x="90" y="4"/>
                    <a:pt x="87" y="8"/>
                  </a:cubicBezTo>
                  <a:cubicBezTo>
                    <a:pt x="75" y="16"/>
                    <a:pt x="60" y="16"/>
                    <a:pt x="49" y="16"/>
                  </a:cubicBezTo>
                  <a:lnTo>
                    <a:pt x="42" y="16"/>
                  </a:lnTo>
                  <a:lnTo>
                    <a:pt x="37" y="19"/>
                  </a:lnTo>
                  <a:cubicBezTo>
                    <a:pt x="30" y="23"/>
                    <a:pt x="27" y="30"/>
                    <a:pt x="23" y="38"/>
                  </a:cubicBezTo>
                  <a:cubicBezTo>
                    <a:pt x="19" y="49"/>
                    <a:pt x="15" y="57"/>
                    <a:pt x="15" y="68"/>
                  </a:cubicBezTo>
                  <a:lnTo>
                    <a:pt x="15" y="75"/>
                  </a:lnTo>
                  <a:lnTo>
                    <a:pt x="15" y="87"/>
                  </a:lnTo>
                  <a:cubicBezTo>
                    <a:pt x="15" y="98"/>
                    <a:pt x="15" y="113"/>
                    <a:pt x="11" y="132"/>
                  </a:cubicBezTo>
                  <a:cubicBezTo>
                    <a:pt x="8" y="147"/>
                    <a:pt x="1" y="165"/>
                    <a:pt x="1" y="192"/>
                  </a:cubicBezTo>
                  <a:cubicBezTo>
                    <a:pt x="1" y="206"/>
                    <a:pt x="4" y="221"/>
                    <a:pt x="8" y="237"/>
                  </a:cubicBezTo>
                  <a:cubicBezTo>
                    <a:pt x="19" y="281"/>
                    <a:pt x="34" y="322"/>
                    <a:pt x="49" y="363"/>
                  </a:cubicBezTo>
                  <a:cubicBezTo>
                    <a:pt x="60" y="404"/>
                    <a:pt x="71" y="446"/>
                    <a:pt x="75" y="487"/>
                  </a:cubicBezTo>
                  <a:lnTo>
                    <a:pt x="75" y="501"/>
                  </a:lnTo>
                  <a:cubicBezTo>
                    <a:pt x="75" y="517"/>
                    <a:pt x="71" y="532"/>
                    <a:pt x="71" y="551"/>
                  </a:cubicBezTo>
                  <a:cubicBezTo>
                    <a:pt x="68" y="569"/>
                    <a:pt x="64" y="587"/>
                    <a:pt x="64" y="610"/>
                  </a:cubicBezTo>
                  <a:cubicBezTo>
                    <a:pt x="64" y="625"/>
                    <a:pt x="68" y="644"/>
                    <a:pt x="71" y="663"/>
                  </a:cubicBezTo>
                  <a:cubicBezTo>
                    <a:pt x="75" y="681"/>
                    <a:pt x="87" y="700"/>
                    <a:pt x="97" y="715"/>
                  </a:cubicBezTo>
                  <a:cubicBezTo>
                    <a:pt x="123" y="744"/>
                    <a:pt x="135" y="778"/>
                    <a:pt x="146" y="815"/>
                  </a:cubicBezTo>
                  <a:cubicBezTo>
                    <a:pt x="154" y="853"/>
                    <a:pt x="161" y="894"/>
                    <a:pt x="172" y="939"/>
                  </a:cubicBezTo>
                  <a:cubicBezTo>
                    <a:pt x="180" y="954"/>
                    <a:pt x="187" y="969"/>
                    <a:pt x="194" y="984"/>
                  </a:cubicBezTo>
                  <a:cubicBezTo>
                    <a:pt x="210" y="1006"/>
                    <a:pt x="221" y="1025"/>
                    <a:pt x="232" y="1040"/>
                  </a:cubicBezTo>
                  <a:lnTo>
                    <a:pt x="232" y="1048"/>
                  </a:lnTo>
                  <a:lnTo>
                    <a:pt x="79" y="1055"/>
                  </a:lnTo>
                  <a:lnTo>
                    <a:pt x="244" y="1103"/>
                  </a:lnTo>
                  <a:cubicBezTo>
                    <a:pt x="244" y="1107"/>
                    <a:pt x="239" y="1115"/>
                    <a:pt x="236" y="1122"/>
                  </a:cubicBezTo>
                  <a:lnTo>
                    <a:pt x="217" y="1171"/>
                  </a:lnTo>
                  <a:lnTo>
                    <a:pt x="270" y="1174"/>
                  </a:lnTo>
                  <a:cubicBezTo>
                    <a:pt x="284" y="1179"/>
                    <a:pt x="296" y="1179"/>
                    <a:pt x="303" y="1182"/>
                  </a:cubicBezTo>
                  <a:cubicBezTo>
                    <a:pt x="307" y="1182"/>
                    <a:pt x="311" y="1182"/>
                    <a:pt x="315" y="1186"/>
                  </a:cubicBezTo>
                  <a:lnTo>
                    <a:pt x="315" y="1189"/>
                  </a:lnTo>
                  <a:cubicBezTo>
                    <a:pt x="311" y="1193"/>
                    <a:pt x="307" y="1205"/>
                    <a:pt x="299" y="1212"/>
                  </a:cubicBezTo>
                  <a:cubicBezTo>
                    <a:pt x="296" y="1223"/>
                    <a:pt x="289" y="1234"/>
                    <a:pt x="280" y="1246"/>
                  </a:cubicBezTo>
                  <a:cubicBezTo>
                    <a:pt x="273" y="1257"/>
                    <a:pt x="270" y="1272"/>
                    <a:pt x="270" y="1283"/>
                  </a:cubicBezTo>
                  <a:cubicBezTo>
                    <a:pt x="270" y="1298"/>
                    <a:pt x="273" y="1313"/>
                    <a:pt x="277" y="1320"/>
                  </a:cubicBezTo>
                  <a:cubicBezTo>
                    <a:pt x="289" y="1336"/>
                    <a:pt x="296" y="1346"/>
                    <a:pt x="303" y="1354"/>
                  </a:cubicBezTo>
                  <a:cubicBezTo>
                    <a:pt x="315" y="1362"/>
                    <a:pt x="318" y="1369"/>
                    <a:pt x="322" y="1372"/>
                  </a:cubicBezTo>
                  <a:cubicBezTo>
                    <a:pt x="322" y="1372"/>
                    <a:pt x="322" y="1376"/>
                    <a:pt x="325" y="1376"/>
                  </a:cubicBezTo>
                  <a:cubicBezTo>
                    <a:pt x="318" y="1380"/>
                    <a:pt x="315" y="1384"/>
                    <a:pt x="311" y="1391"/>
                  </a:cubicBezTo>
                  <a:cubicBezTo>
                    <a:pt x="307" y="1398"/>
                    <a:pt x="303" y="1406"/>
                    <a:pt x="299" y="1414"/>
                  </a:cubicBezTo>
                  <a:cubicBezTo>
                    <a:pt x="296" y="1421"/>
                    <a:pt x="296" y="1429"/>
                    <a:pt x="296" y="1436"/>
                  </a:cubicBezTo>
                  <a:cubicBezTo>
                    <a:pt x="296" y="1455"/>
                    <a:pt x="303" y="1470"/>
                    <a:pt x="307" y="1481"/>
                  </a:cubicBezTo>
                  <a:cubicBezTo>
                    <a:pt x="307" y="1488"/>
                    <a:pt x="311" y="1493"/>
                    <a:pt x="311" y="1496"/>
                  </a:cubicBezTo>
                  <a:lnTo>
                    <a:pt x="311" y="1503"/>
                  </a:lnTo>
                  <a:lnTo>
                    <a:pt x="311" y="1529"/>
                  </a:lnTo>
                  <a:cubicBezTo>
                    <a:pt x="311" y="1552"/>
                    <a:pt x="315" y="1567"/>
                    <a:pt x="318" y="1586"/>
                  </a:cubicBezTo>
                  <a:cubicBezTo>
                    <a:pt x="329" y="1608"/>
                    <a:pt x="341" y="1631"/>
                    <a:pt x="348" y="1650"/>
                  </a:cubicBezTo>
                  <a:cubicBezTo>
                    <a:pt x="351" y="1657"/>
                    <a:pt x="356" y="1668"/>
                    <a:pt x="359" y="1676"/>
                  </a:cubicBezTo>
                  <a:cubicBezTo>
                    <a:pt x="359" y="1683"/>
                    <a:pt x="363" y="1690"/>
                    <a:pt x="363" y="1694"/>
                  </a:cubicBezTo>
                  <a:cubicBezTo>
                    <a:pt x="363" y="1702"/>
                    <a:pt x="359" y="1709"/>
                    <a:pt x="356" y="1717"/>
                  </a:cubicBezTo>
                  <a:cubicBezTo>
                    <a:pt x="356" y="1724"/>
                    <a:pt x="348" y="1731"/>
                    <a:pt x="337" y="1739"/>
                  </a:cubicBezTo>
                  <a:cubicBezTo>
                    <a:pt x="333" y="1747"/>
                    <a:pt x="329" y="1754"/>
                    <a:pt x="325" y="1762"/>
                  </a:cubicBezTo>
                  <a:lnTo>
                    <a:pt x="325" y="1776"/>
                  </a:lnTo>
                  <a:lnTo>
                    <a:pt x="325" y="1788"/>
                  </a:lnTo>
                  <a:cubicBezTo>
                    <a:pt x="325" y="1795"/>
                    <a:pt x="329" y="1802"/>
                    <a:pt x="329" y="1807"/>
                  </a:cubicBezTo>
                  <a:cubicBezTo>
                    <a:pt x="333" y="1817"/>
                    <a:pt x="337" y="1825"/>
                    <a:pt x="341" y="1833"/>
                  </a:cubicBezTo>
                  <a:cubicBezTo>
                    <a:pt x="344" y="1840"/>
                    <a:pt x="348" y="1847"/>
                    <a:pt x="351" y="1855"/>
                  </a:cubicBezTo>
                  <a:cubicBezTo>
                    <a:pt x="351" y="1855"/>
                    <a:pt x="351" y="1859"/>
                    <a:pt x="356" y="1859"/>
                  </a:cubicBezTo>
                  <a:cubicBezTo>
                    <a:pt x="359" y="1866"/>
                    <a:pt x="363" y="1877"/>
                    <a:pt x="370" y="1892"/>
                  </a:cubicBezTo>
                  <a:cubicBezTo>
                    <a:pt x="382" y="1914"/>
                    <a:pt x="396" y="1941"/>
                    <a:pt x="408" y="1964"/>
                  </a:cubicBezTo>
                  <a:cubicBezTo>
                    <a:pt x="415" y="1974"/>
                    <a:pt x="419" y="1986"/>
                    <a:pt x="423" y="1993"/>
                  </a:cubicBezTo>
                  <a:cubicBezTo>
                    <a:pt x="411" y="2019"/>
                    <a:pt x="408" y="2042"/>
                    <a:pt x="408" y="2068"/>
                  </a:cubicBezTo>
                  <a:cubicBezTo>
                    <a:pt x="408" y="2098"/>
                    <a:pt x="415" y="2128"/>
                    <a:pt x="423" y="2154"/>
                  </a:cubicBezTo>
                  <a:cubicBezTo>
                    <a:pt x="434" y="2180"/>
                    <a:pt x="441" y="2206"/>
                    <a:pt x="449" y="2233"/>
                  </a:cubicBezTo>
                  <a:cubicBezTo>
                    <a:pt x="479" y="2322"/>
                    <a:pt x="520" y="2404"/>
                    <a:pt x="546" y="2487"/>
                  </a:cubicBezTo>
                  <a:cubicBezTo>
                    <a:pt x="591" y="2621"/>
                    <a:pt x="621" y="2759"/>
                    <a:pt x="621" y="2901"/>
                  </a:cubicBezTo>
                  <a:lnTo>
                    <a:pt x="621" y="2954"/>
                  </a:lnTo>
                  <a:lnTo>
                    <a:pt x="621" y="2965"/>
                  </a:lnTo>
                  <a:cubicBezTo>
                    <a:pt x="621" y="2991"/>
                    <a:pt x="625" y="3013"/>
                    <a:pt x="625" y="3036"/>
                  </a:cubicBezTo>
                  <a:cubicBezTo>
                    <a:pt x="629" y="3058"/>
                    <a:pt x="632" y="3077"/>
                    <a:pt x="632" y="3096"/>
                  </a:cubicBezTo>
                  <a:cubicBezTo>
                    <a:pt x="632" y="3107"/>
                    <a:pt x="632" y="3122"/>
                    <a:pt x="629" y="3130"/>
                  </a:cubicBezTo>
                  <a:lnTo>
                    <a:pt x="621" y="3163"/>
                  </a:lnTo>
                  <a:lnTo>
                    <a:pt x="651" y="3175"/>
                  </a:lnTo>
                  <a:cubicBezTo>
                    <a:pt x="662" y="3182"/>
                    <a:pt x="670" y="3186"/>
                    <a:pt x="673" y="3189"/>
                  </a:cubicBezTo>
                  <a:cubicBezTo>
                    <a:pt x="681" y="3193"/>
                    <a:pt x="681" y="3197"/>
                    <a:pt x="684" y="3201"/>
                  </a:cubicBezTo>
                  <a:cubicBezTo>
                    <a:pt x="688" y="3208"/>
                    <a:pt x="688" y="3215"/>
                    <a:pt x="692" y="3227"/>
                  </a:cubicBezTo>
                  <a:lnTo>
                    <a:pt x="692" y="3260"/>
                  </a:lnTo>
                  <a:lnTo>
                    <a:pt x="692" y="3282"/>
                  </a:lnTo>
                  <a:cubicBezTo>
                    <a:pt x="692" y="3301"/>
                    <a:pt x="692" y="3324"/>
                    <a:pt x="699" y="3350"/>
                  </a:cubicBezTo>
                  <a:cubicBezTo>
                    <a:pt x="707" y="3377"/>
                    <a:pt x="718" y="3399"/>
                    <a:pt x="729" y="3417"/>
                  </a:cubicBezTo>
                  <a:cubicBezTo>
                    <a:pt x="737" y="3436"/>
                    <a:pt x="741" y="3455"/>
                    <a:pt x="741" y="3470"/>
                  </a:cubicBezTo>
                  <a:cubicBezTo>
                    <a:pt x="741" y="3481"/>
                    <a:pt x="741" y="3489"/>
                    <a:pt x="733" y="3500"/>
                  </a:cubicBezTo>
                  <a:lnTo>
                    <a:pt x="796" y="3544"/>
                  </a:lnTo>
                  <a:cubicBezTo>
                    <a:pt x="808" y="3526"/>
                    <a:pt x="827" y="3511"/>
                    <a:pt x="845" y="3489"/>
                  </a:cubicBezTo>
                  <a:cubicBezTo>
                    <a:pt x="853" y="3477"/>
                    <a:pt x="860" y="3466"/>
                    <a:pt x="867" y="3451"/>
                  </a:cubicBezTo>
                  <a:cubicBezTo>
                    <a:pt x="875" y="3439"/>
                    <a:pt x="879" y="3425"/>
                    <a:pt x="879" y="3406"/>
                  </a:cubicBezTo>
                  <a:cubicBezTo>
                    <a:pt x="879" y="3395"/>
                    <a:pt x="879" y="3384"/>
                    <a:pt x="875" y="3377"/>
                  </a:cubicBezTo>
                  <a:cubicBezTo>
                    <a:pt x="872" y="3365"/>
                    <a:pt x="867" y="3354"/>
                    <a:pt x="860" y="3346"/>
                  </a:cubicBezTo>
                  <a:cubicBezTo>
                    <a:pt x="853" y="3335"/>
                    <a:pt x="845" y="3324"/>
                    <a:pt x="841" y="3313"/>
                  </a:cubicBezTo>
                  <a:cubicBezTo>
                    <a:pt x="841" y="3301"/>
                    <a:pt x="838" y="3294"/>
                    <a:pt x="838" y="3282"/>
                  </a:cubicBezTo>
                  <a:cubicBezTo>
                    <a:pt x="838" y="3268"/>
                    <a:pt x="841" y="3249"/>
                    <a:pt x="845" y="3227"/>
                  </a:cubicBezTo>
                  <a:lnTo>
                    <a:pt x="845" y="3204"/>
                  </a:lnTo>
                  <a:cubicBezTo>
                    <a:pt x="845" y="3182"/>
                    <a:pt x="841" y="3156"/>
                    <a:pt x="834" y="3134"/>
                  </a:cubicBezTo>
                  <a:cubicBezTo>
                    <a:pt x="827" y="3096"/>
                    <a:pt x="812" y="3063"/>
                    <a:pt x="793" y="3029"/>
                  </a:cubicBezTo>
                  <a:cubicBezTo>
                    <a:pt x="774" y="2999"/>
                    <a:pt x="751" y="2973"/>
                    <a:pt x="725" y="2954"/>
                  </a:cubicBezTo>
                  <a:lnTo>
                    <a:pt x="725" y="2950"/>
                  </a:lnTo>
                  <a:cubicBezTo>
                    <a:pt x="725" y="2946"/>
                    <a:pt x="725" y="2942"/>
                    <a:pt x="729" y="2939"/>
                  </a:cubicBezTo>
                  <a:cubicBezTo>
                    <a:pt x="733" y="2924"/>
                    <a:pt x="744" y="2909"/>
                    <a:pt x="755" y="2890"/>
                  </a:cubicBezTo>
                  <a:cubicBezTo>
                    <a:pt x="760" y="2879"/>
                    <a:pt x="763" y="2868"/>
                    <a:pt x="767" y="2856"/>
                  </a:cubicBezTo>
                  <a:cubicBezTo>
                    <a:pt x="770" y="2846"/>
                    <a:pt x="774" y="2834"/>
                    <a:pt x="774" y="2820"/>
                  </a:cubicBezTo>
                  <a:cubicBezTo>
                    <a:pt x="774" y="2804"/>
                    <a:pt x="770" y="2789"/>
                    <a:pt x="763" y="2775"/>
                  </a:cubicBezTo>
                  <a:cubicBezTo>
                    <a:pt x="741" y="2733"/>
                    <a:pt x="733" y="2689"/>
                    <a:pt x="729" y="2640"/>
                  </a:cubicBezTo>
                  <a:cubicBezTo>
                    <a:pt x="725" y="2592"/>
                    <a:pt x="725" y="2539"/>
                    <a:pt x="718" y="2487"/>
                  </a:cubicBezTo>
                  <a:cubicBezTo>
                    <a:pt x="710" y="2408"/>
                    <a:pt x="688" y="2337"/>
                    <a:pt x="665" y="2270"/>
                  </a:cubicBezTo>
                  <a:cubicBezTo>
                    <a:pt x="643" y="2199"/>
                    <a:pt x="629" y="2131"/>
                    <a:pt x="625" y="2061"/>
                  </a:cubicBezTo>
                  <a:cubicBezTo>
                    <a:pt x="621" y="1911"/>
                    <a:pt x="576" y="1750"/>
                    <a:pt x="490" y="1612"/>
                  </a:cubicBezTo>
                  <a:cubicBezTo>
                    <a:pt x="486" y="1608"/>
                    <a:pt x="486" y="1605"/>
                    <a:pt x="482" y="1600"/>
                  </a:cubicBezTo>
                  <a:cubicBezTo>
                    <a:pt x="486" y="1571"/>
                    <a:pt x="490" y="1545"/>
                    <a:pt x="490" y="1519"/>
                  </a:cubicBezTo>
                  <a:cubicBezTo>
                    <a:pt x="490" y="1425"/>
                    <a:pt x="460" y="1339"/>
                    <a:pt x="415" y="1260"/>
                  </a:cubicBezTo>
                  <a:lnTo>
                    <a:pt x="415" y="1257"/>
                  </a:lnTo>
                  <a:cubicBezTo>
                    <a:pt x="415" y="1257"/>
                    <a:pt x="415" y="1253"/>
                    <a:pt x="419" y="1249"/>
                  </a:cubicBezTo>
                  <a:cubicBezTo>
                    <a:pt x="427" y="1234"/>
                    <a:pt x="434" y="1223"/>
                    <a:pt x="437" y="1208"/>
                  </a:cubicBezTo>
                  <a:cubicBezTo>
                    <a:pt x="441" y="1197"/>
                    <a:pt x="446" y="1182"/>
                    <a:pt x="446" y="1167"/>
                  </a:cubicBezTo>
                  <a:cubicBezTo>
                    <a:pt x="446" y="1152"/>
                    <a:pt x="441" y="1137"/>
                    <a:pt x="434" y="1122"/>
                  </a:cubicBezTo>
                  <a:cubicBezTo>
                    <a:pt x="427" y="1111"/>
                    <a:pt x="419" y="1103"/>
                    <a:pt x="411" y="1092"/>
                  </a:cubicBezTo>
                  <a:cubicBezTo>
                    <a:pt x="408" y="1092"/>
                    <a:pt x="408" y="1089"/>
                    <a:pt x="404" y="1084"/>
                  </a:cubicBezTo>
                  <a:cubicBezTo>
                    <a:pt x="408" y="1077"/>
                    <a:pt x="415" y="1074"/>
                    <a:pt x="419" y="1066"/>
                  </a:cubicBezTo>
                  <a:cubicBezTo>
                    <a:pt x="423" y="1051"/>
                    <a:pt x="427" y="1036"/>
                    <a:pt x="427" y="1025"/>
                  </a:cubicBezTo>
                  <a:cubicBezTo>
                    <a:pt x="427" y="1003"/>
                    <a:pt x="419" y="984"/>
                    <a:pt x="411" y="969"/>
                  </a:cubicBezTo>
                  <a:cubicBezTo>
                    <a:pt x="408" y="954"/>
                    <a:pt x="401" y="939"/>
                    <a:pt x="396" y="932"/>
                  </a:cubicBezTo>
                  <a:cubicBezTo>
                    <a:pt x="363" y="868"/>
                    <a:pt x="344" y="801"/>
                    <a:pt x="333" y="730"/>
                  </a:cubicBezTo>
                  <a:cubicBezTo>
                    <a:pt x="325" y="696"/>
                    <a:pt x="322" y="666"/>
                    <a:pt x="318" y="644"/>
                  </a:cubicBezTo>
                  <a:cubicBezTo>
                    <a:pt x="311" y="606"/>
                    <a:pt x="299" y="580"/>
                    <a:pt x="284" y="546"/>
                  </a:cubicBezTo>
                  <a:cubicBezTo>
                    <a:pt x="270" y="513"/>
                    <a:pt x="247" y="479"/>
                    <a:pt x="213" y="423"/>
                  </a:cubicBezTo>
                  <a:cubicBezTo>
                    <a:pt x="221" y="416"/>
                    <a:pt x="225" y="412"/>
                    <a:pt x="228" y="404"/>
                  </a:cubicBezTo>
                  <a:cubicBezTo>
                    <a:pt x="236" y="394"/>
                    <a:pt x="239" y="378"/>
                    <a:pt x="239" y="363"/>
                  </a:cubicBezTo>
                  <a:cubicBezTo>
                    <a:pt x="239" y="356"/>
                    <a:pt x="239" y="349"/>
                    <a:pt x="236" y="341"/>
                  </a:cubicBezTo>
                  <a:cubicBezTo>
                    <a:pt x="232" y="330"/>
                    <a:pt x="225" y="318"/>
                    <a:pt x="221" y="311"/>
                  </a:cubicBezTo>
                  <a:cubicBezTo>
                    <a:pt x="213" y="304"/>
                    <a:pt x="206" y="296"/>
                    <a:pt x="199" y="289"/>
                  </a:cubicBezTo>
                  <a:cubicBezTo>
                    <a:pt x="194" y="285"/>
                    <a:pt x="187" y="281"/>
                    <a:pt x="187" y="273"/>
                  </a:cubicBezTo>
                  <a:cubicBezTo>
                    <a:pt x="184" y="266"/>
                    <a:pt x="180" y="259"/>
                    <a:pt x="180" y="255"/>
                  </a:cubicBezTo>
                  <a:cubicBezTo>
                    <a:pt x="180" y="251"/>
                    <a:pt x="184" y="247"/>
                    <a:pt x="184" y="244"/>
                  </a:cubicBezTo>
                  <a:cubicBezTo>
                    <a:pt x="194" y="225"/>
                    <a:pt x="202" y="206"/>
                    <a:pt x="199" y="187"/>
                  </a:cubicBezTo>
                  <a:cubicBezTo>
                    <a:pt x="199" y="173"/>
                    <a:pt x="194" y="158"/>
                    <a:pt x="191" y="147"/>
                  </a:cubicBezTo>
                  <a:cubicBezTo>
                    <a:pt x="184" y="128"/>
                    <a:pt x="176" y="113"/>
                    <a:pt x="172" y="102"/>
                  </a:cubicBezTo>
                  <a:cubicBezTo>
                    <a:pt x="168" y="98"/>
                    <a:pt x="165" y="90"/>
                    <a:pt x="165" y="87"/>
                  </a:cubicBezTo>
                  <a:lnTo>
                    <a:pt x="165" y="75"/>
                  </a:lnTo>
                  <a:lnTo>
                    <a:pt x="165" y="72"/>
                  </a:lnTo>
                  <a:lnTo>
                    <a:pt x="165" y="64"/>
                  </a:lnTo>
                  <a:cubicBezTo>
                    <a:pt x="165" y="57"/>
                    <a:pt x="161" y="53"/>
                    <a:pt x="161" y="46"/>
                  </a:cubicBezTo>
                  <a:cubicBezTo>
                    <a:pt x="158" y="35"/>
                    <a:pt x="150" y="27"/>
                    <a:pt x="146" y="23"/>
                  </a:cubicBezTo>
                  <a:cubicBezTo>
                    <a:pt x="135" y="16"/>
                    <a:pt x="127" y="12"/>
                    <a:pt x="116" y="8"/>
                  </a:cubicBezTo>
                  <a:cubicBezTo>
                    <a:pt x="109" y="4"/>
                    <a:pt x="105" y="4"/>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3" name="Google Shape;28383;p21"/>
            <p:cNvSpPr/>
            <p:nvPr/>
          </p:nvSpPr>
          <p:spPr>
            <a:xfrm>
              <a:off x="-623754" y="2074833"/>
              <a:ext cx="33568" cy="136899"/>
            </a:xfrm>
            <a:custGeom>
              <a:avLst/>
              <a:gdLst/>
              <a:ahLst/>
              <a:cxnLst/>
              <a:rect l="l" t="t" r="r" b="b"/>
              <a:pathLst>
                <a:path w="703" h="2867" extrusionOk="0">
                  <a:moveTo>
                    <a:pt x="0" y="0"/>
                  </a:moveTo>
                  <a:cubicBezTo>
                    <a:pt x="7" y="26"/>
                    <a:pt x="7" y="52"/>
                    <a:pt x="12" y="75"/>
                  </a:cubicBezTo>
                  <a:cubicBezTo>
                    <a:pt x="12" y="90"/>
                    <a:pt x="16" y="108"/>
                    <a:pt x="19" y="119"/>
                  </a:cubicBezTo>
                  <a:cubicBezTo>
                    <a:pt x="23" y="149"/>
                    <a:pt x="34" y="180"/>
                    <a:pt x="45" y="213"/>
                  </a:cubicBezTo>
                  <a:cubicBezTo>
                    <a:pt x="60" y="242"/>
                    <a:pt x="71" y="280"/>
                    <a:pt x="71" y="321"/>
                  </a:cubicBezTo>
                  <a:cubicBezTo>
                    <a:pt x="71" y="340"/>
                    <a:pt x="68" y="359"/>
                    <a:pt x="60" y="381"/>
                  </a:cubicBezTo>
                  <a:cubicBezTo>
                    <a:pt x="64" y="381"/>
                    <a:pt x="68" y="381"/>
                    <a:pt x="68" y="385"/>
                  </a:cubicBezTo>
                  <a:cubicBezTo>
                    <a:pt x="71" y="377"/>
                    <a:pt x="71" y="373"/>
                    <a:pt x="71" y="366"/>
                  </a:cubicBezTo>
                  <a:cubicBezTo>
                    <a:pt x="75" y="355"/>
                    <a:pt x="75" y="344"/>
                    <a:pt x="75" y="332"/>
                  </a:cubicBezTo>
                  <a:cubicBezTo>
                    <a:pt x="75" y="299"/>
                    <a:pt x="64" y="258"/>
                    <a:pt x="52" y="216"/>
                  </a:cubicBezTo>
                  <a:cubicBezTo>
                    <a:pt x="42" y="175"/>
                    <a:pt x="26" y="130"/>
                    <a:pt x="26" y="82"/>
                  </a:cubicBezTo>
                  <a:lnTo>
                    <a:pt x="26" y="75"/>
                  </a:lnTo>
                  <a:lnTo>
                    <a:pt x="26" y="67"/>
                  </a:lnTo>
                  <a:cubicBezTo>
                    <a:pt x="26" y="49"/>
                    <a:pt x="23" y="33"/>
                    <a:pt x="19" y="23"/>
                  </a:cubicBezTo>
                  <a:cubicBezTo>
                    <a:pt x="16" y="14"/>
                    <a:pt x="7" y="7"/>
                    <a:pt x="0" y="0"/>
                  </a:cubicBezTo>
                  <a:close/>
                  <a:moveTo>
                    <a:pt x="112" y="471"/>
                  </a:moveTo>
                  <a:cubicBezTo>
                    <a:pt x="109" y="478"/>
                    <a:pt x="105" y="482"/>
                    <a:pt x="102" y="482"/>
                  </a:cubicBezTo>
                  <a:cubicBezTo>
                    <a:pt x="94" y="485"/>
                    <a:pt x="86" y="489"/>
                    <a:pt x="83" y="489"/>
                  </a:cubicBezTo>
                  <a:cubicBezTo>
                    <a:pt x="79" y="489"/>
                    <a:pt x="79" y="489"/>
                    <a:pt x="75" y="494"/>
                  </a:cubicBezTo>
                  <a:lnTo>
                    <a:pt x="71" y="494"/>
                  </a:lnTo>
                  <a:cubicBezTo>
                    <a:pt x="68" y="494"/>
                    <a:pt x="68" y="497"/>
                    <a:pt x="68" y="497"/>
                  </a:cubicBezTo>
                  <a:lnTo>
                    <a:pt x="64" y="497"/>
                  </a:lnTo>
                  <a:lnTo>
                    <a:pt x="64" y="504"/>
                  </a:lnTo>
                  <a:cubicBezTo>
                    <a:pt x="64" y="508"/>
                    <a:pt x="64" y="516"/>
                    <a:pt x="68" y="527"/>
                  </a:cubicBezTo>
                  <a:cubicBezTo>
                    <a:pt x="90" y="635"/>
                    <a:pt x="124" y="740"/>
                    <a:pt x="161" y="848"/>
                  </a:cubicBezTo>
                  <a:cubicBezTo>
                    <a:pt x="199" y="953"/>
                    <a:pt x="240" y="1061"/>
                    <a:pt x="269" y="1174"/>
                  </a:cubicBezTo>
                  <a:cubicBezTo>
                    <a:pt x="269" y="1181"/>
                    <a:pt x="273" y="1192"/>
                    <a:pt x="277" y="1203"/>
                  </a:cubicBezTo>
                  <a:cubicBezTo>
                    <a:pt x="292" y="1174"/>
                    <a:pt x="295" y="1144"/>
                    <a:pt x="295" y="1110"/>
                  </a:cubicBezTo>
                  <a:cubicBezTo>
                    <a:pt x="295" y="1084"/>
                    <a:pt x="292" y="1058"/>
                    <a:pt x="288" y="1032"/>
                  </a:cubicBezTo>
                  <a:cubicBezTo>
                    <a:pt x="285" y="1001"/>
                    <a:pt x="281" y="972"/>
                    <a:pt x="277" y="946"/>
                  </a:cubicBezTo>
                  <a:cubicBezTo>
                    <a:pt x="273" y="923"/>
                    <a:pt x="269" y="893"/>
                    <a:pt x="262" y="867"/>
                  </a:cubicBezTo>
                  <a:cubicBezTo>
                    <a:pt x="254" y="841"/>
                    <a:pt x="243" y="818"/>
                    <a:pt x="228" y="803"/>
                  </a:cubicBezTo>
                  <a:cubicBezTo>
                    <a:pt x="217" y="792"/>
                    <a:pt x="209" y="785"/>
                    <a:pt x="199" y="777"/>
                  </a:cubicBezTo>
                  <a:cubicBezTo>
                    <a:pt x="180" y="770"/>
                    <a:pt x="164" y="763"/>
                    <a:pt x="150" y="751"/>
                  </a:cubicBezTo>
                  <a:cubicBezTo>
                    <a:pt x="138" y="740"/>
                    <a:pt x="131" y="729"/>
                    <a:pt x="124" y="713"/>
                  </a:cubicBezTo>
                  <a:cubicBezTo>
                    <a:pt x="124" y="703"/>
                    <a:pt x="120" y="695"/>
                    <a:pt x="120" y="684"/>
                  </a:cubicBezTo>
                  <a:cubicBezTo>
                    <a:pt x="120" y="673"/>
                    <a:pt x="124" y="661"/>
                    <a:pt x="124" y="654"/>
                  </a:cubicBezTo>
                  <a:cubicBezTo>
                    <a:pt x="128" y="642"/>
                    <a:pt x="131" y="635"/>
                    <a:pt x="131" y="632"/>
                  </a:cubicBezTo>
                  <a:cubicBezTo>
                    <a:pt x="138" y="601"/>
                    <a:pt x="142" y="575"/>
                    <a:pt x="142" y="549"/>
                  </a:cubicBezTo>
                  <a:cubicBezTo>
                    <a:pt x="142" y="530"/>
                    <a:pt x="142" y="516"/>
                    <a:pt x="135" y="497"/>
                  </a:cubicBezTo>
                  <a:cubicBezTo>
                    <a:pt x="128" y="489"/>
                    <a:pt x="124" y="478"/>
                    <a:pt x="116" y="471"/>
                  </a:cubicBezTo>
                  <a:close/>
                  <a:moveTo>
                    <a:pt x="295" y="1301"/>
                  </a:moveTo>
                  <a:lnTo>
                    <a:pt x="295" y="1301"/>
                  </a:lnTo>
                  <a:cubicBezTo>
                    <a:pt x="314" y="1386"/>
                    <a:pt x="330" y="1472"/>
                    <a:pt x="348" y="1555"/>
                  </a:cubicBezTo>
                  <a:cubicBezTo>
                    <a:pt x="352" y="1558"/>
                    <a:pt x="352" y="1566"/>
                    <a:pt x="352" y="1570"/>
                  </a:cubicBezTo>
                  <a:cubicBezTo>
                    <a:pt x="352" y="1577"/>
                    <a:pt x="352" y="1581"/>
                    <a:pt x="348" y="1585"/>
                  </a:cubicBezTo>
                  <a:cubicBezTo>
                    <a:pt x="352" y="1585"/>
                    <a:pt x="352" y="1581"/>
                    <a:pt x="352" y="1581"/>
                  </a:cubicBezTo>
                  <a:cubicBezTo>
                    <a:pt x="363" y="1566"/>
                    <a:pt x="363" y="1555"/>
                    <a:pt x="363" y="1540"/>
                  </a:cubicBezTo>
                  <a:cubicBezTo>
                    <a:pt x="366" y="1525"/>
                    <a:pt x="359" y="1506"/>
                    <a:pt x="348" y="1484"/>
                  </a:cubicBezTo>
                  <a:cubicBezTo>
                    <a:pt x="344" y="1469"/>
                    <a:pt x="340" y="1454"/>
                    <a:pt x="337" y="1443"/>
                  </a:cubicBezTo>
                  <a:lnTo>
                    <a:pt x="337" y="1405"/>
                  </a:lnTo>
                  <a:lnTo>
                    <a:pt x="337" y="1375"/>
                  </a:lnTo>
                  <a:cubicBezTo>
                    <a:pt x="337" y="1364"/>
                    <a:pt x="337" y="1353"/>
                    <a:pt x="333" y="1341"/>
                  </a:cubicBezTo>
                  <a:cubicBezTo>
                    <a:pt x="333" y="1334"/>
                    <a:pt x="330" y="1327"/>
                    <a:pt x="326" y="1323"/>
                  </a:cubicBezTo>
                  <a:cubicBezTo>
                    <a:pt x="326" y="1319"/>
                    <a:pt x="322" y="1315"/>
                    <a:pt x="318" y="1312"/>
                  </a:cubicBezTo>
                  <a:cubicBezTo>
                    <a:pt x="311" y="1308"/>
                    <a:pt x="307" y="1305"/>
                    <a:pt x="295" y="1301"/>
                  </a:cubicBezTo>
                  <a:close/>
                  <a:moveTo>
                    <a:pt x="344" y="1663"/>
                  </a:moveTo>
                  <a:lnTo>
                    <a:pt x="344" y="1667"/>
                  </a:lnTo>
                  <a:cubicBezTo>
                    <a:pt x="340" y="1671"/>
                    <a:pt x="333" y="1678"/>
                    <a:pt x="330" y="1682"/>
                  </a:cubicBezTo>
                  <a:lnTo>
                    <a:pt x="326" y="1686"/>
                  </a:lnTo>
                  <a:cubicBezTo>
                    <a:pt x="330" y="1689"/>
                    <a:pt x="337" y="1689"/>
                    <a:pt x="340" y="1697"/>
                  </a:cubicBezTo>
                  <a:cubicBezTo>
                    <a:pt x="348" y="1700"/>
                    <a:pt x="356" y="1708"/>
                    <a:pt x="356" y="1719"/>
                  </a:cubicBezTo>
                  <a:cubicBezTo>
                    <a:pt x="359" y="1723"/>
                    <a:pt x="359" y="1731"/>
                    <a:pt x="359" y="1734"/>
                  </a:cubicBezTo>
                  <a:cubicBezTo>
                    <a:pt x="359" y="1745"/>
                    <a:pt x="356" y="1753"/>
                    <a:pt x="356" y="1760"/>
                  </a:cubicBezTo>
                  <a:cubicBezTo>
                    <a:pt x="352" y="1764"/>
                    <a:pt x="352" y="1772"/>
                    <a:pt x="348" y="1776"/>
                  </a:cubicBezTo>
                  <a:cubicBezTo>
                    <a:pt x="344" y="1786"/>
                    <a:pt x="344" y="1790"/>
                    <a:pt x="344" y="1794"/>
                  </a:cubicBezTo>
                  <a:lnTo>
                    <a:pt x="344" y="1798"/>
                  </a:lnTo>
                  <a:lnTo>
                    <a:pt x="348" y="1802"/>
                  </a:lnTo>
                  <a:cubicBezTo>
                    <a:pt x="378" y="1835"/>
                    <a:pt x="404" y="1876"/>
                    <a:pt x="426" y="1921"/>
                  </a:cubicBezTo>
                  <a:cubicBezTo>
                    <a:pt x="411" y="1857"/>
                    <a:pt x="400" y="1798"/>
                    <a:pt x="397" y="1731"/>
                  </a:cubicBezTo>
                  <a:lnTo>
                    <a:pt x="397" y="1727"/>
                  </a:lnTo>
                  <a:cubicBezTo>
                    <a:pt x="397" y="1719"/>
                    <a:pt x="400" y="1715"/>
                    <a:pt x="400" y="1708"/>
                  </a:cubicBezTo>
                  <a:lnTo>
                    <a:pt x="400" y="1697"/>
                  </a:lnTo>
                  <a:lnTo>
                    <a:pt x="397" y="1697"/>
                  </a:lnTo>
                  <a:cubicBezTo>
                    <a:pt x="385" y="1693"/>
                    <a:pt x="374" y="1689"/>
                    <a:pt x="363" y="1686"/>
                  </a:cubicBezTo>
                  <a:cubicBezTo>
                    <a:pt x="356" y="1678"/>
                    <a:pt x="348" y="1671"/>
                    <a:pt x="344" y="1663"/>
                  </a:cubicBezTo>
                  <a:close/>
                  <a:moveTo>
                    <a:pt x="461" y="2045"/>
                  </a:moveTo>
                  <a:lnTo>
                    <a:pt x="461" y="2056"/>
                  </a:lnTo>
                  <a:cubicBezTo>
                    <a:pt x="461" y="2086"/>
                    <a:pt x="456" y="2116"/>
                    <a:pt x="456" y="2142"/>
                  </a:cubicBezTo>
                  <a:cubicBezTo>
                    <a:pt x="456" y="2164"/>
                    <a:pt x="461" y="2183"/>
                    <a:pt x="464" y="2202"/>
                  </a:cubicBezTo>
                  <a:cubicBezTo>
                    <a:pt x="468" y="2216"/>
                    <a:pt x="475" y="2231"/>
                    <a:pt x="487" y="2247"/>
                  </a:cubicBezTo>
                  <a:cubicBezTo>
                    <a:pt x="494" y="2254"/>
                    <a:pt x="505" y="2265"/>
                    <a:pt x="520" y="2273"/>
                  </a:cubicBezTo>
                  <a:cubicBezTo>
                    <a:pt x="523" y="2276"/>
                    <a:pt x="531" y="2280"/>
                    <a:pt x="531" y="2283"/>
                  </a:cubicBezTo>
                  <a:cubicBezTo>
                    <a:pt x="535" y="2288"/>
                    <a:pt x="535" y="2291"/>
                    <a:pt x="535" y="2295"/>
                  </a:cubicBezTo>
                  <a:cubicBezTo>
                    <a:pt x="539" y="2299"/>
                    <a:pt x="539" y="2302"/>
                    <a:pt x="539" y="2306"/>
                  </a:cubicBezTo>
                  <a:lnTo>
                    <a:pt x="539" y="2314"/>
                  </a:lnTo>
                  <a:cubicBezTo>
                    <a:pt x="539" y="2317"/>
                    <a:pt x="535" y="2321"/>
                    <a:pt x="535" y="2321"/>
                  </a:cubicBezTo>
                  <a:cubicBezTo>
                    <a:pt x="535" y="2325"/>
                    <a:pt x="535" y="2328"/>
                    <a:pt x="531" y="2333"/>
                  </a:cubicBezTo>
                  <a:cubicBezTo>
                    <a:pt x="531" y="2340"/>
                    <a:pt x="528" y="2347"/>
                    <a:pt x="523" y="2355"/>
                  </a:cubicBezTo>
                  <a:cubicBezTo>
                    <a:pt x="520" y="2362"/>
                    <a:pt x="520" y="2366"/>
                    <a:pt x="516" y="2370"/>
                  </a:cubicBezTo>
                  <a:cubicBezTo>
                    <a:pt x="509" y="2385"/>
                    <a:pt x="505" y="2400"/>
                    <a:pt x="505" y="2411"/>
                  </a:cubicBezTo>
                  <a:cubicBezTo>
                    <a:pt x="505" y="2422"/>
                    <a:pt x="505" y="2430"/>
                    <a:pt x="509" y="2433"/>
                  </a:cubicBezTo>
                  <a:cubicBezTo>
                    <a:pt x="528" y="2482"/>
                    <a:pt x="542" y="2530"/>
                    <a:pt x="554" y="2579"/>
                  </a:cubicBezTo>
                  <a:cubicBezTo>
                    <a:pt x="568" y="2624"/>
                    <a:pt x="583" y="2669"/>
                    <a:pt x="606" y="2706"/>
                  </a:cubicBezTo>
                  <a:cubicBezTo>
                    <a:pt x="606" y="2706"/>
                    <a:pt x="609" y="2710"/>
                    <a:pt x="609" y="2714"/>
                  </a:cubicBezTo>
                  <a:cubicBezTo>
                    <a:pt x="613" y="2714"/>
                    <a:pt x="618" y="2718"/>
                    <a:pt x="625" y="2725"/>
                  </a:cubicBezTo>
                  <a:cubicBezTo>
                    <a:pt x="632" y="2728"/>
                    <a:pt x="640" y="2736"/>
                    <a:pt x="647" y="2744"/>
                  </a:cubicBezTo>
                  <a:cubicBezTo>
                    <a:pt x="644" y="2725"/>
                    <a:pt x="644" y="2706"/>
                    <a:pt x="640" y="2692"/>
                  </a:cubicBezTo>
                  <a:cubicBezTo>
                    <a:pt x="640" y="2676"/>
                    <a:pt x="640" y="2661"/>
                    <a:pt x="636" y="2650"/>
                  </a:cubicBezTo>
                  <a:cubicBezTo>
                    <a:pt x="613" y="2561"/>
                    <a:pt x="599" y="2471"/>
                    <a:pt x="573" y="2385"/>
                  </a:cubicBezTo>
                  <a:cubicBezTo>
                    <a:pt x="542" y="2280"/>
                    <a:pt x="501" y="2176"/>
                    <a:pt x="468" y="2067"/>
                  </a:cubicBezTo>
                  <a:cubicBezTo>
                    <a:pt x="464" y="2059"/>
                    <a:pt x="464" y="2052"/>
                    <a:pt x="461" y="2045"/>
                  </a:cubicBezTo>
                  <a:close/>
                  <a:moveTo>
                    <a:pt x="688" y="2830"/>
                  </a:moveTo>
                  <a:cubicBezTo>
                    <a:pt x="688" y="2841"/>
                    <a:pt x="685" y="2849"/>
                    <a:pt x="680" y="2859"/>
                  </a:cubicBezTo>
                  <a:lnTo>
                    <a:pt x="680" y="2863"/>
                  </a:lnTo>
                  <a:cubicBezTo>
                    <a:pt x="688" y="2867"/>
                    <a:pt x="692" y="2867"/>
                    <a:pt x="692" y="2867"/>
                  </a:cubicBezTo>
                  <a:lnTo>
                    <a:pt x="696" y="2867"/>
                  </a:lnTo>
                  <a:cubicBezTo>
                    <a:pt x="699" y="2863"/>
                    <a:pt x="699" y="2863"/>
                    <a:pt x="699" y="2859"/>
                  </a:cubicBezTo>
                  <a:cubicBezTo>
                    <a:pt x="703" y="2859"/>
                    <a:pt x="703" y="2856"/>
                    <a:pt x="703" y="2852"/>
                  </a:cubicBezTo>
                  <a:cubicBezTo>
                    <a:pt x="703" y="2849"/>
                    <a:pt x="703" y="2841"/>
                    <a:pt x="699" y="2841"/>
                  </a:cubicBezTo>
                  <a:lnTo>
                    <a:pt x="688" y="283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4" name="Google Shape;28384;p21"/>
            <p:cNvSpPr/>
            <p:nvPr/>
          </p:nvSpPr>
          <p:spPr>
            <a:xfrm>
              <a:off x="-634307" y="2068004"/>
              <a:ext cx="47750" cy="147309"/>
            </a:xfrm>
            <a:custGeom>
              <a:avLst/>
              <a:gdLst/>
              <a:ahLst/>
              <a:cxnLst/>
              <a:rect l="l" t="t" r="r" b="b"/>
              <a:pathLst>
                <a:path w="1000" h="3085" extrusionOk="0">
                  <a:moveTo>
                    <a:pt x="221" y="143"/>
                  </a:moveTo>
                  <a:cubicBezTo>
                    <a:pt x="228" y="150"/>
                    <a:pt x="237" y="157"/>
                    <a:pt x="240" y="166"/>
                  </a:cubicBezTo>
                  <a:cubicBezTo>
                    <a:pt x="244" y="176"/>
                    <a:pt x="247" y="192"/>
                    <a:pt x="247" y="210"/>
                  </a:cubicBezTo>
                  <a:lnTo>
                    <a:pt x="247" y="218"/>
                  </a:lnTo>
                  <a:lnTo>
                    <a:pt x="247" y="225"/>
                  </a:lnTo>
                  <a:cubicBezTo>
                    <a:pt x="247" y="273"/>
                    <a:pt x="263" y="318"/>
                    <a:pt x="273" y="359"/>
                  </a:cubicBezTo>
                  <a:cubicBezTo>
                    <a:pt x="285" y="401"/>
                    <a:pt x="296" y="442"/>
                    <a:pt x="296" y="475"/>
                  </a:cubicBezTo>
                  <a:cubicBezTo>
                    <a:pt x="296" y="487"/>
                    <a:pt x="296" y="498"/>
                    <a:pt x="292" y="509"/>
                  </a:cubicBezTo>
                  <a:cubicBezTo>
                    <a:pt x="292" y="516"/>
                    <a:pt x="292" y="520"/>
                    <a:pt x="289" y="528"/>
                  </a:cubicBezTo>
                  <a:cubicBezTo>
                    <a:pt x="289" y="524"/>
                    <a:pt x="285" y="524"/>
                    <a:pt x="281" y="524"/>
                  </a:cubicBezTo>
                  <a:cubicBezTo>
                    <a:pt x="289" y="502"/>
                    <a:pt x="292" y="483"/>
                    <a:pt x="292" y="464"/>
                  </a:cubicBezTo>
                  <a:cubicBezTo>
                    <a:pt x="292" y="423"/>
                    <a:pt x="281" y="385"/>
                    <a:pt x="266" y="356"/>
                  </a:cubicBezTo>
                  <a:cubicBezTo>
                    <a:pt x="255" y="323"/>
                    <a:pt x="244" y="292"/>
                    <a:pt x="240" y="262"/>
                  </a:cubicBezTo>
                  <a:cubicBezTo>
                    <a:pt x="237" y="251"/>
                    <a:pt x="233" y="233"/>
                    <a:pt x="233" y="218"/>
                  </a:cubicBezTo>
                  <a:cubicBezTo>
                    <a:pt x="228" y="195"/>
                    <a:pt x="228" y="169"/>
                    <a:pt x="221" y="143"/>
                  </a:cubicBezTo>
                  <a:close/>
                  <a:moveTo>
                    <a:pt x="337" y="614"/>
                  </a:moveTo>
                  <a:cubicBezTo>
                    <a:pt x="345" y="621"/>
                    <a:pt x="349" y="632"/>
                    <a:pt x="356" y="640"/>
                  </a:cubicBezTo>
                  <a:cubicBezTo>
                    <a:pt x="363" y="659"/>
                    <a:pt x="363" y="673"/>
                    <a:pt x="363" y="692"/>
                  </a:cubicBezTo>
                  <a:cubicBezTo>
                    <a:pt x="363" y="718"/>
                    <a:pt x="359" y="744"/>
                    <a:pt x="352" y="775"/>
                  </a:cubicBezTo>
                  <a:cubicBezTo>
                    <a:pt x="352" y="778"/>
                    <a:pt x="349" y="785"/>
                    <a:pt x="345" y="797"/>
                  </a:cubicBezTo>
                  <a:cubicBezTo>
                    <a:pt x="345" y="804"/>
                    <a:pt x="341" y="816"/>
                    <a:pt x="341" y="827"/>
                  </a:cubicBezTo>
                  <a:cubicBezTo>
                    <a:pt x="341" y="838"/>
                    <a:pt x="345" y="846"/>
                    <a:pt x="345" y="856"/>
                  </a:cubicBezTo>
                  <a:cubicBezTo>
                    <a:pt x="352" y="872"/>
                    <a:pt x="359" y="883"/>
                    <a:pt x="371" y="894"/>
                  </a:cubicBezTo>
                  <a:cubicBezTo>
                    <a:pt x="385" y="906"/>
                    <a:pt x="401" y="913"/>
                    <a:pt x="420" y="920"/>
                  </a:cubicBezTo>
                  <a:cubicBezTo>
                    <a:pt x="430" y="928"/>
                    <a:pt x="438" y="935"/>
                    <a:pt x="449" y="946"/>
                  </a:cubicBezTo>
                  <a:cubicBezTo>
                    <a:pt x="464" y="961"/>
                    <a:pt x="475" y="984"/>
                    <a:pt x="483" y="1010"/>
                  </a:cubicBezTo>
                  <a:cubicBezTo>
                    <a:pt x="490" y="1036"/>
                    <a:pt x="494" y="1066"/>
                    <a:pt x="498" y="1089"/>
                  </a:cubicBezTo>
                  <a:cubicBezTo>
                    <a:pt x="502" y="1115"/>
                    <a:pt x="506" y="1144"/>
                    <a:pt x="509" y="1175"/>
                  </a:cubicBezTo>
                  <a:cubicBezTo>
                    <a:pt x="513" y="1201"/>
                    <a:pt x="516" y="1227"/>
                    <a:pt x="516" y="1253"/>
                  </a:cubicBezTo>
                  <a:cubicBezTo>
                    <a:pt x="516" y="1287"/>
                    <a:pt x="513" y="1317"/>
                    <a:pt x="498" y="1346"/>
                  </a:cubicBezTo>
                  <a:cubicBezTo>
                    <a:pt x="494" y="1335"/>
                    <a:pt x="490" y="1324"/>
                    <a:pt x="490" y="1317"/>
                  </a:cubicBezTo>
                  <a:cubicBezTo>
                    <a:pt x="461" y="1204"/>
                    <a:pt x="420" y="1096"/>
                    <a:pt x="382" y="991"/>
                  </a:cubicBezTo>
                  <a:cubicBezTo>
                    <a:pt x="345" y="883"/>
                    <a:pt x="311" y="778"/>
                    <a:pt x="289" y="670"/>
                  </a:cubicBezTo>
                  <a:cubicBezTo>
                    <a:pt x="285" y="659"/>
                    <a:pt x="285" y="651"/>
                    <a:pt x="285" y="647"/>
                  </a:cubicBezTo>
                  <a:lnTo>
                    <a:pt x="285" y="640"/>
                  </a:lnTo>
                  <a:lnTo>
                    <a:pt x="289" y="640"/>
                  </a:lnTo>
                  <a:cubicBezTo>
                    <a:pt x="289" y="640"/>
                    <a:pt x="289" y="637"/>
                    <a:pt x="292" y="637"/>
                  </a:cubicBezTo>
                  <a:lnTo>
                    <a:pt x="296" y="637"/>
                  </a:lnTo>
                  <a:cubicBezTo>
                    <a:pt x="300" y="632"/>
                    <a:pt x="300" y="632"/>
                    <a:pt x="304" y="632"/>
                  </a:cubicBezTo>
                  <a:cubicBezTo>
                    <a:pt x="307" y="632"/>
                    <a:pt x="315" y="628"/>
                    <a:pt x="323" y="625"/>
                  </a:cubicBezTo>
                  <a:cubicBezTo>
                    <a:pt x="326" y="625"/>
                    <a:pt x="330" y="621"/>
                    <a:pt x="333" y="614"/>
                  </a:cubicBezTo>
                  <a:close/>
                  <a:moveTo>
                    <a:pt x="516" y="1444"/>
                  </a:moveTo>
                  <a:lnTo>
                    <a:pt x="516" y="1444"/>
                  </a:lnTo>
                  <a:cubicBezTo>
                    <a:pt x="528" y="1448"/>
                    <a:pt x="532" y="1451"/>
                    <a:pt x="539" y="1455"/>
                  </a:cubicBezTo>
                  <a:cubicBezTo>
                    <a:pt x="543" y="1458"/>
                    <a:pt x="547" y="1462"/>
                    <a:pt x="547" y="1466"/>
                  </a:cubicBezTo>
                  <a:cubicBezTo>
                    <a:pt x="551" y="1470"/>
                    <a:pt x="554" y="1477"/>
                    <a:pt x="554" y="1484"/>
                  </a:cubicBezTo>
                  <a:cubicBezTo>
                    <a:pt x="558" y="1496"/>
                    <a:pt x="558" y="1507"/>
                    <a:pt x="558" y="1518"/>
                  </a:cubicBezTo>
                  <a:lnTo>
                    <a:pt x="558" y="1548"/>
                  </a:lnTo>
                  <a:lnTo>
                    <a:pt x="558" y="1586"/>
                  </a:lnTo>
                  <a:cubicBezTo>
                    <a:pt x="561" y="1597"/>
                    <a:pt x="565" y="1612"/>
                    <a:pt x="569" y="1627"/>
                  </a:cubicBezTo>
                  <a:cubicBezTo>
                    <a:pt x="580" y="1649"/>
                    <a:pt x="587" y="1668"/>
                    <a:pt x="584" y="1683"/>
                  </a:cubicBezTo>
                  <a:cubicBezTo>
                    <a:pt x="584" y="1698"/>
                    <a:pt x="584" y="1709"/>
                    <a:pt x="573" y="1724"/>
                  </a:cubicBezTo>
                  <a:cubicBezTo>
                    <a:pt x="573" y="1724"/>
                    <a:pt x="573" y="1728"/>
                    <a:pt x="569" y="1728"/>
                  </a:cubicBezTo>
                  <a:cubicBezTo>
                    <a:pt x="573" y="1724"/>
                    <a:pt x="573" y="1720"/>
                    <a:pt x="573" y="1713"/>
                  </a:cubicBezTo>
                  <a:cubicBezTo>
                    <a:pt x="573" y="1709"/>
                    <a:pt x="573" y="1701"/>
                    <a:pt x="569" y="1698"/>
                  </a:cubicBezTo>
                  <a:cubicBezTo>
                    <a:pt x="551" y="1615"/>
                    <a:pt x="535" y="1529"/>
                    <a:pt x="516" y="1444"/>
                  </a:cubicBezTo>
                  <a:close/>
                  <a:moveTo>
                    <a:pt x="565" y="1806"/>
                  </a:moveTo>
                  <a:cubicBezTo>
                    <a:pt x="569" y="1814"/>
                    <a:pt x="577" y="1821"/>
                    <a:pt x="584" y="1829"/>
                  </a:cubicBezTo>
                  <a:cubicBezTo>
                    <a:pt x="595" y="1832"/>
                    <a:pt x="606" y="1836"/>
                    <a:pt x="618" y="1840"/>
                  </a:cubicBezTo>
                  <a:lnTo>
                    <a:pt x="621" y="1840"/>
                  </a:lnTo>
                  <a:lnTo>
                    <a:pt x="621" y="1851"/>
                  </a:lnTo>
                  <a:cubicBezTo>
                    <a:pt x="621" y="1858"/>
                    <a:pt x="618" y="1862"/>
                    <a:pt x="618" y="1870"/>
                  </a:cubicBezTo>
                  <a:lnTo>
                    <a:pt x="618" y="1874"/>
                  </a:lnTo>
                  <a:cubicBezTo>
                    <a:pt x="621" y="1941"/>
                    <a:pt x="632" y="2000"/>
                    <a:pt x="647" y="2064"/>
                  </a:cubicBezTo>
                  <a:cubicBezTo>
                    <a:pt x="625" y="2019"/>
                    <a:pt x="599" y="1978"/>
                    <a:pt x="569" y="1945"/>
                  </a:cubicBezTo>
                  <a:lnTo>
                    <a:pt x="565" y="1941"/>
                  </a:lnTo>
                  <a:lnTo>
                    <a:pt x="565" y="1937"/>
                  </a:lnTo>
                  <a:cubicBezTo>
                    <a:pt x="565" y="1933"/>
                    <a:pt x="565" y="1929"/>
                    <a:pt x="569" y="1919"/>
                  </a:cubicBezTo>
                  <a:cubicBezTo>
                    <a:pt x="573" y="1915"/>
                    <a:pt x="573" y="1907"/>
                    <a:pt x="577" y="1903"/>
                  </a:cubicBezTo>
                  <a:cubicBezTo>
                    <a:pt x="577" y="1896"/>
                    <a:pt x="580" y="1888"/>
                    <a:pt x="580" y="1877"/>
                  </a:cubicBezTo>
                  <a:cubicBezTo>
                    <a:pt x="580" y="1874"/>
                    <a:pt x="580" y="1866"/>
                    <a:pt x="577" y="1862"/>
                  </a:cubicBezTo>
                  <a:cubicBezTo>
                    <a:pt x="577" y="1851"/>
                    <a:pt x="569" y="1843"/>
                    <a:pt x="561" y="1840"/>
                  </a:cubicBezTo>
                  <a:cubicBezTo>
                    <a:pt x="558" y="1832"/>
                    <a:pt x="551" y="1832"/>
                    <a:pt x="547" y="1829"/>
                  </a:cubicBezTo>
                  <a:lnTo>
                    <a:pt x="551" y="1825"/>
                  </a:lnTo>
                  <a:cubicBezTo>
                    <a:pt x="554" y="1821"/>
                    <a:pt x="561" y="1814"/>
                    <a:pt x="565" y="1810"/>
                  </a:cubicBezTo>
                  <a:lnTo>
                    <a:pt x="565" y="1806"/>
                  </a:lnTo>
                  <a:close/>
                  <a:moveTo>
                    <a:pt x="682" y="2188"/>
                  </a:moveTo>
                  <a:cubicBezTo>
                    <a:pt x="685" y="2195"/>
                    <a:pt x="685" y="2202"/>
                    <a:pt x="689" y="2210"/>
                  </a:cubicBezTo>
                  <a:cubicBezTo>
                    <a:pt x="722" y="2319"/>
                    <a:pt x="763" y="2423"/>
                    <a:pt x="794" y="2528"/>
                  </a:cubicBezTo>
                  <a:cubicBezTo>
                    <a:pt x="820" y="2614"/>
                    <a:pt x="834" y="2704"/>
                    <a:pt x="857" y="2793"/>
                  </a:cubicBezTo>
                  <a:cubicBezTo>
                    <a:pt x="861" y="2804"/>
                    <a:pt x="861" y="2819"/>
                    <a:pt x="861" y="2835"/>
                  </a:cubicBezTo>
                  <a:cubicBezTo>
                    <a:pt x="865" y="2849"/>
                    <a:pt x="865" y="2868"/>
                    <a:pt x="868" y="2887"/>
                  </a:cubicBezTo>
                  <a:cubicBezTo>
                    <a:pt x="861" y="2879"/>
                    <a:pt x="853" y="2871"/>
                    <a:pt x="846" y="2868"/>
                  </a:cubicBezTo>
                  <a:cubicBezTo>
                    <a:pt x="839" y="2861"/>
                    <a:pt x="834" y="2857"/>
                    <a:pt x="830" y="2857"/>
                  </a:cubicBezTo>
                  <a:cubicBezTo>
                    <a:pt x="830" y="2853"/>
                    <a:pt x="827" y="2849"/>
                    <a:pt x="827" y="2849"/>
                  </a:cubicBezTo>
                  <a:cubicBezTo>
                    <a:pt x="804" y="2812"/>
                    <a:pt x="789" y="2767"/>
                    <a:pt x="775" y="2722"/>
                  </a:cubicBezTo>
                  <a:cubicBezTo>
                    <a:pt x="763" y="2673"/>
                    <a:pt x="749" y="2625"/>
                    <a:pt x="730" y="2576"/>
                  </a:cubicBezTo>
                  <a:cubicBezTo>
                    <a:pt x="726" y="2573"/>
                    <a:pt x="726" y="2565"/>
                    <a:pt x="726" y="2554"/>
                  </a:cubicBezTo>
                  <a:cubicBezTo>
                    <a:pt x="726" y="2543"/>
                    <a:pt x="730" y="2528"/>
                    <a:pt x="737" y="2513"/>
                  </a:cubicBezTo>
                  <a:cubicBezTo>
                    <a:pt x="741" y="2509"/>
                    <a:pt x="741" y="2505"/>
                    <a:pt x="744" y="2498"/>
                  </a:cubicBezTo>
                  <a:cubicBezTo>
                    <a:pt x="749" y="2490"/>
                    <a:pt x="752" y="2483"/>
                    <a:pt x="752" y="2476"/>
                  </a:cubicBezTo>
                  <a:cubicBezTo>
                    <a:pt x="756" y="2471"/>
                    <a:pt x="756" y="2468"/>
                    <a:pt x="756" y="2464"/>
                  </a:cubicBezTo>
                  <a:cubicBezTo>
                    <a:pt x="756" y="2464"/>
                    <a:pt x="760" y="2460"/>
                    <a:pt x="760" y="2457"/>
                  </a:cubicBezTo>
                  <a:lnTo>
                    <a:pt x="760" y="2449"/>
                  </a:lnTo>
                  <a:cubicBezTo>
                    <a:pt x="760" y="2445"/>
                    <a:pt x="760" y="2442"/>
                    <a:pt x="756" y="2438"/>
                  </a:cubicBezTo>
                  <a:cubicBezTo>
                    <a:pt x="756" y="2434"/>
                    <a:pt x="756" y="2431"/>
                    <a:pt x="752" y="2426"/>
                  </a:cubicBezTo>
                  <a:cubicBezTo>
                    <a:pt x="752" y="2423"/>
                    <a:pt x="744" y="2419"/>
                    <a:pt x="741" y="2416"/>
                  </a:cubicBezTo>
                  <a:cubicBezTo>
                    <a:pt x="726" y="2408"/>
                    <a:pt x="715" y="2397"/>
                    <a:pt x="708" y="2390"/>
                  </a:cubicBezTo>
                  <a:cubicBezTo>
                    <a:pt x="696" y="2374"/>
                    <a:pt x="689" y="2359"/>
                    <a:pt x="685" y="2345"/>
                  </a:cubicBezTo>
                  <a:cubicBezTo>
                    <a:pt x="682" y="2326"/>
                    <a:pt x="677" y="2307"/>
                    <a:pt x="677" y="2285"/>
                  </a:cubicBezTo>
                  <a:cubicBezTo>
                    <a:pt x="677" y="2259"/>
                    <a:pt x="682" y="2229"/>
                    <a:pt x="682" y="2199"/>
                  </a:cubicBezTo>
                  <a:lnTo>
                    <a:pt x="682" y="2188"/>
                  </a:lnTo>
                  <a:close/>
                  <a:moveTo>
                    <a:pt x="909" y="2973"/>
                  </a:moveTo>
                  <a:lnTo>
                    <a:pt x="920" y="2984"/>
                  </a:lnTo>
                  <a:cubicBezTo>
                    <a:pt x="924" y="2984"/>
                    <a:pt x="924" y="2992"/>
                    <a:pt x="924" y="2995"/>
                  </a:cubicBezTo>
                  <a:cubicBezTo>
                    <a:pt x="924" y="2999"/>
                    <a:pt x="924" y="3002"/>
                    <a:pt x="920" y="3002"/>
                  </a:cubicBezTo>
                  <a:cubicBezTo>
                    <a:pt x="920" y="3006"/>
                    <a:pt x="920" y="3006"/>
                    <a:pt x="917" y="3010"/>
                  </a:cubicBezTo>
                  <a:lnTo>
                    <a:pt x="913" y="3010"/>
                  </a:lnTo>
                  <a:cubicBezTo>
                    <a:pt x="913" y="3010"/>
                    <a:pt x="909" y="3010"/>
                    <a:pt x="901" y="3006"/>
                  </a:cubicBezTo>
                  <a:lnTo>
                    <a:pt x="901" y="3002"/>
                  </a:lnTo>
                  <a:cubicBezTo>
                    <a:pt x="906" y="2992"/>
                    <a:pt x="909" y="2984"/>
                    <a:pt x="909" y="2973"/>
                  </a:cubicBezTo>
                  <a:close/>
                  <a:moveTo>
                    <a:pt x="1" y="0"/>
                  </a:moveTo>
                  <a:lnTo>
                    <a:pt x="106" y="94"/>
                  </a:lnTo>
                  <a:cubicBezTo>
                    <a:pt x="121" y="105"/>
                    <a:pt x="128" y="121"/>
                    <a:pt x="135" y="131"/>
                  </a:cubicBezTo>
                  <a:cubicBezTo>
                    <a:pt x="147" y="154"/>
                    <a:pt x="150" y="173"/>
                    <a:pt x="154" y="199"/>
                  </a:cubicBezTo>
                  <a:cubicBezTo>
                    <a:pt x="158" y="221"/>
                    <a:pt x="158" y="251"/>
                    <a:pt x="161" y="281"/>
                  </a:cubicBezTo>
                  <a:cubicBezTo>
                    <a:pt x="173" y="318"/>
                    <a:pt x="184" y="349"/>
                    <a:pt x="195" y="378"/>
                  </a:cubicBezTo>
                  <a:cubicBezTo>
                    <a:pt x="206" y="412"/>
                    <a:pt x="214" y="438"/>
                    <a:pt x="214" y="464"/>
                  </a:cubicBezTo>
                  <a:cubicBezTo>
                    <a:pt x="214" y="475"/>
                    <a:pt x="214" y="490"/>
                    <a:pt x="211" y="502"/>
                  </a:cubicBezTo>
                  <a:cubicBezTo>
                    <a:pt x="206" y="509"/>
                    <a:pt x="206" y="516"/>
                    <a:pt x="206" y="528"/>
                  </a:cubicBezTo>
                  <a:cubicBezTo>
                    <a:pt x="206" y="539"/>
                    <a:pt x="211" y="550"/>
                    <a:pt x="214" y="561"/>
                  </a:cubicBezTo>
                  <a:cubicBezTo>
                    <a:pt x="221" y="573"/>
                    <a:pt x="228" y="576"/>
                    <a:pt x="237" y="584"/>
                  </a:cubicBezTo>
                  <a:cubicBezTo>
                    <a:pt x="225" y="592"/>
                    <a:pt x="218" y="602"/>
                    <a:pt x="214" y="614"/>
                  </a:cubicBezTo>
                  <a:cubicBezTo>
                    <a:pt x="211" y="625"/>
                    <a:pt x="211" y="637"/>
                    <a:pt x="211" y="647"/>
                  </a:cubicBezTo>
                  <a:cubicBezTo>
                    <a:pt x="211" y="663"/>
                    <a:pt x="211" y="673"/>
                    <a:pt x="214" y="685"/>
                  </a:cubicBezTo>
                  <a:cubicBezTo>
                    <a:pt x="237" y="797"/>
                    <a:pt x="273" y="909"/>
                    <a:pt x="311" y="1013"/>
                  </a:cubicBezTo>
                  <a:cubicBezTo>
                    <a:pt x="349" y="1122"/>
                    <a:pt x="385" y="1227"/>
                    <a:pt x="416" y="1335"/>
                  </a:cubicBezTo>
                  <a:cubicBezTo>
                    <a:pt x="449" y="1458"/>
                    <a:pt x="461" y="1586"/>
                    <a:pt x="494" y="1713"/>
                  </a:cubicBezTo>
                  <a:lnTo>
                    <a:pt x="494" y="1720"/>
                  </a:lnTo>
                  <a:cubicBezTo>
                    <a:pt x="494" y="1724"/>
                    <a:pt x="490" y="1728"/>
                    <a:pt x="490" y="1736"/>
                  </a:cubicBezTo>
                  <a:cubicBezTo>
                    <a:pt x="490" y="1739"/>
                    <a:pt x="487" y="1743"/>
                    <a:pt x="487" y="1746"/>
                  </a:cubicBezTo>
                  <a:lnTo>
                    <a:pt x="487" y="1762"/>
                  </a:lnTo>
                  <a:lnTo>
                    <a:pt x="487" y="1776"/>
                  </a:lnTo>
                  <a:lnTo>
                    <a:pt x="490" y="1776"/>
                  </a:lnTo>
                  <a:cubicBezTo>
                    <a:pt x="483" y="1780"/>
                    <a:pt x="480" y="1784"/>
                    <a:pt x="472" y="1791"/>
                  </a:cubicBezTo>
                  <a:cubicBezTo>
                    <a:pt x="468" y="1795"/>
                    <a:pt x="464" y="1798"/>
                    <a:pt x="461" y="1806"/>
                  </a:cubicBezTo>
                  <a:cubicBezTo>
                    <a:pt x="457" y="1814"/>
                    <a:pt x="449" y="1821"/>
                    <a:pt x="449" y="1836"/>
                  </a:cubicBezTo>
                  <a:cubicBezTo>
                    <a:pt x="449" y="1843"/>
                    <a:pt x="453" y="1855"/>
                    <a:pt x="461" y="1862"/>
                  </a:cubicBezTo>
                  <a:cubicBezTo>
                    <a:pt x="464" y="1874"/>
                    <a:pt x="475" y="1881"/>
                    <a:pt x="483" y="1885"/>
                  </a:cubicBezTo>
                  <a:cubicBezTo>
                    <a:pt x="487" y="1888"/>
                    <a:pt x="494" y="1888"/>
                    <a:pt x="498" y="1893"/>
                  </a:cubicBezTo>
                  <a:cubicBezTo>
                    <a:pt x="498" y="1896"/>
                    <a:pt x="494" y="1900"/>
                    <a:pt x="494" y="1903"/>
                  </a:cubicBezTo>
                  <a:cubicBezTo>
                    <a:pt x="490" y="1911"/>
                    <a:pt x="487" y="1922"/>
                    <a:pt x="487" y="1937"/>
                  </a:cubicBezTo>
                  <a:cubicBezTo>
                    <a:pt x="487" y="1948"/>
                    <a:pt x="490" y="1955"/>
                    <a:pt x="494" y="1967"/>
                  </a:cubicBezTo>
                  <a:cubicBezTo>
                    <a:pt x="498" y="1978"/>
                    <a:pt x="506" y="1989"/>
                    <a:pt x="513" y="1997"/>
                  </a:cubicBezTo>
                  <a:cubicBezTo>
                    <a:pt x="539" y="2027"/>
                    <a:pt x="569" y="2076"/>
                    <a:pt x="592" y="2120"/>
                  </a:cubicBezTo>
                  <a:cubicBezTo>
                    <a:pt x="603" y="2143"/>
                    <a:pt x="603" y="2169"/>
                    <a:pt x="603" y="2199"/>
                  </a:cubicBezTo>
                  <a:lnTo>
                    <a:pt x="603" y="2285"/>
                  </a:lnTo>
                  <a:cubicBezTo>
                    <a:pt x="603" y="2319"/>
                    <a:pt x="606" y="2352"/>
                    <a:pt x="618" y="2390"/>
                  </a:cubicBezTo>
                  <a:cubicBezTo>
                    <a:pt x="625" y="2404"/>
                    <a:pt x="637" y="2423"/>
                    <a:pt x="651" y="2438"/>
                  </a:cubicBezTo>
                  <a:cubicBezTo>
                    <a:pt x="659" y="2445"/>
                    <a:pt x="666" y="2457"/>
                    <a:pt x="677" y="2464"/>
                  </a:cubicBezTo>
                  <a:cubicBezTo>
                    <a:pt x="673" y="2468"/>
                    <a:pt x="673" y="2471"/>
                    <a:pt x="673" y="2471"/>
                  </a:cubicBezTo>
                  <a:cubicBezTo>
                    <a:pt x="655" y="2498"/>
                    <a:pt x="647" y="2528"/>
                    <a:pt x="647" y="2554"/>
                  </a:cubicBezTo>
                  <a:cubicBezTo>
                    <a:pt x="647" y="2573"/>
                    <a:pt x="651" y="2591"/>
                    <a:pt x="659" y="2606"/>
                  </a:cubicBezTo>
                  <a:cubicBezTo>
                    <a:pt x="677" y="2647"/>
                    <a:pt x="689" y="2696"/>
                    <a:pt x="704" y="2740"/>
                  </a:cubicBezTo>
                  <a:cubicBezTo>
                    <a:pt x="718" y="2790"/>
                    <a:pt x="734" y="2838"/>
                    <a:pt x="760" y="2890"/>
                  </a:cubicBezTo>
                  <a:cubicBezTo>
                    <a:pt x="771" y="2902"/>
                    <a:pt x="778" y="2913"/>
                    <a:pt x="789" y="2920"/>
                  </a:cubicBezTo>
                  <a:cubicBezTo>
                    <a:pt x="801" y="2931"/>
                    <a:pt x="816" y="2939"/>
                    <a:pt x="823" y="2950"/>
                  </a:cubicBezTo>
                  <a:cubicBezTo>
                    <a:pt x="827" y="2954"/>
                    <a:pt x="830" y="2958"/>
                    <a:pt x="830" y="2958"/>
                  </a:cubicBezTo>
                  <a:cubicBezTo>
                    <a:pt x="834" y="2961"/>
                    <a:pt x="834" y="2961"/>
                    <a:pt x="834" y="2965"/>
                  </a:cubicBezTo>
                  <a:cubicBezTo>
                    <a:pt x="834" y="2965"/>
                    <a:pt x="834" y="2969"/>
                    <a:pt x="830" y="2973"/>
                  </a:cubicBezTo>
                  <a:cubicBezTo>
                    <a:pt x="830" y="2976"/>
                    <a:pt x="827" y="2980"/>
                    <a:pt x="820" y="2987"/>
                  </a:cubicBezTo>
                  <a:cubicBezTo>
                    <a:pt x="816" y="2992"/>
                    <a:pt x="816" y="2995"/>
                    <a:pt x="812" y="3002"/>
                  </a:cubicBezTo>
                  <a:lnTo>
                    <a:pt x="812" y="3014"/>
                  </a:lnTo>
                  <a:cubicBezTo>
                    <a:pt x="812" y="3021"/>
                    <a:pt x="812" y="3028"/>
                    <a:pt x="816" y="3032"/>
                  </a:cubicBezTo>
                  <a:cubicBezTo>
                    <a:pt x="816" y="3040"/>
                    <a:pt x="820" y="3044"/>
                    <a:pt x="823" y="3047"/>
                  </a:cubicBezTo>
                  <a:cubicBezTo>
                    <a:pt x="830" y="3051"/>
                    <a:pt x="834" y="3054"/>
                    <a:pt x="842" y="3059"/>
                  </a:cubicBezTo>
                  <a:cubicBezTo>
                    <a:pt x="849" y="3066"/>
                    <a:pt x="861" y="3073"/>
                    <a:pt x="872" y="3077"/>
                  </a:cubicBezTo>
                  <a:cubicBezTo>
                    <a:pt x="883" y="3081"/>
                    <a:pt x="894" y="3085"/>
                    <a:pt x="906" y="3085"/>
                  </a:cubicBezTo>
                  <a:lnTo>
                    <a:pt x="913" y="3085"/>
                  </a:lnTo>
                  <a:cubicBezTo>
                    <a:pt x="924" y="3085"/>
                    <a:pt x="939" y="3085"/>
                    <a:pt x="951" y="3077"/>
                  </a:cubicBezTo>
                  <a:cubicBezTo>
                    <a:pt x="954" y="3073"/>
                    <a:pt x="958" y="3073"/>
                    <a:pt x="961" y="3070"/>
                  </a:cubicBezTo>
                  <a:cubicBezTo>
                    <a:pt x="973" y="3062"/>
                    <a:pt x="984" y="3051"/>
                    <a:pt x="991" y="3040"/>
                  </a:cubicBezTo>
                  <a:cubicBezTo>
                    <a:pt x="999" y="3025"/>
                    <a:pt x="999" y="3010"/>
                    <a:pt x="999" y="2995"/>
                  </a:cubicBezTo>
                  <a:cubicBezTo>
                    <a:pt x="999" y="2984"/>
                    <a:pt x="999" y="2969"/>
                    <a:pt x="996" y="2958"/>
                  </a:cubicBezTo>
                  <a:cubicBezTo>
                    <a:pt x="991" y="2947"/>
                    <a:pt x="984" y="2935"/>
                    <a:pt x="973" y="2928"/>
                  </a:cubicBezTo>
                  <a:cubicBezTo>
                    <a:pt x="961" y="2920"/>
                    <a:pt x="958" y="2909"/>
                    <a:pt x="954" y="2902"/>
                  </a:cubicBezTo>
                  <a:cubicBezTo>
                    <a:pt x="946" y="2887"/>
                    <a:pt x="943" y="2868"/>
                    <a:pt x="939" y="2849"/>
                  </a:cubicBezTo>
                  <a:cubicBezTo>
                    <a:pt x="939" y="2827"/>
                    <a:pt x="939" y="2801"/>
                    <a:pt x="932" y="2774"/>
                  </a:cubicBezTo>
                  <a:cubicBezTo>
                    <a:pt x="909" y="2688"/>
                    <a:pt x="894" y="2599"/>
                    <a:pt x="868" y="2505"/>
                  </a:cubicBezTo>
                  <a:cubicBezTo>
                    <a:pt x="834" y="2397"/>
                    <a:pt x="794" y="2292"/>
                    <a:pt x="760" y="2188"/>
                  </a:cubicBezTo>
                  <a:cubicBezTo>
                    <a:pt x="730" y="2083"/>
                    <a:pt x="704" y="1978"/>
                    <a:pt x="696" y="1870"/>
                  </a:cubicBezTo>
                  <a:lnTo>
                    <a:pt x="696" y="1858"/>
                  </a:lnTo>
                  <a:lnTo>
                    <a:pt x="696" y="1840"/>
                  </a:lnTo>
                  <a:lnTo>
                    <a:pt x="696" y="1821"/>
                  </a:lnTo>
                  <a:cubicBezTo>
                    <a:pt x="692" y="1814"/>
                    <a:pt x="692" y="1806"/>
                    <a:pt x="689" y="1803"/>
                  </a:cubicBezTo>
                  <a:cubicBezTo>
                    <a:pt x="685" y="1791"/>
                    <a:pt x="673" y="1784"/>
                    <a:pt x="666" y="1776"/>
                  </a:cubicBezTo>
                  <a:cubicBezTo>
                    <a:pt x="655" y="1772"/>
                    <a:pt x="647" y="1769"/>
                    <a:pt x="637" y="1765"/>
                  </a:cubicBezTo>
                  <a:lnTo>
                    <a:pt x="640" y="1765"/>
                  </a:lnTo>
                  <a:cubicBezTo>
                    <a:pt x="655" y="1739"/>
                    <a:pt x="663" y="1709"/>
                    <a:pt x="663" y="1683"/>
                  </a:cubicBezTo>
                  <a:cubicBezTo>
                    <a:pt x="663" y="1653"/>
                    <a:pt x="651" y="1623"/>
                    <a:pt x="640" y="1597"/>
                  </a:cubicBezTo>
                  <a:cubicBezTo>
                    <a:pt x="637" y="1589"/>
                    <a:pt x="637" y="1582"/>
                    <a:pt x="637" y="1574"/>
                  </a:cubicBezTo>
                  <a:cubicBezTo>
                    <a:pt x="632" y="1567"/>
                    <a:pt x="632" y="1560"/>
                    <a:pt x="632" y="1548"/>
                  </a:cubicBezTo>
                  <a:lnTo>
                    <a:pt x="632" y="1518"/>
                  </a:lnTo>
                  <a:lnTo>
                    <a:pt x="632" y="1477"/>
                  </a:lnTo>
                  <a:cubicBezTo>
                    <a:pt x="629" y="1466"/>
                    <a:pt x="629" y="1455"/>
                    <a:pt x="625" y="1444"/>
                  </a:cubicBezTo>
                  <a:cubicBezTo>
                    <a:pt x="618" y="1429"/>
                    <a:pt x="606" y="1410"/>
                    <a:pt x="587" y="1399"/>
                  </a:cubicBezTo>
                  <a:cubicBezTo>
                    <a:pt x="580" y="1391"/>
                    <a:pt x="573" y="1387"/>
                    <a:pt x="565" y="1380"/>
                  </a:cubicBezTo>
                  <a:cubicBezTo>
                    <a:pt x="587" y="1339"/>
                    <a:pt x="595" y="1294"/>
                    <a:pt x="595" y="1253"/>
                  </a:cubicBezTo>
                  <a:cubicBezTo>
                    <a:pt x="595" y="1223"/>
                    <a:pt x="592" y="1189"/>
                    <a:pt x="584" y="1160"/>
                  </a:cubicBezTo>
                  <a:cubicBezTo>
                    <a:pt x="580" y="1134"/>
                    <a:pt x="577" y="1103"/>
                    <a:pt x="573" y="1081"/>
                  </a:cubicBezTo>
                  <a:cubicBezTo>
                    <a:pt x="569" y="1044"/>
                    <a:pt x="561" y="999"/>
                    <a:pt x="543" y="958"/>
                  </a:cubicBezTo>
                  <a:cubicBezTo>
                    <a:pt x="535" y="935"/>
                    <a:pt x="525" y="913"/>
                    <a:pt x="509" y="894"/>
                  </a:cubicBezTo>
                  <a:cubicBezTo>
                    <a:pt x="490" y="875"/>
                    <a:pt x="472" y="861"/>
                    <a:pt x="446" y="849"/>
                  </a:cubicBezTo>
                  <a:cubicBezTo>
                    <a:pt x="430" y="846"/>
                    <a:pt x="423" y="838"/>
                    <a:pt x="420" y="834"/>
                  </a:cubicBezTo>
                  <a:lnTo>
                    <a:pt x="420" y="830"/>
                  </a:lnTo>
                  <a:lnTo>
                    <a:pt x="420" y="827"/>
                  </a:lnTo>
                  <a:lnTo>
                    <a:pt x="420" y="816"/>
                  </a:lnTo>
                  <a:cubicBezTo>
                    <a:pt x="423" y="808"/>
                    <a:pt x="423" y="801"/>
                    <a:pt x="427" y="794"/>
                  </a:cubicBezTo>
                  <a:cubicBezTo>
                    <a:pt x="435" y="759"/>
                    <a:pt x="442" y="726"/>
                    <a:pt x="442" y="692"/>
                  </a:cubicBezTo>
                  <a:cubicBezTo>
                    <a:pt x="442" y="666"/>
                    <a:pt x="438" y="637"/>
                    <a:pt x="423" y="610"/>
                  </a:cubicBezTo>
                  <a:cubicBezTo>
                    <a:pt x="412" y="584"/>
                    <a:pt x="394" y="558"/>
                    <a:pt x="368" y="535"/>
                  </a:cubicBezTo>
                  <a:lnTo>
                    <a:pt x="368" y="524"/>
                  </a:lnTo>
                  <a:cubicBezTo>
                    <a:pt x="371" y="509"/>
                    <a:pt x="375" y="490"/>
                    <a:pt x="375" y="475"/>
                  </a:cubicBezTo>
                  <a:cubicBezTo>
                    <a:pt x="375" y="427"/>
                    <a:pt x="359" y="382"/>
                    <a:pt x="349" y="341"/>
                  </a:cubicBezTo>
                  <a:cubicBezTo>
                    <a:pt x="333" y="296"/>
                    <a:pt x="326" y="259"/>
                    <a:pt x="326" y="225"/>
                  </a:cubicBezTo>
                  <a:lnTo>
                    <a:pt x="326" y="218"/>
                  </a:lnTo>
                  <a:lnTo>
                    <a:pt x="326" y="210"/>
                  </a:lnTo>
                  <a:cubicBezTo>
                    <a:pt x="326" y="188"/>
                    <a:pt x="323" y="166"/>
                    <a:pt x="311" y="143"/>
                  </a:cubicBezTo>
                  <a:cubicBezTo>
                    <a:pt x="307" y="128"/>
                    <a:pt x="296" y="113"/>
                    <a:pt x="285" y="98"/>
                  </a:cubicBezTo>
                  <a:cubicBezTo>
                    <a:pt x="270" y="79"/>
                    <a:pt x="251" y="64"/>
                    <a:pt x="228" y="53"/>
                  </a:cubicBezTo>
                  <a:lnTo>
                    <a:pt x="221" y="61"/>
                  </a:lnTo>
                  <a:lnTo>
                    <a:pt x="206" y="45"/>
                  </a:lnTo>
                  <a:cubicBezTo>
                    <a:pt x="188" y="38"/>
                    <a:pt x="161" y="31"/>
                    <a:pt x="135" y="26"/>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5" name="Google Shape;28385;p21"/>
            <p:cNvSpPr/>
            <p:nvPr/>
          </p:nvSpPr>
          <p:spPr>
            <a:xfrm>
              <a:off x="-306408" y="1861486"/>
              <a:ext cx="88433" cy="66993"/>
            </a:xfrm>
            <a:custGeom>
              <a:avLst/>
              <a:gdLst/>
              <a:ahLst/>
              <a:cxnLst/>
              <a:rect l="l" t="t" r="r" b="b"/>
              <a:pathLst>
                <a:path w="1852" h="1403" extrusionOk="0">
                  <a:moveTo>
                    <a:pt x="0" y="0"/>
                  </a:moveTo>
                  <a:cubicBezTo>
                    <a:pt x="117" y="150"/>
                    <a:pt x="262" y="269"/>
                    <a:pt x="442" y="348"/>
                  </a:cubicBezTo>
                  <a:cubicBezTo>
                    <a:pt x="461" y="359"/>
                    <a:pt x="483" y="371"/>
                    <a:pt x="505" y="386"/>
                  </a:cubicBezTo>
                  <a:cubicBezTo>
                    <a:pt x="528" y="400"/>
                    <a:pt x="547" y="416"/>
                    <a:pt x="566" y="431"/>
                  </a:cubicBezTo>
                  <a:cubicBezTo>
                    <a:pt x="576" y="442"/>
                    <a:pt x="584" y="453"/>
                    <a:pt x="592" y="468"/>
                  </a:cubicBezTo>
                  <a:cubicBezTo>
                    <a:pt x="599" y="476"/>
                    <a:pt x="602" y="483"/>
                    <a:pt x="602" y="490"/>
                  </a:cubicBezTo>
                  <a:cubicBezTo>
                    <a:pt x="614" y="516"/>
                    <a:pt x="621" y="531"/>
                    <a:pt x="636" y="543"/>
                  </a:cubicBezTo>
                  <a:cubicBezTo>
                    <a:pt x="647" y="554"/>
                    <a:pt x="666" y="566"/>
                    <a:pt x="689" y="573"/>
                  </a:cubicBezTo>
                  <a:cubicBezTo>
                    <a:pt x="700" y="580"/>
                    <a:pt x="715" y="588"/>
                    <a:pt x="733" y="599"/>
                  </a:cubicBezTo>
                  <a:cubicBezTo>
                    <a:pt x="775" y="625"/>
                    <a:pt x="816" y="655"/>
                    <a:pt x="853" y="678"/>
                  </a:cubicBezTo>
                  <a:cubicBezTo>
                    <a:pt x="894" y="696"/>
                    <a:pt x="935" y="714"/>
                    <a:pt x="980" y="723"/>
                  </a:cubicBezTo>
                  <a:cubicBezTo>
                    <a:pt x="991" y="723"/>
                    <a:pt x="1004" y="726"/>
                    <a:pt x="1022" y="732"/>
                  </a:cubicBezTo>
                  <a:lnTo>
                    <a:pt x="1022" y="732"/>
                  </a:lnTo>
                  <a:cubicBezTo>
                    <a:pt x="923" y="663"/>
                    <a:pt x="825" y="593"/>
                    <a:pt x="737" y="502"/>
                  </a:cubicBezTo>
                  <a:cubicBezTo>
                    <a:pt x="704" y="498"/>
                    <a:pt x="670" y="483"/>
                    <a:pt x="644" y="464"/>
                  </a:cubicBezTo>
                  <a:cubicBezTo>
                    <a:pt x="614" y="442"/>
                    <a:pt x="592" y="419"/>
                    <a:pt x="569" y="400"/>
                  </a:cubicBezTo>
                  <a:cubicBezTo>
                    <a:pt x="554" y="386"/>
                    <a:pt x="539" y="374"/>
                    <a:pt x="524" y="364"/>
                  </a:cubicBezTo>
                  <a:cubicBezTo>
                    <a:pt x="483" y="337"/>
                    <a:pt x="453" y="307"/>
                    <a:pt x="427" y="278"/>
                  </a:cubicBezTo>
                  <a:cubicBezTo>
                    <a:pt x="401" y="247"/>
                    <a:pt x="375" y="217"/>
                    <a:pt x="348" y="199"/>
                  </a:cubicBezTo>
                  <a:cubicBezTo>
                    <a:pt x="240" y="121"/>
                    <a:pt x="124" y="50"/>
                    <a:pt x="0" y="0"/>
                  </a:cubicBezTo>
                  <a:close/>
                  <a:moveTo>
                    <a:pt x="1022" y="732"/>
                  </a:moveTo>
                  <a:lnTo>
                    <a:pt x="1022" y="732"/>
                  </a:lnTo>
                  <a:cubicBezTo>
                    <a:pt x="1023" y="733"/>
                    <a:pt x="1024" y="734"/>
                    <a:pt x="1025" y="734"/>
                  </a:cubicBezTo>
                  <a:lnTo>
                    <a:pt x="1025" y="734"/>
                  </a:lnTo>
                  <a:cubicBezTo>
                    <a:pt x="1025" y="734"/>
                    <a:pt x="1025" y="733"/>
                    <a:pt x="1025" y="733"/>
                  </a:cubicBezTo>
                  <a:cubicBezTo>
                    <a:pt x="1024" y="733"/>
                    <a:pt x="1023" y="732"/>
                    <a:pt x="1022" y="732"/>
                  </a:cubicBezTo>
                  <a:close/>
                  <a:moveTo>
                    <a:pt x="1025" y="734"/>
                  </a:moveTo>
                  <a:cubicBezTo>
                    <a:pt x="1025" y="736"/>
                    <a:pt x="1026" y="737"/>
                    <a:pt x="1029" y="737"/>
                  </a:cubicBezTo>
                  <a:cubicBezTo>
                    <a:pt x="1027" y="736"/>
                    <a:pt x="1026" y="735"/>
                    <a:pt x="1025" y="734"/>
                  </a:cubicBezTo>
                  <a:close/>
                  <a:moveTo>
                    <a:pt x="1063" y="759"/>
                  </a:moveTo>
                  <a:cubicBezTo>
                    <a:pt x="1063" y="763"/>
                    <a:pt x="1066" y="767"/>
                    <a:pt x="1070" y="767"/>
                  </a:cubicBezTo>
                  <a:cubicBezTo>
                    <a:pt x="1077" y="778"/>
                    <a:pt x="1085" y="793"/>
                    <a:pt x="1089" y="808"/>
                  </a:cubicBezTo>
                  <a:cubicBezTo>
                    <a:pt x="1104" y="849"/>
                    <a:pt x="1122" y="883"/>
                    <a:pt x="1149" y="913"/>
                  </a:cubicBezTo>
                  <a:cubicBezTo>
                    <a:pt x="1175" y="939"/>
                    <a:pt x="1212" y="965"/>
                    <a:pt x="1256" y="980"/>
                  </a:cubicBezTo>
                  <a:cubicBezTo>
                    <a:pt x="1298" y="999"/>
                    <a:pt x="1328" y="1025"/>
                    <a:pt x="1358" y="1051"/>
                  </a:cubicBezTo>
                  <a:cubicBezTo>
                    <a:pt x="1384" y="1077"/>
                    <a:pt x="1410" y="1104"/>
                    <a:pt x="1432" y="1118"/>
                  </a:cubicBezTo>
                  <a:cubicBezTo>
                    <a:pt x="1451" y="1133"/>
                    <a:pt x="1466" y="1141"/>
                    <a:pt x="1477" y="1144"/>
                  </a:cubicBezTo>
                  <a:cubicBezTo>
                    <a:pt x="1477" y="1137"/>
                    <a:pt x="1477" y="1130"/>
                    <a:pt x="1474" y="1122"/>
                  </a:cubicBezTo>
                  <a:cubicBezTo>
                    <a:pt x="1470" y="1115"/>
                    <a:pt x="1466" y="1111"/>
                    <a:pt x="1458" y="1104"/>
                  </a:cubicBezTo>
                  <a:cubicBezTo>
                    <a:pt x="1447" y="1089"/>
                    <a:pt x="1425" y="1073"/>
                    <a:pt x="1403" y="1054"/>
                  </a:cubicBezTo>
                  <a:cubicBezTo>
                    <a:pt x="1387" y="1044"/>
                    <a:pt x="1373" y="1032"/>
                    <a:pt x="1358" y="1014"/>
                  </a:cubicBezTo>
                  <a:cubicBezTo>
                    <a:pt x="1275" y="916"/>
                    <a:pt x="1171" y="838"/>
                    <a:pt x="1063" y="759"/>
                  </a:cubicBezTo>
                  <a:close/>
                  <a:moveTo>
                    <a:pt x="1567" y="1175"/>
                  </a:moveTo>
                  <a:cubicBezTo>
                    <a:pt x="1563" y="1175"/>
                    <a:pt x="1556" y="1175"/>
                    <a:pt x="1548" y="1178"/>
                  </a:cubicBezTo>
                  <a:cubicBezTo>
                    <a:pt x="1560" y="1185"/>
                    <a:pt x="1570" y="1194"/>
                    <a:pt x="1578" y="1201"/>
                  </a:cubicBezTo>
                  <a:cubicBezTo>
                    <a:pt x="1608" y="1223"/>
                    <a:pt x="1631" y="1246"/>
                    <a:pt x="1653" y="1264"/>
                  </a:cubicBezTo>
                  <a:cubicBezTo>
                    <a:pt x="1668" y="1279"/>
                    <a:pt x="1683" y="1290"/>
                    <a:pt x="1698" y="1298"/>
                  </a:cubicBezTo>
                  <a:cubicBezTo>
                    <a:pt x="1717" y="1309"/>
                    <a:pt x="1739" y="1316"/>
                    <a:pt x="1765" y="1316"/>
                  </a:cubicBezTo>
                  <a:lnTo>
                    <a:pt x="1754" y="1306"/>
                  </a:lnTo>
                  <a:cubicBezTo>
                    <a:pt x="1732" y="1287"/>
                    <a:pt x="1709" y="1268"/>
                    <a:pt x="1687" y="1256"/>
                  </a:cubicBezTo>
                  <a:cubicBezTo>
                    <a:pt x="1660" y="1246"/>
                    <a:pt x="1646" y="1227"/>
                    <a:pt x="1627" y="1211"/>
                  </a:cubicBezTo>
                  <a:cubicBezTo>
                    <a:pt x="1612" y="1197"/>
                    <a:pt x="1597" y="1185"/>
                    <a:pt x="1589" y="1178"/>
                  </a:cubicBezTo>
                  <a:cubicBezTo>
                    <a:pt x="1582" y="1175"/>
                    <a:pt x="1575" y="1175"/>
                    <a:pt x="1567" y="1175"/>
                  </a:cubicBezTo>
                  <a:close/>
                  <a:moveTo>
                    <a:pt x="1803" y="1346"/>
                  </a:moveTo>
                  <a:lnTo>
                    <a:pt x="1803" y="1358"/>
                  </a:lnTo>
                  <a:lnTo>
                    <a:pt x="1803" y="1377"/>
                  </a:lnTo>
                  <a:lnTo>
                    <a:pt x="1803" y="1395"/>
                  </a:lnTo>
                  <a:lnTo>
                    <a:pt x="1803" y="1399"/>
                  </a:lnTo>
                  <a:lnTo>
                    <a:pt x="1822" y="1399"/>
                  </a:lnTo>
                  <a:cubicBezTo>
                    <a:pt x="1829" y="1399"/>
                    <a:pt x="1836" y="1403"/>
                    <a:pt x="1840" y="1403"/>
                  </a:cubicBezTo>
                  <a:lnTo>
                    <a:pt x="1848" y="1403"/>
                  </a:lnTo>
                  <a:cubicBezTo>
                    <a:pt x="1851" y="1403"/>
                    <a:pt x="1851" y="1399"/>
                    <a:pt x="1851" y="1399"/>
                  </a:cubicBezTo>
                  <a:cubicBezTo>
                    <a:pt x="1851" y="1395"/>
                    <a:pt x="1848" y="1387"/>
                    <a:pt x="1848" y="1384"/>
                  </a:cubicBezTo>
                  <a:cubicBezTo>
                    <a:pt x="1844" y="1377"/>
                    <a:pt x="1844" y="1373"/>
                    <a:pt x="1840" y="1373"/>
                  </a:cubicBezTo>
                  <a:lnTo>
                    <a:pt x="1840" y="1368"/>
                  </a:lnTo>
                  <a:cubicBezTo>
                    <a:pt x="1825" y="1365"/>
                    <a:pt x="1814" y="1354"/>
                    <a:pt x="1803" y="1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6" name="Google Shape;28386;p21"/>
            <p:cNvSpPr/>
            <p:nvPr/>
          </p:nvSpPr>
          <p:spPr>
            <a:xfrm>
              <a:off x="-317963" y="1854180"/>
              <a:ext cx="103522" cy="77880"/>
            </a:xfrm>
            <a:custGeom>
              <a:avLst/>
              <a:gdLst/>
              <a:ahLst/>
              <a:cxnLst/>
              <a:rect l="l" t="t" r="r" b="b"/>
              <a:pathLst>
                <a:path w="2168" h="1631" extrusionOk="0">
                  <a:moveTo>
                    <a:pt x="242" y="153"/>
                  </a:moveTo>
                  <a:cubicBezTo>
                    <a:pt x="366" y="203"/>
                    <a:pt x="482" y="274"/>
                    <a:pt x="590" y="352"/>
                  </a:cubicBezTo>
                  <a:cubicBezTo>
                    <a:pt x="617" y="370"/>
                    <a:pt x="643" y="400"/>
                    <a:pt x="669" y="431"/>
                  </a:cubicBezTo>
                  <a:cubicBezTo>
                    <a:pt x="695" y="460"/>
                    <a:pt x="725" y="490"/>
                    <a:pt x="766" y="517"/>
                  </a:cubicBezTo>
                  <a:cubicBezTo>
                    <a:pt x="781" y="527"/>
                    <a:pt x="796" y="539"/>
                    <a:pt x="811" y="553"/>
                  </a:cubicBezTo>
                  <a:cubicBezTo>
                    <a:pt x="834" y="572"/>
                    <a:pt x="856" y="595"/>
                    <a:pt x="886" y="617"/>
                  </a:cubicBezTo>
                  <a:cubicBezTo>
                    <a:pt x="912" y="636"/>
                    <a:pt x="946" y="651"/>
                    <a:pt x="979" y="655"/>
                  </a:cubicBezTo>
                  <a:cubicBezTo>
                    <a:pt x="1067" y="746"/>
                    <a:pt x="1165" y="816"/>
                    <a:pt x="1264" y="885"/>
                  </a:cubicBezTo>
                  <a:lnTo>
                    <a:pt x="1264" y="885"/>
                  </a:lnTo>
                  <a:cubicBezTo>
                    <a:pt x="1246" y="879"/>
                    <a:pt x="1233" y="876"/>
                    <a:pt x="1222" y="876"/>
                  </a:cubicBezTo>
                  <a:cubicBezTo>
                    <a:pt x="1177" y="867"/>
                    <a:pt x="1136" y="849"/>
                    <a:pt x="1095" y="831"/>
                  </a:cubicBezTo>
                  <a:cubicBezTo>
                    <a:pt x="1058" y="808"/>
                    <a:pt x="1017" y="778"/>
                    <a:pt x="975" y="752"/>
                  </a:cubicBezTo>
                  <a:cubicBezTo>
                    <a:pt x="957" y="741"/>
                    <a:pt x="942" y="733"/>
                    <a:pt x="931" y="726"/>
                  </a:cubicBezTo>
                  <a:cubicBezTo>
                    <a:pt x="908" y="719"/>
                    <a:pt x="889" y="707"/>
                    <a:pt x="878" y="696"/>
                  </a:cubicBezTo>
                  <a:cubicBezTo>
                    <a:pt x="863" y="684"/>
                    <a:pt x="856" y="669"/>
                    <a:pt x="844" y="643"/>
                  </a:cubicBezTo>
                  <a:cubicBezTo>
                    <a:pt x="844" y="636"/>
                    <a:pt x="841" y="629"/>
                    <a:pt x="834" y="621"/>
                  </a:cubicBezTo>
                  <a:cubicBezTo>
                    <a:pt x="826" y="606"/>
                    <a:pt x="818" y="595"/>
                    <a:pt x="808" y="584"/>
                  </a:cubicBezTo>
                  <a:cubicBezTo>
                    <a:pt x="789" y="569"/>
                    <a:pt x="770" y="553"/>
                    <a:pt x="747" y="539"/>
                  </a:cubicBezTo>
                  <a:cubicBezTo>
                    <a:pt x="725" y="524"/>
                    <a:pt x="703" y="512"/>
                    <a:pt x="684" y="501"/>
                  </a:cubicBezTo>
                  <a:cubicBezTo>
                    <a:pt x="504" y="422"/>
                    <a:pt x="359" y="303"/>
                    <a:pt x="242" y="153"/>
                  </a:cubicBezTo>
                  <a:close/>
                  <a:moveTo>
                    <a:pt x="1267" y="887"/>
                  </a:moveTo>
                  <a:lnTo>
                    <a:pt x="1267" y="887"/>
                  </a:lnTo>
                  <a:cubicBezTo>
                    <a:pt x="1268" y="888"/>
                    <a:pt x="1269" y="889"/>
                    <a:pt x="1271" y="890"/>
                  </a:cubicBezTo>
                  <a:cubicBezTo>
                    <a:pt x="1268" y="890"/>
                    <a:pt x="1267" y="889"/>
                    <a:pt x="1267" y="887"/>
                  </a:cubicBezTo>
                  <a:close/>
                  <a:moveTo>
                    <a:pt x="1305" y="912"/>
                  </a:moveTo>
                  <a:lnTo>
                    <a:pt x="1305" y="912"/>
                  </a:lnTo>
                  <a:cubicBezTo>
                    <a:pt x="1413" y="991"/>
                    <a:pt x="1517" y="1069"/>
                    <a:pt x="1600" y="1167"/>
                  </a:cubicBezTo>
                  <a:cubicBezTo>
                    <a:pt x="1615" y="1185"/>
                    <a:pt x="1629" y="1197"/>
                    <a:pt x="1645" y="1207"/>
                  </a:cubicBezTo>
                  <a:cubicBezTo>
                    <a:pt x="1667" y="1226"/>
                    <a:pt x="1689" y="1242"/>
                    <a:pt x="1700" y="1257"/>
                  </a:cubicBezTo>
                  <a:cubicBezTo>
                    <a:pt x="1708" y="1264"/>
                    <a:pt x="1712" y="1268"/>
                    <a:pt x="1716" y="1275"/>
                  </a:cubicBezTo>
                  <a:cubicBezTo>
                    <a:pt x="1719" y="1283"/>
                    <a:pt x="1719" y="1290"/>
                    <a:pt x="1719" y="1297"/>
                  </a:cubicBezTo>
                  <a:cubicBezTo>
                    <a:pt x="1708" y="1294"/>
                    <a:pt x="1693" y="1286"/>
                    <a:pt x="1674" y="1271"/>
                  </a:cubicBezTo>
                  <a:cubicBezTo>
                    <a:pt x="1652" y="1257"/>
                    <a:pt x="1626" y="1230"/>
                    <a:pt x="1600" y="1204"/>
                  </a:cubicBezTo>
                  <a:cubicBezTo>
                    <a:pt x="1570" y="1178"/>
                    <a:pt x="1540" y="1152"/>
                    <a:pt x="1498" y="1133"/>
                  </a:cubicBezTo>
                  <a:cubicBezTo>
                    <a:pt x="1454" y="1118"/>
                    <a:pt x="1417" y="1092"/>
                    <a:pt x="1391" y="1066"/>
                  </a:cubicBezTo>
                  <a:cubicBezTo>
                    <a:pt x="1364" y="1036"/>
                    <a:pt x="1346" y="1002"/>
                    <a:pt x="1331" y="961"/>
                  </a:cubicBezTo>
                  <a:cubicBezTo>
                    <a:pt x="1327" y="946"/>
                    <a:pt x="1319" y="931"/>
                    <a:pt x="1312" y="920"/>
                  </a:cubicBezTo>
                  <a:cubicBezTo>
                    <a:pt x="1308" y="920"/>
                    <a:pt x="1305" y="916"/>
                    <a:pt x="1305" y="912"/>
                  </a:cubicBezTo>
                  <a:close/>
                  <a:moveTo>
                    <a:pt x="1809" y="1328"/>
                  </a:moveTo>
                  <a:cubicBezTo>
                    <a:pt x="1817" y="1328"/>
                    <a:pt x="1824" y="1328"/>
                    <a:pt x="1831" y="1331"/>
                  </a:cubicBezTo>
                  <a:cubicBezTo>
                    <a:pt x="1839" y="1338"/>
                    <a:pt x="1854" y="1350"/>
                    <a:pt x="1869" y="1364"/>
                  </a:cubicBezTo>
                  <a:cubicBezTo>
                    <a:pt x="1888" y="1380"/>
                    <a:pt x="1902" y="1399"/>
                    <a:pt x="1929" y="1409"/>
                  </a:cubicBezTo>
                  <a:cubicBezTo>
                    <a:pt x="1951" y="1421"/>
                    <a:pt x="1974" y="1440"/>
                    <a:pt x="1996" y="1459"/>
                  </a:cubicBezTo>
                  <a:lnTo>
                    <a:pt x="2007" y="1469"/>
                  </a:lnTo>
                  <a:cubicBezTo>
                    <a:pt x="1981" y="1469"/>
                    <a:pt x="1959" y="1462"/>
                    <a:pt x="1940" y="1451"/>
                  </a:cubicBezTo>
                  <a:cubicBezTo>
                    <a:pt x="1925" y="1443"/>
                    <a:pt x="1910" y="1432"/>
                    <a:pt x="1895" y="1417"/>
                  </a:cubicBezTo>
                  <a:cubicBezTo>
                    <a:pt x="1873" y="1399"/>
                    <a:pt x="1850" y="1376"/>
                    <a:pt x="1820" y="1354"/>
                  </a:cubicBezTo>
                  <a:cubicBezTo>
                    <a:pt x="1812" y="1347"/>
                    <a:pt x="1802" y="1338"/>
                    <a:pt x="1790" y="1331"/>
                  </a:cubicBezTo>
                  <a:cubicBezTo>
                    <a:pt x="1798" y="1328"/>
                    <a:pt x="1805" y="1328"/>
                    <a:pt x="1809" y="1328"/>
                  </a:cubicBezTo>
                  <a:close/>
                  <a:moveTo>
                    <a:pt x="2045" y="1499"/>
                  </a:moveTo>
                  <a:cubicBezTo>
                    <a:pt x="2056" y="1507"/>
                    <a:pt x="2067" y="1518"/>
                    <a:pt x="2082" y="1521"/>
                  </a:cubicBezTo>
                  <a:lnTo>
                    <a:pt x="2082" y="1526"/>
                  </a:lnTo>
                  <a:cubicBezTo>
                    <a:pt x="2086" y="1526"/>
                    <a:pt x="2086" y="1530"/>
                    <a:pt x="2090" y="1537"/>
                  </a:cubicBezTo>
                  <a:cubicBezTo>
                    <a:pt x="2090" y="1540"/>
                    <a:pt x="2093" y="1548"/>
                    <a:pt x="2093" y="1552"/>
                  </a:cubicBezTo>
                  <a:cubicBezTo>
                    <a:pt x="2093" y="1552"/>
                    <a:pt x="2093" y="1556"/>
                    <a:pt x="2090" y="1556"/>
                  </a:cubicBezTo>
                  <a:lnTo>
                    <a:pt x="2082" y="1556"/>
                  </a:lnTo>
                  <a:cubicBezTo>
                    <a:pt x="2078" y="1556"/>
                    <a:pt x="2071" y="1552"/>
                    <a:pt x="2064" y="1552"/>
                  </a:cubicBezTo>
                  <a:lnTo>
                    <a:pt x="2045" y="1552"/>
                  </a:lnTo>
                  <a:lnTo>
                    <a:pt x="2045" y="1548"/>
                  </a:lnTo>
                  <a:lnTo>
                    <a:pt x="2045" y="1530"/>
                  </a:lnTo>
                  <a:lnTo>
                    <a:pt x="2045" y="1511"/>
                  </a:lnTo>
                  <a:lnTo>
                    <a:pt x="2045" y="1499"/>
                  </a:lnTo>
                  <a:close/>
                  <a:moveTo>
                    <a:pt x="172" y="1"/>
                  </a:moveTo>
                  <a:lnTo>
                    <a:pt x="138" y="15"/>
                  </a:lnTo>
                  <a:lnTo>
                    <a:pt x="67" y="46"/>
                  </a:lnTo>
                  <a:lnTo>
                    <a:pt x="45" y="53"/>
                  </a:lnTo>
                  <a:lnTo>
                    <a:pt x="0" y="72"/>
                  </a:lnTo>
                  <a:lnTo>
                    <a:pt x="75" y="94"/>
                  </a:lnTo>
                  <a:cubicBezTo>
                    <a:pt x="78" y="101"/>
                    <a:pt x="78" y="108"/>
                    <a:pt x="82" y="117"/>
                  </a:cubicBezTo>
                  <a:cubicBezTo>
                    <a:pt x="82" y="117"/>
                    <a:pt x="82" y="120"/>
                    <a:pt x="85" y="124"/>
                  </a:cubicBezTo>
                  <a:cubicBezTo>
                    <a:pt x="85" y="127"/>
                    <a:pt x="90" y="131"/>
                    <a:pt x="93" y="139"/>
                  </a:cubicBezTo>
                  <a:cubicBezTo>
                    <a:pt x="104" y="150"/>
                    <a:pt x="112" y="158"/>
                    <a:pt x="123" y="161"/>
                  </a:cubicBezTo>
                  <a:cubicBezTo>
                    <a:pt x="138" y="169"/>
                    <a:pt x="149" y="172"/>
                    <a:pt x="161" y="180"/>
                  </a:cubicBezTo>
                  <a:cubicBezTo>
                    <a:pt x="164" y="180"/>
                    <a:pt x="168" y="184"/>
                    <a:pt x="172" y="184"/>
                  </a:cubicBezTo>
                  <a:cubicBezTo>
                    <a:pt x="172" y="187"/>
                    <a:pt x="175" y="187"/>
                    <a:pt x="175" y="191"/>
                  </a:cubicBezTo>
                  <a:cubicBezTo>
                    <a:pt x="299" y="355"/>
                    <a:pt x="456" y="486"/>
                    <a:pt x="654" y="572"/>
                  </a:cubicBezTo>
                  <a:cubicBezTo>
                    <a:pt x="677" y="584"/>
                    <a:pt x="706" y="602"/>
                    <a:pt x="732" y="621"/>
                  </a:cubicBezTo>
                  <a:cubicBezTo>
                    <a:pt x="744" y="632"/>
                    <a:pt x="755" y="640"/>
                    <a:pt x="763" y="651"/>
                  </a:cubicBezTo>
                  <a:cubicBezTo>
                    <a:pt x="766" y="655"/>
                    <a:pt x="770" y="658"/>
                    <a:pt x="770" y="662"/>
                  </a:cubicBezTo>
                  <a:cubicBezTo>
                    <a:pt x="774" y="662"/>
                    <a:pt x="774" y="666"/>
                    <a:pt x="774" y="666"/>
                  </a:cubicBezTo>
                  <a:cubicBezTo>
                    <a:pt x="781" y="692"/>
                    <a:pt x="792" y="710"/>
                    <a:pt x="803" y="729"/>
                  </a:cubicBezTo>
                  <a:cubicBezTo>
                    <a:pt x="826" y="755"/>
                    <a:pt x="848" y="771"/>
                    <a:pt x="870" y="786"/>
                  </a:cubicBezTo>
                  <a:cubicBezTo>
                    <a:pt x="897" y="797"/>
                    <a:pt x="915" y="804"/>
                    <a:pt x="934" y="815"/>
                  </a:cubicBezTo>
                  <a:cubicBezTo>
                    <a:pt x="975" y="841"/>
                    <a:pt x="1013" y="871"/>
                    <a:pt x="1058" y="893"/>
                  </a:cubicBezTo>
                  <a:cubicBezTo>
                    <a:pt x="1103" y="920"/>
                    <a:pt x="1151" y="943"/>
                    <a:pt x="1211" y="950"/>
                  </a:cubicBezTo>
                  <a:cubicBezTo>
                    <a:pt x="1222" y="954"/>
                    <a:pt x="1234" y="957"/>
                    <a:pt x="1241" y="961"/>
                  </a:cubicBezTo>
                  <a:cubicBezTo>
                    <a:pt x="1245" y="965"/>
                    <a:pt x="1248" y="965"/>
                    <a:pt x="1252" y="969"/>
                  </a:cubicBezTo>
                  <a:cubicBezTo>
                    <a:pt x="1252" y="972"/>
                    <a:pt x="1256" y="976"/>
                    <a:pt x="1256" y="983"/>
                  </a:cubicBezTo>
                  <a:cubicBezTo>
                    <a:pt x="1274" y="1036"/>
                    <a:pt x="1301" y="1081"/>
                    <a:pt x="1334" y="1118"/>
                  </a:cubicBezTo>
                  <a:cubicBezTo>
                    <a:pt x="1372" y="1155"/>
                    <a:pt x="1417" y="1185"/>
                    <a:pt x="1469" y="1204"/>
                  </a:cubicBezTo>
                  <a:cubicBezTo>
                    <a:pt x="1488" y="1212"/>
                    <a:pt x="1503" y="1223"/>
                    <a:pt x="1521" y="1238"/>
                  </a:cubicBezTo>
                  <a:cubicBezTo>
                    <a:pt x="1548" y="1257"/>
                    <a:pt x="1574" y="1286"/>
                    <a:pt x="1600" y="1309"/>
                  </a:cubicBezTo>
                  <a:cubicBezTo>
                    <a:pt x="1615" y="1324"/>
                    <a:pt x="1629" y="1335"/>
                    <a:pt x="1645" y="1347"/>
                  </a:cubicBezTo>
                  <a:cubicBezTo>
                    <a:pt x="1663" y="1357"/>
                    <a:pt x="1678" y="1364"/>
                    <a:pt x="1700" y="1373"/>
                  </a:cubicBezTo>
                  <a:cubicBezTo>
                    <a:pt x="1723" y="1376"/>
                    <a:pt x="1745" y="1391"/>
                    <a:pt x="1764" y="1406"/>
                  </a:cubicBezTo>
                  <a:cubicBezTo>
                    <a:pt x="1798" y="1428"/>
                    <a:pt x="1828" y="1462"/>
                    <a:pt x="1862" y="1492"/>
                  </a:cubicBezTo>
                  <a:cubicBezTo>
                    <a:pt x="1880" y="1507"/>
                    <a:pt x="1902" y="1518"/>
                    <a:pt x="1925" y="1530"/>
                  </a:cubicBezTo>
                  <a:cubicBezTo>
                    <a:pt x="1940" y="1537"/>
                    <a:pt x="1951" y="1540"/>
                    <a:pt x="1966" y="1544"/>
                  </a:cubicBezTo>
                  <a:lnTo>
                    <a:pt x="1966" y="1552"/>
                  </a:lnTo>
                  <a:cubicBezTo>
                    <a:pt x="1966" y="1566"/>
                    <a:pt x="1969" y="1578"/>
                    <a:pt x="1977" y="1589"/>
                  </a:cubicBezTo>
                  <a:cubicBezTo>
                    <a:pt x="1981" y="1597"/>
                    <a:pt x="1985" y="1604"/>
                    <a:pt x="1992" y="1611"/>
                  </a:cubicBezTo>
                  <a:cubicBezTo>
                    <a:pt x="2003" y="1619"/>
                    <a:pt x="2014" y="1623"/>
                    <a:pt x="2026" y="1626"/>
                  </a:cubicBezTo>
                  <a:cubicBezTo>
                    <a:pt x="2037" y="1630"/>
                    <a:pt x="2045" y="1630"/>
                    <a:pt x="2056" y="1630"/>
                  </a:cubicBezTo>
                  <a:lnTo>
                    <a:pt x="2112" y="1630"/>
                  </a:lnTo>
                  <a:cubicBezTo>
                    <a:pt x="2119" y="1630"/>
                    <a:pt x="2123" y="1626"/>
                    <a:pt x="2131" y="1626"/>
                  </a:cubicBezTo>
                  <a:cubicBezTo>
                    <a:pt x="2134" y="1623"/>
                    <a:pt x="2138" y="1623"/>
                    <a:pt x="2138" y="1619"/>
                  </a:cubicBezTo>
                  <a:lnTo>
                    <a:pt x="2138" y="1616"/>
                  </a:lnTo>
                  <a:cubicBezTo>
                    <a:pt x="2138" y="1604"/>
                    <a:pt x="2142" y="1589"/>
                    <a:pt x="2149" y="1578"/>
                  </a:cubicBezTo>
                  <a:cubicBezTo>
                    <a:pt x="2153" y="1566"/>
                    <a:pt x="2160" y="1559"/>
                    <a:pt x="2168" y="1552"/>
                  </a:cubicBezTo>
                  <a:cubicBezTo>
                    <a:pt x="2168" y="1533"/>
                    <a:pt x="2164" y="1518"/>
                    <a:pt x="2157" y="1499"/>
                  </a:cubicBezTo>
                  <a:cubicBezTo>
                    <a:pt x="2153" y="1492"/>
                    <a:pt x="2149" y="1485"/>
                    <a:pt x="2142" y="1477"/>
                  </a:cubicBezTo>
                  <a:cubicBezTo>
                    <a:pt x="2134" y="1469"/>
                    <a:pt x="2126" y="1462"/>
                    <a:pt x="2116" y="1454"/>
                  </a:cubicBezTo>
                  <a:cubicBezTo>
                    <a:pt x="2093" y="1443"/>
                    <a:pt x="2071" y="1425"/>
                    <a:pt x="2048" y="1402"/>
                  </a:cubicBezTo>
                  <a:cubicBezTo>
                    <a:pt x="2022" y="1380"/>
                    <a:pt x="1996" y="1357"/>
                    <a:pt x="1962" y="1342"/>
                  </a:cubicBezTo>
                  <a:cubicBezTo>
                    <a:pt x="1955" y="1338"/>
                    <a:pt x="1947" y="1331"/>
                    <a:pt x="1936" y="1324"/>
                  </a:cubicBezTo>
                  <a:cubicBezTo>
                    <a:pt x="1925" y="1312"/>
                    <a:pt x="1910" y="1294"/>
                    <a:pt x="1888" y="1279"/>
                  </a:cubicBezTo>
                  <a:cubicBezTo>
                    <a:pt x="1880" y="1271"/>
                    <a:pt x="1869" y="1264"/>
                    <a:pt x="1854" y="1260"/>
                  </a:cubicBezTo>
                  <a:cubicBezTo>
                    <a:pt x="1843" y="1252"/>
                    <a:pt x="1828" y="1249"/>
                    <a:pt x="1809" y="1249"/>
                  </a:cubicBezTo>
                  <a:cubicBezTo>
                    <a:pt x="1802" y="1249"/>
                    <a:pt x="1794" y="1249"/>
                    <a:pt x="1786" y="1252"/>
                  </a:cubicBezTo>
                  <a:cubicBezTo>
                    <a:pt x="1786" y="1245"/>
                    <a:pt x="1783" y="1238"/>
                    <a:pt x="1776" y="1230"/>
                  </a:cubicBezTo>
                  <a:cubicBezTo>
                    <a:pt x="1760" y="1200"/>
                    <a:pt x="1734" y="1181"/>
                    <a:pt x="1712" y="1163"/>
                  </a:cubicBezTo>
                  <a:cubicBezTo>
                    <a:pt x="1689" y="1148"/>
                    <a:pt x="1671" y="1133"/>
                    <a:pt x="1660" y="1118"/>
                  </a:cubicBezTo>
                  <a:cubicBezTo>
                    <a:pt x="1566" y="1010"/>
                    <a:pt x="1454" y="928"/>
                    <a:pt x="1346" y="849"/>
                  </a:cubicBezTo>
                  <a:cubicBezTo>
                    <a:pt x="1234" y="771"/>
                    <a:pt x="1122" y="692"/>
                    <a:pt x="1027" y="591"/>
                  </a:cubicBezTo>
                  <a:lnTo>
                    <a:pt x="1017" y="584"/>
                  </a:lnTo>
                  <a:lnTo>
                    <a:pt x="1001" y="579"/>
                  </a:lnTo>
                  <a:cubicBezTo>
                    <a:pt x="983" y="579"/>
                    <a:pt x="968" y="576"/>
                    <a:pt x="953" y="569"/>
                  </a:cubicBezTo>
                  <a:cubicBezTo>
                    <a:pt x="931" y="557"/>
                    <a:pt x="908" y="539"/>
                    <a:pt x="886" y="517"/>
                  </a:cubicBezTo>
                  <a:cubicBezTo>
                    <a:pt x="863" y="498"/>
                    <a:pt x="837" y="472"/>
                    <a:pt x="808" y="453"/>
                  </a:cubicBezTo>
                  <a:cubicBezTo>
                    <a:pt x="777" y="434"/>
                    <a:pt x="751" y="408"/>
                    <a:pt x="725" y="378"/>
                  </a:cubicBezTo>
                  <a:cubicBezTo>
                    <a:pt x="699" y="348"/>
                    <a:pt x="673" y="318"/>
                    <a:pt x="635" y="292"/>
                  </a:cubicBezTo>
                  <a:cubicBezTo>
                    <a:pt x="494" y="187"/>
                    <a:pt x="337" y="98"/>
                    <a:pt x="161" y="41"/>
                  </a:cubicBezTo>
                  <a:lnTo>
                    <a:pt x="1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7" name="Google Shape;28387;p21"/>
            <p:cNvSpPr/>
            <p:nvPr/>
          </p:nvSpPr>
          <p:spPr>
            <a:xfrm>
              <a:off x="74494" y="984557"/>
              <a:ext cx="70766" cy="59306"/>
            </a:xfrm>
            <a:custGeom>
              <a:avLst/>
              <a:gdLst/>
              <a:ahLst/>
              <a:cxnLst/>
              <a:rect l="l" t="t" r="r" b="b"/>
              <a:pathLst>
                <a:path w="1482" h="1242" extrusionOk="0">
                  <a:moveTo>
                    <a:pt x="1" y="1"/>
                  </a:moveTo>
                  <a:cubicBezTo>
                    <a:pt x="4" y="19"/>
                    <a:pt x="8" y="34"/>
                    <a:pt x="16" y="49"/>
                  </a:cubicBezTo>
                  <a:cubicBezTo>
                    <a:pt x="23" y="71"/>
                    <a:pt x="39" y="90"/>
                    <a:pt x="61" y="105"/>
                  </a:cubicBezTo>
                  <a:cubicBezTo>
                    <a:pt x="72" y="113"/>
                    <a:pt x="87" y="116"/>
                    <a:pt x="106" y="120"/>
                  </a:cubicBezTo>
                  <a:cubicBezTo>
                    <a:pt x="132" y="127"/>
                    <a:pt x="158" y="135"/>
                    <a:pt x="180" y="149"/>
                  </a:cubicBezTo>
                  <a:cubicBezTo>
                    <a:pt x="199" y="165"/>
                    <a:pt x="218" y="184"/>
                    <a:pt x="229" y="202"/>
                  </a:cubicBezTo>
                  <a:cubicBezTo>
                    <a:pt x="248" y="228"/>
                    <a:pt x="263" y="254"/>
                    <a:pt x="282" y="273"/>
                  </a:cubicBezTo>
                  <a:cubicBezTo>
                    <a:pt x="300" y="296"/>
                    <a:pt x="318" y="310"/>
                    <a:pt x="337" y="318"/>
                  </a:cubicBezTo>
                  <a:cubicBezTo>
                    <a:pt x="360" y="325"/>
                    <a:pt x="379" y="341"/>
                    <a:pt x="397" y="351"/>
                  </a:cubicBezTo>
                  <a:cubicBezTo>
                    <a:pt x="412" y="367"/>
                    <a:pt x="427" y="382"/>
                    <a:pt x="442" y="396"/>
                  </a:cubicBezTo>
                  <a:cubicBezTo>
                    <a:pt x="472" y="422"/>
                    <a:pt x="494" y="449"/>
                    <a:pt x="524" y="463"/>
                  </a:cubicBezTo>
                  <a:cubicBezTo>
                    <a:pt x="539" y="475"/>
                    <a:pt x="558" y="479"/>
                    <a:pt x="580" y="479"/>
                  </a:cubicBezTo>
                  <a:lnTo>
                    <a:pt x="614" y="482"/>
                  </a:lnTo>
                  <a:lnTo>
                    <a:pt x="618" y="512"/>
                  </a:lnTo>
                  <a:cubicBezTo>
                    <a:pt x="622" y="520"/>
                    <a:pt x="622" y="524"/>
                    <a:pt x="625" y="527"/>
                  </a:cubicBezTo>
                  <a:cubicBezTo>
                    <a:pt x="629" y="531"/>
                    <a:pt x="632" y="539"/>
                    <a:pt x="636" y="542"/>
                  </a:cubicBezTo>
                  <a:cubicBezTo>
                    <a:pt x="648" y="550"/>
                    <a:pt x="667" y="557"/>
                    <a:pt x="689" y="572"/>
                  </a:cubicBezTo>
                  <a:cubicBezTo>
                    <a:pt x="700" y="579"/>
                    <a:pt x="715" y="587"/>
                    <a:pt x="730" y="602"/>
                  </a:cubicBezTo>
                  <a:cubicBezTo>
                    <a:pt x="775" y="651"/>
                    <a:pt x="815" y="699"/>
                    <a:pt x="857" y="748"/>
                  </a:cubicBezTo>
                  <a:cubicBezTo>
                    <a:pt x="902" y="793"/>
                    <a:pt x="946" y="838"/>
                    <a:pt x="995" y="875"/>
                  </a:cubicBezTo>
                  <a:cubicBezTo>
                    <a:pt x="1119" y="965"/>
                    <a:pt x="1231" y="1073"/>
                    <a:pt x="1343" y="1170"/>
                  </a:cubicBezTo>
                  <a:cubicBezTo>
                    <a:pt x="1369" y="1196"/>
                    <a:pt x="1391" y="1212"/>
                    <a:pt x="1414" y="1222"/>
                  </a:cubicBezTo>
                  <a:cubicBezTo>
                    <a:pt x="1436" y="1234"/>
                    <a:pt x="1455" y="1241"/>
                    <a:pt x="1478" y="1241"/>
                  </a:cubicBezTo>
                  <a:lnTo>
                    <a:pt x="1481" y="1241"/>
                  </a:lnTo>
                  <a:cubicBezTo>
                    <a:pt x="1462" y="1204"/>
                    <a:pt x="1440" y="1170"/>
                    <a:pt x="1414" y="1140"/>
                  </a:cubicBezTo>
                  <a:cubicBezTo>
                    <a:pt x="1381" y="1103"/>
                    <a:pt x="1339" y="1073"/>
                    <a:pt x="1295" y="1047"/>
                  </a:cubicBezTo>
                  <a:cubicBezTo>
                    <a:pt x="1279" y="1039"/>
                    <a:pt x="1260" y="1032"/>
                    <a:pt x="1242" y="1021"/>
                  </a:cubicBezTo>
                  <a:cubicBezTo>
                    <a:pt x="1224" y="1010"/>
                    <a:pt x="1208" y="998"/>
                    <a:pt x="1193" y="983"/>
                  </a:cubicBezTo>
                  <a:cubicBezTo>
                    <a:pt x="1182" y="976"/>
                    <a:pt x="1174" y="965"/>
                    <a:pt x="1167" y="950"/>
                  </a:cubicBezTo>
                  <a:cubicBezTo>
                    <a:pt x="1164" y="943"/>
                    <a:pt x="1160" y="935"/>
                    <a:pt x="1160" y="924"/>
                  </a:cubicBezTo>
                  <a:cubicBezTo>
                    <a:pt x="1156" y="912"/>
                    <a:pt x="1152" y="901"/>
                    <a:pt x="1152" y="893"/>
                  </a:cubicBezTo>
                  <a:cubicBezTo>
                    <a:pt x="1148" y="886"/>
                    <a:pt x="1145" y="882"/>
                    <a:pt x="1141" y="879"/>
                  </a:cubicBezTo>
                  <a:cubicBezTo>
                    <a:pt x="1134" y="867"/>
                    <a:pt x="1122" y="860"/>
                    <a:pt x="1107" y="856"/>
                  </a:cubicBezTo>
                  <a:cubicBezTo>
                    <a:pt x="1100" y="848"/>
                    <a:pt x="1089" y="848"/>
                    <a:pt x="1074" y="845"/>
                  </a:cubicBezTo>
                  <a:cubicBezTo>
                    <a:pt x="1059" y="838"/>
                    <a:pt x="1044" y="834"/>
                    <a:pt x="1025" y="830"/>
                  </a:cubicBezTo>
                  <a:lnTo>
                    <a:pt x="1014" y="830"/>
                  </a:lnTo>
                  <a:cubicBezTo>
                    <a:pt x="999" y="830"/>
                    <a:pt x="984" y="830"/>
                    <a:pt x="972" y="826"/>
                  </a:cubicBezTo>
                  <a:cubicBezTo>
                    <a:pt x="958" y="822"/>
                    <a:pt x="946" y="819"/>
                    <a:pt x="936" y="812"/>
                  </a:cubicBezTo>
                  <a:cubicBezTo>
                    <a:pt x="924" y="808"/>
                    <a:pt x="917" y="800"/>
                    <a:pt x="913" y="789"/>
                  </a:cubicBezTo>
                  <a:cubicBezTo>
                    <a:pt x="905" y="778"/>
                    <a:pt x="905" y="767"/>
                    <a:pt x="905" y="755"/>
                  </a:cubicBezTo>
                  <a:cubicBezTo>
                    <a:pt x="905" y="741"/>
                    <a:pt x="905" y="729"/>
                    <a:pt x="910" y="718"/>
                  </a:cubicBezTo>
                  <a:lnTo>
                    <a:pt x="913" y="710"/>
                  </a:lnTo>
                  <a:lnTo>
                    <a:pt x="917" y="699"/>
                  </a:lnTo>
                  <a:cubicBezTo>
                    <a:pt x="894" y="681"/>
                    <a:pt x="876" y="662"/>
                    <a:pt x="857" y="643"/>
                  </a:cubicBezTo>
                  <a:cubicBezTo>
                    <a:pt x="834" y="620"/>
                    <a:pt x="812" y="598"/>
                    <a:pt x="789" y="579"/>
                  </a:cubicBezTo>
                  <a:cubicBezTo>
                    <a:pt x="775" y="568"/>
                    <a:pt x="760" y="561"/>
                    <a:pt x="741" y="557"/>
                  </a:cubicBezTo>
                  <a:cubicBezTo>
                    <a:pt x="711" y="546"/>
                    <a:pt x="681" y="531"/>
                    <a:pt x="663" y="508"/>
                  </a:cubicBezTo>
                  <a:cubicBezTo>
                    <a:pt x="641" y="490"/>
                    <a:pt x="629" y="467"/>
                    <a:pt x="622" y="441"/>
                  </a:cubicBezTo>
                  <a:cubicBezTo>
                    <a:pt x="606" y="404"/>
                    <a:pt x="588" y="374"/>
                    <a:pt x="558" y="348"/>
                  </a:cubicBezTo>
                  <a:cubicBezTo>
                    <a:pt x="532" y="322"/>
                    <a:pt x="498" y="299"/>
                    <a:pt x="461" y="273"/>
                  </a:cubicBezTo>
                  <a:cubicBezTo>
                    <a:pt x="453" y="270"/>
                    <a:pt x="449" y="262"/>
                    <a:pt x="442" y="258"/>
                  </a:cubicBezTo>
                  <a:cubicBezTo>
                    <a:pt x="439" y="254"/>
                    <a:pt x="434" y="251"/>
                    <a:pt x="434" y="247"/>
                  </a:cubicBezTo>
                  <a:cubicBezTo>
                    <a:pt x="431" y="254"/>
                    <a:pt x="431" y="262"/>
                    <a:pt x="423" y="270"/>
                  </a:cubicBezTo>
                  <a:cubicBezTo>
                    <a:pt x="416" y="280"/>
                    <a:pt x="405" y="288"/>
                    <a:pt x="394" y="292"/>
                  </a:cubicBezTo>
                  <a:cubicBezTo>
                    <a:pt x="382" y="299"/>
                    <a:pt x="371" y="299"/>
                    <a:pt x="360" y="303"/>
                  </a:cubicBezTo>
                  <a:cubicBezTo>
                    <a:pt x="349" y="303"/>
                    <a:pt x="337" y="299"/>
                    <a:pt x="326" y="292"/>
                  </a:cubicBezTo>
                  <a:cubicBezTo>
                    <a:pt x="315" y="284"/>
                    <a:pt x="311" y="277"/>
                    <a:pt x="308" y="270"/>
                  </a:cubicBezTo>
                  <a:cubicBezTo>
                    <a:pt x="304" y="262"/>
                    <a:pt x="300" y="258"/>
                    <a:pt x="300" y="251"/>
                  </a:cubicBezTo>
                  <a:lnTo>
                    <a:pt x="300" y="232"/>
                  </a:lnTo>
                  <a:lnTo>
                    <a:pt x="300" y="220"/>
                  </a:lnTo>
                  <a:cubicBezTo>
                    <a:pt x="296" y="217"/>
                    <a:pt x="289" y="213"/>
                    <a:pt x="285" y="210"/>
                  </a:cubicBezTo>
                  <a:cubicBezTo>
                    <a:pt x="282" y="206"/>
                    <a:pt x="277" y="202"/>
                    <a:pt x="274" y="194"/>
                  </a:cubicBezTo>
                  <a:cubicBezTo>
                    <a:pt x="270" y="187"/>
                    <a:pt x="270" y="180"/>
                    <a:pt x="270" y="172"/>
                  </a:cubicBezTo>
                  <a:cubicBezTo>
                    <a:pt x="270" y="165"/>
                    <a:pt x="270" y="158"/>
                    <a:pt x="274" y="153"/>
                  </a:cubicBezTo>
                  <a:cubicBezTo>
                    <a:pt x="266" y="149"/>
                    <a:pt x="259" y="146"/>
                    <a:pt x="251" y="142"/>
                  </a:cubicBezTo>
                  <a:cubicBezTo>
                    <a:pt x="206" y="108"/>
                    <a:pt x="151" y="86"/>
                    <a:pt x="94" y="56"/>
                  </a:cubicBezTo>
                  <a:cubicBezTo>
                    <a:pt x="65" y="41"/>
                    <a:pt x="30" y="2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8" name="Google Shape;28388;p21"/>
            <p:cNvSpPr/>
            <p:nvPr/>
          </p:nvSpPr>
          <p:spPr>
            <a:xfrm>
              <a:off x="70770" y="976344"/>
              <a:ext cx="79122" cy="71052"/>
            </a:xfrm>
            <a:custGeom>
              <a:avLst/>
              <a:gdLst/>
              <a:ahLst/>
              <a:cxnLst/>
              <a:rect l="l" t="t" r="r" b="b"/>
              <a:pathLst>
                <a:path w="1657" h="1488" extrusionOk="0">
                  <a:moveTo>
                    <a:pt x="483" y="311"/>
                  </a:moveTo>
                  <a:cubicBezTo>
                    <a:pt x="472" y="311"/>
                    <a:pt x="460" y="311"/>
                    <a:pt x="449" y="314"/>
                  </a:cubicBezTo>
                  <a:cubicBezTo>
                    <a:pt x="457" y="318"/>
                    <a:pt x="464" y="321"/>
                    <a:pt x="467" y="321"/>
                  </a:cubicBezTo>
                  <a:lnTo>
                    <a:pt x="475" y="330"/>
                  </a:lnTo>
                  <a:lnTo>
                    <a:pt x="483" y="337"/>
                  </a:lnTo>
                  <a:cubicBezTo>
                    <a:pt x="486" y="340"/>
                    <a:pt x="490" y="348"/>
                    <a:pt x="494" y="356"/>
                  </a:cubicBezTo>
                  <a:cubicBezTo>
                    <a:pt x="501" y="363"/>
                    <a:pt x="505" y="374"/>
                    <a:pt x="509" y="382"/>
                  </a:cubicBezTo>
                  <a:cubicBezTo>
                    <a:pt x="512" y="389"/>
                    <a:pt x="512" y="397"/>
                    <a:pt x="512" y="408"/>
                  </a:cubicBezTo>
                  <a:lnTo>
                    <a:pt x="512" y="419"/>
                  </a:lnTo>
                  <a:cubicBezTo>
                    <a:pt x="512" y="423"/>
                    <a:pt x="517" y="426"/>
                    <a:pt x="520" y="430"/>
                  </a:cubicBezTo>
                  <a:cubicBezTo>
                    <a:pt x="527" y="434"/>
                    <a:pt x="531" y="442"/>
                    <a:pt x="539" y="445"/>
                  </a:cubicBezTo>
                  <a:cubicBezTo>
                    <a:pt x="576" y="471"/>
                    <a:pt x="610" y="494"/>
                    <a:pt x="636" y="520"/>
                  </a:cubicBezTo>
                  <a:cubicBezTo>
                    <a:pt x="666" y="546"/>
                    <a:pt x="684" y="576"/>
                    <a:pt x="700" y="613"/>
                  </a:cubicBezTo>
                  <a:cubicBezTo>
                    <a:pt x="707" y="639"/>
                    <a:pt x="719" y="662"/>
                    <a:pt x="741" y="680"/>
                  </a:cubicBezTo>
                  <a:cubicBezTo>
                    <a:pt x="759" y="703"/>
                    <a:pt x="789" y="718"/>
                    <a:pt x="819" y="729"/>
                  </a:cubicBezTo>
                  <a:cubicBezTo>
                    <a:pt x="838" y="733"/>
                    <a:pt x="853" y="740"/>
                    <a:pt x="867" y="751"/>
                  </a:cubicBezTo>
                  <a:cubicBezTo>
                    <a:pt x="890" y="770"/>
                    <a:pt x="912" y="792"/>
                    <a:pt x="935" y="815"/>
                  </a:cubicBezTo>
                  <a:cubicBezTo>
                    <a:pt x="954" y="834"/>
                    <a:pt x="972" y="853"/>
                    <a:pt x="995" y="871"/>
                  </a:cubicBezTo>
                  <a:lnTo>
                    <a:pt x="1006" y="830"/>
                  </a:lnTo>
                  <a:lnTo>
                    <a:pt x="1047" y="860"/>
                  </a:lnTo>
                  <a:cubicBezTo>
                    <a:pt x="1050" y="863"/>
                    <a:pt x="1059" y="868"/>
                    <a:pt x="1069" y="871"/>
                  </a:cubicBezTo>
                  <a:lnTo>
                    <a:pt x="1073" y="871"/>
                  </a:lnTo>
                  <a:cubicBezTo>
                    <a:pt x="1077" y="868"/>
                    <a:pt x="1077" y="863"/>
                    <a:pt x="1077" y="860"/>
                  </a:cubicBezTo>
                  <a:cubicBezTo>
                    <a:pt x="1077" y="856"/>
                    <a:pt x="1077" y="853"/>
                    <a:pt x="1073" y="845"/>
                  </a:cubicBezTo>
                  <a:cubicBezTo>
                    <a:pt x="1073" y="845"/>
                    <a:pt x="1073" y="841"/>
                    <a:pt x="1069" y="837"/>
                  </a:cubicBezTo>
                  <a:cubicBezTo>
                    <a:pt x="1066" y="834"/>
                    <a:pt x="1062" y="830"/>
                    <a:pt x="1059" y="827"/>
                  </a:cubicBezTo>
                  <a:cubicBezTo>
                    <a:pt x="1028" y="804"/>
                    <a:pt x="998" y="770"/>
                    <a:pt x="965" y="740"/>
                  </a:cubicBezTo>
                  <a:cubicBezTo>
                    <a:pt x="950" y="722"/>
                    <a:pt x="931" y="706"/>
                    <a:pt x="912" y="692"/>
                  </a:cubicBezTo>
                  <a:cubicBezTo>
                    <a:pt x="890" y="677"/>
                    <a:pt x="867" y="662"/>
                    <a:pt x="841" y="654"/>
                  </a:cubicBezTo>
                  <a:cubicBezTo>
                    <a:pt x="819" y="647"/>
                    <a:pt x="804" y="639"/>
                    <a:pt x="793" y="628"/>
                  </a:cubicBezTo>
                  <a:cubicBezTo>
                    <a:pt x="781" y="617"/>
                    <a:pt x="774" y="602"/>
                    <a:pt x="771" y="591"/>
                  </a:cubicBezTo>
                  <a:cubicBezTo>
                    <a:pt x="755" y="539"/>
                    <a:pt x="726" y="497"/>
                    <a:pt x="692" y="464"/>
                  </a:cubicBezTo>
                  <a:cubicBezTo>
                    <a:pt x="655" y="430"/>
                    <a:pt x="617" y="408"/>
                    <a:pt x="584" y="382"/>
                  </a:cubicBezTo>
                  <a:cubicBezTo>
                    <a:pt x="579" y="382"/>
                    <a:pt x="576" y="378"/>
                    <a:pt x="572" y="374"/>
                  </a:cubicBezTo>
                  <a:cubicBezTo>
                    <a:pt x="565" y="363"/>
                    <a:pt x="557" y="352"/>
                    <a:pt x="546" y="337"/>
                  </a:cubicBezTo>
                  <a:cubicBezTo>
                    <a:pt x="539" y="330"/>
                    <a:pt x="531" y="321"/>
                    <a:pt x="520" y="318"/>
                  </a:cubicBezTo>
                  <a:cubicBezTo>
                    <a:pt x="509" y="314"/>
                    <a:pt x="498" y="311"/>
                    <a:pt x="483" y="311"/>
                  </a:cubicBezTo>
                  <a:close/>
                  <a:moveTo>
                    <a:pt x="991" y="882"/>
                  </a:moveTo>
                  <a:lnTo>
                    <a:pt x="990" y="886"/>
                  </a:lnTo>
                  <a:lnTo>
                    <a:pt x="990" y="886"/>
                  </a:lnTo>
                  <a:cubicBezTo>
                    <a:pt x="991" y="885"/>
                    <a:pt x="991" y="884"/>
                    <a:pt x="991" y="882"/>
                  </a:cubicBezTo>
                  <a:close/>
                  <a:moveTo>
                    <a:pt x="990" y="886"/>
                  </a:moveTo>
                  <a:cubicBezTo>
                    <a:pt x="989" y="887"/>
                    <a:pt x="988" y="888"/>
                    <a:pt x="988" y="890"/>
                  </a:cubicBezTo>
                  <a:lnTo>
                    <a:pt x="990" y="886"/>
                  </a:lnTo>
                  <a:close/>
                  <a:moveTo>
                    <a:pt x="12" y="0"/>
                  </a:moveTo>
                  <a:lnTo>
                    <a:pt x="4" y="64"/>
                  </a:lnTo>
                  <a:cubicBezTo>
                    <a:pt x="12" y="78"/>
                    <a:pt x="19" y="97"/>
                    <a:pt x="19" y="116"/>
                  </a:cubicBezTo>
                  <a:cubicBezTo>
                    <a:pt x="19" y="131"/>
                    <a:pt x="15" y="146"/>
                    <a:pt x="12" y="157"/>
                  </a:cubicBezTo>
                  <a:cubicBezTo>
                    <a:pt x="8" y="161"/>
                    <a:pt x="4" y="168"/>
                    <a:pt x="1" y="176"/>
                  </a:cubicBezTo>
                  <a:cubicBezTo>
                    <a:pt x="8" y="217"/>
                    <a:pt x="19" y="254"/>
                    <a:pt x="41" y="285"/>
                  </a:cubicBezTo>
                  <a:cubicBezTo>
                    <a:pt x="56" y="307"/>
                    <a:pt x="72" y="325"/>
                    <a:pt x="94" y="340"/>
                  </a:cubicBezTo>
                  <a:cubicBezTo>
                    <a:pt x="117" y="352"/>
                    <a:pt x="143" y="363"/>
                    <a:pt x="169" y="366"/>
                  </a:cubicBezTo>
                  <a:cubicBezTo>
                    <a:pt x="191" y="374"/>
                    <a:pt x="203" y="378"/>
                    <a:pt x="213" y="385"/>
                  </a:cubicBezTo>
                  <a:cubicBezTo>
                    <a:pt x="225" y="392"/>
                    <a:pt x="236" y="404"/>
                    <a:pt x="243" y="419"/>
                  </a:cubicBezTo>
                  <a:cubicBezTo>
                    <a:pt x="262" y="442"/>
                    <a:pt x="281" y="471"/>
                    <a:pt x="303" y="497"/>
                  </a:cubicBezTo>
                  <a:cubicBezTo>
                    <a:pt x="326" y="523"/>
                    <a:pt x="352" y="546"/>
                    <a:pt x="386" y="561"/>
                  </a:cubicBezTo>
                  <a:cubicBezTo>
                    <a:pt x="404" y="568"/>
                    <a:pt x="422" y="580"/>
                    <a:pt x="438" y="594"/>
                  </a:cubicBezTo>
                  <a:cubicBezTo>
                    <a:pt x="467" y="621"/>
                    <a:pt x="494" y="651"/>
                    <a:pt x="527" y="677"/>
                  </a:cubicBezTo>
                  <a:cubicBezTo>
                    <a:pt x="543" y="692"/>
                    <a:pt x="562" y="703"/>
                    <a:pt x="584" y="714"/>
                  </a:cubicBezTo>
                  <a:cubicBezTo>
                    <a:pt x="598" y="718"/>
                    <a:pt x="614" y="725"/>
                    <a:pt x="632" y="725"/>
                  </a:cubicBezTo>
                  <a:cubicBezTo>
                    <a:pt x="636" y="737"/>
                    <a:pt x="643" y="748"/>
                    <a:pt x="647" y="756"/>
                  </a:cubicBezTo>
                  <a:cubicBezTo>
                    <a:pt x="658" y="766"/>
                    <a:pt x="669" y="774"/>
                    <a:pt x="681" y="782"/>
                  </a:cubicBezTo>
                  <a:cubicBezTo>
                    <a:pt x="696" y="792"/>
                    <a:pt x="710" y="801"/>
                    <a:pt x="722" y="808"/>
                  </a:cubicBezTo>
                  <a:cubicBezTo>
                    <a:pt x="736" y="815"/>
                    <a:pt x="745" y="819"/>
                    <a:pt x="752" y="827"/>
                  </a:cubicBezTo>
                  <a:cubicBezTo>
                    <a:pt x="793" y="871"/>
                    <a:pt x="838" y="923"/>
                    <a:pt x="879" y="972"/>
                  </a:cubicBezTo>
                  <a:cubicBezTo>
                    <a:pt x="924" y="1020"/>
                    <a:pt x="972" y="1065"/>
                    <a:pt x="1028" y="1107"/>
                  </a:cubicBezTo>
                  <a:cubicBezTo>
                    <a:pt x="1148" y="1196"/>
                    <a:pt x="1257" y="1301"/>
                    <a:pt x="1369" y="1402"/>
                  </a:cubicBezTo>
                  <a:cubicBezTo>
                    <a:pt x="1399" y="1429"/>
                    <a:pt x="1428" y="1451"/>
                    <a:pt x="1459" y="1465"/>
                  </a:cubicBezTo>
                  <a:cubicBezTo>
                    <a:pt x="1488" y="1481"/>
                    <a:pt x="1521" y="1488"/>
                    <a:pt x="1556" y="1488"/>
                  </a:cubicBezTo>
                  <a:lnTo>
                    <a:pt x="1578" y="1488"/>
                  </a:lnTo>
                  <a:cubicBezTo>
                    <a:pt x="1578" y="1484"/>
                    <a:pt x="1578" y="1484"/>
                    <a:pt x="1582" y="1484"/>
                  </a:cubicBezTo>
                  <a:cubicBezTo>
                    <a:pt x="1585" y="1473"/>
                    <a:pt x="1597" y="1462"/>
                    <a:pt x="1611" y="1455"/>
                  </a:cubicBezTo>
                  <a:cubicBezTo>
                    <a:pt x="1619" y="1451"/>
                    <a:pt x="1626" y="1451"/>
                    <a:pt x="1634" y="1451"/>
                  </a:cubicBezTo>
                  <a:lnTo>
                    <a:pt x="1656" y="1451"/>
                  </a:lnTo>
                  <a:lnTo>
                    <a:pt x="1649" y="1429"/>
                  </a:lnTo>
                  <a:cubicBezTo>
                    <a:pt x="1623" y="1365"/>
                    <a:pt x="1593" y="1308"/>
                    <a:pt x="1552" y="1264"/>
                  </a:cubicBezTo>
                  <a:cubicBezTo>
                    <a:pt x="1511" y="1219"/>
                    <a:pt x="1462" y="1182"/>
                    <a:pt x="1406" y="1151"/>
                  </a:cubicBezTo>
                  <a:cubicBezTo>
                    <a:pt x="1383" y="1141"/>
                    <a:pt x="1357" y="1125"/>
                    <a:pt x="1338" y="1115"/>
                  </a:cubicBezTo>
                  <a:cubicBezTo>
                    <a:pt x="1328" y="1107"/>
                    <a:pt x="1320" y="1099"/>
                    <a:pt x="1316" y="1096"/>
                  </a:cubicBezTo>
                  <a:cubicBezTo>
                    <a:pt x="1312" y="1092"/>
                    <a:pt x="1312" y="1088"/>
                    <a:pt x="1312" y="1088"/>
                  </a:cubicBezTo>
                  <a:cubicBezTo>
                    <a:pt x="1309" y="1054"/>
                    <a:pt x="1297" y="1028"/>
                    <a:pt x="1283" y="1010"/>
                  </a:cubicBezTo>
                  <a:cubicBezTo>
                    <a:pt x="1271" y="991"/>
                    <a:pt x="1260" y="980"/>
                    <a:pt x="1245" y="972"/>
                  </a:cubicBezTo>
                  <a:cubicBezTo>
                    <a:pt x="1223" y="958"/>
                    <a:pt x="1200" y="950"/>
                    <a:pt x="1181" y="942"/>
                  </a:cubicBezTo>
                  <a:cubicBezTo>
                    <a:pt x="1167" y="939"/>
                    <a:pt x="1155" y="939"/>
                    <a:pt x="1145" y="935"/>
                  </a:cubicBezTo>
                  <a:lnTo>
                    <a:pt x="1145" y="935"/>
                  </a:lnTo>
                  <a:cubicBezTo>
                    <a:pt x="1145" y="942"/>
                    <a:pt x="1148" y="950"/>
                    <a:pt x="1148" y="958"/>
                  </a:cubicBezTo>
                  <a:lnTo>
                    <a:pt x="1152" y="998"/>
                  </a:lnTo>
                  <a:lnTo>
                    <a:pt x="1111" y="1002"/>
                  </a:lnTo>
                  <a:lnTo>
                    <a:pt x="1103" y="1002"/>
                  </a:lnTo>
                  <a:cubicBezTo>
                    <a:pt x="1122" y="1006"/>
                    <a:pt x="1137" y="1010"/>
                    <a:pt x="1152" y="1017"/>
                  </a:cubicBezTo>
                  <a:cubicBezTo>
                    <a:pt x="1167" y="1020"/>
                    <a:pt x="1178" y="1020"/>
                    <a:pt x="1185" y="1028"/>
                  </a:cubicBezTo>
                  <a:cubicBezTo>
                    <a:pt x="1200" y="1032"/>
                    <a:pt x="1212" y="1039"/>
                    <a:pt x="1219" y="1051"/>
                  </a:cubicBezTo>
                  <a:cubicBezTo>
                    <a:pt x="1223" y="1054"/>
                    <a:pt x="1226" y="1058"/>
                    <a:pt x="1230" y="1065"/>
                  </a:cubicBezTo>
                  <a:cubicBezTo>
                    <a:pt x="1230" y="1073"/>
                    <a:pt x="1234" y="1084"/>
                    <a:pt x="1238" y="1096"/>
                  </a:cubicBezTo>
                  <a:cubicBezTo>
                    <a:pt x="1238" y="1107"/>
                    <a:pt x="1242" y="1115"/>
                    <a:pt x="1245" y="1122"/>
                  </a:cubicBezTo>
                  <a:cubicBezTo>
                    <a:pt x="1252" y="1137"/>
                    <a:pt x="1260" y="1148"/>
                    <a:pt x="1271" y="1155"/>
                  </a:cubicBezTo>
                  <a:cubicBezTo>
                    <a:pt x="1286" y="1170"/>
                    <a:pt x="1302" y="1182"/>
                    <a:pt x="1320" y="1193"/>
                  </a:cubicBezTo>
                  <a:cubicBezTo>
                    <a:pt x="1338" y="1204"/>
                    <a:pt x="1357" y="1211"/>
                    <a:pt x="1373" y="1219"/>
                  </a:cubicBezTo>
                  <a:cubicBezTo>
                    <a:pt x="1417" y="1245"/>
                    <a:pt x="1459" y="1275"/>
                    <a:pt x="1492" y="1312"/>
                  </a:cubicBezTo>
                  <a:cubicBezTo>
                    <a:pt x="1518" y="1342"/>
                    <a:pt x="1540" y="1376"/>
                    <a:pt x="1559" y="1413"/>
                  </a:cubicBezTo>
                  <a:lnTo>
                    <a:pt x="1556" y="1413"/>
                  </a:lnTo>
                  <a:cubicBezTo>
                    <a:pt x="1533" y="1413"/>
                    <a:pt x="1514" y="1406"/>
                    <a:pt x="1492" y="1394"/>
                  </a:cubicBezTo>
                  <a:cubicBezTo>
                    <a:pt x="1469" y="1384"/>
                    <a:pt x="1447" y="1368"/>
                    <a:pt x="1421" y="1342"/>
                  </a:cubicBezTo>
                  <a:cubicBezTo>
                    <a:pt x="1309" y="1245"/>
                    <a:pt x="1197" y="1137"/>
                    <a:pt x="1073" y="1047"/>
                  </a:cubicBezTo>
                  <a:cubicBezTo>
                    <a:pt x="1024" y="1010"/>
                    <a:pt x="980" y="965"/>
                    <a:pt x="935" y="920"/>
                  </a:cubicBezTo>
                  <a:cubicBezTo>
                    <a:pt x="893" y="871"/>
                    <a:pt x="853" y="823"/>
                    <a:pt x="808" y="774"/>
                  </a:cubicBezTo>
                  <a:cubicBezTo>
                    <a:pt x="793" y="759"/>
                    <a:pt x="778" y="751"/>
                    <a:pt x="767" y="744"/>
                  </a:cubicBezTo>
                  <a:cubicBezTo>
                    <a:pt x="745" y="729"/>
                    <a:pt x="726" y="722"/>
                    <a:pt x="714" y="714"/>
                  </a:cubicBezTo>
                  <a:cubicBezTo>
                    <a:pt x="710" y="711"/>
                    <a:pt x="707" y="703"/>
                    <a:pt x="703" y="699"/>
                  </a:cubicBezTo>
                  <a:cubicBezTo>
                    <a:pt x="700" y="696"/>
                    <a:pt x="700" y="692"/>
                    <a:pt x="696" y="684"/>
                  </a:cubicBezTo>
                  <a:lnTo>
                    <a:pt x="692" y="654"/>
                  </a:lnTo>
                  <a:lnTo>
                    <a:pt x="658" y="651"/>
                  </a:lnTo>
                  <a:cubicBezTo>
                    <a:pt x="636" y="651"/>
                    <a:pt x="617" y="647"/>
                    <a:pt x="602" y="635"/>
                  </a:cubicBezTo>
                  <a:cubicBezTo>
                    <a:pt x="572" y="621"/>
                    <a:pt x="550" y="594"/>
                    <a:pt x="520" y="568"/>
                  </a:cubicBezTo>
                  <a:cubicBezTo>
                    <a:pt x="505" y="554"/>
                    <a:pt x="490" y="539"/>
                    <a:pt x="475" y="523"/>
                  </a:cubicBezTo>
                  <a:cubicBezTo>
                    <a:pt x="457" y="513"/>
                    <a:pt x="438" y="497"/>
                    <a:pt x="415" y="490"/>
                  </a:cubicBezTo>
                  <a:cubicBezTo>
                    <a:pt x="396" y="482"/>
                    <a:pt x="378" y="468"/>
                    <a:pt x="360" y="445"/>
                  </a:cubicBezTo>
                  <a:cubicBezTo>
                    <a:pt x="341" y="426"/>
                    <a:pt x="326" y="400"/>
                    <a:pt x="307" y="374"/>
                  </a:cubicBezTo>
                  <a:cubicBezTo>
                    <a:pt x="296" y="356"/>
                    <a:pt x="277" y="337"/>
                    <a:pt x="258" y="321"/>
                  </a:cubicBezTo>
                  <a:cubicBezTo>
                    <a:pt x="236" y="307"/>
                    <a:pt x="210" y="299"/>
                    <a:pt x="184" y="292"/>
                  </a:cubicBezTo>
                  <a:cubicBezTo>
                    <a:pt x="165" y="288"/>
                    <a:pt x="150" y="285"/>
                    <a:pt x="139" y="277"/>
                  </a:cubicBezTo>
                  <a:cubicBezTo>
                    <a:pt x="117" y="262"/>
                    <a:pt x="101" y="243"/>
                    <a:pt x="94" y="221"/>
                  </a:cubicBezTo>
                  <a:cubicBezTo>
                    <a:pt x="86" y="206"/>
                    <a:pt x="82" y="191"/>
                    <a:pt x="79" y="173"/>
                  </a:cubicBezTo>
                  <a:lnTo>
                    <a:pt x="79" y="173"/>
                  </a:lnTo>
                  <a:cubicBezTo>
                    <a:pt x="108" y="195"/>
                    <a:pt x="143" y="213"/>
                    <a:pt x="172" y="228"/>
                  </a:cubicBezTo>
                  <a:cubicBezTo>
                    <a:pt x="229" y="258"/>
                    <a:pt x="284" y="280"/>
                    <a:pt x="329" y="314"/>
                  </a:cubicBezTo>
                  <a:cubicBezTo>
                    <a:pt x="337" y="318"/>
                    <a:pt x="344" y="321"/>
                    <a:pt x="352" y="325"/>
                  </a:cubicBezTo>
                  <a:lnTo>
                    <a:pt x="352" y="321"/>
                  </a:lnTo>
                  <a:lnTo>
                    <a:pt x="363" y="292"/>
                  </a:lnTo>
                  <a:lnTo>
                    <a:pt x="393" y="299"/>
                  </a:lnTo>
                  <a:cubicBezTo>
                    <a:pt x="412" y="303"/>
                    <a:pt x="422" y="307"/>
                    <a:pt x="434" y="311"/>
                  </a:cubicBezTo>
                  <a:cubicBezTo>
                    <a:pt x="434" y="303"/>
                    <a:pt x="431" y="295"/>
                    <a:pt x="427" y="288"/>
                  </a:cubicBezTo>
                  <a:cubicBezTo>
                    <a:pt x="422" y="280"/>
                    <a:pt x="415" y="273"/>
                    <a:pt x="408" y="269"/>
                  </a:cubicBezTo>
                  <a:cubicBezTo>
                    <a:pt x="400" y="262"/>
                    <a:pt x="393" y="258"/>
                    <a:pt x="386" y="258"/>
                  </a:cubicBezTo>
                  <a:cubicBezTo>
                    <a:pt x="378" y="254"/>
                    <a:pt x="374" y="251"/>
                    <a:pt x="374" y="251"/>
                  </a:cubicBezTo>
                  <a:cubicBezTo>
                    <a:pt x="318" y="213"/>
                    <a:pt x="262" y="187"/>
                    <a:pt x="206" y="161"/>
                  </a:cubicBezTo>
                  <a:cubicBezTo>
                    <a:pt x="153" y="135"/>
                    <a:pt x="105" y="105"/>
                    <a:pt x="68" y="64"/>
                  </a:cubicBezTo>
                  <a:lnTo>
                    <a:pt x="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9" name="Google Shape;28389;p21"/>
            <p:cNvSpPr/>
            <p:nvPr/>
          </p:nvSpPr>
          <p:spPr>
            <a:xfrm>
              <a:off x="-652356" y="2290949"/>
              <a:ext cx="20055" cy="63603"/>
            </a:xfrm>
            <a:custGeom>
              <a:avLst/>
              <a:gdLst/>
              <a:ahLst/>
              <a:cxnLst/>
              <a:rect l="l" t="t" r="r" b="b"/>
              <a:pathLst>
                <a:path w="420" h="1332" extrusionOk="0">
                  <a:moveTo>
                    <a:pt x="1" y="0"/>
                  </a:moveTo>
                  <a:cubicBezTo>
                    <a:pt x="5" y="0"/>
                    <a:pt x="9" y="5"/>
                    <a:pt x="13" y="5"/>
                  </a:cubicBezTo>
                  <a:cubicBezTo>
                    <a:pt x="9" y="5"/>
                    <a:pt x="9" y="0"/>
                    <a:pt x="5" y="0"/>
                  </a:cubicBezTo>
                  <a:close/>
                  <a:moveTo>
                    <a:pt x="121" y="19"/>
                  </a:moveTo>
                  <a:cubicBezTo>
                    <a:pt x="113" y="27"/>
                    <a:pt x="109" y="31"/>
                    <a:pt x="99" y="34"/>
                  </a:cubicBezTo>
                  <a:lnTo>
                    <a:pt x="91" y="34"/>
                  </a:lnTo>
                  <a:cubicBezTo>
                    <a:pt x="99" y="38"/>
                    <a:pt x="102" y="45"/>
                    <a:pt x="106" y="50"/>
                  </a:cubicBezTo>
                  <a:cubicBezTo>
                    <a:pt x="113" y="60"/>
                    <a:pt x="121" y="72"/>
                    <a:pt x="125" y="86"/>
                  </a:cubicBezTo>
                  <a:cubicBezTo>
                    <a:pt x="125" y="83"/>
                    <a:pt x="128" y="79"/>
                    <a:pt x="132" y="76"/>
                  </a:cubicBezTo>
                  <a:cubicBezTo>
                    <a:pt x="135" y="72"/>
                    <a:pt x="144" y="68"/>
                    <a:pt x="147" y="64"/>
                  </a:cubicBezTo>
                  <a:cubicBezTo>
                    <a:pt x="144" y="60"/>
                    <a:pt x="135" y="57"/>
                    <a:pt x="132" y="45"/>
                  </a:cubicBezTo>
                  <a:cubicBezTo>
                    <a:pt x="128" y="38"/>
                    <a:pt x="125" y="31"/>
                    <a:pt x="121" y="19"/>
                  </a:cubicBezTo>
                  <a:close/>
                  <a:moveTo>
                    <a:pt x="135" y="162"/>
                  </a:moveTo>
                  <a:lnTo>
                    <a:pt x="135" y="165"/>
                  </a:lnTo>
                  <a:cubicBezTo>
                    <a:pt x="140" y="207"/>
                    <a:pt x="147" y="251"/>
                    <a:pt x="154" y="292"/>
                  </a:cubicBezTo>
                  <a:cubicBezTo>
                    <a:pt x="154" y="288"/>
                    <a:pt x="154" y="281"/>
                    <a:pt x="158" y="277"/>
                  </a:cubicBezTo>
                  <a:cubicBezTo>
                    <a:pt x="162" y="259"/>
                    <a:pt x="170" y="243"/>
                    <a:pt x="173" y="229"/>
                  </a:cubicBezTo>
                  <a:cubicBezTo>
                    <a:pt x="177" y="217"/>
                    <a:pt x="180" y="207"/>
                    <a:pt x="180" y="199"/>
                  </a:cubicBezTo>
                  <a:cubicBezTo>
                    <a:pt x="180" y="199"/>
                    <a:pt x="180" y="195"/>
                    <a:pt x="177" y="191"/>
                  </a:cubicBezTo>
                  <a:lnTo>
                    <a:pt x="177" y="188"/>
                  </a:lnTo>
                  <a:cubicBezTo>
                    <a:pt x="173" y="184"/>
                    <a:pt x="166" y="176"/>
                    <a:pt x="147" y="169"/>
                  </a:cubicBezTo>
                  <a:cubicBezTo>
                    <a:pt x="144" y="165"/>
                    <a:pt x="140" y="165"/>
                    <a:pt x="135" y="162"/>
                  </a:cubicBezTo>
                  <a:close/>
                  <a:moveTo>
                    <a:pt x="166" y="367"/>
                  </a:moveTo>
                  <a:lnTo>
                    <a:pt x="166" y="367"/>
                  </a:lnTo>
                  <a:cubicBezTo>
                    <a:pt x="170" y="390"/>
                    <a:pt x="173" y="412"/>
                    <a:pt x="173" y="434"/>
                  </a:cubicBezTo>
                  <a:cubicBezTo>
                    <a:pt x="173" y="468"/>
                    <a:pt x="166" y="502"/>
                    <a:pt x="154" y="535"/>
                  </a:cubicBezTo>
                  <a:cubicBezTo>
                    <a:pt x="147" y="565"/>
                    <a:pt x="132" y="595"/>
                    <a:pt x="113" y="621"/>
                  </a:cubicBezTo>
                  <a:lnTo>
                    <a:pt x="135" y="621"/>
                  </a:lnTo>
                  <a:lnTo>
                    <a:pt x="158" y="625"/>
                  </a:lnTo>
                  <a:lnTo>
                    <a:pt x="166" y="647"/>
                  </a:lnTo>
                  <a:cubicBezTo>
                    <a:pt x="177" y="670"/>
                    <a:pt x="177" y="696"/>
                    <a:pt x="177" y="718"/>
                  </a:cubicBezTo>
                  <a:cubicBezTo>
                    <a:pt x="177" y="756"/>
                    <a:pt x="173" y="790"/>
                    <a:pt x="166" y="819"/>
                  </a:cubicBezTo>
                  <a:cubicBezTo>
                    <a:pt x="158" y="849"/>
                    <a:pt x="154" y="879"/>
                    <a:pt x="154" y="902"/>
                  </a:cubicBezTo>
                  <a:cubicBezTo>
                    <a:pt x="154" y="920"/>
                    <a:pt x="158" y="935"/>
                    <a:pt x="166" y="954"/>
                  </a:cubicBezTo>
                  <a:cubicBezTo>
                    <a:pt x="177" y="980"/>
                    <a:pt x="185" y="1006"/>
                    <a:pt x="188" y="1032"/>
                  </a:cubicBezTo>
                  <a:cubicBezTo>
                    <a:pt x="192" y="1025"/>
                    <a:pt x="192" y="1021"/>
                    <a:pt x="196" y="1014"/>
                  </a:cubicBezTo>
                  <a:lnTo>
                    <a:pt x="222" y="965"/>
                  </a:lnTo>
                  <a:lnTo>
                    <a:pt x="259" y="1006"/>
                  </a:lnTo>
                  <a:cubicBezTo>
                    <a:pt x="275" y="1025"/>
                    <a:pt x="285" y="1044"/>
                    <a:pt x="292" y="1063"/>
                  </a:cubicBezTo>
                  <a:cubicBezTo>
                    <a:pt x="301" y="1081"/>
                    <a:pt x="304" y="1099"/>
                    <a:pt x="304" y="1118"/>
                  </a:cubicBezTo>
                  <a:cubicBezTo>
                    <a:pt x="304" y="1133"/>
                    <a:pt x="301" y="1149"/>
                    <a:pt x="297" y="1163"/>
                  </a:cubicBezTo>
                  <a:lnTo>
                    <a:pt x="289" y="1204"/>
                  </a:lnTo>
                  <a:lnTo>
                    <a:pt x="248" y="1193"/>
                  </a:lnTo>
                  <a:cubicBezTo>
                    <a:pt x="233" y="1189"/>
                    <a:pt x="222" y="1185"/>
                    <a:pt x="211" y="1182"/>
                  </a:cubicBezTo>
                  <a:cubicBezTo>
                    <a:pt x="207" y="1178"/>
                    <a:pt x="203" y="1178"/>
                    <a:pt x="199" y="1178"/>
                  </a:cubicBezTo>
                  <a:cubicBezTo>
                    <a:pt x="199" y="1178"/>
                    <a:pt x="203" y="1182"/>
                    <a:pt x="203" y="1185"/>
                  </a:cubicBezTo>
                  <a:cubicBezTo>
                    <a:pt x="207" y="1201"/>
                    <a:pt x="214" y="1216"/>
                    <a:pt x="222" y="1230"/>
                  </a:cubicBezTo>
                  <a:cubicBezTo>
                    <a:pt x="248" y="1242"/>
                    <a:pt x="270" y="1256"/>
                    <a:pt x="285" y="1272"/>
                  </a:cubicBezTo>
                  <a:cubicBezTo>
                    <a:pt x="308" y="1290"/>
                    <a:pt x="327" y="1306"/>
                    <a:pt x="345" y="1320"/>
                  </a:cubicBezTo>
                  <a:cubicBezTo>
                    <a:pt x="353" y="1324"/>
                    <a:pt x="356" y="1328"/>
                    <a:pt x="364" y="1332"/>
                  </a:cubicBezTo>
                  <a:cubicBezTo>
                    <a:pt x="364" y="1320"/>
                    <a:pt x="371" y="1313"/>
                    <a:pt x="375" y="1301"/>
                  </a:cubicBezTo>
                  <a:cubicBezTo>
                    <a:pt x="387" y="1294"/>
                    <a:pt x="394" y="1287"/>
                    <a:pt x="405" y="1283"/>
                  </a:cubicBezTo>
                  <a:cubicBezTo>
                    <a:pt x="413" y="1283"/>
                    <a:pt x="416" y="1279"/>
                    <a:pt x="420" y="1279"/>
                  </a:cubicBezTo>
                  <a:cubicBezTo>
                    <a:pt x="420" y="1279"/>
                    <a:pt x="416" y="1275"/>
                    <a:pt x="416" y="1272"/>
                  </a:cubicBezTo>
                  <a:cubicBezTo>
                    <a:pt x="416" y="1268"/>
                    <a:pt x="413" y="1261"/>
                    <a:pt x="409" y="1253"/>
                  </a:cubicBezTo>
                  <a:cubicBezTo>
                    <a:pt x="390" y="1220"/>
                    <a:pt x="382" y="1185"/>
                    <a:pt x="379" y="1156"/>
                  </a:cubicBezTo>
                  <a:cubicBezTo>
                    <a:pt x="379" y="1122"/>
                    <a:pt x="375" y="1096"/>
                    <a:pt x="368" y="1070"/>
                  </a:cubicBezTo>
                  <a:cubicBezTo>
                    <a:pt x="364" y="1054"/>
                    <a:pt x="360" y="1040"/>
                    <a:pt x="349" y="1025"/>
                  </a:cubicBezTo>
                  <a:cubicBezTo>
                    <a:pt x="334" y="1006"/>
                    <a:pt x="327" y="987"/>
                    <a:pt x="323" y="969"/>
                  </a:cubicBezTo>
                  <a:cubicBezTo>
                    <a:pt x="319" y="950"/>
                    <a:pt x="315" y="935"/>
                    <a:pt x="315" y="916"/>
                  </a:cubicBezTo>
                  <a:cubicBezTo>
                    <a:pt x="315" y="894"/>
                    <a:pt x="319" y="875"/>
                    <a:pt x="323" y="853"/>
                  </a:cubicBezTo>
                  <a:cubicBezTo>
                    <a:pt x="323" y="835"/>
                    <a:pt x="327" y="816"/>
                    <a:pt x="327" y="801"/>
                  </a:cubicBezTo>
                  <a:cubicBezTo>
                    <a:pt x="327" y="785"/>
                    <a:pt x="323" y="775"/>
                    <a:pt x="323" y="763"/>
                  </a:cubicBezTo>
                  <a:cubicBezTo>
                    <a:pt x="319" y="752"/>
                    <a:pt x="319" y="745"/>
                    <a:pt x="319" y="737"/>
                  </a:cubicBezTo>
                  <a:cubicBezTo>
                    <a:pt x="315" y="733"/>
                    <a:pt x="315" y="730"/>
                    <a:pt x="315" y="726"/>
                  </a:cubicBezTo>
                  <a:cubicBezTo>
                    <a:pt x="292" y="685"/>
                    <a:pt x="270" y="644"/>
                    <a:pt x="256" y="602"/>
                  </a:cubicBezTo>
                  <a:cubicBezTo>
                    <a:pt x="237" y="557"/>
                    <a:pt x="222" y="513"/>
                    <a:pt x="214" y="461"/>
                  </a:cubicBezTo>
                  <a:lnTo>
                    <a:pt x="214" y="431"/>
                  </a:lnTo>
                  <a:cubicBezTo>
                    <a:pt x="211" y="419"/>
                    <a:pt x="211" y="412"/>
                    <a:pt x="207" y="408"/>
                  </a:cubicBezTo>
                  <a:cubicBezTo>
                    <a:pt x="207" y="404"/>
                    <a:pt x="207" y="400"/>
                    <a:pt x="203" y="400"/>
                  </a:cubicBezTo>
                  <a:cubicBezTo>
                    <a:pt x="203" y="397"/>
                    <a:pt x="199" y="393"/>
                    <a:pt x="192" y="390"/>
                  </a:cubicBezTo>
                  <a:cubicBezTo>
                    <a:pt x="180" y="382"/>
                    <a:pt x="173" y="374"/>
                    <a:pt x="166" y="36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0" name="Google Shape;28390;p21"/>
            <p:cNvSpPr/>
            <p:nvPr/>
          </p:nvSpPr>
          <p:spPr>
            <a:xfrm>
              <a:off x="-658039" y="2288132"/>
              <a:ext cx="32756" cy="86619"/>
            </a:xfrm>
            <a:custGeom>
              <a:avLst/>
              <a:gdLst/>
              <a:ahLst/>
              <a:cxnLst/>
              <a:rect l="l" t="t" r="r" b="b"/>
              <a:pathLst>
                <a:path w="686" h="1814" extrusionOk="0">
                  <a:moveTo>
                    <a:pt x="12" y="19"/>
                  </a:moveTo>
                  <a:cubicBezTo>
                    <a:pt x="8" y="22"/>
                    <a:pt x="8" y="26"/>
                    <a:pt x="4" y="30"/>
                  </a:cubicBezTo>
                  <a:cubicBezTo>
                    <a:pt x="1" y="41"/>
                    <a:pt x="1" y="49"/>
                    <a:pt x="1" y="56"/>
                  </a:cubicBezTo>
                  <a:cubicBezTo>
                    <a:pt x="1" y="67"/>
                    <a:pt x="1" y="75"/>
                    <a:pt x="4" y="82"/>
                  </a:cubicBezTo>
                  <a:cubicBezTo>
                    <a:pt x="12" y="97"/>
                    <a:pt x="19" y="104"/>
                    <a:pt x="30" y="112"/>
                  </a:cubicBezTo>
                  <a:lnTo>
                    <a:pt x="30" y="116"/>
                  </a:lnTo>
                  <a:cubicBezTo>
                    <a:pt x="30" y="104"/>
                    <a:pt x="35" y="93"/>
                    <a:pt x="35" y="86"/>
                  </a:cubicBezTo>
                  <a:lnTo>
                    <a:pt x="42" y="67"/>
                  </a:lnTo>
                  <a:cubicBezTo>
                    <a:pt x="35" y="67"/>
                    <a:pt x="30" y="64"/>
                    <a:pt x="27" y="59"/>
                  </a:cubicBezTo>
                  <a:lnTo>
                    <a:pt x="12" y="49"/>
                  </a:lnTo>
                  <a:lnTo>
                    <a:pt x="12" y="33"/>
                  </a:lnTo>
                  <a:lnTo>
                    <a:pt x="12" y="19"/>
                  </a:lnTo>
                  <a:close/>
                  <a:moveTo>
                    <a:pt x="154" y="677"/>
                  </a:moveTo>
                  <a:lnTo>
                    <a:pt x="154" y="684"/>
                  </a:lnTo>
                  <a:cubicBezTo>
                    <a:pt x="150" y="695"/>
                    <a:pt x="150" y="706"/>
                    <a:pt x="150" y="718"/>
                  </a:cubicBezTo>
                  <a:cubicBezTo>
                    <a:pt x="150" y="729"/>
                    <a:pt x="150" y="744"/>
                    <a:pt x="158" y="755"/>
                  </a:cubicBezTo>
                  <a:cubicBezTo>
                    <a:pt x="161" y="770"/>
                    <a:pt x="173" y="781"/>
                    <a:pt x="184" y="789"/>
                  </a:cubicBezTo>
                  <a:lnTo>
                    <a:pt x="202" y="804"/>
                  </a:lnTo>
                  <a:lnTo>
                    <a:pt x="221" y="796"/>
                  </a:lnTo>
                  <a:lnTo>
                    <a:pt x="221" y="796"/>
                  </a:lnTo>
                  <a:cubicBezTo>
                    <a:pt x="218" y="818"/>
                    <a:pt x="214" y="841"/>
                    <a:pt x="210" y="863"/>
                  </a:cubicBezTo>
                  <a:cubicBezTo>
                    <a:pt x="202" y="894"/>
                    <a:pt x="195" y="927"/>
                    <a:pt x="195" y="961"/>
                  </a:cubicBezTo>
                  <a:cubicBezTo>
                    <a:pt x="195" y="987"/>
                    <a:pt x="202" y="1017"/>
                    <a:pt x="214" y="1046"/>
                  </a:cubicBezTo>
                  <a:cubicBezTo>
                    <a:pt x="225" y="1065"/>
                    <a:pt x="228" y="1084"/>
                    <a:pt x="232" y="1106"/>
                  </a:cubicBezTo>
                  <a:cubicBezTo>
                    <a:pt x="237" y="1140"/>
                    <a:pt x="237" y="1181"/>
                    <a:pt x="240" y="1222"/>
                  </a:cubicBezTo>
                  <a:cubicBezTo>
                    <a:pt x="244" y="1241"/>
                    <a:pt x="247" y="1263"/>
                    <a:pt x="254" y="1282"/>
                  </a:cubicBezTo>
                  <a:cubicBezTo>
                    <a:pt x="259" y="1301"/>
                    <a:pt x="270" y="1320"/>
                    <a:pt x="281" y="1334"/>
                  </a:cubicBezTo>
                  <a:lnTo>
                    <a:pt x="281" y="1323"/>
                  </a:lnTo>
                  <a:lnTo>
                    <a:pt x="273" y="1263"/>
                  </a:lnTo>
                  <a:lnTo>
                    <a:pt x="333" y="1286"/>
                  </a:lnTo>
                  <a:cubicBezTo>
                    <a:pt x="333" y="1286"/>
                    <a:pt x="337" y="1289"/>
                    <a:pt x="341" y="1289"/>
                  </a:cubicBezTo>
                  <a:cubicBezTo>
                    <a:pt x="333" y="1275"/>
                    <a:pt x="326" y="1260"/>
                    <a:pt x="322" y="1244"/>
                  </a:cubicBezTo>
                  <a:cubicBezTo>
                    <a:pt x="322" y="1241"/>
                    <a:pt x="318" y="1237"/>
                    <a:pt x="318" y="1237"/>
                  </a:cubicBezTo>
                  <a:cubicBezTo>
                    <a:pt x="311" y="1234"/>
                    <a:pt x="304" y="1226"/>
                    <a:pt x="296" y="1222"/>
                  </a:cubicBezTo>
                  <a:cubicBezTo>
                    <a:pt x="289" y="1215"/>
                    <a:pt x="281" y="1203"/>
                    <a:pt x="277" y="1192"/>
                  </a:cubicBezTo>
                  <a:lnTo>
                    <a:pt x="277" y="1177"/>
                  </a:lnTo>
                  <a:cubicBezTo>
                    <a:pt x="277" y="1166"/>
                    <a:pt x="277" y="1158"/>
                    <a:pt x="281" y="1151"/>
                  </a:cubicBezTo>
                  <a:cubicBezTo>
                    <a:pt x="281" y="1144"/>
                    <a:pt x="285" y="1136"/>
                    <a:pt x="289" y="1129"/>
                  </a:cubicBezTo>
                  <a:cubicBezTo>
                    <a:pt x="292" y="1118"/>
                    <a:pt x="299" y="1106"/>
                    <a:pt x="307" y="1091"/>
                  </a:cubicBezTo>
                  <a:cubicBezTo>
                    <a:pt x="304" y="1065"/>
                    <a:pt x="296" y="1039"/>
                    <a:pt x="285" y="1013"/>
                  </a:cubicBezTo>
                  <a:cubicBezTo>
                    <a:pt x="277" y="994"/>
                    <a:pt x="273" y="979"/>
                    <a:pt x="273" y="961"/>
                  </a:cubicBezTo>
                  <a:cubicBezTo>
                    <a:pt x="273" y="938"/>
                    <a:pt x="277" y="908"/>
                    <a:pt x="285" y="878"/>
                  </a:cubicBezTo>
                  <a:cubicBezTo>
                    <a:pt x="292" y="849"/>
                    <a:pt x="296" y="815"/>
                    <a:pt x="296" y="777"/>
                  </a:cubicBezTo>
                  <a:cubicBezTo>
                    <a:pt x="296" y="755"/>
                    <a:pt x="296" y="729"/>
                    <a:pt x="285" y="706"/>
                  </a:cubicBezTo>
                  <a:lnTo>
                    <a:pt x="277" y="684"/>
                  </a:lnTo>
                  <a:lnTo>
                    <a:pt x="254" y="680"/>
                  </a:lnTo>
                  <a:lnTo>
                    <a:pt x="232" y="680"/>
                  </a:lnTo>
                  <a:cubicBezTo>
                    <a:pt x="232" y="684"/>
                    <a:pt x="232" y="684"/>
                    <a:pt x="228" y="687"/>
                  </a:cubicBezTo>
                  <a:lnTo>
                    <a:pt x="206" y="725"/>
                  </a:lnTo>
                  <a:lnTo>
                    <a:pt x="173" y="695"/>
                  </a:lnTo>
                  <a:lnTo>
                    <a:pt x="154" y="677"/>
                  </a:lnTo>
                  <a:close/>
                  <a:moveTo>
                    <a:pt x="277" y="0"/>
                  </a:moveTo>
                  <a:lnTo>
                    <a:pt x="270" y="14"/>
                  </a:lnTo>
                  <a:cubicBezTo>
                    <a:pt x="270" y="19"/>
                    <a:pt x="266" y="26"/>
                    <a:pt x="266" y="30"/>
                  </a:cubicBezTo>
                  <a:lnTo>
                    <a:pt x="263" y="33"/>
                  </a:lnTo>
                  <a:cubicBezTo>
                    <a:pt x="263" y="37"/>
                    <a:pt x="263" y="41"/>
                    <a:pt x="259" y="49"/>
                  </a:cubicBezTo>
                  <a:cubicBezTo>
                    <a:pt x="254" y="56"/>
                    <a:pt x="251" y="64"/>
                    <a:pt x="244" y="75"/>
                  </a:cubicBezTo>
                  <a:lnTo>
                    <a:pt x="240" y="78"/>
                  </a:lnTo>
                  <a:cubicBezTo>
                    <a:pt x="244" y="90"/>
                    <a:pt x="247" y="97"/>
                    <a:pt x="251" y="104"/>
                  </a:cubicBezTo>
                  <a:cubicBezTo>
                    <a:pt x="254" y="116"/>
                    <a:pt x="263" y="119"/>
                    <a:pt x="266" y="123"/>
                  </a:cubicBezTo>
                  <a:cubicBezTo>
                    <a:pt x="263" y="127"/>
                    <a:pt x="254" y="131"/>
                    <a:pt x="251" y="135"/>
                  </a:cubicBezTo>
                  <a:cubicBezTo>
                    <a:pt x="247" y="138"/>
                    <a:pt x="244" y="142"/>
                    <a:pt x="244" y="145"/>
                  </a:cubicBezTo>
                  <a:lnTo>
                    <a:pt x="244" y="153"/>
                  </a:lnTo>
                  <a:cubicBezTo>
                    <a:pt x="251" y="171"/>
                    <a:pt x="251" y="194"/>
                    <a:pt x="254" y="221"/>
                  </a:cubicBezTo>
                  <a:cubicBezTo>
                    <a:pt x="259" y="224"/>
                    <a:pt x="263" y="224"/>
                    <a:pt x="266" y="228"/>
                  </a:cubicBezTo>
                  <a:cubicBezTo>
                    <a:pt x="285" y="235"/>
                    <a:pt x="292" y="243"/>
                    <a:pt x="296" y="247"/>
                  </a:cubicBezTo>
                  <a:lnTo>
                    <a:pt x="296" y="250"/>
                  </a:lnTo>
                  <a:cubicBezTo>
                    <a:pt x="299" y="254"/>
                    <a:pt x="299" y="258"/>
                    <a:pt x="299" y="258"/>
                  </a:cubicBezTo>
                  <a:cubicBezTo>
                    <a:pt x="299" y="266"/>
                    <a:pt x="296" y="276"/>
                    <a:pt x="292" y="288"/>
                  </a:cubicBezTo>
                  <a:cubicBezTo>
                    <a:pt x="289" y="302"/>
                    <a:pt x="281" y="318"/>
                    <a:pt x="277" y="336"/>
                  </a:cubicBezTo>
                  <a:cubicBezTo>
                    <a:pt x="273" y="340"/>
                    <a:pt x="273" y="347"/>
                    <a:pt x="273" y="351"/>
                  </a:cubicBezTo>
                  <a:cubicBezTo>
                    <a:pt x="273" y="373"/>
                    <a:pt x="277" y="396"/>
                    <a:pt x="285" y="418"/>
                  </a:cubicBezTo>
                  <a:lnTo>
                    <a:pt x="285" y="426"/>
                  </a:lnTo>
                  <a:cubicBezTo>
                    <a:pt x="292" y="433"/>
                    <a:pt x="299" y="441"/>
                    <a:pt x="311" y="449"/>
                  </a:cubicBezTo>
                  <a:cubicBezTo>
                    <a:pt x="318" y="452"/>
                    <a:pt x="322" y="456"/>
                    <a:pt x="322" y="459"/>
                  </a:cubicBezTo>
                  <a:cubicBezTo>
                    <a:pt x="326" y="459"/>
                    <a:pt x="326" y="463"/>
                    <a:pt x="326" y="467"/>
                  </a:cubicBezTo>
                  <a:cubicBezTo>
                    <a:pt x="330" y="471"/>
                    <a:pt x="330" y="478"/>
                    <a:pt x="333" y="490"/>
                  </a:cubicBezTo>
                  <a:lnTo>
                    <a:pt x="333" y="520"/>
                  </a:lnTo>
                  <a:cubicBezTo>
                    <a:pt x="341" y="572"/>
                    <a:pt x="356" y="616"/>
                    <a:pt x="375" y="661"/>
                  </a:cubicBezTo>
                  <a:cubicBezTo>
                    <a:pt x="389" y="703"/>
                    <a:pt x="411" y="744"/>
                    <a:pt x="434" y="785"/>
                  </a:cubicBezTo>
                  <a:cubicBezTo>
                    <a:pt x="434" y="789"/>
                    <a:pt x="434" y="792"/>
                    <a:pt x="438" y="796"/>
                  </a:cubicBezTo>
                  <a:cubicBezTo>
                    <a:pt x="438" y="804"/>
                    <a:pt x="438" y="811"/>
                    <a:pt x="442" y="822"/>
                  </a:cubicBezTo>
                  <a:cubicBezTo>
                    <a:pt x="442" y="834"/>
                    <a:pt x="446" y="844"/>
                    <a:pt x="446" y="860"/>
                  </a:cubicBezTo>
                  <a:cubicBezTo>
                    <a:pt x="446" y="875"/>
                    <a:pt x="442" y="894"/>
                    <a:pt x="442" y="912"/>
                  </a:cubicBezTo>
                  <a:cubicBezTo>
                    <a:pt x="438" y="934"/>
                    <a:pt x="434" y="953"/>
                    <a:pt x="434" y="975"/>
                  </a:cubicBezTo>
                  <a:cubicBezTo>
                    <a:pt x="434" y="994"/>
                    <a:pt x="438" y="1009"/>
                    <a:pt x="442" y="1028"/>
                  </a:cubicBezTo>
                  <a:cubicBezTo>
                    <a:pt x="446" y="1046"/>
                    <a:pt x="453" y="1065"/>
                    <a:pt x="468" y="1084"/>
                  </a:cubicBezTo>
                  <a:cubicBezTo>
                    <a:pt x="479" y="1099"/>
                    <a:pt x="483" y="1113"/>
                    <a:pt x="487" y="1129"/>
                  </a:cubicBezTo>
                  <a:cubicBezTo>
                    <a:pt x="494" y="1155"/>
                    <a:pt x="498" y="1181"/>
                    <a:pt x="498" y="1215"/>
                  </a:cubicBezTo>
                  <a:cubicBezTo>
                    <a:pt x="501" y="1244"/>
                    <a:pt x="509" y="1279"/>
                    <a:pt x="528" y="1312"/>
                  </a:cubicBezTo>
                  <a:cubicBezTo>
                    <a:pt x="532" y="1320"/>
                    <a:pt x="535" y="1327"/>
                    <a:pt x="535" y="1331"/>
                  </a:cubicBezTo>
                  <a:cubicBezTo>
                    <a:pt x="535" y="1334"/>
                    <a:pt x="539" y="1338"/>
                    <a:pt x="539" y="1338"/>
                  </a:cubicBezTo>
                  <a:cubicBezTo>
                    <a:pt x="535" y="1338"/>
                    <a:pt x="532" y="1342"/>
                    <a:pt x="524" y="1342"/>
                  </a:cubicBezTo>
                  <a:cubicBezTo>
                    <a:pt x="513" y="1346"/>
                    <a:pt x="506" y="1353"/>
                    <a:pt x="494" y="1360"/>
                  </a:cubicBezTo>
                  <a:cubicBezTo>
                    <a:pt x="490" y="1372"/>
                    <a:pt x="483" y="1379"/>
                    <a:pt x="483" y="1391"/>
                  </a:cubicBezTo>
                  <a:cubicBezTo>
                    <a:pt x="490" y="1394"/>
                    <a:pt x="494" y="1394"/>
                    <a:pt x="501" y="1398"/>
                  </a:cubicBezTo>
                  <a:cubicBezTo>
                    <a:pt x="520" y="1405"/>
                    <a:pt x="535" y="1417"/>
                    <a:pt x="542" y="1432"/>
                  </a:cubicBezTo>
                  <a:cubicBezTo>
                    <a:pt x="554" y="1446"/>
                    <a:pt x="558" y="1462"/>
                    <a:pt x="558" y="1480"/>
                  </a:cubicBezTo>
                  <a:cubicBezTo>
                    <a:pt x="558" y="1491"/>
                    <a:pt x="554" y="1503"/>
                    <a:pt x="551" y="1517"/>
                  </a:cubicBezTo>
                  <a:cubicBezTo>
                    <a:pt x="546" y="1522"/>
                    <a:pt x="546" y="1525"/>
                    <a:pt x="542" y="1532"/>
                  </a:cubicBezTo>
                  <a:lnTo>
                    <a:pt x="546" y="1532"/>
                  </a:lnTo>
                  <a:cubicBezTo>
                    <a:pt x="561" y="1532"/>
                    <a:pt x="577" y="1536"/>
                    <a:pt x="587" y="1540"/>
                  </a:cubicBezTo>
                  <a:cubicBezTo>
                    <a:pt x="591" y="1540"/>
                    <a:pt x="595" y="1540"/>
                    <a:pt x="599" y="1544"/>
                  </a:cubicBezTo>
                  <a:cubicBezTo>
                    <a:pt x="618" y="1510"/>
                    <a:pt x="632" y="1477"/>
                    <a:pt x="647" y="1443"/>
                  </a:cubicBezTo>
                  <a:lnTo>
                    <a:pt x="685" y="1368"/>
                  </a:lnTo>
                  <a:lnTo>
                    <a:pt x="685" y="1368"/>
                  </a:lnTo>
                  <a:lnTo>
                    <a:pt x="606" y="1391"/>
                  </a:lnTo>
                  <a:lnTo>
                    <a:pt x="595" y="1391"/>
                  </a:lnTo>
                  <a:cubicBezTo>
                    <a:pt x="599" y="1387"/>
                    <a:pt x="603" y="1383"/>
                    <a:pt x="603" y="1379"/>
                  </a:cubicBezTo>
                  <a:cubicBezTo>
                    <a:pt x="610" y="1365"/>
                    <a:pt x="613" y="1353"/>
                    <a:pt x="613" y="1342"/>
                  </a:cubicBezTo>
                  <a:cubicBezTo>
                    <a:pt x="613" y="1327"/>
                    <a:pt x="610" y="1315"/>
                    <a:pt x="606" y="1305"/>
                  </a:cubicBezTo>
                  <a:cubicBezTo>
                    <a:pt x="603" y="1293"/>
                    <a:pt x="599" y="1286"/>
                    <a:pt x="595" y="1279"/>
                  </a:cubicBezTo>
                  <a:cubicBezTo>
                    <a:pt x="587" y="1263"/>
                    <a:pt x="584" y="1248"/>
                    <a:pt x="580" y="1230"/>
                  </a:cubicBezTo>
                  <a:cubicBezTo>
                    <a:pt x="577" y="1208"/>
                    <a:pt x="573" y="1177"/>
                    <a:pt x="568" y="1144"/>
                  </a:cubicBezTo>
                  <a:cubicBezTo>
                    <a:pt x="565" y="1129"/>
                    <a:pt x="561" y="1110"/>
                    <a:pt x="558" y="1091"/>
                  </a:cubicBezTo>
                  <a:cubicBezTo>
                    <a:pt x="551" y="1077"/>
                    <a:pt x="542" y="1058"/>
                    <a:pt x="528" y="1039"/>
                  </a:cubicBezTo>
                  <a:cubicBezTo>
                    <a:pt x="524" y="1032"/>
                    <a:pt x="520" y="1020"/>
                    <a:pt x="516" y="1009"/>
                  </a:cubicBezTo>
                  <a:cubicBezTo>
                    <a:pt x="513" y="1001"/>
                    <a:pt x="513" y="987"/>
                    <a:pt x="513" y="975"/>
                  </a:cubicBezTo>
                  <a:cubicBezTo>
                    <a:pt x="513" y="961"/>
                    <a:pt x="513" y="942"/>
                    <a:pt x="516" y="920"/>
                  </a:cubicBezTo>
                  <a:cubicBezTo>
                    <a:pt x="516" y="901"/>
                    <a:pt x="520" y="878"/>
                    <a:pt x="520" y="860"/>
                  </a:cubicBezTo>
                  <a:cubicBezTo>
                    <a:pt x="520" y="841"/>
                    <a:pt x="520" y="822"/>
                    <a:pt x="516" y="808"/>
                  </a:cubicBezTo>
                  <a:cubicBezTo>
                    <a:pt x="513" y="799"/>
                    <a:pt x="513" y="796"/>
                    <a:pt x="513" y="785"/>
                  </a:cubicBezTo>
                  <a:cubicBezTo>
                    <a:pt x="509" y="773"/>
                    <a:pt x="509" y="763"/>
                    <a:pt x="501" y="751"/>
                  </a:cubicBezTo>
                  <a:cubicBezTo>
                    <a:pt x="479" y="710"/>
                    <a:pt x="461" y="673"/>
                    <a:pt x="446" y="632"/>
                  </a:cubicBezTo>
                  <a:cubicBezTo>
                    <a:pt x="427" y="590"/>
                    <a:pt x="416" y="553"/>
                    <a:pt x="411" y="512"/>
                  </a:cubicBezTo>
                  <a:cubicBezTo>
                    <a:pt x="408" y="493"/>
                    <a:pt x="408" y="475"/>
                    <a:pt x="401" y="449"/>
                  </a:cubicBezTo>
                  <a:cubicBezTo>
                    <a:pt x="397" y="437"/>
                    <a:pt x="394" y="426"/>
                    <a:pt x="385" y="415"/>
                  </a:cubicBezTo>
                  <a:cubicBezTo>
                    <a:pt x="375" y="400"/>
                    <a:pt x="363" y="392"/>
                    <a:pt x="349" y="381"/>
                  </a:cubicBezTo>
                  <a:cubicBezTo>
                    <a:pt x="349" y="381"/>
                    <a:pt x="344" y="378"/>
                    <a:pt x="344" y="373"/>
                  </a:cubicBezTo>
                  <a:cubicBezTo>
                    <a:pt x="344" y="370"/>
                    <a:pt x="349" y="363"/>
                    <a:pt x="349" y="359"/>
                  </a:cubicBezTo>
                  <a:cubicBezTo>
                    <a:pt x="352" y="344"/>
                    <a:pt x="359" y="328"/>
                    <a:pt x="363" y="314"/>
                  </a:cubicBezTo>
                  <a:cubicBezTo>
                    <a:pt x="371" y="299"/>
                    <a:pt x="375" y="280"/>
                    <a:pt x="375" y="258"/>
                  </a:cubicBezTo>
                  <a:cubicBezTo>
                    <a:pt x="375" y="250"/>
                    <a:pt x="375" y="239"/>
                    <a:pt x="371" y="228"/>
                  </a:cubicBezTo>
                  <a:cubicBezTo>
                    <a:pt x="367" y="213"/>
                    <a:pt x="356" y="202"/>
                    <a:pt x="344" y="187"/>
                  </a:cubicBezTo>
                  <a:cubicBezTo>
                    <a:pt x="341" y="187"/>
                    <a:pt x="337" y="183"/>
                    <a:pt x="337" y="179"/>
                  </a:cubicBezTo>
                  <a:cubicBezTo>
                    <a:pt x="341" y="176"/>
                    <a:pt x="349" y="171"/>
                    <a:pt x="352" y="164"/>
                  </a:cubicBezTo>
                  <a:cubicBezTo>
                    <a:pt x="356" y="157"/>
                    <a:pt x="359" y="145"/>
                    <a:pt x="359" y="135"/>
                  </a:cubicBezTo>
                  <a:cubicBezTo>
                    <a:pt x="359" y="127"/>
                    <a:pt x="356" y="123"/>
                    <a:pt x="356" y="116"/>
                  </a:cubicBezTo>
                  <a:cubicBezTo>
                    <a:pt x="352" y="109"/>
                    <a:pt x="349" y="101"/>
                    <a:pt x="344" y="93"/>
                  </a:cubicBezTo>
                  <a:cubicBezTo>
                    <a:pt x="337" y="86"/>
                    <a:pt x="330" y="82"/>
                    <a:pt x="326" y="75"/>
                  </a:cubicBezTo>
                  <a:cubicBezTo>
                    <a:pt x="322" y="75"/>
                    <a:pt x="322" y="71"/>
                    <a:pt x="322" y="71"/>
                  </a:cubicBezTo>
                  <a:cubicBezTo>
                    <a:pt x="307" y="45"/>
                    <a:pt x="292" y="19"/>
                    <a:pt x="277" y="0"/>
                  </a:cubicBezTo>
                  <a:close/>
                  <a:moveTo>
                    <a:pt x="352" y="1705"/>
                  </a:moveTo>
                  <a:lnTo>
                    <a:pt x="344" y="1715"/>
                  </a:lnTo>
                  <a:cubicBezTo>
                    <a:pt x="349" y="1712"/>
                    <a:pt x="352" y="1708"/>
                    <a:pt x="352" y="1705"/>
                  </a:cubicBezTo>
                  <a:close/>
                  <a:moveTo>
                    <a:pt x="375" y="1776"/>
                  </a:moveTo>
                  <a:lnTo>
                    <a:pt x="371" y="1779"/>
                  </a:lnTo>
                  <a:lnTo>
                    <a:pt x="375" y="1779"/>
                  </a:lnTo>
                  <a:lnTo>
                    <a:pt x="375" y="1776"/>
                  </a:lnTo>
                  <a:close/>
                  <a:moveTo>
                    <a:pt x="352" y="1791"/>
                  </a:moveTo>
                  <a:lnTo>
                    <a:pt x="344" y="1798"/>
                  </a:lnTo>
                  <a:cubicBezTo>
                    <a:pt x="344" y="1798"/>
                    <a:pt x="344" y="1802"/>
                    <a:pt x="349" y="1805"/>
                  </a:cubicBezTo>
                  <a:cubicBezTo>
                    <a:pt x="349" y="1805"/>
                    <a:pt x="349" y="1809"/>
                    <a:pt x="352" y="1813"/>
                  </a:cubicBezTo>
                  <a:lnTo>
                    <a:pt x="356" y="1802"/>
                  </a:lnTo>
                  <a:lnTo>
                    <a:pt x="352" y="17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1" name="Google Shape;28391;p21"/>
            <p:cNvSpPr/>
            <p:nvPr/>
          </p:nvSpPr>
          <p:spPr>
            <a:xfrm>
              <a:off x="280153" y="1368324"/>
              <a:ext cx="13036" cy="80029"/>
            </a:xfrm>
            <a:custGeom>
              <a:avLst/>
              <a:gdLst/>
              <a:ahLst/>
              <a:cxnLst/>
              <a:rect l="l" t="t" r="r" b="b"/>
              <a:pathLst>
                <a:path w="273" h="1676" extrusionOk="0">
                  <a:moveTo>
                    <a:pt x="0" y="0"/>
                  </a:moveTo>
                  <a:lnTo>
                    <a:pt x="0" y="26"/>
                  </a:lnTo>
                  <a:cubicBezTo>
                    <a:pt x="0" y="56"/>
                    <a:pt x="7" y="94"/>
                    <a:pt x="19" y="128"/>
                  </a:cubicBezTo>
                  <a:cubicBezTo>
                    <a:pt x="26" y="164"/>
                    <a:pt x="38" y="206"/>
                    <a:pt x="38" y="251"/>
                  </a:cubicBezTo>
                  <a:lnTo>
                    <a:pt x="38" y="280"/>
                  </a:lnTo>
                  <a:cubicBezTo>
                    <a:pt x="34" y="307"/>
                    <a:pt x="34" y="333"/>
                    <a:pt x="34" y="359"/>
                  </a:cubicBezTo>
                  <a:cubicBezTo>
                    <a:pt x="34" y="487"/>
                    <a:pt x="64" y="613"/>
                    <a:pt x="102" y="744"/>
                  </a:cubicBezTo>
                  <a:cubicBezTo>
                    <a:pt x="109" y="774"/>
                    <a:pt x="124" y="808"/>
                    <a:pt x="138" y="845"/>
                  </a:cubicBezTo>
                  <a:cubicBezTo>
                    <a:pt x="154" y="882"/>
                    <a:pt x="169" y="923"/>
                    <a:pt x="169" y="968"/>
                  </a:cubicBezTo>
                  <a:cubicBezTo>
                    <a:pt x="169" y="998"/>
                    <a:pt x="161" y="1028"/>
                    <a:pt x="146" y="1058"/>
                  </a:cubicBezTo>
                  <a:cubicBezTo>
                    <a:pt x="135" y="1080"/>
                    <a:pt x="128" y="1103"/>
                    <a:pt x="128" y="1122"/>
                  </a:cubicBezTo>
                  <a:cubicBezTo>
                    <a:pt x="128" y="1129"/>
                    <a:pt x="128" y="1132"/>
                    <a:pt x="131" y="1137"/>
                  </a:cubicBezTo>
                  <a:lnTo>
                    <a:pt x="131" y="1148"/>
                  </a:lnTo>
                  <a:cubicBezTo>
                    <a:pt x="154" y="1200"/>
                    <a:pt x="157" y="1249"/>
                    <a:pt x="157" y="1294"/>
                  </a:cubicBezTo>
                  <a:cubicBezTo>
                    <a:pt x="161" y="1342"/>
                    <a:pt x="161" y="1384"/>
                    <a:pt x="172" y="1420"/>
                  </a:cubicBezTo>
                  <a:cubicBezTo>
                    <a:pt x="191" y="1484"/>
                    <a:pt x="217" y="1551"/>
                    <a:pt x="228" y="1622"/>
                  </a:cubicBezTo>
                  <a:cubicBezTo>
                    <a:pt x="228" y="1641"/>
                    <a:pt x="232" y="1656"/>
                    <a:pt x="232" y="1667"/>
                  </a:cubicBezTo>
                  <a:cubicBezTo>
                    <a:pt x="236" y="1671"/>
                    <a:pt x="236" y="1671"/>
                    <a:pt x="236" y="1675"/>
                  </a:cubicBezTo>
                  <a:lnTo>
                    <a:pt x="236" y="1664"/>
                  </a:lnTo>
                  <a:cubicBezTo>
                    <a:pt x="236" y="1638"/>
                    <a:pt x="236" y="1612"/>
                    <a:pt x="240" y="1586"/>
                  </a:cubicBezTo>
                  <a:cubicBezTo>
                    <a:pt x="247" y="1555"/>
                    <a:pt x="254" y="1525"/>
                    <a:pt x="262" y="1499"/>
                  </a:cubicBezTo>
                  <a:cubicBezTo>
                    <a:pt x="266" y="1469"/>
                    <a:pt x="273" y="1443"/>
                    <a:pt x="273" y="1420"/>
                  </a:cubicBezTo>
                  <a:cubicBezTo>
                    <a:pt x="273" y="1402"/>
                    <a:pt x="269" y="1384"/>
                    <a:pt x="259" y="1365"/>
                  </a:cubicBezTo>
                  <a:cubicBezTo>
                    <a:pt x="240" y="1334"/>
                    <a:pt x="228" y="1305"/>
                    <a:pt x="221" y="1275"/>
                  </a:cubicBezTo>
                  <a:cubicBezTo>
                    <a:pt x="214" y="1245"/>
                    <a:pt x="209" y="1215"/>
                    <a:pt x="209" y="1185"/>
                  </a:cubicBezTo>
                  <a:cubicBezTo>
                    <a:pt x="206" y="1125"/>
                    <a:pt x="206" y="1073"/>
                    <a:pt x="191" y="1025"/>
                  </a:cubicBezTo>
                  <a:cubicBezTo>
                    <a:pt x="180" y="984"/>
                    <a:pt x="172" y="935"/>
                    <a:pt x="169" y="890"/>
                  </a:cubicBezTo>
                  <a:cubicBezTo>
                    <a:pt x="164" y="841"/>
                    <a:pt x="161" y="792"/>
                    <a:pt x="157" y="748"/>
                  </a:cubicBezTo>
                  <a:cubicBezTo>
                    <a:pt x="157" y="706"/>
                    <a:pt x="157" y="670"/>
                    <a:pt x="154" y="632"/>
                  </a:cubicBezTo>
                  <a:cubicBezTo>
                    <a:pt x="150" y="594"/>
                    <a:pt x="142" y="557"/>
                    <a:pt x="128" y="523"/>
                  </a:cubicBezTo>
                  <a:cubicBezTo>
                    <a:pt x="109" y="482"/>
                    <a:pt x="105" y="442"/>
                    <a:pt x="105" y="404"/>
                  </a:cubicBezTo>
                  <a:cubicBezTo>
                    <a:pt x="105" y="370"/>
                    <a:pt x="109" y="340"/>
                    <a:pt x="109" y="311"/>
                  </a:cubicBezTo>
                  <a:cubicBezTo>
                    <a:pt x="109" y="285"/>
                    <a:pt x="105" y="258"/>
                    <a:pt x="102" y="235"/>
                  </a:cubicBezTo>
                  <a:cubicBezTo>
                    <a:pt x="90" y="206"/>
                    <a:pt x="86" y="176"/>
                    <a:pt x="83" y="146"/>
                  </a:cubicBezTo>
                  <a:cubicBezTo>
                    <a:pt x="79" y="116"/>
                    <a:pt x="71" y="90"/>
                    <a:pt x="64" y="68"/>
                  </a:cubicBezTo>
                  <a:cubicBezTo>
                    <a:pt x="60" y="52"/>
                    <a:pt x="52" y="42"/>
                    <a:pt x="45" y="30"/>
                  </a:cubicBezTo>
                  <a:cubicBezTo>
                    <a:pt x="38" y="19"/>
                    <a:pt x="26" y="7"/>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2" name="Google Shape;28392;p21"/>
            <p:cNvSpPr/>
            <p:nvPr/>
          </p:nvSpPr>
          <p:spPr>
            <a:xfrm>
              <a:off x="276572" y="1364933"/>
              <a:ext cx="20246" cy="88051"/>
            </a:xfrm>
            <a:custGeom>
              <a:avLst/>
              <a:gdLst/>
              <a:ahLst/>
              <a:cxnLst/>
              <a:rect l="l" t="t" r="r" b="b"/>
              <a:pathLst>
                <a:path w="424" h="1844" extrusionOk="0">
                  <a:moveTo>
                    <a:pt x="120" y="0"/>
                  </a:moveTo>
                  <a:cubicBezTo>
                    <a:pt x="120" y="8"/>
                    <a:pt x="120" y="11"/>
                    <a:pt x="124" y="15"/>
                  </a:cubicBezTo>
                  <a:lnTo>
                    <a:pt x="127" y="37"/>
                  </a:lnTo>
                  <a:lnTo>
                    <a:pt x="113" y="52"/>
                  </a:lnTo>
                  <a:cubicBezTo>
                    <a:pt x="105" y="60"/>
                    <a:pt x="98" y="64"/>
                    <a:pt x="87" y="71"/>
                  </a:cubicBezTo>
                  <a:cubicBezTo>
                    <a:pt x="101" y="78"/>
                    <a:pt x="113" y="90"/>
                    <a:pt x="120" y="101"/>
                  </a:cubicBezTo>
                  <a:cubicBezTo>
                    <a:pt x="127" y="113"/>
                    <a:pt x="135" y="123"/>
                    <a:pt x="139" y="139"/>
                  </a:cubicBezTo>
                  <a:cubicBezTo>
                    <a:pt x="146" y="161"/>
                    <a:pt x="154" y="187"/>
                    <a:pt x="158" y="217"/>
                  </a:cubicBezTo>
                  <a:cubicBezTo>
                    <a:pt x="161" y="247"/>
                    <a:pt x="165" y="277"/>
                    <a:pt x="177" y="306"/>
                  </a:cubicBezTo>
                  <a:cubicBezTo>
                    <a:pt x="180" y="329"/>
                    <a:pt x="184" y="356"/>
                    <a:pt x="184" y="382"/>
                  </a:cubicBezTo>
                  <a:cubicBezTo>
                    <a:pt x="184" y="411"/>
                    <a:pt x="180" y="441"/>
                    <a:pt x="180" y="475"/>
                  </a:cubicBezTo>
                  <a:cubicBezTo>
                    <a:pt x="180" y="513"/>
                    <a:pt x="184" y="553"/>
                    <a:pt x="203" y="594"/>
                  </a:cubicBezTo>
                  <a:cubicBezTo>
                    <a:pt x="217" y="628"/>
                    <a:pt x="225" y="665"/>
                    <a:pt x="229" y="703"/>
                  </a:cubicBezTo>
                  <a:cubicBezTo>
                    <a:pt x="232" y="741"/>
                    <a:pt x="232" y="777"/>
                    <a:pt x="232" y="819"/>
                  </a:cubicBezTo>
                  <a:cubicBezTo>
                    <a:pt x="236" y="863"/>
                    <a:pt x="239" y="912"/>
                    <a:pt x="244" y="961"/>
                  </a:cubicBezTo>
                  <a:cubicBezTo>
                    <a:pt x="247" y="1006"/>
                    <a:pt x="255" y="1055"/>
                    <a:pt x="266" y="1096"/>
                  </a:cubicBezTo>
                  <a:cubicBezTo>
                    <a:pt x="281" y="1144"/>
                    <a:pt x="281" y="1196"/>
                    <a:pt x="284" y="1256"/>
                  </a:cubicBezTo>
                  <a:cubicBezTo>
                    <a:pt x="284" y="1286"/>
                    <a:pt x="289" y="1316"/>
                    <a:pt x="296" y="1346"/>
                  </a:cubicBezTo>
                  <a:cubicBezTo>
                    <a:pt x="303" y="1376"/>
                    <a:pt x="315" y="1405"/>
                    <a:pt x="334" y="1436"/>
                  </a:cubicBezTo>
                  <a:cubicBezTo>
                    <a:pt x="344" y="1455"/>
                    <a:pt x="348" y="1473"/>
                    <a:pt x="348" y="1491"/>
                  </a:cubicBezTo>
                  <a:cubicBezTo>
                    <a:pt x="348" y="1514"/>
                    <a:pt x="341" y="1540"/>
                    <a:pt x="337" y="1570"/>
                  </a:cubicBezTo>
                  <a:cubicBezTo>
                    <a:pt x="329" y="1596"/>
                    <a:pt x="322" y="1626"/>
                    <a:pt x="315" y="1657"/>
                  </a:cubicBezTo>
                  <a:cubicBezTo>
                    <a:pt x="311" y="1683"/>
                    <a:pt x="311" y="1709"/>
                    <a:pt x="311" y="1735"/>
                  </a:cubicBezTo>
                  <a:lnTo>
                    <a:pt x="311" y="1746"/>
                  </a:lnTo>
                  <a:cubicBezTo>
                    <a:pt x="311" y="1742"/>
                    <a:pt x="311" y="1742"/>
                    <a:pt x="307" y="1738"/>
                  </a:cubicBezTo>
                  <a:cubicBezTo>
                    <a:pt x="307" y="1727"/>
                    <a:pt x="303" y="1712"/>
                    <a:pt x="303" y="1693"/>
                  </a:cubicBezTo>
                  <a:cubicBezTo>
                    <a:pt x="292" y="1622"/>
                    <a:pt x="266" y="1555"/>
                    <a:pt x="247" y="1491"/>
                  </a:cubicBezTo>
                  <a:cubicBezTo>
                    <a:pt x="236" y="1455"/>
                    <a:pt x="236" y="1413"/>
                    <a:pt x="232" y="1365"/>
                  </a:cubicBezTo>
                  <a:cubicBezTo>
                    <a:pt x="232" y="1320"/>
                    <a:pt x="229" y="1271"/>
                    <a:pt x="206" y="1219"/>
                  </a:cubicBezTo>
                  <a:lnTo>
                    <a:pt x="206" y="1208"/>
                  </a:lnTo>
                  <a:cubicBezTo>
                    <a:pt x="203" y="1203"/>
                    <a:pt x="203" y="1200"/>
                    <a:pt x="203" y="1193"/>
                  </a:cubicBezTo>
                  <a:cubicBezTo>
                    <a:pt x="203" y="1174"/>
                    <a:pt x="210" y="1151"/>
                    <a:pt x="221" y="1129"/>
                  </a:cubicBezTo>
                  <a:cubicBezTo>
                    <a:pt x="236" y="1099"/>
                    <a:pt x="244" y="1069"/>
                    <a:pt x="244" y="1039"/>
                  </a:cubicBezTo>
                  <a:cubicBezTo>
                    <a:pt x="244" y="994"/>
                    <a:pt x="229" y="953"/>
                    <a:pt x="213" y="916"/>
                  </a:cubicBezTo>
                  <a:cubicBezTo>
                    <a:pt x="199" y="879"/>
                    <a:pt x="184" y="845"/>
                    <a:pt x="177" y="815"/>
                  </a:cubicBezTo>
                  <a:cubicBezTo>
                    <a:pt x="139" y="684"/>
                    <a:pt x="109" y="558"/>
                    <a:pt x="109" y="430"/>
                  </a:cubicBezTo>
                  <a:cubicBezTo>
                    <a:pt x="109" y="404"/>
                    <a:pt x="109" y="378"/>
                    <a:pt x="113" y="351"/>
                  </a:cubicBezTo>
                  <a:lnTo>
                    <a:pt x="113" y="322"/>
                  </a:lnTo>
                  <a:cubicBezTo>
                    <a:pt x="113" y="277"/>
                    <a:pt x="101" y="235"/>
                    <a:pt x="94" y="199"/>
                  </a:cubicBezTo>
                  <a:cubicBezTo>
                    <a:pt x="82" y="165"/>
                    <a:pt x="75" y="127"/>
                    <a:pt x="75" y="97"/>
                  </a:cubicBezTo>
                  <a:lnTo>
                    <a:pt x="75" y="71"/>
                  </a:lnTo>
                  <a:cubicBezTo>
                    <a:pt x="68" y="75"/>
                    <a:pt x="60" y="75"/>
                    <a:pt x="53" y="75"/>
                  </a:cubicBezTo>
                  <a:lnTo>
                    <a:pt x="23" y="75"/>
                  </a:lnTo>
                  <a:lnTo>
                    <a:pt x="15" y="60"/>
                  </a:lnTo>
                  <a:cubicBezTo>
                    <a:pt x="11" y="52"/>
                    <a:pt x="8" y="49"/>
                    <a:pt x="4" y="45"/>
                  </a:cubicBezTo>
                  <a:cubicBezTo>
                    <a:pt x="1" y="64"/>
                    <a:pt x="1" y="78"/>
                    <a:pt x="1" y="97"/>
                  </a:cubicBezTo>
                  <a:cubicBezTo>
                    <a:pt x="1" y="142"/>
                    <a:pt x="8" y="183"/>
                    <a:pt x="20" y="221"/>
                  </a:cubicBezTo>
                  <a:cubicBezTo>
                    <a:pt x="27" y="258"/>
                    <a:pt x="37" y="292"/>
                    <a:pt x="37" y="322"/>
                  </a:cubicBezTo>
                  <a:cubicBezTo>
                    <a:pt x="37" y="329"/>
                    <a:pt x="37" y="337"/>
                    <a:pt x="34" y="344"/>
                  </a:cubicBezTo>
                  <a:lnTo>
                    <a:pt x="34" y="340"/>
                  </a:lnTo>
                  <a:cubicBezTo>
                    <a:pt x="30" y="370"/>
                    <a:pt x="30" y="401"/>
                    <a:pt x="30" y="430"/>
                  </a:cubicBezTo>
                  <a:cubicBezTo>
                    <a:pt x="30" y="568"/>
                    <a:pt x="64" y="703"/>
                    <a:pt x="101" y="834"/>
                  </a:cubicBezTo>
                  <a:cubicBezTo>
                    <a:pt x="113" y="875"/>
                    <a:pt x="132" y="912"/>
                    <a:pt x="142" y="946"/>
                  </a:cubicBezTo>
                  <a:cubicBezTo>
                    <a:pt x="158" y="979"/>
                    <a:pt x="168" y="1010"/>
                    <a:pt x="168" y="1039"/>
                  </a:cubicBezTo>
                  <a:cubicBezTo>
                    <a:pt x="168" y="1058"/>
                    <a:pt x="165" y="1073"/>
                    <a:pt x="154" y="1091"/>
                  </a:cubicBezTo>
                  <a:cubicBezTo>
                    <a:pt x="135" y="1125"/>
                    <a:pt x="127" y="1163"/>
                    <a:pt x="127" y="1193"/>
                  </a:cubicBezTo>
                  <a:lnTo>
                    <a:pt x="127" y="1222"/>
                  </a:lnTo>
                  <a:cubicBezTo>
                    <a:pt x="132" y="1230"/>
                    <a:pt x="132" y="1238"/>
                    <a:pt x="135" y="1248"/>
                  </a:cubicBezTo>
                  <a:cubicBezTo>
                    <a:pt x="150" y="1286"/>
                    <a:pt x="154" y="1324"/>
                    <a:pt x="158" y="1369"/>
                  </a:cubicBezTo>
                  <a:cubicBezTo>
                    <a:pt x="158" y="1413"/>
                    <a:pt x="161" y="1462"/>
                    <a:pt x="172" y="1514"/>
                  </a:cubicBezTo>
                  <a:cubicBezTo>
                    <a:pt x="194" y="1581"/>
                    <a:pt x="217" y="1645"/>
                    <a:pt x="225" y="1705"/>
                  </a:cubicBezTo>
                  <a:cubicBezTo>
                    <a:pt x="229" y="1727"/>
                    <a:pt x="232" y="1742"/>
                    <a:pt x="236" y="1757"/>
                  </a:cubicBezTo>
                  <a:cubicBezTo>
                    <a:pt x="236" y="1772"/>
                    <a:pt x="239" y="1779"/>
                    <a:pt x="247" y="1795"/>
                  </a:cubicBezTo>
                  <a:cubicBezTo>
                    <a:pt x="251" y="1798"/>
                    <a:pt x="255" y="1805"/>
                    <a:pt x="262" y="1809"/>
                  </a:cubicBezTo>
                  <a:cubicBezTo>
                    <a:pt x="262" y="1814"/>
                    <a:pt x="266" y="1814"/>
                    <a:pt x="266" y="1817"/>
                  </a:cubicBezTo>
                  <a:cubicBezTo>
                    <a:pt x="273" y="1821"/>
                    <a:pt x="281" y="1824"/>
                    <a:pt x="284" y="1824"/>
                  </a:cubicBezTo>
                  <a:cubicBezTo>
                    <a:pt x="296" y="1828"/>
                    <a:pt x="303" y="1831"/>
                    <a:pt x="315" y="1831"/>
                  </a:cubicBezTo>
                  <a:cubicBezTo>
                    <a:pt x="322" y="1831"/>
                    <a:pt x="329" y="1836"/>
                    <a:pt x="337" y="1836"/>
                  </a:cubicBezTo>
                  <a:lnTo>
                    <a:pt x="348" y="1836"/>
                  </a:lnTo>
                  <a:lnTo>
                    <a:pt x="396" y="1843"/>
                  </a:lnTo>
                  <a:lnTo>
                    <a:pt x="389" y="1795"/>
                  </a:lnTo>
                  <a:cubicBezTo>
                    <a:pt x="389" y="1772"/>
                    <a:pt x="386" y="1753"/>
                    <a:pt x="386" y="1735"/>
                  </a:cubicBezTo>
                  <a:cubicBezTo>
                    <a:pt x="386" y="1716"/>
                    <a:pt x="389" y="1693"/>
                    <a:pt x="393" y="1667"/>
                  </a:cubicBezTo>
                  <a:cubicBezTo>
                    <a:pt x="396" y="1645"/>
                    <a:pt x="404" y="1615"/>
                    <a:pt x="412" y="1589"/>
                  </a:cubicBezTo>
                  <a:cubicBezTo>
                    <a:pt x="415" y="1559"/>
                    <a:pt x="423" y="1526"/>
                    <a:pt x="423" y="1491"/>
                  </a:cubicBezTo>
                  <a:cubicBezTo>
                    <a:pt x="423" y="1462"/>
                    <a:pt x="419" y="1428"/>
                    <a:pt x="396" y="1398"/>
                  </a:cubicBezTo>
                  <a:cubicBezTo>
                    <a:pt x="386" y="1376"/>
                    <a:pt x="378" y="1350"/>
                    <a:pt x="370" y="1327"/>
                  </a:cubicBezTo>
                  <a:cubicBezTo>
                    <a:pt x="363" y="1290"/>
                    <a:pt x="360" y="1253"/>
                    <a:pt x="360" y="1208"/>
                  </a:cubicBezTo>
                  <a:cubicBezTo>
                    <a:pt x="356" y="1167"/>
                    <a:pt x="351" y="1122"/>
                    <a:pt x="341" y="1077"/>
                  </a:cubicBezTo>
                  <a:cubicBezTo>
                    <a:pt x="329" y="1039"/>
                    <a:pt x="325" y="998"/>
                    <a:pt x="318" y="953"/>
                  </a:cubicBezTo>
                  <a:cubicBezTo>
                    <a:pt x="315" y="908"/>
                    <a:pt x="315" y="860"/>
                    <a:pt x="311" y="815"/>
                  </a:cubicBezTo>
                  <a:cubicBezTo>
                    <a:pt x="307" y="777"/>
                    <a:pt x="307" y="737"/>
                    <a:pt x="303" y="696"/>
                  </a:cubicBezTo>
                  <a:cubicBezTo>
                    <a:pt x="303" y="654"/>
                    <a:pt x="292" y="610"/>
                    <a:pt x="273" y="561"/>
                  </a:cubicBezTo>
                  <a:cubicBezTo>
                    <a:pt x="262" y="539"/>
                    <a:pt x="258" y="508"/>
                    <a:pt x="258" y="475"/>
                  </a:cubicBezTo>
                  <a:lnTo>
                    <a:pt x="258" y="382"/>
                  </a:lnTo>
                  <a:cubicBezTo>
                    <a:pt x="258" y="351"/>
                    <a:pt x="258" y="318"/>
                    <a:pt x="247" y="284"/>
                  </a:cubicBezTo>
                  <a:cubicBezTo>
                    <a:pt x="244" y="266"/>
                    <a:pt x="239" y="239"/>
                    <a:pt x="232" y="213"/>
                  </a:cubicBezTo>
                  <a:cubicBezTo>
                    <a:pt x="229" y="176"/>
                    <a:pt x="221" y="135"/>
                    <a:pt x="203" y="94"/>
                  </a:cubicBezTo>
                  <a:cubicBezTo>
                    <a:pt x="194" y="75"/>
                    <a:pt x="184" y="52"/>
                    <a:pt x="165" y="37"/>
                  </a:cubicBezTo>
                  <a:cubicBezTo>
                    <a:pt x="154" y="23"/>
                    <a:pt x="139" y="11"/>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3" name="Google Shape;28393;p21"/>
            <p:cNvSpPr/>
            <p:nvPr/>
          </p:nvSpPr>
          <p:spPr>
            <a:xfrm>
              <a:off x="-16708" y="2016769"/>
              <a:ext cx="55581" cy="12367"/>
            </a:xfrm>
            <a:custGeom>
              <a:avLst/>
              <a:gdLst/>
              <a:ahLst/>
              <a:cxnLst/>
              <a:rect l="l" t="t" r="r" b="b"/>
              <a:pathLst>
                <a:path w="1164" h="259" extrusionOk="0">
                  <a:moveTo>
                    <a:pt x="1129" y="0"/>
                  </a:moveTo>
                  <a:cubicBezTo>
                    <a:pt x="1088" y="12"/>
                    <a:pt x="1051" y="16"/>
                    <a:pt x="1014" y="19"/>
                  </a:cubicBezTo>
                  <a:cubicBezTo>
                    <a:pt x="980" y="27"/>
                    <a:pt x="946" y="31"/>
                    <a:pt x="917" y="45"/>
                  </a:cubicBezTo>
                  <a:cubicBezTo>
                    <a:pt x="898" y="53"/>
                    <a:pt x="879" y="64"/>
                    <a:pt x="864" y="79"/>
                  </a:cubicBezTo>
                  <a:cubicBezTo>
                    <a:pt x="853" y="87"/>
                    <a:pt x="841" y="95"/>
                    <a:pt x="831" y="98"/>
                  </a:cubicBezTo>
                  <a:cubicBezTo>
                    <a:pt x="819" y="102"/>
                    <a:pt x="808" y="105"/>
                    <a:pt x="797" y="105"/>
                  </a:cubicBezTo>
                  <a:cubicBezTo>
                    <a:pt x="793" y="105"/>
                    <a:pt x="786" y="105"/>
                    <a:pt x="782" y="102"/>
                  </a:cubicBezTo>
                  <a:cubicBezTo>
                    <a:pt x="734" y="95"/>
                    <a:pt x="689" y="87"/>
                    <a:pt x="648" y="87"/>
                  </a:cubicBezTo>
                  <a:cubicBezTo>
                    <a:pt x="614" y="87"/>
                    <a:pt x="584" y="90"/>
                    <a:pt x="554" y="98"/>
                  </a:cubicBezTo>
                  <a:cubicBezTo>
                    <a:pt x="524" y="105"/>
                    <a:pt x="498" y="121"/>
                    <a:pt x="468" y="140"/>
                  </a:cubicBezTo>
                  <a:cubicBezTo>
                    <a:pt x="460" y="147"/>
                    <a:pt x="453" y="147"/>
                    <a:pt x="446" y="150"/>
                  </a:cubicBezTo>
                  <a:lnTo>
                    <a:pt x="427" y="150"/>
                  </a:lnTo>
                  <a:cubicBezTo>
                    <a:pt x="415" y="150"/>
                    <a:pt x="405" y="150"/>
                    <a:pt x="397" y="147"/>
                  </a:cubicBezTo>
                  <a:cubicBezTo>
                    <a:pt x="375" y="140"/>
                    <a:pt x="356" y="135"/>
                    <a:pt x="334" y="135"/>
                  </a:cubicBezTo>
                  <a:cubicBezTo>
                    <a:pt x="300" y="135"/>
                    <a:pt x="258" y="147"/>
                    <a:pt x="218" y="157"/>
                  </a:cubicBezTo>
                  <a:cubicBezTo>
                    <a:pt x="177" y="166"/>
                    <a:pt x="135" y="176"/>
                    <a:pt x="87" y="176"/>
                  </a:cubicBezTo>
                  <a:cubicBezTo>
                    <a:pt x="65" y="176"/>
                    <a:pt x="42" y="176"/>
                    <a:pt x="20" y="169"/>
                  </a:cubicBezTo>
                  <a:cubicBezTo>
                    <a:pt x="20" y="173"/>
                    <a:pt x="16" y="176"/>
                    <a:pt x="16" y="180"/>
                  </a:cubicBezTo>
                  <a:cubicBezTo>
                    <a:pt x="12" y="184"/>
                    <a:pt x="12" y="188"/>
                    <a:pt x="8" y="192"/>
                  </a:cubicBezTo>
                  <a:cubicBezTo>
                    <a:pt x="4" y="195"/>
                    <a:pt x="4" y="199"/>
                    <a:pt x="1" y="202"/>
                  </a:cubicBezTo>
                  <a:cubicBezTo>
                    <a:pt x="61" y="210"/>
                    <a:pt x="124" y="221"/>
                    <a:pt x="184" y="247"/>
                  </a:cubicBezTo>
                  <a:cubicBezTo>
                    <a:pt x="199" y="255"/>
                    <a:pt x="218" y="259"/>
                    <a:pt x="236" y="259"/>
                  </a:cubicBezTo>
                  <a:cubicBezTo>
                    <a:pt x="258" y="259"/>
                    <a:pt x="281" y="255"/>
                    <a:pt x="296" y="244"/>
                  </a:cubicBezTo>
                  <a:cubicBezTo>
                    <a:pt x="315" y="236"/>
                    <a:pt x="337" y="229"/>
                    <a:pt x="356" y="225"/>
                  </a:cubicBezTo>
                  <a:cubicBezTo>
                    <a:pt x="375" y="221"/>
                    <a:pt x="393" y="218"/>
                    <a:pt x="412" y="218"/>
                  </a:cubicBezTo>
                  <a:cubicBezTo>
                    <a:pt x="446" y="218"/>
                    <a:pt x="475" y="221"/>
                    <a:pt x="501" y="221"/>
                  </a:cubicBezTo>
                  <a:cubicBezTo>
                    <a:pt x="505" y="221"/>
                    <a:pt x="513" y="225"/>
                    <a:pt x="520" y="225"/>
                  </a:cubicBezTo>
                  <a:lnTo>
                    <a:pt x="520" y="221"/>
                  </a:lnTo>
                  <a:cubicBezTo>
                    <a:pt x="524" y="214"/>
                    <a:pt x="527" y="207"/>
                    <a:pt x="536" y="195"/>
                  </a:cubicBezTo>
                  <a:cubicBezTo>
                    <a:pt x="539" y="192"/>
                    <a:pt x="546" y="188"/>
                    <a:pt x="554" y="184"/>
                  </a:cubicBezTo>
                  <a:cubicBezTo>
                    <a:pt x="562" y="180"/>
                    <a:pt x="569" y="176"/>
                    <a:pt x="580" y="176"/>
                  </a:cubicBezTo>
                  <a:cubicBezTo>
                    <a:pt x="595" y="176"/>
                    <a:pt x="606" y="184"/>
                    <a:pt x="617" y="188"/>
                  </a:cubicBezTo>
                  <a:cubicBezTo>
                    <a:pt x="625" y="192"/>
                    <a:pt x="632" y="195"/>
                    <a:pt x="640" y="199"/>
                  </a:cubicBezTo>
                  <a:cubicBezTo>
                    <a:pt x="651" y="188"/>
                    <a:pt x="666" y="180"/>
                    <a:pt x="681" y="173"/>
                  </a:cubicBezTo>
                  <a:cubicBezTo>
                    <a:pt x="696" y="166"/>
                    <a:pt x="711" y="162"/>
                    <a:pt x="726" y="157"/>
                  </a:cubicBezTo>
                  <a:cubicBezTo>
                    <a:pt x="760" y="150"/>
                    <a:pt x="786" y="150"/>
                    <a:pt x="808" y="147"/>
                  </a:cubicBezTo>
                  <a:cubicBezTo>
                    <a:pt x="857" y="135"/>
                    <a:pt x="902" y="131"/>
                    <a:pt x="943" y="121"/>
                  </a:cubicBezTo>
                  <a:cubicBezTo>
                    <a:pt x="984" y="113"/>
                    <a:pt x="1021" y="102"/>
                    <a:pt x="1055" y="83"/>
                  </a:cubicBezTo>
                  <a:cubicBezTo>
                    <a:pt x="1077" y="68"/>
                    <a:pt x="1100" y="53"/>
                    <a:pt x="1119" y="35"/>
                  </a:cubicBezTo>
                  <a:cubicBezTo>
                    <a:pt x="1126" y="27"/>
                    <a:pt x="1133" y="23"/>
                    <a:pt x="1137" y="19"/>
                  </a:cubicBezTo>
                  <a:cubicBezTo>
                    <a:pt x="1145" y="16"/>
                    <a:pt x="1152" y="12"/>
                    <a:pt x="1155" y="12"/>
                  </a:cubicBezTo>
                  <a:cubicBezTo>
                    <a:pt x="1160" y="12"/>
                    <a:pt x="1160" y="9"/>
                    <a:pt x="1164" y="9"/>
                  </a:cubicBezTo>
                  <a:lnTo>
                    <a:pt x="1160" y="5"/>
                  </a:lnTo>
                  <a:cubicBezTo>
                    <a:pt x="1155" y="0"/>
                    <a:pt x="1148" y="0"/>
                    <a:pt x="1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4" name="Google Shape;28394;p21"/>
            <p:cNvSpPr/>
            <p:nvPr/>
          </p:nvSpPr>
          <p:spPr>
            <a:xfrm>
              <a:off x="-37766" y="2013044"/>
              <a:ext cx="80363" cy="19816"/>
            </a:xfrm>
            <a:custGeom>
              <a:avLst/>
              <a:gdLst/>
              <a:ahLst/>
              <a:cxnLst/>
              <a:rect l="l" t="t" r="r" b="b"/>
              <a:pathLst>
                <a:path w="1683" h="415" extrusionOk="0">
                  <a:moveTo>
                    <a:pt x="1582" y="78"/>
                  </a:moveTo>
                  <a:cubicBezTo>
                    <a:pt x="1589" y="78"/>
                    <a:pt x="1596" y="78"/>
                    <a:pt x="1601" y="83"/>
                  </a:cubicBezTo>
                  <a:lnTo>
                    <a:pt x="1605" y="87"/>
                  </a:lnTo>
                  <a:cubicBezTo>
                    <a:pt x="1601" y="87"/>
                    <a:pt x="1601" y="90"/>
                    <a:pt x="1596" y="90"/>
                  </a:cubicBezTo>
                  <a:cubicBezTo>
                    <a:pt x="1593" y="90"/>
                    <a:pt x="1586" y="94"/>
                    <a:pt x="1578" y="97"/>
                  </a:cubicBezTo>
                  <a:cubicBezTo>
                    <a:pt x="1574" y="101"/>
                    <a:pt x="1567" y="105"/>
                    <a:pt x="1560" y="113"/>
                  </a:cubicBezTo>
                  <a:cubicBezTo>
                    <a:pt x="1541" y="131"/>
                    <a:pt x="1518" y="146"/>
                    <a:pt x="1496" y="161"/>
                  </a:cubicBezTo>
                  <a:cubicBezTo>
                    <a:pt x="1462" y="180"/>
                    <a:pt x="1425" y="191"/>
                    <a:pt x="1384" y="199"/>
                  </a:cubicBezTo>
                  <a:cubicBezTo>
                    <a:pt x="1343" y="209"/>
                    <a:pt x="1298" y="213"/>
                    <a:pt x="1249" y="225"/>
                  </a:cubicBezTo>
                  <a:cubicBezTo>
                    <a:pt x="1227" y="228"/>
                    <a:pt x="1201" y="228"/>
                    <a:pt x="1167" y="235"/>
                  </a:cubicBezTo>
                  <a:cubicBezTo>
                    <a:pt x="1152" y="240"/>
                    <a:pt x="1137" y="244"/>
                    <a:pt x="1122" y="251"/>
                  </a:cubicBezTo>
                  <a:cubicBezTo>
                    <a:pt x="1107" y="258"/>
                    <a:pt x="1092" y="266"/>
                    <a:pt x="1081" y="277"/>
                  </a:cubicBezTo>
                  <a:cubicBezTo>
                    <a:pt x="1073" y="273"/>
                    <a:pt x="1066" y="270"/>
                    <a:pt x="1058" y="266"/>
                  </a:cubicBezTo>
                  <a:cubicBezTo>
                    <a:pt x="1047" y="262"/>
                    <a:pt x="1036" y="254"/>
                    <a:pt x="1021" y="254"/>
                  </a:cubicBezTo>
                  <a:cubicBezTo>
                    <a:pt x="1010" y="254"/>
                    <a:pt x="1003" y="258"/>
                    <a:pt x="995" y="262"/>
                  </a:cubicBezTo>
                  <a:cubicBezTo>
                    <a:pt x="987" y="266"/>
                    <a:pt x="980" y="270"/>
                    <a:pt x="977" y="273"/>
                  </a:cubicBezTo>
                  <a:cubicBezTo>
                    <a:pt x="968" y="285"/>
                    <a:pt x="965" y="292"/>
                    <a:pt x="961" y="299"/>
                  </a:cubicBezTo>
                  <a:lnTo>
                    <a:pt x="961" y="303"/>
                  </a:lnTo>
                  <a:cubicBezTo>
                    <a:pt x="954" y="303"/>
                    <a:pt x="946" y="299"/>
                    <a:pt x="942" y="299"/>
                  </a:cubicBezTo>
                  <a:cubicBezTo>
                    <a:pt x="916" y="299"/>
                    <a:pt x="887" y="296"/>
                    <a:pt x="853" y="296"/>
                  </a:cubicBezTo>
                  <a:cubicBezTo>
                    <a:pt x="834" y="296"/>
                    <a:pt x="816" y="299"/>
                    <a:pt x="797" y="303"/>
                  </a:cubicBezTo>
                  <a:cubicBezTo>
                    <a:pt x="778" y="307"/>
                    <a:pt x="756" y="314"/>
                    <a:pt x="737" y="322"/>
                  </a:cubicBezTo>
                  <a:cubicBezTo>
                    <a:pt x="722" y="333"/>
                    <a:pt x="699" y="337"/>
                    <a:pt x="677" y="337"/>
                  </a:cubicBezTo>
                  <a:cubicBezTo>
                    <a:pt x="659" y="337"/>
                    <a:pt x="640" y="333"/>
                    <a:pt x="625" y="325"/>
                  </a:cubicBezTo>
                  <a:cubicBezTo>
                    <a:pt x="565" y="299"/>
                    <a:pt x="502" y="288"/>
                    <a:pt x="442" y="280"/>
                  </a:cubicBezTo>
                  <a:cubicBezTo>
                    <a:pt x="445" y="277"/>
                    <a:pt x="445" y="273"/>
                    <a:pt x="449" y="270"/>
                  </a:cubicBezTo>
                  <a:cubicBezTo>
                    <a:pt x="453" y="266"/>
                    <a:pt x="453" y="262"/>
                    <a:pt x="457" y="258"/>
                  </a:cubicBezTo>
                  <a:cubicBezTo>
                    <a:pt x="457" y="254"/>
                    <a:pt x="461" y="251"/>
                    <a:pt x="461" y="247"/>
                  </a:cubicBezTo>
                  <a:cubicBezTo>
                    <a:pt x="483" y="254"/>
                    <a:pt x="506" y="254"/>
                    <a:pt x="528" y="254"/>
                  </a:cubicBezTo>
                  <a:cubicBezTo>
                    <a:pt x="576" y="254"/>
                    <a:pt x="618" y="244"/>
                    <a:pt x="659" y="235"/>
                  </a:cubicBezTo>
                  <a:cubicBezTo>
                    <a:pt x="699" y="225"/>
                    <a:pt x="741" y="213"/>
                    <a:pt x="775" y="213"/>
                  </a:cubicBezTo>
                  <a:cubicBezTo>
                    <a:pt x="797" y="213"/>
                    <a:pt x="816" y="218"/>
                    <a:pt x="838" y="225"/>
                  </a:cubicBezTo>
                  <a:cubicBezTo>
                    <a:pt x="846" y="228"/>
                    <a:pt x="856" y="228"/>
                    <a:pt x="868" y="228"/>
                  </a:cubicBezTo>
                  <a:lnTo>
                    <a:pt x="887" y="228"/>
                  </a:lnTo>
                  <a:cubicBezTo>
                    <a:pt x="894" y="225"/>
                    <a:pt x="901" y="225"/>
                    <a:pt x="909" y="218"/>
                  </a:cubicBezTo>
                  <a:cubicBezTo>
                    <a:pt x="939" y="199"/>
                    <a:pt x="965" y="183"/>
                    <a:pt x="995" y="176"/>
                  </a:cubicBezTo>
                  <a:cubicBezTo>
                    <a:pt x="1025" y="168"/>
                    <a:pt x="1055" y="165"/>
                    <a:pt x="1089" y="165"/>
                  </a:cubicBezTo>
                  <a:cubicBezTo>
                    <a:pt x="1130" y="165"/>
                    <a:pt x="1175" y="173"/>
                    <a:pt x="1223" y="180"/>
                  </a:cubicBezTo>
                  <a:cubicBezTo>
                    <a:pt x="1227" y="183"/>
                    <a:pt x="1234" y="183"/>
                    <a:pt x="1238" y="183"/>
                  </a:cubicBezTo>
                  <a:cubicBezTo>
                    <a:pt x="1249" y="183"/>
                    <a:pt x="1260" y="180"/>
                    <a:pt x="1272" y="176"/>
                  </a:cubicBezTo>
                  <a:cubicBezTo>
                    <a:pt x="1282" y="173"/>
                    <a:pt x="1294" y="165"/>
                    <a:pt x="1305" y="157"/>
                  </a:cubicBezTo>
                  <a:cubicBezTo>
                    <a:pt x="1320" y="142"/>
                    <a:pt x="1339" y="131"/>
                    <a:pt x="1358" y="123"/>
                  </a:cubicBezTo>
                  <a:cubicBezTo>
                    <a:pt x="1387" y="109"/>
                    <a:pt x="1421" y="105"/>
                    <a:pt x="1455" y="97"/>
                  </a:cubicBezTo>
                  <a:cubicBezTo>
                    <a:pt x="1492" y="94"/>
                    <a:pt x="1529" y="90"/>
                    <a:pt x="1570" y="78"/>
                  </a:cubicBezTo>
                  <a:close/>
                  <a:moveTo>
                    <a:pt x="1582" y="0"/>
                  </a:moveTo>
                  <a:cubicBezTo>
                    <a:pt x="1570" y="0"/>
                    <a:pt x="1563" y="4"/>
                    <a:pt x="1552" y="4"/>
                  </a:cubicBezTo>
                  <a:cubicBezTo>
                    <a:pt x="1507" y="16"/>
                    <a:pt x="1458" y="19"/>
                    <a:pt x="1406" y="30"/>
                  </a:cubicBezTo>
                  <a:cubicBezTo>
                    <a:pt x="1380" y="34"/>
                    <a:pt x="1354" y="42"/>
                    <a:pt x="1327" y="52"/>
                  </a:cubicBezTo>
                  <a:cubicBezTo>
                    <a:pt x="1301" y="64"/>
                    <a:pt x="1275" y="78"/>
                    <a:pt x="1253" y="101"/>
                  </a:cubicBezTo>
                  <a:cubicBezTo>
                    <a:pt x="1249" y="101"/>
                    <a:pt x="1249" y="105"/>
                    <a:pt x="1246" y="105"/>
                  </a:cubicBezTo>
                  <a:lnTo>
                    <a:pt x="1238" y="105"/>
                  </a:lnTo>
                  <a:cubicBezTo>
                    <a:pt x="1189" y="97"/>
                    <a:pt x="1137" y="90"/>
                    <a:pt x="1089" y="90"/>
                  </a:cubicBezTo>
                  <a:cubicBezTo>
                    <a:pt x="1051" y="90"/>
                    <a:pt x="1010" y="94"/>
                    <a:pt x="973" y="101"/>
                  </a:cubicBezTo>
                  <a:cubicBezTo>
                    <a:pt x="939" y="113"/>
                    <a:pt x="901" y="131"/>
                    <a:pt x="868" y="154"/>
                  </a:cubicBezTo>
                  <a:lnTo>
                    <a:pt x="864" y="154"/>
                  </a:lnTo>
                  <a:cubicBezTo>
                    <a:pt x="834" y="142"/>
                    <a:pt x="804" y="139"/>
                    <a:pt x="775" y="139"/>
                  </a:cubicBezTo>
                  <a:cubicBezTo>
                    <a:pt x="726" y="139"/>
                    <a:pt x="681" y="150"/>
                    <a:pt x="640" y="161"/>
                  </a:cubicBezTo>
                  <a:cubicBezTo>
                    <a:pt x="599" y="168"/>
                    <a:pt x="561" y="180"/>
                    <a:pt x="528" y="180"/>
                  </a:cubicBezTo>
                  <a:cubicBezTo>
                    <a:pt x="509" y="180"/>
                    <a:pt x="490" y="176"/>
                    <a:pt x="471" y="173"/>
                  </a:cubicBezTo>
                  <a:cubicBezTo>
                    <a:pt x="468" y="168"/>
                    <a:pt x="461" y="168"/>
                    <a:pt x="457" y="168"/>
                  </a:cubicBezTo>
                  <a:cubicBezTo>
                    <a:pt x="445" y="168"/>
                    <a:pt x="435" y="173"/>
                    <a:pt x="427" y="176"/>
                  </a:cubicBezTo>
                  <a:cubicBezTo>
                    <a:pt x="416" y="183"/>
                    <a:pt x="408" y="191"/>
                    <a:pt x="404" y="199"/>
                  </a:cubicBezTo>
                  <a:cubicBezTo>
                    <a:pt x="397" y="206"/>
                    <a:pt x="393" y="213"/>
                    <a:pt x="390" y="218"/>
                  </a:cubicBezTo>
                  <a:cubicBezTo>
                    <a:pt x="385" y="225"/>
                    <a:pt x="385" y="228"/>
                    <a:pt x="382" y="232"/>
                  </a:cubicBezTo>
                  <a:cubicBezTo>
                    <a:pt x="330" y="221"/>
                    <a:pt x="281" y="221"/>
                    <a:pt x="233" y="218"/>
                  </a:cubicBezTo>
                  <a:cubicBezTo>
                    <a:pt x="180" y="213"/>
                    <a:pt x="135" y="209"/>
                    <a:pt x="83" y="187"/>
                  </a:cubicBezTo>
                  <a:lnTo>
                    <a:pt x="0" y="146"/>
                  </a:lnTo>
                  <a:lnTo>
                    <a:pt x="0" y="146"/>
                  </a:lnTo>
                  <a:lnTo>
                    <a:pt x="35" y="232"/>
                  </a:lnTo>
                  <a:cubicBezTo>
                    <a:pt x="42" y="258"/>
                    <a:pt x="49" y="277"/>
                    <a:pt x="61" y="292"/>
                  </a:cubicBezTo>
                  <a:cubicBezTo>
                    <a:pt x="68" y="307"/>
                    <a:pt x="76" y="318"/>
                    <a:pt x="87" y="325"/>
                  </a:cubicBezTo>
                  <a:cubicBezTo>
                    <a:pt x="102" y="340"/>
                    <a:pt x="116" y="352"/>
                    <a:pt x="135" y="359"/>
                  </a:cubicBezTo>
                  <a:cubicBezTo>
                    <a:pt x="154" y="363"/>
                    <a:pt x="176" y="363"/>
                    <a:pt x="195" y="363"/>
                  </a:cubicBezTo>
                  <a:lnTo>
                    <a:pt x="233" y="363"/>
                  </a:lnTo>
                  <a:cubicBezTo>
                    <a:pt x="281" y="359"/>
                    <a:pt x="330" y="356"/>
                    <a:pt x="378" y="356"/>
                  </a:cubicBezTo>
                  <a:cubicBezTo>
                    <a:pt x="453" y="356"/>
                    <a:pt x="524" y="366"/>
                    <a:pt x="592" y="397"/>
                  </a:cubicBezTo>
                  <a:cubicBezTo>
                    <a:pt x="621" y="408"/>
                    <a:pt x="651" y="415"/>
                    <a:pt x="677" y="415"/>
                  </a:cubicBezTo>
                  <a:cubicBezTo>
                    <a:pt x="715" y="415"/>
                    <a:pt x="749" y="404"/>
                    <a:pt x="775" y="389"/>
                  </a:cubicBezTo>
                  <a:cubicBezTo>
                    <a:pt x="785" y="382"/>
                    <a:pt x="801" y="378"/>
                    <a:pt x="811" y="378"/>
                  </a:cubicBezTo>
                  <a:cubicBezTo>
                    <a:pt x="823" y="375"/>
                    <a:pt x="838" y="375"/>
                    <a:pt x="853" y="375"/>
                  </a:cubicBezTo>
                  <a:cubicBezTo>
                    <a:pt x="879" y="375"/>
                    <a:pt x="909" y="378"/>
                    <a:pt x="942" y="378"/>
                  </a:cubicBezTo>
                  <a:lnTo>
                    <a:pt x="984" y="378"/>
                  </a:lnTo>
                  <a:cubicBezTo>
                    <a:pt x="987" y="378"/>
                    <a:pt x="991" y="378"/>
                    <a:pt x="995" y="375"/>
                  </a:cubicBezTo>
                  <a:cubicBezTo>
                    <a:pt x="999" y="375"/>
                    <a:pt x="1003" y="375"/>
                    <a:pt x="1006" y="370"/>
                  </a:cubicBezTo>
                  <a:cubicBezTo>
                    <a:pt x="1010" y="370"/>
                    <a:pt x="1013" y="370"/>
                    <a:pt x="1018" y="366"/>
                  </a:cubicBezTo>
                  <a:cubicBezTo>
                    <a:pt x="1021" y="363"/>
                    <a:pt x="1021" y="359"/>
                    <a:pt x="1025" y="356"/>
                  </a:cubicBezTo>
                  <a:cubicBezTo>
                    <a:pt x="1029" y="352"/>
                    <a:pt x="1029" y="348"/>
                    <a:pt x="1029" y="340"/>
                  </a:cubicBezTo>
                  <a:lnTo>
                    <a:pt x="1029" y="337"/>
                  </a:lnTo>
                  <a:cubicBezTo>
                    <a:pt x="1036" y="340"/>
                    <a:pt x="1040" y="340"/>
                    <a:pt x="1047" y="344"/>
                  </a:cubicBezTo>
                  <a:cubicBezTo>
                    <a:pt x="1058" y="348"/>
                    <a:pt x="1070" y="352"/>
                    <a:pt x="1085" y="356"/>
                  </a:cubicBezTo>
                  <a:cubicBezTo>
                    <a:pt x="1092" y="356"/>
                    <a:pt x="1099" y="352"/>
                    <a:pt x="1107" y="348"/>
                  </a:cubicBezTo>
                  <a:cubicBezTo>
                    <a:pt x="1115" y="348"/>
                    <a:pt x="1122" y="340"/>
                    <a:pt x="1130" y="337"/>
                  </a:cubicBezTo>
                  <a:cubicBezTo>
                    <a:pt x="1137" y="330"/>
                    <a:pt x="1144" y="325"/>
                    <a:pt x="1152" y="322"/>
                  </a:cubicBezTo>
                  <a:cubicBezTo>
                    <a:pt x="1167" y="314"/>
                    <a:pt x="1182" y="311"/>
                    <a:pt x="1201" y="307"/>
                  </a:cubicBezTo>
                  <a:cubicBezTo>
                    <a:pt x="1223" y="307"/>
                    <a:pt x="1242" y="303"/>
                    <a:pt x="1264" y="299"/>
                  </a:cubicBezTo>
                  <a:cubicBezTo>
                    <a:pt x="1324" y="288"/>
                    <a:pt x="1384" y="280"/>
                    <a:pt x="1444" y="262"/>
                  </a:cubicBezTo>
                  <a:cubicBezTo>
                    <a:pt x="1474" y="254"/>
                    <a:pt x="1503" y="244"/>
                    <a:pt x="1534" y="228"/>
                  </a:cubicBezTo>
                  <a:cubicBezTo>
                    <a:pt x="1563" y="209"/>
                    <a:pt x="1589" y="191"/>
                    <a:pt x="1615" y="165"/>
                  </a:cubicBezTo>
                  <a:cubicBezTo>
                    <a:pt x="1619" y="161"/>
                    <a:pt x="1623" y="161"/>
                    <a:pt x="1627" y="157"/>
                  </a:cubicBezTo>
                  <a:cubicBezTo>
                    <a:pt x="1638" y="157"/>
                    <a:pt x="1649" y="154"/>
                    <a:pt x="1660" y="142"/>
                  </a:cubicBezTo>
                  <a:cubicBezTo>
                    <a:pt x="1664" y="139"/>
                    <a:pt x="1672" y="131"/>
                    <a:pt x="1675" y="123"/>
                  </a:cubicBezTo>
                  <a:cubicBezTo>
                    <a:pt x="1679" y="120"/>
                    <a:pt x="1679" y="120"/>
                    <a:pt x="1679" y="116"/>
                  </a:cubicBezTo>
                  <a:cubicBezTo>
                    <a:pt x="1683" y="109"/>
                    <a:pt x="1683" y="101"/>
                    <a:pt x="1683" y="94"/>
                  </a:cubicBezTo>
                  <a:lnTo>
                    <a:pt x="1683" y="78"/>
                  </a:lnTo>
                  <a:cubicBezTo>
                    <a:pt x="1679" y="68"/>
                    <a:pt x="1675" y="61"/>
                    <a:pt x="1672" y="52"/>
                  </a:cubicBezTo>
                  <a:cubicBezTo>
                    <a:pt x="1672" y="49"/>
                    <a:pt x="1668" y="45"/>
                    <a:pt x="1668" y="45"/>
                  </a:cubicBezTo>
                  <a:cubicBezTo>
                    <a:pt x="1657" y="30"/>
                    <a:pt x="1641" y="19"/>
                    <a:pt x="1627" y="11"/>
                  </a:cubicBezTo>
                  <a:cubicBezTo>
                    <a:pt x="1612" y="4"/>
                    <a:pt x="1596" y="0"/>
                    <a:pt x="1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5" name="Google Shape;28395;p21"/>
            <p:cNvSpPr/>
            <p:nvPr/>
          </p:nvSpPr>
          <p:spPr>
            <a:xfrm>
              <a:off x="-600022" y="2077316"/>
              <a:ext cx="16474" cy="69810"/>
            </a:xfrm>
            <a:custGeom>
              <a:avLst/>
              <a:gdLst/>
              <a:ahLst/>
              <a:cxnLst/>
              <a:rect l="l" t="t" r="r" b="b"/>
              <a:pathLst>
                <a:path w="345" h="1462" extrusionOk="0">
                  <a:moveTo>
                    <a:pt x="38" y="0"/>
                  </a:moveTo>
                  <a:lnTo>
                    <a:pt x="34" y="4"/>
                  </a:lnTo>
                  <a:cubicBezTo>
                    <a:pt x="31" y="4"/>
                    <a:pt x="23" y="7"/>
                    <a:pt x="12" y="11"/>
                  </a:cubicBezTo>
                  <a:cubicBezTo>
                    <a:pt x="12" y="15"/>
                    <a:pt x="8" y="15"/>
                    <a:pt x="8" y="15"/>
                  </a:cubicBezTo>
                  <a:lnTo>
                    <a:pt x="4" y="26"/>
                  </a:lnTo>
                  <a:cubicBezTo>
                    <a:pt x="0" y="33"/>
                    <a:pt x="0" y="41"/>
                    <a:pt x="0" y="49"/>
                  </a:cubicBezTo>
                  <a:cubicBezTo>
                    <a:pt x="0" y="67"/>
                    <a:pt x="4" y="86"/>
                    <a:pt x="12" y="109"/>
                  </a:cubicBezTo>
                  <a:cubicBezTo>
                    <a:pt x="19" y="97"/>
                    <a:pt x="26" y="86"/>
                    <a:pt x="34" y="78"/>
                  </a:cubicBezTo>
                  <a:cubicBezTo>
                    <a:pt x="42" y="64"/>
                    <a:pt x="49" y="56"/>
                    <a:pt x="53" y="49"/>
                  </a:cubicBezTo>
                  <a:cubicBezTo>
                    <a:pt x="53" y="41"/>
                    <a:pt x="57" y="41"/>
                    <a:pt x="57" y="38"/>
                  </a:cubicBezTo>
                  <a:cubicBezTo>
                    <a:pt x="57" y="30"/>
                    <a:pt x="53" y="23"/>
                    <a:pt x="45" y="7"/>
                  </a:cubicBezTo>
                  <a:lnTo>
                    <a:pt x="38" y="0"/>
                  </a:lnTo>
                  <a:close/>
                  <a:moveTo>
                    <a:pt x="31" y="180"/>
                  </a:moveTo>
                  <a:cubicBezTo>
                    <a:pt x="31" y="190"/>
                    <a:pt x="34" y="198"/>
                    <a:pt x="34" y="209"/>
                  </a:cubicBezTo>
                  <a:cubicBezTo>
                    <a:pt x="38" y="280"/>
                    <a:pt x="42" y="347"/>
                    <a:pt x="49" y="415"/>
                  </a:cubicBezTo>
                  <a:cubicBezTo>
                    <a:pt x="60" y="478"/>
                    <a:pt x="79" y="538"/>
                    <a:pt x="112" y="590"/>
                  </a:cubicBezTo>
                  <a:cubicBezTo>
                    <a:pt x="131" y="621"/>
                    <a:pt x="139" y="651"/>
                    <a:pt x="143" y="680"/>
                  </a:cubicBezTo>
                  <a:cubicBezTo>
                    <a:pt x="147" y="706"/>
                    <a:pt x="147" y="733"/>
                    <a:pt x="147" y="756"/>
                  </a:cubicBezTo>
                  <a:cubicBezTo>
                    <a:pt x="150" y="770"/>
                    <a:pt x="150" y="785"/>
                    <a:pt x="154" y="792"/>
                  </a:cubicBezTo>
                  <a:cubicBezTo>
                    <a:pt x="161" y="808"/>
                    <a:pt x="165" y="818"/>
                    <a:pt x="180" y="830"/>
                  </a:cubicBezTo>
                  <a:cubicBezTo>
                    <a:pt x="188" y="834"/>
                    <a:pt x="199" y="841"/>
                    <a:pt x="214" y="845"/>
                  </a:cubicBezTo>
                  <a:cubicBezTo>
                    <a:pt x="217" y="845"/>
                    <a:pt x="225" y="849"/>
                    <a:pt x="233" y="856"/>
                  </a:cubicBezTo>
                  <a:cubicBezTo>
                    <a:pt x="240" y="860"/>
                    <a:pt x="243" y="868"/>
                    <a:pt x="247" y="875"/>
                  </a:cubicBezTo>
                  <a:cubicBezTo>
                    <a:pt x="251" y="882"/>
                    <a:pt x="251" y="890"/>
                    <a:pt x="251" y="894"/>
                  </a:cubicBezTo>
                  <a:cubicBezTo>
                    <a:pt x="251" y="901"/>
                    <a:pt x="251" y="908"/>
                    <a:pt x="247" y="913"/>
                  </a:cubicBezTo>
                  <a:cubicBezTo>
                    <a:pt x="247" y="916"/>
                    <a:pt x="243" y="920"/>
                    <a:pt x="243" y="923"/>
                  </a:cubicBezTo>
                  <a:cubicBezTo>
                    <a:pt x="240" y="931"/>
                    <a:pt x="236" y="939"/>
                    <a:pt x="233" y="942"/>
                  </a:cubicBezTo>
                  <a:cubicBezTo>
                    <a:pt x="228" y="946"/>
                    <a:pt x="228" y="949"/>
                    <a:pt x="225" y="953"/>
                  </a:cubicBezTo>
                  <a:lnTo>
                    <a:pt x="225" y="968"/>
                  </a:lnTo>
                  <a:cubicBezTo>
                    <a:pt x="225" y="983"/>
                    <a:pt x="228" y="1002"/>
                    <a:pt x="233" y="1020"/>
                  </a:cubicBezTo>
                  <a:cubicBezTo>
                    <a:pt x="255" y="1166"/>
                    <a:pt x="281" y="1316"/>
                    <a:pt x="304" y="1462"/>
                  </a:cubicBezTo>
                  <a:lnTo>
                    <a:pt x="311" y="1462"/>
                  </a:lnTo>
                  <a:cubicBezTo>
                    <a:pt x="318" y="1458"/>
                    <a:pt x="330" y="1458"/>
                    <a:pt x="337" y="1454"/>
                  </a:cubicBezTo>
                  <a:cubicBezTo>
                    <a:pt x="337" y="1454"/>
                    <a:pt x="333" y="1451"/>
                    <a:pt x="330" y="1451"/>
                  </a:cubicBezTo>
                  <a:cubicBezTo>
                    <a:pt x="326" y="1451"/>
                    <a:pt x="322" y="1446"/>
                    <a:pt x="318" y="1443"/>
                  </a:cubicBezTo>
                  <a:cubicBezTo>
                    <a:pt x="311" y="1439"/>
                    <a:pt x="304" y="1436"/>
                    <a:pt x="304" y="1424"/>
                  </a:cubicBezTo>
                  <a:cubicBezTo>
                    <a:pt x="300" y="1420"/>
                    <a:pt x="300" y="1413"/>
                    <a:pt x="300" y="1410"/>
                  </a:cubicBezTo>
                  <a:cubicBezTo>
                    <a:pt x="300" y="1402"/>
                    <a:pt x="300" y="1398"/>
                    <a:pt x="304" y="1391"/>
                  </a:cubicBezTo>
                  <a:cubicBezTo>
                    <a:pt x="304" y="1387"/>
                    <a:pt x="307" y="1384"/>
                    <a:pt x="307" y="1379"/>
                  </a:cubicBezTo>
                  <a:cubicBezTo>
                    <a:pt x="311" y="1376"/>
                    <a:pt x="318" y="1368"/>
                    <a:pt x="322" y="1365"/>
                  </a:cubicBezTo>
                  <a:cubicBezTo>
                    <a:pt x="333" y="1357"/>
                    <a:pt x="337" y="1349"/>
                    <a:pt x="340" y="1346"/>
                  </a:cubicBezTo>
                  <a:cubicBezTo>
                    <a:pt x="340" y="1339"/>
                    <a:pt x="345" y="1334"/>
                    <a:pt x="345" y="1327"/>
                  </a:cubicBezTo>
                  <a:cubicBezTo>
                    <a:pt x="345" y="1320"/>
                    <a:pt x="340" y="1308"/>
                    <a:pt x="333" y="1297"/>
                  </a:cubicBezTo>
                  <a:cubicBezTo>
                    <a:pt x="330" y="1282"/>
                    <a:pt x="322" y="1267"/>
                    <a:pt x="314" y="1249"/>
                  </a:cubicBezTo>
                  <a:cubicBezTo>
                    <a:pt x="307" y="1234"/>
                    <a:pt x="304" y="1215"/>
                    <a:pt x="296" y="1196"/>
                  </a:cubicBezTo>
                  <a:cubicBezTo>
                    <a:pt x="292" y="1182"/>
                    <a:pt x="288" y="1163"/>
                    <a:pt x="288" y="1144"/>
                  </a:cubicBezTo>
                  <a:cubicBezTo>
                    <a:pt x="288" y="1122"/>
                    <a:pt x="292" y="1103"/>
                    <a:pt x="300" y="1080"/>
                  </a:cubicBezTo>
                  <a:cubicBezTo>
                    <a:pt x="307" y="1051"/>
                    <a:pt x="311" y="1020"/>
                    <a:pt x="311" y="994"/>
                  </a:cubicBezTo>
                  <a:cubicBezTo>
                    <a:pt x="311" y="953"/>
                    <a:pt x="304" y="916"/>
                    <a:pt x="285" y="882"/>
                  </a:cubicBezTo>
                  <a:cubicBezTo>
                    <a:pt x="269" y="852"/>
                    <a:pt x="243" y="826"/>
                    <a:pt x="210" y="808"/>
                  </a:cubicBezTo>
                  <a:cubicBezTo>
                    <a:pt x="195" y="800"/>
                    <a:pt x="188" y="796"/>
                    <a:pt x="176" y="789"/>
                  </a:cubicBezTo>
                  <a:cubicBezTo>
                    <a:pt x="169" y="782"/>
                    <a:pt x="161" y="770"/>
                    <a:pt x="157" y="759"/>
                  </a:cubicBezTo>
                  <a:cubicBezTo>
                    <a:pt x="154" y="751"/>
                    <a:pt x="150" y="744"/>
                    <a:pt x="150" y="737"/>
                  </a:cubicBezTo>
                  <a:cubicBezTo>
                    <a:pt x="150" y="725"/>
                    <a:pt x="157" y="714"/>
                    <a:pt x="161" y="703"/>
                  </a:cubicBezTo>
                  <a:cubicBezTo>
                    <a:pt x="169" y="695"/>
                    <a:pt x="173" y="692"/>
                    <a:pt x="180" y="688"/>
                  </a:cubicBezTo>
                  <a:cubicBezTo>
                    <a:pt x="183" y="684"/>
                    <a:pt x="188" y="684"/>
                    <a:pt x="191" y="680"/>
                  </a:cubicBezTo>
                  <a:cubicBezTo>
                    <a:pt x="191" y="680"/>
                    <a:pt x="195" y="680"/>
                    <a:pt x="199" y="677"/>
                  </a:cubicBezTo>
                  <a:lnTo>
                    <a:pt x="221" y="677"/>
                  </a:lnTo>
                  <a:cubicBezTo>
                    <a:pt x="217" y="669"/>
                    <a:pt x="214" y="658"/>
                    <a:pt x="210" y="643"/>
                  </a:cubicBezTo>
                  <a:cubicBezTo>
                    <a:pt x="199" y="606"/>
                    <a:pt x="183" y="564"/>
                    <a:pt x="169" y="520"/>
                  </a:cubicBezTo>
                  <a:cubicBezTo>
                    <a:pt x="154" y="475"/>
                    <a:pt x="139" y="426"/>
                    <a:pt x="139" y="370"/>
                  </a:cubicBezTo>
                  <a:lnTo>
                    <a:pt x="139" y="366"/>
                  </a:lnTo>
                  <a:lnTo>
                    <a:pt x="139" y="347"/>
                  </a:lnTo>
                  <a:cubicBezTo>
                    <a:pt x="139" y="325"/>
                    <a:pt x="139" y="299"/>
                    <a:pt x="135" y="276"/>
                  </a:cubicBezTo>
                  <a:cubicBezTo>
                    <a:pt x="131" y="258"/>
                    <a:pt x="128" y="235"/>
                    <a:pt x="116" y="224"/>
                  </a:cubicBezTo>
                  <a:cubicBezTo>
                    <a:pt x="112" y="213"/>
                    <a:pt x="105" y="206"/>
                    <a:pt x="94" y="198"/>
                  </a:cubicBezTo>
                  <a:cubicBezTo>
                    <a:pt x="79" y="190"/>
                    <a:pt x="60" y="183"/>
                    <a:pt x="31" y="1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6" name="Google Shape;28396;p21"/>
            <p:cNvSpPr/>
            <p:nvPr/>
          </p:nvSpPr>
          <p:spPr>
            <a:xfrm>
              <a:off x="-607853" y="2072302"/>
              <a:ext cx="29271" cy="78406"/>
            </a:xfrm>
            <a:custGeom>
              <a:avLst/>
              <a:gdLst/>
              <a:ahLst/>
              <a:cxnLst/>
              <a:rect l="l" t="t" r="r" b="b"/>
              <a:pathLst>
                <a:path w="613" h="1642" extrusionOk="0">
                  <a:moveTo>
                    <a:pt x="609" y="1525"/>
                  </a:moveTo>
                  <a:lnTo>
                    <a:pt x="587" y="1593"/>
                  </a:lnTo>
                  <a:cubicBezTo>
                    <a:pt x="587" y="1596"/>
                    <a:pt x="587" y="1601"/>
                    <a:pt x="583" y="1604"/>
                  </a:cubicBezTo>
                  <a:cubicBezTo>
                    <a:pt x="590" y="1601"/>
                    <a:pt x="594" y="1596"/>
                    <a:pt x="599" y="1589"/>
                  </a:cubicBezTo>
                  <a:cubicBezTo>
                    <a:pt x="602" y="1585"/>
                    <a:pt x="606" y="1582"/>
                    <a:pt x="609" y="1574"/>
                  </a:cubicBezTo>
                  <a:cubicBezTo>
                    <a:pt x="613" y="1567"/>
                    <a:pt x="613" y="1559"/>
                    <a:pt x="613" y="1551"/>
                  </a:cubicBezTo>
                  <a:cubicBezTo>
                    <a:pt x="613" y="1541"/>
                    <a:pt x="613" y="1533"/>
                    <a:pt x="609" y="1525"/>
                  </a:cubicBezTo>
                  <a:close/>
                  <a:moveTo>
                    <a:pt x="243" y="0"/>
                  </a:moveTo>
                  <a:lnTo>
                    <a:pt x="202" y="19"/>
                  </a:lnTo>
                  <a:cubicBezTo>
                    <a:pt x="198" y="45"/>
                    <a:pt x="190" y="71"/>
                    <a:pt x="180" y="98"/>
                  </a:cubicBezTo>
                  <a:lnTo>
                    <a:pt x="172" y="120"/>
                  </a:lnTo>
                  <a:cubicBezTo>
                    <a:pt x="172" y="120"/>
                    <a:pt x="176" y="120"/>
                    <a:pt x="176" y="116"/>
                  </a:cubicBezTo>
                  <a:cubicBezTo>
                    <a:pt x="187" y="112"/>
                    <a:pt x="195" y="109"/>
                    <a:pt x="198" y="109"/>
                  </a:cubicBezTo>
                  <a:lnTo>
                    <a:pt x="202" y="105"/>
                  </a:lnTo>
                  <a:lnTo>
                    <a:pt x="209" y="112"/>
                  </a:lnTo>
                  <a:cubicBezTo>
                    <a:pt x="217" y="128"/>
                    <a:pt x="221" y="135"/>
                    <a:pt x="221" y="143"/>
                  </a:cubicBezTo>
                  <a:cubicBezTo>
                    <a:pt x="221" y="146"/>
                    <a:pt x="217" y="146"/>
                    <a:pt x="217" y="154"/>
                  </a:cubicBezTo>
                  <a:cubicBezTo>
                    <a:pt x="213" y="161"/>
                    <a:pt x="206" y="169"/>
                    <a:pt x="198" y="183"/>
                  </a:cubicBezTo>
                  <a:cubicBezTo>
                    <a:pt x="190" y="191"/>
                    <a:pt x="183" y="202"/>
                    <a:pt x="176" y="214"/>
                  </a:cubicBezTo>
                  <a:cubicBezTo>
                    <a:pt x="168" y="191"/>
                    <a:pt x="164" y="172"/>
                    <a:pt x="164" y="154"/>
                  </a:cubicBezTo>
                  <a:cubicBezTo>
                    <a:pt x="164" y="146"/>
                    <a:pt x="164" y="138"/>
                    <a:pt x="168" y="131"/>
                  </a:cubicBezTo>
                  <a:lnTo>
                    <a:pt x="168" y="131"/>
                  </a:lnTo>
                  <a:lnTo>
                    <a:pt x="164" y="138"/>
                  </a:lnTo>
                  <a:lnTo>
                    <a:pt x="131" y="120"/>
                  </a:lnTo>
                  <a:lnTo>
                    <a:pt x="128" y="120"/>
                  </a:lnTo>
                  <a:cubicBezTo>
                    <a:pt x="123" y="120"/>
                    <a:pt x="116" y="120"/>
                    <a:pt x="109" y="116"/>
                  </a:cubicBezTo>
                  <a:cubicBezTo>
                    <a:pt x="101" y="116"/>
                    <a:pt x="93" y="116"/>
                    <a:pt x="86" y="109"/>
                  </a:cubicBezTo>
                  <a:cubicBezTo>
                    <a:pt x="78" y="105"/>
                    <a:pt x="71" y="102"/>
                    <a:pt x="67" y="94"/>
                  </a:cubicBezTo>
                  <a:cubicBezTo>
                    <a:pt x="64" y="90"/>
                    <a:pt x="64" y="83"/>
                    <a:pt x="64" y="79"/>
                  </a:cubicBezTo>
                  <a:lnTo>
                    <a:pt x="0" y="105"/>
                  </a:lnTo>
                  <a:lnTo>
                    <a:pt x="93" y="116"/>
                  </a:lnTo>
                  <a:cubicBezTo>
                    <a:pt x="90" y="131"/>
                    <a:pt x="90" y="143"/>
                    <a:pt x="90" y="154"/>
                  </a:cubicBezTo>
                  <a:cubicBezTo>
                    <a:pt x="90" y="191"/>
                    <a:pt x="97" y="221"/>
                    <a:pt x="105" y="247"/>
                  </a:cubicBezTo>
                  <a:cubicBezTo>
                    <a:pt x="112" y="277"/>
                    <a:pt x="119" y="300"/>
                    <a:pt x="119" y="322"/>
                  </a:cubicBezTo>
                  <a:cubicBezTo>
                    <a:pt x="128" y="390"/>
                    <a:pt x="128" y="460"/>
                    <a:pt x="138" y="531"/>
                  </a:cubicBezTo>
                  <a:cubicBezTo>
                    <a:pt x="150" y="602"/>
                    <a:pt x="168" y="673"/>
                    <a:pt x="213" y="740"/>
                  </a:cubicBezTo>
                  <a:cubicBezTo>
                    <a:pt x="217" y="748"/>
                    <a:pt x="221" y="756"/>
                    <a:pt x="224" y="763"/>
                  </a:cubicBezTo>
                  <a:cubicBezTo>
                    <a:pt x="228" y="778"/>
                    <a:pt x="232" y="800"/>
                    <a:pt x="232" y="819"/>
                  </a:cubicBezTo>
                  <a:cubicBezTo>
                    <a:pt x="232" y="838"/>
                    <a:pt x="232" y="856"/>
                    <a:pt x="235" y="871"/>
                  </a:cubicBezTo>
                  <a:cubicBezTo>
                    <a:pt x="235" y="887"/>
                    <a:pt x="240" y="901"/>
                    <a:pt x="243" y="916"/>
                  </a:cubicBezTo>
                  <a:cubicBezTo>
                    <a:pt x="250" y="939"/>
                    <a:pt x="262" y="961"/>
                    <a:pt x="280" y="980"/>
                  </a:cubicBezTo>
                  <a:cubicBezTo>
                    <a:pt x="292" y="991"/>
                    <a:pt x="307" y="1002"/>
                    <a:pt x="325" y="1013"/>
                  </a:cubicBezTo>
                  <a:cubicBezTo>
                    <a:pt x="321" y="1021"/>
                    <a:pt x="318" y="1028"/>
                    <a:pt x="318" y="1040"/>
                  </a:cubicBezTo>
                  <a:cubicBezTo>
                    <a:pt x="314" y="1051"/>
                    <a:pt x="311" y="1062"/>
                    <a:pt x="311" y="1073"/>
                  </a:cubicBezTo>
                  <a:cubicBezTo>
                    <a:pt x="311" y="1099"/>
                    <a:pt x="318" y="1122"/>
                    <a:pt x="321" y="1140"/>
                  </a:cubicBezTo>
                  <a:cubicBezTo>
                    <a:pt x="344" y="1290"/>
                    <a:pt x="370" y="1436"/>
                    <a:pt x="392" y="1585"/>
                  </a:cubicBezTo>
                  <a:cubicBezTo>
                    <a:pt x="397" y="1593"/>
                    <a:pt x="397" y="1604"/>
                    <a:pt x="400" y="1611"/>
                  </a:cubicBezTo>
                  <a:cubicBezTo>
                    <a:pt x="404" y="1619"/>
                    <a:pt x="411" y="1623"/>
                    <a:pt x="415" y="1630"/>
                  </a:cubicBezTo>
                  <a:cubicBezTo>
                    <a:pt x="423" y="1634"/>
                    <a:pt x="430" y="1638"/>
                    <a:pt x="433" y="1641"/>
                  </a:cubicBezTo>
                  <a:cubicBezTo>
                    <a:pt x="437" y="1627"/>
                    <a:pt x="437" y="1615"/>
                    <a:pt x="437" y="1601"/>
                  </a:cubicBezTo>
                  <a:lnTo>
                    <a:pt x="442" y="1578"/>
                  </a:lnTo>
                  <a:lnTo>
                    <a:pt x="464" y="1570"/>
                  </a:lnTo>
                  <a:cubicBezTo>
                    <a:pt x="468" y="1570"/>
                    <a:pt x="471" y="1567"/>
                    <a:pt x="475" y="1567"/>
                  </a:cubicBezTo>
                  <a:lnTo>
                    <a:pt x="468" y="1567"/>
                  </a:lnTo>
                  <a:cubicBezTo>
                    <a:pt x="445" y="1421"/>
                    <a:pt x="419" y="1271"/>
                    <a:pt x="397" y="1125"/>
                  </a:cubicBezTo>
                  <a:cubicBezTo>
                    <a:pt x="392" y="1107"/>
                    <a:pt x="389" y="1088"/>
                    <a:pt x="389" y="1073"/>
                  </a:cubicBezTo>
                  <a:lnTo>
                    <a:pt x="389" y="1058"/>
                  </a:lnTo>
                  <a:cubicBezTo>
                    <a:pt x="392" y="1054"/>
                    <a:pt x="392" y="1051"/>
                    <a:pt x="397" y="1047"/>
                  </a:cubicBezTo>
                  <a:cubicBezTo>
                    <a:pt x="400" y="1044"/>
                    <a:pt x="404" y="1036"/>
                    <a:pt x="407" y="1028"/>
                  </a:cubicBezTo>
                  <a:cubicBezTo>
                    <a:pt x="407" y="1025"/>
                    <a:pt x="411" y="1021"/>
                    <a:pt x="411" y="1018"/>
                  </a:cubicBezTo>
                  <a:cubicBezTo>
                    <a:pt x="415" y="1013"/>
                    <a:pt x="415" y="1006"/>
                    <a:pt x="415" y="999"/>
                  </a:cubicBezTo>
                  <a:cubicBezTo>
                    <a:pt x="415" y="995"/>
                    <a:pt x="415" y="987"/>
                    <a:pt x="411" y="980"/>
                  </a:cubicBezTo>
                  <a:cubicBezTo>
                    <a:pt x="407" y="973"/>
                    <a:pt x="404" y="965"/>
                    <a:pt x="397" y="961"/>
                  </a:cubicBezTo>
                  <a:cubicBezTo>
                    <a:pt x="389" y="954"/>
                    <a:pt x="381" y="950"/>
                    <a:pt x="378" y="950"/>
                  </a:cubicBezTo>
                  <a:cubicBezTo>
                    <a:pt x="363" y="946"/>
                    <a:pt x="352" y="939"/>
                    <a:pt x="344" y="935"/>
                  </a:cubicBezTo>
                  <a:cubicBezTo>
                    <a:pt x="329" y="923"/>
                    <a:pt x="325" y="913"/>
                    <a:pt x="318" y="897"/>
                  </a:cubicBezTo>
                  <a:cubicBezTo>
                    <a:pt x="314" y="890"/>
                    <a:pt x="314" y="875"/>
                    <a:pt x="311" y="861"/>
                  </a:cubicBezTo>
                  <a:cubicBezTo>
                    <a:pt x="311" y="838"/>
                    <a:pt x="311" y="811"/>
                    <a:pt x="307" y="785"/>
                  </a:cubicBezTo>
                  <a:cubicBezTo>
                    <a:pt x="303" y="756"/>
                    <a:pt x="295" y="726"/>
                    <a:pt x="276" y="695"/>
                  </a:cubicBezTo>
                  <a:cubicBezTo>
                    <a:pt x="243" y="643"/>
                    <a:pt x="224" y="583"/>
                    <a:pt x="213" y="520"/>
                  </a:cubicBezTo>
                  <a:cubicBezTo>
                    <a:pt x="206" y="452"/>
                    <a:pt x="202" y="385"/>
                    <a:pt x="198" y="314"/>
                  </a:cubicBezTo>
                  <a:cubicBezTo>
                    <a:pt x="198" y="303"/>
                    <a:pt x="195" y="295"/>
                    <a:pt x="195" y="285"/>
                  </a:cubicBezTo>
                  <a:lnTo>
                    <a:pt x="195" y="285"/>
                  </a:lnTo>
                  <a:cubicBezTo>
                    <a:pt x="224" y="288"/>
                    <a:pt x="243" y="295"/>
                    <a:pt x="258" y="303"/>
                  </a:cubicBezTo>
                  <a:cubicBezTo>
                    <a:pt x="269" y="311"/>
                    <a:pt x="276" y="318"/>
                    <a:pt x="280" y="329"/>
                  </a:cubicBezTo>
                  <a:cubicBezTo>
                    <a:pt x="292" y="340"/>
                    <a:pt x="295" y="363"/>
                    <a:pt x="299" y="381"/>
                  </a:cubicBezTo>
                  <a:cubicBezTo>
                    <a:pt x="303" y="404"/>
                    <a:pt x="303" y="430"/>
                    <a:pt x="303" y="452"/>
                  </a:cubicBezTo>
                  <a:lnTo>
                    <a:pt x="303" y="471"/>
                  </a:lnTo>
                  <a:lnTo>
                    <a:pt x="303" y="475"/>
                  </a:lnTo>
                  <a:cubicBezTo>
                    <a:pt x="303" y="531"/>
                    <a:pt x="318" y="580"/>
                    <a:pt x="333" y="625"/>
                  </a:cubicBezTo>
                  <a:cubicBezTo>
                    <a:pt x="347" y="669"/>
                    <a:pt x="363" y="711"/>
                    <a:pt x="374" y="748"/>
                  </a:cubicBezTo>
                  <a:cubicBezTo>
                    <a:pt x="378" y="763"/>
                    <a:pt x="381" y="774"/>
                    <a:pt x="385" y="782"/>
                  </a:cubicBezTo>
                  <a:lnTo>
                    <a:pt x="363" y="782"/>
                  </a:lnTo>
                  <a:cubicBezTo>
                    <a:pt x="359" y="785"/>
                    <a:pt x="355" y="785"/>
                    <a:pt x="355" y="785"/>
                  </a:cubicBezTo>
                  <a:cubicBezTo>
                    <a:pt x="352" y="789"/>
                    <a:pt x="347" y="789"/>
                    <a:pt x="344" y="793"/>
                  </a:cubicBezTo>
                  <a:cubicBezTo>
                    <a:pt x="337" y="797"/>
                    <a:pt x="333" y="800"/>
                    <a:pt x="325" y="808"/>
                  </a:cubicBezTo>
                  <a:cubicBezTo>
                    <a:pt x="321" y="819"/>
                    <a:pt x="314" y="830"/>
                    <a:pt x="314" y="842"/>
                  </a:cubicBezTo>
                  <a:cubicBezTo>
                    <a:pt x="314" y="849"/>
                    <a:pt x="318" y="856"/>
                    <a:pt x="321" y="864"/>
                  </a:cubicBezTo>
                  <a:cubicBezTo>
                    <a:pt x="325" y="875"/>
                    <a:pt x="333" y="887"/>
                    <a:pt x="340" y="894"/>
                  </a:cubicBezTo>
                  <a:cubicBezTo>
                    <a:pt x="352" y="901"/>
                    <a:pt x="359" y="905"/>
                    <a:pt x="374" y="913"/>
                  </a:cubicBezTo>
                  <a:cubicBezTo>
                    <a:pt x="407" y="931"/>
                    <a:pt x="433" y="957"/>
                    <a:pt x="449" y="987"/>
                  </a:cubicBezTo>
                  <a:cubicBezTo>
                    <a:pt x="468" y="1021"/>
                    <a:pt x="475" y="1058"/>
                    <a:pt x="475" y="1099"/>
                  </a:cubicBezTo>
                  <a:cubicBezTo>
                    <a:pt x="475" y="1125"/>
                    <a:pt x="471" y="1156"/>
                    <a:pt x="464" y="1185"/>
                  </a:cubicBezTo>
                  <a:cubicBezTo>
                    <a:pt x="456" y="1208"/>
                    <a:pt x="452" y="1227"/>
                    <a:pt x="452" y="1249"/>
                  </a:cubicBezTo>
                  <a:cubicBezTo>
                    <a:pt x="452" y="1268"/>
                    <a:pt x="456" y="1287"/>
                    <a:pt x="460" y="1301"/>
                  </a:cubicBezTo>
                  <a:cubicBezTo>
                    <a:pt x="468" y="1320"/>
                    <a:pt x="471" y="1339"/>
                    <a:pt x="478" y="1354"/>
                  </a:cubicBezTo>
                  <a:cubicBezTo>
                    <a:pt x="486" y="1372"/>
                    <a:pt x="494" y="1387"/>
                    <a:pt x="497" y="1402"/>
                  </a:cubicBezTo>
                  <a:cubicBezTo>
                    <a:pt x="504" y="1413"/>
                    <a:pt x="509" y="1425"/>
                    <a:pt x="509" y="1432"/>
                  </a:cubicBezTo>
                  <a:cubicBezTo>
                    <a:pt x="509" y="1439"/>
                    <a:pt x="504" y="1444"/>
                    <a:pt x="504" y="1451"/>
                  </a:cubicBezTo>
                  <a:cubicBezTo>
                    <a:pt x="501" y="1454"/>
                    <a:pt x="497" y="1462"/>
                    <a:pt x="486" y="1470"/>
                  </a:cubicBezTo>
                  <a:cubicBezTo>
                    <a:pt x="482" y="1473"/>
                    <a:pt x="475" y="1481"/>
                    <a:pt x="471" y="1484"/>
                  </a:cubicBezTo>
                  <a:cubicBezTo>
                    <a:pt x="471" y="1489"/>
                    <a:pt x="468" y="1492"/>
                    <a:pt x="468" y="1496"/>
                  </a:cubicBezTo>
                  <a:cubicBezTo>
                    <a:pt x="464" y="1503"/>
                    <a:pt x="464" y="1507"/>
                    <a:pt x="464" y="1515"/>
                  </a:cubicBezTo>
                  <a:cubicBezTo>
                    <a:pt x="464" y="1518"/>
                    <a:pt x="464" y="1525"/>
                    <a:pt x="468" y="1529"/>
                  </a:cubicBezTo>
                  <a:cubicBezTo>
                    <a:pt x="468" y="1541"/>
                    <a:pt x="475" y="1544"/>
                    <a:pt x="482" y="1548"/>
                  </a:cubicBezTo>
                  <a:cubicBezTo>
                    <a:pt x="486" y="1551"/>
                    <a:pt x="490" y="1556"/>
                    <a:pt x="494" y="1556"/>
                  </a:cubicBezTo>
                  <a:cubicBezTo>
                    <a:pt x="497" y="1556"/>
                    <a:pt x="501" y="1559"/>
                    <a:pt x="501" y="1559"/>
                  </a:cubicBezTo>
                  <a:cubicBezTo>
                    <a:pt x="516" y="1556"/>
                    <a:pt x="527" y="1551"/>
                    <a:pt x="538" y="1548"/>
                  </a:cubicBezTo>
                  <a:lnTo>
                    <a:pt x="609" y="1525"/>
                  </a:lnTo>
                  <a:lnTo>
                    <a:pt x="606" y="1525"/>
                  </a:lnTo>
                  <a:cubicBezTo>
                    <a:pt x="602" y="1515"/>
                    <a:pt x="590" y="1507"/>
                    <a:pt x="583" y="1499"/>
                  </a:cubicBezTo>
                  <a:cubicBezTo>
                    <a:pt x="576" y="1499"/>
                    <a:pt x="572" y="1496"/>
                    <a:pt x="568" y="1492"/>
                  </a:cubicBezTo>
                  <a:cubicBezTo>
                    <a:pt x="568" y="1489"/>
                    <a:pt x="572" y="1489"/>
                    <a:pt x="572" y="1484"/>
                  </a:cubicBezTo>
                  <a:cubicBezTo>
                    <a:pt x="580" y="1466"/>
                    <a:pt x="583" y="1451"/>
                    <a:pt x="583" y="1432"/>
                  </a:cubicBezTo>
                  <a:cubicBezTo>
                    <a:pt x="583" y="1410"/>
                    <a:pt x="576" y="1387"/>
                    <a:pt x="568" y="1372"/>
                  </a:cubicBezTo>
                  <a:cubicBezTo>
                    <a:pt x="561" y="1354"/>
                    <a:pt x="554" y="1339"/>
                    <a:pt x="549" y="1327"/>
                  </a:cubicBezTo>
                  <a:cubicBezTo>
                    <a:pt x="542" y="1313"/>
                    <a:pt x="538" y="1297"/>
                    <a:pt x="535" y="1287"/>
                  </a:cubicBezTo>
                  <a:cubicBezTo>
                    <a:pt x="531" y="1271"/>
                    <a:pt x="531" y="1260"/>
                    <a:pt x="531" y="1249"/>
                  </a:cubicBezTo>
                  <a:cubicBezTo>
                    <a:pt x="531" y="1234"/>
                    <a:pt x="531" y="1223"/>
                    <a:pt x="535" y="1208"/>
                  </a:cubicBezTo>
                  <a:cubicBezTo>
                    <a:pt x="546" y="1170"/>
                    <a:pt x="549" y="1133"/>
                    <a:pt x="549" y="1099"/>
                  </a:cubicBezTo>
                  <a:cubicBezTo>
                    <a:pt x="549" y="1047"/>
                    <a:pt x="542" y="999"/>
                    <a:pt x="516" y="954"/>
                  </a:cubicBezTo>
                  <a:cubicBezTo>
                    <a:pt x="497" y="913"/>
                    <a:pt x="464" y="879"/>
                    <a:pt x="423" y="852"/>
                  </a:cubicBezTo>
                  <a:cubicBezTo>
                    <a:pt x="426" y="852"/>
                    <a:pt x="430" y="849"/>
                    <a:pt x="433" y="849"/>
                  </a:cubicBezTo>
                  <a:cubicBezTo>
                    <a:pt x="442" y="845"/>
                    <a:pt x="452" y="834"/>
                    <a:pt x="456" y="826"/>
                  </a:cubicBezTo>
                  <a:cubicBezTo>
                    <a:pt x="464" y="816"/>
                    <a:pt x="464" y="804"/>
                    <a:pt x="464" y="797"/>
                  </a:cubicBezTo>
                  <a:lnTo>
                    <a:pt x="464" y="774"/>
                  </a:lnTo>
                  <a:cubicBezTo>
                    <a:pt x="460" y="763"/>
                    <a:pt x="456" y="756"/>
                    <a:pt x="452" y="748"/>
                  </a:cubicBezTo>
                  <a:cubicBezTo>
                    <a:pt x="452" y="740"/>
                    <a:pt x="449" y="733"/>
                    <a:pt x="449" y="730"/>
                  </a:cubicBezTo>
                  <a:cubicBezTo>
                    <a:pt x="433" y="685"/>
                    <a:pt x="419" y="640"/>
                    <a:pt x="404" y="599"/>
                  </a:cubicBezTo>
                  <a:cubicBezTo>
                    <a:pt x="389" y="557"/>
                    <a:pt x="381" y="520"/>
                    <a:pt x="381" y="475"/>
                  </a:cubicBezTo>
                  <a:lnTo>
                    <a:pt x="381" y="471"/>
                  </a:lnTo>
                  <a:lnTo>
                    <a:pt x="381" y="452"/>
                  </a:lnTo>
                  <a:cubicBezTo>
                    <a:pt x="381" y="430"/>
                    <a:pt x="381" y="408"/>
                    <a:pt x="378" y="381"/>
                  </a:cubicBezTo>
                  <a:cubicBezTo>
                    <a:pt x="374" y="363"/>
                    <a:pt x="370" y="345"/>
                    <a:pt x="363" y="326"/>
                  </a:cubicBezTo>
                  <a:cubicBezTo>
                    <a:pt x="355" y="295"/>
                    <a:pt x="337" y="266"/>
                    <a:pt x="311" y="247"/>
                  </a:cubicBezTo>
                  <a:cubicBezTo>
                    <a:pt x="295" y="236"/>
                    <a:pt x="280" y="228"/>
                    <a:pt x="266" y="221"/>
                  </a:cubicBezTo>
                  <a:cubicBezTo>
                    <a:pt x="266" y="221"/>
                    <a:pt x="266" y="217"/>
                    <a:pt x="269" y="217"/>
                  </a:cubicBezTo>
                  <a:cubicBezTo>
                    <a:pt x="273" y="206"/>
                    <a:pt x="280" y="195"/>
                    <a:pt x="288" y="183"/>
                  </a:cubicBezTo>
                  <a:cubicBezTo>
                    <a:pt x="292" y="172"/>
                    <a:pt x="295" y="157"/>
                    <a:pt x="295" y="143"/>
                  </a:cubicBezTo>
                  <a:cubicBezTo>
                    <a:pt x="295" y="120"/>
                    <a:pt x="288" y="94"/>
                    <a:pt x="273" y="71"/>
                  </a:cubicBezTo>
                  <a:cubicBezTo>
                    <a:pt x="266" y="60"/>
                    <a:pt x="258" y="49"/>
                    <a:pt x="243" y="41"/>
                  </a:cubicBezTo>
                  <a:cubicBezTo>
                    <a:pt x="240" y="38"/>
                    <a:pt x="232" y="34"/>
                    <a:pt x="224" y="31"/>
                  </a:cubicBezTo>
                  <a:lnTo>
                    <a:pt x="2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7" name="Google Shape;28397;p21"/>
            <p:cNvSpPr/>
            <p:nvPr/>
          </p:nvSpPr>
          <p:spPr>
            <a:xfrm>
              <a:off x="-673366" y="1723154"/>
              <a:ext cx="27313" cy="63794"/>
            </a:xfrm>
            <a:custGeom>
              <a:avLst/>
              <a:gdLst/>
              <a:ahLst/>
              <a:cxnLst/>
              <a:rect l="l" t="t" r="r" b="b"/>
              <a:pathLst>
                <a:path w="572" h="1336" extrusionOk="0">
                  <a:moveTo>
                    <a:pt x="572" y="0"/>
                  </a:moveTo>
                  <a:cubicBezTo>
                    <a:pt x="571" y="1"/>
                    <a:pt x="571" y="3"/>
                    <a:pt x="570" y="4"/>
                  </a:cubicBezTo>
                  <a:lnTo>
                    <a:pt x="570" y="4"/>
                  </a:lnTo>
                  <a:cubicBezTo>
                    <a:pt x="571" y="3"/>
                    <a:pt x="572" y="2"/>
                    <a:pt x="572" y="0"/>
                  </a:cubicBezTo>
                  <a:close/>
                  <a:moveTo>
                    <a:pt x="570" y="4"/>
                  </a:moveTo>
                  <a:cubicBezTo>
                    <a:pt x="569" y="4"/>
                    <a:pt x="568" y="4"/>
                    <a:pt x="568" y="4"/>
                  </a:cubicBezTo>
                  <a:cubicBezTo>
                    <a:pt x="561" y="8"/>
                    <a:pt x="558" y="12"/>
                    <a:pt x="558" y="12"/>
                  </a:cubicBezTo>
                  <a:cubicBezTo>
                    <a:pt x="505" y="57"/>
                    <a:pt x="468" y="109"/>
                    <a:pt x="437" y="165"/>
                  </a:cubicBezTo>
                  <a:cubicBezTo>
                    <a:pt x="408" y="218"/>
                    <a:pt x="385" y="281"/>
                    <a:pt x="363" y="348"/>
                  </a:cubicBezTo>
                  <a:cubicBezTo>
                    <a:pt x="348" y="404"/>
                    <a:pt x="322" y="453"/>
                    <a:pt x="296" y="497"/>
                  </a:cubicBezTo>
                  <a:cubicBezTo>
                    <a:pt x="273" y="547"/>
                    <a:pt x="251" y="592"/>
                    <a:pt x="239" y="636"/>
                  </a:cubicBezTo>
                  <a:cubicBezTo>
                    <a:pt x="217" y="726"/>
                    <a:pt x="194" y="816"/>
                    <a:pt x="168" y="901"/>
                  </a:cubicBezTo>
                  <a:cubicBezTo>
                    <a:pt x="168" y="906"/>
                    <a:pt x="165" y="909"/>
                    <a:pt x="165" y="913"/>
                  </a:cubicBezTo>
                  <a:lnTo>
                    <a:pt x="187" y="890"/>
                  </a:lnTo>
                  <a:lnTo>
                    <a:pt x="187" y="887"/>
                  </a:lnTo>
                  <a:cubicBezTo>
                    <a:pt x="206" y="849"/>
                    <a:pt x="228" y="816"/>
                    <a:pt x="251" y="785"/>
                  </a:cubicBezTo>
                  <a:cubicBezTo>
                    <a:pt x="273" y="752"/>
                    <a:pt x="292" y="726"/>
                    <a:pt x="303" y="696"/>
                  </a:cubicBezTo>
                  <a:cubicBezTo>
                    <a:pt x="311" y="677"/>
                    <a:pt x="314" y="654"/>
                    <a:pt x="314" y="636"/>
                  </a:cubicBezTo>
                  <a:cubicBezTo>
                    <a:pt x="314" y="621"/>
                    <a:pt x="314" y="606"/>
                    <a:pt x="306" y="587"/>
                  </a:cubicBezTo>
                  <a:lnTo>
                    <a:pt x="306" y="573"/>
                  </a:lnTo>
                  <a:cubicBezTo>
                    <a:pt x="306" y="565"/>
                    <a:pt x="306" y="561"/>
                    <a:pt x="311" y="558"/>
                  </a:cubicBezTo>
                  <a:cubicBezTo>
                    <a:pt x="311" y="550"/>
                    <a:pt x="311" y="547"/>
                    <a:pt x="314" y="547"/>
                  </a:cubicBezTo>
                  <a:cubicBezTo>
                    <a:pt x="318" y="539"/>
                    <a:pt x="322" y="535"/>
                    <a:pt x="325" y="532"/>
                  </a:cubicBezTo>
                  <a:cubicBezTo>
                    <a:pt x="356" y="494"/>
                    <a:pt x="370" y="449"/>
                    <a:pt x="385" y="401"/>
                  </a:cubicBezTo>
                  <a:cubicBezTo>
                    <a:pt x="401" y="356"/>
                    <a:pt x="415" y="304"/>
                    <a:pt x="437" y="251"/>
                  </a:cubicBezTo>
                  <a:cubicBezTo>
                    <a:pt x="460" y="206"/>
                    <a:pt x="482" y="161"/>
                    <a:pt x="508" y="113"/>
                  </a:cubicBezTo>
                  <a:cubicBezTo>
                    <a:pt x="527" y="77"/>
                    <a:pt x="548" y="40"/>
                    <a:pt x="570" y="4"/>
                  </a:cubicBezTo>
                  <a:close/>
                  <a:moveTo>
                    <a:pt x="149" y="961"/>
                  </a:moveTo>
                  <a:cubicBezTo>
                    <a:pt x="127" y="1032"/>
                    <a:pt x="97" y="1099"/>
                    <a:pt x="60" y="1163"/>
                  </a:cubicBezTo>
                  <a:cubicBezTo>
                    <a:pt x="34" y="1208"/>
                    <a:pt x="15" y="1253"/>
                    <a:pt x="8" y="1301"/>
                  </a:cubicBezTo>
                  <a:cubicBezTo>
                    <a:pt x="4" y="1312"/>
                    <a:pt x="1" y="1323"/>
                    <a:pt x="0" y="1334"/>
                  </a:cubicBezTo>
                  <a:lnTo>
                    <a:pt x="0" y="1334"/>
                  </a:lnTo>
                  <a:cubicBezTo>
                    <a:pt x="1" y="1332"/>
                    <a:pt x="1" y="1331"/>
                    <a:pt x="4" y="1327"/>
                  </a:cubicBezTo>
                  <a:cubicBezTo>
                    <a:pt x="19" y="1287"/>
                    <a:pt x="42" y="1246"/>
                    <a:pt x="64" y="1212"/>
                  </a:cubicBezTo>
                  <a:cubicBezTo>
                    <a:pt x="87" y="1170"/>
                    <a:pt x="109" y="1137"/>
                    <a:pt x="123" y="1099"/>
                  </a:cubicBezTo>
                  <a:cubicBezTo>
                    <a:pt x="142" y="1063"/>
                    <a:pt x="149" y="1029"/>
                    <a:pt x="149" y="987"/>
                  </a:cubicBezTo>
                  <a:lnTo>
                    <a:pt x="149" y="968"/>
                  </a:lnTo>
                  <a:lnTo>
                    <a:pt x="149" y="961"/>
                  </a:lnTo>
                  <a:close/>
                  <a:moveTo>
                    <a:pt x="0" y="1334"/>
                  </a:moveTo>
                  <a:lnTo>
                    <a:pt x="0" y="1334"/>
                  </a:lnTo>
                  <a:cubicBezTo>
                    <a:pt x="0" y="1334"/>
                    <a:pt x="0" y="1335"/>
                    <a:pt x="0" y="1335"/>
                  </a:cubicBezTo>
                  <a:cubicBezTo>
                    <a:pt x="0" y="1335"/>
                    <a:pt x="0" y="1334"/>
                    <a:pt x="0" y="13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8" name="Google Shape;28398;p21"/>
            <p:cNvSpPr/>
            <p:nvPr/>
          </p:nvSpPr>
          <p:spPr>
            <a:xfrm>
              <a:off x="-677473" y="1713890"/>
              <a:ext cx="36815" cy="86237"/>
            </a:xfrm>
            <a:custGeom>
              <a:avLst/>
              <a:gdLst/>
              <a:ahLst/>
              <a:cxnLst/>
              <a:rect l="l" t="t" r="r" b="b"/>
              <a:pathLst>
                <a:path w="771" h="1806" extrusionOk="0">
                  <a:moveTo>
                    <a:pt x="656" y="198"/>
                  </a:moveTo>
                  <a:lnTo>
                    <a:pt x="656" y="198"/>
                  </a:lnTo>
                  <a:cubicBezTo>
                    <a:pt x="634" y="234"/>
                    <a:pt x="613" y="271"/>
                    <a:pt x="594" y="307"/>
                  </a:cubicBezTo>
                  <a:cubicBezTo>
                    <a:pt x="568" y="355"/>
                    <a:pt x="546" y="400"/>
                    <a:pt x="523" y="445"/>
                  </a:cubicBezTo>
                  <a:cubicBezTo>
                    <a:pt x="501" y="498"/>
                    <a:pt x="487" y="550"/>
                    <a:pt x="471" y="595"/>
                  </a:cubicBezTo>
                  <a:cubicBezTo>
                    <a:pt x="456" y="643"/>
                    <a:pt x="442" y="688"/>
                    <a:pt x="411" y="726"/>
                  </a:cubicBezTo>
                  <a:cubicBezTo>
                    <a:pt x="408" y="729"/>
                    <a:pt x="404" y="733"/>
                    <a:pt x="400" y="741"/>
                  </a:cubicBezTo>
                  <a:cubicBezTo>
                    <a:pt x="397" y="741"/>
                    <a:pt x="397" y="744"/>
                    <a:pt x="397" y="752"/>
                  </a:cubicBezTo>
                  <a:cubicBezTo>
                    <a:pt x="392" y="755"/>
                    <a:pt x="392" y="759"/>
                    <a:pt x="392" y="767"/>
                  </a:cubicBezTo>
                  <a:lnTo>
                    <a:pt x="392" y="781"/>
                  </a:lnTo>
                  <a:cubicBezTo>
                    <a:pt x="400" y="800"/>
                    <a:pt x="400" y="815"/>
                    <a:pt x="400" y="830"/>
                  </a:cubicBezTo>
                  <a:cubicBezTo>
                    <a:pt x="400" y="848"/>
                    <a:pt x="397" y="871"/>
                    <a:pt x="389" y="890"/>
                  </a:cubicBezTo>
                  <a:cubicBezTo>
                    <a:pt x="378" y="920"/>
                    <a:pt x="359" y="946"/>
                    <a:pt x="337" y="979"/>
                  </a:cubicBezTo>
                  <a:cubicBezTo>
                    <a:pt x="314" y="1010"/>
                    <a:pt x="292" y="1043"/>
                    <a:pt x="273" y="1081"/>
                  </a:cubicBezTo>
                  <a:lnTo>
                    <a:pt x="273" y="1084"/>
                  </a:lnTo>
                  <a:lnTo>
                    <a:pt x="251" y="1107"/>
                  </a:lnTo>
                  <a:cubicBezTo>
                    <a:pt x="251" y="1103"/>
                    <a:pt x="254" y="1100"/>
                    <a:pt x="254" y="1095"/>
                  </a:cubicBezTo>
                  <a:cubicBezTo>
                    <a:pt x="280" y="1010"/>
                    <a:pt x="303" y="920"/>
                    <a:pt x="325" y="830"/>
                  </a:cubicBezTo>
                  <a:cubicBezTo>
                    <a:pt x="337" y="786"/>
                    <a:pt x="359" y="741"/>
                    <a:pt x="382" y="691"/>
                  </a:cubicBezTo>
                  <a:cubicBezTo>
                    <a:pt x="408" y="647"/>
                    <a:pt x="434" y="598"/>
                    <a:pt x="449" y="542"/>
                  </a:cubicBezTo>
                  <a:cubicBezTo>
                    <a:pt x="471" y="475"/>
                    <a:pt x="494" y="412"/>
                    <a:pt x="523" y="359"/>
                  </a:cubicBezTo>
                  <a:cubicBezTo>
                    <a:pt x="554" y="303"/>
                    <a:pt x="591" y="251"/>
                    <a:pt x="644" y="206"/>
                  </a:cubicBezTo>
                  <a:cubicBezTo>
                    <a:pt x="644" y="206"/>
                    <a:pt x="647" y="202"/>
                    <a:pt x="654" y="198"/>
                  </a:cubicBezTo>
                  <a:cubicBezTo>
                    <a:pt x="654" y="198"/>
                    <a:pt x="655" y="198"/>
                    <a:pt x="656" y="198"/>
                  </a:cubicBezTo>
                  <a:close/>
                  <a:moveTo>
                    <a:pt x="235" y="1155"/>
                  </a:moveTo>
                  <a:lnTo>
                    <a:pt x="235" y="1162"/>
                  </a:lnTo>
                  <a:lnTo>
                    <a:pt x="235" y="1181"/>
                  </a:lnTo>
                  <a:cubicBezTo>
                    <a:pt x="235" y="1223"/>
                    <a:pt x="228" y="1257"/>
                    <a:pt x="209" y="1293"/>
                  </a:cubicBezTo>
                  <a:cubicBezTo>
                    <a:pt x="195" y="1331"/>
                    <a:pt x="173" y="1364"/>
                    <a:pt x="150" y="1406"/>
                  </a:cubicBezTo>
                  <a:cubicBezTo>
                    <a:pt x="128" y="1440"/>
                    <a:pt x="105" y="1481"/>
                    <a:pt x="90" y="1521"/>
                  </a:cubicBezTo>
                  <a:cubicBezTo>
                    <a:pt x="87" y="1525"/>
                    <a:pt x="87" y="1526"/>
                    <a:pt x="86" y="1528"/>
                  </a:cubicBezTo>
                  <a:lnTo>
                    <a:pt x="86" y="1528"/>
                  </a:lnTo>
                  <a:cubicBezTo>
                    <a:pt x="87" y="1517"/>
                    <a:pt x="90" y="1506"/>
                    <a:pt x="94" y="1495"/>
                  </a:cubicBezTo>
                  <a:cubicBezTo>
                    <a:pt x="101" y="1447"/>
                    <a:pt x="120" y="1402"/>
                    <a:pt x="146" y="1357"/>
                  </a:cubicBezTo>
                  <a:cubicBezTo>
                    <a:pt x="183" y="1293"/>
                    <a:pt x="213" y="1226"/>
                    <a:pt x="235" y="1155"/>
                  </a:cubicBezTo>
                  <a:close/>
                  <a:moveTo>
                    <a:pt x="677" y="1"/>
                  </a:moveTo>
                  <a:cubicBezTo>
                    <a:pt x="661" y="1"/>
                    <a:pt x="654" y="4"/>
                    <a:pt x="647" y="8"/>
                  </a:cubicBezTo>
                  <a:cubicBezTo>
                    <a:pt x="639" y="11"/>
                    <a:pt x="635" y="15"/>
                    <a:pt x="628" y="23"/>
                  </a:cubicBezTo>
                  <a:lnTo>
                    <a:pt x="625" y="27"/>
                  </a:lnTo>
                  <a:cubicBezTo>
                    <a:pt x="621" y="27"/>
                    <a:pt x="617" y="30"/>
                    <a:pt x="609" y="37"/>
                  </a:cubicBezTo>
                  <a:cubicBezTo>
                    <a:pt x="606" y="37"/>
                    <a:pt x="602" y="41"/>
                    <a:pt x="599" y="49"/>
                  </a:cubicBezTo>
                  <a:cubicBezTo>
                    <a:pt x="599" y="53"/>
                    <a:pt x="594" y="53"/>
                    <a:pt x="594" y="60"/>
                  </a:cubicBezTo>
                  <a:cubicBezTo>
                    <a:pt x="591" y="63"/>
                    <a:pt x="591" y="68"/>
                    <a:pt x="591" y="75"/>
                  </a:cubicBezTo>
                  <a:cubicBezTo>
                    <a:pt x="591" y="82"/>
                    <a:pt x="594" y="94"/>
                    <a:pt x="599" y="98"/>
                  </a:cubicBezTo>
                  <a:cubicBezTo>
                    <a:pt x="602" y="105"/>
                    <a:pt x="606" y="108"/>
                    <a:pt x="613" y="113"/>
                  </a:cubicBezTo>
                  <a:cubicBezTo>
                    <a:pt x="617" y="116"/>
                    <a:pt x="621" y="120"/>
                    <a:pt x="625" y="124"/>
                  </a:cubicBezTo>
                  <a:cubicBezTo>
                    <a:pt x="621" y="127"/>
                    <a:pt x="617" y="131"/>
                    <a:pt x="609" y="135"/>
                  </a:cubicBezTo>
                  <a:cubicBezTo>
                    <a:pt x="609" y="139"/>
                    <a:pt x="606" y="139"/>
                    <a:pt x="602" y="142"/>
                  </a:cubicBezTo>
                  <a:lnTo>
                    <a:pt x="594" y="150"/>
                  </a:lnTo>
                  <a:cubicBezTo>
                    <a:pt x="535" y="198"/>
                    <a:pt x="490" y="258"/>
                    <a:pt x="456" y="322"/>
                  </a:cubicBezTo>
                  <a:cubicBezTo>
                    <a:pt x="423" y="385"/>
                    <a:pt x="397" y="453"/>
                    <a:pt x="378" y="520"/>
                  </a:cubicBezTo>
                  <a:cubicBezTo>
                    <a:pt x="363" y="565"/>
                    <a:pt x="340" y="610"/>
                    <a:pt x="314" y="658"/>
                  </a:cubicBezTo>
                  <a:cubicBezTo>
                    <a:pt x="292" y="707"/>
                    <a:pt x="266" y="755"/>
                    <a:pt x="251" y="812"/>
                  </a:cubicBezTo>
                  <a:cubicBezTo>
                    <a:pt x="228" y="901"/>
                    <a:pt x="206" y="991"/>
                    <a:pt x="180" y="1077"/>
                  </a:cubicBezTo>
                  <a:cubicBezTo>
                    <a:pt x="157" y="1159"/>
                    <a:pt x="123" y="1241"/>
                    <a:pt x="78" y="1316"/>
                  </a:cubicBezTo>
                  <a:cubicBezTo>
                    <a:pt x="49" y="1372"/>
                    <a:pt x="30" y="1424"/>
                    <a:pt x="16" y="1481"/>
                  </a:cubicBezTo>
                  <a:cubicBezTo>
                    <a:pt x="4" y="1533"/>
                    <a:pt x="0" y="1589"/>
                    <a:pt x="0" y="1645"/>
                  </a:cubicBezTo>
                  <a:cubicBezTo>
                    <a:pt x="0" y="1678"/>
                    <a:pt x="4" y="1712"/>
                    <a:pt x="4" y="1742"/>
                  </a:cubicBezTo>
                  <a:lnTo>
                    <a:pt x="7" y="1806"/>
                  </a:lnTo>
                  <a:cubicBezTo>
                    <a:pt x="11" y="1799"/>
                    <a:pt x="11" y="1795"/>
                    <a:pt x="16" y="1790"/>
                  </a:cubicBezTo>
                  <a:cubicBezTo>
                    <a:pt x="30" y="1764"/>
                    <a:pt x="52" y="1738"/>
                    <a:pt x="83" y="1723"/>
                  </a:cubicBezTo>
                  <a:lnTo>
                    <a:pt x="123" y="1701"/>
                  </a:lnTo>
                  <a:lnTo>
                    <a:pt x="128" y="1712"/>
                  </a:lnTo>
                  <a:cubicBezTo>
                    <a:pt x="135" y="1697"/>
                    <a:pt x="138" y="1678"/>
                    <a:pt x="138" y="1664"/>
                  </a:cubicBezTo>
                  <a:lnTo>
                    <a:pt x="138" y="1660"/>
                  </a:lnTo>
                  <a:cubicBezTo>
                    <a:pt x="138" y="1623"/>
                    <a:pt x="146" y="1585"/>
                    <a:pt x="161" y="1552"/>
                  </a:cubicBezTo>
                  <a:cubicBezTo>
                    <a:pt x="173" y="1514"/>
                    <a:pt x="195" y="1481"/>
                    <a:pt x="213" y="1443"/>
                  </a:cubicBezTo>
                  <a:cubicBezTo>
                    <a:pt x="235" y="1406"/>
                    <a:pt x="262" y="1369"/>
                    <a:pt x="280" y="1324"/>
                  </a:cubicBezTo>
                  <a:cubicBezTo>
                    <a:pt x="299" y="1283"/>
                    <a:pt x="314" y="1234"/>
                    <a:pt x="314" y="1181"/>
                  </a:cubicBezTo>
                  <a:cubicBezTo>
                    <a:pt x="314" y="1174"/>
                    <a:pt x="314" y="1167"/>
                    <a:pt x="311" y="1155"/>
                  </a:cubicBezTo>
                  <a:cubicBezTo>
                    <a:pt x="314" y="1152"/>
                    <a:pt x="314" y="1148"/>
                    <a:pt x="321" y="1144"/>
                  </a:cubicBezTo>
                  <a:cubicBezTo>
                    <a:pt x="330" y="1136"/>
                    <a:pt x="337" y="1129"/>
                    <a:pt x="344" y="1114"/>
                  </a:cubicBezTo>
                  <a:cubicBezTo>
                    <a:pt x="363" y="1073"/>
                    <a:pt x="392" y="1036"/>
                    <a:pt x="423" y="991"/>
                  </a:cubicBezTo>
                  <a:cubicBezTo>
                    <a:pt x="437" y="969"/>
                    <a:pt x="449" y="943"/>
                    <a:pt x="460" y="916"/>
                  </a:cubicBezTo>
                  <a:cubicBezTo>
                    <a:pt x="471" y="890"/>
                    <a:pt x="478" y="860"/>
                    <a:pt x="478" y="830"/>
                  </a:cubicBezTo>
                  <a:cubicBezTo>
                    <a:pt x="478" y="812"/>
                    <a:pt x="475" y="793"/>
                    <a:pt x="471" y="770"/>
                  </a:cubicBezTo>
                  <a:cubicBezTo>
                    <a:pt x="509" y="726"/>
                    <a:pt x="531" y="669"/>
                    <a:pt x="546" y="617"/>
                  </a:cubicBezTo>
                  <a:cubicBezTo>
                    <a:pt x="561" y="569"/>
                    <a:pt x="572" y="520"/>
                    <a:pt x="594" y="479"/>
                  </a:cubicBezTo>
                  <a:cubicBezTo>
                    <a:pt x="617" y="434"/>
                    <a:pt x="639" y="385"/>
                    <a:pt x="661" y="341"/>
                  </a:cubicBezTo>
                  <a:cubicBezTo>
                    <a:pt x="684" y="296"/>
                    <a:pt x="711" y="251"/>
                    <a:pt x="740" y="217"/>
                  </a:cubicBezTo>
                  <a:cubicBezTo>
                    <a:pt x="748" y="206"/>
                    <a:pt x="756" y="191"/>
                    <a:pt x="763" y="180"/>
                  </a:cubicBezTo>
                  <a:cubicBezTo>
                    <a:pt x="766" y="168"/>
                    <a:pt x="770" y="153"/>
                    <a:pt x="770" y="142"/>
                  </a:cubicBezTo>
                  <a:cubicBezTo>
                    <a:pt x="770" y="124"/>
                    <a:pt x="766" y="113"/>
                    <a:pt x="759" y="98"/>
                  </a:cubicBezTo>
                  <a:cubicBezTo>
                    <a:pt x="751" y="82"/>
                    <a:pt x="740" y="71"/>
                    <a:pt x="733" y="60"/>
                  </a:cubicBezTo>
                  <a:cubicBezTo>
                    <a:pt x="729" y="56"/>
                    <a:pt x="729" y="53"/>
                    <a:pt x="725" y="49"/>
                  </a:cubicBezTo>
                  <a:lnTo>
                    <a:pt x="725" y="45"/>
                  </a:lnTo>
                  <a:cubicBezTo>
                    <a:pt x="722" y="37"/>
                    <a:pt x="722" y="34"/>
                    <a:pt x="718" y="30"/>
                  </a:cubicBezTo>
                  <a:cubicBezTo>
                    <a:pt x="718" y="27"/>
                    <a:pt x="718" y="23"/>
                    <a:pt x="714" y="19"/>
                  </a:cubicBezTo>
                  <a:lnTo>
                    <a:pt x="703" y="27"/>
                  </a:lnTo>
                  <a:lnTo>
                    <a:pt x="711" y="15"/>
                  </a:lnTo>
                  <a:cubicBezTo>
                    <a:pt x="706" y="11"/>
                    <a:pt x="703" y="11"/>
                    <a:pt x="699" y="8"/>
                  </a:cubicBezTo>
                  <a:cubicBezTo>
                    <a:pt x="692" y="4"/>
                    <a:pt x="684" y="1"/>
                    <a:pt x="6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9" name="Google Shape;28399;p21"/>
            <p:cNvSpPr/>
            <p:nvPr/>
          </p:nvSpPr>
          <p:spPr>
            <a:xfrm>
              <a:off x="-631108" y="2403926"/>
              <a:ext cx="8643" cy="57539"/>
            </a:xfrm>
            <a:custGeom>
              <a:avLst/>
              <a:gdLst/>
              <a:ahLst/>
              <a:cxnLst/>
              <a:rect l="l" t="t" r="r" b="b"/>
              <a:pathLst>
                <a:path w="181" h="1205" extrusionOk="0">
                  <a:moveTo>
                    <a:pt x="13" y="1"/>
                  </a:moveTo>
                  <a:lnTo>
                    <a:pt x="13" y="34"/>
                  </a:lnTo>
                  <a:cubicBezTo>
                    <a:pt x="13" y="61"/>
                    <a:pt x="9" y="87"/>
                    <a:pt x="4" y="110"/>
                  </a:cubicBezTo>
                  <a:cubicBezTo>
                    <a:pt x="1" y="132"/>
                    <a:pt x="1" y="154"/>
                    <a:pt x="1" y="177"/>
                  </a:cubicBezTo>
                  <a:cubicBezTo>
                    <a:pt x="1" y="191"/>
                    <a:pt x="1" y="203"/>
                    <a:pt x="4" y="218"/>
                  </a:cubicBezTo>
                  <a:cubicBezTo>
                    <a:pt x="39" y="353"/>
                    <a:pt x="54" y="487"/>
                    <a:pt x="61" y="622"/>
                  </a:cubicBezTo>
                  <a:cubicBezTo>
                    <a:pt x="65" y="610"/>
                    <a:pt x="65" y="595"/>
                    <a:pt x="68" y="584"/>
                  </a:cubicBezTo>
                  <a:cubicBezTo>
                    <a:pt x="76" y="565"/>
                    <a:pt x="91" y="543"/>
                    <a:pt x="106" y="528"/>
                  </a:cubicBezTo>
                  <a:cubicBezTo>
                    <a:pt x="109" y="528"/>
                    <a:pt x="109" y="528"/>
                    <a:pt x="109" y="524"/>
                  </a:cubicBezTo>
                  <a:cubicBezTo>
                    <a:pt x="109" y="524"/>
                    <a:pt x="113" y="520"/>
                    <a:pt x="113" y="517"/>
                  </a:cubicBezTo>
                  <a:cubicBezTo>
                    <a:pt x="113" y="505"/>
                    <a:pt x="113" y="491"/>
                    <a:pt x="117" y="472"/>
                  </a:cubicBezTo>
                  <a:cubicBezTo>
                    <a:pt x="117" y="457"/>
                    <a:pt x="121" y="442"/>
                    <a:pt x="128" y="427"/>
                  </a:cubicBezTo>
                  <a:lnTo>
                    <a:pt x="128" y="424"/>
                  </a:lnTo>
                  <a:cubicBezTo>
                    <a:pt x="125" y="415"/>
                    <a:pt x="125" y="408"/>
                    <a:pt x="121" y="401"/>
                  </a:cubicBezTo>
                  <a:lnTo>
                    <a:pt x="121" y="356"/>
                  </a:lnTo>
                  <a:cubicBezTo>
                    <a:pt x="121" y="308"/>
                    <a:pt x="128" y="263"/>
                    <a:pt x="128" y="225"/>
                  </a:cubicBezTo>
                  <a:cubicBezTo>
                    <a:pt x="128" y="203"/>
                    <a:pt x="125" y="184"/>
                    <a:pt x="121" y="165"/>
                  </a:cubicBezTo>
                  <a:cubicBezTo>
                    <a:pt x="113" y="151"/>
                    <a:pt x="106" y="132"/>
                    <a:pt x="91" y="113"/>
                  </a:cubicBezTo>
                  <a:cubicBezTo>
                    <a:pt x="83" y="106"/>
                    <a:pt x="80" y="94"/>
                    <a:pt x="76" y="84"/>
                  </a:cubicBezTo>
                  <a:lnTo>
                    <a:pt x="76" y="57"/>
                  </a:lnTo>
                  <a:lnTo>
                    <a:pt x="76" y="27"/>
                  </a:lnTo>
                  <a:lnTo>
                    <a:pt x="76" y="16"/>
                  </a:lnTo>
                  <a:cubicBezTo>
                    <a:pt x="68" y="12"/>
                    <a:pt x="61" y="8"/>
                    <a:pt x="54" y="5"/>
                  </a:cubicBezTo>
                  <a:cubicBezTo>
                    <a:pt x="42" y="1"/>
                    <a:pt x="27" y="1"/>
                    <a:pt x="13" y="1"/>
                  </a:cubicBezTo>
                  <a:close/>
                  <a:moveTo>
                    <a:pt x="72" y="819"/>
                  </a:moveTo>
                  <a:cubicBezTo>
                    <a:pt x="72" y="869"/>
                    <a:pt x="76" y="917"/>
                    <a:pt x="80" y="969"/>
                  </a:cubicBezTo>
                  <a:cubicBezTo>
                    <a:pt x="91" y="976"/>
                    <a:pt x="102" y="988"/>
                    <a:pt x="109" y="999"/>
                  </a:cubicBezTo>
                  <a:cubicBezTo>
                    <a:pt x="121" y="1014"/>
                    <a:pt x="128" y="1036"/>
                    <a:pt x="128" y="1052"/>
                  </a:cubicBezTo>
                  <a:cubicBezTo>
                    <a:pt x="128" y="1074"/>
                    <a:pt x="121" y="1093"/>
                    <a:pt x="113" y="1111"/>
                  </a:cubicBezTo>
                  <a:cubicBezTo>
                    <a:pt x="109" y="1115"/>
                    <a:pt x="106" y="1122"/>
                    <a:pt x="106" y="1130"/>
                  </a:cubicBezTo>
                  <a:cubicBezTo>
                    <a:pt x="109" y="1133"/>
                    <a:pt x="109" y="1138"/>
                    <a:pt x="113" y="1141"/>
                  </a:cubicBezTo>
                  <a:cubicBezTo>
                    <a:pt x="125" y="1152"/>
                    <a:pt x="128" y="1167"/>
                    <a:pt x="135" y="1178"/>
                  </a:cubicBezTo>
                  <a:cubicBezTo>
                    <a:pt x="139" y="1190"/>
                    <a:pt x="139" y="1197"/>
                    <a:pt x="144" y="1205"/>
                  </a:cubicBezTo>
                  <a:cubicBezTo>
                    <a:pt x="144" y="1200"/>
                    <a:pt x="147" y="1197"/>
                    <a:pt x="151" y="1193"/>
                  </a:cubicBezTo>
                  <a:cubicBezTo>
                    <a:pt x="158" y="1178"/>
                    <a:pt x="166" y="1171"/>
                    <a:pt x="170" y="1164"/>
                  </a:cubicBezTo>
                  <a:cubicBezTo>
                    <a:pt x="177" y="1160"/>
                    <a:pt x="177" y="1156"/>
                    <a:pt x="180" y="1152"/>
                  </a:cubicBezTo>
                  <a:lnTo>
                    <a:pt x="180" y="1148"/>
                  </a:lnTo>
                  <a:lnTo>
                    <a:pt x="180" y="1145"/>
                  </a:lnTo>
                  <a:cubicBezTo>
                    <a:pt x="166" y="1111"/>
                    <a:pt x="161" y="1078"/>
                    <a:pt x="161" y="1048"/>
                  </a:cubicBezTo>
                  <a:cubicBezTo>
                    <a:pt x="161" y="1017"/>
                    <a:pt x="166" y="991"/>
                    <a:pt x="170" y="965"/>
                  </a:cubicBezTo>
                  <a:cubicBezTo>
                    <a:pt x="173" y="939"/>
                    <a:pt x="177" y="917"/>
                    <a:pt x="177" y="895"/>
                  </a:cubicBezTo>
                  <a:lnTo>
                    <a:pt x="177" y="891"/>
                  </a:lnTo>
                  <a:cubicBezTo>
                    <a:pt x="173" y="891"/>
                    <a:pt x="173" y="886"/>
                    <a:pt x="170" y="886"/>
                  </a:cubicBezTo>
                  <a:cubicBezTo>
                    <a:pt x="166" y="879"/>
                    <a:pt x="161" y="872"/>
                    <a:pt x="158" y="860"/>
                  </a:cubicBezTo>
                  <a:lnTo>
                    <a:pt x="154" y="860"/>
                  </a:lnTo>
                  <a:cubicBezTo>
                    <a:pt x="154" y="857"/>
                    <a:pt x="151" y="857"/>
                    <a:pt x="144" y="853"/>
                  </a:cubicBezTo>
                  <a:cubicBezTo>
                    <a:pt x="132" y="850"/>
                    <a:pt x="117" y="842"/>
                    <a:pt x="102" y="834"/>
                  </a:cubicBezTo>
                  <a:cubicBezTo>
                    <a:pt x="91" y="831"/>
                    <a:pt x="80" y="827"/>
                    <a:pt x="72" y="8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0" name="Google Shape;28400;p21"/>
            <p:cNvSpPr/>
            <p:nvPr/>
          </p:nvSpPr>
          <p:spPr>
            <a:xfrm>
              <a:off x="-635548" y="2401061"/>
              <a:ext cx="16856" cy="62027"/>
            </a:xfrm>
            <a:custGeom>
              <a:avLst/>
              <a:gdLst/>
              <a:ahLst/>
              <a:cxnLst/>
              <a:rect l="l" t="t" r="r" b="b"/>
              <a:pathLst>
                <a:path w="353" h="1299" extrusionOk="0">
                  <a:moveTo>
                    <a:pt x="1" y="1"/>
                  </a:moveTo>
                  <a:lnTo>
                    <a:pt x="4" y="8"/>
                  </a:lnTo>
                  <a:lnTo>
                    <a:pt x="4" y="1"/>
                  </a:lnTo>
                  <a:close/>
                  <a:moveTo>
                    <a:pt x="4" y="8"/>
                  </a:moveTo>
                  <a:lnTo>
                    <a:pt x="4" y="9"/>
                  </a:lnTo>
                  <a:cubicBezTo>
                    <a:pt x="4" y="9"/>
                    <a:pt x="4" y="9"/>
                    <a:pt x="5" y="9"/>
                  </a:cubicBezTo>
                  <a:lnTo>
                    <a:pt x="5" y="9"/>
                  </a:lnTo>
                  <a:lnTo>
                    <a:pt x="4" y="8"/>
                  </a:lnTo>
                  <a:close/>
                  <a:moveTo>
                    <a:pt x="5" y="9"/>
                  </a:moveTo>
                  <a:lnTo>
                    <a:pt x="8" y="16"/>
                  </a:lnTo>
                  <a:cubicBezTo>
                    <a:pt x="8" y="13"/>
                    <a:pt x="8" y="13"/>
                    <a:pt x="5" y="9"/>
                  </a:cubicBezTo>
                  <a:close/>
                  <a:moveTo>
                    <a:pt x="19" y="39"/>
                  </a:moveTo>
                  <a:lnTo>
                    <a:pt x="19" y="42"/>
                  </a:lnTo>
                  <a:lnTo>
                    <a:pt x="23" y="48"/>
                  </a:lnTo>
                  <a:lnTo>
                    <a:pt x="23" y="48"/>
                  </a:lnTo>
                  <a:cubicBezTo>
                    <a:pt x="22" y="45"/>
                    <a:pt x="21" y="42"/>
                    <a:pt x="19" y="39"/>
                  </a:cubicBezTo>
                  <a:close/>
                  <a:moveTo>
                    <a:pt x="169" y="76"/>
                  </a:moveTo>
                  <a:lnTo>
                    <a:pt x="169" y="87"/>
                  </a:lnTo>
                  <a:lnTo>
                    <a:pt x="169" y="117"/>
                  </a:lnTo>
                  <a:lnTo>
                    <a:pt x="169" y="144"/>
                  </a:lnTo>
                  <a:cubicBezTo>
                    <a:pt x="173" y="154"/>
                    <a:pt x="176" y="166"/>
                    <a:pt x="184" y="173"/>
                  </a:cubicBezTo>
                  <a:cubicBezTo>
                    <a:pt x="199" y="192"/>
                    <a:pt x="206" y="211"/>
                    <a:pt x="214" y="225"/>
                  </a:cubicBezTo>
                  <a:cubicBezTo>
                    <a:pt x="218" y="244"/>
                    <a:pt x="221" y="263"/>
                    <a:pt x="221" y="285"/>
                  </a:cubicBezTo>
                  <a:cubicBezTo>
                    <a:pt x="221" y="323"/>
                    <a:pt x="214" y="368"/>
                    <a:pt x="214" y="416"/>
                  </a:cubicBezTo>
                  <a:lnTo>
                    <a:pt x="214" y="461"/>
                  </a:lnTo>
                  <a:cubicBezTo>
                    <a:pt x="218" y="468"/>
                    <a:pt x="218" y="475"/>
                    <a:pt x="221" y="484"/>
                  </a:cubicBezTo>
                  <a:cubicBezTo>
                    <a:pt x="225" y="475"/>
                    <a:pt x="228" y="468"/>
                    <a:pt x="237" y="465"/>
                  </a:cubicBezTo>
                  <a:lnTo>
                    <a:pt x="254" y="446"/>
                  </a:lnTo>
                  <a:lnTo>
                    <a:pt x="277" y="453"/>
                  </a:lnTo>
                  <a:cubicBezTo>
                    <a:pt x="285" y="458"/>
                    <a:pt x="289" y="458"/>
                    <a:pt x="296" y="461"/>
                  </a:cubicBezTo>
                  <a:cubicBezTo>
                    <a:pt x="292" y="453"/>
                    <a:pt x="292" y="449"/>
                    <a:pt x="292" y="449"/>
                  </a:cubicBezTo>
                  <a:cubicBezTo>
                    <a:pt x="289" y="439"/>
                    <a:pt x="289" y="427"/>
                    <a:pt x="289" y="416"/>
                  </a:cubicBezTo>
                  <a:cubicBezTo>
                    <a:pt x="289" y="379"/>
                    <a:pt x="296" y="334"/>
                    <a:pt x="296" y="285"/>
                  </a:cubicBezTo>
                  <a:cubicBezTo>
                    <a:pt x="296" y="259"/>
                    <a:pt x="296" y="233"/>
                    <a:pt x="289" y="206"/>
                  </a:cubicBezTo>
                  <a:cubicBezTo>
                    <a:pt x="277" y="177"/>
                    <a:pt x="266" y="151"/>
                    <a:pt x="244" y="125"/>
                  </a:cubicBezTo>
                  <a:lnTo>
                    <a:pt x="244" y="117"/>
                  </a:lnTo>
                  <a:lnTo>
                    <a:pt x="244" y="99"/>
                  </a:lnTo>
                  <a:cubicBezTo>
                    <a:pt x="237" y="99"/>
                    <a:pt x="225" y="102"/>
                    <a:pt x="214" y="102"/>
                  </a:cubicBezTo>
                  <a:lnTo>
                    <a:pt x="206" y="102"/>
                  </a:lnTo>
                  <a:lnTo>
                    <a:pt x="192" y="99"/>
                  </a:lnTo>
                  <a:lnTo>
                    <a:pt x="180" y="87"/>
                  </a:lnTo>
                  <a:lnTo>
                    <a:pt x="169" y="76"/>
                  </a:lnTo>
                  <a:close/>
                  <a:moveTo>
                    <a:pt x="23" y="48"/>
                  </a:moveTo>
                  <a:cubicBezTo>
                    <a:pt x="28" y="64"/>
                    <a:pt x="30" y="79"/>
                    <a:pt x="30" y="94"/>
                  </a:cubicBezTo>
                  <a:cubicBezTo>
                    <a:pt x="30" y="113"/>
                    <a:pt x="27" y="135"/>
                    <a:pt x="23" y="158"/>
                  </a:cubicBezTo>
                  <a:cubicBezTo>
                    <a:pt x="19" y="180"/>
                    <a:pt x="16" y="206"/>
                    <a:pt x="16" y="237"/>
                  </a:cubicBezTo>
                  <a:cubicBezTo>
                    <a:pt x="16" y="256"/>
                    <a:pt x="19" y="278"/>
                    <a:pt x="23" y="296"/>
                  </a:cubicBezTo>
                  <a:cubicBezTo>
                    <a:pt x="87" y="536"/>
                    <a:pt x="80" y="789"/>
                    <a:pt x="97" y="1044"/>
                  </a:cubicBezTo>
                  <a:lnTo>
                    <a:pt x="97" y="1041"/>
                  </a:lnTo>
                  <a:lnTo>
                    <a:pt x="113" y="991"/>
                  </a:lnTo>
                  <a:lnTo>
                    <a:pt x="154" y="1018"/>
                  </a:lnTo>
                  <a:cubicBezTo>
                    <a:pt x="161" y="1018"/>
                    <a:pt x="165" y="1025"/>
                    <a:pt x="173" y="1029"/>
                  </a:cubicBezTo>
                  <a:cubicBezTo>
                    <a:pt x="169" y="977"/>
                    <a:pt x="165" y="929"/>
                    <a:pt x="165" y="879"/>
                  </a:cubicBezTo>
                  <a:cubicBezTo>
                    <a:pt x="161" y="876"/>
                    <a:pt x="161" y="876"/>
                    <a:pt x="158" y="876"/>
                  </a:cubicBezTo>
                  <a:cubicBezTo>
                    <a:pt x="154" y="868"/>
                    <a:pt x="147" y="861"/>
                    <a:pt x="142" y="853"/>
                  </a:cubicBezTo>
                  <a:cubicBezTo>
                    <a:pt x="135" y="842"/>
                    <a:pt x="135" y="827"/>
                    <a:pt x="135" y="816"/>
                  </a:cubicBezTo>
                  <a:cubicBezTo>
                    <a:pt x="135" y="798"/>
                    <a:pt x="139" y="782"/>
                    <a:pt x="147" y="763"/>
                  </a:cubicBezTo>
                  <a:cubicBezTo>
                    <a:pt x="150" y="756"/>
                    <a:pt x="154" y="745"/>
                    <a:pt x="154" y="730"/>
                  </a:cubicBezTo>
                  <a:lnTo>
                    <a:pt x="154" y="682"/>
                  </a:lnTo>
                  <a:cubicBezTo>
                    <a:pt x="147" y="547"/>
                    <a:pt x="132" y="413"/>
                    <a:pt x="97" y="278"/>
                  </a:cubicBezTo>
                  <a:cubicBezTo>
                    <a:pt x="94" y="263"/>
                    <a:pt x="94" y="251"/>
                    <a:pt x="94" y="237"/>
                  </a:cubicBezTo>
                  <a:cubicBezTo>
                    <a:pt x="94" y="214"/>
                    <a:pt x="94" y="192"/>
                    <a:pt x="97" y="170"/>
                  </a:cubicBezTo>
                  <a:cubicBezTo>
                    <a:pt x="102" y="147"/>
                    <a:pt x="106" y="121"/>
                    <a:pt x="106" y="94"/>
                  </a:cubicBezTo>
                  <a:lnTo>
                    <a:pt x="106" y="61"/>
                  </a:lnTo>
                  <a:lnTo>
                    <a:pt x="30" y="61"/>
                  </a:lnTo>
                  <a:lnTo>
                    <a:pt x="23" y="48"/>
                  </a:lnTo>
                  <a:close/>
                  <a:moveTo>
                    <a:pt x="270" y="951"/>
                  </a:moveTo>
                  <a:lnTo>
                    <a:pt x="270" y="955"/>
                  </a:lnTo>
                  <a:cubicBezTo>
                    <a:pt x="270" y="977"/>
                    <a:pt x="266" y="999"/>
                    <a:pt x="263" y="1025"/>
                  </a:cubicBezTo>
                  <a:cubicBezTo>
                    <a:pt x="259" y="1051"/>
                    <a:pt x="254" y="1077"/>
                    <a:pt x="254" y="1108"/>
                  </a:cubicBezTo>
                  <a:cubicBezTo>
                    <a:pt x="254" y="1138"/>
                    <a:pt x="259" y="1171"/>
                    <a:pt x="273" y="1205"/>
                  </a:cubicBezTo>
                  <a:lnTo>
                    <a:pt x="273" y="1208"/>
                  </a:lnTo>
                  <a:lnTo>
                    <a:pt x="273" y="1212"/>
                  </a:lnTo>
                  <a:cubicBezTo>
                    <a:pt x="270" y="1216"/>
                    <a:pt x="270" y="1220"/>
                    <a:pt x="263" y="1224"/>
                  </a:cubicBezTo>
                  <a:cubicBezTo>
                    <a:pt x="259" y="1231"/>
                    <a:pt x="251" y="1238"/>
                    <a:pt x="244" y="1253"/>
                  </a:cubicBezTo>
                  <a:cubicBezTo>
                    <a:pt x="240" y="1257"/>
                    <a:pt x="237" y="1260"/>
                    <a:pt x="237" y="1265"/>
                  </a:cubicBezTo>
                  <a:cubicBezTo>
                    <a:pt x="237" y="1272"/>
                    <a:pt x="237" y="1276"/>
                    <a:pt x="240" y="1279"/>
                  </a:cubicBezTo>
                  <a:cubicBezTo>
                    <a:pt x="247" y="1276"/>
                    <a:pt x="254" y="1272"/>
                    <a:pt x="263" y="1272"/>
                  </a:cubicBezTo>
                  <a:cubicBezTo>
                    <a:pt x="266" y="1272"/>
                    <a:pt x="270" y="1276"/>
                    <a:pt x="273" y="1276"/>
                  </a:cubicBezTo>
                  <a:lnTo>
                    <a:pt x="292" y="1276"/>
                  </a:lnTo>
                  <a:lnTo>
                    <a:pt x="304" y="1295"/>
                  </a:lnTo>
                  <a:lnTo>
                    <a:pt x="304" y="1298"/>
                  </a:lnTo>
                  <a:lnTo>
                    <a:pt x="307" y="1295"/>
                  </a:lnTo>
                  <a:cubicBezTo>
                    <a:pt x="307" y="1291"/>
                    <a:pt x="311" y="1287"/>
                    <a:pt x="315" y="1283"/>
                  </a:cubicBezTo>
                  <a:cubicBezTo>
                    <a:pt x="322" y="1276"/>
                    <a:pt x="330" y="1265"/>
                    <a:pt x="337" y="1253"/>
                  </a:cubicBezTo>
                  <a:cubicBezTo>
                    <a:pt x="341" y="1250"/>
                    <a:pt x="344" y="1243"/>
                    <a:pt x="344" y="1234"/>
                  </a:cubicBezTo>
                  <a:cubicBezTo>
                    <a:pt x="349" y="1227"/>
                    <a:pt x="352" y="1216"/>
                    <a:pt x="352" y="1208"/>
                  </a:cubicBezTo>
                  <a:cubicBezTo>
                    <a:pt x="352" y="1198"/>
                    <a:pt x="349" y="1186"/>
                    <a:pt x="344" y="1175"/>
                  </a:cubicBezTo>
                  <a:cubicBezTo>
                    <a:pt x="337" y="1153"/>
                    <a:pt x="333" y="1130"/>
                    <a:pt x="333" y="1108"/>
                  </a:cubicBezTo>
                  <a:cubicBezTo>
                    <a:pt x="333" y="1086"/>
                    <a:pt x="337" y="1059"/>
                    <a:pt x="337" y="1033"/>
                  </a:cubicBezTo>
                  <a:cubicBezTo>
                    <a:pt x="341" y="1018"/>
                    <a:pt x="344" y="999"/>
                    <a:pt x="344" y="981"/>
                  </a:cubicBezTo>
                  <a:lnTo>
                    <a:pt x="333" y="981"/>
                  </a:lnTo>
                  <a:cubicBezTo>
                    <a:pt x="322" y="981"/>
                    <a:pt x="307" y="977"/>
                    <a:pt x="296" y="973"/>
                  </a:cubicBezTo>
                  <a:lnTo>
                    <a:pt x="281" y="969"/>
                  </a:lnTo>
                  <a:lnTo>
                    <a:pt x="273" y="958"/>
                  </a:lnTo>
                  <a:cubicBezTo>
                    <a:pt x="273" y="958"/>
                    <a:pt x="270" y="955"/>
                    <a:pt x="270" y="95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1" name="Google Shape;28401;p21"/>
            <p:cNvSpPr/>
            <p:nvPr/>
          </p:nvSpPr>
          <p:spPr>
            <a:xfrm>
              <a:off x="-94350" y="1018459"/>
              <a:ext cx="55390" cy="22347"/>
            </a:xfrm>
            <a:custGeom>
              <a:avLst/>
              <a:gdLst/>
              <a:ahLst/>
              <a:cxnLst/>
              <a:rect l="l" t="t" r="r" b="b"/>
              <a:pathLst>
                <a:path w="1160" h="468" extrusionOk="0">
                  <a:moveTo>
                    <a:pt x="0" y="0"/>
                  </a:moveTo>
                  <a:lnTo>
                    <a:pt x="0" y="0"/>
                  </a:lnTo>
                  <a:cubicBezTo>
                    <a:pt x="27" y="31"/>
                    <a:pt x="57" y="53"/>
                    <a:pt x="86" y="76"/>
                  </a:cubicBezTo>
                  <a:cubicBezTo>
                    <a:pt x="143" y="109"/>
                    <a:pt x="202" y="128"/>
                    <a:pt x="274" y="135"/>
                  </a:cubicBezTo>
                  <a:cubicBezTo>
                    <a:pt x="266" y="128"/>
                    <a:pt x="262" y="120"/>
                    <a:pt x="259" y="112"/>
                  </a:cubicBezTo>
                  <a:cubicBezTo>
                    <a:pt x="251" y="102"/>
                    <a:pt x="243" y="90"/>
                    <a:pt x="240" y="79"/>
                  </a:cubicBezTo>
                  <a:cubicBezTo>
                    <a:pt x="236" y="71"/>
                    <a:pt x="229" y="60"/>
                    <a:pt x="225" y="57"/>
                  </a:cubicBezTo>
                  <a:cubicBezTo>
                    <a:pt x="225" y="53"/>
                    <a:pt x="221" y="53"/>
                    <a:pt x="221" y="53"/>
                  </a:cubicBezTo>
                  <a:lnTo>
                    <a:pt x="217" y="49"/>
                  </a:lnTo>
                  <a:cubicBezTo>
                    <a:pt x="214" y="49"/>
                    <a:pt x="210" y="49"/>
                    <a:pt x="207" y="53"/>
                  </a:cubicBezTo>
                  <a:cubicBezTo>
                    <a:pt x="202" y="53"/>
                    <a:pt x="195" y="57"/>
                    <a:pt x="188" y="60"/>
                  </a:cubicBezTo>
                  <a:lnTo>
                    <a:pt x="157" y="79"/>
                  </a:lnTo>
                  <a:lnTo>
                    <a:pt x="135" y="53"/>
                  </a:lnTo>
                  <a:cubicBezTo>
                    <a:pt x="128" y="38"/>
                    <a:pt x="117" y="31"/>
                    <a:pt x="105" y="23"/>
                  </a:cubicBezTo>
                  <a:cubicBezTo>
                    <a:pt x="94" y="19"/>
                    <a:pt x="83" y="12"/>
                    <a:pt x="72" y="8"/>
                  </a:cubicBezTo>
                  <a:cubicBezTo>
                    <a:pt x="53" y="4"/>
                    <a:pt x="27" y="4"/>
                    <a:pt x="0" y="0"/>
                  </a:cubicBezTo>
                  <a:close/>
                  <a:moveTo>
                    <a:pt x="371" y="154"/>
                  </a:moveTo>
                  <a:cubicBezTo>
                    <a:pt x="367" y="154"/>
                    <a:pt x="364" y="154"/>
                    <a:pt x="359" y="157"/>
                  </a:cubicBezTo>
                  <a:cubicBezTo>
                    <a:pt x="371" y="161"/>
                    <a:pt x="382" y="165"/>
                    <a:pt x="390" y="169"/>
                  </a:cubicBezTo>
                  <a:cubicBezTo>
                    <a:pt x="449" y="183"/>
                    <a:pt x="494" y="217"/>
                    <a:pt x="539" y="247"/>
                  </a:cubicBezTo>
                  <a:cubicBezTo>
                    <a:pt x="580" y="277"/>
                    <a:pt x="621" y="307"/>
                    <a:pt x="662" y="326"/>
                  </a:cubicBezTo>
                  <a:cubicBezTo>
                    <a:pt x="688" y="337"/>
                    <a:pt x="714" y="345"/>
                    <a:pt x="748" y="345"/>
                  </a:cubicBezTo>
                  <a:lnTo>
                    <a:pt x="763" y="345"/>
                  </a:lnTo>
                  <a:lnTo>
                    <a:pt x="782" y="340"/>
                  </a:lnTo>
                  <a:lnTo>
                    <a:pt x="793" y="352"/>
                  </a:lnTo>
                  <a:cubicBezTo>
                    <a:pt x="838" y="393"/>
                    <a:pt x="887" y="416"/>
                    <a:pt x="947" y="430"/>
                  </a:cubicBezTo>
                  <a:cubicBezTo>
                    <a:pt x="999" y="449"/>
                    <a:pt x="1063" y="457"/>
                    <a:pt x="1122" y="468"/>
                  </a:cubicBezTo>
                  <a:lnTo>
                    <a:pt x="1156" y="468"/>
                  </a:lnTo>
                  <a:cubicBezTo>
                    <a:pt x="1159" y="464"/>
                    <a:pt x="1159" y="460"/>
                    <a:pt x="1159" y="457"/>
                  </a:cubicBezTo>
                  <a:cubicBezTo>
                    <a:pt x="1156" y="457"/>
                    <a:pt x="1152" y="449"/>
                    <a:pt x="1144" y="445"/>
                  </a:cubicBezTo>
                  <a:cubicBezTo>
                    <a:pt x="1085" y="412"/>
                    <a:pt x="1025" y="393"/>
                    <a:pt x="961" y="374"/>
                  </a:cubicBezTo>
                  <a:cubicBezTo>
                    <a:pt x="883" y="352"/>
                    <a:pt x="812" y="314"/>
                    <a:pt x="748" y="277"/>
                  </a:cubicBezTo>
                  <a:cubicBezTo>
                    <a:pt x="681" y="240"/>
                    <a:pt x="618" y="202"/>
                    <a:pt x="554" y="180"/>
                  </a:cubicBezTo>
                  <a:cubicBezTo>
                    <a:pt x="524" y="169"/>
                    <a:pt x="498" y="161"/>
                    <a:pt x="476" y="157"/>
                  </a:cubicBezTo>
                  <a:cubicBezTo>
                    <a:pt x="449" y="157"/>
                    <a:pt x="423" y="154"/>
                    <a:pt x="397" y="15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2" name="Google Shape;28402;p21"/>
            <p:cNvSpPr/>
            <p:nvPr/>
          </p:nvSpPr>
          <p:spPr>
            <a:xfrm>
              <a:off x="-97167" y="1014544"/>
              <a:ext cx="61741" cy="30035"/>
            </a:xfrm>
            <a:custGeom>
              <a:avLst/>
              <a:gdLst/>
              <a:ahLst/>
              <a:cxnLst/>
              <a:rect l="l" t="t" r="r" b="b"/>
              <a:pathLst>
                <a:path w="1293" h="629" extrusionOk="0">
                  <a:moveTo>
                    <a:pt x="59" y="82"/>
                  </a:moveTo>
                  <a:lnTo>
                    <a:pt x="59" y="82"/>
                  </a:lnTo>
                  <a:cubicBezTo>
                    <a:pt x="86" y="86"/>
                    <a:pt x="112" y="86"/>
                    <a:pt x="131" y="90"/>
                  </a:cubicBezTo>
                  <a:cubicBezTo>
                    <a:pt x="142" y="94"/>
                    <a:pt x="153" y="101"/>
                    <a:pt x="164" y="105"/>
                  </a:cubicBezTo>
                  <a:cubicBezTo>
                    <a:pt x="176" y="113"/>
                    <a:pt x="187" y="120"/>
                    <a:pt x="194" y="135"/>
                  </a:cubicBezTo>
                  <a:lnTo>
                    <a:pt x="216" y="161"/>
                  </a:lnTo>
                  <a:lnTo>
                    <a:pt x="247" y="142"/>
                  </a:lnTo>
                  <a:cubicBezTo>
                    <a:pt x="254" y="139"/>
                    <a:pt x="261" y="135"/>
                    <a:pt x="266" y="135"/>
                  </a:cubicBezTo>
                  <a:cubicBezTo>
                    <a:pt x="269" y="131"/>
                    <a:pt x="273" y="131"/>
                    <a:pt x="276" y="131"/>
                  </a:cubicBezTo>
                  <a:lnTo>
                    <a:pt x="280" y="135"/>
                  </a:lnTo>
                  <a:cubicBezTo>
                    <a:pt x="280" y="135"/>
                    <a:pt x="284" y="135"/>
                    <a:pt x="284" y="139"/>
                  </a:cubicBezTo>
                  <a:cubicBezTo>
                    <a:pt x="288" y="142"/>
                    <a:pt x="295" y="153"/>
                    <a:pt x="299" y="161"/>
                  </a:cubicBezTo>
                  <a:cubicBezTo>
                    <a:pt x="302" y="172"/>
                    <a:pt x="310" y="184"/>
                    <a:pt x="318" y="194"/>
                  </a:cubicBezTo>
                  <a:cubicBezTo>
                    <a:pt x="321" y="202"/>
                    <a:pt x="325" y="210"/>
                    <a:pt x="333" y="217"/>
                  </a:cubicBezTo>
                  <a:cubicBezTo>
                    <a:pt x="261" y="210"/>
                    <a:pt x="202" y="191"/>
                    <a:pt x="145" y="158"/>
                  </a:cubicBezTo>
                  <a:cubicBezTo>
                    <a:pt x="116" y="135"/>
                    <a:pt x="86" y="113"/>
                    <a:pt x="59" y="82"/>
                  </a:cubicBezTo>
                  <a:close/>
                  <a:moveTo>
                    <a:pt x="456" y="236"/>
                  </a:moveTo>
                  <a:cubicBezTo>
                    <a:pt x="482" y="236"/>
                    <a:pt x="508" y="239"/>
                    <a:pt x="535" y="239"/>
                  </a:cubicBezTo>
                  <a:cubicBezTo>
                    <a:pt x="557" y="243"/>
                    <a:pt x="583" y="251"/>
                    <a:pt x="613" y="262"/>
                  </a:cubicBezTo>
                  <a:cubicBezTo>
                    <a:pt x="677" y="284"/>
                    <a:pt x="740" y="322"/>
                    <a:pt x="807" y="359"/>
                  </a:cubicBezTo>
                  <a:cubicBezTo>
                    <a:pt x="871" y="396"/>
                    <a:pt x="942" y="434"/>
                    <a:pt x="1020" y="456"/>
                  </a:cubicBezTo>
                  <a:cubicBezTo>
                    <a:pt x="1084" y="475"/>
                    <a:pt x="1144" y="494"/>
                    <a:pt x="1203" y="527"/>
                  </a:cubicBezTo>
                  <a:cubicBezTo>
                    <a:pt x="1211" y="531"/>
                    <a:pt x="1215" y="539"/>
                    <a:pt x="1218" y="539"/>
                  </a:cubicBezTo>
                  <a:cubicBezTo>
                    <a:pt x="1218" y="542"/>
                    <a:pt x="1218" y="546"/>
                    <a:pt x="1215" y="550"/>
                  </a:cubicBezTo>
                  <a:lnTo>
                    <a:pt x="1181" y="550"/>
                  </a:lnTo>
                  <a:cubicBezTo>
                    <a:pt x="1122" y="539"/>
                    <a:pt x="1058" y="531"/>
                    <a:pt x="1006" y="512"/>
                  </a:cubicBezTo>
                  <a:cubicBezTo>
                    <a:pt x="946" y="498"/>
                    <a:pt x="897" y="475"/>
                    <a:pt x="852" y="434"/>
                  </a:cubicBezTo>
                  <a:lnTo>
                    <a:pt x="841" y="422"/>
                  </a:lnTo>
                  <a:lnTo>
                    <a:pt x="822" y="427"/>
                  </a:lnTo>
                  <a:lnTo>
                    <a:pt x="807" y="427"/>
                  </a:lnTo>
                  <a:cubicBezTo>
                    <a:pt x="773" y="427"/>
                    <a:pt x="747" y="419"/>
                    <a:pt x="721" y="408"/>
                  </a:cubicBezTo>
                  <a:cubicBezTo>
                    <a:pt x="680" y="389"/>
                    <a:pt x="639" y="359"/>
                    <a:pt x="598" y="329"/>
                  </a:cubicBezTo>
                  <a:cubicBezTo>
                    <a:pt x="553" y="299"/>
                    <a:pt x="508" y="265"/>
                    <a:pt x="449" y="251"/>
                  </a:cubicBezTo>
                  <a:cubicBezTo>
                    <a:pt x="441" y="247"/>
                    <a:pt x="430" y="243"/>
                    <a:pt x="418" y="239"/>
                  </a:cubicBezTo>
                  <a:cubicBezTo>
                    <a:pt x="423" y="236"/>
                    <a:pt x="426" y="236"/>
                    <a:pt x="430" y="236"/>
                  </a:cubicBezTo>
                  <a:close/>
                  <a:moveTo>
                    <a:pt x="0" y="1"/>
                  </a:moveTo>
                  <a:lnTo>
                    <a:pt x="49" y="113"/>
                  </a:lnTo>
                  <a:lnTo>
                    <a:pt x="49" y="113"/>
                  </a:lnTo>
                  <a:lnTo>
                    <a:pt x="22" y="97"/>
                  </a:lnTo>
                  <a:lnTo>
                    <a:pt x="22" y="108"/>
                  </a:lnTo>
                  <a:cubicBezTo>
                    <a:pt x="22" y="113"/>
                    <a:pt x="22" y="116"/>
                    <a:pt x="19" y="123"/>
                  </a:cubicBezTo>
                  <a:cubicBezTo>
                    <a:pt x="19" y="131"/>
                    <a:pt x="14" y="135"/>
                    <a:pt x="11" y="142"/>
                  </a:cubicBezTo>
                  <a:cubicBezTo>
                    <a:pt x="41" y="172"/>
                    <a:pt x="71" y="198"/>
                    <a:pt x="104" y="220"/>
                  </a:cubicBezTo>
                  <a:cubicBezTo>
                    <a:pt x="168" y="262"/>
                    <a:pt x="243" y="288"/>
                    <a:pt x="328" y="292"/>
                  </a:cubicBezTo>
                  <a:cubicBezTo>
                    <a:pt x="344" y="292"/>
                    <a:pt x="359" y="296"/>
                    <a:pt x="373" y="303"/>
                  </a:cubicBezTo>
                  <a:cubicBezTo>
                    <a:pt x="389" y="307"/>
                    <a:pt x="407" y="318"/>
                    <a:pt x="430" y="322"/>
                  </a:cubicBezTo>
                  <a:cubicBezTo>
                    <a:pt x="456" y="329"/>
                    <a:pt x="482" y="344"/>
                    <a:pt x="512" y="363"/>
                  </a:cubicBezTo>
                  <a:cubicBezTo>
                    <a:pt x="553" y="389"/>
                    <a:pt x="594" y="422"/>
                    <a:pt x="639" y="449"/>
                  </a:cubicBezTo>
                  <a:cubicBezTo>
                    <a:pt x="665" y="464"/>
                    <a:pt x="687" y="479"/>
                    <a:pt x="718" y="486"/>
                  </a:cubicBezTo>
                  <a:cubicBezTo>
                    <a:pt x="744" y="498"/>
                    <a:pt x="773" y="501"/>
                    <a:pt x="807" y="501"/>
                  </a:cubicBezTo>
                  <a:lnTo>
                    <a:pt x="811" y="501"/>
                  </a:lnTo>
                  <a:cubicBezTo>
                    <a:pt x="863" y="546"/>
                    <a:pt x="923" y="572"/>
                    <a:pt x="983" y="587"/>
                  </a:cubicBezTo>
                  <a:cubicBezTo>
                    <a:pt x="1039" y="606"/>
                    <a:pt x="1095" y="613"/>
                    <a:pt x="1151" y="624"/>
                  </a:cubicBezTo>
                  <a:cubicBezTo>
                    <a:pt x="1158" y="624"/>
                    <a:pt x="1163" y="624"/>
                    <a:pt x="1170" y="629"/>
                  </a:cubicBezTo>
                  <a:lnTo>
                    <a:pt x="1267" y="629"/>
                  </a:lnTo>
                  <a:lnTo>
                    <a:pt x="1270" y="621"/>
                  </a:lnTo>
                  <a:lnTo>
                    <a:pt x="1279" y="602"/>
                  </a:lnTo>
                  <a:cubicBezTo>
                    <a:pt x="1279" y="594"/>
                    <a:pt x="1282" y="587"/>
                    <a:pt x="1286" y="576"/>
                  </a:cubicBezTo>
                  <a:cubicBezTo>
                    <a:pt x="1289" y="565"/>
                    <a:pt x="1293" y="553"/>
                    <a:pt x="1293" y="539"/>
                  </a:cubicBezTo>
                  <a:lnTo>
                    <a:pt x="1293" y="534"/>
                  </a:lnTo>
                  <a:cubicBezTo>
                    <a:pt x="1293" y="524"/>
                    <a:pt x="1289" y="508"/>
                    <a:pt x="1279" y="494"/>
                  </a:cubicBezTo>
                  <a:cubicBezTo>
                    <a:pt x="1270" y="479"/>
                    <a:pt x="1256" y="472"/>
                    <a:pt x="1241" y="460"/>
                  </a:cubicBezTo>
                  <a:cubicBezTo>
                    <a:pt x="1174" y="422"/>
                    <a:pt x="1106" y="400"/>
                    <a:pt x="1039" y="382"/>
                  </a:cubicBezTo>
                  <a:cubicBezTo>
                    <a:pt x="972" y="363"/>
                    <a:pt x="908" y="329"/>
                    <a:pt x="844" y="296"/>
                  </a:cubicBezTo>
                  <a:cubicBezTo>
                    <a:pt x="781" y="258"/>
                    <a:pt x="714" y="217"/>
                    <a:pt x="639" y="191"/>
                  </a:cubicBezTo>
                  <a:cubicBezTo>
                    <a:pt x="606" y="176"/>
                    <a:pt x="572" y="168"/>
                    <a:pt x="542" y="165"/>
                  </a:cubicBezTo>
                  <a:cubicBezTo>
                    <a:pt x="512" y="161"/>
                    <a:pt x="482" y="161"/>
                    <a:pt x="456" y="161"/>
                  </a:cubicBezTo>
                  <a:lnTo>
                    <a:pt x="385" y="161"/>
                  </a:lnTo>
                  <a:lnTo>
                    <a:pt x="385" y="158"/>
                  </a:lnTo>
                  <a:cubicBezTo>
                    <a:pt x="378" y="150"/>
                    <a:pt x="373" y="139"/>
                    <a:pt x="370" y="131"/>
                  </a:cubicBezTo>
                  <a:cubicBezTo>
                    <a:pt x="363" y="116"/>
                    <a:pt x="351" y="97"/>
                    <a:pt x="336" y="82"/>
                  </a:cubicBezTo>
                  <a:cubicBezTo>
                    <a:pt x="333" y="75"/>
                    <a:pt x="321" y="68"/>
                    <a:pt x="310" y="63"/>
                  </a:cubicBezTo>
                  <a:cubicBezTo>
                    <a:pt x="299" y="60"/>
                    <a:pt x="288" y="56"/>
                    <a:pt x="276" y="56"/>
                  </a:cubicBezTo>
                  <a:cubicBezTo>
                    <a:pt x="266" y="56"/>
                    <a:pt x="250" y="56"/>
                    <a:pt x="239" y="60"/>
                  </a:cubicBezTo>
                  <a:cubicBezTo>
                    <a:pt x="239" y="63"/>
                    <a:pt x="235" y="63"/>
                    <a:pt x="235" y="63"/>
                  </a:cubicBezTo>
                  <a:cubicBezTo>
                    <a:pt x="221" y="49"/>
                    <a:pt x="206" y="37"/>
                    <a:pt x="187" y="30"/>
                  </a:cubicBezTo>
                  <a:cubicBezTo>
                    <a:pt x="168" y="23"/>
                    <a:pt x="149" y="15"/>
                    <a:pt x="131" y="15"/>
                  </a:cubicBezTo>
                  <a:cubicBezTo>
                    <a:pt x="101" y="8"/>
                    <a:pt x="75" y="8"/>
                    <a:pt x="52" y="8"/>
                  </a:cubicBezTo>
                  <a:cubicBezTo>
                    <a:pt x="33" y="4"/>
                    <a:pt x="1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3" name="Google Shape;28403;p21"/>
            <p:cNvSpPr/>
            <p:nvPr/>
          </p:nvSpPr>
          <p:spPr>
            <a:xfrm>
              <a:off x="-685686" y="1836512"/>
              <a:ext cx="5014" cy="63030"/>
            </a:xfrm>
            <a:custGeom>
              <a:avLst/>
              <a:gdLst/>
              <a:ahLst/>
              <a:cxnLst/>
              <a:rect l="l" t="t" r="r" b="b"/>
              <a:pathLst>
                <a:path w="105" h="1320" extrusionOk="0">
                  <a:moveTo>
                    <a:pt x="57" y="0"/>
                  </a:moveTo>
                  <a:cubicBezTo>
                    <a:pt x="48" y="38"/>
                    <a:pt x="45" y="79"/>
                    <a:pt x="45" y="116"/>
                  </a:cubicBezTo>
                  <a:cubicBezTo>
                    <a:pt x="45" y="135"/>
                    <a:pt x="45" y="150"/>
                    <a:pt x="48" y="169"/>
                  </a:cubicBezTo>
                  <a:lnTo>
                    <a:pt x="48" y="180"/>
                  </a:lnTo>
                  <a:cubicBezTo>
                    <a:pt x="53" y="169"/>
                    <a:pt x="57" y="157"/>
                    <a:pt x="57" y="146"/>
                  </a:cubicBezTo>
                  <a:cubicBezTo>
                    <a:pt x="67" y="105"/>
                    <a:pt x="71" y="57"/>
                    <a:pt x="83" y="12"/>
                  </a:cubicBezTo>
                  <a:cubicBezTo>
                    <a:pt x="79" y="12"/>
                    <a:pt x="71" y="7"/>
                    <a:pt x="67" y="7"/>
                  </a:cubicBezTo>
                  <a:cubicBezTo>
                    <a:pt x="64" y="4"/>
                    <a:pt x="60" y="4"/>
                    <a:pt x="57" y="0"/>
                  </a:cubicBezTo>
                  <a:close/>
                  <a:moveTo>
                    <a:pt x="98" y="311"/>
                  </a:moveTo>
                  <a:cubicBezTo>
                    <a:pt x="93" y="314"/>
                    <a:pt x="93" y="314"/>
                    <a:pt x="90" y="318"/>
                  </a:cubicBezTo>
                  <a:cubicBezTo>
                    <a:pt x="83" y="326"/>
                    <a:pt x="71" y="330"/>
                    <a:pt x="60" y="337"/>
                  </a:cubicBezTo>
                  <a:lnTo>
                    <a:pt x="57" y="337"/>
                  </a:lnTo>
                  <a:cubicBezTo>
                    <a:pt x="57" y="378"/>
                    <a:pt x="48" y="419"/>
                    <a:pt x="41" y="461"/>
                  </a:cubicBezTo>
                  <a:cubicBezTo>
                    <a:pt x="38" y="483"/>
                    <a:pt x="31" y="501"/>
                    <a:pt x="22" y="520"/>
                  </a:cubicBezTo>
                  <a:cubicBezTo>
                    <a:pt x="19" y="539"/>
                    <a:pt x="15" y="557"/>
                    <a:pt x="15" y="573"/>
                  </a:cubicBezTo>
                  <a:cubicBezTo>
                    <a:pt x="15" y="580"/>
                    <a:pt x="15" y="583"/>
                    <a:pt x="19" y="591"/>
                  </a:cubicBezTo>
                  <a:cubicBezTo>
                    <a:pt x="22" y="625"/>
                    <a:pt x="26" y="658"/>
                    <a:pt x="26" y="692"/>
                  </a:cubicBezTo>
                  <a:lnTo>
                    <a:pt x="26" y="703"/>
                  </a:lnTo>
                  <a:cubicBezTo>
                    <a:pt x="38" y="699"/>
                    <a:pt x="45" y="692"/>
                    <a:pt x="48" y="688"/>
                  </a:cubicBezTo>
                  <a:cubicBezTo>
                    <a:pt x="53" y="685"/>
                    <a:pt x="53" y="685"/>
                    <a:pt x="57" y="685"/>
                  </a:cubicBezTo>
                  <a:lnTo>
                    <a:pt x="57" y="677"/>
                  </a:lnTo>
                  <a:cubicBezTo>
                    <a:pt x="57" y="673"/>
                    <a:pt x="53" y="666"/>
                    <a:pt x="53" y="658"/>
                  </a:cubicBezTo>
                  <a:cubicBezTo>
                    <a:pt x="48" y="647"/>
                    <a:pt x="45" y="635"/>
                    <a:pt x="41" y="621"/>
                  </a:cubicBezTo>
                  <a:cubicBezTo>
                    <a:pt x="38" y="609"/>
                    <a:pt x="38" y="599"/>
                    <a:pt x="38" y="587"/>
                  </a:cubicBezTo>
                  <a:cubicBezTo>
                    <a:pt x="38" y="565"/>
                    <a:pt x="41" y="542"/>
                    <a:pt x="48" y="520"/>
                  </a:cubicBezTo>
                  <a:cubicBezTo>
                    <a:pt x="57" y="497"/>
                    <a:pt x="67" y="478"/>
                    <a:pt x="79" y="461"/>
                  </a:cubicBezTo>
                  <a:cubicBezTo>
                    <a:pt x="90" y="449"/>
                    <a:pt x="93" y="434"/>
                    <a:pt x="98" y="423"/>
                  </a:cubicBezTo>
                  <a:cubicBezTo>
                    <a:pt x="101" y="408"/>
                    <a:pt x="105" y="397"/>
                    <a:pt x="105" y="382"/>
                  </a:cubicBezTo>
                  <a:cubicBezTo>
                    <a:pt x="105" y="359"/>
                    <a:pt x="101" y="337"/>
                    <a:pt x="98" y="311"/>
                  </a:cubicBezTo>
                  <a:close/>
                  <a:moveTo>
                    <a:pt x="8" y="879"/>
                  </a:moveTo>
                  <a:cubicBezTo>
                    <a:pt x="4" y="920"/>
                    <a:pt x="0" y="958"/>
                    <a:pt x="0" y="994"/>
                  </a:cubicBezTo>
                  <a:cubicBezTo>
                    <a:pt x="0" y="1013"/>
                    <a:pt x="0" y="1028"/>
                    <a:pt x="4" y="1047"/>
                  </a:cubicBezTo>
                  <a:lnTo>
                    <a:pt x="4" y="1099"/>
                  </a:lnTo>
                  <a:cubicBezTo>
                    <a:pt x="4" y="1141"/>
                    <a:pt x="0" y="1182"/>
                    <a:pt x="0" y="1223"/>
                  </a:cubicBezTo>
                  <a:cubicBezTo>
                    <a:pt x="0" y="1241"/>
                    <a:pt x="0" y="1260"/>
                    <a:pt x="4" y="1279"/>
                  </a:cubicBezTo>
                  <a:cubicBezTo>
                    <a:pt x="8" y="1294"/>
                    <a:pt x="12" y="1305"/>
                    <a:pt x="15" y="1316"/>
                  </a:cubicBezTo>
                  <a:lnTo>
                    <a:pt x="60" y="1316"/>
                  </a:lnTo>
                  <a:cubicBezTo>
                    <a:pt x="60" y="1316"/>
                    <a:pt x="64" y="1320"/>
                    <a:pt x="67" y="1320"/>
                  </a:cubicBezTo>
                  <a:cubicBezTo>
                    <a:pt x="67" y="1313"/>
                    <a:pt x="64" y="1305"/>
                    <a:pt x="60" y="1294"/>
                  </a:cubicBezTo>
                  <a:cubicBezTo>
                    <a:pt x="57" y="1282"/>
                    <a:pt x="53" y="1272"/>
                    <a:pt x="48" y="1256"/>
                  </a:cubicBezTo>
                  <a:cubicBezTo>
                    <a:pt x="45" y="1246"/>
                    <a:pt x="41" y="1234"/>
                    <a:pt x="41" y="1219"/>
                  </a:cubicBezTo>
                  <a:cubicBezTo>
                    <a:pt x="41" y="1215"/>
                    <a:pt x="41" y="1208"/>
                    <a:pt x="45" y="1204"/>
                  </a:cubicBezTo>
                  <a:cubicBezTo>
                    <a:pt x="34" y="1193"/>
                    <a:pt x="22" y="1182"/>
                    <a:pt x="19" y="1167"/>
                  </a:cubicBezTo>
                  <a:cubicBezTo>
                    <a:pt x="19" y="1159"/>
                    <a:pt x="15" y="1151"/>
                    <a:pt x="15" y="1144"/>
                  </a:cubicBezTo>
                  <a:cubicBezTo>
                    <a:pt x="15" y="1129"/>
                    <a:pt x="19" y="1118"/>
                    <a:pt x="22" y="1106"/>
                  </a:cubicBezTo>
                  <a:cubicBezTo>
                    <a:pt x="26" y="1096"/>
                    <a:pt x="31" y="1089"/>
                    <a:pt x="34" y="1080"/>
                  </a:cubicBezTo>
                  <a:cubicBezTo>
                    <a:pt x="38" y="1077"/>
                    <a:pt x="38" y="1073"/>
                    <a:pt x="38" y="1073"/>
                  </a:cubicBezTo>
                  <a:cubicBezTo>
                    <a:pt x="48" y="1047"/>
                    <a:pt x="53" y="1021"/>
                    <a:pt x="53" y="999"/>
                  </a:cubicBezTo>
                  <a:cubicBezTo>
                    <a:pt x="53" y="980"/>
                    <a:pt x="48" y="965"/>
                    <a:pt x="41" y="946"/>
                  </a:cubicBezTo>
                  <a:cubicBezTo>
                    <a:pt x="38" y="927"/>
                    <a:pt x="26" y="909"/>
                    <a:pt x="15" y="890"/>
                  </a:cubicBezTo>
                  <a:cubicBezTo>
                    <a:pt x="12" y="887"/>
                    <a:pt x="12" y="882"/>
                    <a:pt x="8" y="8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4" name="Google Shape;28404;p21"/>
            <p:cNvSpPr/>
            <p:nvPr/>
          </p:nvSpPr>
          <p:spPr>
            <a:xfrm>
              <a:off x="-689458" y="1825434"/>
              <a:ext cx="12367" cy="76257"/>
            </a:xfrm>
            <a:custGeom>
              <a:avLst/>
              <a:gdLst/>
              <a:ahLst/>
              <a:cxnLst/>
              <a:rect l="l" t="t" r="r" b="b"/>
              <a:pathLst>
                <a:path w="259" h="1597" extrusionOk="0">
                  <a:moveTo>
                    <a:pt x="136" y="232"/>
                  </a:moveTo>
                  <a:cubicBezTo>
                    <a:pt x="139" y="236"/>
                    <a:pt x="143" y="236"/>
                    <a:pt x="146" y="239"/>
                  </a:cubicBezTo>
                  <a:cubicBezTo>
                    <a:pt x="150" y="239"/>
                    <a:pt x="158" y="244"/>
                    <a:pt x="162" y="244"/>
                  </a:cubicBezTo>
                  <a:cubicBezTo>
                    <a:pt x="150" y="289"/>
                    <a:pt x="146" y="337"/>
                    <a:pt x="136" y="378"/>
                  </a:cubicBezTo>
                  <a:cubicBezTo>
                    <a:pt x="136" y="389"/>
                    <a:pt x="132" y="401"/>
                    <a:pt x="127" y="412"/>
                  </a:cubicBezTo>
                  <a:lnTo>
                    <a:pt x="127" y="401"/>
                  </a:lnTo>
                  <a:cubicBezTo>
                    <a:pt x="124" y="382"/>
                    <a:pt x="124" y="367"/>
                    <a:pt x="124" y="348"/>
                  </a:cubicBezTo>
                  <a:cubicBezTo>
                    <a:pt x="124" y="311"/>
                    <a:pt x="127" y="270"/>
                    <a:pt x="136" y="232"/>
                  </a:cubicBezTo>
                  <a:close/>
                  <a:moveTo>
                    <a:pt x="177" y="543"/>
                  </a:moveTo>
                  <a:cubicBezTo>
                    <a:pt x="180" y="569"/>
                    <a:pt x="184" y="591"/>
                    <a:pt x="184" y="614"/>
                  </a:cubicBezTo>
                  <a:cubicBezTo>
                    <a:pt x="184" y="629"/>
                    <a:pt x="180" y="640"/>
                    <a:pt x="177" y="655"/>
                  </a:cubicBezTo>
                  <a:cubicBezTo>
                    <a:pt x="172" y="666"/>
                    <a:pt x="169" y="681"/>
                    <a:pt x="158" y="693"/>
                  </a:cubicBezTo>
                  <a:cubicBezTo>
                    <a:pt x="146" y="710"/>
                    <a:pt x="136" y="729"/>
                    <a:pt x="127" y="752"/>
                  </a:cubicBezTo>
                  <a:cubicBezTo>
                    <a:pt x="120" y="774"/>
                    <a:pt x="117" y="797"/>
                    <a:pt x="117" y="819"/>
                  </a:cubicBezTo>
                  <a:cubicBezTo>
                    <a:pt x="117" y="831"/>
                    <a:pt x="117" y="841"/>
                    <a:pt x="120" y="853"/>
                  </a:cubicBezTo>
                  <a:cubicBezTo>
                    <a:pt x="124" y="867"/>
                    <a:pt x="127" y="879"/>
                    <a:pt x="132" y="890"/>
                  </a:cubicBezTo>
                  <a:cubicBezTo>
                    <a:pt x="132" y="898"/>
                    <a:pt x="136" y="905"/>
                    <a:pt x="136" y="909"/>
                  </a:cubicBezTo>
                  <a:lnTo>
                    <a:pt x="136" y="917"/>
                  </a:lnTo>
                  <a:cubicBezTo>
                    <a:pt x="132" y="917"/>
                    <a:pt x="132" y="917"/>
                    <a:pt x="127" y="920"/>
                  </a:cubicBezTo>
                  <a:cubicBezTo>
                    <a:pt x="124" y="924"/>
                    <a:pt x="117" y="931"/>
                    <a:pt x="105" y="935"/>
                  </a:cubicBezTo>
                  <a:lnTo>
                    <a:pt x="105" y="924"/>
                  </a:lnTo>
                  <a:cubicBezTo>
                    <a:pt x="105" y="890"/>
                    <a:pt x="101" y="857"/>
                    <a:pt x="98" y="823"/>
                  </a:cubicBezTo>
                  <a:cubicBezTo>
                    <a:pt x="94" y="815"/>
                    <a:pt x="94" y="812"/>
                    <a:pt x="94" y="805"/>
                  </a:cubicBezTo>
                  <a:cubicBezTo>
                    <a:pt x="94" y="789"/>
                    <a:pt x="98" y="771"/>
                    <a:pt x="101" y="752"/>
                  </a:cubicBezTo>
                  <a:cubicBezTo>
                    <a:pt x="110" y="733"/>
                    <a:pt x="117" y="715"/>
                    <a:pt x="120" y="693"/>
                  </a:cubicBezTo>
                  <a:cubicBezTo>
                    <a:pt x="127" y="651"/>
                    <a:pt x="136" y="610"/>
                    <a:pt x="136" y="569"/>
                  </a:cubicBezTo>
                  <a:lnTo>
                    <a:pt x="139" y="569"/>
                  </a:lnTo>
                  <a:cubicBezTo>
                    <a:pt x="150" y="562"/>
                    <a:pt x="162" y="558"/>
                    <a:pt x="169" y="550"/>
                  </a:cubicBezTo>
                  <a:cubicBezTo>
                    <a:pt x="172" y="546"/>
                    <a:pt x="172" y="546"/>
                    <a:pt x="177" y="543"/>
                  </a:cubicBezTo>
                  <a:close/>
                  <a:moveTo>
                    <a:pt x="150" y="1"/>
                  </a:moveTo>
                  <a:cubicBezTo>
                    <a:pt x="143" y="1"/>
                    <a:pt x="136" y="4"/>
                    <a:pt x="127" y="4"/>
                  </a:cubicBezTo>
                  <a:cubicBezTo>
                    <a:pt x="117" y="12"/>
                    <a:pt x="105" y="20"/>
                    <a:pt x="101" y="27"/>
                  </a:cubicBezTo>
                  <a:cubicBezTo>
                    <a:pt x="94" y="38"/>
                    <a:pt x="91" y="49"/>
                    <a:pt x="91" y="60"/>
                  </a:cubicBezTo>
                  <a:cubicBezTo>
                    <a:pt x="91" y="64"/>
                    <a:pt x="87" y="68"/>
                    <a:pt x="87" y="68"/>
                  </a:cubicBezTo>
                  <a:lnTo>
                    <a:pt x="87" y="72"/>
                  </a:lnTo>
                  <a:cubicBezTo>
                    <a:pt x="72" y="158"/>
                    <a:pt x="49" y="251"/>
                    <a:pt x="49" y="348"/>
                  </a:cubicBezTo>
                  <a:cubicBezTo>
                    <a:pt x="49" y="367"/>
                    <a:pt x="49" y="389"/>
                    <a:pt x="53" y="408"/>
                  </a:cubicBezTo>
                  <a:cubicBezTo>
                    <a:pt x="57" y="453"/>
                    <a:pt x="60" y="494"/>
                    <a:pt x="60" y="536"/>
                  </a:cubicBezTo>
                  <a:lnTo>
                    <a:pt x="60" y="572"/>
                  </a:lnTo>
                  <a:lnTo>
                    <a:pt x="38" y="614"/>
                  </a:lnTo>
                  <a:lnTo>
                    <a:pt x="38" y="614"/>
                  </a:lnTo>
                  <a:lnTo>
                    <a:pt x="57" y="606"/>
                  </a:lnTo>
                  <a:lnTo>
                    <a:pt x="57" y="606"/>
                  </a:lnTo>
                  <a:cubicBezTo>
                    <a:pt x="53" y="629"/>
                    <a:pt x="49" y="651"/>
                    <a:pt x="46" y="677"/>
                  </a:cubicBezTo>
                  <a:cubicBezTo>
                    <a:pt x="42" y="693"/>
                    <a:pt x="34" y="710"/>
                    <a:pt x="31" y="733"/>
                  </a:cubicBezTo>
                  <a:cubicBezTo>
                    <a:pt x="23" y="752"/>
                    <a:pt x="20" y="778"/>
                    <a:pt x="20" y="805"/>
                  </a:cubicBezTo>
                  <a:cubicBezTo>
                    <a:pt x="20" y="815"/>
                    <a:pt x="20" y="827"/>
                    <a:pt x="23" y="838"/>
                  </a:cubicBezTo>
                  <a:cubicBezTo>
                    <a:pt x="27" y="867"/>
                    <a:pt x="31" y="894"/>
                    <a:pt x="31" y="924"/>
                  </a:cubicBezTo>
                  <a:cubicBezTo>
                    <a:pt x="31" y="969"/>
                    <a:pt x="23" y="1017"/>
                    <a:pt x="15" y="1069"/>
                  </a:cubicBezTo>
                  <a:cubicBezTo>
                    <a:pt x="8" y="1119"/>
                    <a:pt x="1" y="1171"/>
                    <a:pt x="1" y="1226"/>
                  </a:cubicBezTo>
                  <a:cubicBezTo>
                    <a:pt x="1" y="1245"/>
                    <a:pt x="5" y="1268"/>
                    <a:pt x="5" y="1290"/>
                  </a:cubicBezTo>
                  <a:cubicBezTo>
                    <a:pt x="8" y="1302"/>
                    <a:pt x="8" y="1316"/>
                    <a:pt x="8" y="1331"/>
                  </a:cubicBezTo>
                  <a:cubicBezTo>
                    <a:pt x="8" y="1369"/>
                    <a:pt x="5" y="1410"/>
                    <a:pt x="1" y="1455"/>
                  </a:cubicBezTo>
                  <a:cubicBezTo>
                    <a:pt x="1" y="1478"/>
                    <a:pt x="5" y="1504"/>
                    <a:pt x="8" y="1526"/>
                  </a:cubicBezTo>
                  <a:cubicBezTo>
                    <a:pt x="12" y="1548"/>
                    <a:pt x="20" y="1567"/>
                    <a:pt x="31" y="1590"/>
                  </a:cubicBezTo>
                  <a:lnTo>
                    <a:pt x="31" y="1585"/>
                  </a:lnTo>
                  <a:lnTo>
                    <a:pt x="31" y="1545"/>
                  </a:lnTo>
                  <a:lnTo>
                    <a:pt x="72" y="1548"/>
                  </a:lnTo>
                  <a:lnTo>
                    <a:pt x="94" y="1548"/>
                  </a:lnTo>
                  <a:cubicBezTo>
                    <a:pt x="91" y="1537"/>
                    <a:pt x="87" y="1526"/>
                    <a:pt x="83" y="1511"/>
                  </a:cubicBezTo>
                  <a:cubicBezTo>
                    <a:pt x="79" y="1492"/>
                    <a:pt x="79" y="1473"/>
                    <a:pt x="79" y="1455"/>
                  </a:cubicBezTo>
                  <a:cubicBezTo>
                    <a:pt x="79" y="1414"/>
                    <a:pt x="83" y="1373"/>
                    <a:pt x="83" y="1331"/>
                  </a:cubicBezTo>
                  <a:lnTo>
                    <a:pt x="83" y="1279"/>
                  </a:lnTo>
                  <a:cubicBezTo>
                    <a:pt x="79" y="1260"/>
                    <a:pt x="79" y="1245"/>
                    <a:pt x="79" y="1226"/>
                  </a:cubicBezTo>
                  <a:cubicBezTo>
                    <a:pt x="79" y="1190"/>
                    <a:pt x="83" y="1152"/>
                    <a:pt x="87" y="1111"/>
                  </a:cubicBezTo>
                  <a:cubicBezTo>
                    <a:pt x="91" y="1114"/>
                    <a:pt x="91" y="1119"/>
                    <a:pt x="94" y="1122"/>
                  </a:cubicBezTo>
                  <a:cubicBezTo>
                    <a:pt x="105" y="1141"/>
                    <a:pt x="117" y="1159"/>
                    <a:pt x="120" y="1178"/>
                  </a:cubicBezTo>
                  <a:cubicBezTo>
                    <a:pt x="127" y="1197"/>
                    <a:pt x="132" y="1212"/>
                    <a:pt x="132" y="1231"/>
                  </a:cubicBezTo>
                  <a:cubicBezTo>
                    <a:pt x="132" y="1253"/>
                    <a:pt x="127" y="1279"/>
                    <a:pt x="117" y="1305"/>
                  </a:cubicBezTo>
                  <a:cubicBezTo>
                    <a:pt x="117" y="1305"/>
                    <a:pt x="117" y="1309"/>
                    <a:pt x="113" y="1312"/>
                  </a:cubicBezTo>
                  <a:cubicBezTo>
                    <a:pt x="110" y="1321"/>
                    <a:pt x="105" y="1328"/>
                    <a:pt x="101" y="1338"/>
                  </a:cubicBezTo>
                  <a:cubicBezTo>
                    <a:pt x="98" y="1350"/>
                    <a:pt x="94" y="1361"/>
                    <a:pt x="94" y="1376"/>
                  </a:cubicBezTo>
                  <a:cubicBezTo>
                    <a:pt x="94" y="1383"/>
                    <a:pt x="98" y="1391"/>
                    <a:pt x="98" y="1399"/>
                  </a:cubicBezTo>
                  <a:cubicBezTo>
                    <a:pt x="101" y="1414"/>
                    <a:pt x="113" y="1425"/>
                    <a:pt x="124" y="1436"/>
                  </a:cubicBezTo>
                  <a:cubicBezTo>
                    <a:pt x="120" y="1440"/>
                    <a:pt x="120" y="1447"/>
                    <a:pt x="120" y="1451"/>
                  </a:cubicBezTo>
                  <a:cubicBezTo>
                    <a:pt x="120" y="1466"/>
                    <a:pt x="124" y="1478"/>
                    <a:pt x="127" y="1488"/>
                  </a:cubicBezTo>
                  <a:cubicBezTo>
                    <a:pt x="132" y="1504"/>
                    <a:pt x="136" y="1514"/>
                    <a:pt x="139" y="1526"/>
                  </a:cubicBezTo>
                  <a:cubicBezTo>
                    <a:pt x="143" y="1537"/>
                    <a:pt x="146" y="1545"/>
                    <a:pt x="146" y="1552"/>
                  </a:cubicBezTo>
                  <a:cubicBezTo>
                    <a:pt x="154" y="1552"/>
                    <a:pt x="165" y="1556"/>
                    <a:pt x="177" y="1563"/>
                  </a:cubicBezTo>
                  <a:lnTo>
                    <a:pt x="180" y="1567"/>
                  </a:lnTo>
                  <a:lnTo>
                    <a:pt x="184" y="1571"/>
                  </a:lnTo>
                  <a:cubicBezTo>
                    <a:pt x="195" y="1578"/>
                    <a:pt x="203" y="1590"/>
                    <a:pt x="210" y="1597"/>
                  </a:cubicBezTo>
                  <a:lnTo>
                    <a:pt x="210" y="1593"/>
                  </a:lnTo>
                  <a:cubicBezTo>
                    <a:pt x="217" y="1578"/>
                    <a:pt x="222" y="1563"/>
                    <a:pt x="222" y="1552"/>
                  </a:cubicBezTo>
                  <a:cubicBezTo>
                    <a:pt x="222" y="1537"/>
                    <a:pt x="222" y="1526"/>
                    <a:pt x="217" y="1514"/>
                  </a:cubicBezTo>
                  <a:cubicBezTo>
                    <a:pt x="214" y="1500"/>
                    <a:pt x="206" y="1488"/>
                    <a:pt x="203" y="1478"/>
                  </a:cubicBezTo>
                  <a:cubicBezTo>
                    <a:pt x="199" y="1466"/>
                    <a:pt x="199" y="1459"/>
                    <a:pt x="199" y="1451"/>
                  </a:cubicBezTo>
                  <a:lnTo>
                    <a:pt x="199" y="1447"/>
                  </a:lnTo>
                  <a:lnTo>
                    <a:pt x="203" y="1443"/>
                  </a:lnTo>
                  <a:lnTo>
                    <a:pt x="240" y="1399"/>
                  </a:lnTo>
                  <a:lnTo>
                    <a:pt x="184" y="1380"/>
                  </a:lnTo>
                  <a:cubicBezTo>
                    <a:pt x="180" y="1380"/>
                    <a:pt x="177" y="1380"/>
                    <a:pt x="172" y="1376"/>
                  </a:cubicBezTo>
                  <a:cubicBezTo>
                    <a:pt x="172" y="1373"/>
                    <a:pt x="172" y="1365"/>
                    <a:pt x="177" y="1357"/>
                  </a:cubicBezTo>
                  <a:cubicBezTo>
                    <a:pt x="180" y="1354"/>
                    <a:pt x="180" y="1347"/>
                    <a:pt x="184" y="1343"/>
                  </a:cubicBezTo>
                  <a:cubicBezTo>
                    <a:pt x="188" y="1338"/>
                    <a:pt x="188" y="1335"/>
                    <a:pt x="191" y="1328"/>
                  </a:cubicBezTo>
                  <a:cubicBezTo>
                    <a:pt x="203" y="1294"/>
                    <a:pt x="206" y="1264"/>
                    <a:pt x="206" y="1231"/>
                  </a:cubicBezTo>
                  <a:cubicBezTo>
                    <a:pt x="206" y="1204"/>
                    <a:pt x="203" y="1178"/>
                    <a:pt x="195" y="1152"/>
                  </a:cubicBezTo>
                  <a:cubicBezTo>
                    <a:pt x="184" y="1129"/>
                    <a:pt x="172" y="1103"/>
                    <a:pt x="158" y="1077"/>
                  </a:cubicBezTo>
                  <a:cubicBezTo>
                    <a:pt x="150" y="1069"/>
                    <a:pt x="143" y="1055"/>
                    <a:pt x="139" y="1043"/>
                  </a:cubicBezTo>
                  <a:cubicBezTo>
                    <a:pt x="132" y="1033"/>
                    <a:pt x="127" y="1017"/>
                    <a:pt x="127" y="1010"/>
                  </a:cubicBezTo>
                  <a:lnTo>
                    <a:pt x="132" y="1007"/>
                  </a:lnTo>
                  <a:cubicBezTo>
                    <a:pt x="154" y="998"/>
                    <a:pt x="177" y="984"/>
                    <a:pt x="188" y="969"/>
                  </a:cubicBezTo>
                  <a:cubicBezTo>
                    <a:pt x="195" y="962"/>
                    <a:pt x="203" y="950"/>
                    <a:pt x="206" y="939"/>
                  </a:cubicBezTo>
                  <a:cubicBezTo>
                    <a:pt x="210" y="931"/>
                    <a:pt x="210" y="920"/>
                    <a:pt x="210" y="909"/>
                  </a:cubicBezTo>
                  <a:cubicBezTo>
                    <a:pt x="210" y="894"/>
                    <a:pt x="206" y="883"/>
                    <a:pt x="206" y="872"/>
                  </a:cubicBezTo>
                  <a:cubicBezTo>
                    <a:pt x="203" y="857"/>
                    <a:pt x="199" y="845"/>
                    <a:pt x="195" y="834"/>
                  </a:cubicBezTo>
                  <a:cubicBezTo>
                    <a:pt x="195" y="831"/>
                    <a:pt x="191" y="827"/>
                    <a:pt x="191" y="819"/>
                  </a:cubicBezTo>
                  <a:cubicBezTo>
                    <a:pt x="191" y="808"/>
                    <a:pt x="195" y="793"/>
                    <a:pt x="203" y="778"/>
                  </a:cubicBezTo>
                  <a:cubicBezTo>
                    <a:pt x="206" y="763"/>
                    <a:pt x="214" y="748"/>
                    <a:pt x="222" y="737"/>
                  </a:cubicBezTo>
                  <a:cubicBezTo>
                    <a:pt x="236" y="719"/>
                    <a:pt x="244" y="696"/>
                    <a:pt x="251" y="674"/>
                  </a:cubicBezTo>
                  <a:cubicBezTo>
                    <a:pt x="258" y="655"/>
                    <a:pt x="258" y="632"/>
                    <a:pt x="258" y="614"/>
                  </a:cubicBezTo>
                  <a:cubicBezTo>
                    <a:pt x="258" y="584"/>
                    <a:pt x="255" y="558"/>
                    <a:pt x="251" y="536"/>
                  </a:cubicBezTo>
                  <a:cubicBezTo>
                    <a:pt x="251" y="524"/>
                    <a:pt x="251" y="513"/>
                    <a:pt x="248" y="505"/>
                  </a:cubicBezTo>
                  <a:cubicBezTo>
                    <a:pt x="244" y="491"/>
                    <a:pt x="240" y="479"/>
                    <a:pt x="232" y="468"/>
                  </a:cubicBezTo>
                  <a:cubicBezTo>
                    <a:pt x="229" y="460"/>
                    <a:pt x="225" y="457"/>
                    <a:pt x="217" y="453"/>
                  </a:cubicBezTo>
                  <a:cubicBezTo>
                    <a:pt x="214" y="449"/>
                    <a:pt x="206" y="446"/>
                    <a:pt x="199" y="446"/>
                  </a:cubicBezTo>
                  <a:cubicBezTo>
                    <a:pt x="203" y="427"/>
                    <a:pt x="206" y="412"/>
                    <a:pt x="210" y="396"/>
                  </a:cubicBezTo>
                  <a:cubicBezTo>
                    <a:pt x="222" y="344"/>
                    <a:pt x="229" y="300"/>
                    <a:pt x="240" y="255"/>
                  </a:cubicBezTo>
                  <a:cubicBezTo>
                    <a:pt x="240" y="251"/>
                    <a:pt x="244" y="244"/>
                    <a:pt x="244" y="236"/>
                  </a:cubicBezTo>
                  <a:cubicBezTo>
                    <a:pt x="248" y="232"/>
                    <a:pt x="248" y="225"/>
                    <a:pt x="251" y="221"/>
                  </a:cubicBezTo>
                  <a:lnTo>
                    <a:pt x="251" y="213"/>
                  </a:lnTo>
                  <a:lnTo>
                    <a:pt x="251" y="203"/>
                  </a:lnTo>
                  <a:lnTo>
                    <a:pt x="251" y="191"/>
                  </a:lnTo>
                  <a:cubicBezTo>
                    <a:pt x="251" y="187"/>
                    <a:pt x="248" y="184"/>
                    <a:pt x="248" y="180"/>
                  </a:cubicBezTo>
                  <a:lnTo>
                    <a:pt x="236" y="169"/>
                  </a:lnTo>
                  <a:cubicBezTo>
                    <a:pt x="229" y="165"/>
                    <a:pt x="225" y="161"/>
                    <a:pt x="217" y="161"/>
                  </a:cubicBezTo>
                  <a:lnTo>
                    <a:pt x="195" y="161"/>
                  </a:lnTo>
                  <a:cubicBezTo>
                    <a:pt x="199" y="158"/>
                    <a:pt x="199" y="154"/>
                    <a:pt x="203" y="150"/>
                  </a:cubicBezTo>
                  <a:cubicBezTo>
                    <a:pt x="206" y="135"/>
                    <a:pt x="214" y="124"/>
                    <a:pt x="222" y="105"/>
                  </a:cubicBezTo>
                  <a:cubicBezTo>
                    <a:pt x="225" y="98"/>
                    <a:pt x="229" y="87"/>
                    <a:pt x="229" y="75"/>
                  </a:cubicBezTo>
                  <a:cubicBezTo>
                    <a:pt x="229" y="68"/>
                    <a:pt x="229" y="56"/>
                    <a:pt x="225" y="49"/>
                  </a:cubicBezTo>
                  <a:cubicBezTo>
                    <a:pt x="217" y="38"/>
                    <a:pt x="210" y="27"/>
                    <a:pt x="203" y="20"/>
                  </a:cubicBezTo>
                  <a:cubicBezTo>
                    <a:pt x="191" y="15"/>
                    <a:pt x="184" y="8"/>
                    <a:pt x="172" y="4"/>
                  </a:cubicBezTo>
                  <a:cubicBezTo>
                    <a:pt x="165" y="4"/>
                    <a:pt x="158"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5" name="Google Shape;28405;p21"/>
            <p:cNvSpPr/>
            <p:nvPr/>
          </p:nvSpPr>
          <p:spPr>
            <a:xfrm>
              <a:off x="-566836" y="2216507"/>
              <a:ext cx="13991" cy="49660"/>
            </a:xfrm>
            <a:custGeom>
              <a:avLst/>
              <a:gdLst/>
              <a:ahLst/>
              <a:cxnLst/>
              <a:rect l="l" t="t" r="r" b="b"/>
              <a:pathLst>
                <a:path w="293" h="1040" extrusionOk="0">
                  <a:moveTo>
                    <a:pt x="4" y="1"/>
                  </a:moveTo>
                  <a:cubicBezTo>
                    <a:pt x="4" y="12"/>
                    <a:pt x="1" y="23"/>
                    <a:pt x="1" y="34"/>
                  </a:cubicBezTo>
                  <a:cubicBezTo>
                    <a:pt x="1" y="57"/>
                    <a:pt x="4" y="75"/>
                    <a:pt x="12" y="94"/>
                  </a:cubicBezTo>
                  <a:cubicBezTo>
                    <a:pt x="16" y="113"/>
                    <a:pt x="27" y="128"/>
                    <a:pt x="42" y="143"/>
                  </a:cubicBezTo>
                  <a:lnTo>
                    <a:pt x="45" y="146"/>
                  </a:lnTo>
                  <a:cubicBezTo>
                    <a:pt x="45" y="139"/>
                    <a:pt x="49" y="132"/>
                    <a:pt x="57" y="124"/>
                  </a:cubicBezTo>
                  <a:cubicBezTo>
                    <a:pt x="64" y="113"/>
                    <a:pt x="68" y="101"/>
                    <a:pt x="72" y="94"/>
                  </a:cubicBezTo>
                  <a:cubicBezTo>
                    <a:pt x="76" y="87"/>
                    <a:pt x="76" y="83"/>
                    <a:pt x="76" y="75"/>
                  </a:cubicBezTo>
                  <a:cubicBezTo>
                    <a:pt x="76" y="72"/>
                    <a:pt x="76" y="68"/>
                    <a:pt x="72" y="61"/>
                  </a:cubicBezTo>
                  <a:cubicBezTo>
                    <a:pt x="68" y="57"/>
                    <a:pt x="64" y="49"/>
                    <a:pt x="57" y="42"/>
                  </a:cubicBezTo>
                  <a:cubicBezTo>
                    <a:pt x="42" y="31"/>
                    <a:pt x="23" y="16"/>
                    <a:pt x="4" y="1"/>
                  </a:cubicBezTo>
                  <a:close/>
                  <a:moveTo>
                    <a:pt x="68" y="203"/>
                  </a:moveTo>
                  <a:cubicBezTo>
                    <a:pt x="72" y="206"/>
                    <a:pt x="72" y="210"/>
                    <a:pt x="72" y="210"/>
                  </a:cubicBezTo>
                  <a:cubicBezTo>
                    <a:pt x="72" y="229"/>
                    <a:pt x="64" y="244"/>
                    <a:pt x="64" y="255"/>
                  </a:cubicBezTo>
                  <a:cubicBezTo>
                    <a:pt x="61" y="266"/>
                    <a:pt x="57" y="277"/>
                    <a:pt x="57" y="281"/>
                  </a:cubicBezTo>
                  <a:cubicBezTo>
                    <a:pt x="61" y="289"/>
                    <a:pt x="61" y="296"/>
                    <a:pt x="64" y="303"/>
                  </a:cubicBezTo>
                  <a:cubicBezTo>
                    <a:pt x="72" y="315"/>
                    <a:pt x="76" y="326"/>
                    <a:pt x="80" y="337"/>
                  </a:cubicBezTo>
                  <a:cubicBezTo>
                    <a:pt x="87" y="322"/>
                    <a:pt x="94" y="311"/>
                    <a:pt x="98" y="296"/>
                  </a:cubicBezTo>
                  <a:cubicBezTo>
                    <a:pt x="106" y="285"/>
                    <a:pt x="109" y="274"/>
                    <a:pt x="113" y="266"/>
                  </a:cubicBezTo>
                  <a:cubicBezTo>
                    <a:pt x="113" y="258"/>
                    <a:pt x="116" y="255"/>
                    <a:pt x="116" y="248"/>
                  </a:cubicBezTo>
                  <a:cubicBezTo>
                    <a:pt x="116" y="244"/>
                    <a:pt x="116" y="240"/>
                    <a:pt x="113" y="232"/>
                  </a:cubicBezTo>
                  <a:lnTo>
                    <a:pt x="109" y="229"/>
                  </a:lnTo>
                  <a:cubicBezTo>
                    <a:pt x="106" y="225"/>
                    <a:pt x="98" y="222"/>
                    <a:pt x="87" y="214"/>
                  </a:cubicBezTo>
                  <a:cubicBezTo>
                    <a:pt x="83" y="214"/>
                    <a:pt x="80" y="210"/>
                    <a:pt x="76" y="206"/>
                  </a:cubicBezTo>
                  <a:cubicBezTo>
                    <a:pt x="72" y="203"/>
                    <a:pt x="72" y="203"/>
                    <a:pt x="68" y="203"/>
                  </a:cubicBezTo>
                  <a:close/>
                  <a:moveTo>
                    <a:pt x="87" y="397"/>
                  </a:moveTo>
                  <a:cubicBezTo>
                    <a:pt x="87" y="401"/>
                    <a:pt x="83" y="408"/>
                    <a:pt x="83" y="412"/>
                  </a:cubicBezTo>
                  <a:cubicBezTo>
                    <a:pt x="80" y="420"/>
                    <a:pt x="72" y="431"/>
                    <a:pt x="64" y="438"/>
                  </a:cubicBezTo>
                  <a:cubicBezTo>
                    <a:pt x="68" y="442"/>
                    <a:pt x="72" y="442"/>
                    <a:pt x="76" y="446"/>
                  </a:cubicBezTo>
                  <a:cubicBezTo>
                    <a:pt x="83" y="449"/>
                    <a:pt x="87" y="453"/>
                    <a:pt x="94" y="460"/>
                  </a:cubicBezTo>
                  <a:cubicBezTo>
                    <a:pt x="102" y="465"/>
                    <a:pt x="106" y="468"/>
                    <a:pt x="109" y="479"/>
                  </a:cubicBezTo>
                  <a:cubicBezTo>
                    <a:pt x="113" y="483"/>
                    <a:pt x="113" y="491"/>
                    <a:pt x="113" y="498"/>
                  </a:cubicBezTo>
                  <a:cubicBezTo>
                    <a:pt x="113" y="502"/>
                    <a:pt x="113" y="510"/>
                    <a:pt x="109" y="513"/>
                  </a:cubicBezTo>
                  <a:cubicBezTo>
                    <a:pt x="106" y="517"/>
                    <a:pt x="106" y="524"/>
                    <a:pt x="102" y="528"/>
                  </a:cubicBezTo>
                  <a:cubicBezTo>
                    <a:pt x="94" y="536"/>
                    <a:pt x="90" y="543"/>
                    <a:pt x="90" y="546"/>
                  </a:cubicBezTo>
                  <a:cubicBezTo>
                    <a:pt x="87" y="554"/>
                    <a:pt x="87" y="558"/>
                    <a:pt x="87" y="562"/>
                  </a:cubicBezTo>
                  <a:cubicBezTo>
                    <a:pt x="87" y="569"/>
                    <a:pt x="90" y="577"/>
                    <a:pt x="94" y="588"/>
                  </a:cubicBezTo>
                  <a:cubicBezTo>
                    <a:pt x="102" y="595"/>
                    <a:pt x="109" y="606"/>
                    <a:pt x="121" y="617"/>
                  </a:cubicBezTo>
                  <a:cubicBezTo>
                    <a:pt x="132" y="633"/>
                    <a:pt x="143" y="651"/>
                    <a:pt x="147" y="667"/>
                  </a:cubicBezTo>
                  <a:cubicBezTo>
                    <a:pt x="150" y="681"/>
                    <a:pt x="150" y="696"/>
                    <a:pt x="150" y="707"/>
                  </a:cubicBezTo>
                  <a:lnTo>
                    <a:pt x="150" y="726"/>
                  </a:lnTo>
                  <a:lnTo>
                    <a:pt x="150" y="745"/>
                  </a:lnTo>
                  <a:cubicBezTo>
                    <a:pt x="150" y="748"/>
                    <a:pt x="150" y="752"/>
                    <a:pt x="154" y="752"/>
                  </a:cubicBezTo>
                  <a:cubicBezTo>
                    <a:pt x="154" y="752"/>
                    <a:pt x="154" y="756"/>
                    <a:pt x="158" y="756"/>
                  </a:cubicBezTo>
                  <a:cubicBezTo>
                    <a:pt x="169" y="767"/>
                    <a:pt x="176" y="774"/>
                    <a:pt x="184" y="786"/>
                  </a:cubicBezTo>
                  <a:cubicBezTo>
                    <a:pt x="192" y="797"/>
                    <a:pt x="195" y="808"/>
                    <a:pt x="199" y="819"/>
                  </a:cubicBezTo>
                  <a:cubicBezTo>
                    <a:pt x="202" y="838"/>
                    <a:pt x="206" y="857"/>
                    <a:pt x="206" y="868"/>
                  </a:cubicBezTo>
                  <a:cubicBezTo>
                    <a:pt x="211" y="876"/>
                    <a:pt x="211" y="879"/>
                    <a:pt x="211" y="879"/>
                  </a:cubicBezTo>
                  <a:cubicBezTo>
                    <a:pt x="214" y="883"/>
                    <a:pt x="218" y="883"/>
                    <a:pt x="221" y="886"/>
                  </a:cubicBezTo>
                  <a:cubicBezTo>
                    <a:pt x="214" y="864"/>
                    <a:pt x="211" y="846"/>
                    <a:pt x="211" y="819"/>
                  </a:cubicBezTo>
                  <a:cubicBezTo>
                    <a:pt x="211" y="808"/>
                    <a:pt x="211" y="797"/>
                    <a:pt x="214" y="786"/>
                  </a:cubicBezTo>
                  <a:lnTo>
                    <a:pt x="211" y="786"/>
                  </a:lnTo>
                  <a:cubicBezTo>
                    <a:pt x="199" y="779"/>
                    <a:pt x="192" y="767"/>
                    <a:pt x="184" y="756"/>
                  </a:cubicBezTo>
                  <a:cubicBezTo>
                    <a:pt x="180" y="748"/>
                    <a:pt x="176" y="737"/>
                    <a:pt x="180" y="729"/>
                  </a:cubicBezTo>
                  <a:cubicBezTo>
                    <a:pt x="180" y="719"/>
                    <a:pt x="180" y="711"/>
                    <a:pt x="184" y="703"/>
                  </a:cubicBezTo>
                  <a:cubicBezTo>
                    <a:pt x="188" y="696"/>
                    <a:pt x="192" y="693"/>
                    <a:pt x="195" y="685"/>
                  </a:cubicBezTo>
                  <a:cubicBezTo>
                    <a:pt x="202" y="674"/>
                    <a:pt x="211" y="662"/>
                    <a:pt x="221" y="651"/>
                  </a:cubicBezTo>
                  <a:cubicBezTo>
                    <a:pt x="221" y="651"/>
                    <a:pt x="225" y="648"/>
                    <a:pt x="229" y="640"/>
                  </a:cubicBezTo>
                  <a:lnTo>
                    <a:pt x="229" y="614"/>
                  </a:lnTo>
                  <a:cubicBezTo>
                    <a:pt x="229" y="599"/>
                    <a:pt x="229" y="580"/>
                    <a:pt x="225" y="569"/>
                  </a:cubicBezTo>
                  <a:cubicBezTo>
                    <a:pt x="221" y="565"/>
                    <a:pt x="221" y="562"/>
                    <a:pt x="221" y="558"/>
                  </a:cubicBezTo>
                  <a:lnTo>
                    <a:pt x="218" y="558"/>
                  </a:lnTo>
                  <a:cubicBezTo>
                    <a:pt x="214" y="562"/>
                    <a:pt x="202" y="565"/>
                    <a:pt x="195" y="565"/>
                  </a:cubicBezTo>
                  <a:lnTo>
                    <a:pt x="176" y="565"/>
                  </a:lnTo>
                  <a:cubicBezTo>
                    <a:pt x="173" y="562"/>
                    <a:pt x="169" y="562"/>
                    <a:pt x="166" y="558"/>
                  </a:cubicBezTo>
                  <a:cubicBezTo>
                    <a:pt x="158" y="554"/>
                    <a:pt x="147" y="546"/>
                    <a:pt x="143" y="536"/>
                  </a:cubicBezTo>
                  <a:cubicBezTo>
                    <a:pt x="135" y="524"/>
                    <a:pt x="132" y="513"/>
                    <a:pt x="132" y="502"/>
                  </a:cubicBezTo>
                  <a:cubicBezTo>
                    <a:pt x="132" y="494"/>
                    <a:pt x="135" y="487"/>
                    <a:pt x="135" y="479"/>
                  </a:cubicBezTo>
                  <a:cubicBezTo>
                    <a:pt x="139" y="476"/>
                    <a:pt x="139" y="472"/>
                    <a:pt x="143" y="465"/>
                  </a:cubicBezTo>
                  <a:cubicBezTo>
                    <a:pt x="147" y="457"/>
                    <a:pt x="150" y="453"/>
                    <a:pt x="150" y="449"/>
                  </a:cubicBezTo>
                  <a:lnTo>
                    <a:pt x="150" y="446"/>
                  </a:lnTo>
                  <a:cubicBezTo>
                    <a:pt x="147" y="442"/>
                    <a:pt x="135" y="438"/>
                    <a:pt x="124" y="431"/>
                  </a:cubicBezTo>
                  <a:cubicBezTo>
                    <a:pt x="116" y="427"/>
                    <a:pt x="109" y="423"/>
                    <a:pt x="98" y="415"/>
                  </a:cubicBezTo>
                  <a:cubicBezTo>
                    <a:pt x="94" y="408"/>
                    <a:pt x="90" y="405"/>
                    <a:pt x="87" y="397"/>
                  </a:cubicBezTo>
                  <a:close/>
                  <a:moveTo>
                    <a:pt x="289" y="999"/>
                  </a:moveTo>
                  <a:cubicBezTo>
                    <a:pt x="285" y="1007"/>
                    <a:pt x="281" y="1010"/>
                    <a:pt x="281" y="1017"/>
                  </a:cubicBezTo>
                  <a:cubicBezTo>
                    <a:pt x="278" y="1025"/>
                    <a:pt x="273" y="1033"/>
                    <a:pt x="270" y="1040"/>
                  </a:cubicBezTo>
                  <a:cubicBezTo>
                    <a:pt x="273" y="1040"/>
                    <a:pt x="281" y="1036"/>
                    <a:pt x="285" y="1036"/>
                  </a:cubicBezTo>
                  <a:cubicBezTo>
                    <a:pt x="289" y="1033"/>
                    <a:pt x="292" y="1033"/>
                    <a:pt x="292" y="1033"/>
                  </a:cubicBezTo>
                  <a:lnTo>
                    <a:pt x="292" y="1025"/>
                  </a:lnTo>
                  <a:lnTo>
                    <a:pt x="292" y="1017"/>
                  </a:lnTo>
                  <a:cubicBezTo>
                    <a:pt x="292" y="1010"/>
                    <a:pt x="289" y="1007"/>
                    <a:pt x="289" y="99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6" name="Google Shape;28406;p21"/>
            <p:cNvSpPr/>
            <p:nvPr/>
          </p:nvSpPr>
          <p:spPr>
            <a:xfrm>
              <a:off x="-570370" y="2207769"/>
              <a:ext cx="21297" cy="66468"/>
            </a:xfrm>
            <a:custGeom>
              <a:avLst/>
              <a:gdLst/>
              <a:ahLst/>
              <a:cxnLst/>
              <a:rect l="l" t="t" r="r" b="b"/>
              <a:pathLst>
                <a:path w="446" h="1392" extrusionOk="0">
                  <a:moveTo>
                    <a:pt x="78" y="184"/>
                  </a:moveTo>
                  <a:cubicBezTo>
                    <a:pt x="97" y="199"/>
                    <a:pt x="116" y="214"/>
                    <a:pt x="131" y="225"/>
                  </a:cubicBezTo>
                  <a:cubicBezTo>
                    <a:pt x="138" y="232"/>
                    <a:pt x="142" y="240"/>
                    <a:pt x="146" y="244"/>
                  </a:cubicBezTo>
                  <a:cubicBezTo>
                    <a:pt x="150" y="251"/>
                    <a:pt x="150" y="255"/>
                    <a:pt x="150" y="258"/>
                  </a:cubicBezTo>
                  <a:cubicBezTo>
                    <a:pt x="150" y="266"/>
                    <a:pt x="150" y="270"/>
                    <a:pt x="146" y="277"/>
                  </a:cubicBezTo>
                  <a:cubicBezTo>
                    <a:pt x="142" y="284"/>
                    <a:pt x="138" y="296"/>
                    <a:pt x="131" y="307"/>
                  </a:cubicBezTo>
                  <a:cubicBezTo>
                    <a:pt x="123" y="315"/>
                    <a:pt x="119" y="322"/>
                    <a:pt x="119" y="329"/>
                  </a:cubicBezTo>
                  <a:lnTo>
                    <a:pt x="116" y="326"/>
                  </a:lnTo>
                  <a:cubicBezTo>
                    <a:pt x="101" y="311"/>
                    <a:pt x="90" y="296"/>
                    <a:pt x="86" y="277"/>
                  </a:cubicBezTo>
                  <a:cubicBezTo>
                    <a:pt x="78" y="258"/>
                    <a:pt x="75" y="240"/>
                    <a:pt x="75" y="217"/>
                  </a:cubicBezTo>
                  <a:cubicBezTo>
                    <a:pt x="75" y="206"/>
                    <a:pt x="78" y="195"/>
                    <a:pt x="78" y="184"/>
                  </a:cubicBezTo>
                  <a:close/>
                  <a:moveTo>
                    <a:pt x="142" y="386"/>
                  </a:moveTo>
                  <a:cubicBezTo>
                    <a:pt x="146" y="386"/>
                    <a:pt x="146" y="386"/>
                    <a:pt x="150" y="389"/>
                  </a:cubicBezTo>
                  <a:cubicBezTo>
                    <a:pt x="154" y="393"/>
                    <a:pt x="157" y="397"/>
                    <a:pt x="161" y="397"/>
                  </a:cubicBezTo>
                  <a:cubicBezTo>
                    <a:pt x="172" y="405"/>
                    <a:pt x="180" y="408"/>
                    <a:pt x="183" y="412"/>
                  </a:cubicBezTo>
                  <a:lnTo>
                    <a:pt x="187" y="415"/>
                  </a:lnTo>
                  <a:cubicBezTo>
                    <a:pt x="190" y="423"/>
                    <a:pt x="190" y="427"/>
                    <a:pt x="190" y="431"/>
                  </a:cubicBezTo>
                  <a:cubicBezTo>
                    <a:pt x="190" y="438"/>
                    <a:pt x="187" y="441"/>
                    <a:pt x="187" y="449"/>
                  </a:cubicBezTo>
                  <a:cubicBezTo>
                    <a:pt x="183" y="457"/>
                    <a:pt x="180" y="468"/>
                    <a:pt x="172" y="479"/>
                  </a:cubicBezTo>
                  <a:cubicBezTo>
                    <a:pt x="168" y="494"/>
                    <a:pt x="161" y="505"/>
                    <a:pt x="154" y="520"/>
                  </a:cubicBezTo>
                  <a:cubicBezTo>
                    <a:pt x="150" y="509"/>
                    <a:pt x="146" y="498"/>
                    <a:pt x="138" y="486"/>
                  </a:cubicBezTo>
                  <a:cubicBezTo>
                    <a:pt x="135" y="479"/>
                    <a:pt x="135" y="472"/>
                    <a:pt x="131" y="464"/>
                  </a:cubicBezTo>
                  <a:cubicBezTo>
                    <a:pt x="131" y="460"/>
                    <a:pt x="135" y="449"/>
                    <a:pt x="138" y="438"/>
                  </a:cubicBezTo>
                  <a:cubicBezTo>
                    <a:pt x="138" y="427"/>
                    <a:pt x="146" y="412"/>
                    <a:pt x="146" y="393"/>
                  </a:cubicBezTo>
                  <a:cubicBezTo>
                    <a:pt x="146" y="393"/>
                    <a:pt x="146" y="389"/>
                    <a:pt x="142" y="386"/>
                  </a:cubicBezTo>
                  <a:close/>
                  <a:moveTo>
                    <a:pt x="161" y="580"/>
                  </a:moveTo>
                  <a:cubicBezTo>
                    <a:pt x="164" y="588"/>
                    <a:pt x="168" y="591"/>
                    <a:pt x="172" y="598"/>
                  </a:cubicBezTo>
                  <a:cubicBezTo>
                    <a:pt x="183" y="606"/>
                    <a:pt x="190" y="610"/>
                    <a:pt x="198" y="614"/>
                  </a:cubicBezTo>
                  <a:cubicBezTo>
                    <a:pt x="209" y="621"/>
                    <a:pt x="221" y="625"/>
                    <a:pt x="224" y="629"/>
                  </a:cubicBezTo>
                  <a:lnTo>
                    <a:pt x="224" y="632"/>
                  </a:lnTo>
                  <a:cubicBezTo>
                    <a:pt x="224" y="636"/>
                    <a:pt x="221" y="640"/>
                    <a:pt x="217" y="648"/>
                  </a:cubicBezTo>
                  <a:cubicBezTo>
                    <a:pt x="213" y="655"/>
                    <a:pt x="213" y="659"/>
                    <a:pt x="209" y="662"/>
                  </a:cubicBezTo>
                  <a:cubicBezTo>
                    <a:pt x="209" y="670"/>
                    <a:pt x="206" y="677"/>
                    <a:pt x="206" y="685"/>
                  </a:cubicBezTo>
                  <a:cubicBezTo>
                    <a:pt x="206" y="696"/>
                    <a:pt x="209" y="707"/>
                    <a:pt x="217" y="719"/>
                  </a:cubicBezTo>
                  <a:cubicBezTo>
                    <a:pt x="221" y="729"/>
                    <a:pt x="232" y="737"/>
                    <a:pt x="240" y="741"/>
                  </a:cubicBezTo>
                  <a:cubicBezTo>
                    <a:pt x="243" y="745"/>
                    <a:pt x="247" y="745"/>
                    <a:pt x="250" y="748"/>
                  </a:cubicBezTo>
                  <a:lnTo>
                    <a:pt x="269" y="748"/>
                  </a:lnTo>
                  <a:cubicBezTo>
                    <a:pt x="276" y="748"/>
                    <a:pt x="288" y="745"/>
                    <a:pt x="292" y="741"/>
                  </a:cubicBezTo>
                  <a:lnTo>
                    <a:pt x="295" y="741"/>
                  </a:lnTo>
                  <a:cubicBezTo>
                    <a:pt x="295" y="745"/>
                    <a:pt x="295" y="748"/>
                    <a:pt x="299" y="752"/>
                  </a:cubicBezTo>
                  <a:cubicBezTo>
                    <a:pt x="303" y="763"/>
                    <a:pt x="303" y="782"/>
                    <a:pt x="303" y="797"/>
                  </a:cubicBezTo>
                  <a:lnTo>
                    <a:pt x="303" y="823"/>
                  </a:lnTo>
                  <a:cubicBezTo>
                    <a:pt x="299" y="831"/>
                    <a:pt x="295" y="834"/>
                    <a:pt x="295" y="834"/>
                  </a:cubicBezTo>
                  <a:cubicBezTo>
                    <a:pt x="285" y="845"/>
                    <a:pt x="276" y="857"/>
                    <a:pt x="269" y="868"/>
                  </a:cubicBezTo>
                  <a:cubicBezTo>
                    <a:pt x="266" y="876"/>
                    <a:pt x="262" y="879"/>
                    <a:pt x="258" y="886"/>
                  </a:cubicBezTo>
                  <a:cubicBezTo>
                    <a:pt x="254" y="894"/>
                    <a:pt x="254" y="902"/>
                    <a:pt x="254" y="912"/>
                  </a:cubicBezTo>
                  <a:cubicBezTo>
                    <a:pt x="250" y="920"/>
                    <a:pt x="254" y="931"/>
                    <a:pt x="258" y="939"/>
                  </a:cubicBezTo>
                  <a:cubicBezTo>
                    <a:pt x="266" y="950"/>
                    <a:pt x="273" y="962"/>
                    <a:pt x="285" y="969"/>
                  </a:cubicBezTo>
                  <a:lnTo>
                    <a:pt x="288" y="969"/>
                  </a:lnTo>
                  <a:cubicBezTo>
                    <a:pt x="285" y="980"/>
                    <a:pt x="285" y="991"/>
                    <a:pt x="285" y="1002"/>
                  </a:cubicBezTo>
                  <a:cubicBezTo>
                    <a:pt x="285" y="1029"/>
                    <a:pt x="288" y="1047"/>
                    <a:pt x="295" y="1069"/>
                  </a:cubicBezTo>
                  <a:cubicBezTo>
                    <a:pt x="292" y="1066"/>
                    <a:pt x="288" y="1066"/>
                    <a:pt x="285" y="1062"/>
                  </a:cubicBezTo>
                  <a:cubicBezTo>
                    <a:pt x="285" y="1062"/>
                    <a:pt x="285" y="1059"/>
                    <a:pt x="280" y="1051"/>
                  </a:cubicBezTo>
                  <a:cubicBezTo>
                    <a:pt x="280" y="1040"/>
                    <a:pt x="276" y="1021"/>
                    <a:pt x="273" y="1002"/>
                  </a:cubicBezTo>
                  <a:cubicBezTo>
                    <a:pt x="269" y="991"/>
                    <a:pt x="266" y="980"/>
                    <a:pt x="258" y="969"/>
                  </a:cubicBezTo>
                  <a:cubicBezTo>
                    <a:pt x="250" y="957"/>
                    <a:pt x="243" y="950"/>
                    <a:pt x="232" y="939"/>
                  </a:cubicBezTo>
                  <a:cubicBezTo>
                    <a:pt x="228" y="939"/>
                    <a:pt x="228" y="935"/>
                    <a:pt x="228" y="935"/>
                  </a:cubicBezTo>
                  <a:cubicBezTo>
                    <a:pt x="224" y="935"/>
                    <a:pt x="224" y="931"/>
                    <a:pt x="224" y="928"/>
                  </a:cubicBezTo>
                  <a:lnTo>
                    <a:pt x="224" y="909"/>
                  </a:lnTo>
                  <a:lnTo>
                    <a:pt x="224" y="890"/>
                  </a:lnTo>
                  <a:cubicBezTo>
                    <a:pt x="224" y="879"/>
                    <a:pt x="224" y="864"/>
                    <a:pt x="221" y="850"/>
                  </a:cubicBezTo>
                  <a:cubicBezTo>
                    <a:pt x="217" y="834"/>
                    <a:pt x="206" y="816"/>
                    <a:pt x="195" y="800"/>
                  </a:cubicBezTo>
                  <a:cubicBezTo>
                    <a:pt x="183" y="789"/>
                    <a:pt x="176" y="778"/>
                    <a:pt x="168" y="771"/>
                  </a:cubicBezTo>
                  <a:cubicBezTo>
                    <a:pt x="164" y="760"/>
                    <a:pt x="161" y="752"/>
                    <a:pt x="161" y="745"/>
                  </a:cubicBezTo>
                  <a:cubicBezTo>
                    <a:pt x="161" y="741"/>
                    <a:pt x="161" y="737"/>
                    <a:pt x="164" y="729"/>
                  </a:cubicBezTo>
                  <a:cubicBezTo>
                    <a:pt x="164" y="726"/>
                    <a:pt x="168" y="719"/>
                    <a:pt x="176" y="711"/>
                  </a:cubicBezTo>
                  <a:cubicBezTo>
                    <a:pt x="180" y="707"/>
                    <a:pt x="180" y="700"/>
                    <a:pt x="183" y="696"/>
                  </a:cubicBezTo>
                  <a:cubicBezTo>
                    <a:pt x="187" y="693"/>
                    <a:pt x="187" y="685"/>
                    <a:pt x="187" y="681"/>
                  </a:cubicBezTo>
                  <a:cubicBezTo>
                    <a:pt x="187" y="674"/>
                    <a:pt x="187" y="666"/>
                    <a:pt x="183" y="662"/>
                  </a:cubicBezTo>
                  <a:cubicBezTo>
                    <a:pt x="180" y="651"/>
                    <a:pt x="176" y="648"/>
                    <a:pt x="168" y="643"/>
                  </a:cubicBezTo>
                  <a:cubicBezTo>
                    <a:pt x="161" y="636"/>
                    <a:pt x="157" y="632"/>
                    <a:pt x="150" y="629"/>
                  </a:cubicBezTo>
                  <a:cubicBezTo>
                    <a:pt x="146" y="625"/>
                    <a:pt x="142" y="625"/>
                    <a:pt x="138" y="621"/>
                  </a:cubicBezTo>
                  <a:cubicBezTo>
                    <a:pt x="146" y="614"/>
                    <a:pt x="154" y="603"/>
                    <a:pt x="157" y="595"/>
                  </a:cubicBezTo>
                  <a:cubicBezTo>
                    <a:pt x="157" y="591"/>
                    <a:pt x="161" y="584"/>
                    <a:pt x="161" y="580"/>
                  </a:cubicBezTo>
                  <a:close/>
                  <a:moveTo>
                    <a:pt x="363" y="1182"/>
                  </a:moveTo>
                  <a:cubicBezTo>
                    <a:pt x="363" y="1190"/>
                    <a:pt x="366" y="1193"/>
                    <a:pt x="366" y="1200"/>
                  </a:cubicBezTo>
                  <a:lnTo>
                    <a:pt x="366" y="1208"/>
                  </a:lnTo>
                  <a:lnTo>
                    <a:pt x="366" y="1216"/>
                  </a:lnTo>
                  <a:cubicBezTo>
                    <a:pt x="366" y="1216"/>
                    <a:pt x="363" y="1216"/>
                    <a:pt x="359" y="1219"/>
                  </a:cubicBezTo>
                  <a:cubicBezTo>
                    <a:pt x="355" y="1219"/>
                    <a:pt x="347" y="1223"/>
                    <a:pt x="344" y="1223"/>
                  </a:cubicBezTo>
                  <a:cubicBezTo>
                    <a:pt x="347" y="1216"/>
                    <a:pt x="352" y="1208"/>
                    <a:pt x="355" y="1200"/>
                  </a:cubicBezTo>
                  <a:cubicBezTo>
                    <a:pt x="355" y="1193"/>
                    <a:pt x="359" y="1190"/>
                    <a:pt x="363" y="1182"/>
                  </a:cubicBezTo>
                  <a:close/>
                  <a:moveTo>
                    <a:pt x="30" y="1"/>
                  </a:moveTo>
                  <a:lnTo>
                    <a:pt x="15" y="94"/>
                  </a:lnTo>
                  <a:cubicBezTo>
                    <a:pt x="7" y="139"/>
                    <a:pt x="0" y="180"/>
                    <a:pt x="0" y="217"/>
                  </a:cubicBezTo>
                  <a:cubicBezTo>
                    <a:pt x="0" y="248"/>
                    <a:pt x="4" y="277"/>
                    <a:pt x="11" y="303"/>
                  </a:cubicBezTo>
                  <a:cubicBezTo>
                    <a:pt x="23" y="329"/>
                    <a:pt x="38" y="356"/>
                    <a:pt x="60" y="379"/>
                  </a:cubicBezTo>
                  <a:lnTo>
                    <a:pt x="67" y="386"/>
                  </a:lnTo>
                  <a:lnTo>
                    <a:pt x="67" y="393"/>
                  </a:lnTo>
                  <a:cubicBezTo>
                    <a:pt x="67" y="401"/>
                    <a:pt x="67" y="408"/>
                    <a:pt x="64" y="419"/>
                  </a:cubicBezTo>
                  <a:cubicBezTo>
                    <a:pt x="60" y="431"/>
                    <a:pt x="56" y="446"/>
                    <a:pt x="56" y="464"/>
                  </a:cubicBezTo>
                  <a:lnTo>
                    <a:pt x="56" y="475"/>
                  </a:lnTo>
                  <a:cubicBezTo>
                    <a:pt x="56" y="486"/>
                    <a:pt x="60" y="498"/>
                    <a:pt x="64" y="505"/>
                  </a:cubicBezTo>
                  <a:cubicBezTo>
                    <a:pt x="71" y="520"/>
                    <a:pt x="75" y="531"/>
                    <a:pt x="78" y="543"/>
                  </a:cubicBezTo>
                  <a:cubicBezTo>
                    <a:pt x="86" y="550"/>
                    <a:pt x="86" y="558"/>
                    <a:pt x="86" y="562"/>
                  </a:cubicBezTo>
                  <a:lnTo>
                    <a:pt x="86" y="565"/>
                  </a:lnTo>
                  <a:cubicBezTo>
                    <a:pt x="86" y="569"/>
                    <a:pt x="83" y="569"/>
                    <a:pt x="78" y="572"/>
                  </a:cubicBezTo>
                  <a:cubicBezTo>
                    <a:pt x="75" y="580"/>
                    <a:pt x="67" y="588"/>
                    <a:pt x="64" y="598"/>
                  </a:cubicBezTo>
                  <a:cubicBezTo>
                    <a:pt x="60" y="606"/>
                    <a:pt x="56" y="617"/>
                    <a:pt x="56" y="625"/>
                  </a:cubicBezTo>
                  <a:cubicBezTo>
                    <a:pt x="56" y="636"/>
                    <a:pt x="60" y="643"/>
                    <a:pt x="64" y="651"/>
                  </a:cubicBezTo>
                  <a:cubicBezTo>
                    <a:pt x="71" y="666"/>
                    <a:pt x="78" y="674"/>
                    <a:pt x="86" y="681"/>
                  </a:cubicBezTo>
                  <a:cubicBezTo>
                    <a:pt x="90" y="685"/>
                    <a:pt x="93" y="685"/>
                    <a:pt x="97" y="688"/>
                  </a:cubicBezTo>
                  <a:cubicBezTo>
                    <a:pt x="97" y="693"/>
                    <a:pt x="93" y="700"/>
                    <a:pt x="93" y="703"/>
                  </a:cubicBezTo>
                  <a:cubicBezTo>
                    <a:pt x="86" y="719"/>
                    <a:pt x="83" y="729"/>
                    <a:pt x="83" y="745"/>
                  </a:cubicBezTo>
                  <a:cubicBezTo>
                    <a:pt x="83" y="771"/>
                    <a:pt x="93" y="789"/>
                    <a:pt x="101" y="808"/>
                  </a:cubicBezTo>
                  <a:cubicBezTo>
                    <a:pt x="112" y="827"/>
                    <a:pt x="128" y="842"/>
                    <a:pt x="138" y="853"/>
                  </a:cubicBezTo>
                  <a:cubicBezTo>
                    <a:pt x="142" y="857"/>
                    <a:pt x="142" y="860"/>
                    <a:pt x="146" y="868"/>
                  </a:cubicBezTo>
                  <a:lnTo>
                    <a:pt x="146" y="890"/>
                  </a:lnTo>
                  <a:lnTo>
                    <a:pt x="146" y="909"/>
                  </a:lnTo>
                  <a:cubicBezTo>
                    <a:pt x="146" y="920"/>
                    <a:pt x="146" y="935"/>
                    <a:pt x="154" y="954"/>
                  </a:cubicBezTo>
                  <a:cubicBezTo>
                    <a:pt x="154" y="962"/>
                    <a:pt x="157" y="969"/>
                    <a:pt x="164" y="980"/>
                  </a:cubicBezTo>
                  <a:cubicBezTo>
                    <a:pt x="168" y="988"/>
                    <a:pt x="176" y="995"/>
                    <a:pt x="187" y="1002"/>
                  </a:cubicBezTo>
                  <a:lnTo>
                    <a:pt x="190" y="1007"/>
                  </a:lnTo>
                  <a:cubicBezTo>
                    <a:pt x="195" y="1010"/>
                    <a:pt x="198" y="1017"/>
                    <a:pt x="198" y="1029"/>
                  </a:cubicBezTo>
                  <a:cubicBezTo>
                    <a:pt x="202" y="1033"/>
                    <a:pt x="202" y="1040"/>
                    <a:pt x="202" y="1051"/>
                  </a:cubicBezTo>
                  <a:cubicBezTo>
                    <a:pt x="206" y="1062"/>
                    <a:pt x="209" y="1077"/>
                    <a:pt x="213" y="1092"/>
                  </a:cubicBezTo>
                  <a:cubicBezTo>
                    <a:pt x="217" y="1100"/>
                    <a:pt x="221" y="1107"/>
                    <a:pt x="228" y="1114"/>
                  </a:cubicBezTo>
                  <a:cubicBezTo>
                    <a:pt x="235" y="1126"/>
                    <a:pt x="247" y="1130"/>
                    <a:pt x="258" y="1133"/>
                  </a:cubicBezTo>
                  <a:cubicBezTo>
                    <a:pt x="276" y="1141"/>
                    <a:pt x="285" y="1148"/>
                    <a:pt x="288" y="1152"/>
                  </a:cubicBezTo>
                  <a:cubicBezTo>
                    <a:pt x="288" y="1156"/>
                    <a:pt x="288" y="1159"/>
                    <a:pt x="285" y="1171"/>
                  </a:cubicBezTo>
                  <a:cubicBezTo>
                    <a:pt x="280" y="1178"/>
                    <a:pt x="273" y="1190"/>
                    <a:pt x="269" y="1200"/>
                  </a:cubicBezTo>
                  <a:cubicBezTo>
                    <a:pt x="262" y="1216"/>
                    <a:pt x="254" y="1234"/>
                    <a:pt x="254" y="1253"/>
                  </a:cubicBezTo>
                  <a:cubicBezTo>
                    <a:pt x="254" y="1264"/>
                    <a:pt x="258" y="1279"/>
                    <a:pt x="262" y="1290"/>
                  </a:cubicBezTo>
                  <a:cubicBezTo>
                    <a:pt x="266" y="1302"/>
                    <a:pt x="273" y="1313"/>
                    <a:pt x="285" y="1324"/>
                  </a:cubicBezTo>
                  <a:lnTo>
                    <a:pt x="340" y="1391"/>
                  </a:lnTo>
                  <a:lnTo>
                    <a:pt x="352" y="1305"/>
                  </a:lnTo>
                  <a:lnTo>
                    <a:pt x="352" y="1302"/>
                  </a:lnTo>
                  <a:cubicBezTo>
                    <a:pt x="355" y="1302"/>
                    <a:pt x="363" y="1298"/>
                    <a:pt x="370" y="1298"/>
                  </a:cubicBezTo>
                  <a:cubicBezTo>
                    <a:pt x="374" y="1294"/>
                    <a:pt x="381" y="1290"/>
                    <a:pt x="389" y="1290"/>
                  </a:cubicBezTo>
                  <a:cubicBezTo>
                    <a:pt x="397" y="1287"/>
                    <a:pt x="400" y="1283"/>
                    <a:pt x="407" y="1279"/>
                  </a:cubicBezTo>
                  <a:cubicBezTo>
                    <a:pt x="419" y="1271"/>
                    <a:pt x="426" y="1264"/>
                    <a:pt x="433" y="1253"/>
                  </a:cubicBezTo>
                  <a:cubicBezTo>
                    <a:pt x="442" y="1238"/>
                    <a:pt x="445" y="1223"/>
                    <a:pt x="445" y="1208"/>
                  </a:cubicBezTo>
                  <a:cubicBezTo>
                    <a:pt x="445" y="1200"/>
                    <a:pt x="445" y="1193"/>
                    <a:pt x="442" y="1186"/>
                  </a:cubicBezTo>
                  <a:cubicBezTo>
                    <a:pt x="437" y="1164"/>
                    <a:pt x="430" y="1145"/>
                    <a:pt x="419" y="1126"/>
                  </a:cubicBezTo>
                  <a:cubicBezTo>
                    <a:pt x="407" y="1100"/>
                    <a:pt x="389" y="1081"/>
                    <a:pt x="378" y="1059"/>
                  </a:cubicBezTo>
                  <a:cubicBezTo>
                    <a:pt x="370" y="1047"/>
                    <a:pt x="366" y="1040"/>
                    <a:pt x="363" y="1029"/>
                  </a:cubicBezTo>
                  <a:cubicBezTo>
                    <a:pt x="359" y="1021"/>
                    <a:pt x="359" y="1014"/>
                    <a:pt x="359" y="1002"/>
                  </a:cubicBezTo>
                  <a:cubicBezTo>
                    <a:pt x="359" y="991"/>
                    <a:pt x="363" y="980"/>
                    <a:pt x="366" y="965"/>
                  </a:cubicBezTo>
                  <a:lnTo>
                    <a:pt x="381" y="931"/>
                  </a:lnTo>
                  <a:lnTo>
                    <a:pt x="347" y="917"/>
                  </a:lnTo>
                  <a:cubicBezTo>
                    <a:pt x="340" y="912"/>
                    <a:pt x="337" y="909"/>
                    <a:pt x="333" y="909"/>
                  </a:cubicBezTo>
                  <a:lnTo>
                    <a:pt x="333" y="905"/>
                  </a:lnTo>
                  <a:cubicBezTo>
                    <a:pt x="340" y="902"/>
                    <a:pt x="344" y="894"/>
                    <a:pt x="352" y="886"/>
                  </a:cubicBezTo>
                  <a:cubicBezTo>
                    <a:pt x="363" y="876"/>
                    <a:pt x="370" y="860"/>
                    <a:pt x="374" y="845"/>
                  </a:cubicBezTo>
                  <a:cubicBezTo>
                    <a:pt x="378" y="827"/>
                    <a:pt x="381" y="812"/>
                    <a:pt x="381" y="797"/>
                  </a:cubicBezTo>
                  <a:cubicBezTo>
                    <a:pt x="381" y="771"/>
                    <a:pt x="378" y="741"/>
                    <a:pt x="366" y="715"/>
                  </a:cubicBezTo>
                  <a:cubicBezTo>
                    <a:pt x="363" y="703"/>
                    <a:pt x="359" y="693"/>
                    <a:pt x="352" y="681"/>
                  </a:cubicBezTo>
                  <a:cubicBezTo>
                    <a:pt x="344" y="670"/>
                    <a:pt x="337" y="662"/>
                    <a:pt x="321" y="651"/>
                  </a:cubicBezTo>
                  <a:cubicBezTo>
                    <a:pt x="318" y="651"/>
                    <a:pt x="314" y="648"/>
                    <a:pt x="311" y="648"/>
                  </a:cubicBezTo>
                  <a:cubicBezTo>
                    <a:pt x="307" y="643"/>
                    <a:pt x="303" y="643"/>
                    <a:pt x="299" y="643"/>
                  </a:cubicBezTo>
                  <a:lnTo>
                    <a:pt x="299" y="629"/>
                  </a:lnTo>
                  <a:cubicBezTo>
                    <a:pt x="299" y="621"/>
                    <a:pt x="299" y="610"/>
                    <a:pt x="295" y="598"/>
                  </a:cubicBezTo>
                  <a:cubicBezTo>
                    <a:pt x="292" y="591"/>
                    <a:pt x="285" y="584"/>
                    <a:pt x="280" y="580"/>
                  </a:cubicBezTo>
                  <a:cubicBezTo>
                    <a:pt x="273" y="569"/>
                    <a:pt x="262" y="562"/>
                    <a:pt x="254" y="558"/>
                  </a:cubicBezTo>
                  <a:cubicBezTo>
                    <a:pt x="243" y="550"/>
                    <a:pt x="232" y="546"/>
                    <a:pt x="228" y="543"/>
                  </a:cubicBezTo>
                  <a:cubicBezTo>
                    <a:pt x="232" y="531"/>
                    <a:pt x="240" y="517"/>
                    <a:pt x="247" y="502"/>
                  </a:cubicBezTo>
                  <a:cubicBezTo>
                    <a:pt x="254" y="491"/>
                    <a:pt x="258" y="479"/>
                    <a:pt x="262" y="468"/>
                  </a:cubicBezTo>
                  <a:cubicBezTo>
                    <a:pt x="266" y="457"/>
                    <a:pt x="266" y="446"/>
                    <a:pt x="266" y="431"/>
                  </a:cubicBezTo>
                  <a:cubicBezTo>
                    <a:pt x="266" y="415"/>
                    <a:pt x="262" y="401"/>
                    <a:pt x="258" y="386"/>
                  </a:cubicBezTo>
                  <a:cubicBezTo>
                    <a:pt x="254" y="379"/>
                    <a:pt x="250" y="371"/>
                    <a:pt x="243" y="363"/>
                  </a:cubicBezTo>
                  <a:cubicBezTo>
                    <a:pt x="235" y="356"/>
                    <a:pt x="228" y="352"/>
                    <a:pt x="224" y="348"/>
                  </a:cubicBezTo>
                  <a:cubicBezTo>
                    <a:pt x="217" y="345"/>
                    <a:pt x="209" y="341"/>
                    <a:pt x="209" y="337"/>
                  </a:cubicBezTo>
                  <a:cubicBezTo>
                    <a:pt x="206" y="337"/>
                    <a:pt x="206" y="334"/>
                    <a:pt x="202" y="334"/>
                  </a:cubicBezTo>
                  <a:cubicBezTo>
                    <a:pt x="209" y="322"/>
                    <a:pt x="213" y="315"/>
                    <a:pt x="217" y="303"/>
                  </a:cubicBezTo>
                  <a:cubicBezTo>
                    <a:pt x="224" y="289"/>
                    <a:pt x="224" y="274"/>
                    <a:pt x="224" y="258"/>
                  </a:cubicBezTo>
                  <a:cubicBezTo>
                    <a:pt x="224" y="248"/>
                    <a:pt x="224" y="236"/>
                    <a:pt x="221" y="225"/>
                  </a:cubicBezTo>
                  <a:cubicBezTo>
                    <a:pt x="213" y="206"/>
                    <a:pt x="202" y="191"/>
                    <a:pt x="187" y="177"/>
                  </a:cubicBezTo>
                  <a:cubicBezTo>
                    <a:pt x="172" y="158"/>
                    <a:pt x="150" y="143"/>
                    <a:pt x="131" y="127"/>
                  </a:cubicBezTo>
                  <a:cubicBezTo>
                    <a:pt x="112" y="113"/>
                    <a:pt x="93" y="94"/>
                    <a:pt x="83" y="79"/>
                  </a:cubicBezTo>
                  <a:lnTo>
                    <a:pt x="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7" name="Google Shape;28407;p21"/>
            <p:cNvSpPr/>
            <p:nvPr/>
          </p:nvSpPr>
          <p:spPr>
            <a:xfrm>
              <a:off x="-82174" y="2019108"/>
              <a:ext cx="42307" cy="7926"/>
            </a:xfrm>
            <a:custGeom>
              <a:avLst/>
              <a:gdLst/>
              <a:ahLst/>
              <a:cxnLst/>
              <a:rect l="l" t="t" r="r" b="b"/>
              <a:pathLst>
                <a:path w="886" h="166" extrusionOk="0">
                  <a:moveTo>
                    <a:pt x="0" y="1"/>
                  </a:moveTo>
                  <a:lnTo>
                    <a:pt x="0" y="4"/>
                  </a:lnTo>
                  <a:cubicBezTo>
                    <a:pt x="0" y="8"/>
                    <a:pt x="0" y="12"/>
                    <a:pt x="7" y="23"/>
                  </a:cubicBezTo>
                  <a:cubicBezTo>
                    <a:pt x="26" y="53"/>
                    <a:pt x="45" y="72"/>
                    <a:pt x="71" y="86"/>
                  </a:cubicBezTo>
                  <a:cubicBezTo>
                    <a:pt x="97" y="98"/>
                    <a:pt x="131" y="101"/>
                    <a:pt x="164" y="101"/>
                  </a:cubicBezTo>
                  <a:lnTo>
                    <a:pt x="187" y="101"/>
                  </a:lnTo>
                  <a:cubicBezTo>
                    <a:pt x="216" y="101"/>
                    <a:pt x="247" y="98"/>
                    <a:pt x="280" y="98"/>
                  </a:cubicBezTo>
                  <a:cubicBezTo>
                    <a:pt x="299" y="98"/>
                    <a:pt x="318" y="98"/>
                    <a:pt x="336" y="101"/>
                  </a:cubicBezTo>
                  <a:cubicBezTo>
                    <a:pt x="351" y="105"/>
                    <a:pt x="370" y="108"/>
                    <a:pt x="389" y="120"/>
                  </a:cubicBezTo>
                  <a:cubicBezTo>
                    <a:pt x="437" y="146"/>
                    <a:pt x="485" y="153"/>
                    <a:pt x="535" y="153"/>
                  </a:cubicBezTo>
                  <a:cubicBezTo>
                    <a:pt x="583" y="153"/>
                    <a:pt x="632" y="146"/>
                    <a:pt x="684" y="135"/>
                  </a:cubicBezTo>
                  <a:cubicBezTo>
                    <a:pt x="687" y="131"/>
                    <a:pt x="695" y="131"/>
                    <a:pt x="703" y="127"/>
                  </a:cubicBezTo>
                  <a:cubicBezTo>
                    <a:pt x="710" y="124"/>
                    <a:pt x="721" y="124"/>
                    <a:pt x="737" y="124"/>
                  </a:cubicBezTo>
                  <a:cubicBezTo>
                    <a:pt x="744" y="124"/>
                    <a:pt x="751" y="124"/>
                    <a:pt x="763" y="127"/>
                  </a:cubicBezTo>
                  <a:cubicBezTo>
                    <a:pt x="770" y="131"/>
                    <a:pt x="781" y="139"/>
                    <a:pt x="785" y="150"/>
                  </a:cubicBezTo>
                  <a:lnTo>
                    <a:pt x="799" y="165"/>
                  </a:lnTo>
                  <a:cubicBezTo>
                    <a:pt x="804" y="165"/>
                    <a:pt x="804" y="165"/>
                    <a:pt x="808" y="161"/>
                  </a:cubicBezTo>
                  <a:cubicBezTo>
                    <a:pt x="811" y="161"/>
                    <a:pt x="815" y="161"/>
                    <a:pt x="822" y="158"/>
                  </a:cubicBezTo>
                  <a:cubicBezTo>
                    <a:pt x="834" y="153"/>
                    <a:pt x="844" y="146"/>
                    <a:pt x="863" y="143"/>
                  </a:cubicBezTo>
                  <a:lnTo>
                    <a:pt x="886" y="143"/>
                  </a:lnTo>
                  <a:lnTo>
                    <a:pt x="886" y="135"/>
                  </a:lnTo>
                  <a:cubicBezTo>
                    <a:pt x="834" y="127"/>
                    <a:pt x="785" y="113"/>
                    <a:pt x="740" y="101"/>
                  </a:cubicBezTo>
                  <a:cubicBezTo>
                    <a:pt x="695" y="91"/>
                    <a:pt x="650" y="79"/>
                    <a:pt x="606" y="79"/>
                  </a:cubicBezTo>
                  <a:lnTo>
                    <a:pt x="598" y="79"/>
                  </a:lnTo>
                  <a:cubicBezTo>
                    <a:pt x="561" y="79"/>
                    <a:pt x="516" y="82"/>
                    <a:pt x="471" y="82"/>
                  </a:cubicBezTo>
                  <a:cubicBezTo>
                    <a:pt x="449" y="82"/>
                    <a:pt x="423" y="82"/>
                    <a:pt x="400" y="79"/>
                  </a:cubicBezTo>
                  <a:cubicBezTo>
                    <a:pt x="373" y="72"/>
                    <a:pt x="347" y="64"/>
                    <a:pt x="325" y="53"/>
                  </a:cubicBezTo>
                  <a:cubicBezTo>
                    <a:pt x="302" y="38"/>
                    <a:pt x="280" y="30"/>
                    <a:pt x="254" y="23"/>
                  </a:cubicBezTo>
                  <a:cubicBezTo>
                    <a:pt x="228" y="19"/>
                    <a:pt x="206" y="15"/>
                    <a:pt x="176" y="15"/>
                  </a:cubicBezTo>
                  <a:cubicBezTo>
                    <a:pt x="123" y="12"/>
                    <a:pt x="67" y="12"/>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8" name="Google Shape;28408;p21"/>
            <p:cNvSpPr/>
            <p:nvPr/>
          </p:nvSpPr>
          <p:spPr>
            <a:xfrm>
              <a:off x="-85946" y="2015527"/>
              <a:ext cx="49660" cy="15041"/>
            </a:xfrm>
            <a:custGeom>
              <a:avLst/>
              <a:gdLst/>
              <a:ahLst/>
              <a:cxnLst/>
              <a:rect l="l" t="t" r="r" b="b"/>
              <a:pathLst>
                <a:path w="1040" h="315" extrusionOk="0">
                  <a:moveTo>
                    <a:pt x="86" y="76"/>
                  </a:moveTo>
                  <a:cubicBezTo>
                    <a:pt x="146" y="87"/>
                    <a:pt x="202" y="87"/>
                    <a:pt x="255" y="90"/>
                  </a:cubicBezTo>
                  <a:cubicBezTo>
                    <a:pt x="285" y="90"/>
                    <a:pt x="307" y="94"/>
                    <a:pt x="333" y="98"/>
                  </a:cubicBezTo>
                  <a:cubicBezTo>
                    <a:pt x="359" y="105"/>
                    <a:pt x="381" y="113"/>
                    <a:pt x="404" y="128"/>
                  </a:cubicBezTo>
                  <a:cubicBezTo>
                    <a:pt x="426" y="139"/>
                    <a:pt x="452" y="147"/>
                    <a:pt x="479" y="154"/>
                  </a:cubicBezTo>
                  <a:cubicBezTo>
                    <a:pt x="502" y="157"/>
                    <a:pt x="528" y="157"/>
                    <a:pt x="550" y="157"/>
                  </a:cubicBezTo>
                  <a:cubicBezTo>
                    <a:pt x="595" y="157"/>
                    <a:pt x="640" y="154"/>
                    <a:pt x="677" y="154"/>
                  </a:cubicBezTo>
                  <a:lnTo>
                    <a:pt x="685" y="154"/>
                  </a:lnTo>
                  <a:cubicBezTo>
                    <a:pt x="729" y="154"/>
                    <a:pt x="774" y="166"/>
                    <a:pt x="819" y="176"/>
                  </a:cubicBezTo>
                  <a:cubicBezTo>
                    <a:pt x="864" y="188"/>
                    <a:pt x="913" y="202"/>
                    <a:pt x="965" y="210"/>
                  </a:cubicBezTo>
                  <a:lnTo>
                    <a:pt x="965" y="218"/>
                  </a:lnTo>
                  <a:lnTo>
                    <a:pt x="942" y="218"/>
                  </a:lnTo>
                  <a:cubicBezTo>
                    <a:pt x="923" y="221"/>
                    <a:pt x="913" y="228"/>
                    <a:pt x="901" y="233"/>
                  </a:cubicBezTo>
                  <a:cubicBezTo>
                    <a:pt x="894" y="236"/>
                    <a:pt x="890" y="236"/>
                    <a:pt x="887" y="236"/>
                  </a:cubicBezTo>
                  <a:cubicBezTo>
                    <a:pt x="883" y="240"/>
                    <a:pt x="883" y="240"/>
                    <a:pt x="878" y="240"/>
                  </a:cubicBezTo>
                  <a:lnTo>
                    <a:pt x="864" y="225"/>
                  </a:lnTo>
                  <a:cubicBezTo>
                    <a:pt x="860" y="214"/>
                    <a:pt x="849" y="206"/>
                    <a:pt x="842" y="202"/>
                  </a:cubicBezTo>
                  <a:cubicBezTo>
                    <a:pt x="830" y="199"/>
                    <a:pt x="823" y="199"/>
                    <a:pt x="816" y="199"/>
                  </a:cubicBezTo>
                  <a:cubicBezTo>
                    <a:pt x="800" y="199"/>
                    <a:pt x="789" y="199"/>
                    <a:pt x="782" y="202"/>
                  </a:cubicBezTo>
                  <a:cubicBezTo>
                    <a:pt x="774" y="206"/>
                    <a:pt x="766" y="206"/>
                    <a:pt x="763" y="210"/>
                  </a:cubicBezTo>
                  <a:cubicBezTo>
                    <a:pt x="711" y="221"/>
                    <a:pt x="662" y="228"/>
                    <a:pt x="614" y="228"/>
                  </a:cubicBezTo>
                  <a:cubicBezTo>
                    <a:pt x="564" y="228"/>
                    <a:pt x="516" y="221"/>
                    <a:pt x="468" y="195"/>
                  </a:cubicBezTo>
                  <a:cubicBezTo>
                    <a:pt x="449" y="183"/>
                    <a:pt x="430" y="180"/>
                    <a:pt x="415" y="176"/>
                  </a:cubicBezTo>
                  <a:cubicBezTo>
                    <a:pt x="397" y="173"/>
                    <a:pt x="378" y="173"/>
                    <a:pt x="359" y="173"/>
                  </a:cubicBezTo>
                  <a:cubicBezTo>
                    <a:pt x="326" y="173"/>
                    <a:pt x="295" y="176"/>
                    <a:pt x="266" y="176"/>
                  </a:cubicBezTo>
                  <a:lnTo>
                    <a:pt x="243" y="176"/>
                  </a:lnTo>
                  <a:cubicBezTo>
                    <a:pt x="210" y="176"/>
                    <a:pt x="176" y="173"/>
                    <a:pt x="150" y="161"/>
                  </a:cubicBezTo>
                  <a:cubicBezTo>
                    <a:pt x="124" y="147"/>
                    <a:pt x="105" y="128"/>
                    <a:pt x="86" y="98"/>
                  </a:cubicBezTo>
                  <a:cubicBezTo>
                    <a:pt x="79" y="87"/>
                    <a:pt x="79" y="83"/>
                    <a:pt x="79" y="79"/>
                  </a:cubicBezTo>
                  <a:lnTo>
                    <a:pt x="79" y="76"/>
                  </a:lnTo>
                  <a:close/>
                  <a:moveTo>
                    <a:pt x="83" y="0"/>
                  </a:moveTo>
                  <a:cubicBezTo>
                    <a:pt x="60" y="0"/>
                    <a:pt x="41" y="9"/>
                    <a:pt x="26" y="19"/>
                  </a:cubicBezTo>
                  <a:cubicBezTo>
                    <a:pt x="12" y="35"/>
                    <a:pt x="0" y="57"/>
                    <a:pt x="0" y="79"/>
                  </a:cubicBezTo>
                  <a:cubicBezTo>
                    <a:pt x="0" y="98"/>
                    <a:pt x="8" y="116"/>
                    <a:pt x="19" y="135"/>
                  </a:cubicBezTo>
                  <a:cubicBezTo>
                    <a:pt x="45" y="180"/>
                    <a:pt x="79" y="210"/>
                    <a:pt x="120" y="228"/>
                  </a:cubicBezTo>
                  <a:cubicBezTo>
                    <a:pt x="157" y="247"/>
                    <a:pt x="202" y="255"/>
                    <a:pt x="243" y="255"/>
                  </a:cubicBezTo>
                  <a:lnTo>
                    <a:pt x="273" y="255"/>
                  </a:lnTo>
                  <a:cubicBezTo>
                    <a:pt x="303" y="251"/>
                    <a:pt x="333" y="247"/>
                    <a:pt x="359" y="247"/>
                  </a:cubicBezTo>
                  <a:cubicBezTo>
                    <a:pt x="374" y="247"/>
                    <a:pt x="389" y="251"/>
                    <a:pt x="400" y="251"/>
                  </a:cubicBezTo>
                  <a:cubicBezTo>
                    <a:pt x="412" y="255"/>
                    <a:pt x="423" y="259"/>
                    <a:pt x="430" y="262"/>
                  </a:cubicBezTo>
                  <a:cubicBezTo>
                    <a:pt x="494" y="296"/>
                    <a:pt x="554" y="307"/>
                    <a:pt x="614" y="307"/>
                  </a:cubicBezTo>
                  <a:cubicBezTo>
                    <a:pt x="673" y="307"/>
                    <a:pt x="726" y="296"/>
                    <a:pt x="782" y="285"/>
                  </a:cubicBezTo>
                  <a:cubicBezTo>
                    <a:pt x="793" y="281"/>
                    <a:pt x="800" y="278"/>
                    <a:pt x="804" y="278"/>
                  </a:cubicBezTo>
                  <a:lnTo>
                    <a:pt x="808" y="273"/>
                  </a:lnTo>
                  <a:cubicBezTo>
                    <a:pt x="816" y="285"/>
                    <a:pt x="826" y="296"/>
                    <a:pt x="834" y="304"/>
                  </a:cubicBezTo>
                  <a:cubicBezTo>
                    <a:pt x="849" y="311"/>
                    <a:pt x="864" y="314"/>
                    <a:pt x="878" y="314"/>
                  </a:cubicBezTo>
                  <a:cubicBezTo>
                    <a:pt x="890" y="314"/>
                    <a:pt x="901" y="314"/>
                    <a:pt x="909" y="311"/>
                  </a:cubicBezTo>
                  <a:cubicBezTo>
                    <a:pt x="920" y="307"/>
                    <a:pt x="928" y="304"/>
                    <a:pt x="939" y="300"/>
                  </a:cubicBezTo>
                  <a:cubicBezTo>
                    <a:pt x="946" y="296"/>
                    <a:pt x="954" y="296"/>
                    <a:pt x="957" y="292"/>
                  </a:cubicBezTo>
                  <a:lnTo>
                    <a:pt x="983" y="292"/>
                  </a:lnTo>
                  <a:cubicBezTo>
                    <a:pt x="987" y="292"/>
                    <a:pt x="995" y="288"/>
                    <a:pt x="999" y="288"/>
                  </a:cubicBezTo>
                  <a:cubicBezTo>
                    <a:pt x="1006" y="285"/>
                    <a:pt x="1009" y="285"/>
                    <a:pt x="1013" y="281"/>
                  </a:cubicBezTo>
                  <a:cubicBezTo>
                    <a:pt x="1021" y="273"/>
                    <a:pt x="1028" y="266"/>
                    <a:pt x="1032" y="259"/>
                  </a:cubicBezTo>
                  <a:cubicBezTo>
                    <a:pt x="1035" y="251"/>
                    <a:pt x="1035" y="244"/>
                    <a:pt x="1040" y="236"/>
                  </a:cubicBezTo>
                  <a:lnTo>
                    <a:pt x="1040" y="218"/>
                  </a:lnTo>
                  <a:cubicBezTo>
                    <a:pt x="1040" y="202"/>
                    <a:pt x="1040" y="188"/>
                    <a:pt x="1032" y="173"/>
                  </a:cubicBezTo>
                  <a:cubicBezTo>
                    <a:pt x="1028" y="166"/>
                    <a:pt x="1025" y="161"/>
                    <a:pt x="1017" y="154"/>
                  </a:cubicBezTo>
                  <a:cubicBezTo>
                    <a:pt x="1013" y="147"/>
                    <a:pt x="1006" y="143"/>
                    <a:pt x="999" y="139"/>
                  </a:cubicBezTo>
                  <a:lnTo>
                    <a:pt x="991" y="135"/>
                  </a:lnTo>
                  <a:lnTo>
                    <a:pt x="987" y="135"/>
                  </a:lnTo>
                  <a:cubicBezTo>
                    <a:pt x="935" y="128"/>
                    <a:pt x="890" y="116"/>
                    <a:pt x="842" y="102"/>
                  </a:cubicBezTo>
                  <a:cubicBezTo>
                    <a:pt x="789" y="90"/>
                    <a:pt x="740" y="79"/>
                    <a:pt x="685" y="76"/>
                  </a:cubicBezTo>
                  <a:lnTo>
                    <a:pt x="677" y="76"/>
                  </a:lnTo>
                  <a:cubicBezTo>
                    <a:pt x="632" y="76"/>
                    <a:pt x="591" y="83"/>
                    <a:pt x="550" y="83"/>
                  </a:cubicBezTo>
                  <a:cubicBezTo>
                    <a:pt x="528" y="83"/>
                    <a:pt x="509" y="79"/>
                    <a:pt x="490" y="79"/>
                  </a:cubicBezTo>
                  <a:cubicBezTo>
                    <a:pt x="475" y="76"/>
                    <a:pt x="457" y="68"/>
                    <a:pt x="442" y="61"/>
                  </a:cubicBezTo>
                  <a:cubicBezTo>
                    <a:pt x="412" y="42"/>
                    <a:pt x="381" y="31"/>
                    <a:pt x="352" y="23"/>
                  </a:cubicBezTo>
                  <a:cubicBezTo>
                    <a:pt x="307" y="16"/>
                    <a:pt x="262" y="12"/>
                    <a:pt x="217" y="12"/>
                  </a:cubicBezTo>
                  <a:cubicBezTo>
                    <a:pt x="176" y="9"/>
                    <a:pt x="135" y="9"/>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9" name="Google Shape;28409;p21"/>
            <p:cNvSpPr/>
            <p:nvPr/>
          </p:nvSpPr>
          <p:spPr>
            <a:xfrm>
              <a:off x="267118" y="1312074"/>
              <a:ext cx="9836" cy="41829"/>
            </a:xfrm>
            <a:custGeom>
              <a:avLst/>
              <a:gdLst/>
              <a:ahLst/>
              <a:cxnLst/>
              <a:rect l="l" t="t" r="r" b="b"/>
              <a:pathLst>
                <a:path w="206" h="876" extrusionOk="0">
                  <a:moveTo>
                    <a:pt x="30" y="0"/>
                  </a:moveTo>
                  <a:cubicBezTo>
                    <a:pt x="23" y="12"/>
                    <a:pt x="19" y="19"/>
                    <a:pt x="11" y="31"/>
                  </a:cubicBezTo>
                  <a:cubicBezTo>
                    <a:pt x="8" y="38"/>
                    <a:pt x="4" y="42"/>
                    <a:pt x="4" y="45"/>
                  </a:cubicBezTo>
                  <a:cubicBezTo>
                    <a:pt x="4" y="53"/>
                    <a:pt x="0" y="57"/>
                    <a:pt x="0" y="64"/>
                  </a:cubicBezTo>
                  <a:cubicBezTo>
                    <a:pt x="0" y="76"/>
                    <a:pt x="4" y="90"/>
                    <a:pt x="8" y="109"/>
                  </a:cubicBezTo>
                  <a:cubicBezTo>
                    <a:pt x="11" y="128"/>
                    <a:pt x="16" y="147"/>
                    <a:pt x="16" y="169"/>
                  </a:cubicBezTo>
                  <a:cubicBezTo>
                    <a:pt x="16" y="188"/>
                    <a:pt x="11" y="207"/>
                    <a:pt x="4" y="225"/>
                  </a:cubicBezTo>
                  <a:cubicBezTo>
                    <a:pt x="8" y="225"/>
                    <a:pt x="8" y="229"/>
                    <a:pt x="8" y="229"/>
                  </a:cubicBezTo>
                  <a:lnTo>
                    <a:pt x="8" y="233"/>
                  </a:lnTo>
                  <a:cubicBezTo>
                    <a:pt x="49" y="345"/>
                    <a:pt x="90" y="461"/>
                    <a:pt x="131" y="576"/>
                  </a:cubicBezTo>
                  <a:cubicBezTo>
                    <a:pt x="139" y="599"/>
                    <a:pt x="139" y="618"/>
                    <a:pt x="142" y="636"/>
                  </a:cubicBezTo>
                  <a:cubicBezTo>
                    <a:pt x="142" y="655"/>
                    <a:pt x="142" y="673"/>
                    <a:pt x="146" y="681"/>
                  </a:cubicBezTo>
                  <a:cubicBezTo>
                    <a:pt x="150" y="711"/>
                    <a:pt x="154" y="740"/>
                    <a:pt x="161" y="767"/>
                  </a:cubicBezTo>
                  <a:cubicBezTo>
                    <a:pt x="165" y="793"/>
                    <a:pt x="168" y="819"/>
                    <a:pt x="180" y="842"/>
                  </a:cubicBezTo>
                  <a:cubicBezTo>
                    <a:pt x="187" y="853"/>
                    <a:pt x="195" y="868"/>
                    <a:pt x="202" y="875"/>
                  </a:cubicBezTo>
                  <a:cubicBezTo>
                    <a:pt x="202" y="857"/>
                    <a:pt x="206" y="838"/>
                    <a:pt x="206" y="823"/>
                  </a:cubicBezTo>
                  <a:cubicBezTo>
                    <a:pt x="206" y="804"/>
                    <a:pt x="202" y="793"/>
                    <a:pt x="202" y="782"/>
                  </a:cubicBezTo>
                  <a:cubicBezTo>
                    <a:pt x="173" y="678"/>
                    <a:pt x="157" y="576"/>
                    <a:pt x="142" y="476"/>
                  </a:cubicBezTo>
                  <a:cubicBezTo>
                    <a:pt x="128" y="374"/>
                    <a:pt x="113" y="278"/>
                    <a:pt x="75" y="188"/>
                  </a:cubicBezTo>
                  <a:cubicBezTo>
                    <a:pt x="71" y="184"/>
                    <a:pt x="71" y="180"/>
                    <a:pt x="68" y="173"/>
                  </a:cubicBezTo>
                  <a:cubicBezTo>
                    <a:pt x="64" y="165"/>
                    <a:pt x="61" y="162"/>
                    <a:pt x="61" y="150"/>
                  </a:cubicBezTo>
                  <a:cubicBezTo>
                    <a:pt x="56" y="147"/>
                    <a:pt x="56" y="139"/>
                    <a:pt x="56" y="131"/>
                  </a:cubicBezTo>
                  <a:cubicBezTo>
                    <a:pt x="56" y="124"/>
                    <a:pt x="56" y="121"/>
                    <a:pt x="61" y="112"/>
                  </a:cubicBezTo>
                  <a:cubicBezTo>
                    <a:pt x="61" y="105"/>
                    <a:pt x="64" y="98"/>
                    <a:pt x="64" y="90"/>
                  </a:cubicBezTo>
                  <a:cubicBezTo>
                    <a:pt x="64" y="79"/>
                    <a:pt x="61" y="72"/>
                    <a:pt x="56" y="64"/>
                  </a:cubicBezTo>
                  <a:cubicBezTo>
                    <a:pt x="56" y="53"/>
                    <a:pt x="49" y="42"/>
                    <a:pt x="45" y="31"/>
                  </a:cubicBezTo>
                  <a:cubicBezTo>
                    <a:pt x="42" y="23"/>
                    <a:pt x="34" y="12"/>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0" name="Google Shape;28410;p21"/>
            <p:cNvSpPr/>
            <p:nvPr/>
          </p:nvSpPr>
          <p:spPr>
            <a:xfrm>
              <a:off x="262295" y="1303861"/>
              <a:ext cx="20007" cy="56823"/>
            </a:xfrm>
            <a:custGeom>
              <a:avLst/>
              <a:gdLst/>
              <a:ahLst/>
              <a:cxnLst/>
              <a:rect l="l" t="t" r="r" b="b"/>
              <a:pathLst>
                <a:path w="419" h="1190" extrusionOk="0">
                  <a:moveTo>
                    <a:pt x="131" y="172"/>
                  </a:moveTo>
                  <a:cubicBezTo>
                    <a:pt x="135" y="184"/>
                    <a:pt x="143" y="195"/>
                    <a:pt x="146" y="203"/>
                  </a:cubicBezTo>
                  <a:cubicBezTo>
                    <a:pt x="150" y="214"/>
                    <a:pt x="157" y="225"/>
                    <a:pt x="157" y="236"/>
                  </a:cubicBezTo>
                  <a:cubicBezTo>
                    <a:pt x="162" y="244"/>
                    <a:pt x="165" y="251"/>
                    <a:pt x="165" y="262"/>
                  </a:cubicBezTo>
                  <a:cubicBezTo>
                    <a:pt x="165" y="270"/>
                    <a:pt x="162" y="277"/>
                    <a:pt x="162" y="284"/>
                  </a:cubicBezTo>
                  <a:cubicBezTo>
                    <a:pt x="157" y="293"/>
                    <a:pt x="157" y="296"/>
                    <a:pt x="157" y="303"/>
                  </a:cubicBezTo>
                  <a:cubicBezTo>
                    <a:pt x="157" y="311"/>
                    <a:pt x="157" y="319"/>
                    <a:pt x="162" y="322"/>
                  </a:cubicBezTo>
                  <a:cubicBezTo>
                    <a:pt x="162" y="334"/>
                    <a:pt x="165" y="337"/>
                    <a:pt x="169" y="345"/>
                  </a:cubicBezTo>
                  <a:cubicBezTo>
                    <a:pt x="172" y="352"/>
                    <a:pt x="172" y="356"/>
                    <a:pt x="176" y="360"/>
                  </a:cubicBezTo>
                  <a:cubicBezTo>
                    <a:pt x="214" y="450"/>
                    <a:pt x="229" y="546"/>
                    <a:pt x="243" y="648"/>
                  </a:cubicBezTo>
                  <a:cubicBezTo>
                    <a:pt x="258" y="748"/>
                    <a:pt x="274" y="850"/>
                    <a:pt x="303" y="954"/>
                  </a:cubicBezTo>
                  <a:cubicBezTo>
                    <a:pt x="303" y="965"/>
                    <a:pt x="307" y="976"/>
                    <a:pt x="307" y="995"/>
                  </a:cubicBezTo>
                  <a:cubicBezTo>
                    <a:pt x="307" y="1010"/>
                    <a:pt x="303" y="1029"/>
                    <a:pt x="303" y="1047"/>
                  </a:cubicBezTo>
                  <a:cubicBezTo>
                    <a:pt x="296" y="1040"/>
                    <a:pt x="288" y="1025"/>
                    <a:pt x="281" y="1014"/>
                  </a:cubicBezTo>
                  <a:cubicBezTo>
                    <a:pt x="269" y="991"/>
                    <a:pt x="266" y="965"/>
                    <a:pt x="262" y="939"/>
                  </a:cubicBezTo>
                  <a:cubicBezTo>
                    <a:pt x="255" y="912"/>
                    <a:pt x="251" y="883"/>
                    <a:pt x="247" y="853"/>
                  </a:cubicBezTo>
                  <a:cubicBezTo>
                    <a:pt x="243" y="845"/>
                    <a:pt x="243" y="827"/>
                    <a:pt x="243" y="808"/>
                  </a:cubicBezTo>
                  <a:cubicBezTo>
                    <a:pt x="240" y="790"/>
                    <a:pt x="240" y="771"/>
                    <a:pt x="232" y="748"/>
                  </a:cubicBezTo>
                  <a:cubicBezTo>
                    <a:pt x="191" y="633"/>
                    <a:pt x="150" y="517"/>
                    <a:pt x="109" y="405"/>
                  </a:cubicBezTo>
                  <a:lnTo>
                    <a:pt x="109" y="401"/>
                  </a:lnTo>
                  <a:cubicBezTo>
                    <a:pt x="109" y="401"/>
                    <a:pt x="109" y="397"/>
                    <a:pt x="105" y="397"/>
                  </a:cubicBezTo>
                  <a:cubicBezTo>
                    <a:pt x="112" y="379"/>
                    <a:pt x="117" y="360"/>
                    <a:pt x="117" y="341"/>
                  </a:cubicBezTo>
                  <a:cubicBezTo>
                    <a:pt x="117" y="319"/>
                    <a:pt x="112" y="300"/>
                    <a:pt x="109" y="281"/>
                  </a:cubicBezTo>
                  <a:cubicBezTo>
                    <a:pt x="105" y="262"/>
                    <a:pt x="101" y="248"/>
                    <a:pt x="101" y="236"/>
                  </a:cubicBezTo>
                  <a:cubicBezTo>
                    <a:pt x="101" y="229"/>
                    <a:pt x="105" y="225"/>
                    <a:pt x="105" y="217"/>
                  </a:cubicBezTo>
                  <a:cubicBezTo>
                    <a:pt x="105" y="214"/>
                    <a:pt x="109" y="210"/>
                    <a:pt x="112" y="203"/>
                  </a:cubicBezTo>
                  <a:cubicBezTo>
                    <a:pt x="120" y="191"/>
                    <a:pt x="124" y="184"/>
                    <a:pt x="131" y="172"/>
                  </a:cubicBezTo>
                  <a:close/>
                  <a:moveTo>
                    <a:pt x="101" y="1"/>
                  </a:moveTo>
                  <a:cubicBezTo>
                    <a:pt x="94" y="1"/>
                    <a:pt x="90" y="1"/>
                    <a:pt x="83" y="5"/>
                  </a:cubicBezTo>
                  <a:lnTo>
                    <a:pt x="75" y="12"/>
                  </a:lnTo>
                  <a:lnTo>
                    <a:pt x="53" y="12"/>
                  </a:lnTo>
                  <a:cubicBezTo>
                    <a:pt x="49" y="15"/>
                    <a:pt x="45" y="15"/>
                    <a:pt x="41" y="20"/>
                  </a:cubicBezTo>
                  <a:lnTo>
                    <a:pt x="0" y="46"/>
                  </a:lnTo>
                  <a:lnTo>
                    <a:pt x="38" y="79"/>
                  </a:lnTo>
                  <a:cubicBezTo>
                    <a:pt x="49" y="87"/>
                    <a:pt x="53" y="98"/>
                    <a:pt x="57" y="105"/>
                  </a:cubicBezTo>
                  <a:cubicBezTo>
                    <a:pt x="60" y="113"/>
                    <a:pt x="64" y="117"/>
                    <a:pt x="64" y="124"/>
                  </a:cubicBezTo>
                  <a:cubicBezTo>
                    <a:pt x="64" y="136"/>
                    <a:pt x="60" y="143"/>
                    <a:pt x="49" y="158"/>
                  </a:cubicBezTo>
                  <a:cubicBezTo>
                    <a:pt x="41" y="172"/>
                    <a:pt x="34" y="184"/>
                    <a:pt x="31" y="199"/>
                  </a:cubicBezTo>
                  <a:cubicBezTo>
                    <a:pt x="27" y="210"/>
                    <a:pt x="27" y="225"/>
                    <a:pt x="27" y="236"/>
                  </a:cubicBezTo>
                  <a:cubicBezTo>
                    <a:pt x="27" y="258"/>
                    <a:pt x="31" y="277"/>
                    <a:pt x="34" y="296"/>
                  </a:cubicBezTo>
                  <a:cubicBezTo>
                    <a:pt x="38" y="315"/>
                    <a:pt x="41" y="329"/>
                    <a:pt x="41" y="341"/>
                  </a:cubicBezTo>
                  <a:cubicBezTo>
                    <a:pt x="41" y="356"/>
                    <a:pt x="38" y="363"/>
                    <a:pt x="34" y="374"/>
                  </a:cubicBezTo>
                  <a:cubicBezTo>
                    <a:pt x="31" y="379"/>
                    <a:pt x="31" y="382"/>
                    <a:pt x="27" y="386"/>
                  </a:cubicBezTo>
                  <a:lnTo>
                    <a:pt x="27" y="397"/>
                  </a:lnTo>
                  <a:cubicBezTo>
                    <a:pt x="27" y="405"/>
                    <a:pt x="27" y="408"/>
                    <a:pt x="31" y="412"/>
                  </a:cubicBezTo>
                  <a:cubicBezTo>
                    <a:pt x="31" y="419"/>
                    <a:pt x="34" y="424"/>
                    <a:pt x="34" y="424"/>
                  </a:cubicBezTo>
                  <a:cubicBezTo>
                    <a:pt x="34" y="427"/>
                    <a:pt x="38" y="427"/>
                    <a:pt x="38" y="427"/>
                  </a:cubicBezTo>
                  <a:lnTo>
                    <a:pt x="38" y="431"/>
                  </a:lnTo>
                  <a:cubicBezTo>
                    <a:pt x="79" y="543"/>
                    <a:pt x="120" y="659"/>
                    <a:pt x="157" y="771"/>
                  </a:cubicBezTo>
                  <a:cubicBezTo>
                    <a:pt x="162" y="782"/>
                    <a:pt x="165" y="797"/>
                    <a:pt x="165" y="816"/>
                  </a:cubicBezTo>
                  <a:cubicBezTo>
                    <a:pt x="169" y="834"/>
                    <a:pt x="169" y="850"/>
                    <a:pt x="172" y="868"/>
                  </a:cubicBezTo>
                  <a:cubicBezTo>
                    <a:pt x="176" y="890"/>
                    <a:pt x="179" y="917"/>
                    <a:pt x="184" y="943"/>
                  </a:cubicBezTo>
                  <a:cubicBezTo>
                    <a:pt x="191" y="984"/>
                    <a:pt x="198" y="1025"/>
                    <a:pt x="221" y="1066"/>
                  </a:cubicBezTo>
                  <a:cubicBezTo>
                    <a:pt x="236" y="1085"/>
                    <a:pt x="251" y="1104"/>
                    <a:pt x="269" y="1122"/>
                  </a:cubicBezTo>
                  <a:cubicBezTo>
                    <a:pt x="288" y="1137"/>
                    <a:pt x="314" y="1152"/>
                    <a:pt x="341" y="1164"/>
                  </a:cubicBezTo>
                  <a:lnTo>
                    <a:pt x="419" y="1190"/>
                  </a:lnTo>
                  <a:lnTo>
                    <a:pt x="389" y="1111"/>
                  </a:lnTo>
                  <a:cubicBezTo>
                    <a:pt x="381" y="1096"/>
                    <a:pt x="381" y="1074"/>
                    <a:pt x="381" y="1052"/>
                  </a:cubicBezTo>
                  <a:lnTo>
                    <a:pt x="381" y="995"/>
                  </a:lnTo>
                  <a:cubicBezTo>
                    <a:pt x="381" y="973"/>
                    <a:pt x="381" y="954"/>
                    <a:pt x="374" y="931"/>
                  </a:cubicBezTo>
                  <a:cubicBezTo>
                    <a:pt x="348" y="838"/>
                    <a:pt x="336" y="738"/>
                    <a:pt x="322" y="636"/>
                  </a:cubicBezTo>
                  <a:cubicBezTo>
                    <a:pt x="307" y="536"/>
                    <a:pt x="288" y="431"/>
                    <a:pt x="247" y="329"/>
                  </a:cubicBezTo>
                  <a:cubicBezTo>
                    <a:pt x="243" y="319"/>
                    <a:pt x="240" y="311"/>
                    <a:pt x="236" y="307"/>
                  </a:cubicBezTo>
                  <a:lnTo>
                    <a:pt x="236" y="303"/>
                  </a:lnTo>
                  <a:cubicBezTo>
                    <a:pt x="240" y="289"/>
                    <a:pt x="240" y="274"/>
                    <a:pt x="240" y="262"/>
                  </a:cubicBezTo>
                  <a:cubicBezTo>
                    <a:pt x="240" y="236"/>
                    <a:pt x="236" y="217"/>
                    <a:pt x="229" y="199"/>
                  </a:cubicBezTo>
                  <a:cubicBezTo>
                    <a:pt x="217" y="169"/>
                    <a:pt x="202" y="146"/>
                    <a:pt x="191" y="124"/>
                  </a:cubicBezTo>
                  <a:cubicBezTo>
                    <a:pt x="184" y="113"/>
                    <a:pt x="179" y="101"/>
                    <a:pt x="179" y="94"/>
                  </a:cubicBezTo>
                  <a:cubicBezTo>
                    <a:pt x="176" y="83"/>
                    <a:pt x="172" y="75"/>
                    <a:pt x="172" y="68"/>
                  </a:cubicBezTo>
                  <a:lnTo>
                    <a:pt x="176" y="49"/>
                  </a:lnTo>
                  <a:lnTo>
                    <a:pt x="169" y="46"/>
                  </a:lnTo>
                  <a:cubicBezTo>
                    <a:pt x="169" y="42"/>
                    <a:pt x="169" y="38"/>
                    <a:pt x="165" y="38"/>
                  </a:cubicBezTo>
                  <a:cubicBezTo>
                    <a:pt x="162" y="23"/>
                    <a:pt x="150" y="15"/>
                    <a:pt x="139" y="12"/>
                  </a:cubicBezTo>
                  <a:cubicBezTo>
                    <a:pt x="127" y="5"/>
                    <a:pt x="112"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1" name="Google Shape;28411;p21"/>
            <p:cNvSpPr/>
            <p:nvPr/>
          </p:nvSpPr>
          <p:spPr>
            <a:xfrm>
              <a:off x="-583405" y="2152092"/>
              <a:ext cx="11078" cy="42163"/>
            </a:xfrm>
            <a:custGeom>
              <a:avLst/>
              <a:gdLst/>
              <a:ahLst/>
              <a:cxnLst/>
              <a:rect l="l" t="t" r="r" b="b"/>
              <a:pathLst>
                <a:path w="232" h="883" extrusionOk="0">
                  <a:moveTo>
                    <a:pt x="0" y="1"/>
                  </a:moveTo>
                  <a:cubicBezTo>
                    <a:pt x="0" y="49"/>
                    <a:pt x="8" y="101"/>
                    <a:pt x="11" y="158"/>
                  </a:cubicBezTo>
                  <a:cubicBezTo>
                    <a:pt x="11" y="176"/>
                    <a:pt x="15" y="194"/>
                    <a:pt x="19" y="213"/>
                  </a:cubicBezTo>
                  <a:cubicBezTo>
                    <a:pt x="26" y="232"/>
                    <a:pt x="34" y="251"/>
                    <a:pt x="42" y="270"/>
                  </a:cubicBezTo>
                  <a:cubicBezTo>
                    <a:pt x="60" y="307"/>
                    <a:pt x="87" y="348"/>
                    <a:pt x="105" y="393"/>
                  </a:cubicBezTo>
                  <a:cubicBezTo>
                    <a:pt x="116" y="423"/>
                    <a:pt x="123" y="456"/>
                    <a:pt x="123" y="490"/>
                  </a:cubicBezTo>
                  <a:cubicBezTo>
                    <a:pt x="123" y="505"/>
                    <a:pt x="123" y="520"/>
                    <a:pt x="120" y="535"/>
                  </a:cubicBezTo>
                  <a:cubicBezTo>
                    <a:pt x="131" y="539"/>
                    <a:pt x="139" y="542"/>
                    <a:pt x="146" y="550"/>
                  </a:cubicBezTo>
                  <a:cubicBezTo>
                    <a:pt x="161" y="558"/>
                    <a:pt x="172" y="572"/>
                    <a:pt x="180" y="587"/>
                  </a:cubicBezTo>
                  <a:cubicBezTo>
                    <a:pt x="183" y="598"/>
                    <a:pt x="183" y="610"/>
                    <a:pt x="183" y="617"/>
                  </a:cubicBezTo>
                  <a:cubicBezTo>
                    <a:pt x="183" y="632"/>
                    <a:pt x="180" y="643"/>
                    <a:pt x="176" y="655"/>
                  </a:cubicBezTo>
                  <a:cubicBezTo>
                    <a:pt x="172" y="665"/>
                    <a:pt x="168" y="677"/>
                    <a:pt x="165" y="688"/>
                  </a:cubicBezTo>
                  <a:cubicBezTo>
                    <a:pt x="157" y="699"/>
                    <a:pt x="154" y="715"/>
                    <a:pt x="149" y="729"/>
                  </a:cubicBezTo>
                  <a:cubicBezTo>
                    <a:pt x="146" y="741"/>
                    <a:pt x="142" y="755"/>
                    <a:pt x="142" y="763"/>
                  </a:cubicBezTo>
                  <a:cubicBezTo>
                    <a:pt x="142" y="767"/>
                    <a:pt x="146" y="770"/>
                    <a:pt x="146" y="774"/>
                  </a:cubicBezTo>
                  <a:cubicBezTo>
                    <a:pt x="161" y="782"/>
                    <a:pt x="172" y="796"/>
                    <a:pt x="183" y="808"/>
                  </a:cubicBezTo>
                  <a:cubicBezTo>
                    <a:pt x="191" y="822"/>
                    <a:pt x="202" y="838"/>
                    <a:pt x="206" y="853"/>
                  </a:cubicBezTo>
                  <a:cubicBezTo>
                    <a:pt x="213" y="864"/>
                    <a:pt x="217" y="875"/>
                    <a:pt x="221" y="883"/>
                  </a:cubicBezTo>
                  <a:lnTo>
                    <a:pt x="221" y="879"/>
                  </a:lnTo>
                  <a:cubicBezTo>
                    <a:pt x="228" y="853"/>
                    <a:pt x="232" y="822"/>
                    <a:pt x="232" y="800"/>
                  </a:cubicBezTo>
                  <a:cubicBezTo>
                    <a:pt x="232" y="782"/>
                    <a:pt x="228" y="763"/>
                    <a:pt x="225" y="748"/>
                  </a:cubicBezTo>
                  <a:cubicBezTo>
                    <a:pt x="209" y="718"/>
                    <a:pt x="206" y="684"/>
                    <a:pt x="206" y="658"/>
                  </a:cubicBezTo>
                  <a:cubicBezTo>
                    <a:pt x="206" y="629"/>
                    <a:pt x="206" y="603"/>
                    <a:pt x="202" y="584"/>
                  </a:cubicBezTo>
                  <a:cubicBezTo>
                    <a:pt x="202" y="568"/>
                    <a:pt x="199" y="558"/>
                    <a:pt x="194" y="546"/>
                  </a:cubicBezTo>
                  <a:cubicBezTo>
                    <a:pt x="187" y="531"/>
                    <a:pt x="176" y="520"/>
                    <a:pt x="157" y="505"/>
                  </a:cubicBezTo>
                  <a:cubicBezTo>
                    <a:pt x="149" y="501"/>
                    <a:pt x="146" y="498"/>
                    <a:pt x="142" y="494"/>
                  </a:cubicBezTo>
                  <a:cubicBezTo>
                    <a:pt x="139" y="490"/>
                    <a:pt x="139" y="486"/>
                    <a:pt x="139" y="482"/>
                  </a:cubicBezTo>
                  <a:cubicBezTo>
                    <a:pt x="135" y="475"/>
                    <a:pt x="135" y="472"/>
                    <a:pt x="135" y="468"/>
                  </a:cubicBezTo>
                  <a:cubicBezTo>
                    <a:pt x="135" y="460"/>
                    <a:pt x="139" y="456"/>
                    <a:pt x="139" y="453"/>
                  </a:cubicBezTo>
                  <a:lnTo>
                    <a:pt x="139" y="449"/>
                  </a:lnTo>
                  <a:lnTo>
                    <a:pt x="139" y="438"/>
                  </a:lnTo>
                  <a:cubicBezTo>
                    <a:pt x="139" y="404"/>
                    <a:pt x="127" y="370"/>
                    <a:pt x="116" y="333"/>
                  </a:cubicBezTo>
                  <a:cubicBezTo>
                    <a:pt x="101" y="296"/>
                    <a:pt x="87" y="254"/>
                    <a:pt x="82" y="206"/>
                  </a:cubicBezTo>
                  <a:cubicBezTo>
                    <a:pt x="82" y="184"/>
                    <a:pt x="71" y="158"/>
                    <a:pt x="56" y="127"/>
                  </a:cubicBezTo>
                  <a:cubicBezTo>
                    <a:pt x="42" y="97"/>
                    <a:pt x="23" y="68"/>
                    <a:pt x="8" y="34"/>
                  </a:cubicBezTo>
                  <a:cubicBezTo>
                    <a:pt x="4" y="23"/>
                    <a:pt x="0" y="1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2" name="Google Shape;28412;p21"/>
            <p:cNvSpPr/>
            <p:nvPr/>
          </p:nvSpPr>
          <p:spPr>
            <a:xfrm>
              <a:off x="-587178" y="2145121"/>
              <a:ext cx="18623" cy="53098"/>
            </a:xfrm>
            <a:custGeom>
              <a:avLst/>
              <a:gdLst/>
              <a:ahLst/>
              <a:cxnLst/>
              <a:rect l="l" t="t" r="r" b="b"/>
              <a:pathLst>
                <a:path w="390" h="1112" extrusionOk="0">
                  <a:moveTo>
                    <a:pt x="79" y="147"/>
                  </a:moveTo>
                  <a:lnTo>
                    <a:pt x="79" y="147"/>
                  </a:lnTo>
                  <a:cubicBezTo>
                    <a:pt x="79" y="157"/>
                    <a:pt x="83" y="169"/>
                    <a:pt x="87" y="180"/>
                  </a:cubicBezTo>
                  <a:cubicBezTo>
                    <a:pt x="102" y="214"/>
                    <a:pt x="121" y="243"/>
                    <a:pt x="135" y="273"/>
                  </a:cubicBezTo>
                  <a:cubicBezTo>
                    <a:pt x="150" y="304"/>
                    <a:pt x="161" y="330"/>
                    <a:pt x="161" y="352"/>
                  </a:cubicBezTo>
                  <a:cubicBezTo>
                    <a:pt x="166" y="400"/>
                    <a:pt x="180" y="442"/>
                    <a:pt x="195" y="479"/>
                  </a:cubicBezTo>
                  <a:cubicBezTo>
                    <a:pt x="206" y="516"/>
                    <a:pt x="218" y="550"/>
                    <a:pt x="218" y="584"/>
                  </a:cubicBezTo>
                  <a:lnTo>
                    <a:pt x="218" y="595"/>
                  </a:lnTo>
                  <a:lnTo>
                    <a:pt x="218" y="599"/>
                  </a:lnTo>
                  <a:cubicBezTo>
                    <a:pt x="218" y="602"/>
                    <a:pt x="214" y="606"/>
                    <a:pt x="214" y="614"/>
                  </a:cubicBezTo>
                  <a:cubicBezTo>
                    <a:pt x="214" y="618"/>
                    <a:pt x="214" y="621"/>
                    <a:pt x="218" y="628"/>
                  </a:cubicBezTo>
                  <a:cubicBezTo>
                    <a:pt x="218" y="632"/>
                    <a:pt x="218" y="636"/>
                    <a:pt x="221" y="640"/>
                  </a:cubicBezTo>
                  <a:cubicBezTo>
                    <a:pt x="225" y="644"/>
                    <a:pt x="228" y="647"/>
                    <a:pt x="236" y="651"/>
                  </a:cubicBezTo>
                  <a:cubicBezTo>
                    <a:pt x="255" y="666"/>
                    <a:pt x="266" y="677"/>
                    <a:pt x="273" y="692"/>
                  </a:cubicBezTo>
                  <a:cubicBezTo>
                    <a:pt x="278" y="704"/>
                    <a:pt x="281" y="714"/>
                    <a:pt x="281" y="730"/>
                  </a:cubicBezTo>
                  <a:cubicBezTo>
                    <a:pt x="285" y="749"/>
                    <a:pt x="285" y="775"/>
                    <a:pt x="285" y="804"/>
                  </a:cubicBezTo>
                  <a:cubicBezTo>
                    <a:pt x="285" y="830"/>
                    <a:pt x="288" y="864"/>
                    <a:pt x="304" y="894"/>
                  </a:cubicBezTo>
                  <a:cubicBezTo>
                    <a:pt x="307" y="909"/>
                    <a:pt x="311" y="928"/>
                    <a:pt x="311" y="946"/>
                  </a:cubicBezTo>
                  <a:cubicBezTo>
                    <a:pt x="311" y="968"/>
                    <a:pt x="307" y="999"/>
                    <a:pt x="300" y="1025"/>
                  </a:cubicBezTo>
                  <a:lnTo>
                    <a:pt x="300" y="1029"/>
                  </a:lnTo>
                  <a:cubicBezTo>
                    <a:pt x="296" y="1021"/>
                    <a:pt x="292" y="1010"/>
                    <a:pt x="285" y="999"/>
                  </a:cubicBezTo>
                  <a:cubicBezTo>
                    <a:pt x="281" y="984"/>
                    <a:pt x="270" y="968"/>
                    <a:pt x="262" y="954"/>
                  </a:cubicBezTo>
                  <a:cubicBezTo>
                    <a:pt x="251" y="942"/>
                    <a:pt x="240" y="928"/>
                    <a:pt x="225" y="920"/>
                  </a:cubicBezTo>
                  <a:cubicBezTo>
                    <a:pt x="225" y="916"/>
                    <a:pt x="221" y="913"/>
                    <a:pt x="221" y="909"/>
                  </a:cubicBezTo>
                  <a:cubicBezTo>
                    <a:pt x="221" y="901"/>
                    <a:pt x="225" y="887"/>
                    <a:pt x="228" y="875"/>
                  </a:cubicBezTo>
                  <a:cubicBezTo>
                    <a:pt x="233" y="861"/>
                    <a:pt x="236" y="845"/>
                    <a:pt x="244" y="834"/>
                  </a:cubicBezTo>
                  <a:cubicBezTo>
                    <a:pt x="247" y="823"/>
                    <a:pt x="251" y="811"/>
                    <a:pt x="255" y="801"/>
                  </a:cubicBezTo>
                  <a:cubicBezTo>
                    <a:pt x="259" y="789"/>
                    <a:pt x="262" y="778"/>
                    <a:pt x="262" y="763"/>
                  </a:cubicBezTo>
                  <a:cubicBezTo>
                    <a:pt x="262" y="756"/>
                    <a:pt x="262" y="744"/>
                    <a:pt x="259" y="733"/>
                  </a:cubicBezTo>
                  <a:cubicBezTo>
                    <a:pt x="251" y="718"/>
                    <a:pt x="240" y="704"/>
                    <a:pt x="225" y="696"/>
                  </a:cubicBezTo>
                  <a:cubicBezTo>
                    <a:pt x="218" y="688"/>
                    <a:pt x="210" y="685"/>
                    <a:pt x="199" y="681"/>
                  </a:cubicBezTo>
                  <a:cubicBezTo>
                    <a:pt x="202" y="666"/>
                    <a:pt x="202" y="651"/>
                    <a:pt x="202" y="636"/>
                  </a:cubicBezTo>
                  <a:cubicBezTo>
                    <a:pt x="202" y="602"/>
                    <a:pt x="195" y="569"/>
                    <a:pt x="184" y="539"/>
                  </a:cubicBezTo>
                  <a:cubicBezTo>
                    <a:pt x="166" y="494"/>
                    <a:pt x="139" y="453"/>
                    <a:pt x="121" y="416"/>
                  </a:cubicBezTo>
                  <a:cubicBezTo>
                    <a:pt x="113" y="397"/>
                    <a:pt x="105" y="378"/>
                    <a:pt x="98" y="359"/>
                  </a:cubicBezTo>
                  <a:cubicBezTo>
                    <a:pt x="94" y="340"/>
                    <a:pt x="90" y="322"/>
                    <a:pt x="90" y="304"/>
                  </a:cubicBezTo>
                  <a:cubicBezTo>
                    <a:pt x="87" y="247"/>
                    <a:pt x="79" y="195"/>
                    <a:pt x="79" y="147"/>
                  </a:cubicBezTo>
                  <a:close/>
                  <a:moveTo>
                    <a:pt x="176" y="0"/>
                  </a:moveTo>
                  <a:lnTo>
                    <a:pt x="105" y="23"/>
                  </a:lnTo>
                  <a:cubicBezTo>
                    <a:pt x="94" y="26"/>
                    <a:pt x="83" y="31"/>
                    <a:pt x="68" y="34"/>
                  </a:cubicBezTo>
                  <a:cubicBezTo>
                    <a:pt x="61" y="38"/>
                    <a:pt x="49" y="38"/>
                    <a:pt x="42" y="42"/>
                  </a:cubicBezTo>
                  <a:cubicBezTo>
                    <a:pt x="38" y="42"/>
                    <a:pt x="35" y="45"/>
                    <a:pt x="31" y="45"/>
                  </a:cubicBezTo>
                  <a:lnTo>
                    <a:pt x="9" y="53"/>
                  </a:lnTo>
                  <a:lnTo>
                    <a:pt x="4" y="76"/>
                  </a:lnTo>
                  <a:cubicBezTo>
                    <a:pt x="4" y="90"/>
                    <a:pt x="4" y="102"/>
                    <a:pt x="0" y="116"/>
                  </a:cubicBezTo>
                  <a:lnTo>
                    <a:pt x="0" y="135"/>
                  </a:lnTo>
                  <a:cubicBezTo>
                    <a:pt x="0" y="195"/>
                    <a:pt x="12" y="255"/>
                    <a:pt x="12" y="304"/>
                  </a:cubicBezTo>
                  <a:cubicBezTo>
                    <a:pt x="12" y="340"/>
                    <a:pt x="23" y="374"/>
                    <a:pt x="35" y="404"/>
                  </a:cubicBezTo>
                  <a:cubicBezTo>
                    <a:pt x="53" y="449"/>
                    <a:pt x="76" y="490"/>
                    <a:pt x="94" y="528"/>
                  </a:cubicBezTo>
                  <a:cubicBezTo>
                    <a:pt x="105" y="547"/>
                    <a:pt x="113" y="565"/>
                    <a:pt x="121" y="584"/>
                  </a:cubicBezTo>
                  <a:cubicBezTo>
                    <a:pt x="124" y="602"/>
                    <a:pt x="128" y="621"/>
                    <a:pt x="128" y="636"/>
                  </a:cubicBezTo>
                  <a:cubicBezTo>
                    <a:pt x="128" y="654"/>
                    <a:pt x="124" y="670"/>
                    <a:pt x="121" y="688"/>
                  </a:cubicBezTo>
                  <a:cubicBezTo>
                    <a:pt x="116" y="688"/>
                    <a:pt x="116" y="692"/>
                    <a:pt x="116" y="696"/>
                  </a:cubicBezTo>
                  <a:lnTo>
                    <a:pt x="116" y="699"/>
                  </a:lnTo>
                  <a:cubicBezTo>
                    <a:pt x="116" y="711"/>
                    <a:pt x="116" y="714"/>
                    <a:pt x="121" y="718"/>
                  </a:cubicBezTo>
                  <a:cubicBezTo>
                    <a:pt x="124" y="722"/>
                    <a:pt x="124" y="726"/>
                    <a:pt x="128" y="730"/>
                  </a:cubicBezTo>
                  <a:cubicBezTo>
                    <a:pt x="131" y="733"/>
                    <a:pt x="135" y="737"/>
                    <a:pt x="139" y="741"/>
                  </a:cubicBezTo>
                  <a:cubicBezTo>
                    <a:pt x="143" y="744"/>
                    <a:pt x="143" y="744"/>
                    <a:pt x="147" y="749"/>
                  </a:cubicBezTo>
                  <a:cubicBezTo>
                    <a:pt x="150" y="749"/>
                    <a:pt x="154" y="752"/>
                    <a:pt x="161" y="752"/>
                  </a:cubicBezTo>
                  <a:cubicBezTo>
                    <a:pt x="169" y="752"/>
                    <a:pt x="176" y="756"/>
                    <a:pt x="180" y="756"/>
                  </a:cubicBezTo>
                  <a:lnTo>
                    <a:pt x="184" y="759"/>
                  </a:lnTo>
                  <a:cubicBezTo>
                    <a:pt x="184" y="763"/>
                    <a:pt x="188" y="763"/>
                    <a:pt x="188" y="763"/>
                  </a:cubicBezTo>
                  <a:cubicBezTo>
                    <a:pt x="188" y="767"/>
                    <a:pt x="184" y="775"/>
                    <a:pt x="184" y="778"/>
                  </a:cubicBezTo>
                  <a:cubicBezTo>
                    <a:pt x="180" y="785"/>
                    <a:pt x="176" y="793"/>
                    <a:pt x="173" y="801"/>
                  </a:cubicBezTo>
                  <a:cubicBezTo>
                    <a:pt x="166" y="819"/>
                    <a:pt x="161" y="834"/>
                    <a:pt x="154" y="853"/>
                  </a:cubicBezTo>
                  <a:cubicBezTo>
                    <a:pt x="150" y="871"/>
                    <a:pt x="147" y="890"/>
                    <a:pt x="147" y="909"/>
                  </a:cubicBezTo>
                  <a:cubicBezTo>
                    <a:pt x="147" y="920"/>
                    <a:pt x="147" y="935"/>
                    <a:pt x="154" y="946"/>
                  </a:cubicBezTo>
                  <a:cubicBezTo>
                    <a:pt x="154" y="954"/>
                    <a:pt x="157" y="958"/>
                    <a:pt x="161" y="965"/>
                  </a:cubicBezTo>
                  <a:cubicBezTo>
                    <a:pt x="166" y="968"/>
                    <a:pt x="173" y="976"/>
                    <a:pt x="180" y="980"/>
                  </a:cubicBezTo>
                  <a:cubicBezTo>
                    <a:pt x="192" y="987"/>
                    <a:pt x="199" y="999"/>
                    <a:pt x="206" y="1010"/>
                  </a:cubicBezTo>
                  <a:cubicBezTo>
                    <a:pt x="218" y="1029"/>
                    <a:pt x="225" y="1051"/>
                    <a:pt x="236" y="1077"/>
                  </a:cubicBezTo>
                  <a:cubicBezTo>
                    <a:pt x="244" y="1089"/>
                    <a:pt x="247" y="1099"/>
                    <a:pt x="255" y="1111"/>
                  </a:cubicBezTo>
                  <a:lnTo>
                    <a:pt x="371" y="1058"/>
                  </a:lnTo>
                  <a:cubicBezTo>
                    <a:pt x="375" y="1055"/>
                    <a:pt x="375" y="1047"/>
                    <a:pt x="375" y="1044"/>
                  </a:cubicBezTo>
                  <a:cubicBezTo>
                    <a:pt x="382" y="1010"/>
                    <a:pt x="390" y="980"/>
                    <a:pt x="390" y="946"/>
                  </a:cubicBezTo>
                  <a:cubicBezTo>
                    <a:pt x="390" y="920"/>
                    <a:pt x="382" y="890"/>
                    <a:pt x="371" y="864"/>
                  </a:cubicBezTo>
                  <a:cubicBezTo>
                    <a:pt x="367" y="849"/>
                    <a:pt x="363" y="830"/>
                    <a:pt x="363" y="808"/>
                  </a:cubicBezTo>
                  <a:cubicBezTo>
                    <a:pt x="359" y="793"/>
                    <a:pt x="359" y="775"/>
                    <a:pt x="359" y="756"/>
                  </a:cubicBezTo>
                  <a:cubicBezTo>
                    <a:pt x="359" y="730"/>
                    <a:pt x="359" y="699"/>
                    <a:pt x="345" y="670"/>
                  </a:cubicBezTo>
                  <a:cubicBezTo>
                    <a:pt x="341" y="654"/>
                    <a:pt x="330" y="640"/>
                    <a:pt x="318" y="625"/>
                  </a:cubicBezTo>
                  <a:cubicBezTo>
                    <a:pt x="311" y="614"/>
                    <a:pt x="304" y="606"/>
                    <a:pt x="292" y="599"/>
                  </a:cubicBezTo>
                  <a:lnTo>
                    <a:pt x="292" y="595"/>
                  </a:lnTo>
                  <a:cubicBezTo>
                    <a:pt x="292" y="592"/>
                    <a:pt x="296" y="587"/>
                    <a:pt x="296" y="584"/>
                  </a:cubicBezTo>
                  <a:cubicBezTo>
                    <a:pt x="292" y="535"/>
                    <a:pt x="281" y="494"/>
                    <a:pt x="266" y="453"/>
                  </a:cubicBezTo>
                  <a:cubicBezTo>
                    <a:pt x="255" y="416"/>
                    <a:pt x="240" y="378"/>
                    <a:pt x="240" y="348"/>
                  </a:cubicBezTo>
                  <a:cubicBezTo>
                    <a:pt x="236" y="318"/>
                    <a:pt x="228" y="292"/>
                    <a:pt x="218" y="270"/>
                  </a:cubicBezTo>
                  <a:cubicBezTo>
                    <a:pt x="202" y="236"/>
                    <a:pt x="184" y="206"/>
                    <a:pt x="173" y="180"/>
                  </a:cubicBezTo>
                  <a:cubicBezTo>
                    <a:pt x="166" y="165"/>
                    <a:pt x="157" y="154"/>
                    <a:pt x="154" y="139"/>
                  </a:cubicBezTo>
                  <a:cubicBezTo>
                    <a:pt x="150" y="128"/>
                    <a:pt x="150" y="113"/>
                    <a:pt x="150" y="102"/>
                  </a:cubicBezTo>
                  <a:lnTo>
                    <a:pt x="150" y="79"/>
                  </a:lnTo>
                  <a:cubicBezTo>
                    <a:pt x="154" y="76"/>
                    <a:pt x="154" y="71"/>
                    <a:pt x="154" y="68"/>
                  </a:cubicBezTo>
                  <a:lnTo>
                    <a:pt x="1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3" name="Google Shape;28413;p21"/>
            <p:cNvSpPr/>
            <p:nvPr/>
          </p:nvSpPr>
          <p:spPr>
            <a:xfrm>
              <a:off x="237465" y="1226936"/>
              <a:ext cx="13991" cy="38773"/>
            </a:xfrm>
            <a:custGeom>
              <a:avLst/>
              <a:gdLst/>
              <a:ahLst/>
              <a:cxnLst/>
              <a:rect l="l" t="t" r="r" b="b"/>
              <a:pathLst>
                <a:path w="293" h="812" extrusionOk="0">
                  <a:moveTo>
                    <a:pt x="16" y="1"/>
                  </a:moveTo>
                  <a:cubicBezTo>
                    <a:pt x="16" y="1"/>
                    <a:pt x="12" y="1"/>
                    <a:pt x="12" y="4"/>
                  </a:cubicBezTo>
                  <a:cubicBezTo>
                    <a:pt x="9" y="8"/>
                    <a:pt x="4" y="16"/>
                    <a:pt x="4" y="20"/>
                  </a:cubicBezTo>
                  <a:cubicBezTo>
                    <a:pt x="1" y="27"/>
                    <a:pt x="1" y="30"/>
                    <a:pt x="1" y="38"/>
                  </a:cubicBezTo>
                  <a:cubicBezTo>
                    <a:pt x="1" y="46"/>
                    <a:pt x="1" y="53"/>
                    <a:pt x="4" y="61"/>
                  </a:cubicBezTo>
                  <a:cubicBezTo>
                    <a:pt x="9" y="68"/>
                    <a:pt x="12" y="75"/>
                    <a:pt x="12" y="79"/>
                  </a:cubicBezTo>
                  <a:cubicBezTo>
                    <a:pt x="16" y="79"/>
                    <a:pt x="19" y="83"/>
                    <a:pt x="19" y="83"/>
                  </a:cubicBezTo>
                  <a:cubicBezTo>
                    <a:pt x="45" y="101"/>
                    <a:pt x="64" y="124"/>
                    <a:pt x="80" y="146"/>
                  </a:cubicBezTo>
                  <a:cubicBezTo>
                    <a:pt x="94" y="168"/>
                    <a:pt x="102" y="191"/>
                    <a:pt x="109" y="218"/>
                  </a:cubicBezTo>
                  <a:cubicBezTo>
                    <a:pt x="121" y="266"/>
                    <a:pt x="121" y="311"/>
                    <a:pt x="128" y="352"/>
                  </a:cubicBezTo>
                  <a:cubicBezTo>
                    <a:pt x="132" y="378"/>
                    <a:pt x="135" y="404"/>
                    <a:pt x="147" y="423"/>
                  </a:cubicBezTo>
                  <a:cubicBezTo>
                    <a:pt x="150" y="434"/>
                    <a:pt x="158" y="446"/>
                    <a:pt x="166" y="456"/>
                  </a:cubicBezTo>
                  <a:cubicBezTo>
                    <a:pt x="173" y="464"/>
                    <a:pt x="176" y="468"/>
                    <a:pt x="176" y="475"/>
                  </a:cubicBezTo>
                  <a:cubicBezTo>
                    <a:pt x="176" y="479"/>
                    <a:pt x="180" y="487"/>
                    <a:pt x="180" y="491"/>
                  </a:cubicBezTo>
                  <a:cubicBezTo>
                    <a:pt x="180" y="498"/>
                    <a:pt x="176" y="505"/>
                    <a:pt x="176" y="509"/>
                  </a:cubicBezTo>
                  <a:cubicBezTo>
                    <a:pt x="173" y="517"/>
                    <a:pt x="173" y="520"/>
                    <a:pt x="169" y="527"/>
                  </a:cubicBezTo>
                  <a:cubicBezTo>
                    <a:pt x="166" y="539"/>
                    <a:pt x="161" y="546"/>
                    <a:pt x="158" y="554"/>
                  </a:cubicBezTo>
                  <a:lnTo>
                    <a:pt x="158" y="558"/>
                  </a:lnTo>
                  <a:cubicBezTo>
                    <a:pt x="188" y="599"/>
                    <a:pt x="211" y="648"/>
                    <a:pt x="233" y="689"/>
                  </a:cubicBezTo>
                  <a:cubicBezTo>
                    <a:pt x="251" y="734"/>
                    <a:pt x="270" y="774"/>
                    <a:pt x="292" y="812"/>
                  </a:cubicBezTo>
                  <a:cubicBezTo>
                    <a:pt x="292" y="801"/>
                    <a:pt x="289" y="789"/>
                    <a:pt x="285" y="782"/>
                  </a:cubicBezTo>
                  <a:cubicBezTo>
                    <a:pt x="273" y="748"/>
                    <a:pt x="270" y="715"/>
                    <a:pt x="270" y="684"/>
                  </a:cubicBezTo>
                  <a:cubicBezTo>
                    <a:pt x="270" y="655"/>
                    <a:pt x="270" y="629"/>
                    <a:pt x="263" y="606"/>
                  </a:cubicBezTo>
                  <a:cubicBezTo>
                    <a:pt x="240" y="524"/>
                    <a:pt x="206" y="446"/>
                    <a:pt x="176" y="367"/>
                  </a:cubicBezTo>
                  <a:cubicBezTo>
                    <a:pt x="147" y="285"/>
                    <a:pt x="113" y="203"/>
                    <a:pt x="94" y="116"/>
                  </a:cubicBezTo>
                  <a:cubicBezTo>
                    <a:pt x="94" y="113"/>
                    <a:pt x="90" y="106"/>
                    <a:pt x="87" y="101"/>
                  </a:cubicBezTo>
                  <a:cubicBezTo>
                    <a:pt x="83" y="94"/>
                    <a:pt x="80" y="87"/>
                    <a:pt x="71" y="79"/>
                  </a:cubicBezTo>
                  <a:cubicBezTo>
                    <a:pt x="57" y="64"/>
                    <a:pt x="38" y="49"/>
                    <a:pt x="27" y="23"/>
                  </a:cubicBezTo>
                  <a:cubicBezTo>
                    <a:pt x="19" y="16"/>
                    <a:pt x="16" y="8"/>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4" name="Google Shape;28414;p21"/>
            <p:cNvSpPr/>
            <p:nvPr/>
          </p:nvSpPr>
          <p:spPr>
            <a:xfrm>
              <a:off x="233740" y="1223020"/>
              <a:ext cx="25737" cy="54626"/>
            </a:xfrm>
            <a:custGeom>
              <a:avLst/>
              <a:gdLst/>
              <a:ahLst/>
              <a:cxnLst/>
              <a:rect l="l" t="t" r="r" b="b"/>
              <a:pathLst>
                <a:path w="539" h="1144" extrusionOk="0">
                  <a:moveTo>
                    <a:pt x="94" y="83"/>
                  </a:moveTo>
                  <a:cubicBezTo>
                    <a:pt x="94" y="90"/>
                    <a:pt x="97" y="98"/>
                    <a:pt x="105" y="105"/>
                  </a:cubicBezTo>
                  <a:cubicBezTo>
                    <a:pt x="116" y="131"/>
                    <a:pt x="135" y="146"/>
                    <a:pt x="149" y="161"/>
                  </a:cubicBezTo>
                  <a:cubicBezTo>
                    <a:pt x="158" y="169"/>
                    <a:pt x="161" y="176"/>
                    <a:pt x="165" y="183"/>
                  </a:cubicBezTo>
                  <a:cubicBezTo>
                    <a:pt x="168" y="188"/>
                    <a:pt x="172" y="195"/>
                    <a:pt x="172" y="198"/>
                  </a:cubicBezTo>
                  <a:cubicBezTo>
                    <a:pt x="191" y="285"/>
                    <a:pt x="225" y="367"/>
                    <a:pt x="254" y="449"/>
                  </a:cubicBezTo>
                  <a:cubicBezTo>
                    <a:pt x="284" y="528"/>
                    <a:pt x="318" y="606"/>
                    <a:pt x="341" y="688"/>
                  </a:cubicBezTo>
                  <a:cubicBezTo>
                    <a:pt x="348" y="711"/>
                    <a:pt x="348" y="737"/>
                    <a:pt x="348" y="766"/>
                  </a:cubicBezTo>
                  <a:cubicBezTo>
                    <a:pt x="348" y="797"/>
                    <a:pt x="351" y="830"/>
                    <a:pt x="363" y="864"/>
                  </a:cubicBezTo>
                  <a:cubicBezTo>
                    <a:pt x="367" y="871"/>
                    <a:pt x="370" y="883"/>
                    <a:pt x="370" y="894"/>
                  </a:cubicBezTo>
                  <a:cubicBezTo>
                    <a:pt x="348" y="856"/>
                    <a:pt x="329" y="816"/>
                    <a:pt x="311" y="771"/>
                  </a:cubicBezTo>
                  <a:cubicBezTo>
                    <a:pt x="289" y="730"/>
                    <a:pt x="266" y="681"/>
                    <a:pt x="236" y="640"/>
                  </a:cubicBezTo>
                  <a:lnTo>
                    <a:pt x="236" y="636"/>
                  </a:lnTo>
                  <a:cubicBezTo>
                    <a:pt x="239" y="628"/>
                    <a:pt x="244" y="621"/>
                    <a:pt x="247" y="609"/>
                  </a:cubicBezTo>
                  <a:cubicBezTo>
                    <a:pt x="251" y="602"/>
                    <a:pt x="251" y="599"/>
                    <a:pt x="254" y="591"/>
                  </a:cubicBezTo>
                  <a:cubicBezTo>
                    <a:pt x="254" y="587"/>
                    <a:pt x="258" y="580"/>
                    <a:pt x="258" y="573"/>
                  </a:cubicBezTo>
                  <a:cubicBezTo>
                    <a:pt x="258" y="569"/>
                    <a:pt x="254" y="561"/>
                    <a:pt x="254" y="557"/>
                  </a:cubicBezTo>
                  <a:cubicBezTo>
                    <a:pt x="254" y="550"/>
                    <a:pt x="251" y="546"/>
                    <a:pt x="244" y="538"/>
                  </a:cubicBezTo>
                  <a:cubicBezTo>
                    <a:pt x="236" y="528"/>
                    <a:pt x="228" y="516"/>
                    <a:pt x="225" y="505"/>
                  </a:cubicBezTo>
                  <a:cubicBezTo>
                    <a:pt x="213" y="486"/>
                    <a:pt x="210" y="460"/>
                    <a:pt x="206" y="434"/>
                  </a:cubicBezTo>
                  <a:cubicBezTo>
                    <a:pt x="199" y="393"/>
                    <a:pt x="199" y="348"/>
                    <a:pt x="187" y="300"/>
                  </a:cubicBezTo>
                  <a:cubicBezTo>
                    <a:pt x="180" y="273"/>
                    <a:pt x="172" y="250"/>
                    <a:pt x="158" y="228"/>
                  </a:cubicBezTo>
                  <a:cubicBezTo>
                    <a:pt x="142" y="206"/>
                    <a:pt x="123" y="183"/>
                    <a:pt x="97" y="165"/>
                  </a:cubicBezTo>
                  <a:cubicBezTo>
                    <a:pt x="97" y="165"/>
                    <a:pt x="94" y="161"/>
                    <a:pt x="90" y="161"/>
                  </a:cubicBezTo>
                  <a:cubicBezTo>
                    <a:pt x="90" y="157"/>
                    <a:pt x="87" y="150"/>
                    <a:pt x="82" y="143"/>
                  </a:cubicBezTo>
                  <a:cubicBezTo>
                    <a:pt x="79" y="135"/>
                    <a:pt x="79" y="128"/>
                    <a:pt x="79" y="120"/>
                  </a:cubicBezTo>
                  <a:cubicBezTo>
                    <a:pt x="79" y="112"/>
                    <a:pt x="79" y="109"/>
                    <a:pt x="82" y="102"/>
                  </a:cubicBezTo>
                  <a:cubicBezTo>
                    <a:pt x="82" y="98"/>
                    <a:pt x="87" y="90"/>
                    <a:pt x="90" y="86"/>
                  </a:cubicBezTo>
                  <a:cubicBezTo>
                    <a:pt x="90" y="83"/>
                    <a:pt x="94" y="83"/>
                    <a:pt x="94" y="83"/>
                  </a:cubicBezTo>
                  <a:close/>
                  <a:moveTo>
                    <a:pt x="97" y="0"/>
                  </a:moveTo>
                  <a:cubicBezTo>
                    <a:pt x="82" y="0"/>
                    <a:pt x="68" y="8"/>
                    <a:pt x="56" y="12"/>
                  </a:cubicBezTo>
                  <a:cubicBezTo>
                    <a:pt x="49" y="19"/>
                    <a:pt x="37" y="26"/>
                    <a:pt x="34" y="34"/>
                  </a:cubicBezTo>
                  <a:cubicBezTo>
                    <a:pt x="23" y="45"/>
                    <a:pt x="15" y="60"/>
                    <a:pt x="8" y="75"/>
                  </a:cubicBezTo>
                  <a:cubicBezTo>
                    <a:pt x="4" y="90"/>
                    <a:pt x="1" y="105"/>
                    <a:pt x="1" y="120"/>
                  </a:cubicBezTo>
                  <a:cubicBezTo>
                    <a:pt x="1" y="143"/>
                    <a:pt x="8" y="165"/>
                    <a:pt x="15" y="183"/>
                  </a:cubicBezTo>
                  <a:cubicBezTo>
                    <a:pt x="19" y="191"/>
                    <a:pt x="27" y="198"/>
                    <a:pt x="30" y="206"/>
                  </a:cubicBezTo>
                  <a:cubicBezTo>
                    <a:pt x="37" y="214"/>
                    <a:pt x="45" y="221"/>
                    <a:pt x="53" y="228"/>
                  </a:cubicBezTo>
                  <a:cubicBezTo>
                    <a:pt x="79" y="247"/>
                    <a:pt x="94" y="269"/>
                    <a:pt x="105" y="292"/>
                  </a:cubicBezTo>
                  <a:cubicBezTo>
                    <a:pt x="113" y="311"/>
                    <a:pt x="116" y="333"/>
                    <a:pt x="120" y="355"/>
                  </a:cubicBezTo>
                  <a:cubicBezTo>
                    <a:pt x="123" y="389"/>
                    <a:pt x="127" y="430"/>
                    <a:pt x="135" y="471"/>
                  </a:cubicBezTo>
                  <a:cubicBezTo>
                    <a:pt x="139" y="490"/>
                    <a:pt x="142" y="512"/>
                    <a:pt x="149" y="531"/>
                  </a:cubicBezTo>
                  <a:cubicBezTo>
                    <a:pt x="158" y="546"/>
                    <a:pt x="165" y="561"/>
                    <a:pt x="176" y="576"/>
                  </a:cubicBezTo>
                  <a:lnTo>
                    <a:pt x="176" y="580"/>
                  </a:lnTo>
                  <a:cubicBezTo>
                    <a:pt x="176" y="587"/>
                    <a:pt x="168" y="599"/>
                    <a:pt x="165" y="606"/>
                  </a:cubicBezTo>
                  <a:cubicBezTo>
                    <a:pt x="165" y="614"/>
                    <a:pt x="161" y="617"/>
                    <a:pt x="161" y="625"/>
                  </a:cubicBezTo>
                  <a:cubicBezTo>
                    <a:pt x="158" y="628"/>
                    <a:pt x="158" y="636"/>
                    <a:pt x="158" y="643"/>
                  </a:cubicBezTo>
                  <a:cubicBezTo>
                    <a:pt x="158" y="651"/>
                    <a:pt x="158" y="654"/>
                    <a:pt x="161" y="659"/>
                  </a:cubicBezTo>
                  <a:cubicBezTo>
                    <a:pt x="161" y="666"/>
                    <a:pt x="165" y="669"/>
                    <a:pt x="168" y="677"/>
                  </a:cubicBezTo>
                  <a:cubicBezTo>
                    <a:pt x="187" y="699"/>
                    <a:pt x="202" y="730"/>
                    <a:pt x="217" y="759"/>
                  </a:cubicBezTo>
                  <a:cubicBezTo>
                    <a:pt x="239" y="804"/>
                    <a:pt x="258" y="852"/>
                    <a:pt x="284" y="901"/>
                  </a:cubicBezTo>
                  <a:cubicBezTo>
                    <a:pt x="311" y="942"/>
                    <a:pt x="341" y="983"/>
                    <a:pt x="382" y="1017"/>
                  </a:cubicBezTo>
                  <a:cubicBezTo>
                    <a:pt x="378" y="1025"/>
                    <a:pt x="374" y="1028"/>
                    <a:pt x="370" y="1035"/>
                  </a:cubicBezTo>
                  <a:cubicBezTo>
                    <a:pt x="367" y="1044"/>
                    <a:pt x="367" y="1051"/>
                    <a:pt x="367" y="1058"/>
                  </a:cubicBezTo>
                  <a:cubicBezTo>
                    <a:pt x="367" y="1066"/>
                    <a:pt x="370" y="1077"/>
                    <a:pt x="374" y="1085"/>
                  </a:cubicBezTo>
                  <a:cubicBezTo>
                    <a:pt x="378" y="1092"/>
                    <a:pt x="382" y="1099"/>
                    <a:pt x="389" y="1107"/>
                  </a:cubicBezTo>
                  <a:cubicBezTo>
                    <a:pt x="393" y="1114"/>
                    <a:pt x="396" y="1118"/>
                    <a:pt x="401" y="1122"/>
                  </a:cubicBezTo>
                  <a:cubicBezTo>
                    <a:pt x="404" y="1125"/>
                    <a:pt x="408" y="1133"/>
                    <a:pt x="415" y="1137"/>
                  </a:cubicBezTo>
                  <a:cubicBezTo>
                    <a:pt x="423" y="1140"/>
                    <a:pt x="434" y="1144"/>
                    <a:pt x="446" y="1144"/>
                  </a:cubicBezTo>
                  <a:cubicBezTo>
                    <a:pt x="449" y="1144"/>
                    <a:pt x="456" y="1144"/>
                    <a:pt x="463" y="1140"/>
                  </a:cubicBezTo>
                  <a:cubicBezTo>
                    <a:pt x="472" y="1137"/>
                    <a:pt x="479" y="1133"/>
                    <a:pt x="482" y="1130"/>
                  </a:cubicBezTo>
                  <a:cubicBezTo>
                    <a:pt x="490" y="1122"/>
                    <a:pt x="494" y="1118"/>
                    <a:pt x="498" y="1114"/>
                  </a:cubicBezTo>
                  <a:lnTo>
                    <a:pt x="498" y="1111"/>
                  </a:lnTo>
                  <a:lnTo>
                    <a:pt x="501" y="1111"/>
                  </a:lnTo>
                  <a:cubicBezTo>
                    <a:pt x="508" y="1099"/>
                    <a:pt x="520" y="1088"/>
                    <a:pt x="527" y="1077"/>
                  </a:cubicBezTo>
                  <a:lnTo>
                    <a:pt x="535" y="1073"/>
                  </a:lnTo>
                  <a:cubicBezTo>
                    <a:pt x="539" y="1062"/>
                    <a:pt x="539" y="1051"/>
                    <a:pt x="539" y="1040"/>
                  </a:cubicBezTo>
                  <a:cubicBezTo>
                    <a:pt x="539" y="1025"/>
                    <a:pt x="535" y="1009"/>
                    <a:pt x="527" y="999"/>
                  </a:cubicBezTo>
                  <a:cubicBezTo>
                    <a:pt x="520" y="987"/>
                    <a:pt x="508" y="976"/>
                    <a:pt x="494" y="968"/>
                  </a:cubicBezTo>
                  <a:lnTo>
                    <a:pt x="490" y="968"/>
                  </a:lnTo>
                  <a:cubicBezTo>
                    <a:pt x="475" y="965"/>
                    <a:pt x="472" y="957"/>
                    <a:pt x="463" y="954"/>
                  </a:cubicBezTo>
                  <a:cubicBezTo>
                    <a:pt x="460" y="946"/>
                    <a:pt x="456" y="942"/>
                    <a:pt x="456" y="935"/>
                  </a:cubicBezTo>
                  <a:cubicBezTo>
                    <a:pt x="453" y="928"/>
                    <a:pt x="449" y="913"/>
                    <a:pt x="449" y="894"/>
                  </a:cubicBezTo>
                  <a:cubicBezTo>
                    <a:pt x="446" y="878"/>
                    <a:pt x="446" y="860"/>
                    <a:pt x="437" y="838"/>
                  </a:cubicBezTo>
                  <a:cubicBezTo>
                    <a:pt x="427" y="816"/>
                    <a:pt x="427" y="793"/>
                    <a:pt x="427" y="763"/>
                  </a:cubicBezTo>
                  <a:cubicBezTo>
                    <a:pt x="423" y="733"/>
                    <a:pt x="423" y="703"/>
                    <a:pt x="415" y="666"/>
                  </a:cubicBezTo>
                  <a:cubicBezTo>
                    <a:pt x="389" y="580"/>
                    <a:pt x="356" y="502"/>
                    <a:pt x="325" y="419"/>
                  </a:cubicBezTo>
                  <a:cubicBezTo>
                    <a:pt x="296" y="340"/>
                    <a:pt x="266" y="262"/>
                    <a:pt x="247" y="183"/>
                  </a:cubicBezTo>
                  <a:cubicBezTo>
                    <a:pt x="244" y="161"/>
                    <a:pt x="232" y="143"/>
                    <a:pt x="221" y="131"/>
                  </a:cubicBezTo>
                  <a:cubicBezTo>
                    <a:pt x="206" y="109"/>
                    <a:pt x="191" y="93"/>
                    <a:pt x="180" y="79"/>
                  </a:cubicBezTo>
                  <a:cubicBezTo>
                    <a:pt x="172" y="71"/>
                    <a:pt x="168" y="67"/>
                    <a:pt x="165" y="60"/>
                  </a:cubicBezTo>
                  <a:cubicBezTo>
                    <a:pt x="165" y="53"/>
                    <a:pt x="161" y="49"/>
                    <a:pt x="161" y="45"/>
                  </a:cubicBezTo>
                  <a:lnTo>
                    <a:pt x="161" y="19"/>
                  </a:lnTo>
                  <a:lnTo>
                    <a:pt x="139" y="12"/>
                  </a:lnTo>
                  <a:cubicBezTo>
                    <a:pt x="127" y="4"/>
                    <a:pt x="11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5" name="Google Shape;28415;p21"/>
            <p:cNvSpPr/>
            <p:nvPr/>
          </p:nvSpPr>
          <p:spPr>
            <a:xfrm>
              <a:off x="-551986" y="2277579"/>
              <a:ext cx="10553" cy="44455"/>
            </a:xfrm>
            <a:custGeom>
              <a:avLst/>
              <a:gdLst/>
              <a:ahLst/>
              <a:cxnLst/>
              <a:rect l="l" t="t" r="r" b="b"/>
              <a:pathLst>
                <a:path w="221" h="931" extrusionOk="0">
                  <a:moveTo>
                    <a:pt x="0" y="0"/>
                  </a:moveTo>
                  <a:cubicBezTo>
                    <a:pt x="0" y="8"/>
                    <a:pt x="4" y="16"/>
                    <a:pt x="4" y="26"/>
                  </a:cubicBezTo>
                  <a:lnTo>
                    <a:pt x="4" y="34"/>
                  </a:lnTo>
                  <a:lnTo>
                    <a:pt x="4" y="38"/>
                  </a:lnTo>
                  <a:lnTo>
                    <a:pt x="4" y="45"/>
                  </a:lnTo>
                  <a:cubicBezTo>
                    <a:pt x="4" y="49"/>
                    <a:pt x="7" y="52"/>
                    <a:pt x="12" y="56"/>
                  </a:cubicBezTo>
                  <a:cubicBezTo>
                    <a:pt x="15" y="64"/>
                    <a:pt x="26" y="75"/>
                    <a:pt x="34" y="94"/>
                  </a:cubicBezTo>
                  <a:cubicBezTo>
                    <a:pt x="38" y="105"/>
                    <a:pt x="45" y="120"/>
                    <a:pt x="45" y="135"/>
                  </a:cubicBezTo>
                  <a:lnTo>
                    <a:pt x="45" y="139"/>
                  </a:lnTo>
                  <a:cubicBezTo>
                    <a:pt x="41" y="165"/>
                    <a:pt x="41" y="191"/>
                    <a:pt x="41" y="217"/>
                  </a:cubicBezTo>
                  <a:cubicBezTo>
                    <a:pt x="41" y="262"/>
                    <a:pt x="45" y="307"/>
                    <a:pt x="52" y="348"/>
                  </a:cubicBezTo>
                  <a:cubicBezTo>
                    <a:pt x="52" y="356"/>
                    <a:pt x="57" y="366"/>
                    <a:pt x="60" y="374"/>
                  </a:cubicBezTo>
                  <a:lnTo>
                    <a:pt x="60" y="366"/>
                  </a:lnTo>
                  <a:cubicBezTo>
                    <a:pt x="64" y="359"/>
                    <a:pt x="64" y="352"/>
                    <a:pt x="71" y="344"/>
                  </a:cubicBezTo>
                  <a:cubicBezTo>
                    <a:pt x="75" y="340"/>
                    <a:pt x="83" y="337"/>
                    <a:pt x="86" y="333"/>
                  </a:cubicBezTo>
                  <a:cubicBezTo>
                    <a:pt x="79" y="322"/>
                    <a:pt x="71" y="307"/>
                    <a:pt x="67" y="292"/>
                  </a:cubicBezTo>
                  <a:cubicBezTo>
                    <a:pt x="60" y="277"/>
                    <a:pt x="60" y="258"/>
                    <a:pt x="60" y="243"/>
                  </a:cubicBezTo>
                  <a:cubicBezTo>
                    <a:pt x="60" y="225"/>
                    <a:pt x="64" y="206"/>
                    <a:pt x="64" y="191"/>
                  </a:cubicBezTo>
                  <a:cubicBezTo>
                    <a:pt x="67" y="183"/>
                    <a:pt x="67" y="176"/>
                    <a:pt x="67" y="168"/>
                  </a:cubicBezTo>
                  <a:cubicBezTo>
                    <a:pt x="67" y="150"/>
                    <a:pt x="60" y="123"/>
                    <a:pt x="52" y="97"/>
                  </a:cubicBezTo>
                  <a:cubicBezTo>
                    <a:pt x="45" y="71"/>
                    <a:pt x="34" y="42"/>
                    <a:pt x="30" y="4"/>
                  </a:cubicBezTo>
                  <a:lnTo>
                    <a:pt x="30" y="0"/>
                  </a:lnTo>
                  <a:close/>
                  <a:moveTo>
                    <a:pt x="90" y="453"/>
                  </a:moveTo>
                  <a:cubicBezTo>
                    <a:pt x="90" y="456"/>
                    <a:pt x="93" y="460"/>
                    <a:pt x="93" y="468"/>
                  </a:cubicBezTo>
                  <a:lnTo>
                    <a:pt x="105" y="487"/>
                  </a:lnTo>
                  <a:cubicBezTo>
                    <a:pt x="109" y="482"/>
                    <a:pt x="112" y="479"/>
                    <a:pt x="112" y="475"/>
                  </a:cubicBezTo>
                  <a:lnTo>
                    <a:pt x="119" y="468"/>
                  </a:lnTo>
                  <a:cubicBezTo>
                    <a:pt x="109" y="468"/>
                    <a:pt x="97" y="460"/>
                    <a:pt x="90" y="453"/>
                  </a:cubicBezTo>
                  <a:close/>
                  <a:moveTo>
                    <a:pt x="101" y="497"/>
                  </a:moveTo>
                  <a:lnTo>
                    <a:pt x="97" y="501"/>
                  </a:lnTo>
                  <a:lnTo>
                    <a:pt x="97" y="502"/>
                  </a:lnTo>
                  <a:lnTo>
                    <a:pt x="101" y="497"/>
                  </a:lnTo>
                  <a:close/>
                  <a:moveTo>
                    <a:pt x="97" y="502"/>
                  </a:moveTo>
                  <a:lnTo>
                    <a:pt x="90" y="509"/>
                  </a:lnTo>
                  <a:cubicBezTo>
                    <a:pt x="90" y="513"/>
                    <a:pt x="86" y="516"/>
                    <a:pt x="86" y="516"/>
                  </a:cubicBezTo>
                  <a:lnTo>
                    <a:pt x="86" y="520"/>
                  </a:lnTo>
                  <a:lnTo>
                    <a:pt x="86" y="527"/>
                  </a:lnTo>
                  <a:cubicBezTo>
                    <a:pt x="86" y="531"/>
                    <a:pt x="90" y="535"/>
                    <a:pt x="93" y="539"/>
                  </a:cubicBezTo>
                  <a:cubicBezTo>
                    <a:pt x="97" y="549"/>
                    <a:pt x="105" y="557"/>
                    <a:pt x="112" y="572"/>
                  </a:cubicBezTo>
                  <a:cubicBezTo>
                    <a:pt x="119" y="580"/>
                    <a:pt x="124" y="587"/>
                    <a:pt x="127" y="599"/>
                  </a:cubicBezTo>
                  <a:cubicBezTo>
                    <a:pt x="131" y="606"/>
                    <a:pt x="131" y="613"/>
                    <a:pt x="131" y="621"/>
                  </a:cubicBezTo>
                  <a:cubicBezTo>
                    <a:pt x="131" y="632"/>
                    <a:pt x="131" y="639"/>
                    <a:pt x="127" y="651"/>
                  </a:cubicBezTo>
                  <a:cubicBezTo>
                    <a:pt x="112" y="673"/>
                    <a:pt x="109" y="692"/>
                    <a:pt x="109" y="711"/>
                  </a:cubicBezTo>
                  <a:cubicBezTo>
                    <a:pt x="109" y="737"/>
                    <a:pt x="116" y="763"/>
                    <a:pt x="131" y="793"/>
                  </a:cubicBezTo>
                  <a:cubicBezTo>
                    <a:pt x="142" y="823"/>
                    <a:pt x="157" y="856"/>
                    <a:pt x="169" y="894"/>
                  </a:cubicBezTo>
                  <a:cubicBezTo>
                    <a:pt x="172" y="905"/>
                    <a:pt x="176" y="916"/>
                    <a:pt x="176" y="931"/>
                  </a:cubicBezTo>
                  <a:cubicBezTo>
                    <a:pt x="183" y="927"/>
                    <a:pt x="187" y="924"/>
                    <a:pt x="191" y="920"/>
                  </a:cubicBezTo>
                  <a:cubicBezTo>
                    <a:pt x="209" y="908"/>
                    <a:pt x="217" y="898"/>
                    <a:pt x="221" y="894"/>
                  </a:cubicBezTo>
                  <a:lnTo>
                    <a:pt x="221" y="890"/>
                  </a:lnTo>
                  <a:cubicBezTo>
                    <a:pt x="221" y="886"/>
                    <a:pt x="217" y="882"/>
                    <a:pt x="217" y="879"/>
                  </a:cubicBezTo>
                  <a:cubicBezTo>
                    <a:pt x="214" y="871"/>
                    <a:pt x="205" y="860"/>
                    <a:pt x="195" y="845"/>
                  </a:cubicBezTo>
                  <a:cubicBezTo>
                    <a:pt x="179" y="827"/>
                    <a:pt x="172" y="808"/>
                    <a:pt x="164" y="789"/>
                  </a:cubicBezTo>
                  <a:cubicBezTo>
                    <a:pt x="161" y="767"/>
                    <a:pt x="157" y="748"/>
                    <a:pt x="157" y="733"/>
                  </a:cubicBezTo>
                  <a:cubicBezTo>
                    <a:pt x="157" y="711"/>
                    <a:pt x="161" y="692"/>
                    <a:pt x="164" y="673"/>
                  </a:cubicBezTo>
                  <a:cubicBezTo>
                    <a:pt x="169" y="654"/>
                    <a:pt x="172" y="636"/>
                    <a:pt x="176" y="621"/>
                  </a:cubicBezTo>
                  <a:lnTo>
                    <a:pt x="176" y="610"/>
                  </a:lnTo>
                  <a:cubicBezTo>
                    <a:pt x="176" y="606"/>
                    <a:pt x="176" y="602"/>
                    <a:pt x="172" y="599"/>
                  </a:cubicBezTo>
                  <a:lnTo>
                    <a:pt x="172" y="576"/>
                  </a:lnTo>
                  <a:cubicBezTo>
                    <a:pt x="169" y="576"/>
                    <a:pt x="169" y="576"/>
                    <a:pt x="169" y="572"/>
                  </a:cubicBezTo>
                  <a:lnTo>
                    <a:pt x="157" y="572"/>
                  </a:lnTo>
                  <a:cubicBezTo>
                    <a:pt x="146" y="568"/>
                    <a:pt x="138" y="568"/>
                    <a:pt x="124" y="561"/>
                  </a:cubicBezTo>
                  <a:cubicBezTo>
                    <a:pt x="119" y="557"/>
                    <a:pt x="112" y="554"/>
                    <a:pt x="105" y="546"/>
                  </a:cubicBezTo>
                  <a:cubicBezTo>
                    <a:pt x="101" y="535"/>
                    <a:pt x="97" y="523"/>
                    <a:pt x="97" y="516"/>
                  </a:cubicBezTo>
                  <a:lnTo>
                    <a:pt x="97" y="50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6" name="Google Shape;28416;p21"/>
            <p:cNvSpPr/>
            <p:nvPr/>
          </p:nvSpPr>
          <p:spPr>
            <a:xfrm>
              <a:off x="-555758" y="2273807"/>
              <a:ext cx="17906" cy="55390"/>
            </a:xfrm>
            <a:custGeom>
              <a:avLst/>
              <a:gdLst/>
              <a:ahLst/>
              <a:cxnLst/>
              <a:rect l="l" t="t" r="r" b="b"/>
              <a:pathLst>
                <a:path w="375" h="1160" extrusionOk="0">
                  <a:moveTo>
                    <a:pt x="109" y="79"/>
                  </a:moveTo>
                  <a:lnTo>
                    <a:pt x="109" y="83"/>
                  </a:lnTo>
                  <a:cubicBezTo>
                    <a:pt x="113" y="121"/>
                    <a:pt x="124" y="150"/>
                    <a:pt x="131" y="176"/>
                  </a:cubicBezTo>
                  <a:cubicBezTo>
                    <a:pt x="139" y="202"/>
                    <a:pt x="146" y="229"/>
                    <a:pt x="146" y="247"/>
                  </a:cubicBezTo>
                  <a:cubicBezTo>
                    <a:pt x="146" y="255"/>
                    <a:pt x="146" y="262"/>
                    <a:pt x="143" y="270"/>
                  </a:cubicBezTo>
                  <a:cubicBezTo>
                    <a:pt x="143" y="285"/>
                    <a:pt x="139" y="304"/>
                    <a:pt x="139" y="322"/>
                  </a:cubicBezTo>
                  <a:cubicBezTo>
                    <a:pt x="139" y="337"/>
                    <a:pt x="139" y="356"/>
                    <a:pt x="146" y="371"/>
                  </a:cubicBezTo>
                  <a:cubicBezTo>
                    <a:pt x="150" y="386"/>
                    <a:pt x="158" y="401"/>
                    <a:pt x="165" y="412"/>
                  </a:cubicBezTo>
                  <a:cubicBezTo>
                    <a:pt x="162" y="416"/>
                    <a:pt x="154" y="419"/>
                    <a:pt x="150" y="423"/>
                  </a:cubicBezTo>
                  <a:cubicBezTo>
                    <a:pt x="143" y="431"/>
                    <a:pt x="143" y="438"/>
                    <a:pt x="139" y="445"/>
                  </a:cubicBezTo>
                  <a:lnTo>
                    <a:pt x="139" y="453"/>
                  </a:lnTo>
                  <a:cubicBezTo>
                    <a:pt x="136" y="445"/>
                    <a:pt x="131" y="435"/>
                    <a:pt x="131" y="427"/>
                  </a:cubicBezTo>
                  <a:cubicBezTo>
                    <a:pt x="124" y="386"/>
                    <a:pt x="120" y="341"/>
                    <a:pt x="120" y="296"/>
                  </a:cubicBezTo>
                  <a:cubicBezTo>
                    <a:pt x="120" y="270"/>
                    <a:pt x="120" y="244"/>
                    <a:pt x="124" y="218"/>
                  </a:cubicBezTo>
                  <a:lnTo>
                    <a:pt x="124" y="214"/>
                  </a:lnTo>
                  <a:cubicBezTo>
                    <a:pt x="124" y="199"/>
                    <a:pt x="117" y="184"/>
                    <a:pt x="113" y="173"/>
                  </a:cubicBezTo>
                  <a:cubicBezTo>
                    <a:pt x="105" y="154"/>
                    <a:pt x="94" y="143"/>
                    <a:pt x="91" y="135"/>
                  </a:cubicBezTo>
                  <a:cubicBezTo>
                    <a:pt x="86" y="131"/>
                    <a:pt x="83" y="128"/>
                    <a:pt x="83" y="124"/>
                  </a:cubicBezTo>
                  <a:lnTo>
                    <a:pt x="83" y="117"/>
                  </a:lnTo>
                  <a:lnTo>
                    <a:pt x="83" y="113"/>
                  </a:lnTo>
                  <a:lnTo>
                    <a:pt x="83" y="105"/>
                  </a:lnTo>
                  <a:cubicBezTo>
                    <a:pt x="83" y="95"/>
                    <a:pt x="79" y="87"/>
                    <a:pt x="79" y="79"/>
                  </a:cubicBezTo>
                  <a:close/>
                  <a:moveTo>
                    <a:pt x="169" y="532"/>
                  </a:moveTo>
                  <a:lnTo>
                    <a:pt x="169" y="532"/>
                  </a:lnTo>
                  <a:cubicBezTo>
                    <a:pt x="176" y="539"/>
                    <a:pt x="188" y="547"/>
                    <a:pt x="198" y="547"/>
                  </a:cubicBezTo>
                  <a:lnTo>
                    <a:pt x="191" y="554"/>
                  </a:lnTo>
                  <a:cubicBezTo>
                    <a:pt x="191" y="558"/>
                    <a:pt x="188" y="561"/>
                    <a:pt x="184" y="566"/>
                  </a:cubicBezTo>
                  <a:lnTo>
                    <a:pt x="172" y="547"/>
                  </a:lnTo>
                  <a:cubicBezTo>
                    <a:pt x="172" y="539"/>
                    <a:pt x="169" y="535"/>
                    <a:pt x="169" y="532"/>
                  </a:cubicBezTo>
                  <a:close/>
                  <a:moveTo>
                    <a:pt x="176" y="581"/>
                  </a:moveTo>
                  <a:lnTo>
                    <a:pt x="176" y="595"/>
                  </a:lnTo>
                  <a:cubicBezTo>
                    <a:pt x="176" y="602"/>
                    <a:pt x="180" y="614"/>
                    <a:pt x="184" y="625"/>
                  </a:cubicBezTo>
                  <a:cubicBezTo>
                    <a:pt x="191" y="633"/>
                    <a:pt x="198" y="636"/>
                    <a:pt x="203" y="640"/>
                  </a:cubicBezTo>
                  <a:cubicBezTo>
                    <a:pt x="217" y="647"/>
                    <a:pt x="225" y="647"/>
                    <a:pt x="236" y="651"/>
                  </a:cubicBezTo>
                  <a:lnTo>
                    <a:pt x="248" y="651"/>
                  </a:lnTo>
                  <a:cubicBezTo>
                    <a:pt x="248" y="655"/>
                    <a:pt x="248" y="655"/>
                    <a:pt x="251" y="655"/>
                  </a:cubicBezTo>
                  <a:lnTo>
                    <a:pt x="251" y="678"/>
                  </a:lnTo>
                  <a:cubicBezTo>
                    <a:pt x="255" y="681"/>
                    <a:pt x="255" y="685"/>
                    <a:pt x="255" y="689"/>
                  </a:cubicBezTo>
                  <a:lnTo>
                    <a:pt x="255" y="700"/>
                  </a:lnTo>
                  <a:cubicBezTo>
                    <a:pt x="251" y="715"/>
                    <a:pt x="248" y="733"/>
                    <a:pt x="243" y="752"/>
                  </a:cubicBezTo>
                  <a:cubicBezTo>
                    <a:pt x="240" y="771"/>
                    <a:pt x="236" y="790"/>
                    <a:pt x="236" y="812"/>
                  </a:cubicBezTo>
                  <a:cubicBezTo>
                    <a:pt x="236" y="827"/>
                    <a:pt x="240" y="846"/>
                    <a:pt x="243" y="868"/>
                  </a:cubicBezTo>
                  <a:cubicBezTo>
                    <a:pt x="251" y="887"/>
                    <a:pt x="258" y="906"/>
                    <a:pt x="274" y="924"/>
                  </a:cubicBezTo>
                  <a:cubicBezTo>
                    <a:pt x="284" y="939"/>
                    <a:pt x="293" y="950"/>
                    <a:pt x="296" y="958"/>
                  </a:cubicBezTo>
                  <a:cubicBezTo>
                    <a:pt x="296" y="961"/>
                    <a:pt x="300" y="965"/>
                    <a:pt x="300" y="969"/>
                  </a:cubicBezTo>
                  <a:lnTo>
                    <a:pt x="300" y="973"/>
                  </a:lnTo>
                  <a:cubicBezTo>
                    <a:pt x="296" y="977"/>
                    <a:pt x="288" y="987"/>
                    <a:pt x="270" y="999"/>
                  </a:cubicBezTo>
                  <a:cubicBezTo>
                    <a:pt x="266" y="1003"/>
                    <a:pt x="262" y="1006"/>
                    <a:pt x="255" y="1010"/>
                  </a:cubicBezTo>
                  <a:cubicBezTo>
                    <a:pt x="255" y="995"/>
                    <a:pt x="251" y="984"/>
                    <a:pt x="248" y="973"/>
                  </a:cubicBezTo>
                  <a:cubicBezTo>
                    <a:pt x="236" y="935"/>
                    <a:pt x="221" y="902"/>
                    <a:pt x="210" y="872"/>
                  </a:cubicBezTo>
                  <a:cubicBezTo>
                    <a:pt x="195" y="842"/>
                    <a:pt x="188" y="816"/>
                    <a:pt x="188" y="790"/>
                  </a:cubicBezTo>
                  <a:cubicBezTo>
                    <a:pt x="188" y="771"/>
                    <a:pt x="191" y="752"/>
                    <a:pt x="206" y="730"/>
                  </a:cubicBezTo>
                  <a:cubicBezTo>
                    <a:pt x="210" y="718"/>
                    <a:pt x="210" y="711"/>
                    <a:pt x="210" y="700"/>
                  </a:cubicBezTo>
                  <a:cubicBezTo>
                    <a:pt x="210" y="692"/>
                    <a:pt x="210" y="685"/>
                    <a:pt x="206" y="678"/>
                  </a:cubicBezTo>
                  <a:cubicBezTo>
                    <a:pt x="203" y="666"/>
                    <a:pt x="198" y="659"/>
                    <a:pt x="191" y="651"/>
                  </a:cubicBezTo>
                  <a:cubicBezTo>
                    <a:pt x="184" y="636"/>
                    <a:pt x="176" y="628"/>
                    <a:pt x="172" y="618"/>
                  </a:cubicBezTo>
                  <a:cubicBezTo>
                    <a:pt x="169" y="614"/>
                    <a:pt x="165" y="610"/>
                    <a:pt x="165" y="606"/>
                  </a:cubicBezTo>
                  <a:lnTo>
                    <a:pt x="165" y="599"/>
                  </a:lnTo>
                  <a:lnTo>
                    <a:pt x="165" y="595"/>
                  </a:lnTo>
                  <a:cubicBezTo>
                    <a:pt x="165" y="595"/>
                    <a:pt x="169" y="592"/>
                    <a:pt x="169" y="588"/>
                  </a:cubicBezTo>
                  <a:lnTo>
                    <a:pt x="176" y="581"/>
                  </a:lnTo>
                  <a:close/>
                  <a:moveTo>
                    <a:pt x="101" y="0"/>
                  </a:moveTo>
                  <a:cubicBezTo>
                    <a:pt x="86" y="0"/>
                    <a:pt x="75" y="5"/>
                    <a:pt x="68" y="5"/>
                  </a:cubicBezTo>
                  <a:cubicBezTo>
                    <a:pt x="57" y="5"/>
                    <a:pt x="49" y="5"/>
                    <a:pt x="41" y="8"/>
                  </a:cubicBezTo>
                  <a:cubicBezTo>
                    <a:pt x="38" y="12"/>
                    <a:pt x="31" y="12"/>
                    <a:pt x="27" y="16"/>
                  </a:cubicBezTo>
                  <a:cubicBezTo>
                    <a:pt x="15" y="23"/>
                    <a:pt x="8" y="31"/>
                    <a:pt x="5" y="38"/>
                  </a:cubicBezTo>
                  <a:cubicBezTo>
                    <a:pt x="1" y="50"/>
                    <a:pt x="1" y="57"/>
                    <a:pt x="1" y="64"/>
                  </a:cubicBezTo>
                  <a:cubicBezTo>
                    <a:pt x="1" y="79"/>
                    <a:pt x="1" y="87"/>
                    <a:pt x="5" y="95"/>
                  </a:cubicBezTo>
                  <a:lnTo>
                    <a:pt x="5" y="102"/>
                  </a:lnTo>
                  <a:lnTo>
                    <a:pt x="5" y="105"/>
                  </a:lnTo>
                  <a:lnTo>
                    <a:pt x="5" y="117"/>
                  </a:lnTo>
                  <a:cubicBezTo>
                    <a:pt x="5" y="131"/>
                    <a:pt x="8" y="147"/>
                    <a:pt x="15" y="157"/>
                  </a:cubicBezTo>
                  <a:cubicBezTo>
                    <a:pt x="23" y="176"/>
                    <a:pt x="34" y="188"/>
                    <a:pt x="38" y="199"/>
                  </a:cubicBezTo>
                  <a:cubicBezTo>
                    <a:pt x="41" y="202"/>
                    <a:pt x="46" y="207"/>
                    <a:pt x="46" y="210"/>
                  </a:cubicBezTo>
                  <a:lnTo>
                    <a:pt x="46" y="214"/>
                  </a:lnTo>
                  <a:lnTo>
                    <a:pt x="46" y="296"/>
                  </a:lnTo>
                  <a:cubicBezTo>
                    <a:pt x="46" y="345"/>
                    <a:pt x="46" y="393"/>
                    <a:pt x="57" y="442"/>
                  </a:cubicBezTo>
                  <a:cubicBezTo>
                    <a:pt x="64" y="483"/>
                    <a:pt x="75" y="521"/>
                    <a:pt x="98" y="561"/>
                  </a:cubicBezTo>
                  <a:cubicBezTo>
                    <a:pt x="94" y="566"/>
                    <a:pt x="94" y="566"/>
                    <a:pt x="94" y="569"/>
                  </a:cubicBezTo>
                  <a:cubicBezTo>
                    <a:pt x="91" y="580"/>
                    <a:pt x="86" y="592"/>
                    <a:pt x="86" y="599"/>
                  </a:cubicBezTo>
                  <a:cubicBezTo>
                    <a:pt x="86" y="618"/>
                    <a:pt x="94" y="633"/>
                    <a:pt x="98" y="647"/>
                  </a:cubicBezTo>
                  <a:cubicBezTo>
                    <a:pt x="109" y="666"/>
                    <a:pt x="120" y="678"/>
                    <a:pt x="127" y="689"/>
                  </a:cubicBezTo>
                  <a:cubicBezTo>
                    <a:pt x="127" y="692"/>
                    <a:pt x="131" y="696"/>
                    <a:pt x="131" y="700"/>
                  </a:cubicBezTo>
                  <a:cubicBezTo>
                    <a:pt x="120" y="730"/>
                    <a:pt x="113" y="763"/>
                    <a:pt x="113" y="790"/>
                  </a:cubicBezTo>
                  <a:cubicBezTo>
                    <a:pt x="113" y="820"/>
                    <a:pt x="117" y="842"/>
                    <a:pt x="124" y="868"/>
                  </a:cubicBezTo>
                  <a:cubicBezTo>
                    <a:pt x="136" y="902"/>
                    <a:pt x="150" y="932"/>
                    <a:pt x="165" y="965"/>
                  </a:cubicBezTo>
                  <a:cubicBezTo>
                    <a:pt x="176" y="995"/>
                    <a:pt x="184" y="1021"/>
                    <a:pt x="184" y="1055"/>
                  </a:cubicBezTo>
                  <a:lnTo>
                    <a:pt x="184" y="1077"/>
                  </a:lnTo>
                  <a:lnTo>
                    <a:pt x="172" y="1160"/>
                  </a:lnTo>
                  <a:lnTo>
                    <a:pt x="240" y="1111"/>
                  </a:lnTo>
                  <a:cubicBezTo>
                    <a:pt x="255" y="1104"/>
                    <a:pt x="270" y="1096"/>
                    <a:pt x="281" y="1085"/>
                  </a:cubicBezTo>
                  <a:cubicBezTo>
                    <a:pt x="281" y="1081"/>
                    <a:pt x="284" y="1077"/>
                    <a:pt x="284" y="1073"/>
                  </a:cubicBezTo>
                  <a:cubicBezTo>
                    <a:pt x="288" y="1066"/>
                    <a:pt x="296" y="1063"/>
                    <a:pt x="300" y="1059"/>
                  </a:cubicBezTo>
                  <a:cubicBezTo>
                    <a:pt x="311" y="1047"/>
                    <a:pt x="326" y="1047"/>
                    <a:pt x="333" y="1047"/>
                  </a:cubicBezTo>
                  <a:cubicBezTo>
                    <a:pt x="345" y="1037"/>
                    <a:pt x="355" y="1025"/>
                    <a:pt x="363" y="1014"/>
                  </a:cubicBezTo>
                  <a:cubicBezTo>
                    <a:pt x="371" y="1003"/>
                    <a:pt x="374" y="987"/>
                    <a:pt x="374" y="973"/>
                  </a:cubicBezTo>
                  <a:cubicBezTo>
                    <a:pt x="374" y="961"/>
                    <a:pt x="374" y="954"/>
                    <a:pt x="371" y="947"/>
                  </a:cubicBezTo>
                  <a:cubicBezTo>
                    <a:pt x="371" y="935"/>
                    <a:pt x="363" y="924"/>
                    <a:pt x="355" y="913"/>
                  </a:cubicBezTo>
                  <a:cubicBezTo>
                    <a:pt x="352" y="902"/>
                    <a:pt x="345" y="890"/>
                    <a:pt x="337" y="880"/>
                  </a:cubicBezTo>
                  <a:cubicBezTo>
                    <a:pt x="326" y="868"/>
                    <a:pt x="322" y="853"/>
                    <a:pt x="319" y="842"/>
                  </a:cubicBezTo>
                  <a:cubicBezTo>
                    <a:pt x="315" y="835"/>
                    <a:pt x="311" y="823"/>
                    <a:pt x="311" y="812"/>
                  </a:cubicBezTo>
                  <a:cubicBezTo>
                    <a:pt x="311" y="797"/>
                    <a:pt x="315" y="782"/>
                    <a:pt x="319" y="767"/>
                  </a:cubicBezTo>
                  <a:cubicBezTo>
                    <a:pt x="322" y="749"/>
                    <a:pt x="326" y="733"/>
                    <a:pt x="329" y="711"/>
                  </a:cubicBezTo>
                  <a:lnTo>
                    <a:pt x="329" y="689"/>
                  </a:lnTo>
                  <a:lnTo>
                    <a:pt x="329" y="666"/>
                  </a:lnTo>
                  <a:cubicBezTo>
                    <a:pt x="326" y="659"/>
                    <a:pt x="326" y="651"/>
                    <a:pt x="326" y="644"/>
                  </a:cubicBezTo>
                  <a:cubicBezTo>
                    <a:pt x="322" y="636"/>
                    <a:pt x="322" y="628"/>
                    <a:pt x="319" y="621"/>
                  </a:cubicBezTo>
                  <a:cubicBezTo>
                    <a:pt x="315" y="610"/>
                    <a:pt x="303" y="599"/>
                    <a:pt x="296" y="592"/>
                  </a:cubicBezTo>
                  <a:cubicBezTo>
                    <a:pt x="284" y="584"/>
                    <a:pt x="277" y="580"/>
                    <a:pt x="274" y="580"/>
                  </a:cubicBezTo>
                  <a:lnTo>
                    <a:pt x="270" y="580"/>
                  </a:lnTo>
                  <a:cubicBezTo>
                    <a:pt x="274" y="576"/>
                    <a:pt x="274" y="576"/>
                    <a:pt x="274" y="573"/>
                  </a:cubicBezTo>
                  <a:cubicBezTo>
                    <a:pt x="277" y="569"/>
                    <a:pt x="281" y="561"/>
                    <a:pt x="281" y="558"/>
                  </a:cubicBezTo>
                  <a:cubicBezTo>
                    <a:pt x="284" y="550"/>
                    <a:pt x="284" y="543"/>
                    <a:pt x="284" y="532"/>
                  </a:cubicBezTo>
                  <a:cubicBezTo>
                    <a:pt x="284" y="521"/>
                    <a:pt x="281" y="506"/>
                    <a:pt x="274" y="494"/>
                  </a:cubicBezTo>
                  <a:cubicBezTo>
                    <a:pt x="270" y="490"/>
                    <a:pt x="266" y="483"/>
                    <a:pt x="262" y="479"/>
                  </a:cubicBezTo>
                  <a:cubicBezTo>
                    <a:pt x="258" y="476"/>
                    <a:pt x="251" y="471"/>
                    <a:pt x="248" y="471"/>
                  </a:cubicBezTo>
                  <a:cubicBezTo>
                    <a:pt x="243" y="468"/>
                    <a:pt x="236" y="468"/>
                    <a:pt x="232" y="468"/>
                  </a:cubicBezTo>
                  <a:lnTo>
                    <a:pt x="229" y="468"/>
                  </a:lnTo>
                  <a:cubicBezTo>
                    <a:pt x="229" y="468"/>
                    <a:pt x="229" y="464"/>
                    <a:pt x="232" y="464"/>
                  </a:cubicBezTo>
                  <a:cubicBezTo>
                    <a:pt x="236" y="461"/>
                    <a:pt x="243" y="453"/>
                    <a:pt x="248" y="445"/>
                  </a:cubicBezTo>
                  <a:cubicBezTo>
                    <a:pt x="251" y="438"/>
                    <a:pt x="255" y="431"/>
                    <a:pt x="251" y="419"/>
                  </a:cubicBezTo>
                  <a:cubicBezTo>
                    <a:pt x="251" y="409"/>
                    <a:pt x="251" y="401"/>
                    <a:pt x="248" y="393"/>
                  </a:cubicBezTo>
                  <a:cubicBezTo>
                    <a:pt x="243" y="386"/>
                    <a:pt x="236" y="378"/>
                    <a:pt x="232" y="371"/>
                  </a:cubicBezTo>
                  <a:cubicBezTo>
                    <a:pt x="225" y="364"/>
                    <a:pt x="221" y="356"/>
                    <a:pt x="217" y="349"/>
                  </a:cubicBezTo>
                  <a:cubicBezTo>
                    <a:pt x="217" y="341"/>
                    <a:pt x="214" y="333"/>
                    <a:pt x="214" y="322"/>
                  </a:cubicBezTo>
                  <a:cubicBezTo>
                    <a:pt x="214" y="311"/>
                    <a:pt x="217" y="296"/>
                    <a:pt x="221" y="285"/>
                  </a:cubicBezTo>
                  <a:lnTo>
                    <a:pt x="221" y="247"/>
                  </a:lnTo>
                  <a:cubicBezTo>
                    <a:pt x="221" y="210"/>
                    <a:pt x="214" y="180"/>
                    <a:pt x="203" y="154"/>
                  </a:cubicBezTo>
                  <a:cubicBezTo>
                    <a:pt x="195" y="124"/>
                    <a:pt x="188" y="102"/>
                    <a:pt x="188" y="79"/>
                  </a:cubicBezTo>
                  <a:cubicBezTo>
                    <a:pt x="188" y="68"/>
                    <a:pt x="184" y="57"/>
                    <a:pt x="180" y="45"/>
                  </a:cubicBezTo>
                  <a:cubicBezTo>
                    <a:pt x="176" y="35"/>
                    <a:pt x="169" y="27"/>
                    <a:pt x="162" y="23"/>
                  </a:cubicBezTo>
                  <a:cubicBezTo>
                    <a:pt x="150" y="12"/>
                    <a:pt x="139" y="8"/>
                    <a:pt x="131" y="5"/>
                  </a:cubicBezTo>
                  <a:cubicBezTo>
                    <a:pt x="120" y="5"/>
                    <a:pt x="109"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7" name="Google Shape;28417;p21"/>
            <p:cNvSpPr/>
            <p:nvPr/>
          </p:nvSpPr>
          <p:spPr>
            <a:xfrm>
              <a:off x="212492" y="1650144"/>
              <a:ext cx="14468" cy="55390"/>
            </a:xfrm>
            <a:custGeom>
              <a:avLst/>
              <a:gdLst/>
              <a:ahLst/>
              <a:cxnLst/>
              <a:rect l="l" t="t" r="r" b="b"/>
              <a:pathLst>
                <a:path w="303" h="1160" extrusionOk="0">
                  <a:moveTo>
                    <a:pt x="303" y="1"/>
                  </a:moveTo>
                  <a:cubicBezTo>
                    <a:pt x="299" y="16"/>
                    <a:pt x="299" y="30"/>
                    <a:pt x="296" y="46"/>
                  </a:cubicBezTo>
                  <a:cubicBezTo>
                    <a:pt x="289" y="87"/>
                    <a:pt x="285" y="132"/>
                    <a:pt x="277" y="180"/>
                  </a:cubicBezTo>
                  <a:cubicBezTo>
                    <a:pt x="280" y="165"/>
                    <a:pt x="285" y="154"/>
                    <a:pt x="289" y="142"/>
                  </a:cubicBezTo>
                  <a:cubicBezTo>
                    <a:pt x="296" y="102"/>
                    <a:pt x="299" y="61"/>
                    <a:pt x="303" y="16"/>
                  </a:cubicBezTo>
                  <a:lnTo>
                    <a:pt x="303" y="1"/>
                  </a:lnTo>
                  <a:close/>
                  <a:moveTo>
                    <a:pt x="213" y="438"/>
                  </a:moveTo>
                  <a:lnTo>
                    <a:pt x="213" y="438"/>
                  </a:lnTo>
                  <a:cubicBezTo>
                    <a:pt x="210" y="453"/>
                    <a:pt x="206" y="464"/>
                    <a:pt x="202" y="479"/>
                  </a:cubicBezTo>
                  <a:cubicBezTo>
                    <a:pt x="199" y="492"/>
                    <a:pt x="199" y="505"/>
                    <a:pt x="197" y="515"/>
                  </a:cubicBezTo>
                  <a:lnTo>
                    <a:pt x="197" y="515"/>
                  </a:lnTo>
                  <a:cubicBezTo>
                    <a:pt x="203" y="491"/>
                    <a:pt x="210" y="466"/>
                    <a:pt x="213" y="438"/>
                  </a:cubicBezTo>
                  <a:close/>
                  <a:moveTo>
                    <a:pt x="197" y="515"/>
                  </a:moveTo>
                  <a:cubicBezTo>
                    <a:pt x="196" y="517"/>
                    <a:pt x="196" y="519"/>
                    <a:pt x="195" y="520"/>
                  </a:cubicBezTo>
                  <a:cubicBezTo>
                    <a:pt x="196" y="519"/>
                    <a:pt x="196" y="517"/>
                    <a:pt x="197" y="515"/>
                  </a:cubicBezTo>
                  <a:close/>
                  <a:moveTo>
                    <a:pt x="94" y="808"/>
                  </a:moveTo>
                  <a:cubicBezTo>
                    <a:pt x="75" y="831"/>
                    <a:pt x="64" y="849"/>
                    <a:pt x="56" y="875"/>
                  </a:cubicBezTo>
                  <a:cubicBezTo>
                    <a:pt x="49" y="901"/>
                    <a:pt x="45" y="927"/>
                    <a:pt x="45" y="961"/>
                  </a:cubicBezTo>
                  <a:cubicBezTo>
                    <a:pt x="45" y="984"/>
                    <a:pt x="49" y="1006"/>
                    <a:pt x="49" y="1029"/>
                  </a:cubicBezTo>
                  <a:cubicBezTo>
                    <a:pt x="56" y="1006"/>
                    <a:pt x="61" y="988"/>
                    <a:pt x="64" y="972"/>
                  </a:cubicBezTo>
                  <a:cubicBezTo>
                    <a:pt x="68" y="917"/>
                    <a:pt x="79" y="860"/>
                    <a:pt x="94" y="808"/>
                  </a:cubicBezTo>
                  <a:close/>
                  <a:moveTo>
                    <a:pt x="23" y="1137"/>
                  </a:moveTo>
                  <a:cubicBezTo>
                    <a:pt x="19" y="1145"/>
                    <a:pt x="11" y="1148"/>
                    <a:pt x="4" y="1156"/>
                  </a:cubicBezTo>
                  <a:lnTo>
                    <a:pt x="1" y="1156"/>
                  </a:lnTo>
                  <a:cubicBezTo>
                    <a:pt x="4" y="1156"/>
                    <a:pt x="8" y="1156"/>
                    <a:pt x="11" y="1160"/>
                  </a:cubicBezTo>
                  <a:lnTo>
                    <a:pt x="16" y="1160"/>
                  </a:lnTo>
                  <a:cubicBezTo>
                    <a:pt x="19" y="1160"/>
                    <a:pt x="23" y="1160"/>
                    <a:pt x="23" y="1156"/>
                  </a:cubicBezTo>
                  <a:lnTo>
                    <a:pt x="23" y="1148"/>
                  </a:lnTo>
                  <a:lnTo>
                    <a:pt x="23" y="11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8" name="Google Shape;28418;p21"/>
            <p:cNvSpPr/>
            <p:nvPr/>
          </p:nvSpPr>
          <p:spPr>
            <a:xfrm>
              <a:off x="208719" y="1635007"/>
              <a:ext cx="23111" cy="74108"/>
            </a:xfrm>
            <a:custGeom>
              <a:avLst/>
              <a:gdLst/>
              <a:ahLst/>
              <a:cxnLst/>
              <a:rect l="l" t="t" r="r" b="b"/>
              <a:pathLst>
                <a:path w="484" h="1552" extrusionOk="0">
                  <a:moveTo>
                    <a:pt x="382" y="318"/>
                  </a:moveTo>
                  <a:lnTo>
                    <a:pt x="382" y="333"/>
                  </a:lnTo>
                  <a:cubicBezTo>
                    <a:pt x="378" y="378"/>
                    <a:pt x="375" y="419"/>
                    <a:pt x="368" y="459"/>
                  </a:cubicBezTo>
                  <a:cubicBezTo>
                    <a:pt x="364" y="471"/>
                    <a:pt x="359" y="482"/>
                    <a:pt x="356" y="497"/>
                  </a:cubicBezTo>
                  <a:cubicBezTo>
                    <a:pt x="364" y="449"/>
                    <a:pt x="368" y="404"/>
                    <a:pt x="375" y="363"/>
                  </a:cubicBezTo>
                  <a:cubicBezTo>
                    <a:pt x="378" y="347"/>
                    <a:pt x="378" y="333"/>
                    <a:pt x="382" y="318"/>
                  </a:cubicBezTo>
                  <a:close/>
                  <a:moveTo>
                    <a:pt x="292" y="755"/>
                  </a:moveTo>
                  <a:cubicBezTo>
                    <a:pt x="289" y="783"/>
                    <a:pt x="282" y="808"/>
                    <a:pt x="276" y="832"/>
                  </a:cubicBezTo>
                  <a:lnTo>
                    <a:pt x="276" y="832"/>
                  </a:lnTo>
                  <a:cubicBezTo>
                    <a:pt x="278" y="822"/>
                    <a:pt x="278" y="809"/>
                    <a:pt x="281" y="796"/>
                  </a:cubicBezTo>
                  <a:cubicBezTo>
                    <a:pt x="285" y="781"/>
                    <a:pt x="289" y="770"/>
                    <a:pt x="292" y="755"/>
                  </a:cubicBezTo>
                  <a:close/>
                  <a:moveTo>
                    <a:pt x="173" y="1125"/>
                  </a:moveTo>
                  <a:lnTo>
                    <a:pt x="173" y="1125"/>
                  </a:lnTo>
                  <a:cubicBezTo>
                    <a:pt x="158" y="1177"/>
                    <a:pt x="147" y="1234"/>
                    <a:pt x="143" y="1289"/>
                  </a:cubicBezTo>
                  <a:cubicBezTo>
                    <a:pt x="140" y="1305"/>
                    <a:pt x="135" y="1323"/>
                    <a:pt x="128" y="1346"/>
                  </a:cubicBezTo>
                  <a:cubicBezTo>
                    <a:pt x="128" y="1323"/>
                    <a:pt x="124" y="1301"/>
                    <a:pt x="124" y="1278"/>
                  </a:cubicBezTo>
                  <a:cubicBezTo>
                    <a:pt x="124" y="1244"/>
                    <a:pt x="128" y="1218"/>
                    <a:pt x="135" y="1192"/>
                  </a:cubicBezTo>
                  <a:cubicBezTo>
                    <a:pt x="143" y="1166"/>
                    <a:pt x="154" y="1148"/>
                    <a:pt x="173" y="1125"/>
                  </a:cubicBezTo>
                  <a:close/>
                  <a:moveTo>
                    <a:pt x="102" y="1454"/>
                  </a:moveTo>
                  <a:lnTo>
                    <a:pt x="102" y="1465"/>
                  </a:lnTo>
                  <a:lnTo>
                    <a:pt x="102" y="1473"/>
                  </a:lnTo>
                  <a:cubicBezTo>
                    <a:pt x="102" y="1477"/>
                    <a:pt x="98" y="1477"/>
                    <a:pt x="95" y="1477"/>
                  </a:cubicBezTo>
                  <a:lnTo>
                    <a:pt x="90" y="1477"/>
                  </a:lnTo>
                  <a:cubicBezTo>
                    <a:pt x="87" y="1473"/>
                    <a:pt x="83" y="1473"/>
                    <a:pt x="80" y="1473"/>
                  </a:cubicBezTo>
                  <a:lnTo>
                    <a:pt x="83" y="1473"/>
                  </a:lnTo>
                  <a:cubicBezTo>
                    <a:pt x="90" y="1465"/>
                    <a:pt x="98" y="1462"/>
                    <a:pt x="102" y="1454"/>
                  </a:cubicBezTo>
                  <a:close/>
                  <a:moveTo>
                    <a:pt x="483" y="0"/>
                  </a:moveTo>
                  <a:lnTo>
                    <a:pt x="483" y="0"/>
                  </a:lnTo>
                  <a:cubicBezTo>
                    <a:pt x="476" y="4"/>
                    <a:pt x="468" y="7"/>
                    <a:pt x="457" y="11"/>
                  </a:cubicBezTo>
                  <a:lnTo>
                    <a:pt x="427" y="26"/>
                  </a:lnTo>
                  <a:lnTo>
                    <a:pt x="420" y="15"/>
                  </a:lnTo>
                  <a:lnTo>
                    <a:pt x="401" y="45"/>
                  </a:lnTo>
                  <a:cubicBezTo>
                    <a:pt x="368" y="93"/>
                    <a:pt x="349" y="145"/>
                    <a:pt x="333" y="195"/>
                  </a:cubicBezTo>
                  <a:cubicBezTo>
                    <a:pt x="307" y="273"/>
                    <a:pt x="300" y="352"/>
                    <a:pt x="289" y="426"/>
                  </a:cubicBezTo>
                  <a:cubicBezTo>
                    <a:pt x="278" y="501"/>
                    <a:pt x="266" y="572"/>
                    <a:pt x="244" y="639"/>
                  </a:cubicBezTo>
                  <a:cubicBezTo>
                    <a:pt x="225" y="688"/>
                    <a:pt x="218" y="737"/>
                    <a:pt x="207" y="781"/>
                  </a:cubicBezTo>
                  <a:cubicBezTo>
                    <a:pt x="195" y="826"/>
                    <a:pt x="188" y="871"/>
                    <a:pt x="169" y="908"/>
                  </a:cubicBezTo>
                  <a:cubicBezTo>
                    <a:pt x="166" y="927"/>
                    <a:pt x="162" y="946"/>
                    <a:pt x="158" y="961"/>
                  </a:cubicBezTo>
                  <a:cubicBezTo>
                    <a:pt x="154" y="987"/>
                    <a:pt x="150" y="1006"/>
                    <a:pt x="147" y="1025"/>
                  </a:cubicBezTo>
                  <a:cubicBezTo>
                    <a:pt x="147" y="1032"/>
                    <a:pt x="143" y="1039"/>
                    <a:pt x="140" y="1047"/>
                  </a:cubicBezTo>
                  <a:cubicBezTo>
                    <a:pt x="135" y="1054"/>
                    <a:pt x="132" y="1058"/>
                    <a:pt x="128" y="1061"/>
                  </a:cubicBezTo>
                  <a:cubicBezTo>
                    <a:pt x="95" y="1095"/>
                    <a:pt x="76" y="1132"/>
                    <a:pt x="64" y="1170"/>
                  </a:cubicBezTo>
                  <a:cubicBezTo>
                    <a:pt x="54" y="1204"/>
                    <a:pt x="50" y="1241"/>
                    <a:pt x="50" y="1278"/>
                  </a:cubicBezTo>
                  <a:cubicBezTo>
                    <a:pt x="50" y="1305"/>
                    <a:pt x="50" y="1331"/>
                    <a:pt x="54" y="1353"/>
                  </a:cubicBezTo>
                  <a:lnTo>
                    <a:pt x="54" y="1379"/>
                  </a:lnTo>
                  <a:cubicBezTo>
                    <a:pt x="54" y="1391"/>
                    <a:pt x="54" y="1394"/>
                    <a:pt x="50" y="1398"/>
                  </a:cubicBezTo>
                  <a:lnTo>
                    <a:pt x="50" y="1401"/>
                  </a:lnTo>
                  <a:cubicBezTo>
                    <a:pt x="45" y="1401"/>
                    <a:pt x="45" y="1406"/>
                    <a:pt x="42" y="1406"/>
                  </a:cubicBezTo>
                  <a:cubicBezTo>
                    <a:pt x="31" y="1413"/>
                    <a:pt x="19" y="1420"/>
                    <a:pt x="12" y="1435"/>
                  </a:cubicBezTo>
                  <a:cubicBezTo>
                    <a:pt x="5" y="1446"/>
                    <a:pt x="1" y="1458"/>
                    <a:pt x="1" y="1473"/>
                  </a:cubicBezTo>
                  <a:cubicBezTo>
                    <a:pt x="1" y="1484"/>
                    <a:pt x="5" y="1496"/>
                    <a:pt x="9" y="1506"/>
                  </a:cubicBezTo>
                  <a:cubicBezTo>
                    <a:pt x="12" y="1518"/>
                    <a:pt x="19" y="1525"/>
                    <a:pt x="28" y="1532"/>
                  </a:cubicBezTo>
                  <a:cubicBezTo>
                    <a:pt x="31" y="1540"/>
                    <a:pt x="38" y="1544"/>
                    <a:pt x="45" y="1544"/>
                  </a:cubicBezTo>
                  <a:cubicBezTo>
                    <a:pt x="54" y="1548"/>
                    <a:pt x="61" y="1548"/>
                    <a:pt x="68" y="1551"/>
                  </a:cubicBezTo>
                  <a:lnTo>
                    <a:pt x="95" y="1551"/>
                  </a:lnTo>
                  <a:cubicBezTo>
                    <a:pt x="113" y="1551"/>
                    <a:pt x="135" y="1548"/>
                    <a:pt x="150" y="1536"/>
                  </a:cubicBezTo>
                  <a:cubicBezTo>
                    <a:pt x="158" y="1529"/>
                    <a:pt x="166" y="1522"/>
                    <a:pt x="173" y="1510"/>
                  </a:cubicBezTo>
                  <a:cubicBezTo>
                    <a:pt x="176" y="1499"/>
                    <a:pt x="180" y="1488"/>
                    <a:pt x="180" y="1477"/>
                  </a:cubicBezTo>
                  <a:lnTo>
                    <a:pt x="180" y="1473"/>
                  </a:lnTo>
                  <a:lnTo>
                    <a:pt x="180" y="1465"/>
                  </a:lnTo>
                  <a:cubicBezTo>
                    <a:pt x="180" y="1443"/>
                    <a:pt x="185" y="1417"/>
                    <a:pt x="195" y="1391"/>
                  </a:cubicBezTo>
                  <a:cubicBezTo>
                    <a:pt x="202" y="1361"/>
                    <a:pt x="214" y="1331"/>
                    <a:pt x="218" y="1294"/>
                  </a:cubicBezTo>
                  <a:cubicBezTo>
                    <a:pt x="225" y="1208"/>
                    <a:pt x="255" y="1114"/>
                    <a:pt x="285" y="1020"/>
                  </a:cubicBezTo>
                  <a:cubicBezTo>
                    <a:pt x="297" y="980"/>
                    <a:pt x="315" y="938"/>
                    <a:pt x="333" y="894"/>
                  </a:cubicBezTo>
                  <a:cubicBezTo>
                    <a:pt x="352" y="845"/>
                    <a:pt x="368" y="796"/>
                    <a:pt x="368" y="740"/>
                  </a:cubicBezTo>
                  <a:cubicBezTo>
                    <a:pt x="368" y="725"/>
                    <a:pt x="368" y="714"/>
                    <a:pt x="364" y="699"/>
                  </a:cubicBezTo>
                  <a:lnTo>
                    <a:pt x="364" y="684"/>
                  </a:lnTo>
                  <a:cubicBezTo>
                    <a:pt x="364" y="673"/>
                    <a:pt x="368" y="658"/>
                    <a:pt x="371" y="647"/>
                  </a:cubicBezTo>
                  <a:cubicBezTo>
                    <a:pt x="375" y="632"/>
                    <a:pt x="378" y="621"/>
                    <a:pt x="382" y="616"/>
                  </a:cubicBezTo>
                  <a:cubicBezTo>
                    <a:pt x="412" y="572"/>
                    <a:pt x="431" y="523"/>
                    <a:pt x="442" y="475"/>
                  </a:cubicBezTo>
                  <a:cubicBezTo>
                    <a:pt x="457" y="407"/>
                    <a:pt x="457" y="336"/>
                    <a:pt x="461" y="269"/>
                  </a:cubicBezTo>
                  <a:cubicBezTo>
                    <a:pt x="461" y="202"/>
                    <a:pt x="461" y="135"/>
                    <a:pt x="472" y="75"/>
                  </a:cubicBezTo>
                  <a:lnTo>
                    <a:pt x="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9" name="Google Shape;28419;p21"/>
            <p:cNvSpPr/>
            <p:nvPr/>
          </p:nvSpPr>
          <p:spPr>
            <a:xfrm>
              <a:off x="-609859" y="2032813"/>
              <a:ext cx="9359" cy="34714"/>
            </a:xfrm>
            <a:custGeom>
              <a:avLst/>
              <a:gdLst/>
              <a:ahLst/>
              <a:cxnLst/>
              <a:rect l="l" t="t" r="r" b="b"/>
              <a:pathLst>
                <a:path w="196" h="727" extrusionOk="0">
                  <a:moveTo>
                    <a:pt x="27" y="1"/>
                  </a:moveTo>
                  <a:cubicBezTo>
                    <a:pt x="20" y="9"/>
                    <a:pt x="13" y="13"/>
                    <a:pt x="4" y="16"/>
                  </a:cubicBezTo>
                  <a:cubicBezTo>
                    <a:pt x="4" y="20"/>
                    <a:pt x="1" y="23"/>
                    <a:pt x="1" y="28"/>
                  </a:cubicBezTo>
                  <a:lnTo>
                    <a:pt x="1" y="54"/>
                  </a:lnTo>
                  <a:lnTo>
                    <a:pt x="1" y="61"/>
                  </a:lnTo>
                  <a:cubicBezTo>
                    <a:pt x="20" y="87"/>
                    <a:pt x="31" y="113"/>
                    <a:pt x="42" y="140"/>
                  </a:cubicBezTo>
                  <a:cubicBezTo>
                    <a:pt x="53" y="166"/>
                    <a:pt x="57" y="196"/>
                    <a:pt x="61" y="222"/>
                  </a:cubicBezTo>
                  <a:cubicBezTo>
                    <a:pt x="68" y="275"/>
                    <a:pt x="72" y="327"/>
                    <a:pt x="75" y="375"/>
                  </a:cubicBezTo>
                  <a:cubicBezTo>
                    <a:pt x="80" y="405"/>
                    <a:pt x="87" y="435"/>
                    <a:pt x="98" y="461"/>
                  </a:cubicBezTo>
                  <a:cubicBezTo>
                    <a:pt x="113" y="499"/>
                    <a:pt x="117" y="532"/>
                    <a:pt x="120" y="562"/>
                  </a:cubicBezTo>
                  <a:cubicBezTo>
                    <a:pt x="125" y="596"/>
                    <a:pt x="125" y="625"/>
                    <a:pt x="132" y="648"/>
                  </a:cubicBezTo>
                  <a:cubicBezTo>
                    <a:pt x="139" y="663"/>
                    <a:pt x="143" y="678"/>
                    <a:pt x="154" y="689"/>
                  </a:cubicBezTo>
                  <a:cubicBezTo>
                    <a:pt x="161" y="704"/>
                    <a:pt x="173" y="715"/>
                    <a:pt x="180" y="727"/>
                  </a:cubicBezTo>
                  <a:lnTo>
                    <a:pt x="180" y="719"/>
                  </a:lnTo>
                  <a:cubicBezTo>
                    <a:pt x="180" y="674"/>
                    <a:pt x="173" y="625"/>
                    <a:pt x="173" y="573"/>
                  </a:cubicBezTo>
                  <a:cubicBezTo>
                    <a:pt x="173" y="528"/>
                    <a:pt x="177" y="484"/>
                    <a:pt x="196" y="439"/>
                  </a:cubicBezTo>
                  <a:lnTo>
                    <a:pt x="165" y="439"/>
                  </a:lnTo>
                  <a:cubicBezTo>
                    <a:pt x="158" y="435"/>
                    <a:pt x="151" y="432"/>
                    <a:pt x="143" y="427"/>
                  </a:cubicBezTo>
                  <a:cubicBezTo>
                    <a:pt x="139" y="423"/>
                    <a:pt x="135" y="416"/>
                    <a:pt x="135" y="413"/>
                  </a:cubicBezTo>
                  <a:cubicBezTo>
                    <a:pt x="132" y="409"/>
                    <a:pt x="128" y="405"/>
                    <a:pt x="128" y="397"/>
                  </a:cubicBezTo>
                  <a:cubicBezTo>
                    <a:pt x="128" y="394"/>
                    <a:pt x="125" y="390"/>
                    <a:pt x="125" y="387"/>
                  </a:cubicBezTo>
                  <a:cubicBezTo>
                    <a:pt x="125" y="379"/>
                    <a:pt x="125" y="375"/>
                    <a:pt x="120" y="368"/>
                  </a:cubicBezTo>
                  <a:cubicBezTo>
                    <a:pt x="109" y="311"/>
                    <a:pt x="106" y="252"/>
                    <a:pt x="102" y="199"/>
                  </a:cubicBezTo>
                  <a:cubicBezTo>
                    <a:pt x="94" y="144"/>
                    <a:pt x="87" y="95"/>
                    <a:pt x="65" y="54"/>
                  </a:cubicBezTo>
                  <a:cubicBezTo>
                    <a:pt x="53" y="35"/>
                    <a:pt x="42" y="20"/>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0" name="Google Shape;28420;p21"/>
            <p:cNvSpPr/>
            <p:nvPr/>
          </p:nvSpPr>
          <p:spPr>
            <a:xfrm>
              <a:off x="-613583" y="2027703"/>
              <a:ext cx="16999" cy="51236"/>
            </a:xfrm>
            <a:custGeom>
              <a:avLst/>
              <a:gdLst/>
              <a:ahLst/>
              <a:cxnLst/>
              <a:rect l="l" t="t" r="r" b="b"/>
              <a:pathLst>
                <a:path w="356" h="1073" extrusionOk="0">
                  <a:moveTo>
                    <a:pt x="105" y="108"/>
                  </a:moveTo>
                  <a:cubicBezTo>
                    <a:pt x="120" y="127"/>
                    <a:pt x="131" y="142"/>
                    <a:pt x="143" y="161"/>
                  </a:cubicBezTo>
                  <a:cubicBezTo>
                    <a:pt x="165" y="202"/>
                    <a:pt x="172" y="251"/>
                    <a:pt x="180" y="306"/>
                  </a:cubicBezTo>
                  <a:cubicBezTo>
                    <a:pt x="184" y="359"/>
                    <a:pt x="187" y="418"/>
                    <a:pt x="198" y="475"/>
                  </a:cubicBezTo>
                  <a:cubicBezTo>
                    <a:pt x="203" y="482"/>
                    <a:pt x="203" y="486"/>
                    <a:pt x="203" y="494"/>
                  </a:cubicBezTo>
                  <a:cubicBezTo>
                    <a:pt x="203" y="497"/>
                    <a:pt x="206" y="501"/>
                    <a:pt x="206" y="504"/>
                  </a:cubicBezTo>
                  <a:cubicBezTo>
                    <a:pt x="206" y="512"/>
                    <a:pt x="210" y="516"/>
                    <a:pt x="213" y="520"/>
                  </a:cubicBezTo>
                  <a:cubicBezTo>
                    <a:pt x="213" y="523"/>
                    <a:pt x="217" y="530"/>
                    <a:pt x="221" y="534"/>
                  </a:cubicBezTo>
                  <a:cubicBezTo>
                    <a:pt x="229" y="539"/>
                    <a:pt x="236" y="542"/>
                    <a:pt x="243" y="546"/>
                  </a:cubicBezTo>
                  <a:lnTo>
                    <a:pt x="274" y="546"/>
                  </a:lnTo>
                  <a:cubicBezTo>
                    <a:pt x="255" y="591"/>
                    <a:pt x="251" y="635"/>
                    <a:pt x="251" y="680"/>
                  </a:cubicBezTo>
                  <a:cubicBezTo>
                    <a:pt x="251" y="732"/>
                    <a:pt x="258" y="781"/>
                    <a:pt x="258" y="826"/>
                  </a:cubicBezTo>
                  <a:lnTo>
                    <a:pt x="258" y="834"/>
                  </a:lnTo>
                  <a:cubicBezTo>
                    <a:pt x="251" y="822"/>
                    <a:pt x="239" y="811"/>
                    <a:pt x="232" y="796"/>
                  </a:cubicBezTo>
                  <a:cubicBezTo>
                    <a:pt x="221" y="785"/>
                    <a:pt x="217" y="770"/>
                    <a:pt x="210" y="755"/>
                  </a:cubicBezTo>
                  <a:cubicBezTo>
                    <a:pt x="203" y="732"/>
                    <a:pt x="203" y="703"/>
                    <a:pt x="198" y="669"/>
                  </a:cubicBezTo>
                  <a:cubicBezTo>
                    <a:pt x="195" y="639"/>
                    <a:pt x="191" y="606"/>
                    <a:pt x="176" y="568"/>
                  </a:cubicBezTo>
                  <a:cubicBezTo>
                    <a:pt x="165" y="542"/>
                    <a:pt x="158" y="512"/>
                    <a:pt x="153" y="482"/>
                  </a:cubicBezTo>
                  <a:cubicBezTo>
                    <a:pt x="150" y="434"/>
                    <a:pt x="146" y="382"/>
                    <a:pt x="139" y="329"/>
                  </a:cubicBezTo>
                  <a:cubicBezTo>
                    <a:pt x="135" y="303"/>
                    <a:pt x="131" y="273"/>
                    <a:pt x="120" y="247"/>
                  </a:cubicBezTo>
                  <a:cubicBezTo>
                    <a:pt x="109" y="220"/>
                    <a:pt x="98" y="194"/>
                    <a:pt x="79" y="168"/>
                  </a:cubicBezTo>
                  <a:lnTo>
                    <a:pt x="79" y="161"/>
                  </a:lnTo>
                  <a:lnTo>
                    <a:pt x="79" y="135"/>
                  </a:lnTo>
                  <a:cubicBezTo>
                    <a:pt x="79" y="130"/>
                    <a:pt x="82" y="127"/>
                    <a:pt x="82" y="123"/>
                  </a:cubicBezTo>
                  <a:cubicBezTo>
                    <a:pt x="91" y="120"/>
                    <a:pt x="98" y="116"/>
                    <a:pt x="105" y="108"/>
                  </a:cubicBezTo>
                  <a:close/>
                  <a:moveTo>
                    <a:pt x="82" y="0"/>
                  </a:moveTo>
                  <a:lnTo>
                    <a:pt x="68" y="26"/>
                  </a:lnTo>
                  <a:lnTo>
                    <a:pt x="64" y="37"/>
                  </a:lnTo>
                  <a:cubicBezTo>
                    <a:pt x="60" y="41"/>
                    <a:pt x="60" y="41"/>
                    <a:pt x="60" y="45"/>
                  </a:cubicBezTo>
                  <a:cubicBezTo>
                    <a:pt x="56" y="49"/>
                    <a:pt x="53" y="52"/>
                    <a:pt x="53" y="52"/>
                  </a:cubicBezTo>
                  <a:lnTo>
                    <a:pt x="49" y="52"/>
                  </a:lnTo>
                  <a:lnTo>
                    <a:pt x="8" y="49"/>
                  </a:lnTo>
                  <a:lnTo>
                    <a:pt x="8" y="90"/>
                  </a:lnTo>
                  <a:cubicBezTo>
                    <a:pt x="8" y="97"/>
                    <a:pt x="8" y="104"/>
                    <a:pt x="4" y="116"/>
                  </a:cubicBezTo>
                  <a:lnTo>
                    <a:pt x="4" y="120"/>
                  </a:lnTo>
                  <a:cubicBezTo>
                    <a:pt x="4" y="135"/>
                    <a:pt x="1" y="146"/>
                    <a:pt x="1" y="161"/>
                  </a:cubicBezTo>
                  <a:cubicBezTo>
                    <a:pt x="1" y="168"/>
                    <a:pt x="1" y="180"/>
                    <a:pt x="4" y="187"/>
                  </a:cubicBezTo>
                  <a:cubicBezTo>
                    <a:pt x="4" y="194"/>
                    <a:pt x="8" y="206"/>
                    <a:pt x="15" y="213"/>
                  </a:cubicBezTo>
                  <a:cubicBezTo>
                    <a:pt x="34" y="239"/>
                    <a:pt x="46" y="265"/>
                    <a:pt x="56" y="295"/>
                  </a:cubicBezTo>
                  <a:cubicBezTo>
                    <a:pt x="68" y="337"/>
                    <a:pt x="68" y="389"/>
                    <a:pt x="75" y="437"/>
                  </a:cubicBezTo>
                  <a:cubicBezTo>
                    <a:pt x="79" y="489"/>
                    <a:pt x="82" y="546"/>
                    <a:pt x="105" y="598"/>
                  </a:cubicBezTo>
                  <a:cubicBezTo>
                    <a:pt x="113" y="613"/>
                    <a:pt x="117" y="632"/>
                    <a:pt x="120" y="651"/>
                  </a:cubicBezTo>
                  <a:cubicBezTo>
                    <a:pt x="124" y="677"/>
                    <a:pt x="124" y="706"/>
                    <a:pt x="131" y="740"/>
                  </a:cubicBezTo>
                  <a:cubicBezTo>
                    <a:pt x="131" y="758"/>
                    <a:pt x="135" y="777"/>
                    <a:pt x="143" y="792"/>
                  </a:cubicBezTo>
                  <a:cubicBezTo>
                    <a:pt x="150" y="811"/>
                    <a:pt x="158" y="830"/>
                    <a:pt x="172" y="844"/>
                  </a:cubicBezTo>
                  <a:cubicBezTo>
                    <a:pt x="184" y="860"/>
                    <a:pt x="195" y="875"/>
                    <a:pt x="198" y="886"/>
                  </a:cubicBezTo>
                  <a:cubicBezTo>
                    <a:pt x="206" y="901"/>
                    <a:pt x="210" y="912"/>
                    <a:pt x="210" y="920"/>
                  </a:cubicBezTo>
                  <a:cubicBezTo>
                    <a:pt x="210" y="931"/>
                    <a:pt x="206" y="942"/>
                    <a:pt x="195" y="960"/>
                  </a:cubicBezTo>
                  <a:cubicBezTo>
                    <a:pt x="191" y="968"/>
                    <a:pt x="187" y="972"/>
                    <a:pt x="187" y="979"/>
                  </a:cubicBezTo>
                  <a:cubicBezTo>
                    <a:pt x="184" y="987"/>
                    <a:pt x="180" y="994"/>
                    <a:pt x="180" y="1001"/>
                  </a:cubicBezTo>
                  <a:cubicBezTo>
                    <a:pt x="180" y="1005"/>
                    <a:pt x="180" y="1010"/>
                    <a:pt x="184" y="1013"/>
                  </a:cubicBezTo>
                  <a:cubicBezTo>
                    <a:pt x="184" y="1017"/>
                    <a:pt x="184" y="1024"/>
                    <a:pt x="187" y="1028"/>
                  </a:cubicBezTo>
                  <a:cubicBezTo>
                    <a:pt x="191" y="1036"/>
                    <a:pt x="198" y="1039"/>
                    <a:pt x="206" y="1043"/>
                  </a:cubicBezTo>
                  <a:cubicBezTo>
                    <a:pt x="213" y="1050"/>
                    <a:pt x="221" y="1050"/>
                    <a:pt x="229" y="1050"/>
                  </a:cubicBezTo>
                  <a:cubicBezTo>
                    <a:pt x="236" y="1054"/>
                    <a:pt x="243" y="1054"/>
                    <a:pt x="248" y="1054"/>
                  </a:cubicBezTo>
                  <a:lnTo>
                    <a:pt x="251" y="1054"/>
                  </a:lnTo>
                  <a:lnTo>
                    <a:pt x="284" y="1072"/>
                  </a:lnTo>
                  <a:lnTo>
                    <a:pt x="288" y="1065"/>
                  </a:lnTo>
                  <a:lnTo>
                    <a:pt x="292" y="1054"/>
                  </a:lnTo>
                  <a:lnTo>
                    <a:pt x="300" y="1032"/>
                  </a:lnTo>
                  <a:cubicBezTo>
                    <a:pt x="310" y="1005"/>
                    <a:pt x="318" y="979"/>
                    <a:pt x="322" y="953"/>
                  </a:cubicBezTo>
                  <a:cubicBezTo>
                    <a:pt x="329" y="915"/>
                    <a:pt x="333" y="879"/>
                    <a:pt x="333" y="841"/>
                  </a:cubicBezTo>
                  <a:lnTo>
                    <a:pt x="333" y="826"/>
                  </a:lnTo>
                  <a:cubicBezTo>
                    <a:pt x="333" y="774"/>
                    <a:pt x="326" y="725"/>
                    <a:pt x="326" y="680"/>
                  </a:cubicBezTo>
                  <a:cubicBezTo>
                    <a:pt x="326" y="643"/>
                    <a:pt x="333" y="609"/>
                    <a:pt x="348" y="575"/>
                  </a:cubicBezTo>
                  <a:cubicBezTo>
                    <a:pt x="352" y="565"/>
                    <a:pt x="355" y="553"/>
                    <a:pt x="355" y="539"/>
                  </a:cubicBezTo>
                  <a:cubicBezTo>
                    <a:pt x="355" y="530"/>
                    <a:pt x="352" y="523"/>
                    <a:pt x="352" y="516"/>
                  </a:cubicBezTo>
                  <a:cubicBezTo>
                    <a:pt x="348" y="504"/>
                    <a:pt x="341" y="494"/>
                    <a:pt x="329" y="482"/>
                  </a:cubicBezTo>
                  <a:cubicBezTo>
                    <a:pt x="326" y="478"/>
                    <a:pt x="318" y="475"/>
                    <a:pt x="310" y="471"/>
                  </a:cubicBezTo>
                  <a:cubicBezTo>
                    <a:pt x="303" y="471"/>
                    <a:pt x="296" y="467"/>
                    <a:pt x="288" y="467"/>
                  </a:cubicBezTo>
                  <a:cubicBezTo>
                    <a:pt x="284" y="467"/>
                    <a:pt x="281" y="467"/>
                    <a:pt x="277" y="471"/>
                  </a:cubicBezTo>
                  <a:cubicBezTo>
                    <a:pt x="277" y="467"/>
                    <a:pt x="277" y="463"/>
                    <a:pt x="274" y="456"/>
                  </a:cubicBezTo>
                  <a:cubicBezTo>
                    <a:pt x="266" y="426"/>
                    <a:pt x="262" y="392"/>
                    <a:pt x="262" y="355"/>
                  </a:cubicBezTo>
                  <a:cubicBezTo>
                    <a:pt x="255" y="299"/>
                    <a:pt x="251" y="239"/>
                    <a:pt x="236" y="183"/>
                  </a:cubicBezTo>
                  <a:cubicBezTo>
                    <a:pt x="225" y="153"/>
                    <a:pt x="213" y="123"/>
                    <a:pt x="195" y="97"/>
                  </a:cubicBezTo>
                  <a:cubicBezTo>
                    <a:pt x="184" y="82"/>
                    <a:pt x="169" y="68"/>
                    <a:pt x="153" y="52"/>
                  </a:cubicBezTo>
                  <a:cubicBezTo>
                    <a:pt x="143" y="41"/>
                    <a:pt x="131" y="33"/>
                    <a:pt x="120" y="23"/>
                  </a:cubicBezTo>
                  <a:lnTo>
                    <a:pt x="91" y="4"/>
                  </a:ln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1" name="Google Shape;28421;p21"/>
            <p:cNvSpPr/>
            <p:nvPr/>
          </p:nvSpPr>
          <p:spPr>
            <a:xfrm>
              <a:off x="146597" y="1799554"/>
              <a:ext cx="27409" cy="45028"/>
            </a:xfrm>
            <a:custGeom>
              <a:avLst/>
              <a:gdLst/>
              <a:ahLst/>
              <a:cxnLst/>
              <a:rect l="l" t="t" r="r" b="b"/>
              <a:pathLst>
                <a:path w="574" h="943" extrusionOk="0">
                  <a:moveTo>
                    <a:pt x="573" y="1"/>
                  </a:moveTo>
                  <a:lnTo>
                    <a:pt x="570" y="5"/>
                  </a:lnTo>
                  <a:cubicBezTo>
                    <a:pt x="561" y="5"/>
                    <a:pt x="561" y="8"/>
                    <a:pt x="558" y="12"/>
                  </a:cubicBezTo>
                  <a:cubicBezTo>
                    <a:pt x="554" y="15"/>
                    <a:pt x="551" y="23"/>
                    <a:pt x="547" y="31"/>
                  </a:cubicBezTo>
                  <a:cubicBezTo>
                    <a:pt x="535" y="60"/>
                    <a:pt x="521" y="86"/>
                    <a:pt x="509" y="113"/>
                  </a:cubicBezTo>
                  <a:cubicBezTo>
                    <a:pt x="494" y="139"/>
                    <a:pt x="483" y="165"/>
                    <a:pt x="476" y="188"/>
                  </a:cubicBezTo>
                  <a:cubicBezTo>
                    <a:pt x="472" y="198"/>
                    <a:pt x="468" y="210"/>
                    <a:pt x="465" y="221"/>
                  </a:cubicBezTo>
                  <a:cubicBezTo>
                    <a:pt x="476" y="206"/>
                    <a:pt x="487" y="191"/>
                    <a:pt x="499" y="176"/>
                  </a:cubicBezTo>
                  <a:cubicBezTo>
                    <a:pt x="506" y="165"/>
                    <a:pt x="513" y="153"/>
                    <a:pt x="521" y="135"/>
                  </a:cubicBezTo>
                  <a:cubicBezTo>
                    <a:pt x="528" y="120"/>
                    <a:pt x="535" y="101"/>
                    <a:pt x="544" y="79"/>
                  </a:cubicBezTo>
                  <a:cubicBezTo>
                    <a:pt x="551" y="57"/>
                    <a:pt x="561" y="31"/>
                    <a:pt x="573" y="1"/>
                  </a:cubicBezTo>
                  <a:close/>
                  <a:moveTo>
                    <a:pt x="278" y="531"/>
                  </a:moveTo>
                  <a:cubicBezTo>
                    <a:pt x="266" y="543"/>
                    <a:pt x="252" y="550"/>
                    <a:pt x="237" y="557"/>
                  </a:cubicBezTo>
                  <a:cubicBezTo>
                    <a:pt x="221" y="565"/>
                    <a:pt x="203" y="572"/>
                    <a:pt x="192" y="580"/>
                  </a:cubicBezTo>
                  <a:cubicBezTo>
                    <a:pt x="185" y="584"/>
                    <a:pt x="177" y="591"/>
                    <a:pt x="169" y="595"/>
                  </a:cubicBezTo>
                  <a:cubicBezTo>
                    <a:pt x="166" y="598"/>
                    <a:pt x="162" y="606"/>
                    <a:pt x="158" y="614"/>
                  </a:cubicBezTo>
                  <a:cubicBezTo>
                    <a:pt x="143" y="662"/>
                    <a:pt x="128" y="714"/>
                    <a:pt x="102" y="763"/>
                  </a:cubicBezTo>
                  <a:cubicBezTo>
                    <a:pt x="100" y="771"/>
                    <a:pt x="97" y="777"/>
                    <a:pt x="93" y="783"/>
                  </a:cubicBezTo>
                  <a:lnTo>
                    <a:pt x="93" y="783"/>
                  </a:lnTo>
                  <a:cubicBezTo>
                    <a:pt x="111" y="757"/>
                    <a:pt x="131" y="730"/>
                    <a:pt x="151" y="703"/>
                  </a:cubicBezTo>
                  <a:cubicBezTo>
                    <a:pt x="192" y="643"/>
                    <a:pt x="237" y="588"/>
                    <a:pt x="278" y="531"/>
                  </a:cubicBezTo>
                  <a:close/>
                  <a:moveTo>
                    <a:pt x="93" y="783"/>
                  </a:moveTo>
                  <a:lnTo>
                    <a:pt x="93" y="783"/>
                  </a:lnTo>
                  <a:cubicBezTo>
                    <a:pt x="91" y="786"/>
                    <a:pt x="89" y="790"/>
                    <a:pt x="87" y="793"/>
                  </a:cubicBezTo>
                  <a:cubicBezTo>
                    <a:pt x="89" y="789"/>
                    <a:pt x="92" y="786"/>
                    <a:pt x="93" y="783"/>
                  </a:cubicBezTo>
                  <a:close/>
                  <a:moveTo>
                    <a:pt x="64" y="831"/>
                  </a:moveTo>
                  <a:cubicBezTo>
                    <a:pt x="50" y="853"/>
                    <a:pt x="35" y="876"/>
                    <a:pt x="12" y="898"/>
                  </a:cubicBezTo>
                  <a:cubicBezTo>
                    <a:pt x="9" y="902"/>
                    <a:pt x="5" y="909"/>
                    <a:pt x="5" y="912"/>
                  </a:cubicBezTo>
                  <a:lnTo>
                    <a:pt x="1" y="916"/>
                  </a:lnTo>
                  <a:lnTo>
                    <a:pt x="1" y="920"/>
                  </a:lnTo>
                  <a:cubicBezTo>
                    <a:pt x="5" y="928"/>
                    <a:pt x="9" y="931"/>
                    <a:pt x="12" y="938"/>
                  </a:cubicBezTo>
                  <a:lnTo>
                    <a:pt x="12" y="943"/>
                  </a:lnTo>
                  <a:cubicBezTo>
                    <a:pt x="28" y="902"/>
                    <a:pt x="46" y="864"/>
                    <a:pt x="64" y="8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2" name="Google Shape;28422;p21"/>
            <p:cNvSpPr/>
            <p:nvPr/>
          </p:nvSpPr>
          <p:spPr>
            <a:xfrm>
              <a:off x="138575" y="1795782"/>
              <a:ext cx="41495" cy="65561"/>
            </a:xfrm>
            <a:custGeom>
              <a:avLst/>
              <a:gdLst/>
              <a:ahLst/>
              <a:cxnLst/>
              <a:rect l="l" t="t" r="r" b="b"/>
              <a:pathLst>
                <a:path w="869" h="1373" extrusionOk="0">
                  <a:moveTo>
                    <a:pt x="741" y="80"/>
                  </a:moveTo>
                  <a:lnTo>
                    <a:pt x="741" y="80"/>
                  </a:lnTo>
                  <a:cubicBezTo>
                    <a:pt x="729" y="110"/>
                    <a:pt x="719" y="136"/>
                    <a:pt x="712" y="158"/>
                  </a:cubicBezTo>
                  <a:cubicBezTo>
                    <a:pt x="703" y="180"/>
                    <a:pt x="696" y="199"/>
                    <a:pt x="689" y="214"/>
                  </a:cubicBezTo>
                  <a:cubicBezTo>
                    <a:pt x="681" y="232"/>
                    <a:pt x="674" y="244"/>
                    <a:pt x="667" y="255"/>
                  </a:cubicBezTo>
                  <a:cubicBezTo>
                    <a:pt x="655" y="270"/>
                    <a:pt x="644" y="285"/>
                    <a:pt x="633" y="300"/>
                  </a:cubicBezTo>
                  <a:cubicBezTo>
                    <a:pt x="636" y="289"/>
                    <a:pt x="640" y="277"/>
                    <a:pt x="644" y="267"/>
                  </a:cubicBezTo>
                  <a:cubicBezTo>
                    <a:pt x="651" y="244"/>
                    <a:pt x="662" y="218"/>
                    <a:pt x="677" y="192"/>
                  </a:cubicBezTo>
                  <a:cubicBezTo>
                    <a:pt x="689" y="165"/>
                    <a:pt x="703" y="139"/>
                    <a:pt x="715" y="110"/>
                  </a:cubicBezTo>
                  <a:cubicBezTo>
                    <a:pt x="719" y="102"/>
                    <a:pt x="722" y="94"/>
                    <a:pt x="726" y="91"/>
                  </a:cubicBezTo>
                  <a:cubicBezTo>
                    <a:pt x="729" y="87"/>
                    <a:pt x="729" y="84"/>
                    <a:pt x="738" y="84"/>
                  </a:cubicBezTo>
                  <a:lnTo>
                    <a:pt x="741" y="80"/>
                  </a:lnTo>
                  <a:close/>
                  <a:moveTo>
                    <a:pt x="446" y="610"/>
                  </a:moveTo>
                  <a:lnTo>
                    <a:pt x="446" y="610"/>
                  </a:lnTo>
                  <a:cubicBezTo>
                    <a:pt x="405" y="667"/>
                    <a:pt x="360" y="722"/>
                    <a:pt x="319" y="782"/>
                  </a:cubicBezTo>
                  <a:cubicBezTo>
                    <a:pt x="299" y="809"/>
                    <a:pt x="279" y="836"/>
                    <a:pt x="261" y="862"/>
                  </a:cubicBezTo>
                  <a:lnTo>
                    <a:pt x="261" y="862"/>
                  </a:lnTo>
                  <a:cubicBezTo>
                    <a:pt x="265" y="856"/>
                    <a:pt x="268" y="850"/>
                    <a:pt x="270" y="842"/>
                  </a:cubicBezTo>
                  <a:cubicBezTo>
                    <a:pt x="296" y="793"/>
                    <a:pt x="311" y="741"/>
                    <a:pt x="326" y="693"/>
                  </a:cubicBezTo>
                  <a:cubicBezTo>
                    <a:pt x="330" y="685"/>
                    <a:pt x="334" y="677"/>
                    <a:pt x="337" y="674"/>
                  </a:cubicBezTo>
                  <a:cubicBezTo>
                    <a:pt x="345" y="670"/>
                    <a:pt x="353" y="663"/>
                    <a:pt x="360" y="659"/>
                  </a:cubicBezTo>
                  <a:cubicBezTo>
                    <a:pt x="371" y="651"/>
                    <a:pt x="389" y="644"/>
                    <a:pt x="405" y="636"/>
                  </a:cubicBezTo>
                  <a:cubicBezTo>
                    <a:pt x="420" y="629"/>
                    <a:pt x="434" y="622"/>
                    <a:pt x="446" y="610"/>
                  </a:cubicBezTo>
                  <a:close/>
                  <a:moveTo>
                    <a:pt x="232" y="910"/>
                  </a:moveTo>
                  <a:cubicBezTo>
                    <a:pt x="214" y="943"/>
                    <a:pt x="196" y="981"/>
                    <a:pt x="180" y="1022"/>
                  </a:cubicBezTo>
                  <a:lnTo>
                    <a:pt x="180" y="1017"/>
                  </a:lnTo>
                  <a:cubicBezTo>
                    <a:pt x="177" y="1010"/>
                    <a:pt x="173" y="1007"/>
                    <a:pt x="169" y="999"/>
                  </a:cubicBezTo>
                  <a:lnTo>
                    <a:pt x="169" y="995"/>
                  </a:lnTo>
                  <a:lnTo>
                    <a:pt x="173" y="991"/>
                  </a:lnTo>
                  <a:cubicBezTo>
                    <a:pt x="173" y="988"/>
                    <a:pt x="177" y="981"/>
                    <a:pt x="180" y="977"/>
                  </a:cubicBezTo>
                  <a:cubicBezTo>
                    <a:pt x="203" y="955"/>
                    <a:pt x="218" y="932"/>
                    <a:pt x="232" y="910"/>
                  </a:cubicBezTo>
                  <a:close/>
                  <a:moveTo>
                    <a:pt x="760" y="1"/>
                  </a:moveTo>
                  <a:cubicBezTo>
                    <a:pt x="748" y="1"/>
                    <a:pt x="738" y="5"/>
                    <a:pt x="726" y="5"/>
                  </a:cubicBezTo>
                  <a:cubicBezTo>
                    <a:pt x="707" y="8"/>
                    <a:pt x="693" y="16"/>
                    <a:pt x="677" y="31"/>
                  </a:cubicBezTo>
                  <a:cubicBezTo>
                    <a:pt x="662" y="46"/>
                    <a:pt x="651" y="61"/>
                    <a:pt x="644" y="84"/>
                  </a:cubicBezTo>
                  <a:cubicBezTo>
                    <a:pt x="636" y="106"/>
                    <a:pt x="622" y="132"/>
                    <a:pt x="607" y="158"/>
                  </a:cubicBezTo>
                  <a:cubicBezTo>
                    <a:pt x="595" y="184"/>
                    <a:pt x="581" y="214"/>
                    <a:pt x="569" y="244"/>
                  </a:cubicBezTo>
                  <a:cubicBezTo>
                    <a:pt x="536" y="360"/>
                    <a:pt x="487" y="457"/>
                    <a:pt x="405" y="543"/>
                  </a:cubicBezTo>
                  <a:cubicBezTo>
                    <a:pt x="398" y="551"/>
                    <a:pt x="386" y="558"/>
                    <a:pt x="375" y="565"/>
                  </a:cubicBezTo>
                  <a:cubicBezTo>
                    <a:pt x="356" y="577"/>
                    <a:pt x="334" y="584"/>
                    <a:pt x="311" y="599"/>
                  </a:cubicBezTo>
                  <a:cubicBezTo>
                    <a:pt x="300" y="607"/>
                    <a:pt x="289" y="614"/>
                    <a:pt x="277" y="625"/>
                  </a:cubicBezTo>
                  <a:cubicBezTo>
                    <a:pt x="267" y="636"/>
                    <a:pt x="258" y="651"/>
                    <a:pt x="251" y="670"/>
                  </a:cubicBezTo>
                  <a:cubicBezTo>
                    <a:pt x="236" y="719"/>
                    <a:pt x="222" y="767"/>
                    <a:pt x="203" y="808"/>
                  </a:cubicBezTo>
                  <a:cubicBezTo>
                    <a:pt x="184" y="850"/>
                    <a:pt x="158" y="891"/>
                    <a:pt x="124" y="924"/>
                  </a:cubicBezTo>
                  <a:cubicBezTo>
                    <a:pt x="117" y="932"/>
                    <a:pt x="110" y="943"/>
                    <a:pt x="106" y="955"/>
                  </a:cubicBezTo>
                  <a:cubicBezTo>
                    <a:pt x="98" y="965"/>
                    <a:pt x="94" y="981"/>
                    <a:pt x="94" y="995"/>
                  </a:cubicBezTo>
                  <a:cubicBezTo>
                    <a:pt x="91" y="1010"/>
                    <a:pt x="94" y="1026"/>
                    <a:pt x="101" y="1036"/>
                  </a:cubicBezTo>
                  <a:lnTo>
                    <a:pt x="101" y="1040"/>
                  </a:lnTo>
                  <a:cubicBezTo>
                    <a:pt x="65" y="1062"/>
                    <a:pt x="39" y="1093"/>
                    <a:pt x="23" y="1126"/>
                  </a:cubicBezTo>
                  <a:cubicBezTo>
                    <a:pt x="8" y="1160"/>
                    <a:pt x="1" y="1197"/>
                    <a:pt x="1" y="1238"/>
                  </a:cubicBezTo>
                  <a:cubicBezTo>
                    <a:pt x="1" y="1253"/>
                    <a:pt x="1" y="1269"/>
                    <a:pt x="5" y="1283"/>
                  </a:cubicBezTo>
                  <a:lnTo>
                    <a:pt x="12" y="1373"/>
                  </a:lnTo>
                  <a:lnTo>
                    <a:pt x="72" y="1305"/>
                  </a:lnTo>
                  <a:cubicBezTo>
                    <a:pt x="87" y="1287"/>
                    <a:pt x="98" y="1264"/>
                    <a:pt x="106" y="1242"/>
                  </a:cubicBezTo>
                  <a:cubicBezTo>
                    <a:pt x="113" y="1227"/>
                    <a:pt x="117" y="1212"/>
                    <a:pt x="120" y="1201"/>
                  </a:cubicBezTo>
                  <a:cubicBezTo>
                    <a:pt x="128" y="1183"/>
                    <a:pt x="136" y="1167"/>
                    <a:pt x="143" y="1160"/>
                  </a:cubicBezTo>
                  <a:cubicBezTo>
                    <a:pt x="146" y="1157"/>
                    <a:pt x="151" y="1152"/>
                    <a:pt x="158" y="1148"/>
                  </a:cubicBezTo>
                  <a:cubicBezTo>
                    <a:pt x="162" y="1148"/>
                    <a:pt x="169" y="1145"/>
                    <a:pt x="180" y="1145"/>
                  </a:cubicBezTo>
                  <a:cubicBezTo>
                    <a:pt x="188" y="1141"/>
                    <a:pt x="191" y="1141"/>
                    <a:pt x="196" y="1141"/>
                  </a:cubicBezTo>
                  <a:cubicBezTo>
                    <a:pt x="199" y="1138"/>
                    <a:pt x="199" y="1138"/>
                    <a:pt x="203" y="1134"/>
                  </a:cubicBezTo>
                  <a:cubicBezTo>
                    <a:pt x="206" y="1134"/>
                    <a:pt x="206" y="1130"/>
                    <a:pt x="206" y="1130"/>
                  </a:cubicBezTo>
                  <a:cubicBezTo>
                    <a:pt x="210" y="1126"/>
                    <a:pt x="214" y="1122"/>
                    <a:pt x="218" y="1119"/>
                  </a:cubicBezTo>
                  <a:cubicBezTo>
                    <a:pt x="222" y="1115"/>
                    <a:pt x="225" y="1107"/>
                    <a:pt x="229" y="1104"/>
                  </a:cubicBezTo>
                  <a:cubicBezTo>
                    <a:pt x="232" y="1096"/>
                    <a:pt x="236" y="1089"/>
                    <a:pt x="241" y="1081"/>
                  </a:cubicBezTo>
                  <a:cubicBezTo>
                    <a:pt x="270" y="988"/>
                    <a:pt x="322" y="905"/>
                    <a:pt x="379" y="827"/>
                  </a:cubicBezTo>
                  <a:cubicBezTo>
                    <a:pt x="438" y="745"/>
                    <a:pt x="502" y="670"/>
                    <a:pt x="558" y="584"/>
                  </a:cubicBezTo>
                  <a:cubicBezTo>
                    <a:pt x="591" y="536"/>
                    <a:pt x="617" y="487"/>
                    <a:pt x="644" y="439"/>
                  </a:cubicBezTo>
                  <a:cubicBezTo>
                    <a:pt x="667" y="389"/>
                    <a:pt x="693" y="345"/>
                    <a:pt x="726" y="304"/>
                  </a:cubicBezTo>
                  <a:cubicBezTo>
                    <a:pt x="738" y="285"/>
                    <a:pt x="748" y="267"/>
                    <a:pt x="756" y="244"/>
                  </a:cubicBezTo>
                  <a:cubicBezTo>
                    <a:pt x="771" y="214"/>
                    <a:pt x="782" y="184"/>
                    <a:pt x="793" y="154"/>
                  </a:cubicBezTo>
                  <a:cubicBezTo>
                    <a:pt x="805" y="125"/>
                    <a:pt x="819" y="94"/>
                    <a:pt x="834" y="65"/>
                  </a:cubicBezTo>
                  <a:lnTo>
                    <a:pt x="869" y="16"/>
                  </a:lnTo>
                  <a:lnTo>
                    <a:pt x="808" y="5"/>
                  </a:lnTo>
                  <a:cubicBezTo>
                    <a:pt x="793" y="5"/>
                    <a:pt x="774" y="1"/>
                    <a:pt x="7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3" name="Google Shape;28423;p21"/>
            <p:cNvSpPr/>
            <p:nvPr/>
          </p:nvSpPr>
          <p:spPr>
            <a:xfrm>
              <a:off x="-475395" y="2147986"/>
              <a:ext cx="7688" cy="26263"/>
            </a:xfrm>
            <a:custGeom>
              <a:avLst/>
              <a:gdLst/>
              <a:ahLst/>
              <a:cxnLst/>
              <a:rect l="l" t="t" r="r" b="b"/>
              <a:pathLst>
                <a:path w="161" h="550" extrusionOk="0">
                  <a:moveTo>
                    <a:pt x="26" y="0"/>
                  </a:moveTo>
                  <a:cubicBezTo>
                    <a:pt x="18" y="4"/>
                    <a:pt x="11" y="4"/>
                    <a:pt x="4" y="4"/>
                  </a:cubicBezTo>
                  <a:lnTo>
                    <a:pt x="0" y="4"/>
                  </a:lnTo>
                  <a:cubicBezTo>
                    <a:pt x="4" y="8"/>
                    <a:pt x="4" y="11"/>
                    <a:pt x="7" y="16"/>
                  </a:cubicBezTo>
                  <a:cubicBezTo>
                    <a:pt x="18" y="38"/>
                    <a:pt x="26" y="64"/>
                    <a:pt x="26" y="94"/>
                  </a:cubicBezTo>
                  <a:cubicBezTo>
                    <a:pt x="26" y="113"/>
                    <a:pt x="23" y="128"/>
                    <a:pt x="18" y="146"/>
                  </a:cubicBezTo>
                  <a:cubicBezTo>
                    <a:pt x="14" y="157"/>
                    <a:pt x="7" y="168"/>
                    <a:pt x="0" y="180"/>
                  </a:cubicBezTo>
                  <a:cubicBezTo>
                    <a:pt x="23" y="202"/>
                    <a:pt x="37" y="228"/>
                    <a:pt x="45" y="254"/>
                  </a:cubicBezTo>
                  <a:cubicBezTo>
                    <a:pt x="52" y="280"/>
                    <a:pt x="56" y="307"/>
                    <a:pt x="56" y="333"/>
                  </a:cubicBezTo>
                  <a:cubicBezTo>
                    <a:pt x="56" y="352"/>
                    <a:pt x="52" y="375"/>
                    <a:pt x="52" y="393"/>
                  </a:cubicBezTo>
                  <a:lnTo>
                    <a:pt x="52" y="397"/>
                  </a:lnTo>
                  <a:cubicBezTo>
                    <a:pt x="52" y="404"/>
                    <a:pt x="52" y="411"/>
                    <a:pt x="56" y="415"/>
                  </a:cubicBezTo>
                  <a:cubicBezTo>
                    <a:pt x="59" y="415"/>
                    <a:pt x="63" y="415"/>
                    <a:pt x="67" y="411"/>
                  </a:cubicBezTo>
                  <a:cubicBezTo>
                    <a:pt x="75" y="408"/>
                    <a:pt x="82" y="404"/>
                    <a:pt x="93" y="401"/>
                  </a:cubicBezTo>
                  <a:cubicBezTo>
                    <a:pt x="101" y="401"/>
                    <a:pt x="108" y="397"/>
                    <a:pt x="123" y="397"/>
                  </a:cubicBezTo>
                  <a:cubicBezTo>
                    <a:pt x="135" y="397"/>
                    <a:pt x="149" y="401"/>
                    <a:pt x="161" y="408"/>
                  </a:cubicBezTo>
                  <a:cubicBezTo>
                    <a:pt x="157" y="389"/>
                    <a:pt x="149" y="370"/>
                    <a:pt x="145" y="348"/>
                  </a:cubicBezTo>
                  <a:cubicBezTo>
                    <a:pt x="119" y="232"/>
                    <a:pt x="82" y="120"/>
                    <a:pt x="41" y="4"/>
                  </a:cubicBezTo>
                  <a:cubicBezTo>
                    <a:pt x="41" y="4"/>
                    <a:pt x="33" y="0"/>
                    <a:pt x="26" y="0"/>
                  </a:cubicBezTo>
                  <a:close/>
                  <a:moveTo>
                    <a:pt x="149" y="535"/>
                  </a:moveTo>
                  <a:lnTo>
                    <a:pt x="145" y="539"/>
                  </a:lnTo>
                  <a:cubicBezTo>
                    <a:pt x="142" y="539"/>
                    <a:pt x="138" y="539"/>
                    <a:pt x="135" y="542"/>
                  </a:cubicBezTo>
                  <a:lnTo>
                    <a:pt x="127" y="542"/>
                  </a:lnTo>
                  <a:cubicBezTo>
                    <a:pt x="127" y="546"/>
                    <a:pt x="130" y="550"/>
                    <a:pt x="130" y="550"/>
                  </a:cubicBezTo>
                  <a:cubicBezTo>
                    <a:pt x="138" y="546"/>
                    <a:pt x="145" y="542"/>
                    <a:pt x="149" y="53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4" name="Google Shape;28424;p21"/>
            <p:cNvSpPr/>
            <p:nvPr/>
          </p:nvSpPr>
          <p:spPr>
            <a:xfrm>
              <a:off x="-480409" y="2142303"/>
              <a:ext cx="16808" cy="35144"/>
            </a:xfrm>
            <a:custGeom>
              <a:avLst/>
              <a:gdLst/>
              <a:ahLst/>
              <a:cxnLst/>
              <a:rect l="l" t="t" r="r" b="b"/>
              <a:pathLst>
                <a:path w="352" h="736" extrusionOk="0">
                  <a:moveTo>
                    <a:pt x="228" y="0"/>
                  </a:moveTo>
                  <a:lnTo>
                    <a:pt x="172" y="18"/>
                  </a:lnTo>
                  <a:cubicBezTo>
                    <a:pt x="176" y="26"/>
                    <a:pt x="176" y="33"/>
                    <a:pt x="176" y="41"/>
                  </a:cubicBezTo>
                  <a:lnTo>
                    <a:pt x="176" y="49"/>
                  </a:lnTo>
                  <a:lnTo>
                    <a:pt x="190" y="52"/>
                  </a:lnTo>
                  <a:lnTo>
                    <a:pt x="228" y="0"/>
                  </a:lnTo>
                  <a:close/>
                  <a:moveTo>
                    <a:pt x="131" y="119"/>
                  </a:moveTo>
                  <a:cubicBezTo>
                    <a:pt x="138" y="119"/>
                    <a:pt x="146" y="123"/>
                    <a:pt x="146" y="123"/>
                  </a:cubicBezTo>
                  <a:cubicBezTo>
                    <a:pt x="187" y="239"/>
                    <a:pt x="224" y="351"/>
                    <a:pt x="250" y="467"/>
                  </a:cubicBezTo>
                  <a:cubicBezTo>
                    <a:pt x="254" y="489"/>
                    <a:pt x="262" y="508"/>
                    <a:pt x="266" y="527"/>
                  </a:cubicBezTo>
                  <a:cubicBezTo>
                    <a:pt x="254" y="520"/>
                    <a:pt x="240" y="516"/>
                    <a:pt x="228" y="516"/>
                  </a:cubicBezTo>
                  <a:cubicBezTo>
                    <a:pt x="213" y="516"/>
                    <a:pt x="206" y="520"/>
                    <a:pt x="198" y="520"/>
                  </a:cubicBezTo>
                  <a:cubicBezTo>
                    <a:pt x="187" y="523"/>
                    <a:pt x="180" y="527"/>
                    <a:pt x="172" y="530"/>
                  </a:cubicBezTo>
                  <a:cubicBezTo>
                    <a:pt x="168" y="534"/>
                    <a:pt x="164" y="534"/>
                    <a:pt x="161" y="534"/>
                  </a:cubicBezTo>
                  <a:cubicBezTo>
                    <a:pt x="157" y="530"/>
                    <a:pt x="157" y="523"/>
                    <a:pt x="157" y="516"/>
                  </a:cubicBezTo>
                  <a:lnTo>
                    <a:pt x="157" y="512"/>
                  </a:lnTo>
                  <a:cubicBezTo>
                    <a:pt x="157" y="494"/>
                    <a:pt x="161" y="471"/>
                    <a:pt x="161" y="452"/>
                  </a:cubicBezTo>
                  <a:cubicBezTo>
                    <a:pt x="161" y="426"/>
                    <a:pt x="157" y="399"/>
                    <a:pt x="150" y="373"/>
                  </a:cubicBezTo>
                  <a:cubicBezTo>
                    <a:pt x="142" y="347"/>
                    <a:pt x="128" y="321"/>
                    <a:pt x="105" y="299"/>
                  </a:cubicBezTo>
                  <a:cubicBezTo>
                    <a:pt x="112" y="287"/>
                    <a:pt x="119" y="276"/>
                    <a:pt x="123" y="265"/>
                  </a:cubicBezTo>
                  <a:cubicBezTo>
                    <a:pt x="128" y="247"/>
                    <a:pt x="131" y="232"/>
                    <a:pt x="131" y="213"/>
                  </a:cubicBezTo>
                  <a:cubicBezTo>
                    <a:pt x="131" y="183"/>
                    <a:pt x="123" y="157"/>
                    <a:pt x="112" y="135"/>
                  </a:cubicBezTo>
                  <a:cubicBezTo>
                    <a:pt x="109" y="130"/>
                    <a:pt x="109" y="127"/>
                    <a:pt x="105" y="123"/>
                  </a:cubicBezTo>
                  <a:lnTo>
                    <a:pt x="109" y="123"/>
                  </a:lnTo>
                  <a:cubicBezTo>
                    <a:pt x="116" y="123"/>
                    <a:pt x="123" y="123"/>
                    <a:pt x="131" y="119"/>
                  </a:cubicBezTo>
                  <a:close/>
                  <a:moveTo>
                    <a:pt x="254" y="654"/>
                  </a:moveTo>
                  <a:cubicBezTo>
                    <a:pt x="250" y="661"/>
                    <a:pt x="243" y="665"/>
                    <a:pt x="235" y="669"/>
                  </a:cubicBezTo>
                  <a:cubicBezTo>
                    <a:pt x="235" y="669"/>
                    <a:pt x="232" y="665"/>
                    <a:pt x="232" y="661"/>
                  </a:cubicBezTo>
                  <a:lnTo>
                    <a:pt x="240" y="661"/>
                  </a:lnTo>
                  <a:cubicBezTo>
                    <a:pt x="243" y="658"/>
                    <a:pt x="247" y="658"/>
                    <a:pt x="250" y="658"/>
                  </a:cubicBezTo>
                  <a:lnTo>
                    <a:pt x="254" y="654"/>
                  </a:lnTo>
                  <a:close/>
                  <a:moveTo>
                    <a:pt x="19" y="59"/>
                  </a:moveTo>
                  <a:lnTo>
                    <a:pt x="0" y="78"/>
                  </a:lnTo>
                  <a:lnTo>
                    <a:pt x="11" y="104"/>
                  </a:lnTo>
                  <a:cubicBezTo>
                    <a:pt x="23" y="127"/>
                    <a:pt x="33" y="145"/>
                    <a:pt x="41" y="164"/>
                  </a:cubicBezTo>
                  <a:cubicBezTo>
                    <a:pt x="49" y="183"/>
                    <a:pt x="56" y="202"/>
                    <a:pt x="56" y="213"/>
                  </a:cubicBezTo>
                  <a:cubicBezTo>
                    <a:pt x="56" y="220"/>
                    <a:pt x="52" y="228"/>
                    <a:pt x="52" y="235"/>
                  </a:cubicBezTo>
                  <a:cubicBezTo>
                    <a:pt x="49" y="242"/>
                    <a:pt x="45" y="250"/>
                    <a:pt x="38" y="261"/>
                  </a:cubicBezTo>
                  <a:cubicBezTo>
                    <a:pt x="30" y="269"/>
                    <a:pt x="26" y="276"/>
                    <a:pt x="26" y="280"/>
                  </a:cubicBezTo>
                  <a:lnTo>
                    <a:pt x="26" y="292"/>
                  </a:lnTo>
                  <a:lnTo>
                    <a:pt x="26" y="310"/>
                  </a:lnTo>
                  <a:cubicBezTo>
                    <a:pt x="26" y="314"/>
                    <a:pt x="30" y="321"/>
                    <a:pt x="33" y="329"/>
                  </a:cubicBezTo>
                  <a:cubicBezTo>
                    <a:pt x="38" y="337"/>
                    <a:pt x="41" y="344"/>
                    <a:pt x="49" y="351"/>
                  </a:cubicBezTo>
                  <a:cubicBezTo>
                    <a:pt x="64" y="366"/>
                    <a:pt x="71" y="377"/>
                    <a:pt x="75" y="396"/>
                  </a:cubicBezTo>
                  <a:cubicBezTo>
                    <a:pt x="83" y="411"/>
                    <a:pt x="83" y="430"/>
                    <a:pt x="83" y="452"/>
                  </a:cubicBezTo>
                  <a:lnTo>
                    <a:pt x="83" y="508"/>
                  </a:lnTo>
                  <a:lnTo>
                    <a:pt x="83" y="516"/>
                  </a:lnTo>
                  <a:lnTo>
                    <a:pt x="83" y="546"/>
                  </a:lnTo>
                  <a:cubicBezTo>
                    <a:pt x="83" y="553"/>
                    <a:pt x="86" y="561"/>
                    <a:pt x="90" y="568"/>
                  </a:cubicBezTo>
                  <a:cubicBezTo>
                    <a:pt x="90" y="572"/>
                    <a:pt x="93" y="579"/>
                    <a:pt x="97" y="583"/>
                  </a:cubicBezTo>
                  <a:cubicBezTo>
                    <a:pt x="101" y="590"/>
                    <a:pt x="109" y="601"/>
                    <a:pt x="119" y="606"/>
                  </a:cubicBezTo>
                  <a:cubicBezTo>
                    <a:pt x="131" y="613"/>
                    <a:pt x="142" y="613"/>
                    <a:pt x="150" y="613"/>
                  </a:cubicBezTo>
                  <a:lnTo>
                    <a:pt x="168" y="613"/>
                  </a:lnTo>
                  <a:cubicBezTo>
                    <a:pt x="161" y="616"/>
                    <a:pt x="154" y="620"/>
                    <a:pt x="146" y="624"/>
                  </a:cubicBezTo>
                  <a:lnTo>
                    <a:pt x="49" y="684"/>
                  </a:lnTo>
                  <a:lnTo>
                    <a:pt x="161" y="695"/>
                  </a:lnTo>
                  <a:cubicBezTo>
                    <a:pt x="161" y="699"/>
                    <a:pt x="161" y="699"/>
                    <a:pt x="164" y="699"/>
                  </a:cubicBezTo>
                  <a:cubicBezTo>
                    <a:pt x="168" y="706"/>
                    <a:pt x="172" y="713"/>
                    <a:pt x="180" y="725"/>
                  </a:cubicBezTo>
                  <a:lnTo>
                    <a:pt x="183" y="651"/>
                  </a:lnTo>
                  <a:lnTo>
                    <a:pt x="247" y="710"/>
                  </a:lnTo>
                  <a:cubicBezTo>
                    <a:pt x="254" y="721"/>
                    <a:pt x="266" y="729"/>
                    <a:pt x="277" y="736"/>
                  </a:cubicBezTo>
                  <a:cubicBezTo>
                    <a:pt x="292" y="729"/>
                    <a:pt x="307" y="718"/>
                    <a:pt x="314" y="703"/>
                  </a:cubicBezTo>
                  <a:cubicBezTo>
                    <a:pt x="329" y="684"/>
                    <a:pt x="337" y="665"/>
                    <a:pt x="344" y="643"/>
                  </a:cubicBezTo>
                  <a:cubicBezTo>
                    <a:pt x="347" y="620"/>
                    <a:pt x="352" y="601"/>
                    <a:pt x="352" y="583"/>
                  </a:cubicBezTo>
                  <a:cubicBezTo>
                    <a:pt x="352" y="556"/>
                    <a:pt x="347" y="534"/>
                    <a:pt x="340" y="512"/>
                  </a:cubicBezTo>
                  <a:cubicBezTo>
                    <a:pt x="337" y="489"/>
                    <a:pt x="329" y="467"/>
                    <a:pt x="325" y="449"/>
                  </a:cubicBezTo>
                  <a:cubicBezTo>
                    <a:pt x="299" y="329"/>
                    <a:pt x="258" y="209"/>
                    <a:pt x="217" y="93"/>
                  </a:cubicBezTo>
                  <a:cubicBezTo>
                    <a:pt x="217" y="90"/>
                    <a:pt x="213" y="85"/>
                    <a:pt x="213" y="85"/>
                  </a:cubicBezTo>
                  <a:lnTo>
                    <a:pt x="56" y="138"/>
                  </a:lnTo>
                  <a:lnTo>
                    <a:pt x="75" y="93"/>
                  </a:lnTo>
                  <a:cubicBezTo>
                    <a:pt x="56" y="82"/>
                    <a:pt x="38" y="71"/>
                    <a:pt x="23" y="5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5" name="Google Shape;28425;p21"/>
            <p:cNvSpPr/>
            <p:nvPr/>
          </p:nvSpPr>
          <p:spPr>
            <a:xfrm>
              <a:off x="104338" y="1940369"/>
              <a:ext cx="29701" cy="23445"/>
            </a:xfrm>
            <a:custGeom>
              <a:avLst/>
              <a:gdLst/>
              <a:ahLst/>
              <a:cxnLst/>
              <a:rect l="l" t="t" r="r" b="b"/>
              <a:pathLst>
                <a:path w="622" h="491" extrusionOk="0">
                  <a:moveTo>
                    <a:pt x="621" y="1"/>
                  </a:moveTo>
                  <a:cubicBezTo>
                    <a:pt x="599" y="8"/>
                    <a:pt x="580" y="16"/>
                    <a:pt x="565" y="30"/>
                  </a:cubicBezTo>
                  <a:cubicBezTo>
                    <a:pt x="542" y="46"/>
                    <a:pt x="527" y="65"/>
                    <a:pt x="509" y="91"/>
                  </a:cubicBezTo>
                  <a:cubicBezTo>
                    <a:pt x="494" y="113"/>
                    <a:pt x="475" y="143"/>
                    <a:pt x="445" y="165"/>
                  </a:cubicBezTo>
                  <a:cubicBezTo>
                    <a:pt x="445" y="166"/>
                    <a:pt x="445" y="166"/>
                    <a:pt x="445" y="167"/>
                  </a:cubicBezTo>
                  <a:lnTo>
                    <a:pt x="445" y="167"/>
                  </a:lnTo>
                  <a:cubicBezTo>
                    <a:pt x="455" y="160"/>
                    <a:pt x="465" y="154"/>
                    <a:pt x="475" y="151"/>
                  </a:cubicBezTo>
                  <a:cubicBezTo>
                    <a:pt x="490" y="143"/>
                    <a:pt x="504" y="139"/>
                    <a:pt x="520" y="135"/>
                  </a:cubicBezTo>
                  <a:cubicBezTo>
                    <a:pt x="531" y="135"/>
                    <a:pt x="539" y="135"/>
                    <a:pt x="546" y="132"/>
                  </a:cubicBezTo>
                  <a:cubicBezTo>
                    <a:pt x="549" y="128"/>
                    <a:pt x="557" y="125"/>
                    <a:pt x="561" y="125"/>
                  </a:cubicBezTo>
                  <a:cubicBezTo>
                    <a:pt x="568" y="117"/>
                    <a:pt x="576" y="106"/>
                    <a:pt x="580" y="91"/>
                  </a:cubicBezTo>
                  <a:cubicBezTo>
                    <a:pt x="587" y="80"/>
                    <a:pt x="591" y="68"/>
                    <a:pt x="594" y="57"/>
                  </a:cubicBezTo>
                  <a:cubicBezTo>
                    <a:pt x="606" y="39"/>
                    <a:pt x="613" y="20"/>
                    <a:pt x="621" y="1"/>
                  </a:cubicBezTo>
                  <a:close/>
                  <a:moveTo>
                    <a:pt x="445" y="167"/>
                  </a:moveTo>
                  <a:cubicBezTo>
                    <a:pt x="444" y="168"/>
                    <a:pt x="443" y="169"/>
                    <a:pt x="442" y="170"/>
                  </a:cubicBezTo>
                  <a:cubicBezTo>
                    <a:pt x="445" y="170"/>
                    <a:pt x="445" y="170"/>
                    <a:pt x="445" y="167"/>
                  </a:cubicBezTo>
                  <a:close/>
                  <a:moveTo>
                    <a:pt x="415" y="192"/>
                  </a:moveTo>
                  <a:lnTo>
                    <a:pt x="415" y="192"/>
                  </a:lnTo>
                  <a:cubicBezTo>
                    <a:pt x="389" y="210"/>
                    <a:pt x="363" y="225"/>
                    <a:pt x="337" y="240"/>
                  </a:cubicBezTo>
                  <a:cubicBezTo>
                    <a:pt x="299" y="263"/>
                    <a:pt x="262" y="285"/>
                    <a:pt x="235" y="300"/>
                  </a:cubicBezTo>
                  <a:cubicBezTo>
                    <a:pt x="235" y="304"/>
                    <a:pt x="235" y="304"/>
                    <a:pt x="232" y="304"/>
                  </a:cubicBezTo>
                  <a:lnTo>
                    <a:pt x="240" y="304"/>
                  </a:lnTo>
                  <a:cubicBezTo>
                    <a:pt x="247" y="304"/>
                    <a:pt x="254" y="308"/>
                    <a:pt x="262" y="308"/>
                  </a:cubicBezTo>
                  <a:cubicBezTo>
                    <a:pt x="273" y="311"/>
                    <a:pt x="280" y="311"/>
                    <a:pt x="285" y="311"/>
                  </a:cubicBezTo>
                  <a:cubicBezTo>
                    <a:pt x="295" y="311"/>
                    <a:pt x="299" y="311"/>
                    <a:pt x="307" y="308"/>
                  </a:cubicBezTo>
                  <a:cubicBezTo>
                    <a:pt x="314" y="304"/>
                    <a:pt x="318" y="300"/>
                    <a:pt x="325" y="296"/>
                  </a:cubicBezTo>
                  <a:cubicBezTo>
                    <a:pt x="337" y="285"/>
                    <a:pt x="352" y="266"/>
                    <a:pt x="366" y="248"/>
                  </a:cubicBezTo>
                  <a:cubicBezTo>
                    <a:pt x="378" y="225"/>
                    <a:pt x="397" y="206"/>
                    <a:pt x="415" y="192"/>
                  </a:cubicBezTo>
                  <a:close/>
                  <a:moveTo>
                    <a:pt x="180" y="337"/>
                  </a:moveTo>
                  <a:lnTo>
                    <a:pt x="180" y="337"/>
                  </a:lnTo>
                  <a:cubicBezTo>
                    <a:pt x="164" y="349"/>
                    <a:pt x="150" y="356"/>
                    <a:pt x="135" y="363"/>
                  </a:cubicBezTo>
                  <a:cubicBezTo>
                    <a:pt x="101" y="382"/>
                    <a:pt x="71" y="401"/>
                    <a:pt x="49" y="423"/>
                  </a:cubicBezTo>
                  <a:cubicBezTo>
                    <a:pt x="30" y="442"/>
                    <a:pt x="19" y="457"/>
                    <a:pt x="7" y="479"/>
                  </a:cubicBezTo>
                  <a:cubicBezTo>
                    <a:pt x="4" y="484"/>
                    <a:pt x="4" y="487"/>
                    <a:pt x="0" y="487"/>
                  </a:cubicBezTo>
                  <a:cubicBezTo>
                    <a:pt x="0" y="491"/>
                    <a:pt x="4" y="491"/>
                    <a:pt x="4" y="491"/>
                  </a:cubicBezTo>
                  <a:cubicBezTo>
                    <a:pt x="7" y="491"/>
                    <a:pt x="7" y="487"/>
                    <a:pt x="11" y="487"/>
                  </a:cubicBezTo>
                  <a:cubicBezTo>
                    <a:pt x="42" y="461"/>
                    <a:pt x="71" y="446"/>
                    <a:pt x="101" y="427"/>
                  </a:cubicBezTo>
                  <a:cubicBezTo>
                    <a:pt x="128" y="408"/>
                    <a:pt x="150" y="389"/>
                    <a:pt x="164" y="363"/>
                  </a:cubicBezTo>
                  <a:cubicBezTo>
                    <a:pt x="164" y="360"/>
                    <a:pt x="168" y="356"/>
                    <a:pt x="173" y="349"/>
                  </a:cubicBezTo>
                  <a:cubicBezTo>
                    <a:pt x="176" y="344"/>
                    <a:pt x="176" y="341"/>
                    <a:pt x="180" y="33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6" name="Google Shape;28426;p21"/>
            <p:cNvSpPr/>
            <p:nvPr/>
          </p:nvSpPr>
          <p:spPr>
            <a:xfrm>
              <a:off x="100231" y="1931105"/>
              <a:ext cx="43214" cy="36433"/>
            </a:xfrm>
            <a:custGeom>
              <a:avLst/>
              <a:gdLst/>
              <a:ahLst/>
              <a:cxnLst/>
              <a:rect l="l" t="t" r="r" b="b"/>
              <a:pathLst>
                <a:path w="905" h="763" extrusionOk="0">
                  <a:moveTo>
                    <a:pt x="707" y="195"/>
                  </a:moveTo>
                  <a:cubicBezTo>
                    <a:pt x="699" y="214"/>
                    <a:pt x="692" y="233"/>
                    <a:pt x="680" y="251"/>
                  </a:cubicBezTo>
                  <a:cubicBezTo>
                    <a:pt x="677" y="262"/>
                    <a:pt x="673" y="274"/>
                    <a:pt x="666" y="285"/>
                  </a:cubicBezTo>
                  <a:cubicBezTo>
                    <a:pt x="662" y="300"/>
                    <a:pt x="654" y="311"/>
                    <a:pt x="647" y="319"/>
                  </a:cubicBezTo>
                  <a:cubicBezTo>
                    <a:pt x="643" y="319"/>
                    <a:pt x="635" y="322"/>
                    <a:pt x="632" y="326"/>
                  </a:cubicBezTo>
                  <a:cubicBezTo>
                    <a:pt x="625" y="329"/>
                    <a:pt x="617" y="329"/>
                    <a:pt x="606" y="329"/>
                  </a:cubicBezTo>
                  <a:cubicBezTo>
                    <a:pt x="590" y="333"/>
                    <a:pt x="576" y="337"/>
                    <a:pt x="561" y="345"/>
                  </a:cubicBezTo>
                  <a:cubicBezTo>
                    <a:pt x="551" y="348"/>
                    <a:pt x="541" y="354"/>
                    <a:pt x="531" y="361"/>
                  </a:cubicBezTo>
                  <a:lnTo>
                    <a:pt x="531" y="361"/>
                  </a:lnTo>
                  <a:cubicBezTo>
                    <a:pt x="531" y="360"/>
                    <a:pt x="531" y="360"/>
                    <a:pt x="531" y="359"/>
                  </a:cubicBezTo>
                  <a:cubicBezTo>
                    <a:pt x="561" y="337"/>
                    <a:pt x="580" y="307"/>
                    <a:pt x="595" y="285"/>
                  </a:cubicBezTo>
                  <a:cubicBezTo>
                    <a:pt x="613" y="259"/>
                    <a:pt x="628" y="240"/>
                    <a:pt x="651" y="224"/>
                  </a:cubicBezTo>
                  <a:cubicBezTo>
                    <a:pt x="666" y="210"/>
                    <a:pt x="685" y="202"/>
                    <a:pt x="707" y="195"/>
                  </a:cubicBezTo>
                  <a:close/>
                  <a:moveTo>
                    <a:pt x="501" y="386"/>
                  </a:moveTo>
                  <a:cubicBezTo>
                    <a:pt x="483" y="400"/>
                    <a:pt x="464" y="419"/>
                    <a:pt x="452" y="442"/>
                  </a:cubicBezTo>
                  <a:cubicBezTo>
                    <a:pt x="438" y="460"/>
                    <a:pt x="423" y="479"/>
                    <a:pt x="411" y="490"/>
                  </a:cubicBezTo>
                  <a:cubicBezTo>
                    <a:pt x="404" y="494"/>
                    <a:pt x="400" y="498"/>
                    <a:pt x="393" y="502"/>
                  </a:cubicBezTo>
                  <a:cubicBezTo>
                    <a:pt x="385" y="505"/>
                    <a:pt x="381" y="505"/>
                    <a:pt x="371" y="505"/>
                  </a:cubicBezTo>
                  <a:cubicBezTo>
                    <a:pt x="366" y="505"/>
                    <a:pt x="359" y="505"/>
                    <a:pt x="348" y="502"/>
                  </a:cubicBezTo>
                  <a:cubicBezTo>
                    <a:pt x="340" y="502"/>
                    <a:pt x="333" y="498"/>
                    <a:pt x="326" y="498"/>
                  </a:cubicBezTo>
                  <a:lnTo>
                    <a:pt x="318" y="498"/>
                  </a:lnTo>
                  <a:cubicBezTo>
                    <a:pt x="321" y="498"/>
                    <a:pt x="321" y="498"/>
                    <a:pt x="321" y="494"/>
                  </a:cubicBezTo>
                  <a:cubicBezTo>
                    <a:pt x="348" y="479"/>
                    <a:pt x="385" y="457"/>
                    <a:pt x="423" y="434"/>
                  </a:cubicBezTo>
                  <a:cubicBezTo>
                    <a:pt x="449" y="419"/>
                    <a:pt x="475" y="404"/>
                    <a:pt x="501" y="386"/>
                  </a:cubicBezTo>
                  <a:close/>
                  <a:moveTo>
                    <a:pt x="266" y="531"/>
                  </a:moveTo>
                  <a:lnTo>
                    <a:pt x="266" y="531"/>
                  </a:lnTo>
                  <a:cubicBezTo>
                    <a:pt x="262" y="535"/>
                    <a:pt x="262" y="538"/>
                    <a:pt x="259" y="543"/>
                  </a:cubicBezTo>
                  <a:cubicBezTo>
                    <a:pt x="254" y="550"/>
                    <a:pt x="250" y="554"/>
                    <a:pt x="250" y="557"/>
                  </a:cubicBezTo>
                  <a:cubicBezTo>
                    <a:pt x="236" y="583"/>
                    <a:pt x="214" y="602"/>
                    <a:pt x="187" y="621"/>
                  </a:cubicBezTo>
                  <a:cubicBezTo>
                    <a:pt x="157" y="640"/>
                    <a:pt x="128" y="655"/>
                    <a:pt x="97" y="681"/>
                  </a:cubicBezTo>
                  <a:cubicBezTo>
                    <a:pt x="93" y="681"/>
                    <a:pt x="93" y="685"/>
                    <a:pt x="90" y="685"/>
                  </a:cubicBezTo>
                  <a:cubicBezTo>
                    <a:pt x="90" y="685"/>
                    <a:pt x="86" y="685"/>
                    <a:pt x="86" y="681"/>
                  </a:cubicBezTo>
                  <a:cubicBezTo>
                    <a:pt x="90" y="681"/>
                    <a:pt x="90" y="678"/>
                    <a:pt x="93" y="673"/>
                  </a:cubicBezTo>
                  <a:cubicBezTo>
                    <a:pt x="105" y="651"/>
                    <a:pt x="116" y="636"/>
                    <a:pt x="135" y="617"/>
                  </a:cubicBezTo>
                  <a:cubicBezTo>
                    <a:pt x="157" y="595"/>
                    <a:pt x="187" y="576"/>
                    <a:pt x="221" y="557"/>
                  </a:cubicBezTo>
                  <a:cubicBezTo>
                    <a:pt x="236" y="550"/>
                    <a:pt x="250" y="543"/>
                    <a:pt x="266" y="531"/>
                  </a:cubicBezTo>
                  <a:close/>
                  <a:moveTo>
                    <a:pt x="904" y="0"/>
                  </a:moveTo>
                  <a:lnTo>
                    <a:pt x="770" y="83"/>
                  </a:lnTo>
                  <a:cubicBezTo>
                    <a:pt x="747" y="98"/>
                    <a:pt x="721" y="105"/>
                    <a:pt x="692" y="117"/>
                  </a:cubicBezTo>
                  <a:cubicBezTo>
                    <a:pt x="666" y="128"/>
                    <a:pt x="632" y="139"/>
                    <a:pt x="602" y="162"/>
                  </a:cubicBezTo>
                  <a:cubicBezTo>
                    <a:pt x="573" y="188"/>
                    <a:pt x="554" y="214"/>
                    <a:pt x="535" y="240"/>
                  </a:cubicBezTo>
                  <a:cubicBezTo>
                    <a:pt x="516" y="266"/>
                    <a:pt x="501" y="288"/>
                    <a:pt x="483" y="303"/>
                  </a:cubicBezTo>
                  <a:cubicBezTo>
                    <a:pt x="456" y="326"/>
                    <a:pt x="423" y="348"/>
                    <a:pt x="385" y="371"/>
                  </a:cubicBezTo>
                  <a:cubicBezTo>
                    <a:pt x="348" y="390"/>
                    <a:pt x="311" y="412"/>
                    <a:pt x="281" y="434"/>
                  </a:cubicBezTo>
                  <a:cubicBezTo>
                    <a:pt x="240" y="460"/>
                    <a:pt x="195" y="483"/>
                    <a:pt x="146" y="512"/>
                  </a:cubicBezTo>
                  <a:cubicBezTo>
                    <a:pt x="124" y="528"/>
                    <a:pt x="102" y="543"/>
                    <a:pt x="83" y="565"/>
                  </a:cubicBezTo>
                  <a:cubicBezTo>
                    <a:pt x="60" y="583"/>
                    <a:pt x="41" y="606"/>
                    <a:pt x="26" y="636"/>
                  </a:cubicBezTo>
                  <a:cubicBezTo>
                    <a:pt x="26" y="636"/>
                    <a:pt x="23" y="636"/>
                    <a:pt x="23" y="640"/>
                  </a:cubicBezTo>
                  <a:cubicBezTo>
                    <a:pt x="19" y="643"/>
                    <a:pt x="15" y="651"/>
                    <a:pt x="7" y="659"/>
                  </a:cubicBezTo>
                  <a:cubicBezTo>
                    <a:pt x="7" y="662"/>
                    <a:pt x="4" y="666"/>
                    <a:pt x="4" y="669"/>
                  </a:cubicBezTo>
                  <a:cubicBezTo>
                    <a:pt x="0" y="678"/>
                    <a:pt x="0" y="685"/>
                    <a:pt x="0" y="692"/>
                  </a:cubicBezTo>
                  <a:cubicBezTo>
                    <a:pt x="0" y="695"/>
                    <a:pt x="0" y="704"/>
                    <a:pt x="4" y="711"/>
                  </a:cubicBezTo>
                  <a:cubicBezTo>
                    <a:pt x="7" y="718"/>
                    <a:pt x="15" y="730"/>
                    <a:pt x="23" y="733"/>
                  </a:cubicBezTo>
                  <a:cubicBezTo>
                    <a:pt x="30" y="740"/>
                    <a:pt x="38" y="745"/>
                    <a:pt x="45" y="748"/>
                  </a:cubicBezTo>
                  <a:cubicBezTo>
                    <a:pt x="49" y="748"/>
                    <a:pt x="52" y="752"/>
                    <a:pt x="60" y="756"/>
                  </a:cubicBezTo>
                  <a:cubicBezTo>
                    <a:pt x="67" y="759"/>
                    <a:pt x="79" y="763"/>
                    <a:pt x="90" y="763"/>
                  </a:cubicBezTo>
                  <a:cubicBezTo>
                    <a:pt x="102" y="763"/>
                    <a:pt x="112" y="759"/>
                    <a:pt x="119" y="756"/>
                  </a:cubicBezTo>
                  <a:cubicBezTo>
                    <a:pt x="128" y="752"/>
                    <a:pt x="138" y="748"/>
                    <a:pt x="146" y="740"/>
                  </a:cubicBezTo>
                  <a:cubicBezTo>
                    <a:pt x="169" y="722"/>
                    <a:pt x="198" y="704"/>
                    <a:pt x="228" y="681"/>
                  </a:cubicBezTo>
                  <a:cubicBezTo>
                    <a:pt x="259" y="662"/>
                    <a:pt x="292" y="636"/>
                    <a:pt x="314" y="599"/>
                  </a:cubicBezTo>
                  <a:cubicBezTo>
                    <a:pt x="318" y="591"/>
                    <a:pt x="321" y="588"/>
                    <a:pt x="326" y="583"/>
                  </a:cubicBezTo>
                  <a:cubicBezTo>
                    <a:pt x="326" y="580"/>
                    <a:pt x="326" y="576"/>
                    <a:pt x="329" y="576"/>
                  </a:cubicBezTo>
                  <a:cubicBezTo>
                    <a:pt x="344" y="580"/>
                    <a:pt x="359" y="583"/>
                    <a:pt x="371" y="583"/>
                  </a:cubicBezTo>
                  <a:cubicBezTo>
                    <a:pt x="389" y="583"/>
                    <a:pt x="407" y="580"/>
                    <a:pt x="423" y="573"/>
                  </a:cubicBezTo>
                  <a:cubicBezTo>
                    <a:pt x="445" y="561"/>
                    <a:pt x="464" y="547"/>
                    <a:pt x="478" y="531"/>
                  </a:cubicBezTo>
                  <a:cubicBezTo>
                    <a:pt x="490" y="516"/>
                    <a:pt x="505" y="502"/>
                    <a:pt x="516" y="483"/>
                  </a:cubicBezTo>
                  <a:cubicBezTo>
                    <a:pt x="528" y="464"/>
                    <a:pt x="546" y="445"/>
                    <a:pt x="568" y="431"/>
                  </a:cubicBezTo>
                  <a:cubicBezTo>
                    <a:pt x="576" y="423"/>
                    <a:pt x="587" y="416"/>
                    <a:pt x="595" y="412"/>
                  </a:cubicBezTo>
                  <a:cubicBezTo>
                    <a:pt x="602" y="408"/>
                    <a:pt x="609" y="408"/>
                    <a:pt x="609" y="408"/>
                  </a:cubicBezTo>
                  <a:cubicBezTo>
                    <a:pt x="635" y="404"/>
                    <a:pt x="654" y="400"/>
                    <a:pt x="673" y="390"/>
                  </a:cubicBezTo>
                  <a:cubicBezTo>
                    <a:pt x="688" y="381"/>
                    <a:pt x="699" y="374"/>
                    <a:pt x="707" y="364"/>
                  </a:cubicBezTo>
                  <a:cubicBezTo>
                    <a:pt x="718" y="348"/>
                    <a:pt x="730" y="333"/>
                    <a:pt x="733" y="319"/>
                  </a:cubicBezTo>
                  <a:cubicBezTo>
                    <a:pt x="740" y="307"/>
                    <a:pt x="744" y="292"/>
                    <a:pt x="752" y="285"/>
                  </a:cubicBezTo>
                  <a:cubicBezTo>
                    <a:pt x="774" y="233"/>
                    <a:pt x="792" y="180"/>
                    <a:pt x="823" y="139"/>
                  </a:cubicBez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7" name="Google Shape;28427;p21"/>
            <p:cNvSpPr/>
            <p:nvPr/>
          </p:nvSpPr>
          <p:spPr>
            <a:xfrm>
              <a:off x="231592" y="1582673"/>
              <a:ext cx="5396" cy="40397"/>
            </a:xfrm>
            <a:custGeom>
              <a:avLst/>
              <a:gdLst/>
              <a:ahLst/>
              <a:cxnLst/>
              <a:rect l="l" t="t" r="r" b="b"/>
              <a:pathLst>
                <a:path w="113" h="846" extrusionOk="0">
                  <a:moveTo>
                    <a:pt x="109" y="1"/>
                  </a:moveTo>
                  <a:cubicBezTo>
                    <a:pt x="105" y="12"/>
                    <a:pt x="101" y="27"/>
                    <a:pt x="98" y="42"/>
                  </a:cubicBezTo>
                  <a:cubicBezTo>
                    <a:pt x="90" y="83"/>
                    <a:pt x="90" y="132"/>
                    <a:pt x="87" y="176"/>
                  </a:cubicBezTo>
                  <a:lnTo>
                    <a:pt x="87" y="202"/>
                  </a:lnTo>
                  <a:cubicBezTo>
                    <a:pt x="94" y="176"/>
                    <a:pt x="101" y="150"/>
                    <a:pt x="109" y="128"/>
                  </a:cubicBezTo>
                  <a:cubicBezTo>
                    <a:pt x="113" y="109"/>
                    <a:pt x="113" y="94"/>
                    <a:pt x="113" y="80"/>
                  </a:cubicBezTo>
                  <a:cubicBezTo>
                    <a:pt x="113" y="61"/>
                    <a:pt x="113" y="42"/>
                    <a:pt x="109" y="19"/>
                  </a:cubicBezTo>
                  <a:lnTo>
                    <a:pt x="109" y="1"/>
                  </a:lnTo>
                  <a:close/>
                  <a:moveTo>
                    <a:pt x="42" y="516"/>
                  </a:moveTo>
                  <a:cubicBezTo>
                    <a:pt x="37" y="528"/>
                    <a:pt x="37" y="539"/>
                    <a:pt x="34" y="554"/>
                  </a:cubicBezTo>
                  <a:cubicBezTo>
                    <a:pt x="15" y="629"/>
                    <a:pt x="4" y="700"/>
                    <a:pt x="4" y="770"/>
                  </a:cubicBezTo>
                  <a:lnTo>
                    <a:pt x="4" y="778"/>
                  </a:lnTo>
                  <a:cubicBezTo>
                    <a:pt x="4" y="793"/>
                    <a:pt x="4" y="804"/>
                    <a:pt x="1" y="815"/>
                  </a:cubicBezTo>
                  <a:lnTo>
                    <a:pt x="1" y="846"/>
                  </a:lnTo>
                  <a:cubicBezTo>
                    <a:pt x="15" y="786"/>
                    <a:pt x="27" y="722"/>
                    <a:pt x="34" y="663"/>
                  </a:cubicBezTo>
                  <a:cubicBezTo>
                    <a:pt x="37" y="613"/>
                    <a:pt x="37" y="565"/>
                    <a:pt x="42" y="5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8" name="Google Shape;28428;p21"/>
            <p:cNvSpPr/>
            <p:nvPr/>
          </p:nvSpPr>
          <p:spPr>
            <a:xfrm>
              <a:off x="227819" y="1573362"/>
              <a:ext cx="15041" cy="56297"/>
            </a:xfrm>
            <a:custGeom>
              <a:avLst/>
              <a:gdLst/>
              <a:ahLst/>
              <a:cxnLst/>
              <a:rect l="l" t="t" r="r" b="b"/>
              <a:pathLst>
                <a:path w="315" h="1179" extrusionOk="0">
                  <a:moveTo>
                    <a:pt x="188" y="196"/>
                  </a:moveTo>
                  <a:lnTo>
                    <a:pt x="188" y="214"/>
                  </a:lnTo>
                  <a:cubicBezTo>
                    <a:pt x="192" y="237"/>
                    <a:pt x="192" y="256"/>
                    <a:pt x="192" y="275"/>
                  </a:cubicBezTo>
                  <a:cubicBezTo>
                    <a:pt x="192" y="289"/>
                    <a:pt x="192" y="304"/>
                    <a:pt x="188" y="323"/>
                  </a:cubicBezTo>
                  <a:cubicBezTo>
                    <a:pt x="180" y="345"/>
                    <a:pt x="173" y="371"/>
                    <a:pt x="166" y="397"/>
                  </a:cubicBezTo>
                  <a:lnTo>
                    <a:pt x="166" y="371"/>
                  </a:lnTo>
                  <a:cubicBezTo>
                    <a:pt x="169" y="327"/>
                    <a:pt x="169" y="278"/>
                    <a:pt x="177" y="237"/>
                  </a:cubicBezTo>
                  <a:cubicBezTo>
                    <a:pt x="180" y="222"/>
                    <a:pt x="184" y="207"/>
                    <a:pt x="188" y="196"/>
                  </a:cubicBezTo>
                  <a:close/>
                  <a:moveTo>
                    <a:pt x="121" y="711"/>
                  </a:moveTo>
                  <a:cubicBezTo>
                    <a:pt x="116" y="760"/>
                    <a:pt x="116" y="808"/>
                    <a:pt x="113" y="858"/>
                  </a:cubicBezTo>
                  <a:cubicBezTo>
                    <a:pt x="106" y="917"/>
                    <a:pt x="94" y="981"/>
                    <a:pt x="80" y="1041"/>
                  </a:cubicBezTo>
                  <a:lnTo>
                    <a:pt x="80" y="1010"/>
                  </a:lnTo>
                  <a:cubicBezTo>
                    <a:pt x="83" y="999"/>
                    <a:pt x="83" y="988"/>
                    <a:pt x="83" y="973"/>
                  </a:cubicBezTo>
                  <a:lnTo>
                    <a:pt x="83" y="965"/>
                  </a:lnTo>
                  <a:cubicBezTo>
                    <a:pt x="83" y="895"/>
                    <a:pt x="94" y="824"/>
                    <a:pt x="113" y="749"/>
                  </a:cubicBezTo>
                  <a:cubicBezTo>
                    <a:pt x="116" y="734"/>
                    <a:pt x="116" y="723"/>
                    <a:pt x="121" y="711"/>
                  </a:cubicBezTo>
                  <a:close/>
                  <a:moveTo>
                    <a:pt x="315" y="1"/>
                  </a:moveTo>
                  <a:lnTo>
                    <a:pt x="221" y="39"/>
                  </a:lnTo>
                  <a:cubicBezTo>
                    <a:pt x="203" y="50"/>
                    <a:pt x="184" y="61"/>
                    <a:pt x="169" y="76"/>
                  </a:cubicBezTo>
                  <a:cubicBezTo>
                    <a:pt x="147" y="95"/>
                    <a:pt x="132" y="121"/>
                    <a:pt x="121" y="147"/>
                  </a:cubicBezTo>
                  <a:cubicBezTo>
                    <a:pt x="113" y="173"/>
                    <a:pt x="109" y="196"/>
                    <a:pt x="102" y="222"/>
                  </a:cubicBezTo>
                  <a:cubicBezTo>
                    <a:pt x="94" y="275"/>
                    <a:pt x="90" y="323"/>
                    <a:pt x="90" y="371"/>
                  </a:cubicBezTo>
                  <a:cubicBezTo>
                    <a:pt x="87" y="420"/>
                    <a:pt x="87" y="465"/>
                    <a:pt x="83" y="510"/>
                  </a:cubicBezTo>
                  <a:cubicBezTo>
                    <a:pt x="72" y="584"/>
                    <a:pt x="54" y="656"/>
                    <a:pt x="38" y="730"/>
                  </a:cubicBezTo>
                  <a:cubicBezTo>
                    <a:pt x="20" y="808"/>
                    <a:pt x="4" y="884"/>
                    <a:pt x="4" y="965"/>
                  </a:cubicBezTo>
                  <a:lnTo>
                    <a:pt x="4" y="973"/>
                  </a:lnTo>
                  <a:lnTo>
                    <a:pt x="4" y="1003"/>
                  </a:lnTo>
                  <a:cubicBezTo>
                    <a:pt x="4" y="1015"/>
                    <a:pt x="1" y="1029"/>
                    <a:pt x="1" y="1041"/>
                  </a:cubicBezTo>
                  <a:cubicBezTo>
                    <a:pt x="1" y="1063"/>
                    <a:pt x="4" y="1086"/>
                    <a:pt x="16" y="1112"/>
                  </a:cubicBezTo>
                  <a:cubicBezTo>
                    <a:pt x="23" y="1122"/>
                    <a:pt x="31" y="1134"/>
                    <a:pt x="42" y="1141"/>
                  </a:cubicBezTo>
                  <a:cubicBezTo>
                    <a:pt x="42" y="1145"/>
                    <a:pt x="46" y="1145"/>
                    <a:pt x="46" y="1149"/>
                  </a:cubicBezTo>
                  <a:cubicBezTo>
                    <a:pt x="54" y="1145"/>
                    <a:pt x="61" y="1141"/>
                    <a:pt x="72" y="1141"/>
                  </a:cubicBezTo>
                  <a:cubicBezTo>
                    <a:pt x="87" y="1141"/>
                    <a:pt x="99" y="1145"/>
                    <a:pt x="109" y="1156"/>
                  </a:cubicBezTo>
                  <a:cubicBezTo>
                    <a:pt x="113" y="1160"/>
                    <a:pt x="121" y="1167"/>
                    <a:pt x="125" y="1179"/>
                  </a:cubicBezTo>
                  <a:lnTo>
                    <a:pt x="132" y="1145"/>
                  </a:lnTo>
                  <a:cubicBezTo>
                    <a:pt x="154" y="1052"/>
                    <a:pt x="180" y="962"/>
                    <a:pt x="188" y="865"/>
                  </a:cubicBezTo>
                  <a:cubicBezTo>
                    <a:pt x="199" y="772"/>
                    <a:pt x="195" y="678"/>
                    <a:pt x="206" y="599"/>
                  </a:cubicBezTo>
                  <a:cubicBezTo>
                    <a:pt x="221" y="510"/>
                    <a:pt x="237" y="420"/>
                    <a:pt x="259" y="345"/>
                  </a:cubicBezTo>
                  <a:cubicBezTo>
                    <a:pt x="266" y="319"/>
                    <a:pt x="270" y="297"/>
                    <a:pt x="270" y="275"/>
                  </a:cubicBezTo>
                  <a:cubicBezTo>
                    <a:pt x="270" y="248"/>
                    <a:pt x="266" y="225"/>
                    <a:pt x="266" y="207"/>
                  </a:cubicBezTo>
                  <a:cubicBezTo>
                    <a:pt x="263" y="185"/>
                    <a:pt x="259" y="166"/>
                    <a:pt x="259" y="151"/>
                  </a:cubicBezTo>
                  <a:cubicBezTo>
                    <a:pt x="259" y="128"/>
                    <a:pt x="263" y="110"/>
                    <a:pt x="273" y="91"/>
                  </a:cubicBezTo>
                  <a:lnTo>
                    <a:pt x="3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9" name="Google Shape;28429;p21"/>
            <p:cNvSpPr/>
            <p:nvPr/>
          </p:nvSpPr>
          <p:spPr>
            <a:xfrm>
              <a:off x="34527" y="961685"/>
              <a:ext cx="20771" cy="13083"/>
            </a:xfrm>
            <a:custGeom>
              <a:avLst/>
              <a:gdLst/>
              <a:ahLst/>
              <a:cxnLst/>
              <a:rect l="l" t="t" r="r" b="b"/>
              <a:pathLst>
                <a:path w="435" h="274" extrusionOk="0">
                  <a:moveTo>
                    <a:pt x="34" y="0"/>
                  </a:moveTo>
                  <a:lnTo>
                    <a:pt x="30" y="4"/>
                  </a:lnTo>
                  <a:cubicBezTo>
                    <a:pt x="27" y="9"/>
                    <a:pt x="20" y="23"/>
                    <a:pt x="12" y="38"/>
                  </a:cubicBezTo>
                  <a:cubicBezTo>
                    <a:pt x="8" y="42"/>
                    <a:pt x="4" y="49"/>
                    <a:pt x="1" y="57"/>
                  </a:cubicBezTo>
                  <a:cubicBezTo>
                    <a:pt x="20" y="61"/>
                    <a:pt x="38" y="64"/>
                    <a:pt x="64" y="71"/>
                  </a:cubicBezTo>
                  <a:cubicBezTo>
                    <a:pt x="79" y="79"/>
                    <a:pt x="98" y="90"/>
                    <a:pt x="113" y="109"/>
                  </a:cubicBezTo>
                  <a:cubicBezTo>
                    <a:pt x="127" y="131"/>
                    <a:pt x="150" y="147"/>
                    <a:pt x="172" y="166"/>
                  </a:cubicBezTo>
                  <a:cubicBezTo>
                    <a:pt x="195" y="180"/>
                    <a:pt x="221" y="195"/>
                    <a:pt x="248" y="206"/>
                  </a:cubicBezTo>
                  <a:cubicBezTo>
                    <a:pt x="292" y="228"/>
                    <a:pt x="337" y="247"/>
                    <a:pt x="382" y="273"/>
                  </a:cubicBezTo>
                  <a:cubicBezTo>
                    <a:pt x="382" y="262"/>
                    <a:pt x="386" y="255"/>
                    <a:pt x="389" y="247"/>
                  </a:cubicBezTo>
                  <a:cubicBezTo>
                    <a:pt x="396" y="236"/>
                    <a:pt x="405" y="233"/>
                    <a:pt x="412" y="225"/>
                  </a:cubicBezTo>
                  <a:cubicBezTo>
                    <a:pt x="419" y="221"/>
                    <a:pt x="427" y="218"/>
                    <a:pt x="434" y="214"/>
                  </a:cubicBezTo>
                  <a:cubicBezTo>
                    <a:pt x="415" y="206"/>
                    <a:pt x="396" y="195"/>
                    <a:pt x="378" y="188"/>
                  </a:cubicBezTo>
                  <a:cubicBezTo>
                    <a:pt x="341" y="169"/>
                    <a:pt x="296" y="147"/>
                    <a:pt x="258" y="113"/>
                  </a:cubicBezTo>
                  <a:cubicBezTo>
                    <a:pt x="255" y="105"/>
                    <a:pt x="244" y="102"/>
                    <a:pt x="236" y="98"/>
                  </a:cubicBezTo>
                  <a:cubicBezTo>
                    <a:pt x="225" y="94"/>
                    <a:pt x="213" y="90"/>
                    <a:pt x="203" y="87"/>
                  </a:cubicBezTo>
                  <a:cubicBezTo>
                    <a:pt x="177" y="79"/>
                    <a:pt x="150" y="76"/>
                    <a:pt x="120" y="64"/>
                  </a:cubicBezTo>
                  <a:cubicBezTo>
                    <a:pt x="101" y="57"/>
                    <a:pt x="82" y="45"/>
                    <a:pt x="68" y="31"/>
                  </a:cubicBezTo>
                  <a:cubicBezTo>
                    <a:pt x="53" y="12"/>
                    <a:pt x="38"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0" name="Google Shape;28430;p21"/>
            <p:cNvSpPr/>
            <p:nvPr/>
          </p:nvSpPr>
          <p:spPr>
            <a:xfrm>
              <a:off x="29179" y="957960"/>
              <a:ext cx="32518" cy="22347"/>
            </a:xfrm>
            <a:custGeom>
              <a:avLst/>
              <a:gdLst/>
              <a:ahLst/>
              <a:cxnLst/>
              <a:rect l="l" t="t" r="r" b="b"/>
              <a:pathLst>
                <a:path w="681" h="468" extrusionOk="0">
                  <a:moveTo>
                    <a:pt x="146" y="78"/>
                  </a:moveTo>
                  <a:cubicBezTo>
                    <a:pt x="150" y="78"/>
                    <a:pt x="165" y="90"/>
                    <a:pt x="180" y="109"/>
                  </a:cubicBezTo>
                  <a:cubicBezTo>
                    <a:pt x="194" y="123"/>
                    <a:pt x="213" y="135"/>
                    <a:pt x="232" y="142"/>
                  </a:cubicBezTo>
                  <a:cubicBezTo>
                    <a:pt x="262" y="154"/>
                    <a:pt x="289" y="157"/>
                    <a:pt x="315" y="165"/>
                  </a:cubicBezTo>
                  <a:cubicBezTo>
                    <a:pt x="325" y="168"/>
                    <a:pt x="337" y="172"/>
                    <a:pt x="348" y="176"/>
                  </a:cubicBezTo>
                  <a:cubicBezTo>
                    <a:pt x="356" y="180"/>
                    <a:pt x="367" y="183"/>
                    <a:pt x="370" y="191"/>
                  </a:cubicBezTo>
                  <a:cubicBezTo>
                    <a:pt x="408" y="225"/>
                    <a:pt x="453" y="247"/>
                    <a:pt x="490" y="266"/>
                  </a:cubicBezTo>
                  <a:cubicBezTo>
                    <a:pt x="508" y="273"/>
                    <a:pt x="527" y="284"/>
                    <a:pt x="546" y="292"/>
                  </a:cubicBezTo>
                  <a:cubicBezTo>
                    <a:pt x="539" y="296"/>
                    <a:pt x="531" y="299"/>
                    <a:pt x="524" y="303"/>
                  </a:cubicBezTo>
                  <a:cubicBezTo>
                    <a:pt x="517" y="311"/>
                    <a:pt x="508" y="314"/>
                    <a:pt x="501" y="325"/>
                  </a:cubicBezTo>
                  <a:cubicBezTo>
                    <a:pt x="498" y="333"/>
                    <a:pt x="494" y="340"/>
                    <a:pt x="494" y="351"/>
                  </a:cubicBezTo>
                  <a:cubicBezTo>
                    <a:pt x="449" y="325"/>
                    <a:pt x="404" y="306"/>
                    <a:pt x="360" y="284"/>
                  </a:cubicBezTo>
                  <a:cubicBezTo>
                    <a:pt x="333" y="273"/>
                    <a:pt x="307" y="258"/>
                    <a:pt x="284" y="244"/>
                  </a:cubicBezTo>
                  <a:cubicBezTo>
                    <a:pt x="262" y="225"/>
                    <a:pt x="239" y="209"/>
                    <a:pt x="225" y="187"/>
                  </a:cubicBezTo>
                  <a:cubicBezTo>
                    <a:pt x="210" y="168"/>
                    <a:pt x="191" y="157"/>
                    <a:pt x="176" y="149"/>
                  </a:cubicBezTo>
                  <a:cubicBezTo>
                    <a:pt x="150" y="142"/>
                    <a:pt x="132" y="139"/>
                    <a:pt x="113" y="135"/>
                  </a:cubicBezTo>
                  <a:cubicBezTo>
                    <a:pt x="116" y="127"/>
                    <a:pt x="120" y="120"/>
                    <a:pt x="124" y="116"/>
                  </a:cubicBezTo>
                  <a:cubicBezTo>
                    <a:pt x="132" y="101"/>
                    <a:pt x="139" y="87"/>
                    <a:pt x="142" y="82"/>
                  </a:cubicBezTo>
                  <a:lnTo>
                    <a:pt x="146" y="78"/>
                  </a:lnTo>
                  <a:close/>
                  <a:moveTo>
                    <a:pt x="142" y="0"/>
                  </a:moveTo>
                  <a:cubicBezTo>
                    <a:pt x="132" y="0"/>
                    <a:pt x="120" y="4"/>
                    <a:pt x="109" y="11"/>
                  </a:cubicBezTo>
                  <a:cubicBezTo>
                    <a:pt x="105" y="11"/>
                    <a:pt x="105" y="15"/>
                    <a:pt x="101" y="15"/>
                  </a:cubicBezTo>
                  <a:cubicBezTo>
                    <a:pt x="105" y="26"/>
                    <a:pt x="105" y="34"/>
                    <a:pt x="105" y="45"/>
                  </a:cubicBezTo>
                  <a:lnTo>
                    <a:pt x="105" y="56"/>
                  </a:lnTo>
                  <a:lnTo>
                    <a:pt x="105" y="60"/>
                  </a:lnTo>
                  <a:cubicBezTo>
                    <a:pt x="105" y="64"/>
                    <a:pt x="101" y="71"/>
                    <a:pt x="101" y="78"/>
                  </a:cubicBezTo>
                  <a:cubicBezTo>
                    <a:pt x="98" y="87"/>
                    <a:pt x="98" y="97"/>
                    <a:pt x="90" y="105"/>
                  </a:cubicBezTo>
                  <a:cubicBezTo>
                    <a:pt x="87" y="113"/>
                    <a:pt x="79" y="120"/>
                    <a:pt x="72" y="123"/>
                  </a:cubicBezTo>
                  <a:cubicBezTo>
                    <a:pt x="60" y="131"/>
                    <a:pt x="49" y="135"/>
                    <a:pt x="37" y="135"/>
                  </a:cubicBezTo>
                  <a:cubicBezTo>
                    <a:pt x="30" y="135"/>
                    <a:pt x="27" y="135"/>
                    <a:pt x="19" y="131"/>
                  </a:cubicBezTo>
                  <a:cubicBezTo>
                    <a:pt x="15" y="135"/>
                    <a:pt x="11" y="135"/>
                    <a:pt x="4" y="139"/>
                  </a:cubicBezTo>
                  <a:lnTo>
                    <a:pt x="1" y="139"/>
                  </a:lnTo>
                  <a:cubicBezTo>
                    <a:pt x="1" y="149"/>
                    <a:pt x="4" y="157"/>
                    <a:pt x="8" y="165"/>
                  </a:cubicBezTo>
                  <a:cubicBezTo>
                    <a:pt x="11" y="172"/>
                    <a:pt x="15" y="176"/>
                    <a:pt x="23" y="180"/>
                  </a:cubicBezTo>
                  <a:cubicBezTo>
                    <a:pt x="37" y="194"/>
                    <a:pt x="53" y="199"/>
                    <a:pt x="72" y="206"/>
                  </a:cubicBezTo>
                  <a:cubicBezTo>
                    <a:pt x="94" y="213"/>
                    <a:pt x="116" y="213"/>
                    <a:pt x="132" y="217"/>
                  </a:cubicBezTo>
                  <a:cubicBezTo>
                    <a:pt x="139" y="217"/>
                    <a:pt x="146" y="221"/>
                    <a:pt x="150" y="225"/>
                  </a:cubicBezTo>
                  <a:cubicBezTo>
                    <a:pt x="158" y="228"/>
                    <a:pt x="161" y="228"/>
                    <a:pt x="165" y="235"/>
                  </a:cubicBezTo>
                  <a:cubicBezTo>
                    <a:pt x="187" y="262"/>
                    <a:pt x="213" y="284"/>
                    <a:pt x="239" y="306"/>
                  </a:cubicBezTo>
                  <a:cubicBezTo>
                    <a:pt x="281" y="333"/>
                    <a:pt x="325" y="356"/>
                    <a:pt x="370" y="374"/>
                  </a:cubicBezTo>
                  <a:cubicBezTo>
                    <a:pt x="412" y="396"/>
                    <a:pt x="453" y="415"/>
                    <a:pt x="486" y="437"/>
                  </a:cubicBezTo>
                  <a:cubicBezTo>
                    <a:pt x="513" y="456"/>
                    <a:pt x="546" y="468"/>
                    <a:pt x="576" y="468"/>
                  </a:cubicBezTo>
                  <a:cubicBezTo>
                    <a:pt x="584" y="468"/>
                    <a:pt x="595" y="468"/>
                    <a:pt x="603" y="463"/>
                  </a:cubicBezTo>
                  <a:cubicBezTo>
                    <a:pt x="598" y="456"/>
                    <a:pt x="598" y="445"/>
                    <a:pt x="598" y="434"/>
                  </a:cubicBezTo>
                  <a:lnTo>
                    <a:pt x="598" y="408"/>
                  </a:lnTo>
                  <a:lnTo>
                    <a:pt x="603" y="392"/>
                  </a:lnTo>
                  <a:lnTo>
                    <a:pt x="576" y="363"/>
                  </a:lnTo>
                  <a:lnTo>
                    <a:pt x="639" y="348"/>
                  </a:lnTo>
                  <a:lnTo>
                    <a:pt x="647" y="348"/>
                  </a:lnTo>
                  <a:cubicBezTo>
                    <a:pt x="643" y="344"/>
                    <a:pt x="636" y="344"/>
                    <a:pt x="629" y="340"/>
                  </a:cubicBezTo>
                  <a:lnTo>
                    <a:pt x="625" y="340"/>
                  </a:lnTo>
                  <a:cubicBezTo>
                    <a:pt x="632" y="337"/>
                    <a:pt x="639" y="329"/>
                    <a:pt x="643" y="325"/>
                  </a:cubicBezTo>
                  <a:lnTo>
                    <a:pt x="681" y="296"/>
                  </a:lnTo>
                  <a:lnTo>
                    <a:pt x="643" y="266"/>
                  </a:lnTo>
                  <a:cubicBezTo>
                    <a:pt x="606" y="235"/>
                    <a:pt x="561" y="217"/>
                    <a:pt x="524" y="199"/>
                  </a:cubicBezTo>
                  <a:cubicBezTo>
                    <a:pt x="486" y="180"/>
                    <a:pt x="449" y="161"/>
                    <a:pt x="423" y="135"/>
                  </a:cubicBezTo>
                  <a:cubicBezTo>
                    <a:pt x="404" y="116"/>
                    <a:pt x="386" y="109"/>
                    <a:pt x="363" y="101"/>
                  </a:cubicBezTo>
                  <a:cubicBezTo>
                    <a:pt x="333" y="90"/>
                    <a:pt x="303" y="82"/>
                    <a:pt x="281" y="75"/>
                  </a:cubicBezTo>
                  <a:cubicBezTo>
                    <a:pt x="270" y="75"/>
                    <a:pt x="258" y="71"/>
                    <a:pt x="251" y="68"/>
                  </a:cubicBezTo>
                  <a:cubicBezTo>
                    <a:pt x="244" y="64"/>
                    <a:pt x="239" y="60"/>
                    <a:pt x="236" y="56"/>
                  </a:cubicBezTo>
                  <a:cubicBezTo>
                    <a:pt x="221" y="37"/>
                    <a:pt x="206" y="26"/>
                    <a:pt x="191" y="15"/>
                  </a:cubicBezTo>
                  <a:cubicBezTo>
                    <a:pt x="184" y="11"/>
                    <a:pt x="176" y="8"/>
                    <a:pt x="168" y="4"/>
                  </a:cubicBezTo>
                  <a:cubicBezTo>
                    <a:pt x="161" y="4"/>
                    <a:pt x="15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1" name="Google Shape;28431;p21"/>
            <p:cNvSpPr/>
            <p:nvPr/>
          </p:nvSpPr>
          <p:spPr>
            <a:xfrm>
              <a:off x="-634116" y="2518908"/>
              <a:ext cx="6828" cy="21822"/>
            </a:xfrm>
            <a:custGeom>
              <a:avLst/>
              <a:gdLst/>
              <a:ahLst/>
              <a:cxnLst/>
              <a:rect l="l" t="t" r="r" b="b"/>
              <a:pathLst>
                <a:path w="143" h="457" extrusionOk="0">
                  <a:moveTo>
                    <a:pt x="139" y="0"/>
                  </a:moveTo>
                  <a:lnTo>
                    <a:pt x="139" y="0"/>
                  </a:lnTo>
                  <a:cubicBezTo>
                    <a:pt x="139" y="4"/>
                    <a:pt x="135" y="8"/>
                    <a:pt x="135" y="8"/>
                  </a:cubicBezTo>
                  <a:cubicBezTo>
                    <a:pt x="128" y="19"/>
                    <a:pt x="120" y="26"/>
                    <a:pt x="117" y="34"/>
                  </a:cubicBezTo>
                  <a:cubicBezTo>
                    <a:pt x="102" y="53"/>
                    <a:pt x="86" y="67"/>
                    <a:pt x="76" y="79"/>
                  </a:cubicBezTo>
                  <a:cubicBezTo>
                    <a:pt x="64" y="90"/>
                    <a:pt x="57" y="101"/>
                    <a:pt x="53" y="109"/>
                  </a:cubicBezTo>
                  <a:cubicBezTo>
                    <a:pt x="50" y="112"/>
                    <a:pt x="50" y="116"/>
                    <a:pt x="50" y="124"/>
                  </a:cubicBezTo>
                  <a:lnTo>
                    <a:pt x="50" y="131"/>
                  </a:lnTo>
                  <a:cubicBezTo>
                    <a:pt x="53" y="150"/>
                    <a:pt x="53" y="165"/>
                    <a:pt x="53" y="179"/>
                  </a:cubicBezTo>
                  <a:cubicBezTo>
                    <a:pt x="53" y="232"/>
                    <a:pt x="38" y="277"/>
                    <a:pt x="27" y="322"/>
                  </a:cubicBezTo>
                  <a:cubicBezTo>
                    <a:pt x="15" y="355"/>
                    <a:pt x="5" y="385"/>
                    <a:pt x="0" y="419"/>
                  </a:cubicBezTo>
                  <a:cubicBezTo>
                    <a:pt x="5" y="423"/>
                    <a:pt x="8" y="430"/>
                    <a:pt x="12" y="434"/>
                  </a:cubicBezTo>
                  <a:cubicBezTo>
                    <a:pt x="19" y="441"/>
                    <a:pt x="23" y="449"/>
                    <a:pt x="23" y="457"/>
                  </a:cubicBezTo>
                  <a:lnTo>
                    <a:pt x="27" y="449"/>
                  </a:lnTo>
                  <a:lnTo>
                    <a:pt x="41" y="445"/>
                  </a:lnTo>
                  <a:cubicBezTo>
                    <a:pt x="53" y="441"/>
                    <a:pt x="60" y="434"/>
                    <a:pt x="67" y="426"/>
                  </a:cubicBezTo>
                  <a:cubicBezTo>
                    <a:pt x="76" y="419"/>
                    <a:pt x="83" y="407"/>
                    <a:pt x="90" y="397"/>
                  </a:cubicBezTo>
                  <a:cubicBezTo>
                    <a:pt x="102" y="374"/>
                    <a:pt x="112" y="340"/>
                    <a:pt x="124" y="310"/>
                  </a:cubicBezTo>
                  <a:cubicBezTo>
                    <a:pt x="128" y="295"/>
                    <a:pt x="135" y="281"/>
                    <a:pt x="143" y="266"/>
                  </a:cubicBezTo>
                  <a:cubicBezTo>
                    <a:pt x="139" y="255"/>
                    <a:pt x="139" y="247"/>
                    <a:pt x="139" y="240"/>
                  </a:cubicBezTo>
                  <a:lnTo>
                    <a:pt x="139" y="224"/>
                  </a:lnTo>
                  <a:cubicBezTo>
                    <a:pt x="135" y="221"/>
                    <a:pt x="131" y="221"/>
                    <a:pt x="131" y="217"/>
                  </a:cubicBezTo>
                  <a:cubicBezTo>
                    <a:pt x="120" y="205"/>
                    <a:pt x="112" y="195"/>
                    <a:pt x="105" y="179"/>
                  </a:cubicBezTo>
                  <a:cubicBezTo>
                    <a:pt x="105" y="172"/>
                    <a:pt x="102" y="161"/>
                    <a:pt x="102" y="153"/>
                  </a:cubicBezTo>
                  <a:cubicBezTo>
                    <a:pt x="102" y="135"/>
                    <a:pt x="109" y="120"/>
                    <a:pt x="112" y="109"/>
                  </a:cubicBezTo>
                  <a:cubicBezTo>
                    <a:pt x="117" y="98"/>
                    <a:pt x="124" y="86"/>
                    <a:pt x="128" y="75"/>
                  </a:cubicBezTo>
                  <a:cubicBezTo>
                    <a:pt x="128" y="71"/>
                    <a:pt x="131" y="64"/>
                    <a:pt x="131" y="60"/>
                  </a:cubicBezTo>
                  <a:cubicBezTo>
                    <a:pt x="135" y="38"/>
                    <a:pt x="139" y="19"/>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2" name="Google Shape;28432;p21"/>
            <p:cNvSpPr/>
            <p:nvPr/>
          </p:nvSpPr>
          <p:spPr>
            <a:xfrm>
              <a:off x="-637840" y="2511029"/>
              <a:ext cx="14659" cy="29701"/>
            </a:xfrm>
            <a:custGeom>
              <a:avLst/>
              <a:gdLst/>
              <a:ahLst/>
              <a:cxnLst/>
              <a:rect l="l" t="t" r="r" b="b"/>
              <a:pathLst>
                <a:path w="307" h="622" extrusionOk="0">
                  <a:moveTo>
                    <a:pt x="295" y="389"/>
                  </a:moveTo>
                  <a:lnTo>
                    <a:pt x="295" y="397"/>
                  </a:lnTo>
                  <a:cubicBezTo>
                    <a:pt x="295" y="397"/>
                    <a:pt x="295" y="393"/>
                    <a:pt x="299" y="389"/>
                  </a:cubicBezTo>
                  <a:close/>
                  <a:moveTo>
                    <a:pt x="217" y="389"/>
                  </a:moveTo>
                  <a:lnTo>
                    <a:pt x="217" y="405"/>
                  </a:lnTo>
                  <a:cubicBezTo>
                    <a:pt x="217" y="412"/>
                    <a:pt x="217" y="420"/>
                    <a:pt x="221" y="431"/>
                  </a:cubicBezTo>
                  <a:cubicBezTo>
                    <a:pt x="224" y="423"/>
                    <a:pt x="228" y="415"/>
                    <a:pt x="232" y="408"/>
                  </a:cubicBezTo>
                  <a:lnTo>
                    <a:pt x="235" y="401"/>
                  </a:lnTo>
                  <a:cubicBezTo>
                    <a:pt x="228" y="397"/>
                    <a:pt x="224" y="393"/>
                    <a:pt x="217" y="389"/>
                  </a:cubicBezTo>
                  <a:close/>
                  <a:moveTo>
                    <a:pt x="299" y="412"/>
                  </a:moveTo>
                  <a:lnTo>
                    <a:pt x="302" y="420"/>
                  </a:lnTo>
                  <a:lnTo>
                    <a:pt x="302" y="431"/>
                  </a:lnTo>
                  <a:lnTo>
                    <a:pt x="307" y="423"/>
                  </a:lnTo>
                  <a:lnTo>
                    <a:pt x="299" y="412"/>
                  </a:lnTo>
                  <a:close/>
                  <a:moveTo>
                    <a:pt x="112" y="1"/>
                  </a:moveTo>
                  <a:cubicBezTo>
                    <a:pt x="109" y="4"/>
                    <a:pt x="109" y="12"/>
                    <a:pt x="105" y="20"/>
                  </a:cubicBezTo>
                  <a:cubicBezTo>
                    <a:pt x="101" y="27"/>
                    <a:pt x="93" y="42"/>
                    <a:pt x="93" y="56"/>
                  </a:cubicBezTo>
                  <a:cubicBezTo>
                    <a:pt x="93" y="72"/>
                    <a:pt x="97" y="87"/>
                    <a:pt x="109" y="98"/>
                  </a:cubicBezTo>
                  <a:cubicBezTo>
                    <a:pt x="116" y="109"/>
                    <a:pt x="128" y="120"/>
                    <a:pt x="138" y="128"/>
                  </a:cubicBezTo>
                  <a:cubicBezTo>
                    <a:pt x="142" y="128"/>
                    <a:pt x="145" y="132"/>
                    <a:pt x="150" y="132"/>
                  </a:cubicBezTo>
                  <a:cubicBezTo>
                    <a:pt x="145" y="139"/>
                    <a:pt x="138" y="146"/>
                    <a:pt x="131" y="158"/>
                  </a:cubicBezTo>
                  <a:cubicBezTo>
                    <a:pt x="128" y="165"/>
                    <a:pt x="119" y="169"/>
                    <a:pt x="112" y="177"/>
                  </a:cubicBezTo>
                  <a:cubicBezTo>
                    <a:pt x="101" y="187"/>
                    <a:pt x="86" y="203"/>
                    <a:pt x="75" y="218"/>
                  </a:cubicBezTo>
                  <a:cubicBezTo>
                    <a:pt x="67" y="229"/>
                    <a:pt x="60" y="236"/>
                    <a:pt x="56" y="251"/>
                  </a:cubicBezTo>
                  <a:cubicBezTo>
                    <a:pt x="52" y="263"/>
                    <a:pt x="49" y="274"/>
                    <a:pt x="49" y="289"/>
                  </a:cubicBezTo>
                  <a:cubicBezTo>
                    <a:pt x="49" y="296"/>
                    <a:pt x="49" y="303"/>
                    <a:pt x="52" y="311"/>
                  </a:cubicBezTo>
                  <a:cubicBezTo>
                    <a:pt x="52" y="322"/>
                    <a:pt x="56" y="334"/>
                    <a:pt x="56" y="344"/>
                  </a:cubicBezTo>
                  <a:cubicBezTo>
                    <a:pt x="56" y="382"/>
                    <a:pt x="45" y="423"/>
                    <a:pt x="30" y="465"/>
                  </a:cubicBezTo>
                  <a:cubicBezTo>
                    <a:pt x="19" y="501"/>
                    <a:pt x="4" y="546"/>
                    <a:pt x="0" y="590"/>
                  </a:cubicBezTo>
                  <a:lnTo>
                    <a:pt x="0" y="590"/>
                  </a:lnTo>
                  <a:cubicBezTo>
                    <a:pt x="1" y="588"/>
                    <a:pt x="4" y="587"/>
                    <a:pt x="4" y="584"/>
                  </a:cubicBezTo>
                  <a:lnTo>
                    <a:pt x="15" y="562"/>
                  </a:lnTo>
                  <a:lnTo>
                    <a:pt x="45" y="565"/>
                  </a:lnTo>
                  <a:cubicBezTo>
                    <a:pt x="52" y="569"/>
                    <a:pt x="64" y="572"/>
                    <a:pt x="71" y="580"/>
                  </a:cubicBezTo>
                  <a:cubicBezTo>
                    <a:pt x="75" y="580"/>
                    <a:pt x="75" y="580"/>
                    <a:pt x="78" y="584"/>
                  </a:cubicBezTo>
                  <a:cubicBezTo>
                    <a:pt x="83" y="550"/>
                    <a:pt x="93" y="520"/>
                    <a:pt x="105" y="487"/>
                  </a:cubicBezTo>
                  <a:cubicBezTo>
                    <a:pt x="116" y="442"/>
                    <a:pt x="131" y="397"/>
                    <a:pt x="131" y="344"/>
                  </a:cubicBezTo>
                  <a:cubicBezTo>
                    <a:pt x="131" y="330"/>
                    <a:pt x="131" y="315"/>
                    <a:pt x="128" y="296"/>
                  </a:cubicBezTo>
                  <a:lnTo>
                    <a:pt x="128" y="289"/>
                  </a:lnTo>
                  <a:cubicBezTo>
                    <a:pt x="128" y="281"/>
                    <a:pt x="128" y="277"/>
                    <a:pt x="131" y="274"/>
                  </a:cubicBezTo>
                  <a:cubicBezTo>
                    <a:pt x="135" y="266"/>
                    <a:pt x="142" y="255"/>
                    <a:pt x="154" y="244"/>
                  </a:cubicBezTo>
                  <a:cubicBezTo>
                    <a:pt x="164" y="232"/>
                    <a:pt x="180" y="218"/>
                    <a:pt x="195" y="199"/>
                  </a:cubicBezTo>
                  <a:cubicBezTo>
                    <a:pt x="198" y="191"/>
                    <a:pt x="206" y="184"/>
                    <a:pt x="213" y="173"/>
                  </a:cubicBezTo>
                  <a:cubicBezTo>
                    <a:pt x="213" y="173"/>
                    <a:pt x="217" y="169"/>
                    <a:pt x="217" y="165"/>
                  </a:cubicBezTo>
                  <a:lnTo>
                    <a:pt x="217" y="158"/>
                  </a:lnTo>
                  <a:cubicBezTo>
                    <a:pt x="217" y="139"/>
                    <a:pt x="213" y="124"/>
                    <a:pt x="206" y="109"/>
                  </a:cubicBezTo>
                  <a:cubicBezTo>
                    <a:pt x="202" y="98"/>
                    <a:pt x="190" y="83"/>
                    <a:pt x="176" y="68"/>
                  </a:cubicBezTo>
                  <a:cubicBezTo>
                    <a:pt x="164" y="61"/>
                    <a:pt x="150" y="49"/>
                    <a:pt x="131" y="39"/>
                  </a:cubicBezTo>
                  <a:lnTo>
                    <a:pt x="116" y="30"/>
                  </a:lnTo>
                  <a:lnTo>
                    <a:pt x="112" y="12"/>
                  </a:lnTo>
                  <a:lnTo>
                    <a:pt x="112" y="1"/>
                  </a:lnTo>
                  <a:close/>
                  <a:moveTo>
                    <a:pt x="0" y="590"/>
                  </a:moveTo>
                  <a:cubicBezTo>
                    <a:pt x="0" y="591"/>
                    <a:pt x="0" y="591"/>
                    <a:pt x="0" y="591"/>
                  </a:cubicBezTo>
                  <a:cubicBezTo>
                    <a:pt x="0" y="591"/>
                    <a:pt x="0" y="591"/>
                    <a:pt x="0" y="590"/>
                  </a:cubicBezTo>
                  <a:close/>
                  <a:moveTo>
                    <a:pt x="119" y="610"/>
                  </a:moveTo>
                  <a:lnTo>
                    <a:pt x="105" y="614"/>
                  </a:lnTo>
                  <a:lnTo>
                    <a:pt x="101" y="622"/>
                  </a:lnTo>
                  <a:lnTo>
                    <a:pt x="112" y="614"/>
                  </a:lnTo>
                  <a:cubicBezTo>
                    <a:pt x="116" y="614"/>
                    <a:pt x="116" y="614"/>
                    <a:pt x="119" y="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3" name="Google Shape;28433;p21"/>
            <p:cNvSpPr/>
            <p:nvPr/>
          </p:nvSpPr>
          <p:spPr>
            <a:xfrm>
              <a:off x="-465415" y="1628370"/>
              <a:ext cx="38582" cy="9693"/>
            </a:xfrm>
            <a:custGeom>
              <a:avLst/>
              <a:gdLst/>
              <a:ahLst/>
              <a:cxnLst/>
              <a:rect l="l" t="t" r="r" b="b"/>
              <a:pathLst>
                <a:path w="808" h="203" extrusionOk="0">
                  <a:moveTo>
                    <a:pt x="60" y="1"/>
                  </a:moveTo>
                  <a:cubicBezTo>
                    <a:pt x="41" y="1"/>
                    <a:pt x="19" y="4"/>
                    <a:pt x="0" y="8"/>
                  </a:cubicBezTo>
                  <a:cubicBezTo>
                    <a:pt x="19" y="8"/>
                    <a:pt x="38" y="12"/>
                    <a:pt x="56" y="12"/>
                  </a:cubicBezTo>
                  <a:cubicBezTo>
                    <a:pt x="83" y="15"/>
                    <a:pt x="105" y="20"/>
                    <a:pt x="128" y="20"/>
                  </a:cubicBezTo>
                  <a:cubicBezTo>
                    <a:pt x="135" y="20"/>
                    <a:pt x="146" y="15"/>
                    <a:pt x="154" y="15"/>
                  </a:cubicBezTo>
                  <a:cubicBezTo>
                    <a:pt x="120" y="8"/>
                    <a:pt x="90" y="1"/>
                    <a:pt x="60" y="1"/>
                  </a:cubicBezTo>
                  <a:close/>
                  <a:moveTo>
                    <a:pt x="509" y="120"/>
                  </a:moveTo>
                  <a:cubicBezTo>
                    <a:pt x="535" y="127"/>
                    <a:pt x="561" y="132"/>
                    <a:pt x="587" y="139"/>
                  </a:cubicBezTo>
                  <a:cubicBezTo>
                    <a:pt x="632" y="146"/>
                    <a:pt x="677" y="154"/>
                    <a:pt x="725" y="177"/>
                  </a:cubicBezTo>
                  <a:cubicBezTo>
                    <a:pt x="744" y="187"/>
                    <a:pt x="759" y="195"/>
                    <a:pt x="770" y="199"/>
                  </a:cubicBezTo>
                  <a:cubicBezTo>
                    <a:pt x="778" y="203"/>
                    <a:pt x="785" y="203"/>
                    <a:pt x="785" y="203"/>
                  </a:cubicBezTo>
                  <a:cubicBezTo>
                    <a:pt x="789" y="199"/>
                    <a:pt x="796" y="187"/>
                    <a:pt x="804" y="172"/>
                  </a:cubicBezTo>
                  <a:cubicBezTo>
                    <a:pt x="804" y="169"/>
                    <a:pt x="808" y="165"/>
                    <a:pt x="808" y="165"/>
                  </a:cubicBezTo>
                  <a:cubicBezTo>
                    <a:pt x="778" y="154"/>
                    <a:pt x="751" y="139"/>
                    <a:pt x="725" y="132"/>
                  </a:cubicBezTo>
                  <a:cubicBezTo>
                    <a:pt x="699" y="124"/>
                    <a:pt x="673" y="120"/>
                    <a:pt x="639" y="120"/>
                  </a:cubicBezTo>
                  <a:cubicBezTo>
                    <a:pt x="609" y="120"/>
                    <a:pt x="576" y="124"/>
                    <a:pt x="542" y="124"/>
                  </a:cubicBezTo>
                  <a:cubicBezTo>
                    <a:pt x="531" y="124"/>
                    <a:pt x="520" y="120"/>
                    <a:pt x="509" y="1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4" name="Google Shape;28434;p21"/>
            <p:cNvSpPr/>
            <p:nvPr/>
          </p:nvSpPr>
          <p:spPr>
            <a:xfrm>
              <a:off x="-475061" y="1624789"/>
              <a:ext cx="53050" cy="16999"/>
            </a:xfrm>
            <a:custGeom>
              <a:avLst/>
              <a:gdLst/>
              <a:ahLst/>
              <a:cxnLst/>
              <a:rect l="l" t="t" r="r" b="b"/>
              <a:pathLst>
                <a:path w="1111" h="356" extrusionOk="0">
                  <a:moveTo>
                    <a:pt x="262" y="76"/>
                  </a:moveTo>
                  <a:cubicBezTo>
                    <a:pt x="292" y="76"/>
                    <a:pt x="322" y="83"/>
                    <a:pt x="356" y="90"/>
                  </a:cubicBezTo>
                  <a:cubicBezTo>
                    <a:pt x="348" y="90"/>
                    <a:pt x="337" y="95"/>
                    <a:pt x="330" y="95"/>
                  </a:cubicBezTo>
                  <a:cubicBezTo>
                    <a:pt x="307" y="95"/>
                    <a:pt x="285" y="90"/>
                    <a:pt x="258" y="87"/>
                  </a:cubicBezTo>
                  <a:cubicBezTo>
                    <a:pt x="240" y="87"/>
                    <a:pt x="221" y="83"/>
                    <a:pt x="202" y="83"/>
                  </a:cubicBezTo>
                  <a:cubicBezTo>
                    <a:pt x="221" y="79"/>
                    <a:pt x="243" y="76"/>
                    <a:pt x="262" y="76"/>
                  </a:cubicBezTo>
                  <a:close/>
                  <a:moveTo>
                    <a:pt x="841" y="195"/>
                  </a:moveTo>
                  <a:cubicBezTo>
                    <a:pt x="875" y="195"/>
                    <a:pt x="901" y="199"/>
                    <a:pt x="927" y="207"/>
                  </a:cubicBezTo>
                  <a:cubicBezTo>
                    <a:pt x="953" y="214"/>
                    <a:pt x="980" y="229"/>
                    <a:pt x="1010" y="240"/>
                  </a:cubicBezTo>
                  <a:cubicBezTo>
                    <a:pt x="1010" y="240"/>
                    <a:pt x="1006" y="244"/>
                    <a:pt x="1006" y="247"/>
                  </a:cubicBezTo>
                  <a:cubicBezTo>
                    <a:pt x="998" y="262"/>
                    <a:pt x="991" y="274"/>
                    <a:pt x="987" y="278"/>
                  </a:cubicBezTo>
                  <a:cubicBezTo>
                    <a:pt x="987" y="278"/>
                    <a:pt x="980" y="278"/>
                    <a:pt x="972" y="274"/>
                  </a:cubicBezTo>
                  <a:cubicBezTo>
                    <a:pt x="961" y="270"/>
                    <a:pt x="946" y="262"/>
                    <a:pt x="927" y="252"/>
                  </a:cubicBezTo>
                  <a:cubicBezTo>
                    <a:pt x="879" y="229"/>
                    <a:pt x="834" y="221"/>
                    <a:pt x="789" y="214"/>
                  </a:cubicBezTo>
                  <a:cubicBezTo>
                    <a:pt x="763" y="207"/>
                    <a:pt x="737" y="202"/>
                    <a:pt x="711" y="195"/>
                  </a:cubicBezTo>
                  <a:cubicBezTo>
                    <a:pt x="722" y="195"/>
                    <a:pt x="733" y="199"/>
                    <a:pt x="744" y="199"/>
                  </a:cubicBezTo>
                  <a:cubicBezTo>
                    <a:pt x="778" y="199"/>
                    <a:pt x="811" y="195"/>
                    <a:pt x="841" y="195"/>
                  </a:cubicBezTo>
                  <a:close/>
                  <a:moveTo>
                    <a:pt x="262" y="1"/>
                  </a:moveTo>
                  <a:cubicBezTo>
                    <a:pt x="180" y="1"/>
                    <a:pt x="105" y="27"/>
                    <a:pt x="30" y="57"/>
                  </a:cubicBezTo>
                  <a:lnTo>
                    <a:pt x="0" y="72"/>
                  </a:lnTo>
                  <a:lnTo>
                    <a:pt x="7" y="102"/>
                  </a:lnTo>
                  <a:cubicBezTo>
                    <a:pt x="11" y="121"/>
                    <a:pt x="19" y="135"/>
                    <a:pt x="30" y="150"/>
                  </a:cubicBezTo>
                  <a:cubicBezTo>
                    <a:pt x="34" y="158"/>
                    <a:pt x="42" y="162"/>
                    <a:pt x="49" y="169"/>
                  </a:cubicBezTo>
                  <a:cubicBezTo>
                    <a:pt x="56" y="173"/>
                    <a:pt x="68" y="176"/>
                    <a:pt x="78" y="176"/>
                  </a:cubicBezTo>
                  <a:cubicBezTo>
                    <a:pt x="86" y="176"/>
                    <a:pt x="94" y="176"/>
                    <a:pt x="101" y="173"/>
                  </a:cubicBezTo>
                  <a:cubicBezTo>
                    <a:pt x="123" y="162"/>
                    <a:pt x="150" y="158"/>
                    <a:pt x="180" y="158"/>
                  </a:cubicBezTo>
                  <a:cubicBezTo>
                    <a:pt x="202" y="158"/>
                    <a:pt x="225" y="162"/>
                    <a:pt x="251" y="162"/>
                  </a:cubicBezTo>
                  <a:cubicBezTo>
                    <a:pt x="277" y="166"/>
                    <a:pt x="303" y="169"/>
                    <a:pt x="330" y="169"/>
                  </a:cubicBezTo>
                  <a:cubicBezTo>
                    <a:pt x="352" y="169"/>
                    <a:pt x="378" y="166"/>
                    <a:pt x="404" y="162"/>
                  </a:cubicBezTo>
                  <a:cubicBezTo>
                    <a:pt x="411" y="158"/>
                    <a:pt x="423" y="158"/>
                    <a:pt x="430" y="158"/>
                  </a:cubicBezTo>
                  <a:lnTo>
                    <a:pt x="445" y="158"/>
                  </a:lnTo>
                  <a:cubicBezTo>
                    <a:pt x="460" y="180"/>
                    <a:pt x="479" y="195"/>
                    <a:pt x="497" y="207"/>
                  </a:cubicBezTo>
                  <a:cubicBezTo>
                    <a:pt x="523" y="225"/>
                    <a:pt x="554" y="229"/>
                    <a:pt x="580" y="236"/>
                  </a:cubicBezTo>
                  <a:cubicBezTo>
                    <a:pt x="602" y="240"/>
                    <a:pt x="625" y="247"/>
                    <a:pt x="644" y="255"/>
                  </a:cubicBezTo>
                  <a:cubicBezTo>
                    <a:pt x="688" y="274"/>
                    <a:pt x="733" y="281"/>
                    <a:pt x="778" y="289"/>
                  </a:cubicBezTo>
                  <a:cubicBezTo>
                    <a:pt x="819" y="297"/>
                    <a:pt x="860" y="304"/>
                    <a:pt x="894" y="323"/>
                  </a:cubicBezTo>
                  <a:cubicBezTo>
                    <a:pt x="913" y="330"/>
                    <a:pt x="927" y="337"/>
                    <a:pt x="946" y="345"/>
                  </a:cubicBezTo>
                  <a:cubicBezTo>
                    <a:pt x="961" y="349"/>
                    <a:pt x="972" y="356"/>
                    <a:pt x="991" y="356"/>
                  </a:cubicBezTo>
                  <a:cubicBezTo>
                    <a:pt x="998" y="356"/>
                    <a:pt x="1006" y="352"/>
                    <a:pt x="1013" y="352"/>
                  </a:cubicBezTo>
                  <a:cubicBezTo>
                    <a:pt x="1025" y="349"/>
                    <a:pt x="1036" y="341"/>
                    <a:pt x="1043" y="333"/>
                  </a:cubicBezTo>
                  <a:cubicBezTo>
                    <a:pt x="1054" y="319"/>
                    <a:pt x="1062" y="307"/>
                    <a:pt x="1070" y="289"/>
                  </a:cubicBezTo>
                  <a:cubicBezTo>
                    <a:pt x="1070" y="289"/>
                    <a:pt x="1073" y="289"/>
                    <a:pt x="1073" y="285"/>
                  </a:cubicBezTo>
                  <a:cubicBezTo>
                    <a:pt x="1080" y="270"/>
                    <a:pt x="1088" y="252"/>
                    <a:pt x="1096" y="233"/>
                  </a:cubicBezTo>
                  <a:lnTo>
                    <a:pt x="1110" y="195"/>
                  </a:lnTo>
                  <a:lnTo>
                    <a:pt x="1073" y="180"/>
                  </a:lnTo>
                  <a:cubicBezTo>
                    <a:pt x="1036" y="169"/>
                    <a:pt x="998" y="150"/>
                    <a:pt x="953" y="135"/>
                  </a:cubicBezTo>
                  <a:cubicBezTo>
                    <a:pt x="916" y="121"/>
                    <a:pt x="879" y="117"/>
                    <a:pt x="841" y="117"/>
                  </a:cubicBezTo>
                  <a:cubicBezTo>
                    <a:pt x="808" y="117"/>
                    <a:pt x="774" y="121"/>
                    <a:pt x="744" y="121"/>
                  </a:cubicBezTo>
                  <a:cubicBezTo>
                    <a:pt x="711" y="121"/>
                    <a:pt x="677" y="117"/>
                    <a:pt x="644" y="105"/>
                  </a:cubicBezTo>
                  <a:cubicBezTo>
                    <a:pt x="602" y="90"/>
                    <a:pt x="565" y="76"/>
                    <a:pt x="523" y="64"/>
                  </a:cubicBezTo>
                  <a:cubicBezTo>
                    <a:pt x="482" y="53"/>
                    <a:pt x="445" y="42"/>
                    <a:pt x="408" y="31"/>
                  </a:cubicBezTo>
                  <a:cubicBezTo>
                    <a:pt x="359" y="9"/>
                    <a:pt x="311"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5" name="Google Shape;28435;p21"/>
            <p:cNvSpPr/>
            <p:nvPr/>
          </p:nvSpPr>
          <p:spPr>
            <a:xfrm>
              <a:off x="-206801" y="1140174"/>
              <a:ext cx="8834" cy="15423"/>
            </a:xfrm>
            <a:custGeom>
              <a:avLst/>
              <a:gdLst/>
              <a:ahLst/>
              <a:cxnLst/>
              <a:rect l="l" t="t" r="r" b="b"/>
              <a:pathLst>
                <a:path w="185" h="323" extrusionOk="0">
                  <a:moveTo>
                    <a:pt x="102" y="1"/>
                  </a:moveTo>
                  <a:cubicBezTo>
                    <a:pt x="98" y="5"/>
                    <a:pt x="90" y="8"/>
                    <a:pt x="86" y="8"/>
                  </a:cubicBezTo>
                  <a:cubicBezTo>
                    <a:pt x="72" y="16"/>
                    <a:pt x="68" y="20"/>
                    <a:pt x="64" y="23"/>
                  </a:cubicBezTo>
                  <a:cubicBezTo>
                    <a:pt x="60" y="31"/>
                    <a:pt x="57" y="34"/>
                    <a:pt x="57" y="42"/>
                  </a:cubicBezTo>
                  <a:cubicBezTo>
                    <a:pt x="53" y="46"/>
                    <a:pt x="53" y="53"/>
                    <a:pt x="53" y="57"/>
                  </a:cubicBezTo>
                  <a:cubicBezTo>
                    <a:pt x="53" y="68"/>
                    <a:pt x="57" y="83"/>
                    <a:pt x="57" y="98"/>
                  </a:cubicBezTo>
                  <a:lnTo>
                    <a:pt x="79" y="98"/>
                  </a:lnTo>
                  <a:lnTo>
                    <a:pt x="57" y="151"/>
                  </a:lnTo>
                  <a:lnTo>
                    <a:pt x="53" y="158"/>
                  </a:lnTo>
                  <a:lnTo>
                    <a:pt x="50" y="162"/>
                  </a:lnTo>
                  <a:cubicBezTo>
                    <a:pt x="31" y="206"/>
                    <a:pt x="19" y="258"/>
                    <a:pt x="0" y="315"/>
                  </a:cubicBezTo>
                  <a:lnTo>
                    <a:pt x="0" y="322"/>
                  </a:lnTo>
                  <a:cubicBezTo>
                    <a:pt x="8" y="315"/>
                    <a:pt x="16" y="311"/>
                    <a:pt x="27" y="303"/>
                  </a:cubicBezTo>
                  <a:cubicBezTo>
                    <a:pt x="31" y="303"/>
                    <a:pt x="38" y="300"/>
                    <a:pt x="42" y="300"/>
                  </a:cubicBezTo>
                  <a:cubicBezTo>
                    <a:pt x="45" y="296"/>
                    <a:pt x="45" y="293"/>
                    <a:pt x="45" y="289"/>
                  </a:cubicBezTo>
                  <a:cubicBezTo>
                    <a:pt x="50" y="281"/>
                    <a:pt x="50" y="266"/>
                    <a:pt x="53" y="255"/>
                  </a:cubicBezTo>
                  <a:cubicBezTo>
                    <a:pt x="53" y="229"/>
                    <a:pt x="57" y="199"/>
                    <a:pt x="68" y="169"/>
                  </a:cubicBezTo>
                  <a:cubicBezTo>
                    <a:pt x="72" y="151"/>
                    <a:pt x="83" y="128"/>
                    <a:pt x="105" y="109"/>
                  </a:cubicBezTo>
                  <a:cubicBezTo>
                    <a:pt x="117" y="101"/>
                    <a:pt x="128" y="94"/>
                    <a:pt x="143" y="87"/>
                  </a:cubicBezTo>
                  <a:cubicBezTo>
                    <a:pt x="154" y="83"/>
                    <a:pt x="169" y="79"/>
                    <a:pt x="184" y="79"/>
                  </a:cubicBezTo>
                  <a:cubicBezTo>
                    <a:pt x="180" y="79"/>
                    <a:pt x="180" y="79"/>
                    <a:pt x="176" y="75"/>
                  </a:cubicBezTo>
                  <a:cubicBezTo>
                    <a:pt x="150" y="68"/>
                    <a:pt x="131" y="53"/>
                    <a:pt x="117" y="34"/>
                  </a:cubicBezTo>
                  <a:cubicBezTo>
                    <a:pt x="109" y="23"/>
                    <a:pt x="105" y="12"/>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6" name="Google Shape;28436;p21"/>
            <p:cNvSpPr/>
            <p:nvPr/>
          </p:nvSpPr>
          <p:spPr>
            <a:xfrm>
              <a:off x="-207899" y="1125181"/>
              <a:ext cx="21869" cy="22729"/>
            </a:xfrm>
            <a:custGeom>
              <a:avLst/>
              <a:gdLst/>
              <a:ahLst/>
              <a:cxnLst/>
              <a:rect l="l" t="t" r="r" b="b"/>
              <a:pathLst>
                <a:path w="458" h="476" extrusionOk="0">
                  <a:moveTo>
                    <a:pt x="454" y="184"/>
                  </a:moveTo>
                  <a:lnTo>
                    <a:pt x="454" y="188"/>
                  </a:lnTo>
                  <a:cubicBezTo>
                    <a:pt x="442" y="196"/>
                    <a:pt x="435" y="206"/>
                    <a:pt x="431" y="214"/>
                  </a:cubicBezTo>
                  <a:lnTo>
                    <a:pt x="427" y="222"/>
                  </a:lnTo>
                  <a:lnTo>
                    <a:pt x="457" y="188"/>
                  </a:lnTo>
                  <a:lnTo>
                    <a:pt x="454" y="184"/>
                  </a:lnTo>
                  <a:close/>
                  <a:moveTo>
                    <a:pt x="188" y="1"/>
                  </a:moveTo>
                  <a:lnTo>
                    <a:pt x="188" y="1"/>
                  </a:lnTo>
                  <a:cubicBezTo>
                    <a:pt x="147" y="27"/>
                    <a:pt x="121" y="65"/>
                    <a:pt x="102" y="101"/>
                  </a:cubicBezTo>
                  <a:cubicBezTo>
                    <a:pt x="80" y="139"/>
                    <a:pt x="68" y="184"/>
                    <a:pt x="61" y="225"/>
                  </a:cubicBezTo>
                  <a:lnTo>
                    <a:pt x="61" y="236"/>
                  </a:lnTo>
                  <a:cubicBezTo>
                    <a:pt x="61" y="244"/>
                    <a:pt x="61" y="251"/>
                    <a:pt x="65" y="258"/>
                  </a:cubicBezTo>
                  <a:cubicBezTo>
                    <a:pt x="57" y="263"/>
                    <a:pt x="50" y="270"/>
                    <a:pt x="42" y="274"/>
                  </a:cubicBezTo>
                  <a:cubicBezTo>
                    <a:pt x="28" y="289"/>
                    <a:pt x="12" y="308"/>
                    <a:pt x="9" y="322"/>
                  </a:cubicBezTo>
                  <a:cubicBezTo>
                    <a:pt x="1" y="341"/>
                    <a:pt x="1" y="356"/>
                    <a:pt x="1" y="371"/>
                  </a:cubicBezTo>
                  <a:cubicBezTo>
                    <a:pt x="1" y="389"/>
                    <a:pt x="1" y="405"/>
                    <a:pt x="5" y="420"/>
                  </a:cubicBezTo>
                  <a:cubicBezTo>
                    <a:pt x="5" y="415"/>
                    <a:pt x="5" y="415"/>
                    <a:pt x="9" y="415"/>
                  </a:cubicBezTo>
                  <a:cubicBezTo>
                    <a:pt x="20" y="415"/>
                    <a:pt x="31" y="415"/>
                    <a:pt x="39" y="412"/>
                  </a:cubicBezTo>
                  <a:lnTo>
                    <a:pt x="80" y="412"/>
                  </a:lnTo>
                  <a:cubicBezTo>
                    <a:pt x="80" y="397"/>
                    <a:pt x="76" y="382"/>
                    <a:pt x="76" y="371"/>
                  </a:cubicBezTo>
                  <a:cubicBezTo>
                    <a:pt x="76" y="367"/>
                    <a:pt x="76" y="360"/>
                    <a:pt x="80" y="356"/>
                  </a:cubicBezTo>
                  <a:cubicBezTo>
                    <a:pt x="80" y="348"/>
                    <a:pt x="83" y="345"/>
                    <a:pt x="87" y="337"/>
                  </a:cubicBezTo>
                  <a:cubicBezTo>
                    <a:pt x="91" y="334"/>
                    <a:pt x="95" y="330"/>
                    <a:pt x="109" y="322"/>
                  </a:cubicBezTo>
                  <a:cubicBezTo>
                    <a:pt x="113" y="322"/>
                    <a:pt x="121" y="319"/>
                    <a:pt x="125" y="315"/>
                  </a:cubicBezTo>
                  <a:cubicBezTo>
                    <a:pt x="121" y="303"/>
                    <a:pt x="121" y="292"/>
                    <a:pt x="121" y="281"/>
                  </a:cubicBezTo>
                  <a:cubicBezTo>
                    <a:pt x="121" y="263"/>
                    <a:pt x="125" y="248"/>
                    <a:pt x="128" y="232"/>
                  </a:cubicBezTo>
                  <a:cubicBezTo>
                    <a:pt x="132" y="218"/>
                    <a:pt x="132" y="199"/>
                    <a:pt x="135" y="177"/>
                  </a:cubicBezTo>
                  <a:cubicBezTo>
                    <a:pt x="140" y="158"/>
                    <a:pt x="147" y="135"/>
                    <a:pt x="154" y="117"/>
                  </a:cubicBezTo>
                  <a:cubicBezTo>
                    <a:pt x="162" y="101"/>
                    <a:pt x="169" y="87"/>
                    <a:pt x="185" y="72"/>
                  </a:cubicBezTo>
                  <a:cubicBezTo>
                    <a:pt x="185" y="68"/>
                    <a:pt x="188" y="65"/>
                    <a:pt x="188" y="65"/>
                  </a:cubicBezTo>
                  <a:cubicBezTo>
                    <a:pt x="192" y="61"/>
                    <a:pt x="192" y="57"/>
                    <a:pt x="192" y="57"/>
                  </a:cubicBezTo>
                  <a:lnTo>
                    <a:pt x="188" y="49"/>
                  </a:lnTo>
                  <a:lnTo>
                    <a:pt x="173" y="34"/>
                  </a:lnTo>
                  <a:lnTo>
                    <a:pt x="185" y="12"/>
                  </a:lnTo>
                  <a:cubicBezTo>
                    <a:pt x="185" y="8"/>
                    <a:pt x="185" y="5"/>
                    <a:pt x="188" y="1"/>
                  </a:cubicBezTo>
                  <a:close/>
                  <a:moveTo>
                    <a:pt x="390" y="236"/>
                  </a:moveTo>
                  <a:cubicBezTo>
                    <a:pt x="382" y="236"/>
                    <a:pt x="375" y="236"/>
                    <a:pt x="371" y="240"/>
                  </a:cubicBezTo>
                  <a:cubicBezTo>
                    <a:pt x="368" y="240"/>
                    <a:pt x="368" y="244"/>
                    <a:pt x="364" y="244"/>
                  </a:cubicBezTo>
                  <a:cubicBezTo>
                    <a:pt x="356" y="251"/>
                    <a:pt x="349" y="263"/>
                    <a:pt x="342" y="277"/>
                  </a:cubicBezTo>
                  <a:cubicBezTo>
                    <a:pt x="337" y="285"/>
                    <a:pt x="334" y="296"/>
                    <a:pt x="326" y="311"/>
                  </a:cubicBezTo>
                  <a:cubicBezTo>
                    <a:pt x="323" y="319"/>
                    <a:pt x="315" y="334"/>
                    <a:pt x="308" y="345"/>
                  </a:cubicBezTo>
                  <a:cubicBezTo>
                    <a:pt x="300" y="360"/>
                    <a:pt x="289" y="375"/>
                    <a:pt x="270" y="386"/>
                  </a:cubicBezTo>
                  <a:cubicBezTo>
                    <a:pt x="270" y="386"/>
                    <a:pt x="266" y="386"/>
                    <a:pt x="263" y="389"/>
                  </a:cubicBezTo>
                  <a:lnTo>
                    <a:pt x="304" y="386"/>
                  </a:lnTo>
                  <a:lnTo>
                    <a:pt x="304" y="386"/>
                  </a:lnTo>
                  <a:lnTo>
                    <a:pt x="259" y="453"/>
                  </a:lnTo>
                  <a:cubicBezTo>
                    <a:pt x="256" y="453"/>
                    <a:pt x="256" y="453"/>
                    <a:pt x="256" y="457"/>
                  </a:cubicBezTo>
                  <a:cubicBezTo>
                    <a:pt x="297" y="420"/>
                    <a:pt x="323" y="379"/>
                    <a:pt x="349" y="337"/>
                  </a:cubicBezTo>
                  <a:cubicBezTo>
                    <a:pt x="368" y="300"/>
                    <a:pt x="390" y="266"/>
                    <a:pt x="413" y="240"/>
                  </a:cubicBezTo>
                  <a:lnTo>
                    <a:pt x="394" y="236"/>
                  </a:lnTo>
                  <a:close/>
                  <a:moveTo>
                    <a:pt x="80" y="465"/>
                  </a:moveTo>
                  <a:lnTo>
                    <a:pt x="76" y="468"/>
                  </a:lnTo>
                  <a:cubicBezTo>
                    <a:pt x="76" y="472"/>
                    <a:pt x="73" y="472"/>
                    <a:pt x="73" y="476"/>
                  </a:cubicBezTo>
                  <a:lnTo>
                    <a:pt x="76" y="472"/>
                  </a:lnTo>
                  <a:lnTo>
                    <a:pt x="80" y="4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7" name="Google Shape;28437;p21"/>
            <p:cNvSpPr/>
            <p:nvPr/>
          </p:nvSpPr>
          <p:spPr>
            <a:xfrm>
              <a:off x="-627717" y="2464425"/>
              <a:ext cx="6876" cy="27743"/>
            </a:xfrm>
            <a:custGeom>
              <a:avLst/>
              <a:gdLst/>
              <a:ahLst/>
              <a:cxnLst/>
              <a:rect l="l" t="t" r="r" b="b"/>
              <a:pathLst>
                <a:path w="144" h="581" extrusionOk="0">
                  <a:moveTo>
                    <a:pt x="5" y="1"/>
                  </a:moveTo>
                  <a:cubicBezTo>
                    <a:pt x="5" y="16"/>
                    <a:pt x="1" y="35"/>
                    <a:pt x="1" y="46"/>
                  </a:cubicBezTo>
                  <a:cubicBezTo>
                    <a:pt x="1" y="64"/>
                    <a:pt x="5" y="80"/>
                    <a:pt x="9" y="95"/>
                  </a:cubicBezTo>
                  <a:cubicBezTo>
                    <a:pt x="20" y="99"/>
                    <a:pt x="31" y="102"/>
                    <a:pt x="42" y="106"/>
                  </a:cubicBezTo>
                  <a:cubicBezTo>
                    <a:pt x="57" y="113"/>
                    <a:pt x="76" y="121"/>
                    <a:pt x="90" y="135"/>
                  </a:cubicBezTo>
                  <a:cubicBezTo>
                    <a:pt x="99" y="143"/>
                    <a:pt x="109" y="154"/>
                    <a:pt x="117" y="166"/>
                  </a:cubicBezTo>
                  <a:cubicBezTo>
                    <a:pt x="128" y="185"/>
                    <a:pt x="132" y="203"/>
                    <a:pt x="135" y="225"/>
                  </a:cubicBezTo>
                  <a:lnTo>
                    <a:pt x="135" y="244"/>
                  </a:lnTo>
                  <a:cubicBezTo>
                    <a:pt x="135" y="256"/>
                    <a:pt x="135" y="263"/>
                    <a:pt x="132" y="274"/>
                  </a:cubicBezTo>
                  <a:cubicBezTo>
                    <a:pt x="132" y="282"/>
                    <a:pt x="128" y="289"/>
                    <a:pt x="121" y="300"/>
                  </a:cubicBezTo>
                  <a:lnTo>
                    <a:pt x="117" y="300"/>
                  </a:lnTo>
                  <a:cubicBezTo>
                    <a:pt x="125" y="308"/>
                    <a:pt x="128" y="311"/>
                    <a:pt x="132" y="319"/>
                  </a:cubicBezTo>
                  <a:cubicBezTo>
                    <a:pt x="140" y="292"/>
                    <a:pt x="140" y="266"/>
                    <a:pt x="140" y="240"/>
                  </a:cubicBezTo>
                  <a:cubicBezTo>
                    <a:pt x="140" y="199"/>
                    <a:pt x="132" y="162"/>
                    <a:pt x="121" y="121"/>
                  </a:cubicBezTo>
                  <a:cubicBezTo>
                    <a:pt x="113" y="102"/>
                    <a:pt x="106" y="80"/>
                    <a:pt x="99" y="61"/>
                  </a:cubicBezTo>
                  <a:cubicBezTo>
                    <a:pt x="95" y="61"/>
                    <a:pt x="90" y="64"/>
                    <a:pt x="87" y="64"/>
                  </a:cubicBezTo>
                  <a:cubicBezTo>
                    <a:pt x="76" y="73"/>
                    <a:pt x="68" y="73"/>
                    <a:pt x="57" y="73"/>
                  </a:cubicBezTo>
                  <a:lnTo>
                    <a:pt x="35" y="73"/>
                  </a:lnTo>
                  <a:lnTo>
                    <a:pt x="23" y="50"/>
                  </a:lnTo>
                  <a:cubicBezTo>
                    <a:pt x="16" y="35"/>
                    <a:pt x="9" y="16"/>
                    <a:pt x="5" y="1"/>
                  </a:cubicBezTo>
                  <a:close/>
                  <a:moveTo>
                    <a:pt x="125" y="390"/>
                  </a:moveTo>
                  <a:cubicBezTo>
                    <a:pt x="121" y="394"/>
                    <a:pt x="121" y="397"/>
                    <a:pt x="117" y="401"/>
                  </a:cubicBezTo>
                  <a:cubicBezTo>
                    <a:pt x="109" y="423"/>
                    <a:pt x="106" y="446"/>
                    <a:pt x="106" y="476"/>
                  </a:cubicBezTo>
                  <a:cubicBezTo>
                    <a:pt x="106" y="502"/>
                    <a:pt x="102" y="535"/>
                    <a:pt x="90" y="573"/>
                  </a:cubicBezTo>
                  <a:lnTo>
                    <a:pt x="90" y="580"/>
                  </a:lnTo>
                  <a:cubicBezTo>
                    <a:pt x="95" y="580"/>
                    <a:pt x="99" y="577"/>
                    <a:pt x="106" y="577"/>
                  </a:cubicBezTo>
                  <a:cubicBezTo>
                    <a:pt x="109" y="577"/>
                    <a:pt x="117" y="573"/>
                    <a:pt x="125" y="573"/>
                  </a:cubicBezTo>
                  <a:cubicBezTo>
                    <a:pt x="128" y="566"/>
                    <a:pt x="128" y="561"/>
                    <a:pt x="132" y="558"/>
                  </a:cubicBezTo>
                  <a:cubicBezTo>
                    <a:pt x="135" y="551"/>
                    <a:pt x="140" y="544"/>
                    <a:pt x="143" y="539"/>
                  </a:cubicBezTo>
                  <a:lnTo>
                    <a:pt x="143" y="535"/>
                  </a:lnTo>
                  <a:lnTo>
                    <a:pt x="143" y="532"/>
                  </a:lnTo>
                  <a:cubicBezTo>
                    <a:pt x="140" y="525"/>
                    <a:pt x="135" y="513"/>
                    <a:pt x="135" y="499"/>
                  </a:cubicBezTo>
                  <a:cubicBezTo>
                    <a:pt x="132" y="487"/>
                    <a:pt x="132" y="472"/>
                    <a:pt x="128" y="457"/>
                  </a:cubicBezTo>
                  <a:cubicBezTo>
                    <a:pt x="128" y="435"/>
                    <a:pt x="125" y="413"/>
                    <a:pt x="125" y="3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8" name="Google Shape;28438;p21"/>
            <p:cNvSpPr/>
            <p:nvPr/>
          </p:nvSpPr>
          <p:spPr>
            <a:xfrm>
              <a:off x="-631251" y="2457835"/>
              <a:ext cx="13943" cy="36624"/>
            </a:xfrm>
            <a:custGeom>
              <a:avLst/>
              <a:gdLst/>
              <a:ahLst/>
              <a:cxnLst/>
              <a:rect l="l" t="t" r="r" b="b"/>
              <a:pathLst>
                <a:path w="292" h="767" extrusionOk="0">
                  <a:moveTo>
                    <a:pt x="52" y="390"/>
                  </a:moveTo>
                  <a:cubicBezTo>
                    <a:pt x="49" y="394"/>
                    <a:pt x="45" y="397"/>
                    <a:pt x="42" y="401"/>
                  </a:cubicBezTo>
                  <a:cubicBezTo>
                    <a:pt x="34" y="408"/>
                    <a:pt x="30" y="416"/>
                    <a:pt x="26" y="427"/>
                  </a:cubicBezTo>
                  <a:cubicBezTo>
                    <a:pt x="23" y="435"/>
                    <a:pt x="19" y="446"/>
                    <a:pt x="19" y="457"/>
                  </a:cubicBezTo>
                  <a:cubicBezTo>
                    <a:pt x="19" y="468"/>
                    <a:pt x="23" y="483"/>
                    <a:pt x="30" y="494"/>
                  </a:cubicBezTo>
                  <a:cubicBezTo>
                    <a:pt x="34" y="502"/>
                    <a:pt x="38" y="506"/>
                    <a:pt x="42" y="513"/>
                  </a:cubicBezTo>
                  <a:cubicBezTo>
                    <a:pt x="42" y="506"/>
                    <a:pt x="42" y="498"/>
                    <a:pt x="45" y="494"/>
                  </a:cubicBezTo>
                  <a:lnTo>
                    <a:pt x="45" y="487"/>
                  </a:lnTo>
                  <a:lnTo>
                    <a:pt x="49" y="480"/>
                  </a:lnTo>
                  <a:cubicBezTo>
                    <a:pt x="52" y="480"/>
                    <a:pt x="57" y="472"/>
                    <a:pt x="60" y="464"/>
                  </a:cubicBezTo>
                  <a:cubicBezTo>
                    <a:pt x="64" y="457"/>
                    <a:pt x="68" y="446"/>
                    <a:pt x="79" y="435"/>
                  </a:cubicBezTo>
                  <a:lnTo>
                    <a:pt x="79" y="430"/>
                  </a:lnTo>
                  <a:lnTo>
                    <a:pt x="79" y="427"/>
                  </a:lnTo>
                  <a:lnTo>
                    <a:pt x="71" y="420"/>
                  </a:lnTo>
                  <a:cubicBezTo>
                    <a:pt x="64" y="412"/>
                    <a:pt x="57" y="401"/>
                    <a:pt x="52" y="390"/>
                  </a:cubicBezTo>
                  <a:close/>
                  <a:moveTo>
                    <a:pt x="292" y="692"/>
                  </a:moveTo>
                  <a:cubicBezTo>
                    <a:pt x="290" y="694"/>
                    <a:pt x="289" y="697"/>
                    <a:pt x="289" y="699"/>
                  </a:cubicBezTo>
                  <a:lnTo>
                    <a:pt x="289" y="699"/>
                  </a:lnTo>
                  <a:lnTo>
                    <a:pt x="292" y="692"/>
                  </a:lnTo>
                  <a:close/>
                  <a:moveTo>
                    <a:pt x="109" y="1"/>
                  </a:moveTo>
                  <a:cubicBezTo>
                    <a:pt x="102" y="9"/>
                    <a:pt x="97" y="19"/>
                    <a:pt x="94" y="27"/>
                  </a:cubicBezTo>
                  <a:lnTo>
                    <a:pt x="68" y="83"/>
                  </a:lnTo>
                  <a:lnTo>
                    <a:pt x="30" y="31"/>
                  </a:lnTo>
                  <a:cubicBezTo>
                    <a:pt x="26" y="27"/>
                    <a:pt x="23" y="23"/>
                    <a:pt x="23" y="19"/>
                  </a:cubicBezTo>
                  <a:cubicBezTo>
                    <a:pt x="19" y="42"/>
                    <a:pt x="16" y="68"/>
                    <a:pt x="12" y="90"/>
                  </a:cubicBezTo>
                  <a:cubicBezTo>
                    <a:pt x="7" y="121"/>
                    <a:pt x="0" y="150"/>
                    <a:pt x="0" y="184"/>
                  </a:cubicBezTo>
                  <a:cubicBezTo>
                    <a:pt x="0" y="214"/>
                    <a:pt x="4" y="240"/>
                    <a:pt x="16" y="270"/>
                  </a:cubicBezTo>
                  <a:lnTo>
                    <a:pt x="16" y="263"/>
                  </a:lnTo>
                  <a:lnTo>
                    <a:pt x="12" y="206"/>
                  </a:lnTo>
                  <a:lnTo>
                    <a:pt x="64" y="225"/>
                  </a:lnTo>
                  <a:cubicBezTo>
                    <a:pt x="71" y="225"/>
                    <a:pt x="79" y="228"/>
                    <a:pt x="83" y="233"/>
                  </a:cubicBezTo>
                  <a:cubicBezTo>
                    <a:pt x="79" y="218"/>
                    <a:pt x="75" y="202"/>
                    <a:pt x="75" y="184"/>
                  </a:cubicBezTo>
                  <a:cubicBezTo>
                    <a:pt x="75" y="173"/>
                    <a:pt x="79" y="154"/>
                    <a:pt x="79" y="139"/>
                  </a:cubicBezTo>
                  <a:cubicBezTo>
                    <a:pt x="83" y="154"/>
                    <a:pt x="90" y="173"/>
                    <a:pt x="97" y="188"/>
                  </a:cubicBezTo>
                  <a:lnTo>
                    <a:pt x="109" y="211"/>
                  </a:lnTo>
                  <a:lnTo>
                    <a:pt x="131" y="211"/>
                  </a:lnTo>
                  <a:cubicBezTo>
                    <a:pt x="142" y="211"/>
                    <a:pt x="150" y="211"/>
                    <a:pt x="161" y="202"/>
                  </a:cubicBezTo>
                  <a:cubicBezTo>
                    <a:pt x="164" y="202"/>
                    <a:pt x="169" y="199"/>
                    <a:pt x="173" y="199"/>
                  </a:cubicBezTo>
                  <a:cubicBezTo>
                    <a:pt x="180" y="218"/>
                    <a:pt x="187" y="240"/>
                    <a:pt x="195" y="259"/>
                  </a:cubicBezTo>
                  <a:cubicBezTo>
                    <a:pt x="206" y="300"/>
                    <a:pt x="214" y="337"/>
                    <a:pt x="214" y="378"/>
                  </a:cubicBezTo>
                  <a:cubicBezTo>
                    <a:pt x="214" y="404"/>
                    <a:pt x="214" y="430"/>
                    <a:pt x="206" y="457"/>
                  </a:cubicBezTo>
                  <a:lnTo>
                    <a:pt x="206" y="461"/>
                  </a:lnTo>
                  <a:cubicBezTo>
                    <a:pt x="206" y="468"/>
                    <a:pt x="209" y="475"/>
                    <a:pt x="209" y="483"/>
                  </a:cubicBezTo>
                  <a:cubicBezTo>
                    <a:pt x="209" y="498"/>
                    <a:pt x="206" y="509"/>
                    <a:pt x="202" y="516"/>
                  </a:cubicBezTo>
                  <a:cubicBezTo>
                    <a:pt x="202" y="520"/>
                    <a:pt x="199" y="525"/>
                    <a:pt x="199" y="528"/>
                  </a:cubicBezTo>
                  <a:cubicBezTo>
                    <a:pt x="199" y="551"/>
                    <a:pt x="202" y="573"/>
                    <a:pt x="202" y="595"/>
                  </a:cubicBezTo>
                  <a:cubicBezTo>
                    <a:pt x="206" y="610"/>
                    <a:pt x="206" y="625"/>
                    <a:pt x="209" y="637"/>
                  </a:cubicBezTo>
                  <a:cubicBezTo>
                    <a:pt x="209" y="651"/>
                    <a:pt x="214" y="663"/>
                    <a:pt x="217" y="670"/>
                  </a:cubicBezTo>
                  <a:lnTo>
                    <a:pt x="217" y="673"/>
                  </a:lnTo>
                  <a:lnTo>
                    <a:pt x="217" y="677"/>
                  </a:lnTo>
                  <a:cubicBezTo>
                    <a:pt x="214" y="682"/>
                    <a:pt x="209" y="689"/>
                    <a:pt x="206" y="696"/>
                  </a:cubicBezTo>
                  <a:cubicBezTo>
                    <a:pt x="202" y="699"/>
                    <a:pt x="202" y="704"/>
                    <a:pt x="199" y="711"/>
                  </a:cubicBezTo>
                  <a:cubicBezTo>
                    <a:pt x="206" y="708"/>
                    <a:pt x="209" y="708"/>
                    <a:pt x="217" y="704"/>
                  </a:cubicBezTo>
                  <a:lnTo>
                    <a:pt x="292" y="689"/>
                  </a:lnTo>
                  <a:lnTo>
                    <a:pt x="292" y="673"/>
                  </a:lnTo>
                  <a:lnTo>
                    <a:pt x="292" y="651"/>
                  </a:lnTo>
                  <a:cubicBezTo>
                    <a:pt x="288" y="644"/>
                    <a:pt x="288" y="637"/>
                    <a:pt x="285" y="625"/>
                  </a:cubicBezTo>
                  <a:cubicBezTo>
                    <a:pt x="277" y="587"/>
                    <a:pt x="273" y="539"/>
                    <a:pt x="273" y="509"/>
                  </a:cubicBezTo>
                  <a:lnTo>
                    <a:pt x="273" y="494"/>
                  </a:lnTo>
                  <a:lnTo>
                    <a:pt x="273" y="490"/>
                  </a:lnTo>
                  <a:cubicBezTo>
                    <a:pt x="288" y="449"/>
                    <a:pt x="292" y="412"/>
                    <a:pt x="292" y="378"/>
                  </a:cubicBezTo>
                  <a:cubicBezTo>
                    <a:pt x="292" y="330"/>
                    <a:pt x="281" y="281"/>
                    <a:pt x="269" y="237"/>
                  </a:cubicBezTo>
                  <a:cubicBezTo>
                    <a:pt x="254" y="192"/>
                    <a:pt x="236" y="150"/>
                    <a:pt x="214" y="109"/>
                  </a:cubicBezTo>
                  <a:lnTo>
                    <a:pt x="214" y="106"/>
                  </a:lnTo>
                  <a:lnTo>
                    <a:pt x="202" y="87"/>
                  </a:lnTo>
                  <a:lnTo>
                    <a:pt x="183" y="87"/>
                  </a:lnTo>
                  <a:cubicBezTo>
                    <a:pt x="180" y="87"/>
                    <a:pt x="176" y="83"/>
                    <a:pt x="173" y="83"/>
                  </a:cubicBezTo>
                  <a:cubicBezTo>
                    <a:pt x="164" y="83"/>
                    <a:pt x="157" y="87"/>
                    <a:pt x="150" y="90"/>
                  </a:cubicBezTo>
                  <a:cubicBezTo>
                    <a:pt x="147" y="87"/>
                    <a:pt x="147" y="83"/>
                    <a:pt x="147" y="76"/>
                  </a:cubicBezTo>
                  <a:cubicBezTo>
                    <a:pt x="142" y="68"/>
                    <a:pt x="142" y="61"/>
                    <a:pt x="138" y="49"/>
                  </a:cubicBezTo>
                  <a:cubicBezTo>
                    <a:pt x="131" y="38"/>
                    <a:pt x="128" y="23"/>
                    <a:pt x="116" y="12"/>
                  </a:cubicBezTo>
                  <a:cubicBezTo>
                    <a:pt x="112" y="9"/>
                    <a:pt x="112" y="4"/>
                    <a:pt x="109" y="1"/>
                  </a:cubicBezTo>
                  <a:close/>
                  <a:moveTo>
                    <a:pt x="289" y="699"/>
                  </a:moveTo>
                  <a:lnTo>
                    <a:pt x="266" y="744"/>
                  </a:lnTo>
                  <a:cubicBezTo>
                    <a:pt x="269" y="741"/>
                    <a:pt x="273" y="734"/>
                    <a:pt x="277" y="726"/>
                  </a:cubicBezTo>
                  <a:cubicBezTo>
                    <a:pt x="281" y="722"/>
                    <a:pt x="285" y="715"/>
                    <a:pt x="288" y="704"/>
                  </a:cubicBezTo>
                  <a:cubicBezTo>
                    <a:pt x="288" y="702"/>
                    <a:pt x="288" y="701"/>
                    <a:pt x="289" y="699"/>
                  </a:cubicBezTo>
                  <a:close/>
                  <a:moveTo>
                    <a:pt x="262" y="756"/>
                  </a:moveTo>
                  <a:lnTo>
                    <a:pt x="259" y="760"/>
                  </a:lnTo>
                  <a:cubicBezTo>
                    <a:pt x="259" y="763"/>
                    <a:pt x="259" y="763"/>
                    <a:pt x="254" y="767"/>
                  </a:cubicBezTo>
                  <a:lnTo>
                    <a:pt x="259" y="767"/>
                  </a:lnTo>
                  <a:lnTo>
                    <a:pt x="262" y="75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9" name="Google Shape;28439;p21"/>
            <p:cNvSpPr/>
            <p:nvPr/>
          </p:nvSpPr>
          <p:spPr>
            <a:xfrm>
              <a:off x="-634450" y="2372554"/>
              <a:ext cx="10027" cy="29653"/>
            </a:xfrm>
            <a:custGeom>
              <a:avLst/>
              <a:gdLst/>
              <a:ahLst/>
              <a:cxnLst/>
              <a:rect l="l" t="t" r="r" b="b"/>
              <a:pathLst>
                <a:path w="210" h="621" extrusionOk="0">
                  <a:moveTo>
                    <a:pt x="112" y="0"/>
                  </a:moveTo>
                  <a:cubicBezTo>
                    <a:pt x="112" y="8"/>
                    <a:pt x="112" y="11"/>
                    <a:pt x="109" y="18"/>
                  </a:cubicBezTo>
                  <a:lnTo>
                    <a:pt x="109" y="34"/>
                  </a:lnTo>
                  <a:cubicBezTo>
                    <a:pt x="112" y="30"/>
                    <a:pt x="116" y="30"/>
                    <a:pt x="119" y="30"/>
                  </a:cubicBezTo>
                  <a:cubicBezTo>
                    <a:pt x="119" y="26"/>
                    <a:pt x="116" y="23"/>
                    <a:pt x="116" y="18"/>
                  </a:cubicBezTo>
                  <a:cubicBezTo>
                    <a:pt x="112" y="11"/>
                    <a:pt x="112" y="8"/>
                    <a:pt x="112" y="0"/>
                  </a:cubicBezTo>
                  <a:close/>
                  <a:moveTo>
                    <a:pt x="0" y="101"/>
                  </a:moveTo>
                  <a:cubicBezTo>
                    <a:pt x="7" y="104"/>
                    <a:pt x="12" y="112"/>
                    <a:pt x="19" y="116"/>
                  </a:cubicBezTo>
                  <a:cubicBezTo>
                    <a:pt x="22" y="116"/>
                    <a:pt x="26" y="120"/>
                    <a:pt x="30" y="120"/>
                  </a:cubicBezTo>
                  <a:lnTo>
                    <a:pt x="22" y="112"/>
                  </a:lnTo>
                  <a:cubicBezTo>
                    <a:pt x="19" y="108"/>
                    <a:pt x="19" y="104"/>
                    <a:pt x="15" y="104"/>
                  </a:cubicBezTo>
                  <a:lnTo>
                    <a:pt x="12" y="101"/>
                  </a:lnTo>
                  <a:close/>
                  <a:moveTo>
                    <a:pt x="93" y="202"/>
                  </a:moveTo>
                  <a:cubicBezTo>
                    <a:pt x="93" y="206"/>
                    <a:pt x="90" y="209"/>
                    <a:pt x="90" y="213"/>
                  </a:cubicBezTo>
                  <a:cubicBezTo>
                    <a:pt x="93" y="209"/>
                    <a:pt x="101" y="209"/>
                    <a:pt x="105" y="209"/>
                  </a:cubicBezTo>
                  <a:cubicBezTo>
                    <a:pt x="101" y="206"/>
                    <a:pt x="97" y="206"/>
                    <a:pt x="93" y="202"/>
                  </a:cubicBezTo>
                  <a:close/>
                  <a:moveTo>
                    <a:pt x="195" y="520"/>
                  </a:moveTo>
                  <a:lnTo>
                    <a:pt x="195" y="520"/>
                  </a:lnTo>
                  <a:cubicBezTo>
                    <a:pt x="195" y="520"/>
                    <a:pt x="191" y="523"/>
                    <a:pt x="183" y="527"/>
                  </a:cubicBezTo>
                  <a:lnTo>
                    <a:pt x="187" y="527"/>
                  </a:lnTo>
                  <a:lnTo>
                    <a:pt x="191" y="531"/>
                  </a:lnTo>
                  <a:cubicBezTo>
                    <a:pt x="195" y="527"/>
                    <a:pt x="195" y="523"/>
                    <a:pt x="195" y="520"/>
                  </a:cubicBezTo>
                  <a:close/>
                  <a:moveTo>
                    <a:pt x="198" y="591"/>
                  </a:moveTo>
                  <a:lnTo>
                    <a:pt x="176" y="598"/>
                  </a:lnTo>
                  <a:lnTo>
                    <a:pt x="172" y="598"/>
                  </a:lnTo>
                  <a:cubicBezTo>
                    <a:pt x="183" y="606"/>
                    <a:pt x="191" y="613"/>
                    <a:pt x="202" y="620"/>
                  </a:cubicBezTo>
                  <a:lnTo>
                    <a:pt x="209" y="620"/>
                  </a:lnTo>
                  <a:cubicBezTo>
                    <a:pt x="209" y="617"/>
                    <a:pt x="205" y="613"/>
                    <a:pt x="205" y="610"/>
                  </a:cubicBezTo>
                  <a:cubicBezTo>
                    <a:pt x="205" y="606"/>
                    <a:pt x="202" y="598"/>
                    <a:pt x="198" y="5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0" name="Google Shape;28440;p21"/>
            <p:cNvSpPr/>
            <p:nvPr/>
          </p:nvSpPr>
          <p:spPr>
            <a:xfrm>
              <a:off x="-641231" y="2367683"/>
              <a:ext cx="21058" cy="38296"/>
            </a:xfrm>
            <a:custGeom>
              <a:avLst/>
              <a:gdLst/>
              <a:ahLst/>
              <a:cxnLst/>
              <a:rect l="l" t="t" r="r" b="b"/>
              <a:pathLst>
                <a:path w="441" h="802" extrusionOk="0">
                  <a:moveTo>
                    <a:pt x="19" y="113"/>
                  </a:moveTo>
                  <a:lnTo>
                    <a:pt x="0" y="125"/>
                  </a:lnTo>
                  <a:lnTo>
                    <a:pt x="4" y="136"/>
                  </a:lnTo>
                  <a:lnTo>
                    <a:pt x="15" y="125"/>
                  </a:lnTo>
                  <a:cubicBezTo>
                    <a:pt x="19" y="120"/>
                    <a:pt x="19" y="117"/>
                    <a:pt x="23" y="113"/>
                  </a:cubicBezTo>
                  <a:close/>
                  <a:moveTo>
                    <a:pt x="123" y="203"/>
                  </a:moveTo>
                  <a:lnTo>
                    <a:pt x="154" y="218"/>
                  </a:lnTo>
                  <a:lnTo>
                    <a:pt x="161" y="218"/>
                  </a:lnTo>
                  <a:cubicBezTo>
                    <a:pt x="154" y="214"/>
                    <a:pt x="149" y="206"/>
                    <a:pt x="142" y="203"/>
                  </a:cubicBezTo>
                  <a:close/>
                  <a:moveTo>
                    <a:pt x="15" y="170"/>
                  </a:moveTo>
                  <a:lnTo>
                    <a:pt x="15" y="170"/>
                  </a:lnTo>
                  <a:cubicBezTo>
                    <a:pt x="23" y="180"/>
                    <a:pt x="26" y="192"/>
                    <a:pt x="33" y="199"/>
                  </a:cubicBezTo>
                  <a:cubicBezTo>
                    <a:pt x="45" y="218"/>
                    <a:pt x="59" y="232"/>
                    <a:pt x="75" y="244"/>
                  </a:cubicBezTo>
                  <a:lnTo>
                    <a:pt x="90" y="259"/>
                  </a:lnTo>
                  <a:cubicBezTo>
                    <a:pt x="94" y="251"/>
                    <a:pt x="101" y="241"/>
                    <a:pt x="104" y="229"/>
                  </a:cubicBezTo>
                  <a:lnTo>
                    <a:pt x="123" y="203"/>
                  </a:lnTo>
                  <a:lnTo>
                    <a:pt x="101" y="203"/>
                  </a:lnTo>
                  <a:cubicBezTo>
                    <a:pt x="90" y="203"/>
                    <a:pt x="78" y="203"/>
                    <a:pt x="64" y="199"/>
                  </a:cubicBezTo>
                  <a:cubicBezTo>
                    <a:pt x="49" y="196"/>
                    <a:pt x="30" y="184"/>
                    <a:pt x="19" y="173"/>
                  </a:cubicBezTo>
                  <a:lnTo>
                    <a:pt x="15" y="170"/>
                  </a:lnTo>
                  <a:close/>
                  <a:moveTo>
                    <a:pt x="266" y="405"/>
                  </a:moveTo>
                  <a:lnTo>
                    <a:pt x="269" y="408"/>
                  </a:lnTo>
                  <a:cubicBezTo>
                    <a:pt x="266" y="412"/>
                    <a:pt x="266" y="412"/>
                    <a:pt x="266" y="416"/>
                  </a:cubicBezTo>
                  <a:lnTo>
                    <a:pt x="266" y="405"/>
                  </a:lnTo>
                  <a:close/>
                  <a:moveTo>
                    <a:pt x="127" y="584"/>
                  </a:moveTo>
                  <a:lnTo>
                    <a:pt x="127" y="588"/>
                  </a:lnTo>
                  <a:lnTo>
                    <a:pt x="131" y="595"/>
                  </a:lnTo>
                  <a:lnTo>
                    <a:pt x="131" y="595"/>
                  </a:lnTo>
                  <a:cubicBezTo>
                    <a:pt x="130" y="590"/>
                    <a:pt x="127" y="587"/>
                    <a:pt x="127" y="584"/>
                  </a:cubicBezTo>
                  <a:close/>
                  <a:moveTo>
                    <a:pt x="243" y="1"/>
                  </a:moveTo>
                  <a:lnTo>
                    <a:pt x="243" y="5"/>
                  </a:lnTo>
                  <a:lnTo>
                    <a:pt x="261" y="16"/>
                  </a:lnTo>
                  <a:lnTo>
                    <a:pt x="258" y="39"/>
                  </a:lnTo>
                  <a:cubicBezTo>
                    <a:pt x="254" y="61"/>
                    <a:pt x="254" y="80"/>
                    <a:pt x="254" y="102"/>
                  </a:cubicBezTo>
                  <a:cubicBezTo>
                    <a:pt x="254" y="110"/>
                    <a:pt x="254" y="113"/>
                    <a:pt x="258" y="120"/>
                  </a:cubicBezTo>
                  <a:cubicBezTo>
                    <a:pt x="258" y="125"/>
                    <a:pt x="261" y="128"/>
                    <a:pt x="261" y="132"/>
                  </a:cubicBezTo>
                  <a:cubicBezTo>
                    <a:pt x="258" y="132"/>
                    <a:pt x="254" y="132"/>
                    <a:pt x="251" y="136"/>
                  </a:cubicBezTo>
                  <a:cubicBezTo>
                    <a:pt x="247" y="158"/>
                    <a:pt x="243" y="184"/>
                    <a:pt x="228" y="206"/>
                  </a:cubicBezTo>
                  <a:lnTo>
                    <a:pt x="209" y="244"/>
                  </a:lnTo>
                  <a:cubicBezTo>
                    <a:pt x="213" y="248"/>
                    <a:pt x="216" y="251"/>
                    <a:pt x="221" y="255"/>
                  </a:cubicBezTo>
                  <a:cubicBezTo>
                    <a:pt x="232" y="267"/>
                    <a:pt x="235" y="282"/>
                    <a:pt x="235" y="296"/>
                  </a:cubicBezTo>
                  <a:lnTo>
                    <a:pt x="235" y="304"/>
                  </a:lnTo>
                  <a:cubicBezTo>
                    <a:pt x="239" y="308"/>
                    <a:pt x="243" y="308"/>
                    <a:pt x="247" y="311"/>
                  </a:cubicBezTo>
                  <a:cubicBezTo>
                    <a:pt x="243" y="311"/>
                    <a:pt x="235" y="311"/>
                    <a:pt x="232" y="315"/>
                  </a:cubicBezTo>
                  <a:cubicBezTo>
                    <a:pt x="225" y="345"/>
                    <a:pt x="225" y="379"/>
                    <a:pt x="225" y="416"/>
                  </a:cubicBezTo>
                  <a:cubicBezTo>
                    <a:pt x="243" y="416"/>
                    <a:pt x="261" y="416"/>
                    <a:pt x="277" y="420"/>
                  </a:cubicBezTo>
                  <a:lnTo>
                    <a:pt x="321" y="420"/>
                  </a:lnTo>
                  <a:lnTo>
                    <a:pt x="314" y="461"/>
                  </a:lnTo>
                  <a:cubicBezTo>
                    <a:pt x="314" y="472"/>
                    <a:pt x="311" y="487"/>
                    <a:pt x="311" y="498"/>
                  </a:cubicBezTo>
                  <a:cubicBezTo>
                    <a:pt x="306" y="513"/>
                    <a:pt x="306" y="529"/>
                    <a:pt x="299" y="543"/>
                  </a:cubicBezTo>
                  <a:cubicBezTo>
                    <a:pt x="295" y="562"/>
                    <a:pt x="292" y="573"/>
                    <a:pt x="288" y="584"/>
                  </a:cubicBezTo>
                  <a:cubicBezTo>
                    <a:pt x="284" y="591"/>
                    <a:pt x="284" y="599"/>
                    <a:pt x="284" y="603"/>
                  </a:cubicBezTo>
                  <a:cubicBezTo>
                    <a:pt x="288" y="607"/>
                    <a:pt x="303" y="614"/>
                    <a:pt x="325" y="629"/>
                  </a:cubicBezTo>
                  <a:cubicBezTo>
                    <a:pt x="333" y="625"/>
                    <a:pt x="337" y="622"/>
                    <a:pt x="337" y="622"/>
                  </a:cubicBezTo>
                  <a:lnTo>
                    <a:pt x="337" y="622"/>
                  </a:lnTo>
                  <a:cubicBezTo>
                    <a:pt x="337" y="625"/>
                    <a:pt x="337" y="629"/>
                    <a:pt x="333" y="633"/>
                  </a:cubicBezTo>
                  <a:lnTo>
                    <a:pt x="413" y="673"/>
                  </a:lnTo>
                  <a:lnTo>
                    <a:pt x="413" y="673"/>
                  </a:lnTo>
                  <a:cubicBezTo>
                    <a:pt x="413" y="671"/>
                    <a:pt x="412" y="669"/>
                    <a:pt x="411" y="667"/>
                  </a:cubicBezTo>
                  <a:lnTo>
                    <a:pt x="411" y="655"/>
                  </a:lnTo>
                  <a:lnTo>
                    <a:pt x="441" y="633"/>
                  </a:lnTo>
                  <a:lnTo>
                    <a:pt x="411" y="607"/>
                  </a:lnTo>
                  <a:lnTo>
                    <a:pt x="411" y="596"/>
                  </a:lnTo>
                  <a:cubicBezTo>
                    <a:pt x="411" y="591"/>
                    <a:pt x="411" y="588"/>
                    <a:pt x="408" y="581"/>
                  </a:cubicBezTo>
                  <a:cubicBezTo>
                    <a:pt x="408" y="573"/>
                    <a:pt x="408" y="565"/>
                    <a:pt x="400" y="551"/>
                  </a:cubicBezTo>
                  <a:cubicBezTo>
                    <a:pt x="396" y="546"/>
                    <a:pt x="392" y="539"/>
                    <a:pt x="385" y="532"/>
                  </a:cubicBezTo>
                  <a:cubicBezTo>
                    <a:pt x="378" y="529"/>
                    <a:pt x="366" y="524"/>
                    <a:pt x="356" y="524"/>
                  </a:cubicBezTo>
                  <a:lnTo>
                    <a:pt x="344" y="524"/>
                  </a:lnTo>
                  <a:cubicBezTo>
                    <a:pt x="347" y="517"/>
                    <a:pt x="351" y="506"/>
                    <a:pt x="356" y="498"/>
                  </a:cubicBezTo>
                  <a:lnTo>
                    <a:pt x="359" y="494"/>
                  </a:lnTo>
                  <a:cubicBezTo>
                    <a:pt x="363" y="491"/>
                    <a:pt x="366" y="487"/>
                    <a:pt x="373" y="479"/>
                  </a:cubicBezTo>
                  <a:cubicBezTo>
                    <a:pt x="373" y="476"/>
                    <a:pt x="378" y="472"/>
                    <a:pt x="382" y="468"/>
                  </a:cubicBezTo>
                  <a:cubicBezTo>
                    <a:pt x="385" y="461"/>
                    <a:pt x="385" y="453"/>
                    <a:pt x="385" y="446"/>
                  </a:cubicBezTo>
                  <a:cubicBezTo>
                    <a:pt x="385" y="439"/>
                    <a:pt x="385" y="431"/>
                    <a:pt x="382" y="424"/>
                  </a:cubicBezTo>
                  <a:cubicBezTo>
                    <a:pt x="378" y="416"/>
                    <a:pt x="370" y="408"/>
                    <a:pt x="366" y="405"/>
                  </a:cubicBezTo>
                  <a:cubicBezTo>
                    <a:pt x="363" y="401"/>
                    <a:pt x="359" y="398"/>
                    <a:pt x="356" y="398"/>
                  </a:cubicBezTo>
                  <a:lnTo>
                    <a:pt x="366" y="382"/>
                  </a:lnTo>
                  <a:lnTo>
                    <a:pt x="366" y="367"/>
                  </a:lnTo>
                  <a:cubicBezTo>
                    <a:pt x="363" y="345"/>
                    <a:pt x="356" y="322"/>
                    <a:pt x="344" y="300"/>
                  </a:cubicBezTo>
                  <a:cubicBezTo>
                    <a:pt x="340" y="289"/>
                    <a:pt x="329" y="277"/>
                    <a:pt x="321" y="267"/>
                  </a:cubicBezTo>
                  <a:cubicBezTo>
                    <a:pt x="311" y="259"/>
                    <a:pt x="299" y="251"/>
                    <a:pt x="284" y="244"/>
                  </a:cubicBezTo>
                  <a:cubicBezTo>
                    <a:pt x="277" y="241"/>
                    <a:pt x="273" y="237"/>
                    <a:pt x="273" y="237"/>
                  </a:cubicBezTo>
                  <a:cubicBezTo>
                    <a:pt x="273" y="232"/>
                    <a:pt x="273" y="225"/>
                    <a:pt x="277" y="218"/>
                  </a:cubicBezTo>
                  <a:lnTo>
                    <a:pt x="277" y="214"/>
                  </a:lnTo>
                  <a:cubicBezTo>
                    <a:pt x="280" y="218"/>
                    <a:pt x="284" y="218"/>
                    <a:pt x="288" y="218"/>
                  </a:cubicBezTo>
                  <a:cubicBezTo>
                    <a:pt x="295" y="222"/>
                    <a:pt x="306" y="225"/>
                    <a:pt x="321" y="225"/>
                  </a:cubicBezTo>
                  <a:cubicBezTo>
                    <a:pt x="325" y="225"/>
                    <a:pt x="337" y="225"/>
                    <a:pt x="344" y="222"/>
                  </a:cubicBezTo>
                  <a:lnTo>
                    <a:pt x="378" y="206"/>
                  </a:lnTo>
                  <a:lnTo>
                    <a:pt x="363" y="173"/>
                  </a:lnTo>
                  <a:cubicBezTo>
                    <a:pt x="356" y="154"/>
                    <a:pt x="347" y="136"/>
                    <a:pt x="340" y="120"/>
                  </a:cubicBezTo>
                  <a:cubicBezTo>
                    <a:pt x="337" y="113"/>
                    <a:pt x="333" y="106"/>
                    <a:pt x="333" y="98"/>
                  </a:cubicBezTo>
                  <a:cubicBezTo>
                    <a:pt x="329" y="91"/>
                    <a:pt x="329" y="87"/>
                    <a:pt x="329" y="84"/>
                  </a:cubicBezTo>
                  <a:lnTo>
                    <a:pt x="329" y="80"/>
                  </a:lnTo>
                  <a:cubicBezTo>
                    <a:pt x="329" y="72"/>
                    <a:pt x="329" y="61"/>
                    <a:pt x="325" y="53"/>
                  </a:cubicBezTo>
                  <a:cubicBezTo>
                    <a:pt x="321" y="42"/>
                    <a:pt x="318" y="35"/>
                    <a:pt x="314" y="27"/>
                  </a:cubicBezTo>
                  <a:cubicBezTo>
                    <a:pt x="306" y="23"/>
                    <a:pt x="303" y="16"/>
                    <a:pt x="295" y="13"/>
                  </a:cubicBezTo>
                  <a:cubicBezTo>
                    <a:pt x="284" y="8"/>
                    <a:pt x="277" y="5"/>
                    <a:pt x="269" y="5"/>
                  </a:cubicBezTo>
                  <a:cubicBezTo>
                    <a:pt x="258" y="5"/>
                    <a:pt x="247" y="5"/>
                    <a:pt x="243" y="1"/>
                  </a:cubicBezTo>
                  <a:close/>
                  <a:moveTo>
                    <a:pt x="413" y="673"/>
                  </a:moveTo>
                  <a:lnTo>
                    <a:pt x="413" y="673"/>
                  </a:lnTo>
                  <a:cubicBezTo>
                    <a:pt x="413" y="673"/>
                    <a:pt x="414" y="674"/>
                    <a:pt x="414" y="674"/>
                  </a:cubicBezTo>
                  <a:lnTo>
                    <a:pt x="414" y="674"/>
                  </a:lnTo>
                  <a:lnTo>
                    <a:pt x="415" y="674"/>
                  </a:lnTo>
                  <a:lnTo>
                    <a:pt x="413" y="673"/>
                  </a:lnTo>
                  <a:close/>
                  <a:moveTo>
                    <a:pt x="131" y="595"/>
                  </a:moveTo>
                  <a:cubicBezTo>
                    <a:pt x="131" y="596"/>
                    <a:pt x="131" y="598"/>
                    <a:pt x="131" y="599"/>
                  </a:cubicBezTo>
                  <a:cubicBezTo>
                    <a:pt x="131" y="607"/>
                    <a:pt x="127" y="618"/>
                    <a:pt x="127" y="633"/>
                  </a:cubicBezTo>
                  <a:cubicBezTo>
                    <a:pt x="123" y="644"/>
                    <a:pt x="120" y="659"/>
                    <a:pt x="120" y="674"/>
                  </a:cubicBezTo>
                  <a:cubicBezTo>
                    <a:pt x="120" y="681"/>
                    <a:pt x="123" y="693"/>
                    <a:pt x="123" y="700"/>
                  </a:cubicBezTo>
                  <a:lnTo>
                    <a:pt x="123" y="708"/>
                  </a:lnTo>
                  <a:cubicBezTo>
                    <a:pt x="127" y="712"/>
                    <a:pt x="127" y="712"/>
                    <a:pt x="127" y="715"/>
                  </a:cubicBezTo>
                  <a:cubicBezTo>
                    <a:pt x="131" y="722"/>
                    <a:pt x="135" y="730"/>
                    <a:pt x="138" y="738"/>
                  </a:cubicBezTo>
                  <a:lnTo>
                    <a:pt x="138" y="741"/>
                  </a:lnTo>
                  <a:lnTo>
                    <a:pt x="149" y="760"/>
                  </a:lnTo>
                  <a:lnTo>
                    <a:pt x="225" y="760"/>
                  </a:lnTo>
                  <a:cubicBezTo>
                    <a:pt x="239" y="760"/>
                    <a:pt x="254" y="760"/>
                    <a:pt x="266" y="764"/>
                  </a:cubicBezTo>
                  <a:cubicBezTo>
                    <a:pt x="273" y="767"/>
                    <a:pt x="280" y="771"/>
                    <a:pt x="288" y="775"/>
                  </a:cubicBezTo>
                  <a:lnTo>
                    <a:pt x="299" y="786"/>
                  </a:lnTo>
                  <a:lnTo>
                    <a:pt x="311" y="798"/>
                  </a:lnTo>
                  <a:lnTo>
                    <a:pt x="325" y="801"/>
                  </a:lnTo>
                  <a:lnTo>
                    <a:pt x="333" y="801"/>
                  </a:lnTo>
                  <a:cubicBezTo>
                    <a:pt x="344" y="801"/>
                    <a:pt x="356" y="798"/>
                    <a:pt x="363" y="798"/>
                  </a:cubicBezTo>
                  <a:lnTo>
                    <a:pt x="370" y="798"/>
                  </a:lnTo>
                  <a:cubicBezTo>
                    <a:pt x="378" y="793"/>
                    <a:pt x="385" y="793"/>
                    <a:pt x="392" y="790"/>
                  </a:cubicBezTo>
                  <a:cubicBezTo>
                    <a:pt x="404" y="782"/>
                    <a:pt x="415" y="775"/>
                    <a:pt x="418" y="764"/>
                  </a:cubicBezTo>
                  <a:cubicBezTo>
                    <a:pt x="426" y="753"/>
                    <a:pt x="430" y="738"/>
                    <a:pt x="430" y="730"/>
                  </a:cubicBezTo>
                  <a:cubicBezTo>
                    <a:pt x="430" y="719"/>
                    <a:pt x="426" y="708"/>
                    <a:pt x="423" y="700"/>
                  </a:cubicBezTo>
                  <a:cubicBezTo>
                    <a:pt x="419" y="692"/>
                    <a:pt x="416" y="683"/>
                    <a:pt x="414" y="674"/>
                  </a:cubicBezTo>
                  <a:lnTo>
                    <a:pt x="414" y="674"/>
                  </a:lnTo>
                  <a:lnTo>
                    <a:pt x="340" y="693"/>
                  </a:lnTo>
                  <a:cubicBezTo>
                    <a:pt x="344" y="700"/>
                    <a:pt x="347" y="708"/>
                    <a:pt x="347" y="712"/>
                  </a:cubicBezTo>
                  <a:cubicBezTo>
                    <a:pt x="347" y="715"/>
                    <a:pt x="351" y="719"/>
                    <a:pt x="351" y="722"/>
                  </a:cubicBezTo>
                  <a:lnTo>
                    <a:pt x="344" y="722"/>
                  </a:lnTo>
                  <a:cubicBezTo>
                    <a:pt x="333" y="715"/>
                    <a:pt x="325" y="708"/>
                    <a:pt x="314" y="700"/>
                  </a:cubicBezTo>
                  <a:cubicBezTo>
                    <a:pt x="295" y="703"/>
                    <a:pt x="284" y="708"/>
                    <a:pt x="269" y="712"/>
                  </a:cubicBezTo>
                  <a:cubicBezTo>
                    <a:pt x="254" y="712"/>
                    <a:pt x="243" y="715"/>
                    <a:pt x="232" y="715"/>
                  </a:cubicBezTo>
                  <a:cubicBezTo>
                    <a:pt x="225" y="715"/>
                    <a:pt x="216" y="715"/>
                    <a:pt x="209" y="712"/>
                  </a:cubicBezTo>
                  <a:cubicBezTo>
                    <a:pt x="199" y="712"/>
                    <a:pt x="190" y="703"/>
                    <a:pt x="183" y="696"/>
                  </a:cubicBezTo>
                  <a:cubicBezTo>
                    <a:pt x="180" y="693"/>
                    <a:pt x="176" y="689"/>
                    <a:pt x="172" y="681"/>
                  </a:cubicBezTo>
                  <a:cubicBezTo>
                    <a:pt x="168" y="677"/>
                    <a:pt x="168" y="670"/>
                    <a:pt x="164" y="663"/>
                  </a:cubicBezTo>
                  <a:lnTo>
                    <a:pt x="164" y="655"/>
                  </a:lnTo>
                  <a:lnTo>
                    <a:pt x="131" y="59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1" name="Google Shape;28441;p21"/>
            <p:cNvSpPr/>
            <p:nvPr/>
          </p:nvSpPr>
          <p:spPr>
            <a:xfrm>
              <a:off x="-533793" y="1979285"/>
              <a:ext cx="5396" cy="24496"/>
            </a:xfrm>
            <a:custGeom>
              <a:avLst/>
              <a:gdLst/>
              <a:ahLst/>
              <a:cxnLst/>
              <a:rect l="l" t="t" r="r" b="b"/>
              <a:pathLst>
                <a:path w="113" h="513" extrusionOk="0">
                  <a:moveTo>
                    <a:pt x="19" y="0"/>
                  </a:moveTo>
                  <a:cubicBezTo>
                    <a:pt x="12" y="19"/>
                    <a:pt x="12" y="42"/>
                    <a:pt x="12" y="68"/>
                  </a:cubicBezTo>
                  <a:cubicBezTo>
                    <a:pt x="12" y="102"/>
                    <a:pt x="16" y="140"/>
                    <a:pt x="16" y="176"/>
                  </a:cubicBezTo>
                  <a:cubicBezTo>
                    <a:pt x="16" y="202"/>
                    <a:pt x="12" y="233"/>
                    <a:pt x="4" y="266"/>
                  </a:cubicBezTo>
                  <a:cubicBezTo>
                    <a:pt x="0" y="274"/>
                    <a:pt x="0" y="281"/>
                    <a:pt x="0" y="285"/>
                  </a:cubicBezTo>
                  <a:cubicBezTo>
                    <a:pt x="0" y="300"/>
                    <a:pt x="4" y="311"/>
                    <a:pt x="8" y="323"/>
                  </a:cubicBezTo>
                  <a:cubicBezTo>
                    <a:pt x="12" y="337"/>
                    <a:pt x="19" y="352"/>
                    <a:pt x="26" y="367"/>
                  </a:cubicBezTo>
                  <a:cubicBezTo>
                    <a:pt x="45" y="397"/>
                    <a:pt x="68" y="431"/>
                    <a:pt x="83" y="468"/>
                  </a:cubicBezTo>
                  <a:cubicBezTo>
                    <a:pt x="90" y="483"/>
                    <a:pt x="94" y="498"/>
                    <a:pt x="97" y="513"/>
                  </a:cubicBezTo>
                  <a:cubicBezTo>
                    <a:pt x="97" y="509"/>
                    <a:pt x="102" y="509"/>
                    <a:pt x="102" y="506"/>
                  </a:cubicBezTo>
                  <a:cubicBezTo>
                    <a:pt x="105" y="498"/>
                    <a:pt x="105" y="494"/>
                    <a:pt x="109" y="483"/>
                  </a:cubicBezTo>
                  <a:cubicBezTo>
                    <a:pt x="109" y="471"/>
                    <a:pt x="112" y="461"/>
                    <a:pt x="112" y="442"/>
                  </a:cubicBezTo>
                  <a:lnTo>
                    <a:pt x="112" y="427"/>
                  </a:lnTo>
                  <a:cubicBezTo>
                    <a:pt x="112" y="382"/>
                    <a:pt x="97" y="333"/>
                    <a:pt x="83" y="281"/>
                  </a:cubicBezTo>
                  <a:cubicBezTo>
                    <a:pt x="64" y="233"/>
                    <a:pt x="45" y="176"/>
                    <a:pt x="45" y="113"/>
                  </a:cubicBezTo>
                  <a:cubicBezTo>
                    <a:pt x="45" y="98"/>
                    <a:pt x="45" y="83"/>
                    <a:pt x="49" y="68"/>
                  </a:cubicBezTo>
                  <a:cubicBezTo>
                    <a:pt x="42" y="61"/>
                    <a:pt x="38" y="53"/>
                    <a:pt x="34" y="45"/>
                  </a:cubicBezTo>
                  <a:cubicBezTo>
                    <a:pt x="23" y="27"/>
                    <a:pt x="23" y="12"/>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2" name="Google Shape;28442;p21"/>
            <p:cNvSpPr/>
            <p:nvPr/>
          </p:nvSpPr>
          <p:spPr>
            <a:xfrm>
              <a:off x="-537518" y="1970021"/>
              <a:ext cx="12893" cy="37722"/>
            </a:xfrm>
            <a:custGeom>
              <a:avLst/>
              <a:gdLst/>
              <a:ahLst/>
              <a:cxnLst/>
              <a:rect l="l" t="t" r="r" b="b"/>
              <a:pathLst>
                <a:path w="270" h="790" extrusionOk="0">
                  <a:moveTo>
                    <a:pt x="265" y="1"/>
                  </a:moveTo>
                  <a:lnTo>
                    <a:pt x="161" y="46"/>
                  </a:lnTo>
                  <a:lnTo>
                    <a:pt x="161" y="60"/>
                  </a:lnTo>
                  <a:cubicBezTo>
                    <a:pt x="161" y="68"/>
                    <a:pt x="161" y="75"/>
                    <a:pt x="157" y="79"/>
                  </a:cubicBezTo>
                  <a:cubicBezTo>
                    <a:pt x="157" y="82"/>
                    <a:pt x="157" y="87"/>
                    <a:pt x="153" y="90"/>
                  </a:cubicBezTo>
                  <a:lnTo>
                    <a:pt x="172" y="98"/>
                  </a:lnTo>
                  <a:lnTo>
                    <a:pt x="265" y="1"/>
                  </a:lnTo>
                  <a:close/>
                  <a:moveTo>
                    <a:pt x="0" y="113"/>
                  </a:moveTo>
                  <a:lnTo>
                    <a:pt x="4" y="116"/>
                  </a:lnTo>
                  <a:lnTo>
                    <a:pt x="4" y="113"/>
                  </a:lnTo>
                  <a:close/>
                  <a:moveTo>
                    <a:pt x="97" y="194"/>
                  </a:moveTo>
                  <a:cubicBezTo>
                    <a:pt x="101" y="206"/>
                    <a:pt x="101" y="221"/>
                    <a:pt x="112" y="239"/>
                  </a:cubicBezTo>
                  <a:cubicBezTo>
                    <a:pt x="116" y="247"/>
                    <a:pt x="120" y="255"/>
                    <a:pt x="127" y="262"/>
                  </a:cubicBezTo>
                  <a:cubicBezTo>
                    <a:pt x="123" y="277"/>
                    <a:pt x="123" y="292"/>
                    <a:pt x="123" y="307"/>
                  </a:cubicBezTo>
                  <a:cubicBezTo>
                    <a:pt x="123" y="370"/>
                    <a:pt x="142" y="427"/>
                    <a:pt x="161" y="475"/>
                  </a:cubicBezTo>
                  <a:cubicBezTo>
                    <a:pt x="175" y="527"/>
                    <a:pt x="190" y="576"/>
                    <a:pt x="190" y="621"/>
                  </a:cubicBezTo>
                  <a:lnTo>
                    <a:pt x="190" y="636"/>
                  </a:lnTo>
                  <a:cubicBezTo>
                    <a:pt x="190" y="655"/>
                    <a:pt x="187" y="665"/>
                    <a:pt x="187" y="677"/>
                  </a:cubicBezTo>
                  <a:cubicBezTo>
                    <a:pt x="183" y="688"/>
                    <a:pt x="183" y="692"/>
                    <a:pt x="180" y="700"/>
                  </a:cubicBezTo>
                  <a:cubicBezTo>
                    <a:pt x="180" y="703"/>
                    <a:pt x="175" y="703"/>
                    <a:pt x="175" y="707"/>
                  </a:cubicBezTo>
                  <a:cubicBezTo>
                    <a:pt x="172" y="692"/>
                    <a:pt x="168" y="677"/>
                    <a:pt x="161" y="662"/>
                  </a:cubicBezTo>
                  <a:cubicBezTo>
                    <a:pt x="146" y="625"/>
                    <a:pt x="123" y="591"/>
                    <a:pt x="104" y="561"/>
                  </a:cubicBezTo>
                  <a:cubicBezTo>
                    <a:pt x="97" y="546"/>
                    <a:pt x="90" y="531"/>
                    <a:pt x="86" y="517"/>
                  </a:cubicBezTo>
                  <a:cubicBezTo>
                    <a:pt x="82" y="505"/>
                    <a:pt x="78" y="494"/>
                    <a:pt x="78" y="479"/>
                  </a:cubicBezTo>
                  <a:cubicBezTo>
                    <a:pt x="78" y="475"/>
                    <a:pt x="78" y="468"/>
                    <a:pt x="82" y="460"/>
                  </a:cubicBezTo>
                  <a:cubicBezTo>
                    <a:pt x="90" y="427"/>
                    <a:pt x="94" y="396"/>
                    <a:pt x="94" y="370"/>
                  </a:cubicBezTo>
                  <a:cubicBezTo>
                    <a:pt x="94" y="334"/>
                    <a:pt x="90" y="296"/>
                    <a:pt x="90" y="262"/>
                  </a:cubicBezTo>
                  <a:cubicBezTo>
                    <a:pt x="90" y="236"/>
                    <a:pt x="90" y="213"/>
                    <a:pt x="97" y="194"/>
                  </a:cubicBezTo>
                  <a:close/>
                  <a:moveTo>
                    <a:pt x="164" y="127"/>
                  </a:moveTo>
                  <a:lnTo>
                    <a:pt x="45" y="180"/>
                  </a:lnTo>
                  <a:lnTo>
                    <a:pt x="52" y="150"/>
                  </a:lnTo>
                  <a:cubicBezTo>
                    <a:pt x="45" y="150"/>
                    <a:pt x="41" y="150"/>
                    <a:pt x="37" y="146"/>
                  </a:cubicBezTo>
                  <a:lnTo>
                    <a:pt x="33" y="146"/>
                  </a:lnTo>
                  <a:cubicBezTo>
                    <a:pt x="30" y="154"/>
                    <a:pt x="26" y="165"/>
                    <a:pt x="23" y="172"/>
                  </a:cubicBezTo>
                  <a:cubicBezTo>
                    <a:pt x="15" y="203"/>
                    <a:pt x="11" y="232"/>
                    <a:pt x="11" y="262"/>
                  </a:cubicBezTo>
                  <a:cubicBezTo>
                    <a:pt x="11" y="299"/>
                    <a:pt x="15" y="337"/>
                    <a:pt x="15" y="370"/>
                  </a:cubicBezTo>
                  <a:cubicBezTo>
                    <a:pt x="15" y="393"/>
                    <a:pt x="15" y="415"/>
                    <a:pt x="7" y="438"/>
                  </a:cubicBezTo>
                  <a:cubicBezTo>
                    <a:pt x="4" y="453"/>
                    <a:pt x="4" y="468"/>
                    <a:pt x="4" y="479"/>
                  </a:cubicBezTo>
                  <a:cubicBezTo>
                    <a:pt x="4" y="508"/>
                    <a:pt x="11" y="539"/>
                    <a:pt x="23" y="561"/>
                  </a:cubicBezTo>
                  <a:cubicBezTo>
                    <a:pt x="37" y="598"/>
                    <a:pt x="59" y="632"/>
                    <a:pt x="75" y="662"/>
                  </a:cubicBezTo>
                  <a:cubicBezTo>
                    <a:pt x="86" y="677"/>
                    <a:pt x="90" y="692"/>
                    <a:pt x="97" y="707"/>
                  </a:cubicBezTo>
                  <a:cubicBezTo>
                    <a:pt x="101" y="722"/>
                    <a:pt x="104" y="733"/>
                    <a:pt x="104" y="748"/>
                  </a:cubicBezTo>
                  <a:cubicBezTo>
                    <a:pt x="104" y="752"/>
                    <a:pt x="104" y="760"/>
                    <a:pt x="101" y="763"/>
                  </a:cubicBezTo>
                  <a:lnTo>
                    <a:pt x="101" y="770"/>
                  </a:lnTo>
                  <a:lnTo>
                    <a:pt x="138" y="782"/>
                  </a:lnTo>
                  <a:cubicBezTo>
                    <a:pt x="149" y="786"/>
                    <a:pt x="161" y="786"/>
                    <a:pt x="172" y="789"/>
                  </a:cubicBezTo>
                  <a:lnTo>
                    <a:pt x="194" y="789"/>
                  </a:lnTo>
                  <a:cubicBezTo>
                    <a:pt x="198" y="789"/>
                    <a:pt x="202" y="786"/>
                    <a:pt x="209" y="782"/>
                  </a:cubicBezTo>
                  <a:cubicBezTo>
                    <a:pt x="220" y="774"/>
                    <a:pt x="228" y="763"/>
                    <a:pt x="239" y="752"/>
                  </a:cubicBezTo>
                  <a:cubicBezTo>
                    <a:pt x="251" y="737"/>
                    <a:pt x="258" y="718"/>
                    <a:pt x="261" y="700"/>
                  </a:cubicBezTo>
                  <a:cubicBezTo>
                    <a:pt x="265" y="681"/>
                    <a:pt x="265" y="662"/>
                    <a:pt x="265" y="643"/>
                  </a:cubicBezTo>
                  <a:cubicBezTo>
                    <a:pt x="265" y="636"/>
                    <a:pt x="269" y="629"/>
                    <a:pt x="269" y="621"/>
                  </a:cubicBezTo>
                  <a:cubicBezTo>
                    <a:pt x="265" y="561"/>
                    <a:pt x="251" y="505"/>
                    <a:pt x="232" y="453"/>
                  </a:cubicBezTo>
                  <a:cubicBezTo>
                    <a:pt x="225" y="427"/>
                    <a:pt x="216" y="401"/>
                    <a:pt x="209" y="378"/>
                  </a:cubicBezTo>
                  <a:cubicBezTo>
                    <a:pt x="206" y="356"/>
                    <a:pt x="202" y="334"/>
                    <a:pt x="202" y="307"/>
                  </a:cubicBezTo>
                  <a:cubicBezTo>
                    <a:pt x="202" y="292"/>
                    <a:pt x="202" y="273"/>
                    <a:pt x="209" y="255"/>
                  </a:cubicBezTo>
                  <a:lnTo>
                    <a:pt x="216" y="221"/>
                  </a:lnTo>
                  <a:lnTo>
                    <a:pt x="183" y="206"/>
                  </a:lnTo>
                  <a:lnTo>
                    <a:pt x="180" y="206"/>
                  </a:lnTo>
                  <a:lnTo>
                    <a:pt x="175" y="203"/>
                  </a:lnTo>
                  <a:lnTo>
                    <a:pt x="175" y="187"/>
                  </a:lnTo>
                  <a:cubicBezTo>
                    <a:pt x="172" y="180"/>
                    <a:pt x="172" y="172"/>
                    <a:pt x="172" y="165"/>
                  </a:cubicBezTo>
                  <a:cubicBezTo>
                    <a:pt x="172" y="154"/>
                    <a:pt x="172" y="139"/>
                    <a:pt x="164" y="1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3" name="Google Shape;28443;p21"/>
            <p:cNvSpPr/>
            <p:nvPr/>
          </p:nvSpPr>
          <p:spPr>
            <a:xfrm>
              <a:off x="-674608" y="2009463"/>
              <a:ext cx="3581" cy="20771"/>
            </a:xfrm>
            <a:custGeom>
              <a:avLst/>
              <a:gdLst/>
              <a:ahLst/>
              <a:cxnLst/>
              <a:rect l="l" t="t" r="r" b="b"/>
              <a:pathLst>
                <a:path w="75" h="435" extrusionOk="0">
                  <a:moveTo>
                    <a:pt x="8" y="1"/>
                  </a:moveTo>
                  <a:cubicBezTo>
                    <a:pt x="4" y="1"/>
                    <a:pt x="4" y="1"/>
                    <a:pt x="0" y="5"/>
                  </a:cubicBezTo>
                  <a:cubicBezTo>
                    <a:pt x="15" y="27"/>
                    <a:pt x="23" y="53"/>
                    <a:pt x="26" y="75"/>
                  </a:cubicBezTo>
                  <a:cubicBezTo>
                    <a:pt x="34" y="109"/>
                    <a:pt x="34" y="143"/>
                    <a:pt x="34" y="172"/>
                  </a:cubicBezTo>
                  <a:lnTo>
                    <a:pt x="34" y="225"/>
                  </a:lnTo>
                  <a:cubicBezTo>
                    <a:pt x="34" y="243"/>
                    <a:pt x="37" y="266"/>
                    <a:pt x="37" y="284"/>
                  </a:cubicBezTo>
                  <a:cubicBezTo>
                    <a:pt x="37" y="288"/>
                    <a:pt x="37" y="293"/>
                    <a:pt x="41" y="296"/>
                  </a:cubicBezTo>
                  <a:cubicBezTo>
                    <a:pt x="41" y="270"/>
                    <a:pt x="49" y="243"/>
                    <a:pt x="56" y="225"/>
                  </a:cubicBezTo>
                  <a:cubicBezTo>
                    <a:pt x="68" y="203"/>
                    <a:pt x="71" y="188"/>
                    <a:pt x="71" y="172"/>
                  </a:cubicBezTo>
                  <a:cubicBezTo>
                    <a:pt x="71" y="153"/>
                    <a:pt x="63" y="136"/>
                    <a:pt x="56" y="117"/>
                  </a:cubicBezTo>
                  <a:cubicBezTo>
                    <a:pt x="49" y="94"/>
                    <a:pt x="37" y="75"/>
                    <a:pt x="30" y="49"/>
                  </a:cubicBezTo>
                  <a:cubicBezTo>
                    <a:pt x="23" y="34"/>
                    <a:pt x="18" y="19"/>
                    <a:pt x="15" y="1"/>
                  </a:cubicBezTo>
                  <a:close/>
                  <a:moveTo>
                    <a:pt x="68" y="427"/>
                  </a:moveTo>
                  <a:cubicBezTo>
                    <a:pt x="71" y="431"/>
                    <a:pt x="71" y="431"/>
                    <a:pt x="71" y="434"/>
                  </a:cubicBezTo>
                  <a:lnTo>
                    <a:pt x="75" y="434"/>
                  </a:lnTo>
                  <a:lnTo>
                    <a:pt x="68" y="42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4" name="Google Shape;28444;p21"/>
            <p:cNvSpPr/>
            <p:nvPr/>
          </p:nvSpPr>
          <p:spPr>
            <a:xfrm>
              <a:off x="-678905" y="2005882"/>
              <a:ext cx="22013" cy="43787"/>
            </a:xfrm>
            <a:custGeom>
              <a:avLst/>
              <a:gdLst/>
              <a:ahLst/>
              <a:cxnLst/>
              <a:rect l="l" t="t" r="r" b="b"/>
              <a:pathLst>
                <a:path w="461" h="917" extrusionOk="0">
                  <a:moveTo>
                    <a:pt x="105" y="76"/>
                  </a:moveTo>
                  <a:cubicBezTo>
                    <a:pt x="108" y="94"/>
                    <a:pt x="113" y="109"/>
                    <a:pt x="120" y="124"/>
                  </a:cubicBezTo>
                  <a:cubicBezTo>
                    <a:pt x="127" y="150"/>
                    <a:pt x="139" y="169"/>
                    <a:pt x="146" y="192"/>
                  </a:cubicBezTo>
                  <a:cubicBezTo>
                    <a:pt x="153" y="211"/>
                    <a:pt x="161" y="228"/>
                    <a:pt x="161" y="247"/>
                  </a:cubicBezTo>
                  <a:cubicBezTo>
                    <a:pt x="161" y="263"/>
                    <a:pt x="158" y="278"/>
                    <a:pt x="146" y="300"/>
                  </a:cubicBezTo>
                  <a:cubicBezTo>
                    <a:pt x="139" y="318"/>
                    <a:pt x="131" y="345"/>
                    <a:pt x="131" y="371"/>
                  </a:cubicBezTo>
                  <a:cubicBezTo>
                    <a:pt x="127" y="368"/>
                    <a:pt x="127" y="363"/>
                    <a:pt x="127" y="359"/>
                  </a:cubicBezTo>
                  <a:cubicBezTo>
                    <a:pt x="127" y="341"/>
                    <a:pt x="124" y="318"/>
                    <a:pt x="124" y="300"/>
                  </a:cubicBezTo>
                  <a:lnTo>
                    <a:pt x="124" y="247"/>
                  </a:lnTo>
                  <a:cubicBezTo>
                    <a:pt x="124" y="218"/>
                    <a:pt x="124" y="184"/>
                    <a:pt x="116" y="150"/>
                  </a:cubicBezTo>
                  <a:cubicBezTo>
                    <a:pt x="113" y="128"/>
                    <a:pt x="105" y="102"/>
                    <a:pt x="90" y="80"/>
                  </a:cubicBezTo>
                  <a:cubicBezTo>
                    <a:pt x="94" y="76"/>
                    <a:pt x="94" y="76"/>
                    <a:pt x="98" y="76"/>
                  </a:cubicBezTo>
                  <a:close/>
                  <a:moveTo>
                    <a:pt x="158" y="502"/>
                  </a:moveTo>
                  <a:lnTo>
                    <a:pt x="165" y="509"/>
                  </a:lnTo>
                  <a:lnTo>
                    <a:pt x="161" y="509"/>
                  </a:lnTo>
                  <a:cubicBezTo>
                    <a:pt x="161" y="506"/>
                    <a:pt x="161" y="506"/>
                    <a:pt x="158" y="502"/>
                  </a:cubicBezTo>
                  <a:close/>
                  <a:moveTo>
                    <a:pt x="131" y="1"/>
                  </a:moveTo>
                  <a:cubicBezTo>
                    <a:pt x="127" y="4"/>
                    <a:pt x="127" y="12"/>
                    <a:pt x="120" y="19"/>
                  </a:cubicBezTo>
                  <a:cubicBezTo>
                    <a:pt x="116" y="23"/>
                    <a:pt x="113" y="27"/>
                    <a:pt x="101" y="35"/>
                  </a:cubicBezTo>
                  <a:cubicBezTo>
                    <a:pt x="98" y="35"/>
                    <a:pt x="90" y="38"/>
                    <a:pt x="82" y="38"/>
                  </a:cubicBezTo>
                  <a:cubicBezTo>
                    <a:pt x="72" y="38"/>
                    <a:pt x="63" y="35"/>
                    <a:pt x="56" y="31"/>
                  </a:cubicBezTo>
                  <a:cubicBezTo>
                    <a:pt x="49" y="27"/>
                    <a:pt x="46" y="19"/>
                    <a:pt x="41" y="16"/>
                  </a:cubicBezTo>
                  <a:lnTo>
                    <a:pt x="37" y="12"/>
                  </a:lnTo>
                  <a:cubicBezTo>
                    <a:pt x="37" y="12"/>
                    <a:pt x="34" y="12"/>
                    <a:pt x="34" y="9"/>
                  </a:cubicBezTo>
                  <a:lnTo>
                    <a:pt x="23" y="19"/>
                  </a:lnTo>
                  <a:cubicBezTo>
                    <a:pt x="15" y="23"/>
                    <a:pt x="11" y="31"/>
                    <a:pt x="8" y="38"/>
                  </a:cubicBezTo>
                  <a:cubicBezTo>
                    <a:pt x="4" y="42"/>
                    <a:pt x="1" y="54"/>
                    <a:pt x="1" y="64"/>
                  </a:cubicBezTo>
                  <a:cubicBezTo>
                    <a:pt x="1" y="76"/>
                    <a:pt x="4" y="87"/>
                    <a:pt x="11" y="98"/>
                  </a:cubicBezTo>
                  <a:cubicBezTo>
                    <a:pt x="27" y="121"/>
                    <a:pt x="37" y="143"/>
                    <a:pt x="41" y="166"/>
                  </a:cubicBezTo>
                  <a:cubicBezTo>
                    <a:pt x="49" y="192"/>
                    <a:pt x="49" y="218"/>
                    <a:pt x="49" y="247"/>
                  </a:cubicBezTo>
                  <a:lnTo>
                    <a:pt x="49" y="300"/>
                  </a:lnTo>
                  <a:cubicBezTo>
                    <a:pt x="49" y="323"/>
                    <a:pt x="49" y="345"/>
                    <a:pt x="53" y="368"/>
                  </a:cubicBezTo>
                  <a:cubicBezTo>
                    <a:pt x="60" y="430"/>
                    <a:pt x="75" y="490"/>
                    <a:pt x="90" y="547"/>
                  </a:cubicBezTo>
                  <a:lnTo>
                    <a:pt x="82" y="551"/>
                  </a:lnTo>
                  <a:lnTo>
                    <a:pt x="94" y="558"/>
                  </a:lnTo>
                  <a:cubicBezTo>
                    <a:pt x="98" y="569"/>
                    <a:pt x="101" y="580"/>
                    <a:pt x="105" y="587"/>
                  </a:cubicBezTo>
                  <a:cubicBezTo>
                    <a:pt x="124" y="659"/>
                    <a:pt x="142" y="726"/>
                    <a:pt x="150" y="794"/>
                  </a:cubicBezTo>
                  <a:cubicBezTo>
                    <a:pt x="153" y="820"/>
                    <a:pt x="161" y="839"/>
                    <a:pt x="168" y="856"/>
                  </a:cubicBezTo>
                  <a:cubicBezTo>
                    <a:pt x="180" y="868"/>
                    <a:pt x="191" y="879"/>
                    <a:pt x="203" y="887"/>
                  </a:cubicBezTo>
                  <a:cubicBezTo>
                    <a:pt x="213" y="894"/>
                    <a:pt x="220" y="898"/>
                    <a:pt x="232" y="901"/>
                  </a:cubicBezTo>
                  <a:cubicBezTo>
                    <a:pt x="247" y="906"/>
                    <a:pt x="262" y="906"/>
                    <a:pt x="277" y="906"/>
                  </a:cubicBezTo>
                  <a:cubicBezTo>
                    <a:pt x="292" y="906"/>
                    <a:pt x="310" y="909"/>
                    <a:pt x="329" y="909"/>
                  </a:cubicBezTo>
                  <a:lnTo>
                    <a:pt x="460" y="917"/>
                  </a:lnTo>
                  <a:lnTo>
                    <a:pt x="460" y="917"/>
                  </a:lnTo>
                  <a:lnTo>
                    <a:pt x="351" y="839"/>
                  </a:lnTo>
                  <a:cubicBezTo>
                    <a:pt x="325" y="820"/>
                    <a:pt x="310" y="801"/>
                    <a:pt x="299" y="775"/>
                  </a:cubicBezTo>
                  <a:cubicBezTo>
                    <a:pt x="288" y="760"/>
                    <a:pt x="284" y="737"/>
                    <a:pt x="277" y="718"/>
                  </a:cubicBezTo>
                  <a:cubicBezTo>
                    <a:pt x="270" y="689"/>
                    <a:pt x="265" y="651"/>
                    <a:pt x="251" y="618"/>
                  </a:cubicBezTo>
                  <a:cubicBezTo>
                    <a:pt x="247" y="610"/>
                    <a:pt x="243" y="603"/>
                    <a:pt x="239" y="595"/>
                  </a:cubicBezTo>
                  <a:cubicBezTo>
                    <a:pt x="243" y="592"/>
                    <a:pt x="247" y="592"/>
                    <a:pt x="251" y="592"/>
                  </a:cubicBezTo>
                  <a:cubicBezTo>
                    <a:pt x="262" y="587"/>
                    <a:pt x="270" y="584"/>
                    <a:pt x="277" y="577"/>
                  </a:cubicBezTo>
                  <a:lnTo>
                    <a:pt x="322" y="542"/>
                  </a:lnTo>
                  <a:lnTo>
                    <a:pt x="273" y="513"/>
                  </a:lnTo>
                  <a:cubicBezTo>
                    <a:pt x="247" y="498"/>
                    <a:pt x="232" y="480"/>
                    <a:pt x="220" y="457"/>
                  </a:cubicBezTo>
                  <a:cubicBezTo>
                    <a:pt x="210" y="435"/>
                    <a:pt x="206" y="412"/>
                    <a:pt x="206" y="390"/>
                  </a:cubicBezTo>
                  <a:cubicBezTo>
                    <a:pt x="206" y="368"/>
                    <a:pt x="210" y="345"/>
                    <a:pt x="217" y="330"/>
                  </a:cubicBezTo>
                  <a:cubicBezTo>
                    <a:pt x="232" y="304"/>
                    <a:pt x="236" y="273"/>
                    <a:pt x="236" y="247"/>
                  </a:cubicBezTo>
                  <a:cubicBezTo>
                    <a:pt x="236" y="225"/>
                    <a:pt x="232" y="206"/>
                    <a:pt x="229" y="188"/>
                  </a:cubicBezTo>
                  <a:cubicBezTo>
                    <a:pt x="217" y="161"/>
                    <a:pt x="206" y="139"/>
                    <a:pt x="198" y="116"/>
                  </a:cubicBezTo>
                  <a:cubicBezTo>
                    <a:pt x="187" y="94"/>
                    <a:pt x="184" y="76"/>
                    <a:pt x="180" y="61"/>
                  </a:cubicBezTo>
                  <a:cubicBezTo>
                    <a:pt x="180" y="49"/>
                    <a:pt x="176" y="42"/>
                    <a:pt x="172" y="35"/>
                  </a:cubicBezTo>
                  <a:cubicBezTo>
                    <a:pt x="168" y="27"/>
                    <a:pt x="165" y="23"/>
                    <a:pt x="161" y="16"/>
                  </a:cubicBezTo>
                  <a:cubicBezTo>
                    <a:pt x="153" y="9"/>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5" name="Google Shape;28445;p21"/>
            <p:cNvSpPr/>
            <p:nvPr/>
          </p:nvSpPr>
          <p:spPr>
            <a:xfrm>
              <a:off x="-482557" y="2115516"/>
              <a:ext cx="5396" cy="26835"/>
            </a:xfrm>
            <a:custGeom>
              <a:avLst/>
              <a:gdLst/>
              <a:ahLst/>
              <a:cxnLst/>
              <a:rect l="l" t="t" r="r" b="b"/>
              <a:pathLst>
                <a:path w="113" h="562" extrusionOk="0">
                  <a:moveTo>
                    <a:pt x="11" y="0"/>
                  </a:moveTo>
                  <a:cubicBezTo>
                    <a:pt x="11" y="71"/>
                    <a:pt x="0" y="139"/>
                    <a:pt x="0" y="202"/>
                  </a:cubicBezTo>
                  <a:lnTo>
                    <a:pt x="0" y="206"/>
                  </a:lnTo>
                  <a:cubicBezTo>
                    <a:pt x="4" y="194"/>
                    <a:pt x="7" y="180"/>
                    <a:pt x="16" y="168"/>
                  </a:cubicBezTo>
                  <a:cubicBezTo>
                    <a:pt x="26" y="142"/>
                    <a:pt x="30" y="120"/>
                    <a:pt x="30" y="97"/>
                  </a:cubicBezTo>
                  <a:cubicBezTo>
                    <a:pt x="30" y="68"/>
                    <a:pt x="23" y="34"/>
                    <a:pt x="11" y="0"/>
                  </a:cubicBezTo>
                  <a:close/>
                  <a:moveTo>
                    <a:pt x="4" y="296"/>
                  </a:moveTo>
                  <a:cubicBezTo>
                    <a:pt x="4" y="314"/>
                    <a:pt x="7" y="332"/>
                    <a:pt x="7" y="351"/>
                  </a:cubicBezTo>
                  <a:cubicBezTo>
                    <a:pt x="11" y="366"/>
                    <a:pt x="16" y="382"/>
                    <a:pt x="16" y="396"/>
                  </a:cubicBezTo>
                  <a:lnTo>
                    <a:pt x="19" y="389"/>
                  </a:lnTo>
                  <a:lnTo>
                    <a:pt x="19" y="377"/>
                  </a:lnTo>
                  <a:cubicBezTo>
                    <a:pt x="19" y="363"/>
                    <a:pt x="16" y="340"/>
                    <a:pt x="7" y="318"/>
                  </a:cubicBezTo>
                  <a:cubicBezTo>
                    <a:pt x="7" y="310"/>
                    <a:pt x="4" y="303"/>
                    <a:pt x="4" y="296"/>
                  </a:cubicBezTo>
                  <a:close/>
                  <a:moveTo>
                    <a:pt x="90" y="430"/>
                  </a:moveTo>
                  <a:cubicBezTo>
                    <a:pt x="83" y="430"/>
                    <a:pt x="71" y="434"/>
                    <a:pt x="60" y="434"/>
                  </a:cubicBezTo>
                  <a:lnTo>
                    <a:pt x="52" y="434"/>
                  </a:lnTo>
                  <a:lnTo>
                    <a:pt x="26" y="430"/>
                  </a:lnTo>
                  <a:lnTo>
                    <a:pt x="26" y="430"/>
                  </a:lnTo>
                  <a:cubicBezTo>
                    <a:pt x="30" y="445"/>
                    <a:pt x="34" y="456"/>
                    <a:pt x="42" y="471"/>
                  </a:cubicBezTo>
                  <a:cubicBezTo>
                    <a:pt x="52" y="494"/>
                    <a:pt x="68" y="516"/>
                    <a:pt x="86" y="534"/>
                  </a:cubicBezTo>
                  <a:cubicBezTo>
                    <a:pt x="94" y="542"/>
                    <a:pt x="105" y="549"/>
                    <a:pt x="112" y="561"/>
                  </a:cubicBezTo>
                  <a:cubicBezTo>
                    <a:pt x="109" y="549"/>
                    <a:pt x="105" y="542"/>
                    <a:pt x="101" y="534"/>
                  </a:cubicBezTo>
                  <a:cubicBezTo>
                    <a:pt x="90" y="512"/>
                    <a:pt x="86" y="486"/>
                    <a:pt x="86" y="460"/>
                  </a:cubicBezTo>
                  <a:cubicBezTo>
                    <a:pt x="86" y="449"/>
                    <a:pt x="86" y="441"/>
                    <a:pt x="90" y="4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6" name="Google Shape;28446;p21"/>
            <p:cNvSpPr/>
            <p:nvPr/>
          </p:nvSpPr>
          <p:spPr>
            <a:xfrm>
              <a:off x="-486998" y="2104581"/>
              <a:ext cx="18240" cy="44360"/>
            </a:xfrm>
            <a:custGeom>
              <a:avLst/>
              <a:gdLst/>
              <a:ahLst/>
              <a:cxnLst/>
              <a:rect l="l" t="t" r="r" b="b"/>
              <a:pathLst>
                <a:path w="382" h="929" extrusionOk="0">
                  <a:moveTo>
                    <a:pt x="104" y="229"/>
                  </a:moveTo>
                  <a:cubicBezTo>
                    <a:pt x="116" y="263"/>
                    <a:pt x="123" y="297"/>
                    <a:pt x="123" y="326"/>
                  </a:cubicBezTo>
                  <a:cubicBezTo>
                    <a:pt x="123" y="349"/>
                    <a:pt x="119" y="371"/>
                    <a:pt x="109" y="397"/>
                  </a:cubicBezTo>
                  <a:cubicBezTo>
                    <a:pt x="100" y="409"/>
                    <a:pt x="97" y="423"/>
                    <a:pt x="93" y="435"/>
                  </a:cubicBezTo>
                  <a:lnTo>
                    <a:pt x="93" y="431"/>
                  </a:lnTo>
                  <a:cubicBezTo>
                    <a:pt x="93" y="368"/>
                    <a:pt x="104" y="300"/>
                    <a:pt x="104" y="229"/>
                  </a:cubicBezTo>
                  <a:close/>
                  <a:moveTo>
                    <a:pt x="97" y="525"/>
                  </a:moveTo>
                  <a:cubicBezTo>
                    <a:pt x="97" y="532"/>
                    <a:pt x="100" y="539"/>
                    <a:pt x="100" y="547"/>
                  </a:cubicBezTo>
                  <a:cubicBezTo>
                    <a:pt x="109" y="569"/>
                    <a:pt x="112" y="592"/>
                    <a:pt x="112" y="606"/>
                  </a:cubicBezTo>
                  <a:lnTo>
                    <a:pt x="112" y="618"/>
                  </a:lnTo>
                  <a:lnTo>
                    <a:pt x="109" y="625"/>
                  </a:lnTo>
                  <a:cubicBezTo>
                    <a:pt x="109" y="611"/>
                    <a:pt x="104" y="595"/>
                    <a:pt x="100" y="580"/>
                  </a:cubicBezTo>
                  <a:cubicBezTo>
                    <a:pt x="100" y="561"/>
                    <a:pt x="97" y="543"/>
                    <a:pt x="97" y="525"/>
                  </a:cubicBezTo>
                  <a:close/>
                  <a:moveTo>
                    <a:pt x="183" y="659"/>
                  </a:moveTo>
                  <a:cubicBezTo>
                    <a:pt x="179" y="670"/>
                    <a:pt x="179" y="678"/>
                    <a:pt x="179" y="689"/>
                  </a:cubicBezTo>
                  <a:cubicBezTo>
                    <a:pt x="179" y="715"/>
                    <a:pt x="183" y="741"/>
                    <a:pt x="194" y="763"/>
                  </a:cubicBezTo>
                  <a:cubicBezTo>
                    <a:pt x="198" y="771"/>
                    <a:pt x="202" y="778"/>
                    <a:pt x="205" y="790"/>
                  </a:cubicBezTo>
                  <a:cubicBezTo>
                    <a:pt x="198" y="778"/>
                    <a:pt x="187" y="771"/>
                    <a:pt x="179" y="763"/>
                  </a:cubicBezTo>
                  <a:cubicBezTo>
                    <a:pt x="161" y="745"/>
                    <a:pt x="145" y="723"/>
                    <a:pt x="135" y="700"/>
                  </a:cubicBezTo>
                  <a:cubicBezTo>
                    <a:pt x="127" y="685"/>
                    <a:pt x="123" y="674"/>
                    <a:pt x="119" y="659"/>
                  </a:cubicBezTo>
                  <a:lnTo>
                    <a:pt x="119" y="659"/>
                  </a:lnTo>
                  <a:lnTo>
                    <a:pt x="145" y="663"/>
                  </a:lnTo>
                  <a:lnTo>
                    <a:pt x="153" y="663"/>
                  </a:lnTo>
                  <a:cubicBezTo>
                    <a:pt x="164" y="663"/>
                    <a:pt x="176" y="659"/>
                    <a:pt x="183" y="659"/>
                  </a:cubicBezTo>
                  <a:close/>
                  <a:moveTo>
                    <a:pt x="56" y="1"/>
                  </a:moveTo>
                  <a:cubicBezTo>
                    <a:pt x="52" y="5"/>
                    <a:pt x="48" y="5"/>
                    <a:pt x="45" y="5"/>
                  </a:cubicBezTo>
                  <a:cubicBezTo>
                    <a:pt x="41" y="5"/>
                    <a:pt x="41" y="5"/>
                    <a:pt x="37" y="9"/>
                  </a:cubicBezTo>
                  <a:cubicBezTo>
                    <a:pt x="30" y="9"/>
                    <a:pt x="19" y="16"/>
                    <a:pt x="11" y="23"/>
                  </a:cubicBezTo>
                  <a:cubicBezTo>
                    <a:pt x="7" y="31"/>
                    <a:pt x="4" y="35"/>
                    <a:pt x="4" y="42"/>
                  </a:cubicBezTo>
                  <a:cubicBezTo>
                    <a:pt x="0" y="46"/>
                    <a:pt x="0" y="54"/>
                    <a:pt x="0" y="57"/>
                  </a:cubicBezTo>
                  <a:cubicBezTo>
                    <a:pt x="0" y="68"/>
                    <a:pt x="0" y="72"/>
                    <a:pt x="4" y="80"/>
                  </a:cubicBezTo>
                  <a:cubicBezTo>
                    <a:pt x="7" y="87"/>
                    <a:pt x="7" y="90"/>
                    <a:pt x="11" y="95"/>
                  </a:cubicBezTo>
                  <a:lnTo>
                    <a:pt x="14" y="102"/>
                  </a:lnTo>
                  <a:cubicBezTo>
                    <a:pt x="26" y="140"/>
                    <a:pt x="30" y="180"/>
                    <a:pt x="30" y="218"/>
                  </a:cubicBezTo>
                  <a:cubicBezTo>
                    <a:pt x="30" y="285"/>
                    <a:pt x="19" y="356"/>
                    <a:pt x="19" y="431"/>
                  </a:cubicBezTo>
                  <a:lnTo>
                    <a:pt x="19" y="449"/>
                  </a:lnTo>
                  <a:cubicBezTo>
                    <a:pt x="19" y="528"/>
                    <a:pt x="22" y="618"/>
                    <a:pt x="52" y="700"/>
                  </a:cubicBezTo>
                  <a:cubicBezTo>
                    <a:pt x="67" y="741"/>
                    <a:pt x="90" y="782"/>
                    <a:pt x="123" y="816"/>
                  </a:cubicBezTo>
                  <a:cubicBezTo>
                    <a:pt x="135" y="827"/>
                    <a:pt x="145" y="839"/>
                    <a:pt x="161" y="849"/>
                  </a:cubicBezTo>
                  <a:cubicBezTo>
                    <a:pt x="176" y="861"/>
                    <a:pt x="194" y="872"/>
                    <a:pt x="213" y="883"/>
                  </a:cubicBezTo>
                  <a:lnTo>
                    <a:pt x="194" y="928"/>
                  </a:lnTo>
                  <a:lnTo>
                    <a:pt x="351" y="875"/>
                  </a:lnTo>
                  <a:lnTo>
                    <a:pt x="381" y="865"/>
                  </a:lnTo>
                  <a:lnTo>
                    <a:pt x="328" y="842"/>
                  </a:lnTo>
                  <a:lnTo>
                    <a:pt x="314" y="839"/>
                  </a:lnTo>
                  <a:lnTo>
                    <a:pt x="314" y="831"/>
                  </a:lnTo>
                  <a:cubicBezTo>
                    <a:pt x="314" y="823"/>
                    <a:pt x="314" y="816"/>
                    <a:pt x="310" y="808"/>
                  </a:cubicBezTo>
                  <a:lnTo>
                    <a:pt x="310" y="805"/>
                  </a:lnTo>
                  <a:cubicBezTo>
                    <a:pt x="306" y="794"/>
                    <a:pt x="302" y="786"/>
                    <a:pt x="295" y="778"/>
                  </a:cubicBezTo>
                  <a:cubicBezTo>
                    <a:pt x="280" y="763"/>
                    <a:pt x="273" y="749"/>
                    <a:pt x="266" y="734"/>
                  </a:cubicBezTo>
                  <a:cubicBezTo>
                    <a:pt x="257" y="718"/>
                    <a:pt x="254" y="704"/>
                    <a:pt x="254" y="689"/>
                  </a:cubicBezTo>
                  <a:cubicBezTo>
                    <a:pt x="254" y="666"/>
                    <a:pt x="266" y="640"/>
                    <a:pt x="284" y="614"/>
                  </a:cubicBezTo>
                  <a:lnTo>
                    <a:pt x="318" y="566"/>
                  </a:lnTo>
                  <a:lnTo>
                    <a:pt x="261" y="554"/>
                  </a:lnTo>
                  <a:cubicBezTo>
                    <a:pt x="254" y="551"/>
                    <a:pt x="247" y="551"/>
                    <a:pt x="239" y="551"/>
                  </a:cubicBezTo>
                  <a:cubicBezTo>
                    <a:pt x="224" y="551"/>
                    <a:pt x="213" y="554"/>
                    <a:pt x="202" y="558"/>
                  </a:cubicBezTo>
                  <a:cubicBezTo>
                    <a:pt x="194" y="561"/>
                    <a:pt x="190" y="566"/>
                    <a:pt x="183" y="569"/>
                  </a:cubicBezTo>
                  <a:cubicBezTo>
                    <a:pt x="183" y="554"/>
                    <a:pt x="179" y="543"/>
                    <a:pt x="176" y="532"/>
                  </a:cubicBezTo>
                  <a:cubicBezTo>
                    <a:pt x="171" y="506"/>
                    <a:pt x="168" y="487"/>
                    <a:pt x="168" y="468"/>
                  </a:cubicBezTo>
                  <a:cubicBezTo>
                    <a:pt x="168" y="454"/>
                    <a:pt x="168" y="442"/>
                    <a:pt x="176" y="431"/>
                  </a:cubicBezTo>
                  <a:cubicBezTo>
                    <a:pt x="194" y="397"/>
                    <a:pt x="202" y="360"/>
                    <a:pt x="202" y="326"/>
                  </a:cubicBezTo>
                  <a:cubicBezTo>
                    <a:pt x="202" y="274"/>
                    <a:pt x="187" y="229"/>
                    <a:pt x="171" y="188"/>
                  </a:cubicBezTo>
                  <a:cubicBezTo>
                    <a:pt x="161" y="147"/>
                    <a:pt x="145" y="109"/>
                    <a:pt x="145" y="76"/>
                  </a:cubicBezTo>
                  <a:cubicBezTo>
                    <a:pt x="145" y="57"/>
                    <a:pt x="142" y="42"/>
                    <a:pt x="131" y="31"/>
                  </a:cubicBezTo>
                  <a:cubicBezTo>
                    <a:pt x="131" y="28"/>
                    <a:pt x="127" y="28"/>
                    <a:pt x="127" y="23"/>
                  </a:cubicBezTo>
                  <a:cubicBezTo>
                    <a:pt x="112" y="9"/>
                    <a:pt x="93"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7" name="Google Shape;28447;p21"/>
            <p:cNvSpPr/>
            <p:nvPr/>
          </p:nvSpPr>
          <p:spPr>
            <a:xfrm>
              <a:off x="-198588" y="1126804"/>
              <a:ext cx="5730" cy="13609"/>
            </a:xfrm>
            <a:custGeom>
              <a:avLst/>
              <a:gdLst/>
              <a:ahLst/>
              <a:cxnLst/>
              <a:rect l="l" t="t" r="r" b="b"/>
              <a:pathLst>
                <a:path w="120" h="285" extrusionOk="0">
                  <a:moveTo>
                    <a:pt x="68" y="0"/>
                  </a:moveTo>
                  <a:cubicBezTo>
                    <a:pt x="71" y="8"/>
                    <a:pt x="71" y="15"/>
                    <a:pt x="71" y="23"/>
                  </a:cubicBezTo>
                  <a:cubicBezTo>
                    <a:pt x="71" y="38"/>
                    <a:pt x="68" y="49"/>
                    <a:pt x="64" y="60"/>
                  </a:cubicBezTo>
                  <a:cubicBezTo>
                    <a:pt x="61" y="72"/>
                    <a:pt x="53" y="79"/>
                    <a:pt x="45" y="86"/>
                  </a:cubicBezTo>
                  <a:lnTo>
                    <a:pt x="45" y="90"/>
                  </a:lnTo>
                  <a:cubicBezTo>
                    <a:pt x="38" y="98"/>
                    <a:pt x="35" y="105"/>
                    <a:pt x="30" y="112"/>
                  </a:cubicBezTo>
                  <a:cubicBezTo>
                    <a:pt x="27" y="120"/>
                    <a:pt x="23" y="131"/>
                    <a:pt x="23" y="143"/>
                  </a:cubicBezTo>
                  <a:cubicBezTo>
                    <a:pt x="16" y="162"/>
                    <a:pt x="12" y="188"/>
                    <a:pt x="8" y="214"/>
                  </a:cubicBezTo>
                  <a:lnTo>
                    <a:pt x="8" y="210"/>
                  </a:lnTo>
                  <a:lnTo>
                    <a:pt x="4" y="217"/>
                  </a:lnTo>
                  <a:cubicBezTo>
                    <a:pt x="4" y="229"/>
                    <a:pt x="1" y="236"/>
                    <a:pt x="1" y="247"/>
                  </a:cubicBezTo>
                  <a:cubicBezTo>
                    <a:pt x="1" y="258"/>
                    <a:pt x="4" y="266"/>
                    <a:pt x="8" y="269"/>
                  </a:cubicBezTo>
                  <a:cubicBezTo>
                    <a:pt x="12" y="277"/>
                    <a:pt x="16" y="281"/>
                    <a:pt x="30" y="285"/>
                  </a:cubicBezTo>
                  <a:lnTo>
                    <a:pt x="38" y="285"/>
                  </a:lnTo>
                  <a:cubicBezTo>
                    <a:pt x="38" y="285"/>
                    <a:pt x="38" y="281"/>
                    <a:pt x="42" y="277"/>
                  </a:cubicBezTo>
                  <a:cubicBezTo>
                    <a:pt x="49" y="269"/>
                    <a:pt x="57" y="255"/>
                    <a:pt x="64" y="240"/>
                  </a:cubicBezTo>
                  <a:cubicBezTo>
                    <a:pt x="68" y="229"/>
                    <a:pt x="75" y="217"/>
                    <a:pt x="79" y="206"/>
                  </a:cubicBezTo>
                  <a:cubicBezTo>
                    <a:pt x="87" y="191"/>
                    <a:pt x="94" y="176"/>
                    <a:pt x="109" y="165"/>
                  </a:cubicBezTo>
                  <a:cubicBezTo>
                    <a:pt x="113" y="157"/>
                    <a:pt x="116" y="154"/>
                    <a:pt x="120" y="150"/>
                  </a:cubicBezTo>
                  <a:cubicBezTo>
                    <a:pt x="116" y="146"/>
                    <a:pt x="113" y="143"/>
                    <a:pt x="109" y="139"/>
                  </a:cubicBezTo>
                  <a:cubicBezTo>
                    <a:pt x="97" y="128"/>
                    <a:pt x="94" y="117"/>
                    <a:pt x="94" y="101"/>
                  </a:cubicBezTo>
                  <a:cubicBezTo>
                    <a:pt x="94" y="90"/>
                    <a:pt x="97" y="79"/>
                    <a:pt x="102" y="72"/>
                  </a:cubicBezTo>
                  <a:cubicBezTo>
                    <a:pt x="105" y="64"/>
                    <a:pt x="113" y="57"/>
                    <a:pt x="120" y="49"/>
                  </a:cubicBezTo>
                  <a:lnTo>
                    <a:pt x="116" y="45"/>
                  </a:lnTo>
                  <a:cubicBezTo>
                    <a:pt x="116" y="38"/>
                    <a:pt x="109" y="31"/>
                    <a:pt x="109" y="19"/>
                  </a:cubicBezTo>
                  <a:cubicBezTo>
                    <a:pt x="105" y="15"/>
                    <a:pt x="105" y="12"/>
                    <a:pt x="105" y="8"/>
                  </a:cubicBezTo>
                  <a:cubicBezTo>
                    <a:pt x="90" y="8"/>
                    <a:pt x="79" y="5"/>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8" name="Google Shape;28448;p21"/>
            <p:cNvSpPr/>
            <p:nvPr/>
          </p:nvSpPr>
          <p:spPr>
            <a:xfrm>
              <a:off x="-202122" y="1118448"/>
              <a:ext cx="32136" cy="25499"/>
            </a:xfrm>
            <a:custGeom>
              <a:avLst/>
              <a:gdLst/>
              <a:ahLst/>
              <a:cxnLst/>
              <a:rect l="l" t="t" r="r" b="b"/>
              <a:pathLst>
                <a:path w="673" h="534" extrusionOk="0">
                  <a:moveTo>
                    <a:pt x="594" y="0"/>
                  </a:moveTo>
                  <a:lnTo>
                    <a:pt x="587" y="4"/>
                  </a:lnTo>
                  <a:lnTo>
                    <a:pt x="606" y="4"/>
                  </a:lnTo>
                  <a:lnTo>
                    <a:pt x="594" y="0"/>
                  </a:lnTo>
                  <a:close/>
                  <a:moveTo>
                    <a:pt x="82" y="389"/>
                  </a:moveTo>
                  <a:lnTo>
                    <a:pt x="78" y="392"/>
                  </a:lnTo>
                  <a:lnTo>
                    <a:pt x="78" y="392"/>
                  </a:lnTo>
                  <a:cubicBezTo>
                    <a:pt x="82" y="392"/>
                    <a:pt x="82" y="389"/>
                    <a:pt x="82" y="389"/>
                  </a:cubicBezTo>
                  <a:close/>
                  <a:moveTo>
                    <a:pt x="650" y="26"/>
                  </a:moveTo>
                  <a:lnTo>
                    <a:pt x="628" y="63"/>
                  </a:lnTo>
                  <a:cubicBezTo>
                    <a:pt x="613" y="82"/>
                    <a:pt x="598" y="97"/>
                    <a:pt x="583" y="108"/>
                  </a:cubicBezTo>
                  <a:cubicBezTo>
                    <a:pt x="564" y="123"/>
                    <a:pt x="546" y="130"/>
                    <a:pt x="530" y="138"/>
                  </a:cubicBezTo>
                  <a:cubicBezTo>
                    <a:pt x="497" y="153"/>
                    <a:pt x="467" y="161"/>
                    <a:pt x="445" y="175"/>
                  </a:cubicBezTo>
                  <a:cubicBezTo>
                    <a:pt x="418" y="190"/>
                    <a:pt x="396" y="202"/>
                    <a:pt x="373" y="213"/>
                  </a:cubicBezTo>
                  <a:cubicBezTo>
                    <a:pt x="355" y="220"/>
                    <a:pt x="340" y="232"/>
                    <a:pt x="328" y="247"/>
                  </a:cubicBezTo>
                  <a:cubicBezTo>
                    <a:pt x="321" y="254"/>
                    <a:pt x="318" y="265"/>
                    <a:pt x="314" y="280"/>
                  </a:cubicBezTo>
                  <a:cubicBezTo>
                    <a:pt x="310" y="299"/>
                    <a:pt x="299" y="314"/>
                    <a:pt x="284" y="325"/>
                  </a:cubicBezTo>
                  <a:cubicBezTo>
                    <a:pt x="273" y="332"/>
                    <a:pt x="254" y="340"/>
                    <a:pt x="239" y="340"/>
                  </a:cubicBezTo>
                  <a:lnTo>
                    <a:pt x="235" y="340"/>
                  </a:lnTo>
                  <a:cubicBezTo>
                    <a:pt x="228" y="340"/>
                    <a:pt x="221" y="340"/>
                    <a:pt x="213" y="337"/>
                  </a:cubicBezTo>
                  <a:cubicBezTo>
                    <a:pt x="205" y="332"/>
                    <a:pt x="202" y="332"/>
                    <a:pt x="194" y="325"/>
                  </a:cubicBezTo>
                  <a:cubicBezTo>
                    <a:pt x="190" y="329"/>
                    <a:pt x="187" y="332"/>
                    <a:pt x="183" y="340"/>
                  </a:cubicBezTo>
                  <a:cubicBezTo>
                    <a:pt x="168" y="351"/>
                    <a:pt x="161" y="366"/>
                    <a:pt x="153" y="381"/>
                  </a:cubicBezTo>
                  <a:cubicBezTo>
                    <a:pt x="149" y="392"/>
                    <a:pt x="142" y="404"/>
                    <a:pt x="138" y="415"/>
                  </a:cubicBezTo>
                  <a:cubicBezTo>
                    <a:pt x="131" y="430"/>
                    <a:pt x="123" y="444"/>
                    <a:pt x="116" y="452"/>
                  </a:cubicBezTo>
                  <a:cubicBezTo>
                    <a:pt x="112" y="456"/>
                    <a:pt x="112" y="460"/>
                    <a:pt x="112" y="460"/>
                  </a:cubicBezTo>
                  <a:lnTo>
                    <a:pt x="104" y="460"/>
                  </a:lnTo>
                  <a:cubicBezTo>
                    <a:pt x="90" y="456"/>
                    <a:pt x="86" y="452"/>
                    <a:pt x="82" y="444"/>
                  </a:cubicBezTo>
                  <a:cubicBezTo>
                    <a:pt x="78" y="441"/>
                    <a:pt x="75" y="433"/>
                    <a:pt x="75" y="422"/>
                  </a:cubicBezTo>
                  <a:cubicBezTo>
                    <a:pt x="75" y="411"/>
                    <a:pt x="78" y="404"/>
                    <a:pt x="78" y="392"/>
                  </a:cubicBezTo>
                  <a:lnTo>
                    <a:pt x="82" y="385"/>
                  </a:lnTo>
                  <a:lnTo>
                    <a:pt x="82" y="389"/>
                  </a:lnTo>
                  <a:cubicBezTo>
                    <a:pt x="86" y="363"/>
                    <a:pt x="90" y="337"/>
                    <a:pt x="97" y="318"/>
                  </a:cubicBezTo>
                  <a:cubicBezTo>
                    <a:pt x="97" y="306"/>
                    <a:pt x="101" y="295"/>
                    <a:pt x="104" y="287"/>
                  </a:cubicBezTo>
                  <a:cubicBezTo>
                    <a:pt x="109" y="280"/>
                    <a:pt x="112" y="273"/>
                    <a:pt x="119" y="265"/>
                  </a:cubicBezTo>
                  <a:lnTo>
                    <a:pt x="119" y="261"/>
                  </a:lnTo>
                  <a:cubicBezTo>
                    <a:pt x="127" y="254"/>
                    <a:pt x="135" y="247"/>
                    <a:pt x="138" y="235"/>
                  </a:cubicBezTo>
                  <a:cubicBezTo>
                    <a:pt x="142" y="224"/>
                    <a:pt x="145" y="213"/>
                    <a:pt x="145" y="198"/>
                  </a:cubicBezTo>
                  <a:cubicBezTo>
                    <a:pt x="145" y="190"/>
                    <a:pt x="145" y="183"/>
                    <a:pt x="142" y="175"/>
                  </a:cubicBezTo>
                  <a:lnTo>
                    <a:pt x="142" y="175"/>
                  </a:lnTo>
                  <a:cubicBezTo>
                    <a:pt x="153" y="180"/>
                    <a:pt x="164" y="183"/>
                    <a:pt x="179" y="183"/>
                  </a:cubicBezTo>
                  <a:cubicBezTo>
                    <a:pt x="176" y="180"/>
                    <a:pt x="176" y="172"/>
                    <a:pt x="176" y="168"/>
                  </a:cubicBezTo>
                  <a:cubicBezTo>
                    <a:pt x="176" y="161"/>
                    <a:pt x="179" y="153"/>
                    <a:pt x="183" y="142"/>
                  </a:cubicBezTo>
                  <a:cubicBezTo>
                    <a:pt x="183" y="135"/>
                    <a:pt x="187" y="130"/>
                    <a:pt x="194" y="123"/>
                  </a:cubicBezTo>
                  <a:cubicBezTo>
                    <a:pt x="194" y="119"/>
                    <a:pt x="198" y="112"/>
                    <a:pt x="202" y="108"/>
                  </a:cubicBezTo>
                  <a:cubicBezTo>
                    <a:pt x="190" y="108"/>
                    <a:pt x="176" y="104"/>
                    <a:pt x="164" y="101"/>
                  </a:cubicBezTo>
                  <a:cubicBezTo>
                    <a:pt x="153" y="97"/>
                    <a:pt x="142" y="93"/>
                    <a:pt x="131" y="90"/>
                  </a:cubicBezTo>
                  <a:lnTo>
                    <a:pt x="97" y="75"/>
                  </a:lnTo>
                  <a:lnTo>
                    <a:pt x="82" y="108"/>
                  </a:lnTo>
                  <a:cubicBezTo>
                    <a:pt x="78" y="116"/>
                    <a:pt x="75" y="119"/>
                    <a:pt x="75" y="127"/>
                  </a:cubicBezTo>
                  <a:cubicBezTo>
                    <a:pt x="71" y="130"/>
                    <a:pt x="71" y="138"/>
                    <a:pt x="67" y="142"/>
                  </a:cubicBezTo>
                  <a:cubicBezTo>
                    <a:pt x="64" y="146"/>
                    <a:pt x="64" y="149"/>
                    <a:pt x="64" y="153"/>
                  </a:cubicBezTo>
                  <a:lnTo>
                    <a:pt x="52" y="175"/>
                  </a:lnTo>
                  <a:lnTo>
                    <a:pt x="67" y="190"/>
                  </a:lnTo>
                  <a:lnTo>
                    <a:pt x="71" y="198"/>
                  </a:lnTo>
                  <a:cubicBezTo>
                    <a:pt x="71" y="198"/>
                    <a:pt x="71" y="202"/>
                    <a:pt x="67" y="206"/>
                  </a:cubicBezTo>
                  <a:cubicBezTo>
                    <a:pt x="67" y="206"/>
                    <a:pt x="64" y="209"/>
                    <a:pt x="64" y="213"/>
                  </a:cubicBezTo>
                  <a:cubicBezTo>
                    <a:pt x="48" y="228"/>
                    <a:pt x="41" y="242"/>
                    <a:pt x="33" y="258"/>
                  </a:cubicBezTo>
                  <a:cubicBezTo>
                    <a:pt x="26" y="276"/>
                    <a:pt x="19" y="299"/>
                    <a:pt x="14" y="318"/>
                  </a:cubicBezTo>
                  <a:cubicBezTo>
                    <a:pt x="11" y="340"/>
                    <a:pt x="11" y="359"/>
                    <a:pt x="7" y="373"/>
                  </a:cubicBezTo>
                  <a:cubicBezTo>
                    <a:pt x="4" y="389"/>
                    <a:pt x="0" y="404"/>
                    <a:pt x="0" y="422"/>
                  </a:cubicBezTo>
                  <a:cubicBezTo>
                    <a:pt x="0" y="433"/>
                    <a:pt x="0" y="444"/>
                    <a:pt x="4" y="456"/>
                  </a:cubicBezTo>
                  <a:cubicBezTo>
                    <a:pt x="7" y="467"/>
                    <a:pt x="11" y="478"/>
                    <a:pt x="19" y="489"/>
                  </a:cubicBezTo>
                  <a:cubicBezTo>
                    <a:pt x="33" y="508"/>
                    <a:pt x="52" y="523"/>
                    <a:pt x="78" y="530"/>
                  </a:cubicBezTo>
                  <a:lnTo>
                    <a:pt x="78" y="531"/>
                  </a:lnTo>
                  <a:lnTo>
                    <a:pt x="78" y="531"/>
                  </a:lnTo>
                  <a:cubicBezTo>
                    <a:pt x="82" y="534"/>
                    <a:pt x="82" y="534"/>
                    <a:pt x="86" y="534"/>
                  </a:cubicBezTo>
                  <a:cubicBezTo>
                    <a:pt x="90" y="534"/>
                    <a:pt x="97" y="530"/>
                    <a:pt x="104" y="530"/>
                  </a:cubicBezTo>
                  <a:lnTo>
                    <a:pt x="142" y="530"/>
                  </a:lnTo>
                  <a:cubicBezTo>
                    <a:pt x="145" y="527"/>
                    <a:pt x="149" y="527"/>
                    <a:pt x="149" y="527"/>
                  </a:cubicBezTo>
                  <a:cubicBezTo>
                    <a:pt x="168" y="516"/>
                    <a:pt x="179" y="501"/>
                    <a:pt x="187" y="486"/>
                  </a:cubicBezTo>
                  <a:cubicBezTo>
                    <a:pt x="194" y="475"/>
                    <a:pt x="202" y="460"/>
                    <a:pt x="205" y="452"/>
                  </a:cubicBezTo>
                  <a:cubicBezTo>
                    <a:pt x="213" y="437"/>
                    <a:pt x="216" y="426"/>
                    <a:pt x="221" y="418"/>
                  </a:cubicBezTo>
                  <a:cubicBezTo>
                    <a:pt x="228" y="404"/>
                    <a:pt x="235" y="392"/>
                    <a:pt x="243" y="385"/>
                  </a:cubicBezTo>
                  <a:cubicBezTo>
                    <a:pt x="247" y="385"/>
                    <a:pt x="247" y="381"/>
                    <a:pt x="250" y="381"/>
                  </a:cubicBezTo>
                  <a:cubicBezTo>
                    <a:pt x="254" y="377"/>
                    <a:pt x="261" y="377"/>
                    <a:pt x="269" y="377"/>
                  </a:cubicBezTo>
                  <a:lnTo>
                    <a:pt x="273" y="377"/>
                  </a:lnTo>
                  <a:lnTo>
                    <a:pt x="292" y="381"/>
                  </a:lnTo>
                  <a:lnTo>
                    <a:pt x="299" y="381"/>
                  </a:lnTo>
                  <a:lnTo>
                    <a:pt x="306" y="363"/>
                  </a:lnTo>
                  <a:lnTo>
                    <a:pt x="310" y="355"/>
                  </a:lnTo>
                  <a:cubicBezTo>
                    <a:pt x="314" y="347"/>
                    <a:pt x="321" y="337"/>
                    <a:pt x="333" y="329"/>
                  </a:cubicBezTo>
                  <a:lnTo>
                    <a:pt x="333" y="325"/>
                  </a:lnTo>
                  <a:cubicBezTo>
                    <a:pt x="340" y="318"/>
                    <a:pt x="355" y="306"/>
                    <a:pt x="366" y="295"/>
                  </a:cubicBezTo>
                  <a:cubicBezTo>
                    <a:pt x="404" y="258"/>
                    <a:pt x="456" y="232"/>
                    <a:pt x="504" y="202"/>
                  </a:cubicBezTo>
                  <a:cubicBezTo>
                    <a:pt x="530" y="187"/>
                    <a:pt x="557" y="168"/>
                    <a:pt x="583" y="149"/>
                  </a:cubicBezTo>
                  <a:cubicBezTo>
                    <a:pt x="602" y="130"/>
                    <a:pt x="620" y="112"/>
                    <a:pt x="639" y="90"/>
                  </a:cubicBezTo>
                  <a:cubicBezTo>
                    <a:pt x="642" y="85"/>
                    <a:pt x="647" y="78"/>
                    <a:pt x="650" y="75"/>
                  </a:cubicBezTo>
                  <a:lnTo>
                    <a:pt x="673" y="37"/>
                  </a:lnTo>
                  <a:lnTo>
                    <a:pt x="650" y="2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9" name="Google Shape;28449;p21"/>
            <p:cNvSpPr/>
            <p:nvPr/>
          </p:nvSpPr>
          <p:spPr>
            <a:xfrm>
              <a:off x="-181303" y="1948629"/>
              <a:ext cx="24018" cy="16617"/>
            </a:xfrm>
            <a:custGeom>
              <a:avLst/>
              <a:gdLst/>
              <a:ahLst/>
              <a:cxnLst/>
              <a:rect l="l" t="t" r="r" b="b"/>
              <a:pathLst>
                <a:path w="503" h="348" extrusionOk="0">
                  <a:moveTo>
                    <a:pt x="39" y="0"/>
                  </a:moveTo>
                  <a:cubicBezTo>
                    <a:pt x="35" y="4"/>
                    <a:pt x="27" y="7"/>
                    <a:pt x="23" y="11"/>
                  </a:cubicBezTo>
                  <a:cubicBezTo>
                    <a:pt x="16" y="14"/>
                    <a:pt x="9" y="19"/>
                    <a:pt x="9" y="23"/>
                  </a:cubicBezTo>
                  <a:cubicBezTo>
                    <a:pt x="5" y="23"/>
                    <a:pt x="5" y="26"/>
                    <a:pt x="1" y="26"/>
                  </a:cubicBezTo>
                  <a:lnTo>
                    <a:pt x="1" y="33"/>
                  </a:lnTo>
                  <a:lnTo>
                    <a:pt x="1" y="37"/>
                  </a:lnTo>
                  <a:cubicBezTo>
                    <a:pt x="1" y="45"/>
                    <a:pt x="5" y="52"/>
                    <a:pt x="5" y="56"/>
                  </a:cubicBezTo>
                  <a:lnTo>
                    <a:pt x="9" y="56"/>
                  </a:lnTo>
                  <a:cubicBezTo>
                    <a:pt x="35" y="56"/>
                    <a:pt x="65" y="64"/>
                    <a:pt x="87" y="75"/>
                  </a:cubicBezTo>
                  <a:cubicBezTo>
                    <a:pt x="106" y="82"/>
                    <a:pt x="117" y="90"/>
                    <a:pt x="132" y="97"/>
                  </a:cubicBezTo>
                  <a:cubicBezTo>
                    <a:pt x="106" y="71"/>
                    <a:pt x="80" y="49"/>
                    <a:pt x="54" y="19"/>
                  </a:cubicBezTo>
                  <a:cubicBezTo>
                    <a:pt x="46" y="11"/>
                    <a:pt x="42" y="4"/>
                    <a:pt x="39" y="0"/>
                  </a:cubicBezTo>
                  <a:close/>
                  <a:moveTo>
                    <a:pt x="180" y="135"/>
                  </a:moveTo>
                  <a:cubicBezTo>
                    <a:pt x="180" y="135"/>
                    <a:pt x="180" y="138"/>
                    <a:pt x="184" y="138"/>
                  </a:cubicBezTo>
                  <a:cubicBezTo>
                    <a:pt x="188" y="145"/>
                    <a:pt x="192" y="149"/>
                    <a:pt x="196" y="161"/>
                  </a:cubicBezTo>
                  <a:cubicBezTo>
                    <a:pt x="196" y="161"/>
                    <a:pt x="196" y="164"/>
                    <a:pt x="199" y="164"/>
                  </a:cubicBezTo>
                  <a:cubicBezTo>
                    <a:pt x="199" y="164"/>
                    <a:pt x="203" y="168"/>
                    <a:pt x="206" y="168"/>
                  </a:cubicBezTo>
                  <a:cubicBezTo>
                    <a:pt x="218" y="171"/>
                    <a:pt x="233" y="176"/>
                    <a:pt x="248" y="183"/>
                  </a:cubicBezTo>
                  <a:lnTo>
                    <a:pt x="251" y="183"/>
                  </a:lnTo>
                  <a:cubicBezTo>
                    <a:pt x="229" y="168"/>
                    <a:pt x="203" y="154"/>
                    <a:pt x="180" y="135"/>
                  </a:cubicBezTo>
                  <a:close/>
                  <a:moveTo>
                    <a:pt x="289" y="202"/>
                  </a:moveTo>
                  <a:cubicBezTo>
                    <a:pt x="296" y="209"/>
                    <a:pt x="301" y="216"/>
                    <a:pt x="304" y="224"/>
                  </a:cubicBezTo>
                  <a:cubicBezTo>
                    <a:pt x="308" y="228"/>
                    <a:pt x="308" y="232"/>
                    <a:pt x="311" y="235"/>
                  </a:cubicBezTo>
                  <a:cubicBezTo>
                    <a:pt x="323" y="235"/>
                    <a:pt x="337" y="243"/>
                    <a:pt x="349" y="247"/>
                  </a:cubicBezTo>
                  <a:cubicBezTo>
                    <a:pt x="360" y="254"/>
                    <a:pt x="371" y="266"/>
                    <a:pt x="379" y="273"/>
                  </a:cubicBezTo>
                  <a:cubicBezTo>
                    <a:pt x="394" y="292"/>
                    <a:pt x="405" y="306"/>
                    <a:pt x="416" y="318"/>
                  </a:cubicBezTo>
                  <a:cubicBezTo>
                    <a:pt x="420" y="325"/>
                    <a:pt x="427" y="328"/>
                    <a:pt x="431" y="333"/>
                  </a:cubicBezTo>
                  <a:cubicBezTo>
                    <a:pt x="442" y="337"/>
                    <a:pt x="453" y="340"/>
                    <a:pt x="461" y="344"/>
                  </a:cubicBezTo>
                  <a:cubicBezTo>
                    <a:pt x="468" y="344"/>
                    <a:pt x="476" y="347"/>
                    <a:pt x="480" y="347"/>
                  </a:cubicBezTo>
                  <a:cubicBezTo>
                    <a:pt x="484" y="347"/>
                    <a:pt x="484" y="347"/>
                    <a:pt x="487" y="344"/>
                  </a:cubicBezTo>
                  <a:lnTo>
                    <a:pt x="491" y="340"/>
                  </a:lnTo>
                  <a:cubicBezTo>
                    <a:pt x="494" y="340"/>
                    <a:pt x="498" y="337"/>
                    <a:pt x="502" y="328"/>
                  </a:cubicBezTo>
                  <a:cubicBezTo>
                    <a:pt x="498" y="321"/>
                    <a:pt x="494" y="314"/>
                    <a:pt x="487" y="311"/>
                  </a:cubicBezTo>
                  <a:cubicBezTo>
                    <a:pt x="480" y="295"/>
                    <a:pt x="468" y="284"/>
                    <a:pt x="461" y="276"/>
                  </a:cubicBezTo>
                  <a:cubicBezTo>
                    <a:pt x="453" y="273"/>
                    <a:pt x="450" y="269"/>
                    <a:pt x="446" y="269"/>
                  </a:cubicBezTo>
                  <a:cubicBezTo>
                    <a:pt x="394" y="250"/>
                    <a:pt x="337" y="228"/>
                    <a:pt x="289" y="2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0" name="Google Shape;28450;p21"/>
            <p:cNvSpPr/>
            <p:nvPr/>
          </p:nvSpPr>
          <p:spPr>
            <a:xfrm>
              <a:off x="-184836" y="1944666"/>
              <a:ext cx="31992" cy="24162"/>
            </a:xfrm>
            <a:custGeom>
              <a:avLst/>
              <a:gdLst/>
              <a:ahLst/>
              <a:cxnLst/>
              <a:rect l="l" t="t" r="r" b="b"/>
              <a:pathLst>
                <a:path w="670" h="506" extrusionOk="0">
                  <a:moveTo>
                    <a:pt x="113" y="83"/>
                  </a:moveTo>
                  <a:cubicBezTo>
                    <a:pt x="116" y="87"/>
                    <a:pt x="120" y="94"/>
                    <a:pt x="128" y="102"/>
                  </a:cubicBezTo>
                  <a:cubicBezTo>
                    <a:pt x="154" y="132"/>
                    <a:pt x="180" y="154"/>
                    <a:pt x="206" y="180"/>
                  </a:cubicBezTo>
                  <a:cubicBezTo>
                    <a:pt x="191" y="173"/>
                    <a:pt x="180" y="165"/>
                    <a:pt x="161" y="158"/>
                  </a:cubicBezTo>
                  <a:cubicBezTo>
                    <a:pt x="139" y="147"/>
                    <a:pt x="109" y="139"/>
                    <a:pt x="83" y="139"/>
                  </a:cubicBezTo>
                  <a:lnTo>
                    <a:pt x="79" y="139"/>
                  </a:lnTo>
                  <a:cubicBezTo>
                    <a:pt x="79" y="135"/>
                    <a:pt x="75" y="128"/>
                    <a:pt x="75" y="120"/>
                  </a:cubicBezTo>
                  <a:lnTo>
                    <a:pt x="75" y="116"/>
                  </a:lnTo>
                  <a:lnTo>
                    <a:pt x="75" y="109"/>
                  </a:lnTo>
                  <a:cubicBezTo>
                    <a:pt x="79" y="109"/>
                    <a:pt x="79" y="106"/>
                    <a:pt x="83" y="106"/>
                  </a:cubicBezTo>
                  <a:cubicBezTo>
                    <a:pt x="83" y="102"/>
                    <a:pt x="90" y="97"/>
                    <a:pt x="97" y="94"/>
                  </a:cubicBezTo>
                  <a:cubicBezTo>
                    <a:pt x="101" y="90"/>
                    <a:pt x="109" y="87"/>
                    <a:pt x="113" y="83"/>
                  </a:cubicBezTo>
                  <a:close/>
                  <a:moveTo>
                    <a:pt x="254" y="218"/>
                  </a:moveTo>
                  <a:cubicBezTo>
                    <a:pt x="277" y="237"/>
                    <a:pt x="303" y="251"/>
                    <a:pt x="325" y="266"/>
                  </a:cubicBezTo>
                  <a:lnTo>
                    <a:pt x="322" y="266"/>
                  </a:lnTo>
                  <a:cubicBezTo>
                    <a:pt x="307" y="259"/>
                    <a:pt x="292" y="254"/>
                    <a:pt x="280" y="251"/>
                  </a:cubicBezTo>
                  <a:cubicBezTo>
                    <a:pt x="277" y="251"/>
                    <a:pt x="273" y="247"/>
                    <a:pt x="273" y="247"/>
                  </a:cubicBezTo>
                  <a:cubicBezTo>
                    <a:pt x="270" y="247"/>
                    <a:pt x="270" y="244"/>
                    <a:pt x="270" y="244"/>
                  </a:cubicBezTo>
                  <a:cubicBezTo>
                    <a:pt x="266" y="232"/>
                    <a:pt x="262" y="228"/>
                    <a:pt x="258" y="221"/>
                  </a:cubicBezTo>
                  <a:cubicBezTo>
                    <a:pt x="254" y="221"/>
                    <a:pt x="254" y="218"/>
                    <a:pt x="254" y="218"/>
                  </a:cubicBezTo>
                  <a:close/>
                  <a:moveTo>
                    <a:pt x="363" y="285"/>
                  </a:moveTo>
                  <a:cubicBezTo>
                    <a:pt x="411" y="311"/>
                    <a:pt x="468" y="333"/>
                    <a:pt x="520" y="352"/>
                  </a:cubicBezTo>
                  <a:cubicBezTo>
                    <a:pt x="524" y="352"/>
                    <a:pt x="527" y="356"/>
                    <a:pt x="535" y="359"/>
                  </a:cubicBezTo>
                  <a:cubicBezTo>
                    <a:pt x="542" y="367"/>
                    <a:pt x="554" y="378"/>
                    <a:pt x="561" y="394"/>
                  </a:cubicBezTo>
                  <a:cubicBezTo>
                    <a:pt x="568" y="397"/>
                    <a:pt x="572" y="404"/>
                    <a:pt x="576" y="411"/>
                  </a:cubicBezTo>
                  <a:cubicBezTo>
                    <a:pt x="572" y="420"/>
                    <a:pt x="568" y="423"/>
                    <a:pt x="565" y="423"/>
                  </a:cubicBezTo>
                  <a:lnTo>
                    <a:pt x="561" y="427"/>
                  </a:lnTo>
                  <a:cubicBezTo>
                    <a:pt x="558" y="430"/>
                    <a:pt x="558" y="430"/>
                    <a:pt x="554" y="430"/>
                  </a:cubicBezTo>
                  <a:cubicBezTo>
                    <a:pt x="550" y="430"/>
                    <a:pt x="542" y="427"/>
                    <a:pt x="535" y="427"/>
                  </a:cubicBezTo>
                  <a:cubicBezTo>
                    <a:pt x="527" y="423"/>
                    <a:pt x="516" y="420"/>
                    <a:pt x="505" y="416"/>
                  </a:cubicBezTo>
                  <a:cubicBezTo>
                    <a:pt x="501" y="411"/>
                    <a:pt x="494" y="408"/>
                    <a:pt x="490" y="401"/>
                  </a:cubicBezTo>
                  <a:cubicBezTo>
                    <a:pt x="479" y="389"/>
                    <a:pt x="468" y="375"/>
                    <a:pt x="453" y="356"/>
                  </a:cubicBezTo>
                  <a:cubicBezTo>
                    <a:pt x="445" y="349"/>
                    <a:pt x="434" y="337"/>
                    <a:pt x="423" y="330"/>
                  </a:cubicBezTo>
                  <a:cubicBezTo>
                    <a:pt x="411" y="326"/>
                    <a:pt x="397" y="318"/>
                    <a:pt x="385" y="318"/>
                  </a:cubicBezTo>
                  <a:cubicBezTo>
                    <a:pt x="382" y="315"/>
                    <a:pt x="382" y="311"/>
                    <a:pt x="378" y="307"/>
                  </a:cubicBezTo>
                  <a:cubicBezTo>
                    <a:pt x="375" y="299"/>
                    <a:pt x="370" y="292"/>
                    <a:pt x="363" y="285"/>
                  </a:cubicBezTo>
                  <a:close/>
                  <a:moveTo>
                    <a:pt x="116" y="1"/>
                  </a:moveTo>
                  <a:cubicBezTo>
                    <a:pt x="109" y="1"/>
                    <a:pt x="101" y="4"/>
                    <a:pt x="94" y="4"/>
                  </a:cubicBezTo>
                  <a:cubicBezTo>
                    <a:pt x="90" y="8"/>
                    <a:pt x="83" y="12"/>
                    <a:pt x="75" y="16"/>
                  </a:cubicBezTo>
                  <a:cubicBezTo>
                    <a:pt x="68" y="23"/>
                    <a:pt x="49" y="30"/>
                    <a:pt x="34" y="45"/>
                  </a:cubicBezTo>
                  <a:cubicBezTo>
                    <a:pt x="23" y="53"/>
                    <a:pt x="16" y="64"/>
                    <a:pt x="8" y="75"/>
                  </a:cubicBezTo>
                  <a:cubicBezTo>
                    <a:pt x="4" y="87"/>
                    <a:pt x="1" y="102"/>
                    <a:pt x="1" y="116"/>
                  </a:cubicBezTo>
                  <a:lnTo>
                    <a:pt x="1" y="120"/>
                  </a:lnTo>
                  <a:cubicBezTo>
                    <a:pt x="1" y="139"/>
                    <a:pt x="4" y="161"/>
                    <a:pt x="16" y="180"/>
                  </a:cubicBezTo>
                  <a:cubicBezTo>
                    <a:pt x="19" y="187"/>
                    <a:pt x="27" y="199"/>
                    <a:pt x="38" y="206"/>
                  </a:cubicBezTo>
                  <a:cubicBezTo>
                    <a:pt x="45" y="214"/>
                    <a:pt x="61" y="218"/>
                    <a:pt x="75" y="218"/>
                  </a:cubicBezTo>
                  <a:lnTo>
                    <a:pt x="83" y="218"/>
                  </a:lnTo>
                  <a:cubicBezTo>
                    <a:pt x="105" y="218"/>
                    <a:pt x="135" y="228"/>
                    <a:pt x="161" y="240"/>
                  </a:cubicBezTo>
                  <a:cubicBezTo>
                    <a:pt x="173" y="247"/>
                    <a:pt x="184" y="254"/>
                    <a:pt x="191" y="263"/>
                  </a:cubicBezTo>
                  <a:cubicBezTo>
                    <a:pt x="195" y="266"/>
                    <a:pt x="195" y="270"/>
                    <a:pt x="199" y="270"/>
                  </a:cubicBezTo>
                  <a:lnTo>
                    <a:pt x="199" y="273"/>
                  </a:lnTo>
                  <a:cubicBezTo>
                    <a:pt x="202" y="285"/>
                    <a:pt x="210" y="292"/>
                    <a:pt x="218" y="299"/>
                  </a:cubicBezTo>
                  <a:cubicBezTo>
                    <a:pt x="232" y="315"/>
                    <a:pt x="247" y="322"/>
                    <a:pt x="262" y="326"/>
                  </a:cubicBezTo>
                  <a:cubicBezTo>
                    <a:pt x="273" y="330"/>
                    <a:pt x="285" y="333"/>
                    <a:pt x="292" y="337"/>
                  </a:cubicBezTo>
                  <a:cubicBezTo>
                    <a:pt x="296" y="337"/>
                    <a:pt x="303" y="337"/>
                    <a:pt x="307" y="341"/>
                  </a:cubicBezTo>
                  <a:lnTo>
                    <a:pt x="311" y="341"/>
                  </a:lnTo>
                  <a:lnTo>
                    <a:pt x="311" y="344"/>
                  </a:lnTo>
                  <a:lnTo>
                    <a:pt x="311" y="356"/>
                  </a:lnTo>
                  <a:lnTo>
                    <a:pt x="292" y="427"/>
                  </a:lnTo>
                  <a:lnTo>
                    <a:pt x="292" y="427"/>
                  </a:lnTo>
                  <a:lnTo>
                    <a:pt x="359" y="401"/>
                  </a:lnTo>
                  <a:cubicBezTo>
                    <a:pt x="367" y="397"/>
                    <a:pt x="375" y="397"/>
                    <a:pt x="378" y="397"/>
                  </a:cubicBezTo>
                  <a:lnTo>
                    <a:pt x="382" y="397"/>
                  </a:lnTo>
                  <a:cubicBezTo>
                    <a:pt x="385" y="397"/>
                    <a:pt x="389" y="401"/>
                    <a:pt x="393" y="404"/>
                  </a:cubicBezTo>
                  <a:cubicBezTo>
                    <a:pt x="401" y="411"/>
                    <a:pt x="411" y="427"/>
                    <a:pt x="423" y="442"/>
                  </a:cubicBezTo>
                  <a:cubicBezTo>
                    <a:pt x="427" y="449"/>
                    <a:pt x="434" y="456"/>
                    <a:pt x="442" y="464"/>
                  </a:cubicBezTo>
                  <a:cubicBezTo>
                    <a:pt x="453" y="472"/>
                    <a:pt x="460" y="479"/>
                    <a:pt x="475" y="483"/>
                  </a:cubicBezTo>
                  <a:cubicBezTo>
                    <a:pt x="487" y="490"/>
                    <a:pt x="501" y="494"/>
                    <a:pt x="513" y="498"/>
                  </a:cubicBezTo>
                  <a:cubicBezTo>
                    <a:pt x="527" y="501"/>
                    <a:pt x="539" y="506"/>
                    <a:pt x="554" y="506"/>
                  </a:cubicBezTo>
                  <a:cubicBezTo>
                    <a:pt x="565" y="506"/>
                    <a:pt x="576" y="506"/>
                    <a:pt x="587" y="501"/>
                  </a:cubicBezTo>
                  <a:cubicBezTo>
                    <a:pt x="602" y="494"/>
                    <a:pt x="617" y="483"/>
                    <a:pt x="629" y="472"/>
                  </a:cubicBezTo>
                  <a:cubicBezTo>
                    <a:pt x="639" y="456"/>
                    <a:pt x="647" y="442"/>
                    <a:pt x="658" y="423"/>
                  </a:cubicBezTo>
                  <a:lnTo>
                    <a:pt x="670" y="401"/>
                  </a:lnTo>
                  <a:lnTo>
                    <a:pt x="651" y="382"/>
                  </a:lnTo>
                  <a:cubicBezTo>
                    <a:pt x="647" y="375"/>
                    <a:pt x="639" y="367"/>
                    <a:pt x="632" y="359"/>
                  </a:cubicBezTo>
                  <a:cubicBezTo>
                    <a:pt x="625" y="349"/>
                    <a:pt x="613" y="330"/>
                    <a:pt x="599" y="315"/>
                  </a:cubicBezTo>
                  <a:cubicBezTo>
                    <a:pt x="591" y="307"/>
                    <a:pt x="584" y="304"/>
                    <a:pt x="576" y="296"/>
                  </a:cubicBezTo>
                  <a:cubicBezTo>
                    <a:pt x="568" y="289"/>
                    <a:pt x="558" y="285"/>
                    <a:pt x="546" y="281"/>
                  </a:cubicBezTo>
                  <a:cubicBezTo>
                    <a:pt x="401" y="232"/>
                    <a:pt x="285" y="161"/>
                    <a:pt x="187" y="53"/>
                  </a:cubicBezTo>
                  <a:cubicBezTo>
                    <a:pt x="184" y="49"/>
                    <a:pt x="184" y="45"/>
                    <a:pt x="180" y="42"/>
                  </a:cubicBezTo>
                  <a:cubicBezTo>
                    <a:pt x="176" y="38"/>
                    <a:pt x="168" y="30"/>
                    <a:pt x="161" y="19"/>
                  </a:cubicBezTo>
                  <a:cubicBezTo>
                    <a:pt x="158" y="16"/>
                    <a:pt x="150" y="12"/>
                    <a:pt x="142" y="8"/>
                  </a:cubicBezTo>
                  <a:cubicBezTo>
                    <a:pt x="135" y="4"/>
                    <a:pt x="128"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1" name="Google Shape;28451;p21"/>
            <p:cNvSpPr/>
            <p:nvPr/>
          </p:nvSpPr>
          <p:spPr>
            <a:xfrm>
              <a:off x="-110442" y="1121265"/>
              <a:ext cx="15041" cy="7688"/>
            </a:xfrm>
            <a:custGeom>
              <a:avLst/>
              <a:gdLst/>
              <a:ahLst/>
              <a:cxnLst/>
              <a:rect l="l" t="t" r="r" b="b"/>
              <a:pathLst>
                <a:path w="315" h="161" extrusionOk="0">
                  <a:moveTo>
                    <a:pt x="1" y="0"/>
                  </a:moveTo>
                  <a:lnTo>
                    <a:pt x="1" y="0"/>
                  </a:lnTo>
                  <a:cubicBezTo>
                    <a:pt x="9" y="8"/>
                    <a:pt x="16" y="16"/>
                    <a:pt x="23" y="26"/>
                  </a:cubicBezTo>
                  <a:cubicBezTo>
                    <a:pt x="68" y="45"/>
                    <a:pt x="117" y="68"/>
                    <a:pt x="162" y="87"/>
                  </a:cubicBezTo>
                  <a:cubicBezTo>
                    <a:pt x="188" y="102"/>
                    <a:pt x="211" y="116"/>
                    <a:pt x="237" y="128"/>
                  </a:cubicBezTo>
                  <a:cubicBezTo>
                    <a:pt x="259" y="143"/>
                    <a:pt x="278" y="154"/>
                    <a:pt x="300" y="157"/>
                  </a:cubicBezTo>
                  <a:cubicBezTo>
                    <a:pt x="304" y="161"/>
                    <a:pt x="311" y="161"/>
                    <a:pt x="315" y="161"/>
                  </a:cubicBezTo>
                  <a:cubicBezTo>
                    <a:pt x="315" y="154"/>
                    <a:pt x="311" y="143"/>
                    <a:pt x="311" y="131"/>
                  </a:cubicBezTo>
                  <a:cubicBezTo>
                    <a:pt x="311" y="109"/>
                    <a:pt x="308" y="87"/>
                    <a:pt x="300" y="68"/>
                  </a:cubicBezTo>
                  <a:cubicBezTo>
                    <a:pt x="297" y="57"/>
                    <a:pt x="289" y="45"/>
                    <a:pt x="282" y="34"/>
                  </a:cubicBezTo>
                  <a:cubicBezTo>
                    <a:pt x="274" y="26"/>
                    <a:pt x="266" y="19"/>
                    <a:pt x="259" y="8"/>
                  </a:cubicBezTo>
                  <a:cubicBezTo>
                    <a:pt x="214" y="31"/>
                    <a:pt x="170" y="42"/>
                    <a:pt x="128" y="42"/>
                  </a:cubicBezTo>
                  <a:cubicBezTo>
                    <a:pt x="99" y="42"/>
                    <a:pt x="68" y="34"/>
                    <a:pt x="42" y="23"/>
                  </a:cubicBezTo>
                  <a:cubicBezTo>
                    <a:pt x="28" y="16"/>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2" name="Google Shape;28452;p21"/>
            <p:cNvSpPr/>
            <p:nvPr/>
          </p:nvSpPr>
          <p:spPr>
            <a:xfrm>
              <a:off x="-122904" y="1109328"/>
              <a:ext cx="30942" cy="23589"/>
            </a:xfrm>
            <a:custGeom>
              <a:avLst/>
              <a:gdLst/>
              <a:ahLst/>
              <a:cxnLst/>
              <a:rect l="l" t="t" r="r" b="b"/>
              <a:pathLst>
                <a:path w="648" h="494" extrusionOk="0">
                  <a:moveTo>
                    <a:pt x="20" y="30"/>
                  </a:moveTo>
                  <a:lnTo>
                    <a:pt x="1" y="38"/>
                  </a:lnTo>
                  <a:lnTo>
                    <a:pt x="8" y="45"/>
                  </a:lnTo>
                  <a:lnTo>
                    <a:pt x="20" y="30"/>
                  </a:lnTo>
                  <a:close/>
                  <a:moveTo>
                    <a:pt x="262" y="250"/>
                  </a:moveTo>
                  <a:cubicBezTo>
                    <a:pt x="277" y="258"/>
                    <a:pt x="289" y="266"/>
                    <a:pt x="303" y="273"/>
                  </a:cubicBezTo>
                  <a:cubicBezTo>
                    <a:pt x="329" y="284"/>
                    <a:pt x="360" y="292"/>
                    <a:pt x="389" y="292"/>
                  </a:cubicBezTo>
                  <a:cubicBezTo>
                    <a:pt x="431" y="292"/>
                    <a:pt x="475" y="281"/>
                    <a:pt x="520" y="258"/>
                  </a:cubicBezTo>
                  <a:cubicBezTo>
                    <a:pt x="527" y="269"/>
                    <a:pt x="535" y="276"/>
                    <a:pt x="543" y="284"/>
                  </a:cubicBezTo>
                  <a:cubicBezTo>
                    <a:pt x="550" y="295"/>
                    <a:pt x="558" y="307"/>
                    <a:pt x="561" y="318"/>
                  </a:cubicBezTo>
                  <a:cubicBezTo>
                    <a:pt x="569" y="337"/>
                    <a:pt x="572" y="359"/>
                    <a:pt x="572" y="381"/>
                  </a:cubicBezTo>
                  <a:cubicBezTo>
                    <a:pt x="572" y="393"/>
                    <a:pt x="576" y="404"/>
                    <a:pt x="576" y="411"/>
                  </a:cubicBezTo>
                  <a:cubicBezTo>
                    <a:pt x="572" y="411"/>
                    <a:pt x="565" y="411"/>
                    <a:pt x="561" y="407"/>
                  </a:cubicBezTo>
                  <a:cubicBezTo>
                    <a:pt x="539" y="404"/>
                    <a:pt x="520" y="393"/>
                    <a:pt x="498" y="378"/>
                  </a:cubicBezTo>
                  <a:cubicBezTo>
                    <a:pt x="472" y="366"/>
                    <a:pt x="449" y="352"/>
                    <a:pt x="423" y="337"/>
                  </a:cubicBezTo>
                  <a:cubicBezTo>
                    <a:pt x="378" y="318"/>
                    <a:pt x="329" y="295"/>
                    <a:pt x="284" y="276"/>
                  </a:cubicBezTo>
                  <a:cubicBezTo>
                    <a:pt x="277" y="266"/>
                    <a:pt x="270" y="258"/>
                    <a:pt x="262" y="250"/>
                  </a:cubicBezTo>
                  <a:close/>
                  <a:moveTo>
                    <a:pt x="98" y="0"/>
                  </a:moveTo>
                  <a:cubicBezTo>
                    <a:pt x="82" y="0"/>
                    <a:pt x="72" y="4"/>
                    <a:pt x="56" y="12"/>
                  </a:cubicBezTo>
                  <a:cubicBezTo>
                    <a:pt x="53" y="12"/>
                    <a:pt x="49" y="15"/>
                    <a:pt x="46" y="15"/>
                  </a:cubicBezTo>
                  <a:lnTo>
                    <a:pt x="23" y="26"/>
                  </a:lnTo>
                  <a:lnTo>
                    <a:pt x="56" y="57"/>
                  </a:lnTo>
                  <a:cubicBezTo>
                    <a:pt x="87" y="90"/>
                    <a:pt x="120" y="119"/>
                    <a:pt x="150" y="157"/>
                  </a:cubicBezTo>
                  <a:cubicBezTo>
                    <a:pt x="177" y="191"/>
                    <a:pt x="203" y="232"/>
                    <a:pt x="217" y="281"/>
                  </a:cubicBezTo>
                  <a:lnTo>
                    <a:pt x="232" y="337"/>
                  </a:lnTo>
                  <a:lnTo>
                    <a:pt x="236" y="337"/>
                  </a:lnTo>
                  <a:lnTo>
                    <a:pt x="244" y="344"/>
                  </a:lnTo>
                  <a:cubicBezTo>
                    <a:pt x="251" y="344"/>
                    <a:pt x="255" y="348"/>
                    <a:pt x="262" y="352"/>
                  </a:cubicBezTo>
                  <a:cubicBezTo>
                    <a:pt x="303" y="371"/>
                    <a:pt x="348" y="389"/>
                    <a:pt x="389" y="407"/>
                  </a:cubicBezTo>
                  <a:cubicBezTo>
                    <a:pt x="419" y="419"/>
                    <a:pt x="449" y="441"/>
                    <a:pt x="483" y="460"/>
                  </a:cubicBezTo>
                  <a:cubicBezTo>
                    <a:pt x="501" y="467"/>
                    <a:pt x="517" y="475"/>
                    <a:pt x="539" y="483"/>
                  </a:cubicBezTo>
                  <a:cubicBezTo>
                    <a:pt x="553" y="486"/>
                    <a:pt x="572" y="490"/>
                    <a:pt x="595" y="494"/>
                  </a:cubicBezTo>
                  <a:lnTo>
                    <a:pt x="603" y="494"/>
                  </a:lnTo>
                  <a:cubicBezTo>
                    <a:pt x="610" y="494"/>
                    <a:pt x="617" y="494"/>
                    <a:pt x="625" y="490"/>
                  </a:cubicBezTo>
                  <a:lnTo>
                    <a:pt x="643" y="490"/>
                  </a:lnTo>
                  <a:cubicBezTo>
                    <a:pt x="640" y="483"/>
                    <a:pt x="636" y="475"/>
                    <a:pt x="632" y="467"/>
                  </a:cubicBezTo>
                  <a:cubicBezTo>
                    <a:pt x="625" y="452"/>
                    <a:pt x="621" y="438"/>
                    <a:pt x="621" y="419"/>
                  </a:cubicBezTo>
                  <a:lnTo>
                    <a:pt x="621" y="397"/>
                  </a:lnTo>
                  <a:cubicBezTo>
                    <a:pt x="625" y="385"/>
                    <a:pt x="629" y="378"/>
                    <a:pt x="636" y="366"/>
                  </a:cubicBezTo>
                  <a:cubicBezTo>
                    <a:pt x="640" y="363"/>
                    <a:pt x="643" y="359"/>
                    <a:pt x="648" y="355"/>
                  </a:cubicBezTo>
                  <a:lnTo>
                    <a:pt x="648" y="348"/>
                  </a:lnTo>
                  <a:cubicBezTo>
                    <a:pt x="643" y="329"/>
                    <a:pt x="640" y="310"/>
                    <a:pt x="632" y="292"/>
                  </a:cubicBezTo>
                  <a:cubicBezTo>
                    <a:pt x="632" y="288"/>
                    <a:pt x="632" y="288"/>
                    <a:pt x="629" y="284"/>
                  </a:cubicBezTo>
                  <a:cubicBezTo>
                    <a:pt x="625" y="266"/>
                    <a:pt x="614" y="250"/>
                    <a:pt x="603" y="236"/>
                  </a:cubicBezTo>
                  <a:cubicBezTo>
                    <a:pt x="595" y="224"/>
                    <a:pt x="584" y="217"/>
                    <a:pt x="576" y="206"/>
                  </a:cubicBezTo>
                  <a:cubicBezTo>
                    <a:pt x="572" y="202"/>
                    <a:pt x="565" y="195"/>
                    <a:pt x="561" y="187"/>
                  </a:cubicBezTo>
                  <a:lnTo>
                    <a:pt x="543" y="164"/>
                  </a:lnTo>
                  <a:lnTo>
                    <a:pt x="517" y="180"/>
                  </a:lnTo>
                  <a:cubicBezTo>
                    <a:pt x="498" y="187"/>
                    <a:pt x="479" y="195"/>
                    <a:pt x="464" y="198"/>
                  </a:cubicBezTo>
                  <a:cubicBezTo>
                    <a:pt x="434" y="209"/>
                    <a:pt x="412" y="214"/>
                    <a:pt x="389" y="214"/>
                  </a:cubicBezTo>
                  <a:cubicBezTo>
                    <a:pt x="367" y="214"/>
                    <a:pt x="352" y="209"/>
                    <a:pt x="334" y="202"/>
                  </a:cubicBezTo>
                  <a:cubicBezTo>
                    <a:pt x="318" y="195"/>
                    <a:pt x="300" y="183"/>
                    <a:pt x="284" y="169"/>
                  </a:cubicBezTo>
                  <a:cubicBezTo>
                    <a:pt x="247" y="127"/>
                    <a:pt x="210" y="86"/>
                    <a:pt x="177" y="45"/>
                  </a:cubicBezTo>
                  <a:cubicBezTo>
                    <a:pt x="169" y="38"/>
                    <a:pt x="161" y="26"/>
                    <a:pt x="146" y="19"/>
                  </a:cubicBezTo>
                  <a:cubicBezTo>
                    <a:pt x="143" y="15"/>
                    <a:pt x="139" y="12"/>
                    <a:pt x="132" y="7"/>
                  </a:cubicBezTo>
                  <a:lnTo>
                    <a:pt x="124" y="7"/>
                  </a:lnTo>
                  <a:cubicBezTo>
                    <a:pt x="120" y="4"/>
                    <a:pt x="117" y="4"/>
                    <a:pt x="113" y="4"/>
                  </a:cubicBezTo>
                  <a:lnTo>
                    <a:pt x="109" y="4"/>
                  </a:lnTo>
                  <a:cubicBezTo>
                    <a:pt x="105" y="0"/>
                    <a:pt x="101"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3" name="Google Shape;28453;p21"/>
            <p:cNvSpPr/>
            <p:nvPr/>
          </p:nvSpPr>
          <p:spPr>
            <a:xfrm>
              <a:off x="-629102" y="2498900"/>
              <a:ext cx="6303" cy="16140"/>
            </a:xfrm>
            <a:custGeom>
              <a:avLst/>
              <a:gdLst/>
              <a:ahLst/>
              <a:cxnLst/>
              <a:rect l="l" t="t" r="r" b="b"/>
              <a:pathLst>
                <a:path w="132" h="338" extrusionOk="0">
                  <a:moveTo>
                    <a:pt x="124" y="1"/>
                  </a:moveTo>
                  <a:cubicBezTo>
                    <a:pt x="125" y="4"/>
                    <a:pt x="126" y="6"/>
                    <a:pt x="127" y="9"/>
                  </a:cubicBezTo>
                  <a:lnTo>
                    <a:pt x="127" y="9"/>
                  </a:lnTo>
                  <a:cubicBezTo>
                    <a:pt x="126" y="6"/>
                    <a:pt x="125" y="4"/>
                    <a:pt x="124" y="1"/>
                  </a:cubicBezTo>
                  <a:close/>
                  <a:moveTo>
                    <a:pt x="127" y="9"/>
                  </a:moveTo>
                  <a:cubicBezTo>
                    <a:pt x="128" y="13"/>
                    <a:pt x="128" y="17"/>
                    <a:pt x="128" y="19"/>
                  </a:cubicBezTo>
                  <a:cubicBezTo>
                    <a:pt x="128" y="31"/>
                    <a:pt x="124" y="41"/>
                    <a:pt x="124" y="53"/>
                  </a:cubicBezTo>
                  <a:cubicBezTo>
                    <a:pt x="119" y="60"/>
                    <a:pt x="116" y="68"/>
                    <a:pt x="112" y="75"/>
                  </a:cubicBezTo>
                  <a:cubicBezTo>
                    <a:pt x="102" y="91"/>
                    <a:pt x="93" y="101"/>
                    <a:pt x="86" y="109"/>
                  </a:cubicBezTo>
                  <a:cubicBezTo>
                    <a:pt x="79" y="117"/>
                    <a:pt x="75" y="120"/>
                    <a:pt x="75" y="124"/>
                  </a:cubicBezTo>
                  <a:cubicBezTo>
                    <a:pt x="71" y="127"/>
                    <a:pt x="67" y="131"/>
                    <a:pt x="67" y="136"/>
                  </a:cubicBezTo>
                  <a:lnTo>
                    <a:pt x="60" y="191"/>
                  </a:lnTo>
                  <a:lnTo>
                    <a:pt x="12" y="165"/>
                  </a:lnTo>
                  <a:cubicBezTo>
                    <a:pt x="7" y="162"/>
                    <a:pt x="4" y="162"/>
                    <a:pt x="0" y="158"/>
                  </a:cubicBezTo>
                  <a:lnTo>
                    <a:pt x="0" y="158"/>
                  </a:lnTo>
                  <a:cubicBezTo>
                    <a:pt x="0" y="184"/>
                    <a:pt x="4" y="210"/>
                    <a:pt x="4" y="240"/>
                  </a:cubicBezTo>
                  <a:cubicBezTo>
                    <a:pt x="26" y="255"/>
                    <a:pt x="45" y="270"/>
                    <a:pt x="64" y="284"/>
                  </a:cubicBezTo>
                  <a:cubicBezTo>
                    <a:pt x="79" y="300"/>
                    <a:pt x="90" y="319"/>
                    <a:pt x="97" y="337"/>
                  </a:cubicBezTo>
                  <a:lnTo>
                    <a:pt x="97" y="322"/>
                  </a:lnTo>
                  <a:cubicBezTo>
                    <a:pt x="97" y="307"/>
                    <a:pt x="97" y="293"/>
                    <a:pt x="93" y="277"/>
                  </a:cubicBezTo>
                  <a:cubicBezTo>
                    <a:pt x="93" y="258"/>
                    <a:pt x="90" y="243"/>
                    <a:pt x="90" y="225"/>
                  </a:cubicBezTo>
                  <a:cubicBezTo>
                    <a:pt x="90" y="210"/>
                    <a:pt x="93" y="198"/>
                    <a:pt x="93" y="184"/>
                  </a:cubicBezTo>
                  <a:cubicBezTo>
                    <a:pt x="97" y="172"/>
                    <a:pt x="102" y="158"/>
                    <a:pt x="109" y="143"/>
                  </a:cubicBezTo>
                  <a:cubicBezTo>
                    <a:pt x="128" y="113"/>
                    <a:pt x="131" y="86"/>
                    <a:pt x="131" y="57"/>
                  </a:cubicBezTo>
                  <a:cubicBezTo>
                    <a:pt x="131" y="41"/>
                    <a:pt x="131" y="24"/>
                    <a:pt x="127" y="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4" name="Google Shape;28454;p21"/>
            <p:cNvSpPr/>
            <p:nvPr/>
          </p:nvSpPr>
          <p:spPr>
            <a:xfrm>
              <a:off x="-632683" y="2496561"/>
              <a:ext cx="13609" cy="33616"/>
            </a:xfrm>
            <a:custGeom>
              <a:avLst/>
              <a:gdLst/>
              <a:ahLst/>
              <a:cxnLst/>
              <a:rect l="l" t="t" r="r" b="b"/>
              <a:pathLst>
                <a:path w="285" h="704" extrusionOk="0">
                  <a:moveTo>
                    <a:pt x="266" y="1"/>
                  </a:moveTo>
                  <a:cubicBezTo>
                    <a:pt x="262" y="5"/>
                    <a:pt x="258" y="12"/>
                    <a:pt x="258" y="16"/>
                  </a:cubicBezTo>
                  <a:lnTo>
                    <a:pt x="247" y="35"/>
                  </a:lnTo>
                  <a:lnTo>
                    <a:pt x="229" y="38"/>
                  </a:lnTo>
                  <a:cubicBezTo>
                    <a:pt x="221" y="38"/>
                    <a:pt x="213" y="42"/>
                    <a:pt x="206" y="42"/>
                  </a:cubicBezTo>
                  <a:cubicBezTo>
                    <a:pt x="203" y="45"/>
                    <a:pt x="203" y="45"/>
                    <a:pt x="199" y="45"/>
                  </a:cubicBezTo>
                  <a:lnTo>
                    <a:pt x="199" y="50"/>
                  </a:lnTo>
                  <a:cubicBezTo>
                    <a:pt x="206" y="68"/>
                    <a:pt x="206" y="87"/>
                    <a:pt x="206" y="106"/>
                  </a:cubicBezTo>
                  <a:cubicBezTo>
                    <a:pt x="206" y="135"/>
                    <a:pt x="203" y="162"/>
                    <a:pt x="184" y="192"/>
                  </a:cubicBezTo>
                  <a:cubicBezTo>
                    <a:pt x="177" y="207"/>
                    <a:pt x="172" y="221"/>
                    <a:pt x="168" y="233"/>
                  </a:cubicBezTo>
                  <a:cubicBezTo>
                    <a:pt x="168" y="247"/>
                    <a:pt x="165" y="259"/>
                    <a:pt x="165" y="274"/>
                  </a:cubicBezTo>
                  <a:cubicBezTo>
                    <a:pt x="165" y="292"/>
                    <a:pt x="168" y="307"/>
                    <a:pt x="168" y="326"/>
                  </a:cubicBezTo>
                  <a:cubicBezTo>
                    <a:pt x="172" y="342"/>
                    <a:pt x="172" y="356"/>
                    <a:pt x="172" y="371"/>
                  </a:cubicBezTo>
                  <a:lnTo>
                    <a:pt x="172" y="386"/>
                  </a:lnTo>
                  <a:cubicBezTo>
                    <a:pt x="165" y="368"/>
                    <a:pt x="154" y="349"/>
                    <a:pt x="139" y="333"/>
                  </a:cubicBezTo>
                  <a:cubicBezTo>
                    <a:pt x="120" y="319"/>
                    <a:pt x="101" y="304"/>
                    <a:pt x="79" y="289"/>
                  </a:cubicBezTo>
                  <a:cubicBezTo>
                    <a:pt x="79" y="259"/>
                    <a:pt x="75" y="233"/>
                    <a:pt x="75" y="207"/>
                  </a:cubicBezTo>
                  <a:lnTo>
                    <a:pt x="64" y="195"/>
                  </a:lnTo>
                  <a:cubicBezTo>
                    <a:pt x="56" y="192"/>
                    <a:pt x="53" y="185"/>
                    <a:pt x="49" y="176"/>
                  </a:cubicBezTo>
                  <a:cubicBezTo>
                    <a:pt x="42" y="162"/>
                    <a:pt x="42" y="147"/>
                    <a:pt x="42" y="132"/>
                  </a:cubicBezTo>
                  <a:lnTo>
                    <a:pt x="42" y="98"/>
                  </a:lnTo>
                  <a:lnTo>
                    <a:pt x="27" y="102"/>
                  </a:lnTo>
                  <a:lnTo>
                    <a:pt x="23" y="87"/>
                  </a:lnTo>
                  <a:lnTo>
                    <a:pt x="8" y="83"/>
                  </a:lnTo>
                  <a:lnTo>
                    <a:pt x="11" y="64"/>
                  </a:lnTo>
                  <a:lnTo>
                    <a:pt x="11" y="61"/>
                  </a:lnTo>
                  <a:cubicBezTo>
                    <a:pt x="1" y="106"/>
                    <a:pt x="1" y="147"/>
                    <a:pt x="1" y="192"/>
                  </a:cubicBezTo>
                  <a:cubicBezTo>
                    <a:pt x="1" y="229"/>
                    <a:pt x="1" y="266"/>
                    <a:pt x="4" y="304"/>
                  </a:cubicBezTo>
                  <a:lnTo>
                    <a:pt x="4" y="315"/>
                  </a:lnTo>
                  <a:lnTo>
                    <a:pt x="8" y="333"/>
                  </a:lnTo>
                  <a:lnTo>
                    <a:pt x="23" y="342"/>
                  </a:lnTo>
                  <a:cubicBezTo>
                    <a:pt x="42" y="352"/>
                    <a:pt x="56" y="364"/>
                    <a:pt x="68" y="371"/>
                  </a:cubicBezTo>
                  <a:cubicBezTo>
                    <a:pt x="82" y="386"/>
                    <a:pt x="94" y="401"/>
                    <a:pt x="98" y="412"/>
                  </a:cubicBezTo>
                  <a:cubicBezTo>
                    <a:pt x="105" y="427"/>
                    <a:pt x="109" y="442"/>
                    <a:pt x="109" y="461"/>
                  </a:cubicBezTo>
                  <a:lnTo>
                    <a:pt x="109" y="468"/>
                  </a:lnTo>
                  <a:cubicBezTo>
                    <a:pt x="109" y="487"/>
                    <a:pt x="105" y="506"/>
                    <a:pt x="101" y="528"/>
                  </a:cubicBezTo>
                  <a:cubicBezTo>
                    <a:pt x="101" y="532"/>
                    <a:pt x="98" y="539"/>
                    <a:pt x="98" y="543"/>
                  </a:cubicBezTo>
                  <a:cubicBezTo>
                    <a:pt x="94" y="554"/>
                    <a:pt x="87" y="566"/>
                    <a:pt x="82" y="577"/>
                  </a:cubicBezTo>
                  <a:cubicBezTo>
                    <a:pt x="79" y="588"/>
                    <a:pt x="72" y="603"/>
                    <a:pt x="72" y="621"/>
                  </a:cubicBezTo>
                  <a:cubicBezTo>
                    <a:pt x="72" y="629"/>
                    <a:pt x="75" y="640"/>
                    <a:pt x="75" y="647"/>
                  </a:cubicBezTo>
                  <a:cubicBezTo>
                    <a:pt x="82" y="663"/>
                    <a:pt x="90" y="673"/>
                    <a:pt x="101" y="685"/>
                  </a:cubicBezTo>
                  <a:cubicBezTo>
                    <a:pt x="101" y="689"/>
                    <a:pt x="105" y="689"/>
                    <a:pt x="109" y="692"/>
                  </a:cubicBezTo>
                  <a:cubicBezTo>
                    <a:pt x="116" y="696"/>
                    <a:pt x="120" y="700"/>
                    <a:pt x="127" y="704"/>
                  </a:cubicBezTo>
                  <a:lnTo>
                    <a:pt x="168" y="644"/>
                  </a:lnTo>
                  <a:lnTo>
                    <a:pt x="187" y="700"/>
                  </a:lnTo>
                  <a:lnTo>
                    <a:pt x="187" y="692"/>
                  </a:lnTo>
                  <a:lnTo>
                    <a:pt x="191" y="692"/>
                  </a:lnTo>
                  <a:cubicBezTo>
                    <a:pt x="203" y="670"/>
                    <a:pt x="210" y="644"/>
                    <a:pt x="213" y="621"/>
                  </a:cubicBezTo>
                  <a:cubicBezTo>
                    <a:pt x="221" y="588"/>
                    <a:pt x="221" y="554"/>
                    <a:pt x="221" y="525"/>
                  </a:cubicBezTo>
                  <a:cubicBezTo>
                    <a:pt x="221" y="494"/>
                    <a:pt x="225" y="468"/>
                    <a:pt x="236" y="446"/>
                  </a:cubicBezTo>
                  <a:cubicBezTo>
                    <a:pt x="247" y="420"/>
                    <a:pt x="251" y="394"/>
                    <a:pt x="251" y="371"/>
                  </a:cubicBezTo>
                  <a:cubicBezTo>
                    <a:pt x="251" y="352"/>
                    <a:pt x="247" y="333"/>
                    <a:pt x="247" y="319"/>
                  </a:cubicBezTo>
                  <a:cubicBezTo>
                    <a:pt x="244" y="300"/>
                    <a:pt x="244" y="285"/>
                    <a:pt x="244" y="274"/>
                  </a:cubicBezTo>
                  <a:lnTo>
                    <a:pt x="244" y="247"/>
                  </a:lnTo>
                  <a:cubicBezTo>
                    <a:pt x="247" y="240"/>
                    <a:pt x="247" y="237"/>
                    <a:pt x="251" y="229"/>
                  </a:cubicBezTo>
                  <a:cubicBezTo>
                    <a:pt x="273" y="188"/>
                    <a:pt x="284" y="147"/>
                    <a:pt x="284" y="106"/>
                  </a:cubicBezTo>
                  <a:cubicBezTo>
                    <a:pt x="284" y="68"/>
                    <a:pt x="277" y="35"/>
                    <a:pt x="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5" name="Google Shape;28455;p21"/>
            <p:cNvSpPr/>
            <p:nvPr/>
          </p:nvSpPr>
          <p:spPr>
            <a:xfrm>
              <a:off x="-653025" y="2294530"/>
              <a:ext cx="5252" cy="21822"/>
            </a:xfrm>
            <a:custGeom>
              <a:avLst/>
              <a:gdLst/>
              <a:ahLst/>
              <a:cxnLst/>
              <a:rect l="l" t="t" r="r" b="b"/>
              <a:pathLst>
                <a:path w="110" h="457" extrusionOk="0">
                  <a:moveTo>
                    <a:pt x="1" y="1"/>
                  </a:moveTo>
                  <a:lnTo>
                    <a:pt x="1" y="23"/>
                  </a:lnTo>
                  <a:cubicBezTo>
                    <a:pt x="1" y="68"/>
                    <a:pt x="11" y="116"/>
                    <a:pt x="30" y="165"/>
                  </a:cubicBezTo>
                  <a:cubicBezTo>
                    <a:pt x="45" y="213"/>
                    <a:pt x="64" y="266"/>
                    <a:pt x="75" y="325"/>
                  </a:cubicBezTo>
                  <a:cubicBezTo>
                    <a:pt x="79" y="351"/>
                    <a:pt x="79" y="382"/>
                    <a:pt x="82" y="408"/>
                  </a:cubicBezTo>
                  <a:cubicBezTo>
                    <a:pt x="82" y="427"/>
                    <a:pt x="87" y="441"/>
                    <a:pt x="90" y="456"/>
                  </a:cubicBezTo>
                  <a:cubicBezTo>
                    <a:pt x="94" y="449"/>
                    <a:pt x="94" y="446"/>
                    <a:pt x="97" y="438"/>
                  </a:cubicBezTo>
                  <a:cubicBezTo>
                    <a:pt x="105" y="412"/>
                    <a:pt x="109" y="386"/>
                    <a:pt x="109" y="359"/>
                  </a:cubicBezTo>
                  <a:cubicBezTo>
                    <a:pt x="109" y="341"/>
                    <a:pt x="109" y="322"/>
                    <a:pt x="105" y="299"/>
                  </a:cubicBezTo>
                  <a:cubicBezTo>
                    <a:pt x="90" y="232"/>
                    <a:pt x="82" y="165"/>
                    <a:pt x="75" y="98"/>
                  </a:cubicBezTo>
                  <a:cubicBezTo>
                    <a:pt x="71" y="75"/>
                    <a:pt x="71" y="56"/>
                    <a:pt x="68" y="42"/>
                  </a:cubicBezTo>
                  <a:cubicBezTo>
                    <a:pt x="64" y="30"/>
                    <a:pt x="60" y="23"/>
                    <a:pt x="60" y="23"/>
                  </a:cubicBezTo>
                  <a:cubicBezTo>
                    <a:pt x="60" y="19"/>
                    <a:pt x="56" y="19"/>
                    <a:pt x="56" y="15"/>
                  </a:cubicBezTo>
                  <a:cubicBezTo>
                    <a:pt x="53" y="15"/>
                    <a:pt x="45" y="11"/>
                    <a:pt x="34" y="8"/>
                  </a:cubicBezTo>
                  <a:cubicBezTo>
                    <a:pt x="27" y="8"/>
                    <a:pt x="1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6" name="Google Shape;28456;p21"/>
            <p:cNvSpPr/>
            <p:nvPr/>
          </p:nvSpPr>
          <p:spPr>
            <a:xfrm>
              <a:off x="-656797" y="2290949"/>
              <a:ext cx="12749" cy="31801"/>
            </a:xfrm>
            <a:custGeom>
              <a:avLst/>
              <a:gdLst/>
              <a:ahLst/>
              <a:cxnLst/>
              <a:rect l="l" t="t" r="r" b="b"/>
              <a:pathLst>
                <a:path w="267" h="666" extrusionOk="0">
                  <a:moveTo>
                    <a:pt x="80" y="76"/>
                  </a:moveTo>
                  <a:cubicBezTo>
                    <a:pt x="94" y="79"/>
                    <a:pt x="106" y="83"/>
                    <a:pt x="113" y="83"/>
                  </a:cubicBezTo>
                  <a:cubicBezTo>
                    <a:pt x="124" y="86"/>
                    <a:pt x="132" y="90"/>
                    <a:pt x="135" y="90"/>
                  </a:cubicBezTo>
                  <a:cubicBezTo>
                    <a:pt x="135" y="94"/>
                    <a:pt x="139" y="94"/>
                    <a:pt x="139" y="98"/>
                  </a:cubicBezTo>
                  <a:cubicBezTo>
                    <a:pt x="139" y="98"/>
                    <a:pt x="143" y="105"/>
                    <a:pt x="147" y="117"/>
                  </a:cubicBezTo>
                  <a:cubicBezTo>
                    <a:pt x="150" y="131"/>
                    <a:pt x="150" y="150"/>
                    <a:pt x="154" y="173"/>
                  </a:cubicBezTo>
                  <a:cubicBezTo>
                    <a:pt x="161" y="240"/>
                    <a:pt x="169" y="307"/>
                    <a:pt x="184" y="374"/>
                  </a:cubicBezTo>
                  <a:cubicBezTo>
                    <a:pt x="188" y="397"/>
                    <a:pt x="188" y="416"/>
                    <a:pt x="188" y="434"/>
                  </a:cubicBezTo>
                  <a:cubicBezTo>
                    <a:pt x="188" y="461"/>
                    <a:pt x="184" y="487"/>
                    <a:pt x="176" y="513"/>
                  </a:cubicBezTo>
                  <a:cubicBezTo>
                    <a:pt x="173" y="521"/>
                    <a:pt x="173" y="524"/>
                    <a:pt x="169" y="531"/>
                  </a:cubicBezTo>
                  <a:cubicBezTo>
                    <a:pt x="166" y="516"/>
                    <a:pt x="161" y="502"/>
                    <a:pt x="161" y="483"/>
                  </a:cubicBezTo>
                  <a:cubicBezTo>
                    <a:pt x="158" y="457"/>
                    <a:pt x="158" y="426"/>
                    <a:pt x="154" y="400"/>
                  </a:cubicBezTo>
                  <a:cubicBezTo>
                    <a:pt x="143" y="341"/>
                    <a:pt x="124" y="288"/>
                    <a:pt x="109" y="240"/>
                  </a:cubicBezTo>
                  <a:cubicBezTo>
                    <a:pt x="90" y="191"/>
                    <a:pt x="80" y="143"/>
                    <a:pt x="80" y="98"/>
                  </a:cubicBezTo>
                  <a:lnTo>
                    <a:pt x="80" y="76"/>
                  </a:lnTo>
                  <a:close/>
                  <a:moveTo>
                    <a:pt x="94" y="0"/>
                  </a:moveTo>
                  <a:lnTo>
                    <a:pt x="90" y="5"/>
                  </a:lnTo>
                  <a:cubicBezTo>
                    <a:pt x="87" y="5"/>
                    <a:pt x="80" y="8"/>
                    <a:pt x="68" y="12"/>
                  </a:cubicBezTo>
                  <a:cubicBezTo>
                    <a:pt x="61" y="12"/>
                    <a:pt x="54" y="16"/>
                    <a:pt x="45" y="16"/>
                  </a:cubicBezTo>
                  <a:lnTo>
                    <a:pt x="42" y="16"/>
                  </a:lnTo>
                  <a:cubicBezTo>
                    <a:pt x="38" y="16"/>
                    <a:pt x="31" y="16"/>
                    <a:pt x="23" y="12"/>
                  </a:cubicBezTo>
                  <a:cubicBezTo>
                    <a:pt x="19" y="12"/>
                    <a:pt x="16" y="8"/>
                    <a:pt x="16" y="8"/>
                  </a:cubicBezTo>
                  <a:lnTo>
                    <a:pt x="9" y="27"/>
                  </a:lnTo>
                  <a:cubicBezTo>
                    <a:pt x="9" y="34"/>
                    <a:pt x="4" y="45"/>
                    <a:pt x="4" y="57"/>
                  </a:cubicBezTo>
                  <a:cubicBezTo>
                    <a:pt x="4" y="68"/>
                    <a:pt x="1" y="83"/>
                    <a:pt x="1" y="98"/>
                  </a:cubicBezTo>
                  <a:cubicBezTo>
                    <a:pt x="1" y="157"/>
                    <a:pt x="19" y="214"/>
                    <a:pt x="35" y="262"/>
                  </a:cubicBezTo>
                  <a:cubicBezTo>
                    <a:pt x="54" y="314"/>
                    <a:pt x="71" y="364"/>
                    <a:pt x="80" y="412"/>
                  </a:cubicBezTo>
                  <a:cubicBezTo>
                    <a:pt x="80" y="426"/>
                    <a:pt x="83" y="442"/>
                    <a:pt x="83" y="461"/>
                  </a:cubicBezTo>
                  <a:cubicBezTo>
                    <a:pt x="83" y="487"/>
                    <a:pt x="83" y="516"/>
                    <a:pt x="90" y="547"/>
                  </a:cubicBezTo>
                  <a:cubicBezTo>
                    <a:pt x="98" y="561"/>
                    <a:pt x="102" y="576"/>
                    <a:pt x="109" y="591"/>
                  </a:cubicBezTo>
                  <a:cubicBezTo>
                    <a:pt x="116" y="602"/>
                    <a:pt x="121" y="610"/>
                    <a:pt x="128" y="618"/>
                  </a:cubicBezTo>
                  <a:lnTo>
                    <a:pt x="147" y="636"/>
                  </a:lnTo>
                  <a:lnTo>
                    <a:pt x="180" y="666"/>
                  </a:lnTo>
                  <a:lnTo>
                    <a:pt x="202" y="628"/>
                  </a:lnTo>
                  <a:cubicBezTo>
                    <a:pt x="206" y="625"/>
                    <a:pt x="206" y="625"/>
                    <a:pt x="206" y="621"/>
                  </a:cubicBezTo>
                  <a:cubicBezTo>
                    <a:pt x="225" y="595"/>
                    <a:pt x="240" y="565"/>
                    <a:pt x="247" y="535"/>
                  </a:cubicBezTo>
                  <a:cubicBezTo>
                    <a:pt x="259" y="502"/>
                    <a:pt x="266" y="468"/>
                    <a:pt x="266" y="434"/>
                  </a:cubicBezTo>
                  <a:cubicBezTo>
                    <a:pt x="266" y="412"/>
                    <a:pt x="263" y="390"/>
                    <a:pt x="259" y="367"/>
                  </a:cubicBezTo>
                  <a:lnTo>
                    <a:pt x="259" y="359"/>
                  </a:lnTo>
                  <a:cubicBezTo>
                    <a:pt x="251" y="337"/>
                    <a:pt x="247" y="314"/>
                    <a:pt x="247" y="292"/>
                  </a:cubicBezTo>
                  <a:cubicBezTo>
                    <a:pt x="240" y="251"/>
                    <a:pt x="233" y="207"/>
                    <a:pt x="228" y="165"/>
                  </a:cubicBezTo>
                  <a:lnTo>
                    <a:pt x="228" y="162"/>
                  </a:lnTo>
                  <a:cubicBezTo>
                    <a:pt x="225" y="135"/>
                    <a:pt x="225" y="112"/>
                    <a:pt x="218" y="94"/>
                  </a:cubicBezTo>
                  <a:lnTo>
                    <a:pt x="218" y="86"/>
                  </a:lnTo>
                  <a:cubicBezTo>
                    <a:pt x="214" y="72"/>
                    <a:pt x="206" y="60"/>
                    <a:pt x="199" y="50"/>
                  </a:cubicBezTo>
                  <a:cubicBezTo>
                    <a:pt x="195" y="45"/>
                    <a:pt x="192" y="38"/>
                    <a:pt x="184" y="34"/>
                  </a:cubicBezTo>
                  <a:lnTo>
                    <a:pt x="176" y="34"/>
                  </a:lnTo>
                  <a:cubicBezTo>
                    <a:pt x="166" y="34"/>
                    <a:pt x="161" y="34"/>
                    <a:pt x="154" y="31"/>
                  </a:cubicBezTo>
                  <a:cubicBezTo>
                    <a:pt x="147" y="31"/>
                    <a:pt x="143" y="27"/>
                    <a:pt x="135" y="23"/>
                  </a:cubicBezTo>
                  <a:cubicBezTo>
                    <a:pt x="128" y="19"/>
                    <a:pt x="116" y="12"/>
                    <a:pt x="106" y="5"/>
                  </a:cubicBezTo>
                  <a:cubicBezTo>
                    <a:pt x="102" y="5"/>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7" name="Google Shape;28457;p21"/>
            <p:cNvSpPr/>
            <p:nvPr/>
          </p:nvSpPr>
          <p:spPr>
            <a:xfrm>
              <a:off x="-630917" y="2043938"/>
              <a:ext cx="6494" cy="20915"/>
            </a:xfrm>
            <a:custGeom>
              <a:avLst/>
              <a:gdLst/>
              <a:ahLst/>
              <a:cxnLst/>
              <a:rect l="l" t="t" r="r" b="b"/>
              <a:pathLst>
                <a:path w="136" h="438" extrusionOk="0">
                  <a:moveTo>
                    <a:pt x="0" y="0"/>
                  </a:moveTo>
                  <a:cubicBezTo>
                    <a:pt x="5" y="4"/>
                    <a:pt x="5" y="11"/>
                    <a:pt x="9" y="19"/>
                  </a:cubicBezTo>
                  <a:cubicBezTo>
                    <a:pt x="16" y="45"/>
                    <a:pt x="16" y="68"/>
                    <a:pt x="16" y="90"/>
                  </a:cubicBezTo>
                  <a:lnTo>
                    <a:pt x="16" y="112"/>
                  </a:lnTo>
                  <a:lnTo>
                    <a:pt x="16" y="131"/>
                  </a:lnTo>
                  <a:cubicBezTo>
                    <a:pt x="19" y="183"/>
                    <a:pt x="23" y="225"/>
                    <a:pt x="27" y="254"/>
                  </a:cubicBezTo>
                  <a:cubicBezTo>
                    <a:pt x="35" y="288"/>
                    <a:pt x="42" y="311"/>
                    <a:pt x="57" y="337"/>
                  </a:cubicBezTo>
                  <a:cubicBezTo>
                    <a:pt x="64" y="351"/>
                    <a:pt x="76" y="370"/>
                    <a:pt x="95" y="389"/>
                  </a:cubicBezTo>
                  <a:cubicBezTo>
                    <a:pt x="105" y="404"/>
                    <a:pt x="117" y="418"/>
                    <a:pt x="135" y="437"/>
                  </a:cubicBezTo>
                  <a:lnTo>
                    <a:pt x="135" y="430"/>
                  </a:lnTo>
                  <a:cubicBezTo>
                    <a:pt x="135" y="411"/>
                    <a:pt x="128" y="392"/>
                    <a:pt x="121" y="370"/>
                  </a:cubicBezTo>
                  <a:cubicBezTo>
                    <a:pt x="109" y="347"/>
                    <a:pt x="98" y="321"/>
                    <a:pt x="90" y="295"/>
                  </a:cubicBezTo>
                  <a:cubicBezTo>
                    <a:pt x="83" y="280"/>
                    <a:pt x="79" y="261"/>
                    <a:pt x="79" y="239"/>
                  </a:cubicBezTo>
                  <a:cubicBezTo>
                    <a:pt x="79" y="232"/>
                    <a:pt x="79" y="221"/>
                    <a:pt x="83" y="209"/>
                  </a:cubicBezTo>
                  <a:cubicBezTo>
                    <a:pt x="83" y="202"/>
                    <a:pt x="87" y="190"/>
                    <a:pt x="87" y="183"/>
                  </a:cubicBezTo>
                  <a:cubicBezTo>
                    <a:pt x="87" y="176"/>
                    <a:pt x="83" y="164"/>
                    <a:pt x="83" y="157"/>
                  </a:cubicBezTo>
                  <a:cubicBezTo>
                    <a:pt x="79" y="146"/>
                    <a:pt x="76" y="138"/>
                    <a:pt x="68" y="127"/>
                  </a:cubicBezTo>
                  <a:cubicBezTo>
                    <a:pt x="61" y="109"/>
                    <a:pt x="45" y="86"/>
                    <a:pt x="35" y="59"/>
                  </a:cubicBezTo>
                  <a:cubicBezTo>
                    <a:pt x="27" y="42"/>
                    <a:pt x="23" y="23"/>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8" name="Google Shape;28458;p21"/>
            <p:cNvSpPr/>
            <p:nvPr/>
          </p:nvSpPr>
          <p:spPr>
            <a:xfrm>
              <a:off x="-634641" y="2040166"/>
              <a:ext cx="13800" cy="30751"/>
            </a:xfrm>
            <a:custGeom>
              <a:avLst/>
              <a:gdLst/>
              <a:ahLst/>
              <a:cxnLst/>
              <a:rect l="l" t="t" r="r" b="b"/>
              <a:pathLst>
                <a:path w="289" h="644" extrusionOk="0">
                  <a:moveTo>
                    <a:pt x="97" y="79"/>
                  </a:moveTo>
                  <a:cubicBezTo>
                    <a:pt x="101" y="102"/>
                    <a:pt x="105" y="121"/>
                    <a:pt x="113" y="138"/>
                  </a:cubicBezTo>
                  <a:cubicBezTo>
                    <a:pt x="123" y="165"/>
                    <a:pt x="139" y="188"/>
                    <a:pt x="146" y="206"/>
                  </a:cubicBezTo>
                  <a:cubicBezTo>
                    <a:pt x="154" y="217"/>
                    <a:pt x="157" y="225"/>
                    <a:pt x="161" y="236"/>
                  </a:cubicBezTo>
                  <a:cubicBezTo>
                    <a:pt x="161" y="243"/>
                    <a:pt x="165" y="255"/>
                    <a:pt x="165" y="262"/>
                  </a:cubicBezTo>
                  <a:cubicBezTo>
                    <a:pt x="165" y="269"/>
                    <a:pt x="161" y="281"/>
                    <a:pt x="161" y="288"/>
                  </a:cubicBezTo>
                  <a:cubicBezTo>
                    <a:pt x="157" y="300"/>
                    <a:pt x="157" y="311"/>
                    <a:pt x="157" y="318"/>
                  </a:cubicBezTo>
                  <a:cubicBezTo>
                    <a:pt x="157" y="340"/>
                    <a:pt x="161" y="359"/>
                    <a:pt x="168" y="374"/>
                  </a:cubicBezTo>
                  <a:cubicBezTo>
                    <a:pt x="176" y="400"/>
                    <a:pt x="187" y="426"/>
                    <a:pt x="199" y="449"/>
                  </a:cubicBezTo>
                  <a:cubicBezTo>
                    <a:pt x="206" y="471"/>
                    <a:pt x="213" y="490"/>
                    <a:pt x="213" y="509"/>
                  </a:cubicBezTo>
                  <a:lnTo>
                    <a:pt x="213" y="516"/>
                  </a:lnTo>
                  <a:cubicBezTo>
                    <a:pt x="195" y="497"/>
                    <a:pt x="183" y="483"/>
                    <a:pt x="173" y="468"/>
                  </a:cubicBezTo>
                  <a:cubicBezTo>
                    <a:pt x="154" y="449"/>
                    <a:pt x="142" y="430"/>
                    <a:pt x="135" y="416"/>
                  </a:cubicBezTo>
                  <a:cubicBezTo>
                    <a:pt x="120" y="390"/>
                    <a:pt x="113" y="367"/>
                    <a:pt x="105" y="333"/>
                  </a:cubicBezTo>
                  <a:cubicBezTo>
                    <a:pt x="101" y="304"/>
                    <a:pt x="97" y="262"/>
                    <a:pt x="94" y="210"/>
                  </a:cubicBezTo>
                  <a:lnTo>
                    <a:pt x="94" y="191"/>
                  </a:lnTo>
                  <a:lnTo>
                    <a:pt x="94" y="169"/>
                  </a:lnTo>
                  <a:cubicBezTo>
                    <a:pt x="94" y="147"/>
                    <a:pt x="94" y="124"/>
                    <a:pt x="87" y="98"/>
                  </a:cubicBezTo>
                  <a:cubicBezTo>
                    <a:pt x="83" y="90"/>
                    <a:pt x="83" y="83"/>
                    <a:pt x="78" y="79"/>
                  </a:cubicBezTo>
                  <a:close/>
                  <a:moveTo>
                    <a:pt x="90" y="0"/>
                  </a:moveTo>
                  <a:cubicBezTo>
                    <a:pt x="78" y="0"/>
                    <a:pt x="64" y="0"/>
                    <a:pt x="52" y="4"/>
                  </a:cubicBezTo>
                  <a:cubicBezTo>
                    <a:pt x="42" y="12"/>
                    <a:pt x="26" y="16"/>
                    <a:pt x="16" y="26"/>
                  </a:cubicBezTo>
                  <a:cubicBezTo>
                    <a:pt x="11" y="34"/>
                    <a:pt x="4" y="42"/>
                    <a:pt x="4" y="49"/>
                  </a:cubicBezTo>
                  <a:cubicBezTo>
                    <a:pt x="0" y="57"/>
                    <a:pt x="0" y="64"/>
                    <a:pt x="0" y="68"/>
                  </a:cubicBezTo>
                  <a:cubicBezTo>
                    <a:pt x="0" y="83"/>
                    <a:pt x="4" y="94"/>
                    <a:pt x="8" y="102"/>
                  </a:cubicBezTo>
                  <a:cubicBezTo>
                    <a:pt x="8" y="109"/>
                    <a:pt x="11" y="116"/>
                    <a:pt x="16" y="124"/>
                  </a:cubicBezTo>
                  <a:cubicBezTo>
                    <a:pt x="19" y="135"/>
                    <a:pt x="19" y="150"/>
                    <a:pt x="19" y="169"/>
                  </a:cubicBezTo>
                  <a:lnTo>
                    <a:pt x="19" y="191"/>
                  </a:lnTo>
                  <a:lnTo>
                    <a:pt x="19" y="214"/>
                  </a:lnTo>
                  <a:cubicBezTo>
                    <a:pt x="19" y="262"/>
                    <a:pt x="23" y="300"/>
                    <a:pt x="30" y="333"/>
                  </a:cubicBezTo>
                  <a:cubicBezTo>
                    <a:pt x="34" y="359"/>
                    <a:pt x="38" y="385"/>
                    <a:pt x="45" y="408"/>
                  </a:cubicBezTo>
                  <a:cubicBezTo>
                    <a:pt x="61" y="442"/>
                    <a:pt x="78" y="471"/>
                    <a:pt x="105" y="505"/>
                  </a:cubicBezTo>
                  <a:cubicBezTo>
                    <a:pt x="128" y="539"/>
                    <a:pt x="161" y="573"/>
                    <a:pt x="206" y="618"/>
                  </a:cubicBezTo>
                  <a:lnTo>
                    <a:pt x="213" y="628"/>
                  </a:lnTo>
                  <a:lnTo>
                    <a:pt x="228" y="644"/>
                  </a:lnTo>
                  <a:lnTo>
                    <a:pt x="235" y="636"/>
                  </a:lnTo>
                  <a:lnTo>
                    <a:pt x="254" y="621"/>
                  </a:lnTo>
                  <a:cubicBezTo>
                    <a:pt x="262" y="618"/>
                    <a:pt x="266" y="614"/>
                    <a:pt x="273" y="606"/>
                  </a:cubicBezTo>
                  <a:cubicBezTo>
                    <a:pt x="280" y="595"/>
                    <a:pt x="285" y="583"/>
                    <a:pt x="285" y="576"/>
                  </a:cubicBezTo>
                  <a:cubicBezTo>
                    <a:pt x="288" y="565"/>
                    <a:pt x="288" y="557"/>
                    <a:pt x="288" y="550"/>
                  </a:cubicBezTo>
                  <a:lnTo>
                    <a:pt x="288" y="535"/>
                  </a:lnTo>
                  <a:lnTo>
                    <a:pt x="288" y="528"/>
                  </a:lnTo>
                  <a:lnTo>
                    <a:pt x="288" y="509"/>
                  </a:lnTo>
                  <a:cubicBezTo>
                    <a:pt x="288" y="487"/>
                    <a:pt x="285" y="468"/>
                    <a:pt x="277" y="449"/>
                  </a:cubicBezTo>
                  <a:cubicBezTo>
                    <a:pt x="270" y="419"/>
                    <a:pt x="254" y="393"/>
                    <a:pt x="247" y="371"/>
                  </a:cubicBezTo>
                  <a:cubicBezTo>
                    <a:pt x="244" y="359"/>
                    <a:pt x="240" y="352"/>
                    <a:pt x="235" y="340"/>
                  </a:cubicBezTo>
                  <a:cubicBezTo>
                    <a:pt x="232" y="333"/>
                    <a:pt x="232" y="326"/>
                    <a:pt x="232" y="318"/>
                  </a:cubicBezTo>
                  <a:lnTo>
                    <a:pt x="232" y="311"/>
                  </a:lnTo>
                  <a:cubicBezTo>
                    <a:pt x="240" y="292"/>
                    <a:pt x="240" y="278"/>
                    <a:pt x="240" y="262"/>
                  </a:cubicBezTo>
                  <a:cubicBezTo>
                    <a:pt x="240" y="240"/>
                    <a:pt x="235" y="217"/>
                    <a:pt x="228" y="199"/>
                  </a:cubicBezTo>
                  <a:cubicBezTo>
                    <a:pt x="218" y="173"/>
                    <a:pt x="202" y="150"/>
                    <a:pt x="191" y="128"/>
                  </a:cubicBezTo>
                  <a:cubicBezTo>
                    <a:pt x="187" y="121"/>
                    <a:pt x="183" y="109"/>
                    <a:pt x="180" y="102"/>
                  </a:cubicBezTo>
                  <a:cubicBezTo>
                    <a:pt x="176" y="94"/>
                    <a:pt x="176" y="86"/>
                    <a:pt x="176" y="76"/>
                  </a:cubicBezTo>
                  <a:lnTo>
                    <a:pt x="176" y="71"/>
                  </a:lnTo>
                  <a:cubicBezTo>
                    <a:pt x="176" y="60"/>
                    <a:pt x="173" y="49"/>
                    <a:pt x="165" y="38"/>
                  </a:cubicBezTo>
                  <a:cubicBezTo>
                    <a:pt x="161" y="26"/>
                    <a:pt x="150" y="19"/>
                    <a:pt x="142" y="16"/>
                  </a:cubicBezTo>
                  <a:cubicBezTo>
                    <a:pt x="139" y="12"/>
                    <a:pt x="135" y="12"/>
                    <a:pt x="131" y="8"/>
                  </a:cubicBezTo>
                  <a:cubicBezTo>
                    <a:pt x="116" y="4"/>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9" name="Google Shape;28459;p21"/>
            <p:cNvSpPr/>
            <p:nvPr/>
          </p:nvSpPr>
          <p:spPr>
            <a:xfrm>
              <a:off x="14520" y="952755"/>
              <a:ext cx="16139" cy="8070"/>
            </a:xfrm>
            <a:custGeom>
              <a:avLst/>
              <a:gdLst/>
              <a:ahLst/>
              <a:cxnLst/>
              <a:rect l="l" t="t" r="r" b="b"/>
              <a:pathLst>
                <a:path w="338" h="169" extrusionOk="0">
                  <a:moveTo>
                    <a:pt x="1" y="1"/>
                  </a:moveTo>
                  <a:cubicBezTo>
                    <a:pt x="20" y="8"/>
                    <a:pt x="39" y="20"/>
                    <a:pt x="57" y="30"/>
                  </a:cubicBezTo>
                  <a:cubicBezTo>
                    <a:pt x="72" y="46"/>
                    <a:pt x="91" y="61"/>
                    <a:pt x="102" y="79"/>
                  </a:cubicBezTo>
                  <a:cubicBezTo>
                    <a:pt x="125" y="72"/>
                    <a:pt x="143" y="65"/>
                    <a:pt x="165" y="65"/>
                  </a:cubicBezTo>
                  <a:cubicBezTo>
                    <a:pt x="180" y="65"/>
                    <a:pt x="199" y="68"/>
                    <a:pt x="214" y="75"/>
                  </a:cubicBezTo>
                  <a:cubicBezTo>
                    <a:pt x="225" y="79"/>
                    <a:pt x="240" y="91"/>
                    <a:pt x="251" y="98"/>
                  </a:cubicBezTo>
                  <a:cubicBezTo>
                    <a:pt x="274" y="117"/>
                    <a:pt x="289" y="143"/>
                    <a:pt x="300" y="169"/>
                  </a:cubicBezTo>
                  <a:lnTo>
                    <a:pt x="308" y="169"/>
                  </a:lnTo>
                  <a:cubicBezTo>
                    <a:pt x="315" y="165"/>
                    <a:pt x="318" y="165"/>
                    <a:pt x="326" y="165"/>
                  </a:cubicBezTo>
                  <a:lnTo>
                    <a:pt x="334" y="165"/>
                  </a:lnTo>
                  <a:cubicBezTo>
                    <a:pt x="334" y="161"/>
                    <a:pt x="337" y="158"/>
                    <a:pt x="337" y="154"/>
                  </a:cubicBezTo>
                  <a:cubicBezTo>
                    <a:pt x="337" y="154"/>
                    <a:pt x="334" y="146"/>
                    <a:pt x="330" y="139"/>
                  </a:cubicBezTo>
                  <a:cubicBezTo>
                    <a:pt x="326" y="128"/>
                    <a:pt x="315" y="117"/>
                    <a:pt x="308" y="101"/>
                  </a:cubicBezTo>
                  <a:cubicBezTo>
                    <a:pt x="285" y="79"/>
                    <a:pt x="259" y="53"/>
                    <a:pt x="229" y="34"/>
                  </a:cubicBezTo>
                  <a:cubicBezTo>
                    <a:pt x="210" y="23"/>
                    <a:pt x="196" y="16"/>
                    <a:pt x="184" y="12"/>
                  </a:cubicBezTo>
                  <a:cubicBezTo>
                    <a:pt x="135" y="4"/>
                    <a:pt x="8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0" name="Google Shape;28460;p21"/>
            <p:cNvSpPr/>
            <p:nvPr/>
          </p:nvSpPr>
          <p:spPr>
            <a:xfrm>
              <a:off x="5066" y="948983"/>
              <a:ext cx="29127" cy="15805"/>
            </a:xfrm>
            <a:custGeom>
              <a:avLst/>
              <a:gdLst/>
              <a:ahLst/>
              <a:cxnLst/>
              <a:rect l="l" t="t" r="r" b="b"/>
              <a:pathLst>
                <a:path w="610" h="331" extrusionOk="0">
                  <a:moveTo>
                    <a:pt x="233" y="80"/>
                  </a:moveTo>
                  <a:cubicBezTo>
                    <a:pt x="285" y="80"/>
                    <a:pt x="333" y="83"/>
                    <a:pt x="382" y="91"/>
                  </a:cubicBezTo>
                  <a:cubicBezTo>
                    <a:pt x="394" y="95"/>
                    <a:pt x="408" y="102"/>
                    <a:pt x="427" y="113"/>
                  </a:cubicBezTo>
                  <a:cubicBezTo>
                    <a:pt x="457" y="132"/>
                    <a:pt x="483" y="158"/>
                    <a:pt x="506" y="180"/>
                  </a:cubicBezTo>
                  <a:cubicBezTo>
                    <a:pt x="513" y="196"/>
                    <a:pt x="524" y="207"/>
                    <a:pt x="528" y="218"/>
                  </a:cubicBezTo>
                  <a:cubicBezTo>
                    <a:pt x="532" y="225"/>
                    <a:pt x="535" y="233"/>
                    <a:pt x="535" y="233"/>
                  </a:cubicBezTo>
                  <a:cubicBezTo>
                    <a:pt x="535" y="237"/>
                    <a:pt x="532" y="240"/>
                    <a:pt x="532" y="244"/>
                  </a:cubicBezTo>
                  <a:lnTo>
                    <a:pt x="524" y="244"/>
                  </a:lnTo>
                  <a:cubicBezTo>
                    <a:pt x="516" y="244"/>
                    <a:pt x="513" y="244"/>
                    <a:pt x="506" y="248"/>
                  </a:cubicBezTo>
                  <a:lnTo>
                    <a:pt x="498" y="248"/>
                  </a:lnTo>
                  <a:cubicBezTo>
                    <a:pt x="487" y="222"/>
                    <a:pt x="472" y="196"/>
                    <a:pt x="449" y="177"/>
                  </a:cubicBezTo>
                  <a:cubicBezTo>
                    <a:pt x="438" y="170"/>
                    <a:pt x="423" y="158"/>
                    <a:pt x="412" y="154"/>
                  </a:cubicBezTo>
                  <a:cubicBezTo>
                    <a:pt x="397" y="147"/>
                    <a:pt x="378" y="144"/>
                    <a:pt x="363" y="144"/>
                  </a:cubicBezTo>
                  <a:cubicBezTo>
                    <a:pt x="341" y="144"/>
                    <a:pt x="323" y="151"/>
                    <a:pt x="300" y="158"/>
                  </a:cubicBezTo>
                  <a:cubicBezTo>
                    <a:pt x="289" y="140"/>
                    <a:pt x="270" y="125"/>
                    <a:pt x="255" y="109"/>
                  </a:cubicBezTo>
                  <a:cubicBezTo>
                    <a:pt x="237" y="99"/>
                    <a:pt x="218" y="87"/>
                    <a:pt x="199" y="80"/>
                  </a:cubicBezTo>
                  <a:close/>
                  <a:moveTo>
                    <a:pt x="233" y="1"/>
                  </a:moveTo>
                  <a:cubicBezTo>
                    <a:pt x="173" y="1"/>
                    <a:pt x="113" y="9"/>
                    <a:pt x="53" y="16"/>
                  </a:cubicBezTo>
                  <a:lnTo>
                    <a:pt x="42" y="20"/>
                  </a:lnTo>
                  <a:lnTo>
                    <a:pt x="42" y="23"/>
                  </a:lnTo>
                  <a:cubicBezTo>
                    <a:pt x="38" y="28"/>
                    <a:pt x="38" y="31"/>
                    <a:pt x="35" y="35"/>
                  </a:cubicBezTo>
                  <a:cubicBezTo>
                    <a:pt x="35" y="39"/>
                    <a:pt x="31" y="42"/>
                    <a:pt x="27" y="50"/>
                  </a:cubicBezTo>
                  <a:cubicBezTo>
                    <a:pt x="23" y="54"/>
                    <a:pt x="19" y="54"/>
                    <a:pt x="12" y="57"/>
                  </a:cubicBezTo>
                  <a:cubicBezTo>
                    <a:pt x="12" y="61"/>
                    <a:pt x="9" y="61"/>
                    <a:pt x="1" y="65"/>
                  </a:cubicBezTo>
                  <a:lnTo>
                    <a:pt x="38" y="87"/>
                  </a:lnTo>
                  <a:cubicBezTo>
                    <a:pt x="57" y="102"/>
                    <a:pt x="80" y="109"/>
                    <a:pt x="102" y="121"/>
                  </a:cubicBezTo>
                  <a:cubicBezTo>
                    <a:pt x="132" y="132"/>
                    <a:pt x="161" y="144"/>
                    <a:pt x="184" y="158"/>
                  </a:cubicBezTo>
                  <a:cubicBezTo>
                    <a:pt x="199" y="166"/>
                    <a:pt x="210" y="173"/>
                    <a:pt x="218" y="180"/>
                  </a:cubicBezTo>
                  <a:cubicBezTo>
                    <a:pt x="228" y="188"/>
                    <a:pt x="237" y="199"/>
                    <a:pt x="244" y="211"/>
                  </a:cubicBezTo>
                  <a:cubicBezTo>
                    <a:pt x="247" y="218"/>
                    <a:pt x="259" y="230"/>
                    <a:pt x="266" y="233"/>
                  </a:cubicBezTo>
                  <a:cubicBezTo>
                    <a:pt x="278" y="237"/>
                    <a:pt x="285" y="240"/>
                    <a:pt x="296" y="240"/>
                  </a:cubicBezTo>
                  <a:cubicBezTo>
                    <a:pt x="307" y="240"/>
                    <a:pt x="318" y="237"/>
                    <a:pt x="326" y="230"/>
                  </a:cubicBezTo>
                  <a:cubicBezTo>
                    <a:pt x="341" y="225"/>
                    <a:pt x="352" y="222"/>
                    <a:pt x="363" y="222"/>
                  </a:cubicBezTo>
                  <a:cubicBezTo>
                    <a:pt x="371" y="222"/>
                    <a:pt x="375" y="222"/>
                    <a:pt x="382" y="225"/>
                  </a:cubicBezTo>
                  <a:cubicBezTo>
                    <a:pt x="390" y="230"/>
                    <a:pt x="397" y="233"/>
                    <a:pt x="404" y="244"/>
                  </a:cubicBezTo>
                  <a:cubicBezTo>
                    <a:pt x="412" y="252"/>
                    <a:pt x="420" y="263"/>
                    <a:pt x="427" y="278"/>
                  </a:cubicBezTo>
                  <a:cubicBezTo>
                    <a:pt x="430" y="289"/>
                    <a:pt x="438" y="304"/>
                    <a:pt x="449" y="311"/>
                  </a:cubicBezTo>
                  <a:cubicBezTo>
                    <a:pt x="457" y="319"/>
                    <a:pt x="461" y="323"/>
                    <a:pt x="468" y="327"/>
                  </a:cubicBezTo>
                  <a:cubicBezTo>
                    <a:pt x="475" y="327"/>
                    <a:pt x="483" y="330"/>
                    <a:pt x="490" y="330"/>
                  </a:cubicBezTo>
                  <a:cubicBezTo>
                    <a:pt x="494" y="330"/>
                    <a:pt x="502" y="327"/>
                    <a:pt x="506" y="327"/>
                  </a:cubicBezTo>
                  <a:lnTo>
                    <a:pt x="509" y="327"/>
                  </a:lnTo>
                  <a:cubicBezTo>
                    <a:pt x="516" y="323"/>
                    <a:pt x="520" y="323"/>
                    <a:pt x="524" y="319"/>
                  </a:cubicBezTo>
                  <a:cubicBezTo>
                    <a:pt x="532" y="323"/>
                    <a:pt x="535" y="323"/>
                    <a:pt x="542" y="323"/>
                  </a:cubicBezTo>
                  <a:cubicBezTo>
                    <a:pt x="554" y="323"/>
                    <a:pt x="565" y="319"/>
                    <a:pt x="577" y="311"/>
                  </a:cubicBezTo>
                  <a:cubicBezTo>
                    <a:pt x="584" y="308"/>
                    <a:pt x="592" y="301"/>
                    <a:pt x="595" y="293"/>
                  </a:cubicBezTo>
                  <a:cubicBezTo>
                    <a:pt x="603" y="285"/>
                    <a:pt x="603" y="275"/>
                    <a:pt x="606" y="266"/>
                  </a:cubicBezTo>
                  <a:cubicBezTo>
                    <a:pt x="606" y="259"/>
                    <a:pt x="610" y="252"/>
                    <a:pt x="610" y="248"/>
                  </a:cubicBezTo>
                  <a:lnTo>
                    <a:pt x="610" y="244"/>
                  </a:lnTo>
                  <a:lnTo>
                    <a:pt x="610" y="233"/>
                  </a:lnTo>
                  <a:cubicBezTo>
                    <a:pt x="610" y="222"/>
                    <a:pt x="610" y="214"/>
                    <a:pt x="606" y="203"/>
                  </a:cubicBezTo>
                  <a:lnTo>
                    <a:pt x="603" y="199"/>
                  </a:lnTo>
                  <a:cubicBezTo>
                    <a:pt x="595" y="177"/>
                    <a:pt x="584" y="158"/>
                    <a:pt x="569" y="140"/>
                  </a:cubicBezTo>
                  <a:cubicBezTo>
                    <a:pt x="547" y="113"/>
                    <a:pt x="520" y="87"/>
                    <a:pt x="490" y="65"/>
                  </a:cubicBezTo>
                  <a:cubicBezTo>
                    <a:pt x="475" y="54"/>
                    <a:pt x="461" y="42"/>
                    <a:pt x="446" y="35"/>
                  </a:cubicBezTo>
                  <a:cubicBezTo>
                    <a:pt x="430" y="28"/>
                    <a:pt x="416" y="20"/>
                    <a:pt x="397" y="16"/>
                  </a:cubicBezTo>
                  <a:cubicBezTo>
                    <a:pt x="341" y="5"/>
                    <a:pt x="289" y="1"/>
                    <a:pt x="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1" name="Google Shape;28461;p21"/>
            <p:cNvSpPr/>
            <p:nvPr/>
          </p:nvSpPr>
          <p:spPr>
            <a:xfrm>
              <a:off x="-685877" y="1902885"/>
              <a:ext cx="3963" cy="20055"/>
            </a:xfrm>
            <a:custGeom>
              <a:avLst/>
              <a:gdLst/>
              <a:ahLst/>
              <a:cxnLst/>
              <a:rect l="l" t="t" r="r" b="b"/>
              <a:pathLst>
                <a:path w="83" h="420" extrusionOk="0">
                  <a:moveTo>
                    <a:pt x="23" y="1"/>
                  </a:moveTo>
                  <a:cubicBezTo>
                    <a:pt x="23" y="4"/>
                    <a:pt x="23" y="4"/>
                    <a:pt x="19" y="4"/>
                  </a:cubicBezTo>
                  <a:cubicBezTo>
                    <a:pt x="12" y="16"/>
                    <a:pt x="4" y="23"/>
                    <a:pt x="0" y="30"/>
                  </a:cubicBezTo>
                  <a:cubicBezTo>
                    <a:pt x="8" y="30"/>
                    <a:pt x="12" y="35"/>
                    <a:pt x="19" y="42"/>
                  </a:cubicBezTo>
                  <a:cubicBezTo>
                    <a:pt x="26" y="42"/>
                    <a:pt x="30" y="49"/>
                    <a:pt x="35" y="53"/>
                  </a:cubicBezTo>
                  <a:cubicBezTo>
                    <a:pt x="35" y="61"/>
                    <a:pt x="38" y="68"/>
                    <a:pt x="38" y="75"/>
                  </a:cubicBezTo>
                  <a:cubicBezTo>
                    <a:pt x="38" y="83"/>
                    <a:pt x="35" y="87"/>
                    <a:pt x="35" y="94"/>
                  </a:cubicBezTo>
                  <a:cubicBezTo>
                    <a:pt x="30" y="98"/>
                    <a:pt x="30" y="102"/>
                    <a:pt x="26" y="106"/>
                  </a:cubicBezTo>
                  <a:cubicBezTo>
                    <a:pt x="23" y="113"/>
                    <a:pt x="19" y="117"/>
                    <a:pt x="19" y="125"/>
                  </a:cubicBezTo>
                  <a:cubicBezTo>
                    <a:pt x="16" y="132"/>
                    <a:pt x="16" y="139"/>
                    <a:pt x="16" y="147"/>
                  </a:cubicBezTo>
                  <a:cubicBezTo>
                    <a:pt x="16" y="161"/>
                    <a:pt x="19" y="180"/>
                    <a:pt x="23" y="199"/>
                  </a:cubicBezTo>
                  <a:cubicBezTo>
                    <a:pt x="26" y="222"/>
                    <a:pt x="30" y="244"/>
                    <a:pt x="30" y="270"/>
                  </a:cubicBezTo>
                  <a:cubicBezTo>
                    <a:pt x="30" y="285"/>
                    <a:pt x="30" y="304"/>
                    <a:pt x="23" y="322"/>
                  </a:cubicBezTo>
                  <a:lnTo>
                    <a:pt x="23" y="330"/>
                  </a:lnTo>
                  <a:cubicBezTo>
                    <a:pt x="23" y="337"/>
                    <a:pt x="26" y="353"/>
                    <a:pt x="35" y="367"/>
                  </a:cubicBezTo>
                  <a:cubicBezTo>
                    <a:pt x="42" y="382"/>
                    <a:pt x="52" y="397"/>
                    <a:pt x="64" y="412"/>
                  </a:cubicBezTo>
                  <a:lnTo>
                    <a:pt x="71" y="420"/>
                  </a:lnTo>
                  <a:lnTo>
                    <a:pt x="71" y="416"/>
                  </a:lnTo>
                  <a:cubicBezTo>
                    <a:pt x="64" y="386"/>
                    <a:pt x="61" y="353"/>
                    <a:pt x="61" y="322"/>
                  </a:cubicBezTo>
                  <a:cubicBezTo>
                    <a:pt x="61" y="274"/>
                    <a:pt x="68" y="229"/>
                    <a:pt x="68" y="187"/>
                  </a:cubicBezTo>
                  <a:cubicBezTo>
                    <a:pt x="68" y="165"/>
                    <a:pt x="71" y="143"/>
                    <a:pt x="75" y="125"/>
                  </a:cubicBezTo>
                  <a:cubicBezTo>
                    <a:pt x="79" y="106"/>
                    <a:pt x="83" y="87"/>
                    <a:pt x="83" y="68"/>
                  </a:cubicBezTo>
                  <a:cubicBezTo>
                    <a:pt x="83" y="57"/>
                    <a:pt x="79" y="46"/>
                    <a:pt x="75" y="35"/>
                  </a:cubicBezTo>
                  <a:cubicBezTo>
                    <a:pt x="71" y="23"/>
                    <a:pt x="68" y="16"/>
                    <a:pt x="61" y="4"/>
                  </a:cubicBezTo>
                  <a:lnTo>
                    <a:pt x="49" y="4"/>
                  </a:lnTo>
                  <a:cubicBezTo>
                    <a:pt x="45" y="1"/>
                    <a:pt x="38"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2" name="Google Shape;28462;p21"/>
            <p:cNvSpPr/>
            <p:nvPr/>
          </p:nvSpPr>
          <p:spPr>
            <a:xfrm>
              <a:off x="-690174" y="1899160"/>
              <a:ext cx="11842" cy="27695"/>
            </a:xfrm>
            <a:custGeom>
              <a:avLst/>
              <a:gdLst/>
              <a:ahLst/>
              <a:cxnLst/>
              <a:rect l="l" t="t" r="r" b="b"/>
              <a:pathLst>
                <a:path w="248" h="580" extrusionOk="0">
                  <a:moveTo>
                    <a:pt x="120" y="79"/>
                  </a:moveTo>
                  <a:cubicBezTo>
                    <a:pt x="128" y="79"/>
                    <a:pt x="135" y="79"/>
                    <a:pt x="139" y="82"/>
                  </a:cubicBezTo>
                  <a:lnTo>
                    <a:pt x="151" y="82"/>
                  </a:lnTo>
                  <a:cubicBezTo>
                    <a:pt x="158" y="94"/>
                    <a:pt x="161" y="101"/>
                    <a:pt x="165" y="113"/>
                  </a:cubicBezTo>
                  <a:cubicBezTo>
                    <a:pt x="169" y="124"/>
                    <a:pt x="173" y="135"/>
                    <a:pt x="173" y="146"/>
                  </a:cubicBezTo>
                  <a:cubicBezTo>
                    <a:pt x="173" y="165"/>
                    <a:pt x="169" y="184"/>
                    <a:pt x="165" y="203"/>
                  </a:cubicBezTo>
                  <a:cubicBezTo>
                    <a:pt x="161" y="221"/>
                    <a:pt x="158" y="243"/>
                    <a:pt x="158" y="265"/>
                  </a:cubicBezTo>
                  <a:cubicBezTo>
                    <a:pt x="158" y="307"/>
                    <a:pt x="151" y="352"/>
                    <a:pt x="151" y="400"/>
                  </a:cubicBezTo>
                  <a:cubicBezTo>
                    <a:pt x="151" y="431"/>
                    <a:pt x="154" y="464"/>
                    <a:pt x="161" y="494"/>
                  </a:cubicBezTo>
                  <a:lnTo>
                    <a:pt x="161" y="498"/>
                  </a:lnTo>
                  <a:lnTo>
                    <a:pt x="154" y="490"/>
                  </a:lnTo>
                  <a:cubicBezTo>
                    <a:pt x="142" y="475"/>
                    <a:pt x="132" y="460"/>
                    <a:pt x="125" y="445"/>
                  </a:cubicBezTo>
                  <a:cubicBezTo>
                    <a:pt x="116" y="431"/>
                    <a:pt x="113" y="415"/>
                    <a:pt x="113" y="408"/>
                  </a:cubicBezTo>
                  <a:lnTo>
                    <a:pt x="113" y="400"/>
                  </a:lnTo>
                  <a:cubicBezTo>
                    <a:pt x="120" y="382"/>
                    <a:pt x="120" y="363"/>
                    <a:pt x="120" y="348"/>
                  </a:cubicBezTo>
                  <a:cubicBezTo>
                    <a:pt x="120" y="322"/>
                    <a:pt x="116" y="300"/>
                    <a:pt x="113" y="277"/>
                  </a:cubicBezTo>
                  <a:cubicBezTo>
                    <a:pt x="109" y="258"/>
                    <a:pt x="106" y="239"/>
                    <a:pt x="106" y="225"/>
                  </a:cubicBezTo>
                  <a:cubicBezTo>
                    <a:pt x="106" y="217"/>
                    <a:pt x="106" y="210"/>
                    <a:pt x="109" y="203"/>
                  </a:cubicBezTo>
                  <a:cubicBezTo>
                    <a:pt x="109" y="195"/>
                    <a:pt x="113" y="191"/>
                    <a:pt x="116" y="184"/>
                  </a:cubicBezTo>
                  <a:cubicBezTo>
                    <a:pt x="120" y="180"/>
                    <a:pt x="120" y="176"/>
                    <a:pt x="125" y="172"/>
                  </a:cubicBezTo>
                  <a:cubicBezTo>
                    <a:pt x="125" y="165"/>
                    <a:pt x="128" y="161"/>
                    <a:pt x="128" y="153"/>
                  </a:cubicBezTo>
                  <a:cubicBezTo>
                    <a:pt x="128" y="146"/>
                    <a:pt x="125" y="139"/>
                    <a:pt x="125" y="131"/>
                  </a:cubicBezTo>
                  <a:cubicBezTo>
                    <a:pt x="120" y="127"/>
                    <a:pt x="116" y="120"/>
                    <a:pt x="109" y="120"/>
                  </a:cubicBezTo>
                  <a:cubicBezTo>
                    <a:pt x="102" y="113"/>
                    <a:pt x="98" y="108"/>
                    <a:pt x="90" y="108"/>
                  </a:cubicBezTo>
                  <a:cubicBezTo>
                    <a:pt x="94" y="101"/>
                    <a:pt x="102" y="94"/>
                    <a:pt x="109" y="82"/>
                  </a:cubicBezTo>
                  <a:cubicBezTo>
                    <a:pt x="113" y="82"/>
                    <a:pt x="113" y="82"/>
                    <a:pt x="113" y="79"/>
                  </a:cubicBezTo>
                  <a:close/>
                  <a:moveTo>
                    <a:pt x="46" y="1"/>
                  </a:moveTo>
                  <a:lnTo>
                    <a:pt x="46" y="41"/>
                  </a:lnTo>
                  <a:lnTo>
                    <a:pt x="46" y="46"/>
                  </a:lnTo>
                  <a:cubicBezTo>
                    <a:pt x="42" y="49"/>
                    <a:pt x="35" y="53"/>
                    <a:pt x="27" y="64"/>
                  </a:cubicBezTo>
                  <a:cubicBezTo>
                    <a:pt x="20" y="72"/>
                    <a:pt x="8" y="82"/>
                    <a:pt x="4" y="101"/>
                  </a:cubicBezTo>
                  <a:cubicBezTo>
                    <a:pt x="4" y="108"/>
                    <a:pt x="1" y="117"/>
                    <a:pt x="1" y="124"/>
                  </a:cubicBezTo>
                  <a:cubicBezTo>
                    <a:pt x="1" y="135"/>
                    <a:pt x="4" y="143"/>
                    <a:pt x="8" y="153"/>
                  </a:cubicBezTo>
                  <a:cubicBezTo>
                    <a:pt x="12" y="161"/>
                    <a:pt x="20" y="165"/>
                    <a:pt x="23" y="169"/>
                  </a:cubicBezTo>
                  <a:cubicBezTo>
                    <a:pt x="27" y="172"/>
                    <a:pt x="30" y="176"/>
                    <a:pt x="35" y="176"/>
                  </a:cubicBezTo>
                  <a:lnTo>
                    <a:pt x="35" y="184"/>
                  </a:lnTo>
                  <a:cubicBezTo>
                    <a:pt x="30" y="198"/>
                    <a:pt x="30" y="210"/>
                    <a:pt x="30" y="225"/>
                  </a:cubicBezTo>
                  <a:cubicBezTo>
                    <a:pt x="30" y="251"/>
                    <a:pt x="35" y="274"/>
                    <a:pt x="38" y="292"/>
                  </a:cubicBezTo>
                  <a:cubicBezTo>
                    <a:pt x="42" y="315"/>
                    <a:pt x="46" y="329"/>
                    <a:pt x="46" y="348"/>
                  </a:cubicBezTo>
                  <a:cubicBezTo>
                    <a:pt x="46" y="355"/>
                    <a:pt x="42" y="367"/>
                    <a:pt x="42" y="374"/>
                  </a:cubicBezTo>
                  <a:cubicBezTo>
                    <a:pt x="38" y="386"/>
                    <a:pt x="35" y="396"/>
                    <a:pt x="35" y="408"/>
                  </a:cubicBezTo>
                  <a:cubicBezTo>
                    <a:pt x="35" y="434"/>
                    <a:pt x="42" y="460"/>
                    <a:pt x="57" y="483"/>
                  </a:cubicBezTo>
                  <a:cubicBezTo>
                    <a:pt x="68" y="501"/>
                    <a:pt x="83" y="524"/>
                    <a:pt x="98" y="543"/>
                  </a:cubicBezTo>
                  <a:cubicBezTo>
                    <a:pt x="102" y="546"/>
                    <a:pt x="106" y="553"/>
                    <a:pt x="116" y="562"/>
                  </a:cubicBezTo>
                  <a:cubicBezTo>
                    <a:pt x="120" y="565"/>
                    <a:pt x="128" y="569"/>
                    <a:pt x="135" y="572"/>
                  </a:cubicBezTo>
                  <a:cubicBezTo>
                    <a:pt x="142" y="576"/>
                    <a:pt x="151" y="579"/>
                    <a:pt x="161" y="579"/>
                  </a:cubicBezTo>
                  <a:cubicBezTo>
                    <a:pt x="173" y="579"/>
                    <a:pt x="184" y="576"/>
                    <a:pt x="192" y="572"/>
                  </a:cubicBezTo>
                  <a:cubicBezTo>
                    <a:pt x="206" y="569"/>
                    <a:pt x="218" y="557"/>
                    <a:pt x="229" y="546"/>
                  </a:cubicBezTo>
                  <a:cubicBezTo>
                    <a:pt x="232" y="539"/>
                    <a:pt x="237" y="531"/>
                    <a:pt x="237" y="524"/>
                  </a:cubicBezTo>
                  <a:cubicBezTo>
                    <a:pt x="240" y="517"/>
                    <a:pt x="240" y="509"/>
                    <a:pt x="240" y="505"/>
                  </a:cubicBezTo>
                  <a:cubicBezTo>
                    <a:pt x="240" y="494"/>
                    <a:pt x="240" y="486"/>
                    <a:pt x="237" y="479"/>
                  </a:cubicBezTo>
                  <a:cubicBezTo>
                    <a:pt x="229" y="453"/>
                    <a:pt x="229" y="427"/>
                    <a:pt x="229" y="400"/>
                  </a:cubicBezTo>
                  <a:cubicBezTo>
                    <a:pt x="229" y="360"/>
                    <a:pt x="232" y="315"/>
                    <a:pt x="237" y="265"/>
                  </a:cubicBezTo>
                  <a:cubicBezTo>
                    <a:pt x="237" y="255"/>
                    <a:pt x="240" y="236"/>
                    <a:pt x="244" y="213"/>
                  </a:cubicBezTo>
                  <a:cubicBezTo>
                    <a:pt x="244" y="195"/>
                    <a:pt x="247" y="172"/>
                    <a:pt x="247" y="146"/>
                  </a:cubicBezTo>
                  <a:cubicBezTo>
                    <a:pt x="247" y="127"/>
                    <a:pt x="247" y="105"/>
                    <a:pt x="240" y="86"/>
                  </a:cubicBezTo>
                  <a:cubicBezTo>
                    <a:pt x="237" y="75"/>
                    <a:pt x="229" y="64"/>
                    <a:pt x="225" y="53"/>
                  </a:cubicBezTo>
                  <a:cubicBezTo>
                    <a:pt x="218" y="46"/>
                    <a:pt x="210" y="34"/>
                    <a:pt x="199" y="27"/>
                  </a:cubicBezTo>
                  <a:lnTo>
                    <a:pt x="195" y="23"/>
                  </a:lnTo>
                  <a:lnTo>
                    <a:pt x="192" y="19"/>
                  </a:lnTo>
                  <a:cubicBezTo>
                    <a:pt x="180" y="12"/>
                    <a:pt x="169" y="8"/>
                    <a:pt x="161" y="8"/>
                  </a:cubicBezTo>
                  <a:cubicBezTo>
                    <a:pt x="158" y="8"/>
                    <a:pt x="154" y="4"/>
                    <a:pt x="154" y="4"/>
                  </a:cubicBezTo>
                  <a:lnTo>
                    <a:pt x="87" y="4"/>
                  </a:lnTo>
                  <a:lnTo>
                    <a:pt x="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3" name="Google Shape;28463;p21"/>
            <p:cNvSpPr/>
            <p:nvPr/>
          </p:nvSpPr>
          <p:spPr>
            <a:xfrm>
              <a:off x="-212865" y="1161805"/>
              <a:ext cx="5921" cy="5539"/>
            </a:xfrm>
            <a:custGeom>
              <a:avLst/>
              <a:gdLst/>
              <a:ahLst/>
              <a:cxnLst/>
              <a:rect l="l" t="t" r="r" b="b"/>
              <a:pathLst>
                <a:path w="124" h="116" extrusionOk="0">
                  <a:moveTo>
                    <a:pt x="124" y="0"/>
                  </a:moveTo>
                  <a:lnTo>
                    <a:pt x="124" y="0"/>
                  </a:lnTo>
                  <a:cubicBezTo>
                    <a:pt x="113" y="19"/>
                    <a:pt x="94" y="34"/>
                    <a:pt x="68" y="41"/>
                  </a:cubicBezTo>
                  <a:cubicBezTo>
                    <a:pt x="68" y="41"/>
                    <a:pt x="64" y="41"/>
                    <a:pt x="64" y="45"/>
                  </a:cubicBezTo>
                  <a:lnTo>
                    <a:pt x="30" y="75"/>
                  </a:lnTo>
                  <a:lnTo>
                    <a:pt x="46" y="49"/>
                  </a:lnTo>
                  <a:lnTo>
                    <a:pt x="1" y="49"/>
                  </a:lnTo>
                  <a:lnTo>
                    <a:pt x="1" y="57"/>
                  </a:lnTo>
                  <a:lnTo>
                    <a:pt x="1" y="116"/>
                  </a:lnTo>
                  <a:cubicBezTo>
                    <a:pt x="8" y="109"/>
                    <a:pt x="15" y="105"/>
                    <a:pt x="23" y="101"/>
                  </a:cubicBezTo>
                  <a:cubicBezTo>
                    <a:pt x="60" y="75"/>
                    <a:pt x="98" y="45"/>
                    <a:pt x="120" y="7"/>
                  </a:cubicBezTo>
                  <a:cubicBezTo>
                    <a:pt x="124" y="4"/>
                    <a:pt x="124" y="4"/>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4" name="Google Shape;28464;p21"/>
            <p:cNvSpPr/>
            <p:nvPr/>
          </p:nvSpPr>
          <p:spPr>
            <a:xfrm>
              <a:off x="-216972" y="1144806"/>
              <a:ext cx="15232" cy="30035"/>
            </a:xfrm>
            <a:custGeom>
              <a:avLst/>
              <a:gdLst/>
              <a:ahLst/>
              <a:cxnLst/>
              <a:rect l="l" t="t" r="r" b="b"/>
              <a:pathLst>
                <a:path w="319" h="629" extrusionOk="0">
                  <a:moveTo>
                    <a:pt x="155" y="397"/>
                  </a:moveTo>
                  <a:cubicBezTo>
                    <a:pt x="155" y="397"/>
                    <a:pt x="154" y="397"/>
                    <a:pt x="154" y="397"/>
                  </a:cubicBezTo>
                  <a:cubicBezTo>
                    <a:pt x="154" y="397"/>
                    <a:pt x="150" y="397"/>
                    <a:pt x="150" y="401"/>
                  </a:cubicBezTo>
                  <a:lnTo>
                    <a:pt x="155" y="397"/>
                  </a:lnTo>
                  <a:close/>
                  <a:moveTo>
                    <a:pt x="229" y="1"/>
                  </a:moveTo>
                  <a:cubicBezTo>
                    <a:pt x="221" y="4"/>
                    <a:pt x="210" y="4"/>
                    <a:pt x="199" y="4"/>
                  </a:cubicBezTo>
                  <a:cubicBezTo>
                    <a:pt x="195" y="4"/>
                    <a:pt x="195" y="4"/>
                    <a:pt x="195" y="9"/>
                  </a:cubicBezTo>
                  <a:cubicBezTo>
                    <a:pt x="187" y="9"/>
                    <a:pt x="180" y="9"/>
                    <a:pt x="173" y="12"/>
                  </a:cubicBezTo>
                  <a:cubicBezTo>
                    <a:pt x="161" y="20"/>
                    <a:pt x="146" y="27"/>
                    <a:pt x="139" y="42"/>
                  </a:cubicBezTo>
                  <a:cubicBezTo>
                    <a:pt x="128" y="57"/>
                    <a:pt x="124" y="76"/>
                    <a:pt x="124" y="91"/>
                  </a:cubicBezTo>
                  <a:lnTo>
                    <a:pt x="124" y="99"/>
                  </a:lnTo>
                  <a:lnTo>
                    <a:pt x="124" y="102"/>
                  </a:lnTo>
                  <a:cubicBezTo>
                    <a:pt x="124" y="125"/>
                    <a:pt x="116" y="151"/>
                    <a:pt x="109" y="173"/>
                  </a:cubicBezTo>
                  <a:cubicBezTo>
                    <a:pt x="98" y="196"/>
                    <a:pt x="83" y="214"/>
                    <a:pt x="75" y="225"/>
                  </a:cubicBezTo>
                  <a:cubicBezTo>
                    <a:pt x="45" y="256"/>
                    <a:pt x="30" y="289"/>
                    <a:pt x="19" y="318"/>
                  </a:cubicBezTo>
                  <a:cubicBezTo>
                    <a:pt x="11" y="353"/>
                    <a:pt x="8" y="382"/>
                    <a:pt x="8" y="413"/>
                  </a:cubicBezTo>
                  <a:cubicBezTo>
                    <a:pt x="8" y="442"/>
                    <a:pt x="11" y="468"/>
                    <a:pt x="11" y="494"/>
                  </a:cubicBezTo>
                  <a:cubicBezTo>
                    <a:pt x="11" y="520"/>
                    <a:pt x="8" y="543"/>
                    <a:pt x="4" y="562"/>
                  </a:cubicBezTo>
                  <a:cubicBezTo>
                    <a:pt x="4" y="565"/>
                    <a:pt x="1" y="570"/>
                    <a:pt x="1" y="573"/>
                  </a:cubicBezTo>
                  <a:cubicBezTo>
                    <a:pt x="1" y="580"/>
                    <a:pt x="4" y="584"/>
                    <a:pt x="4" y="588"/>
                  </a:cubicBezTo>
                  <a:cubicBezTo>
                    <a:pt x="4" y="596"/>
                    <a:pt x="8" y="599"/>
                    <a:pt x="11" y="603"/>
                  </a:cubicBezTo>
                  <a:cubicBezTo>
                    <a:pt x="16" y="610"/>
                    <a:pt x="23" y="614"/>
                    <a:pt x="30" y="622"/>
                  </a:cubicBezTo>
                  <a:cubicBezTo>
                    <a:pt x="38" y="625"/>
                    <a:pt x="49" y="629"/>
                    <a:pt x="61" y="629"/>
                  </a:cubicBezTo>
                  <a:cubicBezTo>
                    <a:pt x="72" y="629"/>
                    <a:pt x="79" y="629"/>
                    <a:pt x="87" y="625"/>
                  </a:cubicBezTo>
                  <a:lnTo>
                    <a:pt x="101" y="618"/>
                  </a:lnTo>
                  <a:lnTo>
                    <a:pt x="106" y="606"/>
                  </a:lnTo>
                  <a:cubicBezTo>
                    <a:pt x="113" y="596"/>
                    <a:pt x="116" y="584"/>
                    <a:pt x="116" y="573"/>
                  </a:cubicBezTo>
                  <a:cubicBezTo>
                    <a:pt x="120" y="558"/>
                    <a:pt x="124" y="551"/>
                    <a:pt x="128" y="543"/>
                  </a:cubicBezTo>
                  <a:cubicBezTo>
                    <a:pt x="132" y="539"/>
                    <a:pt x="132" y="536"/>
                    <a:pt x="135" y="532"/>
                  </a:cubicBezTo>
                  <a:cubicBezTo>
                    <a:pt x="139" y="528"/>
                    <a:pt x="142" y="525"/>
                    <a:pt x="146" y="520"/>
                  </a:cubicBezTo>
                  <a:cubicBezTo>
                    <a:pt x="195" y="491"/>
                    <a:pt x="240" y="453"/>
                    <a:pt x="270" y="408"/>
                  </a:cubicBezTo>
                  <a:cubicBezTo>
                    <a:pt x="299" y="363"/>
                    <a:pt x="318" y="311"/>
                    <a:pt x="318" y="251"/>
                  </a:cubicBezTo>
                  <a:lnTo>
                    <a:pt x="318" y="251"/>
                  </a:lnTo>
                  <a:cubicBezTo>
                    <a:pt x="315" y="259"/>
                    <a:pt x="311" y="263"/>
                    <a:pt x="307" y="266"/>
                  </a:cubicBezTo>
                  <a:lnTo>
                    <a:pt x="155" y="397"/>
                  </a:lnTo>
                  <a:lnTo>
                    <a:pt x="155" y="397"/>
                  </a:lnTo>
                  <a:cubicBezTo>
                    <a:pt x="180" y="390"/>
                    <a:pt x="199" y="375"/>
                    <a:pt x="210" y="356"/>
                  </a:cubicBezTo>
                  <a:lnTo>
                    <a:pt x="210" y="356"/>
                  </a:lnTo>
                  <a:cubicBezTo>
                    <a:pt x="210" y="360"/>
                    <a:pt x="210" y="360"/>
                    <a:pt x="206" y="363"/>
                  </a:cubicBezTo>
                  <a:cubicBezTo>
                    <a:pt x="184" y="401"/>
                    <a:pt x="146" y="431"/>
                    <a:pt x="109" y="457"/>
                  </a:cubicBezTo>
                  <a:cubicBezTo>
                    <a:pt x="101" y="461"/>
                    <a:pt x="94" y="465"/>
                    <a:pt x="87" y="472"/>
                  </a:cubicBezTo>
                  <a:lnTo>
                    <a:pt x="87" y="413"/>
                  </a:lnTo>
                  <a:lnTo>
                    <a:pt x="87" y="405"/>
                  </a:lnTo>
                  <a:lnTo>
                    <a:pt x="132" y="405"/>
                  </a:lnTo>
                  <a:lnTo>
                    <a:pt x="251" y="214"/>
                  </a:lnTo>
                  <a:cubicBezTo>
                    <a:pt x="251" y="211"/>
                    <a:pt x="255" y="206"/>
                    <a:pt x="255" y="203"/>
                  </a:cubicBezTo>
                  <a:lnTo>
                    <a:pt x="255" y="203"/>
                  </a:lnTo>
                  <a:cubicBezTo>
                    <a:pt x="251" y="203"/>
                    <a:pt x="244" y="206"/>
                    <a:pt x="240" y="206"/>
                  </a:cubicBezTo>
                  <a:cubicBezTo>
                    <a:pt x="229" y="214"/>
                    <a:pt x="221" y="218"/>
                    <a:pt x="213" y="225"/>
                  </a:cubicBezTo>
                  <a:lnTo>
                    <a:pt x="213" y="218"/>
                  </a:lnTo>
                  <a:cubicBezTo>
                    <a:pt x="232" y="161"/>
                    <a:pt x="244" y="109"/>
                    <a:pt x="263" y="65"/>
                  </a:cubicBezTo>
                  <a:cubicBezTo>
                    <a:pt x="263" y="61"/>
                    <a:pt x="266" y="61"/>
                    <a:pt x="266" y="57"/>
                  </a:cubicBezTo>
                  <a:lnTo>
                    <a:pt x="270" y="54"/>
                  </a:lnTo>
                  <a:lnTo>
                    <a:pt x="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5" name="Google Shape;28465;p21"/>
            <p:cNvSpPr/>
            <p:nvPr/>
          </p:nvSpPr>
          <p:spPr>
            <a:xfrm>
              <a:off x="-176289" y="1011679"/>
              <a:ext cx="16283" cy="4823"/>
            </a:xfrm>
            <a:custGeom>
              <a:avLst/>
              <a:gdLst/>
              <a:ahLst/>
              <a:cxnLst/>
              <a:rect l="l" t="t" r="r" b="b"/>
              <a:pathLst>
                <a:path w="341" h="101" extrusionOk="0">
                  <a:moveTo>
                    <a:pt x="281" y="0"/>
                  </a:moveTo>
                  <a:cubicBezTo>
                    <a:pt x="203" y="0"/>
                    <a:pt x="120" y="19"/>
                    <a:pt x="39" y="45"/>
                  </a:cubicBezTo>
                  <a:cubicBezTo>
                    <a:pt x="23" y="49"/>
                    <a:pt x="12" y="56"/>
                    <a:pt x="8" y="61"/>
                  </a:cubicBezTo>
                  <a:cubicBezTo>
                    <a:pt x="1" y="68"/>
                    <a:pt x="1" y="75"/>
                    <a:pt x="1" y="83"/>
                  </a:cubicBezTo>
                  <a:lnTo>
                    <a:pt x="1" y="94"/>
                  </a:lnTo>
                  <a:cubicBezTo>
                    <a:pt x="1" y="97"/>
                    <a:pt x="5" y="101"/>
                    <a:pt x="5" y="101"/>
                  </a:cubicBezTo>
                  <a:cubicBezTo>
                    <a:pt x="8" y="101"/>
                    <a:pt x="16" y="101"/>
                    <a:pt x="23" y="97"/>
                  </a:cubicBezTo>
                  <a:cubicBezTo>
                    <a:pt x="31" y="97"/>
                    <a:pt x="42" y="94"/>
                    <a:pt x="49" y="90"/>
                  </a:cubicBezTo>
                  <a:cubicBezTo>
                    <a:pt x="75" y="87"/>
                    <a:pt x="101" y="75"/>
                    <a:pt x="132" y="64"/>
                  </a:cubicBezTo>
                  <a:cubicBezTo>
                    <a:pt x="162" y="52"/>
                    <a:pt x="196" y="45"/>
                    <a:pt x="229" y="45"/>
                  </a:cubicBezTo>
                  <a:cubicBezTo>
                    <a:pt x="248" y="45"/>
                    <a:pt x="270" y="49"/>
                    <a:pt x="289" y="52"/>
                  </a:cubicBezTo>
                  <a:cubicBezTo>
                    <a:pt x="293" y="45"/>
                    <a:pt x="296" y="38"/>
                    <a:pt x="300" y="30"/>
                  </a:cubicBezTo>
                  <a:cubicBezTo>
                    <a:pt x="311" y="19"/>
                    <a:pt x="322" y="11"/>
                    <a:pt x="334" y="8"/>
                  </a:cubicBezTo>
                  <a:cubicBezTo>
                    <a:pt x="337" y="4"/>
                    <a:pt x="337" y="4"/>
                    <a:pt x="341" y="4"/>
                  </a:cubicBezTo>
                  <a:cubicBezTo>
                    <a:pt x="322" y="0"/>
                    <a:pt x="300" y="0"/>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6" name="Google Shape;28466;p21"/>
            <p:cNvSpPr/>
            <p:nvPr/>
          </p:nvSpPr>
          <p:spPr>
            <a:xfrm>
              <a:off x="-179631" y="1007907"/>
              <a:ext cx="26644" cy="12367"/>
            </a:xfrm>
            <a:custGeom>
              <a:avLst/>
              <a:gdLst/>
              <a:ahLst/>
              <a:cxnLst/>
              <a:rect l="l" t="t" r="r" b="b"/>
              <a:pathLst>
                <a:path w="558" h="259" extrusionOk="0">
                  <a:moveTo>
                    <a:pt x="351" y="79"/>
                  </a:moveTo>
                  <a:cubicBezTo>
                    <a:pt x="370" y="79"/>
                    <a:pt x="392" y="79"/>
                    <a:pt x="411" y="83"/>
                  </a:cubicBezTo>
                  <a:cubicBezTo>
                    <a:pt x="407" y="83"/>
                    <a:pt x="407" y="83"/>
                    <a:pt x="404" y="87"/>
                  </a:cubicBezTo>
                  <a:cubicBezTo>
                    <a:pt x="392" y="90"/>
                    <a:pt x="381" y="98"/>
                    <a:pt x="370" y="109"/>
                  </a:cubicBezTo>
                  <a:cubicBezTo>
                    <a:pt x="366" y="117"/>
                    <a:pt x="363" y="124"/>
                    <a:pt x="359" y="131"/>
                  </a:cubicBezTo>
                  <a:cubicBezTo>
                    <a:pt x="340" y="128"/>
                    <a:pt x="318" y="124"/>
                    <a:pt x="299" y="124"/>
                  </a:cubicBezTo>
                  <a:cubicBezTo>
                    <a:pt x="266" y="124"/>
                    <a:pt x="232" y="131"/>
                    <a:pt x="202" y="143"/>
                  </a:cubicBezTo>
                  <a:cubicBezTo>
                    <a:pt x="171" y="154"/>
                    <a:pt x="145" y="166"/>
                    <a:pt x="119" y="169"/>
                  </a:cubicBezTo>
                  <a:cubicBezTo>
                    <a:pt x="112" y="173"/>
                    <a:pt x="101" y="176"/>
                    <a:pt x="93" y="176"/>
                  </a:cubicBezTo>
                  <a:cubicBezTo>
                    <a:pt x="86" y="180"/>
                    <a:pt x="78" y="180"/>
                    <a:pt x="75" y="180"/>
                  </a:cubicBezTo>
                  <a:cubicBezTo>
                    <a:pt x="75" y="180"/>
                    <a:pt x="71" y="176"/>
                    <a:pt x="71" y="173"/>
                  </a:cubicBezTo>
                  <a:lnTo>
                    <a:pt x="71" y="162"/>
                  </a:lnTo>
                  <a:cubicBezTo>
                    <a:pt x="71" y="154"/>
                    <a:pt x="71" y="147"/>
                    <a:pt x="78" y="140"/>
                  </a:cubicBezTo>
                  <a:cubicBezTo>
                    <a:pt x="82" y="135"/>
                    <a:pt x="93" y="128"/>
                    <a:pt x="109" y="124"/>
                  </a:cubicBezTo>
                  <a:cubicBezTo>
                    <a:pt x="190" y="98"/>
                    <a:pt x="273" y="79"/>
                    <a:pt x="351" y="79"/>
                  </a:cubicBezTo>
                  <a:close/>
                  <a:moveTo>
                    <a:pt x="351" y="1"/>
                  </a:moveTo>
                  <a:cubicBezTo>
                    <a:pt x="258" y="1"/>
                    <a:pt x="171" y="27"/>
                    <a:pt x="86" y="50"/>
                  </a:cubicBezTo>
                  <a:cubicBezTo>
                    <a:pt x="59" y="57"/>
                    <a:pt x="37" y="72"/>
                    <a:pt x="22" y="90"/>
                  </a:cubicBezTo>
                  <a:cubicBezTo>
                    <a:pt x="11" y="102"/>
                    <a:pt x="4" y="113"/>
                    <a:pt x="0" y="128"/>
                  </a:cubicBezTo>
                  <a:cubicBezTo>
                    <a:pt x="0" y="131"/>
                    <a:pt x="4" y="135"/>
                    <a:pt x="4" y="135"/>
                  </a:cubicBezTo>
                  <a:cubicBezTo>
                    <a:pt x="11" y="150"/>
                    <a:pt x="14" y="166"/>
                    <a:pt x="14" y="176"/>
                  </a:cubicBezTo>
                  <a:cubicBezTo>
                    <a:pt x="14" y="192"/>
                    <a:pt x="11" y="202"/>
                    <a:pt x="7" y="214"/>
                  </a:cubicBezTo>
                  <a:lnTo>
                    <a:pt x="7" y="218"/>
                  </a:lnTo>
                  <a:cubicBezTo>
                    <a:pt x="14" y="233"/>
                    <a:pt x="26" y="244"/>
                    <a:pt x="41" y="247"/>
                  </a:cubicBezTo>
                  <a:cubicBezTo>
                    <a:pt x="52" y="255"/>
                    <a:pt x="64" y="259"/>
                    <a:pt x="75" y="259"/>
                  </a:cubicBezTo>
                  <a:cubicBezTo>
                    <a:pt x="90" y="259"/>
                    <a:pt x="101" y="255"/>
                    <a:pt x="112" y="252"/>
                  </a:cubicBezTo>
                  <a:cubicBezTo>
                    <a:pt x="123" y="247"/>
                    <a:pt x="135" y="247"/>
                    <a:pt x="138" y="244"/>
                  </a:cubicBezTo>
                  <a:cubicBezTo>
                    <a:pt x="171" y="236"/>
                    <a:pt x="198" y="225"/>
                    <a:pt x="228" y="218"/>
                  </a:cubicBezTo>
                  <a:cubicBezTo>
                    <a:pt x="254" y="207"/>
                    <a:pt x="276" y="202"/>
                    <a:pt x="299" y="202"/>
                  </a:cubicBezTo>
                  <a:cubicBezTo>
                    <a:pt x="314" y="202"/>
                    <a:pt x="328" y="202"/>
                    <a:pt x="347" y="210"/>
                  </a:cubicBezTo>
                  <a:cubicBezTo>
                    <a:pt x="355" y="214"/>
                    <a:pt x="363" y="214"/>
                    <a:pt x="373" y="214"/>
                  </a:cubicBezTo>
                  <a:lnTo>
                    <a:pt x="389" y="214"/>
                  </a:lnTo>
                  <a:cubicBezTo>
                    <a:pt x="396" y="210"/>
                    <a:pt x="407" y="202"/>
                    <a:pt x="415" y="195"/>
                  </a:cubicBezTo>
                  <a:cubicBezTo>
                    <a:pt x="418" y="188"/>
                    <a:pt x="423" y="180"/>
                    <a:pt x="426" y="173"/>
                  </a:cubicBezTo>
                  <a:cubicBezTo>
                    <a:pt x="426" y="166"/>
                    <a:pt x="430" y="162"/>
                    <a:pt x="430" y="158"/>
                  </a:cubicBezTo>
                  <a:lnTo>
                    <a:pt x="433" y="158"/>
                  </a:lnTo>
                  <a:cubicBezTo>
                    <a:pt x="433" y="154"/>
                    <a:pt x="437" y="154"/>
                    <a:pt x="441" y="154"/>
                  </a:cubicBezTo>
                  <a:lnTo>
                    <a:pt x="493" y="154"/>
                  </a:lnTo>
                  <a:cubicBezTo>
                    <a:pt x="504" y="154"/>
                    <a:pt x="516" y="154"/>
                    <a:pt x="527" y="150"/>
                  </a:cubicBezTo>
                  <a:lnTo>
                    <a:pt x="538" y="105"/>
                  </a:lnTo>
                  <a:cubicBezTo>
                    <a:pt x="542" y="90"/>
                    <a:pt x="549" y="76"/>
                    <a:pt x="557" y="61"/>
                  </a:cubicBezTo>
                  <a:cubicBezTo>
                    <a:pt x="553" y="57"/>
                    <a:pt x="549" y="53"/>
                    <a:pt x="546" y="50"/>
                  </a:cubicBezTo>
                  <a:cubicBezTo>
                    <a:pt x="542" y="45"/>
                    <a:pt x="535" y="38"/>
                    <a:pt x="527" y="35"/>
                  </a:cubicBezTo>
                  <a:cubicBezTo>
                    <a:pt x="467" y="12"/>
                    <a:pt x="407"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7" name="Google Shape;28467;p21"/>
            <p:cNvSpPr/>
            <p:nvPr/>
          </p:nvSpPr>
          <p:spPr>
            <a:xfrm>
              <a:off x="-114309" y="1014544"/>
              <a:ext cx="14468" cy="5730"/>
            </a:xfrm>
            <a:custGeom>
              <a:avLst/>
              <a:gdLst/>
              <a:ahLst/>
              <a:cxnLst/>
              <a:rect l="l" t="t" r="r" b="b"/>
              <a:pathLst>
                <a:path w="303" h="120" extrusionOk="0">
                  <a:moveTo>
                    <a:pt x="0" y="1"/>
                  </a:moveTo>
                  <a:lnTo>
                    <a:pt x="0" y="1"/>
                  </a:lnTo>
                  <a:cubicBezTo>
                    <a:pt x="37" y="56"/>
                    <a:pt x="101" y="90"/>
                    <a:pt x="168" y="90"/>
                  </a:cubicBezTo>
                  <a:cubicBezTo>
                    <a:pt x="180" y="90"/>
                    <a:pt x="187" y="90"/>
                    <a:pt x="198" y="86"/>
                  </a:cubicBezTo>
                  <a:lnTo>
                    <a:pt x="206" y="86"/>
                  </a:lnTo>
                  <a:cubicBezTo>
                    <a:pt x="209" y="82"/>
                    <a:pt x="216" y="82"/>
                    <a:pt x="228" y="82"/>
                  </a:cubicBezTo>
                  <a:lnTo>
                    <a:pt x="247" y="82"/>
                  </a:lnTo>
                  <a:cubicBezTo>
                    <a:pt x="254" y="86"/>
                    <a:pt x="258" y="90"/>
                    <a:pt x="266" y="94"/>
                  </a:cubicBezTo>
                  <a:cubicBezTo>
                    <a:pt x="277" y="101"/>
                    <a:pt x="284" y="108"/>
                    <a:pt x="288" y="120"/>
                  </a:cubicBezTo>
                  <a:cubicBezTo>
                    <a:pt x="292" y="120"/>
                    <a:pt x="292" y="116"/>
                    <a:pt x="295" y="116"/>
                  </a:cubicBezTo>
                  <a:cubicBezTo>
                    <a:pt x="299" y="113"/>
                    <a:pt x="303" y="108"/>
                    <a:pt x="303" y="105"/>
                  </a:cubicBezTo>
                  <a:cubicBezTo>
                    <a:pt x="299" y="97"/>
                    <a:pt x="295" y="90"/>
                    <a:pt x="292" y="79"/>
                  </a:cubicBezTo>
                  <a:cubicBezTo>
                    <a:pt x="292" y="71"/>
                    <a:pt x="288" y="63"/>
                    <a:pt x="288" y="56"/>
                  </a:cubicBezTo>
                  <a:cubicBezTo>
                    <a:pt x="239" y="34"/>
                    <a:pt x="190" y="19"/>
                    <a:pt x="142" y="8"/>
                  </a:cubicBezTo>
                  <a:cubicBezTo>
                    <a:pt x="135" y="4"/>
                    <a:pt x="131" y="4"/>
                    <a:pt x="123" y="4"/>
                  </a:cubicBezTo>
                  <a:cubicBezTo>
                    <a:pt x="112" y="4"/>
                    <a:pt x="101" y="4"/>
                    <a:pt x="90" y="8"/>
                  </a:cubicBezTo>
                  <a:lnTo>
                    <a:pt x="52" y="8"/>
                  </a:lnTo>
                  <a:cubicBezTo>
                    <a:pt x="37" y="8"/>
                    <a:pt x="19" y="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8" name="Google Shape;28468;p21"/>
            <p:cNvSpPr/>
            <p:nvPr/>
          </p:nvSpPr>
          <p:spPr>
            <a:xfrm>
              <a:off x="-118798" y="1009530"/>
              <a:ext cx="23970" cy="14468"/>
            </a:xfrm>
            <a:custGeom>
              <a:avLst/>
              <a:gdLst/>
              <a:ahLst/>
              <a:cxnLst/>
              <a:rect l="l" t="t" r="r" b="b"/>
              <a:pathLst>
                <a:path w="502" h="303" extrusionOk="0">
                  <a:moveTo>
                    <a:pt x="94" y="106"/>
                  </a:moveTo>
                  <a:cubicBezTo>
                    <a:pt x="113" y="113"/>
                    <a:pt x="131" y="113"/>
                    <a:pt x="146" y="113"/>
                  </a:cubicBezTo>
                  <a:lnTo>
                    <a:pt x="184" y="113"/>
                  </a:lnTo>
                  <a:cubicBezTo>
                    <a:pt x="195" y="109"/>
                    <a:pt x="206" y="109"/>
                    <a:pt x="217" y="109"/>
                  </a:cubicBezTo>
                  <a:cubicBezTo>
                    <a:pt x="225" y="109"/>
                    <a:pt x="229" y="109"/>
                    <a:pt x="236" y="113"/>
                  </a:cubicBezTo>
                  <a:cubicBezTo>
                    <a:pt x="284" y="124"/>
                    <a:pt x="333" y="139"/>
                    <a:pt x="382" y="161"/>
                  </a:cubicBezTo>
                  <a:cubicBezTo>
                    <a:pt x="382" y="168"/>
                    <a:pt x="386" y="176"/>
                    <a:pt x="386" y="184"/>
                  </a:cubicBezTo>
                  <a:cubicBezTo>
                    <a:pt x="389" y="195"/>
                    <a:pt x="393" y="202"/>
                    <a:pt x="397" y="210"/>
                  </a:cubicBezTo>
                  <a:cubicBezTo>
                    <a:pt x="397" y="213"/>
                    <a:pt x="393" y="218"/>
                    <a:pt x="389" y="221"/>
                  </a:cubicBezTo>
                  <a:cubicBezTo>
                    <a:pt x="386" y="221"/>
                    <a:pt x="386" y="225"/>
                    <a:pt x="382" y="225"/>
                  </a:cubicBezTo>
                  <a:cubicBezTo>
                    <a:pt x="378" y="213"/>
                    <a:pt x="371" y="206"/>
                    <a:pt x="360" y="199"/>
                  </a:cubicBezTo>
                  <a:cubicBezTo>
                    <a:pt x="352" y="195"/>
                    <a:pt x="348" y="191"/>
                    <a:pt x="341" y="187"/>
                  </a:cubicBezTo>
                  <a:lnTo>
                    <a:pt x="322" y="187"/>
                  </a:lnTo>
                  <a:cubicBezTo>
                    <a:pt x="310" y="187"/>
                    <a:pt x="303" y="187"/>
                    <a:pt x="300" y="191"/>
                  </a:cubicBezTo>
                  <a:lnTo>
                    <a:pt x="292" y="191"/>
                  </a:lnTo>
                  <a:cubicBezTo>
                    <a:pt x="281" y="195"/>
                    <a:pt x="274" y="195"/>
                    <a:pt x="262" y="195"/>
                  </a:cubicBezTo>
                  <a:cubicBezTo>
                    <a:pt x="195" y="195"/>
                    <a:pt x="131" y="161"/>
                    <a:pt x="94" y="106"/>
                  </a:cubicBezTo>
                  <a:close/>
                  <a:moveTo>
                    <a:pt x="64" y="1"/>
                  </a:moveTo>
                  <a:cubicBezTo>
                    <a:pt x="53" y="1"/>
                    <a:pt x="46" y="4"/>
                    <a:pt x="38" y="8"/>
                  </a:cubicBezTo>
                  <a:cubicBezTo>
                    <a:pt x="31" y="11"/>
                    <a:pt x="19" y="19"/>
                    <a:pt x="12" y="30"/>
                  </a:cubicBezTo>
                  <a:cubicBezTo>
                    <a:pt x="4" y="42"/>
                    <a:pt x="1" y="53"/>
                    <a:pt x="1" y="64"/>
                  </a:cubicBezTo>
                  <a:cubicBezTo>
                    <a:pt x="19" y="79"/>
                    <a:pt x="34" y="97"/>
                    <a:pt x="49" y="120"/>
                  </a:cubicBezTo>
                  <a:cubicBezTo>
                    <a:pt x="60" y="139"/>
                    <a:pt x="68" y="158"/>
                    <a:pt x="72" y="176"/>
                  </a:cubicBezTo>
                  <a:lnTo>
                    <a:pt x="83" y="206"/>
                  </a:lnTo>
                  <a:cubicBezTo>
                    <a:pt x="131" y="247"/>
                    <a:pt x="195" y="270"/>
                    <a:pt x="262" y="270"/>
                  </a:cubicBezTo>
                  <a:lnTo>
                    <a:pt x="300" y="270"/>
                  </a:lnTo>
                  <a:cubicBezTo>
                    <a:pt x="307" y="266"/>
                    <a:pt x="315" y="266"/>
                    <a:pt x="318" y="266"/>
                  </a:cubicBezTo>
                  <a:lnTo>
                    <a:pt x="322" y="270"/>
                  </a:lnTo>
                  <a:lnTo>
                    <a:pt x="322" y="266"/>
                  </a:lnTo>
                  <a:cubicBezTo>
                    <a:pt x="326" y="277"/>
                    <a:pt x="337" y="289"/>
                    <a:pt x="348" y="292"/>
                  </a:cubicBezTo>
                  <a:cubicBezTo>
                    <a:pt x="360" y="299"/>
                    <a:pt x="371" y="303"/>
                    <a:pt x="382" y="303"/>
                  </a:cubicBezTo>
                  <a:cubicBezTo>
                    <a:pt x="393" y="303"/>
                    <a:pt x="405" y="299"/>
                    <a:pt x="412" y="296"/>
                  </a:cubicBezTo>
                  <a:cubicBezTo>
                    <a:pt x="427" y="289"/>
                    <a:pt x="438" y="281"/>
                    <a:pt x="449" y="270"/>
                  </a:cubicBezTo>
                  <a:cubicBezTo>
                    <a:pt x="457" y="263"/>
                    <a:pt x="460" y="255"/>
                    <a:pt x="464" y="247"/>
                  </a:cubicBezTo>
                  <a:cubicBezTo>
                    <a:pt x="467" y="240"/>
                    <a:pt x="472" y="236"/>
                    <a:pt x="472" y="228"/>
                  </a:cubicBezTo>
                  <a:cubicBezTo>
                    <a:pt x="475" y="221"/>
                    <a:pt x="475" y="218"/>
                    <a:pt x="475" y="213"/>
                  </a:cubicBezTo>
                  <a:lnTo>
                    <a:pt x="475" y="202"/>
                  </a:lnTo>
                  <a:lnTo>
                    <a:pt x="502" y="218"/>
                  </a:lnTo>
                  <a:lnTo>
                    <a:pt x="502" y="218"/>
                  </a:lnTo>
                  <a:lnTo>
                    <a:pt x="453" y="106"/>
                  </a:lnTo>
                  <a:lnTo>
                    <a:pt x="434" y="56"/>
                  </a:lnTo>
                  <a:lnTo>
                    <a:pt x="412" y="90"/>
                  </a:lnTo>
                  <a:cubicBezTo>
                    <a:pt x="360" y="68"/>
                    <a:pt x="307" y="49"/>
                    <a:pt x="251" y="38"/>
                  </a:cubicBezTo>
                  <a:cubicBezTo>
                    <a:pt x="240" y="34"/>
                    <a:pt x="229" y="34"/>
                    <a:pt x="217" y="34"/>
                  </a:cubicBezTo>
                  <a:lnTo>
                    <a:pt x="176" y="34"/>
                  </a:lnTo>
                  <a:cubicBezTo>
                    <a:pt x="165" y="38"/>
                    <a:pt x="153" y="38"/>
                    <a:pt x="146" y="38"/>
                  </a:cubicBezTo>
                  <a:cubicBezTo>
                    <a:pt x="135" y="38"/>
                    <a:pt x="127" y="34"/>
                    <a:pt x="120" y="34"/>
                  </a:cubicBezTo>
                  <a:cubicBezTo>
                    <a:pt x="113" y="30"/>
                    <a:pt x="109" y="27"/>
                    <a:pt x="98" y="19"/>
                  </a:cubicBezTo>
                  <a:cubicBezTo>
                    <a:pt x="94" y="11"/>
                    <a:pt x="86" y="8"/>
                    <a:pt x="83" y="4"/>
                  </a:cubicBezTo>
                  <a:cubicBezTo>
                    <a:pt x="75" y="4"/>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9" name="Google Shape;28469;p21"/>
            <p:cNvSpPr/>
            <p:nvPr/>
          </p:nvSpPr>
          <p:spPr>
            <a:xfrm>
              <a:off x="-646435" y="2553526"/>
              <a:ext cx="12558" cy="18049"/>
            </a:xfrm>
            <a:custGeom>
              <a:avLst/>
              <a:gdLst/>
              <a:ahLst/>
              <a:cxnLst/>
              <a:rect l="l" t="t" r="r" b="b"/>
              <a:pathLst>
                <a:path w="263" h="378" extrusionOk="0">
                  <a:moveTo>
                    <a:pt x="263" y="1"/>
                  </a:moveTo>
                  <a:lnTo>
                    <a:pt x="263" y="1"/>
                  </a:lnTo>
                  <a:cubicBezTo>
                    <a:pt x="251" y="8"/>
                    <a:pt x="236" y="8"/>
                    <a:pt x="221" y="8"/>
                  </a:cubicBezTo>
                  <a:lnTo>
                    <a:pt x="195" y="8"/>
                  </a:lnTo>
                  <a:cubicBezTo>
                    <a:pt x="187" y="8"/>
                    <a:pt x="177" y="12"/>
                    <a:pt x="165" y="19"/>
                  </a:cubicBezTo>
                  <a:cubicBezTo>
                    <a:pt x="151" y="27"/>
                    <a:pt x="142" y="38"/>
                    <a:pt x="135" y="49"/>
                  </a:cubicBezTo>
                  <a:cubicBezTo>
                    <a:pt x="135" y="53"/>
                    <a:pt x="135" y="56"/>
                    <a:pt x="132" y="56"/>
                  </a:cubicBezTo>
                  <a:cubicBezTo>
                    <a:pt x="146" y="79"/>
                    <a:pt x="154" y="101"/>
                    <a:pt x="158" y="120"/>
                  </a:cubicBezTo>
                  <a:cubicBezTo>
                    <a:pt x="187" y="79"/>
                    <a:pt x="221" y="38"/>
                    <a:pt x="263" y="1"/>
                  </a:cubicBezTo>
                  <a:close/>
                  <a:moveTo>
                    <a:pt x="61" y="303"/>
                  </a:moveTo>
                  <a:cubicBezTo>
                    <a:pt x="56" y="303"/>
                    <a:pt x="56" y="307"/>
                    <a:pt x="53" y="307"/>
                  </a:cubicBezTo>
                  <a:cubicBezTo>
                    <a:pt x="34" y="315"/>
                    <a:pt x="23" y="326"/>
                    <a:pt x="16" y="333"/>
                  </a:cubicBezTo>
                  <a:cubicBezTo>
                    <a:pt x="8" y="341"/>
                    <a:pt x="4" y="348"/>
                    <a:pt x="4" y="355"/>
                  </a:cubicBezTo>
                  <a:cubicBezTo>
                    <a:pt x="1" y="363"/>
                    <a:pt x="1" y="367"/>
                    <a:pt x="1" y="374"/>
                  </a:cubicBezTo>
                  <a:cubicBezTo>
                    <a:pt x="8" y="374"/>
                    <a:pt x="16" y="374"/>
                    <a:pt x="27" y="378"/>
                  </a:cubicBezTo>
                  <a:cubicBezTo>
                    <a:pt x="38" y="352"/>
                    <a:pt x="49" y="329"/>
                    <a:pt x="61" y="3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0" name="Google Shape;28470;p21"/>
            <p:cNvSpPr/>
            <p:nvPr/>
          </p:nvSpPr>
          <p:spPr>
            <a:xfrm>
              <a:off x="-649969" y="2544406"/>
              <a:ext cx="22538" cy="29128"/>
            </a:xfrm>
            <a:custGeom>
              <a:avLst/>
              <a:gdLst/>
              <a:ahLst/>
              <a:cxnLst/>
              <a:rect l="l" t="t" r="r" b="b"/>
              <a:pathLst>
                <a:path w="472" h="610" extrusionOk="0">
                  <a:moveTo>
                    <a:pt x="460" y="1"/>
                  </a:moveTo>
                  <a:cubicBezTo>
                    <a:pt x="463" y="4"/>
                    <a:pt x="463" y="4"/>
                    <a:pt x="463" y="8"/>
                  </a:cubicBezTo>
                  <a:lnTo>
                    <a:pt x="471" y="1"/>
                  </a:lnTo>
                  <a:close/>
                  <a:moveTo>
                    <a:pt x="337" y="192"/>
                  </a:moveTo>
                  <a:lnTo>
                    <a:pt x="337" y="192"/>
                  </a:lnTo>
                  <a:cubicBezTo>
                    <a:pt x="295" y="229"/>
                    <a:pt x="261" y="270"/>
                    <a:pt x="232" y="311"/>
                  </a:cubicBezTo>
                  <a:cubicBezTo>
                    <a:pt x="228" y="292"/>
                    <a:pt x="220" y="270"/>
                    <a:pt x="206" y="247"/>
                  </a:cubicBezTo>
                  <a:cubicBezTo>
                    <a:pt x="209" y="247"/>
                    <a:pt x="209" y="244"/>
                    <a:pt x="209" y="240"/>
                  </a:cubicBezTo>
                  <a:cubicBezTo>
                    <a:pt x="216" y="229"/>
                    <a:pt x="225" y="218"/>
                    <a:pt x="239" y="210"/>
                  </a:cubicBezTo>
                  <a:cubicBezTo>
                    <a:pt x="251" y="203"/>
                    <a:pt x="261" y="199"/>
                    <a:pt x="269" y="199"/>
                  </a:cubicBezTo>
                  <a:lnTo>
                    <a:pt x="295" y="199"/>
                  </a:lnTo>
                  <a:cubicBezTo>
                    <a:pt x="310" y="199"/>
                    <a:pt x="325" y="199"/>
                    <a:pt x="337" y="192"/>
                  </a:cubicBezTo>
                  <a:close/>
                  <a:moveTo>
                    <a:pt x="426" y="94"/>
                  </a:moveTo>
                  <a:cubicBezTo>
                    <a:pt x="422" y="98"/>
                    <a:pt x="418" y="102"/>
                    <a:pt x="415" y="106"/>
                  </a:cubicBezTo>
                  <a:cubicBezTo>
                    <a:pt x="408" y="109"/>
                    <a:pt x="404" y="113"/>
                    <a:pt x="404" y="113"/>
                  </a:cubicBezTo>
                  <a:lnTo>
                    <a:pt x="392" y="125"/>
                  </a:lnTo>
                  <a:lnTo>
                    <a:pt x="382" y="125"/>
                  </a:lnTo>
                  <a:cubicBezTo>
                    <a:pt x="325" y="132"/>
                    <a:pt x="273" y="139"/>
                    <a:pt x="213" y="142"/>
                  </a:cubicBezTo>
                  <a:lnTo>
                    <a:pt x="194" y="147"/>
                  </a:lnTo>
                  <a:cubicBezTo>
                    <a:pt x="180" y="158"/>
                    <a:pt x="168" y="169"/>
                    <a:pt x="157" y="180"/>
                  </a:cubicBezTo>
                  <a:cubicBezTo>
                    <a:pt x="149" y="192"/>
                    <a:pt x="142" y="203"/>
                    <a:pt x="138" y="214"/>
                  </a:cubicBezTo>
                  <a:cubicBezTo>
                    <a:pt x="135" y="225"/>
                    <a:pt x="130" y="237"/>
                    <a:pt x="130" y="251"/>
                  </a:cubicBezTo>
                  <a:cubicBezTo>
                    <a:pt x="130" y="263"/>
                    <a:pt x="135" y="273"/>
                    <a:pt x="142" y="289"/>
                  </a:cubicBezTo>
                  <a:cubicBezTo>
                    <a:pt x="153" y="311"/>
                    <a:pt x="161" y="326"/>
                    <a:pt x="161" y="341"/>
                  </a:cubicBezTo>
                  <a:cubicBezTo>
                    <a:pt x="161" y="352"/>
                    <a:pt x="157" y="360"/>
                    <a:pt x="153" y="367"/>
                  </a:cubicBezTo>
                  <a:cubicBezTo>
                    <a:pt x="149" y="382"/>
                    <a:pt x="142" y="394"/>
                    <a:pt x="130" y="404"/>
                  </a:cubicBezTo>
                  <a:cubicBezTo>
                    <a:pt x="120" y="416"/>
                    <a:pt x="104" y="423"/>
                    <a:pt x="94" y="430"/>
                  </a:cubicBezTo>
                  <a:cubicBezTo>
                    <a:pt x="75" y="439"/>
                    <a:pt x="59" y="446"/>
                    <a:pt x="49" y="456"/>
                  </a:cubicBezTo>
                  <a:cubicBezTo>
                    <a:pt x="30" y="472"/>
                    <a:pt x="15" y="491"/>
                    <a:pt x="7" y="513"/>
                  </a:cubicBezTo>
                  <a:cubicBezTo>
                    <a:pt x="0" y="532"/>
                    <a:pt x="0" y="554"/>
                    <a:pt x="0" y="573"/>
                  </a:cubicBezTo>
                  <a:lnTo>
                    <a:pt x="0" y="591"/>
                  </a:lnTo>
                  <a:cubicBezTo>
                    <a:pt x="4" y="587"/>
                    <a:pt x="4" y="584"/>
                    <a:pt x="7" y="580"/>
                  </a:cubicBezTo>
                  <a:lnTo>
                    <a:pt x="18" y="565"/>
                  </a:lnTo>
                  <a:lnTo>
                    <a:pt x="75" y="565"/>
                  </a:lnTo>
                  <a:cubicBezTo>
                    <a:pt x="75" y="558"/>
                    <a:pt x="75" y="554"/>
                    <a:pt x="78" y="546"/>
                  </a:cubicBezTo>
                  <a:cubicBezTo>
                    <a:pt x="78" y="539"/>
                    <a:pt x="82" y="532"/>
                    <a:pt x="90" y="524"/>
                  </a:cubicBezTo>
                  <a:cubicBezTo>
                    <a:pt x="97" y="517"/>
                    <a:pt x="108" y="506"/>
                    <a:pt x="127" y="498"/>
                  </a:cubicBezTo>
                  <a:cubicBezTo>
                    <a:pt x="130" y="498"/>
                    <a:pt x="130" y="494"/>
                    <a:pt x="135" y="494"/>
                  </a:cubicBezTo>
                  <a:cubicBezTo>
                    <a:pt x="123" y="520"/>
                    <a:pt x="112" y="543"/>
                    <a:pt x="101" y="569"/>
                  </a:cubicBezTo>
                  <a:lnTo>
                    <a:pt x="104" y="569"/>
                  </a:lnTo>
                  <a:cubicBezTo>
                    <a:pt x="116" y="573"/>
                    <a:pt x="127" y="577"/>
                    <a:pt x="138" y="584"/>
                  </a:cubicBezTo>
                  <a:lnTo>
                    <a:pt x="146" y="587"/>
                  </a:lnTo>
                  <a:lnTo>
                    <a:pt x="149" y="591"/>
                  </a:lnTo>
                  <a:cubicBezTo>
                    <a:pt x="153" y="599"/>
                    <a:pt x="161" y="606"/>
                    <a:pt x="164" y="610"/>
                  </a:cubicBezTo>
                  <a:cubicBezTo>
                    <a:pt x="194" y="546"/>
                    <a:pt x="220" y="483"/>
                    <a:pt x="254" y="423"/>
                  </a:cubicBezTo>
                  <a:cubicBezTo>
                    <a:pt x="292" y="360"/>
                    <a:pt x="332" y="299"/>
                    <a:pt x="389" y="251"/>
                  </a:cubicBezTo>
                  <a:cubicBezTo>
                    <a:pt x="399" y="240"/>
                    <a:pt x="415" y="225"/>
                    <a:pt x="422" y="206"/>
                  </a:cubicBezTo>
                  <a:cubicBezTo>
                    <a:pt x="434" y="187"/>
                    <a:pt x="437" y="169"/>
                    <a:pt x="437" y="147"/>
                  </a:cubicBezTo>
                  <a:cubicBezTo>
                    <a:pt x="437" y="132"/>
                    <a:pt x="437" y="116"/>
                    <a:pt x="430" y="102"/>
                  </a:cubicBezTo>
                  <a:cubicBezTo>
                    <a:pt x="430" y="102"/>
                    <a:pt x="430" y="98"/>
                    <a:pt x="426" y="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1" name="Google Shape;28471;p21"/>
            <p:cNvSpPr/>
            <p:nvPr/>
          </p:nvSpPr>
          <p:spPr>
            <a:xfrm>
              <a:off x="-652691" y="2575109"/>
              <a:ext cx="8786" cy="7544"/>
            </a:xfrm>
            <a:custGeom>
              <a:avLst/>
              <a:gdLst/>
              <a:ahLst/>
              <a:cxnLst/>
              <a:rect l="l" t="t" r="r" b="b"/>
              <a:pathLst>
                <a:path w="184" h="158" extrusionOk="0">
                  <a:moveTo>
                    <a:pt x="113" y="1"/>
                  </a:moveTo>
                  <a:cubicBezTo>
                    <a:pt x="106" y="12"/>
                    <a:pt x="98" y="23"/>
                    <a:pt x="90" y="38"/>
                  </a:cubicBezTo>
                  <a:cubicBezTo>
                    <a:pt x="98" y="46"/>
                    <a:pt x="102" y="53"/>
                    <a:pt x="109" y="60"/>
                  </a:cubicBezTo>
                  <a:lnTo>
                    <a:pt x="128" y="34"/>
                  </a:lnTo>
                  <a:lnTo>
                    <a:pt x="125" y="87"/>
                  </a:lnTo>
                  <a:cubicBezTo>
                    <a:pt x="132" y="94"/>
                    <a:pt x="135" y="105"/>
                    <a:pt x="139" y="113"/>
                  </a:cubicBezTo>
                  <a:cubicBezTo>
                    <a:pt x="139" y="113"/>
                    <a:pt x="139" y="117"/>
                    <a:pt x="142" y="117"/>
                  </a:cubicBezTo>
                  <a:cubicBezTo>
                    <a:pt x="142" y="117"/>
                    <a:pt x="147" y="113"/>
                    <a:pt x="151" y="110"/>
                  </a:cubicBezTo>
                  <a:cubicBezTo>
                    <a:pt x="165" y="98"/>
                    <a:pt x="177" y="91"/>
                    <a:pt x="180" y="83"/>
                  </a:cubicBezTo>
                  <a:cubicBezTo>
                    <a:pt x="184" y="75"/>
                    <a:pt x="184" y="72"/>
                    <a:pt x="184" y="68"/>
                  </a:cubicBezTo>
                  <a:lnTo>
                    <a:pt x="184" y="57"/>
                  </a:lnTo>
                  <a:cubicBezTo>
                    <a:pt x="180" y="49"/>
                    <a:pt x="180" y="46"/>
                    <a:pt x="177" y="38"/>
                  </a:cubicBezTo>
                  <a:cubicBezTo>
                    <a:pt x="169" y="27"/>
                    <a:pt x="161" y="15"/>
                    <a:pt x="151" y="1"/>
                  </a:cubicBezTo>
                  <a:close/>
                  <a:moveTo>
                    <a:pt x="27" y="105"/>
                  </a:moveTo>
                  <a:lnTo>
                    <a:pt x="16" y="117"/>
                  </a:lnTo>
                  <a:lnTo>
                    <a:pt x="16" y="120"/>
                  </a:lnTo>
                  <a:cubicBezTo>
                    <a:pt x="16" y="132"/>
                    <a:pt x="12" y="143"/>
                    <a:pt x="4" y="154"/>
                  </a:cubicBezTo>
                  <a:cubicBezTo>
                    <a:pt x="4" y="154"/>
                    <a:pt x="4" y="158"/>
                    <a:pt x="1" y="158"/>
                  </a:cubicBezTo>
                  <a:lnTo>
                    <a:pt x="4" y="158"/>
                  </a:lnTo>
                  <a:cubicBezTo>
                    <a:pt x="12" y="154"/>
                    <a:pt x="16" y="150"/>
                    <a:pt x="20" y="143"/>
                  </a:cubicBezTo>
                  <a:cubicBezTo>
                    <a:pt x="23" y="136"/>
                    <a:pt x="27" y="124"/>
                    <a:pt x="27" y="10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2" name="Google Shape;28472;p21"/>
            <p:cNvSpPr/>
            <p:nvPr/>
          </p:nvSpPr>
          <p:spPr>
            <a:xfrm>
              <a:off x="-654839" y="2571385"/>
              <a:ext cx="14707" cy="22681"/>
            </a:xfrm>
            <a:custGeom>
              <a:avLst/>
              <a:gdLst/>
              <a:ahLst/>
              <a:cxnLst/>
              <a:rect l="l" t="t" r="r" b="b"/>
              <a:pathLst>
                <a:path w="308" h="475" extrusionOk="0">
                  <a:moveTo>
                    <a:pt x="9" y="137"/>
                  </a:moveTo>
                  <a:lnTo>
                    <a:pt x="4" y="138"/>
                  </a:lnTo>
                  <a:lnTo>
                    <a:pt x="1" y="143"/>
                  </a:lnTo>
                  <a:cubicBezTo>
                    <a:pt x="4" y="141"/>
                    <a:pt x="6" y="139"/>
                    <a:pt x="9" y="137"/>
                  </a:cubicBezTo>
                  <a:close/>
                  <a:moveTo>
                    <a:pt x="173" y="112"/>
                  </a:moveTo>
                  <a:lnTo>
                    <a:pt x="154" y="138"/>
                  </a:lnTo>
                  <a:cubicBezTo>
                    <a:pt x="161" y="150"/>
                    <a:pt x="165" y="157"/>
                    <a:pt x="170" y="165"/>
                  </a:cubicBezTo>
                  <a:lnTo>
                    <a:pt x="173" y="112"/>
                  </a:lnTo>
                  <a:close/>
                  <a:moveTo>
                    <a:pt x="61" y="86"/>
                  </a:moveTo>
                  <a:cubicBezTo>
                    <a:pt x="57" y="86"/>
                    <a:pt x="57" y="90"/>
                    <a:pt x="57" y="90"/>
                  </a:cubicBezTo>
                  <a:cubicBezTo>
                    <a:pt x="41" y="110"/>
                    <a:pt x="27" y="124"/>
                    <a:pt x="9" y="137"/>
                  </a:cubicBezTo>
                  <a:lnTo>
                    <a:pt x="9" y="137"/>
                  </a:lnTo>
                  <a:lnTo>
                    <a:pt x="35" y="131"/>
                  </a:lnTo>
                  <a:lnTo>
                    <a:pt x="49" y="161"/>
                  </a:lnTo>
                  <a:cubicBezTo>
                    <a:pt x="53" y="172"/>
                    <a:pt x="57" y="183"/>
                    <a:pt x="61" y="195"/>
                  </a:cubicBezTo>
                  <a:lnTo>
                    <a:pt x="72" y="183"/>
                  </a:lnTo>
                  <a:lnTo>
                    <a:pt x="72" y="179"/>
                  </a:lnTo>
                  <a:cubicBezTo>
                    <a:pt x="72" y="169"/>
                    <a:pt x="72" y="161"/>
                    <a:pt x="68" y="146"/>
                  </a:cubicBezTo>
                  <a:lnTo>
                    <a:pt x="61" y="86"/>
                  </a:lnTo>
                  <a:close/>
                  <a:moveTo>
                    <a:pt x="120" y="0"/>
                  </a:moveTo>
                  <a:lnTo>
                    <a:pt x="109" y="15"/>
                  </a:lnTo>
                  <a:cubicBezTo>
                    <a:pt x="106" y="19"/>
                    <a:pt x="106" y="22"/>
                    <a:pt x="102" y="26"/>
                  </a:cubicBezTo>
                  <a:cubicBezTo>
                    <a:pt x="94" y="38"/>
                    <a:pt x="91" y="45"/>
                    <a:pt x="83" y="53"/>
                  </a:cubicBezTo>
                  <a:lnTo>
                    <a:pt x="135" y="116"/>
                  </a:lnTo>
                  <a:cubicBezTo>
                    <a:pt x="143" y="101"/>
                    <a:pt x="151" y="90"/>
                    <a:pt x="158" y="79"/>
                  </a:cubicBezTo>
                  <a:lnTo>
                    <a:pt x="196" y="79"/>
                  </a:lnTo>
                  <a:cubicBezTo>
                    <a:pt x="206" y="93"/>
                    <a:pt x="214" y="105"/>
                    <a:pt x="222" y="116"/>
                  </a:cubicBezTo>
                  <a:cubicBezTo>
                    <a:pt x="225" y="124"/>
                    <a:pt x="225" y="127"/>
                    <a:pt x="229" y="135"/>
                  </a:cubicBezTo>
                  <a:lnTo>
                    <a:pt x="229" y="146"/>
                  </a:lnTo>
                  <a:cubicBezTo>
                    <a:pt x="229" y="150"/>
                    <a:pt x="229" y="153"/>
                    <a:pt x="225" y="161"/>
                  </a:cubicBezTo>
                  <a:cubicBezTo>
                    <a:pt x="222" y="169"/>
                    <a:pt x="210" y="176"/>
                    <a:pt x="196" y="188"/>
                  </a:cubicBezTo>
                  <a:cubicBezTo>
                    <a:pt x="192" y="191"/>
                    <a:pt x="187" y="195"/>
                    <a:pt x="187" y="195"/>
                  </a:cubicBezTo>
                  <a:cubicBezTo>
                    <a:pt x="196" y="217"/>
                    <a:pt x="203" y="240"/>
                    <a:pt x="203" y="266"/>
                  </a:cubicBezTo>
                  <a:cubicBezTo>
                    <a:pt x="203" y="300"/>
                    <a:pt x="192" y="329"/>
                    <a:pt x="173" y="359"/>
                  </a:cubicBezTo>
                  <a:cubicBezTo>
                    <a:pt x="154" y="389"/>
                    <a:pt x="143" y="423"/>
                    <a:pt x="125" y="457"/>
                  </a:cubicBezTo>
                  <a:cubicBezTo>
                    <a:pt x="125" y="460"/>
                    <a:pt x="120" y="467"/>
                    <a:pt x="120" y="471"/>
                  </a:cubicBezTo>
                  <a:lnTo>
                    <a:pt x="117" y="471"/>
                  </a:lnTo>
                  <a:lnTo>
                    <a:pt x="117" y="475"/>
                  </a:lnTo>
                  <a:cubicBezTo>
                    <a:pt x="132" y="471"/>
                    <a:pt x="147" y="464"/>
                    <a:pt x="161" y="457"/>
                  </a:cubicBezTo>
                  <a:cubicBezTo>
                    <a:pt x="187" y="438"/>
                    <a:pt x="203" y="412"/>
                    <a:pt x="218" y="393"/>
                  </a:cubicBezTo>
                  <a:cubicBezTo>
                    <a:pt x="232" y="371"/>
                    <a:pt x="244" y="348"/>
                    <a:pt x="255" y="333"/>
                  </a:cubicBezTo>
                  <a:cubicBezTo>
                    <a:pt x="259" y="326"/>
                    <a:pt x="263" y="318"/>
                    <a:pt x="266" y="310"/>
                  </a:cubicBezTo>
                  <a:cubicBezTo>
                    <a:pt x="270" y="303"/>
                    <a:pt x="270" y="295"/>
                    <a:pt x="270" y="288"/>
                  </a:cubicBezTo>
                  <a:cubicBezTo>
                    <a:pt x="270" y="277"/>
                    <a:pt x="266" y="266"/>
                    <a:pt x="266" y="258"/>
                  </a:cubicBezTo>
                  <a:cubicBezTo>
                    <a:pt x="263" y="250"/>
                    <a:pt x="259" y="243"/>
                    <a:pt x="255" y="240"/>
                  </a:cubicBezTo>
                  <a:cubicBezTo>
                    <a:pt x="270" y="228"/>
                    <a:pt x="282" y="217"/>
                    <a:pt x="289" y="202"/>
                  </a:cubicBezTo>
                  <a:cubicBezTo>
                    <a:pt x="300" y="188"/>
                    <a:pt x="308" y="165"/>
                    <a:pt x="308" y="146"/>
                  </a:cubicBezTo>
                  <a:cubicBezTo>
                    <a:pt x="308" y="135"/>
                    <a:pt x="304" y="120"/>
                    <a:pt x="300" y="109"/>
                  </a:cubicBezTo>
                  <a:cubicBezTo>
                    <a:pt x="296" y="93"/>
                    <a:pt x="289" y="79"/>
                    <a:pt x="282" y="67"/>
                  </a:cubicBezTo>
                  <a:cubicBezTo>
                    <a:pt x="274" y="60"/>
                    <a:pt x="270" y="53"/>
                    <a:pt x="266" y="45"/>
                  </a:cubicBezTo>
                  <a:cubicBezTo>
                    <a:pt x="263" y="41"/>
                    <a:pt x="255" y="34"/>
                    <a:pt x="251" y="26"/>
                  </a:cubicBezTo>
                  <a:lnTo>
                    <a:pt x="248" y="22"/>
                  </a:lnTo>
                  <a:lnTo>
                    <a:pt x="240" y="19"/>
                  </a:lnTo>
                  <a:cubicBezTo>
                    <a:pt x="229" y="12"/>
                    <a:pt x="218" y="8"/>
                    <a:pt x="206" y="4"/>
                  </a:cubicBezTo>
                  <a:lnTo>
                    <a:pt x="203" y="4"/>
                  </a:lnTo>
                  <a:cubicBezTo>
                    <a:pt x="192" y="0"/>
                    <a:pt x="184" y="0"/>
                    <a:pt x="1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3" name="Google Shape;28473;p21"/>
            <p:cNvSpPr/>
            <p:nvPr/>
          </p:nvSpPr>
          <p:spPr>
            <a:xfrm>
              <a:off x="-656415" y="2268984"/>
              <a:ext cx="8261" cy="15805"/>
            </a:xfrm>
            <a:custGeom>
              <a:avLst/>
              <a:gdLst/>
              <a:ahLst/>
              <a:cxnLst/>
              <a:rect l="l" t="t" r="r" b="b"/>
              <a:pathLst>
                <a:path w="173" h="331" extrusionOk="0">
                  <a:moveTo>
                    <a:pt x="82" y="1"/>
                  </a:moveTo>
                  <a:cubicBezTo>
                    <a:pt x="72" y="8"/>
                    <a:pt x="60" y="12"/>
                    <a:pt x="49" y="16"/>
                  </a:cubicBezTo>
                  <a:cubicBezTo>
                    <a:pt x="53" y="16"/>
                    <a:pt x="53" y="20"/>
                    <a:pt x="56" y="23"/>
                  </a:cubicBezTo>
                  <a:cubicBezTo>
                    <a:pt x="63" y="31"/>
                    <a:pt x="72" y="39"/>
                    <a:pt x="75" y="49"/>
                  </a:cubicBezTo>
                  <a:cubicBezTo>
                    <a:pt x="79" y="46"/>
                    <a:pt x="86" y="42"/>
                    <a:pt x="94" y="39"/>
                  </a:cubicBezTo>
                  <a:cubicBezTo>
                    <a:pt x="90" y="27"/>
                    <a:pt x="86" y="12"/>
                    <a:pt x="82" y="1"/>
                  </a:cubicBezTo>
                  <a:close/>
                  <a:moveTo>
                    <a:pt x="23" y="169"/>
                  </a:moveTo>
                  <a:cubicBezTo>
                    <a:pt x="15" y="173"/>
                    <a:pt x="8" y="180"/>
                    <a:pt x="1" y="188"/>
                  </a:cubicBezTo>
                  <a:lnTo>
                    <a:pt x="1" y="210"/>
                  </a:lnTo>
                  <a:lnTo>
                    <a:pt x="1" y="222"/>
                  </a:lnTo>
                  <a:cubicBezTo>
                    <a:pt x="4" y="218"/>
                    <a:pt x="4" y="218"/>
                    <a:pt x="8" y="218"/>
                  </a:cubicBezTo>
                  <a:cubicBezTo>
                    <a:pt x="11" y="214"/>
                    <a:pt x="19" y="210"/>
                    <a:pt x="27" y="210"/>
                  </a:cubicBezTo>
                  <a:cubicBezTo>
                    <a:pt x="27" y="196"/>
                    <a:pt x="23" y="184"/>
                    <a:pt x="23" y="169"/>
                  </a:cubicBezTo>
                  <a:close/>
                  <a:moveTo>
                    <a:pt x="172" y="285"/>
                  </a:moveTo>
                  <a:lnTo>
                    <a:pt x="161" y="289"/>
                  </a:lnTo>
                  <a:lnTo>
                    <a:pt x="142" y="289"/>
                  </a:lnTo>
                  <a:cubicBezTo>
                    <a:pt x="153" y="300"/>
                    <a:pt x="161" y="315"/>
                    <a:pt x="168" y="322"/>
                  </a:cubicBezTo>
                  <a:cubicBezTo>
                    <a:pt x="168" y="326"/>
                    <a:pt x="172" y="326"/>
                    <a:pt x="172" y="330"/>
                  </a:cubicBezTo>
                  <a:lnTo>
                    <a:pt x="172" y="300"/>
                  </a:lnTo>
                  <a:lnTo>
                    <a:pt x="172" y="2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4" name="Google Shape;28474;p21"/>
            <p:cNvSpPr/>
            <p:nvPr/>
          </p:nvSpPr>
          <p:spPr>
            <a:xfrm>
              <a:off x="-664103" y="2263827"/>
              <a:ext cx="19673" cy="25928"/>
            </a:xfrm>
            <a:custGeom>
              <a:avLst/>
              <a:gdLst/>
              <a:ahLst/>
              <a:cxnLst/>
              <a:rect l="l" t="t" r="r" b="b"/>
              <a:pathLst>
                <a:path w="412" h="543" extrusionOk="0">
                  <a:moveTo>
                    <a:pt x="8" y="19"/>
                  </a:moveTo>
                  <a:lnTo>
                    <a:pt x="0" y="23"/>
                  </a:lnTo>
                  <a:lnTo>
                    <a:pt x="0" y="38"/>
                  </a:lnTo>
                  <a:lnTo>
                    <a:pt x="5" y="34"/>
                  </a:lnTo>
                  <a:cubicBezTo>
                    <a:pt x="5" y="26"/>
                    <a:pt x="5" y="23"/>
                    <a:pt x="8" y="19"/>
                  </a:cubicBezTo>
                  <a:close/>
                  <a:moveTo>
                    <a:pt x="8" y="79"/>
                  </a:moveTo>
                  <a:lnTo>
                    <a:pt x="8" y="79"/>
                  </a:lnTo>
                  <a:cubicBezTo>
                    <a:pt x="12" y="90"/>
                    <a:pt x="15" y="97"/>
                    <a:pt x="23" y="102"/>
                  </a:cubicBezTo>
                  <a:cubicBezTo>
                    <a:pt x="34" y="113"/>
                    <a:pt x="45" y="120"/>
                    <a:pt x="53" y="124"/>
                  </a:cubicBezTo>
                  <a:cubicBezTo>
                    <a:pt x="53" y="113"/>
                    <a:pt x="57" y="105"/>
                    <a:pt x="57" y="97"/>
                  </a:cubicBezTo>
                  <a:lnTo>
                    <a:pt x="57" y="94"/>
                  </a:lnTo>
                  <a:lnTo>
                    <a:pt x="53" y="94"/>
                  </a:lnTo>
                  <a:cubicBezTo>
                    <a:pt x="45" y="87"/>
                    <a:pt x="38" y="87"/>
                    <a:pt x="31" y="83"/>
                  </a:cubicBezTo>
                  <a:lnTo>
                    <a:pt x="8" y="79"/>
                  </a:lnTo>
                  <a:close/>
                  <a:moveTo>
                    <a:pt x="292" y="0"/>
                  </a:moveTo>
                  <a:lnTo>
                    <a:pt x="292" y="12"/>
                  </a:lnTo>
                  <a:lnTo>
                    <a:pt x="288" y="23"/>
                  </a:lnTo>
                  <a:cubicBezTo>
                    <a:pt x="285" y="26"/>
                    <a:pt x="285" y="34"/>
                    <a:pt x="281" y="45"/>
                  </a:cubicBezTo>
                  <a:cubicBezTo>
                    <a:pt x="277" y="57"/>
                    <a:pt x="274" y="68"/>
                    <a:pt x="266" y="83"/>
                  </a:cubicBezTo>
                  <a:cubicBezTo>
                    <a:pt x="259" y="90"/>
                    <a:pt x="255" y="97"/>
                    <a:pt x="243" y="105"/>
                  </a:cubicBezTo>
                  <a:lnTo>
                    <a:pt x="243" y="109"/>
                  </a:lnTo>
                  <a:cubicBezTo>
                    <a:pt x="247" y="120"/>
                    <a:pt x="251" y="135"/>
                    <a:pt x="255" y="147"/>
                  </a:cubicBezTo>
                  <a:cubicBezTo>
                    <a:pt x="262" y="139"/>
                    <a:pt x="269" y="135"/>
                    <a:pt x="277" y="131"/>
                  </a:cubicBezTo>
                  <a:lnTo>
                    <a:pt x="322" y="109"/>
                  </a:lnTo>
                  <a:cubicBezTo>
                    <a:pt x="319" y="90"/>
                    <a:pt x="314" y="68"/>
                    <a:pt x="307" y="45"/>
                  </a:cubicBezTo>
                  <a:cubicBezTo>
                    <a:pt x="303" y="34"/>
                    <a:pt x="300" y="23"/>
                    <a:pt x="300" y="12"/>
                  </a:cubicBezTo>
                  <a:cubicBezTo>
                    <a:pt x="296" y="8"/>
                    <a:pt x="296" y="4"/>
                    <a:pt x="292" y="0"/>
                  </a:cubicBezTo>
                  <a:close/>
                  <a:moveTo>
                    <a:pt x="333" y="176"/>
                  </a:moveTo>
                  <a:lnTo>
                    <a:pt x="329" y="180"/>
                  </a:lnTo>
                  <a:cubicBezTo>
                    <a:pt x="329" y="183"/>
                    <a:pt x="326" y="187"/>
                    <a:pt x="326" y="187"/>
                  </a:cubicBezTo>
                  <a:lnTo>
                    <a:pt x="329" y="187"/>
                  </a:lnTo>
                  <a:lnTo>
                    <a:pt x="333" y="176"/>
                  </a:lnTo>
                  <a:close/>
                  <a:moveTo>
                    <a:pt x="341" y="195"/>
                  </a:moveTo>
                  <a:lnTo>
                    <a:pt x="329" y="199"/>
                  </a:lnTo>
                  <a:cubicBezTo>
                    <a:pt x="329" y="199"/>
                    <a:pt x="333" y="202"/>
                    <a:pt x="341" y="206"/>
                  </a:cubicBezTo>
                  <a:lnTo>
                    <a:pt x="348" y="209"/>
                  </a:lnTo>
                  <a:lnTo>
                    <a:pt x="348" y="209"/>
                  </a:lnTo>
                  <a:lnTo>
                    <a:pt x="341" y="195"/>
                  </a:lnTo>
                  <a:close/>
                  <a:moveTo>
                    <a:pt x="162" y="296"/>
                  </a:moveTo>
                  <a:cubicBezTo>
                    <a:pt x="157" y="299"/>
                    <a:pt x="150" y="307"/>
                    <a:pt x="146" y="311"/>
                  </a:cubicBezTo>
                  <a:lnTo>
                    <a:pt x="109" y="344"/>
                  </a:lnTo>
                  <a:lnTo>
                    <a:pt x="86" y="299"/>
                  </a:lnTo>
                  <a:cubicBezTo>
                    <a:pt x="86" y="299"/>
                    <a:pt x="86" y="296"/>
                    <a:pt x="83" y="296"/>
                  </a:cubicBezTo>
                  <a:lnTo>
                    <a:pt x="83" y="296"/>
                  </a:lnTo>
                  <a:cubicBezTo>
                    <a:pt x="86" y="299"/>
                    <a:pt x="86" y="311"/>
                    <a:pt x="86" y="318"/>
                  </a:cubicBezTo>
                  <a:lnTo>
                    <a:pt x="86" y="333"/>
                  </a:lnTo>
                  <a:cubicBezTo>
                    <a:pt x="86" y="348"/>
                    <a:pt x="86" y="363"/>
                    <a:pt x="90" y="382"/>
                  </a:cubicBezTo>
                  <a:cubicBezTo>
                    <a:pt x="94" y="393"/>
                    <a:pt x="98" y="401"/>
                    <a:pt x="102" y="411"/>
                  </a:cubicBezTo>
                  <a:lnTo>
                    <a:pt x="112" y="389"/>
                  </a:lnTo>
                  <a:cubicBezTo>
                    <a:pt x="120" y="378"/>
                    <a:pt x="128" y="363"/>
                    <a:pt x="135" y="352"/>
                  </a:cubicBezTo>
                  <a:cubicBezTo>
                    <a:pt x="143" y="344"/>
                    <a:pt x="150" y="337"/>
                    <a:pt x="162" y="330"/>
                  </a:cubicBezTo>
                  <a:lnTo>
                    <a:pt x="162" y="318"/>
                  </a:lnTo>
                  <a:lnTo>
                    <a:pt x="162" y="296"/>
                  </a:lnTo>
                  <a:close/>
                  <a:moveTo>
                    <a:pt x="112" y="427"/>
                  </a:moveTo>
                  <a:lnTo>
                    <a:pt x="120" y="434"/>
                  </a:lnTo>
                  <a:cubicBezTo>
                    <a:pt x="120" y="430"/>
                    <a:pt x="117" y="430"/>
                    <a:pt x="112" y="427"/>
                  </a:cubicBezTo>
                  <a:close/>
                  <a:moveTo>
                    <a:pt x="359" y="228"/>
                  </a:moveTo>
                  <a:lnTo>
                    <a:pt x="359" y="240"/>
                  </a:lnTo>
                  <a:lnTo>
                    <a:pt x="359" y="359"/>
                  </a:lnTo>
                  <a:lnTo>
                    <a:pt x="355" y="393"/>
                  </a:lnTo>
                  <a:lnTo>
                    <a:pt x="333" y="393"/>
                  </a:lnTo>
                  <a:lnTo>
                    <a:pt x="333" y="408"/>
                  </a:lnTo>
                  <a:lnTo>
                    <a:pt x="333" y="438"/>
                  </a:lnTo>
                  <a:cubicBezTo>
                    <a:pt x="348" y="453"/>
                    <a:pt x="364" y="468"/>
                    <a:pt x="378" y="479"/>
                  </a:cubicBezTo>
                  <a:lnTo>
                    <a:pt x="404" y="490"/>
                  </a:lnTo>
                  <a:cubicBezTo>
                    <a:pt x="408" y="464"/>
                    <a:pt x="412" y="434"/>
                    <a:pt x="412" y="408"/>
                  </a:cubicBezTo>
                  <a:cubicBezTo>
                    <a:pt x="412" y="348"/>
                    <a:pt x="397" y="285"/>
                    <a:pt x="359" y="228"/>
                  </a:cubicBezTo>
                  <a:close/>
                  <a:moveTo>
                    <a:pt x="393" y="539"/>
                  </a:moveTo>
                  <a:lnTo>
                    <a:pt x="390" y="542"/>
                  </a:lnTo>
                  <a:cubicBezTo>
                    <a:pt x="390" y="542"/>
                    <a:pt x="393" y="542"/>
                    <a:pt x="393" y="5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5" name="Google Shape;28475;p21"/>
            <p:cNvSpPr/>
            <p:nvPr/>
          </p:nvSpPr>
          <p:spPr>
            <a:xfrm>
              <a:off x="-208759" y="1933254"/>
              <a:ext cx="15758" cy="8977"/>
            </a:xfrm>
            <a:custGeom>
              <a:avLst/>
              <a:gdLst/>
              <a:ahLst/>
              <a:cxnLst/>
              <a:rect l="l" t="t" r="r" b="b"/>
              <a:pathLst>
                <a:path w="330" h="188" extrusionOk="0">
                  <a:moveTo>
                    <a:pt x="1" y="0"/>
                  </a:moveTo>
                  <a:lnTo>
                    <a:pt x="1" y="5"/>
                  </a:lnTo>
                  <a:lnTo>
                    <a:pt x="1" y="15"/>
                  </a:lnTo>
                  <a:lnTo>
                    <a:pt x="1" y="19"/>
                  </a:lnTo>
                  <a:cubicBezTo>
                    <a:pt x="1" y="22"/>
                    <a:pt x="1" y="27"/>
                    <a:pt x="4" y="31"/>
                  </a:cubicBezTo>
                  <a:cubicBezTo>
                    <a:pt x="4" y="34"/>
                    <a:pt x="4" y="34"/>
                    <a:pt x="8" y="38"/>
                  </a:cubicBezTo>
                  <a:cubicBezTo>
                    <a:pt x="8" y="41"/>
                    <a:pt x="15" y="45"/>
                    <a:pt x="30" y="53"/>
                  </a:cubicBezTo>
                  <a:cubicBezTo>
                    <a:pt x="38" y="57"/>
                    <a:pt x="46" y="57"/>
                    <a:pt x="60" y="60"/>
                  </a:cubicBezTo>
                  <a:cubicBezTo>
                    <a:pt x="60" y="60"/>
                    <a:pt x="64" y="64"/>
                    <a:pt x="68" y="64"/>
                  </a:cubicBezTo>
                  <a:cubicBezTo>
                    <a:pt x="57" y="53"/>
                    <a:pt x="46" y="41"/>
                    <a:pt x="38" y="38"/>
                  </a:cubicBezTo>
                  <a:cubicBezTo>
                    <a:pt x="34" y="31"/>
                    <a:pt x="30" y="31"/>
                    <a:pt x="30" y="27"/>
                  </a:cubicBezTo>
                  <a:cubicBezTo>
                    <a:pt x="15" y="19"/>
                    <a:pt x="8" y="12"/>
                    <a:pt x="1" y="0"/>
                  </a:cubicBezTo>
                  <a:close/>
                  <a:moveTo>
                    <a:pt x="172" y="67"/>
                  </a:moveTo>
                  <a:cubicBezTo>
                    <a:pt x="165" y="72"/>
                    <a:pt x="158" y="75"/>
                    <a:pt x="150" y="79"/>
                  </a:cubicBezTo>
                  <a:cubicBezTo>
                    <a:pt x="143" y="79"/>
                    <a:pt x="139" y="79"/>
                    <a:pt x="135" y="83"/>
                  </a:cubicBezTo>
                  <a:cubicBezTo>
                    <a:pt x="157" y="89"/>
                    <a:pt x="178" y="97"/>
                    <a:pt x="200" y="104"/>
                  </a:cubicBezTo>
                  <a:lnTo>
                    <a:pt x="200" y="104"/>
                  </a:lnTo>
                  <a:cubicBezTo>
                    <a:pt x="198" y="103"/>
                    <a:pt x="198" y="100"/>
                    <a:pt x="198" y="98"/>
                  </a:cubicBezTo>
                  <a:cubicBezTo>
                    <a:pt x="195" y="90"/>
                    <a:pt x="195" y="86"/>
                    <a:pt x="195" y="86"/>
                  </a:cubicBezTo>
                  <a:lnTo>
                    <a:pt x="180" y="72"/>
                  </a:lnTo>
                  <a:cubicBezTo>
                    <a:pt x="176" y="67"/>
                    <a:pt x="172" y="67"/>
                    <a:pt x="172" y="67"/>
                  </a:cubicBezTo>
                  <a:close/>
                  <a:moveTo>
                    <a:pt x="200" y="104"/>
                  </a:moveTo>
                  <a:cubicBezTo>
                    <a:pt x="200" y="105"/>
                    <a:pt x="201" y="105"/>
                    <a:pt x="203" y="105"/>
                  </a:cubicBezTo>
                  <a:cubicBezTo>
                    <a:pt x="202" y="105"/>
                    <a:pt x="201" y="104"/>
                    <a:pt x="200" y="104"/>
                  </a:cubicBezTo>
                  <a:close/>
                  <a:moveTo>
                    <a:pt x="326" y="179"/>
                  </a:moveTo>
                  <a:lnTo>
                    <a:pt x="326" y="184"/>
                  </a:lnTo>
                  <a:lnTo>
                    <a:pt x="329" y="188"/>
                  </a:lnTo>
                  <a:cubicBezTo>
                    <a:pt x="329" y="184"/>
                    <a:pt x="326" y="184"/>
                    <a:pt x="326" y="17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6" name="Google Shape;28476;p21"/>
            <p:cNvSpPr/>
            <p:nvPr/>
          </p:nvSpPr>
          <p:spPr>
            <a:xfrm>
              <a:off x="-215874" y="1927381"/>
              <a:ext cx="30369" cy="21106"/>
            </a:xfrm>
            <a:custGeom>
              <a:avLst/>
              <a:gdLst/>
              <a:ahLst/>
              <a:cxnLst/>
              <a:rect l="l" t="t" r="r" b="b"/>
              <a:pathLst>
                <a:path w="636" h="442" extrusionOk="0">
                  <a:moveTo>
                    <a:pt x="150" y="123"/>
                  </a:moveTo>
                  <a:cubicBezTo>
                    <a:pt x="157" y="135"/>
                    <a:pt x="164" y="142"/>
                    <a:pt x="179" y="150"/>
                  </a:cubicBezTo>
                  <a:cubicBezTo>
                    <a:pt x="179" y="154"/>
                    <a:pt x="183" y="154"/>
                    <a:pt x="187" y="161"/>
                  </a:cubicBezTo>
                  <a:cubicBezTo>
                    <a:pt x="195" y="164"/>
                    <a:pt x="206" y="176"/>
                    <a:pt x="217" y="187"/>
                  </a:cubicBezTo>
                  <a:cubicBezTo>
                    <a:pt x="213" y="187"/>
                    <a:pt x="209" y="183"/>
                    <a:pt x="209" y="183"/>
                  </a:cubicBezTo>
                  <a:cubicBezTo>
                    <a:pt x="195" y="180"/>
                    <a:pt x="187" y="180"/>
                    <a:pt x="179" y="176"/>
                  </a:cubicBezTo>
                  <a:cubicBezTo>
                    <a:pt x="164" y="168"/>
                    <a:pt x="157" y="164"/>
                    <a:pt x="157" y="161"/>
                  </a:cubicBezTo>
                  <a:cubicBezTo>
                    <a:pt x="153" y="157"/>
                    <a:pt x="153" y="157"/>
                    <a:pt x="153" y="154"/>
                  </a:cubicBezTo>
                  <a:cubicBezTo>
                    <a:pt x="150" y="150"/>
                    <a:pt x="150" y="145"/>
                    <a:pt x="150" y="142"/>
                  </a:cubicBezTo>
                  <a:lnTo>
                    <a:pt x="150" y="138"/>
                  </a:lnTo>
                  <a:lnTo>
                    <a:pt x="150" y="128"/>
                  </a:lnTo>
                  <a:lnTo>
                    <a:pt x="150" y="123"/>
                  </a:lnTo>
                  <a:close/>
                  <a:moveTo>
                    <a:pt x="321" y="190"/>
                  </a:moveTo>
                  <a:cubicBezTo>
                    <a:pt x="321" y="190"/>
                    <a:pt x="325" y="190"/>
                    <a:pt x="329" y="195"/>
                  </a:cubicBezTo>
                  <a:lnTo>
                    <a:pt x="344" y="209"/>
                  </a:lnTo>
                  <a:cubicBezTo>
                    <a:pt x="344" y="209"/>
                    <a:pt x="344" y="213"/>
                    <a:pt x="347" y="221"/>
                  </a:cubicBezTo>
                  <a:cubicBezTo>
                    <a:pt x="347" y="223"/>
                    <a:pt x="347" y="226"/>
                    <a:pt x="349" y="227"/>
                  </a:cubicBezTo>
                  <a:lnTo>
                    <a:pt x="349" y="227"/>
                  </a:lnTo>
                  <a:cubicBezTo>
                    <a:pt x="327" y="220"/>
                    <a:pt x="306" y="212"/>
                    <a:pt x="284" y="206"/>
                  </a:cubicBezTo>
                  <a:cubicBezTo>
                    <a:pt x="288" y="202"/>
                    <a:pt x="292" y="202"/>
                    <a:pt x="299" y="202"/>
                  </a:cubicBezTo>
                  <a:cubicBezTo>
                    <a:pt x="307" y="198"/>
                    <a:pt x="314" y="195"/>
                    <a:pt x="321" y="190"/>
                  </a:cubicBezTo>
                  <a:close/>
                  <a:moveTo>
                    <a:pt x="475" y="302"/>
                  </a:moveTo>
                  <a:cubicBezTo>
                    <a:pt x="475" y="307"/>
                    <a:pt x="478" y="307"/>
                    <a:pt x="478" y="311"/>
                  </a:cubicBezTo>
                  <a:lnTo>
                    <a:pt x="475" y="307"/>
                  </a:lnTo>
                  <a:lnTo>
                    <a:pt x="475" y="302"/>
                  </a:lnTo>
                  <a:close/>
                  <a:moveTo>
                    <a:pt x="78" y="0"/>
                  </a:moveTo>
                  <a:cubicBezTo>
                    <a:pt x="67" y="0"/>
                    <a:pt x="52" y="4"/>
                    <a:pt x="41" y="11"/>
                  </a:cubicBezTo>
                  <a:cubicBezTo>
                    <a:pt x="38" y="15"/>
                    <a:pt x="33" y="15"/>
                    <a:pt x="30" y="19"/>
                  </a:cubicBezTo>
                  <a:cubicBezTo>
                    <a:pt x="22" y="26"/>
                    <a:pt x="15" y="33"/>
                    <a:pt x="11" y="45"/>
                  </a:cubicBezTo>
                  <a:cubicBezTo>
                    <a:pt x="4" y="56"/>
                    <a:pt x="0" y="71"/>
                    <a:pt x="0" y="83"/>
                  </a:cubicBezTo>
                  <a:lnTo>
                    <a:pt x="0" y="86"/>
                  </a:lnTo>
                  <a:cubicBezTo>
                    <a:pt x="0" y="90"/>
                    <a:pt x="4" y="90"/>
                    <a:pt x="4" y="93"/>
                  </a:cubicBezTo>
                  <a:cubicBezTo>
                    <a:pt x="4" y="101"/>
                    <a:pt x="4" y="105"/>
                    <a:pt x="7" y="112"/>
                  </a:cubicBezTo>
                  <a:cubicBezTo>
                    <a:pt x="7" y="119"/>
                    <a:pt x="11" y="123"/>
                    <a:pt x="11" y="131"/>
                  </a:cubicBezTo>
                  <a:cubicBezTo>
                    <a:pt x="19" y="138"/>
                    <a:pt x="26" y="145"/>
                    <a:pt x="33" y="150"/>
                  </a:cubicBezTo>
                  <a:cubicBezTo>
                    <a:pt x="41" y="154"/>
                    <a:pt x="52" y="157"/>
                    <a:pt x="60" y="157"/>
                  </a:cubicBezTo>
                  <a:cubicBezTo>
                    <a:pt x="64" y="157"/>
                    <a:pt x="71" y="157"/>
                    <a:pt x="75" y="154"/>
                  </a:cubicBezTo>
                  <a:cubicBezTo>
                    <a:pt x="75" y="168"/>
                    <a:pt x="78" y="180"/>
                    <a:pt x="83" y="190"/>
                  </a:cubicBezTo>
                  <a:cubicBezTo>
                    <a:pt x="90" y="202"/>
                    <a:pt x="97" y="209"/>
                    <a:pt x="105" y="217"/>
                  </a:cubicBezTo>
                  <a:cubicBezTo>
                    <a:pt x="116" y="228"/>
                    <a:pt x="131" y="235"/>
                    <a:pt x="145" y="243"/>
                  </a:cubicBezTo>
                  <a:cubicBezTo>
                    <a:pt x="157" y="250"/>
                    <a:pt x="172" y="254"/>
                    <a:pt x="190" y="258"/>
                  </a:cubicBezTo>
                  <a:cubicBezTo>
                    <a:pt x="243" y="273"/>
                    <a:pt x="295" y="288"/>
                    <a:pt x="340" y="307"/>
                  </a:cubicBezTo>
                  <a:cubicBezTo>
                    <a:pt x="385" y="329"/>
                    <a:pt x="426" y="359"/>
                    <a:pt x="456" y="400"/>
                  </a:cubicBezTo>
                  <a:cubicBezTo>
                    <a:pt x="467" y="411"/>
                    <a:pt x="478" y="423"/>
                    <a:pt x="490" y="430"/>
                  </a:cubicBezTo>
                  <a:cubicBezTo>
                    <a:pt x="504" y="437"/>
                    <a:pt x="520" y="442"/>
                    <a:pt x="531" y="442"/>
                  </a:cubicBezTo>
                  <a:cubicBezTo>
                    <a:pt x="546" y="442"/>
                    <a:pt x="557" y="437"/>
                    <a:pt x="568" y="430"/>
                  </a:cubicBezTo>
                  <a:cubicBezTo>
                    <a:pt x="587" y="423"/>
                    <a:pt x="598" y="407"/>
                    <a:pt x="613" y="392"/>
                  </a:cubicBezTo>
                  <a:cubicBezTo>
                    <a:pt x="616" y="385"/>
                    <a:pt x="624" y="378"/>
                    <a:pt x="628" y="370"/>
                  </a:cubicBezTo>
                  <a:cubicBezTo>
                    <a:pt x="632" y="359"/>
                    <a:pt x="635" y="347"/>
                    <a:pt x="635" y="337"/>
                  </a:cubicBezTo>
                  <a:lnTo>
                    <a:pt x="635" y="325"/>
                  </a:lnTo>
                  <a:cubicBezTo>
                    <a:pt x="635" y="321"/>
                    <a:pt x="632" y="314"/>
                    <a:pt x="632" y="311"/>
                  </a:cubicBezTo>
                  <a:cubicBezTo>
                    <a:pt x="628" y="307"/>
                    <a:pt x="628" y="302"/>
                    <a:pt x="624" y="295"/>
                  </a:cubicBezTo>
                  <a:cubicBezTo>
                    <a:pt x="621" y="292"/>
                    <a:pt x="613" y="285"/>
                    <a:pt x="606" y="280"/>
                  </a:cubicBezTo>
                  <a:cubicBezTo>
                    <a:pt x="598" y="276"/>
                    <a:pt x="587" y="273"/>
                    <a:pt x="583" y="273"/>
                  </a:cubicBezTo>
                  <a:cubicBezTo>
                    <a:pt x="572" y="273"/>
                    <a:pt x="564" y="276"/>
                    <a:pt x="561" y="280"/>
                  </a:cubicBezTo>
                  <a:cubicBezTo>
                    <a:pt x="557" y="280"/>
                    <a:pt x="554" y="280"/>
                    <a:pt x="549" y="285"/>
                  </a:cubicBezTo>
                  <a:cubicBezTo>
                    <a:pt x="546" y="273"/>
                    <a:pt x="542" y="262"/>
                    <a:pt x="538" y="250"/>
                  </a:cubicBezTo>
                  <a:cubicBezTo>
                    <a:pt x="535" y="247"/>
                    <a:pt x="535" y="240"/>
                    <a:pt x="531" y="235"/>
                  </a:cubicBezTo>
                  <a:cubicBezTo>
                    <a:pt x="527" y="232"/>
                    <a:pt x="523" y="228"/>
                    <a:pt x="520" y="221"/>
                  </a:cubicBezTo>
                  <a:cubicBezTo>
                    <a:pt x="516" y="221"/>
                    <a:pt x="516" y="217"/>
                    <a:pt x="509" y="213"/>
                  </a:cubicBezTo>
                  <a:cubicBezTo>
                    <a:pt x="504" y="209"/>
                    <a:pt x="497" y="209"/>
                    <a:pt x="490" y="209"/>
                  </a:cubicBezTo>
                  <a:cubicBezTo>
                    <a:pt x="486" y="209"/>
                    <a:pt x="478" y="209"/>
                    <a:pt x="475" y="213"/>
                  </a:cubicBezTo>
                  <a:cubicBezTo>
                    <a:pt x="471" y="213"/>
                    <a:pt x="467" y="217"/>
                    <a:pt x="464" y="221"/>
                  </a:cubicBezTo>
                  <a:cubicBezTo>
                    <a:pt x="452" y="228"/>
                    <a:pt x="441" y="235"/>
                    <a:pt x="433" y="240"/>
                  </a:cubicBezTo>
                  <a:cubicBezTo>
                    <a:pt x="433" y="235"/>
                    <a:pt x="430" y="235"/>
                    <a:pt x="430" y="232"/>
                  </a:cubicBezTo>
                  <a:cubicBezTo>
                    <a:pt x="426" y="221"/>
                    <a:pt x="426" y="209"/>
                    <a:pt x="419" y="198"/>
                  </a:cubicBezTo>
                  <a:cubicBezTo>
                    <a:pt x="419" y="190"/>
                    <a:pt x="415" y="187"/>
                    <a:pt x="411" y="180"/>
                  </a:cubicBezTo>
                  <a:cubicBezTo>
                    <a:pt x="411" y="172"/>
                    <a:pt x="407" y="164"/>
                    <a:pt x="400" y="157"/>
                  </a:cubicBezTo>
                  <a:cubicBezTo>
                    <a:pt x="392" y="150"/>
                    <a:pt x="381" y="138"/>
                    <a:pt x="366" y="131"/>
                  </a:cubicBezTo>
                  <a:cubicBezTo>
                    <a:pt x="363" y="123"/>
                    <a:pt x="355" y="119"/>
                    <a:pt x="347" y="119"/>
                  </a:cubicBezTo>
                  <a:cubicBezTo>
                    <a:pt x="336" y="116"/>
                    <a:pt x="329" y="112"/>
                    <a:pt x="318" y="112"/>
                  </a:cubicBezTo>
                  <a:cubicBezTo>
                    <a:pt x="307" y="112"/>
                    <a:pt x="295" y="116"/>
                    <a:pt x="284" y="123"/>
                  </a:cubicBezTo>
                  <a:cubicBezTo>
                    <a:pt x="280" y="128"/>
                    <a:pt x="276" y="128"/>
                    <a:pt x="273" y="128"/>
                  </a:cubicBezTo>
                  <a:lnTo>
                    <a:pt x="269" y="128"/>
                  </a:lnTo>
                  <a:cubicBezTo>
                    <a:pt x="266" y="128"/>
                    <a:pt x="258" y="119"/>
                    <a:pt x="250" y="112"/>
                  </a:cubicBezTo>
                  <a:cubicBezTo>
                    <a:pt x="243" y="105"/>
                    <a:pt x="235" y="93"/>
                    <a:pt x="221" y="86"/>
                  </a:cubicBezTo>
                  <a:cubicBezTo>
                    <a:pt x="217" y="83"/>
                    <a:pt x="213" y="83"/>
                    <a:pt x="209" y="78"/>
                  </a:cubicBezTo>
                  <a:cubicBezTo>
                    <a:pt x="206" y="71"/>
                    <a:pt x="202" y="64"/>
                    <a:pt x="195" y="56"/>
                  </a:cubicBezTo>
                  <a:cubicBezTo>
                    <a:pt x="190" y="49"/>
                    <a:pt x="183" y="45"/>
                    <a:pt x="179" y="38"/>
                  </a:cubicBezTo>
                  <a:cubicBezTo>
                    <a:pt x="172" y="33"/>
                    <a:pt x="164" y="30"/>
                    <a:pt x="153" y="26"/>
                  </a:cubicBezTo>
                  <a:cubicBezTo>
                    <a:pt x="145" y="23"/>
                    <a:pt x="138" y="19"/>
                    <a:pt x="127" y="11"/>
                  </a:cubicBezTo>
                  <a:cubicBezTo>
                    <a:pt x="119" y="11"/>
                    <a:pt x="112" y="7"/>
                    <a:pt x="105" y="4"/>
                  </a:cubicBezTo>
                  <a:cubicBezTo>
                    <a:pt x="97" y="0"/>
                    <a:pt x="90"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7" name="Google Shape;28477;p21"/>
            <p:cNvSpPr/>
            <p:nvPr/>
          </p:nvSpPr>
          <p:spPr>
            <a:xfrm>
              <a:off x="-538425" y="2348965"/>
              <a:ext cx="6064" cy="18431"/>
            </a:xfrm>
            <a:custGeom>
              <a:avLst/>
              <a:gdLst/>
              <a:ahLst/>
              <a:cxnLst/>
              <a:rect l="l" t="t" r="r" b="b"/>
              <a:pathLst>
                <a:path w="127" h="386" extrusionOk="0">
                  <a:moveTo>
                    <a:pt x="0" y="1"/>
                  </a:moveTo>
                  <a:cubicBezTo>
                    <a:pt x="0" y="4"/>
                    <a:pt x="0" y="6"/>
                    <a:pt x="2" y="9"/>
                  </a:cubicBezTo>
                  <a:lnTo>
                    <a:pt x="2" y="9"/>
                  </a:lnTo>
                  <a:cubicBezTo>
                    <a:pt x="1" y="7"/>
                    <a:pt x="0" y="4"/>
                    <a:pt x="0" y="1"/>
                  </a:cubicBezTo>
                  <a:close/>
                  <a:moveTo>
                    <a:pt x="2" y="9"/>
                  </a:moveTo>
                  <a:cubicBezTo>
                    <a:pt x="3" y="12"/>
                    <a:pt x="4" y="15"/>
                    <a:pt x="4" y="19"/>
                  </a:cubicBezTo>
                  <a:lnTo>
                    <a:pt x="4" y="12"/>
                  </a:lnTo>
                  <a:cubicBezTo>
                    <a:pt x="3" y="11"/>
                    <a:pt x="2" y="10"/>
                    <a:pt x="2" y="9"/>
                  </a:cubicBezTo>
                  <a:close/>
                  <a:moveTo>
                    <a:pt x="37" y="86"/>
                  </a:moveTo>
                  <a:cubicBezTo>
                    <a:pt x="45" y="101"/>
                    <a:pt x="49" y="120"/>
                    <a:pt x="49" y="135"/>
                  </a:cubicBezTo>
                  <a:cubicBezTo>
                    <a:pt x="49" y="150"/>
                    <a:pt x="45" y="169"/>
                    <a:pt x="37" y="180"/>
                  </a:cubicBezTo>
                  <a:lnTo>
                    <a:pt x="37" y="188"/>
                  </a:lnTo>
                  <a:cubicBezTo>
                    <a:pt x="37" y="191"/>
                    <a:pt x="37" y="198"/>
                    <a:pt x="42" y="206"/>
                  </a:cubicBezTo>
                  <a:cubicBezTo>
                    <a:pt x="45" y="214"/>
                    <a:pt x="52" y="221"/>
                    <a:pt x="60" y="229"/>
                  </a:cubicBezTo>
                  <a:cubicBezTo>
                    <a:pt x="68" y="236"/>
                    <a:pt x="75" y="243"/>
                    <a:pt x="82" y="251"/>
                  </a:cubicBezTo>
                  <a:cubicBezTo>
                    <a:pt x="78" y="232"/>
                    <a:pt x="78" y="217"/>
                    <a:pt x="78" y="203"/>
                  </a:cubicBezTo>
                  <a:lnTo>
                    <a:pt x="78" y="162"/>
                  </a:lnTo>
                  <a:cubicBezTo>
                    <a:pt x="75" y="143"/>
                    <a:pt x="71" y="131"/>
                    <a:pt x="68" y="120"/>
                  </a:cubicBezTo>
                  <a:cubicBezTo>
                    <a:pt x="64" y="117"/>
                    <a:pt x="64" y="113"/>
                    <a:pt x="56" y="105"/>
                  </a:cubicBezTo>
                  <a:cubicBezTo>
                    <a:pt x="49" y="101"/>
                    <a:pt x="45" y="94"/>
                    <a:pt x="37" y="86"/>
                  </a:cubicBezTo>
                  <a:close/>
                  <a:moveTo>
                    <a:pt x="120" y="348"/>
                  </a:moveTo>
                  <a:cubicBezTo>
                    <a:pt x="101" y="352"/>
                    <a:pt x="90" y="355"/>
                    <a:pt x="82" y="355"/>
                  </a:cubicBezTo>
                  <a:cubicBezTo>
                    <a:pt x="75" y="360"/>
                    <a:pt x="71" y="363"/>
                    <a:pt x="71" y="363"/>
                  </a:cubicBezTo>
                  <a:lnTo>
                    <a:pt x="68" y="367"/>
                  </a:lnTo>
                  <a:lnTo>
                    <a:pt x="68" y="374"/>
                  </a:lnTo>
                  <a:lnTo>
                    <a:pt x="68" y="386"/>
                  </a:lnTo>
                  <a:cubicBezTo>
                    <a:pt x="71" y="386"/>
                    <a:pt x="71" y="382"/>
                    <a:pt x="75" y="382"/>
                  </a:cubicBezTo>
                  <a:cubicBezTo>
                    <a:pt x="78" y="378"/>
                    <a:pt x="87" y="374"/>
                    <a:pt x="94" y="371"/>
                  </a:cubicBezTo>
                  <a:cubicBezTo>
                    <a:pt x="101" y="367"/>
                    <a:pt x="109" y="367"/>
                    <a:pt x="116" y="363"/>
                  </a:cubicBezTo>
                  <a:lnTo>
                    <a:pt x="127" y="363"/>
                  </a:lnTo>
                  <a:cubicBezTo>
                    <a:pt x="127" y="360"/>
                    <a:pt x="127" y="355"/>
                    <a:pt x="123" y="34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8" name="Google Shape;28478;p21"/>
            <p:cNvSpPr/>
            <p:nvPr/>
          </p:nvSpPr>
          <p:spPr>
            <a:xfrm>
              <a:off x="-542197" y="2344334"/>
              <a:ext cx="16856" cy="31467"/>
            </a:xfrm>
            <a:custGeom>
              <a:avLst/>
              <a:gdLst/>
              <a:ahLst/>
              <a:cxnLst/>
              <a:rect l="l" t="t" r="r" b="b"/>
              <a:pathLst>
                <a:path w="353" h="659" extrusionOk="0">
                  <a:moveTo>
                    <a:pt x="79" y="98"/>
                  </a:moveTo>
                  <a:lnTo>
                    <a:pt x="79" y="98"/>
                  </a:lnTo>
                  <a:cubicBezTo>
                    <a:pt x="79" y="101"/>
                    <a:pt x="80" y="104"/>
                    <a:pt x="81" y="106"/>
                  </a:cubicBezTo>
                  <a:lnTo>
                    <a:pt x="81" y="106"/>
                  </a:lnTo>
                  <a:cubicBezTo>
                    <a:pt x="79" y="103"/>
                    <a:pt x="79" y="101"/>
                    <a:pt x="79" y="98"/>
                  </a:cubicBezTo>
                  <a:close/>
                  <a:moveTo>
                    <a:pt x="116" y="183"/>
                  </a:moveTo>
                  <a:cubicBezTo>
                    <a:pt x="124" y="191"/>
                    <a:pt x="128" y="198"/>
                    <a:pt x="135" y="202"/>
                  </a:cubicBezTo>
                  <a:cubicBezTo>
                    <a:pt x="143" y="210"/>
                    <a:pt x="143" y="214"/>
                    <a:pt x="147" y="217"/>
                  </a:cubicBezTo>
                  <a:cubicBezTo>
                    <a:pt x="150" y="228"/>
                    <a:pt x="154" y="240"/>
                    <a:pt x="157" y="259"/>
                  </a:cubicBezTo>
                  <a:lnTo>
                    <a:pt x="157" y="300"/>
                  </a:lnTo>
                  <a:cubicBezTo>
                    <a:pt x="157" y="314"/>
                    <a:pt x="157" y="329"/>
                    <a:pt x="161" y="348"/>
                  </a:cubicBezTo>
                  <a:cubicBezTo>
                    <a:pt x="154" y="340"/>
                    <a:pt x="147" y="333"/>
                    <a:pt x="139" y="326"/>
                  </a:cubicBezTo>
                  <a:cubicBezTo>
                    <a:pt x="131" y="318"/>
                    <a:pt x="124" y="311"/>
                    <a:pt x="121" y="303"/>
                  </a:cubicBezTo>
                  <a:cubicBezTo>
                    <a:pt x="116" y="295"/>
                    <a:pt x="116" y="288"/>
                    <a:pt x="116" y="285"/>
                  </a:cubicBezTo>
                  <a:lnTo>
                    <a:pt x="116" y="277"/>
                  </a:lnTo>
                  <a:cubicBezTo>
                    <a:pt x="124" y="266"/>
                    <a:pt x="128" y="247"/>
                    <a:pt x="128" y="232"/>
                  </a:cubicBezTo>
                  <a:cubicBezTo>
                    <a:pt x="128" y="217"/>
                    <a:pt x="124" y="198"/>
                    <a:pt x="116" y="183"/>
                  </a:cubicBezTo>
                  <a:close/>
                  <a:moveTo>
                    <a:pt x="202" y="445"/>
                  </a:moveTo>
                  <a:cubicBezTo>
                    <a:pt x="206" y="452"/>
                    <a:pt x="206" y="457"/>
                    <a:pt x="206" y="460"/>
                  </a:cubicBezTo>
                  <a:lnTo>
                    <a:pt x="195" y="460"/>
                  </a:lnTo>
                  <a:cubicBezTo>
                    <a:pt x="188" y="464"/>
                    <a:pt x="180" y="464"/>
                    <a:pt x="173" y="468"/>
                  </a:cubicBezTo>
                  <a:cubicBezTo>
                    <a:pt x="166" y="471"/>
                    <a:pt x="157" y="475"/>
                    <a:pt x="154" y="479"/>
                  </a:cubicBezTo>
                  <a:cubicBezTo>
                    <a:pt x="150" y="479"/>
                    <a:pt x="150" y="483"/>
                    <a:pt x="147" y="483"/>
                  </a:cubicBezTo>
                  <a:lnTo>
                    <a:pt x="147" y="471"/>
                  </a:lnTo>
                  <a:lnTo>
                    <a:pt x="147" y="464"/>
                  </a:lnTo>
                  <a:lnTo>
                    <a:pt x="150" y="460"/>
                  </a:lnTo>
                  <a:cubicBezTo>
                    <a:pt x="150" y="460"/>
                    <a:pt x="154" y="457"/>
                    <a:pt x="161" y="452"/>
                  </a:cubicBezTo>
                  <a:cubicBezTo>
                    <a:pt x="169" y="452"/>
                    <a:pt x="180" y="449"/>
                    <a:pt x="199" y="445"/>
                  </a:cubicBezTo>
                  <a:close/>
                  <a:moveTo>
                    <a:pt x="139" y="0"/>
                  </a:moveTo>
                  <a:cubicBezTo>
                    <a:pt x="139" y="0"/>
                    <a:pt x="135" y="0"/>
                    <a:pt x="135" y="4"/>
                  </a:cubicBezTo>
                  <a:cubicBezTo>
                    <a:pt x="128" y="8"/>
                    <a:pt x="116" y="12"/>
                    <a:pt x="105" y="15"/>
                  </a:cubicBezTo>
                  <a:cubicBezTo>
                    <a:pt x="98" y="19"/>
                    <a:pt x="90" y="19"/>
                    <a:pt x="83" y="19"/>
                  </a:cubicBezTo>
                  <a:cubicBezTo>
                    <a:pt x="76" y="19"/>
                    <a:pt x="68" y="15"/>
                    <a:pt x="61" y="15"/>
                  </a:cubicBezTo>
                  <a:cubicBezTo>
                    <a:pt x="45" y="19"/>
                    <a:pt x="35" y="31"/>
                    <a:pt x="27" y="38"/>
                  </a:cubicBezTo>
                  <a:cubicBezTo>
                    <a:pt x="19" y="45"/>
                    <a:pt x="12" y="57"/>
                    <a:pt x="9" y="67"/>
                  </a:cubicBezTo>
                  <a:cubicBezTo>
                    <a:pt x="4" y="79"/>
                    <a:pt x="0" y="90"/>
                    <a:pt x="0" y="98"/>
                  </a:cubicBezTo>
                  <a:cubicBezTo>
                    <a:pt x="4" y="116"/>
                    <a:pt x="9" y="131"/>
                    <a:pt x="12" y="146"/>
                  </a:cubicBezTo>
                  <a:cubicBezTo>
                    <a:pt x="23" y="165"/>
                    <a:pt x="31" y="183"/>
                    <a:pt x="42" y="198"/>
                  </a:cubicBezTo>
                  <a:cubicBezTo>
                    <a:pt x="45" y="206"/>
                    <a:pt x="45" y="214"/>
                    <a:pt x="49" y="221"/>
                  </a:cubicBezTo>
                  <a:cubicBezTo>
                    <a:pt x="49" y="224"/>
                    <a:pt x="53" y="232"/>
                    <a:pt x="53" y="232"/>
                  </a:cubicBezTo>
                  <a:cubicBezTo>
                    <a:pt x="53" y="236"/>
                    <a:pt x="49" y="240"/>
                    <a:pt x="49" y="243"/>
                  </a:cubicBezTo>
                  <a:cubicBezTo>
                    <a:pt x="42" y="255"/>
                    <a:pt x="38" y="269"/>
                    <a:pt x="38" y="285"/>
                  </a:cubicBezTo>
                  <a:cubicBezTo>
                    <a:pt x="38" y="303"/>
                    <a:pt x="45" y="318"/>
                    <a:pt x="53" y="333"/>
                  </a:cubicBezTo>
                  <a:cubicBezTo>
                    <a:pt x="64" y="359"/>
                    <a:pt x="79" y="378"/>
                    <a:pt x="102" y="397"/>
                  </a:cubicBezTo>
                  <a:lnTo>
                    <a:pt x="102" y="400"/>
                  </a:lnTo>
                  <a:cubicBezTo>
                    <a:pt x="94" y="407"/>
                    <a:pt x="83" y="419"/>
                    <a:pt x="79" y="430"/>
                  </a:cubicBezTo>
                  <a:cubicBezTo>
                    <a:pt x="71" y="445"/>
                    <a:pt x="71" y="460"/>
                    <a:pt x="71" y="471"/>
                  </a:cubicBezTo>
                  <a:cubicBezTo>
                    <a:pt x="71" y="486"/>
                    <a:pt x="71" y="502"/>
                    <a:pt x="76" y="516"/>
                  </a:cubicBezTo>
                  <a:cubicBezTo>
                    <a:pt x="76" y="528"/>
                    <a:pt x="79" y="538"/>
                    <a:pt x="79" y="550"/>
                  </a:cubicBezTo>
                  <a:cubicBezTo>
                    <a:pt x="79" y="557"/>
                    <a:pt x="79" y="561"/>
                    <a:pt x="76" y="569"/>
                  </a:cubicBezTo>
                  <a:lnTo>
                    <a:pt x="53" y="659"/>
                  </a:lnTo>
                  <a:lnTo>
                    <a:pt x="131" y="609"/>
                  </a:lnTo>
                  <a:cubicBezTo>
                    <a:pt x="143" y="606"/>
                    <a:pt x="154" y="599"/>
                    <a:pt x="161" y="591"/>
                  </a:cubicBezTo>
                  <a:cubicBezTo>
                    <a:pt x="161" y="580"/>
                    <a:pt x="161" y="573"/>
                    <a:pt x="166" y="564"/>
                  </a:cubicBezTo>
                  <a:cubicBezTo>
                    <a:pt x="169" y="557"/>
                    <a:pt x="173" y="550"/>
                    <a:pt x="176" y="542"/>
                  </a:cubicBezTo>
                  <a:cubicBezTo>
                    <a:pt x="180" y="535"/>
                    <a:pt x="188" y="524"/>
                    <a:pt x="199" y="516"/>
                  </a:cubicBezTo>
                  <a:cubicBezTo>
                    <a:pt x="210" y="512"/>
                    <a:pt x="218" y="509"/>
                    <a:pt x="228" y="509"/>
                  </a:cubicBezTo>
                  <a:cubicBezTo>
                    <a:pt x="236" y="509"/>
                    <a:pt x="240" y="509"/>
                    <a:pt x="247" y="512"/>
                  </a:cubicBezTo>
                  <a:cubicBezTo>
                    <a:pt x="251" y="512"/>
                    <a:pt x="255" y="516"/>
                    <a:pt x="259" y="516"/>
                  </a:cubicBezTo>
                  <a:cubicBezTo>
                    <a:pt x="270" y="509"/>
                    <a:pt x="273" y="497"/>
                    <a:pt x="278" y="486"/>
                  </a:cubicBezTo>
                  <a:cubicBezTo>
                    <a:pt x="281" y="479"/>
                    <a:pt x="281" y="468"/>
                    <a:pt x="281" y="460"/>
                  </a:cubicBezTo>
                  <a:lnTo>
                    <a:pt x="281" y="438"/>
                  </a:lnTo>
                  <a:lnTo>
                    <a:pt x="352" y="430"/>
                  </a:lnTo>
                  <a:lnTo>
                    <a:pt x="304" y="412"/>
                  </a:lnTo>
                  <a:lnTo>
                    <a:pt x="314" y="397"/>
                  </a:lnTo>
                  <a:lnTo>
                    <a:pt x="270" y="371"/>
                  </a:lnTo>
                  <a:cubicBezTo>
                    <a:pt x="259" y="367"/>
                    <a:pt x="255" y="363"/>
                    <a:pt x="251" y="359"/>
                  </a:cubicBezTo>
                  <a:cubicBezTo>
                    <a:pt x="247" y="355"/>
                    <a:pt x="244" y="348"/>
                    <a:pt x="244" y="345"/>
                  </a:cubicBezTo>
                  <a:cubicBezTo>
                    <a:pt x="240" y="337"/>
                    <a:pt x="236" y="326"/>
                    <a:pt x="236" y="311"/>
                  </a:cubicBezTo>
                  <a:cubicBezTo>
                    <a:pt x="233" y="288"/>
                    <a:pt x="233" y="262"/>
                    <a:pt x="228" y="236"/>
                  </a:cubicBezTo>
                  <a:cubicBezTo>
                    <a:pt x="228" y="221"/>
                    <a:pt x="225" y="206"/>
                    <a:pt x="218" y="191"/>
                  </a:cubicBezTo>
                  <a:cubicBezTo>
                    <a:pt x="210" y="172"/>
                    <a:pt x="202" y="161"/>
                    <a:pt x="188" y="146"/>
                  </a:cubicBezTo>
                  <a:cubicBezTo>
                    <a:pt x="180" y="138"/>
                    <a:pt x="173" y="131"/>
                    <a:pt x="169" y="124"/>
                  </a:cubicBezTo>
                  <a:cubicBezTo>
                    <a:pt x="161" y="112"/>
                    <a:pt x="157" y="98"/>
                    <a:pt x="154" y="83"/>
                  </a:cubicBezTo>
                  <a:cubicBezTo>
                    <a:pt x="150" y="64"/>
                    <a:pt x="147" y="45"/>
                    <a:pt x="143" y="26"/>
                  </a:cubicBezTo>
                  <a:lnTo>
                    <a:pt x="1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9" name="Google Shape;28479;p21"/>
            <p:cNvSpPr/>
            <p:nvPr/>
          </p:nvSpPr>
          <p:spPr>
            <a:xfrm>
              <a:off x="199074" y="1729075"/>
              <a:ext cx="5969" cy="16092"/>
            </a:xfrm>
            <a:custGeom>
              <a:avLst/>
              <a:gdLst/>
              <a:ahLst/>
              <a:cxnLst/>
              <a:rect l="l" t="t" r="r" b="b"/>
              <a:pathLst>
                <a:path w="125" h="337" extrusionOk="0">
                  <a:moveTo>
                    <a:pt x="121" y="0"/>
                  </a:moveTo>
                  <a:lnTo>
                    <a:pt x="121" y="4"/>
                  </a:lnTo>
                  <a:cubicBezTo>
                    <a:pt x="121" y="5"/>
                    <a:pt x="121" y="5"/>
                    <a:pt x="121" y="6"/>
                  </a:cubicBezTo>
                  <a:lnTo>
                    <a:pt x="121" y="6"/>
                  </a:lnTo>
                  <a:cubicBezTo>
                    <a:pt x="122" y="4"/>
                    <a:pt x="123" y="2"/>
                    <a:pt x="125" y="0"/>
                  </a:cubicBezTo>
                  <a:close/>
                  <a:moveTo>
                    <a:pt x="121" y="6"/>
                  </a:moveTo>
                  <a:cubicBezTo>
                    <a:pt x="120" y="7"/>
                    <a:pt x="119" y="9"/>
                    <a:pt x="117" y="11"/>
                  </a:cubicBezTo>
                  <a:cubicBezTo>
                    <a:pt x="120" y="8"/>
                    <a:pt x="121" y="8"/>
                    <a:pt x="121" y="6"/>
                  </a:cubicBezTo>
                  <a:close/>
                  <a:moveTo>
                    <a:pt x="20" y="288"/>
                  </a:moveTo>
                  <a:lnTo>
                    <a:pt x="20" y="288"/>
                  </a:lnTo>
                  <a:cubicBezTo>
                    <a:pt x="16" y="295"/>
                    <a:pt x="12" y="303"/>
                    <a:pt x="9" y="311"/>
                  </a:cubicBezTo>
                  <a:lnTo>
                    <a:pt x="5" y="314"/>
                  </a:lnTo>
                  <a:lnTo>
                    <a:pt x="5" y="318"/>
                  </a:lnTo>
                  <a:lnTo>
                    <a:pt x="5" y="329"/>
                  </a:lnTo>
                  <a:cubicBezTo>
                    <a:pt x="5" y="330"/>
                    <a:pt x="5" y="332"/>
                    <a:pt x="5" y="333"/>
                  </a:cubicBezTo>
                  <a:lnTo>
                    <a:pt x="5" y="333"/>
                  </a:lnTo>
                  <a:lnTo>
                    <a:pt x="9" y="329"/>
                  </a:lnTo>
                  <a:cubicBezTo>
                    <a:pt x="12" y="325"/>
                    <a:pt x="12" y="318"/>
                    <a:pt x="16" y="311"/>
                  </a:cubicBezTo>
                  <a:cubicBezTo>
                    <a:pt x="16" y="303"/>
                    <a:pt x="16" y="295"/>
                    <a:pt x="20" y="288"/>
                  </a:cubicBezTo>
                  <a:close/>
                  <a:moveTo>
                    <a:pt x="5" y="333"/>
                  </a:moveTo>
                  <a:lnTo>
                    <a:pt x="1" y="337"/>
                  </a:lnTo>
                  <a:cubicBezTo>
                    <a:pt x="3" y="335"/>
                    <a:pt x="4" y="334"/>
                    <a:pt x="5" y="33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0" name="Google Shape;28480;p21"/>
            <p:cNvSpPr/>
            <p:nvPr/>
          </p:nvSpPr>
          <p:spPr>
            <a:xfrm>
              <a:off x="193583" y="1714750"/>
              <a:ext cx="19482" cy="36481"/>
            </a:xfrm>
            <a:custGeom>
              <a:avLst/>
              <a:gdLst/>
              <a:ahLst/>
              <a:cxnLst/>
              <a:rect l="l" t="t" r="r" b="b"/>
              <a:pathLst>
                <a:path w="408" h="764" extrusionOk="0">
                  <a:moveTo>
                    <a:pt x="240" y="300"/>
                  </a:moveTo>
                  <a:cubicBezTo>
                    <a:pt x="238" y="302"/>
                    <a:pt x="237" y="304"/>
                    <a:pt x="236" y="306"/>
                  </a:cubicBezTo>
                  <a:lnTo>
                    <a:pt x="236" y="306"/>
                  </a:lnTo>
                  <a:cubicBezTo>
                    <a:pt x="236" y="305"/>
                    <a:pt x="236" y="305"/>
                    <a:pt x="236" y="304"/>
                  </a:cubicBezTo>
                  <a:lnTo>
                    <a:pt x="236" y="300"/>
                  </a:lnTo>
                  <a:close/>
                  <a:moveTo>
                    <a:pt x="135" y="588"/>
                  </a:moveTo>
                  <a:lnTo>
                    <a:pt x="135" y="588"/>
                  </a:lnTo>
                  <a:cubicBezTo>
                    <a:pt x="131" y="595"/>
                    <a:pt x="131" y="603"/>
                    <a:pt x="131" y="611"/>
                  </a:cubicBezTo>
                  <a:cubicBezTo>
                    <a:pt x="127" y="618"/>
                    <a:pt x="127" y="625"/>
                    <a:pt x="124" y="629"/>
                  </a:cubicBezTo>
                  <a:lnTo>
                    <a:pt x="120" y="633"/>
                  </a:lnTo>
                  <a:lnTo>
                    <a:pt x="120" y="633"/>
                  </a:lnTo>
                  <a:cubicBezTo>
                    <a:pt x="120" y="632"/>
                    <a:pt x="120" y="630"/>
                    <a:pt x="120" y="629"/>
                  </a:cubicBezTo>
                  <a:lnTo>
                    <a:pt x="120" y="618"/>
                  </a:lnTo>
                  <a:lnTo>
                    <a:pt x="120" y="614"/>
                  </a:lnTo>
                  <a:lnTo>
                    <a:pt x="124" y="611"/>
                  </a:lnTo>
                  <a:cubicBezTo>
                    <a:pt x="127" y="603"/>
                    <a:pt x="131" y="595"/>
                    <a:pt x="135" y="588"/>
                  </a:cubicBezTo>
                  <a:close/>
                  <a:moveTo>
                    <a:pt x="326" y="1"/>
                  </a:moveTo>
                  <a:cubicBezTo>
                    <a:pt x="318" y="1"/>
                    <a:pt x="310" y="1"/>
                    <a:pt x="300" y="5"/>
                  </a:cubicBezTo>
                  <a:cubicBezTo>
                    <a:pt x="288" y="12"/>
                    <a:pt x="277" y="23"/>
                    <a:pt x="269" y="35"/>
                  </a:cubicBezTo>
                  <a:cubicBezTo>
                    <a:pt x="262" y="45"/>
                    <a:pt x="258" y="61"/>
                    <a:pt x="255" y="72"/>
                  </a:cubicBezTo>
                  <a:cubicBezTo>
                    <a:pt x="250" y="109"/>
                    <a:pt x="247" y="143"/>
                    <a:pt x="236" y="169"/>
                  </a:cubicBezTo>
                  <a:cubicBezTo>
                    <a:pt x="224" y="199"/>
                    <a:pt x="210" y="221"/>
                    <a:pt x="183" y="244"/>
                  </a:cubicBezTo>
                  <a:cubicBezTo>
                    <a:pt x="176" y="252"/>
                    <a:pt x="172" y="259"/>
                    <a:pt x="169" y="266"/>
                  </a:cubicBezTo>
                  <a:cubicBezTo>
                    <a:pt x="161" y="278"/>
                    <a:pt x="161" y="285"/>
                    <a:pt x="157" y="297"/>
                  </a:cubicBezTo>
                  <a:lnTo>
                    <a:pt x="157" y="315"/>
                  </a:lnTo>
                  <a:cubicBezTo>
                    <a:pt x="146" y="359"/>
                    <a:pt x="131" y="404"/>
                    <a:pt x="112" y="446"/>
                  </a:cubicBezTo>
                  <a:cubicBezTo>
                    <a:pt x="93" y="490"/>
                    <a:pt x="75" y="532"/>
                    <a:pt x="53" y="580"/>
                  </a:cubicBezTo>
                  <a:cubicBezTo>
                    <a:pt x="48" y="588"/>
                    <a:pt x="48" y="595"/>
                    <a:pt x="45" y="599"/>
                  </a:cubicBezTo>
                  <a:lnTo>
                    <a:pt x="45" y="614"/>
                  </a:lnTo>
                  <a:cubicBezTo>
                    <a:pt x="38" y="621"/>
                    <a:pt x="26" y="629"/>
                    <a:pt x="19" y="637"/>
                  </a:cubicBezTo>
                  <a:cubicBezTo>
                    <a:pt x="15" y="644"/>
                    <a:pt x="12" y="651"/>
                    <a:pt x="8" y="659"/>
                  </a:cubicBezTo>
                  <a:cubicBezTo>
                    <a:pt x="4" y="666"/>
                    <a:pt x="0" y="673"/>
                    <a:pt x="0" y="685"/>
                  </a:cubicBezTo>
                  <a:cubicBezTo>
                    <a:pt x="0" y="696"/>
                    <a:pt x="4" y="711"/>
                    <a:pt x="12" y="718"/>
                  </a:cubicBezTo>
                  <a:cubicBezTo>
                    <a:pt x="15" y="730"/>
                    <a:pt x="22" y="737"/>
                    <a:pt x="34" y="745"/>
                  </a:cubicBezTo>
                  <a:cubicBezTo>
                    <a:pt x="41" y="749"/>
                    <a:pt x="48" y="752"/>
                    <a:pt x="57" y="756"/>
                  </a:cubicBezTo>
                  <a:cubicBezTo>
                    <a:pt x="64" y="760"/>
                    <a:pt x="71" y="763"/>
                    <a:pt x="83" y="763"/>
                  </a:cubicBezTo>
                  <a:cubicBezTo>
                    <a:pt x="90" y="763"/>
                    <a:pt x="98" y="760"/>
                    <a:pt x="105" y="760"/>
                  </a:cubicBezTo>
                  <a:cubicBezTo>
                    <a:pt x="116" y="752"/>
                    <a:pt x="124" y="745"/>
                    <a:pt x="131" y="741"/>
                  </a:cubicBezTo>
                  <a:cubicBezTo>
                    <a:pt x="138" y="730"/>
                    <a:pt x="143" y="723"/>
                    <a:pt x="146" y="715"/>
                  </a:cubicBezTo>
                  <a:cubicBezTo>
                    <a:pt x="150" y="711"/>
                    <a:pt x="150" y="708"/>
                    <a:pt x="150" y="708"/>
                  </a:cubicBezTo>
                  <a:lnTo>
                    <a:pt x="153" y="708"/>
                  </a:lnTo>
                  <a:cubicBezTo>
                    <a:pt x="165" y="700"/>
                    <a:pt x="172" y="689"/>
                    <a:pt x="179" y="678"/>
                  </a:cubicBezTo>
                  <a:cubicBezTo>
                    <a:pt x="195" y="663"/>
                    <a:pt x="202" y="640"/>
                    <a:pt x="205" y="621"/>
                  </a:cubicBezTo>
                  <a:cubicBezTo>
                    <a:pt x="210" y="595"/>
                    <a:pt x="210" y="573"/>
                    <a:pt x="210" y="554"/>
                  </a:cubicBezTo>
                  <a:cubicBezTo>
                    <a:pt x="214" y="543"/>
                    <a:pt x="214" y="535"/>
                    <a:pt x="214" y="528"/>
                  </a:cubicBezTo>
                  <a:cubicBezTo>
                    <a:pt x="217" y="521"/>
                    <a:pt x="217" y="516"/>
                    <a:pt x="221" y="513"/>
                  </a:cubicBezTo>
                  <a:cubicBezTo>
                    <a:pt x="269" y="449"/>
                    <a:pt x="292" y="378"/>
                    <a:pt x="314" y="311"/>
                  </a:cubicBezTo>
                  <a:cubicBezTo>
                    <a:pt x="336" y="244"/>
                    <a:pt x="355" y="176"/>
                    <a:pt x="393" y="124"/>
                  </a:cubicBezTo>
                  <a:cubicBezTo>
                    <a:pt x="400" y="109"/>
                    <a:pt x="407" y="95"/>
                    <a:pt x="407" y="76"/>
                  </a:cubicBezTo>
                  <a:cubicBezTo>
                    <a:pt x="407" y="57"/>
                    <a:pt x="404" y="42"/>
                    <a:pt x="393" y="31"/>
                  </a:cubicBezTo>
                  <a:cubicBezTo>
                    <a:pt x="381" y="19"/>
                    <a:pt x="371" y="12"/>
                    <a:pt x="359" y="9"/>
                  </a:cubicBezTo>
                  <a:cubicBezTo>
                    <a:pt x="348" y="5"/>
                    <a:pt x="336" y="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1" name="Google Shape;28481;p21"/>
            <p:cNvSpPr/>
            <p:nvPr/>
          </p:nvSpPr>
          <p:spPr>
            <a:xfrm>
              <a:off x="-659853" y="2584230"/>
              <a:ext cx="10982" cy="8595"/>
            </a:xfrm>
            <a:custGeom>
              <a:avLst/>
              <a:gdLst/>
              <a:ahLst/>
              <a:cxnLst/>
              <a:rect l="l" t="t" r="r" b="b"/>
              <a:pathLst>
                <a:path w="230" h="180" extrusionOk="0">
                  <a:moveTo>
                    <a:pt x="230" y="0"/>
                  </a:moveTo>
                  <a:lnTo>
                    <a:pt x="230" y="0"/>
                  </a:lnTo>
                  <a:cubicBezTo>
                    <a:pt x="222" y="12"/>
                    <a:pt x="214" y="19"/>
                    <a:pt x="203" y="26"/>
                  </a:cubicBezTo>
                  <a:cubicBezTo>
                    <a:pt x="192" y="34"/>
                    <a:pt x="180" y="41"/>
                    <a:pt x="170" y="45"/>
                  </a:cubicBezTo>
                  <a:cubicBezTo>
                    <a:pt x="154" y="49"/>
                    <a:pt x="140" y="53"/>
                    <a:pt x="125" y="57"/>
                  </a:cubicBezTo>
                  <a:cubicBezTo>
                    <a:pt x="106" y="60"/>
                    <a:pt x="91" y="60"/>
                    <a:pt x="73" y="60"/>
                  </a:cubicBezTo>
                  <a:cubicBezTo>
                    <a:pt x="65" y="64"/>
                    <a:pt x="57" y="67"/>
                    <a:pt x="50" y="67"/>
                  </a:cubicBezTo>
                  <a:cubicBezTo>
                    <a:pt x="42" y="76"/>
                    <a:pt x="31" y="83"/>
                    <a:pt x="23" y="86"/>
                  </a:cubicBezTo>
                  <a:cubicBezTo>
                    <a:pt x="23" y="102"/>
                    <a:pt x="20" y="112"/>
                    <a:pt x="16" y="124"/>
                  </a:cubicBezTo>
                  <a:cubicBezTo>
                    <a:pt x="13" y="138"/>
                    <a:pt x="9" y="150"/>
                    <a:pt x="5" y="157"/>
                  </a:cubicBezTo>
                  <a:cubicBezTo>
                    <a:pt x="5" y="165"/>
                    <a:pt x="1" y="169"/>
                    <a:pt x="1" y="172"/>
                  </a:cubicBezTo>
                  <a:lnTo>
                    <a:pt x="5" y="176"/>
                  </a:lnTo>
                  <a:cubicBezTo>
                    <a:pt x="5" y="176"/>
                    <a:pt x="5" y="180"/>
                    <a:pt x="9" y="180"/>
                  </a:cubicBezTo>
                  <a:cubicBezTo>
                    <a:pt x="13" y="176"/>
                    <a:pt x="16" y="172"/>
                    <a:pt x="23" y="169"/>
                  </a:cubicBezTo>
                  <a:cubicBezTo>
                    <a:pt x="35" y="157"/>
                    <a:pt x="46" y="150"/>
                    <a:pt x="54" y="143"/>
                  </a:cubicBezTo>
                  <a:cubicBezTo>
                    <a:pt x="54" y="143"/>
                    <a:pt x="57" y="143"/>
                    <a:pt x="57" y="138"/>
                  </a:cubicBezTo>
                  <a:lnTo>
                    <a:pt x="76" y="124"/>
                  </a:lnTo>
                  <a:lnTo>
                    <a:pt x="76" y="128"/>
                  </a:lnTo>
                  <a:cubicBezTo>
                    <a:pt x="83" y="124"/>
                    <a:pt x="87" y="120"/>
                    <a:pt x="91" y="120"/>
                  </a:cubicBezTo>
                  <a:cubicBezTo>
                    <a:pt x="102" y="112"/>
                    <a:pt x="118" y="112"/>
                    <a:pt x="132" y="112"/>
                  </a:cubicBezTo>
                  <a:cubicBezTo>
                    <a:pt x="147" y="112"/>
                    <a:pt x="162" y="116"/>
                    <a:pt x="177" y="120"/>
                  </a:cubicBezTo>
                  <a:lnTo>
                    <a:pt x="211" y="53"/>
                  </a:lnTo>
                  <a:cubicBezTo>
                    <a:pt x="222" y="31"/>
                    <a:pt x="230" y="15"/>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2" name="Google Shape;28482;p21"/>
            <p:cNvSpPr/>
            <p:nvPr/>
          </p:nvSpPr>
          <p:spPr>
            <a:xfrm>
              <a:off x="-661572" y="2572101"/>
              <a:ext cx="16426" cy="21106"/>
            </a:xfrm>
            <a:custGeom>
              <a:avLst/>
              <a:gdLst/>
              <a:ahLst/>
              <a:cxnLst/>
              <a:rect l="l" t="t" r="r" b="b"/>
              <a:pathLst>
                <a:path w="344" h="442" extrusionOk="0">
                  <a:moveTo>
                    <a:pt x="26" y="273"/>
                  </a:moveTo>
                  <a:cubicBezTo>
                    <a:pt x="19" y="277"/>
                    <a:pt x="7" y="285"/>
                    <a:pt x="0" y="292"/>
                  </a:cubicBezTo>
                  <a:lnTo>
                    <a:pt x="26" y="273"/>
                  </a:lnTo>
                  <a:close/>
                  <a:moveTo>
                    <a:pt x="112" y="314"/>
                  </a:moveTo>
                  <a:cubicBezTo>
                    <a:pt x="111" y="314"/>
                    <a:pt x="110" y="314"/>
                    <a:pt x="109" y="314"/>
                  </a:cubicBezTo>
                  <a:lnTo>
                    <a:pt x="112" y="314"/>
                  </a:lnTo>
                  <a:lnTo>
                    <a:pt x="112" y="314"/>
                  </a:lnTo>
                  <a:close/>
                  <a:moveTo>
                    <a:pt x="86" y="321"/>
                  </a:moveTo>
                  <a:cubicBezTo>
                    <a:pt x="82" y="325"/>
                    <a:pt x="82" y="325"/>
                    <a:pt x="78" y="325"/>
                  </a:cubicBezTo>
                  <a:lnTo>
                    <a:pt x="59" y="333"/>
                  </a:lnTo>
                  <a:lnTo>
                    <a:pt x="59" y="340"/>
                  </a:lnTo>
                  <a:cubicBezTo>
                    <a:pt x="67" y="337"/>
                    <a:pt x="78" y="330"/>
                    <a:pt x="86" y="321"/>
                  </a:cubicBezTo>
                  <a:close/>
                  <a:moveTo>
                    <a:pt x="190" y="0"/>
                  </a:moveTo>
                  <a:lnTo>
                    <a:pt x="202" y="71"/>
                  </a:lnTo>
                  <a:lnTo>
                    <a:pt x="209" y="131"/>
                  </a:lnTo>
                  <a:cubicBezTo>
                    <a:pt x="213" y="146"/>
                    <a:pt x="213" y="154"/>
                    <a:pt x="213" y="164"/>
                  </a:cubicBezTo>
                  <a:lnTo>
                    <a:pt x="213" y="168"/>
                  </a:lnTo>
                  <a:cubicBezTo>
                    <a:pt x="213" y="187"/>
                    <a:pt x="209" y="199"/>
                    <a:pt x="206" y="206"/>
                  </a:cubicBezTo>
                  <a:cubicBezTo>
                    <a:pt x="202" y="213"/>
                    <a:pt x="198" y="217"/>
                    <a:pt x="190" y="221"/>
                  </a:cubicBezTo>
                  <a:lnTo>
                    <a:pt x="187" y="221"/>
                  </a:lnTo>
                  <a:cubicBezTo>
                    <a:pt x="183" y="228"/>
                    <a:pt x="180" y="235"/>
                    <a:pt x="176" y="240"/>
                  </a:cubicBezTo>
                  <a:cubicBezTo>
                    <a:pt x="164" y="251"/>
                    <a:pt x="154" y="258"/>
                    <a:pt x="145" y="262"/>
                  </a:cubicBezTo>
                  <a:cubicBezTo>
                    <a:pt x="142" y="266"/>
                    <a:pt x="138" y="269"/>
                    <a:pt x="138" y="269"/>
                  </a:cubicBezTo>
                  <a:lnTo>
                    <a:pt x="145" y="299"/>
                  </a:lnTo>
                  <a:lnTo>
                    <a:pt x="112" y="314"/>
                  </a:lnTo>
                  <a:lnTo>
                    <a:pt x="112" y="314"/>
                  </a:lnTo>
                  <a:cubicBezTo>
                    <a:pt x="129" y="314"/>
                    <a:pt x="143" y="314"/>
                    <a:pt x="161" y="311"/>
                  </a:cubicBezTo>
                  <a:cubicBezTo>
                    <a:pt x="176" y="307"/>
                    <a:pt x="190" y="303"/>
                    <a:pt x="206" y="299"/>
                  </a:cubicBezTo>
                  <a:cubicBezTo>
                    <a:pt x="216" y="295"/>
                    <a:pt x="228" y="288"/>
                    <a:pt x="239" y="280"/>
                  </a:cubicBezTo>
                  <a:cubicBezTo>
                    <a:pt x="250" y="273"/>
                    <a:pt x="258" y="266"/>
                    <a:pt x="266" y="254"/>
                  </a:cubicBezTo>
                  <a:lnTo>
                    <a:pt x="266" y="254"/>
                  </a:lnTo>
                  <a:cubicBezTo>
                    <a:pt x="266" y="269"/>
                    <a:pt x="258" y="285"/>
                    <a:pt x="247" y="307"/>
                  </a:cubicBezTo>
                  <a:lnTo>
                    <a:pt x="213" y="374"/>
                  </a:lnTo>
                  <a:cubicBezTo>
                    <a:pt x="228" y="378"/>
                    <a:pt x="239" y="385"/>
                    <a:pt x="250" y="392"/>
                  </a:cubicBezTo>
                  <a:lnTo>
                    <a:pt x="280" y="411"/>
                  </a:lnTo>
                  <a:lnTo>
                    <a:pt x="266" y="442"/>
                  </a:lnTo>
                  <a:cubicBezTo>
                    <a:pt x="284" y="408"/>
                    <a:pt x="295" y="374"/>
                    <a:pt x="314" y="344"/>
                  </a:cubicBezTo>
                  <a:cubicBezTo>
                    <a:pt x="333" y="314"/>
                    <a:pt x="344" y="285"/>
                    <a:pt x="344" y="251"/>
                  </a:cubicBezTo>
                  <a:cubicBezTo>
                    <a:pt x="344" y="225"/>
                    <a:pt x="337" y="202"/>
                    <a:pt x="328" y="180"/>
                  </a:cubicBezTo>
                  <a:cubicBezTo>
                    <a:pt x="325" y="180"/>
                    <a:pt x="325" y="176"/>
                    <a:pt x="325" y="176"/>
                  </a:cubicBezTo>
                  <a:cubicBezTo>
                    <a:pt x="321" y="168"/>
                    <a:pt x="318" y="157"/>
                    <a:pt x="311" y="150"/>
                  </a:cubicBezTo>
                  <a:cubicBezTo>
                    <a:pt x="306" y="142"/>
                    <a:pt x="302" y="135"/>
                    <a:pt x="295" y="123"/>
                  </a:cubicBezTo>
                  <a:cubicBezTo>
                    <a:pt x="288" y="116"/>
                    <a:pt x="284" y="109"/>
                    <a:pt x="276" y="101"/>
                  </a:cubicBezTo>
                  <a:lnTo>
                    <a:pt x="224" y="38"/>
                  </a:lnTo>
                  <a:lnTo>
                    <a:pt x="1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3" name="Google Shape;28483;p21"/>
            <p:cNvSpPr/>
            <p:nvPr/>
          </p:nvSpPr>
          <p:spPr>
            <a:xfrm>
              <a:off x="-656224" y="2098899"/>
              <a:ext cx="5539" cy="21106"/>
            </a:xfrm>
            <a:custGeom>
              <a:avLst/>
              <a:gdLst/>
              <a:ahLst/>
              <a:cxnLst/>
              <a:rect l="l" t="t" r="r" b="b"/>
              <a:pathLst>
                <a:path w="116" h="442" extrusionOk="0">
                  <a:moveTo>
                    <a:pt x="0" y="0"/>
                  </a:moveTo>
                  <a:cubicBezTo>
                    <a:pt x="26" y="60"/>
                    <a:pt x="49" y="124"/>
                    <a:pt x="64" y="183"/>
                  </a:cubicBezTo>
                  <a:cubicBezTo>
                    <a:pt x="56" y="138"/>
                    <a:pt x="45" y="94"/>
                    <a:pt x="37" y="49"/>
                  </a:cubicBezTo>
                  <a:cubicBezTo>
                    <a:pt x="37" y="45"/>
                    <a:pt x="33" y="42"/>
                    <a:pt x="33" y="38"/>
                  </a:cubicBezTo>
                  <a:cubicBezTo>
                    <a:pt x="30" y="34"/>
                    <a:pt x="26" y="26"/>
                    <a:pt x="19" y="23"/>
                  </a:cubicBezTo>
                  <a:cubicBezTo>
                    <a:pt x="15" y="16"/>
                    <a:pt x="7" y="8"/>
                    <a:pt x="0" y="0"/>
                  </a:cubicBezTo>
                  <a:close/>
                  <a:moveTo>
                    <a:pt x="90" y="304"/>
                  </a:moveTo>
                  <a:lnTo>
                    <a:pt x="90" y="304"/>
                  </a:lnTo>
                  <a:cubicBezTo>
                    <a:pt x="94" y="340"/>
                    <a:pt x="97" y="378"/>
                    <a:pt x="101" y="416"/>
                  </a:cubicBezTo>
                  <a:cubicBezTo>
                    <a:pt x="104" y="423"/>
                    <a:pt x="104" y="430"/>
                    <a:pt x="104" y="438"/>
                  </a:cubicBezTo>
                  <a:lnTo>
                    <a:pt x="104" y="442"/>
                  </a:lnTo>
                  <a:lnTo>
                    <a:pt x="116" y="442"/>
                  </a:lnTo>
                  <a:cubicBezTo>
                    <a:pt x="116" y="434"/>
                    <a:pt x="116" y="426"/>
                    <a:pt x="112" y="419"/>
                  </a:cubicBezTo>
                  <a:cubicBezTo>
                    <a:pt x="104" y="382"/>
                    <a:pt x="97" y="344"/>
                    <a:pt x="90" y="3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4" name="Google Shape;28484;p21"/>
            <p:cNvSpPr/>
            <p:nvPr/>
          </p:nvSpPr>
          <p:spPr>
            <a:xfrm>
              <a:off x="-660713" y="2093360"/>
              <a:ext cx="13800" cy="30226"/>
            </a:xfrm>
            <a:custGeom>
              <a:avLst/>
              <a:gdLst/>
              <a:ahLst/>
              <a:cxnLst/>
              <a:rect l="l" t="t" r="r" b="b"/>
              <a:pathLst>
                <a:path w="289" h="633" extrusionOk="0">
                  <a:moveTo>
                    <a:pt x="94" y="116"/>
                  </a:moveTo>
                  <a:cubicBezTo>
                    <a:pt x="101" y="124"/>
                    <a:pt x="109" y="132"/>
                    <a:pt x="113" y="139"/>
                  </a:cubicBezTo>
                  <a:cubicBezTo>
                    <a:pt x="120" y="142"/>
                    <a:pt x="124" y="150"/>
                    <a:pt x="127" y="154"/>
                  </a:cubicBezTo>
                  <a:cubicBezTo>
                    <a:pt x="127" y="158"/>
                    <a:pt x="131" y="161"/>
                    <a:pt x="131" y="165"/>
                  </a:cubicBezTo>
                  <a:cubicBezTo>
                    <a:pt x="139" y="210"/>
                    <a:pt x="150" y="254"/>
                    <a:pt x="158" y="299"/>
                  </a:cubicBezTo>
                  <a:cubicBezTo>
                    <a:pt x="143" y="240"/>
                    <a:pt x="120" y="176"/>
                    <a:pt x="94" y="116"/>
                  </a:cubicBezTo>
                  <a:close/>
                  <a:moveTo>
                    <a:pt x="184" y="420"/>
                  </a:moveTo>
                  <a:lnTo>
                    <a:pt x="184" y="420"/>
                  </a:lnTo>
                  <a:cubicBezTo>
                    <a:pt x="191" y="460"/>
                    <a:pt x="198" y="498"/>
                    <a:pt x="206" y="535"/>
                  </a:cubicBezTo>
                  <a:cubicBezTo>
                    <a:pt x="210" y="542"/>
                    <a:pt x="210" y="550"/>
                    <a:pt x="210" y="558"/>
                  </a:cubicBezTo>
                  <a:lnTo>
                    <a:pt x="198" y="558"/>
                  </a:lnTo>
                  <a:lnTo>
                    <a:pt x="198" y="554"/>
                  </a:lnTo>
                  <a:cubicBezTo>
                    <a:pt x="198" y="546"/>
                    <a:pt x="198" y="539"/>
                    <a:pt x="195" y="532"/>
                  </a:cubicBezTo>
                  <a:cubicBezTo>
                    <a:pt x="191" y="494"/>
                    <a:pt x="188" y="456"/>
                    <a:pt x="184" y="420"/>
                  </a:cubicBezTo>
                  <a:close/>
                  <a:moveTo>
                    <a:pt x="127" y="1"/>
                  </a:moveTo>
                  <a:lnTo>
                    <a:pt x="91" y="4"/>
                  </a:lnTo>
                  <a:lnTo>
                    <a:pt x="49" y="4"/>
                  </a:lnTo>
                  <a:cubicBezTo>
                    <a:pt x="46" y="8"/>
                    <a:pt x="41" y="8"/>
                    <a:pt x="38" y="11"/>
                  </a:cubicBezTo>
                  <a:cubicBezTo>
                    <a:pt x="34" y="11"/>
                    <a:pt x="31" y="16"/>
                    <a:pt x="27" y="19"/>
                  </a:cubicBezTo>
                  <a:cubicBezTo>
                    <a:pt x="19" y="27"/>
                    <a:pt x="12" y="34"/>
                    <a:pt x="5" y="45"/>
                  </a:cubicBezTo>
                  <a:cubicBezTo>
                    <a:pt x="1" y="56"/>
                    <a:pt x="1" y="68"/>
                    <a:pt x="1" y="75"/>
                  </a:cubicBezTo>
                  <a:cubicBezTo>
                    <a:pt x="1" y="87"/>
                    <a:pt x="1" y="97"/>
                    <a:pt x="5" y="106"/>
                  </a:cubicBezTo>
                  <a:cubicBezTo>
                    <a:pt x="8" y="113"/>
                    <a:pt x="12" y="120"/>
                    <a:pt x="15" y="132"/>
                  </a:cubicBezTo>
                  <a:cubicBezTo>
                    <a:pt x="79" y="258"/>
                    <a:pt x="105" y="397"/>
                    <a:pt x="120" y="539"/>
                  </a:cubicBezTo>
                  <a:cubicBezTo>
                    <a:pt x="120" y="546"/>
                    <a:pt x="120" y="554"/>
                    <a:pt x="124" y="561"/>
                  </a:cubicBezTo>
                  <a:cubicBezTo>
                    <a:pt x="124" y="568"/>
                    <a:pt x="124" y="577"/>
                    <a:pt x="127" y="584"/>
                  </a:cubicBezTo>
                  <a:cubicBezTo>
                    <a:pt x="127" y="591"/>
                    <a:pt x="131" y="595"/>
                    <a:pt x="136" y="603"/>
                  </a:cubicBezTo>
                  <a:cubicBezTo>
                    <a:pt x="143" y="613"/>
                    <a:pt x="150" y="621"/>
                    <a:pt x="162" y="629"/>
                  </a:cubicBezTo>
                  <a:cubicBezTo>
                    <a:pt x="169" y="629"/>
                    <a:pt x="176" y="632"/>
                    <a:pt x="184" y="632"/>
                  </a:cubicBezTo>
                  <a:cubicBezTo>
                    <a:pt x="191" y="617"/>
                    <a:pt x="203" y="606"/>
                    <a:pt x="217" y="599"/>
                  </a:cubicBezTo>
                  <a:cubicBezTo>
                    <a:pt x="225" y="595"/>
                    <a:pt x="232" y="591"/>
                    <a:pt x="240" y="587"/>
                  </a:cubicBezTo>
                  <a:cubicBezTo>
                    <a:pt x="248" y="584"/>
                    <a:pt x="258" y="580"/>
                    <a:pt x="270" y="580"/>
                  </a:cubicBezTo>
                  <a:cubicBezTo>
                    <a:pt x="274" y="580"/>
                    <a:pt x="277" y="584"/>
                    <a:pt x="284" y="584"/>
                  </a:cubicBezTo>
                  <a:cubicBezTo>
                    <a:pt x="284" y="572"/>
                    <a:pt x="288" y="565"/>
                    <a:pt x="288" y="558"/>
                  </a:cubicBezTo>
                  <a:cubicBezTo>
                    <a:pt x="288" y="542"/>
                    <a:pt x="284" y="532"/>
                    <a:pt x="281" y="516"/>
                  </a:cubicBezTo>
                  <a:cubicBezTo>
                    <a:pt x="255" y="397"/>
                    <a:pt x="232" y="273"/>
                    <a:pt x="206" y="150"/>
                  </a:cubicBezTo>
                  <a:cubicBezTo>
                    <a:pt x="203" y="132"/>
                    <a:pt x="195" y="116"/>
                    <a:pt x="184" y="101"/>
                  </a:cubicBezTo>
                  <a:cubicBezTo>
                    <a:pt x="169" y="87"/>
                    <a:pt x="153" y="71"/>
                    <a:pt x="146" y="61"/>
                  </a:cubicBezTo>
                  <a:lnTo>
                    <a:pt x="136" y="49"/>
                  </a:lnTo>
                  <a:cubicBezTo>
                    <a:pt x="136" y="45"/>
                    <a:pt x="131" y="42"/>
                    <a:pt x="131" y="38"/>
                  </a:cubicBezTo>
                  <a:lnTo>
                    <a:pt x="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5" name="Google Shape;28485;p21"/>
            <p:cNvSpPr/>
            <p:nvPr/>
          </p:nvSpPr>
          <p:spPr>
            <a:xfrm>
              <a:off x="-554135" y="2394805"/>
              <a:ext cx="1671" cy="9359"/>
            </a:xfrm>
            <a:custGeom>
              <a:avLst/>
              <a:gdLst/>
              <a:ahLst/>
              <a:cxnLst/>
              <a:rect l="l" t="t" r="r" b="b"/>
              <a:pathLst>
                <a:path w="35" h="196" extrusionOk="0">
                  <a:moveTo>
                    <a:pt x="7" y="1"/>
                  </a:moveTo>
                  <a:cubicBezTo>
                    <a:pt x="0" y="20"/>
                    <a:pt x="0" y="42"/>
                    <a:pt x="0" y="61"/>
                  </a:cubicBezTo>
                  <a:cubicBezTo>
                    <a:pt x="0" y="102"/>
                    <a:pt x="12" y="147"/>
                    <a:pt x="23" y="196"/>
                  </a:cubicBezTo>
                  <a:cubicBezTo>
                    <a:pt x="23" y="173"/>
                    <a:pt x="26" y="151"/>
                    <a:pt x="34" y="125"/>
                  </a:cubicBezTo>
                  <a:lnTo>
                    <a:pt x="34" y="106"/>
                  </a:lnTo>
                  <a:cubicBezTo>
                    <a:pt x="34" y="87"/>
                    <a:pt x="30" y="68"/>
                    <a:pt x="23" y="46"/>
                  </a:cubicBezTo>
                  <a:cubicBezTo>
                    <a:pt x="19" y="31"/>
                    <a:pt x="12" y="16"/>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6" name="Google Shape;28486;p21"/>
            <p:cNvSpPr/>
            <p:nvPr/>
          </p:nvSpPr>
          <p:spPr>
            <a:xfrm>
              <a:off x="-557859" y="2384682"/>
              <a:ext cx="10171" cy="33425"/>
            </a:xfrm>
            <a:custGeom>
              <a:avLst/>
              <a:gdLst/>
              <a:ahLst/>
              <a:cxnLst/>
              <a:rect l="l" t="t" r="r" b="b"/>
              <a:pathLst>
                <a:path w="213" h="700" extrusionOk="0">
                  <a:moveTo>
                    <a:pt x="85" y="213"/>
                  </a:moveTo>
                  <a:cubicBezTo>
                    <a:pt x="90" y="228"/>
                    <a:pt x="97" y="243"/>
                    <a:pt x="101" y="258"/>
                  </a:cubicBezTo>
                  <a:cubicBezTo>
                    <a:pt x="108" y="280"/>
                    <a:pt x="112" y="299"/>
                    <a:pt x="112" y="318"/>
                  </a:cubicBezTo>
                  <a:lnTo>
                    <a:pt x="112" y="337"/>
                  </a:lnTo>
                  <a:cubicBezTo>
                    <a:pt x="104" y="363"/>
                    <a:pt x="101" y="385"/>
                    <a:pt x="101" y="408"/>
                  </a:cubicBezTo>
                  <a:cubicBezTo>
                    <a:pt x="90" y="359"/>
                    <a:pt x="78" y="314"/>
                    <a:pt x="78" y="273"/>
                  </a:cubicBezTo>
                  <a:cubicBezTo>
                    <a:pt x="78" y="254"/>
                    <a:pt x="78" y="232"/>
                    <a:pt x="85" y="213"/>
                  </a:cubicBezTo>
                  <a:close/>
                  <a:moveTo>
                    <a:pt x="93" y="0"/>
                  </a:moveTo>
                  <a:cubicBezTo>
                    <a:pt x="82" y="0"/>
                    <a:pt x="75" y="0"/>
                    <a:pt x="67" y="4"/>
                  </a:cubicBezTo>
                  <a:cubicBezTo>
                    <a:pt x="59" y="11"/>
                    <a:pt x="52" y="15"/>
                    <a:pt x="49" y="19"/>
                  </a:cubicBezTo>
                  <a:lnTo>
                    <a:pt x="45" y="23"/>
                  </a:lnTo>
                  <a:cubicBezTo>
                    <a:pt x="30" y="33"/>
                    <a:pt x="18" y="49"/>
                    <a:pt x="14" y="60"/>
                  </a:cubicBezTo>
                  <a:cubicBezTo>
                    <a:pt x="7" y="75"/>
                    <a:pt x="4" y="90"/>
                    <a:pt x="4" y="101"/>
                  </a:cubicBezTo>
                  <a:cubicBezTo>
                    <a:pt x="4" y="120"/>
                    <a:pt x="7" y="135"/>
                    <a:pt x="11" y="146"/>
                  </a:cubicBezTo>
                  <a:cubicBezTo>
                    <a:pt x="14" y="157"/>
                    <a:pt x="14" y="168"/>
                    <a:pt x="14" y="173"/>
                  </a:cubicBezTo>
                  <a:lnTo>
                    <a:pt x="14" y="180"/>
                  </a:lnTo>
                  <a:cubicBezTo>
                    <a:pt x="4" y="209"/>
                    <a:pt x="0" y="243"/>
                    <a:pt x="0" y="273"/>
                  </a:cubicBezTo>
                  <a:cubicBezTo>
                    <a:pt x="0" y="337"/>
                    <a:pt x="18" y="400"/>
                    <a:pt x="33" y="456"/>
                  </a:cubicBezTo>
                  <a:cubicBezTo>
                    <a:pt x="49" y="513"/>
                    <a:pt x="63" y="568"/>
                    <a:pt x="63" y="621"/>
                  </a:cubicBezTo>
                  <a:lnTo>
                    <a:pt x="63" y="625"/>
                  </a:lnTo>
                  <a:cubicBezTo>
                    <a:pt x="63" y="632"/>
                    <a:pt x="63" y="635"/>
                    <a:pt x="67" y="644"/>
                  </a:cubicBezTo>
                  <a:cubicBezTo>
                    <a:pt x="67" y="654"/>
                    <a:pt x="75" y="666"/>
                    <a:pt x="82" y="677"/>
                  </a:cubicBezTo>
                  <a:cubicBezTo>
                    <a:pt x="90" y="684"/>
                    <a:pt x="93" y="688"/>
                    <a:pt x="104" y="692"/>
                  </a:cubicBezTo>
                  <a:cubicBezTo>
                    <a:pt x="112" y="696"/>
                    <a:pt x="119" y="699"/>
                    <a:pt x="127" y="699"/>
                  </a:cubicBezTo>
                  <a:lnTo>
                    <a:pt x="135" y="699"/>
                  </a:lnTo>
                  <a:cubicBezTo>
                    <a:pt x="145" y="699"/>
                    <a:pt x="161" y="696"/>
                    <a:pt x="175" y="688"/>
                  </a:cubicBezTo>
                  <a:cubicBezTo>
                    <a:pt x="190" y="677"/>
                    <a:pt x="202" y="666"/>
                    <a:pt x="209" y="651"/>
                  </a:cubicBezTo>
                  <a:lnTo>
                    <a:pt x="213" y="639"/>
                  </a:lnTo>
                  <a:lnTo>
                    <a:pt x="213" y="628"/>
                  </a:lnTo>
                  <a:lnTo>
                    <a:pt x="213" y="609"/>
                  </a:lnTo>
                  <a:cubicBezTo>
                    <a:pt x="213" y="602"/>
                    <a:pt x="213" y="591"/>
                    <a:pt x="209" y="576"/>
                  </a:cubicBezTo>
                  <a:cubicBezTo>
                    <a:pt x="198" y="549"/>
                    <a:pt x="190" y="523"/>
                    <a:pt x="187" y="497"/>
                  </a:cubicBezTo>
                  <a:cubicBezTo>
                    <a:pt x="180" y="471"/>
                    <a:pt x="175" y="445"/>
                    <a:pt x="175" y="419"/>
                  </a:cubicBezTo>
                  <a:cubicBezTo>
                    <a:pt x="175" y="400"/>
                    <a:pt x="180" y="382"/>
                    <a:pt x="183" y="359"/>
                  </a:cubicBezTo>
                  <a:cubicBezTo>
                    <a:pt x="187" y="344"/>
                    <a:pt x="190" y="330"/>
                    <a:pt x="190" y="318"/>
                  </a:cubicBezTo>
                  <a:cubicBezTo>
                    <a:pt x="190" y="295"/>
                    <a:pt x="187" y="277"/>
                    <a:pt x="180" y="258"/>
                  </a:cubicBezTo>
                  <a:cubicBezTo>
                    <a:pt x="171" y="232"/>
                    <a:pt x="164" y="206"/>
                    <a:pt x="157" y="183"/>
                  </a:cubicBezTo>
                  <a:cubicBezTo>
                    <a:pt x="145" y="161"/>
                    <a:pt x="142" y="138"/>
                    <a:pt x="142" y="120"/>
                  </a:cubicBezTo>
                  <a:cubicBezTo>
                    <a:pt x="142" y="105"/>
                    <a:pt x="145" y="90"/>
                    <a:pt x="153" y="75"/>
                  </a:cubicBezTo>
                  <a:lnTo>
                    <a:pt x="157" y="71"/>
                  </a:lnTo>
                  <a:lnTo>
                    <a:pt x="157" y="56"/>
                  </a:lnTo>
                  <a:lnTo>
                    <a:pt x="157" y="45"/>
                  </a:lnTo>
                  <a:cubicBezTo>
                    <a:pt x="153" y="38"/>
                    <a:pt x="153" y="33"/>
                    <a:pt x="149" y="33"/>
                  </a:cubicBezTo>
                  <a:cubicBezTo>
                    <a:pt x="149" y="30"/>
                    <a:pt x="145" y="26"/>
                    <a:pt x="145" y="26"/>
                  </a:cubicBezTo>
                  <a:lnTo>
                    <a:pt x="135" y="15"/>
                  </a:lnTo>
                  <a:cubicBezTo>
                    <a:pt x="130" y="11"/>
                    <a:pt x="127" y="11"/>
                    <a:pt x="123" y="7"/>
                  </a:cubicBezTo>
                  <a:cubicBezTo>
                    <a:pt x="112" y="4"/>
                    <a:pt x="104"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7" name="Google Shape;28487;p21"/>
            <p:cNvSpPr/>
            <p:nvPr/>
          </p:nvSpPr>
          <p:spPr>
            <a:xfrm>
              <a:off x="-670549" y="2591870"/>
              <a:ext cx="9502" cy="6303"/>
            </a:xfrm>
            <a:custGeom>
              <a:avLst/>
              <a:gdLst/>
              <a:ahLst/>
              <a:cxnLst/>
              <a:rect l="l" t="t" r="r" b="b"/>
              <a:pathLst>
                <a:path w="199" h="132" extrusionOk="0">
                  <a:moveTo>
                    <a:pt x="150" y="1"/>
                  </a:moveTo>
                  <a:cubicBezTo>
                    <a:pt x="147" y="5"/>
                    <a:pt x="143" y="5"/>
                    <a:pt x="143" y="9"/>
                  </a:cubicBezTo>
                  <a:cubicBezTo>
                    <a:pt x="128" y="16"/>
                    <a:pt x="113" y="20"/>
                    <a:pt x="98" y="20"/>
                  </a:cubicBezTo>
                  <a:cubicBezTo>
                    <a:pt x="72" y="23"/>
                    <a:pt x="54" y="28"/>
                    <a:pt x="42" y="31"/>
                  </a:cubicBezTo>
                  <a:cubicBezTo>
                    <a:pt x="31" y="38"/>
                    <a:pt x="23" y="46"/>
                    <a:pt x="16" y="54"/>
                  </a:cubicBezTo>
                  <a:cubicBezTo>
                    <a:pt x="12" y="61"/>
                    <a:pt x="9" y="68"/>
                    <a:pt x="9" y="76"/>
                  </a:cubicBezTo>
                  <a:cubicBezTo>
                    <a:pt x="5" y="87"/>
                    <a:pt x="1" y="95"/>
                    <a:pt x="1" y="106"/>
                  </a:cubicBezTo>
                  <a:cubicBezTo>
                    <a:pt x="16" y="99"/>
                    <a:pt x="35" y="95"/>
                    <a:pt x="54" y="95"/>
                  </a:cubicBezTo>
                  <a:cubicBezTo>
                    <a:pt x="76" y="95"/>
                    <a:pt x="98" y="102"/>
                    <a:pt x="121" y="113"/>
                  </a:cubicBezTo>
                  <a:cubicBezTo>
                    <a:pt x="132" y="121"/>
                    <a:pt x="143" y="125"/>
                    <a:pt x="150" y="128"/>
                  </a:cubicBezTo>
                  <a:cubicBezTo>
                    <a:pt x="162" y="128"/>
                    <a:pt x="166" y="132"/>
                    <a:pt x="169" y="132"/>
                  </a:cubicBezTo>
                  <a:cubicBezTo>
                    <a:pt x="176" y="132"/>
                    <a:pt x="176" y="128"/>
                    <a:pt x="180" y="128"/>
                  </a:cubicBezTo>
                  <a:cubicBezTo>
                    <a:pt x="180" y="128"/>
                    <a:pt x="185" y="125"/>
                    <a:pt x="188" y="121"/>
                  </a:cubicBezTo>
                  <a:cubicBezTo>
                    <a:pt x="192" y="113"/>
                    <a:pt x="195" y="102"/>
                    <a:pt x="199" y="90"/>
                  </a:cubicBezTo>
                  <a:cubicBezTo>
                    <a:pt x="195" y="87"/>
                    <a:pt x="192" y="87"/>
                    <a:pt x="185" y="83"/>
                  </a:cubicBezTo>
                  <a:cubicBezTo>
                    <a:pt x="173" y="73"/>
                    <a:pt x="162" y="57"/>
                    <a:pt x="154" y="42"/>
                  </a:cubicBezTo>
                  <a:cubicBezTo>
                    <a:pt x="150" y="31"/>
                    <a:pt x="150" y="20"/>
                    <a:pt x="150" y="12"/>
                  </a:cubicBezTo>
                  <a:lnTo>
                    <a:pt x="1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8" name="Google Shape;28488;p21"/>
            <p:cNvSpPr/>
            <p:nvPr/>
          </p:nvSpPr>
          <p:spPr>
            <a:xfrm>
              <a:off x="-675897" y="2585137"/>
              <a:ext cx="17906" cy="23397"/>
            </a:xfrm>
            <a:custGeom>
              <a:avLst/>
              <a:gdLst/>
              <a:ahLst/>
              <a:cxnLst/>
              <a:rect l="l" t="t" r="r" b="b"/>
              <a:pathLst>
                <a:path w="375" h="490" extrusionOk="0">
                  <a:moveTo>
                    <a:pt x="262" y="142"/>
                  </a:moveTo>
                  <a:lnTo>
                    <a:pt x="262" y="153"/>
                  </a:lnTo>
                  <a:cubicBezTo>
                    <a:pt x="262" y="161"/>
                    <a:pt x="262" y="172"/>
                    <a:pt x="266" y="183"/>
                  </a:cubicBezTo>
                  <a:cubicBezTo>
                    <a:pt x="274" y="198"/>
                    <a:pt x="285" y="214"/>
                    <a:pt x="297" y="224"/>
                  </a:cubicBezTo>
                  <a:cubicBezTo>
                    <a:pt x="304" y="228"/>
                    <a:pt x="307" y="228"/>
                    <a:pt x="311" y="231"/>
                  </a:cubicBezTo>
                  <a:cubicBezTo>
                    <a:pt x="307" y="243"/>
                    <a:pt x="304" y="254"/>
                    <a:pt x="300" y="262"/>
                  </a:cubicBezTo>
                  <a:cubicBezTo>
                    <a:pt x="297" y="266"/>
                    <a:pt x="292" y="269"/>
                    <a:pt x="292" y="269"/>
                  </a:cubicBezTo>
                  <a:cubicBezTo>
                    <a:pt x="288" y="269"/>
                    <a:pt x="288" y="273"/>
                    <a:pt x="281" y="273"/>
                  </a:cubicBezTo>
                  <a:cubicBezTo>
                    <a:pt x="278" y="273"/>
                    <a:pt x="274" y="269"/>
                    <a:pt x="262" y="269"/>
                  </a:cubicBezTo>
                  <a:cubicBezTo>
                    <a:pt x="255" y="266"/>
                    <a:pt x="244" y="262"/>
                    <a:pt x="233" y="254"/>
                  </a:cubicBezTo>
                  <a:cubicBezTo>
                    <a:pt x="210" y="243"/>
                    <a:pt x="188" y="236"/>
                    <a:pt x="166" y="236"/>
                  </a:cubicBezTo>
                  <a:cubicBezTo>
                    <a:pt x="147" y="236"/>
                    <a:pt x="128" y="240"/>
                    <a:pt x="113" y="247"/>
                  </a:cubicBezTo>
                  <a:cubicBezTo>
                    <a:pt x="113" y="236"/>
                    <a:pt x="117" y="228"/>
                    <a:pt x="121" y="217"/>
                  </a:cubicBezTo>
                  <a:cubicBezTo>
                    <a:pt x="121" y="209"/>
                    <a:pt x="124" y="202"/>
                    <a:pt x="128" y="195"/>
                  </a:cubicBezTo>
                  <a:cubicBezTo>
                    <a:pt x="135" y="187"/>
                    <a:pt x="143" y="179"/>
                    <a:pt x="154" y="172"/>
                  </a:cubicBezTo>
                  <a:cubicBezTo>
                    <a:pt x="166" y="169"/>
                    <a:pt x="184" y="164"/>
                    <a:pt x="210" y="161"/>
                  </a:cubicBezTo>
                  <a:cubicBezTo>
                    <a:pt x="225" y="161"/>
                    <a:pt x="240" y="157"/>
                    <a:pt x="255" y="150"/>
                  </a:cubicBezTo>
                  <a:cubicBezTo>
                    <a:pt x="255" y="146"/>
                    <a:pt x="259" y="146"/>
                    <a:pt x="262" y="142"/>
                  </a:cubicBezTo>
                  <a:close/>
                  <a:moveTo>
                    <a:pt x="326" y="0"/>
                  </a:moveTo>
                  <a:lnTo>
                    <a:pt x="300" y="19"/>
                  </a:lnTo>
                  <a:cubicBezTo>
                    <a:pt x="278" y="34"/>
                    <a:pt x="259" y="52"/>
                    <a:pt x="240" y="67"/>
                  </a:cubicBezTo>
                  <a:cubicBezTo>
                    <a:pt x="233" y="71"/>
                    <a:pt x="225" y="79"/>
                    <a:pt x="218" y="83"/>
                  </a:cubicBezTo>
                  <a:cubicBezTo>
                    <a:pt x="210" y="86"/>
                    <a:pt x="207" y="86"/>
                    <a:pt x="207" y="86"/>
                  </a:cubicBezTo>
                  <a:cubicBezTo>
                    <a:pt x="166" y="86"/>
                    <a:pt x="135" y="97"/>
                    <a:pt x="109" y="112"/>
                  </a:cubicBezTo>
                  <a:cubicBezTo>
                    <a:pt x="87" y="124"/>
                    <a:pt x="72" y="138"/>
                    <a:pt x="61" y="157"/>
                  </a:cubicBezTo>
                  <a:cubicBezTo>
                    <a:pt x="45" y="183"/>
                    <a:pt x="38" y="214"/>
                    <a:pt x="35" y="243"/>
                  </a:cubicBezTo>
                  <a:cubicBezTo>
                    <a:pt x="31" y="273"/>
                    <a:pt x="27" y="303"/>
                    <a:pt x="23" y="333"/>
                  </a:cubicBezTo>
                  <a:lnTo>
                    <a:pt x="0" y="490"/>
                  </a:lnTo>
                  <a:lnTo>
                    <a:pt x="90" y="362"/>
                  </a:lnTo>
                  <a:cubicBezTo>
                    <a:pt x="105" y="340"/>
                    <a:pt x="121" y="329"/>
                    <a:pt x="131" y="321"/>
                  </a:cubicBezTo>
                  <a:cubicBezTo>
                    <a:pt x="147" y="314"/>
                    <a:pt x="154" y="310"/>
                    <a:pt x="166" y="310"/>
                  </a:cubicBezTo>
                  <a:cubicBezTo>
                    <a:pt x="173" y="310"/>
                    <a:pt x="184" y="314"/>
                    <a:pt x="195" y="318"/>
                  </a:cubicBezTo>
                  <a:cubicBezTo>
                    <a:pt x="210" y="329"/>
                    <a:pt x="225" y="336"/>
                    <a:pt x="240" y="340"/>
                  </a:cubicBezTo>
                  <a:cubicBezTo>
                    <a:pt x="255" y="344"/>
                    <a:pt x="270" y="348"/>
                    <a:pt x="281" y="348"/>
                  </a:cubicBezTo>
                  <a:cubicBezTo>
                    <a:pt x="300" y="348"/>
                    <a:pt x="319" y="344"/>
                    <a:pt x="330" y="336"/>
                  </a:cubicBezTo>
                  <a:cubicBezTo>
                    <a:pt x="341" y="329"/>
                    <a:pt x="352" y="321"/>
                    <a:pt x="356" y="310"/>
                  </a:cubicBezTo>
                  <a:cubicBezTo>
                    <a:pt x="364" y="303"/>
                    <a:pt x="371" y="295"/>
                    <a:pt x="375" y="284"/>
                  </a:cubicBezTo>
                  <a:cubicBezTo>
                    <a:pt x="367" y="281"/>
                    <a:pt x="364" y="276"/>
                    <a:pt x="359" y="273"/>
                  </a:cubicBezTo>
                  <a:cubicBezTo>
                    <a:pt x="349" y="262"/>
                    <a:pt x="345" y="254"/>
                    <a:pt x="341" y="247"/>
                  </a:cubicBezTo>
                  <a:cubicBezTo>
                    <a:pt x="337" y="243"/>
                    <a:pt x="337" y="243"/>
                    <a:pt x="337" y="240"/>
                  </a:cubicBezTo>
                  <a:lnTo>
                    <a:pt x="333" y="240"/>
                  </a:lnTo>
                  <a:lnTo>
                    <a:pt x="314" y="224"/>
                  </a:lnTo>
                  <a:lnTo>
                    <a:pt x="323" y="198"/>
                  </a:lnTo>
                  <a:cubicBezTo>
                    <a:pt x="326" y="187"/>
                    <a:pt x="333" y="176"/>
                    <a:pt x="337" y="169"/>
                  </a:cubicBezTo>
                  <a:cubicBezTo>
                    <a:pt x="341" y="164"/>
                    <a:pt x="341" y="164"/>
                    <a:pt x="345" y="161"/>
                  </a:cubicBezTo>
                  <a:cubicBezTo>
                    <a:pt x="341" y="161"/>
                    <a:pt x="341" y="157"/>
                    <a:pt x="341" y="157"/>
                  </a:cubicBezTo>
                  <a:lnTo>
                    <a:pt x="337" y="153"/>
                  </a:lnTo>
                  <a:cubicBezTo>
                    <a:pt x="337" y="150"/>
                    <a:pt x="341" y="146"/>
                    <a:pt x="341" y="138"/>
                  </a:cubicBezTo>
                  <a:cubicBezTo>
                    <a:pt x="345" y="131"/>
                    <a:pt x="349" y="119"/>
                    <a:pt x="352" y="105"/>
                  </a:cubicBezTo>
                  <a:cubicBezTo>
                    <a:pt x="356" y="93"/>
                    <a:pt x="359" y="83"/>
                    <a:pt x="359" y="67"/>
                  </a:cubicBezTo>
                  <a:lnTo>
                    <a:pt x="359" y="60"/>
                  </a:lnTo>
                  <a:lnTo>
                    <a:pt x="333" y="67"/>
                  </a:lnTo>
                  <a:lnTo>
                    <a:pt x="330" y="22"/>
                  </a:lnTo>
                  <a:cubicBezTo>
                    <a:pt x="326" y="15"/>
                    <a:pt x="326" y="7"/>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9" name="Google Shape;28489;p21"/>
            <p:cNvSpPr/>
            <p:nvPr/>
          </p:nvSpPr>
          <p:spPr>
            <a:xfrm>
              <a:off x="-635548" y="2188669"/>
              <a:ext cx="5730" cy="17715"/>
            </a:xfrm>
            <a:custGeom>
              <a:avLst/>
              <a:gdLst/>
              <a:ahLst/>
              <a:cxnLst/>
              <a:rect l="l" t="t" r="r" b="b"/>
              <a:pathLst>
                <a:path w="120" h="371" extrusionOk="0">
                  <a:moveTo>
                    <a:pt x="1" y="1"/>
                  </a:moveTo>
                  <a:lnTo>
                    <a:pt x="1" y="1"/>
                  </a:lnTo>
                  <a:cubicBezTo>
                    <a:pt x="4" y="27"/>
                    <a:pt x="8" y="53"/>
                    <a:pt x="23" y="75"/>
                  </a:cubicBezTo>
                  <a:cubicBezTo>
                    <a:pt x="38" y="109"/>
                    <a:pt x="53" y="143"/>
                    <a:pt x="64" y="180"/>
                  </a:cubicBezTo>
                  <a:cubicBezTo>
                    <a:pt x="75" y="213"/>
                    <a:pt x="83" y="251"/>
                    <a:pt x="83" y="292"/>
                  </a:cubicBezTo>
                  <a:cubicBezTo>
                    <a:pt x="83" y="308"/>
                    <a:pt x="83" y="322"/>
                    <a:pt x="80" y="337"/>
                  </a:cubicBezTo>
                  <a:lnTo>
                    <a:pt x="80" y="341"/>
                  </a:lnTo>
                  <a:lnTo>
                    <a:pt x="80" y="352"/>
                  </a:lnTo>
                  <a:lnTo>
                    <a:pt x="80" y="363"/>
                  </a:lnTo>
                  <a:lnTo>
                    <a:pt x="83" y="367"/>
                  </a:lnTo>
                  <a:cubicBezTo>
                    <a:pt x="83" y="367"/>
                    <a:pt x="83" y="370"/>
                    <a:pt x="87" y="370"/>
                  </a:cubicBezTo>
                  <a:lnTo>
                    <a:pt x="116" y="370"/>
                  </a:lnTo>
                  <a:lnTo>
                    <a:pt x="120" y="367"/>
                  </a:lnTo>
                  <a:lnTo>
                    <a:pt x="120" y="360"/>
                  </a:lnTo>
                  <a:cubicBezTo>
                    <a:pt x="120" y="352"/>
                    <a:pt x="116" y="341"/>
                    <a:pt x="116" y="326"/>
                  </a:cubicBezTo>
                  <a:cubicBezTo>
                    <a:pt x="106" y="263"/>
                    <a:pt x="83" y="203"/>
                    <a:pt x="57" y="143"/>
                  </a:cubicBezTo>
                  <a:cubicBezTo>
                    <a:pt x="38" y="94"/>
                    <a:pt x="19" y="4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0" name="Google Shape;28490;p21"/>
            <p:cNvSpPr/>
            <p:nvPr/>
          </p:nvSpPr>
          <p:spPr>
            <a:xfrm>
              <a:off x="-639273" y="2183177"/>
              <a:ext cx="13227" cy="26979"/>
            </a:xfrm>
            <a:custGeom>
              <a:avLst/>
              <a:gdLst/>
              <a:ahLst/>
              <a:cxnLst/>
              <a:rect l="l" t="t" r="r" b="b"/>
              <a:pathLst>
                <a:path w="277" h="565" extrusionOk="0">
                  <a:moveTo>
                    <a:pt x="79" y="116"/>
                  </a:moveTo>
                  <a:cubicBezTo>
                    <a:pt x="97" y="164"/>
                    <a:pt x="116" y="209"/>
                    <a:pt x="135" y="258"/>
                  </a:cubicBezTo>
                  <a:cubicBezTo>
                    <a:pt x="161" y="318"/>
                    <a:pt x="184" y="378"/>
                    <a:pt x="194" y="441"/>
                  </a:cubicBezTo>
                  <a:cubicBezTo>
                    <a:pt x="194" y="456"/>
                    <a:pt x="198" y="467"/>
                    <a:pt x="198" y="475"/>
                  </a:cubicBezTo>
                  <a:lnTo>
                    <a:pt x="198" y="482"/>
                  </a:lnTo>
                  <a:lnTo>
                    <a:pt x="194" y="485"/>
                  </a:lnTo>
                  <a:lnTo>
                    <a:pt x="165" y="485"/>
                  </a:lnTo>
                  <a:cubicBezTo>
                    <a:pt x="161" y="485"/>
                    <a:pt x="161" y="482"/>
                    <a:pt x="161" y="482"/>
                  </a:cubicBezTo>
                  <a:lnTo>
                    <a:pt x="158" y="478"/>
                  </a:lnTo>
                  <a:lnTo>
                    <a:pt x="158" y="467"/>
                  </a:lnTo>
                  <a:lnTo>
                    <a:pt x="158" y="456"/>
                  </a:lnTo>
                  <a:lnTo>
                    <a:pt x="158" y="452"/>
                  </a:lnTo>
                  <a:cubicBezTo>
                    <a:pt x="161" y="437"/>
                    <a:pt x="161" y="423"/>
                    <a:pt x="161" y="407"/>
                  </a:cubicBezTo>
                  <a:cubicBezTo>
                    <a:pt x="161" y="366"/>
                    <a:pt x="153" y="328"/>
                    <a:pt x="142" y="295"/>
                  </a:cubicBezTo>
                  <a:cubicBezTo>
                    <a:pt x="131" y="258"/>
                    <a:pt x="116" y="224"/>
                    <a:pt x="101" y="190"/>
                  </a:cubicBezTo>
                  <a:cubicBezTo>
                    <a:pt x="86" y="168"/>
                    <a:pt x="82" y="142"/>
                    <a:pt x="79" y="116"/>
                  </a:cubicBezTo>
                  <a:close/>
                  <a:moveTo>
                    <a:pt x="82" y="0"/>
                  </a:moveTo>
                  <a:cubicBezTo>
                    <a:pt x="75" y="0"/>
                    <a:pt x="68" y="0"/>
                    <a:pt x="56" y="4"/>
                  </a:cubicBezTo>
                  <a:cubicBezTo>
                    <a:pt x="45" y="7"/>
                    <a:pt x="30" y="14"/>
                    <a:pt x="18" y="26"/>
                  </a:cubicBezTo>
                  <a:cubicBezTo>
                    <a:pt x="15" y="33"/>
                    <a:pt x="8" y="41"/>
                    <a:pt x="8" y="48"/>
                  </a:cubicBezTo>
                  <a:cubicBezTo>
                    <a:pt x="4" y="56"/>
                    <a:pt x="1" y="64"/>
                    <a:pt x="1" y="71"/>
                  </a:cubicBezTo>
                  <a:lnTo>
                    <a:pt x="1" y="90"/>
                  </a:lnTo>
                  <a:cubicBezTo>
                    <a:pt x="1" y="135"/>
                    <a:pt x="8" y="183"/>
                    <a:pt x="30" y="224"/>
                  </a:cubicBezTo>
                  <a:cubicBezTo>
                    <a:pt x="45" y="258"/>
                    <a:pt x="60" y="288"/>
                    <a:pt x="71" y="318"/>
                  </a:cubicBezTo>
                  <a:cubicBezTo>
                    <a:pt x="79" y="347"/>
                    <a:pt x="86" y="378"/>
                    <a:pt x="86" y="407"/>
                  </a:cubicBezTo>
                  <a:cubicBezTo>
                    <a:pt x="86" y="418"/>
                    <a:pt x="82" y="430"/>
                    <a:pt x="82" y="445"/>
                  </a:cubicBezTo>
                  <a:cubicBezTo>
                    <a:pt x="82" y="449"/>
                    <a:pt x="79" y="456"/>
                    <a:pt x="79" y="467"/>
                  </a:cubicBezTo>
                  <a:cubicBezTo>
                    <a:pt x="79" y="475"/>
                    <a:pt x="82" y="485"/>
                    <a:pt x="82" y="497"/>
                  </a:cubicBezTo>
                  <a:cubicBezTo>
                    <a:pt x="86" y="504"/>
                    <a:pt x="90" y="512"/>
                    <a:pt x="94" y="519"/>
                  </a:cubicBezTo>
                  <a:cubicBezTo>
                    <a:pt x="101" y="535"/>
                    <a:pt x="113" y="546"/>
                    <a:pt x="127" y="553"/>
                  </a:cubicBezTo>
                  <a:cubicBezTo>
                    <a:pt x="142" y="561"/>
                    <a:pt x="158" y="564"/>
                    <a:pt x="175" y="564"/>
                  </a:cubicBezTo>
                  <a:lnTo>
                    <a:pt x="180" y="564"/>
                  </a:lnTo>
                  <a:cubicBezTo>
                    <a:pt x="194" y="564"/>
                    <a:pt x="210" y="561"/>
                    <a:pt x="220" y="557"/>
                  </a:cubicBezTo>
                  <a:cubicBezTo>
                    <a:pt x="232" y="553"/>
                    <a:pt x="239" y="549"/>
                    <a:pt x="247" y="542"/>
                  </a:cubicBezTo>
                  <a:cubicBezTo>
                    <a:pt x="258" y="535"/>
                    <a:pt x="265" y="519"/>
                    <a:pt x="270" y="508"/>
                  </a:cubicBezTo>
                  <a:cubicBezTo>
                    <a:pt x="273" y="497"/>
                    <a:pt x="277" y="485"/>
                    <a:pt x="277" y="475"/>
                  </a:cubicBezTo>
                  <a:cubicBezTo>
                    <a:pt x="277" y="456"/>
                    <a:pt x="270" y="441"/>
                    <a:pt x="270" y="426"/>
                  </a:cubicBezTo>
                  <a:cubicBezTo>
                    <a:pt x="258" y="359"/>
                    <a:pt x="232" y="292"/>
                    <a:pt x="206" y="228"/>
                  </a:cubicBezTo>
                  <a:cubicBezTo>
                    <a:pt x="180" y="164"/>
                    <a:pt x="153" y="104"/>
                    <a:pt x="135" y="41"/>
                  </a:cubicBezTo>
                  <a:cubicBezTo>
                    <a:pt x="131" y="33"/>
                    <a:pt x="123" y="26"/>
                    <a:pt x="120" y="22"/>
                  </a:cubicBezTo>
                  <a:cubicBezTo>
                    <a:pt x="120" y="19"/>
                    <a:pt x="120" y="19"/>
                    <a:pt x="116" y="19"/>
                  </a:cubicBezTo>
                  <a:lnTo>
                    <a:pt x="116" y="14"/>
                  </a:lnTo>
                  <a:lnTo>
                    <a:pt x="1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1" name="Google Shape;28491;p21"/>
            <p:cNvSpPr/>
            <p:nvPr/>
          </p:nvSpPr>
          <p:spPr>
            <a:xfrm>
              <a:off x="241571" y="1513961"/>
              <a:ext cx="1146" cy="13418"/>
            </a:xfrm>
            <a:custGeom>
              <a:avLst/>
              <a:gdLst/>
              <a:ahLst/>
              <a:cxnLst/>
              <a:rect l="l" t="t" r="r" b="b"/>
              <a:pathLst>
                <a:path w="24" h="281" extrusionOk="0">
                  <a:moveTo>
                    <a:pt x="4" y="1"/>
                  </a:moveTo>
                  <a:lnTo>
                    <a:pt x="4" y="8"/>
                  </a:lnTo>
                  <a:lnTo>
                    <a:pt x="4" y="49"/>
                  </a:lnTo>
                  <a:cubicBezTo>
                    <a:pt x="4" y="116"/>
                    <a:pt x="1" y="180"/>
                    <a:pt x="1" y="240"/>
                  </a:cubicBezTo>
                  <a:lnTo>
                    <a:pt x="1" y="281"/>
                  </a:lnTo>
                  <a:cubicBezTo>
                    <a:pt x="4" y="258"/>
                    <a:pt x="8" y="236"/>
                    <a:pt x="8" y="213"/>
                  </a:cubicBezTo>
                  <a:cubicBezTo>
                    <a:pt x="16" y="150"/>
                    <a:pt x="12" y="83"/>
                    <a:pt x="23" y="11"/>
                  </a:cubicBezTo>
                  <a:cubicBezTo>
                    <a:pt x="16" y="4"/>
                    <a:pt x="8" y="4"/>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2" name="Google Shape;28492;p21"/>
            <p:cNvSpPr/>
            <p:nvPr/>
          </p:nvSpPr>
          <p:spPr>
            <a:xfrm>
              <a:off x="236558" y="1510571"/>
              <a:ext cx="9932" cy="34666"/>
            </a:xfrm>
            <a:custGeom>
              <a:avLst/>
              <a:gdLst/>
              <a:ahLst/>
              <a:cxnLst/>
              <a:rect l="l" t="t" r="r" b="b"/>
              <a:pathLst>
                <a:path w="208" h="726" extrusionOk="0">
                  <a:moveTo>
                    <a:pt x="109" y="72"/>
                  </a:moveTo>
                  <a:cubicBezTo>
                    <a:pt x="113" y="75"/>
                    <a:pt x="121" y="75"/>
                    <a:pt x="128" y="82"/>
                  </a:cubicBezTo>
                  <a:cubicBezTo>
                    <a:pt x="117" y="154"/>
                    <a:pt x="121" y="221"/>
                    <a:pt x="113" y="284"/>
                  </a:cubicBezTo>
                  <a:cubicBezTo>
                    <a:pt x="113" y="307"/>
                    <a:pt x="109" y="329"/>
                    <a:pt x="106" y="352"/>
                  </a:cubicBezTo>
                  <a:lnTo>
                    <a:pt x="106" y="311"/>
                  </a:lnTo>
                  <a:cubicBezTo>
                    <a:pt x="106" y="251"/>
                    <a:pt x="109" y="187"/>
                    <a:pt x="109" y="120"/>
                  </a:cubicBezTo>
                  <a:lnTo>
                    <a:pt x="109" y="79"/>
                  </a:lnTo>
                  <a:lnTo>
                    <a:pt x="109" y="72"/>
                  </a:lnTo>
                  <a:close/>
                  <a:moveTo>
                    <a:pt x="140" y="1"/>
                  </a:moveTo>
                  <a:cubicBezTo>
                    <a:pt x="132" y="11"/>
                    <a:pt x="125" y="23"/>
                    <a:pt x="113" y="34"/>
                  </a:cubicBezTo>
                  <a:lnTo>
                    <a:pt x="35" y="127"/>
                  </a:lnTo>
                  <a:cubicBezTo>
                    <a:pt x="35" y="187"/>
                    <a:pt x="28" y="247"/>
                    <a:pt x="28" y="311"/>
                  </a:cubicBezTo>
                  <a:cubicBezTo>
                    <a:pt x="28" y="334"/>
                    <a:pt x="28" y="352"/>
                    <a:pt x="31" y="374"/>
                  </a:cubicBezTo>
                  <a:lnTo>
                    <a:pt x="31" y="389"/>
                  </a:lnTo>
                  <a:cubicBezTo>
                    <a:pt x="31" y="419"/>
                    <a:pt x="23" y="449"/>
                    <a:pt x="16" y="482"/>
                  </a:cubicBezTo>
                  <a:cubicBezTo>
                    <a:pt x="9" y="517"/>
                    <a:pt x="1" y="553"/>
                    <a:pt x="1" y="591"/>
                  </a:cubicBezTo>
                  <a:cubicBezTo>
                    <a:pt x="1" y="613"/>
                    <a:pt x="1" y="632"/>
                    <a:pt x="9" y="651"/>
                  </a:cubicBezTo>
                  <a:lnTo>
                    <a:pt x="9" y="666"/>
                  </a:lnTo>
                  <a:cubicBezTo>
                    <a:pt x="12" y="670"/>
                    <a:pt x="12" y="674"/>
                    <a:pt x="12" y="681"/>
                  </a:cubicBezTo>
                  <a:cubicBezTo>
                    <a:pt x="16" y="684"/>
                    <a:pt x="16" y="688"/>
                    <a:pt x="20" y="696"/>
                  </a:cubicBezTo>
                  <a:cubicBezTo>
                    <a:pt x="23" y="703"/>
                    <a:pt x="31" y="710"/>
                    <a:pt x="42" y="718"/>
                  </a:cubicBezTo>
                  <a:cubicBezTo>
                    <a:pt x="54" y="726"/>
                    <a:pt x="64" y="726"/>
                    <a:pt x="76" y="726"/>
                  </a:cubicBezTo>
                  <a:cubicBezTo>
                    <a:pt x="87" y="726"/>
                    <a:pt x="102" y="722"/>
                    <a:pt x="113" y="718"/>
                  </a:cubicBezTo>
                  <a:cubicBezTo>
                    <a:pt x="121" y="710"/>
                    <a:pt x="128" y="703"/>
                    <a:pt x="132" y="696"/>
                  </a:cubicBezTo>
                  <a:cubicBezTo>
                    <a:pt x="140" y="684"/>
                    <a:pt x="140" y="674"/>
                    <a:pt x="140" y="666"/>
                  </a:cubicBezTo>
                  <a:cubicBezTo>
                    <a:pt x="143" y="658"/>
                    <a:pt x="143" y="651"/>
                    <a:pt x="143" y="648"/>
                  </a:cubicBezTo>
                  <a:lnTo>
                    <a:pt x="143" y="643"/>
                  </a:lnTo>
                  <a:lnTo>
                    <a:pt x="143" y="639"/>
                  </a:lnTo>
                  <a:cubicBezTo>
                    <a:pt x="140" y="613"/>
                    <a:pt x="135" y="591"/>
                    <a:pt x="132" y="572"/>
                  </a:cubicBezTo>
                  <a:cubicBezTo>
                    <a:pt x="128" y="553"/>
                    <a:pt x="125" y="535"/>
                    <a:pt x="125" y="524"/>
                  </a:cubicBezTo>
                  <a:lnTo>
                    <a:pt x="125" y="509"/>
                  </a:lnTo>
                  <a:cubicBezTo>
                    <a:pt x="125" y="505"/>
                    <a:pt x="128" y="505"/>
                    <a:pt x="128" y="501"/>
                  </a:cubicBezTo>
                  <a:cubicBezTo>
                    <a:pt x="151" y="468"/>
                    <a:pt x="166" y="430"/>
                    <a:pt x="173" y="396"/>
                  </a:cubicBezTo>
                  <a:cubicBezTo>
                    <a:pt x="188" y="344"/>
                    <a:pt x="192" y="289"/>
                    <a:pt x="195" y="239"/>
                  </a:cubicBezTo>
                  <a:cubicBezTo>
                    <a:pt x="195" y="191"/>
                    <a:pt x="195" y="142"/>
                    <a:pt x="203" y="94"/>
                  </a:cubicBezTo>
                  <a:cubicBezTo>
                    <a:pt x="207" y="87"/>
                    <a:pt x="207" y="79"/>
                    <a:pt x="207" y="72"/>
                  </a:cubicBezTo>
                  <a:cubicBezTo>
                    <a:pt x="207" y="64"/>
                    <a:pt x="207" y="60"/>
                    <a:pt x="203" y="53"/>
                  </a:cubicBezTo>
                  <a:cubicBezTo>
                    <a:pt x="203" y="46"/>
                    <a:pt x="199" y="42"/>
                    <a:pt x="195" y="34"/>
                  </a:cubicBezTo>
                  <a:cubicBezTo>
                    <a:pt x="192" y="27"/>
                    <a:pt x="185" y="20"/>
                    <a:pt x="173" y="15"/>
                  </a:cubicBezTo>
                  <a:cubicBezTo>
                    <a:pt x="169" y="15"/>
                    <a:pt x="166" y="15"/>
                    <a:pt x="162" y="11"/>
                  </a:cubicBezTo>
                  <a:cubicBezTo>
                    <a:pt x="154" y="8"/>
                    <a:pt x="147" y="4"/>
                    <a:pt x="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3" name="Google Shape;28493;p21"/>
            <p:cNvSpPr/>
            <p:nvPr/>
          </p:nvSpPr>
          <p:spPr>
            <a:xfrm>
              <a:off x="184462" y="1770999"/>
              <a:ext cx="4870" cy="8786"/>
            </a:xfrm>
            <a:custGeom>
              <a:avLst/>
              <a:gdLst/>
              <a:ahLst/>
              <a:cxnLst/>
              <a:rect l="l" t="t" r="r" b="b"/>
              <a:pathLst>
                <a:path w="102" h="184" extrusionOk="0">
                  <a:moveTo>
                    <a:pt x="101" y="1"/>
                  </a:moveTo>
                  <a:lnTo>
                    <a:pt x="101" y="1"/>
                  </a:lnTo>
                  <a:cubicBezTo>
                    <a:pt x="98" y="8"/>
                    <a:pt x="94" y="11"/>
                    <a:pt x="94" y="16"/>
                  </a:cubicBezTo>
                  <a:lnTo>
                    <a:pt x="94" y="16"/>
                  </a:lnTo>
                  <a:cubicBezTo>
                    <a:pt x="97" y="11"/>
                    <a:pt x="99" y="6"/>
                    <a:pt x="101" y="1"/>
                  </a:cubicBezTo>
                  <a:close/>
                  <a:moveTo>
                    <a:pt x="94" y="16"/>
                  </a:moveTo>
                  <a:cubicBezTo>
                    <a:pt x="94" y="16"/>
                    <a:pt x="94" y="16"/>
                    <a:pt x="94" y="16"/>
                  </a:cubicBezTo>
                  <a:lnTo>
                    <a:pt x="94" y="16"/>
                  </a:lnTo>
                  <a:cubicBezTo>
                    <a:pt x="94" y="16"/>
                    <a:pt x="94" y="16"/>
                    <a:pt x="94" y="16"/>
                  </a:cubicBezTo>
                  <a:cubicBezTo>
                    <a:pt x="94" y="16"/>
                    <a:pt x="94" y="16"/>
                    <a:pt x="94" y="16"/>
                  </a:cubicBezTo>
                  <a:close/>
                  <a:moveTo>
                    <a:pt x="94" y="16"/>
                  </a:moveTo>
                  <a:lnTo>
                    <a:pt x="94" y="16"/>
                  </a:lnTo>
                  <a:cubicBezTo>
                    <a:pt x="60" y="68"/>
                    <a:pt x="27" y="116"/>
                    <a:pt x="4" y="168"/>
                  </a:cubicBezTo>
                  <a:cubicBezTo>
                    <a:pt x="4" y="173"/>
                    <a:pt x="4" y="176"/>
                    <a:pt x="1" y="184"/>
                  </a:cubicBezTo>
                  <a:cubicBezTo>
                    <a:pt x="35" y="128"/>
                    <a:pt x="66" y="74"/>
                    <a:pt x="94"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4" name="Google Shape;28494;p21"/>
            <p:cNvSpPr/>
            <p:nvPr/>
          </p:nvSpPr>
          <p:spPr>
            <a:xfrm>
              <a:off x="180690" y="1753714"/>
              <a:ext cx="19721" cy="31610"/>
            </a:xfrm>
            <a:custGeom>
              <a:avLst/>
              <a:gdLst/>
              <a:ahLst/>
              <a:cxnLst/>
              <a:rect l="l" t="t" r="r" b="b"/>
              <a:pathLst>
                <a:path w="413" h="662" extrusionOk="0">
                  <a:moveTo>
                    <a:pt x="180" y="363"/>
                  </a:moveTo>
                  <a:cubicBezTo>
                    <a:pt x="178" y="368"/>
                    <a:pt x="176" y="373"/>
                    <a:pt x="173" y="378"/>
                  </a:cubicBezTo>
                  <a:lnTo>
                    <a:pt x="173" y="378"/>
                  </a:lnTo>
                  <a:cubicBezTo>
                    <a:pt x="173" y="373"/>
                    <a:pt x="177" y="370"/>
                    <a:pt x="180" y="363"/>
                  </a:cubicBezTo>
                  <a:close/>
                  <a:moveTo>
                    <a:pt x="173" y="378"/>
                  </a:moveTo>
                  <a:cubicBezTo>
                    <a:pt x="145" y="436"/>
                    <a:pt x="114" y="490"/>
                    <a:pt x="80" y="546"/>
                  </a:cubicBezTo>
                  <a:cubicBezTo>
                    <a:pt x="83" y="538"/>
                    <a:pt x="83" y="535"/>
                    <a:pt x="83" y="530"/>
                  </a:cubicBezTo>
                  <a:cubicBezTo>
                    <a:pt x="106" y="478"/>
                    <a:pt x="139" y="430"/>
                    <a:pt x="173" y="378"/>
                  </a:cubicBezTo>
                  <a:close/>
                  <a:moveTo>
                    <a:pt x="304" y="0"/>
                  </a:moveTo>
                  <a:cubicBezTo>
                    <a:pt x="301" y="0"/>
                    <a:pt x="292" y="0"/>
                    <a:pt x="285" y="4"/>
                  </a:cubicBezTo>
                  <a:cubicBezTo>
                    <a:pt x="282" y="4"/>
                    <a:pt x="278" y="4"/>
                    <a:pt x="270" y="7"/>
                  </a:cubicBezTo>
                  <a:cubicBezTo>
                    <a:pt x="263" y="14"/>
                    <a:pt x="256" y="22"/>
                    <a:pt x="251" y="30"/>
                  </a:cubicBezTo>
                  <a:cubicBezTo>
                    <a:pt x="248" y="41"/>
                    <a:pt x="248" y="49"/>
                    <a:pt x="248" y="56"/>
                  </a:cubicBezTo>
                  <a:lnTo>
                    <a:pt x="248" y="67"/>
                  </a:lnTo>
                  <a:cubicBezTo>
                    <a:pt x="248" y="78"/>
                    <a:pt x="251" y="93"/>
                    <a:pt x="251" y="101"/>
                  </a:cubicBezTo>
                  <a:cubicBezTo>
                    <a:pt x="251" y="112"/>
                    <a:pt x="248" y="119"/>
                    <a:pt x="248" y="123"/>
                  </a:cubicBezTo>
                  <a:cubicBezTo>
                    <a:pt x="248" y="127"/>
                    <a:pt x="244" y="131"/>
                    <a:pt x="244" y="135"/>
                  </a:cubicBezTo>
                  <a:cubicBezTo>
                    <a:pt x="240" y="138"/>
                    <a:pt x="240" y="138"/>
                    <a:pt x="233" y="142"/>
                  </a:cubicBezTo>
                  <a:cubicBezTo>
                    <a:pt x="229" y="145"/>
                    <a:pt x="218" y="149"/>
                    <a:pt x="206" y="153"/>
                  </a:cubicBezTo>
                  <a:lnTo>
                    <a:pt x="180" y="157"/>
                  </a:lnTo>
                  <a:lnTo>
                    <a:pt x="173" y="183"/>
                  </a:lnTo>
                  <a:cubicBezTo>
                    <a:pt x="170" y="213"/>
                    <a:pt x="161" y="235"/>
                    <a:pt x="151" y="261"/>
                  </a:cubicBezTo>
                  <a:cubicBezTo>
                    <a:pt x="132" y="299"/>
                    <a:pt x="106" y="336"/>
                    <a:pt x="83" y="378"/>
                  </a:cubicBezTo>
                  <a:cubicBezTo>
                    <a:pt x="57" y="415"/>
                    <a:pt x="31" y="456"/>
                    <a:pt x="13" y="504"/>
                  </a:cubicBezTo>
                  <a:cubicBezTo>
                    <a:pt x="4" y="523"/>
                    <a:pt x="1" y="542"/>
                    <a:pt x="1" y="561"/>
                  </a:cubicBezTo>
                  <a:cubicBezTo>
                    <a:pt x="1" y="572"/>
                    <a:pt x="1" y="580"/>
                    <a:pt x="4" y="590"/>
                  </a:cubicBezTo>
                  <a:cubicBezTo>
                    <a:pt x="9" y="602"/>
                    <a:pt x="16" y="616"/>
                    <a:pt x="27" y="624"/>
                  </a:cubicBezTo>
                  <a:cubicBezTo>
                    <a:pt x="31" y="628"/>
                    <a:pt x="35" y="632"/>
                    <a:pt x="39" y="635"/>
                  </a:cubicBezTo>
                  <a:lnTo>
                    <a:pt x="76" y="651"/>
                  </a:lnTo>
                  <a:lnTo>
                    <a:pt x="76" y="654"/>
                  </a:lnTo>
                  <a:lnTo>
                    <a:pt x="91" y="661"/>
                  </a:lnTo>
                  <a:lnTo>
                    <a:pt x="109" y="635"/>
                  </a:lnTo>
                  <a:cubicBezTo>
                    <a:pt x="177" y="546"/>
                    <a:pt x="225" y="452"/>
                    <a:pt x="270" y="355"/>
                  </a:cubicBezTo>
                  <a:cubicBezTo>
                    <a:pt x="315" y="258"/>
                    <a:pt x="353" y="161"/>
                    <a:pt x="394" y="67"/>
                  </a:cubicBezTo>
                  <a:lnTo>
                    <a:pt x="413" y="22"/>
                  </a:lnTo>
                  <a:lnTo>
                    <a:pt x="368" y="11"/>
                  </a:lnTo>
                  <a:cubicBezTo>
                    <a:pt x="363" y="11"/>
                    <a:pt x="353" y="7"/>
                    <a:pt x="341" y="4"/>
                  </a:cubicBezTo>
                  <a:cubicBezTo>
                    <a:pt x="330" y="4"/>
                    <a:pt x="318"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5" name="Google Shape;28495;p21"/>
            <p:cNvSpPr/>
            <p:nvPr/>
          </p:nvSpPr>
          <p:spPr>
            <a:xfrm>
              <a:off x="41642" y="1989838"/>
              <a:ext cx="8118" cy="4679"/>
            </a:xfrm>
            <a:custGeom>
              <a:avLst/>
              <a:gdLst/>
              <a:ahLst/>
              <a:cxnLst/>
              <a:rect l="l" t="t" r="r" b="b"/>
              <a:pathLst>
                <a:path w="170" h="98" extrusionOk="0">
                  <a:moveTo>
                    <a:pt x="169" y="0"/>
                  </a:moveTo>
                  <a:lnTo>
                    <a:pt x="169" y="0"/>
                  </a:lnTo>
                  <a:cubicBezTo>
                    <a:pt x="147" y="12"/>
                    <a:pt x="125" y="31"/>
                    <a:pt x="99" y="45"/>
                  </a:cubicBezTo>
                  <a:cubicBezTo>
                    <a:pt x="68" y="64"/>
                    <a:pt x="35" y="83"/>
                    <a:pt x="1" y="98"/>
                  </a:cubicBezTo>
                  <a:cubicBezTo>
                    <a:pt x="31" y="93"/>
                    <a:pt x="57" y="86"/>
                    <a:pt x="83" y="71"/>
                  </a:cubicBezTo>
                  <a:cubicBezTo>
                    <a:pt x="109" y="57"/>
                    <a:pt x="140" y="31"/>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6" name="Google Shape;28496;p21"/>
            <p:cNvSpPr/>
            <p:nvPr/>
          </p:nvSpPr>
          <p:spPr>
            <a:xfrm>
              <a:off x="28272" y="1984633"/>
              <a:ext cx="28793" cy="15041"/>
            </a:xfrm>
            <a:custGeom>
              <a:avLst/>
              <a:gdLst/>
              <a:ahLst/>
              <a:cxnLst/>
              <a:rect l="l" t="t" r="r" b="b"/>
              <a:pathLst>
                <a:path w="603" h="315" extrusionOk="0">
                  <a:moveTo>
                    <a:pt x="449" y="109"/>
                  </a:moveTo>
                  <a:cubicBezTo>
                    <a:pt x="420" y="140"/>
                    <a:pt x="389" y="166"/>
                    <a:pt x="363" y="180"/>
                  </a:cubicBezTo>
                  <a:cubicBezTo>
                    <a:pt x="337" y="195"/>
                    <a:pt x="311" y="202"/>
                    <a:pt x="281" y="207"/>
                  </a:cubicBezTo>
                  <a:cubicBezTo>
                    <a:pt x="315" y="192"/>
                    <a:pt x="348" y="173"/>
                    <a:pt x="379" y="154"/>
                  </a:cubicBezTo>
                  <a:cubicBezTo>
                    <a:pt x="405" y="140"/>
                    <a:pt x="427" y="121"/>
                    <a:pt x="449" y="109"/>
                  </a:cubicBezTo>
                  <a:close/>
                  <a:moveTo>
                    <a:pt x="520" y="1"/>
                  </a:moveTo>
                  <a:cubicBezTo>
                    <a:pt x="505" y="1"/>
                    <a:pt x="494" y="5"/>
                    <a:pt x="479" y="9"/>
                  </a:cubicBezTo>
                  <a:cubicBezTo>
                    <a:pt x="465" y="12"/>
                    <a:pt x="449" y="16"/>
                    <a:pt x="434" y="28"/>
                  </a:cubicBezTo>
                  <a:cubicBezTo>
                    <a:pt x="389" y="54"/>
                    <a:pt x="348" y="83"/>
                    <a:pt x="308" y="109"/>
                  </a:cubicBezTo>
                  <a:cubicBezTo>
                    <a:pt x="285" y="121"/>
                    <a:pt x="266" y="132"/>
                    <a:pt x="248" y="140"/>
                  </a:cubicBezTo>
                  <a:cubicBezTo>
                    <a:pt x="229" y="143"/>
                    <a:pt x="210" y="147"/>
                    <a:pt x="195" y="150"/>
                  </a:cubicBezTo>
                  <a:cubicBezTo>
                    <a:pt x="173" y="150"/>
                    <a:pt x="151" y="150"/>
                    <a:pt x="135" y="158"/>
                  </a:cubicBezTo>
                  <a:cubicBezTo>
                    <a:pt x="106" y="166"/>
                    <a:pt x="83" y="176"/>
                    <a:pt x="68" y="195"/>
                  </a:cubicBezTo>
                  <a:cubicBezTo>
                    <a:pt x="49" y="211"/>
                    <a:pt x="34" y="229"/>
                    <a:pt x="23" y="247"/>
                  </a:cubicBezTo>
                  <a:lnTo>
                    <a:pt x="1" y="285"/>
                  </a:lnTo>
                  <a:lnTo>
                    <a:pt x="38" y="304"/>
                  </a:lnTo>
                  <a:cubicBezTo>
                    <a:pt x="53" y="311"/>
                    <a:pt x="68" y="315"/>
                    <a:pt x="83" y="315"/>
                  </a:cubicBezTo>
                  <a:cubicBezTo>
                    <a:pt x="91" y="315"/>
                    <a:pt x="101" y="315"/>
                    <a:pt x="109" y="311"/>
                  </a:cubicBezTo>
                  <a:cubicBezTo>
                    <a:pt x="120" y="307"/>
                    <a:pt x="132" y="300"/>
                    <a:pt x="139" y="292"/>
                  </a:cubicBezTo>
                  <a:cubicBezTo>
                    <a:pt x="151" y="281"/>
                    <a:pt x="158" y="270"/>
                    <a:pt x="165" y="266"/>
                  </a:cubicBezTo>
                  <a:cubicBezTo>
                    <a:pt x="199" y="278"/>
                    <a:pt x="232" y="285"/>
                    <a:pt x="266" y="285"/>
                  </a:cubicBezTo>
                  <a:cubicBezTo>
                    <a:pt x="315" y="285"/>
                    <a:pt x="360" y="270"/>
                    <a:pt x="397" y="247"/>
                  </a:cubicBezTo>
                  <a:cubicBezTo>
                    <a:pt x="438" y="225"/>
                    <a:pt x="472" y="195"/>
                    <a:pt x="505" y="158"/>
                  </a:cubicBezTo>
                  <a:cubicBezTo>
                    <a:pt x="509" y="154"/>
                    <a:pt x="513" y="150"/>
                    <a:pt x="517" y="147"/>
                  </a:cubicBezTo>
                  <a:cubicBezTo>
                    <a:pt x="527" y="150"/>
                    <a:pt x="536" y="154"/>
                    <a:pt x="546" y="154"/>
                  </a:cubicBezTo>
                  <a:cubicBezTo>
                    <a:pt x="558" y="154"/>
                    <a:pt x="565" y="150"/>
                    <a:pt x="577" y="147"/>
                  </a:cubicBezTo>
                  <a:cubicBezTo>
                    <a:pt x="580" y="143"/>
                    <a:pt x="588" y="140"/>
                    <a:pt x="591" y="132"/>
                  </a:cubicBezTo>
                  <a:cubicBezTo>
                    <a:pt x="599" y="124"/>
                    <a:pt x="599" y="117"/>
                    <a:pt x="603" y="109"/>
                  </a:cubicBezTo>
                  <a:lnTo>
                    <a:pt x="603" y="95"/>
                  </a:lnTo>
                  <a:lnTo>
                    <a:pt x="603" y="76"/>
                  </a:lnTo>
                  <a:lnTo>
                    <a:pt x="603" y="72"/>
                  </a:lnTo>
                  <a:lnTo>
                    <a:pt x="603" y="68"/>
                  </a:lnTo>
                  <a:cubicBezTo>
                    <a:pt x="603" y="57"/>
                    <a:pt x="603" y="50"/>
                    <a:pt x="599" y="38"/>
                  </a:cubicBezTo>
                  <a:cubicBezTo>
                    <a:pt x="595" y="31"/>
                    <a:pt x="591" y="23"/>
                    <a:pt x="584" y="19"/>
                  </a:cubicBezTo>
                  <a:cubicBezTo>
                    <a:pt x="577" y="12"/>
                    <a:pt x="565" y="5"/>
                    <a:pt x="558" y="5"/>
                  </a:cubicBezTo>
                  <a:cubicBezTo>
                    <a:pt x="546" y="1"/>
                    <a:pt x="539" y="1"/>
                    <a:pt x="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7" name="Google Shape;28497;p21"/>
            <p:cNvSpPr/>
            <p:nvPr/>
          </p:nvSpPr>
          <p:spPr>
            <a:xfrm>
              <a:off x="-719063" y="2010179"/>
              <a:ext cx="5061" cy="11985"/>
            </a:xfrm>
            <a:custGeom>
              <a:avLst/>
              <a:gdLst/>
              <a:ahLst/>
              <a:cxnLst/>
              <a:rect l="l" t="t" r="r" b="b"/>
              <a:pathLst>
                <a:path w="106" h="251" extrusionOk="0">
                  <a:moveTo>
                    <a:pt x="0" y="0"/>
                  </a:moveTo>
                  <a:lnTo>
                    <a:pt x="0" y="0"/>
                  </a:lnTo>
                  <a:cubicBezTo>
                    <a:pt x="4" y="34"/>
                    <a:pt x="12" y="68"/>
                    <a:pt x="23" y="102"/>
                  </a:cubicBezTo>
                  <a:cubicBezTo>
                    <a:pt x="34" y="147"/>
                    <a:pt x="49" y="191"/>
                    <a:pt x="52" y="243"/>
                  </a:cubicBezTo>
                  <a:cubicBezTo>
                    <a:pt x="52" y="247"/>
                    <a:pt x="52" y="247"/>
                    <a:pt x="57" y="251"/>
                  </a:cubicBezTo>
                  <a:lnTo>
                    <a:pt x="57" y="247"/>
                  </a:lnTo>
                  <a:cubicBezTo>
                    <a:pt x="60" y="243"/>
                    <a:pt x="60" y="240"/>
                    <a:pt x="60" y="236"/>
                  </a:cubicBezTo>
                  <a:cubicBezTo>
                    <a:pt x="60" y="233"/>
                    <a:pt x="64" y="225"/>
                    <a:pt x="64" y="217"/>
                  </a:cubicBezTo>
                  <a:cubicBezTo>
                    <a:pt x="64" y="199"/>
                    <a:pt x="67" y="176"/>
                    <a:pt x="75" y="154"/>
                  </a:cubicBezTo>
                  <a:cubicBezTo>
                    <a:pt x="86" y="128"/>
                    <a:pt x="93" y="109"/>
                    <a:pt x="102" y="94"/>
                  </a:cubicBezTo>
                  <a:cubicBezTo>
                    <a:pt x="105" y="79"/>
                    <a:pt x="105" y="68"/>
                    <a:pt x="105" y="64"/>
                  </a:cubicBezTo>
                  <a:lnTo>
                    <a:pt x="105" y="60"/>
                  </a:lnTo>
                  <a:lnTo>
                    <a:pt x="105" y="57"/>
                  </a:lnTo>
                  <a:cubicBezTo>
                    <a:pt x="97" y="53"/>
                    <a:pt x="86" y="45"/>
                    <a:pt x="64" y="34"/>
                  </a:cubicBezTo>
                  <a:cubicBezTo>
                    <a:pt x="52" y="26"/>
                    <a:pt x="34" y="19"/>
                    <a:pt x="15" y="8"/>
                  </a:cubicBezTo>
                  <a:cubicBezTo>
                    <a:pt x="7" y="8"/>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8" name="Google Shape;28498;p21"/>
            <p:cNvSpPr/>
            <p:nvPr/>
          </p:nvSpPr>
          <p:spPr>
            <a:xfrm>
              <a:off x="-722788" y="2004640"/>
              <a:ext cx="12510" cy="21631"/>
            </a:xfrm>
            <a:custGeom>
              <a:avLst/>
              <a:gdLst/>
              <a:ahLst/>
              <a:cxnLst/>
              <a:rect l="l" t="t" r="r" b="b"/>
              <a:pathLst>
                <a:path w="262" h="453" extrusionOk="0">
                  <a:moveTo>
                    <a:pt x="78" y="116"/>
                  </a:moveTo>
                  <a:lnTo>
                    <a:pt x="78" y="116"/>
                  </a:lnTo>
                  <a:cubicBezTo>
                    <a:pt x="82" y="120"/>
                    <a:pt x="85" y="124"/>
                    <a:pt x="93" y="124"/>
                  </a:cubicBezTo>
                  <a:cubicBezTo>
                    <a:pt x="112" y="135"/>
                    <a:pt x="130" y="142"/>
                    <a:pt x="142" y="150"/>
                  </a:cubicBezTo>
                  <a:cubicBezTo>
                    <a:pt x="164" y="161"/>
                    <a:pt x="175" y="169"/>
                    <a:pt x="183" y="173"/>
                  </a:cubicBezTo>
                  <a:lnTo>
                    <a:pt x="183" y="176"/>
                  </a:lnTo>
                  <a:lnTo>
                    <a:pt x="183" y="180"/>
                  </a:lnTo>
                  <a:cubicBezTo>
                    <a:pt x="183" y="184"/>
                    <a:pt x="183" y="195"/>
                    <a:pt x="180" y="210"/>
                  </a:cubicBezTo>
                  <a:cubicBezTo>
                    <a:pt x="171" y="225"/>
                    <a:pt x="164" y="244"/>
                    <a:pt x="153" y="270"/>
                  </a:cubicBezTo>
                  <a:cubicBezTo>
                    <a:pt x="145" y="292"/>
                    <a:pt x="142" y="315"/>
                    <a:pt x="142" y="333"/>
                  </a:cubicBezTo>
                  <a:cubicBezTo>
                    <a:pt x="142" y="341"/>
                    <a:pt x="138" y="349"/>
                    <a:pt x="138" y="352"/>
                  </a:cubicBezTo>
                  <a:cubicBezTo>
                    <a:pt x="138" y="356"/>
                    <a:pt x="138" y="359"/>
                    <a:pt x="135" y="363"/>
                  </a:cubicBezTo>
                  <a:lnTo>
                    <a:pt x="135" y="367"/>
                  </a:lnTo>
                  <a:cubicBezTo>
                    <a:pt x="130" y="363"/>
                    <a:pt x="130" y="363"/>
                    <a:pt x="130" y="359"/>
                  </a:cubicBezTo>
                  <a:cubicBezTo>
                    <a:pt x="127" y="307"/>
                    <a:pt x="112" y="263"/>
                    <a:pt x="101" y="218"/>
                  </a:cubicBezTo>
                  <a:cubicBezTo>
                    <a:pt x="90" y="184"/>
                    <a:pt x="82" y="150"/>
                    <a:pt x="78" y="116"/>
                  </a:cubicBezTo>
                  <a:close/>
                  <a:moveTo>
                    <a:pt x="4" y="1"/>
                  </a:moveTo>
                  <a:lnTo>
                    <a:pt x="0" y="57"/>
                  </a:lnTo>
                  <a:lnTo>
                    <a:pt x="0" y="68"/>
                  </a:lnTo>
                  <a:lnTo>
                    <a:pt x="0" y="83"/>
                  </a:lnTo>
                  <a:cubicBezTo>
                    <a:pt x="0" y="139"/>
                    <a:pt x="11" y="187"/>
                    <a:pt x="26" y="237"/>
                  </a:cubicBezTo>
                  <a:cubicBezTo>
                    <a:pt x="37" y="273"/>
                    <a:pt x="45" y="307"/>
                    <a:pt x="52" y="341"/>
                  </a:cubicBezTo>
                  <a:cubicBezTo>
                    <a:pt x="52" y="352"/>
                    <a:pt x="52" y="363"/>
                    <a:pt x="56" y="371"/>
                  </a:cubicBezTo>
                  <a:lnTo>
                    <a:pt x="56" y="378"/>
                  </a:lnTo>
                  <a:lnTo>
                    <a:pt x="56" y="382"/>
                  </a:lnTo>
                  <a:cubicBezTo>
                    <a:pt x="63" y="401"/>
                    <a:pt x="71" y="416"/>
                    <a:pt x="82" y="427"/>
                  </a:cubicBezTo>
                  <a:cubicBezTo>
                    <a:pt x="85" y="434"/>
                    <a:pt x="93" y="442"/>
                    <a:pt x="101" y="446"/>
                  </a:cubicBezTo>
                  <a:cubicBezTo>
                    <a:pt x="104" y="449"/>
                    <a:pt x="112" y="449"/>
                    <a:pt x="116" y="453"/>
                  </a:cubicBezTo>
                  <a:lnTo>
                    <a:pt x="145" y="453"/>
                  </a:lnTo>
                  <a:lnTo>
                    <a:pt x="157" y="411"/>
                  </a:lnTo>
                  <a:cubicBezTo>
                    <a:pt x="168" y="382"/>
                    <a:pt x="180" y="349"/>
                    <a:pt x="194" y="311"/>
                  </a:cubicBezTo>
                  <a:cubicBezTo>
                    <a:pt x="209" y="277"/>
                    <a:pt x="228" y="244"/>
                    <a:pt x="258" y="210"/>
                  </a:cubicBezTo>
                  <a:cubicBezTo>
                    <a:pt x="261" y="199"/>
                    <a:pt x="261" y="192"/>
                    <a:pt x="261" y="180"/>
                  </a:cubicBezTo>
                  <a:cubicBezTo>
                    <a:pt x="261" y="169"/>
                    <a:pt x="258" y="154"/>
                    <a:pt x="254" y="142"/>
                  </a:cubicBezTo>
                  <a:lnTo>
                    <a:pt x="213" y="124"/>
                  </a:lnTo>
                  <a:cubicBezTo>
                    <a:pt x="206" y="120"/>
                    <a:pt x="197" y="116"/>
                    <a:pt x="187" y="113"/>
                  </a:cubicBezTo>
                  <a:cubicBezTo>
                    <a:pt x="175" y="109"/>
                    <a:pt x="164" y="106"/>
                    <a:pt x="149" y="97"/>
                  </a:cubicBezTo>
                  <a:cubicBezTo>
                    <a:pt x="142" y="90"/>
                    <a:pt x="135" y="83"/>
                    <a:pt x="127" y="75"/>
                  </a:cubicBezTo>
                  <a:cubicBezTo>
                    <a:pt x="119" y="68"/>
                    <a:pt x="116" y="61"/>
                    <a:pt x="112" y="49"/>
                  </a:cubicBezTo>
                  <a:cubicBezTo>
                    <a:pt x="101" y="45"/>
                    <a:pt x="90" y="38"/>
                    <a:pt x="78" y="35"/>
                  </a:cubicBezTo>
                  <a:lnTo>
                    <a:pt x="71" y="35"/>
                  </a:lnTo>
                  <a:cubicBezTo>
                    <a:pt x="63" y="35"/>
                    <a:pt x="56" y="35"/>
                    <a:pt x="49" y="30"/>
                  </a:cubicBezTo>
                  <a:cubicBezTo>
                    <a:pt x="40" y="27"/>
                    <a:pt x="33" y="23"/>
                    <a:pt x="30" y="16"/>
                  </a:cubicBezTo>
                  <a:cubicBezTo>
                    <a:pt x="30" y="12"/>
                    <a:pt x="30" y="12"/>
                    <a:pt x="26" y="12"/>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9" name="Google Shape;28499;p21"/>
            <p:cNvSpPr/>
            <p:nvPr/>
          </p:nvSpPr>
          <p:spPr>
            <a:xfrm>
              <a:off x="-532170" y="2392704"/>
              <a:ext cx="2865" cy="14325"/>
            </a:xfrm>
            <a:custGeom>
              <a:avLst/>
              <a:gdLst/>
              <a:ahLst/>
              <a:cxnLst/>
              <a:rect l="l" t="t" r="r" b="b"/>
              <a:pathLst>
                <a:path w="60" h="300" extrusionOk="0">
                  <a:moveTo>
                    <a:pt x="30" y="0"/>
                  </a:moveTo>
                  <a:cubicBezTo>
                    <a:pt x="23" y="8"/>
                    <a:pt x="18" y="19"/>
                    <a:pt x="15" y="31"/>
                  </a:cubicBezTo>
                  <a:lnTo>
                    <a:pt x="15" y="67"/>
                  </a:lnTo>
                  <a:lnTo>
                    <a:pt x="15" y="135"/>
                  </a:lnTo>
                  <a:lnTo>
                    <a:pt x="15" y="153"/>
                  </a:lnTo>
                  <a:lnTo>
                    <a:pt x="15" y="157"/>
                  </a:lnTo>
                  <a:cubicBezTo>
                    <a:pt x="15" y="172"/>
                    <a:pt x="18" y="191"/>
                    <a:pt x="18" y="214"/>
                  </a:cubicBezTo>
                  <a:cubicBezTo>
                    <a:pt x="18" y="232"/>
                    <a:pt x="15" y="255"/>
                    <a:pt x="4" y="277"/>
                  </a:cubicBezTo>
                  <a:cubicBezTo>
                    <a:pt x="0" y="284"/>
                    <a:pt x="0" y="288"/>
                    <a:pt x="0" y="292"/>
                  </a:cubicBezTo>
                  <a:lnTo>
                    <a:pt x="4" y="292"/>
                  </a:lnTo>
                  <a:cubicBezTo>
                    <a:pt x="8" y="296"/>
                    <a:pt x="15" y="296"/>
                    <a:pt x="23" y="296"/>
                  </a:cubicBezTo>
                  <a:cubicBezTo>
                    <a:pt x="34" y="296"/>
                    <a:pt x="45" y="296"/>
                    <a:pt x="60" y="300"/>
                  </a:cubicBezTo>
                  <a:cubicBezTo>
                    <a:pt x="45" y="198"/>
                    <a:pt x="37" y="98"/>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0" name="Google Shape;28500;p21"/>
            <p:cNvSpPr/>
            <p:nvPr/>
          </p:nvSpPr>
          <p:spPr>
            <a:xfrm>
              <a:off x="-535942" y="2386640"/>
              <a:ext cx="11078" cy="24496"/>
            </a:xfrm>
            <a:custGeom>
              <a:avLst/>
              <a:gdLst/>
              <a:ahLst/>
              <a:cxnLst/>
              <a:rect l="l" t="t" r="r" b="b"/>
              <a:pathLst>
                <a:path w="232" h="513" extrusionOk="0">
                  <a:moveTo>
                    <a:pt x="109" y="127"/>
                  </a:moveTo>
                  <a:cubicBezTo>
                    <a:pt x="116" y="225"/>
                    <a:pt x="124" y="325"/>
                    <a:pt x="139" y="427"/>
                  </a:cubicBezTo>
                  <a:cubicBezTo>
                    <a:pt x="124" y="423"/>
                    <a:pt x="113" y="423"/>
                    <a:pt x="102" y="423"/>
                  </a:cubicBezTo>
                  <a:cubicBezTo>
                    <a:pt x="94" y="423"/>
                    <a:pt x="87" y="423"/>
                    <a:pt x="83" y="419"/>
                  </a:cubicBezTo>
                  <a:lnTo>
                    <a:pt x="79" y="419"/>
                  </a:lnTo>
                  <a:cubicBezTo>
                    <a:pt x="79" y="415"/>
                    <a:pt x="79" y="411"/>
                    <a:pt x="83" y="404"/>
                  </a:cubicBezTo>
                  <a:cubicBezTo>
                    <a:pt x="94" y="382"/>
                    <a:pt x="97" y="359"/>
                    <a:pt x="97" y="341"/>
                  </a:cubicBezTo>
                  <a:cubicBezTo>
                    <a:pt x="97" y="318"/>
                    <a:pt x="94" y="299"/>
                    <a:pt x="94" y="284"/>
                  </a:cubicBezTo>
                  <a:lnTo>
                    <a:pt x="94" y="280"/>
                  </a:lnTo>
                  <a:lnTo>
                    <a:pt x="94" y="262"/>
                  </a:lnTo>
                  <a:lnTo>
                    <a:pt x="94" y="194"/>
                  </a:lnTo>
                  <a:lnTo>
                    <a:pt x="94" y="158"/>
                  </a:lnTo>
                  <a:cubicBezTo>
                    <a:pt x="97" y="146"/>
                    <a:pt x="102" y="135"/>
                    <a:pt x="109" y="127"/>
                  </a:cubicBezTo>
                  <a:close/>
                  <a:moveTo>
                    <a:pt x="173" y="1"/>
                  </a:moveTo>
                  <a:lnTo>
                    <a:pt x="128" y="19"/>
                  </a:lnTo>
                  <a:cubicBezTo>
                    <a:pt x="105" y="30"/>
                    <a:pt x="87" y="42"/>
                    <a:pt x="71" y="53"/>
                  </a:cubicBezTo>
                  <a:cubicBezTo>
                    <a:pt x="49" y="71"/>
                    <a:pt x="35" y="97"/>
                    <a:pt x="26" y="123"/>
                  </a:cubicBezTo>
                  <a:cubicBezTo>
                    <a:pt x="19" y="146"/>
                    <a:pt x="16" y="172"/>
                    <a:pt x="16" y="194"/>
                  </a:cubicBezTo>
                  <a:cubicBezTo>
                    <a:pt x="16" y="217"/>
                    <a:pt x="19" y="239"/>
                    <a:pt x="19" y="262"/>
                  </a:cubicBezTo>
                  <a:lnTo>
                    <a:pt x="19" y="277"/>
                  </a:lnTo>
                  <a:lnTo>
                    <a:pt x="19" y="284"/>
                  </a:lnTo>
                  <a:lnTo>
                    <a:pt x="19" y="341"/>
                  </a:lnTo>
                  <a:cubicBezTo>
                    <a:pt x="19" y="351"/>
                    <a:pt x="19" y="363"/>
                    <a:pt x="16" y="374"/>
                  </a:cubicBezTo>
                  <a:cubicBezTo>
                    <a:pt x="8" y="389"/>
                    <a:pt x="0" y="404"/>
                    <a:pt x="0" y="423"/>
                  </a:cubicBezTo>
                  <a:cubicBezTo>
                    <a:pt x="0" y="434"/>
                    <a:pt x="4" y="449"/>
                    <a:pt x="12" y="460"/>
                  </a:cubicBezTo>
                  <a:cubicBezTo>
                    <a:pt x="16" y="468"/>
                    <a:pt x="23" y="475"/>
                    <a:pt x="30" y="479"/>
                  </a:cubicBezTo>
                  <a:cubicBezTo>
                    <a:pt x="42" y="486"/>
                    <a:pt x="53" y="490"/>
                    <a:pt x="64" y="494"/>
                  </a:cubicBezTo>
                  <a:cubicBezTo>
                    <a:pt x="75" y="498"/>
                    <a:pt x="87" y="498"/>
                    <a:pt x="97" y="498"/>
                  </a:cubicBezTo>
                  <a:cubicBezTo>
                    <a:pt x="120" y="501"/>
                    <a:pt x="147" y="505"/>
                    <a:pt x="180" y="508"/>
                  </a:cubicBezTo>
                  <a:lnTo>
                    <a:pt x="232" y="513"/>
                  </a:lnTo>
                  <a:lnTo>
                    <a:pt x="221" y="460"/>
                  </a:lnTo>
                  <a:cubicBezTo>
                    <a:pt x="195" y="329"/>
                    <a:pt x="192" y="194"/>
                    <a:pt x="180" y="53"/>
                  </a:cubicBezTo>
                  <a:lnTo>
                    <a:pt x="1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1" name="Google Shape;28501;p21"/>
            <p:cNvSpPr/>
            <p:nvPr/>
          </p:nvSpPr>
          <p:spPr>
            <a:xfrm>
              <a:off x="-627144" y="2481424"/>
              <a:ext cx="2006" cy="19291"/>
            </a:xfrm>
            <a:custGeom>
              <a:avLst/>
              <a:gdLst/>
              <a:ahLst/>
              <a:cxnLst/>
              <a:rect l="l" t="t" r="r" b="b"/>
              <a:pathLst>
                <a:path w="42" h="404" extrusionOk="0">
                  <a:moveTo>
                    <a:pt x="42" y="0"/>
                  </a:moveTo>
                  <a:lnTo>
                    <a:pt x="42" y="0"/>
                  </a:lnTo>
                  <a:cubicBezTo>
                    <a:pt x="42" y="1"/>
                    <a:pt x="41" y="3"/>
                    <a:pt x="41" y="4"/>
                  </a:cubicBezTo>
                  <a:lnTo>
                    <a:pt x="41" y="4"/>
                  </a:lnTo>
                  <a:cubicBezTo>
                    <a:pt x="42" y="3"/>
                    <a:pt x="42" y="2"/>
                    <a:pt x="42" y="0"/>
                  </a:cubicBezTo>
                  <a:close/>
                  <a:moveTo>
                    <a:pt x="41" y="4"/>
                  </a:moveTo>
                  <a:cubicBezTo>
                    <a:pt x="40" y="5"/>
                    <a:pt x="40" y="6"/>
                    <a:pt x="38" y="8"/>
                  </a:cubicBezTo>
                  <a:cubicBezTo>
                    <a:pt x="38" y="12"/>
                    <a:pt x="34" y="19"/>
                    <a:pt x="30" y="22"/>
                  </a:cubicBezTo>
                  <a:lnTo>
                    <a:pt x="30" y="34"/>
                  </a:lnTo>
                  <a:cubicBezTo>
                    <a:pt x="30" y="26"/>
                    <a:pt x="34" y="22"/>
                    <a:pt x="38" y="15"/>
                  </a:cubicBezTo>
                  <a:cubicBezTo>
                    <a:pt x="38" y="13"/>
                    <a:pt x="40" y="8"/>
                    <a:pt x="41" y="4"/>
                  </a:cubicBezTo>
                  <a:close/>
                  <a:moveTo>
                    <a:pt x="34" y="295"/>
                  </a:moveTo>
                  <a:lnTo>
                    <a:pt x="34" y="303"/>
                  </a:lnTo>
                  <a:cubicBezTo>
                    <a:pt x="38" y="303"/>
                    <a:pt x="38" y="300"/>
                    <a:pt x="42" y="300"/>
                  </a:cubicBezTo>
                  <a:cubicBezTo>
                    <a:pt x="38" y="300"/>
                    <a:pt x="38" y="300"/>
                    <a:pt x="34" y="295"/>
                  </a:cubicBezTo>
                  <a:close/>
                  <a:moveTo>
                    <a:pt x="8" y="381"/>
                  </a:moveTo>
                  <a:cubicBezTo>
                    <a:pt x="4" y="385"/>
                    <a:pt x="4" y="385"/>
                    <a:pt x="0" y="389"/>
                  </a:cubicBezTo>
                  <a:lnTo>
                    <a:pt x="0" y="397"/>
                  </a:lnTo>
                  <a:cubicBezTo>
                    <a:pt x="0" y="400"/>
                    <a:pt x="4" y="400"/>
                    <a:pt x="4" y="404"/>
                  </a:cubicBezTo>
                  <a:lnTo>
                    <a:pt x="4" y="400"/>
                  </a:lnTo>
                  <a:cubicBezTo>
                    <a:pt x="8" y="397"/>
                    <a:pt x="8" y="393"/>
                    <a:pt x="8" y="385"/>
                  </a:cubicBezTo>
                  <a:lnTo>
                    <a:pt x="8" y="38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2" name="Google Shape;28502;p21"/>
            <p:cNvSpPr/>
            <p:nvPr/>
          </p:nvSpPr>
          <p:spPr>
            <a:xfrm>
              <a:off x="-632349" y="2478368"/>
              <a:ext cx="15041" cy="29701"/>
            </a:xfrm>
            <a:custGeom>
              <a:avLst/>
              <a:gdLst/>
              <a:ahLst/>
              <a:cxnLst/>
              <a:rect l="l" t="t" r="r" b="b"/>
              <a:pathLst>
                <a:path w="315" h="622" extrusionOk="0">
                  <a:moveTo>
                    <a:pt x="150" y="68"/>
                  </a:moveTo>
                  <a:cubicBezTo>
                    <a:pt x="149" y="72"/>
                    <a:pt x="147" y="77"/>
                    <a:pt x="147" y="79"/>
                  </a:cubicBezTo>
                  <a:cubicBezTo>
                    <a:pt x="143" y="86"/>
                    <a:pt x="139" y="90"/>
                    <a:pt x="139" y="98"/>
                  </a:cubicBezTo>
                  <a:lnTo>
                    <a:pt x="139" y="86"/>
                  </a:lnTo>
                  <a:cubicBezTo>
                    <a:pt x="143" y="83"/>
                    <a:pt x="147" y="76"/>
                    <a:pt x="147" y="72"/>
                  </a:cubicBezTo>
                  <a:cubicBezTo>
                    <a:pt x="149" y="70"/>
                    <a:pt x="149" y="69"/>
                    <a:pt x="150" y="68"/>
                  </a:cubicBezTo>
                  <a:close/>
                  <a:moveTo>
                    <a:pt x="49" y="278"/>
                  </a:moveTo>
                  <a:lnTo>
                    <a:pt x="47" y="284"/>
                  </a:lnTo>
                  <a:lnTo>
                    <a:pt x="47" y="284"/>
                  </a:lnTo>
                  <a:cubicBezTo>
                    <a:pt x="48" y="282"/>
                    <a:pt x="49" y="281"/>
                    <a:pt x="49" y="281"/>
                  </a:cubicBezTo>
                  <a:lnTo>
                    <a:pt x="49" y="278"/>
                  </a:lnTo>
                  <a:close/>
                  <a:moveTo>
                    <a:pt x="47" y="284"/>
                  </a:moveTo>
                  <a:cubicBezTo>
                    <a:pt x="46" y="285"/>
                    <a:pt x="46" y="287"/>
                    <a:pt x="46" y="288"/>
                  </a:cubicBezTo>
                  <a:lnTo>
                    <a:pt x="47" y="284"/>
                  </a:lnTo>
                  <a:close/>
                  <a:moveTo>
                    <a:pt x="4" y="445"/>
                  </a:moveTo>
                  <a:lnTo>
                    <a:pt x="1" y="464"/>
                  </a:lnTo>
                  <a:lnTo>
                    <a:pt x="16" y="468"/>
                  </a:lnTo>
                  <a:lnTo>
                    <a:pt x="8" y="453"/>
                  </a:lnTo>
                  <a:cubicBezTo>
                    <a:pt x="8" y="449"/>
                    <a:pt x="4" y="445"/>
                    <a:pt x="4" y="445"/>
                  </a:cubicBezTo>
                  <a:close/>
                  <a:moveTo>
                    <a:pt x="102" y="0"/>
                  </a:moveTo>
                  <a:lnTo>
                    <a:pt x="102" y="5"/>
                  </a:lnTo>
                  <a:cubicBezTo>
                    <a:pt x="91" y="16"/>
                    <a:pt x="87" y="27"/>
                    <a:pt x="83" y="34"/>
                  </a:cubicBezTo>
                  <a:cubicBezTo>
                    <a:pt x="80" y="42"/>
                    <a:pt x="75" y="50"/>
                    <a:pt x="72" y="50"/>
                  </a:cubicBezTo>
                  <a:lnTo>
                    <a:pt x="68" y="57"/>
                  </a:lnTo>
                  <a:lnTo>
                    <a:pt x="68" y="64"/>
                  </a:lnTo>
                  <a:cubicBezTo>
                    <a:pt x="65" y="68"/>
                    <a:pt x="65" y="76"/>
                    <a:pt x="65" y="83"/>
                  </a:cubicBezTo>
                  <a:cubicBezTo>
                    <a:pt x="61" y="98"/>
                    <a:pt x="61" y="112"/>
                    <a:pt x="61" y="128"/>
                  </a:cubicBezTo>
                  <a:lnTo>
                    <a:pt x="61" y="207"/>
                  </a:lnTo>
                  <a:lnTo>
                    <a:pt x="61" y="243"/>
                  </a:lnTo>
                  <a:lnTo>
                    <a:pt x="83" y="162"/>
                  </a:lnTo>
                  <a:lnTo>
                    <a:pt x="125" y="278"/>
                  </a:lnTo>
                  <a:cubicBezTo>
                    <a:pt x="125" y="288"/>
                    <a:pt x="132" y="300"/>
                    <a:pt x="135" y="314"/>
                  </a:cubicBezTo>
                  <a:cubicBezTo>
                    <a:pt x="139" y="330"/>
                    <a:pt x="143" y="345"/>
                    <a:pt x="143" y="359"/>
                  </a:cubicBezTo>
                  <a:cubicBezTo>
                    <a:pt x="147" y="364"/>
                    <a:pt x="147" y="364"/>
                    <a:pt x="151" y="364"/>
                  </a:cubicBezTo>
                  <a:cubicBezTo>
                    <a:pt x="147" y="364"/>
                    <a:pt x="147" y="367"/>
                    <a:pt x="143" y="367"/>
                  </a:cubicBezTo>
                  <a:lnTo>
                    <a:pt x="143" y="374"/>
                  </a:lnTo>
                  <a:cubicBezTo>
                    <a:pt x="143" y="390"/>
                    <a:pt x="143" y="409"/>
                    <a:pt x="132" y="423"/>
                  </a:cubicBezTo>
                  <a:cubicBezTo>
                    <a:pt x="128" y="431"/>
                    <a:pt x="125" y="438"/>
                    <a:pt x="117" y="445"/>
                  </a:cubicBezTo>
                  <a:lnTo>
                    <a:pt x="117" y="449"/>
                  </a:lnTo>
                  <a:cubicBezTo>
                    <a:pt x="117" y="457"/>
                    <a:pt x="117" y="461"/>
                    <a:pt x="113" y="464"/>
                  </a:cubicBezTo>
                  <a:lnTo>
                    <a:pt x="113" y="468"/>
                  </a:lnTo>
                  <a:cubicBezTo>
                    <a:pt x="113" y="464"/>
                    <a:pt x="109" y="464"/>
                    <a:pt x="109" y="461"/>
                  </a:cubicBezTo>
                  <a:lnTo>
                    <a:pt x="109" y="453"/>
                  </a:lnTo>
                  <a:cubicBezTo>
                    <a:pt x="102" y="457"/>
                    <a:pt x="98" y="461"/>
                    <a:pt x="91" y="464"/>
                  </a:cubicBezTo>
                  <a:cubicBezTo>
                    <a:pt x="80" y="471"/>
                    <a:pt x="65" y="476"/>
                    <a:pt x="49" y="476"/>
                  </a:cubicBezTo>
                  <a:lnTo>
                    <a:pt x="35" y="479"/>
                  </a:lnTo>
                  <a:lnTo>
                    <a:pt x="35" y="513"/>
                  </a:lnTo>
                  <a:cubicBezTo>
                    <a:pt x="35" y="528"/>
                    <a:pt x="35" y="543"/>
                    <a:pt x="42" y="557"/>
                  </a:cubicBezTo>
                  <a:cubicBezTo>
                    <a:pt x="46" y="566"/>
                    <a:pt x="49" y="573"/>
                    <a:pt x="57" y="576"/>
                  </a:cubicBezTo>
                  <a:lnTo>
                    <a:pt x="68" y="588"/>
                  </a:lnTo>
                  <a:cubicBezTo>
                    <a:pt x="72" y="592"/>
                    <a:pt x="75" y="592"/>
                    <a:pt x="80" y="595"/>
                  </a:cubicBezTo>
                  <a:lnTo>
                    <a:pt x="128" y="621"/>
                  </a:lnTo>
                  <a:lnTo>
                    <a:pt x="135" y="566"/>
                  </a:lnTo>
                  <a:cubicBezTo>
                    <a:pt x="135" y="561"/>
                    <a:pt x="139" y="557"/>
                    <a:pt x="143" y="554"/>
                  </a:cubicBezTo>
                  <a:cubicBezTo>
                    <a:pt x="143" y="550"/>
                    <a:pt x="147" y="547"/>
                    <a:pt x="154" y="539"/>
                  </a:cubicBezTo>
                  <a:cubicBezTo>
                    <a:pt x="161" y="531"/>
                    <a:pt x="170" y="521"/>
                    <a:pt x="180" y="505"/>
                  </a:cubicBezTo>
                  <a:cubicBezTo>
                    <a:pt x="184" y="498"/>
                    <a:pt x="187" y="490"/>
                    <a:pt x="192" y="483"/>
                  </a:cubicBezTo>
                  <a:cubicBezTo>
                    <a:pt x="192" y="471"/>
                    <a:pt x="196" y="461"/>
                    <a:pt x="196" y="449"/>
                  </a:cubicBezTo>
                  <a:cubicBezTo>
                    <a:pt x="196" y="445"/>
                    <a:pt x="196" y="438"/>
                    <a:pt x="192" y="431"/>
                  </a:cubicBezTo>
                  <a:lnTo>
                    <a:pt x="192" y="426"/>
                  </a:lnTo>
                  <a:cubicBezTo>
                    <a:pt x="196" y="426"/>
                    <a:pt x="196" y="426"/>
                    <a:pt x="199" y="423"/>
                  </a:cubicBezTo>
                  <a:cubicBezTo>
                    <a:pt x="206" y="423"/>
                    <a:pt x="214" y="419"/>
                    <a:pt x="222" y="419"/>
                  </a:cubicBezTo>
                  <a:lnTo>
                    <a:pt x="240" y="416"/>
                  </a:lnTo>
                  <a:lnTo>
                    <a:pt x="251" y="397"/>
                  </a:lnTo>
                  <a:cubicBezTo>
                    <a:pt x="251" y="393"/>
                    <a:pt x="255" y="386"/>
                    <a:pt x="259" y="382"/>
                  </a:cubicBezTo>
                  <a:cubicBezTo>
                    <a:pt x="263" y="367"/>
                    <a:pt x="270" y="352"/>
                    <a:pt x="277" y="337"/>
                  </a:cubicBezTo>
                  <a:cubicBezTo>
                    <a:pt x="282" y="333"/>
                    <a:pt x="282" y="333"/>
                    <a:pt x="282" y="330"/>
                  </a:cubicBezTo>
                  <a:lnTo>
                    <a:pt x="285" y="326"/>
                  </a:lnTo>
                  <a:lnTo>
                    <a:pt x="289" y="314"/>
                  </a:lnTo>
                  <a:lnTo>
                    <a:pt x="315" y="262"/>
                  </a:lnTo>
                  <a:lnTo>
                    <a:pt x="315" y="259"/>
                  </a:lnTo>
                  <a:lnTo>
                    <a:pt x="240" y="274"/>
                  </a:lnTo>
                  <a:cubicBezTo>
                    <a:pt x="232" y="278"/>
                    <a:pt x="229" y="278"/>
                    <a:pt x="222" y="281"/>
                  </a:cubicBezTo>
                  <a:cubicBezTo>
                    <a:pt x="214" y="281"/>
                    <a:pt x="206" y="285"/>
                    <a:pt x="203" y="285"/>
                  </a:cubicBezTo>
                  <a:cubicBezTo>
                    <a:pt x="196" y="285"/>
                    <a:pt x="192" y="288"/>
                    <a:pt x="187" y="288"/>
                  </a:cubicBezTo>
                  <a:lnTo>
                    <a:pt x="187" y="281"/>
                  </a:lnTo>
                  <a:cubicBezTo>
                    <a:pt x="199" y="243"/>
                    <a:pt x="203" y="210"/>
                    <a:pt x="203" y="184"/>
                  </a:cubicBezTo>
                  <a:cubicBezTo>
                    <a:pt x="203" y="154"/>
                    <a:pt x="206" y="131"/>
                    <a:pt x="214" y="109"/>
                  </a:cubicBezTo>
                  <a:cubicBezTo>
                    <a:pt x="218" y="105"/>
                    <a:pt x="218" y="102"/>
                    <a:pt x="222" y="98"/>
                  </a:cubicBezTo>
                  <a:cubicBezTo>
                    <a:pt x="222" y="95"/>
                    <a:pt x="225" y="90"/>
                    <a:pt x="225" y="86"/>
                  </a:cubicBezTo>
                  <a:cubicBezTo>
                    <a:pt x="229" y="79"/>
                    <a:pt x="232" y="68"/>
                    <a:pt x="232" y="53"/>
                  </a:cubicBezTo>
                  <a:cubicBezTo>
                    <a:pt x="232" y="45"/>
                    <a:pt x="229" y="38"/>
                    <a:pt x="229" y="31"/>
                  </a:cubicBezTo>
                  <a:lnTo>
                    <a:pt x="229" y="27"/>
                  </a:lnTo>
                  <a:cubicBezTo>
                    <a:pt x="225" y="19"/>
                    <a:pt x="222" y="16"/>
                    <a:pt x="214" y="8"/>
                  </a:cubicBezTo>
                  <a:cubicBezTo>
                    <a:pt x="210" y="12"/>
                    <a:pt x="206" y="16"/>
                    <a:pt x="199" y="19"/>
                  </a:cubicBezTo>
                  <a:cubicBezTo>
                    <a:pt x="192" y="23"/>
                    <a:pt x="180" y="27"/>
                    <a:pt x="173" y="27"/>
                  </a:cubicBezTo>
                  <a:cubicBezTo>
                    <a:pt x="165" y="27"/>
                    <a:pt x="158" y="23"/>
                    <a:pt x="154" y="23"/>
                  </a:cubicBezTo>
                  <a:cubicBezTo>
                    <a:pt x="147" y="19"/>
                    <a:pt x="143" y="19"/>
                    <a:pt x="135" y="16"/>
                  </a:cubicBezTo>
                  <a:cubicBezTo>
                    <a:pt x="125" y="12"/>
                    <a:pt x="117" y="8"/>
                    <a:pt x="109" y="5"/>
                  </a:cubicBezTo>
                  <a:lnTo>
                    <a:pt x="1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3" name="Google Shape;28503;p21"/>
            <p:cNvSpPr/>
            <p:nvPr/>
          </p:nvSpPr>
          <p:spPr>
            <a:xfrm>
              <a:off x="-539666" y="1940751"/>
              <a:ext cx="3247" cy="14182"/>
            </a:xfrm>
            <a:custGeom>
              <a:avLst/>
              <a:gdLst/>
              <a:ahLst/>
              <a:cxnLst/>
              <a:rect l="l" t="t" r="r" b="b"/>
              <a:pathLst>
                <a:path w="68" h="297" extrusionOk="0">
                  <a:moveTo>
                    <a:pt x="11" y="0"/>
                  </a:moveTo>
                  <a:cubicBezTo>
                    <a:pt x="8" y="5"/>
                    <a:pt x="4" y="8"/>
                    <a:pt x="0" y="12"/>
                  </a:cubicBezTo>
                  <a:cubicBezTo>
                    <a:pt x="8" y="31"/>
                    <a:pt x="15" y="49"/>
                    <a:pt x="18" y="67"/>
                  </a:cubicBezTo>
                  <a:cubicBezTo>
                    <a:pt x="26" y="98"/>
                    <a:pt x="30" y="124"/>
                    <a:pt x="30" y="150"/>
                  </a:cubicBezTo>
                  <a:cubicBezTo>
                    <a:pt x="30" y="179"/>
                    <a:pt x="26" y="206"/>
                    <a:pt x="26" y="232"/>
                  </a:cubicBezTo>
                  <a:lnTo>
                    <a:pt x="26" y="236"/>
                  </a:lnTo>
                  <a:cubicBezTo>
                    <a:pt x="26" y="258"/>
                    <a:pt x="30" y="269"/>
                    <a:pt x="37" y="284"/>
                  </a:cubicBezTo>
                  <a:cubicBezTo>
                    <a:pt x="41" y="288"/>
                    <a:pt x="49" y="292"/>
                    <a:pt x="52" y="296"/>
                  </a:cubicBezTo>
                  <a:cubicBezTo>
                    <a:pt x="56" y="288"/>
                    <a:pt x="60" y="281"/>
                    <a:pt x="60" y="274"/>
                  </a:cubicBezTo>
                  <a:cubicBezTo>
                    <a:pt x="63" y="255"/>
                    <a:pt x="68" y="232"/>
                    <a:pt x="68" y="214"/>
                  </a:cubicBezTo>
                  <a:cubicBezTo>
                    <a:pt x="68" y="179"/>
                    <a:pt x="63" y="143"/>
                    <a:pt x="63" y="101"/>
                  </a:cubicBezTo>
                  <a:lnTo>
                    <a:pt x="63" y="64"/>
                  </a:lnTo>
                  <a:lnTo>
                    <a:pt x="63" y="60"/>
                  </a:lnTo>
                  <a:cubicBezTo>
                    <a:pt x="60" y="57"/>
                    <a:pt x="56" y="49"/>
                    <a:pt x="49" y="41"/>
                  </a:cubicBezTo>
                  <a:cubicBezTo>
                    <a:pt x="41" y="31"/>
                    <a:pt x="26"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4" name="Google Shape;28504;p21"/>
            <p:cNvSpPr/>
            <p:nvPr/>
          </p:nvSpPr>
          <p:spPr>
            <a:xfrm>
              <a:off x="-544155" y="1936978"/>
              <a:ext cx="14850" cy="23302"/>
            </a:xfrm>
            <a:custGeom>
              <a:avLst/>
              <a:gdLst/>
              <a:ahLst/>
              <a:cxnLst/>
              <a:rect l="l" t="t" r="r" b="b"/>
              <a:pathLst>
                <a:path w="311" h="488" extrusionOk="0">
                  <a:moveTo>
                    <a:pt x="105" y="79"/>
                  </a:moveTo>
                  <a:cubicBezTo>
                    <a:pt x="120" y="94"/>
                    <a:pt x="135" y="110"/>
                    <a:pt x="143" y="120"/>
                  </a:cubicBezTo>
                  <a:cubicBezTo>
                    <a:pt x="150" y="128"/>
                    <a:pt x="154" y="136"/>
                    <a:pt x="157" y="139"/>
                  </a:cubicBezTo>
                  <a:lnTo>
                    <a:pt x="157" y="143"/>
                  </a:lnTo>
                  <a:lnTo>
                    <a:pt x="157" y="180"/>
                  </a:lnTo>
                  <a:cubicBezTo>
                    <a:pt x="157" y="222"/>
                    <a:pt x="162" y="258"/>
                    <a:pt x="162" y="293"/>
                  </a:cubicBezTo>
                  <a:cubicBezTo>
                    <a:pt x="162" y="311"/>
                    <a:pt x="157" y="334"/>
                    <a:pt x="154" y="353"/>
                  </a:cubicBezTo>
                  <a:cubicBezTo>
                    <a:pt x="154" y="360"/>
                    <a:pt x="150" y="367"/>
                    <a:pt x="146" y="375"/>
                  </a:cubicBezTo>
                  <a:cubicBezTo>
                    <a:pt x="143" y="371"/>
                    <a:pt x="135" y="367"/>
                    <a:pt x="131" y="363"/>
                  </a:cubicBezTo>
                  <a:cubicBezTo>
                    <a:pt x="124" y="348"/>
                    <a:pt x="120" y="337"/>
                    <a:pt x="120" y="315"/>
                  </a:cubicBezTo>
                  <a:lnTo>
                    <a:pt x="120" y="311"/>
                  </a:lnTo>
                  <a:cubicBezTo>
                    <a:pt x="120" y="285"/>
                    <a:pt x="124" y="258"/>
                    <a:pt x="124" y="229"/>
                  </a:cubicBezTo>
                  <a:cubicBezTo>
                    <a:pt x="124" y="203"/>
                    <a:pt x="120" y="177"/>
                    <a:pt x="112" y="146"/>
                  </a:cubicBezTo>
                  <a:cubicBezTo>
                    <a:pt x="109" y="128"/>
                    <a:pt x="102" y="110"/>
                    <a:pt x="94" y="91"/>
                  </a:cubicBezTo>
                  <a:cubicBezTo>
                    <a:pt x="98" y="87"/>
                    <a:pt x="102" y="84"/>
                    <a:pt x="105" y="79"/>
                  </a:cubicBezTo>
                  <a:close/>
                  <a:moveTo>
                    <a:pt x="109" y="1"/>
                  </a:moveTo>
                  <a:cubicBezTo>
                    <a:pt x="98" y="1"/>
                    <a:pt x="86" y="5"/>
                    <a:pt x="79" y="8"/>
                  </a:cubicBezTo>
                  <a:cubicBezTo>
                    <a:pt x="68" y="12"/>
                    <a:pt x="60" y="20"/>
                    <a:pt x="57" y="23"/>
                  </a:cubicBezTo>
                  <a:lnTo>
                    <a:pt x="50" y="23"/>
                  </a:lnTo>
                  <a:cubicBezTo>
                    <a:pt x="45" y="23"/>
                    <a:pt x="38" y="23"/>
                    <a:pt x="34" y="27"/>
                  </a:cubicBezTo>
                  <a:cubicBezTo>
                    <a:pt x="23" y="27"/>
                    <a:pt x="15" y="34"/>
                    <a:pt x="8" y="42"/>
                  </a:cubicBezTo>
                  <a:cubicBezTo>
                    <a:pt x="5" y="53"/>
                    <a:pt x="0" y="61"/>
                    <a:pt x="0" y="68"/>
                  </a:cubicBezTo>
                  <a:cubicBezTo>
                    <a:pt x="0" y="79"/>
                    <a:pt x="5" y="84"/>
                    <a:pt x="5" y="91"/>
                  </a:cubicBezTo>
                  <a:cubicBezTo>
                    <a:pt x="8" y="98"/>
                    <a:pt x="12" y="101"/>
                    <a:pt x="15" y="106"/>
                  </a:cubicBezTo>
                  <a:cubicBezTo>
                    <a:pt x="27" y="124"/>
                    <a:pt x="34" y="143"/>
                    <a:pt x="38" y="165"/>
                  </a:cubicBezTo>
                  <a:cubicBezTo>
                    <a:pt x="45" y="184"/>
                    <a:pt x="45" y="206"/>
                    <a:pt x="45" y="229"/>
                  </a:cubicBezTo>
                  <a:cubicBezTo>
                    <a:pt x="45" y="255"/>
                    <a:pt x="45" y="281"/>
                    <a:pt x="41" y="308"/>
                  </a:cubicBezTo>
                  <a:lnTo>
                    <a:pt x="41" y="315"/>
                  </a:lnTo>
                  <a:cubicBezTo>
                    <a:pt x="41" y="348"/>
                    <a:pt x="53" y="382"/>
                    <a:pt x="72" y="408"/>
                  </a:cubicBezTo>
                  <a:lnTo>
                    <a:pt x="229" y="371"/>
                  </a:lnTo>
                  <a:lnTo>
                    <a:pt x="229" y="367"/>
                  </a:lnTo>
                  <a:cubicBezTo>
                    <a:pt x="236" y="341"/>
                    <a:pt x="236" y="315"/>
                    <a:pt x="236" y="293"/>
                  </a:cubicBezTo>
                  <a:cubicBezTo>
                    <a:pt x="236" y="251"/>
                    <a:pt x="233" y="214"/>
                    <a:pt x="233" y="180"/>
                  </a:cubicBezTo>
                  <a:cubicBezTo>
                    <a:pt x="233" y="169"/>
                    <a:pt x="233" y="158"/>
                    <a:pt x="236" y="146"/>
                  </a:cubicBezTo>
                  <a:lnTo>
                    <a:pt x="236" y="139"/>
                  </a:lnTo>
                  <a:cubicBezTo>
                    <a:pt x="236" y="132"/>
                    <a:pt x="233" y="124"/>
                    <a:pt x="233" y="117"/>
                  </a:cubicBezTo>
                  <a:cubicBezTo>
                    <a:pt x="229" y="106"/>
                    <a:pt x="221" y="98"/>
                    <a:pt x="217" y="91"/>
                  </a:cubicBezTo>
                  <a:cubicBezTo>
                    <a:pt x="207" y="75"/>
                    <a:pt x="195" y="65"/>
                    <a:pt x="188" y="53"/>
                  </a:cubicBezTo>
                  <a:cubicBezTo>
                    <a:pt x="176" y="46"/>
                    <a:pt x="169" y="34"/>
                    <a:pt x="162" y="27"/>
                  </a:cubicBezTo>
                  <a:cubicBezTo>
                    <a:pt x="154" y="20"/>
                    <a:pt x="146" y="12"/>
                    <a:pt x="139" y="8"/>
                  </a:cubicBezTo>
                  <a:cubicBezTo>
                    <a:pt x="131" y="5"/>
                    <a:pt x="120" y="1"/>
                    <a:pt x="109" y="1"/>
                  </a:cubicBezTo>
                  <a:close/>
                  <a:moveTo>
                    <a:pt x="76" y="415"/>
                  </a:moveTo>
                  <a:lnTo>
                    <a:pt x="76" y="415"/>
                  </a:lnTo>
                  <a:cubicBezTo>
                    <a:pt x="83" y="424"/>
                    <a:pt x="94" y="431"/>
                    <a:pt x="102" y="438"/>
                  </a:cubicBezTo>
                  <a:cubicBezTo>
                    <a:pt x="105" y="438"/>
                    <a:pt x="105" y="434"/>
                    <a:pt x="105" y="434"/>
                  </a:cubicBezTo>
                  <a:lnTo>
                    <a:pt x="76" y="415"/>
                  </a:lnTo>
                  <a:close/>
                  <a:moveTo>
                    <a:pt x="251" y="412"/>
                  </a:moveTo>
                  <a:lnTo>
                    <a:pt x="229" y="427"/>
                  </a:lnTo>
                  <a:cubicBezTo>
                    <a:pt x="233" y="431"/>
                    <a:pt x="236" y="434"/>
                    <a:pt x="240" y="438"/>
                  </a:cubicBezTo>
                  <a:cubicBezTo>
                    <a:pt x="243" y="442"/>
                    <a:pt x="247" y="442"/>
                    <a:pt x="251" y="446"/>
                  </a:cubicBezTo>
                  <a:lnTo>
                    <a:pt x="311" y="431"/>
                  </a:lnTo>
                  <a:lnTo>
                    <a:pt x="251" y="412"/>
                  </a:lnTo>
                  <a:close/>
                  <a:moveTo>
                    <a:pt x="98" y="453"/>
                  </a:moveTo>
                  <a:lnTo>
                    <a:pt x="76" y="487"/>
                  </a:lnTo>
                  <a:lnTo>
                    <a:pt x="94" y="483"/>
                  </a:lnTo>
                  <a:lnTo>
                    <a:pt x="94" y="476"/>
                  </a:lnTo>
                  <a:cubicBezTo>
                    <a:pt x="94" y="468"/>
                    <a:pt x="94" y="460"/>
                    <a:pt x="98" y="45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5" name="Google Shape;28505;p21"/>
            <p:cNvSpPr/>
            <p:nvPr/>
          </p:nvSpPr>
          <p:spPr>
            <a:xfrm>
              <a:off x="-640705" y="2354695"/>
              <a:ext cx="5778" cy="9837"/>
            </a:xfrm>
            <a:custGeom>
              <a:avLst/>
              <a:gdLst/>
              <a:ahLst/>
              <a:cxnLst/>
              <a:rect l="l" t="t" r="r" b="b"/>
              <a:pathLst>
                <a:path w="121" h="206" extrusionOk="0">
                  <a:moveTo>
                    <a:pt x="0" y="0"/>
                  </a:moveTo>
                  <a:lnTo>
                    <a:pt x="0" y="0"/>
                  </a:lnTo>
                  <a:cubicBezTo>
                    <a:pt x="4" y="23"/>
                    <a:pt x="4" y="45"/>
                    <a:pt x="12" y="64"/>
                  </a:cubicBezTo>
                  <a:cubicBezTo>
                    <a:pt x="19" y="109"/>
                    <a:pt x="34" y="150"/>
                    <a:pt x="60" y="187"/>
                  </a:cubicBezTo>
                  <a:cubicBezTo>
                    <a:pt x="64" y="195"/>
                    <a:pt x="67" y="202"/>
                    <a:pt x="71" y="206"/>
                  </a:cubicBezTo>
                  <a:cubicBezTo>
                    <a:pt x="86" y="172"/>
                    <a:pt x="98" y="131"/>
                    <a:pt x="116" y="90"/>
                  </a:cubicBezTo>
                  <a:lnTo>
                    <a:pt x="116" y="86"/>
                  </a:lnTo>
                  <a:lnTo>
                    <a:pt x="120" y="86"/>
                  </a:lnTo>
                  <a:cubicBezTo>
                    <a:pt x="120" y="86"/>
                    <a:pt x="116" y="83"/>
                    <a:pt x="116" y="78"/>
                  </a:cubicBezTo>
                  <a:lnTo>
                    <a:pt x="112" y="75"/>
                  </a:lnTo>
                  <a:cubicBezTo>
                    <a:pt x="90" y="68"/>
                    <a:pt x="75" y="60"/>
                    <a:pt x="57" y="49"/>
                  </a:cubicBezTo>
                  <a:cubicBezTo>
                    <a:pt x="41" y="38"/>
                    <a:pt x="26" y="26"/>
                    <a:pt x="15" y="15"/>
                  </a:cubicBezTo>
                  <a:cubicBezTo>
                    <a:pt x="8" y="11"/>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6" name="Google Shape;28506;p21"/>
            <p:cNvSpPr/>
            <p:nvPr/>
          </p:nvSpPr>
          <p:spPr>
            <a:xfrm>
              <a:off x="-645003" y="2348440"/>
              <a:ext cx="13609" cy="27552"/>
            </a:xfrm>
            <a:custGeom>
              <a:avLst/>
              <a:gdLst/>
              <a:ahLst/>
              <a:cxnLst/>
              <a:rect l="l" t="t" r="r" b="b"/>
              <a:pathLst>
                <a:path w="285" h="577" extrusionOk="0">
                  <a:moveTo>
                    <a:pt x="90" y="131"/>
                  </a:moveTo>
                  <a:cubicBezTo>
                    <a:pt x="94" y="135"/>
                    <a:pt x="98" y="142"/>
                    <a:pt x="105" y="146"/>
                  </a:cubicBezTo>
                  <a:cubicBezTo>
                    <a:pt x="116" y="157"/>
                    <a:pt x="131" y="169"/>
                    <a:pt x="147" y="180"/>
                  </a:cubicBezTo>
                  <a:cubicBezTo>
                    <a:pt x="165" y="191"/>
                    <a:pt x="180" y="199"/>
                    <a:pt x="202" y="206"/>
                  </a:cubicBezTo>
                  <a:lnTo>
                    <a:pt x="206" y="209"/>
                  </a:lnTo>
                  <a:cubicBezTo>
                    <a:pt x="206" y="214"/>
                    <a:pt x="210" y="217"/>
                    <a:pt x="210" y="217"/>
                  </a:cubicBezTo>
                  <a:lnTo>
                    <a:pt x="206" y="217"/>
                  </a:lnTo>
                  <a:lnTo>
                    <a:pt x="206" y="221"/>
                  </a:lnTo>
                  <a:cubicBezTo>
                    <a:pt x="188" y="262"/>
                    <a:pt x="176" y="303"/>
                    <a:pt x="161" y="337"/>
                  </a:cubicBezTo>
                  <a:cubicBezTo>
                    <a:pt x="157" y="333"/>
                    <a:pt x="154" y="326"/>
                    <a:pt x="150" y="318"/>
                  </a:cubicBezTo>
                  <a:cubicBezTo>
                    <a:pt x="124" y="281"/>
                    <a:pt x="109" y="240"/>
                    <a:pt x="102" y="195"/>
                  </a:cubicBezTo>
                  <a:cubicBezTo>
                    <a:pt x="94" y="176"/>
                    <a:pt x="94" y="154"/>
                    <a:pt x="90" y="131"/>
                  </a:cubicBezTo>
                  <a:close/>
                  <a:moveTo>
                    <a:pt x="0" y="0"/>
                  </a:moveTo>
                  <a:lnTo>
                    <a:pt x="8" y="60"/>
                  </a:lnTo>
                  <a:lnTo>
                    <a:pt x="8" y="71"/>
                  </a:lnTo>
                  <a:cubicBezTo>
                    <a:pt x="12" y="116"/>
                    <a:pt x="16" y="164"/>
                    <a:pt x="26" y="209"/>
                  </a:cubicBezTo>
                  <a:cubicBezTo>
                    <a:pt x="34" y="262"/>
                    <a:pt x="53" y="311"/>
                    <a:pt x="83" y="359"/>
                  </a:cubicBezTo>
                  <a:cubicBezTo>
                    <a:pt x="90" y="371"/>
                    <a:pt x="94" y="382"/>
                    <a:pt x="94" y="393"/>
                  </a:cubicBezTo>
                  <a:cubicBezTo>
                    <a:pt x="94" y="404"/>
                    <a:pt x="90" y="423"/>
                    <a:pt x="79" y="442"/>
                  </a:cubicBezTo>
                  <a:lnTo>
                    <a:pt x="71" y="452"/>
                  </a:lnTo>
                  <a:lnTo>
                    <a:pt x="8" y="576"/>
                  </a:lnTo>
                  <a:lnTo>
                    <a:pt x="71" y="535"/>
                  </a:lnTo>
                  <a:lnTo>
                    <a:pt x="79" y="528"/>
                  </a:lnTo>
                  <a:lnTo>
                    <a:pt x="98" y="516"/>
                  </a:lnTo>
                  <a:lnTo>
                    <a:pt x="102" y="513"/>
                  </a:lnTo>
                  <a:cubicBezTo>
                    <a:pt x="116" y="490"/>
                    <a:pt x="124" y="468"/>
                    <a:pt x="135" y="438"/>
                  </a:cubicBezTo>
                  <a:cubicBezTo>
                    <a:pt x="150" y="404"/>
                    <a:pt x="165" y="371"/>
                    <a:pt x="188" y="337"/>
                  </a:cubicBezTo>
                  <a:cubicBezTo>
                    <a:pt x="202" y="314"/>
                    <a:pt x="225" y="292"/>
                    <a:pt x="251" y="273"/>
                  </a:cubicBezTo>
                  <a:lnTo>
                    <a:pt x="262" y="269"/>
                  </a:lnTo>
                  <a:lnTo>
                    <a:pt x="269" y="269"/>
                  </a:lnTo>
                  <a:cubicBezTo>
                    <a:pt x="273" y="262"/>
                    <a:pt x="273" y="259"/>
                    <a:pt x="278" y="254"/>
                  </a:cubicBezTo>
                  <a:cubicBezTo>
                    <a:pt x="281" y="240"/>
                    <a:pt x="285" y="228"/>
                    <a:pt x="285" y="217"/>
                  </a:cubicBezTo>
                  <a:cubicBezTo>
                    <a:pt x="285" y="199"/>
                    <a:pt x="281" y="183"/>
                    <a:pt x="269" y="169"/>
                  </a:cubicBezTo>
                  <a:cubicBezTo>
                    <a:pt x="262" y="154"/>
                    <a:pt x="247" y="142"/>
                    <a:pt x="228" y="135"/>
                  </a:cubicBezTo>
                  <a:cubicBezTo>
                    <a:pt x="221" y="131"/>
                    <a:pt x="217" y="131"/>
                    <a:pt x="210" y="128"/>
                  </a:cubicBezTo>
                  <a:cubicBezTo>
                    <a:pt x="202" y="124"/>
                    <a:pt x="199" y="120"/>
                    <a:pt x="191" y="116"/>
                  </a:cubicBezTo>
                  <a:cubicBezTo>
                    <a:pt x="173" y="102"/>
                    <a:pt x="154" y="86"/>
                    <a:pt x="131" y="68"/>
                  </a:cubicBezTo>
                  <a:cubicBezTo>
                    <a:pt x="116" y="52"/>
                    <a:pt x="94" y="38"/>
                    <a:pt x="68" y="26"/>
                  </a:cubicBezTo>
                  <a:cubicBezTo>
                    <a:pt x="64" y="26"/>
                    <a:pt x="60" y="23"/>
                    <a:pt x="60" y="23"/>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7" name="Google Shape;28507;p21"/>
            <p:cNvSpPr/>
            <p:nvPr/>
          </p:nvSpPr>
          <p:spPr>
            <a:xfrm>
              <a:off x="221230" y="1194800"/>
              <a:ext cx="6303" cy="8070"/>
            </a:xfrm>
            <a:custGeom>
              <a:avLst/>
              <a:gdLst/>
              <a:ahLst/>
              <a:cxnLst/>
              <a:rect l="l" t="t" r="r" b="b"/>
              <a:pathLst>
                <a:path w="132" h="169" extrusionOk="0">
                  <a:moveTo>
                    <a:pt x="1" y="1"/>
                  </a:moveTo>
                  <a:cubicBezTo>
                    <a:pt x="4" y="4"/>
                    <a:pt x="4" y="8"/>
                    <a:pt x="8" y="16"/>
                  </a:cubicBezTo>
                  <a:cubicBezTo>
                    <a:pt x="19" y="30"/>
                    <a:pt x="38" y="49"/>
                    <a:pt x="57" y="68"/>
                  </a:cubicBezTo>
                  <a:cubicBezTo>
                    <a:pt x="75" y="91"/>
                    <a:pt x="97" y="117"/>
                    <a:pt x="113" y="146"/>
                  </a:cubicBezTo>
                  <a:cubicBezTo>
                    <a:pt x="116" y="154"/>
                    <a:pt x="116" y="161"/>
                    <a:pt x="120" y="169"/>
                  </a:cubicBezTo>
                  <a:cubicBezTo>
                    <a:pt x="124" y="165"/>
                    <a:pt x="124" y="161"/>
                    <a:pt x="124" y="158"/>
                  </a:cubicBezTo>
                  <a:cubicBezTo>
                    <a:pt x="128" y="151"/>
                    <a:pt x="132" y="143"/>
                    <a:pt x="132" y="135"/>
                  </a:cubicBezTo>
                  <a:cubicBezTo>
                    <a:pt x="132" y="128"/>
                    <a:pt x="128" y="124"/>
                    <a:pt x="128" y="120"/>
                  </a:cubicBezTo>
                  <a:cubicBezTo>
                    <a:pt x="113" y="87"/>
                    <a:pt x="94" y="56"/>
                    <a:pt x="64" y="34"/>
                  </a:cubicBezTo>
                  <a:cubicBezTo>
                    <a:pt x="49" y="23"/>
                    <a:pt x="27" y="1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8" name="Google Shape;28508;p21"/>
            <p:cNvSpPr/>
            <p:nvPr/>
          </p:nvSpPr>
          <p:spPr>
            <a:xfrm>
              <a:off x="213208" y="1181955"/>
              <a:ext cx="17859" cy="33425"/>
            </a:xfrm>
            <a:custGeom>
              <a:avLst/>
              <a:gdLst/>
              <a:ahLst/>
              <a:cxnLst/>
              <a:rect l="l" t="t" r="r" b="b"/>
              <a:pathLst>
                <a:path w="374" h="700" extrusionOk="0">
                  <a:moveTo>
                    <a:pt x="169" y="270"/>
                  </a:moveTo>
                  <a:cubicBezTo>
                    <a:pt x="195" y="281"/>
                    <a:pt x="217" y="292"/>
                    <a:pt x="232" y="303"/>
                  </a:cubicBezTo>
                  <a:cubicBezTo>
                    <a:pt x="262" y="325"/>
                    <a:pt x="281" y="356"/>
                    <a:pt x="296" y="389"/>
                  </a:cubicBezTo>
                  <a:cubicBezTo>
                    <a:pt x="296" y="393"/>
                    <a:pt x="300" y="397"/>
                    <a:pt x="300" y="404"/>
                  </a:cubicBezTo>
                  <a:cubicBezTo>
                    <a:pt x="300" y="412"/>
                    <a:pt x="296" y="420"/>
                    <a:pt x="292" y="427"/>
                  </a:cubicBezTo>
                  <a:cubicBezTo>
                    <a:pt x="292" y="430"/>
                    <a:pt x="292" y="434"/>
                    <a:pt x="288" y="438"/>
                  </a:cubicBezTo>
                  <a:cubicBezTo>
                    <a:pt x="284" y="430"/>
                    <a:pt x="284" y="423"/>
                    <a:pt x="281" y="415"/>
                  </a:cubicBezTo>
                  <a:cubicBezTo>
                    <a:pt x="265" y="386"/>
                    <a:pt x="243" y="360"/>
                    <a:pt x="225" y="337"/>
                  </a:cubicBezTo>
                  <a:cubicBezTo>
                    <a:pt x="206" y="318"/>
                    <a:pt x="187" y="299"/>
                    <a:pt x="176" y="285"/>
                  </a:cubicBezTo>
                  <a:cubicBezTo>
                    <a:pt x="172" y="277"/>
                    <a:pt x="172" y="273"/>
                    <a:pt x="169" y="270"/>
                  </a:cubicBezTo>
                  <a:close/>
                  <a:moveTo>
                    <a:pt x="101" y="1"/>
                  </a:moveTo>
                  <a:lnTo>
                    <a:pt x="94" y="75"/>
                  </a:lnTo>
                  <a:cubicBezTo>
                    <a:pt x="94" y="98"/>
                    <a:pt x="91" y="116"/>
                    <a:pt x="82" y="139"/>
                  </a:cubicBezTo>
                  <a:cubicBezTo>
                    <a:pt x="79" y="158"/>
                    <a:pt x="75" y="180"/>
                    <a:pt x="75" y="203"/>
                  </a:cubicBezTo>
                  <a:lnTo>
                    <a:pt x="1" y="244"/>
                  </a:lnTo>
                  <a:lnTo>
                    <a:pt x="82" y="255"/>
                  </a:lnTo>
                  <a:lnTo>
                    <a:pt x="82" y="266"/>
                  </a:lnTo>
                  <a:cubicBezTo>
                    <a:pt x="91" y="285"/>
                    <a:pt x="98" y="303"/>
                    <a:pt x="113" y="325"/>
                  </a:cubicBezTo>
                  <a:cubicBezTo>
                    <a:pt x="124" y="341"/>
                    <a:pt x="135" y="356"/>
                    <a:pt x="150" y="370"/>
                  </a:cubicBezTo>
                  <a:cubicBezTo>
                    <a:pt x="169" y="389"/>
                    <a:pt x="187" y="408"/>
                    <a:pt x="198" y="430"/>
                  </a:cubicBezTo>
                  <a:cubicBezTo>
                    <a:pt x="206" y="438"/>
                    <a:pt x="210" y="449"/>
                    <a:pt x="213" y="456"/>
                  </a:cubicBezTo>
                  <a:cubicBezTo>
                    <a:pt x="217" y="468"/>
                    <a:pt x="217" y="475"/>
                    <a:pt x="217" y="487"/>
                  </a:cubicBezTo>
                  <a:cubicBezTo>
                    <a:pt x="217" y="501"/>
                    <a:pt x="217" y="520"/>
                    <a:pt x="210" y="539"/>
                  </a:cubicBezTo>
                  <a:lnTo>
                    <a:pt x="143" y="700"/>
                  </a:lnTo>
                  <a:lnTo>
                    <a:pt x="143" y="700"/>
                  </a:lnTo>
                  <a:lnTo>
                    <a:pt x="270" y="580"/>
                  </a:lnTo>
                  <a:cubicBezTo>
                    <a:pt x="274" y="580"/>
                    <a:pt x="274" y="577"/>
                    <a:pt x="277" y="577"/>
                  </a:cubicBezTo>
                  <a:cubicBezTo>
                    <a:pt x="277" y="565"/>
                    <a:pt x="284" y="554"/>
                    <a:pt x="288" y="543"/>
                  </a:cubicBezTo>
                  <a:cubicBezTo>
                    <a:pt x="300" y="527"/>
                    <a:pt x="315" y="513"/>
                    <a:pt x="329" y="501"/>
                  </a:cubicBezTo>
                  <a:lnTo>
                    <a:pt x="348" y="490"/>
                  </a:lnTo>
                  <a:cubicBezTo>
                    <a:pt x="355" y="479"/>
                    <a:pt x="360" y="468"/>
                    <a:pt x="367" y="453"/>
                  </a:cubicBezTo>
                  <a:cubicBezTo>
                    <a:pt x="370" y="438"/>
                    <a:pt x="374" y="423"/>
                    <a:pt x="374" y="404"/>
                  </a:cubicBezTo>
                  <a:cubicBezTo>
                    <a:pt x="374" y="389"/>
                    <a:pt x="370" y="375"/>
                    <a:pt x="367" y="360"/>
                  </a:cubicBezTo>
                  <a:cubicBezTo>
                    <a:pt x="348" y="315"/>
                    <a:pt x="322" y="277"/>
                    <a:pt x="281" y="244"/>
                  </a:cubicBezTo>
                  <a:cubicBezTo>
                    <a:pt x="258" y="229"/>
                    <a:pt x="232" y="213"/>
                    <a:pt x="203" y="203"/>
                  </a:cubicBezTo>
                  <a:cubicBezTo>
                    <a:pt x="206" y="195"/>
                    <a:pt x="210" y="191"/>
                    <a:pt x="213" y="184"/>
                  </a:cubicBezTo>
                  <a:cubicBezTo>
                    <a:pt x="217" y="173"/>
                    <a:pt x="221" y="161"/>
                    <a:pt x="221" y="150"/>
                  </a:cubicBezTo>
                  <a:cubicBezTo>
                    <a:pt x="221" y="142"/>
                    <a:pt x="217" y="132"/>
                    <a:pt x="213" y="120"/>
                  </a:cubicBezTo>
                  <a:cubicBezTo>
                    <a:pt x="210" y="109"/>
                    <a:pt x="203" y="94"/>
                    <a:pt x="191" y="83"/>
                  </a:cubicBezTo>
                  <a:cubicBezTo>
                    <a:pt x="184" y="72"/>
                    <a:pt x="172" y="61"/>
                    <a:pt x="158" y="49"/>
                  </a:cubicBezTo>
                  <a:lnTo>
                    <a:pt x="1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9" name="Google Shape;28509;p21"/>
            <p:cNvSpPr/>
            <p:nvPr/>
          </p:nvSpPr>
          <p:spPr>
            <a:xfrm>
              <a:off x="-456534" y="2218847"/>
              <a:ext cx="3677" cy="12367"/>
            </a:xfrm>
            <a:custGeom>
              <a:avLst/>
              <a:gdLst/>
              <a:ahLst/>
              <a:cxnLst/>
              <a:rect l="l" t="t" r="r" b="b"/>
              <a:pathLst>
                <a:path w="77" h="259" extrusionOk="0">
                  <a:moveTo>
                    <a:pt x="54" y="0"/>
                  </a:moveTo>
                  <a:lnTo>
                    <a:pt x="54" y="12"/>
                  </a:lnTo>
                  <a:cubicBezTo>
                    <a:pt x="57" y="16"/>
                    <a:pt x="57" y="23"/>
                    <a:pt x="61" y="26"/>
                  </a:cubicBezTo>
                  <a:lnTo>
                    <a:pt x="61" y="26"/>
                  </a:lnTo>
                  <a:cubicBezTo>
                    <a:pt x="60" y="17"/>
                    <a:pt x="57" y="11"/>
                    <a:pt x="54" y="0"/>
                  </a:cubicBezTo>
                  <a:close/>
                  <a:moveTo>
                    <a:pt x="61" y="26"/>
                  </a:moveTo>
                  <a:cubicBezTo>
                    <a:pt x="61" y="27"/>
                    <a:pt x="61" y="29"/>
                    <a:pt x="61" y="30"/>
                  </a:cubicBezTo>
                  <a:lnTo>
                    <a:pt x="61" y="26"/>
                  </a:lnTo>
                  <a:cubicBezTo>
                    <a:pt x="61" y="26"/>
                    <a:pt x="61" y="26"/>
                    <a:pt x="61" y="26"/>
                  </a:cubicBezTo>
                  <a:close/>
                  <a:moveTo>
                    <a:pt x="68" y="79"/>
                  </a:moveTo>
                  <a:cubicBezTo>
                    <a:pt x="64" y="86"/>
                    <a:pt x="61" y="97"/>
                    <a:pt x="57" y="105"/>
                  </a:cubicBezTo>
                  <a:cubicBezTo>
                    <a:pt x="54" y="116"/>
                    <a:pt x="46" y="128"/>
                    <a:pt x="42" y="135"/>
                  </a:cubicBezTo>
                  <a:cubicBezTo>
                    <a:pt x="27" y="154"/>
                    <a:pt x="12" y="169"/>
                    <a:pt x="1" y="180"/>
                  </a:cubicBezTo>
                  <a:cubicBezTo>
                    <a:pt x="20" y="202"/>
                    <a:pt x="38" y="221"/>
                    <a:pt x="57" y="243"/>
                  </a:cubicBezTo>
                  <a:cubicBezTo>
                    <a:pt x="64" y="247"/>
                    <a:pt x="64" y="254"/>
                    <a:pt x="68" y="259"/>
                  </a:cubicBezTo>
                  <a:cubicBezTo>
                    <a:pt x="72" y="254"/>
                    <a:pt x="72" y="251"/>
                    <a:pt x="72" y="251"/>
                  </a:cubicBezTo>
                  <a:lnTo>
                    <a:pt x="76" y="251"/>
                  </a:lnTo>
                  <a:lnTo>
                    <a:pt x="72" y="247"/>
                  </a:lnTo>
                  <a:cubicBezTo>
                    <a:pt x="68" y="199"/>
                    <a:pt x="68" y="150"/>
                    <a:pt x="68" y="105"/>
                  </a:cubicBezTo>
                  <a:lnTo>
                    <a:pt x="68" y="7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0" name="Google Shape;28510;p21"/>
            <p:cNvSpPr/>
            <p:nvPr/>
          </p:nvSpPr>
          <p:spPr>
            <a:xfrm>
              <a:off x="-460783" y="2212591"/>
              <a:ext cx="11460" cy="22538"/>
            </a:xfrm>
            <a:custGeom>
              <a:avLst/>
              <a:gdLst/>
              <a:ahLst/>
              <a:cxnLst/>
              <a:rect l="l" t="t" r="r" b="b"/>
              <a:pathLst>
                <a:path w="240" h="472" extrusionOk="0">
                  <a:moveTo>
                    <a:pt x="4" y="318"/>
                  </a:moveTo>
                  <a:lnTo>
                    <a:pt x="0" y="326"/>
                  </a:lnTo>
                  <a:lnTo>
                    <a:pt x="8" y="337"/>
                  </a:lnTo>
                  <a:lnTo>
                    <a:pt x="4" y="330"/>
                  </a:lnTo>
                  <a:lnTo>
                    <a:pt x="4" y="318"/>
                  </a:lnTo>
                  <a:close/>
                  <a:moveTo>
                    <a:pt x="161" y="0"/>
                  </a:moveTo>
                  <a:cubicBezTo>
                    <a:pt x="161" y="4"/>
                    <a:pt x="165" y="8"/>
                    <a:pt x="165" y="8"/>
                  </a:cubicBezTo>
                  <a:lnTo>
                    <a:pt x="169" y="31"/>
                  </a:lnTo>
                  <a:lnTo>
                    <a:pt x="153" y="45"/>
                  </a:lnTo>
                  <a:cubicBezTo>
                    <a:pt x="143" y="57"/>
                    <a:pt x="131" y="64"/>
                    <a:pt x="124" y="76"/>
                  </a:cubicBezTo>
                  <a:cubicBezTo>
                    <a:pt x="116" y="79"/>
                    <a:pt x="112" y="87"/>
                    <a:pt x="109" y="90"/>
                  </a:cubicBezTo>
                  <a:lnTo>
                    <a:pt x="131" y="124"/>
                  </a:lnTo>
                  <a:cubicBezTo>
                    <a:pt x="135" y="128"/>
                    <a:pt x="138" y="135"/>
                    <a:pt x="143" y="143"/>
                  </a:cubicBezTo>
                  <a:lnTo>
                    <a:pt x="143" y="131"/>
                  </a:lnTo>
                  <a:cubicBezTo>
                    <a:pt x="146" y="143"/>
                    <a:pt x="150" y="150"/>
                    <a:pt x="150" y="161"/>
                  </a:cubicBezTo>
                  <a:cubicBezTo>
                    <a:pt x="153" y="173"/>
                    <a:pt x="157" y="183"/>
                    <a:pt x="157" y="195"/>
                  </a:cubicBezTo>
                  <a:lnTo>
                    <a:pt x="157" y="210"/>
                  </a:lnTo>
                  <a:lnTo>
                    <a:pt x="157" y="236"/>
                  </a:lnTo>
                  <a:cubicBezTo>
                    <a:pt x="157" y="281"/>
                    <a:pt x="157" y="330"/>
                    <a:pt x="161" y="378"/>
                  </a:cubicBezTo>
                  <a:lnTo>
                    <a:pt x="165" y="382"/>
                  </a:lnTo>
                  <a:lnTo>
                    <a:pt x="161" y="382"/>
                  </a:lnTo>
                  <a:cubicBezTo>
                    <a:pt x="161" y="382"/>
                    <a:pt x="161" y="385"/>
                    <a:pt x="157" y="390"/>
                  </a:cubicBezTo>
                  <a:cubicBezTo>
                    <a:pt x="153" y="385"/>
                    <a:pt x="153" y="378"/>
                    <a:pt x="146" y="374"/>
                  </a:cubicBezTo>
                  <a:cubicBezTo>
                    <a:pt x="127" y="352"/>
                    <a:pt x="109" y="333"/>
                    <a:pt x="90" y="311"/>
                  </a:cubicBezTo>
                  <a:cubicBezTo>
                    <a:pt x="83" y="318"/>
                    <a:pt x="79" y="326"/>
                    <a:pt x="75" y="333"/>
                  </a:cubicBezTo>
                  <a:lnTo>
                    <a:pt x="53" y="382"/>
                  </a:lnTo>
                  <a:cubicBezTo>
                    <a:pt x="64" y="397"/>
                    <a:pt x="79" y="412"/>
                    <a:pt x="90" y="423"/>
                  </a:cubicBezTo>
                  <a:cubicBezTo>
                    <a:pt x="90" y="423"/>
                    <a:pt x="90" y="427"/>
                    <a:pt x="93" y="430"/>
                  </a:cubicBezTo>
                  <a:cubicBezTo>
                    <a:pt x="93" y="435"/>
                    <a:pt x="98" y="442"/>
                    <a:pt x="105" y="449"/>
                  </a:cubicBezTo>
                  <a:cubicBezTo>
                    <a:pt x="109" y="457"/>
                    <a:pt x="112" y="461"/>
                    <a:pt x="120" y="464"/>
                  </a:cubicBezTo>
                  <a:cubicBezTo>
                    <a:pt x="127" y="468"/>
                    <a:pt x="138" y="471"/>
                    <a:pt x="146" y="471"/>
                  </a:cubicBezTo>
                  <a:cubicBezTo>
                    <a:pt x="161" y="471"/>
                    <a:pt x="172" y="468"/>
                    <a:pt x="180" y="464"/>
                  </a:cubicBezTo>
                  <a:cubicBezTo>
                    <a:pt x="188" y="461"/>
                    <a:pt x="198" y="453"/>
                    <a:pt x="214" y="442"/>
                  </a:cubicBezTo>
                  <a:cubicBezTo>
                    <a:pt x="221" y="435"/>
                    <a:pt x="228" y="427"/>
                    <a:pt x="232" y="416"/>
                  </a:cubicBezTo>
                  <a:cubicBezTo>
                    <a:pt x="236" y="404"/>
                    <a:pt x="240" y="393"/>
                    <a:pt x="240" y="382"/>
                  </a:cubicBezTo>
                  <a:lnTo>
                    <a:pt x="240" y="371"/>
                  </a:lnTo>
                  <a:cubicBezTo>
                    <a:pt x="232" y="314"/>
                    <a:pt x="236" y="251"/>
                    <a:pt x="232" y="188"/>
                  </a:cubicBezTo>
                  <a:cubicBezTo>
                    <a:pt x="228" y="157"/>
                    <a:pt x="221" y="124"/>
                    <a:pt x="210" y="90"/>
                  </a:cubicBezTo>
                  <a:cubicBezTo>
                    <a:pt x="202" y="60"/>
                    <a:pt x="183" y="31"/>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1" name="Google Shape;28511;p21"/>
            <p:cNvSpPr/>
            <p:nvPr/>
          </p:nvSpPr>
          <p:spPr>
            <a:xfrm>
              <a:off x="-665870" y="2242053"/>
              <a:ext cx="4489" cy="10362"/>
            </a:xfrm>
            <a:custGeom>
              <a:avLst/>
              <a:gdLst/>
              <a:ahLst/>
              <a:cxnLst/>
              <a:rect l="l" t="t" r="r" b="b"/>
              <a:pathLst>
                <a:path w="94" h="217" extrusionOk="0">
                  <a:moveTo>
                    <a:pt x="0" y="1"/>
                  </a:moveTo>
                  <a:lnTo>
                    <a:pt x="0" y="1"/>
                  </a:lnTo>
                  <a:cubicBezTo>
                    <a:pt x="8" y="34"/>
                    <a:pt x="23" y="71"/>
                    <a:pt x="37" y="113"/>
                  </a:cubicBezTo>
                  <a:cubicBezTo>
                    <a:pt x="52" y="146"/>
                    <a:pt x="64" y="180"/>
                    <a:pt x="75" y="217"/>
                  </a:cubicBezTo>
                  <a:cubicBezTo>
                    <a:pt x="78" y="213"/>
                    <a:pt x="78" y="210"/>
                    <a:pt x="78" y="210"/>
                  </a:cubicBezTo>
                  <a:cubicBezTo>
                    <a:pt x="90" y="180"/>
                    <a:pt x="94" y="154"/>
                    <a:pt x="94" y="135"/>
                  </a:cubicBezTo>
                  <a:cubicBezTo>
                    <a:pt x="94" y="116"/>
                    <a:pt x="90" y="101"/>
                    <a:pt x="82" y="87"/>
                  </a:cubicBezTo>
                  <a:cubicBezTo>
                    <a:pt x="78" y="71"/>
                    <a:pt x="71" y="56"/>
                    <a:pt x="56" y="45"/>
                  </a:cubicBezTo>
                  <a:cubicBezTo>
                    <a:pt x="45" y="30"/>
                    <a:pt x="23" y="1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2" name="Google Shape;28512;p21"/>
            <p:cNvSpPr/>
            <p:nvPr/>
          </p:nvSpPr>
          <p:spPr>
            <a:xfrm>
              <a:off x="-670883" y="2235798"/>
              <a:ext cx="13084" cy="25928"/>
            </a:xfrm>
            <a:custGeom>
              <a:avLst/>
              <a:gdLst/>
              <a:ahLst/>
              <a:cxnLst/>
              <a:rect l="l" t="t" r="r" b="b"/>
              <a:pathLst>
                <a:path w="274" h="543" extrusionOk="0">
                  <a:moveTo>
                    <a:pt x="105" y="132"/>
                  </a:moveTo>
                  <a:lnTo>
                    <a:pt x="105" y="132"/>
                  </a:lnTo>
                  <a:cubicBezTo>
                    <a:pt x="128" y="142"/>
                    <a:pt x="150" y="161"/>
                    <a:pt x="161" y="176"/>
                  </a:cubicBezTo>
                  <a:cubicBezTo>
                    <a:pt x="176" y="187"/>
                    <a:pt x="183" y="202"/>
                    <a:pt x="187" y="218"/>
                  </a:cubicBezTo>
                  <a:cubicBezTo>
                    <a:pt x="195" y="232"/>
                    <a:pt x="199" y="247"/>
                    <a:pt x="199" y="266"/>
                  </a:cubicBezTo>
                  <a:cubicBezTo>
                    <a:pt x="199" y="285"/>
                    <a:pt x="195" y="311"/>
                    <a:pt x="183" y="341"/>
                  </a:cubicBezTo>
                  <a:cubicBezTo>
                    <a:pt x="183" y="341"/>
                    <a:pt x="183" y="344"/>
                    <a:pt x="180" y="348"/>
                  </a:cubicBezTo>
                  <a:cubicBezTo>
                    <a:pt x="169" y="311"/>
                    <a:pt x="157" y="277"/>
                    <a:pt x="142" y="244"/>
                  </a:cubicBezTo>
                  <a:cubicBezTo>
                    <a:pt x="128" y="202"/>
                    <a:pt x="113" y="165"/>
                    <a:pt x="105" y="132"/>
                  </a:cubicBezTo>
                  <a:close/>
                  <a:moveTo>
                    <a:pt x="0" y="1"/>
                  </a:moveTo>
                  <a:lnTo>
                    <a:pt x="8" y="56"/>
                  </a:lnTo>
                  <a:lnTo>
                    <a:pt x="12" y="64"/>
                  </a:lnTo>
                  <a:lnTo>
                    <a:pt x="12" y="68"/>
                  </a:lnTo>
                  <a:cubicBezTo>
                    <a:pt x="12" y="72"/>
                    <a:pt x="12" y="75"/>
                    <a:pt x="16" y="83"/>
                  </a:cubicBezTo>
                  <a:cubicBezTo>
                    <a:pt x="26" y="146"/>
                    <a:pt x="49" y="210"/>
                    <a:pt x="71" y="270"/>
                  </a:cubicBezTo>
                  <a:cubicBezTo>
                    <a:pt x="97" y="333"/>
                    <a:pt x="120" y="397"/>
                    <a:pt x="135" y="464"/>
                  </a:cubicBezTo>
                  <a:lnTo>
                    <a:pt x="135" y="468"/>
                  </a:lnTo>
                  <a:lnTo>
                    <a:pt x="139" y="482"/>
                  </a:lnTo>
                  <a:lnTo>
                    <a:pt x="150" y="543"/>
                  </a:lnTo>
                  <a:cubicBezTo>
                    <a:pt x="161" y="527"/>
                    <a:pt x="169" y="517"/>
                    <a:pt x="173" y="501"/>
                  </a:cubicBezTo>
                  <a:cubicBezTo>
                    <a:pt x="180" y="482"/>
                    <a:pt x="187" y="464"/>
                    <a:pt x="192" y="446"/>
                  </a:cubicBezTo>
                  <a:cubicBezTo>
                    <a:pt x="202" y="408"/>
                    <a:pt x="209" y="363"/>
                    <a:pt x="228" y="318"/>
                  </a:cubicBezTo>
                  <a:cubicBezTo>
                    <a:pt x="236" y="307"/>
                    <a:pt x="240" y="299"/>
                    <a:pt x="244" y="292"/>
                  </a:cubicBezTo>
                  <a:cubicBezTo>
                    <a:pt x="251" y="285"/>
                    <a:pt x="259" y="277"/>
                    <a:pt x="270" y="273"/>
                  </a:cubicBezTo>
                  <a:lnTo>
                    <a:pt x="273" y="270"/>
                  </a:lnTo>
                  <a:lnTo>
                    <a:pt x="273" y="266"/>
                  </a:lnTo>
                  <a:cubicBezTo>
                    <a:pt x="273" y="240"/>
                    <a:pt x="270" y="213"/>
                    <a:pt x="262" y="187"/>
                  </a:cubicBezTo>
                  <a:cubicBezTo>
                    <a:pt x="247" y="154"/>
                    <a:pt x="221" y="120"/>
                    <a:pt x="187" y="94"/>
                  </a:cubicBezTo>
                  <a:cubicBezTo>
                    <a:pt x="161" y="72"/>
                    <a:pt x="124" y="53"/>
                    <a:pt x="83" y="34"/>
                  </a:cubicBezTo>
                  <a:cubicBezTo>
                    <a:pt x="75" y="30"/>
                    <a:pt x="71" y="27"/>
                    <a:pt x="64" y="27"/>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3" name="Google Shape;28513;p21"/>
            <p:cNvSpPr/>
            <p:nvPr/>
          </p:nvSpPr>
          <p:spPr>
            <a:xfrm>
              <a:off x="222471" y="1348316"/>
              <a:ext cx="430" cy="1098"/>
            </a:xfrm>
            <a:custGeom>
              <a:avLst/>
              <a:gdLst/>
              <a:ahLst/>
              <a:cxnLst/>
              <a:rect l="l" t="t" r="r" b="b"/>
              <a:pathLst>
                <a:path w="9" h="23" extrusionOk="0">
                  <a:moveTo>
                    <a:pt x="1" y="0"/>
                  </a:moveTo>
                  <a:lnTo>
                    <a:pt x="1" y="12"/>
                  </a:lnTo>
                  <a:cubicBezTo>
                    <a:pt x="4" y="12"/>
                    <a:pt x="4" y="19"/>
                    <a:pt x="9" y="23"/>
                  </a:cubicBezTo>
                  <a:cubicBezTo>
                    <a:pt x="4" y="16"/>
                    <a:pt x="4"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4" name="Google Shape;28514;p21"/>
            <p:cNvSpPr/>
            <p:nvPr/>
          </p:nvSpPr>
          <p:spPr>
            <a:xfrm>
              <a:off x="218747" y="1340963"/>
              <a:ext cx="12320" cy="31515"/>
            </a:xfrm>
            <a:custGeom>
              <a:avLst/>
              <a:gdLst/>
              <a:ahLst/>
              <a:cxnLst/>
              <a:rect l="l" t="t" r="r" b="b"/>
              <a:pathLst>
                <a:path w="258" h="660" extrusionOk="0">
                  <a:moveTo>
                    <a:pt x="79" y="154"/>
                  </a:moveTo>
                  <a:cubicBezTo>
                    <a:pt x="82" y="162"/>
                    <a:pt x="82" y="170"/>
                    <a:pt x="87" y="177"/>
                  </a:cubicBezTo>
                  <a:cubicBezTo>
                    <a:pt x="82" y="173"/>
                    <a:pt x="82" y="166"/>
                    <a:pt x="79" y="166"/>
                  </a:cubicBezTo>
                  <a:lnTo>
                    <a:pt x="79" y="154"/>
                  </a:lnTo>
                  <a:close/>
                  <a:moveTo>
                    <a:pt x="68" y="1"/>
                  </a:moveTo>
                  <a:lnTo>
                    <a:pt x="37" y="50"/>
                  </a:lnTo>
                  <a:cubicBezTo>
                    <a:pt x="30" y="65"/>
                    <a:pt x="23" y="76"/>
                    <a:pt x="15" y="95"/>
                  </a:cubicBezTo>
                  <a:cubicBezTo>
                    <a:pt x="8" y="109"/>
                    <a:pt x="1" y="128"/>
                    <a:pt x="1" y="151"/>
                  </a:cubicBezTo>
                  <a:cubicBezTo>
                    <a:pt x="1" y="162"/>
                    <a:pt x="4" y="177"/>
                    <a:pt x="8" y="188"/>
                  </a:cubicBezTo>
                  <a:cubicBezTo>
                    <a:pt x="11" y="203"/>
                    <a:pt x="19" y="214"/>
                    <a:pt x="30" y="230"/>
                  </a:cubicBezTo>
                  <a:cubicBezTo>
                    <a:pt x="34" y="237"/>
                    <a:pt x="42" y="248"/>
                    <a:pt x="45" y="263"/>
                  </a:cubicBezTo>
                  <a:cubicBezTo>
                    <a:pt x="49" y="275"/>
                    <a:pt x="49" y="289"/>
                    <a:pt x="49" y="304"/>
                  </a:cubicBezTo>
                  <a:lnTo>
                    <a:pt x="49" y="319"/>
                  </a:lnTo>
                  <a:lnTo>
                    <a:pt x="49" y="356"/>
                  </a:lnTo>
                  <a:cubicBezTo>
                    <a:pt x="49" y="397"/>
                    <a:pt x="56" y="439"/>
                    <a:pt x="68" y="472"/>
                  </a:cubicBezTo>
                  <a:cubicBezTo>
                    <a:pt x="79" y="510"/>
                    <a:pt x="90" y="547"/>
                    <a:pt x="101" y="577"/>
                  </a:cubicBezTo>
                  <a:cubicBezTo>
                    <a:pt x="101" y="580"/>
                    <a:pt x="101" y="584"/>
                    <a:pt x="105" y="592"/>
                  </a:cubicBezTo>
                  <a:cubicBezTo>
                    <a:pt x="105" y="596"/>
                    <a:pt x="105" y="599"/>
                    <a:pt x="109" y="606"/>
                  </a:cubicBezTo>
                  <a:cubicBezTo>
                    <a:pt x="109" y="618"/>
                    <a:pt x="113" y="629"/>
                    <a:pt x="123" y="641"/>
                  </a:cubicBezTo>
                  <a:cubicBezTo>
                    <a:pt x="132" y="648"/>
                    <a:pt x="139" y="651"/>
                    <a:pt x="146" y="656"/>
                  </a:cubicBezTo>
                  <a:cubicBezTo>
                    <a:pt x="149" y="659"/>
                    <a:pt x="158" y="659"/>
                    <a:pt x="165" y="659"/>
                  </a:cubicBezTo>
                  <a:cubicBezTo>
                    <a:pt x="168" y="656"/>
                    <a:pt x="168" y="656"/>
                    <a:pt x="172" y="651"/>
                  </a:cubicBezTo>
                  <a:cubicBezTo>
                    <a:pt x="180" y="648"/>
                    <a:pt x="184" y="644"/>
                    <a:pt x="191" y="641"/>
                  </a:cubicBezTo>
                  <a:cubicBezTo>
                    <a:pt x="199" y="637"/>
                    <a:pt x="206" y="637"/>
                    <a:pt x="213" y="637"/>
                  </a:cubicBezTo>
                  <a:lnTo>
                    <a:pt x="232" y="637"/>
                  </a:lnTo>
                  <a:cubicBezTo>
                    <a:pt x="239" y="633"/>
                    <a:pt x="244" y="625"/>
                    <a:pt x="251" y="618"/>
                  </a:cubicBezTo>
                  <a:cubicBezTo>
                    <a:pt x="254" y="606"/>
                    <a:pt x="258" y="596"/>
                    <a:pt x="258" y="584"/>
                  </a:cubicBezTo>
                  <a:cubicBezTo>
                    <a:pt x="258" y="573"/>
                    <a:pt x="254" y="562"/>
                    <a:pt x="251" y="551"/>
                  </a:cubicBezTo>
                  <a:cubicBezTo>
                    <a:pt x="247" y="539"/>
                    <a:pt x="244" y="532"/>
                    <a:pt x="239" y="525"/>
                  </a:cubicBezTo>
                  <a:cubicBezTo>
                    <a:pt x="221" y="494"/>
                    <a:pt x="210" y="458"/>
                    <a:pt x="202" y="420"/>
                  </a:cubicBezTo>
                  <a:cubicBezTo>
                    <a:pt x="191" y="364"/>
                    <a:pt x="191" y="301"/>
                    <a:pt x="180" y="237"/>
                  </a:cubicBezTo>
                  <a:cubicBezTo>
                    <a:pt x="172" y="203"/>
                    <a:pt x="168" y="173"/>
                    <a:pt x="154" y="140"/>
                  </a:cubicBezTo>
                  <a:cubicBezTo>
                    <a:pt x="142" y="106"/>
                    <a:pt x="127" y="76"/>
                    <a:pt x="101" y="46"/>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5" name="Google Shape;28515;p21"/>
            <p:cNvSpPr/>
            <p:nvPr/>
          </p:nvSpPr>
          <p:spPr>
            <a:xfrm>
              <a:off x="-45931" y="924010"/>
              <a:ext cx="14134" cy="8117"/>
            </a:xfrm>
            <a:custGeom>
              <a:avLst/>
              <a:gdLst/>
              <a:ahLst/>
              <a:cxnLst/>
              <a:rect l="l" t="t" r="r" b="b"/>
              <a:pathLst>
                <a:path w="296" h="170" extrusionOk="0">
                  <a:moveTo>
                    <a:pt x="4" y="1"/>
                  </a:moveTo>
                  <a:lnTo>
                    <a:pt x="4" y="8"/>
                  </a:lnTo>
                  <a:cubicBezTo>
                    <a:pt x="4" y="16"/>
                    <a:pt x="4" y="23"/>
                    <a:pt x="0" y="35"/>
                  </a:cubicBezTo>
                  <a:cubicBezTo>
                    <a:pt x="11" y="39"/>
                    <a:pt x="18" y="42"/>
                    <a:pt x="22" y="49"/>
                  </a:cubicBezTo>
                  <a:cubicBezTo>
                    <a:pt x="33" y="61"/>
                    <a:pt x="40" y="68"/>
                    <a:pt x="49" y="75"/>
                  </a:cubicBezTo>
                  <a:cubicBezTo>
                    <a:pt x="49" y="80"/>
                    <a:pt x="52" y="83"/>
                    <a:pt x="52" y="83"/>
                  </a:cubicBezTo>
                  <a:lnTo>
                    <a:pt x="116" y="83"/>
                  </a:lnTo>
                  <a:cubicBezTo>
                    <a:pt x="135" y="83"/>
                    <a:pt x="149" y="87"/>
                    <a:pt x="168" y="91"/>
                  </a:cubicBezTo>
                  <a:cubicBezTo>
                    <a:pt x="175" y="91"/>
                    <a:pt x="187" y="94"/>
                    <a:pt x="194" y="98"/>
                  </a:cubicBezTo>
                  <a:cubicBezTo>
                    <a:pt x="209" y="106"/>
                    <a:pt x="220" y="109"/>
                    <a:pt x="232" y="120"/>
                  </a:cubicBezTo>
                  <a:cubicBezTo>
                    <a:pt x="247" y="132"/>
                    <a:pt x="265" y="143"/>
                    <a:pt x="287" y="161"/>
                  </a:cubicBezTo>
                  <a:cubicBezTo>
                    <a:pt x="287" y="161"/>
                    <a:pt x="292" y="165"/>
                    <a:pt x="295" y="170"/>
                  </a:cubicBezTo>
                  <a:cubicBezTo>
                    <a:pt x="292" y="161"/>
                    <a:pt x="292" y="154"/>
                    <a:pt x="287" y="151"/>
                  </a:cubicBezTo>
                  <a:cubicBezTo>
                    <a:pt x="287" y="143"/>
                    <a:pt x="284" y="139"/>
                    <a:pt x="284" y="139"/>
                  </a:cubicBezTo>
                  <a:cubicBezTo>
                    <a:pt x="280" y="135"/>
                    <a:pt x="280" y="132"/>
                    <a:pt x="273" y="132"/>
                  </a:cubicBezTo>
                  <a:cubicBezTo>
                    <a:pt x="183" y="94"/>
                    <a:pt x="97" y="53"/>
                    <a:pt x="11" y="4"/>
                  </a:cubicBezTo>
                  <a:cubicBezTo>
                    <a:pt x="11" y="4"/>
                    <a:pt x="7"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6" name="Google Shape;28516;p21"/>
            <p:cNvSpPr/>
            <p:nvPr/>
          </p:nvSpPr>
          <p:spPr>
            <a:xfrm>
              <a:off x="-50468" y="920285"/>
              <a:ext cx="23111" cy="16140"/>
            </a:xfrm>
            <a:custGeom>
              <a:avLst/>
              <a:gdLst/>
              <a:ahLst/>
              <a:cxnLst/>
              <a:rect l="l" t="t" r="r" b="b"/>
              <a:pathLst>
                <a:path w="484" h="338" extrusionOk="0">
                  <a:moveTo>
                    <a:pt x="99" y="79"/>
                  </a:moveTo>
                  <a:cubicBezTo>
                    <a:pt x="102" y="79"/>
                    <a:pt x="106" y="82"/>
                    <a:pt x="106" y="82"/>
                  </a:cubicBezTo>
                  <a:cubicBezTo>
                    <a:pt x="192" y="131"/>
                    <a:pt x="278" y="172"/>
                    <a:pt x="368" y="210"/>
                  </a:cubicBezTo>
                  <a:cubicBezTo>
                    <a:pt x="375" y="210"/>
                    <a:pt x="375" y="213"/>
                    <a:pt x="379" y="217"/>
                  </a:cubicBezTo>
                  <a:cubicBezTo>
                    <a:pt x="379" y="217"/>
                    <a:pt x="382" y="221"/>
                    <a:pt x="382" y="229"/>
                  </a:cubicBezTo>
                  <a:cubicBezTo>
                    <a:pt x="387" y="232"/>
                    <a:pt x="387" y="239"/>
                    <a:pt x="390" y="248"/>
                  </a:cubicBezTo>
                  <a:cubicBezTo>
                    <a:pt x="387" y="243"/>
                    <a:pt x="382" y="239"/>
                    <a:pt x="382" y="239"/>
                  </a:cubicBezTo>
                  <a:cubicBezTo>
                    <a:pt x="360" y="221"/>
                    <a:pt x="342" y="210"/>
                    <a:pt x="327" y="198"/>
                  </a:cubicBezTo>
                  <a:cubicBezTo>
                    <a:pt x="315" y="187"/>
                    <a:pt x="304" y="184"/>
                    <a:pt x="289" y="176"/>
                  </a:cubicBezTo>
                  <a:cubicBezTo>
                    <a:pt x="282" y="172"/>
                    <a:pt x="270" y="169"/>
                    <a:pt x="263" y="169"/>
                  </a:cubicBezTo>
                  <a:cubicBezTo>
                    <a:pt x="244" y="165"/>
                    <a:pt x="230" y="161"/>
                    <a:pt x="211" y="161"/>
                  </a:cubicBezTo>
                  <a:lnTo>
                    <a:pt x="147" y="161"/>
                  </a:lnTo>
                  <a:cubicBezTo>
                    <a:pt x="147" y="161"/>
                    <a:pt x="144" y="158"/>
                    <a:pt x="144" y="153"/>
                  </a:cubicBezTo>
                  <a:cubicBezTo>
                    <a:pt x="135" y="146"/>
                    <a:pt x="128" y="139"/>
                    <a:pt x="117" y="127"/>
                  </a:cubicBezTo>
                  <a:cubicBezTo>
                    <a:pt x="113" y="120"/>
                    <a:pt x="106" y="117"/>
                    <a:pt x="95" y="113"/>
                  </a:cubicBezTo>
                  <a:cubicBezTo>
                    <a:pt x="99" y="101"/>
                    <a:pt x="99" y="94"/>
                    <a:pt x="99" y="86"/>
                  </a:cubicBezTo>
                  <a:lnTo>
                    <a:pt x="99" y="79"/>
                  </a:lnTo>
                  <a:close/>
                  <a:moveTo>
                    <a:pt x="87" y="1"/>
                  </a:moveTo>
                  <a:cubicBezTo>
                    <a:pt x="80" y="1"/>
                    <a:pt x="68" y="1"/>
                    <a:pt x="61" y="4"/>
                  </a:cubicBezTo>
                  <a:cubicBezTo>
                    <a:pt x="54" y="8"/>
                    <a:pt x="50" y="12"/>
                    <a:pt x="42" y="15"/>
                  </a:cubicBezTo>
                  <a:cubicBezTo>
                    <a:pt x="35" y="23"/>
                    <a:pt x="31" y="30"/>
                    <a:pt x="28" y="41"/>
                  </a:cubicBezTo>
                  <a:cubicBezTo>
                    <a:pt x="23" y="49"/>
                    <a:pt x="20" y="60"/>
                    <a:pt x="20" y="68"/>
                  </a:cubicBezTo>
                  <a:cubicBezTo>
                    <a:pt x="20" y="75"/>
                    <a:pt x="23" y="79"/>
                    <a:pt x="23" y="82"/>
                  </a:cubicBezTo>
                  <a:lnTo>
                    <a:pt x="23" y="86"/>
                  </a:lnTo>
                  <a:cubicBezTo>
                    <a:pt x="23" y="86"/>
                    <a:pt x="23" y="91"/>
                    <a:pt x="20" y="98"/>
                  </a:cubicBezTo>
                  <a:cubicBezTo>
                    <a:pt x="20" y="101"/>
                    <a:pt x="16" y="113"/>
                    <a:pt x="13" y="117"/>
                  </a:cubicBezTo>
                  <a:cubicBezTo>
                    <a:pt x="9" y="120"/>
                    <a:pt x="9" y="124"/>
                    <a:pt x="5" y="127"/>
                  </a:cubicBezTo>
                  <a:lnTo>
                    <a:pt x="5" y="131"/>
                  </a:lnTo>
                  <a:cubicBezTo>
                    <a:pt x="5" y="131"/>
                    <a:pt x="1" y="131"/>
                    <a:pt x="1" y="135"/>
                  </a:cubicBezTo>
                  <a:lnTo>
                    <a:pt x="1" y="139"/>
                  </a:lnTo>
                  <a:lnTo>
                    <a:pt x="1" y="150"/>
                  </a:lnTo>
                  <a:lnTo>
                    <a:pt x="1" y="161"/>
                  </a:lnTo>
                  <a:cubicBezTo>
                    <a:pt x="1" y="161"/>
                    <a:pt x="5" y="165"/>
                    <a:pt x="5" y="169"/>
                  </a:cubicBezTo>
                  <a:cubicBezTo>
                    <a:pt x="9" y="176"/>
                    <a:pt x="16" y="180"/>
                    <a:pt x="20" y="184"/>
                  </a:cubicBezTo>
                  <a:cubicBezTo>
                    <a:pt x="28" y="187"/>
                    <a:pt x="35" y="187"/>
                    <a:pt x="39" y="187"/>
                  </a:cubicBezTo>
                  <a:lnTo>
                    <a:pt x="50" y="187"/>
                  </a:lnTo>
                  <a:lnTo>
                    <a:pt x="54" y="184"/>
                  </a:lnTo>
                  <a:cubicBezTo>
                    <a:pt x="61" y="180"/>
                    <a:pt x="61" y="180"/>
                    <a:pt x="65" y="180"/>
                  </a:cubicBezTo>
                  <a:cubicBezTo>
                    <a:pt x="65" y="180"/>
                    <a:pt x="65" y="184"/>
                    <a:pt x="68" y="187"/>
                  </a:cubicBezTo>
                  <a:cubicBezTo>
                    <a:pt x="76" y="191"/>
                    <a:pt x="80" y="203"/>
                    <a:pt x="91" y="213"/>
                  </a:cubicBezTo>
                  <a:cubicBezTo>
                    <a:pt x="95" y="217"/>
                    <a:pt x="102" y="225"/>
                    <a:pt x="109" y="229"/>
                  </a:cubicBezTo>
                  <a:cubicBezTo>
                    <a:pt x="121" y="232"/>
                    <a:pt x="132" y="236"/>
                    <a:pt x="144" y="236"/>
                  </a:cubicBezTo>
                  <a:cubicBezTo>
                    <a:pt x="177" y="236"/>
                    <a:pt x="199" y="236"/>
                    <a:pt x="218" y="239"/>
                  </a:cubicBezTo>
                  <a:cubicBezTo>
                    <a:pt x="230" y="239"/>
                    <a:pt x="240" y="239"/>
                    <a:pt x="248" y="243"/>
                  </a:cubicBezTo>
                  <a:cubicBezTo>
                    <a:pt x="259" y="248"/>
                    <a:pt x="266" y="248"/>
                    <a:pt x="278" y="258"/>
                  </a:cubicBezTo>
                  <a:cubicBezTo>
                    <a:pt x="292" y="265"/>
                    <a:pt x="308" y="281"/>
                    <a:pt x="334" y="300"/>
                  </a:cubicBezTo>
                  <a:cubicBezTo>
                    <a:pt x="334" y="300"/>
                    <a:pt x="337" y="300"/>
                    <a:pt x="337" y="303"/>
                  </a:cubicBezTo>
                  <a:cubicBezTo>
                    <a:pt x="345" y="310"/>
                    <a:pt x="353" y="318"/>
                    <a:pt x="364" y="326"/>
                  </a:cubicBezTo>
                  <a:cubicBezTo>
                    <a:pt x="371" y="333"/>
                    <a:pt x="390" y="337"/>
                    <a:pt x="405" y="337"/>
                  </a:cubicBezTo>
                  <a:lnTo>
                    <a:pt x="409" y="337"/>
                  </a:lnTo>
                  <a:cubicBezTo>
                    <a:pt x="423" y="337"/>
                    <a:pt x="439" y="333"/>
                    <a:pt x="454" y="326"/>
                  </a:cubicBezTo>
                  <a:lnTo>
                    <a:pt x="484" y="315"/>
                  </a:lnTo>
                  <a:lnTo>
                    <a:pt x="472" y="281"/>
                  </a:lnTo>
                  <a:cubicBezTo>
                    <a:pt x="472" y="274"/>
                    <a:pt x="468" y="262"/>
                    <a:pt x="468" y="251"/>
                  </a:cubicBezTo>
                  <a:cubicBezTo>
                    <a:pt x="465" y="232"/>
                    <a:pt x="461" y="213"/>
                    <a:pt x="454" y="191"/>
                  </a:cubicBezTo>
                  <a:cubicBezTo>
                    <a:pt x="446" y="180"/>
                    <a:pt x="442" y="169"/>
                    <a:pt x="431" y="161"/>
                  </a:cubicBezTo>
                  <a:cubicBezTo>
                    <a:pt x="423" y="150"/>
                    <a:pt x="409" y="143"/>
                    <a:pt x="397" y="135"/>
                  </a:cubicBezTo>
                  <a:cubicBezTo>
                    <a:pt x="308" y="105"/>
                    <a:pt x="225" y="60"/>
                    <a:pt x="144" y="15"/>
                  </a:cubicBezTo>
                  <a:cubicBezTo>
                    <a:pt x="125" y="8"/>
                    <a:pt x="106"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7" name="Google Shape;28517;p21"/>
            <p:cNvSpPr/>
            <p:nvPr/>
          </p:nvSpPr>
          <p:spPr>
            <a:xfrm>
              <a:off x="-444739" y="2276338"/>
              <a:ext cx="3629" cy="7879"/>
            </a:xfrm>
            <a:custGeom>
              <a:avLst/>
              <a:gdLst/>
              <a:ahLst/>
              <a:cxnLst/>
              <a:rect l="l" t="t" r="r" b="b"/>
              <a:pathLst>
                <a:path w="76" h="165" extrusionOk="0">
                  <a:moveTo>
                    <a:pt x="19" y="0"/>
                  </a:moveTo>
                  <a:cubicBezTo>
                    <a:pt x="19" y="0"/>
                    <a:pt x="16" y="4"/>
                    <a:pt x="16" y="8"/>
                  </a:cubicBezTo>
                  <a:cubicBezTo>
                    <a:pt x="19" y="11"/>
                    <a:pt x="23" y="19"/>
                    <a:pt x="27" y="26"/>
                  </a:cubicBezTo>
                  <a:cubicBezTo>
                    <a:pt x="27" y="34"/>
                    <a:pt x="31" y="42"/>
                    <a:pt x="31" y="49"/>
                  </a:cubicBezTo>
                  <a:cubicBezTo>
                    <a:pt x="31" y="56"/>
                    <a:pt x="27" y="64"/>
                    <a:pt x="23" y="71"/>
                  </a:cubicBezTo>
                  <a:cubicBezTo>
                    <a:pt x="23" y="78"/>
                    <a:pt x="19" y="86"/>
                    <a:pt x="16" y="90"/>
                  </a:cubicBezTo>
                  <a:cubicBezTo>
                    <a:pt x="12" y="97"/>
                    <a:pt x="4" y="104"/>
                    <a:pt x="1" y="109"/>
                  </a:cubicBezTo>
                  <a:cubicBezTo>
                    <a:pt x="19" y="120"/>
                    <a:pt x="38" y="135"/>
                    <a:pt x="57" y="149"/>
                  </a:cubicBezTo>
                  <a:cubicBezTo>
                    <a:pt x="64" y="154"/>
                    <a:pt x="68" y="161"/>
                    <a:pt x="76" y="165"/>
                  </a:cubicBezTo>
                  <a:cubicBezTo>
                    <a:pt x="71" y="142"/>
                    <a:pt x="71" y="120"/>
                    <a:pt x="71" y="94"/>
                  </a:cubicBezTo>
                  <a:cubicBezTo>
                    <a:pt x="68" y="94"/>
                    <a:pt x="68" y="90"/>
                    <a:pt x="68" y="86"/>
                  </a:cubicBezTo>
                  <a:cubicBezTo>
                    <a:pt x="64" y="82"/>
                    <a:pt x="64" y="78"/>
                    <a:pt x="61" y="75"/>
                  </a:cubicBezTo>
                  <a:cubicBezTo>
                    <a:pt x="53" y="64"/>
                    <a:pt x="42" y="49"/>
                    <a:pt x="31" y="34"/>
                  </a:cubicBezTo>
                  <a:cubicBezTo>
                    <a:pt x="27" y="23"/>
                    <a:pt x="23" y="1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8" name="Google Shape;28518;p21"/>
            <p:cNvSpPr/>
            <p:nvPr/>
          </p:nvSpPr>
          <p:spPr>
            <a:xfrm>
              <a:off x="-448655" y="2272709"/>
              <a:ext cx="12367" cy="22777"/>
            </a:xfrm>
            <a:custGeom>
              <a:avLst/>
              <a:gdLst/>
              <a:ahLst/>
              <a:cxnLst/>
              <a:rect l="l" t="t" r="r" b="b"/>
              <a:pathLst>
                <a:path w="259" h="477" extrusionOk="0">
                  <a:moveTo>
                    <a:pt x="191" y="1"/>
                  </a:moveTo>
                  <a:cubicBezTo>
                    <a:pt x="191" y="9"/>
                    <a:pt x="191" y="13"/>
                    <a:pt x="195" y="16"/>
                  </a:cubicBezTo>
                  <a:lnTo>
                    <a:pt x="198" y="39"/>
                  </a:lnTo>
                  <a:lnTo>
                    <a:pt x="217" y="16"/>
                  </a:lnTo>
                  <a:lnTo>
                    <a:pt x="191" y="1"/>
                  </a:lnTo>
                  <a:close/>
                  <a:moveTo>
                    <a:pt x="98" y="84"/>
                  </a:moveTo>
                  <a:cubicBezTo>
                    <a:pt x="91" y="91"/>
                    <a:pt x="86" y="99"/>
                    <a:pt x="79" y="110"/>
                  </a:cubicBezTo>
                  <a:lnTo>
                    <a:pt x="75" y="118"/>
                  </a:lnTo>
                  <a:lnTo>
                    <a:pt x="68" y="125"/>
                  </a:lnTo>
                  <a:cubicBezTo>
                    <a:pt x="64" y="125"/>
                    <a:pt x="56" y="128"/>
                    <a:pt x="53" y="132"/>
                  </a:cubicBezTo>
                  <a:cubicBezTo>
                    <a:pt x="46" y="132"/>
                    <a:pt x="38" y="136"/>
                    <a:pt x="30" y="136"/>
                  </a:cubicBezTo>
                  <a:lnTo>
                    <a:pt x="27" y="136"/>
                  </a:lnTo>
                  <a:lnTo>
                    <a:pt x="15" y="147"/>
                  </a:lnTo>
                  <a:cubicBezTo>
                    <a:pt x="12" y="154"/>
                    <a:pt x="8" y="158"/>
                    <a:pt x="8" y="166"/>
                  </a:cubicBezTo>
                  <a:cubicBezTo>
                    <a:pt x="4" y="173"/>
                    <a:pt x="1" y="180"/>
                    <a:pt x="1" y="192"/>
                  </a:cubicBezTo>
                  <a:cubicBezTo>
                    <a:pt x="1" y="196"/>
                    <a:pt x="1" y="203"/>
                    <a:pt x="4" y="207"/>
                  </a:cubicBezTo>
                  <a:cubicBezTo>
                    <a:pt x="4" y="203"/>
                    <a:pt x="8" y="196"/>
                    <a:pt x="12" y="192"/>
                  </a:cubicBezTo>
                  <a:lnTo>
                    <a:pt x="27" y="151"/>
                  </a:lnTo>
                  <a:lnTo>
                    <a:pt x="64" y="173"/>
                  </a:lnTo>
                  <a:cubicBezTo>
                    <a:pt x="72" y="177"/>
                    <a:pt x="79" y="180"/>
                    <a:pt x="83" y="185"/>
                  </a:cubicBezTo>
                  <a:cubicBezTo>
                    <a:pt x="86" y="180"/>
                    <a:pt x="94" y="173"/>
                    <a:pt x="98" y="166"/>
                  </a:cubicBezTo>
                  <a:cubicBezTo>
                    <a:pt x="101" y="162"/>
                    <a:pt x="105" y="154"/>
                    <a:pt x="105" y="147"/>
                  </a:cubicBezTo>
                  <a:cubicBezTo>
                    <a:pt x="109" y="140"/>
                    <a:pt x="113" y="132"/>
                    <a:pt x="113" y="125"/>
                  </a:cubicBezTo>
                  <a:cubicBezTo>
                    <a:pt x="113" y="118"/>
                    <a:pt x="109" y="110"/>
                    <a:pt x="109" y="102"/>
                  </a:cubicBezTo>
                  <a:cubicBezTo>
                    <a:pt x="105" y="95"/>
                    <a:pt x="101" y="87"/>
                    <a:pt x="98" y="84"/>
                  </a:cubicBezTo>
                  <a:close/>
                  <a:moveTo>
                    <a:pt x="127" y="61"/>
                  </a:moveTo>
                  <a:cubicBezTo>
                    <a:pt x="124" y="61"/>
                    <a:pt x="120" y="61"/>
                    <a:pt x="117" y="65"/>
                  </a:cubicBezTo>
                  <a:cubicBezTo>
                    <a:pt x="113" y="65"/>
                    <a:pt x="109" y="68"/>
                    <a:pt x="105" y="73"/>
                  </a:cubicBezTo>
                  <a:lnTo>
                    <a:pt x="101" y="76"/>
                  </a:lnTo>
                  <a:cubicBezTo>
                    <a:pt x="105" y="87"/>
                    <a:pt x="109" y="99"/>
                    <a:pt x="113" y="110"/>
                  </a:cubicBezTo>
                  <a:cubicBezTo>
                    <a:pt x="124" y="125"/>
                    <a:pt x="135" y="140"/>
                    <a:pt x="143" y="151"/>
                  </a:cubicBezTo>
                  <a:cubicBezTo>
                    <a:pt x="146" y="154"/>
                    <a:pt x="146" y="158"/>
                    <a:pt x="150" y="162"/>
                  </a:cubicBezTo>
                  <a:cubicBezTo>
                    <a:pt x="150" y="166"/>
                    <a:pt x="150" y="170"/>
                    <a:pt x="153" y="170"/>
                  </a:cubicBezTo>
                  <a:cubicBezTo>
                    <a:pt x="153" y="196"/>
                    <a:pt x="153" y="218"/>
                    <a:pt x="158" y="241"/>
                  </a:cubicBezTo>
                  <a:cubicBezTo>
                    <a:pt x="172" y="259"/>
                    <a:pt x="184" y="278"/>
                    <a:pt x="195" y="301"/>
                  </a:cubicBezTo>
                  <a:cubicBezTo>
                    <a:pt x="203" y="319"/>
                    <a:pt x="206" y="342"/>
                    <a:pt x="206" y="364"/>
                  </a:cubicBezTo>
                  <a:cubicBezTo>
                    <a:pt x="206" y="382"/>
                    <a:pt x="206" y="401"/>
                    <a:pt x="198" y="424"/>
                  </a:cubicBezTo>
                  <a:lnTo>
                    <a:pt x="198" y="435"/>
                  </a:lnTo>
                  <a:cubicBezTo>
                    <a:pt x="198" y="442"/>
                    <a:pt x="198" y="450"/>
                    <a:pt x="203" y="454"/>
                  </a:cubicBezTo>
                  <a:lnTo>
                    <a:pt x="203" y="458"/>
                  </a:lnTo>
                  <a:lnTo>
                    <a:pt x="206" y="458"/>
                  </a:lnTo>
                  <a:cubicBezTo>
                    <a:pt x="206" y="458"/>
                    <a:pt x="210" y="454"/>
                    <a:pt x="213" y="454"/>
                  </a:cubicBezTo>
                  <a:lnTo>
                    <a:pt x="243" y="446"/>
                  </a:lnTo>
                  <a:lnTo>
                    <a:pt x="257" y="469"/>
                  </a:lnTo>
                  <a:lnTo>
                    <a:pt x="257" y="469"/>
                  </a:lnTo>
                  <a:cubicBezTo>
                    <a:pt x="247" y="422"/>
                    <a:pt x="239" y="376"/>
                    <a:pt x="236" y="327"/>
                  </a:cubicBezTo>
                  <a:cubicBezTo>
                    <a:pt x="232" y="275"/>
                    <a:pt x="232" y="222"/>
                    <a:pt x="229" y="166"/>
                  </a:cubicBezTo>
                  <a:cubicBezTo>
                    <a:pt x="229" y="147"/>
                    <a:pt x="221" y="132"/>
                    <a:pt x="213" y="121"/>
                  </a:cubicBezTo>
                  <a:cubicBezTo>
                    <a:pt x="206" y="106"/>
                    <a:pt x="195" y="91"/>
                    <a:pt x="187" y="80"/>
                  </a:cubicBezTo>
                  <a:cubicBezTo>
                    <a:pt x="184" y="80"/>
                    <a:pt x="184" y="76"/>
                    <a:pt x="184" y="76"/>
                  </a:cubicBezTo>
                  <a:lnTo>
                    <a:pt x="146" y="65"/>
                  </a:lnTo>
                  <a:cubicBezTo>
                    <a:pt x="139" y="61"/>
                    <a:pt x="131" y="61"/>
                    <a:pt x="127" y="61"/>
                  </a:cubicBezTo>
                  <a:close/>
                  <a:moveTo>
                    <a:pt x="257" y="469"/>
                  </a:moveTo>
                  <a:cubicBezTo>
                    <a:pt x="257" y="472"/>
                    <a:pt x="258" y="474"/>
                    <a:pt x="258" y="476"/>
                  </a:cubicBezTo>
                  <a:lnTo>
                    <a:pt x="258" y="472"/>
                  </a:lnTo>
                  <a:lnTo>
                    <a:pt x="257" y="46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9" name="Google Shape;28519;p21"/>
            <p:cNvSpPr/>
            <p:nvPr/>
          </p:nvSpPr>
          <p:spPr>
            <a:xfrm>
              <a:off x="-149501" y="1011345"/>
              <a:ext cx="9120" cy="1098"/>
            </a:xfrm>
            <a:custGeom>
              <a:avLst/>
              <a:gdLst/>
              <a:ahLst/>
              <a:cxnLst/>
              <a:rect l="l" t="t" r="r" b="b"/>
              <a:pathLst>
                <a:path w="191" h="23" extrusionOk="0">
                  <a:moveTo>
                    <a:pt x="38" y="0"/>
                  </a:moveTo>
                  <a:cubicBezTo>
                    <a:pt x="30" y="4"/>
                    <a:pt x="23" y="4"/>
                    <a:pt x="16" y="7"/>
                  </a:cubicBezTo>
                  <a:cubicBezTo>
                    <a:pt x="8" y="7"/>
                    <a:pt x="4" y="11"/>
                    <a:pt x="1" y="15"/>
                  </a:cubicBezTo>
                  <a:cubicBezTo>
                    <a:pt x="8" y="18"/>
                    <a:pt x="16" y="18"/>
                    <a:pt x="19" y="23"/>
                  </a:cubicBezTo>
                  <a:lnTo>
                    <a:pt x="30" y="23"/>
                  </a:lnTo>
                  <a:lnTo>
                    <a:pt x="30" y="18"/>
                  </a:lnTo>
                  <a:cubicBezTo>
                    <a:pt x="30" y="18"/>
                    <a:pt x="34" y="11"/>
                    <a:pt x="38" y="7"/>
                  </a:cubicBezTo>
                  <a:lnTo>
                    <a:pt x="38" y="0"/>
                  </a:lnTo>
                  <a:close/>
                  <a:moveTo>
                    <a:pt x="150" y="7"/>
                  </a:moveTo>
                  <a:cubicBezTo>
                    <a:pt x="154" y="15"/>
                    <a:pt x="158" y="18"/>
                    <a:pt x="158" y="18"/>
                  </a:cubicBezTo>
                  <a:lnTo>
                    <a:pt x="161" y="23"/>
                  </a:lnTo>
                  <a:lnTo>
                    <a:pt x="165" y="23"/>
                  </a:lnTo>
                  <a:cubicBezTo>
                    <a:pt x="168" y="23"/>
                    <a:pt x="180" y="23"/>
                    <a:pt x="191" y="18"/>
                  </a:cubicBezTo>
                  <a:cubicBezTo>
                    <a:pt x="180" y="15"/>
                    <a:pt x="165" y="11"/>
                    <a:pt x="150" y="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0" name="Google Shape;28520;p21"/>
            <p:cNvSpPr/>
            <p:nvPr/>
          </p:nvSpPr>
          <p:spPr>
            <a:xfrm>
              <a:off x="-154658" y="1007572"/>
              <a:ext cx="29128" cy="8786"/>
            </a:xfrm>
            <a:custGeom>
              <a:avLst/>
              <a:gdLst/>
              <a:ahLst/>
              <a:cxnLst/>
              <a:rect l="l" t="t" r="r" b="b"/>
              <a:pathLst>
                <a:path w="610" h="184" extrusionOk="0">
                  <a:moveTo>
                    <a:pt x="595" y="60"/>
                  </a:moveTo>
                  <a:lnTo>
                    <a:pt x="595" y="60"/>
                  </a:lnTo>
                  <a:cubicBezTo>
                    <a:pt x="595" y="60"/>
                    <a:pt x="595" y="60"/>
                    <a:pt x="595" y="60"/>
                  </a:cubicBezTo>
                  <a:lnTo>
                    <a:pt x="598" y="60"/>
                  </a:lnTo>
                  <a:lnTo>
                    <a:pt x="595" y="60"/>
                  </a:lnTo>
                  <a:close/>
                  <a:moveTo>
                    <a:pt x="146" y="79"/>
                  </a:moveTo>
                  <a:lnTo>
                    <a:pt x="146" y="86"/>
                  </a:lnTo>
                  <a:cubicBezTo>
                    <a:pt x="142" y="90"/>
                    <a:pt x="138" y="97"/>
                    <a:pt x="138" y="97"/>
                  </a:cubicBezTo>
                  <a:lnTo>
                    <a:pt x="138" y="102"/>
                  </a:lnTo>
                  <a:lnTo>
                    <a:pt x="127" y="102"/>
                  </a:lnTo>
                  <a:cubicBezTo>
                    <a:pt x="124" y="97"/>
                    <a:pt x="116" y="97"/>
                    <a:pt x="109" y="94"/>
                  </a:cubicBezTo>
                  <a:cubicBezTo>
                    <a:pt x="112" y="90"/>
                    <a:pt x="116" y="86"/>
                    <a:pt x="124" y="86"/>
                  </a:cubicBezTo>
                  <a:cubicBezTo>
                    <a:pt x="131" y="83"/>
                    <a:pt x="138" y="83"/>
                    <a:pt x="146" y="79"/>
                  </a:cubicBezTo>
                  <a:close/>
                  <a:moveTo>
                    <a:pt x="258" y="86"/>
                  </a:moveTo>
                  <a:lnTo>
                    <a:pt x="258" y="86"/>
                  </a:lnTo>
                  <a:cubicBezTo>
                    <a:pt x="273" y="90"/>
                    <a:pt x="288" y="94"/>
                    <a:pt x="299" y="97"/>
                  </a:cubicBezTo>
                  <a:cubicBezTo>
                    <a:pt x="288" y="102"/>
                    <a:pt x="276" y="102"/>
                    <a:pt x="273" y="102"/>
                  </a:cubicBezTo>
                  <a:lnTo>
                    <a:pt x="269" y="102"/>
                  </a:lnTo>
                  <a:lnTo>
                    <a:pt x="266" y="97"/>
                  </a:lnTo>
                  <a:cubicBezTo>
                    <a:pt x="266" y="97"/>
                    <a:pt x="262" y="94"/>
                    <a:pt x="258" y="86"/>
                  </a:cubicBezTo>
                  <a:close/>
                  <a:moveTo>
                    <a:pt x="161" y="0"/>
                  </a:moveTo>
                  <a:cubicBezTo>
                    <a:pt x="142" y="4"/>
                    <a:pt x="124" y="4"/>
                    <a:pt x="109" y="12"/>
                  </a:cubicBezTo>
                  <a:cubicBezTo>
                    <a:pt x="97" y="16"/>
                    <a:pt x="83" y="19"/>
                    <a:pt x="75" y="26"/>
                  </a:cubicBezTo>
                  <a:cubicBezTo>
                    <a:pt x="57" y="34"/>
                    <a:pt x="45" y="49"/>
                    <a:pt x="34" y="64"/>
                  </a:cubicBezTo>
                  <a:lnTo>
                    <a:pt x="34" y="68"/>
                  </a:lnTo>
                  <a:cubicBezTo>
                    <a:pt x="26" y="83"/>
                    <a:pt x="19" y="97"/>
                    <a:pt x="15" y="112"/>
                  </a:cubicBezTo>
                  <a:lnTo>
                    <a:pt x="4" y="157"/>
                  </a:lnTo>
                  <a:lnTo>
                    <a:pt x="0" y="180"/>
                  </a:lnTo>
                  <a:lnTo>
                    <a:pt x="64" y="161"/>
                  </a:lnTo>
                  <a:lnTo>
                    <a:pt x="71" y="161"/>
                  </a:lnTo>
                  <a:cubicBezTo>
                    <a:pt x="79" y="165"/>
                    <a:pt x="86" y="169"/>
                    <a:pt x="97" y="173"/>
                  </a:cubicBezTo>
                  <a:cubicBezTo>
                    <a:pt x="109" y="176"/>
                    <a:pt x="119" y="180"/>
                    <a:pt x="138" y="180"/>
                  </a:cubicBezTo>
                  <a:cubicBezTo>
                    <a:pt x="146" y="180"/>
                    <a:pt x="154" y="176"/>
                    <a:pt x="161" y="173"/>
                  </a:cubicBezTo>
                  <a:cubicBezTo>
                    <a:pt x="176" y="169"/>
                    <a:pt x="187" y="161"/>
                    <a:pt x="198" y="150"/>
                  </a:cubicBezTo>
                  <a:cubicBezTo>
                    <a:pt x="198" y="147"/>
                    <a:pt x="202" y="142"/>
                    <a:pt x="202" y="142"/>
                  </a:cubicBezTo>
                  <a:cubicBezTo>
                    <a:pt x="209" y="154"/>
                    <a:pt x="221" y="161"/>
                    <a:pt x="232" y="169"/>
                  </a:cubicBezTo>
                  <a:cubicBezTo>
                    <a:pt x="247" y="176"/>
                    <a:pt x="262" y="180"/>
                    <a:pt x="273" y="180"/>
                  </a:cubicBezTo>
                  <a:cubicBezTo>
                    <a:pt x="295" y="180"/>
                    <a:pt x="311" y="173"/>
                    <a:pt x="326" y="169"/>
                  </a:cubicBezTo>
                  <a:cubicBezTo>
                    <a:pt x="337" y="165"/>
                    <a:pt x="348" y="161"/>
                    <a:pt x="355" y="161"/>
                  </a:cubicBezTo>
                  <a:lnTo>
                    <a:pt x="359" y="161"/>
                  </a:lnTo>
                  <a:cubicBezTo>
                    <a:pt x="397" y="176"/>
                    <a:pt x="438" y="183"/>
                    <a:pt x="478" y="183"/>
                  </a:cubicBezTo>
                  <a:cubicBezTo>
                    <a:pt x="501" y="183"/>
                    <a:pt x="523" y="183"/>
                    <a:pt x="542" y="176"/>
                  </a:cubicBezTo>
                  <a:lnTo>
                    <a:pt x="572" y="176"/>
                  </a:lnTo>
                  <a:cubicBezTo>
                    <a:pt x="580" y="176"/>
                    <a:pt x="583" y="173"/>
                    <a:pt x="587" y="173"/>
                  </a:cubicBezTo>
                  <a:cubicBezTo>
                    <a:pt x="595" y="169"/>
                    <a:pt x="602" y="161"/>
                    <a:pt x="609" y="154"/>
                  </a:cubicBezTo>
                  <a:cubicBezTo>
                    <a:pt x="598" y="142"/>
                    <a:pt x="595" y="131"/>
                    <a:pt x="587" y="116"/>
                  </a:cubicBezTo>
                  <a:lnTo>
                    <a:pt x="564" y="57"/>
                  </a:lnTo>
                  <a:lnTo>
                    <a:pt x="595" y="60"/>
                  </a:lnTo>
                  <a:lnTo>
                    <a:pt x="595" y="60"/>
                  </a:lnTo>
                  <a:cubicBezTo>
                    <a:pt x="590" y="52"/>
                    <a:pt x="583" y="45"/>
                    <a:pt x="576" y="42"/>
                  </a:cubicBezTo>
                  <a:cubicBezTo>
                    <a:pt x="564" y="38"/>
                    <a:pt x="557" y="34"/>
                    <a:pt x="542" y="34"/>
                  </a:cubicBezTo>
                  <a:cubicBezTo>
                    <a:pt x="538" y="34"/>
                    <a:pt x="531" y="34"/>
                    <a:pt x="523" y="38"/>
                  </a:cubicBezTo>
                  <a:cubicBezTo>
                    <a:pt x="501" y="45"/>
                    <a:pt x="483" y="45"/>
                    <a:pt x="460" y="45"/>
                  </a:cubicBezTo>
                  <a:cubicBezTo>
                    <a:pt x="419" y="45"/>
                    <a:pt x="378" y="38"/>
                    <a:pt x="333" y="26"/>
                  </a:cubicBezTo>
                  <a:cubicBezTo>
                    <a:pt x="288" y="16"/>
                    <a:pt x="236"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1" name="Google Shape;28521;p21"/>
            <p:cNvSpPr/>
            <p:nvPr/>
          </p:nvSpPr>
          <p:spPr>
            <a:xfrm>
              <a:off x="-527538" y="1726735"/>
              <a:ext cx="10744" cy="5205"/>
            </a:xfrm>
            <a:custGeom>
              <a:avLst/>
              <a:gdLst/>
              <a:ahLst/>
              <a:cxnLst/>
              <a:rect l="l" t="t" r="r" b="b"/>
              <a:pathLst>
                <a:path w="225" h="109" extrusionOk="0">
                  <a:moveTo>
                    <a:pt x="225" y="1"/>
                  </a:moveTo>
                  <a:lnTo>
                    <a:pt x="225" y="1"/>
                  </a:lnTo>
                  <a:cubicBezTo>
                    <a:pt x="173" y="15"/>
                    <a:pt x="128" y="34"/>
                    <a:pt x="78" y="60"/>
                  </a:cubicBezTo>
                  <a:cubicBezTo>
                    <a:pt x="52" y="75"/>
                    <a:pt x="26" y="90"/>
                    <a:pt x="0" y="108"/>
                  </a:cubicBezTo>
                  <a:cubicBezTo>
                    <a:pt x="19" y="101"/>
                    <a:pt x="34" y="98"/>
                    <a:pt x="45" y="94"/>
                  </a:cubicBezTo>
                  <a:cubicBezTo>
                    <a:pt x="83" y="79"/>
                    <a:pt x="116" y="64"/>
                    <a:pt x="146" y="53"/>
                  </a:cubicBezTo>
                  <a:cubicBezTo>
                    <a:pt x="176" y="38"/>
                    <a:pt x="202" y="19"/>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2" name="Google Shape;28522;p21"/>
            <p:cNvSpPr/>
            <p:nvPr/>
          </p:nvSpPr>
          <p:spPr>
            <a:xfrm>
              <a:off x="-536276" y="1719238"/>
              <a:ext cx="25928" cy="18957"/>
            </a:xfrm>
            <a:custGeom>
              <a:avLst/>
              <a:gdLst/>
              <a:ahLst/>
              <a:cxnLst/>
              <a:rect l="l" t="t" r="r" b="b"/>
              <a:pathLst>
                <a:path w="543" h="397" extrusionOk="0">
                  <a:moveTo>
                    <a:pt x="478" y="1"/>
                  </a:moveTo>
                  <a:lnTo>
                    <a:pt x="460" y="53"/>
                  </a:lnTo>
                  <a:lnTo>
                    <a:pt x="471" y="64"/>
                  </a:lnTo>
                  <a:cubicBezTo>
                    <a:pt x="478" y="56"/>
                    <a:pt x="486" y="53"/>
                    <a:pt x="494" y="49"/>
                  </a:cubicBezTo>
                  <a:lnTo>
                    <a:pt x="478" y="1"/>
                  </a:lnTo>
                  <a:close/>
                  <a:moveTo>
                    <a:pt x="520" y="176"/>
                  </a:moveTo>
                  <a:lnTo>
                    <a:pt x="542" y="187"/>
                  </a:lnTo>
                  <a:lnTo>
                    <a:pt x="542" y="180"/>
                  </a:lnTo>
                  <a:lnTo>
                    <a:pt x="539" y="180"/>
                  </a:lnTo>
                  <a:cubicBezTo>
                    <a:pt x="531" y="180"/>
                    <a:pt x="527" y="176"/>
                    <a:pt x="520" y="176"/>
                  </a:cubicBezTo>
                  <a:close/>
                  <a:moveTo>
                    <a:pt x="408" y="158"/>
                  </a:moveTo>
                  <a:lnTo>
                    <a:pt x="408" y="158"/>
                  </a:lnTo>
                  <a:cubicBezTo>
                    <a:pt x="385" y="176"/>
                    <a:pt x="359" y="195"/>
                    <a:pt x="329" y="210"/>
                  </a:cubicBezTo>
                  <a:cubicBezTo>
                    <a:pt x="299" y="221"/>
                    <a:pt x="266" y="236"/>
                    <a:pt x="228" y="251"/>
                  </a:cubicBezTo>
                  <a:cubicBezTo>
                    <a:pt x="217" y="255"/>
                    <a:pt x="202" y="258"/>
                    <a:pt x="183" y="265"/>
                  </a:cubicBezTo>
                  <a:cubicBezTo>
                    <a:pt x="209" y="247"/>
                    <a:pt x="235" y="232"/>
                    <a:pt x="261" y="217"/>
                  </a:cubicBezTo>
                  <a:cubicBezTo>
                    <a:pt x="311" y="191"/>
                    <a:pt x="356" y="172"/>
                    <a:pt x="408" y="158"/>
                  </a:cubicBezTo>
                  <a:close/>
                  <a:moveTo>
                    <a:pt x="423" y="75"/>
                  </a:moveTo>
                  <a:cubicBezTo>
                    <a:pt x="351" y="90"/>
                    <a:pt x="284" y="120"/>
                    <a:pt x="225" y="150"/>
                  </a:cubicBezTo>
                  <a:cubicBezTo>
                    <a:pt x="161" y="187"/>
                    <a:pt x="97" y="229"/>
                    <a:pt x="33" y="262"/>
                  </a:cubicBezTo>
                  <a:cubicBezTo>
                    <a:pt x="23" y="265"/>
                    <a:pt x="11" y="277"/>
                    <a:pt x="7" y="284"/>
                  </a:cubicBezTo>
                  <a:cubicBezTo>
                    <a:pt x="4" y="296"/>
                    <a:pt x="0" y="307"/>
                    <a:pt x="0" y="315"/>
                  </a:cubicBezTo>
                  <a:cubicBezTo>
                    <a:pt x="0" y="322"/>
                    <a:pt x="4" y="329"/>
                    <a:pt x="4" y="337"/>
                  </a:cubicBezTo>
                  <a:cubicBezTo>
                    <a:pt x="7" y="344"/>
                    <a:pt x="11" y="352"/>
                    <a:pt x="15" y="360"/>
                  </a:cubicBezTo>
                  <a:lnTo>
                    <a:pt x="11" y="360"/>
                  </a:lnTo>
                  <a:cubicBezTo>
                    <a:pt x="19" y="370"/>
                    <a:pt x="26" y="378"/>
                    <a:pt x="37" y="386"/>
                  </a:cubicBezTo>
                  <a:cubicBezTo>
                    <a:pt x="49" y="393"/>
                    <a:pt x="60" y="396"/>
                    <a:pt x="71" y="396"/>
                  </a:cubicBezTo>
                  <a:cubicBezTo>
                    <a:pt x="78" y="396"/>
                    <a:pt x="90" y="393"/>
                    <a:pt x="97" y="389"/>
                  </a:cubicBezTo>
                  <a:cubicBezTo>
                    <a:pt x="104" y="386"/>
                    <a:pt x="112" y="382"/>
                    <a:pt x="116" y="374"/>
                  </a:cubicBezTo>
                  <a:cubicBezTo>
                    <a:pt x="123" y="367"/>
                    <a:pt x="131" y="363"/>
                    <a:pt x="142" y="360"/>
                  </a:cubicBezTo>
                  <a:cubicBezTo>
                    <a:pt x="157" y="352"/>
                    <a:pt x="176" y="344"/>
                    <a:pt x="194" y="341"/>
                  </a:cubicBezTo>
                  <a:cubicBezTo>
                    <a:pt x="213" y="337"/>
                    <a:pt x="235" y="329"/>
                    <a:pt x="258" y="322"/>
                  </a:cubicBezTo>
                  <a:cubicBezTo>
                    <a:pt x="303" y="303"/>
                    <a:pt x="351" y="284"/>
                    <a:pt x="400" y="258"/>
                  </a:cubicBezTo>
                  <a:cubicBezTo>
                    <a:pt x="423" y="243"/>
                    <a:pt x="445" y="229"/>
                    <a:pt x="463" y="206"/>
                  </a:cubicBezTo>
                  <a:lnTo>
                    <a:pt x="468" y="203"/>
                  </a:lnTo>
                  <a:lnTo>
                    <a:pt x="423" y="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3" name="Google Shape;28523;p21"/>
            <p:cNvSpPr/>
            <p:nvPr/>
          </p:nvSpPr>
          <p:spPr>
            <a:xfrm>
              <a:off x="-444548" y="2286126"/>
              <a:ext cx="5587" cy="12892"/>
            </a:xfrm>
            <a:custGeom>
              <a:avLst/>
              <a:gdLst/>
              <a:ahLst/>
              <a:cxnLst/>
              <a:rect l="l" t="t" r="r" b="b"/>
              <a:pathLst>
                <a:path w="117" h="270" extrusionOk="0">
                  <a:moveTo>
                    <a:pt x="0" y="1"/>
                  </a:moveTo>
                  <a:lnTo>
                    <a:pt x="0" y="1"/>
                  </a:lnTo>
                  <a:cubicBezTo>
                    <a:pt x="12" y="49"/>
                    <a:pt x="27" y="98"/>
                    <a:pt x="38" y="146"/>
                  </a:cubicBezTo>
                  <a:lnTo>
                    <a:pt x="38" y="132"/>
                  </a:lnTo>
                  <a:lnTo>
                    <a:pt x="38" y="124"/>
                  </a:lnTo>
                  <a:cubicBezTo>
                    <a:pt x="41" y="109"/>
                    <a:pt x="45" y="94"/>
                    <a:pt x="45" y="83"/>
                  </a:cubicBezTo>
                  <a:cubicBezTo>
                    <a:pt x="45" y="72"/>
                    <a:pt x="41" y="61"/>
                    <a:pt x="38" y="49"/>
                  </a:cubicBezTo>
                  <a:cubicBezTo>
                    <a:pt x="34" y="38"/>
                    <a:pt x="27" y="27"/>
                    <a:pt x="19" y="16"/>
                  </a:cubicBezTo>
                  <a:cubicBezTo>
                    <a:pt x="12" y="12"/>
                    <a:pt x="8" y="8"/>
                    <a:pt x="0" y="1"/>
                  </a:cubicBezTo>
                  <a:close/>
                  <a:moveTo>
                    <a:pt x="53" y="218"/>
                  </a:moveTo>
                  <a:lnTo>
                    <a:pt x="53" y="218"/>
                  </a:lnTo>
                  <a:cubicBezTo>
                    <a:pt x="57" y="232"/>
                    <a:pt x="60" y="248"/>
                    <a:pt x="64" y="263"/>
                  </a:cubicBezTo>
                  <a:cubicBezTo>
                    <a:pt x="83" y="263"/>
                    <a:pt x="101" y="266"/>
                    <a:pt x="117" y="270"/>
                  </a:cubicBezTo>
                  <a:cubicBezTo>
                    <a:pt x="117" y="263"/>
                    <a:pt x="117" y="258"/>
                    <a:pt x="112" y="251"/>
                  </a:cubicBezTo>
                  <a:cubicBezTo>
                    <a:pt x="105" y="251"/>
                    <a:pt x="94" y="248"/>
                    <a:pt x="86" y="244"/>
                  </a:cubicBezTo>
                  <a:cubicBezTo>
                    <a:pt x="75" y="240"/>
                    <a:pt x="67" y="232"/>
                    <a:pt x="60" y="225"/>
                  </a:cubicBezTo>
                  <a:cubicBezTo>
                    <a:pt x="57" y="225"/>
                    <a:pt x="57" y="221"/>
                    <a:pt x="53" y="2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4" name="Google Shape;28524;p21"/>
            <p:cNvSpPr/>
            <p:nvPr/>
          </p:nvSpPr>
          <p:spPr>
            <a:xfrm>
              <a:off x="-448655" y="2279871"/>
              <a:ext cx="14182" cy="23445"/>
            </a:xfrm>
            <a:custGeom>
              <a:avLst/>
              <a:gdLst/>
              <a:ahLst/>
              <a:cxnLst/>
              <a:rect l="l" t="t" r="r" b="b"/>
              <a:pathLst>
                <a:path w="297" h="491" extrusionOk="0">
                  <a:moveTo>
                    <a:pt x="86" y="132"/>
                  </a:moveTo>
                  <a:lnTo>
                    <a:pt x="86" y="132"/>
                  </a:lnTo>
                  <a:cubicBezTo>
                    <a:pt x="94" y="139"/>
                    <a:pt x="98" y="143"/>
                    <a:pt x="105" y="147"/>
                  </a:cubicBezTo>
                  <a:cubicBezTo>
                    <a:pt x="113" y="158"/>
                    <a:pt x="120" y="169"/>
                    <a:pt x="124" y="180"/>
                  </a:cubicBezTo>
                  <a:cubicBezTo>
                    <a:pt x="127" y="192"/>
                    <a:pt x="131" y="203"/>
                    <a:pt x="131" y="214"/>
                  </a:cubicBezTo>
                  <a:cubicBezTo>
                    <a:pt x="131" y="225"/>
                    <a:pt x="127" y="240"/>
                    <a:pt x="124" y="255"/>
                  </a:cubicBezTo>
                  <a:lnTo>
                    <a:pt x="124" y="263"/>
                  </a:lnTo>
                  <a:lnTo>
                    <a:pt x="124" y="277"/>
                  </a:lnTo>
                  <a:cubicBezTo>
                    <a:pt x="113" y="229"/>
                    <a:pt x="98" y="180"/>
                    <a:pt x="86" y="132"/>
                  </a:cubicBezTo>
                  <a:close/>
                  <a:moveTo>
                    <a:pt x="27" y="1"/>
                  </a:moveTo>
                  <a:lnTo>
                    <a:pt x="12" y="42"/>
                  </a:lnTo>
                  <a:cubicBezTo>
                    <a:pt x="8" y="46"/>
                    <a:pt x="4" y="53"/>
                    <a:pt x="4" y="57"/>
                  </a:cubicBezTo>
                  <a:cubicBezTo>
                    <a:pt x="1" y="68"/>
                    <a:pt x="1" y="75"/>
                    <a:pt x="1" y="87"/>
                  </a:cubicBezTo>
                  <a:cubicBezTo>
                    <a:pt x="1" y="94"/>
                    <a:pt x="1" y="106"/>
                    <a:pt x="4" y="113"/>
                  </a:cubicBezTo>
                  <a:cubicBezTo>
                    <a:pt x="30" y="222"/>
                    <a:pt x="56" y="330"/>
                    <a:pt x="83" y="442"/>
                  </a:cubicBezTo>
                  <a:lnTo>
                    <a:pt x="83" y="439"/>
                  </a:lnTo>
                  <a:lnTo>
                    <a:pt x="79" y="408"/>
                  </a:lnTo>
                  <a:lnTo>
                    <a:pt x="113" y="397"/>
                  </a:lnTo>
                  <a:cubicBezTo>
                    <a:pt x="124" y="394"/>
                    <a:pt x="139" y="394"/>
                    <a:pt x="150" y="394"/>
                  </a:cubicBezTo>
                  <a:cubicBezTo>
                    <a:pt x="146" y="379"/>
                    <a:pt x="143" y="363"/>
                    <a:pt x="139" y="349"/>
                  </a:cubicBezTo>
                  <a:lnTo>
                    <a:pt x="139" y="349"/>
                  </a:lnTo>
                  <a:cubicBezTo>
                    <a:pt x="143" y="352"/>
                    <a:pt x="143" y="356"/>
                    <a:pt x="146" y="356"/>
                  </a:cubicBezTo>
                  <a:cubicBezTo>
                    <a:pt x="153" y="363"/>
                    <a:pt x="161" y="371"/>
                    <a:pt x="172" y="375"/>
                  </a:cubicBezTo>
                  <a:cubicBezTo>
                    <a:pt x="180" y="379"/>
                    <a:pt x="191" y="382"/>
                    <a:pt x="198" y="382"/>
                  </a:cubicBezTo>
                  <a:cubicBezTo>
                    <a:pt x="203" y="389"/>
                    <a:pt x="203" y="394"/>
                    <a:pt x="203" y="401"/>
                  </a:cubicBezTo>
                  <a:cubicBezTo>
                    <a:pt x="206" y="405"/>
                    <a:pt x="210" y="405"/>
                    <a:pt x="213" y="405"/>
                  </a:cubicBezTo>
                  <a:cubicBezTo>
                    <a:pt x="232" y="412"/>
                    <a:pt x="251" y="420"/>
                    <a:pt x="266" y="427"/>
                  </a:cubicBezTo>
                  <a:lnTo>
                    <a:pt x="284" y="434"/>
                  </a:lnTo>
                  <a:cubicBezTo>
                    <a:pt x="284" y="423"/>
                    <a:pt x="281" y="408"/>
                    <a:pt x="281" y="394"/>
                  </a:cubicBezTo>
                  <a:cubicBezTo>
                    <a:pt x="277" y="375"/>
                    <a:pt x="274" y="349"/>
                    <a:pt x="258" y="326"/>
                  </a:cubicBezTo>
                  <a:lnTo>
                    <a:pt x="258" y="322"/>
                  </a:lnTo>
                  <a:lnTo>
                    <a:pt x="243" y="296"/>
                  </a:lnTo>
                  <a:lnTo>
                    <a:pt x="213" y="304"/>
                  </a:lnTo>
                  <a:cubicBezTo>
                    <a:pt x="210" y="304"/>
                    <a:pt x="206" y="308"/>
                    <a:pt x="206" y="308"/>
                  </a:cubicBezTo>
                  <a:lnTo>
                    <a:pt x="203" y="308"/>
                  </a:lnTo>
                  <a:lnTo>
                    <a:pt x="203" y="304"/>
                  </a:lnTo>
                  <a:cubicBezTo>
                    <a:pt x="198" y="300"/>
                    <a:pt x="198" y="292"/>
                    <a:pt x="198" y="285"/>
                  </a:cubicBezTo>
                  <a:lnTo>
                    <a:pt x="198" y="274"/>
                  </a:lnTo>
                  <a:cubicBezTo>
                    <a:pt x="206" y="251"/>
                    <a:pt x="206" y="232"/>
                    <a:pt x="206" y="214"/>
                  </a:cubicBezTo>
                  <a:cubicBezTo>
                    <a:pt x="206" y="192"/>
                    <a:pt x="203" y="169"/>
                    <a:pt x="195" y="151"/>
                  </a:cubicBezTo>
                  <a:cubicBezTo>
                    <a:pt x="184" y="128"/>
                    <a:pt x="172" y="109"/>
                    <a:pt x="158" y="91"/>
                  </a:cubicBezTo>
                  <a:cubicBezTo>
                    <a:pt x="150" y="87"/>
                    <a:pt x="146" y="80"/>
                    <a:pt x="139" y="75"/>
                  </a:cubicBezTo>
                  <a:cubicBezTo>
                    <a:pt x="120" y="61"/>
                    <a:pt x="101" y="46"/>
                    <a:pt x="83" y="35"/>
                  </a:cubicBezTo>
                  <a:cubicBezTo>
                    <a:pt x="79" y="30"/>
                    <a:pt x="72" y="27"/>
                    <a:pt x="64" y="23"/>
                  </a:cubicBezTo>
                  <a:lnTo>
                    <a:pt x="27" y="1"/>
                  </a:lnTo>
                  <a:close/>
                  <a:moveTo>
                    <a:pt x="292" y="465"/>
                  </a:moveTo>
                  <a:lnTo>
                    <a:pt x="284" y="475"/>
                  </a:lnTo>
                  <a:lnTo>
                    <a:pt x="284" y="491"/>
                  </a:lnTo>
                  <a:lnTo>
                    <a:pt x="296" y="487"/>
                  </a:lnTo>
                  <a:lnTo>
                    <a:pt x="292" y="46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5" name="Google Shape;28525;p21"/>
            <p:cNvSpPr/>
            <p:nvPr/>
          </p:nvSpPr>
          <p:spPr>
            <a:xfrm>
              <a:off x="190718" y="1139124"/>
              <a:ext cx="7544" cy="11508"/>
            </a:xfrm>
            <a:custGeom>
              <a:avLst/>
              <a:gdLst/>
              <a:ahLst/>
              <a:cxnLst/>
              <a:rect l="l" t="t" r="r" b="b"/>
              <a:pathLst>
                <a:path w="158" h="241" extrusionOk="0">
                  <a:moveTo>
                    <a:pt x="1" y="0"/>
                  </a:moveTo>
                  <a:lnTo>
                    <a:pt x="1" y="0"/>
                  </a:lnTo>
                  <a:cubicBezTo>
                    <a:pt x="41" y="61"/>
                    <a:pt x="79" y="128"/>
                    <a:pt x="105" y="195"/>
                  </a:cubicBezTo>
                  <a:cubicBezTo>
                    <a:pt x="113" y="206"/>
                    <a:pt x="120" y="218"/>
                    <a:pt x="127" y="228"/>
                  </a:cubicBezTo>
                  <a:cubicBezTo>
                    <a:pt x="131" y="232"/>
                    <a:pt x="135" y="240"/>
                    <a:pt x="143" y="240"/>
                  </a:cubicBezTo>
                  <a:lnTo>
                    <a:pt x="158" y="236"/>
                  </a:lnTo>
                  <a:cubicBezTo>
                    <a:pt x="153" y="232"/>
                    <a:pt x="153" y="232"/>
                    <a:pt x="153" y="228"/>
                  </a:cubicBezTo>
                  <a:cubicBezTo>
                    <a:pt x="113" y="195"/>
                    <a:pt x="94" y="154"/>
                    <a:pt x="72" y="113"/>
                  </a:cubicBezTo>
                  <a:cubicBezTo>
                    <a:pt x="53" y="75"/>
                    <a:pt x="38" y="38"/>
                    <a:pt x="15" y="11"/>
                  </a:cubicBezTo>
                  <a:cubicBezTo>
                    <a:pt x="12" y="8"/>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6" name="Google Shape;28526;p21"/>
            <p:cNvSpPr/>
            <p:nvPr/>
          </p:nvSpPr>
          <p:spPr>
            <a:xfrm>
              <a:off x="184988" y="1131436"/>
              <a:ext cx="17763" cy="22538"/>
            </a:xfrm>
            <a:custGeom>
              <a:avLst/>
              <a:gdLst/>
              <a:ahLst/>
              <a:cxnLst/>
              <a:rect l="l" t="t" r="r" b="b"/>
              <a:pathLst>
                <a:path w="372" h="472" extrusionOk="0">
                  <a:moveTo>
                    <a:pt x="90" y="1"/>
                  </a:moveTo>
                  <a:cubicBezTo>
                    <a:pt x="87" y="1"/>
                    <a:pt x="80" y="4"/>
                    <a:pt x="76" y="4"/>
                  </a:cubicBezTo>
                  <a:cubicBezTo>
                    <a:pt x="71" y="4"/>
                    <a:pt x="68" y="8"/>
                    <a:pt x="64" y="12"/>
                  </a:cubicBezTo>
                  <a:cubicBezTo>
                    <a:pt x="61" y="12"/>
                    <a:pt x="57" y="15"/>
                    <a:pt x="57" y="15"/>
                  </a:cubicBezTo>
                  <a:lnTo>
                    <a:pt x="54" y="20"/>
                  </a:lnTo>
                  <a:cubicBezTo>
                    <a:pt x="42" y="23"/>
                    <a:pt x="27" y="31"/>
                    <a:pt x="16" y="42"/>
                  </a:cubicBezTo>
                  <a:cubicBezTo>
                    <a:pt x="12" y="49"/>
                    <a:pt x="9" y="57"/>
                    <a:pt x="4" y="65"/>
                  </a:cubicBezTo>
                  <a:cubicBezTo>
                    <a:pt x="1" y="72"/>
                    <a:pt x="1" y="79"/>
                    <a:pt x="1" y="87"/>
                  </a:cubicBezTo>
                  <a:cubicBezTo>
                    <a:pt x="1" y="101"/>
                    <a:pt x="4" y="113"/>
                    <a:pt x="9" y="124"/>
                  </a:cubicBezTo>
                  <a:cubicBezTo>
                    <a:pt x="12" y="135"/>
                    <a:pt x="19" y="143"/>
                    <a:pt x="27" y="154"/>
                  </a:cubicBezTo>
                  <a:cubicBezTo>
                    <a:pt x="76" y="229"/>
                    <a:pt x="121" y="303"/>
                    <a:pt x="158" y="386"/>
                  </a:cubicBezTo>
                  <a:cubicBezTo>
                    <a:pt x="166" y="405"/>
                    <a:pt x="173" y="423"/>
                    <a:pt x="188" y="438"/>
                  </a:cubicBezTo>
                  <a:cubicBezTo>
                    <a:pt x="197" y="451"/>
                    <a:pt x="209" y="460"/>
                    <a:pt x="224" y="468"/>
                  </a:cubicBezTo>
                  <a:lnTo>
                    <a:pt x="224" y="468"/>
                  </a:lnTo>
                  <a:lnTo>
                    <a:pt x="188" y="434"/>
                  </a:lnTo>
                  <a:lnTo>
                    <a:pt x="263" y="401"/>
                  </a:lnTo>
                  <a:cubicBezTo>
                    <a:pt x="255" y="401"/>
                    <a:pt x="251" y="393"/>
                    <a:pt x="247" y="389"/>
                  </a:cubicBezTo>
                  <a:cubicBezTo>
                    <a:pt x="240" y="379"/>
                    <a:pt x="233" y="367"/>
                    <a:pt x="225" y="356"/>
                  </a:cubicBezTo>
                  <a:cubicBezTo>
                    <a:pt x="199" y="289"/>
                    <a:pt x="161" y="222"/>
                    <a:pt x="121" y="161"/>
                  </a:cubicBezTo>
                  <a:lnTo>
                    <a:pt x="121" y="161"/>
                  </a:lnTo>
                  <a:cubicBezTo>
                    <a:pt x="128" y="165"/>
                    <a:pt x="132" y="169"/>
                    <a:pt x="135" y="172"/>
                  </a:cubicBezTo>
                  <a:cubicBezTo>
                    <a:pt x="158" y="199"/>
                    <a:pt x="173" y="236"/>
                    <a:pt x="192" y="274"/>
                  </a:cubicBezTo>
                  <a:cubicBezTo>
                    <a:pt x="214" y="315"/>
                    <a:pt x="233" y="356"/>
                    <a:pt x="273" y="389"/>
                  </a:cubicBezTo>
                  <a:cubicBezTo>
                    <a:pt x="273" y="393"/>
                    <a:pt x="273" y="393"/>
                    <a:pt x="278" y="397"/>
                  </a:cubicBezTo>
                  <a:lnTo>
                    <a:pt x="285" y="393"/>
                  </a:lnTo>
                  <a:lnTo>
                    <a:pt x="296" y="423"/>
                  </a:lnTo>
                  <a:cubicBezTo>
                    <a:pt x="304" y="427"/>
                    <a:pt x="311" y="427"/>
                    <a:pt x="318" y="431"/>
                  </a:cubicBezTo>
                  <a:cubicBezTo>
                    <a:pt x="333" y="434"/>
                    <a:pt x="349" y="438"/>
                    <a:pt x="363" y="441"/>
                  </a:cubicBezTo>
                  <a:lnTo>
                    <a:pt x="371" y="438"/>
                  </a:lnTo>
                  <a:lnTo>
                    <a:pt x="356" y="434"/>
                  </a:lnTo>
                  <a:cubicBezTo>
                    <a:pt x="359" y="431"/>
                    <a:pt x="359" y="427"/>
                    <a:pt x="359" y="423"/>
                  </a:cubicBezTo>
                  <a:cubicBezTo>
                    <a:pt x="363" y="419"/>
                    <a:pt x="363" y="412"/>
                    <a:pt x="363" y="405"/>
                  </a:cubicBezTo>
                  <a:cubicBezTo>
                    <a:pt x="363" y="397"/>
                    <a:pt x="363" y="389"/>
                    <a:pt x="359" y="386"/>
                  </a:cubicBezTo>
                  <a:cubicBezTo>
                    <a:pt x="356" y="374"/>
                    <a:pt x="352" y="367"/>
                    <a:pt x="345" y="360"/>
                  </a:cubicBezTo>
                  <a:cubicBezTo>
                    <a:pt x="341" y="352"/>
                    <a:pt x="333" y="341"/>
                    <a:pt x="323" y="334"/>
                  </a:cubicBezTo>
                  <a:cubicBezTo>
                    <a:pt x="307" y="318"/>
                    <a:pt x="292" y="300"/>
                    <a:pt x="281" y="277"/>
                  </a:cubicBezTo>
                  <a:cubicBezTo>
                    <a:pt x="263" y="244"/>
                    <a:pt x="244" y="203"/>
                    <a:pt x="221" y="161"/>
                  </a:cubicBezTo>
                  <a:cubicBezTo>
                    <a:pt x="211" y="143"/>
                    <a:pt x="195" y="124"/>
                    <a:pt x="176" y="105"/>
                  </a:cubicBezTo>
                  <a:cubicBezTo>
                    <a:pt x="166" y="94"/>
                    <a:pt x="150" y="83"/>
                    <a:pt x="135" y="72"/>
                  </a:cubicBezTo>
                  <a:lnTo>
                    <a:pt x="135" y="60"/>
                  </a:lnTo>
                  <a:lnTo>
                    <a:pt x="135" y="57"/>
                  </a:lnTo>
                  <a:lnTo>
                    <a:pt x="135" y="46"/>
                  </a:lnTo>
                  <a:cubicBezTo>
                    <a:pt x="135" y="42"/>
                    <a:pt x="135" y="38"/>
                    <a:pt x="132" y="34"/>
                  </a:cubicBezTo>
                  <a:cubicBezTo>
                    <a:pt x="132" y="27"/>
                    <a:pt x="128" y="20"/>
                    <a:pt x="121" y="15"/>
                  </a:cubicBezTo>
                  <a:cubicBezTo>
                    <a:pt x="116" y="12"/>
                    <a:pt x="113" y="8"/>
                    <a:pt x="106" y="4"/>
                  </a:cubicBezTo>
                  <a:cubicBezTo>
                    <a:pt x="102" y="4"/>
                    <a:pt x="98" y="1"/>
                    <a:pt x="90" y="1"/>
                  </a:cubicBezTo>
                  <a:close/>
                  <a:moveTo>
                    <a:pt x="224" y="468"/>
                  </a:moveTo>
                  <a:lnTo>
                    <a:pt x="228" y="472"/>
                  </a:lnTo>
                  <a:lnTo>
                    <a:pt x="233" y="472"/>
                  </a:lnTo>
                  <a:cubicBezTo>
                    <a:pt x="230" y="471"/>
                    <a:pt x="227" y="469"/>
                    <a:pt x="224" y="4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7" name="Google Shape;28527;p21"/>
            <p:cNvSpPr/>
            <p:nvPr/>
          </p:nvSpPr>
          <p:spPr>
            <a:xfrm>
              <a:off x="-541481" y="2328242"/>
              <a:ext cx="3772" cy="13274"/>
            </a:xfrm>
            <a:custGeom>
              <a:avLst/>
              <a:gdLst/>
              <a:ahLst/>
              <a:cxnLst/>
              <a:rect l="l" t="t" r="r" b="b"/>
              <a:pathLst>
                <a:path w="79" h="278" extrusionOk="0">
                  <a:moveTo>
                    <a:pt x="42" y="1"/>
                  </a:moveTo>
                  <a:cubicBezTo>
                    <a:pt x="38" y="4"/>
                    <a:pt x="34" y="9"/>
                    <a:pt x="30" y="12"/>
                  </a:cubicBezTo>
                  <a:cubicBezTo>
                    <a:pt x="23" y="23"/>
                    <a:pt x="12" y="35"/>
                    <a:pt x="8" y="42"/>
                  </a:cubicBezTo>
                  <a:cubicBezTo>
                    <a:pt x="4" y="46"/>
                    <a:pt x="1" y="49"/>
                    <a:pt x="1" y="54"/>
                  </a:cubicBezTo>
                  <a:cubicBezTo>
                    <a:pt x="1" y="57"/>
                    <a:pt x="4" y="61"/>
                    <a:pt x="8" y="64"/>
                  </a:cubicBezTo>
                  <a:cubicBezTo>
                    <a:pt x="16" y="72"/>
                    <a:pt x="23" y="83"/>
                    <a:pt x="30" y="94"/>
                  </a:cubicBezTo>
                  <a:cubicBezTo>
                    <a:pt x="34" y="102"/>
                    <a:pt x="38" y="106"/>
                    <a:pt x="42" y="116"/>
                  </a:cubicBezTo>
                  <a:cubicBezTo>
                    <a:pt x="38" y="102"/>
                    <a:pt x="38" y="87"/>
                    <a:pt x="38" y="72"/>
                  </a:cubicBezTo>
                  <a:cubicBezTo>
                    <a:pt x="38" y="49"/>
                    <a:pt x="42" y="23"/>
                    <a:pt x="42" y="1"/>
                  </a:cubicBezTo>
                  <a:close/>
                  <a:moveTo>
                    <a:pt x="42" y="143"/>
                  </a:moveTo>
                  <a:cubicBezTo>
                    <a:pt x="42" y="154"/>
                    <a:pt x="38" y="166"/>
                    <a:pt x="34" y="177"/>
                  </a:cubicBezTo>
                  <a:cubicBezTo>
                    <a:pt x="27" y="184"/>
                    <a:pt x="27" y="188"/>
                    <a:pt x="27" y="188"/>
                  </a:cubicBezTo>
                  <a:cubicBezTo>
                    <a:pt x="27" y="188"/>
                    <a:pt x="27" y="192"/>
                    <a:pt x="30" y="192"/>
                  </a:cubicBezTo>
                  <a:cubicBezTo>
                    <a:pt x="30" y="195"/>
                    <a:pt x="30" y="199"/>
                    <a:pt x="34" y="203"/>
                  </a:cubicBezTo>
                  <a:cubicBezTo>
                    <a:pt x="42" y="214"/>
                    <a:pt x="53" y="229"/>
                    <a:pt x="61" y="247"/>
                  </a:cubicBezTo>
                  <a:cubicBezTo>
                    <a:pt x="68" y="255"/>
                    <a:pt x="68" y="266"/>
                    <a:pt x="72" y="270"/>
                  </a:cubicBezTo>
                  <a:cubicBezTo>
                    <a:pt x="72" y="273"/>
                    <a:pt x="75" y="278"/>
                    <a:pt x="75" y="278"/>
                  </a:cubicBezTo>
                  <a:lnTo>
                    <a:pt x="79" y="278"/>
                  </a:lnTo>
                  <a:lnTo>
                    <a:pt x="79" y="270"/>
                  </a:lnTo>
                  <a:cubicBezTo>
                    <a:pt x="79" y="263"/>
                    <a:pt x="75" y="251"/>
                    <a:pt x="75" y="247"/>
                  </a:cubicBezTo>
                  <a:cubicBezTo>
                    <a:pt x="56" y="214"/>
                    <a:pt x="49" y="177"/>
                    <a:pt x="42" y="14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8" name="Google Shape;28528;p21"/>
            <p:cNvSpPr/>
            <p:nvPr/>
          </p:nvSpPr>
          <p:spPr>
            <a:xfrm>
              <a:off x="-545253" y="2323801"/>
              <a:ext cx="11173" cy="21440"/>
            </a:xfrm>
            <a:custGeom>
              <a:avLst/>
              <a:gdLst/>
              <a:ahLst/>
              <a:cxnLst/>
              <a:rect l="l" t="t" r="r" b="b"/>
              <a:pathLst>
                <a:path w="234" h="449" extrusionOk="0">
                  <a:moveTo>
                    <a:pt x="121" y="94"/>
                  </a:moveTo>
                  <a:cubicBezTo>
                    <a:pt x="121" y="116"/>
                    <a:pt x="117" y="142"/>
                    <a:pt x="117" y="165"/>
                  </a:cubicBezTo>
                  <a:cubicBezTo>
                    <a:pt x="117" y="180"/>
                    <a:pt x="117" y="195"/>
                    <a:pt x="121" y="209"/>
                  </a:cubicBezTo>
                  <a:cubicBezTo>
                    <a:pt x="117" y="199"/>
                    <a:pt x="113" y="195"/>
                    <a:pt x="109" y="187"/>
                  </a:cubicBezTo>
                  <a:cubicBezTo>
                    <a:pt x="102" y="176"/>
                    <a:pt x="95" y="165"/>
                    <a:pt x="87" y="157"/>
                  </a:cubicBezTo>
                  <a:cubicBezTo>
                    <a:pt x="83" y="154"/>
                    <a:pt x="80" y="150"/>
                    <a:pt x="80" y="147"/>
                  </a:cubicBezTo>
                  <a:cubicBezTo>
                    <a:pt x="80" y="142"/>
                    <a:pt x="83" y="139"/>
                    <a:pt x="87" y="135"/>
                  </a:cubicBezTo>
                  <a:cubicBezTo>
                    <a:pt x="91" y="128"/>
                    <a:pt x="102" y="116"/>
                    <a:pt x="109" y="105"/>
                  </a:cubicBezTo>
                  <a:cubicBezTo>
                    <a:pt x="113" y="102"/>
                    <a:pt x="117" y="97"/>
                    <a:pt x="121" y="94"/>
                  </a:cubicBezTo>
                  <a:close/>
                  <a:moveTo>
                    <a:pt x="121" y="236"/>
                  </a:moveTo>
                  <a:cubicBezTo>
                    <a:pt x="128" y="270"/>
                    <a:pt x="135" y="307"/>
                    <a:pt x="154" y="340"/>
                  </a:cubicBezTo>
                  <a:cubicBezTo>
                    <a:pt x="154" y="344"/>
                    <a:pt x="158" y="356"/>
                    <a:pt x="158" y="363"/>
                  </a:cubicBezTo>
                  <a:lnTo>
                    <a:pt x="158" y="371"/>
                  </a:lnTo>
                  <a:lnTo>
                    <a:pt x="154" y="371"/>
                  </a:lnTo>
                  <a:cubicBezTo>
                    <a:pt x="154" y="371"/>
                    <a:pt x="151" y="366"/>
                    <a:pt x="151" y="363"/>
                  </a:cubicBezTo>
                  <a:cubicBezTo>
                    <a:pt x="147" y="359"/>
                    <a:pt x="147" y="348"/>
                    <a:pt x="140" y="340"/>
                  </a:cubicBezTo>
                  <a:cubicBezTo>
                    <a:pt x="132" y="322"/>
                    <a:pt x="121" y="307"/>
                    <a:pt x="113" y="296"/>
                  </a:cubicBezTo>
                  <a:cubicBezTo>
                    <a:pt x="109" y="292"/>
                    <a:pt x="109" y="288"/>
                    <a:pt x="109" y="285"/>
                  </a:cubicBezTo>
                  <a:cubicBezTo>
                    <a:pt x="106" y="285"/>
                    <a:pt x="106" y="281"/>
                    <a:pt x="106" y="281"/>
                  </a:cubicBezTo>
                  <a:cubicBezTo>
                    <a:pt x="106" y="281"/>
                    <a:pt x="106" y="277"/>
                    <a:pt x="113" y="270"/>
                  </a:cubicBezTo>
                  <a:cubicBezTo>
                    <a:pt x="117" y="259"/>
                    <a:pt x="121" y="247"/>
                    <a:pt x="121" y="236"/>
                  </a:cubicBezTo>
                  <a:close/>
                  <a:moveTo>
                    <a:pt x="113" y="0"/>
                  </a:moveTo>
                  <a:cubicBezTo>
                    <a:pt x="106" y="0"/>
                    <a:pt x="91" y="0"/>
                    <a:pt x="80" y="12"/>
                  </a:cubicBezTo>
                  <a:cubicBezTo>
                    <a:pt x="76" y="16"/>
                    <a:pt x="68" y="19"/>
                    <a:pt x="64" y="26"/>
                  </a:cubicBezTo>
                  <a:cubicBezTo>
                    <a:pt x="64" y="30"/>
                    <a:pt x="61" y="34"/>
                    <a:pt x="61" y="38"/>
                  </a:cubicBezTo>
                  <a:cubicBezTo>
                    <a:pt x="61" y="42"/>
                    <a:pt x="57" y="45"/>
                    <a:pt x="57" y="45"/>
                  </a:cubicBezTo>
                  <a:cubicBezTo>
                    <a:pt x="57" y="45"/>
                    <a:pt x="57" y="49"/>
                    <a:pt x="54" y="52"/>
                  </a:cubicBezTo>
                  <a:cubicBezTo>
                    <a:pt x="50" y="61"/>
                    <a:pt x="38" y="71"/>
                    <a:pt x="28" y="87"/>
                  </a:cubicBezTo>
                  <a:cubicBezTo>
                    <a:pt x="20" y="94"/>
                    <a:pt x="16" y="102"/>
                    <a:pt x="9" y="109"/>
                  </a:cubicBezTo>
                  <a:cubicBezTo>
                    <a:pt x="5" y="120"/>
                    <a:pt x="1" y="131"/>
                    <a:pt x="1" y="147"/>
                  </a:cubicBezTo>
                  <a:cubicBezTo>
                    <a:pt x="1" y="157"/>
                    <a:pt x="5" y="169"/>
                    <a:pt x="9" y="180"/>
                  </a:cubicBezTo>
                  <a:cubicBezTo>
                    <a:pt x="16" y="191"/>
                    <a:pt x="23" y="202"/>
                    <a:pt x="31" y="209"/>
                  </a:cubicBezTo>
                  <a:cubicBezTo>
                    <a:pt x="38" y="218"/>
                    <a:pt x="42" y="225"/>
                    <a:pt x="46" y="225"/>
                  </a:cubicBezTo>
                  <a:lnTo>
                    <a:pt x="46" y="228"/>
                  </a:lnTo>
                  <a:cubicBezTo>
                    <a:pt x="35" y="244"/>
                    <a:pt x="31" y="262"/>
                    <a:pt x="31" y="281"/>
                  </a:cubicBezTo>
                  <a:cubicBezTo>
                    <a:pt x="31" y="292"/>
                    <a:pt x="35" y="307"/>
                    <a:pt x="38" y="314"/>
                  </a:cubicBezTo>
                  <a:cubicBezTo>
                    <a:pt x="42" y="330"/>
                    <a:pt x="50" y="340"/>
                    <a:pt x="57" y="352"/>
                  </a:cubicBezTo>
                  <a:cubicBezTo>
                    <a:pt x="64" y="359"/>
                    <a:pt x="68" y="366"/>
                    <a:pt x="73" y="371"/>
                  </a:cubicBezTo>
                  <a:cubicBezTo>
                    <a:pt x="73" y="378"/>
                    <a:pt x="76" y="382"/>
                    <a:pt x="80" y="389"/>
                  </a:cubicBezTo>
                  <a:cubicBezTo>
                    <a:pt x="80" y="393"/>
                    <a:pt x="83" y="401"/>
                    <a:pt x="83" y="404"/>
                  </a:cubicBezTo>
                  <a:cubicBezTo>
                    <a:pt x="91" y="411"/>
                    <a:pt x="95" y="423"/>
                    <a:pt x="106" y="434"/>
                  </a:cubicBezTo>
                  <a:cubicBezTo>
                    <a:pt x="109" y="438"/>
                    <a:pt x="117" y="442"/>
                    <a:pt x="125" y="445"/>
                  </a:cubicBezTo>
                  <a:cubicBezTo>
                    <a:pt x="132" y="445"/>
                    <a:pt x="140" y="449"/>
                    <a:pt x="147" y="449"/>
                  </a:cubicBezTo>
                  <a:cubicBezTo>
                    <a:pt x="154" y="449"/>
                    <a:pt x="162" y="449"/>
                    <a:pt x="169" y="445"/>
                  </a:cubicBezTo>
                  <a:cubicBezTo>
                    <a:pt x="180" y="442"/>
                    <a:pt x="192" y="438"/>
                    <a:pt x="199" y="434"/>
                  </a:cubicBezTo>
                  <a:cubicBezTo>
                    <a:pt x="199" y="430"/>
                    <a:pt x="203" y="430"/>
                    <a:pt x="203" y="430"/>
                  </a:cubicBezTo>
                  <a:cubicBezTo>
                    <a:pt x="214" y="423"/>
                    <a:pt x="221" y="411"/>
                    <a:pt x="225" y="401"/>
                  </a:cubicBezTo>
                  <a:cubicBezTo>
                    <a:pt x="233" y="385"/>
                    <a:pt x="233" y="375"/>
                    <a:pt x="233" y="363"/>
                  </a:cubicBezTo>
                  <a:cubicBezTo>
                    <a:pt x="233" y="340"/>
                    <a:pt x="230" y="322"/>
                    <a:pt x="221" y="307"/>
                  </a:cubicBezTo>
                  <a:cubicBezTo>
                    <a:pt x="199" y="262"/>
                    <a:pt x="195" y="218"/>
                    <a:pt x="195" y="165"/>
                  </a:cubicBezTo>
                  <a:cubicBezTo>
                    <a:pt x="195" y="139"/>
                    <a:pt x="195" y="113"/>
                    <a:pt x="199" y="87"/>
                  </a:cubicBezTo>
                  <a:lnTo>
                    <a:pt x="199" y="83"/>
                  </a:lnTo>
                  <a:lnTo>
                    <a:pt x="199" y="79"/>
                  </a:lnTo>
                  <a:cubicBezTo>
                    <a:pt x="199" y="71"/>
                    <a:pt x="195" y="64"/>
                    <a:pt x="195" y="61"/>
                  </a:cubicBezTo>
                  <a:cubicBezTo>
                    <a:pt x="192" y="49"/>
                    <a:pt x="188" y="38"/>
                    <a:pt x="180" y="30"/>
                  </a:cubicBezTo>
                  <a:cubicBezTo>
                    <a:pt x="173" y="19"/>
                    <a:pt x="166" y="16"/>
                    <a:pt x="154" y="8"/>
                  </a:cubicBezTo>
                  <a:cubicBezTo>
                    <a:pt x="143" y="4"/>
                    <a:pt x="132"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9" name="Google Shape;28529;p21"/>
            <p:cNvSpPr/>
            <p:nvPr/>
          </p:nvSpPr>
          <p:spPr>
            <a:xfrm>
              <a:off x="-461309" y="2207243"/>
              <a:ext cx="3915" cy="10219"/>
            </a:xfrm>
            <a:custGeom>
              <a:avLst/>
              <a:gdLst/>
              <a:ahLst/>
              <a:cxnLst/>
              <a:rect l="l" t="t" r="r" b="b"/>
              <a:pathLst>
                <a:path w="82" h="214" extrusionOk="0">
                  <a:moveTo>
                    <a:pt x="0" y="0"/>
                  </a:moveTo>
                  <a:cubicBezTo>
                    <a:pt x="0" y="26"/>
                    <a:pt x="4" y="57"/>
                    <a:pt x="11" y="86"/>
                  </a:cubicBezTo>
                  <a:cubicBezTo>
                    <a:pt x="19" y="120"/>
                    <a:pt x="30" y="154"/>
                    <a:pt x="30" y="191"/>
                  </a:cubicBezTo>
                  <a:lnTo>
                    <a:pt x="30" y="199"/>
                  </a:lnTo>
                  <a:lnTo>
                    <a:pt x="30" y="214"/>
                  </a:lnTo>
                  <a:cubicBezTo>
                    <a:pt x="34" y="210"/>
                    <a:pt x="37" y="206"/>
                    <a:pt x="42" y="199"/>
                  </a:cubicBezTo>
                  <a:cubicBezTo>
                    <a:pt x="42" y="188"/>
                    <a:pt x="45" y="180"/>
                    <a:pt x="52" y="169"/>
                  </a:cubicBezTo>
                  <a:cubicBezTo>
                    <a:pt x="56" y="157"/>
                    <a:pt x="64" y="150"/>
                    <a:pt x="71" y="143"/>
                  </a:cubicBezTo>
                  <a:cubicBezTo>
                    <a:pt x="75" y="138"/>
                    <a:pt x="78" y="135"/>
                    <a:pt x="82" y="131"/>
                  </a:cubicBezTo>
                  <a:lnTo>
                    <a:pt x="68" y="131"/>
                  </a:lnTo>
                  <a:cubicBezTo>
                    <a:pt x="60" y="128"/>
                    <a:pt x="52" y="124"/>
                    <a:pt x="49" y="120"/>
                  </a:cubicBezTo>
                  <a:cubicBezTo>
                    <a:pt x="45" y="116"/>
                    <a:pt x="42" y="109"/>
                    <a:pt x="37" y="105"/>
                  </a:cubicBezTo>
                  <a:cubicBezTo>
                    <a:pt x="34" y="98"/>
                    <a:pt x="34" y="90"/>
                    <a:pt x="34" y="86"/>
                  </a:cubicBezTo>
                  <a:cubicBezTo>
                    <a:pt x="34" y="76"/>
                    <a:pt x="34" y="71"/>
                    <a:pt x="37" y="64"/>
                  </a:cubicBezTo>
                  <a:cubicBezTo>
                    <a:pt x="37" y="60"/>
                    <a:pt x="42" y="57"/>
                    <a:pt x="45" y="49"/>
                  </a:cubicBezTo>
                  <a:cubicBezTo>
                    <a:pt x="49" y="42"/>
                    <a:pt x="56" y="31"/>
                    <a:pt x="64" y="19"/>
                  </a:cubicBezTo>
                  <a:cubicBezTo>
                    <a:pt x="68" y="12"/>
                    <a:pt x="68" y="4"/>
                    <a:pt x="68" y="4"/>
                  </a:cubicBezTo>
                  <a:cubicBezTo>
                    <a:pt x="68" y="0"/>
                    <a:pt x="68"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0" name="Google Shape;28530;p21"/>
            <p:cNvSpPr/>
            <p:nvPr/>
          </p:nvSpPr>
          <p:spPr>
            <a:xfrm>
              <a:off x="-465081" y="2203519"/>
              <a:ext cx="12367" cy="17667"/>
            </a:xfrm>
            <a:custGeom>
              <a:avLst/>
              <a:gdLst/>
              <a:ahLst/>
              <a:cxnLst/>
              <a:rect l="l" t="t" r="r" b="b"/>
              <a:pathLst>
                <a:path w="259" h="370" extrusionOk="0">
                  <a:moveTo>
                    <a:pt x="143" y="78"/>
                  </a:moveTo>
                  <a:cubicBezTo>
                    <a:pt x="147" y="78"/>
                    <a:pt x="147" y="78"/>
                    <a:pt x="147" y="82"/>
                  </a:cubicBezTo>
                  <a:cubicBezTo>
                    <a:pt x="147" y="82"/>
                    <a:pt x="147" y="90"/>
                    <a:pt x="143" y="97"/>
                  </a:cubicBezTo>
                  <a:cubicBezTo>
                    <a:pt x="135" y="109"/>
                    <a:pt x="128" y="120"/>
                    <a:pt x="124" y="127"/>
                  </a:cubicBezTo>
                  <a:cubicBezTo>
                    <a:pt x="121" y="135"/>
                    <a:pt x="116" y="138"/>
                    <a:pt x="116" y="142"/>
                  </a:cubicBezTo>
                  <a:cubicBezTo>
                    <a:pt x="113" y="149"/>
                    <a:pt x="113" y="154"/>
                    <a:pt x="113" y="164"/>
                  </a:cubicBezTo>
                  <a:cubicBezTo>
                    <a:pt x="113" y="168"/>
                    <a:pt x="113" y="176"/>
                    <a:pt x="116" y="183"/>
                  </a:cubicBezTo>
                  <a:cubicBezTo>
                    <a:pt x="121" y="187"/>
                    <a:pt x="124" y="194"/>
                    <a:pt x="128" y="198"/>
                  </a:cubicBezTo>
                  <a:cubicBezTo>
                    <a:pt x="131" y="202"/>
                    <a:pt x="139" y="206"/>
                    <a:pt x="147" y="209"/>
                  </a:cubicBezTo>
                  <a:lnTo>
                    <a:pt x="161" y="209"/>
                  </a:lnTo>
                  <a:cubicBezTo>
                    <a:pt x="157" y="213"/>
                    <a:pt x="154" y="216"/>
                    <a:pt x="150" y="221"/>
                  </a:cubicBezTo>
                  <a:cubicBezTo>
                    <a:pt x="143" y="228"/>
                    <a:pt x="135" y="235"/>
                    <a:pt x="131" y="247"/>
                  </a:cubicBezTo>
                  <a:cubicBezTo>
                    <a:pt x="124" y="258"/>
                    <a:pt x="121" y="266"/>
                    <a:pt x="121" y="277"/>
                  </a:cubicBezTo>
                  <a:cubicBezTo>
                    <a:pt x="116" y="284"/>
                    <a:pt x="113" y="288"/>
                    <a:pt x="109" y="292"/>
                  </a:cubicBezTo>
                  <a:lnTo>
                    <a:pt x="109" y="277"/>
                  </a:lnTo>
                  <a:lnTo>
                    <a:pt x="109" y="269"/>
                  </a:lnTo>
                  <a:cubicBezTo>
                    <a:pt x="109" y="232"/>
                    <a:pt x="98" y="198"/>
                    <a:pt x="90" y="164"/>
                  </a:cubicBezTo>
                  <a:cubicBezTo>
                    <a:pt x="83" y="135"/>
                    <a:pt x="79" y="104"/>
                    <a:pt x="79" y="78"/>
                  </a:cubicBezTo>
                  <a:close/>
                  <a:moveTo>
                    <a:pt x="113" y="0"/>
                  </a:moveTo>
                  <a:cubicBezTo>
                    <a:pt x="109" y="0"/>
                    <a:pt x="109" y="4"/>
                    <a:pt x="105" y="4"/>
                  </a:cubicBezTo>
                  <a:cubicBezTo>
                    <a:pt x="102" y="7"/>
                    <a:pt x="94" y="19"/>
                    <a:pt x="90" y="26"/>
                  </a:cubicBezTo>
                  <a:lnTo>
                    <a:pt x="128" y="52"/>
                  </a:lnTo>
                  <a:lnTo>
                    <a:pt x="0" y="93"/>
                  </a:lnTo>
                  <a:cubicBezTo>
                    <a:pt x="4" y="123"/>
                    <a:pt x="12" y="154"/>
                    <a:pt x="19" y="183"/>
                  </a:cubicBezTo>
                  <a:cubicBezTo>
                    <a:pt x="26" y="213"/>
                    <a:pt x="31" y="243"/>
                    <a:pt x="34" y="273"/>
                  </a:cubicBezTo>
                  <a:lnTo>
                    <a:pt x="34" y="277"/>
                  </a:lnTo>
                  <a:lnTo>
                    <a:pt x="34" y="295"/>
                  </a:lnTo>
                  <a:lnTo>
                    <a:pt x="34" y="314"/>
                  </a:lnTo>
                  <a:cubicBezTo>
                    <a:pt x="34" y="321"/>
                    <a:pt x="38" y="325"/>
                    <a:pt x="38" y="333"/>
                  </a:cubicBezTo>
                  <a:cubicBezTo>
                    <a:pt x="42" y="340"/>
                    <a:pt x="49" y="351"/>
                    <a:pt x="57" y="355"/>
                  </a:cubicBezTo>
                  <a:cubicBezTo>
                    <a:pt x="68" y="363"/>
                    <a:pt x="79" y="366"/>
                    <a:pt x="86" y="370"/>
                  </a:cubicBezTo>
                  <a:lnTo>
                    <a:pt x="113" y="370"/>
                  </a:lnTo>
                  <a:cubicBezTo>
                    <a:pt x="128" y="347"/>
                    <a:pt x="143" y="329"/>
                    <a:pt x="157" y="311"/>
                  </a:cubicBezTo>
                  <a:lnTo>
                    <a:pt x="191" y="273"/>
                  </a:lnTo>
                  <a:lnTo>
                    <a:pt x="199" y="280"/>
                  </a:lnTo>
                  <a:cubicBezTo>
                    <a:pt x="202" y="277"/>
                    <a:pt x="206" y="269"/>
                    <a:pt x="214" y="266"/>
                  </a:cubicBezTo>
                  <a:cubicBezTo>
                    <a:pt x="221" y="254"/>
                    <a:pt x="233" y="247"/>
                    <a:pt x="243" y="235"/>
                  </a:cubicBezTo>
                  <a:lnTo>
                    <a:pt x="259" y="221"/>
                  </a:lnTo>
                  <a:lnTo>
                    <a:pt x="255" y="198"/>
                  </a:lnTo>
                  <a:cubicBezTo>
                    <a:pt x="255" y="198"/>
                    <a:pt x="251" y="194"/>
                    <a:pt x="251" y="190"/>
                  </a:cubicBezTo>
                  <a:cubicBezTo>
                    <a:pt x="247" y="180"/>
                    <a:pt x="243" y="164"/>
                    <a:pt x="240" y="154"/>
                  </a:cubicBezTo>
                  <a:lnTo>
                    <a:pt x="233" y="116"/>
                  </a:lnTo>
                  <a:lnTo>
                    <a:pt x="217" y="120"/>
                  </a:lnTo>
                  <a:cubicBezTo>
                    <a:pt x="221" y="109"/>
                    <a:pt x="225" y="93"/>
                    <a:pt x="225" y="82"/>
                  </a:cubicBezTo>
                  <a:cubicBezTo>
                    <a:pt x="225" y="71"/>
                    <a:pt x="221" y="59"/>
                    <a:pt x="217" y="49"/>
                  </a:cubicBezTo>
                  <a:cubicBezTo>
                    <a:pt x="210" y="33"/>
                    <a:pt x="199" y="19"/>
                    <a:pt x="180" y="11"/>
                  </a:cubicBezTo>
                  <a:cubicBezTo>
                    <a:pt x="165" y="4"/>
                    <a:pt x="147"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1" name="Google Shape;28531;p21"/>
            <p:cNvSpPr/>
            <p:nvPr/>
          </p:nvSpPr>
          <p:spPr>
            <a:xfrm>
              <a:off x="240330" y="1483783"/>
              <a:ext cx="573" cy="10792"/>
            </a:xfrm>
            <a:custGeom>
              <a:avLst/>
              <a:gdLst/>
              <a:ahLst/>
              <a:cxnLst/>
              <a:rect l="l" t="t" r="r" b="b"/>
              <a:pathLst>
                <a:path w="12" h="226" extrusionOk="0">
                  <a:moveTo>
                    <a:pt x="4" y="1"/>
                  </a:moveTo>
                  <a:cubicBezTo>
                    <a:pt x="1" y="31"/>
                    <a:pt x="1" y="60"/>
                    <a:pt x="1" y="91"/>
                  </a:cubicBezTo>
                  <a:cubicBezTo>
                    <a:pt x="1" y="139"/>
                    <a:pt x="4" y="184"/>
                    <a:pt x="11" y="225"/>
                  </a:cubicBezTo>
                  <a:lnTo>
                    <a:pt x="11" y="217"/>
                  </a:lnTo>
                  <a:lnTo>
                    <a:pt x="11" y="214"/>
                  </a:lnTo>
                  <a:cubicBezTo>
                    <a:pt x="11" y="146"/>
                    <a:pt x="11" y="79"/>
                    <a:pt x="4" y="15"/>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2" name="Google Shape;28532;p21"/>
            <p:cNvSpPr/>
            <p:nvPr/>
          </p:nvSpPr>
          <p:spPr>
            <a:xfrm>
              <a:off x="231448" y="1468790"/>
              <a:ext cx="13227" cy="33616"/>
            </a:xfrm>
            <a:custGeom>
              <a:avLst/>
              <a:gdLst/>
              <a:ahLst/>
              <a:cxnLst/>
              <a:rect l="l" t="t" r="r" b="b"/>
              <a:pathLst>
                <a:path w="277" h="704" extrusionOk="0">
                  <a:moveTo>
                    <a:pt x="190" y="315"/>
                  </a:moveTo>
                  <a:lnTo>
                    <a:pt x="190" y="329"/>
                  </a:lnTo>
                  <a:cubicBezTo>
                    <a:pt x="197" y="393"/>
                    <a:pt x="197" y="460"/>
                    <a:pt x="197" y="528"/>
                  </a:cubicBezTo>
                  <a:lnTo>
                    <a:pt x="197" y="531"/>
                  </a:lnTo>
                  <a:lnTo>
                    <a:pt x="197" y="539"/>
                  </a:lnTo>
                  <a:cubicBezTo>
                    <a:pt x="190" y="498"/>
                    <a:pt x="187" y="453"/>
                    <a:pt x="187" y="405"/>
                  </a:cubicBezTo>
                  <a:cubicBezTo>
                    <a:pt x="187" y="374"/>
                    <a:pt x="187" y="345"/>
                    <a:pt x="190" y="315"/>
                  </a:cubicBezTo>
                  <a:close/>
                  <a:moveTo>
                    <a:pt x="197" y="1"/>
                  </a:moveTo>
                  <a:lnTo>
                    <a:pt x="157" y="113"/>
                  </a:lnTo>
                  <a:cubicBezTo>
                    <a:pt x="127" y="214"/>
                    <a:pt x="108" y="311"/>
                    <a:pt x="108" y="405"/>
                  </a:cubicBezTo>
                  <a:cubicBezTo>
                    <a:pt x="108" y="468"/>
                    <a:pt x="116" y="531"/>
                    <a:pt x="135" y="588"/>
                  </a:cubicBezTo>
                  <a:lnTo>
                    <a:pt x="242" y="558"/>
                  </a:lnTo>
                  <a:lnTo>
                    <a:pt x="224" y="610"/>
                  </a:lnTo>
                  <a:cubicBezTo>
                    <a:pt x="228" y="614"/>
                    <a:pt x="232" y="617"/>
                    <a:pt x="235" y="621"/>
                  </a:cubicBezTo>
                  <a:cubicBezTo>
                    <a:pt x="239" y="617"/>
                    <a:pt x="242" y="614"/>
                    <a:pt x="250" y="607"/>
                  </a:cubicBezTo>
                  <a:cubicBezTo>
                    <a:pt x="258" y="598"/>
                    <a:pt x="265" y="588"/>
                    <a:pt x="269" y="572"/>
                  </a:cubicBezTo>
                  <a:cubicBezTo>
                    <a:pt x="273" y="562"/>
                    <a:pt x="276" y="546"/>
                    <a:pt x="276" y="531"/>
                  </a:cubicBezTo>
                  <a:lnTo>
                    <a:pt x="276" y="524"/>
                  </a:lnTo>
                  <a:cubicBezTo>
                    <a:pt x="273" y="460"/>
                    <a:pt x="273" y="393"/>
                    <a:pt x="269" y="322"/>
                  </a:cubicBezTo>
                  <a:cubicBezTo>
                    <a:pt x="261" y="255"/>
                    <a:pt x="254" y="184"/>
                    <a:pt x="232" y="113"/>
                  </a:cubicBezTo>
                  <a:lnTo>
                    <a:pt x="197" y="1"/>
                  </a:lnTo>
                  <a:close/>
                  <a:moveTo>
                    <a:pt x="123" y="610"/>
                  </a:moveTo>
                  <a:lnTo>
                    <a:pt x="0" y="703"/>
                  </a:lnTo>
                  <a:lnTo>
                    <a:pt x="0" y="703"/>
                  </a:lnTo>
                  <a:lnTo>
                    <a:pt x="135" y="666"/>
                  </a:lnTo>
                  <a:lnTo>
                    <a:pt x="135" y="662"/>
                  </a:lnTo>
                  <a:cubicBezTo>
                    <a:pt x="135" y="651"/>
                    <a:pt x="138" y="640"/>
                    <a:pt x="138" y="625"/>
                  </a:cubicBezTo>
                  <a:lnTo>
                    <a:pt x="123" y="61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3" name="Google Shape;28533;p21"/>
            <p:cNvSpPr/>
            <p:nvPr/>
          </p:nvSpPr>
          <p:spPr>
            <a:xfrm>
              <a:off x="-678380" y="1801177"/>
              <a:ext cx="4870" cy="12128"/>
            </a:xfrm>
            <a:custGeom>
              <a:avLst/>
              <a:gdLst/>
              <a:ahLst/>
              <a:cxnLst/>
              <a:rect l="l" t="t" r="r" b="b"/>
              <a:pathLst>
                <a:path w="102" h="254" extrusionOk="0">
                  <a:moveTo>
                    <a:pt x="102" y="0"/>
                  </a:moveTo>
                  <a:cubicBezTo>
                    <a:pt x="94" y="7"/>
                    <a:pt x="90" y="19"/>
                    <a:pt x="87" y="26"/>
                  </a:cubicBezTo>
                  <a:cubicBezTo>
                    <a:pt x="75" y="57"/>
                    <a:pt x="68" y="97"/>
                    <a:pt x="57" y="135"/>
                  </a:cubicBezTo>
                  <a:cubicBezTo>
                    <a:pt x="49" y="161"/>
                    <a:pt x="38" y="191"/>
                    <a:pt x="19" y="214"/>
                  </a:cubicBezTo>
                  <a:lnTo>
                    <a:pt x="19" y="217"/>
                  </a:lnTo>
                  <a:cubicBezTo>
                    <a:pt x="19" y="217"/>
                    <a:pt x="16" y="217"/>
                    <a:pt x="16" y="221"/>
                  </a:cubicBezTo>
                  <a:cubicBezTo>
                    <a:pt x="16" y="221"/>
                    <a:pt x="12" y="224"/>
                    <a:pt x="12" y="232"/>
                  </a:cubicBezTo>
                  <a:cubicBezTo>
                    <a:pt x="8" y="240"/>
                    <a:pt x="4" y="247"/>
                    <a:pt x="0" y="254"/>
                  </a:cubicBezTo>
                  <a:cubicBezTo>
                    <a:pt x="4" y="254"/>
                    <a:pt x="12" y="250"/>
                    <a:pt x="16" y="247"/>
                  </a:cubicBezTo>
                  <a:cubicBezTo>
                    <a:pt x="26" y="236"/>
                    <a:pt x="38" y="221"/>
                    <a:pt x="49" y="206"/>
                  </a:cubicBezTo>
                  <a:cubicBezTo>
                    <a:pt x="83" y="146"/>
                    <a:pt x="102" y="86"/>
                    <a:pt x="102" y="30"/>
                  </a:cubicBezTo>
                  <a:lnTo>
                    <a:pt x="1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4" name="Google Shape;28534;p21"/>
            <p:cNvSpPr/>
            <p:nvPr/>
          </p:nvSpPr>
          <p:spPr>
            <a:xfrm>
              <a:off x="-682105" y="1795065"/>
              <a:ext cx="12319" cy="22204"/>
            </a:xfrm>
            <a:custGeom>
              <a:avLst/>
              <a:gdLst/>
              <a:ahLst/>
              <a:cxnLst/>
              <a:rect l="l" t="t" r="r" b="b"/>
              <a:pathLst>
                <a:path w="258" h="465" extrusionOk="0">
                  <a:moveTo>
                    <a:pt x="180" y="128"/>
                  </a:moveTo>
                  <a:lnTo>
                    <a:pt x="180" y="158"/>
                  </a:lnTo>
                  <a:cubicBezTo>
                    <a:pt x="180" y="214"/>
                    <a:pt x="161" y="274"/>
                    <a:pt x="127" y="334"/>
                  </a:cubicBezTo>
                  <a:cubicBezTo>
                    <a:pt x="116" y="349"/>
                    <a:pt x="104" y="364"/>
                    <a:pt x="94" y="375"/>
                  </a:cubicBezTo>
                  <a:cubicBezTo>
                    <a:pt x="90" y="378"/>
                    <a:pt x="82" y="382"/>
                    <a:pt x="78" y="382"/>
                  </a:cubicBezTo>
                  <a:cubicBezTo>
                    <a:pt x="82" y="375"/>
                    <a:pt x="86" y="368"/>
                    <a:pt x="90" y="360"/>
                  </a:cubicBezTo>
                  <a:cubicBezTo>
                    <a:pt x="90" y="352"/>
                    <a:pt x="94" y="349"/>
                    <a:pt x="94" y="349"/>
                  </a:cubicBezTo>
                  <a:cubicBezTo>
                    <a:pt x="94" y="345"/>
                    <a:pt x="97" y="345"/>
                    <a:pt x="97" y="345"/>
                  </a:cubicBezTo>
                  <a:lnTo>
                    <a:pt x="97" y="342"/>
                  </a:lnTo>
                  <a:cubicBezTo>
                    <a:pt x="116" y="319"/>
                    <a:pt x="127" y="289"/>
                    <a:pt x="135" y="263"/>
                  </a:cubicBezTo>
                  <a:cubicBezTo>
                    <a:pt x="146" y="225"/>
                    <a:pt x="153" y="185"/>
                    <a:pt x="165" y="154"/>
                  </a:cubicBezTo>
                  <a:cubicBezTo>
                    <a:pt x="168" y="147"/>
                    <a:pt x="172" y="135"/>
                    <a:pt x="180" y="128"/>
                  </a:cubicBezTo>
                  <a:close/>
                  <a:moveTo>
                    <a:pt x="220" y="1"/>
                  </a:moveTo>
                  <a:lnTo>
                    <a:pt x="180" y="23"/>
                  </a:lnTo>
                  <a:cubicBezTo>
                    <a:pt x="149" y="38"/>
                    <a:pt x="127" y="64"/>
                    <a:pt x="113" y="90"/>
                  </a:cubicBezTo>
                  <a:cubicBezTo>
                    <a:pt x="108" y="95"/>
                    <a:pt x="108" y="99"/>
                    <a:pt x="104" y="106"/>
                  </a:cubicBezTo>
                  <a:cubicBezTo>
                    <a:pt x="97" y="121"/>
                    <a:pt x="94" y="135"/>
                    <a:pt x="86" y="147"/>
                  </a:cubicBezTo>
                  <a:cubicBezTo>
                    <a:pt x="78" y="177"/>
                    <a:pt x="71" y="207"/>
                    <a:pt x="63" y="233"/>
                  </a:cubicBezTo>
                  <a:cubicBezTo>
                    <a:pt x="56" y="259"/>
                    <a:pt x="49" y="282"/>
                    <a:pt x="34" y="297"/>
                  </a:cubicBezTo>
                  <a:cubicBezTo>
                    <a:pt x="30" y="304"/>
                    <a:pt x="26" y="308"/>
                    <a:pt x="26" y="315"/>
                  </a:cubicBezTo>
                  <a:cubicBezTo>
                    <a:pt x="18" y="326"/>
                    <a:pt x="15" y="337"/>
                    <a:pt x="8" y="352"/>
                  </a:cubicBezTo>
                  <a:cubicBezTo>
                    <a:pt x="4" y="368"/>
                    <a:pt x="0" y="382"/>
                    <a:pt x="0" y="397"/>
                  </a:cubicBezTo>
                  <a:cubicBezTo>
                    <a:pt x="0" y="409"/>
                    <a:pt x="4" y="420"/>
                    <a:pt x="8" y="431"/>
                  </a:cubicBezTo>
                  <a:cubicBezTo>
                    <a:pt x="11" y="439"/>
                    <a:pt x="15" y="442"/>
                    <a:pt x="23" y="449"/>
                  </a:cubicBezTo>
                  <a:cubicBezTo>
                    <a:pt x="26" y="454"/>
                    <a:pt x="34" y="457"/>
                    <a:pt x="41" y="461"/>
                  </a:cubicBezTo>
                  <a:cubicBezTo>
                    <a:pt x="49" y="461"/>
                    <a:pt x="60" y="465"/>
                    <a:pt x="68" y="465"/>
                  </a:cubicBezTo>
                  <a:cubicBezTo>
                    <a:pt x="82" y="465"/>
                    <a:pt x="97" y="461"/>
                    <a:pt x="113" y="454"/>
                  </a:cubicBezTo>
                  <a:cubicBezTo>
                    <a:pt x="130" y="446"/>
                    <a:pt x="146" y="431"/>
                    <a:pt x="157" y="416"/>
                  </a:cubicBezTo>
                  <a:cubicBezTo>
                    <a:pt x="172" y="401"/>
                    <a:pt x="183" y="386"/>
                    <a:pt x="191" y="371"/>
                  </a:cubicBezTo>
                  <a:cubicBezTo>
                    <a:pt x="232" y="304"/>
                    <a:pt x="258" y="233"/>
                    <a:pt x="258" y="158"/>
                  </a:cubicBezTo>
                  <a:cubicBezTo>
                    <a:pt x="258" y="121"/>
                    <a:pt x="251" y="80"/>
                    <a:pt x="235" y="42"/>
                  </a:cubicBezTo>
                  <a:lnTo>
                    <a:pt x="225" y="12"/>
                  </a:lnTo>
                  <a:lnTo>
                    <a:pt x="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5" name="Google Shape;28535;p21"/>
            <p:cNvSpPr/>
            <p:nvPr/>
          </p:nvSpPr>
          <p:spPr>
            <a:xfrm>
              <a:off x="-624852" y="2426941"/>
              <a:ext cx="3104" cy="10792"/>
            </a:xfrm>
            <a:custGeom>
              <a:avLst/>
              <a:gdLst/>
              <a:ahLst/>
              <a:cxnLst/>
              <a:rect l="l" t="t" r="r" b="b"/>
              <a:pathLst>
                <a:path w="65" h="226" extrusionOk="0">
                  <a:moveTo>
                    <a:pt x="61" y="1"/>
                  </a:moveTo>
                  <a:cubicBezTo>
                    <a:pt x="61" y="9"/>
                    <a:pt x="61" y="12"/>
                    <a:pt x="57" y="20"/>
                  </a:cubicBezTo>
                  <a:cubicBezTo>
                    <a:pt x="61" y="20"/>
                    <a:pt x="61" y="16"/>
                    <a:pt x="61" y="16"/>
                  </a:cubicBezTo>
                  <a:cubicBezTo>
                    <a:pt x="65" y="12"/>
                    <a:pt x="65" y="9"/>
                    <a:pt x="65" y="9"/>
                  </a:cubicBezTo>
                  <a:lnTo>
                    <a:pt x="65" y="5"/>
                  </a:lnTo>
                  <a:cubicBezTo>
                    <a:pt x="61" y="5"/>
                    <a:pt x="61" y="5"/>
                    <a:pt x="61" y="1"/>
                  </a:cubicBezTo>
                  <a:close/>
                  <a:moveTo>
                    <a:pt x="13" y="125"/>
                  </a:moveTo>
                  <a:cubicBezTo>
                    <a:pt x="8" y="128"/>
                    <a:pt x="8" y="135"/>
                    <a:pt x="8" y="140"/>
                  </a:cubicBezTo>
                  <a:cubicBezTo>
                    <a:pt x="4" y="154"/>
                    <a:pt x="8" y="173"/>
                    <a:pt x="4" y="199"/>
                  </a:cubicBezTo>
                  <a:cubicBezTo>
                    <a:pt x="4" y="207"/>
                    <a:pt x="4" y="218"/>
                    <a:pt x="1" y="225"/>
                  </a:cubicBezTo>
                  <a:cubicBezTo>
                    <a:pt x="4" y="225"/>
                    <a:pt x="8" y="221"/>
                    <a:pt x="13" y="221"/>
                  </a:cubicBezTo>
                  <a:cubicBezTo>
                    <a:pt x="23" y="218"/>
                    <a:pt x="27" y="214"/>
                    <a:pt x="30" y="211"/>
                  </a:cubicBezTo>
                  <a:cubicBezTo>
                    <a:pt x="35" y="211"/>
                    <a:pt x="35" y="207"/>
                    <a:pt x="35" y="207"/>
                  </a:cubicBezTo>
                  <a:lnTo>
                    <a:pt x="35" y="199"/>
                  </a:lnTo>
                  <a:cubicBezTo>
                    <a:pt x="30" y="195"/>
                    <a:pt x="30" y="192"/>
                    <a:pt x="27" y="185"/>
                  </a:cubicBezTo>
                  <a:cubicBezTo>
                    <a:pt x="16" y="166"/>
                    <a:pt x="13" y="147"/>
                    <a:pt x="13" y="128"/>
                  </a:cubicBezTo>
                  <a:lnTo>
                    <a:pt x="13" y="12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6" name="Google Shape;28536;p21"/>
            <p:cNvSpPr/>
            <p:nvPr/>
          </p:nvSpPr>
          <p:spPr>
            <a:xfrm>
              <a:off x="-629102" y="2422309"/>
              <a:ext cx="12176" cy="25594"/>
            </a:xfrm>
            <a:custGeom>
              <a:avLst/>
              <a:gdLst/>
              <a:ahLst/>
              <a:cxnLst/>
              <a:rect l="l" t="t" r="r" b="b"/>
              <a:pathLst>
                <a:path w="255" h="536" extrusionOk="0">
                  <a:moveTo>
                    <a:pt x="150" y="98"/>
                  </a:moveTo>
                  <a:cubicBezTo>
                    <a:pt x="150" y="102"/>
                    <a:pt x="150" y="102"/>
                    <a:pt x="154" y="102"/>
                  </a:cubicBezTo>
                  <a:lnTo>
                    <a:pt x="154" y="106"/>
                  </a:lnTo>
                  <a:cubicBezTo>
                    <a:pt x="154" y="106"/>
                    <a:pt x="154" y="109"/>
                    <a:pt x="150" y="113"/>
                  </a:cubicBezTo>
                  <a:cubicBezTo>
                    <a:pt x="150" y="113"/>
                    <a:pt x="150" y="117"/>
                    <a:pt x="146" y="117"/>
                  </a:cubicBezTo>
                  <a:cubicBezTo>
                    <a:pt x="150" y="109"/>
                    <a:pt x="150" y="106"/>
                    <a:pt x="150" y="98"/>
                  </a:cubicBezTo>
                  <a:close/>
                  <a:moveTo>
                    <a:pt x="102" y="222"/>
                  </a:moveTo>
                  <a:lnTo>
                    <a:pt x="102" y="225"/>
                  </a:lnTo>
                  <a:cubicBezTo>
                    <a:pt x="102" y="244"/>
                    <a:pt x="105" y="263"/>
                    <a:pt x="116" y="282"/>
                  </a:cubicBezTo>
                  <a:cubicBezTo>
                    <a:pt x="119" y="289"/>
                    <a:pt x="119" y="292"/>
                    <a:pt x="124" y="296"/>
                  </a:cubicBezTo>
                  <a:lnTo>
                    <a:pt x="124" y="304"/>
                  </a:lnTo>
                  <a:cubicBezTo>
                    <a:pt x="124" y="304"/>
                    <a:pt x="124" y="308"/>
                    <a:pt x="119" y="308"/>
                  </a:cubicBezTo>
                  <a:cubicBezTo>
                    <a:pt x="116" y="311"/>
                    <a:pt x="112" y="315"/>
                    <a:pt x="102" y="318"/>
                  </a:cubicBezTo>
                  <a:cubicBezTo>
                    <a:pt x="97" y="318"/>
                    <a:pt x="93" y="322"/>
                    <a:pt x="90" y="322"/>
                  </a:cubicBezTo>
                  <a:cubicBezTo>
                    <a:pt x="93" y="315"/>
                    <a:pt x="93" y="304"/>
                    <a:pt x="93" y="296"/>
                  </a:cubicBezTo>
                  <a:cubicBezTo>
                    <a:pt x="97" y="270"/>
                    <a:pt x="93" y="251"/>
                    <a:pt x="97" y="237"/>
                  </a:cubicBezTo>
                  <a:cubicBezTo>
                    <a:pt x="97" y="232"/>
                    <a:pt x="97" y="225"/>
                    <a:pt x="102" y="222"/>
                  </a:cubicBezTo>
                  <a:close/>
                  <a:moveTo>
                    <a:pt x="119" y="1"/>
                  </a:moveTo>
                  <a:lnTo>
                    <a:pt x="102" y="20"/>
                  </a:lnTo>
                  <a:cubicBezTo>
                    <a:pt x="93" y="23"/>
                    <a:pt x="90" y="30"/>
                    <a:pt x="86" y="39"/>
                  </a:cubicBezTo>
                  <a:lnTo>
                    <a:pt x="86" y="42"/>
                  </a:lnTo>
                  <a:cubicBezTo>
                    <a:pt x="79" y="57"/>
                    <a:pt x="75" y="72"/>
                    <a:pt x="75" y="87"/>
                  </a:cubicBezTo>
                  <a:cubicBezTo>
                    <a:pt x="71" y="106"/>
                    <a:pt x="71" y="120"/>
                    <a:pt x="71" y="132"/>
                  </a:cubicBezTo>
                  <a:cubicBezTo>
                    <a:pt x="71" y="135"/>
                    <a:pt x="67" y="139"/>
                    <a:pt x="67" y="139"/>
                  </a:cubicBezTo>
                  <a:cubicBezTo>
                    <a:pt x="67" y="143"/>
                    <a:pt x="67" y="143"/>
                    <a:pt x="64" y="143"/>
                  </a:cubicBezTo>
                  <a:cubicBezTo>
                    <a:pt x="49" y="158"/>
                    <a:pt x="34" y="180"/>
                    <a:pt x="26" y="199"/>
                  </a:cubicBezTo>
                  <a:cubicBezTo>
                    <a:pt x="23" y="210"/>
                    <a:pt x="23" y="225"/>
                    <a:pt x="19" y="237"/>
                  </a:cubicBezTo>
                  <a:lnTo>
                    <a:pt x="19" y="285"/>
                  </a:lnTo>
                  <a:cubicBezTo>
                    <a:pt x="19" y="300"/>
                    <a:pt x="15" y="311"/>
                    <a:pt x="12" y="318"/>
                  </a:cubicBezTo>
                  <a:cubicBezTo>
                    <a:pt x="4" y="337"/>
                    <a:pt x="0" y="353"/>
                    <a:pt x="0" y="371"/>
                  </a:cubicBezTo>
                  <a:cubicBezTo>
                    <a:pt x="0" y="382"/>
                    <a:pt x="0" y="397"/>
                    <a:pt x="7" y="408"/>
                  </a:cubicBezTo>
                  <a:cubicBezTo>
                    <a:pt x="12" y="416"/>
                    <a:pt x="19" y="423"/>
                    <a:pt x="23" y="431"/>
                  </a:cubicBezTo>
                  <a:cubicBezTo>
                    <a:pt x="26" y="431"/>
                    <a:pt x="26" y="431"/>
                    <a:pt x="30" y="434"/>
                  </a:cubicBezTo>
                  <a:cubicBezTo>
                    <a:pt x="38" y="442"/>
                    <a:pt x="49" y="446"/>
                    <a:pt x="60" y="449"/>
                  </a:cubicBezTo>
                  <a:cubicBezTo>
                    <a:pt x="75" y="457"/>
                    <a:pt x="90" y="465"/>
                    <a:pt x="102" y="468"/>
                  </a:cubicBezTo>
                  <a:cubicBezTo>
                    <a:pt x="109" y="472"/>
                    <a:pt x="112" y="472"/>
                    <a:pt x="112" y="475"/>
                  </a:cubicBezTo>
                  <a:lnTo>
                    <a:pt x="116" y="475"/>
                  </a:lnTo>
                  <a:cubicBezTo>
                    <a:pt x="119" y="487"/>
                    <a:pt x="124" y="494"/>
                    <a:pt x="128" y="501"/>
                  </a:cubicBezTo>
                  <a:cubicBezTo>
                    <a:pt x="131" y="501"/>
                    <a:pt x="131" y="506"/>
                    <a:pt x="135" y="506"/>
                  </a:cubicBezTo>
                  <a:cubicBezTo>
                    <a:pt x="135" y="510"/>
                    <a:pt x="138" y="513"/>
                    <a:pt x="138" y="513"/>
                  </a:cubicBezTo>
                  <a:lnTo>
                    <a:pt x="146" y="524"/>
                  </a:lnTo>
                  <a:lnTo>
                    <a:pt x="161" y="528"/>
                  </a:lnTo>
                  <a:cubicBezTo>
                    <a:pt x="172" y="532"/>
                    <a:pt x="187" y="536"/>
                    <a:pt x="198" y="536"/>
                  </a:cubicBezTo>
                  <a:lnTo>
                    <a:pt x="217" y="536"/>
                  </a:lnTo>
                  <a:cubicBezTo>
                    <a:pt x="221" y="532"/>
                    <a:pt x="224" y="532"/>
                    <a:pt x="228" y="528"/>
                  </a:cubicBezTo>
                  <a:cubicBezTo>
                    <a:pt x="236" y="524"/>
                    <a:pt x="243" y="517"/>
                    <a:pt x="247" y="510"/>
                  </a:cubicBezTo>
                  <a:cubicBezTo>
                    <a:pt x="254" y="501"/>
                    <a:pt x="254" y="491"/>
                    <a:pt x="254" y="484"/>
                  </a:cubicBezTo>
                  <a:cubicBezTo>
                    <a:pt x="254" y="472"/>
                    <a:pt x="250" y="465"/>
                    <a:pt x="247" y="453"/>
                  </a:cubicBezTo>
                  <a:cubicBezTo>
                    <a:pt x="243" y="446"/>
                    <a:pt x="240" y="439"/>
                    <a:pt x="232" y="431"/>
                  </a:cubicBezTo>
                  <a:cubicBezTo>
                    <a:pt x="221" y="416"/>
                    <a:pt x="206" y="405"/>
                    <a:pt x="195" y="397"/>
                  </a:cubicBezTo>
                  <a:cubicBezTo>
                    <a:pt x="180" y="389"/>
                    <a:pt x="164" y="386"/>
                    <a:pt x="154" y="379"/>
                  </a:cubicBezTo>
                  <a:cubicBezTo>
                    <a:pt x="161" y="375"/>
                    <a:pt x="169" y="371"/>
                    <a:pt x="172" y="363"/>
                  </a:cubicBezTo>
                  <a:cubicBezTo>
                    <a:pt x="180" y="356"/>
                    <a:pt x="187" y="349"/>
                    <a:pt x="195" y="337"/>
                  </a:cubicBezTo>
                  <a:cubicBezTo>
                    <a:pt x="198" y="330"/>
                    <a:pt x="202" y="315"/>
                    <a:pt x="202" y="304"/>
                  </a:cubicBezTo>
                  <a:cubicBezTo>
                    <a:pt x="202" y="292"/>
                    <a:pt x="198" y="282"/>
                    <a:pt x="195" y="274"/>
                  </a:cubicBezTo>
                  <a:cubicBezTo>
                    <a:pt x="191" y="263"/>
                    <a:pt x="187" y="251"/>
                    <a:pt x="180" y="240"/>
                  </a:cubicBezTo>
                  <a:cubicBezTo>
                    <a:pt x="180" y="240"/>
                    <a:pt x="176" y="232"/>
                    <a:pt x="176" y="225"/>
                  </a:cubicBezTo>
                  <a:cubicBezTo>
                    <a:pt x="176" y="210"/>
                    <a:pt x="183" y="196"/>
                    <a:pt x="195" y="180"/>
                  </a:cubicBezTo>
                  <a:cubicBezTo>
                    <a:pt x="206" y="170"/>
                    <a:pt x="214" y="158"/>
                    <a:pt x="221" y="147"/>
                  </a:cubicBezTo>
                  <a:cubicBezTo>
                    <a:pt x="224" y="132"/>
                    <a:pt x="228" y="120"/>
                    <a:pt x="228" y="106"/>
                  </a:cubicBezTo>
                  <a:cubicBezTo>
                    <a:pt x="228" y="94"/>
                    <a:pt x="224" y="80"/>
                    <a:pt x="221" y="72"/>
                  </a:cubicBezTo>
                  <a:cubicBezTo>
                    <a:pt x="214" y="53"/>
                    <a:pt x="202" y="42"/>
                    <a:pt x="187" y="30"/>
                  </a:cubicBezTo>
                  <a:cubicBezTo>
                    <a:pt x="180" y="27"/>
                    <a:pt x="169" y="20"/>
                    <a:pt x="161" y="16"/>
                  </a:cubicBezTo>
                  <a:cubicBezTo>
                    <a:pt x="154" y="13"/>
                    <a:pt x="150" y="13"/>
                    <a:pt x="142" y="8"/>
                  </a:cubicBezTo>
                  <a:lnTo>
                    <a:pt x="1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7" name="Google Shape;28537;p21"/>
            <p:cNvSpPr/>
            <p:nvPr/>
          </p:nvSpPr>
          <p:spPr>
            <a:xfrm>
              <a:off x="-621940" y="2233315"/>
              <a:ext cx="1432" cy="6112"/>
            </a:xfrm>
            <a:custGeom>
              <a:avLst/>
              <a:gdLst/>
              <a:ahLst/>
              <a:cxnLst/>
              <a:rect l="l" t="t" r="r" b="b"/>
              <a:pathLst>
                <a:path w="30" h="128" extrusionOk="0">
                  <a:moveTo>
                    <a:pt x="0" y="1"/>
                  </a:moveTo>
                  <a:cubicBezTo>
                    <a:pt x="0" y="4"/>
                    <a:pt x="4" y="8"/>
                    <a:pt x="4" y="11"/>
                  </a:cubicBezTo>
                  <a:cubicBezTo>
                    <a:pt x="4" y="19"/>
                    <a:pt x="7" y="27"/>
                    <a:pt x="7" y="34"/>
                  </a:cubicBezTo>
                  <a:cubicBezTo>
                    <a:pt x="11" y="49"/>
                    <a:pt x="14" y="68"/>
                    <a:pt x="19" y="86"/>
                  </a:cubicBezTo>
                  <a:cubicBezTo>
                    <a:pt x="19" y="90"/>
                    <a:pt x="19" y="97"/>
                    <a:pt x="22" y="108"/>
                  </a:cubicBezTo>
                  <a:cubicBezTo>
                    <a:pt x="22" y="113"/>
                    <a:pt x="26" y="120"/>
                    <a:pt x="30" y="127"/>
                  </a:cubicBezTo>
                  <a:cubicBezTo>
                    <a:pt x="26" y="108"/>
                    <a:pt x="26" y="90"/>
                    <a:pt x="22" y="71"/>
                  </a:cubicBezTo>
                  <a:cubicBezTo>
                    <a:pt x="22" y="60"/>
                    <a:pt x="19" y="49"/>
                    <a:pt x="19" y="37"/>
                  </a:cubicBezTo>
                  <a:cubicBezTo>
                    <a:pt x="19" y="27"/>
                    <a:pt x="19" y="19"/>
                    <a:pt x="14" y="11"/>
                  </a:cubicBezTo>
                  <a:cubicBezTo>
                    <a:pt x="14" y="4"/>
                    <a:pt x="11"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8" name="Google Shape;28538;p21"/>
            <p:cNvSpPr/>
            <p:nvPr/>
          </p:nvSpPr>
          <p:spPr>
            <a:xfrm>
              <a:off x="-625569" y="2229543"/>
              <a:ext cx="12558" cy="24687"/>
            </a:xfrm>
            <a:custGeom>
              <a:avLst/>
              <a:gdLst/>
              <a:ahLst/>
              <a:cxnLst/>
              <a:rect l="l" t="t" r="r" b="b"/>
              <a:pathLst>
                <a:path w="263" h="517" extrusionOk="0">
                  <a:moveTo>
                    <a:pt x="87" y="80"/>
                  </a:moveTo>
                  <a:cubicBezTo>
                    <a:pt x="87" y="80"/>
                    <a:pt x="90" y="83"/>
                    <a:pt x="90" y="90"/>
                  </a:cubicBezTo>
                  <a:cubicBezTo>
                    <a:pt x="95" y="98"/>
                    <a:pt x="95" y="106"/>
                    <a:pt x="95" y="116"/>
                  </a:cubicBezTo>
                  <a:cubicBezTo>
                    <a:pt x="95" y="128"/>
                    <a:pt x="98" y="139"/>
                    <a:pt x="98" y="150"/>
                  </a:cubicBezTo>
                  <a:cubicBezTo>
                    <a:pt x="102" y="169"/>
                    <a:pt x="102" y="187"/>
                    <a:pt x="106" y="206"/>
                  </a:cubicBezTo>
                  <a:cubicBezTo>
                    <a:pt x="102" y="199"/>
                    <a:pt x="98" y="192"/>
                    <a:pt x="98" y="187"/>
                  </a:cubicBezTo>
                  <a:cubicBezTo>
                    <a:pt x="95" y="176"/>
                    <a:pt x="95" y="169"/>
                    <a:pt x="95" y="165"/>
                  </a:cubicBezTo>
                  <a:cubicBezTo>
                    <a:pt x="90" y="147"/>
                    <a:pt x="87" y="128"/>
                    <a:pt x="83" y="113"/>
                  </a:cubicBezTo>
                  <a:cubicBezTo>
                    <a:pt x="83" y="106"/>
                    <a:pt x="80" y="98"/>
                    <a:pt x="80" y="90"/>
                  </a:cubicBezTo>
                  <a:cubicBezTo>
                    <a:pt x="80" y="87"/>
                    <a:pt x="76" y="83"/>
                    <a:pt x="76" y="80"/>
                  </a:cubicBezTo>
                  <a:close/>
                  <a:moveTo>
                    <a:pt x="87" y="1"/>
                  </a:moveTo>
                  <a:cubicBezTo>
                    <a:pt x="72" y="1"/>
                    <a:pt x="61" y="4"/>
                    <a:pt x="45" y="8"/>
                  </a:cubicBezTo>
                  <a:cubicBezTo>
                    <a:pt x="38" y="12"/>
                    <a:pt x="31" y="16"/>
                    <a:pt x="28" y="19"/>
                  </a:cubicBezTo>
                  <a:cubicBezTo>
                    <a:pt x="16" y="27"/>
                    <a:pt x="9" y="38"/>
                    <a:pt x="5" y="49"/>
                  </a:cubicBezTo>
                  <a:cubicBezTo>
                    <a:pt x="1" y="57"/>
                    <a:pt x="1" y="68"/>
                    <a:pt x="1" y="75"/>
                  </a:cubicBezTo>
                  <a:cubicBezTo>
                    <a:pt x="1" y="87"/>
                    <a:pt x="1" y="98"/>
                    <a:pt x="5" y="106"/>
                  </a:cubicBezTo>
                  <a:cubicBezTo>
                    <a:pt x="5" y="116"/>
                    <a:pt x="9" y="132"/>
                    <a:pt x="12" y="142"/>
                  </a:cubicBezTo>
                  <a:cubicBezTo>
                    <a:pt x="16" y="154"/>
                    <a:pt x="16" y="161"/>
                    <a:pt x="16" y="169"/>
                  </a:cubicBezTo>
                  <a:cubicBezTo>
                    <a:pt x="16" y="187"/>
                    <a:pt x="23" y="206"/>
                    <a:pt x="31" y="225"/>
                  </a:cubicBezTo>
                  <a:cubicBezTo>
                    <a:pt x="42" y="251"/>
                    <a:pt x="54" y="270"/>
                    <a:pt x="64" y="289"/>
                  </a:cubicBezTo>
                  <a:cubicBezTo>
                    <a:pt x="68" y="299"/>
                    <a:pt x="72" y="307"/>
                    <a:pt x="76" y="315"/>
                  </a:cubicBezTo>
                  <a:cubicBezTo>
                    <a:pt x="80" y="322"/>
                    <a:pt x="80" y="326"/>
                    <a:pt x="80" y="330"/>
                  </a:cubicBezTo>
                  <a:cubicBezTo>
                    <a:pt x="80" y="337"/>
                    <a:pt x="80" y="341"/>
                    <a:pt x="72" y="349"/>
                  </a:cubicBezTo>
                  <a:cubicBezTo>
                    <a:pt x="64" y="363"/>
                    <a:pt x="57" y="378"/>
                    <a:pt x="54" y="389"/>
                  </a:cubicBezTo>
                  <a:cubicBezTo>
                    <a:pt x="45" y="404"/>
                    <a:pt x="42" y="420"/>
                    <a:pt x="42" y="430"/>
                  </a:cubicBezTo>
                  <a:cubicBezTo>
                    <a:pt x="42" y="449"/>
                    <a:pt x="50" y="464"/>
                    <a:pt x="57" y="475"/>
                  </a:cubicBezTo>
                  <a:cubicBezTo>
                    <a:pt x="61" y="487"/>
                    <a:pt x="68" y="494"/>
                    <a:pt x="76" y="498"/>
                  </a:cubicBezTo>
                  <a:lnTo>
                    <a:pt x="199" y="449"/>
                  </a:lnTo>
                  <a:cubicBezTo>
                    <a:pt x="192" y="349"/>
                    <a:pt x="192" y="244"/>
                    <a:pt x="173" y="139"/>
                  </a:cubicBezTo>
                  <a:lnTo>
                    <a:pt x="173" y="113"/>
                  </a:lnTo>
                  <a:cubicBezTo>
                    <a:pt x="169" y="102"/>
                    <a:pt x="169" y="94"/>
                    <a:pt x="169" y="83"/>
                  </a:cubicBezTo>
                  <a:cubicBezTo>
                    <a:pt x="166" y="75"/>
                    <a:pt x="166" y="64"/>
                    <a:pt x="162" y="57"/>
                  </a:cubicBezTo>
                  <a:cubicBezTo>
                    <a:pt x="158" y="46"/>
                    <a:pt x="150" y="30"/>
                    <a:pt x="135" y="19"/>
                  </a:cubicBezTo>
                  <a:cubicBezTo>
                    <a:pt x="128" y="12"/>
                    <a:pt x="121" y="8"/>
                    <a:pt x="113" y="4"/>
                  </a:cubicBezTo>
                  <a:cubicBezTo>
                    <a:pt x="106" y="1"/>
                    <a:pt x="95" y="1"/>
                    <a:pt x="87" y="1"/>
                  </a:cubicBezTo>
                  <a:close/>
                  <a:moveTo>
                    <a:pt x="237" y="494"/>
                  </a:moveTo>
                  <a:lnTo>
                    <a:pt x="237" y="506"/>
                  </a:lnTo>
                  <a:cubicBezTo>
                    <a:pt x="240" y="509"/>
                    <a:pt x="240" y="513"/>
                    <a:pt x="240" y="517"/>
                  </a:cubicBezTo>
                  <a:lnTo>
                    <a:pt x="263" y="506"/>
                  </a:lnTo>
                  <a:lnTo>
                    <a:pt x="237" y="4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9" name="Google Shape;28539;p21"/>
            <p:cNvSpPr/>
            <p:nvPr/>
          </p:nvSpPr>
          <p:spPr>
            <a:xfrm>
              <a:off x="-660331" y="2260246"/>
              <a:ext cx="3438" cy="6303"/>
            </a:xfrm>
            <a:custGeom>
              <a:avLst/>
              <a:gdLst/>
              <a:ahLst/>
              <a:cxnLst/>
              <a:rect l="l" t="t" r="r" b="b"/>
              <a:pathLst>
                <a:path w="72" h="132" extrusionOk="0">
                  <a:moveTo>
                    <a:pt x="30" y="1"/>
                  </a:moveTo>
                  <a:cubicBezTo>
                    <a:pt x="26" y="8"/>
                    <a:pt x="26" y="12"/>
                    <a:pt x="23" y="15"/>
                  </a:cubicBezTo>
                  <a:cubicBezTo>
                    <a:pt x="19" y="31"/>
                    <a:pt x="11" y="46"/>
                    <a:pt x="0" y="60"/>
                  </a:cubicBezTo>
                  <a:cubicBezTo>
                    <a:pt x="4" y="68"/>
                    <a:pt x="7" y="79"/>
                    <a:pt x="7" y="87"/>
                  </a:cubicBezTo>
                  <a:cubicBezTo>
                    <a:pt x="7" y="91"/>
                    <a:pt x="7" y="94"/>
                    <a:pt x="4" y="98"/>
                  </a:cubicBezTo>
                  <a:cubicBezTo>
                    <a:pt x="11" y="101"/>
                    <a:pt x="19" y="105"/>
                    <a:pt x="23" y="105"/>
                  </a:cubicBezTo>
                  <a:cubicBezTo>
                    <a:pt x="38" y="117"/>
                    <a:pt x="52" y="124"/>
                    <a:pt x="64" y="127"/>
                  </a:cubicBezTo>
                  <a:cubicBezTo>
                    <a:pt x="64" y="127"/>
                    <a:pt x="67" y="127"/>
                    <a:pt x="71" y="132"/>
                  </a:cubicBezTo>
                  <a:lnTo>
                    <a:pt x="71" y="132"/>
                  </a:lnTo>
                  <a:cubicBezTo>
                    <a:pt x="56" y="113"/>
                    <a:pt x="49" y="94"/>
                    <a:pt x="41" y="75"/>
                  </a:cubicBezTo>
                  <a:cubicBezTo>
                    <a:pt x="33" y="53"/>
                    <a:pt x="30" y="34"/>
                    <a:pt x="30" y="12"/>
                  </a:cubicBezTo>
                  <a:lnTo>
                    <a:pt x="30" y="1"/>
                  </a:lnTo>
                  <a:close/>
                  <a:moveTo>
                    <a:pt x="71" y="132"/>
                  </a:moveTo>
                  <a:cubicBezTo>
                    <a:pt x="71" y="132"/>
                    <a:pt x="71" y="132"/>
                    <a:pt x="71" y="132"/>
                  </a:cubicBezTo>
                  <a:cubicBezTo>
                    <a:pt x="71" y="132"/>
                    <a:pt x="71" y="132"/>
                    <a:pt x="71" y="1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0" name="Google Shape;28540;p21"/>
            <p:cNvSpPr/>
            <p:nvPr/>
          </p:nvSpPr>
          <p:spPr>
            <a:xfrm>
              <a:off x="-664819" y="2248499"/>
              <a:ext cx="11651" cy="19816"/>
            </a:xfrm>
            <a:custGeom>
              <a:avLst/>
              <a:gdLst/>
              <a:ahLst/>
              <a:cxnLst/>
              <a:rect l="l" t="t" r="r" b="b"/>
              <a:pathLst>
                <a:path w="244" h="415" extrusionOk="0">
                  <a:moveTo>
                    <a:pt x="165" y="0"/>
                  </a:moveTo>
                  <a:cubicBezTo>
                    <a:pt x="158" y="0"/>
                    <a:pt x="154" y="4"/>
                    <a:pt x="146" y="4"/>
                  </a:cubicBezTo>
                  <a:lnTo>
                    <a:pt x="143" y="7"/>
                  </a:lnTo>
                  <a:cubicBezTo>
                    <a:pt x="132" y="11"/>
                    <a:pt x="124" y="19"/>
                    <a:pt x="117" y="26"/>
                  </a:cubicBezTo>
                  <a:cubicBezTo>
                    <a:pt x="113" y="33"/>
                    <a:pt x="109" y="41"/>
                    <a:pt x="101" y="52"/>
                  </a:cubicBezTo>
                  <a:cubicBezTo>
                    <a:pt x="82" y="97"/>
                    <a:pt x="75" y="142"/>
                    <a:pt x="65" y="180"/>
                  </a:cubicBezTo>
                  <a:cubicBezTo>
                    <a:pt x="60" y="198"/>
                    <a:pt x="53" y="216"/>
                    <a:pt x="46" y="235"/>
                  </a:cubicBezTo>
                  <a:cubicBezTo>
                    <a:pt x="42" y="251"/>
                    <a:pt x="34" y="261"/>
                    <a:pt x="23" y="277"/>
                  </a:cubicBezTo>
                  <a:lnTo>
                    <a:pt x="20" y="280"/>
                  </a:lnTo>
                  <a:lnTo>
                    <a:pt x="4" y="295"/>
                  </a:lnTo>
                  <a:lnTo>
                    <a:pt x="1" y="303"/>
                  </a:lnTo>
                  <a:lnTo>
                    <a:pt x="20" y="325"/>
                  </a:lnTo>
                  <a:lnTo>
                    <a:pt x="23" y="329"/>
                  </a:lnTo>
                  <a:lnTo>
                    <a:pt x="23" y="333"/>
                  </a:lnTo>
                  <a:lnTo>
                    <a:pt x="23" y="340"/>
                  </a:lnTo>
                  <a:cubicBezTo>
                    <a:pt x="20" y="344"/>
                    <a:pt x="20" y="347"/>
                    <a:pt x="20" y="355"/>
                  </a:cubicBezTo>
                  <a:lnTo>
                    <a:pt x="15" y="359"/>
                  </a:lnTo>
                  <a:lnTo>
                    <a:pt x="1" y="396"/>
                  </a:lnTo>
                  <a:lnTo>
                    <a:pt x="23" y="400"/>
                  </a:lnTo>
                  <a:lnTo>
                    <a:pt x="46" y="404"/>
                  </a:lnTo>
                  <a:cubicBezTo>
                    <a:pt x="53" y="408"/>
                    <a:pt x="60" y="408"/>
                    <a:pt x="68" y="415"/>
                  </a:cubicBezTo>
                  <a:lnTo>
                    <a:pt x="72" y="415"/>
                  </a:lnTo>
                  <a:lnTo>
                    <a:pt x="79" y="366"/>
                  </a:lnTo>
                  <a:lnTo>
                    <a:pt x="124" y="389"/>
                  </a:lnTo>
                  <a:cubicBezTo>
                    <a:pt x="139" y="396"/>
                    <a:pt x="154" y="400"/>
                    <a:pt x="165" y="408"/>
                  </a:cubicBezTo>
                  <a:lnTo>
                    <a:pt x="165" y="389"/>
                  </a:lnTo>
                  <a:cubicBezTo>
                    <a:pt x="169" y="385"/>
                    <a:pt x="169" y="381"/>
                    <a:pt x="169" y="378"/>
                  </a:cubicBezTo>
                  <a:lnTo>
                    <a:pt x="165" y="378"/>
                  </a:lnTo>
                  <a:cubicBezTo>
                    <a:pt x="161" y="373"/>
                    <a:pt x="158" y="373"/>
                    <a:pt x="158" y="373"/>
                  </a:cubicBezTo>
                  <a:cubicBezTo>
                    <a:pt x="146" y="370"/>
                    <a:pt x="132" y="363"/>
                    <a:pt x="117" y="351"/>
                  </a:cubicBezTo>
                  <a:cubicBezTo>
                    <a:pt x="113" y="351"/>
                    <a:pt x="105" y="347"/>
                    <a:pt x="98" y="344"/>
                  </a:cubicBezTo>
                  <a:cubicBezTo>
                    <a:pt x="101" y="340"/>
                    <a:pt x="101" y="337"/>
                    <a:pt x="101" y="333"/>
                  </a:cubicBezTo>
                  <a:cubicBezTo>
                    <a:pt x="101" y="325"/>
                    <a:pt x="98" y="314"/>
                    <a:pt x="94" y="306"/>
                  </a:cubicBezTo>
                  <a:cubicBezTo>
                    <a:pt x="105" y="292"/>
                    <a:pt x="113" y="277"/>
                    <a:pt x="117" y="261"/>
                  </a:cubicBezTo>
                  <a:cubicBezTo>
                    <a:pt x="120" y="258"/>
                    <a:pt x="120" y="254"/>
                    <a:pt x="124" y="247"/>
                  </a:cubicBezTo>
                  <a:cubicBezTo>
                    <a:pt x="124" y="206"/>
                    <a:pt x="139" y="168"/>
                    <a:pt x="150" y="131"/>
                  </a:cubicBezTo>
                  <a:lnTo>
                    <a:pt x="169" y="86"/>
                  </a:lnTo>
                  <a:lnTo>
                    <a:pt x="210" y="116"/>
                  </a:lnTo>
                  <a:cubicBezTo>
                    <a:pt x="213" y="120"/>
                    <a:pt x="222" y="123"/>
                    <a:pt x="225" y="127"/>
                  </a:cubicBezTo>
                  <a:lnTo>
                    <a:pt x="225" y="109"/>
                  </a:lnTo>
                  <a:lnTo>
                    <a:pt x="225" y="101"/>
                  </a:lnTo>
                  <a:lnTo>
                    <a:pt x="225" y="97"/>
                  </a:lnTo>
                  <a:cubicBezTo>
                    <a:pt x="229" y="93"/>
                    <a:pt x="229" y="93"/>
                    <a:pt x="229" y="90"/>
                  </a:cubicBezTo>
                  <a:lnTo>
                    <a:pt x="244" y="67"/>
                  </a:lnTo>
                  <a:lnTo>
                    <a:pt x="229" y="49"/>
                  </a:lnTo>
                  <a:cubicBezTo>
                    <a:pt x="222" y="41"/>
                    <a:pt x="217" y="30"/>
                    <a:pt x="210" y="23"/>
                  </a:cubicBezTo>
                  <a:cubicBezTo>
                    <a:pt x="203" y="19"/>
                    <a:pt x="199" y="11"/>
                    <a:pt x="191" y="7"/>
                  </a:cubicBezTo>
                  <a:cubicBezTo>
                    <a:pt x="187" y="7"/>
                    <a:pt x="180" y="4"/>
                    <a:pt x="177" y="4"/>
                  </a:cubicBezTo>
                  <a:cubicBezTo>
                    <a:pt x="172" y="0"/>
                    <a:pt x="169"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1" name="Google Shape;28541;p21"/>
            <p:cNvSpPr/>
            <p:nvPr/>
          </p:nvSpPr>
          <p:spPr>
            <a:xfrm>
              <a:off x="-121329" y="1983391"/>
              <a:ext cx="2053" cy="1671"/>
            </a:xfrm>
            <a:custGeom>
              <a:avLst/>
              <a:gdLst/>
              <a:ahLst/>
              <a:cxnLst/>
              <a:rect l="l" t="t" r="r" b="b"/>
              <a:pathLst>
                <a:path w="43" h="35" extrusionOk="0">
                  <a:moveTo>
                    <a:pt x="1" y="1"/>
                  </a:moveTo>
                  <a:lnTo>
                    <a:pt x="1" y="1"/>
                  </a:lnTo>
                  <a:cubicBezTo>
                    <a:pt x="5" y="9"/>
                    <a:pt x="9" y="16"/>
                    <a:pt x="16" y="19"/>
                  </a:cubicBezTo>
                  <a:cubicBezTo>
                    <a:pt x="20" y="27"/>
                    <a:pt x="23" y="31"/>
                    <a:pt x="27" y="35"/>
                  </a:cubicBezTo>
                  <a:lnTo>
                    <a:pt x="42" y="35"/>
                  </a:lnTo>
                  <a:cubicBezTo>
                    <a:pt x="39" y="35"/>
                    <a:pt x="39" y="35"/>
                    <a:pt x="39" y="31"/>
                  </a:cubicBezTo>
                  <a:cubicBezTo>
                    <a:pt x="27" y="19"/>
                    <a:pt x="20" y="16"/>
                    <a:pt x="13" y="9"/>
                  </a:cubicBezTo>
                  <a:cubicBezTo>
                    <a:pt x="9" y="4"/>
                    <a:pt x="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2" name="Google Shape;28542;p21"/>
            <p:cNvSpPr/>
            <p:nvPr/>
          </p:nvSpPr>
          <p:spPr>
            <a:xfrm>
              <a:off x="-138614" y="1969305"/>
              <a:ext cx="27743" cy="19482"/>
            </a:xfrm>
            <a:custGeom>
              <a:avLst/>
              <a:gdLst/>
              <a:ahLst/>
              <a:cxnLst/>
              <a:rect l="l" t="t" r="r" b="b"/>
              <a:pathLst>
                <a:path w="581" h="408" extrusionOk="0">
                  <a:moveTo>
                    <a:pt x="363" y="296"/>
                  </a:moveTo>
                  <a:cubicBezTo>
                    <a:pt x="367" y="299"/>
                    <a:pt x="371" y="299"/>
                    <a:pt x="375" y="304"/>
                  </a:cubicBezTo>
                  <a:cubicBezTo>
                    <a:pt x="382" y="311"/>
                    <a:pt x="389" y="314"/>
                    <a:pt x="401" y="326"/>
                  </a:cubicBezTo>
                  <a:cubicBezTo>
                    <a:pt x="401" y="330"/>
                    <a:pt x="401" y="330"/>
                    <a:pt x="404" y="330"/>
                  </a:cubicBezTo>
                  <a:lnTo>
                    <a:pt x="389" y="330"/>
                  </a:lnTo>
                  <a:cubicBezTo>
                    <a:pt x="385" y="326"/>
                    <a:pt x="382" y="322"/>
                    <a:pt x="378" y="314"/>
                  </a:cubicBezTo>
                  <a:cubicBezTo>
                    <a:pt x="371" y="311"/>
                    <a:pt x="367" y="304"/>
                    <a:pt x="363" y="296"/>
                  </a:cubicBezTo>
                  <a:close/>
                  <a:moveTo>
                    <a:pt x="147" y="0"/>
                  </a:moveTo>
                  <a:lnTo>
                    <a:pt x="79" y="49"/>
                  </a:lnTo>
                  <a:cubicBezTo>
                    <a:pt x="57" y="64"/>
                    <a:pt x="42" y="83"/>
                    <a:pt x="27" y="102"/>
                  </a:cubicBezTo>
                  <a:cubicBezTo>
                    <a:pt x="19" y="109"/>
                    <a:pt x="12" y="120"/>
                    <a:pt x="8" y="131"/>
                  </a:cubicBezTo>
                  <a:cubicBezTo>
                    <a:pt x="4" y="139"/>
                    <a:pt x="1" y="154"/>
                    <a:pt x="1" y="165"/>
                  </a:cubicBezTo>
                  <a:cubicBezTo>
                    <a:pt x="1" y="176"/>
                    <a:pt x="4" y="192"/>
                    <a:pt x="12" y="202"/>
                  </a:cubicBezTo>
                  <a:cubicBezTo>
                    <a:pt x="19" y="214"/>
                    <a:pt x="30" y="221"/>
                    <a:pt x="42" y="225"/>
                  </a:cubicBezTo>
                  <a:cubicBezTo>
                    <a:pt x="53" y="228"/>
                    <a:pt x="61" y="236"/>
                    <a:pt x="71" y="244"/>
                  </a:cubicBezTo>
                  <a:cubicBezTo>
                    <a:pt x="90" y="259"/>
                    <a:pt x="105" y="273"/>
                    <a:pt x="128" y="288"/>
                  </a:cubicBezTo>
                  <a:cubicBezTo>
                    <a:pt x="139" y="296"/>
                    <a:pt x="154" y="304"/>
                    <a:pt x="169" y="307"/>
                  </a:cubicBezTo>
                  <a:cubicBezTo>
                    <a:pt x="184" y="311"/>
                    <a:pt x="199" y="314"/>
                    <a:pt x="218" y="314"/>
                  </a:cubicBezTo>
                  <a:lnTo>
                    <a:pt x="228" y="314"/>
                  </a:lnTo>
                  <a:cubicBezTo>
                    <a:pt x="244" y="314"/>
                    <a:pt x="259" y="318"/>
                    <a:pt x="273" y="322"/>
                  </a:cubicBezTo>
                  <a:cubicBezTo>
                    <a:pt x="289" y="330"/>
                    <a:pt x="299" y="340"/>
                    <a:pt x="311" y="359"/>
                  </a:cubicBezTo>
                  <a:cubicBezTo>
                    <a:pt x="322" y="375"/>
                    <a:pt x="337" y="385"/>
                    <a:pt x="352" y="393"/>
                  </a:cubicBezTo>
                  <a:cubicBezTo>
                    <a:pt x="367" y="404"/>
                    <a:pt x="385" y="408"/>
                    <a:pt x="401" y="408"/>
                  </a:cubicBezTo>
                  <a:cubicBezTo>
                    <a:pt x="427" y="408"/>
                    <a:pt x="449" y="401"/>
                    <a:pt x="475" y="385"/>
                  </a:cubicBezTo>
                  <a:cubicBezTo>
                    <a:pt x="498" y="371"/>
                    <a:pt x="516" y="352"/>
                    <a:pt x="535" y="330"/>
                  </a:cubicBezTo>
                  <a:lnTo>
                    <a:pt x="580" y="277"/>
                  </a:lnTo>
                  <a:lnTo>
                    <a:pt x="513" y="270"/>
                  </a:lnTo>
                  <a:cubicBezTo>
                    <a:pt x="509" y="266"/>
                    <a:pt x="506" y="266"/>
                    <a:pt x="501" y="266"/>
                  </a:cubicBezTo>
                  <a:cubicBezTo>
                    <a:pt x="487" y="266"/>
                    <a:pt x="475" y="270"/>
                    <a:pt x="468" y="273"/>
                  </a:cubicBezTo>
                  <a:cubicBezTo>
                    <a:pt x="464" y="273"/>
                    <a:pt x="461" y="277"/>
                    <a:pt x="456" y="277"/>
                  </a:cubicBezTo>
                  <a:cubicBezTo>
                    <a:pt x="446" y="262"/>
                    <a:pt x="430" y="251"/>
                    <a:pt x="419" y="240"/>
                  </a:cubicBezTo>
                  <a:cubicBezTo>
                    <a:pt x="397" y="225"/>
                    <a:pt x="371" y="218"/>
                    <a:pt x="349" y="214"/>
                  </a:cubicBezTo>
                  <a:cubicBezTo>
                    <a:pt x="326" y="206"/>
                    <a:pt x="304" y="206"/>
                    <a:pt x="277" y="202"/>
                  </a:cubicBezTo>
                  <a:cubicBezTo>
                    <a:pt x="259" y="202"/>
                    <a:pt x="244" y="199"/>
                    <a:pt x="225" y="195"/>
                  </a:cubicBezTo>
                  <a:cubicBezTo>
                    <a:pt x="210" y="192"/>
                    <a:pt x="199" y="187"/>
                    <a:pt x="187" y="183"/>
                  </a:cubicBezTo>
                  <a:cubicBezTo>
                    <a:pt x="173" y="176"/>
                    <a:pt x="161" y="169"/>
                    <a:pt x="154" y="157"/>
                  </a:cubicBezTo>
                  <a:cubicBezTo>
                    <a:pt x="147" y="147"/>
                    <a:pt x="139" y="128"/>
                    <a:pt x="139" y="102"/>
                  </a:cubicBezTo>
                  <a:lnTo>
                    <a:pt x="139" y="83"/>
                  </a:lnTo>
                  <a:lnTo>
                    <a:pt x="1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3" name="Google Shape;28543;p21"/>
            <p:cNvSpPr/>
            <p:nvPr/>
          </p:nvSpPr>
          <p:spPr>
            <a:xfrm>
              <a:off x="-636456" y="2368065"/>
              <a:ext cx="3820" cy="5921"/>
            </a:xfrm>
            <a:custGeom>
              <a:avLst/>
              <a:gdLst/>
              <a:ahLst/>
              <a:cxnLst/>
              <a:rect l="l" t="t" r="r" b="b"/>
              <a:pathLst>
                <a:path w="80" h="124" extrusionOk="0">
                  <a:moveTo>
                    <a:pt x="54" y="0"/>
                  </a:moveTo>
                  <a:cubicBezTo>
                    <a:pt x="38" y="27"/>
                    <a:pt x="27" y="57"/>
                    <a:pt x="16" y="90"/>
                  </a:cubicBezTo>
                  <a:cubicBezTo>
                    <a:pt x="12" y="98"/>
                    <a:pt x="9" y="109"/>
                    <a:pt x="1" y="117"/>
                  </a:cubicBezTo>
                  <a:lnTo>
                    <a:pt x="31" y="117"/>
                  </a:lnTo>
                  <a:cubicBezTo>
                    <a:pt x="42" y="117"/>
                    <a:pt x="54" y="117"/>
                    <a:pt x="64" y="120"/>
                  </a:cubicBezTo>
                  <a:cubicBezTo>
                    <a:pt x="68" y="120"/>
                    <a:pt x="72" y="120"/>
                    <a:pt x="72" y="124"/>
                  </a:cubicBezTo>
                  <a:cubicBezTo>
                    <a:pt x="76" y="117"/>
                    <a:pt x="76" y="112"/>
                    <a:pt x="76" y="105"/>
                  </a:cubicBezTo>
                  <a:cubicBezTo>
                    <a:pt x="76" y="86"/>
                    <a:pt x="80" y="67"/>
                    <a:pt x="80" y="41"/>
                  </a:cubicBezTo>
                  <a:cubicBezTo>
                    <a:pt x="76" y="38"/>
                    <a:pt x="68" y="34"/>
                    <a:pt x="61" y="23"/>
                  </a:cubicBezTo>
                  <a:cubicBezTo>
                    <a:pt x="57" y="15"/>
                    <a:pt x="54" y="12"/>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4" name="Google Shape;28544;p21"/>
            <p:cNvSpPr/>
            <p:nvPr/>
          </p:nvSpPr>
          <p:spPr>
            <a:xfrm>
              <a:off x="-641422" y="2361285"/>
              <a:ext cx="14134" cy="18097"/>
            </a:xfrm>
            <a:custGeom>
              <a:avLst/>
              <a:gdLst/>
              <a:ahLst/>
              <a:cxnLst/>
              <a:rect l="l" t="t" r="r" b="b"/>
              <a:pathLst>
                <a:path w="296" h="379" extrusionOk="0">
                  <a:moveTo>
                    <a:pt x="158" y="142"/>
                  </a:moveTo>
                  <a:cubicBezTo>
                    <a:pt x="158" y="154"/>
                    <a:pt x="161" y="157"/>
                    <a:pt x="165" y="165"/>
                  </a:cubicBezTo>
                  <a:cubicBezTo>
                    <a:pt x="172" y="176"/>
                    <a:pt x="180" y="180"/>
                    <a:pt x="184" y="183"/>
                  </a:cubicBezTo>
                  <a:cubicBezTo>
                    <a:pt x="184" y="209"/>
                    <a:pt x="180" y="228"/>
                    <a:pt x="180" y="247"/>
                  </a:cubicBezTo>
                  <a:cubicBezTo>
                    <a:pt x="180" y="254"/>
                    <a:pt x="180" y="259"/>
                    <a:pt x="176" y="266"/>
                  </a:cubicBezTo>
                  <a:cubicBezTo>
                    <a:pt x="176" y="262"/>
                    <a:pt x="172" y="262"/>
                    <a:pt x="168" y="262"/>
                  </a:cubicBezTo>
                  <a:cubicBezTo>
                    <a:pt x="158" y="259"/>
                    <a:pt x="146" y="259"/>
                    <a:pt x="135" y="259"/>
                  </a:cubicBezTo>
                  <a:lnTo>
                    <a:pt x="105" y="259"/>
                  </a:lnTo>
                  <a:cubicBezTo>
                    <a:pt x="113" y="251"/>
                    <a:pt x="116" y="240"/>
                    <a:pt x="120" y="232"/>
                  </a:cubicBezTo>
                  <a:cubicBezTo>
                    <a:pt x="131" y="199"/>
                    <a:pt x="142" y="169"/>
                    <a:pt x="158" y="142"/>
                  </a:cubicBezTo>
                  <a:close/>
                  <a:moveTo>
                    <a:pt x="187" y="0"/>
                  </a:moveTo>
                  <a:lnTo>
                    <a:pt x="176" y="4"/>
                  </a:lnTo>
                  <a:cubicBezTo>
                    <a:pt x="150" y="23"/>
                    <a:pt x="127" y="45"/>
                    <a:pt x="113" y="68"/>
                  </a:cubicBezTo>
                  <a:cubicBezTo>
                    <a:pt x="90" y="102"/>
                    <a:pt x="75" y="135"/>
                    <a:pt x="60" y="169"/>
                  </a:cubicBezTo>
                  <a:cubicBezTo>
                    <a:pt x="49" y="199"/>
                    <a:pt x="41" y="221"/>
                    <a:pt x="27" y="244"/>
                  </a:cubicBezTo>
                  <a:lnTo>
                    <a:pt x="27" y="247"/>
                  </a:lnTo>
                  <a:cubicBezTo>
                    <a:pt x="23" y="251"/>
                    <a:pt x="23" y="254"/>
                    <a:pt x="19" y="259"/>
                  </a:cubicBezTo>
                  <a:lnTo>
                    <a:pt x="8" y="270"/>
                  </a:lnTo>
                  <a:lnTo>
                    <a:pt x="4" y="281"/>
                  </a:lnTo>
                  <a:lnTo>
                    <a:pt x="1" y="285"/>
                  </a:lnTo>
                  <a:lnTo>
                    <a:pt x="19" y="304"/>
                  </a:lnTo>
                  <a:lnTo>
                    <a:pt x="23" y="307"/>
                  </a:lnTo>
                  <a:cubicBezTo>
                    <a:pt x="34" y="318"/>
                    <a:pt x="53" y="330"/>
                    <a:pt x="68" y="333"/>
                  </a:cubicBezTo>
                  <a:cubicBezTo>
                    <a:pt x="82" y="337"/>
                    <a:pt x="94" y="337"/>
                    <a:pt x="105" y="337"/>
                  </a:cubicBezTo>
                  <a:lnTo>
                    <a:pt x="158" y="337"/>
                  </a:lnTo>
                  <a:lnTo>
                    <a:pt x="161" y="340"/>
                  </a:lnTo>
                  <a:cubicBezTo>
                    <a:pt x="165" y="340"/>
                    <a:pt x="165" y="344"/>
                    <a:pt x="168" y="348"/>
                  </a:cubicBezTo>
                  <a:lnTo>
                    <a:pt x="176" y="356"/>
                  </a:lnTo>
                  <a:cubicBezTo>
                    <a:pt x="187" y="359"/>
                    <a:pt x="194" y="363"/>
                    <a:pt x="206" y="371"/>
                  </a:cubicBezTo>
                  <a:cubicBezTo>
                    <a:pt x="210" y="375"/>
                    <a:pt x="210" y="375"/>
                    <a:pt x="213" y="378"/>
                  </a:cubicBezTo>
                  <a:lnTo>
                    <a:pt x="232" y="340"/>
                  </a:lnTo>
                  <a:cubicBezTo>
                    <a:pt x="247" y="318"/>
                    <a:pt x="251" y="292"/>
                    <a:pt x="255" y="270"/>
                  </a:cubicBezTo>
                  <a:lnTo>
                    <a:pt x="255" y="254"/>
                  </a:lnTo>
                  <a:cubicBezTo>
                    <a:pt x="258" y="247"/>
                    <a:pt x="258" y="244"/>
                    <a:pt x="258" y="236"/>
                  </a:cubicBezTo>
                  <a:cubicBezTo>
                    <a:pt x="258" y="214"/>
                    <a:pt x="258" y="195"/>
                    <a:pt x="262" y="173"/>
                  </a:cubicBezTo>
                  <a:lnTo>
                    <a:pt x="265" y="150"/>
                  </a:lnTo>
                  <a:lnTo>
                    <a:pt x="247" y="139"/>
                  </a:lnTo>
                  <a:lnTo>
                    <a:pt x="247" y="135"/>
                  </a:lnTo>
                  <a:cubicBezTo>
                    <a:pt x="258" y="128"/>
                    <a:pt x="270" y="120"/>
                    <a:pt x="277" y="109"/>
                  </a:cubicBezTo>
                  <a:cubicBezTo>
                    <a:pt x="281" y="105"/>
                    <a:pt x="284" y="97"/>
                    <a:pt x="288" y="90"/>
                  </a:cubicBezTo>
                  <a:cubicBezTo>
                    <a:pt x="292" y="87"/>
                    <a:pt x="296" y="75"/>
                    <a:pt x="296" y="68"/>
                  </a:cubicBezTo>
                  <a:cubicBezTo>
                    <a:pt x="296" y="61"/>
                    <a:pt x="292" y="52"/>
                    <a:pt x="292" y="45"/>
                  </a:cubicBezTo>
                  <a:cubicBezTo>
                    <a:pt x="284" y="38"/>
                    <a:pt x="281" y="26"/>
                    <a:pt x="273" y="23"/>
                  </a:cubicBezTo>
                  <a:cubicBezTo>
                    <a:pt x="265" y="19"/>
                    <a:pt x="258" y="16"/>
                    <a:pt x="251" y="12"/>
                  </a:cubicBezTo>
                  <a:cubicBezTo>
                    <a:pt x="247" y="8"/>
                    <a:pt x="243" y="8"/>
                    <a:pt x="239" y="8"/>
                  </a:cubicBezTo>
                  <a:cubicBezTo>
                    <a:pt x="229" y="4"/>
                    <a:pt x="213" y="0"/>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5" name="Google Shape;28545;p21"/>
            <p:cNvSpPr/>
            <p:nvPr/>
          </p:nvSpPr>
          <p:spPr>
            <a:xfrm>
              <a:off x="75736" y="1975369"/>
              <a:ext cx="7926" cy="4871"/>
            </a:xfrm>
            <a:custGeom>
              <a:avLst/>
              <a:gdLst/>
              <a:ahLst/>
              <a:cxnLst/>
              <a:rect l="l" t="t" r="r" b="b"/>
              <a:pathLst>
                <a:path w="166" h="102" extrusionOk="0">
                  <a:moveTo>
                    <a:pt x="139" y="1"/>
                  </a:moveTo>
                  <a:cubicBezTo>
                    <a:pt x="132" y="4"/>
                    <a:pt x="121" y="8"/>
                    <a:pt x="109" y="12"/>
                  </a:cubicBezTo>
                  <a:cubicBezTo>
                    <a:pt x="87" y="23"/>
                    <a:pt x="61" y="38"/>
                    <a:pt x="39" y="49"/>
                  </a:cubicBezTo>
                  <a:cubicBezTo>
                    <a:pt x="27" y="56"/>
                    <a:pt x="13" y="68"/>
                    <a:pt x="4" y="75"/>
                  </a:cubicBezTo>
                  <a:cubicBezTo>
                    <a:pt x="4" y="75"/>
                    <a:pt x="1" y="75"/>
                    <a:pt x="1" y="79"/>
                  </a:cubicBezTo>
                  <a:lnTo>
                    <a:pt x="1" y="82"/>
                  </a:lnTo>
                  <a:cubicBezTo>
                    <a:pt x="9" y="91"/>
                    <a:pt x="16" y="98"/>
                    <a:pt x="20" y="98"/>
                  </a:cubicBezTo>
                  <a:cubicBezTo>
                    <a:pt x="27" y="101"/>
                    <a:pt x="31" y="101"/>
                    <a:pt x="31" y="101"/>
                  </a:cubicBezTo>
                  <a:lnTo>
                    <a:pt x="42" y="101"/>
                  </a:lnTo>
                  <a:cubicBezTo>
                    <a:pt x="49" y="98"/>
                    <a:pt x="54" y="94"/>
                    <a:pt x="61" y="94"/>
                  </a:cubicBezTo>
                  <a:cubicBezTo>
                    <a:pt x="72" y="87"/>
                    <a:pt x="87" y="75"/>
                    <a:pt x="106" y="68"/>
                  </a:cubicBezTo>
                  <a:cubicBezTo>
                    <a:pt x="117" y="60"/>
                    <a:pt x="128" y="53"/>
                    <a:pt x="143" y="53"/>
                  </a:cubicBezTo>
                  <a:cubicBezTo>
                    <a:pt x="151" y="49"/>
                    <a:pt x="158" y="49"/>
                    <a:pt x="161" y="46"/>
                  </a:cubicBezTo>
                  <a:cubicBezTo>
                    <a:pt x="161" y="42"/>
                    <a:pt x="166" y="42"/>
                    <a:pt x="166" y="42"/>
                  </a:cubicBezTo>
                  <a:lnTo>
                    <a:pt x="166" y="38"/>
                  </a:lnTo>
                  <a:cubicBezTo>
                    <a:pt x="166" y="34"/>
                    <a:pt x="161" y="27"/>
                    <a:pt x="154" y="15"/>
                  </a:cubicBezTo>
                  <a:cubicBezTo>
                    <a:pt x="151" y="12"/>
                    <a:pt x="147" y="4"/>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6" name="Google Shape;28546;p21"/>
            <p:cNvSpPr/>
            <p:nvPr/>
          </p:nvSpPr>
          <p:spPr>
            <a:xfrm>
              <a:off x="72202" y="1971597"/>
              <a:ext cx="15041" cy="12415"/>
            </a:xfrm>
            <a:custGeom>
              <a:avLst/>
              <a:gdLst/>
              <a:ahLst/>
              <a:cxnLst/>
              <a:rect l="l" t="t" r="r" b="b"/>
              <a:pathLst>
                <a:path w="315" h="260" extrusionOk="0">
                  <a:moveTo>
                    <a:pt x="217" y="80"/>
                  </a:moveTo>
                  <a:cubicBezTo>
                    <a:pt x="221" y="83"/>
                    <a:pt x="225" y="91"/>
                    <a:pt x="228" y="94"/>
                  </a:cubicBezTo>
                  <a:cubicBezTo>
                    <a:pt x="235" y="106"/>
                    <a:pt x="240" y="113"/>
                    <a:pt x="240" y="117"/>
                  </a:cubicBezTo>
                  <a:lnTo>
                    <a:pt x="240" y="121"/>
                  </a:lnTo>
                  <a:cubicBezTo>
                    <a:pt x="240" y="121"/>
                    <a:pt x="235" y="121"/>
                    <a:pt x="235" y="125"/>
                  </a:cubicBezTo>
                  <a:cubicBezTo>
                    <a:pt x="232" y="128"/>
                    <a:pt x="225" y="128"/>
                    <a:pt x="217" y="132"/>
                  </a:cubicBezTo>
                  <a:cubicBezTo>
                    <a:pt x="202" y="132"/>
                    <a:pt x="191" y="139"/>
                    <a:pt x="180" y="147"/>
                  </a:cubicBezTo>
                  <a:cubicBezTo>
                    <a:pt x="161" y="154"/>
                    <a:pt x="146" y="166"/>
                    <a:pt x="135" y="173"/>
                  </a:cubicBezTo>
                  <a:cubicBezTo>
                    <a:pt x="128" y="173"/>
                    <a:pt x="123" y="177"/>
                    <a:pt x="116" y="180"/>
                  </a:cubicBezTo>
                  <a:lnTo>
                    <a:pt x="105" y="180"/>
                  </a:lnTo>
                  <a:cubicBezTo>
                    <a:pt x="105" y="180"/>
                    <a:pt x="101" y="180"/>
                    <a:pt x="94" y="177"/>
                  </a:cubicBezTo>
                  <a:cubicBezTo>
                    <a:pt x="90" y="177"/>
                    <a:pt x="83" y="170"/>
                    <a:pt x="75" y="161"/>
                  </a:cubicBezTo>
                  <a:lnTo>
                    <a:pt x="75" y="158"/>
                  </a:lnTo>
                  <a:cubicBezTo>
                    <a:pt x="75" y="154"/>
                    <a:pt x="78" y="154"/>
                    <a:pt x="78" y="154"/>
                  </a:cubicBezTo>
                  <a:cubicBezTo>
                    <a:pt x="87" y="147"/>
                    <a:pt x="101" y="135"/>
                    <a:pt x="113" y="128"/>
                  </a:cubicBezTo>
                  <a:cubicBezTo>
                    <a:pt x="135" y="117"/>
                    <a:pt x="161" y="102"/>
                    <a:pt x="183" y="91"/>
                  </a:cubicBezTo>
                  <a:cubicBezTo>
                    <a:pt x="195" y="87"/>
                    <a:pt x="206" y="83"/>
                    <a:pt x="213" y="80"/>
                  </a:cubicBezTo>
                  <a:close/>
                  <a:moveTo>
                    <a:pt x="228" y="1"/>
                  </a:moveTo>
                  <a:cubicBezTo>
                    <a:pt x="217" y="1"/>
                    <a:pt x="206" y="4"/>
                    <a:pt x="199" y="4"/>
                  </a:cubicBezTo>
                  <a:cubicBezTo>
                    <a:pt x="180" y="13"/>
                    <a:pt x="161" y="20"/>
                    <a:pt x="139" y="27"/>
                  </a:cubicBezTo>
                  <a:cubicBezTo>
                    <a:pt x="109" y="42"/>
                    <a:pt x="78" y="57"/>
                    <a:pt x="56" y="76"/>
                  </a:cubicBezTo>
                  <a:cubicBezTo>
                    <a:pt x="42" y="83"/>
                    <a:pt x="30" y="94"/>
                    <a:pt x="23" y="102"/>
                  </a:cubicBezTo>
                  <a:cubicBezTo>
                    <a:pt x="16" y="109"/>
                    <a:pt x="11" y="113"/>
                    <a:pt x="8" y="121"/>
                  </a:cubicBezTo>
                  <a:cubicBezTo>
                    <a:pt x="4" y="125"/>
                    <a:pt x="0" y="132"/>
                    <a:pt x="0" y="147"/>
                  </a:cubicBezTo>
                  <a:lnTo>
                    <a:pt x="0" y="154"/>
                  </a:lnTo>
                  <a:lnTo>
                    <a:pt x="0" y="180"/>
                  </a:lnTo>
                  <a:cubicBezTo>
                    <a:pt x="4" y="188"/>
                    <a:pt x="8" y="199"/>
                    <a:pt x="16" y="211"/>
                  </a:cubicBezTo>
                  <a:cubicBezTo>
                    <a:pt x="30" y="225"/>
                    <a:pt x="45" y="237"/>
                    <a:pt x="60" y="244"/>
                  </a:cubicBezTo>
                  <a:cubicBezTo>
                    <a:pt x="75" y="251"/>
                    <a:pt x="90" y="259"/>
                    <a:pt x="105" y="259"/>
                  </a:cubicBezTo>
                  <a:cubicBezTo>
                    <a:pt x="123" y="259"/>
                    <a:pt x="139" y="251"/>
                    <a:pt x="154" y="248"/>
                  </a:cubicBezTo>
                  <a:cubicBezTo>
                    <a:pt x="173" y="240"/>
                    <a:pt x="187" y="229"/>
                    <a:pt x="202" y="222"/>
                  </a:cubicBezTo>
                  <a:cubicBezTo>
                    <a:pt x="217" y="214"/>
                    <a:pt x="228" y="206"/>
                    <a:pt x="235" y="206"/>
                  </a:cubicBezTo>
                  <a:cubicBezTo>
                    <a:pt x="254" y="199"/>
                    <a:pt x="273" y="192"/>
                    <a:pt x="292" y="177"/>
                  </a:cubicBezTo>
                  <a:cubicBezTo>
                    <a:pt x="299" y="170"/>
                    <a:pt x="303" y="161"/>
                    <a:pt x="311" y="151"/>
                  </a:cubicBezTo>
                  <a:cubicBezTo>
                    <a:pt x="314" y="139"/>
                    <a:pt x="314" y="128"/>
                    <a:pt x="314" y="117"/>
                  </a:cubicBezTo>
                  <a:cubicBezTo>
                    <a:pt x="314" y="94"/>
                    <a:pt x="307" y="72"/>
                    <a:pt x="292" y="49"/>
                  </a:cubicBezTo>
                  <a:cubicBezTo>
                    <a:pt x="285" y="39"/>
                    <a:pt x="277" y="27"/>
                    <a:pt x="270" y="20"/>
                  </a:cubicBezTo>
                  <a:lnTo>
                    <a:pt x="262" y="13"/>
                  </a:lnTo>
                  <a:lnTo>
                    <a:pt x="258" y="9"/>
                  </a:lnTo>
                  <a:cubicBezTo>
                    <a:pt x="251" y="4"/>
                    <a:pt x="247" y="4"/>
                    <a:pt x="2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7" name="Google Shape;28547;p21"/>
            <p:cNvSpPr/>
            <p:nvPr/>
          </p:nvSpPr>
          <p:spPr>
            <a:xfrm>
              <a:off x="-99173" y="911165"/>
              <a:ext cx="7019" cy="3629"/>
            </a:xfrm>
            <a:custGeom>
              <a:avLst/>
              <a:gdLst/>
              <a:ahLst/>
              <a:cxnLst/>
              <a:rect l="l" t="t" r="r" b="b"/>
              <a:pathLst>
                <a:path w="147" h="76" extrusionOk="0">
                  <a:moveTo>
                    <a:pt x="1" y="1"/>
                  </a:moveTo>
                  <a:cubicBezTo>
                    <a:pt x="12" y="8"/>
                    <a:pt x="20" y="20"/>
                    <a:pt x="27" y="30"/>
                  </a:cubicBezTo>
                  <a:cubicBezTo>
                    <a:pt x="27" y="30"/>
                    <a:pt x="27" y="27"/>
                    <a:pt x="30" y="27"/>
                  </a:cubicBezTo>
                  <a:cubicBezTo>
                    <a:pt x="34" y="23"/>
                    <a:pt x="38" y="20"/>
                    <a:pt x="42" y="16"/>
                  </a:cubicBezTo>
                  <a:lnTo>
                    <a:pt x="38" y="12"/>
                  </a:lnTo>
                  <a:cubicBezTo>
                    <a:pt x="30" y="8"/>
                    <a:pt x="20" y="4"/>
                    <a:pt x="8" y="1"/>
                  </a:cubicBezTo>
                  <a:close/>
                  <a:moveTo>
                    <a:pt x="146" y="68"/>
                  </a:moveTo>
                  <a:cubicBezTo>
                    <a:pt x="143" y="68"/>
                    <a:pt x="135" y="72"/>
                    <a:pt x="132" y="72"/>
                  </a:cubicBezTo>
                  <a:lnTo>
                    <a:pt x="132" y="75"/>
                  </a:lnTo>
                  <a:cubicBezTo>
                    <a:pt x="135" y="75"/>
                    <a:pt x="135" y="75"/>
                    <a:pt x="139" y="72"/>
                  </a:cubicBezTo>
                  <a:cubicBezTo>
                    <a:pt x="139" y="72"/>
                    <a:pt x="143" y="72"/>
                    <a:pt x="146" y="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8" name="Google Shape;28548;p21"/>
            <p:cNvSpPr/>
            <p:nvPr/>
          </p:nvSpPr>
          <p:spPr>
            <a:xfrm>
              <a:off x="-108961" y="907059"/>
              <a:ext cx="22681" cy="11508"/>
            </a:xfrm>
            <a:custGeom>
              <a:avLst/>
              <a:gdLst/>
              <a:ahLst/>
              <a:cxnLst/>
              <a:rect l="l" t="t" r="r" b="b"/>
              <a:pathLst>
                <a:path w="475" h="241" extrusionOk="0">
                  <a:moveTo>
                    <a:pt x="213" y="87"/>
                  </a:moveTo>
                  <a:cubicBezTo>
                    <a:pt x="225" y="90"/>
                    <a:pt x="235" y="94"/>
                    <a:pt x="243" y="98"/>
                  </a:cubicBezTo>
                  <a:lnTo>
                    <a:pt x="247" y="102"/>
                  </a:lnTo>
                  <a:cubicBezTo>
                    <a:pt x="243" y="106"/>
                    <a:pt x="239" y="109"/>
                    <a:pt x="235" y="113"/>
                  </a:cubicBezTo>
                  <a:cubicBezTo>
                    <a:pt x="232" y="113"/>
                    <a:pt x="232" y="116"/>
                    <a:pt x="232" y="116"/>
                  </a:cubicBezTo>
                  <a:cubicBezTo>
                    <a:pt x="225" y="106"/>
                    <a:pt x="217" y="94"/>
                    <a:pt x="206" y="87"/>
                  </a:cubicBezTo>
                  <a:close/>
                  <a:moveTo>
                    <a:pt x="351" y="154"/>
                  </a:moveTo>
                  <a:lnTo>
                    <a:pt x="351" y="154"/>
                  </a:lnTo>
                  <a:cubicBezTo>
                    <a:pt x="348" y="158"/>
                    <a:pt x="344" y="158"/>
                    <a:pt x="344" y="158"/>
                  </a:cubicBezTo>
                  <a:cubicBezTo>
                    <a:pt x="340" y="161"/>
                    <a:pt x="340" y="161"/>
                    <a:pt x="337" y="161"/>
                  </a:cubicBezTo>
                  <a:lnTo>
                    <a:pt x="337" y="158"/>
                  </a:lnTo>
                  <a:cubicBezTo>
                    <a:pt x="340" y="158"/>
                    <a:pt x="348" y="154"/>
                    <a:pt x="351" y="154"/>
                  </a:cubicBezTo>
                  <a:close/>
                  <a:moveTo>
                    <a:pt x="52" y="1"/>
                  </a:moveTo>
                  <a:cubicBezTo>
                    <a:pt x="45" y="4"/>
                    <a:pt x="42" y="4"/>
                    <a:pt x="34" y="9"/>
                  </a:cubicBezTo>
                  <a:cubicBezTo>
                    <a:pt x="26" y="12"/>
                    <a:pt x="15" y="19"/>
                    <a:pt x="11" y="31"/>
                  </a:cubicBezTo>
                  <a:cubicBezTo>
                    <a:pt x="4" y="42"/>
                    <a:pt x="0" y="54"/>
                    <a:pt x="0" y="68"/>
                  </a:cubicBezTo>
                  <a:lnTo>
                    <a:pt x="0" y="71"/>
                  </a:lnTo>
                  <a:cubicBezTo>
                    <a:pt x="0" y="90"/>
                    <a:pt x="8" y="106"/>
                    <a:pt x="23" y="121"/>
                  </a:cubicBezTo>
                  <a:cubicBezTo>
                    <a:pt x="37" y="132"/>
                    <a:pt x="52" y="139"/>
                    <a:pt x="71" y="139"/>
                  </a:cubicBezTo>
                  <a:cubicBezTo>
                    <a:pt x="82" y="139"/>
                    <a:pt x="90" y="135"/>
                    <a:pt x="101" y="132"/>
                  </a:cubicBezTo>
                  <a:cubicBezTo>
                    <a:pt x="112" y="124"/>
                    <a:pt x="120" y="124"/>
                    <a:pt x="127" y="124"/>
                  </a:cubicBezTo>
                  <a:lnTo>
                    <a:pt x="135" y="124"/>
                  </a:lnTo>
                  <a:cubicBezTo>
                    <a:pt x="139" y="128"/>
                    <a:pt x="146" y="132"/>
                    <a:pt x="149" y="139"/>
                  </a:cubicBezTo>
                  <a:cubicBezTo>
                    <a:pt x="157" y="143"/>
                    <a:pt x="165" y="154"/>
                    <a:pt x="172" y="166"/>
                  </a:cubicBezTo>
                  <a:cubicBezTo>
                    <a:pt x="172" y="166"/>
                    <a:pt x="176" y="169"/>
                    <a:pt x="180" y="173"/>
                  </a:cubicBezTo>
                  <a:cubicBezTo>
                    <a:pt x="183" y="180"/>
                    <a:pt x="187" y="192"/>
                    <a:pt x="194" y="199"/>
                  </a:cubicBezTo>
                  <a:cubicBezTo>
                    <a:pt x="199" y="202"/>
                    <a:pt x="202" y="211"/>
                    <a:pt x="209" y="214"/>
                  </a:cubicBezTo>
                  <a:cubicBezTo>
                    <a:pt x="213" y="218"/>
                    <a:pt x="217" y="218"/>
                    <a:pt x="221" y="221"/>
                  </a:cubicBezTo>
                  <a:cubicBezTo>
                    <a:pt x="228" y="221"/>
                    <a:pt x="232" y="225"/>
                    <a:pt x="239" y="225"/>
                  </a:cubicBezTo>
                  <a:cubicBezTo>
                    <a:pt x="251" y="225"/>
                    <a:pt x="261" y="221"/>
                    <a:pt x="269" y="214"/>
                  </a:cubicBezTo>
                  <a:lnTo>
                    <a:pt x="273" y="211"/>
                  </a:lnTo>
                  <a:cubicBezTo>
                    <a:pt x="280" y="214"/>
                    <a:pt x="284" y="221"/>
                    <a:pt x="292" y="225"/>
                  </a:cubicBezTo>
                  <a:cubicBezTo>
                    <a:pt x="296" y="233"/>
                    <a:pt x="303" y="237"/>
                    <a:pt x="311" y="237"/>
                  </a:cubicBezTo>
                  <a:cubicBezTo>
                    <a:pt x="318" y="240"/>
                    <a:pt x="325" y="240"/>
                    <a:pt x="329" y="240"/>
                  </a:cubicBezTo>
                  <a:cubicBezTo>
                    <a:pt x="344" y="240"/>
                    <a:pt x="356" y="237"/>
                    <a:pt x="363" y="233"/>
                  </a:cubicBezTo>
                  <a:cubicBezTo>
                    <a:pt x="378" y="228"/>
                    <a:pt x="389" y="221"/>
                    <a:pt x="396" y="218"/>
                  </a:cubicBezTo>
                  <a:cubicBezTo>
                    <a:pt x="400" y="214"/>
                    <a:pt x="404" y="214"/>
                    <a:pt x="408" y="214"/>
                  </a:cubicBezTo>
                  <a:lnTo>
                    <a:pt x="415" y="214"/>
                  </a:lnTo>
                  <a:cubicBezTo>
                    <a:pt x="423" y="214"/>
                    <a:pt x="430" y="211"/>
                    <a:pt x="437" y="211"/>
                  </a:cubicBezTo>
                  <a:cubicBezTo>
                    <a:pt x="441" y="206"/>
                    <a:pt x="449" y="206"/>
                    <a:pt x="453" y="199"/>
                  </a:cubicBezTo>
                  <a:cubicBezTo>
                    <a:pt x="460" y="195"/>
                    <a:pt x="468" y="188"/>
                    <a:pt x="471" y="176"/>
                  </a:cubicBezTo>
                  <a:cubicBezTo>
                    <a:pt x="471" y="169"/>
                    <a:pt x="475" y="161"/>
                    <a:pt x="475" y="158"/>
                  </a:cubicBezTo>
                  <a:cubicBezTo>
                    <a:pt x="475" y="150"/>
                    <a:pt x="471" y="143"/>
                    <a:pt x="471" y="135"/>
                  </a:cubicBezTo>
                  <a:cubicBezTo>
                    <a:pt x="468" y="128"/>
                    <a:pt x="468" y="121"/>
                    <a:pt x="463" y="113"/>
                  </a:cubicBezTo>
                  <a:lnTo>
                    <a:pt x="463" y="109"/>
                  </a:lnTo>
                  <a:lnTo>
                    <a:pt x="463" y="106"/>
                  </a:lnTo>
                  <a:lnTo>
                    <a:pt x="468" y="76"/>
                  </a:lnTo>
                  <a:lnTo>
                    <a:pt x="441" y="64"/>
                  </a:lnTo>
                  <a:cubicBezTo>
                    <a:pt x="430" y="61"/>
                    <a:pt x="418" y="61"/>
                    <a:pt x="411" y="61"/>
                  </a:cubicBezTo>
                  <a:cubicBezTo>
                    <a:pt x="400" y="61"/>
                    <a:pt x="389" y="64"/>
                    <a:pt x="382" y="64"/>
                  </a:cubicBezTo>
                  <a:cubicBezTo>
                    <a:pt x="366" y="68"/>
                    <a:pt x="359" y="71"/>
                    <a:pt x="351" y="76"/>
                  </a:cubicBezTo>
                  <a:cubicBezTo>
                    <a:pt x="344" y="80"/>
                    <a:pt x="337" y="80"/>
                    <a:pt x="337" y="80"/>
                  </a:cubicBezTo>
                  <a:lnTo>
                    <a:pt x="333" y="80"/>
                  </a:lnTo>
                  <a:lnTo>
                    <a:pt x="325" y="71"/>
                  </a:lnTo>
                  <a:cubicBezTo>
                    <a:pt x="311" y="49"/>
                    <a:pt x="288" y="35"/>
                    <a:pt x="266" y="23"/>
                  </a:cubicBezTo>
                  <a:cubicBezTo>
                    <a:pt x="232" y="9"/>
                    <a:pt x="199" y="9"/>
                    <a:pt x="168" y="4"/>
                  </a:cubicBezTo>
                  <a:cubicBezTo>
                    <a:pt x="139" y="4"/>
                    <a:pt x="112" y="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9" name="Google Shape;28549;p21"/>
            <p:cNvSpPr/>
            <p:nvPr/>
          </p:nvSpPr>
          <p:spPr>
            <a:xfrm>
              <a:off x="96077" y="1880586"/>
              <a:ext cx="20055" cy="23779"/>
            </a:xfrm>
            <a:custGeom>
              <a:avLst/>
              <a:gdLst/>
              <a:ahLst/>
              <a:cxnLst/>
              <a:rect l="l" t="t" r="r" b="b"/>
              <a:pathLst>
                <a:path w="420" h="498" extrusionOk="0">
                  <a:moveTo>
                    <a:pt x="386" y="0"/>
                  </a:moveTo>
                  <a:lnTo>
                    <a:pt x="349" y="31"/>
                  </a:lnTo>
                  <a:cubicBezTo>
                    <a:pt x="229" y="124"/>
                    <a:pt x="136" y="228"/>
                    <a:pt x="42" y="333"/>
                  </a:cubicBezTo>
                  <a:cubicBezTo>
                    <a:pt x="23" y="352"/>
                    <a:pt x="13" y="378"/>
                    <a:pt x="5" y="401"/>
                  </a:cubicBezTo>
                  <a:cubicBezTo>
                    <a:pt x="1" y="408"/>
                    <a:pt x="1" y="416"/>
                    <a:pt x="1" y="423"/>
                  </a:cubicBezTo>
                  <a:cubicBezTo>
                    <a:pt x="1" y="435"/>
                    <a:pt x="1" y="445"/>
                    <a:pt x="9" y="457"/>
                  </a:cubicBezTo>
                  <a:cubicBezTo>
                    <a:pt x="13" y="461"/>
                    <a:pt x="16" y="468"/>
                    <a:pt x="20" y="471"/>
                  </a:cubicBezTo>
                  <a:cubicBezTo>
                    <a:pt x="27" y="480"/>
                    <a:pt x="35" y="483"/>
                    <a:pt x="42" y="487"/>
                  </a:cubicBezTo>
                  <a:cubicBezTo>
                    <a:pt x="49" y="490"/>
                    <a:pt x="54" y="490"/>
                    <a:pt x="61" y="494"/>
                  </a:cubicBezTo>
                  <a:cubicBezTo>
                    <a:pt x="72" y="497"/>
                    <a:pt x="80" y="497"/>
                    <a:pt x="91" y="497"/>
                  </a:cubicBezTo>
                  <a:cubicBezTo>
                    <a:pt x="102" y="497"/>
                    <a:pt x="113" y="497"/>
                    <a:pt x="125" y="490"/>
                  </a:cubicBezTo>
                  <a:cubicBezTo>
                    <a:pt x="128" y="490"/>
                    <a:pt x="136" y="487"/>
                    <a:pt x="144" y="480"/>
                  </a:cubicBezTo>
                  <a:cubicBezTo>
                    <a:pt x="147" y="475"/>
                    <a:pt x="151" y="468"/>
                    <a:pt x="154" y="461"/>
                  </a:cubicBezTo>
                  <a:cubicBezTo>
                    <a:pt x="158" y="453"/>
                    <a:pt x="158" y="445"/>
                    <a:pt x="158" y="438"/>
                  </a:cubicBezTo>
                  <a:cubicBezTo>
                    <a:pt x="158" y="430"/>
                    <a:pt x="158" y="427"/>
                    <a:pt x="154" y="419"/>
                  </a:cubicBezTo>
                  <a:cubicBezTo>
                    <a:pt x="154" y="416"/>
                    <a:pt x="151" y="412"/>
                    <a:pt x="151" y="408"/>
                  </a:cubicBezTo>
                  <a:cubicBezTo>
                    <a:pt x="166" y="401"/>
                    <a:pt x="180" y="390"/>
                    <a:pt x="192" y="375"/>
                  </a:cubicBezTo>
                  <a:cubicBezTo>
                    <a:pt x="233" y="337"/>
                    <a:pt x="259" y="292"/>
                    <a:pt x="285" y="255"/>
                  </a:cubicBezTo>
                  <a:cubicBezTo>
                    <a:pt x="301" y="233"/>
                    <a:pt x="311" y="218"/>
                    <a:pt x="327" y="199"/>
                  </a:cubicBezTo>
                  <a:cubicBezTo>
                    <a:pt x="341" y="183"/>
                    <a:pt x="356" y="173"/>
                    <a:pt x="372" y="161"/>
                  </a:cubicBezTo>
                  <a:cubicBezTo>
                    <a:pt x="379" y="157"/>
                    <a:pt x="386" y="154"/>
                    <a:pt x="398" y="143"/>
                  </a:cubicBezTo>
                  <a:cubicBezTo>
                    <a:pt x="405" y="139"/>
                    <a:pt x="408" y="131"/>
                    <a:pt x="413" y="124"/>
                  </a:cubicBezTo>
                  <a:cubicBezTo>
                    <a:pt x="416" y="113"/>
                    <a:pt x="420" y="105"/>
                    <a:pt x="420" y="94"/>
                  </a:cubicBezTo>
                  <a:cubicBezTo>
                    <a:pt x="420" y="79"/>
                    <a:pt x="416" y="64"/>
                    <a:pt x="408" y="45"/>
                  </a:cubicBezTo>
                  <a:lnTo>
                    <a:pt x="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0" name="Google Shape;28550;p21"/>
            <p:cNvSpPr/>
            <p:nvPr/>
          </p:nvSpPr>
          <p:spPr>
            <a:xfrm>
              <a:off x="-122713" y="1116299"/>
              <a:ext cx="4488" cy="3438"/>
            </a:xfrm>
            <a:custGeom>
              <a:avLst/>
              <a:gdLst/>
              <a:ahLst/>
              <a:cxnLst/>
              <a:rect l="l" t="t" r="r" b="b"/>
              <a:pathLst>
                <a:path w="94" h="72" extrusionOk="0">
                  <a:moveTo>
                    <a:pt x="30" y="0"/>
                  </a:moveTo>
                  <a:cubicBezTo>
                    <a:pt x="30" y="4"/>
                    <a:pt x="26" y="4"/>
                    <a:pt x="26" y="7"/>
                  </a:cubicBezTo>
                  <a:cubicBezTo>
                    <a:pt x="19" y="18"/>
                    <a:pt x="11" y="30"/>
                    <a:pt x="0" y="37"/>
                  </a:cubicBezTo>
                  <a:cubicBezTo>
                    <a:pt x="30" y="49"/>
                    <a:pt x="64" y="60"/>
                    <a:pt x="94" y="71"/>
                  </a:cubicBezTo>
                  <a:cubicBezTo>
                    <a:pt x="90" y="68"/>
                    <a:pt x="90" y="63"/>
                    <a:pt x="86" y="60"/>
                  </a:cubicBezTo>
                  <a:cubicBezTo>
                    <a:pt x="68" y="41"/>
                    <a:pt x="52" y="18"/>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1" name="Google Shape;28551;p21"/>
            <p:cNvSpPr/>
            <p:nvPr/>
          </p:nvSpPr>
          <p:spPr>
            <a:xfrm>
              <a:off x="-135224" y="1110378"/>
              <a:ext cx="23780" cy="16283"/>
            </a:xfrm>
            <a:custGeom>
              <a:avLst/>
              <a:gdLst/>
              <a:ahLst/>
              <a:cxnLst/>
              <a:rect l="l" t="t" r="r" b="b"/>
              <a:pathLst>
                <a:path w="498" h="341" extrusionOk="0">
                  <a:moveTo>
                    <a:pt x="292" y="124"/>
                  </a:moveTo>
                  <a:cubicBezTo>
                    <a:pt x="314" y="142"/>
                    <a:pt x="330" y="165"/>
                    <a:pt x="348" y="184"/>
                  </a:cubicBezTo>
                  <a:cubicBezTo>
                    <a:pt x="352" y="187"/>
                    <a:pt x="352" y="192"/>
                    <a:pt x="356" y="195"/>
                  </a:cubicBezTo>
                  <a:cubicBezTo>
                    <a:pt x="326" y="184"/>
                    <a:pt x="292" y="173"/>
                    <a:pt x="262" y="161"/>
                  </a:cubicBezTo>
                  <a:cubicBezTo>
                    <a:pt x="273" y="154"/>
                    <a:pt x="281" y="142"/>
                    <a:pt x="288" y="131"/>
                  </a:cubicBezTo>
                  <a:cubicBezTo>
                    <a:pt x="288" y="128"/>
                    <a:pt x="292" y="128"/>
                    <a:pt x="292" y="124"/>
                  </a:cubicBezTo>
                  <a:close/>
                  <a:moveTo>
                    <a:pt x="281" y="1"/>
                  </a:moveTo>
                  <a:lnTo>
                    <a:pt x="278" y="8"/>
                  </a:lnTo>
                  <a:lnTo>
                    <a:pt x="266" y="23"/>
                  </a:lnTo>
                  <a:lnTo>
                    <a:pt x="255" y="42"/>
                  </a:lnTo>
                  <a:cubicBezTo>
                    <a:pt x="240" y="64"/>
                    <a:pt x="228" y="87"/>
                    <a:pt x="218" y="97"/>
                  </a:cubicBezTo>
                  <a:cubicBezTo>
                    <a:pt x="210" y="105"/>
                    <a:pt x="206" y="109"/>
                    <a:pt x="202" y="113"/>
                  </a:cubicBezTo>
                  <a:lnTo>
                    <a:pt x="199" y="113"/>
                  </a:lnTo>
                  <a:cubicBezTo>
                    <a:pt x="195" y="113"/>
                    <a:pt x="195" y="113"/>
                    <a:pt x="188" y="109"/>
                  </a:cubicBezTo>
                  <a:cubicBezTo>
                    <a:pt x="180" y="105"/>
                    <a:pt x="169" y="102"/>
                    <a:pt x="157" y="87"/>
                  </a:cubicBezTo>
                  <a:cubicBezTo>
                    <a:pt x="154" y="83"/>
                    <a:pt x="147" y="75"/>
                    <a:pt x="135" y="71"/>
                  </a:cubicBezTo>
                  <a:cubicBezTo>
                    <a:pt x="128" y="68"/>
                    <a:pt x="121" y="68"/>
                    <a:pt x="109" y="68"/>
                  </a:cubicBezTo>
                  <a:cubicBezTo>
                    <a:pt x="98" y="68"/>
                    <a:pt x="87" y="71"/>
                    <a:pt x="79" y="75"/>
                  </a:cubicBezTo>
                  <a:cubicBezTo>
                    <a:pt x="64" y="83"/>
                    <a:pt x="57" y="90"/>
                    <a:pt x="49" y="97"/>
                  </a:cubicBezTo>
                  <a:cubicBezTo>
                    <a:pt x="45" y="102"/>
                    <a:pt x="42" y="105"/>
                    <a:pt x="38" y="109"/>
                  </a:cubicBezTo>
                  <a:cubicBezTo>
                    <a:pt x="34" y="116"/>
                    <a:pt x="31" y="120"/>
                    <a:pt x="31" y="124"/>
                  </a:cubicBezTo>
                  <a:lnTo>
                    <a:pt x="0" y="169"/>
                  </a:lnTo>
                  <a:lnTo>
                    <a:pt x="49" y="184"/>
                  </a:lnTo>
                  <a:lnTo>
                    <a:pt x="57" y="184"/>
                  </a:lnTo>
                  <a:cubicBezTo>
                    <a:pt x="183" y="221"/>
                    <a:pt x="307" y="251"/>
                    <a:pt x="419" y="304"/>
                  </a:cubicBezTo>
                  <a:lnTo>
                    <a:pt x="423" y="304"/>
                  </a:lnTo>
                  <a:lnTo>
                    <a:pt x="483" y="333"/>
                  </a:lnTo>
                  <a:lnTo>
                    <a:pt x="497" y="341"/>
                  </a:lnTo>
                  <a:lnTo>
                    <a:pt x="497" y="333"/>
                  </a:lnTo>
                  <a:lnTo>
                    <a:pt x="490" y="315"/>
                  </a:lnTo>
                  <a:lnTo>
                    <a:pt x="475" y="259"/>
                  </a:lnTo>
                  <a:cubicBezTo>
                    <a:pt x="461" y="210"/>
                    <a:pt x="435" y="169"/>
                    <a:pt x="408" y="135"/>
                  </a:cubicBezTo>
                  <a:cubicBezTo>
                    <a:pt x="378" y="97"/>
                    <a:pt x="345" y="68"/>
                    <a:pt x="314" y="35"/>
                  </a:cubicBezTo>
                  <a:lnTo>
                    <a:pt x="281" y="4"/>
                  </a:lnTo>
                  <a:lnTo>
                    <a:pt x="2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2" name="Google Shape;28552;p21"/>
            <p:cNvSpPr/>
            <p:nvPr/>
          </p:nvSpPr>
          <p:spPr>
            <a:xfrm>
              <a:off x="-654839" y="2282593"/>
              <a:ext cx="4536" cy="5157"/>
            </a:xfrm>
            <a:custGeom>
              <a:avLst/>
              <a:gdLst/>
              <a:ahLst/>
              <a:cxnLst/>
              <a:rect l="l" t="t" r="r" b="b"/>
              <a:pathLst>
                <a:path w="95" h="108" extrusionOk="0">
                  <a:moveTo>
                    <a:pt x="8" y="0"/>
                  </a:moveTo>
                  <a:lnTo>
                    <a:pt x="4" y="4"/>
                  </a:lnTo>
                  <a:cubicBezTo>
                    <a:pt x="4" y="4"/>
                    <a:pt x="1" y="8"/>
                    <a:pt x="1" y="11"/>
                  </a:cubicBezTo>
                  <a:cubicBezTo>
                    <a:pt x="8" y="23"/>
                    <a:pt x="13" y="34"/>
                    <a:pt x="16" y="45"/>
                  </a:cubicBezTo>
                  <a:cubicBezTo>
                    <a:pt x="20" y="63"/>
                    <a:pt x="20" y="82"/>
                    <a:pt x="20" y="101"/>
                  </a:cubicBezTo>
                  <a:lnTo>
                    <a:pt x="20" y="108"/>
                  </a:lnTo>
                  <a:cubicBezTo>
                    <a:pt x="23" y="104"/>
                    <a:pt x="27" y="104"/>
                    <a:pt x="35" y="104"/>
                  </a:cubicBezTo>
                  <a:cubicBezTo>
                    <a:pt x="42" y="101"/>
                    <a:pt x="49" y="97"/>
                    <a:pt x="61" y="97"/>
                  </a:cubicBezTo>
                  <a:cubicBezTo>
                    <a:pt x="72" y="97"/>
                    <a:pt x="83" y="101"/>
                    <a:pt x="94" y="108"/>
                  </a:cubicBezTo>
                  <a:cubicBezTo>
                    <a:pt x="87" y="101"/>
                    <a:pt x="80" y="94"/>
                    <a:pt x="75" y="86"/>
                  </a:cubicBezTo>
                  <a:cubicBezTo>
                    <a:pt x="57" y="63"/>
                    <a:pt x="42" y="37"/>
                    <a:pt x="27" y="18"/>
                  </a:cubicBezTo>
                  <a:cubicBezTo>
                    <a:pt x="20" y="11"/>
                    <a:pt x="16" y="8"/>
                    <a:pt x="13" y="4"/>
                  </a:cubicBezTo>
                  <a:cubicBezTo>
                    <a:pt x="8" y="4"/>
                    <a:pt x="8"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3" name="Google Shape;28553;p21"/>
            <p:cNvSpPr/>
            <p:nvPr/>
          </p:nvSpPr>
          <p:spPr>
            <a:xfrm>
              <a:off x="-659280" y="2278964"/>
              <a:ext cx="14707" cy="13656"/>
            </a:xfrm>
            <a:custGeom>
              <a:avLst/>
              <a:gdLst/>
              <a:ahLst/>
              <a:cxnLst/>
              <a:rect l="l" t="t" r="r" b="b"/>
              <a:pathLst>
                <a:path w="308" h="286" extrusionOk="0">
                  <a:moveTo>
                    <a:pt x="101" y="76"/>
                  </a:moveTo>
                  <a:cubicBezTo>
                    <a:pt x="101" y="76"/>
                    <a:pt x="101" y="80"/>
                    <a:pt x="106" y="80"/>
                  </a:cubicBezTo>
                  <a:cubicBezTo>
                    <a:pt x="109" y="84"/>
                    <a:pt x="113" y="87"/>
                    <a:pt x="120" y="94"/>
                  </a:cubicBezTo>
                  <a:cubicBezTo>
                    <a:pt x="135" y="113"/>
                    <a:pt x="150" y="139"/>
                    <a:pt x="168" y="162"/>
                  </a:cubicBezTo>
                  <a:cubicBezTo>
                    <a:pt x="173" y="170"/>
                    <a:pt x="180" y="177"/>
                    <a:pt x="187" y="184"/>
                  </a:cubicBezTo>
                  <a:cubicBezTo>
                    <a:pt x="176" y="177"/>
                    <a:pt x="165" y="173"/>
                    <a:pt x="154" y="173"/>
                  </a:cubicBezTo>
                  <a:cubicBezTo>
                    <a:pt x="142" y="173"/>
                    <a:pt x="135" y="177"/>
                    <a:pt x="128" y="180"/>
                  </a:cubicBezTo>
                  <a:cubicBezTo>
                    <a:pt x="120" y="180"/>
                    <a:pt x="116" y="180"/>
                    <a:pt x="113" y="184"/>
                  </a:cubicBezTo>
                  <a:lnTo>
                    <a:pt x="113" y="177"/>
                  </a:lnTo>
                  <a:cubicBezTo>
                    <a:pt x="113" y="158"/>
                    <a:pt x="113" y="139"/>
                    <a:pt x="109" y="121"/>
                  </a:cubicBezTo>
                  <a:cubicBezTo>
                    <a:pt x="106" y="110"/>
                    <a:pt x="101" y="99"/>
                    <a:pt x="94" y="87"/>
                  </a:cubicBezTo>
                  <a:cubicBezTo>
                    <a:pt x="94" y="84"/>
                    <a:pt x="97" y="80"/>
                    <a:pt x="97" y="80"/>
                  </a:cubicBezTo>
                  <a:lnTo>
                    <a:pt x="101" y="76"/>
                  </a:lnTo>
                  <a:close/>
                  <a:moveTo>
                    <a:pt x="87" y="1"/>
                  </a:moveTo>
                  <a:cubicBezTo>
                    <a:pt x="79" y="1"/>
                    <a:pt x="71" y="5"/>
                    <a:pt x="68" y="9"/>
                  </a:cubicBezTo>
                  <a:cubicBezTo>
                    <a:pt x="64" y="9"/>
                    <a:pt x="64" y="9"/>
                    <a:pt x="61" y="13"/>
                  </a:cubicBezTo>
                  <a:cubicBezTo>
                    <a:pt x="49" y="20"/>
                    <a:pt x="42" y="27"/>
                    <a:pt x="34" y="35"/>
                  </a:cubicBezTo>
                  <a:cubicBezTo>
                    <a:pt x="27" y="46"/>
                    <a:pt x="19" y="61"/>
                    <a:pt x="11" y="72"/>
                  </a:cubicBezTo>
                  <a:lnTo>
                    <a:pt x="1" y="94"/>
                  </a:lnTo>
                  <a:lnTo>
                    <a:pt x="11" y="110"/>
                  </a:lnTo>
                  <a:lnTo>
                    <a:pt x="19" y="117"/>
                  </a:lnTo>
                  <a:cubicBezTo>
                    <a:pt x="27" y="125"/>
                    <a:pt x="30" y="132"/>
                    <a:pt x="34" y="139"/>
                  </a:cubicBezTo>
                  <a:lnTo>
                    <a:pt x="34" y="177"/>
                  </a:lnTo>
                  <a:lnTo>
                    <a:pt x="34" y="196"/>
                  </a:lnTo>
                  <a:cubicBezTo>
                    <a:pt x="34" y="199"/>
                    <a:pt x="34" y="206"/>
                    <a:pt x="38" y="211"/>
                  </a:cubicBezTo>
                  <a:lnTo>
                    <a:pt x="38" y="225"/>
                  </a:lnTo>
                  <a:lnTo>
                    <a:pt x="38" y="241"/>
                  </a:lnTo>
                  <a:lnTo>
                    <a:pt x="53" y="251"/>
                  </a:lnTo>
                  <a:cubicBezTo>
                    <a:pt x="56" y="256"/>
                    <a:pt x="61" y="259"/>
                    <a:pt x="68" y="259"/>
                  </a:cubicBezTo>
                  <a:cubicBezTo>
                    <a:pt x="68" y="259"/>
                    <a:pt x="71" y="263"/>
                    <a:pt x="75" y="263"/>
                  </a:cubicBezTo>
                  <a:cubicBezTo>
                    <a:pt x="83" y="267"/>
                    <a:pt x="90" y="267"/>
                    <a:pt x="94" y="267"/>
                  </a:cubicBezTo>
                  <a:lnTo>
                    <a:pt x="97" y="267"/>
                  </a:lnTo>
                  <a:cubicBezTo>
                    <a:pt x="106" y="267"/>
                    <a:pt x="113" y="263"/>
                    <a:pt x="120" y="263"/>
                  </a:cubicBezTo>
                  <a:cubicBezTo>
                    <a:pt x="132" y="259"/>
                    <a:pt x="139" y="256"/>
                    <a:pt x="142" y="256"/>
                  </a:cubicBezTo>
                  <a:lnTo>
                    <a:pt x="146" y="251"/>
                  </a:lnTo>
                  <a:lnTo>
                    <a:pt x="150" y="251"/>
                  </a:lnTo>
                  <a:cubicBezTo>
                    <a:pt x="154" y="251"/>
                    <a:pt x="154" y="256"/>
                    <a:pt x="158" y="256"/>
                  </a:cubicBezTo>
                  <a:cubicBezTo>
                    <a:pt x="168" y="263"/>
                    <a:pt x="180" y="270"/>
                    <a:pt x="187" y="274"/>
                  </a:cubicBezTo>
                  <a:cubicBezTo>
                    <a:pt x="195" y="278"/>
                    <a:pt x="199" y="282"/>
                    <a:pt x="206" y="282"/>
                  </a:cubicBezTo>
                  <a:cubicBezTo>
                    <a:pt x="213" y="285"/>
                    <a:pt x="218" y="285"/>
                    <a:pt x="228" y="285"/>
                  </a:cubicBezTo>
                  <a:lnTo>
                    <a:pt x="244" y="285"/>
                  </a:lnTo>
                  <a:cubicBezTo>
                    <a:pt x="254" y="282"/>
                    <a:pt x="258" y="278"/>
                    <a:pt x="266" y="270"/>
                  </a:cubicBezTo>
                  <a:lnTo>
                    <a:pt x="270" y="267"/>
                  </a:lnTo>
                  <a:cubicBezTo>
                    <a:pt x="277" y="256"/>
                    <a:pt x="280" y="248"/>
                    <a:pt x="285" y="241"/>
                  </a:cubicBezTo>
                  <a:cubicBezTo>
                    <a:pt x="289" y="233"/>
                    <a:pt x="289" y="229"/>
                    <a:pt x="289" y="225"/>
                  </a:cubicBezTo>
                  <a:cubicBezTo>
                    <a:pt x="289" y="225"/>
                    <a:pt x="292" y="225"/>
                    <a:pt x="292" y="222"/>
                  </a:cubicBezTo>
                  <a:cubicBezTo>
                    <a:pt x="292" y="218"/>
                    <a:pt x="296" y="211"/>
                    <a:pt x="296" y="206"/>
                  </a:cubicBezTo>
                  <a:lnTo>
                    <a:pt x="303" y="192"/>
                  </a:lnTo>
                  <a:lnTo>
                    <a:pt x="307" y="177"/>
                  </a:lnTo>
                  <a:lnTo>
                    <a:pt x="303" y="173"/>
                  </a:lnTo>
                  <a:lnTo>
                    <a:pt x="277" y="162"/>
                  </a:lnTo>
                  <a:cubicBezTo>
                    <a:pt x="263" y="151"/>
                    <a:pt x="247" y="136"/>
                    <a:pt x="232" y="121"/>
                  </a:cubicBezTo>
                  <a:cubicBezTo>
                    <a:pt x="232" y="117"/>
                    <a:pt x="228" y="117"/>
                    <a:pt x="228" y="113"/>
                  </a:cubicBezTo>
                  <a:cubicBezTo>
                    <a:pt x="221" y="106"/>
                    <a:pt x="213" y="91"/>
                    <a:pt x="202" y="80"/>
                  </a:cubicBezTo>
                  <a:lnTo>
                    <a:pt x="199" y="80"/>
                  </a:lnTo>
                  <a:cubicBezTo>
                    <a:pt x="184" y="80"/>
                    <a:pt x="165" y="76"/>
                    <a:pt x="146" y="72"/>
                  </a:cubicBezTo>
                  <a:cubicBezTo>
                    <a:pt x="132" y="65"/>
                    <a:pt x="113" y="54"/>
                    <a:pt x="101" y="39"/>
                  </a:cubicBezTo>
                  <a:cubicBezTo>
                    <a:pt x="94" y="27"/>
                    <a:pt x="90" y="1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4" name="Google Shape;28554;p21"/>
            <p:cNvSpPr/>
            <p:nvPr/>
          </p:nvSpPr>
          <p:spPr>
            <a:xfrm>
              <a:off x="-421199" y="1732465"/>
              <a:ext cx="26167" cy="16999"/>
            </a:xfrm>
            <a:custGeom>
              <a:avLst/>
              <a:gdLst/>
              <a:ahLst/>
              <a:cxnLst/>
              <a:rect l="l" t="t" r="r" b="b"/>
              <a:pathLst>
                <a:path w="548" h="356" extrusionOk="0">
                  <a:moveTo>
                    <a:pt x="1" y="0"/>
                  </a:moveTo>
                  <a:lnTo>
                    <a:pt x="54" y="119"/>
                  </a:lnTo>
                  <a:cubicBezTo>
                    <a:pt x="72" y="164"/>
                    <a:pt x="99" y="202"/>
                    <a:pt x="132" y="228"/>
                  </a:cubicBezTo>
                  <a:cubicBezTo>
                    <a:pt x="166" y="258"/>
                    <a:pt x="206" y="280"/>
                    <a:pt x="256" y="292"/>
                  </a:cubicBezTo>
                  <a:cubicBezTo>
                    <a:pt x="293" y="299"/>
                    <a:pt x="327" y="302"/>
                    <a:pt x="353" y="307"/>
                  </a:cubicBezTo>
                  <a:cubicBezTo>
                    <a:pt x="368" y="307"/>
                    <a:pt x="382" y="310"/>
                    <a:pt x="394" y="314"/>
                  </a:cubicBezTo>
                  <a:cubicBezTo>
                    <a:pt x="405" y="318"/>
                    <a:pt x="416" y="321"/>
                    <a:pt x="427" y="329"/>
                  </a:cubicBezTo>
                  <a:cubicBezTo>
                    <a:pt x="435" y="337"/>
                    <a:pt x="442" y="340"/>
                    <a:pt x="450" y="344"/>
                  </a:cubicBezTo>
                  <a:cubicBezTo>
                    <a:pt x="453" y="347"/>
                    <a:pt x="458" y="352"/>
                    <a:pt x="465" y="352"/>
                  </a:cubicBezTo>
                  <a:cubicBezTo>
                    <a:pt x="468" y="352"/>
                    <a:pt x="476" y="355"/>
                    <a:pt x="484" y="355"/>
                  </a:cubicBezTo>
                  <a:cubicBezTo>
                    <a:pt x="491" y="355"/>
                    <a:pt x="498" y="352"/>
                    <a:pt x="502" y="352"/>
                  </a:cubicBezTo>
                  <a:cubicBezTo>
                    <a:pt x="513" y="347"/>
                    <a:pt x="520" y="340"/>
                    <a:pt x="528" y="333"/>
                  </a:cubicBezTo>
                  <a:cubicBezTo>
                    <a:pt x="532" y="325"/>
                    <a:pt x="539" y="314"/>
                    <a:pt x="539" y="307"/>
                  </a:cubicBezTo>
                  <a:cubicBezTo>
                    <a:pt x="543" y="299"/>
                    <a:pt x="547" y="292"/>
                    <a:pt x="547" y="280"/>
                  </a:cubicBezTo>
                  <a:cubicBezTo>
                    <a:pt x="547" y="273"/>
                    <a:pt x="547" y="266"/>
                    <a:pt x="543" y="258"/>
                  </a:cubicBezTo>
                  <a:cubicBezTo>
                    <a:pt x="539" y="250"/>
                    <a:pt x="536" y="247"/>
                    <a:pt x="528" y="243"/>
                  </a:cubicBezTo>
                  <a:cubicBezTo>
                    <a:pt x="520" y="235"/>
                    <a:pt x="513" y="232"/>
                    <a:pt x="506" y="228"/>
                  </a:cubicBezTo>
                  <a:lnTo>
                    <a:pt x="484" y="228"/>
                  </a:lnTo>
                  <a:cubicBezTo>
                    <a:pt x="420" y="195"/>
                    <a:pt x="353" y="172"/>
                    <a:pt x="289" y="153"/>
                  </a:cubicBezTo>
                  <a:cubicBezTo>
                    <a:pt x="225" y="131"/>
                    <a:pt x="162" y="109"/>
                    <a:pt x="109" y="75"/>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5" name="Google Shape;28555;p21"/>
            <p:cNvSpPr/>
            <p:nvPr/>
          </p:nvSpPr>
          <p:spPr>
            <a:xfrm>
              <a:off x="-638222" y="2543021"/>
              <a:ext cx="5778" cy="4488"/>
            </a:xfrm>
            <a:custGeom>
              <a:avLst/>
              <a:gdLst/>
              <a:ahLst/>
              <a:cxnLst/>
              <a:rect l="l" t="t" r="r" b="b"/>
              <a:pathLst>
                <a:path w="121" h="94" extrusionOk="0">
                  <a:moveTo>
                    <a:pt x="49" y="0"/>
                  </a:moveTo>
                  <a:cubicBezTo>
                    <a:pt x="46" y="4"/>
                    <a:pt x="41" y="11"/>
                    <a:pt x="38" y="14"/>
                  </a:cubicBezTo>
                  <a:cubicBezTo>
                    <a:pt x="23" y="33"/>
                    <a:pt x="12" y="52"/>
                    <a:pt x="5" y="71"/>
                  </a:cubicBezTo>
                  <a:cubicBezTo>
                    <a:pt x="5" y="78"/>
                    <a:pt x="1" y="86"/>
                    <a:pt x="1" y="93"/>
                  </a:cubicBezTo>
                  <a:cubicBezTo>
                    <a:pt x="38" y="90"/>
                    <a:pt x="75" y="82"/>
                    <a:pt x="113" y="78"/>
                  </a:cubicBezTo>
                  <a:cubicBezTo>
                    <a:pt x="117" y="78"/>
                    <a:pt x="117" y="75"/>
                    <a:pt x="120" y="75"/>
                  </a:cubicBezTo>
                  <a:lnTo>
                    <a:pt x="117" y="75"/>
                  </a:lnTo>
                  <a:lnTo>
                    <a:pt x="79" y="67"/>
                  </a:lnTo>
                  <a:lnTo>
                    <a:pt x="83" y="33"/>
                  </a:lnTo>
                  <a:cubicBezTo>
                    <a:pt x="75" y="33"/>
                    <a:pt x="72" y="26"/>
                    <a:pt x="64" y="23"/>
                  </a:cubicBezTo>
                  <a:cubicBezTo>
                    <a:pt x="57" y="14"/>
                    <a:pt x="53" y="7"/>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6" name="Google Shape;28556;p21"/>
            <p:cNvSpPr/>
            <p:nvPr/>
          </p:nvSpPr>
          <p:spPr>
            <a:xfrm>
              <a:off x="-641947" y="2537817"/>
              <a:ext cx="14516" cy="13800"/>
            </a:xfrm>
            <a:custGeom>
              <a:avLst/>
              <a:gdLst/>
              <a:ahLst/>
              <a:cxnLst/>
              <a:rect l="l" t="t" r="r" b="b"/>
              <a:pathLst>
                <a:path w="304" h="289" extrusionOk="0">
                  <a:moveTo>
                    <a:pt x="127" y="109"/>
                  </a:moveTo>
                  <a:cubicBezTo>
                    <a:pt x="131" y="116"/>
                    <a:pt x="135" y="123"/>
                    <a:pt x="142" y="132"/>
                  </a:cubicBezTo>
                  <a:cubicBezTo>
                    <a:pt x="150" y="135"/>
                    <a:pt x="153" y="142"/>
                    <a:pt x="161" y="142"/>
                  </a:cubicBezTo>
                  <a:lnTo>
                    <a:pt x="157" y="176"/>
                  </a:lnTo>
                  <a:lnTo>
                    <a:pt x="195" y="184"/>
                  </a:lnTo>
                  <a:lnTo>
                    <a:pt x="198" y="184"/>
                  </a:lnTo>
                  <a:cubicBezTo>
                    <a:pt x="195" y="184"/>
                    <a:pt x="195" y="187"/>
                    <a:pt x="191" y="187"/>
                  </a:cubicBezTo>
                  <a:cubicBezTo>
                    <a:pt x="153" y="191"/>
                    <a:pt x="116" y="199"/>
                    <a:pt x="79" y="202"/>
                  </a:cubicBezTo>
                  <a:cubicBezTo>
                    <a:pt x="79" y="195"/>
                    <a:pt x="83" y="187"/>
                    <a:pt x="83" y="180"/>
                  </a:cubicBezTo>
                  <a:cubicBezTo>
                    <a:pt x="90" y="161"/>
                    <a:pt x="101" y="142"/>
                    <a:pt x="116" y="123"/>
                  </a:cubicBezTo>
                  <a:cubicBezTo>
                    <a:pt x="119" y="120"/>
                    <a:pt x="124" y="113"/>
                    <a:pt x="127" y="109"/>
                  </a:cubicBezTo>
                  <a:close/>
                  <a:moveTo>
                    <a:pt x="101" y="1"/>
                  </a:moveTo>
                  <a:lnTo>
                    <a:pt x="90" y="23"/>
                  </a:lnTo>
                  <a:cubicBezTo>
                    <a:pt x="90" y="27"/>
                    <a:pt x="86" y="27"/>
                    <a:pt x="86" y="30"/>
                  </a:cubicBezTo>
                  <a:cubicBezTo>
                    <a:pt x="71" y="53"/>
                    <a:pt x="52" y="75"/>
                    <a:pt x="38" y="101"/>
                  </a:cubicBezTo>
                  <a:cubicBezTo>
                    <a:pt x="26" y="120"/>
                    <a:pt x="19" y="135"/>
                    <a:pt x="12" y="154"/>
                  </a:cubicBezTo>
                  <a:cubicBezTo>
                    <a:pt x="4" y="173"/>
                    <a:pt x="0" y="195"/>
                    <a:pt x="0" y="218"/>
                  </a:cubicBezTo>
                  <a:cubicBezTo>
                    <a:pt x="0" y="228"/>
                    <a:pt x="4" y="240"/>
                    <a:pt x="4" y="251"/>
                  </a:cubicBezTo>
                  <a:lnTo>
                    <a:pt x="12" y="289"/>
                  </a:lnTo>
                  <a:lnTo>
                    <a:pt x="26" y="285"/>
                  </a:lnTo>
                  <a:lnTo>
                    <a:pt x="45" y="280"/>
                  </a:lnTo>
                  <a:cubicBezTo>
                    <a:pt x="105" y="277"/>
                    <a:pt x="157" y="270"/>
                    <a:pt x="214" y="263"/>
                  </a:cubicBezTo>
                  <a:lnTo>
                    <a:pt x="224" y="263"/>
                  </a:lnTo>
                  <a:lnTo>
                    <a:pt x="236" y="251"/>
                  </a:lnTo>
                  <a:cubicBezTo>
                    <a:pt x="236" y="251"/>
                    <a:pt x="240" y="247"/>
                    <a:pt x="247" y="244"/>
                  </a:cubicBezTo>
                  <a:cubicBezTo>
                    <a:pt x="250" y="240"/>
                    <a:pt x="254" y="236"/>
                    <a:pt x="258" y="232"/>
                  </a:cubicBezTo>
                  <a:cubicBezTo>
                    <a:pt x="266" y="228"/>
                    <a:pt x="269" y="225"/>
                    <a:pt x="276" y="221"/>
                  </a:cubicBezTo>
                  <a:cubicBezTo>
                    <a:pt x="281" y="213"/>
                    <a:pt x="288" y="210"/>
                    <a:pt x="292" y="202"/>
                  </a:cubicBezTo>
                  <a:cubicBezTo>
                    <a:pt x="295" y="199"/>
                    <a:pt x="299" y="195"/>
                    <a:pt x="299" y="191"/>
                  </a:cubicBezTo>
                  <a:cubicBezTo>
                    <a:pt x="303" y="184"/>
                    <a:pt x="303" y="180"/>
                    <a:pt x="303" y="173"/>
                  </a:cubicBezTo>
                  <a:cubicBezTo>
                    <a:pt x="303" y="165"/>
                    <a:pt x="303" y="158"/>
                    <a:pt x="299" y="150"/>
                  </a:cubicBezTo>
                  <a:lnTo>
                    <a:pt x="295" y="146"/>
                  </a:lnTo>
                  <a:cubicBezTo>
                    <a:pt x="295" y="142"/>
                    <a:pt x="295" y="142"/>
                    <a:pt x="292" y="139"/>
                  </a:cubicBezTo>
                  <a:cubicBezTo>
                    <a:pt x="288" y="139"/>
                    <a:pt x="284" y="142"/>
                    <a:pt x="281" y="142"/>
                  </a:cubicBezTo>
                  <a:cubicBezTo>
                    <a:pt x="254" y="139"/>
                    <a:pt x="228" y="135"/>
                    <a:pt x="202" y="123"/>
                  </a:cubicBezTo>
                  <a:lnTo>
                    <a:pt x="119" y="90"/>
                  </a:lnTo>
                  <a:lnTo>
                    <a:pt x="187" y="61"/>
                  </a:lnTo>
                  <a:cubicBezTo>
                    <a:pt x="187" y="53"/>
                    <a:pt x="183" y="45"/>
                    <a:pt x="176" y="38"/>
                  </a:cubicBezTo>
                  <a:cubicBezTo>
                    <a:pt x="172" y="34"/>
                    <a:pt x="169" y="27"/>
                    <a:pt x="164" y="23"/>
                  </a:cubicBezTo>
                  <a:cubicBezTo>
                    <a:pt x="161" y="19"/>
                    <a:pt x="161" y="19"/>
                    <a:pt x="157" y="19"/>
                  </a:cubicBezTo>
                  <a:cubicBezTo>
                    <a:pt x="150" y="11"/>
                    <a:pt x="138" y="8"/>
                    <a:pt x="131" y="4"/>
                  </a:cubicBezTo>
                  <a:lnTo>
                    <a:pt x="1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7" name="Google Shape;28557;p21"/>
            <p:cNvSpPr/>
            <p:nvPr/>
          </p:nvSpPr>
          <p:spPr>
            <a:xfrm>
              <a:off x="-561488" y="1739055"/>
              <a:ext cx="23111" cy="21440"/>
            </a:xfrm>
            <a:custGeom>
              <a:avLst/>
              <a:gdLst/>
              <a:ahLst/>
              <a:cxnLst/>
              <a:rect l="l" t="t" r="r" b="b"/>
              <a:pathLst>
                <a:path w="484" h="449" extrusionOk="0">
                  <a:moveTo>
                    <a:pt x="404" y="0"/>
                  </a:moveTo>
                  <a:cubicBezTo>
                    <a:pt x="394" y="0"/>
                    <a:pt x="386" y="4"/>
                    <a:pt x="375" y="7"/>
                  </a:cubicBezTo>
                  <a:cubicBezTo>
                    <a:pt x="368" y="12"/>
                    <a:pt x="360" y="15"/>
                    <a:pt x="352" y="19"/>
                  </a:cubicBezTo>
                  <a:cubicBezTo>
                    <a:pt x="292" y="60"/>
                    <a:pt x="244" y="109"/>
                    <a:pt x="199" y="161"/>
                  </a:cubicBezTo>
                  <a:cubicBezTo>
                    <a:pt x="158" y="214"/>
                    <a:pt x="117" y="273"/>
                    <a:pt x="76" y="340"/>
                  </a:cubicBezTo>
                  <a:lnTo>
                    <a:pt x="1" y="449"/>
                  </a:lnTo>
                  <a:lnTo>
                    <a:pt x="121" y="397"/>
                  </a:lnTo>
                  <a:cubicBezTo>
                    <a:pt x="161" y="378"/>
                    <a:pt x="199" y="356"/>
                    <a:pt x="229" y="329"/>
                  </a:cubicBezTo>
                  <a:cubicBezTo>
                    <a:pt x="274" y="292"/>
                    <a:pt x="308" y="254"/>
                    <a:pt x="341" y="217"/>
                  </a:cubicBezTo>
                  <a:cubicBezTo>
                    <a:pt x="375" y="183"/>
                    <a:pt x="404" y="150"/>
                    <a:pt x="442" y="131"/>
                  </a:cubicBezTo>
                  <a:cubicBezTo>
                    <a:pt x="446" y="128"/>
                    <a:pt x="457" y="120"/>
                    <a:pt x="465" y="112"/>
                  </a:cubicBezTo>
                  <a:cubicBezTo>
                    <a:pt x="468" y="109"/>
                    <a:pt x="472" y="105"/>
                    <a:pt x="475" y="97"/>
                  </a:cubicBezTo>
                  <a:cubicBezTo>
                    <a:pt x="480" y="90"/>
                    <a:pt x="483" y="83"/>
                    <a:pt x="483" y="71"/>
                  </a:cubicBezTo>
                  <a:cubicBezTo>
                    <a:pt x="483" y="64"/>
                    <a:pt x="480" y="57"/>
                    <a:pt x="475" y="49"/>
                  </a:cubicBezTo>
                  <a:cubicBezTo>
                    <a:pt x="475" y="45"/>
                    <a:pt x="472" y="38"/>
                    <a:pt x="465" y="34"/>
                  </a:cubicBezTo>
                  <a:cubicBezTo>
                    <a:pt x="461" y="23"/>
                    <a:pt x="449" y="15"/>
                    <a:pt x="442" y="12"/>
                  </a:cubicBezTo>
                  <a:cubicBezTo>
                    <a:pt x="431" y="4"/>
                    <a:pt x="420"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8" name="Google Shape;28558;p21"/>
            <p:cNvSpPr/>
            <p:nvPr/>
          </p:nvSpPr>
          <p:spPr>
            <a:xfrm>
              <a:off x="61315" y="977920"/>
              <a:ext cx="6637" cy="4870"/>
            </a:xfrm>
            <a:custGeom>
              <a:avLst/>
              <a:gdLst/>
              <a:ahLst/>
              <a:cxnLst/>
              <a:rect l="l" t="t" r="r" b="b"/>
              <a:pathLst>
                <a:path w="139" h="102" extrusionOk="0">
                  <a:moveTo>
                    <a:pt x="23" y="1"/>
                  </a:moveTo>
                  <a:cubicBezTo>
                    <a:pt x="19" y="9"/>
                    <a:pt x="19" y="12"/>
                    <a:pt x="15" y="16"/>
                  </a:cubicBezTo>
                  <a:cubicBezTo>
                    <a:pt x="11" y="19"/>
                    <a:pt x="8" y="23"/>
                    <a:pt x="1" y="27"/>
                  </a:cubicBezTo>
                  <a:cubicBezTo>
                    <a:pt x="1" y="27"/>
                    <a:pt x="4" y="27"/>
                    <a:pt x="4" y="31"/>
                  </a:cubicBezTo>
                  <a:lnTo>
                    <a:pt x="8" y="35"/>
                  </a:lnTo>
                  <a:cubicBezTo>
                    <a:pt x="8" y="35"/>
                    <a:pt x="11" y="38"/>
                    <a:pt x="15" y="38"/>
                  </a:cubicBezTo>
                  <a:cubicBezTo>
                    <a:pt x="19" y="42"/>
                    <a:pt x="27" y="42"/>
                    <a:pt x="34" y="45"/>
                  </a:cubicBezTo>
                  <a:cubicBezTo>
                    <a:pt x="42" y="45"/>
                    <a:pt x="53" y="50"/>
                    <a:pt x="64" y="53"/>
                  </a:cubicBezTo>
                  <a:cubicBezTo>
                    <a:pt x="82" y="61"/>
                    <a:pt x="97" y="64"/>
                    <a:pt x="116" y="79"/>
                  </a:cubicBezTo>
                  <a:cubicBezTo>
                    <a:pt x="120" y="83"/>
                    <a:pt x="123" y="87"/>
                    <a:pt x="123" y="90"/>
                  </a:cubicBezTo>
                  <a:cubicBezTo>
                    <a:pt x="127" y="95"/>
                    <a:pt x="131" y="98"/>
                    <a:pt x="131" y="98"/>
                  </a:cubicBezTo>
                  <a:cubicBezTo>
                    <a:pt x="131" y="102"/>
                    <a:pt x="135" y="102"/>
                    <a:pt x="135" y="102"/>
                  </a:cubicBezTo>
                  <a:cubicBezTo>
                    <a:pt x="135" y="98"/>
                    <a:pt x="135" y="98"/>
                    <a:pt x="139" y="95"/>
                  </a:cubicBezTo>
                  <a:lnTo>
                    <a:pt x="139" y="83"/>
                  </a:lnTo>
                  <a:cubicBezTo>
                    <a:pt x="139" y="79"/>
                    <a:pt x="139" y="68"/>
                    <a:pt x="131" y="57"/>
                  </a:cubicBezTo>
                  <a:cubicBezTo>
                    <a:pt x="120" y="42"/>
                    <a:pt x="105" y="27"/>
                    <a:pt x="87" y="19"/>
                  </a:cubicBezTo>
                  <a:cubicBezTo>
                    <a:pt x="68" y="9"/>
                    <a:pt x="45" y="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9" name="Google Shape;28559;p21"/>
            <p:cNvSpPr/>
            <p:nvPr/>
          </p:nvSpPr>
          <p:spPr>
            <a:xfrm>
              <a:off x="56636" y="974386"/>
              <a:ext cx="15041" cy="12367"/>
            </a:xfrm>
            <a:custGeom>
              <a:avLst/>
              <a:gdLst/>
              <a:ahLst/>
              <a:cxnLst/>
              <a:rect l="l" t="t" r="r" b="b"/>
              <a:pathLst>
                <a:path w="315" h="259" extrusionOk="0">
                  <a:moveTo>
                    <a:pt x="121" y="75"/>
                  </a:moveTo>
                  <a:cubicBezTo>
                    <a:pt x="143" y="79"/>
                    <a:pt x="166" y="83"/>
                    <a:pt x="185" y="93"/>
                  </a:cubicBezTo>
                  <a:cubicBezTo>
                    <a:pt x="203" y="101"/>
                    <a:pt x="218" y="116"/>
                    <a:pt x="229" y="131"/>
                  </a:cubicBezTo>
                  <a:cubicBezTo>
                    <a:pt x="237" y="142"/>
                    <a:pt x="237" y="153"/>
                    <a:pt x="237" y="157"/>
                  </a:cubicBezTo>
                  <a:lnTo>
                    <a:pt x="237" y="169"/>
                  </a:lnTo>
                  <a:cubicBezTo>
                    <a:pt x="233" y="172"/>
                    <a:pt x="233" y="172"/>
                    <a:pt x="233" y="176"/>
                  </a:cubicBezTo>
                  <a:cubicBezTo>
                    <a:pt x="233" y="176"/>
                    <a:pt x="229" y="176"/>
                    <a:pt x="229" y="172"/>
                  </a:cubicBezTo>
                  <a:cubicBezTo>
                    <a:pt x="229" y="172"/>
                    <a:pt x="225" y="169"/>
                    <a:pt x="221" y="164"/>
                  </a:cubicBezTo>
                  <a:cubicBezTo>
                    <a:pt x="221" y="161"/>
                    <a:pt x="218" y="157"/>
                    <a:pt x="214" y="153"/>
                  </a:cubicBezTo>
                  <a:cubicBezTo>
                    <a:pt x="195" y="138"/>
                    <a:pt x="180" y="135"/>
                    <a:pt x="162" y="127"/>
                  </a:cubicBezTo>
                  <a:cubicBezTo>
                    <a:pt x="151" y="124"/>
                    <a:pt x="140" y="119"/>
                    <a:pt x="132" y="119"/>
                  </a:cubicBezTo>
                  <a:cubicBezTo>
                    <a:pt x="125" y="116"/>
                    <a:pt x="117" y="116"/>
                    <a:pt x="113" y="112"/>
                  </a:cubicBezTo>
                  <a:cubicBezTo>
                    <a:pt x="109" y="112"/>
                    <a:pt x="106" y="109"/>
                    <a:pt x="106" y="109"/>
                  </a:cubicBezTo>
                  <a:lnTo>
                    <a:pt x="102" y="105"/>
                  </a:lnTo>
                  <a:cubicBezTo>
                    <a:pt x="102" y="101"/>
                    <a:pt x="99" y="101"/>
                    <a:pt x="99" y="101"/>
                  </a:cubicBezTo>
                  <a:cubicBezTo>
                    <a:pt x="106" y="97"/>
                    <a:pt x="109" y="93"/>
                    <a:pt x="113" y="90"/>
                  </a:cubicBezTo>
                  <a:cubicBezTo>
                    <a:pt x="117" y="86"/>
                    <a:pt x="117" y="83"/>
                    <a:pt x="121" y="75"/>
                  </a:cubicBezTo>
                  <a:close/>
                  <a:moveTo>
                    <a:pt x="117" y="0"/>
                  </a:moveTo>
                  <a:cubicBezTo>
                    <a:pt x="102" y="0"/>
                    <a:pt x="90" y="0"/>
                    <a:pt x="76" y="4"/>
                  </a:cubicBezTo>
                  <a:lnTo>
                    <a:pt x="64" y="4"/>
                  </a:lnTo>
                  <a:lnTo>
                    <a:pt x="1" y="19"/>
                  </a:lnTo>
                  <a:lnTo>
                    <a:pt x="28" y="48"/>
                  </a:lnTo>
                  <a:lnTo>
                    <a:pt x="23" y="64"/>
                  </a:lnTo>
                  <a:lnTo>
                    <a:pt x="23" y="90"/>
                  </a:lnTo>
                  <a:cubicBezTo>
                    <a:pt x="23" y="101"/>
                    <a:pt x="23" y="112"/>
                    <a:pt x="28" y="119"/>
                  </a:cubicBezTo>
                  <a:lnTo>
                    <a:pt x="28" y="127"/>
                  </a:lnTo>
                  <a:cubicBezTo>
                    <a:pt x="31" y="138"/>
                    <a:pt x="38" y="146"/>
                    <a:pt x="46" y="153"/>
                  </a:cubicBezTo>
                  <a:cubicBezTo>
                    <a:pt x="57" y="169"/>
                    <a:pt x="68" y="176"/>
                    <a:pt x="83" y="183"/>
                  </a:cubicBezTo>
                  <a:cubicBezTo>
                    <a:pt x="102" y="191"/>
                    <a:pt x="121" y="195"/>
                    <a:pt x="135" y="198"/>
                  </a:cubicBezTo>
                  <a:cubicBezTo>
                    <a:pt x="143" y="202"/>
                    <a:pt x="147" y="202"/>
                    <a:pt x="154" y="205"/>
                  </a:cubicBezTo>
                  <a:cubicBezTo>
                    <a:pt x="158" y="205"/>
                    <a:pt x="162" y="209"/>
                    <a:pt x="162" y="209"/>
                  </a:cubicBezTo>
                  <a:cubicBezTo>
                    <a:pt x="162" y="214"/>
                    <a:pt x="166" y="214"/>
                    <a:pt x="166" y="217"/>
                  </a:cubicBezTo>
                  <a:cubicBezTo>
                    <a:pt x="173" y="224"/>
                    <a:pt x="177" y="232"/>
                    <a:pt x="188" y="240"/>
                  </a:cubicBezTo>
                  <a:cubicBezTo>
                    <a:pt x="192" y="243"/>
                    <a:pt x="195" y="250"/>
                    <a:pt x="203" y="254"/>
                  </a:cubicBezTo>
                  <a:cubicBezTo>
                    <a:pt x="211" y="258"/>
                    <a:pt x="221" y="258"/>
                    <a:pt x="233" y="258"/>
                  </a:cubicBezTo>
                  <a:cubicBezTo>
                    <a:pt x="240" y="258"/>
                    <a:pt x="252" y="254"/>
                    <a:pt x="263" y="250"/>
                  </a:cubicBezTo>
                  <a:cubicBezTo>
                    <a:pt x="270" y="247"/>
                    <a:pt x="278" y="240"/>
                    <a:pt x="285" y="232"/>
                  </a:cubicBezTo>
                  <a:cubicBezTo>
                    <a:pt x="289" y="228"/>
                    <a:pt x="292" y="221"/>
                    <a:pt x="297" y="217"/>
                  </a:cubicBezTo>
                  <a:cubicBezTo>
                    <a:pt x="300" y="209"/>
                    <a:pt x="304" y="202"/>
                    <a:pt x="308" y="198"/>
                  </a:cubicBezTo>
                  <a:cubicBezTo>
                    <a:pt x="311" y="187"/>
                    <a:pt x="315" y="172"/>
                    <a:pt x="315" y="157"/>
                  </a:cubicBezTo>
                  <a:cubicBezTo>
                    <a:pt x="315" y="138"/>
                    <a:pt x="308" y="119"/>
                    <a:pt x="300" y="105"/>
                  </a:cubicBezTo>
                  <a:cubicBezTo>
                    <a:pt x="300" y="101"/>
                    <a:pt x="297" y="97"/>
                    <a:pt x="292" y="93"/>
                  </a:cubicBezTo>
                  <a:cubicBezTo>
                    <a:pt x="278" y="64"/>
                    <a:pt x="247" y="41"/>
                    <a:pt x="218" y="22"/>
                  </a:cubicBezTo>
                  <a:cubicBezTo>
                    <a:pt x="188" y="7"/>
                    <a:pt x="151"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0" name="Google Shape;28560;p21"/>
            <p:cNvSpPr/>
            <p:nvPr/>
          </p:nvSpPr>
          <p:spPr>
            <a:xfrm>
              <a:off x="-151125" y="1967873"/>
              <a:ext cx="8595" cy="4871"/>
            </a:xfrm>
            <a:custGeom>
              <a:avLst/>
              <a:gdLst/>
              <a:ahLst/>
              <a:cxnLst/>
              <a:rect l="l" t="t" r="r" b="b"/>
              <a:pathLst>
                <a:path w="180" h="102" extrusionOk="0">
                  <a:moveTo>
                    <a:pt x="12" y="1"/>
                  </a:moveTo>
                  <a:cubicBezTo>
                    <a:pt x="9" y="4"/>
                    <a:pt x="5" y="12"/>
                    <a:pt x="5" y="15"/>
                  </a:cubicBezTo>
                  <a:cubicBezTo>
                    <a:pt x="1" y="15"/>
                    <a:pt x="1" y="20"/>
                    <a:pt x="1" y="20"/>
                  </a:cubicBezTo>
                  <a:cubicBezTo>
                    <a:pt x="1" y="23"/>
                    <a:pt x="5" y="23"/>
                    <a:pt x="9" y="27"/>
                  </a:cubicBezTo>
                  <a:cubicBezTo>
                    <a:pt x="16" y="30"/>
                    <a:pt x="31" y="38"/>
                    <a:pt x="45" y="46"/>
                  </a:cubicBezTo>
                  <a:cubicBezTo>
                    <a:pt x="46" y="46"/>
                    <a:pt x="47" y="47"/>
                    <a:pt x="47" y="47"/>
                  </a:cubicBezTo>
                  <a:lnTo>
                    <a:pt x="47" y="47"/>
                  </a:lnTo>
                  <a:cubicBezTo>
                    <a:pt x="35" y="36"/>
                    <a:pt x="25" y="20"/>
                    <a:pt x="16" y="1"/>
                  </a:cubicBezTo>
                  <a:close/>
                  <a:moveTo>
                    <a:pt x="47" y="47"/>
                  </a:moveTo>
                  <a:lnTo>
                    <a:pt x="47" y="47"/>
                  </a:lnTo>
                  <a:cubicBezTo>
                    <a:pt x="52" y="51"/>
                    <a:pt x="56" y="54"/>
                    <a:pt x="61" y="56"/>
                  </a:cubicBezTo>
                  <a:cubicBezTo>
                    <a:pt x="61" y="57"/>
                    <a:pt x="62" y="57"/>
                    <a:pt x="62" y="57"/>
                  </a:cubicBezTo>
                  <a:lnTo>
                    <a:pt x="62" y="57"/>
                  </a:lnTo>
                  <a:cubicBezTo>
                    <a:pt x="57" y="53"/>
                    <a:pt x="52" y="50"/>
                    <a:pt x="47" y="47"/>
                  </a:cubicBezTo>
                  <a:close/>
                  <a:moveTo>
                    <a:pt x="62" y="57"/>
                  </a:moveTo>
                  <a:cubicBezTo>
                    <a:pt x="69" y="63"/>
                    <a:pt x="77" y="69"/>
                    <a:pt x="83" y="75"/>
                  </a:cubicBezTo>
                  <a:cubicBezTo>
                    <a:pt x="117" y="82"/>
                    <a:pt x="150" y="94"/>
                    <a:pt x="180" y="101"/>
                  </a:cubicBezTo>
                  <a:cubicBezTo>
                    <a:pt x="180" y="98"/>
                    <a:pt x="176" y="98"/>
                    <a:pt x="173" y="94"/>
                  </a:cubicBezTo>
                  <a:cubicBezTo>
                    <a:pt x="166" y="91"/>
                    <a:pt x="162" y="91"/>
                    <a:pt x="154" y="87"/>
                  </a:cubicBezTo>
                  <a:cubicBezTo>
                    <a:pt x="140" y="82"/>
                    <a:pt x="124" y="79"/>
                    <a:pt x="102" y="75"/>
                  </a:cubicBezTo>
                  <a:cubicBezTo>
                    <a:pt x="91" y="68"/>
                    <a:pt x="77" y="65"/>
                    <a:pt x="62" y="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1" name="Google Shape;28561;p21"/>
            <p:cNvSpPr/>
            <p:nvPr/>
          </p:nvSpPr>
          <p:spPr>
            <a:xfrm>
              <a:off x="-154849" y="1963957"/>
              <a:ext cx="16999" cy="12558"/>
            </a:xfrm>
            <a:custGeom>
              <a:avLst/>
              <a:gdLst/>
              <a:ahLst/>
              <a:cxnLst/>
              <a:rect l="l" t="t" r="r" b="b"/>
              <a:pathLst>
                <a:path w="356" h="263" extrusionOk="0">
                  <a:moveTo>
                    <a:pt x="94" y="83"/>
                  </a:moveTo>
                  <a:cubicBezTo>
                    <a:pt x="103" y="102"/>
                    <a:pt x="113" y="118"/>
                    <a:pt x="125" y="129"/>
                  </a:cubicBezTo>
                  <a:lnTo>
                    <a:pt x="125" y="129"/>
                  </a:lnTo>
                  <a:cubicBezTo>
                    <a:pt x="125" y="129"/>
                    <a:pt x="124" y="128"/>
                    <a:pt x="123" y="128"/>
                  </a:cubicBezTo>
                  <a:cubicBezTo>
                    <a:pt x="109" y="120"/>
                    <a:pt x="94" y="112"/>
                    <a:pt x="87" y="109"/>
                  </a:cubicBezTo>
                  <a:cubicBezTo>
                    <a:pt x="83" y="105"/>
                    <a:pt x="79" y="105"/>
                    <a:pt x="79" y="102"/>
                  </a:cubicBezTo>
                  <a:cubicBezTo>
                    <a:pt x="79" y="102"/>
                    <a:pt x="79" y="97"/>
                    <a:pt x="83" y="97"/>
                  </a:cubicBezTo>
                  <a:cubicBezTo>
                    <a:pt x="83" y="94"/>
                    <a:pt x="87" y="86"/>
                    <a:pt x="90" y="83"/>
                  </a:cubicBezTo>
                  <a:close/>
                  <a:moveTo>
                    <a:pt x="140" y="139"/>
                  </a:moveTo>
                  <a:lnTo>
                    <a:pt x="140" y="139"/>
                  </a:lnTo>
                  <a:cubicBezTo>
                    <a:pt x="155" y="147"/>
                    <a:pt x="169" y="150"/>
                    <a:pt x="180" y="157"/>
                  </a:cubicBezTo>
                  <a:cubicBezTo>
                    <a:pt x="202" y="161"/>
                    <a:pt x="218" y="164"/>
                    <a:pt x="232" y="169"/>
                  </a:cubicBezTo>
                  <a:cubicBezTo>
                    <a:pt x="240" y="173"/>
                    <a:pt x="244" y="173"/>
                    <a:pt x="251" y="176"/>
                  </a:cubicBezTo>
                  <a:cubicBezTo>
                    <a:pt x="254" y="180"/>
                    <a:pt x="258" y="180"/>
                    <a:pt x="258" y="183"/>
                  </a:cubicBezTo>
                  <a:cubicBezTo>
                    <a:pt x="228" y="176"/>
                    <a:pt x="195" y="164"/>
                    <a:pt x="161" y="157"/>
                  </a:cubicBezTo>
                  <a:cubicBezTo>
                    <a:pt x="155" y="151"/>
                    <a:pt x="147" y="145"/>
                    <a:pt x="140" y="139"/>
                  </a:cubicBezTo>
                  <a:close/>
                  <a:moveTo>
                    <a:pt x="94" y="0"/>
                  </a:moveTo>
                  <a:cubicBezTo>
                    <a:pt x="79" y="0"/>
                    <a:pt x="64" y="7"/>
                    <a:pt x="53" y="12"/>
                  </a:cubicBezTo>
                  <a:cubicBezTo>
                    <a:pt x="42" y="19"/>
                    <a:pt x="34" y="30"/>
                    <a:pt x="27" y="42"/>
                  </a:cubicBezTo>
                  <a:cubicBezTo>
                    <a:pt x="23" y="45"/>
                    <a:pt x="19" y="52"/>
                    <a:pt x="11" y="60"/>
                  </a:cubicBezTo>
                  <a:cubicBezTo>
                    <a:pt x="11" y="68"/>
                    <a:pt x="8" y="71"/>
                    <a:pt x="4" y="79"/>
                  </a:cubicBezTo>
                  <a:cubicBezTo>
                    <a:pt x="4" y="86"/>
                    <a:pt x="1" y="94"/>
                    <a:pt x="1" y="105"/>
                  </a:cubicBezTo>
                  <a:cubicBezTo>
                    <a:pt x="1" y="116"/>
                    <a:pt x="4" y="131"/>
                    <a:pt x="16" y="142"/>
                  </a:cubicBezTo>
                  <a:cubicBezTo>
                    <a:pt x="23" y="157"/>
                    <a:pt x="34" y="164"/>
                    <a:pt x="49" y="173"/>
                  </a:cubicBezTo>
                  <a:cubicBezTo>
                    <a:pt x="61" y="180"/>
                    <a:pt x="71" y="187"/>
                    <a:pt x="83" y="195"/>
                  </a:cubicBezTo>
                  <a:cubicBezTo>
                    <a:pt x="94" y="202"/>
                    <a:pt x="101" y="206"/>
                    <a:pt x="109" y="217"/>
                  </a:cubicBezTo>
                  <a:lnTo>
                    <a:pt x="120" y="225"/>
                  </a:lnTo>
                  <a:lnTo>
                    <a:pt x="131" y="228"/>
                  </a:lnTo>
                  <a:cubicBezTo>
                    <a:pt x="168" y="240"/>
                    <a:pt x="213" y="254"/>
                    <a:pt x="262" y="262"/>
                  </a:cubicBezTo>
                  <a:lnTo>
                    <a:pt x="277" y="262"/>
                  </a:lnTo>
                  <a:cubicBezTo>
                    <a:pt x="296" y="262"/>
                    <a:pt x="311" y="259"/>
                    <a:pt x="325" y="247"/>
                  </a:cubicBezTo>
                  <a:cubicBezTo>
                    <a:pt x="333" y="243"/>
                    <a:pt x="341" y="236"/>
                    <a:pt x="344" y="228"/>
                  </a:cubicBezTo>
                  <a:cubicBezTo>
                    <a:pt x="352" y="221"/>
                    <a:pt x="356" y="209"/>
                    <a:pt x="356" y="199"/>
                  </a:cubicBezTo>
                  <a:lnTo>
                    <a:pt x="356" y="191"/>
                  </a:lnTo>
                  <a:cubicBezTo>
                    <a:pt x="356" y="176"/>
                    <a:pt x="352" y="164"/>
                    <a:pt x="348" y="157"/>
                  </a:cubicBezTo>
                  <a:cubicBezTo>
                    <a:pt x="344" y="150"/>
                    <a:pt x="337" y="147"/>
                    <a:pt x="333" y="142"/>
                  </a:cubicBezTo>
                  <a:cubicBezTo>
                    <a:pt x="330" y="138"/>
                    <a:pt x="322" y="135"/>
                    <a:pt x="322" y="135"/>
                  </a:cubicBezTo>
                  <a:lnTo>
                    <a:pt x="318" y="131"/>
                  </a:lnTo>
                  <a:lnTo>
                    <a:pt x="315" y="131"/>
                  </a:lnTo>
                  <a:cubicBezTo>
                    <a:pt x="299" y="112"/>
                    <a:pt x="277" y="105"/>
                    <a:pt x="262" y="97"/>
                  </a:cubicBezTo>
                  <a:cubicBezTo>
                    <a:pt x="247" y="94"/>
                    <a:pt x="236" y="90"/>
                    <a:pt x="225" y="86"/>
                  </a:cubicBezTo>
                  <a:cubicBezTo>
                    <a:pt x="206" y="83"/>
                    <a:pt x="195" y="79"/>
                    <a:pt x="184" y="75"/>
                  </a:cubicBezTo>
                  <a:cubicBezTo>
                    <a:pt x="180" y="71"/>
                    <a:pt x="176" y="68"/>
                    <a:pt x="173" y="68"/>
                  </a:cubicBezTo>
                  <a:cubicBezTo>
                    <a:pt x="168" y="64"/>
                    <a:pt x="165" y="60"/>
                    <a:pt x="161" y="52"/>
                  </a:cubicBezTo>
                  <a:cubicBezTo>
                    <a:pt x="158" y="38"/>
                    <a:pt x="146" y="26"/>
                    <a:pt x="135" y="16"/>
                  </a:cubicBezTo>
                  <a:cubicBezTo>
                    <a:pt x="123" y="7"/>
                    <a:pt x="109"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2" name="Google Shape;28562;p21"/>
            <p:cNvSpPr/>
            <p:nvPr/>
          </p:nvSpPr>
          <p:spPr>
            <a:xfrm>
              <a:off x="-604988" y="2312007"/>
              <a:ext cx="1289" cy="6494"/>
            </a:xfrm>
            <a:custGeom>
              <a:avLst/>
              <a:gdLst/>
              <a:ahLst/>
              <a:cxnLst/>
              <a:rect l="l" t="t" r="r" b="b"/>
              <a:pathLst>
                <a:path w="27" h="136" extrusionOk="0">
                  <a:moveTo>
                    <a:pt x="0" y="1"/>
                  </a:moveTo>
                  <a:cubicBezTo>
                    <a:pt x="7" y="46"/>
                    <a:pt x="7" y="90"/>
                    <a:pt x="11" y="135"/>
                  </a:cubicBezTo>
                  <a:lnTo>
                    <a:pt x="15" y="135"/>
                  </a:lnTo>
                  <a:cubicBezTo>
                    <a:pt x="18" y="135"/>
                    <a:pt x="23" y="135"/>
                    <a:pt x="26" y="132"/>
                  </a:cubicBezTo>
                  <a:lnTo>
                    <a:pt x="26" y="132"/>
                  </a:lnTo>
                  <a:cubicBezTo>
                    <a:pt x="26" y="133"/>
                    <a:pt x="26" y="134"/>
                    <a:pt x="26" y="135"/>
                  </a:cubicBezTo>
                  <a:lnTo>
                    <a:pt x="26" y="132"/>
                  </a:lnTo>
                  <a:cubicBezTo>
                    <a:pt x="26" y="132"/>
                    <a:pt x="26" y="132"/>
                    <a:pt x="26" y="132"/>
                  </a:cubicBezTo>
                  <a:lnTo>
                    <a:pt x="26" y="132"/>
                  </a:lnTo>
                  <a:cubicBezTo>
                    <a:pt x="26" y="125"/>
                    <a:pt x="26" y="115"/>
                    <a:pt x="23" y="109"/>
                  </a:cubicBezTo>
                  <a:cubicBezTo>
                    <a:pt x="23" y="94"/>
                    <a:pt x="18" y="80"/>
                    <a:pt x="15" y="64"/>
                  </a:cubicBezTo>
                  <a:cubicBezTo>
                    <a:pt x="11" y="42"/>
                    <a:pt x="4" y="2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3" name="Google Shape;28563;p21"/>
            <p:cNvSpPr/>
            <p:nvPr/>
          </p:nvSpPr>
          <p:spPr>
            <a:xfrm>
              <a:off x="-610002" y="2303794"/>
              <a:ext cx="10027" cy="18240"/>
            </a:xfrm>
            <a:custGeom>
              <a:avLst/>
              <a:gdLst/>
              <a:ahLst/>
              <a:cxnLst/>
              <a:rect l="l" t="t" r="r" b="b"/>
              <a:pathLst>
                <a:path w="210" h="382" extrusionOk="0">
                  <a:moveTo>
                    <a:pt x="105" y="173"/>
                  </a:moveTo>
                  <a:cubicBezTo>
                    <a:pt x="109" y="192"/>
                    <a:pt x="116" y="214"/>
                    <a:pt x="120" y="236"/>
                  </a:cubicBezTo>
                  <a:cubicBezTo>
                    <a:pt x="123" y="252"/>
                    <a:pt x="128" y="266"/>
                    <a:pt x="128" y="281"/>
                  </a:cubicBezTo>
                  <a:cubicBezTo>
                    <a:pt x="131" y="287"/>
                    <a:pt x="131" y="297"/>
                    <a:pt x="131" y="304"/>
                  </a:cubicBezTo>
                  <a:lnTo>
                    <a:pt x="131" y="304"/>
                  </a:lnTo>
                  <a:cubicBezTo>
                    <a:pt x="128" y="307"/>
                    <a:pt x="123" y="307"/>
                    <a:pt x="120" y="307"/>
                  </a:cubicBezTo>
                  <a:lnTo>
                    <a:pt x="116" y="307"/>
                  </a:lnTo>
                  <a:cubicBezTo>
                    <a:pt x="112" y="262"/>
                    <a:pt x="112" y="218"/>
                    <a:pt x="105" y="173"/>
                  </a:cubicBezTo>
                  <a:close/>
                  <a:moveTo>
                    <a:pt x="75" y="0"/>
                  </a:moveTo>
                  <a:cubicBezTo>
                    <a:pt x="64" y="0"/>
                    <a:pt x="52" y="5"/>
                    <a:pt x="45" y="8"/>
                  </a:cubicBezTo>
                  <a:cubicBezTo>
                    <a:pt x="34" y="8"/>
                    <a:pt x="23" y="16"/>
                    <a:pt x="16" y="27"/>
                  </a:cubicBezTo>
                  <a:cubicBezTo>
                    <a:pt x="4" y="35"/>
                    <a:pt x="0" y="50"/>
                    <a:pt x="0" y="64"/>
                  </a:cubicBezTo>
                  <a:cubicBezTo>
                    <a:pt x="0" y="72"/>
                    <a:pt x="0" y="79"/>
                    <a:pt x="4" y="87"/>
                  </a:cubicBezTo>
                  <a:cubicBezTo>
                    <a:pt x="30" y="157"/>
                    <a:pt x="38" y="236"/>
                    <a:pt x="42" y="322"/>
                  </a:cubicBezTo>
                  <a:cubicBezTo>
                    <a:pt x="42" y="330"/>
                    <a:pt x="42" y="341"/>
                    <a:pt x="45" y="349"/>
                  </a:cubicBezTo>
                  <a:cubicBezTo>
                    <a:pt x="49" y="356"/>
                    <a:pt x="52" y="359"/>
                    <a:pt x="60" y="367"/>
                  </a:cubicBezTo>
                  <a:cubicBezTo>
                    <a:pt x="68" y="375"/>
                    <a:pt x="75" y="378"/>
                    <a:pt x="83" y="382"/>
                  </a:cubicBezTo>
                  <a:lnTo>
                    <a:pt x="94" y="382"/>
                  </a:lnTo>
                  <a:cubicBezTo>
                    <a:pt x="97" y="378"/>
                    <a:pt x="105" y="375"/>
                    <a:pt x="109" y="371"/>
                  </a:cubicBezTo>
                  <a:cubicBezTo>
                    <a:pt x="120" y="364"/>
                    <a:pt x="135" y="356"/>
                    <a:pt x="154" y="356"/>
                  </a:cubicBezTo>
                  <a:lnTo>
                    <a:pt x="173" y="356"/>
                  </a:lnTo>
                  <a:cubicBezTo>
                    <a:pt x="176" y="359"/>
                    <a:pt x="183" y="364"/>
                    <a:pt x="187" y="367"/>
                  </a:cubicBezTo>
                  <a:cubicBezTo>
                    <a:pt x="191" y="364"/>
                    <a:pt x="195" y="359"/>
                    <a:pt x="199" y="356"/>
                  </a:cubicBezTo>
                  <a:cubicBezTo>
                    <a:pt x="202" y="352"/>
                    <a:pt x="202" y="345"/>
                    <a:pt x="206" y="337"/>
                  </a:cubicBezTo>
                  <a:lnTo>
                    <a:pt x="206" y="326"/>
                  </a:lnTo>
                  <a:cubicBezTo>
                    <a:pt x="209" y="322"/>
                    <a:pt x="209" y="314"/>
                    <a:pt x="209" y="311"/>
                  </a:cubicBezTo>
                  <a:cubicBezTo>
                    <a:pt x="209" y="300"/>
                    <a:pt x="206" y="288"/>
                    <a:pt x="206" y="278"/>
                  </a:cubicBezTo>
                  <a:cubicBezTo>
                    <a:pt x="199" y="236"/>
                    <a:pt x="187" y="176"/>
                    <a:pt x="173" y="128"/>
                  </a:cubicBezTo>
                  <a:cubicBezTo>
                    <a:pt x="164" y="102"/>
                    <a:pt x="154" y="79"/>
                    <a:pt x="146" y="61"/>
                  </a:cubicBezTo>
                  <a:cubicBezTo>
                    <a:pt x="142" y="50"/>
                    <a:pt x="138" y="42"/>
                    <a:pt x="131" y="35"/>
                  </a:cubicBezTo>
                  <a:cubicBezTo>
                    <a:pt x="131" y="31"/>
                    <a:pt x="128" y="27"/>
                    <a:pt x="123" y="23"/>
                  </a:cubicBezTo>
                  <a:cubicBezTo>
                    <a:pt x="120" y="19"/>
                    <a:pt x="116" y="16"/>
                    <a:pt x="109" y="12"/>
                  </a:cubicBezTo>
                  <a:cubicBezTo>
                    <a:pt x="101" y="8"/>
                    <a:pt x="97" y="5"/>
                    <a:pt x="90" y="5"/>
                  </a:cubicBezTo>
                  <a:cubicBezTo>
                    <a:pt x="86"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4" name="Google Shape;28564;p21"/>
            <p:cNvSpPr/>
            <p:nvPr/>
          </p:nvSpPr>
          <p:spPr>
            <a:xfrm>
              <a:off x="259287" y="1280129"/>
              <a:ext cx="1814" cy="5778"/>
            </a:xfrm>
            <a:custGeom>
              <a:avLst/>
              <a:gdLst/>
              <a:ahLst/>
              <a:cxnLst/>
              <a:rect l="l" t="t" r="r" b="b"/>
              <a:pathLst>
                <a:path w="38" h="121" extrusionOk="0">
                  <a:moveTo>
                    <a:pt x="7" y="1"/>
                  </a:moveTo>
                  <a:cubicBezTo>
                    <a:pt x="4" y="8"/>
                    <a:pt x="0" y="19"/>
                    <a:pt x="0" y="27"/>
                  </a:cubicBezTo>
                  <a:cubicBezTo>
                    <a:pt x="0" y="38"/>
                    <a:pt x="4" y="49"/>
                    <a:pt x="7" y="57"/>
                  </a:cubicBezTo>
                  <a:cubicBezTo>
                    <a:pt x="11" y="68"/>
                    <a:pt x="15" y="83"/>
                    <a:pt x="23" y="94"/>
                  </a:cubicBezTo>
                  <a:cubicBezTo>
                    <a:pt x="26" y="101"/>
                    <a:pt x="30" y="109"/>
                    <a:pt x="37" y="120"/>
                  </a:cubicBezTo>
                  <a:cubicBezTo>
                    <a:pt x="33" y="98"/>
                    <a:pt x="26" y="72"/>
                    <a:pt x="18" y="46"/>
                  </a:cubicBezTo>
                  <a:cubicBezTo>
                    <a:pt x="15" y="31"/>
                    <a:pt x="11" y="15"/>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5" name="Google Shape;28565;p21"/>
            <p:cNvSpPr/>
            <p:nvPr/>
          </p:nvSpPr>
          <p:spPr>
            <a:xfrm>
              <a:off x="255658" y="1271916"/>
              <a:ext cx="9168" cy="21822"/>
            </a:xfrm>
            <a:custGeom>
              <a:avLst/>
              <a:gdLst/>
              <a:ahLst/>
              <a:cxnLst/>
              <a:rect l="l" t="t" r="r" b="b"/>
              <a:pathLst>
                <a:path w="192" h="457" extrusionOk="0">
                  <a:moveTo>
                    <a:pt x="83" y="173"/>
                  </a:moveTo>
                  <a:cubicBezTo>
                    <a:pt x="87" y="187"/>
                    <a:pt x="91" y="203"/>
                    <a:pt x="94" y="218"/>
                  </a:cubicBezTo>
                  <a:cubicBezTo>
                    <a:pt x="102" y="244"/>
                    <a:pt x="109" y="270"/>
                    <a:pt x="113" y="292"/>
                  </a:cubicBezTo>
                  <a:cubicBezTo>
                    <a:pt x="106" y="281"/>
                    <a:pt x="102" y="273"/>
                    <a:pt x="99" y="266"/>
                  </a:cubicBezTo>
                  <a:cubicBezTo>
                    <a:pt x="91" y="255"/>
                    <a:pt x="87" y="240"/>
                    <a:pt x="83" y="229"/>
                  </a:cubicBezTo>
                  <a:cubicBezTo>
                    <a:pt x="80" y="221"/>
                    <a:pt x="76" y="210"/>
                    <a:pt x="76" y="199"/>
                  </a:cubicBezTo>
                  <a:cubicBezTo>
                    <a:pt x="76" y="191"/>
                    <a:pt x="80" y="180"/>
                    <a:pt x="83" y="173"/>
                  </a:cubicBezTo>
                  <a:close/>
                  <a:moveTo>
                    <a:pt x="121" y="1"/>
                  </a:moveTo>
                  <a:lnTo>
                    <a:pt x="76" y="49"/>
                  </a:lnTo>
                  <a:lnTo>
                    <a:pt x="68" y="53"/>
                  </a:lnTo>
                  <a:cubicBezTo>
                    <a:pt x="61" y="64"/>
                    <a:pt x="49" y="75"/>
                    <a:pt x="42" y="87"/>
                  </a:cubicBezTo>
                  <a:cubicBezTo>
                    <a:pt x="31" y="98"/>
                    <a:pt x="23" y="113"/>
                    <a:pt x="16" y="124"/>
                  </a:cubicBezTo>
                  <a:cubicBezTo>
                    <a:pt x="4" y="150"/>
                    <a:pt x="1" y="177"/>
                    <a:pt x="1" y="199"/>
                  </a:cubicBezTo>
                  <a:cubicBezTo>
                    <a:pt x="1" y="225"/>
                    <a:pt x="9" y="247"/>
                    <a:pt x="16" y="270"/>
                  </a:cubicBezTo>
                  <a:cubicBezTo>
                    <a:pt x="27" y="303"/>
                    <a:pt x="46" y="330"/>
                    <a:pt x="65" y="356"/>
                  </a:cubicBezTo>
                  <a:cubicBezTo>
                    <a:pt x="80" y="382"/>
                    <a:pt x="91" y="404"/>
                    <a:pt x="94" y="423"/>
                  </a:cubicBezTo>
                  <a:lnTo>
                    <a:pt x="106" y="456"/>
                  </a:lnTo>
                  <a:cubicBezTo>
                    <a:pt x="113" y="453"/>
                    <a:pt x="125" y="449"/>
                    <a:pt x="132" y="449"/>
                  </a:cubicBezTo>
                  <a:cubicBezTo>
                    <a:pt x="144" y="449"/>
                    <a:pt x="151" y="453"/>
                    <a:pt x="154" y="453"/>
                  </a:cubicBezTo>
                  <a:lnTo>
                    <a:pt x="170" y="430"/>
                  </a:lnTo>
                  <a:cubicBezTo>
                    <a:pt x="184" y="397"/>
                    <a:pt x="192" y="360"/>
                    <a:pt x="192" y="325"/>
                  </a:cubicBezTo>
                  <a:cubicBezTo>
                    <a:pt x="192" y="281"/>
                    <a:pt x="180" y="240"/>
                    <a:pt x="170" y="199"/>
                  </a:cubicBezTo>
                  <a:cubicBezTo>
                    <a:pt x="158" y="154"/>
                    <a:pt x="144" y="113"/>
                    <a:pt x="135" y="72"/>
                  </a:cubicBezTo>
                  <a:lnTo>
                    <a:pt x="1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6" name="Google Shape;28566;p21"/>
            <p:cNvSpPr/>
            <p:nvPr/>
          </p:nvSpPr>
          <p:spPr>
            <a:xfrm>
              <a:off x="-645719" y="2138340"/>
              <a:ext cx="3820" cy="9884"/>
            </a:xfrm>
            <a:custGeom>
              <a:avLst/>
              <a:gdLst/>
              <a:ahLst/>
              <a:cxnLst/>
              <a:rect l="l" t="t" r="r" b="b"/>
              <a:pathLst>
                <a:path w="80" h="207" extrusionOk="0">
                  <a:moveTo>
                    <a:pt x="1" y="1"/>
                  </a:moveTo>
                  <a:lnTo>
                    <a:pt x="1" y="4"/>
                  </a:lnTo>
                  <a:cubicBezTo>
                    <a:pt x="1" y="11"/>
                    <a:pt x="5" y="23"/>
                    <a:pt x="8" y="34"/>
                  </a:cubicBezTo>
                  <a:cubicBezTo>
                    <a:pt x="19" y="61"/>
                    <a:pt x="31" y="83"/>
                    <a:pt x="41" y="109"/>
                  </a:cubicBezTo>
                  <a:cubicBezTo>
                    <a:pt x="34" y="87"/>
                    <a:pt x="34" y="64"/>
                    <a:pt x="34" y="42"/>
                  </a:cubicBezTo>
                  <a:lnTo>
                    <a:pt x="34" y="38"/>
                  </a:lnTo>
                  <a:cubicBezTo>
                    <a:pt x="27" y="34"/>
                    <a:pt x="23" y="30"/>
                    <a:pt x="19" y="27"/>
                  </a:cubicBezTo>
                  <a:cubicBezTo>
                    <a:pt x="12" y="16"/>
                    <a:pt x="5" y="8"/>
                    <a:pt x="1" y="1"/>
                  </a:cubicBezTo>
                  <a:close/>
                  <a:moveTo>
                    <a:pt x="68" y="180"/>
                  </a:moveTo>
                  <a:cubicBezTo>
                    <a:pt x="72" y="187"/>
                    <a:pt x="75" y="195"/>
                    <a:pt x="75" y="206"/>
                  </a:cubicBezTo>
                  <a:lnTo>
                    <a:pt x="75" y="202"/>
                  </a:lnTo>
                  <a:cubicBezTo>
                    <a:pt x="79" y="202"/>
                    <a:pt x="79" y="202"/>
                    <a:pt x="79" y="199"/>
                  </a:cubicBezTo>
                  <a:cubicBezTo>
                    <a:pt x="79" y="199"/>
                    <a:pt x="79" y="195"/>
                    <a:pt x="75" y="191"/>
                  </a:cubicBezTo>
                  <a:cubicBezTo>
                    <a:pt x="72" y="187"/>
                    <a:pt x="72" y="184"/>
                    <a:pt x="68" y="1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7" name="Google Shape;28567;p21"/>
            <p:cNvSpPr/>
            <p:nvPr/>
          </p:nvSpPr>
          <p:spPr>
            <a:xfrm>
              <a:off x="-649300" y="2134043"/>
              <a:ext cx="10935" cy="19864"/>
            </a:xfrm>
            <a:custGeom>
              <a:avLst/>
              <a:gdLst/>
              <a:ahLst/>
              <a:cxnLst/>
              <a:rect l="l" t="t" r="r" b="b"/>
              <a:pathLst>
                <a:path w="229" h="416" extrusionOk="0">
                  <a:moveTo>
                    <a:pt x="76" y="91"/>
                  </a:moveTo>
                  <a:cubicBezTo>
                    <a:pt x="80" y="98"/>
                    <a:pt x="87" y="106"/>
                    <a:pt x="94" y="117"/>
                  </a:cubicBezTo>
                  <a:cubicBezTo>
                    <a:pt x="98" y="120"/>
                    <a:pt x="102" y="124"/>
                    <a:pt x="109" y="128"/>
                  </a:cubicBezTo>
                  <a:lnTo>
                    <a:pt x="109" y="132"/>
                  </a:lnTo>
                  <a:cubicBezTo>
                    <a:pt x="109" y="154"/>
                    <a:pt x="109" y="177"/>
                    <a:pt x="116" y="199"/>
                  </a:cubicBezTo>
                  <a:cubicBezTo>
                    <a:pt x="106" y="173"/>
                    <a:pt x="94" y="151"/>
                    <a:pt x="83" y="124"/>
                  </a:cubicBezTo>
                  <a:cubicBezTo>
                    <a:pt x="80" y="113"/>
                    <a:pt x="76" y="101"/>
                    <a:pt x="76" y="94"/>
                  </a:cubicBezTo>
                  <a:lnTo>
                    <a:pt x="76" y="91"/>
                  </a:lnTo>
                  <a:close/>
                  <a:moveTo>
                    <a:pt x="143" y="270"/>
                  </a:moveTo>
                  <a:cubicBezTo>
                    <a:pt x="147" y="274"/>
                    <a:pt x="147" y="277"/>
                    <a:pt x="150" y="281"/>
                  </a:cubicBezTo>
                  <a:cubicBezTo>
                    <a:pt x="154" y="285"/>
                    <a:pt x="154" y="289"/>
                    <a:pt x="154" y="289"/>
                  </a:cubicBezTo>
                  <a:cubicBezTo>
                    <a:pt x="154" y="292"/>
                    <a:pt x="154" y="292"/>
                    <a:pt x="150" y="292"/>
                  </a:cubicBezTo>
                  <a:lnTo>
                    <a:pt x="150" y="296"/>
                  </a:lnTo>
                  <a:cubicBezTo>
                    <a:pt x="150" y="285"/>
                    <a:pt x="147" y="277"/>
                    <a:pt x="143" y="270"/>
                  </a:cubicBezTo>
                  <a:close/>
                  <a:moveTo>
                    <a:pt x="90" y="1"/>
                  </a:moveTo>
                  <a:cubicBezTo>
                    <a:pt x="83" y="1"/>
                    <a:pt x="80" y="4"/>
                    <a:pt x="76" y="4"/>
                  </a:cubicBezTo>
                  <a:lnTo>
                    <a:pt x="64" y="23"/>
                  </a:lnTo>
                  <a:lnTo>
                    <a:pt x="54" y="12"/>
                  </a:lnTo>
                  <a:cubicBezTo>
                    <a:pt x="49" y="12"/>
                    <a:pt x="49" y="16"/>
                    <a:pt x="45" y="16"/>
                  </a:cubicBezTo>
                  <a:cubicBezTo>
                    <a:pt x="35" y="23"/>
                    <a:pt x="19" y="34"/>
                    <a:pt x="12" y="49"/>
                  </a:cubicBezTo>
                  <a:cubicBezTo>
                    <a:pt x="4" y="65"/>
                    <a:pt x="1" y="79"/>
                    <a:pt x="1" y="94"/>
                  </a:cubicBezTo>
                  <a:cubicBezTo>
                    <a:pt x="1" y="113"/>
                    <a:pt x="4" y="132"/>
                    <a:pt x="12" y="151"/>
                  </a:cubicBezTo>
                  <a:cubicBezTo>
                    <a:pt x="27" y="191"/>
                    <a:pt x="45" y="225"/>
                    <a:pt x="57" y="258"/>
                  </a:cubicBezTo>
                  <a:cubicBezTo>
                    <a:pt x="71" y="292"/>
                    <a:pt x="83" y="326"/>
                    <a:pt x="87" y="363"/>
                  </a:cubicBezTo>
                  <a:lnTo>
                    <a:pt x="90" y="415"/>
                  </a:lnTo>
                  <a:lnTo>
                    <a:pt x="139" y="397"/>
                  </a:lnTo>
                  <a:cubicBezTo>
                    <a:pt x="161" y="386"/>
                    <a:pt x="180" y="375"/>
                    <a:pt x="199" y="356"/>
                  </a:cubicBezTo>
                  <a:cubicBezTo>
                    <a:pt x="206" y="348"/>
                    <a:pt x="214" y="337"/>
                    <a:pt x="221" y="326"/>
                  </a:cubicBezTo>
                  <a:cubicBezTo>
                    <a:pt x="225" y="315"/>
                    <a:pt x="228" y="303"/>
                    <a:pt x="228" y="289"/>
                  </a:cubicBezTo>
                  <a:cubicBezTo>
                    <a:pt x="228" y="274"/>
                    <a:pt x="225" y="255"/>
                    <a:pt x="214" y="240"/>
                  </a:cubicBezTo>
                  <a:cubicBezTo>
                    <a:pt x="192" y="203"/>
                    <a:pt x="184" y="169"/>
                    <a:pt x="184" y="132"/>
                  </a:cubicBezTo>
                  <a:lnTo>
                    <a:pt x="184" y="106"/>
                  </a:lnTo>
                  <a:lnTo>
                    <a:pt x="192" y="61"/>
                  </a:lnTo>
                  <a:lnTo>
                    <a:pt x="150" y="65"/>
                  </a:lnTo>
                  <a:cubicBezTo>
                    <a:pt x="147" y="61"/>
                    <a:pt x="147" y="61"/>
                    <a:pt x="147" y="57"/>
                  </a:cubicBezTo>
                  <a:cubicBezTo>
                    <a:pt x="147" y="53"/>
                    <a:pt x="143" y="53"/>
                    <a:pt x="143" y="46"/>
                  </a:cubicBezTo>
                  <a:cubicBezTo>
                    <a:pt x="139" y="42"/>
                    <a:pt x="135" y="34"/>
                    <a:pt x="132" y="23"/>
                  </a:cubicBezTo>
                  <a:cubicBezTo>
                    <a:pt x="128" y="20"/>
                    <a:pt x="124" y="16"/>
                    <a:pt x="116" y="8"/>
                  </a:cubicBezTo>
                  <a:cubicBezTo>
                    <a:pt x="109" y="4"/>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8" name="Google Shape;28568;p21"/>
            <p:cNvSpPr/>
            <p:nvPr/>
          </p:nvSpPr>
          <p:spPr>
            <a:xfrm>
              <a:off x="-676088" y="1996809"/>
              <a:ext cx="239" cy="1098"/>
            </a:xfrm>
            <a:custGeom>
              <a:avLst/>
              <a:gdLst/>
              <a:ahLst/>
              <a:cxnLst/>
              <a:rect l="l" t="t" r="r" b="b"/>
              <a:pathLst>
                <a:path w="5" h="23" extrusionOk="0">
                  <a:moveTo>
                    <a:pt x="4" y="0"/>
                  </a:moveTo>
                  <a:cubicBezTo>
                    <a:pt x="4" y="8"/>
                    <a:pt x="1" y="11"/>
                    <a:pt x="1" y="19"/>
                  </a:cubicBezTo>
                  <a:cubicBezTo>
                    <a:pt x="1" y="19"/>
                    <a:pt x="1" y="23"/>
                    <a:pt x="4" y="23"/>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9" name="Google Shape;28569;p21"/>
            <p:cNvSpPr/>
            <p:nvPr/>
          </p:nvSpPr>
          <p:spPr>
            <a:xfrm>
              <a:off x="-681961" y="1980908"/>
              <a:ext cx="9884" cy="20580"/>
            </a:xfrm>
            <a:custGeom>
              <a:avLst/>
              <a:gdLst/>
              <a:ahLst/>
              <a:cxnLst/>
              <a:rect l="l" t="t" r="r" b="b"/>
              <a:pathLst>
                <a:path w="207" h="431" extrusionOk="0">
                  <a:moveTo>
                    <a:pt x="127" y="333"/>
                  </a:moveTo>
                  <a:lnTo>
                    <a:pt x="127" y="356"/>
                  </a:lnTo>
                  <a:cubicBezTo>
                    <a:pt x="124" y="356"/>
                    <a:pt x="124" y="352"/>
                    <a:pt x="124" y="352"/>
                  </a:cubicBezTo>
                  <a:cubicBezTo>
                    <a:pt x="124" y="344"/>
                    <a:pt x="127" y="341"/>
                    <a:pt x="127" y="333"/>
                  </a:cubicBezTo>
                  <a:close/>
                  <a:moveTo>
                    <a:pt x="79" y="1"/>
                  </a:moveTo>
                  <a:cubicBezTo>
                    <a:pt x="68" y="1"/>
                    <a:pt x="60" y="1"/>
                    <a:pt x="53" y="4"/>
                  </a:cubicBezTo>
                  <a:cubicBezTo>
                    <a:pt x="49" y="4"/>
                    <a:pt x="42" y="8"/>
                    <a:pt x="34" y="11"/>
                  </a:cubicBezTo>
                  <a:cubicBezTo>
                    <a:pt x="27" y="16"/>
                    <a:pt x="15" y="23"/>
                    <a:pt x="8" y="34"/>
                  </a:cubicBezTo>
                  <a:cubicBezTo>
                    <a:pt x="5" y="45"/>
                    <a:pt x="1" y="61"/>
                    <a:pt x="1" y="71"/>
                  </a:cubicBezTo>
                  <a:cubicBezTo>
                    <a:pt x="1" y="79"/>
                    <a:pt x="1" y="90"/>
                    <a:pt x="5" y="97"/>
                  </a:cubicBezTo>
                  <a:cubicBezTo>
                    <a:pt x="15" y="132"/>
                    <a:pt x="27" y="165"/>
                    <a:pt x="38" y="195"/>
                  </a:cubicBezTo>
                  <a:cubicBezTo>
                    <a:pt x="49" y="228"/>
                    <a:pt x="57" y="254"/>
                    <a:pt x="57" y="280"/>
                  </a:cubicBezTo>
                  <a:cubicBezTo>
                    <a:pt x="57" y="299"/>
                    <a:pt x="53" y="318"/>
                    <a:pt x="46" y="337"/>
                  </a:cubicBezTo>
                  <a:lnTo>
                    <a:pt x="46" y="352"/>
                  </a:lnTo>
                  <a:lnTo>
                    <a:pt x="46" y="370"/>
                  </a:lnTo>
                  <a:cubicBezTo>
                    <a:pt x="49" y="378"/>
                    <a:pt x="53" y="385"/>
                    <a:pt x="57" y="389"/>
                  </a:cubicBezTo>
                  <a:cubicBezTo>
                    <a:pt x="60" y="397"/>
                    <a:pt x="65" y="404"/>
                    <a:pt x="68" y="408"/>
                  </a:cubicBezTo>
                  <a:cubicBezTo>
                    <a:pt x="75" y="404"/>
                    <a:pt x="79" y="404"/>
                    <a:pt x="83" y="401"/>
                  </a:cubicBezTo>
                  <a:lnTo>
                    <a:pt x="98" y="401"/>
                  </a:lnTo>
                  <a:cubicBezTo>
                    <a:pt x="110" y="401"/>
                    <a:pt x="117" y="401"/>
                    <a:pt x="120" y="404"/>
                  </a:cubicBezTo>
                  <a:lnTo>
                    <a:pt x="132" y="404"/>
                  </a:lnTo>
                  <a:lnTo>
                    <a:pt x="139" y="408"/>
                  </a:lnTo>
                  <a:lnTo>
                    <a:pt x="143" y="408"/>
                  </a:lnTo>
                  <a:cubicBezTo>
                    <a:pt x="146" y="411"/>
                    <a:pt x="154" y="415"/>
                    <a:pt x="158" y="420"/>
                  </a:cubicBezTo>
                  <a:cubicBezTo>
                    <a:pt x="165" y="420"/>
                    <a:pt x="172" y="423"/>
                    <a:pt x="177" y="430"/>
                  </a:cubicBezTo>
                  <a:lnTo>
                    <a:pt x="180" y="427"/>
                  </a:lnTo>
                  <a:cubicBezTo>
                    <a:pt x="188" y="420"/>
                    <a:pt x="191" y="415"/>
                    <a:pt x="195" y="408"/>
                  </a:cubicBezTo>
                  <a:lnTo>
                    <a:pt x="195" y="404"/>
                  </a:lnTo>
                  <a:lnTo>
                    <a:pt x="199" y="397"/>
                  </a:lnTo>
                  <a:cubicBezTo>
                    <a:pt x="199" y="397"/>
                    <a:pt x="199" y="393"/>
                    <a:pt x="203" y="389"/>
                  </a:cubicBezTo>
                  <a:cubicBezTo>
                    <a:pt x="203" y="382"/>
                    <a:pt x="206" y="375"/>
                    <a:pt x="206" y="367"/>
                  </a:cubicBezTo>
                  <a:lnTo>
                    <a:pt x="206" y="363"/>
                  </a:lnTo>
                  <a:lnTo>
                    <a:pt x="206" y="359"/>
                  </a:lnTo>
                  <a:cubicBezTo>
                    <a:pt x="206" y="330"/>
                    <a:pt x="199" y="299"/>
                    <a:pt x="195" y="270"/>
                  </a:cubicBezTo>
                  <a:cubicBezTo>
                    <a:pt x="184" y="228"/>
                    <a:pt x="169" y="191"/>
                    <a:pt x="154" y="154"/>
                  </a:cubicBezTo>
                  <a:cubicBezTo>
                    <a:pt x="143" y="120"/>
                    <a:pt x="136" y="83"/>
                    <a:pt x="136" y="49"/>
                  </a:cubicBezTo>
                  <a:cubicBezTo>
                    <a:pt x="136" y="42"/>
                    <a:pt x="132" y="34"/>
                    <a:pt x="127" y="27"/>
                  </a:cubicBezTo>
                  <a:cubicBezTo>
                    <a:pt x="127" y="23"/>
                    <a:pt x="124" y="16"/>
                    <a:pt x="117" y="11"/>
                  </a:cubicBezTo>
                  <a:cubicBezTo>
                    <a:pt x="113" y="8"/>
                    <a:pt x="105" y="4"/>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0" name="Google Shape;28570;p21"/>
            <p:cNvSpPr/>
            <p:nvPr/>
          </p:nvSpPr>
          <p:spPr>
            <a:xfrm>
              <a:off x="-14703" y="937619"/>
              <a:ext cx="3056" cy="1624"/>
            </a:xfrm>
            <a:custGeom>
              <a:avLst/>
              <a:gdLst/>
              <a:ahLst/>
              <a:cxnLst/>
              <a:rect l="l" t="t" r="r" b="b"/>
              <a:pathLst>
                <a:path w="64" h="34" extrusionOk="0">
                  <a:moveTo>
                    <a:pt x="0" y="0"/>
                  </a:moveTo>
                  <a:cubicBezTo>
                    <a:pt x="7" y="7"/>
                    <a:pt x="19" y="15"/>
                    <a:pt x="30" y="19"/>
                  </a:cubicBezTo>
                  <a:cubicBezTo>
                    <a:pt x="41" y="26"/>
                    <a:pt x="52" y="30"/>
                    <a:pt x="64" y="33"/>
                  </a:cubicBezTo>
                  <a:cubicBezTo>
                    <a:pt x="41" y="19"/>
                    <a:pt x="19"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1" name="Google Shape;28571;p21"/>
            <p:cNvSpPr/>
            <p:nvPr/>
          </p:nvSpPr>
          <p:spPr>
            <a:xfrm>
              <a:off x="-20481" y="933130"/>
              <a:ext cx="19339" cy="13418"/>
            </a:xfrm>
            <a:custGeom>
              <a:avLst/>
              <a:gdLst/>
              <a:ahLst/>
              <a:cxnLst/>
              <a:rect l="l" t="t" r="r" b="b"/>
              <a:pathLst>
                <a:path w="405" h="281" extrusionOk="0">
                  <a:moveTo>
                    <a:pt x="121" y="94"/>
                  </a:moveTo>
                  <a:lnTo>
                    <a:pt x="121" y="94"/>
                  </a:lnTo>
                  <a:cubicBezTo>
                    <a:pt x="140" y="101"/>
                    <a:pt x="162" y="113"/>
                    <a:pt x="185" y="127"/>
                  </a:cubicBezTo>
                  <a:cubicBezTo>
                    <a:pt x="173" y="124"/>
                    <a:pt x="162" y="120"/>
                    <a:pt x="151" y="113"/>
                  </a:cubicBezTo>
                  <a:cubicBezTo>
                    <a:pt x="140" y="109"/>
                    <a:pt x="128" y="101"/>
                    <a:pt x="121" y="94"/>
                  </a:cubicBezTo>
                  <a:close/>
                  <a:moveTo>
                    <a:pt x="1" y="1"/>
                  </a:moveTo>
                  <a:lnTo>
                    <a:pt x="13" y="49"/>
                  </a:lnTo>
                  <a:cubicBezTo>
                    <a:pt x="20" y="75"/>
                    <a:pt x="28" y="94"/>
                    <a:pt x="39" y="113"/>
                  </a:cubicBezTo>
                  <a:cubicBezTo>
                    <a:pt x="61" y="146"/>
                    <a:pt x="91" y="169"/>
                    <a:pt x="121" y="184"/>
                  </a:cubicBezTo>
                  <a:cubicBezTo>
                    <a:pt x="166" y="206"/>
                    <a:pt x="211" y="217"/>
                    <a:pt x="252" y="229"/>
                  </a:cubicBezTo>
                  <a:cubicBezTo>
                    <a:pt x="274" y="236"/>
                    <a:pt x="292" y="243"/>
                    <a:pt x="308" y="251"/>
                  </a:cubicBezTo>
                  <a:cubicBezTo>
                    <a:pt x="323" y="258"/>
                    <a:pt x="337" y="266"/>
                    <a:pt x="345" y="277"/>
                  </a:cubicBezTo>
                  <a:cubicBezTo>
                    <a:pt x="349" y="277"/>
                    <a:pt x="349" y="281"/>
                    <a:pt x="349" y="281"/>
                  </a:cubicBezTo>
                  <a:lnTo>
                    <a:pt x="379" y="255"/>
                  </a:lnTo>
                  <a:lnTo>
                    <a:pt x="379" y="251"/>
                  </a:lnTo>
                  <a:lnTo>
                    <a:pt x="368" y="232"/>
                  </a:lnTo>
                  <a:lnTo>
                    <a:pt x="397" y="236"/>
                  </a:lnTo>
                  <a:lnTo>
                    <a:pt x="405" y="229"/>
                  </a:lnTo>
                  <a:cubicBezTo>
                    <a:pt x="405" y="229"/>
                    <a:pt x="405" y="225"/>
                    <a:pt x="401" y="225"/>
                  </a:cubicBezTo>
                  <a:cubicBezTo>
                    <a:pt x="327" y="143"/>
                    <a:pt x="266" y="91"/>
                    <a:pt x="211" y="53"/>
                  </a:cubicBezTo>
                  <a:cubicBezTo>
                    <a:pt x="185" y="34"/>
                    <a:pt x="158" y="23"/>
                    <a:pt x="128" y="15"/>
                  </a:cubicBezTo>
                  <a:cubicBezTo>
                    <a:pt x="102" y="5"/>
                    <a:pt x="76"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2" name="Google Shape;28572;p21"/>
            <p:cNvSpPr/>
            <p:nvPr/>
          </p:nvSpPr>
          <p:spPr>
            <a:xfrm>
              <a:off x="155001" y="1090371"/>
              <a:ext cx="3820" cy="3247"/>
            </a:xfrm>
            <a:custGeom>
              <a:avLst/>
              <a:gdLst/>
              <a:ahLst/>
              <a:cxnLst/>
              <a:rect l="l" t="t" r="r" b="b"/>
              <a:pathLst>
                <a:path w="80" h="68" extrusionOk="0">
                  <a:moveTo>
                    <a:pt x="1" y="1"/>
                  </a:moveTo>
                  <a:cubicBezTo>
                    <a:pt x="1" y="3"/>
                    <a:pt x="1" y="4"/>
                    <a:pt x="1" y="5"/>
                  </a:cubicBezTo>
                  <a:lnTo>
                    <a:pt x="1" y="5"/>
                  </a:lnTo>
                  <a:cubicBezTo>
                    <a:pt x="1" y="3"/>
                    <a:pt x="1" y="2"/>
                    <a:pt x="1" y="1"/>
                  </a:cubicBezTo>
                  <a:close/>
                  <a:moveTo>
                    <a:pt x="1" y="5"/>
                  </a:moveTo>
                  <a:lnTo>
                    <a:pt x="1" y="5"/>
                  </a:lnTo>
                  <a:cubicBezTo>
                    <a:pt x="3" y="11"/>
                    <a:pt x="9" y="17"/>
                    <a:pt x="12" y="23"/>
                  </a:cubicBezTo>
                  <a:cubicBezTo>
                    <a:pt x="19" y="27"/>
                    <a:pt x="27" y="35"/>
                    <a:pt x="38" y="42"/>
                  </a:cubicBezTo>
                  <a:cubicBezTo>
                    <a:pt x="49" y="50"/>
                    <a:pt x="64" y="57"/>
                    <a:pt x="80" y="68"/>
                  </a:cubicBezTo>
                  <a:cubicBezTo>
                    <a:pt x="68" y="57"/>
                    <a:pt x="57" y="45"/>
                    <a:pt x="45" y="38"/>
                  </a:cubicBezTo>
                  <a:cubicBezTo>
                    <a:pt x="31" y="27"/>
                    <a:pt x="19" y="16"/>
                    <a:pt x="4" y="5"/>
                  </a:cubicBezTo>
                  <a:cubicBezTo>
                    <a:pt x="3" y="5"/>
                    <a:pt x="2" y="5"/>
                    <a:pt x="1"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3" name="Google Shape;28573;p21"/>
            <p:cNvSpPr/>
            <p:nvPr/>
          </p:nvSpPr>
          <p:spPr>
            <a:xfrm>
              <a:off x="150703" y="1084832"/>
              <a:ext cx="12892" cy="17381"/>
            </a:xfrm>
            <a:custGeom>
              <a:avLst/>
              <a:gdLst/>
              <a:ahLst/>
              <a:cxnLst/>
              <a:rect l="l" t="t" r="r" b="b"/>
              <a:pathLst>
                <a:path w="270" h="364" extrusionOk="0">
                  <a:moveTo>
                    <a:pt x="91" y="121"/>
                  </a:moveTo>
                  <a:cubicBezTo>
                    <a:pt x="92" y="121"/>
                    <a:pt x="93" y="121"/>
                    <a:pt x="94" y="121"/>
                  </a:cubicBezTo>
                  <a:cubicBezTo>
                    <a:pt x="109" y="132"/>
                    <a:pt x="121" y="143"/>
                    <a:pt x="135" y="154"/>
                  </a:cubicBezTo>
                  <a:cubicBezTo>
                    <a:pt x="147" y="161"/>
                    <a:pt x="158" y="173"/>
                    <a:pt x="170" y="184"/>
                  </a:cubicBezTo>
                  <a:cubicBezTo>
                    <a:pt x="154" y="173"/>
                    <a:pt x="139" y="166"/>
                    <a:pt x="128" y="158"/>
                  </a:cubicBezTo>
                  <a:cubicBezTo>
                    <a:pt x="117" y="151"/>
                    <a:pt x="109" y="143"/>
                    <a:pt x="102" y="139"/>
                  </a:cubicBezTo>
                  <a:cubicBezTo>
                    <a:pt x="99" y="133"/>
                    <a:pt x="93" y="127"/>
                    <a:pt x="91" y="121"/>
                  </a:cubicBezTo>
                  <a:close/>
                  <a:moveTo>
                    <a:pt x="87" y="1"/>
                  </a:moveTo>
                  <a:cubicBezTo>
                    <a:pt x="80" y="1"/>
                    <a:pt x="76" y="4"/>
                    <a:pt x="68" y="4"/>
                  </a:cubicBezTo>
                  <a:lnTo>
                    <a:pt x="87" y="23"/>
                  </a:lnTo>
                  <a:lnTo>
                    <a:pt x="27" y="42"/>
                  </a:lnTo>
                  <a:cubicBezTo>
                    <a:pt x="23" y="42"/>
                    <a:pt x="20" y="46"/>
                    <a:pt x="13" y="46"/>
                  </a:cubicBezTo>
                  <a:lnTo>
                    <a:pt x="13" y="49"/>
                  </a:lnTo>
                  <a:cubicBezTo>
                    <a:pt x="4" y="61"/>
                    <a:pt x="1" y="72"/>
                    <a:pt x="1" y="87"/>
                  </a:cubicBezTo>
                  <a:cubicBezTo>
                    <a:pt x="1" y="94"/>
                    <a:pt x="4" y="106"/>
                    <a:pt x="4" y="113"/>
                  </a:cubicBezTo>
                  <a:cubicBezTo>
                    <a:pt x="9" y="125"/>
                    <a:pt x="13" y="132"/>
                    <a:pt x="16" y="139"/>
                  </a:cubicBezTo>
                  <a:cubicBezTo>
                    <a:pt x="23" y="166"/>
                    <a:pt x="42" y="188"/>
                    <a:pt x="57" y="203"/>
                  </a:cubicBezTo>
                  <a:cubicBezTo>
                    <a:pt x="83" y="225"/>
                    <a:pt x="113" y="237"/>
                    <a:pt x="135" y="251"/>
                  </a:cubicBezTo>
                  <a:cubicBezTo>
                    <a:pt x="147" y="259"/>
                    <a:pt x="154" y="266"/>
                    <a:pt x="161" y="274"/>
                  </a:cubicBezTo>
                  <a:cubicBezTo>
                    <a:pt x="170" y="282"/>
                    <a:pt x="177" y="289"/>
                    <a:pt x="180" y="296"/>
                  </a:cubicBezTo>
                  <a:lnTo>
                    <a:pt x="218" y="363"/>
                  </a:lnTo>
                  <a:lnTo>
                    <a:pt x="251" y="292"/>
                  </a:lnTo>
                  <a:cubicBezTo>
                    <a:pt x="256" y="282"/>
                    <a:pt x="259" y="270"/>
                    <a:pt x="263" y="259"/>
                  </a:cubicBezTo>
                  <a:cubicBezTo>
                    <a:pt x="266" y="244"/>
                    <a:pt x="270" y="233"/>
                    <a:pt x="270" y="218"/>
                  </a:cubicBezTo>
                  <a:cubicBezTo>
                    <a:pt x="270" y="203"/>
                    <a:pt x="266" y="188"/>
                    <a:pt x="259" y="173"/>
                  </a:cubicBezTo>
                  <a:cubicBezTo>
                    <a:pt x="251" y="158"/>
                    <a:pt x="240" y="143"/>
                    <a:pt x="229" y="132"/>
                  </a:cubicBezTo>
                  <a:cubicBezTo>
                    <a:pt x="214" y="121"/>
                    <a:pt x="199" y="109"/>
                    <a:pt x="184" y="94"/>
                  </a:cubicBezTo>
                  <a:cubicBezTo>
                    <a:pt x="173" y="83"/>
                    <a:pt x="158" y="72"/>
                    <a:pt x="144" y="61"/>
                  </a:cubicBezTo>
                  <a:lnTo>
                    <a:pt x="139" y="57"/>
                  </a:lnTo>
                  <a:lnTo>
                    <a:pt x="139" y="46"/>
                  </a:lnTo>
                  <a:cubicBezTo>
                    <a:pt x="135" y="42"/>
                    <a:pt x="135" y="31"/>
                    <a:pt x="125" y="23"/>
                  </a:cubicBezTo>
                  <a:cubicBezTo>
                    <a:pt x="121" y="16"/>
                    <a:pt x="117" y="12"/>
                    <a:pt x="109" y="9"/>
                  </a:cubicBezTo>
                  <a:cubicBezTo>
                    <a:pt x="102"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4" name="Google Shape;28574;p21"/>
            <p:cNvSpPr/>
            <p:nvPr/>
          </p:nvSpPr>
          <p:spPr>
            <a:xfrm>
              <a:off x="231926" y="1394729"/>
              <a:ext cx="2053" cy="6828"/>
            </a:xfrm>
            <a:custGeom>
              <a:avLst/>
              <a:gdLst/>
              <a:ahLst/>
              <a:cxnLst/>
              <a:rect l="l" t="t" r="r" b="b"/>
              <a:pathLst>
                <a:path w="43" h="143" extrusionOk="0">
                  <a:moveTo>
                    <a:pt x="4" y="1"/>
                  </a:moveTo>
                  <a:cubicBezTo>
                    <a:pt x="4" y="8"/>
                    <a:pt x="1" y="19"/>
                    <a:pt x="1" y="30"/>
                  </a:cubicBezTo>
                  <a:cubicBezTo>
                    <a:pt x="1" y="53"/>
                    <a:pt x="8" y="79"/>
                    <a:pt x="20" y="117"/>
                  </a:cubicBezTo>
                  <a:lnTo>
                    <a:pt x="23" y="120"/>
                  </a:lnTo>
                  <a:cubicBezTo>
                    <a:pt x="23" y="131"/>
                    <a:pt x="27" y="139"/>
                    <a:pt x="27" y="143"/>
                  </a:cubicBezTo>
                  <a:cubicBezTo>
                    <a:pt x="35" y="143"/>
                    <a:pt x="39" y="139"/>
                    <a:pt x="39" y="139"/>
                  </a:cubicBezTo>
                  <a:cubicBezTo>
                    <a:pt x="42" y="139"/>
                    <a:pt x="42" y="135"/>
                    <a:pt x="42" y="135"/>
                  </a:cubicBezTo>
                  <a:cubicBezTo>
                    <a:pt x="27" y="117"/>
                    <a:pt x="16" y="94"/>
                    <a:pt x="13" y="75"/>
                  </a:cubicBezTo>
                  <a:cubicBezTo>
                    <a:pt x="8" y="53"/>
                    <a:pt x="4" y="34"/>
                    <a:pt x="4" y="15"/>
                  </a:cubicBezTo>
                  <a:lnTo>
                    <a:pt x="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5" name="Google Shape;28575;p21"/>
            <p:cNvSpPr/>
            <p:nvPr/>
          </p:nvSpPr>
          <p:spPr>
            <a:xfrm>
              <a:off x="228392" y="1387424"/>
              <a:ext cx="9311" cy="17858"/>
            </a:xfrm>
            <a:custGeom>
              <a:avLst/>
              <a:gdLst/>
              <a:ahLst/>
              <a:cxnLst/>
              <a:rect l="l" t="t" r="r" b="b"/>
              <a:pathLst>
                <a:path w="195" h="374" extrusionOk="0">
                  <a:moveTo>
                    <a:pt x="78" y="154"/>
                  </a:moveTo>
                  <a:lnTo>
                    <a:pt x="78" y="168"/>
                  </a:lnTo>
                  <a:cubicBezTo>
                    <a:pt x="78" y="187"/>
                    <a:pt x="82" y="206"/>
                    <a:pt x="87" y="228"/>
                  </a:cubicBezTo>
                  <a:cubicBezTo>
                    <a:pt x="90" y="247"/>
                    <a:pt x="101" y="270"/>
                    <a:pt x="116" y="288"/>
                  </a:cubicBezTo>
                  <a:cubicBezTo>
                    <a:pt x="116" y="288"/>
                    <a:pt x="116" y="292"/>
                    <a:pt x="113" y="292"/>
                  </a:cubicBezTo>
                  <a:cubicBezTo>
                    <a:pt x="113" y="292"/>
                    <a:pt x="109" y="296"/>
                    <a:pt x="101" y="296"/>
                  </a:cubicBezTo>
                  <a:cubicBezTo>
                    <a:pt x="101" y="292"/>
                    <a:pt x="97" y="284"/>
                    <a:pt x="97" y="273"/>
                  </a:cubicBezTo>
                  <a:lnTo>
                    <a:pt x="94" y="270"/>
                  </a:lnTo>
                  <a:cubicBezTo>
                    <a:pt x="82" y="232"/>
                    <a:pt x="75" y="206"/>
                    <a:pt x="75" y="183"/>
                  </a:cubicBezTo>
                  <a:cubicBezTo>
                    <a:pt x="75" y="172"/>
                    <a:pt x="78" y="161"/>
                    <a:pt x="78" y="154"/>
                  </a:cubicBezTo>
                  <a:close/>
                  <a:moveTo>
                    <a:pt x="131" y="0"/>
                  </a:moveTo>
                  <a:lnTo>
                    <a:pt x="90" y="30"/>
                  </a:lnTo>
                  <a:cubicBezTo>
                    <a:pt x="60" y="49"/>
                    <a:pt x="37" y="71"/>
                    <a:pt x="23" y="94"/>
                  </a:cubicBezTo>
                  <a:cubicBezTo>
                    <a:pt x="8" y="120"/>
                    <a:pt x="0" y="149"/>
                    <a:pt x="0" y="183"/>
                  </a:cubicBezTo>
                  <a:cubicBezTo>
                    <a:pt x="0" y="217"/>
                    <a:pt x="8" y="258"/>
                    <a:pt x="23" y="299"/>
                  </a:cubicBezTo>
                  <a:cubicBezTo>
                    <a:pt x="26" y="303"/>
                    <a:pt x="26" y="311"/>
                    <a:pt x="30" y="314"/>
                  </a:cubicBezTo>
                  <a:cubicBezTo>
                    <a:pt x="30" y="318"/>
                    <a:pt x="30" y="325"/>
                    <a:pt x="34" y="329"/>
                  </a:cubicBezTo>
                  <a:cubicBezTo>
                    <a:pt x="37" y="340"/>
                    <a:pt x="42" y="351"/>
                    <a:pt x="52" y="359"/>
                  </a:cubicBezTo>
                  <a:cubicBezTo>
                    <a:pt x="56" y="366"/>
                    <a:pt x="64" y="370"/>
                    <a:pt x="71" y="374"/>
                  </a:cubicBezTo>
                  <a:lnTo>
                    <a:pt x="78" y="374"/>
                  </a:lnTo>
                  <a:lnTo>
                    <a:pt x="94" y="322"/>
                  </a:lnTo>
                  <a:lnTo>
                    <a:pt x="139" y="366"/>
                  </a:lnTo>
                  <a:cubicBezTo>
                    <a:pt x="149" y="359"/>
                    <a:pt x="161" y="351"/>
                    <a:pt x="172" y="344"/>
                  </a:cubicBezTo>
                  <a:cubicBezTo>
                    <a:pt x="176" y="337"/>
                    <a:pt x="183" y="329"/>
                    <a:pt x="187" y="318"/>
                  </a:cubicBezTo>
                  <a:cubicBezTo>
                    <a:pt x="191" y="311"/>
                    <a:pt x="194" y="299"/>
                    <a:pt x="194" y="288"/>
                  </a:cubicBezTo>
                  <a:cubicBezTo>
                    <a:pt x="194" y="280"/>
                    <a:pt x="194" y="273"/>
                    <a:pt x="191" y="266"/>
                  </a:cubicBezTo>
                  <a:cubicBezTo>
                    <a:pt x="187" y="258"/>
                    <a:pt x="183" y="251"/>
                    <a:pt x="176" y="244"/>
                  </a:cubicBezTo>
                  <a:cubicBezTo>
                    <a:pt x="168" y="232"/>
                    <a:pt x="165" y="221"/>
                    <a:pt x="161" y="209"/>
                  </a:cubicBezTo>
                  <a:cubicBezTo>
                    <a:pt x="157" y="199"/>
                    <a:pt x="157" y="183"/>
                    <a:pt x="157" y="168"/>
                  </a:cubicBezTo>
                  <a:lnTo>
                    <a:pt x="157" y="120"/>
                  </a:lnTo>
                  <a:cubicBezTo>
                    <a:pt x="157" y="97"/>
                    <a:pt x="157" y="75"/>
                    <a:pt x="146" y="49"/>
                  </a:cubicBezTo>
                  <a:lnTo>
                    <a:pt x="1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6" name="Google Shape;28576;p21"/>
            <p:cNvSpPr/>
            <p:nvPr/>
          </p:nvSpPr>
          <p:spPr>
            <a:xfrm>
              <a:off x="-584886" y="1644462"/>
              <a:ext cx="23111" cy="16808"/>
            </a:xfrm>
            <a:custGeom>
              <a:avLst/>
              <a:gdLst/>
              <a:ahLst/>
              <a:cxnLst/>
              <a:rect l="l" t="t" r="r" b="b"/>
              <a:pathLst>
                <a:path w="484" h="352" extrusionOk="0">
                  <a:moveTo>
                    <a:pt x="278" y="0"/>
                  </a:moveTo>
                  <a:cubicBezTo>
                    <a:pt x="266" y="0"/>
                    <a:pt x="256" y="0"/>
                    <a:pt x="244" y="4"/>
                  </a:cubicBezTo>
                  <a:cubicBezTo>
                    <a:pt x="225" y="8"/>
                    <a:pt x="211" y="11"/>
                    <a:pt x="192" y="23"/>
                  </a:cubicBezTo>
                  <a:cubicBezTo>
                    <a:pt x="173" y="30"/>
                    <a:pt x="154" y="37"/>
                    <a:pt x="125" y="52"/>
                  </a:cubicBezTo>
                  <a:cubicBezTo>
                    <a:pt x="106" y="60"/>
                    <a:pt x="87" y="75"/>
                    <a:pt x="76" y="90"/>
                  </a:cubicBezTo>
                  <a:cubicBezTo>
                    <a:pt x="65" y="101"/>
                    <a:pt x="61" y="116"/>
                    <a:pt x="57" y="127"/>
                  </a:cubicBezTo>
                  <a:cubicBezTo>
                    <a:pt x="54" y="146"/>
                    <a:pt x="54" y="161"/>
                    <a:pt x="50" y="176"/>
                  </a:cubicBezTo>
                  <a:cubicBezTo>
                    <a:pt x="50" y="191"/>
                    <a:pt x="50" y="202"/>
                    <a:pt x="46" y="209"/>
                  </a:cubicBezTo>
                  <a:lnTo>
                    <a:pt x="1" y="351"/>
                  </a:lnTo>
                  <a:lnTo>
                    <a:pt x="109" y="251"/>
                  </a:lnTo>
                  <a:cubicBezTo>
                    <a:pt x="144" y="217"/>
                    <a:pt x="185" y="187"/>
                    <a:pt x="230" y="165"/>
                  </a:cubicBezTo>
                  <a:cubicBezTo>
                    <a:pt x="278" y="142"/>
                    <a:pt x="330" y="120"/>
                    <a:pt x="387" y="101"/>
                  </a:cubicBezTo>
                  <a:lnTo>
                    <a:pt x="484" y="68"/>
                  </a:lnTo>
                  <a:lnTo>
                    <a:pt x="390" y="30"/>
                  </a:lnTo>
                  <a:cubicBezTo>
                    <a:pt x="364" y="19"/>
                    <a:pt x="345" y="11"/>
                    <a:pt x="330" y="8"/>
                  </a:cubicBezTo>
                  <a:cubicBezTo>
                    <a:pt x="311" y="4"/>
                    <a:pt x="293"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7" name="Google Shape;28577;p21"/>
            <p:cNvSpPr/>
            <p:nvPr/>
          </p:nvSpPr>
          <p:spPr>
            <a:xfrm>
              <a:off x="-620555" y="1680322"/>
              <a:ext cx="5396" cy="4871"/>
            </a:xfrm>
            <a:custGeom>
              <a:avLst/>
              <a:gdLst/>
              <a:ahLst/>
              <a:cxnLst/>
              <a:rect l="l" t="t" r="r" b="b"/>
              <a:pathLst>
                <a:path w="113" h="102" extrusionOk="0">
                  <a:moveTo>
                    <a:pt x="113" y="0"/>
                  </a:moveTo>
                  <a:cubicBezTo>
                    <a:pt x="94" y="19"/>
                    <a:pt x="75" y="31"/>
                    <a:pt x="57" y="42"/>
                  </a:cubicBezTo>
                  <a:cubicBezTo>
                    <a:pt x="42" y="53"/>
                    <a:pt x="23" y="64"/>
                    <a:pt x="16" y="76"/>
                  </a:cubicBezTo>
                  <a:cubicBezTo>
                    <a:pt x="8" y="83"/>
                    <a:pt x="4" y="90"/>
                    <a:pt x="1" y="98"/>
                  </a:cubicBezTo>
                  <a:lnTo>
                    <a:pt x="4" y="102"/>
                  </a:lnTo>
                  <a:lnTo>
                    <a:pt x="4" y="98"/>
                  </a:lnTo>
                  <a:cubicBezTo>
                    <a:pt x="12" y="98"/>
                    <a:pt x="16" y="94"/>
                    <a:pt x="23" y="94"/>
                  </a:cubicBezTo>
                  <a:cubicBezTo>
                    <a:pt x="35" y="90"/>
                    <a:pt x="38" y="86"/>
                    <a:pt x="45" y="86"/>
                  </a:cubicBezTo>
                  <a:cubicBezTo>
                    <a:pt x="49" y="83"/>
                    <a:pt x="57" y="79"/>
                    <a:pt x="61" y="71"/>
                  </a:cubicBezTo>
                  <a:cubicBezTo>
                    <a:pt x="71" y="64"/>
                    <a:pt x="80" y="49"/>
                    <a:pt x="90" y="31"/>
                  </a:cubicBezTo>
                  <a:cubicBezTo>
                    <a:pt x="97" y="19"/>
                    <a:pt x="106" y="12"/>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8" name="Google Shape;28578;p21"/>
            <p:cNvSpPr/>
            <p:nvPr/>
          </p:nvSpPr>
          <p:spPr>
            <a:xfrm>
              <a:off x="-624088" y="1676216"/>
              <a:ext cx="17524" cy="12892"/>
            </a:xfrm>
            <a:custGeom>
              <a:avLst/>
              <a:gdLst/>
              <a:ahLst/>
              <a:cxnLst/>
              <a:rect l="l" t="t" r="r" b="b"/>
              <a:pathLst>
                <a:path w="367" h="270" extrusionOk="0">
                  <a:moveTo>
                    <a:pt x="187" y="86"/>
                  </a:moveTo>
                  <a:lnTo>
                    <a:pt x="187" y="86"/>
                  </a:lnTo>
                  <a:cubicBezTo>
                    <a:pt x="180" y="98"/>
                    <a:pt x="171" y="105"/>
                    <a:pt x="164" y="117"/>
                  </a:cubicBezTo>
                  <a:cubicBezTo>
                    <a:pt x="154" y="135"/>
                    <a:pt x="145" y="150"/>
                    <a:pt x="135" y="157"/>
                  </a:cubicBezTo>
                  <a:cubicBezTo>
                    <a:pt x="131" y="165"/>
                    <a:pt x="123" y="169"/>
                    <a:pt x="119" y="172"/>
                  </a:cubicBezTo>
                  <a:cubicBezTo>
                    <a:pt x="112" y="172"/>
                    <a:pt x="109" y="176"/>
                    <a:pt x="97" y="180"/>
                  </a:cubicBezTo>
                  <a:cubicBezTo>
                    <a:pt x="90" y="180"/>
                    <a:pt x="86" y="184"/>
                    <a:pt x="78" y="184"/>
                  </a:cubicBezTo>
                  <a:lnTo>
                    <a:pt x="78" y="188"/>
                  </a:lnTo>
                  <a:lnTo>
                    <a:pt x="75" y="184"/>
                  </a:lnTo>
                  <a:cubicBezTo>
                    <a:pt x="78" y="176"/>
                    <a:pt x="82" y="169"/>
                    <a:pt x="90" y="162"/>
                  </a:cubicBezTo>
                  <a:cubicBezTo>
                    <a:pt x="97" y="150"/>
                    <a:pt x="116" y="139"/>
                    <a:pt x="131" y="128"/>
                  </a:cubicBezTo>
                  <a:cubicBezTo>
                    <a:pt x="149" y="117"/>
                    <a:pt x="168" y="105"/>
                    <a:pt x="187" y="86"/>
                  </a:cubicBezTo>
                  <a:close/>
                  <a:moveTo>
                    <a:pt x="194" y="0"/>
                  </a:moveTo>
                  <a:cubicBezTo>
                    <a:pt x="187" y="0"/>
                    <a:pt x="171" y="5"/>
                    <a:pt x="164" y="8"/>
                  </a:cubicBezTo>
                  <a:cubicBezTo>
                    <a:pt x="154" y="15"/>
                    <a:pt x="142" y="23"/>
                    <a:pt x="135" y="31"/>
                  </a:cubicBezTo>
                  <a:cubicBezTo>
                    <a:pt x="127" y="38"/>
                    <a:pt x="119" y="45"/>
                    <a:pt x="109" y="53"/>
                  </a:cubicBezTo>
                  <a:cubicBezTo>
                    <a:pt x="90" y="64"/>
                    <a:pt x="71" y="75"/>
                    <a:pt x="52" y="94"/>
                  </a:cubicBezTo>
                  <a:cubicBezTo>
                    <a:pt x="41" y="101"/>
                    <a:pt x="30" y="109"/>
                    <a:pt x="23" y="124"/>
                  </a:cubicBezTo>
                  <a:cubicBezTo>
                    <a:pt x="14" y="135"/>
                    <a:pt x="7" y="146"/>
                    <a:pt x="4" y="165"/>
                  </a:cubicBezTo>
                  <a:cubicBezTo>
                    <a:pt x="0" y="169"/>
                    <a:pt x="0" y="176"/>
                    <a:pt x="0" y="184"/>
                  </a:cubicBezTo>
                  <a:cubicBezTo>
                    <a:pt x="0" y="195"/>
                    <a:pt x="4" y="206"/>
                    <a:pt x="7" y="217"/>
                  </a:cubicBezTo>
                  <a:cubicBezTo>
                    <a:pt x="11" y="229"/>
                    <a:pt x="14" y="236"/>
                    <a:pt x="23" y="247"/>
                  </a:cubicBezTo>
                  <a:cubicBezTo>
                    <a:pt x="30" y="251"/>
                    <a:pt x="33" y="258"/>
                    <a:pt x="45" y="262"/>
                  </a:cubicBezTo>
                  <a:cubicBezTo>
                    <a:pt x="52" y="266"/>
                    <a:pt x="59" y="269"/>
                    <a:pt x="71" y="269"/>
                  </a:cubicBezTo>
                  <a:cubicBezTo>
                    <a:pt x="78" y="269"/>
                    <a:pt x="86" y="266"/>
                    <a:pt x="93" y="266"/>
                  </a:cubicBezTo>
                  <a:cubicBezTo>
                    <a:pt x="101" y="262"/>
                    <a:pt x="109" y="258"/>
                    <a:pt x="112" y="255"/>
                  </a:cubicBezTo>
                  <a:lnTo>
                    <a:pt x="116" y="255"/>
                  </a:lnTo>
                  <a:cubicBezTo>
                    <a:pt x="142" y="247"/>
                    <a:pt x="164" y="236"/>
                    <a:pt x="183" y="221"/>
                  </a:cubicBezTo>
                  <a:cubicBezTo>
                    <a:pt x="194" y="206"/>
                    <a:pt x="206" y="195"/>
                    <a:pt x="213" y="184"/>
                  </a:cubicBezTo>
                  <a:cubicBezTo>
                    <a:pt x="228" y="165"/>
                    <a:pt x="235" y="146"/>
                    <a:pt x="247" y="135"/>
                  </a:cubicBezTo>
                  <a:cubicBezTo>
                    <a:pt x="258" y="120"/>
                    <a:pt x="269" y="109"/>
                    <a:pt x="288" y="101"/>
                  </a:cubicBezTo>
                  <a:lnTo>
                    <a:pt x="366" y="60"/>
                  </a:lnTo>
                  <a:lnTo>
                    <a:pt x="284" y="31"/>
                  </a:lnTo>
                  <a:cubicBezTo>
                    <a:pt x="269" y="27"/>
                    <a:pt x="258" y="19"/>
                    <a:pt x="243" y="15"/>
                  </a:cubicBezTo>
                  <a:cubicBezTo>
                    <a:pt x="235" y="12"/>
                    <a:pt x="232" y="8"/>
                    <a:pt x="221" y="5"/>
                  </a:cubicBezTo>
                  <a:cubicBezTo>
                    <a:pt x="213" y="5"/>
                    <a:pt x="206" y="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9" name="Google Shape;28579;p21"/>
            <p:cNvSpPr/>
            <p:nvPr/>
          </p:nvSpPr>
          <p:spPr>
            <a:xfrm>
              <a:off x="-431895" y="2344716"/>
              <a:ext cx="2006" cy="5157"/>
            </a:xfrm>
            <a:custGeom>
              <a:avLst/>
              <a:gdLst/>
              <a:ahLst/>
              <a:cxnLst/>
              <a:rect l="l" t="t" r="r" b="b"/>
              <a:pathLst>
                <a:path w="42" h="108" extrusionOk="0">
                  <a:moveTo>
                    <a:pt x="23" y="0"/>
                  </a:moveTo>
                  <a:cubicBezTo>
                    <a:pt x="16" y="15"/>
                    <a:pt x="12" y="30"/>
                    <a:pt x="9" y="41"/>
                  </a:cubicBezTo>
                  <a:cubicBezTo>
                    <a:pt x="4" y="52"/>
                    <a:pt x="1" y="63"/>
                    <a:pt x="1" y="71"/>
                  </a:cubicBezTo>
                  <a:cubicBezTo>
                    <a:pt x="1" y="82"/>
                    <a:pt x="4" y="90"/>
                    <a:pt x="9" y="101"/>
                  </a:cubicBezTo>
                  <a:cubicBezTo>
                    <a:pt x="9" y="104"/>
                    <a:pt x="12" y="104"/>
                    <a:pt x="12" y="108"/>
                  </a:cubicBezTo>
                  <a:lnTo>
                    <a:pt x="23" y="97"/>
                  </a:lnTo>
                  <a:cubicBezTo>
                    <a:pt x="31" y="82"/>
                    <a:pt x="38" y="75"/>
                    <a:pt x="38" y="67"/>
                  </a:cubicBezTo>
                  <a:cubicBezTo>
                    <a:pt x="42" y="59"/>
                    <a:pt x="42" y="56"/>
                    <a:pt x="42" y="52"/>
                  </a:cubicBezTo>
                  <a:cubicBezTo>
                    <a:pt x="42" y="49"/>
                    <a:pt x="42" y="41"/>
                    <a:pt x="38" y="33"/>
                  </a:cubicBezTo>
                  <a:cubicBezTo>
                    <a:pt x="38" y="26"/>
                    <a:pt x="35" y="18"/>
                    <a:pt x="27" y="11"/>
                  </a:cubicBezTo>
                  <a:cubicBezTo>
                    <a:pt x="27" y="7"/>
                    <a:pt x="23"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0" name="Google Shape;28580;p21"/>
            <p:cNvSpPr/>
            <p:nvPr/>
          </p:nvSpPr>
          <p:spPr>
            <a:xfrm>
              <a:off x="-435428" y="2336121"/>
              <a:ext cx="9120" cy="18622"/>
            </a:xfrm>
            <a:custGeom>
              <a:avLst/>
              <a:gdLst/>
              <a:ahLst/>
              <a:cxnLst/>
              <a:rect l="l" t="t" r="r" b="b"/>
              <a:pathLst>
                <a:path w="191" h="390" extrusionOk="0">
                  <a:moveTo>
                    <a:pt x="97" y="180"/>
                  </a:moveTo>
                  <a:cubicBezTo>
                    <a:pt x="97" y="184"/>
                    <a:pt x="101" y="187"/>
                    <a:pt x="101" y="191"/>
                  </a:cubicBezTo>
                  <a:cubicBezTo>
                    <a:pt x="109" y="198"/>
                    <a:pt x="112" y="206"/>
                    <a:pt x="112" y="213"/>
                  </a:cubicBezTo>
                  <a:cubicBezTo>
                    <a:pt x="116" y="221"/>
                    <a:pt x="116" y="229"/>
                    <a:pt x="116" y="232"/>
                  </a:cubicBezTo>
                  <a:cubicBezTo>
                    <a:pt x="116" y="236"/>
                    <a:pt x="116" y="239"/>
                    <a:pt x="112" y="247"/>
                  </a:cubicBezTo>
                  <a:cubicBezTo>
                    <a:pt x="112" y="255"/>
                    <a:pt x="105" y="262"/>
                    <a:pt x="97" y="277"/>
                  </a:cubicBezTo>
                  <a:lnTo>
                    <a:pt x="86" y="288"/>
                  </a:lnTo>
                  <a:cubicBezTo>
                    <a:pt x="86" y="284"/>
                    <a:pt x="83" y="284"/>
                    <a:pt x="83" y="281"/>
                  </a:cubicBezTo>
                  <a:cubicBezTo>
                    <a:pt x="78" y="270"/>
                    <a:pt x="75" y="262"/>
                    <a:pt x="75" y="251"/>
                  </a:cubicBezTo>
                  <a:cubicBezTo>
                    <a:pt x="75" y="243"/>
                    <a:pt x="78" y="232"/>
                    <a:pt x="83" y="221"/>
                  </a:cubicBezTo>
                  <a:cubicBezTo>
                    <a:pt x="86" y="210"/>
                    <a:pt x="90" y="195"/>
                    <a:pt x="97" y="180"/>
                  </a:cubicBezTo>
                  <a:close/>
                  <a:moveTo>
                    <a:pt x="56" y="1"/>
                  </a:moveTo>
                  <a:lnTo>
                    <a:pt x="45" y="86"/>
                  </a:lnTo>
                  <a:cubicBezTo>
                    <a:pt x="41" y="108"/>
                    <a:pt x="33" y="131"/>
                    <a:pt x="23" y="158"/>
                  </a:cubicBezTo>
                  <a:cubicBezTo>
                    <a:pt x="15" y="172"/>
                    <a:pt x="11" y="187"/>
                    <a:pt x="7" y="203"/>
                  </a:cubicBezTo>
                  <a:cubicBezTo>
                    <a:pt x="4" y="217"/>
                    <a:pt x="0" y="232"/>
                    <a:pt x="0" y="251"/>
                  </a:cubicBezTo>
                  <a:cubicBezTo>
                    <a:pt x="0" y="270"/>
                    <a:pt x="4" y="292"/>
                    <a:pt x="11" y="310"/>
                  </a:cubicBezTo>
                  <a:cubicBezTo>
                    <a:pt x="23" y="333"/>
                    <a:pt x="33" y="352"/>
                    <a:pt x="52" y="370"/>
                  </a:cubicBezTo>
                  <a:lnTo>
                    <a:pt x="71" y="389"/>
                  </a:lnTo>
                  <a:cubicBezTo>
                    <a:pt x="75" y="382"/>
                    <a:pt x="78" y="370"/>
                    <a:pt x="83" y="363"/>
                  </a:cubicBezTo>
                  <a:cubicBezTo>
                    <a:pt x="93" y="344"/>
                    <a:pt x="109" y="329"/>
                    <a:pt x="128" y="315"/>
                  </a:cubicBezTo>
                  <a:lnTo>
                    <a:pt x="183" y="277"/>
                  </a:lnTo>
                  <a:cubicBezTo>
                    <a:pt x="183" y="277"/>
                    <a:pt x="183" y="274"/>
                    <a:pt x="187" y="270"/>
                  </a:cubicBezTo>
                  <a:cubicBezTo>
                    <a:pt x="190" y="258"/>
                    <a:pt x="190" y="243"/>
                    <a:pt x="190" y="232"/>
                  </a:cubicBezTo>
                  <a:cubicBezTo>
                    <a:pt x="190" y="217"/>
                    <a:pt x="190" y="206"/>
                    <a:pt x="187" y="191"/>
                  </a:cubicBezTo>
                  <a:cubicBezTo>
                    <a:pt x="180" y="172"/>
                    <a:pt x="172" y="153"/>
                    <a:pt x="157" y="135"/>
                  </a:cubicBezTo>
                  <a:cubicBezTo>
                    <a:pt x="146" y="117"/>
                    <a:pt x="131" y="94"/>
                    <a:pt x="112" y="72"/>
                  </a:cubicBezTo>
                  <a:lnTo>
                    <a:pt x="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1" name="Google Shape;28581;p21"/>
            <p:cNvSpPr/>
            <p:nvPr/>
          </p:nvSpPr>
          <p:spPr>
            <a:xfrm>
              <a:off x="-634641" y="2381961"/>
              <a:ext cx="955" cy="6303"/>
            </a:xfrm>
            <a:custGeom>
              <a:avLst/>
              <a:gdLst/>
              <a:ahLst/>
              <a:cxnLst/>
              <a:rect l="l" t="t" r="r" b="b"/>
              <a:pathLst>
                <a:path w="20" h="132" extrusionOk="0">
                  <a:moveTo>
                    <a:pt x="19" y="1"/>
                  </a:moveTo>
                  <a:lnTo>
                    <a:pt x="19" y="1"/>
                  </a:lnTo>
                  <a:cubicBezTo>
                    <a:pt x="8" y="28"/>
                    <a:pt x="0" y="54"/>
                    <a:pt x="0" y="76"/>
                  </a:cubicBezTo>
                  <a:cubicBezTo>
                    <a:pt x="0" y="95"/>
                    <a:pt x="4" y="113"/>
                    <a:pt x="8" y="132"/>
                  </a:cubicBezTo>
                  <a:cubicBezTo>
                    <a:pt x="11" y="90"/>
                    <a:pt x="11" y="46"/>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2" name="Google Shape;28582;p21"/>
            <p:cNvSpPr/>
            <p:nvPr/>
          </p:nvSpPr>
          <p:spPr>
            <a:xfrm>
              <a:off x="-638222" y="2377329"/>
              <a:ext cx="8261" cy="21631"/>
            </a:xfrm>
            <a:custGeom>
              <a:avLst/>
              <a:gdLst/>
              <a:ahLst/>
              <a:cxnLst/>
              <a:rect l="l" t="t" r="r" b="b"/>
              <a:pathLst>
                <a:path w="173" h="453" extrusionOk="0">
                  <a:moveTo>
                    <a:pt x="94" y="98"/>
                  </a:moveTo>
                  <a:cubicBezTo>
                    <a:pt x="86" y="143"/>
                    <a:pt x="86" y="187"/>
                    <a:pt x="83" y="229"/>
                  </a:cubicBezTo>
                  <a:cubicBezTo>
                    <a:pt x="79" y="210"/>
                    <a:pt x="75" y="192"/>
                    <a:pt x="75" y="173"/>
                  </a:cubicBezTo>
                  <a:cubicBezTo>
                    <a:pt x="75" y="151"/>
                    <a:pt x="83" y="125"/>
                    <a:pt x="94" y="98"/>
                  </a:cubicBezTo>
                  <a:close/>
                  <a:moveTo>
                    <a:pt x="60" y="1"/>
                  </a:moveTo>
                  <a:lnTo>
                    <a:pt x="41" y="27"/>
                  </a:lnTo>
                  <a:cubicBezTo>
                    <a:pt x="38" y="39"/>
                    <a:pt x="31" y="49"/>
                    <a:pt x="27" y="57"/>
                  </a:cubicBezTo>
                  <a:cubicBezTo>
                    <a:pt x="8" y="94"/>
                    <a:pt x="1" y="135"/>
                    <a:pt x="1" y="173"/>
                  </a:cubicBezTo>
                  <a:cubicBezTo>
                    <a:pt x="1" y="214"/>
                    <a:pt x="8" y="248"/>
                    <a:pt x="19" y="285"/>
                  </a:cubicBezTo>
                  <a:cubicBezTo>
                    <a:pt x="31" y="318"/>
                    <a:pt x="49" y="349"/>
                    <a:pt x="64" y="382"/>
                  </a:cubicBezTo>
                  <a:lnTo>
                    <a:pt x="64" y="386"/>
                  </a:lnTo>
                  <a:lnTo>
                    <a:pt x="101" y="453"/>
                  </a:lnTo>
                  <a:lnTo>
                    <a:pt x="101" y="434"/>
                  </a:lnTo>
                  <a:cubicBezTo>
                    <a:pt x="101" y="420"/>
                    <a:pt x="101" y="405"/>
                    <a:pt x="105" y="386"/>
                  </a:cubicBezTo>
                  <a:cubicBezTo>
                    <a:pt x="109" y="341"/>
                    <a:pt x="113" y="292"/>
                    <a:pt x="120" y="248"/>
                  </a:cubicBezTo>
                  <a:lnTo>
                    <a:pt x="124" y="210"/>
                  </a:lnTo>
                  <a:lnTo>
                    <a:pt x="158" y="214"/>
                  </a:lnTo>
                  <a:lnTo>
                    <a:pt x="162" y="214"/>
                  </a:lnTo>
                  <a:cubicBezTo>
                    <a:pt x="162" y="177"/>
                    <a:pt x="162" y="143"/>
                    <a:pt x="169" y="113"/>
                  </a:cubicBezTo>
                  <a:cubicBezTo>
                    <a:pt x="169" y="109"/>
                    <a:pt x="172" y="106"/>
                    <a:pt x="172" y="102"/>
                  </a:cubicBezTo>
                  <a:lnTo>
                    <a:pt x="172" y="94"/>
                  </a:lnTo>
                  <a:cubicBezTo>
                    <a:pt x="172" y="80"/>
                    <a:pt x="169" y="65"/>
                    <a:pt x="158" y="53"/>
                  </a:cubicBezTo>
                  <a:cubicBezTo>
                    <a:pt x="153" y="49"/>
                    <a:pt x="150" y="46"/>
                    <a:pt x="146" y="42"/>
                  </a:cubicBezTo>
                  <a:cubicBezTo>
                    <a:pt x="143" y="39"/>
                    <a:pt x="143" y="39"/>
                    <a:pt x="139" y="35"/>
                  </a:cubicBezTo>
                  <a:cubicBezTo>
                    <a:pt x="127" y="27"/>
                    <a:pt x="120" y="23"/>
                    <a:pt x="109" y="20"/>
                  </a:cubicBezTo>
                  <a:cubicBezTo>
                    <a:pt x="105" y="20"/>
                    <a:pt x="101" y="16"/>
                    <a:pt x="98" y="16"/>
                  </a:cubicBezTo>
                  <a:lnTo>
                    <a:pt x="91" y="16"/>
                  </a:lnTo>
                  <a:lnTo>
                    <a:pt x="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3" name="Google Shape;28583;p21"/>
            <p:cNvSpPr/>
            <p:nvPr/>
          </p:nvSpPr>
          <p:spPr>
            <a:xfrm>
              <a:off x="-509679" y="1721578"/>
              <a:ext cx="5396" cy="3438"/>
            </a:xfrm>
            <a:custGeom>
              <a:avLst/>
              <a:gdLst/>
              <a:ahLst/>
              <a:cxnLst/>
              <a:rect l="l" t="t" r="r" b="b"/>
              <a:pathLst>
                <a:path w="113" h="72" extrusionOk="0">
                  <a:moveTo>
                    <a:pt x="86" y="0"/>
                  </a:moveTo>
                  <a:lnTo>
                    <a:pt x="75" y="11"/>
                  </a:lnTo>
                  <a:cubicBezTo>
                    <a:pt x="68" y="23"/>
                    <a:pt x="56" y="33"/>
                    <a:pt x="45" y="37"/>
                  </a:cubicBezTo>
                  <a:cubicBezTo>
                    <a:pt x="37" y="45"/>
                    <a:pt x="26" y="49"/>
                    <a:pt x="15" y="52"/>
                  </a:cubicBezTo>
                  <a:cubicBezTo>
                    <a:pt x="11" y="56"/>
                    <a:pt x="8" y="56"/>
                    <a:pt x="0" y="56"/>
                  </a:cubicBezTo>
                  <a:cubicBezTo>
                    <a:pt x="23" y="64"/>
                    <a:pt x="49" y="64"/>
                    <a:pt x="75" y="71"/>
                  </a:cubicBezTo>
                  <a:lnTo>
                    <a:pt x="82" y="71"/>
                  </a:lnTo>
                  <a:lnTo>
                    <a:pt x="82" y="67"/>
                  </a:lnTo>
                  <a:cubicBezTo>
                    <a:pt x="86" y="67"/>
                    <a:pt x="94" y="59"/>
                    <a:pt x="97" y="49"/>
                  </a:cubicBezTo>
                  <a:cubicBezTo>
                    <a:pt x="101" y="41"/>
                    <a:pt x="104" y="37"/>
                    <a:pt x="113" y="30"/>
                  </a:cubicBezTo>
                  <a:cubicBezTo>
                    <a:pt x="113" y="26"/>
                    <a:pt x="113" y="23"/>
                    <a:pt x="108" y="19"/>
                  </a:cubicBezTo>
                  <a:cubicBezTo>
                    <a:pt x="104" y="11"/>
                    <a:pt x="101" y="4"/>
                    <a:pt x="97" y="0"/>
                  </a:cubicBezTo>
                  <a:lnTo>
                    <a:pt x="97" y="4"/>
                  </a:lnTo>
                  <a:lnTo>
                    <a:pt x="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4" name="Google Shape;28584;p21"/>
            <p:cNvSpPr/>
            <p:nvPr/>
          </p:nvSpPr>
          <p:spPr>
            <a:xfrm>
              <a:off x="-517176" y="1717806"/>
              <a:ext cx="16617" cy="12224"/>
            </a:xfrm>
            <a:custGeom>
              <a:avLst/>
              <a:gdLst/>
              <a:ahLst/>
              <a:cxnLst/>
              <a:rect l="l" t="t" r="r" b="b"/>
              <a:pathLst>
                <a:path w="348" h="256" extrusionOk="0">
                  <a:moveTo>
                    <a:pt x="254" y="79"/>
                  </a:moveTo>
                  <a:cubicBezTo>
                    <a:pt x="258" y="83"/>
                    <a:pt x="261" y="90"/>
                    <a:pt x="265" y="98"/>
                  </a:cubicBezTo>
                  <a:cubicBezTo>
                    <a:pt x="270" y="102"/>
                    <a:pt x="270" y="105"/>
                    <a:pt x="270" y="109"/>
                  </a:cubicBezTo>
                  <a:cubicBezTo>
                    <a:pt x="261" y="116"/>
                    <a:pt x="258" y="120"/>
                    <a:pt x="254" y="128"/>
                  </a:cubicBezTo>
                  <a:cubicBezTo>
                    <a:pt x="251" y="138"/>
                    <a:pt x="243" y="146"/>
                    <a:pt x="239" y="146"/>
                  </a:cubicBezTo>
                  <a:lnTo>
                    <a:pt x="239" y="150"/>
                  </a:lnTo>
                  <a:lnTo>
                    <a:pt x="232" y="150"/>
                  </a:lnTo>
                  <a:cubicBezTo>
                    <a:pt x="206" y="143"/>
                    <a:pt x="180" y="143"/>
                    <a:pt x="157" y="135"/>
                  </a:cubicBezTo>
                  <a:cubicBezTo>
                    <a:pt x="165" y="135"/>
                    <a:pt x="168" y="135"/>
                    <a:pt x="172" y="131"/>
                  </a:cubicBezTo>
                  <a:cubicBezTo>
                    <a:pt x="183" y="128"/>
                    <a:pt x="194" y="124"/>
                    <a:pt x="202" y="116"/>
                  </a:cubicBezTo>
                  <a:cubicBezTo>
                    <a:pt x="213" y="112"/>
                    <a:pt x="225" y="102"/>
                    <a:pt x="232" y="90"/>
                  </a:cubicBezTo>
                  <a:lnTo>
                    <a:pt x="243" y="79"/>
                  </a:lnTo>
                  <a:lnTo>
                    <a:pt x="251" y="79"/>
                  </a:lnTo>
                  <a:lnTo>
                    <a:pt x="254" y="83"/>
                  </a:lnTo>
                  <a:lnTo>
                    <a:pt x="254" y="79"/>
                  </a:lnTo>
                  <a:close/>
                  <a:moveTo>
                    <a:pt x="247" y="0"/>
                  </a:moveTo>
                  <a:cubicBezTo>
                    <a:pt x="232" y="0"/>
                    <a:pt x="213" y="8"/>
                    <a:pt x="202" y="16"/>
                  </a:cubicBezTo>
                  <a:cubicBezTo>
                    <a:pt x="187" y="23"/>
                    <a:pt x="180" y="34"/>
                    <a:pt x="168" y="45"/>
                  </a:cubicBezTo>
                  <a:cubicBezTo>
                    <a:pt x="168" y="49"/>
                    <a:pt x="168" y="49"/>
                    <a:pt x="165" y="53"/>
                  </a:cubicBezTo>
                  <a:cubicBezTo>
                    <a:pt x="161" y="53"/>
                    <a:pt x="153" y="57"/>
                    <a:pt x="146" y="60"/>
                  </a:cubicBezTo>
                  <a:cubicBezTo>
                    <a:pt x="135" y="64"/>
                    <a:pt x="116" y="68"/>
                    <a:pt x="97" y="79"/>
                  </a:cubicBezTo>
                  <a:lnTo>
                    <a:pt x="94" y="79"/>
                  </a:lnTo>
                  <a:cubicBezTo>
                    <a:pt x="86" y="83"/>
                    <a:pt x="78" y="86"/>
                    <a:pt x="71" y="94"/>
                  </a:cubicBezTo>
                  <a:lnTo>
                    <a:pt x="60" y="83"/>
                  </a:lnTo>
                  <a:lnTo>
                    <a:pt x="0" y="45"/>
                  </a:lnTo>
                  <a:lnTo>
                    <a:pt x="0" y="45"/>
                  </a:lnTo>
                  <a:lnTo>
                    <a:pt x="23" y="105"/>
                  </a:lnTo>
                  <a:lnTo>
                    <a:pt x="68" y="233"/>
                  </a:lnTo>
                  <a:lnTo>
                    <a:pt x="75" y="255"/>
                  </a:lnTo>
                  <a:lnTo>
                    <a:pt x="97" y="199"/>
                  </a:lnTo>
                  <a:cubicBezTo>
                    <a:pt x="104" y="202"/>
                    <a:pt x="113" y="202"/>
                    <a:pt x="120" y="206"/>
                  </a:cubicBezTo>
                  <a:cubicBezTo>
                    <a:pt x="127" y="206"/>
                    <a:pt x="131" y="210"/>
                    <a:pt x="139" y="210"/>
                  </a:cubicBezTo>
                  <a:lnTo>
                    <a:pt x="142" y="210"/>
                  </a:lnTo>
                  <a:cubicBezTo>
                    <a:pt x="168" y="217"/>
                    <a:pt x="194" y="221"/>
                    <a:pt x="217" y="225"/>
                  </a:cubicBezTo>
                  <a:lnTo>
                    <a:pt x="235" y="225"/>
                  </a:lnTo>
                  <a:cubicBezTo>
                    <a:pt x="251" y="225"/>
                    <a:pt x="265" y="221"/>
                    <a:pt x="277" y="214"/>
                  </a:cubicBezTo>
                  <a:cubicBezTo>
                    <a:pt x="288" y="210"/>
                    <a:pt x="296" y="202"/>
                    <a:pt x="299" y="195"/>
                  </a:cubicBezTo>
                  <a:cubicBezTo>
                    <a:pt x="306" y="188"/>
                    <a:pt x="314" y="180"/>
                    <a:pt x="318" y="173"/>
                  </a:cubicBezTo>
                  <a:cubicBezTo>
                    <a:pt x="322" y="165"/>
                    <a:pt x="325" y="157"/>
                    <a:pt x="329" y="157"/>
                  </a:cubicBezTo>
                  <a:cubicBezTo>
                    <a:pt x="332" y="150"/>
                    <a:pt x="340" y="143"/>
                    <a:pt x="340" y="135"/>
                  </a:cubicBezTo>
                  <a:cubicBezTo>
                    <a:pt x="344" y="128"/>
                    <a:pt x="348" y="116"/>
                    <a:pt x="348" y="109"/>
                  </a:cubicBezTo>
                  <a:cubicBezTo>
                    <a:pt x="348" y="90"/>
                    <a:pt x="340" y="76"/>
                    <a:pt x="332" y="60"/>
                  </a:cubicBezTo>
                  <a:cubicBezTo>
                    <a:pt x="325" y="45"/>
                    <a:pt x="314" y="34"/>
                    <a:pt x="303" y="23"/>
                  </a:cubicBezTo>
                  <a:cubicBezTo>
                    <a:pt x="296" y="16"/>
                    <a:pt x="288" y="12"/>
                    <a:pt x="277" y="8"/>
                  </a:cubicBezTo>
                  <a:cubicBezTo>
                    <a:pt x="270" y="4"/>
                    <a:pt x="258"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5" name="Google Shape;28585;p21"/>
            <p:cNvSpPr/>
            <p:nvPr/>
          </p:nvSpPr>
          <p:spPr>
            <a:xfrm>
              <a:off x="-445265" y="2267217"/>
              <a:ext cx="239" cy="191"/>
            </a:xfrm>
            <a:custGeom>
              <a:avLst/>
              <a:gdLst/>
              <a:ahLst/>
              <a:cxnLst/>
              <a:rect l="l" t="t" r="r" b="b"/>
              <a:pathLst>
                <a:path w="5" h="4" extrusionOk="0">
                  <a:moveTo>
                    <a:pt x="1" y="0"/>
                  </a:moveTo>
                  <a:lnTo>
                    <a:pt x="1" y="4"/>
                  </a:lnTo>
                  <a:lnTo>
                    <a:pt x="4" y="4"/>
                  </a:lnTo>
                  <a:cubicBezTo>
                    <a:pt x="4" y="4"/>
                    <a:pt x="1"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6" name="Google Shape;28586;p21"/>
            <p:cNvSpPr/>
            <p:nvPr/>
          </p:nvSpPr>
          <p:spPr>
            <a:xfrm>
              <a:off x="-452045" y="2260246"/>
              <a:ext cx="13609" cy="18957"/>
            </a:xfrm>
            <a:custGeom>
              <a:avLst/>
              <a:gdLst/>
              <a:ahLst/>
              <a:cxnLst/>
              <a:rect l="l" t="t" r="r" b="b"/>
              <a:pathLst>
                <a:path w="285" h="397" extrusionOk="0">
                  <a:moveTo>
                    <a:pt x="143" y="146"/>
                  </a:moveTo>
                  <a:cubicBezTo>
                    <a:pt x="143" y="150"/>
                    <a:pt x="146" y="150"/>
                    <a:pt x="146" y="150"/>
                  </a:cubicBezTo>
                  <a:lnTo>
                    <a:pt x="143" y="150"/>
                  </a:lnTo>
                  <a:lnTo>
                    <a:pt x="143" y="146"/>
                  </a:lnTo>
                  <a:close/>
                  <a:moveTo>
                    <a:pt x="120" y="1"/>
                  </a:moveTo>
                  <a:lnTo>
                    <a:pt x="124" y="27"/>
                  </a:lnTo>
                  <a:lnTo>
                    <a:pt x="75" y="23"/>
                  </a:lnTo>
                  <a:cubicBezTo>
                    <a:pt x="67" y="20"/>
                    <a:pt x="64" y="20"/>
                    <a:pt x="57" y="20"/>
                  </a:cubicBezTo>
                  <a:lnTo>
                    <a:pt x="72" y="53"/>
                  </a:lnTo>
                  <a:cubicBezTo>
                    <a:pt x="75" y="65"/>
                    <a:pt x="79" y="75"/>
                    <a:pt x="79" y="87"/>
                  </a:cubicBezTo>
                  <a:cubicBezTo>
                    <a:pt x="79" y="105"/>
                    <a:pt x="72" y="124"/>
                    <a:pt x="64" y="143"/>
                  </a:cubicBezTo>
                  <a:cubicBezTo>
                    <a:pt x="53" y="162"/>
                    <a:pt x="41" y="180"/>
                    <a:pt x="27" y="203"/>
                  </a:cubicBezTo>
                  <a:lnTo>
                    <a:pt x="0" y="248"/>
                  </a:lnTo>
                  <a:lnTo>
                    <a:pt x="49" y="258"/>
                  </a:lnTo>
                  <a:cubicBezTo>
                    <a:pt x="57" y="262"/>
                    <a:pt x="64" y="262"/>
                    <a:pt x="72" y="262"/>
                  </a:cubicBezTo>
                  <a:cubicBezTo>
                    <a:pt x="79" y="262"/>
                    <a:pt x="83" y="262"/>
                    <a:pt x="90" y="258"/>
                  </a:cubicBezTo>
                  <a:lnTo>
                    <a:pt x="90" y="258"/>
                  </a:lnTo>
                  <a:cubicBezTo>
                    <a:pt x="83" y="266"/>
                    <a:pt x="75" y="270"/>
                    <a:pt x="67" y="277"/>
                  </a:cubicBezTo>
                  <a:cubicBezTo>
                    <a:pt x="64" y="284"/>
                    <a:pt x="57" y="292"/>
                    <a:pt x="53" y="300"/>
                  </a:cubicBezTo>
                  <a:cubicBezTo>
                    <a:pt x="45" y="307"/>
                    <a:pt x="45" y="319"/>
                    <a:pt x="45" y="329"/>
                  </a:cubicBezTo>
                  <a:cubicBezTo>
                    <a:pt x="45" y="345"/>
                    <a:pt x="49" y="356"/>
                    <a:pt x="53" y="363"/>
                  </a:cubicBezTo>
                  <a:cubicBezTo>
                    <a:pt x="57" y="371"/>
                    <a:pt x="60" y="382"/>
                    <a:pt x="72" y="386"/>
                  </a:cubicBezTo>
                  <a:cubicBezTo>
                    <a:pt x="79" y="393"/>
                    <a:pt x="86" y="397"/>
                    <a:pt x="98" y="397"/>
                  </a:cubicBezTo>
                  <a:lnTo>
                    <a:pt x="101" y="397"/>
                  </a:lnTo>
                  <a:cubicBezTo>
                    <a:pt x="109" y="397"/>
                    <a:pt x="117" y="393"/>
                    <a:pt x="124" y="393"/>
                  </a:cubicBezTo>
                  <a:cubicBezTo>
                    <a:pt x="127" y="389"/>
                    <a:pt x="135" y="386"/>
                    <a:pt x="139" y="386"/>
                  </a:cubicBezTo>
                  <a:lnTo>
                    <a:pt x="146" y="379"/>
                  </a:lnTo>
                  <a:lnTo>
                    <a:pt x="150" y="371"/>
                  </a:lnTo>
                  <a:cubicBezTo>
                    <a:pt x="157" y="360"/>
                    <a:pt x="162" y="352"/>
                    <a:pt x="169" y="345"/>
                  </a:cubicBezTo>
                  <a:cubicBezTo>
                    <a:pt x="169" y="341"/>
                    <a:pt x="172" y="337"/>
                    <a:pt x="172" y="337"/>
                  </a:cubicBezTo>
                  <a:lnTo>
                    <a:pt x="176" y="334"/>
                  </a:lnTo>
                  <a:cubicBezTo>
                    <a:pt x="180" y="329"/>
                    <a:pt x="184" y="326"/>
                    <a:pt x="188" y="326"/>
                  </a:cubicBezTo>
                  <a:cubicBezTo>
                    <a:pt x="191" y="322"/>
                    <a:pt x="195" y="322"/>
                    <a:pt x="198" y="322"/>
                  </a:cubicBezTo>
                  <a:cubicBezTo>
                    <a:pt x="202" y="322"/>
                    <a:pt x="210" y="322"/>
                    <a:pt x="217" y="326"/>
                  </a:cubicBezTo>
                  <a:lnTo>
                    <a:pt x="255" y="337"/>
                  </a:lnTo>
                  <a:lnTo>
                    <a:pt x="284" y="345"/>
                  </a:lnTo>
                  <a:lnTo>
                    <a:pt x="269" y="300"/>
                  </a:lnTo>
                  <a:lnTo>
                    <a:pt x="266" y="277"/>
                  </a:lnTo>
                  <a:cubicBezTo>
                    <a:pt x="262" y="274"/>
                    <a:pt x="262" y="270"/>
                    <a:pt x="262" y="262"/>
                  </a:cubicBezTo>
                  <a:cubicBezTo>
                    <a:pt x="251" y="225"/>
                    <a:pt x="240" y="184"/>
                    <a:pt x="224" y="139"/>
                  </a:cubicBezTo>
                  <a:cubicBezTo>
                    <a:pt x="206" y="94"/>
                    <a:pt x="176" y="46"/>
                    <a:pt x="131" y="8"/>
                  </a:cubicBezTo>
                  <a:lnTo>
                    <a:pt x="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7" name="Google Shape;28587;p21"/>
            <p:cNvSpPr/>
            <p:nvPr/>
          </p:nvSpPr>
          <p:spPr>
            <a:xfrm>
              <a:off x="56301" y="1001126"/>
              <a:ext cx="2770" cy="2531"/>
            </a:xfrm>
            <a:custGeom>
              <a:avLst/>
              <a:gdLst/>
              <a:ahLst/>
              <a:cxnLst/>
              <a:rect l="l" t="t" r="r" b="b"/>
              <a:pathLst>
                <a:path w="58" h="53" extrusionOk="0">
                  <a:moveTo>
                    <a:pt x="8" y="1"/>
                  </a:moveTo>
                  <a:cubicBezTo>
                    <a:pt x="4" y="4"/>
                    <a:pt x="1" y="8"/>
                    <a:pt x="1" y="8"/>
                  </a:cubicBezTo>
                  <a:lnTo>
                    <a:pt x="1" y="12"/>
                  </a:lnTo>
                  <a:lnTo>
                    <a:pt x="4" y="20"/>
                  </a:lnTo>
                  <a:cubicBezTo>
                    <a:pt x="8" y="23"/>
                    <a:pt x="16" y="30"/>
                    <a:pt x="27" y="38"/>
                  </a:cubicBezTo>
                  <a:cubicBezTo>
                    <a:pt x="38" y="42"/>
                    <a:pt x="49" y="49"/>
                    <a:pt x="57" y="53"/>
                  </a:cubicBezTo>
                  <a:cubicBezTo>
                    <a:pt x="53" y="49"/>
                    <a:pt x="49" y="46"/>
                    <a:pt x="45" y="42"/>
                  </a:cubicBezTo>
                  <a:cubicBezTo>
                    <a:pt x="30" y="30"/>
                    <a:pt x="19" y="16"/>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8" name="Google Shape;28588;p21"/>
            <p:cNvSpPr/>
            <p:nvPr/>
          </p:nvSpPr>
          <p:spPr>
            <a:xfrm>
              <a:off x="52577" y="996876"/>
              <a:ext cx="21822" cy="11269"/>
            </a:xfrm>
            <a:custGeom>
              <a:avLst/>
              <a:gdLst/>
              <a:ahLst/>
              <a:cxnLst/>
              <a:rect l="l" t="t" r="r" b="b"/>
              <a:pathLst>
                <a:path w="457" h="236" extrusionOk="0">
                  <a:moveTo>
                    <a:pt x="86" y="90"/>
                  </a:moveTo>
                  <a:cubicBezTo>
                    <a:pt x="97" y="105"/>
                    <a:pt x="108" y="119"/>
                    <a:pt x="123" y="131"/>
                  </a:cubicBezTo>
                  <a:cubicBezTo>
                    <a:pt x="127" y="135"/>
                    <a:pt x="131" y="138"/>
                    <a:pt x="135" y="142"/>
                  </a:cubicBezTo>
                  <a:cubicBezTo>
                    <a:pt x="127" y="138"/>
                    <a:pt x="116" y="131"/>
                    <a:pt x="105" y="127"/>
                  </a:cubicBezTo>
                  <a:cubicBezTo>
                    <a:pt x="94" y="119"/>
                    <a:pt x="86" y="112"/>
                    <a:pt x="82" y="109"/>
                  </a:cubicBezTo>
                  <a:lnTo>
                    <a:pt x="79" y="101"/>
                  </a:lnTo>
                  <a:lnTo>
                    <a:pt x="79" y="97"/>
                  </a:lnTo>
                  <a:cubicBezTo>
                    <a:pt x="79" y="97"/>
                    <a:pt x="82" y="93"/>
                    <a:pt x="86" y="90"/>
                  </a:cubicBezTo>
                  <a:close/>
                  <a:moveTo>
                    <a:pt x="94" y="0"/>
                  </a:moveTo>
                  <a:cubicBezTo>
                    <a:pt x="90" y="0"/>
                    <a:pt x="82" y="0"/>
                    <a:pt x="79" y="4"/>
                  </a:cubicBezTo>
                  <a:cubicBezTo>
                    <a:pt x="71" y="4"/>
                    <a:pt x="68" y="7"/>
                    <a:pt x="63" y="12"/>
                  </a:cubicBezTo>
                  <a:cubicBezTo>
                    <a:pt x="56" y="15"/>
                    <a:pt x="53" y="19"/>
                    <a:pt x="49" y="22"/>
                  </a:cubicBezTo>
                  <a:lnTo>
                    <a:pt x="45" y="22"/>
                  </a:lnTo>
                  <a:lnTo>
                    <a:pt x="45" y="26"/>
                  </a:lnTo>
                  <a:cubicBezTo>
                    <a:pt x="34" y="34"/>
                    <a:pt x="23" y="45"/>
                    <a:pt x="15" y="57"/>
                  </a:cubicBezTo>
                  <a:cubicBezTo>
                    <a:pt x="8" y="67"/>
                    <a:pt x="0" y="83"/>
                    <a:pt x="0" y="101"/>
                  </a:cubicBezTo>
                  <a:cubicBezTo>
                    <a:pt x="0" y="119"/>
                    <a:pt x="11" y="138"/>
                    <a:pt x="23" y="153"/>
                  </a:cubicBezTo>
                  <a:cubicBezTo>
                    <a:pt x="34" y="169"/>
                    <a:pt x="49" y="183"/>
                    <a:pt x="68" y="195"/>
                  </a:cubicBezTo>
                  <a:cubicBezTo>
                    <a:pt x="97" y="209"/>
                    <a:pt x="127" y="221"/>
                    <a:pt x="157" y="228"/>
                  </a:cubicBezTo>
                  <a:cubicBezTo>
                    <a:pt x="187" y="232"/>
                    <a:pt x="217" y="236"/>
                    <a:pt x="254" y="236"/>
                  </a:cubicBezTo>
                  <a:cubicBezTo>
                    <a:pt x="280" y="236"/>
                    <a:pt x="310" y="236"/>
                    <a:pt x="344" y="232"/>
                  </a:cubicBezTo>
                  <a:lnTo>
                    <a:pt x="456" y="221"/>
                  </a:lnTo>
                  <a:lnTo>
                    <a:pt x="359" y="161"/>
                  </a:lnTo>
                  <a:cubicBezTo>
                    <a:pt x="306" y="127"/>
                    <a:pt x="254" y="112"/>
                    <a:pt x="217" y="97"/>
                  </a:cubicBezTo>
                  <a:cubicBezTo>
                    <a:pt x="198" y="90"/>
                    <a:pt x="184" y="83"/>
                    <a:pt x="168" y="71"/>
                  </a:cubicBezTo>
                  <a:cubicBezTo>
                    <a:pt x="157" y="60"/>
                    <a:pt x="149" y="48"/>
                    <a:pt x="142" y="34"/>
                  </a:cubicBezTo>
                  <a:cubicBezTo>
                    <a:pt x="139" y="26"/>
                    <a:pt x="135" y="19"/>
                    <a:pt x="127" y="12"/>
                  </a:cubicBezTo>
                  <a:cubicBezTo>
                    <a:pt x="120" y="7"/>
                    <a:pt x="116" y="4"/>
                    <a:pt x="113" y="4"/>
                  </a:cubicBezTo>
                  <a:cubicBezTo>
                    <a:pt x="105" y="0"/>
                    <a:pt x="101"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9" name="Google Shape;28589;p21"/>
            <p:cNvSpPr/>
            <p:nvPr/>
          </p:nvSpPr>
          <p:spPr>
            <a:xfrm>
              <a:off x="-689267" y="2142638"/>
              <a:ext cx="3247" cy="5205"/>
            </a:xfrm>
            <a:custGeom>
              <a:avLst/>
              <a:gdLst/>
              <a:ahLst/>
              <a:cxnLst/>
              <a:rect l="l" t="t" r="r" b="b"/>
              <a:pathLst>
                <a:path w="68" h="109" extrusionOk="0">
                  <a:moveTo>
                    <a:pt x="38" y="0"/>
                  </a:moveTo>
                  <a:cubicBezTo>
                    <a:pt x="38" y="0"/>
                    <a:pt x="38" y="4"/>
                    <a:pt x="34" y="4"/>
                  </a:cubicBezTo>
                  <a:cubicBezTo>
                    <a:pt x="34" y="8"/>
                    <a:pt x="27" y="16"/>
                    <a:pt x="23" y="23"/>
                  </a:cubicBezTo>
                  <a:cubicBezTo>
                    <a:pt x="19" y="30"/>
                    <a:pt x="16" y="38"/>
                    <a:pt x="11" y="45"/>
                  </a:cubicBezTo>
                  <a:lnTo>
                    <a:pt x="11" y="49"/>
                  </a:lnTo>
                  <a:lnTo>
                    <a:pt x="8" y="52"/>
                  </a:lnTo>
                  <a:cubicBezTo>
                    <a:pt x="4" y="56"/>
                    <a:pt x="1" y="60"/>
                    <a:pt x="1" y="68"/>
                  </a:cubicBezTo>
                  <a:lnTo>
                    <a:pt x="1" y="75"/>
                  </a:lnTo>
                  <a:cubicBezTo>
                    <a:pt x="1" y="83"/>
                    <a:pt x="1" y="86"/>
                    <a:pt x="8" y="97"/>
                  </a:cubicBezTo>
                  <a:cubicBezTo>
                    <a:pt x="8" y="101"/>
                    <a:pt x="11" y="105"/>
                    <a:pt x="16" y="109"/>
                  </a:cubicBezTo>
                  <a:cubicBezTo>
                    <a:pt x="19" y="109"/>
                    <a:pt x="23" y="105"/>
                    <a:pt x="27" y="101"/>
                  </a:cubicBezTo>
                  <a:cubicBezTo>
                    <a:pt x="34" y="90"/>
                    <a:pt x="42" y="75"/>
                    <a:pt x="49" y="56"/>
                  </a:cubicBezTo>
                  <a:cubicBezTo>
                    <a:pt x="53" y="45"/>
                    <a:pt x="56" y="30"/>
                    <a:pt x="64" y="19"/>
                  </a:cubicBezTo>
                  <a:cubicBezTo>
                    <a:pt x="68" y="11"/>
                    <a:pt x="68" y="11"/>
                    <a:pt x="68" y="8"/>
                  </a:cubicBezTo>
                  <a:lnTo>
                    <a:pt x="64" y="8"/>
                  </a:lnTo>
                  <a:cubicBezTo>
                    <a:pt x="61"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0" name="Google Shape;28590;p21"/>
            <p:cNvSpPr/>
            <p:nvPr/>
          </p:nvSpPr>
          <p:spPr>
            <a:xfrm>
              <a:off x="-693039" y="2139056"/>
              <a:ext cx="10601" cy="13083"/>
            </a:xfrm>
            <a:custGeom>
              <a:avLst/>
              <a:gdLst/>
              <a:ahLst/>
              <a:cxnLst/>
              <a:rect l="l" t="t" r="r" b="b"/>
              <a:pathLst>
                <a:path w="222" h="274" extrusionOk="0">
                  <a:moveTo>
                    <a:pt x="124" y="75"/>
                  </a:moveTo>
                  <a:cubicBezTo>
                    <a:pt x="132" y="75"/>
                    <a:pt x="140" y="79"/>
                    <a:pt x="143" y="83"/>
                  </a:cubicBezTo>
                  <a:lnTo>
                    <a:pt x="147" y="83"/>
                  </a:lnTo>
                  <a:cubicBezTo>
                    <a:pt x="147" y="86"/>
                    <a:pt x="147" y="86"/>
                    <a:pt x="143" y="94"/>
                  </a:cubicBezTo>
                  <a:cubicBezTo>
                    <a:pt x="135" y="105"/>
                    <a:pt x="132" y="120"/>
                    <a:pt x="128" y="131"/>
                  </a:cubicBezTo>
                  <a:cubicBezTo>
                    <a:pt x="121" y="150"/>
                    <a:pt x="113" y="165"/>
                    <a:pt x="106" y="176"/>
                  </a:cubicBezTo>
                  <a:cubicBezTo>
                    <a:pt x="102" y="180"/>
                    <a:pt x="98" y="184"/>
                    <a:pt x="95" y="184"/>
                  </a:cubicBezTo>
                  <a:cubicBezTo>
                    <a:pt x="90" y="180"/>
                    <a:pt x="87" y="176"/>
                    <a:pt x="87" y="172"/>
                  </a:cubicBezTo>
                  <a:cubicBezTo>
                    <a:pt x="80" y="161"/>
                    <a:pt x="80" y="158"/>
                    <a:pt x="80" y="150"/>
                  </a:cubicBezTo>
                  <a:lnTo>
                    <a:pt x="80" y="143"/>
                  </a:lnTo>
                  <a:cubicBezTo>
                    <a:pt x="80" y="135"/>
                    <a:pt x="83" y="131"/>
                    <a:pt x="87" y="127"/>
                  </a:cubicBezTo>
                  <a:lnTo>
                    <a:pt x="90" y="124"/>
                  </a:lnTo>
                  <a:lnTo>
                    <a:pt x="90" y="120"/>
                  </a:lnTo>
                  <a:cubicBezTo>
                    <a:pt x="95" y="113"/>
                    <a:pt x="98" y="105"/>
                    <a:pt x="102" y="98"/>
                  </a:cubicBezTo>
                  <a:cubicBezTo>
                    <a:pt x="106" y="91"/>
                    <a:pt x="113" y="83"/>
                    <a:pt x="113" y="79"/>
                  </a:cubicBezTo>
                  <a:cubicBezTo>
                    <a:pt x="117" y="79"/>
                    <a:pt x="117" y="75"/>
                    <a:pt x="117" y="75"/>
                  </a:cubicBezTo>
                  <a:close/>
                  <a:moveTo>
                    <a:pt x="121" y="1"/>
                  </a:moveTo>
                  <a:cubicBezTo>
                    <a:pt x="106" y="1"/>
                    <a:pt x="90" y="4"/>
                    <a:pt x="80" y="12"/>
                  </a:cubicBezTo>
                  <a:cubicBezTo>
                    <a:pt x="68" y="15"/>
                    <a:pt x="61" y="23"/>
                    <a:pt x="57" y="30"/>
                  </a:cubicBezTo>
                  <a:cubicBezTo>
                    <a:pt x="45" y="41"/>
                    <a:pt x="42" y="53"/>
                    <a:pt x="35" y="60"/>
                  </a:cubicBezTo>
                  <a:cubicBezTo>
                    <a:pt x="31" y="68"/>
                    <a:pt x="28" y="79"/>
                    <a:pt x="23" y="83"/>
                  </a:cubicBezTo>
                  <a:cubicBezTo>
                    <a:pt x="16" y="94"/>
                    <a:pt x="12" y="105"/>
                    <a:pt x="9" y="117"/>
                  </a:cubicBezTo>
                  <a:cubicBezTo>
                    <a:pt x="5" y="120"/>
                    <a:pt x="5" y="127"/>
                    <a:pt x="5" y="135"/>
                  </a:cubicBezTo>
                  <a:cubicBezTo>
                    <a:pt x="1" y="139"/>
                    <a:pt x="1" y="146"/>
                    <a:pt x="1" y="150"/>
                  </a:cubicBezTo>
                  <a:cubicBezTo>
                    <a:pt x="1" y="172"/>
                    <a:pt x="9" y="195"/>
                    <a:pt x="19" y="213"/>
                  </a:cubicBezTo>
                  <a:cubicBezTo>
                    <a:pt x="28" y="221"/>
                    <a:pt x="31" y="229"/>
                    <a:pt x="38" y="236"/>
                  </a:cubicBezTo>
                  <a:cubicBezTo>
                    <a:pt x="42" y="243"/>
                    <a:pt x="50" y="251"/>
                    <a:pt x="57" y="255"/>
                  </a:cubicBezTo>
                  <a:lnTo>
                    <a:pt x="72" y="274"/>
                  </a:lnTo>
                  <a:lnTo>
                    <a:pt x="80" y="270"/>
                  </a:lnTo>
                  <a:lnTo>
                    <a:pt x="83" y="270"/>
                  </a:lnTo>
                  <a:lnTo>
                    <a:pt x="90" y="266"/>
                  </a:lnTo>
                  <a:cubicBezTo>
                    <a:pt x="98" y="266"/>
                    <a:pt x="106" y="262"/>
                    <a:pt x="113" y="262"/>
                  </a:cubicBezTo>
                  <a:cubicBezTo>
                    <a:pt x="124" y="255"/>
                    <a:pt x="135" y="251"/>
                    <a:pt x="147" y="240"/>
                  </a:cubicBezTo>
                  <a:cubicBezTo>
                    <a:pt x="158" y="232"/>
                    <a:pt x="166" y="221"/>
                    <a:pt x="173" y="210"/>
                  </a:cubicBezTo>
                  <a:cubicBezTo>
                    <a:pt x="185" y="195"/>
                    <a:pt x="192" y="180"/>
                    <a:pt x="195" y="165"/>
                  </a:cubicBezTo>
                  <a:cubicBezTo>
                    <a:pt x="202" y="150"/>
                    <a:pt x="207" y="139"/>
                    <a:pt x="211" y="127"/>
                  </a:cubicBezTo>
                  <a:cubicBezTo>
                    <a:pt x="218" y="113"/>
                    <a:pt x="221" y="98"/>
                    <a:pt x="221" y="83"/>
                  </a:cubicBezTo>
                  <a:cubicBezTo>
                    <a:pt x="221" y="72"/>
                    <a:pt x="218" y="56"/>
                    <a:pt x="214" y="46"/>
                  </a:cubicBezTo>
                  <a:cubicBezTo>
                    <a:pt x="202" y="30"/>
                    <a:pt x="188" y="19"/>
                    <a:pt x="173" y="12"/>
                  </a:cubicBezTo>
                  <a:cubicBezTo>
                    <a:pt x="158" y="4"/>
                    <a:pt x="143"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1" name="Google Shape;28591;p21"/>
            <p:cNvSpPr/>
            <p:nvPr/>
          </p:nvSpPr>
          <p:spPr>
            <a:xfrm>
              <a:off x="-693183" y="2129220"/>
              <a:ext cx="3629" cy="4011"/>
            </a:xfrm>
            <a:custGeom>
              <a:avLst/>
              <a:gdLst/>
              <a:ahLst/>
              <a:cxnLst/>
              <a:rect l="l" t="t" r="r" b="b"/>
              <a:pathLst>
                <a:path w="76" h="84" extrusionOk="0">
                  <a:moveTo>
                    <a:pt x="0" y="1"/>
                  </a:moveTo>
                  <a:cubicBezTo>
                    <a:pt x="0" y="5"/>
                    <a:pt x="4" y="9"/>
                    <a:pt x="4" y="16"/>
                  </a:cubicBezTo>
                  <a:cubicBezTo>
                    <a:pt x="8" y="27"/>
                    <a:pt x="12" y="42"/>
                    <a:pt x="12" y="61"/>
                  </a:cubicBezTo>
                  <a:lnTo>
                    <a:pt x="12" y="76"/>
                  </a:lnTo>
                  <a:lnTo>
                    <a:pt x="15" y="76"/>
                  </a:lnTo>
                  <a:cubicBezTo>
                    <a:pt x="26" y="79"/>
                    <a:pt x="34" y="83"/>
                    <a:pt x="38" y="83"/>
                  </a:cubicBezTo>
                  <a:cubicBezTo>
                    <a:pt x="41" y="83"/>
                    <a:pt x="45" y="83"/>
                    <a:pt x="48" y="79"/>
                  </a:cubicBezTo>
                  <a:cubicBezTo>
                    <a:pt x="53" y="76"/>
                    <a:pt x="57" y="72"/>
                    <a:pt x="64" y="61"/>
                  </a:cubicBezTo>
                  <a:cubicBezTo>
                    <a:pt x="67" y="53"/>
                    <a:pt x="71" y="50"/>
                    <a:pt x="75" y="45"/>
                  </a:cubicBezTo>
                  <a:cubicBezTo>
                    <a:pt x="67" y="38"/>
                    <a:pt x="60" y="31"/>
                    <a:pt x="53" y="23"/>
                  </a:cubicBezTo>
                  <a:cubicBezTo>
                    <a:pt x="41" y="16"/>
                    <a:pt x="34" y="9"/>
                    <a:pt x="26" y="5"/>
                  </a:cubicBezTo>
                  <a:cubicBezTo>
                    <a:pt x="22" y="1"/>
                    <a:pt x="15"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2" name="Google Shape;28592;p21"/>
            <p:cNvSpPr/>
            <p:nvPr/>
          </p:nvSpPr>
          <p:spPr>
            <a:xfrm>
              <a:off x="-697671" y="2125686"/>
              <a:ext cx="12033" cy="11078"/>
            </a:xfrm>
            <a:custGeom>
              <a:avLst/>
              <a:gdLst/>
              <a:ahLst/>
              <a:cxnLst/>
              <a:rect l="l" t="t" r="r" b="b"/>
              <a:pathLst>
                <a:path w="252" h="232" extrusionOk="0">
                  <a:moveTo>
                    <a:pt x="106" y="75"/>
                  </a:moveTo>
                  <a:cubicBezTo>
                    <a:pt x="109" y="75"/>
                    <a:pt x="116" y="75"/>
                    <a:pt x="120" y="79"/>
                  </a:cubicBezTo>
                  <a:cubicBezTo>
                    <a:pt x="128" y="83"/>
                    <a:pt x="135" y="90"/>
                    <a:pt x="147" y="97"/>
                  </a:cubicBezTo>
                  <a:cubicBezTo>
                    <a:pt x="154" y="105"/>
                    <a:pt x="161" y="112"/>
                    <a:pt x="169" y="119"/>
                  </a:cubicBezTo>
                  <a:cubicBezTo>
                    <a:pt x="165" y="124"/>
                    <a:pt x="161" y="127"/>
                    <a:pt x="158" y="135"/>
                  </a:cubicBezTo>
                  <a:cubicBezTo>
                    <a:pt x="151" y="146"/>
                    <a:pt x="147" y="150"/>
                    <a:pt x="142" y="153"/>
                  </a:cubicBezTo>
                  <a:cubicBezTo>
                    <a:pt x="139" y="157"/>
                    <a:pt x="135" y="157"/>
                    <a:pt x="132" y="157"/>
                  </a:cubicBezTo>
                  <a:cubicBezTo>
                    <a:pt x="128" y="157"/>
                    <a:pt x="120" y="153"/>
                    <a:pt x="109" y="150"/>
                  </a:cubicBezTo>
                  <a:lnTo>
                    <a:pt x="106" y="150"/>
                  </a:lnTo>
                  <a:lnTo>
                    <a:pt x="106" y="135"/>
                  </a:lnTo>
                  <a:cubicBezTo>
                    <a:pt x="106" y="116"/>
                    <a:pt x="102" y="101"/>
                    <a:pt x="98" y="90"/>
                  </a:cubicBezTo>
                  <a:cubicBezTo>
                    <a:pt x="98" y="83"/>
                    <a:pt x="94" y="79"/>
                    <a:pt x="94" y="75"/>
                  </a:cubicBezTo>
                  <a:close/>
                  <a:moveTo>
                    <a:pt x="106" y="0"/>
                  </a:moveTo>
                  <a:cubicBezTo>
                    <a:pt x="90" y="0"/>
                    <a:pt x="80" y="0"/>
                    <a:pt x="68" y="4"/>
                  </a:cubicBezTo>
                  <a:cubicBezTo>
                    <a:pt x="61" y="7"/>
                    <a:pt x="57" y="7"/>
                    <a:pt x="53" y="12"/>
                  </a:cubicBezTo>
                  <a:cubicBezTo>
                    <a:pt x="46" y="12"/>
                    <a:pt x="42" y="15"/>
                    <a:pt x="38" y="15"/>
                  </a:cubicBezTo>
                  <a:lnTo>
                    <a:pt x="20" y="26"/>
                  </a:lnTo>
                  <a:lnTo>
                    <a:pt x="16" y="48"/>
                  </a:lnTo>
                  <a:lnTo>
                    <a:pt x="16" y="60"/>
                  </a:lnTo>
                  <a:cubicBezTo>
                    <a:pt x="16" y="67"/>
                    <a:pt x="16" y="79"/>
                    <a:pt x="20" y="86"/>
                  </a:cubicBezTo>
                  <a:cubicBezTo>
                    <a:pt x="20" y="93"/>
                    <a:pt x="23" y="101"/>
                    <a:pt x="23" y="105"/>
                  </a:cubicBezTo>
                  <a:cubicBezTo>
                    <a:pt x="27" y="119"/>
                    <a:pt x="27" y="131"/>
                    <a:pt x="27" y="135"/>
                  </a:cubicBezTo>
                  <a:lnTo>
                    <a:pt x="27" y="146"/>
                  </a:lnTo>
                  <a:cubicBezTo>
                    <a:pt x="27" y="146"/>
                    <a:pt x="27" y="150"/>
                    <a:pt x="23" y="150"/>
                  </a:cubicBezTo>
                  <a:lnTo>
                    <a:pt x="16" y="169"/>
                  </a:lnTo>
                  <a:lnTo>
                    <a:pt x="1" y="191"/>
                  </a:lnTo>
                  <a:lnTo>
                    <a:pt x="27" y="202"/>
                  </a:lnTo>
                  <a:lnTo>
                    <a:pt x="42" y="205"/>
                  </a:lnTo>
                  <a:cubicBezTo>
                    <a:pt x="53" y="209"/>
                    <a:pt x="68" y="217"/>
                    <a:pt x="83" y="221"/>
                  </a:cubicBezTo>
                  <a:cubicBezTo>
                    <a:pt x="98" y="228"/>
                    <a:pt x="113" y="232"/>
                    <a:pt x="128" y="232"/>
                  </a:cubicBezTo>
                  <a:lnTo>
                    <a:pt x="135" y="232"/>
                  </a:lnTo>
                  <a:cubicBezTo>
                    <a:pt x="151" y="232"/>
                    <a:pt x="169" y="228"/>
                    <a:pt x="184" y="217"/>
                  </a:cubicBezTo>
                  <a:cubicBezTo>
                    <a:pt x="199" y="205"/>
                    <a:pt x="214" y="191"/>
                    <a:pt x="221" y="172"/>
                  </a:cubicBezTo>
                  <a:lnTo>
                    <a:pt x="225" y="172"/>
                  </a:lnTo>
                  <a:lnTo>
                    <a:pt x="237" y="161"/>
                  </a:lnTo>
                  <a:lnTo>
                    <a:pt x="237" y="157"/>
                  </a:lnTo>
                  <a:cubicBezTo>
                    <a:pt x="240" y="153"/>
                    <a:pt x="244" y="150"/>
                    <a:pt x="244" y="146"/>
                  </a:cubicBezTo>
                  <a:cubicBezTo>
                    <a:pt x="247" y="138"/>
                    <a:pt x="251" y="127"/>
                    <a:pt x="251" y="116"/>
                  </a:cubicBezTo>
                  <a:cubicBezTo>
                    <a:pt x="251" y="109"/>
                    <a:pt x="251" y="101"/>
                    <a:pt x="247" y="93"/>
                  </a:cubicBezTo>
                  <a:lnTo>
                    <a:pt x="244" y="90"/>
                  </a:lnTo>
                  <a:cubicBezTo>
                    <a:pt x="240" y="83"/>
                    <a:pt x="237" y="79"/>
                    <a:pt x="232" y="75"/>
                  </a:cubicBezTo>
                  <a:cubicBezTo>
                    <a:pt x="221" y="64"/>
                    <a:pt x="206" y="45"/>
                    <a:pt x="184" y="30"/>
                  </a:cubicBezTo>
                  <a:cubicBezTo>
                    <a:pt x="177" y="22"/>
                    <a:pt x="165" y="15"/>
                    <a:pt x="151" y="7"/>
                  </a:cubicBezTo>
                  <a:cubicBezTo>
                    <a:pt x="135" y="4"/>
                    <a:pt x="120"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3" name="Google Shape;28593;p21"/>
            <p:cNvSpPr/>
            <p:nvPr/>
          </p:nvSpPr>
          <p:spPr>
            <a:xfrm>
              <a:off x="-75250" y="1136259"/>
              <a:ext cx="3820" cy="3629"/>
            </a:xfrm>
            <a:custGeom>
              <a:avLst/>
              <a:gdLst/>
              <a:ahLst/>
              <a:cxnLst/>
              <a:rect l="l" t="t" r="r" b="b"/>
              <a:pathLst>
                <a:path w="80" h="76" extrusionOk="0">
                  <a:moveTo>
                    <a:pt x="79" y="0"/>
                  </a:moveTo>
                  <a:cubicBezTo>
                    <a:pt x="61" y="4"/>
                    <a:pt x="45" y="12"/>
                    <a:pt x="31" y="19"/>
                  </a:cubicBezTo>
                  <a:cubicBezTo>
                    <a:pt x="19" y="26"/>
                    <a:pt x="8" y="31"/>
                    <a:pt x="0" y="38"/>
                  </a:cubicBezTo>
                  <a:cubicBezTo>
                    <a:pt x="16" y="53"/>
                    <a:pt x="26" y="64"/>
                    <a:pt x="38" y="68"/>
                  </a:cubicBezTo>
                  <a:cubicBezTo>
                    <a:pt x="45" y="71"/>
                    <a:pt x="49" y="76"/>
                    <a:pt x="53" y="76"/>
                  </a:cubicBezTo>
                  <a:cubicBezTo>
                    <a:pt x="53" y="76"/>
                    <a:pt x="57" y="76"/>
                    <a:pt x="61" y="71"/>
                  </a:cubicBezTo>
                  <a:cubicBezTo>
                    <a:pt x="64" y="71"/>
                    <a:pt x="64" y="71"/>
                    <a:pt x="68" y="68"/>
                  </a:cubicBezTo>
                  <a:cubicBezTo>
                    <a:pt x="76" y="49"/>
                    <a:pt x="79" y="26"/>
                    <a:pt x="79" y="4"/>
                  </a:cubicBezTo>
                  <a:lnTo>
                    <a:pt x="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4" name="Google Shape;28594;p21"/>
            <p:cNvSpPr/>
            <p:nvPr/>
          </p:nvSpPr>
          <p:spPr>
            <a:xfrm>
              <a:off x="-83081" y="1132343"/>
              <a:ext cx="15376" cy="11126"/>
            </a:xfrm>
            <a:custGeom>
              <a:avLst/>
              <a:gdLst/>
              <a:ahLst/>
              <a:cxnLst/>
              <a:rect l="l" t="t" r="r" b="b"/>
              <a:pathLst>
                <a:path w="322" h="233" extrusionOk="0">
                  <a:moveTo>
                    <a:pt x="243" y="82"/>
                  </a:moveTo>
                  <a:lnTo>
                    <a:pt x="243" y="86"/>
                  </a:lnTo>
                  <a:cubicBezTo>
                    <a:pt x="243" y="108"/>
                    <a:pt x="240" y="131"/>
                    <a:pt x="232" y="150"/>
                  </a:cubicBezTo>
                  <a:cubicBezTo>
                    <a:pt x="228" y="153"/>
                    <a:pt x="228" y="153"/>
                    <a:pt x="225" y="153"/>
                  </a:cubicBezTo>
                  <a:cubicBezTo>
                    <a:pt x="221" y="158"/>
                    <a:pt x="217" y="158"/>
                    <a:pt x="217" y="158"/>
                  </a:cubicBezTo>
                  <a:cubicBezTo>
                    <a:pt x="213" y="158"/>
                    <a:pt x="209" y="153"/>
                    <a:pt x="202" y="150"/>
                  </a:cubicBezTo>
                  <a:cubicBezTo>
                    <a:pt x="190" y="146"/>
                    <a:pt x="180" y="135"/>
                    <a:pt x="164" y="120"/>
                  </a:cubicBezTo>
                  <a:cubicBezTo>
                    <a:pt x="172" y="113"/>
                    <a:pt x="183" y="108"/>
                    <a:pt x="195" y="101"/>
                  </a:cubicBezTo>
                  <a:cubicBezTo>
                    <a:pt x="209" y="94"/>
                    <a:pt x="225" y="86"/>
                    <a:pt x="243" y="82"/>
                  </a:cubicBezTo>
                  <a:close/>
                  <a:moveTo>
                    <a:pt x="269" y="1"/>
                  </a:moveTo>
                  <a:cubicBezTo>
                    <a:pt x="240" y="23"/>
                    <a:pt x="209" y="34"/>
                    <a:pt x="180" y="46"/>
                  </a:cubicBezTo>
                  <a:cubicBezTo>
                    <a:pt x="157" y="53"/>
                    <a:pt x="135" y="56"/>
                    <a:pt x="116" y="60"/>
                  </a:cubicBezTo>
                  <a:cubicBezTo>
                    <a:pt x="101" y="68"/>
                    <a:pt x="94" y="79"/>
                    <a:pt x="83" y="86"/>
                  </a:cubicBezTo>
                  <a:cubicBezTo>
                    <a:pt x="78" y="86"/>
                    <a:pt x="75" y="90"/>
                    <a:pt x="71" y="90"/>
                  </a:cubicBezTo>
                  <a:lnTo>
                    <a:pt x="0" y="139"/>
                  </a:lnTo>
                  <a:lnTo>
                    <a:pt x="83" y="161"/>
                  </a:lnTo>
                  <a:lnTo>
                    <a:pt x="90" y="161"/>
                  </a:lnTo>
                  <a:cubicBezTo>
                    <a:pt x="94" y="165"/>
                    <a:pt x="97" y="165"/>
                    <a:pt x="101" y="169"/>
                  </a:cubicBezTo>
                  <a:cubicBezTo>
                    <a:pt x="112" y="176"/>
                    <a:pt x="128" y="191"/>
                    <a:pt x="146" y="206"/>
                  </a:cubicBezTo>
                  <a:cubicBezTo>
                    <a:pt x="154" y="213"/>
                    <a:pt x="164" y="217"/>
                    <a:pt x="176" y="225"/>
                  </a:cubicBezTo>
                  <a:cubicBezTo>
                    <a:pt x="183" y="229"/>
                    <a:pt x="195" y="232"/>
                    <a:pt x="206" y="232"/>
                  </a:cubicBezTo>
                  <a:lnTo>
                    <a:pt x="217" y="232"/>
                  </a:lnTo>
                  <a:cubicBezTo>
                    <a:pt x="228" y="232"/>
                    <a:pt x="240" y="232"/>
                    <a:pt x="251" y="229"/>
                  </a:cubicBezTo>
                  <a:cubicBezTo>
                    <a:pt x="254" y="225"/>
                    <a:pt x="258" y="225"/>
                    <a:pt x="262" y="221"/>
                  </a:cubicBezTo>
                  <a:lnTo>
                    <a:pt x="262" y="203"/>
                  </a:lnTo>
                  <a:cubicBezTo>
                    <a:pt x="266" y="176"/>
                    <a:pt x="273" y="146"/>
                    <a:pt x="285" y="120"/>
                  </a:cubicBezTo>
                  <a:cubicBezTo>
                    <a:pt x="295" y="101"/>
                    <a:pt x="307" y="86"/>
                    <a:pt x="321" y="72"/>
                  </a:cubicBezTo>
                  <a:cubicBezTo>
                    <a:pt x="318" y="60"/>
                    <a:pt x="318" y="46"/>
                    <a:pt x="314" y="34"/>
                  </a:cubicBezTo>
                  <a:lnTo>
                    <a:pt x="314" y="30"/>
                  </a:lnTo>
                  <a:lnTo>
                    <a:pt x="3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5" name="Google Shape;28595;p21"/>
            <p:cNvSpPr/>
            <p:nvPr/>
          </p:nvSpPr>
          <p:spPr>
            <a:xfrm>
              <a:off x="-77924" y="1129144"/>
              <a:ext cx="3104" cy="2531"/>
            </a:xfrm>
            <a:custGeom>
              <a:avLst/>
              <a:gdLst/>
              <a:ahLst/>
              <a:cxnLst/>
              <a:rect l="l" t="t" r="r" b="b"/>
              <a:pathLst>
                <a:path w="65" h="53" extrusionOk="0">
                  <a:moveTo>
                    <a:pt x="20" y="0"/>
                  </a:moveTo>
                  <a:lnTo>
                    <a:pt x="20" y="4"/>
                  </a:lnTo>
                  <a:cubicBezTo>
                    <a:pt x="20" y="15"/>
                    <a:pt x="15" y="23"/>
                    <a:pt x="12" y="26"/>
                  </a:cubicBezTo>
                  <a:cubicBezTo>
                    <a:pt x="12" y="34"/>
                    <a:pt x="8" y="37"/>
                    <a:pt x="4" y="41"/>
                  </a:cubicBezTo>
                  <a:cubicBezTo>
                    <a:pt x="4" y="45"/>
                    <a:pt x="1" y="49"/>
                    <a:pt x="1" y="52"/>
                  </a:cubicBezTo>
                  <a:cubicBezTo>
                    <a:pt x="15" y="49"/>
                    <a:pt x="34" y="45"/>
                    <a:pt x="49" y="37"/>
                  </a:cubicBezTo>
                  <a:cubicBezTo>
                    <a:pt x="53" y="37"/>
                    <a:pt x="60" y="37"/>
                    <a:pt x="64" y="34"/>
                  </a:cubicBezTo>
                  <a:cubicBezTo>
                    <a:pt x="56" y="30"/>
                    <a:pt x="53" y="26"/>
                    <a:pt x="49" y="23"/>
                  </a:cubicBezTo>
                  <a:cubicBezTo>
                    <a:pt x="38" y="15"/>
                    <a:pt x="27" y="8"/>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6" name="Google Shape;28596;p21"/>
            <p:cNvSpPr/>
            <p:nvPr/>
          </p:nvSpPr>
          <p:spPr>
            <a:xfrm>
              <a:off x="-84704" y="1124130"/>
              <a:ext cx="17142" cy="11508"/>
            </a:xfrm>
            <a:custGeom>
              <a:avLst/>
              <a:gdLst/>
              <a:ahLst/>
              <a:cxnLst/>
              <a:rect l="l" t="t" r="r" b="b"/>
              <a:pathLst>
                <a:path w="359" h="241" extrusionOk="0">
                  <a:moveTo>
                    <a:pt x="75" y="0"/>
                  </a:moveTo>
                  <a:cubicBezTo>
                    <a:pt x="57" y="4"/>
                    <a:pt x="41" y="8"/>
                    <a:pt x="23" y="16"/>
                  </a:cubicBezTo>
                  <a:lnTo>
                    <a:pt x="8" y="23"/>
                  </a:lnTo>
                  <a:lnTo>
                    <a:pt x="0" y="38"/>
                  </a:lnTo>
                  <a:lnTo>
                    <a:pt x="0" y="42"/>
                  </a:lnTo>
                  <a:cubicBezTo>
                    <a:pt x="5" y="42"/>
                    <a:pt x="8" y="38"/>
                    <a:pt x="15" y="38"/>
                  </a:cubicBezTo>
                  <a:lnTo>
                    <a:pt x="23" y="34"/>
                  </a:lnTo>
                  <a:lnTo>
                    <a:pt x="38" y="38"/>
                  </a:lnTo>
                  <a:cubicBezTo>
                    <a:pt x="49" y="38"/>
                    <a:pt x="67" y="42"/>
                    <a:pt x="90" y="49"/>
                  </a:cubicBezTo>
                  <a:cubicBezTo>
                    <a:pt x="98" y="53"/>
                    <a:pt x="105" y="53"/>
                    <a:pt x="112" y="56"/>
                  </a:cubicBezTo>
                  <a:cubicBezTo>
                    <a:pt x="120" y="61"/>
                    <a:pt x="128" y="61"/>
                    <a:pt x="135" y="68"/>
                  </a:cubicBezTo>
                  <a:cubicBezTo>
                    <a:pt x="139" y="68"/>
                    <a:pt x="143" y="71"/>
                    <a:pt x="150" y="79"/>
                  </a:cubicBezTo>
                  <a:cubicBezTo>
                    <a:pt x="154" y="83"/>
                    <a:pt x="154" y="87"/>
                    <a:pt x="157" y="94"/>
                  </a:cubicBezTo>
                  <a:cubicBezTo>
                    <a:pt x="157" y="97"/>
                    <a:pt x="157" y="101"/>
                    <a:pt x="162" y="105"/>
                  </a:cubicBezTo>
                  <a:cubicBezTo>
                    <a:pt x="169" y="113"/>
                    <a:pt x="180" y="120"/>
                    <a:pt x="191" y="128"/>
                  </a:cubicBezTo>
                  <a:cubicBezTo>
                    <a:pt x="195" y="131"/>
                    <a:pt x="198" y="135"/>
                    <a:pt x="206" y="139"/>
                  </a:cubicBezTo>
                  <a:cubicBezTo>
                    <a:pt x="202" y="142"/>
                    <a:pt x="195" y="142"/>
                    <a:pt x="191" y="142"/>
                  </a:cubicBezTo>
                  <a:cubicBezTo>
                    <a:pt x="176" y="150"/>
                    <a:pt x="157" y="154"/>
                    <a:pt x="143" y="157"/>
                  </a:cubicBezTo>
                  <a:cubicBezTo>
                    <a:pt x="139" y="161"/>
                    <a:pt x="135" y="165"/>
                    <a:pt x="135" y="168"/>
                  </a:cubicBezTo>
                  <a:lnTo>
                    <a:pt x="143" y="176"/>
                  </a:lnTo>
                  <a:lnTo>
                    <a:pt x="184" y="221"/>
                  </a:lnTo>
                  <a:lnTo>
                    <a:pt x="145" y="233"/>
                  </a:lnTo>
                  <a:lnTo>
                    <a:pt x="145" y="233"/>
                  </a:lnTo>
                  <a:cubicBezTo>
                    <a:pt x="147" y="233"/>
                    <a:pt x="148" y="233"/>
                    <a:pt x="150" y="232"/>
                  </a:cubicBezTo>
                  <a:cubicBezTo>
                    <a:pt x="169" y="228"/>
                    <a:pt x="191" y="225"/>
                    <a:pt x="214" y="218"/>
                  </a:cubicBezTo>
                  <a:cubicBezTo>
                    <a:pt x="243" y="206"/>
                    <a:pt x="274" y="195"/>
                    <a:pt x="303" y="173"/>
                  </a:cubicBezTo>
                  <a:lnTo>
                    <a:pt x="307" y="168"/>
                  </a:lnTo>
                  <a:lnTo>
                    <a:pt x="359" y="128"/>
                  </a:lnTo>
                  <a:lnTo>
                    <a:pt x="296" y="105"/>
                  </a:lnTo>
                  <a:cubicBezTo>
                    <a:pt x="292" y="101"/>
                    <a:pt x="288" y="101"/>
                    <a:pt x="281" y="97"/>
                  </a:cubicBezTo>
                  <a:cubicBezTo>
                    <a:pt x="274" y="94"/>
                    <a:pt x="266" y="87"/>
                    <a:pt x="259" y="83"/>
                  </a:cubicBezTo>
                  <a:cubicBezTo>
                    <a:pt x="236" y="68"/>
                    <a:pt x="217" y="49"/>
                    <a:pt x="191" y="30"/>
                  </a:cubicBezTo>
                  <a:cubicBezTo>
                    <a:pt x="176" y="23"/>
                    <a:pt x="162" y="16"/>
                    <a:pt x="146" y="8"/>
                  </a:cubicBezTo>
                  <a:cubicBezTo>
                    <a:pt x="131" y="4"/>
                    <a:pt x="112" y="0"/>
                    <a:pt x="94" y="0"/>
                  </a:cubicBezTo>
                  <a:close/>
                  <a:moveTo>
                    <a:pt x="145" y="233"/>
                  </a:moveTo>
                  <a:lnTo>
                    <a:pt x="145" y="233"/>
                  </a:lnTo>
                  <a:cubicBezTo>
                    <a:pt x="137" y="236"/>
                    <a:pt x="129" y="236"/>
                    <a:pt x="120" y="240"/>
                  </a:cubicBezTo>
                  <a:lnTo>
                    <a:pt x="124" y="240"/>
                  </a:lnTo>
                  <a:lnTo>
                    <a:pt x="145" y="23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7" name="Google Shape;28597;p21"/>
            <p:cNvSpPr/>
            <p:nvPr/>
          </p:nvSpPr>
          <p:spPr>
            <a:xfrm>
              <a:off x="-467755" y="2190674"/>
              <a:ext cx="10362" cy="17858"/>
            </a:xfrm>
            <a:custGeom>
              <a:avLst/>
              <a:gdLst/>
              <a:ahLst/>
              <a:cxnLst/>
              <a:rect l="l" t="t" r="r" b="b"/>
              <a:pathLst>
                <a:path w="217" h="374" extrusionOk="0">
                  <a:moveTo>
                    <a:pt x="105" y="0"/>
                  </a:moveTo>
                  <a:cubicBezTo>
                    <a:pt x="101" y="0"/>
                    <a:pt x="90" y="4"/>
                    <a:pt x="79" y="4"/>
                  </a:cubicBezTo>
                  <a:cubicBezTo>
                    <a:pt x="68" y="7"/>
                    <a:pt x="53" y="7"/>
                    <a:pt x="38" y="7"/>
                  </a:cubicBezTo>
                  <a:cubicBezTo>
                    <a:pt x="27" y="7"/>
                    <a:pt x="20" y="7"/>
                    <a:pt x="8" y="4"/>
                  </a:cubicBezTo>
                  <a:cubicBezTo>
                    <a:pt x="4" y="11"/>
                    <a:pt x="1" y="22"/>
                    <a:pt x="1" y="33"/>
                  </a:cubicBezTo>
                  <a:cubicBezTo>
                    <a:pt x="1" y="41"/>
                    <a:pt x="4" y="48"/>
                    <a:pt x="4" y="56"/>
                  </a:cubicBezTo>
                  <a:cubicBezTo>
                    <a:pt x="12" y="67"/>
                    <a:pt x="15" y="78"/>
                    <a:pt x="23" y="82"/>
                  </a:cubicBezTo>
                  <a:cubicBezTo>
                    <a:pt x="30" y="90"/>
                    <a:pt x="34" y="93"/>
                    <a:pt x="38" y="93"/>
                  </a:cubicBezTo>
                  <a:lnTo>
                    <a:pt x="49" y="104"/>
                  </a:lnTo>
                  <a:cubicBezTo>
                    <a:pt x="53" y="109"/>
                    <a:pt x="53" y="112"/>
                    <a:pt x="53" y="116"/>
                  </a:cubicBezTo>
                  <a:cubicBezTo>
                    <a:pt x="53" y="123"/>
                    <a:pt x="53" y="135"/>
                    <a:pt x="49" y="149"/>
                  </a:cubicBezTo>
                  <a:cubicBezTo>
                    <a:pt x="46" y="161"/>
                    <a:pt x="42" y="176"/>
                    <a:pt x="42" y="194"/>
                  </a:cubicBezTo>
                  <a:cubicBezTo>
                    <a:pt x="42" y="198"/>
                    <a:pt x="42" y="205"/>
                    <a:pt x="46" y="213"/>
                  </a:cubicBezTo>
                  <a:cubicBezTo>
                    <a:pt x="42" y="213"/>
                    <a:pt x="38" y="216"/>
                    <a:pt x="38" y="216"/>
                  </a:cubicBezTo>
                  <a:cubicBezTo>
                    <a:pt x="30" y="221"/>
                    <a:pt x="23" y="228"/>
                    <a:pt x="20" y="235"/>
                  </a:cubicBezTo>
                  <a:cubicBezTo>
                    <a:pt x="12" y="243"/>
                    <a:pt x="8" y="254"/>
                    <a:pt x="8" y="266"/>
                  </a:cubicBezTo>
                  <a:cubicBezTo>
                    <a:pt x="8" y="273"/>
                    <a:pt x="12" y="280"/>
                    <a:pt x="15" y="288"/>
                  </a:cubicBezTo>
                  <a:cubicBezTo>
                    <a:pt x="20" y="299"/>
                    <a:pt x="27" y="302"/>
                    <a:pt x="30" y="310"/>
                  </a:cubicBezTo>
                  <a:cubicBezTo>
                    <a:pt x="38" y="314"/>
                    <a:pt x="42" y="318"/>
                    <a:pt x="49" y="321"/>
                  </a:cubicBezTo>
                  <a:lnTo>
                    <a:pt x="20" y="373"/>
                  </a:lnTo>
                  <a:lnTo>
                    <a:pt x="56" y="362"/>
                  </a:lnTo>
                  <a:lnTo>
                    <a:pt x="184" y="321"/>
                  </a:lnTo>
                  <a:lnTo>
                    <a:pt x="146" y="295"/>
                  </a:lnTo>
                  <a:cubicBezTo>
                    <a:pt x="150" y="288"/>
                    <a:pt x="158" y="276"/>
                    <a:pt x="161" y="273"/>
                  </a:cubicBezTo>
                  <a:cubicBezTo>
                    <a:pt x="161" y="269"/>
                    <a:pt x="165" y="266"/>
                    <a:pt x="165" y="261"/>
                  </a:cubicBezTo>
                  <a:cubicBezTo>
                    <a:pt x="165" y="261"/>
                    <a:pt x="169" y="258"/>
                    <a:pt x="172" y="254"/>
                  </a:cubicBezTo>
                  <a:cubicBezTo>
                    <a:pt x="180" y="250"/>
                    <a:pt x="187" y="243"/>
                    <a:pt x="195" y="235"/>
                  </a:cubicBezTo>
                  <a:cubicBezTo>
                    <a:pt x="199" y="232"/>
                    <a:pt x="206" y="228"/>
                    <a:pt x="210" y="221"/>
                  </a:cubicBezTo>
                  <a:cubicBezTo>
                    <a:pt x="210" y="216"/>
                    <a:pt x="213" y="213"/>
                    <a:pt x="213" y="209"/>
                  </a:cubicBezTo>
                  <a:cubicBezTo>
                    <a:pt x="217" y="205"/>
                    <a:pt x="217" y="198"/>
                    <a:pt x="217" y="190"/>
                  </a:cubicBezTo>
                  <a:cubicBezTo>
                    <a:pt x="217" y="187"/>
                    <a:pt x="217" y="183"/>
                    <a:pt x="213" y="176"/>
                  </a:cubicBezTo>
                  <a:cubicBezTo>
                    <a:pt x="210" y="168"/>
                    <a:pt x="206" y="161"/>
                    <a:pt x="199" y="153"/>
                  </a:cubicBezTo>
                  <a:cubicBezTo>
                    <a:pt x="191" y="145"/>
                    <a:pt x="184" y="142"/>
                    <a:pt x="172" y="138"/>
                  </a:cubicBezTo>
                  <a:cubicBezTo>
                    <a:pt x="180" y="119"/>
                    <a:pt x="184" y="101"/>
                    <a:pt x="184" y="86"/>
                  </a:cubicBezTo>
                  <a:cubicBezTo>
                    <a:pt x="184" y="67"/>
                    <a:pt x="180" y="48"/>
                    <a:pt x="172" y="33"/>
                  </a:cubicBezTo>
                  <a:lnTo>
                    <a:pt x="116" y="4"/>
                  </a:lnTo>
                  <a:lnTo>
                    <a:pt x="1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8" name="Google Shape;28598;p21"/>
            <p:cNvSpPr/>
            <p:nvPr/>
          </p:nvSpPr>
          <p:spPr>
            <a:xfrm>
              <a:off x="-643952" y="1695841"/>
              <a:ext cx="17190" cy="19339"/>
            </a:xfrm>
            <a:custGeom>
              <a:avLst/>
              <a:gdLst/>
              <a:ahLst/>
              <a:cxnLst/>
              <a:rect l="l" t="t" r="r" b="b"/>
              <a:pathLst>
                <a:path w="360" h="405" extrusionOk="0">
                  <a:moveTo>
                    <a:pt x="360" y="1"/>
                  </a:moveTo>
                  <a:lnTo>
                    <a:pt x="285" y="23"/>
                  </a:lnTo>
                  <a:cubicBezTo>
                    <a:pt x="247" y="38"/>
                    <a:pt x="218" y="57"/>
                    <a:pt x="195" y="75"/>
                  </a:cubicBezTo>
                  <a:cubicBezTo>
                    <a:pt x="158" y="109"/>
                    <a:pt x="135" y="150"/>
                    <a:pt x="116" y="188"/>
                  </a:cubicBezTo>
                  <a:cubicBezTo>
                    <a:pt x="99" y="225"/>
                    <a:pt x="83" y="262"/>
                    <a:pt x="64" y="296"/>
                  </a:cubicBezTo>
                  <a:lnTo>
                    <a:pt x="9" y="393"/>
                  </a:lnTo>
                  <a:lnTo>
                    <a:pt x="1" y="405"/>
                  </a:lnTo>
                  <a:lnTo>
                    <a:pt x="12" y="397"/>
                  </a:lnTo>
                  <a:lnTo>
                    <a:pt x="113" y="348"/>
                  </a:lnTo>
                  <a:cubicBezTo>
                    <a:pt x="173" y="318"/>
                    <a:pt x="218" y="281"/>
                    <a:pt x="256" y="232"/>
                  </a:cubicBezTo>
                  <a:cubicBezTo>
                    <a:pt x="292" y="188"/>
                    <a:pt x="315" y="132"/>
                    <a:pt x="334" y="72"/>
                  </a:cubicBezTo>
                  <a:lnTo>
                    <a:pt x="3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9" name="Google Shape;28599;p21"/>
            <p:cNvSpPr/>
            <p:nvPr/>
          </p:nvSpPr>
          <p:spPr>
            <a:xfrm>
              <a:off x="-682678" y="2163170"/>
              <a:ext cx="239" cy="191"/>
            </a:xfrm>
            <a:custGeom>
              <a:avLst/>
              <a:gdLst/>
              <a:ahLst/>
              <a:cxnLst/>
              <a:rect l="l" t="t" r="r" b="b"/>
              <a:pathLst>
                <a:path w="5" h="4" extrusionOk="0">
                  <a:moveTo>
                    <a:pt x="1" y="0"/>
                  </a:moveTo>
                  <a:cubicBezTo>
                    <a:pt x="4" y="0"/>
                    <a:pt x="4" y="4"/>
                    <a:pt x="4"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0" name="Google Shape;28600;p21"/>
            <p:cNvSpPr/>
            <p:nvPr/>
          </p:nvSpPr>
          <p:spPr>
            <a:xfrm>
              <a:off x="-690891" y="2151949"/>
              <a:ext cx="12558" cy="14994"/>
            </a:xfrm>
            <a:custGeom>
              <a:avLst/>
              <a:gdLst/>
              <a:ahLst/>
              <a:cxnLst/>
              <a:rect l="l" t="t" r="r" b="b"/>
              <a:pathLst>
                <a:path w="263" h="314" extrusionOk="0">
                  <a:moveTo>
                    <a:pt x="176" y="235"/>
                  </a:moveTo>
                  <a:lnTo>
                    <a:pt x="176" y="239"/>
                  </a:lnTo>
                  <a:cubicBezTo>
                    <a:pt x="176" y="239"/>
                    <a:pt x="176" y="235"/>
                    <a:pt x="173" y="235"/>
                  </a:cubicBezTo>
                  <a:close/>
                  <a:moveTo>
                    <a:pt x="35" y="0"/>
                  </a:moveTo>
                  <a:lnTo>
                    <a:pt x="19" y="33"/>
                  </a:lnTo>
                  <a:cubicBezTo>
                    <a:pt x="16" y="37"/>
                    <a:pt x="16" y="40"/>
                    <a:pt x="12" y="48"/>
                  </a:cubicBezTo>
                  <a:cubicBezTo>
                    <a:pt x="5" y="67"/>
                    <a:pt x="0" y="85"/>
                    <a:pt x="0" y="100"/>
                  </a:cubicBezTo>
                  <a:cubicBezTo>
                    <a:pt x="0" y="123"/>
                    <a:pt x="5" y="142"/>
                    <a:pt x="12" y="161"/>
                  </a:cubicBezTo>
                  <a:cubicBezTo>
                    <a:pt x="12" y="168"/>
                    <a:pt x="16" y="175"/>
                    <a:pt x="19" y="179"/>
                  </a:cubicBezTo>
                  <a:cubicBezTo>
                    <a:pt x="23" y="190"/>
                    <a:pt x="27" y="202"/>
                    <a:pt x="31" y="209"/>
                  </a:cubicBezTo>
                  <a:lnTo>
                    <a:pt x="35" y="220"/>
                  </a:lnTo>
                  <a:lnTo>
                    <a:pt x="42" y="224"/>
                  </a:lnTo>
                  <a:cubicBezTo>
                    <a:pt x="68" y="247"/>
                    <a:pt x="95" y="276"/>
                    <a:pt x="131" y="299"/>
                  </a:cubicBezTo>
                  <a:cubicBezTo>
                    <a:pt x="147" y="310"/>
                    <a:pt x="162" y="314"/>
                    <a:pt x="176" y="314"/>
                  </a:cubicBezTo>
                  <a:lnTo>
                    <a:pt x="180" y="314"/>
                  </a:lnTo>
                  <a:cubicBezTo>
                    <a:pt x="188" y="314"/>
                    <a:pt x="199" y="314"/>
                    <a:pt x="207" y="310"/>
                  </a:cubicBezTo>
                  <a:cubicBezTo>
                    <a:pt x="210" y="306"/>
                    <a:pt x="214" y="306"/>
                    <a:pt x="214" y="306"/>
                  </a:cubicBezTo>
                  <a:cubicBezTo>
                    <a:pt x="218" y="299"/>
                    <a:pt x="221" y="295"/>
                    <a:pt x="225" y="295"/>
                  </a:cubicBezTo>
                  <a:cubicBezTo>
                    <a:pt x="229" y="292"/>
                    <a:pt x="233" y="287"/>
                    <a:pt x="236" y="287"/>
                  </a:cubicBezTo>
                  <a:lnTo>
                    <a:pt x="236" y="284"/>
                  </a:lnTo>
                  <a:cubicBezTo>
                    <a:pt x="244" y="276"/>
                    <a:pt x="247" y="273"/>
                    <a:pt x="247" y="265"/>
                  </a:cubicBezTo>
                  <a:cubicBezTo>
                    <a:pt x="252" y="261"/>
                    <a:pt x="255" y="257"/>
                    <a:pt x="255" y="254"/>
                  </a:cubicBezTo>
                  <a:cubicBezTo>
                    <a:pt x="259" y="242"/>
                    <a:pt x="262" y="231"/>
                    <a:pt x="262" y="220"/>
                  </a:cubicBezTo>
                  <a:cubicBezTo>
                    <a:pt x="262" y="213"/>
                    <a:pt x="262" y="205"/>
                    <a:pt x="259" y="197"/>
                  </a:cubicBezTo>
                  <a:lnTo>
                    <a:pt x="259" y="194"/>
                  </a:lnTo>
                  <a:cubicBezTo>
                    <a:pt x="240" y="190"/>
                    <a:pt x="225" y="190"/>
                    <a:pt x="214" y="190"/>
                  </a:cubicBezTo>
                  <a:cubicBezTo>
                    <a:pt x="199" y="187"/>
                    <a:pt x="188" y="187"/>
                    <a:pt x="176" y="183"/>
                  </a:cubicBezTo>
                  <a:cubicBezTo>
                    <a:pt x="166" y="179"/>
                    <a:pt x="157" y="175"/>
                    <a:pt x="150" y="168"/>
                  </a:cubicBezTo>
                  <a:cubicBezTo>
                    <a:pt x="147" y="164"/>
                    <a:pt x="143" y="157"/>
                    <a:pt x="140" y="149"/>
                  </a:cubicBezTo>
                  <a:cubicBezTo>
                    <a:pt x="135" y="142"/>
                    <a:pt x="135" y="135"/>
                    <a:pt x="135" y="130"/>
                  </a:cubicBezTo>
                  <a:cubicBezTo>
                    <a:pt x="135" y="116"/>
                    <a:pt x="140" y="104"/>
                    <a:pt x="143" y="97"/>
                  </a:cubicBezTo>
                  <a:cubicBezTo>
                    <a:pt x="143" y="93"/>
                    <a:pt x="143" y="90"/>
                    <a:pt x="147" y="90"/>
                  </a:cubicBezTo>
                  <a:cubicBezTo>
                    <a:pt x="143" y="82"/>
                    <a:pt x="143" y="78"/>
                    <a:pt x="140" y="74"/>
                  </a:cubicBezTo>
                  <a:cubicBezTo>
                    <a:pt x="135" y="67"/>
                    <a:pt x="128" y="59"/>
                    <a:pt x="124" y="52"/>
                  </a:cubicBezTo>
                  <a:cubicBezTo>
                    <a:pt x="113" y="40"/>
                    <a:pt x="105" y="37"/>
                    <a:pt x="95" y="30"/>
                  </a:cubicBezTo>
                  <a:cubicBezTo>
                    <a:pt x="90" y="30"/>
                    <a:pt x="90" y="26"/>
                    <a:pt x="87" y="26"/>
                  </a:cubicBezTo>
                  <a:cubicBezTo>
                    <a:pt x="79" y="22"/>
                    <a:pt x="76" y="18"/>
                    <a:pt x="72" y="18"/>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1" name="Google Shape;28601;p21"/>
            <p:cNvSpPr/>
            <p:nvPr/>
          </p:nvSpPr>
          <p:spPr>
            <a:xfrm>
              <a:off x="-617165" y="2257047"/>
              <a:ext cx="1671" cy="4154"/>
            </a:xfrm>
            <a:custGeom>
              <a:avLst/>
              <a:gdLst/>
              <a:ahLst/>
              <a:cxnLst/>
              <a:rect l="l" t="t" r="r" b="b"/>
              <a:pathLst>
                <a:path w="35" h="87" extrusionOk="0">
                  <a:moveTo>
                    <a:pt x="4" y="1"/>
                  </a:moveTo>
                  <a:cubicBezTo>
                    <a:pt x="0" y="4"/>
                    <a:pt x="0" y="8"/>
                    <a:pt x="0" y="8"/>
                  </a:cubicBezTo>
                  <a:cubicBezTo>
                    <a:pt x="0" y="30"/>
                    <a:pt x="9" y="49"/>
                    <a:pt x="23" y="72"/>
                  </a:cubicBezTo>
                  <a:cubicBezTo>
                    <a:pt x="26" y="75"/>
                    <a:pt x="31" y="82"/>
                    <a:pt x="35" y="87"/>
                  </a:cubicBezTo>
                  <a:cubicBezTo>
                    <a:pt x="31" y="72"/>
                    <a:pt x="26" y="60"/>
                    <a:pt x="19" y="45"/>
                  </a:cubicBezTo>
                  <a:cubicBezTo>
                    <a:pt x="16" y="30"/>
                    <a:pt x="9" y="15"/>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2" name="Google Shape;28602;p21"/>
            <p:cNvSpPr/>
            <p:nvPr/>
          </p:nvSpPr>
          <p:spPr>
            <a:xfrm>
              <a:off x="-625903" y="2249884"/>
              <a:ext cx="14516" cy="15614"/>
            </a:xfrm>
            <a:custGeom>
              <a:avLst/>
              <a:gdLst/>
              <a:ahLst/>
              <a:cxnLst/>
              <a:rect l="l" t="t" r="r" b="b"/>
              <a:pathLst>
                <a:path w="304" h="327" extrusionOk="0">
                  <a:moveTo>
                    <a:pt x="187" y="151"/>
                  </a:moveTo>
                  <a:cubicBezTo>
                    <a:pt x="192" y="165"/>
                    <a:pt x="199" y="180"/>
                    <a:pt x="202" y="195"/>
                  </a:cubicBezTo>
                  <a:cubicBezTo>
                    <a:pt x="209" y="210"/>
                    <a:pt x="214" y="222"/>
                    <a:pt x="218" y="237"/>
                  </a:cubicBezTo>
                  <a:cubicBezTo>
                    <a:pt x="214" y="232"/>
                    <a:pt x="209" y="225"/>
                    <a:pt x="206" y="222"/>
                  </a:cubicBezTo>
                  <a:cubicBezTo>
                    <a:pt x="192" y="199"/>
                    <a:pt x="183" y="180"/>
                    <a:pt x="183" y="158"/>
                  </a:cubicBezTo>
                  <a:cubicBezTo>
                    <a:pt x="183" y="158"/>
                    <a:pt x="183" y="154"/>
                    <a:pt x="187" y="151"/>
                  </a:cubicBezTo>
                  <a:close/>
                  <a:moveTo>
                    <a:pt x="270" y="1"/>
                  </a:moveTo>
                  <a:lnTo>
                    <a:pt x="206" y="23"/>
                  </a:lnTo>
                  <a:lnTo>
                    <a:pt x="83" y="72"/>
                  </a:lnTo>
                  <a:lnTo>
                    <a:pt x="0" y="106"/>
                  </a:lnTo>
                  <a:lnTo>
                    <a:pt x="116" y="113"/>
                  </a:lnTo>
                  <a:cubicBezTo>
                    <a:pt x="113" y="128"/>
                    <a:pt x="109" y="143"/>
                    <a:pt x="109" y="158"/>
                  </a:cubicBezTo>
                  <a:cubicBezTo>
                    <a:pt x="109" y="195"/>
                    <a:pt x="120" y="232"/>
                    <a:pt x="142" y="263"/>
                  </a:cubicBezTo>
                  <a:cubicBezTo>
                    <a:pt x="150" y="277"/>
                    <a:pt x="161" y="289"/>
                    <a:pt x="173" y="300"/>
                  </a:cubicBezTo>
                  <a:lnTo>
                    <a:pt x="304" y="270"/>
                  </a:lnTo>
                  <a:cubicBezTo>
                    <a:pt x="299" y="251"/>
                    <a:pt x="296" y="232"/>
                    <a:pt x="292" y="218"/>
                  </a:cubicBezTo>
                  <a:cubicBezTo>
                    <a:pt x="285" y="187"/>
                    <a:pt x="273" y="165"/>
                    <a:pt x="262" y="139"/>
                  </a:cubicBezTo>
                  <a:cubicBezTo>
                    <a:pt x="254" y="125"/>
                    <a:pt x="251" y="106"/>
                    <a:pt x="247" y="91"/>
                  </a:cubicBezTo>
                  <a:cubicBezTo>
                    <a:pt x="247" y="87"/>
                    <a:pt x="247" y="83"/>
                    <a:pt x="244" y="80"/>
                  </a:cubicBezTo>
                  <a:lnTo>
                    <a:pt x="244" y="68"/>
                  </a:lnTo>
                  <a:cubicBezTo>
                    <a:pt x="240" y="64"/>
                    <a:pt x="240" y="61"/>
                    <a:pt x="236" y="57"/>
                  </a:cubicBezTo>
                  <a:lnTo>
                    <a:pt x="232" y="53"/>
                  </a:lnTo>
                  <a:lnTo>
                    <a:pt x="270" y="1"/>
                  </a:lnTo>
                  <a:close/>
                  <a:moveTo>
                    <a:pt x="180" y="304"/>
                  </a:moveTo>
                  <a:cubicBezTo>
                    <a:pt x="183" y="311"/>
                    <a:pt x="192" y="318"/>
                    <a:pt x="202" y="326"/>
                  </a:cubicBezTo>
                  <a:lnTo>
                    <a:pt x="202" y="322"/>
                  </a:lnTo>
                  <a:lnTo>
                    <a:pt x="180" y="30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3" name="Google Shape;28603;p21"/>
            <p:cNvSpPr/>
            <p:nvPr/>
          </p:nvSpPr>
          <p:spPr>
            <a:xfrm>
              <a:off x="-682678" y="1955028"/>
              <a:ext cx="1671" cy="2388"/>
            </a:xfrm>
            <a:custGeom>
              <a:avLst/>
              <a:gdLst/>
              <a:ahLst/>
              <a:cxnLst/>
              <a:rect l="l" t="t" r="r" b="b"/>
              <a:pathLst>
                <a:path w="35" h="50" extrusionOk="0">
                  <a:moveTo>
                    <a:pt x="8" y="1"/>
                  </a:moveTo>
                  <a:cubicBezTo>
                    <a:pt x="4" y="4"/>
                    <a:pt x="1" y="4"/>
                    <a:pt x="1" y="8"/>
                  </a:cubicBezTo>
                  <a:cubicBezTo>
                    <a:pt x="12" y="20"/>
                    <a:pt x="23" y="30"/>
                    <a:pt x="30" y="46"/>
                  </a:cubicBezTo>
                  <a:cubicBezTo>
                    <a:pt x="30" y="49"/>
                    <a:pt x="35" y="49"/>
                    <a:pt x="35" y="49"/>
                  </a:cubicBezTo>
                  <a:cubicBezTo>
                    <a:pt x="35" y="46"/>
                    <a:pt x="35" y="37"/>
                    <a:pt x="30" y="30"/>
                  </a:cubicBezTo>
                  <a:cubicBezTo>
                    <a:pt x="23" y="23"/>
                    <a:pt x="16" y="11"/>
                    <a:pt x="12" y="4"/>
                  </a:cubicBezTo>
                  <a:lnTo>
                    <a:pt x="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4" name="Google Shape;28604;p21"/>
            <p:cNvSpPr/>
            <p:nvPr/>
          </p:nvSpPr>
          <p:spPr>
            <a:xfrm>
              <a:off x="-686593" y="1951256"/>
              <a:ext cx="9311" cy="15614"/>
            </a:xfrm>
            <a:custGeom>
              <a:avLst/>
              <a:gdLst/>
              <a:ahLst/>
              <a:cxnLst/>
              <a:rect l="l" t="t" r="r" b="b"/>
              <a:pathLst>
                <a:path w="195" h="327" extrusionOk="0">
                  <a:moveTo>
                    <a:pt x="90" y="80"/>
                  </a:moveTo>
                  <a:lnTo>
                    <a:pt x="94" y="83"/>
                  </a:lnTo>
                  <a:cubicBezTo>
                    <a:pt x="98" y="90"/>
                    <a:pt x="105" y="102"/>
                    <a:pt x="112" y="109"/>
                  </a:cubicBezTo>
                  <a:cubicBezTo>
                    <a:pt x="117" y="116"/>
                    <a:pt x="117" y="125"/>
                    <a:pt x="117" y="128"/>
                  </a:cubicBezTo>
                  <a:cubicBezTo>
                    <a:pt x="117" y="128"/>
                    <a:pt x="112" y="128"/>
                    <a:pt x="112" y="125"/>
                  </a:cubicBezTo>
                  <a:cubicBezTo>
                    <a:pt x="105" y="109"/>
                    <a:pt x="94" y="99"/>
                    <a:pt x="83" y="87"/>
                  </a:cubicBezTo>
                  <a:cubicBezTo>
                    <a:pt x="83" y="83"/>
                    <a:pt x="86" y="83"/>
                    <a:pt x="90" y="80"/>
                  </a:cubicBezTo>
                  <a:close/>
                  <a:moveTo>
                    <a:pt x="86" y="1"/>
                  </a:moveTo>
                  <a:cubicBezTo>
                    <a:pt x="79" y="1"/>
                    <a:pt x="72" y="1"/>
                    <a:pt x="60" y="4"/>
                  </a:cubicBezTo>
                  <a:cubicBezTo>
                    <a:pt x="53" y="9"/>
                    <a:pt x="45" y="16"/>
                    <a:pt x="38" y="20"/>
                  </a:cubicBezTo>
                  <a:cubicBezTo>
                    <a:pt x="34" y="27"/>
                    <a:pt x="23" y="35"/>
                    <a:pt x="15" y="46"/>
                  </a:cubicBezTo>
                  <a:cubicBezTo>
                    <a:pt x="12" y="54"/>
                    <a:pt x="8" y="61"/>
                    <a:pt x="5" y="68"/>
                  </a:cubicBezTo>
                  <a:cubicBezTo>
                    <a:pt x="0" y="76"/>
                    <a:pt x="0" y="83"/>
                    <a:pt x="0" y="94"/>
                  </a:cubicBezTo>
                  <a:cubicBezTo>
                    <a:pt x="0" y="102"/>
                    <a:pt x="0" y="113"/>
                    <a:pt x="8" y="121"/>
                  </a:cubicBezTo>
                  <a:cubicBezTo>
                    <a:pt x="12" y="132"/>
                    <a:pt x="19" y="139"/>
                    <a:pt x="27" y="143"/>
                  </a:cubicBezTo>
                  <a:cubicBezTo>
                    <a:pt x="38" y="151"/>
                    <a:pt x="41" y="154"/>
                    <a:pt x="45" y="161"/>
                  </a:cubicBezTo>
                  <a:cubicBezTo>
                    <a:pt x="50" y="166"/>
                    <a:pt x="50" y="169"/>
                    <a:pt x="50" y="180"/>
                  </a:cubicBezTo>
                  <a:cubicBezTo>
                    <a:pt x="50" y="188"/>
                    <a:pt x="50" y="199"/>
                    <a:pt x="45" y="211"/>
                  </a:cubicBezTo>
                  <a:cubicBezTo>
                    <a:pt x="45" y="225"/>
                    <a:pt x="41" y="240"/>
                    <a:pt x="41" y="256"/>
                  </a:cubicBezTo>
                  <a:cubicBezTo>
                    <a:pt x="41" y="270"/>
                    <a:pt x="45" y="285"/>
                    <a:pt x="50" y="300"/>
                  </a:cubicBezTo>
                  <a:lnTo>
                    <a:pt x="57" y="326"/>
                  </a:lnTo>
                  <a:lnTo>
                    <a:pt x="90" y="326"/>
                  </a:lnTo>
                  <a:cubicBezTo>
                    <a:pt x="105" y="323"/>
                    <a:pt x="117" y="318"/>
                    <a:pt x="128" y="315"/>
                  </a:cubicBezTo>
                  <a:cubicBezTo>
                    <a:pt x="139" y="311"/>
                    <a:pt x="146" y="308"/>
                    <a:pt x="154" y="300"/>
                  </a:cubicBezTo>
                  <a:cubicBezTo>
                    <a:pt x="165" y="292"/>
                    <a:pt x="172" y="282"/>
                    <a:pt x="176" y="266"/>
                  </a:cubicBezTo>
                  <a:cubicBezTo>
                    <a:pt x="180" y="256"/>
                    <a:pt x="184" y="244"/>
                    <a:pt x="184" y="237"/>
                  </a:cubicBezTo>
                  <a:cubicBezTo>
                    <a:pt x="184" y="221"/>
                    <a:pt x="180" y="214"/>
                    <a:pt x="180" y="203"/>
                  </a:cubicBezTo>
                  <a:cubicBezTo>
                    <a:pt x="180" y="195"/>
                    <a:pt x="176" y="188"/>
                    <a:pt x="176" y="180"/>
                  </a:cubicBezTo>
                  <a:cubicBezTo>
                    <a:pt x="176" y="177"/>
                    <a:pt x="180" y="177"/>
                    <a:pt x="180" y="173"/>
                  </a:cubicBezTo>
                  <a:cubicBezTo>
                    <a:pt x="184" y="166"/>
                    <a:pt x="188" y="158"/>
                    <a:pt x="191" y="151"/>
                  </a:cubicBezTo>
                  <a:cubicBezTo>
                    <a:pt x="195" y="143"/>
                    <a:pt x="195" y="135"/>
                    <a:pt x="195" y="128"/>
                  </a:cubicBezTo>
                  <a:cubicBezTo>
                    <a:pt x="195" y="106"/>
                    <a:pt x="188" y="90"/>
                    <a:pt x="180" y="76"/>
                  </a:cubicBezTo>
                  <a:cubicBezTo>
                    <a:pt x="172" y="57"/>
                    <a:pt x="162" y="46"/>
                    <a:pt x="154" y="35"/>
                  </a:cubicBezTo>
                  <a:lnTo>
                    <a:pt x="150" y="35"/>
                  </a:lnTo>
                  <a:cubicBezTo>
                    <a:pt x="146" y="23"/>
                    <a:pt x="135" y="16"/>
                    <a:pt x="124" y="12"/>
                  </a:cubicBezTo>
                  <a:cubicBezTo>
                    <a:pt x="117" y="4"/>
                    <a:pt x="102"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5" name="Google Shape;28605;p21"/>
            <p:cNvSpPr/>
            <p:nvPr/>
          </p:nvSpPr>
          <p:spPr>
            <a:xfrm>
              <a:off x="-655317" y="2259004"/>
              <a:ext cx="1432" cy="5205"/>
            </a:xfrm>
            <a:custGeom>
              <a:avLst/>
              <a:gdLst/>
              <a:ahLst/>
              <a:cxnLst/>
              <a:rect l="l" t="t" r="r" b="b"/>
              <a:pathLst>
                <a:path w="30" h="109" extrusionOk="0">
                  <a:moveTo>
                    <a:pt x="7" y="1"/>
                  </a:moveTo>
                  <a:cubicBezTo>
                    <a:pt x="4" y="12"/>
                    <a:pt x="0" y="27"/>
                    <a:pt x="0" y="38"/>
                  </a:cubicBezTo>
                  <a:cubicBezTo>
                    <a:pt x="0" y="49"/>
                    <a:pt x="4" y="64"/>
                    <a:pt x="7" y="75"/>
                  </a:cubicBezTo>
                  <a:cubicBezTo>
                    <a:pt x="11" y="86"/>
                    <a:pt x="18" y="98"/>
                    <a:pt x="26" y="109"/>
                  </a:cubicBezTo>
                  <a:cubicBezTo>
                    <a:pt x="30" y="105"/>
                    <a:pt x="30" y="101"/>
                    <a:pt x="30" y="98"/>
                  </a:cubicBezTo>
                  <a:cubicBezTo>
                    <a:pt x="30" y="79"/>
                    <a:pt x="26" y="57"/>
                    <a:pt x="23" y="38"/>
                  </a:cubicBezTo>
                  <a:cubicBezTo>
                    <a:pt x="18" y="27"/>
                    <a:pt x="11" y="12"/>
                    <a:pt x="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6" name="Google Shape;28606;p21"/>
            <p:cNvSpPr/>
            <p:nvPr/>
          </p:nvSpPr>
          <p:spPr>
            <a:xfrm>
              <a:off x="-658946" y="2252606"/>
              <a:ext cx="8786" cy="17190"/>
            </a:xfrm>
            <a:custGeom>
              <a:avLst/>
              <a:gdLst/>
              <a:ahLst/>
              <a:cxnLst/>
              <a:rect l="l" t="t" r="r" b="b"/>
              <a:pathLst>
                <a:path w="184" h="360" extrusionOk="0">
                  <a:moveTo>
                    <a:pt x="83" y="135"/>
                  </a:moveTo>
                  <a:cubicBezTo>
                    <a:pt x="87" y="146"/>
                    <a:pt x="94" y="161"/>
                    <a:pt x="99" y="172"/>
                  </a:cubicBezTo>
                  <a:cubicBezTo>
                    <a:pt x="102" y="191"/>
                    <a:pt x="106" y="213"/>
                    <a:pt x="106" y="232"/>
                  </a:cubicBezTo>
                  <a:cubicBezTo>
                    <a:pt x="106" y="235"/>
                    <a:pt x="106" y="239"/>
                    <a:pt x="102" y="243"/>
                  </a:cubicBezTo>
                  <a:cubicBezTo>
                    <a:pt x="94" y="232"/>
                    <a:pt x="87" y="220"/>
                    <a:pt x="83" y="209"/>
                  </a:cubicBezTo>
                  <a:cubicBezTo>
                    <a:pt x="80" y="198"/>
                    <a:pt x="76" y="183"/>
                    <a:pt x="76" y="172"/>
                  </a:cubicBezTo>
                  <a:cubicBezTo>
                    <a:pt x="76" y="161"/>
                    <a:pt x="80" y="146"/>
                    <a:pt x="83" y="135"/>
                  </a:cubicBezTo>
                  <a:close/>
                  <a:moveTo>
                    <a:pt x="46" y="0"/>
                  </a:moveTo>
                  <a:lnTo>
                    <a:pt x="27" y="45"/>
                  </a:lnTo>
                  <a:cubicBezTo>
                    <a:pt x="16" y="82"/>
                    <a:pt x="1" y="120"/>
                    <a:pt x="1" y="161"/>
                  </a:cubicBezTo>
                  <a:lnTo>
                    <a:pt x="1" y="172"/>
                  </a:lnTo>
                  <a:cubicBezTo>
                    <a:pt x="1" y="194"/>
                    <a:pt x="4" y="213"/>
                    <a:pt x="12" y="235"/>
                  </a:cubicBezTo>
                  <a:cubicBezTo>
                    <a:pt x="20" y="254"/>
                    <a:pt x="27" y="273"/>
                    <a:pt x="42" y="292"/>
                  </a:cubicBezTo>
                  <a:lnTo>
                    <a:pt x="46" y="292"/>
                  </a:lnTo>
                  <a:cubicBezTo>
                    <a:pt x="46" y="295"/>
                    <a:pt x="46" y="299"/>
                    <a:pt x="42" y="303"/>
                  </a:cubicBezTo>
                  <a:lnTo>
                    <a:pt x="42" y="322"/>
                  </a:lnTo>
                  <a:cubicBezTo>
                    <a:pt x="49" y="325"/>
                    <a:pt x="57" y="329"/>
                    <a:pt x="64" y="332"/>
                  </a:cubicBezTo>
                  <a:cubicBezTo>
                    <a:pt x="80" y="340"/>
                    <a:pt x="90" y="348"/>
                    <a:pt x="102" y="359"/>
                  </a:cubicBezTo>
                  <a:cubicBezTo>
                    <a:pt x="113" y="355"/>
                    <a:pt x="125" y="351"/>
                    <a:pt x="135" y="344"/>
                  </a:cubicBezTo>
                  <a:lnTo>
                    <a:pt x="135" y="340"/>
                  </a:lnTo>
                  <a:cubicBezTo>
                    <a:pt x="147" y="332"/>
                    <a:pt x="151" y="325"/>
                    <a:pt x="158" y="318"/>
                  </a:cubicBezTo>
                  <a:cubicBezTo>
                    <a:pt x="166" y="303"/>
                    <a:pt x="169" y="292"/>
                    <a:pt x="173" y="280"/>
                  </a:cubicBezTo>
                  <a:cubicBezTo>
                    <a:pt x="177" y="269"/>
                    <a:pt x="177" y="261"/>
                    <a:pt x="180" y="258"/>
                  </a:cubicBezTo>
                  <a:lnTo>
                    <a:pt x="184" y="247"/>
                  </a:lnTo>
                  <a:lnTo>
                    <a:pt x="184" y="235"/>
                  </a:lnTo>
                  <a:lnTo>
                    <a:pt x="184" y="228"/>
                  </a:lnTo>
                  <a:cubicBezTo>
                    <a:pt x="180" y="194"/>
                    <a:pt x="177" y="161"/>
                    <a:pt x="161" y="127"/>
                  </a:cubicBezTo>
                  <a:cubicBezTo>
                    <a:pt x="154" y="108"/>
                    <a:pt x="147" y="90"/>
                    <a:pt x="132" y="75"/>
                  </a:cubicBezTo>
                  <a:cubicBezTo>
                    <a:pt x="125" y="63"/>
                    <a:pt x="113" y="52"/>
                    <a:pt x="102" y="41"/>
                  </a:cubicBezTo>
                  <a:cubicBezTo>
                    <a:pt x="99" y="37"/>
                    <a:pt x="90" y="34"/>
                    <a:pt x="87" y="30"/>
                  </a:cubicBezTo>
                  <a:lnTo>
                    <a:pt x="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7" name="Google Shape;28607;p21"/>
            <p:cNvSpPr/>
            <p:nvPr/>
          </p:nvSpPr>
          <p:spPr>
            <a:xfrm>
              <a:off x="-531501" y="1630710"/>
              <a:ext cx="2769" cy="573"/>
            </a:xfrm>
            <a:custGeom>
              <a:avLst/>
              <a:gdLst/>
              <a:ahLst/>
              <a:cxnLst/>
              <a:rect l="l" t="t" r="r" b="b"/>
              <a:pathLst>
                <a:path w="58" h="12" extrusionOk="0">
                  <a:moveTo>
                    <a:pt x="9" y="0"/>
                  </a:moveTo>
                  <a:cubicBezTo>
                    <a:pt x="9" y="4"/>
                    <a:pt x="4" y="4"/>
                    <a:pt x="1" y="8"/>
                  </a:cubicBezTo>
                  <a:cubicBezTo>
                    <a:pt x="20" y="8"/>
                    <a:pt x="35" y="11"/>
                    <a:pt x="54" y="11"/>
                  </a:cubicBezTo>
                  <a:lnTo>
                    <a:pt x="57" y="11"/>
                  </a:lnTo>
                  <a:cubicBezTo>
                    <a:pt x="49" y="8"/>
                    <a:pt x="42" y="4"/>
                    <a:pt x="38" y="4"/>
                  </a:cubicBezTo>
                  <a:cubicBezTo>
                    <a:pt x="31" y="0"/>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8" name="Google Shape;28608;p21"/>
            <p:cNvSpPr/>
            <p:nvPr/>
          </p:nvSpPr>
          <p:spPr>
            <a:xfrm>
              <a:off x="-540239" y="1626938"/>
              <a:ext cx="20580" cy="7926"/>
            </a:xfrm>
            <a:custGeom>
              <a:avLst/>
              <a:gdLst/>
              <a:ahLst/>
              <a:cxnLst/>
              <a:rect l="l" t="t" r="r" b="b"/>
              <a:pathLst>
                <a:path w="431" h="166" extrusionOk="0">
                  <a:moveTo>
                    <a:pt x="206" y="79"/>
                  </a:moveTo>
                  <a:cubicBezTo>
                    <a:pt x="210" y="79"/>
                    <a:pt x="214" y="79"/>
                    <a:pt x="221" y="83"/>
                  </a:cubicBezTo>
                  <a:cubicBezTo>
                    <a:pt x="225" y="83"/>
                    <a:pt x="232" y="87"/>
                    <a:pt x="240" y="90"/>
                  </a:cubicBezTo>
                  <a:lnTo>
                    <a:pt x="237" y="90"/>
                  </a:lnTo>
                  <a:cubicBezTo>
                    <a:pt x="218" y="90"/>
                    <a:pt x="203" y="87"/>
                    <a:pt x="184" y="87"/>
                  </a:cubicBezTo>
                  <a:cubicBezTo>
                    <a:pt x="187" y="83"/>
                    <a:pt x="192" y="83"/>
                    <a:pt x="192" y="79"/>
                  </a:cubicBezTo>
                  <a:close/>
                  <a:moveTo>
                    <a:pt x="206" y="0"/>
                  </a:moveTo>
                  <a:cubicBezTo>
                    <a:pt x="192" y="0"/>
                    <a:pt x="180" y="5"/>
                    <a:pt x="169" y="8"/>
                  </a:cubicBezTo>
                  <a:cubicBezTo>
                    <a:pt x="151" y="16"/>
                    <a:pt x="135" y="23"/>
                    <a:pt x="120" y="34"/>
                  </a:cubicBezTo>
                  <a:cubicBezTo>
                    <a:pt x="102" y="45"/>
                    <a:pt x="87" y="60"/>
                    <a:pt x="64" y="79"/>
                  </a:cubicBezTo>
                  <a:lnTo>
                    <a:pt x="1" y="131"/>
                  </a:lnTo>
                  <a:lnTo>
                    <a:pt x="83" y="147"/>
                  </a:lnTo>
                  <a:cubicBezTo>
                    <a:pt x="132" y="154"/>
                    <a:pt x="180" y="165"/>
                    <a:pt x="237" y="165"/>
                  </a:cubicBezTo>
                  <a:cubicBezTo>
                    <a:pt x="277" y="165"/>
                    <a:pt x="322" y="157"/>
                    <a:pt x="367" y="135"/>
                  </a:cubicBezTo>
                  <a:lnTo>
                    <a:pt x="430" y="102"/>
                  </a:lnTo>
                  <a:lnTo>
                    <a:pt x="367" y="68"/>
                  </a:lnTo>
                  <a:cubicBezTo>
                    <a:pt x="330" y="50"/>
                    <a:pt x="304" y="31"/>
                    <a:pt x="277" y="19"/>
                  </a:cubicBezTo>
                  <a:cubicBezTo>
                    <a:pt x="266" y="16"/>
                    <a:pt x="251" y="12"/>
                    <a:pt x="240" y="8"/>
                  </a:cubicBezTo>
                  <a:cubicBezTo>
                    <a:pt x="229" y="5"/>
                    <a:pt x="218" y="0"/>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9" name="Google Shape;28609;p21"/>
            <p:cNvSpPr/>
            <p:nvPr/>
          </p:nvSpPr>
          <p:spPr>
            <a:xfrm>
              <a:off x="-664294" y="2057452"/>
              <a:ext cx="1528" cy="2053"/>
            </a:xfrm>
            <a:custGeom>
              <a:avLst/>
              <a:gdLst/>
              <a:ahLst/>
              <a:cxnLst/>
              <a:rect l="l" t="t" r="r" b="b"/>
              <a:pathLst>
                <a:path w="32" h="43" extrusionOk="0">
                  <a:moveTo>
                    <a:pt x="1" y="1"/>
                  </a:moveTo>
                  <a:lnTo>
                    <a:pt x="1" y="12"/>
                  </a:lnTo>
                  <a:cubicBezTo>
                    <a:pt x="1" y="16"/>
                    <a:pt x="1" y="23"/>
                    <a:pt x="4" y="31"/>
                  </a:cubicBezTo>
                  <a:cubicBezTo>
                    <a:pt x="16" y="35"/>
                    <a:pt x="23" y="38"/>
                    <a:pt x="31" y="42"/>
                  </a:cubicBezTo>
                  <a:cubicBezTo>
                    <a:pt x="27" y="31"/>
                    <a:pt x="19" y="20"/>
                    <a:pt x="12" y="12"/>
                  </a:cubicBezTo>
                  <a:cubicBezTo>
                    <a:pt x="9" y="9"/>
                    <a:pt x="4" y="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0" name="Google Shape;28610;p21"/>
            <p:cNvSpPr/>
            <p:nvPr/>
          </p:nvSpPr>
          <p:spPr>
            <a:xfrm>
              <a:off x="-667827" y="2053584"/>
              <a:ext cx="9645" cy="15376"/>
            </a:xfrm>
            <a:custGeom>
              <a:avLst/>
              <a:gdLst/>
              <a:ahLst/>
              <a:cxnLst/>
              <a:rect l="l" t="t" r="r" b="b"/>
              <a:pathLst>
                <a:path w="202" h="322" extrusionOk="0">
                  <a:moveTo>
                    <a:pt x="75" y="82"/>
                  </a:moveTo>
                  <a:cubicBezTo>
                    <a:pt x="78" y="86"/>
                    <a:pt x="83" y="90"/>
                    <a:pt x="86" y="93"/>
                  </a:cubicBezTo>
                  <a:cubicBezTo>
                    <a:pt x="93" y="101"/>
                    <a:pt x="101" y="112"/>
                    <a:pt x="105" y="123"/>
                  </a:cubicBezTo>
                  <a:cubicBezTo>
                    <a:pt x="97" y="119"/>
                    <a:pt x="90" y="116"/>
                    <a:pt x="78" y="112"/>
                  </a:cubicBezTo>
                  <a:cubicBezTo>
                    <a:pt x="75" y="104"/>
                    <a:pt x="75" y="97"/>
                    <a:pt x="75" y="93"/>
                  </a:cubicBezTo>
                  <a:lnTo>
                    <a:pt x="75" y="82"/>
                  </a:lnTo>
                  <a:close/>
                  <a:moveTo>
                    <a:pt x="71" y="0"/>
                  </a:moveTo>
                  <a:cubicBezTo>
                    <a:pt x="60" y="0"/>
                    <a:pt x="52" y="0"/>
                    <a:pt x="45" y="4"/>
                  </a:cubicBezTo>
                  <a:cubicBezTo>
                    <a:pt x="38" y="7"/>
                    <a:pt x="26" y="14"/>
                    <a:pt x="23" y="23"/>
                  </a:cubicBezTo>
                  <a:cubicBezTo>
                    <a:pt x="15" y="30"/>
                    <a:pt x="11" y="37"/>
                    <a:pt x="7" y="41"/>
                  </a:cubicBezTo>
                  <a:cubicBezTo>
                    <a:pt x="0" y="59"/>
                    <a:pt x="0" y="75"/>
                    <a:pt x="0" y="93"/>
                  </a:cubicBezTo>
                  <a:cubicBezTo>
                    <a:pt x="0" y="112"/>
                    <a:pt x="4" y="131"/>
                    <a:pt x="7" y="145"/>
                  </a:cubicBezTo>
                  <a:cubicBezTo>
                    <a:pt x="11" y="157"/>
                    <a:pt x="19" y="164"/>
                    <a:pt x="23" y="171"/>
                  </a:cubicBezTo>
                  <a:cubicBezTo>
                    <a:pt x="26" y="176"/>
                    <a:pt x="33" y="180"/>
                    <a:pt x="38" y="183"/>
                  </a:cubicBezTo>
                  <a:cubicBezTo>
                    <a:pt x="45" y="187"/>
                    <a:pt x="52" y="187"/>
                    <a:pt x="60" y="187"/>
                  </a:cubicBezTo>
                  <a:cubicBezTo>
                    <a:pt x="67" y="190"/>
                    <a:pt x="71" y="190"/>
                    <a:pt x="71" y="190"/>
                  </a:cubicBezTo>
                  <a:cubicBezTo>
                    <a:pt x="75" y="190"/>
                    <a:pt x="75" y="190"/>
                    <a:pt x="75" y="194"/>
                  </a:cubicBezTo>
                  <a:cubicBezTo>
                    <a:pt x="75" y="194"/>
                    <a:pt x="78" y="194"/>
                    <a:pt x="78" y="202"/>
                  </a:cubicBezTo>
                  <a:cubicBezTo>
                    <a:pt x="83" y="209"/>
                    <a:pt x="86" y="224"/>
                    <a:pt x="90" y="243"/>
                  </a:cubicBezTo>
                  <a:cubicBezTo>
                    <a:pt x="93" y="250"/>
                    <a:pt x="97" y="261"/>
                    <a:pt x="105" y="273"/>
                  </a:cubicBezTo>
                  <a:cubicBezTo>
                    <a:pt x="112" y="280"/>
                    <a:pt x="119" y="292"/>
                    <a:pt x="135" y="299"/>
                  </a:cubicBezTo>
                  <a:lnTo>
                    <a:pt x="172" y="321"/>
                  </a:lnTo>
                  <a:lnTo>
                    <a:pt x="187" y="280"/>
                  </a:lnTo>
                  <a:cubicBezTo>
                    <a:pt x="198" y="258"/>
                    <a:pt x="202" y="232"/>
                    <a:pt x="202" y="209"/>
                  </a:cubicBezTo>
                  <a:cubicBezTo>
                    <a:pt x="202" y="168"/>
                    <a:pt x="195" y="127"/>
                    <a:pt x="176" y="93"/>
                  </a:cubicBezTo>
                  <a:cubicBezTo>
                    <a:pt x="168" y="75"/>
                    <a:pt x="157" y="56"/>
                    <a:pt x="145" y="41"/>
                  </a:cubicBezTo>
                  <a:cubicBezTo>
                    <a:pt x="131" y="30"/>
                    <a:pt x="119" y="14"/>
                    <a:pt x="101" y="7"/>
                  </a:cubicBezTo>
                  <a:cubicBezTo>
                    <a:pt x="90" y="4"/>
                    <a:pt x="83"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1" name="Google Shape;28611;p21"/>
            <p:cNvSpPr/>
            <p:nvPr/>
          </p:nvSpPr>
          <p:spPr>
            <a:xfrm>
              <a:off x="-564305" y="1764935"/>
              <a:ext cx="3056" cy="3629"/>
            </a:xfrm>
            <a:custGeom>
              <a:avLst/>
              <a:gdLst/>
              <a:ahLst/>
              <a:cxnLst/>
              <a:rect l="l" t="t" r="r" b="b"/>
              <a:pathLst>
                <a:path w="64" h="76" extrusionOk="0">
                  <a:moveTo>
                    <a:pt x="63" y="0"/>
                  </a:moveTo>
                  <a:cubicBezTo>
                    <a:pt x="56" y="4"/>
                    <a:pt x="53" y="8"/>
                    <a:pt x="45" y="15"/>
                  </a:cubicBezTo>
                  <a:cubicBezTo>
                    <a:pt x="30" y="31"/>
                    <a:pt x="11" y="49"/>
                    <a:pt x="4" y="64"/>
                  </a:cubicBezTo>
                  <a:cubicBezTo>
                    <a:pt x="4" y="67"/>
                    <a:pt x="1" y="71"/>
                    <a:pt x="1" y="75"/>
                  </a:cubicBezTo>
                  <a:cubicBezTo>
                    <a:pt x="11" y="67"/>
                    <a:pt x="23" y="60"/>
                    <a:pt x="34" y="53"/>
                  </a:cubicBezTo>
                  <a:cubicBezTo>
                    <a:pt x="45" y="41"/>
                    <a:pt x="56" y="31"/>
                    <a:pt x="60" y="23"/>
                  </a:cubicBezTo>
                  <a:cubicBezTo>
                    <a:pt x="60" y="19"/>
                    <a:pt x="63" y="12"/>
                    <a:pt x="63" y="8"/>
                  </a:cubicBezTo>
                  <a:lnTo>
                    <a:pt x="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2" name="Google Shape;28612;p21"/>
            <p:cNvSpPr/>
            <p:nvPr/>
          </p:nvSpPr>
          <p:spPr>
            <a:xfrm>
              <a:off x="-568078" y="1760112"/>
              <a:ext cx="10410" cy="12510"/>
            </a:xfrm>
            <a:custGeom>
              <a:avLst/>
              <a:gdLst/>
              <a:ahLst/>
              <a:cxnLst/>
              <a:rect l="l" t="t" r="r" b="b"/>
              <a:pathLst>
                <a:path w="218" h="262" extrusionOk="0">
                  <a:moveTo>
                    <a:pt x="142" y="101"/>
                  </a:moveTo>
                  <a:lnTo>
                    <a:pt x="142" y="109"/>
                  </a:lnTo>
                  <a:cubicBezTo>
                    <a:pt x="142" y="113"/>
                    <a:pt x="139" y="120"/>
                    <a:pt x="139" y="124"/>
                  </a:cubicBezTo>
                  <a:cubicBezTo>
                    <a:pt x="135" y="132"/>
                    <a:pt x="124" y="142"/>
                    <a:pt x="113" y="154"/>
                  </a:cubicBezTo>
                  <a:cubicBezTo>
                    <a:pt x="102" y="161"/>
                    <a:pt x="90" y="168"/>
                    <a:pt x="80" y="176"/>
                  </a:cubicBezTo>
                  <a:cubicBezTo>
                    <a:pt x="80" y="172"/>
                    <a:pt x="83" y="168"/>
                    <a:pt x="83" y="165"/>
                  </a:cubicBezTo>
                  <a:cubicBezTo>
                    <a:pt x="90" y="150"/>
                    <a:pt x="109" y="132"/>
                    <a:pt x="124" y="116"/>
                  </a:cubicBezTo>
                  <a:cubicBezTo>
                    <a:pt x="132" y="109"/>
                    <a:pt x="135" y="105"/>
                    <a:pt x="142" y="101"/>
                  </a:cubicBezTo>
                  <a:close/>
                  <a:moveTo>
                    <a:pt x="180" y="1"/>
                  </a:moveTo>
                  <a:lnTo>
                    <a:pt x="150" y="11"/>
                  </a:lnTo>
                  <a:cubicBezTo>
                    <a:pt x="132" y="19"/>
                    <a:pt x="113" y="27"/>
                    <a:pt x="98" y="37"/>
                  </a:cubicBezTo>
                  <a:cubicBezTo>
                    <a:pt x="71" y="56"/>
                    <a:pt x="49" y="79"/>
                    <a:pt x="30" y="101"/>
                  </a:cubicBezTo>
                  <a:cubicBezTo>
                    <a:pt x="23" y="116"/>
                    <a:pt x="16" y="127"/>
                    <a:pt x="12" y="142"/>
                  </a:cubicBezTo>
                  <a:cubicBezTo>
                    <a:pt x="4" y="154"/>
                    <a:pt x="1" y="168"/>
                    <a:pt x="1" y="184"/>
                  </a:cubicBezTo>
                  <a:lnTo>
                    <a:pt x="1" y="187"/>
                  </a:lnTo>
                  <a:cubicBezTo>
                    <a:pt x="1" y="202"/>
                    <a:pt x="1" y="217"/>
                    <a:pt x="12" y="232"/>
                  </a:cubicBezTo>
                  <a:cubicBezTo>
                    <a:pt x="16" y="239"/>
                    <a:pt x="23" y="247"/>
                    <a:pt x="30" y="255"/>
                  </a:cubicBezTo>
                  <a:cubicBezTo>
                    <a:pt x="42" y="258"/>
                    <a:pt x="53" y="262"/>
                    <a:pt x="61" y="262"/>
                  </a:cubicBezTo>
                  <a:lnTo>
                    <a:pt x="64" y="262"/>
                  </a:lnTo>
                  <a:cubicBezTo>
                    <a:pt x="71" y="262"/>
                    <a:pt x="80" y="262"/>
                    <a:pt x="87" y="258"/>
                  </a:cubicBezTo>
                  <a:cubicBezTo>
                    <a:pt x="90" y="258"/>
                    <a:pt x="98" y="255"/>
                    <a:pt x="106" y="251"/>
                  </a:cubicBezTo>
                  <a:cubicBezTo>
                    <a:pt x="128" y="236"/>
                    <a:pt x="154" y="221"/>
                    <a:pt x="176" y="199"/>
                  </a:cubicBezTo>
                  <a:cubicBezTo>
                    <a:pt x="187" y="187"/>
                    <a:pt x="199" y="176"/>
                    <a:pt x="206" y="161"/>
                  </a:cubicBezTo>
                  <a:cubicBezTo>
                    <a:pt x="214" y="142"/>
                    <a:pt x="218" y="127"/>
                    <a:pt x="218" y="109"/>
                  </a:cubicBezTo>
                  <a:cubicBezTo>
                    <a:pt x="218" y="82"/>
                    <a:pt x="210" y="56"/>
                    <a:pt x="195" y="30"/>
                  </a:cubicBezTo>
                  <a:lnTo>
                    <a:pt x="1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3" name="Google Shape;28613;p21"/>
            <p:cNvSpPr/>
            <p:nvPr/>
          </p:nvSpPr>
          <p:spPr>
            <a:xfrm>
              <a:off x="-483465" y="2205095"/>
              <a:ext cx="2006" cy="4488"/>
            </a:xfrm>
            <a:custGeom>
              <a:avLst/>
              <a:gdLst/>
              <a:ahLst/>
              <a:cxnLst/>
              <a:rect l="l" t="t" r="r" b="b"/>
              <a:pathLst>
                <a:path w="42" h="94" extrusionOk="0">
                  <a:moveTo>
                    <a:pt x="42" y="94"/>
                  </a:moveTo>
                  <a:lnTo>
                    <a:pt x="42" y="94"/>
                  </a:lnTo>
                  <a:lnTo>
                    <a:pt x="42" y="94"/>
                  </a:lnTo>
                  <a:lnTo>
                    <a:pt x="42" y="94"/>
                  </a:lnTo>
                  <a:close/>
                  <a:moveTo>
                    <a:pt x="0" y="0"/>
                  </a:moveTo>
                  <a:lnTo>
                    <a:pt x="0" y="4"/>
                  </a:lnTo>
                  <a:lnTo>
                    <a:pt x="0" y="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4" name="Google Shape;28614;p21"/>
            <p:cNvSpPr/>
            <p:nvPr/>
          </p:nvSpPr>
          <p:spPr>
            <a:xfrm>
              <a:off x="-487428" y="2198314"/>
              <a:ext cx="10266" cy="15041"/>
            </a:xfrm>
            <a:custGeom>
              <a:avLst/>
              <a:gdLst/>
              <a:ahLst/>
              <a:cxnLst/>
              <a:rect l="l" t="t" r="r" b="b"/>
              <a:pathLst>
                <a:path w="215" h="315" extrusionOk="0">
                  <a:moveTo>
                    <a:pt x="144" y="1"/>
                  </a:moveTo>
                  <a:lnTo>
                    <a:pt x="102" y="16"/>
                  </a:lnTo>
                  <a:cubicBezTo>
                    <a:pt x="95" y="19"/>
                    <a:pt x="87" y="23"/>
                    <a:pt x="83" y="27"/>
                  </a:cubicBezTo>
                  <a:lnTo>
                    <a:pt x="57" y="53"/>
                  </a:lnTo>
                  <a:cubicBezTo>
                    <a:pt x="57" y="61"/>
                    <a:pt x="54" y="64"/>
                    <a:pt x="50" y="72"/>
                  </a:cubicBezTo>
                  <a:lnTo>
                    <a:pt x="46" y="75"/>
                  </a:lnTo>
                  <a:lnTo>
                    <a:pt x="5" y="72"/>
                  </a:lnTo>
                  <a:lnTo>
                    <a:pt x="1" y="109"/>
                  </a:lnTo>
                  <a:lnTo>
                    <a:pt x="1" y="124"/>
                  </a:lnTo>
                  <a:cubicBezTo>
                    <a:pt x="1" y="142"/>
                    <a:pt x="5" y="158"/>
                    <a:pt x="13" y="173"/>
                  </a:cubicBezTo>
                  <a:cubicBezTo>
                    <a:pt x="20" y="195"/>
                    <a:pt x="31" y="213"/>
                    <a:pt x="39" y="229"/>
                  </a:cubicBezTo>
                  <a:cubicBezTo>
                    <a:pt x="42" y="236"/>
                    <a:pt x="46" y="240"/>
                    <a:pt x="46" y="247"/>
                  </a:cubicBezTo>
                  <a:cubicBezTo>
                    <a:pt x="50" y="255"/>
                    <a:pt x="50" y="258"/>
                    <a:pt x="50" y="263"/>
                  </a:cubicBezTo>
                  <a:lnTo>
                    <a:pt x="50" y="270"/>
                  </a:lnTo>
                  <a:lnTo>
                    <a:pt x="46" y="307"/>
                  </a:lnTo>
                  <a:lnTo>
                    <a:pt x="83" y="311"/>
                  </a:lnTo>
                  <a:lnTo>
                    <a:pt x="102" y="311"/>
                  </a:lnTo>
                  <a:cubicBezTo>
                    <a:pt x="109" y="311"/>
                    <a:pt x="118" y="315"/>
                    <a:pt x="128" y="315"/>
                  </a:cubicBezTo>
                  <a:cubicBezTo>
                    <a:pt x="136" y="315"/>
                    <a:pt x="147" y="315"/>
                    <a:pt x="154" y="311"/>
                  </a:cubicBezTo>
                  <a:cubicBezTo>
                    <a:pt x="166" y="307"/>
                    <a:pt x="177" y="299"/>
                    <a:pt x="185" y="292"/>
                  </a:cubicBezTo>
                  <a:cubicBezTo>
                    <a:pt x="192" y="285"/>
                    <a:pt x="199" y="277"/>
                    <a:pt x="203" y="270"/>
                  </a:cubicBezTo>
                  <a:cubicBezTo>
                    <a:pt x="207" y="263"/>
                    <a:pt x="211" y="258"/>
                    <a:pt x="211" y="251"/>
                  </a:cubicBezTo>
                  <a:cubicBezTo>
                    <a:pt x="214" y="247"/>
                    <a:pt x="214" y="240"/>
                    <a:pt x="214" y="232"/>
                  </a:cubicBezTo>
                  <a:cubicBezTo>
                    <a:pt x="214" y="225"/>
                    <a:pt x="214" y="218"/>
                    <a:pt x="207" y="206"/>
                  </a:cubicBezTo>
                  <a:cubicBezTo>
                    <a:pt x="203" y="199"/>
                    <a:pt x="196" y="191"/>
                    <a:pt x="188" y="187"/>
                  </a:cubicBezTo>
                  <a:cubicBezTo>
                    <a:pt x="180" y="184"/>
                    <a:pt x="173" y="180"/>
                    <a:pt x="173" y="176"/>
                  </a:cubicBezTo>
                  <a:cubicBezTo>
                    <a:pt x="166" y="168"/>
                    <a:pt x="166" y="165"/>
                    <a:pt x="162" y="158"/>
                  </a:cubicBezTo>
                  <a:cubicBezTo>
                    <a:pt x="162" y="150"/>
                    <a:pt x="158" y="142"/>
                    <a:pt x="158" y="132"/>
                  </a:cubicBezTo>
                  <a:cubicBezTo>
                    <a:pt x="158" y="120"/>
                    <a:pt x="162" y="109"/>
                    <a:pt x="162" y="94"/>
                  </a:cubicBezTo>
                  <a:cubicBezTo>
                    <a:pt x="162" y="79"/>
                    <a:pt x="158" y="61"/>
                    <a:pt x="154" y="38"/>
                  </a:cubicBezTo>
                  <a:lnTo>
                    <a:pt x="1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5" name="Google Shape;28615;p21"/>
            <p:cNvSpPr/>
            <p:nvPr/>
          </p:nvSpPr>
          <p:spPr>
            <a:xfrm>
              <a:off x="-440633" y="2302361"/>
              <a:ext cx="2197" cy="2913"/>
            </a:xfrm>
            <a:custGeom>
              <a:avLst/>
              <a:gdLst/>
              <a:ahLst/>
              <a:cxnLst/>
              <a:rect l="l" t="t" r="r" b="b"/>
              <a:pathLst>
                <a:path w="46" h="61" extrusionOk="0">
                  <a:moveTo>
                    <a:pt x="1" y="1"/>
                  </a:moveTo>
                  <a:cubicBezTo>
                    <a:pt x="4" y="20"/>
                    <a:pt x="12" y="38"/>
                    <a:pt x="23" y="53"/>
                  </a:cubicBezTo>
                  <a:cubicBezTo>
                    <a:pt x="27" y="57"/>
                    <a:pt x="35" y="57"/>
                    <a:pt x="42" y="61"/>
                  </a:cubicBezTo>
                  <a:lnTo>
                    <a:pt x="45" y="61"/>
                  </a:lnTo>
                  <a:lnTo>
                    <a:pt x="45" y="57"/>
                  </a:lnTo>
                  <a:cubicBezTo>
                    <a:pt x="42" y="46"/>
                    <a:pt x="38" y="35"/>
                    <a:pt x="38" y="20"/>
                  </a:cubicBezTo>
                  <a:lnTo>
                    <a:pt x="38" y="12"/>
                  </a:lnTo>
                  <a:cubicBezTo>
                    <a:pt x="30" y="12"/>
                    <a:pt x="27" y="8"/>
                    <a:pt x="19" y="4"/>
                  </a:cubicBezTo>
                  <a:cubicBezTo>
                    <a:pt x="12" y="4"/>
                    <a:pt x="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6" name="Google Shape;28616;p21"/>
            <p:cNvSpPr/>
            <p:nvPr/>
          </p:nvSpPr>
          <p:spPr>
            <a:xfrm>
              <a:off x="-444930" y="2298637"/>
              <a:ext cx="11699" cy="10028"/>
            </a:xfrm>
            <a:custGeom>
              <a:avLst/>
              <a:gdLst/>
              <a:ahLst/>
              <a:cxnLst/>
              <a:rect l="l" t="t" r="r" b="b"/>
              <a:pathLst>
                <a:path w="245" h="210" extrusionOk="0">
                  <a:moveTo>
                    <a:pt x="72" y="1"/>
                  </a:moveTo>
                  <a:cubicBezTo>
                    <a:pt x="61" y="1"/>
                    <a:pt x="46" y="1"/>
                    <a:pt x="35" y="4"/>
                  </a:cubicBezTo>
                  <a:lnTo>
                    <a:pt x="1" y="15"/>
                  </a:lnTo>
                  <a:lnTo>
                    <a:pt x="5" y="46"/>
                  </a:lnTo>
                  <a:lnTo>
                    <a:pt x="5" y="49"/>
                  </a:lnTo>
                  <a:cubicBezTo>
                    <a:pt x="13" y="86"/>
                    <a:pt x="23" y="124"/>
                    <a:pt x="39" y="158"/>
                  </a:cubicBezTo>
                  <a:lnTo>
                    <a:pt x="75" y="139"/>
                  </a:lnTo>
                  <a:cubicBezTo>
                    <a:pt x="83" y="135"/>
                    <a:pt x="94" y="131"/>
                    <a:pt x="102" y="131"/>
                  </a:cubicBezTo>
                  <a:lnTo>
                    <a:pt x="113" y="131"/>
                  </a:lnTo>
                  <a:cubicBezTo>
                    <a:pt x="102" y="116"/>
                    <a:pt x="94" y="98"/>
                    <a:pt x="91" y="79"/>
                  </a:cubicBezTo>
                  <a:lnTo>
                    <a:pt x="91" y="79"/>
                  </a:lnTo>
                  <a:cubicBezTo>
                    <a:pt x="94" y="79"/>
                    <a:pt x="102" y="82"/>
                    <a:pt x="109" y="82"/>
                  </a:cubicBezTo>
                  <a:cubicBezTo>
                    <a:pt x="117" y="86"/>
                    <a:pt x="120" y="90"/>
                    <a:pt x="128" y="90"/>
                  </a:cubicBezTo>
                  <a:lnTo>
                    <a:pt x="128" y="98"/>
                  </a:lnTo>
                  <a:cubicBezTo>
                    <a:pt x="128" y="113"/>
                    <a:pt x="132" y="124"/>
                    <a:pt x="135" y="135"/>
                  </a:cubicBezTo>
                  <a:lnTo>
                    <a:pt x="135" y="139"/>
                  </a:lnTo>
                  <a:cubicBezTo>
                    <a:pt x="139" y="143"/>
                    <a:pt x="147" y="146"/>
                    <a:pt x="151" y="150"/>
                  </a:cubicBezTo>
                  <a:cubicBezTo>
                    <a:pt x="158" y="158"/>
                    <a:pt x="165" y="165"/>
                    <a:pt x="173" y="169"/>
                  </a:cubicBezTo>
                  <a:lnTo>
                    <a:pt x="177" y="172"/>
                  </a:lnTo>
                  <a:lnTo>
                    <a:pt x="214" y="139"/>
                  </a:lnTo>
                  <a:lnTo>
                    <a:pt x="214" y="135"/>
                  </a:lnTo>
                  <a:cubicBezTo>
                    <a:pt x="210" y="127"/>
                    <a:pt x="210" y="120"/>
                    <a:pt x="206" y="116"/>
                  </a:cubicBezTo>
                  <a:lnTo>
                    <a:pt x="206" y="98"/>
                  </a:lnTo>
                  <a:lnTo>
                    <a:pt x="206" y="82"/>
                  </a:lnTo>
                  <a:lnTo>
                    <a:pt x="214" y="72"/>
                  </a:lnTo>
                  <a:lnTo>
                    <a:pt x="222" y="49"/>
                  </a:lnTo>
                  <a:lnTo>
                    <a:pt x="206" y="41"/>
                  </a:lnTo>
                  <a:lnTo>
                    <a:pt x="188" y="34"/>
                  </a:lnTo>
                  <a:cubicBezTo>
                    <a:pt x="173" y="27"/>
                    <a:pt x="154" y="19"/>
                    <a:pt x="135" y="12"/>
                  </a:cubicBezTo>
                  <a:cubicBezTo>
                    <a:pt x="132" y="12"/>
                    <a:pt x="128" y="12"/>
                    <a:pt x="125" y="8"/>
                  </a:cubicBezTo>
                  <a:cubicBezTo>
                    <a:pt x="109" y="4"/>
                    <a:pt x="91" y="1"/>
                    <a:pt x="72" y="1"/>
                  </a:cubicBezTo>
                  <a:close/>
                  <a:moveTo>
                    <a:pt x="237" y="191"/>
                  </a:moveTo>
                  <a:lnTo>
                    <a:pt x="240" y="198"/>
                  </a:lnTo>
                  <a:lnTo>
                    <a:pt x="240" y="198"/>
                  </a:lnTo>
                  <a:cubicBezTo>
                    <a:pt x="239" y="196"/>
                    <a:pt x="238" y="194"/>
                    <a:pt x="237" y="191"/>
                  </a:cubicBezTo>
                  <a:close/>
                  <a:moveTo>
                    <a:pt x="240" y="198"/>
                  </a:moveTo>
                  <a:cubicBezTo>
                    <a:pt x="240" y="202"/>
                    <a:pt x="240" y="205"/>
                    <a:pt x="240" y="210"/>
                  </a:cubicBezTo>
                  <a:lnTo>
                    <a:pt x="244" y="210"/>
                  </a:lnTo>
                  <a:lnTo>
                    <a:pt x="240" y="19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7" name="Google Shape;28617;p21"/>
            <p:cNvSpPr/>
            <p:nvPr/>
          </p:nvSpPr>
          <p:spPr>
            <a:xfrm>
              <a:off x="-651592" y="2275430"/>
              <a:ext cx="1098" cy="3581"/>
            </a:xfrm>
            <a:custGeom>
              <a:avLst/>
              <a:gdLst/>
              <a:ahLst/>
              <a:cxnLst/>
              <a:rect l="l" t="t" r="r" b="b"/>
              <a:pathLst>
                <a:path w="23" h="75" extrusionOk="0">
                  <a:moveTo>
                    <a:pt x="4" y="1"/>
                  </a:moveTo>
                  <a:cubicBezTo>
                    <a:pt x="0" y="11"/>
                    <a:pt x="0" y="23"/>
                    <a:pt x="0" y="34"/>
                  </a:cubicBezTo>
                  <a:lnTo>
                    <a:pt x="0" y="61"/>
                  </a:lnTo>
                  <a:cubicBezTo>
                    <a:pt x="4" y="64"/>
                    <a:pt x="4" y="64"/>
                    <a:pt x="4" y="68"/>
                  </a:cubicBezTo>
                  <a:lnTo>
                    <a:pt x="7" y="71"/>
                  </a:lnTo>
                  <a:cubicBezTo>
                    <a:pt x="12" y="71"/>
                    <a:pt x="15" y="75"/>
                    <a:pt x="19" y="75"/>
                  </a:cubicBezTo>
                  <a:cubicBezTo>
                    <a:pt x="19" y="56"/>
                    <a:pt x="23" y="38"/>
                    <a:pt x="23" y="16"/>
                  </a:cubicBezTo>
                  <a:cubicBezTo>
                    <a:pt x="15" y="11"/>
                    <a:pt x="12" y="8"/>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8" name="Google Shape;28618;p21"/>
            <p:cNvSpPr/>
            <p:nvPr/>
          </p:nvSpPr>
          <p:spPr>
            <a:xfrm>
              <a:off x="-655317" y="2267743"/>
              <a:ext cx="9120" cy="15041"/>
            </a:xfrm>
            <a:custGeom>
              <a:avLst/>
              <a:gdLst/>
              <a:ahLst/>
              <a:cxnLst/>
              <a:rect l="l" t="t" r="r" b="b"/>
              <a:pathLst>
                <a:path w="191" h="315" extrusionOk="0">
                  <a:moveTo>
                    <a:pt x="82" y="162"/>
                  </a:moveTo>
                  <a:cubicBezTo>
                    <a:pt x="90" y="169"/>
                    <a:pt x="93" y="172"/>
                    <a:pt x="101" y="177"/>
                  </a:cubicBezTo>
                  <a:cubicBezTo>
                    <a:pt x="101" y="199"/>
                    <a:pt x="97" y="217"/>
                    <a:pt x="97" y="236"/>
                  </a:cubicBezTo>
                  <a:cubicBezTo>
                    <a:pt x="93" y="236"/>
                    <a:pt x="90" y="232"/>
                    <a:pt x="85" y="232"/>
                  </a:cubicBezTo>
                  <a:lnTo>
                    <a:pt x="82" y="229"/>
                  </a:lnTo>
                  <a:cubicBezTo>
                    <a:pt x="82" y="225"/>
                    <a:pt x="82" y="225"/>
                    <a:pt x="78" y="222"/>
                  </a:cubicBezTo>
                  <a:lnTo>
                    <a:pt x="78" y="195"/>
                  </a:lnTo>
                  <a:cubicBezTo>
                    <a:pt x="78" y="184"/>
                    <a:pt x="78" y="172"/>
                    <a:pt x="82" y="162"/>
                  </a:cubicBezTo>
                  <a:close/>
                  <a:moveTo>
                    <a:pt x="190" y="1"/>
                  </a:moveTo>
                  <a:lnTo>
                    <a:pt x="138" y="27"/>
                  </a:lnTo>
                  <a:lnTo>
                    <a:pt x="93" y="49"/>
                  </a:lnTo>
                  <a:cubicBezTo>
                    <a:pt x="85" y="53"/>
                    <a:pt x="78" y="57"/>
                    <a:pt x="71" y="65"/>
                  </a:cubicBezTo>
                  <a:cubicBezTo>
                    <a:pt x="63" y="68"/>
                    <a:pt x="56" y="72"/>
                    <a:pt x="52" y="75"/>
                  </a:cubicBezTo>
                  <a:lnTo>
                    <a:pt x="52" y="79"/>
                  </a:lnTo>
                  <a:cubicBezTo>
                    <a:pt x="56" y="87"/>
                    <a:pt x="56" y="94"/>
                    <a:pt x="56" y="101"/>
                  </a:cubicBezTo>
                  <a:cubicBezTo>
                    <a:pt x="56" y="113"/>
                    <a:pt x="52" y="127"/>
                    <a:pt x="49" y="135"/>
                  </a:cubicBezTo>
                  <a:cubicBezTo>
                    <a:pt x="40" y="146"/>
                    <a:pt x="33" y="158"/>
                    <a:pt x="26" y="165"/>
                  </a:cubicBezTo>
                  <a:cubicBezTo>
                    <a:pt x="18" y="177"/>
                    <a:pt x="11" y="184"/>
                    <a:pt x="0" y="195"/>
                  </a:cubicBezTo>
                  <a:cubicBezTo>
                    <a:pt x="0" y="210"/>
                    <a:pt x="4" y="222"/>
                    <a:pt x="4" y="236"/>
                  </a:cubicBezTo>
                  <a:cubicBezTo>
                    <a:pt x="7" y="248"/>
                    <a:pt x="11" y="262"/>
                    <a:pt x="18" y="274"/>
                  </a:cubicBezTo>
                  <a:cubicBezTo>
                    <a:pt x="30" y="289"/>
                    <a:pt x="49" y="300"/>
                    <a:pt x="63" y="307"/>
                  </a:cubicBezTo>
                  <a:cubicBezTo>
                    <a:pt x="82" y="311"/>
                    <a:pt x="101" y="315"/>
                    <a:pt x="116" y="315"/>
                  </a:cubicBezTo>
                  <a:lnTo>
                    <a:pt x="138" y="315"/>
                  </a:lnTo>
                  <a:lnTo>
                    <a:pt x="149" y="311"/>
                  </a:lnTo>
                  <a:lnTo>
                    <a:pt x="171" y="311"/>
                  </a:lnTo>
                  <a:lnTo>
                    <a:pt x="175" y="277"/>
                  </a:lnTo>
                  <a:lnTo>
                    <a:pt x="175" y="158"/>
                  </a:lnTo>
                  <a:lnTo>
                    <a:pt x="175" y="146"/>
                  </a:lnTo>
                  <a:lnTo>
                    <a:pt x="180" y="135"/>
                  </a:lnTo>
                  <a:lnTo>
                    <a:pt x="164" y="127"/>
                  </a:lnTo>
                  <a:lnTo>
                    <a:pt x="157" y="124"/>
                  </a:lnTo>
                  <a:cubicBezTo>
                    <a:pt x="149" y="120"/>
                    <a:pt x="145" y="117"/>
                    <a:pt x="145" y="117"/>
                  </a:cubicBezTo>
                  <a:cubicBezTo>
                    <a:pt x="145" y="117"/>
                    <a:pt x="142" y="117"/>
                    <a:pt x="142" y="113"/>
                  </a:cubicBezTo>
                  <a:lnTo>
                    <a:pt x="142" y="105"/>
                  </a:lnTo>
                  <a:cubicBezTo>
                    <a:pt x="142" y="105"/>
                    <a:pt x="145" y="101"/>
                    <a:pt x="145" y="98"/>
                  </a:cubicBezTo>
                  <a:lnTo>
                    <a:pt x="149" y="94"/>
                  </a:lnTo>
                  <a:lnTo>
                    <a:pt x="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9" name="Google Shape;28619;p21"/>
            <p:cNvSpPr/>
            <p:nvPr/>
          </p:nvSpPr>
          <p:spPr>
            <a:xfrm>
              <a:off x="-469378" y="1723154"/>
              <a:ext cx="955" cy="48"/>
            </a:xfrm>
            <a:custGeom>
              <a:avLst/>
              <a:gdLst/>
              <a:ahLst/>
              <a:cxnLst/>
              <a:rect l="l" t="t" r="r" b="b"/>
              <a:pathLst>
                <a:path w="20" h="1" extrusionOk="0">
                  <a:moveTo>
                    <a:pt x="9" y="0"/>
                  </a:moveTo>
                  <a:lnTo>
                    <a:pt x="1" y="0"/>
                  </a:lnTo>
                  <a:lnTo>
                    <a:pt x="9" y="0"/>
                  </a:lnTo>
                  <a:lnTo>
                    <a:pt x="19" y="0"/>
                  </a:lnTo>
                  <a:lnTo>
                    <a:pt x="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0" name="Google Shape;28620;p21"/>
            <p:cNvSpPr/>
            <p:nvPr/>
          </p:nvSpPr>
          <p:spPr>
            <a:xfrm>
              <a:off x="-477018" y="1719429"/>
              <a:ext cx="16808" cy="13800"/>
            </a:xfrm>
            <a:custGeom>
              <a:avLst/>
              <a:gdLst/>
              <a:ahLst/>
              <a:cxnLst/>
              <a:rect l="l" t="t" r="r" b="b"/>
              <a:pathLst>
                <a:path w="352" h="289" extrusionOk="0">
                  <a:moveTo>
                    <a:pt x="172" y="0"/>
                  </a:moveTo>
                  <a:cubicBezTo>
                    <a:pt x="142" y="0"/>
                    <a:pt x="119" y="8"/>
                    <a:pt x="101" y="15"/>
                  </a:cubicBezTo>
                  <a:cubicBezTo>
                    <a:pt x="83" y="19"/>
                    <a:pt x="64" y="23"/>
                    <a:pt x="52" y="26"/>
                  </a:cubicBezTo>
                  <a:cubicBezTo>
                    <a:pt x="41" y="26"/>
                    <a:pt x="34" y="26"/>
                    <a:pt x="30" y="30"/>
                  </a:cubicBezTo>
                  <a:cubicBezTo>
                    <a:pt x="19" y="37"/>
                    <a:pt x="15" y="42"/>
                    <a:pt x="12" y="49"/>
                  </a:cubicBezTo>
                  <a:lnTo>
                    <a:pt x="12" y="56"/>
                  </a:lnTo>
                  <a:cubicBezTo>
                    <a:pt x="12" y="64"/>
                    <a:pt x="7" y="71"/>
                    <a:pt x="7" y="75"/>
                  </a:cubicBezTo>
                  <a:cubicBezTo>
                    <a:pt x="4" y="78"/>
                    <a:pt x="4" y="82"/>
                    <a:pt x="0" y="86"/>
                  </a:cubicBezTo>
                  <a:cubicBezTo>
                    <a:pt x="0" y="97"/>
                    <a:pt x="4" y="109"/>
                    <a:pt x="12" y="116"/>
                  </a:cubicBezTo>
                  <a:cubicBezTo>
                    <a:pt x="26" y="135"/>
                    <a:pt x="41" y="146"/>
                    <a:pt x="57" y="149"/>
                  </a:cubicBezTo>
                  <a:cubicBezTo>
                    <a:pt x="75" y="157"/>
                    <a:pt x="90" y="161"/>
                    <a:pt x="105" y="161"/>
                  </a:cubicBezTo>
                  <a:cubicBezTo>
                    <a:pt x="116" y="161"/>
                    <a:pt x="131" y="157"/>
                    <a:pt x="142" y="157"/>
                  </a:cubicBezTo>
                  <a:cubicBezTo>
                    <a:pt x="150" y="157"/>
                    <a:pt x="161" y="154"/>
                    <a:pt x="169" y="154"/>
                  </a:cubicBezTo>
                  <a:cubicBezTo>
                    <a:pt x="172" y="154"/>
                    <a:pt x="176" y="154"/>
                    <a:pt x="179" y="157"/>
                  </a:cubicBezTo>
                  <a:lnTo>
                    <a:pt x="202" y="157"/>
                  </a:lnTo>
                  <a:cubicBezTo>
                    <a:pt x="217" y="157"/>
                    <a:pt x="232" y="154"/>
                    <a:pt x="247" y="149"/>
                  </a:cubicBezTo>
                  <a:lnTo>
                    <a:pt x="352" y="288"/>
                  </a:lnTo>
                  <a:lnTo>
                    <a:pt x="314" y="161"/>
                  </a:lnTo>
                  <a:cubicBezTo>
                    <a:pt x="307" y="161"/>
                    <a:pt x="303" y="157"/>
                    <a:pt x="295" y="157"/>
                  </a:cubicBezTo>
                  <a:cubicBezTo>
                    <a:pt x="273" y="146"/>
                    <a:pt x="254" y="139"/>
                    <a:pt x="236" y="127"/>
                  </a:cubicBezTo>
                  <a:lnTo>
                    <a:pt x="191" y="101"/>
                  </a:lnTo>
                  <a:lnTo>
                    <a:pt x="232" y="64"/>
                  </a:lnTo>
                  <a:cubicBezTo>
                    <a:pt x="243" y="56"/>
                    <a:pt x="254" y="45"/>
                    <a:pt x="269" y="42"/>
                  </a:cubicBezTo>
                  <a:cubicBezTo>
                    <a:pt x="273" y="42"/>
                    <a:pt x="276" y="37"/>
                    <a:pt x="281" y="37"/>
                  </a:cubicBezTo>
                  <a:lnTo>
                    <a:pt x="273" y="15"/>
                  </a:lnTo>
                  <a:lnTo>
                    <a:pt x="258" y="34"/>
                  </a:lnTo>
                  <a:cubicBezTo>
                    <a:pt x="243" y="23"/>
                    <a:pt x="232" y="15"/>
                    <a:pt x="217" y="8"/>
                  </a:cubicBezTo>
                  <a:cubicBezTo>
                    <a:pt x="202" y="4"/>
                    <a:pt x="183" y="0"/>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1" name="Google Shape;28621;p21"/>
            <p:cNvSpPr/>
            <p:nvPr/>
          </p:nvSpPr>
          <p:spPr>
            <a:xfrm>
              <a:off x="-648918" y="2124922"/>
              <a:ext cx="1146" cy="2913"/>
            </a:xfrm>
            <a:custGeom>
              <a:avLst/>
              <a:gdLst/>
              <a:ahLst/>
              <a:cxnLst/>
              <a:rect l="l" t="t" r="r" b="b"/>
              <a:pathLst>
                <a:path w="24" h="61" extrusionOk="0">
                  <a:moveTo>
                    <a:pt x="11" y="1"/>
                  </a:moveTo>
                  <a:cubicBezTo>
                    <a:pt x="4" y="5"/>
                    <a:pt x="4" y="9"/>
                    <a:pt x="1" y="12"/>
                  </a:cubicBezTo>
                  <a:lnTo>
                    <a:pt x="1" y="20"/>
                  </a:lnTo>
                  <a:cubicBezTo>
                    <a:pt x="1" y="28"/>
                    <a:pt x="1" y="35"/>
                    <a:pt x="4" y="46"/>
                  </a:cubicBezTo>
                  <a:cubicBezTo>
                    <a:pt x="8" y="50"/>
                    <a:pt x="8" y="54"/>
                    <a:pt x="11" y="61"/>
                  </a:cubicBezTo>
                  <a:lnTo>
                    <a:pt x="11" y="54"/>
                  </a:lnTo>
                  <a:cubicBezTo>
                    <a:pt x="15" y="46"/>
                    <a:pt x="19" y="38"/>
                    <a:pt x="23" y="35"/>
                  </a:cubicBezTo>
                  <a:cubicBezTo>
                    <a:pt x="23" y="31"/>
                    <a:pt x="23" y="23"/>
                    <a:pt x="19" y="20"/>
                  </a:cubicBezTo>
                  <a:cubicBezTo>
                    <a:pt x="19" y="12"/>
                    <a:pt x="15" y="9"/>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2" name="Google Shape;28622;p21"/>
            <p:cNvSpPr/>
            <p:nvPr/>
          </p:nvSpPr>
          <p:spPr>
            <a:xfrm>
              <a:off x="-652691" y="2121055"/>
              <a:ext cx="8643" cy="14134"/>
            </a:xfrm>
            <a:custGeom>
              <a:avLst/>
              <a:gdLst/>
              <a:ahLst/>
              <a:cxnLst/>
              <a:rect l="l" t="t" r="r" b="b"/>
              <a:pathLst>
                <a:path w="181" h="296" extrusionOk="0">
                  <a:moveTo>
                    <a:pt x="90" y="82"/>
                  </a:moveTo>
                  <a:cubicBezTo>
                    <a:pt x="94" y="90"/>
                    <a:pt x="98" y="93"/>
                    <a:pt x="98" y="101"/>
                  </a:cubicBezTo>
                  <a:cubicBezTo>
                    <a:pt x="102" y="104"/>
                    <a:pt x="102" y="112"/>
                    <a:pt x="102" y="116"/>
                  </a:cubicBezTo>
                  <a:cubicBezTo>
                    <a:pt x="98" y="119"/>
                    <a:pt x="94" y="127"/>
                    <a:pt x="90" y="135"/>
                  </a:cubicBezTo>
                  <a:lnTo>
                    <a:pt x="90" y="142"/>
                  </a:lnTo>
                  <a:cubicBezTo>
                    <a:pt x="87" y="135"/>
                    <a:pt x="87" y="131"/>
                    <a:pt x="83" y="127"/>
                  </a:cubicBezTo>
                  <a:cubicBezTo>
                    <a:pt x="80" y="116"/>
                    <a:pt x="80" y="109"/>
                    <a:pt x="80" y="101"/>
                  </a:cubicBezTo>
                  <a:lnTo>
                    <a:pt x="80" y="93"/>
                  </a:lnTo>
                  <a:cubicBezTo>
                    <a:pt x="83" y="90"/>
                    <a:pt x="83" y="86"/>
                    <a:pt x="90" y="82"/>
                  </a:cubicBezTo>
                  <a:close/>
                  <a:moveTo>
                    <a:pt x="102" y="0"/>
                  </a:moveTo>
                  <a:cubicBezTo>
                    <a:pt x="90" y="0"/>
                    <a:pt x="80" y="4"/>
                    <a:pt x="72" y="7"/>
                  </a:cubicBezTo>
                  <a:cubicBezTo>
                    <a:pt x="64" y="11"/>
                    <a:pt x="57" y="15"/>
                    <a:pt x="49" y="19"/>
                  </a:cubicBezTo>
                  <a:cubicBezTo>
                    <a:pt x="35" y="26"/>
                    <a:pt x="23" y="37"/>
                    <a:pt x="16" y="52"/>
                  </a:cubicBezTo>
                  <a:cubicBezTo>
                    <a:pt x="16" y="52"/>
                    <a:pt x="12" y="52"/>
                    <a:pt x="12" y="56"/>
                  </a:cubicBezTo>
                  <a:cubicBezTo>
                    <a:pt x="4" y="71"/>
                    <a:pt x="1" y="86"/>
                    <a:pt x="1" y="101"/>
                  </a:cubicBezTo>
                  <a:cubicBezTo>
                    <a:pt x="1" y="119"/>
                    <a:pt x="4" y="135"/>
                    <a:pt x="12" y="149"/>
                  </a:cubicBezTo>
                  <a:cubicBezTo>
                    <a:pt x="20" y="176"/>
                    <a:pt x="30" y="198"/>
                    <a:pt x="46" y="216"/>
                  </a:cubicBezTo>
                  <a:cubicBezTo>
                    <a:pt x="61" y="235"/>
                    <a:pt x="80" y="254"/>
                    <a:pt x="102" y="269"/>
                  </a:cubicBezTo>
                  <a:lnTo>
                    <a:pt x="125" y="284"/>
                  </a:lnTo>
                  <a:lnTo>
                    <a:pt x="135" y="295"/>
                  </a:lnTo>
                  <a:lnTo>
                    <a:pt x="147" y="276"/>
                  </a:lnTo>
                  <a:lnTo>
                    <a:pt x="158" y="254"/>
                  </a:lnTo>
                  <a:cubicBezTo>
                    <a:pt x="165" y="243"/>
                    <a:pt x="169" y="228"/>
                    <a:pt x="165" y="216"/>
                  </a:cubicBezTo>
                  <a:lnTo>
                    <a:pt x="165" y="187"/>
                  </a:lnTo>
                  <a:cubicBezTo>
                    <a:pt x="161" y="176"/>
                    <a:pt x="161" y="172"/>
                    <a:pt x="161" y="168"/>
                  </a:cubicBezTo>
                  <a:lnTo>
                    <a:pt x="161" y="164"/>
                  </a:lnTo>
                  <a:lnTo>
                    <a:pt x="165" y="161"/>
                  </a:lnTo>
                  <a:cubicBezTo>
                    <a:pt x="169" y="157"/>
                    <a:pt x="173" y="154"/>
                    <a:pt x="177" y="149"/>
                  </a:cubicBezTo>
                  <a:cubicBezTo>
                    <a:pt x="177" y="145"/>
                    <a:pt x="180" y="138"/>
                    <a:pt x="180" y="135"/>
                  </a:cubicBezTo>
                  <a:lnTo>
                    <a:pt x="180" y="123"/>
                  </a:lnTo>
                  <a:cubicBezTo>
                    <a:pt x="180" y="116"/>
                    <a:pt x="180" y="104"/>
                    <a:pt x="177" y="97"/>
                  </a:cubicBezTo>
                  <a:cubicBezTo>
                    <a:pt x="177" y="86"/>
                    <a:pt x="169" y="75"/>
                    <a:pt x="165" y="64"/>
                  </a:cubicBezTo>
                  <a:cubicBezTo>
                    <a:pt x="161" y="52"/>
                    <a:pt x="154" y="41"/>
                    <a:pt x="151" y="30"/>
                  </a:cubicBezTo>
                  <a:cubicBezTo>
                    <a:pt x="147" y="19"/>
                    <a:pt x="135" y="11"/>
                    <a:pt x="128" y="7"/>
                  </a:cubicBezTo>
                  <a:cubicBezTo>
                    <a:pt x="125" y="4"/>
                    <a:pt x="120" y="4"/>
                    <a:pt x="116" y="4"/>
                  </a:cubicBezTo>
                  <a:cubicBezTo>
                    <a:pt x="109" y="4"/>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3" name="Google Shape;28623;p21"/>
            <p:cNvSpPr/>
            <p:nvPr/>
          </p:nvSpPr>
          <p:spPr>
            <a:xfrm>
              <a:off x="-696430" y="2099042"/>
              <a:ext cx="2913" cy="2578"/>
            </a:xfrm>
            <a:custGeom>
              <a:avLst/>
              <a:gdLst/>
              <a:ahLst/>
              <a:cxnLst/>
              <a:rect l="l" t="t" r="r" b="b"/>
              <a:pathLst>
                <a:path w="61" h="54" extrusionOk="0">
                  <a:moveTo>
                    <a:pt x="20" y="1"/>
                  </a:moveTo>
                  <a:cubicBezTo>
                    <a:pt x="20" y="5"/>
                    <a:pt x="12" y="13"/>
                    <a:pt x="9" y="23"/>
                  </a:cubicBezTo>
                  <a:cubicBezTo>
                    <a:pt x="4" y="31"/>
                    <a:pt x="4" y="35"/>
                    <a:pt x="1" y="39"/>
                  </a:cubicBezTo>
                  <a:lnTo>
                    <a:pt x="1" y="42"/>
                  </a:lnTo>
                  <a:lnTo>
                    <a:pt x="4" y="42"/>
                  </a:lnTo>
                  <a:cubicBezTo>
                    <a:pt x="9" y="46"/>
                    <a:pt x="12" y="49"/>
                    <a:pt x="16" y="49"/>
                  </a:cubicBezTo>
                  <a:cubicBezTo>
                    <a:pt x="20" y="54"/>
                    <a:pt x="23" y="54"/>
                    <a:pt x="23" y="54"/>
                  </a:cubicBezTo>
                  <a:cubicBezTo>
                    <a:pt x="27" y="49"/>
                    <a:pt x="31" y="46"/>
                    <a:pt x="35" y="42"/>
                  </a:cubicBezTo>
                  <a:cubicBezTo>
                    <a:pt x="38" y="35"/>
                    <a:pt x="42" y="27"/>
                    <a:pt x="49" y="27"/>
                  </a:cubicBezTo>
                  <a:cubicBezTo>
                    <a:pt x="54" y="23"/>
                    <a:pt x="57" y="20"/>
                    <a:pt x="61" y="20"/>
                  </a:cubicBezTo>
                  <a:lnTo>
                    <a:pt x="61" y="16"/>
                  </a:lnTo>
                  <a:cubicBezTo>
                    <a:pt x="49" y="13"/>
                    <a:pt x="42" y="9"/>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4" name="Google Shape;28624;p21"/>
            <p:cNvSpPr/>
            <p:nvPr/>
          </p:nvSpPr>
          <p:spPr>
            <a:xfrm>
              <a:off x="-699963" y="2095317"/>
              <a:ext cx="10171" cy="9884"/>
            </a:xfrm>
            <a:custGeom>
              <a:avLst/>
              <a:gdLst/>
              <a:ahLst/>
              <a:cxnLst/>
              <a:rect l="l" t="t" r="r" b="b"/>
              <a:pathLst>
                <a:path w="213" h="207" extrusionOk="0">
                  <a:moveTo>
                    <a:pt x="105" y="79"/>
                  </a:moveTo>
                  <a:cubicBezTo>
                    <a:pt x="116" y="87"/>
                    <a:pt x="123" y="91"/>
                    <a:pt x="135" y="94"/>
                  </a:cubicBezTo>
                  <a:lnTo>
                    <a:pt x="135" y="98"/>
                  </a:lnTo>
                  <a:cubicBezTo>
                    <a:pt x="131" y="98"/>
                    <a:pt x="128" y="101"/>
                    <a:pt x="123" y="105"/>
                  </a:cubicBezTo>
                  <a:cubicBezTo>
                    <a:pt x="116" y="105"/>
                    <a:pt x="112" y="113"/>
                    <a:pt x="109" y="120"/>
                  </a:cubicBezTo>
                  <a:cubicBezTo>
                    <a:pt x="105" y="124"/>
                    <a:pt x="101" y="127"/>
                    <a:pt x="97" y="132"/>
                  </a:cubicBezTo>
                  <a:cubicBezTo>
                    <a:pt x="97" y="132"/>
                    <a:pt x="94" y="132"/>
                    <a:pt x="90" y="127"/>
                  </a:cubicBezTo>
                  <a:cubicBezTo>
                    <a:pt x="86" y="127"/>
                    <a:pt x="83" y="124"/>
                    <a:pt x="78" y="120"/>
                  </a:cubicBezTo>
                  <a:lnTo>
                    <a:pt x="75" y="120"/>
                  </a:lnTo>
                  <a:lnTo>
                    <a:pt x="75" y="117"/>
                  </a:lnTo>
                  <a:cubicBezTo>
                    <a:pt x="78" y="113"/>
                    <a:pt x="78" y="109"/>
                    <a:pt x="83" y="101"/>
                  </a:cubicBezTo>
                  <a:cubicBezTo>
                    <a:pt x="86" y="91"/>
                    <a:pt x="94" y="83"/>
                    <a:pt x="94" y="79"/>
                  </a:cubicBezTo>
                  <a:close/>
                  <a:moveTo>
                    <a:pt x="94" y="1"/>
                  </a:moveTo>
                  <a:cubicBezTo>
                    <a:pt x="83" y="1"/>
                    <a:pt x="71" y="4"/>
                    <a:pt x="60" y="8"/>
                  </a:cubicBezTo>
                  <a:cubicBezTo>
                    <a:pt x="52" y="12"/>
                    <a:pt x="45" y="20"/>
                    <a:pt x="42" y="23"/>
                  </a:cubicBezTo>
                  <a:cubicBezTo>
                    <a:pt x="33" y="30"/>
                    <a:pt x="26" y="38"/>
                    <a:pt x="23" y="46"/>
                  </a:cubicBezTo>
                  <a:cubicBezTo>
                    <a:pt x="19" y="56"/>
                    <a:pt x="16" y="65"/>
                    <a:pt x="11" y="72"/>
                  </a:cubicBezTo>
                  <a:cubicBezTo>
                    <a:pt x="7" y="75"/>
                    <a:pt x="7" y="83"/>
                    <a:pt x="4" y="91"/>
                  </a:cubicBezTo>
                  <a:cubicBezTo>
                    <a:pt x="0" y="101"/>
                    <a:pt x="0" y="109"/>
                    <a:pt x="0" y="120"/>
                  </a:cubicBezTo>
                  <a:lnTo>
                    <a:pt x="0" y="139"/>
                  </a:lnTo>
                  <a:cubicBezTo>
                    <a:pt x="0" y="143"/>
                    <a:pt x="4" y="150"/>
                    <a:pt x="7" y="158"/>
                  </a:cubicBezTo>
                  <a:cubicBezTo>
                    <a:pt x="16" y="169"/>
                    <a:pt x="23" y="177"/>
                    <a:pt x="33" y="184"/>
                  </a:cubicBezTo>
                  <a:cubicBezTo>
                    <a:pt x="42" y="191"/>
                    <a:pt x="52" y="195"/>
                    <a:pt x="64" y="199"/>
                  </a:cubicBezTo>
                  <a:cubicBezTo>
                    <a:pt x="68" y="203"/>
                    <a:pt x="75" y="206"/>
                    <a:pt x="83" y="206"/>
                  </a:cubicBezTo>
                  <a:lnTo>
                    <a:pt x="97" y="206"/>
                  </a:lnTo>
                  <a:cubicBezTo>
                    <a:pt x="112" y="206"/>
                    <a:pt x="128" y="203"/>
                    <a:pt x="142" y="195"/>
                  </a:cubicBezTo>
                  <a:lnTo>
                    <a:pt x="154" y="184"/>
                  </a:lnTo>
                  <a:cubicBezTo>
                    <a:pt x="157" y="180"/>
                    <a:pt x="164" y="172"/>
                    <a:pt x="168" y="165"/>
                  </a:cubicBezTo>
                  <a:lnTo>
                    <a:pt x="173" y="165"/>
                  </a:lnTo>
                  <a:cubicBezTo>
                    <a:pt x="176" y="161"/>
                    <a:pt x="183" y="161"/>
                    <a:pt x="187" y="158"/>
                  </a:cubicBezTo>
                  <a:lnTo>
                    <a:pt x="213" y="146"/>
                  </a:lnTo>
                  <a:lnTo>
                    <a:pt x="213" y="120"/>
                  </a:lnTo>
                  <a:lnTo>
                    <a:pt x="213" y="117"/>
                  </a:lnTo>
                  <a:cubicBezTo>
                    <a:pt x="209" y="105"/>
                    <a:pt x="209" y="94"/>
                    <a:pt x="209" y="83"/>
                  </a:cubicBezTo>
                  <a:lnTo>
                    <a:pt x="209" y="65"/>
                  </a:lnTo>
                  <a:lnTo>
                    <a:pt x="206" y="38"/>
                  </a:lnTo>
                  <a:lnTo>
                    <a:pt x="183" y="30"/>
                  </a:lnTo>
                  <a:cubicBezTo>
                    <a:pt x="168" y="23"/>
                    <a:pt x="154" y="20"/>
                    <a:pt x="138" y="12"/>
                  </a:cubicBezTo>
                  <a:cubicBezTo>
                    <a:pt x="135" y="8"/>
                    <a:pt x="131" y="8"/>
                    <a:pt x="128" y="8"/>
                  </a:cubicBezTo>
                  <a:cubicBezTo>
                    <a:pt x="116" y="4"/>
                    <a:pt x="105"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5" name="Google Shape;28625;p21"/>
            <p:cNvSpPr/>
            <p:nvPr/>
          </p:nvSpPr>
          <p:spPr>
            <a:xfrm>
              <a:off x="-658039" y="2271467"/>
              <a:ext cx="1671" cy="2769"/>
            </a:xfrm>
            <a:custGeom>
              <a:avLst/>
              <a:gdLst/>
              <a:ahLst/>
              <a:cxnLst/>
              <a:rect l="l" t="t" r="r" b="b"/>
              <a:pathLst>
                <a:path w="35" h="58" extrusionOk="0">
                  <a:moveTo>
                    <a:pt x="1" y="1"/>
                  </a:moveTo>
                  <a:lnTo>
                    <a:pt x="1" y="1"/>
                  </a:lnTo>
                  <a:cubicBezTo>
                    <a:pt x="4" y="20"/>
                    <a:pt x="4" y="39"/>
                    <a:pt x="8" y="57"/>
                  </a:cubicBezTo>
                  <a:lnTo>
                    <a:pt x="8" y="54"/>
                  </a:lnTo>
                  <a:cubicBezTo>
                    <a:pt x="19" y="46"/>
                    <a:pt x="27" y="35"/>
                    <a:pt x="35" y="31"/>
                  </a:cubicBezTo>
                  <a:lnTo>
                    <a:pt x="35" y="23"/>
                  </a:lnTo>
                  <a:cubicBezTo>
                    <a:pt x="35" y="23"/>
                    <a:pt x="30" y="20"/>
                    <a:pt x="27" y="16"/>
                  </a:cubicBezTo>
                  <a:cubicBezTo>
                    <a:pt x="19" y="13"/>
                    <a:pt x="12" y="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6" name="Google Shape;28626;p21"/>
            <p:cNvSpPr/>
            <p:nvPr/>
          </p:nvSpPr>
          <p:spPr>
            <a:xfrm>
              <a:off x="-661572" y="2265976"/>
              <a:ext cx="8929" cy="14277"/>
            </a:xfrm>
            <a:custGeom>
              <a:avLst/>
              <a:gdLst/>
              <a:ahLst/>
              <a:cxnLst/>
              <a:rect l="l" t="t" r="r" b="b"/>
              <a:pathLst>
                <a:path w="187" h="299" extrusionOk="0">
                  <a:moveTo>
                    <a:pt x="75" y="116"/>
                  </a:moveTo>
                  <a:cubicBezTo>
                    <a:pt x="86" y="124"/>
                    <a:pt x="93" y="128"/>
                    <a:pt x="101" y="131"/>
                  </a:cubicBezTo>
                  <a:cubicBezTo>
                    <a:pt x="104" y="135"/>
                    <a:pt x="109" y="138"/>
                    <a:pt x="109" y="138"/>
                  </a:cubicBezTo>
                  <a:lnTo>
                    <a:pt x="109" y="146"/>
                  </a:lnTo>
                  <a:cubicBezTo>
                    <a:pt x="101" y="150"/>
                    <a:pt x="93" y="161"/>
                    <a:pt x="82" y="169"/>
                  </a:cubicBezTo>
                  <a:lnTo>
                    <a:pt x="82" y="172"/>
                  </a:lnTo>
                  <a:cubicBezTo>
                    <a:pt x="78" y="154"/>
                    <a:pt x="78" y="135"/>
                    <a:pt x="75" y="116"/>
                  </a:cubicBezTo>
                  <a:close/>
                  <a:moveTo>
                    <a:pt x="11" y="0"/>
                  </a:moveTo>
                  <a:lnTo>
                    <a:pt x="4" y="49"/>
                  </a:lnTo>
                  <a:lnTo>
                    <a:pt x="4" y="52"/>
                  </a:lnTo>
                  <a:cubicBezTo>
                    <a:pt x="4" y="60"/>
                    <a:pt x="0" y="68"/>
                    <a:pt x="0" y="79"/>
                  </a:cubicBezTo>
                  <a:lnTo>
                    <a:pt x="0" y="109"/>
                  </a:lnTo>
                  <a:cubicBezTo>
                    <a:pt x="0" y="157"/>
                    <a:pt x="7" y="206"/>
                    <a:pt x="30" y="251"/>
                  </a:cubicBezTo>
                  <a:cubicBezTo>
                    <a:pt x="33" y="251"/>
                    <a:pt x="33" y="254"/>
                    <a:pt x="33" y="254"/>
                  </a:cubicBezTo>
                  <a:lnTo>
                    <a:pt x="56" y="299"/>
                  </a:lnTo>
                  <a:lnTo>
                    <a:pt x="93" y="266"/>
                  </a:lnTo>
                  <a:cubicBezTo>
                    <a:pt x="97" y="262"/>
                    <a:pt x="104" y="254"/>
                    <a:pt x="109" y="251"/>
                  </a:cubicBezTo>
                  <a:cubicBezTo>
                    <a:pt x="116" y="243"/>
                    <a:pt x="123" y="236"/>
                    <a:pt x="131" y="232"/>
                  </a:cubicBezTo>
                  <a:cubicBezTo>
                    <a:pt x="142" y="221"/>
                    <a:pt x="149" y="214"/>
                    <a:pt x="157" y="202"/>
                  </a:cubicBezTo>
                  <a:cubicBezTo>
                    <a:pt x="164" y="195"/>
                    <a:pt x="171" y="183"/>
                    <a:pt x="180" y="172"/>
                  </a:cubicBezTo>
                  <a:cubicBezTo>
                    <a:pt x="183" y="164"/>
                    <a:pt x="187" y="150"/>
                    <a:pt x="187" y="138"/>
                  </a:cubicBezTo>
                  <a:cubicBezTo>
                    <a:pt x="187" y="131"/>
                    <a:pt x="187" y="124"/>
                    <a:pt x="183" y="116"/>
                  </a:cubicBezTo>
                  <a:lnTo>
                    <a:pt x="183" y="112"/>
                  </a:lnTo>
                  <a:cubicBezTo>
                    <a:pt x="180" y="102"/>
                    <a:pt x="171" y="94"/>
                    <a:pt x="164" y="86"/>
                  </a:cubicBezTo>
                  <a:cubicBezTo>
                    <a:pt x="161" y="83"/>
                    <a:pt x="161" y="79"/>
                    <a:pt x="157" y="79"/>
                  </a:cubicBezTo>
                  <a:cubicBezTo>
                    <a:pt x="145" y="68"/>
                    <a:pt x="135" y="60"/>
                    <a:pt x="119" y="52"/>
                  </a:cubicBezTo>
                  <a:cubicBezTo>
                    <a:pt x="112" y="49"/>
                    <a:pt x="104" y="45"/>
                    <a:pt x="97" y="42"/>
                  </a:cubicBezTo>
                  <a:cubicBezTo>
                    <a:pt x="86" y="34"/>
                    <a:pt x="71" y="30"/>
                    <a:pt x="56" y="23"/>
                  </a:cubicBezTo>
                  <a:lnTo>
                    <a:pt x="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7" name="Google Shape;28627;p21"/>
            <p:cNvSpPr/>
            <p:nvPr/>
          </p:nvSpPr>
          <p:spPr>
            <a:xfrm>
              <a:off x="-633400" y="2387309"/>
              <a:ext cx="11985" cy="14564"/>
            </a:xfrm>
            <a:custGeom>
              <a:avLst/>
              <a:gdLst/>
              <a:ahLst/>
              <a:cxnLst/>
              <a:rect l="l" t="t" r="r" b="b"/>
              <a:pathLst>
                <a:path w="251" h="305" extrusionOk="0">
                  <a:moveTo>
                    <a:pt x="57" y="42"/>
                  </a:moveTo>
                  <a:cubicBezTo>
                    <a:pt x="75" y="42"/>
                    <a:pt x="94" y="46"/>
                    <a:pt x="113" y="46"/>
                  </a:cubicBezTo>
                  <a:cubicBezTo>
                    <a:pt x="109" y="73"/>
                    <a:pt x="109" y="99"/>
                    <a:pt x="102" y="121"/>
                  </a:cubicBezTo>
                  <a:cubicBezTo>
                    <a:pt x="71" y="211"/>
                    <a:pt x="68" y="211"/>
                    <a:pt x="147" y="252"/>
                  </a:cubicBezTo>
                  <a:cubicBezTo>
                    <a:pt x="109" y="259"/>
                    <a:pt x="83" y="266"/>
                    <a:pt x="68" y="266"/>
                  </a:cubicBezTo>
                  <a:cubicBezTo>
                    <a:pt x="35" y="266"/>
                    <a:pt x="35" y="244"/>
                    <a:pt x="42" y="180"/>
                  </a:cubicBezTo>
                  <a:cubicBezTo>
                    <a:pt x="45" y="135"/>
                    <a:pt x="49" y="87"/>
                    <a:pt x="57" y="42"/>
                  </a:cubicBezTo>
                  <a:close/>
                  <a:moveTo>
                    <a:pt x="23" y="1"/>
                  </a:moveTo>
                  <a:lnTo>
                    <a:pt x="19" y="39"/>
                  </a:lnTo>
                  <a:cubicBezTo>
                    <a:pt x="12" y="83"/>
                    <a:pt x="8" y="132"/>
                    <a:pt x="4" y="177"/>
                  </a:cubicBezTo>
                  <a:cubicBezTo>
                    <a:pt x="0" y="196"/>
                    <a:pt x="0" y="211"/>
                    <a:pt x="0" y="225"/>
                  </a:cubicBezTo>
                  <a:lnTo>
                    <a:pt x="0" y="244"/>
                  </a:lnTo>
                  <a:lnTo>
                    <a:pt x="0" y="252"/>
                  </a:lnTo>
                  <a:cubicBezTo>
                    <a:pt x="4" y="259"/>
                    <a:pt x="4" y="266"/>
                    <a:pt x="8" y="270"/>
                  </a:cubicBezTo>
                  <a:cubicBezTo>
                    <a:pt x="12" y="278"/>
                    <a:pt x="16" y="282"/>
                    <a:pt x="19" y="285"/>
                  </a:cubicBezTo>
                  <a:cubicBezTo>
                    <a:pt x="26" y="292"/>
                    <a:pt x="35" y="301"/>
                    <a:pt x="45" y="301"/>
                  </a:cubicBezTo>
                  <a:cubicBezTo>
                    <a:pt x="52" y="304"/>
                    <a:pt x="61" y="304"/>
                    <a:pt x="68" y="304"/>
                  </a:cubicBezTo>
                  <a:cubicBezTo>
                    <a:pt x="79" y="304"/>
                    <a:pt x="90" y="301"/>
                    <a:pt x="105" y="301"/>
                  </a:cubicBezTo>
                  <a:cubicBezTo>
                    <a:pt x="120" y="297"/>
                    <a:pt x="131" y="292"/>
                    <a:pt x="150" y="289"/>
                  </a:cubicBezTo>
                  <a:lnTo>
                    <a:pt x="154" y="289"/>
                  </a:lnTo>
                  <a:lnTo>
                    <a:pt x="176" y="282"/>
                  </a:lnTo>
                  <a:lnTo>
                    <a:pt x="251" y="263"/>
                  </a:lnTo>
                  <a:lnTo>
                    <a:pt x="169" y="222"/>
                  </a:lnTo>
                  <a:lnTo>
                    <a:pt x="165" y="218"/>
                  </a:lnTo>
                  <a:lnTo>
                    <a:pt x="161" y="218"/>
                  </a:lnTo>
                  <a:cubicBezTo>
                    <a:pt x="139" y="203"/>
                    <a:pt x="124" y="196"/>
                    <a:pt x="120" y="192"/>
                  </a:cubicBezTo>
                  <a:cubicBezTo>
                    <a:pt x="120" y="188"/>
                    <a:pt x="120" y="180"/>
                    <a:pt x="124" y="173"/>
                  </a:cubicBezTo>
                  <a:cubicBezTo>
                    <a:pt x="128" y="162"/>
                    <a:pt x="131" y="151"/>
                    <a:pt x="135" y="132"/>
                  </a:cubicBezTo>
                  <a:cubicBezTo>
                    <a:pt x="142" y="118"/>
                    <a:pt x="142" y="102"/>
                    <a:pt x="147" y="87"/>
                  </a:cubicBezTo>
                  <a:cubicBezTo>
                    <a:pt x="147" y="76"/>
                    <a:pt x="150" y="61"/>
                    <a:pt x="150" y="50"/>
                  </a:cubicBezTo>
                  <a:lnTo>
                    <a:pt x="157" y="9"/>
                  </a:lnTo>
                  <a:lnTo>
                    <a:pt x="113" y="9"/>
                  </a:lnTo>
                  <a:cubicBezTo>
                    <a:pt x="97" y="5"/>
                    <a:pt x="79" y="5"/>
                    <a:pt x="61" y="5"/>
                  </a:cubicBezTo>
                  <a:lnTo>
                    <a:pt x="57" y="5"/>
                  </a:lnTo>
                  <a:lnTo>
                    <a:pt x="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8" name="Google Shape;28628;p21"/>
            <p:cNvSpPr/>
            <p:nvPr/>
          </p:nvSpPr>
          <p:spPr>
            <a:xfrm>
              <a:off x="-489338" y="1626603"/>
              <a:ext cx="14468" cy="8070"/>
            </a:xfrm>
            <a:custGeom>
              <a:avLst/>
              <a:gdLst/>
              <a:ahLst/>
              <a:cxnLst/>
              <a:rect l="l" t="t" r="r" b="b"/>
              <a:pathLst>
                <a:path w="303" h="169" extrusionOk="0">
                  <a:moveTo>
                    <a:pt x="228" y="0"/>
                  </a:moveTo>
                  <a:cubicBezTo>
                    <a:pt x="217" y="0"/>
                    <a:pt x="210" y="4"/>
                    <a:pt x="198" y="7"/>
                  </a:cubicBezTo>
                  <a:cubicBezTo>
                    <a:pt x="191" y="12"/>
                    <a:pt x="184" y="19"/>
                    <a:pt x="180" y="26"/>
                  </a:cubicBezTo>
                  <a:cubicBezTo>
                    <a:pt x="172" y="38"/>
                    <a:pt x="165" y="41"/>
                    <a:pt x="161" y="45"/>
                  </a:cubicBezTo>
                  <a:lnTo>
                    <a:pt x="146" y="45"/>
                  </a:lnTo>
                  <a:cubicBezTo>
                    <a:pt x="135" y="45"/>
                    <a:pt x="120" y="45"/>
                    <a:pt x="105" y="38"/>
                  </a:cubicBezTo>
                  <a:cubicBezTo>
                    <a:pt x="86" y="34"/>
                    <a:pt x="68" y="26"/>
                    <a:pt x="41" y="23"/>
                  </a:cubicBezTo>
                  <a:lnTo>
                    <a:pt x="30" y="23"/>
                  </a:lnTo>
                  <a:lnTo>
                    <a:pt x="53" y="45"/>
                  </a:lnTo>
                  <a:lnTo>
                    <a:pt x="1" y="67"/>
                  </a:lnTo>
                  <a:cubicBezTo>
                    <a:pt x="1" y="79"/>
                    <a:pt x="4" y="94"/>
                    <a:pt x="8" y="105"/>
                  </a:cubicBezTo>
                  <a:cubicBezTo>
                    <a:pt x="11" y="124"/>
                    <a:pt x="27" y="142"/>
                    <a:pt x="41" y="150"/>
                  </a:cubicBezTo>
                  <a:cubicBezTo>
                    <a:pt x="56" y="161"/>
                    <a:pt x="75" y="164"/>
                    <a:pt x="94" y="164"/>
                  </a:cubicBezTo>
                  <a:lnTo>
                    <a:pt x="105" y="164"/>
                  </a:lnTo>
                  <a:cubicBezTo>
                    <a:pt x="123" y="164"/>
                    <a:pt x="149" y="169"/>
                    <a:pt x="176" y="169"/>
                  </a:cubicBezTo>
                  <a:cubicBezTo>
                    <a:pt x="206" y="169"/>
                    <a:pt x="232" y="164"/>
                    <a:pt x="262" y="150"/>
                  </a:cubicBezTo>
                  <a:cubicBezTo>
                    <a:pt x="277" y="146"/>
                    <a:pt x="284" y="135"/>
                    <a:pt x="292" y="124"/>
                  </a:cubicBezTo>
                  <a:cubicBezTo>
                    <a:pt x="299" y="112"/>
                    <a:pt x="303" y="102"/>
                    <a:pt x="303" y="90"/>
                  </a:cubicBezTo>
                  <a:cubicBezTo>
                    <a:pt x="303" y="71"/>
                    <a:pt x="296" y="57"/>
                    <a:pt x="292" y="45"/>
                  </a:cubicBezTo>
                  <a:cubicBezTo>
                    <a:pt x="288" y="34"/>
                    <a:pt x="280" y="23"/>
                    <a:pt x="270" y="15"/>
                  </a:cubicBezTo>
                  <a:cubicBezTo>
                    <a:pt x="265" y="12"/>
                    <a:pt x="258" y="7"/>
                    <a:pt x="254" y="4"/>
                  </a:cubicBezTo>
                  <a:cubicBezTo>
                    <a:pt x="247" y="0"/>
                    <a:pt x="239"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9" name="Google Shape;28629;p21"/>
            <p:cNvSpPr/>
            <p:nvPr/>
          </p:nvSpPr>
          <p:spPr>
            <a:xfrm>
              <a:off x="-89670" y="1128762"/>
              <a:ext cx="1767" cy="3629"/>
            </a:xfrm>
            <a:custGeom>
              <a:avLst/>
              <a:gdLst/>
              <a:ahLst/>
              <a:cxnLst/>
              <a:rect l="l" t="t" r="r" b="b"/>
              <a:pathLst>
                <a:path w="37" h="76" extrusionOk="0">
                  <a:moveTo>
                    <a:pt x="7" y="0"/>
                  </a:moveTo>
                  <a:lnTo>
                    <a:pt x="4" y="4"/>
                  </a:lnTo>
                  <a:cubicBezTo>
                    <a:pt x="4" y="8"/>
                    <a:pt x="0" y="8"/>
                    <a:pt x="0" y="12"/>
                  </a:cubicBezTo>
                  <a:cubicBezTo>
                    <a:pt x="0" y="16"/>
                    <a:pt x="4" y="23"/>
                    <a:pt x="7" y="31"/>
                  </a:cubicBezTo>
                  <a:cubicBezTo>
                    <a:pt x="11" y="38"/>
                    <a:pt x="14" y="45"/>
                    <a:pt x="22" y="53"/>
                  </a:cubicBezTo>
                  <a:cubicBezTo>
                    <a:pt x="26" y="60"/>
                    <a:pt x="33" y="68"/>
                    <a:pt x="37" y="76"/>
                  </a:cubicBezTo>
                  <a:cubicBezTo>
                    <a:pt x="37" y="71"/>
                    <a:pt x="37" y="64"/>
                    <a:pt x="33" y="60"/>
                  </a:cubicBezTo>
                  <a:cubicBezTo>
                    <a:pt x="30" y="49"/>
                    <a:pt x="22" y="38"/>
                    <a:pt x="19" y="26"/>
                  </a:cubicBezTo>
                  <a:cubicBezTo>
                    <a:pt x="14" y="19"/>
                    <a:pt x="11" y="8"/>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0" name="Google Shape;28630;p21"/>
            <p:cNvSpPr/>
            <p:nvPr/>
          </p:nvSpPr>
          <p:spPr>
            <a:xfrm>
              <a:off x="-93299" y="1125037"/>
              <a:ext cx="8452" cy="11985"/>
            </a:xfrm>
            <a:custGeom>
              <a:avLst/>
              <a:gdLst/>
              <a:ahLst/>
              <a:cxnLst/>
              <a:rect l="l" t="t" r="r" b="b"/>
              <a:pathLst>
                <a:path w="177" h="251" extrusionOk="0">
                  <a:moveTo>
                    <a:pt x="87" y="78"/>
                  </a:moveTo>
                  <a:cubicBezTo>
                    <a:pt x="87" y="86"/>
                    <a:pt x="90" y="97"/>
                    <a:pt x="95" y="104"/>
                  </a:cubicBezTo>
                  <a:cubicBezTo>
                    <a:pt x="98" y="116"/>
                    <a:pt x="106" y="127"/>
                    <a:pt x="109" y="138"/>
                  </a:cubicBezTo>
                  <a:cubicBezTo>
                    <a:pt x="113" y="142"/>
                    <a:pt x="113" y="149"/>
                    <a:pt x="113" y="154"/>
                  </a:cubicBezTo>
                  <a:cubicBezTo>
                    <a:pt x="109" y="146"/>
                    <a:pt x="102" y="138"/>
                    <a:pt x="98" y="131"/>
                  </a:cubicBezTo>
                  <a:cubicBezTo>
                    <a:pt x="90" y="123"/>
                    <a:pt x="87" y="116"/>
                    <a:pt x="83" y="109"/>
                  </a:cubicBezTo>
                  <a:cubicBezTo>
                    <a:pt x="80" y="101"/>
                    <a:pt x="76" y="94"/>
                    <a:pt x="76" y="90"/>
                  </a:cubicBezTo>
                  <a:cubicBezTo>
                    <a:pt x="76" y="86"/>
                    <a:pt x="80" y="86"/>
                    <a:pt x="80" y="82"/>
                  </a:cubicBezTo>
                  <a:lnTo>
                    <a:pt x="83" y="78"/>
                  </a:lnTo>
                  <a:close/>
                  <a:moveTo>
                    <a:pt x="80" y="0"/>
                  </a:moveTo>
                  <a:cubicBezTo>
                    <a:pt x="64" y="4"/>
                    <a:pt x="50" y="11"/>
                    <a:pt x="35" y="19"/>
                  </a:cubicBezTo>
                  <a:cubicBezTo>
                    <a:pt x="31" y="23"/>
                    <a:pt x="31" y="23"/>
                    <a:pt x="28" y="26"/>
                  </a:cubicBezTo>
                  <a:cubicBezTo>
                    <a:pt x="23" y="30"/>
                    <a:pt x="20" y="34"/>
                    <a:pt x="16" y="37"/>
                  </a:cubicBezTo>
                  <a:cubicBezTo>
                    <a:pt x="9" y="49"/>
                    <a:pt x="5" y="56"/>
                    <a:pt x="1" y="68"/>
                  </a:cubicBezTo>
                  <a:lnTo>
                    <a:pt x="1" y="90"/>
                  </a:lnTo>
                  <a:cubicBezTo>
                    <a:pt x="1" y="109"/>
                    <a:pt x="5" y="123"/>
                    <a:pt x="12" y="138"/>
                  </a:cubicBezTo>
                  <a:cubicBezTo>
                    <a:pt x="16" y="146"/>
                    <a:pt x="20" y="154"/>
                    <a:pt x="23" y="161"/>
                  </a:cubicBezTo>
                  <a:cubicBezTo>
                    <a:pt x="28" y="168"/>
                    <a:pt x="35" y="176"/>
                    <a:pt x="38" y="183"/>
                  </a:cubicBezTo>
                  <a:cubicBezTo>
                    <a:pt x="54" y="199"/>
                    <a:pt x="68" y="213"/>
                    <a:pt x="80" y="232"/>
                  </a:cubicBezTo>
                  <a:lnTo>
                    <a:pt x="83" y="232"/>
                  </a:lnTo>
                  <a:lnTo>
                    <a:pt x="98" y="251"/>
                  </a:lnTo>
                  <a:lnTo>
                    <a:pt x="106" y="251"/>
                  </a:lnTo>
                  <a:lnTo>
                    <a:pt x="125" y="239"/>
                  </a:lnTo>
                  <a:cubicBezTo>
                    <a:pt x="147" y="232"/>
                    <a:pt x="162" y="221"/>
                    <a:pt x="173" y="206"/>
                  </a:cubicBezTo>
                  <a:cubicBezTo>
                    <a:pt x="177" y="206"/>
                    <a:pt x="177" y="202"/>
                    <a:pt x="177" y="202"/>
                  </a:cubicBezTo>
                  <a:cubicBezTo>
                    <a:pt x="177" y="199"/>
                    <a:pt x="173" y="194"/>
                    <a:pt x="173" y="194"/>
                  </a:cubicBezTo>
                  <a:cubicBezTo>
                    <a:pt x="169" y="187"/>
                    <a:pt x="166" y="176"/>
                    <a:pt x="162" y="165"/>
                  </a:cubicBezTo>
                  <a:lnTo>
                    <a:pt x="162" y="161"/>
                  </a:lnTo>
                  <a:cubicBezTo>
                    <a:pt x="158" y="161"/>
                    <a:pt x="158" y="157"/>
                    <a:pt x="154" y="154"/>
                  </a:cubicBezTo>
                  <a:cubicBezTo>
                    <a:pt x="151" y="146"/>
                    <a:pt x="143" y="135"/>
                    <a:pt x="140" y="123"/>
                  </a:cubicBezTo>
                  <a:cubicBezTo>
                    <a:pt x="135" y="112"/>
                    <a:pt x="132" y="104"/>
                    <a:pt x="132" y="90"/>
                  </a:cubicBezTo>
                  <a:cubicBezTo>
                    <a:pt x="132" y="82"/>
                    <a:pt x="135" y="75"/>
                    <a:pt x="135" y="68"/>
                  </a:cubicBezTo>
                  <a:cubicBezTo>
                    <a:pt x="140" y="60"/>
                    <a:pt x="143" y="52"/>
                    <a:pt x="151" y="45"/>
                  </a:cubicBezTo>
                  <a:lnTo>
                    <a:pt x="154" y="42"/>
                  </a:lnTo>
                  <a:cubicBezTo>
                    <a:pt x="151" y="34"/>
                    <a:pt x="147" y="26"/>
                    <a:pt x="143" y="23"/>
                  </a:cubicBezTo>
                  <a:cubicBezTo>
                    <a:pt x="140" y="15"/>
                    <a:pt x="132" y="11"/>
                    <a:pt x="121" y="4"/>
                  </a:cubicBezTo>
                  <a:cubicBezTo>
                    <a:pt x="113" y="0"/>
                    <a:pt x="106"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1" name="Google Shape;28631;p21"/>
            <p:cNvSpPr/>
            <p:nvPr/>
          </p:nvSpPr>
          <p:spPr>
            <a:xfrm>
              <a:off x="-538234" y="2005356"/>
              <a:ext cx="14468" cy="19673"/>
            </a:xfrm>
            <a:custGeom>
              <a:avLst/>
              <a:gdLst/>
              <a:ahLst/>
              <a:cxnLst/>
              <a:rect l="l" t="t" r="r" b="b"/>
              <a:pathLst>
                <a:path w="303" h="412" extrusionOk="0">
                  <a:moveTo>
                    <a:pt x="0" y="1"/>
                  </a:moveTo>
                  <a:lnTo>
                    <a:pt x="119" y="109"/>
                  </a:lnTo>
                  <a:cubicBezTo>
                    <a:pt x="135" y="124"/>
                    <a:pt x="145" y="135"/>
                    <a:pt x="150" y="143"/>
                  </a:cubicBezTo>
                  <a:cubicBezTo>
                    <a:pt x="150" y="146"/>
                    <a:pt x="153" y="150"/>
                    <a:pt x="153" y="154"/>
                  </a:cubicBezTo>
                  <a:lnTo>
                    <a:pt x="153" y="165"/>
                  </a:lnTo>
                  <a:cubicBezTo>
                    <a:pt x="153" y="172"/>
                    <a:pt x="153" y="187"/>
                    <a:pt x="150" y="206"/>
                  </a:cubicBezTo>
                  <a:cubicBezTo>
                    <a:pt x="145" y="213"/>
                    <a:pt x="145" y="222"/>
                    <a:pt x="145" y="225"/>
                  </a:cubicBezTo>
                  <a:cubicBezTo>
                    <a:pt x="145" y="244"/>
                    <a:pt x="150" y="258"/>
                    <a:pt x="153" y="274"/>
                  </a:cubicBezTo>
                  <a:cubicBezTo>
                    <a:pt x="157" y="289"/>
                    <a:pt x="161" y="303"/>
                    <a:pt x="164" y="318"/>
                  </a:cubicBezTo>
                  <a:lnTo>
                    <a:pt x="179" y="412"/>
                  </a:lnTo>
                  <a:lnTo>
                    <a:pt x="231" y="337"/>
                  </a:lnTo>
                  <a:cubicBezTo>
                    <a:pt x="254" y="307"/>
                    <a:pt x="269" y="274"/>
                    <a:pt x="284" y="239"/>
                  </a:cubicBezTo>
                  <a:cubicBezTo>
                    <a:pt x="295" y="210"/>
                    <a:pt x="302" y="180"/>
                    <a:pt x="302" y="150"/>
                  </a:cubicBezTo>
                  <a:cubicBezTo>
                    <a:pt x="302" y="139"/>
                    <a:pt x="302" y="132"/>
                    <a:pt x="299" y="120"/>
                  </a:cubicBezTo>
                  <a:cubicBezTo>
                    <a:pt x="295" y="113"/>
                    <a:pt x="292" y="101"/>
                    <a:pt x="288" y="94"/>
                  </a:cubicBezTo>
                  <a:cubicBezTo>
                    <a:pt x="276" y="79"/>
                    <a:pt x="266" y="68"/>
                    <a:pt x="250" y="65"/>
                  </a:cubicBezTo>
                  <a:cubicBezTo>
                    <a:pt x="243" y="56"/>
                    <a:pt x="231" y="56"/>
                    <a:pt x="224" y="53"/>
                  </a:cubicBezTo>
                  <a:cubicBezTo>
                    <a:pt x="221" y="53"/>
                    <a:pt x="213" y="53"/>
                    <a:pt x="209" y="49"/>
                  </a:cubicBezTo>
                  <a:lnTo>
                    <a:pt x="187" y="49"/>
                  </a:lnTo>
                  <a:cubicBezTo>
                    <a:pt x="176" y="46"/>
                    <a:pt x="164" y="46"/>
                    <a:pt x="153" y="42"/>
                  </a:cubicBezTo>
                  <a:lnTo>
                    <a:pt x="116" y="3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2" name="Google Shape;28632;p21"/>
            <p:cNvSpPr/>
            <p:nvPr/>
          </p:nvSpPr>
          <p:spPr>
            <a:xfrm>
              <a:off x="-453143" y="1727069"/>
              <a:ext cx="955" cy="239"/>
            </a:xfrm>
            <a:custGeom>
              <a:avLst/>
              <a:gdLst/>
              <a:ahLst/>
              <a:cxnLst/>
              <a:rect l="l" t="t" r="r" b="b"/>
              <a:pathLst>
                <a:path w="20" h="5" extrusionOk="0">
                  <a:moveTo>
                    <a:pt x="5" y="1"/>
                  </a:moveTo>
                  <a:lnTo>
                    <a:pt x="1" y="5"/>
                  </a:lnTo>
                  <a:lnTo>
                    <a:pt x="20" y="5"/>
                  </a:lnTo>
                  <a:cubicBezTo>
                    <a:pt x="16" y="1"/>
                    <a:pt x="9" y="1"/>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3" name="Google Shape;28633;p21"/>
            <p:cNvSpPr/>
            <p:nvPr/>
          </p:nvSpPr>
          <p:spPr>
            <a:xfrm>
              <a:off x="-460067" y="1720814"/>
              <a:ext cx="14707" cy="10457"/>
            </a:xfrm>
            <a:custGeom>
              <a:avLst/>
              <a:gdLst/>
              <a:ahLst/>
              <a:cxnLst/>
              <a:rect l="l" t="t" r="r" b="b"/>
              <a:pathLst>
                <a:path w="308" h="219" extrusionOk="0">
                  <a:moveTo>
                    <a:pt x="0" y="1"/>
                  </a:moveTo>
                  <a:lnTo>
                    <a:pt x="4" y="16"/>
                  </a:lnTo>
                  <a:cubicBezTo>
                    <a:pt x="16" y="20"/>
                    <a:pt x="23" y="23"/>
                    <a:pt x="30" y="27"/>
                  </a:cubicBezTo>
                  <a:cubicBezTo>
                    <a:pt x="42" y="35"/>
                    <a:pt x="52" y="42"/>
                    <a:pt x="60" y="46"/>
                  </a:cubicBezTo>
                  <a:lnTo>
                    <a:pt x="68" y="42"/>
                  </a:lnTo>
                  <a:lnTo>
                    <a:pt x="0" y="1"/>
                  </a:lnTo>
                  <a:close/>
                  <a:moveTo>
                    <a:pt x="150" y="132"/>
                  </a:moveTo>
                  <a:cubicBezTo>
                    <a:pt x="154" y="132"/>
                    <a:pt x="161" y="132"/>
                    <a:pt x="165" y="136"/>
                  </a:cubicBezTo>
                  <a:lnTo>
                    <a:pt x="146" y="136"/>
                  </a:lnTo>
                  <a:lnTo>
                    <a:pt x="150" y="132"/>
                  </a:lnTo>
                  <a:close/>
                  <a:moveTo>
                    <a:pt x="94" y="49"/>
                  </a:moveTo>
                  <a:lnTo>
                    <a:pt x="120" y="151"/>
                  </a:lnTo>
                  <a:lnTo>
                    <a:pt x="64" y="128"/>
                  </a:lnTo>
                  <a:cubicBezTo>
                    <a:pt x="52" y="136"/>
                    <a:pt x="42" y="136"/>
                    <a:pt x="30" y="139"/>
                  </a:cubicBezTo>
                  <a:lnTo>
                    <a:pt x="23" y="143"/>
                  </a:lnTo>
                  <a:lnTo>
                    <a:pt x="56" y="177"/>
                  </a:lnTo>
                  <a:cubicBezTo>
                    <a:pt x="68" y="188"/>
                    <a:pt x="86" y="199"/>
                    <a:pt x="97" y="203"/>
                  </a:cubicBezTo>
                  <a:cubicBezTo>
                    <a:pt x="120" y="210"/>
                    <a:pt x="142" y="210"/>
                    <a:pt x="157" y="210"/>
                  </a:cubicBezTo>
                  <a:cubicBezTo>
                    <a:pt x="176" y="210"/>
                    <a:pt x="187" y="210"/>
                    <a:pt x="195" y="214"/>
                  </a:cubicBezTo>
                  <a:cubicBezTo>
                    <a:pt x="202" y="218"/>
                    <a:pt x="213" y="218"/>
                    <a:pt x="221" y="218"/>
                  </a:cubicBezTo>
                  <a:cubicBezTo>
                    <a:pt x="232" y="218"/>
                    <a:pt x="243" y="214"/>
                    <a:pt x="254" y="210"/>
                  </a:cubicBezTo>
                  <a:cubicBezTo>
                    <a:pt x="273" y="203"/>
                    <a:pt x="285" y="188"/>
                    <a:pt x="295" y="173"/>
                  </a:cubicBezTo>
                  <a:cubicBezTo>
                    <a:pt x="303" y="158"/>
                    <a:pt x="307" y="139"/>
                    <a:pt x="307" y="117"/>
                  </a:cubicBezTo>
                  <a:lnTo>
                    <a:pt x="307" y="113"/>
                  </a:lnTo>
                  <a:lnTo>
                    <a:pt x="307" y="80"/>
                  </a:lnTo>
                  <a:lnTo>
                    <a:pt x="273" y="75"/>
                  </a:lnTo>
                  <a:cubicBezTo>
                    <a:pt x="247" y="75"/>
                    <a:pt x="221" y="68"/>
                    <a:pt x="191" y="61"/>
                  </a:cubicBezTo>
                  <a:cubicBezTo>
                    <a:pt x="165" y="57"/>
                    <a:pt x="131" y="49"/>
                    <a:pt x="97" y="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4" name="Google Shape;28634;p21"/>
            <p:cNvSpPr/>
            <p:nvPr/>
          </p:nvSpPr>
          <p:spPr>
            <a:xfrm>
              <a:off x="-603078" y="2324852"/>
              <a:ext cx="1671" cy="2388"/>
            </a:xfrm>
            <a:custGeom>
              <a:avLst/>
              <a:gdLst/>
              <a:ahLst/>
              <a:cxnLst/>
              <a:rect l="l" t="t" r="r" b="b"/>
              <a:pathLst>
                <a:path w="35" h="50" extrusionOk="0">
                  <a:moveTo>
                    <a:pt x="12" y="1"/>
                  </a:moveTo>
                  <a:cubicBezTo>
                    <a:pt x="12" y="12"/>
                    <a:pt x="9" y="20"/>
                    <a:pt x="9" y="27"/>
                  </a:cubicBezTo>
                  <a:cubicBezTo>
                    <a:pt x="5" y="30"/>
                    <a:pt x="5" y="35"/>
                    <a:pt x="1" y="39"/>
                  </a:cubicBezTo>
                  <a:cubicBezTo>
                    <a:pt x="9" y="42"/>
                    <a:pt x="16" y="46"/>
                    <a:pt x="19" y="46"/>
                  </a:cubicBezTo>
                  <a:cubicBezTo>
                    <a:pt x="23" y="49"/>
                    <a:pt x="28" y="49"/>
                    <a:pt x="31" y="49"/>
                  </a:cubicBezTo>
                  <a:lnTo>
                    <a:pt x="31" y="46"/>
                  </a:lnTo>
                  <a:cubicBezTo>
                    <a:pt x="35" y="42"/>
                    <a:pt x="35" y="39"/>
                    <a:pt x="35" y="35"/>
                  </a:cubicBezTo>
                  <a:lnTo>
                    <a:pt x="35" y="27"/>
                  </a:lnTo>
                  <a:cubicBezTo>
                    <a:pt x="31" y="23"/>
                    <a:pt x="31" y="20"/>
                    <a:pt x="28" y="16"/>
                  </a:cubicBezTo>
                  <a:cubicBezTo>
                    <a:pt x="23" y="8"/>
                    <a:pt x="19" y="4"/>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5" name="Google Shape;28635;p21"/>
            <p:cNvSpPr/>
            <p:nvPr/>
          </p:nvSpPr>
          <p:spPr>
            <a:xfrm>
              <a:off x="-606803" y="2320745"/>
              <a:ext cx="9120" cy="10266"/>
            </a:xfrm>
            <a:custGeom>
              <a:avLst/>
              <a:gdLst/>
              <a:ahLst/>
              <a:cxnLst/>
              <a:rect l="l" t="t" r="r" b="b"/>
              <a:pathLst>
                <a:path w="191" h="215" extrusionOk="0">
                  <a:moveTo>
                    <a:pt x="90" y="87"/>
                  </a:moveTo>
                  <a:cubicBezTo>
                    <a:pt x="97" y="90"/>
                    <a:pt x="101" y="94"/>
                    <a:pt x="106" y="102"/>
                  </a:cubicBezTo>
                  <a:cubicBezTo>
                    <a:pt x="109" y="106"/>
                    <a:pt x="109" y="109"/>
                    <a:pt x="113" y="113"/>
                  </a:cubicBezTo>
                  <a:lnTo>
                    <a:pt x="113" y="121"/>
                  </a:lnTo>
                  <a:cubicBezTo>
                    <a:pt x="113" y="125"/>
                    <a:pt x="113" y="128"/>
                    <a:pt x="109" y="132"/>
                  </a:cubicBezTo>
                  <a:lnTo>
                    <a:pt x="109" y="135"/>
                  </a:lnTo>
                  <a:cubicBezTo>
                    <a:pt x="106" y="135"/>
                    <a:pt x="101" y="135"/>
                    <a:pt x="97" y="132"/>
                  </a:cubicBezTo>
                  <a:cubicBezTo>
                    <a:pt x="94" y="132"/>
                    <a:pt x="87" y="128"/>
                    <a:pt x="79" y="125"/>
                  </a:cubicBezTo>
                  <a:cubicBezTo>
                    <a:pt x="83" y="121"/>
                    <a:pt x="83" y="116"/>
                    <a:pt x="87" y="113"/>
                  </a:cubicBezTo>
                  <a:cubicBezTo>
                    <a:pt x="87" y="106"/>
                    <a:pt x="90" y="98"/>
                    <a:pt x="90" y="87"/>
                  </a:cubicBezTo>
                  <a:close/>
                  <a:moveTo>
                    <a:pt x="87" y="1"/>
                  </a:moveTo>
                  <a:cubicBezTo>
                    <a:pt x="68" y="1"/>
                    <a:pt x="53" y="9"/>
                    <a:pt x="42" y="16"/>
                  </a:cubicBezTo>
                  <a:cubicBezTo>
                    <a:pt x="38" y="20"/>
                    <a:pt x="30" y="23"/>
                    <a:pt x="27" y="27"/>
                  </a:cubicBezTo>
                  <a:cubicBezTo>
                    <a:pt x="19" y="35"/>
                    <a:pt x="16" y="42"/>
                    <a:pt x="11" y="54"/>
                  </a:cubicBezTo>
                  <a:lnTo>
                    <a:pt x="1" y="76"/>
                  </a:lnTo>
                  <a:lnTo>
                    <a:pt x="11" y="87"/>
                  </a:lnTo>
                  <a:cubicBezTo>
                    <a:pt x="11" y="90"/>
                    <a:pt x="11" y="94"/>
                    <a:pt x="8" y="98"/>
                  </a:cubicBezTo>
                  <a:cubicBezTo>
                    <a:pt x="8" y="102"/>
                    <a:pt x="4" y="106"/>
                    <a:pt x="4" y="113"/>
                  </a:cubicBezTo>
                  <a:cubicBezTo>
                    <a:pt x="1" y="121"/>
                    <a:pt x="1" y="128"/>
                    <a:pt x="1" y="135"/>
                  </a:cubicBezTo>
                  <a:cubicBezTo>
                    <a:pt x="1" y="143"/>
                    <a:pt x="1" y="147"/>
                    <a:pt x="4" y="154"/>
                  </a:cubicBezTo>
                  <a:cubicBezTo>
                    <a:pt x="8" y="166"/>
                    <a:pt x="16" y="177"/>
                    <a:pt x="23" y="180"/>
                  </a:cubicBezTo>
                  <a:cubicBezTo>
                    <a:pt x="30" y="188"/>
                    <a:pt x="38" y="192"/>
                    <a:pt x="49" y="195"/>
                  </a:cubicBezTo>
                  <a:cubicBezTo>
                    <a:pt x="53" y="195"/>
                    <a:pt x="61" y="199"/>
                    <a:pt x="71" y="206"/>
                  </a:cubicBezTo>
                  <a:cubicBezTo>
                    <a:pt x="83" y="211"/>
                    <a:pt x="94" y="214"/>
                    <a:pt x="113" y="214"/>
                  </a:cubicBezTo>
                  <a:cubicBezTo>
                    <a:pt x="120" y="214"/>
                    <a:pt x="124" y="214"/>
                    <a:pt x="132" y="211"/>
                  </a:cubicBezTo>
                  <a:cubicBezTo>
                    <a:pt x="142" y="206"/>
                    <a:pt x="154" y="199"/>
                    <a:pt x="165" y="192"/>
                  </a:cubicBezTo>
                  <a:cubicBezTo>
                    <a:pt x="173" y="180"/>
                    <a:pt x="176" y="173"/>
                    <a:pt x="184" y="158"/>
                  </a:cubicBezTo>
                  <a:cubicBezTo>
                    <a:pt x="187" y="147"/>
                    <a:pt x="191" y="132"/>
                    <a:pt x="191" y="121"/>
                  </a:cubicBezTo>
                  <a:cubicBezTo>
                    <a:pt x="191" y="106"/>
                    <a:pt x="187" y="94"/>
                    <a:pt x="184" y="83"/>
                  </a:cubicBezTo>
                  <a:cubicBezTo>
                    <a:pt x="176" y="64"/>
                    <a:pt x="165" y="49"/>
                    <a:pt x="154" y="38"/>
                  </a:cubicBezTo>
                  <a:cubicBezTo>
                    <a:pt x="142" y="31"/>
                    <a:pt x="132" y="20"/>
                    <a:pt x="120" y="12"/>
                  </a:cubicBezTo>
                  <a:cubicBezTo>
                    <a:pt x="116" y="9"/>
                    <a:pt x="109" y="4"/>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6" name="Google Shape;28636;p21"/>
            <p:cNvSpPr/>
            <p:nvPr/>
          </p:nvSpPr>
          <p:spPr>
            <a:xfrm>
              <a:off x="-340119" y="1776347"/>
              <a:ext cx="13418" cy="12176"/>
            </a:xfrm>
            <a:custGeom>
              <a:avLst/>
              <a:gdLst/>
              <a:ahLst/>
              <a:cxnLst/>
              <a:rect l="l" t="t" r="r" b="b"/>
              <a:pathLst>
                <a:path w="281" h="255" extrusionOk="0">
                  <a:moveTo>
                    <a:pt x="75" y="1"/>
                  </a:moveTo>
                  <a:cubicBezTo>
                    <a:pt x="68" y="1"/>
                    <a:pt x="64" y="1"/>
                    <a:pt x="56" y="4"/>
                  </a:cubicBezTo>
                  <a:cubicBezTo>
                    <a:pt x="49" y="4"/>
                    <a:pt x="42" y="11"/>
                    <a:pt x="34" y="16"/>
                  </a:cubicBezTo>
                  <a:cubicBezTo>
                    <a:pt x="30" y="19"/>
                    <a:pt x="26" y="27"/>
                    <a:pt x="19" y="34"/>
                  </a:cubicBezTo>
                  <a:cubicBezTo>
                    <a:pt x="16" y="42"/>
                    <a:pt x="11" y="49"/>
                    <a:pt x="8" y="56"/>
                  </a:cubicBezTo>
                  <a:cubicBezTo>
                    <a:pt x="4" y="64"/>
                    <a:pt x="0" y="72"/>
                    <a:pt x="0" y="83"/>
                  </a:cubicBezTo>
                  <a:cubicBezTo>
                    <a:pt x="0" y="87"/>
                    <a:pt x="4" y="94"/>
                    <a:pt x="4" y="98"/>
                  </a:cubicBezTo>
                  <a:cubicBezTo>
                    <a:pt x="8" y="106"/>
                    <a:pt x="8" y="109"/>
                    <a:pt x="11" y="113"/>
                  </a:cubicBezTo>
                  <a:cubicBezTo>
                    <a:pt x="19" y="120"/>
                    <a:pt x="26" y="128"/>
                    <a:pt x="34" y="128"/>
                  </a:cubicBezTo>
                  <a:cubicBezTo>
                    <a:pt x="45" y="132"/>
                    <a:pt x="52" y="135"/>
                    <a:pt x="60" y="135"/>
                  </a:cubicBezTo>
                  <a:lnTo>
                    <a:pt x="86" y="135"/>
                  </a:lnTo>
                  <a:cubicBezTo>
                    <a:pt x="94" y="146"/>
                    <a:pt x="101" y="154"/>
                    <a:pt x="109" y="161"/>
                  </a:cubicBezTo>
                  <a:cubicBezTo>
                    <a:pt x="116" y="168"/>
                    <a:pt x="120" y="177"/>
                    <a:pt x="123" y="184"/>
                  </a:cubicBezTo>
                  <a:cubicBezTo>
                    <a:pt x="135" y="206"/>
                    <a:pt x="150" y="225"/>
                    <a:pt x="173" y="236"/>
                  </a:cubicBezTo>
                  <a:cubicBezTo>
                    <a:pt x="195" y="247"/>
                    <a:pt x="217" y="255"/>
                    <a:pt x="240" y="255"/>
                  </a:cubicBezTo>
                  <a:lnTo>
                    <a:pt x="273" y="255"/>
                  </a:lnTo>
                  <a:lnTo>
                    <a:pt x="277" y="221"/>
                  </a:lnTo>
                  <a:cubicBezTo>
                    <a:pt x="280" y="213"/>
                    <a:pt x="280" y="206"/>
                    <a:pt x="280" y="199"/>
                  </a:cubicBezTo>
                  <a:cubicBezTo>
                    <a:pt x="280" y="180"/>
                    <a:pt x="273" y="158"/>
                    <a:pt x="266" y="142"/>
                  </a:cubicBezTo>
                  <a:cubicBezTo>
                    <a:pt x="262" y="128"/>
                    <a:pt x="251" y="116"/>
                    <a:pt x="243" y="109"/>
                  </a:cubicBezTo>
                  <a:cubicBezTo>
                    <a:pt x="228" y="94"/>
                    <a:pt x="213" y="87"/>
                    <a:pt x="199" y="75"/>
                  </a:cubicBezTo>
                  <a:cubicBezTo>
                    <a:pt x="180" y="68"/>
                    <a:pt x="165" y="64"/>
                    <a:pt x="150" y="56"/>
                  </a:cubicBezTo>
                  <a:cubicBezTo>
                    <a:pt x="150" y="56"/>
                    <a:pt x="146" y="53"/>
                    <a:pt x="142" y="49"/>
                  </a:cubicBezTo>
                  <a:cubicBezTo>
                    <a:pt x="138" y="42"/>
                    <a:pt x="131" y="34"/>
                    <a:pt x="123" y="23"/>
                  </a:cubicBezTo>
                  <a:cubicBezTo>
                    <a:pt x="116" y="19"/>
                    <a:pt x="112" y="16"/>
                    <a:pt x="105" y="8"/>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7" name="Google Shape;28637;p21"/>
            <p:cNvSpPr/>
            <p:nvPr/>
          </p:nvSpPr>
          <p:spPr>
            <a:xfrm>
              <a:off x="-626237" y="2473402"/>
              <a:ext cx="1289" cy="2197"/>
            </a:xfrm>
            <a:custGeom>
              <a:avLst/>
              <a:gdLst/>
              <a:ahLst/>
              <a:cxnLst/>
              <a:rect l="l" t="t" r="r" b="b"/>
              <a:pathLst>
                <a:path w="27" h="46" extrusionOk="0">
                  <a:moveTo>
                    <a:pt x="0" y="0"/>
                  </a:moveTo>
                  <a:lnTo>
                    <a:pt x="0" y="0"/>
                  </a:lnTo>
                  <a:cubicBezTo>
                    <a:pt x="7" y="15"/>
                    <a:pt x="15" y="30"/>
                    <a:pt x="23" y="42"/>
                  </a:cubicBezTo>
                  <a:lnTo>
                    <a:pt x="26" y="45"/>
                  </a:lnTo>
                  <a:cubicBezTo>
                    <a:pt x="26" y="37"/>
                    <a:pt x="26" y="30"/>
                    <a:pt x="23" y="23"/>
                  </a:cubicBezTo>
                  <a:cubicBezTo>
                    <a:pt x="19" y="19"/>
                    <a:pt x="19" y="15"/>
                    <a:pt x="11" y="7"/>
                  </a:cubicBezTo>
                  <a:cubicBezTo>
                    <a:pt x="11" y="4"/>
                    <a:pt x="4"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8" name="Google Shape;28638;p21"/>
            <p:cNvSpPr/>
            <p:nvPr/>
          </p:nvSpPr>
          <p:spPr>
            <a:xfrm>
              <a:off x="-630726" y="2467672"/>
              <a:ext cx="9502" cy="12033"/>
            </a:xfrm>
            <a:custGeom>
              <a:avLst/>
              <a:gdLst/>
              <a:ahLst/>
              <a:cxnLst/>
              <a:rect l="l" t="t" r="r" b="b"/>
              <a:pathLst>
                <a:path w="199" h="252" extrusionOk="0">
                  <a:moveTo>
                    <a:pt x="94" y="120"/>
                  </a:moveTo>
                  <a:cubicBezTo>
                    <a:pt x="98" y="124"/>
                    <a:pt x="105" y="124"/>
                    <a:pt x="105" y="127"/>
                  </a:cubicBezTo>
                  <a:cubicBezTo>
                    <a:pt x="113" y="135"/>
                    <a:pt x="113" y="139"/>
                    <a:pt x="117" y="143"/>
                  </a:cubicBezTo>
                  <a:cubicBezTo>
                    <a:pt x="120" y="150"/>
                    <a:pt x="120" y="157"/>
                    <a:pt x="120" y="165"/>
                  </a:cubicBezTo>
                  <a:lnTo>
                    <a:pt x="117" y="162"/>
                  </a:lnTo>
                  <a:cubicBezTo>
                    <a:pt x="109" y="150"/>
                    <a:pt x="101" y="135"/>
                    <a:pt x="94" y="120"/>
                  </a:cubicBezTo>
                  <a:close/>
                  <a:moveTo>
                    <a:pt x="1" y="0"/>
                  </a:moveTo>
                  <a:lnTo>
                    <a:pt x="5" y="57"/>
                  </a:lnTo>
                  <a:lnTo>
                    <a:pt x="5" y="64"/>
                  </a:lnTo>
                  <a:cubicBezTo>
                    <a:pt x="8" y="105"/>
                    <a:pt x="19" y="146"/>
                    <a:pt x="41" y="184"/>
                  </a:cubicBezTo>
                  <a:cubicBezTo>
                    <a:pt x="46" y="195"/>
                    <a:pt x="53" y="206"/>
                    <a:pt x="60" y="214"/>
                  </a:cubicBezTo>
                  <a:lnTo>
                    <a:pt x="68" y="221"/>
                  </a:lnTo>
                  <a:lnTo>
                    <a:pt x="68" y="224"/>
                  </a:lnTo>
                  <a:lnTo>
                    <a:pt x="75" y="229"/>
                  </a:lnTo>
                  <a:cubicBezTo>
                    <a:pt x="83" y="232"/>
                    <a:pt x="91" y="236"/>
                    <a:pt x="101" y="240"/>
                  </a:cubicBezTo>
                  <a:cubicBezTo>
                    <a:pt x="109" y="243"/>
                    <a:pt x="113" y="243"/>
                    <a:pt x="120" y="247"/>
                  </a:cubicBezTo>
                  <a:cubicBezTo>
                    <a:pt x="124" y="247"/>
                    <a:pt x="131" y="251"/>
                    <a:pt x="139" y="251"/>
                  </a:cubicBezTo>
                  <a:cubicBezTo>
                    <a:pt x="146" y="251"/>
                    <a:pt x="158" y="247"/>
                    <a:pt x="165" y="243"/>
                  </a:cubicBezTo>
                  <a:cubicBezTo>
                    <a:pt x="172" y="240"/>
                    <a:pt x="176" y="236"/>
                    <a:pt x="180" y="232"/>
                  </a:cubicBezTo>
                  <a:lnTo>
                    <a:pt x="184" y="232"/>
                  </a:lnTo>
                  <a:cubicBezTo>
                    <a:pt x="191" y="221"/>
                    <a:pt x="195" y="214"/>
                    <a:pt x="195" y="206"/>
                  </a:cubicBezTo>
                  <a:cubicBezTo>
                    <a:pt x="198" y="195"/>
                    <a:pt x="198" y="188"/>
                    <a:pt x="198" y="176"/>
                  </a:cubicBezTo>
                  <a:lnTo>
                    <a:pt x="198" y="157"/>
                  </a:lnTo>
                  <a:cubicBezTo>
                    <a:pt x="195" y="135"/>
                    <a:pt x="191" y="117"/>
                    <a:pt x="180" y="98"/>
                  </a:cubicBezTo>
                  <a:cubicBezTo>
                    <a:pt x="172" y="86"/>
                    <a:pt x="162" y="75"/>
                    <a:pt x="153" y="67"/>
                  </a:cubicBezTo>
                  <a:cubicBezTo>
                    <a:pt x="139" y="53"/>
                    <a:pt x="120" y="45"/>
                    <a:pt x="105" y="38"/>
                  </a:cubicBezTo>
                  <a:cubicBezTo>
                    <a:pt x="94" y="34"/>
                    <a:pt x="83" y="31"/>
                    <a:pt x="72" y="27"/>
                  </a:cubicBezTo>
                  <a:cubicBezTo>
                    <a:pt x="68" y="22"/>
                    <a:pt x="60" y="19"/>
                    <a:pt x="53" y="19"/>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9" name="Google Shape;28639;p21"/>
            <p:cNvSpPr/>
            <p:nvPr/>
          </p:nvSpPr>
          <p:spPr>
            <a:xfrm>
              <a:off x="176584" y="1790816"/>
              <a:ext cx="430" cy="1098"/>
            </a:xfrm>
            <a:custGeom>
              <a:avLst/>
              <a:gdLst/>
              <a:ahLst/>
              <a:cxnLst/>
              <a:rect l="l" t="t" r="r" b="b"/>
              <a:pathLst>
                <a:path w="9" h="23" extrusionOk="0">
                  <a:moveTo>
                    <a:pt x="9" y="22"/>
                  </a:moveTo>
                  <a:lnTo>
                    <a:pt x="9" y="22"/>
                  </a:lnTo>
                  <a:lnTo>
                    <a:pt x="9" y="22"/>
                  </a:lnTo>
                  <a:lnTo>
                    <a:pt x="9" y="22"/>
                  </a:lnTo>
                  <a:close/>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0" name="Google Shape;28640;p21"/>
            <p:cNvSpPr/>
            <p:nvPr/>
          </p:nvSpPr>
          <p:spPr>
            <a:xfrm>
              <a:off x="172859" y="1783510"/>
              <a:ext cx="11508" cy="10935"/>
            </a:xfrm>
            <a:custGeom>
              <a:avLst/>
              <a:gdLst/>
              <a:ahLst/>
              <a:cxnLst/>
              <a:rect l="l" t="t" r="r" b="b"/>
              <a:pathLst>
                <a:path w="241" h="229" extrusionOk="0">
                  <a:moveTo>
                    <a:pt x="142" y="0"/>
                  </a:moveTo>
                  <a:cubicBezTo>
                    <a:pt x="124" y="0"/>
                    <a:pt x="101" y="4"/>
                    <a:pt x="87" y="15"/>
                  </a:cubicBezTo>
                  <a:cubicBezTo>
                    <a:pt x="75" y="23"/>
                    <a:pt x="68" y="34"/>
                    <a:pt x="61" y="41"/>
                  </a:cubicBezTo>
                  <a:cubicBezTo>
                    <a:pt x="49" y="56"/>
                    <a:pt x="42" y="68"/>
                    <a:pt x="34" y="82"/>
                  </a:cubicBezTo>
                  <a:cubicBezTo>
                    <a:pt x="27" y="94"/>
                    <a:pt x="20" y="105"/>
                    <a:pt x="16" y="108"/>
                  </a:cubicBezTo>
                  <a:cubicBezTo>
                    <a:pt x="8" y="116"/>
                    <a:pt x="4" y="123"/>
                    <a:pt x="4" y="135"/>
                  </a:cubicBezTo>
                  <a:cubicBezTo>
                    <a:pt x="1" y="142"/>
                    <a:pt x="1" y="149"/>
                    <a:pt x="1" y="157"/>
                  </a:cubicBezTo>
                  <a:cubicBezTo>
                    <a:pt x="1" y="172"/>
                    <a:pt x="1" y="184"/>
                    <a:pt x="8" y="194"/>
                  </a:cubicBezTo>
                  <a:cubicBezTo>
                    <a:pt x="11" y="202"/>
                    <a:pt x="16" y="206"/>
                    <a:pt x="23" y="213"/>
                  </a:cubicBezTo>
                  <a:cubicBezTo>
                    <a:pt x="27" y="217"/>
                    <a:pt x="34" y="225"/>
                    <a:pt x="46" y="225"/>
                  </a:cubicBezTo>
                  <a:cubicBezTo>
                    <a:pt x="53" y="228"/>
                    <a:pt x="64" y="228"/>
                    <a:pt x="72" y="228"/>
                  </a:cubicBezTo>
                  <a:cubicBezTo>
                    <a:pt x="90" y="228"/>
                    <a:pt x="106" y="228"/>
                    <a:pt x="120" y="220"/>
                  </a:cubicBezTo>
                  <a:cubicBezTo>
                    <a:pt x="128" y="217"/>
                    <a:pt x="139" y="213"/>
                    <a:pt x="146" y="206"/>
                  </a:cubicBezTo>
                  <a:cubicBezTo>
                    <a:pt x="151" y="202"/>
                    <a:pt x="154" y="194"/>
                    <a:pt x="158" y="191"/>
                  </a:cubicBezTo>
                  <a:cubicBezTo>
                    <a:pt x="161" y="184"/>
                    <a:pt x="161" y="175"/>
                    <a:pt x="161" y="168"/>
                  </a:cubicBezTo>
                  <a:cubicBezTo>
                    <a:pt x="161" y="161"/>
                    <a:pt x="161" y="153"/>
                    <a:pt x="158" y="146"/>
                  </a:cubicBezTo>
                  <a:cubicBezTo>
                    <a:pt x="154" y="139"/>
                    <a:pt x="154" y="135"/>
                    <a:pt x="154" y="135"/>
                  </a:cubicBezTo>
                  <a:lnTo>
                    <a:pt x="154" y="131"/>
                  </a:lnTo>
                  <a:lnTo>
                    <a:pt x="158" y="127"/>
                  </a:lnTo>
                  <a:cubicBezTo>
                    <a:pt x="165" y="123"/>
                    <a:pt x="173" y="116"/>
                    <a:pt x="187" y="105"/>
                  </a:cubicBezTo>
                  <a:cubicBezTo>
                    <a:pt x="191" y="101"/>
                    <a:pt x="199" y="97"/>
                    <a:pt x="206" y="90"/>
                  </a:cubicBezTo>
                  <a:cubicBezTo>
                    <a:pt x="213" y="82"/>
                    <a:pt x="218" y="71"/>
                    <a:pt x="225" y="63"/>
                  </a:cubicBezTo>
                  <a:lnTo>
                    <a:pt x="240" y="30"/>
                  </a:lnTo>
                  <a:lnTo>
                    <a:pt x="240" y="27"/>
                  </a:lnTo>
                  <a:lnTo>
                    <a:pt x="203" y="11"/>
                  </a:lnTo>
                  <a:cubicBezTo>
                    <a:pt x="180" y="4"/>
                    <a:pt x="161"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1" name="Google Shape;28641;p21"/>
            <p:cNvSpPr/>
            <p:nvPr/>
          </p:nvSpPr>
          <p:spPr>
            <a:xfrm>
              <a:off x="-583978" y="1805427"/>
              <a:ext cx="9168" cy="15041"/>
            </a:xfrm>
            <a:custGeom>
              <a:avLst/>
              <a:gdLst/>
              <a:ahLst/>
              <a:cxnLst/>
              <a:rect l="l" t="t" r="r" b="b"/>
              <a:pathLst>
                <a:path w="192" h="315" extrusionOk="0">
                  <a:moveTo>
                    <a:pt x="109" y="1"/>
                  </a:moveTo>
                  <a:cubicBezTo>
                    <a:pt x="99" y="1"/>
                    <a:pt x="83" y="4"/>
                    <a:pt x="72" y="12"/>
                  </a:cubicBezTo>
                  <a:cubicBezTo>
                    <a:pt x="61" y="20"/>
                    <a:pt x="54" y="30"/>
                    <a:pt x="49" y="42"/>
                  </a:cubicBezTo>
                  <a:cubicBezTo>
                    <a:pt x="42" y="53"/>
                    <a:pt x="31" y="72"/>
                    <a:pt x="20" y="91"/>
                  </a:cubicBezTo>
                  <a:cubicBezTo>
                    <a:pt x="16" y="102"/>
                    <a:pt x="12" y="113"/>
                    <a:pt x="9" y="125"/>
                  </a:cubicBezTo>
                  <a:cubicBezTo>
                    <a:pt x="4" y="135"/>
                    <a:pt x="1" y="151"/>
                    <a:pt x="1" y="165"/>
                  </a:cubicBezTo>
                  <a:cubicBezTo>
                    <a:pt x="1" y="187"/>
                    <a:pt x="4" y="210"/>
                    <a:pt x="16" y="232"/>
                  </a:cubicBezTo>
                  <a:lnTo>
                    <a:pt x="61" y="315"/>
                  </a:lnTo>
                  <a:lnTo>
                    <a:pt x="87" y="225"/>
                  </a:lnTo>
                  <a:cubicBezTo>
                    <a:pt x="90" y="218"/>
                    <a:pt x="94" y="214"/>
                    <a:pt x="99" y="206"/>
                  </a:cubicBezTo>
                  <a:cubicBezTo>
                    <a:pt x="109" y="196"/>
                    <a:pt x="121" y="187"/>
                    <a:pt x="135" y="173"/>
                  </a:cubicBezTo>
                  <a:cubicBezTo>
                    <a:pt x="143" y="165"/>
                    <a:pt x="151" y="158"/>
                    <a:pt x="158" y="151"/>
                  </a:cubicBezTo>
                  <a:cubicBezTo>
                    <a:pt x="169" y="139"/>
                    <a:pt x="173" y="128"/>
                    <a:pt x="180" y="117"/>
                  </a:cubicBezTo>
                  <a:cubicBezTo>
                    <a:pt x="184" y="109"/>
                    <a:pt x="184" y="106"/>
                    <a:pt x="188" y="98"/>
                  </a:cubicBezTo>
                  <a:cubicBezTo>
                    <a:pt x="188" y="91"/>
                    <a:pt x="192" y="83"/>
                    <a:pt x="192" y="72"/>
                  </a:cubicBezTo>
                  <a:cubicBezTo>
                    <a:pt x="192" y="61"/>
                    <a:pt x="188" y="49"/>
                    <a:pt x="180" y="39"/>
                  </a:cubicBezTo>
                  <a:cubicBezTo>
                    <a:pt x="177" y="27"/>
                    <a:pt x="166" y="20"/>
                    <a:pt x="154" y="12"/>
                  </a:cubicBezTo>
                  <a:cubicBezTo>
                    <a:pt x="143" y="4"/>
                    <a:pt x="128"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2" name="Google Shape;28642;p21"/>
            <p:cNvSpPr/>
            <p:nvPr/>
          </p:nvSpPr>
          <p:spPr>
            <a:xfrm>
              <a:off x="-241277" y="1112336"/>
              <a:ext cx="13084" cy="12558"/>
            </a:xfrm>
            <a:custGeom>
              <a:avLst/>
              <a:gdLst/>
              <a:ahLst/>
              <a:cxnLst/>
              <a:rect l="l" t="t" r="r" b="b"/>
              <a:pathLst>
                <a:path w="274" h="263" extrusionOk="0">
                  <a:moveTo>
                    <a:pt x="196" y="1"/>
                  </a:moveTo>
                  <a:cubicBezTo>
                    <a:pt x="184" y="1"/>
                    <a:pt x="173" y="4"/>
                    <a:pt x="162" y="12"/>
                  </a:cubicBezTo>
                  <a:cubicBezTo>
                    <a:pt x="147" y="20"/>
                    <a:pt x="139" y="27"/>
                    <a:pt x="136" y="38"/>
                  </a:cubicBezTo>
                  <a:cubicBezTo>
                    <a:pt x="128" y="46"/>
                    <a:pt x="125" y="53"/>
                    <a:pt x="121" y="61"/>
                  </a:cubicBezTo>
                  <a:cubicBezTo>
                    <a:pt x="110" y="87"/>
                    <a:pt x="99" y="109"/>
                    <a:pt x="87" y="132"/>
                  </a:cubicBezTo>
                  <a:cubicBezTo>
                    <a:pt x="76" y="154"/>
                    <a:pt x="61" y="177"/>
                    <a:pt x="46" y="195"/>
                  </a:cubicBezTo>
                  <a:lnTo>
                    <a:pt x="1" y="244"/>
                  </a:lnTo>
                  <a:lnTo>
                    <a:pt x="65" y="258"/>
                  </a:lnTo>
                  <a:cubicBezTo>
                    <a:pt x="76" y="258"/>
                    <a:pt x="87" y="263"/>
                    <a:pt x="99" y="263"/>
                  </a:cubicBezTo>
                  <a:cubicBezTo>
                    <a:pt x="113" y="263"/>
                    <a:pt x="125" y="258"/>
                    <a:pt x="136" y="255"/>
                  </a:cubicBezTo>
                  <a:cubicBezTo>
                    <a:pt x="147" y="247"/>
                    <a:pt x="158" y="240"/>
                    <a:pt x="162" y="232"/>
                  </a:cubicBezTo>
                  <a:cubicBezTo>
                    <a:pt x="173" y="221"/>
                    <a:pt x="180" y="206"/>
                    <a:pt x="184" y="195"/>
                  </a:cubicBezTo>
                  <a:cubicBezTo>
                    <a:pt x="188" y="187"/>
                    <a:pt x="192" y="177"/>
                    <a:pt x="192" y="173"/>
                  </a:cubicBezTo>
                  <a:cubicBezTo>
                    <a:pt x="196" y="165"/>
                    <a:pt x="196" y="161"/>
                    <a:pt x="196" y="161"/>
                  </a:cubicBezTo>
                  <a:cubicBezTo>
                    <a:pt x="199" y="158"/>
                    <a:pt x="199" y="158"/>
                    <a:pt x="199" y="154"/>
                  </a:cubicBezTo>
                  <a:lnTo>
                    <a:pt x="203" y="154"/>
                  </a:lnTo>
                  <a:cubicBezTo>
                    <a:pt x="218" y="154"/>
                    <a:pt x="229" y="151"/>
                    <a:pt x="237" y="146"/>
                  </a:cubicBezTo>
                  <a:cubicBezTo>
                    <a:pt x="251" y="135"/>
                    <a:pt x="263" y="124"/>
                    <a:pt x="267" y="113"/>
                  </a:cubicBezTo>
                  <a:cubicBezTo>
                    <a:pt x="274" y="98"/>
                    <a:pt x="274" y="87"/>
                    <a:pt x="274" y="75"/>
                  </a:cubicBezTo>
                  <a:lnTo>
                    <a:pt x="274" y="68"/>
                  </a:lnTo>
                  <a:cubicBezTo>
                    <a:pt x="274" y="56"/>
                    <a:pt x="270" y="49"/>
                    <a:pt x="267" y="42"/>
                  </a:cubicBezTo>
                  <a:cubicBezTo>
                    <a:pt x="256" y="42"/>
                    <a:pt x="248" y="38"/>
                    <a:pt x="240" y="34"/>
                  </a:cubicBezTo>
                  <a:cubicBezTo>
                    <a:pt x="229" y="30"/>
                    <a:pt x="222" y="23"/>
                    <a:pt x="214" y="16"/>
                  </a:cubicBezTo>
                  <a:cubicBezTo>
                    <a:pt x="211" y="12"/>
                    <a:pt x="206" y="8"/>
                    <a:pt x="203" y="4"/>
                  </a:cubicBezTo>
                  <a:cubicBezTo>
                    <a:pt x="199" y="1"/>
                    <a:pt x="199" y="1"/>
                    <a:pt x="1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3" name="Google Shape;28643;p21"/>
            <p:cNvSpPr/>
            <p:nvPr/>
          </p:nvSpPr>
          <p:spPr>
            <a:xfrm>
              <a:off x="236414" y="1495434"/>
              <a:ext cx="8786" cy="23398"/>
            </a:xfrm>
            <a:custGeom>
              <a:avLst/>
              <a:gdLst/>
              <a:ahLst/>
              <a:cxnLst/>
              <a:rect l="l" t="t" r="r" b="b"/>
              <a:pathLst>
                <a:path w="184" h="490" extrusionOk="0">
                  <a:moveTo>
                    <a:pt x="138" y="0"/>
                  </a:moveTo>
                  <a:lnTo>
                    <a:pt x="31" y="30"/>
                  </a:lnTo>
                  <a:lnTo>
                    <a:pt x="8" y="37"/>
                  </a:lnTo>
                  <a:lnTo>
                    <a:pt x="19" y="52"/>
                  </a:lnTo>
                  <a:lnTo>
                    <a:pt x="34" y="67"/>
                  </a:lnTo>
                  <a:cubicBezTo>
                    <a:pt x="34" y="82"/>
                    <a:pt x="31" y="93"/>
                    <a:pt x="31" y="104"/>
                  </a:cubicBezTo>
                  <a:lnTo>
                    <a:pt x="31" y="108"/>
                  </a:lnTo>
                  <a:cubicBezTo>
                    <a:pt x="31" y="142"/>
                    <a:pt x="38" y="168"/>
                    <a:pt x="45" y="194"/>
                  </a:cubicBezTo>
                  <a:cubicBezTo>
                    <a:pt x="53" y="220"/>
                    <a:pt x="57" y="247"/>
                    <a:pt x="57" y="273"/>
                  </a:cubicBezTo>
                  <a:cubicBezTo>
                    <a:pt x="57" y="287"/>
                    <a:pt x="57" y="302"/>
                    <a:pt x="49" y="318"/>
                  </a:cubicBezTo>
                  <a:lnTo>
                    <a:pt x="0" y="489"/>
                  </a:lnTo>
                  <a:lnTo>
                    <a:pt x="38" y="444"/>
                  </a:lnTo>
                  <a:lnTo>
                    <a:pt x="116" y="351"/>
                  </a:lnTo>
                  <a:cubicBezTo>
                    <a:pt x="128" y="340"/>
                    <a:pt x="135" y="328"/>
                    <a:pt x="143" y="318"/>
                  </a:cubicBezTo>
                  <a:cubicBezTo>
                    <a:pt x="154" y="302"/>
                    <a:pt x="161" y="287"/>
                    <a:pt x="165" y="276"/>
                  </a:cubicBezTo>
                  <a:cubicBezTo>
                    <a:pt x="176" y="250"/>
                    <a:pt x="183" y="224"/>
                    <a:pt x="183" y="197"/>
                  </a:cubicBezTo>
                  <a:cubicBezTo>
                    <a:pt x="183" y="164"/>
                    <a:pt x="172" y="135"/>
                    <a:pt x="157" y="108"/>
                  </a:cubicBezTo>
                  <a:cubicBezTo>
                    <a:pt x="150" y="93"/>
                    <a:pt x="138" y="78"/>
                    <a:pt x="131" y="63"/>
                  </a:cubicBezTo>
                  <a:cubicBezTo>
                    <a:pt x="128" y="59"/>
                    <a:pt x="124" y="56"/>
                    <a:pt x="120" y="52"/>
                  </a:cubicBezTo>
                  <a:lnTo>
                    <a:pt x="1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4" name="Google Shape;28644;p21"/>
            <p:cNvSpPr/>
            <p:nvPr/>
          </p:nvSpPr>
          <p:spPr>
            <a:xfrm>
              <a:off x="-594674" y="2349682"/>
              <a:ext cx="5969" cy="28793"/>
            </a:xfrm>
            <a:custGeom>
              <a:avLst/>
              <a:gdLst/>
              <a:ahLst/>
              <a:cxnLst/>
              <a:rect l="l" t="t" r="r" b="b"/>
              <a:pathLst>
                <a:path w="125" h="603" extrusionOk="0">
                  <a:moveTo>
                    <a:pt x="109" y="0"/>
                  </a:moveTo>
                  <a:lnTo>
                    <a:pt x="64" y="157"/>
                  </a:lnTo>
                  <a:lnTo>
                    <a:pt x="64" y="188"/>
                  </a:lnTo>
                  <a:lnTo>
                    <a:pt x="64" y="191"/>
                  </a:lnTo>
                  <a:cubicBezTo>
                    <a:pt x="64" y="214"/>
                    <a:pt x="64" y="236"/>
                    <a:pt x="68" y="259"/>
                  </a:cubicBezTo>
                  <a:lnTo>
                    <a:pt x="76" y="393"/>
                  </a:lnTo>
                  <a:lnTo>
                    <a:pt x="19" y="314"/>
                  </a:lnTo>
                  <a:cubicBezTo>
                    <a:pt x="16" y="337"/>
                    <a:pt x="12" y="352"/>
                    <a:pt x="9" y="367"/>
                  </a:cubicBezTo>
                  <a:cubicBezTo>
                    <a:pt x="0" y="390"/>
                    <a:pt x="0" y="408"/>
                    <a:pt x="0" y="426"/>
                  </a:cubicBezTo>
                  <a:cubicBezTo>
                    <a:pt x="0" y="452"/>
                    <a:pt x="4" y="475"/>
                    <a:pt x="12" y="502"/>
                  </a:cubicBezTo>
                  <a:cubicBezTo>
                    <a:pt x="23" y="528"/>
                    <a:pt x="35" y="561"/>
                    <a:pt x="49" y="602"/>
                  </a:cubicBezTo>
                  <a:lnTo>
                    <a:pt x="124" y="583"/>
                  </a:lnTo>
                  <a:cubicBezTo>
                    <a:pt x="109" y="502"/>
                    <a:pt x="102" y="423"/>
                    <a:pt x="102" y="345"/>
                  </a:cubicBezTo>
                  <a:lnTo>
                    <a:pt x="102" y="307"/>
                  </a:lnTo>
                  <a:lnTo>
                    <a:pt x="1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5" name="Google Shape;28645;p21"/>
            <p:cNvSpPr/>
            <p:nvPr/>
          </p:nvSpPr>
          <p:spPr>
            <a:xfrm>
              <a:off x="-636265" y="2527264"/>
              <a:ext cx="13084" cy="17381"/>
            </a:xfrm>
            <a:custGeom>
              <a:avLst/>
              <a:gdLst/>
              <a:ahLst/>
              <a:cxnLst/>
              <a:rect l="l" t="t" r="r" b="b"/>
              <a:pathLst>
                <a:path w="274" h="364" extrusionOk="0">
                  <a:moveTo>
                    <a:pt x="243" y="1"/>
                  </a:moveTo>
                  <a:lnTo>
                    <a:pt x="202" y="61"/>
                  </a:lnTo>
                  <a:lnTo>
                    <a:pt x="199" y="68"/>
                  </a:lnTo>
                  <a:cubicBezTo>
                    <a:pt x="195" y="75"/>
                    <a:pt x="191" y="83"/>
                    <a:pt x="188" y="91"/>
                  </a:cubicBezTo>
                  <a:cubicBezTo>
                    <a:pt x="180" y="106"/>
                    <a:pt x="173" y="120"/>
                    <a:pt x="169" y="135"/>
                  </a:cubicBezTo>
                  <a:cubicBezTo>
                    <a:pt x="157" y="165"/>
                    <a:pt x="147" y="199"/>
                    <a:pt x="135" y="222"/>
                  </a:cubicBezTo>
                  <a:cubicBezTo>
                    <a:pt x="128" y="232"/>
                    <a:pt x="121" y="244"/>
                    <a:pt x="112" y="251"/>
                  </a:cubicBezTo>
                  <a:cubicBezTo>
                    <a:pt x="105" y="259"/>
                    <a:pt x="98" y="266"/>
                    <a:pt x="86" y="270"/>
                  </a:cubicBezTo>
                  <a:cubicBezTo>
                    <a:pt x="83" y="274"/>
                    <a:pt x="83" y="274"/>
                    <a:pt x="79" y="274"/>
                  </a:cubicBezTo>
                  <a:lnTo>
                    <a:pt x="68" y="282"/>
                  </a:lnTo>
                  <a:lnTo>
                    <a:pt x="0" y="311"/>
                  </a:lnTo>
                  <a:lnTo>
                    <a:pt x="83" y="344"/>
                  </a:lnTo>
                  <a:cubicBezTo>
                    <a:pt x="109" y="356"/>
                    <a:pt x="135" y="360"/>
                    <a:pt x="162" y="363"/>
                  </a:cubicBezTo>
                  <a:cubicBezTo>
                    <a:pt x="165" y="363"/>
                    <a:pt x="169" y="360"/>
                    <a:pt x="173" y="360"/>
                  </a:cubicBezTo>
                  <a:lnTo>
                    <a:pt x="184" y="360"/>
                  </a:lnTo>
                  <a:cubicBezTo>
                    <a:pt x="188" y="360"/>
                    <a:pt x="195" y="356"/>
                    <a:pt x="202" y="353"/>
                  </a:cubicBezTo>
                  <a:cubicBezTo>
                    <a:pt x="210" y="349"/>
                    <a:pt x="221" y="341"/>
                    <a:pt x="229" y="334"/>
                  </a:cubicBezTo>
                  <a:cubicBezTo>
                    <a:pt x="240" y="322"/>
                    <a:pt x="247" y="308"/>
                    <a:pt x="252" y="289"/>
                  </a:cubicBezTo>
                  <a:cubicBezTo>
                    <a:pt x="259" y="274"/>
                    <a:pt x="259" y="255"/>
                    <a:pt x="262" y="232"/>
                  </a:cubicBezTo>
                  <a:cubicBezTo>
                    <a:pt x="262" y="222"/>
                    <a:pt x="266" y="206"/>
                    <a:pt x="266" y="187"/>
                  </a:cubicBezTo>
                  <a:cubicBezTo>
                    <a:pt x="269" y="170"/>
                    <a:pt x="274" y="151"/>
                    <a:pt x="274" y="128"/>
                  </a:cubicBezTo>
                  <a:cubicBezTo>
                    <a:pt x="274" y="117"/>
                    <a:pt x="274" y="106"/>
                    <a:pt x="269" y="91"/>
                  </a:cubicBezTo>
                  <a:lnTo>
                    <a:pt x="269" y="80"/>
                  </a:lnTo>
                  <a:lnTo>
                    <a:pt x="266" y="72"/>
                  </a:lnTo>
                  <a:lnTo>
                    <a:pt x="262" y="57"/>
                  </a:lnTo>
                  <a:lnTo>
                    <a:pt x="2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6" name="Google Shape;28646;p21"/>
            <p:cNvSpPr/>
            <p:nvPr/>
          </p:nvSpPr>
          <p:spPr>
            <a:xfrm>
              <a:off x="-535942" y="1959994"/>
              <a:ext cx="1671" cy="1528"/>
            </a:xfrm>
            <a:custGeom>
              <a:avLst/>
              <a:gdLst/>
              <a:ahLst/>
              <a:cxnLst/>
              <a:rect l="l" t="t" r="r" b="b"/>
              <a:pathLst>
                <a:path w="35" h="32" extrusionOk="0">
                  <a:moveTo>
                    <a:pt x="0" y="1"/>
                  </a:moveTo>
                  <a:lnTo>
                    <a:pt x="0" y="5"/>
                  </a:lnTo>
                  <a:cubicBezTo>
                    <a:pt x="4" y="12"/>
                    <a:pt x="8" y="20"/>
                    <a:pt x="12" y="28"/>
                  </a:cubicBezTo>
                  <a:lnTo>
                    <a:pt x="16" y="31"/>
                  </a:lnTo>
                  <a:lnTo>
                    <a:pt x="19" y="31"/>
                  </a:lnTo>
                  <a:cubicBezTo>
                    <a:pt x="23" y="28"/>
                    <a:pt x="30" y="28"/>
                    <a:pt x="35" y="28"/>
                  </a:cubicBezTo>
                  <a:cubicBezTo>
                    <a:pt x="30" y="23"/>
                    <a:pt x="26" y="20"/>
                    <a:pt x="23" y="20"/>
                  </a:cubicBezTo>
                  <a:cubicBezTo>
                    <a:pt x="16" y="12"/>
                    <a:pt x="8" y="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7" name="Google Shape;28647;p21"/>
            <p:cNvSpPr/>
            <p:nvPr/>
          </p:nvSpPr>
          <p:spPr>
            <a:xfrm>
              <a:off x="-540765" y="1953261"/>
              <a:ext cx="13274" cy="17333"/>
            </a:xfrm>
            <a:custGeom>
              <a:avLst/>
              <a:gdLst/>
              <a:ahLst/>
              <a:cxnLst/>
              <a:rect l="l" t="t" r="r" b="b"/>
              <a:pathLst>
                <a:path w="278" h="363" extrusionOk="0">
                  <a:moveTo>
                    <a:pt x="101" y="142"/>
                  </a:moveTo>
                  <a:cubicBezTo>
                    <a:pt x="109" y="146"/>
                    <a:pt x="117" y="153"/>
                    <a:pt x="124" y="161"/>
                  </a:cubicBezTo>
                  <a:cubicBezTo>
                    <a:pt x="127" y="161"/>
                    <a:pt x="131" y="164"/>
                    <a:pt x="136" y="169"/>
                  </a:cubicBezTo>
                  <a:cubicBezTo>
                    <a:pt x="131" y="169"/>
                    <a:pt x="124" y="169"/>
                    <a:pt x="120" y="172"/>
                  </a:cubicBezTo>
                  <a:lnTo>
                    <a:pt x="117" y="172"/>
                  </a:lnTo>
                  <a:lnTo>
                    <a:pt x="113" y="169"/>
                  </a:lnTo>
                  <a:cubicBezTo>
                    <a:pt x="109" y="161"/>
                    <a:pt x="105" y="153"/>
                    <a:pt x="101" y="146"/>
                  </a:cubicBezTo>
                  <a:lnTo>
                    <a:pt x="101" y="142"/>
                  </a:lnTo>
                  <a:close/>
                  <a:moveTo>
                    <a:pt x="277" y="0"/>
                  </a:moveTo>
                  <a:lnTo>
                    <a:pt x="158" y="30"/>
                  </a:lnTo>
                  <a:lnTo>
                    <a:pt x="1" y="67"/>
                  </a:lnTo>
                  <a:lnTo>
                    <a:pt x="5" y="74"/>
                  </a:lnTo>
                  <a:lnTo>
                    <a:pt x="34" y="93"/>
                  </a:lnTo>
                  <a:cubicBezTo>
                    <a:pt x="34" y="93"/>
                    <a:pt x="34" y="97"/>
                    <a:pt x="31" y="97"/>
                  </a:cubicBezTo>
                  <a:cubicBezTo>
                    <a:pt x="31" y="101"/>
                    <a:pt x="27" y="109"/>
                    <a:pt x="27" y="112"/>
                  </a:cubicBezTo>
                  <a:cubicBezTo>
                    <a:pt x="23" y="119"/>
                    <a:pt x="23" y="127"/>
                    <a:pt x="23" y="135"/>
                  </a:cubicBezTo>
                  <a:lnTo>
                    <a:pt x="23" y="142"/>
                  </a:lnTo>
                  <a:cubicBezTo>
                    <a:pt x="23" y="153"/>
                    <a:pt x="27" y="164"/>
                    <a:pt x="31" y="172"/>
                  </a:cubicBezTo>
                  <a:cubicBezTo>
                    <a:pt x="38" y="187"/>
                    <a:pt x="46" y="202"/>
                    <a:pt x="53" y="217"/>
                  </a:cubicBezTo>
                  <a:cubicBezTo>
                    <a:pt x="57" y="231"/>
                    <a:pt x="64" y="243"/>
                    <a:pt x="68" y="258"/>
                  </a:cubicBezTo>
                  <a:lnTo>
                    <a:pt x="101" y="362"/>
                  </a:lnTo>
                  <a:cubicBezTo>
                    <a:pt x="105" y="355"/>
                    <a:pt x="113" y="352"/>
                    <a:pt x="120" y="352"/>
                  </a:cubicBezTo>
                  <a:lnTo>
                    <a:pt x="143" y="258"/>
                  </a:lnTo>
                  <a:cubicBezTo>
                    <a:pt x="146" y="250"/>
                    <a:pt x="146" y="247"/>
                    <a:pt x="146" y="243"/>
                  </a:cubicBezTo>
                  <a:lnTo>
                    <a:pt x="150" y="243"/>
                  </a:lnTo>
                  <a:lnTo>
                    <a:pt x="158" y="240"/>
                  </a:lnTo>
                  <a:cubicBezTo>
                    <a:pt x="162" y="240"/>
                    <a:pt x="169" y="240"/>
                    <a:pt x="176" y="236"/>
                  </a:cubicBezTo>
                  <a:cubicBezTo>
                    <a:pt x="180" y="236"/>
                    <a:pt x="188" y="236"/>
                    <a:pt x="195" y="231"/>
                  </a:cubicBezTo>
                  <a:cubicBezTo>
                    <a:pt x="206" y="228"/>
                    <a:pt x="217" y="221"/>
                    <a:pt x="229" y="209"/>
                  </a:cubicBezTo>
                  <a:cubicBezTo>
                    <a:pt x="240" y="198"/>
                    <a:pt x="243" y="183"/>
                    <a:pt x="248" y="169"/>
                  </a:cubicBezTo>
                  <a:lnTo>
                    <a:pt x="255" y="131"/>
                  </a:lnTo>
                  <a:lnTo>
                    <a:pt x="217" y="124"/>
                  </a:lnTo>
                  <a:cubicBezTo>
                    <a:pt x="206" y="119"/>
                    <a:pt x="191" y="112"/>
                    <a:pt x="180" y="105"/>
                  </a:cubicBezTo>
                  <a:cubicBezTo>
                    <a:pt x="176" y="101"/>
                    <a:pt x="172" y="101"/>
                    <a:pt x="169" y="97"/>
                  </a:cubicBezTo>
                  <a:cubicBezTo>
                    <a:pt x="165" y="93"/>
                    <a:pt x="162" y="90"/>
                    <a:pt x="158" y="86"/>
                  </a:cubicBezTo>
                  <a:lnTo>
                    <a:pt x="180" y="71"/>
                  </a:lnTo>
                  <a:lnTo>
                    <a:pt x="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8" name="Google Shape;28648;p21"/>
            <p:cNvSpPr/>
            <p:nvPr/>
          </p:nvSpPr>
          <p:spPr>
            <a:xfrm>
              <a:off x="-721928" y="2000199"/>
              <a:ext cx="12033" cy="11651"/>
            </a:xfrm>
            <a:custGeom>
              <a:avLst/>
              <a:gdLst/>
              <a:ahLst/>
              <a:cxnLst/>
              <a:rect l="l" t="t" r="r" b="b"/>
              <a:pathLst>
                <a:path w="252" h="244" extrusionOk="0">
                  <a:moveTo>
                    <a:pt x="64" y="0"/>
                  </a:moveTo>
                  <a:cubicBezTo>
                    <a:pt x="57" y="0"/>
                    <a:pt x="53" y="4"/>
                    <a:pt x="45" y="4"/>
                  </a:cubicBezTo>
                  <a:cubicBezTo>
                    <a:pt x="34" y="7"/>
                    <a:pt x="22" y="16"/>
                    <a:pt x="15" y="26"/>
                  </a:cubicBezTo>
                  <a:cubicBezTo>
                    <a:pt x="8" y="38"/>
                    <a:pt x="5" y="52"/>
                    <a:pt x="0" y="64"/>
                  </a:cubicBezTo>
                  <a:lnTo>
                    <a:pt x="0" y="75"/>
                  </a:lnTo>
                  <a:cubicBezTo>
                    <a:pt x="0" y="78"/>
                    <a:pt x="0" y="86"/>
                    <a:pt x="5" y="90"/>
                  </a:cubicBezTo>
                  <a:cubicBezTo>
                    <a:pt x="5" y="97"/>
                    <a:pt x="8" y="101"/>
                    <a:pt x="8" y="105"/>
                  </a:cubicBezTo>
                  <a:cubicBezTo>
                    <a:pt x="12" y="105"/>
                    <a:pt x="12" y="105"/>
                    <a:pt x="12" y="109"/>
                  </a:cubicBezTo>
                  <a:cubicBezTo>
                    <a:pt x="15" y="116"/>
                    <a:pt x="22" y="120"/>
                    <a:pt x="31" y="123"/>
                  </a:cubicBezTo>
                  <a:cubicBezTo>
                    <a:pt x="38" y="128"/>
                    <a:pt x="45" y="128"/>
                    <a:pt x="53" y="128"/>
                  </a:cubicBezTo>
                  <a:lnTo>
                    <a:pt x="72" y="128"/>
                  </a:lnTo>
                  <a:cubicBezTo>
                    <a:pt x="79" y="123"/>
                    <a:pt x="83" y="123"/>
                    <a:pt x="86" y="120"/>
                  </a:cubicBezTo>
                  <a:lnTo>
                    <a:pt x="86" y="123"/>
                  </a:lnTo>
                  <a:cubicBezTo>
                    <a:pt x="90" y="128"/>
                    <a:pt x="90" y="135"/>
                    <a:pt x="94" y="142"/>
                  </a:cubicBezTo>
                  <a:cubicBezTo>
                    <a:pt x="98" y="154"/>
                    <a:pt x="101" y="161"/>
                    <a:pt x="109" y="168"/>
                  </a:cubicBezTo>
                  <a:cubicBezTo>
                    <a:pt x="117" y="176"/>
                    <a:pt x="124" y="183"/>
                    <a:pt x="131" y="190"/>
                  </a:cubicBezTo>
                  <a:cubicBezTo>
                    <a:pt x="146" y="199"/>
                    <a:pt x="157" y="202"/>
                    <a:pt x="169" y="206"/>
                  </a:cubicBezTo>
                  <a:cubicBezTo>
                    <a:pt x="179" y="209"/>
                    <a:pt x="188" y="213"/>
                    <a:pt x="195" y="217"/>
                  </a:cubicBezTo>
                  <a:lnTo>
                    <a:pt x="236" y="235"/>
                  </a:lnTo>
                  <a:lnTo>
                    <a:pt x="251" y="243"/>
                  </a:lnTo>
                  <a:lnTo>
                    <a:pt x="251" y="243"/>
                  </a:lnTo>
                  <a:lnTo>
                    <a:pt x="247" y="180"/>
                  </a:lnTo>
                  <a:lnTo>
                    <a:pt x="247" y="123"/>
                  </a:lnTo>
                  <a:lnTo>
                    <a:pt x="247" y="120"/>
                  </a:lnTo>
                  <a:lnTo>
                    <a:pt x="247" y="116"/>
                  </a:lnTo>
                  <a:cubicBezTo>
                    <a:pt x="240" y="97"/>
                    <a:pt x="232" y="78"/>
                    <a:pt x="221" y="68"/>
                  </a:cubicBezTo>
                  <a:cubicBezTo>
                    <a:pt x="214" y="60"/>
                    <a:pt x="206" y="52"/>
                    <a:pt x="198" y="49"/>
                  </a:cubicBezTo>
                  <a:lnTo>
                    <a:pt x="195" y="49"/>
                  </a:lnTo>
                  <a:cubicBezTo>
                    <a:pt x="179" y="38"/>
                    <a:pt x="165" y="33"/>
                    <a:pt x="157" y="30"/>
                  </a:cubicBezTo>
                  <a:cubicBezTo>
                    <a:pt x="146" y="26"/>
                    <a:pt x="135" y="23"/>
                    <a:pt x="131" y="19"/>
                  </a:cubicBezTo>
                  <a:cubicBezTo>
                    <a:pt x="120" y="16"/>
                    <a:pt x="112" y="11"/>
                    <a:pt x="101" y="7"/>
                  </a:cubicBezTo>
                  <a:cubicBezTo>
                    <a:pt x="94" y="4"/>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9" name="Google Shape;28649;p21"/>
            <p:cNvSpPr/>
            <p:nvPr/>
          </p:nvSpPr>
          <p:spPr>
            <a:xfrm>
              <a:off x="208051" y="1168920"/>
              <a:ext cx="716" cy="2053"/>
            </a:xfrm>
            <a:custGeom>
              <a:avLst/>
              <a:gdLst/>
              <a:ahLst/>
              <a:cxnLst/>
              <a:rect l="l" t="t" r="r" b="b"/>
              <a:pathLst>
                <a:path w="15" h="43" extrusionOk="0">
                  <a:moveTo>
                    <a:pt x="0" y="1"/>
                  </a:moveTo>
                  <a:lnTo>
                    <a:pt x="0" y="12"/>
                  </a:lnTo>
                  <a:lnTo>
                    <a:pt x="0" y="27"/>
                  </a:lnTo>
                  <a:cubicBezTo>
                    <a:pt x="0" y="31"/>
                    <a:pt x="4" y="34"/>
                    <a:pt x="4" y="38"/>
                  </a:cubicBezTo>
                  <a:lnTo>
                    <a:pt x="7" y="42"/>
                  </a:lnTo>
                  <a:lnTo>
                    <a:pt x="15" y="42"/>
                  </a:lnTo>
                  <a:lnTo>
                    <a:pt x="15" y="38"/>
                  </a:lnTo>
                  <a:cubicBezTo>
                    <a:pt x="15" y="34"/>
                    <a:pt x="15" y="34"/>
                    <a:pt x="11" y="31"/>
                  </a:cubicBezTo>
                  <a:cubicBezTo>
                    <a:pt x="7" y="20"/>
                    <a:pt x="4"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0" name="Google Shape;28650;p21"/>
            <p:cNvSpPr/>
            <p:nvPr/>
          </p:nvSpPr>
          <p:spPr>
            <a:xfrm>
              <a:off x="204279" y="1160181"/>
              <a:ext cx="8070" cy="14325"/>
            </a:xfrm>
            <a:custGeom>
              <a:avLst/>
              <a:gdLst/>
              <a:ahLst/>
              <a:cxnLst/>
              <a:rect l="l" t="t" r="r" b="b"/>
              <a:pathLst>
                <a:path w="169" h="300" extrusionOk="0">
                  <a:moveTo>
                    <a:pt x="79" y="184"/>
                  </a:moveTo>
                  <a:cubicBezTo>
                    <a:pt x="83" y="195"/>
                    <a:pt x="86" y="203"/>
                    <a:pt x="90" y="214"/>
                  </a:cubicBezTo>
                  <a:cubicBezTo>
                    <a:pt x="94" y="217"/>
                    <a:pt x="94" y="217"/>
                    <a:pt x="94" y="221"/>
                  </a:cubicBezTo>
                  <a:lnTo>
                    <a:pt x="94" y="225"/>
                  </a:lnTo>
                  <a:lnTo>
                    <a:pt x="86" y="225"/>
                  </a:lnTo>
                  <a:lnTo>
                    <a:pt x="83" y="221"/>
                  </a:lnTo>
                  <a:cubicBezTo>
                    <a:pt x="83" y="217"/>
                    <a:pt x="79" y="214"/>
                    <a:pt x="79" y="210"/>
                  </a:cubicBezTo>
                  <a:lnTo>
                    <a:pt x="79" y="195"/>
                  </a:lnTo>
                  <a:lnTo>
                    <a:pt x="79" y="184"/>
                  </a:lnTo>
                  <a:close/>
                  <a:moveTo>
                    <a:pt x="71" y="1"/>
                  </a:moveTo>
                  <a:lnTo>
                    <a:pt x="38" y="72"/>
                  </a:lnTo>
                  <a:cubicBezTo>
                    <a:pt x="26" y="94"/>
                    <a:pt x="19" y="113"/>
                    <a:pt x="12" y="135"/>
                  </a:cubicBezTo>
                  <a:cubicBezTo>
                    <a:pt x="4" y="153"/>
                    <a:pt x="0" y="172"/>
                    <a:pt x="0" y="195"/>
                  </a:cubicBezTo>
                  <a:cubicBezTo>
                    <a:pt x="0" y="203"/>
                    <a:pt x="4" y="214"/>
                    <a:pt x="4" y="221"/>
                  </a:cubicBezTo>
                  <a:cubicBezTo>
                    <a:pt x="8" y="240"/>
                    <a:pt x="16" y="258"/>
                    <a:pt x="26" y="274"/>
                  </a:cubicBezTo>
                  <a:cubicBezTo>
                    <a:pt x="34" y="281"/>
                    <a:pt x="45" y="288"/>
                    <a:pt x="53" y="292"/>
                  </a:cubicBezTo>
                  <a:cubicBezTo>
                    <a:pt x="64" y="300"/>
                    <a:pt x="76" y="300"/>
                    <a:pt x="86" y="300"/>
                  </a:cubicBezTo>
                  <a:cubicBezTo>
                    <a:pt x="98" y="300"/>
                    <a:pt x="105" y="300"/>
                    <a:pt x="116" y="296"/>
                  </a:cubicBezTo>
                  <a:cubicBezTo>
                    <a:pt x="131" y="292"/>
                    <a:pt x="147" y="281"/>
                    <a:pt x="157" y="266"/>
                  </a:cubicBezTo>
                  <a:cubicBezTo>
                    <a:pt x="165" y="251"/>
                    <a:pt x="169" y="236"/>
                    <a:pt x="169" y="221"/>
                  </a:cubicBezTo>
                  <a:cubicBezTo>
                    <a:pt x="169" y="210"/>
                    <a:pt x="169" y="195"/>
                    <a:pt x="161" y="184"/>
                  </a:cubicBezTo>
                  <a:cubicBezTo>
                    <a:pt x="154" y="165"/>
                    <a:pt x="147" y="150"/>
                    <a:pt x="138" y="131"/>
                  </a:cubicBezTo>
                  <a:cubicBezTo>
                    <a:pt x="128" y="113"/>
                    <a:pt x="121" y="94"/>
                    <a:pt x="105" y="72"/>
                  </a:cubicBezTo>
                  <a:lnTo>
                    <a:pt x="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1" name="Google Shape;28651;p21"/>
            <p:cNvSpPr/>
            <p:nvPr/>
          </p:nvSpPr>
          <p:spPr>
            <a:xfrm>
              <a:off x="-228384" y="1093570"/>
              <a:ext cx="16665" cy="9693"/>
            </a:xfrm>
            <a:custGeom>
              <a:avLst/>
              <a:gdLst/>
              <a:ahLst/>
              <a:cxnLst/>
              <a:rect l="l" t="t" r="r" b="b"/>
              <a:pathLst>
                <a:path w="349" h="203" extrusionOk="0">
                  <a:moveTo>
                    <a:pt x="284" y="1"/>
                  </a:moveTo>
                  <a:lnTo>
                    <a:pt x="258" y="39"/>
                  </a:lnTo>
                  <a:lnTo>
                    <a:pt x="247" y="39"/>
                  </a:lnTo>
                  <a:cubicBezTo>
                    <a:pt x="243" y="35"/>
                    <a:pt x="240" y="35"/>
                    <a:pt x="236" y="35"/>
                  </a:cubicBezTo>
                  <a:cubicBezTo>
                    <a:pt x="228" y="35"/>
                    <a:pt x="221" y="39"/>
                    <a:pt x="217" y="39"/>
                  </a:cubicBezTo>
                  <a:cubicBezTo>
                    <a:pt x="210" y="39"/>
                    <a:pt x="202" y="39"/>
                    <a:pt x="198" y="42"/>
                  </a:cubicBezTo>
                  <a:cubicBezTo>
                    <a:pt x="180" y="46"/>
                    <a:pt x="169" y="50"/>
                    <a:pt x="154" y="54"/>
                  </a:cubicBezTo>
                  <a:cubicBezTo>
                    <a:pt x="143" y="57"/>
                    <a:pt x="131" y="61"/>
                    <a:pt x="124" y="61"/>
                  </a:cubicBezTo>
                  <a:cubicBezTo>
                    <a:pt x="116" y="61"/>
                    <a:pt x="112" y="61"/>
                    <a:pt x="109" y="57"/>
                  </a:cubicBezTo>
                  <a:lnTo>
                    <a:pt x="0" y="31"/>
                  </a:lnTo>
                  <a:lnTo>
                    <a:pt x="67" y="117"/>
                  </a:lnTo>
                  <a:cubicBezTo>
                    <a:pt x="83" y="143"/>
                    <a:pt x="101" y="162"/>
                    <a:pt x="116" y="177"/>
                  </a:cubicBezTo>
                  <a:cubicBezTo>
                    <a:pt x="127" y="185"/>
                    <a:pt x="135" y="188"/>
                    <a:pt x="146" y="196"/>
                  </a:cubicBezTo>
                  <a:cubicBezTo>
                    <a:pt x="157" y="199"/>
                    <a:pt x="169" y="203"/>
                    <a:pt x="180" y="203"/>
                  </a:cubicBezTo>
                  <a:cubicBezTo>
                    <a:pt x="195" y="203"/>
                    <a:pt x="206" y="199"/>
                    <a:pt x="217" y="192"/>
                  </a:cubicBezTo>
                  <a:cubicBezTo>
                    <a:pt x="236" y="185"/>
                    <a:pt x="247" y="173"/>
                    <a:pt x="262" y="162"/>
                  </a:cubicBezTo>
                  <a:lnTo>
                    <a:pt x="262" y="158"/>
                  </a:lnTo>
                  <a:cubicBezTo>
                    <a:pt x="269" y="151"/>
                    <a:pt x="277" y="143"/>
                    <a:pt x="284" y="135"/>
                  </a:cubicBezTo>
                  <a:lnTo>
                    <a:pt x="288" y="135"/>
                  </a:lnTo>
                  <a:lnTo>
                    <a:pt x="348" y="169"/>
                  </a:lnTo>
                  <a:lnTo>
                    <a:pt x="326" y="117"/>
                  </a:lnTo>
                  <a:lnTo>
                    <a:pt x="2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2" name="Google Shape;28652;p21"/>
            <p:cNvSpPr/>
            <p:nvPr/>
          </p:nvSpPr>
          <p:spPr>
            <a:xfrm>
              <a:off x="-211433" y="1143564"/>
              <a:ext cx="18097" cy="21822"/>
            </a:xfrm>
            <a:custGeom>
              <a:avLst/>
              <a:gdLst/>
              <a:ahLst/>
              <a:cxnLst/>
              <a:rect l="l" t="t" r="r" b="b"/>
              <a:pathLst>
                <a:path w="379" h="457" extrusionOk="0">
                  <a:moveTo>
                    <a:pt x="378" y="1"/>
                  </a:moveTo>
                  <a:lnTo>
                    <a:pt x="337" y="4"/>
                  </a:lnTo>
                  <a:lnTo>
                    <a:pt x="299" y="4"/>
                  </a:lnTo>
                  <a:cubicBezTo>
                    <a:pt x="292" y="4"/>
                    <a:pt x="285" y="8"/>
                    <a:pt x="281" y="8"/>
                  </a:cubicBezTo>
                  <a:cubicBezTo>
                    <a:pt x="266" y="8"/>
                    <a:pt x="251" y="12"/>
                    <a:pt x="240" y="16"/>
                  </a:cubicBezTo>
                  <a:cubicBezTo>
                    <a:pt x="225" y="23"/>
                    <a:pt x="214" y="30"/>
                    <a:pt x="202" y="38"/>
                  </a:cubicBezTo>
                  <a:cubicBezTo>
                    <a:pt x="180" y="57"/>
                    <a:pt x="169" y="80"/>
                    <a:pt x="165" y="98"/>
                  </a:cubicBezTo>
                  <a:cubicBezTo>
                    <a:pt x="154" y="128"/>
                    <a:pt x="150" y="158"/>
                    <a:pt x="150" y="184"/>
                  </a:cubicBezTo>
                  <a:cubicBezTo>
                    <a:pt x="147" y="195"/>
                    <a:pt x="147" y="210"/>
                    <a:pt x="142" y="218"/>
                  </a:cubicBezTo>
                  <a:cubicBezTo>
                    <a:pt x="142" y="222"/>
                    <a:pt x="142" y="225"/>
                    <a:pt x="139" y="229"/>
                  </a:cubicBezTo>
                  <a:cubicBezTo>
                    <a:pt x="139" y="232"/>
                    <a:pt x="135" y="237"/>
                    <a:pt x="135" y="240"/>
                  </a:cubicBezTo>
                  <a:lnTo>
                    <a:pt x="16" y="431"/>
                  </a:lnTo>
                  <a:lnTo>
                    <a:pt x="0" y="457"/>
                  </a:lnTo>
                  <a:lnTo>
                    <a:pt x="34" y="427"/>
                  </a:lnTo>
                  <a:lnTo>
                    <a:pt x="191" y="292"/>
                  </a:lnTo>
                  <a:cubicBezTo>
                    <a:pt x="195" y="289"/>
                    <a:pt x="199" y="285"/>
                    <a:pt x="202" y="277"/>
                  </a:cubicBezTo>
                  <a:cubicBezTo>
                    <a:pt x="217" y="266"/>
                    <a:pt x="232" y="251"/>
                    <a:pt x="240" y="232"/>
                  </a:cubicBezTo>
                  <a:cubicBezTo>
                    <a:pt x="262" y="203"/>
                    <a:pt x="273" y="173"/>
                    <a:pt x="288" y="143"/>
                  </a:cubicBezTo>
                  <a:cubicBezTo>
                    <a:pt x="299" y="117"/>
                    <a:pt x="314" y="91"/>
                    <a:pt x="330" y="72"/>
                  </a:cubicBezTo>
                  <a:cubicBezTo>
                    <a:pt x="330" y="68"/>
                    <a:pt x="330" y="68"/>
                    <a:pt x="333" y="68"/>
                  </a:cubicBez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3" name="Google Shape;28653;p21"/>
            <p:cNvSpPr/>
            <p:nvPr/>
          </p:nvSpPr>
          <p:spPr>
            <a:xfrm>
              <a:off x="-676088" y="2215982"/>
              <a:ext cx="9168" cy="11317"/>
            </a:xfrm>
            <a:custGeom>
              <a:avLst/>
              <a:gdLst/>
              <a:ahLst/>
              <a:cxnLst/>
              <a:rect l="l" t="t" r="r" b="b"/>
              <a:pathLst>
                <a:path w="192" h="237" extrusionOk="0">
                  <a:moveTo>
                    <a:pt x="49" y="50"/>
                  </a:moveTo>
                  <a:cubicBezTo>
                    <a:pt x="87" y="64"/>
                    <a:pt x="109" y="90"/>
                    <a:pt x="132" y="120"/>
                  </a:cubicBezTo>
                  <a:cubicBezTo>
                    <a:pt x="151" y="143"/>
                    <a:pt x="166" y="169"/>
                    <a:pt x="144" y="188"/>
                  </a:cubicBezTo>
                  <a:cubicBezTo>
                    <a:pt x="139" y="195"/>
                    <a:pt x="132" y="195"/>
                    <a:pt x="125" y="195"/>
                  </a:cubicBezTo>
                  <a:cubicBezTo>
                    <a:pt x="109" y="195"/>
                    <a:pt x="91" y="184"/>
                    <a:pt x="76" y="180"/>
                  </a:cubicBezTo>
                  <a:cubicBezTo>
                    <a:pt x="83" y="139"/>
                    <a:pt x="35" y="109"/>
                    <a:pt x="42" y="68"/>
                  </a:cubicBezTo>
                  <a:cubicBezTo>
                    <a:pt x="42" y="60"/>
                    <a:pt x="46" y="57"/>
                    <a:pt x="49" y="50"/>
                  </a:cubicBezTo>
                  <a:close/>
                  <a:moveTo>
                    <a:pt x="35" y="0"/>
                  </a:moveTo>
                  <a:lnTo>
                    <a:pt x="16" y="27"/>
                  </a:lnTo>
                  <a:cubicBezTo>
                    <a:pt x="13" y="34"/>
                    <a:pt x="9" y="42"/>
                    <a:pt x="4" y="50"/>
                  </a:cubicBezTo>
                  <a:cubicBezTo>
                    <a:pt x="4" y="57"/>
                    <a:pt x="1" y="68"/>
                    <a:pt x="1" y="76"/>
                  </a:cubicBezTo>
                  <a:cubicBezTo>
                    <a:pt x="1" y="90"/>
                    <a:pt x="4" y="105"/>
                    <a:pt x="13" y="112"/>
                  </a:cubicBezTo>
                  <a:cubicBezTo>
                    <a:pt x="20" y="131"/>
                    <a:pt x="27" y="143"/>
                    <a:pt x="31" y="150"/>
                  </a:cubicBezTo>
                  <a:cubicBezTo>
                    <a:pt x="35" y="154"/>
                    <a:pt x="35" y="157"/>
                    <a:pt x="35" y="162"/>
                  </a:cubicBezTo>
                  <a:cubicBezTo>
                    <a:pt x="39" y="165"/>
                    <a:pt x="39" y="165"/>
                    <a:pt x="39" y="169"/>
                  </a:cubicBezTo>
                  <a:lnTo>
                    <a:pt x="31" y="188"/>
                  </a:lnTo>
                  <a:lnTo>
                    <a:pt x="27" y="207"/>
                  </a:lnTo>
                  <a:lnTo>
                    <a:pt x="49" y="214"/>
                  </a:lnTo>
                  <a:lnTo>
                    <a:pt x="65" y="217"/>
                  </a:lnTo>
                  <a:cubicBezTo>
                    <a:pt x="68" y="217"/>
                    <a:pt x="76" y="221"/>
                    <a:pt x="83" y="225"/>
                  </a:cubicBezTo>
                  <a:cubicBezTo>
                    <a:pt x="91" y="225"/>
                    <a:pt x="94" y="229"/>
                    <a:pt x="102" y="233"/>
                  </a:cubicBezTo>
                  <a:cubicBezTo>
                    <a:pt x="109" y="233"/>
                    <a:pt x="117" y="236"/>
                    <a:pt x="125" y="236"/>
                  </a:cubicBezTo>
                  <a:lnTo>
                    <a:pt x="132" y="236"/>
                  </a:lnTo>
                  <a:cubicBezTo>
                    <a:pt x="139" y="233"/>
                    <a:pt x="144" y="233"/>
                    <a:pt x="151" y="229"/>
                  </a:cubicBezTo>
                  <a:cubicBezTo>
                    <a:pt x="158" y="229"/>
                    <a:pt x="166" y="221"/>
                    <a:pt x="170" y="217"/>
                  </a:cubicBezTo>
                  <a:cubicBezTo>
                    <a:pt x="177" y="210"/>
                    <a:pt x="184" y="202"/>
                    <a:pt x="188" y="191"/>
                  </a:cubicBezTo>
                  <a:cubicBezTo>
                    <a:pt x="192" y="184"/>
                    <a:pt x="192" y="176"/>
                    <a:pt x="192" y="165"/>
                  </a:cubicBezTo>
                  <a:cubicBezTo>
                    <a:pt x="192" y="150"/>
                    <a:pt x="188" y="135"/>
                    <a:pt x="180" y="124"/>
                  </a:cubicBezTo>
                  <a:cubicBezTo>
                    <a:pt x="177" y="117"/>
                    <a:pt x="170" y="105"/>
                    <a:pt x="166" y="98"/>
                  </a:cubicBezTo>
                  <a:cubicBezTo>
                    <a:pt x="151" y="83"/>
                    <a:pt x="139" y="68"/>
                    <a:pt x="125" y="50"/>
                  </a:cubicBezTo>
                  <a:cubicBezTo>
                    <a:pt x="109" y="38"/>
                    <a:pt x="94" y="27"/>
                    <a:pt x="76" y="19"/>
                  </a:cubicBezTo>
                  <a:cubicBezTo>
                    <a:pt x="72" y="16"/>
                    <a:pt x="68" y="16"/>
                    <a:pt x="65" y="12"/>
                  </a:cubicBezTo>
                  <a:lnTo>
                    <a:pt x="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4" name="Google Shape;28654;p21"/>
            <p:cNvSpPr/>
            <p:nvPr/>
          </p:nvSpPr>
          <p:spPr>
            <a:xfrm>
              <a:off x="-127727" y="1010246"/>
              <a:ext cx="15041" cy="15901"/>
            </a:xfrm>
            <a:custGeom>
              <a:avLst/>
              <a:gdLst/>
              <a:ahLst/>
              <a:cxnLst/>
              <a:rect l="l" t="t" r="r" b="b"/>
              <a:pathLst>
                <a:path w="315" h="333" extrusionOk="0">
                  <a:moveTo>
                    <a:pt x="0" y="1"/>
                  </a:moveTo>
                  <a:lnTo>
                    <a:pt x="23" y="60"/>
                  </a:lnTo>
                  <a:cubicBezTo>
                    <a:pt x="31" y="75"/>
                    <a:pt x="34" y="86"/>
                    <a:pt x="45" y="98"/>
                  </a:cubicBezTo>
                  <a:cubicBezTo>
                    <a:pt x="53" y="109"/>
                    <a:pt x="61" y="120"/>
                    <a:pt x="68" y="127"/>
                  </a:cubicBezTo>
                  <a:cubicBezTo>
                    <a:pt x="94" y="150"/>
                    <a:pt x="124" y="161"/>
                    <a:pt x="147" y="172"/>
                  </a:cubicBezTo>
                  <a:cubicBezTo>
                    <a:pt x="157" y="176"/>
                    <a:pt x="169" y="180"/>
                    <a:pt x="176" y="187"/>
                  </a:cubicBezTo>
                  <a:cubicBezTo>
                    <a:pt x="183" y="191"/>
                    <a:pt x="191" y="195"/>
                    <a:pt x="195" y="198"/>
                  </a:cubicBezTo>
                  <a:lnTo>
                    <a:pt x="314" y="333"/>
                  </a:lnTo>
                  <a:lnTo>
                    <a:pt x="270" y="191"/>
                  </a:lnTo>
                  <a:lnTo>
                    <a:pt x="259" y="161"/>
                  </a:lnTo>
                  <a:cubicBezTo>
                    <a:pt x="255" y="143"/>
                    <a:pt x="247" y="124"/>
                    <a:pt x="236" y="105"/>
                  </a:cubicBezTo>
                  <a:cubicBezTo>
                    <a:pt x="221" y="82"/>
                    <a:pt x="206" y="64"/>
                    <a:pt x="188" y="49"/>
                  </a:cubicBezTo>
                  <a:cubicBezTo>
                    <a:pt x="180" y="46"/>
                    <a:pt x="173" y="41"/>
                    <a:pt x="169" y="38"/>
                  </a:cubicBezTo>
                  <a:cubicBezTo>
                    <a:pt x="139" y="23"/>
                    <a:pt x="105" y="12"/>
                    <a:pt x="61" y="8"/>
                  </a:cubicBezTo>
                  <a:lnTo>
                    <a:pt x="34" y="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5" name="Google Shape;28655;p21"/>
            <p:cNvSpPr/>
            <p:nvPr/>
          </p:nvSpPr>
          <p:spPr>
            <a:xfrm>
              <a:off x="259048" y="1293356"/>
              <a:ext cx="7926" cy="11078"/>
            </a:xfrm>
            <a:custGeom>
              <a:avLst/>
              <a:gdLst/>
              <a:ahLst/>
              <a:cxnLst/>
              <a:rect l="l" t="t" r="r" b="b"/>
              <a:pathLst>
                <a:path w="166" h="232" extrusionOk="0">
                  <a:moveTo>
                    <a:pt x="61" y="0"/>
                  </a:moveTo>
                  <a:cubicBezTo>
                    <a:pt x="54" y="0"/>
                    <a:pt x="42" y="4"/>
                    <a:pt x="35" y="7"/>
                  </a:cubicBezTo>
                  <a:cubicBezTo>
                    <a:pt x="23" y="16"/>
                    <a:pt x="16" y="23"/>
                    <a:pt x="9" y="33"/>
                  </a:cubicBezTo>
                  <a:cubicBezTo>
                    <a:pt x="5" y="45"/>
                    <a:pt x="1" y="56"/>
                    <a:pt x="1" y="71"/>
                  </a:cubicBezTo>
                  <a:cubicBezTo>
                    <a:pt x="1" y="83"/>
                    <a:pt x="5" y="94"/>
                    <a:pt x="9" y="105"/>
                  </a:cubicBezTo>
                  <a:cubicBezTo>
                    <a:pt x="16" y="120"/>
                    <a:pt x="23" y="128"/>
                    <a:pt x="28" y="135"/>
                  </a:cubicBezTo>
                  <a:cubicBezTo>
                    <a:pt x="31" y="138"/>
                    <a:pt x="31" y="142"/>
                    <a:pt x="31" y="142"/>
                  </a:cubicBezTo>
                  <a:lnTo>
                    <a:pt x="35" y="146"/>
                  </a:lnTo>
                  <a:cubicBezTo>
                    <a:pt x="35" y="154"/>
                    <a:pt x="35" y="164"/>
                    <a:pt x="38" y="173"/>
                  </a:cubicBezTo>
                  <a:cubicBezTo>
                    <a:pt x="42" y="180"/>
                    <a:pt x="42" y="187"/>
                    <a:pt x="50" y="195"/>
                  </a:cubicBezTo>
                  <a:cubicBezTo>
                    <a:pt x="54" y="206"/>
                    <a:pt x="64" y="217"/>
                    <a:pt x="80" y="225"/>
                  </a:cubicBezTo>
                  <a:cubicBezTo>
                    <a:pt x="90" y="232"/>
                    <a:pt x="106" y="232"/>
                    <a:pt x="121" y="232"/>
                  </a:cubicBezTo>
                  <a:lnTo>
                    <a:pt x="143" y="232"/>
                  </a:lnTo>
                  <a:lnTo>
                    <a:pt x="151" y="225"/>
                  </a:lnTo>
                  <a:lnTo>
                    <a:pt x="154" y="213"/>
                  </a:lnTo>
                  <a:cubicBezTo>
                    <a:pt x="162" y="202"/>
                    <a:pt x="166" y="190"/>
                    <a:pt x="166" y="180"/>
                  </a:cubicBezTo>
                  <a:cubicBezTo>
                    <a:pt x="166" y="164"/>
                    <a:pt x="162" y="154"/>
                    <a:pt x="162" y="146"/>
                  </a:cubicBezTo>
                  <a:cubicBezTo>
                    <a:pt x="158" y="142"/>
                    <a:pt x="158" y="138"/>
                    <a:pt x="158" y="138"/>
                  </a:cubicBezTo>
                  <a:lnTo>
                    <a:pt x="158" y="135"/>
                  </a:lnTo>
                  <a:lnTo>
                    <a:pt x="158" y="105"/>
                  </a:lnTo>
                  <a:cubicBezTo>
                    <a:pt x="158" y="90"/>
                    <a:pt x="154" y="71"/>
                    <a:pt x="143" y="52"/>
                  </a:cubicBezTo>
                  <a:cubicBezTo>
                    <a:pt x="140" y="42"/>
                    <a:pt x="132" y="33"/>
                    <a:pt x="121" y="26"/>
                  </a:cubicBezTo>
                  <a:cubicBezTo>
                    <a:pt x="113" y="19"/>
                    <a:pt x="102" y="11"/>
                    <a:pt x="90" y="7"/>
                  </a:cubicBezTo>
                  <a:cubicBezTo>
                    <a:pt x="87" y="7"/>
                    <a:pt x="87" y="4"/>
                    <a:pt x="83" y="4"/>
                  </a:cubicBezTo>
                  <a:cubicBezTo>
                    <a:pt x="80" y="4"/>
                    <a:pt x="73"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6" name="Google Shape;28656;p21"/>
            <p:cNvSpPr/>
            <p:nvPr/>
          </p:nvSpPr>
          <p:spPr>
            <a:xfrm>
              <a:off x="-471861" y="2173341"/>
              <a:ext cx="14468" cy="13227"/>
            </a:xfrm>
            <a:custGeom>
              <a:avLst/>
              <a:gdLst/>
              <a:ahLst/>
              <a:cxnLst/>
              <a:rect l="l" t="t" r="r" b="b"/>
              <a:pathLst>
                <a:path w="303" h="277" extrusionOk="0">
                  <a:moveTo>
                    <a:pt x="4" y="1"/>
                  </a:moveTo>
                  <a:lnTo>
                    <a:pt x="1" y="75"/>
                  </a:lnTo>
                  <a:lnTo>
                    <a:pt x="1" y="86"/>
                  </a:lnTo>
                  <a:lnTo>
                    <a:pt x="1" y="97"/>
                  </a:lnTo>
                  <a:cubicBezTo>
                    <a:pt x="1" y="127"/>
                    <a:pt x="8" y="158"/>
                    <a:pt x="19" y="180"/>
                  </a:cubicBezTo>
                  <a:cubicBezTo>
                    <a:pt x="30" y="198"/>
                    <a:pt x="42" y="210"/>
                    <a:pt x="56" y="220"/>
                  </a:cubicBezTo>
                  <a:cubicBezTo>
                    <a:pt x="61" y="225"/>
                    <a:pt x="61" y="225"/>
                    <a:pt x="64" y="225"/>
                  </a:cubicBezTo>
                  <a:lnTo>
                    <a:pt x="83" y="225"/>
                  </a:lnTo>
                  <a:cubicBezTo>
                    <a:pt x="98" y="225"/>
                    <a:pt x="106" y="225"/>
                    <a:pt x="116" y="228"/>
                  </a:cubicBezTo>
                  <a:lnTo>
                    <a:pt x="139" y="228"/>
                  </a:lnTo>
                  <a:lnTo>
                    <a:pt x="132" y="217"/>
                  </a:lnTo>
                  <a:lnTo>
                    <a:pt x="218" y="202"/>
                  </a:lnTo>
                  <a:cubicBezTo>
                    <a:pt x="213" y="191"/>
                    <a:pt x="206" y="180"/>
                    <a:pt x="202" y="168"/>
                  </a:cubicBezTo>
                  <a:cubicBezTo>
                    <a:pt x="191" y="153"/>
                    <a:pt x="180" y="142"/>
                    <a:pt x="165" y="131"/>
                  </a:cubicBezTo>
                  <a:cubicBezTo>
                    <a:pt x="146" y="116"/>
                    <a:pt x="128" y="105"/>
                    <a:pt x="113" y="94"/>
                  </a:cubicBezTo>
                  <a:cubicBezTo>
                    <a:pt x="106" y="94"/>
                    <a:pt x="101" y="90"/>
                    <a:pt x="98" y="86"/>
                  </a:cubicBezTo>
                  <a:cubicBezTo>
                    <a:pt x="87" y="79"/>
                    <a:pt x="75" y="71"/>
                    <a:pt x="68" y="60"/>
                  </a:cubicBezTo>
                  <a:lnTo>
                    <a:pt x="4" y="1"/>
                  </a:lnTo>
                  <a:close/>
                  <a:moveTo>
                    <a:pt x="247" y="236"/>
                  </a:moveTo>
                  <a:lnTo>
                    <a:pt x="232" y="254"/>
                  </a:lnTo>
                  <a:cubicBezTo>
                    <a:pt x="236" y="262"/>
                    <a:pt x="240" y="270"/>
                    <a:pt x="240" y="277"/>
                  </a:cubicBezTo>
                  <a:lnTo>
                    <a:pt x="303" y="265"/>
                  </a:lnTo>
                  <a:lnTo>
                    <a:pt x="247" y="2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7" name="Google Shape;28657;p21"/>
            <p:cNvSpPr/>
            <p:nvPr/>
          </p:nvSpPr>
          <p:spPr>
            <a:xfrm>
              <a:off x="74160" y="1908424"/>
              <a:ext cx="13084" cy="13083"/>
            </a:xfrm>
            <a:custGeom>
              <a:avLst/>
              <a:gdLst/>
              <a:ahLst/>
              <a:cxnLst/>
              <a:rect l="l" t="t" r="r" b="b"/>
              <a:pathLst>
                <a:path w="274" h="274" extrusionOk="0">
                  <a:moveTo>
                    <a:pt x="273" y="1"/>
                  </a:moveTo>
                  <a:lnTo>
                    <a:pt x="194" y="38"/>
                  </a:lnTo>
                  <a:cubicBezTo>
                    <a:pt x="168" y="49"/>
                    <a:pt x="135" y="64"/>
                    <a:pt x="105" y="80"/>
                  </a:cubicBezTo>
                  <a:cubicBezTo>
                    <a:pt x="75" y="98"/>
                    <a:pt x="46" y="116"/>
                    <a:pt x="19" y="143"/>
                  </a:cubicBezTo>
                  <a:cubicBezTo>
                    <a:pt x="11" y="150"/>
                    <a:pt x="8" y="158"/>
                    <a:pt x="4" y="166"/>
                  </a:cubicBezTo>
                  <a:cubicBezTo>
                    <a:pt x="1" y="176"/>
                    <a:pt x="1" y="184"/>
                    <a:pt x="1" y="192"/>
                  </a:cubicBezTo>
                  <a:cubicBezTo>
                    <a:pt x="1" y="202"/>
                    <a:pt x="1" y="211"/>
                    <a:pt x="4" y="218"/>
                  </a:cubicBezTo>
                  <a:cubicBezTo>
                    <a:pt x="8" y="225"/>
                    <a:pt x="11" y="233"/>
                    <a:pt x="15" y="237"/>
                  </a:cubicBezTo>
                  <a:cubicBezTo>
                    <a:pt x="19" y="244"/>
                    <a:pt x="23" y="247"/>
                    <a:pt x="23" y="247"/>
                  </a:cubicBezTo>
                  <a:cubicBezTo>
                    <a:pt x="30" y="255"/>
                    <a:pt x="34" y="255"/>
                    <a:pt x="42" y="259"/>
                  </a:cubicBezTo>
                  <a:lnTo>
                    <a:pt x="53" y="259"/>
                  </a:lnTo>
                  <a:cubicBezTo>
                    <a:pt x="53" y="259"/>
                    <a:pt x="53" y="263"/>
                    <a:pt x="56" y="263"/>
                  </a:cubicBezTo>
                  <a:lnTo>
                    <a:pt x="98" y="273"/>
                  </a:lnTo>
                  <a:lnTo>
                    <a:pt x="105" y="233"/>
                  </a:lnTo>
                  <a:cubicBezTo>
                    <a:pt x="105" y="225"/>
                    <a:pt x="109" y="221"/>
                    <a:pt x="109" y="214"/>
                  </a:cubicBezTo>
                  <a:cubicBezTo>
                    <a:pt x="113" y="211"/>
                    <a:pt x="120" y="202"/>
                    <a:pt x="132" y="195"/>
                  </a:cubicBezTo>
                  <a:cubicBezTo>
                    <a:pt x="146" y="184"/>
                    <a:pt x="168" y="173"/>
                    <a:pt x="191" y="158"/>
                  </a:cubicBezTo>
                  <a:cubicBezTo>
                    <a:pt x="203" y="150"/>
                    <a:pt x="213" y="143"/>
                    <a:pt x="225" y="128"/>
                  </a:cubicBezTo>
                  <a:cubicBezTo>
                    <a:pt x="236" y="116"/>
                    <a:pt x="244" y="102"/>
                    <a:pt x="251" y="83"/>
                  </a:cubicBezTo>
                  <a:lnTo>
                    <a:pt x="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8" name="Google Shape;28658;p21"/>
            <p:cNvSpPr/>
            <p:nvPr/>
          </p:nvSpPr>
          <p:spPr>
            <a:xfrm>
              <a:off x="-218022" y="1026099"/>
              <a:ext cx="1098" cy="1528"/>
            </a:xfrm>
            <a:custGeom>
              <a:avLst/>
              <a:gdLst/>
              <a:ahLst/>
              <a:cxnLst/>
              <a:rect l="l" t="t" r="r" b="b"/>
              <a:pathLst>
                <a:path w="23" h="32" extrusionOk="0">
                  <a:moveTo>
                    <a:pt x="15" y="1"/>
                  </a:moveTo>
                  <a:cubicBezTo>
                    <a:pt x="7" y="12"/>
                    <a:pt x="4" y="20"/>
                    <a:pt x="0" y="23"/>
                  </a:cubicBezTo>
                  <a:lnTo>
                    <a:pt x="0" y="28"/>
                  </a:lnTo>
                  <a:lnTo>
                    <a:pt x="0" y="31"/>
                  </a:lnTo>
                  <a:cubicBezTo>
                    <a:pt x="4" y="31"/>
                    <a:pt x="7" y="28"/>
                    <a:pt x="11" y="23"/>
                  </a:cubicBezTo>
                  <a:cubicBezTo>
                    <a:pt x="15" y="20"/>
                    <a:pt x="19" y="16"/>
                    <a:pt x="23" y="12"/>
                  </a:cubicBezTo>
                  <a:lnTo>
                    <a:pt x="23" y="9"/>
                  </a:lnTo>
                  <a:cubicBezTo>
                    <a:pt x="23" y="9"/>
                    <a:pt x="23" y="5"/>
                    <a:pt x="19" y="5"/>
                  </a:cubicBezTo>
                  <a:cubicBezTo>
                    <a:pt x="19" y="5"/>
                    <a:pt x="19"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9" name="Google Shape;28659;p21"/>
            <p:cNvSpPr/>
            <p:nvPr/>
          </p:nvSpPr>
          <p:spPr>
            <a:xfrm>
              <a:off x="-221413" y="1020990"/>
              <a:ext cx="8213" cy="10505"/>
            </a:xfrm>
            <a:custGeom>
              <a:avLst/>
              <a:gdLst/>
              <a:ahLst/>
              <a:cxnLst/>
              <a:rect l="l" t="t" r="r" b="b"/>
              <a:pathLst>
                <a:path w="172" h="220" extrusionOk="0">
                  <a:moveTo>
                    <a:pt x="86" y="108"/>
                  </a:moveTo>
                  <a:cubicBezTo>
                    <a:pt x="90" y="108"/>
                    <a:pt x="90" y="112"/>
                    <a:pt x="90" y="112"/>
                  </a:cubicBezTo>
                  <a:cubicBezTo>
                    <a:pt x="94" y="112"/>
                    <a:pt x="94" y="116"/>
                    <a:pt x="94" y="116"/>
                  </a:cubicBezTo>
                  <a:lnTo>
                    <a:pt x="94" y="119"/>
                  </a:lnTo>
                  <a:cubicBezTo>
                    <a:pt x="90" y="123"/>
                    <a:pt x="86" y="127"/>
                    <a:pt x="82" y="130"/>
                  </a:cubicBezTo>
                  <a:cubicBezTo>
                    <a:pt x="78" y="135"/>
                    <a:pt x="75" y="138"/>
                    <a:pt x="71" y="138"/>
                  </a:cubicBezTo>
                  <a:lnTo>
                    <a:pt x="71" y="135"/>
                  </a:lnTo>
                  <a:lnTo>
                    <a:pt x="71" y="130"/>
                  </a:lnTo>
                  <a:cubicBezTo>
                    <a:pt x="75" y="127"/>
                    <a:pt x="78" y="119"/>
                    <a:pt x="86" y="108"/>
                  </a:cubicBezTo>
                  <a:close/>
                  <a:moveTo>
                    <a:pt x="71" y="0"/>
                  </a:moveTo>
                  <a:lnTo>
                    <a:pt x="49" y="33"/>
                  </a:lnTo>
                  <a:cubicBezTo>
                    <a:pt x="42" y="45"/>
                    <a:pt x="30" y="56"/>
                    <a:pt x="19" y="71"/>
                  </a:cubicBezTo>
                  <a:cubicBezTo>
                    <a:pt x="11" y="78"/>
                    <a:pt x="8" y="90"/>
                    <a:pt x="4" y="101"/>
                  </a:cubicBezTo>
                  <a:cubicBezTo>
                    <a:pt x="0" y="101"/>
                    <a:pt x="0" y="104"/>
                    <a:pt x="0" y="108"/>
                  </a:cubicBezTo>
                  <a:lnTo>
                    <a:pt x="60" y="101"/>
                  </a:lnTo>
                  <a:lnTo>
                    <a:pt x="4" y="172"/>
                  </a:lnTo>
                  <a:cubicBezTo>
                    <a:pt x="4" y="180"/>
                    <a:pt x="8" y="183"/>
                    <a:pt x="15" y="190"/>
                  </a:cubicBezTo>
                  <a:cubicBezTo>
                    <a:pt x="19" y="198"/>
                    <a:pt x="26" y="206"/>
                    <a:pt x="37" y="213"/>
                  </a:cubicBezTo>
                  <a:cubicBezTo>
                    <a:pt x="45" y="216"/>
                    <a:pt x="56" y="220"/>
                    <a:pt x="68" y="220"/>
                  </a:cubicBezTo>
                  <a:cubicBezTo>
                    <a:pt x="75" y="220"/>
                    <a:pt x="82" y="220"/>
                    <a:pt x="90" y="216"/>
                  </a:cubicBezTo>
                  <a:cubicBezTo>
                    <a:pt x="97" y="213"/>
                    <a:pt x="109" y="209"/>
                    <a:pt x="112" y="202"/>
                  </a:cubicBezTo>
                  <a:cubicBezTo>
                    <a:pt x="120" y="198"/>
                    <a:pt x="127" y="194"/>
                    <a:pt x="135" y="187"/>
                  </a:cubicBezTo>
                  <a:cubicBezTo>
                    <a:pt x="146" y="175"/>
                    <a:pt x="154" y="168"/>
                    <a:pt x="161" y="157"/>
                  </a:cubicBezTo>
                  <a:cubicBezTo>
                    <a:pt x="168" y="145"/>
                    <a:pt x="172" y="130"/>
                    <a:pt x="172" y="116"/>
                  </a:cubicBezTo>
                  <a:cubicBezTo>
                    <a:pt x="172" y="104"/>
                    <a:pt x="168" y="93"/>
                    <a:pt x="165" y="82"/>
                  </a:cubicBezTo>
                  <a:cubicBezTo>
                    <a:pt x="157" y="71"/>
                    <a:pt x="146" y="59"/>
                    <a:pt x="135" y="49"/>
                  </a:cubicBezTo>
                  <a:cubicBezTo>
                    <a:pt x="127" y="41"/>
                    <a:pt x="116" y="30"/>
                    <a:pt x="101" y="23"/>
                  </a:cubicBezTo>
                  <a:lnTo>
                    <a:pt x="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0" name="Google Shape;28660;p21"/>
            <p:cNvSpPr/>
            <p:nvPr/>
          </p:nvSpPr>
          <p:spPr>
            <a:xfrm>
              <a:off x="-226952" y="1030970"/>
              <a:ext cx="573" cy="764"/>
            </a:xfrm>
            <a:custGeom>
              <a:avLst/>
              <a:gdLst/>
              <a:ahLst/>
              <a:cxnLst/>
              <a:rect l="l" t="t" r="r" b="b"/>
              <a:pathLst>
                <a:path w="12" h="16" extrusionOk="0">
                  <a:moveTo>
                    <a:pt x="11" y="0"/>
                  </a:moveTo>
                  <a:lnTo>
                    <a:pt x="8" y="4"/>
                  </a:lnTo>
                  <a:cubicBezTo>
                    <a:pt x="4" y="7"/>
                    <a:pt x="1" y="11"/>
                    <a:pt x="1" y="15"/>
                  </a:cubicBezTo>
                  <a:lnTo>
                    <a:pt x="4" y="11"/>
                  </a:lnTo>
                  <a:cubicBezTo>
                    <a:pt x="8" y="11"/>
                    <a:pt x="8" y="7"/>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1" name="Google Shape;28661;p21"/>
            <p:cNvSpPr/>
            <p:nvPr/>
          </p:nvSpPr>
          <p:spPr>
            <a:xfrm>
              <a:off x="-231058" y="1025765"/>
              <a:ext cx="12511" cy="9693"/>
            </a:xfrm>
            <a:custGeom>
              <a:avLst/>
              <a:gdLst/>
              <a:ahLst/>
              <a:cxnLst/>
              <a:rect l="l" t="t" r="r" b="b"/>
              <a:pathLst>
                <a:path w="262" h="203" extrusionOk="0">
                  <a:moveTo>
                    <a:pt x="97" y="109"/>
                  </a:moveTo>
                  <a:lnTo>
                    <a:pt x="97" y="109"/>
                  </a:lnTo>
                  <a:cubicBezTo>
                    <a:pt x="94" y="116"/>
                    <a:pt x="94" y="120"/>
                    <a:pt x="90" y="120"/>
                  </a:cubicBezTo>
                  <a:lnTo>
                    <a:pt x="87" y="124"/>
                  </a:lnTo>
                  <a:cubicBezTo>
                    <a:pt x="87" y="120"/>
                    <a:pt x="90" y="116"/>
                    <a:pt x="94" y="113"/>
                  </a:cubicBezTo>
                  <a:lnTo>
                    <a:pt x="97" y="109"/>
                  </a:lnTo>
                  <a:close/>
                  <a:moveTo>
                    <a:pt x="262" y="1"/>
                  </a:moveTo>
                  <a:lnTo>
                    <a:pt x="202" y="8"/>
                  </a:lnTo>
                  <a:lnTo>
                    <a:pt x="168" y="12"/>
                  </a:lnTo>
                  <a:cubicBezTo>
                    <a:pt x="146" y="12"/>
                    <a:pt x="127" y="16"/>
                    <a:pt x="105" y="23"/>
                  </a:cubicBezTo>
                  <a:cubicBezTo>
                    <a:pt x="90" y="27"/>
                    <a:pt x="79" y="30"/>
                    <a:pt x="64" y="38"/>
                  </a:cubicBezTo>
                  <a:cubicBezTo>
                    <a:pt x="45" y="49"/>
                    <a:pt x="30" y="68"/>
                    <a:pt x="19" y="87"/>
                  </a:cubicBezTo>
                  <a:cubicBezTo>
                    <a:pt x="8" y="109"/>
                    <a:pt x="4" y="132"/>
                    <a:pt x="4" y="158"/>
                  </a:cubicBezTo>
                  <a:lnTo>
                    <a:pt x="0" y="187"/>
                  </a:lnTo>
                  <a:lnTo>
                    <a:pt x="30" y="195"/>
                  </a:lnTo>
                  <a:cubicBezTo>
                    <a:pt x="45" y="199"/>
                    <a:pt x="60" y="202"/>
                    <a:pt x="75" y="202"/>
                  </a:cubicBezTo>
                  <a:cubicBezTo>
                    <a:pt x="87" y="202"/>
                    <a:pt x="97" y="199"/>
                    <a:pt x="109" y="195"/>
                  </a:cubicBezTo>
                  <a:cubicBezTo>
                    <a:pt x="127" y="192"/>
                    <a:pt x="142" y="180"/>
                    <a:pt x="149" y="165"/>
                  </a:cubicBezTo>
                  <a:cubicBezTo>
                    <a:pt x="157" y="158"/>
                    <a:pt x="165" y="147"/>
                    <a:pt x="168" y="139"/>
                  </a:cubicBezTo>
                  <a:cubicBezTo>
                    <a:pt x="176" y="124"/>
                    <a:pt x="180" y="113"/>
                    <a:pt x="187" y="102"/>
                  </a:cubicBezTo>
                  <a:cubicBezTo>
                    <a:pt x="191" y="90"/>
                    <a:pt x="199" y="80"/>
                    <a:pt x="202" y="72"/>
                  </a:cubicBezTo>
                  <a:lnTo>
                    <a:pt x="206" y="72"/>
                  </a:lnTo>
                  <a:lnTo>
                    <a:pt x="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2" name="Google Shape;28662;p21"/>
            <p:cNvSpPr/>
            <p:nvPr/>
          </p:nvSpPr>
          <p:spPr>
            <a:xfrm>
              <a:off x="127353" y="1058808"/>
              <a:ext cx="12176" cy="10600"/>
            </a:xfrm>
            <a:custGeom>
              <a:avLst/>
              <a:gdLst/>
              <a:ahLst/>
              <a:cxnLst/>
              <a:rect l="l" t="t" r="r" b="b"/>
              <a:pathLst>
                <a:path w="255" h="222" extrusionOk="0">
                  <a:moveTo>
                    <a:pt x="53" y="0"/>
                  </a:moveTo>
                  <a:cubicBezTo>
                    <a:pt x="45" y="4"/>
                    <a:pt x="41" y="8"/>
                    <a:pt x="38" y="11"/>
                  </a:cubicBezTo>
                  <a:cubicBezTo>
                    <a:pt x="31" y="16"/>
                    <a:pt x="27" y="19"/>
                    <a:pt x="22" y="23"/>
                  </a:cubicBezTo>
                  <a:cubicBezTo>
                    <a:pt x="15" y="30"/>
                    <a:pt x="12" y="38"/>
                    <a:pt x="8" y="45"/>
                  </a:cubicBezTo>
                  <a:cubicBezTo>
                    <a:pt x="0" y="52"/>
                    <a:pt x="0" y="64"/>
                    <a:pt x="0" y="75"/>
                  </a:cubicBezTo>
                  <a:cubicBezTo>
                    <a:pt x="0" y="86"/>
                    <a:pt x="5" y="94"/>
                    <a:pt x="8" y="101"/>
                  </a:cubicBezTo>
                  <a:cubicBezTo>
                    <a:pt x="12" y="109"/>
                    <a:pt x="15" y="112"/>
                    <a:pt x="22" y="116"/>
                  </a:cubicBezTo>
                  <a:cubicBezTo>
                    <a:pt x="31" y="123"/>
                    <a:pt x="38" y="128"/>
                    <a:pt x="45" y="131"/>
                  </a:cubicBezTo>
                  <a:cubicBezTo>
                    <a:pt x="53" y="135"/>
                    <a:pt x="60" y="138"/>
                    <a:pt x="67" y="142"/>
                  </a:cubicBezTo>
                  <a:lnTo>
                    <a:pt x="67" y="146"/>
                  </a:lnTo>
                  <a:cubicBezTo>
                    <a:pt x="75" y="165"/>
                    <a:pt x="79" y="180"/>
                    <a:pt x="90" y="195"/>
                  </a:cubicBezTo>
                  <a:cubicBezTo>
                    <a:pt x="98" y="202"/>
                    <a:pt x="101" y="209"/>
                    <a:pt x="112" y="213"/>
                  </a:cubicBezTo>
                  <a:cubicBezTo>
                    <a:pt x="120" y="217"/>
                    <a:pt x="131" y="221"/>
                    <a:pt x="139" y="221"/>
                  </a:cubicBezTo>
                  <a:lnTo>
                    <a:pt x="143" y="221"/>
                  </a:lnTo>
                  <a:cubicBezTo>
                    <a:pt x="153" y="221"/>
                    <a:pt x="162" y="217"/>
                    <a:pt x="172" y="213"/>
                  </a:cubicBezTo>
                  <a:cubicBezTo>
                    <a:pt x="184" y="206"/>
                    <a:pt x="195" y="199"/>
                    <a:pt x="202" y="187"/>
                  </a:cubicBezTo>
                  <a:cubicBezTo>
                    <a:pt x="214" y="180"/>
                    <a:pt x="221" y="168"/>
                    <a:pt x="229" y="157"/>
                  </a:cubicBezTo>
                  <a:lnTo>
                    <a:pt x="255" y="123"/>
                  </a:lnTo>
                  <a:lnTo>
                    <a:pt x="217" y="101"/>
                  </a:lnTo>
                  <a:cubicBezTo>
                    <a:pt x="210" y="97"/>
                    <a:pt x="198" y="90"/>
                    <a:pt x="184" y="83"/>
                  </a:cubicBezTo>
                  <a:cubicBezTo>
                    <a:pt x="179" y="78"/>
                    <a:pt x="172" y="71"/>
                    <a:pt x="165" y="68"/>
                  </a:cubicBezTo>
                  <a:cubicBezTo>
                    <a:pt x="157" y="64"/>
                    <a:pt x="146" y="60"/>
                    <a:pt x="135" y="60"/>
                  </a:cubicBezTo>
                  <a:lnTo>
                    <a:pt x="127" y="60"/>
                  </a:lnTo>
                  <a:cubicBezTo>
                    <a:pt x="127" y="60"/>
                    <a:pt x="127" y="52"/>
                    <a:pt x="124" y="49"/>
                  </a:cubicBezTo>
                  <a:cubicBezTo>
                    <a:pt x="124" y="42"/>
                    <a:pt x="120" y="34"/>
                    <a:pt x="112" y="26"/>
                  </a:cubicBezTo>
                  <a:cubicBezTo>
                    <a:pt x="112" y="19"/>
                    <a:pt x="109" y="16"/>
                    <a:pt x="101" y="8"/>
                  </a:cubicBezTo>
                  <a:cubicBezTo>
                    <a:pt x="98" y="4"/>
                    <a:pt x="90" y="4"/>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3" name="Google Shape;28663;p21"/>
            <p:cNvSpPr/>
            <p:nvPr/>
          </p:nvSpPr>
          <p:spPr>
            <a:xfrm>
              <a:off x="-598065" y="2350923"/>
              <a:ext cx="7019" cy="17572"/>
            </a:xfrm>
            <a:custGeom>
              <a:avLst/>
              <a:gdLst/>
              <a:ahLst/>
              <a:cxnLst/>
              <a:rect l="l" t="t" r="r" b="b"/>
              <a:pathLst>
                <a:path w="147" h="368" extrusionOk="0">
                  <a:moveTo>
                    <a:pt x="120" y="0"/>
                  </a:moveTo>
                  <a:lnTo>
                    <a:pt x="71" y="27"/>
                  </a:lnTo>
                  <a:cubicBezTo>
                    <a:pt x="49" y="42"/>
                    <a:pt x="30" y="57"/>
                    <a:pt x="19" y="72"/>
                  </a:cubicBezTo>
                  <a:cubicBezTo>
                    <a:pt x="12" y="79"/>
                    <a:pt x="8" y="90"/>
                    <a:pt x="4" y="98"/>
                  </a:cubicBezTo>
                  <a:cubicBezTo>
                    <a:pt x="1" y="109"/>
                    <a:pt x="1" y="121"/>
                    <a:pt x="1" y="128"/>
                  </a:cubicBezTo>
                  <a:cubicBezTo>
                    <a:pt x="1" y="143"/>
                    <a:pt x="4" y="157"/>
                    <a:pt x="8" y="169"/>
                  </a:cubicBezTo>
                  <a:cubicBezTo>
                    <a:pt x="16" y="188"/>
                    <a:pt x="27" y="207"/>
                    <a:pt x="38" y="217"/>
                  </a:cubicBezTo>
                  <a:cubicBezTo>
                    <a:pt x="49" y="233"/>
                    <a:pt x="61" y="247"/>
                    <a:pt x="68" y="259"/>
                  </a:cubicBezTo>
                  <a:lnTo>
                    <a:pt x="90" y="288"/>
                  </a:lnTo>
                  <a:lnTo>
                    <a:pt x="147" y="367"/>
                  </a:lnTo>
                  <a:lnTo>
                    <a:pt x="139" y="233"/>
                  </a:lnTo>
                  <a:cubicBezTo>
                    <a:pt x="135" y="210"/>
                    <a:pt x="135" y="188"/>
                    <a:pt x="135" y="165"/>
                  </a:cubicBezTo>
                  <a:lnTo>
                    <a:pt x="135" y="162"/>
                  </a:lnTo>
                  <a:lnTo>
                    <a:pt x="135" y="131"/>
                  </a:lnTo>
                  <a:cubicBezTo>
                    <a:pt x="135" y="109"/>
                    <a:pt x="135" y="83"/>
                    <a:pt x="128" y="57"/>
                  </a:cubicBezTo>
                  <a:lnTo>
                    <a:pt x="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4" name="Google Shape;28664;p21"/>
            <p:cNvSpPr/>
            <p:nvPr/>
          </p:nvSpPr>
          <p:spPr>
            <a:xfrm>
              <a:off x="-528445" y="2022690"/>
              <a:ext cx="8786" cy="11269"/>
            </a:xfrm>
            <a:custGeom>
              <a:avLst/>
              <a:gdLst/>
              <a:ahLst/>
              <a:cxnLst/>
              <a:rect l="l" t="t" r="r" b="b"/>
              <a:pathLst>
                <a:path w="184" h="236" extrusionOk="0">
                  <a:moveTo>
                    <a:pt x="83" y="0"/>
                  </a:moveTo>
                  <a:cubicBezTo>
                    <a:pt x="71" y="0"/>
                    <a:pt x="64" y="4"/>
                    <a:pt x="57" y="4"/>
                  </a:cubicBezTo>
                  <a:cubicBezTo>
                    <a:pt x="49" y="7"/>
                    <a:pt x="42" y="11"/>
                    <a:pt x="35" y="19"/>
                  </a:cubicBezTo>
                  <a:cubicBezTo>
                    <a:pt x="26" y="23"/>
                    <a:pt x="19" y="30"/>
                    <a:pt x="12" y="42"/>
                  </a:cubicBezTo>
                  <a:cubicBezTo>
                    <a:pt x="4" y="52"/>
                    <a:pt x="0" y="64"/>
                    <a:pt x="0" y="75"/>
                  </a:cubicBezTo>
                  <a:cubicBezTo>
                    <a:pt x="0" y="83"/>
                    <a:pt x="4" y="90"/>
                    <a:pt x="4" y="94"/>
                  </a:cubicBezTo>
                  <a:cubicBezTo>
                    <a:pt x="8" y="105"/>
                    <a:pt x="16" y="112"/>
                    <a:pt x="19" y="120"/>
                  </a:cubicBezTo>
                  <a:cubicBezTo>
                    <a:pt x="26" y="128"/>
                    <a:pt x="30" y="131"/>
                    <a:pt x="35" y="135"/>
                  </a:cubicBezTo>
                  <a:lnTo>
                    <a:pt x="35" y="138"/>
                  </a:lnTo>
                  <a:cubicBezTo>
                    <a:pt x="35" y="157"/>
                    <a:pt x="42" y="176"/>
                    <a:pt x="42" y="187"/>
                  </a:cubicBezTo>
                  <a:lnTo>
                    <a:pt x="49" y="235"/>
                  </a:lnTo>
                  <a:lnTo>
                    <a:pt x="94" y="217"/>
                  </a:lnTo>
                  <a:cubicBezTo>
                    <a:pt x="97" y="217"/>
                    <a:pt x="102" y="217"/>
                    <a:pt x="105" y="213"/>
                  </a:cubicBezTo>
                  <a:cubicBezTo>
                    <a:pt x="109" y="213"/>
                    <a:pt x="116" y="209"/>
                    <a:pt x="120" y="206"/>
                  </a:cubicBezTo>
                  <a:cubicBezTo>
                    <a:pt x="135" y="199"/>
                    <a:pt x="147" y="187"/>
                    <a:pt x="157" y="176"/>
                  </a:cubicBezTo>
                  <a:cubicBezTo>
                    <a:pt x="165" y="173"/>
                    <a:pt x="173" y="164"/>
                    <a:pt x="176" y="154"/>
                  </a:cubicBezTo>
                  <a:cubicBezTo>
                    <a:pt x="180" y="146"/>
                    <a:pt x="183" y="135"/>
                    <a:pt x="183" y="123"/>
                  </a:cubicBezTo>
                  <a:cubicBezTo>
                    <a:pt x="183" y="116"/>
                    <a:pt x="183" y="109"/>
                    <a:pt x="180" y="101"/>
                  </a:cubicBezTo>
                  <a:cubicBezTo>
                    <a:pt x="176" y="90"/>
                    <a:pt x="173" y="83"/>
                    <a:pt x="165" y="75"/>
                  </a:cubicBezTo>
                  <a:cubicBezTo>
                    <a:pt x="157" y="71"/>
                    <a:pt x="154" y="64"/>
                    <a:pt x="147" y="60"/>
                  </a:cubicBezTo>
                  <a:cubicBezTo>
                    <a:pt x="142" y="60"/>
                    <a:pt x="142" y="56"/>
                    <a:pt x="142" y="56"/>
                  </a:cubicBezTo>
                  <a:cubicBezTo>
                    <a:pt x="142" y="52"/>
                    <a:pt x="139" y="49"/>
                    <a:pt x="139" y="45"/>
                  </a:cubicBezTo>
                  <a:cubicBezTo>
                    <a:pt x="135" y="38"/>
                    <a:pt x="131" y="30"/>
                    <a:pt x="124" y="19"/>
                  </a:cubicBezTo>
                  <a:cubicBezTo>
                    <a:pt x="120" y="16"/>
                    <a:pt x="113" y="11"/>
                    <a:pt x="105" y="7"/>
                  </a:cubicBezTo>
                  <a:cubicBezTo>
                    <a:pt x="97" y="4"/>
                    <a:pt x="90"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5" name="Google Shape;28665;p21"/>
            <p:cNvSpPr/>
            <p:nvPr/>
          </p:nvSpPr>
          <p:spPr>
            <a:xfrm>
              <a:off x="-570561" y="2200463"/>
              <a:ext cx="239" cy="382"/>
            </a:xfrm>
            <a:custGeom>
              <a:avLst/>
              <a:gdLst/>
              <a:ahLst/>
              <a:cxnLst/>
              <a:rect l="l" t="t" r="r" b="b"/>
              <a:pathLst>
                <a:path w="5" h="8" extrusionOk="0">
                  <a:moveTo>
                    <a:pt x="4" y="0"/>
                  </a:moveTo>
                  <a:lnTo>
                    <a:pt x="1" y="4"/>
                  </a:lnTo>
                  <a:lnTo>
                    <a:pt x="4" y="8"/>
                  </a:ln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6" name="Google Shape;28666;p21"/>
            <p:cNvSpPr/>
            <p:nvPr/>
          </p:nvSpPr>
          <p:spPr>
            <a:xfrm>
              <a:off x="-577389" y="2194542"/>
              <a:ext cx="12224" cy="12033"/>
            </a:xfrm>
            <a:custGeom>
              <a:avLst/>
              <a:gdLst/>
              <a:ahLst/>
              <a:cxnLst/>
              <a:rect l="l" t="t" r="r" b="b"/>
              <a:pathLst>
                <a:path w="256" h="252" extrusionOk="0">
                  <a:moveTo>
                    <a:pt x="147" y="124"/>
                  </a:moveTo>
                  <a:lnTo>
                    <a:pt x="147" y="132"/>
                  </a:lnTo>
                  <a:lnTo>
                    <a:pt x="144" y="128"/>
                  </a:lnTo>
                  <a:lnTo>
                    <a:pt x="147" y="124"/>
                  </a:lnTo>
                  <a:close/>
                  <a:moveTo>
                    <a:pt x="222" y="1"/>
                  </a:moveTo>
                  <a:lnTo>
                    <a:pt x="166" y="23"/>
                  </a:lnTo>
                  <a:lnTo>
                    <a:pt x="50" y="76"/>
                  </a:lnTo>
                  <a:lnTo>
                    <a:pt x="1" y="98"/>
                  </a:lnTo>
                  <a:lnTo>
                    <a:pt x="68" y="117"/>
                  </a:lnTo>
                  <a:lnTo>
                    <a:pt x="68" y="128"/>
                  </a:lnTo>
                  <a:cubicBezTo>
                    <a:pt x="68" y="147"/>
                    <a:pt x="73" y="162"/>
                    <a:pt x="80" y="177"/>
                  </a:cubicBezTo>
                  <a:cubicBezTo>
                    <a:pt x="83" y="192"/>
                    <a:pt x="91" y="203"/>
                    <a:pt x="99" y="214"/>
                  </a:cubicBezTo>
                  <a:cubicBezTo>
                    <a:pt x="102" y="225"/>
                    <a:pt x="113" y="233"/>
                    <a:pt x="125" y="240"/>
                  </a:cubicBezTo>
                  <a:cubicBezTo>
                    <a:pt x="132" y="247"/>
                    <a:pt x="147" y="252"/>
                    <a:pt x="158" y="252"/>
                  </a:cubicBezTo>
                  <a:cubicBezTo>
                    <a:pt x="173" y="252"/>
                    <a:pt x="185" y="247"/>
                    <a:pt x="192" y="244"/>
                  </a:cubicBezTo>
                  <a:cubicBezTo>
                    <a:pt x="203" y="240"/>
                    <a:pt x="211" y="233"/>
                    <a:pt x="218" y="229"/>
                  </a:cubicBezTo>
                  <a:lnTo>
                    <a:pt x="256" y="199"/>
                  </a:lnTo>
                  <a:lnTo>
                    <a:pt x="222" y="169"/>
                  </a:lnTo>
                  <a:lnTo>
                    <a:pt x="218" y="169"/>
                  </a:lnTo>
                  <a:lnTo>
                    <a:pt x="218" y="166"/>
                  </a:lnTo>
                  <a:cubicBezTo>
                    <a:pt x="218" y="162"/>
                    <a:pt x="218" y="154"/>
                    <a:pt x="222" y="147"/>
                  </a:cubicBezTo>
                  <a:lnTo>
                    <a:pt x="222" y="121"/>
                  </a:lnTo>
                  <a:lnTo>
                    <a:pt x="222" y="98"/>
                  </a:lnTo>
                  <a:cubicBezTo>
                    <a:pt x="218" y="87"/>
                    <a:pt x="214" y="80"/>
                    <a:pt x="207" y="72"/>
                  </a:cubicBezTo>
                  <a:cubicBezTo>
                    <a:pt x="203" y="64"/>
                    <a:pt x="196" y="57"/>
                    <a:pt x="185" y="54"/>
                  </a:cubicBezTo>
                  <a:lnTo>
                    <a:pt x="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7" name="Google Shape;28667;p21"/>
            <p:cNvSpPr/>
            <p:nvPr/>
          </p:nvSpPr>
          <p:spPr>
            <a:xfrm>
              <a:off x="-252880" y="1043624"/>
              <a:ext cx="9693" cy="9311"/>
            </a:xfrm>
            <a:custGeom>
              <a:avLst/>
              <a:gdLst/>
              <a:ahLst/>
              <a:cxnLst/>
              <a:rect l="l" t="t" r="r" b="b"/>
              <a:pathLst>
                <a:path w="203" h="195" extrusionOk="0">
                  <a:moveTo>
                    <a:pt x="99" y="1"/>
                  </a:moveTo>
                  <a:cubicBezTo>
                    <a:pt x="87" y="1"/>
                    <a:pt x="80" y="1"/>
                    <a:pt x="68" y="4"/>
                  </a:cubicBezTo>
                  <a:cubicBezTo>
                    <a:pt x="54" y="12"/>
                    <a:pt x="42" y="23"/>
                    <a:pt x="35" y="34"/>
                  </a:cubicBezTo>
                  <a:cubicBezTo>
                    <a:pt x="28" y="46"/>
                    <a:pt x="20" y="56"/>
                    <a:pt x="16" y="72"/>
                  </a:cubicBezTo>
                  <a:cubicBezTo>
                    <a:pt x="12" y="75"/>
                    <a:pt x="12" y="82"/>
                    <a:pt x="9" y="90"/>
                  </a:cubicBezTo>
                  <a:cubicBezTo>
                    <a:pt x="5" y="98"/>
                    <a:pt x="1" y="109"/>
                    <a:pt x="1" y="124"/>
                  </a:cubicBezTo>
                  <a:cubicBezTo>
                    <a:pt x="1" y="135"/>
                    <a:pt x="1" y="146"/>
                    <a:pt x="9" y="158"/>
                  </a:cubicBezTo>
                  <a:cubicBezTo>
                    <a:pt x="16" y="169"/>
                    <a:pt x="28" y="177"/>
                    <a:pt x="39" y="184"/>
                  </a:cubicBezTo>
                  <a:cubicBezTo>
                    <a:pt x="50" y="191"/>
                    <a:pt x="65" y="195"/>
                    <a:pt x="80" y="195"/>
                  </a:cubicBezTo>
                  <a:cubicBezTo>
                    <a:pt x="83" y="195"/>
                    <a:pt x="87" y="195"/>
                    <a:pt x="95" y="191"/>
                  </a:cubicBezTo>
                  <a:cubicBezTo>
                    <a:pt x="106" y="187"/>
                    <a:pt x="113" y="184"/>
                    <a:pt x="121" y="177"/>
                  </a:cubicBezTo>
                  <a:cubicBezTo>
                    <a:pt x="125" y="169"/>
                    <a:pt x="128" y="161"/>
                    <a:pt x="128" y="158"/>
                  </a:cubicBezTo>
                  <a:cubicBezTo>
                    <a:pt x="132" y="150"/>
                    <a:pt x="132" y="142"/>
                    <a:pt x="132" y="135"/>
                  </a:cubicBezTo>
                  <a:lnTo>
                    <a:pt x="132" y="132"/>
                  </a:lnTo>
                  <a:cubicBezTo>
                    <a:pt x="143" y="132"/>
                    <a:pt x="154" y="127"/>
                    <a:pt x="162" y="120"/>
                  </a:cubicBezTo>
                  <a:cubicBezTo>
                    <a:pt x="177" y="113"/>
                    <a:pt x="188" y="98"/>
                    <a:pt x="192" y="79"/>
                  </a:cubicBezTo>
                  <a:lnTo>
                    <a:pt x="203" y="53"/>
                  </a:lnTo>
                  <a:lnTo>
                    <a:pt x="180" y="34"/>
                  </a:lnTo>
                  <a:cubicBezTo>
                    <a:pt x="177" y="30"/>
                    <a:pt x="173" y="30"/>
                    <a:pt x="169" y="27"/>
                  </a:cubicBezTo>
                  <a:cubicBezTo>
                    <a:pt x="166" y="23"/>
                    <a:pt x="162" y="23"/>
                    <a:pt x="162" y="20"/>
                  </a:cubicBezTo>
                  <a:cubicBezTo>
                    <a:pt x="151" y="15"/>
                    <a:pt x="140" y="8"/>
                    <a:pt x="132" y="4"/>
                  </a:cubicBezTo>
                  <a:cubicBezTo>
                    <a:pt x="121" y="1"/>
                    <a:pt x="109" y="1"/>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8" name="Google Shape;28668;p21"/>
            <p:cNvSpPr/>
            <p:nvPr/>
          </p:nvSpPr>
          <p:spPr>
            <a:xfrm>
              <a:off x="-690174" y="1936644"/>
              <a:ext cx="10601" cy="10219"/>
            </a:xfrm>
            <a:custGeom>
              <a:avLst/>
              <a:gdLst/>
              <a:ahLst/>
              <a:cxnLst/>
              <a:rect l="l" t="t" r="r" b="b"/>
              <a:pathLst>
                <a:path w="222" h="214" extrusionOk="0">
                  <a:moveTo>
                    <a:pt x="1" y="1"/>
                  </a:moveTo>
                  <a:lnTo>
                    <a:pt x="57" y="72"/>
                  </a:lnTo>
                  <a:cubicBezTo>
                    <a:pt x="61" y="75"/>
                    <a:pt x="64" y="82"/>
                    <a:pt x="68" y="91"/>
                  </a:cubicBezTo>
                  <a:cubicBezTo>
                    <a:pt x="72" y="105"/>
                    <a:pt x="75" y="120"/>
                    <a:pt x="87" y="143"/>
                  </a:cubicBezTo>
                  <a:cubicBezTo>
                    <a:pt x="90" y="153"/>
                    <a:pt x="98" y="161"/>
                    <a:pt x="109" y="172"/>
                  </a:cubicBezTo>
                  <a:cubicBezTo>
                    <a:pt x="116" y="184"/>
                    <a:pt x="128" y="191"/>
                    <a:pt x="142" y="198"/>
                  </a:cubicBezTo>
                  <a:lnTo>
                    <a:pt x="173" y="213"/>
                  </a:lnTo>
                  <a:lnTo>
                    <a:pt x="192" y="184"/>
                  </a:lnTo>
                  <a:cubicBezTo>
                    <a:pt x="203" y="172"/>
                    <a:pt x="210" y="158"/>
                    <a:pt x="214" y="143"/>
                  </a:cubicBezTo>
                  <a:cubicBezTo>
                    <a:pt x="218" y="131"/>
                    <a:pt x="221" y="117"/>
                    <a:pt x="221" y="101"/>
                  </a:cubicBezTo>
                  <a:cubicBezTo>
                    <a:pt x="221" y="86"/>
                    <a:pt x="218" y="72"/>
                    <a:pt x="206" y="56"/>
                  </a:cubicBezTo>
                  <a:cubicBezTo>
                    <a:pt x="203" y="49"/>
                    <a:pt x="192" y="38"/>
                    <a:pt x="184" y="34"/>
                  </a:cubicBezTo>
                  <a:cubicBezTo>
                    <a:pt x="169" y="27"/>
                    <a:pt x="154" y="19"/>
                    <a:pt x="139" y="15"/>
                  </a:cubicBezTo>
                  <a:cubicBezTo>
                    <a:pt x="125" y="12"/>
                    <a:pt x="106" y="12"/>
                    <a:pt x="90" y="8"/>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9" name="Google Shape;28669;p21"/>
            <p:cNvSpPr/>
            <p:nvPr/>
          </p:nvSpPr>
          <p:spPr>
            <a:xfrm>
              <a:off x="180356" y="1123223"/>
              <a:ext cx="382" cy="764"/>
            </a:xfrm>
            <a:custGeom>
              <a:avLst/>
              <a:gdLst/>
              <a:ahLst/>
              <a:cxnLst/>
              <a:rect l="l" t="t" r="r" b="b"/>
              <a:pathLst>
                <a:path w="8" h="16" extrusionOk="0">
                  <a:moveTo>
                    <a:pt x="1" y="1"/>
                  </a:moveTo>
                  <a:cubicBezTo>
                    <a:pt x="1" y="4"/>
                    <a:pt x="1" y="8"/>
                    <a:pt x="4" y="8"/>
                  </a:cubicBezTo>
                  <a:cubicBezTo>
                    <a:pt x="4" y="12"/>
                    <a:pt x="4" y="12"/>
                    <a:pt x="8" y="16"/>
                  </a:cubicBezTo>
                  <a:cubicBezTo>
                    <a:pt x="4" y="12"/>
                    <a:pt x="4" y="8"/>
                    <a:pt x="4" y="4"/>
                  </a:cubicBezTo>
                  <a:cubicBezTo>
                    <a:pt x="4" y="1"/>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0" name="Google Shape;28670;p21"/>
            <p:cNvSpPr/>
            <p:nvPr/>
          </p:nvSpPr>
          <p:spPr>
            <a:xfrm>
              <a:off x="172716" y="1120167"/>
              <a:ext cx="11794" cy="8643"/>
            </a:xfrm>
            <a:custGeom>
              <a:avLst/>
              <a:gdLst/>
              <a:ahLst/>
              <a:cxnLst/>
              <a:rect l="l" t="t" r="r" b="b"/>
              <a:pathLst>
                <a:path w="247" h="181" extrusionOk="0">
                  <a:moveTo>
                    <a:pt x="19" y="1"/>
                  </a:moveTo>
                  <a:lnTo>
                    <a:pt x="0" y="5"/>
                  </a:lnTo>
                  <a:lnTo>
                    <a:pt x="23" y="13"/>
                  </a:lnTo>
                  <a:cubicBezTo>
                    <a:pt x="19" y="9"/>
                    <a:pt x="19" y="5"/>
                    <a:pt x="19" y="1"/>
                  </a:cubicBezTo>
                  <a:close/>
                  <a:moveTo>
                    <a:pt x="161" y="65"/>
                  </a:moveTo>
                  <a:cubicBezTo>
                    <a:pt x="161" y="65"/>
                    <a:pt x="164" y="65"/>
                    <a:pt x="164" y="68"/>
                  </a:cubicBezTo>
                  <a:cubicBezTo>
                    <a:pt x="164" y="72"/>
                    <a:pt x="164" y="76"/>
                    <a:pt x="168" y="80"/>
                  </a:cubicBezTo>
                  <a:cubicBezTo>
                    <a:pt x="164" y="76"/>
                    <a:pt x="164" y="76"/>
                    <a:pt x="164" y="72"/>
                  </a:cubicBezTo>
                  <a:cubicBezTo>
                    <a:pt x="161" y="72"/>
                    <a:pt x="161" y="68"/>
                    <a:pt x="161" y="65"/>
                  </a:cubicBezTo>
                  <a:close/>
                  <a:moveTo>
                    <a:pt x="221" y="16"/>
                  </a:moveTo>
                  <a:lnTo>
                    <a:pt x="86" y="57"/>
                  </a:lnTo>
                  <a:lnTo>
                    <a:pt x="86" y="61"/>
                  </a:lnTo>
                  <a:cubicBezTo>
                    <a:pt x="86" y="76"/>
                    <a:pt x="86" y="87"/>
                    <a:pt x="93" y="102"/>
                  </a:cubicBezTo>
                  <a:cubicBezTo>
                    <a:pt x="101" y="121"/>
                    <a:pt x="112" y="136"/>
                    <a:pt x="123" y="147"/>
                  </a:cubicBezTo>
                  <a:cubicBezTo>
                    <a:pt x="135" y="158"/>
                    <a:pt x="149" y="166"/>
                    <a:pt x="161" y="173"/>
                  </a:cubicBezTo>
                  <a:cubicBezTo>
                    <a:pt x="168" y="177"/>
                    <a:pt x="171" y="177"/>
                    <a:pt x="176" y="177"/>
                  </a:cubicBezTo>
                  <a:cubicBezTo>
                    <a:pt x="180" y="180"/>
                    <a:pt x="180" y="180"/>
                    <a:pt x="183" y="180"/>
                  </a:cubicBezTo>
                  <a:cubicBezTo>
                    <a:pt x="187" y="180"/>
                    <a:pt x="190" y="177"/>
                    <a:pt x="194" y="177"/>
                  </a:cubicBezTo>
                  <a:cubicBezTo>
                    <a:pt x="198" y="177"/>
                    <a:pt x="202" y="177"/>
                    <a:pt x="202" y="173"/>
                  </a:cubicBezTo>
                  <a:cubicBezTo>
                    <a:pt x="209" y="173"/>
                    <a:pt x="209" y="170"/>
                    <a:pt x="213" y="166"/>
                  </a:cubicBezTo>
                  <a:cubicBezTo>
                    <a:pt x="221" y="162"/>
                    <a:pt x="224" y="158"/>
                    <a:pt x="232" y="154"/>
                  </a:cubicBezTo>
                  <a:cubicBezTo>
                    <a:pt x="232" y="151"/>
                    <a:pt x="235" y="147"/>
                    <a:pt x="239" y="144"/>
                  </a:cubicBezTo>
                  <a:cubicBezTo>
                    <a:pt x="239" y="144"/>
                    <a:pt x="243" y="139"/>
                    <a:pt x="243" y="136"/>
                  </a:cubicBezTo>
                  <a:cubicBezTo>
                    <a:pt x="243" y="132"/>
                    <a:pt x="247" y="128"/>
                    <a:pt x="247" y="121"/>
                  </a:cubicBezTo>
                  <a:lnTo>
                    <a:pt x="247" y="117"/>
                  </a:lnTo>
                  <a:cubicBezTo>
                    <a:pt x="247" y="110"/>
                    <a:pt x="247" y="99"/>
                    <a:pt x="243" y="87"/>
                  </a:cubicBezTo>
                  <a:cubicBezTo>
                    <a:pt x="243" y="80"/>
                    <a:pt x="243" y="68"/>
                    <a:pt x="239" y="57"/>
                  </a:cubicBezTo>
                  <a:cubicBezTo>
                    <a:pt x="239" y="46"/>
                    <a:pt x="232" y="27"/>
                    <a:pt x="221"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1" name="Google Shape;28671;p21"/>
            <p:cNvSpPr/>
            <p:nvPr/>
          </p:nvSpPr>
          <p:spPr>
            <a:xfrm>
              <a:off x="-470047" y="2182413"/>
              <a:ext cx="12893" cy="11317"/>
            </a:xfrm>
            <a:custGeom>
              <a:avLst/>
              <a:gdLst/>
              <a:ahLst/>
              <a:cxnLst/>
              <a:rect l="l" t="t" r="r" b="b"/>
              <a:pathLst>
                <a:path w="270" h="237" extrusionOk="0">
                  <a:moveTo>
                    <a:pt x="247" y="1"/>
                  </a:moveTo>
                  <a:lnTo>
                    <a:pt x="180" y="12"/>
                  </a:lnTo>
                  <a:lnTo>
                    <a:pt x="94" y="27"/>
                  </a:lnTo>
                  <a:lnTo>
                    <a:pt x="101" y="38"/>
                  </a:lnTo>
                  <a:lnTo>
                    <a:pt x="78" y="38"/>
                  </a:lnTo>
                  <a:cubicBezTo>
                    <a:pt x="68" y="35"/>
                    <a:pt x="60" y="35"/>
                    <a:pt x="45" y="35"/>
                  </a:cubicBezTo>
                  <a:lnTo>
                    <a:pt x="26" y="35"/>
                  </a:lnTo>
                  <a:lnTo>
                    <a:pt x="0" y="38"/>
                  </a:lnTo>
                  <a:lnTo>
                    <a:pt x="0" y="72"/>
                  </a:lnTo>
                  <a:lnTo>
                    <a:pt x="0" y="75"/>
                  </a:lnTo>
                  <a:cubicBezTo>
                    <a:pt x="0" y="90"/>
                    <a:pt x="0" y="106"/>
                    <a:pt x="4" y="120"/>
                  </a:cubicBezTo>
                  <a:cubicBezTo>
                    <a:pt x="7" y="128"/>
                    <a:pt x="11" y="139"/>
                    <a:pt x="18" y="147"/>
                  </a:cubicBezTo>
                  <a:cubicBezTo>
                    <a:pt x="26" y="158"/>
                    <a:pt x="37" y="169"/>
                    <a:pt x="49" y="173"/>
                  </a:cubicBezTo>
                  <a:cubicBezTo>
                    <a:pt x="52" y="177"/>
                    <a:pt x="52" y="177"/>
                    <a:pt x="56" y="177"/>
                  </a:cubicBezTo>
                  <a:cubicBezTo>
                    <a:pt x="68" y="180"/>
                    <a:pt x="75" y="180"/>
                    <a:pt x="86" y="180"/>
                  </a:cubicBezTo>
                  <a:cubicBezTo>
                    <a:pt x="101" y="180"/>
                    <a:pt x="116" y="180"/>
                    <a:pt x="127" y="177"/>
                  </a:cubicBezTo>
                  <a:cubicBezTo>
                    <a:pt x="138" y="177"/>
                    <a:pt x="149" y="173"/>
                    <a:pt x="153" y="173"/>
                  </a:cubicBezTo>
                  <a:lnTo>
                    <a:pt x="164" y="173"/>
                  </a:lnTo>
                  <a:lnTo>
                    <a:pt x="164" y="177"/>
                  </a:lnTo>
                  <a:lnTo>
                    <a:pt x="220" y="206"/>
                  </a:lnTo>
                  <a:lnTo>
                    <a:pt x="269" y="237"/>
                  </a:lnTo>
                  <a:lnTo>
                    <a:pt x="220" y="128"/>
                  </a:lnTo>
                  <a:cubicBezTo>
                    <a:pt x="217" y="113"/>
                    <a:pt x="209" y="102"/>
                    <a:pt x="202" y="87"/>
                  </a:cubicBezTo>
                  <a:cubicBezTo>
                    <a:pt x="202" y="80"/>
                    <a:pt x="198" y="72"/>
                    <a:pt x="194" y="64"/>
                  </a:cubicBezTo>
                  <a:lnTo>
                    <a:pt x="209" y="46"/>
                  </a:lnTo>
                  <a:lnTo>
                    <a:pt x="2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2" name="Google Shape;28672;p21"/>
            <p:cNvSpPr/>
            <p:nvPr/>
          </p:nvSpPr>
          <p:spPr>
            <a:xfrm>
              <a:off x="176966" y="1118209"/>
              <a:ext cx="955" cy="430"/>
            </a:xfrm>
            <a:custGeom>
              <a:avLst/>
              <a:gdLst/>
              <a:ahLst/>
              <a:cxnLst/>
              <a:rect l="l" t="t" r="r" b="b"/>
              <a:pathLst>
                <a:path w="20" h="9" extrusionOk="0">
                  <a:moveTo>
                    <a:pt x="1" y="1"/>
                  </a:moveTo>
                  <a:lnTo>
                    <a:pt x="1" y="9"/>
                  </a:lnTo>
                  <a:lnTo>
                    <a:pt x="20" y="9"/>
                  </a:lnTo>
                  <a:cubicBezTo>
                    <a:pt x="12" y="5"/>
                    <a:pt x="8" y="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3" name="Google Shape;28673;p21"/>
            <p:cNvSpPr/>
            <p:nvPr/>
          </p:nvSpPr>
          <p:spPr>
            <a:xfrm>
              <a:off x="173384" y="1114485"/>
              <a:ext cx="11460" cy="9359"/>
            </a:xfrm>
            <a:custGeom>
              <a:avLst/>
              <a:gdLst/>
              <a:ahLst/>
              <a:cxnLst/>
              <a:rect l="l" t="t" r="r" b="b"/>
              <a:pathLst>
                <a:path w="240" h="196" extrusionOk="0">
                  <a:moveTo>
                    <a:pt x="76" y="79"/>
                  </a:moveTo>
                  <a:cubicBezTo>
                    <a:pt x="83" y="83"/>
                    <a:pt x="87" y="83"/>
                    <a:pt x="95" y="87"/>
                  </a:cubicBezTo>
                  <a:lnTo>
                    <a:pt x="76" y="87"/>
                  </a:lnTo>
                  <a:lnTo>
                    <a:pt x="76" y="79"/>
                  </a:lnTo>
                  <a:close/>
                  <a:moveTo>
                    <a:pt x="57" y="1"/>
                  </a:moveTo>
                  <a:cubicBezTo>
                    <a:pt x="53" y="1"/>
                    <a:pt x="45" y="1"/>
                    <a:pt x="38" y="4"/>
                  </a:cubicBezTo>
                  <a:cubicBezTo>
                    <a:pt x="31" y="4"/>
                    <a:pt x="27" y="8"/>
                    <a:pt x="19" y="11"/>
                  </a:cubicBezTo>
                  <a:cubicBezTo>
                    <a:pt x="12" y="19"/>
                    <a:pt x="9" y="30"/>
                    <a:pt x="5" y="38"/>
                  </a:cubicBezTo>
                  <a:cubicBezTo>
                    <a:pt x="0" y="49"/>
                    <a:pt x="0" y="56"/>
                    <a:pt x="0" y="64"/>
                  </a:cubicBezTo>
                  <a:lnTo>
                    <a:pt x="0" y="83"/>
                  </a:lnTo>
                  <a:lnTo>
                    <a:pt x="0" y="90"/>
                  </a:lnTo>
                  <a:cubicBezTo>
                    <a:pt x="0" y="101"/>
                    <a:pt x="0" y="109"/>
                    <a:pt x="5" y="120"/>
                  </a:cubicBezTo>
                  <a:cubicBezTo>
                    <a:pt x="5" y="124"/>
                    <a:pt x="5" y="128"/>
                    <a:pt x="9" y="132"/>
                  </a:cubicBezTo>
                  <a:cubicBezTo>
                    <a:pt x="9" y="135"/>
                    <a:pt x="12" y="139"/>
                    <a:pt x="16" y="142"/>
                  </a:cubicBezTo>
                  <a:cubicBezTo>
                    <a:pt x="19" y="150"/>
                    <a:pt x="31" y="158"/>
                    <a:pt x="38" y="161"/>
                  </a:cubicBezTo>
                  <a:lnTo>
                    <a:pt x="19" y="195"/>
                  </a:lnTo>
                  <a:lnTo>
                    <a:pt x="19" y="195"/>
                  </a:lnTo>
                  <a:lnTo>
                    <a:pt x="72" y="176"/>
                  </a:lnTo>
                  <a:lnTo>
                    <a:pt x="207" y="135"/>
                  </a:lnTo>
                  <a:lnTo>
                    <a:pt x="240" y="124"/>
                  </a:lnTo>
                  <a:lnTo>
                    <a:pt x="184" y="106"/>
                  </a:lnTo>
                  <a:cubicBezTo>
                    <a:pt x="188" y="101"/>
                    <a:pt x="188" y="94"/>
                    <a:pt x="188" y="87"/>
                  </a:cubicBezTo>
                  <a:cubicBezTo>
                    <a:pt x="188" y="79"/>
                    <a:pt x="188" y="72"/>
                    <a:pt x="184" y="68"/>
                  </a:cubicBezTo>
                  <a:cubicBezTo>
                    <a:pt x="184" y="61"/>
                    <a:pt x="180" y="56"/>
                    <a:pt x="176" y="53"/>
                  </a:cubicBezTo>
                  <a:cubicBezTo>
                    <a:pt x="169" y="42"/>
                    <a:pt x="162" y="34"/>
                    <a:pt x="150" y="27"/>
                  </a:cubicBezTo>
                  <a:cubicBezTo>
                    <a:pt x="140" y="19"/>
                    <a:pt x="124" y="11"/>
                    <a:pt x="109" y="8"/>
                  </a:cubicBezTo>
                  <a:cubicBezTo>
                    <a:pt x="95" y="4"/>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4" name="Google Shape;28674;p21"/>
            <p:cNvSpPr/>
            <p:nvPr/>
          </p:nvSpPr>
          <p:spPr>
            <a:xfrm>
              <a:off x="-653407" y="2593159"/>
              <a:ext cx="430" cy="382"/>
            </a:xfrm>
            <a:custGeom>
              <a:avLst/>
              <a:gdLst/>
              <a:ahLst/>
              <a:cxnLst/>
              <a:rect l="l" t="t" r="r" b="b"/>
              <a:pathLst>
                <a:path w="9" h="8" extrusionOk="0">
                  <a:moveTo>
                    <a:pt x="0" y="1"/>
                  </a:moveTo>
                  <a:lnTo>
                    <a:pt x="0" y="8"/>
                  </a:lnTo>
                  <a:cubicBezTo>
                    <a:pt x="5" y="8"/>
                    <a:pt x="5" y="4"/>
                    <a:pt x="9" y="4"/>
                  </a:cubicBezTo>
                  <a:cubicBezTo>
                    <a:pt x="5" y="1"/>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5" name="Google Shape;28675;p21"/>
            <p:cNvSpPr/>
            <p:nvPr/>
          </p:nvSpPr>
          <p:spPr>
            <a:xfrm>
              <a:off x="-657322" y="2589578"/>
              <a:ext cx="9168" cy="8977"/>
            </a:xfrm>
            <a:custGeom>
              <a:avLst/>
              <a:gdLst/>
              <a:ahLst/>
              <a:cxnLst/>
              <a:rect l="l" t="t" r="r" b="b"/>
              <a:pathLst>
                <a:path w="192" h="188" extrusionOk="0">
                  <a:moveTo>
                    <a:pt x="4" y="26"/>
                  </a:moveTo>
                  <a:lnTo>
                    <a:pt x="1" y="31"/>
                  </a:lnTo>
                  <a:cubicBezTo>
                    <a:pt x="1" y="31"/>
                    <a:pt x="4" y="31"/>
                    <a:pt x="4" y="26"/>
                  </a:cubicBezTo>
                  <a:close/>
                  <a:moveTo>
                    <a:pt x="79" y="0"/>
                  </a:moveTo>
                  <a:cubicBezTo>
                    <a:pt x="65" y="0"/>
                    <a:pt x="49" y="0"/>
                    <a:pt x="38" y="8"/>
                  </a:cubicBezTo>
                  <a:cubicBezTo>
                    <a:pt x="34" y="8"/>
                    <a:pt x="30" y="12"/>
                    <a:pt x="23" y="16"/>
                  </a:cubicBezTo>
                  <a:lnTo>
                    <a:pt x="46" y="26"/>
                  </a:lnTo>
                  <a:cubicBezTo>
                    <a:pt x="56" y="34"/>
                    <a:pt x="68" y="45"/>
                    <a:pt x="75" y="57"/>
                  </a:cubicBezTo>
                  <a:cubicBezTo>
                    <a:pt x="79" y="64"/>
                    <a:pt x="82" y="68"/>
                    <a:pt x="82" y="76"/>
                  </a:cubicBezTo>
                  <a:cubicBezTo>
                    <a:pt x="82" y="76"/>
                    <a:pt x="87" y="76"/>
                    <a:pt x="91" y="79"/>
                  </a:cubicBezTo>
                  <a:cubicBezTo>
                    <a:pt x="87" y="79"/>
                    <a:pt x="87" y="83"/>
                    <a:pt x="82" y="83"/>
                  </a:cubicBezTo>
                  <a:lnTo>
                    <a:pt x="82" y="90"/>
                  </a:lnTo>
                  <a:cubicBezTo>
                    <a:pt x="82" y="105"/>
                    <a:pt x="79" y="116"/>
                    <a:pt x="79" y="124"/>
                  </a:cubicBezTo>
                  <a:cubicBezTo>
                    <a:pt x="75" y="131"/>
                    <a:pt x="75" y="135"/>
                    <a:pt x="75" y="138"/>
                  </a:cubicBezTo>
                  <a:lnTo>
                    <a:pt x="87" y="165"/>
                  </a:lnTo>
                  <a:lnTo>
                    <a:pt x="60" y="183"/>
                  </a:lnTo>
                  <a:cubicBezTo>
                    <a:pt x="60" y="183"/>
                    <a:pt x="58" y="186"/>
                    <a:pt x="56" y="187"/>
                  </a:cubicBezTo>
                  <a:lnTo>
                    <a:pt x="56" y="187"/>
                  </a:lnTo>
                  <a:cubicBezTo>
                    <a:pt x="84" y="179"/>
                    <a:pt x="110" y="165"/>
                    <a:pt x="127" y="147"/>
                  </a:cubicBezTo>
                  <a:cubicBezTo>
                    <a:pt x="146" y="131"/>
                    <a:pt x="158" y="112"/>
                    <a:pt x="169" y="94"/>
                  </a:cubicBezTo>
                  <a:lnTo>
                    <a:pt x="169" y="90"/>
                  </a:lnTo>
                  <a:lnTo>
                    <a:pt x="172" y="90"/>
                  </a:lnTo>
                  <a:cubicBezTo>
                    <a:pt x="172" y="86"/>
                    <a:pt x="177" y="79"/>
                    <a:pt x="177" y="76"/>
                  </a:cubicBezTo>
                  <a:lnTo>
                    <a:pt x="191" y="45"/>
                  </a:lnTo>
                  <a:lnTo>
                    <a:pt x="161" y="26"/>
                  </a:lnTo>
                  <a:cubicBezTo>
                    <a:pt x="150" y="19"/>
                    <a:pt x="139" y="12"/>
                    <a:pt x="124" y="8"/>
                  </a:cubicBezTo>
                  <a:cubicBezTo>
                    <a:pt x="109" y="4"/>
                    <a:pt x="94" y="0"/>
                    <a:pt x="79" y="0"/>
                  </a:cubicBezTo>
                  <a:close/>
                  <a:moveTo>
                    <a:pt x="56" y="187"/>
                  </a:moveTo>
                  <a:cubicBezTo>
                    <a:pt x="55" y="187"/>
                    <a:pt x="54" y="188"/>
                    <a:pt x="53" y="188"/>
                  </a:cubicBezTo>
                  <a:cubicBezTo>
                    <a:pt x="54" y="188"/>
                    <a:pt x="55" y="188"/>
                    <a:pt x="56" y="1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6" name="Google Shape;28676;p21"/>
            <p:cNvSpPr/>
            <p:nvPr/>
          </p:nvSpPr>
          <p:spPr>
            <a:xfrm>
              <a:off x="144305" y="1077908"/>
              <a:ext cx="10553" cy="9311"/>
            </a:xfrm>
            <a:custGeom>
              <a:avLst/>
              <a:gdLst/>
              <a:ahLst/>
              <a:cxnLst/>
              <a:rect l="l" t="t" r="r" b="b"/>
              <a:pathLst>
                <a:path w="221" h="195" extrusionOk="0">
                  <a:moveTo>
                    <a:pt x="8" y="0"/>
                  </a:moveTo>
                  <a:lnTo>
                    <a:pt x="0" y="79"/>
                  </a:lnTo>
                  <a:lnTo>
                    <a:pt x="4" y="79"/>
                  </a:lnTo>
                  <a:cubicBezTo>
                    <a:pt x="8" y="79"/>
                    <a:pt x="12" y="87"/>
                    <a:pt x="16" y="94"/>
                  </a:cubicBezTo>
                  <a:cubicBezTo>
                    <a:pt x="16" y="101"/>
                    <a:pt x="19" y="113"/>
                    <a:pt x="23" y="120"/>
                  </a:cubicBezTo>
                  <a:cubicBezTo>
                    <a:pt x="26" y="135"/>
                    <a:pt x="34" y="154"/>
                    <a:pt x="53" y="168"/>
                  </a:cubicBezTo>
                  <a:cubicBezTo>
                    <a:pt x="60" y="176"/>
                    <a:pt x="68" y="183"/>
                    <a:pt x="79" y="187"/>
                  </a:cubicBezTo>
                  <a:cubicBezTo>
                    <a:pt x="90" y="191"/>
                    <a:pt x="105" y="194"/>
                    <a:pt x="116" y="194"/>
                  </a:cubicBezTo>
                  <a:cubicBezTo>
                    <a:pt x="128" y="194"/>
                    <a:pt x="138" y="191"/>
                    <a:pt x="147" y="191"/>
                  </a:cubicBezTo>
                  <a:cubicBezTo>
                    <a:pt x="154" y="191"/>
                    <a:pt x="157" y="187"/>
                    <a:pt x="161" y="187"/>
                  </a:cubicBezTo>
                  <a:lnTo>
                    <a:pt x="221" y="168"/>
                  </a:lnTo>
                  <a:lnTo>
                    <a:pt x="202" y="149"/>
                  </a:lnTo>
                  <a:lnTo>
                    <a:pt x="180" y="123"/>
                  </a:lnTo>
                  <a:cubicBezTo>
                    <a:pt x="157" y="97"/>
                    <a:pt x="135" y="71"/>
                    <a:pt x="112" y="49"/>
                  </a:cubicBezTo>
                  <a:cubicBezTo>
                    <a:pt x="98" y="37"/>
                    <a:pt x="83" y="26"/>
                    <a:pt x="68" y="19"/>
                  </a:cubicBezTo>
                  <a:cubicBezTo>
                    <a:pt x="53" y="11"/>
                    <a:pt x="42" y="8"/>
                    <a:pt x="23" y="4"/>
                  </a:cubicBezTo>
                  <a:cubicBezTo>
                    <a:pt x="19" y="0"/>
                    <a:pt x="12"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7" name="Google Shape;28677;p21"/>
            <p:cNvSpPr/>
            <p:nvPr/>
          </p:nvSpPr>
          <p:spPr>
            <a:xfrm>
              <a:off x="-460974" y="2216507"/>
              <a:ext cx="7735" cy="15949"/>
            </a:xfrm>
            <a:custGeom>
              <a:avLst/>
              <a:gdLst/>
              <a:ahLst/>
              <a:cxnLst/>
              <a:rect l="l" t="t" r="r" b="b"/>
              <a:pathLst>
                <a:path w="162" h="334" extrusionOk="0">
                  <a:moveTo>
                    <a:pt x="105" y="1"/>
                  </a:moveTo>
                  <a:lnTo>
                    <a:pt x="71" y="39"/>
                  </a:lnTo>
                  <a:cubicBezTo>
                    <a:pt x="57" y="57"/>
                    <a:pt x="42" y="75"/>
                    <a:pt x="27" y="98"/>
                  </a:cubicBezTo>
                  <a:lnTo>
                    <a:pt x="27" y="101"/>
                  </a:lnTo>
                  <a:cubicBezTo>
                    <a:pt x="12" y="128"/>
                    <a:pt x="0" y="158"/>
                    <a:pt x="0" y="191"/>
                  </a:cubicBezTo>
                  <a:cubicBezTo>
                    <a:pt x="0" y="206"/>
                    <a:pt x="0" y="222"/>
                    <a:pt x="8" y="236"/>
                  </a:cubicBezTo>
                  <a:lnTo>
                    <a:pt x="8" y="248"/>
                  </a:lnTo>
                  <a:lnTo>
                    <a:pt x="12" y="255"/>
                  </a:lnTo>
                  <a:lnTo>
                    <a:pt x="42" y="334"/>
                  </a:lnTo>
                  <a:lnTo>
                    <a:pt x="57" y="300"/>
                  </a:lnTo>
                  <a:lnTo>
                    <a:pt x="79" y="251"/>
                  </a:lnTo>
                  <a:cubicBezTo>
                    <a:pt x="83" y="244"/>
                    <a:pt x="87" y="236"/>
                    <a:pt x="94" y="229"/>
                  </a:cubicBezTo>
                  <a:cubicBezTo>
                    <a:pt x="105" y="218"/>
                    <a:pt x="120" y="203"/>
                    <a:pt x="135" y="184"/>
                  </a:cubicBezTo>
                  <a:cubicBezTo>
                    <a:pt x="139" y="177"/>
                    <a:pt x="147" y="165"/>
                    <a:pt x="150" y="154"/>
                  </a:cubicBezTo>
                  <a:cubicBezTo>
                    <a:pt x="154" y="146"/>
                    <a:pt x="157" y="135"/>
                    <a:pt x="161" y="128"/>
                  </a:cubicBezTo>
                  <a:lnTo>
                    <a:pt x="161" y="113"/>
                  </a:lnTo>
                  <a:cubicBezTo>
                    <a:pt x="161" y="101"/>
                    <a:pt x="157" y="91"/>
                    <a:pt x="154" y="79"/>
                  </a:cubicBezTo>
                  <a:lnTo>
                    <a:pt x="154" y="75"/>
                  </a:lnTo>
                  <a:cubicBezTo>
                    <a:pt x="150" y="72"/>
                    <a:pt x="150" y="65"/>
                    <a:pt x="147" y="61"/>
                  </a:cubicBezTo>
                  <a:cubicBezTo>
                    <a:pt x="142" y="53"/>
                    <a:pt x="139" y="46"/>
                    <a:pt x="135" y="42"/>
                  </a:cubicBezTo>
                  <a:lnTo>
                    <a:pt x="113" y="8"/>
                  </a:ln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8" name="Google Shape;28678;p21"/>
            <p:cNvSpPr/>
            <p:nvPr/>
          </p:nvSpPr>
          <p:spPr>
            <a:xfrm>
              <a:off x="-562730" y="1638541"/>
              <a:ext cx="11842" cy="7210"/>
            </a:xfrm>
            <a:custGeom>
              <a:avLst/>
              <a:gdLst/>
              <a:ahLst/>
              <a:cxnLst/>
              <a:rect l="l" t="t" r="r" b="b"/>
              <a:pathLst>
                <a:path w="248" h="151" extrusionOk="0">
                  <a:moveTo>
                    <a:pt x="147" y="1"/>
                  </a:moveTo>
                  <a:cubicBezTo>
                    <a:pt x="128" y="1"/>
                    <a:pt x="109" y="1"/>
                    <a:pt x="94" y="4"/>
                  </a:cubicBezTo>
                  <a:cubicBezTo>
                    <a:pt x="80" y="4"/>
                    <a:pt x="68" y="12"/>
                    <a:pt x="57" y="19"/>
                  </a:cubicBezTo>
                  <a:cubicBezTo>
                    <a:pt x="49" y="23"/>
                    <a:pt x="42" y="31"/>
                    <a:pt x="38" y="38"/>
                  </a:cubicBezTo>
                  <a:cubicBezTo>
                    <a:pt x="27" y="49"/>
                    <a:pt x="23" y="64"/>
                    <a:pt x="16" y="76"/>
                  </a:cubicBezTo>
                  <a:cubicBezTo>
                    <a:pt x="12" y="90"/>
                    <a:pt x="4" y="105"/>
                    <a:pt x="1" y="124"/>
                  </a:cubicBezTo>
                  <a:lnTo>
                    <a:pt x="72" y="150"/>
                  </a:lnTo>
                  <a:cubicBezTo>
                    <a:pt x="72" y="147"/>
                    <a:pt x="75" y="143"/>
                    <a:pt x="80" y="139"/>
                  </a:cubicBezTo>
                  <a:cubicBezTo>
                    <a:pt x="83" y="135"/>
                    <a:pt x="83" y="135"/>
                    <a:pt x="87" y="132"/>
                  </a:cubicBezTo>
                  <a:cubicBezTo>
                    <a:pt x="90" y="132"/>
                    <a:pt x="98" y="128"/>
                    <a:pt x="109" y="128"/>
                  </a:cubicBezTo>
                  <a:cubicBezTo>
                    <a:pt x="116" y="124"/>
                    <a:pt x="125" y="124"/>
                    <a:pt x="135" y="124"/>
                  </a:cubicBezTo>
                  <a:cubicBezTo>
                    <a:pt x="151" y="121"/>
                    <a:pt x="165" y="116"/>
                    <a:pt x="184" y="105"/>
                  </a:cubicBezTo>
                  <a:cubicBezTo>
                    <a:pt x="195" y="98"/>
                    <a:pt x="203" y="94"/>
                    <a:pt x="210" y="83"/>
                  </a:cubicBezTo>
                  <a:cubicBezTo>
                    <a:pt x="218" y="76"/>
                    <a:pt x="221" y="64"/>
                    <a:pt x="229" y="53"/>
                  </a:cubicBezTo>
                  <a:lnTo>
                    <a:pt x="2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9" name="Google Shape;28679;p21"/>
            <p:cNvSpPr/>
            <p:nvPr/>
          </p:nvSpPr>
          <p:spPr>
            <a:xfrm>
              <a:off x="-2622" y="1999626"/>
              <a:ext cx="19912" cy="6303"/>
            </a:xfrm>
            <a:custGeom>
              <a:avLst/>
              <a:gdLst/>
              <a:ahLst/>
              <a:cxnLst/>
              <a:rect l="l" t="t" r="r" b="b"/>
              <a:pathLst>
                <a:path w="417" h="132" extrusionOk="0">
                  <a:moveTo>
                    <a:pt x="132" y="1"/>
                  </a:moveTo>
                  <a:cubicBezTo>
                    <a:pt x="120" y="1"/>
                    <a:pt x="113" y="1"/>
                    <a:pt x="106" y="5"/>
                  </a:cubicBezTo>
                  <a:cubicBezTo>
                    <a:pt x="91" y="9"/>
                    <a:pt x="80" y="16"/>
                    <a:pt x="72" y="23"/>
                  </a:cubicBezTo>
                  <a:cubicBezTo>
                    <a:pt x="61" y="31"/>
                    <a:pt x="49" y="38"/>
                    <a:pt x="39" y="45"/>
                  </a:cubicBezTo>
                  <a:lnTo>
                    <a:pt x="1" y="80"/>
                  </a:lnTo>
                  <a:lnTo>
                    <a:pt x="42" y="109"/>
                  </a:lnTo>
                  <a:cubicBezTo>
                    <a:pt x="53" y="117"/>
                    <a:pt x="65" y="121"/>
                    <a:pt x="80" y="128"/>
                  </a:cubicBezTo>
                  <a:cubicBezTo>
                    <a:pt x="91" y="132"/>
                    <a:pt x="102" y="132"/>
                    <a:pt x="113" y="132"/>
                  </a:cubicBezTo>
                  <a:cubicBezTo>
                    <a:pt x="139" y="132"/>
                    <a:pt x="158" y="124"/>
                    <a:pt x="177" y="121"/>
                  </a:cubicBezTo>
                  <a:cubicBezTo>
                    <a:pt x="196" y="117"/>
                    <a:pt x="214" y="113"/>
                    <a:pt x="237" y="113"/>
                  </a:cubicBezTo>
                  <a:lnTo>
                    <a:pt x="416" y="109"/>
                  </a:lnTo>
                  <a:lnTo>
                    <a:pt x="248" y="38"/>
                  </a:lnTo>
                  <a:cubicBezTo>
                    <a:pt x="222" y="28"/>
                    <a:pt x="203" y="19"/>
                    <a:pt x="184" y="12"/>
                  </a:cubicBezTo>
                  <a:cubicBezTo>
                    <a:pt x="165" y="5"/>
                    <a:pt x="151"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0" name="Google Shape;28680;p21"/>
            <p:cNvSpPr/>
            <p:nvPr/>
          </p:nvSpPr>
          <p:spPr>
            <a:xfrm>
              <a:off x="233024" y="1424716"/>
              <a:ext cx="5969" cy="17381"/>
            </a:xfrm>
            <a:custGeom>
              <a:avLst/>
              <a:gdLst/>
              <a:ahLst/>
              <a:cxnLst/>
              <a:rect l="l" t="t" r="r" b="b"/>
              <a:pathLst>
                <a:path w="125" h="364" extrusionOk="0">
                  <a:moveTo>
                    <a:pt x="60" y="1"/>
                  </a:moveTo>
                  <a:cubicBezTo>
                    <a:pt x="42" y="23"/>
                    <a:pt x="30" y="41"/>
                    <a:pt x="19" y="60"/>
                  </a:cubicBezTo>
                  <a:cubicBezTo>
                    <a:pt x="16" y="72"/>
                    <a:pt x="7" y="79"/>
                    <a:pt x="7" y="91"/>
                  </a:cubicBezTo>
                  <a:cubicBezTo>
                    <a:pt x="4" y="101"/>
                    <a:pt x="0" y="113"/>
                    <a:pt x="0" y="124"/>
                  </a:cubicBezTo>
                  <a:cubicBezTo>
                    <a:pt x="0" y="143"/>
                    <a:pt x="7" y="161"/>
                    <a:pt x="12" y="184"/>
                  </a:cubicBezTo>
                  <a:cubicBezTo>
                    <a:pt x="19" y="206"/>
                    <a:pt x="30" y="229"/>
                    <a:pt x="42" y="258"/>
                  </a:cubicBezTo>
                  <a:lnTo>
                    <a:pt x="83" y="363"/>
                  </a:lnTo>
                  <a:lnTo>
                    <a:pt x="116" y="255"/>
                  </a:lnTo>
                  <a:cubicBezTo>
                    <a:pt x="120" y="236"/>
                    <a:pt x="124" y="217"/>
                    <a:pt x="124" y="198"/>
                  </a:cubicBezTo>
                  <a:cubicBezTo>
                    <a:pt x="124" y="176"/>
                    <a:pt x="120" y="158"/>
                    <a:pt x="116" y="139"/>
                  </a:cubicBezTo>
                  <a:cubicBezTo>
                    <a:pt x="112" y="120"/>
                    <a:pt x="112" y="101"/>
                    <a:pt x="112" y="91"/>
                  </a:cubicBezTo>
                  <a:cubicBezTo>
                    <a:pt x="112" y="79"/>
                    <a:pt x="112" y="72"/>
                    <a:pt x="116" y="64"/>
                  </a:cubicBezTo>
                  <a:cubicBezTo>
                    <a:pt x="116" y="56"/>
                    <a:pt x="120" y="49"/>
                    <a:pt x="124" y="41"/>
                  </a:cubicBezTo>
                  <a:lnTo>
                    <a:pt x="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1" name="Google Shape;28681;p21"/>
            <p:cNvSpPr/>
            <p:nvPr/>
          </p:nvSpPr>
          <p:spPr>
            <a:xfrm>
              <a:off x="-504140" y="2016243"/>
              <a:ext cx="8595" cy="9359"/>
            </a:xfrm>
            <a:custGeom>
              <a:avLst/>
              <a:gdLst/>
              <a:ahLst/>
              <a:cxnLst/>
              <a:rect l="l" t="t" r="r" b="b"/>
              <a:pathLst>
                <a:path w="180" h="196" extrusionOk="0">
                  <a:moveTo>
                    <a:pt x="52" y="1"/>
                  </a:moveTo>
                  <a:cubicBezTo>
                    <a:pt x="52" y="1"/>
                    <a:pt x="49" y="1"/>
                    <a:pt x="49" y="4"/>
                  </a:cubicBezTo>
                  <a:cubicBezTo>
                    <a:pt x="41" y="4"/>
                    <a:pt x="33" y="8"/>
                    <a:pt x="30" y="11"/>
                  </a:cubicBezTo>
                  <a:cubicBezTo>
                    <a:pt x="23" y="16"/>
                    <a:pt x="19" y="23"/>
                    <a:pt x="11" y="27"/>
                  </a:cubicBezTo>
                  <a:cubicBezTo>
                    <a:pt x="11" y="30"/>
                    <a:pt x="7" y="34"/>
                    <a:pt x="4" y="42"/>
                  </a:cubicBezTo>
                  <a:cubicBezTo>
                    <a:pt x="4" y="46"/>
                    <a:pt x="0" y="49"/>
                    <a:pt x="0" y="61"/>
                  </a:cubicBezTo>
                  <a:lnTo>
                    <a:pt x="0" y="64"/>
                  </a:lnTo>
                  <a:lnTo>
                    <a:pt x="0" y="79"/>
                  </a:lnTo>
                  <a:cubicBezTo>
                    <a:pt x="4" y="87"/>
                    <a:pt x="4" y="94"/>
                    <a:pt x="7" y="101"/>
                  </a:cubicBezTo>
                  <a:cubicBezTo>
                    <a:pt x="11" y="113"/>
                    <a:pt x="19" y="120"/>
                    <a:pt x="26" y="132"/>
                  </a:cubicBezTo>
                  <a:cubicBezTo>
                    <a:pt x="30" y="135"/>
                    <a:pt x="37" y="139"/>
                    <a:pt x="41" y="146"/>
                  </a:cubicBezTo>
                  <a:cubicBezTo>
                    <a:pt x="56" y="154"/>
                    <a:pt x="71" y="161"/>
                    <a:pt x="86" y="168"/>
                  </a:cubicBezTo>
                  <a:cubicBezTo>
                    <a:pt x="90" y="168"/>
                    <a:pt x="97" y="173"/>
                    <a:pt x="104" y="177"/>
                  </a:cubicBezTo>
                  <a:cubicBezTo>
                    <a:pt x="109" y="177"/>
                    <a:pt x="116" y="180"/>
                    <a:pt x="119" y="180"/>
                  </a:cubicBezTo>
                  <a:lnTo>
                    <a:pt x="154" y="195"/>
                  </a:lnTo>
                  <a:lnTo>
                    <a:pt x="168" y="161"/>
                  </a:lnTo>
                  <a:cubicBezTo>
                    <a:pt x="172" y="154"/>
                    <a:pt x="176" y="142"/>
                    <a:pt x="176" y="135"/>
                  </a:cubicBezTo>
                  <a:cubicBezTo>
                    <a:pt x="180" y="128"/>
                    <a:pt x="180" y="124"/>
                    <a:pt x="180" y="116"/>
                  </a:cubicBezTo>
                  <a:cubicBezTo>
                    <a:pt x="180" y="109"/>
                    <a:pt x="176" y="98"/>
                    <a:pt x="172" y="90"/>
                  </a:cubicBezTo>
                  <a:cubicBezTo>
                    <a:pt x="172" y="87"/>
                    <a:pt x="172" y="83"/>
                    <a:pt x="168" y="79"/>
                  </a:cubicBezTo>
                  <a:cubicBezTo>
                    <a:pt x="164" y="75"/>
                    <a:pt x="161" y="68"/>
                    <a:pt x="157" y="64"/>
                  </a:cubicBezTo>
                  <a:cubicBezTo>
                    <a:pt x="154" y="61"/>
                    <a:pt x="149" y="56"/>
                    <a:pt x="145" y="49"/>
                  </a:cubicBezTo>
                  <a:cubicBezTo>
                    <a:pt x="138" y="42"/>
                    <a:pt x="131" y="30"/>
                    <a:pt x="119" y="20"/>
                  </a:cubicBezTo>
                  <a:cubicBezTo>
                    <a:pt x="112" y="16"/>
                    <a:pt x="104" y="8"/>
                    <a:pt x="93" y="4"/>
                  </a:cubicBezTo>
                  <a:cubicBezTo>
                    <a:pt x="86" y="1"/>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2" name="Google Shape;28682;p21"/>
            <p:cNvSpPr/>
            <p:nvPr/>
          </p:nvSpPr>
          <p:spPr>
            <a:xfrm>
              <a:off x="-443259" y="2304844"/>
              <a:ext cx="10027" cy="8308"/>
            </a:xfrm>
            <a:custGeom>
              <a:avLst/>
              <a:gdLst/>
              <a:ahLst/>
              <a:cxnLst/>
              <a:rect l="l" t="t" r="r" b="b"/>
              <a:pathLst>
                <a:path w="210" h="174" extrusionOk="0">
                  <a:moveTo>
                    <a:pt x="67" y="1"/>
                  </a:moveTo>
                  <a:cubicBezTo>
                    <a:pt x="59" y="1"/>
                    <a:pt x="48" y="5"/>
                    <a:pt x="40" y="9"/>
                  </a:cubicBezTo>
                  <a:lnTo>
                    <a:pt x="4" y="28"/>
                  </a:lnTo>
                  <a:lnTo>
                    <a:pt x="0" y="28"/>
                  </a:lnTo>
                  <a:lnTo>
                    <a:pt x="22" y="65"/>
                  </a:lnTo>
                  <a:lnTo>
                    <a:pt x="22" y="80"/>
                  </a:lnTo>
                  <a:lnTo>
                    <a:pt x="22" y="102"/>
                  </a:lnTo>
                  <a:lnTo>
                    <a:pt x="22" y="121"/>
                  </a:lnTo>
                  <a:cubicBezTo>
                    <a:pt x="26" y="128"/>
                    <a:pt x="26" y="135"/>
                    <a:pt x="30" y="143"/>
                  </a:cubicBezTo>
                  <a:cubicBezTo>
                    <a:pt x="37" y="151"/>
                    <a:pt x="48" y="158"/>
                    <a:pt x="59" y="166"/>
                  </a:cubicBezTo>
                  <a:cubicBezTo>
                    <a:pt x="67" y="170"/>
                    <a:pt x="78" y="170"/>
                    <a:pt x="90" y="173"/>
                  </a:cubicBezTo>
                  <a:lnTo>
                    <a:pt x="112" y="173"/>
                  </a:lnTo>
                  <a:cubicBezTo>
                    <a:pt x="123" y="173"/>
                    <a:pt x="130" y="173"/>
                    <a:pt x="138" y="170"/>
                  </a:cubicBezTo>
                  <a:cubicBezTo>
                    <a:pt x="145" y="170"/>
                    <a:pt x="153" y="166"/>
                    <a:pt x="161" y="166"/>
                  </a:cubicBezTo>
                  <a:cubicBezTo>
                    <a:pt x="171" y="162"/>
                    <a:pt x="187" y="151"/>
                    <a:pt x="194" y="140"/>
                  </a:cubicBezTo>
                  <a:cubicBezTo>
                    <a:pt x="197" y="132"/>
                    <a:pt x="202" y="125"/>
                    <a:pt x="205" y="117"/>
                  </a:cubicBezTo>
                  <a:cubicBezTo>
                    <a:pt x="205" y="109"/>
                    <a:pt x="209" y="102"/>
                    <a:pt x="209" y="95"/>
                  </a:cubicBezTo>
                  <a:cubicBezTo>
                    <a:pt x="209" y="91"/>
                    <a:pt x="209" y="83"/>
                    <a:pt x="205" y="80"/>
                  </a:cubicBezTo>
                  <a:cubicBezTo>
                    <a:pt x="205" y="73"/>
                    <a:pt x="205" y="68"/>
                    <a:pt x="202" y="61"/>
                  </a:cubicBezTo>
                  <a:lnTo>
                    <a:pt x="202" y="57"/>
                  </a:lnTo>
                  <a:lnTo>
                    <a:pt x="187" y="5"/>
                  </a:lnTo>
                  <a:lnTo>
                    <a:pt x="179" y="9"/>
                  </a:lnTo>
                  <a:lnTo>
                    <a:pt x="142" y="42"/>
                  </a:lnTo>
                  <a:lnTo>
                    <a:pt x="138" y="39"/>
                  </a:lnTo>
                  <a:cubicBezTo>
                    <a:pt x="130" y="35"/>
                    <a:pt x="123" y="28"/>
                    <a:pt x="116" y="20"/>
                  </a:cubicBezTo>
                  <a:cubicBezTo>
                    <a:pt x="112" y="16"/>
                    <a:pt x="104" y="13"/>
                    <a:pt x="100" y="9"/>
                  </a:cubicBezTo>
                  <a:lnTo>
                    <a:pt x="97" y="9"/>
                  </a:lnTo>
                  <a:cubicBezTo>
                    <a:pt x="90" y="5"/>
                    <a:pt x="82" y="5"/>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3" name="Google Shape;28683;p21"/>
            <p:cNvSpPr/>
            <p:nvPr/>
          </p:nvSpPr>
          <p:spPr>
            <a:xfrm>
              <a:off x="118424" y="1861677"/>
              <a:ext cx="9502" cy="15041"/>
            </a:xfrm>
            <a:custGeom>
              <a:avLst/>
              <a:gdLst/>
              <a:ahLst/>
              <a:cxnLst/>
              <a:rect l="l" t="t" r="r" b="b"/>
              <a:pathLst>
                <a:path w="199" h="315" extrusionOk="0">
                  <a:moveTo>
                    <a:pt x="30" y="213"/>
                  </a:moveTo>
                  <a:lnTo>
                    <a:pt x="30" y="213"/>
                  </a:lnTo>
                  <a:cubicBezTo>
                    <a:pt x="23" y="225"/>
                    <a:pt x="12" y="239"/>
                    <a:pt x="4" y="255"/>
                  </a:cubicBezTo>
                  <a:lnTo>
                    <a:pt x="0" y="262"/>
                  </a:lnTo>
                  <a:lnTo>
                    <a:pt x="30" y="213"/>
                  </a:lnTo>
                  <a:close/>
                  <a:moveTo>
                    <a:pt x="199" y="1"/>
                  </a:moveTo>
                  <a:lnTo>
                    <a:pt x="105" y="135"/>
                  </a:lnTo>
                  <a:cubicBezTo>
                    <a:pt x="94" y="150"/>
                    <a:pt x="79" y="165"/>
                    <a:pt x="61" y="184"/>
                  </a:cubicBezTo>
                  <a:lnTo>
                    <a:pt x="57" y="300"/>
                  </a:lnTo>
                  <a:lnTo>
                    <a:pt x="57" y="303"/>
                  </a:lnTo>
                  <a:cubicBezTo>
                    <a:pt x="57" y="307"/>
                    <a:pt x="57" y="310"/>
                    <a:pt x="61" y="315"/>
                  </a:cubicBezTo>
                  <a:lnTo>
                    <a:pt x="64" y="315"/>
                  </a:lnTo>
                  <a:cubicBezTo>
                    <a:pt x="75" y="315"/>
                    <a:pt x="87" y="315"/>
                    <a:pt x="97" y="310"/>
                  </a:cubicBezTo>
                  <a:cubicBezTo>
                    <a:pt x="109" y="307"/>
                    <a:pt x="116" y="303"/>
                    <a:pt x="128" y="300"/>
                  </a:cubicBezTo>
                  <a:cubicBezTo>
                    <a:pt x="142" y="288"/>
                    <a:pt x="150" y="274"/>
                    <a:pt x="157" y="262"/>
                  </a:cubicBezTo>
                  <a:cubicBezTo>
                    <a:pt x="169" y="243"/>
                    <a:pt x="169" y="221"/>
                    <a:pt x="173" y="206"/>
                  </a:cubicBezTo>
                  <a:lnTo>
                    <a:pt x="173" y="161"/>
                  </a:lnTo>
                  <a:lnTo>
                    <a:pt x="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4" name="Google Shape;28684;p21"/>
            <p:cNvSpPr/>
            <p:nvPr/>
          </p:nvSpPr>
          <p:spPr>
            <a:xfrm>
              <a:off x="-726560" y="1985540"/>
              <a:ext cx="7019" cy="13800"/>
            </a:xfrm>
            <a:custGeom>
              <a:avLst/>
              <a:gdLst/>
              <a:ahLst/>
              <a:cxnLst/>
              <a:rect l="l" t="t" r="r" b="b"/>
              <a:pathLst>
                <a:path w="147" h="289" extrusionOk="0">
                  <a:moveTo>
                    <a:pt x="30" y="0"/>
                  </a:moveTo>
                  <a:lnTo>
                    <a:pt x="15" y="45"/>
                  </a:lnTo>
                  <a:cubicBezTo>
                    <a:pt x="12" y="53"/>
                    <a:pt x="12" y="61"/>
                    <a:pt x="7" y="68"/>
                  </a:cubicBezTo>
                  <a:cubicBezTo>
                    <a:pt x="4" y="83"/>
                    <a:pt x="4" y="102"/>
                    <a:pt x="4" y="113"/>
                  </a:cubicBezTo>
                  <a:cubicBezTo>
                    <a:pt x="4" y="143"/>
                    <a:pt x="7" y="166"/>
                    <a:pt x="7" y="183"/>
                  </a:cubicBezTo>
                  <a:lnTo>
                    <a:pt x="7" y="195"/>
                  </a:lnTo>
                  <a:lnTo>
                    <a:pt x="4" y="214"/>
                  </a:lnTo>
                  <a:lnTo>
                    <a:pt x="0" y="288"/>
                  </a:lnTo>
                  <a:lnTo>
                    <a:pt x="23" y="270"/>
                  </a:lnTo>
                  <a:lnTo>
                    <a:pt x="71" y="225"/>
                  </a:lnTo>
                  <a:cubicBezTo>
                    <a:pt x="75" y="221"/>
                    <a:pt x="79" y="218"/>
                    <a:pt x="83" y="214"/>
                  </a:cubicBezTo>
                  <a:cubicBezTo>
                    <a:pt x="86" y="210"/>
                    <a:pt x="90" y="206"/>
                    <a:pt x="93" y="202"/>
                  </a:cubicBezTo>
                  <a:cubicBezTo>
                    <a:pt x="97" y="180"/>
                    <a:pt x="102" y="161"/>
                    <a:pt x="112" y="147"/>
                  </a:cubicBezTo>
                  <a:cubicBezTo>
                    <a:pt x="119" y="128"/>
                    <a:pt x="135" y="116"/>
                    <a:pt x="146" y="102"/>
                  </a:cubicBezTo>
                  <a:cubicBezTo>
                    <a:pt x="142" y="98"/>
                    <a:pt x="142" y="90"/>
                    <a:pt x="138" y="87"/>
                  </a:cubicBezTo>
                  <a:cubicBezTo>
                    <a:pt x="131" y="71"/>
                    <a:pt x="119" y="64"/>
                    <a:pt x="109" y="53"/>
                  </a:cubicBezTo>
                  <a:cubicBezTo>
                    <a:pt x="102" y="45"/>
                    <a:pt x="90" y="38"/>
                    <a:pt x="75" y="31"/>
                  </a:cubicBezTo>
                  <a:cubicBezTo>
                    <a:pt x="75" y="31"/>
                    <a:pt x="71" y="31"/>
                    <a:pt x="71" y="26"/>
                  </a:cubicBezTo>
                  <a:lnTo>
                    <a:pt x="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5" name="Google Shape;28685;p21"/>
            <p:cNvSpPr/>
            <p:nvPr/>
          </p:nvSpPr>
          <p:spPr>
            <a:xfrm>
              <a:off x="-432229" y="2348249"/>
              <a:ext cx="7210" cy="13991"/>
            </a:xfrm>
            <a:custGeom>
              <a:avLst/>
              <a:gdLst/>
              <a:ahLst/>
              <a:cxnLst/>
              <a:rect l="l" t="t" r="r" b="b"/>
              <a:pathLst>
                <a:path w="151" h="293" extrusionOk="0">
                  <a:moveTo>
                    <a:pt x="150" y="1"/>
                  </a:moveTo>
                  <a:lnTo>
                    <a:pt x="116" y="23"/>
                  </a:lnTo>
                  <a:lnTo>
                    <a:pt x="61" y="61"/>
                  </a:lnTo>
                  <a:cubicBezTo>
                    <a:pt x="42" y="75"/>
                    <a:pt x="26" y="90"/>
                    <a:pt x="16" y="109"/>
                  </a:cubicBezTo>
                  <a:cubicBezTo>
                    <a:pt x="11" y="116"/>
                    <a:pt x="8" y="128"/>
                    <a:pt x="4" y="135"/>
                  </a:cubicBezTo>
                  <a:cubicBezTo>
                    <a:pt x="0" y="146"/>
                    <a:pt x="0" y="154"/>
                    <a:pt x="0" y="165"/>
                  </a:cubicBezTo>
                  <a:cubicBezTo>
                    <a:pt x="0" y="180"/>
                    <a:pt x="4" y="195"/>
                    <a:pt x="8" y="206"/>
                  </a:cubicBezTo>
                  <a:cubicBezTo>
                    <a:pt x="16" y="221"/>
                    <a:pt x="19" y="236"/>
                    <a:pt x="30" y="247"/>
                  </a:cubicBezTo>
                  <a:lnTo>
                    <a:pt x="61" y="292"/>
                  </a:lnTo>
                  <a:lnTo>
                    <a:pt x="90" y="247"/>
                  </a:lnTo>
                  <a:cubicBezTo>
                    <a:pt x="101" y="232"/>
                    <a:pt x="109" y="218"/>
                    <a:pt x="113" y="199"/>
                  </a:cubicBezTo>
                  <a:cubicBezTo>
                    <a:pt x="116" y="184"/>
                    <a:pt x="116" y="168"/>
                    <a:pt x="116" y="158"/>
                  </a:cubicBezTo>
                  <a:lnTo>
                    <a:pt x="116" y="135"/>
                  </a:lnTo>
                  <a:cubicBezTo>
                    <a:pt x="116" y="120"/>
                    <a:pt x="116" y="113"/>
                    <a:pt x="120" y="106"/>
                  </a:cubicBezTo>
                  <a:lnTo>
                    <a:pt x="1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6" name="Google Shape;28686;p21"/>
            <p:cNvSpPr/>
            <p:nvPr/>
          </p:nvSpPr>
          <p:spPr>
            <a:xfrm>
              <a:off x="-543630" y="1636058"/>
              <a:ext cx="48" cy="48"/>
            </a:xfrm>
            <a:custGeom>
              <a:avLst/>
              <a:gdLst/>
              <a:ahLst/>
              <a:cxnLst/>
              <a:rect l="l" t="t" r="r" b="b"/>
              <a:pathLst>
                <a:path w="1" h="1" extrusionOk="0">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7" name="Google Shape;28687;p21"/>
            <p:cNvSpPr/>
            <p:nvPr/>
          </p:nvSpPr>
          <p:spPr>
            <a:xfrm>
              <a:off x="-549121" y="1633575"/>
              <a:ext cx="8929" cy="7879"/>
            </a:xfrm>
            <a:custGeom>
              <a:avLst/>
              <a:gdLst/>
              <a:ahLst/>
              <a:cxnLst/>
              <a:rect l="l" t="t" r="r" b="b"/>
              <a:pathLst>
                <a:path w="187" h="165" extrusionOk="0">
                  <a:moveTo>
                    <a:pt x="116" y="0"/>
                  </a:moveTo>
                  <a:cubicBezTo>
                    <a:pt x="101" y="0"/>
                    <a:pt x="86" y="4"/>
                    <a:pt x="78" y="11"/>
                  </a:cubicBezTo>
                  <a:cubicBezTo>
                    <a:pt x="71" y="15"/>
                    <a:pt x="64" y="18"/>
                    <a:pt x="59" y="26"/>
                  </a:cubicBezTo>
                  <a:cubicBezTo>
                    <a:pt x="49" y="34"/>
                    <a:pt x="45" y="37"/>
                    <a:pt x="41" y="41"/>
                  </a:cubicBezTo>
                  <a:cubicBezTo>
                    <a:pt x="37" y="45"/>
                    <a:pt x="37" y="45"/>
                    <a:pt x="33" y="45"/>
                  </a:cubicBezTo>
                  <a:lnTo>
                    <a:pt x="19" y="52"/>
                  </a:lnTo>
                  <a:lnTo>
                    <a:pt x="11" y="63"/>
                  </a:lnTo>
                  <a:cubicBezTo>
                    <a:pt x="4" y="75"/>
                    <a:pt x="0" y="86"/>
                    <a:pt x="0" y="105"/>
                  </a:cubicBezTo>
                  <a:cubicBezTo>
                    <a:pt x="0" y="113"/>
                    <a:pt x="0" y="120"/>
                    <a:pt x="7" y="127"/>
                  </a:cubicBezTo>
                  <a:cubicBezTo>
                    <a:pt x="11" y="139"/>
                    <a:pt x="19" y="146"/>
                    <a:pt x="26" y="149"/>
                  </a:cubicBezTo>
                  <a:cubicBezTo>
                    <a:pt x="41" y="157"/>
                    <a:pt x="56" y="165"/>
                    <a:pt x="71" y="165"/>
                  </a:cubicBezTo>
                  <a:cubicBezTo>
                    <a:pt x="86" y="165"/>
                    <a:pt x="97" y="161"/>
                    <a:pt x="109" y="153"/>
                  </a:cubicBezTo>
                  <a:cubicBezTo>
                    <a:pt x="123" y="149"/>
                    <a:pt x="135" y="139"/>
                    <a:pt x="142" y="131"/>
                  </a:cubicBezTo>
                  <a:cubicBezTo>
                    <a:pt x="154" y="123"/>
                    <a:pt x="157" y="116"/>
                    <a:pt x="164" y="113"/>
                  </a:cubicBezTo>
                  <a:cubicBezTo>
                    <a:pt x="172" y="105"/>
                    <a:pt x="180" y="97"/>
                    <a:pt x="183" y="90"/>
                  </a:cubicBezTo>
                  <a:cubicBezTo>
                    <a:pt x="187" y="82"/>
                    <a:pt x="187" y="71"/>
                    <a:pt x="187" y="63"/>
                  </a:cubicBezTo>
                  <a:cubicBezTo>
                    <a:pt x="187" y="52"/>
                    <a:pt x="183" y="41"/>
                    <a:pt x="180" y="30"/>
                  </a:cubicBezTo>
                  <a:cubicBezTo>
                    <a:pt x="172" y="18"/>
                    <a:pt x="164" y="11"/>
                    <a:pt x="149" y="4"/>
                  </a:cubicBezTo>
                  <a:cubicBezTo>
                    <a:pt x="138" y="0"/>
                    <a:pt x="127" y="0"/>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8" name="Google Shape;28688;p21"/>
            <p:cNvSpPr/>
            <p:nvPr/>
          </p:nvSpPr>
          <p:spPr>
            <a:xfrm>
              <a:off x="-643379" y="2160687"/>
              <a:ext cx="6828" cy="12319"/>
            </a:xfrm>
            <a:custGeom>
              <a:avLst/>
              <a:gdLst/>
              <a:ahLst/>
              <a:cxnLst/>
              <a:rect l="l" t="t" r="r" b="b"/>
              <a:pathLst>
                <a:path w="143" h="258" extrusionOk="0">
                  <a:moveTo>
                    <a:pt x="60" y="0"/>
                  </a:moveTo>
                  <a:lnTo>
                    <a:pt x="37" y="59"/>
                  </a:lnTo>
                  <a:cubicBezTo>
                    <a:pt x="34" y="71"/>
                    <a:pt x="23" y="86"/>
                    <a:pt x="15" y="101"/>
                  </a:cubicBezTo>
                  <a:cubicBezTo>
                    <a:pt x="11" y="109"/>
                    <a:pt x="8" y="119"/>
                    <a:pt x="4" y="127"/>
                  </a:cubicBezTo>
                  <a:cubicBezTo>
                    <a:pt x="0" y="138"/>
                    <a:pt x="0" y="149"/>
                    <a:pt x="0" y="161"/>
                  </a:cubicBezTo>
                  <a:cubicBezTo>
                    <a:pt x="0" y="176"/>
                    <a:pt x="0" y="190"/>
                    <a:pt x="8" y="202"/>
                  </a:cubicBezTo>
                  <a:cubicBezTo>
                    <a:pt x="15" y="216"/>
                    <a:pt x="26" y="228"/>
                    <a:pt x="37" y="239"/>
                  </a:cubicBezTo>
                  <a:lnTo>
                    <a:pt x="60" y="258"/>
                  </a:lnTo>
                  <a:cubicBezTo>
                    <a:pt x="64" y="254"/>
                    <a:pt x="64" y="250"/>
                    <a:pt x="68" y="247"/>
                  </a:cubicBezTo>
                  <a:cubicBezTo>
                    <a:pt x="75" y="239"/>
                    <a:pt x="82" y="235"/>
                    <a:pt x="90" y="231"/>
                  </a:cubicBezTo>
                  <a:cubicBezTo>
                    <a:pt x="94" y="228"/>
                    <a:pt x="97" y="228"/>
                    <a:pt x="101" y="228"/>
                  </a:cubicBezTo>
                  <a:cubicBezTo>
                    <a:pt x="109" y="216"/>
                    <a:pt x="116" y="205"/>
                    <a:pt x="123" y="194"/>
                  </a:cubicBezTo>
                  <a:cubicBezTo>
                    <a:pt x="135" y="179"/>
                    <a:pt x="142" y="161"/>
                    <a:pt x="142" y="138"/>
                  </a:cubicBezTo>
                  <a:cubicBezTo>
                    <a:pt x="142" y="123"/>
                    <a:pt x="139" y="109"/>
                    <a:pt x="131" y="93"/>
                  </a:cubicBezTo>
                  <a:cubicBezTo>
                    <a:pt x="123" y="78"/>
                    <a:pt x="113" y="64"/>
                    <a:pt x="101" y="48"/>
                  </a:cubicBezTo>
                  <a:lnTo>
                    <a:pt x="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9" name="Google Shape;28689;p21"/>
            <p:cNvSpPr/>
            <p:nvPr/>
          </p:nvSpPr>
          <p:spPr>
            <a:xfrm>
              <a:off x="-510252" y="1622497"/>
              <a:ext cx="23445" cy="8786"/>
            </a:xfrm>
            <a:custGeom>
              <a:avLst/>
              <a:gdLst/>
              <a:ahLst/>
              <a:cxnLst/>
              <a:rect l="l" t="t" r="r" b="b"/>
              <a:pathLst>
                <a:path w="491" h="184" extrusionOk="0">
                  <a:moveTo>
                    <a:pt x="1" y="0"/>
                  </a:moveTo>
                  <a:lnTo>
                    <a:pt x="247" y="146"/>
                  </a:lnTo>
                  <a:cubicBezTo>
                    <a:pt x="266" y="157"/>
                    <a:pt x="277" y="165"/>
                    <a:pt x="292" y="172"/>
                  </a:cubicBezTo>
                  <a:cubicBezTo>
                    <a:pt x="300" y="176"/>
                    <a:pt x="308" y="176"/>
                    <a:pt x="315" y="180"/>
                  </a:cubicBezTo>
                  <a:cubicBezTo>
                    <a:pt x="322" y="180"/>
                    <a:pt x="334" y="183"/>
                    <a:pt x="341" y="183"/>
                  </a:cubicBezTo>
                  <a:cubicBezTo>
                    <a:pt x="356" y="183"/>
                    <a:pt x="371" y="180"/>
                    <a:pt x="386" y="172"/>
                  </a:cubicBezTo>
                  <a:cubicBezTo>
                    <a:pt x="401" y="169"/>
                    <a:pt x="416" y="161"/>
                    <a:pt x="439" y="153"/>
                  </a:cubicBezTo>
                  <a:lnTo>
                    <a:pt x="491" y="131"/>
                  </a:lnTo>
                  <a:lnTo>
                    <a:pt x="468" y="109"/>
                  </a:lnTo>
                  <a:lnTo>
                    <a:pt x="453" y="90"/>
                  </a:lnTo>
                  <a:cubicBezTo>
                    <a:pt x="442" y="79"/>
                    <a:pt x="430" y="71"/>
                    <a:pt x="416" y="64"/>
                  </a:cubicBezTo>
                  <a:cubicBezTo>
                    <a:pt x="404" y="60"/>
                    <a:pt x="389" y="57"/>
                    <a:pt x="378" y="57"/>
                  </a:cubicBezTo>
                  <a:lnTo>
                    <a:pt x="375" y="57"/>
                  </a:lnTo>
                  <a:cubicBezTo>
                    <a:pt x="352" y="57"/>
                    <a:pt x="334" y="64"/>
                    <a:pt x="318" y="67"/>
                  </a:cubicBezTo>
                  <a:cubicBezTo>
                    <a:pt x="304" y="71"/>
                    <a:pt x="292" y="75"/>
                    <a:pt x="285" y="75"/>
                  </a:cubicBezTo>
                  <a:lnTo>
                    <a:pt x="277" y="7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0" name="Google Shape;28690;p21"/>
            <p:cNvSpPr/>
            <p:nvPr/>
          </p:nvSpPr>
          <p:spPr>
            <a:xfrm>
              <a:off x="-232300" y="1106845"/>
              <a:ext cx="8595" cy="7544"/>
            </a:xfrm>
            <a:custGeom>
              <a:avLst/>
              <a:gdLst/>
              <a:ahLst/>
              <a:cxnLst/>
              <a:rect l="l" t="t" r="r" b="b"/>
              <a:pathLst>
                <a:path w="180" h="158" extrusionOk="0">
                  <a:moveTo>
                    <a:pt x="68" y="0"/>
                  </a:moveTo>
                  <a:cubicBezTo>
                    <a:pt x="60" y="0"/>
                    <a:pt x="52" y="4"/>
                    <a:pt x="45" y="4"/>
                  </a:cubicBezTo>
                  <a:cubicBezTo>
                    <a:pt x="34" y="7"/>
                    <a:pt x="26" y="11"/>
                    <a:pt x="18" y="19"/>
                  </a:cubicBezTo>
                  <a:lnTo>
                    <a:pt x="23" y="19"/>
                  </a:lnTo>
                  <a:cubicBezTo>
                    <a:pt x="15" y="26"/>
                    <a:pt x="8" y="33"/>
                    <a:pt x="4" y="41"/>
                  </a:cubicBezTo>
                  <a:cubicBezTo>
                    <a:pt x="0" y="52"/>
                    <a:pt x="0" y="59"/>
                    <a:pt x="0" y="67"/>
                  </a:cubicBezTo>
                  <a:cubicBezTo>
                    <a:pt x="0" y="82"/>
                    <a:pt x="4" y="93"/>
                    <a:pt x="8" y="104"/>
                  </a:cubicBezTo>
                  <a:cubicBezTo>
                    <a:pt x="11" y="109"/>
                    <a:pt x="11" y="112"/>
                    <a:pt x="15" y="119"/>
                  </a:cubicBezTo>
                  <a:cubicBezTo>
                    <a:pt x="18" y="123"/>
                    <a:pt x="23" y="127"/>
                    <a:pt x="26" y="131"/>
                  </a:cubicBezTo>
                  <a:cubicBezTo>
                    <a:pt x="34" y="138"/>
                    <a:pt x="41" y="145"/>
                    <a:pt x="52" y="149"/>
                  </a:cubicBezTo>
                  <a:cubicBezTo>
                    <a:pt x="60" y="153"/>
                    <a:pt x="68" y="157"/>
                    <a:pt x="79" y="157"/>
                  </a:cubicBezTo>
                  <a:lnTo>
                    <a:pt x="82" y="157"/>
                  </a:lnTo>
                  <a:cubicBezTo>
                    <a:pt x="101" y="157"/>
                    <a:pt x="116" y="149"/>
                    <a:pt x="127" y="142"/>
                  </a:cubicBezTo>
                  <a:cubicBezTo>
                    <a:pt x="139" y="135"/>
                    <a:pt x="149" y="127"/>
                    <a:pt x="157" y="119"/>
                  </a:cubicBezTo>
                  <a:cubicBezTo>
                    <a:pt x="161" y="112"/>
                    <a:pt x="165" y="109"/>
                    <a:pt x="168" y="101"/>
                  </a:cubicBezTo>
                  <a:cubicBezTo>
                    <a:pt x="175" y="93"/>
                    <a:pt x="180" y="82"/>
                    <a:pt x="180" y="71"/>
                  </a:cubicBezTo>
                  <a:cubicBezTo>
                    <a:pt x="180" y="59"/>
                    <a:pt x="175" y="52"/>
                    <a:pt x="172" y="41"/>
                  </a:cubicBezTo>
                  <a:cubicBezTo>
                    <a:pt x="168" y="33"/>
                    <a:pt x="161" y="26"/>
                    <a:pt x="153" y="22"/>
                  </a:cubicBezTo>
                  <a:lnTo>
                    <a:pt x="139" y="7"/>
                  </a:lnTo>
                  <a:lnTo>
                    <a:pt x="120" y="14"/>
                  </a:lnTo>
                  <a:cubicBezTo>
                    <a:pt x="120" y="14"/>
                    <a:pt x="116" y="11"/>
                    <a:pt x="105" y="7"/>
                  </a:cubicBezTo>
                  <a:cubicBezTo>
                    <a:pt x="101" y="7"/>
                    <a:pt x="97" y="7"/>
                    <a:pt x="90" y="4"/>
                  </a:cubicBezTo>
                  <a:cubicBezTo>
                    <a:pt x="82"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1" name="Google Shape;28691;p21"/>
            <p:cNvSpPr/>
            <p:nvPr/>
          </p:nvSpPr>
          <p:spPr>
            <a:xfrm>
              <a:off x="-371204" y="1757438"/>
              <a:ext cx="10028" cy="9502"/>
            </a:xfrm>
            <a:custGeom>
              <a:avLst/>
              <a:gdLst/>
              <a:ahLst/>
              <a:cxnLst/>
              <a:rect l="l" t="t" r="r" b="b"/>
              <a:pathLst>
                <a:path w="210" h="199" extrusionOk="0">
                  <a:moveTo>
                    <a:pt x="1" y="0"/>
                  </a:moveTo>
                  <a:lnTo>
                    <a:pt x="12" y="71"/>
                  </a:lnTo>
                  <a:cubicBezTo>
                    <a:pt x="16" y="93"/>
                    <a:pt x="23" y="112"/>
                    <a:pt x="34" y="128"/>
                  </a:cubicBezTo>
                  <a:cubicBezTo>
                    <a:pt x="46" y="138"/>
                    <a:pt x="57" y="146"/>
                    <a:pt x="68" y="150"/>
                  </a:cubicBezTo>
                  <a:cubicBezTo>
                    <a:pt x="83" y="161"/>
                    <a:pt x="98" y="165"/>
                    <a:pt x="113" y="169"/>
                  </a:cubicBezTo>
                  <a:cubicBezTo>
                    <a:pt x="124" y="172"/>
                    <a:pt x="139" y="172"/>
                    <a:pt x="146" y="176"/>
                  </a:cubicBezTo>
                  <a:lnTo>
                    <a:pt x="210" y="198"/>
                  </a:lnTo>
                  <a:lnTo>
                    <a:pt x="199" y="135"/>
                  </a:lnTo>
                  <a:cubicBezTo>
                    <a:pt x="196" y="112"/>
                    <a:pt x="184" y="93"/>
                    <a:pt x="173" y="79"/>
                  </a:cubicBezTo>
                  <a:cubicBezTo>
                    <a:pt x="161" y="67"/>
                    <a:pt x="151" y="60"/>
                    <a:pt x="139" y="57"/>
                  </a:cubicBezTo>
                  <a:cubicBezTo>
                    <a:pt x="124" y="49"/>
                    <a:pt x="109" y="45"/>
                    <a:pt x="98" y="41"/>
                  </a:cubicBezTo>
                  <a:cubicBezTo>
                    <a:pt x="83" y="38"/>
                    <a:pt x="72" y="34"/>
                    <a:pt x="68" y="31"/>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2" name="Google Shape;28692;p21"/>
            <p:cNvSpPr/>
            <p:nvPr/>
          </p:nvSpPr>
          <p:spPr>
            <a:xfrm>
              <a:off x="274805" y="1360111"/>
              <a:ext cx="7879" cy="8404"/>
            </a:xfrm>
            <a:custGeom>
              <a:avLst/>
              <a:gdLst/>
              <a:ahLst/>
              <a:cxnLst/>
              <a:rect l="l" t="t" r="r" b="b"/>
              <a:pathLst>
                <a:path w="165" h="176" extrusionOk="0">
                  <a:moveTo>
                    <a:pt x="83" y="0"/>
                  </a:moveTo>
                  <a:cubicBezTo>
                    <a:pt x="71" y="0"/>
                    <a:pt x="60" y="4"/>
                    <a:pt x="48" y="8"/>
                  </a:cubicBezTo>
                  <a:cubicBezTo>
                    <a:pt x="38" y="12"/>
                    <a:pt x="26" y="19"/>
                    <a:pt x="15" y="31"/>
                  </a:cubicBezTo>
                  <a:cubicBezTo>
                    <a:pt x="12" y="34"/>
                    <a:pt x="7" y="41"/>
                    <a:pt x="4" y="48"/>
                  </a:cubicBezTo>
                  <a:cubicBezTo>
                    <a:pt x="0" y="53"/>
                    <a:pt x="0" y="60"/>
                    <a:pt x="0" y="67"/>
                  </a:cubicBezTo>
                  <a:cubicBezTo>
                    <a:pt x="0" y="79"/>
                    <a:pt x="4" y="86"/>
                    <a:pt x="7" y="93"/>
                  </a:cubicBezTo>
                  <a:cubicBezTo>
                    <a:pt x="12" y="105"/>
                    <a:pt x="15" y="109"/>
                    <a:pt x="19" y="116"/>
                  </a:cubicBezTo>
                  <a:cubicBezTo>
                    <a:pt x="26" y="124"/>
                    <a:pt x="30" y="127"/>
                    <a:pt x="34" y="131"/>
                  </a:cubicBezTo>
                  <a:cubicBezTo>
                    <a:pt x="34" y="135"/>
                    <a:pt x="38" y="138"/>
                    <a:pt x="41" y="146"/>
                  </a:cubicBezTo>
                  <a:cubicBezTo>
                    <a:pt x="45" y="150"/>
                    <a:pt x="48" y="153"/>
                    <a:pt x="52" y="161"/>
                  </a:cubicBezTo>
                  <a:lnTo>
                    <a:pt x="60" y="176"/>
                  </a:lnTo>
                  <a:lnTo>
                    <a:pt x="90" y="176"/>
                  </a:lnTo>
                  <a:cubicBezTo>
                    <a:pt x="97" y="176"/>
                    <a:pt x="105" y="176"/>
                    <a:pt x="112" y="172"/>
                  </a:cubicBezTo>
                  <a:lnTo>
                    <a:pt x="124" y="172"/>
                  </a:lnTo>
                  <a:cubicBezTo>
                    <a:pt x="135" y="165"/>
                    <a:pt x="142" y="161"/>
                    <a:pt x="150" y="153"/>
                  </a:cubicBezTo>
                  <a:lnTo>
                    <a:pt x="164" y="138"/>
                  </a:lnTo>
                  <a:lnTo>
                    <a:pt x="161" y="116"/>
                  </a:lnTo>
                  <a:cubicBezTo>
                    <a:pt x="157" y="112"/>
                    <a:pt x="157" y="109"/>
                    <a:pt x="157" y="101"/>
                  </a:cubicBezTo>
                  <a:lnTo>
                    <a:pt x="157" y="93"/>
                  </a:lnTo>
                  <a:cubicBezTo>
                    <a:pt x="153" y="86"/>
                    <a:pt x="153" y="75"/>
                    <a:pt x="146" y="64"/>
                  </a:cubicBezTo>
                  <a:cubicBezTo>
                    <a:pt x="146" y="60"/>
                    <a:pt x="146" y="57"/>
                    <a:pt x="142" y="53"/>
                  </a:cubicBezTo>
                  <a:cubicBezTo>
                    <a:pt x="142" y="45"/>
                    <a:pt x="138" y="34"/>
                    <a:pt x="127" y="22"/>
                  </a:cubicBezTo>
                  <a:cubicBezTo>
                    <a:pt x="124" y="19"/>
                    <a:pt x="119" y="12"/>
                    <a:pt x="109" y="8"/>
                  </a:cubicBezTo>
                  <a:cubicBezTo>
                    <a:pt x="101" y="0"/>
                    <a:pt x="90"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3" name="Google Shape;28693;p21"/>
            <p:cNvSpPr/>
            <p:nvPr/>
          </p:nvSpPr>
          <p:spPr>
            <a:xfrm>
              <a:off x="145737" y="1045629"/>
              <a:ext cx="9884" cy="12319"/>
            </a:xfrm>
            <a:custGeom>
              <a:avLst/>
              <a:gdLst/>
              <a:ahLst/>
              <a:cxnLst/>
              <a:rect l="l" t="t" r="r" b="b"/>
              <a:pathLst>
                <a:path w="207" h="258" extrusionOk="0">
                  <a:moveTo>
                    <a:pt x="64" y="0"/>
                  </a:moveTo>
                  <a:cubicBezTo>
                    <a:pt x="56" y="0"/>
                    <a:pt x="49" y="0"/>
                    <a:pt x="41" y="4"/>
                  </a:cubicBezTo>
                  <a:cubicBezTo>
                    <a:pt x="27" y="11"/>
                    <a:pt x="15" y="22"/>
                    <a:pt x="12" y="33"/>
                  </a:cubicBezTo>
                  <a:cubicBezTo>
                    <a:pt x="8" y="33"/>
                    <a:pt x="8" y="33"/>
                    <a:pt x="8" y="37"/>
                  </a:cubicBezTo>
                  <a:cubicBezTo>
                    <a:pt x="4" y="48"/>
                    <a:pt x="1" y="56"/>
                    <a:pt x="1" y="67"/>
                  </a:cubicBezTo>
                  <a:cubicBezTo>
                    <a:pt x="1" y="74"/>
                    <a:pt x="4" y="85"/>
                    <a:pt x="8" y="93"/>
                  </a:cubicBezTo>
                  <a:cubicBezTo>
                    <a:pt x="8" y="104"/>
                    <a:pt x="15" y="112"/>
                    <a:pt x="19" y="119"/>
                  </a:cubicBezTo>
                  <a:cubicBezTo>
                    <a:pt x="27" y="127"/>
                    <a:pt x="30" y="130"/>
                    <a:pt x="38" y="135"/>
                  </a:cubicBezTo>
                  <a:cubicBezTo>
                    <a:pt x="49" y="142"/>
                    <a:pt x="60" y="142"/>
                    <a:pt x="72" y="145"/>
                  </a:cubicBezTo>
                  <a:lnTo>
                    <a:pt x="101" y="145"/>
                  </a:lnTo>
                  <a:lnTo>
                    <a:pt x="113" y="157"/>
                  </a:lnTo>
                  <a:lnTo>
                    <a:pt x="169" y="220"/>
                  </a:lnTo>
                  <a:lnTo>
                    <a:pt x="206" y="257"/>
                  </a:lnTo>
                  <a:lnTo>
                    <a:pt x="187" y="183"/>
                  </a:lnTo>
                  <a:lnTo>
                    <a:pt x="165" y="108"/>
                  </a:lnTo>
                  <a:lnTo>
                    <a:pt x="165" y="97"/>
                  </a:lnTo>
                  <a:cubicBezTo>
                    <a:pt x="161" y="93"/>
                    <a:pt x="161" y="90"/>
                    <a:pt x="161" y="85"/>
                  </a:cubicBezTo>
                  <a:cubicBezTo>
                    <a:pt x="161" y="78"/>
                    <a:pt x="158" y="71"/>
                    <a:pt x="158" y="59"/>
                  </a:cubicBezTo>
                  <a:cubicBezTo>
                    <a:pt x="153" y="56"/>
                    <a:pt x="153" y="48"/>
                    <a:pt x="150" y="40"/>
                  </a:cubicBezTo>
                  <a:cubicBezTo>
                    <a:pt x="143" y="30"/>
                    <a:pt x="135" y="18"/>
                    <a:pt x="120" y="11"/>
                  </a:cubicBezTo>
                  <a:cubicBezTo>
                    <a:pt x="108"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4" name="Google Shape;28694;p21"/>
            <p:cNvSpPr/>
            <p:nvPr/>
          </p:nvSpPr>
          <p:spPr>
            <a:xfrm>
              <a:off x="-195723" y="1013111"/>
              <a:ext cx="9311" cy="8977"/>
            </a:xfrm>
            <a:custGeom>
              <a:avLst/>
              <a:gdLst/>
              <a:ahLst/>
              <a:cxnLst/>
              <a:rect l="l" t="t" r="r" b="b"/>
              <a:pathLst>
                <a:path w="195" h="188" extrusionOk="0">
                  <a:moveTo>
                    <a:pt x="154" y="0"/>
                  </a:moveTo>
                  <a:cubicBezTo>
                    <a:pt x="132" y="4"/>
                    <a:pt x="113" y="8"/>
                    <a:pt x="98" y="19"/>
                  </a:cubicBezTo>
                  <a:cubicBezTo>
                    <a:pt x="87" y="26"/>
                    <a:pt x="75" y="34"/>
                    <a:pt x="68" y="41"/>
                  </a:cubicBezTo>
                  <a:cubicBezTo>
                    <a:pt x="56" y="57"/>
                    <a:pt x="49" y="71"/>
                    <a:pt x="45" y="86"/>
                  </a:cubicBezTo>
                  <a:cubicBezTo>
                    <a:pt x="37" y="98"/>
                    <a:pt x="34" y="112"/>
                    <a:pt x="30" y="120"/>
                  </a:cubicBezTo>
                  <a:lnTo>
                    <a:pt x="1" y="188"/>
                  </a:lnTo>
                  <a:lnTo>
                    <a:pt x="71" y="176"/>
                  </a:lnTo>
                  <a:cubicBezTo>
                    <a:pt x="87" y="172"/>
                    <a:pt x="101" y="169"/>
                    <a:pt x="116" y="161"/>
                  </a:cubicBezTo>
                  <a:cubicBezTo>
                    <a:pt x="139" y="150"/>
                    <a:pt x="158" y="138"/>
                    <a:pt x="172" y="116"/>
                  </a:cubicBezTo>
                  <a:cubicBezTo>
                    <a:pt x="187" y="93"/>
                    <a:pt x="194" y="67"/>
                    <a:pt x="194" y="41"/>
                  </a:cubicBezTo>
                  <a:lnTo>
                    <a:pt x="1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5" name="Google Shape;28695;p21"/>
            <p:cNvSpPr/>
            <p:nvPr/>
          </p:nvSpPr>
          <p:spPr>
            <a:xfrm>
              <a:off x="-551270" y="2431239"/>
              <a:ext cx="48" cy="48"/>
            </a:xfrm>
            <a:custGeom>
              <a:avLst/>
              <a:gdLst/>
              <a:ahLst/>
              <a:cxnLst/>
              <a:rect l="l" t="t" r="r" b="b"/>
              <a:pathLst>
                <a:path w="1" h="1" extrusionOk="0">
                  <a:moveTo>
                    <a:pt x="0" y="0"/>
                  </a:moveTo>
                  <a:lnTo>
                    <a:pt x="0" y="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6" name="Google Shape;28696;p21"/>
            <p:cNvSpPr/>
            <p:nvPr/>
          </p:nvSpPr>
          <p:spPr>
            <a:xfrm>
              <a:off x="-555949" y="2428230"/>
              <a:ext cx="8452" cy="16283"/>
            </a:xfrm>
            <a:custGeom>
              <a:avLst/>
              <a:gdLst/>
              <a:ahLst/>
              <a:cxnLst/>
              <a:rect l="l" t="t" r="r" b="b"/>
              <a:pathLst>
                <a:path w="177" h="341" extrusionOk="0">
                  <a:moveTo>
                    <a:pt x="113" y="1"/>
                  </a:moveTo>
                  <a:cubicBezTo>
                    <a:pt x="102" y="1"/>
                    <a:pt x="90" y="1"/>
                    <a:pt x="83" y="4"/>
                  </a:cubicBezTo>
                  <a:cubicBezTo>
                    <a:pt x="76" y="8"/>
                    <a:pt x="68" y="11"/>
                    <a:pt x="61" y="15"/>
                  </a:cubicBezTo>
                  <a:cubicBezTo>
                    <a:pt x="53" y="23"/>
                    <a:pt x="42" y="30"/>
                    <a:pt x="38" y="41"/>
                  </a:cubicBezTo>
                  <a:cubicBezTo>
                    <a:pt x="31" y="53"/>
                    <a:pt x="27" y="63"/>
                    <a:pt x="27" y="75"/>
                  </a:cubicBezTo>
                  <a:cubicBezTo>
                    <a:pt x="27" y="82"/>
                    <a:pt x="27" y="90"/>
                    <a:pt x="31" y="98"/>
                  </a:cubicBezTo>
                  <a:cubicBezTo>
                    <a:pt x="35" y="105"/>
                    <a:pt x="38" y="113"/>
                    <a:pt x="42" y="120"/>
                  </a:cubicBezTo>
                  <a:cubicBezTo>
                    <a:pt x="50" y="127"/>
                    <a:pt x="53" y="135"/>
                    <a:pt x="57" y="139"/>
                  </a:cubicBezTo>
                  <a:lnTo>
                    <a:pt x="1" y="341"/>
                  </a:lnTo>
                  <a:lnTo>
                    <a:pt x="1" y="341"/>
                  </a:lnTo>
                  <a:lnTo>
                    <a:pt x="128" y="168"/>
                  </a:lnTo>
                  <a:cubicBezTo>
                    <a:pt x="131" y="158"/>
                    <a:pt x="143" y="146"/>
                    <a:pt x="154" y="131"/>
                  </a:cubicBezTo>
                  <a:cubicBezTo>
                    <a:pt x="158" y="124"/>
                    <a:pt x="166" y="116"/>
                    <a:pt x="169" y="105"/>
                  </a:cubicBezTo>
                  <a:cubicBezTo>
                    <a:pt x="173" y="98"/>
                    <a:pt x="176" y="86"/>
                    <a:pt x="176" y="72"/>
                  </a:cubicBezTo>
                  <a:cubicBezTo>
                    <a:pt x="176" y="56"/>
                    <a:pt x="173" y="41"/>
                    <a:pt x="166" y="30"/>
                  </a:cubicBezTo>
                  <a:cubicBezTo>
                    <a:pt x="158" y="19"/>
                    <a:pt x="150" y="11"/>
                    <a:pt x="140" y="4"/>
                  </a:cubicBezTo>
                  <a:cubicBezTo>
                    <a:pt x="128" y="1"/>
                    <a:pt x="121"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7" name="Google Shape;28697;p21"/>
            <p:cNvSpPr/>
            <p:nvPr/>
          </p:nvSpPr>
          <p:spPr>
            <a:xfrm>
              <a:off x="-590711" y="1835987"/>
              <a:ext cx="6255" cy="11985"/>
            </a:xfrm>
            <a:custGeom>
              <a:avLst/>
              <a:gdLst/>
              <a:ahLst/>
              <a:cxnLst/>
              <a:rect l="l" t="t" r="r" b="b"/>
              <a:pathLst>
                <a:path w="131" h="251" extrusionOk="0">
                  <a:moveTo>
                    <a:pt x="30" y="0"/>
                  </a:moveTo>
                  <a:lnTo>
                    <a:pt x="0" y="71"/>
                  </a:lnTo>
                  <a:cubicBezTo>
                    <a:pt x="4" y="71"/>
                    <a:pt x="7" y="75"/>
                    <a:pt x="7" y="75"/>
                  </a:cubicBezTo>
                  <a:lnTo>
                    <a:pt x="11" y="79"/>
                  </a:lnTo>
                  <a:lnTo>
                    <a:pt x="11" y="82"/>
                  </a:lnTo>
                  <a:cubicBezTo>
                    <a:pt x="11" y="86"/>
                    <a:pt x="11" y="94"/>
                    <a:pt x="7" y="105"/>
                  </a:cubicBezTo>
                  <a:cubicBezTo>
                    <a:pt x="7" y="116"/>
                    <a:pt x="4" y="131"/>
                    <a:pt x="4" y="146"/>
                  </a:cubicBezTo>
                  <a:lnTo>
                    <a:pt x="4" y="168"/>
                  </a:lnTo>
                  <a:lnTo>
                    <a:pt x="22" y="251"/>
                  </a:lnTo>
                  <a:lnTo>
                    <a:pt x="74" y="184"/>
                  </a:lnTo>
                  <a:cubicBezTo>
                    <a:pt x="90" y="161"/>
                    <a:pt x="101" y="146"/>
                    <a:pt x="112" y="131"/>
                  </a:cubicBezTo>
                  <a:cubicBezTo>
                    <a:pt x="116" y="123"/>
                    <a:pt x="119" y="116"/>
                    <a:pt x="123" y="108"/>
                  </a:cubicBezTo>
                  <a:cubicBezTo>
                    <a:pt x="127" y="101"/>
                    <a:pt x="131" y="90"/>
                    <a:pt x="131" y="79"/>
                  </a:cubicBezTo>
                  <a:cubicBezTo>
                    <a:pt x="131" y="71"/>
                    <a:pt x="131" y="68"/>
                    <a:pt x="127" y="60"/>
                  </a:cubicBezTo>
                  <a:cubicBezTo>
                    <a:pt x="123" y="49"/>
                    <a:pt x="116" y="37"/>
                    <a:pt x="109" y="34"/>
                  </a:cubicBezTo>
                  <a:cubicBezTo>
                    <a:pt x="97" y="23"/>
                    <a:pt x="86" y="18"/>
                    <a:pt x="71" y="15"/>
                  </a:cubicBezTo>
                  <a:cubicBezTo>
                    <a:pt x="60" y="11"/>
                    <a:pt x="4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8" name="Google Shape;28698;p21"/>
            <p:cNvSpPr/>
            <p:nvPr/>
          </p:nvSpPr>
          <p:spPr>
            <a:xfrm>
              <a:off x="-617690" y="2260771"/>
              <a:ext cx="14134" cy="14707"/>
            </a:xfrm>
            <a:custGeom>
              <a:avLst/>
              <a:gdLst/>
              <a:ahLst/>
              <a:cxnLst/>
              <a:rect l="l" t="t" r="r" b="b"/>
              <a:pathLst>
                <a:path w="296" h="308" extrusionOk="0">
                  <a:moveTo>
                    <a:pt x="296" y="1"/>
                  </a:moveTo>
                  <a:lnTo>
                    <a:pt x="132" y="42"/>
                  </a:lnTo>
                  <a:lnTo>
                    <a:pt x="1" y="72"/>
                  </a:lnTo>
                  <a:lnTo>
                    <a:pt x="8" y="76"/>
                  </a:lnTo>
                  <a:lnTo>
                    <a:pt x="30" y="94"/>
                  </a:lnTo>
                  <a:lnTo>
                    <a:pt x="30" y="98"/>
                  </a:lnTo>
                  <a:cubicBezTo>
                    <a:pt x="23" y="106"/>
                    <a:pt x="20" y="116"/>
                    <a:pt x="15" y="124"/>
                  </a:cubicBezTo>
                  <a:cubicBezTo>
                    <a:pt x="11" y="139"/>
                    <a:pt x="11" y="154"/>
                    <a:pt x="8" y="173"/>
                  </a:cubicBezTo>
                  <a:lnTo>
                    <a:pt x="8" y="218"/>
                  </a:lnTo>
                  <a:lnTo>
                    <a:pt x="8" y="308"/>
                  </a:lnTo>
                  <a:lnTo>
                    <a:pt x="72" y="247"/>
                  </a:lnTo>
                  <a:cubicBezTo>
                    <a:pt x="87" y="237"/>
                    <a:pt x="105" y="221"/>
                    <a:pt x="120" y="206"/>
                  </a:cubicBezTo>
                  <a:cubicBezTo>
                    <a:pt x="127" y="203"/>
                    <a:pt x="139" y="192"/>
                    <a:pt x="146" y="184"/>
                  </a:cubicBezTo>
                  <a:cubicBezTo>
                    <a:pt x="150" y="177"/>
                    <a:pt x="150" y="169"/>
                    <a:pt x="154" y="166"/>
                  </a:cubicBezTo>
                  <a:cubicBezTo>
                    <a:pt x="158" y="158"/>
                    <a:pt x="158" y="151"/>
                    <a:pt x="158" y="143"/>
                  </a:cubicBezTo>
                  <a:cubicBezTo>
                    <a:pt x="158" y="124"/>
                    <a:pt x="154" y="113"/>
                    <a:pt x="146" y="98"/>
                  </a:cubicBezTo>
                  <a:lnTo>
                    <a:pt x="2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9" name="Google Shape;28699;p21"/>
            <p:cNvSpPr/>
            <p:nvPr/>
          </p:nvSpPr>
          <p:spPr>
            <a:xfrm>
              <a:off x="-631442" y="2448381"/>
              <a:ext cx="6494" cy="13465"/>
            </a:xfrm>
            <a:custGeom>
              <a:avLst/>
              <a:gdLst/>
              <a:ahLst/>
              <a:cxnLst/>
              <a:rect l="l" t="t" r="r" b="b"/>
              <a:pathLst>
                <a:path w="136" h="282" extrusionOk="0">
                  <a:moveTo>
                    <a:pt x="27" y="0"/>
                  </a:moveTo>
                  <a:lnTo>
                    <a:pt x="11" y="50"/>
                  </a:lnTo>
                  <a:lnTo>
                    <a:pt x="11" y="53"/>
                  </a:lnTo>
                  <a:cubicBezTo>
                    <a:pt x="4" y="79"/>
                    <a:pt x="1" y="102"/>
                    <a:pt x="1" y="128"/>
                  </a:cubicBezTo>
                  <a:cubicBezTo>
                    <a:pt x="1" y="147"/>
                    <a:pt x="1" y="162"/>
                    <a:pt x="8" y="180"/>
                  </a:cubicBezTo>
                  <a:cubicBezTo>
                    <a:pt x="11" y="195"/>
                    <a:pt x="16" y="207"/>
                    <a:pt x="27" y="217"/>
                  </a:cubicBezTo>
                  <a:cubicBezTo>
                    <a:pt x="27" y="221"/>
                    <a:pt x="30" y="225"/>
                    <a:pt x="34" y="229"/>
                  </a:cubicBezTo>
                  <a:lnTo>
                    <a:pt x="72" y="281"/>
                  </a:lnTo>
                  <a:lnTo>
                    <a:pt x="98" y="225"/>
                  </a:lnTo>
                  <a:cubicBezTo>
                    <a:pt x="101" y="217"/>
                    <a:pt x="106" y="207"/>
                    <a:pt x="113" y="199"/>
                  </a:cubicBezTo>
                  <a:cubicBezTo>
                    <a:pt x="113" y="191"/>
                    <a:pt x="116" y="184"/>
                    <a:pt x="120" y="180"/>
                  </a:cubicBezTo>
                  <a:cubicBezTo>
                    <a:pt x="128" y="162"/>
                    <a:pt x="135" y="143"/>
                    <a:pt x="135" y="121"/>
                  </a:cubicBezTo>
                  <a:cubicBezTo>
                    <a:pt x="135" y="105"/>
                    <a:pt x="128" y="83"/>
                    <a:pt x="116" y="68"/>
                  </a:cubicBezTo>
                  <a:cubicBezTo>
                    <a:pt x="109" y="57"/>
                    <a:pt x="98" y="45"/>
                    <a:pt x="87" y="38"/>
                  </a:cubicBezTo>
                  <a:cubicBezTo>
                    <a:pt x="79" y="34"/>
                    <a:pt x="75" y="27"/>
                    <a:pt x="68" y="27"/>
                  </a:cubicBezTo>
                  <a:lnTo>
                    <a:pt x="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0" name="Google Shape;28700;p21"/>
            <p:cNvSpPr/>
            <p:nvPr/>
          </p:nvSpPr>
          <p:spPr>
            <a:xfrm>
              <a:off x="-537756" y="1969639"/>
              <a:ext cx="10075" cy="9025"/>
            </a:xfrm>
            <a:custGeom>
              <a:avLst/>
              <a:gdLst/>
              <a:ahLst/>
              <a:cxnLst/>
              <a:rect l="l" t="t" r="r" b="b"/>
              <a:pathLst>
                <a:path w="211" h="189" extrusionOk="0">
                  <a:moveTo>
                    <a:pt x="87" y="1"/>
                  </a:moveTo>
                  <a:cubicBezTo>
                    <a:pt x="76" y="1"/>
                    <a:pt x="68" y="5"/>
                    <a:pt x="57" y="9"/>
                  </a:cubicBezTo>
                  <a:cubicBezTo>
                    <a:pt x="50" y="9"/>
                    <a:pt x="42" y="12"/>
                    <a:pt x="38" y="19"/>
                  </a:cubicBezTo>
                  <a:cubicBezTo>
                    <a:pt x="35" y="23"/>
                    <a:pt x="31" y="23"/>
                    <a:pt x="28" y="28"/>
                  </a:cubicBezTo>
                  <a:cubicBezTo>
                    <a:pt x="12" y="45"/>
                    <a:pt x="1" y="68"/>
                    <a:pt x="1" y="90"/>
                  </a:cubicBezTo>
                  <a:cubicBezTo>
                    <a:pt x="1" y="102"/>
                    <a:pt x="1" y="109"/>
                    <a:pt x="5" y="117"/>
                  </a:cubicBezTo>
                  <a:cubicBezTo>
                    <a:pt x="5" y="121"/>
                    <a:pt x="5" y="121"/>
                    <a:pt x="9" y="121"/>
                  </a:cubicBezTo>
                  <a:lnTo>
                    <a:pt x="9" y="124"/>
                  </a:lnTo>
                  <a:cubicBezTo>
                    <a:pt x="9" y="128"/>
                    <a:pt x="12" y="132"/>
                    <a:pt x="16" y="135"/>
                  </a:cubicBezTo>
                  <a:cubicBezTo>
                    <a:pt x="23" y="147"/>
                    <a:pt x="31" y="150"/>
                    <a:pt x="38" y="154"/>
                  </a:cubicBezTo>
                  <a:lnTo>
                    <a:pt x="42" y="154"/>
                  </a:lnTo>
                  <a:cubicBezTo>
                    <a:pt x="46" y="158"/>
                    <a:pt x="50" y="158"/>
                    <a:pt x="57" y="158"/>
                  </a:cubicBezTo>
                  <a:lnTo>
                    <a:pt x="50" y="188"/>
                  </a:lnTo>
                  <a:lnTo>
                    <a:pt x="169" y="135"/>
                  </a:lnTo>
                  <a:lnTo>
                    <a:pt x="211" y="117"/>
                  </a:lnTo>
                  <a:lnTo>
                    <a:pt x="177" y="106"/>
                  </a:lnTo>
                  <a:lnTo>
                    <a:pt x="158" y="98"/>
                  </a:lnTo>
                  <a:cubicBezTo>
                    <a:pt x="162" y="95"/>
                    <a:pt x="162" y="90"/>
                    <a:pt x="162" y="87"/>
                  </a:cubicBezTo>
                  <a:cubicBezTo>
                    <a:pt x="166" y="83"/>
                    <a:pt x="166" y="76"/>
                    <a:pt x="166" y="68"/>
                  </a:cubicBezTo>
                  <a:lnTo>
                    <a:pt x="166" y="54"/>
                  </a:lnTo>
                  <a:cubicBezTo>
                    <a:pt x="162" y="45"/>
                    <a:pt x="162" y="38"/>
                    <a:pt x="154" y="35"/>
                  </a:cubicBezTo>
                  <a:cubicBezTo>
                    <a:pt x="147" y="23"/>
                    <a:pt x="140" y="16"/>
                    <a:pt x="128" y="12"/>
                  </a:cubicBezTo>
                  <a:cubicBezTo>
                    <a:pt x="117" y="5"/>
                    <a:pt x="102"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1" name="Google Shape;28701;p21"/>
            <p:cNvSpPr/>
            <p:nvPr/>
          </p:nvSpPr>
          <p:spPr>
            <a:xfrm>
              <a:off x="-672459" y="2227728"/>
              <a:ext cx="8929" cy="8643"/>
            </a:xfrm>
            <a:custGeom>
              <a:avLst/>
              <a:gdLst/>
              <a:ahLst/>
              <a:cxnLst/>
              <a:rect l="l" t="t" r="r" b="b"/>
              <a:pathLst>
                <a:path w="187" h="181" extrusionOk="0">
                  <a:moveTo>
                    <a:pt x="85" y="1"/>
                  </a:moveTo>
                  <a:cubicBezTo>
                    <a:pt x="75" y="1"/>
                    <a:pt x="68" y="5"/>
                    <a:pt x="59" y="9"/>
                  </a:cubicBezTo>
                  <a:cubicBezTo>
                    <a:pt x="56" y="9"/>
                    <a:pt x="52" y="9"/>
                    <a:pt x="49" y="13"/>
                  </a:cubicBezTo>
                  <a:cubicBezTo>
                    <a:pt x="37" y="20"/>
                    <a:pt x="30" y="28"/>
                    <a:pt x="18" y="35"/>
                  </a:cubicBezTo>
                  <a:lnTo>
                    <a:pt x="0" y="54"/>
                  </a:lnTo>
                  <a:lnTo>
                    <a:pt x="11" y="76"/>
                  </a:lnTo>
                  <a:lnTo>
                    <a:pt x="11" y="84"/>
                  </a:lnTo>
                  <a:cubicBezTo>
                    <a:pt x="15" y="87"/>
                    <a:pt x="15" y="91"/>
                    <a:pt x="18" y="95"/>
                  </a:cubicBezTo>
                  <a:cubicBezTo>
                    <a:pt x="18" y="99"/>
                    <a:pt x="23" y="106"/>
                    <a:pt x="23" y="110"/>
                  </a:cubicBezTo>
                  <a:lnTo>
                    <a:pt x="30" y="128"/>
                  </a:lnTo>
                  <a:lnTo>
                    <a:pt x="49" y="132"/>
                  </a:lnTo>
                  <a:cubicBezTo>
                    <a:pt x="49" y="136"/>
                    <a:pt x="52" y="136"/>
                    <a:pt x="56" y="140"/>
                  </a:cubicBezTo>
                  <a:cubicBezTo>
                    <a:pt x="59" y="147"/>
                    <a:pt x="68" y="154"/>
                    <a:pt x="75" y="162"/>
                  </a:cubicBezTo>
                  <a:cubicBezTo>
                    <a:pt x="82" y="166"/>
                    <a:pt x="85" y="173"/>
                    <a:pt x="94" y="173"/>
                  </a:cubicBezTo>
                  <a:cubicBezTo>
                    <a:pt x="97" y="177"/>
                    <a:pt x="101" y="177"/>
                    <a:pt x="108" y="177"/>
                  </a:cubicBezTo>
                  <a:cubicBezTo>
                    <a:pt x="112" y="180"/>
                    <a:pt x="116" y="180"/>
                    <a:pt x="120" y="180"/>
                  </a:cubicBezTo>
                  <a:cubicBezTo>
                    <a:pt x="135" y="180"/>
                    <a:pt x="146" y="177"/>
                    <a:pt x="157" y="170"/>
                  </a:cubicBezTo>
                  <a:cubicBezTo>
                    <a:pt x="168" y="162"/>
                    <a:pt x="175" y="154"/>
                    <a:pt x="183" y="147"/>
                  </a:cubicBezTo>
                  <a:cubicBezTo>
                    <a:pt x="187" y="136"/>
                    <a:pt x="187" y="128"/>
                    <a:pt x="187" y="118"/>
                  </a:cubicBezTo>
                  <a:cubicBezTo>
                    <a:pt x="187" y="110"/>
                    <a:pt x="187" y="102"/>
                    <a:pt x="183" y="95"/>
                  </a:cubicBezTo>
                  <a:cubicBezTo>
                    <a:pt x="180" y="91"/>
                    <a:pt x="180" y="87"/>
                    <a:pt x="175" y="80"/>
                  </a:cubicBezTo>
                  <a:cubicBezTo>
                    <a:pt x="172" y="76"/>
                    <a:pt x="168" y="73"/>
                    <a:pt x="164" y="73"/>
                  </a:cubicBezTo>
                  <a:lnTo>
                    <a:pt x="161" y="68"/>
                  </a:lnTo>
                  <a:cubicBezTo>
                    <a:pt x="161" y="65"/>
                    <a:pt x="157" y="61"/>
                    <a:pt x="153" y="57"/>
                  </a:cubicBezTo>
                  <a:cubicBezTo>
                    <a:pt x="149" y="50"/>
                    <a:pt x="142" y="39"/>
                    <a:pt x="135" y="28"/>
                  </a:cubicBezTo>
                  <a:cubicBezTo>
                    <a:pt x="130" y="20"/>
                    <a:pt x="123" y="16"/>
                    <a:pt x="116" y="9"/>
                  </a:cubicBezTo>
                  <a:cubicBezTo>
                    <a:pt x="104" y="5"/>
                    <a:pt x="97" y="1"/>
                    <a:pt x="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2" name="Google Shape;28702;p21"/>
            <p:cNvSpPr/>
            <p:nvPr/>
          </p:nvSpPr>
          <p:spPr>
            <a:xfrm>
              <a:off x="-632492" y="2486056"/>
              <a:ext cx="6972" cy="15376"/>
            </a:xfrm>
            <a:custGeom>
              <a:avLst/>
              <a:gdLst/>
              <a:ahLst/>
              <a:cxnLst/>
              <a:rect l="l" t="t" r="r" b="b"/>
              <a:pathLst>
                <a:path w="146" h="322" extrusionOk="0">
                  <a:moveTo>
                    <a:pt x="86" y="1"/>
                  </a:moveTo>
                  <a:lnTo>
                    <a:pt x="64" y="82"/>
                  </a:lnTo>
                  <a:lnTo>
                    <a:pt x="52" y="117"/>
                  </a:lnTo>
                  <a:lnTo>
                    <a:pt x="52" y="120"/>
                  </a:lnTo>
                  <a:cubicBezTo>
                    <a:pt x="52" y="120"/>
                    <a:pt x="49" y="124"/>
                    <a:pt x="49" y="127"/>
                  </a:cubicBezTo>
                  <a:cubicBezTo>
                    <a:pt x="49" y="131"/>
                    <a:pt x="45" y="135"/>
                    <a:pt x="45" y="139"/>
                  </a:cubicBezTo>
                  <a:cubicBezTo>
                    <a:pt x="38" y="150"/>
                    <a:pt x="26" y="165"/>
                    <a:pt x="19" y="184"/>
                  </a:cubicBezTo>
                  <a:cubicBezTo>
                    <a:pt x="7" y="198"/>
                    <a:pt x="0" y="221"/>
                    <a:pt x="0" y="248"/>
                  </a:cubicBezTo>
                  <a:cubicBezTo>
                    <a:pt x="0" y="258"/>
                    <a:pt x="4" y="270"/>
                    <a:pt x="7" y="281"/>
                  </a:cubicBezTo>
                  <a:lnTo>
                    <a:pt x="7" y="284"/>
                  </a:lnTo>
                  <a:cubicBezTo>
                    <a:pt x="7" y="284"/>
                    <a:pt x="11" y="288"/>
                    <a:pt x="11" y="292"/>
                  </a:cubicBezTo>
                  <a:lnTo>
                    <a:pt x="19" y="307"/>
                  </a:lnTo>
                  <a:lnTo>
                    <a:pt x="23" y="322"/>
                  </a:lnTo>
                  <a:lnTo>
                    <a:pt x="38" y="318"/>
                  </a:lnTo>
                  <a:lnTo>
                    <a:pt x="52" y="315"/>
                  </a:lnTo>
                  <a:cubicBezTo>
                    <a:pt x="68" y="315"/>
                    <a:pt x="83" y="310"/>
                    <a:pt x="94" y="303"/>
                  </a:cubicBezTo>
                  <a:cubicBezTo>
                    <a:pt x="101" y="300"/>
                    <a:pt x="105" y="296"/>
                    <a:pt x="112" y="292"/>
                  </a:cubicBezTo>
                  <a:cubicBezTo>
                    <a:pt x="116" y="288"/>
                    <a:pt x="116" y="288"/>
                    <a:pt x="120" y="284"/>
                  </a:cubicBezTo>
                  <a:cubicBezTo>
                    <a:pt x="128" y="277"/>
                    <a:pt x="131" y="270"/>
                    <a:pt x="135" y="262"/>
                  </a:cubicBezTo>
                  <a:cubicBezTo>
                    <a:pt x="146" y="248"/>
                    <a:pt x="146" y="229"/>
                    <a:pt x="146" y="213"/>
                  </a:cubicBezTo>
                  <a:lnTo>
                    <a:pt x="146" y="206"/>
                  </a:lnTo>
                  <a:lnTo>
                    <a:pt x="146" y="198"/>
                  </a:lnTo>
                  <a:cubicBezTo>
                    <a:pt x="146" y="184"/>
                    <a:pt x="142" y="169"/>
                    <a:pt x="138" y="153"/>
                  </a:cubicBezTo>
                  <a:cubicBezTo>
                    <a:pt x="135" y="139"/>
                    <a:pt x="128" y="127"/>
                    <a:pt x="128" y="117"/>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3" name="Google Shape;28703;p21"/>
            <p:cNvSpPr/>
            <p:nvPr/>
          </p:nvSpPr>
          <p:spPr>
            <a:xfrm>
              <a:off x="-604320" y="2331632"/>
              <a:ext cx="7927" cy="13800"/>
            </a:xfrm>
            <a:custGeom>
              <a:avLst/>
              <a:gdLst/>
              <a:ahLst/>
              <a:cxnLst/>
              <a:rect l="l" t="t" r="r" b="b"/>
              <a:pathLst>
                <a:path w="166" h="289" extrusionOk="0">
                  <a:moveTo>
                    <a:pt x="106" y="1"/>
                  </a:moveTo>
                  <a:cubicBezTo>
                    <a:pt x="98" y="1"/>
                    <a:pt x="90" y="5"/>
                    <a:pt x="83" y="5"/>
                  </a:cubicBezTo>
                  <a:cubicBezTo>
                    <a:pt x="68" y="12"/>
                    <a:pt x="57" y="23"/>
                    <a:pt x="45" y="35"/>
                  </a:cubicBezTo>
                  <a:cubicBezTo>
                    <a:pt x="31" y="54"/>
                    <a:pt x="23" y="72"/>
                    <a:pt x="19" y="87"/>
                  </a:cubicBezTo>
                  <a:cubicBezTo>
                    <a:pt x="16" y="102"/>
                    <a:pt x="9" y="117"/>
                    <a:pt x="4" y="128"/>
                  </a:cubicBezTo>
                  <a:cubicBezTo>
                    <a:pt x="4" y="132"/>
                    <a:pt x="1" y="140"/>
                    <a:pt x="1" y="143"/>
                  </a:cubicBezTo>
                  <a:cubicBezTo>
                    <a:pt x="1" y="150"/>
                    <a:pt x="4" y="154"/>
                    <a:pt x="4" y="158"/>
                  </a:cubicBezTo>
                  <a:cubicBezTo>
                    <a:pt x="9" y="166"/>
                    <a:pt x="9" y="166"/>
                    <a:pt x="12" y="169"/>
                  </a:cubicBezTo>
                  <a:cubicBezTo>
                    <a:pt x="12" y="173"/>
                    <a:pt x="16" y="173"/>
                    <a:pt x="16" y="176"/>
                  </a:cubicBezTo>
                  <a:cubicBezTo>
                    <a:pt x="19" y="180"/>
                    <a:pt x="23" y="188"/>
                    <a:pt x="27" y="195"/>
                  </a:cubicBezTo>
                  <a:lnTo>
                    <a:pt x="83" y="289"/>
                  </a:lnTo>
                  <a:lnTo>
                    <a:pt x="98" y="180"/>
                  </a:lnTo>
                  <a:lnTo>
                    <a:pt x="98" y="173"/>
                  </a:lnTo>
                  <a:cubicBezTo>
                    <a:pt x="102" y="173"/>
                    <a:pt x="102" y="169"/>
                    <a:pt x="106" y="166"/>
                  </a:cubicBezTo>
                  <a:cubicBezTo>
                    <a:pt x="109" y="162"/>
                    <a:pt x="113" y="158"/>
                    <a:pt x="121" y="154"/>
                  </a:cubicBezTo>
                  <a:cubicBezTo>
                    <a:pt x="128" y="147"/>
                    <a:pt x="135" y="140"/>
                    <a:pt x="147" y="128"/>
                  </a:cubicBezTo>
                  <a:cubicBezTo>
                    <a:pt x="150" y="124"/>
                    <a:pt x="154" y="117"/>
                    <a:pt x="158" y="106"/>
                  </a:cubicBezTo>
                  <a:cubicBezTo>
                    <a:pt x="161" y="98"/>
                    <a:pt x="166" y="87"/>
                    <a:pt x="166" y="80"/>
                  </a:cubicBezTo>
                  <a:cubicBezTo>
                    <a:pt x="166" y="64"/>
                    <a:pt x="161" y="54"/>
                    <a:pt x="154" y="38"/>
                  </a:cubicBezTo>
                  <a:cubicBezTo>
                    <a:pt x="154" y="35"/>
                    <a:pt x="150" y="27"/>
                    <a:pt x="143" y="19"/>
                  </a:cubicBezTo>
                  <a:cubicBezTo>
                    <a:pt x="139" y="16"/>
                    <a:pt x="135" y="9"/>
                    <a:pt x="128" y="9"/>
                  </a:cubicBezTo>
                  <a:cubicBezTo>
                    <a:pt x="124" y="5"/>
                    <a:pt x="113"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4" name="Google Shape;28704;p21"/>
            <p:cNvSpPr/>
            <p:nvPr/>
          </p:nvSpPr>
          <p:spPr>
            <a:xfrm>
              <a:off x="226244" y="1204637"/>
              <a:ext cx="6303" cy="13943"/>
            </a:xfrm>
            <a:custGeom>
              <a:avLst/>
              <a:gdLst/>
              <a:ahLst/>
              <a:cxnLst/>
              <a:rect l="l" t="t" r="r" b="b"/>
              <a:pathLst>
                <a:path w="132" h="292" extrusionOk="0">
                  <a:moveTo>
                    <a:pt x="97" y="0"/>
                  </a:moveTo>
                  <a:lnTo>
                    <a:pt x="75" y="15"/>
                  </a:lnTo>
                  <a:lnTo>
                    <a:pt x="56" y="26"/>
                  </a:lnTo>
                  <a:cubicBezTo>
                    <a:pt x="42" y="38"/>
                    <a:pt x="27" y="52"/>
                    <a:pt x="15" y="68"/>
                  </a:cubicBezTo>
                  <a:cubicBezTo>
                    <a:pt x="11" y="79"/>
                    <a:pt x="4" y="90"/>
                    <a:pt x="4" y="102"/>
                  </a:cubicBezTo>
                  <a:cubicBezTo>
                    <a:pt x="1" y="105"/>
                    <a:pt x="1" y="112"/>
                    <a:pt x="1" y="120"/>
                  </a:cubicBezTo>
                  <a:cubicBezTo>
                    <a:pt x="1" y="138"/>
                    <a:pt x="8" y="157"/>
                    <a:pt x="15" y="176"/>
                  </a:cubicBezTo>
                  <a:cubicBezTo>
                    <a:pt x="23" y="191"/>
                    <a:pt x="30" y="206"/>
                    <a:pt x="37" y="221"/>
                  </a:cubicBezTo>
                  <a:lnTo>
                    <a:pt x="75" y="292"/>
                  </a:lnTo>
                  <a:lnTo>
                    <a:pt x="109" y="217"/>
                  </a:lnTo>
                  <a:cubicBezTo>
                    <a:pt x="123" y="183"/>
                    <a:pt x="132" y="150"/>
                    <a:pt x="132" y="120"/>
                  </a:cubicBezTo>
                  <a:cubicBezTo>
                    <a:pt x="132" y="94"/>
                    <a:pt x="123" y="68"/>
                    <a:pt x="116" y="45"/>
                  </a:cubicBezTo>
                  <a:lnTo>
                    <a:pt x="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5" name="Google Shape;28705;p21"/>
            <p:cNvSpPr/>
            <p:nvPr/>
          </p:nvSpPr>
          <p:spPr>
            <a:xfrm>
              <a:off x="198405" y="1275641"/>
              <a:ext cx="8070" cy="10409"/>
            </a:xfrm>
            <a:custGeom>
              <a:avLst/>
              <a:gdLst/>
              <a:ahLst/>
              <a:cxnLst/>
              <a:rect l="l" t="t" r="r" b="b"/>
              <a:pathLst>
                <a:path w="169" h="218" extrusionOk="0">
                  <a:moveTo>
                    <a:pt x="68" y="1"/>
                  </a:moveTo>
                  <a:cubicBezTo>
                    <a:pt x="56" y="1"/>
                    <a:pt x="49" y="5"/>
                    <a:pt x="42" y="9"/>
                  </a:cubicBezTo>
                  <a:cubicBezTo>
                    <a:pt x="37" y="9"/>
                    <a:pt x="34" y="12"/>
                    <a:pt x="26" y="16"/>
                  </a:cubicBezTo>
                  <a:cubicBezTo>
                    <a:pt x="23" y="16"/>
                    <a:pt x="19" y="23"/>
                    <a:pt x="15" y="28"/>
                  </a:cubicBezTo>
                  <a:cubicBezTo>
                    <a:pt x="11" y="35"/>
                    <a:pt x="8" y="38"/>
                    <a:pt x="4" y="46"/>
                  </a:cubicBezTo>
                  <a:cubicBezTo>
                    <a:pt x="0" y="54"/>
                    <a:pt x="0" y="61"/>
                    <a:pt x="0" y="68"/>
                  </a:cubicBezTo>
                  <a:cubicBezTo>
                    <a:pt x="0" y="80"/>
                    <a:pt x="4" y="87"/>
                    <a:pt x="8" y="99"/>
                  </a:cubicBezTo>
                  <a:cubicBezTo>
                    <a:pt x="11" y="102"/>
                    <a:pt x="19" y="109"/>
                    <a:pt x="23" y="113"/>
                  </a:cubicBezTo>
                  <a:cubicBezTo>
                    <a:pt x="30" y="117"/>
                    <a:pt x="37" y="121"/>
                    <a:pt x="42" y="125"/>
                  </a:cubicBezTo>
                  <a:lnTo>
                    <a:pt x="49" y="125"/>
                  </a:lnTo>
                  <a:cubicBezTo>
                    <a:pt x="49" y="140"/>
                    <a:pt x="52" y="158"/>
                    <a:pt x="64" y="169"/>
                  </a:cubicBezTo>
                  <a:cubicBezTo>
                    <a:pt x="71" y="185"/>
                    <a:pt x="90" y="199"/>
                    <a:pt x="109" y="207"/>
                  </a:cubicBezTo>
                  <a:lnTo>
                    <a:pt x="139" y="218"/>
                  </a:lnTo>
                  <a:lnTo>
                    <a:pt x="154" y="188"/>
                  </a:lnTo>
                  <a:cubicBezTo>
                    <a:pt x="165" y="173"/>
                    <a:pt x="168" y="154"/>
                    <a:pt x="168" y="140"/>
                  </a:cubicBezTo>
                  <a:cubicBezTo>
                    <a:pt x="168" y="132"/>
                    <a:pt x="165" y="121"/>
                    <a:pt x="161" y="113"/>
                  </a:cubicBezTo>
                  <a:cubicBezTo>
                    <a:pt x="161" y="106"/>
                    <a:pt x="157" y="99"/>
                    <a:pt x="154" y="95"/>
                  </a:cubicBezTo>
                  <a:cubicBezTo>
                    <a:pt x="154" y="95"/>
                    <a:pt x="154" y="90"/>
                    <a:pt x="149" y="83"/>
                  </a:cubicBezTo>
                  <a:cubicBezTo>
                    <a:pt x="149" y="76"/>
                    <a:pt x="149" y="72"/>
                    <a:pt x="146" y="64"/>
                  </a:cubicBezTo>
                  <a:cubicBezTo>
                    <a:pt x="146" y="57"/>
                    <a:pt x="142" y="50"/>
                    <a:pt x="139" y="42"/>
                  </a:cubicBezTo>
                  <a:cubicBezTo>
                    <a:pt x="135" y="35"/>
                    <a:pt x="127" y="23"/>
                    <a:pt x="113" y="12"/>
                  </a:cubicBezTo>
                  <a:cubicBezTo>
                    <a:pt x="101" y="5"/>
                    <a:pt x="87"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6" name="Google Shape;28706;p21"/>
            <p:cNvSpPr/>
            <p:nvPr/>
          </p:nvSpPr>
          <p:spPr>
            <a:xfrm>
              <a:off x="-660331" y="2577640"/>
              <a:ext cx="8404" cy="10744"/>
            </a:xfrm>
            <a:custGeom>
              <a:avLst/>
              <a:gdLst/>
              <a:ahLst/>
              <a:cxnLst/>
              <a:rect l="l" t="t" r="r" b="b"/>
              <a:pathLst>
                <a:path w="176" h="225" extrusionOk="0">
                  <a:moveTo>
                    <a:pt x="150" y="0"/>
                  </a:moveTo>
                  <a:lnTo>
                    <a:pt x="119" y="7"/>
                  </a:lnTo>
                  <a:lnTo>
                    <a:pt x="116" y="12"/>
                  </a:lnTo>
                  <a:cubicBezTo>
                    <a:pt x="101" y="15"/>
                    <a:pt x="86" y="19"/>
                    <a:pt x="71" y="26"/>
                  </a:cubicBezTo>
                  <a:cubicBezTo>
                    <a:pt x="52" y="38"/>
                    <a:pt x="33" y="57"/>
                    <a:pt x="19" y="74"/>
                  </a:cubicBezTo>
                  <a:cubicBezTo>
                    <a:pt x="7" y="97"/>
                    <a:pt x="0" y="124"/>
                    <a:pt x="0" y="150"/>
                  </a:cubicBezTo>
                  <a:lnTo>
                    <a:pt x="0" y="157"/>
                  </a:lnTo>
                  <a:cubicBezTo>
                    <a:pt x="0" y="164"/>
                    <a:pt x="0" y="172"/>
                    <a:pt x="4" y="179"/>
                  </a:cubicBezTo>
                  <a:lnTo>
                    <a:pt x="7" y="224"/>
                  </a:lnTo>
                  <a:lnTo>
                    <a:pt x="33" y="217"/>
                  </a:lnTo>
                  <a:lnTo>
                    <a:pt x="52" y="209"/>
                  </a:lnTo>
                  <a:cubicBezTo>
                    <a:pt x="56" y="209"/>
                    <a:pt x="56" y="209"/>
                    <a:pt x="60" y="205"/>
                  </a:cubicBezTo>
                  <a:cubicBezTo>
                    <a:pt x="67" y="205"/>
                    <a:pt x="75" y="202"/>
                    <a:pt x="83" y="198"/>
                  </a:cubicBezTo>
                  <a:lnTo>
                    <a:pt x="86" y="198"/>
                  </a:lnTo>
                  <a:lnTo>
                    <a:pt x="119" y="183"/>
                  </a:lnTo>
                  <a:lnTo>
                    <a:pt x="112" y="153"/>
                  </a:lnTo>
                  <a:cubicBezTo>
                    <a:pt x="112" y="153"/>
                    <a:pt x="116" y="150"/>
                    <a:pt x="119" y="146"/>
                  </a:cubicBezTo>
                  <a:cubicBezTo>
                    <a:pt x="128" y="142"/>
                    <a:pt x="138" y="135"/>
                    <a:pt x="150" y="124"/>
                  </a:cubicBezTo>
                  <a:cubicBezTo>
                    <a:pt x="154" y="119"/>
                    <a:pt x="157" y="112"/>
                    <a:pt x="161" y="105"/>
                  </a:cubicBezTo>
                  <a:cubicBezTo>
                    <a:pt x="164" y="105"/>
                    <a:pt x="164" y="101"/>
                    <a:pt x="164" y="101"/>
                  </a:cubicBezTo>
                  <a:cubicBezTo>
                    <a:pt x="172" y="90"/>
                    <a:pt x="176" y="79"/>
                    <a:pt x="176" y="67"/>
                  </a:cubicBezTo>
                  <a:lnTo>
                    <a:pt x="176" y="64"/>
                  </a:lnTo>
                  <a:cubicBezTo>
                    <a:pt x="172" y="52"/>
                    <a:pt x="168" y="41"/>
                    <a:pt x="164" y="30"/>
                  </a:cubicBezTo>
                  <a:lnTo>
                    <a:pt x="1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7" name="Google Shape;28707;p21"/>
            <p:cNvSpPr/>
            <p:nvPr/>
          </p:nvSpPr>
          <p:spPr>
            <a:xfrm>
              <a:off x="-596107" y="2347533"/>
              <a:ext cx="48" cy="48"/>
            </a:xfrm>
            <a:custGeom>
              <a:avLst/>
              <a:gdLst/>
              <a:ahLst/>
              <a:cxnLst/>
              <a:rect l="l" t="t" r="r" b="b"/>
              <a:pathLst>
                <a:path w="1" h="1" extrusionOk="0">
                  <a:moveTo>
                    <a:pt x="1" y="0"/>
                  </a:move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8" name="Google Shape;28708;p21"/>
            <p:cNvSpPr/>
            <p:nvPr/>
          </p:nvSpPr>
          <p:spPr>
            <a:xfrm>
              <a:off x="-598972" y="2340418"/>
              <a:ext cx="7019" cy="10362"/>
            </a:xfrm>
            <a:custGeom>
              <a:avLst/>
              <a:gdLst/>
              <a:ahLst/>
              <a:cxnLst/>
              <a:rect l="l" t="t" r="r" b="b"/>
              <a:pathLst>
                <a:path w="147" h="217" extrusionOk="0">
                  <a:moveTo>
                    <a:pt x="23" y="0"/>
                  </a:moveTo>
                  <a:lnTo>
                    <a:pt x="23" y="63"/>
                  </a:lnTo>
                  <a:cubicBezTo>
                    <a:pt x="23" y="68"/>
                    <a:pt x="23" y="68"/>
                    <a:pt x="20" y="71"/>
                  </a:cubicBezTo>
                  <a:cubicBezTo>
                    <a:pt x="20" y="75"/>
                    <a:pt x="16" y="82"/>
                    <a:pt x="12" y="94"/>
                  </a:cubicBezTo>
                  <a:cubicBezTo>
                    <a:pt x="9" y="97"/>
                    <a:pt x="4" y="105"/>
                    <a:pt x="4" y="108"/>
                  </a:cubicBezTo>
                  <a:cubicBezTo>
                    <a:pt x="1" y="116"/>
                    <a:pt x="1" y="123"/>
                    <a:pt x="1" y="135"/>
                  </a:cubicBezTo>
                  <a:cubicBezTo>
                    <a:pt x="1" y="146"/>
                    <a:pt x="4" y="157"/>
                    <a:pt x="12" y="168"/>
                  </a:cubicBezTo>
                  <a:cubicBezTo>
                    <a:pt x="16" y="180"/>
                    <a:pt x="27" y="191"/>
                    <a:pt x="38" y="198"/>
                  </a:cubicBezTo>
                  <a:lnTo>
                    <a:pt x="49" y="210"/>
                  </a:lnTo>
                  <a:cubicBezTo>
                    <a:pt x="54" y="210"/>
                    <a:pt x="57" y="213"/>
                    <a:pt x="61" y="213"/>
                  </a:cubicBezTo>
                  <a:cubicBezTo>
                    <a:pt x="68" y="217"/>
                    <a:pt x="72" y="217"/>
                    <a:pt x="80" y="217"/>
                  </a:cubicBezTo>
                  <a:cubicBezTo>
                    <a:pt x="87" y="217"/>
                    <a:pt x="99" y="213"/>
                    <a:pt x="106" y="210"/>
                  </a:cubicBezTo>
                  <a:cubicBezTo>
                    <a:pt x="113" y="202"/>
                    <a:pt x="117" y="198"/>
                    <a:pt x="121" y="191"/>
                  </a:cubicBezTo>
                  <a:cubicBezTo>
                    <a:pt x="128" y="184"/>
                    <a:pt x="135" y="172"/>
                    <a:pt x="139" y="161"/>
                  </a:cubicBezTo>
                  <a:cubicBezTo>
                    <a:pt x="143" y="149"/>
                    <a:pt x="147" y="135"/>
                    <a:pt x="147" y="123"/>
                  </a:cubicBezTo>
                  <a:cubicBezTo>
                    <a:pt x="147" y="113"/>
                    <a:pt x="147" y="105"/>
                    <a:pt x="143" y="94"/>
                  </a:cubicBezTo>
                  <a:cubicBezTo>
                    <a:pt x="135" y="79"/>
                    <a:pt x="128" y="68"/>
                    <a:pt x="117" y="56"/>
                  </a:cubicBezTo>
                  <a:cubicBezTo>
                    <a:pt x="106" y="45"/>
                    <a:pt x="94" y="37"/>
                    <a:pt x="80" y="30"/>
                  </a:cubicBezTo>
                  <a:lnTo>
                    <a:pt x="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9" name="Google Shape;28709;p21"/>
            <p:cNvSpPr/>
            <p:nvPr/>
          </p:nvSpPr>
          <p:spPr>
            <a:xfrm>
              <a:off x="-457202" y="2251126"/>
              <a:ext cx="11078" cy="10410"/>
            </a:xfrm>
            <a:custGeom>
              <a:avLst/>
              <a:gdLst/>
              <a:ahLst/>
              <a:cxnLst/>
              <a:rect l="l" t="t" r="r" b="b"/>
              <a:pathLst>
                <a:path w="232" h="218" extrusionOk="0">
                  <a:moveTo>
                    <a:pt x="0" y="1"/>
                  </a:moveTo>
                  <a:lnTo>
                    <a:pt x="86" y="91"/>
                  </a:lnTo>
                  <a:lnTo>
                    <a:pt x="86" y="94"/>
                  </a:lnTo>
                  <a:cubicBezTo>
                    <a:pt x="86" y="99"/>
                    <a:pt x="90" y="102"/>
                    <a:pt x="90" y="113"/>
                  </a:cubicBezTo>
                  <a:cubicBezTo>
                    <a:pt x="94" y="121"/>
                    <a:pt x="94" y="128"/>
                    <a:pt x="97" y="139"/>
                  </a:cubicBezTo>
                  <a:cubicBezTo>
                    <a:pt x="97" y="147"/>
                    <a:pt x="101" y="154"/>
                    <a:pt x="105" y="161"/>
                  </a:cubicBezTo>
                  <a:cubicBezTo>
                    <a:pt x="113" y="173"/>
                    <a:pt x="120" y="188"/>
                    <a:pt x="135" y="196"/>
                  </a:cubicBezTo>
                  <a:cubicBezTo>
                    <a:pt x="146" y="203"/>
                    <a:pt x="153" y="206"/>
                    <a:pt x="165" y="211"/>
                  </a:cubicBezTo>
                  <a:cubicBezTo>
                    <a:pt x="172" y="211"/>
                    <a:pt x="175" y="211"/>
                    <a:pt x="183" y="214"/>
                  </a:cubicBezTo>
                  <a:lnTo>
                    <a:pt x="232" y="218"/>
                  </a:lnTo>
                  <a:lnTo>
                    <a:pt x="228" y="192"/>
                  </a:lnTo>
                  <a:lnTo>
                    <a:pt x="228" y="169"/>
                  </a:lnTo>
                  <a:cubicBezTo>
                    <a:pt x="225" y="154"/>
                    <a:pt x="225" y="139"/>
                    <a:pt x="220" y="125"/>
                  </a:cubicBezTo>
                  <a:cubicBezTo>
                    <a:pt x="213" y="102"/>
                    <a:pt x="202" y="83"/>
                    <a:pt x="187" y="65"/>
                  </a:cubicBezTo>
                  <a:cubicBezTo>
                    <a:pt x="172" y="46"/>
                    <a:pt x="146" y="35"/>
                    <a:pt x="123" y="27"/>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0" name="Google Shape;28710;p21"/>
            <p:cNvSpPr/>
            <p:nvPr/>
          </p:nvSpPr>
          <p:spPr>
            <a:xfrm>
              <a:off x="117708" y="1015976"/>
              <a:ext cx="8070" cy="8261"/>
            </a:xfrm>
            <a:custGeom>
              <a:avLst/>
              <a:gdLst/>
              <a:ahLst/>
              <a:cxnLst/>
              <a:rect l="l" t="t" r="r" b="b"/>
              <a:pathLst>
                <a:path w="169" h="173" extrusionOk="0">
                  <a:moveTo>
                    <a:pt x="23" y="0"/>
                  </a:moveTo>
                  <a:lnTo>
                    <a:pt x="12" y="41"/>
                  </a:lnTo>
                  <a:lnTo>
                    <a:pt x="8" y="52"/>
                  </a:lnTo>
                  <a:cubicBezTo>
                    <a:pt x="8" y="56"/>
                    <a:pt x="5" y="56"/>
                    <a:pt x="5" y="60"/>
                  </a:cubicBezTo>
                  <a:cubicBezTo>
                    <a:pt x="0" y="71"/>
                    <a:pt x="0" y="83"/>
                    <a:pt x="0" y="97"/>
                  </a:cubicBezTo>
                  <a:cubicBezTo>
                    <a:pt x="0" y="109"/>
                    <a:pt x="0" y="120"/>
                    <a:pt x="8" y="131"/>
                  </a:cubicBezTo>
                  <a:cubicBezTo>
                    <a:pt x="12" y="142"/>
                    <a:pt x="19" y="150"/>
                    <a:pt x="31" y="154"/>
                  </a:cubicBezTo>
                  <a:cubicBezTo>
                    <a:pt x="41" y="161"/>
                    <a:pt x="53" y="164"/>
                    <a:pt x="67" y="168"/>
                  </a:cubicBezTo>
                  <a:cubicBezTo>
                    <a:pt x="79" y="172"/>
                    <a:pt x="94" y="172"/>
                    <a:pt x="109" y="172"/>
                  </a:cubicBezTo>
                  <a:lnTo>
                    <a:pt x="128" y="172"/>
                  </a:lnTo>
                  <a:lnTo>
                    <a:pt x="169" y="168"/>
                  </a:lnTo>
                  <a:lnTo>
                    <a:pt x="165" y="128"/>
                  </a:lnTo>
                  <a:cubicBezTo>
                    <a:pt x="165" y="120"/>
                    <a:pt x="162" y="112"/>
                    <a:pt x="162" y="105"/>
                  </a:cubicBezTo>
                  <a:cubicBezTo>
                    <a:pt x="157" y="93"/>
                    <a:pt x="154" y="86"/>
                    <a:pt x="146" y="78"/>
                  </a:cubicBezTo>
                  <a:cubicBezTo>
                    <a:pt x="139" y="71"/>
                    <a:pt x="131" y="64"/>
                    <a:pt x="120" y="56"/>
                  </a:cubicBezTo>
                  <a:cubicBezTo>
                    <a:pt x="109" y="52"/>
                    <a:pt x="102" y="45"/>
                    <a:pt x="90" y="41"/>
                  </a:cubicBezTo>
                  <a:lnTo>
                    <a:pt x="86" y="41"/>
                  </a:lnTo>
                  <a:cubicBezTo>
                    <a:pt x="76" y="38"/>
                    <a:pt x="67" y="33"/>
                    <a:pt x="64" y="30"/>
                  </a:cubicBezTo>
                  <a:lnTo>
                    <a:pt x="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1" name="Google Shape;28711;p21"/>
            <p:cNvSpPr/>
            <p:nvPr/>
          </p:nvSpPr>
          <p:spPr>
            <a:xfrm>
              <a:off x="193965" y="1150154"/>
              <a:ext cx="13227" cy="8643"/>
            </a:xfrm>
            <a:custGeom>
              <a:avLst/>
              <a:gdLst/>
              <a:ahLst/>
              <a:cxnLst/>
              <a:rect l="l" t="t" r="r" b="b"/>
              <a:pathLst>
                <a:path w="277" h="181" extrusionOk="0">
                  <a:moveTo>
                    <a:pt x="97" y="1"/>
                  </a:moveTo>
                  <a:lnTo>
                    <a:pt x="90" y="5"/>
                  </a:lnTo>
                  <a:lnTo>
                    <a:pt x="75" y="9"/>
                  </a:lnTo>
                  <a:lnTo>
                    <a:pt x="0" y="42"/>
                  </a:lnTo>
                  <a:lnTo>
                    <a:pt x="40" y="80"/>
                  </a:lnTo>
                  <a:lnTo>
                    <a:pt x="45" y="80"/>
                  </a:lnTo>
                  <a:cubicBezTo>
                    <a:pt x="49" y="94"/>
                    <a:pt x="59" y="110"/>
                    <a:pt x="67" y="121"/>
                  </a:cubicBezTo>
                  <a:cubicBezTo>
                    <a:pt x="90" y="144"/>
                    <a:pt x="112" y="158"/>
                    <a:pt x="138" y="166"/>
                  </a:cubicBezTo>
                  <a:cubicBezTo>
                    <a:pt x="164" y="173"/>
                    <a:pt x="190" y="177"/>
                    <a:pt x="216" y="177"/>
                  </a:cubicBezTo>
                  <a:lnTo>
                    <a:pt x="276" y="180"/>
                  </a:lnTo>
                  <a:lnTo>
                    <a:pt x="276" y="180"/>
                  </a:lnTo>
                  <a:lnTo>
                    <a:pt x="258" y="128"/>
                  </a:lnTo>
                  <a:cubicBezTo>
                    <a:pt x="250" y="113"/>
                    <a:pt x="247" y="102"/>
                    <a:pt x="239" y="94"/>
                  </a:cubicBezTo>
                  <a:cubicBezTo>
                    <a:pt x="228" y="76"/>
                    <a:pt x="209" y="65"/>
                    <a:pt x="194" y="57"/>
                  </a:cubicBezTo>
                  <a:cubicBezTo>
                    <a:pt x="187" y="54"/>
                    <a:pt x="183" y="54"/>
                    <a:pt x="175" y="49"/>
                  </a:cubicBezTo>
                  <a:cubicBezTo>
                    <a:pt x="161" y="46"/>
                    <a:pt x="145" y="42"/>
                    <a:pt x="130" y="39"/>
                  </a:cubicBezTo>
                  <a:cubicBezTo>
                    <a:pt x="123" y="35"/>
                    <a:pt x="116" y="35"/>
                    <a:pt x="108" y="31"/>
                  </a:cubicBezTo>
                  <a:lnTo>
                    <a:pt x="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2" name="Google Shape;28712;p21"/>
            <p:cNvSpPr/>
            <p:nvPr/>
          </p:nvSpPr>
          <p:spPr>
            <a:xfrm>
              <a:off x="228201" y="1374388"/>
              <a:ext cx="48" cy="48"/>
            </a:xfrm>
            <a:custGeom>
              <a:avLst/>
              <a:gdLst/>
              <a:ahLst/>
              <a:cxnLst/>
              <a:rect l="l" t="t" r="r" b="b"/>
              <a:pathLst>
                <a:path w="1" h="1" extrusionOk="0">
                  <a:moveTo>
                    <a:pt x="1" y="1"/>
                  </a:moveTo>
                  <a:lnTo>
                    <a:pt x="1" y="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3" name="Google Shape;28713;p21"/>
            <p:cNvSpPr/>
            <p:nvPr/>
          </p:nvSpPr>
          <p:spPr>
            <a:xfrm>
              <a:off x="225193" y="1371332"/>
              <a:ext cx="6972" cy="9311"/>
            </a:xfrm>
            <a:custGeom>
              <a:avLst/>
              <a:gdLst/>
              <a:ahLst/>
              <a:cxnLst/>
              <a:rect l="l" t="t" r="r" b="b"/>
              <a:pathLst>
                <a:path w="146" h="195" extrusionOk="0">
                  <a:moveTo>
                    <a:pt x="78" y="1"/>
                  </a:moveTo>
                  <a:cubicBezTo>
                    <a:pt x="71" y="1"/>
                    <a:pt x="64" y="1"/>
                    <a:pt x="56" y="5"/>
                  </a:cubicBezTo>
                  <a:cubicBezTo>
                    <a:pt x="49" y="8"/>
                    <a:pt x="45" y="12"/>
                    <a:pt x="37" y="15"/>
                  </a:cubicBezTo>
                  <a:cubicBezTo>
                    <a:pt x="33" y="20"/>
                    <a:pt x="33" y="20"/>
                    <a:pt x="30" y="23"/>
                  </a:cubicBezTo>
                  <a:cubicBezTo>
                    <a:pt x="26" y="31"/>
                    <a:pt x="23" y="34"/>
                    <a:pt x="23" y="38"/>
                  </a:cubicBezTo>
                  <a:cubicBezTo>
                    <a:pt x="19" y="46"/>
                    <a:pt x="19" y="53"/>
                    <a:pt x="19" y="60"/>
                  </a:cubicBezTo>
                  <a:cubicBezTo>
                    <a:pt x="19" y="68"/>
                    <a:pt x="19" y="75"/>
                    <a:pt x="23" y="83"/>
                  </a:cubicBezTo>
                  <a:cubicBezTo>
                    <a:pt x="23" y="87"/>
                    <a:pt x="19" y="87"/>
                    <a:pt x="19" y="87"/>
                  </a:cubicBezTo>
                  <a:cubicBezTo>
                    <a:pt x="11" y="91"/>
                    <a:pt x="7" y="98"/>
                    <a:pt x="4" y="105"/>
                  </a:cubicBezTo>
                  <a:cubicBezTo>
                    <a:pt x="4" y="110"/>
                    <a:pt x="0" y="117"/>
                    <a:pt x="0" y="120"/>
                  </a:cubicBezTo>
                  <a:cubicBezTo>
                    <a:pt x="0" y="132"/>
                    <a:pt x="4" y="139"/>
                    <a:pt x="7" y="143"/>
                  </a:cubicBezTo>
                  <a:cubicBezTo>
                    <a:pt x="11" y="154"/>
                    <a:pt x="14" y="158"/>
                    <a:pt x="23" y="165"/>
                  </a:cubicBezTo>
                  <a:cubicBezTo>
                    <a:pt x="30" y="172"/>
                    <a:pt x="37" y="180"/>
                    <a:pt x="45" y="184"/>
                  </a:cubicBezTo>
                  <a:lnTo>
                    <a:pt x="67" y="195"/>
                  </a:lnTo>
                  <a:lnTo>
                    <a:pt x="90" y="180"/>
                  </a:lnTo>
                  <a:cubicBezTo>
                    <a:pt x="101" y="169"/>
                    <a:pt x="116" y="158"/>
                    <a:pt x="127" y="143"/>
                  </a:cubicBezTo>
                  <a:cubicBezTo>
                    <a:pt x="131" y="136"/>
                    <a:pt x="135" y="124"/>
                    <a:pt x="138" y="117"/>
                  </a:cubicBezTo>
                  <a:cubicBezTo>
                    <a:pt x="142" y="105"/>
                    <a:pt x="145" y="94"/>
                    <a:pt x="145" y="83"/>
                  </a:cubicBezTo>
                  <a:cubicBezTo>
                    <a:pt x="145" y="68"/>
                    <a:pt x="142" y="53"/>
                    <a:pt x="135" y="38"/>
                  </a:cubicBezTo>
                  <a:cubicBezTo>
                    <a:pt x="131" y="31"/>
                    <a:pt x="131" y="27"/>
                    <a:pt x="127" y="23"/>
                  </a:cubicBezTo>
                  <a:cubicBezTo>
                    <a:pt x="123" y="15"/>
                    <a:pt x="116" y="12"/>
                    <a:pt x="112" y="8"/>
                  </a:cubicBezTo>
                  <a:cubicBezTo>
                    <a:pt x="109" y="5"/>
                    <a:pt x="104" y="5"/>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4" name="Google Shape;28714;p21"/>
            <p:cNvSpPr/>
            <p:nvPr/>
          </p:nvSpPr>
          <p:spPr>
            <a:xfrm>
              <a:off x="87339" y="990239"/>
              <a:ext cx="7926" cy="8786"/>
            </a:xfrm>
            <a:custGeom>
              <a:avLst/>
              <a:gdLst/>
              <a:ahLst/>
              <a:cxnLst/>
              <a:rect l="l" t="t" r="r" b="b"/>
              <a:pathLst>
                <a:path w="166" h="184" extrusionOk="0">
                  <a:moveTo>
                    <a:pt x="16" y="1"/>
                  </a:moveTo>
                  <a:lnTo>
                    <a:pt x="5" y="30"/>
                  </a:lnTo>
                  <a:lnTo>
                    <a:pt x="5" y="34"/>
                  </a:lnTo>
                  <a:cubicBezTo>
                    <a:pt x="1" y="39"/>
                    <a:pt x="1" y="46"/>
                    <a:pt x="1" y="53"/>
                  </a:cubicBezTo>
                  <a:cubicBezTo>
                    <a:pt x="1" y="61"/>
                    <a:pt x="1" y="68"/>
                    <a:pt x="5" y="75"/>
                  </a:cubicBezTo>
                  <a:cubicBezTo>
                    <a:pt x="8" y="83"/>
                    <a:pt x="13" y="87"/>
                    <a:pt x="16" y="91"/>
                  </a:cubicBezTo>
                  <a:cubicBezTo>
                    <a:pt x="20" y="94"/>
                    <a:pt x="27" y="98"/>
                    <a:pt x="31" y="101"/>
                  </a:cubicBezTo>
                  <a:lnTo>
                    <a:pt x="31" y="113"/>
                  </a:lnTo>
                  <a:lnTo>
                    <a:pt x="31" y="132"/>
                  </a:lnTo>
                  <a:cubicBezTo>
                    <a:pt x="31" y="139"/>
                    <a:pt x="35" y="143"/>
                    <a:pt x="39" y="151"/>
                  </a:cubicBezTo>
                  <a:cubicBezTo>
                    <a:pt x="42" y="158"/>
                    <a:pt x="46" y="165"/>
                    <a:pt x="57" y="173"/>
                  </a:cubicBezTo>
                  <a:cubicBezTo>
                    <a:pt x="68" y="180"/>
                    <a:pt x="80" y="184"/>
                    <a:pt x="91" y="184"/>
                  </a:cubicBezTo>
                  <a:cubicBezTo>
                    <a:pt x="102" y="180"/>
                    <a:pt x="113" y="180"/>
                    <a:pt x="125" y="173"/>
                  </a:cubicBezTo>
                  <a:cubicBezTo>
                    <a:pt x="136" y="169"/>
                    <a:pt x="147" y="161"/>
                    <a:pt x="154" y="151"/>
                  </a:cubicBezTo>
                  <a:cubicBezTo>
                    <a:pt x="162" y="143"/>
                    <a:pt x="162" y="135"/>
                    <a:pt x="165" y="128"/>
                  </a:cubicBezTo>
                  <a:lnTo>
                    <a:pt x="165" y="117"/>
                  </a:lnTo>
                  <a:cubicBezTo>
                    <a:pt x="165" y="106"/>
                    <a:pt x="165" y="98"/>
                    <a:pt x="162" y="91"/>
                  </a:cubicBezTo>
                  <a:cubicBezTo>
                    <a:pt x="158" y="83"/>
                    <a:pt x="154" y="72"/>
                    <a:pt x="147" y="65"/>
                  </a:cubicBezTo>
                  <a:cubicBezTo>
                    <a:pt x="143" y="57"/>
                    <a:pt x="139" y="49"/>
                    <a:pt x="136" y="46"/>
                  </a:cubicBezTo>
                  <a:lnTo>
                    <a:pt x="128" y="39"/>
                  </a:lnTo>
                  <a:lnTo>
                    <a:pt x="120" y="30"/>
                  </a:lnTo>
                  <a:cubicBezTo>
                    <a:pt x="117" y="30"/>
                    <a:pt x="110" y="27"/>
                    <a:pt x="102" y="23"/>
                  </a:cubicBezTo>
                  <a:cubicBezTo>
                    <a:pt x="98" y="23"/>
                    <a:pt x="94" y="20"/>
                    <a:pt x="87" y="20"/>
                  </a:cubicBezTo>
                  <a:cubicBezTo>
                    <a:pt x="75" y="16"/>
                    <a:pt x="65" y="12"/>
                    <a:pt x="46" y="8"/>
                  </a:cubicBezTo>
                  <a:lnTo>
                    <a:pt x="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5" name="Google Shape;28715;p21"/>
            <p:cNvSpPr/>
            <p:nvPr/>
          </p:nvSpPr>
          <p:spPr>
            <a:xfrm>
              <a:off x="-573951" y="1777923"/>
              <a:ext cx="7735" cy="7401"/>
            </a:xfrm>
            <a:custGeom>
              <a:avLst/>
              <a:gdLst/>
              <a:ahLst/>
              <a:cxnLst/>
              <a:rect l="l" t="t" r="r" b="b"/>
              <a:pathLst>
                <a:path w="162" h="155" extrusionOk="0">
                  <a:moveTo>
                    <a:pt x="64" y="1"/>
                  </a:moveTo>
                  <a:cubicBezTo>
                    <a:pt x="53" y="1"/>
                    <a:pt x="41" y="5"/>
                    <a:pt x="30" y="13"/>
                  </a:cubicBezTo>
                  <a:cubicBezTo>
                    <a:pt x="19" y="20"/>
                    <a:pt x="11" y="31"/>
                    <a:pt x="8" y="39"/>
                  </a:cubicBezTo>
                  <a:cubicBezTo>
                    <a:pt x="1" y="50"/>
                    <a:pt x="1" y="61"/>
                    <a:pt x="1" y="73"/>
                  </a:cubicBezTo>
                  <a:cubicBezTo>
                    <a:pt x="1" y="87"/>
                    <a:pt x="4" y="102"/>
                    <a:pt x="11" y="113"/>
                  </a:cubicBezTo>
                  <a:cubicBezTo>
                    <a:pt x="19" y="125"/>
                    <a:pt x="30" y="135"/>
                    <a:pt x="41" y="144"/>
                  </a:cubicBezTo>
                  <a:cubicBezTo>
                    <a:pt x="53" y="151"/>
                    <a:pt x="64" y="154"/>
                    <a:pt x="75" y="154"/>
                  </a:cubicBezTo>
                  <a:cubicBezTo>
                    <a:pt x="86" y="154"/>
                    <a:pt x="98" y="151"/>
                    <a:pt x="105" y="147"/>
                  </a:cubicBezTo>
                  <a:cubicBezTo>
                    <a:pt x="116" y="140"/>
                    <a:pt x="120" y="132"/>
                    <a:pt x="127" y="128"/>
                  </a:cubicBezTo>
                  <a:lnTo>
                    <a:pt x="131" y="125"/>
                  </a:lnTo>
                  <a:lnTo>
                    <a:pt x="135" y="121"/>
                  </a:lnTo>
                  <a:lnTo>
                    <a:pt x="139" y="117"/>
                  </a:lnTo>
                  <a:cubicBezTo>
                    <a:pt x="146" y="113"/>
                    <a:pt x="150" y="106"/>
                    <a:pt x="153" y="99"/>
                  </a:cubicBezTo>
                  <a:cubicBezTo>
                    <a:pt x="158" y="91"/>
                    <a:pt x="161" y="83"/>
                    <a:pt x="161" y="73"/>
                  </a:cubicBezTo>
                  <a:cubicBezTo>
                    <a:pt x="161" y="65"/>
                    <a:pt x="161" y="57"/>
                    <a:pt x="158" y="50"/>
                  </a:cubicBezTo>
                  <a:cubicBezTo>
                    <a:pt x="150" y="39"/>
                    <a:pt x="142" y="35"/>
                    <a:pt x="139" y="28"/>
                  </a:cubicBezTo>
                  <a:cubicBezTo>
                    <a:pt x="131" y="23"/>
                    <a:pt x="127" y="20"/>
                    <a:pt x="120" y="20"/>
                  </a:cubicBezTo>
                  <a:cubicBezTo>
                    <a:pt x="116" y="16"/>
                    <a:pt x="108" y="13"/>
                    <a:pt x="101" y="9"/>
                  </a:cubicBezTo>
                  <a:cubicBezTo>
                    <a:pt x="98" y="9"/>
                    <a:pt x="90" y="5"/>
                    <a:pt x="86" y="5"/>
                  </a:cubicBezTo>
                  <a:cubicBezTo>
                    <a:pt x="79" y="1"/>
                    <a:pt x="72"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6" name="Google Shape;28716;p21"/>
            <p:cNvSpPr/>
            <p:nvPr/>
          </p:nvSpPr>
          <p:spPr>
            <a:xfrm>
              <a:off x="-228575" y="1849691"/>
              <a:ext cx="13227" cy="17763"/>
            </a:xfrm>
            <a:custGeom>
              <a:avLst/>
              <a:gdLst/>
              <a:ahLst/>
              <a:cxnLst/>
              <a:rect l="l" t="t" r="r" b="b"/>
              <a:pathLst>
                <a:path w="277" h="372" extrusionOk="0">
                  <a:moveTo>
                    <a:pt x="1" y="1"/>
                  </a:moveTo>
                  <a:lnTo>
                    <a:pt x="97" y="237"/>
                  </a:lnTo>
                  <a:cubicBezTo>
                    <a:pt x="109" y="259"/>
                    <a:pt x="124" y="285"/>
                    <a:pt x="142" y="307"/>
                  </a:cubicBezTo>
                  <a:cubicBezTo>
                    <a:pt x="165" y="333"/>
                    <a:pt x="192" y="352"/>
                    <a:pt x="228" y="359"/>
                  </a:cubicBezTo>
                  <a:lnTo>
                    <a:pt x="273" y="371"/>
                  </a:lnTo>
                  <a:lnTo>
                    <a:pt x="277" y="326"/>
                  </a:lnTo>
                  <a:lnTo>
                    <a:pt x="277" y="315"/>
                  </a:lnTo>
                  <a:cubicBezTo>
                    <a:pt x="277" y="304"/>
                    <a:pt x="273" y="292"/>
                    <a:pt x="270" y="281"/>
                  </a:cubicBezTo>
                  <a:cubicBezTo>
                    <a:pt x="266" y="263"/>
                    <a:pt x="251" y="252"/>
                    <a:pt x="240" y="240"/>
                  </a:cubicBezTo>
                  <a:cubicBezTo>
                    <a:pt x="232" y="233"/>
                    <a:pt x="221" y="229"/>
                    <a:pt x="214" y="221"/>
                  </a:cubicBezTo>
                  <a:cubicBezTo>
                    <a:pt x="199" y="218"/>
                    <a:pt x="187" y="211"/>
                    <a:pt x="180" y="207"/>
                  </a:cubicBezTo>
                  <a:cubicBezTo>
                    <a:pt x="173" y="202"/>
                    <a:pt x="165" y="199"/>
                    <a:pt x="165" y="19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7" name="Google Shape;28717;p21"/>
            <p:cNvSpPr/>
            <p:nvPr/>
          </p:nvSpPr>
          <p:spPr>
            <a:xfrm>
              <a:off x="-732099" y="1837420"/>
              <a:ext cx="9693" cy="10171"/>
            </a:xfrm>
            <a:custGeom>
              <a:avLst/>
              <a:gdLst/>
              <a:ahLst/>
              <a:cxnLst/>
              <a:rect l="l" t="t" r="r" b="b"/>
              <a:pathLst>
                <a:path w="203" h="213" extrusionOk="0">
                  <a:moveTo>
                    <a:pt x="71" y="0"/>
                  </a:moveTo>
                  <a:cubicBezTo>
                    <a:pt x="64" y="0"/>
                    <a:pt x="56" y="0"/>
                    <a:pt x="52" y="4"/>
                  </a:cubicBezTo>
                  <a:cubicBezTo>
                    <a:pt x="45" y="7"/>
                    <a:pt x="38" y="11"/>
                    <a:pt x="34" y="15"/>
                  </a:cubicBezTo>
                  <a:cubicBezTo>
                    <a:pt x="26" y="23"/>
                    <a:pt x="26" y="26"/>
                    <a:pt x="23" y="30"/>
                  </a:cubicBezTo>
                  <a:cubicBezTo>
                    <a:pt x="23" y="33"/>
                    <a:pt x="19" y="33"/>
                    <a:pt x="19" y="33"/>
                  </a:cubicBezTo>
                  <a:lnTo>
                    <a:pt x="11" y="41"/>
                  </a:lnTo>
                  <a:lnTo>
                    <a:pt x="0" y="52"/>
                  </a:lnTo>
                  <a:lnTo>
                    <a:pt x="4" y="67"/>
                  </a:lnTo>
                  <a:lnTo>
                    <a:pt x="8" y="75"/>
                  </a:lnTo>
                  <a:cubicBezTo>
                    <a:pt x="16" y="90"/>
                    <a:pt x="19" y="105"/>
                    <a:pt x="23" y="116"/>
                  </a:cubicBezTo>
                  <a:lnTo>
                    <a:pt x="30" y="131"/>
                  </a:lnTo>
                  <a:lnTo>
                    <a:pt x="42" y="138"/>
                  </a:lnTo>
                  <a:cubicBezTo>
                    <a:pt x="42" y="138"/>
                    <a:pt x="45" y="142"/>
                    <a:pt x="45" y="145"/>
                  </a:cubicBezTo>
                  <a:cubicBezTo>
                    <a:pt x="49" y="154"/>
                    <a:pt x="49" y="157"/>
                    <a:pt x="52" y="164"/>
                  </a:cubicBezTo>
                  <a:cubicBezTo>
                    <a:pt x="61" y="176"/>
                    <a:pt x="68" y="187"/>
                    <a:pt x="83" y="198"/>
                  </a:cubicBezTo>
                  <a:lnTo>
                    <a:pt x="87" y="198"/>
                  </a:lnTo>
                  <a:cubicBezTo>
                    <a:pt x="94" y="206"/>
                    <a:pt x="101" y="209"/>
                    <a:pt x="113" y="209"/>
                  </a:cubicBezTo>
                  <a:cubicBezTo>
                    <a:pt x="120" y="213"/>
                    <a:pt x="131" y="213"/>
                    <a:pt x="139" y="213"/>
                  </a:cubicBezTo>
                  <a:lnTo>
                    <a:pt x="202" y="213"/>
                  </a:lnTo>
                  <a:lnTo>
                    <a:pt x="180" y="161"/>
                  </a:lnTo>
                  <a:cubicBezTo>
                    <a:pt x="157" y="112"/>
                    <a:pt x="142" y="75"/>
                    <a:pt x="120" y="33"/>
                  </a:cubicBezTo>
                  <a:cubicBezTo>
                    <a:pt x="116" y="26"/>
                    <a:pt x="113" y="19"/>
                    <a:pt x="105" y="11"/>
                  </a:cubicBezTo>
                  <a:cubicBezTo>
                    <a:pt x="101" y="7"/>
                    <a:pt x="97" y="7"/>
                    <a:pt x="90" y="4"/>
                  </a:cubicBezTo>
                  <a:cubicBezTo>
                    <a:pt x="83" y="0"/>
                    <a:pt x="7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8" name="Google Shape;28718;p21"/>
            <p:cNvSpPr/>
            <p:nvPr/>
          </p:nvSpPr>
          <p:spPr>
            <a:xfrm>
              <a:off x="-679956" y="2000008"/>
              <a:ext cx="7879" cy="7735"/>
            </a:xfrm>
            <a:custGeom>
              <a:avLst/>
              <a:gdLst/>
              <a:ahLst/>
              <a:cxnLst/>
              <a:rect l="l" t="t" r="r" b="b"/>
              <a:pathLst>
                <a:path w="165" h="162" extrusionOk="0">
                  <a:moveTo>
                    <a:pt x="41" y="1"/>
                  </a:moveTo>
                  <a:cubicBezTo>
                    <a:pt x="37" y="4"/>
                    <a:pt x="33" y="4"/>
                    <a:pt x="26" y="8"/>
                  </a:cubicBezTo>
                  <a:cubicBezTo>
                    <a:pt x="23" y="11"/>
                    <a:pt x="18" y="11"/>
                    <a:pt x="18" y="15"/>
                  </a:cubicBezTo>
                  <a:cubicBezTo>
                    <a:pt x="11" y="23"/>
                    <a:pt x="7" y="34"/>
                    <a:pt x="4" y="42"/>
                  </a:cubicBezTo>
                  <a:cubicBezTo>
                    <a:pt x="4" y="49"/>
                    <a:pt x="0" y="56"/>
                    <a:pt x="0" y="64"/>
                  </a:cubicBezTo>
                  <a:cubicBezTo>
                    <a:pt x="0" y="72"/>
                    <a:pt x="4" y="79"/>
                    <a:pt x="4" y="87"/>
                  </a:cubicBezTo>
                  <a:cubicBezTo>
                    <a:pt x="11" y="98"/>
                    <a:pt x="18" y="105"/>
                    <a:pt x="26" y="113"/>
                  </a:cubicBezTo>
                  <a:cubicBezTo>
                    <a:pt x="37" y="124"/>
                    <a:pt x="45" y="127"/>
                    <a:pt x="52" y="132"/>
                  </a:cubicBezTo>
                  <a:lnTo>
                    <a:pt x="56" y="132"/>
                  </a:lnTo>
                  <a:cubicBezTo>
                    <a:pt x="56" y="135"/>
                    <a:pt x="59" y="135"/>
                    <a:pt x="59" y="135"/>
                  </a:cubicBezTo>
                  <a:lnTo>
                    <a:pt x="63" y="139"/>
                  </a:lnTo>
                  <a:cubicBezTo>
                    <a:pt x="68" y="142"/>
                    <a:pt x="71" y="150"/>
                    <a:pt x="78" y="154"/>
                  </a:cubicBezTo>
                  <a:cubicBezTo>
                    <a:pt x="85" y="158"/>
                    <a:pt x="94" y="161"/>
                    <a:pt x="104" y="161"/>
                  </a:cubicBezTo>
                  <a:cubicBezTo>
                    <a:pt x="112" y="161"/>
                    <a:pt x="120" y="158"/>
                    <a:pt x="123" y="158"/>
                  </a:cubicBezTo>
                  <a:cubicBezTo>
                    <a:pt x="135" y="150"/>
                    <a:pt x="138" y="146"/>
                    <a:pt x="142" y="142"/>
                  </a:cubicBezTo>
                  <a:cubicBezTo>
                    <a:pt x="149" y="135"/>
                    <a:pt x="149" y="127"/>
                    <a:pt x="153" y="124"/>
                  </a:cubicBezTo>
                  <a:lnTo>
                    <a:pt x="153" y="120"/>
                  </a:lnTo>
                  <a:cubicBezTo>
                    <a:pt x="157" y="116"/>
                    <a:pt x="157" y="113"/>
                    <a:pt x="161" y="109"/>
                  </a:cubicBezTo>
                  <a:cubicBezTo>
                    <a:pt x="161" y="101"/>
                    <a:pt x="164" y="90"/>
                    <a:pt x="164" y="82"/>
                  </a:cubicBezTo>
                  <a:cubicBezTo>
                    <a:pt x="164" y="72"/>
                    <a:pt x="161" y="56"/>
                    <a:pt x="153" y="49"/>
                  </a:cubicBezTo>
                  <a:cubicBezTo>
                    <a:pt x="149" y="42"/>
                    <a:pt x="142" y="34"/>
                    <a:pt x="138" y="30"/>
                  </a:cubicBezTo>
                  <a:lnTo>
                    <a:pt x="135" y="30"/>
                  </a:lnTo>
                  <a:cubicBezTo>
                    <a:pt x="130" y="23"/>
                    <a:pt x="123" y="20"/>
                    <a:pt x="116" y="20"/>
                  </a:cubicBezTo>
                  <a:cubicBezTo>
                    <a:pt x="112" y="15"/>
                    <a:pt x="104" y="11"/>
                    <a:pt x="101" y="8"/>
                  </a:cubicBezTo>
                  <a:lnTo>
                    <a:pt x="97" y="8"/>
                  </a:lnTo>
                  <a:lnTo>
                    <a:pt x="90" y="4"/>
                  </a:lnTo>
                  <a:lnTo>
                    <a:pt x="78" y="4"/>
                  </a:lnTo>
                  <a:cubicBezTo>
                    <a:pt x="75" y="1"/>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9" name="Google Shape;28719;p21"/>
            <p:cNvSpPr/>
            <p:nvPr/>
          </p:nvSpPr>
          <p:spPr>
            <a:xfrm>
              <a:off x="-467898" y="1721005"/>
              <a:ext cx="13561" cy="7019"/>
            </a:xfrm>
            <a:custGeom>
              <a:avLst/>
              <a:gdLst/>
              <a:ahLst/>
              <a:cxnLst/>
              <a:rect l="l" t="t" r="r" b="b"/>
              <a:pathLst>
                <a:path w="284" h="147" extrusionOk="0">
                  <a:moveTo>
                    <a:pt x="119" y="1"/>
                  </a:moveTo>
                  <a:cubicBezTo>
                    <a:pt x="108" y="1"/>
                    <a:pt x="97" y="1"/>
                    <a:pt x="90" y="4"/>
                  </a:cubicBezTo>
                  <a:cubicBezTo>
                    <a:pt x="85" y="4"/>
                    <a:pt x="82" y="9"/>
                    <a:pt x="78" y="9"/>
                  </a:cubicBezTo>
                  <a:cubicBezTo>
                    <a:pt x="63" y="12"/>
                    <a:pt x="52" y="23"/>
                    <a:pt x="41" y="31"/>
                  </a:cubicBezTo>
                  <a:lnTo>
                    <a:pt x="0" y="68"/>
                  </a:lnTo>
                  <a:lnTo>
                    <a:pt x="45" y="94"/>
                  </a:lnTo>
                  <a:cubicBezTo>
                    <a:pt x="63" y="106"/>
                    <a:pt x="82" y="113"/>
                    <a:pt x="104" y="124"/>
                  </a:cubicBezTo>
                  <a:cubicBezTo>
                    <a:pt x="112" y="124"/>
                    <a:pt x="116" y="128"/>
                    <a:pt x="123" y="128"/>
                  </a:cubicBezTo>
                  <a:cubicBezTo>
                    <a:pt x="138" y="132"/>
                    <a:pt x="157" y="135"/>
                    <a:pt x="172" y="135"/>
                  </a:cubicBezTo>
                  <a:lnTo>
                    <a:pt x="194" y="135"/>
                  </a:lnTo>
                  <a:cubicBezTo>
                    <a:pt x="206" y="132"/>
                    <a:pt x="216" y="132"/>
                    <a:pt x="228" y="124"/>
                  </a:cubicBezTo>
                  <a:lnTo>
                    <a:pt x="284" y="147"/>
                  </a:lnTo>
                  <a:lnTo>
                    <a:pt x="258" y="45"/>
                  </a:lnTo>
                  <a:lnTo>
                    <a:pt x="254" y="27"/>
                  </a:lnTo>
                  <a:lnTo>
                    <a:pt x="232" y="38"/>
                  </a:lnTo>
                  <a:lnTo>
                    <a:pt x="224" y="42"/>
                  </a:lnTo>
                  <a:cubicBezTo>
                    <a:pt x="216" y="38"/>
                    <a:pt x="206" y="31"/>
                    <a:pt x="194" y="23"/>
                  </a:cubicBezTo>
                  <a:cubicBezTo>
                    <a:pt x="187" y="19"/>
                    <a:pt x="180" y="16"/>
                    <a:pt x="168" y="12"/>
                  </a:cubicBezTo>
                  <a:cubicBezTo>
                    <a:pt x="168" y="12"/>
                    <a:pt x="164" y="9"/>
                    <a:pt x="161" y="9"/>
                  </a:cubicBezTo>
                  <a:cubicBezTo>
                    <a:pt x="145" y="4"/>
                    <a:pt x="135"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0" name="Google Shape;28720;p21"/>
            <p:cNvSpPr/>
            <p:nvPr/>
          </p:nvSpPr>
          <p:spPr>
            <a:xfrm>
              <a:off x="3633" y="950081"/>
              <a:ext cx="48" cy="239"/>
            </a:xfrm>
            <a:custGeom>
              <a:avLst/>
              <a:gdLst/>
              <a:ahLst/>
              <a:cxnLst/>
              <a:rect l="l" t="t" r="r" b="b"/>
              <a:pathLst>
                <a:path w="1" h="5" extrusionOk="0">
                  <a:moveTo>
                    <a:pt x="1" y="0"/>
                  </a:moveTo>
                  <a:lnTo>
                    <a:pt x="1" y="0"/>
                  </a:lnTo>
                  <a:lnTo>
                    <a:pt x="1" y="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1" name="Google Shape;28721;p21"/>
            <p:cNvSpPr/>
            <p:nvPr/>
          </p:nvSpPr>
          <p:spPr>
            <a:xfrm>
              <a:off x="-2956" y="944208"/>
              <a:ext cx="10027" cy="7879"/>
            </a:xfrm>
            <a:custGeom>
              <a:avLst/>
              <a:gdLst/>
              <a:ahLst/>
              <a:cxnLst/>
              <a:rect l="l" t="t" r="r" b="b"/>
              <a:pathLst>
                <a:path w="210" h="165" extrusionOk="0">
                  <a:moveTo>
                    <a:pt x="1" y="0"/>
                  </a:moveTo>
                  <a:lnTo>
                    <a:pt x="12" y="19"/>
                  </a:lnTo>
                  <a:lnTo>
                    <a:pt x="12" y="23"/>
                  </a:lnTo>
                  <a:lnTo>
                    <a:pt x="42" y="75"/>
                  </a:lnTo>
                  <a:cubicBezTo>
                    <a:pt x="46" y="78"/>
                    <a:pt x="49" y="87"/>
                    <a:pt x="56" y="97"/>
                  </a:cubicBezTo>
                  <a:cubicBezTo>
                    <a:pt x="60" y="109"/>
                    <a:pt x="68" y="123"/>
                    <a:pt x="82" y="139"/>
                  </a:cubicBezTo>
                  <a:cubicBezTo>
                    <a:pt x="91" y="146"/>
                    <a:pt x="101" y="154"/>
                    <a:pt x="109" y="157"/>
                  </a:cubicBezTo>
                  <a:cubicBezTo>
                    <a:pt x="120" y="165"/>
                    <a:pt x="135" y="165"/>
                    <a:pt x="146" y="165"/>
                  </a:cubicBezTo>
                  <a:lnTo>
                    <a:pt x="169" y="165"/>
                  </a:lnTo>
                  <a:cubicBezTo>
                    <a:pt x="177" y="161"/>
                    <a:pt x="180" y="161"/>
                    <a:pt x="180" y="157"/>
                  </a:cubicBezTo>
                  <a:cubicBezTo>
                    <a:pt x="187" y="154"/>
                    <a:pt x="191" y="154"/>
                    <a:pt x="195" y="150"/>
                  </a:cubicBezTo>
                  <a:cubicBezTo>
                    <a:pt x="199" y="142"/>
                    <a:pt x="203" y="139"/>
                    <a:pt x="203" y="135"/>
                  </a:cubicBezTo>
                  <a:cubicBezTo>
                    <a:pt x="206" y="131"/>
                    <a:pt x="206" y="128"/>
                    <a:pt x="210" y="123"/>
                  </a:cubicBezTo>
                  <a:lnTo>
                    <a:pt x="210" y="120"/>
                  </a:lnTo>
                  <a:lnTo>
                    <a:pt x="210" y="109"/>
                  </a:lnTo>
                  <a:cubicBezTo>
                    <a:pt x="210" y="105"/>
                    <a:pt x="210" y="101"/>
                    <a:pt x="206" y="94"/>
                  </a:cubicBezTo>
                  <a:lnTo>
                    <a:pt x="206" y="90"/>
                  </a:lnTo>
                  <a:cubicBezTo>
                    <a:pt x="199" y="78"/>
                    <a:pt x="191" y="68"/>
                    <a:pt x="180" y="56"/>
                  </a:cubicBezTo>
                  <a:cubicBezTo>
                    <a:pt x="169" y="45"/>
                    <a:pt x="150" y="34"/>
                    <a:pt x="132" y="30"/>
                  </a:cubicBezTo>
                  <a:cubicBezTo>
                    <a:pt x="117" y="23"/>
                    <a:pt x="101" y="19"/>
                    <a:pt x="82" y="16"/>
                  </a:cubicBezTo>
                  <a:lnTo>
                    <a:pt x="30" y="4"/>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2" name="Google Shape;28722;p21"/>
            <p:cNvSpPr/>
            <p:nvPr/>
          </p:nvSpPr>
          <p:spPr>
            <a:xfrm>
              <a:off x="-534509" y="2368591"/>
              <a:ext cx="6685" cy="7879"/>
            </a:xfrm>
            <a:custGeom>
              <a:avLst/>
              <a:gdLst/>
              <a:ahLst/>
              <a:cxnLst/>
              <a:rect l="l" t="t" r="r" b="b"/>
              <a:pathLst>
                <a:path w="140" h="165" extrusionOk="0">
                  <a:moveTo>
                    <a:pt x="67" y="1"/>
                  </a:moveTo>
                  <a:cubicBezTo>
                    <a:pt x="57" y="1"/>
                    <a:pt x="49" y="4"/>
                    <a:pt x="38" y="8"/>
                  </a:cubicBezTo>
                  <a:cubicBezTo>
                    <a:pt x="27" y="16"/>
                    <a:pt x="19" y="27"/>
                    <a:pt x="15" y="34"/>
                  </a:cubicBezTo>
                  <a:cubicBezTo>
                    <a:pt x="12" y="42"/>
                    <a:pt x="8" y="49"/>
                    <a:pt x="5" y="56"/>
                  </a:cubicBezTo>
                  <a:cubicBezTo>
                    <a:pt x="0" y="65"/>
                    <a:pt x="0" y="72"/>
                    <a:pt x="0" y="83"/>
                  </a:cubicBezTo>
                  <a:lnTo>
                    <a:pt x="0" y="91"/>
                  </a:lnTo>
                  <a:cubicBezTo>
                    <a:pt x="0" y="101"/>
                    <a:pt x="0" y="113"/>
                    <a:pt x="8" y="128"/>
                  </a:cubicBezTo>
                  <a:cubicBezTo>
                    <a:pt x="15" y="139"/>
                    <a:pt x="27" y="151"/>
                    <a:pt x="38" y="158"/>
                  </a:cubicBezTo>
                  <a:cubicBezTo>
                    <a:pt x="45" y="161"/>
                    <a:pt x="57" y="165"/>
                    <a:pt x="67" y="165"/>
                  </a:cubicBezTo>
                  <a:cubicBezTo>
                    <a:pt x="83" y="165"/>
                    <a:pt x="98" y="158"/>
                    <a:pt x="109" y="151"/>
                  </a:cubicBezTo>
                  <a:cubicBezTo>
                    <a:pt x="117" y="143"/>
                    <a:pt x="124" y="132"/>
                    <a:pt x="131" y="120"/>
                  </a:cubicBezTo>
                  <a:lnTo>
                    <a:pt x="139" y="106"/>
                  </a:lnTo>
                  <a:lnTo>
                    <a:pt x="131" y="91"/>
                  </a:lnTo>
                  <a:lnTo>
                    <a:pt x="131" y="83"/>
                  </a:lnTo>
                  <a:cubicBezTo>
                    <a:pt x="135" y="79"/>
                    <a:pt x="135" y="72"/>
                    <a:pt x="135" y="65"/>
                  </a:cubicBezTo>
                  <a:cubicBezTo>
                    <a:pt x="135" y="61"/>
                    <a:pt x="135" y="56"/>
                    <a:pt x="131" y="49"/>
                  </a:cubicBezTo>
                  <a:cubicBezTo>
                    <a:pt x="131" y="38"/>
                    <a:pt x="124" y="27"/>
                    <a:pt x="117" y="20"/>
                  </a:cubicBezTo>
                  <a:cubicBezTo>
                    <a:pt x="109" y="16"/>
                    <a:pt x="105" y="12"/>
                    <a:pt x="98" y="8"/>
                  </a:cubicBezTo>
                  <a:cubicBezTo>
                    <a:pt x="94" y="8"/>
                    <a:pt x="90" y="4"/>
                    <a:pt x="86" y="4"/>
                  </a:cubicBezTo>
                  <a:cubicBezTo>
                    <a:pt x="79"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3" name="Google Shape;28723;p21"/>
            <p:cNvSpPr/>
            <p:nvPr/>
          </p:nvSpPr>
          <p:spPr>
            <a:xfrm>
              <a:off x="-641087" y="2171383"/>
              <a:ext cx="6828" cy="7163"/>
            </a:xfrm>
            <a:custGeom>
              <a:avLst/>
              <a:gdLst/>
              <a:ahLst/>
              <a:cxnLst/>
              <a:rect l="l" t="t" r="r" b="b"/>
              <a:pathLst>
                <a:path w="143" h="150" extrusionOk="0">
                  <a:moveTo>
                    <a:pt x="68" y="0"/>
                  </a:moveTo>
                  <a:cubicBezTo>
                    <a:pt x="61" y="0"/>
                    <a:pt x="56" y="0"/>
                    <a:pt x="53" y="4"/>
                  </a:cubicBezTo>
                  <a:cubicBezTo>
                    <a:pt x="49" y="4"/>
                    <a:pt x="46" y="4"/>
                    <a:pt x="42" y="7"/>
                  </a:cubicBezTo>
                  <a:cubicBezTo>
                    <a:pt x="34" y="11"/>
                    <a:pt x="27" y="15"/>
                    <a:pt x="20" y="23"/>
                  </a:cubicBezTo>
                  <a:cubicBezTo>
                    <a:pt x="16" y="26"/>
                    <a:pt x="16" y="30"/>
                    <a:pt x="12" y="34"/>
                  </a:cubicBezTo>
                  <a:lnTo>
                    <a:pt x="8" y="34"/>
                  </a:lnTo>
                  <a:cubicBezTo>
                    <a:pt x="8" y="42"/>
                    <a:pt x="4" y="45"/>
                    <a:pt x="1" y="56"/>
                  </a:cubicBezTo>
                  <a:lnTo>
                    <a:pt x="1" y="64"/>
                  </a:lnTo>
                  <a:cubicBezTo>
                    <a:pt x="1" y="75"/>
                    <a:pt x="4" y="82"/>
                    <a:pt x="4" y="94"/>
                  </a:cubicBezTo>
                  <a:cubicBezTo>
                    <a:pt x="8" y="101"/>
                    <a:pt x="12" y="109"/>
                    <a:pt x="20" y="116"/>
                  </a:cubicBezTo>
                  <a:cubicBezTo>
                    <a:pt x="27" y="127"/>
                    <a:pt x="39" y="131"/>
                    <a:pt x="49" y="135"/>
                  </a:cubicBezTo>
                  <a:cubicBezTo>
                    <a:pt x="65" y="142"/>
                    <a:pt x="75" y="142"/>
                    <a:pt x="87" y="146"/>
                  </a:cubicBezTo>
                  <a:cubicBezTo>
                    <a:pt x="98" y="146"/>
                    <a:pt x="106" y="146"/>
                    <a:pt x="109" y="149"/>
                  </a:cubicBezTo>
                  <a:lnTo>
                    <a:pt x="135" y="86"/>
                  </a:lnTo>
                  <a:lnTo>
                    <a:pt x="143" y="78"/>
                  </a:lnTo>
                  <a:cubicBezTo>
                    <a:pt x="143" y="78"/>
                    <a:pt x="139" y="78"/>
                    <a:pt x="139" y="71"/>
                  </a:cubicBezTo>
                  <a:cubicBezTo>
                    <a:pt x="139" y="68"/>
                    <a:pt x="139" y="64"/>
                    <a:pt x="135" y="56"/>
                  </a:cubicBezTo>
                  <a:cubicBezTo>
                    <a:pt x="135" y="49"/>
                    <a:pt x="135" y="45"/>
                    <a:pt x="132" y="37"/>
                  </a:cubicBezTo>
                  <a:cubicBezTo>
                    <a:pt x="128" y="34"/>
                    <a:pt x="124" y="30"/>
                    <a:pt x="120" y="23"/>
                  </a:cubicBezTo>
                  <a:cubicBezTo>
                    <a:pt x="117" y="15"/>
                    <a:pt x="109" y="11"/>
                    <a:pt x="98" y="7"/>
                  </a:cubicBezTo>
                  <a:cubicBezTo>
                    <a:pt x="91" y="0"/>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4" name="Google Shape;28724;p21"/>
            <p:cNvSpPr/>
            <p:nvPr/>
          </p:nvSpPr>
          <p:spPr>
            <a:xfrm>
              <a:off x="19534" y="1837563"/>
              <a:ext cx="15758" cy="14134"/>
            </a:xfrm>
            <a:custGeom>
              <a:avLst/>
              <a:gdLst/>
              <a:ahLst/>
              <a:cxnLst/>
              <a:rect l="l" t="t" r="r" b="b"/>
              <a:pathLst>
                <a:path w="330" h="296" extrusionOk="0">
                  <a:moveTo>
                    <a:pt x="329" y="1"/>
                  </a:moveTo>
                  <a:lnTo>
                    <a:pt x="229" y="57"/>
                  </a:lnTo>
                  <a:cubicBezTo>
                    <a:pt x="210" y="68"/>
                    <a:pt x="187" y="83"/>
                    <a:pt x="165" y="98"/>
                  </a:cubicBezTo>
                  <a:cubicBezTo>
                    <a:pt x="143" y="116"/>
                    <a:pt x="120" y="139"/>
                    <a:pt x="94" y="173"/>
                  </a:cubicBezTo>
                  <a:lnTo>
                    <a:pt x="46" y="240"/>
                  </a:lnTo>
                  <a:lnTo>
                    <a:pt x="1" y="296"/>
                  </a:lnTo>
                  <a:lnTo>
                    <a:pt x="143" y="229"/>
                  </a:lnTo>
                  <a:cubicBezTo>
                    <a:pt x="165" y="218"/>
                    <a:pt x="184" y="210"/>
                    <a:pt x="199" y="203"/>
                  </a:cubicBezTo>
                  <a:cubicBezTo>
                    <a:pt x="210" y="195"/>
                    <a:pt x="221" y="192"/>
                    <a:pt x="229" y="184"/>
                  </a:cubicBezTo>
                  <a:cubicBezTo>
                    <a:pt x="244" y="173"/>
                    <a:pt x="255" y="161"/>
                    <a:pt x="262" y="151"/>
                  </a:cubicBezTo>
                  <a:cubicBezTo>
                    <a:pt x="270" y="135"/>
                    <a:pt x="274" y="124"/>
                    <a:pt x="281" y="106"/>
                  </a:cubicBezTo>
                  <a:lnTo>
                    <a:pt x="300" y="64"/>
                  </a:lnTo>
                  <a:lnTo>
                    <a:pt x="3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5" name="Google Shape;28725;p21"/>
            <p:cNvSpPr/>
            <p:nvPr/>
          </p:nvSpPr>
          <p:spPr>
            <a:xfrm>
              <a:off x="-660904" y="2590103"/>
              <a:ext cx="7735" cy="8977"/>
            </a:xfrm>
            <a:custGeom>
              <a:avLst/>
              <a:gdLst/>
              <a:ahLst/>
              <a:cxnLst/>
              <a:rect l="l" t="t" r="r" b="b"/>
              <a:pathLst>
                <a:path w="162" h="188" extrusionOk="0">
                  <a:moveTo>
                    <a:pt x="98" y="1"/>
                  </a:moveTo>
                  <a:lnTo>
                    <a:pt x="79" y="15"/>
                  </a:lnTo>
                  <a:lnTo>
                    <a:pt x="76" y="20"/>
                  </a:lnTo>
                  <a:cubicBezTo>
                    <a:pt x="68" y="27"/>
                    <a:pt x="57" y="34"/>
                    <a:pt x="45" y="46"/>
                  </a:cubicBezTo>
                  <a:cubicBezTo>
                    <a:pt x="38" y="49"/>
                    <a:pt x="35" y="53"/>
                    <a:pt x="31" y="57"/>
                  </a:cubicBezTo>
                  <a:cubicBezTo>
                    <a:pt x="27" y="60"/>
                    <a:pt x="27" y="60"/>
                    <a:pt x="23" y="65"/>
                  </a:cubicBezTo>
                  <a:cubicBezTo>
                    <a:pt x="19" y="72"/>
                    <a:pt x="12" y="83"/>
                    <a:pt x="9" y="94"/>
                  </a:cubicBezTo>
                  <a:lnTo>
                    <a:pt x="0" y="120"/>
                  </a:lnTo>
                  <a:lnTo>
                    <a:pt x="19" y="136"/>
                  </a:lnTo>
                  <a:lnTo>
                    <a:pt x="23" y="136"/>
                  </a:lnTo>
                  <a:cubicBezTo>
                    <a:pt x="23" y="139"/>
                    <a:pt x="23" y="139"/>
                    <a:pt x="27" y="143"/>
                  </a:cubicBezTo>
                  <a:cubicBezTo>
                    <a:pt x="31" y="150"/>
                    <a:pt x="35" y="158"/>
                    <a:pt x="45" y="169"/>
                  </a:cubicBezTo>
                  <a:cubicBezTo>
                    <a:pt x="50" y="172"/>
                    <a:pt x="53" y="177"/>
                    <a:pt x="61" y="180"/>
                  </a:cubicBezTo>
                  <a:lnTo>
                    <a:pt x="64" y="180"/>
                  </a:lnTo>
                  <a:cubicBezTo>
                    <a:pt x="72" y="184"/>
                    <a:pt x="79" y="188"/>
                    <a:pt x="90" y="188"/>
                  </a:cubicBezTo>
                  <a:cubicBezTo>
                    <a:pt x="98" y="188"/>
                    <a:pt x="109" y="188"/>
                    <a:pt x="113" y="184"/>
                  </a:cubicBezTo>
                  <a:cubicBezTo>
                    <a:pt x="121" y="180"/>
                    <a:pt x="124" y="180"/>
                    <a:pt x="128" y="177"/>
                  </a:cubicBezTo>
                  <a:cubicBezTo>
                    <a:pt x="131" y="177"/>
                    <a:pt x="135" y="172"/>
                    <a:pt x="135" y="172"/>
                  </a:cubicBezTo>
                  <a:lnTo>
                    <a:pt x="162" y="154"/>
                  </a:lnTo>
                  <a:lnTo>
                    <a:pt x="150" y="127"/>
                  </a:lnTo>
                  <a:cubicBezTo>
                    <a:pt x="150" y="124"/>
                    <a:pt x="150" y="120"/>
                    <a:pt x="154" y="113"/>
                  </a:cubicBezTo>
                  <a:cubicBezTo>
                    <a:pt x="154" y="105"/>
                    <a:pt x="157" y="94"/>
                    <a:pt x="157" y="79"/>
                  </a:cubicBezTo>
                  <a:lnTo>
                    <a:pt x="157" y="72"/>
                  </a:lnTo>
                  <a:lnTo>
                    <a:pt x="157" y="65"/>
                  </a:lnTo>
                  <a:cubicBezTo>
                    <a:pt x="157" y="57"/>
                    <a:pt x="154" y="53"/>
                    <a:pt x="150" y="46"/>
                  </a:cubicBezTo>
                  <a:cubicBezTo>
                    <a:pt x="143" y="34"/>
                    <a:pt x="131" y="23"/>
                    <a:pt x="121" y="15"/>
                  </a:cubicBezTo>
                  <a:lnTo>
                    <a:pt x="98" y="5"/>
                  </a:lnTo>
                  <a:lnTo>
                    <a:pt x="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6" name="Google Shape;28726;p21"/>
            <p:cNvSpPr/>
            <p:nvPr/>
          </p:nvSpPr>
          <p:spPr>
            <a:xfrm>
              <a:off x="-485948" y="1719429"/>
              <a:ext cx="9502" cy="6446"/>
            </a:xfrm>
            <a:custGeom>
              <a:avLst/>
              <a:gdLst/>
              <a:ahLst/>
              <a:cxnLst/>
              <a:rect l="l" t="t" r="r" b="b"/>
              <a:pathLst>
                <a:path w="199" h="135" extrusionOk="0">
                  <a:moveTo>
                    <a:pt x="127" y="0"/>
                  </a:moveTo>
                  <a:cubicBezTo>
                    <a:pt x="116" y="0"/>
                    <a:pt x="109" y="4"/>
                    <a:pt x="101" y="8"/>
                  </a:cubicBezTo>
                  <a:cubicBezTo>
                    <a:pt x="87" y="11"/>
                    <a:pt x="78" y="15"/>
                    <a:pt x="71" y="19"/>
                  </a:cubicBezTo>
                  <a:cubicBezTo>
                    <a:pt x="60" y="23"/>
                    <a:pt x="56" y="26"/>
                    <a:pt x="49" y="26"/>
                  </a:cubicBezTo>
                  <a:cubicBezTo>
                    <a:pt x="45" y="30"/>
                    <a:pt x="42" y="34"/>
                    <a:pt x="37" y="37"/>
                  </a:cubicBezTo>
                  <a:cubicBezTo>
                    <a:pt x="30" y="42"/>
                    <a:pt x="26" y="49"/>
                    <a:pt x="26" y="52"/>
                  </a:cubicBezTo>
                  <a:cubicBezTo>
                    <a:pt x="23" y="56"/>
                    <a:pt x="23" y="60"/>
                    <a:pt x="19" y="64"/>
                  </a:cubicBezTo>
                  <a:lnTo>
                    <a:pt x="19" y="71"/>
                  </a:lnTo>
                  <a:lnTo>
                    <a:pt x="0" y="104"/>
                  </a:lnTo>
                  <a:lnTo>
                    <a:pt x="34" y="120"/>
                  </a:lnTo>
                  <a:cubicBezTo>
                    <a:pt x="52" y="131"/>
                    <a:pt x="71" y="135"/>
                    <a:pt x="90" y="135"/>
                  </a:cubicBezTo>
                  <a:cubicBezTo>
                    <a:pt x="109" y="135"/>
                    <a:pt x="123" y="131"/>
                    <a:pt x="139" y="123"/>
                  </a:cubicBezTo>
                  <a:cubicBezTo>
                    <a:pt x="154" y="116"/>
                    <a:pt x="165" y="109"/>
                    <a:pt x="176" y="97"/>
                  </a:cubicBezTo>
                  <a:lnTo>
                    <a:pt x="187" y="86"/>
                  </a:lnTo>
                  <a:cubicBezTo>
                    <a:pt x="191" y="82"/>
                    <a:pt x="191" y="78"/>
                    <a:pt x="194" y="75"/>
                  </a:cubicBezTo>
                  <a:cubicBezTo>
                    <a:pt x="194" y="71"/>
                    <a:pt x="199" y="64"/>
                    <a:pt x="199" y="56"/>
                  </a:cubicBezTo>
                  <a:lnTo>
                    <a:pt x="199" y="49"/>
                  </a:lnTo>
                  <a:cubicBezTo>
                    <a:pt x="194" y="42"/>
                    <a:pt x="194" y="37"/>
                    <a:pt x="191" y="30"/>
                  </a:cubicBezTo>
                  <a:cubicBezTo>
                    <a:pt x="187" y="26"/>
                    <a:pt x="180" y="19"/>
                    <a:pt x="176" y="19"/>
                  </a:cubicBezTo>
                  <a:cubicBezTo>
                    <a:pt x="168" y="11"/>
                    <a:pt x="161" y="8"/>
                    <a:pt x="154" y="4"/>
                  </a:cubicBezTo>
                  <a:cubicBezTo>
                    <a:pt x="142" y="4"/>
                    <a:pt x="135"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7" name="Google Shape;28727;p21"/>
            <p:cNvSpPr/>
            <p:nvPr/>
          </p:nvSpPr>
          <p:spPr>
            <a:xfrm>
              <a:off x="-706935" y="2086388"/>
              <a:ext cx="8404" cy="7353"/>
            </a:xfrm>
            <a:custGeom>
              <a:avLst/>
              <a:gdLst/>
              <a:ahLst/>
              <a:cxnLst/>
              <a:rect l="l" t="t" r="r" b="b"/>
              <a:pathLst>
                <a:path w="176" h="154" extrusionOk="0">
                  <a:moveTo>
                    <a:pt x="117" y="0"/>
                  </a:moveTo>
                  <a:cubicBezTo>
                    <a:pt x="109" y="0"/>
                    <a:pt x="101" y="5"/>
                    <a:pt x="94" y="5"/>
                  </a:cubicBezTo>
                  <a:cubicBezTo>
                    <a:pt x="90" y="8"/>
                    <a:pt x="83" y="12"/>
                    <a:pt x="83" y="12"/>
                  </a:cubicBezTo>
                  <a:cubicBezTo>
                    <a:pt x="75" y="16"/>
                    <a:pt x="72" y="19"/>
                    <a:pt x="67" y="23"/>
                  </a:cubicBezTo>
                  <a:cubicBezTo>
                    <a:pt x="64" y="31"/>
                    <a:pt x="60" y="34"/>
                    <a:pt x="60" y="38"/>
                  </a:cubicBezTo>
                  <a:lnTo>
                    <a:pt x="31" y="27"/>
                  </a:lnTo>
                  <a:lnTo>
                    <a:pt x="19" y="64"/>
                  </a:lnTo>
                  <a:cubicBezTo>
                    <a:pt x="15" y="72"/>
                    <a:pt x="15" y="79"/>
                    <a:pt x="12" y="90"/>
                  </a:cubicBezTo>
                  <a:lnTo>
                    <a:pt x="8" y="98"/>
                  </a:lnTo>
                  <a:lnTo>
                    <a:pt x="0" y="128"/>
                  </a:lnTo>
                  <a:lnTo>
                    <a:pt x="12" y="131"/>
                  </a:lnTo>
                  <a:lnTo>
                    <a:pt x="38" y="139"/>
                  </a:lnTo>
                  <a:cubicBezTo>
                    <a:pt x="41" y="139"/>
                    <a:pt x="49" y="143"/>
                    <a:pt x="60" y="147"/>
                  </a:cubicBezTo>
                  <a:cubicBezTo>
                    <a:pt x="72" y="150"/>
                    <a:pt x="83" y="154"/>
                    <a:pt x="101" y="154"/>
                  </a:cubicBezTo>
                  <a:lnTo>
                    <a:pt x="120" y="154"/>
                  </a:lnTo>
                  <a:cubicBezTo>
                    <a:pt x="131" y="150"/>
                    <a:pt x="143" y="143"/>
                    <a:pt x="150" y="131"/>
                  </a:cubicBezTo>
                  <a:cubicBezTo>
                    <a:pt x="157" y="124"/>
                    <a:pt x="165" y="113"/>
                    <a:pt x="169" y="102"/>
                  </a:cubicBezTo>
                  <a:cubicBezTo>
                    <a:pt x="172" y="90"/>
                    <a:pt x="176" y="79"/>
                    <a:pt x="176" y="64"/>
                  </a:cubicBezTo>
                  <a:cubicBezTo>
                    <a:pt x="176" y="57"/>
                    <a:pt x="176" y="45"/>
                    <a:pt x="172" y="34"/>
                  </a:cubicBezTo>
                  <a:cubicBezTo>
                    <a:pt x="169" y="31"/>
                    <a:pt x="165" y="23"/>
                    <a:pt x="162" y="19"/>
                  </a:cubicBezTo>
                  <a:cubicBezTo>
                    <a:pt x="153" y="16"/>
                    <a:pt x="150" y="8"/>
                    <a:pt x="143" y="8"/>
                  </a:cubicBezTo>
                  <a:cubicBezTo>
                    <a:pt x="135" y="5"/>
                    <a:pt x="127"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8" name="Google Shape;28728;p21"/>
            <p:cNvSpPr/>
            <p:nvPr/>
          </p:nvSpPr>
          <p:spPr>
            <a:xfrm>
              <a:off x="-283344" y="1819370"/>
              <a:ext cx="17906" cy="10410"/>
            </a:xfrm>
            <a:custGeom>
              <a:avLst/>
              <a:gdLst/>
              <a:ahLst/>
              <a:cxnLst/>
              <a:rect l="l" t="t" r="r" b="b"/>
              <a:pathLst>
                <a:path w="375" h="218" extrusionOk="0">
                  <a:moveTo>
                    <a:pt x="0" y="0"/>
                  </a:moveTo>
                  <a:lnTo>
                    <a:pt x="243" y="131"/>
                  </a:lnTo>
                  <a:lnTo>
                    <a:pt x="243" y="135"/>
                  </a:lnTo>
                  <a:lnTo>
                    <a:pt x="243" y="142"/>
                  </a:lnTo>
                  <a:cubicBezTo>
                    <a:pt x="243" y="147"/>
                    <a:pt x="243" y="154"/>
                    <a:pt x="247" y="161"/>
                  </a:cubicBezTo>
                  <a:cubicBezTo>
                    <a:pt x="247" y="165"/>
                    <a:pt x="247" y="173"/>
                    <a:pt x="250" y="176"/>
                  </a:cubicBezTo>
                  <a:cubicBezTo>
                    <a:pt x="254" y="187"/>
                    <a:pt x="262" y="195"/>
                    <a:pt x="269" y="202"/>
                  </a:cubicBezTo>
                  <a:cubicBezTo>
                    <a:pt x="280" y="209"/>
                    <a:pt x="288" y="214"/>
                    <a:pt x="299" y="218"/>
                  </a:cubicBezTo>
                  <a:lnTo>
                    <a:pt x="310" y="218"/>
                  </a:lnTo>
                  <a:cubicBezTo>
                    <a:pt x="314" y="218"/>
                    <a:pt x="321" y="218"/>
                    <a:pt x="325" y="214"/>
                  </a:cubicBezTo>
                  <a:cubicBezTo>
                    <a:pt x="333" y="214"/>
                    <a:pt x="336" y="209"/>
                    <a:pt x="340" y="206"/>
                  </a:cubicBezTo>
                  <a:cubicBezTo>
                    <a:pt x="347" y="202"/>
                    <a:pt x="352" y="199"/>
                    <a:pt x="355" y="191"/>
                  </a:cubicBezTo>
                  <a:cubicBezTo>
                    <a:pt x="359" y="187"/>
                    <a:pt x="363" y="183"/>
                    <a:pt x="363" y="180"/>
                  </a:cubicBezTo>
                  <a:cubicBezTo>
                    <a:pt x="366" y="176"/>
                    <a:pt x="366" y="173"/>
                    <a:pt x="370" y="169"/>
                  </a:cubicBezTo>
                  <a:cubicBezTo>
                    <a:pt x="374" y="157"/>
                    <a:pt x="374" y="150"/>
                    <a:pt x="374" y="139"/>
                  </a:cubicBezTo>
                  <a:cubicBezTo>
                    <a:pt x="374" y="131"/>
                    <a:pt x="374" y="124"/>
                    <a:pt x="370" y="116"/>
                  </a:cubicBezTo>
                  <a:cubicBezTo>
                    <a:pt x="366" y="102"/>
                    <a:pt x="359" y="90"/>
                    <a:pt x="347" y="87"/>
                  </a:cubicBezTo>
                  <a:cubicBezTo>
                    <a:pt x="340" y="79"/>
                    <a:pt x="333" y="75"/>
                    <a:pt x="329" y="75"/>
                  </a:cubicBezTo>
                  <a:cubicBezTo>
                    <a:pt x="318" y="71"/>
                    <a:pt x="307" y="68"/>
                    <a:pt x="299" y="68"/>
                  </a:cubicBezTo>
                  <a:cubicBezTo>
                    <a:pt x="292" y="64"/>
                    <a:pt x="284" y="64"/>
                    <a:pt x="276" y="61"/>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9" name="Google Shape;28729;p21"/>
            <p:cNvSpPr/>
            <p:nvPr/>
          </p:nvSpPr>
          <p:spPr>
            <a:xfrm>
              <a:off x="227485" y="1627845"/>
              <a:ext cx="6494" cy="8452"/>
            </a:xfrm>
            <a:custGeom>
              <a:avLst/>
              <a:gdLst/>
              <a:ahLst/>
              <a:cxnLst/>
              <a:rect l="l" t="t" r="r" b="b"/>
              <a:pathLst>
                <a:path w="136" h="177" extrusionOk="0">
                  <a:moveTo>
                    <a:pt x="79" y="0"/>
                  </a:moveTo>
                  <a:cubicBezTo>
                    <a:pt x="68" y="0"/>
                    <a:pt x="61" y="4"/>
                    <a:pt x="53" y="8"/>
                  </a:cubicBezTo>
                  <a:cubicBezTo>
                    <a:pt x="49" y="8"/>
                    <a:pt x="45" y="12"/>
                    <a:pt x="42" y="15"/>
                  </a:cubicBezTo>
                  <a:cubicBezTo>
                    <a:pt x="34" y="23"/>
                    <a:pt x="23" y="31"/>
                    <a:pt x="16" y="45"/>
                  </a:cubicBezTo>
                  <a:cubicBezTo>
                    <a:pt x="11" y="49"/>
                    <a:pt x="8" y="57"/>
                    <a:pt x="4" y="64"/>
                  </a:cubicBezTo>
                  <a:cubicBezTo>
                    <a:pt x="1" y="76"/>
                    <a:pt x="1" y="83"/>
                    <a:pt x="1" y="90"/>
                  </a:cubicBezTo>
                  <a:cubicBezTo>
                    <a:pt x="1" y="109"/>
                    <a:pt x="4" y="128"/>
                    <a:pt x="16" y="146"/>
                  </a:cubicBezTo>
                  <a:lnTo>
                    <a:pt x="27" y="165"/>
                  </a:lnTo>
                  <a:lnTo>
                    <a:pt x="34" y="176"/>
                  </a:lnTo>
                  <a:lnTo>
                    <a:pt x="64" y="161"/>
                  </a:lnTo>
                  <a:cubicBezTo>
                    <a:pt x="75" y="157"/>
                    <a:pt x="83" y="154"/>
                    <a:pt x="90" y="150"/>
                  </a:cubicBezTo>
                  <a:cubicBezTo>
                    <a:pt x="101" y="143"/>
                    <a:pt x="109" y="135"/>
                    <a:pt x="116" y="124"/>
                  </a:cubicBezTo>
                  <a:cubicBezTo>
                    <a:pt x="128" y="109"/>
                    <a:pt x="135" y="86"/>
                    <a:pt x="135" y="68"/>
                  </a:cubicBezTo>
                  <a:cubicBezTo>
                    <a:pt x="135" y="60"/>
                    <a:pt x="135" y="53"/>
                    <a:pt x="132" y="45"/>
                  </a:cubicBezTo>
                  <a:lnTo>
                    <a:pt x="132" y="38"/>
                  </a:lnTo>
                  <a:cubicBezTo>
                    <a:pt x="128" y="26"/>
                    <a:pt x="120" y="19"/>
                    <a:pt x="116" y="15"/>
                  </a:cubicBezTo>
                  <a:cubicBezTo>
                    <a:pt x="106" y="4"/>
                    <a:pt x="94"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0" name="Google Shape;28730;p21"/>
            <p:cNvSpPr/>
            <p:nvPr/>
          </p:nvSpPr>
          <p:spPr>
            <a:xfrm>
              <a:off x="116084" y="1869890"/>
              <a:ext cx="5443" cy="16474"/>
            </a:xfrm>
            <a:custGeom>
              <a:avLst/>
              <a:gdLst/>
              <a:ahLst/>
              <a:cxnLst/>
              <a:rect l="l" t="t" r="r" b="b"/>
              <a:pathLst>
                <a:path w="114" h="345" extrusionOk="0">
                  <a:moveTo>
                    <a:pt x="110" y="0"/>
                  </a:moveTo>
                  <a:lnTo>
                    <a:pt x="79" y="41"/>
                  </a:lnTo>
                  <a:lnTo>
                    <a:pt x="49" y="90"/>
                  </a:lnTo>
                  <a:lnTo>
                    <a:pt x="39" y="105"/>
                  </a:lnTo>
                  <a:cubicBezTo>
                    <a:pt x="27" y="120"/>
                    <a:pt x="20" y="135"/>
                    <a:pt x="12" y="154"/>
                  </a:cubicBezTo>
                  <a:cubicBezTo>
                    <a:pt x="5" y="172"/>
                    <a:pt x="1" y="191"/>
                    <a:pt x="1" y="210"/>
                  </a:cubicBezTo>
                  <a:cubicBezTo>
                    <a:pt x="1" y="236"/>
                    <a:pt x="5" y="259"/>
                    <a:pt x="16" y="285"/>
                  </a:cubicBezTo>
                  <a:lnTo>
                    <a:pt x="42" y="345"/>
                  </a:lnTo>
                  <a:lnTo>
                    <a:pt x="84" y="292"/>
                  </a:lnTo>
                  <a:cubicBezTo>
                    <a:pt x="94" y="277"/>
                    <a:pt x="101" y="259"/>
                    <a:pt x="106" y="243"/>
                  </a:cubicBezTo>
                  <a:cubicBezTo>
                    <a:pt x="110" y="228"/>
                    <a:pt x="113" y="214"/>
                    <a:pt x="113" y="198"/>
                  </a:cubicBezTo>
                  <a:cubicBezTo>
                    <a:pt x="113" y="176"/>
                    <a:pt x="110" y="157"/>
                    <a:pt x="110" y="143"/>
                  </a:cubicBezTo>
                  <a:cubicBezTo>
                    <a:pt x="106" y="138"/>
                    <a:pt x="106" y="135"/>
                    <a:pt x="106" y="131"/>
                  </a:cubicBezTo>
                  <a:lnTo>
                    <a:pt x="106" y="128"/>
                  </a:lnTo>
                  <a:lnTo>
                    <a:pt x="110" y="12"/>
                  </a:lnTo>
                  <a:lnTo>
                    <a:pt x="1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1" name="Google Shape;28731;p21"/>
            <p:cNvSpPr/>
            <p:nvPr/>
          </p:nvSpPr>
          <p:spPr>
            <a:xfrm>
              <a:off x="231210" y="1402751"/>
              <a:ext cx="8643" cy="23636"/>
            </a:xfrm>
            <a:custGeom>
              <a:avLst/>
              <a:gdLst/>
              <a:ahLst/>
              <a:cxnLst/>
              <a:rect l="l" t="t" r="r" b="b"/>
              <a:pathLst>
                <a:path w="181" h="495" extrusionOk="0">
                  <a:moveTo>
                    <a:pt x="35" y="1"/>
                  </a:moveTo>
                  <a:lnTo>
                    <a:pt x="19" y="53"/>
                  </a:lnTo>
                  <a:lnTo>
                    <a:pt x="16" y="64"/>
                  </a:lnTo>
                  <a:cubicBezTo>
                    <a:pt x="12" y="80"/>
                    <a:pt x="9" y="90"/>
                    <a:pt x="5" y="102"/>
                  </a:cubicBezTo>
                  <a:cubicBezTo>
                    <a:pt x="5" y="113"/>
                    <a:pt x="1" y="124"/>
                    <a:pt x="1" y="135"/>
                  </a:cubicBezTo>
                  <a:cubicBezTo>
                    <a:pt x="1" y="150"/>
                    <a:pt x="5" y="165"/>
                    <a:pt x="9" y="176"/>
                  </a:cubicBezTo>
                  <a:cubicBezTo>
                    <a:pt x="16" y="187"/>
                    <a:pt x="19" y="199"/>
                    <a:pt x="28" y="214"/>
                  </a:cubicBezTo>
                  <a:lnTo>
                    <a:pt x="180" y="494"/>
                  </a:lnTo>
                  <a:lnTo>
                    <a:pt x="180" y="494"/>
                  </a:lnTo>
                  <a:lnTo>
                    <a:pt x="98" y="184"/>
                  </a:lnTo>
                  <a:cubicBezTo>
                    <a:pt x="98" y="184"/>
                    <a:pt x="98" y="180"/>
                    <a:pt x="102" y="176"/>
                  </a:cubicBezTo>
                  <a:cubicBezTo>
                    <a:pt x="102" y="173"/>
                    <a:pt x="106" y="165"/>
                    <a:pt x="106" y="154"/>
                  </a:cubicBezTo>
                  <a:cubicBezTo>
                    <a:pt x="109" y="147"/>
                    <a:pt x="113" y="132"/>
                    <a:pt x="113" y="120"/>
                  </a:cubicBezTo>
                  <a:cubicBezTo>
                    <a:pt x="113" y="106"/>
                    <a:pt x="109" y="94"/>
                    <a:pt x="106" y="83"/>
                  </a:cubicBezTo>
                  <a:cubicBezTo>
                    <a:pt x="98" y="68"/>
                    <a:pt x="90" y="57"/>
                    <a:pt x="80" y="45"/>
                  </a:cubicBezTo>
                  <a:lnTo>
                    <a:pt x="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2" name="Google Shape;28732;p21"/>
            <p:cNvSpPr/>
            <p:nvPr/>
          </p:nvSpPr>
          <p:spPr>
            <a:xfrm>
              <a:off x="-517892" y="2067670"/>
              <a:ext cx="7879" cy="8452"/>
            </a:xfrm>
            <a:custGeom>
              <a:avLst/>
              <a:gdLst/>
              <a:ahLst/>
              <a:cxnLst/>
              <a:rect l="l" t="t" r="r" b="b"/>
              <a:pathLst>
                <a:path w="165" h="177" extrusionOk="0">
                  <a:moveTo>
                    <a:pt x="60" y="0"/>
                  </a:moveTo>
                  <a:cubicBezTo>
                    <a:pt x="56" y="0"/>
                    <a:pt x="49" y="0"/>
                    <a:pt x="41" y="4"/>
                  </a:cubicBezTo>
                  <a:cubicBezTo>
                    <a:pt x="33" y="4"/>
                    <a:pt x="30" y="7"/>
                    <a:pt x="26" y="16"/>
                  </a:cubicBezTo>
                  <a:cubicBezTo>
                    <a:pt x="19" y="19"/>
                    <a:pt x="15" y="30"/>
                    <a:pt x="11" y="38"/>
                  </a:cubicBezTo>
                  <a:cubicBezTo>
                    <a:pt x="11" y="45"/>
                    <a:pt x="7" y="49"/>
                    <a:pt x="7" y="56"/>
                  </a:cubicBezTo>
                  <a:cubicBezTo>
                    <a:pt x="7" y="60"/>
                    <a:pt x="7" y="64"/>
                    <a:pt x="11" y="64"/>
                  </a:cubicBezTo>
                  <a:cubicBezTo>
                    <a:pt x="7" y="68"/>
                    <a:pt x="7" y="71"/>
                    <a:pt x="4" y="75"/>
                  </a:cubicBezTo>
                  <a:cubicBezTo>
                    <a:pt x="4" y="78"/>
                    <a:pt x="4" y="83"/>
                    <a:pt x="0" y="86"/>
                  </a:cubicBezTo>
                  <a:lnTo>
                    <a:pt x="0" y="105"/>
                  </a:lnTo>
                  <a:cubicBezTo>
                    <a:pt x="0" y="109"/>
                    <a:pt x="0" y="120"/>
                    <a:pt x="4" y="128"/>
                  </a:cubicBezTo>
                  <a:cubicBezTo>
                    <a:pt x="7" y="135"/>
                    <a:pt x="11" y="138"/>
                    <a:pt x="15" y="146"/>
                  </a:cubicBezTo>
                  <a:lnTo>
                    <a:pt x="45" y="176"/>
                  </a:lnTo>
                  <a:lnTo>
                    <a:pt x="71" y="146"/>
                  </a:lnTo>
                  <a:cubicBezTo>
                    <a:pt x="78" y="138"/>
                    <a:pt x="83" y="135"/>
                    <a:pt x="93" y="131"/>
                  </a:cubicBezTo>
                  <a:cubicBezTo>
                    <a:pt x="101" y="128"/>
                    <a:pt x="116" y="128"/>
                    <a:pt x="131" y="123"/>
                  </a:cubicBezTo>
                  <a:cubicBezTo>
                    <a:pt x="135" y="123"/>
                    <a:pt x="138" y="123"/>
                    <a:pt x="142" y="120"/>
                  </a:cubicBezTo>
                  <a:cubicBezTo>
                    <a:pt x="146" y="116"/>
                    <a:pt x="154" y="112"/>
                    <a:pt x="157" y="105"/>
                  </a:cubicBezTo>
                  <a:cubicBezTo>
                    <a:pt x="161" y="97"/>
                    <a:pt x="164" y="90"/>
                    <a:pt x="164" y="83"/>
                  </a:cubicBezTo>
                  <a:cubicBezTo>
                    <a:pt x="164" y="71"/>
                    <a:pt x="161" y="68"/>
                    <a:pt x="157" y="64"/>
                  </a:cubicBezTo>
                  <a:cubicBezTo>
                    <a:pt x="154" y="56"/>
                    <a:pt x="150" y="49"/>
                    <a:pt x="146" y="45"/>
                  </a:cubicBezTo>
                  <a:cubicBezTo>
                    <a:pt x="142" y="38"/>
                    <a:pt x="135" y="33"/>
                    <a:pt x="128" y="26"/>
                  </a:cubicBezTo>
                  <a:cubicBezTo>
                    <a:pt x="123" y="23"/>
                    <a:pt x="116" y="19"/>
                    <a:pt x="109" y="16"/>
                  </a:cubicBezTo>
                  <a:lnTo>
                    <a:pt x="105" y="11"/>
                  </a:lnTo>
                  <a:lnTo>
                    <a:pt x="101" y="11"/>
                  </a:lnTo>
                  <a:cubicBezTo>
                    <a:pt x="97" y="7"/>
                    <a:pt x="93" y="7"/>
                    <a:pt x="86" y="4"/>
                  </a:cubicBezTo>
                  <a:cubicBezTo>
                    <a:pt x="78" y="4"/>
                    <a:pt x="71"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3" name="Google Shape;28733;p21"/>
            <p:cNvSpPr/>
            <p:nvPr/>
          </p:nvSpPr>
          <p:spPr>
            <a:xfrm>
              <a:off x="-186460" y="1012395"/>
              <a:ext cx="7544" cy="8977"/>
            </a:xfrm>
            <a:custGeom>
              <a:avLst/>
              <a:gdLst/>
              <a:ahLst/>
              <a:cxnLst/>
              <a:rect l="l" t="t" r="r" b="b"/>
              <a:pathLst>
                <a:path w="158" h="188" extrusionOk="0">
                  <a:moveTo>
                    <a:pt x="83" y="1"/>
                  </a:moveTo>
                  <a:cubicBezTo>
                    <a:pt x="76" y="1"/>
                    <a:pt x="72" y="4"/>
                    <a:pt x="64" y="4"/>
                  </a:cubicBezTo>
                  <a:lnTo>
                    <a:pt x="57" y="4"/>
                  </a:lnTo>
                  <a:lnTo>
                    <a:pt x="0" y="8"/>
                  </a:lnTo>
                  <a:lnTo>
                    <a:pt x="23" y="60"/>
                  </a:lnTo>
                  <a:cubicBezTo>
                    <a:pt x="23" y="60"/>
                    <a:pt x="23" y="64"/>
                    <a:pt x="27" y="72"/>
                  </a:cubicBezTo>
                  <a:lnTo>
                    <a:pt x="27" y="90"/>
                  </a:lnTo>
                  <a:cubicBezTo>
                    <a:pt x="31" y="101"/>
                    <a:pt x="35" y="116"/>
                    <a:pt x="42" y="131"/>
                  </a:cubicBezTo>
                  <a:cubicBezTo>
                    <a:pt x="53" y="146"/>
                    <a:pt x="68" y="161"/>
                    <a:pt x="87" y="168"/>
                  </a:cubicBezTo>
                  <a:lnTo>
                    <a:pt x="124" y="187"/>
                  </a:lnTo>
                  <a:lnTo>
                    <a:pt x="139" y="150"/>
                  </a:lnTo>
                  <a:cubicBezTo>
                    <a:pt x="143" y="142"/>
                    <a:pt x="147" y="131"/>
                    <a:pt x="150" y="124"/>
                  </a:cubicBezTo>
                  <a:lnTo>
                    <a:pt x="150" y="120"/>
                  </a:lnTo>
                  <a:cubicBezTo>
                    <a:pt x="154" y="108"/>
                    <a:pt x="157" y="98"/>
                    <a:pt x="157" y="82"/>
                  </a:cubicBezTo>
                  <a:cubicBezTo>
                    <a:pt x="157" y="72"/>
                    <a:pt x="154" y="56"/>
                    <a:pt x="147" y="41"/>
                  </a:cubicBezTo>
                  <a:cubicBezTo>
                    <a:pt x="147" y="41"/>
                    <a:pt x="143" y="37"/>
                    <a:pt x="143" y="34"/>
                  </a:cubicBezTo>
                  <a:cubicBezTo>
                    <a:pt x="135" y="27"/>
                    <a:pt x="124" y="19"/>
                    <a:pt x="117" y="11"/>
                  </a:cubicBezTo>
                  <a:cubicBezTo>
                    <a:pt x="109" y="8"/>
                    <a:pt x="102" y="4"/>
                    <a:pt x="98" y="4"/>
                  </a:cubicBezTo>
                  <a:cubicBezTo>
                    <a:pt x="95" y="4"/>
                    <a:pt x="87"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4" name="Google Shape;28734;p21"/>
            <p:cNvSpPr/>
            <p:nvPr/>
          </p:nvSpPr>
          <p:spPr>
            <a:xfrm>
              <a:off x="-83272" y="1129478"/>
              <a:ext cx="2005" cy="2197"/>
            </a:xfrm>
            <a:custGeom>
              <a:avLst/>
              <a:gdLst/>
              <a:ahLst/>
              <a:cxnLst/>
              <a:rect l="l" t="t" r="r" b="b"/>
              <a:pathLst>
                <a:path w="42" h="46" extrusionOk="0">
                  <a:moveTo>
                    <a:pt x="1" y="1"/>
                  </a:moveTo>
                  <a:cubicBezTo>
                    <a:pt x="1" y="4"/>
                    <a:pt x="1" y="4"/>
                    <a:pt x="4" y="4"/>
                  </a:cubicBezTo>
                  <a:cubicBezTo>
                    <a:pt x="4" y="11"/>
                    <a:pt x="11" y="19"/>
                    <a:pt x="15" y="30"/>
                  </a:cubicBezTo>
                  <a:cubicBezTo>
                    <a:pt x="19" y="34"/>
                    <a:pt x="23" y="42"/>
                    <a:pt x="23" y="45"/>
                  </a:cubicBezTo>
                  <a:cubicBezTo>
                    <a:pt x="23" y="38"/>
                    <a:pt x="27" y="30"/>
                    <a:pt x="34" y="23"/>
                  </a:cubicBezTo>
                  <a:cubicBezTo>
                    <a:pt x="34" y="19"/>
                    <a:pt x="37" y="16"/>
                    <a:pt x="42" y="11"/>
                  </a:cubicBezTo>
                  <a:cubicBezTo>
                    <a:pt x="37" y="11"/>
                    <a:pt x="37" y="11"/>
                    <a:pt x="34" y="8"/>
                  </a:cubicBezTo>
                  <a:cubicBezTo>
                    <a:pt x="27" y="8"/>
                    <a:pt x="15" y="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5" name="Google Shape;28735;p21"/>
            <p:cNvSpPr/>
            <p:nvPr/>
          </p:nvSpPr>
          <p:spPr>
            <a:xfrm>
              <a:off x="-87044" y="1125706"/>
              <a:ext cx="11174" cy="10409"/>
            </a:xfrm>
            <a:custGeom>
              <a:avLst/>
              <a:gdLst/>
              <a:ahLst/>
              <a:cxnLst/>
              <a:rect l="l" t="t" r="r" b="b"/>
              <a:pathLst>
                <a:path w="234" h="218" extrusionOk="0">
                  <a:moveTo>
                    <a:pt x="80" y="80"/>
                  </a:moveTo>
                  <a:lnTo>
                    <a:pt x="80" y="80"/>
                  </a:lnTo>
                  <a:cubicBezTo>
                    <a:pt x="94" y="83"/>
                    <a:pt x="106" y="87"/>
                    <a:pt x="113" y="87"/>
                  </a:cubicBezTo>
                  <a:cubicBezTo>
                    <a:pt x="116" y="90"/>
                    <a:pt x="116" y="90"/>
                    <a:pt x="121" y="90"/>
                  </a:cubicBezTo>
                  <a:cubicBezTo>
                    <a:pt x="116" y="95"/>
                    <a:pt x="113" y="98"/>
                    <a:pt x="113" y="102"/>
                  </a:cubicBezTo>
                  <a:cubicBezTo>
                    <a:pt x="106" y="109"/>
                    <a:pt x="102" y="117"/>
                    <a:pt x="102" y="124"/>
                  </a:cubicBezTo>
                  <a:cubicBezTo>
                    <a:pt x="102" y="121"/>
                    <a:pt x="98" y="113"/>
                    <a:pt x="94" y="109"/>
                  </a:cubicBezTo>
                  <a:cubicBezTo>
                    <a:pt x="90" y="98"/>
                    <a:pt x="83" y="90"/>
                    <a:pt x="83" y="83"/>
                  </a:cubicBezTo>
                  <a:cubicBezTo>
                    <a:pt x="80" y="83"/>
                    <a:pt x="80" y="83"/>
                    <a:pt x="80" y="80"/>
                  </a:cubicBezTo>
                  <a:close/>
                  <a:moveTo>
                    <a:pt x="72" y="1"/>
                  </a:moveTo>
                  <a:lnTo>
                    <a:pt x="64" y="5"/>
                  </a:lnTo>
                  <a:cubicBezTo>
                    <a:pt x="57" y="5"/>
                    <a:pt x="54" y="9"/>
                    <a:pt x="49" y="9"/>
                  </a:cubicBezTo>
                  <a:lnTo>
                    <a:pt x="46" y="12"/>
                  </a:lnTo>
                  <a:cubicBezTo>
                    <a:pt x="38" y="16"/>
                    <a:pt x="31" y="20"/>
                    <a:pt x="23" y="28"/>
                  </a:cubicBezTo>
                  <a:lnTo>
                    <a:pt x="20" y="31"/>
                  </a:lnTo>
                  <a:cubicBezTo>
                    <a:pt x="12" y="38"/>
                    <a:pt x="9" y="46"/>
                    <a:pt x="4" y="54"/>
                  </a:cubicBezTo>
                  <a:cubicBezTo>
                    <a:pt x="4" y="61"/>
                    <a:pt x="1" y="68"/>
                    <a:pt x="1" y="76"/>
                  </a:cubicBezTo>
                  <a:cubicBezTo>
                    <a:pt x="1" y="90"/>
                    <a:pt x="4" y="98"/>
                    <a:pt x="9" y="109"/>
                  </a:cubicBezTo>
                  <a:cubicBezTo>
                    <a:pt x="12" y="121"/>
                    <a:pt x="20" y="132"/>
                    <a:pt x="23" y="140"/>
                  </a:cubicBezTo>
                  <a:cubicBezTo>
                    <a:pt x="27" y="143"/>
                    <a:pt x="27" y="147"/>
                    <a:pt x="31" y="147"/>
                  </a:cubicBezTo>
                  <a:lnTo>
                    <a:pt x="31" y="151"/>
                  </a:lnTo>
                  <a:cubicBezTo>
                    <a:pt x="35" y="162"/>
                    <a:pt x="38" y="173"/>
                    <a:pt x="42" y="180"/>
                  </a:cubicBezTo>
                  <a:cubicBezTo>
                    <a:pt x="42" y="180"/>
                    <a:pt x="46" y="185"/>
                    <a:pt x="46" y="188"/>
                  </a:cubicBezTo>
                  <a:cubicBezTo>
                    <a:pt x="54" y="195"/>
                    <a:pt x="61" y="203"/>
                    <a:pt x="72" y="211"/>
                  </a:cubicBezTo>
                  <a:cubicBezTo>
                    <a:pt x="83" y="214"/>
                    <a:pt x="98" y="218"/>
                    <a:pt x="109" y="218"/>
                  </a:cubicBezTo>
                  <a:lnTo>
                    <a:pt x="128" y="218"/>
                  </a:lnTo>
                  <a:cubicBezTo>
                    <a:pt x="135" y="214"/>
                    <a:pt x="139" y="214"/>
                    <a:pt x="143" y="214"/>
                  </a:cubicBezTo>
                  <a:cubicBezTo>
                    <a:pt x="154" y="211"/>
                    <a:pt x="161" y="207"/>
                    <a:pt x="169" y="207"/>
                  </a:cubicBezTo>
                  <a:lnTo>
                    <a:pt x="173" y="207"/>
                  </a:lnTo>
                  <a:lnTo>
                    <a:pt x="233" y="188"/>
                  </a:lnTo>
                  <a:lnTo>
                    <a:pt x="192" y="143"/>
                  </a:lnTo>
                  <a:lnTo>
                    <a:pt x="184" y="135"/>
                  </a:lnTo>
                  <a:cubicBezTo>
                    <a:pt x="184" y="132"/>
                    <a:pt x="188" y="128"/>
                    <a:pt x="192" y="124"/>
                  </a:cubicBezTo>
                  <a:cubicBezTo>
                    <a:pt x="192" y="121"/>
                    <a:pt x="195" y="117"/>
                    <a:pt x="195" y="113"/>
                  </a:cubicBezTo>
                  <a:cubicBezTo>
                    <a:pt x="199" y="109"/>
                    <a:pt x="203" y="106"/>
                    <a:pt x="203" y="98"/>
                  </a:cubicBezTo>
                  <a:cubicBezTo>
                    <a:pt x="206" y="95"/>
                    <a:pt x="211" y="87"/>
                    <a:pt x="211" y="76"/>
                  </a:cubicBezTo>
                  <a:lnTo>
                    <a:pt x="211" y="72"/>
                  </a:lnTo>
                  <a:cubicBezTo>
                    <a:pt x="206" y="68"/>
                    <a:pt x="206" y="64"/>
                    <a:pt x="206" y="61"/>
                  </a:cubicBezTo>
                  <a:cubicBezTo>
                    <a:pt x="203" y="54"/>
                    <a:pt x="203" y="50"/>
                    <a:pt x="199" y="46"/>
                  </a:cubicBezTo>
                  <a:cubicBezTo>
                    <a:pt x="192" y="38"/>
                    <a:pt x="188" y="35"/>
                    <a:pt x="184" y="35"/>
                  </a:cubicBezTo>
                  <a:cubicBezTo>
                    <a:pt x="177" y="28"/>
                    <a:pt x="169" y="28"/>
                    <a:pt x="161" y="23"/>
                  </a:cubicBezTo>
                  <a:cubicBezTo>
                    <a:pt x="154" y="20"/>
                    <a:pt x="147" y="20"/>
                    <a:pt x="139" y="16"/>
                  </a:cubicBezTo>
                  <a:cubicBezTo>
                    <a:pt x="116" y="9"/>
                    <a:pt x="98" y="5"/>
                    <a:pt x="87" y="5"/>
                  </a:cubicBezTo>
                  <a:lnTo>
                    <a:pt x="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6" name="Google Shape;28736;p21"/>
            <p:cNvSpPr/>
            <p:nvPr/>
          </p:nvSpPr>
          <p:spPr>
            <a:xfrm>
              <a:off x="-55099" y="1150011"/>
              <a:ext cx="2388" cy="955"/>
            </a:xfrm>
            <a:custGeom>
              <a:avLst/>
              <a:gdLst/>
              <a:ahLst/>
              <a:cxnLst/>
              <a:rect l="l" t="t" r="r" b="b"/>
              <a:pathLst>
                <a:path w="50" h="20" extrusionOk="0">
                  <a:moveTo>
                    <a:pt x="1" y="0"/>
                  </a:moveTo>
                  <a:cubicBezTo>
                    <a:pt x="5" y="4"/>
                    <a:pt x="8" y="8"/>
                    <a:pt x="16" y="8"/>
                  </a:cubicBezTo>
                  <a:cubicBezTo>
                    <a:pt x="27" y="16"/>
                    <a:pt x="39" y="19"/>
                    <a:pt x="42" y="19"/>
                  </a:cubicBezTo>
                  <a:lnTo>
                    <a:pt x="46" y="16"/>
                  </a:lnTo>
                  <a:cubicBezTo>
                    <a:pt x="46" y="16"/>
                    <a:pt x="49" y="16"/>
                    <a:pt x="49" y="12"/>
                  </a:cubicBezTo>
                  <a:lnTo>
                    <a:pt x="49" y="8"/>
                  </a:lnTo>
                  <a:cubicBezTo>
                    <a:pt x="49" y="8"/>
                    <a:pt x="49" y="4"/>
                    <a:pt x="46" y="4"/>
                  </a:cubicBezTo>
                  <a:lnTo>
                    <a:pt x="16" y="4"/>
                  </a:lnTo>
                  <a:cubicBezTo>
                    <a:pt x="8" y="0"/>
                    <a:pt x="5"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7" name="Google Shape;28737;p21"/>
            <p:cNvSpPr/>
            <p:nvPr/>
          </p:nvSpPr>
          <p:spPr>
            <a:xfrm>
              <a:off x="-59015" y="1146429"/>
              <a:ext cx="10075" cy="8070"/>
            </a:xfrm>
            <a:custGeom>
              <a:avLst/>
              <a:gdLst/>
              <a:ahLst/>
              <a:cxnLst/>
              <a:rect l="l" t="t" r="r" b="b"/>
              <a:pathLst>
                <a:path w="211" h="169" extrusionOk="0">
                  <a:moveTo>
                    <a:pt x="83" y="75"/>
                  </a:moveTo>
                  <a:cubicBezTo>
                    <a:pt x="87" y="75"/>
                    <a:pt x="90" y="75"/>
                    <a:pt x="98" y="79"/>
                  </a:cubicBezTo>
                  <a:lnTo>
                    <a:pt x="128" y="79"/>
                  </a:lnTo>
                  <a:cubicBezTo>
                    <a:pt x="131" y="79"/>
                    <a:pt x="131" y="83"/>
                    <a:pt x="131" y="83"/>
                  </a:cubicBezTo>
                  <a:lnTo>
                    <a:pt x="131" y="87"/>
                  </a:lnTo>
                  <a:cubicBezTo>
                    <a:pt x="131" y="91"/>
                    <a:pt x="128" y="91"/>
                    <a:pt x="128" y="91"/>
                  </a:cubicBezTo>
                  <a:lnTo>
                    <a:pt x="124" y="94"/>
                  </a:lnTo>
                  <a:cubicBezTo>
                    <a:pt x="121" y="94"/>
                    <a:pt x="109" y="91"/>
                    <a:pt x="98" y="83"/>
                  </a:cubicBezTo>
                  <a:cubicBezTo>
                    <a:pt x="90" y="83"/>
                    <a:pt x="87" y="79"/>
                    <a:pt x="83" y="75"/>
                  </a:cubicBezTo>
                  <a:close/>
                  <a:moveTo>
                    <a:pt x="61" y="1"/>
                  </a:moveTo>
                  <a:cubicBezTo>
                    <a:pt x="50" y="4"/>
                    <a:pt x="35" y="8"/>
                    <a:pt x="27" y="20"/>
                  </a:cubicBezTo>
                  <a:cubicBezTo>
                    <a:pt x="16" y="27"/>
                    <a:pt x="8" y="38"/>
                    <a:pt x="5" y="53"/>
                  </a:cubicBezTo>
                  <a:cubicBezTo>
                    <a:pt x="0" y="60"/>
                    <a:pt x="0" y="68"/>
                    <a:pt x="0" y="75"/>
                  </a:cubicBezTo>
                  <a:lnTo>
                    <a:pt x="0" y="94"/>
                  </a:lnTo>
                  <a:cubicBezTo>
                    <a:pt x="5" y="101"/>
                    <a:pt x="5" y="105"/>
                    <a:pt x="8" y="109"/>
                  </a:cubicBezTo>
                  <a:cubicBezTo>
                    <a:pt x="16" y="120"/>
                    <a:pt x="27" y="132"/>
                    <a:pt x="35" y="139"/>
                  </a:cubicBezTo>
                  <a:cubicBezTo>
                    <a:pt x="45" y="146"/>
                    <a:pt x="57" y="150"/>
                    <a:pt x="64" y="154"/>
                  </a:cubicBezTo>
                  <a:cubicBezTo>
                    <a:pt x="83" y="162"/>
                    <a:pt x="102" y="169"/>
                    <a:pt x="124" y="169"/>
                  </a:cubicBezTo>
                  <a:lnTo>
                    <a:pt x="139" y="169"/>
                  </a:lnTo>
                  <a:cubicBezTo>
                    <a:pt x="150" y="165"/>
                    <a:pt x="162" y="162"/>
                    <a:pt x="169" y="158"/>
                  </a:cubicBezTo>
                  <a:cubicBezTo>
                    <a:pt x="184" y="146"/>
                    <a:pt x="195" y="132"/>
                    <a:pt x="202" y="117"/>
                  </a:cubicBezTo>
                  <a:cubicBezTo>
                    <a:pt x="207" y="105"/>
                    <a:pt x="210" y="94"/>
                    <a:pt x="210" y="83"/>
                  </a:cubicBezTo>
                  <a:cubicBezTo>
                    <a:pt x="210" y="65"/>
                    <a:pt x="202" y="49"/>
                    <a:pt x="192" y="34"/>
                  </a:cubicBezTo>
                  <a:cubicBezTo>
                    <a:pt x="180" y="23"/>
                    <a:pt x="169" y="12"/>
                    <a:pt x="154" y="4"/>
                  </a:cubicBezTo>
                  <a:lnTo>
                    <a:pt x="139" y="1"/>
                  </a:lnTo>
                  <a:lnTo>
                    <a:pt x="128" y="4"/>
                  </a:lnTo>
                  <a:lnTo>
                    <a:pt x="124" y="4"/>
                  </a:lnTo>
                  <a:cubicBezTo>
                    <a:pt x="121" y="4"/>
                    <a:pt x="113" y="4"/>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8" name="Google Shape;28738;p21"/>
            <p:cNvSpPr/>
            <p:nvPr/>
          </p:nvSpPr>
          <p:spPr>
            <a:xfrm>
              <a:off x="-70809" y="1129478"/>
              <a:ext cx="9168" cy="21153"/>
            </a:xfrm>
            <a:custGeom>
              <a:avLst/>
              <a:gdLst/>
              <a:ahLst/>
              <a:cxnLst/>
              <a:rect l="l" t="t" r="r" b="b"/>
              <a:pathLst>
                <a:path w="192" h="443" extrusionOk="0">
                  <a:moveTo>
                    <a:pt x="192" y="1"/>
                  </a:moveTo>
                  <a:lnTo>
                    <a:pt x="135" y="56"/>
                  </a:lnTo>
                  <a:lnTo>
                    <a:pt x="80" y="113"/>
                  </a:lnTo>
                  <a:lnTo>
                    <a:pt x="64" y="132"/>
                  </a:lnTo>
                  <a:cubicBezTo>
                    <a:pt x="50" y="146"/>
                    <a:pt x="38" y="161"/>
                    <a:pt x="28" y="180"/>
                  </a:cubicBezTo>
                  <a:cubicBezTo>
                    <a:pt x="16" y="206"/>
                    <a:pt x="9" y="236"/>
                    <a:pt x="5" y="263"/>
                  </a:cubicBezTo>
                  <a:lnTo>
                    <a:pt x="5" y="281"/>
                  </a:lnTo>
                  <a:cubicBezTo>
                    <a:pt x="1" y="307"/>
                    <a:pt x="1" y="330"/>
                    <a:pt x="1" y="356"/>
                  </a:cubicBezTo>
                  <a:lnTo>
                    <a:pt x="1" y="386"/>
                  </a:lnTo>
                  <a:lnTo>
                    <a:pt x="1" y="442"/>
                  </a:lnTo>
                  <a:lnTo>
                    <a:pt x="42" y="404"/>
                  </a:lnTo>
                  <a:lnTo>
                    <a:pt x="64" y="386"/>
                  </a:lnTo>
                  <a:cubicBezTo>
                    <a:pt x="83" y="370"/>
                    <a:pt x="95" y="356"/>
                    <a:pt x="106" y="337"/>
                  </a:cubicBezTo>
                  <a:cubicBezTo>
                    <a:pt x="109" y="330"/>
                    <a:pt x="113" y="325"/>
                    <a:pt x="113" y="318"/>
                  </a:cubicBezTo>
                  <a:cubicBezTo>
                    <a:pt x="125" y="296"/>
                    <a:pt x="128" y="273"/>
                    <a:pt x="128" y="255"/>
                  </a:cubicBezTo>
                  <a:cubicBezTo>
                    <a:pt x="128" y="229"/>
                    <a:pt x="125" y="206"/>
                    <a:pt x="125" y="191"/>
                  </a:cubicBezTo>
                  <a:cubicBezTo>
                    <a:pt x="125" y="184"/>
                    <a:pt x="125" y="176"/>
                    <a:pt x="128" y="173"/>
                  </a:cubicBezTo>
                  <a:lnTo>
                    <a:pt x="140" y="135"/>
                  </a:lnTo>
                  <a:lnTo>
                    <a:pt x="166" y="64"/>
                  </a:lnTo>
                  <a:lnTo>
                    <a:pt x="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9" name="Google Shape;28739;p21"/>
            <p:cNvSpPr/>
            <p:nvPr/>
          </p:nvSpPr>
          <p:spPr>
            <a:xfrm>
              <a:off x="-59683" y="1138216"/>
              <a:ext cx="9502" cy="6303"/>
            </a:xfrm>
            <a:custGeom>
              <a:avLst/>
              <a:gdLst/>
              <a:ahLst/>
              <a:cxnLst/>
              <a:rect l="l" t="t" r="r" b="b"/>
              <a:pathLst>
                <a:path w="199" h="132" extrusionOk="0">
                  <a:moveTo>
                    <a:pt x="86" y="1"/>
                  </a:moveTo>
                  <a:cubicBezTo>
                    <a:pt x="71" y="1"/>
                    <a:pt x="59" y="4"/>
                    <a:pt x="49" y="12"/>
                  </a:cubicBezTo>
                  <a:lnTo>
                    <a:pt x="45" y="12"/>
                  </a:lnTo>
                  <a:cubicBezTo>
                    <a:pt x="33" y="16"/>
                    <a:pt x="26" y="23"/>
                    <a:pt x="19" y="30"/>
                  </a:cubicBezTo>
                  <a:cubicBezTo>
                    <a:pt x="11" y="35"/>
                    <a:pt x="7" y="38"/>
                    <a:pt x="7" y="42"/>
                  </a:cubicBezTo>
                  <a:cubicBezTo>
                    <a:pt x="4" y="49"/>
                    <a:pt x="4" y="53"/>
                    <a:pt x="0" y="61"/>
                  </a:cubicBezTo>
                  <a:lnTo>
                    <a:pt x="0" y="72"/>
                  </a:lnTo>
                  <a:lnTo>
                    <a:pt x="0" y="87"/>
                  </a:lnTo>
                  <a:cubicBezTo>
                    <a:pt x="4" y="90"/>
                    <a:pt x="4" y="94"/>
                    <a:pt x="4" y="94"/>
                  </a:cubicBezTo>
                  <a:cubicBezTo>
                    <a:pt x="7" y="98"/>
                    <a:pt x="11" y="106"/>
                    <a:pt x="14" y="109"/>
                  </a:cubicBezTo>
                  <a:cubicBezTo>
                    <a:pt x="22" y="116"/>
                    <a:pt x="30" y="124"/>
                    <a:pt x="41" y="128"/>
                  </a:cubicBezTo>
                  <a:cubicBezTo>
                    <a:pt x="52" y="132"/>
                    <a:pt x="64" y="132"/>
                    <a:pt x="71" y="132"/>
                  </a:cubicBezTo>
                  <a:cubicBezTo>
                    <a:pt x="82" y="132"/>
                    <a:pt x="90" y="132"/>
                    <a:pt x="97" y="128"/>
                  </a:cubicBezTo>
                  <a:cubicBezTo>
                    <a:pt x="109" y="124"/>
                    <a:pt x="119" y="120"/>
                    <a:pt x="127" y="116"/>
                  </a:cubicBezTo>
                  <a:cubicBezTo>
                    <a:pt x="138" y="113"/>
                    <a:pt x="145" y="106"/>
                    <a:pt x="153" y="102"/>
                  </a:cubicBezTo>
                  <a:lnTo>
                    <a:pt x="187" y="87"/>
                  </a:lnTo>
                  <a:lnTo>
                    <a:pt x="198" y="80"/>
                  </a:lnTo>
                  <a:lnTo>
                    <a:pt x="164" y="42"/>
                  </a:lnTo>
                  <a:cubicBezTo>
                    <a:pt x="153" y="30"/>
                    <a:pt x="142" y="19"/>
                    <a:pt x="127" y="12"/>
                  </a:cubicBezTo>
                  <a:cubicBezTo>
                    <a:pt x="116" y="4"/>
                    <a:pt x="101"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0" name="Google Shape;28740;p21"/>
            <p:cNvSpPr/>
            <p:nvPr/>
          </p:nvSpPr>
          <p:spPr>
            <a:xfrm>
              <a:off x="-672459" y="2208294"/>
              <a:ext cx="1815" cy="2006"/>
            </a:xfrm>
            <a:custGeom>
              <a:avLst/>
              <a:gdLst/>
              <a:ahLst/>
              <a:cxnLst/>
              <a:rect l="l" t="t" r="r" b="b"/>
              <a:pathLst>
                <a:path w="38" h="42" extrusionOk="0">
                  <a:moveTo>
                    <a:pt x="0" y="1"/>
                  </a:moveTo>
                  <a:lnTo>
                    <a:pt x="0" y="16"/>
                  </a:lnTo>
                  <a:lnTo>
                    <a:pt x="0" y="20"/>
                  </a:lnTo>
                  <a:cubicBezTo>
                    <a:pt x="4" y="23"/>
                    <a:pt x="11" y="27"/>
                    <a:pt x="18" y="31"/>
                  </a:cubicBezTo>
                  <a:cubicBezTo>
                    <a:pt x="23" y="35"/>
                    <a:pt x="30" y="38"/>
                    <a:pt x="33" y="42"/>
                  </a:cubicBezTo>
                  <a:cubicBezTo>
                    <a:pt x="37" y="42"/>
                    <a:pt x="37" y="42"/>
                    <a:pt x="37" y="38"/>
                  </a:cubicBezTo>
                  <a:cubicBezTo>
                    <a:pt x="33" y="38"/>
                    <a:pt x="33" y="35"/>
                    <a:pt x="30" y="35"/>
                  </a:cubicBezTo>
                  <a:cubicBezTo>
                    <a:pt x="23" y="27"/>
                    <a:pt x="11" y="1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1" name="Google Shape;28741;p21"/>
            <p:cNvSpPr/>
            <p:nvPr/>
          </p:nvSpPr>
          <p:spPr>
            <a:xfrm>
              <a:off x="-676231" y="2200988"/>
              <a:ext cx="9311" cy="13083"/>
            </a:xfrm>
            <a:custGeom>
              <a:avLst/>
              <a:gdLst/>
              <a:ahLst/>
              <a:cxnLst/>
              <a:rect l="l" t="t" r="r" b="b"/>
              <a:pathLst>
                <a:path w="195" h="274" extrusionOk="0">
                  <a:moveTo>
                    <a:pt x="157" y="35"/>
                  </a:moveTo>
                  <a:lnTo>
                    <a:pt x="157" y="35"/>
                  </a:lnTo>
                  <a:cubicBezTo>
                    <a:pt x="158" y="36"/>
                    <a:pt x="159" y="38"/>
                    <a:pt x="161" y="38"/>
                  </a:cubicBezTo>
                  <a:cubicBezTo>
                    <a:pt x="160" y="37"/>
                    <a:pt x="159" y="36"/>
                    <a:pt x="157" y="35"/>
                  </a:cubicBezTo>
                  <a:close/>
                  <a:moveTo>
                    <a:pt x="195" y="202"/>
                  </a:moveTo>
                  <a:cubicBezTo>
                    <a:pt x="193" y="206"/>
                    <a:pt x="191" y="211"/>
                    <a:pt x="189" y="216"/>
                  </a:cubicBezTo>
                  <a:lnTo>
                    <a:pt x="195" y="202"/>
                  </a:lnTo>
                  <a:close/>
                  <a:moveTo>
                    <a:pt x="189" y="216"/>
                  </a:moveTo>
                  <a:lnTo>
                    <a:pt x="183" y="229"/>
                  </a:lnTo>
                  <a:cubicBezTo>
                    <a:pt x="185" y="225"/>
                    <a:pt x="187" y="220"/>
                    <a:pt x="189" y="216"/>
                  </a:cubicBezTo>
                  <a:close/>
                  <a:moveTo>
                    <a:pt x="105" y="0"/>
                  </a:moveTo>
                  <a:cubicBezTo>
                    <a:pt x="97" y="0"/>
                    <a:pt x="90" y="0"/>
                    <a:pt x="86" y="5"/>
                  </a:cubicBezTo>
                  <a:cubicBezTo>
                    <a:pt x="79" y="8"/>
                    <a:pt x="75" y="12"/>
                    <a:pt x="71" y="16"/>
                  </a:cubicBezTo>
                  <a:cubicBezTo>
                    <a:pt x="38" y="50"/>
                    <a:pt x="16" y="90"/>
                    <a:pt x="7" y="135"/>
                  </a:cubicBezTo>
                  <a:cubicBezTo>
                    <a:pt x="4" y="143"/>
                    <a:pt x="4" y="150"/>
                    <a:pt x="0" y="157"/>
                  </a:cubicBezTo>
                  <a:lnTo>
                    <a:pt x="0" y="169"/>
                  </a:lnTo>
                  <a:cubicBezTo>
                    <a:pt x="0" y="184"/>
                    <a:pt x="4" y="199"/>
                    <a:pt x="12" y="210"/>
                  </a:cubicBezTo>
                  <a:cubicBezTo>
                    <a:pt x="19" y="221"/>
                    <a:pt x="30" y="229"/>
                    <a:pt x="38" y="236"/>
                  </a:cubicBezTo>
                  <a:cubicBezTo>
                    <a:pt x="42" y="240"/>
                    <a:pt x="45" y="240"/>
                    <a:pt x="49" y="243"/>
                  </a:cubicBezTo>
                  <a:cubicBezTo>
                    <a:pt x="60" y="251"/>
                    <a:pt x="71" y="255"/>
                    <a:pt x="75" y="259"/>
                  </a:cubicBezTo>
                  <a:cubicBezTo>
                    <a:pt x="86" y="266"/>
                    <a:pt x="102" y="274"/>
                    <a:pt x="116" y="274"/>
                  </a:cubicBezTo>
                  <a:cubicBezTo>
                    <a:pt x="128" y="274"/>
                    <a:pt x="138" y="269"/>
                    <a:pt x="150" y="262"/>
                  </a:cubicBezTo>
                  <a:cubicBezTo>
                    <a:pt x="154" y="262"/>
                    <a:pt x="157" y="259"/>
                    <a:pt x="157" y="259"/>
                  </a:cubicBezTo>
                  <a:lnTo>
                    <a:pt x="128" y="207"/>
                  </a:lnTo>
                  <a:cubicBezTo>
                    <a:pt x="128" y="207"/>
                    <a:pt x="120" y="199"/>
                    <a:pt x="116" y="191"/>
                  </a:cubicBezTo>
                  <a:cubicBezTo>
                    <a:pt x="116" y="195"/>
                    <a:pt x="116" y="195"/>
                    <a:pt x="112" y="195"/>
                  </a:cubicBezTo>
                  <a:cubicBezTo>
                    <a:pt x="109" y="191"/>
                    <a:pt x="102" y="188"/>
                    <a:pt x="97" y="184"/>
                  </a:cubicBezTo>
                  <a:cubicBezTo>
                    <a:pt x="90" y="180"/>
                    <a:pt x="83" y="176"/>
                    <a:pt x="79" y="173"/>
                  </a:cubicBezTo>
                  <a:lnTo>
                    <a:pt x="79" y="169"/>
                  </a:lnTo>
                  <a:lnTo>
                    <a:pt x="79" y="154"/>
                  </a:lnTo>
                  <a:cubicBezTo>
                    <a:pt x="75" y="143"/>
                    <a:pt x="68" y="128"/>
                    <a:pt x="68" y="112"/>
                  </a:cubicBezTo>
                  <a:cubicBezTo>
                    <a:pt x="68" y="98"/>
                    <a:pt x="71" y="83"/>
                    <a:pt x="83" y="72"/>
                  </a:cubicBezTo>
                  <a:cubicBezTo>
                    <a:pt x="90" y="60"/>
                    <a:pt x="102" y="50"/>
                    <a:pt x="112" y="38"/>
                  </a:cubicBezTo>
                  <a:lnTo>
                    <a:pt x="131" y="23"/>
                  </a:lnTo>
                  <a:lnTo>
                    <a:pt x="154" y="34"/>
                  </a:lnTo>
                  <a:cubicBezTo>
                    <a:pt x="154" y="34"/>
                    <a:pt x="155" y="34"/>
                    <a:pt x="157" y="35"/>
                  </a:cubicBezTo>
                  <a:lnTo>
                    <a:pt x="157" y="35"/>
                  </a:lnTo>
                  <a:cubicBezTo>
                    <a:pt x="157" y="35"/>
                    <a:pt x="157" y="34"/>
                    <a:pt x="157" y="34"/>
                  </a:cubicBezTo>
                  <a:cubicBezTo>
                    <a:pt x="154" y="31"/>
                    <a:pt x="150" y="23"/>
                    <a:pt x="142" y="19"/>
                  </a:cubicBezTo>
                  <a:cubicBezTo>
                    <a:pt x="138" y="16"/>
                    <a:pt x="135" y="12"/>
                    <a:pt x="131" y="8"/>
                  </a:cubicBezTo>
                  <a:cubicBezTo>
                    <a:pt x="128" y="5"/>
                    <a:pt x="124" y="5"/>
                    <a:pt x="120" y="5"/>
                  </a:cubicBezTo>
                  <a:cubicBezTo>
                    <a:pt x="116" y="0"/>
                    <a:pt x="116"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2" name="Google Shape;28742;p21"/>
            <p:cNvSpPr/>
            <p:nvPr/>
          </p:nvSpPr>
          <p:spPr>
            <a:xfrm>
              <a:off x="-669260" y="2206527"/>
              <a:ext cx="716" cy="430"/>
            </a:xfrm>
            <a:custGeom>
              <a:avLst/>
              <a:gdLst/>
              <a:ahLst/>
              <a:cxnLst/>
              <a:rect l="l" t="t" r="r" b="b"/>
              <a:pathLst>
                <a:path w="15" h="9" extrusionOk="0">
                  <a:moveTo>
                    <a:pt x="1" y="1"/>
                  </a:moveTo>
                  <a:cubicBezTo>
                    <a:pt x="2" y="1"/>
                    <a:pt x="3" y="1"/>
                    <a:pt x="4" y="2"/>
                  </a:cubicBezTo>
                  <a:lnTo>
                    <a:pt x="4" y="2"/>
                  </a:lnTo>
                  <a:cubicBezTo>
                    <a:pt x="4" y="1"/>
                    <a:pt x="4" y="1"/>
                    <a:pt x="4" y="1"/>
                  </a:cubicBezTo>
                  <a:close/>
                  <a:moveTo>
                    <a:pt x="4" y="2"/>
                  </a:moveTo>
                  <a:cubicBezTo>
                    <a:pt x="5" y="5"/>
                    <a:pt x="8" y="8"/>
                    <a:pt x="11" y="8"/>
                  </a:cubicBezTo>
                  <a:lnTo>
                    <a:pt x="15" y="4"/>
                  </a:lnTo>
                  <a:cubicBezTo>
                    <a:pt x="12" y="4"/>
                    <a:pt x="8" y="3"/>
                    <a:pt x="4" y="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3" name="Google Shape;28743;p21"/>
            <p:cNvSpPr/>
            <p:nvPr/>
          </p:nvSpPr>
          <p:spPr>
            <a:xfrm>
              <a:off x="-673032" y="2202039"/>
              <a:ext cx="11508" cy="11651"/>
            </a:xfrm>
            <a:custGeom>
              <a:avLst/>
              <a:gdLst/>
              <a:ahLst/>
              <a:cxnLst/>
              <a:rect l="l" t="t" r="r" b="b"/>
              <a:pathLst>
                <a:path w="241" h="244" extrusionOk="0">
                  <a:moveTo>
                    <a:pt x="83" y="96"/>
                  </a:moveTo>
                  <a:cubicBezTo>
                    <a:pt x="87" y="97"/>
                    <a:pt x="91" y="98"/>
                    <a:pt x="94" y="98"/>
                  </a:cubicBezTo>
                  <a:lnTo>
                    <a:pt x="90" y="102"/>
                  </a:lnTo>
                  <a:cubicBezTo>
                    <a:pt x="87" y="102"/>
                    <a:pt x="84" y="99"/>
                    <a:pt x="83" y="96"/>
                  </a:cubicBezTo>
                  <a:close/>
                  <a:moveTo>
                    <a:pt x="64" y="1"/>
                  </a:moveTo>
                  <a:lnTo>
                    <a:pt x="45" y="16"/>
                  </a:lnTo>
                  <a:cubicBezTo>
                    <a:pt x="35" y="28"/>
                    <a:pt x="23" y="38"/>
                    <a:pt x="16" y="50"/>
                  </a:cubicBezTo>
                  <a:cubicBezTo>
                    <a:pt x="4" y="61"/>
                    <a:pt x="1" y="76"/>
                    <a:pt x="1" y="90"/>
                  </a:cubicBezTo>
                  <a:cubicBezTo>
                    <a:pt x="1" y="106"/>
                    <a:pt x="8" y="121"/>
                    <a:pt x="12" y="132"/>
                  </a:cubicBezTo>
                  <a:cubicBezTo>
                    <a:pt x="23" y="147"/>
                    <a:pt x="35" y="158"/>
                    <a:pt x="42" y="166"/>
                  </a:cubicBezTo>
                  <a:cubicBezTo>
                    <a:pt x="45" y="166"/>
                    <a:pt x="45" y="169"/>
                    <a:pt x="49" y="169"/>
                  </a:cubicBezTo>
                  <a:cubicBezTo>
                    <a:pt x="53" y="177"/>
                    <a:pt x="61" y="185"/>
                    <a:pt x="61" y="185"/>
                  </a:cubicBezTo>
                  <a:lnTo>
                    <a:pt x="90" y="237"/>
                  </a:lnTo>
                  <a:lnTo>
                    <a:pt x="97" y="244"/>
                  </a:lnTo>
                  <a:lnTo>
                    <a:pt x="116" y="207"/>
                  </a:lnTo>
                  <a:lnTo>
                    <a:pt x="128" y="180"/>
                  </a:lnTo>
                  <a:cubicBezTo>
                    <a:pt x="132" y="173"/>
                    <a:pt x="135" y="169"/>
                    <a:pt x="139" y="166"/>
                  </a:cubicBezTo>
                  <a:cubicBezTo>
                    <a:pt x="142" y="158"/>
                    <a:pt x="147" y="154"/>
                    <a:pt x="150" y="151"/>
                  </a:cubicBezTo>
                  <a:cubicBezTo>
                    <a:pt x="161" y="140"/>
                    <a:pt x="173" y="132"/>
                    <a:pt x="187" y="121"/>
                  </a:cubicBezTo>
                  <a:lnTo>
                    <a:pt x="206" y="106"/>
                  </a:lnTo>
                  <a:lnTo>
                    <a:pt x="240" y="83"/>
                  </a:lnTo>
                  <a:lnTo>
                    <a:pt x="199" y="64"/>
                  </a:lnTo>
                  <a:lnTo>
                    <a:pt x="180" y="54"/>
                  </a:lnTo>
                  <a:cubicBezTo>
                    <a:pt x="150" y="42"/>
                    <a:pt x="120" y="28"/>
                    <a:pt x="94" y="16"/>
                  </a:cubicBezTo>
                  <a:cubicBezTo>
                    <a:pt x="90" y="12"/>
                    <a:pt x="87" y="12"/>
                    <a:pt x="87" y="12"/>
                  </a:cubicBezTo>
                  <a:lnTo>
                    <a:pt x="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4" name="Google Shape;28744;p21"/>
            <p:cNvSpPr/>
            <p:nvPr/>
          </p:nvSpPr>
          <p:spPr>
            <a:xfrm>
              <a:off x="-686784" y="2168184"/>
              <a:ext cx="10744" cy="11412"/>
            </a:xfrm>
            <a:custGeom>
              <a:avLst/>
              <a:gdLst/>
              <a:ahLst/>
              <a:cxnLst/>
              <a:rect l="l" t="t" r="r" b="b"/>
              <a:pathLst>
                <a:path w="225" h="239" extrusionOk="0">
                  <a:moveTo>
                    <a:pt x="1" y="0"/>
                  </a:moveTo>
                  <a:lnTo>
                    <a:pt x="45" y="97"/>
                  </a:lnTo>
                  <a:cubicBezTo>
                    <a:pt x="49" y="101"/>
                    <a:pt x="49" y="104"/>
                    <a:pt x="49" y="109"/>
                  </a:cubicBezTo>
                  <a:cubicBezTo>
                    <a:pt x="57" y="123"/>
                    <a:pt x="64" y="135"/>
                    <a:pt x="68" y="145"/>
                  </a:cubicBezTo>
                  <a:cubicBezTo>
                    <a:pt x="76" y="161"/>
                    <a:pt x="80" y="176"/>
                    <a:pt x="87" y="187"/>
                  </a:cubicBezTo>
                  <a:cubicBezTo>
                    <a:pt x="94" y="194"/>
                    <a:pt x="102" y="205"/>
                    <a:pt x="109" y="216"/>
                  </a:cubicBezTo>
                  <a:cubicBezTo>
                    <a:pt x="116" y="221"/>
                    <a:pt x="121" y="228"/>
                    <a:pt x="128" y="231"/>
                  </a:cubicBezTo>
                  <a:cubicBezTo>
                    <a:pt x="135" y="235"/>
                    <a:pt x="147" y="235"/>
                    <a:pt x="154" y="239"/>
                  </a:cubicBezTo>
                  <a:lnTo>
                    <a:pt x="158" y="239"/>
                  </a:lnTo>
                  <a:cubicBezTo>
                    <a:pt x="169" y="239"/>
                    <a:pt x="176" y="235"/>
                    <a:pt x="184" y="231"/>
                  </a:cubicBezTo>
                  <a:cubicBezTo>
                    <a:pt x="192" y="228"/>
                    <a:pt x="199" y="221"/>
                    <a:pt x="206" y="213"/>
                  </a:cubicBezTo>
                  <a:cubicBezTo>
                    <a:pt x="211" y="209"/>
                    <a:pt x="214" y="202"/>
                    <a:pt x="218" y="198"/>
                  </a:cubicBezTo>
                  <a:cubicBezTo>
                    <a:pt x="218" y="194"/>
                    <a:pt x="218" y="190"/>
                    <a:pt x="221" y="190"/>
                  </a:cubicBezTo>
                  <a:cubicBezTo>
                    <a:pt x="221" y="179"/>
                    <a:pt x="225" y="171"/>
                    <a:pt x="225" y="161"/>
                  </a:cubicBezTo>
                  <a:cubicBezTo>
                    <a:pt x="225" y="149"/>
                    <a:pt x="221" y="138"/>
                    <a:pt x="214" y="123"/>
                  </a:cubicBezTo>
                  <a:cubicBezTo>
                    <a:pt x="211" y="112"/>
                    <a:pt x="202" y="104"/>
                    <a:pt x="192" y="93"/>
                  </a:cubicBezTo>
                  <a:cubicBezTo>
                    <a:pt x="192" y="93"/>
                    <a:pt x="188" y="90"/>
                    <a:pt x="184" y="90"/>
                  </a:cubicBezTo>
                  <a:cubicBezTo>
                    <a:pt x="173" y="82"/>
                    <a:pt x="158" y="74"/>
                    <a:pt x="143" y="67"/>
                  </a:cubicBezTo>
                  <a:cubicBezTo>
                    <a:pt x="132" y="64"/>
                    <a:pt x="116" y="56"/>
                    <a:pt x="98" y="48"/>
                  </a:cubicBezTo>
                  <a:lnTo>
                    <a:pt x="49" y="26"/>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5" name="Google Shape;28745;p21"/>
            <p:cNvSpPr/>
            <p:nvPr/>
          </p:nvSpPr>
          <p:spPr>
            <a:xfrm>
              <a:off x="-684444" y="2152426"/>
              <a:ext cx="10744" cy="9168"/>
            </a:xfrm>
            <a:custGeom>
              <a:avLst/>
              <a:gdLst/>
              <a:ahLst/>
              <a:cxnLst/>
              <a:rect l="l" t="t" r="r" b="b"/>
              <a:pathLst>
                <a:path w="225" h="192" extrusionOk="0">
                  <a:moveTo>
                    <a:pt x="45" y="1"/>
                  </a:moveTo>
                  <a:lnTo>
                    <a:pt x="22" y="53"/>
                  </a:lnTo>
                  <a:cubicBezTo>
                    <a:pt x="15" y="61"/>
                    <a:pt x="12" y="72"/>
                    <a:pt x="12" y="80"/>
                  </a:cubicBezTo>
                  <a:cubicBezTo>
                    <a:pt x="8" y="80"/>
                    <a:pt x="8" y="83"/>
                    <a:pt x="8" y="87"/>
                  </a:cubicBezTo>
                  <a:cubicBezTo>
                    <a:pt x="5" y="94"/>
                    <a:pt x="0" y="106"/>
                    <a:pt x="0" y="120"/>
                  </a:cubicBezTo>
                  <a:cubicBezTo>
                    <a:pt x="0" y="125"/>
                    <a:pt x="0" y="132"/>
                    <a:pt x="5" y="139"/>
                  </a:cubicBezTo>
                  <a:cubicBezTo>
                    <a:pt x="8" y="147"/>
                    <a:pt x="12" y="154"/>
                    <a:pt x="15" y="158"/>
                  </a:cubicBezTo>
                  <a:cubicBezTo>
                    <a:pt x="22" y="165"/>
                    <a:pt x="31" y="169"/>
                    <a:pt x="41" y="173"/>
                  </a:cubicBezTo>
                  <a:cubicBezTo>
                    <a:pt x="53" y="177"/>
                    <a:pt x="64" y="177"/>
                    <a:pt x="79" y="180"/>
                  </a:cubicBezTo>
                  <a:cubicBezTo>
                    <a:pt x="90" y="180"/>
                    <a:pt x="105" y="180"/>
                    <a:pt x="124" y="184"/>
                  </a:cubicBezTo>
                  <a:lnTo>
                    <a:pt x="157" y="184"/>
                  </a:lnTo>
                  <a:lnTo>
                    <a:pt x="176" y="139"/>
                  </a:lnTo>
                  <a:lnTo>
                    <a:pt x="157" y="120"/>
                  </a:lnTo>
                  <a:cubicBezTo>
                    <a:pt x="139" y="102"/>
                    <a:pt x="124" y="83"/>
                    <a:pt x="109" y="68"/>
                  </a:cubicBezTo>
                  <a:cubicBezTo>
                    <a:pt x="101" y="61"/>
                    <a:pt x="90" y="49"/>
                    <a:pt x="83" y="42"/>
                  </a:cubicBezTo>
                  <a:lnTo>
                    <a:pt x="45" y="1"/>
                  </a:lnTo>
                  <a:close/>
                  <a:moveTo>
                    <a:pt x="210" y="173"/>
                  </a:moveTo>
                  <a:lnTo>
                    <a:pt x="206" y="187"/>
                  </a:lnTo>
                  <a:lnTo>
                    <a:pt x="224" y="192"/>
                  </a:lnTo>
                  <a:lnTo>
                    <a:pt x="210" y="17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6" name="Google Shape;28746;p21"/>
            <p:cNvSpPr/>
            <p:nvPr/>
          </p:nvSpPr>
          <p:spPr>
            <a:xfrm>
              <a:off x="-717678" y="2007505"/>
              <a:ext cx="13131" cy="25212"/>
            </a:xfrm>
            <a:custGeom>
              <a:avLst/>
              <a:gdLst/>
              <a:ahLst/>
              <a:cxnLst/>
              <a:rect l="l" t="t" r="r" b="b"/>
              <a:pathLst>
                <a:path w="275" h="528" extrusionOk="0">
                  <a:moveTo>
                    <a:pt x="274" y="1"/>
                  </a:moveTo>
                  <a:lnTo>
                    <a:pt x="203" y="82"/>
                  </a:lnTo>
                  <a:lnTo>
                    <a:pt x="158" y="142"/>
                  </a:lnTo>
                  <a:cubicBezTo>
                    <a:pt x="154" y="142"/>
                    <a:pt x="154" y="146"/>
                    <a:pt x="151" y="150"/>
                  </a:cubicBezTo>
                  <a:cubicBezTo>
                    <a:pt x="121" y="184"/>
                    <a:pt x="102" y="217"/>
                    <a:pt x="87" y="251"/>
                  </a:cubicBezTo>
                  <a:cubicBezTo>
                    <a:pt x="73" y="289"/>
                    <a:pt x="61" y="322"/>
                    <a:pt x="50" y="351"/>
                  </a:cubicBezTo>
                  <a:lnTo>
                    <a:pt x="38" y="393"/>
                  </a:lnTo>
                  <a:lnTo>
                    <a:pt x="28" y="438"/>
                  </a:lnTo>
                  <a:lnTo>
                    <a:pt x="1" y="527"/>
                  </a:lnTo>
                  <a:lnTo>
                    <a:pt x="38" y="482"/>
                  </a:lnTo>
                  <a:lnTo>
                    <a:pt x="117" y="389"/>
                  </a:lnTo>
                  <a:cubicBezTo>
                    <a:pt x="140" y="360"/>
                    <a:pt x="162" y="329"/>
                    <a:pt x="177" y="296"/>
                  </a:cubicBezTo>
                  <a:cubicBezTo>
                    <a:pt x="180" y="296"/>
                    <a:pt x="180" y="292"/>
                    <a:pt x="180" y="289"/>
                  </a:cubicBezTo>
                  <a:cubicBezTo>
                    <a:pt x="199" y="258"/>
                    <a:pt x="211" y="221"/>
                    <a:pt x="225" y="177"/>
                  </a:cubicBezTo>
                  <a:lnTo>
                    <a:pt x="233" y="150"/>
                  </a:lnTo>
                  <a:lnTo>
                    <a:pt x="2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7" name="Google Shape;28747;p21"/>
            <p:cNvSpPr/>
            <p:nvPr/>
          </p:nvSpPr>
          <p:spPr>
            <a:xfrm>
              <a:off x="-681436" y="2153859"/>
              <a:ext cx="7401" cy="18097"/>
            </a:xfrm>
            <a:custGeom>
              <a:avLst/>
              <a:gdLst/>
              <a:ahLst/>
              <a:cxnLst/>
              <a:rect l="l" t="t" r="r" b="b"/>
              <a:pathLst>
                <a:path w="155" h="379" extrusionOk="0">
                  <a:moveTo>
                    <a:pt x="154" y="0"/>
                  </a:moveTo>
                  <a:lnTo>
                    <a:pt x="132" y="60"/>
                  </a:lnTo>
                  <a:lnTo>
                    <a:pt x="113" y="109"/>
                  </a:lnTo>
                  <a:lnTo>
                    <a:pt x="94" y="154"/>
                  </a:lnTo>
                  <a:lnTo>
                    <a:pt x="64" y="221"/>
                  </a:lnTo>
                  <a:lnTo>
                    <a:pt x="64" y="225"/>
                  </a:lnTo>
                  <a:cubicBezTo>
                    <a:pt x="64" y="229"/>
                    <a:pt x="64" y="229"/>
                    <a:pt x="61" y="233"/>
                  </a:cubicBezTo>
                  <a:lnTo>
                    <a:pt x="57" y="236"/>
                  </a:lnTo>
                  <a:cubicBezTo>
                    <a:pt x="54" y="236"/>
                    <a:pt x="46" y="240"/>
                    <a:pt x="38" y="247"/>
                  </a:cubicBezTo>
                  <a:cubicBezTo>
                    <a:pt x="35" y="247"/>
                    <a:pt x="31" y="252"/>
                    <a:pt x="27" y="255"/>
                  </a:cubicBezTo>
                  <a:cubicBezTo>
                    <a:pt x="23" y="255"/>
                    <a:pt x="20" y="259"/>
                    <a:pt x="16" y="266"/>
                  </a:cubicBezTo>
                  <a:lnTo>
                    <a:pt x="9" y="274"/>
                  </a:lnTo>
                  <a:cubicBezTo>
                    <a:pt x="4" y="285"/>
                    <a:pt x="1" y="296"/>
                    <a:pt x="1" y="307"/>
                  </a:cubicBezTo>
                  <a:cubicBezTo>
                    <a:pt x="1" y="314"/>
                    <a:pt x="4" y="326"/>
                    <a:pt x="9" y="333"/>
                  </a:cubicBezTo>
                  <a:cubicBezTo>
                    <a:pt x="12" y="345"/>
                    <a:pt x="16" y="348"/>
                    <a:pt x="20" y="352"/>
                  </a:cubicBezTo>
                  <a:cubicBezTo>
                    <a:pt x="27" y="359"/>
                    <a:pt x="35" y="364"/>
                    <a:pt x="42" y="371"/>
                  </a:cubicBezTo>
                  <a:cubicBezTo>
                    <a:pt x="46" y="371"/>
                    <a:pt x="49" y="374"/>
                    <a:pt x="54" y="374"/>
                  </a:cubicBezTo>
                  <a:cubicBezTo>
                    <a:pt x="57" y="374"/>
                    <a:pt x="64" y="378"/>
                    <a:pt x="72" y="378"/>
                  </a:cubicBezTo>
                  <a:lnTo>
                    <a:pt x="80" y="378"/>
                  </a:lnTo>
                  <a:cubicBezTo>
                    <a:pt x="80" y="378"/>
                    <a:pt x="80" y="374"/>
                    <a:pt x="83" y="374"/>
                  </a:cubicBezTo>
                  <a:cubicBezTo>
                    <a:pt x="90" y="374"/>
                    <a:pt x="99" y="371"/>
                    <a:pt x="109" y="367"/>
                  </a:cubicBezTo>
                  <a:cubicBezTo>
                    <a:pt x="121" y="359"/>
                    <a:pt x="132" y="348"/>
                    <a:pt x="135" y="337"/>
                  </a:cubicBezTo>
                  <a:cubicBezTo>
                    <a:pt x="143" y="326"/>
                    <a:pt x="143" y="314"/>
                    <a:pt x="143" y="304"/>
                  </a:cubicBezTo>
                  <a:cubicBezTo>
                    <a:pt x="143" y="288"/>
                    <a:pt x="139" y="278"/>
                    <a:pt x="139" y="270"/>
                  </a:cubicBezTo>
                  <a:cubicBezTo>
                    <a:pt x="139" y="262"/>
                    <a:pt x="135" y="255"/>
                    <a:pt x="135" y="255"/>
                  </a:cubicBezTo>
                  <a:cubicBezTo>
                    <a:pt x="139" y="247"/>
                    <a:pt x="139" y="244"/>
                    <a:pt x="139" y="236"/>
                  </a:cubicBezTo>
                  <a:lnTo>
                    <a:pt x="143" y="157"/>
                  </a:lnTo>
                  <a:lnTo>
                    <a:pt x="147" y="143"/>
                  </a:lnTo>
                  <a:lnTo>
                    <a:pt x="147" y="139"/>
                  </a:lnTo>
                  <a:lnTo>
                    <a:pt x="1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8" name="Google Shape;28748;p21"/>
            <p:cNvSpPr/>
            <p:nvPr/>
          </p:nvSpPr>
          <p:spPr>
            <a:xfrm>
              <a:off x="-722119" y="1987832"/>
              <a:ext cx="6112" cy="11842"/>
            </a:xfrm>
            <a:custGeom>
              <a:avLst/>
              <a:gdLst/>
              <a:ahLst/>
              <a:cxnLst/>
              <a:rect l="l" t="t" r="r" b="b"/>
              <a:pathLst>
                <a:path w="128" h="248" extrusionOk="0">
                  <a:moveTo>
                    <a:pt x="105" y="1"/>
                  </a:moveTo>
                  <a:lnTo>
                    <a:pt x="53" y="54"/>
                  </a:lnTo>
                  <a:cubicBezTo>
                    <a:pt x="42" y="68"/>
                    <a:pt x="26" y="80"/>
                    <a:pt x="19" y="99"/>
                  </a:cubicBezTo>
                  <a:cubicBezTo>
                    <a:pt x="9" y="113"/>
                    <a:pt x="4" y="132"/>
                    <a:pt x="0" y="154"/>
                  </a:cubicBezTo>
                  <a:lnTo>
                    <a:pt x="0" y="162"/>
                  </a:lnTo>
                  <a:cubicBezTo>
                    <a:pt x="0" y="170"/>
                    <a:pt x="4" y="177"/>
                    <a:pt x="4" y="188"/>
                  </a:cubicBezTo>
                  <a:cubicBezTo>
                    <a:pt x="4" y="192"/>
                    <a:pt x="9" y="199"/>
                    <a:pt x="9" y="203"/>
                  </a:cubicBezTo>
                  <a:lnTo>
                    <a:pt x="19" y="248"/>
                  </a:lnTo>
                  <a:lnTo>
                    <a:pt x="53" y="233"/>
                  </a:lnTo>
                  <a:lnTo>
                    <a:pt x="61" y="230"/>
                  </a:lnTo>
                  <a:cubicBezTo>
                    <a:pt x="71" y="222"/>
                    <a:pt x="83" y="218"/>
                    <a:pt x="90" y="211"/>
                  </a:cubicBezTo>
                  <a:cubicBezTo>
                    <a:pt x="102" y="199"/>
                    <a:pt x="113" y="188"/>
                    <a:pt x="121" y="177"/>
                  </a:cubicBezTo>
                  <a:cubicBezTo>
                    <a:pt x="124" y="162"/>
                    <a:pt x="128" y="147"/>
                    <a:pt x="128" y="135"/>
                  </a:cubicBezTo>
                  <a:cubicBezTo>
                    <a:pt x="128" y="121"/>
                    <a:pt x="124" y="109"/>
                    <a:pt x="124" y="102"/>
                  </a:cubicBezTo>
                  <a:cubicBezTo>
                    <a:pt x="121" y="91"/>
                    <a:pt x="121" y="83"/>
                    <a:pt x="116" y="76"/>
                  </a:cubicBezTo>
                  <a:lnTo>
                    <a:pt x="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9" name="Google Shape;28749;p21"/>
            <p:cNvSpPr/>
            <p:nvPr/>
          </p:nvSpPr>
          <p:spPr>
            <a:xfrm>
              <a:off x="-723361" y="1963432"/>
              <a:ext cx="6112" cy="11269"/>
            </a:xfrm>
            <a:custGeom>
              <a:avLst/>
              <a:gdLst/>
              <a:ahLst/>
              <a:cxnLst/>
              <a:rect l="l" t="t" r="r" b="b"/>
              <a:pathLst>
                <a:path w="128" h="236" extrusionOk="0">
                  <a:moveTo>
                    <a:pt x="83" y="1"/>
                  </a:moveTo>
                  <a:lnTo>
                    <a:pt x="49" y="37"/>
                  </a:lnTo>
                  <a:cubicBezTo>
                    <a:pt x="38" y="49"/>
                    <a:pt x="26" y="60"/>
                    <a:pt x="16" y="75"/>
                  </a:cubicBezTo>
                  <a:cubicBezTo>
                    <a:pt x="12" y="82"/>
                    <a:pt x="8" y="90"/>
                    <a:pt x="4" y="97"/>
                  </a:cubicBezTo>
                  <a:cubicBezTo>
                    <a:pt x="0" y="108"/>
                    <a:pt x="0" y="116"/>
                    <a:pt x="0" y="127"/>
                  </a:cubicBezTo>
                  <a:cubicBezTo>
                    <a:pt x="0" y="139"/>
                    <a:pt x="0" y="153"/>
                    <a:pt x="8" y="165"/>
                  </a:cubicBezTo>
                  <a:cubicBezTo>
                    <a:pt x="12" y="175"/>
                    <a:pt x="19" y="187"/>
                    <a:pt x="30" y="198"/>
                  </a:cubicBezTo>
                  <a:lnTo>
                    <a:pt x="64" y="236"/>
                  </a:lnTo>
                  <a:lnTo>
                    <a:pt x="90" y="194"/>
                  </a:lnTo>
                  <a:cubicBezTo>
                    <a:pt x="97" y="187"/>
                    <a:pt x="105" y="175"/>
                    <a:pt x="113" y="161"/>
                  </a:cubicBezTo>
                  <a:cubicBezTo>
                    <a:pt x="116" y="158"/>
                    <a:pt x="120" y="153"/>
                    <a:pt x="120" y="146"/>
                  </a:cubicBezTo>
                  <a:cubicBezTo>
                    <a:pt x="124" y="135"/>
                    <a:pt x="128" y="123"/>
                    <a:pt x="128" y="108"/>
                  </a:cubicBezTo>
                  <a:cubicBezTo>
                    <a:pt x="128" y="86"/>
                    <a:pt x="120" y="68"/>
                    <a:pt x="109" y="45"/>
                  </a:cubicBezTo>
                  <a:lnTo>
                    <a:pt x="109" y="41"/>
                  </a:lnTo>
                  <a:lnTo>
                    <a:pt x="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0" name="Google Shape;28750;p21"/>
            <p:cNvSpPr/>
            <p:nvPr/>
          </p:nvSpPr>
          <p:spPr>
            <a:xfrm>
              <a:off x="-190041" y="1120358"/>
              <a:ext cx="10791" cy="7783"/>
            </a:xfrm>
            <a:custGeom>
              <a:avLst/>
              <a:gdLst/>
              <a:ahLst/>
              <a:cxnLst/>
              <a:rect l="l" t="t" r="r" b="b"/>
              <a:pathLst>
                <a:path w="226" h="163" extrusionOk="0">
                  <a:moveTo>
                    <a:pt x="151" y="1"/>
                  </a:moveTo>
                  <a:lnTo>
                    <a:pt x="151" y="12"/>
                  </a:lnTo>
                  <a:lnTo>
                    <a:pt x="151" y="16"/>
                  </a:lnTo>
                  <a:cubicBezTo>
                    <a:pt x="154" y="19"/>
                    <a:pt x="158" y="23"/>
                    <a:pt x="158" y="35"/>
                  </a:cubicBezTo>
                  <a:cubicBezTo>
                    <a:pt x="162" y="38"/>
                    <a:pt x="162" y="45"/>
                    <a:pt x="162" y="53"/>
                  </a:cubicBezTo>
                  <a:lnTo>
                    <a:pt x="162" y="64"/>
                  </a:lnTo>
                  <a:cubicBezTo>
                    <a:pt x="184" y="53"/>
                    <a:pt x="203" y="45"/>
                    <a:pt x="225" y="38"/>
                  </a:cubicBezTo>
                  <a:cubicBezTo>
                    <a:pt x="222" y="35"/>
                    <a:pt x="218" y="35"/>
                    <a:pt x="214" y="35"/>
                  </a:cubicBezTo>
                  <a:cubicBezTo>
                    <a:pt x="196" y="31"/>
                    <a:pt x="177" y="23"/>
                    <a:pt x="158" y="9"/>
                  </a:cubicBezTo>
                  <a:cubicBezTo>
                    <a:pt x="154" y="5"/>
                    <a:pt x="151" y="5"/>
                    <a:pt x="151" y="1"/>
                  </a:cubicBezTo>
                  <a:close/>
                  <a:moveTo>
                    <a:pt x="35" y="76"/>
                  </a:moveTo>
                  <a:cubicBezTo>
                    <a:pt x="27" y="83"/>
                    <a:pt x="20" y="102"/>
                    <a:pt x="5" y="124"/>
                  </a:cubicBezTo>
                  <a:lnTo>
                    <a:pt x="1" y="128"/>
                  </a:lnTo>
                  <a:lnTo>
                    <a:pt x="1" y="132"/>
                  </a:lnTo>
                  <a:lnTo>
                    <a:pt x="1" y="135"/>
                  </a:lnTo>
                  <a:cubicBezTo>
                    <a:pt x="5" y="143"/>
                    <a:pt x="8" y="150"/>
                    <a:pt x="13" y="162"/>
                  </a:cubicBezTo>
                  <a:cubicBezTo>
                    <a:pt x="20" y="154"/>
                    <a:pt x="27" y="143"/>
                    <a:pt x="39" y="135"/>
                  </a:cubicBezTo>
                  <a:cubicBezTo>
                    <a:pt x="53" y="121"/>
                    <a:pt x="72" y="109"/>
                    <a:pt x="87" y="102"/>
                  </a:cubicBezTo>
                  <a:cubicBezTo>
                    <a:pt x="75" y="95"/>
                    <a:pt x="68" y="90"/>
                    <a:pt x="61" y="87"/>
                  </a:cubicBezTo>
                  <a:cubicBezTo>
                    <a:pt x="49" y="79"/>
                    <a:pt x="42" y="76"/>
                    <a:pt x="39" y="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1" name="Google Shape;28751;p21"/>
            <p:cNvSpPr/>
            <p:nvPr/>
          </p:nvSpPr>
          <p:spPr>
            <a:xfrm>
              <a:off x="-194147" y="1116060"/>
              <a:ext cx="23445" cy="18670"/>
            </a:xfrm>
            <a:custGeom>
              <a:avLst/>
              <a:gdLst/>
              <a:ahLst/>
              <a:cxnLst/>
              <a:rect l="l" t="t" r="r" b="b"/>
              <a:pathLst>
                <a:path w="491" h="391" extrusionOk="0">
                  <a:moveTo>
                    <a:pt x="72" y="106"/>
                  </a:moveTo>
                  <a:lnTo>
                    <a:pt x="72" y="106"/>
                  </a:lnTo>
                  <a:lnTo>
                    <a:pt x="72" y="106"/>
                  </a:lnTo>
                  <a:cubicBezTo>
                    <a:pt x="72" y="106"/>
                    <a:pt x="72" y="106"/>
                    <a:pt x="72" y="106"/>
                  </a:cubicBezTo>
                  <a:close/>
                  <a:moveTo>
                    <a:pt x="237" y="91"/>
                  </a:moveTo>
                  <a:cubicBezTo>
                    <a:pt x="237" y="95"/>
                    <a:pt x="240" y="95"/>
                    <a:pt x="244" y="99"/>
                  </a:cubicBezTo>
                  <a:cubicBezTo>
                    <a:pt x="263" y="113"/>
                    <a:pt x="282" y="121"/>
                    <a:pt x="300" y="125"/>
                  </a:cubicBezTo>
                  <a:cubicBezTo>
                    <a:pt x="304" y="125"/>
                    <a:pt x="308" y="125"/>
                    <a:pt x="311" y="128"/>
                  </a:cubicBezTo>
                  <a:cubicBezTo>
                    <a:pt x="289" y="135"/>
                    <a:pt x="270" y="143"/>
                    <a:pt x="248" y="154"/>
                  </a:cubicBezTo>
                  <a:lnTo>
                    <a:pt x="248" y="143"/>
                  </a:lnTo>
                  <a:cubicBezTo>
                    <a:pt x="248" y="135"/>
                    <a:pt x="248" y="128"/>
                    <a:pt x="244" y="125"/>
                  </a:cubicBezTo>
                  <a:cubicBezTo>
                    <a:pt x="244" y="113"/>
                    <a:pt x="240" y="109"/>
                    <a:pt x="237" y="106"/>
                  </a:cubicBezTo>
                  <a:lnTo>
                    <a:pt x="237" y="102"/>
                  </a:lnTo>
                  <a:lnTo>
                    <a:pt x="237" y="91"/>
                  </a:lnTo>
                  <a:close/>
                  <a:moveTo>
                    <a:pt x="125" y="166"/>
                  </a:moveTo>
                  <a:cubicBezTo>
                    <a:pt x="128" y="166"/>
                    <a:pt x="135" y="169"/>
                    <a:pt x="147" y="177"/>
                  </a:cubicBezTo>
                  <a:cubicBezTo>
                    <a:pt x="154" y="180"/>
                    <a:pt x="161" y="185"/>
                    <a:pt x="173" y="192"/>
                  </a:cubicBezTo>
                  <a:cubicBezTo>
                    <a:pt x="158" y="199"/>
                    <a:pt x="139" y="211"/>
                    <a:pt x="125" y="225"/>
                  </a:cubicBezTo>
                  <a:cubicBezTo>
                    <a:pt x="113" y="233"/>
                    <a:pt x="106" y="244"/>
                    <a:pt x="99" y="252"/>
                  </a:cubicBezTo>
                  <a:cubicBezTo>
                    <a:pt x="94" y="240"/>
                    <a:pt x="91" y="233"/>
                    <a:pt x="87" y="225"/>
                  </a:cubicBezTo>
                  <a:lnTo>
                    <a:pt x="87" y="222"/>
                  </a:lnTo>
                  <a:lnTo>
                    <a:pt x="87" y="218"/>
                  </a:lnTo>
                  <a:lnTo>
                    <a:pt x="91" y="214"/>
                  </a:lnTo>
                  <a:cubicBezTo>
                    <a:pt x="106" y="192"/>
                    <a:pt x="113" y="173"/>
                    <a:pt x="121" y="166"/>
                  </a:cubicBezTo>
                  <a:close/>
                  <a:moveTo>
                    <a:pt x="237" y="1"/>
                  </a:moveTo>
                  <a:cubicBezTo>
                    <a:pt x="225" y="9"/>
                    <a:pt x="218" y="12"/>
                    <a:pt x="211" y="16"/>
                  </a:cubicBezTo>
                  <a:cubicBezTo>
                    <a:pt x="192" y="31"/>
                    <a:pt x="177" y="39"/>
                    <a:pt x="169" y="50"/>
                  </a:cubicBezTo>
                  <a:cubicBezTo>
                    <a:pt x="161" y="54"/>
                    <a:pt x="161" y="57"/>
                    <a:pt x="158" y="61"/>
                  </a:cubicBezTo>
                  <a:cubicBezTo>
                    <a:pt x="154" y="65"/>
                    <a:pt x="154" y="68"/>
                    <a:pt x="154" y="73"/>
                  </a:cubicBezTo>
                  <a:cubicBezTo>
                    <a:pt x="154" y="83"/>
                    <a:pt x="158" y="91"/>
                    <a:pt x="158" y="95"/>
                  </a:cubicBezTo>
                  <a:cubicBezTo>
                    <a:pt x="154" y="95"/>
                    <a:pt x="151" y="95"/>
                    <a:pt x="147" y="91"/>
                  </a:cubicBezTo>
                  <a:lnTo>
                    <a:pt x="139" y="91"/>
                  </a:lnTo>
                  <a:lnTo>
                    <a:pt x="68" y="214"/>
                  </a:lnTo>
                  <a:lnTo>
                    <a:pt x="72" y="106"/>
                  </a:lnTo>
                  <a:lnTo>
                    <a:pt x="72" y="106"/>
                  </a:lnTo>
                  <a:cubicBezTo>
                    <a:pt x="71" y="109"/>
                    <a:pt x="68" y="110"/>
                    <a:pt x="68" y="113"/>
                  </a:cubicBezTo>
                  <a:cubicBezTo>
                    <a:pt x="61" y="121"/>
                    <a:pt x="54" y="128"/>
                    <a:pt x="46" y="140"/>
                  </a:cubicBezTo>
                  <a:cubicBezTo>
                    <a:pt x="42" y="147"/>
                    <a:pt x="38" y="151"/>
                    <a:pt x="35" y="158"/>
                  </a:cubicBezTo>
                  <a:cubicBezTo>
                    <a:pt x="31" y="162"/>
                    <a:pt x="27" y="169"/>
                    <a:pt x="27" y="173"/>
                  </a:cubicBezTo>
                  <a:cubicBezTo>
                    <a:pt x="20" y="180"/>
                    <a:pt x="16" y="185"/>
                    <a:pt x="16" y="192"/>
                  </a:cubicBezTo>
                  <a:cubicBezTo>
                    <a:pt x="12" y="203"/>
                    <a:pt x="9" y="211"/>
                    <a:pt x="9" y="218"/>
                  </a:cubicBezTo>
                  <a:cubicBezTo>
                    <a:pt x="9" y="222"/>
                    <a:pt x="9" y="230"/>
                    <a:pt x="12" y="233"/>
                  </a:cubicBezTo>
                  <a:cubicBezTo>
                    <a:pt x="12" y="237"/>
                    <a:pt x="12" y="240"/>
                    <a:pt x="16" y="244"/>
                  </a:cubicBezTo>
                  <a:cubicBezTo>
                    <a:pt x="16" y="256"/>
                    <a:pt x="23" y="263"/>
                    <a:pt x="23" y="270"/>
                  </a:cubicBezTo>
                  <a:lnTo>
                    <a:pt x="27" y="274"/>
                  </a:lnTo>
                  <a:cubicBezTo>
                    <a:pt x="20" y="282"/>
                    <a:pt x="12" y="289"/>
                    <a:pt x="9" y="297"/>
                  </a:cubicBezTo>
                  <a:cubicBezTo>
                    <a:pt x="4" y="304"/>
                    <a:pt x="1" y="315"/>
                    <a:pt x="1" y="326"/>
                  </a:cubicBezTo>
                  <a:cubicBezTo>
                    <a:pt x="1" y="342"/>
                    <a:pt x="4" y="353"/>
                    <a:pt x="16" y="364"/>
                  </a:cubicBezTo>
                  <a:cubicBezTo>
                    <a:pt x="20" y="368"/>
                    <a:pt x="23" y="371"/>
                    <a:pt x="27" y="375"/>
                  </a:cubicBezTo>
                  <a:cubicBezTo>
                    <a:pt x="35" y="382"/>
                    <a:pt x="38" y="382"/>
                    <a:pt x="46" y="387"/>
                  </a:cubicBezTo>
                  <a:cubicBezTo>
                    <a:pt x="54" y="390"/>
                    <a:pt x="61" y="390"/>
                    <a:pt x="68" y="390"/>
                  </a:cubicBezTo>
                  <a:lnTo>
                    <a:pt x="72" y="390"/>
                  </a:lnTo>
                  <a:cubicBezTo>
                    <a:pt x="87" y="390"/>
                    <a:pt x="106" y="382"/>
                    <a:pt x="117" y="375"/>
                  </a:cubicBezTo>
                  <a:cubicBezTo>
                    <a:pt x="132" y="364"/>
                    <a:pt x="143" y="349"/>
                    <a:pt x="147" y="330"/>
                  </a:cubicBezTo>
                  <a:cubicBezTo>
                    <a:pt x="151" y="315"/>
                    <a:pt x="154" y="304"/>
                    <a:pt x="161" y="297"/>
                  </a:cubicBezTo>
                  <a:cubicBezTo>
                    <a:pt x="173" y="282"/>
                    <a:pt x="188" y="270"/>
                    <a:pt x="206" y="263"/>
                  </a:cubicBezTo>
                  <a:cubicBezTo>
                    <a:pt x="229" y="252"/>
                    <a:pt x="251" y="240"/>
                    <a:pt x="278" y="225"/>
                  </a:cubicBezTo>
                  <a:cubicBezTo>
                    <a:pt x="300" y="211"/>
                    <a:pt x="330" y="203"/>
                    <a:pt x="363" y="188"/>
                  </a:cubicBezTo>
                  <a:cubicBezTo>
                    <a:pt x="379" y="180"/>
                    <a:pt x="397" y="173"/>
                    <a:pt x="416" y="158"/>
                  </a:cubicBezTo>
                  <a:cubicBezTo>
                    <a:pt x="431" y="147"/>
                    <a:pt x="446" y="132"/>
                    <a:pt x="461" y="113"/>
                  </a:cubicBezTo>
                  <a:lnTo>
                    <a:pt x="483" y="76"/>
                  </a:lnTo>
                  <a:lnTo>
                    <a:pt x="491" y="65"/>
                  </a:lnTo>
                  <a:lnTo>
                    <a:pt x="491" y="61"/>
                  </a:lnTo>
                  <a:lnTo>
                    <a:pt x="439" y="54"/>
                  </a:lnTo>
                  <a:lnTo>
                    <a:pt x="353" y="54"/>
                  </a:lnTo>
                  <a:cubicBezTo>
                    <a:pt x="337" y="54"/>
                    <a:pt x="326" y="54"/>
                    <a:pt x="315" y="50"/>
                  </a:cubicBezTo>
                  <a:cubicBezTo>
                    <a:pt x="308" y="46"/>
                    <a:pt x="300" y="42"/>
                    <a:pt x="289" y="39"/>
                  </a:cubicBezTo>
                  <a:cubicBezTo>
                    <a:pt x="289" y="39"/>
                    <a:pt x="285" y="35"/>
                    <a:pt x="285" y="31"/>
                  </a:cubicBezTo>
                  <a:cubicBezTo>
                    <a:pt x="278" y="28"/>
                    <a:pt x="274" y="20"/>
                    <a:pt x="266" y="16"/>
                  </a:cubicBezTo>
                  <a:cubicBezTo>
                    <a:pt x="259" y="12"/>
                    <a:pt x="256" y="9"/>
                    <a:pt x="248" y="5"/>
                  </a:cubicBezTo>
                  <a:cubicBezTo>
                    <a:pt x="244" y="5"/>
                    <a:pt x="240"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2" name="Google Shape;28752;p21"/>
            <p:cNvSpPr/>
            <p:nvPr/>
          </p:nvSpPr>
          <p:spPr>
            <a:xfrm>
              <a:off x="-139665" y="1103216"/>
              <a:ext cx="11651" cy="7210"/>
            </a:xfrm>
            <a:custGeom>
              <a:avLst/>
              <a:gdLst/>
              <a:ahLst/>
              <a:cxnLst/>
              <a:rect l="l" t="t" r="r" b="b"/>
              <a:pathLst>
                <a:path w="244" h="151" extrusionOk="0">
                  <a:moveTo>
                    <a:pt x="71" y="1"/>
                  </a:moveTo>
                  <a:cubicBezTo>
                    <a:pt x="60" y="1"/>
                    <a:pt x="49" y="1"/>
                    <a:pt x="38" y="9"/>
                  </a:cubicBezTo>
                  <a:cubicBezTo>
                    <a:pt x="34" y="12"/>
                    <a:pt x="30" y="12"/>
                    <a:pt x="26" y="16"/>
                  </a:cubicBezTo>
                  <a:cubicBezTo>
                    <a:pt x="23" y="23"/>
                    <a:pt x="15" y="28"/>
                    <a:pt x="12" y="35"/>
                  </a:cubicBezTo>
                  <a:cubicBezTo>
                    <a:pt x="4" y="46"/>
                    <a:pt x="0" y="61"/>
                    <a:pt x="0" y="76"/>
                  </a:cubicBezTo>
                  <a:cubicBezTo>
                    <a:pt x="0" y="87"/>
                    <a:pt x="0" y="98"/>
                    <a:pt x="7" y="109"/>
                  </a:cubicBezTo>
                  <a:cubicBezTo>
                    <a:pt x="12" y="117"/>
                    <a:pt x="19" y="124"/>
                    <a:pt x="30" y="132"/>
                  </a:cubicBezTo>
                  <a:cubicBezTo>
                    <a:pt x="45" y="143"/>
                    <a:pt x="60" y="151"/>
                    <a:pt x="79" y="151"/>
                  </a:cubicBezTo>
                  <a:cubicBezTo>
                    <a:pt x="93" y="151"/>
                    <a:pt x="109" y="143"/>
                    <a:pt x="116" y="140"/>
                  </a:cubicBezTo>
                  <a:cubicBezTo>
                    <a:pt x="131" y="128"/>
                    <a:pt x="142" y="117"/>
                    <a:pt x="150" y="109"/>
                  </a:cubicBezTo>
                  <a:cubicBezTo>
                    <a:pt x="157" y="98"/>
                    <a:pt x="164" y="90"/>
                    <a:pt x="172" y="83"/>
                  </a:cubicBezTo>
                  <a:lnTo>
                    <a:pt x="198" y="54"/>
                  </a:lnTo>
                  <a:lnTo>
                    <a:pt x="243" y="1"/>
                  </a:lnTo>
                  <a:lnTo>
                    <a:pt x="138" y="20"/>
                  </a:lnTo>
                  <a:lnTo>
                    <a:pt x="135" y="20"/>
                  </a:lnTo>
                  <a:cubicBezTo>
                    <a:pt x="135" y="20"/>
                    <a:pt x="127" y="16"/>
                    <a:pt x="116" y="12"/>
                  </a:cubicBezTo>
                  <a:cubicBezTo>
                    <a:pt x="112" y="9"/>
                    <a:pt x="105" y="5"/>
                    <a:pt x="97" y="5"/>
                  </a:cubicBezTo>
                  <a:cubicBezTo>
                    <a:pt x="90" y="1"/>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3" name="Google Shape;28753;p21"/>
            <p:cNvSpPr/>
            <p:nvPr/>
          </p:nvSpPr>
          <p:spPr>
            <a:xfrm>
              <a:off x="-190900" y="1111094"/>
              <a:ext cx="14325" cy="15232"/>
            </a:xfrm>
            <a:custGeom>
              <a:avLst/>
              <a:gdLst/>
              <a:ahLst/>
              <a:cxnLst/>
              <a:rect l="l" t="t" r="r" b="b"/>
              <a:pathLst>
                <a:path w="300" h="319" extrusionOk="0">
                  <a:moveTo>
                    <a:pt x="300" y="1"/>
                  </a:moveTo>
                  <a:lnTo>
                    <a:pt x="176" y="12"/>
                  </a:lnTo>
                  <a:lnTo>
                    <a:pt x="150" y="12"/>
                  </a:lnTo>
                  <a:cubicBezTo>
                    <a:pt x="138" y="15"/>
                    <a:pt x="128" y="15"/>
                    <a:pt x="112" y="20"/>
                  </a:cubicBezTo>
                  <a:cubicBezTo>
                    <a:pt x="98" y="23"/>
                    <a:pt x="86" y="27"/>
                    <a:pt x="71" y="34"/>
                  </a:cubicBezTo>
                  <a:cubicBezTo>
                    <a:pt x="53" y="46"/>
                    <a:pt x="38" y="64"/>
                    <a:pt x="26" y="87"/>
                  </a:cubicBezTo>
                  <a:cubicBezTo>
                    <a:pt x="15" y="105"/>
                    <a:pt x="12" y="127"/>
                    <a:pt x="8" y="150"/>
                  </a:cubicBezTo>
                  <a:lnTo>
                    <a:pt x="8" y="158"/>
                  </a:lnTo>
                  <a:lnTo>
                    <a:pt x="8" y="199"/>
                  </a:lnTo>
                  <a:lnTo>
                    <a:pt x="4" y="210"/>
                  </a:lnTo>
                  <a:lnTo>
                    <a:pt x="0" y="318"/>
                  </a:lnTo>
                  <a:lnTo>
                    <a:pt x="71" y="195"/>
                  </a:lnTo>
                  <a:lnTo>
                    <a:pt x="79" y="180"/>
                  </a:lnTo>
                  <a:cubicBezTo>
                    <a:pt x="83" y="172"/>
                    <a:pt x="86" y="169"/>
                    <a:pt x="90" y="165"/>
                  </a:cubicBezTo>
                  <a:cubicBezTo>
                    <a:pt x="93" y="161"/>
                    <a:pt x="93" y="158"/>
                    <a:pt x="101" y="154"/>
                  </a:cubicBezTo>
                  <a:cubicBezTo>
                    <a:pt x="109" y="143"/>
                    <a:pt x="124" y="135"/>
                    <a:pt x="143" y="120"/>
                  </a:cubicBezTo>
                  <a:cubicBezTo>
                    <a:pt x="150" y="116"/>
                    <a:pt x="157" y="113"/>
                    <a:pt x="169" y="105"/>
                  </a:cubicBezTo>
                  <a:cubicBezTo>
                    <a:pt x="180" y="98"/>
                    <a:pt x="191" y="90"/>
                    <a:pt x="206" y="79"/>
                  </a:cubicBezTo>
                  <a:lnTo>
                    <a:pt x="3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4" name="Google Shape;28754;p21"/>
            <p:cNvSpPr/>
            <p:nvPr/>
          </p:nvSpPr>
          <p:spPr>
            <a:xfrm>
              <a:off x="-166787" y="1111811"/>
              <a:ext cx="9120" cy="9311"/>
            </a:xfrm>
            <a:custGeom>
              <a:avLst/>
              <a:gdLst/>
              <a:ahLst/>
              <a:cxnLst/>
              <a:rect l="l" t="t" r="r" b="b"/>
              <a:pathLst>
                <a:path w="191" h="195" extrusionOk="0">
                  <a:moveTo>
                    <a:pt x="190" y="0"/>
                  </a:moveTo>
                  <a:lnTo>
                    <a:pt x="127" y="23"/>
                  </a:lnTo>
                  <a:cubicBezTo>
                    <a:pt x="123" y="27"/>
                    <a:pt x="120" y="27"/>
                    <a:pt x="112" y="27"/>
                  </a:cubicBezTo>
                  <a:lnTo>
                    <a:pt x="86" y="27"/>
                  </a:lnTo>
                  <a:cubicBezTo>
                    <a:pt x="78" y="27"/>
                    <a:pt x="71" y="31"/>
                    <a:pt x="64" y="34"/>
                  </a:cubicBezTo>
                  <a:cubicBezTo>
                    <a:pt x="56" y="34"/>
                    <a:pt x="49" y="38"/>
                    <a:pt x="41" y="41"/>
                  </a:cubicBezTo>
                  <a:cubicBezTo>
                    <a:pt x="33" y="49"/>
                    <a:pt x="23" y="60"/>
                    <a:pt x="19" y="72"/>
                  </a:cubicBezTo>
                  <a:cubicBezTo>
                    <a:pt x="11" y="83"/>
                    <a:pt x="11" y="98"/>
                    <a:pt x="7" y="112"/>
                  </a:cubicBezTo>
                  <a:lnTo>
                    <a:pt x="4" y="146"/>
                  </a:lnTo>
                  <a:lnTo>
                    <a:pt x="0" y="195"/>
                  </a:lnTo>
                  <a:lnTo>
                    <a:pt x="67" y="146"/>
                  </a:lnTo>
                  <a:lnTo>
                    <a:pt x="90" y="146"/>
                  </a:lnTo>
                  <a:cubicBezTo>
                    <a:pt x="97" y="146"/>
                    <a:pt x="104" y="143"/>
                    <a:pt x="112" y="143"/>
                  </a:cubicBezTo>
                  <a:cubicBezTo>
                    <a:pt x="120" y="143"/>
                    <a:pt x="127" y="139"/>
                    <a:pt x="135" y="135"/>
                  </a:cubicBezTo>
                  <a:cubicBezTo>
                    <a:pt x="146" y="128"/>
                    <a:pt x="157" y="120"/>
                    <a:pt x="164" y="109"/>
                  </a:cubicBezTo>
                  <a:cubicBezTo>
                    <a:pt x="168" y="105"/>
                    <a:pt x="168" y="98"/>
                    <a:pt x="172" y="94"/>
                  </a:cubicBezTo>
                  <a:cubicBezTo>
                    <a:pt x="176" y="86"/>
                    <a:pt x="176" y="75"/>
                    <a:pt x="180" y="67"/>
                  </a:cubicBezTo>
                  <a:lnTo>
                    <a:pt x="1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5" name="Google Shape;28755;p21"/>
            <p:cNvSpPr/>
            <p:nvPr/>
          </p:nvSpPr>
          <p:spPr>
            <a:xfrm>
              <a:off x="-644860" y="2336980"/>
              <a:ext cx="7067" cy="11508"/>
            </a:xfrm>
            <a:custGeom>
              <a:avLst/>
              <a:gdLst/>
              <a:ahLst/>
              <a:cxnLst/>
              <a:rect l="l" t="t" r="r" b="b"/>
              <a:pathLst>
                <a:path w="148" h="241" extrusionOk="0">
                  <a:moveTo>
                    <a:pt x="65" y="1"/>
                  </a:moveTo>
                  <a:lnTo>
                    <a:pt x="39" y="50"/>
                  </a:lnTo>
                  <a:cubicBezTo>
                    <a:pt x="35" y="57"/>
                    <a:pt x="35" y="61"/>
                    <a:pt x="31" y="68"/>
                  </a:cubicBezTo>
                  <a:cubicBezTo>
                    <a:pt x="23" y="83"/>
                    <a:pt x="16" y="95"/>
                    <a:pt x="13" y="106"/>
                  </a:cubicBezTo>
                  <a:cubicBezTo>
                    <a:pt x="9" y="113"/>
                    <a:pt x="5" y="121"/>
                    <a:pt x="5" y="128"/>
                  </a:cubicBezTo>
                  <a:cubicBezTo>
                    <a:pt x="1" y="135"/>
                    <a:pt x="1" y="143"/>
                    <a:pt x="1" y="154"/>
                  </a:cubicBezTo>
                  <a:lnTo>
                    <a:pt x="1" y="169"/>
                  </a:lnTo>
                  <a:cubicBezTo>
                    <a:pt x="5" y="180"/>
                    <a:pt x="13" y="192"/>
                    <a:pt x="20" y="199"/>
                  </a:cubicBezTo>
                  <a:cubicBezTo>
                    <a:pt x="28" y="203"/>
                    <a:pt x="35" y="211"/>
                    <a:pt x="42" y="214"/>
                  </a:cubicBezTo>
                  <a:cubicBezTo>
                    <a:pt x="46" y="214"/>
                    <a:pt x="50" y="214"/>
                    <a:pt x="54" y="218"/>
                  </a:cubicBezTo>
                  <a:cubicBezTo>
                    <a:pt x="65" y="221"/>
                    <a:pt x="76" y="225"/>
                    <a:pt x="91" y="229"/>
                  </a:cubicBezTo>
                  <a:lnTo>
                    <a:pt x="132" y="240"/>
                  </a:lnTo>
                  <a:lnTo>
                    <a:pt x="140" y="199"/>
                  </a:lnTo>
                  <a:cubicBezTo>
                    <a:pt x="144" y="185"/>
                    <a:pt x="147" y="169"/>
                    <a:pt x="147" y="154"/>
                  </a:cubicBezTo>
                  <a:cubicBezTo>
                    <a:pt x="147" y="135"/>
                    <a:pt x="144" y="117"/>
                    <a:pt x="135" y="99"/>
                  </a:cubicBezTo>
                  <a:cubicBezTo>
                    <a:pt x="128" y="80"/>
                    <a:pt x="118" y="61"/>
                    <a:pt x="102" y="42"/>
                  </a:cubicBezTo>
                  <a:lnTo>
                    <a:pt x="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6" name="Google Shape;28756;p21"/>
          <p:cNvGrpSpPr/>
          <p:nvPr/>
        </p:nvGrpSpPr>
        <p:grpSpPr>
          <a:xfrm rot="10800000">
            <a:off x="-679050" y="4339412"/>
            <a:ext cx="1592317" cy="1488329"/>
            <a:chOff x="-5548976" y="-3340925"/>
            <a:chExt cx="760419" cy="710759"/>
          </a:xfrm>
        </p:grpSpPr>
        <p:sp>
          <p:nvSpPr>
            <p:cNvPr id="28757" name="Google Shape;28757;p21"/>
            <p:cNvSpPr/>
            <p:nvPr/>
          </p:nvSpPr>
          <p:spPr>
            <a:xfrm>
              <a:off x="-5503995" y="-2906686"/>
              <a:ext cx="50949" cy="52191"/>
            </a:xfrm>
            <a:custGeom>
              <a:avLst/>
              <a:gdLst/>
              <a:ahLst/>
              <a:cxnLst/>
              <a:rect l="l" t="t" r="r" b="b"/>
              <a:pathLst>
                <a:path w="1067" h="1093" extrusionOk="0">
                  <a:moveTo>
                    <a:pt x="228" y="315"/>
                  </a:moveTo>
                  <a:cubicBezTo>
                    <a:pt x="259" y="315"/>
                    <a:pt x="288" y="371"/>
                    <a:pt x="322" y="375"/>
                  </a:cubicBezTo>
                  <a:cubicBezTo>
                    <a:pt x="333" y="375"/>
                    <a:pt x="348" y="375"/>
                    <a:pt x="359" y="378"/>
                  </a:cubicBezTo>
                  <a:cubicBezTo>
                    <a:pt x="393" y="393"/>
                    <a:pt x="430" y="416"/>
                    <a:pt x="397" y="453"/>
                  </a:cubicBezTo>
                  <a:cubicBezTo>
                    <a:pt x="378" y="475"/>
                    <a:pt x="352" y="494"/>
                    <a:pt x="314" y="494"/>
                  </a:cubicBezTo>
                  <a:cubicBezTo>
                    <a:pt x="304" y="494"/>
                    <a:pt x="285" y="490"/>
                    <a:pt x="269" y="483"/>
                  </a:cubicBezTo>
                  <a:cubicBezTo>
                    <a:pt x="269" y="427"/>
                    <a:pt x="180" y="371"/>
                    <a:pt x="195" y="345"/>
                  </a:cubicBezTo>
                  <a:cubicBezTo>
                    <a:pt x="206" y="323"/>
                    <a:pt x="217" y="315"/>
                    <a:pt x="228" y="315"/>
                  </a:cubicBezTo>
                  <a:close/>
                  <a:moveTo>
                    <a:pt x="789" y="494"/>
                  </a:moveTo>
                  <a:cubicBezTo>
                    <a:pt x="808" y="494"/>
                    <a:pt x="830" y="502"/>
                    <a:pt x="845" y="520"/>
                  </a:cubicBezTo>
                  <a:cubicBezTo>
                    <a:pt x="864" y="539"/>
                    <a:pt x="864" y="561"/>
                    <a:pt x="842" y="576"/>
                  </a:cubicBezTo>
                  <a:cubicBezTo>
                    <a:pt x="819" y="592"/>
                    <a:pt x="797" y="599"/>
                    <a:pt x="771" y="599"/>
                  </a:cubicBezTo>
                  <a:cubicBezTo>
                    <a:pt x="759" y="599"/>
                    <a:pt x="749" y="599"/>
                    <a:pt x="740" y="595"/>
                  </a:cubicBezTo>
                  <a:cubicBezTo>
                    <a:pt x="726" y="565"/>
                    <a:pt x="730" y="528"/>
                    <a:pt x="749" y="509"/>
                  </a:cubicBezTo>
                  <a:cubicBezTo>
                    <a:pt x="763" y="498"/>
                    <a:pt x="775" y="494"/>
                    <a:pt x="789" y="494"/>
                  </a:cubicBezTo>
                  <a:close/>
                  <a:moveTo>
                    <a:pt x="509" y="288"/>
                  </a:moveTo>
                  <a:cubicBezTo>
                    <a:pt x="520" y="288"/>
                    <a:pt x="535" y="292"/>
                    <a:pt x="550" y="304"/>
                  </a:cubicBezTo>
                  <a:cubicBezTo>
                    <a:pt x="520" y="401"/>
                    <a:pt x="520" y="490"/>
                    <a:pt x="651" y="520"/>
                  </a:cubicBezTo>
                  <a:cubicBezTo>
                    <a:pt x="673" y="524"/>
                    <a:pt x="681" y="554"/>
                    <a:pt x="681" y="580"/>
                  </a:cubicBezTo>
                  <a:cubicBezTo>
                    <a:pt x="651" y="625"/>
                    <a:pt x="625" y="677"/>
                    <a:pt x="580" y="677"/>
                  </a:cubicBezTo>
                  <a:cubicBezTo>
                    <a:pt x="561" y="677"/>
                    <a:pt x="535" y="666"/>
                    <a:pt x="509" y="644"/>
                  </a:cubicBezTo>
                  <a:cubicBezTo>
                    <a:pt x="452" y="625"/>
                    <a:pt x="565" y="569"/>
                    <a:pt x="479" y="535"/>
                  </a:cubicBezTo>
                  <a:cubicBezTo>
                    <a:pt x="404" y="509"/>
                    <a:pt x="471" y="397"/>
                    <a:pt x="435" y="330"/>
                  </a:cubicBezTo>
                  <a:cubicBezTo>
                    <a:pt x="457" y="315"/>
                    <a:pt x="479" y="288"/>
                    <a:pt x="509" y="288"/>
                  </a:cubicBezTo>
                  <a:close/>
                  <a:moveTo>
                    <a:pt x="300" y="715"/>
                  </a:moveTo>
                  <a:cubicBezTo>
                    <a:pt x="333" y="715"/>
                    <a:pt x="371" y="730"/>
                    <a:pt x="378" y="752"/>
                  </a:cubicBezTo>
                  <a:cubicBezTo>
                    <a:pt x="400" y="834"/>
                    <a:pt x="322" y="842"/>
                    <a:pt x="266" y="861"/>
                  </a:cubicBezTo>
                  <a:cubicBezTo>
                    <a:pt x="273" y="842"/>
                    <a:pt x="292" y="823"/>
                    <a:pt x="295" y="804"/>
                  </a:cubicBezTo>
                  <a:cubicBezTo>
                    <a:pt x="295" y="771"/>
                    <a:pt x="233" y="786"/>
                    <a:pt x="243" y="744"/>
                  </a:cubicBezTo>
                  <a:cubicBezTo>
                    <a:pt x="247" y="726"/>
                    <a:pt x="273" y="715"/>
                    <a:pt x="300" y="715"/>
                  </a:cubicBezTo>
                  <a:close/>
                  <a:moveTo>
                    <a:pt x="677" y="0"/>
                  </a:moveTo>
                  <a:cubicBezTo>
                    <a:pt x="651" y="0"/>
                    <a:pt x="621" y="12"/>
                    <a:pt x="592" y="35"/>
                  </a:cubicBezTo>
                  <a:cubicBezTo>
                    <a:pt x="557" y="27"/>
                    <a:pt x="520" y="12"/>
                    <a:pt x="487" y="12"/>
                  </a:cubicBezTo>
                  <a:cubicBezTo>
                    <a:pt x="461" y="12"/>
                    <a:pt x="435" y="19"/>
                    <a:pt x="412" y="53"/>
                  </a:cubicBezTo>
                  <a:cubicBezTo>
                    <a:pt x="337" y="71"/>
                    <a:pt x="292" y="166"/>
                    <a:pt x="210" y="166"/>
                  </a:cubicBezTo>
                  <a:cubicBezTo>
                    <a:pt x="199" y="166"/>
                    <a:pt x="183" y="161"/>
                    <a:pt x="169" y="154"/>
                  </a:cubicBezTo>
                  <a:cubicBezTo>
                    <a:pt x="79" y="285"/>
                    <a:pt x="109" y="453"/>
                    <a:pt x="23" y="584"/>
                  </a:cubicBezTo>
                  <a:cubicBezTo>
                    <a:pt x="0" y="618"/>
                    <a:pt x="16" y="666"/>
                    <a:pt x="45" y="685"/>
                  </a:cubicBezTo>
                  <a:cubicBezTo>
                    <a:pt x="116" y="726"/>
                    <a:pt x="131" y="804"/>
                    <a:pt x="150" y="864"/>
                  </a:cubicBezTo>
                  <a:cubicBezTo>
                    <a:pt x="202" y="1013"/>
                    <a:pt x="288" y="1077"/>
                    <a:pt x="419" y="1077"/>
                  </a:cubicBezTo>
                  <a:cubicBezTo>
                    <a:pt x="442" y="1077"/>
                    <a:pt x="464" y="1077"/>
                    <a:pt x="490" y="1073"/>
                  </a:cubicBezTo>
                  <a:cubicBezTo>
                    <a:pt x="509" y="1063"/>
                    <a:pt x="531" y="1058"/>
                    <a:pt x="550" y="1058"/>
                  </a:cubicBezTo>
                  <a:cubicBezTo>
                    <a:pt x="587" y="1058"/>
                    <a:pt x="621" y="1073"/>
                    <a:pt x="654" y="1092"/>
                  </a:cubicBezTo>
                  <a:cubicBezTo>
                    <a:pt x="711" y="1085"/>
                    <a:pt x="759" y="1055"/>
                    <a:pt x="797" y="1013"/>
                  </a:cubicBezTo>
                  <a:cubicBezTo>
                    <a:pt x="744" y="973"/>
                    <a:pt x="707" y="898"/>
                    <a:pt x="740" y="856"/>
                  </a:cubicBezTo>
                  <a:cubicBezTo>
                    <a:pt x="785" y="797"/>
                    <a:pt x="849" y="685"/>
                    <a:pt x="871" y="685"/>
                  </a:cubicBezTo>
                  <a:cubicBezTo>
                    <a:pt x="883" y="689"/>
                    <a:pt x="894" y="689"/>
                    <a:pt x="901" y="689"/>
                  </a:cubicBezTo>
                  <a:cubicBezTo>
                    <a:pt x="991" y="689"/>
                    <a:pt x="1002" y="606"/>
                    <a:pt x="1047" y="558"/>
                  </a:cubicBezTo>
                  <a:cubicBezTo>
                    <a:pt x="1006" y="524"/>
                    <a:pt x="980" y="464"/>
                    <a:pt x="913" y="464"/>
                  </a:cubicBezTo>
                  <a:lnTo>
                    <a:pt x="894" y="464"/>
                  </a:lnTo>
                  <a:cubicBezTo>
                    <a:pt x="932" y="393"/>
                    <a:pt x="1013" y="435"/>
                    <a:pt x="1036" y="375"/>
                  </a:cubicBezTo>
                  <a:cubicBezTo>
                    <a:pt x="1040" y="349"/>
                    <a:pt x="1066" y="304"/>
                    <a:pt x="1040" y="304"/>
                  </a:cubicBezTo>
                  <a:cubicBezTo>
                    <a:pt x="1032" y="304"/>
                    <a:pt x="1021" y="307"/>
                    <a:pt x="999" y="318"/>
                  </a:cubicBezTo>
                  <a:cubicBezTo>
                    <a:pt x="980" y="326"/>
                    <a:pt x="968" y="352"/>
                    <a:pt x="961" y="352"/>
                  </a:cubicBezTo>
                  <a:cubicBezTo>
                    <a:pt x="954" y="352"/>
                    <a:pt x="950" y="341"/>
                    <a:pt x="946" y="315"/>
                  </a:cubicBezTo>
                  <a:cubicBezTo>
                    <a:pt x="939" y="273"/>
                    <a:pt x="861" y="270"/>
                    <a:pt x="901" y="214"/>
                  </a:cubicBezTo>
                  <a:lnTo>
                    <a:pt x="906" y="214"/>
                  </a:lnTo>
                  <a:cubicBezTo>
                    <a:pt x="916" y="214"/>
                    <a:pt x="932" y="218"/>
                    <a:pt x="942" y="221"/>
                  </a:cubicBezTo>
                  <a:cubicBezTo>
                    <a:pt x="954" y="225"/>
                    <a:pt x="965" y="233"/>
                    <a:pt x="976" y="233"/>
                  </a:cubicBezTo>
                  <a:cubicBezTo>
                    <a:pt x="984" y="233"/>
                    <a:pt x="995" y="228"/>
                    <a:pt x="1006" y="221"/>
                  </a:cubicBezTo>
                  <a:cubicBezTo>
                    <a:pt x="1032" y="176"/>
                    <a:pt x="1036" y="131"/>
                    <a:pt x="1002" y="87"/>
                  </a:cubicBezTo>
                  <a:cubicBezTo>
                    <a:pt x="980" y="102"/>
                    <a:pt x="958" y="113"/>
                    <a:pt x="932" y="113"/>
                  </a:cubicBezTo>
                  <a:cubicBezTo>
                    <a:pt x="913" y="113"/>
                    <a:pt x="894" y="105"/>
                    <a:pt x="875" y="87"/>
                  </a:cubicBezTo>
                  <a:cubicBezTo>
                    <a:pt x="804" y="71"/>
                    <a:pt x="749" y="0"/>
                    <a:pt x="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8" name="Google Shape;28758;p21"/>
            <p:cNvSpPr/>
            <p:nvPr/>
          </p:nvSpPr>
          <p:spPr>
            <a:xfrm>
              <a:off x="-5480789" y="-3046976"/>
              <a:ext cx="34141" cy="47893"/>
            </a:xfrm>
            <a:custGeom>
              <a:avLst/>
              <a:gdLst/>
              <a:ahLst/>
              <a:cxnLst/>
              <a:rect l="l" t="t" r="r" b="b"/>
              <a:pathLst>
                <a:path w="715" h="1003" extrusionOk="0">
                  <a:moveTo>
                    <a:pt x="296" y="452"/>
                  </a:moveTo>
                  <a:cubicBezTo>
                    <a:pt x="341" y="452"/>
                    <a:pt x="375" y="468"/>
                    <a:pt x="375" y="520"/>
                  </a:cubicBezTo>
                  <a:cubicBezTo>
                    <a:pt x="378" y="595"/>
                    <a:pt x="330" y="609"/>
                    <a:pt x="263" y="609"/>
                  </a:cubicBezTo>
                  <a:lnTo>
                    <a:pt x="206" y="609"/>
                  </a:lnTo>
                  <a:cubicBezTo>
                    <a:pt x="296" y="580"/>
                    <a:pt x="154" y="461"/>
                    <a:pt x="289" y="452"/>
                  </a:cubicBezTo>
                  <a:close/>
                  <a:moveTo>
                    <a:pt x="258" y="0"/>
                  </a:moveTo>
                  <a:cubicBezTo>
                    <a:pt x="206" y="57"/>
                    <a:pt x="161" y="128"/>
                    <a:pt x="94" y="165"/>
                  </a:cubicBezTo>
                  <a:cubicBezTo>
                    <a:pt x="1" y="221"/>
                    <a:pt x="23" y="318"/>
                    <a:pt x="49" y="356"/>
                  </a:cubicBezTo>
                  <a:cubicBezTo>
                    <a:pt x="116" y="438"/>
                    <a:pt x="97" y="528"/>
                    <a:pt x="109" y="609"/>
                  </a:cubicBezTo>
                  <a:cubicBezTo>
                    <a:pt x="128" y="766"/>
                    <a:pt x="154" y="819"/>
                    <a:pt x="311" y="868"/>
                  </a:cubicBezTo>
                  <a:cubicBezTo>
                    <a:pt x="330" y="871"/>
                    <a:pt x="348" y="875"/>
                    <a:pt x="356" y="890"/>
                  </a:cubicBezTo>
                  <a:cubicBezTo>
                    <a:pt x="382" y="976"/>
                    <a:pt x="427" y="1002"/>
                    <a:pt x="475" y="1002"/>
                  </a:cubicBezTo>
                  <a:cubicBezTo>
                    <a:pt x="527" y="1002"/>
                    <a:pt x="587" y="973"/>
                    <a:pt x="647" y="958"/>
                  </a:cubicBezTo>
                  <a:lnTo>
                    <a:pt x="644" y="954"/>
                  </a:lnTo>
                  <a:cubicBezTo>
                    <a:pt x="584" y="894"/>
                    <a:pt x="472" y="935"/>
                    <a:pt x="434" y="834"/>
                  </a:cubicBezTo>
                  <a:cubicBezTo>
                    <a:pt x="456" y="793"/>
                    <a:pt x="516" y="811"/>
                    <a:pt x="542" y="778"/>
                  </a:cubicBezTo>
                  <a:cubicBezTo>
                    <a:pt x="546" y="771"/>
                    <a:pt x="546" y="766"/>
                    <a:pt x="550" y="763"/>
                  </a:cubicBezTo>
                  <a:cubicBezTo>
                    <a:pt x="587" y="722"/>
                    <a:pt x="561" y="670"/>
                    <a:pt x="577" y="625"/>
                  </a:cubicBezTo>
                  <a:lnTo>
                    <a:pt x="587" y="625"/>
                  </a:lnTo>
                  <a:cubicBezTo>
                    <a:pt x="606" y="625"/>
                    <a:pt x="621" y="632"/>
                    <a:pt x="636" y="644"/>
                  </a:cubicBezTo>
                  <a:cubicBezTo>
                    <a:pt x="651" y="651"/>
                    <a:pt x="666" y="659"/>
                    <a:pt x="684" y="659"/>
                  </a:cubicBezTo>
                  <a:cubicBezTo>
                    <a:pt x="692" y="659"/>
                    <a:pt x="703" y="654"/>
                    <a:pt x="715" y="651"/>
                  </a:cubicBezTo>
                  <a:lnTo>
                    <a:pt x="711" y="651"/>
                  </a:lnTo>
                  <a:cubicBezTo>
                    <a:pt x="673" y="628"/>
                    <a:pt x="662" y="592"/>
                    <a:pt x="639" y="557"/>
                  </a:cubicBezTo>
                  <a:cubicBezTo>
                    <a:pt x="629" y="497"/>
                    <a:pt x="527" y="468"/>
                    <a:pt x="580" y="385"/>
                  </a:cubicBezTo>
                  <a:cubicBezTo>
                    <a:pt x="550" y="337"/>
                    <a:pt x="498" y="295"/>
                    <a:pt x="561" y="210"/>
                  </a:cubicBezTo>
                  <a:cubicBezTo>
                    <a:pt x="558" y="206"/>
                    <a:pt x="554" y="202"/>
                    <a:pt x="550" y="199"/>
                  </a:cubicBezTo>
                  <a:cubicBezTo>
                    <a:pt x="494" y="225"/>
                    <a:pt x="449" y="240"/>
                    <a:pt x="415" y="240"/>
                  </a:cubicBezTo>
                  <a:cubicBezTo>
                    <a:pt x="359" y="240"/>
                    <a:pt x="330" y="202"/>
                    <a:pt x="330" y="102"/>
                  </a:cubicBezTo>
                  <a:cubicBezTo>
                    <a:pt x="330" y="68"/>
                    <a:pt x="285" y="34"/>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9" name="Google Shape;28759;p21"/>
            <p:cNvSpPr/>
            <p:nvPr/>
          </p:nvSpPr>
          <p:spPr>
            <a:xfrm>
              <a:off x="-5465461" y="-3057290"/>
              <a:ext cx="45219" cy="29653"/>
            </a:xfrm>
            <a:custGeom>
              <a:avLst/>
              <a:gdLst/>
              <a:ahLst/>
              <a:cxnLst/>
              <a:rect l="l" t="t" r="r" b="b"/>
              <a:pathLst>
                <a:path w="947" h="621" extrusionOk="0">
                  <a:moveTo>
                    <a:pt x="315" y="0"/>
                  </a:moveTo>
                  <a:cubicBezTo>
                    <a:pt x="225" y="0"/>
                    <a:pt x="132" y="23"/>
                    <a:pt x="38" y="59"/>
                  </a:cubicBezTo>
                  <a:cubicBezTo>
                    <a:pt x="1" y="187"/>
                    <a:pt x="94" y="269"/>
                    <a:pt x="135" y="377"/>
                  </a:cubicBezTo>
                  <a:cubicBezTo>
                    <a:pt x="247" y="332"/>
                    <a:pt x="349" y="292"/>
                    <a:pt x="457" y="247"/>
                  </a:cubicBezTo>
                  <a:lnTo>
                    <a:pt x="457" y="247"/>
                  </a:lnTo>
                  <a:cubicBezTo>
                    <a:pt x="430" y="328"/>
                    <a:pt x="349" y="366"/>
                    <a:pt x="360" y="449"/>
                  </a:cubicBezTo>
                  <a:cubicBezTo>
                    <a:pt x="390" y="504"/>
                    <a:pt x="539" y="482"/>
                    <a:pt x="472" y="609"/>
                  </a:cubicBezTo>
                  <a:cubicBezTo>
                    <a:pt x="498" y="613"/>
                    <a:pt x="525" y="616"/>
                    <a:pt x="554" y="620"/>
                  </a:cubicBezTo>
                  <a:cubicBezTo>
                    <a:pt x="558" y="609"/>
                    <a:pt x="565" y="598"/>
                    <a:pt x="573" y="590"/>
                  </a:cubicBezTo>
                  <a:cubicBezTo>
                    <a:pt x="580" y="579"/>
                    <a:pt x="587" y="568"/>
                    <a:pt x="596" y="556"/>
                  </a:cubicBezTo>
                  <a:cubicBezTo>
                    <a:pt x="622" y="456"/>
                    <a:pt x="648" y="422"/>
                    <a:pt x="711" y="422"/>
                  </a:cubicBezTo>
                  <a:cubicBezTo>
                    <a:pt x="730" y="422"/>
                    <a:pt x="756" y="426"/>
                    <a:pt x="786" y="433"/>
                  </a:cubicBezTo>
                  <a:cubicBezTo>
                    <a:pt x="834" y="444"/>
                    <a:pt x="868" y="494"/>
                    <a:pt x="917" y="494"/>
                  </a:cubicBezTo>
                  <a:cubicBezTo>
                    <a:pt x="928" y="494"/>
                    <a:pt x="936" y="489"/>
                    <a:pt x="946" y="485"/>
                  </a:cubicBezTo>
                  <a:cubicBezTo>
                    <a:pt x="943" y="478"/>
                    <a:pt x="936" y="471"/>
                    <a:pt x="928" y="467"/>
                  </a:cubicBezTo>
                  <a:cubicBezTo>
                    <a:pt x="879" y="407"/>
                    <a:pt x="943" y="337"/>
                    <a:pt x="906" y="276"/>
                  </a:cubicBezTo>
                  <a:lnTo>
                    <a:pt x="894" y="276"/>
                  </a:lnTo>
                  <a:cubicBezTo>
                    <a:pt x="797" y="276"/>
                    <a:pt x="786" y="220"/>
                    <a:pt x="823" y="138"/>
                  </a:cubicBezTo>
                  <a:cubicBezTo>
                    <a:pt x="812" y="130"/>
                    <a:pt x="805" y="127"/>
                    <a:pt x="794" y="119"/>
                  </a:cubicBezTo>
                  <a:cubicBezTo>
                    <a:pt x="771" y="153"/>
                    <a:pt x="749" y="187"/>
                    <a:pt x="727" y="187"/>
                  </a:cubicBezTo>
                  <a:cubicBezTo>
                    <a:pt x="711" y="187"/>
                    <a:pt x="692" y="171"/>
                    <a:pt x="677" y="127"/>
                  </a:cubicBezTo>
                  <a:cubicBezTo>
                    <a:pt x="659" y="63"/>
                    <a:pt x="614" y="67"/>
                    <a:pt x="570" y="56"/>
                  </a:cubicBezTo>
                  <a:cubicBezTo>
                    <a:pt x="483" y="18"/>
                    <a:pt x="401"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0" name="Google Shape;28760;p21"/>
            <p:cNvSpPr/>
            <p:nvPr/>
          </p:nvSpPr>
          <p:spPr>
            <a:xfrm>
              <a:off x="-5468469" y="-3054472"/>
              <a:ext cx="39871" cy="54149"/>
            </a:xfrm>
            <a:custGeom>
              <a:avLst/>
              <a:gdLst/>
              <a:ahLst/>
              <a:cxnLst/>
              <a:rect l="l" t="t" r="r" b="b"/>
              <a:pathLst>
                <a:path w="835" h="1134" extrusionOk="0">
                  <a:moveTo>
                    <a:pt x="101" y="0"/>
                  </a:moveTo>
                  <a:cubicBezTo>
                    <a:pt x="15" y="16"/>
                    <a:pt x="12" y="90"/>
                    <a:pt x="0" y="157"/>
                  </a:cubicBezTo>
                  <a:cubicBezTo>
                    <a:pt x="27" y="191"/>
                    <a:pt x="72" y="225"/>
                    <a:pt x="72" y="259"/>
                  </a:cubicBezTo>
                  <a:cubicBezTo>
                    <a:pt x="72" y="359"/>
                    <a:pt x="101" y="397"/>
                    <a:pt x="157" y="397"/>
                  </a:cubicBezTo>
                  <a:cubicBezTo>
                    <a:pt x="191" y="397"/>
                    <a:pt x="236" y="382"/>
                    <a:pt x="292" y="356"/>
                  </a:cubicBezTo>
                  <a:cubicBezTo>
                    <a:pt x="303" y="352"/>
                    <a:pt x="314" y="348"/>
                    <a:pt x="326" y="340"/>
                  </a:cubicBezTo>
                  <a:lnTo>
                    <a:pt x="326" y="340"/>
                  </a:lnTo>
                  <a:cubicBezTo>
                    <a:pt x="314" y="352"/>
                    <a:pt x="307" y="359"/>
                    <a:pt x="303" y="367"/>
                  </a:cubicBezTo>
                  <a:cubicBezTo>
                    <a:pt x="240" y="452"/>
                    <a:pt x="292" y="494"/>
                    <a:pt x="322" y="542"/>
                  </a:cubicBezTo>
                  <a:lnTo>
                    <a:pt x="389" y="542"/>
                  </a:lnTo>
                  <a:cubicBezTo>
                    <a:pt x="400" y="539"/>
                    <a:pt x="408" y="539"/>
                    <a:pt x="415" y="539"/>
                  </a:cubicBezTo>
                  <a:cubicBezTo>
                    <a:pt x="445" y="539"/>
                    <a:pt x="467" y="547"/>
                    <a:pt x="483" y="573"/>
                  </a:cubicBezTo>
                  <a:cubicBezTo>
                    <a:pt x="505" y="618"/>
                    <a:pt x="471" y="651"/>
                    <a:pt x="441" y="677"/>
                  </a:cubicBezTo>
                  <a:cubicBezTo>
                    <a:pt x="426" y="692"/>
                    <a:pt x="404" y="704"/>
                    <a:pt x="381" y="714"/>
                  </a:cubicBezTo>
                  <a:cubicBezTo>
                    <a:pt x="404" y="749"/>
                    <a:pt x="415" y="785"/>
                    <a:pt x="453" y="808"/>
                  </a:cubicBezTo>
                  <a:cubicBezTo>
                    <a:pt x="476" y="785"/>
                    <a:pt x="490" y="740"/>
                    <a:pt x="516" y="740"/>
                  </a:cubicBezTo>
                  <a:cubicBezTo>
                    <a:pt x="528" y="740"/>
                    <a:pt x="538" y="749"/>
                    <a:pt x="554" y="763"/>
                  </a:cubicBezTo>
                  <a:cubicBezTo>
                    <a:pt x="583" y="797"/>
                    <a:pt x="614" y="868"/>
                    <a:pt x="546" y="897"/>
                  </a:cubicBezTo>
                  <a:cubicBezTo>
                    <a:pt x="535" y="906"/>
                    <a:pt x="528" y="906"/>
                    <a:pt x="520" y="906"/>
                  </a:cubicBezTo>
                  <a:cubicBezTo>
                    <a:pt x="479" y="906"/>
                    <a:pt x="509" y="827"/>
                    <a:pt x="467" y="816"/>
                  </a:cubicBezTo>
                  <a:cubicBezTo>
                    <a:pt x="464" y="816"/>
                    <a:pt x="460" y="811"/>
                    <a:pt x="457" y="808"/>
                  </a:cubicBezTo>
                  <a:cubicBezTo>
                    <a:pt x="445" y="811"/>
                    <a:pt x="434" y="816"/>
                    <a:pt x="426" y="816"/>
                  </a:cubicBezTo>
                  <a:cubicBezTo>
                    <a:pt x="408" y="816"/>
                    <a:pt x="393" y="808"/>
                    <a:pt x="378" y="801"/>
                  </a:cubicBezTo>
                  <a:cubicBezTo>
                    <a:pt x="363" y="789"/>
                    <a:pt x="348" y="782"/>
                    <a:pt x="329" y="782"/>
                  </a:cubicBezTo>
                  <a:lnTo>
                    <a:pt x="319" y="782"/>
                  </a:lnTo>
                  <a:cubicBezTo>
                    <a:pt x="303" y="827"/>
                    <a:pt x="329" y="879"/>
                    <a:pt x="292" y="920"/>
                  </a:cubicBezTo>
                  <a:cubicBezTo>
                    <a:pt x="292" y="920"/>
                    <a:pt x="292" y="920"/>
                    <a:pt x="292" y="920"/>
                  </a:cubicBezTo>
                  <a:lnTo>
                    <a:pt x="292" y="920"/>
                  </a:lnTo>
                  <a:cubicBezTo>
                    <a:pt x="288" y="923"/>
                    <a:pt x="288" y="928"/>
                    <a:pt x="284" y="935"/>
                  </a:cubicBezTo>
                  <a:cubicBezTo>
                    <a:pt x="288" y="932"/>
                    <a:pt x="291" y="924"/>
                    <a:pt x="292" y="920"/>
                  </a:cubicBezTo>
                  <a:lnTo>
                    <a:pt x="292" y="920"/>
                  </a:lnTo>
                  <a:cubicBezTo>
                    <a:pt x="288" y="999"/>
                    <a:pt x="322" y="1013"/>
                    <a:pt x="363" y="1013"/>
                  </a:cubicBezTo>
                  <a:cubicBezTo>
                    <a:pt x="378" y="1013"/>
                    <a:pt x="393" y="1010"/>
                    <a:pt x="408" y="1010"/>
                  </a:cubicBezTo>
                  <a:cubicBezTo>
                    <a:pt x="423" y="1006"/>
                    <a:pt x="441" y="1006"/>
                    <a:pt x="457" y="1006"/>
                  </a:cubicBezTo>
                  <a:lnTo>
                    <a:pt x="476" y="1006"/>
                  </a:lnTo>
                  <a:cubicBezTo>
                    <a:pt x="460" y="1070"/>
                    <a:pt x="404" y="1073"/>
                    <a:pt x="386" y="1111"/>
                  </a:cubicBezTo>
                  <a:lnTo>
                    <a:pt x="389" y="1115"/>
                  </a:lnTo>
                  <a:cubicBezTo>
                    <a:pt x="441" y="1122"/>
                    <a:pt x="493" y="1125"/>
                    <a:pt x="550" y="1130"/>
                  </a:cubicBezTo>
                  <a:cubicBezTo>
                    <a:pt x="554" y="1130"/>
                    <a:pt x="554" y="1133"/>
                    <a:pt x="557" y="1133"/>
                  </a:cubicBezTo>
                  <a:cubicBezTo>
                    <a:pt x="583" y="1133"/>
                    <a:pt x="606" y="1115"/>
                    <a:pt x="628" y="1096"/>
                  </a:cubicBezTo>
                  <a:cubicBezTo>
                    <a:pt x="647" y="1077"/>
                    <a:pt x="669" y="1058"/>
                    <a:pt x="695" y="1058"/>
                  </a:cubicBezTo>
                  <a:cubicBezTo>
                    <a:pt x="714" y="1058"/>
                    <a:pt x="733" y="1066"/>
                    <a:pt x="752" y="1092"/>
                  </a:cubicBezTo>
                  <a:cubicBezTo>
                    <a:pt x="778" y="1077"/>
                    <a:pt x="800" y="1063"/>
                    <a:pt x="823" y="1047"/>
                  </a:cubicBezTo>
                  <a:cubicBezTo>
                    <a:pt x="804" y="1018"/>
                    <a:pt x="819" y="991"/>
                    <a:pt x="834" y="968"/>
                  </a:cubicBezTo>
                  <a:cubicBezTo>
                    <a:pt x="785" y="879"/>
                    <a:pt x="790" y="789"/>
                    <a:pt x="830" y="699"/>
                  </a:cubicBezTo>
                  <a:cubicBezTo>
                    <a:pt x="797" y="673"/>
                    <a:pt x="755" y="681"/>
                    <a:pt x="718" y="673"/>
                  </a:cubicBezTo>
                  <a:cubicBezTo>
                    <a:pt x="703" y="688"/>
                    <a:pt x="695" y="711"/>
                    <a:pt x="669" y="726"/>
                  </a:cubicBezTo>
                  <a:cubicBezTo>
                    <a:pt x="662" y="733"/>
                    <a:pt x="650" y="737"/>
                    <a:pt x="640" y="737"/>
                  </a:cubicBezTo>
                  <a:cubicBezTo>
                    <a:pt x="681" y="666"/>
                    <a:pt x="614" y="621"/>
                    <a:pt x="617" y="561"/>
                  </a:cubicBezTo>
                  <a:cubicBezTo>
                    <a:pt x="588" y="557"/>
                    <a:pt x="561" y="554"/>
                    <a:pt x="535" y="550"/>
                  </a:cubicBezTo>
                  <a:cubicBezTo>
                    <a:pt x="493" y="524"/>
                    <a:pt x="453" y="502"/>
                    <a:pt x="415" y="468"/>
                  </a:cubicBezTo>
                  <a:cubicBezTo>
                    <a:pt x="397" y="449"/>
                    <a:pt x="355" y="412"/>
                    <a:pt x="423" y="390"/>
                  </a:cubicBezTo>
                  <a:cubicBezTo>
                    <a:pt x="412" y="307"/>
                    <a:pt x="493" y="269"/>
                    <a:pt x="520" y="188"/>
                  </a:cubicBezTo>
                  <a:lnTo>
                    <a:pt x="520" y="188"/>
                  </a:lnTo>
                  <a:cubicBezTo>
                    <a:pt x="412" y="233"/>
                    <a:pt x="310" y="273"/>
                    <a:pt x="198" y="318"/>
                  </a:cubicBezTo>
                  <a:cubicBezTo>
                    <a:pt x="157" y="210"/>
                    <a:pt x="64" y="128"/>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1" name="Google Shape;28761;p21"/>
            <p:cNvSpPr/>
            <p:nvPr/>
          </p:nvSpPr>
          <p:spPr>
            <a:xfrm>
              <a:off x="-5521806" y="-3267963"/>
              <a:ext cx="32661" cy="36815"/>
            </a:xfrm>
            <a:custGeom>
              <a:avLst/>
              <a:gdLst/>
              <a:ahLst/>
              <a:cxnLst/>
              <a:rect l="l" t="t" r="r" b="b"/>
              <a:pathLst>
                <a:path w="684" h="771" extrusionOk="0">
                  <a:moveTo>
                    <a:pt x="269" y="1"/>
                  </a:moveTo>
                  <a:cubicBezTo>
                    <a:pt x="202" y="27"/>
                    <a:pt x="292" y="46"/>
                    <a:pt x="276" y="75"/>
                  </a:cubicBezTo>
                  <a:cubicBezTo>
                    <a:pt x="261" y="101"/>
                    <a:pt x="247" y="117"/>
                    <a:pt x="220" y="117"/>
                  </a:cubicBezTo>
                  <a:cubicBezTo>
                    <a:pt x="216" y="117"/>
                    <a:pt x="209" y="117"/>
                    <a:pt x="206" y="113"/>
                  </a:cubicBezTo>
                  <a:cubicBezTo>
                    <a:pt x="49" y="161"/>
                    <a:pt x="45" y="303"/>
                    <a:pt x="7" y="423"/>
                  </a:cubicBezTo>
                  <a:cubicBezTo>
                    <a:pt x="23" y="405"/>
                    <a:pt x="40" y="389"/>
                    <a:pt x="63" y="389"/>
                  </a:cubicBezTo>
                  <a:cubicBezTo>
                    <a:pt x="75" y="389"/>
                    <a:pt x="85" y="393"/>
                    <a:pt x="101" y="401"/>
                  </a:cubicBezTo>
                  <a:cubicBezTo>
                    <a:pt x="145" y="427"/>
                    <a:pt x="157" y="460"/>
                    <a:pt x="130" y="505"/>
                  </a:cubicBezTo>
                  <a:cubicBezTo>
                    <a:pt x="135" y="509"/>
                    <a:pt x="142" y="509"/>
                    <a:pt x="149" y="509"/>
                  </a:cubicBezTo>
                  <a:cubicBezTo>
                    <a:pt x="247" y="509"/>
                    <a:pt x="306" y="427"/>
                    <a:pt x="392" y="393"/>
                  </a:cubicBezTo>
                  <a:cubicBezTo>
                    <a:pt x="404" y="389"/>
                    <a:pt x="418" y="382"/>
                    <a:pt x="430" y="382"/>
                  </a:cubicBezTo>
                  <a:cubicBezTo>
                    <a:pt x="441" y="382"/>
                    <a:pt x="449" y="386"/>
                    <a:pt x="456" y="397"/>
                  </a:cubicBezTo>
                  <a:cubicBezTo>
                    <a:pt x="463" y="405"/>
                    <a:pt x="467" y="427"/>
                    <a:pt x="463" y="431"/>
                  </a:cubicBezTo>
                  <a:cubicBezTo>
                    <a:pt x="373" y="483"/>
                    <a:pt x="377" y="617"/>
                    <a:pt x="228" y="648"/>
                  </a:cubicBezTo>
                  <a:cubicBezTo>
                    <a:pt x="202" y="651"/>
                    <a:pt x="183" y="651"/>
                    <a:pt x="168" y="651"/>
                  </a:cubicBezTo>
                  <a:cubicBezTo>
                    <a:pt x="90" y="651"/>
                    <a:pt x="116" y="591"/>
                    <a:pt x="108" y="539"/>
                  </a:cubicBezTo>
                  <a:cubicBezTo>
                    <a:pt x="93" y="513"/>
                    <a:pt x="75" y="491"/>
                    <a:pt x="56" y="468"/>
                  </a:cubicBezTo>
                  <a:cubicBezTo>
                    <a:pt x="0" y="546"/>
                    <a:pt x="45" y="640"/>
                    <a:pt x="23" y="737"/>
                  </a:cubicBezTo>
                  <a:lnTo>
                    <a:pt x="112" y="737"/>
                  </a:lnTo>
                  <a:cubicBezTo>
                    <a:pt x="130" y="734"/>
                    <a:pt x="145" y="734"/>
                    <a:pt x="164" y="734"/>
                  </a:cubicBezTo>
                  <a:cubicBezTo>
                    <a:pt x="197" y="734"/>
                    <a:pt x="235" y="741"/>
                    <a:pt x="265" y="771"/>
                  </a:cubicBezTo>
                  <a:cubicBezTo>
                    <a:pt x="269" y="756"/>
                    <a:pt x="276" y="722"/>
                    <a:pt x="276" y="722"/>
                  </a:cubicBezTo>
                  <a:cubicBezTo>
                    <a:pt x="292" y="726"/>
                    <a:pt x="299" y="726"/>
                    <a:pt x="310" y="726"/>
                  </a:cubicBezTo>
                  <a:cubicBezTo>
                    <a:pt x="422" y="726"/>
                    <a:pt x="475" y="591"/>
                    <a:pt x="579" y="584"/>
                  </a:cubicBezTo>
                  <a:cubicBezTo>
                    <a:pt x="583" y="584"/>
                    <a:pt x="590" y="580"/>
                    <a:pt x="594" y="580"/>
                  </a:cubicBezTo>
                  <a:cubicBezTo>
                    <a:pt x="601" y="569"/>
                    <a:pt x="609" y="562"/>
                    <a:pt x="613" y="550"/>
                  </a:cubicBezTo>
                  <a:cubicBezTo>
                    <a:pt x="538" y="434"/>
                    <a:pt x="684" y="311"/>
                    <a:pt x="594" y="199"/>
                  </a:cubicBezTo>
                  <a:lnTo>
                    <a:pt x="590" y="199"/>
                  </a:lnTo>
                  <a:cubicBezTo>
                    <a:pt x="508" y="199"/>
                    <a:pt x="523" y="296"/>
                    <a:pt x="475" y="326"/>
                  </a:cubicBezTo>
                  <a:cubicBezTo>
                    <a:pt x="444" y="296"/>
                    <a:pt x="422" y="258"/>
                    <a:pt x="392" y="248"/>
                  </a:cubicBezTo>
                  <a:cubicBezTo>
                    <a:pt x="328" y="221"/>
                    <a:pt x="328" y="229"/>
                    <a:pt x="351" y="169"/>
                  </a:cubicBezTo>
                  <a:cubicBezTo>
                    <a:pt x="284" y="124"/>
                    <a:pt x="321" y="79"/>
                    <a:pt x="347" y="34"/>
                  </a:cubicBezTo>
                  <a:cubicBezTo>
                    <a:pt x="325" y="23"/>
                    <a:pt x="295"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2" name="Google Shape;28762;p21"/>
            <p:cNvSpPr/>
            <p:nvPr/>
          </p:nvSpPr>
          <p:spPr>
            <a:xfrm>
              <a:off x="-5206608" y="-2915759"/>
              <a:ext cx="38248" cy="42497"/>
            </a:xfrm>
            <a:custGeom>
              <a:avLst/>
              <a:gdLst/>
              <a:ahLst/>
              <a:cxnLst/>
              <a:rect l="l" t="t" r="r" b="b"/>
              <a:pathLst>
                <a:path w="801" h="890" extrusionOk="0">
                  <a:moveTo>
                    <a:pt x="356" y="0"/>
                  </a:moveTo>
                  <a:cubicBezTo>
                    <a:pt x="288" y="0"/>
                    <a:pt x="228" y="37"/>
                    <a:pt x="154" y="109"/>
                  </a:cubicBezTo>
                  <a:cubicBezTo>
                    <a:pt x="202" y="146"/>
                    <a:pt x="217" y="187"/>
                    <a:pt x="202" y="251"/>
                  </a:cubicBezTo>
                  <a:cubicBezTo>
                    <a:pt x="176" y="351"/>
                    <a:pt x="112" y="452"/>
                    <a:pt x="191" y="557"/>
                  </a:cubicBezTo>
                  <a:cubicBezTo>
                    <a:pt x="195" y="561"/>
                    <a:pt x="191" y="583"/>
                    <a:pt x="187" y="587"/>
                  </a:cubicBezTo>
                  <a:cubicBezTo>
                    <a:pt x="86" y="602"/>
                    <a:pt x="94" y="732"/>
                    <a:pt x="0" y="755"/>
                  </a:cubicBezTo>
                  <a:cubicBezTo>
                    <a:pt x="45" y="796"/>
                    <a:pt x="75" y="863"/>
                    <a:pt x="150" y="863"/>
                  </a:cubicBezTo>
                  <a:cubicBezTo>
                    <a:pt x="161" y="856"/>
                    <a:pt x="173" y="853"/>
                    <a:pt x="183" y="853"/>
                  </a:cubicBezTo>
                  <a:cubicBezTo>
                    <a:pt x="202" y="853"/>
                    <a:pt x="221" y="860"/>
                    <a:pt x="240" y="871"/>
                  </a:cubicBezTo>
                  <a:cubicBezTo>
                    <a:pt x="258" y="882"/>
                    <a:pt x="277" y="889"/>
                    <a:pt x="295" y="889"/>
                  </a:cubicBezTo>
                  <a:cubicBezTo>
                    <a:pt x="307" y="889"/>
                    <a:pt x="321" y="886"/>
                    <a:pt x="333" y="875"/>
                  </a:cubicBezTo>
                  <a:cubicBezTo>
                    <a:pt x="337" y="830"/>
                    <a:pt x="307" y="800"/>
                    <a:pt x="280" y="770"/>
                  </a:cubicBezTo>
                  <a:cubicBezTo>
                    <a:pt x="243" y="729"/>
                    <a:pt x="251" y="692"/>
                    <a:pt x="295" y="665"/>
                  </a:cubicBezTo>
                  <a:cubicBezTo>
                    <a:pt x="397" y="606"/>
                    <a:pt x="374" y="531"/>
                    <a:pt x="333" y="449"/>
                  </a:cubicBezTo>
                  <a:cubicBezTo>
                    <a:pt x="288" y="445"/>
                    <a:pt x="247" y="434"/>
                    <a:pt x="292" y="378"/>
                  </a:cubicBezTo>
                  <a:cubicBezTo>
                    <a:pt x="285" y="314"/>
                    <a:pt x="295" y="266"/>
                    <a:pt x="359" y="266"/>
                  </a:cubicBezTo>
                  <a:cubicBezTo>
                    <a:pt x="370" y="266"/>
                    <a:pt x="382" y="266"/>
                    <a:pt x="397" y="269"/>
                  </a:cubicBezTo>
                  <a:lnTo>
                    <a:pt x="415" y="269"/>
                  </a:lnTo>
                  <a:cubicBezTo>
                    <a:pt x="445" y="269"/>
                    <a:pt x="475" y="258"/>
                    <a:pt x="505" y="254"/>
                  </a:cubicBezTo>
                  <a:cubicBezTo>
                    <a:pt x="523" y="235"/>
                    <a:pt x="539" y="228"/>
                    <a:pt x="554" y="228"/>
                  </a:cubicBezTo>
                  <a:cubicBezTo>
                    <a:pt x="594" y="228"/>
                    <a:pt x="613" y="288"/>
                    <a:pt x="647" y="306"/>
                  </a:cubicBezTo>
                  <a:lnTo>
                    <a:pt x="647" y="303"/>
                  </a:lnTo>
                  <a:cubicBezTo>
                    <a:pt x="662" y="280"/>
                    <a:pt x="673" y="273"/>
                    <a:pt x="684" y="273"/>
                  </a:cubicBezTo>
                  <a:cubicBezTo>
                    <a:pt x="699" y="273"/>
                    <a:pt x="714" y="292"/>
                    <a:pt x="729" y="314"/>
                  </a:cubicBezTo>
                  <a:cubicBezTo>
                    <a:pt x="751" y="299"/>
                    <a:pt x="774" y="288"/>
                    <a:pt x="801" y="273"/>
                  </a:cubicBezTo>
                  <a:cubicBezTo>
                    <a:pt x="782" y="239"/>
                    <a:pt x="770" y="199"/>
                    <a:pt x="729" y="180"/>
                  </a:cubicBezTo>
                  <a:cubicBezTo>
                    <a:pt x="703" y="202"/>
                    <a:pt x="680" y="209"/>
                    <a:pt x="666" y="209"/>
                  </a:cubicBezTo>
                  <a:cubicBezTo>
                    <a:pt x="606" y="209"/>
                    <a:pt x="621" y="97"/>
                    <a:pt x="572" y="78"/>
                  </a:cubicBezTo>
                  <a:cubicBezTo>
                    <a:pt x="482" y="26"/>
                    <a:pt x="415" y="0"/>
                    <a:pt x="3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3" name="Google Shape;28763;p21"/>
            <p:cNvSpPr/>
            <p:nvPr/>
          </p:nvSpPr>
          <p:spPr>
            <a:xfrm>
              <a:off x="-5518463" y="-3309696"/>
              <a:ext cx="34332" cy="28220"/>
            </a:xfrm>
            <a:custGeom>
              <a:avLst/>
              <a:gdLst/>
              <a:ahLst/>
              <a:cxnLst/>
              <a:rect l="l" t="t" r="r" b="b"/>
              <a:pathLst>
                <a:path w="719" h="591" extrusionOk="0">
                  <a:moveTo>
                    <a:pt x="236" y="441"/>
                  </a:moveTo>
                  <a:cubicBezTo>
                    <a:pt x="236" y="445"/>
                    <a:pt x="232" y="445"/>
                    <a:pt x="232" y="449"/>
                  </a:cubicBezTo>
                  <a:lnTo>
                    <a:pt x="236" y="449"/>
                  </a:lnTo>
                  <a:lnTo>
                    <a:pt x="236" y="441"/>
                  </a:lnTo>
                  <a:close/>
                  <a:moveTo>
                    <a:pt x="431" y="0"/>
                  </a:moveTo>
                  <a:cubicBezTo>
                    <a:pt x="415" y="0"/>
                    <a:pt x="401" y="0"/>
                    <a:pt x="382" y="7"/>
                  </a:cubicBezTo>
                  <a:cubicBezTo>
                    <a:pt x="431" y="45"/>
                    <a:pt x="441" y="86"/>
                    <a:pt x="386" y="123"/>
                  </a:cubicBezTo>
                  <a:cubicBezTo>
                    <a:pt x="363" y="138"/>
                    <a:pt x="341" y="157"/>
                    <a:pt x="322" y="157"/>
                  </a:cubicBezTo>
                  <a:cubicBezTo>
                    <a:pt x="303" y="157"/>
                    <a:pt x="289" y="145"/>
                    <a:pt x="274" y="116"/>
                  </a:cubicBezTo>
                  <a:cubicBezTo>
                    <a:pt x="232" y="150"/>
                    <a:pt x="229" y="240"/>
                    <a:pt x="162" y="240"/>
                  </a:cubicBezTo>
                  <a:cubicBezTo>
                    <a:pt x="146" y="240"/>
                    <a:pt x="132" y="235"/>
                    <a:pt x="113" y="228"/>
                  </a:cubicBezTo>
                  <a:cubicBezTo>
                    <a:pt x="65" y="254"/>
                    <a:pt x="23" y="284"/>
                    <a:pt x="1" y="333"/>
                  </a:cubicBezTo>
                  <a:cubicBezTo>
                    <a:pt x="12" y="340"/>
                    <a:pt x="20" y="344"/>
                    <a:pt x="31" y="352"/>
                  </a:cubicBezTo>
                  <a:cubicBezTo>
                    <a:pt x="79" y="426"/>
                    <a:pt x="195" y="347"/>
                    <a:pt x="236" y="441"/>
                  </a:cubicBezTo>
                  <a:cubicBezTo>
                    <a:pt x="307" y="397"/>
                    <a:pt x="244" y="292"/>
                    <a:pt x="311" y="240"/>
                  </a:cubicBezTo>
                  <a:lnTo>
                    <a:pt x="311" y="240"/>
                  </a:lnTo>
                  <a:cubicBezTo>
                    <a:pt x="367" y="302"/>
                    <a:pt x="284" y="397"/>
                    <a:pt x="367" y="441"/>
                  </a:cubicBezTo>
                  <a:cubicBezTo>
                    <a:pt x="415" y="475"/>
                    <a:pt x="550" y="459"/>
                    <a:pt x="450" y="580"/>
                  </a:cubicBezTo>
                  <a:lnTo>
                    <a:pt x="453" y="590"/>
                  </a:lnTo>
                  <a:cubicBezTo>
                    <a:pt x="562" y="580"/>
                    <a:pt x="633" y="542"/>
                    <a:pt x="625" y="411"/>
                  </a:cubicBezTo>
                  <a:cubicBezTo>
                    <a:pt x="621" y="359"/>
                    <a:pt x="666" y="302"/>
                    <a:pt x="677" y="243"/>
                  </a:cubicBezTo>
                  <a:cubicBezTo>
                    <a:pt x="685" y="198"/>
                    <a:pt x="719" y="145"/>
                    <a:pt x="685" y="145"/>
                  </a:cubicBezTo>
                  <a:cubicBezTo>
                    <a:pt x="674" y="145"/>
                    <a:pt x="651" y="153"/>
                    <a:pt x="614" y="172"/>
                  </a:cubicBezTo>
                  <a:cubicBezTo>
                    <a:pt x="610" y="176"/>
                    <a:pt x="610" y="176"/>
                    <a:pt x="607" y="176"/>
                  </a:cubicBezTo>
                  <a:cubicBezTo>
                    <a:pt x="588" y="176"/>
                    <a:pt x="588" y="123"/>
                    <a:pt x="572" y="109"/>
                  </a:cubicBezTo>
                  <a:cubicBezTo>
                    <a:pt x="528" y="60"/>
                    <a:pt x="494"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4" name="Google Shape;28764;p21"/>
            <p:cNvSpPr/>
            <p:nvPr/>
          </p:nvSpPr>
          <p:spPr>
            <a:xfrm>
              <a:off x="-5221602" y="-2911318"/>
              <a:ext cx="25403" cy="31610"/>
            </a:xfrm>
            <a:custGeom>
              <a:avLst/>
              <a:gdLst/>
              <a:ahLst/>
              <a:cxnLst/>
              <a:rect l="l" t="t" r="r" b="b"/>
              <a:pathLst>
                <a:path w="532" h="662" extrusionOk="0">
                  <a:moveTo>
                    <a:pt x="437" y="1"/>
                  </a:moveTo>
                  <a:cubicBezTo>
                    <a:pt x="363" y="87"/>
                    <a:pt x="344" y="213"/>
                    <a:pt x="228" y="263"/>
                  </a:cubicBezTo>
                  <a:cubicBezTo>
                    <a:pt x="34" y="341"/>
                    <a:pt x="0" y="487"/>
                    <a:pt x="128" y="617"/>
                  </a:cubicBezTo>
                  <a:cubicBezTo>
                    <a:pt x="154" y="644"/>
                    <a:pt x="183" y="647"/>
                    <a:pt x="209" y="647"/>
                  </a:cubicBezTo>
                  <a:lnTo>
                    <a:pt x="228" y="647"/>
                  </a:lnTo>
                  <a:cubicBezTo>
                    <a:pt x="235" y="644"/>
                    <a:pt x="243" y="644"/>
                    <a:pt x="247" y="644"/>
                  </a:cubicBezTo>
                  <a:cubicBezTo>
                    <a:pt x="269" y="644"/>
                    <a:pt x="292" y="647"/>
                    <a:pt x="314" y="662"/>
                  </a:cubicBezTo>
                  <a:cubicBezTo>
                    <a:pt x="408" y="639"/>
                    <a:pt x="400" y="509"/>
                    <a:pt x="501" y="494"/>
                  </a:cubicBezTo>
                  <a:cubicBezTo>
                    <a:pt x="505" y="490"/>
                    <a:pt x="509" y="468"/>
                    <a:pt x="505" y="464"/>
                  </a:cubicBezTo>
                  <a:cubicBezTo>
                    <a:pt x="426" y="359"/>
                    <a:pt x="490" y="258"/>
                    <a:pt x="516" y="158"/>
                  </a:cubicBezTo>
                  <a:cubicBezTo>
                    <a:pt x="531" y="94"/>
                    <a:pt x="516" y="53"/>
                    <a:pt x="468" y="16"/>
                  </a:cubicBezTo>
                  <a:cubicBezTo>
                    <a:pt x="456" y="11"/>
                    <a:pt x="449" y="4"/>
                    <a:pt x="4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5" name="Google Shape;28765;p21"/>
            <p:cNvSpPr/>
            <p:nvPr/>
          </p:nvSpPr>
          <p:spPr>
            <a:xfrm>
              <a:off x="-5212338" y="-2855785"/>
              <a:ext cx="23827" cy="31992"/>
            </a:xfrm>
            <a:custGeom>
              <a:avLst/>
              <a:gdLst/>
              <a:ahLst/>
              <a:cxnLst/>
              <a:rect l="l" t="t" r="r" b="b"/>
              <a:pathLst>
                <a:path w="499" h="670" extrusionOk="0">
                  <a:moveTo>
                    <a:pt x="277" y="0"/>
                  </a:moveTo>
                  <a:cubicBezTo>
                    <a:pt x="225" y="75"/>
                    <a:pt x="94" y="112"/>
                    <a:pt x="109" y="221"/>
                  </a:cubicBezTo>
                  <a:cubicBezTo>
                    <a:pt x="124" y="325"/>
                    <a:pt x="49" y="318"/>
                    <a:pt x="1" y="351"/>
                  </a:cubicBezTo>
                  <a:cubicBezTo>
                    <a:pt x="19" y="389"/>
                    <a:pt x="34" y="430"/>
                    <a:pt x="53" y="471"/>
                  </a:cubicBezTo>
                  <a:cubicBezTo>
                    <a:pt x="86" y="508"/>
                    <a:pt x="124" y="546"/>
                    <a:pt x="158" y="583"/>
                  </a:cubicBezTo>
                  <a:cubicBezTo>
                    <a:pt x="176" y="557"/>
                    <a:pt x="198" y="549"/>
                    <a:pt x="225" y="549"/>
                  </a:cubicBezTo>
                  <a:cubicBezTo>
                    <a:pt x="236" y="549"/>
                    <a:pt x="251" y="549"/>
                    <a:pt x="262" y="553"/>
                  </a:cubicBezTo>
                  <a:cubicBezTo>
                    <a:pt x="277" y="553"/>
                    <a:pt x="293" y="557"/>
                    <a:pt x="303" y="557"/>
                  </a:cubicBezTo>
                  <a:cubicBezTo>
                    <a:pt x="322" y="557"/>
                    <a:pt x="341" y="553"/>
                    <a:pt x="360" y="539"/>
                  </a:cubicBezTo>
                  <a:lnTo>
                    <a:pt x="360" y="539"/>
                  </a:lnTo>
                  <a:cubicBezTo>
                    <a:pt x="345" y="561"/>
                    <a:pt x="329" y="583"/>
                    <a:pt x="315" y="609"/>
                  </a:cubicBezTo>
                  <a:lnTo>
                    <a:pt x="315" y="639"/>
                  </a:lnTo>
                  <a:cubicBezTo>
                    <a:pt x="337" y="654"/>
                    <a:pt x="355" y="670"/>
                    <a:pt x="378" y="670"/>
                  </a:cubicBezTo>
                  <a:cubicBezTo>
                    <a:pt x="397" y="670"/>
                    <a:pt x="412" y="658"/>
                    <a:pt x="431" y="632"/>
                  </a:cubicBezTo>
                  <a:cubicBezTo>
                    <a:pt x="408" y="594"/>
                    <a:pt x="405" y="557"/>
                    <a:pt x="423" y="513"/>
                  </a:cubicBezTo>
                  <a:cubicBezTo>
                    <a:pt x="498" y="306"/>
                    <a:pt x="431" y="138"/>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6" name="Google Shape;28766;p21"/>
            <p:cNvSpPr/>
            <p:nvPr/>
          </p:nvSpPr>
          <p:spPr>
            <a:xfrm>
              <a:off x="-5419716" y="-3260609"/>
              <a:ext cx="27886" cy="21774"/>
            </a:xfrm>
            <a:custGeom>
              <a:avLst/>
              <a:gdLst/>
              <a:ahLst/>
              <a:cxnLst/>
              <a:rect l="l" t="t" r="r" b="b"/>
              <a:pathLst>
                <a:path w="584" h="456" extrusionOk="0">
                  <a:moveTo>
                    <a:pt x="366" y="0"/>
                  </a:moveTo>
                  <a:cubicBezTo>
                    <a:pt x="340" y="0"/>
                    <a:pt x="314" y="0"/>
                    <a:pt x="280" y="7"/>
                  </a:cubicBezTo>
                  <a:cubicBezTo>
                    <a:pt x="280" y="11"/>
                    <a:pt x="276" y="15"/>
                    <a:pt x="273" y="19"/>
                  </a:cubicBezTo>
                  <a:cubicBezTo>
                    <a:pt x="231" y="78"/>
                    <a:pt x="243" y="131"/>
                    <a:pt x="318" y="164"/>
                  </a:cubicBezTo>
                  <a:cubicBezTo>
                    <a:pt x="352" y="180"/>
                    <a:pt x="388" y="183"/>
                    <a:pt x="419" y="198"/>
                  </a:cubicBezTo>
                  <a:cubicBezTo>
                    <a:pt x="452" y="221"/>
                    <a:pt x="456" y="258"/>
                    <a:pt x="456" y="295"/>
                  </a:cubicBezTo>
                  <a:cubicBezTo>
                    <a:pt x="459" y="333"/>
                    <a:pt x="426" y="347"/>
                    <a:pt x="400" y="355"/>
                  </a:cubicBezTo>
                  <a:lnTo>
                    <a:pt x="381" y="355"/>
                  </a:lnTo>
                  <a:cubicBezTo>
                    <a:pt x="344" y="355"/>
                    <a:pt x="355" y="311"/>
                    <a:pt x="340" y="288"/>
                  </a:cubicBezTo>
                  <a:cubicBezTo>
                    <a:pt x="273" y="198"/>
                    <a:pt x="190" y="131"/>
                    <a:pt x="71" y="131"/>
                  </a:cubicBezTo>
                  <a:lnTo>
                    <a:pt x="56" y="131"/>
                  </a:lnTo>
                  <a:cubicBezTo>
                    <a:pt x="30" y="131"/>
                    <a:pt x="11" y="149"/>
                    <a:pt x="0" y="176"/>
                  </a:cubicBezTo>
                  <a:cubicBezTo>
                    <a:pt x="109" y="225"/>
                    <a:pt x="109" y="355"/>
                    <a:pt x="183" y="430"/>
                  </a:cubicBezTo>
                  <a:cubicBezTo>
                    <a:pt x="195" y="437"/>
                    <a:pt x="202" y="445"/>
                    <a:pt x="213" y="452"/>
                  </a:cubicBezTo>
                  <a:cubicBezTo>
                    <a:pt x="257" y="456"/>
                    <a:pt x="299" y="456"/>
                    <a:pt x="333" y="456"/>
                  </a:cubicBezTo>
                  <a:cubicBezTo>
                    <a:pt x="509" y="456"/>
                    <a:pt x="545" y="392"/>
                    <a:pt x="583" y="161"/>
                  </a:cubicBezTo>
                  <a:cubicBezTo>
                    <a:pt x="535" y="45"/>
                    <a:pt x="482" y="0"/>
                    <a:pt x="3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7" name="Google Shape;28767;p21"/>
            <p:cNvSpPr/>
            <p:nvPr/>
          </p:nvSpPr>
          <p:spPr>
            <a:xfrm>
              <a:off x="-5529303" y="-3313468"/>
              <a:ext cx="24830" cy="32375"/>
            </a:xfrm>
            <a:custGeom>
              <a:avLst/>
              <a:gdLst/>
              <a:ahLst/>
              <a:cxnLst/>
              <a:rect l="l" t="t" r="r" b="b"/>
              <a:pathLst>
                <a:path w="520" h="678" extrusionOk="0">
                  <a:moveTo>
                    <a:pt x="171" y="0"/>
                  </a:moveTo>
                  <a:cubicBezTo>
                    <a:pt x="164" y="0"/>
                    <a:pt x="153" y="12"/>
                    <a:pt x="135" y="41"/>
                  </a:cubicBezTo>
                  <a:cubicBezTo>
                    <a:pt x="116" y="75"/>
                    <a:pt x="0" y="64"/>
                    <a:pt x="90" y="146"/>
                  </a:cubicBezTo>
                  <a:cubicBezTo>
                    <a:pt x="123" y="180"/>
                    <a:pt x="116" y="214"/>
                    <a:pt x="97" y="259"/>
                  </a:cubicBezTo>
                  <a:cubicBezTo>
                    <a:pt x="33" y="412"/>
                    <a:pt x="93" y="576"/>
                    <a:pt x="228" y="677"/>
                  </a:cubicBezTo>
                  <a:cubicBezTo>
                    <a:pt x="276" y="625"/>
                    <a:pt x="202" y="561"/>
                    <a:pt x="250" y="512"/>
                  </a:cubicBezTo>
                  <a:cubicBezTo>
                    <a:pt x="250" y="486"/>
                    <a:pt x="254" y="457"/>
                    <a:pt x="258" y="431"/>
                  </a:cubicBezTo>
                  <a:cubicBezTo>
                    <a:pt x="247" y="423"/>
                    <a:pt x="239" y="419"/>
                    <a:pt x="228" y="412"/>
                  </a:cubicBezTo>
                  <a:cubicBezTo>
                    <a:pt x="157" y="359"/>
                    <a:pt x="194" y="296"/>
                    <a:pt x="190" y="229"/>
                  </a:cubicBezTo>
                  <a:lnTo>
                    <a:pt x="190" y="229"/>
                  </a:lnTo>
                  <a:cubicBezTo>
                    <a:pt x="254" y="240"/>
                    <a:pt x="292" y="281"/>
                    <a:pt x="340" y="307"/>
                  </a:cubicBezTo>
                  <a:cubicBezTo>
                    <a:pt x="359" y="314"/>
                    <a:pt x="373" y="319"/>
                    <a:pt x="389" y="319"/>
                  </a:cubicBezTo>
                  <a:cubicBezTo>
                    <a:pt x="456" y="319"/>
                    <a:pt x="459" y="229"/>
                    <a:pt x="501" y="195"/>
                  </a:cubicBezTo>
                  <a:cubicBezTo>
                    <a:pt x="478" y="135"/>
                    <a:pt x="494" y="83"/>
                    <a:pt x="520" y="27"/>
                  </a:cubicBezTo>
                  <a:lnTo>
                    <a:pt x="520" y="27"/>
                  </a:lnTo>
                  <a:cubicBezTo>
                    <a:pt x="433" y="45"/>
                    <a:pt x="340" y="19"/>
                    <a:pt x="261" y="83"/>
                  </a:cubicBezTo>
                  <a:cubicBezTo>
                    <a:pt x="254" y="86"/>
                    <a:pt x="247" y="90"/>
                    <a:pt x="239" y="90"/>
                  </a:cubicBezTo>
                  <a:cubicBezTo>
                    <a:pt x="224" y="90"/>
                    <a:pt x="213" y="79"/>
                    <a:pt x="197" y="64"/>
                  </a:cubicBezTo>
                  <a:cubicBezTo>
                    <a:pt x="187" y="53"/>
                    <a:pt x="187" y="0"/>
                    <a:pt x="1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8" name="Google Shape;28768;p21"/>
            <p:cNvSpPr/>
            <p:nvPr/>
          </p:nvSpPr>
          <p:spPr>
            <a:xfrm>
              <a:off x="-5459015" y="-2962554"/>
              <a:ext cx="22538" cy="26835"/>
            </a:xfrm>
            <a:custGeom>
              <a:avLst/>
              <a:gdLst/>
              <a:ahLst/>
              <a:cxnLst/>
              <a:rect l="l" t="t" r="r" b="b"/>
              <a:pathLst>
                <a:path w="472" h="562" extrusionOk="0">
                  <a:moveTo>
                    <a:pt x="359" y="1"/>
                  </a:moveTo>
                  <a:cubicBezTo>
                    <a:pt x="337" y="35"/>
                    <a:pt x="307" y="57"/>
                    <a:pt x="269" y="57"/>
                  </a:cubicBezTo>
                  <a:lnTo>
                    <a:pt x="255" y="57"/>
                  </a:lnTo>
                  <a:cubicBezTo>
                    <a:pt x="251" y="53"/>
                    <a:pt x="243" y="53"/>
                    <a:pt x="240" y="53"/>
                  </a:cubicBezTo>
                  <a:cubicBezTo>
                    <a:pt x="191" y="53"/>
                    <a:pt x="165" y="87"/>
                    <a:pt x="143" y="124"/>
                  </a:cubicBezTo>
                  <a:cubicBezTo>
                    <a:pt x="188" y="154"/>
                    <a:pt x="214" y="195"/>
                    <a:pt x="221" y="244"/>
                  </a:cubicBezTo>
                  <a:cubicBezTo>
                    <a:pt x="225" y="266"/>
                    <a:pt x="217" y="299"/>
                    <a:pt x="191" y="299"/>
                  </a:cubicBezTo>
                  <a:cubicBezTo>
                    <a:pt x="188" y="299"/>
                    <a:pt x="180" y="299"/>
                    <a:pt x="173" y="296"/>
                  </a:cubicBezTo>
                  <a:cubicBezTo>
                    <a:pt x="154" y="289"/>
                    <a:pt x="135" y="281"/>
                    <a:pt x="121" y="281"/>
                  </a:cubicBezTo>
                  <a:cubicBezTo>
                    <a:pt x="71" y="281"/>
                    <a:pt x="53" y="333"/>
                    <a:pt x="34" y="382"/>
                  </a:cubicBezTo>
                  <a:cubicBezTo>
                    <a:pt x="0" y="472"/>
                    <a:pt x="57" y="516"/>
                    <a:pt x="124" y="554"/>
                  </a:cubicBezTo>
                  <a:cubicBezTo>
                    <a:pt x="150" y="558"/>
                    <a:pt x="176" y="561"/>
                    <a:pt x="199" y="561"/>
                  </a:cubicBezTo>
                  <a:cubicBezTo>
                    <a:pt x="285" y="561"/>
                    <a:pt x="352" y="516"/>
                    <a:pt x="393" y="416"/>
                  </a:cubicBezTo>
                  <a:cubicBezTo>
                    <a:pt x="412" y="375"/>
                    <a:pt x="445" y="337"/>
                    <a:pt x="471" y="296"/>
                  </a:cubicBezTo>
                  <a:cubicBezTo>
                    <a:pt x="359" y="228"/>
                    <a:pt x="397" y="120"/>
                    <a:pt x="390" y="23"/>
                  </a:cubicBezTo>
                  <a:cubicBezTo>
                    <a:pt x="378" y="12"/>
                    <a:pt x="371" y="4"/>
                    <a:pt x="3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9" name="Google Shape;28769;p21"/>
            <p:cNvSpPr/>
            <p:nvPr/>
          </p:nvSpPr>
          <p:spPr>
            <a:xfrm>
              <a:off x="-5222509" y="-2858315"/>
              <a:ext cx="23445" cy="37197"/>
            </a:xfrm>
            <a:custGeom>
              <a:avLst/>
              <a:gdLst/>
              <a:ahLst/>
              <a:cxnLst/>
              <a:rect l="l" t="t" r="r" b="b"/>
              <a:pathLst>
                <a:path w="491" h="779" extrusionOk="0">
                  <a:moveTo>
                    <a:pt x="349" y="0"/>
                  </a:moveTo>
                  <a:cubicBezTo>
                    <a:pt x="292" y="87"/>
                    <a:pt x="195" y="45"/>
                    <a:pt x="120" y="76"/>
                  </a:cubicBezTo>
                  <a:cubicBezTo>
                    <a:pt x="87" y="169"/>
                    <a:pt x="135" y="188"/>
                    <a:pt x="202" y="188"/>
                  </a:cubicBezTo>
                  <a:lnTo>
                    <a:pt x="251" y="188"/>
                  </a:lnTo>
                  <a:cubicBezTo>
                    <a:pt x="262" y="188"/>
                    <a:pt x="273" y="191"/>
                    <a:pt x="277" y="210"/>
                  </a:cubicBezTo>
                  <a:cubicBezTo>
                    <a:pt x="285" y="236"/>
                    <a:pt x="266" y="255"/>
                    <a:pt x="244" y="262"/>
                  </a:cubicBezTo>
                  <a:cubicBezTo>
                    <a:pt x="195" y="281"/>
                    <a:pt x="147" y="311"/>
                    <a:pt x="94" y="311"/>
                  </a:cubicBezTo>
                  <a:cubicBezTo>
                    <a:pt x="64" y="311"/>
                    <a:pt x="30" y="300"/>
                    <a:pt x="0" y="262"/>
                  </a:cubicBezTo>
                  <a:lnTo>
                    <a:pt x="0" y="262"/>
                  </a:lnTo>
                  <a:cubicBezTo>
                    <a:pt x="8" y="412"/>
                    <a:pt x="83" y="561"/>
                    <a:pt x="12" y="715"/>
                  </a:cubicBezTo>
                  <a:cubicBezTo>
                    <a:pt x="71" y="730"/>
                    <a:pt x="120" y="778"/>
                    <a:pt x="183" y="778"/>
                  </a:cubicBezTo>
                  <a:lnTo>
                    <a:pt x="187" y="778"/>
                  </a:lnTo>
                  <a:cubicBezTo>
                    <a:pt x="202" y="749"/>
                    <a:pt x="221" y="745"/>
                    <a:pt x="240" y="745"/>
                  </a:cubicBezTo>
                  <a:lnTo>
                    <a:pt x="262" y="745"/>
                  </a:lnTo>
                  <a:cubicBezTo>
                    <a:pt x="270" y="749"/>
                    <a:pt x="281" y="749"/>
                    <a:pt x="288" y="749"/>
                  </a:cubicBezTo>
                  <a:cubicBezTo>
                    <a:pt x="296" y="749"/>
                    <a:pt x="304" y="749"/>
                    <a:pt x="307" y="745"/>
                  </a:cubicBezTo>
                  <a:cubicBezTo>
                    <a:pt x="273" y="670"/>
                    <a:pt x="199" y="696"/>
                    <a:pt x="128" y="681"/>
                  </a:cubicBezTo>
                  <a:cubicBezTo>
                    <a:pt x="169" y="640"/>
                    <a:pt x="199" y="614"/>
                    <a:pt x="225" y="588"/>
                  </a:cubicBezTo>
                  <a:cubicBezTo>
                    <a:pt x="135" y="531"/>
                    <a:pt x="120" y="471"/>
                    <a:pt x="214" y="404"/>
                  </a:cubicBezTo>
                  <a:cubicBezTo>
                    <a:pt x="262" y="371"/>
                    <a:pt x="337" y="378"/>
                    <a:pt x="322" y="274"/>
                  </a:cubicBezTo>
                  <a:cubicBezTo>
                    <a:pt x="307" y="165"/>
                    <a:pt x="438" y="128"/>
                    <a:pt x="490" y="53"/>
                  </a:cubicBezTo>
                  <a:cubicBezTo>
                    <a:pt x="475" y="16"/>
                    <a:pt x="449" y="8"/>
                    <a:pt x="423" y="8"/>
                  </a:cubicBezTo>
                  <a:lnTo>
                    <a:pt x="408" y="8"/>
                  </a:lnTo>
                  <a:cubicBezTo>
                    <a:pt x="401" y="8"/>
                    <a:pt x="397" y="12"/>
                    <a:pt x="393" y="12"/>
                  </a:cubicBezTo>
                  <a:cubicBezTo>
                    <a:pt x="375" y="12"/>
                    <a:pt x="359" y="8"/>
                    <a:pt x="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0" name="Google Shape;28770;p21"/>
            <p:cNvSpPr/>
            <p:nvPr/>
          </p:nvSpPr>
          <p:spPr>
            <a:xfrm>
              <a:off x="-5319394" y="-3132496"/>
              <a:ext cx="21774" cy="24162"/>
            </a:xfrm>
            <a:custGeom>
              <a:avLst/>
              <a:gdLst/>
              <a:ahLst/>
              <a:cxnLst/>
              <a:rect l="l" t="t" r="r" b="b"/>
              <a:pathLst>
                <a:path w="456" h="506" extrusionOk="0">
                  <a:moveTo>
                    <a:pt x="250" y="1"/>
                  </a:moveTo>
                  <a:cubicBezTo>
                    <a:pt x="153" y="28"/>
                    <a:pt x="127" y="135"/>
                    <a:pt x="45" y="176"/>
                  </a:cubicBezTo>
                  <a:cubicBezTo>
                    <a:pt x="78" y="240"/>
                    <a:pt x="23" y="274"/>
                    <a:pt x="0" y="319"/>
                  </a:cubicBezTo>
                  <a:cubicBezTo>
                    <a:pt x="52" y="446"/>
                    <a:pt x="112" y="506"/>
                    <a:pt x="187" y="506"/>
                  </a:cubicBezTo>
                  <a:cubicBezTo>
                    <a:pt x="250" y="506"/>
                    <a:pt x="321" y="461"/>
                    <a:pt x="407" y="368"/>
                  </a:cubicBezTo>
                  <a:cubicBezTo>
                    <a:pt x="422" y="342"/>
                    <a:pt x="437" y="315"/>
                    <a:pt x="418" y="285"/>
                  </a:cubicBezTo>
                  <a:lnTo>
                    <a:pt x="418" y="285"/>
                  </a:lnTo>
                  <a:cubicBezTo>
                    <a:pt x="385" y="311"/>
                    <a:pt x="377" y="375"/>
                    <a:pt x="306" y="375"/>
                  </a:cubicBezTo>
                  <a:cubicBezTo>
                    <a:pt x="295" y="375"/>
                    <a:pt x="284" y="371"/>
                    <a:pt x="273" y="371"/>
                  </a:cubicBezTo>
                  <a:cubicBezTo>
                    <a:pt x="321" y="323"/>
                    <a:pt x="321" y="244"/>
                    <a:pt x="385" y="244"/>
                  </a:cubicBezTo>
                  <a:cubicBezTo>
                    <a:pt x="396" y="244"/>
                    <a:pt x="415" y="247"/>
                    <a:pt x="433" y="255"/>
                  </a:cubicBezTo>
                  <a:cubicBezTo>
                    <a:pt x="441" y="244"/>
                    <a:pt x="449" y="237"/>
                    <a:pt x="456" y="225"/>
                  </a:cubicBezTo>
                  <a:cubicBezTo>
                    <a:pt x="418" y="124"/>
                    <a:pt x="287" y="106"/>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1" name="Google Shape;28771;p21"/>
            <p:cNvSpPr/>
            <p:nvPr/>
          </p:nvSpPr>
          <p:spPr>
            <a:xfrm>
              <a:off x="-4906738" y="-2714588"/>
              <a:ext cx="21106" cy="21058"/>
            </a:xfrm>
            <a:custGeom>
              <a:avLst/>
              <a:gdLst/>
              <a:ahLst/>
              <a:cxnLst/>
              <a:rect l="l" t="t" r="r" b="b"/>
              <a:pathLst>
                <a:path w="442" h="441" extrusionOk="0">
                  <a:moveTo>
                    <a:pt x="217" y="0"/>
                  </a:moveTo>
                  <a:cubicBezTo>
                    <a:pt x="168" y="0"/>
                    <a:pt x="123" y="26"/>
                    <a:pt x="86" y="63"/>
                  </a:cubicBezTo>
                  <a:cubicBezTo>
                    <a:pt x="0" y="142"/>
                    <a:pt x="34" y="314"/>
                    <a:pt x="131" y="382"/>
                  </a:cubicBezTo>
                  <a:cubicBezTo>
                    <a:pt x="183" y="422"/>
                    <a:pt x="221" y="441"/>
                    <a:pt x="254" y="441"/>
                  </a:cubicBezTo>
                  <a:cubicBezTo>
                    <a:pt x="288" y="441"/>
                    <a:pt x="318" y="418"/>
                    <a:pt x="352" y="370"/>
                  </a:cubicBezTo>
                  <a:cubicBezTo>
                    <a:pt x="442" y="251"/>
                    <a:pt x="423" y="120"/>
                    <a:pt x="314" y="37"/>
                  </a:cubicBezTo>
                  <a:cubicBezTo>
                    <a:pt x="280" y="11"/>
                    <a:pt x="247"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2" name="Google Shape;28772;p21"/>
            <p:cNvSpPr/>
            <p:nvPr/>
          </p:nvSpPr>
          <p:spPr>
            <a:xfrm>
              <a:off x="-5470236" y="-2880806"/>
              <a:ext cx="25021" cy="23111"/>
            </a:xfrm>
            <a:custGeom>
              <a:avLst/>
              <a:gdLst/>
              <a:ahLst/>
              <a:cxnLst/>
              <a:rect l="l" t="t" r="r" b="b"/>
              <a:pathLst>
                <a:path w="524" h="484" extrusionOk="0">
                  <a:moveTo>
                    <a:pt x="396" y="0"/>
                  </a:moveTo>
                  <a:cubicBezTo>
                    <a:pt x="378" y="5"/>
                    <a:pt x="359" y="12"/>
                    <a:pt x="340" y="16"/>
                  </a:cubicBezTo>
                  <a:cubicBezTo>
                    <a:pt x="295" y="64"/>
                    <a:pt x="284" y="147"/>
                    <a:pt x="194" y="147"/>
                  </a:cubicBezTo>
                  <a:cubicBezTo>
                    <a:pt x="187" y="147"/>
                    <a:pt x="176" y="147"/>
                    <a:pt x="164" y="143"/>
                  </a:cubicBezTo>
                  <a:cubicBezTo>
                    <a:pt x="142" y="143"/>
                    <a:pt x="78" y="255"/>
                    <a:pt x="33" y="314"/>
                  </a:cubicBezTo>
                  <a:cubicBezTo>
                    <a:pt x="0" y="356"/>
                    <a:pt x="37" y="431"/>
                    <a:pt x="90" y="471"/>
                  </a:cubicBezTo>
                  <a:cubicBezTo>
                    <a:pt x="104" y="479"/>
                    <a:pt x="116" y="483"/>
                    <a:pt x="131" y="483"/>
                  </a:cubicBezTo>
                  <a:cubicBezTo>
                    <a:pt x="154" y="483"/>
                    <a:pt x="176" y="468"/>
                    <a:pt x="194" y="453"/>
                  </a:cubicBezTo>
                  <a:cubicBezTo>
                    <a:pt x="261" y="319"/>
                    <a:pt x="418" y="374"/>
                    <a:pt x="523" y="292"/>
                  </a:cubicBezTo>
                  <a:cubicBezTo>
                    <a:pt x="445" y="214"/>
                    <a:pt x="482" y="83"/>
                    <a:pt x="3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3" name="Google Shape;28773;p21"/>
            <p:cNvSpPr/>
            <p:nvPr/>
          </p:nvSpPr>
          <p:spPr>
            <a:xfrm>
              <a:off x="-5187699" y="-2904872"/>
              <a:ext cx="21822" cy="25164"/>
            </a:xfrm>
            <a:custGeom>
              <a:avLst/>
              <a:gdLst/>
              <a:ahLst/>
              <a:cxnLst/>
              <a:rect l="l" t="t" r="r" b="b"/>
              <a:pathLst>
                <a:path w="457" h="527" extrusionOk="0">
                  <a:moveTo>
                    <a:pt x="158" y="0"/>
                  </a:moveTo>
                  <a:cubicBezTo>
                    <a:pt x="143" y="0"/>
                    <a:pt x="127" y="7"/>
                    <a:pt x="109" y="26"/>
                  </a:cubicBezTo>
                  <a:cubicBezTo>
                    <a:pt x="79" y="67"/>
                    <a:pt x="53" y="109"/>
                    <a:pt x="27" y="150"/>
                  </a:cubicBezTo>
                  <a:cubicBezTo>
                    <a:pt x="64" y="183"/>
                    <a:pt x="105" y="217"/>
                    <a:pt x="15" y="232"/>
                  </a:cubicBezTo>
                  <a:cubicBezTo>
                    <a:pt x="1" y="295"/>
                    <a:pt x="30" y="321"/>
                    <a:pt x="91" y="321"/>
                  </a:cubicBezTo>
                  <a:cubicBezTo>
                    <a:pt x="113" y="311"/>
                    <a:pt x="135" y="303"/>
                    <a:pt x="150" y="303"/>
                  </a:cubicBezTo>
                  <a:cubicBezTo>
                    <a:pt x="180" y="303"/>
                    <a:pt x="191" y="325"/>
                    <a:pt x="180" y="378"/>
                  </a:cubicBezTo>
                  <a:cubicBezTo>
                    <a:pt x="153" y="464"/>
                    <a:pt x="176" y="512"/>
                    <a:pt x="266" y="527"/>
                  </a:cubicBezTo>
                  <a:cubicBezTo>
                    <a:pt x="277" y="486"/>
                    <a:pt x="203" y="423"/>
                    <a:pt x="310" y="404"/>
                  </a:cubicBezTo>
                  <a:cubicBezTo>
                    <a:pt x="344" y="397"/>
                    <a:pt x="412" y="385"/>
                    <a:pt x="438" y="329"/>
                  </a:cubicBezTo>
                  <a:cubicBezTo>
                    <a:pt x="449" y="232"/>
                    <a:pt x="457" y="135"/>
                    <a:pt x="405" y="45"/>
                  </a:cubicBezTo>
                  <a:cubicBezTo>
                    <a:pt x="378" y="60"/>
                    <a:pt x="355" y="71"/>
                    <a:pt x="333" y="86"/>
                  </a:cubicBezTo>
                  <a:cubicBezTo>
                    <a:pt x="348" y="123"/>
                    <a:pt x="386" y="168"/>
                    <a:pt x="315" y="180"/>
                  </a:cubicBezTo>
                  <a:lnTo>
                    <a:pt x="300" y="180"/>
                  </a:lnTo>
                  <a:cubicBezTo>
                    <a:pt x="239" y="180"/>
                    <a:pt x="277" y="105"/>
                    <a:pt x="251" y="78"/>
                  </a:cubicBezTo>
                  <a:cubicBezTo>
                    <a:pt x="217" y="60"/>
                    <a:pt x="198" y="0"/>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4" name="Google Shape;28774;p21"/>
            <p:cNvSpPr/>
            <p:nvPr/>
          </p:nvSpPr>
          <p:spPr>
            <a:xfrm>
              <a:off x="-5509200" y="-3260132"/>
              <a:ext cx="25594" cy="29701"/>
            </a:xfrm>
            <a:custGeom>
              <a:avLst/>
              <a:gdLst/>
              <a:ahLst/>
              <a:cxnLst/>
              <a:rect l="l" t="t" r="r" b="b"/>
              <a:pathLst>
                <a:path w="536" h="622" extrusionOk="0">
                  <a:moveTo>
                    <a:pt x="356" y="1"/>
                  </a:moveTo>
                  <a:cubicBezTo>
                    <a:pt x="349" y="13"/>
                    <a:pt x="342" y="23"/>
                    <a:pt x="330" y="35"/>
                  </a:cubicBezTo>
                  <a:cubicBezTo>
                    <a:pt x="420" y="147"/>
                    <a:pt x="274" y="270"/>
                    <a:pt x="349" y="386"/>
                  </a:cubicBezTo>
                  <a:cubicBezTo>
                    <a:pt x="352" y="398"/>
                    <a:pt x="342" y="408"/>
                    <a:pt x="330" y="416"/>
                  </a:cubicBezTo>
                  <a:cubicBezTo>
                    <a:pt x="326" y="416"/>
                    <a:pt x="319" y="420"/>
                    <a:pt x="315" y="420"/>
                  </a:cubicBezTo>
                  <a:cubicBezTo>
                    <a:pt x="211" y="427"/>
                    <a:pt x="158" y="562"/>
                    <a:pt x="46" y="562"/>
                  </a:cubicBezTo>
                  <a:cubicBezTo>
                    <a:pt x="35" y="562"/>
                    <a:pt x="28" y="562"/>
                    <a:pt x="12" y="558"/>
                  </a:cubicBezTo>
                  <a:cubicBezTo>
                    <a:pt x="12" y="558"/>
                    <a:pt x="5" y="592"/>
                    <a:pt x="1" y="607"/>
                  </a:cubicBezTo>
                  <a:cubicBezTo>
                    <a:pt x="42" y="618"/>
                    <a:pt x="83" y="622"/>
                    <a:pt x="121" y="622"/>
                  </a:cubicBezTo>
                  <a:cubicBezTo>
                    <a:pt x="259" y="622"/>
                    <a:pt x="375" y="558"/>
                    <a:pt x="468" y="435"/>
                  </a:cubicBezTo>
                  <a:cubicBezTo>
                    <a:pt x="535" y="390"/>
                    <a:pt x="528" y="323"/>
                    <a:pt x="528" y="256"/>
                  </a:cubicBezTo>
                  <a:cubicBezTo>
                    <a:pt x="502" y="151"/>
                    <a:pt x="528" y="9"/>
                    <a:pt x="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5" name="Google Shape;28775;p21"/>
            <p:cNvSpPr/>
            <p:nvPr/>
          </p:nvSpPr>
          <p:spPr>
            <a:xfrm>
              <a:off x="-4993834" y="-2977356"/>
              <a:ext cx="24448" cy="22538"/>
            </a:xfrm>
            <a:custGeom>
              <a:avLst/>
              <a:gdLst/>
              <a:ahLst/>
              <a:cxnLst/>
              <a:rect l="l" t="t" r="r" b="b"/>
              <a:pathLst>
                <a:path w="512" h="472" extrusionOk="0">
                  <a:moveTo>
                    <a:pt x="191" y="105"/>
                  </a:moveTo>
                  <a:cubicBezTo>
                    <a:pt x="209" y="105"/>
                    <a:pt x="225" y="112"/>
                    <a:pt x="239" y="120"/>
                  </a:cubicBezTo>
                  <a:cubicBezTo>
                    <a:pt x="314" y="161"/>
                    <a:pt x="385" y="214"/>
                    <a:pt x="284" y="292"/>
                  </a:cubicBezTo>
                  <a:cubicBezTo>
                    <a:pt x="251" y="318"/>
                    <a:pt x="277" y="359"/>
                    <a:pt x="247" y="378"/>
                  </a:cubicBezTo>
                  <a:cubicBezTo>
                    <a:pt x="157" y="359"/>
                    <a:pt x="153" y="273"/>
                    <a:pt x="127" y="214"/>
                  </a:cubicBezTo>
                  <a:cubicBezTo>
                    <a:pt x="108" y="172"/>
                    <a:pt x="131" y="143"/>
                    <a:pt x="157" y="116"/>
                  </a:cubicBezTo>
                  <a:cubicBezTo>
                    <a:pt x="168" y="109"/>
                    <a:pt x="180" y="105"/>
                    <a:pt x="191" y="105"/>
                  </a:cubicBezTo>
                  <a:close/>
                  <a:moveTo>
                    <a:pt x="213" y="0"/>
                  </a:moveTo>
                  <a:cubicBezTo>
                    <a:pt x="146" y="0"/>
                    <a:pt x="101" y="49"/>
                    <a:pt x="68" y="154"/>
                  </a:cubicBezTo>
                  <a:cubicBezTo>
                    <a:pt x="0" y="345"/>
                    <a:pt x="63" y="426"/>
                    <a:pt x="310" y="471"/>
                  </a:cubicBezTo>
                  <a:cubicBezTo>
                    <a:pt x="344" y="400"/>
                    <a:pt x="430" y="381"/>
                    <a:pt x="463" y="311"/>
                  </a:cubicBezTo>
                  <a:cubicBezTo>
                    <a:pt x="512" y="176"/>
                    <a:pt x="445" y="67"/>
                    <a:pt x="277" y="12"/>
                  </a:cubicBezTo>
                  <a:cubicBezTo>
                    <a:pt x="254" y="4"/>
                    <a:pt x="232"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6" name="Google Shape;28776;p21"/>
            <p:cNvSpPr/>
            <p:nvPr/>
          </p:nvSpPr>
          <p:spPr>
            <a:xfrm>
              <a:off x="-5238219" y="-2850628"/>
              <a:ext cx="19721" cy="28411"/>
            </a:xfrm>
            <a:custGeom>
              <a:avLst/>
              <a:gdLst/>
              <a:ahLst/>
              <a:cxnLst/>
              <a:rect l="l" t="t" r="r" b="b"/>
              <a:pathLst>
                <a:path w="413" h="595" extrusionOk="0">
                  <a:moveTo>
                    <a:pt x="288" y="1"/>
                  </a:moveTo>
                  <a:cubicBezTo>
                    <a:pt x="266" y="1"/>
                    <a:pt x="259" y="30"/>
                    <a:pt x="247" y="56"/>
                  </a:cubicBezTo>
                  <a:cubicBezTo>
                    <a:pt x="240" y="75"/>
                    <a:pt x="214" y="86"/>
                    <a:pt x="198" y="101"/>
                  </a:cubicBezTo>
                  <a:cubicBezTo>
                    <a:pt x="162" y="184"/>
                    <a:pt x="154" y="277"/>
                    <a:pt x="64" y="329"/>
                  </a:cubicBezTo>
                  <a:cubicBezTo>
                    <a:pt x="0" y="367"/>
                    <a:pt x="50" y="431"/>
                    <a:pt x="41" y="479"/>
                  </a:cubicBezTo>
                  <a:lnTo>
                    <a:pt x="124" y="479"/>
                  </a:lnTo>
                  <a:cubicBezTo>
                    <a:pt x="207" y="479"/>
                    <a:pt x="207" y="498"/>
                    <a:pt x="221" y="595"/>
                  </a:cubicBezTo>
                  <a:cubicBezTo>
                    <a:pt x="259" y="584"/>
                    <a:pt x="300" y="569"/>
                    <a:pt x="341" y="554"/>
                  </a:cubicBezTo>
                  <a:cubicBezTo>
                    <a:pt x="412" y="400"/>
                    <a:pt x="337" y="251"/>
                    <a:pt x="329" y="101"/>
                  </a:cubicBezTo>
                  <a:cubicBezTo>
                    <a:pt x="348" y="68"/>
                    <a:pt x="359" y="34"/>
                    <a:pt x="319" y="12"/>
                  </a:cubicBezTo>
                  <a:cubicBezTo>
                    <a:pt x="307" y="4"/>
                    <a:pt x="296"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7" name="Google Shape;28777;p21"/>
            <p:cNvSpPr/>
            <p:nvPr/>
          </p:nvSpPr>
          <p:spPr>
            <a:xfrm>
              <a:off x="-5273363" y="-2779432"/>
              <a:ext cx="27170" cy="14564"/>
            </a:xfrm>
            <a:custGeom>
              <a:avLst/>
              <a:gdLst/>
              <a:ahLst/>
              <a:cxnLst/>
              <a:rect l="l" t="t" r="r" b="b"/>
              <a:pathLst>
                <a:path w="569" h="305" extrusionOk="0">
                  <a:moveTo>
                    <a:pt x="168" y="1"/>
                  </a:moveTo>
                  <a:cubicBezTo>
                    <a:pt x="139" y="1"/>
                    <a:pt x="105" y="8"/>
                    <a:pt x="71" y="35"/>
                  </a:cubicBezTo>
                  <a:cubicBezTo>
                    <a:pt x="1" y="91"/>
                    <a:pt x="19" y="147"/>
                    <a:pt x="30" y="210"/>
                  </a:cubicBezTo>
                  <a:cubicBezTo>
                    <a:pt x="45" y="277"/>
                    <a:pt x="82" y="304"/>
                    <a:pt x="127" y="304"/>
                  </a:cubicBezTo>
                  <a:cubicBezTo>
                    <a:pt x="149" y="304"/>
                    <a:pt x="172" y="296"/>
                    <a:pt x="198" y="289"/>
                  </a:cubicBezTo>
                  <a:cubicBezTo>
                    <a:pt x="262" y="263"/>
                    <a:pt x="322" y="237"/>
                    <a:pt x="385" y="237"/>
                  </a:cubicBezTo>
                  <a:cubicBezTo>
                    <a:pt x="415" y="237"/>
                    <a:pt x="449" y="240"/>
                    <a:pt x="482" y="259"/>
                  </a:cubicBezTo>
                  <a:cubicBezTo>
                    <a:pt x="490" y="263"/>
                    <a:pt x="498" y="266"/>
                    <a:pt x="505" y="266"/>
                  </a:cubicBezTo>
                  <a:cubicBezTo>
                    <a:pt x="520" y="266"/>
                    <a:pt x="531" y="255"/>
                    <a:pt x="539" y="237"/>
                  </a:cubicBezTo>
                  <a:cubicBezTo>
                    <a:pt x="568" y="180"/>
                    <a:pt x="512" y="87"/>
                    <a:pt x="456" y="87"/>
                  </a:cubicBezTo>
                  <a:lnTo>
                    <a:pt x="437" y="87"/>
                  </a:lnTo>
                  <a:cubicBezTo>
                    <a:pt x="422" y="94"/>
                    <a:pt x="408" y="94"/>
                    <a:pt x="396" y="94"/>
                  </a:cubicBezTo>
                  <a:cubicBezTo>
                    <a:pt x="351" y="94"/>
                    <a:pt x="325" y="72"/>
                    <a:pt x="288" y="46"/>
                  </a:cubicBezTo>
                  <a:cubicBezTo>
                    <a:pt x="251" y="23"/>
                    <a:pt x="213"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8" name="Google Shape;28778;p21"/>
            <p:cNvSpPr/>
            <p:nvPr/>
          </p:nvSpPr>
          <p:spPr>
            <a:xfrm>
              <a:off x="-5467753" y="-3262233"/>
              <a:ext cx="21822" cy="20389"/>
            </a:xfrm>
            <a:custGeom>
              <a:avLst/>
              <a:gdLst/>
              <a:ahLst/>
              <a:cxnLst/>
              <a:rect l="l" t="t" r="r" b="b"/>
              <a:pathLst>
                <a:path w="457" h="427" extrusionOk="0">
                  <a:moveTo>
                    <a:pt x="199" y="165"/>
                  </a:moveTo>
                  <a:cubicBezTo>
                    <a:pt x="326" y="191"/>
                    <a:pt x="236" y="262"/>
                    <a:pt x="228" y="318"/>
                  </a:cubicBezTo>
                  <a:lnTo>
                    <a:pt x="191" y="318"/>
                  </a:lnTo>
                  <a:cubicBezTo>
                    <a:pt x="116" y="318"/>
                    <a:pt x="52" y="300"/>
                    <a:pt x="45" y="198"/>
                  </a:cubicBezTo>
                  <a:lnTo>
                    <a:pt x="45" y="195"/>
                  </a:lnTo>
                  <a:cubicBezTo>
                    <a:pt x="57" y="172"/>
                    <a:pt x="75" y="169"/>
                    <a:pt x="94" y="169"/>
                  </a:cubicBezTo>
                  <a:cubicBezTo>
                    <a:pt x="105" y="169"/>
                    <a:pt x="116" y="169"/>
                    <a:pt x="128" y="172"/>
                  </a:cubicBezTo>
                  <a:cubicBezTo>
                    <a:pt x="138" y="172"/>
                    <a:pt x="150" y="176"/>
                    <a:pt x="161" y="176"/>
                  </a:cubicBezTo>
                  <a:cubicBezTo>
                    <a:pt x="176" y="176"/>
                    <a:pt x="187" y="172"/>
                    <a:pt x="199" y="165"/>
                  </a:cubicBezTo>
                  <a:close/>
                  <a:moveTo>
                    <a:pt x="236" y="0"/>
                  </a:moveTo>
                  <a:cubicBezTo>
                    <a:pt x="214" y="0"/>
                    <a:pt x="191" y="4"/>
                    <a:pt x="164" y="12"/>
                  </a:cubicBezTo>
                  <a:cubicBezTo>
                    <a:pt x="116" y="67"/>
                    <a:pt x="45" y="105"/>
                    <a:pt x="16" y="176"/>
                  </a:cubicBezTo>
                  <a:cubicBezTo>
                    <a:pt x="23" y="183"/>
                    <a:pt x="34" y="191"/>
                    <a:pt x="42" y="195"/>
                  </a:cubicBezTo>
                  <a:lnTo>
                    <a:pt x="42" y="198"/>
                  </a:lnTo>
                  <a:cubicBezTo>
                    <a:pt x="7" y="240"/>
                    <a:pt x="0" y="288"/>
                    <a:pt x="0" y="337"/>
                  </a:cubicBezTo>
                  <a:cubicBezTo>
                    <a:pt x="7" y="345"/>
                    <a:pt x="16" y="352"/>
                    <a:pt x="26" y="359"/>
                  </a:cubicBezTo>
                  <a:cubicBezTo>
                    <a:pt x="120" y="416"/>
                    <a:pt x="228" y="404"/>
                    <a:pt x="330" y="426"/>
                  </a:cubicBezTo>
                  <a:cubicBezTo>
                    <a:pt x="318" y="397"/>
                    <a:pt x="326" y="363"/>
                    <a:pt x="352" y="348"/>
                  </a:cubicBezTo>
                  <a:cubicBezTo>
                    <a:pt x="456" y="288"/>
                    <a:pt x="449" y="198"/>
                    <a:pt x="408" y="112"/>
                  </a:cubicBezTo>
                  <a:cubicBezTo>
                    <a:pt x="371" y="38"/>
                    <a:pt x="311"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9" name="Google Shape;28779;p21"/>
            <p:cNvSpPr/>
            <p:nvPr/>
          </p:nvSpPr>
          <p:spPr>
            <a:xfrm>
              <a:off x="-5419000" y="-3110149"/>
              <a:ext cx="20532" cy="19673"/>
            </a:xfrm>
            <a:custGeom>
              <a:avLst/>
              <a:gdLst/>
              <a:ahLst/>
              <a:cxnLst/>
              <a:rect l="l" t="t" r="r" b="b"/>
              <a:pathLst>
                <a:path w="430" h="412" extrusionOk="0">
                  <a:moveTo>
                    <a:pt x="329" y="0"/>
                  </a:moveTo>
                  <a:cubicBezTo>
                    <a:pt x="127" y="0"/>
                    <a:pt x="52" y="83"/>
                    <a:pt x="0" y="336"/>
                  </a:cubicBezTo>
                  <a:cubicBezTo>
                    <a:pt x="26" y="352"/>
                    <a:pt x="52" y="367"/>
                    <a:pt x="78" y="381"/>
                  </a:cubicBezTo>
                  <a:cubicBezTo>
                    <a:pt x="101" y="397"/>
                    <a:pt x="123" y="412"/>
                    <a:pt x="149" y="412"/>
                  </a:cubicBezTo>
                  <a:cubicBezTo>
                    <a:pt x="161" y="412"/>
                    <a:pt x="175" y="407"/>
                    <a:pt x="190" y="400"/>
                  </a:cubicBezTo>
                  <a:cubicBezTo>
                    <a:pt x="261" y="359"/>
                    <a:pt x="187" y="333"/>
                    <a:pt x="187" y="303"/>
                  </a:cubicBezTo>
                  <a:cubicBezTo>
                    <a:pt x="183" y="250"/>
                    <a:pt x="168" y="191"/>
                    <a:pt x="228" y="161"/>
                  </a:cubicBezTo>
                  <a:cubicBezTo>
                    <a:pt x="303" y="195"/>
                    <a:pt x="258" y="292"/>
                    <a:pt x="325" y="326"/>
                  </a:cubicBezTo>
                  <a:cubicBezTo>
                    <a:pt x="411" y="224"/>
                    <a:pt x="430" y="120"/>
                    <a:pt x="3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0" name="Google Shape;28780;p21"/>
            <p:cNvSpPr/>
            <p:nvPr/>
          </p:nvSpPr>
          <p:spPr>
            <a:xfrm>
              <a:off x="-5212338" y="-2736219"/>
              <a:ext cx="26454" cy="24162"/>
            </a:xfrm>
            <a:custGeom>
              <a:avLst/>
              <a:gdLst/>
              <a:ahLst/>
              <a:cxnLst/>
              <a:rect l="l" t="t" r="r" b="b"/>
              <a:pathLst>
                <a:path w="554" h="506" extrusionOk="0">
                  <a:moveTo>
                    <a:pt x="154" y="0"/>
                  </a:moveTo>
                  <a:cubicBezTo>
                    <a:pt x="94" y="0"/>
                    <a:pt x="41" y="42"/>
                    <a:pt x="1" y="128"/>
                  </a:cubicBezTo>
                  <a:cubicBezTo>
                    <a:pt x="79" y="143"/>
                    <a:pt x="113" y="225"/>
                    <a:pt x="184" y="251"/>
                  </a:cubicBezTo>
                  <a:cubicBezTo>
                    <a:pt x="210" y="221"/>
                    <a:pt x="232" y="210"/>
                    <a:pt x="251" y="210"/>
                  </a:cubicBezTo>
                  <a:cubicBezTo>
                    <a:pt x="284" y="210"/>
                    <a:pt x="311" y="243"/>
                    <a:pt x="329" y="285"/>
                  </a:cubicBezTo>
                  <a:cubicBezTo>
                    <a:pt x="348" y="326"/>
                    <a:pt x="326" y="330"/>
                    <a:pt x="303" y="330"/>
                  </a:cubicBezTo>
                  <a:lnTo>
                    <a:pt x="288" y="330"/>
                  </a:lnTo>
                  <a:cubicBezTo>
                    <a:pt x="274" y="330"/>
                    <a:pt x="262" y="330"/>
                    <a:pt x="255" y="341"/>
                  </a:cubicBezTo>
                  <a:cubicBezTo>
                    <a:pt x="319" y="374"/>
                    <a:pt x="251" y="505"/>
                    <a:pt x="363" y="505"/>
                  </a:cubicBezTo>
                  <a:lnTo>
                    <a:pt x="367" y="505"/>
                  </a:lnTo>
                  <a:cubicBezTo>
                    <a:pt x="405" y="449"/>
                    <a:pt x="483" y="434"/>
                    <a:pt x="494" y="356"/>
                  </a:cubicBezTo>
                  <a:cubicBezTo>
                    <a:pt x="494" y="348"/>
                    <a:pt x="498" y="345"/>
                    <a:pt x="509" y="345"/>
                  </a:cubicBezTo>
                  <a:cubicBezTo>
                    <a:pt x="520" y="345"/>
                    <a:pt x="543" y="352"/>
                    <a:pt x="554" y="359"/>
                  </a:cubicBezTo>
                  <a:cubicBezTo>
                    <a:pt x="550" y="341"/>
                    <a:pt x="546" y="326"/>
                    <a:pt x="543" y="307"/>
                  </a:cubicBezTo>
                  <a:cubicBezTo>
                    <a:pt x="498" y="262"/>
                    <a:pt x="450" y="225"/>
                    <a:pt x="389" y="207"/>
                  </a:cubicBezTo>
                  <a:cubicBezTo>
                    <a:pt x="341" y="184"/>
                    <a:pt x="329" y="135"/>
                    <a:pt x="300" y="94"/>
                  </a:cubicBezTo>
                  <a:cubicBezTo>
                    <a:pt x="255" y="31"/>
                    <a:pt x="203"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1" name="Google Shape;28781;p21"/>
            <p:cNvSpPr/>
            <p:nvPr/>
          </p:nvSpPr>
          <p:spPr>
            <a:xfrm>
              <a:off x="-5474533" y="-3118028"/>
              <a:ext cx="20389" cy="16283"/>
            </a:xfrm>
            <a:custGeom>
              <a:avLst/>
              <a:gdLst/>
              <a:ahLst/>
              <a:cxnLst/>
              <a:rect l="l" t="t" r="r" b="b"/>
              <a:pathLst>
                <a:path w="427" h="341" extrusionOk="0">
                  <a:moveTo>
                    <a:pt x="202" y="1"/>
                  </a:moveTo>
                  <a:cubicBezTo>
                    <a:pt x="142" y="1"/>
                    <a:pt x="79" y="27"/>
                    <a:pt x="53" y="65"/>
                  </a:cubicBezTo>
                  <a:cubicBezTo>
                    <a:pt x="11" y="120"/>
                    <a:pt x="1" y="292"/>
                    <a:pt x="34" y="315"/>
                  </a:cubicBezTo>
                  <a:cubicBezTo>
                    <a:pt x="56" y="334"/>
                    <a:pt x="90" y="341"/>
                    <a:pt x="120" y="341"/>
                  </a:cubicBezTo>
                  <a:cubicBezTo>
                    <a:pt x="202" y="341"/>
                    <a:pt x="296" y="296"/>
                    <a:pt x="344" y="218"/>
                  </a:cubicBezTo>
                  <a:cubicBezTo>
                    <a:pt x="427" y="139"/>
                    <a:pt x="348" y="79"/>
                    <a:pt x="296" y="30"/>
                  </a:cubicBezTo>
                  <a:cubicBezTo>
                    <a:pt x="270" y="8"/>
                    <a:pt x="236"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2" name="Google Shape;28782;p21"/>
            <p:cNvSpPr/>
            <p:nvPr/>
          </p:nvSpPr>
          <p:spPr>
            <a:xfrm>
              <a:off x="-5277469" y="-2849529"/>
              <a:ext cx="18240" cy="16283"/>
            </a:xfrm>
            <a:custGeom>
              <a:avLst/>
              <a:gdLst/>
              <a:ahLst/>
              <a:cxnLst/>
              <a:rect l="l" t="t" r="r" b="b"/>
              <a:pathLst>
                <a:path w="382" h="341" extrusionOk="0">
                  <a:moveTo>
                    <a:pt x="183" y="0"/>
                  </a:moveTo>
                  <a:cubicBezTo>
                    <a:pt x="123" y="0"/>
                    <a:pt x="60" y="18"/>
                    <a:pt x="37" y="49"/>
                  </a:cubicBezTo>
                  <a:cubicBezTo>
                    <a:pt x="0" y="104"/>
                    <a:pt x="30" y="265"/>
                    <a:pt x="87" y="303"/>
                  </a:cubicBezTo>
                  <a:cubicBezTo>
                    <a:pt x="127" y="329"/>
                    <a:pt x="161" y="340"/>
                    <a:pt x="199" y="340"/>
                  </a:cubicBezTo>
                  <a:cubicBezTo>
                    <a:pt x="247" y="340"/>
                    <a:pt x="292" y="310"/>
                    <a:pt x="333" y="254"/>
                  </a:cubicBezTo>
                  <a:cubicBezTo>
                    <a:pt x="382" y="180"/>
                    <a:pt x="370" y="75"/>
                    <a:pt x="303" y="30"/>
                  </a:cubicBezTo>
                  <a:cubicBezTo>
                    <a:pt x="277" y="11"/>
                    <a:pt x="228"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3" name="Google Shape;28783;p21"/>
            <p:cNvSpPr/>
            <p:nvPr/>
          </p:nvSpPr>
          <p:spPr>
            <a:xfrm>
              <a:off x="-5520421" y="-3340925"/>
              <a:ext cx="24496" cy="16617"/>
            </a:xfrm>
            <a:custGeom>
              <a:avLst/>
              <a:gdLst/>
              <a:ahLst/>
              <a:cxnLst/>
              <a:rect l="l" t="t" r="r" b="b"/>
              <a:pathLst>
                <a:path w="513" h="348" extrusionOk="0">
                  <a:moveTo>
                    <a:pt x="61" y="0"/>
                  </a:moveTo>
                  <a:cubicBezTo>
                    <a:pt x="53" y="0"/>
                    <a:pt x="38" y="4"/>
                    <a:pt x="27" y="14"/>
                  </a:cubicBezTo>
                  <a:cubicBezTo>
                    <a:pt x="1" y="37"/>
                    <a:pt x="11" y="64"/>
                    <a:pt x="11" y="97"/>
                  </a:cubicBezTo>
                  <a:cubicBezTo>
                    <a:pt x="30" y="266"/>
                    <a:pt x="90" y="347"/>
                    <a:pt x="221" y="347"/>
                  </a:cubicBezTo>
                  <a:cubicBezTo>
                    <a:pt x="255" y="347"/>
                    <a:pt x="292" y="340"/>
                    <a:pt x="334" y="328"/>
                  </a:cubicBezTo>
                  <a:cubicBezTo>
                    <a:pt x="382" y="318"/>
                    <a:pt x="427" y="306"/>
                    <a:pt x="513" y="284"/>
                  </a:cubicBezTo>
                  <a:cubicBezTo>
                    <a:pt x="360" y="183"/>
                    <a:pt x="244" y="104"/>
                    <a:pt x="128" y="30"/>
                  </a:cubicBezTo>
                  <a:cubicBezTo>
                    <a:pt x="106" y="19"/>
                    <a:pt x="87"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4" name="Google Shape;28784;p21"/>
            <p:cNvSpPr/>
            <p:nvPr/>
          </p:nvSpPr>
          <p:spPr>
            <a:xfrm>
              <a:off x="-5269638" y="-3049315"/>
              <a:ext cx="26501" cy="12940"/>
            </a:xfrm>
            <a:custGeom>
              <a:avLst/>
              <a:gdLst/>
              <a:ahLst/>
              <a:cxnLst/>
              <a:rect l="l" t="t" r="r" b="b"/>
              <a:pathLst>
                <a:path w="555" h="271" extrusionOk="0">
                  <a:moveTo>
                    <a:pt x="318" y="1"/>
                  </a:moveTo>
                  <a:cubicBezTo>
                    <a:pt x="270" y="1"/>
                    <a:pt x="218" y="13"/>
                    <a:pt x="161" y="27"/>
                  </a:cubicBezTo>
                  <a:cubicBezTo>
                    <a:pt x="240" y="139"/>
                    <a:pt x="237" y="151"/>
                    <a:pt x="109" y="170"/>
                  </a:cubicBezTo>
                  <a:cubicBezTo>
                    <a:pt x="102" y="180"/>
                    <a:pt x="87" y="180"/>
                    <a:pt x="71" y="180"/>
                  </a:cubicBezTo>
                  <a:lnTo>
                    <a:pt x="57" y="180"/>
                  </a:lnTo>
                  <a:cubicBezTo>
                    <a:pt x="27" y="180"/>
                    <a:pt x="1" y="184"/>
                    <a:pt x="16" y="244"/>
                  </a:cubicBezTo>
                  <a:cubicBezTo>
                    <a:pt x="57" y="237"/>
                    <a:pt x="102" y="229"/>
                    <a:pt x="139" y="229"/>
                  </a:cubicBezTo>
                  <a:cubicBezTo>
                    <a:pt x="184" y="229"/>
                    <a:pt x="225" y="240"/>
                    <a:pt x="263" y="270"/>
                  </a:cubicBezTo>
                  <a:cubicBezTo>
                    <a:pt x="285" y="255"/>
                    <a:pt x="311" y="251"/>
                    <a:pt x="333" y="251"/>
                  </a:cubicBezTo>
                  <a:cubicBezTo>
                    <a:pt x="356" y="251"/>
                    <a:pt x="378" y="255"/>
                    <a:pt x="401" y="259"/>
                  </a:cubicBezTo>
                  <a:cubicBezTo>
                    <a:pt x="423" y="263"/>
                    <a:pt x="446" y="266"/>
                    <a:pt x="468" y="266"/>
                  </a:cubicBezTo>
                  <a:cubicBezTo>
                    <a:pt x="498" y="266"/>
                    <a:pt x="524" y="259"/>
                    <a:pt x="554" y="237"/>
                  </a:cubicBezTo>
                  <a:cubicBezTo>
                    <a:pt x="528" y="68"/>
                    <a:pt x="442" y="1"/>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5" name="Google Shape;28785;p21"/>
            <p:cNvSpPr/>
            <p:nvPr/>
          </p:nvSpPr>
          <p:spPr>
            <a:xfrm>
              <a:off x="-5228382" y="-2769930"/>
              <a:ext cx="25021" cy="22204"/>
            </a:xfrm>
            <a:custGeom>
              <a:avLst/>
              <a:gdLst/>
              <a:ahLst/>
              <a:cxnLst/>
              <a:rect l="l" t="t" r="r" b="b"/>
              <a:pathLst>
                <a:path w="524" h="465" extrusionOk="0">
                  <a:moveTo>
                    <a:pt x="1" y="0"/>
                  </a:moveTo>
                  <a:lnTo>
                    <a:pt x="1" y="0"/>
                  </a:lnTo>
                  <a:cubicBezTo>
                    <a:pt x="41" y="71"/>
                    <a:pt x="53" y="150"/>
                    <a:pt x="71" y="228"/>
                  </a:cubicBezTo>
                  <a:cubicBezTo>
                    <a:pt x="82" y="221"/>
                    <a:pt x="97" y="217"/>
                    <a:pt x="105" y="217"/>
                  </a:cubicBezTo>
                  <a:cubicBezTo>
                    <a:pt x="158" y="217"/>
                    <a:pt x="172" y="277"/>
                    <a:pt x="165" y="307"/>
                  </a:cubicBezTo>
                  <a:cubicBezTo>
                    <a:pt x="161" y="325"/>
                    <a:pt x="146" y="333"/>
                    <a:pt x="135" y="333"/>
                  </a:cubicBezTo>
                  <a:cubicBezTo>
                    <a:pt x="113" y="333"/>
                    <a:pt x="86" y="318"/>
                    <a:pt x="63" y="307"/>
                  </a:cubicBezTo>
                  <a:lnTo>
                    <a:pt x="63" y="307"/>
                  </a:lnTo>
                  <a:cubicBezTo>
                    <a:pt x="94" y="404"/>
                    <a:pt x="149" y="464"/>
                    <a:pt x="251" y="464"/>
                  </a:cubicBezTo>
                  <a:cubicBezTo>
                    <a:pt x="258" y="464"/>
                    <a:pt x="265" y="464"/>
                    <a:pt x="273" y="460"/>
                  </a:cubicBezTo>
                  <a:cubicBezTo>
                    <a:pt x="367" y="452"/>
                    <a:pt x="445" y="426"/>
                    <a:pt x="494" y="329"/>
                  </a:cubicBezTo>
                  <a:cubicBezTo>
                    <a:pt x="524" y="266"/>
                    <a:pt x="524" y="217"/>
                    <a:pt x="467" y="172"/>
                  </a:cubicBezTo>
                  <a:cubicBezTo>
                    <a:pt x="415" y="225"/>
                    <a:pt x="374" y="280"/>
                    <a:pt x="280" y="280"/>
                  </a:cubicBezTo>
                  <a:lnTo>
                    <a:pt x="270" y="280"/>
                  </a:lnTo>
                  <a:cubicBezTo>
                    <a:pt x="198" y="277"/>
                    <a:pt x="220" y="180"/>
                    <a:pt x="165" y="180"/>
                  </a:cubicBezTo>
                  <a:cubicBezTo>
                    <a:pt x="161" y="180"/>
                    <a:pt x="153" y="183"/>
                    <a:pt x="146" y="183"/>
                  </a:cubicBezTo>
                  <a:cubicBezTo>
                    <a:pt x="101" y="135"/>
                    <a:pt x="97" y="52"/>
                    <a:pt x="34" y="15"/>
                  </a:cubicBezTo>
                  <a:cubicBezTo>
                    <a:pt x="27" y="11"/>
                    <a:pt x="15" y="7"/>
                    <a:pt x="4" y="4"/>
                  </a:cubicBez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6" name="Google Shape;28786;p21"/>
            <p:cNvSpPr/>
            <p:nvPr/>
          </p:nvSpPr>
          <p:spPr>
            <a:xfrm>
              <a:off x="-5318725" y="-3042153"/>
              <a:ext cx="24687" cy="20389"/>
            </a:xfrm>
            <a:custGeom>
              <a:avLst/>
              <a:gdLst/>
              <a:ahLst/>
              <a:cxnLst/>
              <a:rect l="l" t="t" r="r" b="b"/>
              <a:pathLst>
                <a:path w="517" h="427" extrusionOk="0">
                  <a:moveTo>
                    <a:pt x="375" y="1"/>
                  </a:moveTo>
                  <a:cubicBezTo>
                    <a:pt x="333" y="1"/>
                    <a:pt x="300" y="27"/>
                    <a:pt x="273" y="75"/>
                  </a:cubicBezTo>
                  <a:cubicBezTo>
                    <a:pt x="228" y="158"/>
                    <a:pt x="166" y="194"/>
                    <a:pt x="102" y="239"/>
                  </a:cubicBezTo>
                  <a:cubicBezTo>
                    <a:pt x="16" y="296"/>
                    <a:pt x="0" y="351"/>
                    <a:pt x="79" y="427"/>
                  </a:cubicBezTo>
                  <a:cubicBezTo>
                    <a:pt x="121" y="374"/>
                    <a:pt x="192" y="348"/>
                    <a:pt x="192" y="258"/>
                  </a:cubicBezTo>
                  <a:cubicBezTo>
                    <a:pt x="199" y="262"/>
                    <a:pt x="202" y="270"/>
                    <a:pt x="210" y="273"/>
                  </a:cubicBezTo>
                  <a:cubicBezTo>
                    <a:pt x="251" y="318"/>
                    <a:pt x="262" y="351"/>
                    <a:pt x="233" y="396"/>
                  </a:cubicBezTo>
                  <a:cubicBezTo>
                    <a:pt x="311" y="389"/>
                    <a:pt x="318" y="307"/>
                    <a:pt x="367" y="266"/>
                  </a:cubicBezTo>
                  <a:cubicBezTo>
                    <a:pt x="345" y="247"/>
                    <a:pt x="323" y="229"/>
                    <a:pt x="285" y="199"/>
                  </a:cubicBezTo>
                  <a:cubicBezTo>
                    <a:pt x="330" y="194"/>
                    <a:pt x="371" y="187"/>
                    <a:pt x="408" y="187"/>
                  </a:cubicBezTo>
                  <a:cubicBezTo>
                    <a:pt x="435" y="187"/>
                    <a:pt x="461" y="191"/>
                    <a:pt x="487" y="210"/>
                  </a:cubicBezTo>
                  <a:cubicBezTo>
                    <a:pt x="498" y="172"/>
                    <a:pt x="490" y="127"/>
                    <a:pt x="516" y="98"/>
                  </a:cubicBezTo>
                  <a:cubicBezTo>
                    <a:pt x="471" y="34"/>
                    <a:pt x="419" y="1"/>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7" name="Google Shape;28787;p21"/>
            <p:cNvSpPr/>
            <p:nvPr/>
          </p:nvSpPr>
          <p:spPr>
            <a:xfrm>
              <a:off x="-5439007" y="-3191563"/>
              <a:ext cx="19673" cy="18431"/>
            </a:xfrm>
            <a:custGeom>
              <a:avLst/>
              <a:gdLst/>
              <a:ahLst/>
              <a:cxnLst/>
              <a:rect l="l" t="t" r="r" b="b"/>
              <a:pathLst>
                <a:path w="412" h="386" extrusionOk="0">
                  <a:moveTo>
                    <a:pt x="404" y="0"/>
                  </a:moveTo>
                  <a:cubicBezTo>
                    <a:pt x="333" y="16"/>
                    <a:pt x="266" y="31"/>
                    <a:pt x="199" y="45"/>
                  </a:cubicBezTo>
                  <a:cubicBezTo>
                    <a:pt x="23" y="121"/>
                    <a:pt x="0" y="161"/>
                    <a:pt x="16" y="323"/>
                  </a:cubicBezTo>
                  <a:cubicBezTo>
                    <a:pt x="60" y="349"/>
                    <a:pt x="101" y="385"/>
                    <a:pt x="146" y="385"/>
                  </a:cubicBezTo>
                  <a:cubicBezTo>
                    <a:pt x="173" y="385"/>
                    <a:pt x="202" y="371"/>
                    <a:pt x="232" y="330"/>
                  </a:cubicBezTo>
                  <a:cubicBezTo>
                    <a:pt x="243" y="311"/>
                    <a:pt x="258" y="288"/>
                    <a:pt x="269" y="270"/>
                  </a:cubicBezTo>
                  <a:cubicBezTo>
                    <a:pt x="235" y="206"/>
                    <a:pt x="232" y="147"/>
                    <a:pt x="318" y="147"/>
                  </a:cubicBezTo>
                  <a:lnTo>
                    <a:pt x="330" y="147"/>
                  </a:lnTo>
                  <a:cubicBezTo>
                    <a:pt x="400" y="147"/>
                    <a:pt x="382" y="83"/>
                    <a:pt x="411" y="53"/>
                  </a:cubicBezTo>
                  <a:cubicBezTo>
                    <a:pt x="408" y="38"/>
                    <a:pt x="404" y="19"/>
                    <a:pt x="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8" name="Google Shape;28788;p21"/>
            <p:cNvSpPr/>
            <p:nvPr/>
          </p:nvSpPr>
          <p:spPr>
            <a:xfrm>
              <a:off x="-5199446" y="-2894749"/>
              <a:ext cx="19482" cy="24687"/>
            </a:xfrm>
            <a:custGeom>
              <a:avLst/>
              <a:gdLst/>
              <a:ahLst/>
              <a:cxnLst/>
              <a:rect l="l" t="t" r="r" b="b"/>
              <a:pathLst>
                <a:path w="408" h="517" extrusionOk="0">
                  <a:moveTo>
                    <a:pt x="213" y="1"/>
                  </a:moveTo>
                  <a:cubicBezTo>
                    <a:pt x="202" y="1"/>
                    <a:pt x="194" y="5"/>
                    <a:pt x="183" y="9"/>
                  </a:cubicBezTo>
                  <a:cubicBezTo>
                    <a:pt x="224" y="91"/>
                    <a:pt x="247" y="166"/>
                    <a:pt x="145" y="225"/>
                  </a:cubicBezTo>
                  <a:cubicBezTo>
                    <a:pt x="101" y="252"/>
                    <a:pt x="93" y="289"/>
                    <a:pt x="130" y="330"/>
                  </a:cubicBezTo>
                  <a:cubicBezTo>
                    <a:pt x="157" y="360"/>
                    <a:pt x="187" y="390"/>
                    <a:pt x="183" y="435"/>
                  </a:cubicBezTo>
                  <a:cubicBezTo>
                    <a:pt x="171" y="446"/>
                    <a:pt x="157" y="449"/>
                    <a:pt x="145" y="449"/>
                  </a:cubicBezTo>
                  <a:cubicBezTo>
                    <a:pt x="127" y="449"/>
                    <a:pt x="108" y="442"/>
                    <a:pt x="90" y="431"/>
                  </a:cubicBezTo>
                  <a:cubicBezTo>
                    <a:pt x="71" y="420"/>
                    <a:pt x="52" y="413"/>
                    <a:pt x="33" y="413"/>
                  </a:cubicBezTo>
                  <a:cubicBezTo>
                    <a:pt x="23" y="413"/>
                    <a:pt x="11" y="416"/>
                    <a:pt x="0" y="423"/>
                  </a:cubicBezTo>
                  <a:cubicBezTo>
                    <a:pt x="75" y="483"/>
                    <a:pt x="149" y="517"/>
                    <a:pt x="228" y="517"/>
                  </a:cubicBezTo>
                  <a:cubicBezTo>
                    <a:pt x="287" y="517"/>
                    <a:pt x="347" y="499"/>
                    <a:pt x="407" y="465"/>
                  </a:cubicBezTo>
                  <a:cubicBezTo>
                    <a:pt x="325" y="387"/>
                    <a:pt x="235" y="311"/>
                    <a:pt x="355" y="192"/>
                  </a:cubicBezTo>
                  <a:cubicBezTo>
                    <a:pt x="373" y="173"/>
                    <a:pt x="351" y="135"/>
                    <a:pt x="337" y="109"/>
                  </a:cubicBezTo>
                  <a:cubicBezTo>
                    <a:pt x="276" y="109"/>
                    <a:pt x="247" y="83"/>
                    <a:pt x="261" y="20"/>
                  </a:cubicBezTo>
                  <a:cubicBezTo>
                    <a:pt x="247" y="9"/>
                    <a:pt x="232" y="1"/>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9" name="Google Shape;28789;p21"/>
            <p:cNvSpPr/>
            <p:nvPr/>
          </p:nvSpPr>
          <p:spPr>
            <a:xfrm>
              <a:off x="-5324980" y="-2956633"/>
              <a:ext cx="23827" cy="18575"/>
            </a:xfrm>
            <a:custGeom>
              <a:avLst/>
              <a:gdLst/>
              <a:ahLst/>
              <a:cxnLst/>
              <a:rect l="l" t="t" r="r" b="b"/>
              <a:pathLst>
                <a:path w="499" h="389" extrusionOk="0">
                  <a:moveTo>
                    <a:pt x="304" y="0"/>
                  </a:moveTo>
                  <a:cubicBezTo>
                    <a:pt x="252" y="0"/>
                    <a:pt x="199" y="8"/>
                    <a:pt x="154" y="41"/>
                  </a:cubicBezTo>
                  <a:cubicBezTo>
                    <a:pt x="124" y="60"/>
                    <a:pt x="102" y="78"/>
                    <a:pt x="109" y="108"/>
                  </a:cubicBezTo>
                  <a:cubicBezTo>
                    <a:pt x="135" y="198"/>
                    <a:pt x="72" y="239"/>
                    <a:pt x="0" y="288"/>
                  </a:cubicBezTo>
                  <a:cubicBezTo>
                    <a:pt x="64" y="332"/>
                    <a:pt x="102" y="389"/>
                    <a:pt x="166" y="389"/>
                  </a:cubicBezTo>
                  <a:cubicBezTo>
                    <a:pt x="176" y="389"/>
                    <a:pt x="188" y="389"/>
                    <a:pt x="202" y="385"/>
                  </a:cubicBezTo>
                  <a:cubicBezTo>
                    <a:pt x="180" y="344"/>
                    <a:pt x="157" y="314"/>
                    <a:pt x="236" y="306"/>
                  </a:cubicBezTo>
                  <a:cubicBezTo>
                    <a:pt x="330" y="303"/>
                    <a:pt x="345" y="258"/>
                    <a:pt x="255" y="213"/>
                  </a:cubicBezTo>
                  <a:cubicBezTo>
                    <a:pt x="195" y="187"/>
                    <a:pt x="221" y="165"/>
                    <a:pt x="244" y="139"/>
                  </a:cubicBezTo>
                  <a:cubicBezTo>
                    <a:pt x="270" y="113"/>
                    <a:pt x="292" y="101"/>
                    <a:pt x="311" y="101"/>
                  </a:cubicBezTo>
                  <a:cubicBezTo>
                    <a:pt x="359" y="101"/>
                    <a:pt x="401" y="146"/>
                    <a:pt x="445" y="153"/>
                  </a:cubicBezTo>
                  <a:cubicBezTo>
                    <a:pt x="464" y="149"/>
                    <a:pt x="483" y="146"/>
                    <a:pt x="498" y="142"/>
                  </a:cubicBezTo>
                  <a:cubicBezTo>
                    <a:pt x="487" y="86"/>
                    <a:pt x="457" y="8"/>
                    <a:pt x="419" y="8"/>
                  </a:cubicBezTo>
                  <a:cubicBezTo>
                    <a:pt x="382" y="4"/>
                    <a:pt x="341" y="0"/>
                    <a:pt x="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0" name="Google Shape;28790;p21"/>
            <p:cNvSpPr/>
            <p:nvPr/>
          </p:nvSpPr>
          <p:spPr>
            <a:xfrm>
              <a:off x="-5327654" y="-3093389"/>
              <a:ext cx="25928" cy="13274"/>
            </a:xfrm>
            <a:custGeom>
              <a:avLst/>
              <a:gdLst/>
              <a:ahLst/>
              <a:cxnLst/>
              <a:rect l="l" t="t" r="r" b="b"/>
              <a:pathLst>
                <a:path w="543" h="278" extrusionOk="0">
                  <a:moveTo>
                    <a:pt x="427" y="1"/>
                  </a:moveTo>
                  <a:cubicBezTo>
                    <a:pt x="348" y="23"/>
                    <a:pt x="251" y="23"/>
                    <a:pt x="203" y="101"/>
                  </a:cubicBezTo>
                  <a:cubicBezTo>
                    <a:pt x="184" y="132"/>
                    <a:pt x="165" y="154"/>
                    <a:pt x="143" y="154"/>
                  </a:cubicBezTo>
                  <a:cubicBezTo>
                    <a:pt x="128" y="154"/>
                    <a:pt x="113" y="146"/>
                    <a:pt x="91" y="132"/>
                  </a:cubicBezTo>
                  <a:cubicBezTo>
                    <a:pt x="83" y="124"/>
                    <a:pt x="75" y="120"/>
                    <a:pt x="65" y="120"/>
                  </a:cubicBezTo>
                  <a:cubicBezTo>
                    <a:pt x="46" y="120"/>
                    <a:pt x="27" y="135"/>
                    <a:pt x="20" y="158"/>
                  </a:cubicBezTo>
                  <a:cubicBezTo>
                    <a:pt x="1" y="195"/>
                    <a:pt x="12" y="236"/>
                    <a:pt x="53" y="244"/>
                  </a:cubicBezTo>
                  <a:cubicBezTo>
                    <a:pt x="91" y="251"/>
                    <a:pt x="124" y="277"/>
                    <a:pt x="161" y="277"/>
                  </a:cubicBezTo>
                  <a:cubicBezTo>
                    <a:pt x="173" y="277"/>
                    <a:pt x="184" y="273"/>
                    <a:pt x="196" y="270"/>
                  </a:cubicBezTo>
                  <a:cubicBezTo>
                    <a:pt x="236" y="240"/>
                    <a:pt x="191" y="151"/>
                    <a:pt x="263" y="151"/>
                  </a:cubicBezTo>
                  <a:lnTo>
                    <a:pt x="274" y="151"/>
                  </a:lnTo>
                  <a:cubicBezTo>
                    <a:pt x="334" y="158"/>
                    <a:pt x="337" y="218"/>
                    <a:pt x="334" y="270"/>
                  </a:cubicBezTo>
                  <a:cubicBezTo>
                    <a:pt x="389" y="255"/>
                    <a:pt x="517" y="168"/>
                    <a:pt x="528" y="135"/>
                  </a:cubicBezTo>
                  <a:cubicBezTo>
                    <a:pt x="543" y="72"/>
                    <a:pt x="501" y="1"/>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1" name="Google Shape;28791;p21"/>
            <p:cNvSpPr/>
            <p:nvPr/>
          </p:nvSpPr>
          <p:spPr>
            <a:xfrm>
              <a:off x="-5435474" y="-2864380"/>
              <a:ext cx="21869" cy="16808"/>
            </a:xfrm>
            <a:custGeom>
              <a:avLst/>
              <a:gdLst/>
              <a:ahLst/>
              <a:cxnLst/>
              <a:rect l="l" t="t" r="r" b="b"/>
              <a:pathLst>
                <a:path w="458" h="352" extrusionOk="0">
                  <a:moveTo>
                    <a:pt x="251" y="1"/>
                  </a:moveTo>
                  <a:cubicBezTo>
                    <a:pt x="180" y="1"/>
                    <a:pt x="102" y="53"/>
                    <a:pt x="64" y="127"/>
                  </a:cubicBezTo>
                  <a:cubicBezTo>
                    <a:pt x="38" y="177"/>
                    <a:pt x="20" y="229"/>
                    <a:pt x="1" y="277"/>
                  </a:cubicBezTo>
                  <a:lnTo>
                    <a:pt x="16" y="277"/>
                  </a:lnTo>
                  <a:cubicBezTo>
                    <a:pt x="42" y="277"/>
                    <a:pt x="61" y="258"/>
                    <a:pt x="76" y="236"/>
                  </a:cubicBezTo>
                  <a:cubicBezTo>
                    <a:pt x="90" y="217"/>
                    <a:pt x="109" y="195"/>
                    <a:pt x="135" y="195"/>
                  </a:cubicBezTo>
                  <a:cubicBezTo>
                    <a:pt x="139" y="195"/>
                    <a:pt x="143" y="195"/>
                    <a:pt x="147" y="199"/>
                  </a:cubicBezTo>
                  <a:cubicBezTo>
                    <a:pt x="161" y="191"/>
                    <a:pt x="177" y="187"/>
                    <a:pt x="188" y="187"/>
                  </a:cubicBezTo>
                  <a:cubicBezTo>
                    <a:pt x="218" y="187"/>
                    <a:pt x="237" y="214"/>
                    <a:pt x="240" y="258"/>
                  </a:cubicBezTo>
                  <a:cubicBezTo>
                    <a:pt x="289" y="315"/>
                    <a:pt x="356" y="337"/>
                    <a:pt x="457" y="352"/>
                  </a:cubicBezTo>
                  <a:cubicBezTo>
                    <a:pt x="413" y="284"/>
                    <a:pt x="435" y="225"/>
                    <a:pt x="386" y="172"/>
                  </a:cubicBezTo>
                  <a:cubicBezTo>
                    <a:pt x="341" y="117"/>
                    <a:pt x="416" y="109"/>
                    <a:pt x="442" y="83"/>
                  </a:cubicBezTo>
                  <a:cubicBezTo>
                    <a:pt x="397" y="27"/>
                    <a:pt x="315" y="8"/>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2" name="Google Shape;28792;p21"/>
            <p:cNvSpPr/>
            <p:nvPr/>
          </p:nvSpPr>
          <p:spPr>
            <a:xfrm>
              <a:off x="-5229289" y="-2787645"/>
              <a:ext cx="16808" cy="18479"/>
            </a:xfrm>
            <a:custGeom>
              <a:avLst/>
              <a:gdLst/>
              <a:ahLst/>
              <a:cxnLst/>
              <a:rect l="l" t="t" r="r" b="b"/>
              <a:pathLst>
                <a:path w="352" h="387" extrusionOk="0">
                  <a:moveTo>
                    <a:pt x="292" y="1"/>
                  </a:moveTo>
                  <a:cubicBezTo>
                    <a:pt x="266" y="1"/>
                    <a:pt x="251" y="46"/>
                    <a:pt x="229" y="50"/>
                  </a:cubicBezTo>
                  <a:cubicBezTo>
                    <a:pt x="90" y="83"/>
                    <a:pt x="4" y="154"/>
                    <a:pt x="1" y="304"/>
                  </a:cubicBezTo>
                  <a:cubicBezTo>
                    <a:pt x="1" y="326"/>
                    <a:pt x="11" y="349"/>
                    <a:pt x="20" y="371"/>
                  </a:cubicBezTo>
                  <a:lnTo>
                    <a:pt x="23" y="375"/>
                  </a:lnTo>
                  <a:cubicBezTo>
                    <a:pt x="98" y="371"/>
                    <a:pt x="168" y="330"/>
                    <a:pt x="244" y="330"/>
                  </a:cubicBezTo>
                  <a:cubicBezTo>
                    <a:pt x="262" y="330"/>
                    <a:pt x="284" y="334"/>
                    <a:pt x="307" y="342"/>
                  </a:cubicBezTo>
                  <a:cubicBezTo>
                    <a:pt x="311" y="330"/>
                    <a:pt x="318" y="319"/>
                    <a:pt x="325" y="308"/>
                  </a:cubicBezTo>
                  <a:cubicBezTo>
                    <a:pt x="247" y="252"/>
                    <a:pt x="270" y="192"/>
                    <a:pt x="315" y="124"/>
                  </a:cubicBezTo>
                  <a:cubicBezTo>
                    <a:pt x="341" y="87"/>
                    <a:pt x="352" y="38"/>
                    <a:pt x="311" y="9"/>
                  </a:cubicBezTo>
                  <a:cubicBezTo>
                    <a:pt x="303" y="5"/>
                    <a:pt x="299" y="1"/>
                    <a:pt x="292" y="1"/>
                  </a:cubicBezTo>
                  <a:close/>
                  <a:moveTo>
                    <a:pt x="23" y="375"/>
                  </a:moveTo>
                  <a:cubicBezTo>
                    <a:pt x="34" y="378"/>
                    <a:pt x="46" y="382"/>
                    <a:pt x="53" y="386"/>
                  </a:cubicBezTo>
                  <a:cubicBezTo>
                    <a:pt x="46" y="378"/>
                    <a:pt x="34" y="375"/>
                    <a:pt x="23" y="37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3" name="Google Shape;28793;p21"/>
            <p:cNvSpPr/>
            <p:nvPr/>
          </p:nvSpPr>
          <p:spPr>
            <a:xfrm>
              <a:off x="-4888211" y="-2818301"/>
              <a:ext cx="18288" cy="15567"/>
            </a:xfrm>
            <a:custGeom>
              <a:avLst/>
              <a:gdLst/>
              <a:ahLst/>
              <a:cxnLst/>
              <a:rect l="l" t="t" r="r" b="b"/>
              <a:pathLst>
                <a:path w="383" h="326" extrusionOk="0">
                  <a:moveTo>
                    <a:pt x="154" y="0"/>
                  </a:moveTo>
                  <a:cubicBezTo>
                    <a:pt x="139" y="0"/>
                    <a:pt x="125" y="4"/>
                    <a:pt x="106" y="11"/>
                  </a:cubicBezTo>
                  <a:cubicBezTo>
                    <a:pt x="49" y="42"/>
                    <a:pt x="12" y="94"/>
                    <a:pt x="20" y="161"/>
                  </a:cubicBezTo>
                  <a:cubicBezTo>
                    <a:pt x="23" y="213"/>
                    <a:pt x="1" y="266"/>
                    <a:pt x="1" y="314"/>
                  </a:cubicBezTo>
                  <a:cubicBezTo>
                    <a:pt x="23" y="322"/>
                    <a:pt x="38" y="325"/>
                    <a:pt x="57" y="325"/>
                  </a:cubicBezTo>
                  <a:cubicBezTo>
                    <a:pt x="109" y="325"/>
                    <a:pt x="151" y="284"/>
                    <a:pt x="199" y="269"/>
                  </a:cubicBezTo>
                  <a:cubicBezTo>
                    <a:pt x="256" y="254"/>
                    <a:pt x="308" y="221"/>
                    <a:pt x="382" y="202"/>
                  </a:cubicBezTo>
                  <a:cubicBezTo>
                    <a:pt x="345" y="154"/>
                    <a:pt x="311" y="104"/>
                    <a:pt x="266" y="68"/>
                  </a:cubicBezTo>
                  <a:cubicBezTo>
                    <a:pt x="233" y="34"/>
                    <a:pt x="199"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4" name="Google Shape;28794;p21"/>
            <p:cNvSpPr/>
            <p:nvPr/>
          </p:nvSpPr>
          <p:spPr>
            <a:xfrm>
              <a:off x="-5487044" y="-3239217"/>
              <a:ext cx="23254" cy="17524"/>
            </a:xfrm>
            <a:custGeom>
              <a:avLst/>
              <a:gdLst/>
              <a:ahLst/>
              <a:cxnLst/>
              <a:rect l="l" t="t" r="r" b="b"/>
              <a:pathLst>
                <a:path w="487" h="367" extrusionOk="0">
                  <a:moveTo>
                    <a:pt x="349" y="1"/>
                  </a:moveTo>
                  <a:cubicBezTo>
                    <a:pt x="299" y="87"/>
                    <a:pt x="263" y="127"/>
                    <a:pt x="218" y="127"/>
                  </a:cubicBezTo>
                  <a:cubicBezTo>
                    <a:pt x="184" y="127"/>
                    <a:pt x="142" y="101"/>
                    <a:pt x="94" y="49"/>
                  </a:cubicBezTo>
                  <a:cubicBezTo>
                    <a:pt x="87" y="49"/>
                    <a:pt x="83" y="46"/>
                    <a:pt x="80" y="46"/>
                  </a:cubicBezTo>
                  <a:cubicBezTo>
                    <a:pt x="64" y="46"/>
                    <a:pt x="53" y="53"/>
                    <a:pt x="45" y="64"/>
                  </a:cubicBezTo>
                  <a:cubicBezTo>
                    <a:pt x="61" y="105"/>
                    <a:pt x="1" y="135"/>
                    <a:pt x="19" y="177"/>
                  </a:cubicBezTo>
                  <a:cubicBezTo>
                    <a:pt x="87" y="221"/>
                    <a:pt x="214" y="221"/>
                    <a:pt x="158" y="360"/>
                  </a:cubicBezTo>
                  <a:cubicBezTo>
                    <a:pt x="165" y="363"/>
                    <a:pt x="173" y="367"/>
                    <a:pt x="180" y="367"/>
                  </a:cubicBezTo>
                  <a:cubicBezTo>
                    <a:pt x="187" y="367"/>
                    <a:pt x="199" y="363"/>
                    <a:pt x="210" y="356"/>
                  </a:cubicBezTo>
                  <a:lnTo>
                    <a:pt x="218" y="356"/>
                  </a:lnTo>
                  <a:cubicBezTo>
                    <a:pt x="251" y="356"/>
                    <a:pt x="281" y="334"/>
                    <a:pt x="311" y="315"/>
                  </a:cubicBezTo>
                  <a:cubicBezTo>
                    <a:pt x="341" y="292"/>
                    <a:pt x="371" y="274"/>
                    <a:pt x="408" y="274"/>
                  </a:cubicBezTo>
                  <a:cubicBezTo>
                    <a:pt x="416" y="274"/>
                    <a:pt x="423" y="274"/>
                    <a:pt x="434" y="277"/>
                  </a:cubicBezTo>
                  <a:lnTo>
                    <a:pt x="438" y="277"/>
                  </a:lnTo>
                  <a:cubicBezTo>
                    <a:pt x="487" y="277"/>
                    <a:pt x="461" y="232"/>
                    <a:pt x="472" y="210"/>
                  </a:cubicBezTo>
                  <a:cubicBezTo>
                    <a:pt x="442" y="158"/>
                    <a:pt x="341" y="127"/>
                    <a:pt x="411" y="38"/>
                  </a:cubicBezTo>
                  <a:cubicBezTo>
                    <a:pt x="389" y="27"/>
                    <a:pt x="371" y="15"/>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5" name="Google Shape;28795;p21"/>
            <p:cNvSpPr/>
            <p:nvPr/>
          </p:nvSpPr>
          <p:spPr>
            <a:xfrm>
              <a:off x="-4912420" y="-2771554"/>
              <a:ext cx="16283" cy="16808"/>
            </a:xfrm>
            <a:custGeom>
              <a:avLst/>
              <a:gdLst/>
              <a:ahLst/>
              <a:cxnLst/>
              <a:rect l="l" t="t" r="r" b="b"/>
              <a:pathLst>
                <a:path w="341" h="352" extrusionOk="0">
                  <a:moveTo>
                    <a:pt x="138" y="0"/>
                  </a:moveTo>
                  <a:cubicBezTo>
                    <a:pt x="71" y="0"/>
                    <a:pt x="48" y="34"/>
                    <a:pt x="30" y="124"/>
                  </a:cubicBezTo>
                  <a:cubicBezTo>
                    <a:pt x="0" y="247"/>
                    <a:pt x="37" y="329"/>
                    <a:pt x="138" y="348"/>
                  </a:cubicBezTo>
                  <a:cubicBezTo>
                    <a:pt x="153" y="352"/>
                    <a:pt x="171" y="352"/>
                    <a:pt x="187" y="352"/>
                  </a:cubicBezTo>
                  <a:cubicBezTo>
                    <a:pt x="284" y="352"/>
                    <a:pt x="332" y="288"/>
                    <a:pt x="340" y="157"/>
                  </a:cubicBezTo>
                  <a:lnTo>
                    <a:pt x="340" y="157"/>
                  </a:lnTo>
                  <a:cubicBezTo>
                    <a:pt x="318" y="184"/>
                    <a:pt x="295" y="195"/>
                    <a:pt x="276" y="195"/>
                  </a:cubicBezTo>
                  <a:cubicBezTo>
                    <a:pt x="242" y="195"/>
                    <a:pt x="209" y="169"/>
                    <a:pt x="190" y="143"/>
                  </a:cubicBezTo>
                  <a:cubicBezTo>
                    <a:pt x="149" y="83"/>
                    <a:pt x="242" y="67"/>
                    <a:pt x="254" y="23"/>
                  </a:cubicBezTo>
                  <a:cubicBezTo>
                    <a:pt x="254" y="19"/>
                    <a:pt x="254" y="19"/>
                    <a:pt x="258" y="15"/>
                  </a:cubicBezTo>
                  <a:cubicBezTo>
                    <a:pt x="205" y="8"/>
                    <a:pt x="168"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6" name="Google Shape;28796;p21"/>
            <p:cNvSpPr/>
            <p:nvPr/>
          </p:nvSpPr>
          <p:spPr>
            <a:xfrm>
              <a:off x="-5472050" y="-2962554"/>
              <a:ext cx="18432" cy="19004"/>
            </a:xfrm>
            <a:custGeom>
              <a:avLst/>
              <a:gdLst/>
              <a:ahLst/>
              <a:cxnLst/>
              <a:rect l="l" t="t" r="r" b="b"/>
              <a:pathLst>
                <a:path w="386" h="398" extrusionOk="0">
                  <a:moveTo>
                    <a:pt x="263" y="1"/>
                  </a:moveTo>
                  <a:cubicBezTo>
                    <a:pt x="237" y="1"/>
                    <a:pt x="202" y="19"/>
                    <a:pt x="165" y="49"/>
                  </a:cubicBezTo>
                  <a:cubicBezTo>
                    <a:pt x="124" y="80"/>
                    <a:pt x="120" y="150"/>
                    <a:pt x="53" y="150"/>
                  </a:cubicBezTo>
                  <a:cubicBezTo>
                    <a:pt x="35" y="251"/>
                    <a:pt x="1" y="359"/>
                    <a:pt x="150" y="397"/>
                  </a:cubicBezTo>
                  <a:cubicBezTo>
                    <a:pt x="195" y="371"/>
                    <a:pt x="240" y="341"/>
                    <a:pt x="266" y="289"/>
                  </a:cubicBezTo>
                  <a:cubicBezTo>
                    <a:pt x="247" y="266"/>
                    <a:pt x="225" y="247"/>
                    <a:pt x="210" y="221"/>
                  </a:cubicBezTo>
                  <a:cubicBezTo>
                    <a:pt x="195" y="199"/>
                    <a:pt x="165" y="161"/>
                    <a:pt x="210" y="147"/>
                  </a:cubicBezTo>
                  <a:cubicBezTo>
                    <a:pt x="218" y="142"/>
                    <a:pt x="225" y="142"/>
                    <a:pt x="228" y="142"/>
                  </a:cubicBezTo>
                  <a:cubicBezTo>
                    <a:pt x="259" y="142"/>
                    <a:pt x="273" y="173"/>
                    <a:pt x="273" y="210"/>
                  </a:cubicBezTo>
                  <a:cubicBezTo>
                    <a:pt x="289" y="214"/>
                    <a:pt x="299" y="214"/>
                    <a:pt x="307" y="214"/>
                  </a:cubicBezTo>
                  <a:cubicBezTo>
                    <a:pt x="367" y="214"/>
                    <a:pt x="359" y="142"/>
                    <a:pt x="385" y="106"/>
                  </a:cubicBezTo>
                  <a:cubicBezTo>
                    <a:pt x="344" y="35"/>
                    <a:pt x="307"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7" name="Google Shape;28797;p21"/>
            <p:cNvSpPr/>
            <p:nvPr/>
          </p:nvSpPr>
          <p:spPr>
            <a:xfrm>
              <a:off x="-5403481" y="-3110674"/>
              <a:ext cx="19291" cy="16808"/>
            </a:xfrm>
            <a:custGeom>
              <a:avLst/>
              <a:gdLst/>
              <a:ahLst/>
              <a:cxnLst/>
              <a:rect l="l" t="t" r="r" b="b"/>
              <a:pathLst>
                <a:path w="404" h="352" extrusionOk="0">
                  <a:moveTo>
                    <a:pt x="142" y="0"/>
                  </a:moveTo>
                  <a:cubicBezTo>
                    <a:pt x="109" y="0"/>
                    <a:pt x="74" y="4"/>
                    <a:pt x="38" y="11"/>
                  </a:cubicBezTo>
                  <a:cubicBezTo>
                    <a:pt x="105" y="131"/>
                    <a:pt x="86" y="235"/>
                    <a:pt x="0" y="337"/>
                  </a:cubicBezTo>
                  <a:cubicBezTo>
                    <a:pt x="7" y="347"/>
                    <a:pt x="19" y="351"/>
                    <a:pt x="26" y="351"/>
                  </a:cubicBezTo>
                  <a:cubicBezTo>
                    <a:pt x="41" y="351"/>
                    <a:pt x="52" y="344"/>
                    <a:pt x="64" y="337"/>
                  </a:cubicBezTo>
                  <a:cubicBezTo>
                    <a:pt x="79" y="325"/>
                    <a:pt x="90" y="318"/>
                    <a:pt x="105" y="318"/>
                  </a:cubicBezTo>
                  <a:cubicBezTo>
                    <a:pt x="112" y="318"/>
                    <a:pt x="124" y="321"/>
                    <a:pt x="131" y="333"/>
                  </a:cubicBezTo>
                  <a:cubicBezTo>
                    <a:pt x="169" y="311"/>
                    <a:pt x="146" y="216"/>
                    <a:pt x="183" y="216"/>
                  </a:cubicBezTo>
                  <a:cubicBezTo>
                    <a:pt x="191" y="216"/>
                    <a:pt x="198" y="221"/>
                    <a:pt x="205" y="225"/>
                  </a:cubicBezTo>
                  <a:cubicBezTo>
                    <a:pt x="221" y="232"/>
                    <a:pt x="236" y="235"/>
                    <a:pt x="250" y="235"/>
                  </a:cubicBezTo>
                  <a:cubicBezTo>
                    <a:pt x="273" y="235"/>
                    <a:pt x="292" y="225"/>
                    <a:pt x="310" y="216"/>
                  </a:cubicBezTo>
                  <a:cubicBezTo>
                    <a:pt x="329" y="206"/>
                    <a:pt x="348" y="199"/>
                    <a:pt x="366" y="199"/>
                  </a:cubicBezTo>
                  <a:cubicBezTo>
                    <a:pt x="374" y="199"/>
                    <a:pt x="381" y="199"/>
                    <a:pt x="393" y="202"/>
                  </a:cubicBezTo>
                  <a:lnTo>
                    <a:pt x="404" y="199"/>
                  </a:lnTo>
                  <a:cubicBezTo>
                    <a:pt x="359" y="68"/>
                    <a:pt x="269"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8" name="Google Shape;28798;p21"/>
            <p:cNvSpPr/>
            <p:nvPr/>
          </p:nvSpPr>
          <p:spPr>
            <a:xfrm>
              <a:off x="-5409593" y="-3252969"/>
              <a:ext cx="23827" cy="24878"/>
            </a:xfrm>
            <a:custGeom>
              <a:avLst/>
              <a:gdLst/>
              <a:ahLst/>
              <a:cxnLst/>
              <a:rect l="l" t="t" r="r" b="b"/>
              <a:pathLst>
                <a:path w="499" h="521" extrusionOk="0">
                  <a:moveTo>
                    <a:pt x="371" y="1"/>
                  </a:moveTo>
                  <a:cubicBezTo>
                    <a:pt x="333" y="232"/>
                    <a:pt x="297" y="296"/>
                    <a:pt x="121" y="296"/>
                  </a:cubicBezTo>
                  <a:cubicBezTo>
                    <a:pt x="87" y="296"/>
                    <a:pt x="45" y="296"/>
                    <a:pt x="1" y="292"/>
                  </a:cubicBezTo>
                  <a:lnTo>
                    <a:pt x="1" y="292"/>
                  </a:lnTo>
                  <a:cubicBezTo>
                    <a:pt x="1" y="405"/>
                    <a:pt x="68" y="472"/>
                    <a:pt x="158" y="520"/>
                  </a:cubicBezTo>
                  <a:cubicBezTo>
                    <a:pt x="202" y="472"/>
                    <a:pt x="252" y="427"/>
                    <a:pt x="319" y="408"/>
                  </a:cubicBezTo>
                  <a:cubicBezTo>
                    <a:pt x="330" y="375"/>
                    <a:pt x="278" y="334"/>
                    <a:pt x="319" y="311"/>
                  </a:cubicBezTo>
                  <a:cubicBezTo>
                    <a:pt x="326" y="303"/>
                    <a:pt x="337" y="300"/>
                    <a:pt x="345" y="300"/>
                  </a:cubicBezTo>
                  <a:cubicBezTo>
                    <a:pt x="382" y="300"/>
                    <a:pt x="409" y="341"/>
                    <a:pt x="442" y="356"/>
                  </a:cubicBezTo>
                  <a:cubicBezTo>
                    <a:pt x="427" y="315"/>
                    <a:pt x="499" y="244"/>
                    <a:pt x="386" y="229"/>
                  </a:cubicBezTo>
                  <a:cubicBezTo>
                    <a:pt x="330" y="225"/>
                    <a:pt x="390" y="184"/>
                    <a:pt x="394" y="158"/>
                  </a:cubicBezTo>
                  <a:cubicBezTo>
                    <a:pt x="401" y="101"/>
                    <a:pt x="464" y="42"/>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9" name="Google Shape;28799;p21"/>
            <p:cNvSpPr/>
            <p:nvPr/>
          </p:nvSpPr>
          <p:spPr>
            <a:xfrm>
              <a:off x="-5486853" y="-3249913"/>
              <a:ext cx="25212" cy="13800"/>
            </a:xfrm>
            <a:custGeom>
              <a:avLst/>
              <a:gdLst/>
              <a:ahLst/>
              <a:cxnLst/>
              <a:rect l="l" t="t" r="r" b="b"/>
              <a:pathLst>
                <a:path w="528" h="289" extrusionOk="0">
                  <a:moveTo>
                    <a:pt x="273" y="1"/>
                  </a:moveTo>
                  <a:cubicBezTo>
                    <a:pt x="250" y="49"/>
                    <a:pt x="224" y="64"/>
                    <a:pt x="191" y="64"/>
                  </a:cubicBezTo>
                  <a:cubicBezTo>
                    <a:pt x="172" y="64"/>
                    <a:pt x="154" y="60"/>
                    <a:pt x="131" y="53"/>
                  </a:cubicBezTo>
                  <a:cubicBezTo>
                    <a:pt x="112" y="49"/>
                    <a:pt x="90" y="42"/>
                    <a:pt x="71" y="42"/>
                  </a:cubicBezTo>
                  <a:lnTo>
                    <a:pt x="60" y="42"/>
                  </a:lnTo>
                  <a:cubicBezTo>
                    <a:pt x="60" y="109"/>
                    <a:pt x="67" y="176"/>
                    <a:pt x="0" y="221"/>
                  </a:cubicBezTo>
                  <a:cubicBezTo>
                    <a:pt x="15" y="244"/>
                    <a:pt x="26" y="266"/>
                    <a:pt x="41" y="288"/>
                  </a:cubicBezTo>
                  <a:cubicBezTo>
                    <a:pt x="49" y="277"/>
                    <a:pt x="60" y="270"/>
                    <a:pt x="76" y="270"/>
                  </a:cubicBezTo>
                  <a:cubicBezTo>
                    <a:pt x="79" y="270"/>
                    <a:pt x="83" y="273"/>
                    <a:pt x="90" y="273"/>
                  </a:cubicBezTo>
                  <a:cubicBezTo>
                    <a:pt x="169" y="217"/>
                    <a:pt x="259" y="236"/>
                    <a:pt x="345" y="225"/>
                  </a:cubicBezTo>
                  <a:cubicBezTo>
                    <a:pt x="367" y="239"/>
                    <a:pt x="385" y="251"/>
                    <a:pt x="407" y="262"/>
                  </a:cubicBezTo>
                  <a:cubicBezTo>
                    <a:pt x="416" y="251"/>
                    <a:pt x="419" y="244"/>
                    <a:pt x="426" y="236"/>
                  </a:cubicBezTo>
                  <a:cubicBezTo>
                    <a:pt x="528" y="191"/>
                    <a:pt x="407" y="146"/>
                    <a:pt x="426" y="101"/>
                  </a:cubicBezTo>
                  <a:cubicBezTo>
                    <a:pt x="416" y="94"/>
                    <a:pt x="407" y="87"/>
                    <a:pt x="400" y="79"/>
                  </a:cubicBezTo>
                  <a:cubicBezTo>
                    <a:pt x="355" y="53"/>
                    <a:pt x="314" y="27"/>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0" name="Google Shape;28800;p21"/>
            <p:cNvSpPr/>
            <p:nvPr/>
          </p:nvSpPr>
          <p:spPr>
            <a:xfrm>
              <a:off x="-5412793" y="-3095537"/>
              <a:ext cx="16665" cy="18622"/>
            </a:xfrm>
            <a:custGeom>
              <a:avLst/>
              <a:gdLst/>
              <a:ahLst/>
              <a:cxnLst/>
              <a:rect l="l" t="t" r="r" b="b"/>
              <a:pathLst>
                <a:path w="349" h="390" extrusionOk="0">
                  <a:moveTo>
                    <a:pt x="300" y="1"/>
                  </a:moveTo>
                  <a:cubicBezTo>
                    <a:pt x="285" y="1"/>
                    <a:pt x="274" y="8"/>
                    <a:pt x="259" y="20"/>
                  </a:cubicBezTo>
                  <a:cubicBezTo>
                    <a:pt x="247" y="27"/>
                    <a:pt x="236" y="34"/>
                    <a:pt x="221" y="34"/>
                  </a:cubicBezTo>
                  <a:cubicBezTo>
                    <a:pt x="214" y="34"/>
                    <a:pt x="202" y="30"/>
                    <a:pt x="195" y="20"/>
                  </a:cubicBezTo>
                  <a:cubicBezTo>
                    <a:pt x="143" y="106"/>
                    <a:pt x="83" y="184"/>
                    <a:pt x="0" y="244"/>
                  </a:cubicBezTo>
                  <a:cubicBezTo>
                    <a:pt x="31" y="289"/>
                    <a:pt x="5" y="389"/>
                    <a:pt x="79" y="389"/>
                  </a:cubicBezTo>
                  <a:cubicBezTo>
                    <a:pt x="95" y="389"/>
                    <a:pt x="112" y="386"/>
                    <a:pt x="135" y="379"/>
                  </a:cubicBezTo>
                  <a:cubicBezTo>
                    <a:pt x="139" y="375"/>
                    <a:pt x="147" y="370"/>
                    <a:pt x="157" y="370"/>
                  </a:cubicBezTo>
                  <a:cubicBezTo>
                    <a:pt x="169" y="370"/>
                    <a:pt x="184" y="379"/>
                    <a:pt x="202" y="382"/>
                  </a:cubicBezTo>
                  <a:cubicBezTo>
                    <a:pt x="217" y="386"/>
                    <a:pt x="233" y="389"/>
                    <a:pt x="247" y="389"/>
                  </a:cubicBezTo>
                  <a:cubicBezTo>
                    <a:pt x="278" y="389"/>
                    <a:pt x="292" y="370"/>
                    <a:pt x="278" y="292"/>
                  </a:cubicBezTo>
                  <a:cubicBezTo>
                    <a:pt x="252" y="281"/>
                    <a:pt x="217" y="296"/>
                    <a:pt x="188" y="255"/>
                  </a:cubicBezTo>
                  <a:cubicBezTo>
                    <a:pt x="240" y="213"/>
                    <a:pt x="319" y="187"/>
                    <a:pt x="348" y="120"/>
                  </a:cubicBezTo>
                  <a:cubicBezTo>
                    <a:pt x="243" y="106"/>
                    <a:pt x="304" y="56"/>
                    <a:pt x="326" y="16"/>
                  </a:cubicBezTo>
                  <a:cubicBezTo>
                    <a:pt x="319" y="4"/>
                    <a:pt x="307"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1" name="Google Shape;28801;p21"/>
            <p:cNvSpPr/>
            <p:nvPr/>
          </p:nvSpPr>
          <p:spPr>
            <a:xfrm>
              <a:off x="-5315860" y="-3037521"/>
              <a:ext cx="23254" cy="34667"/>
            </a:xfrm>
            <a:custGeom>
              <a:avLst/>
              <a:gdLst/>
              <a:ahLst/>
              <a:cxnLst/>
              <a:rect l="l" t="t" r="r" b="b"/>
              <a:pathLst>
                <a:path w="487" h="726" extrusionOk="0">
                  <a:moveTo>
                    <a:pt x="456" y="1"/>
                  </a:moveTo>
                  <a:lnTo>
                    <a:pt x="456" y="1"/>
                  </a:lnTo>
                  <a:cubicBezTo>
                    <a:pt x="430" y="30"/>
                    <a:pt x="438" y="75"/>
                    <a:pt x="427" y="113"/>
                  </a:cubicBezTo>
                  <a:cubicBezTo>
                    <a:pt x="411" y="154"/>
                    <a:pt x="401" y="199"/>
                    <a:pt x="367" y="199"/>
                  </a:cubicBezTo>
                  <a:cubicBezTo>
                    <a:pt x="352" y="199"/>
                    <a:pt x="333" y="192"/>
                    <a:pt x="307" y="169"/>
                  </a:cubicBezTo>
                  <a:cubicBezTo>
                    <a:pt x="258" y="210"/>
                    <a:pt x="251" y="292"/>
                    <a:pt x="173" y="299"/>
                  </a:cubicBezTo>
                  <a:cubicBezTo>
                    <a:pt x="173" y="356"/>
                    <a:pt x="165" y="420"/>
                    <a:pt x="106" y="438"/>
                  </a:cubicBezTo>
                  <a:cubicBezTo>
                    <a:pt x="101" y="442"/>
                    <a:pt x="94" y="442"/>
                    <a:pt x="90" y="442"/>
                  </a:cubicBezTo>
                  <a:cubicBezTo>
                    <a:pt x="45" y="442"/>
                    <a:pt x="45" y="371"/>
                    <a:pt x="4" y="356"/>
                  </a:cubicBezTo>
                  <a:cubicBezTo>
                    <a:pt x="4" y="401"/>
                    <a:pt x="4" y="446"/>
                    <a:pt x="1" y="490"/>
                  </a:cubicBezTo>
                  <a:cubicBezTo>
                    <a:pt x="106" y="561"/>
                    <a:pt x="42" y="647"/>
                    <a:pt x="23" y="725"/>
                  </a:cubicBezTo>
                  <a:cubicBezTo>
                    <a:pt x="90" y="696"/>
                    <a:pt x="161" y="689"/>
                    <a:pt x="120" y="568"/>
                  </a:cubicBezTo>
                  <a:cubicBezTo>
                    <a:pt x="97" y="494"/>
                    <a:pt x="165" y="423"/>
                    <a:pt x="254" y="385"/>
                  </a:cubicBezTo>
                  <a:cubicBezTo>
                    <a:pt x="434" y="307"/>
                    <a:pt x="487" y="195"/>
                    <a:pt x="4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2" name="Google Shape;28802;p21"/>
            <p:cNvSpPr/>
            <p:nvPr/>
          </p:nvSpPr>
          <p:spPr>
            <a:xfrm>
              <a:off x="-5204125" y="-2810995"/>
              <a:ext cx="16283" cy="16140"/>
            </a:xfrm>
            <a:custGeom>
              <a:avLst/>
              <a:gdLst/>
              <a:ahLst/>
              <a:cxnLst/>
              <a:rect l="l" t="t" r="r" b="b"/>
              <a:pathLst>
                <a:path w="341" h="338" extrusionOk="0">
                  <a:moveTo>
                    <a:pt x="199" y="1"/>
                  </a:moveTo>
                  <a:cubicBezTo>
                    <a:pt x="157" y="1"/>
                    <a:pt x="112" y="49"/>
                    <a:pt x="49" y="146"/>
                  </a:cubicBezTo>
                  <a:cubicBezTo>
                    <a:pt x="42" y="176"/>
                    <a:pt x="0" y="195"/>
                    <a:pt x="8" y="236"/>
                  </a:cubicBezTo>
                  <a:lnTo>
                    <a:pt x="26" y="236"/>
                  </a:lnTo>
                  <a:cubicBezTo>
                    <a:pt x="64" y="236"/>
                    <a:pt x="79" y="262"/>
                    <a:pt x="83" y="288"/>
                  </a:cubicBezTo>
                  <a:cubicBezTo>
                    <a:pt x="86" y="310"/>
                    <a:pt x="83" y="337"/>
                    <a:pt x="86" y="337"/>
                  </a:cubicBezTo>
                  <a:cubicBezTo>
                    <a:pt x="161" y="318"/>
                    <a:pt x="251" y="337"/>
                    <a:pt x="304" y="265"/>
                  </a:cubicBezTo>
                  <a:cubicBezTo>
                    <a:pt x="340" y="217"/>
                    <a:pt x="292" y="60"/>
                    <a:pt x="236" y="15"/>
                  </a:cubicBezTo>
                  <a:cubicBezTo>
                    <a:pt x="225" y="8"/>
                    <a:pt x="210"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3" name="Google Shape;28803;p21"/>
            <p:cNvSpPr/>
            <p:nvPr/>
          </p:nvSpPr>
          <p:spPr>
            <a:xfrm>
              <a:off x="-5325649" y="-3146009"/>
              <a:ext cx="16283" cy="17333"/>
            </a:xfrm>
            <a:custGeom>
              <a:avLst/>
              <a:gdLst/>
              <a:ahLst/>
              <a:cxnLst/>
              <a:rect l="l" t="t" r="r" b="b"/>
              <a:pathLst>
                <a:path w="341" h="363" extrusionOk="0">
                  <a:moveTo>
                    <a:pt x="86" y="0"/>
                  </a:moveTo>
                  <a:cubicBezTo>
                    <a:pt x="86" y="7"/>
                    <a:pt x="82" y="11"/>
                    <a:pt x="82" y="14"/>
                  </a:cubicBezTo>
                  <a:cubicBezTo>
                    <a:pt x="78" y="41"/>
                    <a:pt x="67" y="59"/>
                    <a:pt x="49" y="59"/>
                  </a:cubicBezTo>
                  <a:cubicBezTo>
                    <a:pt x="37" y="59"/>
                    <a:pt x="26" y="56"/>
                    <a:pt x="7" y="41"/>
                  </a:cubicBezTo>
                  <a:lnTo>
                    <a:pt x="7" y="41"/>
                  </a:lnTo>
                  <a:cubicBezTo>
                    <a:pt x="14" y="104"/>
                    <a:pt x="71" y="157"/>
                    <a:pt x="30" y="228"/>
                  </a:cubicBezTo>
                  <a:cubicBezTo>
                    <a:pt x="0" y="276"/>
                    <a:pt x="33" y="318"/>
                    <a:pt x="75" y="351"/>
                  </a:cubicBezTo>
                  <a:cubicBezTo>
                    <a:pt x="90" y="359"/>
                    <a:pt x="104" y="363"/>
                    <a:pt x="119" y="363"/>
                  </a:cubicBezTo>
                  <a:cubicBezTo>
                    <a:pt x="145" y="363"/>
                    <a:pt x="164" y="351"/>
                    <a:pt x="180" y="321"/>
                  </a:cubicBezTo>
                  <a:cubicBezTo>
                    <a:pt x="213" y="254"/>
                    <a:pt x="284" y="243"/>
                    <a:pt x="340" y="213"/>
                  </a:cubicBezTo>
                  <a:cubicBezTo>
                    <a:pt x="325" y="135"/>
                    <a:pt x="168" y="149"/>
                    <a:pt x="213" y="19"/>
                  </a:cubicBezTo>
                  <a:cubicBezTo>
                    <a:pt x="216" y="7"/>
                    <a:pt x="206" y="4"/>
                    <a:pt x="190" y="4"/>
                  </a:cubicBezTo>
                  <a:cubicBezTo>
                    <a:pt x="183" y="4"/>
                    <a:pt x="171" y="4"/>
                    <a:pt x="161" y="7"/>
                  </a:cubicBezTo>
                  <a:lnTo>
                    <a:pt x="127" y="7"/>
                  </a:lnTo>
                  <a:cubicBezTo>
                    <a:pt x="112" y="7"/>
                    <a:pt x="97"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4" name="Google Shape;28804;p21"/>
            <p:cNvSpPr/>
            <p:nvPr/>
          </p:nvSpPr>
          <p:spPr>
            <a:xfrm>
              <a:off x="-5404007" y="-2990726"/>
              <a:ext cx="16951" cy="21965"/>
            </a:xfrm>
            <a:custGeom>
              <a:avLst/>
              <a:gdLst/>
              <a:ahLst/>
              <a:cxnLst/>
              <a:rect l="l" t="t" r="r" b="b"/>
              <a:pathLst>
                <a:path w="355" h="460" extrusionOk="0">
                  <a:moveTo>
                    <a:pt x="123" y="0"/>
                  </a:moveTo>
                  <a:lnTo>
                    <a:pt x="123" y="0"/>
                  </a:lnTo>
                  <a:cubicBezTo>
                    <a:pt x="130" y="42"/>
                    <a:pt x="130" y="82"/>
                    <a:pt x="142" y="123"/>
                  </a:cubicBezTo>
                  <a:cubicBezTo>
                    <a:pt x="175" y="269"/>
                    <a:pt x="175" y="269"/>
                    <a:pt x="18" y="292"/>
                  </a:cubicBezTo>
                  <a:cubicBezTo>
                    <a:pt x="11" y="299"/>
                    <a:pt x="4" y="311"/>
                    <a:pt x="0" y="321"/>
                  </a:cubicBezTo>
                  <a:cubicBezTo>
                    <a:pt x="18" y="344"/>
                    <a:pt x="33" y="396"/>
                    <a:pt x="56" y="396"/>
                  </a:cubicBezTo>
                  <a:cubicBezTo>
                    <a:pt x="59" y="396"/>
                    <a:pt x="63" y="392"/>
                    <a:pt x="68" y="389"/>
                  </a:cubicBezTo>
                  <a:cubicBezTo>
                    <a:pt x="97" y="366"/>
                    <a:pt x="116" y="359"/>
                    <a:pt x="130" y="359"/>
                  </a:cubicBezTo>
                  <a:cubicBezTo>
                    <a:pt x="164" y="359"/>
                    <a:pt x="172" y="411"/>
                    <a:pt x="190" y="441"/>
                  </a:cubicBezTo>
                  <a:cubicBezTo>
                    <a:pt x="198" y="445"/>
                    <a:pt x="206" y="452"/>
                    <a:pt x="209" y="460"/>
                  </a:cubicBezTo>
                  <a:cubicBezTo>
                    <a:pt x="318" y="415"/>
                    <a:pt x="355" y="347"/>
                    <a:pt x="292" y="235"/>
                  </a:cubicBezTo>
                  <a:cubicBezTo>
                    <a:pt x="247" y="149"/>
                    <a:pt x="280" y="7"/>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5" name="Google Shape;28805;p21"/>
            <p:cNvSpPr/>
            <p:nvPr/>
          </p:nvSpPr>
          <p:spPr>
            <a:xfrm>
              <a:off x="-5228764" y="-2859175"/>
              <a:ext cx="19864" cy="15710"/>
            </a:xfrm>
            <a:custGeom>
              <a:avLst/>
              <a:gdLst/>
              <a:ahLst/>
              <a:cxnLst/>
              <a:rect l="l" t="t" r="r" b="b"/>
              <a:pathLst>
                <a:path w="416" h="329" extrusionOk="0">
                  <a:moveTo>
                    <a:pt x="311" y="0"/>
                  </a:moveTo>
                  <a:cubicBezTo>
                    <a:pt x="113" y="4"/>
                    <a:pt x="12" y="94"/>
                    <a:pt x="0" y="280"/>
                  </a:cubicBezTo>
                  <a:cubicBezTo>
                    <a:pt x="16" y="265"/>
                    <a:pt x="42" y="254"/>
                    <a:pt x="49" y="235"/>
                  </a:cubicBezTo>
                  <a:cubicBezTo>
                    <a:pt x="61" y="209"/>
                    <a:pt x="68" y="180"/>
                    <a:pt x="90" y="180"/>
                  </a:cubicBezTo>
                  <a:cubicBezTo>
                    <a:pt x="98" y="180"/>
                    <a:pt x="109" y="183"/>
                    <a:pt x="121" y="191"/>
                  </a:cubicBezTo>
                  <a:cubicBezTo>
                    <a:pt x="161" y="213"/>
                    <a:pt x="150" y="247"/>
                    <a:pt x="131" y="280"/>
                  </a:cubicBezTo>
                  <a:cubicBezTo>
                    <a:pt x="161" y="318"/>
                    <a:pt x="195" y="329"/>
                    <a:pt x="225" y="329"/>
                  </a:cubicBezTo>
                  <a:cubicBezTo>
                    <a:pt x="278" y="329"/>
                    <a:pt x="326" y="299"/>
                    <a:pt x="375" y="280"/>
                  </a:cubicBezTo>
                  <a:cubicBezTo>
                    <a:pt x="397" y="273"/>
                    <a:pt x="416" y="254"/>
                    <a:pt x="408" y="228"/>
                  </a:cubicBezTo>
                  <a:cubicBezTo>
                    <a:pt x="404" y="209"/>
                    <a:pt x="393" y="206"/>
                    <a:pt x="382" y="206"/>
                  </a:cubicBezTo>
                  <a:lnTo>
                    <a:pt x="333" y="206"/>
                  </a:lnTo>
                  <a:cubicBezTo>
                    <a:pt x="266" y="206"/>
                    <a:pt x="218" y="187"/>
                    <a:pt x="251" y="94"/>
                  </a:cubicBezTo>
                  <a:cubicBezTo>
                    <a:pt x="273" y="63"/>
                    <a:pt x="292" y="30"/>
                    <a:pt x="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6" name="Google Shape;28806;p21"/>
            <p:cNvSpPr/>
            <p:nvPr/>
          </p:nvSpPr>
          <p:spPr>
            <a:xfrm>
              <a:off x="-5257319" y="-3111056"/>
              <a:ext cx="22013" cy="21106"/>
            </a:xfrm>
            <a:custGeom>
              <a:avLst/>
              <a:gdLst/>
              <a:ahLst/>
              <a:cxnLst/>
              <a:rect l="l" t="t" r="r" b="b"/>
              <a:pathLst>
                <a:path w="461" h="442" extrusionOk="0">
                  <a:moveTo>
                    <a:pt x="371" y="0"/>
                  </a:moveTo>
                  <a:lnTo>
                    <a:pt x="371" y="0"/>
                  </a:lnTo>
                  <a:cubicBezTo>
                    <a:pt x="382" y="5"/>
                    <a:pt x="389" y="8"/>
                    <a:pt x="397" y="8"/>
                  </a:cubicBezTo>
                  <a:cubicBezTo>
                    <a:pt x="389" y="5"/>
                    <a:pt x="382" y="5"/>
                    <a:pt x="371" y="0"/>
                  </a:cubicBezTo>
                  <a:close/>
                  <a:moveTo>
                    <a:pt x="371" y="0"/>
                  </a:moveTo>
                  <a:cubicBezTo>
                    <a:pt x="277" y="41"/>
                    <a:pt x="229" y="146"/>
                    <a:pt x="124" y="165"/>
                  </a:cubicBezTo>
                  <a:cubicBezTo>
                    <a:pt x="117" y="165"/>
                    <a:pt x="113" y="172"/>
                    <a:pt x="109" y="176"/>
                  </a:cubicBezTo>
                  <a:cubicBezTo>
                    <a:pt x="75" y="198"/>
                    <a:pt x="83" y="240"/>
                    <a:pt x="101" y="255"/>
                  </a:cubicBezTo>
                  <a:cubicBezTo>
                    <a:pt x="169" y="303"/>
                    <a:pt x="1" y="434"/>
                    <a:pt x="169" y="442"/>
                  </a:cubicBezTo>
                  <a:cubicBezTo>
                    <a:pt x="184" y="419"/>
                    <a:pt x="198" y="400"/>
                    <a:pt x="210" y="378"/>
                  </a:cubicBezTo>
                  <a:cubicBezTo>
                    <a:pt x="225" y="341"/>
                    <a:pt x="154" y="292"/>
                    <a:pt x="225" y="262"/>
                  </a:cubicBezTo>
                  <a:cubicBezTo>
                    <a:pt x="232" y="259"/>
                    <a:pt x="240" y="255"/>
                    <a:pt x="248" y="255"/>
                  </a:cubicBezTo>
                  <a:cubicBezTo>
                    <a:pt x="277" y="255"/>
                    <a:pt x="284" y="288"/>
                    <a:pt x="303" y="307"/>
                  </a:cubicBezTo>
                  <a:cubicBezTo>
                    <a:pt x="311" y="314"/>
                    <a:pt x="322" y="322"/>
                    <a:pt x="333" y="329"/>
                  </a:cubicBezTo>
                  <a:cubicBezTo>
                    <a:pt x="352" y="262"/>
                    <a:pt x="322" y="188"/>
                    <a:pt x="397" y="131"/>
                  </a:cubicBezTo>
                  <a:cubicBezTo>
                    <a:pt x="460" y="86"/>
                    <a:pt x="415" y="38"/>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7" name="Google Shape;28807;p21"/>
            <p:cNvSpPr/>
            <p:nvPr/>
          </p:nvSpPr>
          <p:spPr>
            <a:xfrm>
              <a:off x="-5476157" y="-3216536"/>
              <a:ext cx="19721" cy="17333"/>
            </a:xfrm>
            <a:custGeom>
              <a:avLst/>
              <a:gdLst/>
              <a:ahLst/>
              <a:cxnLst/>
              <a:rect l="l" t="t" r="r" b="b"/>
              <a:pathLst>
                <a:path w="413" h="363" extrusionOk="0">
                  <a:moveTo>
                    <a:pt x="259" y="0"/>
                  </a:moveTo>
                  <a:cubicBezTo>
                    <a:pt x="192" y="116"/>
                    <a:pt x="0" y="165"/>
                    <a:pt x="57" y="363"/>
                  </a:cubicBezTo>
                  <a:cubicBezTo>
                    <a:pt x="68" y="348"/>
                    <a:pt x="79" y="325"/>
                    <a:pt x="94" y="325"/>
                  </a:cubicBezTo>
                  <a:cubicBezTo>
                    <a:pt x="102" y="325"/>
                    <a:pt x="105" y="330"/>
                    <a:pt x="113" y="333"/>
                  </a:cubicBezTo>
                  <a:cubicBezTo>
                    <a:pt x="128" y="344"/>
                    <a:pt x="143" y="352"/>
                    <a:pt x="157" y="352"/>
                  </a:cubicBezTo>
                  <a:cubicBezTo>
                    <a:pt x="188" y="352"/>
                    <a:pt x="206" y="325"/>
                    <a:pt x="228" y="299"/>
                  </a:cubicBezTo>
                  <a:cubicBezTo>
                    <a:pt x="202" y="273"/>
                    <a:pt x="139" y="262"/>
                    <a:pt x="176" y="209"/>
                  </a:cubicBezTo>
                  <a:cubicBezTo>
                    <a:pt x="183" y="199"/>
                    <a:pt x="202" y="191"/>
                    <a:pt x="221" y="191"/>
                  </a:cubicBezTo>
                  <a:cubicBezTo>
                    <a:pt x="240" y="191"/>
                    <a:pt x="262" y="199"/>
                    <a:pt x="273" y="209"/>
                  </a:cubicBezTo>
                  <a:cubicBezTo>
                    <a:pt x="318" y="258"/>
                    <a:pt x="236" y="262"/>
                    <a:pt x="228" y="296"/>
                  </a:cubicBezTo>
                  <a:cubicBezTo>
                    <a:pt x="233" y="296"/>
                    <a:pt x="233" y="296"/>
                    <a:pt x="233" y="299"/>
                  </a:cubicBezTo>
                  <a:cubicBezTo>
                    <a:pt x="292" y="296"/>
                    <a:pt x="352" y="292"/>
                    <a:pt x="412" y="288"/>
                  </a:cubicBezTo>
                  <a:cubicBezTo>
                    <a:pt x="375" y="187"/>
                    <a:pt x="397" y="56"/>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8" name="Google Shape;28808;p21"/>
            <p:cNvSpPr/>
            <p:nvPr/>
          </p:nvSpPr>
          <p:spPr>
            <a:xfrm>
              <a:off x="-5519705" y="-3289020"/>
              <a:ext cx="22920" cy="13274"/>
            </a:xfrm>
            <a:custGeom>
              <a:avLst/>
              <a:gdLst/>
              <a:ahLst/>
              <a:cxnLst/>
              <a:rect l="l" t="t" r="r" b="b"/>
              <a:pathLst>
                <a:path w="480" h="278" extrusionOk="0">
                  <a:moveTo>
                    <a:pt x="49" y="0"/>
                  </a:moveTo>
                  <a:lnTo>
                    <a:pt x="49" y="0"/>
                  </a:lnTo>
                  <a:cubicBezTo>
                    <a:pt x="1" y="49"/>
                    <a:pt x="75" y="113"/>
                    <a:pt x="27" y="165"/>
                  </a:cubicBezTo>
                  <a:cubicBezTo>
                    <a:pt x="124" y="165"/>
                    <a:pt x="191" y="228"/>
                    <a:pt x="266" y="278"/>
                  </a:cubicBezTo>
                  <a:cubicBezTo>
                    <a:pt x="355" y="270"/>
                    <a:pt x="445" y="266"/>
                    <a:pt x="479" y="157"/>
                  </a:cubicBezTo>
                  <a:lnTo>
                    <a:pt x="476" y="147"/>
                  </a:lnTo>
                  <a:cubicBezTo>
                    <a:pt x="405" y="147"/>
                    <a:pt x="378" y="102"/>
                    <a:pt x="374" y="38"/>
                  </a:cubicBezTo>
                  <a:cubicBezTo>
                    <a:pt x="337" y="31"/>
                    <a:pt x="296" y="34"/>
                    <a:pt x="262" y="8"/>
                  </a:cubicBezTo>
                  <a:lnTo>
                    <a:pt x="262" y="16"/>
                  </a:lnTo>
                  <a:cubicBezTo>
                    <a:pt x="262" y="16"/>
                    <a:pt x="258" y="19"/>
                    <a:pt x="258" y="23"/>
                  </a:cubicBezTo>
                  <a:cubicBezTo>
                    <a:pt x="258" y="53"/>
                    <a:pt x="300" y="68"/>
                    <a:pt x="300" y="102"/>
                  </a:cubicBezTo>
                  <a:cubicBezTo>
                    <a:pt x="203" y="98"/>
                    <a:pt x="120" y="5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9" name="Google Shape;28809;p21"/>
            <p:cNvSpPr/>
            <p:nvPr/>
          </p:nvSpPr>
          <p:spPr>
            <a:xfrm>
              <a:off x="-5440249" y="-3176187"/>
              <a:ext cx="23063" cy="12319"/>
            </a:xfrm>
            <a:custGeom>
              <a:avLst/>
              <a:gdLst/>
              <a:ahLst/>
              <a:cxnLst/>
              <a:rect l="l" t="t" r="r" b="b"/>
              <a:pathLst>
                <a:path w="483" h="258" extrusionOk="0">
                  <a:moveTo>
                    <a:pt x="42" y="1"/>
                  </a:moveTo>
                  <a:lnTo>
                    <a:pt x="42" y="1"/>
                  </a:lnTo>
                  <a:cubicBezTo>
                    <a:pt x="0" y="116"/>
                    <a:pt x="82" y="210"/>
                    <a:pt x="154" y="247"/>
                  </a:cubicBezTo>
                  <a:cubicBezTo>
                    <a:pt x="164" y="254"/>
                    <a:pt x="183" y="258"/>
                    <a:pt x="202" y="258"/>
                  </a:cubicBezTo>
                  <a:cubicBezTo>
                    <a:pt x="303" y="258"/>
                    <a:pt x="456" y="149"/>
                    <a:pt x="482" y="68"/>
                  </a:cubicBezTo>
                  <a:lnTo>
                    <a:pt x="482" y="68"/>
                  </a:lnTo>
                  <a:cubicBezTo>
                    <a:pt x="468" y="86"/>
                    <a:pt x="449" y="105"/>
                    <a:pt x="430" y="105"/>
                  </a:cubicBezTo>
                  <a:cubicBezTo>
                    <a:pt x="415" y="105"/>
                    <a:pt x="404" y="97"/>
                    <a:pt x="389" y="75"/>
                  </a:cubicBezTo>
                  <a:cubicBezTo>
                    <a:pt x="359" y="18"/>
                    <a:pt x="306" y="15"/>
                    <a:pt x="258" y="8"/>
                  </a:cubicBezTo>
                  <a:cubicBezTo>
                    <a:pt x="228" y="49"/>
                    <a:pt x="199" y="63"/>
                    <a:pt x="172" y="63"/>
                  </a:cubicBezTo>
                  <a:cubicBezTo>
                    <a:pt x="127" y="63"/>
                    <a:pt x="86"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0" name="Google Shape;28810;p21"/>
            <p:cNvSpPr/>
            <p:nvPr/>
          </p:nvSpPr>
          <p:spPr>
            <a:xfrm>
              <a:off x="-5509868" y="-3095155"/>
              <a:ext cx="19816" cy="18240"/>
            </a:xfrm>
            <a:custGeom>
              <a:avLst/>
              <a:gdLst/>
              <a:ahLst/>
              <a:cxnLst/>
              <a:rect l="l" t="t" r="r" b="b"/>
              <a:pathLst>
                <a:path w="415" h="382" extrusionOk="0">
                  <a:moveTo>
                    <a:pt x="217" y="0"/>
                  </a:moveTo>
                  <a:cubicBezTo>
                    <a:pt x="142" y="0"/>
                    <a:pt x="56" y="45"/>
                    <a:pt x="0" y="131"/>
                  </a:cubicBezTo>
                  <a:cubicBezTo>
                    <a:pt x="292" y="165"/>
                    <a:pt x="292" y="165"/>
                    <a:pt x="314" y="381"/>
                  </a:cubicBezTo>
                  <a:cubicBezTo>
                    <a:pt x="408" y="273"/>
                    <a:pt x="415" y="116"/>
                    <a:pt x="337" y="45"/>
                  </a:cubicBezTo>
                  <a:cubicBezTo>
                    <a:pt x="299" y="15"/>
                    <a:pt x="261" y="0"/>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1" name="Google Shape;28811;p21"/>
            <p:cNvSpPr/>
            <p:nvPr/>
          </p:nvSpPr>
          <p:spPr>
            <a:xfrm>
              <a:off x="-5014558" y="-2914374"/>
              <a:ext cx="13800" cy="13991"/>
            </a:xfrm>
            <a:custGeom>
              <a:avLst/>
              <a:gdLst/>
              <a:ahLst/>
              <a:cxnLst/>
              <a:rect l="l" t="t" r="r" b="b"/>
              <a:pathLst>
                <a:path w="289" h="293" extrusionOk="0">
                  <a:moveTo>
                    <a:pt x="150" y="1"/>
                  </a:moveTo>
                  <a:cubicBezTo>
                    <a:pt x="64" y="4"/>
                    <a:pt x="49" y="94"/>
                    <a:pt x="0" y="139"/>
                  </a:cubicBezTo>
                  <a:cubicBezTo>
                    <a:pt x="42" y="188"/>
                    <a:pt x="38" y="282"/>
                    <a:pt x="109" y="289"/>
                  </a:cubicBezTo>
                  <a:cubicBezTo>
                    <a:pt x="120" y="292"/>
                    <a:pt x="131" y="292"/>
                    <a:pt x="143" y="292"/>
                  </a:cubicBezTo>
                  <a:cubicBezTo>
                    <a:pt x="161" y="292"/>
                    <a:pt x="180" y="292"/>
                    <a:pt x="199" y="289"/>
                  </a:cubicBezTo>
                  <a:lnTo>
                    <a:pt x="285" y="289"/>
                  </a:lnTo>
                  <a:cubicBezTo>
                    <a:pt x="288" y="65"/>
                    <a:pt x="259"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2" name="Google Shape;28812;p21"/>
            <p:cNvSpPr/>
            <p:nvPr/>
          </p:nvSpPr>
          <p:spPr>
            <a:xfrm>
              <a:off x="-5425972" y="-2860464"/>
              <a:ext cx="19864" cy="17763"/>
            </a:xfrm>
            <a:custGeom>
              <a:avLst/>
              <a:gdLst/>
              <a:ahLst/>
              <a:cxnLst/>
              <a:rect l="l" t="t" r="r" b="b"/>
              <a:pathLst>
                <a:path w="416" h="372" extrusionOk="0">
                  <a:moveTo>
                    <a:pt x="243" y="1"/>
                  </a:moveTo>
                  <a:cubicBezTo>
                    <a:pt x="217" y="27"/>
                    <a:pt x="142" y="35"/>
                    <a:pt x="187" y="90"/>
                  </a:cubicBezTo>
                  <a:cubicBezTo>
                    <a:pt x="236" y="143"/>
                    <a:pt x="214" y="202"/>
                    <a:pt x="258" y="270"/>
                  </a:cubicBezTo>
                  <a:cubicBezTo>
                    <a:pt x="157" y="255"/>
                    <a:pt x="90" y="233"/>
                    <a:pt x="41" y="176"/>
                  </a:cubicBezTo>
                  <a:cubicBezTo>
                    <a:pt x="26" y="195"/>
                    <a:pt x="12" y="218"/>
                    <a:pt x="0" y="240"/>
                  </a:cubicBezTo>
                  <a:cubicBezTo>
                    <a:pt x="48" y="259"/>
                    <a:pt x="79" y="300"/>
                    <a:pt x="101" y="349"/>
                  </a:cubicBezTo>
                  <a:cubicBezTo>
                    <a:pt x="127" y="364"/>
                    <a:pt x="153" y="371"/>
                    <a:pt x="176" y="371"/>
                  </a:cubicBezTo>
                  <a:cubicBezTo>
                    <a:pt x="217" y="371"/>
                    <a:pt x="254" y="352"/>
                    <a:pt x="292" y="333"/>
                  </a:cubicBezTo>
                  <a:cubicBezTo>
                    <a:pt x="415" y="218"/>
                    <a:pt x="415" y="218"/>
                    <a:pt x="307" y="83"/>
                  </a:cubicBezTo>
                  <a:cubicBezTo>
                    <a:pt x="288" y="53"/>
                    <a:pt x="262" y="27"/>
                    <a:pt x="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3" name="Google Shape;28813;p21"/>
            <p:cNvSpPr/>
            <p:nvPr/>
          </p:nvSpPr>
          <p:spPr>
            <a:xfrm>
              <a:off x="-5460972" y="-2883623"/>
              <a:ext cx="18957" cy="27695"/>
            </a:xfrm>
            <a:custGeom>
              <a:avLst/>
              <a:gdLst/>
              <a:ahLst/>
              <a:cxnLst/>
              <a:rect l="l" t="t" r="r" b="b"/>
              <a:pathLst>
                <a:path w="397" h="580" extrusionOk="0">
                  <a:moveTo>
                    <a:pt x="240" y="0"/>
                  </a:moveTo>
                  <a:cubicBezTo>
                    <a:pt x="224" y="23"/>
                    <a:pt x="214" y="41"/>
                    <a:pt x="202" y="59"/>
                  </a:cubicBezTo>
                  <a:cubicBezTo>
                    <a:pt x="288" y="142"/>
                    <a:pt x="251" y="273"/>
                    <a:pt x="329" y="351"/>
                  </a:cubicBezTo>
                  <a:cubicBezTo>
                    <a:pt x="224" y="433"/>
                    <a:pt x="67" y="378"/>
                    <a:pt x="0" y="512"/>
                  </a:cubicBezTo>
                  <a:cubicBezTo>
                    <a:pt x="31" y="520"/>
                    <a:pt x="67" y="520"/>
                    <a:pt x="86" y="538"/>
                  </a:cubicBezTo>
                  <a:cubicBezTo>
                    <a:pt x="109" y="564"/>
                    <a:pt x="131" y="580"/>
                    <a:pt x="146" y="580"/>
                  </a:cubicBezTo>
                  <a:cubicBezTo>
                    <a:pt x="169" y="580"/>
                    <a:pt x="184" y="557"/>
                    <a:pt x="195" y="516"/>
                  </a:cubicBezTo>
                  <a:cubicBezTo>
                    <a:pt x="202" y="471"/>
                    <a:pt x="206" y="426"/>
                    <a:pt x="240" y="426"/>
                  </a:cubicBezTo>
                  <a:cubicBezTo>
                    <a:pt x="255" y="426"/>
                    <a:pt x="277" y="437"/>
                    <a:pt x="303" y="456"/>
                  </a:cubicBezTo>
                  <a:cubicBezTo>
                    <a:pt x="310" y="460"/>
                    <a:pt x="319" y="463"/>
                    <a:pt x="326" y="463"/>
                  </a:cubicBezTo>
                  <a:cubicBezTo>
                    <a:pt x="355" y="463"/>
                    <a:pt x="389" y="423"/>
                    <a:pt x="393" y="373"/>
                  </a:cubicBezTo>
                  <a:cubicBezTo>
                    <a:pt x="397" y="295"/>
                    <a:pt x="386" y="221"/>
                    <a:pt x="336" y="154"/>
                  </a:cubicBezTo>
                  <a:cubicBezTo>
                    <a:pt x="300" y="104"/>
                    <a:pt x="269" y="52"/>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4" name="Google Shape;28814;p21"/>
            <p:cNvSpPr/>
            <p:nvPr/>
          </p:nvSpPr>
          <p:spPr>
            <a:xfrm>
              <a:off x="-5435474" y="-2751546"/>
              <a:ext cx="13275" cy="21297"/>
            </a:xfrm>
            <a:custGeom>
              <a:avLst/>
              <a:gdLst/>
              <a:ahLst/>
              <a:cxnLst/>
              <a:rect l="l" t="t" r="r" b="b"/>
              <a:pathLst>
                <a:path w="278" h="446" extrusionOk="0">
                  <a:moveTo>
                    <a:pt x="76" y="0"/>
                  </a:moveTo>
                  <a:cubicBezTo>
                    <a:pt x="46" y="0"/>
                    <a:pt x="20" y="26"/>
                    <a:pt x="1" y="67"/>
                  </a:cubicBezTo>
                  <a:cubicBezTo>
                    <a:pt x="76" y="138"/>
                    <a:pt x="109" y="214"/>
                    <a:pt x="23" y="299"/>
                  </a:cubicBezTo>
                  <a:cubicBezTo>
                    <a:pt x="83" y="326"/>
                    <a:pt x="61" y="415"/>
                    <a:pt x="139" y="445"/>
                  </a:cubicBezTo>
                  <a:cubicBezTo>
                    <a:pt x="147" y="363"/>
                    <a:pt x="125" y="262"/>
                    <a:pt x="244" y="254"/>
                  </a:cubicBezTo>
                  <a:cubicBezTo>
                    <a:pt x="263" y="254"/>
                    <a:pt x="278" y="236"/>
                    <a:pt x="273" y="217"/>
                  </a:cubicBezTo>
                  <a:cubicBezTo>
                    <a:pt x="266" y="131"/>
                    <a:pt x="214" y="75"/>
                    <a:pt x="143" y="26"/>
                  </a:cubicBezTo>
                  <a:cubicBezTo>
                    <a:pt x="121" y="12"/>
                    <a:pt x="99"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5" name="Google Shape;28815;p21"/>
            <p:cNvSpPr/>
            <p:nvPr/>
          </p:nvSpPr>
          <p:spPr>
            <a:xfrm>
              <a:off x="-5198061" y="-2766922"/>
              <a:ext cx="13418" cy="14516"/>
            </a:xfrm>
            <a:custGeom>
              <a:avLst/>
              <a:gdLst/>
              <a:ahLst/>
              <a:cxnLst/>
              <a:rect l="l" t="t" r="r" b="b"/>
              <a:pathLst>
                <a:path w="281" h="304" extrusionOk="0">
                  <a:moveTo>
                    <a:pt x="124" y="1"/>
                  </a:moveTo>
                  <a:cubicBezTo>
                    <a:pt x="101" y="1"/>
                    <a:pt x="79" y="8"/>
                    <a:pt x="49" y="34"/>
                  </a:cubicBezTo>
                  <a:cubicBezTo>
                    <a:pt x="30" y="68"/>
                    <a:pt x="23" y="101"/>
                    <a:pt x="23" y="139"/>
                  </a:cubicBezTo>
                  <a:cubicBezTo>
                    <a:pt x="23" y="172"/>
                    <a:pt x="1" y="244"/>
                    <a:pt x="27" y="244"/>
                  </a:cubicBezTo>
                  <a:lnTo>
                    <a:pt x="30" y="244"/>
                  </a:lnTo>
                  <a:cubicBezTo>
                    <a:pt x="38" y="244"/>
                    <a:pt x="42" y="240"/>
                    <a:pt x="49" y="240"/>
                  </a:cubicBezTo>
                  <a:cubicBezTo>
                    <a:pt x="75" y="240"/>
                    <a:pt x="87" y="258"/>
                    <a:pt x="98" y="274"/>
                  </a:cubicBezTo>
                  <a:cubicBezTo>
                    <a:pt x="109" y="289"/>
                    <a:pt x="116" y="303"/>
                    <a:pt x="132" y="303"/>
                  </a:cubicBezTo>
                  <a:cubicBezTo>
                    <a:pt x="218" y="303"/>
                    <a:pt x="281" y="222"/>
                    <a:pt x="277" y="132"/>
                  </a:cubicBezTo>
                  <a:lnTo>
                    <a:pt x="277" y="94"/>
                  </a:lnTo>
                  <a:cubicBezTo>
                    <a:pt x="221" y="75"/>
                    <a:pt x="184"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6" name="Google Shape;28816;p21"/>
            <p:cNvSpPr/>
            <p:nvPr/>
          </p:nvSpPr>
          <p:spPr>
            <a:xfrm>
              <a:off x="-5194336" y="-3042678"/>
              <a:ext cx="18670" cy="19291"/>
            </a:xfrm>
            <a:custGeom>
              <a:avLst/>
              <a:gdLst/>
              <a:ahLst/>
              <a:cxnLst/>
              <a:rect l="l" t="t" r="r" b="b"/>
              <a:pathLst>
                <a:path w="391" h="404" extrusionOk="0">
                  <a:moveTo>
                    <a:pt x="95" y="0"/>
                  </a:moveTo>
                  <a:cubicBezTo>
                    <a:pt x="61" y="19"/>
                    <a:pt x="20" y="31"/>
                    <a:pt x="1" y="71"/>
                  </a:cubicBezTo>
                  <a:cubicBezTo>
                    <a:pt x="61" y="109"/>
                    <a:pt x="35" y="169"/>
                    <a:pt x="35" y="224"/>
                  </a:cubicBezTo>
                  <a:cubicBezTo>
                    <a:pt x="73" y="340"/>
                    <a:pt x="195" y="345"/>
                    <a:pt x="274" y="400"/>
                  </a:cubicBezTo>
                  <a:cubicBezTo>
                    <a:pt x="282" y="404"/>
                    <a:pt x="289" y="404"/>
                    <a:pt x="292" y="404"/>
                  </a:cubicBezTo>
                  <a:cubicBezTo>
                    <a:pt x="330" y="404"/>
                    <a:pt x="356" y="322"/>
                    <a:pt x="390" y="281"/>
                  </a:cubicBezTo>
                  <a:lnTo>
                    <a:pt x="390" y="281"/>
                  </a:lnTo>
                  <a:cubicBezTo>
                    <a:pt x="368" y="288"/>
                    <a:pt x="342" y="292"/>
                    <a:pt x="323" y="292"/>
                  </a:cubicBezTo>
                  <a:cubicBezTo>
                    <a:pt x="289" y="292"/>
                    <a:pt x="263" y="281"/>
                    <a:pt x="248" y="232"/>
                  </a:cubicBezTo>
                  <a:cubicBezTo>
                    <a:pt x="211" y="157"/>
                    <a:pt x="106" y="116"/>
                    <a:pt x="128" y="8"/>
                  </a:cubicBezTo>
                  <a:cubicBezTo>
                    <a:pt x="117" y="4"/>
                    <a:pt x="106" y="4"/>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7" name="Google Shape;28817;p21"/>
            <p:cNvSpPr/>
            <p:nvPr/>
          </p:nvSpPr>
          <p:spPr>
            <a:xfrm>
              <a:off x="-5469567" y="-2967902"/>
              <a:ext cx="27743" cy="12558"/>
            </a:xfrm>
            <a:custGeom>
              <a:avLst/>
              <a:gdLst/>
              <a:ahLst/>
              <a:cxnLst/>
              <a:rect l="l" t="t" r="r" b="b"/>
              <a:pathLst>
                <a:path w="581" h="263" extrusionOk="0">
                  <a:moveTo>
                    <a:pt x="420" y="0"/>
                  </a:moveTo>
                  <a:cubicBezTo>
                    <a:pt x="394" y="0"/>
                    <a:pt x="368" y="4"/>
                    <a:pt x="345" y="12"/>
                  </a:cubicBezTo>
                  <a:cubicBezTo>
                    <a:pt x="202" y="45"/>
                    <a:pt x="57" y="97"/>
                    <a:pt x="1" y="262"/>
                  </a:cubicBezTo>
                  <a:cubicBezTo>
                    <a:pt x="68" y="262"/>
                    <a:pt x="72" y="192"/>
                    <a:pt x="113" y="161"/>
                  </a:cubicBezTo>
                  <a:cubicBezTo>
                    <a:pt x="150" y="131"/>
                    <a:pt x="185" y="113"/>
                    <a:pt x="211" y="113"/>
                  </a:cubicBezTo>
                  <a:cubicBezTo>
                    <a:pt x="255" y="113"/>
                    <a:pt x="292" y="147"/>
                    <a:pt x="333" y="218"/>
                  </a:cubicBezTo>
                  <a:cubicBezTo>
                    <a:pt x="345" y="225"/>
                    <a:pt x="356" y="232"/>
                    <a:pt x="364" y="236"/>
                  </a:cubicBezTo>
                  <a:cubicBezTo>
                    <a:pt x="386" y="199"/>
                    <a:pt x="412" y="165"/>
                    <a:pt x="461" y="165"/>
                  </a:cubicBezTo>
                  <a:cubicBezTo>
                    <a:pt x="464" y="165"/>
                    <a:pt x="472" y="165"/>
                    <a:pt x="476" y="169"/>
                  </a:cubicBezTo>
                  <a:lnTo>
                    <a:pt x="490" y="169"/>
                  </a:lnTo>
                  <a:cubicBezTo>
                    <a:pt x="528" y="169"/>
                    <a:pt x="558" y="147"/>
                    <a:pt x="580" y="113"/>
                  </a:cubicBezTo>
                  <a:cubicBezTo>
                    <a:pt x="551" y="26"/>
                    <a:pt x="483" y="0"/>
                    <a:pt x="4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8" name="Google Shape;28818;p21"/>
            <p:cNvSpPr/>
            <p:nvPr/>
          </p:nvSpPr>
          <p:spPr>
            <a:xfrm>
              <a:off x="-5222318" y="-2926455"/>
              <a:ext cx="14325" cy="13370"/>
            </a:xfrm>
            <a:custGeom>
              <a:avLst/>
              <a:gdLst/>
              <a:ahLst/>
              <a:cxnLst/>
              <a:rect l="l" t="t" r="r" b="b"/>
              <a:pathLst>
                <a:path w="300" h="280" extrusionOk="0">
                  <a:moveTo>
                    <a:pt x="124" y="0"/>
                  </a:moveTo>
                  <a:cubicBezTo>
                    <a:pt x="93" y="0"/>
                    <a:pt x="64" y="11"/>
                    <a:pt x="41" y="33"/>
                  </a:cubicBezTo>
                  <a:cubicBezTo>
                    <a:pt x="0" y="74"/>
                    <a:pt x="4" y="135"/>
                    <a:pt x="22" y="187"/>
                  </a:cubicBezTo>
                  <a:cubicBezTo>
                    <a:pt x="38" y="235"/>
                    <a:pt x="90" y="254"/>
                    <a:pt x="127" y="280"/>
                  </a:cubicBezTo>
                  <a:cubicBezTo>
                    <a:pt x="161" y="273"/>
                    <a:pt x="195" y="266"/>
                    <a:pt x="228" y="257"/>
                  </a:cubicBezTo>
                  <a:cubicBezTo>
                    <a:pt x="300" y="171"/>
                    <a:pt x="281" y="59"/>
                    <a:pt x="191" y="19"/>
                  </a:cubicBezTo>
                  <a:cubicBezTo>
                    <a:pt x="169" y="7"/>
                    <a:pt x="146"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9" name="Google Shape;28819;p21"/>
            <p:cNvSpPr/>
            <p:nvPr/>
          </p:nvSpPr>
          <p:spPr>
            <a:xfrm>
              <a:off x="-5356018" y="-3176569"/>
              <a:ext cx="17906" cy="15949"/>
            </a:xfrm>
            <a:custGeom>
              <a:avLst/>
              <a:gdLst/>
              <a:ahLst/>
              <a:cxnLst/>
              <a:rect l="l" t="t" r="r" b="b"/>
              <a:pathLst>
                <a:path w="375" h="334" extrusionOk="0">
                  <a:moveTo>
                    <a:pt x="162" y="0"/>
                  </a:moveTo>
                  <a:cubicBezTo>
                    <a:pt x="109" y="0"/>
                    <a:pt x="60" y="42"/>
                    <a:pt x="0" y="128"/>
                  </a:cubicBezTo>
                  <a:cubicBezTo>
                    <a:pt x="90" y="169"/>
                    <a:pt x="236" y="166"/>
                    <a:pt x="176" y="333"/>
                  </a:cubicBezTo>
                  <a:cubicBezTo>
                    <a:pt x="251" y="326"/>
                    <a:pt x="277" y="236"/>
                    <a:pt x="359" y="236"/>
                  </a:cubicBezTo>
                  <a:lnTo>
                    <a:pt x="374" y="236"/>
                  </a:lnTo>
                  <a:cubicBezTo>
                    <a:pt x="296" y="76"/>
                    <a:pt x="229"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0" name="Google Shape;28820;p21"/>
            <p:cNvSpPr/>
            <p:nvPr/>
          </p:nvSpPr>
          <p:spPr>
            <a:xfrm>
              <a:off x="-5410119" y="-2975398"/>
              <a:ext cx="16139" cy="18575"/>
            </a:xfrm>
            <a:custGeom>
              <a:avLst/>
              <a:gdLst/>
              <a:ahLst/>
              <a:cxnLst/>
              <a:rect l="l" t="t" r="r" b="b"/>
              <a:pathLst>
                <a:path w="338" h="389" extrusionOk="0">
                  <a:moveTo>
                    <a:pt x="124" y="0"/>
                  </a:moveTo>
                  <a:cubicBezTo>
                    <a:pt x="34" y="102"/>
                    <a:pt x="120" y="169"/>
                    <a:pt x="180" y="244"/>
                  </a:cubicBezTo>
                  <a:cubicBezTo>
                    <a:pt x="173" y="240"/>
                    <a:pt x="161" y="240"/>
                    <a:pt x="151" y="240"/>
                  </a:cubicBezTo>
                  <a:cubicBezTo>
                    <a:pt x="143" y="240"/>
                    <a:pt x="132" y="240"/>
                    <a:pt x="120" y="244"/>
                  </a:cubicBezTo>
                  <a:lnTo>
                    <a:pt x="94" y="244"/>
                  </a:lnTo>
                  <a:cubicBezTo>
                    <a:pt x="72" y="244"/>
                    <a:pt x="49" y="236"/>
                    <a:pt x="34" y="202"/>
                  </a:cubicBezTo>
                  <a:lnTo>
                    <a:pt x="34" y="202"/>
                  </a:lnTo>
                  <a:cubicBezTo>
                    <a:pt x="1" y="251"/>
                    <a:pt x="16" y="292"/>
                    <a:pt x="39" y="337"/>
                  </a:cubicBezTo>
                  <a:cubicBezTo>
                    <a:pt x="56" y="371"/>
                    <a:pt x="79" y="389"/>
                    <a:pt x="101" y="389"/>
                  </a:cubicBezTo>
                  <a:cubicBezTo>
                    <a:pt x="117" y="389"/>
                    <a:pt x="135" y="378"/>
                    <a:pt x="151" y="356"/>
                  </a:cubicBezTo>
                  <a:cubicBezTo>
                    <a:pt x="206" y="273"/>
                    <a:pt x="308" y="236"/>
                    <a:pt x="337" y="139"/>
                  </a:cubicBezTo>
                  <a:cubicBezTo>
                    <a:pt x="330" y="135"/>
                    <a:pt x="326" y="128"/>
                    <a:pt x="318" y="120"/>
                  </a:cubicBezTo>
                  <a:cubicBezTo>
                    <a:pt x="300" y="90"/>
                    <a:pt x="292" y="38"/>
                    <a:pt x="258" y="38"/>
                  </a:cubicBezTo>
                  <a:cubicBezTo>
                    <a:pt x="244" y="38"/>
                    <a:pt x="225" y="45"/>
                    <a:pt x="196" y="68"/>
                  </a:cubicBezTo>
                  <a:cubicBezTo>
                    <a:pt x="191" y="71"/>
                    <a:pt x="187" y="75"/>
                    <a:pt x="184" y="75"/>
                  </a:cubicBezTo>
                  <a:cubicBezTo>
                    <a:pt x="161" y="75"/>
                    <a:pt x="146" y="23"/>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1" name="Google Shape;28821;p21"/>
            <p:cNvSpPr/>
            <p:nvPr/>
          </p:nvSpPr>
          <p:spPr>
            <a:xfrm>
              <a:off x="-5074388" y="-2824222"/>
              <a:ext cx="13657" cy="17190"/>
            </a:xfrm>
            <a:custGeom>
              <a:avLst/>
              <a:gdLst/>
              <a:ahLst/>
              <a:cxnLst/>
              <a:rect l="l" t="t" r="r" b="b"/>
              <a:pathLst>
                <a:path w="286" h="360" extrusionOk="0">
                  <a:moveTo>
                    <a:pt x="106" y="1"/>
                  </a:moveTo>
                  <a:cubicBezTo>
                    <a:pt x="95" y="1"/>
                    <a:pt x="83" y="1"/>
                    <a:pt x="73" y="4"/>
                  </a:cubicBezTo>
                  <a:cubicBezTo>
                    <a:pt x="1" y="76"/>
                    <a:pt x="35" y="166"/>
                    <a:pt x="42" y="247"/>
                  </a:cubicBezTo>
                  <a:cubicBezTo>
                    <a:pt x="99" y="323"/>
                    <a:pt x="132" y="359"/>
                    <a:pt x="166" y="359"/>
                  </a:cubicBezTo>
                  <a:cubicBezTo>
                    <a:pt x="199" y="359"/>
                    <a:pt x="233" y="333"/>
                    <a:pt x="285" y="278"/>
                  </a:cubicBezTo>
                  <a:cubicBezTo>
                    <a:pt x="263" y="202"/>
                    <a:pt x="199" y="184"/>
                    <a:pt x="135" y="166"/>
                  </a:cubicBezTo>
                  <a:cubicBezTo>
                    <a:pt x="125" y="161"/>
                    <a:pt x="117" y="135"/>
                    <a:pt x="117" y="116"/>
                  </a:cubicBezTo>
                  <a:cubicBezTo>
                    <a:pt x="117" y="102"/>
                    <a:pt x="125" y="98"/>
                    <a:pt x="132" y="98"/>
                  </a:cubicBezTo>
                  <a:cubicBezTo>
                    <a:pt x="140" y="98"/>
                    <a:pt x="151" y="102"/>
                    <a:pt x="158" y="102"/>
                  </a:cubicBezTo>
                  <a:cubicBezTo>
                    <a:pt x="169" y="109"/>
                    <a:pt x="177" y="109"/>
                    <a:pt x="188" y="109"/>
                  </a:cubicBezTo>
                  <a:cubicBezTo>
                    <a:pt x="207" y="109"/>
                    <a:pt x="218" y="102"/>
                    <a:pt x="233" y="90"/>
                  </a:cubicBezTo>
                  <a:cubicBezTo>
                    <a:pt x="237" y="83"/>
                    <a:pt x="240" y="76"/>
                    <a:pt x="248" y="68"/>
                  </a:cubicBezTo>
                  <a:cubicBezTo>
                    <a:pt x="211" y="23"/>
                    <a:pt x="162"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2" name="Google Shape;28822;p21"/>
            <p:cNvSpPr/>
            <p:nvPr/>
          </p:nvSpPr>
          <p:spPr>
            <a:xfrm>
              <a:off x="-5464888" y="-2957540"/>
              <a:ext cx="16617" cy="22872"/>
            </a:xfrm>
            <a:custGeom>
              <a:avLst/>
              <a:gdLst/>
              <a:ahLst/>
              <a:cxnLst/>
              <a:rect l="l" t="t" r="r" b="b"/>
              <a:pathLst>
                <a:path w="348" h="479" extrusionOk="0">
                  <a:moveTo>
                    <a:pt x="235" y="1"/>
                  </a:moveTo>
                  <a:cubicBezTo>
                    <a:pt x="209" y="37"/>
                    <a:pt x="217" y="109"/>
                    <a:pt x="157" y="109"/>
                  </a:cubicBezTo>
                  <a:cubicBezTo>
                    <a:pt x="149" y="109"/>
                    <a:pt x="139" y="109"/>
                    <a:pt x="123" y="105"/>
                  </a:cubicBezTo>
                  <a:lnTo>
                    <a:pt x="123" y="105"/>
                  </a:lnTo>
                  <a:cubicBezTo>
                    <a:pt x="94" y="127"/>
                    <a:pt x="183" y="165"/>
                    <a:pt x="116" y="184"/>
                  </a:cubicBezTo>
                  <a:cubicBezTo>
                    <a:pt x="90" y="236"/>
                    <a:pt x="45" y="266"/>
                    <a:pt x="0" y="292"/>
                  </a:cubicBezTo>
                  <a:cubicBezTo>
                    <a:pt x="60" y="367"/>
                    <a:pt x="90" y="479"/>
                    <a:pt x="213" y="479"/>
                  </a:cubicBezTo>
                  <a:lnTo>
                    <a:pt x="228" y="479"/>
                  </a:lnTo>
                  <a:cubicBezTo>
                    <a:pt x="235" y="468"/>
                    <a:pt x="244" y="456"/>
                    <a:pt x="247" y="449"/>
                  </a:cubicBezTo>
                  <a:cubicBezTo>
                    <a:pt x="180" y="411"/>
                    <a:pt x="123" y="367"/>
                    <a:pt x="157" y="277"/>
                  </a:cubicBezTo>
                  <a:cubicBezTo>
                    <a:pt x="176" y="228"/>
                    <a:pt x="194" y="176"/>
                    <a:pt x="244" y="176"/>
                  </a:cubicBezTo>
                  <a:cubicBezTo>
                    <a:pt x="258" y="176"/>
                    <a:pt x="277" y="184"/>
                    <a:pt x="296" y="191"/>
                  </a:cubicBezTo>
                  <a:cubicBezTo>
                    <a:pt x="303" y="194"/>
                    <a:pt x="311" y="194"/>
                    <a:pt x="314" y="194"/>
                  </a:cubicBezTo>
                  <a:cubicBezTo>
                    <a:pt x="340" y="194"/>
                    <a:pt x="348" y="161"/>
                    <a:pt x="344" y="139"/>
                  </a:cubicBezTo>
                  <a:cubicBezTo>
                    <a:pt x="337" y="90"/>
                    <a:pt x="311" y="49"/>
                    <a:pt x="266" y="19"/>
                  </a:cubicBezTo>
                  <a:cubicBezTo>
                    <a:pt x="258" y="15"/>
                    <a:pt x="247" y="8"/>
                    <a:pt x="2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3" name="Google Shape;28823;p21"/>
            <p:cNvSpPr/>
            <p:nvPr/>
          </p:nvSpPr>
          <p:spPr>
            <a:xfrm>
              <a:off x="-4862665" y="-2753695"/>
              <a:ext cx="17333" cy="13227"/>
            </a:xfrm>
            <a:custGeom>
              <a:avLst/>
              <a:gdLst/>
              <a:ahLst/>
              <a:cxnLst/>
              <a:rect l="l" t="t" r="r" b="b"/>
              <a:pathLst>
                <a:path w="363" h="277" extrusionOk="0">
                  <a:moveTo>
                    <a:pt x="150" y="0"/>
                  </a:moveTo>
                  <a:cubicBezTo>
                    <a:pt x="49" y="0"/>
                    <a:pt x="1" y="64"/>
                    <a:pt x="16" y="164"/>
                  </a:cubicBezTo>
                  <a:cubicBezTo>
                    <a:pt x="42" y="180"/>
                    <a:pt x="64" y="199"/>
                    <a:pt x="97" y="199"/>
                  </a:cubicBezTo>
                  <a:cubicBezTo>
                    <a:pt x="105" y="199"/>
                    <a:pt x="116" y="199"/>
                    <a:pt x="124" y="195"/>
                  </a:cubicBezTo>
                  <a:cubicBezTo>
                    <a:pt x="139" y="191"/>
                    <a:pt x="154" y="191"/>
                    <a:pt x="165" y="191"/>
                  </a:cubicBezTo>
                  <a:cubicBezTo>
                    <a:pt x="210" y="191"/>
                    <a:pt x="240" y="217"/>
                    <a:pt x="247" y="273"/>
                  </a:cubicBezTo>
                  <a:cubicBezTo>
                    <a:pt x="262" y="277"/>
                    <a:pt x="273" y="277"/>
                    <a:pt x="281" y="277"/>
                  </a:cubicBezTo>
                  <a:cubicBezTo>
                    <a:pt x="363" y="277"/>
                    <a:pt x="311" y="195"/>
                    <a:pt x="307" y="161"/>
                  </a:cubicBezTo>
                  <a:cubicBezTo>
                    <a:pt x="304" y="71"/>
                    <a:pt x="247"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4" name="Google Shape;28824;p21"/>
            <p:cNvSpPr/>
            <p:nvPr/>
          </p:nvSpPr>
          <p:spPr>
            <a:xfrm>
              <a:off x="-5249297" y="-3100360"/>
              <a:ext cx="15375" cy="16999"/>
            </a:xfrm>
            <a:custGeom>
              <a:avLst/>
              <a:gdLst/>
              <a:ahLst/>
              <a:cxnLst/>
              <a:rect l="l" t="t" r="r" b="b"/>
              <a:pathLst>
                <a:path w="322" h="356" extrusionOk="0">
                  <a:moveTo>
                    <a:pt x="277" y="0"/>
                  </a:moveTo>
                  <a:cubicBezTo>
                    <a:pt x="237" y="19"/>
                    <a:pt x="270" y="121"/>
                    <a:pt x="214" y="121"/>
                  </a:cubicBezTo>
                  <a:cubicBezTo>
                    <a:pt x="203" y="121"/>
                    <a:pt x="187" y="113"/>
                    <a:pt x="165" y="105"/>
                  </a:cubicBezTo>
                  <a:cubicBezTo>
                    <a:pt x="154" y="98"/>
                    <a:pt x="143" y="90"/>
                    <a:pt x="135" y="83"/>
                  </a:cubicBezTo>
                  <a:lnTo>
                    <a:pt x="135" y="83"/>
                  </a:lnTo>
                  <a:cubicBezTo>
                    <a:pt x="151" y="147"/>
                    <a:pt x="143" y="180"/>
                    <a:pt x="109" y="180"/>
                  </a:cubicBezTo>
                  <a:cubicBezTo>
                    <a:pt x="94" y="180"/>
                    <a:pt x="72" y="173"/>
                    <a:pt x="42" y="154"/>
                  </a:cubicBezTo>
                  <a:cubicBezTo>
                    <a:pt x="30" y="176"/>
                    <a:pt x="16" y="195"/>
                    <a:pt x="1" y="218"/>
                  </a:cubicBezTo>
                  <a:cubicBezTo>
                    <a:pt x="1" y="225"/>
                    <a:pt x="1" y="233"/>
                    <a:pt x="4" y="236"/>
                  </a:cubicBezTo>
                  <a:cubicBezTo>
                    <a:pt x="42" y="300"/>
                    <a:pt x="106" y="356"/>
                    <a:pt x="173" y="356"/>
                  </a:cubicBezTo>
                  <a:cubicBezTo>
                    <a:pt x="180" y="356"/>
                    <a:pt x="184" y="356"/>
                    <a:pt x="192" y="352"/>
                  </a:cubicBezTo>
                  <a:cubicBezTo>
                    <a:pt x="282" y="337"/>
                    <a:pt x="277" y="233"/>
                    <a:pt x="304" y="157"/>
                  </a:cubicBezTo>
                  <a:cubicBezTo>
                    <a:pt x="322" y="102"/>
                    <a:pt x="308" y="5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5" name="Google Shape;28825;p21"/>
            <p:cNvSpPr/>
            <p:nvPr/>
          </p:nvSpPr>
          <p:spPr>
            <a:xfrm>
              <a:off x="-5430985" y="-3031982"/>
              <a:ext cx="12367" cy="23779"/>
            </a:xfrm>
            <a:custGeom>
              <a:avLst/>
              <a:gdLst/>
              <a:ahLst/>
              <a:cxnLst/>
              <a:rect l="l" t="t" r="r" b="b"/>
              <a:pathLst>
                <a:path w="259" h="498" extrusionOk="0">
                  <a:moveTo>
                    <a:pt x="243" y="0"/>
                  </a:moveTo>
                  <a:cubicBezTo>
                    <a:pt x="214" y="26"/>
                    <a:pt x="179" y="53"/>
                    <a:pt x="146" y="76"/>
                  </a:cubicBezTo>
                  <a:cubicBezTo>
                    <a:pt x="184" y="176"/>
                    <a:pt x="72" y="173"/>
                    <a:pt x="45" y="228"/>
                  </a:cubicBezTo>
                  <a:cubicBezTo>
                    <a:pt x="5" y="318"/>
                    <a:pt x="0" y="408"/>
                    <a:pt x="49" y="497"/>
                  </a:cubicBezTo>
                  <a:lnTo>
                    <a:pt x="75" y="497"/>
                  </a:lnTo>
                  <a:cubicBezTo>
                    <a:pt x="112" y="497"/>
                    <a:pt x="143" y="483"/>
                    <a:pt x="165" y="445"/>
                  </a:cubicBezTo>
                  <a:cubicBezTo>
                    <a:pt x="124" y="356"/>
                    <a:pt x="172" y="281"/>
                    <a:pt x="202" y="206"/>
                  </a:cubicBezTo>
                  <a:cubicBezTo>
                    <a:pt x="224" y="138"/>
                    <a:pt x="258" y="76"/>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6" name="Google Shape;28826;p21"/>
            <p:cNvSpPr/>
            <p:nvPr/>
          </p:nvSpPr>
          <p:spPr>
            <a:xfrm>
              <a:off x="-5406394" y="-3083409"/>
              <a:ext cx="20628" cy="15232"/>
            </a:xfrm>
            <a:custGeom>
              <a:avLst/>
              <a:gdLst/>
              <a:ahLst/>
              <a:cxnLst/>
              <a:rect l="l" t="t" r="r" b="b"/>
              <a:pathLst>
                <a:path w="432" h="319" extrusionOk="0">
                  <a:moveTo>
                    <a:pt x="423" y="1"/>
                  </a:moveTo>
                  <a:cubicBezTo>
                    <a:pt x="379" y="20"/>
                    <a:pt x="334" y="42"/>
                    <a:pt x="289" y="54"/>
                  </a:cubicBezTo>
                  <a:cubicBezTo>
                    <a:pt x="285" y="61"/>
                    <a:pt x="285" y="72"/>
                    <a:pt x="285" y="80"/>
                  </a:cubicBezTo>
                  <a:cubicBezTo>
                    <a:pt x="282" y="72"/>
                    <a:pt x="278" y="64"/>
                    <a:pt x="278" y="57"/>
                  </a:cubicBezTo>
                  <a:cubicBezTo>
                    <a:pt x="263" y="57"/>
                    <a:pt x="244" y="61"/>
                    <a:pt x="230" y="61"/>
                  </a:cubicBezTo>
                  <a:cubicBezTo>
                    <a:pt x="203" y="61"/>
                    <a:pt x="173" y="54"/>
                    <a:pt x="144" y="38"/>
                  </a:cubicBezTo>
                  <a:lnTo>
                    <a:pt x="144" y="38"/>
                  </a:lnTo>
                  <a:cubicBezTo>
                    <a:pt x="158" y="116"/>
                    <a:pt x="144" y="135"/>
                    <a:pt x="113" y="135"/>
                  </a:cubicBezTo>
                  <a:cubicBezTo>
                    <a:pt x="99" y="135"/>
                    <a:pt x="83" y="132"/>
                    <a:pt x="68" y="128"/>
                  </a:cubicBezTo>
                  <a:cubicBezTo>
                    <a:pt x="50" y="125"/>
                    <a:pt x="35" y="116"/>
                    <a:pt x="23" y="116"/>
                  </a:cubicBezTo>
                  <a:cubicBezTo>
                    <a:pt x="13" y="116"/>
                    <a:pt x="5" y="121"/>
                    <a:pt x="1" y="125"/>
                  </a:cubicBezTo>
                  <a:cubicBezTo>
                    <a:pt x="42" y="151"/>
                    <a:pt x="76" y="169"/>
                    <a:pt x="65" y="237"/>
                  </a:cubicBezTo>
                  <a:cubicBezTo>
                    <a:pt x="54" y="308"/>
                    <a:pt x="140" y="292"/>
                    <a:pt x="180" y="315"/>
                  </a:cubicBezTo>
                  <a:cubicBezTo>
                    <a:pt x="188" y="318"/>
                    <a:pt x="196" y="318"/>
                    <a:pt x="199" y="318"/>
                  </a:cubicBezTo>
                  <a:cubicBezTo>
                    <a:pt x="225" y="318"/>
                    <a:pt x="218" y="273"/>
                    <a:pt x="225" y="247"/>
                  </a:cubicBezTo>
                  <a:cubicBezTo>
                    <a:pt x="259" y="139"/>
                    <a:pt x="394" y="121"/>
                    <a:pt x="432" y="12"/>
                  </a:cubicBezTo>
                  <a:cubicBezTo>
                    <a:pt x="427" y="9"/>
                    <a:pt x="427" y="4"/>
                    <a:pt x="4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7" name="Google Shape;28827;p21"/>
            <p:cNvSpPr/>
            <p:nvPr/>
          </p:nvSpPr>
          <p:spPr>
            <a:xfrm>
              <a:off x="-5513068" y="-3088900"/>
              <a:ext cx="18240" cy="15376"/>
            </a:xfrm>
            <a:custGeom>
              <a:avLst/>
              <a:gdLst/>
              <a:ahLst/>
              <a:cxnLst/>
              <a:rect l="l" t="t" r="r" b="b"/>
              <a:pathLst>
                <a:path w="382" h="322" extrusionOk="0">
                  <a:moveTo>
                    <a:pt x="67" y="0"/>
                  </a:moveTo>
                  <a:cubicBezTo>
                    <a:pt x="45" y="30"/>
                    <a:pt x="23" y="60"/>
                    <a:pt x="0" y="90"/>
                  </a:cubicBezTo>
                  <a:cubicBezTo>
                    <a:pt x="14" y="86"/>
                    <a:pt x="30" y="86"/>
                    <a:pt x="45" y="86"/>
                  </a:cubicBezTo>
                  <a:cubicBezTo>
                    <a:pt x="190" y="86"/>
                    <a:pt x="254" y="172"/>
                    <a:pt x="209" y="314"/>
                  </a:cubicBezTo>
                  <a:cubicBezTo>
                    <a:pt x="232" y="318"/>
                    <a:pt x="254" y="321"/>
                    <a:pt x="273" y="321"/>
                  </a:cubicBezTo>
                  <a:cubicBezTo>
                    <a:pt x="318" y="321"/>
                    <a:pt x="355" y="307"/>
                    <a:pt x="381" y="250"/>
                  </a:cubicBezTo>
                  <a:cubicBezTo>
                    <a:pt x="359" y="34"/>
                    <a:pt x="359" y="34"/>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8" name="Google Shape;28828;p21"/>
            <p:cNvSpPr/>
            <p:nvPr/>
          </p:nvSpPr>
          <p:spPr>
            <a:xfrm>
              <a:off x="-5249822" y="-2861133"/>
              <a:ext cx="15041" cy="11651"/>
            </a:xfrm>
            <a:custGeom>
              <a:avLst/>
              <a:gdLst/>
              <a:ahLst/>
              <a:cxnLst/>
              <a:rect l="l" t="t" r="r" b="b"/>
              <a:pathLst>
                <a:path w="315" h="244" extrusionOk="0">
                  <a:moveTo>
                    <a:pt x="143" y="0"/>
                  </a:moveTo>
                  <a:cubicBezTo>
                    <a:pt x="105" y="0"/>
                    <a:pt x="68" y="19"/>
                    <a:pt x="41" y="64"/>
                  </a:cubicBezTo>
                  <a:cubicBezTo>
                    <a:pt x="1" y="127"/>
                    <a:pt x="15" y="180"/>
                    <a:pt x="79" y="213"/>
                  </a:cubicBezTo>
                  <a:cubicBezTo>
                    <a:pt x="113" y="232"/>
                    <a:pt x="143" y="243"/>
                    <a:pt x="172" y="243"/>
                  </a:cubicBezTo>
                  <a:cubicBezTo>
                    <a:pt x="210" y="243"/>
                    <a:pt x="240" y="228"/>
                    <a:pt x="266" y="180"/>
                  </a:cubicBezTo>
                  <a:cubicBezTo>
                    <a:pt x="315" y="116"/>
                    <a:pt x="284" y="56"/>
                    <a:pt x="232" y="26"/>
                  </a:cubicBezTo>
                  <a:cubicBezTo>
                    <a:pt x="203" y="11"/>
                    <a:pt x="172"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9" name="Google Shape;28829;p21"/>
            <p:cNvSpPr/>
            <p:nvPr/>
          </p:nvSpPr>
          <p:spPr>
            <a:xfrm>
              <a:off x="-5471859" y="-3245138"/>
              <a:ext cx="19864" cy="24353"/>
            </a:xfrm>
            <a:custGeom>
              <a:avLst/>
              <a:gdLst/>
              <a:ahLst/>
              <a:cxnLst/>
              <a:rect l="l" t="t" r="r" b="b"/>
              <a:pathLst>
                <a:path w="416" h="510" extrusionOk="0">
                  <a:moveTo>
                    <a:pt x="112" y="1"/>
                  </a:moveTo>
                  <a:cubicBezTo>
                    <a:pt x="93" y="46"/>
                    <a:pt x="214" y="91"/>
                    <a:pt x="112" y="136"/>
                  </a:cubicBezTo>
                  <a:cubicBezTo>
                    <a:pt x="210" y="184"/>
                    <a:pt x="195" y="259"/>
                    <a:pt x="154" y="334"/>
                  </a:cubicBezTo>
                  <a:cubicBezTo>
                    <a:pt x="143" y="356"/>
                    <a:pt x="169" y="401"/>
                    <a:pt x="120" y="401"/>
                  </a:cubicBezTo>
                  <a:lnTo>
                    <a:pt x="116" y="401"/>
                  </a:lnTo>
                  <a:cubicBezTo>
                    <a:pt x="112" y="439"/>
                    <a:pt x="0" y="446"/>
                    <a:pt x="83" y="510"/>
                  </a:cubicBezTo>
                  <a:cubicBezTo>
                    <a:pt x="240" y="472"/>
                    <a:pt x="191" y="282"/>
                    <a:pt x="307" y="211"/>
                  </a:cubicBezTo>
                  <a:cubicBezTo>
                    <a:pt x="340" y="192"/>
                    <a:pt x="247" y="151"/>
                    <a:pt x="292" y="94"/>
                  </a:cubicBezTo>
                  <a:cubicBezTo>
                    <a:pt x="292" y="87"/>
                    <a:pt x="300" y="84"/>
                    <a:pt x="303" y="84"/>
                  </a:cubicBezTo>
                  <a:cubicBezTo>
                    <a:pt x="314" y="84"/>
                    <a:pt x="329" y="94"/>
                    <a:pt x="345" y="110"/>
                  </a:cubicBezTo>
                  <a:cubicBezTo>
                    <a:pt x="359" y="121"/>
                    <a:pt x="374" y="132"/>
                    <a:pt x="390" y="132"/>
                  </a:cubicBezTo>
                  <a:cubicBezTo>
                    <a:pt x="404" y="132"/>
                    <a:pt x="416" y="117"/>
                    <a:pt x="416" y="68"/>
                  </a:cubicBezTo>
                  <a:cubicBezTo>
                    <a:pt x="314" y="46"/>
                    <a:pt x="206" y="5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0" name="Google Shape;28830;p21"/>
            <p:cNvSpPr/>
            <p:nvPr/>
          </p:nvSpPr>
          <p:spPr>
            <a:xfrm>
              <a:off x="-5334960" y="-2778859"/>
              <a:ext cx="18575" cy="11269"/>
            </a:xfrm>
            <a:custGeom>
              <a:avLst/>
              <a:gdLst/>
              <a:ahLst/>
              <a:cxnLst/>
              <a:rect l="l" t="t" r="r" b="b"/>
              <a:pathLst>
                <a:path w="389" h="236" extrusionOk="0">
                  <a:moveTo>
                    <a:pt x="71" y="1"/>
                  </a:moveTo>
                  <a:lnTo>
                    <a:pt x="71" y="1"/>
                  </a:lnTo>
                  <a:cubicBezTo>
                    <a:pt x="0" y="94"/>
                    <a:pt x="49" y="161"/>
                    <a:pt x="128" y="210"/>
                  </a:cubicBezTo>
                  <a:cubicBezTo>
                    <a:pt x="154" y="228"/>
                    <a:pt x="180" y="236"/>
                    <a:pt x="202" y="236"/>
                  </a:cubicBezTo>
                  <a:cubicBezTo>
                    <a:pt x="254" y="236"/>
                    <a:pt x="299" y="194"/>
                    <a:pt x="344" y="150"/>
                  </a:cubicBezTo>
                  <a:cubicBezTo>
                    <a:pt x="389" y="94"/>
                    <a:pt x="356" y="63"/>
                    <a:pt x="318" y="30"/>
                  </a:cubicBezTo>
                  <a:cubicBezTo>
                    <a:pt x="277" y="45"/>
                    <a:pt x="236" y="56"/>
                    <a:pt x="199" y="56"/>
                  </a:cubicBezTo>
                  <a:cubicBezTo>
                    <a:pt x="154" y="56"/>
                    <a:pt x="109" y="4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1" name="Google Shape;28831;p21"/>
            <p:cNvSpPr/>
            <p:nvPr/>
          </p:nvSpPr>
          <p:spPr>
            <a:xfrm>
              <a:off x="-5221458" y="-2770121"/>
              <a:ext cx="15949" cy="13609"/>
            </a:xfrm>
            <a:custGeom>
              <a:avLst/>
              <a:gdLst/>
              <a:ahLst/>
              <a:cxnLst/>
              <a:rect l="l" t="t" r="r" b="b"/>
              <a:pathLst>
                <a:path w="334" h="285" extrusionOk="0">
                  <a:moveTo>
                    <a:pt x="128" y="1"/>
                  </a:moveTo>
                  <a:lnTo>
                    <a:pt x="128" y="1"/>
                  </a:lnTo>
                  <a:cubicBezTo>
                    <a:pt x="151" y="75"/>
                    <a:pt x="158" y="135"/>
                    <a:pt x="61" y="135"/>
                  </a:cubicBezTo>
                  <a:lnTo>
                    <a:pt x="42" y="135"/>
                  </a:lnTo>
                  <a:cubicBezTo>
                    <a:pt x="31" y="135"/>
                    <a:pt x="16" y="168"/>
                    <a:pt x="1" y="187"/>
                  </a:cubicBezTo>
                  <a:cubicBezTo>
                    <a:pt x="8" y="187"/>
                    <a:pt x="16" y="184"/>
                    <a:pt x="20" y="184"/>
                  </a:cubicBezTo>
                  <a:cubicBezTo>
                    <a:pt x="75" y="184"/>
                    <a:pt x="53" y="281"/>
                    <a:pt x="125" y="284"/>
                  </a:cubicBezTo>
                  <a:lnTo>
                    <a:pt x="135" y="284"/>
                  </a:lnTo>
                  <a:cubicBezTo>
                    <a:pt x="229" y="284"/>
                    <a:pt x="270" y="229"/>
                    <a:pt x="322" y="176"/>
                  </a:cubicBezTo>
                  <a:cubicBezTo>
                    <a:pt x="334" y="30"/>
                    <a:pt x="203" y="45"/>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2" name="Google Shape;28832;p21"/>
            <p:cNvSpPr/>
            <p:nvPr/>
          </p:nvSpPr>
          <p:spPr>
            <a:xfrm>
              <a:off x="-5396367" y="-3238692"/>
              <a:ext cx="13275" cy="15423"/>
            </a:xfrm>
            <a:custGeom>
              <a:avLst/>
              <a:gdLst/>
              <a:ahLst/>
              <a:cxnLst/>
              <a:rect l="l" t="t" r="r" b="b"/>
              <a:pathLst>
                <a:path w="278" h="323" extrusionOk="0">
                  <a:moveTo>
                    <a:pt x="68" y="1"/>
                  </a:moveTo>
                  <a:cubicBezTo>
                    <a:pt x="60" y="1"/>
                    <a:pt x="49" y="4"/>
                    <a:pt x="42" y="12"/>
                  </a:cubicBezTo>
                  <a:cubicBezTo>
                    <a:pt x="1" y="35"/>
                    <a:pt x="53" y="76"/>
                    <a:pt x="42" y="109"/>
                  </a:cubicBezTo>
                  <a:cubicBezTo>
                    <a:pt x="49" y="143"/>
                    <a:pt x="56" y="176"/>
                    <a:pt x="65" y="210"/>
                  </a:cubicBezTo>
                  <a:cubicBezTo>
                    <a:pt x="68" y="281"/>
                    <a:pt x="98" y="323"/>
                    <a:pt x="169" y="323"/>
                  </a:cubicBezTo>
                  <a:lnTo>
                    <a:pt x="172" y="323"/>
                  </a:lnTo>
                  <a:cubicBezTo>
                    <a:pt x="213" y="318"/>
                    <a:pt x="251" y="304"/>
                    <a:pt x="262" y="270"/>
                  </a:cubicBezTo>
                  <a:cubicBezTo>
                    <a:pt x="277" y="214"/>
                    <a:pt x="258" y="166"/>
                    <a:pt x="206" y="132"/>
                  </a:cubicBezTo>
                  <a:cubicBezTo>
                    <a:pt x="180" y="113"/>
                    <a:pt x="161" y="90"/>
                    <a:pt x="165" y="57"/>
                  </a:cubicBezTo>
                  <a:cubicBezTo>
                    <a:pt x="132" y="42"/>
                    <a:pt x="10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3" name="Google Shape;28833;p21"/>
            <p:cNvSpPr/>
            <p:nvPr/>
          </p:nvSpPr>
          <p:spPr>
            <a:xfrm>
              <a:off x="-5473483" y="-3202784"/>
              <a:ext cx="18622" cy="9311"/>
            </a:xfrm>
            <a:custGeom>
              <a:avLst/>
              <a:gdLst/>
              <a:ahLst/>
              <a:cxnLst/>
              <a:rect l="l" t="t" r="r" b="b"/>
              <a:pathLst>
                <a:path w="390" h="195" extrusionOk="0">
                  <a:moveTo>
                    <a:pt x="356" y="0"/>
                  </a:moveTo>
                  <a:cubicBezTo>
                    <a:pt x="296" y="4"/>
                    <a:pt x="236" y="8"/>
                    <a:pt x="177" y="11"/>
                  </a:cubicBezTo>
                  <a:lnTo>
                    <a:pt x="172" y="11"/>
                  </a:lnTo>
                  <a:cubicBezTo>
                    <a:pt x="150" y="37"/>
                    <a:pt x="132" y="64"/>
                    <a:pt x="101" y="64"/>
                  </a:cubicBezTo>
                  <a:cubicBezTo>
                    <a:pt x="87" y="64"/>
                    <a:pt x="72" y="56"/>
                    <a:pt x="57" y="45"/>
                  </a:cubicBezTo>
                  <a:cubicBezTo>
                    <a:pt x="49" y="42"/>
                    <a:pt x="46" y="37"/>
                    <a:pt x="38" y="37"/>
                  </a:cubicBezTo>
                  <a:cubicBezTo>
                    <a:pt x="23" y="37"/>
                    <a:pt x="12" y="60"/>
                    <a:pt x="1" y="75"/>
                  </a:cubicBezTo>
                  <a:cubicBezTo>
                    <a:pt x="68" y="154"/>
                    <a:pt x="127" y="194"/>
                    <a:pt x="188" y="194"/>
                  </a:cubicBezTo>
                  <a:cubicBezTo>
                    <a:pt x="244" y="194"/>
                    <a:pt x="300" y="161"/>
                    <a:pt x="360" y="94"/>
                  </a:cubicBezTo>
                  <a:cubicBezTo>
                    <a:pt x="389" y="60"/>
                    <a:pt x="374" y="30"/>
                    <a:pt x="3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4" name="Google Shape;28834;p21"/>
            <p:cNvSpPr/>
            <p:nvPr/>
          </p:nvSpPr>
          <p:spPr>
            <a:xfrm>
              <a:off x="-5397083" y="-3148015"/>
              <a:ext cx="14134" cy="12367"/>
            </a:xfrm>
            <a:custGeom>
              <a:avLst/>
              <a:gdLst/>
              <a:ahLst/>
              <a:cxnLst/>
              <a:rect l="l" t="t" r="r" b="b"/>
              <a:pathLst>
                <a:path w="296" h="259" extrusionOk="0">
                  <a:moveTo>
                    <a:pt x="244" y="1"/>
                  </a:moveTo>
                  <a:lnTo>
                    <a:pt x="244" y="1"/>
                  </a:lnTo>
                  <a:cubicBezTo>
                    <a:pt x="8" y="16"/>
                    <a:pt x="4" y="23"/>
                    <a:pt x="1" y="240"/>
                  </a:cubicBezTo>
                  <a:cubicBezTo>
                    <a:pt x="27" y="203"/>
                    <a:pt x="45" y="187"/>
                    <a:pt x="68" y="187"/>
                  </a:cubicBezTo>
                  <a:cubicBezTo>
                    <a:pt x="102" y="187"/>
                    <a:pt x="132" y="229"/>
                    <a:pt x="165" y="258"/>
                  </a:cubicBezTo>
                  <a:cubicBezTo>
                    <a:pt x="154" y="173"/>
                    <a:pt x="237" y="187"/>
                    <a:pt x="277" y="154"/>
                  </a:cubicBezTo>
                  <a:cubicBezTo>
                    <a:pt x="296" y="98"/>
                    <a:pt x="237" y="56"/>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5" name="Google Shape;28835;p21"/>
            <p:cNvSpPr/>
            <p:nvPr/>
          </p:nvSpPr>
          <p:spPr>
            <a:xfrm>
              <a:off x="-5303015" y="-2704942"/>
              <a:ext cx="15375" cy="13943"/>
            </a:xfrm>
            <a:custGeom>
              <a:avLst/>
              <a:gdLst/>
              <a:ahLst/>
              <a:cxnLst/>
              <a:rect l="l" t="t" r="r" b="b"/>
              <a:pathLst>
                <a:path w="322" h="292" extrusionOk="0">
                  <a:moveTo>
                    <a:pt x="161" y="0"/>
                  </a:moveTo>
                  <a:cubicBezTo>
                    <a:pt x="124" y="0"/>
                    <a:pt x="87" y="26"/>
                    <a:pt x="53" y="41"/>
                  </a:cubicBezTo>
                  <a:cubicBezTo>
                    <a:pt x="1" y="67"/>
                    <a:pt x="4" y="138"/>
                    <a:pt x="23" y="190"/>
                  </a:cubicBezTo>
                  <a:cubicBezTo>
                    <a:pt x="46" y="258"/>
                    <a:pt x="106" y="292"/>
                    <a:pt x="180" y="292"/>
                  </a:cubicBezTo>
                  <a:cubicBezTo>
                    <a:pt x="251" y="292"/>
                    <a:pt x="289" y="258"/>
                    <a:pt x="296" y="183"/>
                  </a:cubicBezTo>
                  <a:cubicBezTo>
                    <a:pt x="299" y="157"/>
                    <a:pt x="322" y="127"/>
                    <a:pt x="303" y="97"/>
                  </a:cubicBezTo>
                  <a:lnTo>
                    <a:pt x="303" y="97"/>
                  </a:lnTo>
                  <a:cubicBezTo>
                    <a:pt x="236" y="187"/>
                    <a:pt x="206" y="228"/>
                    <a:pt x="177" y="228"/>
                  </a:cubicBezTo>
                  <a:cubicBezTo>
                    <a:pt x="151" y="228"/>
                    <a:pt x="124" y="198"/>
                    <a:pt x="75" y="146"/>
                  </a:cubicBezTo>
                  <a:lnTo>
                    <a:pt x="90" y="146"/>
                  </a:lnTo>
                  <a:cubicBezTo>
                    <a:pt x="158" y="146"/>
                    <a:pt x="210" y="123"/>
                    <a:pt x="240" y="59"/>
                  </a:cubicBezTo>
                  <a:cubicBezTo>
                    <a:pt x="218" y="15"/>
                    <a:pt x="191"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6" name="Google Shape;28836;p21"/>
            <p:cNvSpPr/>
            <p:nvPr/>
          </p:nvSpPr>
          <p:spPr>
            <a:xfrm>
              <a:off x="-5188224" y="-2890451"/>
              <a:ext cx="14707" cy="19864"/>
            </a:xfrm>
            <a:custGeom>
              <a:avLst/>
              <a:gdLst/>
              <a:ahLst/>
              <a:cxnLst/>
              <a:rect l="l" t="t" r="r" b="b"/>
              <a:pathLst>
                <a:path w="308" h="416" extrusionOk="0">
                  <a:moveTo>
                    <a:pt x="161" y="1"/>
                  </a:moveTo>
                  <a:cubicBezTo>
                    <a:pt x="146" y="1"/>
                    <a:pt x="124" y="9"/>
                    <a:pt x="102" y="19"/>
                  </a:cubicBezTo>
                  <a:cubicBezTo>
                    <a:pt x="116" y="45"/>
                    <a:pt x="138" y="83"/>
                    <a:pt x="120" y="102"/>
                  </a:cubicBezTo>
                  <a:cubicBezTo>
                    <a:pt x="0" y="221"/>
                    <a:pt x="90" y="297"/>
                    <a:pt x="172" y="375"/>
                  </a:cubicBezTo>
                  <a:cubicBezTo>
                    <a:pt x="183" y="371"/>
                    <a:pt x="191" y="367"/>
                    <a:pt x="198" y="367"/>
                  </a:cubicBezTo>
                  <a:cubicBezTo>
                    <a:pt x="206" y="367"/>
                    <a:pt x="214" y="375"/>
                    <a:pt x="209" y="397"/>
                  </a:cubicBezTo>
                  <a:cubicBezTo>
                    <a:pt x="224" y="409"/>
                    <a:pt x="240" y="416"/>
                    <a:pt x="250" y="416"/>
                  </a:cubicBezTo>
                  <a:cubicBezTo>
                    <a:pt x="273" y="416"/>
                    <a:pt x="292" y="401"/>
                    <a:pt x="307" y="375"/>
                  </a:cubicBezTo>
                  <a:lnTo>
                    <a:pt x="303" y="375"/>
                  </a:lnTo>
                  <a:cubicBezTo>
                    <a:pt x="228" y="337"/>
                    <a:pt x="307" y="270"/>
                    <a:pt x="277" y="225"/>
                  </a:cubicBezTo>
                  <a:cubicBezTo>
                    <a:pt x="187" y="210"/>
                    <a:pt x="164" y="162"/>
                    <a:pt x="191" y="76"/>
                  </a:cubicBezTo>
                  <a:cubicBezTo>
                    <a:pt x="202" y="23"/>
                    <a:pt x="191"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7" name="Google Shape;28837;p21"/>
            <p:cNvSpPr/>
            <p:nvPr/>
          </p:nvSpPr>
          <p:spPr>
            <a:xfrm>
              <a:off x="-5302490" y="-3058197"/>
              <a:ext cx="13275" cy="15567"/>
            </a:xfrm>
            <a:custGeom>
              <a:avLst/>
              <a:gdLst/>
              <a:ahLst/>
              <a:cxnLst/>
              <a:rect l="l" t="t" r="r" b="b"/>
              <a:pathLst>
                <a:path w="278" h="326" extrusionOk="0">
                  <a:moveTo>
                    <a:pt x="166" y="0"/>
                  </a:moveTo>
                  <a:cubicBezTo>
                    <a:pt x="143" y="0"/>
                    <a:pt x="121" y="7"/>
                    <a:pt x="90" y="26"/>
                  </a:cubicBezTo>
                  <a:cubicBezTo>
                    <a:pt x="162" y="68"/>
                    <a:pt x="124" y="127"/>
                    <a:pt x="98" y="168"/>
                  </a:cubicBezTo>
                  <a:cubicBezTo>
                    <a:pt x="90" y="180"/>
                    <a:pt x="83" y="183"/>
                    <a:pt x="76" y="183"/>
                  </a:cubicBezTo>
                  <a:cubicBezTo>
                    <a:pt x="53" y="183"/>
                    <a:pt x="31" y="154"/>
                    <a:pt x="12" y="149"/>
                  </a:cubicBezTo>
                  <a:lnTo>
                    <a:pt x="12" y="149"/>
                  </a:lnTo>
                  <a:cubicBezTo>
                    <a:pt x="1" y="187"/>
                    <a:pt x="12" y="221"/>
                    <a:pt x="38" y="247"/>
                  </a:cubicBezTo>
                  <a:cubicBezTo>
                    <a:pt x="76" y="284"/>
                    <a:pt x="135" y="325"/>
                    <a:pt x="176" y="325"/>
                  </a:cubicBezTo>
                  <a:cubicBezTo>
                    <a:pt x="192" y="325"/>
                    <a:pt x="202" y="318"/>
                    <a:pt x="210" y="311"/>
                  </a:cubicBezTo>
                  <a:cubicBezTo>
                    <a:pt x="259" y="258"/>
                    <a:pt x="278" y="161"/>
                    <a:pt x="247" y="78"/>
                  </a:cubicBezTo>
                  <a:cubicBezTo>
                    <a:pt x="229" y="26"/>
                    <a:pt x="202"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8" name="Google Shape;28838;p21"/>
            <p:cNvSpPr/>
            <p:nvPr/>
          </p:nvSpPr>
          <p:spPr>
            <a:xfrm>
              <a:off x="-5259993" y="-3038046"/>
              <a:ext cx="17906" cy="12033"/>
            </a:xfrm>
            <a:custGeom>
              <a:avLst/>
              <a:gdLst/>
              <a:ahLst/>
              <a:cxnLst/>
              <a:rect l="l" t="t" r="r" b="b"/>
              <a:pathLst>
                <a:path w="375" h="252" extrusionOk="0">
                  <a:moveTo>
                    <a:pt x="352" y="1"/>
                  </a:moveTo>
                  <a:lnTo>
                    <a:pt x="352" y="1"/>
                  </a:lnTo>
                  <a:cubicBezTo>
                    <a:pt x="322" y="23"/>
                    <a:pt x="296" y="30"/>
                    <a:pt x="266" y="30"/>
                  </a:cubicBezTo>
                  <a:cubicBezTo>
                    <a:pt x="244" y="30"/>
                    <a:pt x="221" y="27"/>
                    <a:pt x="199" y="23"/>
                  </a:cubicBezTo>
                  <a:cubicBezTo>
                    <a:pt x="176" y="19"/>
                    <a:pt x="154" y="15"/>
                    <a:pt x="131" y="15"/>
                  </a:cubicBezTo>
                  <a:cubicBezTo>
                    <a:pt x="109" y="15"/>
                    <a:pt x="83" y="19"/>
                    <a:pt x="61" y="34"/>
                  </a:cubicBezTo>
                  <a:cubicBezTo>
                    <a:pt x="42" y="68"/>
                    <a:pt x="19" y="98"/>
                    <a:pt x="0" y="131"/>
                  </a:cubicBezTo>
                  <a:cubicBezTo>
                    <a:pt x="53" y="176"/>
                    <a:pt x="94" y="232"/>
                    <a:pt x="165" y="251"/>
                  </a:cubicBezTo>
                  <a:cubicBezTo>
                    <a:pt x="192" y="143"/>
                    <a:pt x="375" y="150"/>
                    <a:pt x="3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9" name="Google Shape;28839;p21"/>
            <p:cNvSpPr/>
            <p:nvPr/>
          </p:nvSpPr>
          <p:spPr>
            <a:xfrm>
              <a:off x="-4917100" y="-2943979"/>
              <a:ext cx="13800" cy="12892"/>
            </a:xfrm>
            <a:custGeom>
              <a:avLst/>
              <a:gdLst/>
              <a:ahLst/>
              <a:cxnLst/>
              <a:rect l="l" t="t" r="r" b="b"/>
              <a:pathLst>
                <a:path w="289" h="270" extrusionOk="0">
                  <a:moveTo>
                    <a:pt x="94" y="0"/>
                  </a:moveTo>
                  <a:cubicBezTo>
                    <a:pt x="71" y="0"/>
                    <a:pt x="49" y="15"/>
                    <a:pt x="34" y="53"/>
                  </a:cubicBezTo>
                  <a:cubicBezTo>
                    <a:pt x="0" y="131"/>
                    <a:pt x="31" y="214"/>
                    <a:pt x="116" y="247"/>
                  </a:cubicBezTo>
                  <a:cubicBezTo>
                    <a:pt x="143" y="258"/>
                    <a:pt x="172" y="269"/>
                    <a:pt x="202" y="269"/>
                  </a:cubicBezTo>
                  <a:cubicBezTo>
                    <a:pt x="233" y="269"/>
                    <a:pt x="262" y="262"/>
                    <a:pt x="288" y="240"/>
                  </a:cubicBezTo>
                  <a:cubicBezTo>
                    <a:pt x="277" y="198"/>
                    <a:pt x="109" y="157"/>
                    <a:pt x="285" y="112"/>
                  </a:cubicBezTo>
                  <a:cubicBezTo>
                    <a:pt x="255" y="90"/>
                    <a:pt x="228" y="67"/>
                    <a:pt x="195" y="49"/>
                  </a:cubicBezTo>
                  <a:cubicBezTo>
                    <a:pt x="165" y="31"/>
                    <a:pt x="12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0" name="Google Shape;28840;p21"/>
            <p:cNvSpPr/>
            <p:nvPr/>
          </p:nvSpPr>
          <p:spPr>
            <a:xfrm>
              <a:off x="-5249297" y="-2974157"/>
              <a:ext cx="13657" cy="13465"/>
            </a:xfrm>
            <a:custGeom>
              <a:avLst/>
              <a:gdLst/>
              <a:ahLst/>
              <a:cxnLst/>
              <a:rect l="l" t="t" r="r" b="b"/>
              <a:pathLst>
                <a:path w="286" h="282" extrusionOk="0">
                  <a:moveTo>
                    <a:pt x="173" y="0"/>
                  </a:moveTo>
                  <a:cubicBezTo>
                    <a:pt x="132" y="0"/>
                    <a:pt x="90" y="19"/>
                    <a:pt x="57" y="45"/>
                  </a:cubicBezTo>
                  <a:cubicBezTo>
                    <a:pt x="1" y="87"/>
                    <a:pt x="27" y="139"/>
                    <a:pt x="57" y="188"/>
                  </a:cubicBezTo>
                  <a:cubicBezTo>
                    <a:pt x="80" y="221"/>
                    <a:pt x="90" y="266"/>
                    <a:pt x="135" y="281"/>
                  </a:cubicBezTo>
                  <a:cubicBezTo>
                    <a:pt x="187" y="266"/>
                    <a:pt x="206" y="218"/>
                    <a:pt x="229" y="176"/>
                  </a:cubicBezTo>
                  <a:cubicBezTo>
                    <a:pt x="255" y="124"/>
                    <a:pt x="285" y="57"/>
                    <a:pt x="225" y="16"/>
                  </a:cubicBezTo>
                  <a:cubicBezTo>
                    <a:pt x="206" y="4"/>
                    <a:pt x="192"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1" name="Google Shape;28841;p21"/>
            <p:cNvSpPr/>
            <p:nvPr/>
          </p:nvSpPr>
          <p:spPr>
            <a:xfrm>
              <a:off x="-5437050" y="-3037187"/>
              <a:ext cx="18097" cy="8834"/>
            </a:xfrm>
            <a:custGeom>
              <a:avLst/>
              <a:gdLst/>
              <a:ahLst/>
              <a:cxnLst/>
              <a:rect l="l" t="t" r="r" b="b"/>
              <a:pathLst>
                <a:path w="379" h="185" extrusionOk="0">
                  <a:moveTo>
                    <a:pt x="116" y="1"/>
                  </a:moveTo>
                  <a:cubicBezTo>
                    <a:pt x="53" y="1"/>
                    <a:pt x="27" y="35"/>
                    <a:pt x="1" y="135"/>
                  </a:cubicBezTo>
                  <a:cubicBezTo>
                    <a:pt x="90" y="154"/>
                    <a:pt x="184" y="169"/>
                    <a:pt x="273" y="185"/>
                  </a:cubicBezTo>
                  <a:cubicBezTo>
                    <a:pt x="306" y="162"/>
                    <a:pt x="341" y="135"/>
                    <a:pt x="370" y="109"/>
                  </a:cubicBezTo>
                  <a:cubicBezTo>
                    <a:pt x="378" y="90"/>
                    <a:pt x="370" y="76"/>
                    <a:pt x="351" y="64"/>
                  </a:cubicBezTo>
                  <a:cubicBezTo>
                    <a:pt x="341" y="68"/>
                    <a:pt x="333" y="73"/>
                    <a:pt x="322" y="73"/>
                  </a:cubicBezTo>
                  <a:cubicBezTo>
                    <a:pt x="273" y="73"/>
                    <a:pt x="239" y="23"/>
                    <a:pt x="191" y="12"/>
                  </a:cubicBezTo>
                  <a:cubicBezTo>
                    <a:pt x="161" y="5"/>
                    <a:pt x="135"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2" name="Google Shape;28842;p21"/>
            <p:cNvSpPr/>
            <p:nvPr/>
          </p:nvSpPr>
          <p:spPr>
            <a:xfrm>
              <a:off x="-5362082" y="-3170505"/>
              <a:ext cx="17381" cy="10935"/>
            </a:xfrm>
            <a:custGeom>
              <a:avLst/>
              <a:gdLst/>
              <a:ahLst/>
              <a:cxnLst/>
              <a:rect l="l" t="t" r="r" b="b"/>
              <a:pathLst>
                <a:path w="364" h="229" extrusionOk="0">
                  <a:moveTo>
                    <a:pt x="127" y="1"/>
                  </a:moveTo>
                  <a:cubicBezTo>
                    <a:pt x="1" y="20"/>
                    <a:pt x="87" y="117"/>
                    <a:pt x="71" y="173"/>
                  </a:cubicBezTo>
                  <a:cubicBezTo>
                    <a:pt x="68" y="199"/>
                    <a:pt x="75" y="206"/>
                    <a:pt x="94" y="206"/>
                  </a:cubicBezTo>
                  <a:cubicBezTo>
                    <a:pt x="101" y="206"/>
                    <a:pt x="109" y="206"/>
                    <a:pt x="116" y="203"/>
                  </a:cubicBezTo>
                  <a:lnTo>
                    <a:pt x="142" y="203"/>
                  </a:lnTo>
                  <a:cubicBezTo>
                    <a:pt x="154" y="203"/>
                    <a:pt x="161" y="203"/>
                    <a:pt x="168" y="206"/>
                  </a:cubicBezTo>
                  <a:cubicBezTo>
                    <a:pt x="187" y="222"/>
                    <a:pt x="213" y="229"/>
                    <a:pt x="236" y="229"/>
                  </a:cubicBezTo>
                  <a:cubicBezTo>
                    <a:pt x="258" y="229"/>
                    <a:pt x="280" y="222"/>
                    <a:pt x="303" y="206"/>
                  </a:cubicBezTo>
                  <a:cubicBezTo>
                    <a:pt x="363" y="39"/>
                    <a:pt x="217" y="42"/>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3" name="Google Shape;28843;p21"/>
            <p:cNvSpPr/>
            <p:nvPr/>
          </p:nvSpPr>
          <p:spPr>
            <a:xfrm>
              <a:off x="-5355636" y="-2934859"/>
              <a:ext cx="12176" cy="11651"/>
            </a:xfrm>
            <a:custGeom>
              <a:avLst/>
              <a:gdLst/>
              <a:ahLst/>
              <a:cxnLst/>
              <a:rect l="l" t="t" r="r" b="b"/>
              <a:pathLst>
                <a:path w="255" h="244" extrusionOk="0">
                  <a:moveTo>
                    <a:pt x="101" y="0"/>
                  </a:moveTo>
                  <a:cubicBezTo>
                    <a:pt x="0" y="0"/>
                    <a:pt x="14" y="101"/>
                    <a:pt x="23" y="183"/>
                  </a:cubicBezTo>
                  <a:cubicBezTo>
                    <a:pt x="41" y="195"/>
                    <a:pt x="64" y="209"/>
                    <a:pt x="82" y="221"/>
                  </a:cubicBezTo>
                  <a:cubicBezTo>
                    <a:pt x="93" y="217"/>
                    <a:pt x="104" y="213"/>
                    <a:pt x="112" y="213"/>
                  </a:cubicBezTo>
                  <a:cubicBezTo>
                    <a:pt x="127" y="213"/>
                    <a:pt x="145" y="221"/>
                    <a:pt x="161" y="228"/>
                  </a:cubicBezTo>
                  <a:cubicBezTo>
                    <a:pt x="176" y="235"/>
                    <a:pt x="194" y="243"/>
                    <a:pt x="213" y="243"/>
                  </a:cubicBezTo>
                  <a:cubicBezTo>
                    <a:pt x="224" y="243"/>
                    <a:pt x="235" y="240"/>
                    <a:pt x="247" y="232"/>
                  </a:cubicBezTo>
                  <a:cubicBezTo>
                    <a:pt x="239" y="138"/>
                    <a:pt x="254" y="15"/>
                    <a:pt x="119" y="4"/>
                  </a:cubicBezTo>
                  <a:cubicBezTo>
                    <a:pt x="112" y="0"/>
                    <a:pt x="109"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4" name="Google Shape;28844;p21"/>
            <p:cNvSpPr/>
            <p:nvPr/>
          </p:nvSpPr>
          <p:spPr>
            <a:xfrm>
              <a:off x="-5385814" y="-3148922"/>
              <a:ext cx="14468" cy="9693"/>
            </a:xfrm>
            <a:custGeom>
              <a:avLst/>
              <a:gdLst/>
              <a:ahLst/>
              <a:cxnLst/>
              <a:rect l="l" t="t" r="r" b="b"/>
              <a:pathLst>
                <a:path w="303" h="203" extrusionOk="0">
                  <a:moveTo>
                    <a:pt x="158" y="1"/>
                  </a:moveTo>
                  <a:cubicBezTo>
                    <a:pt x="120" y="1"/>
                    <a:pt x="75" y="8"/>
                    <a:pt x="8" y="20"/>
                  </a:cubicBezTo>
                  <a:cubicBezTo>
                    <a:pt x="1" y="75"/>
                    <a:pt x="60" y="117"/>
                    <a:pt x="41" y="173"/>
                  </a:cubicBezTo>
                  <a:cubicBezTo>
                    <a:pt x="68" y="196"/>
                    <a:pt x="94" y="203"/>
                    <a:pt x="116" y="203"/>
                  </a:cubicBezTo>
                  <a:cubicBezTo>
                    <a:pt x="184" y="203"/>
                    <a:pt x="239" y="136"/>
                    <a:pt x="303" y="117"/>
                  </a:cubicBezTo>
                  <a:cubicBezTo>
                    <a:pt x="265" y="31"/>
                    <a:pt x="236"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5" name="Google Shape;28845;p21"/>
            <p:cNvSpPr/>
            <p:nvPr/>
          </p:nvSpPr>
          <p:spPr>
            <a:xfrm>
              <a:off x="-5512208" y="-3021955"/>
              <a:ext cx="12558" cy="10935"/>
            </a:xfrm>
            <a:custGeom>
              <a:avLst/>
              <a:gdLst/>
              <a:ahLst/>
              <a:cxnLst/>
              <a:rect l="l" t="t" r="r" b="b"/>
              <a:pathLst>
                <a:path w="263" h="229" extrusionOk="0">
                  <a:moveTo>
                    <a:pt x="139" y="0"/>
                  </a:moveTo>
                  <a:cubicBezTo>
                    <a:pt x="117" y="0"/>
                    <a:pt x="91" y="7"/>
                    <a:pt x="68" y="15"/>
                  </a:cubicBezTo>
                  <a:cubicBezTo>
                    <a:pt x="1" y="37"/>
                    <a:pt x="1" y="85"/>
                    <a:pt x="8" y="146"/>
                  </a:cubicBezTo>
                  <a:cubicBezTo>
                    <a:pt x="15" y="206"/>
                    <a:pt x="49" y="225"/>
                    <a:pt x="109" y="228"/>
                  </a:cubicBezTo>
                  <a:lnTo>
                    <a:pt x="113" y="228"/>
                  </a:lnTo>
                  <a:cubicBezTo>
                    <a:pt x="165" y="228"/>
                    <a:pt x="198" y="198"/>
                    <a:pt x="240" y="175"/>
                  </a:cubicBezTo>
                  <a:cubicBezTo>
                    <a:pt x="262" y="116"/>
                    <a:pt x="206" y="75"/>
                    <a:pt x="206" y="23"/>
                  </a:cubicBezTo>
                  <a:cubicBezTo>
                    <a:pt x="184" y="7"/>
                    <a:pt x="162"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6" name="Google Shape;28846;p21"/>
            <p:cNvSpPr/>
            <p:nvPr/>
          </p:nvSpPr>
          <p:spPr>
            <a:xfrm>
              <a:off x="-5317484" y="-2951858"/>
              <a:ext cx="13800" cy="14325"/>
            </a:xfrm>
            <a:custGeom>
              <a:avLst/>
              <a:gdLst/>
              <a:ahLst/>
              <a:cxnLst/>
              <a:rect l="l" t="t" r="r" b="b"/>
              <a:pathLst>
                <a:path w="289" h="300" extrusionOk="0">
                  <a:moveTo>
                    <a:pt x="154" y="1"/>
                  </a:moveTo>
                  <a:cubicBezTo>
                    <a:pt x="135" y="1"/>
                    <a:pt x="113" y="13"/>
                    <a:pt x="87" y="39"/>
                  </a:cubicBezTo>
                  <a:cubicBezTo>
                    <a:pt x="64" y="65"/>
                    <a:pt x="38" y="87"/>
                    <a:pt x="98" y="113"/>
                  </a:cubicBezTo>
                  <a:cubicBezTo>
                    <a:pt x="188" y="158"/>
                    <a:pt x="173" y="203"/>
                    <a:pt x="79" y="206"/>
                  </a:cubicBezTo>
                  <a:cubicBezTo>
                    <a:pt x="0" y="214"/>
                    <a:pt x="23" y="244"/>
                    <a:pt x="45" y="285"/>
                  </a:cubicBezTo>
                  <a:cubicBezTo>
                    <a:pt x="57" y="270"/>
                    <a:pt x="72" y="266"/>
                    <a:pt x="83" y="266"/>
                  </a:cubicBezTo>
                  <a:cubicBezTo>
                    <a:pt x="102" y="266"/>
                    <a:pt x="121" y="274"/>
                    <a:pt x="135" y="282"/>
                  </a:cubicBezTo>
                  <a:cubicBezTo>
                    <a:pt x="154" y="289"/>
                    <a:pt x="173" y="300"/>
                    <a:pt x="188" y="300"/>
                  </a:cubicBezTo>
                  <a:cubicBezTo>
                    <a:pt x="202" y="300"/>
                    <a:pt x="218" y="292"/>
                    <a:pt x="233" y="277"/>
                  </a:cubicBezTo>
                  <a:cubicBezTo>
                    <a:pt x="207" y="192"/>
                    <a:pt x="262" y="125"/>
                    <a:pt x="288" y="53"/>
                  </a:cubicBezTo>
                  <a:cubicBezTo>
                    <a:pt x="244" y="46"/>
                    <a:pt x="202"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7" name="Google Shape;28847;p21"/>
            <p:cNvSpPr/>
            <p:nvPr/>
          </p:nvSpPr>
          <p:spPr>
            <a:xfrm>
              <a:off x="-5412793" y="-2993973"/>
              <a:ext cx="12558" cy="18622"/>
            </a:xfrm>
            <a:custGeom>
              <a:avLst/>
              <a:gdLst/>
              <a:ahLst/>
              <a:cxnLst/>
              <a:rect l="l" t="t" r="r" b="b"/>
              <a:pathLst>
                <a:path w="263" h="390" extrusionOk="0">
                  <a:moveTo>
                    <a:pt x="262" y="1"/>
                  </a:moveTo>
                  <a:lnTo>
                    <a:pt x="262" y="1"/>
                  </a:lnTo>
                  <a:cubicBezTo>
                    <a:pt x="173" y="42"/>
                    <a:pt x="38" y="1"/>
                    <a:pt x="0" y="139"/>
                  </a:cubicBezTo>
                  <a:cubicBezTo>
                    <a:pt x="31" y="158"/>
                    <a:pt x="60" y="177"/>
                    <a:pt x="86" y="195"/>
                  </a:cubicBezTo>
                  <a:cubicBezTo>
                    <a:pt x="102" y="191"/>
                    <a:pt x="109" y="188"/>
                    <a:pt x="121" y="188"/>
                  </a:cubicBezTo>
                  <a:cubicBezTo>
                    <a:pt x="143" y="188"/>
                    <a:pt x="154" y="210"/>
                    <a:pt x="162" y="240"/>
                  </a:cubicBezTo>
                  <a:cubicBezTo>
                    <a:pt x="173" y="296"/>
                    <a:pt x="121" y="303"/>
                    <a:pt x="90" y="329"/>
                  </a:cubicBezTo>
                  <a:cubicBezTo>
                    <a:pt x="121" y="348"/>
                    <a:pt x="150" y="371"/>
                    <a:pt x="180" y="389"/>
                  </a:cubicBezTo>
                  <a:lnTo>
                    <a:pt x="184" y="389"/>
                  </a:lnTo>
                  <a:cubicBezTo>
                    <a:pt x="188" y="379"/>
                    <a:pt x="195" y="367"/>
                    <a:pt x="202" y="360"/>
                  </a:cubicBezTo>
                  <a:cubicBezTo>
                    <a:pt x="225" y="240"/>
                    <a:pt x="210" y="113"/>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8" name="Google Shape;28848;p21"/>
            <p:cNvSpPr/>
            <p:nvPr/>
          </p:nvSpPr>
          <p:spPr>
            <a:xfrm>
              <a:off x="-5216445" y="-2833294"/>
              <a:ext cx="16139" cy="13561"/>
            </a:xfrm>
            <a:custGeom>
              <a:avLst/>
              <a:gdLst/>
              <a:ahLst/>
              <a:cxnLst/>
              <a:rect l="l" t="t" r="r" b="b"/>
              <a:pathLst>
                <a:path w="338" h="284" extrusionOk="0">
                  <a:moveTo>
                    <a:pt x="139" y="0"/>
                  </a:moveTo>
                  <a:cubicBezTo>
                    <a:pt x="124" y="19"/>
                    <a:pt x="113" y="42"/>
                    <a:pt x="98" y="64"/>
                  </a:cubicBezTo>
                  <a:cubicBezTo>
                    <a:pt x="72" y="90"/>
                    <a:pt x="42" y="116"/>
                    <a:pt x="1" y="157"/>
                  </a:cubicBezTo>
                  <a:cubicBezTo>
                    <a:pt x="72" y="172"/>
                    <a:pt x="146" y="146"/>
                    <a:pt x="180" y="221"/>
                  </a:cubicBezTo>
                  <a:cubicBezTo>
                    <a:pt x="177" y="225"/>
                    <a:pt x="169" y="225"/>
                    <a:pt x="161" y="225"/>
                  </a:cubicBezTo>
                  <a:cubicBezTo>
                    <a:pt x="154" y="225"/>
                    <a:pt x="143" y="225"/>
                    <a:pt x="135" y="221"/>
                  </a:cubicBezTo>
                  <a:lnTo>
                    <a:pt x="113" y="221"/>
                  </a:lnTo>
                  <a:cubicBezTo>
                    <a:pt x="94" y="221"/>
                    <a:pt x="75" y="225"/>
                    <a:pt x="60" y="254"/>
                  </a:cubicBezTo>
                  <a:cubicBezTo>
                    <a:pt x="101" y="273"/>
                    <a:pt x="135" y="284"/>
                    <a:pt x="169" y="284"/>
                  </a:cubicBezTo>
                  <a:cubicBezTo>
                    <a:pt x="236" y="284"/>
                    <a:pt x="289" y="243"/>
                    <a:pt x="337" y="176"/>
                  </a:cubicBezTo>
                  <a:lnTo>
                    <a:pt x="334" y="168"/>
                  </a:lnTo>
                  <a:cubicBezTo>
                    <a:pt x="303" y="149"/>
                    <a:pt x="274" y="131"/>
                    <a:pt x="244" y="112"/>
                  </a:cubicBezTo>
                  <a:cubicBezTo>
                    <a:pt x="210" y="75"/>
                    <a:pt x="172" y="37"/>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9" name="Google Shape;28849;p21"/>
            <p:cNvSpPr/>
            <p:nvPr/>
          </p:nvSpPr>
          <p:spPr>
            <a:xfrm>
              <a:off x="-5506144" y="-3265289"/>
              <a:ext cx="14134" cy="12892"/>
            </a:xfrm>
            <a:custGeom>
              <a:avLst/>
              <a:gdLst/>
              <a:ahLst/>
              <a:cxnLst/>
              <a:rect l="l" t="t" r="r" b="b"/>
              <a:pathLst>
                <a:path w="296" h="270" extrusionOk="0">
                  <a:moveTo>
                    <a:pt x="166" y="0"/>
                  </a:moveTo>
                  <a:cubicBezTo>
                    <a:pt x="154" y="0"/>
                    <a:pt x="143" y="5"/>
                    <a:pt x="135" y="8"/>
                  </a:cubicBezTo>
                  <a:cubicBezTo>
                    <a:pt x="147" y="95"/>
                    <a:pt x="38" y="57"/>
                    <a:pt x="23" y="113"/>
                  </a:cubicBezTo>
                  <a:cubicBezTo>
                    <a:pt x="0" y="173"/>
                    <a:pt x="0" y="165"/>
                    <a:pt x="64" y="192"/>
                  </a:cubicBezTo>
                  <a:cubicBezTo>
                    <a:pt x="94" y="202"/>
                    <a:pt x="116" y="240"/>
                    <a:pt x="147" y="270"/>
                  </a:cubicBezTo>
                  <a:cubicBezTo>
                    <a:pt x="195" y="240"/>
                    <a:pt x="180" y="143"/>
                    <a:pt x="262" y="143"/>
                  </a:cubicBezTo>
                  <a:lnTo>
                    <a:pt x="266" y="143"/>
                  </a:lnTo>
                  <a:cubicBezTo>
                    <a:pt x="278" y="131"/>
                    <a:pt x="285" y="121"/>
                    <a:pt x="292" y="109"/>
                  </a:cubicBezTo>
                  <a:cubicBezTo>
                    <a:pt x="296" y="53"/>
                    <a:pt x="247" y="45"/>
                    <a:pt x="218" y="19"/>
                  </a:cubicBezTo>
                  <a:cubicBezTo>
                    <a:pt x="199" y="12"/>
                    <a:pt x="183"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0" name="Google Shape;28850;p21"/>
            <p:cNvSpPr/>
            <p:nvPr/>
          </p:nvSpPr>
          <p:spPr>
            <a:xfrm>
              <a:off x="-5515933" y="-3084794"/>
              <a:ext cx="15041" cy="10935"/>
            </a:xfrm>
            <a:custGeom>
              <a:avLst/>
              <a:gdLst/>
              <a:ahLst/>
              <a:cxnLst/>
              <a:rect l="l" t="t" r="r" b="b"/>
              <a:pathLst>
                <a:path w="315" h="229" extrusionOk="0">
                  <a:moveTo>
                    <a:pt x="105" y="0"/>
                  </a:moveTo>
                  <a:cubicBezTo>
                    <a:pt x="90" y="0"/>
                    <a:pt x="74" y="0"/>
                    <a:pt x="60" y="4"/>
                  </a:cubicBezTo>
                  <a:cubicBezTo>
                    <a:pt x="34" y="4"/>
                    <a:pt x="0" y="23"/>
                    <a:pt x="15" y="38"/>
                  </a:cubicBezTo>
                  <a:cubicBezTo>
                    <a:pt x="86" y="112"/>
                    <a:pt x="131" y="228"/>
                    <a:pt x="262" y="228"/>
                  </a:cubicBezTo>
                  <a:lnTo>
                    <a:pt x="269" y="228"/>
                  </a:lnTo>
                  <a:cubicBezTo>
                    <a:pt x="314" y="86"/>
                    <a:pt x="250"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1" name="Google Shape;28851;p21"/>
            <p:cNvSpPr/>
            <p:nvPr/>
          </p:nvSpPr>
          <p:spPr>
            <a:xfrm>
              <a:off x="-5068133" y="-2910793"/>
              <a:ext cx="17047" cy="11842"/>
            </a:xfrm>
            <a:custGeom>
              <a:avLst/>
              <a:gdLst/>
              <a:ahLst/>
              <a:cxnLst/>
              <a:rect l="l" t="t" r="r" b="b"/>
              <a:pathLst>
                <a:path w="357" h="248" extrusionOk="0">
                  <a:moveTo>
                    <a:pt x="117" y="0"/>
                  </a:moveTo>
                  <a:cubicBezTo>
                    <a:pt x="102" y="57"/>
                    <a:pt x="1" y="105"/>
                    <a:pt x="72" y="169"/>
                  </a:cubicBezTo>
                  <a:cubicBezTo>
                    <a:pt x="106" y="199"/>
                    <a:pt x="143" y="247"/>
                    <a:pt x="199" y="247"/>
                  </a:cubicBezTo>
                  <a:cubicBezTo>
                    <a:pt x="221" y="247"/>
                    <a:pt x="244" y="240"/>
                    <a:pt x="270" y="225"/>
                  </a:cubicBezTo>
                  <a:cubicBezTo>
                    <a:pt x="356" y="169"/>
                    <a:pt x="292" y="98"/>
                    <a:pt x="311" y="38"/>
                  </a:cubicBezTo>
                  <a:lnTo>
                    <a:pt x="311" y="38"/>
                  </a:lnTo>
                  <a:cubicBezTo>
                    <a:pt x="285" y="79"/>
                    <a:pt x="259" y="95"/>
                    <a:pt x="237" y="95"/>
                  </a:cubicBezTo>
                  <a:cubicBezTo>
                    <a:pt x="192" y="95"/>
                    <a:pt x="158" y="27"/>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2" name="Google Shape;28852;p21"/>
            <p:cNvSpPr/>
            <p:nvPr/>
          </p:nvSpPr>
          <p:spPr>
            <a:xfrm>
              <a:off x="-5358167" y="-2846521"/>
              <a:ext cx="12893" cy="10935"/>
            </a:xfrm>
            <a:custGeom>
              <a:avLst/>
              <a:gdLst/>
              <a:ahLst/>
              <a:cxnLst/>
              <a:rect l="l" t="t" r="r" b="b"/>
              <a:pathLst>
                <a:path w="270" h="229" extrusionOk="0">
                  <a:moveTo>
                    <a:pt x="150" y="0"/>
                  </a:moveTo>
                  <a:cubicBezTo>
                    <a:pt x="109" y="0"/>
                    <a:pt x="67" y="27"/>
                    <a:pt x="38" y="67"/>
                  </a:cubicBezTo>
                  <a:cubicBezTo>
                    <a:pt x="0" y="117"/>
                    <a:pt x="19" y="169"/>
                    <a:pt x="38" y="229"/>
                  </a:cubicBezTo>
                  <a:cubicBezTo>
                    <a:pt x="105" y="221"/>
                    <a:pt x="176" y="214"/>
                    <a:pt x="224" y="169"/>
                  </a:cubicBezTo>
                  <a:cubicBezTo>
                    <a:pt x="269" y="127"/>
                    <a:pt x="251" y="53"/>
                    <a:pt x="214" y="23"/>
                  </a:cubicBezTo>
                  <a:cubicBezTo>
                    <a:pt x="191" y="8"/>
                    <a:pt x="172"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3" name="Google Shape;28853;p21"/>
            <p:cNvSpPr/>
            <p:nvPr/>
          </p:nvSpPr>
          <p:spPr>
            <a:xfrm>
              <a:off x="-5415610" y="-2978263"/>
              <a:ext cx="14134" cy="14516"/>
            </a:xfrm>
            <a:custGeom>
              <a:avLst/>
              <a:gdLst/>
              <a:ahLst/>
              <a:cxnLst/>
              <a:rect l="l" t="t" r="r" b="b"/>
              <a:pathLst>
                <a:path w="296" h="304" extrusionOk="0">
                  <a:moveTo>
                    <a:pt x="149" y="0"/>
                  </a:moveTo>
                  <a:cubicBezTo>
                    <a:pt x="131" y="5"/>
                    <a:pt x="116" y="8"/>
                    <a:pt x="97" y="8"/>
                  </a:cubicBezTo>
                  <a:cubicBezTo>
                    <a:pt x="64" y="34"/>
                    <a:pt x="23" y="50"/>
                    <a:pt x="0" y="86"/>
                  </a:cubicBezTo>
                  <a:cubicBezTo>
                    <a:pt x="4" y="184"/>
                    <a:pt x="149" y="162"/>
                    <a:pt x="149" y="262"/>
                  </a:cubicBezTo>
                  <a:cubicBezTo>
                    <a:pt x="164" y="296"/>
                    <a:pt x="187" y="304"/>
                    <a:pt x="209" y="304"/>
                  </a:cubicBezTo>
                  <a:lnTo>
                    <a:pt x="235" y="304"/>
                  </a:lnTo>
                  <a:cubicBezTo>
                    <a:pt x="247" y="300"/>
                    <a:pt x="258" y="300"/>
                    <a:pt x="266" y="300"/>
                  </a:cubicBezTo>
                  <a:cubicBezTo>
                    <a:pt x="276" y="300"/>
                    <a:pt x="288" y="300"/>
                    <a:pt x="295" y="304"/>
                  </a:cubicBezTo>
                  <a:cubicBezTo>
                    <a:pt x="235" y="229"/>
                    <a:pt x="149" y="162"/>
                    <a:pt x="239" y="60"/>
                  </a:cubicBezTo>
                  <a:cubicBezTo>
                    <a:pt x="209" y="42"/>
                    <a:pt x="180" y="19"/>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4" name="Google Shape;28854;p21"/>
            <p:cNvSpPr/>
            <p:nvPr/>
          </p:nvSpPr>
          <p:spPr>
            <a:xfrm>
              <a:off x="-5416517" y="-3260275"/>
              <a:ext cx="18766" cy="16665"/>
            </a:xfrm>
            <a:custGeom>
              <a:avLst/>
              <a:gdLst/>
              <a:ahLst/>
              <a:cxnLst/>
              <a:rect l="l" t="t" r="r" b="b"/>
              <a:pathLst>
                <a:path w="393" h="349" extrusionOk="0">
                  <a:moveTo>
                    <a:pt x="213" y="0"/>
                  </a:moveTo>
                  <a:lnTo>
                    <a:pt x="213" y="0"/>
                  </a:lnTo>
                  <a:cubicBezTo>
                    <a:pt x="128" y="4"/>
                    <a:pt x="86" y="87"/>
                    <a:pt x="16" y="120"/>
                  </a:cubicBezTo>
                  <a:cubicBezTo>
                    <a:pt x="11" y="120"/>
                    <a:pt x="7" y="124"/>
                    <a:pt x="0" y="124"/>
                  </a:cubicBezTo>
                  <a:lnTo>
                    <a:pt x="4" y="124"/>
                  </a:lnTo>
                  <a:cubicBezTo>
                    <a:pt x="123" y="124"/>
                    <a:pt x="206" y="191"/>
                    <a:pt x="273" y="281"/>
                  </a:cubicBezTo>
                  <a:cubicBezTo>
                    <a:pt x="288" y="304"/>
                    <a:pt x="277" y="348"/>
                    <a:pt x="314" y="348"/>
                  </a:cubicBezTo>
                  <a:lnTo>
                    <a:pt x="333" y="348"/>
                  </a:lnTo>
                  <a:cubicBezTo>
                    <a:pt x="359" y="340"/>
                    <a:pt x="392" y="326"/>
                    <a:pt x="389" y="288"/>
                  </a:cubicBezTo>
                  <a:cubicBezTo>
                    <a:pt x="389" y="251"/>
                    <a:pt x="385" y="214"/>
                    <a:pt x="352" y="191"/>
                  </a:cubicBezTo>
                  <a:cubicBezTo>
                    <a:pt x="321" y="176"/>
                    <a:pt x="285" y="173"/>
                    <a:pt x="251" y="157"/>
                  </a:cubicBezTo>
                  <a:cubicBezTo>
                    <a:pt x="176" y="124"/>
                    <a:pt x="164" y="71"/>
                    <a:pt x="206" y="12"/>
                  </a:cubicBezTo>
                  <a:cubicBezTo>
                    <a:pt x="209" y="8"/>
                    <a:pt x="209" y="4"/>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5" name="Google Shape;28855;p21"/>
            <p:cNvSpPr/>
            <p:nvPr/>
          </p:nvSpPr>
          <p:spPr>
            <a:xfrm>
              <a:off x="-5419000" y="-3102509"/>
              <a:ext cx="15567" cy="18622"/>
            </a:xfrm>
            <a:custGeom>
              <a:avLst/>
              <a:gdLst/>
              <a:ahLst/>
              <a:cxnLst/>
              <a:rect l="l" t="t" r="r" b="b"/>
              <a:pathLst>
                <a:path w="326" h="390" extrusionOk="0">
                  <a:moveTo>
                    <a:pt x="228" y="1"/>
                  </a:moveTo>
                  <a:cubicBezTo>
                    <a:pt x="168" y="31"/>
                    <a:pt x="183" y="90"/>
                    <a:pt x="187" y="143"/>
                  </a:cubicBezTo>
                  <a:cubicBezTo>
                    <a:pt x="187" y="173"/>
                    <a:pt x="261" y="199"/>
                    <a:pt x="190" y="240"/>
                  </a:cubicBezTo>
                  <a:cubicBezTo>
                    <a:pt x="175" y="247"/>
                    <a:pt x="161" y="252"/>
                    <a:pt x="149" y="252"/>
                  </a:cubicBezTo>
                  <a:cubicBezTo>
                    <a:pt x="123" y="252"/>
                    <a:pt x="101" y="237"/>
                    <a:pt x="78" y="221"/>
                  </a:cubicBezTo>
                  <a:cubicBezTo>
                    <a:pt x="52" y="207"/>
                    <a:pt x="26" y="192"/>
                    <a:pt x="0" y="176"/>
                  </a:cubicBezTo>
                  <a:lnTo>
                    <a:pt x="0" y="176"/>
                  </a:lnTo>
                  <a:cubicBezTo>
                    <a:pt x="37" y="252"/>
                    <a:pt x="112" y="304"/>
                    <a:pt x="130" y="390"/>
                  </a:cubicBezTo>
                  <a:cubicBezTo>
                    <a:pt x="213" y="330"/>
                    <a:pt x="273" y="252"/>
                    <a:pt x="325" y="166"/>
                  </a:cubicBezTo>
                  <a:cubicBezTo>
                    <a:pt x="258" y="132"/>
                    <a:pt x="303" y="35"/>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6" name="Google Shape;28856;p21"/>
            <p:cNvSpPr/>
            <p:nvPr/>
          </p:nvSpPr>
          <p:spPr>
            <a:xfrm>
              <a:off x="-5309605" y="-3154270"/>
              <a:ext cx="15232" cy="9693"/>
            </a:xfrm>
            <a:custGeom>
              <a:avLst/>
              <a:gdLst/>
              <a:ahLst/>
              <a:cxnLst/>
              <a:rect l="l" t="t" r="r" b="b"/>
              <a:pathLst>
                <a:path w="319" h="203" extrusionOk="0">
                  <a:moveTo>
                    <a:pt x="206" y="1"/>
                  </a:moveTo>
                  <a:cubicBezTo>
                    <a:pt x="199" y="1"/>
                    <a:pt x="191" y="4"/>
                    <a:pt x="184" y="8"/>
                  </a:cubicBezTo>
                  <a:cubicBezTo>
                    <a:pt x="139" y="30"/>
                    <a:pt x="139" y="113"/>
                    <a:pt x="68" y="113"/>
                  </a:cubicBezTo>
                  <a:cubicBezTo>
                    <a:pt x="49" y="113"/>
                    <a:pt x="27" y="109"/>
                    <a:pt x="1" y="94"/>
                  </a:cubicBezTo>
                  <a:lnTo>
                    <a:pt x="1" y="94"/>
                  </a:lnTo>
                  <a:cubicBezTo>
                    <a:pt x="19" y="139"/>
                    <a:pt x="23" y="158"/>
                    <a:pt x="34" y="170"/>
                  </a:cubicBezTo>
                  <a:cubicBezTo>
                    <a:pt x="56" y="192"/>
                    <a:pt x="94" y="203"/>
                    <a:pt x="135" y="203"/>
                  </a:cubicBezTo>
                  <a:cubicBezTo>
                    <a:pt x="206" y="203"/>
                    <a:pt x="280" y="177"/>
                    <a:pt x="299" y="135"/>
                  </a:cubicBezTo>
                  <a:cubicBezTo>
                    <a:pt x="318" y="98"/>
                    <a:pt x="318" y="68"/>
                    <a:pt x="280" y="42"/>
                  </a:cubicBezTo>
                  <a:cubicBezTo>
                    <a:pt x="258" y="27"/>
                    <a:pt x="232"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7" name="Google Shape;28857;p21"/>
            <p:cNvSpPr/>
            <p:nvPr/>
          </p:nvSpPr>
          <p:spPr>
            <a:xfrm>
              <a:off x="-5379606" y="-2978789"/>
              <a:ext cx="14182" cy="9359"/>
            </a:xfrm>
            <a:custGeom>
              <a:avLst/>
              <a:gdLst/>
              <a:ahLst/>
              <a:cxnLst/>
              <a:rect l="l" t="t" r="r" b="b"/>
              <a:pathLst>
                <a:path w="297" h="196" extrusionOk="0">
                  <a:moveTo>
                    <a:pt x="192" y="1"/>
                  </a:moveTo>
                  <a:cubicBezTo>
                    <a:pt x="176" y="1"/>
                    <a:pt x="162" y="4"/>
                    <a:pt x="147" y="4"/>
                  </a:cubicBezTo>
                  <a:cubicBezTo>
                    <a:pt x="68" y="11"/>
                    <a:pt x="61" y="97"/>
                    <a:pt x="1" y="116"/>
                  </a:cubicBezTo>
                  <a:cubicBezTo>
                    <a:pt x="19" y="158"/>
                    <a:pt x="42" y="165"/>
                    <a:pt x="68" y="165"/>
                  </a:cubicBezTo>
                  <a:lnTo>
                    <a:pt x="83" y="165"/>
                  </a:lnTo>
                  <a:cubicBezTo>
                    <a:pt x="90" y="161"/>
                    <a:pt x="95" y="161"/>
                    <a:pt x="102" y="161"/>
                  </a:cubicBezTo>
                  <a:cubicBezTo>
                    <a:pt x="121" y="161"/>
                    <a:pt x="135" y="165"/>
                    <a:pt x="150" y="180"/>
                  </a:cubicBezTo>
                  <a:cubicBezTo>
                    <a:pt x="162" y="191"/>
                    <a:pt x="173" y="195"/>
                    <a:pt x="185" y="195"/>
                  </a:cubicBezTo>
                  <a:cubicBezTo>
                    <a:pt x="214" y="195"/>
                    <a:pt x="252" y="161"/>
                    <a:pt x="270" y="132"/>
                  </a:cubicBezTo>
                  <a:cubicBezTo>
                    <a:pt x="285" y="101"/>
                    <a:pt x="297" y="56"/>
                    <a:pt x="270" y="27"/>
                  </a:cubicBezTo>
                  <a:cubicBezTo>
                    <a:pt x="247" y="8"/>
                    <a:pt x="221"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8" name="Google Shape;28858;p21"/>
            <p:cNvSpPr/>
            <p:nvPr/>
          </p:nvSpPr>
          <p:spPr>
            <a:xfrm>
              <a:off x="-5182542" y="-3043776"/>
              <a:ext cx="11317" cy="15041"/>
            </a:xfrm>
            <a:custGeom>
              <a:avLst/>
              <a:gdLst/>
              <a:ahLst/>
              <a:cxnLst/>
              <a:rect l="l" t="t" r="r" b="b"/>
              <a:pathLst>
                <a:path w="237" h="315" extrusionOk="0">
                  <a:moveTo>
                    <a:pt x="79" y="1"/>
                  </a:moveTo>
                  <a:cubicBezTo>
                    <a:pt x="1" y="68"/>
                    <a:pt x="76" y="188"/>
                    <a:pt x="1" y="255"/>
                  </a:cubicBezTo>
                  <a:cubicBezTo>
                    <a:pt x="16" y="304"/>
                    <a:pt x="42" y="315"/>
                    <a:pt x="76" y="315"/>
                  </a:cubicBezTo>
                  <a:cubicBezTo>
                    <a:pt x="95" y="315"/>
                    <a:pt x="121" y="311"/>
                    <a:pt x="143" y="304"/>
                  </a:cubicBezTo>
                  <a:cubicBezTo>
                    <a:pt x="150" y="296"/>
                    <a:pt x="158" y="289"/>
                    <a:pt x="166" y="278"/>
                  </a:cubicBezTo>
                  <a:cubicBezTo>
                    <a:pt x="236" y="173"/>
                    <a:pt x="150" y="102"/>
                    <a:pt x="109" y="16"/>
                  </a:cubicBezTo>
                  <a:cubicBezTo>
                    <a:pt x="98" y="12"/>
                    <a:pt x="90" y="4"/>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9" name="Google Shape;28859;p21"/>
            <p:cNvSpPr/>
            <p:nvPr/>
          </p:nvSpPr>
          <p:spPr>
            <a:xfrm>
              <a:off x="-5189848" y="-3045734"/>
              <a:ext cx="11126" cy="14182"/>
            </a:xfrm>
            <a:custGeom>
              <a:avLst/>
              <a:gdLst/>
              <a:ahLst/>
              <a:cxnLst/>
              <a:rect l="l" t="t" r="r" b="b"/>
              <a:pathLst>
                <a:path w="233" h="297" extrusionOk="0">
                  <a:moveTo>
                    <a:pt x="91" y="0"/>
                  </a:moveTo>
                  <a:cubicBezTo>
                    <a:pt x="79" y="0"/>
                    <a:pt x="64" y="5"/>
                    <a:pt x="53" y="5"/>
                  </a:cubicBezTo>
                  <a:lnTo>
                    <a:pt x="38" y="5"/>
                  </a:lnTo>
                  <a:cubicBezTo>
                    <a:pt x="27" y="23"/>
                    <a:pt x="12" y="42"/>
                    <a:pt x="1" y="64"/>
                  </a:cubicBezTo>
                  <a:cubicBezTo>
                    <a:pt x="12" y="68"/>
                    <a:pt x="23" y="68"/>
                    <a:pt x="34" y="72"/>
                  </a:cubicBezTo>
                  <a:cubicBezTo>
                    <a:pt x="12" y="180"/>
                    <a:pt x="117" y="221"/>
                    <a:pt x="154" y="296"/>
                  </a:cubicBezTo>
                  <a:cubicBezTo>
                    <a:pt x="229" y="229"/>
                    <a:pt x="154" y="109"/>
                    <a:pt x="232" y="42"/>
                  </a:cubicBezTo>
                  <a:cubicBezTo>
                    <a:pt x="203" y="8"/>
                    <a:pt x="165"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0" name="Google Shape;28860;p21"/>
            <p:cNvSpPr/>
            <p:nvPr/>
          </p:nvSpPr>
          <p:spPr>
            <a:xfrm>
              <a:off x="-5319776" y="-2719267"/>
              <a:ext cx="12701" cy="11985"/>
            </a:xfrm>
            <a:custGeom>
              <a:avLst/>
              <a:gdLst/>
              <a:ahLst/>
              <a:cxnLst/>
              <a:rect l="l" t="t" r="r" b="b"/>
              <a:pathLst>
                <a:path w="266" h="251" extrusionOk="0">
                  <a:moveTo>
                    <a:pt x="101" y="1"/>
                  </a:moveTo>
                  <a:cubicBezTo>
                    <a:pt x="0" y="1"/>
                    <a:pt x="15" y="90"/>
                    <a:pt x="19" y="147"/>
                  </a:cubicBezTo>
                  <a:cubicBezTo>
                    <a:pt x="26" y="202"/>
                    <a:pt x="64" y="251"/>
                    <a:pt x="131" y="251"/>
                  </a:cubicBezTo>
                  <a:cubicBezTo>
                    <a:pt x="138" y="251"/>
                    <a:pt x="150" y="251"/>
                    <a:pt x="161" y="247"/>
                  </a:cubicBezTo>
                  <a:cubicBezTo>
                    <a:pt x="202" y="240"/>
                    <a:pt x="240" y="228"/>
                    <a:pt x="266" y="188"/>
                  </a:cubicBezTo>
                  <a:cubicBezTo>
                    <a:pt x="179" y="154"/>
                    <a:pt x="150" y="79"/>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1" name="Google Shape;28861;p21"/>
            <p:cNvSpPr/>
            <p:nvPr/>
          </p:nvSpPr>
          <p:spPr>
            <a:xfrm>
              <a:off x="-5427977" y="-3189032"/>
              <a:ext cx="13275" cy="11603"/>
            </a:xfrm>
            <a:custGeom>
              <a:avLst/>
              <a:gdLst/>
              <a:ahLst/>
              <a:cxnLst/>
              <a:rect l="l" t="t" r="r" b="b"/>
              <a:pathLst>
                <a:path w="278" h="243" extrusionOk="0">
                  <a:moveTo>
                    <a:pt x="180" y="0"/>
                  </a:moveTo>
                  <a:cubicBezTo>
                    <a:pt x="151" y="30"/>
                    <a:pt x="169" y="94"/>
                    <a:pt x="99" y="94"/>
                  </a:cubicBezTo>
                  <a:lnTo>
                    <a:pt x="87" y="94"/>
                  </a:lnTo>
                  <a:cubicBezTo>
                    <a:pt x="1" y="94"/>
                    <a:pt x="4" y="153"/>
                    <a:pt x="38" y="217"/>
                  </a:cubicBezTo>
                  <a:cubicBezTo>
                    <a:pt x="61" y="232"/>
                    <a:pt x="83" y="239"/>
                    <a:pt x="106" y="239"/>
                  </a:cubicBezTo>
                  <a:cubicBezTo>
                    <a:pt x="121" y="239"/>
                    <a:pt x="139" y="235"/>
                    <a:pt x="154" y="225"/>
                  </a:cubicBezTo>
                  <a:cubicBezTo>
                    <a:pt x="173" y="213"/>
                    <a:pt x="188" y="209"/>
                    <a:pt x="203" y="209"/>
                  </a:cubicBezTo>
                  <a:cubicBezTo>
                    <a:pt x="229" y="209"/>
                    <a:pt x="256" y="225"/>
                    <a:pt x="278" y="243"/>
                  </a:cubicBezTo>
                  <a:cubicBezTo>
                    <a:pt x="270" y="153"/>
                    <a:pt x="263" y="63"/>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2" name="Google Shape;28862;p21"/>
            <p:cNvSpPr/>
            <p:nvPr/>
          </p:nvSpPr>
          <p:spPr>
            <a:xfrm>
              <a:off x="-5272837" y="-2654996"/>
              <a:ext cx="15041" cy="11651"/>
            </a:xfrm>
            <a:custGeom>
              <a:avLst/>
              <a:gdLst/>
              <a:ahLst/>
              <a:cxnLst/>
              <a:rect l="l" t="t" r="r" b="b"/>
              <a:pathLst>
                <a:path w="315" h="244" extrusionOk="0">
                  <a:moveTo>
                    <a:pt x="225" y="0"/>
                  </a:moveTo>
                  <a:cubicBezTo>
                    <a:pt x="214" y="0"/>
                    <a:pt x="202" y="4"/>
                    <a:pt x="187" y="8"/>
                  </a:cubicBezTo>
                  <a:cubicBezTo>
                    <a:pt x="217" y="34"/>
                    <a:pt x="273" y="45"/>
                    <a:pt x="247" y="105"/>
                  </a:cubicBezTo>
                  <a:cubicBezTo>
                    <a:pt x="243" y="116"/>
                    <a:pt x="221" y="131"/>
                    <a:pt x="209" y="131"/>
                  </a:cubicBezTo>
                  <a:lnTo>
                    <a:pt x="206" y="131"/>
                  </a:lnTo>
                  <a:cubicBezTo>
                    <a:pt x="165" y="124"/>
                    <a:pt x="157" y="83"/>
                    <a:pt x="142" y="53"/>
                  </a:cubicBezTo>
                  <a:cubicBezTo>
                    <a:pt x="135" y="42"/>
                    <a:pt x="138" y="26"/>
                    <a:pt x="135" y="16"/>
                  </a:cubicBezTo>
                  <a:cubicBezTo>
                    <a:pt x="8" y="112"/>
                    <a:pt x="0" y="157"/>
                    <a:pt x="105" y="221"/>
                  </a:cubicBezTo>
                  <a:cubicBezTo>
                    <a:pt x="128" y="233"/>
                    <a:pt x="150" y="243"/>
                    <a:pt x="173" y="243"/>
                  </a:cubicBezTo>
                  <a:cubicBezTo>
                    <a:pt x="187" y="243"/>
                    <a:pt x="202" y="236"/>
                    <a:pt x="217" y="217"/>
                  </a:cubicBezTo>
                  <a:cubicBezTo>
                    <a:pt x="254" y="173"/>
                    <a:pt x="314" y="128"/>
                    <a:pt x="304" y="64"/>
                  </a:cubicBezTo>
                  <a:cubicBezTo>
                    <a:pt x="295" y="23"/>
                    <a:pt x="266"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3" name="Google Shape;28863;p21"/>
            <p:cNvSpPr/>
            <p:nvPr/>
          </p:nvSpPr>
          <p:spPr>
            <a:xfrm>
              <a:off x="-5129158" y="-2952574"/>
              <a:ext cx="13800" cy="11317"/>
            </a:xfrm>
            <a:custGeom>
              <a:avLst/>
              <a:gdLst/>
              <a:ahLst/>
              <a:cxnLst/>
              <a:rect l="l" t="t" r="r" b="b"/>
              <a:pathLst>
                <a:path w="289" h="237" extrusionOk="0">
                  <a:moveTo>
                    <a:pt x="154" y="1"/>
                  </a:moveTo>
                  <a:cubicBezTo>
                    <a:pt x="116" y="1"/>
                    <a:pt x="83" y="19"/>
                    <a:pt x="57" y="50"/>
                  </a:cubicBezTo>
                  <a:cubicBezTo>
                    <a:pt x="0" y="117"/>
                    <a:pt x="49" y="185"/>
                    <a:pt x="98" y="221"/>
                  </a:cubicBezTo>
                  <a:cubicBezTo>
                    <a:pt x="109" y="233"/>
                    <a:pt x="121" y="237"/>
                    <a:pt x="128" y="237"/>
                  </a:cubicBezTo>
                  <a:cubicBezTo>
                    <a:pt x="161" y="237"/>
                    <a:pt x="173" y="180"/>
                    <a:pt x="199" y="158"/>
                  </a:cubicBezTo>
                  <a:cubicBezTo>
                    <a:pt x="217" y="113"/>
                    <a:pt x="288" y="68"/>
                    <a:pt x="217" y="19"/>
                  </a:cubicBezTo>
                  <a:cubicBezTo>
                    <a:pt x="199" y="9"/>
                    <a:pt x="176"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4" name="Google Shape;28864;p21"/>
            <p:cNvSpPr/>
            <p:nvPr/>
          </p:nvSpPr>
          <p:spPr>
            <a:xfrm>
              <a:off x="-5454001" y="-2948467"/>
              <a:ext cx="18050" cy="20055"/>
            </a:xfrm>
            <a:custGeom>
              <a:avLst/>
              <a:gdLst/>
              <a:ahLst/>
              <a:cxnLst/>
              <a:rect l="l" t="t" r="r" b="b"/>
              <a:pathLst>
                <a:path w="378" h="420" extrusionOk="0">
                  <a:moveTo>
                    <a:pt x="366" y="1"/>
                  </a:moveTo>
                  <a:lnTo>
                    <a:pt x="366" y="1"/>
                  </a:lnTo>
                  <a:cubicBezTo>
                    <a:pt x="340" y="42"/>
                    <a:pt x="307" y="80"/>
                    <a:pt x="288" y="121"/>
                  </a:cubicBezTo>
                  <a:cubicBezTo>
                    <a:pt x="247" y="221"/>
                    <a:pt x="180" y="266"/>
                    <a:pt x="94" y="266"/>
                  </a:cubicBezTo>
                  <a:cubicBezTo>
                    <a:pt x="71" y="266"/>
                    <a:pt x="45" y="263"/>
                    <a:pt x="19" y="259"/>
                  </a:cubicBezTo>
                  <a:cubicBezTo>
                    <a:pt x="16" y="266"/>
                    <a:pt x="7" y="278"/>
                    <a:pt x="0" y="289"/>
                  </a:cubicBezTo>
                  <a:cubicBezTo>
                    <a:pt x="49" y="300"/>
                    <a:pt x="97" y="292"/>
                    <a:pt x="94" y="368"/>
                  </a:cubicBezTo>
                  <a:cubicBezTo>
                    <a:pt x="94" y="408"/>
                    <a:pt x="128" y="420"/>
                    <a:pt x="164" y="420"/>
                  </a:cubicBezTo>
                  <a:lnTo>
                    <a:pt x="176" y="420"/>
                  </a:lnTo>
                  <a:cubicBezTo>
                    <a:pt x="206" y="420"/>
                    <a:pt x="247" y="408"/>
                    <a:pt x="240" y="371"/>
                  </a:cubicBezTo>
                  <a:cubicBezTo>
                    <a:pt x="209" y="240"/>
                    <a:pt x="333" y="177"/>
                    <a:pt x="363" y="72"/>
                  </a:cubicBezTo>
                  <a:cubicBezTo>
                    <a:pt x="370" y="46"/>
                    <a:pt x="378" y="23"/>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5" name="Google Shape;28865;p21"/>
            <p:cNvSpPr/>
            <p:nvPr/>
          </p:nvSpPr>
          <p:spPr>
            <a:xfrm>
              <a:off x="-5548976" y="-3038763"/>
              <a:ext cx="12558" cy="14325"/>
            </a:xfrm>
            <a:custGeom>
              <a:avLst/>
              <a:gdLst/>
              <a:ahLst/>
              <a:cxnLst/>
              <a:rect l="l" t="t" r="r" b="b"/>
              <a:pathLst>
                <a:path w="263" h="300" extrusionOk="0">
                  <a:moveTo>
                    <a:pt x="98" y="1"/>
                  </a:moveTo>
                  <a:cubicBezTo>
                    <a:pt x="16" y="79"/>
                    <a:pt x="0" y="173"/>
                    <a:pt x="26" y="277"/>
                  </a:cubicBezTo>
                  <a:cubicBezTo>
                    <a:pt x="38" y="285"/>
                    <a:pt x="49" y="292"/>
                    <a:pt x="60" y="299"/>
                  </a:cubicBezTo>
                  <a:cubicBezTo>
                    <a:pt x="79" y="228"/>
                    <a:pt x="109" y="168"/>
                    <a:pt x="191" y="168"/>
                  </a:cubicBezTo>
                  <a:lnTo>
                    <a:pt x="210" y="168"/>
                  </a:lnTo>
                  <a:cubicBezTo>
                    <a:pt x="225" y="168"/>
                    <a:pt x="243" y="139"/>
                    <a:pt x="262" y="123"/>
                  </a:cubicBezTo>
                  <a:cubicBezTo>
                    <a:pt x="240" y="42"/>
                    <a:pt x="147" y="53"/>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6" name="Google Shape;28866;p21"/>
            <p:cNvSpPr/>
            <p:nvPr/>
          </p:nvSpPr>
          <p:spPr>
            <a:xfrm>
              <a:off x="-5386387" y="-3101220"/>
              <a:ext cx="9550" cy="18431"/>
            </a:xfrm>
            <a:custGeom>
              <a:avLst/>
              <a:gdLst/>
              <a:ahLst/>
              <a:cxnLst/>
              <a:rect l="l" t="t" r="r" b="b"/>
              <a:pathLst>
                <a:path w="200" h="386" extrusionOk="0">
                  <a:moveTo>
                    <a:pt x="46" y="1"/>
                  </a:moveTo>
                  <a:lnTo>
                    <a:pt x="35" y="4"/>
                  </a:lnTo>
                  <a:cubicBezTo>
                    <a:pt x="23" y="113"/>
                    <a:pt x="13" y="220"/>
                    <a:pt x="1" y="329"/>
                  </a:cubicBezTo>
                  <a:cubicBezTo>
                    <a:pt x="1" y="344"/>
                    <a:pt x="4" y="359"/>
                    <a:pt x="8" y="374"/>
                  </a:cubicBezTo>
                  <a:lnTo>
                    <a:pt x="13" y="385"/>
                  </a:lnTo>
                  <a:cubicBezTo>
                    <a:pt x="72" y="374"/>
                    <a:pt x="87" y="329"/>
                    <a:pt x="87" y="280"/>
                  </a:cubicBezTo>
                  <a:cubicBezTo>
                    <a:pt x="83" y="198"/>
                    <a:pt x="125" y="158"/>
                    <a:pt x="199" y="139"/>
                  </a:cubicBezTo>
                  <a:cubicBezTo>
                    <a:pt x="158" y="63"/>
                    <a:pt x="91" y="45"/>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7" name="Google Shape;28867;p21"/>
            <p:cNvSpPr/>
            <p:nvPr/>
          </p:nvSpPr>
          <p:spPr>
            <a:xfrm>
              <a:off x="-5452759" y="-3294368"/>
              <a:ext cx="13465" cy="9168"/>
            </a:xfrm>
            <a:custGeom>
              <a:avLst/>
              <a:gdLst/>
              <a:ahLst/>
              <a:cxnLst/>
              <a:rect l="l" t="t" r="r" b="b"/>
              <a:pathLst>
                <a:path w="282" h="192" extrusionOk="0">
                  <a:moveTo>
                    <a:pt x="135" y="0"/>
                  </a:moveTo>
                  <a:cubicBezTo>
                    <a:pt x="112" y="0"/>
                    <a:pt x="94" y="8"/>
                    <a:pt x="68" y="31"/>
                  </a:cubicBezTo>
                  <a:cubicBezTo>
                    <a:pt x="23" y="64"/>
                    <a:pt x="0" y="131"/>
                    <a:pt x="52" y="169"/>
                  </a:cubicBezTo>
                  <a:cubicBezTo>
                    <a:pt x="79" y="188"/>
                    <a:pt x="97" y="191"/>
                    <a:pt x="120" y="191"/>
                  </a:cubicBezTo>
                  <a:cubicBezTo>
                    <a:pt x="176" y="191"/>
                    <a:pt x="221" y="138"/>
                    <a:pt x="281" y="102"/>
                  </a:cubicBezTo>
                  <a:cubicBezTo>
                    <a:pt x="225" y="64"/>
                    <a:pt x="18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8" name="Google Shape;28868;p21"/>
            <p:cNvSpPr/>
            <p:nvPr/>
          </p:nvSpPr>
          <p:spPr>
            <a:xfrm>
              <a:off x="-5403147" y="-2993973"/>
              <a:ext cx="7544" cy="17190"/>
            </a:xfrm>
            <a:custGeom>
              <a:avLst/>
              <a:gdLst/>
              <a:ahLst/>
              <a:cxnLst/>
              <a:rect l="l" t="t" r="r" b="b"/>
              <a:pathLst>
                <a:path w="158" h="360" extrusionOk="0">
                  <a:moveTo>
                    <a:pt x="60" y="1"/>
                  </a:moveTo>
                  <a:cubicBezTo>
                    <a:pt x="8" y="113"/>
                    <a:pt x="23" y="240"/>
                    <a:pt x="0" y="360"/>
                  </a:cubicBezTo>
                  <a:cubicBezTo>
                    <a:pt x="157" y="337"/>
                    <a:pt x="157" y="337"/>
                    <a:pt x="124" y="191"/>
                  </a:cubicBezTo>
                  <a:cubicBezTo>
                    <a:pt x="112" y="150"/>
                    <a:pt x="112" y="110"/>
                    <a:pt x="105" y="68"/>
                  </a:cubicBezTo>
                  <a:cubicBezTo>
                    <a:pt x="109" y="31"/>
                    <a:pt x="86" y="1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9" name="Google Shape;28869;p21"/>
            <p:cNvSpPr/>
            <p:nvPr/>
          </p:nvSpPr>
          <p:spPr>
            <a:xfrm>
              <a:off x="-5323357" y="-3015031"/>
              <a:ext cx="12558" cy="17524"/>
            </a:xfrm>
            <a:custGeom>
              <a:avLst/>
              <a:gdLst/>
              <a:ahLst/>
              <a:cxnLst/>
              <a:rect l="l" t="t" r="r" b="b"/>
              <a:pathLst>
                <a:path w="263" h="367" extrusionOk="0">
                  <a:moveTo>
                    <a:pt x="106" y="1"/>
                  </a:moveTo>
                  <a:cubicBezTo>
                    <a:pt x="97" y="1"/>
                    <a:pt x="87" y="4"/>
                    <a:pt x="75" y="12"/>
                  </a:cubicBezTo>
                  <a:cubicBezTo>
                    <a:pt x="56" y="57"/>
                    <a:pt x="1" y="90"/>
                    <a:pt x="27" y="150"/>
                  </a:cubicBezTo>
                  <a:lnTo>
                    <a:pt x="30" y="150"/>
                  </a:lnTo>
                  <a:cubicBezTo>
                    <a:pt x="49" y="128"/>
                    <a:pt x="64" y="106"/>
                    <a:pt x="87" y="90"/>
                  </a:cubicBezTo>
                  <a:cubicBezTo>
                    <a:pt x="94" y="87"/>
                    <a:pt x="101" y="83"/>
                    <a:pt x="106" y="83"/>
                  </a:cubicBezTo>
                  <a:cubicBezTo>
                    <a:pt x="123" y="83"/>
                    <a:pt x="139" y="97"/>
                    <a:pt x="146" y="113"/>
                  </a:cubicBezTo>
                  <a:cubicBezTo>
                    <a:pt x="154" y="124"/>
                    <a:pt x="154" y="147"/>
                    <a:pt x="150" y="161"/>
                  </a:cubicBezTo>
                  <a:cubicBezTo>
                    <a:pt x="142" y="180"/>
                    <a:pt x="132" y="187"/>
                    <a:pt x="123" y="187"/>
                  </a:cubicBezTo>
                  <a:cubicBezTo>
                    <a:pt x="109" y="187"/>
                    <a:pt x="94" y="169"/>
                    <a:pt x="79" y="165"/>
                  </a:cubicBezTo>
                  <a:cubicBezTo>
                    <a:pt x="64" y="161"/>
                    <a:pt x="45" y="158"/>
                    <a:pt x="27" y="154"/>
                  </a:cubicBezTo>
                  <a:lnTo>
                    <a:pt x="27" y="154"/>
                  </a:lnTo>
                  <a:cubicBezTo>
                    <a:pt x="30" y="173"/>
                    <a:pt x="34" y="192"/>
                    <a:pt x="34" y="210"/>
                  </a:cubicBezTo>
                  <a:cubicBezTo>
                    <a:pt x="106" y="237"/>
                    <a:pt x="101" y="333"/>
                    <a:pt x="176" y="367"/>
                  </a:cubicBezTo>
                  <a:cubicBezTo>
                    <a:pt x="176" y="326"/>
                    <a:pt x="176" y="292"/>
                    <a:pt x="180" y="254"/>
                  </a:cubicBezTo>
                  <a:cubicBezTo>
                    <a:pt x="199" y="176"/>
                    <a:pt x="263" y="90"/>
                    <a:pt x="158" y="19"/>
                  </a:cubicBezTo>
                  <a:cubicBezTo>
                    <a:pt x="142" y="12"/>
                    <a:pt x="123"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0" name="Google Shape;28870;p21"/>
            <p:cNvSpPr/>
            <p:nvPr/>
          </p:nvSpPr>
          <p:spPr>
            <a:xfrm>
              <a:off x="-5547734" y="-3029451"/>
              <a:ext cx="15757" cy="11078"/>
            </a:xfrm>
            <a:custGeom>
              <a:avLst/>
              <a:gdLst/>
              <a:ahLst/>
              <a:cxnLst/>
              <a:rect l="l" t="t" r="r" b="b"/>
              <a:pathLst>
                <a:path w="330" h="232" extrusionOk="0">
                  <a:moveTo>
                    <a:pt x="278" y="0"/>
                  </a:moveTo>
                  <a:cubicBezTo>
                    <a:pt x="210" y="37"/>
                    <a:pt x="157" y="108"/>
                    <a:pt x="72" y="108"/>
                  </a:cubicBezTo>
                  <a:cubicBezTo>
                    <a:pt x="60" y="108"/>
                    <a:pt x="45" y="108"/>
                    <a:pt x="34" y="104"/>
                  </a:cubicBezTo>
                  <a:cubicBezTo>
                    <a:pt x="23" y="97"/>
                    <a:pt x="12" y="90"/>
                    <a:pt x="0" y="82"/>
                  </a:cubicBezTo>
                  <a:lnTo>
                    <a:pt x="0" y="94"/>
                  </a:lnTo>
                  <a:cubicBezTo>
                    <a:pt x="27" y="187"/>
                    <a:pt x="60" y="232"/>
                    <a:pt x="121" y="232"/>
                  </a:cubicBezTo>
                  <a:cubicBezTo>
                    <a:pt x="150" y="232"/>
                    <a:pt x="191" y="220"/>
                    <a:pt x="240" y="198"/>
                  </a:cubicBezTo>
                  <a:cubicBezTo>
                    <a:pt x="191" y="108"/>
                    <a:pt x="330" y="97"/>
                    <a:pt x="307" y="23"/>
                  </a:cubicBezTo>
                  <a:cubicBezTo>
                    <a:pt x="300" y="15"/>
                    <a:pt x="288" y="7"/>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1" name="Google Shape;28871;p21"/>
            <p:cNvSpPr/>
            <p:nvPr/>
          </p:nvSpPr>
          <p:spPr>
            <a:xfrm>
              <a:off x="-5420624" y="-2987336"/>
              <a:ext cx="11985" cy="13227"/>
            </a:xfrm>
            <a:custGeom>
              <a:avLst/>
              <a:gdLst/>
              <a:ahLst/>
              <a:cxnLst/>
              <a:rect l="l" t="t" r="r" b="b"/>
              <a:pathLst>
                <a:path w="251" h="277" extrusionOk="0">
                  <a:moveTo>
                    <a:pt x="164" y="0"/>
                  </a:moveTo>
                  <a:cubicBezTo>
                    <a:pt x="0" y="86"/>
                    <a:pt x="0" y="86"/>
                    <a:pt x="105" y="276"/>
                  </a:cubicBezTo>
                  <a:cubicBezTo>
                    <a:pt x="128" y="240"/>
                    <a:pt x="169" y="224"/>
                    <a:pt x="202" y="198"/>
                  </a:cubicBezTo>
                  <a:cubicBezTo>
                    <a:pt x="180" y="138"/>
                    <a:pt x="195" y="90"/>
                    <a:pt x="250" y="56"/>
                  </a:cubicBezTo>
                  <a:cubicBezTo>
                    <a:pt x="224" y="38"/>
                    <a:pt x="195" y="19"/>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2" name="Google Shape;28872;p21"/>
            <p:cNvSpPr/>
            <p:nvPr/>
          </p:nvSpPr>
          <p:spPr>
            <a:xfrm>
              <a:off x="-5111872" y="-2899524"/>
              <a:ext cx="14373" cy="10028"/>
            </a:xfrm>
            <a:custGeom>
              <a:avLst/>
              <a:gdLst/>
              <a:ahLst/>
              <a:cxnLst/>
              <a:rect l="l" t="t" r="r" b="b"/>
              <a:pathLst>
                <a:path w="301" h="210" extrusionOk="0">
                  <a:moveTo>
                    <a:pt x="140" y="0"/>
                  </a:moveTo>
                  <a:cubicBezTo>
                    <a:pt x="109" y="0"/>
                    <a:pt x="83" y="16"/>
                    <a:pt x="61" y="49"/>
                  </a:cubicBezTo>
                  <a:cubicBezTo>
                    <a:pt x="1" y="142"/>
                    <a:pt x="132" y="123"/>
                    <a:pt x="135" y="176"/>
                  </a:cubicBezTo>
                  <a:cubicBezTo>
                    <a:pt x="154" y="199"/>
                    <a:pt x="177" y="209"/>
                    <a:pt x="195" y="209"/>
                  </a:cubicBezTo>
                  <a:cubicBezTo>
                    <a:pt x="222" y="209"/>
                    <a:pt x="244" y="195"/>
                    <a:pt x="259" y="168"/>
                  </a:cubicBezTo>
                  <a:cubicBezTo>
                    <a:pt x="300" y="105"/>
                    <a:pt x="248" y="52"/>
                    <a:pt x="203" y="23"/>
                  </a:cubicBezTo>
                  <a:cubicBezTo>
                    <a:pt x="185" y="7"/>
                    <a:pt x="162" y="0"/>
                    <a:pt x="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3" name="Google Shape;28873;p21"/>
            <p:cNvSpPr/>
            <p:nvPr/>
          </p:nvSpPr>
          <p:spPr>
            <a:xfrm>
              <a:off x="-5391878" y="-3143383"/>
              <a:ext cx="22872" cy="13083"/>
            </a:xfrm>
            <a:custGeom>
              <a:avLst/>
              <a:gdLst/>
              <a:ahLst/>
              <a:cxnLst/>
              <a:rect l="l" t="t" r="r" b="b"/>
              <a:pathLst>
                <a:path w="479" h="274" extrusionOk="0">
                  <a:moveTo>
                    <a:pt x="430" y="1"/>
                  </a:moveTo>
                  <a:cubicBezTo>
                    <a:pt x="366" y="20"/>
                    <a:pt x="311" y="87"/>
                    <a:pt x="243" y="87"/>
                  </a:cubicBezTo>
                  <a:cubicBezTo>
                    <a:pt x="221" y="87"/>
                    <a:pt x="195" y="80"/>
                    <a:pt x="168" y="57"/>
                  </a:cubicBezTo>
                  <a:cubicBezTo>
                    <a:pt x="128" y="90"/>
                    <a:pt x="45" y="76"/>
                    <a:pt x="56" y="161"/>
                  </a:cubicBezTo>
                  <a:cubicBezTo>
                    <a:pt x="38" y="195"/>
                    <a:pt x="0" y="225"/>
                    <a:pt x="26" y="273"/>
                  </a:cubicBezTo>
                  <a:cubicBezTo>
                    <a:pt x="52" y="218"/>
                    <a:pt x="109" y="244"/>
                    <a:pt x="150" y="225"/>
                  </a:cubicBezTo>
                  <a:cubicBezTo>
                    <a:pt x="128" y="203"/>
                    <a:pt x="93" y="184"/>
                    <a:pt x="123" y="154"/>
                  </a:cubicBezTo>
                  <a:cubicBezTo>
                    <a:pt x="128" y="147"/>
                    <a:pt x="135" y="143"/>
                    <a:pt x="142" y="143"/>
                  </a:cubicBezTo>
                  <a:cubicBezTo>
                    <a:pt x="157" y="143"/>
                    <a:pt x="176" y="154"/>
                    <a:pt x="187" y="161"/>
                  </a:cubicBezTo>
                  <a:cubicBezTo>
                    <a:pt x="240" y="143"/>
                    <a:pt x="295" y="147"/>
                    <a:pt x="340" y="109"/>
                  </a:cubicBezTo>
                  <a:cubicBezTo>
                    <a:pt x="355" y="99"/>
                    <a:pt x="366" y="94"/>
                    <a:pt x="374" y="94"/>
                  </a:cubicBezTo>
                  <a:cubicBezTo>
                    <a:pt x="397" y="94"/>
                    <a:pt x="407" y="116"/>
                    <a:pt x="419" y="135"/>
                  </a:cubicBezTo>
                  <a:lnTo>
                    <a:pt x="426" y="135"/>
                  </a:lnTo>
                  <a:cubicBezTo>
                    <a:pt x="445" y="99"/>
                    <a:pt x="478" y="68"/>
                    <a:pt x="449" y="20"/>
                  </a:cubicBezTo>
                  <a:cubicBezTo>
                    <a:pt x="442" y="16"/>
                    <a:pt x="437" y="9"/>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4" name="Google Shape;28874;p21"/>
            <p:cNvSpPr/>
            <p:nvPr/>
          </p:nvSpPr>
          <p:spPr>
            <a:xfrm>
              <a:off x="-5354251" y="-2951667"/>
              <a:ext cx="10266" cy="13083"/>
            </a:xfrm>
            <a:custGeom>
              <a:avLst/>
              <a:gdLst/>
              <a:ahLst/>
              <a:cxnLst/>
              <a:rect l="l" t="t" r="r" b="b"/>
              <a:pathLst>
                <a:path w="215" h="274" extrusionOk="0">
                  <a:moveTo>
                    <a:pt x="83" y="0"/>
                  </a:moveTo>
                  <a:cubicBezTo>
                    <a:pt x="53" y="0"/>
                    <a:pt x="23" y="23"/>
                    <a:pt x="1" y="57"/>
                  </a:cubicBezTo>
                  <a:cubicBezTo>
                    <a:pt x="61" y="113"/>
                    <a:pt x="87" y="195"/>
                    <a:pt x="125" y="266"/>
                  </a:cubicBezTo>
                  <a:cubicBezTo>
                    <a:pt x="139" y="270"/>
                    <a:pt x="154" y="273"/>
                    <a:pt x="169" y="273"/>
                  </a:cubicBezTo>
                  <a:cubicBezTo>
                    <a:pt x="187" y="273"/>
                    <a:pt x="206" y="262"/>
                    <a:pt x="206" y="233"/>
                  </a:cubicBezTo>
                  <a:cubicBezTo>
                    <a:pt x="206" y="157"/>
                    <a:pt x="214" y="71"/>
                    <a:pt x="139" y="19"/>
                  </a:cubicBezTo>
                  <a:cubicBezTo>
                    <a:pt x="120" y="9"/>
                    <a:pt x="102"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5" name="Google Shape;28875;p21"/>
            <p:cNvSpPr/>
            <p:nvPr/>
          </p:nvSpPr>
          <p:spPr>
            <a:xfrm>
              <a:off x="-5304782" y="-2768545"/>
              <a:ext cx="10553" cy="10601"/>
            </a:xfrm>
            <a:custGeom>
              <a:avLst/>
              <a:gdLst/>
              <a:ahLst/>
              <a:cxnLst/>
              <a:rect l="l" t="t" r="r" b="b"/>
              <a:pathLst>
                <a:path w="221" h="222" extrusionOk="0">
                  <a:moveTo>
                    <a:pt x="124" y="1"/>
                  </a:moveTo>
                  <a:cubicBezTo>
                    <a:pt x="90" y="1"/>
                    <a:pt x="57" y="27"/>
                    <a:pt x="38" y="54"/>
                  </a:cubicBezTo>
                  <a:cubicBezTo>
                    <a:pt x="0" y="109"/>
                    <a:pt x="34" y="166"/>
                    <a:pt x="71" y="199"/>
                  </a:cubicBezTo>
                  <a:cubicBezTo>
                    <a:pt x="98" y="214"/>
                    <a:pt x="116" y="222"/>
                    <a:pt x="135" y="222"/>
                  </a:cubicBezTo>
                  <a:cubicBezTo>
                    <a:pt x="161" y="222"/>
                    <a:pt x="176" y="206"/>
                    <a:pt x="191" y="177"/>
                  </a:cubicBezTo>
                  <a:cubicBezTo>
                    <a:pt x="221" y="117"/>
                    <a:pt x="221" y="54"/>
                    <a:pt x="165" y="12"/>
                  </a:cubicBezTo>
                  <a:cubicBezTo>
                    <a:pt x="153" y="4"/>
                    <a:pt x="138"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6" name="Google Shape;28876;p21"/>
            <p:cNvSpPr/>
            <p:nvPr/>
          </p:nvSpPr>
          <p:spPr>
            <a:xfrm>
              <a:off x="-5092199" y="-2816725"/>
              <a:ext cx="13083" cy="12224"/>
            </a:xfrm>
            <a:custGeom>
              <a:avLst/>
              <a:gdLst/>
              <a:ahLst/>
              <a:cxnLst/>
              <a:rect l="l" t="t" r="r" b="b"/>
              <a:pathLst>
                <a:path w="274" h="256" extrusionOk="0">
                  <a:moveTo>
                    <a:pt x="168" y="1"/>
                  </a:moveTo>
                  <a:cubicBezTo>
                    <a:pt x="105" y="1"/>
                    <a:pt x="60" y="38"/>
                    <a:pt x="34" y="90"/>
                  </a:cubicBezTo>
                  <a:cubicBezTo>
                    <a:pt x="1" y="166"/>
                    <a:pt x="68" y="218"/>
                    <a:pt x="132" y="255"/>
                  </a:cubicBezTo>
                  <a:cubicBezTo>
                    <a:pt x="161" y="173"/>
                    <a:pt x="191" y="90"/>
                    <a:pt x="273" y="42"/>
                  </a:cubicBezTo>
                  <a:cubicBezTo>
                    <a:pt x="262" y="35"/>
                    <a:pt x="251" y="27"/>
                    <a:pt x="239" y="16"/>
                  </a:cubicBezTo>
                  <a:cubicBezTo>
                    <a:pt x="213" y="4"/>
                    <a:pt x="19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7" name="Google Shape;28877;p21"/>
            <p:cNvSpPr/>
            <p:nvPr/>
          </p:nvSpPr>
          <p:spPr>
            <a:xfrm>
              <a:off x="-5228191" y="-2771936"/>
              <a:ext cx="14277" cy="10792"/>
            </a:xfrm>
            <a:custGeom>
              <a:avLst/>
              <a:gdLst/>
              <a:ahLst/>
              <a:cxnLst/>
              <a:rect l="l" t="t" r="r" b="b"/>
              <a:pathLst>
                <a:path w="299" h="226" extrusionOk="0">
                  <a:moveTo>
                    <a:pt x="221" y="1"/>
                  </a:moveTo>
                  <a:cubicBezTo>
                    <a:pt x="145" y="1"/>
                    <a:pt x="75" y="42"/>
                    <a:pt x="0" y="46"/>
                  </a:cubicBezTo>
                  <a:cubicBezTo>
                    <a:pt x="11" y="46"/>
                    <a:pt x="23" y="49"/>
                    <a:pt x="30" y="57"/>
                  </a:cubicBezTo>
                  <a:cubicBezTo>
                    <a:pt x="93" y="94"/>
                    <a:pt x="97" y="177"/>
                    <a:pt x="142" y="225"/>
                  </a:cubicBezTo>
                  <a:cubicBezTo>
                    <a:pt x="157" y="206"/>
                    <a:pt x="172" y="173"/>
                    <a:pt x="183" y="173"/>
                  </a:cubicBezTo>
                  <a:lnTo>
                    <a:pt x="202" y="173"/>
                  </a:lnTo>
                  <a:cubicBezTo>
                    <a:pt x="299" y="173"/>
                    <a:pt x="292" y="113"/>
                    <a:pt x="269" y="39"/>
                  </a:cubicBezTo>
                  <a:cubicBezTo>
                    <a:pt x="273" y="31"/>
                    <a:pt x="276" y="20"/>
                    <a:pt x="284" y="13"/>
                  </a:cubicBezTo>
                  <a:cubicBezTo>
                    <a:pt x="261" y="5"/>
                    <a:pt x="239"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8" name="Google Shape;28878;p21"/>
            <p:cNvSpPr/>
            <p:nvPr/>
          </p:nvSpPr>
          <p:spPr>
            <a:xfrm>
              <a:off x="-5182160" y="-2872593"/>
              <a:ext cx="11842" cy="11126"/>
            </a:xfrm>
            <a:custGeom>
              <a:avLst/>
              <a:gdLst/>
              <a:ahLst/>
              <a:cxnLst/>
              <a:rect l="l" t="t" r="r" b="b"/>
              <a:pathLst>
                <a:path w="248" h="233" extrusionOk="0">
                  <a:moveTo>
                    <a:pt x="180" y="1"/>
                  </a:moveTo>
                  <a:cubicBezTo>
                    <a:pt x="165" y="27"/>
                    <a:pt x="146" y="42"/>
                    <a:pt x="123" y="42"/>
                  </a:cubicBezTo>
                  <a:cubicBezTo>
                    <a:pt x="113" y="42"/>
                    <a:pt x="97" y="35"/>
                    <a:pt x="82" y="23"/>
                  </a:cubicBezTo>
                  <a:cubicBezTo>
                    <a:pt x="75" y="35"/>
                    <a:pt x="68" y="42"/>
                    <a:pt x="60" y="53"/>
                  </a:cubicBezTo>
                  <a:cubicBezTo>
                    <a:pt x="37" y="106"/>
                    <a:pt x="1" y="165"/>
                    <a:pt x="56" y="214"/>
                  </a:cubicBezTo>
                  <a:cubicBezTo>
                    <a:pt x="71" y="225"/>
                    <a:pt x="90" y="232"/>
                    <a:pt x="113" y="232"/>
                  </a:cubicBezTo>
                  <a:cubicBezTo>
                    <a:pt x="135" y="232"/>
                    <a:pt x="158" y="225"/>
                    <a:pt x="172" y="206"/>
                  </a:cubicBezTo>
                  <a:cubicBezTo>
                    <a:pt x="225" y="158"/>
                    <a:pt x="247" y="98"/>
                    <a:pt x="199" y="35"/>
                  </a:cubicBezTo>
                  <a:cubicBezTo>
                    <a:pt x="191" y="23"/>
                    <a:pt x="187" y="12"/>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9" name="Google Shape;28879;p21"/>
            <p:cNvSpPr/>
            <p:nvPr/>
          </p:nvSpPr>
          <p:spPr>
            <a:xfrm>
              <a:off x="-5216445" y="-2914183"/>
              <a:ext cx="15757" cy="15423"/>
            </a:xfrm>
            <a:custGeom>
              <a:avLst/>
              <a:gdLst/>
              <a:ahLst/>
              <a:cxnLst/>
              <a:rect l="l" t="t" r="r" b="b"/>
              <a:pathLst>
                <a:path w="330" h="323" extrusionOk="0">
                  <a:moveTo>
                    <a:pt x="105" y="0"/>
                  </a:moveTo>
                  <a:cubicBezTo>
                    <a:pt x="72" y="9"/>
                    <a:pt x="38" y="16"/>
                    <a:pt x="4" y="23"/>
                  </a:cubicBezTo>
                  <a:cubicBezTo>
                    <a:pt x="1" y="87"/>
                    <a:pt x="53" y="109"/>
                    <a:pt x="91" y="131"/>
                  </a:cubicBezTo>
                  <a:cubicBezTo>
                    <a:pt x="180" y="188"/>
                    <a:pt x="191" y="244"/>
                    <a:pt x="120" y="323"/>
                  </a:cubicBezTo>
                  <a:cubicBezTo>
                    <a:pt x="236" y="273"/>
                    <a:pt x="255" y="147"/>
                    <a:pt x="329" y="61"/>
                  </a:cubicBezTo>
                  <a:cubicBezTo>
                    <a:pt x="315" y="57"/>
                    <a:pt x="296" y="45"/>
                    <a:pt x="284" y="45"/>
                  </a:cubicBezTo>
                  <a:lnTo>
                    <a:pt x="281" y="45"/>
                  </a:lnTo>
                  <a:cubicBezTo>
                    <a:pt x="232" y="83"/>
                    <a:pt x="206" y="105"/>
                    <a:pt x="187" y="105"/>
                  </a:cubicBezTo>
                  <a:cubicBezTo>
                    <a:pt x="161" y="105"/>
                    <a:pt x="143" y="7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0" name="Google Shape;28880;p21"/>
            <p:cNvSpPr/>
            <p:nvPr/>
          </p:nvSpPr>
          <p:spPr>
            <a:xfrm>
              <a:off x="-5188988" y="-3059295"/>
              <a:ext cx="12558" cy="16283"/>
            </a:xfrm>
            <a:custGeom>
              <a:avLst/>
              <a:gdLst/>
              <a:ahLst/>
              <a:cxnLst/>
              <a:rect l="l" t="t" r="r" b="b"/>
              <a:pathLst>
                <a:path w="263" h="341" extrusionOk="0">
                  <a:moveTo>
                    <a:pt x="83" y="1"/>
                  </a:moveTo>
                  <a:cubicBezTo>
                    <a:pt x="76" y="1"/>
                    <a:pt x="65" y="1"/>
                    <a:pt x="54" y="8"/>
                  </a:cubicBezTo>
                  <a:cubicBezTo>
                    <a:pt x="1" y="30"/>
                    <a:pt x="31" y="65"/>
                    <a:pt x="54" y="94"/>
                  </a:cubicBezTo>
                  <a:cubicBezTo>
                    <a:pt x="121" y="169"/>
                    <a:pt x="54" y="225"/>
                    <a:pt x="20" y="289"/>
                  </a:cubicBezTo>
                  <a:lnTo>
                    <a:pt x="35" y="289"/>
                  </a:lnTo>
                  <a:cubicBezTo>
                    <a:pt x="46" y="289"/>
                    <a:pt x="61" y="284"/>
                    <a:pt x="73" y="284"/>
                  </a:cubicBezTo>
                  <a:lnTo>
                    <a:pt x="109" y="284"/>
                  </a:lnTo>
                  <a:cubicBezTo>
                    <a:pt x="147" y="284"/>
                    <a:pt x="185" y="292"/>
                    <a:pt x="214" y="326"/>
                  </a:cubicBezTo>
                  <a:cubicBezTo>
                    <a:pt x="225" y="329"/>
                    <a:pt x="233" y="337"/>
                    <a:pt x="244" y="341"/>
                  </a:cubicBezTo>
                  <a:cubicBezTo>
                    <a:pt x="252" y="334"/>
                    <a:pt x="259" y="322"/>
                    <a:pt x="263" y="315"/>
                  </a:cubicBezTo>
                  <a:cubicBezTo>
                    <a:pt x="158" y="266"/>
                    <a:pt x="170" y="150"/>
                    <a:pt x="136" y="65"/>
                  </a:cubicBezTo>
                  <a:cubicBezTo>
                    <a:pt x="121" y="30"/>
                    <a:pt x="109"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1" name="Google Shape;28881;p21"/>
            <p:cNvSpPr/>
            <p:nvPr/>
          </p:nvSpPr>
          <p:spPr>
            <a:xfrm>
              <a:off x="-5085944" y="-2814767"/>
              <a:ext cx="8786" cy="12033"/>
            </a:xfrm>
            <a:custGeom>
              <a:avLst/>
              <a:gdLst/>
              <a:ahLst/>
              <a:cxnLst/>
              <a:rect l="l" t="t" r="r" b="b"/>
              <a:pathLst>
                <a:path w="184" h="252" extrusionOk="0">
                  <a:moveTo>
                    <a:pt x="142" y="1"/>
                  </a:moveTo>
                  <a:cubicBezTo>
                    <a:pt x="60" y="49"/>
                    <a:pt x="30" y="132"/>
                    <a:pt x="1" y="214"/>
                  </a:cubicBezTo>
                  <a:cubicBezTo>
                    <a:pt x="53" y="237"/>
                    <a:pt x="94" y="251"/>
                    <a:pt x="120" y="251"/>
                  </a:cubicBezTo>
                  <a:cubicBezTo>
                    <a:pt x="172" y="251"/>
                    <a:pt x="184" y="206"/>
                    <a:pt x="176" y="109"/>
                  </a:cubicBezTo>
                  <a:cubicBezTo>
                    <a:pt x="176" y="80"/>
                    <a:pt x="176" y="49"/>
                    <a:pt x="172" y="20"/>
                  </a:cubicBezTo>
                  <a:cubicBezTo>
                    <a:pt x="165" y="12"/>
                    <a:pt x="153" y="8"/>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2" name="Google Shape;28882;p21"/>
            <p:cNvSpPr/>
            <p:nvPr/>
          </p:nvSpPr>
          <p:spPr>
            <a:xfrm>
              <a:off x="-5429553" y="-3204933"/>
              <a:ext cx="13800" cy="15567"/>
            </a:xfrm>
            <a:custGeom>
              <a:avLst/>
              <a:gdLst/>
              <a:ahLst/>
              <a:cxnLst/>
              <a:rect l="l" t="t" r="r" b="b"/>
              <a:pathLst>
                <a:path w="289" h="326" extrusionOk="0">
                  <a:moveTo>
                    <a:pt x="158" y="1"/>
                  </a:moveTo>
                  <a:cubicBezTo>
                    <a:pt x="139" y="1"/>
                    <a:pt x="116" y="23"/>
                    <a:pt x="97" y="42"/>
                  </a:cubicBezTo>
                  <a:cubicBezTo>
                    <a:pt x="199" y="180"/>
                    <a:pt x="105" y="254"/>
                    <a:pt x="1" y="325"/>
                  </a:cubicBezTo>
                  <a:cubicBezTo>
                    <a:pt x="68" y="311"/>
                    <a:pt x="135" y="296"/>
                    <a:pt x="206" y="280"/>
                  </a:cubicBezTo>
                  <a:cubicBezTo>
                    <a:pt x="232" y="244"/>
                    <a:pt x="254" y="202"/>
                    <a:pt x="289" y="154"/>
                  </a:cubicBezTo>
                  <a:cubicBezTo>
                    <a:pt x="251" y="120"/>
                    <a:pt x="165" y="142"/>
                    <a:pt x="172" y="45"/>
                  </a:cubicBezTo>
                  <a:cubicBezTo>
                    <a:pt x="176" y="11"/>
                    <a:pt x="168"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3" name="Google Shape;28883;p21"/>
            <p:cNvSpPr/>
            <p:nvPr/>
          </p:nvSpPr>
          <p:spPr>
            <a:xfrm>
              <a:off x="-5359742" y="-2922730"/>
              <a:ext cx="9836" cy="12367"/>
            </a:xfrm>
            <a:custGeom>
              <a:avLst/>
              <a:gdLst/>
              <a:ahLst/>
              <a:cxnLst/>
              <a:rect l="l" t="t" r="r" b="b"/>
              <a:pathLst>
                <a:path w="206" h="259" extrusionOk="0">
                  <a:moveTo>
                    <a:pt x="153" y="0"/>
                  </a:moveTo>
                  <a:lnTo>
                    <a:pt x="153" y="0"/>
                  </a:lnTo>
                  <a:cubicBezTo>
                    <a:pt x="145" y="12"/>
                    <a:pt x="135" y="12"/>
                    <a:pt x="119" y="12"/>
                  </a:cubicBezTo>
                  <a:lnTo>
                    <a:pt x="116" y="12"/>
                  </a:lnTo>
                  <a:cubicBezTo>
                    <a:pt x="93" y="12"/>
                    <a:pt x="71" y="12"/>
                    <a:pt x="78" y="64"/>
                  </a:cubicBezTo>
                  <a:cubicBezTo>
                    <a:pt x="86" y="90"/>
                    <a:pt x="74" y="98"/>
                    <a:pt x="64" y="98"/>
                  </a:cubicBezTo>
                  <a:cubicBezTo>
                    <a:pt x="45" y="98"/>
                    <a:pt x="22" y="86"/>
                    <a:pt x="4" y="83"/>
                  </a:cubicBezTo>
                  <a:lnTo>
                    <a:pt x="4" y="83"/>
                  </a:lnTo>
                  <a:cubicBezTo>
                    <a:pt x="0" y="165"/>
                    <a:pt x="71" y="258"/>
                    <a:pt x="112" y="258"/>
                  </a:cubicBezTo>
                  <a:cubicBezTo>
                    <a:pt x="116" y="258"/>
                    <a:pt x="123" y="258"/>
                    <a:pt x="127" y="255"/>
                  </a:cubicBezTo>
                  <a:cubicBezTo>
                    <a:pt x="202" y="206"/>
                    <a:pt x="205" y="93"/>
                    <a:pt x="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4" name="Google Shape;28884;p21"/>
            <p:cNvSpPr/>
            <p:nvPr/>
          </p:nvSpPr>
          <p:spPr>
            <a:xfrm>
              <a:off x="-5200544" y="-2825798"/>
              <a:ext cx="13418" cy="10028"/>
            </a:xfrm>
            <a:custGeom>
              <a:avLst/>
              <a:gdLst/>
              <a:ahLst/>
              <a:cxnLst/>
              <a:rect l="l" t="t" r="r" b="b"/>
              <a:pathLst>
                <a:path w="281" h="210" extrusionOk="0">
                  <a:moveTo>
                    <a:pt x="53" y="0"/>
                  </a:moveTo>
                  <a:cubicBezTo>
                    <a:pt x="34" y="4"/>
                    <a:pt x="15" y="8"/>
                    <a:pt x="1" y="11"/>
                  </a:cubicBezTo>
                  <a:lnTo>
                    <a:pt x="4" y="19"/>
                  </a:lnTo>
                  <a:cubicBezTo>
                    <a:pt x="41" y="42"/>
                    <a:pt x="72" y="64"/>
                    <a:pt x="75" y="116"/>
                  </a:cubicBezTo>
                  <a:cubicBezTo>
                    <a:pt x="79" y="168"/>
                    <a:pt x="105" y="209"/>
                    <a:pt x="150" y="209"/>
                  </a:cubicBezTo>
                  <a:cubicBezTo>
                    <a:pt x="165" y="209"/>
                    <a:pt x="180" y="206"/>
                    <a:pt x="198" y="199"/>
                  </a:cubicBezTo>
                  <a:cubicBezTo>
                    <a:pt x="281" y="161"/>
                    <a:pt x="270" y="97"/>
                    <a:pt x="229" y="34"/>
                  </a:cubicBezTo>
                  <a:cubicBezTo>
                    <a:pt x="221" y="23"/>
                    <a:pt x="198" y="15"/>
                    <a:pt x="184" y="4"/>
                  </a:cubicBezTo>
                  <a:cubicBezTo>
                    <a:pt x="165" y="30"/>
                    <a:pt x="150" y="42"/>
                    <a:pt x="131" y="42"/>
                  </a:cubicBezTo>
                  <a:cubicBezTo>
                    <a:pt x="108" y="42"/>
                    <a:pt x="90" y="26"/>
                    <a:pt x="68" y="11"/>
                  </a:cubicBezTo>
                  <a:cubicBezTo>
                    <a:pt x="64" y="8"/>
                    <a:pt x="56"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5" name="Google Shape;28885;p21"/>
            <p:cNvSpPr/>
            <p:nvPr/>
          </p:nvSpPr>
          <p:spPr>
            <a:xfrm>
              <a:off x="-5341406" y="-2751546"/>
              <a:ext cx="9693" cy="10744"/>
            </a:xfrm>
            <a:custGeom>
              <a:avLst/>
              <a:gdLst/>
              <a:ahLst/>
              <a:cxnLst/>
              <a:rect l="l" t="t" r="r" b="b"/>
              <a:pathLst>
                <a:path w="203" h="225" extrusionOk="0">
                  <a:moveTo>
                    <a:pt x="106" y="0"/>
                  </a:moveTo>
                  <a:cubicBezTo>
                    <a:pt x="57" y="4"/>
                    <a:pt x="23" y="26"/>
                    <a:pt x="16" y="75"/>
                  </a:cubicBezTo>
                  <a:cubicBezTo>
                    <a:pt x="4" y="131"/>
                    <a:pt x="1" y="187"/>
                    <a:pt x="57" y="224"/>
                  </a:cubicBezTo>
                  <a:cubicBezTo>
                    <a:pt x="102" y="221"/>
                    <a:pt x="109" y="164"/>
                    <a:pt x="147" y="146"/>
                  </a:cubicBezTo>
                  <a:cubicBezTo>
                    <a:pt x="196" y="124"/>
                    <a:pt x="203" y="86"/>
                    <a:pt x="180" y="41"/>
                  </a:cubicBezTo>
                  <a:cubicBezTo>
                    <a:pt x="165" y="15"/>
                    <a:pt x="139"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6" name="Google Shape;28886;p21"/>
            <p:cNvSpPr/>
            <p:nvPr/>
          </p:nvSpPr>
          <p:spPr>
            <a:xfrm>
              <a:off x="-5196055" y="-2774562"/>
              <a:ext cx="13227" cy="12176"/>
            </a:xfrm>
            <a:custGeom>
              <a:avLst/>
              <a:gdLst/>
              <a:ahLst/>
              <a:cxnLst/>
              <a:rect l="l" t="t" r="r" b="b"/>
              <a:pathLst>
                <a:path w="277" h="255" extrusionOk="0">
                  <a:moveTo>
                    <a:pt x="209" y="0"/>
                  </a:moveTo>
                  <a:cubicBezTo>
                    <a:pt x="202" y="0"/>
                    <a:pt x="194" y="4"/>
                    <a:pt x="190" y="7"/>
                  </a:cubicBezTo>
                  <a:cubicBezTo>
                    <a:pt x="127" y="63"/>
                    <a:pt x="0" y="68"/>
                    <a:pt x="7" y="194"/>
                  </a:cubicBezTo>
                  <a:cubicBezTo>
                    <a:pt x="37" y="168"/>
                    <a:pt x="59" y="161"/>
                    <a:pt x="82" y="161"/>
                  </a:cubicBezTo>
                  <a:cubicBezTo>
                    <a:pt x="142" y="161"/>
                    <a:pt x="179" y="235"/>
                    <a:pt x="235" y="254"/>
                  </a:cubicBezTo>
                  <a:cubicBezTo>
                    <a:pt x="243" y="202"/>
                    <a:pt x="123" y="146"/>
                    <a:pt x="239" y="97"/>
                  </a:cubicBezTo>
                  <a:cubicBezTo>
                    <a:pt x="261" y="86"/>
                    <a:pt x="276" y="60"/>
                    <a:pt x="266" y="34"/>
                  </a:cubicBezTo>
                  <a:cubicBezTo>
                    <a:pt x="257" y="11"/>
                    <a:pt x="228"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7" name="Google Shape;28887;p21"/>
            <p:cNvSpPr/>
            <p:nvPr/>
          </p:nvSpPr>
          <p:spPr>
            <a:xfrm>
              <a:off x="-5241943" y="-3111056"/>
              <a:ext cx="10028" cy="16474"/>
            </a:xfrm>
            <a:custGeom>
              <a:avLst/>
              <a:gdLst/>
              <a:ahLst/>
              <a:cxnLst/>
              <a:rect l="l" t="t" r="r" b="b"/>
              <a:pathLst>
                <a:path w="210" h="345" extrusionOk="0">
                  <a:moveTo>
                    <a:pt x="49" y="0"/>
                  </a:moveTo>
                  <a:lnTo>
                    <a:pt x="49" y="0"/>
                  </a:lnTo>
                  <a:cubicBezTo>
                    <a:pt x="93" y="38"/>
                    <a:pt x="138" y="86"/>
                    <a:pt x="75" y="131"/>
                  </a:cubicBezTo>
                  <a:cubicBezTo>
                    <a:pt x="0" y="188"/>
                    <a:pt x="30" y="262"/>
                    <a:pt x="11" y="329"/>
                  </a:cubicBezTo>
                  <a:cubicBezTo>
                    <a:pt x="33" y="337"/>
                    <a:pt x="49" y="345"/>
                    <a:pt x="60" y="345"/>
                  </a:cubicBezTo>
                  <a:cubicBezTo>
                    <a:pt x="116" y="345"/>
                    <a:pt x="83" y="243"/>
                    <a:pt x="123" y="224"/>
                  </a:cubicBezTo>
                  <a:cubicBezTo>
                    <a:pt x="209" y="72"/>
                    <a:pt x="209" y="41"/>
                    <a:pt x="75" y="8"/>
                  </a:cubicBezTo>
                  <a:cubicBezTo>
                    <a:pt x="67" y="8"/>
                    <a:pt x="60" y="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8" name="Google Shape;28888;p21"/>
            <p:cNvSpPr/>
            <p:nvPr/>
          </p:nvSpPr>
          <p:spPr>
            <a:xfrm>
              <a:off x="-5178054" y="-2889162"/>
              <a:ext cx="12176" cy="16617"/>
            </a:xfrm>
            <a:custGeom>
              <a:avLst/>
              <a:gdLst/>
              <a:ahLst/>
              <a:cxnLst/>
              <a:rect l="l" t="t" r="r" b="b"/>
              <a:pathLst>
                <a:path w="255" h="348" extrusionOk="0">
                  <a:moveTo>
                    <a:pt x="236" y="0"/>
                  </a:moveTo>
                  <a:cubicBezTo>
                    <a:pt x="210" y="56"/>
                    <a:pt x="142" y="68"/>
                    <a:pt x="108" y="75"/>
                  </a:cubicBezTo>
                  <a:cubicBezTo>
                    <a:pt x="1" y="94"/>
                    <a:pt x="75" y="157"/>
                    <a:pt x="64" y="198"/>
                  </a:cubicBezTo>
                  <a:cubicBezTo>
                    <a:pt x="94" y="243"/>
                    <a:pt x="15" y="310"/>
                    <a:pt x="90" y="348"/>
                  </a:cubicBezTo>
                  <a:cubicBezTo>
                    <a:pt x="120" y="225"/>
                    <a:pt x="255" y="146"/>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9" name="Google Shape;28889;p21"/>
            <p:cNvSpPr/>
            <p:nvPr/>
          </p:nvSpPr>
          <p:spPr>
            <a:xfrm>
              <a:off x="-5475775" y="-2911652"/>
              <a:ext cx="13609" cy="9120"/>
            </a:xfrm>
            <a:custGeom>
              <a:avLst/>
              <a:gdLst/>
              <a:ahLst/>
              <a:cxnLst/>
              <a:rect l="l" t="t" r="r" b="b"/>
              <a:pathLst>
                <a:path w="285" h="191" extrusionOk="0">
                  <a:moveTo>
                    <a:pt x="165" y="0"/>
                  </a:moveTo>
                  <a:cubicBezTo>
                    <a:pt x="116" y="0"/>
                    <a:pt x="68" y="26"/>
                    <a:pt x="30" y="75"/>
                  </a:cubicBezTo>
                  <a:cubicBezTo>
                    <a:pt x="15" y="94"/>
                    <a:pt x="11" y="116"/>
                    <a:pt x="1" y="139"/>
                  </a:cubicBezTo>
                  <a:cubicBezTo>
                    <a:pt x="30" y="116"/>
                    <a:pt x="60" y="104"/>
                    <a:pt x="86" y="104"/>
                  </a:cubicBezTo>
                  <a:cubicBezTo>
                    <a:pt x="158" y="104"/>
                    <a:pt x="213" y="175"/>
                    <a:pt x="284" y="191"/>
                  </a:cubicBezTo>
                  <a:cubicBezTo>
                    <a:pt x="284" y="149"/>
                    <a:pt x="280" y="104"/>
                    <a:pt x="280" y="60"/>
                  </a:cubicBezTo>
                  <a:cubicBezTo>
                    <a:pt x="247" y="23"/>
                    <a:pt x="206"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0" name="Google Shape;28890;p21"/>
            <p:cNvSpPr/>
            <p:nvPr/>
          </p:nvSpPr>
          <p:spPr>
            <a:xfrm>
              <a:off x="-5406537" y="-2924163"/>
              <a:ext cx="12558" cy="11460"/>
            </a:xfrm>
            <a:custGeom>
              <a:avLst/>
              <a:gdLst/>
              <a:ahLst/>
              <a:cxnLst/>
              <a:rect l="l" t="t" r="r" b="b"/>
              <a:pathLst>
                <a:path w="263" h="240" extrusionOk="0">
                  <a:moveTo>
                    <a:pt x="157" y="0"/>
                  </a:moveTo>
                  <a:cubicBezTo>
                    <a:pt x="131" y="0"/>
                    <a:pt x="102" y="11"/>
                    <a:pt x="83" y="30"/>
                  </a:cubicBezTo>
                  <a:cubicBezTo>
                    <a:pt x="19" y="94"/>
                    <a:pt x="0" y="183"/>
                    <a:pt x="112" y="240"/>
                  </a:cubicBezTo>
                  <a:cubicBezTo>
                    <a:pt x="112" y="139"/>
                    <a:pt x="228" y="146"/>
                    <a:pt x="262" y="79"/>
                  </a:cubicBezTo>
                  <a:cubicBezTo>
                    <a:pt x="240" y="23"/>
                    <a:pt x="19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1" name="Google Shape;28891;p21"/>
            <p:cNvSpPr/>
            <p:nvPr/>
          </p:nvSpPr>
          <p:spPr>
            <a:xfrm>
              <a:off x="-5523095" y="-3015747"/>
              <a:ext cx="11794" cy="8834"/>
            </a:xfrm>
            <a:custGeom>
              <a:avLst/>
              <a:gdLst/>
              <a:ahLst/>
              <a:cxnLst/>
              <a:rect l="l" t="t" r="r" b="b"/>
              <a:pathLst>
                <a:path w="247" h="185" extrusionOk="0">
                  <a:moveTo>
                    <a:pt x="109" y="0"/>
                  </a:moveTo>
                  <a:cubicBezTo>
                    <a:pt x="83" y="0"/>
                    <a:pt x="60" y="16"/>
                    <a:pt x="38" y="38"/>
                  </a:cubicBezTo>
                  <a:cubicBezTo>
                    <a:pt x="0" y="83"/>
                    <a:pt x="15" y="124"/>
                    <a:pt x="45" y="162"/>
                  </a:cubicBezTo>
                  <a:cubicBezTo>
                    <a:pt x="72" y="176"/>
                    <a:pt x="98" y="184"/>
                    <a:pt x="124" y="184"/>
                  </a:cubicBezTo>
                  <a:cubicBezTo>
                    <a:pt x="154" y="184"/>
                    <a:pt x="184" y="173"/>
                    <a:pt x="202" y="150"/>
                  </a:cubicBezTo>
                  <a:cubicBezTo>
                    <a:pt x="247" y="105"/>
                    <a:pt x="195" y="60"/>
                    <a:pt x="165" y="31"/>
                  </a:cubicBezTo>
                  <a:cubicBezTo>
                    <a:pt x="146" y="12"/>
                    <a:pt x="128"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2" name="Google Shape;28892;p21"/>
            <p:cNvSpPr/>
            <p:nvPr/>
          </p:nvSpPr>
          <p:spPr>
            <a:xfrm>
              <a:off x="-5451852" y="-3183350"/>
              <a:ext cx="10553" cy="8977"/>
            </a:xfrm>
            <a:custGeom>
              <a:avLst/>
              <a:gdLst/>
              <a:ahLst/>
              <a:cxnLst/>
              <a:rect l="l" t="t" r="r" b="b"/>
              <a:pathLst>
                <a:path w="221" h="188" extrusionOk="0">
                  <a:moveTo>
                    <a:pt x="105" y="1"/>
                  </a:moveTo>
                  <a:cubicBezTo>
                    <a:pt x="78" y="1"/>
                    <a:pt x="56" y="11"/>
                    <a:pt x="38" y="34"/>
                  </a:cubicBezTo>
                  <a:cubicBezTo>
                    <a:pt x="0" y="79"/>
                    <a:pt x="15" y="135"/>
                    <a:pt x="52" y="161"/>
                  </a:cubicBezTo>
                  <a:cubicBezTo>
                    <a:pt x="78" y="177"/>
                    <a:pt x="105" y="187"/>
                    <a:pt x="135" y="187"/>
                  </a:cubicBezTo>
                  <a:cubicBezTo>
                    <a:pt x="161" y="187"/>
                    <a:pt x="183" y="180"/>
                    <a:pt x="209" y="168"/>
                  </a:cubicBezTo>
                  <a:cubicBezTo>
                    <a:pt x="221" y="113"/>
                    <a:pt x="206" y="64"/>
                    <a:pt x="164" y="27"/>
                  </a:cubicBezTo>
                  <a:cubicBezTo>
                    <a:pt x="142" y="8"/>
                    <a:pt x="123"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3" name="Google Shape;28893;p21"/>
            <p:cNvSpPr/>
            <p:nvPr/>
          </p:nvSpPr>
          <p:spPr>
            <a:xfrm>
              <a:off x="-5322115" y="-3135886"/>
              <a:ext cx="15041" cy="11842"/>
            </a:xfrm>
            <a:custGeom>
              <a:avLst/>
              <a:gdLst/>
              <a:ahLst/>
              <a:cxnLst/>
              <a:rect l="l" t="t" r="r" b="b"/>
              <a:pathLst>
                <a:path w="315" h="248" extrusionOk="0">
                  <a:moveTo>
                    <a:pt x="266" y="1"/>
                  </a:moveTo>
                  <a:cubicBezTo>
                    <a:pt x="210" y="31"/>
                    <a:pt x="139" y="42"/>
                    <a:pt x="106" y="109"/>
                  </a:cubicBezTo>
                  <a:cubicBezTo>
                    <a:pt x="90" y="139"/>
                    <a:pt x="71" y="151"/>
                    <a:pt x="45" y="151"/>
                  </a:cubicBezTo>
                  <a:cubicBezTo>
                    <a:pt x="30" y="151"/>
                    <a:pt x="16" y="147"/>
                    <a:pt x="1" y="139"/>
                  </a:cubicBezTo>
                  <a:lnTo>
                    <a:pt x="1" y="139"/>
                  </a:lnTo>
                  <a:cubicBezTo>
                    <a:pt x="8" y="173"/>
                    <a:pt x="16" y="206"/>
                    <a:pt x="23" y="237"/>
                  </a:cubicBezTo>
                  <a:cubicBezTo>
                    <a:pt x="49" y="240"/>
                    <a:pt x="75" y="244"/>
                    <a:pt x="102" y="247"/>
                  </a:cubicBezTo>
                  <a:cubicBezTo>
                    <a:pt x="184" y="206"/>
                    <a:pt x="210" y="99"/>
                    <a:pt x="307" y="72"/>
                  </a:cubicBezTo>
                  <a:cubicBezTo>
                    <a:pt x="315" y="35"/>
                    <a:pt x="292" y="20"/>
                    <a:pt x="2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4" name="Google Shape;28894;p21"/>
            <p:cNvSpPr/>
            <p:nvPr/>
          </p:nvSpPr>
          <p:spPr>
            <a:xfrm>
              <a:off x="-5255170" y="-2699833"/>
              <a:ext cx="11460" cy="9359"/>
            </a:xfrm>
            <a:custGeom>
              <a:avLst/>
              <a:gdLst/>
              <a:ahLst/>
              <a:cxnLst/>
              <a:rect l="l" t="t" r="r" b="b"/>
              <a:pathLst>
                <a:path w="240" h="196" extrusionOk="0">
                  <a:moveTo>
                    <a:pt x="198" y="1"/>
                  </a:moveTo>
                  <a:cubicBezTo>
                    <a:pt x="180" y="1"/>
                    <a:pt x="165" y="9"/>
                    <a:pt x="150" y="20"/>
                  </a:cubicBezTo>
                  <a:cubicBezTo>
                    <a:pt x="131" y="28"/>
                    <a:pt x="117" y="39"/>
                    <a:pt x="98" y="39"/>
                  </a:cubicBezTo>
                  <a:cubicBezTo>
                    <a:pt x="94" y="39"/>
                    <a:pt x="86" y="35"/>
                    <a:pt x="82" y="35"/>
                  </a:cubicBezTo>
                  <a:lnTo>
                    <a:pt x="64" y="35"/>
                  </a:lnTo>
                  <a:cubicBezTo>
                    <a:pt x="34" y="35"/>
                    <a:pt x="8" y="50"/>
                    <a:pt x="4" y="91"/>
                  </a:cubicBezTo>
                  <a:cubicBezTo>
                    <a:pt x="1" y="140"/>
                    <a:pt x="30" y="170"/>
                    <a:pt x="72" y="188"/>
                  </a:cubicBezTo>
                  <a:cubicBezTo>
                    <a:pt x="82" y="192"/>
                    <a:pt x="94" y="196"/>
                    <a:pt x="101" y="196"/>
                  </a:cubicBezTo>
                  <a:cubicBezTo>
                    <a:pt x="127" y="196"/>
                    <a:pt x="150" y="177"/>
                    <a:pt x="161" y="151"/>
                  </a:cubicBezTo>
                  <a:cubicBezTo>
                    <a:pt x="187" y="106"/>
                    <a:pt x="239" y="68"/>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5" name="Google Shape;28895;p21"/>
            <p:cNvSpPr/>
            <p:nvPr/>
          </p:nvSpPr>
          <p:spPr>
            <a:xfrm>
              <a:off x="-5431511" y="-2849004"/>
              <a:ext cx="13609" cy="13036"/>
            </a:xfrm>
            <a:custGeom>
              <a:avLst/>
              <a:gdLst/>
              <a:ahLst/>
              <a:cxnLst/>
              <a:rect l="l" t="t" r="r" b="b"/>
              <a:pathLst>
                <a:path w="285" h="273" extrusionOk="0">
                  <a:moveTo>
                    <a:pt x="116" y="0"/>
                  </a:moveTo>
                  <a:cubicBezTo>
                    <a:pt x="109" y="7"/>
                    <a:pt x="101" y="15"/>
                    <a:pt x="94" y="26"/>
                  </a:cubicBezTo>
                  <a:cubicBezTo>
                    <a:pt x="64" y="52"/>
                    <a:pt x="30" y="75"/>
                    <a:pt x="0" y="101"/>
                  </a:cubicBezTo>
                  <a:cubicBezTo>
                    <a:pt x="4" y="131"/>
                    <a:pt x="19" y="157"/>
                    <a:pt x="45" y="169"/>
                  </a:cubicBezTo>
                  <a:cubicBezTo>
                    <a:pt x="75" y="157"/>
                    <a:pt x="105" y="150"/>
                    <a:pt x="123" y="150"/>
                  </a:cubicBezTo>
                  <a:cubicBezTo>
                    <a:pt x="176" y="150"/>
                    <a:pt x="202" y="187"/>
                    <a:pt x="199" y="269"/>
                  </a:cubicBezTo>
                  <a:cubicBezTo>
                    <a:pt x="202" y="273"/>
                    <a:pt x="206" y="273"/>
                    <a:pt x="209" y="273"/>
                  </a:cubicBezTo>
                  <a:cubicBezTo>
                    <a:pt x="240" y="273"/>
                    <a:pt x="254" y="250"/>
                    <a:pt x="269" y="232"/>
                  </a:cubicBezTo>
                  <a:cubicBezTo>
                    <a:pt x="285" y="176"/>
                    <a:pt x="206" y="161"/>
                    <a:pt x="217" y="109"/>
                  </a:cubicBezTo>
                  <a:cubicBezTo>
                    <a:pt x="195" y="60"/>
                    <a:pt x="164" y="19"/>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6" name="Google Shape;28896;p21"/>
            <p:cNvSpPr/>
            <p:nvPr/>
          </p:nvSpPr>
          <p:spPr>
            <a:xfrm>
              <a:off x="-5490434" y="-3319676"/>
              <a:ext cx="12749" cy="10362"/>
            </a:xfrm>
            <a:custGeom>
              <a:avLst/>
              <a:gdLst/>
              <a:ahLst/>
              <a:cxnLst/>
              <a:rect l="l" t="t" r="r" b="b"/>
              <a:pathLst>
                <a:path w="267" h="217" extrusionOk="0">
                  <a:moveTo>
                    <a:pt x="120" y="0"/>
                  </a:moveTo>
                  <a:cubicBezTo>
                    <a:pt x="120" y="40"/>
                    <a:pt x="109" y="52"/>
                    <a:pt x="90" y="52"/>
                  </a:cubicBezTo>
                  <a:cubicBezTo>
                    <a:pt x="79" y="52"/>
                    <a:pt x="68" y="48"/>
                    <a:pt x="56" y="45"/>
                  </a:cubicBezTo>
                  <a:cubicBezTo>
                    <a:pt x="46" y="40"/>
                    <a:pt x="34" y="37"/>
                    <a:pt x="23" y="37"/>
                  </a:cubicBezTo>
                  <a:cubicBezTo>
                    <a:pt x="16" y="37"/>
                    <a:pt x="4" y="37"/>
                    <a:pt x="1" y="48"/>
                  </a:cubicBezTo>
                  <a:cubicBezTo>
                    <a:pt x="20" y="85"/>
                    <a:pt x="49" y="116"/>
                    <a:pt x="72" y="149"/>
                  </a:cubicBezTo>
                  <a:cubicBezTo>
                    <a:pt x="98" y="187"/>
                    <a:pt x="124" y="216"/>
                    <a:pt x="154" y="216"/>
                  </a:cubicBezTo>
                  <a:cubicBezTo>
                    <a:pt x="173" y="216"/>
                    <a:pt x="191" y="209"/>
                    <a:pt x="213" y="187"/>
                  </a:cubicBezTo>
                  <a:cubicBezTo>
                    <a:pt x="266" y="130"/>
                    <a:pt x="244" y="75"/>
                    <a:pt x="184" y="33"/>
                  </a:cubicBezTo>
                  <a:cubicBezTo>
                    <a:pt x="165" y="22"/>
                    <a:pt x="142" y="1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7" name="Google Shape;28897;p21"/>
            <p:cNvSpPr/>
            <p:nvPr/>
          </p:nvSpPr>
          <p:spPr>
            <a:xfrm>
              <a:off x="-5315669" y="-3029833"/>
              <a:ext cx="9502" cy="13418"/>
            </a:xfrm>
            <a:custGeom>
              <a:avLst/>
              <a:gdLst/>
              <a:ahLst/>
              <a:cxnLst/>
              <a:rect l="l" t="t" r="r" b="b"/>
              <a:pathLst>
                <a:path w="199" h="281" extrusionOk="0">
                  <a:moveTo>
                    <a:pt x="128" y="0"/>
                  </a:moveTo>
                  <a:cubicBezTo>
                    <a:pt x="128" y="90"/>
                    <a:pt x="57" y="116"/>
                    <a:pt x="15" y="169"/>
                  </a:cubicBezTo>
                  <a:cubicBezTo>
                    <a:pt x="12" y="180"/>
                    <a:pt x="4" y="188"/>
                    <a:pt x="0" y="195"/>
                  </a:cubicBezTo>
                  <a:cubicBezTo>
                    <a:pt x="41" y="210"/>
                    <a:pt x="41" y="281"/>
                    <a:pt x="86" y="281"/>
                  </a:cubicBezTo>
                  <a:cubicBezTo>
                    <a:pt x="90" y="281"/>
                    <a:pt x="97" y="281"/>
                    <a:pt x="102" y="277"/>
                  </a:cubicBezTo>
                  <a:cubicBezTo>
                    <a:pt x="161" y="259"/>
                    <a:pt x="169" y="195"/>
                    <a:pt x="169" y="138"/>
                  </a:cubicBezTo>
                  <a:cubicBezTo>
                    <a:pt x="198" y="93"/>
                    <a:pt x="187" y="60"/>
                    <a:pt x="146" y="15"/>
                  </a:cubicBezTo>
                  <a:cubicBezTo>
                    <a:pt x="138" y="12"/>
                    <a:pt x="135" y="4"/>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8" name="Google Shape;28898;p21"/>
            <p:cNvSpPr/>
            <p:nvPr/>
          </p:nvSpPr>
          <p:spPr>
            <a:xfrm>
              <a:off x="-5427977" y="-3051273"/>
              <a:ext cx="17572" cy="7210"/>
            </a:xfrm>
            <a:custGeom>
              <a:avLst/>
              <a:gdLst/>
              <a:ahLst/>
              <a:cxnLst/>
              <a:rect l="l" t="t" r="r" b="b"/>
              <a:pathLst>
                <a:path w="368" h="151" extrusionOk="0">
                  <a:moveTo>
                    <a:pt x="177" y="1"/>
                  </a:moveTo>
                  <a:cubicBezTo>
                    <a:pt x="128" y="1"/>
                    <a:pt x="83" y="9"/>
                    <a:pt x="38" y="12"/>
                  </a:cubicBezTo>
                  <a:cubicBezTo>
                    <a:pt x="1" y="94"/>
                    <a:pt x="12" y="150"/>
                    <a:pt x="109" y="150"/>
                  </a:cubicBezTo>
                  <a:lnTo>
                    <a:pt x="121" y="150"/>
                  </a:lnTo>
                  <a:cubicBezTo>
                    <a:pt x="151" y="94"/>
                    <a:pt x="188" y="64"/>
                    <a:pt x="225" y="64"/>
                  </a:cubicBezTo>
                  <a:cubicBezTo>
                    <a:pt x="256" y="64"/>
                    <a:pt x="289" y="80"/>
                    <a:pt x="323" y="113"/>
                  </a:cubicBezTo>
                  <a:cubicBezTo>
                    <a:pt x="368" y="4"/>
                    <a:pt x="270" y="12"/>
                    <a:pt x="218" y="4"/>
                  </a:cubicBezTo>
                  <a:cubicBezTo>
                    <a:pt x="203" y="1"/>
                    <a:pt x="188"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9" name="Google Shape;28899;p21"/>
            <p:cNvSpPr/>
            <p:nvPr/>
          </p:nvSpPr>
          <p:spPr>
            <a:xfrm>
              <a:off x="-5314284" y="-2720175"/>
              <a:ext cx="12224" cy="9932"/>
            </a:xfrm>
            <a:custGeom>
              <a:avLst/>
              <a:gdLst/>
              <a:ahLst/>
              <a:cxnLst/>
              <a:rect l="l" t="t" r="r" b="b"/>
              <a:pathLst>
                <a:path w="256" h="208" extrusionOk="0">
                  <a:moveTo>
                    <a:pt x="76" y="1"/>
                  </a:moveTo>
                  <a:cubicBezTo>
                    <a:pt x="54" y="1"/>
                    <a:pt x="28" y="9"/>
                    <a:pt x="1" y="20"/>
                  </a:cubicBezTo>
                  <a:cubicBezTo>
                    <a:pt x="35" y="98"/>
                    <a:pt x="64" y="173"/>
                    <a:pt x="151" y="207"/>
                  </a:cubicBezTo>
                  <a:cubicBezTo>
                    <a:pt x="195" y="177"/>
                    <a:pt x="256" y="147"/>
                    <a:pt x="207" y="83"/>
                  </a:cubicBezTo>
                  <a:cubicBezTo>
                    <a:pt x="173" y="35"/>
                    <a:pt x="128"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0" name="Google Shape;28900;p21"/>
            <p:cNvSpPr/>
            <p:nvPr/>
          </p:nvSpPr>
          <p:spPr>
            <a:xfrm>
              <a:off x="-5399948" y="-3139085"/>
              <a:ext cx="10744" cy="11460"/>
            </a:xfrm>
            <a:custGeom>
              <a:avLst/>
              <a:gdLst/>
              <a:ahLst/>
              <a:cxnLst/>
              <a:rect l="l" t="t" r="r" b="b"/>
              <a:pathLst>
                <a:path w="225" h="240" extrusionOk="0">
                  <a:moveTo>
                    <a:pt x="128" y="0"/>
                  </a:moveTo>
                  <a:cubicBezTo>
                    <a:pt x="105" y="0"/>
                    <a:pt x="87" y="16"/>
                    <a:pt x="61" y="53"/>
                  </a:cubicBezTo>
                  <a:cubicBezTo>
                    <a:pt x="61" y="116"/>
                    <a:pt x="0" y="180"/>
                    <a:pt x="68" y="240"/>
                  </a:cubicBezTo>
                  <a:lnTo>
                    <a:pt x="76" y="236"/>
                  </a:lnTo>
                  <a:cubicBezTo>
                    <a:pt x="117" y="218"/>
                    <a:pt x="154" y="199"/>
                    <a:pt x="195" y="183"/>
                  </a:cubicBezTo>
                  <a:cubicBezTo>
                    <a:pt x="169" y="135"/>
                    <a:pt x="207" y="105"/>
                    <a:pt x="225" y="71"/>
                  </a:cubicBezTo>
                  <a:cubicBezTo>
                    <a:pt x="192" y="42"/>
                    <a:pt x="162"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1" name="Google Shape;28901;p21"/>
            <p:cNvSpPr/>
            <p:nvPr/>
          </p:nvSpPr>
          <p:spPr>
            <a:xfrm>
              <a:off x="-5329612" y="-3014458"/>
              <a:ext cx="9884" cy="16617"/>
            </a:xfrm>
            <a:custGeom>
              <a:avLst/>
              <a:gdLst/>
              <a:ahLst/>
              <a:cxnLst/>
              <a:rect l="l" t="t" r="r" b="b"/>
              <a:pathLst>
                <a:path w="207" h="348" extrusionOk="0">
                  <a:moveTo>
                    <a:pt x="206" y="0"/>
                  </a:moveTo>
                  <a:lnTo>
                    <a:pt x="206" y="0"/>
                  </a:lnTo>
                  <a:cubicBezTo>
                    <a:pt x="35" y="75"/>
                    <a:pt x="1" y="168"/>
                    <a:pt x="68" y="347"/>
                  </a:cubicBezTo>
                  <a:cubicBezTo>
                    <a:pt x="102" y="299"/>
                    <a:pt x="135" y="247"/>
                    <a:pt x="165" y="198"/>
                  </a:cubicBezTo>
                  <a:cubicBezTo>
                    <a:pt x="165" y="180"/>
                    <a:pt x="161" y="161"/>
                    <a:pt x="158" y="142"/>
                  </a:cubicBezTo>
                  <a:lnTo>
                    <a:pt x="158" y="138"/>
                  </a:lnTo>
                  <a:cubicBezTo>
                    <a:pt x="132" y="78"/>
                    <a:pt x="187" y="45"/>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2" name="Google Shape;28902;p21"/>
            <p:cNvSpPr/>
            <p:nvPr/>
          </p:nvSpPr>
          <p:spPr>
            <a:xfrm>
              <a:off x="-5446695" y="-2741041"/>
              <a:ext cx="10935" cy="10219"/>
            </a:xfrm>
            <a:custGeom>
              <a:avLst/>
              <a:gdLst/>
              <a:ahLst/>
              <a:cxnLst/>
              <a:rect l="l" t="t" r="r" b="b"/>
              <a:pathLst>
                <a:path w="229" h="214" extrusionOk="0">
                  <a:moveTo>
                    <a:pt x="132" y="1"/>
                  </a:moveTo>
                  <a:cubicBezTo>
                    <a:pt x="105" y="23"/>
                    <a:pt x="72" y="42"/>
                    <a:pt x="49" y="68"/>
                  </a:cubicBezTo>
                  <a:cubicBezTo>
                    <a:pt x="1" y="132"/>
                    <a:pt x="49" y="165"/>
                    <a:pt x="98" y="199"/>
                  </a:cubicBezTo>
                  <a:cubicBezTo>
                    <a:pt x="116" y="210"/>
                    <a:pt x="132" y="213"/>
                    <a:pt x="142" y="213"/>
                  </a:cubicBezTo>
                  <a:cubicBezTo>
                    <a:pt x="172" y="213"/>
                    <a:pt x="191" y="187"/>
                    <a:pt x="203" y="151"/>
                  </a:cubicBezTo>
                  <a:cubicBezTo>
                    <a:pt x="210" y="120"/>
                    <a:pt x="217" y="94"/>
                    <a:pt x="229" y="64"/>
                  </a:cubicBezTo>
                  <a:cubicBezTo>
                    <a:pt x="194" y="42"/>
                    <a:pt x="165" y="2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3" name="Google Shape;28903;p21"/>
            <p:cNvSpPr/>
            <p:nvPr/>
          </p:nvSpPr>
          <p:spPr>
            <a:xfrm>
              <a:off x="-5068802" y="-2822742"/>
              <a:ext cx="12511" cy="11794"/>
            </a:xfrm>
            <a:custGeom>
              <a:avLst/>
              <a:gdLst/>
              <a:ahLst/>
              <a:cxnLst/>
              <a:rect l="l" t="t" r="r" b="b"/>
              <a:pathLst>
                <a:path w="262" h="247" extrusionOk="0">
                  <a:moveTo>
                    <a:pt x="206" y="0"/>
                  </a:moveTo>
                  <a:cubicBezTo>
                    <a:pt x="183" y="0"/>
                    <a:pt x="153" y="26"/>
                    <a:pt x="131" y="37"/>
                  </a:cubicBezTo>
                  <a:cubicBezTo>
                    <a:pt x="123" y="45"/>
                    <a:pt x="120" y="52"/>
                    <a:pt x="116" y="59"/>
                  </a:cubicBezTo>
                  <a:cubicBezTo>
                    <a:pt x="101" y="71"/>
                    <a:pt x="90" y="78"/>
                    <a:pt x="71" y="78"/>
                  </a:cubicBezTo>
                  <a:cubicBezTo>
                    <a:pt x="60" y="78"/>
                    <a:pt x="52" y="78"/>
                    <a:pt x="41" y="71"/>
                  </a:cubicBezTo>
                  <a:cubicBezTo>
                    <a:pt x="34" y="71"/>
                    <a:pt x="23" y="67"/>
                    <a:pt x="15" y="67"/>
                  </a:cubicBezTo>
                  <a:cubicBezTo>
                    <a:pt x="8" y="67"/>
                    <a:pt x="0" y="71"/>
                    <a:pt x="0" y="85"/>
                  </a:cubicBezTo>
                  <a:cubicBezTo>
                    <a:pt x="0" y="104"/>
                    <a:pt x="8" y="130"/>
                    <a:pt x="18" y="135"/>
                  </a:cubicBezTo>
                  <a:cubicBezTo>
                    <a:pt x="82" y="153"/>
                    <a:pt x="146" y="171"/>
                    <a:pt x="168" y="247"/>
                  </a:cubicBezTo>
                  <a:lnTo>
                    <a:pt x="172" y="242"/>
                  </a:lnTo>
                  <a:cubicBezTo>
                    <a:pt x="187" y="194"/>
                    <a:pt x="206" y="145"/>
                    <a:pt x="225" y="97"/>
                  </a:cubicBezTo>
                  <a:cubicBezTo>
                    <a:pt x="239" y="63"/>
                    <a:pt x="262" y="26"/>
                    <a:pt x="225" y="4"/>
                  </a:cubicBezTo>
                  <a:cubicBezTo>
                    <a:pt x="220" y="0"/>
                    <a:pt x="213"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4" name="Google Shape;28904;p21"/>
            <p:cNvSpPr/>
            <p:nvPr/>
          </p:nvSpPr>
          <p:spPr>
            <a:xfrm>
              <a:off x="-5388679" y="-3133546"/>
              <a:ext cx="17906" cy="11651"/>
            </a:xfrm>
            <a:custGeom>
              <a:avLst/>
              <a:gdLst/>
              <a:ahLst/>
              <a:cxnLst/>
              <a:rect l="l" t="t" r="r" b="b"/>
              <a:pathLst>
                <a:path w="375" h="244" extrusionOk="0">
                  <a:moveTo>
                    <a:pt x="348" y="15"/>
                  </a:moveTo>
                  <a:lnTo>
                    <a:pt x="348" y="15"/>
                  </a:lnTo>
                  <a:cubicBezTo>
                    <a:pt x="311" y="38"/>
                    <a:pt x="232" y="0"/>
                    <a:pt x="244" y="98"/>
                  </a:cubicBezTo>
                  <a:cubicBezTo>
                    <a:pt x="247" y="143"/>
                    <a:pt x="235" y="157"/>
                    <a:pt x="218" y="157"/>
                  </a:cubicBezTo>
                  <a:cubicBezTo>
                    <a:pt x="202" y="157"/>
                    <a:pt x="180" y="146"/>
                    <a:pt x="157" y="135"/>
                  </a:cubicBezTo>
                  <a:cubicBezTo>
                    <a:pt x="128" y="120"/>
                    <a:pt x="97" y="98"/>
                    <a:pt x="64" y="98"/>
                  </a:cubicBezTo>
                  <a:cubicBezTo>
                    <a:pt x="42" y="98"/>
                    <a:pt x="19" y="109"/>
                    <a:pt x="0" y="139"/>
                  </a:cubicBezTo>
                  <a:cubicBezTo>
                    <a:pt x="64" y="154"/>
                    <a:pt x="142" y="143"/>
                    <a:pt x="154" y="240"/>
                  </a:cubicBezTo>
                  <a:cubicBezTo>
                    <a:pt x="165" y="243"/>
                    <a:pt x="173" y="243"/>
                    <a:pt x="183" y="243"/>
                  </a:cubicBezTo>
                  <a:cubicBezTo>
                    <a:pt x="221" y="243"/>
                    <a:pt x="251" y="224"/>
                    <a:pt x="273" y="191"/>
                  </a:cubicBezTo>
                  <a:cubicBezTo>
                    <a:pt x="296" y="131"/>
                    <a:pt x="375" y="94"/>
                    <a:pt x="348" y="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5" name="Google Shape;28905;p21"/>
            <p:cNvSpPr/>
            <p:nvPr/>
          </p:nvSpPr>
          <p:spPr>
            <a:xfrm>
              <a:off x="-5204650" y="-2719936"/>
              <a:ext cx="9884" cy="11985"/>
            </a:xfrm>
            <a:custGeom>
              <a:avLst/>
              <a:gdLst/>
              <a:ahLst/>
              <a:cxnLst/>
              <a:rect l="l" t="t" r="r" b="b"/>
              <a:pathLst>
                <a:path w="207" h="251" extrusionOk="0">
                  <a:moveTo>
                    <a:pt x="94" y="0"/>
                  </a:moveTo>
                  <a:lnTo>
                    <a:pt x="94" y="0"/>
                  </a:lnTo>
                  <a:cubicBezTo>
                    <a:pt x="79" y="23"/>
                    <a:pt x="60" y="45"/>
                    <a:pt x="34" y="45"/>
                  </a:cubicBezTo>
                  <a:cubicBezTo>
                    <a:pt x="27" y="45"/>
                    <a:pt x="23" y="45"/>
                    <a:pt x="19" y="41"/>
                  </a:cubicBezTo>
                  <a:lnTo>
                    <a:pt x="19" y="41"/>
                  </a:lnTo>
                  <a:cubicBezTo>
                    <a:pt x="19" y="85"/>
                    <a:pt x="1" y="130"/>
                    <a:pt x="23" y="175"/>
                  </a:cubicBezTo>
                  <a:cubicBezTo>
                    <a:pt x="49" y="190"/>
                    <a:pt x="75" y="206"/>
                    <a:pt x="101" y="224"/>
                  </a:cubicBezTo>
                  <a:cubicBezTo>
                    <a:pt x="123" y="242"/>
                    <a:pt x="146" y="250"/>
                    <a:pt x="161" y="250"/>
                  </a:cubicBezTo>
                  <a:cubicBezTo>
                    <a:pt x="191" y="250"/>
                    <a:pt x="202" y="213"/>
                    <a:pt x="206" y="164"/>
                  </a:cubicBezTo>
                  <a:lnTo>
                    <a:pt x="202" y="164"/>
                  </a:lnTo>
                  <a:cubicBezTo>
                    <a:pt x="90" y="164"/>
                    <a:pt x="158" y="3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6" name="Google Shape;28906;p21"/>
            <p:cNvSpPr/>
            <p:nvPr/>
          </p:nvSpPr>
          <p:spPr>
            <a:xfrm>
              <a:off x="-5203552" y="-2713537"/>
              <a:ext cx="17668" cy="8261"/>
            </a:xfrm>
            <a:custGeom>
              <a:avLst/>
              <a:gdLst/>
              <a:ahLst/>
              <a:cxnLst/>
              <a:rect l="l" t="t" r="r" b="b"/>
              <a:pathLst>
                <a:path w="370" h="173" extrusionOk="0">
                  <a:moveTo>
                    <a:pt x="333" y="1"/>
                  </a:moveTo>
                  <a:cubicBezTo>
                    <a:pt x="314" y="1"/>
                    <a:pt x="295" y="12"/>
                    <a:pt x="276" y="23"/>
                  </a:cubicBezTo>
                  <a:cubicBezTo>
                    <a:pt x="257" y="34"/>
                    <a:pt x="239" y="46"/>
                    <a:pt x="221" y="46"/>
                  </a:cubicBezTo>
                  <a:cubicBezTo>
                    <a:pt x="209" y="46"/>
                    <a:pt x="198" y="41"/>
                    <a:pt x="183" y="30"/>
                  </a:cubicBezTo>
                  <a:cubicBezTo>
                    <a:pt x="179" y="79"/>
                    <a:pt x="168" y="116"/>
                    <a:pt x="138" y="116"/>
                  </a:cubicBezTo>
                  <a:cubicBezTo>
                    <a:pt x="123" y="116"/>
                    <a:pt x="100" y="108"/>
                    <a:pt x="78" y="90"/>
                  </a:cubicBezTo>
                  <a:cubicBezTo>
                    <a:pt x="52" y="72"/>
                    <a:pt x="26" y="56"/>
                    <a:pt x="0" y="41"/>
                  </a:cubicBezTo>
                  <a:lnTo>
                    <a:pt x="0" y="41"/>
                  </a:lnTo>
                  <a:cubicBezTo>
                    <a:pt x="7" y="46"/>
                    <a:pt x="11" y="53"/>
                    <a:pt x="14" y="56"/>
                  </a:cubicBezTo>
                  <a:cubicBezTo>
                    <a:pt x="71" y="131"/>
                    <a:pt x="131" y="172"/>
                    <a:pt x="183" y="172"/>
                  </a:cubicBezTo>
                  <a:cubicBezTo>
                    <a:pt x="250" y="172"/>
                    <a:pt x="310" y="120"/>
                    <a:pt x="370" y="15"/>
                  </a:cubicBezTo>
                  <a:cubicBezTo>
                    <a:pt x="355" y="4"/>
                    <a:pt x="344" y="1"/>
                    <a:pt x="3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7" name="Google Shape;28907;p21"/>
            <p:cNvSpPr/>
            <p:nvPr/>
          </p:nvSpPr>
          <p:spPr>
            <a:xfrm>
              <a:off x="-5268922" y="-3038428"/>
              <a:ext cx="11842" cy="7019"/>
            </a:xfrm>
            <a:custGeom>
              <a:avLst/>
              <a:gdLst/>
              <a:ahLst/>
              <a:cxnLst/>
              <a:rect l="l" t="t" r="r" b="b"/>
              <a:pathLst>
                <a:path w="248" h="147" extrusionOk="0">
                  <a:moveTo>
                    <a:pt x="124" y="1"/>
                  </a:moveTo>
                  <a:cubicBezTo>
                    <a:pt x="87" y="1"/>
                    <a:pt x="42" y="9"/>
                    <a:pt x="1" y="16"/>
                  </a:cubicBezTo>
                  <a:cubicBezTo>
                    <a:pt x="20" y="102"/>
                    <a:pt x="60" y="147"/>
                    <a:pt x="132" y="147"/>
                  </a:cubicBezTo>
                  <a:cubicBezTo>
                    <a:pt x="150" y="147"/>
                    <a:pt x="169" y="143"/>
                    <a:pt x="187" y="139"/>
                  </a:cubicBezTo>
                  <a:cubicBezTo>
                    <a:pt x="206" y="106"/>
                    <a:pt x="229" y="76"/>
                    <a:pt x="248" y="42"/>
                  </a:cubicBezTo>
                  <a:cubicBezTo>
                    <a:pt x="210" y="12"/>
                    <a:pt x="169"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8" name="Google Shape;28908;p21"/>
            <p:cNvSpPr/>
            <p:nvPr/>
          </p:nvSpPr>
          <p:spPr>
            <a:xfrm>
              <a:off x="-5423489" y="-3048217"/>
              <a:ext cx="10935" cy="13227"/>
            </a:xfrm>
            <a:custGeom>
              <a:avLst/>
              <a:gdLst/>
              <a:ahLst/>
              <a:cxnLst/>
              <a:rect l="l" t="t" r="r" b="b"/>
              <a:pathLst>
                <a:path w="229" h="277" extrusionOk="0">
                  <a:moveTo>
                    <a:pt x="131" y="0"/>
                  </a:moveTo>
                  <a:cubicBezTo>
                    <a:pt x="94" y="0"/>
                    <a:pt x="57" y="30"/>
                    <a:pt x="27" y="86"/>
                  </a:cubicBezTo>
                  <a:cubicBezTo>
                    <a:pt x="64" y="147"/>
                    <a:pt x="0" y="217"/>
                    <a:pt x="49" y="277"/>
                  </a:cubicBezTo>
                  <a:cubicBezTo>
                    <a:pt x="94" y="187"/>
                    <a:pt x="165" y="120"/>
                    <a:pt x="229" y="49"/>
                  </a:cubicBezTo>
                  <a:cubicBezTo>
                    <a:pt x="195" y="16"/>
                    <a:pt x="162"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9" name="Google Shape;28909;p21"/>
            <p:cNvSpPr/>
            <p:nvPr/>
          </p:nvSpPr>
          <p:spPr>
            <a:xfrm>
              <a:off x="-5082028" y="-3049793"/>
              <a:ext cx="14850" cy="7544"/>
            </a:xfrm>
            <a:custGeom>
              <a:avLst/>
              <a:gdLst/>
              <a:ahLst/>
              <a:cxnLst/>
              <a:rect l="l" t="t" r="r" b="b"/>
              <a:pathLst>
                <a:path w="311" h="158" extrusionOk="0">
                  <a:moveTo>
                    <a:pt x="180" y="0"/>
                  </a:moveTo>
                  <a:cubicBezTo>
                    <a:pt x="131" y="0"/>
                    <a:pt x="71" y="30"/>
                    <a:pt x="0" y="85"/>
                  </a:cubicBezTo>
                  <a:cubicBezTo>
                    <a:pt x="15" y="90"/>
                    <a:pt x="31" y="90"/>
                    <a:pt x="45" y="90"/>
                  </a:cubicBezTo>
                  <a:lnTo>
                    <a:pt x="94" y="90"/>
                  </a:lnTo>
                  <a:cubicBezTo>
                    <a:pt x="112" y="85"/>
                    <a:pt x="128" y="85"/>
                    <a:pt x="143" y="85"/>
                  </a:cubicBezTo>
                  <a:cubicBezTo>
                    <a:pt x="188" y="85"/>
                    <a:pt x="225" y="97"/>
                    <a:pt x="251" y="153"/>
                  </a:cubicBezTo>
                  <a:cubicBezTo>
                    <a:pt x="255" y="153"/>
                    <a:pt x="255" y="157"/>
                    <a:pt x="259" y="157"/>
                  </a:cubicBezTo>
                  <a:cubicBezTo>
                    <a:pt x="269" y="157"/>
                    <a:pt x="288" y="145"/>
                    <a:pt x="295" y="135"/>
                  </a:cubicBezTo>
                  <a:cubicBezTo>
                    <a:pt x="311" y="108"/>
                    <a:pt x="307" y="90"/>
                    <a:pt x="292" y="67"/>
                  </a:cubicBezTo>
                  <a:cubicBezTo>
                    <a:pt x="259" y="23"/>
                    <a:pt x="22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0" name="Google Shape;28910;p21"/>
            <p:cNvSpPr/>
            <p:nvPr/>
          </p:nvSpPr>
          <p:spPr>
            <a:xfrm>
              <a:off x="-5405821" y="-2803307"/>
              <a:ext cx="10410" cy="8786"/>
            </a:xfrm>
            <a:custGeom>
              <a:avLst/>
              <a:gdLst/>
              <a:ahLst/>
              <a:cxnLst/>
              <a:rect l="l" t="t" r="r" b="b"/>
              <a:pathLst>
                <a:path w="218" h="184" extrusionOk="0">
                  <a:moveTo>
                    <a:pt x="123" y="0"/>
                  </a:moveTo>
                  <a:cubicBezTo>
                    <a:pt x="83" y="0"/>
                    <a:pt x="42" y="34"/>
                    <a:pt x="1" y="68"/>
                  </a:cubicBezTo>
                  <a:cubicBezTo>
                    <a:pt x="16" y="149"/>
                    <a:pt x="19" y="183"/>
                    <a:pt x="45" y="183"/>
                  </a:cubicBezTo>
                  <a:cubicBezTo>
                    <a:pt x="64" y="183"/>
                    <a:pt x="90" y="168"/>
                    <a:pt x="135" y="142"/>
                  </a:cubicBezTo>
                  <a:cubicBezTo>
                    <a:pt x="165" y="123"/>
                    <a:pt x="199" y="109"/>
                    <a:pt x="218" y="75"/>
                  </a:cubicBezTo>
                  <a:cubicBezTo>
                    <a:pt x="213" y="68"/>
                    <a:pt x="210" y="64"/>
                    <a:pt x="206" y="56"/>
                  </a:cubicBezTo>
                  <a:cubicBezTo>
                    <a:pt x="180" y="15"/>
                    <a:pt x="154"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1" name="Google Shape;28911;p21"/>
            <p:cNvSpPr/>
            <p:nvPr/>
          </p:nvSpPr>
          <p:spPr>
            <a:xfrm>
              <a:off x="-4972967" y="-2963795"/>
              <a:ext cx="11842" cy="8261"/>
            </a:xfrm>
            <a:custGeom>
              <a:avLst/>
              <a:gdLst/>
              <a:ahLst/>
              <a:cxnLst/>
              <a:rect l="l" t="t" r="r" b="b"/>
              <a:pathLst>
                <a:path w="248" h="173" extrusionOk="0">
                  <a:moveTo>
                    <a:pt x="135" y="1"/>
                  </a:moveTo>
                  <a:cubicBezTo>
                    <a:pt x="109" y="1"/>
                    <a:pt x="83" y="16"/>
                    <a:pt x="57" y="45"/>
                  </a:cubicBezTo>
                  <a:cubicBezTo>
                    <a:pt x="38" y="79"/>
                    <a:pt x="0" y="113"/>
                    <a:pt x="26" y="158"/>
                  </a:cubicBezTo>
                  <a:cubicBezTo>
                    <a:pt x="42" y="168"/>
                    <a:pt x="60" y="173"/>
                    <a:pt x="75" y="173"/>
                  </a:cubicBezTo>
                  <a:cubicBezTo>
                    <a:pt x="86" y="173"/>
                    <a:pt x="97" y="173"/>
                    <a:pt x="113" y="165"/>
                  </a:cubicBezTo>
                  <a:cubicBezTo>
                    <a:pt x="157" y="139"/>
                    <a:pt x="247" y="139"/>
                    <a:pt x="199" y="49"/>
                  </a:cubicBezTo>
                  <a:cubicBezTo>
                    <a:pt x="180" y="11"/>
                    <a:pt x="157"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2" name="Google Shape;28912;p21"/>
            <p:cNvSpPr/>
            <p:nvPr/>
          </p:nvSpPr>
          <p:spPr>
            <a:xfrm>
              <a:off x="-5177337" y="-3044684"/>
              <a:ext cx="8261" cy="14182"/>
            </a:xfrm>
            <a:custGeom>
              <a:avLst/>
              <a:gdLst/>
              <a:ahLst/>
              <a:cxnLst/>
              <a:rect l="l" t="t" r="r" b="b"/>
              <a:pathLst>
                <a:path w="173" h="297" extrusionOk="0">
                  <a:moveTo>
                    <a:pt x="57" y="1"/>
                  </a:moveTo>
                  <a:cubicBezTo>
                    <a:pt x="45" y="1"/>
                    <a:pt x="31" y="5"/>
                    <a:pt x="19" y="9"/>
                  </a:cubicBezTo>
                  <a:cubicBezTo>
                    <a:pt x="15" y="16"/>
                    <a:pt x="8" y="28"/>
                    <a:pt x="0" y="35"/>
                  </a:cubicBezTo>
                  <a:cubicBezTo>
                    <a:pt x="41" y="121"/>
                    <a:pt x="127" y="192"/>
                    <a:pt x="57" y="297"/>
                  </a:cubicBezTo>
                  <a:cubicBezTo>
                    <a:pt x="172" y="266"/>
                    <a:pt x="161" y="158"/>
                    <a:pt x="161" y="80"/>
                  </a:cubicBezTo>
                  <a:cubicBezTo>
                    <a:pt x="161" y="35"/>
                    <a:pt x="112"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3" name="Google Shape;28913;p21"/>
            <p:cNvSpPr/>
            <p:nvPr/>
          </p:nvSpPr>
          <p:spPr>
            <a:xfrm>
              <a:off x="-5506478" y="-3312752"/>
              <a:ext cx="9120" cy="10600"/>
            </a:xfrm>
            <a:custGeom>
              <a:avLst/>
              <a:gdLst/>
              <a:ahLst/>
              <a:cxnLst/>
              <a:rect l="l" t="t" r="r" b="b"/>
              <a:pathLst>
                <a:path w="191" h="222" extrusionOk="0">
                  <a:moveTo>
                    <a:pt x="75" y="0"/>
                  </a:moveTo>
                  <a:cubicBezTo>
                    <a:pt x="68" y="0"/>
                    <a:pt x="56" y="4"/>
                    <a:pt x="42" y="12"/>
                  </a:cubicBezTo>
                  <a:cubicBezTo>
                    <a:pt x="16" y="68"/>
                    <a:pt x="0" y="120"/>
                    <a:pt x="23" y="180"/>
                  </a:cubicBezTo>
                  <a:cubicBezTo>
                    <a:pt x="38" y="209"/>
                    <a:pt x="52" y="221"/>
                    <a:pt x="71" y="221"/>
                  </a:cubicBezTo>
                  <a:cubicBezTo>
                    <a:pt x="90" y="221"/>
                    <a:pt x="112" y="202"/>
                    <a:pt x="135" y="187"/>
                  </a:cubicBezTo>
                  <a:cubicBezTo>
                    <a:pt x="190" y="150"/>
                    <a:pt x="180" y="109"/>
                    <a:pt x="131" y="71"/>
                  </a:cubicBezTo>
                  <a:cubicBezTo>
                    <a:pt x="112" y="49"/>
                    <a:pt x="109"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4" name="Google Shape;28914;p21"/>
            <p:cNvSpPr/>
            <p:nvPr/>
          </p:nvSpPr>
          <p:spPr>
            <a:xfrm>
              <a:off x="-5461354" y="-2888828"/>
              <a:ext cx="11842" cy="8786"/>
            </a:xfrm>
            <a:custGeom>
              <a:avLst/>
              <a:gdLst/>
              <a:ahLst/>
              <a:cxnLst/>
              <a:rect l="l" t="t" r="r" b="b"/>
              <a:pathLst>
                <a:path w="248" h="184" extrusionOk="0">
                  <a:moveTo>
                    <a:pt x="143" y="1"/>
                  </a:moveTo>
                  <a:cubicBezTo>
                    <a:pt x="120" y="61"/>
                    <a:pt x="39" y="19"/>
                    <a:pt x="1" y="90"/>
                  </a:cubicBezTo>
                  <a:lnTo>
                    <a:pt x="20" y="90"/>
                  </a:lnTo>
                  <a:cubicBezTo>
                    <a:pt x="87" y="90"/>
                    <a:pt x="113" y="150"/>
                    <a:pt x="154" y="184"/>
                  </a:cubicBezTo>
                  <a:cubicBezTo>
                    <a:pt x="173" y="180"/>
                    <a:pt x="192" y="173"/>
                    <a:pt x="210" y="168"/>
                  </a:cubicBezTo>
                  <a:cubicBezTo>
                    <a:pt x="222" y="150"/>
                    <a:pt x="232" y="132"/>
                    <a:pt x="248" y="109"/>
                  </a:cubicBezTo>
                  <a:cubicBezTo>
                    <a:pt x="240" y="75"/>
                    <a:pt x="232" y="42"/>
                    <a:pt x="225" y="8"/>
                  </a:cubicBezTo>
                  <a:cubicBezTo>
                    <a:pt x="196" y="4"/>
                    <a:pt x="170" y="4"/>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5" name="Google Shape;28915;p21"/>
            <p:cNvSpPr/>
            <p:nvPr/>
          </p:nvSpPr>
          <p:spPr>
            <a:xfrm>
              <a:off x="-5004196" y="-2770264"/>
              <a:ext cx="9502" cy="9120"/>
            </a:xfrm>
            <a:custGeom>
              <a:avLst/>
              <a:gdLst/>
              <a:ahLst/>
              <a:cxnLst/>
              <a:rect l="l" t="t" r="r" b="b"/>
              <a:pathLst>
                <a:path w="199" h="191" extrusionOk="0">
                  <a:moveTo>
                    <a:pt x="128" y="0"/>
                  </a:moveTo>
                  <a:cubicBezTo>
                    <a:pt x="90" y="0"/>
                    <a:pt x="56" y="14"/>
                    <a:pt x="34" y="52"/>
                  </a:cubicBezTo>
                  <a:cubicBezTo>
                    <a:pt x="0" y="108"/>
                    <a:pt x="42" y="153"/>
                    <a:pt x="101" y="190"/>
                  </a:cubicBezTo>
                  <a:cubicBezTo>
                    <a:pt x="150" y="130"/>
                    <a:pt x="199" y="90"/>
                    <a:pt x="191" y="11"/>
                  </a:cubicBezTo>
                  <a:cubicBezTo>
                    <a:pt x="173" y="7"/>
                    <a:pt x="150"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6" name="Google Shape;28916;p21"/>
            <p:cNvSpPr/>
            <p:nvPr/>
          </p:nvSpPr>
          <p:spPr>
            <a:xfrm>
              <a:off x="-5427977" y="-3179052"/>
              <a:ext cx="13275" cy="7879"/>
            </a:xfrm>
            <a:custGeom>
              <a:avLst/>
              <a:gdLst/>
              <a:ahLst/>
              <a:cxnLst/>
              <a:rect l="l" t="t" r="r" b="b"/>
              <a:pathLst>
                <a:path w="278" h="165" extrusionOk="0">
                  <a:moveTo>
                    <a:pt x="203" y="0"/>
                  </a:moveTo>
                  <a:cubicBezTo>
                    <a:pt x="188" y="0"/>
                    <a:pt x="173" y="4"/>
                    <a:pt x="154" y="16"/>
                  </a:cubicBezTo>
                  <a:cubicBezTo>
                    <a:pt x="139" y="26"/>
                    <a:pt x="121" y="30"/>
                    <a:pt x="106" y="30"/>
                  </a:cubicBezTo>
                  <a:cubicBezTo>
                    <a:pt x="83" y="30"/>
                    <a:pt x="61" y="23"/>
                    <a:pt x="38" y="8"/>
                  </a:cubicBezTo>
                  <a:cubicBezTo>
                    <a:pt x="27" y="26"/>
                    <a:pt x="12" y="49"/>
                    <a:pt x="1" y="68"/>
                  </a:cubicBezTo>
                  <a:cubicBezTo>
                    <a:pt x="49" y="75"/>
                    <a:pt x="102" y="78"/>
                    <a:pt x="132" y="135"/>
                  </a:cubicBezTo>
                  <a:cubicBezTo>
                    <a:pt x="147" y="157"/>
                    <a:pt x="158" y="165"/>
                    <a:pt x="173" y="165"/>
                  </a:cubicBezTo>
                  <a:cubicBezTo>
                    <a:pt x="192" y="165"/>
                    <a:pt x="211" y="146"/>
                    <a:pt x="225" y="128"/>
                  </a:cubicBezTo>
                  <a:cubicBezTo>
                    <a:pt x="244" y="97"/>
                    <a:pt x="263" y="64"/>
                    <a:pt x="278" y="34"/>
                  </a:cubicBezTo>
                  <a:cubicBezTo>
                    <a:pt x="256" y="16"/>
                    <a:pt x="229"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7" name="Google Shape;28917;p21"/>
            <p:cNvSpPr/>
            <p:nvPr/>
          </p:nvSpPr>
          <p:spPr>
            <a:xfrm>
              <a:off x="-5331570" y="-2782441"/>
              <a:ext cx="11842" cy="6303"/>
            </a:xfrm>
            <a:custGeom>
              <a:avLst/>
              <a:gdLst/>
              <a:ahLst/>
              <a:cxnLst/>
              <a:rect l="l" t="t" r="r" b="b"/>
              <a:pathLst>
                <a:path w="248" h="132" extrusionOk="0">
                  <a:moveTo>
                    <a:pt x="105" y="0"/>
                  </a:moveTo>
                  <a:cubicBezTo>
                    <a:pt x="68" y="0"/>
                    <a:pt x="34" y="26"/>
                    <a:pt x="0" y="76"/>
                  </a:cubicBezTo>
                  <a:cubicBezTo>
                    <a:pt x="38" y="116"/>
                    <a:pt x="83" y="131"/>
                    <a:pt x="128" y="131"/>
                  </a:cubicBezTo>
                  <a:cubicBezTo>
                    <a:pt x="165" y="131"/>
                    <a:pt x="206" y="120"/>
                    <a:pt x="247" y="105"/>
                  </a:cubicBezTo>
                  <a:cubicBezTo>
                    <a:pt x="191" y="34"/>
                    <a:pt x="147"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8" name="Google Shape;28918;p21"/>
            <p:cNvSpPr/>
            <p:nvPr/>
          </p:nvSpPr>
          <p:spPr>
            <a:xfrm>
              <a:off x="-5273554" y="-2700167"/>
              <a:ext cx="9884" cy="8786"/>
            </a:xfrm>
            <a:custGeom>
              <a:avLst/>
              <a:gdLst/>
              <a:ahLst/>
              <a:cxnLst/>
              <a:rect l="l" t="t" r="r" b="b"/>
              <a:pathLst>
                <a:path w="207" h="184" extrusionOk="0">
                  <a:moveTo>
                    <a:pt x="117" y="1"/>
                  </a:moveTo>
                  <a:cubicBezTo>
                    <a:pt x="83" y="1"/>
                    <a:pt x="53" y="23"/>
                    <a:pt x="34" y="49"/>
                  </a:cubicBezTo>
                  <a:cubicBezTo>
                    <a:pt x="0" y="98"/>
                    <a:pt x="53" y="132"/>
                    <a:pt x="79" y="169"/>
                  </a:cubicBezTo>
                  <a:cubicBezTo>
                    <a:pt x="98" y="177"/>
                    <a:pt x="117" y="184"/>
                    <a:pt x="135" y="184"/>
                  </a:cubicBezTo>
                  <a:cubicBezTo>
                    <a:pt x="150" y="184"/>
                    <a:pt x="165" y="177"/>
                    <a:pt x="172" y="154"/>
                  </a:cubicBezTo>
                  <a:cubicBezTo>
                    <a:pt x="191" y="109"/>
                    <a:pt x="206" y="53"/>
                    <a:pt x="162" y="20"/>
                  </a:cubicBezTo>
                  <a:cubicBezTo>
                    <a:pt x="146" y="4"/>
                    <a:pt x="131"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9" name="Google Shape;28919;p21"/>
            <p:cNvSpPr/>
            <p:nvPr/>
          </p:nvSpPr>
          <p:spPr>
            <a:xfrm>
              <a:off x="-4797152" y="-2865812"/>
              <a:ext cx="8595" cy="8261"/>
            </a:xfrm>
            <a:custGeom>
              <a:avLst/>
              <a:gdLst/>
              <a:ahLst/>
              <a:cxnLst/>
              <a:rect l="l" t="t" r="r" b="b"/>
              <a:pathLst>
                <a:path w="180" h="173" extrusionOk="0">
                  <a:moveTo>
                    <a:pt x="71" y="0"/>
                  </a:moveTo>
                  <a:cubicBezTo>
                    <a:pt x="45" y="0"/>
                    <a:pt x="19" y="12"/>
                    <a:pt x="12" y="45"/>
                  </a:cubicBezTo>
                  <a:cubicBezTo>
                    <a:pt x="0" y="90"/>
                    <a:pt x="4" y="139"/>
                    <a:pt x="49" y="173"/>
                  </a:cubicBezTo>
                  <a:cubicBezTo>
                    <a:pt x="98" y="173"/>
                    <a:pt x="135" y="154"/>
                    <a:pt x="154" y="117"/>
                  </a:cubicBezTo>
                  <a:cubicBezTo>
                    <a:pt x="180" y="64"/>
                    <a:pt x="154" y="23"/>
                    <a:pt x="102" y="5"/>
                  </a:cubicBezTo>
                  <a:cubicBezTo>
                    <a:pt x="90" y="5"/>
                    <a:pt x="79"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0" name="Google Shape;28920;p21"/>
            <p:cNvSpPr/>
            <p:nvPr/>
          </p:nvSpPr>
          <p:spPr>
            <a:xfrm>
              <a:off x="-5440440" y="-2748347"/>
              <a:ext cx="10218" cy="11078"/>
            </a:xfrm>
            <a:custGeom>
              <a:avLst/>
              <a:gdLst/>
              <a:ahLst/>
              <a:cxnLst/>
              <a:rect l="l" t="t" r="r" b="b"/>
              <a:pathLst>
                <a:path w="214" h="232" extrusionOk="0">
                  <a:moveTo>
                    <a:pt x="105" y="0"/>
                  </a:moveTo>
                  <a:cubicBezTo>
                    <a:pt x="72" y="52"/>
                    <a:pt x="37" y="102"/>
                    <a:pt x="1" y="154"/>
                  </a:cubicBezTo>
                  <a:cubicBezTo>
                    <a:pt x="34" y="176"/>
                    <a:pt x="63" y="195"/>
                    <a:pt x="98" y="217"/>
                  </a:cubicBezTo>
                  <a:cubicBezTo>
                    <a:pt x="105" y="225"/>
                    <a:pt x="116" y="228"/>
                    <a:pt x="127" y="232"/>
                  </a:cubicBezTo>
                  <a:cubicBezTo>
                    <a:pt x="213" y="147"/>
                    <a:pt x="180" y="7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1" name="Google Shape;28921;p21"/>
            <p:cNvSpPr/>
            <p:nvPr/>
          </p:nvSpPr>
          <p:spPr>
            <a:xfrm>
              <a:off x="-5375643" y="-3142667"/>
              <a:ext cx="9502" cy="18288"/>
            </a:xfrm>
            <a:custGeom>
              <a:avLst/>
              <a:gdLst/>
              <a:ahLst/>
              <a:cxnLst/>
              <a:rect l="l" t="t" r="r" b="b"/>
              <a:pathLst>
                <a:path w="199" h="383" extrusionOk="0">
                  <a:moveTo>
                    <a:pt x="131" y="1"/>
                  </a:moveTo>
                  <a:cubicBezTo>
                    <a:pt x="124" y="1"/>
                    <a:pt x="116" y="5"/>
                    <a:pt x="109" y="5"/>
                  </a:cubicBezTo>
                  <a:cubicBezTo>
                    <a:pt x="138" y="53"/>
                    <a:pt x="105" y="84"/>
                    <a:pt x="86" y="120"/>
                  </a:cubicBezTo>
                  <a:cubicBezTo>
                    <a:pt x="83" y="120"/>
                    <a:pt x="83" y="120"/>
                    <a:pt x="83" y="124"/>
                  </a:cubicBezTo>
                  <a:cubicBezTo>
                    <a:pt x="102" y="154"/>
                    <a:pt x="90" y="180"/>
                    <a:pt x="75" y="206"/>
                  </a:cubicBezTo>
                  <a:cubicBezTo>
                    <a:pt x="102" y="285"/>
                    <a:pt x="23" y="322"/>
                    <a:pt x="0" y="382"/>
                  </a:cubicBezTo>
                  <a:cubicBezTo>
                    <a:pt x="12" y="375"/>
                    <a:pt x="23" y="367"/>
                    <a:pt x="30" y="360"/>
                  </a:cubicBezTo>
                  <a:cubicBezTo>
                    <a:pt x="172" y="248"/>
                    <a:pt x="198" y="177"/>
                    <a:pt x="169" y="27"/>
                  </a:cubicBezTo>
                  <a:cubicBezTo>
                    <a:pt x="164" y="8"/>
                    <a:pt x="150"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2" name="Google Shape;28922;p21"/>
            <p:cNvSpPr/>
            <p:nvPr/>
          </p:nvSpPr>
          <p:spPr>
            <a:xfrm>
              <a:off x="-5438291" y="-3057290"/>
              <a:ext cx="10744" cy="8929"/>
            </a:xfrm>
            <a:custGeom>
              <a:avLst/>
              <a:gdLst/>
              <a:ahLst/>
              <a:cxnLst/>
              <a:rect l="l" t="t" r="r" b="b"/>
              <a:pathLst>
                <a:path w="225" h="187" extrusionOk="0">
                  <a:moveTo>
                    <a:pt x="97" y="0"/>
                  </a:moveTo>
                  <a:cubicBezTo>
                    <a:pt x="71" y="0"/>
                    <a:pt x="41" y="18"/>
                    <a:pt x="1" y="56"/>
                  </a:cubicBezTo>
                  <a:cubicBezTo>
                    <a:pt x="45" y="67"/>
                    <a:pt x="90" y="63"/>
                    <a:pt x="108" y="127"/>
                  </a:cubicBezTo>
                  <a:cubicBezTo>
                    <a:pt x="123" y="171"/>
                    <a:pt x="142" y="187"/>
                    <a:pt x="158" y="187"/>
                  </a:cubicBezTo>
                  <a:cubicBezTo>
                    <a:pt x="180" y="187"/>
                    <a:pt x="202" y="153"/>
                    <a:pt x="225" y="119"/>
                  </a:cubicBezTo>
                  <a:cubicBezTo>
                    <a:pt x="168" y="37"/>
                    <a:pt x="13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3" name="Google Shape;28923;p21"/>
            <p:cNvSpPr/>
            <p:nvPr/>
          </p:nvSpPr>
          <p:spPr>
            <a:xfrm>
              <a:off x="-5436524" y="-2855116"/>
              <a:ext cx="9502" cy="10983"/>
            </a:xfrm>
            <a:custGeom>
              <a:avLst/>
              <a:gdLst/>
              <a:ahLst/>
              <a:cxnLst/>
              <a:rect l="l" t="t" r="r" b="b"/>
              <a:pathLst>
                <a:path w="199" h="230" extrusionOk="0">
                  <a:moveTo>
                    <a:pt x="157" y="1"/>
                  </a:moveTo>
                  <a:cubicBezTo>
                    <a:pt x="131" y="1"/>
                    <a:pt x="112" y="23"/>
                    <a:pt x="98" y="42"/>
                  </a:cubicBezTo>
                  <a:cubicBezTo>
                    <a:pt x="83" y="64"/>
                    <a:pt x="64" y="83"/>
                    <a:pt x="38" y="83"/>
                  </a:cubicBezTo>
                  <a:lnTo>
                    <a:pt x="23" y="83"/>
                  </a:lnTo>
                  <a:cubicBezTo>
                    <a:pt x="0" y="150"/>
                    <a:pt x="0" y="150"/>
                    <a:pt x="105" y="229"/>
                  </a:cubicBezTo>
                  <a:cubicBezTo>
                    <a:pt x="135" y="203"/>
                    <a:pt x="169" y="180"/>
                    <a:pt x="199" y="154"/>
                  </a:cubicBezTo>
                  <a:cubicBezTo>
                    <a:pt x="116" y="117"/>
                    <a:pt x="165" y="57"/>
                    <a:pt x="169" y="5"/>
                  </a:cubicBezTo>
                  <a:cubicBezTo>
                    <a:pt x="165" y="1"/>
                    <a:pt x="161"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4" name="Google Shape;28924;p21"/>
            <p:cNvSpPr/>
            <p:nvPr/>
          </p:nvSpPr>
          <p:spPr>
            <a:xfrm>
              <a:off x="-5515073" y="-3272785"/>
              <a:ext cx="11508" cy="10410"/>
            </a:xfrm>
            <a:custGeom>
              <a:avLst/>
              <a:gdLst/>
              <a:ahLst/>
              <a:cxnLst/>
              <a:rect l="l" t="t" r="r" b="b"/>
              <a:pathLst>
                <a:path w="241" h="218" extrusionOk="0">
                  <a:moveTo>
                    <a:pt x="184" y="0"/>
                  </a:moveTo>
                  <a:cubicBezTo>
                    <a:pt x="124" y="0"/>
                    <a:pt x="83" y="68"/>
                    <a:pt x="20" y="72"/>
                  </a:cubicBezTo>
                  <a:cubicBezTo>
                    <a:pt x="1" y="128"/>
                    <a:pt x="79" y="157"/>
                    <a:pt x="65" y="214"/>
                  </a:cubicBezTo>
                  <a:cubicBezTo>
                    <a:pt x="68" y="218"/>
                    <a:pt x="75" y="218"/>
                    <a:pt x="79" y="218"/>
                  </a:cubicBezTo>
                  <a:cubicBezTo>
                    <a:pt x="106" y="218"/>
                    <a:pt x="120" y="202"/>
                    <a:pt x="135" y="176"/>
                  </a:cubicBezTo>
                  <a:cubicBezTo>
                    <a:pt x="151" y="147"/>
                    <a:pt x="61" y="128"/>
                    <a:pt x="128" y="102"/>
                  </a:cubicBezTo>
                  <a:lnTo>
                    <a:pt x="135" y="102"/>
                  </a:lnTo>
                  <a:cubicBezTo>
                    <a:pt x="154" y="102"/>
                    <a:pt x="184" y="124"/>
                    <a:pt x="206" y="135"/>
                  </a:cubicBezTo>
                  <a:cubicBezTo>
                    <a:pt x="218" y="102"/>
                    <a:pt x="210" y="61"/>
                    <a:pt x="240" y="31"/>
                  </a:cubicBezTo>
                  <a:lnTo>
                    <a:pt x="236" y="16"/>
                  </a:lnTo>
                  <a:cubicBezTo>
                    <a:pt x="218" y="5"/>
                    <a:pt x="203"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5" name="Google Shape;28925;p21"/>
            <p:cNvSpPr/>
            <p:nvPr/>
          </p:nvSpPr>
          <p:spPr>
            <a:xfrm>
              <a:off x="-5063645" y="-2916141"/>
              <a:ext cx="11126" cy="9884"/>
            </a:xfrm>
            <a:custGeom>
              <a:avLst/>
              <a:gdLst/>
              <a:ahLst/>
              <a:cxnLst/>
              <a:rect l="l" t="t" r="r" b="b"/>
              <a:pathLst>
                <a:path w="233" h="207" extrusionOk="0">
                  <a:moveTo>
                    <a:pt x="57" y="0"/>
                  </a:moveTo>
                  <a:cubicBezTo>
                    <a:pt x="31" y="34"/>
                    <a:pt x="0" y="64"/>
                    <a:pt x="23" y="112"/>
                  </a:cubicBezTo>
                  <a:cubicBezTo>
                    <a:pt x="64" y="139"/>
                    <a:pt x="98" y="207"/>
                    <a:pt x="143" y="207"/>
                  </a:cubicBezTo>
                  <a:cubicBezTo>
                    <a:pt x="165" y="207"/>
                    <a:pt x="191" y="191"/>
                    <a:pt x="217" y="150"/>
                  </a:cubicBezTo>
                  <a:cubicBezTo>
                    <a:pt x="221" y="143"/>
                    <a:pt x="229" y="131"/>
                    <a:pt x="232" y="124"/>
                  </a:cubicBezTo>
                  <a:cubicBezTo>
                    <a:pt x="162" y="98"/>
                    <a:pt x="105" y="57"/>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6" name="Google Shape;28926;p21"/>
            <p:cNvSpPr/>
            <p:nvPr/>
          </p:nvSpPr>
          <p:spPr>
            <a:xfrm>
              <a:off x="-5475441" y="-3261851"/>
              <a:ext cx="15567" cy="8022"/>
            </a:xfrm>
            <a:custGeom>
              <a:avLst/>
              <a:gdLst/>
              <a:ahLst/>
              <a:cxnLst/>
              <a:rect l="l" t="t" r="r" b="b"/>
              <a:pathLst>
                <a:path w="326" h="168" extrusionOk="0">
                  <a:moveTo>
                    <a:pt x="299" y="0"/>
                  </a:moveTo>
                  <a:cubicBezTo>
                    <a:pt x="258" y="0"/>
                    <a:pt x="221" y="15"/>
                    <a:pt x="184" y="33"/>
                  </a:cubicBezTo>
                  <a:cubicBezTo>
                    <a:pt x="151" y="49"/>
                    <a:pt x="109" y="67"/>
                    <a:pt x="64" y="67"/>
                  </a:cubicBezTo>
                  <a:cubicBezTo>
                    <a:pt x="46" y="67"/>
                    <a:pt x="23" y="63"/>
                    <a:pt x="1" y="56"/>
                  </a:cubicBezTo>
                  <a:lnTo>
                    <a:pt x="1" y="56"/>
                  </a:lnTo>
                  <a:cubicBezTo>
                    <a:pt x="64" y="135"/>
                    <a:pt x="116" y="157"/>
                    <a:pt x="177" y="168"/>
                  </a:cubicBezTo>
                  <a:cubicBezTo>
                    <a:pt x="206" y="97"/>
                    <a:pt x="277" y="59"/>
                    <a:pt x="325" y="4"/>
                  </a:cubicBezTo>
                  <a:cubicBezTo>
                    <a:pt x="318" y="0"/>
                    <a:pt x="308"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7" name="Google Shape;28927;p21"/>
            <p:cNvSpPr/>
            <p:nvPr/>
          </p:nvSpPr>
          <p:spPr>
            <a:xfrm>
              <a:off x="-5300676" y="-2716068"/>
              <a:ext cx="9502" cy="7210"/>
            </a:xfrm>
            <a:custGeom>
              <a:avLst/>
              <a:gdLst/>
              <a:ahLst/>
              <a:cxnLst/>
              <a:rect l="l" t="t" r="r" b="b"/>
              <a:pathLst>
                <a:path w="199" h="151" extrusionOk="0">
                  <a:moveTo>
                    <a:pt x="64" y="1"/>
                  </a:moveTo>
                  <a:cubicBezTo>
                    <a:pt x="45" y="1"/>
                    <a:pt x="26" y="12"/>
                    <a:pt x="12" y="39"/>
                  </a:cubicBezTo>
                  <a:cubicBezTo>
                    <a:pt x="0" y="80"/>
                    <a:pt x="0" y="125"/>
                    <a:pt x="52" y="139"/>
                  </a:cubicBezTo>
                  <a:cubicBezTo>
                    <a:pt x="71" y="143"/>
                    <a:pt x="93" y="151"/>
                    <a:pt x="112" y="151"/>
                  </a:cubicBezTo>
                  <a:cubicBezTo>
                    <a:pt x="135" y="151"/>
                    <a:pt x="154" y="143"/>
                    <a:pt x="164" y="121"/>
                  </a:cubicBezTo>
                  <a:cubicBezTo>
                    <a:pt x="198" y="57"/>
                    <a:pt x="138" y="39"/>
                    <a:pt x="102" y="12"/>
                  </a:cubicBezTo>
                  <a:cubicBezTo>
                    <a:pt x="90" y="4"/>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8" name="Google Shape;28928;p21"/>
            <p:cNvSpPr/>
            <p:nvPr/>
          </p:nvSpPr>
          <p:spPr>
            <a:xfrm>
              <a:off x="-5546111" y="-3032889"/>
              <a:ext cx="11985" cy="8595"/>
            </a:xfrm>
            <a:custGeom>
              <a:avLst/>
              <a:gdLst/>
              <a:ahLst/>
              <a:cxnLst/>
              <a:rect l="l" t="t" r="r" b="b"/>
              <a:pathLst>
                <a:path w="251" h="180" extrusionOk="0">
                  <a:moveTo>
                    <a:pt x="202" y="0"/>
                  </a:moveTo>
                  <a:cubicBezTo>
                    <a:pt x="183" y="16"/>
                    <a:pt x="165" y="45"/>
                    <a:pt x="150" y="45"/>
                  </a:cubicBezTo>
                  <a:lnTo>
                    <a:pt x="131" y="45"/>
                  </a:lnTo>
                  <a:cubicBezTo>
                    <a:pt x="49" y="45"/>
                    <a:pt x="19" y="105"/>
                    <a:pt x="0" y="176"/>
                  </a:cubicBezTo>
                  <a:cubicBezTo>
                    <a:pt x="11" y="180"/>
                    <a:pt x="26" y="180"/>
                    <a:pt x="38" y="180"/>
                  </a:cubicBezTo>
                  <a:cubicBezTo>
                    <a:pt x="123" y="180"/>
                    <a:pt x="176" y="109"/>
                    <a:pt x="244" y="72"/>
                  </a:cubicBezTo>
                  <a:cubicBezTo>
                    <a:pt x="251" y="38"/>
                    <a:pt x="228" y="19"/>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9" name="Google Shape;28929;p21"/>
            <p:cNvSpPr/>
            <p:nvPr/>
          </p:nvSpPr>
          <p:spPr>
            <a:xfrm>
              <a:off x="-5441872" y="-2961455"/>
              <a:ext cx="9311" cy="13036"/>
            </a:xfrm>
            <a:custGeom>
              <a:avLst/>
              <a:gdLst/>
              <a:ahLst/>
              <a:cxnLst/>
              <a:rect l="l" t="t" r="r" b="b"/>
              <a:pathLst>
                <a:path w="195" h="273" extrusionOk="0">
                  <a:moveTo>
                    <a:pt x="31" y="0"/>
                  </a:moveTo>
                  <a:lnTo>
                    <a:pt x="31" y="0"/>
                  </a:lnTo>
                  <a:cubicBezTo>
                    <a:pt x="38" y="97"/>
                    <a:pt x="0" y="205"/>
                    <a:pt x="112" y="273"/>
                  </a:cubicBezTo>
                  <a:cubicBezTo>
                    <a:pt x="195" y="224"/>
                    <a:pt x="34" y="112"/>
                    <a:pt x="165" y="67"/>
                  </a:cubicBezTo>
                  <a:cubicBezTo>
                    <a:pt x="183" y="64"/>
                    <a:pt x="150" y="34"/>
                    <a:pt x="131" y="26"/>
                  </a:cubicBezTo>
                  <a:cubicBezTo>
                    <a:pt x="98" y="15"/>
                    <a:pt x="64" y="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0" name="Google Shape;28930;p21"/>
            <p:cNvSpPr/>
            <p:nvPr/>
          </p:nvSpPr>
          <p:spPr>
            <a:xfrm>
              <a:off x="-5203218" y="-3039336"/>
              <a:ext cx="11794" cy="7401"/>
            </a:xfrm>
            <a:custGeom>
              <a:avLst/>
              <a:gdLst/>
              <a:ahLst/>
              <a:cxnLst/>
              <a:rect l="l" t="t" r="r" b="b"/>
              <a:pathLst>
                <a:path w="247" h="155" extrusionOk="0">
                  <a:moveTo>
                    <a:pt x="187" y="1"/>
                  </a:moveTo>
                  <a:cubicBezTo>
                    <a:pt x="164" y="23"/>
                    <a:pt x="154" y="68"/>
                    <a:pt x="120" y="68"/>
                  </a:cubicBezTo>
                  <a:cubicBezTo>
                    <a:pt x="112" y="68"/>
                    <a:pt x="105" y="65"/>
                    <a:pt x="93" y="61"/>
                  </a:cubicBezTo>
                  <a:cubicBezTo>
                    <a:pt x="79" y="54"/>
                    <a:pt x="64" y="31"/>
                    <a:pt x="49" y="31"/>
                  </a:cubicBezTo>
                  <a:cubicBezTo>
                    <a:pt x="41" y="31"/>
                    <a:pt x="34" y="39"/>
                    <a:pt x="26" y="54"/>
                  </a:cubicBezTo>
                  <a:cubicBezTo>
                    <a:pt x="0" y="95"/>
                    <a:pt x="34" y="118"/>
                    <a:pt x="64" y="140"/>
                  </a:cubicBezTo>
                  <a:cubicBezTo>
                    <a:pt x="83" y="151"/>
                    <a:pt x="102" y="154"/>
                    <a:pt x="120" y="154"/>
                  </a:cubicBezTo>
                  <a:lnTo>
                    <a:pt x="157" y="154"/>
                  </a:lnTo>
                  <a:cubicBezTo>
                    <a:pt x="169" y="151"/>
                    <a:pt x="180" y="151"/>
                    <a:pt x="195" y="151"/>
                  </a:cubicBezTo>
                  <a:cubicBezTo>
                    <a:pt x="202" y="151"/>
                    <a:pt x="214" y="151"/>
                    <a:pt x="221" y="154"/>
                  </a:cubicBezTo>
                  <a:cubicBezTo>
                    <a:pt x="221" y="99"/>
                    <a:pt x="247" y="39"/>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1" name="Google Shape;28931;p21"/>
            <p:cNvSpPr/>
            <p:nvPr/>
          </p:nvSpPr>
          <p:spPr>
            <a:xfrm>
              <a:off x="-5060971" y="-2918098"/>
              <a:ext cx="15232" cy="7926"/>
            </a:xfrm>
            <a:custGeom>
              <a:avLst/>
              <a:gdLst/>
              <a:ahLst/>
              <a:cxnLst/>
              <a:rect l="l" t="t" r="r" b="b"/>
              <a:pathLst>
                <a:path w="319" h="166" extrusionOk="0">
                  <a:moveTo>
                    <a:pt x="64" y="1"/>
                  </a:moveTo>
                  <a:cubicBezTo>
                    <a:pt x="45" y="1"/>
                    <a:pt x="23" y="12"/>
                    <a:pt x="1" y="41"/>
                  </a:cubicBezTo>
                  <a:cubicBezTo>
                    <a:pt x="49" y="98"/>
                    <a:pt x="106" y="139"/>
                    <a:pt x="176" y="165"/>
                  </a:cubicBezTo>
                  <a:cubicBezTo>
                    <a:pt x="213" y="135"/>
                    <a:pt x="318" y="105"/>
                    <a:pt x="187" y="64"/>
                  </a:cubicBezTo>
                  <a:cubicBezTo>
                    <a:pt x="150" y="53"/>
                    <a:pt x="10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2" name="Google Shape;28932;p21"/>
            <p:cNvSpPr/>
            <p:nvPr/>
          </p:nvSpPr>
          <p:spPr>
            <a:xfrm>
              <a:off x="-5256029" y="-2656428"/>
              <a:ext cx="9836" cy="7210"/>
            </a:xfrm>
            <a:custGeom>
              <a:avLst/>
              <a:gdLst/>
              <a:ahLst/>
              <a:cxnLst/>
              <a:rect l="l" t="t" r="r" b="b"/>
              <a:pathLst>
                <a:path w="206" h="151" extrusionOk="0">
                  <a:moveTo>
                    <a:pt x="82" y="1"/>
                  </a:moveTo>
                  <a:cubicBezTo>
                    <a:pt x="64" y="1"/>
                    <a:pt x="45" y="8"/>
                    <a:pt x="30" y="27"/>
                  </a:cubicBezTo>
                  <a:cubicBezTo>
                    <a:pt x="0" y="68"/>
                    <a:pt x="22" y="106"/>
                    <a:pt x="56" y="135"/>
                  </a:cubicBezTo>
                  <a:cubicBezTo>
                    <a:pt x="74" y="142"/>
                    <a:pt x="93" y="150"/>
                    <a:pt x="112" y="150"/>
                  </a:cubicBezTo>
                  <a:cubicBezTo>
                    <a:pt x="138" y="150"/>
                    <a:pt x="161" y="135"/>
                    <a:pt x="179" y="106"/>
                  </a:cubicBezTo>
                  <a:cubicBezTo>
                    <a:pt x="205" y="68"/>
                    <a:pt x="176" y="42"/>
                    <a:pt x="142" y="23"/>
                  </a:cubicBezTo>
                  <a:cubicBezTo>
                    <a:pt x="123" y="8"/>
                    <a:pt x="10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3" name="Google Shape;28933;p21"/>
            <p:cNvSpPr/>
            <p:nvPr/>
          </p:nvSpPr>
          <p:spPr>
            <a:xfrm>
              <a:off x="-4863715" y="-2745864"/>
              <a:ext cx="12893" cy="6303"/>
            </a:xfrm>
            <a:custGeom>
              <a:avLst/>
              <a:gdLst/>
              <a:ahLst/>
              <a:cxnLst/>
              <a:rect l="l" t="t" r="r" b="b"/>
              <a:pathLst>
                <a:path w="270" h="132" extrusionOk="0">
                  <a:moveTo>
                    <a:pt x="38" y="0"/>
                  </a:moveTo>
                  <a:cubicBezTo>
                    <a:pt x="30" y="12"/>
                    <a:pt x="23" y="19"/>
                    <a:pt x="15" y="31"/>
                  </a:cubicBezTo>
                  <a:cubicBezTo>
                    <a:pt x="0" y="90"/>
                    <a:pt x="23" y="102"/>
                    <a:pt x="49" y="102"/>
                  </a:cubicBezTo>
                  <a:cubicBezTo>
                    <a:pt x="57" y="102"/>
                    <a:pt x="67" y="102"/>
                    <a:pt x="75" y="98"/>
                  </a:cubicBezTo>
                  <a:lnTo>
                    <a:pt x="105" y="98"/>
                  </a:lnTo>
                  <a:cubicBezTo>
                    <a:pt x="119" y="98"/>
                    <a:pt x="131" y="102"/>
                    <a:pt x="138" y="113"/>
                  </a:cubicBezTo>
                  <a:cubicBezTo>
                    <a:pt x="154" y="124"/>
                    <a:pt x="164" y="131"/>
                    <a:pt x="180" y="131"/>
                  </a:cubicBezTo>
                  <a:cubicBezTo>
                    <a:pt x="195" y="131"/>
                    <a:pt x="209" y="124"/>
                    <a:pt x="221" y="121"/>
                  </a:cubicBezTo>
                  <a:cubicBezTo>
                    <a:pt x="236" y="117"/>
                    <a:pt x="250" y="109"/>
                    <a:pt x="266" y="109"/>
                  </a:cubicBezTo>
                  <a:lnTo>
                    <a:pt x="269" y="109"/>
                  </a:lnTo>
                  <a:cubicBezTo>
                    <a:pt x="262" y="53"/>
                    <a:pt x="232" y="27"/>
                    <a:pt x="187" y="27"/>
                  </a:cubicBezTo>
                  <a:cubicBezTo>
                    <a:pt x="176" y="27"/>
                    <a:pt x="161" y="27"/>
                    <a:pt x="146" y="31"/>
                  </a:cubicBezTo>
                  <a:cubicBezTo>
                    <a:pt x="138" y="35"/>
                    <a:pt x="127" y="35"/>
                    <a:pt x="119" y="35"/>
                  </a:cubicBezTo>
                  <a:cubicBezTo>
                    <a:pt x="86" y="35"/>
                    <a:pt x="64" y="16"/>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4" name="Google Shape;28934;p21"/>
            <p:cNvSpPr/>
            <p:nvPr/>
          </p:nvSpPr>
          <p:spPr>
            <a:xfrm>
              <a:off x="-5212338" y="-2730154"/>
              <a:ext cx="9693" cy="9884"/>
            </a:xfrm>
            <a:custGeom>
              <a:avLst/>
              <a:gdLst/>
              <a:ahLst/>
              <a:cxnLst/>
              <a:rect l="l" t="t" r="r" b="b"/>
              <a:pathLst>
                <a:path w="203" h="207" extrusionOk="0">
                  <a:moveTo>
                    <a:pt x="1" y="1"/>
                  </a:moveTo>
                  <a:lnTo>
                    <a:pt x="1" y="1"/>
                  </a:lnTo>
                  <a:cubicBezTo>
                    <a:pt x="5" y="116"/>
                    <a:pt x="41" y="199"/>
                    <a:pt x="169" y="206"/>
                  </a:cubicBezTo>
                  <a:cubicBezTo>
                    <a:pt x="188" y="180"/>
                    <a:pt x="203" y="154"/>
                    <a:pt x="184" y="124"/>
                  </a:cubicBezTo>
                  <a:cubicBezTo>
                    <a:pt x="113" y="98"/>
                    <a:pt x="79"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5" name="Google Shape;28935;p21"/>
            <p:cNvSpPr/>
            <p:nvPr/>
          </p:nvSpPr>
          <p:spPr>
            <a:xfrm>
              <a:off x="-4842849" y="-2813860"/>
              <a:ext cx="8404" cy="7210"/>
            </a:xfrm>
            <a:custGeom>
              <a:avLst/>
              <a:gdLst/>
              <a:ahLst/>
              <a:cxnLst/>
              <a:rect l="l" t="t" r="r" b="b"/>
              <a:pathLst>
                <a:path w="176" h="151" extrusionOk="0">
                  <a:moveTo>
                    <a:pt x="83" y="1"/>
                  </a:moveTo>
                  <a:cubicBezTo>
                    <a:pt x="60" y="1"/>
                    <a:pt x="41" y="16"/>
                    <a:pt x="23" y="42"/>
                  </a:cubicBezTo>
                  <a:cubicBezTo>
                    <a:pt x="1" y="79"/>
                    <a:pt x="12" y="109"/>
                    <a:pt x="49" y="135"/>
                  </a:cubicBezTo>
                  <a:cubicBezTo>
                    <a:pt x="64" y="146"/>
                    <a:pt x="79" y="150"/>
                    <a:pt x="94" y="150"/>
                  </a:cubicBezTo>
                  <a:cubicBezTo>
                    <a:pt x="117" y="150"/>
                    <a:pt x="135" y="135"/>
                    <a:pt x="150" y="109"/>
                  </a:cubicBezTo>
                  <a:cubicBezTo>
                    <a:pt x="176" y="68"/>
                    <a:pt x="161" y="42"/>
                    <a:pt x="127" y="16"/>
                  </a:cubicBezTo>
                  <a:cubicBezTo>
                    <a:pt x="113" y="4"/>
                    <a:pt x="98"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6" name="Google Shape;28936;p21"/>
            <p:cNvSpPr/>
            <p:nvPr/>
          </p:nvSpPr>
          <p:spPr>
            <a:xfrm>
              <a:off x="-4905353" y="-2770837"/>
              <a:ext cx="9693" cy="8595"/>
            </a:xfrm>
            <a:custGeom>
              <a:avLst/>
              <a:gdLst/>
              <a:ahLst/>
              <a:cxnLst/>
              <a:rect l="l" t="t" r="r" b="b"/>
              <a:pathLst>
                <a:path w="203" h="180" extrusionOk="0">
                  <a:moveTo>
                    <a:pt x="110" y="0"/>
                  </a:moveTo>
                  <a:cubicBezTo>
                    <a:pt x="106" y="4"/>
                    <a:pt x="106" y="4"/>
                    <a:pt x="106" y="8"/>
                  </a:cubicBezTo>
                  <a:cubicBezTo>
                    <a:pt x="94" y="52"/>
                    <a:pt x="1" y="68"/>
                    <a:pt x="42" y="128"/>
                  </a:cubicBezTo>
                  <a:cubicBezTo>
                    <a:pt x="61" y="154"/>
                    <a:pt x="94" y="180"/>
                    <a:pt x="128" y="180"/>
                  </a:cubicBezTo>
                  <a:cubicBezTo>
                    <a:pt x="147" y="180"/>
                    <a:pt x="170" y="169"/>
                    <a:pt x="192" y="142"/>
                  </a:cubicBezTo>
                  <a:cubicBezTo>
                    <a:pt x="203" y="71"/>
                    <a:pt x="166" y="30"/>
                    <a:pt x="1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7" name="Google Shape;28937;p21"/>
            <p:cNvSpPr/>
            <p:nvPr/>
          </p:nvSpPr>
          <p:spPr>
            <a:xfrm>
              <a:off x="-5419716" y="-3252205"/>
              <a:ext cx="8786" cy="13752"/>
            </a:xfrm>
            <a:custGeom>
              <a:avLst/>
              <a:gdLst/>
              <a:ahLst/>
              <a:cxnLst/>
              <a:rect l="l" t="t" r="r" b="b"/>
              <a:pathLst>
                <a:path w="184" h="288" extrusionOk="0">
                  <a:moveTo>
                    <a:pt x="0" y="0"/>
                  </a:moveTo>
                  <a:lnTo>
                    <a:pt x="0" y="0"/>
                  </a:lnTo>
                  <a:cubicBezTo>
                    <a:pt x="56" y="75"/>
                    <a:pt x="15" y="179"/>
                    <a:pt x="86" y="250"/>
                  </a:cubicBezTo>
                  <a:cubicBezTo>
                    <a:pt x="105" y="273"/>
                    <a:pt x="123" y="287"/>
                    <a:pt x="138" y="287"/>
                  </a:cubicBezTo>
                  <a:cubicBezTo>
                    <a:pt x="153" y="287"/>
                    <a:pt x="164" y="276"/>
                    <a:pt x="183" y="254"/>
                  </a:cubicBezTo>
                  <a:cubicBezTo>
                    <a:pt x="109" y="179"/>
                    <a:pt x="109" y="4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8" name="Google Shape;28938;p21"/>
            <p:cNvSpPr/>
            <p:nvPr/>
          </p:nvSpPr>
          <p:spPr>
            <a:xfrm>
              <a:off x="-5502372" y="-3020904"/>
              <a:ext cx="10744" cy="9502"/>
            </a:xfrm>
            <a:custGeom>
              <a:avLst/>
              <a:gdLst/>
              <a:ahLst/>
              <a:cxnLst/>
              <a:rect l="l" t="t" r="r" b="b"/>
              <a:pathLst>
                <a:path w="225" h="199" extrusionOk="0">
                  <a:moveTo>
                    <a:pt x="0" y="1"/>
                  </a:moveTo>
                  <a:cubicBezTo>
                    <a:pt x="0" y="53"/>
                    <a:pt x="56" y="94"/>
                    <a:pt x="34" y="153"/>
                  </a:cubicBezTo>
                  <a:cubicBezTo>
                    <a:pt x="90" y="180"/>
                    <a:pt x="146" y="191"/>
                    <a:pt x="225" y="198"/>
                  </a:cubicBezTo>
                  <a:cubicBezTo>
                    <a:pt x="183" y="79"/>
                    <a:pt x="71" y="6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9" name="Google Shape;28939;p21"/>
            <p:cNvSpPr/>
            <p:nvPr/>
          </p:nvSpPr>
          <p:spPr>
            <a:xfrm>
              <a:off x="-5442207" y="-3003953"/>
              <a:ext cx="11985" cy="6446"/>
            </a:xfrm>
            <a:custGeom>
              <a:avLst/>
              <a:gdLst/>
              <a:ahLst/>
              <a:cxnLst/>
              <a:rect l="l" t="t" r="r" b="b"/>
              <a:pathLst>
                <a:path w="251" h="135" extrusionOk="0">
                  <a:moveTo>
                    <a:pt x="145" y="0"/>
                  </a:moveTo>
                  <a:cubicBezTo>
                    <a:pt x="119" y="0"/>
                    <a:pt x="97" y="19"/>
                    <a:pt x="78" y="38"/>
                  </a:cubicBezTo>
                  <a:cubicBezTo>
                    <a:pt x="56" y="57"/>
                    <a:pt x="33" y="75"/>
                    <a:pt x="7" y="75"/>
                  </a:cubicBezTo>
                  <a:cubicBezTo>
                    <a:pt x="4" y="75"/>
                    <a:pt x="4" y="72"/>
                    <a:pt x="0" y="72"/>
                  </a:cubicBezTo>
                  <a:lnTo>
                    <a:pt x="0" y="72"/>
                  </a:lnTo>
                  <a:cubicBezTo>
                    <a:pt x="41" y="112"/>
                    <a:pt x="93" y="117"/>
                    <a:pt x="145" y="127"/>
                  </a:cubicBezTo>
                  <a:cubicBezTo>
                    <a:pt x="164" y="131"/>
                    <a:pt x="176" y="135"/>
                    <a:pt x="187" y="135"/>
                  </a:cubicBezTo>
                  <a:cubicBezTo>
                    <a:pt x="250" y="135"/>
                    <a:pt x="228" y="83"/>
                    <a:pt x="202" y="34"/>
                  </a:cubicBezTo>
                  <a:cubicBezTo>
                    <a:pt x="183" y="8"/>
                    <a:pt x="164" y="0"/>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0" name="Google Shape;28940;p21"/>
            <p:cNvSpPr/>
            <p:nvPr/>
          </p:nvSpPr>
          <p:spPr>
            <a:xfrm>
              <a:off x="-5462930" y="-2896468"/>
              <a:ext cx="14325" cy="8022"/>
            </a:xfrm>
            <a:custGeom>
              <a:avLst/>
              <a:gdLst/>
              <a:ahLst/>
              <a:cxnLst/>
              <a:rect l="l" t="t" r="r" b="b"/>
              <a:pathLst>
                <a:path w="300" h="168" extrusionOk="0">
                  <a:moveTo>
                    <a:pt x="41" y="0"/>
                  </a:moveTo>
                  <a:cubicBezTo>
                    <a:pt x="1" y="56"/>
                    <a:pt x="79" y="59"/>
                    <a:pt x="86" y="101"/>
                  </a:cubicBezTo>
                  <a:cubicBezTo>
                    <a:pt x="90" y="127"/>
                    <a:pt x="94" y="138"/>
                    <a:pt x="101" y="138"/>
                  </a:cubicBezTo>
                  <a:cubicBezTo>
                    <a:pt x="108" y="138"/>
                    <a:pt x="120" y="112"/>
                    <a:pt x="139" y="104"/>
                  </a:cubicBezTo>
                  <a:cubicBezTo>
                    <a:pt x="161" y="93"/>
                    <a:pt x="172" y="90"/>
                    <a:pt x="180" y="90"/>
                  </a:cubicBezTo>
                  <a:cubicBezTo>
                    <a:pt x="206" y="90"/>
                    <a:pt x="180" y="135"/>
                    <a:pt x="176" y="161"/>
                  </a:cubicBezTo>
                  <a:cubicBezTo>
                    <a:pt x="203" y="164"/>
                    <a:pt x="229" y="164"/>
                    <a:pt x="258" y="168"/>
                  </a:cubicBezTo>
                  <a:cubicBezTo>
                    <a:pt x="299" y="101"/>
                    <a:pt x="247" y="78"/>
                    <a:pt x="203" y="48"/>
                  </a:cubicBezTo>
                  <a:cubicBezTo>
                    <a:pt x="184" y="33"/>
                    <a:pt x="165" y="19"/>
                    <a:pt x="146" y="7"/>
                  </a:cubicBezTo>
                  <a:cubicBezTo>
                    <a:pt x="135" y="14"/>
                    <a:pt x="124" y="19"/>
                    <a:pt x="116" y="19"/>
                  </a:cubicBezTo>
                  <a:cubicBezTo>
                    <a:pt x="105" y="19"/>
                    <a:pt x="94" y="11"/>
                    <a:pt x="82" y="7"/>
                  </a:cubicBezTo>
                  <a:cubicBezTo>
                    <a:pt x="72" y="4"/>
                    <a:pt x="56"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1" name="Google Shape;28941;p21"/>
            <p:cNvSpPr/>
            <p:nvPr/>
          </p:nvSpPr>
          <p:spPr>
            <a:xfrm>
              <a:off x="-5080787" y="-2824031"/>
              <a:ext cx="9884" cy="11651"/>
            </a:xfrm>
            <a:custGeom>
              <a:avLst/>
              <a:gdLst/>
              <a:ahLst/>
              <a:cxnLst/>
              <a:rect l="l" t="t" r="r" b="b"/>
              <a:pathLst>
                <a:path w="207" h="244" extrusionOk="0">
                  <a:moveTo>
                    <a:pt x="207" y="0"/>
                  </a:moveTo>
                  <a:lnTo>
                    <a:pt x="207" y="0"/>
                  </a:lnTo>
                  <a:cubicBezTo>
                    <a:pt x="112" y="27"/>
                    <a:pt x="83" y="131"/>
                    <a:pt x="0" y="169"/>
                  </a:cubicBezTo>
                  <a:cubicBezTo>
                    <a:pt x="12" y="180"/>
                    <a:pt x="23" y="188"/>
                    <a:pt x="34" y="195"/>
                  </a:cubicBezTo>
                  <a:cubicBezTo>
                    <a:pt x="45" y="202"/>
                    <a:pt x="57" y="206"/>
                    <a:pt x="64" y="214"/>
                  </a:cubicBezTo>
                  <a:cubicBezTo>
                    <a:pt x="76" y="206"/>
                    <a:pt x="86" y="206"/>
                    <a:pt x="98" y="206"/>
                  </a:cubicBezTo>
                  <a:cubicBezTo>
                    <a:pt x="128" y="206"/>
                    <a:pt x="150" y="229"/>
                    <a:pt x="176" y="243"/>
                  </a:cubicBezTo>
                  <a:cubicBezTo>
                    <a:pt x="169" y="162"/>
                    <a:pt x="135" y="72"/>
                    <a:pt x="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2" name="Google Shape;28942;p21"/>
            <p:cNvSpPr/>
            <p:nvPr/>
          </p:nvSpPr>
          <p:spPr>
            <a:xfrm>
              <a:off x="-5204316" y="-2726191"/>
              <a:ext cx="8643" cy="8452"/>
            </a:xfrm>
            <a:custGeom>
              <a:avLst/>
              <a:gdLst/>
              <a:ahLst/>
              <a:cxnLst/>
              <a:rect l="l" t="t" r="r" b="b"/>
              <a:pathLst>
                <a:path w="181" h="177" extrusionOk="0">
                  <a:moveTo>
                    <a:pt x="83" y="0"/>
                  </a:moveTo>
                  <a:cubicBezTo>
                    <a:pt x="64" y="0"/>
                    <a:pt x="42" y="11"/>
                    <a:pt x="16" y="41"/>
                  </a:cubicBezTo>
                  <a:cubicBezTo>
                    <a:pt x="35" y="71"/>
                    <a:pt x="20" y="97"/>
                    <a:pt x="1" y="123"/>
                  </a:cubicBezTo>
                  <a:cubicBezTo>
                    <a:pt x="4" y="142"/>
                    <a:pt x="8" y="157"/>
                    <a:pt x="12" y="172"/>
                  </a:cubicBezTo>
                  <a:cubicBezTo>
                    <a:pt x="16" y="176"/>
                    <a:pt x="20" y="176"/>
                    <a:pt x="27" y="176"/>
                  </a:cubicBezTo>
                  <a:cubicBezTo>
                    <a:pt x="53" y="176"/>
                    <a:pt x="72" y="154"/>
                    <a:pt x="87" y="131"/>
                  </a:cubicBezTo>
                  <a:cubicBezTo>
                    <a:pt x="94" y="120"/>
                    <a:pt x="106" y="120"/>
                    <a:pt x="120" y="120"/>
                  </a:cubicBezTo>
                  <a:lnTo>
                    <a:pt x="135" y="120"/>
                  </a:lnTo>
                  <a:cubicBezTo>
                    <a:pt x="158" y="120"/>
                    <a:pt x="180" y="116"/>
                    <a:pt x="161" y="75"/>
                  </a:cubicBezTo>
                  <a:cubicBezTo>
                    <a:pt x="143" y="33"/>
                    <a:pt x="11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3" name="Google Shape;28943;p21"/>
            <p:cNvSpPr/>
            <p:nvPr/>
          </p:nvSpPr>
          <p:spPr>
            <a:xfrm>
              <a:off x="-5282817" y="-2658243"/>
              <a:ext cx="9120" cy="7735"/>
            </a:xfrm>
            <a:custGeom>
              <a:avLst/>
              <a:gdLst/>
              <a:ahLst/>
              <a:cxnLst/>
              <a:rect l="l" t="t" r="r" b="b"/>
              <a:pathLst>
                <a:path w="191" h="162" extrusionOk="0">
                  <a:moveTo>
                    <a:pt x="90" y="1"/>
                  </a:moveTo>
                  <a:cubicBezTo>
                    <a:pt x="71" y="1"/>
                    <a:pt x="56" y="9"/>
                    <a:pt x="42" y="23"/>
                  </a:cubicBezTo>
                  <a:cubicBezTo>
                    <a:pt x="0" y="72"/>
                    <a:pt x="33" y="106"/>
                    <a:pt x="56" y="139"/>
                  </a:cubicBezTo>
                  <a:cubicBezTo>
                    <a:pt x="68" y="154"/>
                    <a:pt x="78" y="162"/>
                    <a:pt x="94" y="162"/>
                  </a:cubicBezTo>
                  <a:cubicBezTo>
                    <a:pt x="104" y="162"/>
                    <a:pt x="120" y="154"/>
                    <a:pt x="131" y="139"/>
                  </a:cubicBezTo>
                  <a:cubicBezTo>
                    <a:pt x="161" y="102"/>
                    <a:pt x="190" y="58"/>
                    <a:pt x="138" y="16"/>
                  </a:cubicBezTo>
                  <a:cubicBezTo>
                    <a:pt x="123" y="9"/>
                    <a:pt x="109"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4" name="Google Shape;28944;p21"/>
            <p:cNvSpPr/>
            <p:nvPr/>
          </p:nvSpPr>
          <p:spPr>
            <a:xfrm>
              <a:off x="-5456150" y="-2907928"/>
              <a:ext cx="7210" cy="13800"/>
            </a:xfrm>
            <a:custGeom>
              <a:avLst/>
              <a:gdLst/>
              <a:ahLst/>
              <a:cxnLst/>
              <a:rect l="l" t="t" r="r" b="b"/>
              <a:pathLst>
                <a:path w="151" h="289" extrusionOk="0">
                  <a:moveTo>
                    <a:pt x="30" y="0"/>
                  </a:moveTo>
                  <a:cubicBezTo>
                    <a:pt x="4" y="35"/>
                    <a:pt x="8" y="75"/>
                    <a:pt x="0" y="113"/>
                  </a:cubicBezTo>
                  <a:cubicBezTo>
                    <a:pt x="34" y="157"/>
                    <a:pt x="30" y="202"/>
                    <a:pt x="4" y="247"/>
                  </a:cubicBezTo>
                  <a:cubicBezTo>
                    <a:pt x="23" y="259"/>
                    <a:pt x="42" y="273"/>
                    <a:pt x="61" y="288"/>
                  </a:cubicBezTo>
                  <a:cubicBezTo>
                    <a:pt x="75" y="228"/>
                    <a:pt x="78" y="169"/>
                    <a:pt x="105" y="116"/>
                  </a:cubicBezTo>
                  <a:cubicBezTo>
                    <a:pt x="150" y="26"/>
                    <a:pt x="75"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5" name="Google Shape;28945;p21"/>
            <p:cNvSpPr/>
            <p:nvPr/>
          </p:nvSpPr>
          <p:spPr>
            <a:xfrm>
              <a:off x="-5254979" y="-2805456"/>
              <a:ext cx="8786" cy="6637"/>
            </a:xfrm>
            <a:custGeom>
              <a:avLst/>
              <a:gdLst/>
              <a:ahLst/>
              <a:cxnLst/>
              <a:rect l="l" t="t" r="r" b="b"/>
              <a:pathLst>
                <a:path w="184" h="139" extrusionOk="0">
                  <a:moveTo>
                    <a:pt x="82" y="0"/>
                  </a:moveTo>
                  <a:cubicBezTo>
                    <a:pt x="68" y="0"/>
                    <a:pt x="52" y="4"/>
                    <a:pt x="34" y="15"/>
                  </a:cubicBezTo>
                  <a:cubicBezTo>
                    <a:pt x="0" y="37"/>
                    <a:pt x="0" y="90"/>
                    <a:pt x="26" y="113"/>
                  </a:cubicBezTo>
                  <a:cubicBezTo>
                    <a:pt x="49" y="131"/>
                    <a:pt x="64" y="139"/>
                    <a:pt x="82" y="139"/>
                  </a:cubicBezTo>
                  <a:cubicBezTo>
                    <a:pt x="120" y="139"/>
                    <a:pt x="149" y="105"/>
                    <a:pt x="183" y="75"/>
                  </a:cubicBezTo>
                  <a:cubicBezTo>
                    <a:pt x="149" y="45"/>
                    <a:pt x="123"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6" name="Google Shape;28946;p21"/>
            <p:cNvSpPr/>
            <p:nvPr/>
          </p:nvSpPr>
          <p:spPr>
            <a:xfrm>
              <a:off x="-5328180" y="-2728197"/>
              <a:ext cx="9168" cy="7735"/>
            </a:xfrm>
            <a:custGeom>
              <a:avLst/>
              <a:gdLst/>
              <a:ahLst/>
              <a:cxnLst/>
              <a:rect l="l" t="t" r="r" b="b"/>
              <a:pathLst>
                <a:path w="192" h="162" extrusionOk="0">
                  <a:moveTo>
                    <a:pt x="60" y="1"/>
                  </a:moveTo>
                  <a:cubicBezTo>
                    <a:pt x="45" y="1"/>
                    <a:pt x="34" y="5"/>
                    <a:pt x="23" y="27"/>
                  </a:cubicBezTo>
                  <a:cubicBezTo>
                    <a:pt x="0" y="75"/>
                    <a:pt x="41" y="117"/>
                    <a:pt x="72" y="154"/>
                  </a:cubicBezTo>
                  <a:cubicBezTo>
                    <a:pt x="83" y="158"/>
                    <a:pt x="94" y="162"/>
                    <a:pt x="105" y="162"/>
                  </a:cubicBezTo>
                  <a:cubicBezTo>
                    <a:pt x="124" y="162"/>
                    <a:pt x="139" y="154"/>
                    <a:pt x="146" y="132"/>
                  </a:cubicBezTo>
                  <a:cubicBezTo>
                    <a:pt x="157" y="98"/>
                    <a:pt x="191" y="49"/>
                    <a:pt x="131" y="27"/>
                  </a:cubicBezTo>
                  <a:cubicBezTo>
                    <a:pt x="112" y="20"/>
                    <a:pt x="86"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7" name="Google Shape;28947;p21"/>
            <p:cNvSpPr/>
            <p:nvPr/>
          </p:nvSpPr>
          <p:spPr>
            <a:xfrm>
              <a:off x="-5421722" y="-2844563"/>
              <a:ext cx="11317" cy="7544"/>
            </a:xfrm>
            <a:custGeom>
              <a:avLst/>
              <a:gdLst/>
              <a:ahLst/>
              <a:cxnLst/>
              <a:rect l="l" t="t" r="r" b="b"/>
              <a:pathLst>
                <a:path w="237" h="158" extrusionOk="0">
                  <a:moveTo>
                    <a:pt x="203" y="0"/>
                  </a:moveTo>
                  <a:cubicBezTo>
                    <a:pt x="165" y="19"/>
                    <a:pt x="128" y="38"/>
                    <a:pt x="87" y="38"/>
                  </a:cubicBezTo>
                  <a:cubicBezTo>
                    <a:pt x="64" y="38"/>
                    <a:pt x="38" y="31"/>
                    <a:pt x="12" y="16"/>
                  </a:cubicBezTo>
                  <a:lnTo>
                    <a:pt x="12" y="16"/>
                  </a:lnTo>
                  <a:cubicBezTo>
                    <a:pt x="1" y="68"/>
                    <a:pt x="80" y="83"/>
                    <a:pt x="64" y="139"/>
                  </a:cubicBezTo>
                  <a:cubicBezTo>
                    <a:pt x="83" y="147"/>
                    <a:pt x="98" y="157"/>
                    <a:pt x="116" y="157"/>
                  </a:cubicBezTo>
                  <a:cubicBezTo>
                    <a:pt x="128" y="157"/>
                    <a:pt x="139" y="154"/>
                    <a:pt x="151" y="143"/>
                  </a:cubicBezTo>
                  <a:cubicBezTo>
                    <a:pt x="232" y="121"/>
                    <a:pt x="237" y="68"/>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8" name="Google Shape;28948;p21"/>
            <p:cNvSpPr/>
            <p:nvPr/>
          </p:nvSpPr>
          <p:spPr>
            <a:xfrm>
              <a:off x="-5307647" y="-2949852"/>
              <a:ext cx="7354" cy="11269"/>
            </a:xfrm>
            <a:custGeom>
              <a:avLst/>
              <a:gdLst/>
              <a:ahLst/>
              <a:cxnLst/>
              <a:rect l="l" t="t" r="r" b="b"/>
              <a:pathLst>
                <a:path w="154" h="236" extrusionOk="0">
                  <a:moveTo>
                    <a:pt x="135" y="0"/>
                  </a:moveTo>
                  <a:cubicBezTo>
                    <a:pt x="120" y="4"/>
                    <a:pt x="101" y="7"/>
                    <a:pt x="82" y="11"/>
                  </a:cubicBezTo>
                  <a:cubicBezTo>
                    <a:pt x="56" y="83"/>
                    <a:pt x="1" y="150"/>
                    <a:pt x="27" y="235"/>
                  </a:cubicBezTo>
                  <a:cubicBezTo>
                    <a:pt x="139" y="195"/>
                    <a:pt x="153" y="105"/>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9" name="Google Shape;28949;p21"/>
            <p:cNvSpPr/>
            <p:nvPr/>
          </p:nvSpPr>
          <p:spPr>
            <a:xfrm>
              <a:off x="-5477064" y="-3226181"/>
              <a:ext cx="10744" cy="8070"/>
            </a:xfrm>
            <a:custGeom>
              <a:avLst/>
              <a:gdLst/>
              <a:ahLst/>
              <a:cxnLst/>
              <a:rect l="l" t="t" r="r" b="b"/>
              <a:pathLst>
                <a:path w="225" h="169" extrusionOk="0">
                  <a:moveTo>
                    <a:pt x="199" y="1"/>
                  </a:moveTo>
                  <a:cubicBezTo>
                    <a:pt x="162" y="1"/>
                    <a:pt x="132" y="19"/>
                    <a:pt x="102" y="42"/>
                  </a:cubicBezTo>
                  <a:cubicBezTo>
                    <a:pt x="72" y="61"/>
                    <a:pt x="42" y="83"/>
                    <a:pt x="9" y="83"/>
                  </a:cubicBezTo>
                  <a:lnTo>
                    <a:pt x="1" y="83"/>
                  </a:lnTo>
                  <a:cubicBezTo>
                    <a:pt x="38" y="105"/>
                    <a:pt x="76" y="168"/>
                    <a:pt x="121" y="168"/>
                  </a:cubicBezTo>
                  <a:cubicBezTo>
                    <a:pt x="140" y="168"/>
                    <a:pt x="166" y="154"/>
                    <a:pt x="192" y="113"/>
                  </a:cubicBezTo>
                  <a:cubicBezTo>
                    <a:pt x="109" y="49"/>
                    <a:pt x="221" y="42"/>
                    <a:pt x="225" y="4"/>
                  </a:cubicBezTo>
                  <a:cubicBezTo>
                    <a:pt x="214" y="1"/>
                    <a:pt x="207"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0" name="Google Shape;28950;p21"/>
            <p:cNvSpPr/>
            <p:nvPr/>
          </p:nvSpPr>
          <p:spPr>
            <a:xfrm>
              <a:off x="-5299434" y="-2702125"/>
              <a:ext cx="10935" cy="8117"/>
            </a:xfrm>
            <a:custGeom>
              <a:avLst/>
              <a:gdLst/>
              <a:ahLst/>
              <a:cxnLst/>
              <a:rect l="l" t="t" r="r" b="b"/>
              <a:pathLst>
                <a:path w="229" h="170" extrusionOk="0">
                  <a:moveTo>
                    <a:pt x="165" y="0"/>
                  </a:moveTo>
                  <a:cubicBezTo>
                    <a:pt x="135" y="64"/>
                    <a:pt x="83" y="87"/>
                    <a:pt x="15" y="87"/>
                  </a:cubicBezTo>
                  <a:lnTo>
                    <a:pt x="0" y="87"/>
                  </a:lnTo>
                  <a:cubicBezTo>
                    <a:pt x="49" y="139"/>
                    <a:pt x="76" y="169"/>
                    <a:pt x="102" y="169"/>
                  </a:cubicBezTo>
                  <a:cubicBezTo>
                    <a:pt x="131" y="169"/>
                    <a:pt x="161" y="128"/>
                    <a:pt x="228" y="38"/>
                  </a:cubicBezTo>
                  <a:cubicBezTo>
                    <a:pt x="206" y="26"/>
                    <a:pt x="188" y="12"/>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1" name="Google Shape;28951;p21"/>
            <p:cNvSpPr/>
            <p:nvPr/>
          </p:nvSpPr>
          <p:spPr>
            <a:xfrm>
              <a:off x="-5022962" y="-2672329"/>
              <a:ext cx="6112" cy="9884"/>
            </a:xfrm>
            <a:custGeom>
              <a:avLst/>
              <a:gdLst/>
              <a:ahLst/>
              <a:cxnLst/>
              <a:rect l="l" t="t" r="r" b="b"/>
              <a:pathLst>
                <a:path w="128" h="207" extrusionOk="0">
                  <a:moveTo>
                    <a:pt x="53" y="1"/>
                  </a:moveTo>
                  <a:cubicBezTo>
                    <a:pt x="31" y="1"/>
                    <a:pt x="16" y="20"/>
                    <a:pt x="16" y="39"/>
                  </a:cubicBezTo>
                  <a:cubicBezTo>
                    <a:pt x="27" y="98"/>
                    <a:pt x="0" y="184"/>
                    <a:pt x="95" y="206"/>
                  </a:cubicBezTo>
                  <a:cubicBezTo>
                    <a:pt x="117" y="187"/>
                    <a:pt x="121" y="165"/>
                    <a:pt x="109" y="151"/>
                  </a:cubicBezTo>
                  <a:cubicBezTo>
                    <a:pt x="87" y="106"/>
                    <a:pt x="128" y="35"/>
                    <a:pt x="68" y="4"/>
                  </a:cubicBezTo>
                  <a:cubicBezTo>
                    <a:pt x="64" y="1"/>
                    <a:pt x="57"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2" name="Google Shape;28952;p21"/>
            <p:cNvSpPr/>
            <p:nvPr/>
          </p:nvSpPr>
          <p:spPr>
            <a:xfrm>
              <a:off x="-5327989" y="-3098020"/>
              <a:ext cx="8643" cy="7353"/>
            </a:xfrm>
            <a:custGeom>
              <a:avLst/>
              <a:gdLst/>
              <a:ahLst/>
              <a:cxnLst/>
              <a:rect l="l" t="t" r="r" b="b"/>
              <a:pathLst>
                <a:path w="181" h="154" extrusionOk="0">
                  <a:moveTo>
                    <a:pt x="46" y="1"/>
                  </a:moveTo>
                  <a:cubicBezTo>
                    <a:pt x="34" y="1"/>
                    <a:pt x="27" y="8"/>
                    <a:pt x="19" y="27"/>
                  </a:cubicBezTo>
                  <a:cubicBezTo>
                    <a:pt x="1" y="68"/>
                    <a:pt x="8" y="108"/>
                    <a:pt x="53" y="131"/>
                  </a:cubicBezTo>
                  <a:cubicBezTo>
                    <a:pt x="72" y="143"/>
                    <a:pt x="98" y="153"/>
                    <a:pt x="116" y="153"/>
                  </a:cubicBezTo>
                  <a:cubicBezTo>
                    <a:pt x="131" y="153"/>
                    <a:pt x="142" y="146"/>
                    <a:pt x="150" y="131"/>
                  </a:cubicBezTo>
                  <a:cubicBezTo>
                    <a:pt x="180" y="79"/>
                    <a:pt x="127" y="49"/>
                    <a:pt x="86" y="23"/>
                  </a:cubicBezTo>
                  <a:cubicBezTo>
                    <a:pt x="75" y="15"/>
                    <a:pt x="60"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3" name="Google Shape;28953;p21"/>
            <p:cNvSpPr/>
            <p:nvPr/>
          </p:nvSpPr>
          <p:spPr>
            <a:xfrm>
              <a:off x="-5462405" y="-2908835"/>
              <a:ext cx="7736" cy="7544"/>
            </a:xfrm>
            <a:custGeom>
              <a:avLst/>
              <a:gdLst/>
              <a:ahLst/>
              <a:cxnLst/>
              <a:rect l="l" t="t" r="r" b="b"/>
              <a:pathLst>
                <a:path w="162" h="158" extrusionOk="0">
                  <a:moveTo>
                    <a:pt x="0" y="1"/>
                  </a:moveTo>
                  <a:cubicBezTo>
                    <a:pt x="0" y="45"/>
                    <a:pt x="4" y="90"/>
                    <a:pt x="4" y="132"/>
                  </a:cubicBezTo>
                  <a:cubicBezTo>
                    <a:pt x="23" y="150"/>
                    <a:pt x="42" y="158"/>
                    <a:pt x="61" y="158"/>
                  </a:cubicBezTo>
                  <a:cubicBezTo>
                    <a:pt x="87" y="158"/>
                    <a:pt x="109" y="147"/>
                    <a:pt x="131" y="132"/>
                  </a:cubicBezTo>
                  <a:cubicBezTo>
                    <a:pt x="139" y="94"/>
                    <a:pt x="135" y="54"/>
                    <a:pt x="161" y="19"/>
                  </a:cubicBezTo>
                  <a:cubicBezTo>
                    <a:pt x="154" y="19"/>
                    <a:pt x="142" y="16"/>
                    <a:pt x="135" y="16"/>
                  </a:cubicBezTo>
                  <a:cubicBezTo>
                    <a:pt x="124" y="16"/>
                    <a:pt x="109" y="19"/>
                    <a:pt x="97" y="19"/>
                  </a:cubicBezTo>
                  <a:cubicBezTo>
                    <a:pt x="87" y="23"/>
                    <a:pt x="75" y="23"/>
                    <a:pt x="61" y="23"/>
                  </a:cubicBezTo>
                  <a:cubicBezTo>
                    <a:pt x="42" y="23"/>
                    <a:pt x="19"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4" name="Google Shape;28954;p21"/>
            <p:cNvSpPr/>
            <p:nvPr/>
          </p:nvSpPr>
          <p:spPr>
            <a:xfrm>
              <a:off x="-5236261" y="-2827755"/>
              <a:ext cx="8595" cy="5730"/>
            </a:xfrm>
            <a:custGeom>
              <a:avLst/>
              <a:gdLst/>
              <a:ahLst/>
              <a:cxnLst/>
              <a:rect l="l" t="t" r="r" b="b"/>
              <a:pathLst>
                <a:path w="180" h="120" extrusionOk="0">
                  <a:moveTo>
                    <a:pt x="0" y="0"/>
                  </a:moveTo>
                  <a:cubicBezTo>
                    <a:pt x="23" y="83"/>
                    <a:pt x="76" y="119"/>
                    <a:pt x="150" y="119"/>
                  </a:cubicBezTo>
                  <a:cubicBezTo>
                    <a:pt x="157" y="119"/>
                    <a:pt x="169" y="119"/>
                    <a:pt x="180" y="116"/>
                  </a:cubicBezTo>
                  <a:cubicBezTo>
                    <a:pt x="166" y="19"/>
                    <a:pt x="16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5" name="Google Shape;28955;p21"/>
            <p:cNvSpPr/>
            <p:nvPr/>
          </p:nvSpPr>
          <p:spPr>
            <a:xfrm>
              <a:off x="-5430126" y="-3010733"/>
              <a:ext cx="9025" cy="10219"/>
            </a:xfrm>
            <a:custGeom>
              <a:avLst/>
              <a:gdLst/>
              <a:ahLst/>
              <a:cxnLst/>
              <a:rect l="l" t="t" r="r" b="b"/>
              <a:pathLst>
                <a:path w="189" h="214" extrusionOk="0">
                  <a:moveTo>
                    <a:pt x="147" y="0"/>
                  </a:moveTo>
                  <a:cubicBezTo>
                    <a:pt x="125" y="38"/>
                    <a:pt x="94" y="52"/>
                    <a:pt x="57" y="52"/>
                  </a:cubicBezTo>
                  <a:lnTo>
                    <a:pt x="31" y="52"/>
                  </a:lnTo>
                  <a:cubicBezTo>
                    <a:pt x="16" y="75"/>
                    <a:pt x="1" y="102"/>
                    <a:pt x="20" y="131"/>
                  </a:cubicBezTo>
                  <a:cubicBezTo>
                    <a:pt x="68" y="154"/>
                    <a:pt x="102" y="202"/>
                    <a:pt x="188" y="214"/>
                  </a:cubicBezTo>
                  <a:cubicBezTo>
                    <a:pt x="106" y="142"/>
                    <a:pt x="173" y="68"/>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6" name="Google Shape;28956;p21"/>
            <p:cNvSpPr/>
            <p:nvPr/>
          </p:nvSpPr>
          <p:spPr>
            <a:xfrm>
              <a:off x="-5194814" y="-2719793"/>
              <a:ext cx="10410" cy="8452"/>
            </a:xfrm>
            <a:custGeom>
              <a:avLst/>
              <a:gdLst/>
              <a:ahLst/>
              <a:cxnLst/>
              <a:rect l="l" t="t" r="r" b="b"/>
              <a:pathLst>
                <a:path w="218" h="177" extrusionOk="0">
                  <a:moveTo>
                    <a:pt x="142" y="1"/>
                  </a:moveTo>
                  <a:cubicBezTo>
                    <a:pt x="131" y="1"/>
                    <a:pt x="127" y="4"/>
                    <a:pt x="127" y="12"/>
                  </a:cubicBezTo>
                  <a:cubicBezTo>
                    <a:pt x="116" y="90"/>
                    <a:pt x="38" y="105"/>
                    <a:pt x="0" y="161"/>
                  </a:cubicBezTo>
                  <a:cubicBezTo>
                    <a:pt x="15" y="172"/>
                    <a:pt x="26" y="177"/>
                    <a:pt x="38" y="177"/>
                  </a:cubicBezTo>
                  <a:cubicBezTo>
                    <a:pt x="56" y="177"/>
                    <a:pt x="74" y="165"/>
                    <a:pt x="93" y="154"/>
                  </a:cubicBezTo>
                  <a:cubicBezTo>
                    <a:pt x="112" y="143"/>
                    <a:pt x="131" y="132"/>
                    <a:pt x="150" y="132"/>
                  </a:cubicBezTo>
                  <a:cubicBezTo>
                    <a:pt x="161" y="132"/>
                    <a:pt x="172" y="135"/>
                    <a:pt x="187" y="146"/>
                  </a:cubicBezTo>
                  <a:cubicBezTo>
                    <a:pt x="217" y="105"/>
                    <a:pt x="213" y="60"/>
                    <a:pt x="187" y="15"/>
                  </a:cubicBezTo>
                  <a:cubicBezTo>
                    <a:pt x="176" y="8"/>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7" name="Google Shape;28957;p21"/>
            <p:cNvSpPr/>
            <p:nvPr/>
          </p:nvSpPr>
          <p:spPr>
            <a:xfrm>
              <a:off x="-5283199" y="-2759568"/>
              <a:ext cx="11794" cy="8213"/>
            </a:xfrm>
            <a:custGeom>
              <a:avLst/>
              <a:gdLst/>
              <a:ahLst/>
              <a:cxnLst/>
              <a:rect l="l" t="t" r="r" b="b"/>
              <a:pathLst>
                <a:path w="247" h="172" extrusionOk="0">
                  <a:moveTo>
                    <a:pt x="0" y="0"/>
                  </a:moveTo>
                  <a:cubicBezTo>
                    <a:pt x="72" y="41"/>
                    <a:pt x="139" y="82"/>
                    <a:pt x="64" y="172"/>
                  </a:cubicBezTo>
                  <a:cubicBezTo>
                    <a:pt x="135" y="146"/>
                    <a:pt x="191" y="104"/>
                    <a:pt x="247" y="15"/>
                  </a:cubicBezTo>
                  <a:cubicBezTo>
                    <a:pt x="146" y="8"/>
                    <a:pt x="76"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8" name="Google Shape;28958;p21"/>
            <p:cNvSpPr/>
            <p:nvPr/>
          </p:nvSpPr>
          <p:spPr>
            <a:xfrm>
              <a:off x="-5286207" y="-2759568"/>
              <a:ext cx="9693" cy="8213"/>
            </a:xfrm>
            <a:custGeom>
              <a:avLst/>
              <a:gdLst/>
              <a:ahLst/>
              <a:cxnLst/>
              <a:rect l="l" t="t" r="r" b="b"/>
              <a:pathLst>
                <a:path w="203" h="172" extrusionOk="0">
                  <a:moveTo>
                    <a:pt x="63" y="0"/>
                  </a:moveTo>
                  <a:lnTo>
                    <a:pt x="63" y="0"/>
                  </a:lnTo>
                  <a:cubicBezTo>
                    <a:pt x="0" y="90"/>
                    <a:pt x="15" y="146"/>
                    <a:pt x="127" y="172"/>
                  </a:cubicBezTo>
                  <a:cubicBezTo>
                    <a:pt x="202" y="82"/>
                    <a:pt x="135" y="41"/>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9" name="Google Shape;28959;p21"/>
            <p:cNvSpPr/>
            <p:nvPr/>
          </p:nvSpPr>
          <p:spPr>
            <a:xfrm>
              <a:off x="-5385814" y="-3252205"/>
              <a:ext cx="7879" cy="6637"/>
            </a:xfrm>
            <a:custGeom>
              <a:avLst/>
              <a:gdLst/>
              <a:ahLst/>
              <a:cxnLst/>
              <a:rect l="l" t="t" r="r" b="b"/>
              <a:pathLst>
                <a:path w="165" h="139" extrusionOk="0">
                  <a:moveTo>
                    <a:pt x="71" y="0"/>
                  </a:moveTo>
                  <a:cubicBezTo>
                    <a:pt x="60" y="0"/>
                    <a:pt x="45" y="4"/>
                    <a:pt x="34" y="18"/>
                  </a:cubicBezTo>
                  <a:cubicBezTo>
                    <a:pt x="34" y="56"/>
                    <a:pt x="1" y="101"/>
                    <a:pt x="49" y="130"/>
                  </a:cubicBezTo>
                  <a:cubicBezTo>
                    <a:pt x="56" y="135"/>
                    <a:pt x="68" y="138"/>
                    <a:pt x="79" y="138"/>
                  </a:cubicBezTo>
                  <a:cubicBezTo>
                    <a:pt x="101" y="138"/>
                    <a:pt x="123" y="123"/>
                    <a:pt x="139" y="101"/>
                  </a:cubicBezTo>
                  <a:cubicBezTo>
                    <a:pt x="165" y="63"/>
                    <a:pt x="146" y="37"/>
                    <a:pt x="113" y="14"/>
                  </a:cubicBezTo>
                  <a:cubicBezTo>
                    <a:pt x="97" y="4"/>
                    <a:pt x="86"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0" name="Google Shape;28960;p21"/>
            <p:cNvSpPr/>
            <p:nvPr/>
          </p:nvSpPr>
          <p:spPr>
            <a:xfrm>
              <a:off x="-5396749" y="-3127816"/>
              <a:ext cx="10410" cy="7544"/>
            </a:xfrm>
            <a:custGeom>
              <a:avLst/>
              <a:gdLst/>
              <a:ahLst/>
              <a:cxnLst/>
              <a:rect l="l" t="t" r="r" b="b"/>
              <a:pathLst>
                <a:path w="218" h="158" extrusionOk="0">
                  <a:moveTo>
                    <a:pt x="9" y="0"/>
                  </a:moveTo>
                  <a:lnTo>
                    <a:pt x="1" y="4"/>
                  </a:lnTo>
                  <a:cubicBezTo>
                    <a:pt x="5" y="157"/>
                    <a:pt x="125" y="127"/>
                    <a:pt x="218" y="139"/>
                  </a:cubicBezTo>
                  <a:cubicBezTo>
                    <a:pt x="173" y="109"/>
                    <a:pt x="128" y="82"/>
                    <a:pt x="169" y="19"/>
                  </a:cubicBezTo>
                  <a:cubicBezTo>
                    <a:pt x="162" y="15"/>
                    <a:pt x="151" y="15"/>
                    <a:pt x="143" y="15"/>
                  </a:cubicBezTo>
                  <a:cubicBezTo>
                    <a:pt x="132" y="15"/>
                    <a:pt x="117" y="19"/>
                    <a:pt x="106" y="19"/>
                  </a:cubicBezTo>
                  <a:cubicBezTo>
                    <a:pt x="95" y="19"/>
                    <a:pt x="83" y="23"/>
                    <a:pt x="68" y="23"/>
                  </a:cubicBezTo>
                  <a:cubicBezTo>
                    <a:pt x="50" y="23"/>
                    <a:pt x="28" y="19"/>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1" name="Google Shape;28961;p21"/>
            <p:cNvSpPr/>
            <p:nvPr/>
          </p:nvSpPr>
          <p:spPr>
            <a:xfrm>
              <a:off x="-4897666" y="-2932901"/>
              <a:ext cx="9693" cy="5730"/>
            </a:xfrm>
            <a:custGeom>
              <a:avLst/>
              <a:gdLst/>
              <a:ahLst/>
              <a:cxnLst/>
              <a:rect l="l" t="t" r="r" b="b"/>
              <a:pathLst>
                <a:path w="203" h="120" extrusionOk="0">
                  <a:moveTo>
                    <a:pt x="50" y="0"/>
                  </a:moveTo>
                  <a:cubicBezTo>
                    <a:pt x="35" y="0"/>
                    <a:pt x="23" y="8"/>
                    <a:pt x="16" y="30"/>
                  </a:cubicBezTo>
                  <a:cubicBezTo>
                    <a:pt x="1" y="68"/>
                    <a:pt x="16" y="105"/>
                    <a:pt x="61" y="113"/>
                  </a:cubicBezTo>
                  <a:cubicBezTo>
                    <a:pt x="83" y="113"/>
                    <a:pt x="102" y="120"/>
                    <a:pt x="124" y="120"/>
                  </a:cubicBezTo>
                  <a:cubicBezTo>
                    <a:pt x="147" y="120"/>
                    <a:pt x="173" y="113"/>
                    <a:pt x="202" y="90"/>
                  </a:cubicBezTo>
                  <a:cubicBezTo>
                    <a:pt x="162" y="64"/>
                    <a:pt x="135" y="42"/>
                    <a:pt x="102" y="23"/>
                  </a:cubicBezTo>
                  <a:cubicBezTo>
                    <a:pt x="87" y="15"/>
                    <a:pt x="68"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2" name="Google Shape;28962;p21"/>
            <p:cNvSpPr/>
            <p:nvPr/>
          </p:nvSpPr>
          <p:spPr>
            <a:xfrm>
              <a:off x="-4911943" y="-2938631"/>
              <a:ext cx="13275" cy="6303"/>
            </a:xfrm>
            <a:custGeom>
              <a:avLst/>
              <a:gdLst/>
              <a:ahLst/>
              <a:cxnLst/>
              <a:rect l="l" t="t" r="r" b="b"/>
              <a:pathLst>
                <a:path w="278" h="132" extrusionOk="0">
                  <a:moveTo>
                    <a:pt x="177" y="0"/>
                  </a:moveTo>
                  <a:cubicBezTo>
                    <a:pt x="1" y="45"/>
                    <a:pt x="169" y="86"/>
                    <a:pt x="180" y="128"/>
                  </a:cubicBezTo>
                  <a:cubicBezTo>
                    <a:pt x="192" y="131"/>
                    <a:pt x="206" y="131"/>
                    <a:pt x="218" y="131"/>
                  </a:cubicBezTo>
                  <a:cubicBezTo>
                    <a:pt x="248" y="131"/>
                    <a:pt x="274" y="124"/>
                    <a:pt x="274" y="86"/>
                  </a:cubicBezTo>
                  <a:cubicBezTo>
                    <a:pt x="277" y="34"/>
                    <a:pt x="214" y="27"/>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3" name="Google Shape;28963;p21"/>
            <p:cNvSpPr/>
            <p:nvPr/>
          </p:nvSpPr>
          <p:spPr>
            <a:xfrm>
              <a:off x="-5401189" y="-2920438"/>
              <a:ext cx="8786" cy="7735"/>
            </a:xfrm>
            <a:custGeom>
              <a:avLst/>
              <a:gdLst/>
              <a:ahLst/>
              <a:cxnLst/>
              <a:rect l="l" t="t" r="r" b="b"/>
              <a:pathLst>
                <a:path w="184" h="162" extrusionOk="0">
                  <a:moveTo>
                    <a:pt x="150" y="1"/>
                  </a:moveTo>
                  <a:cubicBezTo>
                    <a:pt x="116" y="68"/>
                    <a:pt x="0" y="61"/>
                    <a:pt x="0" y="162"/>
                  </a:cubicBezTo>
                  <a:cubicBezTo>
                    <a:pt x="176" y="147"/>
                    <a:pt x="183" y="143"/>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4" name="Google Shape;28964;p21"/>
            <p:cNvSpPr/>
            <p:nvPr/>
          </p:nvSpPr>
          <p:spPr>
            <a:xfrm>
              <a:off x="-5318534" y="-3086226"/>
              <a:ext cx="7019" cy="7353"/>
            </a:xfrm>
            <a:custGeom>
              <a:avLst/>
              <a:gdLst/>
              <a:ahLst/>
              <a:cxnLst/>
              <a:rect l="l" t="t" r="r" b="b"/>
              <a:pathLst>
                <a:path w="147" h="154" extrusionOk="0">
                  <a:moveTo>
                    <a:pt x="72" y="1"/>
                  </a:moveTo>
                  <a:cubicBezTo>
                    <a:pt x="0" y="1"/>
                    <a:pt x="45" y="90"/>
                    <a:pt x="5" y="120"/>
                  </a:cubicBezTo>
                  <a:cubicBezTo>
                    <a:pt x="31" y="135"/>
                    <a:pt x="57" y="153"/>
                    <a:pt x="83" y="153"/>
                  </a:cubicBezTo>
                  <a:cubicBezTo>
                    <a:pt x="105" y="153"/>
                    <a:pt x="124" y="146"/>
                    <a:pt x="143" y="120"/>
                  </a:cubicBezTo>
                  <a:cubicBezTo>
                    <a:pt x="146" y="68"/>
                    <a:pt x="143"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5" name="Google Shape;28965;p21"/>
            <p:cNvSpPr/>
            <p:nvPr/>
          </p:nvSpPr>
          <p:spPr>
            <a:xfrm>
              <a:off x="-5360650" y="-2926120"/>
              <a:ext cx="8929" cy="8070"/>
            </a:xfrm>
            <a:custGeom>
              <a:avLst/>
              <a:gdLst/>
              <a:ahLst/>
              <a:cxnLst/>
              <a:rect l="l" t="t" r="r" b="b"/>
              <a:pathLst>
                <a:path w="187" h="169" extrusionOk="0">
                  <a:moveTo>
                    <a:pt x="128" y="0"/>
                  </a:moveTo>
                  <a:cubicBezTo>
                    <a:pt x="71" y="38"/>
                    <a:pt x="0" y="60"/>
                    <a:pt x="23" y="154"/>
                  </a:cubicBezTo>
                  <a:cubicBezTo>
                    <a:pt x="41" y="157"/>
                    <a:pt x="64" y="169"/>
                    <a:pt x="83" y="169"/>
                  </a:cubicBezTo>
                  <a:cubicBezTo>
                    <a:pt x="93" y="169"/>
                    <a:pt x="105" y="161"/>
                    <a:pt x="97" y="135"/>
                  </a:cubicBezTo>
                  <a:cubicBezTo>
                    <a:pt x="90" y="83"/>
                    <a:pt x="112" y="83"/>
                    <a:pt x="135" y="83"/>
                  </a:cubicBezTo>
                  <a:lnTo>
                    <a:pt x="138" y="83"/>
                  </a:lnTo>
                  <a:cubicBezTo>
                    <a:pt x="154" y="83"/>
                    <a:pt x="164" y="83"/>
                    <a:pt x="172" y="71"/>
                  </a:cubicBezTo>
                  <a:cubicBezTo>
                    <a:pt x="176" y="60"/>
                    <a:pt x="183" y="49"/>
                    <a:pt x="187" y="38"/>
                  </a:cubicBezTo>
                  <a:cubicBezTo>
                    <a:pt x="169" y="26"/>
                    <a:pt x="146" y="1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6" name="Google Shape;28966;p21"/>
            <p:cNvSpPr/>
            <p:nvPr/>
          </p:nvSpPr>
          <p:spPr>
            <a:xfrm>
              <a:off x="-5357450" y="-2948945"/>
              <a:ext cx="9168" cy="10028"/>
            </a:xfrm>
            <a:custGeom>
              <a:avLst/>
              <a:gdLst/>
              <a:ahLst/>
              <a:cxnLst/>
              <a:rect l="l" t="t" r="r" b="b"/>
              <a:pathLst>
                <a:path w="192" h="210" extrusionOk="0">
                  <a:moveTo>
                    <a:pt x="68" y="0"/>
                  </a:moveTo>
                  <a:cubicBezTo>
                    <a:pt x="4" y="33"/>
                    <a:pt x="0" y="78"/>
                    <a:pt x="57" y="123"/>
                  </a:cubicBezTo>
                  <a:cubicBezTo>
                    <a:pt x="97" y="157"/>
                    <a:pt x="147" y="179"/>
                    <a:pt x="192" y="209"/>
                  </a:cubicBezTo>
                  <a:cubicBezTo>
                    <a:pt x="154" y="138"/>
                    <a:pt x="128" y="5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7" name="Google Shape;28967;p21"/>
            <p:cNvSpPr/>
            <p:nvPr/>
          </p:nvSpPr>
          <p:spPr>
            <a:xfrm>
              <a:off x="-5216827" y="-2859748"/>
              <a:ext cx="10982" cy="5587"/>
            </a:xfrm>
            <a:custGeom>
              <a:avLst/>
              <a:gdLst/>
              <a:ahLst/>
              <a:cxnLst/>
              <a:rect l="l" t="t" r="r" b="b"/>
              <a:pathLst>
                <a:path w="230" h="117" extrusionOk="0">
                  <a:moveTo>
                    <a:pt x="158" y="1"/>
                  </a:moveTo>
                  <a:cubicBezTo>
                    <a:pt x="128" y="1"/>
                    <a:pt x="95" y="12"/>
                    <a:pt x="61" y="12"/>
                  </a:cubicBezTo>
                  <a:cubicBezTo>
                    <a:pt x="42" y="42"/>
                    <a:pt x="23" y="75"/>
                    <a:pt x="1" y="106"/>
                  </a:cubicBezTo>
                  <a:cubicBezTo>
                    <a:pt x="76" y="75"/>
                    <a:pt x="173" y="117"/>
                    <a:pt x="230" y="30"/>
                  </a:cubicBezTo>
                  <a:cubicBezTo>
                    <a:pt x="207" y="4"/>
                    <a:pt x="185"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8" name="Google Shape;28968;p21"/>
            <p:cNvSpPr/>
            <p:nvPr/>
          </p:nvSpPr>
          <p:spPr>
            <a:xfrm>
              <a:off x="-5328514" y="-2997698"/>
              <a:ext cx="8070" cy="7019"/>
            </a:xfrm>
            <a:custGeom>
              <a:avLst/>
              <a:gdLst/>
              <a:ahLst/>
              <a:cxnLst/>
              <a:rect l="l" t="t" r="r" b="b"/>
              <a:pathLst>
                <a:path w="169" h="147" extrusionOk="0">
                  <a:moveTo>
                    <a:pt x="48" y="0"/>
                  </a:moveTo>
                  <a:cubicBezTo>
                    <a:pt x="41" y="0"/>
                    <a:pt x="34" y="12"/>
                    <a:pt x="26" y="26"/>
                  </a:cubicBezTo>
                  <a:cubicBezTo>
                    <a:pt x="0" y="71"/>
                    <a:pt x="7" y="105"/>
                    <a:pt x="52" y="131"/>
                  </a:cubicBezTo>
                  <a:cubicBezTo>
                    <a:pt x="64" y="138"/>
                    <a:pt x="79" y="146"/>
                    <a:pt x="93" y="146"/>
                  </a:cubicBezTo>
                  <a:cubicBezTo>
                    <a:pt x="109" y="146"/>
                    <a:pt x="119" y="138"/>
                    <a:pt x="127" y="124"/>
                  </a:cubicBezTo>
                  <a:cubicBezTo>
                    <a:pt x="169" y="60"/>
                    <a:pt x="109" y="45"/>
                    <a:pt x="74" y="15"/>
                  </a:cubicBezTo>
                  <a:cubicBezTo>
                    <a:pt x="64" y="8"/>
                    <a:pt x="57"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9" name="Google Shape;28969;p21"/>
            <p:cNvSpPr/>
            <p:nvPr/>
          </p:nvSpPr>
          <p:spPr>
            <a:xfrm>
              <a:off x="-5402097" y="-3233487"/>
              <a:ext cx="8834" cy="7163"/>
            </a:xfrm>
            <a:custGeom>
              <a:avLst/>
              <a:gdLst/>
              <a:ahLst/>
              <a:cxnLst/>
              <a:rect l="l" t="t" r="r" b="b"/>
              <a:pathLst>
                <a:path w="185" h="150" extrusionOk="0">
                  <a:moveTo>
                    <a:pt x="162" y="0"/>
                  </a:moveTo>
                  <a:cubicBezTo>
                    <a:pt x="95" y="19"/>
                    <a:pt x="45" y="64"/>
                    <a:pt x="1" y="112"/>
                  </a:cubicBezTo>
                  <a:cubicBezTo>
                    <a:pt x="23" y="138"/>
                    <a:pt x="42" y="150"/>
                    <a:pt x="61" y="150"/>
                  </a:cubicBezTo>
                  <a:cubicBezTo>
                    <a:pt x="102" y="150"/>
                    <a:pt x="143" y="109"/>
                    <a:pt x="185" y="101"/>
                  </a:cubicBezTo>
                  <a:cubicBezTo>
                    <a:pt x="176" y="67"/>
                    <a:pt x="169" y="34"/>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0" name="Google Shape;28970;p21"/>
            <p:cNvSpPr/>
            <p:nvPr/>
          </p:nvSpPr>
          <p:spPr>
            <a:xfrm>
              <a:off x="-5406872" y="-2806029"/>
              <a:ext cx="11985" cy="6303"/>
            </a:xfrm>
            <a:custGeom>
              <a:avLst/>
              <a:gdLst/>
              <a:ahLst/>
              <a:cxnLst/>
              <a:rect l="l" t="t" r="r" b="b"/>
              <a:pathLst>
                <a:path w="251" h="132" extrusionOk="0">
                  <a:moveTo>
                    <a:pt x="135" y="1"/>
                  </a:moveTo>
                  <a:cubicBezTo>
                    <a:pt x="75" y="4"/>
                    <a:pt x="0" y="31"/>
                    <a:pt x="23" y="125"/>
                  </a:cubicBezTo>
                  <a:cubicBezTo>
                    <a:pt x="64" y="91"/>
                    <a:pt x="105" y="57"/>
                    <a:pt x="145" y="57"/>
                  </a:cubicBezTo>
                  <a:cubicBezTo>
                    <a:pt x="176" y="57"/>
                    <a:pt x="202" y="72"/>
                    <a:pt x="228" y="113"/>
                  </a:cubicBezTo>
                  <a:cubicBezTo>
                    <a:pt x="232" y="121"/>
                    <a:pt x="235" y="125"/>
                    <a:pt x="240" y="132"/>
                  </a:cubicBezTo>
                  <a:cubicBezTo>
                    <a:pt x="250" y="54"/>
                    <a:pt x="21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1" name="Google Shape;28971;p21"/>
            <p:cNvSpPr/>
            <p:nvPr/>
          </p:nvSpPr>
          <p:spPr>
            <a:xfrm>
              <a:off x="-5302299" y="-3056955"/>
              <a:ext cx="7544" cy="7544"/>
            </a:xfrm>
            <a:custGeom>
              <a:avLst/>
              <a:gdLst/>
              <a:ahLst/>
              <a:cxnLst/>
              <a:rect l="l" t="t" r="r" b="b"/>
              <a:pathLst>
                <a:path w="158" h="158" extrusionOk="0">
                  <a:moveTo>
                    <a:pt x="86" y="0"/>
                  </a:moveTo>
                  <a:cubicBezTo>
                    <a:pt x="1" y="0"/>
                    <a:pt x="12" y="68"/>
                    <a:pt x="8" y="123"/>
                  </a:cubicBezTo>
                  <a:cubicBezTo>
                    <a:pt x="27" y="128"/>
                    <a:pt x="49" y="157"/>
                    <a:pt x="72" y="157"/>
                  </a:cubicBezTo>
                  <a:cubicBezTo>
                    <a:pt x="79" y="157"/>
                    <a:pt x="86" y="154"/>
                    <a:pt x="94" y="142"/>
                  </a:cubicBezTo>
                  <a:cubicBezTo>
                    <a:pt x="120" y="101"/>
                    <a:pt x="158" y="42"/>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2" name="Google Shape;28972;p21"/>
            <p:cNvSpPr/>
            <p:nvPr/>
          </p:nvSpPr>
          <p:spPr>
            <a:xfrm>
              <a:off x="-5486328" y="-3230813"/>
              <a:ext cx="9550" cy="8786"/>
            </a:xfrm>
            <a:custGeom>
              <a:avLst/>
              <a:gdLst/>
              <a:ahLst/>
              <a:cxnLst/>
              <a:rect l="l" t="t" r="r" b="b"/>
              <a:pathLst>
                <a:path w="200" h="184" extrusionOk="0">
                  <a:moveTo>
                    <a:pt x="4" y="1"/>
                  </a:moveTo>
                  <a:lnTo>
                    <a:pt x="4" y="1"/>
                  </a:lnTo>
                  <a:cubicBezTo>
                    <a:pt x="1" y="98"/>
                    <a:pt x="79" y="135"/>
                    <a:pt x="143" y="184"/>
                  </a:cubicBezTo>
                  <a:cubicBezTo>
                    <a:pt x="199" y="45"/>
                    <a:pt x="72" y="45"/>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3" name="Google Shape;28973;p21"/>
            <p:cNvSpPr/>
            <p:nvPr/>
          </p:nvSpPr>
          <p:spPr>
            <a:xfrm>
              <a:off x="-5015083" y="-2788696"/>
              <a:ext cx="6971" cy="5396"/>
            </a:xfrm>
            <a:custGeom>
              <a:avLst/>
              <a:gdLst/>
              <a:ahLst/>
              <a:cxnLst/>
              <a:rect l="l" t="t" r="r" b="b"/>
              <a:pathLst>
                <a:path w="146" h="113" extrusionOk="0">
                  <a:moveTo>
                    <a:pt x="68" y="0"/>
                  </a:moveTo>
                  <a:cubicBezTo>
                    <a:pt x="49" y="0"/>
                    <a:pt x="34" y="8"/>
                    <a:pt x="15" y="19"/>
                  </a:cubicBezTo>
                  <a:cubicBezTo>
                    <a:pt x="0" y="45"/>
                    <a:pt x="4" y="68"/>
                    <a:pt x="26" y="83"/>
                  </a:cubicBezTo>
                  <a:cubicBezTo>
                    <a:pt x="45" y="98"/>
                    <a:pt x="64" y="112"/>
                    <a:pt x="82" y="112"/>
                  </a:cubicBezTo>
                  <a:cubicBezTo>
                    <a:pt x="94" y="112"/>
                    <a:pt x="109" y="105"/>
                    <a:pt x="120" y="94"/>
                  </a:cubicBezTo>
                  <a:cubicBezTo>
                    <a:pt x="146" y="68"/>
                    <a:pt x="142" y="38"/>
                    <a:pt x="113" y="19"/>
                  </a:cubicBezTo>
                  <a:cubicBezTo>
                    <a:pt x="97" y="8"/>
                    <a:pt x="8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4" name="Google Shape;28974;p21"/>
            <p:cNvSpPr/>
            <p:nvPr/>
          </p:nvSpPr>
          <p:spPr>
            <a:xfrm>
              <a:off x="-5233396" y="-2718694"/>
              <a:ext cx="6971" cy="5539"/>
            </a:xfrm>
            <a:custGeom>
              <a:avLst/>
              <a:gdLst/>
              <a:ahLst/>
              <a:cxnLst/>
              <a:rect l="l" t="t" r="r" b="b"/>
              <a:pathLst>
                <a:path w="146" h="116" extrusionOk="0">
                  <a:moveTo>
                    <a:pt x="61" y="0"/>
                  </a:moveTo>
                  <a:cubicBezTo>
                    <a:pt x="49" y="0"/>
                    <a:pt x="34" y="4"/>
                    <a:pt x="23" y="19"/>
                  </a:cubicBezTo>
                  <a:cubicBezTo>
                    <a:pt x="1" y="49"/>
                    <a:pt x="11" y="78"/>
                    <a:pt x="38" y="101"/>
                  </a:cubicBezTo>
                  <a:cubicBezTo>
                    <a:pt x="49" y="109"/>
                    <a:pt x="64" y="116"/>
                    <a:pt x="75" y="116"/>
                  </a:cubicBezTo>
                  <a:cubicBezTo>
                    <a:pt x="94" y="116"/>
                    <a:pt x="116" y="104"/>
                    <a:pt x="132" y="86"/>
                  </a:cubicBezTo>
                  <a:cubicBezTo>
                    <a:pt x="142" y="52"/>
                    <a:pt x="146" y="23"/>
                    <a:pt x="106" y="7"/>
                  </a:cubicBezTo>
                  <a:cubicBezTo>
                    <a:pt x="94" y="4"/>
                    <a:pt x="75"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5" name="Google Shape;28975;p21"/>
            <p:cNvSpPr/>
            <p:nvPr/>
          </p:nvSpPr>
          <p:spPr>
            <a:xfrm>
              <a:off x="-5390637" y="-3126909"/>
              <a:ext cx="9311" cy="5730"/>
            </a:xfrm>
            <a:custGeom>
              <a:avLst/>
              <a:gdLst/>
              <a:ahLst/>
              <a:cxnLst/>
              <a:rect l="l" t="t" r="r" b="b"/>
              <a:pathLst>
                <a:path w="195" h="120" extrusionOk="0">
                  <a:moveTo>
                    <a:pt x="41" y="0"/>
                  </a:moveTo>
                  <a:cubicBezTo>
                    <a:pt x="0" y="63"/>
                    <a:pt x="45" y="90"/>
                    <a:pt x="90" y="120"/>
                  </a:cubicBezTo>
                  <a:cubicBezTo>
                    <a:pt x="116" y="108"/>
                    <a:pt x="142" y="101"/>
                    <a:pt x="172" y="101"/>
                  </a:cubicBezTo>
                  <a:lnTo>
                    <a:pt x="195" y="101"/>
                  </a:lnTo>
                  <a:cubicBezTo>
                    <a:pt x="183" y="4"/>
                    <a:pt x="105" y="15"/>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6" name="Google Shape;28976;p21"/>
            <p:cNvSpPr/>
            <p:nvPr/>
          </p:nvSpPr>
          <p:spPr>
            <a:xfrm>
              <a:off x="-5422056" y="-2837974"/>
              <a:ext cx="7879" cy="5969"/>
            </a:xfrm>
            <a:custGeom>
              <a:avLst/>
              <a:gdLst/>
              <a:ahLst/>
              <a:cxnLst/>
              <a:rect l="l" t="t" r="r" b="b"/>
              <a:pathLst>
                <a:path w="165" h="125" extrusionOk="0">
                  <a:moveTo>
                    <a:pt x="71" y="1"/>
                  </a:moveTo>
                  <a:cubicBezTo>
                    <a:pt x="56" y="19"/>
                    <a:pt x="42" y="42"/>
                    <a:pt x="11" y="42"/>
                  </a:cubicBezTo>
                  <a:cubicBezTo>
                    <a:pt x="8" y="42"/>
                    <a:pt x="4" y="42"/>
                    <a:pt x="1" y="38"/>
                  </a:cubicBezTo>
                  <a:lnTo>
                    <a:pt x="1" y="38"/>
                  </a:lnTo>
                  <a:cubicBezTo>
                    <a:pt x="4" y="95"/>
                    <a:pt x="34" y="124"/>
                    <a:pt x="79" y="124"/>
                  </a:cubicBezTo>
                  <a:cubicBezTo>
                    <a:pt x="82" y="124"/>
                    <a:pt x="90" y="124"/>
                    <a:pt x="97" y="121"/>
                  </a:cubicBezTo>
                  <a:cubicBezTo>
                    <a:pt x="149" y="109"/>
                    <a:pt x="165" y="61"/>
                    <a:pt x="158" y="5"/>
                  </a:cubicBezTo>
                  <a:lnTo>
                    <a:pt x="158" y="5"/>
                  </a:lnTo>
                  <a:cubicBezTo>
                    <a:pt x="146" y="16"/>
                    <a:pt x="135" y="19"/>
                    <a:pt x="123" y="19"/>
                  </a:cubicBezTo>
                  <a:cubicBezTo>
                    <a:pt x="105" y="19"/>
                    <a:pt x="90" y="9"/>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7" name="Google Shape;28977;p21"/>
            <p:cNvSpPr/>
            <p:nvPr/>
          </p:nvSpPr>
          <p:spPr>
            <a:xfrm>
              <a:off x="-5241800" y="-2746533"/>
              <a:ext cx="7019" cy="5873"/>
            </a:xfrm>
            <a:custGeom>
              <a:avLst/>
              <a:gdLst/>
              <a:ahLst/>
              <a:cxnLst/>
              <a:rect l="l" t="t" r="r" b="b"/>
              <a:pathLst>
                <a:path w="147" h="123" extrusionOk="0">
                  <a:moveTo>
                    <a:pt x="53" y="0"/>
                  </a:moveTo>
                  <a:cubicBezTo>
                    <a:pt x="38" y="0"/>
                    <a:pt x="23" y="7"/>
                    <a:pt x="16" y="26"/>
                  </a:cubicBezTo>
                  <a:cubicBezTo>
                    <a:pt x="1" y="59"/>
                    <a:pt x="16" y="97"/>
                    <a:pt x="42" y="123"/>
                  </a:cubicBezTo>
                  <a:lnTo>
                    <a:pt x="57" y="123"/>
                  </a:lnTo>
                  <a:cubicBezTo>
                    <a:pt x="83" y="123"/>
                    <a:pt x="102" y="116"/>
                    <a:pt x="116" y="93"/>
                  </a:cubicBezTo>
                  <a:cubicBezTo>
                    <a:pt x="147" y="52"/>
                    <a:pt x="128" y="22"/>
                    <a:pt x="90" y="7"/>
                  </a:cubicBezTo>
                  <a:cubicBezTo>
                    <a:pt x="80" y="4"/>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8" name="Google Shape;28978;p21"/>
            <p:cNvSpPr/>
            <p:nvPr/>
          </p:nvSpPr>
          <p:spPr>
            <a:xfrm>
              <a:off x="-4979079" y="-2962554"/>
              <a:ext cx="8834" cy="8261"/>
            </a:xfrm>
            <a:custGeom>
              <a:avLst/>
              <a:gdLst/>
              <a:ahLst/>
              <a:cxnLst/>
              <a:rect l="l" t="t" r="r" b="b"/>
              <a:pathLst>
                <a:path w="185" h="173" extrusionOk="0">
                  <a:moveTo>
                    <a:pt x="154" y="1"/>
                  </a:moveTo>
                  <a:cubicBezTo>
                    <a:pt x="121" y="71"/>
                    <a:pt x="35" y="90"/>
                    <a:pt x="1" y="161"/>
                  </a:cubicBezTo>
                  <a:cubicBezTo>
                    <a:pt x="28" y="165"/>
                    <a:pt x="57" y="173"/>
                    <a:pt x="84" y="173"/>
                  </a:cubicBezTo>
                  <a:cubicBezTo>
                    <a:pt x="110" y="173"/>
                    <a:pt x="132" y="165"/>
                    <a:pt x="154" y="132"/>
                  </a:cubicBezTo>
                  <a:cubicBezTo>
                    <a:pt x="128" y="87"/>
                    <a:pt x="166" y="53"/>
                    <a:pt x="185" y="19"/>
                  </a:cubicBezTo>
                  <a:cubicBezTo>
                    <a:pt x="173" y="12"/>
                    <a:pt x="166" y="4"/>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9" name="Google Shape;28979;p21"/>
            <p:cNvSpPr/>
            <p:nvPr/>
          </p:nvSpPr>
          <p:spPr>
            <a:xfrm>
              <a:off x="-4866198" y="-2744432"/>
              <a:ext cx="9120" cy="6112"/>
            </a:xfrm>
            <a:custGeom>
              <a:avLst/>
              <a:gdLst/>
              <a:ahLst/>
              <a:cxnLst/>
              <a:rect l="l" t="t" r="r" b="b"/>
              <a:pathLst>
                <a:path w="191" h="128" extrusionOk="0">
                  <a:moveTo>
                    <a:pt x="67" y="1"/>
                  </a:moveTo>
                  <a:cubicBezTo>
                    <a:pt x="26" y="1"/>
                    <a:pt x="0" y="23"/>
                    <a:pt x="4" y="65"/>
                  </a:cubicBezTo>
                  <a:cubicBezTo>
                    <a:pt x="4" y="98"/>
                    <a:pt x="33" y="113"/>
                    <a:pt x="59" y="124"/>
                  </a:cubicBezTo>
                  <a:cubicBezTo>
                    <a:pt x="71" y="127"/>
                    <a:pt x="78" y="127"/>
                    <a:pt x="86" y="127"/>
                  </a:cubicBezTo>
                  <a:cubicBezTo>
                    <a:pt x="127" y="127"/>
                    <a:pt x="157" y="98"/>
                    <a:pt x="190" y="83"/>
                  </a:cubicBezTo>
                  <a:cubicBezTo>
                    <a:pt x="183" y="72"/>
                    <a:pt x="171" y="68"/>
                    <a:pt x="157" y="68"/>
                  </a:cubicBezTo>
                  <a:lnTo>
                    <a:pt x="127" y="68"/>
                  </a:lnTo>
                  <a:cubicBezTo>
                    <a:pt x="119" y="72"/>
                    <a:pt x="109" y="72"/>
                    <a:pt x="101" y="72"/>
                  </a:cubicBezTo>
                  <a:cubicBezTo>
                    <a:pt x="75" y="72"/>
                    <a:pt x="52" y="60"/>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0" name="Google Shape;28980;p21"/>
            <p:cNvSpPr/>
            <p:nvPr/>
          </p:nvSpPr>
          <p:spPr>
            <a:xfrm>
              <a:off x="-5482746" y="-3292602"/>
              <a:ext cx="6637" cy="5443"/>
            </a:xfrm>
            <a:custGeom>
              <a:avLst/>
              <a:gdLst/>
              <a:ahLst/>
              <a:cxnLst/>
              <a:rect l="l" t="t" r="r" b="b"/>
              <a:pathLst>
                <a:path w="139" h="114" extrusionOk="0">
                  <a:moveTo>
                    <a:pt x="71" y="1"/>
                  </a:moveTo>
                  <a:cubicBezTo>
                    <a:pt x="52" y="1"/>
                    <a:pt x="34" y="12"/>
                    <a:pt x="16" y="27"/>
                  </a:cubicBezTo>
                  <a:cubicBezTo>
                    <a:pt x="0" y="57"/>
                    <a:pt x="0" y="91"/>
                    <a:pt x="30" y="106"/>
                  </a:cubicBezTo>
                  <a:cubicBezTo>
                    <a:pt x="38" y="109"/>
                    <a:pt x="49" y="113"/>
                    <a:pt x="60" y="113"/>
                  </a:cubicBezTo>
                  <a:cubicBezTo>
                    <a:pt x="86" y="113"/>
                    <a:pt x="109" y="101"/>
                    <a:pt x="124" y="79"/>
                  </a:cubicBezTo>
                  <a:cubicBezTo>
                    <a:pt x="138" y="65"/>
                    <a:pt x="131" y="31"/>
                    <a:pt x="112" y="16"/>
                  </a:cubicBezTo>
                  <a:cubicBezTo>
                    <a:pt x="97" y="8"/>
                    <a:pt x="86"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1" name="Google Shape;28981;p21"/>
            <p:cNvSpPr/>
            <p:nvPr/>
          </p:nvSpPr>
          <p:spPr>
            <a:xfrm>
              <a:off x="-5442589" y="-3232246"/>
              <a:ext cx="7019" cy="5205"/>
            </a:xfrm>
            <a:custGeom>
              <a:avLst/>
              <a:gdLst/>
              <a:ahLst/>
              <a:cxnLst/>
              <a:rect l="l" t="t" r="r" b="b"/>
              <a:pathLst>
                <a:path w="147" h="109" extrusionOk="0">
                  <a:moveTo>
                    <a:pt x="75" y="0"/>
                  </a:moveTo>
                  <a:cubicBezTo>
                    <a:pt x="60" y="0"/>
                    <a:pt x="46" y="4"/>
                    <a:pt x="30" y="15"/>
                  </a:cubicBezTo>
                  <a:cubicBezTo>
                    <a:pt x="1" y="45"/>
                    <a:pt x="23" y="67"/>
                    <a:pt x="49" y="90"/>
                  </a:cubicBezTo>
                  <a:cubicBezTo>
                    <a:pt x="64" y="98"/>
                    <a:pt x="79" y="109"/>
                    <a:pt x="94" y="109"/>
                  </a:cubicBezTo>
                  <a:cubicBezTo>
                    <a:pt x="105" y="109"/>
                    <a:pt x="117" y="105"/>
                    <a:pt x="124" y="93"/>
                  </a:cubicBezTo>
                  <a:cubicBezTo>
                    <a:pt x="146" y="67"/>
                    <a:pt x="135" y="34"/>
                    <a:pt x="113" y="15"/>
                  </a:cubicBezTo>
                  <a:cubicBezTo>
                    <a:pt x="101"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2" name="Google Shape;28982;p21"/>
            <p:cNvSpPr/>
            <p:nvPr/>
          </p:nvSpPr>
          <p:spPr>
            <a:xfrm>
              <a:off x="-5179343" y="-2912034"/>
              <a:ext cx="7544" cy="6303"/>
            </a:xfrm>
            <a:custGeom>
              <a:avLst/>
              <a:gdLst/>
              <a:ahLst/>
              <a:cxnLst/>
              <a:rect l="l" t="t" r="r" b="b"/>
              <a:pathLst>
                <a:path w="158" h="132" extrusionOk="0">
                  <a:moveTo>
                    <a:pt x="1" y="0"/>
                  </a:moveTo>
                  <a:cubicBezTo>
                    <a:pt x="50" y="19"/>
                    <a:pt x="35" y="131"/>
                    <a:pt x="95" y="131"/>
                  </a:cubicBezTo>
                  <a:cubicBezTo>
                    <a:pt x="109" y="131"/>
                    <a:pt x="132" y="124"/>
                    <a:pt x="158" y="102"/>
                  </a:cubicBezTo>
                  <a:cubicBezTo>
                    <a:pt x="135" y="31"/>
                    <a:pt x="9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3" name="Google Shape;28983;p21"/>
            <p:cNvSpPr/>
            <p:nvPr/>
          </p:nvSpPr>
          <p:spPr>
            <a:xfrm>
              <a:off x="-5495973" y="-2904728"/>
              <a:ext cx="11699" cy="5969"/>
            </a:xfrm>
            <a:custGeom>
              <a:avLst/>
              <a:gdLst/>
              <a:ahLst/>
              <a:cxnLst/>
              <a:rect l="l" t="t" r="r" b="b"/>
              <a:pathLst>
                <a:path w="245" h="125" extrusionOk="0">
                  <a:moveTo>
                    <a:pt x="188" y="1"/>
                  </a:moveTo>
                  <a:cubicBezTo>
                    <a:pt x="110" y="1"/>
                    <a:pt x="57" y="68"/>
                    <a:pt x="1" y="113"/>
                  </a:cubicBezTo>
                  <a:cubicBezTo>
                    <a:pt x="15" y="120"/>
                    <a:pt x="31" y="125"/>
                    <a:pt x="42" y="125"/>
                  </a:cubicBezTo>
                  <a:cubicBezTo>
                    <a:pt x="124" y="125"/>
                    <a:pt x="169" y="30"/>
                    <a:pt x="244" y="12"/>
                  </a:cubicBezTo>
                  <a:cubicBezTo>
                    <a:pt x="222" y="4"/>
                    <a:pt x="206"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4" name="Google Shape;28984;p21"/>
            <p:cNvSpPr/>
            <p:nvPr/>
          </p:nvSpPr>
          <p:spPr>
            <a:xfrm>
              <a:off x="-5266439" y="-2654614"/>
              <a:ext cx="6685" cy="5921"/>
            </a:xfrm>
            <a:custGeom>
              <a:avLst/>
              <a:gdLst/>
              <a:ahLst/>
              <a:cxnLst/>
              <a:rect l="l" t="t" r="r" b="b"/>
              <a:pathLst>
                <a:path w="140" h="124" extrusionOk="0">
                  <a:moveTo>
                    <a:pt x="53" y="0"/>
                  </a:moveTo>
                  <a:cubicBezTo>
                    <a:pt x="35" y="4"/>
                    <a:pt x="20" y="4"/>
                    <a:pt x="1" y="8"/>
                  </a:cubicBezTo>
                  <a:cubicBezTo>
                    <a:pt x="4" y="18"/>
                    <a:pt x="1" y="34"/>
                    <a:pt x="8" y="45"/>
                  </a:cubicBezTo>
                  <a:cubicBezTo>
                    <a:pt x="23" y="75"/>
                    <a:pt x="31" y="116"/>
                    <a:pt x="72" y="123"/>
                  </a:cubicBezTo>
                  <a:lnTo>
                    <a:pt x="75" y="123"/>
                  </a:lnTo>
                  <a:cubicBezTo>
                    <a:pt x="87" y="123"/>
                    <a:pt x="109" y="108"/>
                    <a:pt x="113" y="97"/>
                  </a:cubicBezTo>
                  <a:cubicBezTo>
                    <a:pt x="139" y="37"/>
                    <a:pt x="83" y="26"/>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5" name="Google Shape;28985;p21"/>
            <p:cNvSpPr/>
            <p:nvPr/>
          </p:nvSpPr>
          <p:spPr>
            <a:xfrm>
              <a:off x="-5299959" y="-3121800"/>
              <a:ext cx="7163" cy="8117"/>
            </a:xfrm>
            <a:custGeom>
              <a:avLst/>
              <a:gdLst/>
              <a:ahLst/>
              <a:cxnLst/>
              <a:rect l="l" t="t" r="r" b="b"/>
              <a:pathLst>
                <a:path w="150" h="170" extrusionOk="0">
                  <a:moveTo>
                    <a:pt x="49" y="1"/>
                  </a:moveTo>
                  <a:cubicBezTo>
                    <a:pt x="42" y="13"/>
                    <a:pt x="34" y="20"/>
                    <a:pt x="26" y="31"/>
                  </a:cubicBezTo>
                  <a:cubicBezTo>
                    <a:pt x="23" y="42"/>
                    <a:pt x="19" y="54"/>
                    <a:pt x="11" y="61"/>
                  </a:cubicBezTo>
                  <a:cubicBezTo>
                    <a:pt x="30" y="91"/>
                    <a:pt x="15" y="118"/>
                    <a:pt x="0" y="144"/>
                  </a:cubicBezTo>
                  <a:cubicBezTo>
                    <a:pt x="45" y="151"/>
                    <a:pt x="90" y="162"/>
                    <a:pt x="139" y="170"/>
                  </a:cubicBezTo>
                  <a:cubicBezTo>
                    <a:pt x="149" y="91"/>
                    <a:pt x="68" y="65"/>
                    <a:pt x="49" y="5"/>
                  </a:cubicBezTo>
                  <a:lnTo>
                    <a:pt x="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6" name="Google Shape;28986;p21"/>
            <p:cNvSpPr/>
            <p:nvPr/>
          </p:nvSpPr>
          <p:spPr>
            <a:xfrm>
              <a:off x="-5521472" y="-3249388"/>
              <a:ext cx="7210" cy="7210"/>
            </a:xfrm>
            <a:custGeom>
              <a:avLst/>
              <a:gdLst/>
              <a:ahLst/>
              <a:cxnLst/>
              <a:rect l="l" t="t" r="r" b="b"/>
              <a:pathLst>
                <a:path w="151" h="151" extrusionOk="0">
                  <a:moveTo>
                    <a:pt x="56" y="0"/>
                  </a:moveTo>
                  <a:cubicBezTo>
                    <a:pt x="33" y="0"/>
                    <a:pt x="16" y="16"/>
                    <a:pt x="0" y="34"/>
                  </a:cubicBezTo>
                  <a:cubicBezTo>
                    <a:pt x="19" y="49"/>
                    <a:pt x="33" y="64"/>
                    <a:pt x="49" y="79"/>
                  </a:cubicBezTo>
                  <a:cubicBezTo>
                    <a:pt x="68" y="102"/>
                    <a:pt x="86" y="124"/>
                    <a:pt x="101" y="150"/>
                  </a:cubicBezTo>
                  <a:cubicBezTo>
                    <a:pt x="109" y="138"/>
                    <a:pt x="116" y="128"/>
                    <a:pt x="123" y="116"/>
                  </a:cubicBezTo>
                  <a:cubicBezTo>
                    <a:pt x="150" y="71"/>
                    <a:pt x="138" y="38"/>
                    <a:pt x="94" y="12"/>
                  </a:cubicBezTo>
                  <a:cubicBezTo>
                    <a:pt x="78" y="4"/>
                    <a:pt x="68"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7" name="Google Shape;28987;p21"/>
            <p:cNvSpPr/>
            <p:nvPr/>
          </p:nvSpPr>
          <p:spPr>
            <a:xfrm>
              <a:off x="-5538614" y="-3028401"/>
              <a:ext cx="9359" cy="8404"/>
            </a:xfrm>
            <a:custGeom>
              <a:avLst/>
              <a:gdLst/>
              <a:ahLst/>
              <a:cxnLst/>
              <a:rect l="l" t="t" r="r" b="b"/>
              <a:pathLst>
                <a:path w="196" h="176" extrusionOk="0">
                  <a:moveTo>
                    <a:pt x="116" y="1"/>
                  </a:moveTo>
                  <a:lnTo>
                    <a:pt x="116" y="1"/>
                  </a:lnTo>
                  <a:cubicBezTo>
                    <a:pt x="139" y="75"/>
                    <a:pt x="0" y="86"/>
                    <a:pt x="49" y="176"/>
                  </a:cubicBezTo>
                  <a:cubicBezTo>
                    <a:pt x="123" y="139"/>
                    <a:pt x="195" y="98"/>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8" name="Google Shape;28988;p21"/>
            <p:cNvSpPr/>
            <p:nvPr/>
          </p:nvSpPr>
          <p:spPr>
            <a:xfrm>
              <a:off x="-5015274" y="-2659102"/>
              <a:ext cx="6255" cy="4536"/>
            </a:xfrm>
            <a:custGeom>
              <a:avLst/>
              <a:gdLst/>
              <a:ahLst/>
              <a:cxnLst/>
              <a:rect l="l" t="t" r="r" b="b"/>
              <a:pathLst>
                <a:path w="131" h="95" extrusionOk="0">
                  <a:moveTo>
                    <a:pt x="41" y="0"/>
                  </a:moveTo>
                  <a:cubicBezTo>
                    <a:pt x="23" y="0"/>
                    <a:pt x="8" y="8"/>
                    <a:pt x="4" y="34"/>
                  </a:cubicBezTo>
                  <a:cubicBezTo>
                    <a:pt x="1" y="57"/>
                    <a:pt x="8" y="83"/>
                    <a:pt x="34" y="90"/>
                  </a:cubicBezTo>
                  <a:cubicBezTo>
                    <a:pt x="46" y="94"/>
                    <a:pt x="57" y="94"/>
                    <a:pt x="64" y="94"/>
                  </a:cubicBezTo>
                  <a:cubicBezTo>
                    <a:pt x="86" y="94"/>
                    <a:pt x="101" y="90"/>
                    <a:pt x="113" y="67"/>
                  </a:cubicBezTo>
                  <a:cubicBezTo>
                    <a:pt x="131" y="31"/>
                    <a:pt x="101" y="12"/>
                    <a:pt x="75" y="5"/>
                  </a:cubicBezTo>
                  <a:cubicBezTo>
                    <a:pt x="64" y="0"/>
                    <a:pt x="5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9" name="Google Shape;28989;p21"/>
            <p:cNvSpPr/>
            <p:nvPr/>
          </p:nvSpPr>
          <p:spPr>
            <a:xfrm>
              <a:off x="-5050084" y="-2634989"/>
              <a:ext cx="6494" cy="4823"/>
            </a:xfrm>
            <a:custGeom>
              <a:avLst/>
              <a:gdLst/>
              <a:ahLst/>
              <a:cxnLst/>
              <a:rect l="l" t="t" r="r" b="b"/>
              <a:pathLst>
                <a:path w="136" h="101" extrusionOk="0">
                  <a:moveTo>
                    <a:pt x="49" y="0"/>
                  </a:moveTo>
                  <a:cubicBezTo>
                    <a:pt x="35" y="0"/>
                    <a:pt x="23" y="4"/>
                    <a:pt x="16" y="15"/>
                  </a:cubicBezTo>
                  <a:cubicBezTo>
                    <a:pt x="0" y="45"/>
                    <a:pt x="19" y="75"/>
                    <a:pt x="49" y="90"/>
                  </a:cubicBezTo>
                  <a:cubicBezTo>
                    <a:pt x="61" y="97"/>
                    <a:pt x="71" y="101"/>
                    <a:pt x="79" y="101"/>
                  </a:cubicBezTo>
                  <a:cubicBezTo>
                    <a:pt x="97" y="101"/>
                    <a:pt x="113" y="90"/>
                    <a:pt x="124" y="64"/>
                  </a:cubicBezTo>
                  <a:cubicBezTo>
                    <a:pt x="135" y="42"/>
                    <a:pt x="128" y="19"/>
                    <a:pt x="102" y="11"/>
                  </a:cubicBezTo>
                  <a:cubicBezTo>
                    <a:pt x="83" y="7"/>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0" name="Google Shape;28990;p21"/>
            <p:cNvSpPr/>
            <p:nvPr/>
          </p:nvSpPr>
          <p:spPr>
            <a:xfrm>
              <a:off x="-5112923" y="-2660869"/>
              <a:ext cx="5061" cy="5730"/>
            </a:xfrm>
            <a:custGeom>
              <a:avLst/>
              <a:gdLst/>
              <a:ahLst/>
              <a:cxnLst/>
              <a:rect l="l" t="t" r="r" b="b"/>
              <a:pathLst>
                <a:path w="106" h="120" extrusionOk="0">
                  <a:moveTo>
                    <a:pt x="34" y="0"/>
                  </a:moveTo>
                  <a:cubicBezTo>
                    <a:pt x="27" y="0"/>
                    <a:pt x="16" y="4"/>
                    <a:pt x="16" y="8"/>
                  </a:cubicBezTo>
                  <a:cubicBezTo>
                    <a:pt x="8" y="60"/>
                    <a:pt x="0" y="97"/>
                    <a:pt x="45" y="116"/>
                  </a:cubicBezTo>
                  <a:cubicBezTo>
                    <a:pt x="53" y="120"/>
                    <a:pt x="60" y="120"/>
                    <a:pt x="64" y="120"/>
                  </a:cubicBezTo>
                  <a:cubicBezTo>
                    <a:pt x="83" y="120"/>
                    <a:pt x="95" y="113"/>
                    <a:pt x="98" y="90"/>
                  </a:cubicBezTo>
                  <a:cubicBezTo>
                    <a:pt x="105" y="52"/>
                    <a:pt x="90" y="19"/>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1" name="Google Shape;28991;p21"/>
            <p:cNvSpPr/>
            <p:nvPr/>
          </p:nvSpPr>
          <p:spPr>
            <a:xfrm>
              <a:off x="-5473865" y="-3253876"/>
              <a:ext cx="8118" cy="7735"/>
            </a:xfrm>
            <a:custGeom>
              <a:avLst/>
              <a:gdLst/>
              <a:ahLst/>
              <a:cxnLst/>
              <a:rect l="l" t="t" r="r" b="b"/>
              <a:pathLst>
                <a:path w="170" h="162" extrusionOk="0">
                  <a:moveTo>
                    <a:pt x="144" y="1"/>
                  </a:moveTo>
                  <a:cubicBezTo>
                    <a:pt x="121" y="72"/>
                    <a:pt x="31" y="27"/>
                    <a:pt x="1" y="84"/>
                  </a:cubicBezTo>
                  <a:cubicBezTo>
                    <a:pt x="42" y="110"/>
                    <a:pt x="83" y="136"/>
                    <a:pt x="128" y="162"/>
                  </a:cubicBezTo>
                  <a:cubicBezTo>
                    <a:pt x="128" y="113"/>
                    <a:pt x="135" y="65"/>
                    <a:pt x="170" y="23"/>
                  </a:cubicBezTo>
                  <a:lnTo>
                    <a:pt x="170" y="20"/>
                  </a:lnTo>
                  <a:cubicBezTo>
                    <a:pt x="162" y="16"/>
                    <a:pt x="151" y="8"/>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2" name="Google Shape;28992;p21"/>
            <p:cNvSpPr/>
            <p:nvPr/>
          </p:nvSpPr>
          <p:spPr>
            <a:xfrm>
              <a:off x="-5480598" y="-2856167"/>
              <a:ext cx="7879" cy="4871"/>
            </a:xfrm>
            <a:custGeom>
              <a:avLst/>
              <a:gdLst/>
              <a:ahLst/>
              <a:cxnLst/>
              <a:rect l="l" t="t" r="r" b="b"/>
              <a:pathLst>
                <a:path w="165" h="102" extrusionOk="0">
                  <a:moveTo>
                    <a:pt x="60" y="0"/>
                  </a:moveTo>
                  <a:cubicBezTo>
                    <a:pt x="41" y="0"/>
                    <a:pt x="19" y="5"/>
                    <a:pt x="0" y="15"/>
                  </a:cubicBezTo>
                  <a:cubicBezTo>
                    <a:pt x="26" y="64"/>
                    <a:pt x="52" y="102"/>
                    <a:pt x="86" y="102"/>
                  </a:cubicBezTo>
                  <a:cubicBezTo>
                    <a:pt x="109" y="102"/>
                    <a:pt x="135" y="83"/>
                    <a:pt x="164" y="34"/>
                  </a:cubicBezTo>
                  <a:cubicBezTo>
                    <a:pt x="131" y="15"/>
                    <a:pt x="97"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3" name="Google Shape;28993;p21"/>
            <p:cNvSpPr/>
            <p:nvPr/>
          </p:nvSpPr>
          <p:spPr>
            <a:xfrm>
              <a:off x="-5226042" y="-2759568"/>
              <a:ext cx="5873" cy="5587"/>
            </a:xfrm>
            <a:custGeom>
              <a:avLst/>
              <a:gdLst/>
              <a:ahLst/>
              <a:cxnLst/>
              <a:rect l="l" t="t" r="r" b="b"/>
              <a:pathLst>
                <a:path w="123" h="117" extrusionOk="0">
                  <a:moveTo>
                    <a:pt x="56" y="0"/>
                  </a:moveTo>
                  <a:cubicBezTo>
                    <a:pt x="48" y="0"/>
                    <a:pt x="33" y="4"/>
                    <a:pt x="22" y="11"/>
                  </a:cubicBezTo>
                  <a:cubicBezTo>
                    <a:pt x="7" y="37"/>
                    <a:pt x="0" y="63"/>
                    <a:pt x="14" y="90"/>
                  </a:cubicBezTo>
                  <a:cubicBezTo>
                    <a:pt x="37" y="101"/>
                    <a:pt x="64" y="116"/>
                    <a:pt x="86" y="116"/>
                  </a:cubicBezTo>
                  <a:cubicBezTo>
                    <a:pt x="97" y="116"/>
                    <a:pt x="112" y="108"/>
                    <a:pt x="116" y="90"/>
                  </a:cubicBezTo>
                  <a:cubicBezTo>
                    <a:pt x="123" y="60"/>
                    <a:pt x="109"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4" name="Google Shape;28994;p21"/>
            <p:cNvSpPr/>
            <p:nvPr/>
          </p:nvSpPr>
          <p:spPr>
            <a:xfrm>
              <a:off x="-5323166" y="-3124617"/>
              <a:ext cx="7544" cy="7401"/>
            </a:xfrm>
            <a:custGeom>
              <a:avLst/>
              <a:gdLst/>
              <a:ahLst/>
              <a:cxnLst/>
              <a:rect l="l" t="t" r="r" b="b"/>
              <a:pathLst>
                <a:path w="158" h="155" extrusionOk="0">
                  <a:moveTo>
                    <a:pt x="45" y="1"/>
                  </a:moveTo>
                  <a:lnTo>
                    <a:pt x="45" y="1"/>
                  </a:lnTo>
                  <a:cubicBezTo>
                    <a:pt x="0" y="64"/>
                    <a:pt x="57" y="105"/>
                    <a:pt x="79" y="154"/>
                  </a:cubicBezTo>
                  <a:cubicBezTo>
                    <a:pt x="102" y="109"/>
                    <a:pt x="157" y="75"/>
                    <a:pt x="124" y="11"/>
                  </a:cubicBezTo>
                  <a:cubicBezTo>
                    <a:pt x="97" y="8"/>
                    <a:pt x="71" y="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5" name="Google Shape;28995;p21"/>
            <p:cNvSpPr/>
            <p:nvPr/>
          </p:nvSpPr>
          <p:spPr>
            <a:xfrm>
              <a:off x="-5503852" y="-3272069"/>
              <a:ext cx="8118" cy="7735"/>
            </a:xfrm>
            <a:custGeom>
              <a:avLst/>
              <a:gdLst/>
              <a:ahLst/>
              <a:cxnLst/>
              <a:rect l="l" t="t" r="r" b="b"/>
              <a:pathLst>
                <a:path w="170" h="162" extrusionOk="0">
                  <a:moveTo>
                    <a:pt x="1" y="1"/>
                  </a:moveTo>
                  <a:lnTo>
                    <a:pt x="5" y="16"/>
                  </a:lnTo>
                  <a:cubicBezTo>
                    <a:pt x="73" y="38"/>
                    <a:pt x="68" y="98"/>
                    <a:pt x="87" y="150"/>
                  </a:cubicBezTo>
                  <a:cubicBezTo>
                    <a:pt x="95" y="147"/>
                    <a:pt x="106" y="142"/>
                    <a:pt x="118" y="142"/>
                  </a:cubicBezTo>
                  <a:cubicBezTo>
                    <a:pt x="135" y="142"/>
                    <a:pt x="151" y="154"/>
                    <a:pt x="170" y="161"/>
                  </a:cubicBezTo>
                  <a:cubicBezTo>
                    <a:pt x="147" y="75"/>
                    <a:pt x="113"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6" name="Google Shape;28996;p21"/>
            <p:cNvSpPr/>
            <p:nvPr/>
          </p:nvSpPr>
          <p:spPr>
            <a:xfrm>
              <a:off x="-5193763" y="-2727671"/>
              <a:ext cx="7354" cy="6160"/>
            </a:xfrm>
            <a:custGeom>
              <a:avLst/>
              <a:gdLst/>
              <a:ahLst/>
              <a:cxnLst/>
              <a:rect l="l" t="t" r="r" b="b"/>
              <a:pathLst>
                <a:path w="154" h="129" extrusionOk="0">
                  <a:moveTo>
                    <a:pt x="101" y="1"/>
                  </a:moveTo>
                  <a:cubicBezTo>
                    <a:pt x="83" y="1"/>
                    <a:pt x="49" y="9"/>
                    <a:pt x="0" y="28"/>
                  </a:cubicBezTo>
                  <a:cubicBezTo>
                    <a:pt x="61" y="46"/>
                    <a:pt x="109" y="83"/>
                    <a:pt x="154" y="128"/>
                  </a:cubicBezTo>
                  <a:cubicBezTo>
                    <a:pt x="146" y="35"/>
                    <a:pt x="142"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7" name="Google Shape;28997;p21"/>
            <p:cNvSpPr/>
            <p:nvPr/>
          </p:nvSpPr>
          <p:spPr>
            <a:xfrm>
              <a:off x="-5431702" y="-3205315"/>
              <a:ext cx="6828" cy="4536"/>
            </a:xfrm>
            <a:custGeom>
              <a:avLst/>
              <a:gdLst/>
              <a:ahLst/>
              <a:cxnLst/>
              <a:rect l="l" t="t" r="r" b="b"/>
              <a:pathLst>
                <a:path w="143" h="95" extrusionOk="0">
                  <a:moveTo>
                    <a:pt x="49" y="0"/>
                  </a:moveTo>
                  <a:cubicBezTo>
                    <a:pt x="34" y="0"/>
                    <a:pt x="20" y="9"/>
                    <a:pt x="8" y="31"/>
                  </a:cubicBezTo>
                  <a:cubicBezTo>
                    <a:pt x="1" y="42"/>
                    <a:pt x="8" y="68"/>
                    <a:pt x="15" y="79"/>
                  </a:cubicBezTo>
                  <a:cubicBezTo>
                    <a:pt x="27" y="90"/>
                    <a:pt x="37" y="95"/>
                    <a:pt x="46" y="95"/>
                  </a:cubicBezTo>
                  <a:cubicBezTo>
                    <a:pt x="64" y="95"/>
                    <a:pt x="79" y="83"/>
                    <a:pt x="98" y="76"/>
                  </a:cubicBezTo>
                  <a:cubicBezTo>
                    <a:pt x="113" y="68"/>
                    <a:pt x="127" y="57"/>
                    <a:pt x="142" y="45"/>
                  </a:cubicBezTo>
                  <a:cubicBezTo>
                    <a:pt x="127" y="38"/>
                    <a:pt x="113" y="23"/>
                    <a:pt x="98" y="16"/>
                  </a:cubicBezTo>
                  <a:cubicBezTo>
                    <a:pt x="82" y="9"/>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8" name="Google Shape;28998;p21"/>
            <p:cNvSpPr/>
            <p:nvPr/>
          </p:nvSpPr>
          <p:spPr>
            <a:xfrm>
              <a:off x="-5429362" y="-2841889"/>
              <a:ext cx="7544" cy="5778"/>
            </a:xfrm>
            <a:custGeom>
              <a:avLst/>
              <a:gdLst/>
              <a:ahLst/>
              <a:cxnLst/>
              <a:rect l="l" t="t" r="r" b="b"/>
              <a:pathLst>
                <a:path w="158" h="121" extrusionOk="0">
                  <a:moveTo>
                    <a:pt x="78" y="1"/>
                  </a:moveTo>
                  <a:cubicBezTo>
                    <a:pt x="60" y="1"/>
                    <a:pt x="30" y="8"/>
                    <a:pt x="0" y="20"/>
                  </a:cubicBezTo>
                  <a:cubicBezTo>
                    <a:pt x="52" y="53"/>
                    <a:pt x="105" y="87"/>
                    <a:pt x="154" y="120"/>
                  </a:cubicBezTo>
                  <a:cubicBezTo>
                    <a:pt x="157" y="38"/>
                    <a:pt x="131"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9" name="Google Shape;28999;p21"/>
            <p:cNvSpPr/>
            <p:nvPr/>
          </p:nvSpPr>
          <p:spPr>
            <a:xfrm>
              <a:off x="-5327654" y="-3148015"/>
              <a:ext cx="6160" cy="4871"/>
            </a:xfrm>
            <a:custGeom>
              <a:avLst/>
              <a:gdLst/>
              <a:ahLst/>
              <a:cxnLst/>
              <a:rect l="l" t="t" r="r" b="b"/>
              <a:pathLst>
                <a:path w="129" h="102" extrusionOk="0">
                  <a:moveTo>
                    <a:pt x="79" y="1"/>
                  </a:moveTo>
                  <a:cubicBezTo>
                    <a:pt x="61" y="1"/>
                    <a:pt x="46" y="8"/>
                    <a:pt x="30" y="16"/>
                  </a:cubicBezTo>
                  <a:cubicBezTo>
                    <a:pt x="1" y="39"/>
                    <a:pt x="30" y="65"/>
                    <a:pt x="49" y="83"/>
                  </a:cubicBezTo>
                  <a:cubicBezTo>
                    <a:pt x="68" y="98"/>
                    <a:pt x="79" y="101"/>
                    <a:pt x="91" y="101"/>
                  </a:cubicBezTo>
                  <a:cubicBezTo>
                    <a:pt x="109" y="101"/>
                    <a:pt x="120" y="83"/>
                    <a:pt x="124" y="56"/>
                  </a:cubicBezTo>
                  <a:cubicBezTo>
                    <a:pt x="124" y="53"/>
                    <a:pt x="128" y="49"/>
                    <a:pt x="128" y="42"/>
                  </a:cubicBezTo>
                  <a:cubicBezTo>
                    <a:pt x="117" y="12"/>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0" name="Google Shape;29000;p21"/>
            <p:cNvSpPr/>
            <p:nvPr/>
          </p:nvSpPr>
          <p:spPr>
            <a:xfrm>
              <a:off x="-5518463" y="-3281142"/>
              <a:ext cx="11460" cy="5396"/>
            </a:xfrm>
            <a:custGeom>
              <a:avLst/>
              <a:gdLst/>
              <a:ahLst/>
              <a:cxnLst/>
              <a:rect l="l" t="t" r="r" b="b"/>
              <a:pathLst>
                <a:path w="240" h="113" extrusionOk="0">
                  <a:moveTo>
                    <a:pt x="1" y="0"/>
                  </a:moveTo>
                  <a:cubicBezTo>
                    <a:pt x="60" y="82"/>
                    <a:pt x="146" y="101"/>
                    <a:pt x="240" y="113"/>
                  </a:cubicBezTo>
                  <a:cubicBezTo>
                    <a:pt x="165" y="63"/>
                    <a:pt x="98"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1" name="Google Shape;29001;p21"/>
            <p:cNvSpPr/>
            <p:nvPr/>
          </p:nvSpPr>
          <p:spPr>
            <a:xfrm>
              <a:off x="-5493633" y="-3071424"/>
              <a:ext cx="5061" cy="5062"/>
            </a:xfrm>
            <a:custGeom>
              <a:avLst/>
              <a:gdLst/>
              <a:ahLst/>
              <a:cxnLst/>
              <a:rect l="l" t="t" r="r" b="b"/>
              <a:pathLst>
                <a:path w="106" h="106" extrusionOk="0">
                  <a:moveTo>
                    <a:pt x="56" y="0"/>
                  </a:moveTo>
                  <a:cubicBezTo>
                    <a:pt x="45" y="0"/>
                    <a:pt x="34" y="8"/>
                    <a:pt x="26" y="19"/>
                  </a:cubicBezTo>
                  <a:cubicBezTo>
                    <a:pt x="0" y="45"/>
                    <a:pt x="4" y="75"/>
                    <a:pt x="34" y="94"/>
                  </a:cubicBezTo>
                  <a:cubicBezTo>
                    <a:pt x="42" y="101"/>
                    <a:pt x="52" y="105"/>
                    <a:pt x="61" y="105"/>
                  </a:cubicBezTo>
                  <a:cubicBezTo>
                    <a:pt x="75" y="105"/>
                    <a:pt x="87" y="98"/>
                    <a:pt x="94" y="83"/>
                  </a:cubicBezTo>
                  <a:cubicBezTo>
                    <a:pt x="105" y="64"/>
                    <a:pt x="101" y="38"/>
                    <a:pt x="83" y="19"/>
                  </a:cubicBezTo>
                  <a:cubicBezTo>
                    <a:pt x="75" y="8"/>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2" name="Google Shape;29002;p21"/>
            <p:cNvSpPr/>
            <p:nvPr/>
          </p:nvSpPr>
          <p:spPr>
            <a:xfrm>
              <a:off x="-5490577" y="-3321825"/>
              <a:ext cx="5921" cy="4679"/>
            </a:xfrm>
            <a:custGeom>
              <a:avLst/>
              <a:gdLst/>
              <a:ahLst/>
              <a:cxnLst/>
              <a:rect l="l" t="t" r="r" b="b"/>
              <a:pathLst>
                <a:path w="124" h="98" extrusionOk="0">
                  <a:moveTo>
                    <a:pt x="37" y="0"/>
                  </a:moveTo>
                  <a:cubicBezTo>
                    <a:pt x="14" y="0"/>
                    <a:pt x="0" y="23"/>
                    <a:pt x="4" y="93"/>
                  </a:cubicBezTo>
                  <a:cubicBezTo>
                    <a:pt x="7" y="82"/>
                    <a:pt x="19" y="82"/>
                    <a:pt x="26" y="82"/>
                  </a:cubicBezTo>
                  <a:cubicBezTo>
                    <a:pt x="37" y="82"/>
                    <a:pt x="49" y="85"/>
                    <a:pt x="59" y="90"/>
                  </a:cubicBezTo>
                  <a:cubicBezTo>
                    <a:pt x="71" y="93"/>
                    <a:pt x="82" y="97"/>
                    <a:pt x="93" y="97"/>
                  </a:cubicBezTo>
                  <a:cubicBezTo>
                    <a:pt x="112" y="97"/>
                    <a:pt x="123" y="85"/>
                    <a:pt x="123" y="45"/>
                  </a:cubicBezTo>
                  <a:cubicBezTo>
                    <a:pt x="93" y="23"/>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3" name="Google Shape;29003;p21"/>
            <p:cNvSpPr/>
            <p:nvPr/>
          </p:nvSpPr>
          <p:spPr>
            <a:xfrm>
              <a:off x="-5078447" y="-2664068"/>
              <a:ext cx="5396" cy="5014"/>
            </a:xfrm>
            <a:custGeom>
              <a:avLst/>
              <a:gdLst/>
              <a:ahLst/>
              <a:cxnLst/>
              <a:rect l="l" t="t" r="r" b="b"/>
              <a:pathLst>
                <a:path w="113" h="105" extrusionOk="0">
                  <a:moveTo>
                    <a:pt x="63" y="0"/>
                  </a:moveTo>
                  <a:cubicBezTo>
                    <a:pt x="49" y="0"/>
                    <a:pt x="34" y="7"/>
                    <a:pt x="23" y="19"/>
                  </a:cubicBezTo>
                  <a:cubicBezTo>
                    <a:pt x="1" y="45"/>
                    <a:pt x="4" y="75"/>
                    <a:pt x="23" y="101"/>
                  </a:cubicBezTo>
                  <a:cubicBezTo>
                    <a:pt x="30" y="104"/>
                    <a:pt x="41" y="104"/>
                    <a:pt x="49" y="104"/>
                  </a:cubicBezTo>
                  <a:cubicBezTo>
                    <a:pt x="63" y="104"/>
                    <a:pt x="79" y="101"/>
                    <a:pt x="86" y="90"/>
                  </a:cubicBezTo>
                  <a:cubicBezTo>
                    <a:pt x="113" y="64"/>
                    <a:pt x="108" y="30"/>
                    <a:pt x="86" y="11"/>
                  </a:cubicBezTo>
                  <a:cubicBezTo>
                    <a:pt x="79" y="4"/>
                    <a:pt x="71"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4" name="Google Shape;29004;p21"/>
            <p:cNvSpPr/>
            <p:nvPr/>
          </p:nvSpPr>
          <p:spPr>
            <a:xfrm>
              <a:off x="-5264433" y="-3048074"/>
              <a:ext cx="6303" cy="6876"/>
            </a:xfrm>
            <a:custGeom>
              <a:avLst/>
              <a:gdLst/>
              <a:ahLst/>
              <a:cxnLst/>
              <a:rect l="l" t="t" r="r" b="b"/>
              <a:pathLst>
                <a:path w="132" h="144" extrusionOk="0">
                  <a:moveTo>
                    <a:pt x="52" y="1"/>
                  </a:moveTo>
                  <a:cubicBezTo>
                    <a:pt x="38" y="49"/>
                    <a:pt x="19" y="99"/>
                    <a:pt x="0" y="144"/>
                  </a:cubicBezTo>
                  <a:cubicBezTo>
                    <a:pt x="128" y="125"/>
                    <a:pt x="131" y="113"/>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5" name="Google Shape;29005;p21"/>
            <p:cNvSpPr/>
            <p:nvPr/>
          </p:nvSpPr>
          <p:spPr>
            <a:xfrm>
              <a:off x="-5217495" y="-2781724"/>
              <a:ext cx="5730" cy="8786"/>
            </a:xfrm>
            <a:custGeom>
              <a:avLst/>
              <a:gdLst/>
              <a:ahLst/>
              <a:cxnLst/>
              <a:rect l="l" t="t" r="r" b="b"/>
              <a:pathLst>
                <a:path w="120" h="184" extrusionOk="0">
                  <a:moveTo>
                    <a:pt x="68" y="0"/>
                  </a:moveTo>
                  <a:cubicBezTo>
                    <a:pt x="23" y="68"/>
                    <a:pt x="0" y="128"/>
                    <a:pt x="78" y="184"/>
                  </a:cubicBezTo>
                  <a:cubicBezTo>
                    <a:pt x="120" y="120"/>
                    <a:pt x="97" y="6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6" name="Google Shape;29006;p21"/>
            <p:cNvSpPr/>
            <p:nvPr/>
          </p:nvSpPr>
          <p:spPr>
            <a:xfrm>
              <a:off x="-5484704" y="-2892934"/>
              <a:ext cx="13275" cy="16999"/>
            </a:xfrm>
            <a:custGeom>
              <a:avLst/>
              <a:gdLst/>
              <a:ahLst/>
              <a:cxnLst/>
              <a:rect l="l" t="t" r="r" b="b"/>
              <a:pathLst>
                <a:path w="278" h="356" extrusionOk="0">
                  <a:moveTo>
                    <a:pt x="105" y="0"/>
                  </a:moveTo>
                  <a:cubicBezTo>
                    <a:pt x="75" y="0"/>
                    <a:pt x="53" y="27"/>
                    <a:pt x="31" y="42"/>
                  </a:cubicBezTo>
                  <a:cubicBezTo>
                    <a:pt x="67" y="109"/>
                    <a:pt x="0" y="221"/>
                    <a:pt x="75" y="247"/>
                  </a:cubicBezTo>
                  <a:cubicBezTo>
                    <a:pt x="161" y="281"/>
                    <a:pt x="48" y="337"/>
                    <a:pt x="105" y="356"/>
                  </a:cubicBezTo>
                  <a:cubicBezTo>
                    <a:pt x="131" y="307"/>
                    <a:pt x="165" y="270"/>
                    <a:pt x="210" y="270"/>
                  </a:cubicBezTo>
                  <a:cubicBezTo>
                    <a:pt x="228" y="270"/>
                    <a:pt x="250" y="277"/>
                    <a:pt x="277" y="292"/>
                  </a:cubicBezTo>
                  <a:cubicBezTo>
                    <a:pt x="277" y="266"/>
                    <a:pt x="269" y="236"/>
                    <a:pt x="247" y="232"/>
                  </a:cubicBezTo>
                  <a:cubicBezTo>
                    <a:pt x="116" y="202"/>
                    <a:pt x="116" y="113"/>
                    <a:pt x="146" y="16"/>
                  </a:cubicBezTo>
                  <a:cubicBezTo>
                    <a:pt x="131" y="4"/>
                    <a:pt x="116"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7" name="Google Shape;29007;p21"/>
            <p:cNvSpPr/>
            <p:nvPr/>
          </p:nvSpPr>
          <p:spPr>
            <a:xfrm>
              <a:off x="-5495448" y="-2891693"/>
              <a:ext cx="12033" cy="8595"/>
            </a:xfrm>
            <a:custGeom>
              <a:avLst/>
              <a:gdLst/>
              <a:ahLst/>
              <a:cxnLst/>
              <a:rect l="l" t="t" r="r" b="b"/>
              <a:pathLst>
                <a:path w="252" h="180" extrusionOk="0">
                  <a:moveTo>
                    <a:pt x="49" y="1"/>
                  </a:moveTo>
                  <a:cubicBezTo>
                    <a:pt x="38" y="1"/>
                    <a:pt x="27" y="9"/>
                    <a:pt x="16" y="31"/>
                  </a:cubicBezTo>
                  <a:cubicBezTo>
                    <a:pt x="1" y="57"/>
                    <a:pt x="90" y="113"/>
                    <a:pt x="90" y="169"/>
                  </a:cubicBezTo>
                  <a:cubicBezTo>
                    <a:pt x="106" y="176"/>
                    <a:pt x="125" y="180"/>
                    <a:pt x="135" y="180"/>
                  </a:cubicBezTo>
                  <a:cubicBezTo>
                    <a:pt x="173" y="180"/>
                    <a:pt x="199" y="161"/>
                    <a:pt x="218" y="139"/>
                  </a:cubicBezTo>
                  <a:cubicBezTo>
                    <a:pt x="251" y="102"/>
                    <a:pt x="214" y="79"/>
                    <a:pt x="180" y="64"/>
                  </a:cubicBezTo>
                  <a:cubicBezTo>
                    <a:pt x="169" y="61"/>
                    <a:pt x="154" y="61"/>
                    <a:pt x="143" y="61"/>
                  </a:cubicBezTo>
                  <a:cubicBezTo>
                    <a:pt x="109" y="57"/>
                    <a:pt x="80"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8" name="Google Shape;29008;p21"/>
            <p:cNvSpPr/>
            <p:nvPr/>
          </p:nvSpPr>
          <p:spPr>
            <a:xfrm>
              <a:off x="-5492917" y="-2872593"/>
              <a:ext cx="8070" cy="7019"/>
            </a:xfrm>
            <a:custGeom>
              <a:avLst/>
              <a:gdLst/>
              <a:ahLst/>
              <a:cxnLst/>
              <a:rect l="l" t="t" r="r" b="b"/>
              <a:pathLst>
                <a:path w="169" h="147" extrusionOk="0">
                  <a:moveTo>
                    <a:pt x="68" y="1"/>
                  </a:moveTo>
                  <a:cubicBezTo>
                    <a:pt x="41" y="1"/>
                    <a:pt x="15" y="12"/>
                    <a:pt x="11" y="30"/>
                  </a:cubicBezTo>
                  <a:cubicBezTo>
                    <a:pt x="1" y="72"/>
                    <a:pt x="63" y="57"/>
                    <a:pt x="63" y="90"/>
                  </a:cubicBezTo>
                  <a:cubicBezTo>
                    <a:pt x="60" y="109"/>
                    <a:pt x="41" y="128"/>
                    <a:pt x="34" y="147"/>
                  </a:cubicBezTo>
                  <a:cubicBezTo>
                    <a:pt x="90" y="128"/>
                    <a:pt x="168" y="120"/>
                    <a:pt x="146" y="38"/>
                  </a:cubicBezTo>
                  <a:cubicBezTo>
                    <a:pt x="139" y="16"/>
                    <a:pt x="101"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9" name="Google Shape;29009;p21"/>
            <p:cNvSpPr/>
            <p:nvPr/>
          </p:nvSpPr>
          <p:spPr>
            <a:xfrm>
              <a:off x="-5479738" y="-2880089"/>
              <a:ext cx="8308" cy="5730"/>
            </a:xfrm>
            <a:custGeom>
              <a:avLst/>
              <a:gdLst/>
              <a:ahLst/>
              <a:cxnLst/>
              <a:rect l="l" t="t" r="r" b="b"/>
              <a:pathLst>
                <a:path w="174" h="120" extrusionOk="0">
                  <a:moveTo>
                    <a:pt x="106" y="1"/>
                  </a:moveTo>
                  <a:cubicBezTo>
                    <a:pt x="61" y="1"/>
                    <a:pt x="27" y="38"/>
                    <a:pt x="1" y="87"/>
                  </a:cubicBezTo>
                  <a:cubicBezTo>
                    <a:pt x="27" y="109"/>
                    <a:pt x="53" y="120"/>
                    <a:pt x="72" y="120"/>
                  </a:cubicBezTo>
                  <a:cubicBezTo>
                    <a:pt x="117" y="120"/>
                    <a:pt x="143" y="68"/>
                    <a:pt x="173" y="23"/>
                  </a:cubicBezTo>
                  <a:cubicBezTo>
                    <a:pt x="146" y="8"/>
                    <a:pt x="124"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0" name="Google Shape;29010;p21"/>
            <p:cNvSpPr/>
            <p:nvPr/>
          </p:nvSpPr>
          <p:spPr>
            <a:xfrm>
              <a:off x="-5469329" y="-2883145"/>
              <a:ext cx="6637" cy="5062"/>
            </a:xfrm>
            <a:custGeom>
              <a:avLst/>
              <a:gdLst/>
              <a:ahLst/>
              <a:cxnLst/>
              <a:rect l="l" t="t" r="r" b="b"/>
              <a:pathLst>
                <a:path w="139" h="106" extrusionOk="0">
                  <a:moveTo>
                    <a:pt x="63" y="1"/>
                  </a:moveTo>
                  <a:cubicBezTo>
                    <a:pt x="49" y="1"/>
                    <a:pt x="37" y="5"/>
                    <a:pt x="23" y="16"/>
                  </a:cubicBezTo>
                  <a:cubicBezTo>
                    <a:pt x="4" y="35"/>
                    <a:pt x="0" y="72"/>
                    <a:pt x="14" y="102"/>
                  </a:cubicBezTo>
                  <a:cubicBezTo>
                    <a:pt x="23" y="106"/>
                    <a:pt x="33" y="106"/>
                    <a:pt x="45" y="106"/>
                  </a:cubicBezTo>
                  <a:cubicBezTo>
                    <a:pt x="71" y="106"/>
                    <a:pt x="93" y="99"/>
                    <a:pt x="116" y="83"/>
                  </a:cubicBezTo>
                  <a:cubicBezTo>
                    <a:pt x="138" y="68"/>
                    <a:pt x="138" y="46"/>
                    <a:pt x="119" y="27"/>
                  </a:cubicBezTo>
                  <a:cubicBezTo>
                    <a:pt x="104" y="9"/>
                    <a:pt x="82"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1" name="Google Shape;29011;p21"/>
            <p:cNvSpPr/>
            <p:nvPr/>
          </p:nvSpPr>
          <p:spPr>
            <a:xfrm>
              <a:off x="-5473483" y="-3025393"/>
              <a:ext cx="10792" cy="7544"/>
            </a:xfrm>
            <a:custGeom>
              <a:avLst/>
              <a:gdLst/>
              <a:ahLst/>
              <a:cxnLst/>
              <a:rect l="l" t="t" r="r" b="b"/>
              <a:pathLst>
                <a:path w="226" h="158" extrusionOk="0">
                  <a:moveTo>
                    <a:pt x="136" y="0"/>
                  </a:moveTo>
                  <a:cubicBezTo>
                    <a:pt x="1" y="9"/>
                    <a:pt x="143" y="128"/>
                    <a:pt x="53" y="157"/>
                  </a:cubicBezTo>
                  <a:lnTo>
                    <a:pt x="110" y="157"/>
                  </a:lnTo>
                  <a:cubicBezTo>
                    <a:pt x="177" y="157"/>
                    <a:pt x="225" y="143"/>
                    <a:pt x="222" y="68"/>
                  </a:cubicBezTo>
                  <a:cubicBezTo>
                    <a:pt x="222" y="16"/>
                    <a:pt x="18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2" name="Google Shape;29012;p21"/>
            <p:cNvSpPr/>
            <p:nvPr/>
          </p:nvSpPr>
          <p:spPr>
            <a:xfrm>
              <a:off x="-5460113" y="-3010590"/>
              <a:ext cx="14373" cy="9168"/>
            </a:xfrm>
            <a:custGeom>
              <a:avLst/>
              <a:gdLst/>
              <a:ahLst/>
              <a:cxnLst/>
              <a:rect l="l" t="t" r="r" b="b"/>
              <a:pathLst>
                <a:path w="301" h="192" extrusionOk="0">
                  <a:moveTo>
                    <a:pt x="117" y="1"/>
                  </a:moveTo>
                  <a:lnTo>
                    <a:pt x="117" y="1"/>
                  </a:lnTo>
                  <a:cubicBezTo>
                    <a:pt x="117" y="1"/>
                    <a:pt x="117" y="1"/>
                    <a:pt x="117" y="1"/>
                  </a:cubicBezTo>
                  <a:lnTo>
                    <a:pt x="117" y="1"/>
                  </a:lnTo>
                  <a:cubicBezTo>
                    <a:pt x="117" y="1"/>
                    <a:pt x="117" y="1"/>
                    <a:pt x="117" y="1"/>
                  </a:cubicBezTo>
                  <a:close/>
                  <a:moveTo>
                    <a:pt x="117" y="1"/>
                  </a:moveTo>
                  <a:cubicBezTo>
                    <a:pt x="116" y="5"/>
                    <a:pt x="113" y="13"/>
                    <a:pt x="109" y="16"/>
                  </a:cubicBezTo>
                  <a:cubicBezTo>
                    <a:pt x="83" y="49"/>
                    <a:pt x="23" y="31"/>
                    <a:pt x="1" y="72"/>
                  </a:cubicBezTo>
                  <a:cubicBezTo>
                    <a:pt x="39" y="173"/>
                    <a:pt x="151" y="132"/>
                    <a:pt x="211" y="192"/>
                  </a:cubicBezTo>
                  <a:cubicBezTo>
                    <a:pt x="229" y="154"/>
                    <a:pt x="285" y="151"/>
                    <a:pt x="301" y="87"/>
                  </a:cubicBezTo>
                  <a:lnTo>
                    <a:pt x="282" y="87"/>
                  </a:lnTo>
                  <a:cubicBezTo>
                    <a:pt x="266" y="87"/>
                    <a:pt x="248" y="87"/>
                    <a:pt x="233" y="91"/>
                  </a:cubicBezTo>
                  <a:cubicBezTo>
                    <a:pt x="218" y="91"/>
                    <a:pt x="203" y="94"/>
                    <a:pt x="188" y="94"/>
                  </a:cubicBezTo>
                  <a:cubicBezTo>
                    <a:pt x="147" y="94"/>
                    <a:pt x="113" y="80"/>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3" name="Google Shape;29013;p21"/>
            <p:cNvSpPr/>
            <p:nvPr/>
          </p:nvSpPr>
          <p:spPr>
            <a:xfrm>
              <a:off x="-5455624" y="-3028783"/>
              <a:ext cx="11317" cy="8452"/>
            </a:xfrm>
            <a:custGeom>
              <a:avLst/>
              <a:gdLst/>
              <a:ahLst/>
              <a:cxnLst/>
              <a:rect l="l" t="t" r="r" b="b"/>
              <a:pathLst>
                <a:path w="237" h="177" extrusionOk="0">
                  <a:moveTo>
                    <a:pt x="146" y="1"/>
                  </a:moveTo>
                  <a:cubicBezTo>
                    <a:pt x="139" y="1"/>
                    <a:pt x="131" y="1"/>
                    <a:pt x="120" y="4"/>
                  </a:cubicBezTo>
                  <a:lnTo>
                    <a:pt x="53" y="4"/>
                  </a:lnTo>
                  <a:cubicBezTo>
                    <a:pt x="0" y="87"/>
                    <a:pt x="102" y="116"/>
                    <a:pt x="112" y="176"/>
                  </a:cubicBezTo>
                  <a:cubicBezTo>
                    <a:pt x="135" y="166"/>
                    <a:pt x="157" y="154"/>
                    <a:pt x="172" y="139"/>
                  </a:cubicBezTo>
                  <a:cubicBezTo>
                    <a:pt x="202" y="113"/>
                    <a:pt x="236" y="80"/>
                    <a:pt x="214" y="35"/>
                  </a:cubicBezTo>
                  <a:cubicBezTo>
                    <a:pt x="198" y="9"/>
                    <a:pt x="176"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4" name="Google Shape;29014;p21"/>
            <p:cNvSpPr/>
            <p:nvPr/>
          </p:nvSpPr>
          <p:spPr>
            <a:xfrm>
              <a:off x="-5438100" y="-3030741"/>
              <a:ext cx="15901" cy="9693"/>
            </a:xfrm>
            <a:custGeom>
              <a:avLst/>
              <a:gdLst/>
              <a:ahLst/>
              <a:cxnLst/>
              <a:rect l="l" t="t" r="r" b="b"/>
              <a:pathLst>
                <a:path w="333" h="203" extrusionOk="0">
                  <a:moveTo>
                    <a:pt x="23" y="0"/>
                  </a:moveTo>
                  <a:cubicBezTo>
                    <a:pt x="14" y="12"/>
                    <a:pt x="7" y="23"/>
                    <a:pt x="0" y="34"/>
                  </a:cubicBezTo>
                  <a:cubicBezTo>
                    <a:pt x="30" y="79"/>
                    <a:pt x="56" y="128"/>
                    <a:pt x="82" y="176"/>
                  </a:cubicBezTo>
                  <a:cubicBezTo>
                    <a:pt x="119" y="184"/>
                    <a:pt x="161" y="176"/>
                    <a:pt x="194" y="202"/>
                  </a:cubicBezTo>
                  <a:cubicBezTo>
                    <a:pt x="221" y="147"/>
                    <a:pt x="333" y="150"/>
                    <a:pt x="295" y="50"/>
                  </a:cubicBezTo>
                  <a:cubicBezTo>
                    <a:pt x="206" y="34"/>
                    <a:pt x="112" y="19"/>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5" name="Google Shape;29015;p21"/>
            <p:cNvSpPr/>
            <p:nvPr/>
          </p:nvSpPr>
          <p:spPr>
            <a:xfrm>
              <a:off x="-5451518" y="-3035898"/>
              <a:ext cx="11842" cy="7735"/>
            </a:xfrm>
            <a:custGeom>
              <a:avLst/>
              <a:gdLst/>
              <a:ahLst/>
              <a:cxnLst/>
              <a:rect l="l" t="t" r="r" b="b"/>
              <a:pathLst>
                <a:path w="248" h="162" extrusionOk="0">
                  <a:moveTo>
                    <a:pt x="68" y="1"/>
                  </a:moveTo>
                  <a:cubicBezTo>
                    <a:pt x="0" y="23"/>
                    <a:pt x="42" y="60"/>
                    <a:pt x="60" y="79"/>
                  </a:cubicBezTo>
                  <a:cubicBezTo>
                    <a:pt x="98" y="113"/>
                    <a:pt x="138" y="135"/>
                    <a:pt x="180" y="161"/>
                  </a:cubicBezTo>
                  <a:cubicBezTo>
                    <a:pt x="247" y="34"/>
                    <a:pt x="98" y="56"/>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6" name="Google Shape;29016;p21"/>
            <p:cNvSpPr/>
            <p:nvPr/>
          </p:nvSpPr>
          <p:spPr>
            <a:xfrm>
              <a:off x="-5439198" y="-3029117"/>
              <a:ext cx="5014" cy="9837"/>
            </a:xfrm>
            <a:custGeom>
              <a:avLst/>
              <a:gdLst/>
              <a:ahLst/>
              <a:cxnLst/>
              <a:rect l="l" t="t" r="r" b="b"/>
              <a:pathLst>
                <a:path w="105" h="206" extrusionOk="0">
                  <a:moveTo>
                    <a:pt x="23" y="0"/>
                  </a:moveTo>
                  <a:cubicBezTo>
                    <a:pt x="15" y="8"/>
                    <a:pt x="8" y="19"/>
                    <a:pt x="4" y="30"/>
                  </a:cubicBezTo>
                  <a:cubicBezTo>
                    <a:pt x="1" y="90"/>
                    <a:pt x="68" y="135"/>
                    <a:pt x="27" y="206"/>
                  </a:cubicBezTo>
                  <a:cubicBezTo>
                    <a:pt x="37" y="206"/>
                    <a:pt x="49" y="202"/>
                    <a:pt x="56" y="195"/>
                  </a:cubicBezTo>
                  <a:cubicBezTo>
                    <a:pt x="82" y="180"/>
                    <a:pt x="90" y="157"/>
                    <a:pt x="105" y="142"/>
                  </a:cubicBezTo>
                  <a:cubicBezTo>
                    <a:pt x="79" y="94"/>
                    <a:pt x="53" y="4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7" name="Google Shape;29017;p21"/>
            <p:cNvSpPr/>
            <p:nvPr/>
          </p:nvSpPr>
          <p:spPr>
            <a:xfrm>
              <a:off x="-5446838" y="-3019137"/>
              <a:ext cx="7688" cy="7926"/>
            </a:xfrm>
            <a:custGeom>
              <a:avLst/>
              <a:gdLst/>
              <a:ahLst/>
              <a:cxnLst/>
              <a:rect l="l" t="t" r="r" b="b"/>
              <a:pathLst>
                <a:path w="161" h="166" extrusionOk="0">
                  <a:moveTo>
                    <a:pt x="63" y="0"/>
                  </a:moveTo>
                  <a:cubicBezTo>
                    <a:pt x="37" y="0"/>
                    <a:pt x="23" y="45"/>
                    <a:pt x="0" y="68"/>
                  </a:cubicBezTo>
                  <a:lnTo>
                    <a:pt x="4" y="68"/>
                  </a:lnTo>
                  <a:cubicBezTo>
                    <a:pt x="7" y="71"/>
                    <a:pt x="11" y="76"/>
                    <a:pt x="14" y="76"/>
                  </a:cubicBezTo>
                  <a:cubicBezTo>
                    <a:pt x="56" y="87"/>
                    <a:pt x="26" y="166"/>
                    <a:pt x="67" y="166"/>
                  </a:cubicBezTo>
                  <a:cubicBezTo>
                    <a:pt x="75" y="166"/>
                    <a:pt x="82" y="166"/>
                    <a:pt x="93" y="157"/>
                  </a:cubicBezTo>
                  <a:cubicBezTo>
                    <a:pt x="161" y="128"/>
                    <a:pt x="130" y="57"/>
                    <a:pt x="101" y="23"/>
                  </a:cubicBezTo>
                  <a:cubicBezTo>
                    <a:pt x="85" y="9"/>
                    <a:pt x="75"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8" name="Google Shape;29018;p21"/>
            <p:cNvSpPr/>
            <p:nvPr/>
          </p:nvSpPr>
          <p:spPr>
            <a:xfrm>
              <a:off x="-5517556" y="-3249722"/>
              <a:ext cx="18050" cy="12892"/>
            </a:xfrm>
            <a:custGeom>
              <a:avLst/>
              <a:gdLst/>
              <a:ahLst/>
              <a:cxnLst/>
              <a:rect l="l" t="t" r="r" b="b"/>
              <a:pathLst>
                <a:path w="378" h="270" extrusionOk="0">
                  <a:moveTo>
                    <a:pt x="341" y="0"/>
                  </a:moveTo>
                  <a:cubicBezTo>
                    <a:pt x="329" y="0"/>
                    <a:pt x="315" y="7"/>
                    <a:pt x="303" y="11"/>
                  </a:cubicBezTo>
                  <a:cubicBezTo>
                    <a:pt x="217" y="45"/>
                    <a:pt x="158" y="127"/>
                    <a:pt x="60" y="127"/>
                  </a:cubicBezTo>
                  <a:cubicBezTo>
                    <a:pt x="53" y="127"/>
                    <a:pt x="46" y="127"/>
                    <a:pt x="41" y="123"/>
                  </a:cubicBezTo>
                  <a:cubicBezTo>
                    <a:pt x="34" y="135"/>
                    <a:pt x="27" y="145"/>
                    <a:pt x="19" y="157"/>
                  </a:cubicBezTo>
                  <a:cubicBezTo>
                    <a:pt x="27" y="209"/>
                    <a:pt x="1" y="269"/>
                    <a:pt x="79" y="269"/>
                  </a:cubicBezTo>
                  <a:cubicBezTo>
                    <a:pt x="94" y="269"/>
                    <a:pt x="113" y="269"/>
                    <a:pt x="139" y="266"/>
                  </a:cubicBezTo>
                  <a:cubicBezTo>
                    <a:pt x="288" y="235"/>
                    <a:pt x="284" y="101"/>
                    <a:pt x="374" y="49"/>
                  </a:cubicBezTo>
                  <a:cubicBezTo>
                    <a:pt x="378" y="45"/>
                    <a:pt x="374" y="23"/>
                    <a:pt x="367" y="15"/>
                  </a:cubicBezTo>
                  <a:cubicBezTo>
                    <a:pt x="360" y="4"/>
                    <a:pt x="352" y="0"/>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9" name="Google Shape;29019;p21"/>
            <p:cNvSpPr/>
            <p:nvPr/>
          </p:nvSpPr>
          <p:spPr>
            <a:xfrm>
              <a:off x="-5508293" y="-3271353"/>
              <a:ext cx="9168" cy="11460"/>
            </a:xfrm>
            <a:custGeom>
              <a:avLst/>
              <a:gdLst/>
              <a:ahLst/>
              <a:cxnLst/>
              <a:rect l="l" t="t" r="r" b="b"/>
              <a:pathLst>
                <a:path w="192" h="240" extrusionOk="0">
                  <a:moveTo>
                    <a:pt x="98" y="1"/>
                  </a:moveTo>
                  <a:cubicBezTo>
                    <a:pt x="68" y="31"/>
                    <a:pt x="76" y="72"/>
                    <a:pt x="64" y="105"/>
                  </a:cubicBezTo>
                  <a:cubicBezTo>
                    <a:pt x="38" y="150"/>
                    <a:pt x="1" y="195"/>
                    <a:pt x="68" y="240"/>
                  </a:cubicBezTo>
                  <a:cubicBezTo>
                    <a:pt x="83" y="184"/>
                    <a:pt x="192" y="222"/>
                    <a:pt x="180" y="135"/>
                  </a:cubicBezTo>
                  <a:cubicBezTo>
                    <a:pt x="161" y="83"/>
                    <a:pt x="166" y="23"/>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0" name="Google Shape;29020;p21"/>
            <p:cNvSpPr/>
            <p:nvPr/>
          </p:nvSpPr>
          <p:spPr>
            <a:xfrm>
              <a:off x="-5193047" y="-2903630"/>
              <a:ext cx="10553" cy="5969"/>
            </a:xfrm>
            <a:custGeom>
              <a:avLst/>
              <a:gdLst/>
              <a:ahLst/>
              <a:cxnLst/>
              <a:rect l="l" t="t" r="r" b="b"/>
              <a:pathLst>
                <a:path w="221" h="125" extrusionOk="0">
                  <a:moveTo>
                    <a:pt x="221" y="0"/>
                  </a:moveTo>
                  <a:lnTo>
                    <a:pt x="221" y="0"/>
                  </a:lnTo>
                  <a:cubicBezTo>
                    <a:pt x="191" y="4"/>
                    <a:pt x="161" y="15"/>
                    <a:pt x="131" y="15"/>
                  </a:cubicBezTo>
                  <a:lnTo>
                    <a:pt x="113" y="15"/>
                  </a:lnTo>
                  <a:cubicBezTo>
                    <a:pt x="98" y="12"/>
                    <a:pt x="86" y="12"/>
                    <a:pt x="75" y="12"/>
                  </a:cubicBezTo>
                  <a:cubicBezTo>
                    <a:pt x="11" y="12"/>
                    <a:pt x="1" y="60"/>
                    <a:pt x="8" y="124"/>
                  </a:cubicBezTo>
                  <a:cubicBezTo>
                    <a:pt x="23" y="116"/>
                    <a:pt x="37" y="116"/>
                    <a:pt x="53" y="116"/>
                  </a:cubicBezTo>
                  <a:cubicBezTo>
                    <a:pt x="82" y="116"/>
                    <a:pt x="113" y="124"/>
                    <a:pt x="139" y="124"/>
                  </a:cubicBezTo>
                  <a:cubicBezTo>
                    <a:pt x="165" y="83"/>
                    <a:pt x="191" y="41"/>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1" name="Google Shape;29021;p21"/>
            <p:cNvSpPr/>
            <p:nvPr/>
          </p:nvSpPr>
          <p:spPr>
            <a:xfrm>
              <a:off x="-5194814" y="-2898139"/>
              <a:ext cx="12129" cy="4345"/>
            </a:xfrm>
            <a:custGeom>
              <a:avLst/>
              <a:gdLst/>
              <a:ahLst/>
              <a:cxnLst/>
              <a:rect l="l" t="t" r="r" b="b"/>
              <a:pathLst>
                <a:path w="254" h="91" extrusionOk="0">
                  <a:moveTo>
                    <a:pt x="90" y="1"/>
                  </a:moveTo>
                  <a:cubicBezTo>
                    <a:pt x="74" y="1"/>
                    <a:pt x="60" y="1"/>
                    <a:pt x="45" y="9"/>
                  </a:cubicBezTo>
                  <a:cubicBezTo>
                    <a:pt x="0" y="65"/>
                    <a:pt x="41" y="76"/>
                    <a:pt x="86" y="80"/>
                  </a:cubicBezTo>
                  <a:cubicBezTo>
                    <a:pt x="97" y="76"/>
                    <a:pt x="105" y="72"/>
                    <a:pt x="116" y="72"/>
                  </a:cubicBezTo>
                  <a:cubicBezTo>
                    <a:pt x="135" y="72"/>
                    <a:pt x="150" y="80"/>
                    <a:pt x="164" y="91"/>
                  </a:cubicBezTo>
                  <a:cubicBezTo>
                    <a:pt x="254" y="76"/>
                    <a:pt x="213" y="42"/>
                    <a:pt x="176" y="9"/>
                  </a:cubicBezTo>
                  <a:cubicBezTo>
                    <a:pt x="150" y="9"/>
                    <a:pt x="119"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2" name="Google Shape;29022;p21"/>
            <p:cNvSpPr/>
            <p:nvPr/>
          </p:nvSpPr>
          <p:spPr>
            <a:xfrm>
              <a:off x="-5176287" y="-2902723"/>
              <a:ext cx="7019" cy="6446"/>
            </a:xfrm>
            <a:custGeom>
              <a:avLst/>
              <a:gdLst/>
              <a:ahLst/>
              <a:cxnLst/>
              <a:rect l="l" t="t" r="r" b="b"/>
              <a:pathLst>
                <a:path w="147" h="135" extrusionOk="0">
                  <a:moveTo>
                    <a:pt x="49" y="0"/>
                  </a:moveTo>
                  <a:cubicBezTo>
                    <a:pt x="38" y="0"/>
                    <a:pt x="27" y="7"/>
                    <a:pt x="12" y="30"/>
                  </a:cubicBezTo>
                  <a:lnTo>
                    <a:pt x="12" y="33"/>
                  </a:lnTo>
                  <a:cubicBezTo>
                    <a:pt x="38" y="60"/>
                    <a:pt x="0" y="135"/>
                    <a:pt x="61" y="135"/>
                  </a:cubicBezTo>
                  <a:lnTo>
                    <a:pt x="76" y="135"/>
                  </a:lnTo>
                  <a:cubicBezTo>
                    <a:pt x="147" y="123"/>
                    <a:pt x="109" y="78"/>
                    <a:pt x="94" y="41"/>
                  </a:cubicBezTo>
                  <a:cubicBezTo>
                    <a:pt x="79" y="19"/>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3" name="Google Shape;29023;p21"/>
            <p:cNvSpPr/>
            <p:nvPr/>
          </p:nvSpPr>
          <p:spPr>
            <a:xfrm>
              <a:off x="-5517365" y="-3293127"/>
              <a:ext cx="11985" cy="8977"/>
            </a:xfrm>
            <a:custGeom>
              <a:avLst/>
              <a:gdLst/>
              <a:ahLst/>
              <a:cxnLst/>
              <a:rect l="l" t="t" r="r" b="b"/>
              <a:pathLst>
                <a:path w="251" h="188" extrusionOk="0">
                  <a:moveTo>
                    <a:pt x="8" y="5"/>
                  </a:moveTo>
                  <a:cubicBezTo>
                    <a:pt x="4" y="31"/>
                    <a:pt x="0" y="60"/>
                    <a:pt x="0" y="86"/>
                  </a:cubicBezTo>
                  <a:cubicBezTo>
                    <a:pt x="71" y="143"/>
                    <a:pt x="154" y="184"/>
                    <a:pt x="251" y="188"/>
                  </a:cubicBezTo>
                  <a:cubicBezTo>
                    <a:pt x="251" y="154"/>
                    <a:pt x="209" y="139"/>
                    <a:pt x="209" y="109"/>
                  </a:cubicBezTo>
                  <a:lnTo>
                    <a:pt x="209" y="102"/>
                  </a:lnTo>
                  <a:cubicBezTo>
                    <a:pt x="209" y="98"/>
                    <a:pt x="213" y="98"/>
                    <a:pt x="213" y="94"/>
                  </a:cubicBezTo>
                  <a:cubicBezTo>
                    <a:pt x="172" y="0"/>
                    <a:pt x="56" y="79"/>
                    <a:pt x="8"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4" name="Google Shape;29024;p21"/>
            <p:cNvSpPr/>
            <p:nvPr/>
          </p:nvSpPr>
          <p:spPr>
            <a:xfrm>
              <a:off x="-5521806" y="-3302581"/>
              <a:ext cx="8786" cy="8786"/>
            </a:xfrm>
            <a:custGeom>
              <a:avLst/>
              <a:gdLst/>
              <a:ahLst/>
              <a:cxnLst/>
              <a:rect l="l" t="t" r="r" b="b"/>
              <a:pathLst>
                <a:path w="184" h="184" extrusionOk="0">
                  <a:moveTo>
                    <a:pt x="33" y="1"/>
                  </a:moveTo>
                  <a:lnTo>
                    <a:pt x="33" y="1"/>
                  </a:lnTo>
                  <a:cubicBezTo>
                    <a:pt x="37" y="68"/>
                    <a:pt x="0" y="131"/>
                    <a:pt x="71" y="184"/>
                  </a:cubicBezTo>
                  <a:cubicBezTo>
                    <a:pt x="93" y="135"/>
                    <a:pt x="135" y="105"/>
                    <a:pt x="183" y="79"/>
                  </a:cubicBezTo>
                  <a:cubicBezTo>
                    <a:pt x="135" y="53"/>
                    <a:pt x="97" y="12"/>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5" name="Google Shape;29025;p21"/>
            <p:cNvSpPr/>
            <p:nvPr/>
          </p:nvSpPr>
          <p:spPr>
            <a:xfrm>
              <a:off x="-5507194" y="-3298284"/>
              <a:ext cx="6303" cy="11126"/>
            </a:xfrm>
            <a:custGeom>
              <a:avLst/>
              <a:gdLst/>
              <a:ahLst/>
              <a:cxnLst/>
              <a:rect l="l" t="t" r="r" b="b"/>
              <a:pathLst>
                <a:path w="132" h="233" extrusionOk="0">
                  <a:moveTo>
                    <a:pt x="75" y="1"/>
                  </a:moveTo>
                  <a:lnTo>
                    <a:pt x="75" y="1"/>
                  </a:lnTo>
                  <a:cubicBezTo>
                    <a:pt x="8" y="53"/>
                    <a:pt x="71" y="158"/>
                    <a:pt x="0" y="202"/>
                  </a:cubicBezTo>
                  <a:cubicBezTo>
                    <a:pt x="34" y="228"/>
                    <a:pt x="75" y="225"/>
                    <a:pt x="112" y="232"/>
                  </a:cubicBezTo>
                  <a:cubicBezTo>
                    <a:pt x="120" y="220"/>
                    <a:pt x="124" y="213"/>
                    <a:pt x="131" y="202"/>
                  </a:cubicBezTo>
                  <a:cubicBezTo>
                    <a:pt x="48" y="158"/>
                    <a:pt x="131" y="63"/>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6" name="Google Shape;29026;p21"/>
            <p:cNvSpPr/>
            <p:nvPr/>
          </p:nvSpPr>
          <p:spPr>
            <a:xfrm>
              <a:off x="-5501846" y="-3288638"/>
              <a:ext cx="9693" cy="6637"/>
            </a:xfrm>
            <a:custGeom>
              <a:avLst/>
              <a:gdLst/>
              <a:ahLst/>
              <a:cxnLst/>
              <a:rect l="l" t="t" r="r" b="b"/>
              <a:pathLst>
                <a:path w="203" h="139" extrusionOk="0">
                  <a:moveTo>
                    <a:pt x="19" y="0"/>
                  </a:moveTo>
                  <a:cubicBezTo>
                    <a:pt x="12" y="11"/>
                    <a:pt x="8" y="18"/>
                    <a:pt x="0" y="30"/>
                  </a:cubicBezTo>
                  <a:cubicBezTo>
                    <a:pt x="4" y="94"/>
                    <a:pt x="31" y="139"/>
                    <a:pt x="102" y="139"/>
                  </a:cubicBezTo>
                  <a:cubicBezTo>
                    <a:pt x="202" y="18"/>
                    <a:pt x="67" y="3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7" name="Google Shape;29027;p21"/>
            <p:cNvSpPr/>
            <p:nvPr/>
          </p:nvSpPr>
          <p:spPr>
            <a:xfrm>
              <a:off x="-5216827" y="-2839024"/>
              <a:ext cx="7067" cy="8834"/>
            </a:xfrm>
            <a:custGeom>
              <a:avLst/>
              <a:gdLst/>
              <a:ahLst/>
              <a:cxnLst/>
              <a:rect l="l" t="t" r="r" b="b"/>
              <a:pathLst>
                <a:path w="148" h="185" extrusionOk="0">
                  <a:moveTo>
                    <a:pt x="95" y="0"/>
                  </a:moveTo>
                  <a:lnTo>
                    <a:pt x="95" y="0"/>
                  </a:lnTo>
                  <a:cubicBezTo>
                    <a:pt x="1" y="67"/>
                    <a:pt x="16" y="127"/>
                    <a:pt x="106" y="184"/>
                  </a:cubicBezTo>
                  <a:cubicBezTo>
                    <a:pt x="121" y="162"/>
                    <a:pt x="132" y="139"/>
                    <a:pt x="147" y="120"/>
                  </a:cubicBezTo>
                  <a:cubicBezTo>
                    <a:pt x="128" y="79"/>
                    <a:pt x="113" y="38"/>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8" name="Google Shape;29028;p21"/>
            <p:cNvSpPr/>
            <p:nvPr/>
          </p:nvSpPr>
          <p:spPr>
            <a:xfrm>
              <a:off x="-5204841" y="-2830095"/>
              <a:ext cx="9693" cy="4871"/>
            </a:xfrm>
            <a:custGeom>
              <a:avLst/>
              <a:gdLst/>
              <a:ahLst/>
              <a:cxnLst/>
              <a:rect l="l" t="t" r="r" b="b"/>
              <a:pathLst>
                <a:path w="203" h="102" extrusionOk="0">
                  <a:moveTo>
                    <a:pt x="203" y="1"/>
                  </a:moveTo>
                  <a:cubicBezTo>
                    <a:pt x="184" y="15"/>
                    <a:pt x="165" y="19"/>
                    <a:pt x="146" y="19"/>
                  </a:cubicBezTo>
                  <a:cubicBezTo>
                    <a:pt x="136" y="19"/>
                    <a:pt x="120" y="15"/>
                    <a:pt x="105" y="15"/>
                  </a:cubicBezTo>
                  <a:cubicBezTo>
                    <a:pt x="94" y="11"/>
                    <a:pt x="79" y="11"/>
                    <a:pt x="68" y="11"/>
                  </a:cubicBezTo>
                  <a:cubicBezTo>
                    <a:pt x="41" y="11"/>
                    <a:pt x="19" y="19"/>
                    <a:pt x="1" y="45"/>
                  </a:cubicBezTo>
                  <a:cubicBezTo>
                    <a:pt x="31" y="64"/>
                    <a:pt x="60" y="82"/>
                    <a:pt x="91" y="101"/>
                  </a:cubicBezTo>
                  <a:cubicBezTo>
                    <a:pt x="105" y="98"/>
                    <a:pt x="124" y="94"/>
                    <a:pt x="143" y="90"/>
                  </a:cubicBezTo>
                  <a:cubicBezTo>
                    <a:pt x="146" y="82"/>
                    <a:pt x="154" y="79"/>
                    <a:pt x="158" y="71"/>
                  </a:cubicBezTo>
                  <a:cubicBezTo>
                    <a:pt x="172" y="45"/>
                    <a:pt x="188" y="23"/>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9" name="Google Shape;29029;p21"/>
            <p:cNvSpPr/>
            <p:nvPr/>
          </p:nvSpPr>
          <p:spPr>
            <a:xfrm>
              <a:off x="-5306406" y="-3120893"/>
              <a:ext cx="7736" cy="6303"/>
            </a:xfrm>
            <a:custGeom>
              <a:avLst/>
              <a:gdLst/>
              <a:ahLst/>
              <a:cxnLst/>
              <a:rect l="l" t="t" r="r" b="b"/>
              <a:pathLst>
                <a:path w="162" h="132" extrusionOk="0">
                  <a:moveTo>
                    <a:pt x="113" y="1"/>
                  </a:moveTo>
                  <a:cubicBezTo>
                    <a:pt x="49" y="1"/>
                    <a:pt x="49" y="80"/>
                    <a:pt x="1" y="128"/>
                  </a:cubicBezTo>
                  <a:cubicBezTo>
                    <a:pt x="12" y="128"/>
                    <a:pt x="23" y="132"/>
                    <a:pt x="34" y="132"/>
                  </a:cubicBezTo>
                  <a:cubicBezTo>
                    <a:pt x="105" y="132"/>
                    <a:pt x="113" y="68"/>
                    <a:pt x="146" y="42"/>
                  </a:cubicBezTo>
                  <a:cubicBezTo>
                    <a:pt x="154" y="35"/>
                    <a:pt x="158" y="23"/>
                    <a:pt x="161" y="12"/>
                  </a:cubicBezTo>
                  <a:cubicBezTo>
                    <a:pt x="143" y="4"/>
                    <a:pt x="124"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0" name="Google Shape;29030;p21"/>
            <p:cNvSpPr/>
            <p:nvPr/>
          </p:nvSpPr>
          <p:spPr>
            <a:xfrm>
              <a:off x="-4988677" y="-2972342"/>
              <a:ext cx="13275" cy="13036"/>
            </a:xfrm>
            <a:custGeom>
              <a:avLst/>
              <a:gdLst/>
              <a:ahLst/>
              <a:cxnLst/>
              <a:rect l="l" t="t" r="r" b="b"/>
              <a:pathLst>
                <a:path w="278" h="273" extrusionOk="0">
                  <a:moveTo>
                    <a:pt x="83" y="0"/>
                  </a:moveTo>
                  <a:cubicBezTo>
                    <a:pt x="72" y="0"/>
                    <a:pt x="60" y="4"/>
                    <a:pt x="49" y="11"/>
                  </a:cubicBezTo>
                  <a:cubicBezTo>
                    <a:pt x="23" y="38"/>
                    <a:pt x="0" y="67"/>
                    <a:pt x="19" y="109"/>
                  </a:cubicBezTo>
                  <a:cubicBezTo>
                    <a:pt x="45" y="168"/>
                    <a:pt x="49" y="254"/>
                    <a:pt x="139" y="273"/>
                  </a:cubicBezTo>
                  <a:cubicBezTo>
                    <a:pt x="169" y="254"/>
                    <a:pt x="143" y="213"/>
                    <a:pt x="176" y="187"/>
                  </a:cubicBezTo>
                  <a:cubicBezTo>
                    <a:pt x="277" y="109"/>
                    <a:pt x="206" y="56"/>
                    <a:pt x="131" y="15"/>
                  </a:cubicBezTo>
                  <a:cubicBezTo>
                    <a:pt x="117" y="7"/>
                    <a:pt x="10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1" name="Google Shape;29031;p21"/>
            <p:cNvSpPr/>
            <p:nvPr/>
          </p:nvSpPr>
          <p:spPr>
            <a:xfrm>
              <a:off x="-5465604" y="-3254354"/>
              <a:ext cx="8786" cy="7306"/>
            </a:xfrm>
            <a:custGeom>
              <a:avLst/>
              <a:gdLst/>
              <a:ahLst/>
              <a:cxnLst/>
              <a:rect l="l" t="t" r="r" b="b"/>
              <a:pathLst>
                <a:path w="184" h="153" extrusionOk="0">
                  <a:moveTo>
                    <a:pt x="154" y="0"/>
                  </a:moveTo>
                  <a:lnTo>
                    <a:pt x="154" y="0"/>
                  </a:lnTo>
                  <a:cubicBezTo>
                    <a:pt x="142" y="7"/>
                    <a:pt x="131" y="11"/>
                    <a:pt x="116" y="11"/>
                  </a:cubicBezTo>
                  <a:cubicBezTo>
                    <a:pt x="105" y="11"/>
                    <a:pt x="93" y="7"/>
                    <a:pt x="83" y="7"/>
                  </a:cubicBezTo>
                  <a:cubicBezTo>
                    <a:pt x="71" y="4"/>
                    <a:pt x="60" y="4"/>
                    <a:pt x="49" y="4"/>
                  </a:cubicBezTo>
                  <a:cubicBezTo>
                    <a:pt x="30" y="4"/>
                    <a:pt x="12" y="7"/>
                    <a:pt x="0" y="30"/>
                  </a:cubicBezTo>
                  <a:lnTo>
                    <a:pt x="0" y="33"/>
                  </a:lnTo>
                  <a:cubicBezTo>
                    <a:pt x="7" y="135"/>
                    <a:pt x="71" y="153"/>
                    <a:pt x="146" y="153"/>
                  </a:cubicBezTo>
                  <a:lnTo>
                    <a:pt x="183" y="153"/>
                  </a:lnTo>
                  <a:cubicBezTo>
                    <a:pt x="128" y="112"/>
                    <a:pt x="116" y="59"/>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2" name="Google Shape;29032;p21"/>
            <p:cNvSpPr/>
            <p:nvPr/>
          </p:nvSpPr>
          <p:spPr>
            <a:xfrm>
              <a:off x="-5460113" y="-3254354"/>
              <a:ext cx="7926" cy="7306"/>
            </a:xfrm>
            <a:custGeom>
              <a:avLst/>
              <a:gdLst/>
              <a:ahLst/>
              <a:cxnLst/>
              <a:rect l="l" t="t" r="r" b="b"/>
              <a:pathLst>
                <a:path w="166" h="153" extrusionOk="0">
                  <a:moveTo>
                    <a:pt x="39" y="0"/>
                  </a:moveTo>
                  <a:lnTo>
                    <a:pt x="39" y="0"/>
                  </a:lnTo>
                  <a:cubicBezTo>
                    <a:pt x="1" y="59"/>
                    <a:pt x="13" y="112"/>
                    <a:pt x="68" y="153"/>
                  </a:cubicBezTo>
                  <a:cubicBezTo>
                    <a:pt x="76" y="97"/>
                    <a:pt x="166" y="2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3" name="Google Shape;29033;p21"/>
            <p:cNvSpPr/>
            <p:nvPr/>
          </p:nvSpPr>
          <p:spPr>
            <a:xfrm>
              <a:off x="-5305164" y="-3033224"/>
              <a:ext cx="9693" cy="5205"/>
            </a:xfrm>
            <a:custGeom>
              <a:avLst/>
              <a:gdLst/>
              <a:ahLst/>
              <a:cxnLst/>
              <a:rect l="l" t="t" r="r" b="b"/>
              <a:pathLst>
                <a:path w="203" h="109" extrusionOk="0">
                  <a:moveTo>
                    <a:pt x="124" y="0"/>
                  </a:moveTo>
                  <a:cubicBezTo>
                    <a:pt x="87" y="0"/>
                    <a:pt x="46" y="7"/>
                    <a:pt x="1" y="12"/>
                  </a:cubicBezTo>
                  <a:cubicBezTo>
                    <a:pt x="39" y="42"/>
                    <a:pt x="61" y="60"/>
                    <a:pt x="83" y="79"/>
                  </a:cubicBezTo>
                  <a:cubicBezTo>
                    <a:pt x="109" y="102"/>
                    <a:pt x="128" y="109"/>
                    <a:pt x="143" y="109"/>
                  </a:cubicBezTo>
                  <a:cubicBezTo>
                    <a:pt x="177" y="109"/>
                    <a:pt x="187" y="64"/>
                    <a:pt x="203" y="23"/>
                  </a:cubicBezTo>
                  <a:cubicBezTo>
                    <a:pt x="177" y="4"/>
                    <a:pt x="151"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4" name="Google Shape;29034;p21"/>
            <p:cNvSpPr/>
            <p:nvPr/>
          </p:nvSpPr>
          <p:spPr>
            <a:xfrm>
              <a:off x="-5430985" y="-2855450"/>
              <a:ext cx="7019" cy="7735"/>
            </a:xfrm>
            <a:custGeom>
              <a:avLst/>
              <a:gdLst/>
              <a:ahLst/>
              <a:cxnLst/>
              <a:rect l="l" t="t" r="r" b="b"/>
              <a:pathLst>
                <a:path w="147" h="162" extrusionOk="0">
                  <a:moveTo>
                    <a:pt x="94" y="0"/>
                  </a:moveTo>
                  <a:cubicBezTo>
                    <a:pt x="83" y="0"/>
                    <a:pt x="67" y="4"/>
                    <a:pt x="53" y="12"/>
                  </a:cubicBezTo>
                  <a:cubicBezTo>
                    <a:pt x="49" y="64"/>
                    <a:pt x="0" y="124"/>
                    <a:pt x="83" y="161"/>
                  </a:cubicBezTo>
                  <a:cubicBezTo>
                    <a:pt x="90" y="150"/>
                    <a:pt x="98" y="142"/>
                    <a:pt x="105" y="135"/>
                  </a:cubicBezTo>
                  <a:cubicBezTo>
                    <a:pt x="117" y="113"/>
                    <a:pt x="131" y="90"/>
                    <a:pt x="146" y="71"/>
                  </a:cubicBezTo>
                  <a:cubicBezTo>
                    <a:pt x="143" y="27"/>
                    <a:pt x="124"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5" name="Google Shape;29035;p21"/>
            <p:cNvSpPr/>
            <p:nvPr/>
          </p:nvSpPr>
          <p:spPr>
            <a:xfrm>
              <a:off x="-5482603" y="-3239599"/>
              <a:ext cx="12224" cy="6494"/>
            </a:xfrm>
            <a:custGeom>
              <a:avLst/>
              <a:gdLst/>
              <a:ahLst/>
              <a:cxnLst/>
              <a:rect l="l" t="t" r="r" b="b"/>
              <a:pathLst>
                <a:path w="256" h="136" extrusionOk="0">
                  <a:moveTo>
                    <a:pt x="256" y="9"/>
                  </a:moveTo>
                  <a:lnTo>
                    <a:pt x="256" y="9"/>
                  </a:lnTo>
                  <a:cubicBezTo>
                    <a:pt x="170" y="20"/>
                    <a:pt x="80" y="1"/>
                    <a:pt x="1" y="57"/>
                  </a:cubicBezTo>
                  <a:cubicBezTo>
                    <a:pt x="49" y="109"/>
                    <a:pt x="91" y="135"/>
                    <a:pt x="125" y="135"/>
                  </a:cubicBezTo>
                  <a:cubicBezTo>
                    <a:pt x="170" y="135"/>
                    <a:pt x="206" y="95"/>
                    <a:pt x="256"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6" name="Google Shape;29036;p21"/>
            <p:cNvSpPr/>
            <p:nvPr/>
          </p:nvSpPr>
          <p:spPr>
            <a:xfrm>
              <a:off x="-5470809" y="-3238692"/>
              <a:ext cx="9025" cy="9502"/>
            </a:xfrm>
            <a:custGeom>
              <a:avLst/>
              <a:gdLst/>
              <a:ahLst/>
              <a:cxnLst/>
              <a:rect l="l" t="t" r="r" b="b"/>
              <a:pathLst>
                <a:path w="189" h="199" extrusionOk="0">
                  <a:moveTo>
                    <a:pt x="90" y="1"/>
                  </a:moveTo>
                  <a:cubicBezTo>
                    <a:pt x="83" y="9"/>
                    <a:pt x="80" y="16"/>
                    <a:pt x="71" y="27"/>
                  </a:cubicBezTo>
                  <a:cubicBezTo>
                    <a:pt x="1" y="116"/>
                    <a:pt x="102" y="147"/>
                    <a:pt x="132" y="199"/>
                  </a:cubicBezTo>
                  <a:cubicBezTo>
                    <a:pt x="173" y="124"/>
                    <a:pt x="188" y="49"/>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7" name="Google Shape;29037;p21"/>
            <p:cNvSpPr/>
            <p:nvPr/>
          </p:nvSpPr>
          <p:spPr>
            <a:xfrm>
              <a:off x="-5464219" y="-2955773"/>
              <a:ext cx="8118" cy="7019"/>
            </a:xfrm>
            <a:custGeom>
              <a:avLst/>
              <a:gdLst/>
              <a:ahLst/>
              <a:cxnLst/>
              <a:rect l="l" t="t" r="r" b="b"/>
              <a:pathLst>
                <a:path w="170" h="147" extrusionOk="0">
                  <a:moveTo>
                    <a:pt x="64" y="0"/>
                  </a:moveTo>
                  <a:cubicBezTo>
                    <a:pt x="61" y="0"/>
                    <a:pt x="54" y="0"/>
                    <a:pt x="46" y="5"/>
                  </a:cubicBezTo>
                  <a:cubicBezTo>
                    <a:pt x="1" y="19"/>
                    <a:pt x="31" y="57"/>
                    <a:pt x="46" y="79"/>
                  </a:cubicBezTo>
                  <a:cubicBezTo>
                    <a:pt x="61" y="105"/>
                    <a:pt x="83" y="124"/>
                    <a:pt x="102" y="147"/>
                  </a:cubicBezTo>
                  <a:cubicBezTo>
                    <a:pt x="169" y="128"/>
                    <a:pt x="80" y="90"/>
                    <a:pt x="109" y="68"/>
                  </a:cubicBezTo>
                  <a:cubicBezTo>
                    <a:pt x="109" y="31"/>
                    <a:pt x="9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8" name="Google Shape;29038;p21"/>
            <p:cNvSpPr/>
            <p:nvPr/>
          </p:nvSpPr>
          <p:spPr>
            <a:xfrm>
              <a:off x="-5397226" y="-3101220"/>
              <a:ext cx="12511" cy="15710"/>
            </a:xfrm>
            <a:custGeom>
              <a:avLst/>
              <a:gdLst/>
              <a:ahLst/>
              <a:cxnLst/>
              <a:rect l="l" t="t" r="r" b="b"/>
              <a:pathLst>
                <a:path w="262" h="329" extrusionOk="0">
                  <a:moveTo>
                    <a:pt x="235" y="1"/>
                  </a:moveTo>
                  <a:cubicBezTo>
                    <a:pt x="217" y="1"/>
                    <a:pt x="198" y="8"/>
                    <a:pt x="179" y="18"/>
                  </a:cubicBezTo>
                  <a:cubicBezTo>
                    <a:pt x="161" y="27"/>
                    <a:pt x="142" y="37"/>
                    <a:pt x="119" y="37"/>
                  </a:cubicBezTo>
                  <a:cubicBezTo>
                    <a:pt x="105" y="37"/>
                    <a:pt x="90" y="34"/>
                    <a:pt x="74" y="27"/>
                  </a:cubicBezTo>
                  <a:cubicBezTo>
                    <a:pt x="67" y="23"/>
                    <a:pt x="60" y="18"/>
                    <a:pt x="52" y="18"/>
                  </a:cubicBezTo>
                  <a:cubicBezTo>
                    <a:pt x="15" y="18"/>
                    <a:pt x="38" y="113"/>
                    <a:pt x="0" y="135"/>
                  </a:cubicBezTo>
                  <a:cubicBezTo>
                    <a:pt x="48" y="149"/>
                    <a:pt x="123" y="127"/>
                    <a:pt x="123" y="217"/>
                  </a:cubicBezTo>
                  <a:cubicBezTo>
                    <a:pt x="150" y="262"/>
                    <a:pt x="176" y="303"/>
                    <a:pt x="228" y="329"/>
                  </a:cubicBezTo>
                  <a:cubicBezTo>
                    <a:pt x="240" y="220"/>
                    <a:pt x="250" y="113"/>
                    <a:pt x="262" y="4"/>
                  </a:cubicBezTo>
                  <a:cubicBezTo>
                    <a:pt x="250" y="1"/>
                    <a:pt x="243" y="1"/>
                    <a:pt x="2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9" name="Google Shape;29039;p21"/>
            <p:cNvSpPr/>
            <p:nvPr/>
          </p:nvSpPr>
          <p:spPr>
            <a:xfrm>
              <a:off x="-5403863" y="-3091813"/>
              <a:ext cx="17906" cy="11317"/>
            </a:xfrm>
            <a:custGeom>
              <a:avLst/>
              <a:gdLst/>
              <a:ahLst/>
              <a:cxnLst/>
              <a:rect l="l" t="t" r="r" b="b"/>
              <a:pathLst>
                <a:path w="375" h="237" extrusionOk="0">
                  <a:moveTo>
                    <a:pt x="217" y="1"/>
                  </a:moveTo>
                  <a:cubicBezTo>
                    <a:pt x="195" y="1"/>
                    <a:pt x="177" y="16"/>
                    <a:pt x="161" y="42"/>
                  </a:cubicBezTo>
                  <a:cubicBezTo>
                    <a:pt x="132" y="109"/>
                    <a:pt x="53" y="135"/>
                    <a:pt x="1" y="177"/>
                  </a:cubicBezTo>
                  <a:cubicBezTo>
                    <a:pt x="30" y="218"/>
                    <a:pt x="65" y="203"/>
                    <a:pt x="91" y="214"/>
                  </a:cubicBezTo>
                  <a:cubicBezTo>
                    <a:pt x="120" y="230"/>
                    <a:pt x="150" y="237"/>
                    <a:pt x="177" y="237"/>
                  </a:cubicBezTo>
                  <a:cubicBezTo>
                    <a:pt x="191" y="237"/>
                    <a:pt x="210" y="233"/>
                    <a:pt x="225" y="233"/>
                  </a:cubicBezTo>
                  <a:cubicBezTo>
                    <a:pt x="229" y="230"/>
                    <a:pt x="232" y="230"/>
                    <a:pt x="236" y="230"/>
                  </a:cubicBezTo>
                  <a:cubicBezTo>
                    <a:pt x="281" y="218"/>
                    <a:pt x="326" y="196"/>
                    <a:pt x="370" y="177"/>
                  </a:cubicBezTo>
                  <a:lnTo>
                    <a:pt x="374" y="177"/>
                  </a:lnTo>
                  <a:cubicBezTo>
                    <a:pt x="370" y="162"/>
                    <a:pt x="367" y="147"/>
                    <a:pt x="367" y="132"/>
                  </a:cubicBezTo>
                  <a:cubicBezTo>
                    <a:pt x="315" y="106"/>
                    <a:pt x="289" y="65"/>
                    <a:pt x="262" y="20"/>
                  </a:cubicBezTo>
                  <a:cubicBezTo>
                    <a:pt x="248" y="9"/>
                    <a:pt x="232"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0" name="Google Shape;29040;p21"/>
            <p:cNvSpPr/>
            <p:nvPr/>
          </p:nvSpPr>
          <p:spPr>
            <a:xfrm>
              <a:off x="-5401189" y="-3095155"/>
              <a:ext cx="9836" cy="5396"/>
            </a:xfrm>
            <a:custGeom>
              <a:avLst/>
              <a:gdLst/>
              <a:ahLst/>
              <a:cxnLst/>
              <a:rect l="l" t="t" r="r" b="b"/>
              <a:pathLst>
                <a:path w="206" h="113" extrusionOk="0">
                  <a:moveTo>
                    <a:pt x="83" y="8"/>
                  </a:moveTo>
                  <a:lnTo>
                    <a:pt x="83" y="8"/>
                  </a:lnTo>
                  <a:cubicBezTo>
                    <a:pt x="61" y="48"/>
                    <a:pt x="0" y="98"/>
                    <a:pt x="105" y="112"/>
                  </a:cubicBezTo>
                  <a:cubicBezTo>
                    <a:pt x="121" y="86"/>
                    <a:pt x="139" y="71"/>
                    <a:pt x="161" y="71"/>
                  </a:cubicBezTo>
                  <a:cubicBezTo>
                    <a:pt x="176" y="71"/>
                    <a:pt x="192" y="79"/>
                    <a:pt x="206" y="90"/>
                  </a:cubicBezTo>
                  <a:cubicBezTo>
                    <a:pt x="206" y="0"/>
                    <a:pt x="131" y="22"/>
                    <a:pt x="83"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1" name="Google Shape;29041;p21"/>
            <p:cNvSpPr/>
            <p:nvPr/>
          </p:nvSpPr>
          <p:spPr>
            <a:xfrm>
              <a:off x="-5250013" y="-3098928"/>
              <a:ext cx="7926" cy="7163"/>
            </a:xfrm>
            <a:custGeom>
              <a:avLst/>
              <a:gdLst/>
              <a:ahLst/>
              <a:cxnLst/>
              <a:rect l="l" t="t" r="r" b="b"/>
              <a:pathLst>
                <a:path w="166" h="150" extrusionOk="0">
                  <a:moveTo>
                    <a:pt x="95" y="1"/>
                  </a:moveTo>
                  <a:cubicBezTo>
                    <a:pt x="87" y="1"/>
                    <a:pt x="79" y="5"/>
                    <a:pt x="72" y="8"/>
                  </a:cubicBezTo>
                  <a:cubicBezTo>
                    <a:pt x="1" y="38"/>
                    <a:pt x="72" y="87"/>
                    <a:pt x="57" y="124"/>
                  </a:cubicBezTo>
                  <a:cubicBezTo>
                    <a:pt x="87" y="143"/>
                    <a:pt x="109" y="150"/>
                    <a:pt x="124" y="150"/>
                  </a:cubicBezTo>
                  <a:cubicBezTo>
                    <a:pt x="158" y="150"/>
                    <a:pt x="166" y="117"/>
                    <a:pt x="150" y="53"/>
                  </a:cubicBezTo>
                  <a:cubicBezTo>
                    <a:pt x="131" y="34"/>
                    <a:pt x="124" y="1"/>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2" name="Google Shape;29042;p21"/>
            <p:cNvSpPr/>
            <p:nvPr/>
          </p:nvSpPr>
          <p:spPr>
            <a:xfrm>
              <a:off x="-5469567" y="-3207463"/>
              <a:ext cx="8643" cy="5253"/>
            </a:xfrm>
            <a:custGeom>
              <a:avLst/>
              <a:gdLst/>
              <a:ahLst/>
              <a:cxnLst/>
              <a:rect l="l" t="t" r="r" b="b"/>
              <a:pathLst>
                <a:path w="181" h="110" extrusionOk="0">
                  <a:moveTo>
                    <a:pt x="83" y="1"/>
                  </a:moveTo>
                  <a:cubicBezTo>
                    <a:pt x="64" y="1"/>
                    <a:pt x="45" y="9"/>
                    <a:pt x="38" y="19"/>
                  </a:cubicBezTo>
                  <a:cubicBezTo>
                    <a:pt x="1" y="72"/>
                    <a:pt x="64" y="83"/>
                    <a:pt x="90" y="109"/>
                  </a:cubicBezTo>
                  <a:lnTo>
                    <a:pt x="90" y="106"/>
                  </a:lnTo>
                  <a:cubicBezTo>
                    <a:pt x="98" y="72"/>
                    <a:pt x="180" y="68"/>
                    <a:pt x="135" y="19"/>
                  </a:cubicBezTo>
                  <a:cubicBezTo>
                    <a:pt x="124" y="9"/>
                    <a:pt x="10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3" name="Google Shape;29043;p21"/>
            <p:cNvSpPr/>
            <p:nvPr/>
          </p:nvSpPr>
          <p:spPr>
            <a:xfrm>
              <a:off x="-5412076" y="-2985044"/>
              <a:ext cx="7544" cy="7210"/>
            </a:xfrm>
            <a:custGeom>
              <a:avLst/>
              <a:gdLst/>
              <a:ahLst/>
              <a:cxnLst/>
              <a:rect l="l" t="t" r="r" b="b"/>
              <a:pathLst>
                <a:path w="158" h="151" extrusionOk="0">
                  <a:moveTo>
                    <a:pt x="106" y="1"/>
                  </a:moveTo>
                  <a:cubicBezTo>
                    <a:pt x="94" y="1"/>
                    <a:pt x="87" y="4"/>
                    <a:pt x="71" y="8"/>
                  </a:cubicBezTo>
                  <a:cubicBezTo>
                    <a:pt x="16" y="42"/>
                    <a:pt x="1" y="90"/>
                    <a:pt x="23" y="150"/>
                  </a:cubicBezTo>
                  <a:cubicBezTo>
                    <a:pt x="42" y="150"/>
                    <a:pt x="57" y="147"/>
                    <a:pt x="75" y="142"/>
                  </a:cubicBezTo>
                  <a:cubicBezTo>
                    <a:pt x="106" y="116"/>
                    <a:pt x="158" y="109"/>
                    <a:pt x="147" y="53"/>
                  </a:cubicBezTo>
                  <a:cubicBezTo>
                    <a:pt x="139" y="23"/>
                    <a:pt x="128"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4" name="Google Shape;29044;p21"/>
            <p:cNvSpPr/>
            <p:nvPr/>
          </p:nvSpPr>
          <p:spPr>
            <a:xfrm>
              <a:off x="-5322115" y="-3011068"/>
              <a:ext cx="6112" cy="5014"/>
            </a:xfrm>
            <a:custGeom>
              <a:avLst/>
              <a:gdLst/>
              <a:ahLst/>
              <a:cxnLst/>
              <a:rect l="l" t="t" r="r" b="b"/>
              <a:pathLst>
                <a:path w="128" h="105" extrusionOk="0">
                  <a:moveTo>
                    <a:pt x="80" y="0"/>
                  </a:moveTo>
                  <a:cubicBezTo>
                    <a:pt x="75" y="0"/>
                    <a:pt x="68" y="4"/>
                    <a:pt x="61" y="7"/>
                  </a:cubicBezTo>
                  <a:cubicBezTo>
                    <a:pt x="38" y="23"/>
                    <a:pt x="23" y="45"/>
                    <a:pt x="4" y="67"/>
                  </a:cubicBezTo>
                  <a:cubicBezTo>
                    <a:pt x="4" y="71"/>
                    <a:pt x="1" y="71"/>
                    <a:pt x="1" y="71"/>
                  </a:cubicBezTo>
                  <a:cubicBezTo>
                    <a:pt x="19" y="75"/>
                    <a:pt x="38" y="78"/>
                    <a:pt x="53" y="82"/>
                  </a:cubicBezTo>
                  <a:cubicBezTo>
                    <a:pt x="68" y="86"/>
                    <a:pt x="83" y="104"/>
                    <a:pt x="97" y="104"/>
                  </a:cubicBezTo>
                  <a:cubicBezTo>
                    <a:pt x="106" y="104"/>
                    <a:pt x="116" y="97"/>
                    <a:pt x="124" y="78"/>
                  </a:cubicBezTo>
                  <a:cubicBezTo>
                    <a:pt x="128" y="64"/>
                    <a:pt x="128" y="41"/>
                    <a:pt x="120" y="30"/>
                  </a:cubicBezTo>
                  <a:cubicBezTo>
                    <a:pt x="113" y="14"/>
                    <a:pt x="9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5" name="Google Shape;29045;p21"/>
            <p:cNvSpPr/>
            <p:nvPr/>
          </p:nvSpPr>
          <p:spPr>
            <a:xfrm>
              <a:off x="-5396367" y="-3138894"/>
              <a:ext cx="25594" cy="12892"/>
            </a:xfrm>
            <a:custGeom>
              <a:avLst/>
              <a:gdLst/>
              <a:ahLst/>
              <a:cxnLst/>
              <a:rect l="l" t="t" r="r" b="b"/>
              <a:pathLst>
                <a:path w="536" h="270" extrusionOk="0">
                  <a:moveTo>
                    <a:pt x="468" y="0"/>
                  </a:moveTo>
                  <a:cubicBezTo>
                    <a:pt x="460" y="0"/>
                    <a:pt x="449" y="5"/>
                    <a:pt x="434" y="15"/>
                  </a:cubicBezTo>
                  <a:cubicBezTo>
                    <a:pt x="389" y="53"/>
                    <a:pt x="334" y="49"/>
                    <a:pt x="281" y="67"/>
                  </a:cubicBezTo>
                  <a:cubicBezTo>
                    <a:pt x="303" y="86"/>
                    <a:pt x="337" y="105"/>
                    <a:pt x="307" y="135"/>
                  </a:cubicBezTo>
                  <a:cubicBezTo>
                    <a:pt x="300" y="143"/>
                    <a:pt x="292" y="146"/>
                    <a:pt x="284" y="146"/>
                  </a:cubicBezTo>
                  <a:cubicBezTo>
                    <a:pt x="274" y="146"/>
                    <a:pt x="255" y="135"/>
                    <a:pt x="244" y="131"/>
                  </a:cubicBezTo>
                  <a:cubicBezTo>
                    <a:pt x="203" y="150"/>
                    <a:pt x="146" y="124"/>
                    <a:pt x="120" y="179"/>
                  </a:cubicBezTo>
                  <a:cubicBezTo>
                    <a:pt x="79" y="195"/>
                    <a:pt x="42" y="214"/>
                    <a:pt x="1" y="232"/>
                  </a:cubicBezTo>
                  <a:cubicBezTo>
                    <a:pt x="20" y="251"/>
                    <a:pt x="42" y="255"/>
                    <a:pt x="60" y="255"/>
                  </a:cubicBezTo>
                  <a:cubicBezTo>
                    <a:pt x="75" y="255"/>
                    <a:pt x="87" y="251"/>
                    <a:pt x="98" y="251"/>
                  </a:cubicBezTo>
                  <a:cubicBezTo>
                    <a:pt x="109" y="251"/>
                    <a:pt x="124" y="247"/>
                    <a:pt x="135" y="247"/>
                  </a:cubicBezTo>
                  <a:cubicBezTo>
                    <a:pt x="143" y="247"/>
                    <a:pt x="154" y="247"/>
                    <a:pt x="161" y="251"/>
                  </a:cubicBezTo>
                  <a:cubicBezTo>
                    <a:pt x="180" y="221"/>
                    <a:pt x="203" y="210"/>
                    <a:pt x="225" y="210"/>
                  </a:cubicBezTo>
                  <a:cubicBezTo>
                    <a:pt x="258" y="210"/>
                    <a:pt x="289" y="232"/>
                    <a:pt x="318" y="247"/>
                  </a:cubicBezTo>
                  <a:cubicBezTo>
                    <a:pt x="341" y="258"/>
                    <a:pt x="363" y="269"/>
                    <a:pt x="379" y="269"/>
                  </a:cubicBezTo>
                  <a:cubicBezTo>
                    <a:pt x="396" y="269"/>
                    <a:pt x="408" y="255"/>
                    <a:pt x="405" y="210"/>
                  </a:cubicBezTo>
                  <a:cubicBezTo>
                    <a:pt x="393" y="112"/>
                    <a:pt x="472" y="150"/>
                    <a:pt x="509" y="127"/>
                  </a:cubicBezTo>
                  <a:cubicBezTo>
                    <a:pt x="524" y="101"/>
                    <a:pt x="536" y="75"/>
                    <a:pt x="517" y="45"/>
                  </a:cubicBezTo>
                  <a:cubicBezTo>
                    <a:pt x="517" y="41"/>
                    <a:pt x="517" y="41"/>
                    <a:pt x="513" y="41"/>
                  </a:cubicBezTo>
                  <a:cubicBezTo>
                    <a:pt x="501" y="22"/>
                    <a:pt x="491" y="0"/>
                    <a:pt x="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6" name="Google Shape;29046;p21"/>
            <p:cNvSpPr/>
            <p:nvPr/>
          </p:nvSpPr>
          <p:spPr>
            <a:xfrm>
              <a:off x="-5387437" y="-3136555"/>
              <a:ext cx="7210" cy="4679"/>
            </a:xfrm>
            <a:custGeom>
              <a:avLst/>
              <a:gdLst/>
              <a:ahLst/>
              <a:cxnLst/>
              <a:rect l="l" t="t" r="r" b="b"/>
              <a:pathLst>
                <a:path w="151" h="98" extrusionOk="0">
                  <a:moveTo>
                    <a:pt x="49" y="0"/>
                  </a:moveTo>
                  <a:cubicBezTo>
                    <a:pt x="42" y="0"/>
                    <a:pt x="35" y="4"/>
                    <a:pt x="30" y="11"/>
                  </a:cubicBezTo>
                  <a:cubicBezTo>
                    <a:pt x="0" y="41"/>
                    <a:pt x="35" y="60"/>
                    <a:pt x="57" y="82"/>
                  </a:cubicBezTo>
                  <a:cubicBezTo>
                    <a:pt x="68" y="86"/>
                    <a:pt x="87" y="97"/>
                    <a:pt x="97" y="97"/>
                  </a:cubicBezTo>
                  <a:cubicBezTo>
                    <a:pt x="105" y="97"/>
                    <a:pt x="113" y="94"/>
                    <a:pt x="120" y="86"/>
                  </a:cubicBezTo>
                  <a:cubicBezTo>
                    <a:pt x="150" y="56"/>
                    <a:pt x="116" y="37"/>
                    <a:pt x="94" y="18"/>
                  </a:cubicBezTo>
                  <a:cubicBezTo>
                    <a:pt x="83" y="11"/>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047" name="Google Shape;29047;p21"/>
          <p:cNvPicPr preferRelativeResize="0"/>
          <p:nvPr/>
        </p:nvPicPr>
        <p:blipFill>
          <a:blip r:embed="rId5">
            <a:alphaModFix/>
          </a:blip>
          <a:stretch>
            <a:fillRect/>
          </a:stretch>
        </p:blipFill>
        <p:spPr>
          <a:xfrm rot="-1875094">
            <a:off x="-970903" y="-663610"/>
            <a:ext cx="1666176" cy="1712792"/>
          </a:xfrm>
          <a:prstGeom prst="rect">
            <a:avLst/>
          </a:prstGeom>
          <a:noFill/>
          <a:ln>
            <a:noFill/>
          </a:ln>
        </p:spPr>
      </p:pic>
      <p:grpSp>
        <p:nvGrpSpPr>
          <p:cNvPr id="29048" name="Google Shape;29048;p21"/>
          <p:cNvGrpSpPr/>
          <p:nvPr/>
        </p:nvGrpSpPr>
        <p:grpSpPr>
          <a:xfrm rot="10800000">
            <a:off x="8424005" y="431325"/>
            <a:ext cx="1349876" cy="1192709"/>
            <a:chOff x="-5453476" y="-231731"/>
            <a:chExt cx="602462" cy="532317"/>
          </a:xfrm>
        </p:grpSpPr>
        <p:sp>
          <p:nvSpPr>
            <p:cNvPr id="29049" name="Google Shape;29049;p21"/>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0" name="Google Shape;29050;p21"/>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1" name="Google Shape;29051;p21"/>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2" name="Google Shape;29052;p21"/>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3" name="Google Shape;29053;p21"/>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4" name="Google Shape;29054;p21"/>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5" name="Google Shape;29055;p21"/>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6" name="Google Shape;29056;p21"/>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7" name="Google Shape;29057;p21"/>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8" name="Google Shape;29058;p21"/>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9" name="Google Shape;29059;p21"/>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0" name="Google Shape;29060;p21"/>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1" name="Google Shape;29061;p21"/>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2" name="Google Shape;29062;p21"/>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3" name="Google Shape;29063;p21"/>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4" name="Google Shape;29064;p21"/>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5" name="Google Shape;29065;p21"/>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6" name="Google Shape;29066;p21"/>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7" name="Google Shape;29067;p21"/>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8" name="Google Shape;29068;p21"/>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9" name="Google Shape;29069;p21"/>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0" name="Google Shape;29070;p21"/>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1" name="Google Shape;29071;p21"/>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2" name="Google Shape;29072;p21"/>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3" name="Google Shape;29073;p21"/>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4" name="Google Shape;29074;p21"/>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5" name="Google Shape;29075;p21"/>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6" name="Google Shape;29076;p21"/>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7" name="Google Shape;29077;p21"/>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8" name="Google Shape;29078;p21"/>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9" name="Google Shape;29079;p21"/>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0" name="Google Shape;29080;p21"/>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1" name="Google Shape;29081;p21"/>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2" name="Google Shape;29082;p21"/>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3" name="Google Shape;29083;p21"/>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4" name="Google Shape;29084;p21"/>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5" name="Google Shape;29085;p21"/>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6" name="Google Shape;29086;p21"/>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7" name="Google Shape;29087;p21"/>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8" name="Google Shape;29088;p21"/>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9" name="Google Shape;29089;p21"/>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0" name="Google Shape;29090;p21"/>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1" name="Google Shape;29091;p21"/>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2" name="Google Shape;29092;p21"/>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3" name="Google Shape;29093;p21"/>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4" name="Google Shape;29094;p21"/>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5" name="Google Shape;29095;p21"/>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6" name="Google Shape;29096;p21"/>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7" name="Google Shape;29097;p21"/>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8" name="Google Shape;29098;p21"/>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9" name="Google Shape;29099;p21"/>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0" name="Google Shape;29100;p21"/>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1" name="Google Shape;29101;p21"/>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2" name="Google Shape;29102;p21"/>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3" name="Google Shape;29103;p21"/>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4" name="Google Shape;29104;p21"/>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5" name="Google Shape;29105;p21"/>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6" name="Google Shape;29106;p21"/>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7" name="Google Shape;29107;p21"/>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8" name="Google Shape;29108;p21"/>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9" name="Google Shape;29109;p21"/>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0" name="Google Shape;29110;p21"/>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1" name="Google Shape;29111;p21"/>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2" name="Google Shape;29112;p21"/>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3" name="Google Shape;29113;p21"/>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4" name="Google Shape;29114;p21"/>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5" name="Google Shape;29115;p21"/>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6" name="Google Shape;29116;p21"/>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7" name="Google Shape;29117;p21"/>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8" name="Google Shape;29118;p21"/>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9" name="Google Shape;29119;p21"/>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0" name="Google Shape;29120;p21"/>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1" name="Google Shape;29121;p21"/>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2" name="Google Shape;29122;p21"/>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3" name="Google Shape;29123;p21"/>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4" name="Google Shape;29124;p21"/>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5" name="Google Shape;29125;p21"/>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6" name="Google Shape;29126;p21"/>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7" name="Google Shape;29127;p21"/>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8" name="Google Shape;29128;p21"/>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9" name="Google Shape;29129;p21"/>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0" name="Google Shape;29130;p21"/>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1" name="Google Shape;29131;p21"/>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2" name="Google Shape;29132;p21"/>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3" name="Google Shape;29133;p21"/>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4" name="Google Shape;29134;p21"/>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5" name="Google Shape;29135;p21"/>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6" name="Google Shape;29136;p21"/>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7" name="Google Shape;29137;p21"/>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8" name="Google Shape;29138;p21"/>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9" name="Google Shape;29139;p21"/>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0" name="Google Shape;29140;p21"/>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1" name="Google Shape;29141;p21"/>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2" name="Google Shape;29142;p21"/>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3" name="Google Shape;29143;p21"/>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4" name="Google Shape;29144;p21"/>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5" name="Google Shape;29145;p21"/>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6" name="Google Shape;29146;p21"/>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7" name="Google Shape;29147;p21"/>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8" name="Google Shape;29148;p21"/>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9" name="Google Shape;29149;p21"/>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0" name="Google Shape;29150;p21"/>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1" name="Google Shape;29151;p21"/>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2" name="Google Shape;29152;p21"/>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3" name="Google Shape;29153;p21"/>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4" name="Google Shape;29154;p21"/>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5" name="Google Shape;29155;p21"/>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6" name="Google Shape;29156;p21"/>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7" name="Google Shape;29157;p21"/>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8" name="Google Shape;29158;p21"/>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9" name="Google Shape;29159;p21"/>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0" name="Google Shape;29160;p21"/>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1" name="Google Shape;29161;p21"/>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2" name="Google Shape;29162;p21"/>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3" name="Google Shape;29163;p21"/>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4" name="Google Shape;29164;p21"/>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5" name="Google Shape;29165;p21"/>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6" name="Google Shape;29166;p21"/>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7" name="Google Shape;29167;p21"/>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8" name="Google Shape;29168;p21"/>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9" name="Google Shape;29169;p21"/>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0" name="Google Shape;29170;p21"/>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1" name="Google Shape;29171;p21"/>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2" name="Google Shape;29172;p21"/>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3" name="Google Shape;29173;p21"/>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4" name="Google Shape;29174;p21"/>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5" name="Google Shape;29175;p21"/>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6" name="Google Shape;29176;p21"/>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7" name="Google Shape;29177;p21"/>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8" name="Google Shape;29178;p21"/>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9" name="Google Shape;29179;p21"/>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0" name="Google Shape;29180;p21"/>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1" name="Google Shape;29181;p21"/>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2" name="Google Shape;29182;p21"/>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3" name="Google Shape;29183;p21"/>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4" name="Google Shape;29184;p21"/>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5" name="Google Shape;29185;p21"/>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6" name="Google Shape;29186;p21"/>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7" name="Google Shape;29187;p21"/>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8" name="Google Shape;29188;p21"/>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9" name="Google Shape;29189;p21"/>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0" name="Google Shape;29190;p21"/>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1" name="Google Shape;29191;p21"/>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2" name="Google Shape;29192;p21"/>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3" name="Google Shape;29193;p21"/>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4" name="Google Shape;29194;p21"/>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5" name="Google Shape;29195;p21"/>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6" name="Google Shape;29196;p21"/>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7" name="Google Shape;29197;p21"/>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8" name="Google Shape;29198;p21"/>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9" name="Google Shape;29199;p21"/>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0" name="Google Shape;29200;p21"/>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1" name="Google Shape;29201;p21"/>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2" name="Google Shape;29202;p21"/>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3" name="Google Shape;29203;p21"/>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4" name="Google Shape;29204;p21"/>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5" name="Google Shape;29205;p21"/>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6" name="Google Shape;29206;p21"/>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7" name="Google Shape;29207;p21"/>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8" name="Google Shape;29208;p21"/>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9" name="Google Shape;29209;p21"/>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0" name="Google Shape;29210;p21"/>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1" name="Google Shape;29211;p21"/>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2" name="Google Shape;29212;p21"/>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3" name="Google Shape;29213;p21"/>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4" name="Google Shape;29214;p21"/>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5" name="Google Shape;29215;p21"/>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6" name="Google Shape;29216;p21"/>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7" name="Google Shape;29217;p21"/>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8" name="Google Shape;29218;p21"/>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9" name="Google Shape;29219;p21"/>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0" name="Google Shape;29220;p21"/>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1" name="Google Shape;29221;p21"/>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2" name="Google Shape;29222;p21"/>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3" name="Google Shape;29223;p21"/>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4" name="Google Shape;29224;p21"/>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5" name="Google Shape;29225;p21"/>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6" name="Google Shape;29226;p21"/>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7" name="Google Shape;29227;p21"/>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8" name="Google Shape;29228;p21"/>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9" name="Google Shape;29229;p21"/>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0" name="Google Shape;29230;p21"/>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1" name="Google Shape;29231;p21"/>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2" name="Google Shape;29232;p21"/>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3" name="Google Shape;29233;p21"/>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4" name="Google Shape;29234;p21"/>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5" name="Google Shape;29235;p21"/>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6" name="Google Shape;29236;p21"/>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7" name="Google Shape;29237;p21"/>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8" name="Google Shape;29238;p21"/>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9" name="Google Shape;29239;p21"/>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0" name="Google Shape;29240;p21"/>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1" name="Google Shape;29241;p21"/>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2" name="Google Shape;29242;p21"/>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3" name="Google Shape;29243;p21"/>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4" name="Google Shape;29244;p21"/>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5" name="Google Shape;29245;p21"/>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6" name="Google Shape;29246;p21"/>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7" name="Google Shape;29247;p21"/>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8" name="Google Shape;29248;p21"/>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9" name="Google Shape;29249;p21"/>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0" name="Google Shape;29250;p21"/>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1" name="Google Shape;29251;p21"/>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2" name="Google Shape;29252;p21"/>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3" name="Google Shape;29253;p21"/>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4" name="Google Shape;29254;p21"/>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5" name="Google Shape;29255;p21"/>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6" name="Google Shape;29256;p21"/>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7" name="Google Shape;29257;p21"/>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8" name="Google Shape;29258;p21"/>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9" name="Google Shape;29259;p21"/>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0" name="Google Shape;29260;p21"/>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1" name="Google Shape;29261;p21"/>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2" name="Google Shape;29262;p21"/>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3" name="Google Shape;29263;p21"/>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4" name="Google Shape;29264;p21"/>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5" name="Google Shape;29265;p21"/>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6" name="Google Shape;29266;p21"/>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7" name="Google Shape;29267;p21"/>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8" name="Google Shape;29268;p21"/>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9" name="Google Shape;29269;p21"/>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0" name="Google Shape;29270;p21"/>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1" name="Google Shape;29271;p21"/>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2" name="Google Shape;29272;p21"/>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3" name="Google Shape;29273;p21"/>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4" name="Google Shape;29274;p21"/>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5" name="Google Shape;29275;p21"/>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6" name="Google Shape;29276;p21"/>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7" name="Google Shape;29277;p21"/>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8" name="Google Shape;29278;p21"/>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9" name="Google Shape;29279;p21"/>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0" name="Google Shape;29280;p21"/>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1" name="Google Shape;29281;p21"/>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2" name="Google Shape;29282;p21"/>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3" name="Google Shape;29283;p21"/>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4" name="Google Shape;29284;p21"/>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5" name="Google Shape;29285;p21"/>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6" name="Google Shape;29286;p21"/>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7" name="Google Shape;29287;p21"/>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8" name="Google Shape;29288;p21"/>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9" name="Google Shape;29289;p21"/>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0" name="Google Shape;29290;p21"/>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1" name="Google Shape;29291;p21"/>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2" name="Google Shape;29292;p21"/>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3" name="Google Shape;29293;p21"/>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4" name="Google Shape;29294;p21"/>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5" name="Google Shape;29295;p21"/>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6" name="Google Shape;29296;p21"/>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7" name="Google Shape;29297;p21"/>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8" name="Google Shape;29298;p21"/>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9" name="Google Shape;29299;p21"/>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0" name="Google Shape;29300;p21"/>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1" name="Google Shape;29301;p21"/>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2" name="Google Shape;29302;p21"/>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3" name="Google Shape;29303;p21"/>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4" name="Google Shape;29304;p21"/>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5" name="Google Shape;29305;p21"/>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6" name="Google Shape;29306;p21"/>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7" name="Google Shape;29307;p21"/>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8" name="Google Shape;29308;p21"/>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9" name="Google Shape;29309;p21"/>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0" name="Google Shape;29310;p21"/>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1" name="Google Shape;29311;p21"/>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2" name="Google Shape;29312;p21"/>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3" name="Google Shape;29313;p21"/>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4" name="Google Shape;29314;p21"/>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5" name="Google Shape;29315;p21"/>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6" name="Google Shape;29316;p21"/>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7" name="Google Shape;29317;p21"/>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8" name="Google Shape;29318;p21"/>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9" name="Google Shape;29319;p21"/>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0" name="Google Shape;29320;p21"/>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1" name="Google Shape;29321;p21"/>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2" name="Google Shape;29322;p21"/>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3" name="Google Shape;29323;p21"/>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4" name="Google Shape;29324;p21"/>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5" name="Google Shape;29325;p21"/>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6" name="Google Shape;29326;p21"/>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7" name="Google Shape;29327;p21"/>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8" name="Google Shape;29328;p21"/>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9" name="Google Shape;29329;p21"/>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0" name="Google Shape;29330;p21"/>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1" name="Google Shape;29331;p21"/>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2" name="Google Shape;29332;p21"/>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3" name="Google Shape;29333;p21"/>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4" name="Google Shape;29334;p21"/>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5" name="Google Shape;29335;p21"/>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6" name="Google Shape;29336;p21"/>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7" name="Google Shape;29337;p21"/>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8" name="Google Shape;29338;p21"/>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9" name="Google Shape;29339;p21"/>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0" name="Google Shape;29340;p21"/>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1" name="Google Shape;29341;p21"/>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2" name="Google Shape;29342;p21"/>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3" name="Google Shape;29343;p21"/>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4" name="Google Shape;29344;p21"/>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5" name="Google Shape;29345;p21"/>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6" name="Google Shape;29346;p21"/>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7" name="Google Shape;29347;p21"/>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8" name="Google Shape;29348;p21"/>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9" name="Google Shape;29349;p21"/>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0" name="Google Shape;29350;p21"/>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1" name="Google Shape;29351;p21"/>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2" name="Google Shape;29352;p21"/>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3" name="Google Shape;29353;p21"/>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4" name="Google Shape;29354;p21"/>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5" name="Google Shape;29355;p21"/>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6" name="Google Shape;29356;p21"/>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7" name="Google Shape;29357;p21"/>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8" name="Google Shape;29358;p21"/>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9" name="Google Shape;29359;p21"/>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0" name="Google Shape;29360;p21"/>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1" name="Google Shape;29361;p21"/>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2" name="Google Shape;29362;p21"/>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3" name="Google Shape;29363;p21"/>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4" name="Google Shape;29364;p21"/>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5" name="Google Shape;29365;p21"/>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6" name="Google Shape;29366;p21"/>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7" name="Google Shape;29367;p21"/>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8" name="Google Shape;29368;p21"/>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9" name="Google Shape;29369;p21"/>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0" name="Google Shape;29370;p21"/>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1" name="Google Shape;29371;p21"/>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2" name="Google Shape;29372;p21"/>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3" name="Google Shape;29373;p21"/>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4" name="Google Shape;29374;p21"/>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5" name="Google Shape;29375;p21"/>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6" name="Google Shape;29376;p21"/>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7" name="Google Shape;29377;p21"/>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8" name="Google Shape;29378;p21"/>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9" name="Google Shape;29379;p21"/>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0" name="Google Shape;29380;p21"/>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1" name="Google Shape;29381;p21"/>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2" name="Google Shape;29382;p21"/>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3" name="Google Shape;29383;p21"/>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4" name="Google Shape;29384;p21"/>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5" name="Google Shape;29385;p21"/>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6" name="Google Shape;29386;p21"/>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7" name="Google Shape;29387;p21"/>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8" name="Google Shape;29388;p21"/>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9" name="Google Shape;29389;p21"/>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0" name="Google Shape;29390;p21"/>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1" name="Google Shape;29391;p21"/>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2" name="Google Shape;29392;p21"/>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3" name="Google Shape;29393;p21"/>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4" name="Google Shape;29394;p21"/>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5" name="Google Shape;29395;p21"/>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6" name="Google Shape;29396;p21"/>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7" name="Google Shape;29397;p21"/>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8" name="Google Shape;29398;p21"/>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9" name="Google Shape;29399;p21"/>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0" name="Google Shape;29400;p21"/>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1" name="Google Shape;29401;p21"/>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2" name="Google Shape;29402;p21"/>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3" name="Google Shape;29403;p21"/>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4" name="Google Shape;29404;p21"/>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5" name="Google Shape;29405;p21"/>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6" name="Google Shape;29406;p21"/>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7" name="Google Shape;29407;p21"/>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8" name="Google Shape;29408;p21"/>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9" name="Google Shape;29409;p21"/>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0" name="Google Shape;29410;p21"/>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1" name="Google Shape;29411;p21"/>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2" name="Google Shape;29412;p21"/>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3" name="Google Shape;29413;p21"/>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4" name="Google Shape;29414;p21"/>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5" name="Google Shape;29415;p21"/>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6" name="Google Shape;29416;p21"/>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7" name="Google Shape;29417;p21"/>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8" name="Google Shape;29418;p21"/>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9" name="Google Shape;29419;p21"/>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0" name="Google Shape;29420;p21"/>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1" name="Google Shape;29421;p21"/>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2" name="Google Shape;29422;p21"/>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3" name="Google Shape;29423;p21"/>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4" name="Google Shape;29424;p21"/>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5" name="Google Shape;29425;p21"/>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6" name="Google Shape;29426;p21"/>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7" name="Google Shape;29427;p21"/>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8" name="Google Shape;29428;p21"/>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9" name="Google Shape;29429;p21"/>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0" name="Google Shape;29430;p21"/>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1" name="Google Shape;29431;p21"/>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2" name="Google Shape;29432;p21"/>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3" name="Google Shape;29433;p21"/>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4" name="Google Shape;29434;p21"/>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5" name="Google Shape;29435;p21"/>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6" name="Google Shape;29436;p21"/>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7" name="Google Shape;29437;p21"/>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8" name="Google Shape;29438;p21"/>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9" name="Google Shape;29439;p21"/>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0" name="Google Shape;29440;p21"/>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1" name="Google Shape;29441;p21"/>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2" name="Google Shape;29442;p21"/>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3" name="Google Shape;29443;p21"/>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4" name="Google Shape;29444;p21"/>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5" name="Google Shape;29445;p21"/>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6" name="Google Shape;29446;p21"/>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7" name="Google Shape;29447;p21"/>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8" name="Google Shape;29448;p21"/>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9" name="Google Shape;29449;p21"/>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0" name="Google Shape;29450;p21"/>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1" name="Google Shape;29451;p21"/>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2" name="Google Shape;29452;p21"/>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3" name="Google Shape;29453;p21"/>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4" name="Google Shape;29454;p21"/>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5" name="Google Shape;29455;p21"/>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6" name="Google Shape;29456;p21"/>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7" name="Google Shape;29457;p21"/>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8" name="Google Shape;29458;p21"/>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9" name="Google Shape;29459;p21"/>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0" name="Google Shape;29460;p21"/>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1" name="Google Shape;29461;p21"/>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2" name="Google Shape;29462;p21"/>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3" name="Google Shape;29463;p21"/>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4" name="Google Shape;29464;p21"/>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5" name="Google Shape;29465;p21"/>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6" name="Google Shape;29466;p21"/>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7" name="Google Shape;29467;p21"/>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8" name="Google Shape;29468;p21"/>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9" name="Google Shape;29469;p21"/>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0" name="Google Shape;29470;p21"/>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1" name="Google Shape;29471;p21"/>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2" name="Google Shape;29472;p21"/>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3" name="Google Shape;29473;p21"/>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4" name="Google Shape;29474;p21"/>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5" name="Google Shape;29475;p21"/>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6" name="Google Shape;29476;p21"/>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7" name="Google Shape;29477;p21"/>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8" name="Google Shape;29478;p21"/>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9" name="Google Shape;29479;p21"/>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0" name="Google Shape;29480;p21"/>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1" name="Google Shape;29481;p21"/>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2" name="Google Shape;29482;p21"/>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3" name="Google Shape;29483;p21"/>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4" name="Google Shape;29484;p21"/>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5" name="Google Shape;29485;p21"/>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6" name="Google Shape;29486;p21"/>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7" name="Google Shape;29487;p21"/>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8" name="Google Shape;29488;p21"/>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9" name="Google Shape;29489;p21"/>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0" name="Google Shape;29490;p21"/>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1" name="Google Shape;29491;p21"/>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2" name="Google Shape;29492;p21"/>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3" name="Google Shape;29493;p21"/>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4" name="Google Shape;29494;p21"/>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5" name="Google Shape;29495;p21"/>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6" name="Google Shape;29496;p21"/>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7" name="Google Shape;29497;p21"/>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8" name="Google Shape;29498;p21"/>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9" name="Google Shape;29499;p21"/>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0" name="Google Shape;29500;p21"/>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1" name="Google Shape;29501;p21"/>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2" name="Google Shape;29502;p21"/>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3" name="Google Shape;29503;p21"/>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4" name="Google Shape;29504;p21"/>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5" name="Google Shape;29505;p21"/>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6" name="Google Shape;29506;p21"/>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7" name="Google Shape;29507;p21"/>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8" name="Google Shape;29508;p21"/>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9" name="Google Shape;29509;p21"/>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0" name="Google Shape;29510;p21"/>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1" name="Google Shape;29511;p21"/>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2" name="Google Shape;29512;p21"/>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3" name="Google Shape;29513;p21"/>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4" name="Google Shape;29514;p21"/>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5" name="Google Shape;29515;p21"/>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6" name="Google Shape;29516;p21"/>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7" name="Google Shape;29517;p21"/>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8" name="Google Shape;29518;p21"/>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9" name="Google Shape;29519;p21"/>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0" name="Google Shape;29520;p21"/>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1" name="Google Shape;29521;p21"/>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2" name="Google Shape;29522;p21"/>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3" name="Google Shape;29523;p21"/>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4" name="Google Shape;29524;p21"/>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5" name="Google Shape;29525;p21"/>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6" name="Google Shape;29526;p21"/>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7" name="Google Shape;29527;p21"/>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8" name="Google Shape;29528;p21"/>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9" name="Google Shape;29529;p21"/>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0" name="Google Shape;29530;p21"/>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1" name="Google Shape;29531;p21"/>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2" name="Google Shape;29532;p21"/>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3" name="Google Shape;29533;p21"/>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4" name="Google Shape;29534;p21"/>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5" name="Google Shape;29535;p21"/>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6" name="Google Shape;29536;p21"/>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7" name="Google Shape;29537;p21"/>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8" name="Google Shape;29538;p21"/>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9" name="Google Shape;29539;p21"/>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0" name="Google Shape;29540;p21"/>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1" name="Google Shape;29541;p21"/>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2" name="Google Shape;29542;p21"/>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3" name="Google Shape;29543;p21"/>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4" name="Google Shape;29544;p21"/>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5" name="Google Shape;29545;p21"/>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6" name="Google Shape;29546;p21"/>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7" name="Google Shape;29547;p21"/>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8" name="Google Shape;29548;p21"/>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9" name="Google Shape;29549;p21"/>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0" name="Google Shape;29550;p21"/>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1" name="Google Shape;29551;p21"/>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2" name="Google Shape;29552;p21"/>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3" name="Google Shape;29553;p21"/>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4" name="Google Shape;29554;p21"/>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5" name="Google Shape;29555;p21"/>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6" name="Google Shape;29556;p21"/>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7" name="Google Shape;29557;p21"/>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8" name="Google Shape;29558;p21"/>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9" name="Google Shape;29559;p21"/>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0" name="Google Shape;29560;p21"/>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1" name="Google Shape;29561;p21"/>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2" name="Google Shape;29562;p21"/>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3" name="Google Shape;29563;p21"/>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4" name="Google Shape;29564;p21"/>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5" name="Google Shape;29565;p21"/>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6" name="Google Shape;29566;p21"/>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7" name="Google Shape;29567;p21"/>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8" name="Google Shape;29568;p21"/>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9" name="Google Shape;29569;p21"/>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0" name="Google Shape;29570;p21"/>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1" name="Google Shape;29571;p21"/>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2" name="Google Shape;29572;p21"/>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3" name="Google Shape;29573;p21"/>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4" name="Google Shape;29574;p21"/>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5" name="Google Shape;29575;p21"/>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6" name="Google Shape;29576;p21"/>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7" name="Google Shape;29577;p21"/>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8" name="Google Shape;29578;p21"/>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9" name="Google Shape;29579;p21"/>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0" name="Google Shape;29580;p21"/>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1" name="Google Shape;29581;p21"/>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2" name="Google Shape;29582;p21"/>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3" name="Google Shape;29583;p21"/>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4" name="Google Shape;29584;p21"/>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5" name="Google Shape;29585;p21"/>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6" name="Google Shape;29586;p21"/>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7" name="Google Shape;29587;p21"/>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8" name="Google Shape;29588;p21"/>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9" name="Google Shape;29589;p21"/>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0" name="Google Shape;29590;p21"/>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1" name="Google Shape;29591;p21"/>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2" name="Google Shape;29592;p21"/>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3" name="Google Shape;29593;p21"/>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4" name="Google Shape;29594;p21"/>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5" name="Google Shape;29595;p21"/>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6" name="Google Shape;29596;p21"/>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7" name="Google Shape;29597;p21"/>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8" name="Google Shape;29598;p21"/>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9" name="Google Shape;29599;p21"/>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0" name="Google Shape;29600;p21"/>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1" name="Google Shape;29601;p21"/>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2" name="Google Shape;29602;p21"/>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3" name="Google Shape;29603;p21"/>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4" name="Google Shape;29604;p21"/>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5" name="Google Shape;29605;p21"/>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6" name="Google Shape;29606;p21"/>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7" name="Google Shape;29607;p21"/>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8" name="Google Shape;29608;p21"/>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9" name="Google Shape;29609;p21"/>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0" name="Google Shape;29610;p21"/>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1" name="Google Shape;29611;p21"/>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2" name="Google Shape;29612;p21"/>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3" name="Google Shape;29613;p21"/>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4" name="Google Shape;29614;p21"/>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5" name="Google Shape;29615;p21"/>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6" name="Google Shape;29616;p21"/>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7" name="Google Shape;29617;p21"/>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8" name="Google Shape;29618;p21"/>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9" name="Google Shape;29619;p21"/>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0" name="Google Shape;29620;p21"/>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1" name="Google Shape;29621;p21"/>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2" name="Google Shape;29622;p21"/>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3" name="Google Shape;29623;p21"/>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4" name="Google Shape;29624;p21"/>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5" name="Google Shape;29625;p21"/>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6" name="Google Shape;29626;p21"/>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7" name="Google Shape;29627;p21"/>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8" name="Google Shape;29628;p21"/>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9" name="Google Shape;29629;p21"/>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0" name="Google Shape;29630;p21"/>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1" name="Google Shape;29631;p21"/>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2" name="Google Shape;29632;p21"/>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3" name="Google Shape;29633;p21"/>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4" name="Google Shape;29634;p21"/>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5" name="Google Shape;29635;p21"/>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6" name="Google Shape;29636;p21"/>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7" name="Google Shape;29637;p21"/>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8" name="Google Shape;29638;p21"/>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9" name="Google Shape;29639;p21"/>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0" name="Google Shape;29640;p21"/>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1" name="Google Shape;29641;p21"/>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2" name="Google Shape;29642;p21"/>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3" name="Google Shape;29643;p21"/>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4" name="Google Shape;29644;p21"/>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5" name="Google Shape;29645;p21"/>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6" name="Google Shape;29646;p21"/>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7" name="Google Shape;29647;p21"/>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8" name="Google Shape;29648;p21"/>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9" name="Google Shape;29649;p21"/>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0" name="Google Shape;29650;p21"/>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1" name="Google Shape;29651;p21"/>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2" name="Google Shape;29652;p21"/>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3" name="Google Shape;29653;p21"/>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4" name="Google Shape;29654;p21"/>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5" name="Google Shape;29655;p21"/>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6" name="Google Shape;29656;p21"/>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7" name="Google Shape;29657;p21"/>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8" name="Google Shape;29658;p21"/>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9" name="Google Shape;29659;p21"/>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0" name="Google Shape;29660;p21"/>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1" name="Google Shape;29661;p21"/>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2" name="Google Shape;29662;p21"/>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3" name="Google Shape;29663;p21"/>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4" name="Google Shape;29664;p21"/>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5" name="Google Shape;29665;p21"/>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6" name="Google Shape;29666;p21"/>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7" name="Google Shape;29667;p21"/>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8" name="Google Shape;29668;p21"/>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9" name="Google Shape;29669;p21"/>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0" name="Google Shape;29670;p21"/>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1" name="Google Shape;29671;p21"/>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2" name="Google Shape;29672;p21"/>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3" name="Google Shape;29673;p21"/>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4" name="Google Shape;29674;p21"/>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5" name="Google Shape;29675;p21"/>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6" name="Google Shape;29676;p21"/>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7" name="Google Shape;29677;p21"/>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8" name="Google Shape;29678;p21"/>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9" name="Google Shape;29679;p21"/>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0" name="Google Shape;29680;p21"/>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1" name="Google Shape;29681;p21"/>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2" name="Google Shape;29682;p21"/>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3" name="Google Shape;29683;p21"/>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4" name="Google Shape;29684;p21"/>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5" name="Google Shape;29685;p21"/>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6" name="Google Shape;29686;p21"/>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7" name="Google Shape;29687;p21"/>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8" name="Google Shape;29688;p21"/>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9" name="Google Shape;29689;p21"/>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0" name="Google Shape;29690;p21"/>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1" name="Google Shape;29691;p21"/>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2" name="Google Shape;29692;p21"/>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3" name="Google Shape;29693;p21"/>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4" name="Google Shape;29694;p21"/>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5" name="Google Shape;29695;p21"/>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6" name="Google Shape;29696;p21"/>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7" name="Google Shape;29697;p21"/>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8" name="Google Shape;29698;p21"/>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9" name="Google Shape;29699;p21"/>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0" name="Google Shape;29700;p21"/>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1" name="Google Shape;29701;p21"/>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2" name="Google Shape;29702;p21"/>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3" name="Google Shape;29703;p21"/>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4" name="Google Shape;29704;p21"/>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5" name="Google Shape;29705;p21"/>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6" name="Google Shape;29706;p21"/>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7" name="Google Shape;29707;p21"/>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8" name="Google Shape;29708;p21"/>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9" name="Google Shape;29709;p21"/>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0" name="Google Shape;29710;p21"/>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1" name="Google Shape;29711;p21"/>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2" name="Google Shape;29712;p21"/>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3" name="Google Shape;29713;p21"/>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4" name="Google Shape;29714;p21"/>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5" name="Google Shape;29715;p21"/>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6" name="Google Shape;29716;p21"/>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7" name="Google Shape;29717;p21"/>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8" name="Google Shape;29718;p21"/>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9" name="Google Shape;29719;p21"/>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0" name="Google Shape;29720;p21"/>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1" name="Google Shape;29721;p21"/>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2" name="Google Shape;29722;p21"/>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3" name="Google Shape;29723;p21"/>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4" name="Google Shape;29724;p21"/>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5" name="Google Shape;29725;p21"/>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6" name="Google Shape;29726;p21"/>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7" name="Google Shape;29727;p21"/>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8" name="Google Shape;29728;p21"/>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9" name="Google Shape;29729;p21"/>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0" name="Google Shape;29730;p21"/>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1" name="Google Shape;29731;p21"/>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2" name="Google Shape;29732;p21"/>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3" name="Google Shape;29733;p21"/>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4" name="Google Shape;29734;p21"/>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5" name="Google Shape;29735;p21"/>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6" name="Google Shape;29736;p21"/>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7" name="Google Shape;29737;p21"/>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8" name="Google Shape;29738;p21"/>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9" name="Google Shape;29739;p21"/>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0" name="Google Shape;29740;p21"/>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1" name="Google Shape;29741;p21"/>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2" name="Google Shape;29742;p21"/>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3" name="Google Shape;29743;p21"/>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4" name="Google Shape;29744;p21"/>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5" name="Google Shape;29745;p21"/>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6" name="Google Shape;29746;p21"/>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7" name="Google Shape;29747;p21"/>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8" name="Google Shape;29748;p21"/>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9" name="Google Shape;29749;p21"/>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0" name="Google Shape;29750;p21"/>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1" name="Google Shape;29751;p21"/>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2" name="Google Shape;29752;p21"/>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3" name="Google Shape;29753;p21"/>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4" name="Google Shape;29754;p21"/>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5" name="Google Shape;29755;p21"/>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6" name="Google Shape;29756;p21"/>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7" name="Google Shape;29757;p21"/>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8" name="Google Shape;29758;p21"/>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9" name="Google Shape;29759;p21"/>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0" name="Google Shape;29760;p21"/>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1" name="Google Shape;29761;p21"/>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2" name="Google Shape;29762;p21"/>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3" name="Google Shape;29763;p21"/>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4" name="Google Shape;29764;p21"/>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5" name="Google Shape;29765;p21"/>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6" name="Google Shape;29766;p21"/>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7" name="Google Shape;29767;p21"/>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8" name="Google Shape;29768;p21"/>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9" name="Google Shape;29769;p21"/>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0" name="Google Shape;29770;p21"/>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1" name="Google Shape;29771;p21"/>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2" name="Google Shape;29772;p21"/>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3" name="Google Shape;29773;p21"/>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4" name="Google Shape;29774;p21"/>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5" name="Google Shape;29775;p21"/>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6" name="Google Shape;29776;p21"/>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7" name="Google Shape;29777;p21"/>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8" name="Google Shape;29778;p21"/>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9" name="Google Shape;29779;p21"/>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0" name="Google Shape;29780;p21"/>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1" name="Google Shape;29781;p21"/>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2" name="Google Shape;29782;p21"/>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3" name="Google Shape;29783;p21"/>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4" name="Google Shape;29784;p21"/>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5" name="Google Shape;29785;p21"/>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6" name="Google Shape;29786;p21"/>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7" name="Google Shape;29787;p21"/>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8" name="Google Shape;29788;p21"/>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9" name="Google Shape;29789;p21"/>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0" name="Google Shape;29790;p21"/>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1" name="Google Shape;29791;p21"/>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2" name="Google Shape;29792;p21"/>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3" name="Google Shape;29793;p21"/>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4" name="Google Shape;29794;p21"/>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5" name="Google Shape;29795;p21"/>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6" name="Google Shape;29796;p21"/>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7" name="Google Shape;29797;p21"/>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8" name="Google Shape;29798;p21"/>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9" name="Google Shape;29799;p21"/>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0" name="Google Shape;29800;p21"/>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1" name="Google Shape;29801;p21"/>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2" name="Google Shape;29802;p21"/>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3" name="Google Shape;29803;p21"/>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4" name="Google Shape;29804;p21"/>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5" name="Google Shape;29805;p21"/>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6" name="Google Shape;29806;p21"/>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7" name="Google Shape;29807;p21"/>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8" name="Google Shape;29808;p21"/>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9" name="Google Shape;29809;p21"/>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0" name="Google Shape;29810;p21"/>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1" name="Google Shape;29811;p21"/>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2" name="Google Shape;29812;p21"/>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3" name="Google Shape;29813;p21"/>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4" name="Google Shape;29814;p21"/>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5" name="Google Shape;29815;p21"/>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6" name="Google Shape;29816;p21"/>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7" name="Google Shape;29817;p21"/>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8" name="Google Shape;29818;p21"/>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9" name="Google Shape;29819;p21"/>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0" name="Google Shape;29820;p21"/>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1" name="Google Shape;29821;p21"/>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2" name="Google Shape;29822;p21"/>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3" name="Google Shape;29823;p21"/>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4" name="Google Shape;29824;p21"/>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5" name="Google Shape;29825;p21"/>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6" name="Google Shape;29826;p21"/>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7" name="Google Shape;29827;p21"/>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8" name="Google Shape;29828;p21"/>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9" name="Google Shape;29829;p21"/>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0" name="Google Shape;29830;p21"/>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1" name="Google Shape;29831;p21"/>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2" name="Google Shape;29832;p21"/>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3" name="Google Shape;29833;p21"/>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4" name="Google Shape;29834;p21"/>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5" name="Google Shape;29835;p21"/>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6" name="Google Shape;29836;p21"/>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7" name="Google Shape;29837;p21"/>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8" name="Google Shape;29838;p21"/>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9" name="Google Shape;29839;p21"/>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0" name="Google Shape;29840;p21"/>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1" name="Google Shape;29841;p21"/>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2" name="Google Shape;29842;p21"/>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3" name="Google Shape;29843;p21"/>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4" name="Google Shape;29844;p21"/>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5" name="Google Shape;29845;p21"/>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6" name="Google Shape;29846;p21"/>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7" name="Google Shape;29847;p21"/>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8" name="Google Shape;29848;p21"/>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9" name="Google Shape;29849;p21"/>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0" name="Google Shape;29850;p21"/>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1" name="Google Shape;29851;p21"/>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2" name="Google Shape;29852;p21"/>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3" name="Google Shape;29853;p21"/>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4" name="Google Shape;29854;p21"/>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5" name="Google Shape;29855;p21"/>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6" name="Google Shape;29856;p21"/>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7" name="Google Shape;29857;p21"/>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8" name="Google Shape;29858;p21"/>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9" name="Google Shape;29859;p21"/>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0" name="Google Shape;29860;p21"/>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1" name="Google Shape;29861;p21"/>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2" name="Google Shape;29862;p21"/>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3" name="Google Shape;29863;p21"/>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4" name="Google Shape;29864;p21"/>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5" name="Google Shape;29865;p21"/>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6" name="Google Shape;29866;p21"/>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7" name="Google Shape;29867;p21"/>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8" name="Google Shape;29868;p21"/>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9" name="Google Shape;29869;p21"/>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0" name="Google Shape;29870;p21"/>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1" name="Google Shape;29871;p21"/>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2" name="Google Shape;29872;p21"/>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3" name="Google Shape;29873;p21"/>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4" name="Google Shape;29874;p21"/>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5" name="Google Shape;29875;p21"/>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6" name="Google Shape;29876;p21"/>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7" name="Google Shape;29877;p21"/>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8" name="Google Shape;29878;p21"/>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9" name="Google Shape;29879;p21"/>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0" name="Google Shape;29880;p21"/>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1" name="Google Shape;29881;p21"/>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2" name="Google Shape;29882;p21"/>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3" name="Google Shape;29883;p21"/>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4" name="Google Shape;29884;p21"/>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5" name="Google Shape;29885;p21"/>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6" name="Google Shape;29886;p21"/>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7" name="Google Shape;29887;p21"/>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8" name="Google Shape;29888;p21"/>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9" name="Google Shape;29889;p21"/>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0" name="Google Shape;29890;p21"/>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1" name="Google Shape;29891;p21"/>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2" name="Google Shape;29892;p21"/>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3" name="Google Shape;29893;p21"/>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4" name="Google Shape;29894;p21"/>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5" name="Google Shape;29895;p21"/>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6" name="Google Shape;29896;p21"/>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7" name="Google Shape;29897;p21"/>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8" name="Google Shape;29898;p21"/>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99" name="Google Shape;29899;p21"/>
          <p:cNvSpPr txBox="1">
            <a:spLocks noGrp="1"/>
          </p:cNvSpPr>
          <p:nvPr>
            <p:ph type="title"/>
          </p:nvPr>
        </p:nvSpPr>
        <p:spPr>
          <a:xfrm>
            <a:off x="720000" y="1843312"/>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00" name="Google Shape;29900;p21"/>
          <p:cNvSpPr txBox="1">
            <a:spLocks noGrp="1"/>
          </p:cNvSpPr>
          <p:nvPr>
            <p:ph type="subTitle" idx="1"/>
          </p:nvPr>
        </p:nvSpPr>
        <p:spPr>
          <a:xfrm>
            <a:off x="720000" y="2288083"/>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01" name="Google Shape;29901;p21"/>
          <p:cNvSpPr txBox="1">
            <a:spLocks noGrp="1"/>
          </p:cNvSpPr>
          <p:nvPr>
            <p:ph type="title" idx="2"/>
          </p:nvPr>
        </p:nvSpPr>
        <p:spPr>
          <a:xfrm>
            <a:off x="3419269" y="1843312"/>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02" name="Google Shape;29902;p21"/>
          <p:cNvSpPr txBox="1">
            <a:spLocks noGrp="1"/>
          </p:cNvSpPr>
          <p:nvPr>
            <p:ph type="subTitle" idx="3"/>
          </p:nvPr>
        </p:nvSpPr>
        <p:spPr>
          <a:xfrm>
            <a:off x="3419269" y="2288083"/>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03" name="Google Shape;29903;p21"/>
          <p:cNvSpPr txBox="1">
            <a:spLocks noGrp="1"/>
          </p:cNvSpPr>
          <p:nvPr>
            <p:ph type="title" idx="4"/>
          </p:nvPr>
        </p:nvSpPr>
        <p:spPr>
          <a:xfrm>
            <a:off x="720000" y="372456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04" name="Google Shape;29904;p21"/>
          <p:cNvSpPr txBox="1">
            <a:spLocks noGrp="1"/>
          </p:cNvSpPr>
          <p:nvPr>
            <p:ph type="subTitle" idx="5"/>
          </p:nvPr>
        </p:nvSpPr>
        <p:spPr>
          <a:xfrm>
            <a:off x="720000" y="4169331"/>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05" name="Google Shape;29905;p21"/>
          <p:cNvSpPr txBox="1">
            <a:spLocks noGrp="1"/>
          </p:cNvSpPr>
          <p:nvPr>
            <p:ph type="title" idx="6"/>
          </p:nvPr>
        </p:nvSpPr>
        <p:spPr>
          <a:xfrm>
            <a:off x="3419269" y="372456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06" name="Google Shape;29906;p21"/>
          <p:cNvSpPr txBox="1">
            <a:spLocks noGrp="1"/>
          </p:cNvSpPr>
          <p:nvPr>
            <p:ph type="subTitle" idx="7"/>
          </p:nvPr>
        </p:nvSpPr>
        <p:spPr>
          <a:xfrm>
            <a:off x="3419269" y="4169331"/>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07" name="Google Shape;29907;p21"/>
          <p:cNvSpPr txBox="1">
            <a:spLocks noGrp="1"/>
          </p:cNvSpPr>
          <p:nvPr>
            <p:ph type="title" idx="8"/>
          </p:nvPr>
        </p:nvSpPr>
        <p:spPr>
          <a:xfrm>
            <a:off x="6118545" y="1843312"/>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08" name="Google Shape;29908;p21"/>
          <p:cNvSpPr txBox="1">
            <a:spLocks noGrp="1"/>
          </p:cNvSpPr>
          <p:nvPr>
            <p:ph type="subTitle" idx="9"/>
          </p:nvPr>
        </p:nvSpPr>
        <p:spPr>
          <a:xfrm>
            <a:off x="6118545" y="2288083"/>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09" name="Google Shape;29909;p21"/>
          <p:cNvSpPr txBox="1">
            <a:spLocks noGrp="1"/>
          </p:cNvSpPr>
          <p:nvPr>
            <p:ph type="title" idx="13"/>
          </p:nvPr>
        </p:nvSpPr>
        <p:spPr>
          <a:xfrm>
            <a:off x="6118545" y="372456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10" name="Google Shape;29910;p21"/>
          <p:cNvSpPr txBox="1">
            <a:spLocks noGrp="1"/>
          </p:cNvSpPr>
          <p:nvPr>
            <p:ph type="subTitle" idx="14"/>
          </p:nvPr>
        </p:nvSpPr>
        <p:spPr>
          <a:xfrm>
            <a:off x="6118545" y="4169331"/>
            <a:ext cx="2305500" cy="484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911" name="Google Shape;29911;p21"/>
          <p:cNvSpPr txBox="1">
            <a:spLocks noGrp="1"/>
          </p:cNvSpPr>
          <p:nvPr>
            <p:ph type="title" idx="15"/>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29912"/>
        <p:cNvGrpSpPr/>
        <p:nvPr/>
      </p:nvGrpSpPr>
      <p:grpSpPr>
        <a:xfrm>
          <a:off x="0" y="0"/>
          <a:ext cx="0" cy="0"/>
          <a:chOff x="0" y="0"/>
          <a:chExt cx="0" cy="0"/>
        </a:xfrm>
      </p:grpSpPr>
      <p:pic>
        <p:nvPicPr>
          <p:cNvPr id="29913" name="Google Shape;29913;p22"/>
          <p:cNvPicPr preferRelativeResize="0"/>
          <p:nvPr/>
        </p:nvPicPr>
        <p:blipFill>
          <a:blip r:embed="rId2">
            <a:alphaModFix/>
          </a:blip>
          <a:stretch>
            <a:fillRect/>
          </a:stretch>
        </p:blipFill>
        <p:spPr>
          <a:xfrm rot="-5399992">
            <a:off x="4160865" y="1046047"/>
            <a:ext cx="7062916" cy="4233904"/>
          </a:xfrm>
          <a:prstGeom prst="rect">
            <a:avLst/>
          </a:prstGeom>
          <a:noFill/>
          <a:ln>
            <a:noFill/>
          </a:ln>
        </p:spPr>
      </p:pic>
      <p:pic>
        <p:nvPicPr>
          <p:cNvPr id="29914" name="Google Shape;29914;p22"/>
          <p:cNvPicPr preferRelativeResize="0"/>
          <p:nvPr/>
        </p:nvPicPr>
        <p:blipFill>
          <a:blip r:embed="rId3">
            <a:alphaModFix/>
          </a:blip>
          <a:stretch>
            <a:fillRect/>
          </a:stretch>
        </p:blipFill>
        <p:spPr>
          <a:xfrm rot="-5400000" flipH="1">
            <a:off x="-1467367" y="3028063"/>
            <a:ext cx="3875101" cy="1631225"/>
          </a:xfrm>
          <a:prstGeom prst="rect">
            <a:avLst/>
          </a:prstGeom>
          <a:noFill/>
          <a:ln>
            <a:noFill/>
          </a:ln>
        </p:spPr>
      </p:pic>
      <p:pic>
        <p:nvPicPr>
          <p:cNvPr id="29915" name="Google Shape;29915;p22"/>
          <p:cNvPicPr preferRelativeResize="0"/>
          <p:nvPr/>
        </p:nvPicPr>
        <p:blipFill>
          <a:blip r:embed="rId4">
            <a:alphaModFix/>
          </a:blip>
          <a:stretch>
            <a:fillRect/>
          </a:stretch>
        </p:blipFill>
        <p:spPr>
          <a:xfrm rot="7200000">
            <a:off x="-1036703" y="-890600"/>
            <a:ext cx="1948225" cy="1984994"/>
          </a:xfrm>
          <a:prstGeom prst="rect">
            <a:avLst/>
          </a:prstGeom>
          <a:noFill/>
          <a:ln>
            <a:noFill/>
          </a:ln>
        </p:spPr>
      </p:pic>
      <p:pic>
        <p:nvPicPr>
          <p:cNvPr id="29916" name="Google Shape;29916;p22"/>
          <p:cNvPicPr preferRelativeResize="0"/>
          <p:nvPr/>
        </p:nvPicPr>
        <p:blipFill>
          <a:blip r:embed="rId5">
            <a:alphaModFix/>
          </a:blip>
          <a:stretch>
            <a:fillRect/>
          </a:stretch>
        </p:blipFill>
        <p:spPr>
          <a:xfrm rot="10800000">
            <a:off x="7680333" y="-1295476"/>
            <a:ext cx="2888850" cy="3086099"/>
          </a:xfrm>
          <a:prstGeom prst="rect">
            <a:avLst/>
          </a:prstGeom>
          <a:noFill/>
          <a:ln>
            <a:noFill/>
          </a:ln>
        </p:spPr>
      </p:pic>
      <p:grpSp>
        <p:nvGrpSpPr>
          <p:cNvPr id="29917" name="Google Shape;29917;p22"/>
          <p:cNvGrpSpPr/>
          <p:nvPr/>
        </p:nvGrpSpPr>
        <p:grpSpPr>
          <a:xfrm rot="-9958888" flipH="1">
            <a:off x="-977293" y="3659771"/>
            <a:ext cx="4381292" cy="2346160"/>
            <a:chOff x="-4904924" y="1912865"/>
            <a:chExt cx="1329790" cy="712096"/>
          </a:xfrm>
        </p:grpSpPr>
        <p:sp>
          <p:nvSpPr>
            <p:cNvPr id="29918" name="Google Shape;29918;p22"/>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9" name="Google Shape;29919;p22"/>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0" name="Google Shape;29920;p22"/>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1" name="Google Shape;29921;p22"/>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2" name="Google Shape;29922;p22"/>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3" name="Google Shape;29923;p22"/>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4" name="Google Shape;29924;p22"/>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5" name="Google Shape;29925;p22"/>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6" name="Google Shape;29926;p22"/>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7" name="Google Shape;29927;p22"/>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8" name="Google Shape;29928;p22"/>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9" name="Google Shape;29929;p22"/>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0" name="Google Shape;29930;p22"/>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1" name="Google Shape;29931;p22"/>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2" name="Google Shape;29932;p22"/>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3" name="Google Shape;29933;p22"/>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4" name="Google Shape;29934;p22"/>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5" name="Google Shape;29935;p22"/>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6" name="Google Shape;29936;p22"/>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7" name="Google Shape;29937;p22"/>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8" name="Google Shape;29938;p22"/>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9" name="Google Shape;29939;p22"/>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0" name="Google Shape;29940;p22"/>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1" name="Google Shape;29941;p22"/>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2" name="Google Shape;29942;p22"/>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3" name="Google Shape;29943;p22"/>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4" name="Google Shape;29944;p22"/>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5" name="Google Shape;29945;p22"/>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6" name="Google Shape;29946;p22"/>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7" name="Google Shape;29947;p22"/>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8" name="Google Shape;29948;p22"/>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9" name="Google Shape;29949;p22"/>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0" name="Google Shape;29950;p22"/>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1" name="Google Shape;29951;p22"/>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2" name="Google Shape;29952;p22"/>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3" name="Google Shape;29953;p22"/>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4" name="Google Shape;29954;p22"/>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5" name="Google Shape;29955;p22"/>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6" name="Google Shape;29956;p22"/>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7" name="Google Shape;29957;p22"/>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8" name="Google Shape;29958;p22"/>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9" name="Google Shape;29959;p22"/>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0" name="Google Shape;29960;p22"/>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1" name="Google Shape;29961;p22"/>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2" name="Google Shape;29962;p22"/>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3" name="Google Shape;29963;p22"/>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4" name="Google Shape;29964;p22"/>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5" name="Google Shape;29965;p22"/>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6" name="Google Shape;29966;p22"/>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7" name="Google Shape;29967;p22"/>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8" name="Google Shape;29968;p22"/>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9" name="Google Shape;29969;p22"/>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0" name="Google Shape;29970;p22"/>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1" name="Google Shape;29971;p22"/>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2" name="Google Shape;29972;p22"/>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3" name="Google Shape;29973;p22"/>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4" name="Google Shape;29974;p22"/>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5" name="Google Shape;29975;p22"/>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6" name="Google Shape;29976;p22"/>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7" name="Google Shape;29977;p22"/>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8" name="Google Shape;29978;p22"/>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9" name="Google Shape;29979;p22"/>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0" name="Google Shape;29980;p22"/>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1" name="Google Shape;29981;p22"/>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2" name="Google Shape;29982;p22"/>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3" name="Google Shape;29983;p22"/>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4" name="Google Shape;29984;p22"/>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5" name="Google Shape;29985;p22"/>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6" name="Google Shape;29986;p22"/>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7" name="Google Shape;29987;p22"/>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8" name="Google Shape;29988;p22"/>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9" name="Google Shape;29989;p22"/>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0" name="Google Shape;29990;p22"/>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1" name="Google Shape;29991;p22"/>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2" name="Google Shape;29992;p22"/>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3" name="Google Shape;29993;p22"/>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4" name="Google Shape;29994;p22"/>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5" name="Google Shape;29995;p22"/>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6" name="Google Shape;29996;p22"/>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7" name="Google Shape;29997;p22"/>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8" name="Google Shape;29998;p22"/>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9" name="Google Shape;29999;p22"/>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0" name="Google Shape;30000;p22"/>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1" name="Google Shape;30001;p22"/>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2" name="Google Shape;30002;p22"/>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3" name="Google Shape;30003;p22"/>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4" name="Google Shape;30004;p22"/>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5" name="Google Shape;30005;p22"/>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6" name="Google Shape;30006;p22"/>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7" name="Google Shape;30007;p22"/>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8" name="Google Shape;30008;p22"/>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9" name="Google Shape;30009;p22"/>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0" name="Google Shape;30010;p22"/>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1" name="Google Shape;30011;p22"/>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2" name="Google Shape;30012;p22"/>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3" name="Google Shape;30013;p22"/>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4" name="Google Shape;30014;p22"/>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5" name="Google Shape;30015;p22"/>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6" name="Google Shape;30016;p22"/>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7" name="Google Shape;30017;p22"/>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8" name="Google Shape;30018;p22"/>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9" name="Google Shape;30019;p22"/>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0" name="Google Shape;30020;p22"/>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1" name="Google Shape;30021;p22"/>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2" name="Google Shape;30022;p22"/>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3" name="Google Shape;30023;p22"/>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4" name="Google Shape;30024;p22"/>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5" name="Google Shape;30025;p22"/>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6" name="Google Shape;30026;p22"/>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7" name="Google Shape;30027;p22"/>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8" name="Google Shape;30028;p22"/>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9" name="Google Shape;30029;p22"/>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0" name="Google Shape;30030;p22"/>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1" name="Google Shape;30031;p22"/>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2" name="Google Shape;30032;p22"/>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3" name="Google Shape;30033;p22"/>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4" name="Google Shape;30034;p22"/>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5" name="Google Shape;30035;p22"/>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6" name="Google Shape;30036;p22"/>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7" name="Google Shape;30037;p22"/>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8" name="Google Shape;30038;p22"/>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9" name="Google Shape;30039;p22"/>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0" name="Google Shape;30040;p22"/>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1" name="Google Shape;30041;p22"/>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2" name="Google Shape;30042;p22"/>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3" name="Google Shape;30043;p22"/>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4" name="Google Shape;30044;p22"/>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5" name="Google Shape;30045;p22"/>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6" name="Google Shape;30046;p22"/>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7" name="Google Shape;30047;p22"/>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8" name="Google Shape;30048;p22"/>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9" name="Google Shape;30049;p22"/>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0" name="Google Shape;30050;p22"/>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1" name="Google Shape;30051;p22"/>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2" name="Google Shape;30052;p22"/>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3" name="Google Shape;30053;p22"/>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4" name="Google Shape;30054;p22"/>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5" name="Google Shape;30055;p22"/>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6" name="Google Shape;30056;p22"/>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7" name="Google Shape;30057;p22"/>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8" name="Google Shape;30058;p22"/>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9" name="Google Shape;30059;p22"/>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0" name="Google Shape;30060;p22"/>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1" name="Google Shape;30061;p22"/>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2" name="Google Shape;30062;p22"/>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3" name="Google Shape;30063;p22"/>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4" name="Google Shape;30064;p22"/>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5" name="Google Shape;30065;p22"/>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6" name="Google Shape;30066;p22"/>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7" name="Google Shape;30067;p22"/>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8" name="Google Shape;30068;p22"/>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9" name="Google Shape;30069;p22"/>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0" name="Google Shape;30070;p22"/>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1" name="Google Shape;30071;p22"/>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2" name="Google Shape;30072;p22"/>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3" name="Google Shape;30073;p22"/>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4" name="Google Shape;30074;p22"/>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5" name="Google Shape;30075;p22"/>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6" name="Google Shape;30076;p22"/>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7" name="Google Shape;30077;p22"/>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8" name="Google Shape;30078;p22"/>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9" name="Google Shape;30079;p22"/>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0" name="Google Shape;30080;p22"/>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1" name="Google Shape;30081;p22"/>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2" name="Google Shape;30082;p22"/>
          <p:cNvGrpSpPr/>
          <p:nvPr/>
        </p:nvGrpSpPr>
        <p:grpSpPr>
          <a:xfrm rot="10800000">
            <a:off x="7911274" y="-512046"/>
            <a:ext cx="1897990" cy="1953790"/>
            <a:chOff x="-4202044" y="-3668299"/>
            <a:chExt cx="576581" cy="593532"/>
          </a:xfrm>
        </p:grpSpPr>
        <p:sp>
          <p:nvSpPr>
            <p:cNvPr id="30083" name="Google Shape;30083;p22"/>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4" name="Google Shape;30084;p22"/>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5" name="Google Shape;30085;p22"/>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6" name="Google Shape;30086;p22"/>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7" name="Google Shape;30087;p22"/>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8" name="Google Shape;30088;p22"/>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9" name="Google Shape;30089;p22"/>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0" name="Google Shape;30090;p22"/>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1" name="Google Shape;30091;p22"/>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2" name="Google Shape;30092;p22"/>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3" name="Google Shape;30093;p22"/>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4" name="Google Shape;30094;p22"/>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5" name="Google Shape;30095;p22"/>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6" name="Google Shape;30096;p22"/>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7" name="Google Shape;30097;p22"/>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8" name="Google Shape;30098;p22"/>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9" name="Google Shape;30099;p22"/>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0" name="Google Shape;30100;p22"/>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1" name="Google Shape;30101;p22"/>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2" name="Google Shape;30102;p22"/>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3" name="Google Shape;30103;p22"/>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4" name="Google Shape;30104;p22"/>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5" name="Google Shape;30105;p22"/>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6" name="Google Shape;30106;p22"/>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7" name="Google Shape;30107;p22"/>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8" name="Google Shape;30108;p22"/>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9" name="Google Shape;30109;p22"/>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0" name="Google Shape;30110;p22"/>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1" name="Google Shape;30111;p22"/>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2" name="Google Shape;30112;p22"/>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3" name="Google Shape;30113;p22"/>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4" name="Google Shape;30114;p22"/>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5" name="Google Shape;30115;p22"/>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6" name="Google Shape;30116;p22"/>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7" name="Google Shape;30117;p22"/>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8" name="Google Shape;30118;p22"/>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9" name="Google Shape;30119;p22"/>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0" name="Google Shape;30120;p22"/>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1" name="Google Shape;30121;p22"/>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2" name="Google Shape;30122;p22"/>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3" name="Google Shape;30123;p22"/>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4" name="Google Shape;30124;p22"/>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5" name="Google Shape;30125;p22"/>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6" name="Google Shape;30126;p22"/>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7" name="Google Shape;30127;p22"/>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8" name="Google Shape;30128;p22"/>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9" name="Google Shape;30129;p22"/>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0" name="Google Shape;30130;p22"/>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1" name="Google Shape;30131;p22"/>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2" name="Google Shape;30132;p22"/>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3" name="Google Shape;30133;p22"/>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4" name="Google Shape;30134;p22"/>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5" name="Google Shape;30135;p22"/>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6" name="Google Shape;30136;p22"/>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7" name="Google Shape;30137;p22"/>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8" name="Google Shape;30138;p22"/>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9" name="Google Shape;30139;p22"/>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0" name="Google Shape;30140;p22"/>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1" name="Google Shape;30141;p22"/>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2" name="Google Shape;30142;p22"/>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3" name="Google Shape;30143;p22"/>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4" name="Google Shape;30144;p22"/>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5" name="Google Shape;30145;p22"/>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6" name="Google Shape;30146;p22"/>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7" name="Google Shape;30147;p22"/>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8" name="Google Shape;30148;p22"/>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9" name="Google Shape;30149;p22"/>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0" name="Google Shape;30150;p22"/>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1" name="Google Shape;30151;p22"/>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2" name="Google Shape;30152;p22"/>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3" name="Google Shape;30153;p22"/>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4" name="Google Shape;30154;p22"/>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5" name="Google Shape;30155;p22"/>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6" name="Google Shape;30156;p22"/>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7" name="Google Shape;30157;p22"/>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8" name="Google Shape;30158;p22"/>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9" name="Google Shape;30159;p22"/>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0" name="Google Shape;30160;p22"/>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1" name="Google Shape;30161;p22"/>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2" name="Google Shape;30162;p22"/>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3" name="Google Shape;30163;p22"/>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4" name="Google Shape;30164;p22"/>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5" name="Google Shape;30165;p22"/>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6" name="Google Shape;30166;p22"/>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7" name="Google Shape;30167;p22"/>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8" name="Google Shape;30168;p22"/>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9" name="Google Shape;30169;p22"/>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0" name="Google Shape;30170;p22"/>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1" name="Google Shape;30171;p22"/>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2" name="Google Shape;30172;p22"/>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3" name="Google Shape;30173;p22"/>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4" name="Google Shape;30174;p22"/>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5" name="Google Shape;30175;p22"/>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6" name="Google Shape;30176;p22"/>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7" name="Google Shape;30177;p22"/>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8" name="Google Shape;30178;p22"/>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9" name="Google Shape;30179;p22"/>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0" name="Google Shape;30180;p22"/>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1" name="Google Shape;30181;p22"/>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2" name="Google Shape;30182;p22"/>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3" name="Google Shape;30183;p22"/>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4" name="Google Shape;30184;p22"/>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5" name="Google Shape;30185;p22"/>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6" name="Google Shape;30186;p22"/>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7" name="Google Shape;30187;p22"/>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8" name="Google Shape;30188;p22"/>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9" name="Google Shape;30189;p22"/>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0" name="Google Shape;30190;p22"/>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1" name="Google Shape;30191;p22"/>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2" name="Google Shape;30192;p22"/>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3" name="Google Shape;30193;p22"/>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4" name="Google Shape;30194;p22"/>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5" name="Google Shape;30195;p22"/>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6" name="Google Shape;30196;p22"/>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7" name="Google Shape;30197;p22"/>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8" name="Google Shape;30198;p22"/>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9" name="Google Shape;30199;p22"/>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0" name="Google Shape;30200;p22"/>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1" name="Google Shape;30201;p22"/>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2" name="Google Shape;30202;p22"/>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3" name="Google Shape;30203;p22"/>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4" name="Google Shape;30204;p22"/>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5" name="Google Shape;30205;p22"/>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6" name="Google Shape;30206;p22"/>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7" name="Google Shape;30207;p22"/>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8" name="Google Shape;30208;p22"/>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9" name="Google Shape;30209;p22"/>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0" name="Google Shape;30210;p22"/>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1" name="Google Shape;30211;p22"/>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2" name="Google Shape;30212;p22"/>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3" name="Google Shape;30213;p22"/>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4" name="Google Shape;30214;p22"/>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5" name="Google Shape;30215;p22"/>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6" name="Google Shape;30216;p22"/>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7" name="Google Shape;30217;p22"/>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8" name="Google Shape;30218;p22"/>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9" name="Google Shape;30219;p22"/>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0" name="Google Shape;30220;p22"/>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1" name="Google Shape;30221;p22"/>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2" name="Google Shape;30222;p22"/>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3" name="Google Shape;30223;p22"/>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4" name="Google Shape;30224;p22"/>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5" name="Google Shape;30225;p22"/>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6" name="Google Shape;30226;p22"/>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7" name="Google Shape;30227;p22"/>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8" name="Google Shape;30228;p22"/>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9" name="Google Shape;30229;p22"/>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0" name="Google Shape;30230;p22"/>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1" name="Google Shape;30231;p22"/>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2" name="Google Shape;30232;p22"/>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3" name="Google Shape;30233;p22"/>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4" name="Google Shape;30234;p22"/>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5" name="Google Shape;30235;p22"/>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6" name="Google Shape;30236;p22"/>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7" name="Google Shape;30237;p22"/>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8" name="Google Shape;30238;p22"/>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9" name="Google Shape;30239;p22"/>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0" name="Google Shape;30240;p22"/>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1" name="Google Shape;30241;p22"/>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2" name="Google Shape;30242;p22"/>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3" name="Google Shape;30243;p22"/>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4" name="Google Shape;30244;p22"/>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5" name="Google Shape;30245;p22"/>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6" name="Google Shape;30246;p22"/>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7" name="Google Shape;30247;p22"/>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8" name="Google Shape;30248;p22"/>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9" name="Google Shape;30249;p22"/>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0" name="Google Shape;30250;p22"/>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1" name="Google Shape;30251;p22"/>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2" name="Google Shape;30252;p22"/>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3" name="Google Shape;30253;p22"/>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4" name="Google Shape;30254;p22"/>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5" name="Google Shape;30255;p22"/>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6" name="Google Shape;30256;p22"/>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7" name="Google Shape;30257;p22"/>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8" name="Google Shape;30258;p22"/>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9" name="Google Shape;30259;p22"/>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0" name="Google Shape;30260;p22"/>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1" name="Google Shape;30261;p22"/>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2" name="Google Shape;30262;p22"/>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3" name="Google Shape;30263;p22"/>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4" name="Google Shape;30264;p22"/>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5" name="Google Shape;30265;p22"/>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6" name="Google Shape;30266;p22"/>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7" name="Google Shape;30267;p22"/>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8" name="Google Shape;30268;p22"/>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9" name="Google Shape;30269;p22"/>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0" name="Google Shape;30270;p22"/>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1" name="Google Shape;30271;p22"/>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2" name="Google Shape;30272;p22"/>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3" name="Google Shape;30273;p22"/>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4" name="Google Shape;30274;p22"/>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5" name="Google Shape;30275;p22"/>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6" name="Google Shape;30276;p22"/>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7" name="Google Shape;30277;p22"/>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8" name="Google Shape;30278;p22"/>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9" name="Google Shape;30279;p22"/>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0" name="Google Shape;30280;p22"/>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1" name="Google Shape;30281;p22"/>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2" name="Google Shape;30282;p22"/>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3" name="Google Shape;30283;p22"/>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4" name="Google Shape;30284;p22"/>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5" name="Google Shape;30285;p22"/>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6" name="Google Shape;30286;p22"/>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7" name="Google Shape;30287;p22"/>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8" name="Google Shape;30288;p22"/>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9" name="Google Shape;30289;p22"/>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0" name="Google Shape;30290;p22"/>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1" name="Google Shape;30291;p22"/>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2" name="Google Shape;30292;p22"/>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3" name="Google Shape;30293;p22"/>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4" name="Google Shape;30294;p22"/>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5" name="Google Shape;30295;p22"/>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6" name="Google Shape;30296;p22"/>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7" name="Google Shape;30297;p22"/>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8" name="Google Shape;30298;p22"/>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9" name="Google Shape;30299;p22"/>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0" name="Google Shape;30300;p22"/>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1" name="Google Shape;30301;p22"/>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2" name="Google Shape;30302;p22"/>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3" name="Google Shape;30303;p22"/>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4" name="Google Shape;30304;p22"/>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5" name="Google Shape;30305;p22"/>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6" name="Google Shape;30306;p22"/>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7" name="Google Shape;30307;p22"/>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8" name="Google Shape;30308;p22"/>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9" name="Google Shape;30309;p22"/>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0" name="Google Shape;30310;p22"/>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1" name="Google Shape;30311;p22"/>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2" name="Google Shape;30312;p22"/>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3" name="Google Shape;30313;p22"/>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4" name="Google Shape;30314;p22"/>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5" name="Google Shape;30315;p22"/>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6" name="Google Shape;30316;p22"/>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7" name="Google Shape;30317;p22"/>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8" name="Google Shape;30318;p22"/>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9" name="Google Shape;30319;p22"/>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0" name="Google Shape;30320;p22"/>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1" name="Google Shape;30321;p22"/>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2" name="Google Shape;30322;p22"/>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3" name="Google Shape;30323;p22"/>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4" name="Google Shape;30324;p22"/>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5" name="Google Shape;30325;p22"/>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6" name="Google Shape;30326;p22"/>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7" name="Google Shape;30327;p22"/>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8" name="Google Shape;30328;p22"/>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9" name="Google Shape;30329;p22"/>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0" name="Google Shape;30330;p22"/>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1" name="Google Shape;30331;p22"/>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2" name="Google Shape;30332;p22"/>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3" name="Google Shape;30333;p22"/>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4" name="Google Shape;30334;p22"/>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5" name="Google Shape;30335;p22"/>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6" name="Google Shape;30336;p22"/>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7" name="Google Shape;30337;p22"/>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8" name="Google Shape;30338;p22"/>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9" name="Google Shape;30339;p22"/>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0" name="Google Shape;30340;p22"/>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1" name="Google Shape;30341;p22"/>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2" name="Google Shape;30342;p22"/>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3" name="Google Shape;30343;p22"/>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4" name="Google Shape;30344;p22"/>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5" name="Google Shape;30345;p22"/>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6" name="Google Shape;30346;p22"/>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7" name="Google Shape;30347;p22"/>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8" name="Google Shape;30348;p22"/>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9" name="Google Shape;30349;p22"/>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0" name="Google Shape;30350;p22"/>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1" name="Google Shape;30351;p22"/>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2" name="Google Shape;30352;p22"/>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3" name="Google Shape;30353;p22"/>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4" name="Google Shape;30354;p22"/>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5" name="Google Shape;30355;p22"/>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6" name="Google Shape;30356;p22"/>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7" name="Google Shape;30357;p22"/>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8" name="Google Shape;30358;p22"/>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9" name="Google Shape;30359;p22"/>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0" name="Google Shape;30360;p22"/>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1" name="Google Shape;30361;p22"/>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2" name="Google Shape;30362;p22"/>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3" name="Google Shape;30363;p22"/>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4" name="Google Shape;30364;p22"/>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5" name="Google Shape;30365;p22"/>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6" name="Google Shape;30366;p22"/>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7" name="Google Shape;30367;p22"/>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8" name="Google Shape;30368;p22"/>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9" name="Google Shape;30369;p22"/>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0" name="Google Shape;30370;p22"/>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1" name="Google Shape;30371;p22"/>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2" name="Google Shape;30372;p22"/>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3" name="Google Shape;30373;p22"/>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4" name="Google Shape;30374;p22"/>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5" name="Google Shape;30375;p22"/>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6" name="Google Shape;30376;p22"/>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7" name="Google Shape;30377;p22"/>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8" name="Google Shape;30378;p22"/>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9" name="Google Shape;30379;p22"/>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0" name="Google Shape;30380;p22"/>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1" name="Google Shape;30381;p22"/>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2" name="Google Shape;30382;p22"/>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3" name="Google Shape;30383;p22"/>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4" name="Google Shape;30384;p22"/>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5" name="Google Shape;30385;p22"/>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6" name="Google Shape;30386;p22"/>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7" name="Google Shape;30387;p22"/>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8" name="Google Shape;30388;p22"/>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9" name="Google Shape;30389;p22"/>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0" name="Google Shape;30390;p22"/>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1" name="Google Shape;30391;p22"/>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2" name="Google Shape;30392;p22"/>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3" name="Google Shape;30393;p22"/>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4" name="Google Shape;30394;p22"/>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5" name="Google Shape;30395;p22"/>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6" name="Google Shape;30396;p22"/>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7" name="Google Shape;30397;p22"/>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8" name="Google Shape;30398;p22"/>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9" name="Google Shape;30399;p22"/>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0" name="Google Shape;30400;p22"/>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1" name="Google Shape;30401;p22"/>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2" name="Google Shape;30402;p22"/>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3" name="Google Shape;30403;p22"/>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4" name="Google Shape;30404;p22"/>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5" name="Google Shape;30405;p22"/>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6" name="Google Shape;30406;p22"/>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7" name="Google Shape;30407;p22"/>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8" name="Google Shape;30408;p22"/>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9" name="Google Shape;30409;p22"/>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0" name="Google Shape;30410;p22"/>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1" name="Google Shape;30411;p22"/>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2" name="Google Shape;30412;p22"/>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3" name="Google Shape;30413;p22"/>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4" name="Google Shape;30414;p22"/>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5" name="Google Shape;30415;p22"/>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6" name="Google Shape;30416;p22"/>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7" name="Google Shape;30417;p22"/>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8" name="Google Shape;30418;p22"/>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9" name="Google Shape;30419;p22"/>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0" name="Google Shape;30420;p22"/>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1" name="Google Shape;30421;p22"/>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2" name="Google Shape;30422;p22"/>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3" name="Google Shape;30423;p22"/>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4" name="Google Shape;30424;p22"/>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5" name="Google Shape;30425;p22"/>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6" name="Google Shape;30426;p22"/>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7" name="Google Shape;30427;p22"/>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8" name="Google Shape;30428;p22"/>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9" name="Google Shape;30429;p22"/>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0" name="Google Shape;30430;p22"/>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1" name="Google Shape;30431;p22"/>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2" name="Google Shape;30432;p22"/>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3" name="Google Shape;30433;p22"/>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4" name="Google Shape;30434;p22"/>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5" name="Google Shape;30435;p22"/>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6" name="Google Shape;30436;p22"/>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7" name="Google Shape;30437;p22"/>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8" name="Google Shape;30438;p22"/>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9" name="Google Shape;30439;p22"/>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0" name="Google Shape;30440;p22"/>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1" name="Google Shape;30441;p22"/>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2" name="Google Shape;30442;p22"/>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3" name="Google Shape;30443;p22"/>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4" name="Google Shape;30444;p22"/>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5" name="Google Shape;30445;p22"/>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6" name="Google Shape;30446;p22"/>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7" name="Google Shape;30447;p22"/>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8" name="Google Shape;30448;p22"/>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9" name="Google Shape;30449;p22"/>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0" name="Google Shape;30450;p22"/>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1" name="Google Shape;30451;p22"/>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2" name="Google Shape;30452;p22"/>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3" name="Google Shape;30453;p22"/>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4" name="Google Shape;30454;p22"/>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5" name="Google Shape;30455;p22"/>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6" name="Google Shape;30456;p22"/>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7" name="Google Shape;30457;p22"/>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8" name="Google Shape;30458;p22"/>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9" name="Google Shape;30459;p22"/>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0" name="Google Shape;30460;p22"/>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1" name="Google Shape;30461;p22"/>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2" name="Google Shape;30462;p22"/>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3" name="Google Shape;30463;p22"/>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4" name="Google Shape;30464;p22"/>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5" name="Google Shape;30465;p22"/>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6" name="Google Shape;30466;p22"/>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7" name="Google Shape;30467;p22"/>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8" name="Google Shape;30468;p22"/>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9" name="Google Shape;30469;p22"/>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0" name="Google Shape;30470;p22"/>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1" name="Google Shape;30471;p22"/>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2" name="Google Shape;30472;p22"/>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3" name="Google Shape;30473;p22"/>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4" name="Google Shape;30474;p22"/>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5" name="Google Shape;30475;p22"/>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6" name="Google Shape;30476;p22"/>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7" name="Google Shape;30477;p22"/>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8" name="Google Shape;30478;p22"/>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9" name="Google Shape;30479;p22"/>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0" name="Google Shape;30480;p22"/>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1" name="Google Shape;30481;p22"/>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2" name="Google Shape;30482;p22"/>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3" name="Google Shape;30483;p22"/>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4" name="Google Shape;30484;p22"/>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5" name="Google Shape;30485;p22"/>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6" name="Google Shape;30486;p22"/>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7" name="Google Shape;30487;p22"/>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8" name="Google Shape;30488;p22"/>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9" name="Google Shape;30489;p22"/>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0" name="Google Shape;30490;p22"/>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1" name="Google Shape;30491;p22"/>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2" name="Google Shape;30492;p22"/>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3" name="Google Shape;30493;p22"/>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4" name="Google Shape;30494;p22"/>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5" name="Google Shape;30495;p22"/>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6" name="Google Shape;30496;p22"/>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7" name="Google Shape;30497;p22"/>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8" name="Google Shape;30498;p22"/>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9" name="Google Shape;30499;p22"/>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0" name="Google Shape;30500;p22"/>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1" name="Google Shape;30501;p22"/>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2" name="Google Shape;30502;p22"/>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3" name="Google Shape;30503;p22"/>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4" name="Google Shape;30504;p22"/>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5" name="Google Shape;30505;p22"/>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6" name="Google Shape;30506;p22"/>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7" name="Google Shape;30507;p22"/>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8" name="Google Shape;30508;p22"/>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9" name="Google Shape;30509;p22"/>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0" name="Google Shape;30510;p22"/>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1" name="Google Shape;30511;p22"/>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2" name="Google Shape;30512;p22"/>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3" name="Google Shape;30513;p22"/>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4" name="Google Shape;30514;p22"/>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5" name="Google Shape;30515;p22"/>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6" name="Google Shape;30516;p22"/>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7" name="Google Shape;30517;p22"/>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8" name="Google Shape;30518;p22"/>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9" name="Google Shape;30519;p22"/>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0" name="Google Shape;30520;p22"/>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1" name="Google Shape;30521;p22"/>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2" name="Google Shape;30522;p22"/>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3" name="Google Shape;30523;p22"/>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4" name="Google Shape;30524;p22"/>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5" name="Google Shape;30525;p22"/>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6" name="Google Shape;30526;p22"/>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7" name="Google Shape;30527;p22"/>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8" name="Google Shape;30528;p22"/>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9" name="Google Shape;30529;p22"/>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0" name="Google Shape;30530;p22"/>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1" name="Google Shape;30531;p22"/>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2" name="Google Shape;30532;p22"/>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3" name="Google Shape;30533;p22"/>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4" name="Google Shape;30534;p22"/>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5" name="Google Shape;30535;p22"/>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6" name="Google Shape;30536;p22"/>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7" name="Google Shape;30537;p22"/>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8" name="Google Shape;30538;p22"/>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9" name="Google Shape;30539;p22"/>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0" name="Google Shape;30540;p22"/>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1" name="Google Shape;30541;p22"/>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2" name="Google Shape;30542;p22"/>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3" name="Google Shape;30543;p22"/>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4" name="Google Shape;30544;p22"/>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5" name="Google Shape;30545;p22"/>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6" name="Google Shape;30546;p22"/>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7" name="Google Shape;30547;p22"/>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8" name="Google Shape;30548;p22"/>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9" name="Google Shape;30549;p22"/>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0" name="Google Shape;30550;p22"/>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1" name="Google Shape;30551;p22"/>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2" name="Google Shape;30552;p22"/>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3" name="Google Shape;30553;p22"/>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4" name="Google Shape;30554;p22"/>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5" name="Google Shape;30555;p22"/>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6" name="Google Shape;30556;p22"/>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7" name="Google Shape;30557;p22"/>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8" name="Google Shape;30558;p22"/>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9" name="Google Shape;30559;p22"/>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0" name="Google Shape;30560;p22"/>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1" name="Google Shape;30561;p22"/>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2" name="Google Shape;30562;p22"/>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3" name="Google Shape;30563;p22"/>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4" name="Google Shape;30564;p22"/>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5" name="Google Shape;30565;p22"/>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6" name="Google Shape;30566;p22"/>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7" name="Google Shape;30567;p22"/>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8" name="Google Shape;30568;p22"/>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9" name="Google Shape;30569;p22"/>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0" name="Google Shape;30570;p22"/>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1" name="Google Shape;30571;p22"/>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2" name="Google Shape;30572;p22"/>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3" name="Google Shape;30573;p22"/>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4" name="Google Shape;30574;p22"/>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5" name="Google Shape;30575;p22"/>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6" name="Google Shape;30576;p22"/>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7" name="Google Shape;30577;p22"/>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8" name="Google Shape;30578;p22"/>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9" name="Google Shape;30579;p22"/>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0" name="Google Shape;30580;p22"/>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1" name="Google Shape;30581;p22"/>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2" name="Google Shape;30582;p22"/>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3" name="Google Shape;30583;p22"/>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4" name="Google Shape;30584;p22"/>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5" name="Google Shape;30585;p22"/>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6" name="Google Shape;30586;p22"/>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7" name="Google Shape;30587;p22"/>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8" name="Google Shape;30588;p22"/>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9" name="Google Shape;30589;p22"/>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0" name="Google Shape;30590;p22"/>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1" name="Google Shape;30591;p22"/>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2" name="Google Shape;30592;p22"/>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3" name="Google Shape;30593;p22"/>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4" name="Google Shape;30594;p22"/>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5" name="Google Shape;30595;p22"/>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6" name="Google Shape;30596;p22"/>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7" name="Google Shape;30597;p22"/>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8" name="Google Shape;30598;p22"/>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9" name="Google Shape;30599;p22"/>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0" name="Google Shape;30600;p22"/>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1" name="Google Shape;30601;p22"/>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2" name="Google Shape;30602;p22"/>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3" name="Google Shape;30603;p22"/>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4" name="Google Shape;30604;p22"/>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5" name="Google Shape;30605;p22"/>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6" name="Google Shape;30606;p22"/>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7" name="Google Shape;30607;p22"/>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8" name="Google Shape;30608;p22"/>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9" name="Google Shape;30609;p22"/>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0" name="Google Shape;30610;p22"/>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1" name="Google Shape;30611;p22"/>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2" name="Google Shape;30612;p22"/>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3" name="Google Shape;30613;p22"/>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4" name="Google Shape;30614;p22"/>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5" name="Google Shape;30615;p22"/>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6" name="Google Shape;30616;p22"/>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7" name="Google Shape;30617;p22"/>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8" name="Google Shape;30618;p22"/>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9" name="Google Shape;30619;p22"/>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0" name="Google Shape;30620;p22"/>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1" name="Google Shape;30621;p22"/>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2" name="Google Shape;30622;p22"/>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3" name="Google Shape;30623;p22"/>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4" name="Google Shape;30624;p22"/>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5" name="Google Shape;30625;p22"/>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6" name="Google Shape;30626;p22"/>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7" name="Google Shape;30627;p22"/>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8" name="Google Shape;30628;p22"/>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9" name="Google Shape;30629;p22"/>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0" name="Google Shape;30630;p22"/>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1" name="Google Shape;30631;p22"/>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2" name="Google Shape;30632;p22"/>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3" name="Google Shape;30633;p22"/>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4" name="Google Shape;30634;p22"/>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5" name="Google Shape;30635;p22"/>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6" name="Google Shape;30636;p22"/>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7" name="Google Shape;30637;p22"/>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8" name="Google Shape;30638;p22"/>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9" name="Google Shape;30639;p22"/>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0" name="Google Shape;30640;p22"/>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1" name="Google Shape;30641;p22"/>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2" name="Google Shape;30642;p22"/>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3" name="Google Shape;30643;p22"/>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4" name="Google Shape;30644;p22"/>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5" name="Google Shape;30645;p22"/>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6" name="Google Shape;30646;p22"/>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7" name="Google Shape;30647;p22"/>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8" name="Google Shape;30648;p22"/>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9" name="Google Shape;30649;p22"/>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0" name="Google Shape;30650;p22"/>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1" name="Google Shape;30651;p22"/>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2" name="Google Shape;30652;p22"/>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3" name="Google Shape;30653;p22"/>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4" name="Google Shape;30654;p22"/>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5" name="Google Shape;30655;p22"/>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6" name="Google Shape;30656;p22"/>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7" name="Google Shape;30657;p22"/>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8" name="Google Shape;30658;p22"/>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9" name="Google Shape;30659;p22"/>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0" name="Google Shape;30660;p22"/>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1" name="Google Shape;30661;p22"/>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2" name="Google Shape;30662;p22"/>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3" name="Google Shape;30663;p22"/>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4" name="Google Shape;30664;p22"/>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5" name="Google Shape;30665;p22"/>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6" name="Google Shape;30666;p22"/>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7" name="Google Shape;30667;p22"/>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8" name="Google Shape;30668;p22"/>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9" name="Google Shape;30669;p22"/>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0" name="Google Shape;30670;p22"/>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1" name="Google Shape;30671;p22"/>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2" name="Google Shape;30672;p22"/>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3" name="Google Shape;30673;p22"/>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4" name="Google Shape;30674;p22"/>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5" name="Google Shape;30675;p22"/>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6" name="Google Shape;30676;p22"/>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7" name="Google Shape;30677;p22"/>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8" name="Google Shape;30678;p22"/>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9" name="Google Shape;30679;p22"/>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0" name="Google Shape;30680;p22"/>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1" name="Google Shape;30681;p22"/>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2" name="Google Shape;30682;p22"/>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3" name="Google Shape;30683;p22"/>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4" name="Google Shape;30684;p22"/>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5" name="Google Shape;30685;p22"/>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6" name="Google Shape;30686;p22"/>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7" name="Google Shape;30687;p22"/>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8" name="Google Shape;30688;p22"/>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9" name="Google Shape;30689;p22"/>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0" name="Google Shape;30690;p22"/>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1" name="Google Shape;30691;p22"/>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2" name="Google Shape;30692;p22"/>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3" name="Google Shape;30693;p22"/>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4" name="Google Shape;30694;p22"/>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5" name="Google Shape;30695;p22"/>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6" name="Google Shape;30696;p22"/>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7" name="Google Shape;30697;p22"/>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8" name="Google Shape;30698;p22"/>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9" name="Google Shape;30699;p22"/>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0" name="Google Shape;30700;p22"/>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1" name="Google Shape;30701;p22"/>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2" name="Google Shape;30702;p22"/>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3" name="Google Shape;30703;p22"/>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4" name="Google Shape;30704;p22"/>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5" name="Google Shape;30705;p22"/>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6" name="Google Shape;30706;p22"/>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7" name="Google Shape;30707;p22"/>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8" name="Google Shape;30708;p22"/>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9" name="Google Shape;30709;p22"/>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0" name="Google Shape;30710;p22"/>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1" name="Google Shape;30711;p22"/>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2" name="Google Shape;30712;p22"/>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3" name="Google Shape;30713;p22"/>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4" name="Google Shape;30714;p22"/>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5" name="Google Shape;30715;p22"/>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6" name="Google Shape;30716;p22"/>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7" name="Google Shape;30717;p22"/>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8" name="Google Shape;30718;p22"/>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9" name="Google Shape;30719;p22"/>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0" name="Google Shape;30720;p22"/>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1" name="Google Shape;30721;p22"/>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2" name="Google Shape;30722;p22"/>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3" name="Google Shape;30723;p22"/>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4" name="Google Shape;30724;p22"/>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5" name="Google Shape;30725;p22"/>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6" name="Google Shape;30726;p22"/>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7" name="Google Shape;30727;p22"/>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8" name="Google Shape;30728;p22"/>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9" name="Google Shape;30729;p22"/>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0" name="Google Shape;30730;p22"/>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1" name="Google Shape;30731;p22"/>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2" name="Google Shape;30732;p22"/>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3" name="Google Shape;30733;p22"/>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4" name="Google Shape;30734;p22"/>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5" name="Google Shape;30735;p22"/>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6" name="Google Shape;30736;p22"/>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7" name="Google Shape;30737;p22"/>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8" name="Google Shape;30738;p22"/>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9" name="Google Shape;30739;p22"/>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0" name="Google Shape;30740;p22"/>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1" name="Google Shape;30741;p22"/>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2" name="Google Shape;30742;p22"/>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3" name="Google Shape;30743;p22"/>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4" name="Google Shape;30744;p22"/>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5" name="Google Shape;30745;p22"/>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6" name="Google Shape;30746;p22"/>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7" name="Google Shape;30747;p22"/>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8" name="Google Shape;30748;p22"/>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9" name="Google Shape;30749;p22"/>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0" name="Google Shape;30750;p22"/>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1" name="Google Shape;30751;p22"/>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2" name="Google Shape;30752;p22"/>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3" name="Google Shape;30753;p22"/>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4" name="Google Shape;30754;p22"/>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5" name="Google Shape;30755;p22"/>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6" name="Google Shape;30756;p22"/>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7" name="Google Shape;30757;p22"/>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8" name="Google Shape;30758;p22"/>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9" name="Google Shape;30759;p22"/>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0" name="Google Shape;30760;p22"/>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1" name="Google Shape;30761;p22"/>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2" name="Google Shape;30762;p22"/>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3" name="Google Shape;30763;p22"/>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4" name="Google Shape;30764;p22"/>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5" name="Google Shape;30765;p22"/>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6" name="Google Shape;30766;p22"/>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7" name="Google Shape;30767;p22"/>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8" name="Google Shape;30768;p22"/>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9" name="Google Shape;30769;p22"/>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0" name="Google Shape;30770;p22"/>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1" name="Google Shape;30771;p22"/>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2" name="Google Shape;30772;p22"/>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3" name="Google Shape;30773;p22"/>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4" name="Google Shape;30774;p22"/>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5" name="Google Shape;30775;p22"/>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6" name="Google Shape;30776;p22"/>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7" name="Google Shape;30777;p22"/>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8" name="Google Shape;30778;p22"/>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9" name="Google Shape;30779;p22"/>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0" name="Google Shape;30780;p22"/>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1" name="Google Shape;30781;p22"/>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2" name="Google Shape;30782;p22"/>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3" name="Google Shape;30783;p22"/>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4" name="Google Shape;30784;p22"/>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5" name="Google Shape;30785;p22"/>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6" name="Google Shape;30786;p22"/>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7" name="Google Shape;30787;p22"/>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8" name="Google Shape;30788;p22"/>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9" name="Google Shape;30789;p22"/>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0" name="Google Shape;30790;p22"/>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1" name="Google Shape;30791;p22"/>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2" name="Google Shape;30792;p22"/>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3" name="Google Shape;30793;p22"/>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4" name="Google Shape;30794;p22"/>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5" name="Google Shape;30795;p22"/>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6" name="Google Shape;30796;p22"/>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7" name="Google Shape;30797;p22"/>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8" name="Google Shape;30798;p22"/>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9" name="Google Shape;30799;p22"/>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0" name="Google Shape;30800;p22"/>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1" name="Google Shape;30801;p22"/>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2" name="Google Shape;30802;p22"/>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3" name="Google Shape;30803;p22"/>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4" name="Google Shape;30804;p22"/>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5" name="Google Shape;30805;p22"/>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6" name="Google Shape;30806;p22"/>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7" name="Google Shape;30807;p22"/>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8" name="Google Shape;30808;p22"/>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9" name="Google Shape;30809;p22"/>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0" name="Google Shape;30810;p22"/>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1" name="Google Shape;30811;p22"/>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2" name="Google Shape;30812;p22"/>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3" name="Google Shape;30813;p22"/>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4" name="Google Shape;30814;p22"/>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5" name="Google Shape;30815;p22"/>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6" name="Google Shape;30816;p22"/>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7" name="Google Shape;30817;p22"/>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8" name="Google Shape;30818;p22"/>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9" name="Google Shape;30819;p22"/>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0" name="Google Shape;30820;p22"/>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1" name="Google Shape;30821;p22"/>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2" name="Google Shape;30822;p22"/>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3" name="Google Shape;30823;p22"/>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4" name="Google Shape;30824;p22"/>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5" name="Google Shape;30825;p22"/>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6" name="Google Shape;30826;p22"/>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7" name="Google Shape;30827;p22"/>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8" name="Google Shape;30828;p22"/>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9" name="Google Shape;30829;p22"/>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0" name="Google Shape;30830;p22"/>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1" name="Google Shape;30831;p22"/>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2" name="Google Shape;30832;p22"/>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3" name="Google Shape;30833;p22"/>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4" name="Google Shape;30834;p22"/>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5" name="Google Shape;30835;p22"/>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6" name="Google Shape;30836;p22"/>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7" name="Google Shape;30837;p22"/>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8" name="Google Shape;30838;p22"/>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9" name="Google Shape;30839;p22"/>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0" name="Google Shape;30840;p22"/>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1" name="Google Shape;30841;p22"/>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2" name="Google Shape;30842;p22"/>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3" name="Google Shape;30843;p22"/>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4" name="Google Shape;30844;p22"/>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5" name="Google Shape;30845;p22"/>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6" name="Google Shape;30846;p22"/>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7" name="Google Shape;30847;p22"/>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8" name="Google Shape;30848;p22"/>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9" name="Google Shape;30849;p22"/>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0" name="Google Shape;30850;p22"/>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1" name="Google Shape;30851;p22"/>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2" name="Google Shape;30852;p22"/>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3" name="Google Shape;30853;p22"/>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4" name="Google Shape;30854;p22"/>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5" name="Google Shape;30855;p22"/>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6" name="Google Shape;30856;p22"/>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7" name="Google Shape;30857;p22"/>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8" name="Google Shape;30858;p22"/>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9" name="Google Shape;30859;p22"/>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0" name="Google Shape;30860;p22"/>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1" name="Google Shape;30861;p22"/>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2" name="Google Shape;30862;p22"/>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3" name="Google Shape;30863;p22"/>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4" name="Google Shape;30864;p22"/>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5" name="Google Shape;30865;p22"/>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6" name="Google Shape;30866;p22"/>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7" name="Google Shape;30867;p22"/>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8" name="Google Shape;30868;p22"/>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9" name="Google Shape;30869;p22"/>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0" name="Google Shape;30870;p22"/>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1" name="Google Shape;30871;p22"/>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2" name="Google Shape;30872;p22"/>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3" name="Google Shape;30873;p22"/>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4" name="Google Shape;30874;p22"/>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5" name="Google Shape;30875;p22"/>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6" name="Google Shape;30876;p22"/>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7" name="Google Shape;30877;p22"/>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8" name="Google Shape;30878;p22"/>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9" name="Google Shape;30879;p22"/>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0" name="Google Shape;30880;p22"/>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1" name="Google Shape;30881;p22"/>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2" name="Google Shape;30882;p22"/>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3" name="Google Shape;30883;p22"/>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4" name="Google Shape;30884;p22"/>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5" name="Google Shape;30885;p22"/>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6" name="Google Shape;30886;p22"/>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7" name="Google Shape;30887;p22"/>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8" name="Google Shape;30888;p22"/>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9" name="Google Shape;30889;p22"/>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0" name="Google Shape;30890;p22"/>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1" name="Google Shape;30891;p22"/>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2" name="Google Shape;30892;p22"/>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3" name="Google Shape;30893;p22"/>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4" name="Google Shape;30894;p22"/>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5" name="Google Shape;30895;p22"/>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6" name="Google Shape;30896;p22"/>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7" name="Google Shape;30897;p22"/>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8" name="Google Shape;30898;p22"/>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9" name="Google Shape;30899;p22"/>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0" name="Google Shape;30900;p22"/>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1" name="Google Shape;30901;p22"/>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2" name="Google Shape;30902;p22"/>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3" name="Google Shape;30903;p22"/>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4" name="Google Shape;30904;p22"/>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5" name="Google Shape;30905;p22"/>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6" name="Google Shape;30906;p22"/>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7" name="Google Shape;30907;p22"/>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8" name="Google Shape;30908;p22"/>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9" name="Google Shape;30909;p22"/>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0" name="Google Shape;30910;p22"/>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1" name="Google Shape;30911;p22"/>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2" name="Google Shape;30912;p22"/>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3" name="Google Shape;30913;p22"/>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4" name="Google Shape;30914;p22"/>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5" name="Google Shape;30915;p22"/>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6" name="Google Shape;30916;p22"/>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7" name="Google Shape;30917;p22"/>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8" name="Google Shape;30918;p22"/>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9" name="Google Shape;30919;p22"/>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0" name="Google Shape;30920;p22"/>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1" name="Google Shape;30921;p22"/>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2" name="Google Shape;30922;p22"/>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3" name="Google Shape;30923;p22"/>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4" name="Google Shape;30924;p22"/>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5" name="Google Shape;30925;p22"/>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6" name="Google Shape;30926;p22"/>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7" name="Google Shape;30927;p22"/>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8" name="Google Shape;30928;p22"/>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9" name="Google Shape;30929;p22"/>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0" name="Google Shape;30930;p22"/>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1" name="Google Shape;30931;p22"/>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2" name="Google Shape;30932;p22"/>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3" name="Google Shape;30933;p22"/>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4" name="Google Shape;30934;p22"/>
          <p:cNvGrpSpPr/>
          <p:nvPr/>
        </p:nvGrpSpPr>
        <p:grpSpPr>
          <a:xfrm rot="10800000">
            <a:off x="-441946" y="1072252"/>
            <a:ext cx="1349876" cy="1192709"/>
            <a:chOff x="-5453476" y="-231731"/>
            <a:chExt cx="602462" cy="532317"/>
          </a:xfrm>
        </p:grpSpPr>
        <p:sp>
          <p:nvSpPr>
            <p:cNvPr id="30935" name="Google Shape;30935;p22"/>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6" name="Google Shape;30936;p22"/>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7" name="Google Shape;30937;p22"/>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8" name="Google Shape;30938;p22"/>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9" name="Google Shape;30939;p22"/>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0" name="Google Shape;30940;p22"/>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1" name="Google Shape;30941;p22"/>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2" name="Google Shape;30942;p22"/>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3" name="Google Shape;30943;p22"/>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4" name="Google Shape;30944;p22"/>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5" name="Google Shape;30945;p22"/>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6" name="Google Shape;30946;p22"/>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7" name="Google Shape;30947;p22"/>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8" name="Google Shape;30948;p22"/>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9" name="Google Shape;30949;p22"/>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0" name="Google Shape;30950;p22"/>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1" name="Google Shape;30951;p22"/>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2" name="Google Shape;30952;p22"/>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3" name="Google Shape;30953;p22"/>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4" name="Google Shape;30954;p22"/>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5" name="Google Shape;30955;p22"/>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6" name="Google Shape;30956;p22"/>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7" name="Google Shape;30957;p22"/>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8" name="Google Shape;30958;p22"/>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9" name="Google Shape;30959;p22"/>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0" name="Google Shape;30960;p22"/>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1" name="Google Shape;30961;p22"/>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2" name="Google Shape;30962;p22"/>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3" name="Google Shape;30963;p22"/>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4" name="Google Shape;30964;p22"/>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5" name="Google Shape;30965;p22"/>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6" name="Google Shape;30966;p22"/>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7" name="Google Shape;30967;p22"/>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8" name="Google Shape;30968;p22"/>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9" name="Google Shape;30969;p22"/>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0" name="Google Shape;30970;p22"/>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1" name="Google Shape;30971;p22"/>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2" name="Google Shape;30972;p22"/>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3" name="Google Shape;30973;p22"/>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4" name="Google Shape;30974;p22"/>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5" name="Google Shape;30975;p22"/>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6" name="Google Shape;30976;p22"/>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7" name="Google Shape;30977;p22"/>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8" name="Google Shape;30978;p22"/>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9" name="Google Shape;30979;p22"/>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0" name="Google Shape;30980;p22"/>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1" name="Google Shape;30981;p22"/>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2" name="Google Shape;30982;p22"/>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3" name="Google Shape;30983;p22"/>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4" name="Google Shape;30984;p22"/>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5" name="Google Shape;30985;p22"/>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6" name="Google Shape;30986;p22"/>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7" name="Google Shape;30987;p22"/>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8" name="Google Shape;30988;p22"/>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9" name="Google Shape;30989;p22"/>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0" name="Google Shape;30990;p22"/>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1" name="Google Shape;30991;p22"/>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2" name="Google Shape;30992;p22"/>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3" name="Google Shape;30993;p22"/>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4" name="Google Shape;30994;p22"/>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5" name="Google Shape;30995;p22"/>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6" name="Google Shape;30996;p22"/>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7" name="Google Shape;30997;p22"/>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8" name="Google Shape;30998;p22"/>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9" name="Google Shape;30999;p22"/>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0" name="Google Shape;31000;p22"/>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1" name="Google Shape;31001;p22"/>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2" name="Google Shape;31002;p22"/>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3" name="Google Shape;31003;p22"/>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4" name="Google Shape;31004;p22"/>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5" name="Google Shape;31005;p22"/>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6" name="Google Shape;31006;p22"/>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7" name="Google Shape;31007;p22"/>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8" name="Google Shape;31008;p22"/>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9" name="Google Shape;31009;p22"/>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0" name="Google Shape;31010;p22"/>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1" name="Google Shape;31011;p22"/>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2" name="Google Shape;31012;p22"/>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3" name="Google Shape;31013;p22"/>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4" name="Google Shape;31014;p22"/>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5" name="Google Shape;31015;p22"/>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6" name="Google Shape;31016;p22"/>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7" name="Google Shape;31017;p22"/>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8" name="Google Shape;31018;p22"/>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9" name="Google Shape;31019;p22"/>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0" name="Google Shape;31020;p22"/>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1" name="Google Shape;31021;p22"/>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2" name="Google Shape;31022;p22"/>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3" name="Google Shape;31023;p22"/>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4" name="Google Shape;31024;p22"/>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5" name="Google Shape;31025;p22"/>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6" name="Google Shape;31026;p22"/>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7" name="Google Shape;31027;p22"/>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8" name="Google Shape;31028;p22"/>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9" name="Google Shape;31029;p22"/>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0" name="Google Shape;31030;p22"/>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1" name="Google Shape;31031;p22"/>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2" name="Google Shape;31032;p22"/>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3" name="Google Shape;31033;p22"/>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4" name="Google Shape;31034;p22"/>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5" name="Google Shape;31035;p22"/>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6" name="Google Shape;31036;p22"/>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7" name="Google Shape;31037;p22"/>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8" name="Google Shape;31038;p22"/>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9" name="Google Shape;31039;p22"/>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0" name="Google Shape;31040;p22"/>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1" name="Google Shape;31041;p22"/>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2" name="Google Shape;31042;p22"/>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3" name="Google Shape;31043;p22"/>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4" name="Google Shape;31044;p22"/>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5" name="Google Shape;31045;p22"/>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6" name="Google Shape;31046;p22"/>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7" name="Google Shape;31047;p22"/>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8" name="Google Shape;31048;p22"/>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9" name="Google Shape;31049;p22"/>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0" name="Google Shape;31050;p22"/>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1" name="Google Shape;31051;p22"/>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2" name="Google Shape;31052;p22"/>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3" name="Google Shape;31053;p22"/>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4" name="Google Shape;31054;p22"/>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5" name="Google Shape;31055;p22"/>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6" name="Google Shape;31056;p22"/>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7" name="Google Shape;31057;p22"/>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8" name="Google Shape;31058;p22"/>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9" name="Google Shape;31059;p22"/>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0" name="Google Shape;31060;p22"/>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1" name="Google Shape;31061;p22"/>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2" name="Google Shape;31062;p22"/>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3" name="Google Shape;31063;p22"/>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4" name="Google Shape;31064;p22"/>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5" name="Google Shape;31065;p22"/>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6" name="Google Shape;31066;p22"/>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7" name="Google Shape;31067;p22"/>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8" name="Google Shape;31068;p22"/>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9" name="Google Shape;31069;p22"/>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0" name="Google Shape;31070;p22"/>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1" name="Google Shape;31071;p22"/>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2" name="Google Shape;31072;p22"/>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3" name="Google Shape;31073;p22"/>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4" name="Google Shape;31074;p22"/>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5" name="Google Shape;31075;p22"/>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6" name="Google Shape;31076;p22"/>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7" name="Google Shape;31077;p22"/>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8" name="Google Shape;31078;p22"/>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9" name="Google Shape;31079;p22"/>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0" name="Google Shape;31080;p22"/>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1" name="Google Shape;31081;p22"/>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2" name="Google Shape;31082;p22"/>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3" name="Google Shape;31083;p22"/>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4" name="Google Shape;31084;p22"/>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5" name="Google Shape;31085;p22"/>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6" name="Google Shape;31086;p22"/>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7" name="Google Shape;31087;p22"/>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8" name="Google Shape;31088;p22"/>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9" name="Google Shape;31089;p22"/>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0" name="Google Shape;31090;p22"/>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1" name="Google Shape;31091;p22"/>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2" name="Google Shape;31092;p22"/>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3" name="Google Shape;31093;p22"/>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4" name="Google Shape;31094;p22"/>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5" name="Google Shape;31095;p22"/>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6" name="Google Shape;31096;p22"/>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7" name="Google Shape;31097;p22"/>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8" name="Google Shape;31098;p22"/>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9" name="Google Shape;31099;p22"/>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0" name="Google Shape;31100;p22"/>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1" name="Google Shape;31101;p22"/>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2" name="Google Shape;31102;p22"/>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3" name="Google Shape;31103;p22"/>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4" name="Google Shape;31104;p22"/>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5" name="Google Shape;31105;p22"/>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6" name="Google Shape;31106;p22"/>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7" name="Google Shape;31107;p22"/>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8" name="Google Shape;31108;p22"/>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9" name="Google Shape;31109;p22"/>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0" name="Google Shape;31110;p22"/>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1" name="Google Shape;31111;p22"/>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2" name="Google Shape;31112;p22"/>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3" name="Google Shape;31113;p22"/>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4" name="Google Shape;31114;p22"/>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5" name="Google Shape;31115;p22"/>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6" name="Google Shape;31116;p22"/>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7" name="Google Shape;31117;p22"/>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8" name="Google Shape;31118;p22"/>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9" name="Google Shape;31119;p22"/>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0" name="Google Shape;31120;p22"/>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1" name="Google Shape;31121;p22"/>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2" name="Google Shape;31122;p22"/>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3" name="Google Shape;31123;p22"/>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4" name="Google Shape;31124;p22"/>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5" name="Google Shape;31125;p22"/>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6" name="Google Shape;31126;p22"/>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7" name="Google Shape;31127;p22"/>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8" name="Google Shape;31128;p22"/>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9" name="Google Shape;31129;p22"/>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0" name="Google Shape;31130;p22"/>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1" name="Google Shape;31131;p22"/>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2" name="Google Shape;31132;p22"/>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3" name="Google Shape;31133;p22"/>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4" name="Google Shape;31134;p22"/>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5" name="Google Shape;31135;p22"/>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6" name="Google Shape;31136;p22"/>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7" name="Google Shape;31137;p22"/>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8" name="Google Shape;31138;p22"/>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9" name="Google Shape;31139;p22"/>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0" name="Google Shape;31140;p22"/>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1" name="Google Shape;31141;p22"/>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2" name="Google Shape;31142;p22"/>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3" name="Google Shape;31143;p22"/>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4" name="Google Shape;31144;p22"/>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5" name="Google Shape;31145;p22"/>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6" name="Google Shape;31146;p22"/>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7" name="Google Shape;31147;p22"/>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8" name="Google Shape;31148;p22"/>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9" name="Google Shape;31149;p22"/>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0" name="Google Shape;31150;p22"/>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1" name="Google Shape;31151;p22"/>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2" name="Google Shape;31152;p22"/>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3" name="Google Shape;31153;p22"/>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4" name="Google Shape;31154;p22"/>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5" name="Google Shape;31155;p22"/>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6" name="Google Shape;31156;p22"/>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7" name="Google Shape;31157;p22"/>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8" name="Google Shape;31158;p22"/>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9" name="Google Shape;31159;p22"/>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0" name="Google Shape;31160;p22"/>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1" name="Google Shape;31161;p22"/>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2" name="Google Shape;31162;p22"/>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3" name="Google Shape;31163;p22"/>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4" name="Google Shape;31164;p22"/>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5" name="Google Shape;31165;p22"/>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6" name="Google Shape;31166;p22"/>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7" name="Google Shape;31167;p22"/>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8" name="Google Shape;31168;p22"/>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9" name="Google Shape;31169;p22"/>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0" name="Google Shape;31170;p22"/>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1" name="Google Shape;31171;p22"/>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2" name="Google Shape;31172;p22"/>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3" name="Google Shape;31173;p22"/>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4" name="Google Shape;31174;p22"/>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5" name="Google Shape;31175;p22"/>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6" name="Google Shape;31176;p22"/>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7" name="Google Shape;31177;p22"/>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8" name="Google Shape;31178;p22"/>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9" name="Google Shape;31179;p22"/>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0" name="Google Shape;31180;p22"/>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1" name="Google Shape;31181;p22"/>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2" name="Google Shape;31182;p22"/>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3" name="Google Shape;31183;p22"/>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4" name="Google Shape;31184;p22"/>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5" name="Google Shape;31185;p22"/>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6" name="Google Shape;31186;p22"/>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7" name="Google Shape;31187;p22"/>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8" name="Google Shape;31188;p22"/>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9" name="Google Shape;31189;p22"/>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0" name="Google Shape;31190;p22"/>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1" name="Google Shape;31191;p22"/>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2" name="Google Shape;31192;p22"/>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3" name="Google Shape;31193;p22"/>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4" name="Google Shape;31194;p22"/>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5" name="Google Shape;31195;p22"/>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6" name="Google Shape;31196;p22"/>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7" name="Google Shape;31197;p22"/>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8" name="Google Shape;31198;p22"/>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9" name="Google Shape;31199;p22"/>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0" name="Google Shape;31200;p22"/>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1" name="Google Shape;31201;p22"/>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2" name="Google Shape;31202;p22"/>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3" name="Google Shape;31203;p22"/>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4" name="Google Shape;31204;p22"/>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5" name="Google Shape;31205;p22"/>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6" name="Google Shape;31206;p22"/>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7" name="Google Shape;31207;p22"/>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8" name="Google Shape;31208;p22"/>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9" name="Google Shape;31209;p22"/>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0" name="Google Shape;31210;p22"/>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1" name="Google Shape;31211;p22"/>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2" name="Google Shape;31212;p22"/>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3" name="Google Shape;31213;p22"/>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4" name="Google Shape;31214;p22"/>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5" name="Google Shape;31215;p22"/>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6" name="Google Shape;31216;p22"/>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7" name="Google Shape;31217;p22"/>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8" name="Google Shape;31218;p22"/>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9" name="Google Shape;31219;p22"/>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0" name="Google Shape;31220;p22"/>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1" name="Google Shape;31221;p22"/>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2" name="Google Shape;31222;p22"/>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3" name="Google Shape;31223;p22"/>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4" name="Google Shape;31224;p22"/>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5" name="Google Shape;31225;p22"/>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6" name="Google Shape;31226;p22"/>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7" name="Google Shape;31227;p22"/>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8" name="Google Shape;31228;p22"/>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9" name="Google Shape;31229;p22"/>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0" name="Google Shape;31230;p22"/>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1" name="Google Shape;31231;p22"/>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2" name="Google Shape;31232;p22"/>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3" name="Google Shape;31233;p22"/>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4" name="Google Shape;31234;p22"/>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5" name="Google Shape;31235;p22"/>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6" name="Google Shape;31236;p22"/>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7" name="Google Shape;31237;p22"/>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8" name="Google Shape;31238;p22"/>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9" name="Google Shape;31239;p22"/>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0" name="Google Shape;31240;p22"/>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1" name="Google Shape;31241;p22"/>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2" name="Google Shape;31242;p22"/>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3" name="Google Shape;31243;p22"/>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4" name="Google Shape;31244;p22"/>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5" name="Google Shape;31245;p22"/>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6" name="Google Shape;31246;p22"/>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7" name="Google Shape;31247;p22"/>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8" name="Google Shape;31248;p22"/>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9" name="Google Shape;31249;p22"/>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0" name="Google Shape;31250;p22"/>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1" name="Google Shape;31251;p22"/>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2" name="Google Shape;31252;p22"/>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3" name="Google Shape;31253;p22"/>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4" name="Google Shape;31254;p22"/>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5" name="Google Shape;31255;p22"/>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6" name="Google Shape;31256;p22"/>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7" name="Google Shape;31257;p22"/>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8" name="Google Shape;31258;p22"/>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9" name="Google Shape;31259;p22"/>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0" name="Google Shape;31260;p22"/>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1" name="Google Shape;31261;p22"/>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2" name="Google Shape;31262;p22"/>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3" name="Google Shape;31263;p22"/>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4" name="Google Shape;31264;p22"/>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5" name="Google Shape;31265;p22"/>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6" name="Google Shape;31266;p22"/>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7" name="Google Shape;31267;p22"/>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8" name="Google Shape;31268;p22"/>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9" name="Google Shape;31269;p22"/>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0" name="Google Shape;31270;p22"/>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1" name="Google Shape;31271;p22"/>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2" name="Google Shape;31272;p22"/>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3" name="Google Shape;31273;p22"/>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4" name="Google Shape;31274;p22"/>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5" name="Google Shape;31275;p22"/>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6" name="Google Shape;31276;p22"/>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7" name="Google Shape;31277;p22"/>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8" name="Google Shape;31278;p22"/>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9" name="Google Shape;31279;p22"/>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0" name="Google Shape;31280;p22"/>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1" name="Google Shape;31281;p22"/>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2" name="Google Shape;31282;p22"/>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3" name="Google Shape;31283;p22"/>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4" name="Google Shape;31284;p22"/>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5" name="Google Shape;31285;p22"/>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6" name="Google Shape;31286;p22"/>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7" name="Google Shape;31287;p22"/>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8" name="Google Shape;31288;p22"/>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9" name="Google Shape;31289;p22"/>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0" name="Google Shape;31290;p22"/>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1" name="Google Shape;31291;p22"/>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2" name="Google Shape;31292;p22"/>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3" name="Google Shape;31293;p22"/>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4" name="Google Shape;31294;p22"/>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5" name="Google Shape;31295;p22"/>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6" name="Google Shape;31296;p22"/>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7" name="Google Shape;31297;p22"/>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8" name="Google Shape;31298;p22"/>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9" name="Google Shape;31299;p22"/>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0" name="Google Shape;31300;p22"/>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1" name="Google Shape;31301;p22"/>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2" name="Google Shape;31302;p22"/>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3" name="Google Shape;31303;p22"/>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4" name="Google Shape;31304;p22"/>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5" name="Google Shape;31305;p22"/>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6" name="Google Shape;31306;p22"/>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7" name="Google Shape;31307;p22"/>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8" name="Google Shape;31308;p22"/>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9" name="Google Shape;31309;p22"/>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0" name="Google Shape;31310;p22"/>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1" name="Google Shape;31311;p22"/>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2" name="Google Shape;31312;p22"/>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3" name="Google Shape;31313;p22"/>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4" name="Google Shape;31314;p22"/>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5" name="Google Shape;31315;p22"/>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6" name="Google Shape;31316;p22"/>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7" name="Google Shape;31317;p22"/>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8" name="Google Shape;31318;p22"/>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9" name="Google Shape;31319;p22"/>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0" name="Google Shape;31320;p22"/>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1" name="Google Shape;31321;p22"/>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2" name="Google Shape;31322;p22"/>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3" name="Google Shape;31323;p22"/>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4" name="Google Shape;31324;p22"/>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5" name="Google Shape;31325;p22"/>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6" name="Google Shape;31326;p22"/>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7" name="Google Shape;31327;p22"/>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8" name="Google Shape;31328;p22"/>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9" name="Google Shape;31329;p22"/>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0" name="Google Shape;31330;p22"/>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1" name="Google Shape;31331;p22"/>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2" name="Google Shape;31332;p22"/>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3" name="Google Shape;31333;p22"/>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4" name="Google Shape;31334;p22"/>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5" name="Google Shape;31335;p22"/>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6" name="Google Shape;31336;p22"/>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7" name="Google Shape;31337;p22"/>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8" name="Google Shape;31338;p22"/>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9" name="Google Shape;31339;p22"/>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0" name="Google Shape;31340;p22"/>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1" name="Google Shape;31341;p22"/>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2" name="Google Shape;31342;p22"/>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3" name="Google Shape;31343;p22"/>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4" name="Google Shape;31344;p22"/>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5" name="Google Shape;31345;p22"/>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6" name="Google Shape;31346;p22"/>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7" name="Google Shape;31347;p22"/>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8" name="Google Shape;31348;p22"/>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9" name="Google Shape;31349;p22"/>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0" name="Google Shape;31350;p22"/>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1" name="Google Shape;31351;p22"/>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2" name="Google Shape;31352;p22"/>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3" name="Google Shape;31353;p22"/>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4" name="Google Shape;31354;p22"/>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5" name="Google Shape;31355;p22"/>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6" name="Google Shape;31356;p22"/>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7" name="Google Shape;31357;p22"/>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8" name="Google Shape;31358;p22"/>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9" name="Google Shape;31359;p22"/>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0" name="Google Shape;31360;p22"/>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1" name="Google Shape;31361;p22"/>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2" name="Google Shape;31362;p22"/>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3" name="Google Shape;31363;p22"/>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4" name="Google Shape;31364;p22"/>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5" name="Google Shape;31365;p22"/>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6" name="Google Shape;31366;p22"/>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7" name="Google Shape;31367;p22"/>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8" name="Google Shape;31368;p22"/>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9" name="Google Shape;31369;p22"/>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0" name="Google Shape;31370;p22"/>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1" name="Google Shape;31371;p22"/>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2" name="Google Shape;31372;p22"/>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3" name="Google Shape;31373;p22"/>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4" name="Google Shape;31374;p22"/>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5" name="Google Shape;31375;p22"/>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6" name="Google Shape;31376;p22"/>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7" name="Google Shape;31377;p22"/>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8" name="Google Shape;31378;p22"/>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9" name="Google Shape;31379;p22"/>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0" name="Google Shape;31380;p22"/>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1" name="Google Shape;31381;p22"/>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2" name="Google Shape;31382;p22"/>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3" name="Google Shape;31383;p22"/>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4" name="Google Shape;31384;p22"/>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5" name="Google Shape;31385;p22"/>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6" name="Google Shape;31386;p22"/>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7" name="Google Shape;31387;p22"/>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8" name="Google Shape;31388;p22"/>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9" name="Google Shape;31389;p22"/>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0" name="Google Shape;31390;p22"/>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1" name="Google Shape;31391;p22"/>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2" name="Google Shape;31392;p22"/>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3" name="Google Shape;31393;p22"/>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4" name="Google Shape;31394;p22"/>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5" name="Google Shape;31395;p22"/>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6" name="Google Shape;31396;p22"/>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7" name="Google Shape;31397;p22"/>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8" name="Google Shape;31398;p22"/>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9" name="Google Shape;31399;p22"/>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0" name="Google Shape;31400;p22"/>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1" name="Google Shape;31401;p22"/>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2" name="Google Shape;31402;p22"/>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3" name="Google Shape;31403;p22"/>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4" name="Google Shape;31404;p22"/>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5" name="Google Shape;31405;p22"/>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6" name="Google Shape;31406;p22"/>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7" name="Google Shape;31407;p22"/>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8" name="Google Shape;31408;p22"/>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9" name="Google Shape;31409;p22"/>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0" name="Google Shape;31410;p22"/>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1" name="Google Shape;31411;p22"/>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2" name="Google Shape;31412;p22"/>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3" name="Google Shape;31413;p22"/>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4" name="Google Shape;31414;p22"/>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5" name="Google Shape;31415;p22"/>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6" name="Google Shape;31416;p22"/>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7" name="Google Shape;31417;p22"/>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8" name="Google Shape;31418;p22"/>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9" name="Google Shape;31419;p22"/>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0" name="Google Shape;31420;p22"/>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1" name="Google Shape;31421;p22"/>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2" name="Google Shape;31422;p22"/>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3" name="Google Shape;31423;p22"/>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4" name="Google Shape;31424;p22"/>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5" name="Google Shape;31425;p22"/>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6" name="Google Shape;31426;p22"/>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7" name="Google Shape;31427;p22"/>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8" name="Google Shape;31428;p22"/>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9" name="Google Shape;31429;p22"/>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0" name="Google Shape;31430;p22"/>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1" name="Google Shape;31431;p22"/>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2" name="Google Shape;31432;p22"/>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3" name="Google Shape;31433;p22"/>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4" name="Google Shape;31434;p22"/>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5" name="Google Shape;31435;p22"/>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6" name="Google Shape;31436;p22"/>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7" name="Google Shape;31437;p22"/>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8" name="Google Shape;31438;p22"/>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9" name="Google Shape;31439;p22"/>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0" name="Google Shape;31440;p22"/>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1" name="Google Shape;31441;p22"/>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2" name="Google Shape;31442;p22"/>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3" name="Google Shape;31443;p22"/>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4" name="Google Shape;31444;p22"/>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5" name="Google Shape;31445;p22"/>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6" name="Google Shape;31446;p22"/>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7" name="Google Shape;31447;p22"/>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8" name="Google Shape;31448;p22"/>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9" name="Google Shape;31449;p22"/>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0" name="Google Shape;31450;p22"/>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1" name="Google Shape;31451;p22"/>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2" name="Google Shape;31452;p22"/>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3" name="Google Shape;31453;p22"/>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4" name="Google Shape;31454;p22"/>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5" name="Google Shape;31455;p22"/>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6" name="Google Shape;31456;p22"/>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7" name="Google Shape;31457;p22"/>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8" name="Google Shape;31458;p22"/>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9" name="Google Shape;31459;p22"/>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0" name="Google Shape;31460;p22"/>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1" name="Google Shape;31461;p22"/>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2" name="Google Shape;31462;p22"/>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3" name="Google Shape;31463;p22"/>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4" name="Google Shape;31464;p22"/>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5" name="Google Shape;31465;p22"/>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6" name="Google Shape;31466;p22"/>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7" name="Google Shape;31467;p22"/>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8" name="Google Shape;31468;p22"/>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9" name="Google Shape;31469;p22"/>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0" name="Google Shape;31470;p22"/>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1" name="Google Shape;31471;p22"/>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2" name="Google Shape;31472;p22"/>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3" name="Google Shape;31473;p22"/>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4" name="Google Shape;31474;p22"/>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5" name="Google Shape;31475;p22"/>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6" name="Google Shape;31476;p22"/>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7" name="Google Shape;31477;p22"/>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8" name="Google Shape;31478;p22"/>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9" name="Google Shape;31479;p22"/>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0" name="Google Shape;31480;p22"/>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1" name="Google Shape;31481;p22"/>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2" name="Google Shape;31482;p22"/>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3" name="Google Shape;31483;p22"/>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4" name="Google Shape;31484;p22"/>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5" name="Google Shape;31485;p22"/>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6" name="Google Shape;31486;p22"/>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7" name="Google Shape;31487;p22"/>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8" name="Google Shape;31488;p22"/>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9" name="Google Shape;31489;p22"/>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0" name="Google Shape;31490;p22"/>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1" name="Google Shape;31491;p22"/>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2" name="Google Shape;31492;p22"/>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3" name="Google Shape;31493;p22"/>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4" name="Google Shape;31494;p22"/>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5" name="Google Shape;31495;p22"/>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6" name="Google Shape;31496;p22"/>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7" name="Google Shape;31497;p22"/>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8" name="Google Shape;31498;p22"/>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9" name="Google Shape;31499;p22"/>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0" name="Google Shape;31500;p22"/>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1" name="Google Shape;31501;p22"/>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2" name="Google Shape;31502;p22"/>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3" name="Google Shape;31503;p22"/>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4" name="Google Shape;31504;p22"/>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5" name="Google Shape;31505;p22"/>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6" name="Google Shape;31506;p22"/>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7" name="Google Shape;31507;p22"/>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8" name="Google Shape;31508;p22"/>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9" name="Google Shape;31509;p22"/>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0" name="Google Shape;31510;p22"/>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1" name="Google Shape;31511;p22"/>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2" name="Google Shape;31512;p22"/>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3" name="Google Shape;31513;p22"/>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4" name="Google Shape;31514;p22"/>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5" name="Google Shape;31515;p22"/>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6" name="Google Shape;31516;p22"/>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7" name="Google Shape;31517;p22"/>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8" name="Google Shape;31518;p22"/>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9" name="Google Shape;31519;p22"/>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0" name="Google Shape;31520;p22"/>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1" name="Google Shape;31521;p22"/>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2" name="Google Shape;31522;p22"/>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3" name="Google Shape;31523;p22"/>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4" name="Google Shape;31524;p22"/>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5" name="Google Shape;31525;p22"/>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6" name="Google Shape;31526;p22"/>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7" name="Google Shape;31527;p22"/>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8" name="Google Shape;31528;p22"/>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9" name="Google Shape;31529;p22"/>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0" name="Google Shape;31530;p22"/>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1" name="Google Shape;31531;p22"/>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2" name="Google Shape;31532;p22"/>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3" name="Google Shape;31533;p22"/>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4" name="Google Shape;31534;p22"/>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5" name="Google Shape;31535;p22"/>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6" name="Google Shape;31536;p22"/>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7" name="Google Shape;31537;p22"/>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8" name="Google Shape;31538;p22"/>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9" name="Google Shape;31539;p22"/>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0" name="Google Shape;31540;p22"/>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1" name="Google Shape;31541;p22"/>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2" name="Google Shape;31542;p22"/>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3" name="Google Shape;31543;p22"/>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4" name="Google Shape;31544;p22"/>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5" name="Google Shape;31545;p22"/>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6" name="Google Shape;31546;p22"/>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7" name="Google Shape;31547;p22"/>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8" name="Google Shape;31548;p22"/>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9" name="Google Shape;31549;p22"/>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0" name="Google Shape;31550;p22"/>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1" name="Google Shape;31551;p22"/>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2" name="Google Shape;31552;p22"/>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3" name="Google Shape;31553;p22"/>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4" name="Google Shape;31554;p22"/>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5" name="Google Shape;31555;p22"/>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6" name="Google Shape;31556;p22"/>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7" name="Google Shape;31557;p22"/>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8" name="Google Shape;31558;p22"/>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9" name="Google Shape;31559;p22"/>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0" name="Google Shape;31560;p22"/>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1" name="Google Shape;31561;p22"/>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2" name="Google Shape;31562;p22"/>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3" name="Google Shape;31563;p22"/>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4" name="Google Shape;31564;p22"/>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5" name="Google Shape;31565;p22"/>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6" name="Google Shape;31566;p22"/>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7" name="Google Shape;31567;p22"/>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8" name="Google Shape;31568;p22"/>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9" name="Google Shape;31569;p22"/>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0" name="Google Shape;31570;p22"/>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1" name="Google Shape;31571;p22"/>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2" name="Google Shape;31572;p22"/>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3" name="Google Shape;31573;p22"/>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4" name="Google Shape;31574;p22"/>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5" name="Google Shape;31575;p22"/>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6" name="Google Shape;31576;p22"/>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7" name="Google Shape;31577;p22"/>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8" name="Google Shape;31578;p22"/>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9" name="Google Shape;31579;p22"/>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0" name="Google Shape;31580;p22"/>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1" name="Google Shape;31581;p22"/>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2" name="Google Shape;31582;p22"/>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3" name="Google Shape;31583;p22"/>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4" name="Google Shape;31584;p22"/>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5" name="Google Shape;31585;p22"/>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6" name="Google Shape;31586;p22"/>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7" name="Google Shape;31587;p22"/>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8" name="Google Shape;31588;p22"/>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9" name="Google Shape;31589;p22"/>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0" name="Google Shape;31590;p22"/>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1" name="Google Shape;31591;p22"/>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2" name="Google Shape;31592;p22"/>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3" name="Google Shape;31593;p22"/>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4" name="Google Shape;31594;p22"/>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5" name="Google Shape;31595;p22"/>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6" name="Google Shape;31596;p22"/>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7" name="Google Shape;31597;p22"/>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8" name="Google Shape;31598;p22"/>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9" name="Google Shape;31599;p22"/>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0" name="Google Shape;31600;p22"/>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1" name="Google Shape;31601;p22"/>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2" name="Google Shape;31602;p22"/>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3" name="Google Shape;31603;p22"/>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4" name="Google Shape;31604;p22"/>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5" name="Google Shape;31605;p22"/>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6" name="Google Shape;31606;p22"/>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7" name="Google Shape;31607;p22"/>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8" name="Google Shape;31608;p22"/>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9" name="Google Shape;31609;p22"/>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0" name="Google Shape;31610;p22"/>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1" name="Google Shape;31611;p22"/>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2" name="Google Shape;31612;p22"/>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3" name="Google Shape;31613;p22"/>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4" name="Google Shape;31614;p22"/>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5" name="Google Shape;31615;p22"/>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6" name="Google Shape;31616;p22"/>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7" name="Google Shape;31617;p22"/>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8" name="Google Shape;31618;p22"/>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9" name="Google Shape;31619;p22"/>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0" name="Google Shape;31620;p22"/>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1" name="Google Shape;31621;p22"/>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2" name="Google Shape;31622;p22"/>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3" name="Google Shape;31623;p22"/>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4" name="Google Shape;31624;p22"/>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5" name="Google Shape;31625;p22"/>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6" name="Google Shape;31626;p22"/>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7" name="Google Shape;31627;p22"/>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8" name="Google Shape;31628;p22"/>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9" name="Google Shape;31629;p22"/>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0" name="Google Shape;31630;p22"/>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1" name="Google Shape;31631;p22"/>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2" name="Google Shape;31632;p22"/>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3" name="Google Shape;31633;p22"/>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4" name="Google Shape;31634;p22"/>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5" name="Google Shape;31635;p22"/>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6" name="Google Shape;31636;p22"/>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7" name="Google Shape;31637;p22"/>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8" name="Google Shape;31638;p22"/>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9" name="Google Shape;31639;p22"/>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0" name="Google Shape;31640;p22"/>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1" name="Google Shape;31641;p22"/>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2" name="Google Shape;31642;p22"/>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3" name="Google Shape;31643;p22"/>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4" name="Google Shape;31644;p22"/>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5" name="Google Shape;31645;p22"/>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6" name="Google Shape;31646;p22"/>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7" name="Google Shape;31647;p22"/>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8" name="Google Shape;31648;p22"/>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9" name="Google Shape;31649;p22"/>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0" name="Google Shape;31650;p22"/>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1" name="Google Shape;31651;p22"/>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2" name="Google Shape;31652;p22"/>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3" name="Google Shape;31653;p22"/>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4" name="Google Shape;31654;p22"/>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5" name="Google Shape;31655;p22"/>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6" name="Google Shape;31656;p22"/>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7" name="Google Shape;31657;p22"/>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8" name="Google Shape;31658;p22"/>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9" name="Google Shape;31659;p22"/>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0" name="Google Shape;31660;p22"/>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1" name="Google Shape;31661;p22"/>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2" name="Google Shape;31662;p22"/>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3" name="Google Shape;31663;p22"/>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4" name="Google Shape;31664;p22"/>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5" name="Google Shape;31665;p22"/>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6" name="Google Shape;31666;p22"/>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7" name="Google Shape;31667;p22"/>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8" name="Google Shape;31668;p22"/>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9" name="Google Shape;31669;p22"/>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0" name="Google Shape;31670;p22"/>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1" name="Google Shape;31671;p22"/>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2" name="Google Shape;31672;p22"/>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3" name="Google Shape;31673;p22"/>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4" name="Google Shape;31674;p22"/>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5" name="Google Shape;31675;p22"/>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6" name="Google Shape;31676;p22"/>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7" name="Google Shape;31677;p22"/>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8" name="Google Shape;31678;p22"/>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9" name="Google Shape;31679;p22"/>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0" name="Google Shape;31680;p22"/>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1" name="Google Shape;31681;p22"/>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2" name="Google Shape;31682;p22"/>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3" name="Google Shape;31683;p22"/>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4" name="Google Shape;31684;p22"/>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5" name="Google Shape;31685;p22"/>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6" name="Google Shape;31686;p22"/>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7" name="Google Shape;31687;p22"/>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8" name="Google Shape;31688;p22"/>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9" name="Google Shape;31689;p22"/>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0" name="Google Shape;31690;p22"/>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1" name="Google Shape;31691;p22"/>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2" name="Google Shape;31692;p22"/>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3" name="Google Shape;31693;p22"/>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4" name="Google Shape;31694;p22"/>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5" name="Google Shape;31695;p22"/>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6" name="Google Shape;31696;p22"/>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7" name="Google Shape;31697;p22"/>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8" name="Google Shape;31698;p22"/>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9" name="Google Shape;31699;p22"/>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0" name="Google Shape;31700;p22"/>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1" name="Google Shape;31701;p22"/>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2" name="Google Shape;31702;p22"/>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3" name="Google Shape;31703;p22"/>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4" name="Google Shape;31704;p22"/>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5" name="Google Shape;31705;p22"/>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6" name="Google Shape;31706;p22"/>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7" name="Google Shape;31707;p22"/>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8" name="Google Shape;31708;p22"/>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9" name="Google Shape;31709;p22"/>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0" name="Google Shape;31710;p22"/>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1" name="Google Shape;31711;p22"/>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2" name="Google Shape;31712;p22"/>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3" name="Google Shape;31713;p22"/>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4" name="Google Shape;31714;p22"/>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5" name="Google Shape;31715;p22"/>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6" name="Google Shape;31716;p22"/>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7" name="Google Shape;31717;p22"/>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8" name="Google Shape;31718;p22"/>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9" name="Google Shape;31719;p22"/>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0" name="Google Shape;31720;p22"/>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1" name="Google Shape;31721;p22"/>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2" name="Google Shape;31722;p22"/>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3" name="Google Shape;31723;p22"/>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4" name="Google Shape;31724;p22"/>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5" name="Google Shape;31725;p22"/>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6" name="Google Shape;31726;p22"/>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7" name="Google Shape;31727;p22"/>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8" name="Google Shape;31728;p22"/>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9" name="Google Shape;31729;p22"/>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0" name="Google Shape;31730;p22"/>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1" name="Google Shape;31731;p22"/>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2" name="Google Shape;31732;p22"/>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3" name="Google Shape;31733;p22"/>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4" name="Google Shape;31734;p22"/>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5" name="Google Shape;31735;p22"/>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6" name="Google Shape;31736;p22"/>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7" name="Google Shape;31737;p22"/>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8" name="Google Shape;31738;p22"/>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9" name="Google Shape;31739;p22"/>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0" name="Google Shape;31740;p22"/>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1" name="Google Shape;31741;p22"/>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2" name="Google Shape;31742;p22"/>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3" name="Google Shape;31743;p22"/>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4" name="Google Shape;31744;p22"/>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5" name="Google Shape;31745;p22"/>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6" name="Google Shape;31746;p22"/>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7" name="Google Shape;31747;p22"/>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8" name="Google Shape;31748;p22"/>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9" name="Google Shape;31749;p22"/>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0" name="Google Shape;31750;p22"/>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1" name="Google Shape;31751;p22"/>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2" name="Google Shape;31752;p22"/>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3" name="Google Shape;31753;p22"/>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4" name="Google Shape;31754;p22"/>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5" name="Google Shape;31755;p22"/>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6" name="Google Shape;31756;p22"/>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7" name="Google Shape;31757;p22"/>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8" name="Google Shape;31758;p22"/>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9" name="Google Shape;31759;p22"/>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0" name="Google Shape;31760;p22"/>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1" name="Google Shape;31761;p22"/>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2" name="Google Shape;31762;p22"/>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3" name="Google Shape;31763;p22"/>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4" name="Google Shape;31764;p22"/>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5" name="Google Shape;31765;p22"/>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6" name="Google Shape;31766;p22"/>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7" name="Google Shape;31767;p22"/>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8" name="Google Shape;31768;p22"/>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9" name="Google Shape;31769;p22"/>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0" name="Google Shape;31770;p22"/>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1" name="Google Shape;31771;p22"/>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2" name="Google Shape;31772;p22"/>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3" name="Google Shape;31773;p22"/>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4" name="Google Shape;31774;p22"/>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5" name="Google Shape;31775;p22"/>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6" name="Google Shape;31776;p22"/>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7" name="Google Shape;31777;p22"/>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8" name="Google Shape;31778;p22"/>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9" name="Google Shape;31779;p22"/>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0" name="Google Shape;31780;p22"/>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1" name="Google Shape;31781;p22"/>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2" name="Google Shape;31782;p22"/>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3" name="Google Shape;31783;p22"/>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4" name="Google Shape;31784;p22"/>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1785" name="Google Shape;31785;p22"/>
          <p:cNvPicPr preferRelativeResize="0"/>
          <p:nvPr/>
        </p:nvPicPr>
        <p:blipFill>
          <a:blip r:embed="rId6">
            <a:alphaModFix/>
          </a:blip>
          <a:stretch>
            <a:fillRect/>
          </a:stretch>
        </p:blipFill>
        <p:spPr>
          <a:xfrm rot="-8741602">
            <a:off x="7628205" y="3830240"/>
            <a:ext cx="2230615" cy="2293016"/>
          </a:xfrm>
          <a:prstGeom prst="rect">
            <a:avLst/>
          </a:prstGeom>
          <a:noFill/>
          <a:ln>
            <a:noFill/>
          </a:ln>
        </p:spPr>
      </p:pic>
      <p:sp>
        <p:nvSpPr>
          <p:cNvPr id="31786" name="Google Shape;31786;p22"/>
          <p:cNvSpPr txBox="1">
            <a:spLocks noGrp="1"/>
          </p:cNvSpPr>
          <p:nvPr>
            <p:ph type="title" hasCustomPrompt="1"/>
          </p:nvPr>
        </p:nvSpPr>
        <p:spPr>
          <a:xfrm>
            <a:off x="3221038" y="628350"/>
            <a:ext cx="4131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1787" name="Google Shape;31787;p22"/>
          <p:cNvSpPr txBox="1">
            <a:spLocks noGrp="1"/>
          </p:cNvSpPr>
          <p:nvPr>
            <p:ph type="subTitle" idx="1"/>
          </p:nvPr>
        </p:nvSpPr>
        <p:spPr>
          <a:xfrm>
            <a:off x="3221038" y="1290200"/>
            <a:ext cx="4131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788" name="Google Shape;31788;p22"/>
          <p:cNvSpPr txBox="1">
            <a:spLocks noGrp="1"/>
          </p:cNvSpPr>
          <p:nvPr>
            <p:ph type="title" idx="2" hasCustomPrompt="1"/>
          </p:nvPr>
        </p:nvSpPr>
        <p:spPr>
          <a:xfrm>
            <a:off x="3221038" y="2084493"/>
            <a:ext cx="4131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800">
                <a:solidFill>
                  <a:schemeClr val="accent3"/>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1789" name="Google Shape;31789;p22"/>
          <p:cNvSpPr txBox="1">
            <a:spLocks noGrp="1"/>
          </p:cNvSpPr>
          <p:nvPr>
            <p:ph type="subTitle" idx="3"/>
          </p:nvPr>
        </p:nvSpPr>
        <p:spPr>
          <a:xfrm>
            <a:off x="3221038" y="2746343"/>
            <a:ext cx="4131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790" name="Google Shape;31790;p22"/>
          <p:cNvSpPr txBox="1">
            <a:spLocks noGrp="1"/>
          </p:cNvSpPr>
          <p:nvPr>
            <p:ph type="title" idx="4" hasCustomPrompt="1"/>
          </p:nvPr>
        </p:nvSpPr>
        <p:spPr>
          <a:xfrm>
            <a:off x="3221038" y="3540648"/>
            <a:ext cx="4131000" cy="8283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48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31791" name="Google Shape;31791;p22"/>
          <p:cNvSpPr txBox="1">
            <a:spLocks noGrp="1"/>
          </p:cNvSpPr>
          <p:nvPr>
            <p:ph type="subTitle" idx="5"/>
          </p:nvPr>
        </p:nvSpPr>
        <p:spPr>
          <a:xfrm>
            <a:off x="3221038" y="4202498"/>
            <a:ext cx="41310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31792"/>
        <p:cNvGrpSpPr/>
        <p:nvPr/>
      </p:nvGrpSpPr>
      <p:grpSpPr>
        <a:xfrm>
          <a:off x="0" y="0"/>
          <a:ext cx="0" cy="0"/>
          <a:chOff x="0" y="0"/>
          <a:chExt cx="0" cy="0"/>
        </a:xfrm>
      </p:grpSpPr>
      <p:pic>
        <p:nvPicPr>
          <p:cNvPr id="31793" name="Google Shape;31793;p23"/>
          <p:cNvPicPr preferRelativeResize="0"/>
          <p:nvPr/>
        </p:nvPicPr>
        <p:blipFill>
          <a:blip r:embed="rId2">
            <a:alphaModFix/>
          </a:blip>
          <a:stretch>
            <a:fillRect/>
          </a:stretch>
        </p:blipFill>
        <p:spPr>
          <a:xfrm rot="3741991">
            <a:off x="-2785701" y="1818408"/>
            <a:ext cx="4571999" cy="2133026"/>
          </a:xfrm>
          <a:prstGeom prst="rect">
            <a:avLst/>
          </a:prstGeom>
          <a:noFill/>
          <a:ln>
            <a:noFill/>
          </a:ln>
        </p:spPr>
      </p:pic>
      <p:pic>
        <p:nvPicPr>
          <p:cNvPr id="31794" name="Google Shape;31794;p23"/>
          <p:cNvPicPr preferRelativeResize="0"/>
          <p:nvPr/>
        </p:nvPicPr>
        <p:blipFill>
          <a:blip r:embed="rId3">
            <a:alphaModFix/>
          </a:blip>
          <a:stretch>
            <a:fillRect/>
          </a:stretch>
        </p:blipFill>
        <p:spPr>
          <a:xfrm rot="-5780146">
            <a:off x="-403209" y="-2940626"/>
            <a:ext cx="7829268" cy="6494371"/>
          </a:xfrm>
          <a:prstGeom prst="rect">
            <a:avLst/>
          </a:prstGeom>
          <a:noFill/>
          <a:ln>
            <a:noFill/>
          </a:ln>
        </p:spPr>
      </p:pic>
      <p:grpSp>
        <p:nvGrpSpPr>
          <p:cNvPr id="31795" name="Google Shape;31795;p23"/>
          <p:cNvGrpSpPr/>
          <p:nvPr/>
        </p:nvGrpSpPr>
        <p:grpSpPr>
          <a:xfrm rot="10800000">
            <a:off x="193667" y="3080846"/>
            <a:ext cx="1445289" cy="1553171"/>
            <a:chOff x="-2716589" y="-1527284"/>
            <a:chExt cx="962115" cy="1033931"/>
          </a:xfrm>
        </p:grpSpPr>
        <p:sp>
          <p:nvSpPr>
            <p:cNvPr id="31796" name="Google Shape;31796;p23"/>
            <p:cNvSpPr/>
            <p:nvPr/>
          </p:nvSpPr>
          <p:spPr>
            <a:xfrm>
              <a:off x="-2264492" y="-770972"/>
              <a:ext cx="33998" cy="31993"/>
            </a:xfrm>
            <a:custGeom>
              <a:avLst/>
              <a:gdLst/>
              <a:ahLst/>
              <a:cxnLst/>
              <a:rect l="l" t="t" r="r" b="b"/>
              <a:pathLst>
                <a:path w="712" h="670" extrusionOk="0">
                  <a:moveTo>
                    <a:pt x="344" y="0"/>
                  </a:moveTo>
                  <a:cubicBezTo>
                    <a:pt x="318" y="0"/>
                    <a:pt x="292" y="5"/>
                    <a:pt x="263" y="12"/>
                  </a:cubicBezTo>
                  <a:cubicBezTo>
                    <a:pt x="237" y="19"/>
                    <a:pt x="210" y="23"/>
                    <a:pt x="184" y="23"/>
                  </a:cubicBezTo>
                  <a:lnTo>
                    <a:pt x="176" y="23"/>
                  </a:lnTo>
                  <a:cubicBezTo>
                    <a:pt x="176" y="38"/>
                    <a:pt x="169" y="45"/>
                    <a:pt x="158" y="50"/>
                  </a:cubicBezTo>
                  <a:cubicBezTo>
                    <a:pt x="142" y="72"/>
                    <a:pt x="135" y="98"/>
                    <a:pt x="116" y="117"/>
                  </a:cubicBezTo>
                  <a:cubicBezTo>
                    <a:pt x="23" y="221"/>
                    <a:pt x="1" y="341"/>
                    <a:pt x="45" y="471"/>
                  </a:cubicBezTo>
                  <a:lnTo>
                    <a:pt x="64" y="471"/>
                  </a:lnTo>
                  <a:cubicBezTo>
                    <a:pt x="68" y="476"/>
                    <a:pt x="75" y="476"/>
                    <a:pt x="80" y="476"/>
                  </a:cubicBezTo>
                  <a:cubicBezTo>
                    <a:pt x="83" y="476"/>
                    <a:pt x="87" y="471"/>
                    <a:pt x="83" y="457"/>
                  </a:cubicBezTo>
                  <a:cubicBezTo>
                    <a:pt x="75" y="423"/>
                    <a:pt x="75" y="393"/>
                    <a:pt x="87" y="359"/>
                  </a:cubicBezTo>
                  <a:cubicBezTo>
                    <a:pt x="90" y="364"/>
                    <a:pt x="94" y="364"/>
                    <a:pt x="97" y="364"/>
                  </a:cubicBezTo>
                  <a:cubicBezTo>
                    <a:pt x="113" y="364"/>
                    <a:pt x="120" y="355"/>
                    <a:pt x="128" y="345"/>
                  </a:cubicBezTo>
                  <a:cubicBezTo>
                    <a:pt x="139" y="337"/>
                    <a:pt x="147" y="326"/>
                    <a:pt x="161" y="326"/>
                  </a:cubicBezTo>
                  <a:cubicBezTo>
                    <a:pt x="165" y="326"/>
                    <a:pt x="173" y="329"/>
                    <a:pt x="180" y="333"/>
                  </a:cubicBezTo>
                  <a:cubicBezTo>
                    <a:pt x="218" y="359"/>
                    <a:pt x="232" y="386"/>
                    <a:pt x="195" y="426"/>
                  </a:cubicBezTo>
                  <a:cubicBezTo>
                    <a:pt x="180" y="445"/>
                    <a:pt x="184" y="471"/>
                    <a:pt x="199" y="490"/>
                  </a:cubicBezTo>
                  <a:cubicBezTo>
                    <a:pt x="202" y="494"/>
                    <a:pt x="206" y="494"/>
                    <a:pt x="210" y="494"/>
                  </a:cubicBezTo>
                  <a:cubicBezTo>
                    <a:pt x="225" y="494"/>
                    <a:pt x="232" y="486"/>
                    <a:pt x="244" y="479"/>
                  </a:cubicBezTo>
                  <a:cubicBezTo>
                    <a:pt x="254" y="471"/>
                    <a:pt x="266" y="460"/>
                    <a:pt x="281" y="460"/>
                  </a:cubicBezTo>
                  <a:cubicBezTo>
                    <a:pt x="289" y="460"/>
                    <a:pt x="296" y="464"/>
                    <a:pt x="304" y="468"/>
                  </a:cubicBezTo>
                  <a:cubicBezTo>
                    <a:pt x="254" y="521"/>
                    <a:pt x="192" y="547"/>
                    <a:pt x="135" y="573"/>
                  </a:cubicBezTo>
                  <a:cubicBezTo>
                    <a:pt x="150" y="633"/>
                    <a:pt x="202" y="647"/>
                    <a:pt x="247" y="669"/>
                  </a:cubicBezTo>
                  <a:cubicBezTo>
                    <a:pt x="254" y="662"/>
                    <a:pt x="259" y="659"/>
                    <a:pt x="263" y="651"/>
                  </a:cubicBezTo>
                  <a:cubicBezTo>
                    <a:pt x="273" y="628"/>
                    <a:pt x="254" y="580"/>
                    <a:pt x="292" y="580"/>
                  </a:cubicBezTo>
                  <a:cubicBezTo>
                    <a:pt x="296" y="580"/>
                    <a:pt x="296" y="580"/>
                    <a:pt x="299" y="583"/>
                  </a:cubicBezTo>
                  <a:cubicBezTo>
                    <a:pt x="337" y="583"/>
                    <a:pt x="333" y="625"/>
                    <a:pt x="333" y="655"/>
                  </a:cubicBezTo>
                  <a:cubicBezTo>
                    <a:pt x="333" y="669"/>
                    <a:pt x="341" y="669"/>
                    <a:pt x="352" y="669"/>
                  </a:cubicBezTo>
                  <a:lnTo>
                    <a:pt x="367" y="669"/>
                  </a:lnTo>
                  <a:cubicBezTo>
                    <a:pt x="427" y="633"/>
                    <a:pt x="411" y="583"/>
                    <a:pt x="375" y="538"/>
                  </a:cubicBezTo>
                  <a:cubicBezTo>
                    <a:pt x="389" y="528"/>
                    <a:pt x="401" y="524"/>
                    <a:pt x="411" y="524"/>
                  </a:cubicBezTo>
                  <a:cubicBezTo>
                    <a:pt x="442" y="524"/>
                    <a:pt x="461" y="554"/>
                    <a:pt x="487" y="554"/>
                  </a:cubicBezTo>
                  <a:cubicBezTo>
                    <a:pt x="475" y="516"/>
                    <a:pt x="498" y="468"/>
                    <a:pt x="446" y="445"/>
                  </a:cubicBezTo>
                  <a:cubicBezTo>
                    <a:pt x="438" y="442"/>
                    <a:pt x="430" y="434"/>
                    <a:pt x="423" y="434"/>
                  </a:cubicBezTo>
                  <a:cubicBezTo>
                    <a:pt x="420" y="434"/>
                    <a:pt x="416" y="438"/>
                    <a:pt x="408" y="445"/>
                  </a:cubicBezTo>
                  <a:cubicBezTo>
                    <a:pt x="397" y="460"/>
                    <a:pt x="385" y="468"/>
                    <a:pt x="375" y="468"/>
                  </a:cubicBezTo>
                  <a:cubicBezTo>
                    <a:pt x="363" y="468"/>
                    <a:pt x="356" y="457"/>
                    <a:pt x="356" y="438"/>
                  </a:cubicBezTo>
                  <a:cubicBezTo>
                    <a:pt x="352" y="397"/>
                    <a:pt x="363" y="355"/>
                    <a:pt x="337" y="288"/>
                  </a:cubicBezTo>
                  <a:lnTo>
                    <a:pt x="337" y="288"/>
                  </a:lnTo>
                  <a:cubicBezTo>
                    <a:pt x="404" y="352"/>
                    <a:pt x="434" y="423"/>
                    <a:pt x="520" y="423"/>
                  </a:cubicBezTo>
                  <a:lnTo>
                    <a:pt x="551" y="423"/>
                  </a:lnTo>
                  <a:cubicBezTo>
                    <a:pt x="595" y="423"/>
                    <a:pt x="554" y="505"/>
                    <a:pt x="591" y="543"/>
                  </a:cubicBezTo>
                  <a:cubicBezTo>
                    <a:pt x="618" y="531"/>
                    <a:pt x="625" y="505"/>
                    <a:pt x="640" y="479"/>
                  </a:cubicBezTo>
                  <a:cubicBezTo>
                    <a:pt x="663" y="442"/>
                    <a:pt x="655" y="386"/>
                    <a:pt x="711" y="371"/>
                  </a:cubicBezTo>
                  <a:cubicBezTo>
                    <a:pt x="711" y="355"/>
                    <a:pt x="708" y="341"/>
                    <a:pt x="703" y="322"/>
                  </a:cubicBezTo>
                  <a:cubicBezTo>
                    <a:pt x="618" y="303"/>
                    <a:pt x="528" y="288"/>
                    <a:pt x="472" y="207"/>
                  </a:cubicBezTo>
                  <a:cubicBezTo>
                    <a:pt x="434" y="154"/>
                    <a:pt x="371" y="131"/>
                    <a:pt x="326" y="94"/>
                  </a:cubicBezTo>
                  <a:cubicBezTo>
                    <a:pt x="311" y="83"/>
                    <a:pt x="299" y="72"/>
                    <a:pt x="311" y="53"/>
                  </a:cubicBezTo>
                  <a:cubicBezTo>
                    <a:pt x="318" y="45"/>
                    <a:pt x="333" y="38"/>
                    <a:pt x="341" y="38"/>
                  </a:cubicBezTo>
                  <a:cubicBezTo>
                    <a:pt x="344" y="38"/>
                    <a:pt x="349" y="41"/>
                    <a:pt x="352" y="45"/>
                  </a:cubicBezTo>
                  <a:cubicBezTo>
                    <a:pt x="359" y="64"/>
                    <a:pt x="371" y="72"/>
                    <a:pt x="378" y="72"/>
                  </a:cubicBezTo>
                  <a:cubicBezTo>
                    <a:pt x="389" y="72"/>
                    <a:pt x="397" y="64"/>
                    <a:pt x="404" y="57"/>
                  </a:cubicBezTo>
                  <a:cubicBezTo>
                    <a:pt x="416" y="50"/>
                    <a:pt x="423" y="38"/>
                    <a:pt x="430" y="38"/>
                  </a:cubicBezTo>
                  <a:cubicBezTo>
                    <a:pt x="434" y="38"/>
                    <a:pt x="438" y="41"/>
                    <a:pt x="442" y="41"/>
                  </a:cubicBezTo>
                  <a:cubicBezTo>
                    <a:pt x="408" y="8"/>
                    <a:pt x="378" y="0"/>
                    <a:pt x="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7" name="Google Shape;31797;p23"/>
            <p:cNvSpPr/>
            <p:nvPr/>
          </p:nvSpPr>
          <p:spPr>
            <a:xfrm>
              <a:off x="-2534900" y="-740985"/>
              <a:ext cx="42497" cy="53576"/>
            </a:xfrm>
            <a:custGeom>
              <a:avLst/>
              <a:gdLst/>
              <a:ahLst/>
              <a:cxnLst/>
              <a:rect l="l" t="t" r="r" b="b"/>
              <a:pathLst>
                <a:path w="890" h="1122" extrusionOk="0">
                  <a:moveTo>
                    <a:pt x="105" y="0"/>
                  </a:moveTo>
                  <a:cubicBezTo>
                    <a:pt x="82" y="0"/>
                    <a:pt x="68" y="12"/>
                    <a:pt x="53" y="27"/>
                  </a:cubicBezTo>
                  <a:cubicBezTo>
                    <a:pt x="1" y="76"/>
                    <a:pt x="8" y="172"/>
                    <a:pt x="53" y="229"/>
                  </a:cubicBezTo>
                  <a:cubicBezTo>
                    <a:pt x="82" y="274"/>
                    <a:pt x="153" y="303"/>
                    <a:pt x="135" y="367"/>
                  </a:cubicBezTo>
                  <a:cubicBezTo>
                    <a:pt x="120" y="426"/>
                    <a:pt x="180" y="468"/>
                    <a:pt x="153" y="521"/>
                  </a:cubicBezTo>
                  <a:cubicBezTo>
                    <a:pt x="146" y="539"/>
                    <a:pt x="165" y="547"/>
                    <a:pt x="184" y="547"/>
                  </a:cubicBezTo>
                  <a:cubicBezTo>
                    <a:pt x="310" y="557"/>
                    <a:pt x="374" y="628"/>
                    <a:pt x="378" y="752"/>
                  </a:cubicBezTo>
                  <a:cubicBezTo>
                    <a:pt x="438" y="722"/>
                    <a:pt x="486" y="673"/>
                    <a:pt x="553" y="673"/>
                  </a:cubicBezTo>
                  <a:cubicBezTo>
                    <a:pt x="565" y="673"/>
                    <a:pt x="572" y="678"/>
                    <a:pt x="579" y="678"/>
                  </a:cubicBezTo>
                  <a:cubicBezTo>
                    <a:pt x="598" y="681"/>
                    <a:pt x="602" y="692"/>
                    <a:pt x="610" y="707"/>
                  </a:cubicBezTo>
                  <a:cubicBezTo>
                    <a:pt x="692" y="748"/>
                    <a:pt x="736" y="868"/>
                    <a:pt x="703" y="950"/>
                  </a:cubicBezTo>
                  <a:cubicBezTo>
                    <a:pt x="703" y="973"/>
                    <a:pt x="710" y="987"/>
                    <a:pt x="729" y="999"/>
                  </a:cubicBezTo>
                  <a:cubicBezTo>
                    <a:pt x="752" y="1014"/>
                    <a:pt x="755" y="1032"/>
                    <a:pt x="744" y="1059"/>
                  </a:cubicBezTo>
                  <a:cubicBezTo>
                    <a:pt x="736" y="1070"/>
                    <a:pt x="729" y="1073"/>
                    <a:pt x="722" y="1073"/>
                  </a:cubicBezTo>
                  <a:cubicBezTo>
                    <a:pt x="710" y="1073"/>
                    <a:pt x="700" y="1062"/>
                    <a:pt x="692" y="1054"/>
                  </a:cubicBezTo>
                  <a:cubicBezTo>
                    <a:pt x="677" y="1044"/>
                    <a:pt x="666" y="1036"/>
                    <a:pt x="655" y="1036"/>
                  </a:cubicBezTo>
                  <a:cubicBezTo>
                    <a:pt x="629" y="1036"/>
                    <a:pt x="606" y="1066"/>
                    <a:pt x="579" y="1070"/>
                  </a:cubicBezTo>
                  <a:cubicBezTo>
                    <a:pt x="632" y="1111"/>
                    <a:pt x="700" y="1092"/>
                    <a:pt x="755" y="1118"/>
                  </a:cubicBezTo>
                  <a:cubicBezTo>
                    <a:pt x="763" y="1118"/>
                    <a:pt x="767" y="1122"/>
                    <a:pt x="771" y="1122"/>
                  </a:cubicBezTo>
                  <a:cubicBezTo>
                    <a:pt x="793" y="1122"/>
                    <a:pt x="804" y="1099"/>
                    <a:pt x="812" y="1077"/>
                  </a:cubicBezTo>
                  <a:cubicBezTo>
                    <a:pt x="890" y="875"/>
                    <a:pt x="722" y="669"/>
                    <a:pt x="553" y="625"/>
                  </a:cubicBezTo>
                  <a:cubicBezTo>
                    <a:pt x="517" y="614"/>
                    <a:pt x="475" y="621"/>
                    <a:pt x="464" y="573"/>
                  </a:cubicBezTo>
                  <a:cubicBezTo>
                    <a:pt x="449" y="573"/>
                    <a:pt x="430" y="576"/>
                    <a:pt x="415" y="576"/>
                  </a:cubicBezTo>
                  <a:cubicBezTo>
                    <a:pt x="404" y="576"/>
                    <a:pt x="389" y="573"/>
                    <a:pt x="382" y="561"/>
                  </a:cubicBezTo>
                  <a:cubicBezTo>
                    <a:pt x="363" y="535"/>
                    <a:pt x="389" y="524"/>
                    <a:pt x="404" y="509"/>
                  </a:cubicBezTo>
                  <a:cubicBezTo>
                    <a:pt x="348" y="453"/>
                    <a:pt x="400" y="367"/>
                    <a:pt x="341" y="311"/>
                  </a:cubicBezTo>
                  <a:cubicBezTo>
                    <a:pt x="329" y="311"/>
                    <a:pt x="315" y="314"/>
                    <a:pt x="303" y="319"/>
                  </a:cubicBezTo>
                  <a:cubicBezTo>
                    <a:pt x="288" y="322"/>
                    <a:pt x="277" y="326"/>
                    <a:pt x="262" y="326"/>
                  </a:cubicBezTo>
                  <a:cubicBezTo>
                    <a:pt x="251" y="326"/>
                    <a:pt x="236" y="322"/>
                    <a:pt x="225" y="307"/>
                  </a:cubicBezTo>
                  <a:cubicBezTo>
                    <a:pt x="161" y="251"/>
                    <a:pt x="195" y="207"/>
                    <a:pt x="243" y="165"/>
                  </a:cubicBezTo>
                  <a:cubicBezTo>
                    <a:pt x="273" y="162"/>
                    <a:pt x="296" y="157"/>
                    <a:pt x="310" y="157"/>
                  </a:cubicBezTo>
                  <a:cubicBezTo>
                    <a:pt x="355" y="157"/>
                    <a:pt x="360" y="180"/>
                    <a:pt x="378" y="255"/>
                  </a:cubicBezTo>
                  <a:cubicBezTo>
                    <a:pt x="396" y="259"/>
                    <a:pt x="419" y="266"/>
                    <a:pt x="434" y="266"/>
                  </a:cubicBezTo>
                  <a:cubicBezTo>
                    <a:pt x="449" y="266"/>
                    <a:pt x="464" y="262"/>
                    <a:pt x="472" y="243"/>
                  </a:cubicBezTo>
                  <a:cubicBezTo>
                    <a:pt x="490" y="202"/>
                    <a:pt x="457" y="172"/>
                    <a:pt x="434" y="146"/>
                  </a:cubicBezTo>
                  <a:cubicBezTo>
                    <a:pt x="422" y="135"/>
                    <a:pt x="408" y="124"/>
                    <a:pt x="393" y="120"/>
                  </a:cubicBezTo>
                  <a:cubicBezTo>
                    <a:pt x="300" y="109"/>
                    <a:pt x="225" y="60"/>
                    <a:pt x="143" y="15"/>
                  </a:cubicBezTo>
                  <a:cubicBezTo>
                    <a:pt x="127" y="5"/>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8" name="Google Shape;31798;p23"/>
            <p:cNvSpPr/>
            <p:nvPr/>
          </p:nvSpPr>
          <p:spPr>
            <a:xfrm>
              <a:off x="-1974411" y="-1463204"/>
              <a:ext cx="39489" cy="30417"/>
            </a:xfrm>
            <a:custGeom>
              <a:avLst/>
              <a:gdLst/>
              <a:ahLst/>
              <a:cxnLst/>
              <a:rect l="l" t="t" r="r" b="b"/>
              <a:pathLst>
                <a:path w="827" h="637" extrusionOk="0">
                  <a:moveTo>
                    <a:pt x="86" y="1"/>
                  </a:moveTo>
                  <a:cubicBezTo>
                    <a:pt x="60" y="1"/>
                    <a:pt x="30" y="5"/>
                    <a:pt x="0" y="5"/>
                  </a:cubicBezTo>
                  <a:cubicBezTo>
                    <a:pt x="19" y="113"/>
                    <a:pt x="93" y="206"/>
                    <a:pt x="52" y="319"/>
                  </a:cubicBezTo>
                  <a:cubicBezTo>
                    <a:pt x="45" y="341"/>
                    <a:pt x="64" y="363"/>
                    <a:pt x="83" y="375"/>
                  </a:cubicBezTo>
                  <a:cubicBezTo>
                    <a:pt x="150" y="431"/>
                    <a:pt x="187" y="513"/>
                    <a:pt x="235" y="584"/>
                  </a:cubicBezTo>
                  <a:cubicBezTo>
                    <a:pt x="262" y="622"/>
                    <a:pt x="285" y="636"/>
                    <a:pt x="314" y="636"/>
                  </a:cubicBezTo>
                  <a:cubicBezTo>
                    <a:pt x="325" y="636"/>
                    <a:pt x="340" y="633"/>
                    <a:pt x="359" y="625"/>
                  </a:cubicBezTo>
                  <a:cubicBezTo>
                    <a:pt x="378" y="618"/>
                    <a:pt x="397" y="607"/>
                    <a:pt x="419" y="607"/>
                  </a:cubicBezTo>
                  <a:lnTo>
                    <a:pt x="449" y="607"/>
                  </a:lnTo>
                  <a:cubicBezTo>
                    <a:pt x="583" y="607"/>
                    <a:pt x="692" y="551"/>
                    <a:pt x="751" y="420"/>
                  </a:cubicBezTo>
                  <a:lnTo>
                    <a:pt x="751" y="420"/>
                  </a:lnTo>
                  <a:cubicBezTo>
                    <a:pt x="729" y="427"/>
                    <a:pt x="706" y="431"/>
                    <a:pt x="688" y="446"/>
                  </a:cubicBezTo>
                  <a:cubicBezTo>
                    <a:pt x="651" y="468"/>
                    <a:pt x="616" y="487"/>
                    <a:pt x="580" y="487"/>
                  </a:cubicBezTo>
                  <a:cubicBezTo>
                    <a:pt x="554" y="487"/>
                    <a:pt x="527" y="479"/>
                    <a:pt x="497" y="457"/>
                  </a:cubicBezTo>
                  <a:cubicBezTo>
                    <a:pt x="494" y="453"/>
                    <a:pt x="486" y="453"/>
                    <a:pt x="482" y="453"/>
                  </a:cubicBezTo>
                  <a:cubicBezTo>
                    <a:pt x="471" y="453"/>
                    <a:pt x="459" y="461"/>
                    <a:pt x="452" y="476"/>
                  </a:cubicBezTo>
                  <a:cubicBezTo>
                    <a:pt x="433" y="517"/>
                    <a:pt x="400" y="539"/>
                    <a:pt x="355" y="539"/>
                  </a:cubicBezTo>
                  <a:cubicBezTo>
                    <a:pt x="299" y="539"/>
                    <a:pt x="247" y="517"/>
                    <a:pt x="228" y="461"/>
                  </a:cubicBezTo>
                  <a:cubicBezTo>
                    <a:pt x="206" y="398"/>
                    <a:pt x="247" y="345"/>
                    <a:pt x="329" y="311"/>
                  </a:cubicBezTo>
                  <a:cubicBezTo>
                    <a:pt x="344" y="300"/>
                    <a:pt x="355" y="293"/>
                    <a:pt x="374" y="293"/>
                  </a:cubicBezTo>
                  <a:cubicBezTo>
                    <a:pt x="381" y="293"/>
                    <a:pt x="389" y="293"/>
                    <a:pt x="400" y="300"/>
                  </a:cubicBezTo>
                  <a:cubicBezTo>
                    <a:pt x="456" y="251"/>
                    <a:pt x="478" y="165"/>
                    <a:pt x="576" y="165"/>
                  </a:cubicBezTo>
                  <a:lnTo>
                    <a:pt x="580" y="165"/>
                  </a:lnTo>
                  <a:cubicBezTo>
                    <a:pt x="673" y="170"/>
                    <a:pt x="747" y="232"/>
                    <a:pt x="747" y="330"/>
                  </a:cubicBezTo>
                  <a:cubicBezTo>
                    <a:pt x="744" y="353"/>
                    <a:pt x="747" y="375"/>
                    <a:pt x="747" y="398"/>
                  </a:cubicBezTo>
                  <a:cubicBezTo>
                    <a:pt x="773" y="341"/>
                    <a:pt x="826" y="270"/>
                    <a:pt x="770" y="222"/>
                  </a:cubicBezTo>
                  <a:cubicBezTo>
                    <a:pt x="718" y="177"/>
                    <a:pt x="684" y="98"/>
                    <a:pt x="599" y="98"/>
                  </a:cubicBezTo>
                  <a:cubicBezTo>
                    <a:pt x="590" y="98"/>
                    <a:pt x="583" y="102"/>
                    <a:pt x="572" y="102"/>
                  </a:cubicBezTo>
                  <a:cubicBezTo>
                    <a:pt x="535" y="106"/>
                    <a:pt x="501" y="94"/>
                    <a:pt x="482" y="136"/>
                  </a:cubicBezTo>
                  <a:cubicBezTo>
                    <a:pt x="433" y="225"/>
                    <a:pt x="337" y="232"/>
                    <a:pt x="258" y="274"/>
                  </a:cubicBezTo>
                  <a:cubicBezTo>
                    <a:pt x="247" y="282"/>
                    <a:pt x="240" y="282"/>
                    <a:pt x="228" y="282"/>
                  </a:cubicBezTo>
                  <a:cubicBezTo>
                    <a:pt x="198" y="282"/>
                    <a:pt x="172" y="255"/>
                    <a:pt x="154" y="229"/>
                  </a:cubicBezTo>
                  <a:cubicBezTo>
                    <a:pt x="157" y="222"/>
                    <a:pt x="157" y="215"/>
                    <a:pt x="161" y="215"/>
                  </a:cubicBezTo>
                  <a:cubicBezTo>
                    <a:pt x="164" y="206"/>
                    <a:pt x="172" y="203"/>
                    <a:pt x="180" y="199"/>
                  </a:cubicBezTo>
                  <a:cubicBezTo>
                    <a:pt x="262" y="154"/>
                    <a:pt x="254" y="154"/>
                    <a:pt x="213" y="75"/>
                  </a:cubicBezTo>
                  <a:cubicBezTo>
                    <a:pt x="180" y="13"/>
                    <a:pt x="135"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9" name="Google Shape;31799;p23"/>
            <p:cNvSpPr/>
            <p:nvPr/>
          </p:nvSpPr>
          <p:spPr>
            <a:xfrm>
              <a:off x="-2449428" y="-1133299"/>
              <a:ext cx="54005" cy="43787"/>
            </a:xfrm>
            <a:custGeom>
              <a:avLst/>
              <a:gdLst/>
              <a:ahLst/>
              <a:cxnLst/>
              <a:rect l="l" t="t" r="r" b="b"/>
              <a:pathLst>
                <a:path w="1131" h="917" extrusionOk="0">
                  <a:moveTo>
                    <a:pt x="1059" y="0"/>
                  </a:moveTo>
                  <a:lnTo>
                    <a:pt x="1059" y="15"/>
                  </a:lnTo>
                  <a:cubicBezTo>
                    <a:pt x="1014" y="86"/>
                    <a:pt x="996" y="164"/>
                    <a:pt x="992" y="247"/>
                  </a:cubicBezTo>
                  <a:lnTo>
                    <a:pt x="992" y="273"/>
                  </a:lnTo>
                  <a:cubicBezTo>
                    <a:pt x="969" y="295"/>
                    <a:pt x="947" y="314"/>
                    <a:pt x="925" y="337"/>
                  </a:cubicBezTo>
                  <a:cubicBezTo>
                    <a:pt x="846" y="423"/>
                    <a:pt x="756" y="460"/>
                    <a:pt x="659" y="460"/>
                  </a:cubicBezTo>
                  <a:cubicBezTo>
                    <a:pt x="611" y="460"/>
                    <a:pt x="558" y="452"/>
                    <a:pt x="502" y="433"/>
                  </a:cubicBezTo>
                  <a:lnTo>
                    <a:pt x="502" y="433"/>
                  </a:lnTo>
                  <a:cubicBezTo>
                    <a:pt x="516" y="471"/>
                    <a:pt x="480" y="486"/>
                    <a:pt x="468" y="512"/>
                  </a:cubicBezTo>
                  <a:lnTo>
                    <a:pt x="476" y="512"/>
                  </a:lnTo>
                  <a:cubicBezTo>
                    <a:pt x="506" y="512"/>
                    <a:pt x="528" y="520"/>
                    <a:pt x="509" y="554"/>
                  </a:cubicBezTo>
                  <a:cubicBezTo>
                    <a:pt x="494" y="576"/>
                    <a:pt x="476" y="587"/>
                    <a:pt x="457" y="587"/>
                  </a:cubicBezTo>
                  <a:cubicBezTo>
                    <a:pt x="435" y="587"/>
                    <a:pt x="409" y="576"/>
                    <a:pt x="382" y="554"/>
                  </a:cubicBezTo>
                  <a:cubicBezTo>
                    <a:pt x="375" y="554"/>
                    <a:pt x="371" y="557"/>
                    <a:pt x="364" y="557"/>
                  </a:cubicBezTo>
                  <a:cubicBezTo>
                    <a:pt x="345" y="557"/>
                    <a:pt x="330" y="550"/>
                    <a:pt x="319" y="535"/>
                  </a:cubicBezTo>
                  <a:cubicBezTo>
                    <a:pt x="307" y="516"/>
                    <a:pt x="292" y="505"/>
                    <a:pt x="274" y="505"/>
                  </a:cubicBezTo>
                  <a:cubicBezTo>
                    <a:pt x="259" y="505"/>
                    <a:pt x="240" y="516"/>
                    <a:pt x="225" y="538"/>
                  </a:cubicBezTo>
                  <a:cubicBezTo>
                    <a:pt x="218" y="542"/>
                    <a:pt x="214" y="554"/>
                    <a:pt x="207" y="554"/>
                  </a:cubicBezTo>
                  <a:cubicBezTo>
                    <a:pt x="135" y="557"/>
                    <a:pt x="121" y="628"/>
                    <a:pt x="80" y="666"/>
                  </a:cubicBezTo>
                  <a:cubicBezTo>
                    <a:pt x="1" y="740"/>
                    <a:pt x="5" y="819"/>
                    <a:pt x="76" y="916"/>
                  </a:cubicBezTo>
                  <a:cubicBezTo>
                    <a:pt x="57" y="830"/>
                    <a:pt x="23" y="740"/>
                    <a:pt x="121" y="673"/>
                  </a:cubicBezTo>
                  <a:cubicBezTo>
                    <a:pt x="147" y="647"/>
                    <a:pt x="173" y="632"/>
                    <a:pt x="207" y="632"/>
                  </a:cubicBezTo>
                  <a:cubicBezTo>
                    <a:pt x="221" y="632"/>
                    <a:pt x="240" y="635"/>
                    <a:pt x="259" y="647"/>
                  </a:cubicBezTo>
                  <a:cubicBezTo>
                    <a:pt x="270" y="643"/>
                    <a:pt x="285" y="643"/>
                    <a:pt x="297" y="643"/>
                  </a:cubicBezTo>
                  <a:cubicBezTo>
                    <a:pt x="367" y="643"/>
                    <a:pt x="409" y="685"/>
                    <a:pt x="423" y="766"/>
                  </a:cubicBezTo>
                  <a:cubicBezTo>
                    <a:pt x="427" y="792"/>
                    <a:pt x="449" y="819"/>
                    <a:pt x="461" y="845"/>
                  </a:cubicBezTo>
                  <a:cubicBezTo>
                    <a:pt x="476" y="842"/>
                    <a:pt x="498" y="837"/>
                    <a:pt x="494" y="823"/>
                  </a:cubicBezTo>
                  <a:cubicBezTo>
                    <a:pt x="490" y="718"/>
                    <a:pt x="573" y="658"/>
                    <a:pt x="621" y="583"/>
                  </a:cubicBezTo>
                  <a:cubicBezTo>
                    <a:pt x="647" y="546"/>
                    <a:pt x="681" y="528"/>
                    <a:pt x="718" y="528"/>
                  </a:cubicBezTo>
                  <a:cubicBezTo>
                    <a:pt x="760" y="528"/>
                    <a:pt x="804" y="554"/>
                    <a:pt x="823" y="606"/>
                  </a:cubicBezTo>
                  <a:cubicBezTo>
                    <a:pt x="846" y="662"/>
                    <a:pt x="891" y="718"/>
                    <a:pt x="827" y="781"/>
                  </a:cubicBezTo>
                  <a:cubicBezTo>
                    <a:pt x="797" y="808"/>
                    <a:pt x="857" y="815"/>
                    <a:pt x="861" y="842"/>
                  </a:cubicBezTo>
                  <a:cubicBezTo>
                    <a:pt x="947" y="752"/>
                    <a:pt x="951" y="640"/>
                    <a:pt x="875" y="564"/>
                  </a:cubicBezTo>
                  <a:cubicBezTo>
                    <a:pt x="801" y="486"/>
                    <a:pt x="812" y="438"/>
                    <a:pt x="913" y="407"/>
                  </a:cubicBezTo>
                  <a:cubicBezTo>
                    <a:pt x="1063" y="359"/>
                    <a:pt x="1066" y="359"/>
                    <a:pt x="1074" y="202"/>
                  </a:cubicBezTo>
                  <a:cubicBezTo>
                    <a:pt x="1074" y="187"/>
                    <a:pt x="1074" y="169"/>
                    <a:pt x="1082" y="157"/>
                  </a:cubicBezTo>
                  <a:cubicBezTo>
                    <a:pt x="1130" y="97"/>
                    <a:pt x="1104" y="49"/>
                    <a:pt x="10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0" name="Google Shape;31800;p23"/>
            <p:cNvSpPr/>
            <p:nvPr/>
          </p:nvSpPr>
          <p:spPr>
            <a:xfrm>
              <a:off x="-1979615" y="-1130100"/>
              <a:ext cx="35956" cy="28459"/>
            </a:xfrm>
            <a:custGeom>
              <a:avLst/>
              <a:gdLst/>
              <a:ahLst/>
              <a:cxnLst/>
              <a:rect l="l" t="t" r="r" b="b"/>
              <a:pathLst>
                <a:path w="753" h="596" extrusionOk="0">
                  <a:moveTo>
                    <a:pt x="244" y="281"/>
                  </a:moveTo>
                  <a:cubicBezTo>
                    <a:pt x="292" y="281"/>
                    <a:pt x="292" y="326"/>
                    <a:pt x="304" y="356"/>
                  </a:cubicBezTo>
                  <a:cubicBezTo>
                    <a:pt x="318" y="389"/>
                    <a:pt x="304" y="423"/>
                    <a:pt x="259" y="430"/>
                  </a:cubicBezTo>
                  <a:lnTo>
                    <a:pt x="244" y="430"/>
                  </a:lnTo>
                  <a:cubicBezTo>
                    <a:pt x="206" y="430"/>
                    <a:pt x="184" y="408"/>
                    <a:pt x="176" y="366"/>
                  </a:cubicBezTo>
                  <a:cubicBezTo>
                    <a:pt x="176" y="333"/>
                    <a:pt x="161" y="296"/>
                    <a:pt x="221" y="285"/>
                  </a:cubicBezTo>
                  <a:cubicBezTo>
                    <a:pt x="228" y="281"/>
                    <a:pt x="237" y="281"/>
                    <a:pt x="244" y="281"/>
                  </a:cubicBezTo>
                  <a:close/>
                  <a:moveTo>
                    <a:pt x="651" y="0"/>
                  </a:moveTo>
                  <a:cubicBezTo>
                    <a:pt x="573" y="26"/>
                    <a:pt x="595" y="124"/>
                    <a:pt x="542" y="165"/>
                  </a:cubicBezTo>
                  <a:cubicBezTo>
                    <a:pt x="546" y="202"/>
                    <a:pt x="565" y="251"/>
                    <a:pt x="516" y="251"/>
                  </a:cubicBezTo>
                  <a:cubicBezTo>
                    <a:pt x="509" y="251"/>
                    <a:pt x="498" y="247"/>
                    <a:pt x="487" y="247"/>
                  </a:cubicBezTo>
                  <a:cubicBezTo>
                    <a:pt x="456" y="254"/>
                    <a:pt x="427" y="259"/>
                    <a:pt x="401" y="259"/>
                  </a:cubicBezTo>
                  <a:cubicBezTo>
                    <a:pt x="349" y="259"/>
                    <a:pt x="299" y="240"/>
                    <a:pt x="259" y="187"/>
                  </a:cubicBezTo>
                  <a:cubicBezTo>
                    <a:pt x="247" y="173"/>
                    <a:pt x="228" y="165"/>
                    <a:pt x="210" y="165"/>
                  </a:cubicBezTo>
                  <a:cubicBezTo>
                    <a:pt x="184" y="165"/>
                    <a:pt x="158" y="183"/>
                    <a:pt x="158" y="214"/>
                  </a:cubicBezTo>
                  <a:cubicBezTo>
                    <a:pt x="161" y="304"/>
                    <a:pt x="97" y="352"/>
                    <a:pt x="61" y="419"/>
                  </a:cubicBezTo>
                  <a:cubicBezTo>
                    <a:pt x="30" y="471"/>
                    <a:pt x="1" y="520"/>
                    <a:pt x="61" y="573"/>
                  </a:cubicBezTo>
                  <a:cubicBezTo>
                    <a:pt x="83" y="587"/>
                    <a:pt x="113" y="595"/>
                    <a:pt x="142" y="595"/>
                  </a:cubicBezTo>
                  <a:cubicBezTo>
                    <a:pt x="187" y="595"/>
                    <a:pt x="228" y="584"/>
                    <a:pt x="254" y="557"/>
                  </a:cubicBezTo>
                  <a:cubicBezTo>
                    <a:pt x="289" y="520"/>
                    <a:pt x="322" y="483"/>
                    <a:pt x="375" y="483"/>
                  </a:cubicBezTo>
                  <a:cubicBezTo>
                    <a:pt x="385" y="483"/>
                    <a:pt x="397" y="487"/>
                    <a:pt x="411" y="490"/>
                  </a:cubicBezTo>
                  <a:cubicBezTo>
                    <a:pt x="430" y="494"/>
                    <a:pt x="453" y="497"/>
                    <a:pt x="472" y="497"/>
                  </a:cubicBezTo>
                  <a:cubicBezTo>
                    <a:pt x="513" y="497"/>
                    <a:pt x="546" y="479"/>
                    <a:pt x="535" y="397"/>
                  </a:cubicBezTo>
                  <a:cubicBezTo>
                    <a:pt x="532" y="366"/>
                    <a:pt x="568" y="333"/>
                    <a:pt x="573" y="292"/>
                  </a:cubicBezTo>
                  <a:cubicBezTo>
                    <a:pt x="580" y="254"/>
                    <a:pt x="606" y="240"/>
                    <a:pt x="640" y="240"/>
                  </a:cubicBezTo>
                  <a:cubicBezTo>
                    <a:pt x="647" y="240"/>
                    <a:pt x="655" y="243"/>
                    <a:pt x="663" y="243"/>
                  </a:cubicBezTo>
                  <a:cubicBezTo>
                    <a:pt x="689" y="251"/>
                    <a:pt x="711" y="270"/>
                    <a:pt x="737" y="270"/>
                  </a:cubicBezTo>
                  <a:cubicBezTo>
                    <a:pt x="741" y="270"/>
                    <a:pt x="744" y="270"/>
                    <a:pt x="752" y="266"/>
                  </a:cubicBezTo>
                  <a:cubicBezTo>
                    <a:pt x="737" y="251"/>
                    <a:pt x="725" y="228"/>
                    <a:pt x="708" y="217"/>
                  </a:cubicBezTo>
                  <a:cubicBezTo>
                    <a:pt x="632" y="165"/>
                    <a:pt x="618" y="102"/>
                    <a:pt x="658" y="23"/>
                  </a:cubicBezTo>
                  <a:cubicBezTo>
                    <a:pt x="658" y="16"/>
                    <a:pt x="655" y="12"/>
                    <a:pt x="655" y="4"/>
                  </a:cubicBezTo>
                  <a:cubicBezTo>
                    <a:pt x="655" y="0"/>
                    <a:pt x="655" y="0"/>
                    <a:pt x="6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1" name="Google Shape;31801;p23"/>
            <p:cNvSpPr/>
            <p:nvPr/>
          </p:nvSpPr>
          <p:spPr>
            <a:xfrm>
              <a:off x="-2175772" y="-722076"/>
              <a:ext cx="28793" cy="40397"/>
            </a:xfrm>
            <a:custGeom>
              <a:avLst/>
              <a:gdLst/>
              <a:ahLst/>
              <a:cxnLst/>
              <a:rect l="l" t="t" r="r" b="b"/>
              <a:pathLst>
                <a:path w="603" h="846" extrusionOk="0">
                  <a:moveTo>
                    <a:pt x="561" y="1"/>
                  </a:moveTo>
                  <a:cubicBezTo>
                    <a:pt x="558" y="1"/>
                    <a:pt x="550" y="4"/>
                    <a:pt x="542" y="4"/>
                  </a:cubicBezTo>
                  <a:cubicBezTo>
                    <a:pt x="389" y="61"/>
                    <a:pt x="213" y="30"/>
                    <a:pt x="68" y="128"/>
                  </a:cubicBezTo>
                  <a:cubicBezTo>
                    <a:pt x="19" y="161"/>
                    <a:pt x="1" y="184"/>
                    <a:pt x="16" y="237"/>
                  </a:cubicBezTo>
                  <a:cubicBezTo>
                    <a:pt x="53" y="225"/>
                    <a:pt x="87" y="218"/>
                    <a:pt x="113" y="218"/>
                  </a:cubicBezTo>
                  <a:cubicBezTo>
                    <a:pt x="161" y="218"/>
                    <a:pt x="191" y="247"/>
                    <a:pt x="218" y="315"/>
                  </a:cubicBezTo>
                  <a:cubicBezTo>
                    <a:pt x="285" y="352"/>
                    <a:pt x="213" y="412"/>
                    <a:pt x="244" y="453"/>
                  </a:cubicBezTo>
                  <a:cubicBezTo>
                    <a:pt x="375" y="491"/>
                    <a:pt x="415" y="603"/>
                    <a:pt x="337" y="696"/>
                  </a:cubicBezTo>
                  <a:cubicBezTo>
                    <a:pt x="303" y="779"/>
                    <a:pt x="236" y="782"/>
                    <a:pt x="165" y="782"/>
                  </a:cubicBezTo>
                  <a:lnTo>
                    <a:pt x="116" y="782"/>
                  </a:lnTo>
                  <a:cubicBezTo>
                    <a:pt x="142" y="823"/>
                    <a:pt x="168" y="846"/>
                    <a:pt x="199" y="846"/>
                  </a:cubicBezTo>
                  <a:cubicBezTo>
                    <a:pt x="221" y="846"/>
                    <a:pt x="247" y="831"/>
                    <a:pt x="273" y="797"/>
                  </a:cubicBezTo>
                  <a:cubicBezTo>
                    <a:pt x="285" y="786"/>
                    <a:pt x="303" y="779"/>
                    <a:pt x="322" y="767"/>
                  </a:cubicBezTo>
                  <a:cubicBezTo>
                    <a:pt x="385" y="741"/>
                    <a:pt x="427" y="711"/>
                    <a:pt x="442" y="625"/>
                  </a:cubicBezTo>
                  <a:cubicBezTo>
                    <a:pt x="453" y="558"/>
                    <a:pt x="453" y="532"/>
                    <a:pt x="397" y="487"/>
                  </a:cubicBezTo>
                  <a:cubicBezTo>
                    <a:pt x="285" y="394"/>
                    <a:pt x="263" y="292"/>
                    <a:pt x="311" y="165"/>
                  </a:cubicBezTo>
                  <a:lnTo>
                    <a:pt x="311" y="165"/>
                  </a:lnTo>
                  <a:cubicBezTo>
                    <a:pt x="356" y="180"/>
                    <a:pt x="363" y="247"/>
                    <a:pt x="415" y="251"/>
                  </a:cubicBezTo>
                  <a:cubicBezTo>
                    <a:pt x="490" y="251"/>
                    <a:pt x="603" y="106"/>
                    <a:pt x="587" y="35"/>
                  </a:cubicBezTo>
                  <a:cubicBezTo>
                    <a:pt x="584" y="16"/>
                    <a:pt x="580" y="1"/>
                    <a:pt x="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2" name="Google Shape;31802;p23"/>
            <p:cNvSpPr/>
            <p:nvPr/>
          </p:nvSpPr>
          <p:spPr>
            <a:xfrm>
              <a:off x="-2144878" y="-1312170"/>
              <a:ext cx="21058" cy="25928"/>
            </a:xfrm>
            <a:custGeom>
              <a:avLst/>
              <a:gdLst/>
              <a:ahLst/>
              <a:cxnLst/>
              <a:rect l="l" t="t" r="r" b="b"/>
              <a:pathLst>
                <a:path w="441" h="543" extrusionOk="0">
                  <a:moveTo>
                    <a:pt x="176" y="214"/>
                  </a:moveTo>
                  <a:lnTo>
                    <a:pt x="176" y="214"/>
                  </a:lnTo>
                  <a:cubicBezTo>
                    <a:pt x="225" y="240"/>
                    <a:pt x="209" y="285"/>
                    <a:pt x="221" y="318"/>
                  </a:cubicBezTo>
                  <a:cubicBezTo>
                    <a:pt x="225" y="322"/>
                    <a:pt x="225" y="322"/>
                    <a:pt x="228" y="322"/>
                  </a:cubicBezTo>
                  <a:cubicBezTo>
                    <a:pt x="235" y="322"/>
                    <a:pt x="247" y="314"/>
                    <a:pt x="254" y="307"/>
                  </a:cubicBezTo>
                  <a:cubicBezTo>
                    <a:pt x="266" y="304"/>
                    <a:pt x="277" y="296"/>
                    <a:pt x="284" y="296"/>
                  </a:cubicBezTo>
                  <a:cubicBezTo>
                    <a:pt x="296" y="296"/>
                    <a:pt x="303" y="307"/>
                    <a:pt x="303" y="344"/>
                  </a:cubicBezTo>
                  <a:cubicBezTo>
                    <a:pt x="303" y="397"/>
                    <a:pt x="340" y="453"/>
                    <a:pt x="266" y="475"/>
                  </a:cubicBezTo>
                  <a:lnTo>
                    <a:pt x="251" y="475"/>
                  </a:lnTo>
                  <a:cubicBezTo>
                    <a:pt x="213" y="475"/>
                    <a:pt x="183" y="438"/>
                    <a:pt x="180" y="385"/>
                  </a:cubicBezTo>
                  <a:lnTo>
                    <a:pt x="180" y="352"/>
                  </a:lnTo>
                  <a:cubicBezTo>
                    <a:pt x="180" y="307"/>
                    <a:pt x="154" y="266"/>
                    <a:pt x="176" y="214"/>
                  </a:cubicBezTo>
                  <a:close/>
                  <a:moveTo>
                    <a:pt x="292" y="0"/>
                  </a:moveTo>
                  <a:cubicBezTo>
                    <a:pt x="202" y="16"/>
                    <a:pt x="131" y="79"/>
                    <a:pt x="60" y="157"/>
                  </a:cubicBezTo>
                  <a:cubicBezTo>
                    <a:pt x="4" y="221"/>
                    <a:pt x="34" y="296"/>
                    <a:pt x="15" y="363"/>
                  </a:cubicBezTo>
                  <a:cubicBezTo>
                    <a:pt x="0" y="408"/>
                    <a:pt x="78" y="397"/>
                    <a:pt x="109" y="427"/>
                  </a:cubicBezTo>
                  <a:cubicBezTo>
                    <a:pt x="127" y="449"/>
                    <a:pt x="149" y="471"/>
                    <a:pt x="165" y="497"/>
                  </a:cubicBezTo>
                  <a:cubicBezTo>
                    <a:pt x="187" y="528"/>
                    <a:pt x="221" y="542"/>
                    <a:pt x="251" y="542"/>
                  </a:cubicBezTo>
                  <a:cubicBezTo>
                    <a:pt x="273" y="542"/>
                    <a:pt x="292" y="535"/>
                    <a:pt x="303" y="523"/>
                  </a:cubicBezTo>
                  <a:cubicBezTo>
                    <a:pt x="404" y="408"/>
                    <a:pt x="441" y="277"/>
                    <a:pt x="430" y="128"/>
                  </a:cubicBezTo>
                  <a:cubicBezTo>
                    <a:pt x="427" y="79"/>
                    <a:pt x="340" y="0"/>
                    <a:pt x="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3" name="Google Shape;31803;p23"/>
            <p:cNvSpPr/>
            <p:nvPr/>
          </p:nvSpPr>
          <p:spPr>
            <a:xfrm>
              <a:off x="-2354453" y="-1213662"/>
              <a:ext cx="24496" cy="30035"/>
            </a:xfrm>
            <a:custGeom>
              <a:avLst/>
              <a:gdLst/>
              <a:ahLst/>
              <a:cxnLst/>
              <a:rect l="l" t="t" r="r" b="b"/>
              <a:pathLst>
                <a:path w="513" h="629" extrusionOk="0">
                  <a:moveTo>
                    <a:pt x="109" y="1"/>
                  </a:moveTo>
                  <a:cubicBezTo>
                    <a:pt x="97" y="1"/>
                    <a:pt x="94" y="5"/>
                    <a:pt x="87" y="5"/>
                  </a:cubicBezTo>
                  <a:cubicBezTo>
                    <a:pt x="83" y="75"/>
                    <a:pt x="19" y="98"/>
                    <a:pt x="30" y="158"/>
                  </a:cubicBezTo>
                  <a:cubicBezTo>
                    <a:pt x="38" y="154"/>
                    <a:pt x="45" y="154"/>
                    <a:pt x="49" y="154"/>
                  </a:cubicBezTo>
                  <a:cubicBezTo>
                    <a:pt x="64" y="154"/>
                    <a:pt x="75" y="158"/>
                    <a:pt x="83" y="170"/>
                  </a:cubicBezTo>
                  <a:cubicBezTo>
                    <a:pt x="102" y="158"/>
                    <a:pt x="94" y="135"/>
                    <a:pt x="102" y="120"/>
                  </a:cubicBezTo>
                  <a:cubicBezTo>
                    <a:pt x="116" y="98"/>
                    <a:pt x="132" y="87"/>
                    <a:pt x="150" y="87"/>
                  </a:cubicBezTo>
                  <a:cubicBezTo>
                    <a:pt x="161" y="87"/>
                    <a:pt x="176" y="94"/>
                    <a:pt x="187" y="120"/>
                  </a:cubicBezTo>
                  <a:cubicBezTo>
                    <a:pt x="202" y="147"/>
                    <a:pt x="199" y="184"/>
                    <a:pt x="236" y="184"/>
                  </a:cubicBezTo>
                  <a:cubicBezTo>
                    <a:pt x="244" y="184"/>
                    <a:pt x="251" y="184"/>
                    <a:pt x="259" y="180"/>
                  </a:cubicBezTo>
                  <a:lnTo>
                    <a:pt x="263" y="180"/>
                  </a:lnTo>
                  <a:cubicBezTo>
                    <a:pt x="277" y="180"/>
                    <a:pt x="266" y="229"/>
                    <a:pt x="259" y="240"/>
                  </a:cubicBezTo>
                  <a:cubicBezTo>
                    <a:pt x="232" y="285"/>
                    <a:pt x="254" y="319"/>
                    <a:pt x="273" y="360"/>
                  </a:cubicBezTo>
                  <a:cubicBezTo>
                    <a:pt x="187" y="327"/>
                    <a:pt x="173" y="218"/>
                    <a:pt x="87" y="196"/>
                  </a:cubicBezTo>
                  <a:cubicBezTo>
                    <a:pt x="83" y="218"/>
                    <a:pt x="71" y="237"/>
                    <a:pt x="49" y="248"/>
                  </a:cubicBezTo>
                  <a:cubicBezTo>
                    <a:pt x="8" y="327"/>
                    <a:pt x="8" y="408"/>
                    <a:pt x="1" y="494"/>
                  </a:cubicBezTo>
                  <a:cubicBezTo>
                    <a:pt x="12" y="506"/>
                    <a:pt x="23" y="510"/>
                    <a:pt x="30" y="510"/>
                  </a:cubicBezTo>
                  <a:cubicBezTo>
                    <a:pt x="53" y="510"/>
                    <a:pt x="71" y="476"/>
                    <a:pt x="94" y="476"/>
                  </a:cubicBezTo>
                  <a:cubicBezTo>
                    <a:pt x="97" y="446"/>
                    <a:pt x="116" y="427"/>
                    <a:pt x="132" y="408"/>
                  </a:cubicBezTo>
                  <a:cubicBezTo>
                    <a:pt x="169" y="427"/>
                    <a:pt x="132" y="453"/>
                    <a:pt x="147" y="472"/>
                  </a:cubicBezTo>
                  <a:lnTo>
                    <a:pt x="154" y="472"/>
                  </a:lnTo>
                  <a:cubicBezTo>
                    <a:pt x="173" y="472"/>
                    <a:pt x="184" y="461"/>
                    <a:pt x="199" y="449"/>
                  </a:cubicBezTo>
                  <a:cubicBezTo>
                    <a:pt x="210" y="442"/>
                    <a:pt x="225" y="431"/>
                    <a:pt x="244" y="431"/>
                  </a:cubicBezTo>
                  <a:cubicBezTo>
                    <a:pt x="251" y="431"/>
                    <a:pt x="259" y="431"/>
                    <a:pt x="266" y="434"/>
                  </a:cubicBezTo>
                  <a:cubicBezTo>
                    <a:pt x="266" y="484"/>
                    <a:pt x="228" y="539"/>
                    <a:pt x="270" y="588"/>
                  </a:cubicBezTo>
                  <a:cubicBezTo>
                    <a:pt x="277" y="596"/>
                    <a:pt x="251" y="610"/>
                    <a:pt x="236" y="614"/>
                  </a:cubicBezTo>
                  <a:cubicBezTo>
                    <a:pt x="259" y="622"/>
                    <a:pt x="277" y="629"/>
                    <a:pt x="296" y="629"/>
                  </a:cubicBezTo>
                  <a:cubicBezTo>
                    <a:pt x="333" y="629"/>
                    <a:pt x="363" y="614"/>
                    <a:pt x="393" y="588"/>
                  </a:cubicBezTo>
                  <a:cubicBezTo>
                    <a:pt x="393" y="588"/>
                    <a:pt x="393" y="584"/>
                    <a:pt x="389" y="584"/>
                  </a:cubicBezTo>
                  <a:cubicBezTo>
                    <a:pt x="385" y="584"/>
                    <a:pt x="382" y="588"/>
                    <a:pt x="375" y="588"/>
                  </a:cubicBezTo>
                  <a:cubicBezTo>
                    <a:pt x="371" y="591"/>
                    <a:pt x="363" y="591"/>
                    <a:pt x="359" y="591"/>
                  </a:cubicBezTo>
                  <a:cubicBezTo>
                    <a:pt x="349" y="591"/>
                    <a:pt x="344" y="588"/>
                    <a:pt x="337" y="577"/>
                  </a:cubicBezTo>
                  <a:cubicBezTo>
                    <a:pt x="326" y="546"/>
                    <a:pt x="322" y="517"/>
                    <a:pt x="352" y="491"/>
                  </a:cubicBezTo>
                  <a:cubicBezTo>
                    <a:pt x="367" y="476"/>
                    <a:pt x="382" y="453"/>
                    <a:pt x="408" y="453"/>
                  </a:cubicBezTo>
                  <a:cubicBezTo>
                    <a:pt x="411" y="453"/>
                    <a:pt x="416" y="453"/>
                    <a:pt x="420" y="457"/>
                  </a:cubicBezTo>
                  <a:cubicBezTo>
                    <a:pt x="449" y="465"/>
                    <a:pt x="461" y="491"/>
                    <a:pt x="442" y="520"/>
                  </a:cubicBezTo>
                  <a:cubicBezTo>
                    <a:pt x="427" y="543"/>
                    <a:pt x="401" y="554"/>
                    <a:pt x="397" y="584"/>
                  </a:cubicBezTo>
                  <a:cubicBezTo>
                    <a:pt x="430" y="580"/>
                    <a:pt x="456" y="565"/>
                    <a:pt x="483" y="543"/>
                  </a:cubicBezTo>
                  <a:cubicBezTo>
                    <a:pt x="479" y="536"/>
                    <a:pt x="479" y="528"/>
                    <a:pt x="483" y="520"/>
                  </a:cubicBezTo>
                  <a:cubicBezTo>
                    <a:pt x="483" y="498"/>
                    <a:pt x="494" y="479"/>
                    <a:pt x="513" y="468"/>
                  </a:cubicBezTo>
                  <a:cubicBezTo>
                    <a:pt x="513" y="453"/>
                    <a:pt x="509" y="439"/>
                    <a:pt x="509" y="423"/>
                  </a:cubicBezTo>
                  <a:cubicBezTo>
                    <a:pt x="461" y="416"/>
                    <a:pt x="382" y="434"/>
                    <a:pt x="442" y="341"/>
                  </a:cubicBezTo>
                  <a:cubicBezTo>
                    <a:pt x="446" y="337"/>
                    <a:pt x="442" y="319"/>
                    <a:pt x="438" y="319"/>
                  </a:cubicBezTo>
                  <a:cubicBezTo>
                    <a:pt x="337" y="285"/>
                    <a:pt x="385" y="117"/>
                    <a:pt x="251" y="113"/>
                  </a:cubicBezTo>
                  <a:cubicBezTo>
                    <a:pt x="270" y="68"/>
                    <a:pt x="304" y="57"/>
                    <a:pt x="341" y="53"/>
                  </a:cubicBezTo>
                  <a:cubicBezTo>
                    <a:pt x="333" y="42"/>
                    <a:pt x="318" y="35"/>
                    <a:pt x="307" y="35"/>
                  </a:cubicBezTo>
                  <a:cubicBezTo>
                    <a:pt x="299" y="35"/>
                    <a:pt x="296" y="35"/>
                    <a:pt x="289" y="39"/>
                  </a:cubicBezTo>
                  <a:cubicBezTo>
                    <a:pt x="266" y="46"/>
                    <a:pt x="244" y="49"/>
                    <a:pt x="218" y="49"/>
                  </a:cubicBezTo>
                  <a:cubicBezTo>
                    <a:pt x="184" y="49"/>
                    <a:pt x="147" y="3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4" name="Google Shape;31804;p23"/>
            <p:cNvSpPr/>
            <p:nvPr/>
          </p:nvSpPr>
          <p:spPr>
            <a:xfrm>
              <a:off x="-2172573" y="-1092043"/>
              <a:ext cx="30799" cy="22681"/>
            </a:xfrm>
            <a:custGeom>
              <a:avLst/>
              <a:gdLst/>
              <a:ahLst/>
              <a:cxnLst/>
              <a:rect l="l" t="t" r="r" b="b"/>
              <a:pathLst>
                <a:path w="645" h="475" extrusionOk="0">
                  <a:moveTo>
                    <a:pt x="117" y="0"/>
                  </a:moveTo>
                  <a:cubicBezTo>
                    <a:pt x="106" y="0"/>
                    <a:pt x="94" y="22"/>
                    <a:pt x="72" y="85"/>
                  </a:cubicBezTo>
                  <a:cubicBezTo>
                    <a:pt x="65" y="56"/>
                    <a:pt x="56" y="30"/>
                    <a:pt x="49" y="4"/>
                  </a:cubicBezTo>
                  <a:lnTo>
                    <a:pt x="49" y="4"/>
                  </a:lnTo>
                  <a:cubicBezTo>
                    <a:pt x="1" y="116"/>
                    <a:pt x="34" y="250"/>
                    <a:pt x="124" y="306"/>
                  </a:cubicBezTo>
                  <a:cubicBezTo>
                    <a:pt x="158" y="328"/>
                    <a:pt x="177" y="359"/>
                    <a:pt x="203" y="389"/>
                  </a:cubicBezTo>
                  <a:cubicBezTo>
                    <a:pt x="263" y="467"/>
                    <a:pt x="360" y="456"/>
                    <a:pt x="446" y="475"/>
                  </a:cubicBezTo>
                  <a:cubicBezTo>
                    <a:pt x="460" y="471"/>
                    <a:pt x="475" y="471"/>
                    <a:pt x="491" y="467"/>
                  </a:cubicBezTo>
                  <a:cubicBezTo>
                    <a:pt x="491" y="463"/>
                    <a:pt x="494" y="463"/>
                    <a:pt x="494" y="459"/>
                  </a:cubicBezTo>
                  <a:cubicBezTo>
                    <a:pt x="505" y="444"/>
                    <a:pt x="517" y="430"/>
                    <a:pt x="532" y="415"/>
                  </a:cubicBezTo>
                  <a:lnTo>
                    <a:pt x="513" y="415"/>
                  </a:lnTo>
                  <a:cubicBezTo>
                    <a:pt x="498" y="415"/>
                    <a:pt x="479" y="411"/>
                    <a:pt x="468" y="396"/>
                  </a:cubicBezTo>
                  <a:cubicBezTo>
                    <a:pt x="446" y="373"/>
                    <a:pt x="465" y="347"/>
                    <a:pt x="472" y="325"/>
                  </a:cubicBezTo>
                  <a:cubicBezTo>
                    <a:pt x="475" y="314"/>
                    <a:pt x="483" y="310"/>
                    <a:pt x="494" y="310"/>
                  </a:cubicBezTo>
                  <a:cubicBezTo>
                    <a:pt x="498" y="310"/>
                    <a:pt x="505" y="310"/>
                    <a:pt x="510" y="314"/>
                  </a:cubicBezTo>
                  <a:cubicBezTo>
                    <a:pt x="532" y="325"/>
                    <a:pt x="539" y="344"/>
                    <a:pt x="532" y="370"/>
                  </a:cubicBezTo>
                  <a:cubicBezTo>
                    <a:pt x="527" y="385"/>
                    <a:pt x="532" y="399"/>
                    <a:pt x="532" y="415"/>
                  </a:cubicBezTo>
                  <a:cubicBezTo>
                    <a:pt x="569" y="407"/>
                    <a:pt x="606" y="399"/>
                    <a:pt x="644" y="392"/>
                  </a:cubicBezTo>
                  <a:lnTo>
                    <a:pt x="644" y="370"/>
                  </a:lnTo>
                  <a:lnTo>
                    <a:pt x="622" y="370"/>
                  </a:lnTo>
                  <a:cubicBezTo>
                    <a:pt x="617" y="370"/>
                    <a:pt x="614" y="370"/>
                    <a:pt x="610" y="366"/>
                  </a:cubicBezTo>
                  <a:cubicBezTo>
                    <a:pt x="569" y="336"/>
                    <a:pt x="640" y="284"/>
                    <a:pt x="595" y="265"/>
                  </a:cubicBezTo>
                  <a:cubicBezTo>
                    <a:pt x="558" y="250"/>
                    <a:pt x="517" y="242"/>
                    <a:pt x="491" y="209"/>
                  </a:cubicBezTo>
                  <a:cubicBezTo>
                    <a:pt x="415" y="202"/>
                    <a:pt x="405" y="138"/>
                    <a:pt x="375" y="90"/>
                  </a:cubicBezTo>
                  <a:cubicBezTo>
                    <a:pt x="337" y="108"/>
                    <a:pt x="318" y="142"/>
                    <a:pt x="296" y="175"/>
                  </a:cubicBezTo>
                  <a:cubicBezTo>
                    <a:pt x="289" y="242"/>
                    <a:pt x="255" y="276"/>
                    <a:pt x="196" y="276"/>
                  </a:cubicBezTo>
                  <a:cubicBezTo>
                    <a:pt x="184" y="276"/>
                    <a:pt x="169" y="276"/>
                    <a:pt x="151" y="273"/>
                  </a:cubicBezTo>
                  <a:cubicBezTo>
                    <a:pt x="135" y="224"/>
                    <a:pt x="203" y="171"/>
                    <a:pt x="151" y="123"/>
                  </a:cubicBezTo>
                  <a:cubicBezTo>
                    <a:pt x="151" y="119"/>
                    <a:pt x="161" y="93"/>
                    <a:pt x="173" y="85"/>
                  </a:cubicBezTo>
                  <a:cubicBezTo>
                    <a:pt x="180" y="82"/>
                    <a:pt x="187" y="82"/>
                    <a:pt x="196" y="82"/>
                  </a:cubicBezTo>
                  <a:cubicBezTo>
                    <a:pt x="206" y="82"/>
                    <a:pt x="218" y="85"/>
                    <a:pt x="222" y="101"/>
                  </a:cubicBezTo>
                  <a:cubicBezTo>
                    <a:pt x="229" y="119"/>
                    <a:pt x="232" y="135"/>
                    <a:pt x="251" y="135"/>
                  </a:cubicBezTo>
                  <a:lnTo>
                    <a:pt x="266" y="135"/>
                  </a:lnTo>
                  <a:cubicBezTo>
                    <a:pt x="258" y="101"/>
                    <a:pt x="348" y="108"/>
                    <a:pt x="296" y="56"/>
                  </a:cubicBezTo>
                  <a:cubicBezTo>
                    <a:pt x="244" y="40"/>
                    <a:pt x="180" y="63"/>
                    <a:pt x="135" y="11"/>
                  </a:cubicBezTo>
                  <a:cubicBezTo>
                    <a:pt x="128" y="7"/>
                    <a:pt x="120"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5" name="Google Shape;31805;p23"/>
            <p:cNvSpPr/>
            <p:nvPr/>
          </p:nvSpPr>
          <p:spPr>
            <a:xfrm>
              <a:off x="-2160588" y="-1107944"/>
              <a:ext cx="25403" cy="24257"/>
            </a:xfrm>
            <a:custGeom>
              <a:avLst/>
              <a:gdLst/>
              <a:ahLst/>
              <a:cxnLst/>
              <a:rect l="l" t="t" r="r" b="b"/>
              <a:pathLst>
                <a:path w="532" h="508" extrusionOk="0">
                  <a:moveTo>
                    <a:pt x="209" y="0"/>
                  </a:moveTo>
                  <a:cubicBezTo>
                    <a:pt x="206" y="4"/>
                    <a:pt x="202" y="4"/>
                    <a:pt x="198" y="4"/>
                  </a:cubicBezTo>
                  <a:cubicBezTo>
                    <a:pt x="161" y="19"/>
                    <a:pt x="169" y="75"/>
                    <a:pt x="131" y="90"/>
                  </a:cubicBezTo>
                  <a:cubicBezTo>
                    <a:pt x="135" y="93"/>
                    <a:pt x="138" y="101"/>
                    <a:pt x="146" y="109"/>
                  </a:cubicBezTo>
                  <a:cubicBezTo>
                    <a:pt x="161" y="131"/>
                    <a:pt x="183" y="154"/>
                    <a:pt x="146" y="172"/>
                  </a:cubicBezTo>
                  <a:cubicBezTo>
                    <a:pt x="142" y="172"/>
                    <a:pt x="138" y="176"/>
                    <a:pt x="135" y="176"/>
                  </a:cubicBezTo>
                  <a:cubicBezTo>
                    <a:pt x="116" y="176"/>
                    <a:pt x="102" y="157"/>
                    <a:pt x="102" y="135"/>
                  </a:cubicBezTo>
                  <a:cubicBezTo>
                    <a:pt x="97" y="116"/>
                    <a:pt x="97" y="101"/>
                    <a:pt x="83" y="101"/>
                  </a:cubicBezTo>
                  <a:lnTo>
                    <a:pt x="75" y="101"/>
                  </a:lnTo>
                  <a:cubicBezTo>
                    <a:pt x="67" y="109"/>
                    <a:pt x="64" y="116"/>
                    <a:pt x="57" y="123"/>
                  </a:cubicBezTo>
                  <a:cubicBezTo>
                    <a:pt x="60" y="127"/>
                    <a:pt x="64" y="135"/>
                    <a:pt x="64" y="138"/>
                  </a:cubicBezTo>
                  <a:cubicBezTo>
                    <a:pt x="86" y="190"/>
                    <a:pt x="60" y="239"/>
                    <a:pt x="34" y="277"/>
                  </a:cubicBezTo>
                  <a:cubicBezTo>
                    <a:pt x="0" y="325"/>
                    <a:pt x="26" y="355"/>
                    <a:pt x="45" y="389"/>
                  </a:cubicBezTo>
                  <a:cubicBezTo>
                    <a:pt x="97" y="441"/>
                    <a:pt x="7" y="434"/>
                    <a:pt x="15" y="468"/>
                  </a:cubicBezTo>
                  <a:cubicBezTo>
                    <a:pt x="23" y="478"/>
                    <a:pt x="34" y="494"/>
                    <a:pt x="45" y="508"/>
                  </a:cubicBezTo>
                  <a:cubicBezTo>
                    <a:pt x="67" y="475"/>
                    <a:pt x="86" y="441"/>
                    <a:pt x="124" y="423"/>
                  </a:cubicBezTo>
                  <a:cubicBezTo>
                    <a:pt x="128" y="404"/>
                    <a:pt x="135" y="381"/>
                    <a:pt x="154" y="381"/>
                  </a:cubicBezTo>
                  <a:lnTo>
                    <a:pt x="183" y="381"/>
                  </a:lnTo>
                  <a:cubicBezTo>
                    <a:pt x="236" y="381"/>
                    <a:pt x="250" y="344"/>
                    <a:pt x="247" y="292"/>
                  </a:cubicBezTo>
                  <a:lnTo>
                    <a:pt x="247" y="292"/>
                  </a:lnTo>
                  <a:cubicBezTo>
                    <a:pt x="288" y="295"/>
                    <a:pt x="311" y="329"/>
                    <a:pt x="344" y="329"/>
                  </a:cubicBezTo>
                  <a:cubicBezTo>
                    <a:pt x="348" y="329"/>
                    <a:pt x="355" y="329"/>
                    <a:pt x="363" y="325"/>
                  </a:cubicBezTo>
                  <a:cubicBezTo>
                    <a:pt x="385" y="311"/>
                    <a:pt x="363" y="295"/>
                    <a:pt x="355" y="280"/>
                  </a:cubicBezTo>
                  <a:cubicBezTo>
                    <a:pt x="340" y="261"/>
                    <a:pt x="329" y="239"/>
                    <a:pt x="355" y="221"/>
                  </a:cubicBezTo>
                  <a:cubicBezTo>
                    <a:pt x="363" y="216"/>
                    <a:pt x="366" y="216"/>
                    <a:pt x="371" y="216"/>
                  </a:cubicBezTo>
                  <a:cubicBezTo>
                    <a:pt x="385" y="216"/>
                    <a:pt x="393" y="232"/>
                    <a:pt x="397" y="243"/>
                  </a:cubicBezTo>
                  <a:cubicBezTo>
                    <a:pt x="404" y="254"/>
                    <a:pt x="416" y="269"/>
                    <a:pt x="426" y="269"/>
                  </a:cubicBezTo>
                  <a:cubicBezTo>
                    <a:pt x="426" y="269"/>
                    <a:pt x="430" y="266"/>
                    <a:pt x="433" y="266"/>
                  </a:cubicBezTo>
                  <a:cubicBezTo>
                    <a:pt x="445" y="254"/>
                    <a:pt x="456" y="250"/>
                    <a:pt x="464" y="250"/>
                  </a:cubicBezTo>
                  <a:cubicBezTo>
                    <a:pt x="490" y="250"/>
                    <a:pt x="490" y="299"/>
                    <a:pt x="512" y="318"/>
                  </a:cubicBezTo>
                  <a:cubicBezTo>
                    <a:pt x="531" y="277"/>
                    <a:pt x="509" y="239"/>
                    <a:pt x="509" y="206"/>
                  </a:cubicBezTo>
                  <a:cubicBezTo>
                    <a:pt x="501" y="135"/>
                    <a:pt x="404" y="116"/>
                    <a:pt x="404" y="37"/>
                  </a:cubicBezTo>
                  <a:cubicBezTo>
                    <a:pt x="393" y="19"/>
                    <a:pt x="374" y="7"/>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6" name="Google Shape;31806;p23"/>
            <p:cNvSpPr/>
            <p:nvPr/>
          </p:nvSpPr>
          <p:spPr>
            <a:xfrm>
              <a:off x="-2182744" y="-1226173"/>
              <a:ext cx="31085" cy="40253"/>
            </a:xfrm>
            <a:custGeom>
              <a:avLst/>
              <a:gdLst/>
              <a:ahLst/>
              <a:cxnLst/>
              <a:rect l="l" t="t" r="r" b="b"/>
              <a:pathLst>
                <a:path w="651" h="843" extrusionOk="0">
                  <a:moveTo>
                    <a:pt x="378" y="1"/>
                  </a:moveTo>
                  <a:cubicBezTo>
                    <a:pt x="322" y="1"/>
                    <a:pt x="266" y="13"/>
                    <a:pt x="221" y="50"/>
                  </a:cubicBezTo>
                  <a:cubicBezTo>
                    <a:pt x="135" y="118"/>
                    <a:pt x="42" y="180"/>
                    <a:pt x="0" y="289"/>
                  </a:cubicBezTo>
                  <a:lnTo>
                    <a:pt x="5" y="293"/>
                  </a:lnTo>
                  <a:lnTo>
                    <a:pt x="8" y="293"/>
                  </a:lnTo>
                  <a:cubicBezTo>
                    <a:pt x="23" y="293"/>
                    <a:pt x="38" y="285"/>
                    <a:pt x="53" y="278"/>
                  </a:cubicBezTo>
                  <a:cubicBezTo>
                    <a:pt x="68" y="270"/>
                    <a:pt x="83" y="263"/>
                    <a:pt x="98" y="263"/>
                  </a:cubicBezTo>
                  <a:cubicBezTo>
                    <a:pt x="109" y="263"/>
                    <a:pt x="117" y="267"/>
                    <a:pt x="128" y="278"/>
                  </a:cubicBezTo>
                  <a:cubicBezTo>
                    <a:pt x="165" y="319"/>
                    <a:pt x="165" y="382"/>
                    <a:pt x="165" y="439"/>
                  </a:cubicBezTo>
                  <a:cubicBezTo>
                    <a:pt x="162" y="454"/>
                    <a:pt x="165" y="484"/>
                    <a:pt x="147" y="484"/>
                  </a:cubicBezTo>
                  <a:cubicBezTo>
                    <a:pt x="139" y="484"/>
                    <a:pt x="131" y="480"/>
                    <a:pt x="121" y="472"/>
                  </a:cubicBezTo>
                  <a:cubicBezTo>
                    <a:pt x="112" y="468"/>
                    <a:pt x="109" y="468"/>
                    <a:pt x="105" y="468"/>
                  </a:cubicBezTo>
                  <a:cubicBezTo>
                    <a:pt x="95" y="468"/>
                    <a:pt x="90" y="491"/>
                    <a:pt x="83" y="502"/>
                  </a:cubicBezTo>
                  <a:cubicBezTo>
                    <a:pt x="72" y="528"/>
                    <a:pt x="72" y="566"/>
                    <a:pt x="31" y="570"/>
                  </a:cubicBezTo>
                  <a:cubicBezTo>
                    <a:pt x="34" y="629"/>
                    <a:pt x="72" y="656"/>
                    <a:pt x="124" y="670"/>
                  </a:cubicBezTo>
                  <a:cubicBezTo>
                    <a:pt x="154" y="678"/>
                    <a:pt x="173" y="693"/>
                    <a:pt x="150" y="730"/>
                  </a:cubicBezTo>
                  <a:cubicBezTo>
                    <a:pt x="128" y="768"/>
                    <a:pt x="154" y="790"/>
                    <a:pt x="184" y="801"/>
                  </a:cubicBezTo>
                  <a:cubicBezTo>
                    <a:pt x="217" y="813"/>
                    <a:pt x="247" y="842"/>
                    <a:pt x="281" y="842"/>
                  </a:cubicBezTo>
                  <a:cubicBezTo>
                    <a:pt x="292" y="842"/>
                    <a:pt x="300" y="842"/>
                    <a:pt x="307" y="839"/>
                  </a:cubicBezTo>
                  <a:cubicBezTo>
                    <a:pt x="390" y="801"/>
                    <a:pt x="382" y="696"/>
                    <a:pt x="304" y="637"/>
                  </a:cubicBezTo>
                  <a:lnTo>
                    <a:pt x="304" y="637"/>
                  </a:lnTo>
                  <a:cubicBezTo>
                    <a:pt x="307" y="659"/>
                    <a:pt x="314" y="682"/>
                    <a:pt x="314" y="704"/>
                  </a:cubicBezTo>
                  <a:cubicBezTo>
                    <a:pt x="322" y="749"/>
                    <a:pt x="307" y="779"/>
                    <a:pt x="259" y="786"/>
                  </a:cubicBezTo>
                  <a:lnTo>
                    <a:pt x="240" y="786"/>
                  </a:lnTo>
                  <a:cubicBezTo>
                    <a:pt x="202" y="786"/>
                    <a:pt x="191" y="764"/>
                    <a:pt x="199" y="719"/>
                  </a:cubicBezTo>
                  <a:cubicBezTo>
                    <a:pt x="202" y="685"/>
                    <a:pt x="184" y="659"/>
                    <a:pt x="154" y="648"/>
                  </a:cubicBezTo>
                  <a:cubicBezTo>
                    <a:pt x="131" y="641"/>
                    <a:pt x="105" y="629"/>
                    <a:pt x="124" y="599"/>
                  </a:cubicBezTo>
                  <a:cubicBezTo>
                    <a:pt x="131" y="589"/>
                    <a:pt x="139" y="584"/>
                    <a:pt x="143" y="584"/>
                  </a:cubicBezTo>
                  <a:cubicBezTo>
                    <a:pt x="157" y="584"/>
                    <a:pt x="169" y="596"/>
                    <a:pt x="176" y="603"/>
                  </a:cubicBezTo>
                  <a:cubicBezTo>
                    <a:pt x="199" y="629"/>
                    <a:pt x="229" y="641"/>
                    <a:pt x="259" y="641"/>
                  </a:cubicBezTo>
                  <a:lnTo>
                    <a:pt x="281" y="641"/>
                  </a:lnTo>
                  <a:cubicBezTo>
                    <a:pt x="252" y="615"/>
                    <a:pt x="221" y="589"/>
                    <a:pt x="195" y="562"/>
                  </a:cubicBezTo>
                  <a:cubicBezTo>
                    <a:pt x="176" y="539"/>
                    <a:pt x="169" y="513"/>
                    <a:pt x="199" y="494"/>
                  </a:cubicBezTo>
                  <a:cubicBezTo>
                    <a:pt x="247" y="461"/>
                    <a:pt x="300" y="413"/>
                    <a:pt x="359" y="413"/>
                  </a:cubicBezTo>
                  <a:cubicBezTo>
                    <a:pt x="364" y="413"/>
                    <a:pt x="367" y="413"/>
                    <a:pt x="371" y="416"/>
                  </a:cubicBezTo>
                  <a:lnTo>
                    <a:pt x="393" y="416"/>
                  </a:lnTo>
                  <a:cubicBezTo>
                    <a:pt x="505" y="416"/>
                    <a:pt x="550" y="315"/>
                    <a:pt x="651" y="256"/>
                  </a:cubicBezTo>
                  <a:cubicBezTo>
                    <a:pt x="569" y="237"/>
                    <a:pt x="531" y="196"/>
                    <a:pt x="494" y="151"/>
                  </a:cubicBezTo>
                  <a:lnTo>
                    <a:pt x="494" y="151"/>
                  </a:lnTo>
                  <a:cubicBezTo>
                    <a:pt x="505" y="185"/>
                    <a:pt x="479" y="222"/>
                    <a:pt x="509" y="256"/>
                  </a:cubicBezTo>
                  <a:cubicBezTo>
                    <a:pt x="524" y="278"/>
                    <a:pt x="502" y="304"/>
                    <a:pt x="483" y="319"/>
                  </a:cubicBezTo>
                  <a:cubicBezTo>
                    <a:pt x="471" y="353"/>
                    <a:pt x="442" y="353"/>
                    <a:pt x="419" y="364"/>
                  </a:cubicBezTo>
                  <a:cubicBezTo>
                    <a:pt x="364" y="390"/>
                    <a:pt x="326" y="405"/>
                    <a:pt x="296" y="405"/>
                  </a:cubicBezTo>
                  <a:cubicBezTo>
                    <a:pt x="243" y="405"/>
                    <a:pt x="217" y="364"/>
                    <a:pt x="195" y="270"/>
                  </a:cubicBezTo>
                  <a:cubicBezTo>
                    <a:pt x="165" y="144"/>
                    <a:pt x="233" y="50"/>
                    <a:pt x="341" y="50"/>
                  </a:cubicBezTo>
                  <a:cubicBezTo>
                    <a:pt x="356" y="50"/>
                    <a:pt x="367" y="54"/>
                    <a:pt x="382" y="54"/>
                  </a:cubicBezTo>
                  <a:cubicBezTo>
                    <a:pt x="442" y="61"/>
                    <a:pt x="445" y="132"/>
                    <a:pt x="494" y="151"/>
                  </a:cubicBezTo>
                  <a:cubicBezTo>
                    <a:pt x="502" y="91"/>
                    <a:pt x="516" y="13"/>
                    <a:pt x="438" y="5"/>
                  </a:cubicBezTo>
                  <a:cubicBezTo>
                    <a:pt x="419" y="1"/>
                    <a:pt x="400"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7" name="Google Shape;31807;p23"/>
            <p:cNvSpPr/>
            <p:nvPr/>
          </p:nvSpPr>
          <p:spPr>
            <a:xfrm>
              <a:off x="-2122054" y="-1112050"/>
              <a:ext cx="22013" cy="23589"/>
            </a:xfrm>
            <a:custGeom>
              <a:avLst/>
              <a:gdLst/>
              <a:ahLst/>
              <a:cxnLst/>
              <a:rect l="l" t="t" r="r" b="b"/>
              <a:pathLst>
                <a:path w="461" h="494" extrusionOk="0">
                  <a:moveTo>
                    <a:pt x="237" y="0"/>
                  </a:moveTo>
                  <a:lnTo>
                    <a:pt x="240" y="7"/>
                  </a:lnTo>
                  <a:cubicBezTo>
                    <a:pt x="214" y="97"/>
                    <a:pt x="202" y="123"/>
                    <a:pt x="158" y="123"/>
                  </a:cubicBezTo>
                  <a:cubicBezTo>
                    <a:pt x="142" y="123"/>
                    <a:pt x="124" y="119"/>
                    <a:pt x="102" y="116"/>
                  </a:cubicBezTo>
                  <a:lnTo>
                    <a:pt x="102" y="116"/>
                  </a:lnTo>
                  <a:cubicBezTo>
                    <a:pt x="90" y="164"/>
                    <a:pt x="124" y="161"/>
                    <a:pt x="154" y="164"/>
                  </a:cubicBezTo>
                  <a:cubicBezTo>
                    <a:pt x="173" y="168"/>
                    <a:pt x="195" y="179"/>
                    <a:pt x="195" y="202"/>
                  </a:cubicBezTo>
                  <a:cubicBezTo>
                    <a:pt x="195" y="221"/>
                    <a:pt x="180" y="228"/>
                    <a:pt x="165" y="228"/>
                  </a:cubicBezTo>
                  <a:cubicBezTo>
                    <a:pt x="161" y="228"/>
                    <a:pt x="158" y="228"/>
                    <a:pt x="154" y="224"/>
                  </a:cubicBezTo>
                  <a:cubicBezTo>
                    <a:pt x="139" y="221"/>
                    <a:pt x="128" y="217"/>
                    <a:pt x="116" y="217"/>
                  </a:cubicBezTo>
                  <a:cubicBezTo>
                    <a:pt x="64" y="217"/>
                    <a:pt x="68" y="295"/>
                    <a:pt x="27" y="318"/>
                  </a:cubicBezTo>
                  <a:cubicBezTo>
                    <a:pt x="1" y="336"/>
                    <a:pt x="83" y="407"/>
                    <a:pt x="139" y="407"/>
                  </a:cubicBezTo>
                  <a:lnTo>
                    <a:pt x="150" y="407"/>
                  </a:lnTo>
                  <a:cubicBezTo>
                    <a:pt x="158" y="407"/>
                    <a:pt x="161" y="400"/>
                    <a:pt x="169" y="400"/>
                  </a:cubicBezTo>
                  <a:cubicBezTo>
                    <a:pt x="173" y="400"/>
                    <a:pt x="176" y="400"/>
                    <a:pt x="180" y="404"/>
                  </a:cubicBezTo>
                  <a:cubicBezTo>
                    <a:pt x="187" y="437"/>
                    <a:pt x="165" y="456"/>
                    <a:pt x="150" y="478"/>
                  </a:cubicBezTo>
                  <a:cubicBezTo>
                    <a:pt x="150" y="482"/>
                    <a:pt x="154" y="490"/>
                    <a:pt x="154" y="493"/>
                  </a:cubicBezTo>
                  <a:cubicBezTo>
                    <a:pt x="232" y="490"/>
                    <a:pt x="296" y="441"/>
                    <a:pt x="359" y="404"/>
                  </a:cubicBezTo>
                  <a:cubicBezTo>
                    <a:pt x="367" y="397"/>
                    <a:pt x="371" y="389"/>
                    <a:pt x="378" y="378"/>
                  </a:cubicBezTo>
                  <a:cubicBezTo>
                    <a:pt x="385" y="363"/>
                    <a:pt x="389" y="340"/>
                    <a:pt x="401" y="329"/>
                  </a:cubicBezTo>
                  <a:cubicBezTo>
                    <a:pt x="453" y="269"/>
                    <a:pt x="461" y="209"/>
                    <a:pt x="411" y="145"/>
                  </a:cubicBezTo>
                  <a:cubicBezTo>
                    <a:pt x="401" y="131"/>
                    <a:pt x="401" y="109"/>
                    <a:pt x="397" y="90"/>
                  </a:cubicBezTo>
                  <a:cubicBezTo>
                    <a:pt x="349" y="52"/>
                    <a:pt x="307"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8" name="Google Shape;31808;p23"/>
            <p:cNvSpPr/>
            <p:nvPr/>
          </p:nvSpPr>
          <p:spPr>
            <a:xfrm>
              <a:off x="-2334111" y="-523770"/>
              <a:ext cx="29128" cy="30417"/>
            </a:xfrm>
            <a:custGeom>
              <a:avLst/>
              <a:gdLst/>
              <a:ahLst/>
              <a:cxnLst/>
              <a:rect l="l" t="t" r="r" b="b"/>
              <a:pathLst>
                <a:path w="610" h="637" extrusionOk="0">
                  <a:moveTo>
                    <a:pt x="416" y="1"/>
                  </a:moveTo>
                  <a:cubicBezTo>
                    <a:pt x="382" y="1"/>
                    <a:pt x="360" y="23"/>
                    <a:pt x="356" y="98"/>
                  </a:cubicBezTo>
                  <a:cubicBezTo>
                    <a:pt x="356" y="102"/>
                    <a:pt x="337" y="106"/>
                    <a:pt x="326" y="106"/>
                  </a:cubicBezTo>
                  <a:lnTo>
                    <a:pt x="318" y="106"/>
                  </a:lnTo>
                  <a:cubicBezTo>
                    <a:pt x="292" y="106"/>
                    <a:pt x="273" y="121"/>
                    <a:pt x="270" y="143"/>
                  </a:cubicBezTo>
                  <a:cubicBezTo>
                    <a:pt x="255" y="233"/>
                    <a:pt x="206" y="251"/>
                    <a:pt x="147" y="251"/>
                  </a:cubicBezTo>
                  <a:cubicBezTo>
                    <a:pt x="120" y="251"/>
                    <a:pt x="94" y="247"/>
                    <a:pt x="72" y="244"/>
                  </a:cubicBezTo>
                  <a:cubicBezTo>
                    <a:pt x="61" y="244"/>
                    <a:pt x="49" y="233"/>
                    <a:pt x="35" y="233"/>
                  </a:cubicBezTo>
                  <a:cubicBezTo>
                    <a:pt x="27" y="233"/>
                    <a:pt x="16" y="240"/>
                    <a:pt x="1" y="259"/>
                  </a:cubicBezTo>
                  <a:cubicBezTo>
                    <a:pt x="128" y="337"/>
                    <a:pt x="221" y="449"/>
                    <a:pt x="266" y="595"/>
                  </a:cubicBezTo>
                  <a:cubicBezTo>
                    <a:pt x="270" y="606"/>
                    <a:pt x="281" y="614"/>
                    <a:pt x="289" y="622"/>
                  </a:cubicBezTo>
                  <a:cubicBezTo>
                    <a:pt x="296" y="629"/>
                    <a:pt x="304" y="637"/>
                    <a:pt x="311" y="637"/>
                  </a:cubicBezTo>
                  <a:cubicBezTo>
                    <a:pt x="318" y="637"/>
                    <a:pt x="322" y="637"/>
                    <a:pt x="330" y="629"/>
                  </a:cubicBezTo>
                  <a:cubicBezTo>
                    <a:pt x="378" y="584"/>
                    <a:pt x="461" y="577"/>
                    <a:pt x="475" y="494"/>
                  </a:cubicBezTo>
                  <a:lnTo>
                    <a:pt x="475" y="494"/>
                  </a:lnTo>
                  <a:cubicBezTo>
                    <a:pt x="446" y="509"/>
                    <a:pt x="416" y="517"/>
                    <a:pt x="389" y="517"/>
                  </a:cubicBezTo>
                  <a:cubicBezTo>
                    <a:pt x="337" y="517"/>
                    <a:pt x="292" y="491"/>
                    <a:pt x="255" y="442"/>
                  </a:cubicBezTo>
                  <a:cubicBezTo>
                    <a:pt x="240" y="420"/>
                    <a:pt x="221" y="404"/>
                    <a:pt x="218" y="378"/>
                  </a:cubicBezTo>
                  <a:cubicBezTo>
                    <a:pt x="210" y="326"/>
                    <a:pt x="237" y="278"/>
                    <a:pt x="266" y="244"/>
                  </a:cubicBezTo>
                  <a:cubicBezTo>
                    <a:pt x="285" y="221"/>
                    <a:pt x="311" y="211"/>
                    <a:pt x="334" y="211"/>
                  </a:cubicBezTo>
                  <a:cubicBezTo>
                    <a:pt x="363" y="211"/>
                    <a:pt x="394" y="225"/>
                    <a:pt x="423" y="244"/>
                  </a:cubicBezTo>
                  <a:cubicBezTo>
                    <a:pt x="468" y="273"/>
                    <a:pt x="524" y="308"/>
                    <a:pt x="506" y="375"/>
                  </a:cubicBezTo>
                  <a:cubicBezTo>
                    <a:pt x="491" y="412"/>
                    <a:pt x="494" y="457"/>
                    <a:pt x="475" y="494"/>
                  </a:cubicBezTo>
                  <a:cubicBezTo>
                    <a:pt x="491" y="498"/>
                    <a:pt x="501" y="502"/>
                    <a:pt x="513" y="502"/>
                  </a:cubicBezTo>
                  <a:cubicBezTo>
                    <a:pt x="532" y="502"/>
                    <a:pt x="546" y="494"/>
                    <a:pt x="561" y="465"/>
                  </a:cubicBezTo>
                  <a:cubicBezTo>
                    <a:pt x="610" y="368"/>
                    <a:pt x="599" y="300"/>
                    <a:pt x="498" y="203"/>
                  </a:cubicBezTo>
                  <a:cubicBezTo>
                    <a:pt x="442" y="147"/>
                    <a:pt x="453" y="90"/>
                    <a:pt x="532" y="72"/>
                  </a:cubicBezTo>
                  <a:lnTo>
                    <a:pt x="565" y="72"/>
                  </a:lnTo>
                  <a:cubicBezTo>
                    <a:pt x="577" y="72"/>
                    <a:pt x="584" y="68"/>
                    <a:pt x="591" y="57"/>
                  </a:cubicBezTo>
                  <a:cubicBezTo>
                    <a:pt x="577" y="31"/>
                    <a:pt x="554" y="38"/>
                    <a:pt x="532" y="35"/>
                  </a:cubicBezTo>
                  <a:cubicBezTo>
                    <a:pt x="494" y="27"/>
                    <a:pt x="449"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9" name="Google Shape;31809;p23"/>
            <p:cNvSpPr/>
            <p:nvPr/>
          </p:nvSpPr>
          <p:spPr>
            <a:xfrm>
              <a:off x="-2653607" y="-743468"/>
              <a:ext cx="25928" cy="32327"/>
            </a:xfrm>
            <a:custGeom>
              <a:avLst/>
              <a:gdLst/>
              <a:ahLst/>
              <a:cxnLst/>
              <a:rect l="l" t="t" r="r" b="b"/>
              <a:pathLst>
                <a:path w="543" h="677" extrusionOk="0">
                  <a:moveTo>
                    <a:pt x="360" y="0"/>
                  </a:moveTo>
                  <a:cubicBezTo>
                    <a:pt x="341" y="0"/>
                    <a:pt x="326" y="4"/>
                    <a:pt x="311" y="12"/>
                  </a:cubicBezTo>
                  <a:cubicBezTo>
                    <a:pt x="266" y="30"/>
                    <a:pt x="236" y="67"/>
                    <a:pt x="210" y="105"/>
                  </a:cubicBezTo>
                  <a:cubicBezTo>
                    <a:pt x="180" y="154"/>
                    <a:pt x="154" y="195"/>
                    <a:pt x="98" y="228"/>
                  </a:cubicBezTo>
                  <a:cubicBezTo>
                    <a:pt x="12" y="273"/>
                    <a:pt x="1" y="333"/>
                    <a:pt x="30" y="416"/>
                  </a:cubicBezTo>
                  <a:cubicBezTo>
                    <a:pt x="79" y="352"/>
                    <a:pt x="90" y="259"/>
                    <a:pt x="180" y="221"/>
                  </a:cubicBezTo>
                  <a:cubicBezTo>
                    <a:pt x="191" y="228"/>
                    <a:pt x="199" y="228"/>
                    <a:pt x="210" y="228"/>
                  </a:cubicBezTo>
                  <a:cubicBezTo>
                    <a:pt x="221" y="228"/>
                    <a:pt x="232" y="224"/>
                    <a:pt x="247" y="224"/>
                  </a:cubicBezTo>
                  <a:cubicBezTo>
                    <a:pt x="258" y="221"/>
                    <a:pt x="270" y="217"/>
                    <a:pt x="284" y="217"/>
                  </a:cubicBezTo>
                  <a:cubicBezTo>
                    <a:pt x="300" y="217"/>
                    <a:pt x="315" y="221"/>
                    <a:pt x="329" y="236"/>
                  </a:cubicBezTo>
                  <a:cubicBezTo>
                    <a:pt x="386" y="329"/>
                    <a:pt x="441" y="423"/>
                    <a:pt x="382" y="538"/>
                  </a:cubicBezTo>
                  <a:cubicBezTo>
                    <a:pt x="341" y="591"/>
                    <a:pt x="303" y="617"/>
                    <a:pt x="262" y="617"/>
                  </a:cubicBezTo>
                  <a:cubicBezTo>
                    <a:pt x="229" y="617"/>
                    <a:pt x="191" y="599"/>
                    <a:pt x="150" y="557"/>
                  </a:cubicBezTo>
                  <a:cubicBezTo>
                    <a:pt x="135" y="546"/>
                    <a:pt x="120" y="538"/>
                    <a:pt x="105" y="528"/>
                  </a:cubicBezTo>
                  <a:cubicBezTo>
                    <a:pt x="101" y="528"/>
                    <a:pt x="98" y="523"/>
                    <a:pt x="98" y="523"/>
                  </a:cubicBezTo>
                  <a:cubicBezTo>
                    <a:pt x="90" y="483"/>
                    <a:pt x="79" y="449"/>
                    <a:pt x="34" y="438"/>
                  </a:cubicBezTo>
                  <a:lnTo>
                    <a:pt x="34" y="438"/>
                  </a:lnTo>
                  <a:cubicBezTo>
                    <a:pt x="46" y="483"/>
                    <a:pt x="72" y="520"/>
                    <a:pt x="82" y="564"/>
                  </a:cubicBezTo>
                  <a:cubicBezTo>
                    <a:pt x="98" y="628"/>
                    <a:pt x="143" y="666"/>
                    <a:pt x="213" y="677"/>
                  </a:cubicBezTo>
                  <a:lnTo>
                    <a:pt x="277" y="677"/>
                  </a:lnTo>
                  <a:cubicBezTo>
                    <a:pt x="292" y="673"/>
                    <a:pt x="303" y="673"/>
                    <a:pt x="315" y="673"/>
                  </a:cubicBezTo>
                  <a:lnTo>
                    <a:pt x="348" y="673"/>
                  </a:lnTo>
                  <a:cubicBezTo>
                    <a:pt x="415" y="673"/>
                    <a:pt x="438" y="647"/>
                    <a:pt x="434" y="568"/>
                  </a:cubicBezTo>
                  <a:cubicBezTo>
                    <a:pt x="430" y="531"/>
                    <a:pt x="434" y="494"/>
                    <a:pt x="453" y="460"/>
                  </a:cubicBezTo>
                  <a:cubicBezTo>
                    <a:pt x="543" y="314"/>
                    <a:pt x="517" y="224"/>
                    <a:pt x="367" y="154"/>
                  </a:cubicBezTo>
                  <a:cubicBezTo>
                    <a:pt x="374" y="131"/>
                    <a:pt x="386" y="105"/>
                    <a:pt x="393" y="79"/>
                  </a:cubicBezTo>
                  <a:cubicBezTo>
                    <a:pt x="401" y="57"/>
                    <a:pt x="415" y="26"/>
                    <a:pt x="386" y="7"/>
                  </a:cubicBezTo>
                  <a:cubicBezTo>
                    <a:pt x="378" y="0"/>
                    <a:pt x="367" y="0"/>
                    <a:pt x="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0" name="Google Shape;31810;p23"/>
            <p:cNvSpPr/>
            <p:nvPr/>
          </p:nvSpPr>
          <p:spPr>
            <a:xfrm>
              <a:off x="-2464039" y="-765051"/>
              <a:ext cx="23971" cy="29653"/>
            </a:xfrm>
            <a:custGeom>
              <a:avLst/>
              <a:gdLst/>
              <a:ahLst/>
              <a:cxnLst/>
              <a:rect l="l" t="t" r="r" b="b"/>
              <a:pathLst>
                <a:path w="502" h="621" extrusionOk="0">
                  <a:moveTo>
                    <a:pt x="172" y="0"/>
                  </a:moveTo>
                  <a:cubicBezTo>
                    <a:pt x="135" y="45"/>
                    <a:pt x="113" y="60"/>
                    <a:pt x="49" y="71"/>
                  </a:cubicBezTo>
                  <a:cubicBezTo>
                    <a:pt x="30" y="74"/>
                    <a:pt x="11" y="78"/>
                    <a:pt x="4" y="100"/>
                  </a:cubicBezTo>
                  <a:cubicBezTo>
                    <a:pt x="1" y="119"/>
                    <a:pt x="11" y="138"/>
                    <a:pt x="27" y="150"/>
                  </a:cubicBezTo>
                  <a:cubicBezTo>
                    <a:pt x="37" y="157"/>
                    <a:pt x="45" y="164"/>
                    <a:pt x="56" y="168"/>
                  </a:cubicBezTo>
                  <a:cubicBezTo>
                    <a:pt x="146" y="231"/>
                    <a:pt x="150" y="269"/>
                    <a:pt x="109" y="374"/>
                  </a:cubicBezTo>
                  <a:cubicBezTo>
                    <a:pt x="90" y="423"/>
                    <a:pt x="27" y="452"/>
                    <a:pt x="53" y="516"/>
                  </a:cubicBezTo>
                  <a:cubicBezTo>
                    <a:pt x="60" y="516"/>
                    <a:pt x="68" y="512"/>
                    <a:pt x="75" y="512"/>
                  </a:cubicBezTo>
                  <a:cubicBezTo>
                    <a:pt x="72" y="504"/>
                    <a:pt x="72" y="497"/>
                    <a:pt x="75" y="490"/>
                  </a:cubicBezTo>
                  <a:cubicBezTo>
                    <a:pt x="82" y="459"/>
                    <a:pt x="113" y="449"/>
                    <a:pt x="135" y="433"/>
                  </a:cubicBezTo>
                  <a:cubicBezTo>
                    <a:pt x="154" y="419"/>
                    <a:pt x="168" y="397"/>
                    <a:pt x="194" y="397"/>
                  </a:cubicBezTo>
                  <a:lnTo>
                    <a:pt x="202" y="397"/>
                  </a:lnTo>
                  <a:cubicBezTo>
                    <a:pt x="221" y="397"/>
                    <a:pt x="244" y="404"/>
                    <a:pt x="262" y="414"/>
                  </a:cubicBezTo>
                  <a:cubicBezTo>
                    <a:pt x="284" y="423"/>
                    <a:pt x="307" y="430"/>
                    <a:pt x="325" y="430"/>
                  </a:cubicBezTo>
                  <a:cubicBezTo>
                    <a:pt x="351" y="430"/>
                    <a:pt x="374" y="423"/>
                    <a:pt x="401" y="388"/>
                  </a:cubicBezTo>
                  <a:lnTo>
                    <a:pt x="401" y="388"/>
                  </a:lnTo>
                  <a:cubicBezTo>
                    <a:pt x="337" y="475"/>
                    <a:pt x="337" y="545"/>
                    <a:pt x="378" y="621"/>
                  </a:cubicBezTo>
                  <a:cubicBezTo>
                    <a:pt x="408" y="598"/>
                    <a:pt x="438" y="571"/>
                    <a:pt x="453" y="538"/>
                  </a:cubicBezTo>
                  <a:cubicBezTo>
                    <a:pt x="446" y="523"/>
                    <a:pt x="434" y="523"/>
                    <a:pt x="423" y="523"/>
                  </a:cubicBezTo>
                  <a:lnTo>
                    <a:pt x="396" y="523"/>
                  </a:lnTo>
                  <a:cubicBezTo>
                    <a:pt x="389" y="523"/>
                    <a:pt x="378" y="523"/>
                    <a:pt x="374" y="512"/>
                  </a:cubicBezTo>
                  <a:cubicBezTo>
                    <a:pt x="386" y="486"/>
                    <a:pt x="396" y="482"/>
                    <a:pt x="415" y="482"/>
                  </a:cubicBezTo>
                  <a:lnTo>
                    <a:pt x="434" y="482"/>
                  </a:lnTo>
                  <a:cubicBezTo>
                    <a:pt x="482" y="482"/>
                    <a:pt x="501" y="433"/>
                    <a:pt x="479" y="419"/>
                  </a:cubicBezTo>
                  <a:cubicBezTo>
                    <a:pt x="396" y="362"/>
                    <a:pt x="374" y="284"/>
                    <a:pt x="344" y="202"/>
                  </a:cubicBezTo>
                  <a:cubicBezTo>
                    <a:pt x="315" y="109"/>
                    <a:pt x="217" y="78"/>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1" name="Google Shape;31811;p23"/>
            <p:cNvSpPr/>
            <p:nvPr/>
          </p:nvSpPr>
          <p:spPr>
            <a:xfrm>
              <a:off x="-2154715" y="-1098155"/>
              <a:ext cx="21822" cy="23780"/>
            </a:xfrm>
            <a:custGeom>
              <a:avLst/>
              <a:gdLst/>
              <a:ahLst/>
              <a:cxnLst/>
              <a:rect l="l" t="t" r="r" b="b"/>
              <a:pathLst>
                <a:path w="457" h="498" extrusionOk="0">
                  <a:moveTo>
                    <a:pt x="386" y="1"/>
                  </a:moveTo>
                  <a:cubicBezTo>
                    <a:pt x="386" y="34"/>
                    <a:pt x="408" y="72"/>
                    <a:pt x="389" y="113"/>
                  </a:cubicBezTo>
                  <a:cubicBezTo>
                    <a:pt x="367" y="94"/>
                    <a:pt x="367" y="45"/>
                    <a:pt x="341" y="45"/>
                  </a:cubicBezTo>
                  <a:cubicBezTo>
                    <a:pt x="333" y="45"/>
                    <a:pt x="322" y="49"/>
                    <a:pt x="310" y="61"/>
                  </a:cubicBezTo>
                  <a:cubicBezTo>
                    <a:pt x="307" y="61"/>
                    <a:pt x="303" y="64"/>
                    <a:pt x="303" y="64"/>
                  </a:cubicBezTo>
                  <a:cubicBezTo>
                    <a:pt x="293" y="64"/>
                    <a:pt x="281" y="49"/>
                    <a:pt x="274" y="38"/>
                  </a:cubicBezTo>
                  <a:cubicBezTo>
                    <a:pt x="270" y="27"/>
                    <a:pt x="262" y="11"/>
                    <a:pt x="248" y="11"/>
                  </a:cubicBezTo>
                  <a:cubicBezTo>
                    <a:pt x="243" y="11"/>
                    <a:pt x="240" y="11"/>
                    <a:pt x="232" y="16"/>
                  </a:cubicBezTo>
                  <a:cubicBezTo>
                    <a:pt x="206" y="34"/>
                    <a:pt x="217" y="56"/>
                    <a:pt x="232" y="75"/>
                  </a:cubicBezTo>
                  <a:cubicBezTo>
                    <a:pt x="240" y="90"/>
                    <a:pt x="262" y="106"/>
                    <a:pt x="240" y="120"/>
                  </a:cubicBezTo>
                  <a:cubicBezTo>
                    <a:pt x="232" y="124"/>
                    <a:pt x="225" y="124"/>
                    <a:pt x="221" y="124"/>
                  </a:cubicBezTo>
                  <a:cubicBezTo>
                    <a:pt x="188" y="124"/>
                    <a:pt x="165" y="90"/>
                    <a:pt x="124" y="87"/>
                  </a:cubicBezTo>
                  <a:lnTo>
                    <a:pt x="124" y="87"/>
                  </a:lnTo>
                  <a:cubicBezTo>
                    <a:pt x="127" y="139"/>
                    <a:pt x="113" y="176"/>
                    <a:pt x="60" y="176"/>
                  </a:cubicBezTo>
                  <a:lnTo>
                    <a:pt x="31" y="176"/>
                  </a:lnTo>
                  <a:cubicBezTo>
                    <a:pt x="12" y="176"/>
                    <a:pt x="5" y="199"/>
                    <a:pt x="1" y="218"/>
                  </a:cubicBezTo>
                  <a:cubicBezTo>
                    <a:pt x="27" y="213"/>
                    <a:pt x="57" y="202"/>
                    <a:pt x="83" y="202"/>
                  </a:cubicBezTo>
                  <a:cubicBezTo>
                    <a:pt x="101" y="202"/>
                    <a:pt x="117" y="206"/>
                    <a:pt x="136" y="218"/>
                  </a:cubicBezTo>
                  <a:cubicBezTo>
                    <a:pt x="143" y="225"/>
                    <a:pt x="150" y="225"/>
                    <a:pt x="162" y="225"/>
                  </a:cubicBezTo>
                  <a:cubicBezTo>
                    <a:pt x="165" y="225"/>
                    <a:pt x="172" y="225"/>
                    <a:pt x="176" y="221"/>
                  </a:cubicBezTo>
                  <a:cubicBezTo>
                    <a:pt x="191" y="218"/>
                    <a:pt x="198" y="191"/>
                    <a:pt x="214" y="191"/>
                  </a:cubicBezTo>
                  <a:cubicBezTo>
                    <a:pt x="217" y="191"/>
                    <a:pt x="225" y="195"/>
                    <a:pt x="229" y="199"/>
                  </a:cubicBezTo>
                  <a:cubicBezTo>
                    <a:pt x="232" y="202"/>
                    <a:pt x="232" y="206"/>
                    <a:pt x="232" y="210"/>
                  </a:cubicBezTo>
                  <a:cubicBezTo>
                    <a:pt x="232" y="251"/>
                    <a:pt x="198" y="247"/>
                    <a:pt x="176" y="255"/>
                  </a:cubicBezTo>
                  <a:cubicBezTo>
                    <a:pt x="162" y="258"/>
                    <a:pt x="150" y="258"/>
                    <a:pt x="136" y="258"/>
                  </a:cubicBezTo>
                  <a:cubicBezTo>
                    <a:pt x="117" y="258"/>
                    <a:pt x="94" y="255"/>
                    <a:pt x="72" y="247"/>
                  </a:cubicBezTo>
                  <a:lnTo>
                    <a:pt x="72" y="247"/>
                  </a:lnTo>
                  <a:cubicBezTo>
                    <a:pt x="72" y="292"/>
                    <a:pt x="105" y="311"/>
                    <a:pt x="117" y="337"/>
                  </a:cubicBezTo>
                  <a:cubicBezTo>
                    <a:pt x="143" y="370"/>
                    <a:pt x="184" y="378"/>
                    <a:pt x="221" y="393"/>
                  </a:cubicBezTo>
                  <a:cubicBezTo>
                    <a:pt x="266" y="412"/>
                    <a:pt x="195" y="464"/>
                    <a:pt x="236" y="494"/>
                  </a:cubicBezTo>
                  <a:cubicBezTo>
                    <a:pt x="240" y="498"/>
                    <a:pt x="243" y="498"/>
                    <a:pt x="248" y="498"/>
                  </a:cubicBezTo>
                  <a:lnTo>
                    <a:pt x="270" y="498"/>
                  </a:lnTo>
                  <a:cubicBezTo>
                    <a:pt x="307" y="490"/>
                    <a:pt x="319" y="449"/>
                    <a:pt x="352" y="434"/>
                  </a:cubicBezTo>
                  <a:cubicBezTo>
                    <a:pt x="431" y="367"/>
                    <a:pt x="457" y="281"/>
                    <a:pt x="441" y="180"/>
                  </a:cubicBezTo>
                  <a:cubicBezTo>
                    <a:pt x="441" y="165"/>
                    <a:pt x="438" y="150"/>
                    <a:pt x="434" y="135"/>
                  </a:cubicBezTo>
                  <a:cubicBezTo>
                    <a:pt x="415" y="90"/>
                    <a:pt x="438" y="30"/>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2" name="Google Shape;31812;p23"/>
            <p:cNvSpPr/>
            <p:nvPr/>
          </p:nvSpPr>
          <p:spPr>
            <a:xfrm>
              <a:off x="-2562738" y="-954475"/>
              <a:ext cx="43978" cy="49517"/>
            </a:xfrm>
            <a:custGeom>
              <a:avLst/>
              <a:gdLst/>
              <a:ahLst/>
              <a:cxnLst/>
              <a:rect l="l" t="t" r="r" b="b"/>
              <a:pathLst>
                <a:path w="921" h="1037" extrusionOk="0">
                  <a:moveTo>
                    <a:pt x="681" y="1"/>
                  </a:moveTo>
                  <a:cubicBezTo>
                    <a:pt x="651" y="1"/>
                    <a:pt x="617" y="20"/>
                    <a:pt x="591" y="53"/>
                  </a:cubicBezTo>
                  <a:cubicBezTo>
                    <a:pt x="561" y="90"/>
                    <a:pt x="531" y="90"/>
                    <a:pt x="486" y="98"/>
                  </a:cubicBezTo>
                  <a:cubicBezTo>
                    <a:pt x="396" y="113"/>
                    <a:pt x="299" y="109"/>
                    <a:pt x="228" y="187"/>
                  </a:cubicBezTo>
                  <a:cubicBezTo>
                    <a:pt x="176" y="247"/>
                    <a:pt x="113" y="299"/>
                    <a:pt x="63" y="360"/>
                  </a:cubicBezTo>
                  <a:cubicBezTo>
                    <a:pt x="1" y="439"/>
                    <a:pt x="8" y="535"/>
                    <a:pt x="27" y="629"/>
                  </a:cubicBezTo>
                  <a:cubicBezTo>
                    <a:pt x="1" y="708"/>
                    <a:pt x="71" y="779"/>
                    <a:pt x="45" y="857"/>
                  </a:cubicBezTo>
                  <a:cubicBezTo>
                    <a:pt x="23" y="932"/>
                    <a:pt x="63" y="954"/>
                    <a:pt x="124" y="965"/>
                  </a:cubicBezTo>
                  <a:cubicBezTo>
                    <a:pt x="158" y="969"/>
                    <a:pt x="206" y="962"/>
                    <a:pt x="220" y="984"/>
                  </a:cubicBezTo>
                  <a:cubicBezTo>
                    <a:pt x="258" y="1029"/>
                    <a:pt x="299" y="1036"/>
                    <a:pt x="344" y="1036"/>
                  </a:cubicBezTo>
                  <a:lnTo>
                    <a:pt x="434" y="1036"/>
                  </a:lnTo>
                  <a:cubicBezTo>
                    <a:pt x="460" y="1036"/>
                    <a:pt x="479" y="1025"/>
                    <a:pt x="501" y="1017"/>
                  </a:cubicBezTo>
                  <a:cubicBezTo>
                    <a:pt x="520" y="1006"/>
                    <a:pt x="542" y="999"/>
                    <a:pt x="565" y="999"/>
                  </a:cubicBezTo>
                  <a:lnTo>
                    <a:pt x="569" y="999"/>
                  </a:lnTo>
                  <a:cubicBezTo>
                    <a:pt x="569" y="991"/>
                    <a:pt x="565" y="984"/>
                    <a:pt x="565" y="977"/>
                  </a:cubicBezTo>
                  <a:cubicBezTo>
                    <a:pt x="512" y="988"/>
                    <a:pt x="467" y="991"/>
                    <a:pt x="427" y="991"/>
                  </a:cubicBezTo>
                  <a:cubicBezTo>
                    <a:pt x="292" y="991"/>
                    <a:pt x="210" y="936"/>
                    <a:pt x="127" y="801"/>
                  </a:cubicBezTo>
                  <a:cubicBezTo>
                    <a:pt x="94" y="753"/>
                    <a:pt x="49" y="708"/>
                    <a:pt x="75" y="640"/>
                  </a:cubicBezTo>
                  <a:cubicBezTo>
                    <a:pt x="27" y="535"/>
                    <a:pt x="60" y="378"/>
                    <a:pt x="150" y="326"/>
                  </a:cubicBezTo>
                  <a:cubicBezTo>
                    <a:pt x="187" y="304"/>
                    <a:pt x="217" y="282"/>
                    <a:pt x="236" y="240"/>
                  </a:cubicBezTo>
                  <a:cubicBezTo>
                    <a:pt x="251" y="203"/>
                    <a:pt x="292" y="177"/>
                    <a:pt x="318" y="177"/>
                  </a:cubicBezTo>
                  <a:lnTo>
                    <a:pt x="322" y="177"/>
                  </a:lnTo>
                  <a:cubicBezTo>
                    <a:pt x="329" y="180"/>
                    <a:pt x="333" y="180"/>
                    <a:pt x="337" y="180"/>
                  </a:cubicBezTo>
                  <a:cubicBezTo>
                    <a:pt x="359" y="180"/>
                    <a:pt x="382" y="177"/>
                    <a:pt x="404" y="173"/>
                  </a:cubicBezTo>
                  <a:cubicBezTo>
                    <a:pt x="427" y="169"/>
                    <a:pt x="449" y="165"/>
                    <a:pt x="472" y="165"/>
                  </a:cubicBezTo>
                  <a:cubicBezTo>
                    <a:pt x="494" y="165"/>
                    <a:pt x="512" y="169"/>
                    <a:pt x="534" y="177"/>
                  </a:cubicBezTo>
                  <a:cubicBezTo>
                    <a:pt x="542" y="173"/>
                    <a:pt x="550" y="173"/>
                    <a:pt x="557" y="173"/>
                  </a:cubicBezTo>
                  <a:lnTo>
                    <a:pt x="579" y="173"/>
                  </a:lnTo>
                  <a:cubicBezTo>
                    <a:pt x="587" y="177"/>
                    <a:pt x="595" y="177"/>
                    <a:pt x="602" y="177"/>
                  </a:cubicBezTo>
                  <a:cubicBezTo>
                    <a:pt x="617" y="177"/>
                    <a:pt x="632" y="173"/>
                    <a:pt x="647" y="158"/>
                  </a:cubicBezTo>
                  <a:cubicBezTo>
                    <a:pt x="669" y="102"/>
                    <a:pt x="688" y="72"/>
                    <a:pt x="710" y="72"/>
                  </a:cubicBezTo>
                  <a:cubicBezTo>
                    <a:pt x="726" y="72"/>
                    <a:pt x="744" y="87"/>
                    <a:pt x="770" y="120"/>
                  </a:cubicBezTo>
                  <a:cubicBezTo>
                    <a:pt x="786" y="139"/>
                    <a:pt x="796" y="142"/>
                    <a:pt x="812" y="142"/>
                  </a:cubicBezTo>
                  <a:cubicBezTo>
                    <a:pt x="822" y="142"/>
                    <a:pt x="834" y="139"/>
                    <a:pt x="845" y="132"/>
                  </a:cubicBezTo>
                  <a:cubicBezTo>
                    <a:pt x="856" y="128"/>
                    <a:pt x="867" y="120"/>
                    <a:pt x="879" y="120"/>
                  </a:cubicBezTo>
                  <a:cubicBezTo>
                    <a:pt x="886" y="120"/>
                    <a:pt x="893" y="125"/>
                    <a:pt x="901" y="132"/>
                  </a:cubicBezTo>
                  <a:cubicBezTo>
                    <a:pt x="905" y="125"/>
                    <a:pt x="912" y="113"/>
                    <a:pt x="920" y="106"/>
                  </a:cubicBezTo>
                  <a:cubicBezTo>
                    <a:pt x="912" y="98"/>
                    <a:pt x="901" y="94"/>
                    <a:pt x="893" y="87"/>
                  </a:cubicBezTo>
                  <a:cubicBezTo>
                    <a:pt x="875" y="90"/>
                    <a:pt x="856" y="94"/>
                    <a:pt x="838" y="94"/>
                  </a:cubicBezTo>
                  <a:cubicBezTo>
                    <a:pt x="812" y="94"/>
                    <a:pt x="786" y="87"/>
                    <a:pt x="763" y="49"/>
                  </a:cubicBezTo>
                  <a:cubicBezTo>
                    <a:pt x="741" y="16"/>
                    <a:pt x="710" y="1"/>
                    <a:pt x="6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3" name="Google Shape;31813;p23"/>
            <p:cNvSpPr/>
            <p:nvPr/>
          </p:nvSpPr>
          <p:spPr>
            <a:xfrm>
              <a:off x="-2570044" y="-617121"/>
              <a:ext cx="24114" cy="29319"/>
            </a:xfrm>
            <a:custGeom>
              <a:avLst/>
              <a:gdLst/>
              <a:ahLst/>
              <a:cxnLst/>
              <a:rect l="l" t="t" r="r" b="b"/>
              <a:pathLst>
                <a:path w="505" h="614" extrusionOk="0">
                  <a:moveTo>
                    <a:pt x="232" y="1"/>
                  </a:moveTo>
                  <a:cubicBezTo>
                    <a:pt x="187" y="30"/>
                    <a:pt x="146" y="61"/>
                    <a:pt x="90" y="72"/>
                  </a:cubicBezTo>
                  <a:cubicBezTo>
                    <a:pt x="64" y="80"/>
                    <a:pt x="49" y="94"/>
                    <a:pt x="41" y="125"/>
                  </a:cubicBezTo>
                  <a:cubicBezTo>
                    <a:pt x="0" y="300"/>
                    <a:pt x="30" y="363"/>
                    <a:pt x="194" y="431"/>
                  </a:cubicBezTo>
                  <a:cubicBezTo>
                    <a:pt x="202" y="434"/>
                    <a:pt x="209" y="434"/>
                    <a:pt x="216" y="439"/>
                  </a:cubicBezTo>
                  <a:cubicBezTo>
                    <a:pt x="250" y="461"/>
                    <a:pt x="261" y="498"/>
                    <a:pt x="224" y="509"/>
                  </a:cubicBezTo>
                  <a:cubicBezTo>
                    <a:pt x="127" y="535"/>
                    <a:pt x="206" y="577"/>
                    <a:pt x="202" y="614"/>
                  </a:cubicBezTo>
                  <a:cubicBezTo>
                    <a:pt x="299" y="524"/>
                    <a:pt x="430" y="475"/>
                    <a:pt x="475" y="337"/>
                  </a:cubicBezTo>
                  <a:cubicBezTo>
                    <a:pt x="494" y="270"/>
                    <a:pt x="504" y="221"/>
                    <a:pt x="452" y="173"/>
                  </a:cubicBezTo>
                  <a:cubicBezTo>
                    <a:pt x="430" y="192"/>
                    <a:pt x="404" y="210"/>
                    <a:pt x="373" y="210"/>
                  </a:cubicBezTo>
                  <a:cubicBezTo>
                    <a:pt x="363" y="210"/>
                    <a:pt x="355" y="206"/>
                    <a:pt x="344" y="203"/>
                  </a:cubicBezTo>
                  <a:lnTo>
                    <a:pt x="329" y="203"/>
                  </a:lnTo>
                  <a:cubicBezTo>
                    <a:pt x="306" y="203"/>
                    <a:pt x="292" y="218"/>
                    <a:pt x="277" y="229"/>
                  </a:cubicBezTo>
                  <a:cubicBezTo>
                    <a:pt x="269" y="259"/>
                    <a:pt x="314" y="300"/>
                    <a:pt x="299" y="300"/>
                  </a:cubicBezTo>
                  <a:lnTo>
                    <a:pt x="288" y="300"/>
                  </a:lnTo>
                  <a:cubicBezTo>
                    <a:pt x="261" y="300"/>
                    <a:pt x="239" y="311"/>
                    <a:pt x="216" y="326"/>
                  </a:cubicBezTo>
                  <a:cubicBezTo>
                    <a:pt x="194" y="337"/>
                    <a:pt x="172" y="349"/>
                    <a:pt x="149" y="349"/>
                  </a:cubicBezTo>
                  <a:cubicBezTo>
                    <a:pt x="138" y="349"/>
                    <a:pt x="127" y="349"/>
                    <a:pt x="116" y="341"/>
                  </a:cubicBezTo>
                  <a:cubicBezTo>
                    <a:pt x="78" y="322"/>
                    <a:pt x="71" y="292"/>
                    <a:pt x="75" y="255"/>
                  </a:cubicBezTo>
                  <a:cubicBezTo>
                    <a:pt x="75" y="151"/>
                    <a:pt x="75" y="151"/>
                    <a:pt x="206" y="120"/>
                  </a:cubicBezTo>
                  <a:cubicBezTo>
                    <a:pt x="221" y="83"/>
                    <a:pt x="239" y="42"/>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4" name="Google Shape;31814;p23"/>
            <p:cNvSpPr/>
            <p:nvPr/>
          </p:nvSpPr>
          <p:spPr>
            <a:xfrm>
              <a:off x="-2437824" y="-652122"/>
              <a:ext cx="18240" cy="17190"/>
            </a:xfrm>
            <a:custGeom>
              <a:avLst/>
              <a:gdLst/>
              <a:ahLst/>
              <a:cxnLst/>
              <a:rect l="l" t="t" r="r" b="b"/>
              <a:pathLst>
                <a:path w="382" h="360" extrusionOk="0">
                  <a:moveTo>
                    <a:pt x="139" y="1"/>
                  </a:moveTo>
                  <a:cubicBezTo>
                    <a:pt x="31" y="9"/>
                    <a:pt x="23" y="87"/>
                    <a:pt x="1" y="162"/>
                  </a:cubicBezTo>
                  <a:cubicBezTo>
                    <a:pt x="4" y="173"/>
                    <a:pt x="9" y="185"/>
                    <a:pt x="9" y="195"/>
                  </a:cubicBezTo>
                  <a:cubicBezTo>
                    <a:pt x="9" y="308"/>
                    <a:pt x="83" y="360"/>
                    <a:pt x="169" y="360"/>
                  </a:cubicBezTo>
                  <a:cubicBezTo>
                    <a:pt x="218" y="360"/>
                    <a:pt x="273" y="342"/>
                    <a:pt x="323" y="308"/>
                  </a:cubicBezTo>
                  <a:cubicBezTo>
                    <a:pt x="378" y="266"/>
                    <a:pt x="382" y="192"/>
                    <a:pt x="356" y="125"/>
                  </a:cubicBezTo>
                  <a:cubicBezTo>
                    <a:pt x="341" y="91"/>
                    <a:pt x="292" y="80"/>
                    <a:pt x="308" y="31"/>
                  </a:cubicBezTo>
                  <a:cubicBezTo>
                    <a:pt x="300" y="20"/>
                    <a:pt x="289" y="16"/>
                    <a:pt x="273" y="16"/>
                  </a:cubicBezTo>
                  <a:cubicBezTo>
                    <a:pt x="270" y="16"/>
                    <a:pt x="263" y="16"/>
                    <a:pt x="259" y="20"/>
                  </a:cubicBezTo>
                  <a:cubicBezTo>
                    <a:pt x="251" y="23"/>
                    <a:pt x="240" y="23"/>
                    <a:pt x="237" y="23"/>
                  </a:cubicBezTo>
                  <a:cubicBezTo>
                    <a:pt x="221" y="23"/>
                    <a:pt x="206" y="16"/>
                    <a:pt x="192" y="12"/>
                  </a:cubicBezTo>
                  <a:cubicBezTo>
                    <a:pt x="177" y="5"/>
                    <a:pt x="161"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5" name="Google Shape;31815;p23"/>
            <p:cNvSpPr/>
            <p:nvPr/>
          </p:nvSpPr>
          <p:spPr>
            <a:xfrm>
              <a:off x="-1783076" y="-1323630"/>
              <a:ext cx="28602" cy="26501"/>
            </a:xfrm>
            <a:custGeom>
              <a:avLst/>
              <a:gdLst/>
              <a:ahLst/>
              <a:cxnLst/>
              <a:rect l="l" t="t" r="r" b="b"/>
              <a:pathLst>
                <a:path w="599" h="555" extrusionOk="0">
                  <a:moveTo>
                    <a:pt x="363" y="83"/>
                  </a:moveTo>
                  <a:cubicBezTo>
                    <a:pt x="400" y="83"/>
                    <a:pt x="434" y="106"/>
                    <a:pt x="464" y="132"/>
                  </a:cubicBezTo>
                  <a:cubicBezTo>
                    <a:pt x="524" y="185"/>
                    <a:pt x="486" y="240"/>
                    <a:pt x="460" y="292"/>
                  </a:cubicBezTo>
                  <a:cubicBezTo>
                    <a:pt x="434" y="334"/>
                    <a:pt x="400" y="356"/>
                    <a:pt x="355" y="360"/>
                  </a:cubicBezTo>
                  <a:cubicBezTo>
                    <a:pt x="296" y="360"/>
                    <a:pt x="236" y="360"/>
                    <a:pt x="221" y="282"/>
                  </a:cubicBezTo>
                  <a:cubicBezTo>
                    <a:pt x="210" y="222"/>
                    <a:pt x="255" y="125"/>
                    <a:pt x="310" y="95"/>
                  </a:cubicBezTo>
                  <a:cubicBezTo>
                    <a:pt x="325" y="87"/>
                    <a:pt x="344" y="83"/>
                    <a:pt x="363" y="83"/>
                  </a:cubicBezTo>
                  <a:close/>
                  <a:moveTo>
                    <a:pt x="355" y="1"/>
                  </a:moveTo>
                  <a:cubicBezTo>
                    <a:pt x="296" y="1"/>
                    <a:pt x="232" y="50"/>
                    <a:pt x="213" y="118"/>
                  </a:cubicBezTo>
                  <a:cubicBezTo>
                    <a:pt x="206" y="147"/>
                    <a:pt x="191" y="154"/>
                    <a:pt x="176" y="154"/>
                  </a:cubicBezTo>
                  <a:cubicBezTo>
                    <a:pt x="168" y="154"/>
                    <a:pt x="158" y="151"/>
                    <a:pt x="146" y="147"/>
                  </a:cubicBezTo>
                  <a:cubicBezTo>
                    <a:pt x="124" y="135"/>
                    <a:pt x="105" y="121"/>
                    <a:pt x="86" y="109"/>
                  </a:cubicBezTo>
                  <a:cubicBezTo>
                    <a:pt x="79" y="102"/>
                    <a:pt x="68" y="99"/>
                    <a:pt x="60" y="99"/>
                  </a:cubicBezTo>
                  <a:cubicBezTo>
                    <a:pt x="49" y="99"/>
                    <a:pt x="37" y="106"/>
                    <a:pt x="30" y="121"/>
                  </a:cubicBezTo>
                  <a:cubicBezTo>
                    <a:pt x="19" y="144"/>
                    <a:pt x="1" y="170"/>
                    <a:pt x="27" y="180"/>
                  </a:cubicBezTo>
                  <a:cubicBezTo>
                    <a:pt x="94" y="214"/>
                    <a:pt x="113" y="289"/>
                    <a:pt x="158" y="327"/>
                  </a:cubicBezTo>
                  <a:cubicBezTo>
                    <a:pt x="236" y="390"/>
                    <a:pt x="255" y="461"/>
                    <a:pt x="258" y="554"/>
                  </a:cubicBezTo>
                  <a:cubicBezTo>
                    <a:pt x="333" y="487"/>
                    <a:pt x="404" y="420"/>
                    <a:pt x="486" y="360"/>
                  </a:cubicBezTo>
                  <a:cubicBezTo>
                    <a:pt x="598" y="282"/>
                    <a:pt x="584" y="289"/>
                    <a:pt x="557" y="154"/>
                  </a:cubicBezTo>
                  <a:cubicBezTo>
                    <a:pt x="535" y="54"/>
                    <a:pt x="472" y="39"/>
                    <a:pt x="404" y="13"/>
                  </a:cubicBezTo>
                  <a:cubicBezTo>
                    <a:pt x="389" y="5"/>
                    <a:pt x="370" y="1"/>
                    <a:pt x="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6" name="Google Shape;31816;p23"/>
            <p:cNvSpPr/>
            <p:nvPr/>
          </p:nvSpPr>
          <p:spPr>
            <a:xfrm>
              <a:off x="-2107776" y="-733822"/>
              <a:ext cx="24305" cy="31658"/>
            </a:xfrm>
            <a:custGeom>
              <a:avLst/>
              <a:gdLst/>
              <a:ahLst/>
              <a:cxnLst/>
              <a:rect l="l" t="t" r="r" b="b"/>
              <a:pathLst>
                <a:path w="509" h="663" extrusionOk="0">
                  <a:moveTo>
                    <a:pt x="397" y="79"/>
                  </a:moveTo>
                  <a:cubicBezTo>
                    <a:pt x="449" y="83"/>
                    <a:pt x="426" y="131"/>
                    <a:pt x="438" y="161"/>
                  </a:cubicBezTo>
                  <a:cubicBezTo>
                    <a:pt x="404" y="142"/>
                    <a:pt x="371" y="150"/>
                    <a:pt x="330" y="146"/>
                  </a:cubicBezTo>
                  <a:cubicBezTo>
                    <a:pt x="359" y="124"/>
                    <a:pt x="356" y="79"/>
                    <a:pt x="393" y="79"/>
                  </a:cubicBezTo>
                  <a:close/>
                  <a:moveTo>
                    <a:pt x="400" y="0"/>
                  </a:moveTo>
                  <a:cubicBezTo>
                    <a:pt x="364" y="0"/>
                    <a:pt x="348" y="34"/>
                    <a:pt x="337" y="67"/>
                  </a:cubicBezTo>
                  <a:cubicBezTo>
                    <a:pt x="292" y="183"/>
                    <a:pt x="210" y="281"/>
                    <a:pt x="98" y="303"/>
                  </a:cubicBezTo>
                  <a:cubicBezTo>
                    <a:pt x="0" y="321"/>
                    <a:pt x="64" y="378"/>
                    <a:pt x="45" y="407"/>
                  </a:cubicBezTo>
                  <a:cubicBezTo>
                    <a:pt x="105" y="433"/>
                    <a:pt x="86" y="512"/>
                    <a:pt x="135" y="546"/>
                  </a:cubicBezTo>
                  <a:cubicBezTo>
                    <a:pt x="150" y="512"/>
                    <a:pt x="165" y="490"/>
                    <a:pt x="191" y="490"/>
                  </a:cubicBezTo>
                  <a:cubicBezTo>
                    <a:pt x="202" y="490"/>
                    <a:pt x="217" y="493"/>
                    <a:pt x="229" y="505"/>
                  </a:cubicBezTo>
                  <a:cubicBezTo>
                    <a:pt x="278" y="542"/>
                    <a:pt x="247" y="580"/>
                    <a:pt x="217" y="613"/>
                  </a:cubicBezTo>
                  <a:cubicBezTo>
                    <a:pt x="202" y="632"/>
                    <a:pt x="176" y="632"/>
                    <a:pt x="154" y="635"/>
                  </a:cubicBezTo>
                  <a:cubicBezTo>
                    <a:pt x="173" y="654"/>
                    <a:pt x="191" y="662"/>
                    <a:pt x="207" y="662"/>
                  </a:cubicBezTo>
                  <a:cubicBezTo>
                    <a:pt x="233" y="662"/>
                    <a:pt x="252" y="643"/>
                    <a:pt x="259" y="613"/>
                  </a:cubicBezTo>
                  <a:cubicBezTo>
                    <a:pt x="278" y="519"/>
                    <a:pt x="341" y="501"/>
                    <a:pt x="419" y="493"/>
                  </a:cubicBezTo>
                  <a:cubicBezTo>
                    <a:pt x="435" y="490"/>
                    <a:pt x="445" y="478"/>
                    <a:pt x="453" y="464"/>
                  </a:cubicBezTo>
                  <a:lnTo>
                    <a:pt x="449" y="464"/>
                  </a:lnTo>
                  <a:cubicBezTo>
                    <a:pt x="435" y="464"/>
                    <a:pt x="419" y="467"/>
                    <a:pt x="400" y="475"/>
                  </a:cubicBezTo>
                  <a:cubicBezTo>
                    <a:pt x="386" y="478"/>
                    <a:pt x="371" y="483"/>
                    <a:pt x="352" y="483"/>
                  </a:cubicBezTo>
                  <a:cubicBezTo>
                    <a:pt x="337" y="483"/>
                    <a:pt x="322" y="478"/>
                    <a:pt x="311" y="467"/>
                  </a:cubicBezTo>
                  <a:lnTo>
                    <a:pt x="304" y="467"/>
                  </a:lnTo>
                  <a:cubicBezTo>
                    <a:pt x="252" y="467"/>
                    <a:pt x="252" y="430"/>
                    <a:pt x="255" y="393"/>
                  </a:cubicBezTo>
                  <a:cubicBezTo>
                    <a:pt x="259" y="355"/>
                    <a:pt x="288" y="333"/>
                    <a:pt x="304" y="303"/>
                  </a:cubicBezTo>
                  <a:cubicBezTo>
                    <a:pt x="330" y="276"/>
                    <a:pt x="352" y="266"/>
                    <a:pt x="371" y="266"/>
                  </a:cubicBezTo>
                  <a:cubicBezTo>
                    <a:pt x="400" y="266"/>
                    <a:pt x="426" y="288"/>
                    <a:pt x="449" y="318"/>
                  </a:cubicBezTo>
                  <a:cubicBezTo>
                    <a:pt x="464" y="336"/>
                    <a:pt x="471" y="362"/>
                    <a:pt x="483" y="385"/>
                  </a:cubicBezTo>
                  <a:cubicBezTo>
                    <a:pt x="471" y="288"/>
                    <a:pt x="471" y="195"/>
                    <a:pt x="498" y="97"/>
                  </a:cubicBezTo>
                  <a:cubicBezTo>
                    <a:pt x="509" y="45"/>
                    <a:pt x="464" y="12"/>
                    <a:pt x="416" y="4"/>
                  </a:cubicBezTo>
                  <a:cubicBezTo>
                    <a:pt x="409" y="0"/>
                    <a:pt x="404" y="0"/>
                    <a:pt x="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7" name="Google Shape;31817;p23"/>
            <p:cNvSpPr/>
            <p:nvPr/>
          </p:nvSpPr>
          <p:spPr>
            <a:xfrm>
              <a:off x="-2068860" y="-1239495"/>
              <a:ext cx="27504" cy="29127"/>
            </a:xfrm>
            <a:custGeom>
              <a:avLst/>
              <a:gdLst/>
              <a:ahLst/>
              <a:cxnLst/>
              <a:rect l="l" t="t" r="r" b="b"/>
              <a:pathLst>
                <a:path w="576" h="610" extrusionOk="0">
                  <a:moveTo>
                    <a:pt x="132" y="362"/>
                  </a:moveTo>
                  <a:cubicBezTo>
                    <a:pt x="146" y="362"/>
                    <a:pt x="154" y="378"/>
                    <a:pt x="158" y="397"/>
                  </a:cubicBezTo>
                  <a:cubicBezTo>
                    <a:pt x="158" y="423"/>
                    <a:pt x="135" y="426"/>
                    <a:pt x="117" y="426"/>
                  </a:cubicBezTo>
                  <a:cubicBezTo>
                    <a:pt x="101" y="426"/>
                    <a:pt x="87" y="419"/>
                    <a:pt x="79" y="404"/>
                  </a:cubicBezTo>
                  <a:cubicBezTo>
                    <a:pt x="87" y="385"/>
                    <a:pt x="101" y="374"/>
                    <a:pt x="120" y="366"/>
                  </a:cubicBezTo>
                  <a:cubicBezTo>
                    <a:pt x="124" y="366"/>
                    <a:pt x="127" y="362"/>
                    <a:pt x="132" y="362"/>
                  </a:cubicBezTo>
                  <a:close/>
                  <a:moveTo>
                    <a:pt x="438" y="0"/>
                  </a:moveTo>
                  <a:cubicBezTo>
                    <a:pt x="434" y="0"/>
                    <a:pt x="431" y="0"/>
                    <a:pt x="427" y="4"/>
                  </a:cubicBezTo>
                  <a:cubicBezTo>
                    <a:pt x="352" y="90"/>
                    <a:pt x="239" y="52"/>
                    <a:pt x="150" y="93"/>
                  </a:cubicBezTo>
                  <a:cubicBezTo>
                    <a:pt x="161" y="119"/>
                    <a:pt x="195" y="123"/>
                    <a:pt x="203" y="157"/>
                  </a:cubicBezTo>
                  <a:cubicBezTo>
                    <a:pt x="191" y="164"/>
                    <a:pt x="177" y="168"/>
                    <a:pt x="165" y="168"/>
                  </a:cubicBezTo>
                  <a:cubicBezTo>
                    <a:pt x="135" y="168"/>
                    <a:pt x="109" y="145"/>
                    <a:pt x="87" y="131"/>
                  </a:cubicBezTo>
                  <a:lnTo>
                    <a:pt x="87" y="131"/>
                  </a:lnTo>
                  <a:cubicBezTo>
                    <a:pt x="98" y="183"/>
                    <a:pt x="53" y="235"/>
                    <a:pt x="72" y="292"/>
                  </a:cubicBezTo>
                  <a:cubicBezTo>
                    <a:pt x="94" y="347"/>
                    <a:pt x="1" y="378"/>
                    <a:pt x="30" y="423"/>
                  </a:cubicBezTo>
                  <a:cubicBezTo>
                    <a:pt x="60" y="459"/>
                    <a:pt x="117" y="478"/>
                    <a:pt x="120" y="542"/>
                  </a:cubicBezTo>
                  <a:cubicBezTo>
                    <a:pt x="120" y="561"/>
                    <a:pt x="139" y="564"/>
                    <a:pt x="154" y="564"/>
                  </a:cubicBezTo>
                  <a:lnTo>
                    <a:pt x="165" y="564"/>
                  </a:lnTo>
                  <a:cubicBezTo>
                    <a:pt x="195" y="542"/>
                    <a:pt x="169" y="504"/>
                    <a:pt x="187" y="475"/>
                  </a:cubicBezTo>
                  <a:lnTo>
                    <a:pt x="187" y="475"/>
                  </a:lnTo>
                  <a:cubicBezTo>
                    <a:pt x="229" y="523"/>
                    <a:pt x="277" y="568"/>
                    <a:pt x="172" y="583"/>
                  </a:cubicBezTo>
                  <a:cubicBezTo>
                    <a:pt x="187" y="602"/>
                    <a:pt x="210" y="609"/>
                    <a:pt x="232" y="609"/>
                  </a:cubicBezTo>
                  <a:cubicBezTo>
                    <a:pt x="248" y="609"/>
                    <a:pt x="258" y="606"/>
                    <a:pt x="262" y="598"/>
                  </a:cubicBezTo>
                  <a:cubicBezTo>
                    <a:pt x="303" y="523"/>
                    <a:pt x="415" y="501"/>
                    <a:pt x="419" y="397"/>
                  </a:cubicBezTo>
                  <a:lnTo>
                    <a:pt x="415" y="397"/>
                  </a:lnTo>
                  <a:cubicBezTo>
                    <a:pt x="401" y="397"/>
                    <a:pt x="382" y="404"/>
                    <a:pt x="363" y="407"/>
                  </a:cubicBezTo>
                  <a:cubicBezTo>
                    <a:pt x="348" y="411"/>
                    <a:pt x="329" y="419"/>
                    <a:pt x="311" y="419"/>
                  </a:cubicBezTo>
                  <a:cubicBezTo>
                    <a:pt x="284" y="419"/>
                    <a:pt x="262" y="404"/>
                    <a:pt x="248" y="359"/>
                  </a:cubicBezTo>
                  <a:cubicBezTo>
                    <a:pt x="239" y="340"/>
                    <a:pt x="232" y="325"/>
                    <a:pt x="217" y="310"/>
                  </a:cubicBezTo>
                  <a:cubicBezTo>
                    <a:pt x="169" y="266"/>
                    <a:pt x="169" y="240"/>
                    <a:pt x="225" y="183"/>
                  </a:cubicBezTo>
                  <a:cubicBezTo>
                    <a:pt x="281" y="127"/>
                    <a:pt x="337" y="101"/>
                    <a:pt x="412" y="93"/>
                  </a:cubicBezTo>
                  <a:lnTo>
                    <a:pt x="431" y="93"/>
                  </a:lnTo>
                  <a:cubicBezTo>
                    <a:pt x="479" y="93"/>
                    <a:pt x="494" y="119"/>
                    <a:pt x="494" y="168"/>
                  </a:cubicBezTo>
                  <a:cubicBezTo>
                    <a:pt x="539" y="195"/>
                    <a:pt x="524" y="243"/>
                    <a:pt x="539" y="280"/>
                  </a:cubicBezTo>
                  <a:cubicBezTo>
                    <a:pt x="576" y="176"/>
                    <a:pt x="531" y="93"/>
                    <a:pt x="464" y="15"/>
                  </a:cubicBezTo>
                  <a:cubicBezTo>
                    <a:pt x="457" y="7"/>
                    <a:pt x="446"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8" name="Google Shape;31818;p23"/>
            <p:cNvSpPr/>
            <p:nvPr/>
          </p:nvSpPr>
          <p:spPr>
            <a:xfrm>
              <a:off x="-2365674" y="-1178805"/>
              <a:ext cx="19673" cy="26072"/>
            </a:xfrm>
            <a:custGeom>
              <a:avLst/>
              <a:gdLst/>
              <a:ahLst/>
              <a:cxnLst/>
              <a:rect l="l" t="t" r="r" b="b"/>
              <a:pathLst>
                <a:path w="412" h="546" extrusionOk="0">
                  <a:moveTo>
                    <a:pt x="236" y="0"/>
                  </a:moveTo>
                  <a:lnTo>
                    <a:pt x="236" y="0"/>
                  </a:lnTo>
                  <a:cubicBezTo>
                    <a:pt x="239" y="33"/>
                    <a:pt x="228" y="60"/>
                    <a:pt x="202" y="78"/>
                  </a:cubicBezTo>
                  <a:cubicBezTo>
                    <a:pt x="149" y="161"/>
                    <a:pt x="68" y="213"/>
                    <a:pt x="4" y="280"/>
                  </a:cubicBezTo>
                  <a:cubicBezTo>
                    <a:pt x="108" y="310"/>
                    <a:pt x="90" y="404"/>
                    <a:pt x="108" y="494"/>
                  </a:cubicBezTo>
                  <a:cubicBezTo>
                    <a:pt x="86" y="486"/>
                    <a:pt x="60" y="475"/>
                    <a:pt x="37" y="475"/>
                  </a:cubicBezTo>
                  <a:cubicBezTo>
                    <a:pt x="18" y="475"/>
                    <a:pt x="8" y="482"/>
                    <a:pt x="0" y="516"/>
                  </a:cubicBezTo>
                  <a:cubicBezTo>
                    <a:pt x="8" y="531"/>
                    <a:pt x="18" y="531"/>
                    <a:pt x="30" y="531"/>
                  </a:cubicBezTo>
                  <a:lnTo>
                    <a:pt x="49" y="531"/>
                  </a:lnTo>
                  <a:cubicBezTo>
                    <a:pt x="56" y="531"/>
                    <a:pt x="63" y="527"/>
                    <a:pt x="68" y="527"/>
                  </a:cubicBezTo>
                  <a:cubicBezTo>
                    <a:pt x="82" y="527"/>
                    <a:pt x="94" y="531"/>
                    <a:pt x="101" y="546"/>
                  </a:cubicBezTo>
                  <a:cubicBezTo>
                    <a:pt x="142" y="527"/>
                    <a:pt x="194" y="520"/>
                    <a:pt x="225" y="489"/>
                  </a:cubicBezTo>
                  <a:cubicBezTo>
                    <a:pt x="243" y="467"/>
                    <a:pt x="254" y="456"/>
                    <a:pt x="265" y="456"/>
                  </a:cubicBezTo>
                  <a:cubicBezTo>
                    <a:pt x="284" y="456"/>
                    <a:pt x="288" y="497"/>
                    <a:pt x="303" y="523"/>
                  </a:cubicBezTo>
                  <a:lnTo>
                    <a:pt x="306" y="523"/>
                  </a:lnTo>
                  <a:cubicBezTo>
                    <a:pt x="329" y="389"/>
                    <a:pt x="411" y="277"/>
                    <a:pt x="359" y="142"/>
                  </a:cubicBezTo>
                  <a:cubicBezTo>
                    <a:pt x="348" y="127"/>
                    <a:pt x="332" y="127"/>
                    <a:pt x="318" y="127"/>
                  </a:cubicBezTo>
                  <a:lnTo>
                    <a:pt x="306" y="127"/>
                  </a:lnTo>
                  <a:cubicBezTo>
                    <a:pt x="310" y="153"/>
                    <a:pt x="318" y="180"/>
                    <a:pt x="303" y="206"/>
                  </a:cubicBezTo>
                  <a:cubicBezTo>
                    <a:pt x="292" y="217"/>
                    <a:pt x="288" y="239"/>
                    <a:pt x="270" y="239"/>
                  </a:cubicBezTo>
                  <a:cubicBezTo>
                    <a:pt x="265" y="239"/>
                    <a:pt x="262" y="235"/>
                    <a:pt x="254" y="228"/>
                  </a:cubicBezTo>
                  <a:cubicBezTo>
                    <a:pt x="232" y="213"/>
                    <a:pt x="187" y="209"/>
                    <a:pt x="202" y="175"/>
                  </a:cubicBezTo>
                  <a:cubicBezTo>
                    <a:pt x="217" y="146"/>
                    <a:pt x="228" y="101"/>
                    <a:pt x="273" y="101"/>
                  </a:cubicBezTo>
                  <a:cubicBezTo>
                    <a:pt x="280" y="101"/>
                    <a:pt x="292" y="101"/>
                    <a:pt x="303" y="104"/>
                  </a:cubicBezTo>
                  <a:cubicBezTo>
                    <a:pt x="306" y="104"/>
                    <a:pt x="314" y="101"/>
                    <a:pt x="318" y="101"/>
                  </a:cubicBezTo>
                  <a:cubicBezTo>
                    <a:pt x="314" y="49"/>
                    <a:pt x="265" y="33"/>
                    <a:pt x="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9" name="Google Shape;31819;p23"/>
            <p:cNvSpPr/>
            <p:nvPr/>
          </p:nvSpPr>
          <p:spPr>
            <a:xfrm>
              <a:off x="-2379426" y="-1181192"/>
              <a:ext cx="23445" cy="27408"/>
            </a:xfrm>
            <a:custGeom>
              <a:avLst/>
              <a:gdLst/>
              <a:ahLst/>
              <a:cxnLst/>
              <a:rect l="l" t="t" r="r" b="b"/>
              <a:pathLst>
                <a:path w="491" h="574" extrusionOk="0">
                  <a:moveTo>
                    <a:pt x="306" y="1"/>
                  </a:moveTo>
                  <a:cubicBezTo>
                    <a:pt x="232" y="1"/>
                    <a:pt x="168" y="50"/>
                    <a:pt x="109" y="106"/>
                  </a:cubicBezTo>
                  <a:cubicBezTo>
                    <a:pt x="97" y="132"/>
                    <a:pt x="101" y="162"/>
                    <a:pt x="79" y="180"/>
                  </a:cubicBezTo>
                  <a:cubicBezTo>
                    <a:pt x="71" y="207"/>
                    <a:pt x="27" y="214"/>
                    <a:pt x="49" y="248"/>
                  </a:cubicBezTo>
                  <a:cubicBezTo>
                    <a:pt x="87" y="308"/>
                    <a:pt x="1" y="327"/>
                    <a:pt x="11" y="375"/>
                  </a:cubicBezTo>
                  <a:cubicBezTo>
                    <a:pt x="23" y="435"/>
                    <a:pt x="109" y="405"/>
                    <a:pt x="109" y="468"/>
                  </a:cubicBezTo>
                  <a:cubicBezTo>
                    <a:pt x="109" y="472"/>
                    <a:pt x="109" y="476"/>
                    <a:pt x="113" y="480"/>
                  </a:cubicBezTo>
                  <a:cubicBezTo>
                    <a:pt x="154" y="510"/>
                    <a:pt x="199" y="539"/>
                    <a:pt x="244" y="573"/>
                  </a:cubicBezTo>
                  <a:lnTo>
                    <a:pt x="254" y="570"/>
                  </a:lnTo>
                  <a:lnTo>
                    <a:pt x="266" y="566"/>
                  </a:lnTo>
                  <a:cubicBezTo>
                    <a:pt x="262" y="528"/>
                    <a:pt x="221" y="491"/>
                    <a:pt x="284" y="458"/>
                  </a:cubicBezTo>
                  <a:cubicBezTo>
                    <a:pt x="333" y="432"/>
                    <a:pt x="296" y="375"/>
                    <a:pt x="292" y="330"/>
                  </a:cubicBezTo>
                  <a:lnTo>
                    <a:pt x="273" y="330"/>
                  </a:lnTo>
                  <a:cubicBezTo>
                    <a:pt x="228" y="330"/>
                    <a:pt x="213" y="297"/>
                    <a:pt x="213" y="256"/>
                  </a:cubicBezTo>
                  <a:lnTo>
                    <a:pt x="206" y="256"/>
                  </a:lnTo>
                  <a:cubicBezTo>
                    <a:pt x="187" y="256"/>
                    <a:pt x="176" y="267"/>
                    <a:pt x="165" y="282"/>
                  </a:cubicBezTo>
                  <a:cubicBezTo>
                    <a:pt x="154" y="297"/>
                    <a:pt x="142" y="308"/>
                    <a:pt x="120" y="308"/>
                  </a:cubicBezTo>
                  <a:lnTo>
                    <a:pt x="113" y="308"/>
                  </a:lnTo>
                  <a:cubicBezTo>
                    <a:pt x="154" y="270"/>
                    <a:pt x="120" y="225"/>
                    <a:pt x="131" y="177"/>
                  </a:cubicBezTo>
                  <a:lnTo>
                    <a:pt x="131" y="177"/>
                  </a:lnTo>
                  <a:cubicBezTo>
                    <a:pt x="154" y="192"/>
                    <a:pt x="172" y="199"/>
                    <a:pt x="187" y="199"/>
                  </a:cubicBezTo>
                  <a:cubicBezTo>
                    <a:pt x="210" y="199"/>
                    <a:pt x="225" y="180"/>
                    <a:pt x="228" y="140"/>
                  </a:cubicBezTo>
                  <a:cubicBezTo>
                    <a:pt x="239" y="147"/>
                    <a:pt x="254" y="151"/>
                    <a:pt x="266" y="151"/>
                  </a:cubicBezTo>
                  <a:cubicBezTo>
                    <a:pt x="288" y="151"/>
                    <a:pt x="311" y="140"/>
                    <a:pt x="329" y="132"/>
                  </a:cubicBezTo>
                  <a:cubicBezTo>
                    <a:pt x="351" y="121"/>
                    <a:pt x="374" y="110"/>
                    <a:pt x="396" y="110"/>
                  </a:cubicBezTo>
                  <a:cubicBezTo>
                    <a:pt x="408" y="110"/>
                    <a:pt x="419" y="113"/>
                    <a:pt x="434" y="121"/>
                  </a:cubicBezTo>
                  <a:cubicBezTo>
                    <a:pt x="449" y="128"/>
                    <a:pt x="472" y="125"/>
                    <a:pt x="490" y="128"/>
                  </a:cubicBezTo>
                  <a:cubicBezTo>
                    <a:pt x="482" y="73"/>
                    <a:pt x="396" y="87"/>
                    <a:pt x="401" y="23"/>
                  </a:cubicBezTo>
                  <a:cubicBezTo>
                    <a:pt x="367" y="9"/>
                    <a:pt x="337"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0" name="Google Shape;31820;p23"/>
            <p:cNvSpPr/>
            <p:nvPr/>
          </p:nvSpPr>
          <p:spPr>
            <a:xfrm>
              <a:off x="-1861625" y="-1094048"/>
              <a:ext cx="28937" cy="20580"/>
            </a:xfrm>
            <a:custGeom>
              <a:avLst/>
              <a:gdLst/>
              <a:ahLst/>
              <a:cxnLst/>
              <a:rect l="l" t="t" r="r" b="b"/>
              <a:pathLst>
                <a:path w="606" h="431" extrusionOk="0">
                  <a:moveTo>
                    <a:pt x="86" y="1"/>
                  </a:moveTo>
                  <a:cubicBezTo>
                    <a:pt x="57" y="1"/>
                    <a:pt x="42" y="27"/>
                    <a:pt x="34" y="56"/>
                  </a:cubicBezTo>
                  <a:cubicBezTo>
                    <a:pt x="57" y="53"/>
                    <a:pt x="76" y="53"/>
                    <a:pt x="90" y="53"/>
                  </a:cubicBezTo>
                  <a:cubicBezTo>
                    <a:pt x="188" y="53"/>
                    <a:pt x="191" y="72"/>
                    <a:pt x="176" y="172"/>
                  </a:cubicBezTo>
                  <a:cubicBezTo>
                    <a:pt x="188" y="187"/>
                    <a:pt x="206" y="195"/>
                    <a:pt x="225" y="195"/>
                  </a:cubicBezTo>
                  <a:lnTo>
                    <a:pt x="228" y="195"/>
                  </a:lnTo>
                  <a:cubicBezTo>
                    <a:pt x="314" y="195"/>
                    <a:pt x="314" y="258"/>
                    <a:pt x="318" y="318"/>
                  </a:cubicBezTo>
                  <a:cubicBezTo>
                    <a:pt x="326" y="389"/>
                    <a:pt x="269" y="389"/>
                    <a:pt x="221" y="396"/>
                  </a:cubicBezTo>
                  <a:cubicBezTo>
                    <a:pt x="206" y="401"/>
                    <a:pt x="195" y="404"/>
                    <a:pt x="180" y="404"/>
                  </a:cubicBezTo>
                  <a:cubicBezTo>
                    <a:pt x="169" y="404"/>
                    <a:pt x="157" y="401"/>
                    <a:pt x="147" y="389"/>
                  </a:cubicBezTo>
                  <a:cubicBezTo>
                    <a:pt x="121" y="378"/>
                    <a:pt x="112" y="356"/>
                    <a:pt x="112" y="334"/>
                  </a:cubicBezTo>
                  <a:cubicBezTo>
                    <a:pt x="109" y="270"/>
                    <a:pt x="71" y="251"/>
                    <a:pt x="19" y="251"/>
                  </a:cubicBezTo>
                  <a:lnTo>
                    <a:pt x="0" y="251"/>
                  </a:lnTo>
                  <a:cubicBezTo>
                    <a:pt x="12" y="303"/>
                    <a:pt x="68" y="337"/>
                    <a:pt x="79" y="393"/>
                  </a:cubicBezTo>
                  <a:cubicBezTo>
                    <a:pt x="83" y="419"/>
                    <a:pt x="109" y="423"/>
                    <a:pt x="131" y="427"/>
                  </a:cubicBezTo>
                  <a:cubicBezTo>
                    <a:pt x="147" y="431"/>
                    <a:pt x="157" y="431"/>
                    <a:pt x="173" y="431"/>
                  </a:cubicBezTo>
                  <a:cubicBezTo>
                    <a:pt x="247" y="431"/>
                    <a:pt x="337" y="393"/>
                    <a:pt x="371" y="329"/>
                  </a:cubicBezTo>
                  <a:cubicBezTo>
                    <a:pt x="397" y="284"/>
                    <a:pt x="423" y="258"/>
                    <a:pt x="461" y="258"/>
                  </a:cubicBezTo>
                  <a:cubicBezTo>
                    <a:pt x="479" y="258"/>
                    <a:pt x="502" y="266"/>
                    <a:pt x="524" y="281"/>
                  </a:cubicBezTo>
                  <a:cubicBezTo>
                    <a:pt x="539" y="289"/>
                    <a:pt x="554" y="303"/>
                    <a:pt x="565" y="303"/>
                  </a:cubicBezTo>
                  <a:cubicBezTo>
                    <a:pt x="573" y="303"/>
                    <a:pt x="580" y="300"/>
                    <a:pt x="587" y="292"/>
                  </a:cubicBezTo>
                  <a:cubicBezTo>
                    <a:pt x="606" y="270"/>
                    <a:pt x="595" y="225"/>
                    <a:pt x="573" y="221"/>
                  </a:cubicBezTo>
                  <a:cubicBezTo>
                    <a:pt x="494" y="203"/>
                    <a:pt x="471" y="127"/>
                    <a:pt x="430" y="75"/>
                  </a:cubicBezTo>
                  <a:cubicBezTo>
                    <a:pt x="404" y="42"/>
                    <a:pt x="371" y="30"/>
                    <a:pt x="326" y="15"/>
                  </a:cubicBezTo>
                  <a:cubicBezTo>
                    <a:pt x="300" y="4"/>
                    <a:pt x="269" y="4"/>
                    <a:pt x="243" y="4"/>
                  </a:cubicBezTo>
                  <a:lnTo>
                    <a:pt x="154" y="4"/>
                  </a:lnTo>
                  <a:cubicBezTo>
                    <a:pt x="135" y="4"/>
                    <a:pt x="116" y="4"/>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1" name="Google Shape;31821;p23"/>
            <p:cNvSpPr/>
            <p:nvPr/>
          </p:nvSpPr>
          <p:spPr>
            <a:xfrm>
              <a:off x="-2464039" y="-1150775"/>
              <a:ext cx="20915" cy="19625"/>
            </a:xfrm>
            <a:custGeom>
              <a:avLst/>
              <a:gdLst/>
              <a:ahLst/>
              <a:cxnLst/>
              <a:rect l="l" t="t" r="r" b="b"/>
              <a:pathLst>
                <a:path w="438" h="411" extrusionOk="0">
                  <a:moveTo>
                    <a:pt x="303" y="0"/>
                  </a:moveTo>
                  <a:lnTo>
                    <a:pt x="303" y="0"/>
                  </a:lnTo>
                  <a:cubicBezTo>
                    <a:pt x="255" y="71"/>
                    <a:pt x="184" y="97"/>
                    <a:pt x="101" y="109"/>
                  </a:cubicBezTo>
                  <a:cubicBezTo>
                    <a:pt x="94" y="112"/>
                    <a:pt x="87" y="112"/>
                    <a:pt x="79" y="112"/>
                  </a:cubicBezTo>
                  <a:cubicBezTo>
                    <a:pt x="56" y="112"/>
                    <a:pt x="37" y="104"/>
                    <a:pt x="30" y="71"/>
                  </a:cubicBezTo>
                  <a:lnTo>
                    <a:pt x="30" y="71"/>
                  </a:lnTo>
                  <a:cubicBezTo>
                    <a:pt x="1" y="135"/>
                    <a:pt x="19" y="194"/>
                    <a:pt x="60" y="239"/>
                  </a:cubicBezTo>
                  <a:cubicBezTo>
                    <a:pt x="98" y="284"/>
                    <a:pt x="90" y="292"/>
                    <a:pt x="37" y="302"/>
                  </a:cubicBezTo>
                  <a:lnTo>
                    <a:pt x="37" y="306"/>
                  </a:lnTo>
                  <a:cubicBezTo>
                    <a:pt x="42" y="321"/>
                    <a:pt x="42" y="340"/>
                    <a:pt x="42" y="355"/>
                  </a:cubicBezTo>
                  <a:cubicBezTo>
                    <a:pt x="53" y="351"/>
                    <a:pt x="68" y="351"/>
                    <a:pt x="79" y="351"/>
                  </a:cubicBezTo>
                  <a:cubicBezTo>
                    <a:pt x="101" y="351"/>
                    <a:pt x="124" y="359"/>
                    <a:pt x="139" y="381"/>
                  </a:cubicBezTo>
                  <a:cubicBezTo>
                    <a:pt x="165" y="381"/>
                    <a:pt x="187" y="378"/>
                    <a:pt x="213" y="378"/>
                  </a:cubicBezTo>
                  <a:cubicBezTo>
                    <a:pt x="236" y="378"/>
                    <a:pt x="262" y="381"/>
                    <a:pt x="292" y="404"/>
                  </a:cubicBezTo>
                  <a:cubicBezTo>
                    <a:pt x="299" y="407"/>
                    <a:pt x="315" y="411"/>
                    <a:pt x="325" y="411"/>
                  </a:cubicBezTo>
                  <a:cubicBezTo>
                    <a:pt x="359" y="411"/>
                    <a:pt x="404" y="392"/>
                    <a:pt x="415" y="340"/>
                  </a:cubicBezTo>
                  <a:lnTo>
                    <a:pt x="412" y="340"/>
                  </a:lnTo>
                  <a:cubicBezTo>
                    <a:pt x="404" y="347"/>
                    <a:pt x="396" y="347"/>
                    <a:pt x="389" y="347"/>
                  </a:cubicBezTo>
                  <a:cubicBezTo>
                    <a:pt x="367" y="347"/>
                    <a:pt x="351" y="325"/>
                    <a:pt x="337" y="310"/>
                  </a:cubicBezTo>
                  <a:cubicBezTo>
                    <a:pt x="303" y="284"/>
                    <a:pt x="333" y="266"/>
                    <a:pt x="344" y="243"/>
                  </a:cubicBezTo>
                  <a:cubicBezTo>
                    <a:pt x="351" y="235"/>
                    <a:pt x="359" y="224"/>
                    <a:pt x="367" y="216"/>
                  </a:cubicBezTo>
                  <a:cubicBezTo>
                    <a:pt x="438" y="142"/>
                    <a:pt x="438" y="142"/>
                    <a:pt x="344" y="86"/>
                  </a:cubicBezTo>
                  <a:lnTo>
                    <a:pt x="341" y="86"/>
                  </a:lnTo>
                  <a:cubicBezTo>
                    <a:pt x="266" y="86"/>
                    <a:pt x="329" y="22"/>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2" name="Google Shape;31822;p23"/>
            <p:cNvSpPr/>
            <p:nvPr/>
          </p:nvSpPr>
          <p:spPr>
            <a:xfrm>
              <a:off x="-2369781" y="-523054"/>
              <a:ext cx="25594" cy="25021"/>
            </a:xfrm>
            <a:custGeom>
              <a:avLst/>
              <a:gdLst/>
              <a:ahLst/>
              <a:cxnLst/>
              <a:rect l="l" t="t" r="r" b="b"/>
              <a:pathLst>
                <a:path w="536" h="524" extrusionOk="0">
                  <a:moveTo>
                    <a:pt x="206" y="177"/>
                  </a:moveTo>
                  <a:cubicBezTo>
                    <a:pt x="266" y="177"/>
                    <a:pt x="311" y="229"/>
                    <a:pt x="366" y="236"/>
                  </a:cubicBezTo>
                  <a:cubicBezTo>
                    <a:pt x="382" y="240"/>
                    <a:pt x="382" y="285"/>
                    <a:pt x="359" y="296"/>
                  </a:cubicBezTo>
                  <a:cubicBezTo>
                    <a:pt x="303" y="322"/>
                    <a:pt x="273" y="386"/>
                    <a:pt x="213" y="401"/>
                  </a:cubicBezTo>
                  <a:cubicBezTo>
                    <a:pt x="187" y="408"/>
                    <a:pt x="172" y="412"/>
                    <a:pt x="172" y="442"/>
                  </a:cubicBezTo>
                  <a:cubicBezTo>
                    <a:pt x="172" y="453"/>
                    <a:pt x="165" y="460"/>
                    <a:pt x="154" y="460"/>
                  </a:cubicBezTo>
                  <a:cubicBezTo>
                    <a:pt x="149" y="460"/>
                    <a:pt x="142" y="460"/>
                    <a:pt x="139" y="457"/>
                  </a:cubicBezTo>
                  <a:cubicBezTo>
                    <a:pt x="120" y="450"/>
                    <a:pt x="97" y="434"/>
                    <a:pt x="116" y="415"/>
                  </a:cubicBezTo>
                  <a:cubicBezTo>
                    <a:pt x="149" y="379"/>
                    <a:pt x="116" y="356"/>
                    <a:pt x="104" y="326"/>
                  </a:cubicBezTo>
                  <a:cubicBezTo>
                    <a:pt x="71" y="248"/>
                    <a:pt x="97" y="196"/>
                    <a:pt x="172" y="180"/>
                  </a:cubicBezTo>
                  <a:cubicBezTo>
                    <a:pt x="183" y="177"/>
                    <a:pt x="194" y="177"/>
                    <a:pt x="206" y="177"/>
                  </a:cubicBezTo>
                  <a:close/>
                  <a:moveTo>
                    <a:pt x="311" y="1"/>
                  </a:moveTo>
                  <a:cubicBezTo>
                    <a:pt x="288" y="8"/>
                    <a:pt x="288" y="23"/>
                    <a:pt x="288" y="39"/>
                  </a:cubicBezTo>
                  <a:cubicBezTo>
                    <a:pt x="284" y="109"/>
                    <a:pt x="261" y="151"/>
                    <a:pt x="199" y="151"/>
                  </a:cubicBezTo>
                  <a:cubicBezTo>
                    <a:pt x="187" y="151"/>
                    <a:pt x="172" y="151"/>
                    <a:pt x="161" y="146"/>
                  </a:cubicBezTo>
                  <a:lnTo>
                    <a:pt x="139" y="146"/>
                  </a:lnTo>
                  <a:cubicBezTo>
                    <a:pt x="101" y="146"/>
                    <a:pt x="56" y="162"/>
                    <a:pt x="0" y="173"/>
                  </a:cubicBezTo>
                  <a:cubicBezTo>
                    <a:pt x="75" y="248"/>
                    <a:pt x="45" y="330"/>
                    <a:pt x="34" y="408"/>
                  </a:cubicBezTo>
                  <a:cubicBezTo>
                    <a:pt x="30" y="453"/>
                    <a:pt x="45" y="494"/>
                    <a:pt x="97" y="502"/>
                  </a:cubicBezTo>
                  <a:cubicBezTo>
                    <a:pt x="127" y="505"/>
                    <a:pt x="165" y="524"/>
                    <a:pt x="194" y="524"/>
                  </a:cubicBezTo>
                  <a:cubicBezTo>
                    <a:pt x="213" y="524"/>
                    <a:pt x="228" y="517"/>
                    <a:pt x="239" y="494"/>
                  </a:cubicBezTo>
                  <a:cubicBezTo>
                    <a:pt x="270" y="427"/>
                    <a:pt x="318" y="420"/>
                    <a:pt x="366" y="393"/>
                  </a:cubicBezTo>
                  <a:cubicBezTo>
                    <a:pt x="408" y="375"/>
                    <a:pt x="456" y="367"/>
                    <a:pt x="490" y="334"/>
                  </a:cubicBezTo>
                  <a:cubicBezTo>
                    <a:pt x="535" y="285"/>
                    <a:pt x="535" y="222"/>
                    <a:pt x="471" y="203"/>
                  </a:cubicBezTo>
                  <a:cubicBezTo>
                    <a:pt x="400" y="184"/>
                    <a:pt x="378" y="143"/>
                    <a:pt x="363" y="79"/>
                  </a:cubicBezTo>
                  <a:cubicBezTo>
                    <a:pt x="356" y="49"/>
                    <a:pt x="344" y="12"/>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3" name="Google Shape;31823;p23"/>
            <p:cNvSpPr/>
            <p:nvPr/>
          </p:nvSpPr>
          <p:spPr>
            <a:xfrm>
              <a:off x="-1979042" y="-1012826"/>
              <a:ext cx="33234" cy="21631"/>
            </a:xfrm>
            <a:custGeom>
              <a:avLst/>
              <a:gdLst/>
              <a:ahLst/>
              <a:cxnLst/>
              <a:rect l="l" t="t" r="r" b="b"/>
              <a:pathLst>
                <a:path w="696" h="453" extrusionOk="0">
                  <a:moveTo>
                    <a:pt x="332" y="1"/>
                  </a:moveTo>
                  <a:cubicBezTo>
                    <a:pt x="287" y="1"/>
                    <a:pt x="247" y="23"/>
                    <a:pt x="225" y="72"/>
                  </a:cubicBezTo>
                  <a:cubicBezTo>
                    <a:pt x="198" y="120"/>
                    <a:pt x="172" y="139"/>
                    <a:pt x="138" y="139"/>
                  </a:cubicBezTo>
                  <a:cubicBezTo>
                    <a:pt x="116" y="139"/>
                    <a:pt x="94" y="131"/>
                    <a:pt x="68" y="113"/>
                  </a:cubicBezTo>
                  <a:cubicBezTo>
                    <a:pt x="56" y="108"/>
                    <a:pt x="45" y="101"/>
                    <a:pt x="37" y="101"/>
                  </a:cubicBezTo>
                  <a:cubicBezTo>
                    <a:pt x="30" y="101"/>
                    <a:pt x="23" y="101"/>
                    <a:pt x="18" y="108"/>
                  </a:cubicBezTo>
                  <a:cubicBezTo>
                    <a:pt x="0" y="127"/>
                    <a:pt x="11" y="143"/>
                    <a:pt x="23" y="161"/>
                  </a:cubicBezTo>
                  <a:cubicBezTo>
                    <a:pt x="101" y="274"/>
                    <a:pt x="228" y="337"/>
                    <a:pt x="321" y="434"/>
                  </a:cubicBezTo>
                  <a:cubicBezTo>
                    <a:pt x="332" y="449"/>
                    <a:pt x="347" y="453"/>
                    <a:pt x="366" y="453"/>
                  </a:cubicBezTo>
                  <a:cubicBezTo>
                    <a:pt x="382" y="453"/>
                    <a:pt x="396" y="449"/>
                    <a:pt x="408" y="445"/>
                  </a:cubicBezTo>
                  <a:cubicBezTo>
                    <a:pt x="392" y="415"/>
                    <a:pt x="359" y="415"/>
                    <a:pt x="332" y="400"/>
                  </a:cubicBezTo>
                  <a:cubicBezTo>
                    <a:pt x="251" y="360"/>
                    <a:pt x="220" y="281"/>
                    <a:pt x="247" y="198"/>
                  </a:cubicBezTo>
                  <a:cubicBezTo>
                    <a:pt x="251" y="191"/>
                    <a:pt x="251" y="180"/>
                    <a:pt x="254" y="180"/>
                  </a:cubicBezTo>
                  <a:cubicBezTo>
                    <a:pt x="325" y="169"/>
                    <a:pt x="373" y="105"/>
                    <a:pt x="449" y="105"/>
                  </a:cubicBezTo>
                  <a:cubicBezTo>
                    <a:pt x="460" y="105"/>
                    <a:pt x="475" y="105"/>
                    <a:pt x="489" y="113"/>
                  </a:cubicBezTo>
                  <a:cubicBezTo>
                    <a:pt x="583" y="139"/>
                    <a:pt x="628" y="172"/>
                    <a:pt x="628" y="265"/>
                  </a:cubicBezTo>
                  <a:cubicBezTo>
                    <a:pt x="628" y="274"/>
                    <a:pt x="624" y="277"/>
                    <a:pt x="617" y="277"/>
                  </a:cubicBezTo>
                  <a:cubicBezTo>
                    <a:pt x="613" y="277"/>
                    <a:pt x="609" y="274"/>
                    <a:pt x="606" y="274"/>
                  </a:cubicBezTo>
                  <a:cubicBezTo>
                    <a:pt x="598" y="274"/>
                    <a:pt x="594" y="270"/>
                    <a:pt x="591" y="270"/>
                  </a:cubicBezTo>
                  <a:cubicBezTo>
                    <a:pt x="591" y="270"/>
                    <a:pt x="591" y="274"/>
                    <a:pt x="587" y="274"/>
                  </a:cubicBezTo>
                  <a:cubicBezTo>
                    <a:pt x="601" y="318"/>
                    <a:pt x="549" y="348"/>
                    <a:pt x="561" y="393"/>
                  </a:cubicBezTo>
                  <a:cubicBezTo>
                    <a:pt x="639" y="363"/>
                    <a:pt x="696" y="318"/>
                    <a:pt x="658" y="221"/>
                  </a:cubicBezTo>
                  <a:cubicBezTo>
                    <a:pt x="651" y="206"/>
                    <a:pt x="658" y="195"/>
                    <a:pt x="661" y="180"/>
                  </a:cubicBezTo>
                  <a:cubicBezTo>
                    <a:pt x="677" y="108"/>
                    <a:pt x="661" y="75"/>
                    <a:pt x="609" y="75"/>
                  </a:cubicBezTo>
                  <a:cubicBezTo>
                    <a:pt x="598" y="75"/>
                    <a:pt x="587" y="75"/>
                    <a:pt x="572" y="79"/>
                  </a:cubicBezTo>
                  <a:cubicBezTo>
                    <a:pt x="556" y="79"/>
                    <a:pt x="546" y="82"/>
                    <a:pt x="534" y="82"/>
                  </a:cubicBezTo>
                  <a:cubicBezTo>
                    <a:pt x="494" y="82"/>
                    <a:pt x="463" y="64"/>
                    <a:pt x="430" y="38"/>
                  </a:cubicBezTo>
                  <a:cubicBezTo>
                    <a:pt x="399" y="12"/>
                    <a:pt x="366" y="1"/>
                    <a:pt x="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4" name="Google Shape;31824;p23"/>
            <p:cNvSpPr/>
            <p:nvPr/>
          </p:nvSpPr>
          <p:spPr>
            <a:xfrm>
              <a:off x="-2457450" y="-1159514"/>
              <a:ext cx="30942" cy="46270"/>
            </a:xfrm>
            <a:custGeom>
              <a:avLst/>
              <a:gdLst/>
              <a:ahLst/>
              <a:cxnLst/>
              <a:rect l="l" t="t" r="r" b="b"/>
              <a:pathLst>
                <a:path w="648" h="969" extrusionOk="0">
                  <a:moveTo>
                    <a:pt x="389" y="0"/>
                  </a:moveTo>
                  <a:cubicBezTo>
                    <a:pt x="401" y="14"/>
                    <a:pt x="412" y="26"/>
                    <a:pt x="423" y="40"/>
                  </a:cubicBezTo>
                  <a:lnTo>
                    <a:pt x="420" y="40"/>
                  </a:lnTo>
                  <a:cubicBezTo>
                    <a:pt x="509" y="82"/>
                    <a:pt x="487" y="175"/>
                    <a:pt x="494" y="239"/>
                  </a:cubicBezTo>
                  <a:cubicBezTo>
                    <a:pt x="494" y="287"/>
                    <a:pt x="501" y="359"/>
                    <a:pt x="468" y="411"/>
                  </a:cubicBezTo>
                  <a:cubicBezTo>
                    <a:pt x="420" y="452"/>
                    <a:pt x="386" y="523"/>
                    <a:pt x="311" y="523"/>
                  </a:cubicBezTo>
                  <a:cubicBezTo>
                    <a:pt x="300" y="523"/>
                    <a:pt x="292" y="519"/>
                    <a:pt x="281" y="519"/>
                  </a:cubicBezTo>
                  <a:lnTo>
                    <a:pt x="277" y="523"/>
                  </a:lnTo>
                  <a:cubicBezTo>
                    <a:pt x="266" y="575"/>
                    <a:pt x="221" y="594"/>
                    <a:pt x="187" y="594"/>
                  </a:cubicBezTo>
                  <a:cubicBezTo>
                    <a:pt x="177" y="594"/>
                    <a:pt x="161" y="590"/>
                    <a:pt x="154" y="587"/>
                  </a:cubicBezTo>
                  <a:cubicBezTo>
                    <a:pt x="124" y="564"/>
                    <a:pt x="98" y="561"/>
                    <a:pt x="75" y="561"/>
                  </a:cubicBezTo>
                  <a:cubicBezTo>
                    <a:pt x="49" y="561"/>
                    <a:pt x="27" y="564"/>
                    <a:pt x="1" y="564"/>
                  </a:cubicBezTo>
                  <a:cubicBezTo>
                    <a:pt x="8" y="601"/>
                    <a:pt x="61" y="564"/>
                    <a:pt x="68" y="613"/>
                  </a:cubicBezTo>
                  <a:cubicBezTo>
                    <a:pt x="75" y="667"/>
                    <a:pt x="110" y="671"/>
                    <a:pt x="147" y="671"/>
                  </a:cubicBezTo>
                  <a:cubicBezTo>
                    <a:pt x="152" y="671"/>
                    <a:pt x="158" y="671"/>
                    <a:pt x="163" y="671"/>
                  </a:cubicBezTo>
                  <a:cubicBezTo>
                    <a:pt x="179" y="671"/>
                    <a:pt x="194" y="671"/>
                    <a:pt x="206" y="676"/>
                  </a:cubicBezTo>
                  <a:cubicBezTo>
                    <a:pt x="213" y="680"/>
                    <a:pt x="218" y="680"/>
                    <a:pt x="221" y="680"/>
                  </a:cubicBezTo>
                  <a:cubicBezTo>
                    <a:pt x="248" y="680"/>
                    <a:pt x="263" y="646"/>
                    <a:pt x="274" y="616"/>
                  </a:cubicBezTo>
                  <a:cubicBezTo>
                    <a:pt x="292" y="579"/>
                    <a:pt x="318" y="572"/>
                    <a:pt x="348" y="572"/>
                  </a:cubicBezTo>
                  <a:cubicBezTo>
                    <a:pt x="370" y="572"/>
                    <a:pt x="393" y="575"/>
                    <a:pt x="415" y="579"/>
                  </a:cubicBezTo>
                  <a:cubicBezTo>
                    <a:pt x="465" y="579"/>
                    <a:pt x="483" y="601"/>
                    <a:pt x="491" y="646"/>
                  </a:cubicBezTo>
                  <a:cubicBezTo>
                    <a:pt x="501" y="725"/>
                    <a:pt x="520" y="799"/>
                    <a:pt x="532" y="875"/>
                  </a:cubicBezTo>
                  <a:cubicBezTo>
                    <a:pt x="539" y="934"/>
                    <a:pt x="562" y="968"/>
                    <a:pt x="625" y="968"/>
                  </a:cubicBezTo>
                  <a:cubicBezTo>
                    <a:pt x="622" y="960"/>
                    <a:pt x="622" y="953"/>
                    <a:pt x="617" y="946"/>
                  </a:cubicBezTo>
                  <a:cubicBezTo>
                    <a:pt x="599" y="930"/>
                    <a:pt x="584" y="912"/>
                    <a:pt x="580" y="886"/>
                  </a:cubicBezTo>
                  <a:cubicBezTo>
                    <a:pt x="535" y="830"/>
                    <a:pt x="527" y="766"/>
                    <a:pt x="543" y="699"/>
                  </a:cubicBezTo>
                  <a:cubicBezTo>
                    <a:pt x="543" y="676"/>
                    <a:pt x="535" y="654"/>
                    <a:pt x="546" y="635"/>
                  </a:cubicBezTo>
                  <a:cubicBezTo>
                    <a:pt x="569" y="594"/>
                    <a:pt x="577" y="564"/>
                    <a:pt x="513" y="561"/>
                  </a:cubicBezTo>
                  <a:cubicBezTo>
                    <a:pt x="491" y="556"/>
                    <a:pt x="465" y="527"/>
                    <a:pt x="479" y="497"/>
                  </a:cubicBezTo>
                  <a:cubicBezTo>
                    <a:pt x="491" y="471"/>
                    <a:pt x="494" y="422"/>
                    <a:pt x="535" y="422"/>
                  </a:cubicBezTo>
                  <a:lnTo>
                    <a:pt x="539" y="422"/>
                  </a:lnTo>
                  <a:cubicBezTo>
                    <a:pt x="591" y="422"/>
                    <a:pt x="610" y="373"/>
                    <a:pt x="644" y="354"/>
                  </a:cubicBezTo>
                  <a:lnTo>
                    <a:pt x="648" y="351"/>
                  </a:lnTo>
                  <a:cubicBezTo>
                    <a:pt x="584" y="310"/>
                    <a:pt x="513" y="280"/>
                    <a:pt x="517" y="183"/>
                  </a:cubicBezTo>
                  <a:cubicBezTo>
                    <a:pt x="520" y="157"/>
                    <a:pt x="513" y="135"/>
                    <a:pt x="524" y="108"/>
                  </a:cubicBezTo>
                  <a:cubicBezTo>
                    <a:pt x="562" y="37"/>
                    <a:pt x="527" y="7"/>
                    <a:pt x="457" y="7"/>
                  </a:cubicBezTo>
                  <a:cubicBezTo>
                    <a:pt x="434" y="7"/>
                    <a:pt x="412" y="4"/>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5" name="Google Shape;31825;p23"/>
            <p:cNvSpPr/>
            <p:nvPr/>
          </p:nvSpPr>
          <p:spPr>
            <a:xfrm>
              <a:off x="-2217697" y="-1459240"/>
              <a:ext cx="26263" cy="48418"/>
            </a:xfrm>
            <a:custGeom>
              <a:avLst/>
              <a:gdLst/>
              <a:ahLst/>
              <a:cxnLst/>
              <a:rect l="l" t="t" r="r" b="b"/>
              <a:pathLst>
                <a:path w="550" h="1014" extrusionOk="0">
                  <a:moveTo>
                    <a:pt x="426" y="1"/>
                  </a:moveTo>
                  <a:cubicBezTo>
                    <a:pt x="378" y="1"/>
                    <a:pt x="329" y="15"/>
                    <a:pt x="284" y="53"/>
                  </a:cubicBezTo>
                  <a:cubicBezTo>
                    <a:pt x="254" y="75"/>
                    <a:pt x="216" y="87"/>
                    <a:pt x="194" y="109"/>
                  </a:cubicBezTo>
                  <a:cubicBezTo>
                    <a:pt x="149" y="161"/>
                    <a:pt x="45" y="176"/>
                    <a:pt x="42" y="247"/>
                  </a:cubicBezTo>
                  <a:cubicBezTo>
                    <a:pt x="37" y="351"/>
                    <a:pt x="11" y="449"/>
                    <a:pt x="7" y="553"/>
                  </a:cubicBezTo>
                  <a:lnTo>
                    <a:pt x="7" y="565"/>
                  </a:lnTo>
                  <a:cubicBezTo>
                    <a:pt x="0" y="665"/>
                    <a:pt x="97" y="710"/>
                    <a:pt x="131" y="793"/>
                  </a:cubicBezTo>
                  <a:cubicBezTo>
                    <a:pt x="180" y="905"/>
                    <a:pt x="258" y="979"/>
                    <a:pt x="378" y="1013"/>
                  </a:cubicBezTo>
                  <a:lnTo>
                    <a:pt x="382" y="1010"/>
                  </a:lnTo>
                  <a:cubicBezTo>
                    <a:pt x="385" y="961"/>
                    <a:pt x="423" y="957"/>
                    <a:pt x="460" y="950"/>
                  </a:cubicBezTo>
                  <a:cubicBezTo>
                    <a:pt x="434" y="927"/>
                    <a:pt x="423" y="920"/>
                    <a:pt x="404" y="920"/>
                  </a:cubicBezTo>
                  <a:cubicBezTo>
                    <a:pt x="389" y="920"/>
                    <a:pt x="366" y="927"/>
                    <a:pt x="325" y="939"/>
                  </a:cubicBezTo>
                  <a:cubicBezTo>
                    <a:pt x="299" y="901"/>
                    <a:pt x="314" y="822"/>
                    <a:pt x="251" y="822"/>
                  </a:cubicBezTo>
                  <a:cubicBezTo>
                    <a:pt x="239" y="822"/>
                    <a:pt x="228" y="822"/>
                    <a:pt x="209" y="830"/>
                  </a:cubicBezTo>
                  <a:lnTo>
                    <a:pt x="206" y="830"/>
                  </a:lnTo>
                  <a:cubicBezTo>
                    <a:pt x="199" y="830"/>
                    <a:pt x="190" y="827"/>
                    <a:pt x="194" y="819"/>
                  </a:cubicBezTo>
                  <a:cubicBezTo>
                    <a:pt x="202" y="715"/>
                    <a:pt x="104" y="673"/>
                    <a:pt x="59" y="603"/>
                  </a:cubicBezTo>
                  <a:cubicBezTo>
                    <a:pt x="26" y="550"/>
                    <a:pt x="90" y="550"/>
                    <a:pt x="82" y="535"/>
                  </a:cubicBezTo>
                  <a:cubicBezTo>
                    <a:pt x="49" y="437"/>
                    <a:pt x="149" y="359"/>
                    <a:pt x="101" y="262"/>
                  </a:cubicBezTo>
                  <a:cubicBezTo>
                    <a:pt x="90" y="232"/>
                    <a:pt x="138" y="202"/>
                    <a:pt x="157" y="194"/>
                  </a:cubicBezTo>
                  <a:cubicBezTo>
                    <a:pt x="235" y="168"/>
                    <a:pt x="303" y="135"/>
                    <a:pt x="347" y="60"/>
                  </a:cubicBezTo>
                  <a:cubicBezTo>
                    <a:pt x="359" y="45"/>
                    <a:pt x="382" y="53"/>
                    <a:pt x="400" y="45"/>
                  </a:cubicBezTo>
                  <a:cubicBezTo>
                    <a:pt x="418" y="42"/>
                    <a:pt x="437" y="42"/>
                    <a:pt x="456" y="42"/>
                  </a:cubicBezTo>
                  <a:lnTo>
                    <a:pt x="497" y="42"/>
                  </a:lnTo>
                  <a:cubicBezTo>
                    <a:pt x="516" y="42"/>
                    <a:pt x="530" y="42"/>
                    <a:pt x="546" y="37"/>
                  </a:cubicBezTo>
                  <a:lnTo>
                    <a:pt x="549" y="34"/>
                  </a:lnTo>
                  <a:cubicBezTo>
                    <a:pt x="508" y="11"/>
                    <a:pt x="468" y="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6" name="Google Shape;31826;p23"/>
            <p:cNvSpPr/>
            <p:nvPr/>
          </p:nvSpPr>
          <p:spPr>
            <a:xfrm>
              <a:off x="-2191816" y="-1459813"/>
              <a:ext cx="51618" cy="27408"/>
            </a:xfrm>
            <a:custGeom>
              <a:avLst/>
              <a:gdLst/>
              <a:ahLst/>
              <a:cxnLst/>
              <a:rect l="l" t="t" r="r" b="b"/>
              <a:pathLst>
                <a:path w="1081" h="574" extrusionOk="0">
                  <a:moveTo>
                    <a:pt x="131" y="1"/>
                  </a:moveTo>
                  <a:cubicBezTo>
                    <a:pt x="119" y="1"/>
                    <a:pt x="112" y="4"/>
                    <a:pt x="101" y="9"/>
                  </a:cubicBezTo>
                  <a:cubicBezTo>
                    <a:pt x="71" y="16"/>
                    <a:pt x="38" y="31"/>
                    <a:pt x="7" y="46"/>
                  </a:cubicBezTo>
                  <a:lnTo>
                    <a:pt x="4" y="49"/>
                  </a:lnTo>
                  <a:cubicBezTo>
                    <a:pt x="0" y="94"/>
                    <a:pt x="52" y="109"/>
                    <a:pt x="67" y="109"/>
                  </a:cubicBezTo>
                  <a:lnTo>
                    <a:pt x="71" y="109"/>
                  </a:lnTo>
                  <a:cubicBezTo>
                    <a:pt x="93" y="91"/>
                    <a:pt x="109" y="83"/>
                    <a:pt x="119" y="83"/>
                  </a:cubicBezTo>
                  <a:cubicBezTo>
                    <a:pt x="154" y="83"/>
                    <a:pt x="164" y="135"/>
                    <a:pt x="183" y="154"/>
                  </a:cubicBezTo>
                  <a:cubicBezTo>
                    <a:pt x="224" y="196"/>
                    <a:pt x="254" y="248"/>
                    <a:pt x="292" y="301"/>
                  </a:cubicBezTo>
                  <a:cubicBezTo>
                    <a:pt x="347" y="308"/>
                    <a:pt x="325" y="356"/>
                    <a:pt x="329" y="386"/>
                  </a:cubicBezTo>
                  <a:lnTo>
                    <a:pt x="344" y="386"/>
                  </a:lnTo>
                  <a:cubicBezTo>
                    <a:pt x="366" y="386"/>
                    <a:pt x="378" y="401"/>
                    <a:pt x="385" y="423"/>
                  </a:cubicBezTo>
                  <a:cubicBezTo>
                    <a:pt x="407" y="449"/>
                    <a:pt x="430" y="472"/>
                    <a:pt x="456" y="472"/>
                  </a:cubicBezTo>
                  <a:cubicBezTo>
                    <a:pt x="475" y="472"/>
                    <a:pt x="494" y="458"/>
                    <a:pt x="516" y="431"/>
                  </a:cubicBezTo>
                  <a:lnTo>
                    <a:pt x="516" y="431"/>
                  </a:lnTo>
                  <a:cubicBezTo>
                    <a:pt x="535" y="487"/>
                    <a:pt x="482" y="494"/>
                    <a:pt x="475" y="528"/>
                  </a:cubicBezTo>
                  <a:cubicBezTo>
                    <a:pt x="497" y="517"/>
                    <a:pt x="520" y="513"/>
                    <a:pt x="542" y="513"/>
                  </a:cubicBezTo>
                  <a:cubicBezTo>
                    <a:pt x="606" y="513"/>
                    <a:pt x="661" y="543"/>
                    <a:pt x="721" y="573"/>
                  </a:cubicBezTo>
                  <a:cubicBezTo>
                    <a:pt x="721" y="510"/>
                    <a:pt x="725" y="446"/>
                    <a:pt x="729" y="382"/>
                  </a:cubicBezTo>
                  <a:cubicBezTo>
                    <a:pt x="756" y="311"/>
                    <a:pt x="823" y="285"/>
                    <a:pt x="882" y="285"/>
                  </a:cubicBezTo>
                  <a:lnTo>
                    <a:pt x="904" y="285"/>
                  </a:lnTo>
                  <a:cubicBezTo>
                    <a:pt x="913" y="289"/>
                    <a:pt x="920" y="289"/>
                    <a:pt x="927" y="289"/>
                  </a:cubicBezTo>
                  <a:cubicBezTo>
                    <a:pt x="991" y="289"/>
                    <a:pt x="1032" y="259"/>
                    <a:pt x="1077" y="225"/>
                  </a:cubicBezTo>
                  <a:lnTo>
                    <a:pt x="1080" y="222"/>
                  </a:lnTo>
                  <a:cubicBezTo>
                    <a:pt x="1070" y="214"/>
                    <a:pt x="1058" y="214"/>
                    <a:pt x="1051" y="214"/>
                  </a:cubicBezTo>
                  <a:cubicBezTo>
                    <a:pt x="1035" y="214"/>
                    <a:pt x="1020" y="222"/>
                    <a:pt x="1006" y="229"/>
                  </a:cubicBezTo>
                  <a:cubicBezTo>
                    <a:pt x="991" y="240"/>
                    <a:pt x="975" y="248"/>
                    <a:pt x="961" y="248"/>
                  </a:cubicBezTo>
                  <a:lnTo>
                    <a:pt x="953" y="248"/>
                  </a:lnTo>
                  <a:cubicBezTo>
                    <a:pt x="935" y="244"/>
                    <a:pt x="916" y="244"/>
                    <a:pt x="897" y="244"/>
                  </a:cubicBezTo>
                  <a:cubicBezTo>
                    <a:pt x="808" y="244"/>
                    <a:pt x="733" y="289"/>
                    <a:pt x="673" y="368"/>
                  </a:cubicBezTo>
                  <a:cubicBezTo>
                    <a:pt x="654" y="390"/>
                    <a:pt x="635" y="394"/>
                    <a:pt x="606" y="394"/>
                  </a:cubicBezTo>
                  <a:lnTo>
                    <a:pt x="602" y="394"/>
                  </a:lnTo>
                  <a:cubicBezTo>
                    <a:pt x="449" y="394"/>
                    <a:pt x="337" y="311"/>
                    <a:pt x="269" y="192"/>
                  </a:cubicBezTo>
                  <a:cubicBezTo>
                    <a:pt x="235" y="132"/>
                    <a:pt x="164" y="99"/>
                    <a:pt x="161" y="23"/>
                  </a:cubicBezTo>
                  <a:cubicBezTo>
                    <a:pt x="161" y="9"/>
                    <a:pt x="145"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7" name="Google Shape;31827;p23"/>
            <p:cNvSpPr/>
            <p:nvPr/>
          </p:nvSpPr>
          <p:spPr>
            <a:xfrm>
              <a:off x="-1968537" y="-1007860"/>
              <a:ext cx="19530" cy="16283"/>
            </a:xfrm>
            <a:custGeom>
              <a:avLst/>
              <a:gdLst/>
              <a:ahLst/>
              <a:cxnLst/>
              <a:rect l="l" t="t" r="r" b="b"/>
              <a:pathLst>
                <a:path w="409" h="341" extrusionOk="0">
                  <a:moveTo>
                    <a:pt x="157" y="177"/>
                  </a:moveTo>
                  <a:cubicBezTo>
                    <a:pt x="165" y="177"/>
                    <a:pt x="179" y="192"/>
                    <a:pt x="176" y="199"/>
                  </a:cubicBezTo>
                  <a:cubicBezTo>
                    <a:pt x="172" y="240"/>
                    <a:pt x="143" y="248"/>
                    <a:pt x="105" y="259"/>
                  </a:cubicBezTo>
                  <a:cubicBezTo>
                    <a:pt x="105" y="211"/>
                    <a:pt x="112" y="180"/>
                    <a:pt x="157" y="177"/>
                  </a:cubicBezTo>
                  <a:close/>
                  <a:moveTo>
                    <a:pt x="229" y="1"/>
                  </a:moveTo>
                  <a:cubicBezTo>
                    <a:pt x="153" y="1"/>
                    <a:pt x="105" y="65"/>
                    <a:pt x="34" y="76"/>
                  </a:cubicBezTo>
                  <a:cubicBezTo>
                    <a:pt x="31" y="76"/>
                    <a:pt x="31" y="87"/>
                    <a:pt x="27" y="94"/>
                  </a:cubicBezTo>
                  <a:cubicBezTo>
                    <a:pt x="0" y="177"/>
                    <a:pt x="31" y="256"/>
                    <a:pt x="112" y="296"/>
                  </a:cubicBezTo>
                  <a:cubicBezTo>
                    <a:pt x="139" y="311"/>
                    <a:pt x="172" y="311"/>
                    <a:pt x="188" y="341"/>
                  </a:cubicBezTo>
                  <a:lnTo>
                    <a:pt x="191" y="341"/>
                  </a:lnTo>
                  <a:cubicBezTo>
                    <a:pt x="247" y="341"/>
                    <a:pt x="288" y="296"/>
                    <a:pt x="341" y="289"/>
                  </a:cubicBezTo>
                  <a:cubicBezTo>
                    <a:pt x="329" y="244"/>
                    <a:pt x="381" y="214"/>
                    <a:pt x="367" y="170"/>
                  </a:cubicBezTo>
                  <a:lnTo>
                    <a:pt x="363" y="170"/>
                  </a:lnTo>
                  <a:cubicBezTo>
                    <a:pt x="274" y="170"/>
                    <a:pt x="288" y="106"/>
                    <a:pt x="292" y="49"/>
                  </a:cubicBezTo>
                  <a:lnTo>
                    <a:pt x="292" y="49"/>
                  </a:lnTo>
                  <a:cubicBezTo>
                    <a:pt x="303" y="99"/>
                    <a:pt x="341" y="128"/>
                    <a:pt x="367" y="170"/>
                  </a:cubicBezTo>
                  <a:cubicBezTo>
                    <a:pt x="371" y="170"/>
                    <a:pt x="371" y="166"/>
                    <a:pt x="371" y="166"/>
                  </a:cubicBezTo>
                  <a:cubicBezTo>
                    <a:pt x="374" y="166"/>
                    <a:pt x="378" y="170"/>
                    <a:pt x="386" y="170"/>
                  </a:cubicBezTo>
                  <a:cubicBezTo>
                    <a:pt x="389" y="170"/>
                    <a:pt x="393" y="173"/>
                    <a:pt x="397" y="173"/>
                  </a:cubicBezTo>
                  <a:cubicBezTo>
                    <a:pt x="404" y="173"/>
                    <a:pt x="408" y="170"/>
                    <a:pt x="408" y="161"/>
                  </a:cubicBezTo>
                  <a:cubicBezTo>
                    <a:pt x="408" y="68"/>
                    <a:pt x="363" y="35"/>
                    <a:pt x="269" y="9"/>
                  </a:cubicBezTo>
                  <a:cubicBezTo>
                    <a:pt x="255" y="1"/>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8" name="Google Shape;31828;p23"/>
            <p:cNvSpPr/>
            <p:nvPr/>
          </p:nvSpPr>
          <p:spPr>
            <a:xfrm>
              <a:off x="-2327522" y="-1206500"/>
              <a:ext cx="17906" cy="15041"/>
            </a:xfrm>
            <a:custGeom>
              <a:avLst/>
              <a:gdLst/>
              <a:ahLst/>
              <a:cxnLst/>
              <a:rect l="l" t="t" r="r" b="b"/>
              <a:pathLst>
                <a:path w="375" h="315" extrusionOk="0">
                  <a:moveTo>
                    <a:pt x="128" y="1"/>
                  </a:moveTo>
                  <a:lnTo>
                    <a:pt x="27" y="68"/>
                  </a:lnTo>
                  <a:lnTo>
                    <a:pt x="23" y="68"/>
                  </a:lnTo>
                  <a:cubicBezTo>
                    <a:pt x="1" y="98"/>
                    <a:pt x="39" y="132"/>
                    <a:pt x="20" y="165"/>
                  </a:cubicBezTo>
                  <a:cubicBezTo>
                    <a:pt x="76" y="236"/>
                    <a:pt x="139" y="299"/>
                    <a:pt x="233" y="315"/>
                  </a:cubicBezTo>
                  <a:cubicBezTo>
                    <a:pt x="240" y="303"/>
                    <a:pt x="248" y="289"/>
                    <a:pt x="256" y="289"/>
                  </a:cubicBezTo>
                  <a:cubicBezTo>
                    <a:pt x="327" y="270"/>
                    <a:pt x="330" y="270"/>
                    <a:pt x="356" y="206"/>
                  </a:cubicBezTo>
                  <a:lnTo>
                    <a:pt x="356" y="195"/>
                  </a:lnTo>
                  <a:cubicBezTo>
                    <a:pt x="371" y="180"/>
                    <a:pt x="375" y="165"/>
                    <a:pt x="368" y="146"/>
                  </a:cubicBezTo>
                  <a:cubicBezTo>
                    <a:pt x="349" y="90"/>
                    <a:pt x="349" y="64"/>
                    <a:pt x="368" y="30"/>
                  </a:cubicBezTo>
                  <a:cubicBezTo>
                    <a:pt x="368" y="27"/>
                    <a:pt x="368" y="27"/>
                    <a:pt x="371" y="27"/>
                  </a:cubicBezTo>
                  <a:cubicBezTo>
                    <a:pt x="360" y="20"/>
                    <a:pt x="353" y="12"/>
                    <a:pt x="341" y="8"/>
                  </a:cubicBezTo>
                  <a:cubicBezTo>
                    <a:pt x="323" y="15"/>
                    <a:pt x="304" y="20"/>
                    <a:pt x="289" y="20"/>
                  </a:cubicBezTo>
                  <a:cubicBezTo>
                    <a:pt x="266" y="20"/>
                    <a:pt x="244" y="15"/>
                    <a:pt x="222" y="8"/>
                  </a:cubicBezTo>
                  <a:cubicBezTo>
                    <a:pt x="199" y="4"/>
                    <a:pt x="177"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9" name="Google Shape;31829;p23"/>
            <p:cNvSpPr/>
            <p:nvPr/>
          </p:nvSpPr>
          <p:spPr>
            <a:xfrm>
              <a:off x="-1981430" y="-1522605"/>
              <a:ext cx="25260" cy="20007"/>
            </a:xfrm>
            <a:custGeom>
              <a:avLst/>
              <a:gdLst/>
              <a:ahLst/>
              <a:cxnLst/>
              <a:rect l="l" t="t" r="r" b="b"/>
              <a:pathLst>
                <a:path w="529" h="419" extrusionOk="0">
                  <a:moveTo>
                    <a:pt x="76" y="1"/>
                  </a:moveTo>
                  <a:cubicBezTo>
                    <a:pt x="65" y="1"/>
                    <a:pt x="54" y="4"/>
                    <a:pt x="42" y="8"/>
                  </a:cubicBezTo>
                  <a:cubicBezTo>
                    <a:pt x="91" y="90"/>
                    <a:pt x="91" y="101"/>
                    <a:pt x="1" y="158"/>
                  </a:cubicBezTo>
                  <a:cubicBezTo>
                    <a:pt x="91" y="191"/>
                    <a:pt x="140" y="270"/>
                    <a:pt x="188" y="344"/>
                  </a:cubicBezTo>
                  <a:cubicBezTo>
                    <a:pt x="203" y="370"/>
                    <a:pt x="177" y="419"/>
                    <a:pt x="233" y="419"/>
                  </a:cubicBezTo>
                  <a:lnTo>
                    <a:pt x="289" y="419"/>
                  </a:lnTo>
                  <a:cubicBezTo>
                    <a:pt x="319" y="419"/>
                    <a:pt x="345" y="412"/>
                    <a:pt x="353" y="363"/>
                  </a:cubicBezTo>
                  <a:cubicBezTo>
                    <a:pt x="360" y="322"/>
                    <a:pt x="397" y="318"/>
                    <a:pt x="435" y="310"/>
                  </a:cubicBezTo>
                  <a:cubicBezTo>
                    <a:pt x="423" y="307"/>
                    <a:pt x="416" y="296"/>
                    <a:pt x="405" y="296"/>
                  </a:cubicBezTo>
                  <a:cubicBezTo>
                    <a:pt x="375" y="284"/>
                    <a:pt x="345" y="273"/>
                    <a:pt x="353" y="232"/>
                  </a:cubicBezTo>
                  <a:cubicBezTo>
                    <a:pt x="353" y="206"/>
                    <a:pt x="379" y="202"/>
                    <a:pt x="401" y="202"/>
                  </a:cubicBezTo>
                  <a:lnTo>
                    <a:pt x="405" y="202"/>
                  </a:lnTo>
                  <a:cubicBezTo>
                    <a:pt x="442" y="202"/>
                    <a:pt x="468" y="220"/>
                    <a:pt x="465" y="265"/>
                  </a:cubicBezTo>
                  <a:cubicBezTo>
                    <a:pt x="465" y="277"/>
                    <a:pt x="458" y="292"/>
                    <a:pt x="454" y="307"/>
                  </a:cubicBezTo>
                  <a:cubicBezTo>
                    <a:pt x="525" y="243"/>
                    <a:pt x="528" y="217"/>
                    <a:pt x="458" y="184"/>
                  </a:cubicBezTo>
                  <a:cubicBezTo>
                    <a:pt x="397" y="158"/>
                    <a:pt x="360" y="135"/>
                    <a:pt x="371" y="60"/>
                  </a:cubicBezTo>
                  <a:cubicBezTo>
                    <a:pt x="375" y="30"/>
                    <a:pt x="334" y="15"/>
                    <a:pt x="304" y="4"/>
                  </a:cubicBezTo>
                  <a:lnTo>
                    <a:pt x="304" y="4"/>
                  </a:lnTo>
                  <a:cubicBezTo>
                    <a:pt x="304" y="68"/>
                    <a:pt x="353" y="127"/>
                    <a:pt x="311" y="191"/>
                  </a:cubicBezTo>
                  <a:lnTo>
                    <a:pt x="282" y="191"/>
                  </a:lnTo>
                  <a:cubicBezTo>
                    <a:pt x="240" y="191"/>
                    <a:pt x="199" y="180"/>
                    <a:pt x="166" y="150"/>
                  </a:cubicBezTo>
                  <a:cubicBezTo>
                    <a:pt x="95" y="105"/>
                    <a:pt x="151" y="56"/>
                    <a:pt x="162" y="8"/>
                  </a:cubicBezTo>
                  <a:lnTo>
                    <a:pt x="147" y="8"/>
                  </a:lnTo>
                  <a:cubicBezTo>
                    <a:pt x="135" y="8"/>
                    <a:pt x="121" y="8"/>
                    <a:pt x="109" y="4"/>
                  </a:cubicBezTo>
                  <a:cubicBezTo>
                    <a:pt x="99" y="4"/>
                    <a:pt x="87"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0" name="Google Shape;31830;p23"/>
            <p:cNvSpPr/>
            <p:nvPr/>
          </p:nvSpPr>
          <p:spPr>
            <a:xfrm>
              <a:off x="-2213256" y="-718495"/>
              <a:ext cx="23971" cy="18049"/>
            </a:xfrm>
            <a:custGeom>
              <a:avLst/>
              <a:gdLst/>
              <a:ahLst/>
              <a:cxnLst/>
              <a:rect l="l" t="t" r="r" b="b"/>
              <a:pathLst>
                <a:path w="502" h="378" extrusionOk="0">
                  <a:moveTo>
                    <a:pt x="299" y="117"/>
                  </a:moveTo>
                  <a:cubicBezTo>
                    <a:pt x="352" y="117"/>
                    <a:pt x="404" y="128"/>
                    <a:pt x="385" y="195"/>
                  </a:cubicBezTo>
                  <a:cubicBezTo>
                    <a:pt x="375" y="233"/>
                    <a:pt x="482" y="236"/>
                    <a:pt x="404" y="288"/>
                  </a:cubicBezTo>
                  <a:cubicBezTo>
                    <a:pt x="367" y="314"/>
                    <a:pt x="333" y="326"/>
                    <a:pt x="303" y="326"/>
                  </a:cubicBezTo>
                  <a:cubicBezTo>
                    <a:pt x="254" y="326"/>
                    <a:pt x="221" y="296"/>
                    <a:pt x="199" y="229"/>
                  </a:cubicBezTo>
                  <a:cubicBezTo>
                    <a:pt x="191" y="198"/>
                    <a:pt x="187" y="169"/>
                    <a:pt x="180" y="131"/>
                  </a:cubicBezTo>
                  <a:cubicBezTo>
                    <a:pt x="225" y="124"/>
                    <a:pt x="258" y="117"/>
                    <a:pt x="292" y="117"/>
                  </a:cubicBezTo>
                  <a:close/>
                  <a:moveTo>
                    <a:pt x="184" y="0"/>
                  </a:moveTo>
                  <a:cubicBezTo>
                    <a:pt x="161" y="0"/>
                    <a:pt x="139" y="27"/>
                    <a:pt x="123" y="68"/>
                  </a:cubicBezTo>
                  <a:cubicBezTo>
                    <a:pt x="116" y="98"/>
                    <a:pt x="83" y="102"/>
                    <a:pt x="71" y="124"/>
                  </a:cubicBezTo>
                  <a:cubicBezTo>
                    <a:pt x="49" y="157"/>
                    <a:pt x="1" y="191"/>
                    <a:pt x="53" y="243"/>
                  </a:cubicBezTo>
                  <a:cubicBezTo>
                    <a:pt x="61" y="274"/>
                    <a:pt x="45" y="311"/>
                    <a:pt x="83" y="341"/>
                  </a:cubicBezTo>
                  <a:cubicBezTo>
                    <a:pt x="120" y="371"/>
                    <a:pt x="161" y="378"/>
                    <a:pt x="199" y="378"/>
                  </a:cubicBezTo>
                  <a:cubicBezTo>
                    <a:pt x="221" y="378"/>
                    <a:pt x="247" y="374"/>
                    <a:pt x="270" y="371"/>
                  </a:cubicBezTo>
                  <a:cubicBezTo>
                    <a:pt x="292" y="371"/>
                    <a:pt x="318" y="367"/>
                    <a:pt x="341" y="367"/>
                  </a:cubicBezTo>
                  <a:cubicBezTo>
                    <a:pt x="359" y="367"/>
                    <a:pt x="378" y="367"/>
                    <a:pt x="397" y="374"/>
                  </a:cubicBezTo>
                  <a:cubicBezTo>
                    <a:pt x="404" y="374"/>
                    <a:pt x="411" y="364"/>
                    <a:pt x="415" y="359"/>
                  </a:cubicBezTo>
                  <a:cubicBezTo>
                    <a:pt x="446" y="311"/>
                    <a:pt x="501" y="274"/>
                    <a:pt x="475" y="207"/>
                  </a:cubicBezTo>
                  <a:cubicBezTo>
                    <a:pt x="453" y="143"/>
                    <a:pt x="415" y="94"/>
                    <a:pt x="341" y="83"/>
                  </a:cubicBezTo>
                  <a:cubicBezTo>
                    <a:pt x="307" y="76"/>
                    <a:pt x="270" y="76"/>
                    <a:pt x="247" y="50"/>
                  </a:cubicBezTo>
                  <a:cubicBezTo>
                    <a:pt x="221" y="15"/>
                    <a:pt x="202"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1" name="Google Shape;31831;p23"/>
            <p:cNvSpPr/>
            <p:nvPr/>
          </p:nvSpPr>
          <p:spPr>
            <a:xfrm>
              <a:off x="-2427988" y="-1128858"/>
              <a:ext cx="25928" cy="17572"/>
            </a:xfrm>
            <a:custGeom>
              <a:avLst/>
              <a:gdLst/>
              <a:ahLst/>
              <a:cxnLst/>
              <a:rect l="l" t="t" r="r" b="b"/>
              <a:pathLst>
                <a:path w="543" h="368" extrusionOk="0">
                  <a:moveTo>
                    <a:pt x="341" y="214"/>
                  </a:moveTo>
                  <a:cubicBezTo>
                    <a:pt x="359" y="214"/>
                    <a:pt x="389" y="221"/>
                    <a:pt x="426" y="228"/>
                  </a:cubicBezTo>
                  <a:cubicBezTo>
                    <a:pt x="416" y="318"/>
                    <a:pt x="303" y="247"/>
                    <a:pt x="277" y="318"/>
                  </a:cubicBezTo>
                  <a:cubicBezTo>
                    <a:pt x="292" y="240"/>
                    <a:pt x="296" y="214"/>
                    <a:pt x="341" y="214"/>
                  </a:cubicBezTo>
                  <a:close/>
                  <a:moveTo>
                    <a:pt x="505" y="0"/>
                  </a:moveTo>
                  <a:cubicBezTo>
                    <a:pt x="476" y="34"/>
                    <a:pt x="416" y="31"/>
                    <a:pt x="404" y="94"/>
                  </a:cubicBezTo>
                  <a:cubicBezTo>
                    <a:pt x="400" y="109"/>
                    <a:pt x="386" y="116"/>
                    <a:pt x="367" y="116"/>
                  </a:cubicBezTo>
                  <a:cubicBezTo>
                    <a:pt x="345" y="116"/>
                    <a:pt x="311" y="105"/>
                    <a:pt x="303" y="94"/>
                  </a:cubicBezTo>
                  <a:cubicBezTo>
                    <a:pt x="296" y="83"/>
                    <a:pt x="285" y="71"/>
                    <a:pt x="277" y="68"/>
                  </a:cubicBezTo>
                  <a:cubicBezTo>
                    <a:pt x="274" y="64"/>
                    <a:pt x="266" y="60"/>
                    <a:pt x="259" y="57"/>
                  </a:cubicBezTo>
                  <a:cubicBezTo>
                    <a:pt x="240" y="60"/>
                    <a:pt x="236" y="105"/>
                    <a:pt x="224" y="124"/>
                  </a:cubicBezTo>
                  <a:cubicBezTo>
                    <a:pt x="229" y="161"/>
                    <a:pt x="247" y="206"/>
                    <a:pt x="195" y="206"/>
                  </a:cubicBezTo>
                  <a:cubicBezTo>
                    <a:pt x="188" y="206"/>
                    <a:pt x="180" y="206"/>
                    <a:pt x="169" y="202"/>
                  </a:cubicBezTo>
                  <a:cubicBezTo>
                    <a:pt x="117" y="247"/>
                    <a:pt x="75" y="304"/>
                    <a:pt x="0" y="304"/>
                  </a:cubicBezTo>
                  <a:cubicBezTo>
                    <a:pt x="5" y="311"/>
                    <a:pt x="5" y="318"/>
                    <a:pt x="8" y="326"/>
                  </a:cubicBezTo>
                  <a:lnTo>
                    <a:pt x="23" y="326"/>
                  </a:lnTo>
                  <a:cubicBezTo>
                    <a:pt x="34" y="326"/>
                    <a:pt x="45" y="330"/>
                    <a:pt x="53" y="340"/>
                  </a:cubicBezTo>
                  <a:cubicBezTo>
                    <a:pt x="109" y="359"/>
                    <a:pt x="162" y="367"/>
                    <a:pt x="210" y="367"/>
                  </a:cubicBezTo>
                  <a:cubicBezTo>
                    <a:pt x="307" y="367"/>
                    <a:pt x="397" y="330"/>
                    <a:pt x="476" y="244"/>
                  </a:cubicBezTo>
                  <a:cubicBezTo>
                    <a:pt x="498" y="221"/>
                    <a:pt x="520" y="202"/>
                    <a:pt x="543" y="180"/>
                  </a:cubicBezTo>
                  <a:cubicBezTo>
                    <a:pt x="516" y="124"/>
                    <a:pt x="505" y="60"/>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2" name="Google Shape;31832;p23"/>
            <p:cNvSpPr/>
            <p:nvPr/>
          </p:nvSpPr>
          <p:spPr>
            <a:xfrm>
              <a:off x="-2157389" y="-1441955"/>
              <a:ext cx="21106" cy="14707"/>
            </a:xfrm>
            <a:custGeom>
              <a:avLst/>
              <a:gdLst/>
              <a:ahLst/>
              <a:cxnLst/>
              <a:rect l="l" t="t" r="r" b="b"/>
              <a:pathLst>
                <a:path w="442" h="308" extrusionOk="0">
                  <a:moveTo>
                    <a:pt x="202" y="113"/>
                  </a:moveTo>
                  <a:cubicBezTo>
                    <a:pt x="209" y="113"/>
                    <a:pt x="221" y="117"/>
                    <a:pt x="228" y="117"/>
                  </a:cubicBezTo>
                  <a:cubicBezTo>
                    <a:pt x="247" y="120"/>
                    <a:pt x="262" y="132"/>
                    <a:pt x="270" y="154"/>
                  </a:cubicBezTo>
                  <a:cubicBezTo>
                    <a:pt x="277" y="180"/>
                    <a:pt x="262" y="196"/>
                    <a:pt x="236" y="203"/>
                  </a:cubicBezTo>
                  <a:cubicBezTo>
                    <a:pt x="195" y="218"/>
                    <a:pt x="173" y="274"/>
                    <a:pt x="128" y="274"/>
                  </a:cubicBezTo>
                  <a:cubicBezTo>
                    <a:pt x="120" y="274"/>
                    <a:pt x="109" y="274"/>
                    <a:pt x="102" y="267"/>
                  </a:cubicBezTo>
                  <a:cubicBezTo>
                    <a:pt x="124" y="222"/>
                    <a:pt x="147" y="184"/>
                    <a:pt x="165" y="143"/>
                  </a:cubicBezTo>
                  <a:cubicBezTo>
                    <a:pt x="169" y="136"/>
                    <a:pt x="169" y="128"/>
                    <a:pt x="176" y="124"/>
                  </a:cubicBezTo>
                  <a:cubicBezTo>
                    <a:pt x="173" y="124"/>
                    <a:pt x="173" y="124"/>
                    <a:pt x="173" y="120"/>
                  </a:cubicBezTo>
                  <a:lnTo>
                    <a:pt x="173" y="120"/>
                  </a:lnTo>
                  <a:lnTo>
                    <a:pt x="176" y="124"/>
                  </a:lnTo>
                  <a:cubicBezTo>
                    <a:pt x="183" y="117"/>
                    <a:pt x="195" y="113"/>
                    <a:pt x="202" y="113"/>
                  </a:cubicBezTo>
                  <a:close/>
                  <a:moveTo>
                    <a:pt x="330" y="1"/>
                  </a:moveTo>
                  <a:cubicBezTo>
                    <a:pt x="296" y="1"/>
                    <a:pt x="266" y="12"/>
                    <a:pt x="236" y="46"/>
                  </a:cubicBezTo>
                  <a:cubicBezTo>
                    <a:pt x="228" y="53"/>
                    <a:pt x="218" y="53"/>
                    <a:pt x="206" y="53"/>
                  </a:cubicBezTo>
                  <a:lnTo>
                    <a:pt x="161" y="53"/>
                  </a:lnTo>
                  <a:cubicBezTo>
                    <a:pt x="165" y="75"/>
                    <a:pt x="169" y="98"/>
                    <a:pt x="173" y="120"/>
                  </a:cubicBezTo>
                  <a:cubicBezTo>
                    <a:pt x="157" y="128"/>
                    <a:pt x="142" y="132"/>
                    <a:pt x="135" y="132"/>
                  </a:cubicBezTo>
                  <a:cubicBezTo>
                    <a:pt x="90" y="132"/>
                    <a:pt x="102" y="75"/>
                    <a:pt x="87" y="42"/>
                  </a:cubicBezTo>
                  <a:cubicBezTo>
                    <a:pt x="83" y="46"/>
                    <a:pt x="75" y="46"/>
                    <a:pt x="71" y="46"/>
                  </a:cubicBezTo>
                  <a:cubicBezTo>
                    <a:pt x="45" y="46"/>
                    <a:pt x="30" y="16"/>
                    <a:pt x="8" y="8"/>
                  </a:cubicBezTo>
                  <a:cubicBezTo>
                    <a:pt x="4" y="72"/>
                    <a:pt x="0" y="136"/>
                    <a:pt x="0" y="199"/>
                  </a:cubicBezTo>
                  <a:cubicBezTo>
                    <a:pt x="75" y="203"/>
                    <a:pt x="45" y="270"/>
                    <a:pt x="64" y="303"/>
                  </a:cubicBezTo>
                  <a:cubicBezTo>
                    <a:pt x="79" y="308"/>
                    <a:pt x="94" y="308"/>
                    <a:pt x="109" y="308"/>
                  </a:cubicBezTo>
                  <a:cubicBezTo>
                    <a:pt x="225" y="308"/>
                    <a:pt x="322" y="255"/>
                    <a:pt x="427" y="214"/>
                  </a:cubicBezTo>
                  <a:cubicBezTo>
                    <a:pt x="442" y="203"/>
                    <a:pt x="442" y="184"/>
                    <a:pt x="438" y="165"/>
                  </a:cubicBezTo>
                  <a:cubicBezTo>
                    <a:pt x="389" y="120"/>
                    <a:pt x="434" y="72"/>
                    <a:pt x="434" y="23"/>
                  </a:cubicBezTo>
                  <a:cubicBezTo>
                    <a:pt x="401" y="12"/>
                    <a:pt x="363" y="1"/>
                    <a:pt x="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3" name="Google Shape;31833;p23"/>
            <p:cNvSpPr/>
            <p:nvPr/>
          </p:nvSpPr>
          <p:spPr>
            <a:xfrm>
              <a:off x="-1955502" y="-1455325"/>
              <a:ext cx="16999" cy="15423"/>
            </a:xfrm>
            <a:custGeom>
              <a:avLst/>
              <a:gdLst/>
              <a:ahLst/>
              <a:cxnLst/>
              <a:rect l="l" t="t" r="r" b="b"/>
              <a:pathLst>
                <a:path w="356" h="323" extrusionOk="0">
                  <a:moveTo>
                    <a:pt x="180" y="0"/>
                  </a:moveTo>
                  <a:cubicBezTo>
                    <a:pt x="82" y="0"/>
                    <a:pt x="60" y="86"/>
                    <a:pt x="4" y="135"/>
                  </a:cubicBezTo>
                  <a:cubicBezTo>
                    <a:pt x="11" y="139"/>
                    <a:pt x="23" y="146"/>
                    <a:pt x="27" y="146"/>
                  </a:cubicBezTo>
                  <a:lnTo>
                    <a:pt x="30" y="146"/>
                  </a:lnTo>
                  <a:cubicBezTo>
                    <a:pt x="53" y="131"/>
                    <a:pt x="72" y="124"/>
                    <a:pt x="79" y="124"/>
                  </a:cubicBezTo>
                  <a:cubicBezTo>
                    <a:pt x="116" y="124"/>
                    <a:pt x="86" y="195"/>
                    <a:pt x="98" y="214"/>
                  </a:cubicBezTo>
                  <a:cubicBezTo>
                    <a:pt x="131" y="269"/>
                    <a:pt x="72" y="259"/>
                    <a:pt x="46" y="262"/>
                  </a:cubicBezTo>
                  <a:lnTo>
                    <a:pt x="41" y="262"/>
                  </a:lnTo>
                  <a:cubicBezTo>
                    <a:pt x="30" y="262"/>
                    <a:pt x="19" y="255"/>
                    <a:pt x="4" y="251"/>
                  </a:cubicBezTo>
                  <a:cubicBezTo>
                    <a:pt x="4" y="251"/>
                    <a:pt x="4" y="255"/>
                    <a:pt x="1" y="255"/>
                  </a:cubicBezTo>
                  <a:cubicBezTo>
                    <a:pt x="8" y="285"/>
                    <a:pt x="27" y="303"/>
                    <a:pt x="56" y="311"/>
                  </a:cubicBezTo>
                  <a:cubicBezTo>
                    <a:pt x="63" y="296"/>
                    <a:pt x="75" y="288"/>
                    <a:pt x="86" y="288"/>
                  </a:cubicBezTo>
                  <a:cubicBezTo>
                    <a:pt x="90" y="288"/>
                    <a:pt x="98" y="288"/>
                    <a:pt x="101" y="292"/>
                  </a:cubicBezTo>
                  <a:cubicBezTo>
                    <a:pt x="131" y="314"/>
                    <a:pt x="158" y="322"/>
                    <a:pt x="184" y="322"/>
                  </a:cubicBezTo>
                  <a:cubicBezTo>
                    <a:pt x="220" y="322"/>
                    <a:pt x="255" y="303"/>
                    <a:pt x="292" y="281"/>
                  </a:cubicBezTo>
                  <a:cubicBezTo>
                    <a:pt x="310" y="266"/>
                    <a:pt x="333" y="262"/>
                    <a:pt x="355" y="255"/>
                  </a:cubicBezTo>
                  <a:cubicBezTo>
                    <a:pt x="351" y="247"/>
                    <a:pt x="351" y="240"/>
                    <a:pt x="351" y="233"/>
                  </a:cubicBezTo>
                  <a:cubicBezTo>
                    <a:pt x="351" y="210"/>
                    <a:pt x="348" y="188"/>
                    <a:pt x="351" y="165"/>
                  </a:cubicBezTo>
                  <a:cubicBezTo>
                    <a:pt x="351" y="67"/>
                    <a:pt x="277"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4" name="Google Shape;31834;p23"/>
            <p:cNvSpPr/>
            <p:nvPr/>
          </p:nvSpPr>
          <p:spPr>
            <a:xfrm>
              <a:off x="-2519716" y="-708849"/>
              <a:ext cx="20915" cy="19148"/>
            </a:xfrm>
            <a:custGeom>
              <a:avLst/>
              <a:gdLst/>
              <a:ahLst/>
              <a:cxnLst/>
              <a:rect l="l" t="t" r="r" b="b"/>
              <a:pathLst>
                <a:path w="438" h="401" extrusionOk="0">
                  <a:moveTo>
                    <a:pt x="235" y="0"/>
                  </a:moveTo>
                  <a:cubicBezTo>
                    <a:pt x="168" y="0"/>
                    <a:pt x="120" y="49"/>
                    <a:pt x="60" y="79"/>
                  </a:cubicBezTo>
                  <a:cubicBezTo>
                    <a:pt x="0" y="214"/>
                    <a:pt x="8" y="229"/>
                    <a:pt x="109" y="333"/>
                  </a:cubicBezTo>
                  <a:cubicBezTo>
                    <a:pt x="154" y="381"/>
                    <a:pt x="209" y="378"/>
                    <a:pt x="261" y="397"/>
                  </a:cubicBezTo>
                  <a:cubicBezTo>
                    <a:pt x="288" y="393"/>
                    <a:pt x="311" y="363"/>
                    <a:pt x="337" y="363"/>
                  </a:cubicBezTo>
                  <a:cubicBezTo>
                    <a:pt x="348" y="363"/>
                    <a:pt x="359" y="371"/>
                    <a:pt x="374" y="381"/>
                  </a:cubicBezTo>
                  <a:cubicBezTo>
                    <a:pt x="382" y="389"/>
                    <a:pt x="392" y="400"/>
                    <a:pt x="404" y="400"/>
                  </a:cubicBezTo>
                  <a:cubicBezTo>
                    <a:pt x="411" y="400"/>
                    <a:pt x="418" y="397"/>
                    <a:pt x="426" y="386"/>
                  </a:cubicBezTo>
                  <a:cubicBezTo>
                    <a:pt x="437" y="359"/>
                    <a:pt x="434" y="341"/>
                    <a:pt x="411" y="326"/>
                  </a:cubicBezTo>
                  <a:cubicBezTo>
                    <a:pt x="392" y="314"/>
                    <a:pt x="385" y="300"/>
                    <a:pt x="385" y="277"/>
                  </a:cubicBezTo>
                  <a:cubicBezTo>
                    <a:pt x="359" y="292"/>
                    <a:pt x="337" y="300"/>
                    <a:pt x="314" y="300"/>
                  </a:cubicBezTo>
                  <a:cubicBezTo>
                    <a:pt x="292" y="300"/>
                    <a:pt x="269" y="292"/>
                    <a:pt x="251" y="269"/>
                  </a:cubicBezTo>
                  <a:cubicBezTo>
                    <a:pt x="221" y="236"/>
                    <a:pt x="180" y="251"/>
                    <a:pt x="146" y="236"/>
                  </a:cubicBezTo>
                  <a:cubicBezTo>
                    <a:pt x="142" y="206"/>
                    <a:pt x="157" y="202"/>
                    <a:pt x="176" y="202"/>
                  </a:cubicBezTo>
                  <a:lnTo>
                    <a:pt x="191" y="202"/>
                  </a:lnTo>
                  <a:cubicBezTo>
                    <a:pt x="206" y="202"/>
                    <a:pt x="221" y="198"/>
                    <a:pt x="221" y="180"/>
                  </a:cubicBezTo>
                  <a:cubicBezTo>
                    <a:pt x="225" y="139"/>
                    <a:pt x="303" y="117"/>
                    <a:pt x="254" y="57"/>
                  </a:cubicBezTo>
                  <a:cubicBezTo>
                    <a:pt x="251" y="49"/>
                    <a:pt x="277" y="38"/>
                    <a:pt x="292" y="34"/>
                  </a:cubicBezTo>
                  <a:cubicBezTo>
                    <a:pt x="284" y="19"/>
                    <a:pt x="280" y="8"/>
                    <a:pt x="261" y="5"/>
                  </a:cubicBezTo>
                  <a:cubicBezTo>
                    <a:pt x="254" y="5"/>
                    <a:pt x="247"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5" name="Google Shape;31835;p23"/>
            <p:cNvSpPr/>
            <p:nvPr/>
          </p:nvSpPr>
          <p:spPr>
            <a:xfrm>
              <a:off x="-2034241" y="-1390003"/>
              <a:ext cx="28268" cy="30035"/>
            </a:xfrm>
            <a:custGeom>
              <a:avLst/>
              <a:gdLst/>
              <a:ahLst/>
              <a:cxnLst/>
              <a:rect l="l" t="t" r="r" b="b"/>
              <a:pathLst>
                <a:path w="592" h="629" extrusionOk="0">
                  <a:moveTo>
                    <a:pt x="498" y="0"/>
                  </a:moveTo>
                  <a:cubicBezTo>
                    <a:pt x="423" y="0"/>
                    <a:pt x="363" y="50"/>
                    <a:pt x="352" y="131"/>
                  </a:cubicBezTo>
                  <a:cubicBezTo>
                    <a:pt x="334" y="252"/>
                    <a:pt x="322" y="262"/>
                    <a:pt x="195" y="269"/>
                  </a:cubicBezTo>
                  <a:cubicBezTo>
                    <a:pt x="158" y="269"/>
                    <a:pt x="116" y="278"/>
                    <a:pt x="83" y="292"/>
                  </a:cubicBezTo>
                  <a:cubicBezTo>
                    <a:pt x="30" y="314"/>
                    <a:pt x="1" y="359"/>
                    <a:pt x="4" y="419"/>
                  </a:cubicBezTo>
                  <a:cubicBezTo>
                    <a:pt x="4" y="464"/>
                    <a:pt x="23" y="502"/>
                    <a:pt x="72" y="502"/>
                  </a:cubicBezTo>
                  <a:cubicBezTo>
                    <a:pt x="75" y="502"/>
                    <a:pt x="83" y="502"/>
                    <a:pt x="90" y="498"/>
                  </a:cubicBezTo>
                  <a:cubicBezTo>
                    <a:pt x="64" y="464"/>
                    <a:pt x="4" y="449"/>
                    <a:pt x="38" y="386"/>
                  </a:cubicBezTo>
                  <a:cubicBezTo>
                    <a:pt x="57" y="352"/>
                    <a:pt x="87" y="333"/>
                    <a:pt x="128" y="326"/>
                  </a:cubicBezTo>
                  <a:lnTo>
                    <a:pt x="139" y="326"/>
                  </a:lnTo>
                  <a:cubicBezTo>
                    <a:pt x="177" y="326"/>
                    <a:pt x="199" y="348"/>
                    <a:pt x="218" y="378"/>
                  </a:cubicBezTo>
                  <a:cubicBezTo>
                    <a:pt x="251" y="431"/>
                    <a:pt x="237" y="468"/>
                    <a:pt x="180" y="483"/>
                  </a:cubicBezTo>
                  <a:cubicBezTo>
                    <a:pt x="151" y="490"/>
                    <a:pt x="120" y="494"/>
                    <a:pt x="90" y="498"/>
                  </a:cubicBezTo>
                  <a:cubicBezTo>
                    <a:pt x="109" y="509"/>
                    <a:pt x="128" y="513"/>
                    <a:pt x="147" y="513"/>
                  </a:cubicBezTo>
                  <a:cubicBezTo>
                    <a:pt x="184" y="513"/>
                    <a:pt x="225" y="494"/>
                    <a:pt x="263" y="490"/>
                  </a:cubicBezTo>
                  <a:cubicBezTo>
                    <a:pt x="277" y="487"/>
                    <a:pt x="285" y="487"/>
                    <a:pt x="296" y="487"/>
                  </a:cubicBezTo>
                  <a:cubicBezTo>
                    <a:pt x="334" y="487"/>
                    <a:pt x="352" y="502"/>
                    <a:pt x="360" y="550"/>
                  </a:cubicBezTo>
                  <a:cubicBezTo>
                    <a:pt x="363" y="583"/>
                    <a:pt x="360" y="628"/>
                    <a:pt x="412" y="628"/>
                  </a:cubicBezTo>
                  <a:lnTo>
                    <a:pt x="420" y="628"/>
                  </a:lnTo>
                  <a:lnTo>
                    <a:pt x="420" y="625"/>
                  </a:lnTo>
                  <a:cubicBezTo>
                    <a:pt x="382" y="588"/>
                    <a:pt x="375" y="543"/>
                    <a:pt x="394" y="490"/>
                  </a:cubicBezTo>
                  <a:cubicBezTo>
                    <a:pt x="322" y="431"/>
                    <a:pt x="401" y="390"/>
                    <a:pt x="412" y="341"/>
                  </a:cubicBezTo>
                  <a:cubicBezTo>
                    <a:pt x="404" y="314"/>
                    <a:pt x="416" y="296"/>
                    <a:pt x="423" y="269"/>
                  </a:cubicBezTo>
                  <a:cubicBezTo>
                    <a:pt x="423" y="262"/>
                    <a:pt x="420" y="255"/>
                    <a:pt x="420" y="247"/>
                  </a:cubicBezTo>
                  <a:cubicBezTo>
                    <a:pt x="356" y="135"/>
                    <a:pt x="360" y="124"/>
                    <a:pt x="449" y="50"/>
                  </a:cubicBezTo>
                  <a:cubicBezTo>
                    <a:pt x="468" y="27"/>
                    <a:pt x="487" y="19"/>
                    <a:pt x="506" y="19"/>
                  </a:cubicBezTo>
                  <a:cubicBezTo>
                    <a:pt x="517" y="19"/>
                    <a:pt x="532" y="23"/>
                    <a:pt x="543" y="23"/>
                  </a:cubicBezTo>
                  <a:cubicBezTo>
                    <a:pt x="554" y="27"/>
                    <a:pt x="565" y="31"/>
                    <a:pt x="577" y="31"/>
                  </a:cubicBezTo>
                  <a:cubicBezTo>
                    <a:pt x="580" y="31"/>
                    <a:pt x="584" y="31"/>
                    <a:pt x="587" y="27"/>
                  </a:cubicBezTo>
                  <a:lnTo>
                    <a:pt x="591" y="27"/>
                  </a:lnTo>
                  <a:cubicBezTo>
                    <a:pt x="561" y="8"/>
                    <a:pt x="528" y="0"/>
                    <a:pt x="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6" name="Google Shape;31836;p23"/>
            <p:cNvSpPr/>
            <p:nvPr/>
          </p:nvSpPr>
          <p:spPr>
            <a:xfrm>
              <a:off x="-2652174" y="-732963"/>
              <a:ext cx="19673" cy="19005"/>
            </a:xfrm>
            <a:custGeom>
              <a:avLst/>
              <a:gdLst/>
              <a:ahLst/>
              <a:cxnLst/>
              <a:rect l="l" t="t" r="r" b="b"/>
              <a:pathLst>
                <a:path w="412" h="398" extrusionOk="0">
                  <a:moveTo>
                    <a:pt x="128" y="87"/>
                  </a:moveTo>
                  <a:cubicBezTo>
                    <a:pt x="142" y="87"/>
                    <a:pt x="154" y="94"/>
                    <a:pt x="165" y="98"/>
                  </a:cubicBezTo>
                  <a:cubicBezTo>
                    <a:pt x="176" y="106"/>
                    <a:pt x="187" y="113"/>
                    <a:pt x="202" y="113"/>
                  </a:cubicBezTo>
                  <a:cubicBezTo>
                    <a:pt x="206" y="113"/>
                    <a:pt x="214" y="109"/>
                    <a:pt x="217" y="109"/>
                  </a:cubicBezTo>
                  <a:lnTo>
                    <a:pt x="217" y="109"/>
                  </a:lnTo>
                  <a:cubicBezTo>
                    <a:pt x="187" y="146"/>
                    <a:pt x="173" y="165"/>
                    <a:pt x="161" y="165"/>
                  </a:cubicBezTo>
                  <a:cubicBezTo>
                    <a:pt x="147" y="165"/>
                    <a:pt x="135" y="139"/>
                    <a:pt x="109" y="91"/>
                  </a:cubicBezTo>
                  <a:cubicBezTo>
                    <a:pt x="116" y="87"/>
                    <a:pt x="124" y="87"/>
                    <a:pt x="128" y="87"/>
                  </a:cubicBezTo>
                  <a:close/>
                  <a:moveTo>
                    <a:pt x="68" y="303"/>
                  </a:moveTo>
                  <a:cubicBezTo>
                    <a:pt x="68" y="303"/>
                    <a:pt x="71" y="308"/>
                    <a:pt x="75" y="308"/>
                  </a:cubicBezTo>
                  <a:cubicBezTo>
                    <a:pt x="71" y="303"/>
                    <a:pt x="68" y="303"/>
                    <a:pt x="68" y="303"/>
                  </a:cubicBezTo>
                  <a:close/>
                  <a:moveTo>
                    <a:pt x="150" y="1"/>
                  </a:moveTo>
                  <a:lnTo>
                    <a:pt x="150" y="1"/>
                  </a:lnTo>
                  <a:cubicBezTo>
                    <a:pt x="60" y="39"/>
                    <a:pt x="49" y="132"/>
                    <a:pt x="0" y="196"/>
                  </a:cubicBezTo>
                  <a:cubicBezTo>
                    <a:pt x="0" y="203"/>
                    <a:pt x="0" y="210"/>
                    <a:pt x="4" y="218"/>
                  </a:cubicBezTo>
                  <a:cubicBezTo>
                    <a:pt x="49" y="229"/>
                    <a:pt x="60" y="263"/>
                    <a:pt x="68" y="303"/>
                  </a:cubicBezTo>
                  <a:cubicBezTo>
                    <a:pt x="79" y="296"/>
                    <a:pt x="90" y="296"/>
                    <a:pt x="97" y="289"/>
                  </a:cubicBezTo>
                  <a:cubicBezTo>
                    <a:pt x="109" y="281"/>
                    <a:pt x="124" y="270"/>
                    <a:pt x="135" y="270"/>
                  </a:cubicBezTo>
                  <a:cubicBezTo>
                    <a:pt x="142" y="270"/>
                    <a:pt x="147" y="277"/>
                    <a:pt x="154" y="292"/>
                  </a:cubicBezTo>
                  <a:cubicBezTo>
                    <a:pt x="165" y="322"/>
                    <a:pt x="147" y="330"/>
                    <a:pt x="120" y="337"/>
                  </a:cubicBezTo>
                  <a:cubicBezTo>
                    <a:pt x="161" y="379"/>
                    <a:pt x="199" y="397"/>
                    <a:pt x="232" y="397"/>
                  </a:cubicBezTo>
                  <a:cubicBezTo>
                    <a:pt x="273" y="397"/>
                    <a:pt x="311" y="371"/>
                    <a:pt x="352" y="318"/>
                  </a:cubicBezTo>
                  <a:cubicBezTo>
                    <a:pt x="340" y="315"/>
                    <a:pt x="330" y="315"/>
                    <a:pt x="318" y="315"/>
                  </a:cubicBezTo>
                  <a:cubicBezTo>
                    <a:pt x="277" y="315"/>
                    <a:pt x="240" y="330"/>
                    <a:pt x="202" y="367"/>
                  </a:cubicBezTo>
                  <a:cubicBezTo>
                    <a:pt x="183" y="315"/>
                    <a:pt x="187" y="285"/>
                    <a:pt x="240" y="277"/>
                  </a:cubicBezTo>
                  <a:cubicBezTo>
                    <a:pt x="259" y="274"/>
                    <a:pt x="285" y="263"/>
                    <a:pt x="304" y="263"/>
                  </a:cubicBezTo>
                  <a:cubicBezTo>
                    <a:pt x="326" y="263"/>
                    <a:pt x="344" y="274"/>
                    <a:pt x="352" y="318"/>
                  </a:cubicBezTo>
                  <a:cubicBezTo>
                    <a:pt x="411" y="203"/>
                    <a:pt x="356" y="109"/>
                    <a:pt x="299" y="16"/>
                  </a:cubicBezTo>
                  <a:lnTo>
                    <a:pt x="299" y="16"/>
                  </a:lnTo>
                  <a:cubicBezTo>
                    <a:pt x="304" y="49"/>
                    <a:pt x="307" y="83"/>
                    <a:pt x="311" y="117"/>
                  </a:cubicBezTo>
                  <a:cubicBezTo>
                    <a:pt x="307" y="120"/>
                    <a:pt x="299" y="120"/>
                    <a:pt x="292" y="120"/>
                  </a:cubicBezTo>
                  <a:cubicBezTo>
                    <a:pt x="285" y="120"/>
                    <a:pt x="273" y="117"/>
                    <a:pt x="262" y="113"/>
                  </a:cubicBezTo>
                  <a:cubicBezTo>
                    <a:pt x="254" y="109"/>
                    <a:pt x="243" y="106"/>
                    <a:pt x="232" y="106"/>
                  </a:cubicBezTo>
                  <a:cubicBezTo>
                    <a:pt x="228" y="106"/>
                    <a:pt x="225" y="106"/>
                    <a:pt x="217" y="109"/>
                  </a:cubicBezTo>
                  <a:cubicBezTo>
                    <a:pt x="191" y="75"/>
                    <a:pt x="147" y="53"/>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7" name="Google Shape;31837;p23"/>
            <p:cNvSpPr/>
            <p:nvPr/>
          </p:nvSpPr>
          <p:spPr>
            <a:xfrm>
              <a:off x="-2123104" y="-1216527"/>
              <a:ext cx="18240" cy="13991"/>
            </a:xfrm>
            <a:custGeom>
              <a:avLst/>
              <a:gdLst/>
              <a:ahLst/>
              <a:cxnLst/>
              <a:rect l="l" t="t" r="r" b="b"/>
              <a:pathLst>
                <a:path w="382" h="293" extrusionOk="0">
                  <a:moveTo>
                    <a:pt x="352" y="50"/>
                  </a:moveTo>
                  <a:cubicBezTo>
                    <a:pt x="353" y="52"/>
                    <a:pt x="354" y="53"/>
                    <a:pt x="354" y="55"/>
                  </a:cubicBezTo>
                  <a:lnTo>
                    <a:pt x="354" y="55"/>
                  </a:lnTo>
                  <a:cubicBezTo>
                    <a:pt x="354" y="53"/>
                    <a:pt x="353" y="52"/>
                    <a:pt x="352" y="50"/>
                  </a:cubicBezTo>
                  <a:close/>
                  <a:moveTo>
                    <a:pt x="354" y="55"/>
                  </a:moveTo>
                  <a:cubicBezTo>
                    <a:pt x="367" y="78"/>
                    <a:pt x="374" y="116"/>
                    <a:pt x="374" y="158"/>
                  </a:cubicBezTo>
                  <a:cubicBezTo>
                    <a:pt x="381" y="126"/>
                    <a:pt x="375" y="90"/>
                    <a:pt x="354" y="55"/>
                  </a:cubicBezTo>
                  <a:close/>
                  <a:moveTo>
                    <a:pt x="236" y="1"/>
                  </a:moveTo>
                  <a:cubicBezTo>
                    <a:pt x="195" y="1"/>
                    <a:pt x="146" y="16"/>
                    <a:pt x="93" y="50"/>
                  </a:cubicBezTo>
                  <a:cubicBezTo>
                    <a:pt x="93" y="95"/>
                    <a:pt x="86" y="132"/>
                    <a:pt x="49" y="162"/>
                  </a:cubicBezTo>
                  <a:cubicBezTo>
                    <a:pt x="30" y="173"/>
                    <a:pt x="0" y="188"/>
                    <a:pt x="15" y="214"/>
                  </a:cubicBezTo>
                  <a:cubicBezTo>
                    <a:pt x="23" y="233"/>
                    <a:pt x="41" y="256"/>
                    <a:pt x="64" y="256"/>
                  </a:cubicBezTo>
                  <a:cubicBezTo>
                    <a:pt x="71" y="256"/>
                    <a:pt x="79" y="252"/>
                    <a:pt x="86" y="248"/>
                  </a:cubicBezTo>
                  <a:cubicBezTo>
                    <a:pt x="93" y="248"/>
                    <a:pt x="102" y="244"/>
                    <a:pt x="105" y="244"/>
                  </a:cubicBezTo>
                  <a:cubicBezTo>
                    <a:pt x="124" y="244"/>
                    <a:pt x="131" y="259"/>
                    <a:pt x="135" y="278"/>
                  </a:cubicBezTo>
                  <a:cubicBezTo>
                    <a:pt x="154" y="278"/>
                    <a:pt x="172" y="282"/>
                    <a:pt x="191" y="285"/>
                  </a:cubicBezTo>
                  <a:cubicBezTo>
                    <a:pt x="214" y="289"/>
                    <a:pt x="232" y="292"/>
                    <a:pt x="247" y="292"/>
                  </a:cubicBezTo>
                  <a:cubicBezTo>
                    <a:pt x="299" y="292"/>
                    <a:pt x="318" y="266"/>
                    <a:pt x="344" y="195"/>
                  </a:cubicBezTo>
                  <a:cubicBezTo>
                    <a:pt x="359" y="147"/>
                    <a:pt x="366" y="99"/>
                    <a:pt x="352" y="50"/>
                  </a:cubicBezTo>
                  <a:cubicBezTo>
                    <a:pt x="318" y="16"/>
                    <a:pt x="281"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8" name="Google Shape;31838;p23"/>
            <p:cNvSpPr/>
            <p:nvPr/>
          </p:nvSpPr>
          <p:spPr>
            <a:xfrm>
              <a:off x="-2295004" y="-1316993"/>
              <a:ext cx="19673" cy="18623"/>
            </a:xfrm>
            <a:custGeom>
              <a:avLst/>
              <a:gdLst/>
              <a:ahLst/>
              <a:cxnLst/>
              <a:rect l="l" t="t" r="r" b="b"/>
              <a:pathLst>
                <a:path w="412" h="390" extrusionOk="0">
                  <a:moveTo>
                    <a:pt x="161" y="1"/>
                  </a:moveTo>
                  <a:cubicBezTo>
                    <a:pt x="158" y="5"/>
                    <a:pt x="158" y="5"/>
                    <a:pt x="153" y="5"/>
                  </a:cubicBezTo>
                  <a:cubicBezTo>
                    <a:pt x="150" y="5"/>
                    <a:pt x="150" y="8"/>
                    <a:pt x="150" y="15"/>
                  </a:cubicBezTo>
                  <a:cubicBezTo>
                    <a:pt x="139" y="49"/>
                    <a:pt x="124" y="60"/>
                    <a:pt x="101" y="60"/>
                  </a:cubicBezTo>
                  <a:cubicBezTo>
                    <a:pt x="94" y="60"/>
                    <a:pt x="82" y="57"/>
                    <a:pt x="75" y="57"/>
                  </a:cubicBezTo>
                  <a:cubicBezTo>
                    <a:pt x="64" y="53"/>
                    <a:pt x="56" y="53"/>
                    <a:pt x="46" y="53"/>
                  </a:cubicBezTo>
                  <a:lnTo>
                    <a:pt x="38" y="53"/>
                  </a:lnTo>
                  <a:cubicBezTo>
                    <a:pt x="1" y="94"/>
                    <a:pt x="38" y="117"/>
                    <a:pt x="60" y="146"/>
                  </a:cubicBezTo>
                  <a:cubicBezTo>
                    <a:pt x="108" y="184"/>
                    <a:pt x="172" y="169"/>
                    <a:pt x="229" y="184"/>
                  </a:cubicBezTo>
                  <a:cubicBezTo>
                    <a:pt x="221" y="162"/>
                    <a:pt x="206" y="143"/>
                    <a:pt x="210" y="124"/>
                  </a:cubicBezTo>
                  <a:cubicBezTo>
                    <a:pt x="210" y="105"/>
                    <a:pt x="221" y="79"/>
                    <a:pt x="239" y="79"/>
                  </a:cubicBezTo>
                  <a:cubicBezTo>
                    <a:pt x="243" y="79"/>
                    <a:pt x="243" y="83"/>
                    <a:pt x="247" y="83"/>
                  </a:cubicBezTo>
                  <a:cubicBezTo>
                    <a:pt x="258" y="83"/>
                    <a:pt x="258" y="113"/>
                    <a:pt x="265" y="131"/>
                  </a:cubicBezTo>
                  <a:cubicBezTo>
                    <a:pt x="322" y="146"/>
                    <a:pt x="341" y="184"/>
                    <a:pt x="310" y="232"/>
                  </a:cubicBezTo>
                  <a:cubicBezTo>
                    <a:pt x="300" y="255"/>
                    <a:pt x="281" y="266"/>
                    <a:pt x="265" y="266"/>
                  </a:cubicBezTo>
                  <a:cubicBezTo>
                    <a:pt x="247" y="266"/>
                    <a:pt x="225" y="255"/>
                    <a:pt x="206" y="240"/>
                  </a:cubicBezTo>
                  <a:cubicBezTo>
                    <a:pt x="184" y="225"/>
                    <a:pt x="158" y="210"/>
                    <a:pt x="131" y="210"/>
                  </a:cubicBezTo>
                  <a:cubicBezTo>
                    <a:pt x="113" y="210"/>
                    <a:pt x="94" y="217"/>
                    <a:pt x="72" y="236"/>
                  </a:cubicBezTo>
                  <a:lnTo>
                    <a:pt x="68" y="240"/>
                  </a:lnTo>
                  <a:cubicBezTo>
                    <a:pt x="72" y="310"/>
                    <a:pt x="127" y="345"/>
                    <a:pt x="172" y="382"/>
                  </a:cubicBezTo>
                  <a:lnTo>
                    <a:pt x="184" y="382"/>
                  </a:lnTo>
                  <a:cubicBezTo>
                    <a:pt x="198" y="382"/>
                    <a:pt x="210" y="386"/>
                    <a:pt x="221" y="386"/>
                  </a:cubicBezTo>
                  <a:cubicBezTo>
                    <a:pt x="236" y="389"/>
                    <a:pt x="247" y="389"/>
                    <a:pt x="258" y="389"/>
                  </a:cubicBezTo>
                  <a:cubicBezTo>
                    <a:pt x="270" y="389"/>
                    <a:pt x="277" y="389"/>
                    <a:pt x="288" y="386"/>
                  </a:cubicBezTo>
                  <a:cubicBezTo>
                    <a:pt x="300" y="355"/>
                    <a:pt x="326" y="345"/>
                    <a:pt x="352" y="329"/>
                  </a:cubicBezTo>
                  <a:cubicBezTo>
                    <a:pt x="355" y="326"/>
                    <a:pt x="363" y="322"/>
                    <a:pt x="370" y="322"/>
                  </a:cubicBezTo>
                  <a:cubicBezTo>
                    <a:pt x="360" y="277"/>
                    <a:pt x="412" y="248"/>
                    <a:pt x="396" y="203"/>
                  </a:cubicBezTo>
                  <a:cubicBezTo>
                    <a:pt x="348" y="172"/>
                    <a:pt x="370" y="105"/>
                    <a:pt x="326" y="72"/>
                  </a:cubicBezTo>
                  <a:cubicBezTo>
                    <a:pt x="303" y="68"/>
                    <a:pt x="296" y="49"/>
                    <a:pt x="292" y="34"/>
                  </a:cubicBezTo>
                  <a:cubicBezTo>
                    <a:pt x="288" y="31"/>
                    <a:pt x="281" y="31"/>
                    <a:pt x="274" y="31"/>
                  </a:cubicBezTo>
                  <a:lnTo>
                    <a:pt x="247" y="31"/>
                  </a:lnTo>
                  <a:cubicBezTo>
                    <a:pt x="239" y="34"/>
                    <a:pt x="232" y="34"/>
                    <a:pt x="221" y="34"/>
                  </a:cubicBezTo>
                  <a:cubicBezTo>
                    <a:pt x="206" y="34"/>
                    <a:pt x="191" y="31"/>
                    <a:pt x="176" y="15"/>
                  </a:cubicBezTo>
                  <a:cubicBezTo>
                    <a:pt x="172" y="12"/>
                    <a:pt x="169" y="5"/>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9" name="Google Shape;31839;p23"/>
            <p:cNvSpPr/>
            <p:nvPr/>
          </p:nvSpPr>
          <p:spPr>
            <a:xfrm>
              <a:off x="-2448377" y="-1102452"/>
              <a:ext cx="17572" cy="15423"/>
            </a:xfrm>
            <a:custGeom>
              <a:avLst/>
              <a:gdLst/>
              <a:ahLst/>
              <a:cxnLst/>
              <a:rect l="l" t="t" r="r" b="b"/>
              <a:pathLst>
                <a:path w="368" h="323" extrusionOk="0">
                  <a:moveTo>
                    <a:pt x="180" y="83"/>
                  </a:moveTo>
                  <a:lnTo>
                    <a:pt x="180" y="83"/>
                  </a:lnTo>
                  <a:cubicBezTo>
                    <a:pt x="192" y="135"/>
                    <a:pt x="263" y="139"/>
                    <a:pt x="270" y="196"/>
                  </a:cubicBezTo>
                  <a:cubicBezTo>
                    <a:pt x="270" y="203"/>
                    <a:pt x="267" y="210"/>
                    <a:pt x="267" y="214"/>
                  </a:cubicBezTo>
                  <a:cubicBezTo>
                    <a:pt x="147" y="165"/>
                    <a:pt x="147" y="165"/>
                    <a:pt x="180" y="83"/>
                  </a:cubicBezTo>
                  <a:close/>
                  <a:moveTo>
                    <a:pt x="237" y="1"/>
                  </a:moveTo>
                  <a:cubicBezTo>
                    <a:pt x="180" y="5"/>
                    <a:pt x="211" y="65"/>
                    <a:pt x="180" y="83"/>
                  </a:cubicBezTo>
                  <a:cubicBezTo>
                    <a:pt x="158" y="57"/>
                    <a:pt x="147" y="27"/>
                    <a:pt x="113" y="27"/>
                  </a:cubicBezTo>
                  <a:lnTo>
                    <a:pt x="99" y="27"/>
                  </a:lnTo>
                  <a:cubicBezTo>
                    <a:pt x="1" y="94"/>
                    <a:pt x="35" y="184"/>
                    <a:pt x="54" y="270"/>
                  </a:cubicBezTo>
                  <a:cubicBezTo>
                    <a:pt x="80" y="289"/>
                    <a:pt x="106" y="308"/>
                    <a:pt x="132" y="322"/>
                  </a:cubicBezTo>
                  <a:cubicBezTo>
                    <a:pt x="173" y="322"/>
                    <a:pt x="215" y="311"/>
                    <a:pt x="263" y="311"/>
                  </a:cubicBezTo>
                  <a:cubicBezTo>
                    <a:pt x="285" y="311"/>
                    <a:pt x="308" y="311"/>
                    <a:pt x="334" y="319"/>
                  </a:cubicBezTo>
                  <a:cubicBezTo>
                    <a:pt x="342" y="315"/>
                    <a:pt x="345" y="311"/>
                    <a:pt x="349" y="308"/>
                  </a:cubicBezTo>
                  <a:cubicBezTo>
                    <a:pt x="323" y="263"/>
                    <a:pt x="337" y="229"/>
                    <a:pt x="345" y="196"/>
                  </a:cubicBezTo>
                  <a:cubicBezTo>
                    <a:pt x="345" y="180"/>
                    <a:pt x="342" y="165"/>
                    <a:pt x="345" y="151"/>
                  </a:cubicBezTo>
                  <a:cubicBezTo>
                    <a:pt x="368" y="87"/>
                    <a:pt x="364" y="39"/>
                    <a:pt x="278" y="34"/>
                  </a:cubicBezTo>
                  <a:cubicBezTo>
                    <a:pt x="259" y="34"/>
                    <a:pt x="248" y="16"/>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0" name="Google Shape;31840;p23"/>
            <p:cNvSpPr/>
            <p:nvPr/>
          </p:nvSpPr>
          <p:spPr>
            <a:xfrm>
              <a:off x="-2004063" y="-1187400"/>
              <a:ext cx="21297" cy="17524"/>
            </a:xfrm>
            <a:custGeom>
              <a:avLst/>
              <a:gdLst/>
              <a:ahLst/>
              <a:cxnLst/>
              <a:rect l="l" t="t" r="r" b="b"/>
              <a:pathLst>
                <a:path w="446" h="367" extrusionOk="0">
                  <a:moveTo>
                    <a:pt x="393" y="1"/>
                  </a:moveTo>
                  <a:cubicBezTo>
                    <a:pt x="382" y="1"/>
                    <a:pt x="363" y="12"/>
                    <a:pt x="348" y="34"/>
                  </a:cubicBezTo>
                  <a:cubicBezTo>
                    <a:pt x="318" y="72"/>
                    <a:pt x="281" y="105"/>
                    <a:pt x="240" y="117"/>
                  </a:cubicBezTo>
                  <a:cubicBezTo>
                    <a:pt x="176" y="131"/>
                    <a:pt x="131" y="169"/>
                    <a:pt x="102" y="221"/>
                  </a:cubicBezTo>
                  <a:cubicBezTo>
                    <a:pt x="79" y="258"/>
                    <a:pt x="34" y="258"/>
                    <a:pt x="0" y="288"/>
                  </a:cubicBezTo>
                  <a:cubicBezTo>
                    <a:pt x="38" y="318"/>
                    <a:pt x="83" y="352"/>
                    <a:pt x="112" y="352"/>
                  </a:cubicBezTo>
                  <a:cubicBezTo>
                    <a:pt x="121" y="352"/>
                    <a:pt x="128" y="348"/>
                    <a:pt x="135" y="344"/>
                  </a:cubicBezTo>
                  <a:cubicBezTo>
                    <a:pt x="176" y="318"/>
                    <a:pt x="214" y="307"/>
                    <a:pt x="251" y="307"/>
                  </a:cubicBezTo>
                  <a:cubicBezTo>
                    <a:pt x="318" y="307"/>
                    <a:pt x="378" y="341"/>
                    <a:pt x="445" y="367"/>
                  </a:cubicBezTo>
                  <a:cubicBezTo>
                    <a:pt x="430" y="348"/>
                    <a:pt x="419" y="326"/>
                    <a:pt x="408" y="307"/>
                  </a:cubicBezTo>
                  <a:cubicBezTo>
                    <a:pt x="385" y="277"/>
                    <a:pt x="352" y="251"/>
                    <a:pt x="390" y="213"/>
                  </a:cubicBezTo>
                  <a:cubicBezTo>
                    <a:pt x="404" y="176"/>
                    <a:pt x="400" y="146"/>
                    <a:pt x="378" y="109"/>
                  </a:cubicBezTo>
                  <a:cubicBezTo>
                    <a:pt x="356" y="68"/>
                    <a:pt x="367" y="56"/>
                    <a:pt x="385" y="56"/>
                  </a:cubicBezTo>
                  <a:cubicBezTo>
                    <a:pt x="397" y="56"/>
                    <a:pt x="416" y="60"/>
                    <a:pt x="430" y="64"/>
                  </a:cubicBezTo>
                  <a:lnTo>
                    <a:pt x="435" y="64"/>
                  </a:lnTo>
                  <a:cubicBezTo>
                    <a:pt x="426" y="27"/>
                    <a:pt x="41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1" name="Google Shape;31841;p23"/>
            <p:cNvSpPr/>
            <p:nvPr/>
          </p:nvSpPr>
          <p:spPr>
            <a:xfrm>
              <a:off x="-1780259" y="-1285239"/>
              <a:ext cx="24878" cy="21297"/>
            </a:xfrm>
            <a:custGeom>
              <a:avLst/>
              <a:gdLst/>
              <a:ahLst/>
              <a:cxnLst/>
              <a:rect l="l" t="t" r="r" b="b"/>
              <a:pathLst>
                <a:path w="521" h="446" extrusionOk="0">
                  <a:moveTo>
                    <a:pt x="244" y="1"/>
                  </a:moveTo>
                  <a:cubicBezTo>
                    <a:pt x="233" y="1"/>
                    <a:pt x="222" y="9"/>
                    <a:pt x="211" y="38"/>
                  </a:cubicBezTo>
                  <a:cubicBezTo>
                    <a:pt x="192" y="94"/>
                    <a:pt x="139" y="125"/>
                    <a:pt x="87" y="128"/>
                  </a:cubicBezTo>
                  <a:cubicBezTo>
                    <a:pt x="42" y="135"/>
                    <a:pt x="27" y="166"/>
                    <a:pt x="1" y="195"/>
                  </a:cubicBezTo>
                  <a:cubicBezTo>
                    <a:pt x="57" y="221"/>
                    <a:pt x="147" y="192"/>
                    <a:pt x="151" y="292"/>
                  </a:cubicBezTo>
                  <a:cubicBezTo>
                    <a:pt x="173" y="251"/>
                    <a:pt x="203" y="211"/>
                    <a:pt x="196" y="154"/>
                  </a:cubicBezTo>
                  <a:cubicBezTo>
                    <a:pt x="196" y="132"/>
                    <a:pt x="206" y="121"/>
                    <a:pt x="229" y="113"/>
                  </a:cubicBezTo>
                  <a:lnTo>
                    <a:pt x="251" y="113"/>
                  </a:lnTo>
                  <a:cubicBezTo>
                    <a:pt x="263" y="113"/>
                    <a:pt x="274" y="117"/>
                    <a:pt x="278" y="128"/>
                  </a:cubicBezTo>
                  <a:cubicBezTo>
                    <a:pt x="304" y="203"/>
                    <a:pt x="368" y="240"/>
                    <a:pt x="416" y="292"/>
                  </a:cubicBezTo>
                  <a:cubicBezTo>
                    <a:pt x="435" y="315"/>
                    <a:pt x="427" y="345"/>
                    <a:pt x="416" y="345"/>
                  </a:cubicBezTo>
                  <a:cubicBezTo>
                    <a:pt x="401" y="341"/>
                    <a:pt x="394" y="337"/>
                    <a:pt x="382" y="337"/>
                  </a:cubicBezTo>
                  <a:cubicBezTo>
                    <a:pt x="337" y="337"/>
                    <a:pt x="311" y="378"/>
                    <a:pt x="274" y="390"/>
                  </a:cubicBezTo>
                  <a:lnTo>
                    <a:pt x="256" y="390"/>
                  </a:lnTo>
                  <a:cubicBezTo>
                    <a:pt x="203" y="390"/>
                    <a:pt x="196" y="330"/>
                    <a:pt x="154" y="315"/>
                  </a:cubicBezTo>
                  <a:cubicBezTo>
                    <a:pt x="135" y="330"/>
                    <a:pt x="147" y="345"/>
                    <a:pt x="151" y="363"/>
                  </a:cubicBezTo>
                  <a:cubicBezTo>
                    <a:pt x="158" y="408"/>
                    <a:pt x="162" y="446"/>
                    <a:pt x="192" y="446"/>
                  </a:cubicBezTo>
                  <a:cubicBezTo>
                    <a:pt x="206" y="446"/>
                    <a:pt x="222" y="439"/>
                    <a:pt x="248" y="420"/>
                  </a:cubicBezTo>
                  <a:cubicBezTo>
                    <a:pt x="266" y="408"/>
                    <a:pt x="289" y="401"/>
                    <a:pt x="315" y="401"/>
                  </a:cubicBezTo>
                  <a:cubicBezTo>
                    <a:pt x="327" y="401"/>
                    <a:pt x="337" y="404"/>
                    <a:pt x="349" y="404"/>
                  </a:cubicBezTo>
                  <a:cubicBezTo>
                    <a:pt x="382" y="413"/>
                    <a:pt x="405" y="416"/>
                    <a:pt x="420" y="416"/>
                  </a:cubicBezTo>
                  <a:cubicBezTo>
                    <a:pt x="458" y="416"/>
                    <a:pt x="461" y="394"/>
                    <a:pt x="476" y="323"/>
                  </a:cubicBezTo>
                  <a:cubicBezTo>
                    <a:pt x="480" y="292"/>
                    <a:pt x="520" y="247"/>
                    <a:pt x="465" y="237"/>
                  </a:cubicBezTo>
                  <a:cubicBezTo>
                    <a:pt x="397" y="221"/>
                    <a:pt x="386" y="169"/>
                    <a:pt x="360" y="125"/>
                  </a:cubicBezTo>
                  <a:cubicBezTo>
                    <a:pt x="341" y="87"/>
                    <a:pt x="323" y="49"/>
                    <a:pt x="289" y="20"/>
                  </a:cubicBezTo>
                  <a:cubicBezTo>
                    <a:pt x="274" y="9"/>
                    <a:pt x="259"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2" name="Google Shape;31842;p23"/>
            <p:cNvSpPr/>
            <p:nvPr/>
          </p:nvSpPr>
          <p:spPr>
            <a:xfrm>
              <a:off x="-2256088" y="-788305"/>
              <a:ext cx="30035" cy="23111"/>
            </a:xfrm>
            <a:custGeom>
              <a:avLst/>
              <a:gdLst/>
              <a:ahLst/>
              <a:cxnLst/>
              <a:rect l="l" t="t" r="r" b="b"/>
              <a:pathLst>
                <a:path w="629" h="484" extrusionOk="0">
                  <a:moveTo>
                    <a:pt x="280" y="1"/>
                  </a:moveTo>
                  <a:cubicBezTo>
                    <a:pt x="292" y="23"/>
                    <a:pt x="303" y="42"/>
                    <a:pt x="311" y="61"/>
                  </a:cubicBezTo>
                  <a:cubicBezTo>
                    <a:pt x="337" y="128"/>
                    <a:pt x="318" y="177"/>
                    <a:pt x="258" y="199"/>
                  </a:cubicBezTo>
                  <a:cubicBezTo>
                    <a:pt x="244" y="206"/>
                    <a:pt x="232" y="211"/>
                    <a:pt x="221" y="211"/>
                  </a:cubicBezTo>
                  <a:cubicBezTo>
                    <a:pt x="180" y="211"/>
                    <a:pt x="157" y="173"/>
                    <a:pt x="142" y="132"/>
                  </a:cubicBezTo>
                  <a:cubicBezTo>
                    <a:pt x="135" y="116"/>
                    <a:pt x="135" y="94"/>
                    <a:pt x="131" y="76"/>
                  </a:cubicBezTo>
                  <a:cubicBezTo>
                    <a:pt x="97" y="106"/>
                    <a:pt x="120" y="139"/>
                    <a:pt x="123" y="173"/>
                  </a:cubicBezTo>
                  <a:cubicBezTo>
                    <a:pt x="146" y="311"/>
                    <a:pt x="146" y="311"/>
                    <a:pt x="19" y="360"/>
                  </a:cubicBezTo>
                  <a:cubicBezTo>
                    <a:pt x="11" y="363"/>
                    <a:pt x="8" y="378"/>
                    <a:pt x="0" y="386"/>
                  </a:cubicBezTo>
                  <a:lnTo>
                    <a:pt x="8" y="386"/>
                  </a:lnTo>
                  <a:cubicBezTo>
                    <a:pt x="34" y="386"/>
                    <a:pt x="61" y="382"/>
                    <a:pt x="87" y="375"/>
                  </a:cubicBezTo>
                  <a:cubicBezTo>
                    <a:pt x="116" y="368"/>
                    <a:pt x="142" y="363"/>
                    <a:pt x="168" y="363"/>
                  </a:cubicBezTo>
                  <a:cubicBezTo>
                    <a:pt x="202" y="363"/>
                    <a:pt x="232" y="371"/>
                    <a:pt x="266" y="404"/>
                  </a:cubicBezTo>
                  <a:cubicBezTo>
                    <a:pt x="299" y="404"/>
                    <a:pt x="333" y="408"/>
                    <a:pt x="370" y="408"/>
                  </a:cubicBezTo>
                  <a:cubicBezTo>
                    <a:pt x="408" y="408"/>
                    <a:pt x="449" y="404"/>
                    <a:pt x="487" y="390"/>
                  </a:cubicBezTo>
                  <a:cubicBezTo>
                    <a:pt x="497" y="386"/>
                    <a:pt x="509" y="386"/>
                    <a:pt x="516" y="386"/>
                  </a:cubicBezTo>
                  <a:cubicBezTo>
                    <a:pt x="565" y="386"/>
                    <a:pt x="587" y="439"/>
                    <a:pt x="610" y="483"/>
                  </a:cubicBezTo>
                  <a:cubicBezTo>
                    <a:pt x="617" y="480"/>
                    <a:pt x="621" y="480"/>
                    <a:pt x="628" y="480"/>
                  </a:cubicBezTo>
                  <a:cubicBezTo>
                    <a:pt x="628" y="397"/>
                    <a:pt x="591" y="363"/>
                    <a:pt x="505" y="356"/>
                  </a:cubicBezTo>
                  <a:cubicBezTo>
                    <a:pt x="411" y="352"/>
                    <a:pt x="370" y="292"/>
                    <a:pt x="359" y="199"/>
                  </a:cubicBezTo>
                  <a:cubicBezTo>
                    <a:pt x="352" y="128"/>
                    <a:pt x="375" y="38"/>
                    <a:pt x="2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3" name="Google Shape;31843;p23"/>
            <p:cNvSpPr/>
            <p:nvPr/>
          </p:nvSpPr>
          <p:spPr>
            <a:xfrm>
              <a:off x="-2466188" y="-1171547"/>
              <a:ext cx="23779" cy="38105"/>
            </a:xfrm>
            <a:custGeom>
              <a:avLst/>
              <a:gdLst/>
              <a:ahLst/>
              <a:cxnLst/>
              <a:rect l="l" t="t" r="r" b="b"/>
              <a:pathLst>
                <a:path w="498" h="798" extrusionOk="0">
                  <a:moveTo>
                    <a:pt x="255" y="1"/>
                  </a:moveTo>
                  <a:cubicBezTo>
                    <a:pt x="221" y="1"/>
                    <a:pt x="195" y="31"/>
                    <a:pt x="184" y="87"/>
                  </a:cubicBezTo>
                  <a:cubicBezTo>
                    <a:pt x="172" y="162"/>
                    <a:pt x="150" y="233"/>
                    <a:pt x="90" y="292"/>
                  </a:cubicBezTo>
                  <a:cubicBezTo>
                    <a:pt x="34" y="352"/>
                    <a:pt x="8" y="420"/>
                    <a:pt x="27" y="510"/>
                  </a:cubicBezTo>
                  <a:cubicBezTo>
                    <a:pt x="42" y="577"/>
                    <a:pt x="72" y="656"/>
                    <a:pt x="38" y="727"/>
                  </a:cubicBezTo>
                  <a:cubicBezTo>
                    <a:pt x="1" y="797"/>
                    <a:pt x="60" y="775"/>
                    <a:pt x="87" y="790"/>
                  </a:cubicBezTo>
                  <a:cubicBezTo>
                    <a:pt x="82" y="775"/>
                    <a:pt x="68" y="745"/>
                    <a:pt x="82" y="741"/>
                  </a:cubicBezTo>
                  <a:lnTo>
                    <a:pt x="82" y="737"/>
                  </a:lnTo>
                  <a:cubicBezTo>
                    <a:pt x="135" y="727"/>
                    <a:pt x="143" y="719"/>
                    <a:pt x="105" y="674"/>
                  </a:cubicBezTo>
                  <a:cubicBezTo>
                    <a:pt x="64" y="629"/>
                    <a:pt x="46" y="570"/>
                    <a:pt x="75" y="506"/>
                  </a:cubicBezTo>
                  <a:cubicBezTo>
                    <a:pt x="64" y="394"/>
                    <a:pt x="135" y="282"/>
                    <a:pt x="239" y="244"/>
                  </a:cubicBezTo>
                  <a:cubicBezTo>
                    <a:pt x="262" y="225"/>
                    <a:pt x="251" y="203"/>
                    <a:pt x="247" y="180"/>
                  </a:cubicBezTo>
                  <a:cubicBezTo>
                    <a:pt x="244" y="154"/>
                    <a:pt x="289" y="121"/>
                    <a:pt x="311" y="121"/>
                  </a:cubicBezTo>
                  <a:cubicBezTo>
                    <a:pt x="318" y="121"/>
                    <a:pt x="322" y="121"/>
                    <a:pt x="326" y="125"/>
                  </a:cubicBezTo>
                  <a:cubicBezTo>
                    <a:pt x="360" y="203"/>
                    <a:pt x="449" y="166"/>
                    <a:pt x="494" y="214"/>
                  </a:cubicBezTo>
                  <a:cubicBezTo>
                    <a:pt x="483" y="180"/>
                    <a:pt x="498" y="125"/>
                    <a:pt x="457" y="117"/>
                  </a:cubicBezTo>
                  <a:cubicBezTo>
                    <a:pt x="396" y="106"/>
                    <a:pt x="363" y="68"/>
                    <a:pt x="322" y="35"/>
                  </a:cubicBezTo>
                  <a:cubicBezTo>
                    <a:pt x="300" y="12"/>
                    <a:pt x="274" y="1"/>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4" name="Google Shape;31844;p23"/>
            <p:cNvSpPr/>
            <p:nvPr/>
          </p:nvSpPr>
          <p:spPr>
            <a:xfrm>
              <a:off x="-2321601" y="-1185967"/>
              <a:ext cx="15232" cy="15567"/>
            </a:xfrm>
            <a:custGeom>
              <a:avLst/>
              <a:gdLst/>
              <a:ahLst/>
              <a:cxnLst/>
              <a:rect l="l" t="t" r="r" b="b"/>
              <a:pathLst>
                <a:path w="319" h="326" extrusionOk="0">
                  <a:moveTo>
                    <a:pt x="206" y="109"/>
                  </a:moveTo>
                  <a:lnTo>
                    <a:pt x="206" y="109"/>
                  </a:lnTo>
                  <a:cubicBezTo>
                    <a:pt x="187" y="187"/>
                    <a:pt x="184" y="202"/>
                    <a:pt x="142" y="202"/>
                  </a:cubicBezTo>
                  <a:lnTo>
                    <a:pt x="116" y="202"/>
                  </a:lnTo>
                  <a:cubicBezTo>
                    <a:pt x="142" y="131"/>
                    <a:pt x="146" y="131"/>
                    <a:pt x="206" y="109"/>
                  </a:cubicBezTo>
                  <a:close/>
                  <a:moveTo>
                    <a:pt x="109" y="0"/>
                  </a:moveTo>
                  <a:cubicBezTo>
                    <a:pt x="94" y="0"/>
                    <a:pt x="79" y="4"/>
                    <a:pt x="64" y="8"/>
                  </a:cubicBezTo>
                  <a:cubicBezTo>
                    <a:pt x="46" y="42"/>
                    <a:pt x="30" y="79"/>
                    <a:pt x="11" y="113"/>
                  </a:cubicBezTo>
                  <a:cubicBezTo>
                    <a:pt x="8" y="128"/>
                    <a:pt x="4" y="146"/>
                    <a:pt x="1" y="161"/>
                  </a:cubicBezTo>
                  <a:cubicBezTo>
                    <a:pt x="37" y="180"/>
                    <a:pt x="30" y="218"/>
                    <a:pt x="34" y="251"/>
                  </a:cubicBezTo>
                  <a:cubicBezTo>
                    <a:pt x="42" y="288"/>
                    <a:pt x="79" y="299"/>
                    <a:pt x="101" y="325"/>
                  </a:cubicBezTo>
                  <a:cubicBezTo>
                    <a:pt x="116" y="318"/>
                    <a:pt x="127" y="314"/>
                    <a:pt x="142" y="314"/>
                  </a:cubicBezTo>
                  <a:lnTo>
                    <a:pt x="203" y="314"/>
                  </a:lnTo>
                  <a:cubicBezTo>
                    <a:pt x="273" y="299"/>
                    <a:pt x="318" y="240"/>
                    <a:pt x="307" y="168"/>
                  </a:cubicBezTo>
                  <a:cubicBezTo>
                    <a:pt x="299" y="123"/>
                    <a:pt x="284" y="79"/>
                    <a:pt x="307" y="34"/>
                  </a:cubicBezTo>
                  <a:cubicBezTo>
                    <a:pt x="299" y="30"/>
                    <a:pt x="292" y="30"/>
                    <a:pt x="289" y="30"/>
                  </a:cubicBezTo>
                  <a:cubicBezTo>
                    <a:pt x="277" y="30"/>
                    <a:pt x="270" y="34"/>
                    <a:pt x="266" y="38"/>
                  </a:cubicBezTo>
                  <a:cubicBezTo>
                    <a:pt x="258" y="42"/>
                    <a:pt x="251" y="45"/>
                    <a:pt x="244" y="45"/>
                  </a:cubicBezTo>
                  <a:lnTo>
                    <a:pt x="239" y="45"/>
                  </a:lnTo>
                  <a:cubicBezTo>
                    <a:pt x="194" y="23"/>
                    <a:pt x="154"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5" name="Google Shape;31845;p23"/>
            <p:cNvSpPr/>
            <p:nvPr/>
          </p:nvSpPr>
          <p:spPr>
            <a:xfrm>
              <a:off x="-2267166" y="-768632"/>
              <a:ext cx="26453" cy="40014"/>
            </a:xfrm>
            <a:custGeom>
              <a:avLst/>
              <a:gdLst/>
              <a:ahLst/>
              <a:cxnLst/>
              <a:rect l="l" t="t" r="r" b="b"/>
              <a:pathLst>
                <a:path w="554" h="838" extrusionOk="0">
                  <a:moveTo>
                    <a:pt x="214" y="1"/>
                  </a:moveTo>
                  <a:lnTo>
                    <a:pt x="214" y="1"/>
                  </a:lnTo>
                  <a:cubicBezTo>
                    <a:pt x="117" y="53"/>
                    <a:pt x="75" y="146"/>
                    <a:pt x="23" y="236"/>
                  </a:cubicBezTo>
                  <a:cubicBezTo>
                    <a:pt x="8" y="258"/>
                    <a:pt x="1" y="284"/>
                    <a:pt x="19" y="310"/>
                  </a:cubicBezTo>
                  <a:cubicBezTo>
                    <a:pt x="49" y="351"/>
                    <a:pt x="53" y="404"/>
                    <a:pt x="60" y="453"/>
                  </a:cubicBezTo>
                  <a:cubicBezTo>
                    <a:pt x="72" y="505"/>
                    <a:pt x="94" y="553"/>
                    <a:pt x="139" y="572"/>
                  </a:cubicBezTo>
                  <a:cubicBezTo>
                    <a:pt x="206" y="602"/>
                    <a:pt x="236" y="681"/>
                    <a:pt x="310" y="696"/>
                  </a:cubicBezTo>
                  <a:cubicBezTo>
                    <a:pt x="333" y="703"/>
                    <a:pt x="341" y="725"/>
                    <a:pt x="345" y="751"/>
                  </a:cubicBezTo>
                  <a:cubicBezTo>
                    <a:pt x="355" y="815"/>
                    <a:pt x="367" y="838"/>
                    <a:pt x="405" y="838"/>
                  </a:cubicBezTo>
                  <a:cubicBezTo>
                    <a:pt x="423" y="838"/>
                    <a:pt x="445" y="834"/>
                    <a:pt x="476" y="826"/>
                  </a:cubicBezTo>
                  <a:cubicBezTo>
                    <a:pt x="502" y="819"/>
                    <a:pt x="528" y="815"/>
                    <a:pt x="554" y="812"/>
                  </a:cubicBezTo>
                  <a:cubicBezTo>
                    <a:pt x="483" y="786"/>
                    <a:pt x="460" y="729"/>
                    <a:pt x="453" y="662"/>
                  </a:cubicBezTo>
                  <a:cubicBezTo>
                    <a:pt x="436" y="648"/>
                    <a:pt x="413" y="647"/>
                    <a:pt x="390" y="647"/>
                  </a:cubicBezTo>
                  <a:cubicBezTo>
                    <a:pt x="387" y="647"/>
                    <a:pt x="384" y="647"/>
                    <a:pt x="381" y="647"/>
                  </a:cubicBezTo>
                  <a:cubicBezTo>
                    <a:pt x="353" y="647"/>
                    <a:pt x="325" y="646"/>
                    <a:pt x="303" y="620"/>
                  </a:cubicBezTo>
                  <a:cubicBezTo>
                    <a:pt x="258" y="598"/>
                    <a:pt x="206" y="584"/>
                    <a:pt x="191" y="524"/>
                  </a:cubicBezTo>
                  <a:cubicBezTo>
                    <a:pt x="143" y="505"/>
                    <a:pt x="120" y="467"/>
                    <a:pt x="101" y="422"/>
                  </a:cubicBezTo>
                  <a:cubicBezTo>
                    <a:pt x="57" y="292"/>
                    <a:pt x="79" y="172"/>
                    <a:pt x="172" y="68"/>
                  </a:cubicBezTo>
                  <a:cubicBezTo>
                    <a:pt x="191" y="49"/>
                    <a:pt x="198" y="23"/>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6" name="Google Shape;31846;p23"/>
            <p:cNvSpPr/>
            <p:nvPr/>
          </p:nvSpPr>
          <p:spPr>
            <a:xfrm>
              <a:off x="-1950154" y="-1135639"/>
              <a:ext cx="19864" cy="18623"/>
            </a:xfrm>
            <a:custGeom>
              <a:avLst/>
              <a:gdLst/>
              <a:ahLst/>
              <a:cxnLst/>
              <a:rect l="l" t="t" r="r" b="b"/>
              <a:pathLst>
                <a:path w="416" h="390" extrusionOk="0">
                  <a:moveTo>
                    <a:pt x="344" y="1"/>
                  </a:moveTo>
                  <a:cubicBezTo>
                    <a:pt x="326" y="1"/>
                    <a:pt x="315" y="16"/>
                    <a:pt x="300" y="34"/>
                  </a:cubicBezTo>
                  <a:cubicBezTo>
                    <a:pt x="296" y="38"/>
                    <a:pt x="288" y="42"/>
                    <a:pt x="284" y="49"/>
                  </a:cubicBezTo>
                  <a:cubicBezTo>
                    <a:pt x="344" y="75"/>
                    <a:pt x="315" y="113"/>
                    <a:pt x="288" y="142"/>
                  </a:cubicBezTo>
                  <a:cubicBezTo>
                    <a:pt x="255" y="173"/>
                    <a:pt x="217" y="191"/>
                    <a:pt x="248" y="247"/>
                  </a:cubicBezTo>
                  <a:cubicBezTo>
                    <a:pt x="265" y="289"/>
                    <a:pt x="217" y="299"/>
                    <a:pt x="184" y="322"/>
                  </a:cubicBezTo>
                  <a:cubicBezTo>
                    <a:pt x="217" y="258"/>
                    <a:pt x="191" y="225"/>
                    <a:pt x="150" y="184"/>
                  </a:cubicBezTo>
                  <a:cubicBezTo>
                    <a:pt x="135" y="168"/>
                    <a:pt x="124" y="165"/>
                    <a:pt x="117" y="165"/>
                  </a:cubicBezTo>
                  <a:cubicBezTo>
                    <a:pt x="105" y="165"/>
                    <a:pt x="94" y="168"/>
                    <a:pt x="79" y="180"/>
                  </a:cubicBezTo>
                  <a:cubicBezTo>
                    <a:pt x="72" y="187"/>
                    <a:pt x="64" y="187"/>
                    <a:pt x="60" y="187"/>
                  </a:cubicBezTo>
                  <a:cubicBezTo>
                    <a:pt x="41" y="187"/>
                    <a:pt x="49" y="154"/>
                    <a:pt x="41" y="139"/>
                  </a:cubicBezTo>
                  <a:lnTo>
                    <a:pt x="41" y="139"/>
                  </a:lnTo>
                  <a:cubicBezTo>
                    <a:pt x="1" y="218"/>
                    <a:pt x="15" y="281"/>
                    <a:pt x="91" y="333"/>
                  </a:cubicBezTo>
                  <a:cubicBezTo>
                    <a:pt x="108" y="344"/>
                    <a:pt x="120" y="367"/>
                    <a:pt x="135" y="382"/>
                  </a:cubicBezTo>
                  <a:cubicBezTo>
                    <a:pt x="146" y="382"/>
                    <a:pt x="161" y="378"/>
                    <a:pt x="176" y="378"/>
                  </a:cubicBezTo>
                  <a:cubicBezTo>
                    <a:pt x="187" y="378"/>
                    <a:pt x="198" y="378"/>
                    <a:pt x="206" y="389"/>
                  </a:cubicBezTo>
                  <a:cubicBezTo>
                    <a:pt x="277" y="389"/>
                    <a:pt x="300" y="318"/>
                    <a:pt x="352" y="296"/>
                  </a:cubicBezTo>
                  <a:cubicBezTo>
                    <a:pt x="400" y="244"/>
                    <a:pt x="415" y="187"/>
                    <a:pt x="393" y="120"/>
                  </a:cubicBezTo>
                  <a:cubicBezTo>
                    <a:pt x="367" y="113"/>
                    <a:pt x="363" y="94"/>
                    <a:pt x="363" y="68"/>
                  </a:cubicBezTo>
                  <a:cubicBezTo>
                    <a:pt x="363" y="49"/>
                    <a:pt x="408" y="27"/>
                    <a:pt x="363" y="8"/>
                  </a:cubicBezTo>
                  <a:cubicBezTo>
                    <a:pt x="355" y="4"/>
                    <a:pt x="348" y="1"/>
                    <a:pt x="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7" name="Google Shape;31847;p23"/>
            <p:cNvSpPr/>
            <p:nvPr/>
          </p:nvSpPr>
          <p:spPr>
            <a:xfrm>
              <a:off x="-2228823" y="-1243267"/>
              <a:ext cx="18670" cy="23254"/>
            </a:xfrm>
            <a:custGeom>
              <a:avLst/>
              <a:gdLst/>
              <a:ahLst/>
              <a:cxnLst/>
              <a:rect l="l" t="t" r="r" b="b"/>
              <a:pathLst>
                <a:path w="391" h="487" extrusionOk="0">
                  <a:moveTo>
                    <a:pt x="91" y="0"/>
                  </a:moveTo>
                  <a:cubicBezTo>
                    <a:pt x="57" y="0"/>
                    <a:pt x="23" y="8"/>
                    <a:pt x="1" y="49"/>
                  </a:cubicBezTo>
                  <a:lnTo>
                    <a:pt x="20" y="49"/>
                  </a:lnTo>
                  <a:cubicBezTo>
                    <a:pt x="46" y="49"/>
                    <a:pt x="73" y="57"/>
                    <a:pt x="83" y="79"/>
                  </a:cubicBezTo>
                  <a:cubicBezTo>
                    <a:pt x="113" y="146"/>
                    <a:pt x="162" y="162"/>
                    <a:pt x="214" y="162"/>
                  </a:cubicBezTo>
                  <a:cubicBezTo>
                    <a:pt x="240" y="162"/>
                    <a:pt x="270" y="157"/>
                    <a:pt x="301" y="150"/>
                  </a:cubicBezTo>
                  <a:lnTo>
                    <a:pt x="301" y="150"/>
                  </a:lnTo>
                  <a:cubicBezTo>
                    <a:pt x="308" y="206"/>
                    <a:pt x="248" y="210"/>
                    <a:pt x="244" y="251"/>
                  </a:cubicBezTo>
                  <a:cubicBezTo>
                    <a:pt x="315" y="310"/>
                    <a:pt x="315" y="310"/>
                    <a:pt x="240" y="404"/>
                  </a:cubicBezTo>
                  <a:cubicBezTo>
                    <a:pt x="237" y="352"/>
                    <a:pt x="233" y="300"/>
                    <a:pt x="185" y="300"/>
                  </a:cubicBezTo>
                  <a:cubicBezTo>
                    <a:pt x="173" y="300"/>
                    <a:pt x="162" y="303"/>
                    <a:pt x="147" y="307"/>
                  </a:cubicBezTo>
                  <a:cubicBezTo>
                    <a:pt x="140" y="310"/>
                    <a:pt x="132" y="310"/>
                    <a:pt x="125" y="310"/>
                  </a:cubicBezTo>
                  <a:cubicBezTo>
                    <a:pt x="144" y="367"/>
                    <a:pt x="207" y="397"/>
                    <a:pt x="199" y="464"/>
                  </a:cubicBezTo>
                  <a:cubicBezTo>
                    <a:pt x="203" y="471"/>
                    <a:pt x="203" y="479"/>
                    <a:pt x="207" y="486"/>
                  </a:cubicBezTo>
                  <a:cubicBezTo>
                    <a:pt x="285" y="486"/>
                    <a:pt x="315" y="415"/>
                    <a:pt x="371" y="378"/>
                  </a:cubicBezTo>
                  <a:cubicBezTo>
                    <a:pt x="390" y="371"/>
                    <a:pt x="379" y="359"/>
                    <a:pt x="375" y="341"/>
                  </a:cubicBezTo>
                  <a:cubicBezTo>
                    <a:pt x="356" y="274"/>
                    <a:pt x="345" y="202"/>
                    <a:pt x="327" y="131"/>
                  </a:cubicBezTo>
                  <a:cubicBezTo>
                    <a:pt x="282" y="72"/>
                    <a:pt x="248"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8" name="Google Shape;31848;p23"/>
            <p:cNvSpPr/>
            <p:nvPr/>
          </p:nvSpPr>
          <p:spPr>
            <a:xfrm>
              <a:off x="-2374985" y="-1196329"/>
              <a:ext cx="43978" cy="22347"/>
            </a:xfrm>
            <a:custGeom>
              <a:avLst/>
              <a:gdLst/>
              <a:ahLst/>
              <a:cxnLst/>
              <a:rect l="l" t="t" r="r" b="b"/>
              <a:pathLst>
                <a:path w="921" h="468" extrusionOk="0">
                  <a:moveTo>
                    <a:pt x="360" y="0"/>
                  </a:moveTo>
                  <a:cubicBezTo>
                    <a:pt x="311" y="86"/>
                    <a:pt x="300" y="176"/>
                    <a:pt x="348" y="281"/>
                  </a:cubicBezTo>
                  <a:cubicBezTo>
                    <a:pt x="334" y="281"/>
                    <a:pt x="318" y="278"/>
                    <a:pt x="308" y="278"/>
                  </a:cubicBezTo>
                  <a:cubicBezTo>
                    <a:pt x="236" y="278"/>
                    <a:pt x="177" y="304"/>
                    <a:pt x="109" y="304"/>
                  </a:cubicBezTo>
                  <a:cubicBezTo>
                    <a:pt x="1" y="307"/>
                    <a:pt x="1" y="307"/>
                    <a:pt x="16" y="423"/>
                  </a:cubicBezTo>
                  <a:cubicBezTo>
                    <a:pt x="75" y="367"/>
                    <a:pt x="139" y="318"/>
                    <a:pt x="213" y="318"/>
                  </a:cubicBezTo>
                  <a:cubicBezTo>
                    <a:pt x="244" y="318"/>
                    <a:pt x="274" y="326"/>
                    <a:pt x="308" y="340"/>
                  </a:cubicBezTo>
                  <a:cubicBezTo>
                    <a:pt x="326" y="337"/>
                    <a:pt x="344" y="333"/>
                    <a:pt x="363" y="333"/>
                  </a:cubicBezTo>
                  <a:cubicBezTo>
                    <a:pt x="386" y="333"/>
                    <a:pt x="408" y="340"/>
                    <a:pt x="431" y="367"/>
                  </a:cubicBezTo>
                  <a:cubicBezTo>
                    <a:pt x="460" y="400"/>
                    <a:pt x="509" y="416"/>
                    <a:pt x="513" y="468"/>
                  </a:cubicBezTo>
                  <a:cubicBezTo>
                    <a:pt x="524" y="461"/>
                    <a:pt x="539" y="453"/>
                    <a:pt x="539" y="449"/>
                  </a:cubicBezTo>
                  <a:cubicBezTo>
                    <a:pt x="513" y="318"/>
                    <a:pt x="610" y="311"/>
                    <a:pt x="696" y="292"/>
                  </a:cubicBezTo>
                  <a:cubicBezTo>
                    <a:pt x="741" y="285"/>
                    <a:pt x="786" y="281"/>
                    <a:pt x="831" y="266"/>
                  </a:cubicBezTo>
                  <a:cubicBezTo>
                    <a:pt x="872" y="255"/>
                    <a:pt x="920" y="240"/>
                    <a:pt x="913" y="180"/>
                  </a:cubicBezTo>
                  <a:lnTo>
                    <a:pt x="913" y="180"/>
                  </a:lnTo>
                  <a:cubicBezTo>
                    <a:pt x="886" y="202"/>
                    <a:pt x="860" y="217"/>
                    <a:pt x="827" y="221"/>
                  </a:cubicBezTo>
                  <a:cubicBezTo>
                    <a:pt x="827" y="225"/>
                    <a:pt x="823" y="225"/>
                    <a:pt x="823" y="225"/>
                  </a:cubicBezTo>
                  <a:cubicBezTo>
                    <a:pt x="793" y="251"/>
                    <a:pt x="763" y="266"/>
                    <a:pt x="726" y="266"/>
                  </a:cubicBezTo>
                  <a:cubicBezTo>
                    <a:pt x="707" y="266"/>
                    <a:pt x="689" y="259"/>
                    <a:pt x="666" y="251"/>
                  </a:cubicBezTo>
                  <a:cubicBezTo>
                    <a:pt x="658" y="247"/>
                    <a:pt x="651" y="240"/>
                    <a:pt x="644" y="236"/>
                  </a:cubicBezTo>
                  <a:cubicBezTo>
                    <a:pt x="603" y="266"/>
                    <a:pt x="539" y="247"/>
                    <a:pt x="509" y="314"/>
                  </a:cubicBezTo>
                  <a:cubicBezTo>
                    <a:pt x="505" y="322"/>
                    <a:pt x="494" y="330"/>
                    <a:pt x="483" y="330"/>
                  </a:cubicBezTo>
                  <a:cubicBezTo>
                    <a:pt x="453" y="330"/>
                    <a:pt x="412" y="300"/>
                    <a:pt x="397" y="262"/>
                  </a:cubicBezTo>
                  <a:cubicBezTo>
                    <a:pt x="375" y="210"/>
                    <a:pt x="397" y="169"/>
                    <a:pt x="431" y="131"/>
                  </a:cubicBezTo>
                  <a:cubicBezTo>
                    <a:pt x="393" y="98"/>
                    <a:pt x="367" y="57"/>
                    <a:pt x="363" y="4"/>
                  </a:cubicBezTo>
                  <a:lnTo>
                    <a:pt x="3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9" name="Google Shape;31849;p23"/>
            <p:cNvSpPr/>
            <p:nvPr/>
          </p:nvSpPr>
          <p:spPr>
            <a:xfrm>
              <a:off x="-2185418" y="-772548"/>
              <a:ext cx="15949" cy="13036"/>
            </a:xfrm>
            <a:custGeom>
              <a:avLst/>
              <a:gdLst/>
              <a:ahLst/>
              <a:cxnLst/>
              <a:rect l="l" t="t" r="r" b="b"/>
              <a:pathLst>
                <a:path w="334" h="273" extrusionOk="0">
                  <a:moveTo>
                    <a:pt x="161" y="0"/>
                  </a:moveTo>
                  <a:cubicBezTo>
                    <a:pt x="120" y="0"/>
                    <a:pt x="75" y="22"/>
                    <a:pt x="64" y="56"/>
                  </a:cubicBezTo>
                  <a:cubicBezTo>
                    <a:pt x="42" y="119"/>
                    <a:pt x="4" y="183"/>
                    <a:pt x="1" y="254"/>
                  </a:cubicBezTo>
                  <a:cubicBezTo>
                    <a:pt x="53" y="266"/>
                    <a:pt x="106" y="273"/>
                    <a:pt x="151" y="273"/>
                  </a:cubicBezTo>
                  <a:cubicBezTo>
                    <a:pt x="247" y="273"/>
                    <a:pt x="318" y="231"/>
                    <a:pt x="334" y="83"/>
                  </a:cubicBezTo>
                  <a:cubicBezTo>
                    <a:pt x="299" y="60"/>
                    <a:pt x="258" y="56"/>
                    <a:pt x="225" y="26"/>
                  </a:cubicBezTo>
                  <a:cubicBezTo>
                    <a:pt x="210" y="7"/>
                    <a:pt x="184"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0" name="Google Shape;31850;p23"/>
            <p:cNvSpPr/>
            <p:nvPr/>
          </p:nvSpPr>
          <p:spPr>
            <a:xfrm>
              <a:off x="-2276429" y="-1285239"/>
              <a:ext cx="14277" cy="14564"/>
            </a:xfrm>
            <a:custGeom>
              <a:avLst/>
              <a:gdLst/>
              <a:ahLst/>
              <a:cxnLst/>
              <a:rect l="l" t="t" r="r" b="b"/>
              <a:pathLst>
                <a:path w="299" h="305" extrusionOk="0">
                  <a:moveTo>
                    <a:pt x="101" y="1"/>
                  </a:moveTo>
                  <a:cubicBezTo>
                    <a:pt x="75" y="4"/>
                    <a:pt x="0" y="125"/>
                    <a:pt x="7" y="158"/>
                  </a:cubicBezTo>
                  <a:cubicBezTo>
                    <a:pt x="23" y="251"/>
                    <a:pt x="83" y="304"/>
                    <a:pt x="161" y="304"/>
                  </a:cubicBezTo>
                  <a:lnTo>
                    <a:pt x="195" y="304"/>
                  </a:lnTo>
                  <a:cubicBezTo>
                    <a:pt x="266" y="289"/>
                    <a:pt x="299" y="240"/>
                    <a:pt x="292" y="173"/>
                  </a:cubicBezTo>
                  <a:cubicBezTo>
                    <a:pt x="280" y="90"/>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1" name="Google Shape;31851;p23"/>
            <p:cNvSpPr/>
            <p:nvPr/>
          </p:nvSpPr>
          <p:spPr>
            <a:xfrm>
              <a:off x="-1969254" y="-1422807"/>
              <a:ext cx="18431" cy="18575"/>
            </a:xfrm>
            <a:custGeom>
              <a:avLst/>
              <a:gdLst/>
              <a:ahLst/>
              <a:cxnLst/>
              <a:rect l="l" t="t" r="r" b="b"/>
              <a:pathLst>
                <a:path w="386" h="389" extrusionOk="0">
                  <a:moveTo>
                    <a:pt x="273" y="0"/>
                  </a:moveTo>
                  <a:cubicBezTo>
                    <a:pt x="273" y="19"/>
                    <a:pt x="262" y="37"/>
                    <a:pt x="281" y="52"/>
                  </a:cubicBezTo>
                  <a:cubicBezTo>
                    <a:pt x="325" y="86"/>
                    <a:pt x="322" y="135"/>
                    <a:pt x="299" y="171"/>
                  </a:cubicBezTo>
                  <a:cubicBezTo>
                    <a:pt x="273" y="216"/>
                    <a:pt x="217" y="228"/>
                    <a:pt x="168" y="228"/>
                  </a:cubicBezTo>
                  <a:lnTo>
                    <a:pt x="165" y="228"/>
                  </a:lnTo>
                  <a:cubicBezTo>
                    <a:pt x="139" y="228"/>
                    <a:pt x="127" y="209"/>
                    <a:pt x="120" y="187"/>
                  </a:cubicBezTo>
                  <a:cubicBezTo>
                    <a:pt x="113" y="149"/>
                    <a:pt x="109" y="112"/>
                    <a:pt x="124" y="75"/>
                  </a:cubicBezTo>
                  <a:cubicBezTo>
                    <a:pt x="124" y="67"/>
                    <a:pt x="120" y="59"/>
                    <a:pt x="120" y="52"/>
                  </a:cubicBezTo>
                  <a:cubicBezTo>
                    <a:pt x="109" y="64"/>
                    <a:pt x="98" y="75"/>
                    <a:pt x="87" y="82"/>
                  </a:cubicBezTo>
                  <a:cubicBezTo>
                    <a:pt x="30" y="127"/>
                    <a:pt x="20" y="194"/>
                    <a:pt x="8" y="254"/>
                  </a:cubicBezTo>
                  <a:cubicBezTo>
                    <a:pt x="1" y="280"/>
                    <a:pt x="72" y="321"/>
                    <a:pt x="109" y="351"/>
                  </a:cubicBezTo>
                  <a:cubicBezTo>
                    <a:pt x="132" y="370"/>
                    <a:pt x="154" y="389"/>
                    <a:pt x="187" y="389"/>
                  </a:cubicBezTo>
                  <a:lnTo>
                    <a:pt x="203" y="389"/>
                  </a:lnTo>
                  <a:cubicBezTo>
                    <a:pt x="315" y="373"/>
                    <a:pt x="344" y="288"/>
                    <a:pt x="370" y="194"/>
                  </a:cubicBezTo>
                  <a:cubicBezTo>
                    <a:pt x="386" y="135"/>
                    <a:pt x="322" y="101"/>
                    <a:pt x="337" y="41"/>
                  </a:cubicBezTo>
                  <a:cubicBezTo>
                    <a:pt x="344" y="23"/>
                    <a:pt x="303" y="4"/>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2" name="Google Shape;31852;p23"/>
            <p:cNvSpPr/>
            <p:nvPr/>
          </p:nvSpPr>
          <p:spPr>
            <a:xfrm>
              <a:off x="-2199695" y="-1432118"/>
              <a:ext cx="27934" cy="26072"/>
            </a:xfrm>
            <a:custGeom>
              <a:avLst/>
              <a:gdLst/>
              <a:ahLst/>
              <a:cxnLst/>
              <a:rect l="l" t="t" r="r" b="b"/>
              <a:pathLst>
                <a:path w="585" h="546" extrusionOk="0">
                  <a:moveTo>
                    <a:pt x="572" y="0"/>
                  </a:moveTo>
                  <a:cubicBezTo>
                    <a:pt x="550" y="8"/>
                    <a:pt x="531" y="16"/>
                    <a:pt x="512" y="23"/>
                  </a:cubicBezTo>
                  <a:cubicBezTo>
                    <a:pt x="494" y="64"/>
                    <a:pt x="472" y="102"/>
                    <a:pt x="453" y="142"/>
                  </a:cubicBezTo>
                  <a:cubicBezTo>
                    <a:pt x="423" y="228"/>
                    <a:pt x="341" y="262"/>
                    <a:pt x="281" y="318"/>
                  </a:cubicBezTo>
                  <a:cubicBezTo>
                    <a:pt x="307" y="375"/>
                    <a:pt x="296" y="442"/>
                    <a:pt x="251" y="461"/>
                  </a:cubicBezTo>
                  <a:cubicBezTo>
                    <a:pt x="243" y="464"/>
                    <a:pt x="236" y="464"/>
                    <a:pt x="229" y="464"/>
                  </a:cubicBezTo>
                  <a:cubicBezTo>
                    <a:pt x="210" y="464"/>
                    <a:pt x="198" y="453"/>
                    <a:pt x="203" y="427"/>
                  </a:cubicBezTo>
                  <a:cubicBezTo>
                    <a:pt x="206" y="397"/>
                    <a:pt x="195" y="366"/>
                    <a:pt x="191" y="337"/>
                  </a:cubicBezTo>
                  <a:cubicBezTo>
                    <a:pt x="180" y="326"/>
                    <a:pt x="165" y="322"/>
                    <a:pt x="158" y="322"/>
                  </a:cubicBezTo>
                  <a:cubicBezTo>
                    <a:pt x="124" y="322"/>
                    <a:pt x="109" y="366"/>
                    <a:pt x="83" y="382"/>
                  </a:cubicBezTo>
                  <a:cubicBezTo>
                    <a:pt x="91" y="430"/>
                    <a:pt x="68" y="445"/>
                    <a:pt x="38" y="445"/>
                  </a:cubicBezTo>
                  <a:cubicBezTo>
                    <a:pt x="27" y="445"/>
                    <a:pt x="15" y="445"/>
                    <a:pt x="5" y="442"/>
                  </a:cubicBezTo>
                  <a:lnTo>
                    <a:pt x="1" y="445"/>
                  </a:lnTo>
                  <a:cubicBezTo>
                    <a:pt x="27" y="506"/>
                    <a:pt x="98" y="456"/>
                    <a:pt x="139" y="506"/>
                  </a:cubicBezTo>
                  <a:cubicBezTo>
                    <a:pt x="165" y="535"/>
                    <a:pt x="195" y="546"/>
                    <a:pt x="225" y="546"/>
                  </a:cubicBezTo>
                  <a:cubicBezTo>
                    <a:pt x="258" y="546"/>
                    <a:pt x="296" y="523"/>
                    <a:pt x="326" y="479"/>
                  </a:cubicBezTo>
                  <a:cubicBezTo>
                    <a:pt x="419" y="333"/>
                    <a:pt x="467" y="165"/>
                    <a:pt x="580" y="30"/>
                  </a:cubicBezTo>
                  <a:cubicBezTo>
                    <a:pt x="584" y="23"/>
                    <a:pt x="580" y="16"/>
                    <a:pt x="580" y="8"/>
                  </a:cubicBezTo>
                  <a:cubicBezTo>
                    <a:pt x="576" y="4"/>
                    <a:pt x="572" y="4"/>
                    <a:pt x="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3" name="Google Shape;31853;p23"/>
            <p:cNvSpPr/>
            <p:nvPr/>
          </p:nvSpPr>
          <p:spPr>
            <a:xfrm>
              <a:off x="-2276095" y="-1230231"/>
              <a:ext cx="18622" cy="18623"/>
            </a:xfrm>
            <a:custGeom>
              <a:avLst/>
              <a:gdLst/>
              <a:ahLst/>
              <a:cxnLst/>
              <a:rect l="l" t="t" r="r" b="b"/>
              <a:pathLst>
                <a:path w="390" h="390" extrusionOk="0">
                  <a:moveTo>
                    <a:pt x="195" y="1"/>
                  </a:moveTo>
                  <a:cubicBezTo>
                    <a:pt x="188" y="1"/>
                    <a:pt x="180" y="4"/>
                    <a:pt x="169" y="8"/>
                  </a:cubicBezTo>
                  <a:cubicBezTo>
                    <a:pt x="169" y="37"/>
                    <a:pt x="154" y="49"/>
                    <a:pt x="124" y="60"/>
                  </a:cubicBezTo>
                  <a:cubicBezTo>
                    <a:pt x="45" y="94"/>
                    <a:pt x="0" y="153"/>
                    <a:pt x="19" y="243"/>
                  </a:cubicBezTo>
                  <a:cubicBezTo>
                    <a:pt x="68" y="217"/>
                    <a:pt x="87" y="158"/>
                    <a:pt x="121" y="120"/>
                  </a:cubicBezTo>
                  <a:cubicBezTo>
                    <a:pt x="173" y="142"/>
                    <a:pt x="165" y="203"/>
                    <a:pt x="202" y="232"/>
                  </a:cubicBezTo>
                  <a:cubicBezTo>
                    <a:pt x="236" y="258"/>
                    <a:pt x="195" y="265"/>
                    <a:pt x="183" y="277"/>
                  </a:cubicBezTo>
                  <a:cubicBezTo>
                    <a:pt x="131" y="352"/>
                    <a:pt x="135" y="355"/>
                    <a:pt x="225" y="378"/>
                  </a:cubicBezTo>
                  <a:cubicBezTo>
                    <a:pt x="236" y="382"/>
                    <a:pt x="247" y="386"/>
                    <a:pt x="259" y="389"/>
                  </a:cubicBezTo>
                  <a:cubicBezTo>
                    <a:pt x="281" y="333"/>
                    <a:pt x="259" y="258"/>
                    <a:pt x="326" y="217"/>
                  </a:cubicBezTo>
                  <a:cubicBezTo>
                    <a:pt x="371" y="243"/>
                    <a:pt x="326" y="299"/>
                    <a:pt x="367" y="325"/>
                  </a:cubicBezTo>
                  <a:cubicBezTo>
                    <a:pt x="390" y="236"/>
                    <a:pt x="371" y="158"/>
                    <a:pt x="300" y="98"/>
                  </a:cubicBezTo>
                  <a:cubicBezTo>
                    <a:pt x="262" y="72"/>
                    <a:pt x="251" y="1"/>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4" name="Google Shape;31854;p23"/>
            <p:cNvSpPr/>
            <p:nvPr/>
          </p:nvSpPr>
          <p:spPr>
            <a:xfrm>
              <a:off x="-2166700" y="-1122937"/>
              <a:ext cx="22920" cy="15375"/>
            </a:xfrm>
            <a:custGeom>
              <a:avLst/>
              <a:gdLst/>
              <a:ahLst/>
              <a:cxnLst/>
              <a:rect l="l" t="t" r="r" b="b"/>
              <a:pathLst>
                <a:path w="480" h="322" extrusionOk="0">
                  <a:moveTo>
                    <a:pt x="154" y="0"/>
                  </a:moveTo>
                  <a:cubicBezTo>
                    <a:pt x="90" y="0"/>
                    <a:pt x="73" y="49"/>
                    <a:pt x="68" y="101"/>
                  </a:cubicBezTo>
                  <a:cubicBezTo>
                    <a:pt x="57" y="168"/>
                    <a:pt x="57" y="235"/>
                    <a:pt x="1" y="288"/>
                  </a:cubicBezTo>
                  <a:cubicBezTo>
                    <a:pt x="113" y="321"/>
                    <a:pt x="225" y="306"/>
                    <a:pt x="337" y="314"/>
                  </a:cubicBezTo>
                  <a:lnTo>
                    <a:pt x="480" y="314"/>
                  </a:lnTo>
                  <a:cubicBezTo>
                    <a:pt x="439" y="258"/>
                    <a:pt x="382" y="228"/>
                    <a:pt x="311" y="228"/>
                  </a:cubicBezTo>
                  <a:lnTo>
                    <a:pt x="289" y="228"/>
                  </a:lnTo>
                  <a:cubicBezTo>
                    <a:pt x="166" y="228"/>
                    <a:pt x="151" y="194"/>
                    <a:pt x="211" y="78"/>
                  </a:cubicBezTo>
                  <a:cubicBezTo>
                    <a:pt x="240" y="26"/>
                    <a:pt x="230" y="7"/>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5" name="Google Shape;31855;p23"/>
            <p:cNvSpPr/>
            <p:nvPr/>
          </p:nvSpPr>
          <p:spPr>
            <a:xfrm>
              <a:off x="-2458691" y="-1165769"/>
              <a:ext cx="21488" cy="15901"/>
            </a:xfrm>
            <a:custGeom>
              <a:avLst/>
              <a:gdLst/>
              <a:ahLst/>
              <a:cxnLst/>
              <a:rect l="l" t="t" r="r" b="b"/>
              <a:pathLst>
                <a:path w="450" h="333" extrusionOk="0">
                  <a:moveTo>
                    <a:pt x="154" y="0"/>
                  </a:moveTo>
                  <a:cubicBezTo>
                    <a:pt x="132" y="0"/>
                    <a:pt x="87" y="33"/>
                    <a:pt x="90" y="59"/>
                  </a:cubicBezTo>
                  <a:cubicBezTo>
                    <a:pt x="94" y="82"/>
                    <a:pt x="105" y="104"/>
                    <a:pt x="82" y="123"/>
                  </a:cubicBezTo>
                  <a:cubicBezTo>
                    <a:pt x="94" y="164"/>
                    <a:pt x="68" y="194"/>
                    <a:pt x="38" y="221"/>
                  </a:cubicBezTo>
                  <a:cubicBezTo>
                    <a:pt x="1" y="258"/>
                    <a:pt x="23" y="280"/>
                    <a:pt x="46" y="310"/>
                  </a:cubicBezTo>
                  <a:cubicBezTo>
                    <a:pt x="60" y="325"/>
                    <a:pt x="75" y="333"/>
                    <a:pt x="90" y="333"/>
                  </a:cubicBezTo>
                  <a:cubicBezTo>
                    <a:pt x="101" y="333"/>
                    <a:pt x="117" y="328"/>
                    <a:pt x="127" y="321"/>
                  </a:cubicBezTo>
                  <a:cubicBezTo>
                    <a:pt x="161" y="295"/>
                    <a:pt x="191" y="266"/>
                    <a:pt x="225" y="239"/>
                  </a:cubicBezTo>
                  <a:cubicBezTo>
                    <a:pt x="239" y="231"/>
                    <a:pt x="270" y="228"/>
                    <a:pt x="251" y="202"/>
                  </a:cubicBezTo>
                  <a:cubicBezTo>
                    <a:pt x="236" y="179"/>
                    <a:pt x="187" y="198"/>
                    <a:pt x="184" y="153"/>
                  </a:cubicBezTo>
                  <a:cubicBezTo>
                    <a:pt x="184" y="123"/>
                    <a:pt x="150" y="119"/>
                    <a:pt x="146" y="82"/>
                  </a:cubicBezTo>
                  <a:lnTo>
                    <a:pt x="146" y="82"/>
                  </a:lnTo>
                  <a:cubicBezTo>
                    <a:pt x="232" y="112"/>
                    <a:pt x="318" y="131"/>
                    <a:pt x="318" y="243"/>
                  </a:cubicBezTo>
                  <a:lnTo>
                    <a:pt x="326" y="243"/>
                  </a:lnTo>
                  <a:cubicBezTo>
                    <a:pt x="352" y="243"/>
                    <a:pt x="367" y="224"/>
                    <a:pt x="382" y="205"/>
                  </a:cubicBezTo>
                  <a:cubicBezTo>
                    <a:pt x="401" y="190"/>
                    <a:pt x="415" y="171"/>
                    <a:pt x="441" y="171"/>
                  </a:cubicBezTo>
                  <a:lnTo>
                    <a:pt x="449" y="171"/>
                  </a:lnTo>
                  <a:cubicBezTo>
                    <a:pt x="438" y="157"/>
                    <a:pt x="427" y="145"/>
                    <a:pt x="415" y="131"/>
                  </a:cubicBezTo>
                  <a:cubicBezTo>
                    <a:pt x="401" y="104"/>
                    <a:pt x="374" y="93"/>
                    <a:pt x="348" y="93"/>
                  </a:cubicBezTo>
                  <a:lnTo>
                    <a:pt x="337" y="93"/>
                  </a:lnTo>
                  <a:cubicBezTo>
                    <a:pt x="292" y="45"/>
                    <a:pt x="203" y="82"/>
                    <a:pt x="169" y="4"/>
                  </a:cubicBezTo>
                  <a:cubicBezTo>
                    <a:pt x="165" y="0"/>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6" name="Google Shape;31856;p23"/>
            <p:cNvSpPr/>
            <p:nvPr/>
          </p:nvSpPr>
          <p:spPr>
            <a:xfrm>
              <a:off x="-2332488" y="-1205783"/>
              <a:ext cx="18957" cy="25212"/>
            </a:xfrm>
            <a:custGeom>
              <a:avLst/>
              <a:gdLst/>
              <a:ahLst/>
              <a:cxnLst/>
              <a:rect l="l" t="t" r="r" b="b"/>
              <a:pathLst>
                <a:path w="397" h="528" extrusionOk="0">
                  <a:moveTo>
                    <a:pt x="23" y="0"/>
                  </a:moveTo>
                  <a:cubicBezTo>
                    <a:pt x="15" y="5"/>
                    <a:pt x="8" y="5"/>
                    <a:pt x="1" y="8"/>
                  </a:cubicBezTo>
                  <a:cubicBezTo>
                    <a:pt x="38" y="86"/>
                    <a:pt x="75" y="165"/>
                    <a:pt x="49" y="258"/>
                  </a:cubicBezTo>
                  <a:cubicBezTo>
                    <a:pt x="49" y="274"/>
                    <a:pt x="53" y="288"/>
                    <a:pt x="53" y="303"/>
                  </a:cubicBezTo>
                  <a:cubicBezTo>
                    <a:pt x="68" y="292"/>
                    <a:pt x="79" y="281"/>
                    <a:pt x="90" y="266"/>
                  </a:cubicBezTo>
                  <a:cubicBezTo>
                    <a:pt x="98" y="281"/>
                    <a:pt x="101" y="296"/>
                    <a:pt x="105" y="307"/>
                  </a:cubicBezTo>
                  <a:cubicBezTo>
                    <a:pt x="108" y="326"/>
                    <a:pt x="113" y="345"/>
                    <a:pt x="113" y="363"/>
                  </a:cubicBezTo>
                  <a:cubicBezTo>
                    <a:pt x="117" y="397"/>
                    <a:pt x="135" y="423"/>
                    <a:pt x="153" y="449"/>
                  </a:cubicBezTo>
                  <a:cubicBezTo>
                    <a:pt x="195" y="464"/>
                    <a:pt x="229" y="479"/>
                    <a:pt x="239" y="524"/>
                  </a:cubicBezTo>
                  <a:lnTo>
                    <a:pt x="239" y="528"/>
                  </a:lnTo>
                  <a:cubicBezTo>
                    <a:pt x="258" y="494"/>
                    <a:pt x="274" y="457"/>
                    <a:pt x="292" y="423"/>
                  </a:cubicBezTo>
                  <a:cubicBezTo>
                    <a:pt x="310" y="374"/>
                    <a:pt x="382" y="400"/>
                    <a:pt x="396" y="345"/>
                  </a:cubicBezTo>
                  <a:cubicBezTo>
                    <a:pt x="382" y="333"/>
                    <a:pt x="360" y="314"/>
                    <a:pt x="337" y="300"/>
                  </a:cubicBezTo>
                  <a:cubicBezTo>
                    <a:pt x="243" y="284"/>
                    <a:pt x="180" y="221"/>
                    <a:pt x="124" y="150"/>
                  </a:cubicBezTo>
                  <a:cubicBezTo>
                    <a:pt x="101" y="169"/>
                    <a:pt x="94" y="176"/>
                    <a:pt x="86" y="176"/>
                  </a:cubicBezTo>
                  <a:cubicBezTo>
                    <a:pt x="82" y="176"/>
                    <a:pt x="79" y="169"/>
                    <a:pt x="79" y="162"/>
                  </a:cubicBezTo>
                  <a:cubicBezTo>
                    <a:pt x="68" y="117"/>
                    <a:pt x="60" y="67"/>
                    <a:pt x="49" y="19"/>
                  </a:cubicBezTo>
                  <a:cubicBezTo>
                    <a:pt x="41" y="15"/>
                    <a:pt x="34"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7" name="Google Shape;31857;p23"/>
            <p:cNvSpPr/>
            <p:nvPr/>
          </p:nvSpPr>
          <p:spPr>
            <a:xfrm>
              <a:off x="-2021397" y="-1442289"/>
              <a:ext cx="13465" cy="14325"/>
            </a:xfrm>
            <a:custGeom>
              <a:avLst/>
              <a:gdLst/>
              <a:ahLst/>
              <a:cxnLst/>
              <a:rect l="l" t="t" r="r" b="b"/>
              <a:pathLst>
                <a:path w="282" h="300" extrusionOk="0">
                  <a:moveTo>
                    <a:pt x="132" y="1"/>
                  </a:moveTo>
                  <a:cubicBezTo>
                    <a:pt x="120" y="1"/>
                    <a:pt x="109" y="4"/>
                    <a:pt x="98" y="19"/>
                  </a:cubicBezTo>
                  <a:cubicBezTo>
                    <a:pt x="57" y="68"/>
                    <a:pt x="1" y="113"/>
                    <a:pt x="27" y="191"/>
                  </a:cubicBezTo>
                  <a:cubicBezTo>
                    <a:pt x="30" y="248"/>
                    <a:pt x="72" y="262"/>
                    <a:pt x="117" y="277"/>
                  </a:cubicBezTo>
                  <a:cubicBezTo>
                    <a:pt x="165" y="292"/>
                    <a:pt x="196" y="300"/>
                    <a:pt x="218" y="300"/>
                  </a:cubicBezTo>
                  <a:cubicBezTo>
                    <a:pt x="263" y="300"/>
                    <a:pt x="270" y="265"/>
                    <a:pt x="277" y="172"/>
                  </a:cubicBezTo>
                  <a:cubicBezTo>
                    <a:pt x="282" y="113"/>
                    <a:pt x="251" y="64"/>
                    <a:pt x="199" y="34"/>
                  </a:cubicBezTo>
                  <a:cubicBezTo>
                    <a:pt x="180" y="19"/>
                    <a:pt x="158"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8" name="Google Shape;31858;p23"/>
            <p:cNvSpPr/>
            <p:nvPr/>
          </p:nvSpPr>
          <p:spPr>
            <a:xfrm>
              <a:off x="-2172382" y="-1349463"/>
              <a:ext cx="20580" cy="19864"/>
            </a:xfrm>
            <a:custGeom>
              <a:avLst/>
              <a:gdLst/>
              <a:ahLst/>
              <a:cxnLst/>
              <a:rect l="l" t="t" r="r" b="b"/>
              <a:pathLst>
                <a:path w="431" h="416" extrusionOk="0">
                  <a:moveTo>
                    <a:pt x="187" y="0"/>
                  </a:moveTo>
                  <a:cubicBezTo>
                    <a:pt x="173" y="0"/>
                    <a:pt x="157" y="8"/>
                    <a:pt x="150" y="31"/>
                  </a:cubicBezTo>
                  <a:cubicBezTo>
                    <a:pt x="135" y="71"/>
                    <a:pt x="116" y="90"/>
                    <a:pt x="83" y="90"/>
                  </a:cubicBezTo>
                  <a:cubicBezTo>
                    <a:pt x="75" y="90"/>
                    <a:pt x="64" y="90"/>
                    <a:pt x="57" y="86"/>
                  </a:cubicBezTo>
                  <a:lnTo>
                    <a:pt x="49" y="86"/>
                  </a:lnTo>
                  <a:cubicBezTo>
                    <a:pt x="26" y="86"/>
                    <a:pt x="16" y="109"/>
                    <a:pt x="8" y="131"/>
                  </a:cubicBezTo>
                  <a:cubicBezTo>
                    <a:pt x="0" y="165"/>
                    <a:pt x="23" y="176"/>
                    <a:pt x="49" y="188"/>
                  </a:cubicBezTo>
                  <a:cubicBezTo>
                    <a:pt x="75" y="198"/>
                    <a:pt x="102" y="210"/>
                    <a:pt x="131" y="210"/>
                  </a:cubicBezTo>
                  <a:lnTo>
                    <a:pt x="157" y="210"/>
                  </a:lnTo>
                  <a:cubicBezTo>
                    <a:pt x="183" y="210"/>
                    <a:pt x="206" y="224"/>
                    <a:pt x="209" y="250"/>
                  </a:cubicBezTo>
                  <a:cubicBezTo>
                    <a:pt x="228" y="381"/>
                    <a:pt x="352" y="367"/>
                    <a:pt x="430" y="415"/>
                  </a:cubicBezTo>
                  <a:cubicBezTo>
                    <a:pt x="430" y="367"/>
                    <a:pt x="356" y="359"/>
                    <a:pt x="397" y="292"/>
                  </a:cubicBezTo>
                  <a:cubicBezTo>
                    <a:pt x="416" y="262"/>
                    <a:pt x="378" y="224"/>
                    <a:pt x="344" y="224"/>
                  </a:cubicBezTo>
                  <a:lnTo>
                    <a:pt x="337" y="224"/>
                  </a:lnTo>
                  <a:cubicBezTo>
                    <a:pt x="296" y="224"/>
                    <a:pt x="270" y="198"/>
                    <a:pt x="236" y="188"/>
                  </a:cubicBezTo>
                  <a:cubicBezTo>
                    <a:pt x="173" y="165"/>
                    <a:pt x="131" y="143"/>
                    <a:pt x="221" y="90"/>
                  </a:cubicBezTo>
                  <a:cubicBezTo>
                    <a:pt x="247" y="71"/>
                    <a:pt x="259" y="38"/>
                    <a:pt x="225" y="12"/>
                  </a:cubicBezTo>
                  <a:cubicBezTo>
                    <a:pt x="214" y="4"/>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9" name="Google Shape;31859;p23"/>
            <p:cNvSpPr/>
            <p:nvPr/>
          </p:nvSpPr>
          <p:spPr>
            <a:xfrm>
              <a:off x="-1898058" y="-1211513"/>
              <a:ext cx="13083" cy="16856"/>
            </a:xfrm>
            <a:custGeom>
              <a:avLst/>
              <a:gdLst/>
              <a:ahLst/>
              <a:cxnLst/>
              <a:rect l="l" t="t" r="r" b="b"/>
              <a:pathLst>
                <a:path w="274" h="353" extrusionOk="0">
                  <a:moveTo>
                    <a:pt x="184" y="1"/>
                  </a:moveTo>
                  <a:cubicBezTo>
                    <a:pt x="68" y="1"/>
                    <a:pt x="20" y="46"/>
                    <a:pt x="1" y="161"/>
                  </a:cubicBezTo>
                  <a:cubicBezTo>
                    <a:pt x="38" y="218"/>
                    <a:pt x="83" y="251"/>
                    <a:pt x="147" y="251"/>
                  </a:cubicBezTo>
                  <a:cubicBezTo>
                    <a:pt x="161" y="251"/>
                    <a:pt x="180" y="247"/>
                    <a:pt x="199" y="244"/>
                  </a:cubicBezTo>
                  <a:lnTo>
                    <a:pt x="199" y="244"/>
                  </a:lnTo>
                  <a:cubicBezTo>
                    <a:pt x="169" y="285"/>
                    <a:pt x="147" y="322"/>
                    <a:pt x="106" y="334"/>
                  </a:cubicBezTo>
                  <a:cubicBezTo>
                    <a:pt x="106" y="337"/>
                    <a:pt x="106" y="344"/>
                    <a:pt x="109" y="352"/>
                  </a:cubicBezTo>
                  <a:cubicBezTo>
                    <a:pt x="116" y="352"/>
                    <a:pt x="125" y="352"/>
                    <a:pt x="132" y="349"/>
                  </a:cubicBezTo>
                  <a:cubicBezTo>
                    <a:pt x="177" y="334"/>
                    <a:pt x="233" y="352"/>
                    <a:pt x="263" y="300"/>
                  </a:cubicBezTo>
                  <a:cubicBezTo>
                    <a:pt x="251" y="240"/>
                    <a:pt x="221" y="187"/>
                    <a:pt x="203" y="132"/>
                  </a:cubicBezTo>
                  <a:cubicBezTo>
                    <a:pt x="194" y="95"/>
                    <a:pt x="213" y="94"/>
                    <a:pt x="235" y="94"/>
                  </a:cubicBezTo>
                  <a:cubicBezTo>
                    <a:pt x="238" y="94"/>
                    <a:pt x="240" y="94"/>
                    <a:pt x="243" y="94"/>
                  </a:cubicBezTo>
                  <a:cubicBezTo>
                    <a:pt x="255" y="94"/>
                    <a:pt x="266" y="93"/>
                    <a:pt x="273" y="87"/>
                  </a:cubicBezTo>
                  <a:cubicBezTo>
                    <a:pt x="259" y="57"/>
                    <a:pt x="244" y="30"/>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0" name="Google Shape;31860;p23"/>
            <p:cNvSpPr/>
            <p:nvPr/>
          </p:nvSpPr>
          <p:spPr>
            <a:xfrm>
              <a:off x="-2439591" y="-650642"/>
              <a:ext cx="23063" cy="26263"/>
            </a:xfrm>
            <a:custGeom>
              <a:avLst/>
              <a:gdLst/>
              <a:ahLst/>
              <a:cxnLst/>
              <a:rect l="l" t="t" r="r" b="b"/>
              <a:pathLst>
                <a:path w="483" h="550" extrusionOk="0">
                  <a:moveTo>
                    <a:pt x="345" y="0"/>
                  </a:moveTo>
                  <a:cubicBezTo>
                    <a:pt x="329" y="49"/>
                    <a:pt x="378" y="60"/>
                    <a:pt x="393" y="94"/>
                  </a:cubicBezTo>
                  <a:cubicBezTo>
                    <a:pt x="419" y="161"/>
                    <a:pt x="415" y="235"/>
                    <a:pt x="360" y="277"/>
                  </a:cubicBezTo>
                  <a:cubicBezTo>
                    <a:pt x="310" y="311"/>
                    <a:pt x="255" y="329"/>
                    <a:pt x="206" y="329"/>
                  </a:cubicBezTo>
                  <a:cubicBezTo>
                    <a:pt x="120" y="329"/>
                    <a:pt x="46" y="277"/>
                    <a:pt x="46" y="164"/>
                  </a:cubicBezTo>
                  <a:cubicBezTo>
                    <a:pt x="46" y="154"/>
                    <a:pt x="41" y="142"/>
                    <a:pt x="38" y="131"/>
                  </a:cubicBezTo>
                  <a:lnTo>
                    <a:pt x="38" y="131"/>
                  </a:lnTo>
                  <a:cubicBezTo>
                    <a:pt x="1" y="194"/>
                    <a:pt x="8" y="277"/>
                    <a:pt x="53" y="329"/>
                  </a:cubicBezTo>
                  <a:cubicBezTo>
                    <a:pt x="79" y="359"/>
                    <a:pt x="109" y="382"/>
                    <a:pt x="117" y="423"/>
                  </a:cubicBezTo>
                  <a:cubicBezTo>
                    <a:pt x="143" y="392"/>
                    <a:pt x="172" y="363"/>
                    <a:pt x="206" y="363"/>
                  </a:cubicBezTo>
                  <a:cubicBezTo>
                    <a:pt x="225" y="363"/>
                    <a:pt x="248" y="374"/>
                    <a:pt x="274" y="396"/>
                  </a:cubicBezTo>
                  <a:cubicBezTo>
                    <a:pt x="248" y="430"/>
                    <a:pt x="221" y="460"/>
                    <a:pt x="191" y="494"/>
                  </a:cubicBezTo>
                  <a:cubicBezTo>
                    <a:pt x="165" y="471"/>
                    <a:pt x="139" y="445"/>
                    <a:pt x="117" y="423"/>
                  </a:cubicBezTo>
                  <a:lnTo>
                    <a:pt x="117" y="423"/>
                  </a:lnTo>
                  <a:cubicBezTo>
                    <a:pt x="91" y="471"/>
                    <a:pt x="98" y="516"/>
                    <a:pt x="139" y="542"/>
                  </a:cubicBezTo>
                  <a:cubicBezTo>
                    <a:pt x="146" y="549"/>
                    <a:pt x="153" y="549"/>
                    <a:pt x="161" y="549"/>
                  </a:cubicBezTo>
                  <a:cubicBezTo>
                    <a:pt x="188" y="549"/>
                    <a:pt x="206" y="520"/>
                    <a:pt x="229" y="505"/>
                  </a:cubicBezTo>
                  <a:cubicBezTo>
                    <a:pt x="243" y="494"/>
                    <a:pt x="251" y="471"/>
                    <a:pt x="274" y="471"/>
                  </a:cubicBezTo>
                  <a:lnTo>
                    <a:pt x="281" y="471"/>
                  </a:lnTo>
                  <a:cubicBezTo>
                    <a:pt x="288" y="471"/>
                    <a:pt x="296" y="475"/>
                    <a:pt x="303" y="475"/>
                  </a:cubicBezTo>
                  <a:cubicBezTo>
                    <a:pt x="329" y="475"/>
                    <a:pt x="329" y="452"/>
                    <a:pt x="333" y="423"/>
                  </a:cubicBezTo>
                  <a:cubicBezTo>
                    <a:pt x="337" y="374"/>
                    <a:pt x="326" y="311"/>
                    <a:pt x="397" y="311"/>
                  </a:cubicBezTo>
                  <a:lnTo>
                    <a:pt x="423" y="311"/>
                  </a:lnTo>
                  <a:cubicBezTo>
                    <a:pt x="441" y="311"/>
                    <a:pt x="445" y="292"/>
                    <a:pt x="434" y="280"/>
                  </a:cubicBezTo>
                  <a:cubicBezTo>
                    <a:pt x="419" y="254"/>
                    <a:pt x="427" y="232"/>
                    <a:pt x="434" y="213"/>
                  </a:cubicBezTo>
                  <a:cubicBezTo>
                    <a:pt x="483" y="109"/>
                    <a:pt x="419" y="52"/>
                    <a:pt x="3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1" name="Google Shape;31861;p23"/>
            <p:cNvSpPr/>
            <p:nvPr/>
          </p:nvSpPr>
          <p:spPr>
            <a:xfrm>
              <a:off x="-2275045" y="-1367704"/>
              <a:ext cx="22729" cy="19721"/>
            </a:xfrm>
            <a:custGeom>
              <a:avLst/>
              <a:gdLst/>
              <a:ahLst/>
              <a:cxnLst/>
              <a:rect l="l" t="t" r="r" b="b"/>
              <a:pathLst>
                <a:path w="476" h="413" extrusionOk="0">
                  <a:moveTo>
                    <a:pt x="102" y="1"/>
                  </a:moveTo>
                  <a:cubicBezTo>
                    <a:pt x="72" y="1"/>
                    <a:pt x="39" y="20"/>
                    <a:pt x="39" y="72"/>
                  </a:cubicBezTo>
                  <a:cubicBezTo>
                    <a:pt x="76" y="49"/>
                    <a:pt x="99" y="35"/>
                    <a:pt x="117" y="35"/>
                  </a:cubicBezTo>
                  <a:cubicBezTo>
                    <a:pt x="143" y="35"/>
                    <a:pt x="158" y="57"/>
                    <a:pt x="196" y="113"/>
                  </a:cubicBezTo>
                  <a:cubicBezTo>
                    <a:pt x="147" y="151"/>
                    <a:pt x="117" y="173"/>
                    <a:pt x="99" y="173"/>
                  </a:cubicBezTo>
                  <a:cubicBezTo>
                    <a:pt x="68" y="173"/>
                    <a:pt x="57" y="139"/>
                    <a:pt x="39" y="72"/>
                  </a:cubicBezTo>
                  <a:lnTo>
                    <a:pt x="39" y="72"/>
                  </a:lnTo>
                  <a:cubicBezTo>
                    <a:pt x="1" y="166"/>
                    <a:pt x="65" y="247"/>
                    <a:pt x="109" y="308"/>
                  </a:cubicBezTo>
                  <a:cubicBezTo>
                    <a:pt x="143" y="356"/>
                    <a:pt x="196" y="413"/>
                    <a:pt x="259" y="413"/>
                  </a:cubicBezTo>
                  <a:cubicBezTo>
                    <a:pt x="292" y="413"/>
                    <a:pt x="327" y="397"/>
                    <a:pt x="363" y="363"/>
                  </a:cubicBezTo>
                  <a:cubicBezTo>
                    <a:pt x="371" y="356"/>
                    <a:pt x="386" y="360"/>
                    <a:pt x="397" y="356"/>
                  </a:cubicBezTo>
                  <a:cubicBezTo>
                    <a:pt x="382" y="326"/>
                    <a:pt x="337" y="352"/>
                    <a:pt x="323" y="323"/>
                  </a:cubicBezTo>
                  <a:cubicBezTo>
                    <a:pt x="292" y="326"/>
                    <a:pt x="266" y="360"/>
                    <a:pt x="240" y="360"/>
                  </a:cubicBezTo>
                  <a:cubicBezTo>
                    <a:pt x="225" y="360"/>
                    <a:pt x="214" y="352"/>
                    <a:pt x="199" y="337"/>
                  </a:cubicBezTo>
                  <a:cubicBezTo>
                    <a:pt x="177" y="308"/>
                    <a:pt x="132" y="289"/>
                    <a:pt x="154" y="240"/>
                  </a:cubicBezTo>
                  <a:cubicBezTo>
                    <a:pt x="170" y="214"/>
                    <a:pt x="184" y="161"/>
                    <a:pt x="214" y="161"/>
                  </a:cubicBezTo>
                  <a:cubicBezTo>
                    <a:pt x="218" y="161"/>
                    <a:pt x="222" y="166"/>
                    <a:pt x="225" y="166"/>
                  </a:cubicBezTo>
                  <a:cubicBezTo>
                    <a:pt x="259" y="180"/>
                    <a:pt x="327" y="173"/>
                    <a:pt x="330" y="240"/>
                  </a:cubicBezTo>
                  <a:cubicBezTo>
                    <a:pt x="330" y="251"/>
                    <a:pt x="334" y="263"/>
                    <a:pt x="337" y="273"/>
                  </a:cubicBezTo>
                  <a:cubicBezTo>
                    <a:pt x="363" y="282"/>
                    <a:pt x="386" y="289"/>
                    <a:pt x="413" y="289"/>
                  </a:cubicBezTo>
                  <a:cubicBezTo>
                    <a:pt x="435" y="289"/>
                    <a:pt x="458" y="285"/>
                    <a:pt x="475" y="270"/>
                  </a:cubicBezTo>
                  <a:cubicBezTo>
                    <a:pt x="416" y="233"/>
                    <a:pt x="353" y="199"/>
                    <a:pt x="318" y="132"/>
                  </a:cubicBezTo>
                  <a:cubicBezTo>
                    <a:pt x="282" y="61"/>
                    <a:pt x="203" y="49"/>
                    <a:pt x="143" y="12"/>
                  </a:cubicBezTo>
                  <a:cubicBezTo>
                    <a:pt x="135" y="9"/>
                    <a:pt x="121"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2" name="Google Shape;31862;p23"/>
            <p:cNvSpPr/>
            <p:nvPr/>
          </p:nvSpPr>
          <p:spPr>
            <a:xfrm>
              <a:off x="-2014234" y="-1372861"/>
              <a:ext cx="36815" cy="20915"/>
            </a:xfrm>
            <a:custGeom>
              <a:avLst/>
              <a:gdLst/>
              <a:ahLst/>
              <a:cxnLst/>
              <a:rect l="l" t="t" r="r" b="b"/>
              <a:pathLst>
                <a:path w="771" h="438" extrusionOk="0">
                  <a:moveTo>
                    <a:pt x="658" y="0"/>
                  </a:moveTo>
                  <a:cubicBezTo>
                    <a:pt x="639" y="23"/>
                    <a:pt x="603" y="31"/>
                    <a:pt x="603" y="67"/>
                  </a:cubicBezTo>
                  <a:cubicBezTo>
                    <a:pt x="606" y="217"/>
                    <a:pt x="508" y="292"/>
                    <a:pt x="396" y="359"/>
                  </a:cubicBezTo>
                  <a:cubicBezTo>
                    <a:pt x="356" y="381"/>
                    <a:pt x="315" y="393"/>
                    <a:pt x="273" y="393"/>
                  </a:cubicBezTo>
                  <a:cubicBezTo>
                    <a:pt x="210" y="393"/>
                    <a:pt x="146" y="364"/>
                    <a:pt x="87" y="319"/>
                  </a:cubicBezTo>
                  <a:cubicBezTo>
                    <a:pt x="60" y="300"/>
                    <a:pt x="34" y="277"/>
                    <a:pt x="1" y="266"/>
                  </a:cubicBezTo>
                  <a:lnTo>
                    <a:pt x="1" y="269"/>
                  </a:lnTo>
                  <a:cubicBezTo>
                    <a:pt x="75" y="345"/>
                    <a:pt x="142" y="438"/>
                    <a:pt x="251" y="438"/>
                  </a:cubicBezTo>
                  <a:cubicBezTo>
                    <a:pt x="281" y="438"/>
                    <a:pt x="315" y="431"/>
                    <a:pt x="348" y="416"/>
                  </a:cubicBezTo>
                  <a:cubicBezTo>
                    <a:pt x="363" y="408"/>
                    <a:pt x="378" y="404"/>
                    <a:pt x="396" y="404"/>
                  </a:cubicBezTo>
                  <a:lnTo>
                    <a:pt x="404" y="404"/>
                  </a:lnTo>
                  <a:cubicBezTo>
                    <a:pt x="412" y="404"/>
                    <a:pt x="419" y="408"/>
                    <a:pt x="427" y="408"/>
                  </a:cubicBezTo>
                  <a:cubicBezTo>
                    <a:pt x="486" y="408"/>
                    <a:pt x="520" y="359"/>
                    <a:pt x="550" y="319"/>
                  </a:cubicBezTo>
                  <a:cubicBezTo>
                    <a:pt x="603" y="247"/>
                    <a:pt x="643" y="172"/>
                    <a:pt x="722" y="128"/>
                  </a:cubicBezTo>
                  <a:cubicBezTo>
                    <a:pt x="770" y="102"/>
                    <a:pt x="770" y="53"/>
                    <a:pt x="733" y="12"/>
                  </a:cubicBezTo>
                  <a:lnTo>
                    <a:pt x="733" y="12"/>
                  </a:lnTo>
                  <a:cubicBezTo>
                    <a:pt x="726" y="12"/>
                    <a:pt x="722" y="15"/>
                    <a:pt x="715" y="15"/>
                  </a:cubicBezTo>
                  <a:cubicBezTo>
                    <a:pt x="696" y="15"/>
                    <a:pt x="677" y="5"/>
                    <a:pt x="6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3" name="Google Shape;31863;p23"/>
            <p:cNvSpPr/>
            <p:nvPr/>
          </p:nvSpPr>
          <p:spPr>
            <a:xfrm>
              <a:off x="-2136713" y="-741701"/>
              <a:ext cx="20246" cy="22013"/>
            </a:xfrm>
            <a:custGeom>
              <a:avLst/>
              <a:gdLst/>
              <a:ahLst/>
              <a:cxnLst/>
              <a:rect l="l" t="t" r="r" b="b"/>
              <a:pathLst>
                <a:path w="424" h="461" extrusionOk="0">
                  <a:moveTo>
                    <a:pt x="394" y="1"/>
                  </a:moveTo>
                  <a:cubicBezTo>
                    <a:pt x="378" y="1"/>
                    <a:pt x="364" y="8"/>
                    <a:pt x="349" y="8"/>
                  </a:cubicBezTo>
                  <a:cubicBezTo>
                    <a:pt x="356" y="38"/>
                    <a:pt x="364" y="68"/>
                    <a:pt x="375" y="94"/>
                  </a:cubicBezTo>
                  <a:cubicBezTo>
                    <a:pt x="390" y="132"/>
                    <a:pt x="360" y="172"/>
                    <a:pt x="334" y="177"/>
                  </a:cubicBezTo>
                  <a:cubicBezTo>
                    <a:pt x="330" y="177"/>
                    <a:pt x="330" y="180"/>
                    <a:pt x="326" y="180"/>
                  </a:cubicBezTo>
                  <a:cubicBezTo>
                    <a:pt x="300" y="180"/>
                    <a:pt x="266" y="158"/>
                    <a:pt x="247" y="135"/>
                  </a:cubicBezTo>
                  <a:cubicBezTo>
                    <a:pt x="218" y="113"/>
                    <a:pt x="237" y="75"/>
                    <a:pt x="259" y="56"/>
                  </a:cubicBezTo>
                  <a:cubicBezTo>
                    <a:pt x="285" y="34"/>
                    <a:pt x="319" y="23"/>
                    <a:pt x="349" y="8"/>
                  </a:cubicBezTo>
                  <a:cubicBezTo>
                    <a:pt x="337" y="4"/>
                    <a:pt x="330" y="4"/>
                    <a:pt x="319" y="4"/>
                  </a:cubicBezTo>
                  <a:cubicBezTo>
                    <a:pt x="247" y="4"/>
                    <a:pt x="188" y="46"/>
                    <a:pt x="188" y="113"/>
                  </a:cubicBezTo>
                  <a:cubicBezTo>
                    <a:pt x="185" y="161"/>
                    <a:pt x="169" y="199"/>
                    <a:pt x="143" y="236"/>
                  </a:cubicBezTo>
                  <a:cubicBezTo>
                    <a:pt x="106" y="284"/>
                    <a:pt x="80" y="334"/>
                    <a:pt x="38" y="374"/>
                  </a:cubicBezTo>
                  <a:cubicBezTo>
                    <a:pt x="1" y="419"/>
                    <a:pt x="5" y="460"/>
                    <a:pt x="73" y="460"/>
                  </a:cubicBezTo>
                  <a:lnTo>
                    <a:pt x="80" y="460"/>
                  </a:lnTo>
                  <a:lnTo>
                    <a:pt x="83" y="457"/>
                  </a:lnTo>
                  <a:cubicBezTo>
                    <a:pt x="73" y="434"/>
                    <a:pt x="31" y="412"/>
                    <a:pt x="83" y="389"/>
                  </a:cubicBezTo>
                  <a:cubicBezTo>
                    <a:pt x="99" y="382"/>
                    <a:pt x="117" y="374"/>
                    <a:pt x="128" y="360"/>
                  </a:cubicBezTo>
                  <a:cubicBezTo>
                    <a:pt x="158" y="326"/>
                    <a:pt x="173" y="307"/>
                    <a:pt x="188" y="307"/>
                  </a:cubicBezTo>
                  <a:cubicBezTo>
                    <a:pt x="207" y="307"/>
                    <a:pt x="221" y="329"/>
                    <a:pt x="252" y="379"/>
                  </a:cubicBezTo>
                  <a:lnTo>
                    <a:pt x="256" y="379"/>
                  </a:lnTo>
                  <a:cubicBezTo>
                    <a:pt x="270" y="307"/>
                    <a:pt x="259" y="222"/>
                    <a:pt x="364" y="222"/>
                  </a:cubicBezTo>
                  <a:lnTo>
                    <a:pt x="382" y="222"/>
                  </a:lnTo>
                  <a:cubicBezTo>
                    <a:pt x="409" y="222"/>
                    <a:pt x="423" y="180"/>
                    <a:pt x="423" y="146"/>
                  </a:cubicBezTo>
                  <a:cubicBezTo>
                    <a:pt x="420" y="113"/>
                    <a:pt x="409" y="79"/>
                    <a:pt x="416" y="46"/>
                  </a:cubicBezTo>
                  <a:cubicBezTo>
                    <a:pt x="420" y="8"/>
                    <a:pt x="409"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4" name="Google Shape;31864;p23"/>
            <p:cNvSpPr/>
            <p:nvPr/>
          </p:nvSpPr>
          <p:spPr>
            <a:xfrm>
              <a:off x="-2181693" y="-710807"/>
              <a:ext cx="10410" cy="25355"/>
            </a:xfrm>
            <a:custGeom>
              <a:avLst/>
              <a:gdLst/>
              <a:ahLst/>
              <a:cxnLst/>
              <a:rect l="l" t="t" r="r" b="b"/>
              <a:pathLst>
                <a:path w="218" h="531" extrusionOk="0">
                  <a:moveTo>
                    <a:pt x="54" y="1"/>
                  </a:moveTo>
                  <a:cubicBezTo>
                    <a:pt x="12" y="1"/>
                    <a:pt x="1" y="30"/>
                    <a:pt x="12" y="75"/>
                  </a:cubicBezTo>
                  <a:cubicBezTo>
                    <a:pt x="28" y="158"/>
                    <a:pt x="20" y="243"/>
                    <a:pt x="42" y="322"/>
                  </a:cubicBezTo>
                  <a:cubicBezTo>
                    <a:pt x="64" y="412"/>
                    <a:pt x="80" y="524"/>
                    <a:pt x="214" y="531"/>
                  </a:cubicBezTo>
                  <a:cubicBezTo>
                    <a:pt x="199" y="467"/>
                    <a:pt x="135" y="422"/>
                    <a:pt x="154" y="351"/>
                  </a:cubicBezTo>
                  <a:cubicBezTo>
                    <a:pt x="162" y="307"/>
                    <a:pt x="218" y="277"/>
                    <a:pt x="203" y="225"/>
                  </a:cubicBezTo>
                  <a:cubicBezTo>
                    <a:pt x="125" y="203"/>
                    <a:pt x="87" y="142"/>
                    <a:pt x="106" y="72"/>
                  </a:cubicBezTo>
                  <a:cubicBezTo>
                    <a:pt x="113" y="49"/>
                    <a:pt x="128" y="27"/>
                    <a:pt x="140" y="1"/>
                  </a:cubicBezTo>
                  <a:lnTo>
                    <a:pt x="140" y="1"/>
                  </a:lnTo>
                  <a:cubicBezTo>
                    <a:pt x="125" y="4"/>
                    <a:pt x="109" y="8"/>
                    <a:pt x="95" y="8"/>
                  </a:cubicBezTo>
                  <a:cubicBezTo>
                    <a:pt x="90" y="8"/>
                    <a:pt x="83" y="8"/>
                    <a:pt x="80" y="4"/>
                  </a:cubicBezTo>
                  <a:cubicBezTo>
                    <a:pt x="73" y="4"/>
                    <a:pt x="61"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5" name="Google Shape;31865;p23"/>
            <p:cNvSpPr/>
            <p:nvPr/>
          </p:nvSpPr>
          <p:spPr>
            <a:xfrm>
              <a:off x="-2117231" y="-1345882"/>
              <a:ext cx="21297" cy="17715"/>
            </a:xfrm>
            <a:custGeom>
              <a:avLst/>
              <a:gdLst/>
              <a:ahLst/>
              <a:cxnLst/>
              <a:rect l="l" t="t" r="r" b="b"/>
              <a:pathLst>
                <a:path w="446" h="371" extrusionOk="0">
                  <a:moveTo>
                    <a:pt x="214" y="0"/>
                  </a:moveTo>
                  <a:cubicBezTo>
                    <a:pt x="143" y="0"/>
                    <a:pt x="75" y="26"/>
                    <a:pt x="53" y="82"/>
                  </a:cubicBezTo>
                  <a:cubicBezTo>
                    <a:pt x="23" y="142"/>
                    <a:pt x="19" y="213"/>
                    <a:pt x="8" y="284"/>
                  </a:cubicBezTo>
                  <a:cubicBezTo>
                    <a:pt x="1" y="314"/>
                    <a:pt x="31" y="329"/>
                    <a:pt x="57" y="332"/>
                  </a:cubicBezTo>
                  <a:cubicBezTo>
                    <a:pt x="46" y="299"/>
                    <a:pt x="46" y="265"/>
                    <a:pt x="75" y="239"/>
                  </a:cubicBezTo>
                  <a:cubicBezTo>
                    <a:pt x="98" y="220"/>
                    <a:pt x="101" y="202"/>
                    <a:pt x="94" y="180"/>
                  </a:cubicBezTo>
                  <a:cubicBezTo>
                    <a:pt x="86" y="149"/>
                    <a:pt x="53" y="113"/>
                    <a:pt x="105" y="94"/>
                  </a:cubicBezTo>
                  <a:cubicBezTo>
                    <a:pt x="124" y="86"/>
                    <a:pt x="146" y="78"/>
                    <a:pt x="165" y="78"/>
                  </a:cubicBezTo>
                  <a:cubicBezTo>
                    <a:pt x="188" y="78"/>
                    <a:pt x="210" y="86"/>
                    <a:pt x="225" y="116"/>
                  </a:cubicBezTo>
                  <a:cubicBezTo>
                    <a:pt x="251" y="116"/>
                    <a:pt x="270" y="127"/>
                    <a:pt x="281" y="149"/>
                  </a:cubicBezTo>
                  <a:cubicBezTo>
                    <a:pt x="288" y="149"/>
                    <a:pt x="293" y="146"/>
                    <a:pt x="300" y="146"/>
                  </a:cubicBezTo>
                  <a:cubicBezTo>
                    <a:pt x="310" y="146"/>
                    <a:pt x="322" y="149"/>
                    <a:pt x="329" y="165"/>
                  </a:cubicBezTo>
                  <a:cubicBezTo>
                    <a:pt x="397" y="220"/>
                    <a:pt x="371" y="299"/>
                    <a:pt x="371" y="370"/>
                  </a:cubicBezTo>
                  <a:cubicBezTo>
                    <a:pt x="438" y="314"/>
                    <a:pt x="360" y="206"/>
                    <a:pt x="445" y="153"/>
                  </a:cubicBezTo>
                  <a:cubicBezTo>
                    <a:pt x="434" y="139"/>
                    <a:pt x="431" y="127"/>
                    <a:pt x="419" y="116"/>
                  </a:cubicBezTo>
                  <a:cubicBezTo>
                    <a:pt x="400" y="97"/>
                    <a:pt x="378" y="82"/>
                    <a:pt x="360" y="60"/>
                  </a:cubicBezTo>
                  <a:cubicBezTo>
                    <a:pt x="329" y="18"/>
                    <a:pt x="270"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6" name="Google Shape;31866;p23"/>
            <p:cNvSpPr/>
            <p:nvPr/>
          </p:nvSpPr>
          <p:spPr>
            <a:xfrm>
              <a:off x="-2442122" y="-1093141"/>
              <a:ext cx="33807" cy="7735"/>
            </a:xfrm>
            <a:custGeom>
              <a:avLst/>
              <a:gdLst/>
              <a:ahLst/>
              <a:cxnLst/>
              <a:rect l="l" t="t" r="r" b="b"/>
              <a:pathLst>
                <a:path w="708" h="162" extrusionOk="0">
                  <a:moveTo>
                    <a:pt x="233" y="131"/>
                  </a:moveTo>
                  <a:lnTo>
                    <a:pt x="237" y="135"/>
                  </a:lnTo>
                  <a:lnTo>
                    <a:pt x="237" y="131"/>
                  </a:lnTo>
                  <a:close/>
                  <a:moveTo>
                    <a:pt x="132" y="116"/>
                  </a:moveTo>
                  <a:cubicBezTo>
                    <a:pt x="84" y="116"/>
                    <a:pt x="42" y="127"/>
                    <a:pt x="1" y="127"/>
                  </a:cubicBezTo>
                  <a:cubicBezTo>
                    <a:pt x="9" y="142"/>
                    <a:pt x="23" y="150"/>
                    <a:pt x="39" y="150"/>
                  </a:cubicBezTo>
                  <a:lnTo>
                    <a:pt x="72" y="150"/>
                  </a:lnTo>
                  <a:cubicBezTo>
                    <a:pt x="110" y="150"/>
                    <a:pt x="147" y="146"/>
                    <a:pt x="184" y="139"/>
                  </a:cubicBezTo>
                  <a:cubicBezTo>
                    <a:pt x="203" y="139"/>
                    <a:pt x="218" y="135"/>
                    <a:pt x="233" y="131"/>
                  </a:cubicBezTo>
                  <a:cubicBezTo>
                    <a:pt x="225" y="127"/>
                    <a:pt x="214" y="127"/>
                    <a:pt x="203" y="124"/>
                  </a:cubicBezTo>
                  <a:cubicBezTo>
                    <a:pt x="177" y="116"/>
                    <a:pt x="154" y="116"/>
                    <a:pt x="132" y="116"/>
                  </a:cubicBezTo>
                  <a:close/>
                  <a:moveTo>
                    <a:pt x="214" y="1"/>
                  </a:moveTo>
                  <a:cubicBezTo>
                    <a:pt x="206" y="34"/>
                    <a:pt x="192" y="68"/>
                    <a:pt x="218" y="113"/>
                  </a:cubicBezTo>
                  <a:cubicBezTo>
                    <a:pt x="225" y="120"/>
                    <a:pt x="229" y="124"/>
                    <a:pt x="237" y="131"/>
                  </a:cubicBezTo>
                  <a:cubicBezTo>
                    <a:pt x="256" y="131"/>
                    <a:pt x="278" y="127"/>
                    <a:pt x="301" y="127"/>
                  </a:cubicBezTo>
                  <a:cubicBezTo>
                    <a:pt x="341" y="127"/>
                    <a:pt x="382" y="135"/>
                    <a:pt x="427" y="158"/>
                  </a:cubicBezTo>
                  <a:lnTo>
                    <a:pt x="427" y="161"/>
                  </a:lnTo>
                  <a:cubicBezTo>
                    <a:pt x="439" y="161"/>
                    <a:pt x="453" y="146"/>
                    <a:pt x="468" y="142"/>
                  </a:cubicBezTo>
                  <a:cubicBezTo>
                    <a:pt x="498" y="135"/>
                    <a:pt x="528" y="124"/>
                    <a:pt x="562" y="124"/>
                  </a:cubicBezTo>
                  <a:cubicBezTo>
                    <a:pt x="562" y="124"/>
                    <a:pt x="565" y="124"/>
                    <a:pt x="570" y="127"/>
                  </a:cubicBezTo>
                  <a:lnTo>
                    <a:pt x="581" y="127"/>
                  </a:lnTo>
                  <a:cubicBezTo>
                    <a:pt x="663" y="127"/>
                    <a:pt x="696" y="75"/>
                    <a:pt x="708" y="1"/>
                  </a:cubicBezTo>
                  <a:lnTo>
                    <a:pt x="704" y="1"/>
                  </a:lnTo>
                  <a:cubicBezTo>
                    <a:pt x="693" y="4"/>
                    <a:pt x="685" y="15"/>
                    <a:pt x="677" y="30"/>
                  </a:cubicBezTo>
                  <a:cubicBezTo>
                    <a:pt x="670" y="45"/>
                    <a:pt x="659" y="60"/>
                    <a:pt x="651" y="60"/>
                  </a:cubicBezTo>
                  <a:cubicBezTo>
                    <a:pt x="641" y="60"/>
                    <a:pt x="629" y="45"/>
                    <a:pt x="618" y="4"/>
                  </a:cubicBezTo>
                  <a:lnTo>
                    <a:pt x="615" y="1"/>
                  </a:lnTo>
                  <a:cubicBezTo>
                    <a:pt x="607" y="1"/>
                    <a:pt x="596" y="8"/>
                    <a:pt x="592" y="15"/>
                  </a:cubicBezTo>
                  <a:cubicBezTo>
                    <a:pt x="555" y="45"/>
                    <a:pt x="520" y="56"/>
                    <a:pt x="487" y="56"/>
                  </a:cubicBezTo>
                  <a:cubicBezTo>
                    <a:pt x="427" y="56"/>
                    <a:pt x="368" y="27"/>
                    <a:pt x="311" y="15"/>
                  </a:cubicBezTo>
                  <a:cubicBezTo>
                    <a:pt x="308" y="15"/>
                    <a:pt x="308" y="8"/>
                    <a:pt x="308" y="4"/>
                  </a:cubicBezTo>
                  <a:cubicBezTo>
                    <a:pt x="278" y="4"/>
                    <a:pt x="244"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7" name="Google Shape;31867;p23"/>
            <p:cNvSpPr/>
            <p:nvPr/>
          </p:nvSpPr>
          <p:spPr>
            <a:xfrm>
              <a:off x="-2235221" y="-1237012"/>
              <a:ext cx="15949" cy="15041"/>
            </a:xfrm>
            <a:custGeom>
              <a:avLst/>
              <a:gdLst/>
              <a:ahLst/>
              <a:cxnLst/>
              <a:rect l="l" t="t" r="r" b="b"/>
              <a:pathLst>
                <a:path w="334" h="315" extrusionOk="0">
                  <a:moveTo>
                    <a:pt x="79" y="0"/>
                  </a:moveTo>
                  <a:cubicBezTo>
                    <a:pt x="68" y="12"/>
                    <a:pt x="57" y="22"/>
                    <a:pt x="42" y="34"/>
                  </a:cubicBezTo>
                  <a:cubicBezTo>
                    <a:pt x="50" y="67"/>
                    <a:pt x="38" y="90"/>
                    <a:pt x="12" y="109"/>
                  </a:cubicBezTo>
                  <a:cubicBezTo>
                    <a:pt x="0" y="179"/>
                    <a:pt x="8" y="236"/>
                    <a:pt x="90" y="255"/>
                  </a:cubicBezTo>
                  <a:cubicBezTo>
                    <a:pt x="124" y="266"/>
                    <a:pt x="154" y="295"/>
                    <a:pt x="188" y="314"/>
                  </a:cubicBezTo>
                  <a:lnTo>
                    <a:pt x="191" y="310"/>
                  </a:lnTo>
                  <a:cubicBezTo>
                    <a:pt x="173" y="247"/>
                    <a:pt x="243" y="228"/>
                    <a:pt x="259" y="179"/>
                  </a:cubicBezTo>
                  <a:cubicBezTo>
                    <a:pt x="266" y="179"/>
                    <a:pt x="274" y="179"/>
                    <a:pt x="281" y="176"/>
                  </a:cubicBezTo>
                  <a:cubicBezTo>
                    <a:pt x="278" y="161"/>
                    <a:pt x="252" y="146"/>
                    <a:pt x="281" y="131"/>
                  </a:cubicBezTo>
                  <a:cubicBezTo>
                    <a:pt x="296" y="120"/>
                    <a:pt x="333" y="131"/>
                    <a:pt x="319" y="93"/>
                  </a:cubicBezTo>
                  <a:cubicBezTo>
                    <a:pt x="311" y="71"/>
                    <a:pt x="292" y="60"/>
                    <a:pt x="274" y="60"/>
                  </a:cubicBezTo>
                  <a:cubicBezTo>
                    <a:pt x="266" y="60"/>
                    <a:pt x="259" y="64"/>
                    <a:pt x="252" y="64"/>
                  </a:cubicBezTo>
                  <a:cubicBezTo>
                    <a:pt x="236" y="67"/>
                    <a:pt x="217" y="79"/>
                    <a:pt x="207" y="79"/>
                  </a:cubicBezTo>
                  <a:cubicBezTo>
                    <a:pt x="195" y="79"/>
                    <a:pt x="195" y="71"/>
                    <a:pt x="217" y="34"/>
                  </a:cubicBezTo>
                  <a:cubicBezTo>
                    <a:pt x="221" y="26"/>
                    <a:pt x="207" y="19"/>
                    <a:pt x="195" y="19"/>
                  </a:cubicBezTo>
                  <a:lnTo>
                    <a:pt x="191" y="19"/>
                  </a:lnTo>
                  <a:cubicBezTo>
                    <a:pt x="184" y="19"/>
                    <a:pt x="176" y="26"/>
                    <a:pt x="176" y="31"/>
                  </a:cubicBezTo>
                  <a:cubicBezTo>
                    <a:pt x="165" y="60"/>
                    <a:pt x="147" y="90"/>
                    <a:pt x="117" y="90"/>
                  </a:cubicBezTo>
                  <a:cubicBezTo>
                    <a:pt x="112" y="90"/>
                    <a:pt x="109" y="90"/>
                    <a:pt x="102" y="86"/>
                  </a:cubicBezTo>
                  <a:cubicBezTo>
                    <a:pt x="50" y="71"/>
                    <a:pt x="102" y="26"/>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8" name="Google Shape;31868;p23"/>
            <p:cNvSpPr/>
            <p:nvPr/>
          </p:nvSpPr>
          <p:spPr>
            <a:xfrm>
              <a:off x="-2316778" y="-1205258"/>
              <a:ext cx="12558" cy="36290"/>
            </a:xfrm>
            <a:custGeom>
              <a:avLst/>
              <a:gdLst/>
              <a:ahLst/>
              <a:cxnLst/>
              <a:rect l="l" t="t" r="r" b="b"/>
              <a:pathLst>
                <a:path w="263" h="760" extrusionOk="0">
                  <a:moveTo>
                    <a:pt x="146" y="1"/>
                  </a:moveTo>
                  <a:cubicBezTo>
                    <a:pt x="146" y="1"/>
                    <a:pt x="143" y="1"/>
                    <a:pt x="143" y="4"/>
                  </a:cubicBezTo>
                  <a:cubicBezTo>
                    <a:pt x="124" y="38"/>
                    <a:pt x="124" y="64"/>
                    <a:pt x="143" y="120"/>
                  </a:cubicBezTo>
                  <a:cubicBezTo>
                    <a:pt x="150" y="139"/>
                    <a:pt x="146" y="154"/>
                    <a:pt x="131" y="169"/>
                  </a:cubicBezTo>
                  <a:cubicBezTo>
                    <a:pt x="138" y="203"/>
                    <a:pt x="135" y="240"/>
                    <a:pt x="157" y="270"/>
                  </a:cubicBezTo>
                  <a:cubicBezTo>
                    <a:pt x="176" y="296"/>
                    <a:pt x="180" y="318"/>
                    <a:pt x="146" y="337"/>
                  </a:cubicBezTo>
                  <a:cubicBezTo>
                    <a:pt x="83" y="367"/>
                    <a:pt x="120" y="408"/>
                    <a:pt x="138" y="449"/>
                  </a:cubicBezTo>
                  <a:lnTo>
                    <a:pt x="143" y="449"/>
                  </a:lnTo>
                  <a:cubicBezTo>
                    <a:pt x="150" y="449"/>
                    <a:pt x="157" y="446"/>
                    <a:pt x="165" y="442"/>
                  </a:cubicBezTo>
                  <a:cubicBezTo>
                    <a:pt x="169" y="438"/>
                    <a:pt x="176" y="434"/>
                    <a:pt x="188" y="434"/>
                  </a:cubicBezTo>
                  <a:cubicBezTo>
                    <a:pt x="191" y="434"/>
                    <a:pt x="198" y="434"/>
                    <a:pt x="206" y="438"/>
                  </a:cubicBezTo>
                  <a:cubicBezTo>
                    <a:pt x="183" y="483"/>
                    <a:pt x="198" y="527"/>
                    <a:pt x="206" y="572"/>
                  </a:cubicBezTo>
                  <a:cubicBezTo>
                    <a:pt x="217" y="644"/>
                    <a:pt x="172" y="703"/>
                    <a:pt x="102" y="718"/>
                  </a:cubicBezTo>
                  <a:lnTo>
                    <a:pt x="41" y="718"/>
                  </a:lnTo>
                  <a:cubicBezTo>
                    <a:pt x="26" y="718"/>
                    <a:pt x="15" y="722"/>
                    <a:pt x="0" y="729"/>
                  </a:cubicBezTo>
                  <a:cubicBezTo>
                    <a:pt x="4" y="737"/>
                    <a:pt x="4" y="748"/>
                    <a:pt x="8" y="752"/>
                  </a:cubicBezTo>
                  <a:cubicBezTo>
                    <a:pt x="15" y="756"/>
                    <a:pt x="26" y="760"/>
                    <a:pt x="41" y="760"/>
                  </a:cubicBezTo>
                  <a:cubicBezTo>
                    <a:pt x="112" y="760"/>
                    <a:pt x="224" y="707"/>
                    <a:pt x="236" y="655"/>
                  </a:cubicBezTo>
                  <a:cubicBezTo>
                    <a:pt x="247" y="569"/>
                    <a:pt x="259" y="472"/>
                    <a:pt x="224" y="389"/>
                  </a:cubicBezTo>
                  <a:cubicBezTo>
                    <a:pt x="202" y="341"/>
                    <a:pt x="198" y="303"/>
                    <a:pt x="217" y="263"/>
                  </a:cubicBezTo>
                  <a:cubicBezTo>
                    <a:pt x="262" y="173"/>
                    <a:pt x="198" y="94"/>
                    <a:pt x="188" y="12"/>
                  </a:cubicBezTo>
                  <a:cubicBezTo>
                    <a:pt x="183" y="1"/>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9" name="Google Shape;31869;p23"/>
            <p:cNvSpPr/>
            <p:nvPr/>
          </p:nvSpPr>
          <p:spPr>
            <a:xfrm>
              <a:off x="-2558680" y="-690991"/>
              <a:ext cx="12892" cy="14707"/>
            </a:xfrm>
            <a:custGeom>
              <a:avLst/>
              <a:gdLst/>
              <a:ahLst/>
              <a:cxnLst/>
              <a:rect l="l" t="t" r="r" b="b"/>
              <a:pathLst>
                <a:path w="270" h="308" extrusionOk="0">
                  <a:moveTo>
                    <a:pt x="270" y="195"/>
                  </a:moveTo>
                  <a:lnTo>
                    <a:pt x="270" y="195"/>
                  </a:lnTo>
                  <a:cubicBezTo>
                    <a:pt x="270" y="202"/>
                    <a:pt x="266" y="214"/>
                    <a:pt x="266" y="221"/>
                  </a:cubicBezTo>
                  <a:cubicBezTo>
                    <a:pt x="270" y="214"/>
                    <a:pt x="270" y="202"/>
                    <a:pt x="270" y="195"/>
                  </a:cubicBezTo>
                  <a:close/>
                  <a:moveTo>
                    <a:pt x="162" y="0"/>
                  </a:moveTo>
                  <a:cubicBezTo>
                    <a:pt x="154" y="0"/>
                    <a:pt x="147" y="0"/>
                    <a:pt x="140" y="7"/>
                  </a:cubicBezTo>
                  <a:cubicBezTo>
                    <a:pt x="73" y="52"/>
                    <a:pt x="9" y="93"/>
                    <a:pt x="5" y="176"/>
                  </a:cubicBezTo>
                  <a:cubicBezTo>
                    <a:pt x="1" y="183"/>
                    <a:pt x="1" y="191"/>
                    <a:pt x="1" y="198"/>
                  </a:cubicBezTo>
                  <a:cubicBezTo>
                    <a:pt x="35" y="209"/>
                    <a:pt x="9" y="228"/>
                    <a:pt x="9" y="243"/>
                  </a:cubicBezTo>
                  <a:cubicBezTo>
                    <a:pt x="50" y="273"/>
                    <a:pt x="83" y="307"/>
                    <a:pt x="140" y="307"/>
                  </a:cubicBezTo>
                  <a:cubicBezTo>
                    <a:pt x="151" y="307"/>
                    <a:pt x="166" y="307"/>
                    <a:pt x="180" y="303"/>
                  </a:cubicBezTo>
                  <a:cubicBezTo>
                    <a:pt x="233" y="288"/>
                    <a:pt x="248" y="262"/>
                    <a:pt x="266" y="221"/>
                  </a:cubicBezTo>
                  <a:cubicBezTo>
                    <a:pt x="263" y="198"/>
                    <a:pt x="256" y="180"/>
                    <a:pt x="252" y="157"/>
                  </a:cubicBezTo>
                  <a:cubicBezTo>
                    <a:pt x="252" y="157"/>
                    <a:pt x="248" y="157"/>
                    <a:pt x="248" y="154"/>
                  </a:cubicBezTo>
                  <a:cubicBezTo>
                    <a:pt x="237" y="164"/>
                    <a:pt x="230" y="191"/>
                    <a:pt x="218" y="191"/>
                  </a:cubicBezTo>
                  <a:cubicBezTo>
                    <a:pt x="214" y="191"/>
                    <a:pt x="207" y="183"/>
                    <a:pt x="196" y="164"/>
                  </a:cubicBezTo>
                  <a:cubicBezTo>
                    <a:pt x="177" y="124"/>
                    <a:pt x="135" y="79"/>
                    <a:pt x="207" y="45"/>
                  </a:cubicBezTo>
                  <a:cubicBezTo>
                    <a:pt x="203" y="38"/>
                    <a:pt x="203" y="30"/>
                    <a:pt x="203" y="19"/>
                  </a:cubicBezTo>
                  <a:lnTo>
                    <a:pt x="199" y="19"/>
                  </a:lnTo>
                  <a:cubicBezTo>
                    <a:pt x="192" y="19"/>
                    <a:pt x="188" y="15"/>
                    <a:pt x="180" y="12"/>
                  </a:cubicBezTo>
                  <a:cubicBezTo>
                    <a:pt x="177" y="4"/>
                    <a:pt x="169"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0" name="Google Shape;31870;p23"/>
            <p:cNvSpPr/>
            <p:nvPr/>
          </p:nvSpPr>
          <p:spPr>
            <a:xfrm>
              <a:off x="-2177014" y="-1109185"/>
              <a:ext cx="26453" cy="11794"/>
            </a:xfrm>
            <a:custGeom>
              <a:avLst/>
              <a:gdLst/>
              <a:ahLst/>
              <a:cxnLst/>
              <a:rect l="l" t="t" r="r" b="b"/>
              <a:pathLst>
                <a:path w="554" h="247" extrusionOk="0">
                  <a:moveTo>
                    <a:pt x="217" y="0"/>
                  </a:moveTo>
                  <a:cubicBezTo>
                    <a:pt x="206" y="7"/>
                    <a:pt x="191" y="18"/>
                    <a:pt x="180" y="30"/>
                  </a:cubicBezTo>
                  <a:cubicBezTo>
                    <a:pt x="123" y="56"/>
                    <a:pt x="101" y="112"/>
                    <a:pt x="56" y="149"/>
                  </a:cubicBezTo>
                  <a:cubicBezTo>
                    <a:pt x="45" y="175"/>
                    <a:pt x="19" y="187"/>
                    <a:pt x="1" y="206"/>
                  </a:cubicBezTo>
                  <a:cubicBezTo>
                    <a:pt x="23" y="216"/>
                    <a:pt x="37" y="247"/>
                    <a:pt x="64" y="247"/>
                  </a:cubicBezTo>
                  <a:cubicBezTo>
                    <a:pt x="75" y="247"/>
                    <a:pt x="87" y="242"/>
                    <a:pt x="97" y="232"/>
                  </a:cubicBezTo>
                  <a:cubicBezTo>
                    <a:pt x="172" y="198"/>
                    <a:pt x="239" y="153"/>
                    <a:pt x="306" y="101"/>
                  </a:cubicBezTo>
                  <a:cubicBezTo>
                    <a:pt x="337" y="75"/>
                    <a:pt x="363" y="59"/>
                    <a:pt x="389" y="59"/>
                  </a:cubicBezTo>
                  <a:cubicBezTo>
                    <a:pt x="415" y="59"/>
                    <a:pt x="441" y="78"/>
                    <a:pt x="475" y="116"/>
                  </a:cubicBezTo>
                  <a:cubicBezTo>
                    <a:pt x="513" y="101"/>
                    <a:pt x="505" y="45"/>
                    <a:pt x="542" y="30"/>
                  </a:cubicBezTo>
                  <a:cubicBezTo>
                    <a:pt x="546" y="30"/>
                    <a:pt x="550" y="30"/>
                    <a:pt x="553" y="26"/>
                  </a:cubicBezTo>
                  <a:cubicBezTo>
                    <a:pt x="441" y="18"/>
                    <a:pt x="329" y="33"/>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1" name="Google Shape;31871;p23"/>
            <p:cNvSpPr/>
            <p:nvPr/>
          </p:nvSpPr>
          <p:spPr>
            <a:xfrm>
              <a:off x="-1819128" y="-1424956"/>
              <a:ext cx="21106" cy="13943"/>
            </a:xfrm>
            <a:custGeom>
              <a:avLst/>
              <a:gdLst/>
              <a:ahLst/>
              <a:cxnLst/>
              <a:rect l="l" t="t" r="r" b="b"/>
              <a:pathLst>
                <a:path w="442" h="292" extrusionOk="0">
                  <a:moveTo>
                    <a:pt x="382" y="0"/>
                  </a:moveTo>
                  <a:cubicBezTo>
                    <a:pt x="389" y="15"/>
                    <a:pt x="415" y="26"/>
                    <a:pt x="404" y="49"/>
                  </a:cubicBezTo>
                  <a:cubicBezTo>
                    <a:pt x="400" y="64"/>
                    <a:pt x="385" y="71"/>
                    <a:pt x="374" y="71"/>
                  </a:cubicBezTo>
                  <a:cubicBezTo>
                    <a:pt x="366" y="71"/>
                    <a:pt x="356" y="68"/>
                    <a:pt x="344" y="64"/>
                  </a:cubicBezTo>
                  <a:cubicBezTo>
                    <a:pt x="330" y="56"/>
                    <a:pt x="307" y="56"/>
                    <a:pt x="295" y="37"/>
                  </a:cubicBezTo>
                  <a:cubicBezTo>
                    <a:pt x="262" y="71"/>
                    <a:pt x="228" y="78"/>
                    <a:pt x="190" y="78"/>
                  </a:cubicBezTo>
                  <a:cubicBezTo>
                    <a:pt x="157" y="78"/>
                    <a:pt x="123" y="71"/>
                    <a:pt x="90" y="68"/>
                  </a:cubicBezTo>
                  <a:cubicBezTo>
                    <a:pt x="75" y="64"/>
                    <a:pt x="60" y="59"/>
                    <a:pt x="49" y="59"/>
                  </a:cubicBezTo>
                  <a:cubicBezTo>
                    <a:pt x="23" y="59"/>
                    <a:pt x="4" y="71"/>
                    <a:pt x="4" y="109"/>
                  </a:cubicBezTo>
                  <a:cubicBezTo>
                    <a:pt x="0" y="135"/>
                    <a:pt x="94" y="292"/>
                    <a:pt x="116" y="292"/>
                  </a:cubicBezTo>
                  <a:cubicBezTo>
                    <a:pt x="173" y="288"/>
                    <a:pt x="180" y="232"/>
                    <a:pt x="206" y="199"/>
                  </a:cubicBezTo>
                  <a:cubicBezTo>
                    <a:pt x="217" y="187"/>
                    <a:pt x="228" y="176"/>
                    <a:pt x="235" y="164"/>
                  </a:cubicBezTo>
                  <a:cubicBezTo>
                    <a:pt x="262" y="131"/>
                    <a:pt x="280" y="94"/>
                    <a:pt x="318" y="94"/>
                  </a:cubicBezTo>
                  <a:cubicBezTo>
                    <a:pt x="333" y="94"/>
                    <a:pt x="347" y="97"/>
                    <a:pt x="370" y="112"/>
                  </a:cubicBezTo>
                  <a:cubicBezTo>
                    <a:pt x="374" y="116"/>
                    <a:pt x="382" y="116"/>
                    <a:pt x="389" y="116"/>
                  </a:cubicBezTo>
                  <a:cubicBezTo>
                    <a:pt x="408" y="116"/>
                    <a:pt x="426" y="97"/>
                    <a:pt x="430" y="75"/>
                  </a:cubicBezTo>
                  <a:cubicBezTo>
                    <a:pt x="442" y="37"/>
                    <a:pt x="442"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2" name="Google Shape;31872;p23"/>
            <p:cNvSpPr/>
            <p:nvPr/>
          </p:nvSpPr>
          <p:spPr>
            <a:xfrm>
              <a:off x="-2359228" y="-1216145"/>
              <a:ext cx="27886" cy="20007"/>
            </a:xfrm>
            <a:custGeom>
              <a:avLst/>
              <a:gdLst/>
              <a:ahLst/>
              <a:cxnLst/>
              <a:rect l="l" t="t" r="r" b="b"/>
              <a:pathLst>
                <a:path w="584" h="419" extrusionOk="0">
                  <a:moveTo>
                    <a:pt x="239" y="1"/>
                  </a:moveTo>
                  <a:cubicBezTo>
                    <a:pt x="197" y="1"/>
                    <a:pt x="164" y="34"/>
                    <a:pt x="130" y="98"/>
                  </a:cubicBezTo>
                  <a:cubicBezTo>
                    <a:pt x="108" y="150"/>
                    <a:pt x="104" y="217"/>
                    <a:pt x="26" y="232"/>
                  </a:cubicBezTo>
                  <a:cubicBezTo>
                    <a:pt x="0" y="240"/>
                    <a:pt x="4" y="270"/>
                    <a:pt x="7" y="292"/>
                  </a:cubicBezTo>
                  <a:cubicBezTo>
                    <a:pt x="14" y="334"/>
                    <a:pt x="22" y="374"/>
                    <a:pt x="30" y="415"/>
                  </a:cubicBezTo>
                  <a:lnTo>
                    <a:pt x="33" y="419"/>
                  </a:lnTo>
                  <a:cubicBezTo>
                    <a:pt x="49" y="412"/>
                    <a:pt x="59" y="408"/>
                    <a:pt x="56" y="382"/>
                  </a:cubicBezTo>
                  <a:cubicBezTo>
                    <a:pt x="52" y="344"/>
                    <a:pt x="22" y="311"/>
                    <a:pt x="52" y="274"/>
                  </a:cubicBezTo>
                  <a:cubicBezTo>
                    <a:pt x="71" y="244"/>
                    <a:pt x="116" y="244"/>
                    <a:pt x="130" y="210"/>
                  </a:cubicBezTo>
                  <a:cubicBezTo>
                    <a:pt x="119" y="150"/>
                    <a:pt x="183" y="127"/>
                    <a:pt x="187" y="57"/>
                  </a:cubicBezTo>
                  <a:cubicBezTo>
                    <a:pt x="187" y="49"/>
                    <a:pt x="187" y="38"/>
                    <a:pt x="183" y="30"/>
                  </a:cubicBezTo>
                  <a:lnTo>
                    <a:pt x="183" y="30"/>
                  </a:lnTo>
                  <a:cubicBezTo>
                    <a:pt x="190" y="38"/>
                    <a:pt x="197" y="46"/>
                    <a:pt x="209" y="53"/>
                  </a:cubicBezTo>
                  <a:cubicBezTo>
                    <a:pt x="247" y="91"/>
                    <a:pt x="284" y="101"/>
                    <a:pt x="318" y="101"/>
                  </a:cubicBezTo>
                  <a:cubicBezTo>
                    <a:pt x="344" y="101"/>
                    <a:pt x="366" y="98"/>
                    <a:pt x="389" y="91"/>
                  </a:cubicBezTo>
                  <a:cubicBezTo>
                    <a:pt x="396" y="87"/>
                    <a:pt x="399" y="87"/>
                    <a:pt x="407" y="87"/>
                  </a:cubicBezTo>
                  <a:cubicBezTo>
                    <a:pt x="418" y="87"/>
                    <a:pt x="433" y="94"/>
                    <a:pt x="441" y="105"/>
                  </a:cubicBezTo>
                  <a:cubicBezTo>
                    <a:pt x="482" y="143"/>
                    <a:pt x="520" y="184"/>
                    <a:pt x="561" y="225"/>
                  </a:cubicBezTo>
                  <a:cubicBezTo>
                    <a:pt x="568" y="222"/>
                    <a:pt x="575" y="222"/>
                    <a:pt x="583" y="217"/>
                  </a:cubicBezTo>
                  <a:cubicBezTo>
                    <a:pt x="556" y="177"/>
                    <a:pt x="556" y="127"/>
                    <a:pt x="538" y="83"/>
                  </a:cubicBezTo>
                  <a:cubicBezTo>
                    <a:pt x="520" y="38"/>
                    <a:pt x="497" y="12"/>
                    <a:pt x="471" y="12"/>
                  </a:cubicBezTo>
                  <a:cubicBezTo>
                    <a:pt x="452" y="12"/>
                    <a:pt x="433" y="20"/>
                    <a:pt x="411" y="38"/>
                  </a:cubicBezTo>
                  <a:cubicBezTo>
                    <a:pt x="396" y="49"/>
                    <a:pt x="385" y="53"/>
                    <a:pt x="373" y="53"/>
                  </a:cubicBezTo>
                  <a:cubicBezTo>
                    <a:pt x="359" y="53"/>
                    <a:pt x="347" y="46"/>
                    <a:pt x="328" y="34"/>
                  </a:cubicBezTo>
                  <a:cubicBezTo>
                    <a:pt x="295" y="12"/>
                    <a:pt x="265"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3" name="Google Shape;31873;p23"/>
            <p:cNvSpPr/>
            <p:nvPr/>
          </p:nvSpPr>
          <p:spPr>
            <a:xfrm>
              <a:off x="-2460458" y="-746524"/>
              <a:ext cx="15567" cy="17572"/>
            </a:xfrm>
            <a:custGeom>
              <a:avLst/>
              <a:gdLst/>
              <a:ahLst/>
              <a:cxnLst/>
              <a:rect l="l" t="t" r="r" b="b"/>
              <a:pathLst>
                <a:path w="326" h="368" extrusionOk="0">
                  <a:moveTo>
                    <a:pt x="326" y="0"/>
                  </a:moveTo>
                  <a:cubicBezTo>
                    <a:pt x="299" y="35"/>
                    <a:pt x="276" y="42"/>
                    <a:pt x="250" y="42"/>
                  </a:cubicBezTo>
                  <a:cubicBezTo>
                    <a:pt x="232" y="42"/>
                    <a:pt x="209" y="35"/>
                    <a:pt x="187" y="26"/>
                  </a:cubicBezTo>
                  <a:cubicBezTo>
                    <a:pt x="169" y="16"/>
                    <a:pt x="146" y="9"/>
                    <a:pt x="127" y="9"/>
                  </a:cubicBezTo>
                  <a:lnTo>
                    <a:pt x="119" y="9"/>
                  </a:lnTo>
                  <a:cubicBezTo>
                    <a:pt x="131" y="35"/>
                    <a:pt x="176" y="57"/>
                    <a:pt x="142" y="83"/>
                  </a:cubicBezTo>
                  <a:cubicBezTo>
                    <a:pt x="138" y="87"/>
                    <a:pt x="131" y="87"/>
                    <a:pt x="124" y="87"/>
                  </a:cubicBezTo>
                  <a:cubicBezTo>
                    <a:pt x="101" y="87"/>
                    <a:pt x="75" y="71"/>
                    <a:pt x="60" y="45"/>
                  </a:cubicBezTo>
                  <a:cubicBezTo>
                    <a:pt x="38" y="61"/>
                    <a:pt x="7" y="71"/>
                    <a:pt x="0" y="102"/>
                  </a:cubicBezTo>
                  <a:cubicBezTo>
                    <a:pt x="83" y="109"/>
                    <a:pt x="112" y="131"/>
                    <a:pt x="124" y="206"/>
                  </a:cubicBezTo>
                  <a:cubicBezTo>
                    <a:pt x="131" y="244"/>
                    <a:pt x="161" y="244"/>
                    <a:pt x="187" y="259"/>
                  </a:cubicBezTo>
                  <a:cubicBezTo>
                    <a:pt x="172" y="292"/>
                    <a:pt x="127" y="292"/>
                    <a:pt x="109" y="318"/>
                  </a:cubicBezTo>
                  <a:cubicBezTo>
                    <a:pt x="112" y="345"/>
                    <a:pt x="127" y="356"/>
                    <a:pt x="150" y="356"/>
                  </a:cubicBezTo>
                  <a:lnTo>
                    <a:pt x="164" y="356"/>
                  </a:lnTo>
                  <a:cubicBezTo>
                    <a:pt x="172" y="356"/>
                    <a:pt x="180" y="352"/>
                    <a:pt x="187" y="349"/>
                  </a:cubicBezTo>
                  <a:cubicBezTo>
                    <a:pt x="209" y="304"/>
                    <a:pt x="236" y="262"/>
                    <a:pt x="284" y="240"/>
                  </a:cubicBezTo>
                  <a:cubicBezTo>
                    <a:pt x="292" y="236"/>
                    <a:pt x="299" y="236"/>
                    <a:pt x="303" y="233"/>
                  </a:cubicBezTo>
                  <a:cubicBezTo>
                    <a:pt x="262" y="157"/>
                    <a:pt x="262" y="87"/>
                    <a:pt x="326" y="0"/>
                  </a:cubicBezTo>
                  <a:close/>
                  <a:moveTo>
                    <a:pt x="164" y="356"/>
                  </a:moveTo>
                  <a:cubicBezTo>
                    <a:pt x="154" y="359"/>
                    <a:pt x="146" y="367"/>
                    <a:pt x="138" y="367"/>
                  </a:cubicBezTo>
                  <a:cubicBezTo>
                    <a:pt x="146" y="367"/>
                    <a:pt x="154" y="363"/>
                    <a:pt x="164" y="3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4" name="Google Shape;31874;p23"/>
            <p:cNvSpPr/>
            <p:nvPr/>
          </p:nvSpPr>
          <p:spPr>
            <a:xfrm>
              <a:off x="-2115082" y="-1342157"/>
              <a:ext cx="12367" cy="17333"/>
            </a:xfrm>
            <a:custGeom>
              <a:avLst/>
              <a:gdLst/>
              <a:ahLst/>
              <a:cxnLst/>
              <a:rect l="l" t="t" r="r" b="b"/>
              <a:pathLst>
                <a:path w="259" h="363" extrusionOk="0">
                  <a:moveTo>
                    <a:pt x="120" y="0"/>
                  </a:moveTo>
                  <a:cubicBezTo>
                    <a:pt x="101" y="0"/>
                    <a:pt x="79" y="8"/>
                    <a:pt x="60" y="16"/>
                  </a:cubicBezTo>
                  <a:cubicBezTo>
                    <a:pt x="8" y="35"/>
                    <a:pt x="41" y="71"/>
                    <a:pt x="49" y="102"/>
                  </a:cubicBezTo>
                  <a:cubicBezTo>
                    <a:pt x="56" y="124"/>
                    <a:pt x="53" y="142"/>
                    <a:pt x="30" y="161"/>
                  </a:cubicBezTo>
                  <a:cubicBezTo>
                    <a:pt x="1" y="187"/>
                    <a:pt x="1" y="221"/>
                    <a:pt x="12" y="254"/>
                  </a:cubicBezTo>
                  <a:cubicBezTo>
                    <a:pt x="23" y="262"/>
                    <a:pt x="30" y="266"/>
                    <a:pt x="38" y="273"/>
                  </a:cubicBezTo>
                  <a:cubicBezTo>
                    <a:pt x="68" y="311"/>
                    <a:pt x="120" y="322"/>
                    <a:pt x="150" y="349"/>
                  </a:cubicBezTo>
                  <a:cubicBezTo>
                    <a:pt x="165" y="359"/>
                    <a:pt x="172" y="363"/>
                    <a:pt x="184" y="363"/>
                  </a:cubicBezTo>
                  <a:cubicBezTo>
                    <a:pt x="198" y="363"/>
                    <a:pt x="206" y="352"/>
                    <a:pt x="217" y="344"/>
                  </a:cubicBezTo>
                  <a:cubicBezTo>
                    <a:pt x="229" y="333"/>
                    <a:pt x="236" y="326"/>
                    <a:pt x="251" y="326"/>
                  </a:cubicBezTo>
                  <a:lnTo>
                    <a:pt x="258" y="326"/>
                  </a:lnTo>
                  <a:cubicBezTo>
                    <a:pt x="198" y="299"/>
                    <a:pt x="135" y="285"/>
                    <a:pt x="127" y="195"/>
                  </a:cubicBezTo>
                  <a:cubicBezTo>
                    <a:pt x="187" y="176"/>
                    <a:pt x="251" y="154"/>
                    <a:pt x="236" y="71"/>
                  </a:cubicBezTo>
                  <a:cubicBezTo>
                    <a:pt x="225" y="49"/>
                    <a:pt x="206" y="38"/>
                    <a:pt x="180" y="38"/>
                  </a:cubicBezTo>
                  <a:cubicBezTo>
                    <a:pt x="176" y="49"/>
                    <a:pt x="176" y="61"/>
                    <a:pt x="169" y="68"/>
                  </a:cubicBezTo>
                  <a:cubicBezTo>
                    <a:pt x="158" y="83"/>
                    <a:pt x="150" y="102"/>
                    <a:pt x="135" y="102"/>
                  </a:cubicBezTo>
                  <a:cubicBezTo>
                    <a:pt x="127" y="102"/>
                    <a:pt x="124" y="102"/>
                    <a:pt x="117" y="97"/>
                  </a:cubicBezTo>
                  <a:cubicBezTo>
                    <a:pt x="113" y="94"/>
                    <a:pt x="105" y="87"/>
                    <a:pt x="105" y="79"/>
                  </a:cubicBezTo>
                  <a:cubicBezTo>
                    <a:pt x="98" y="45"/>
                    <a:pt x="127" y="49"/>
                    <a:pt x="146" y="42"/>
                  </a:cubicBezTo>
                  <a:cubicBezTo>
                    <a:pt x="158" y="38"/>
                    <a:pt x="169" y="38"/>
                    <a:pt x="180" y="38"/>
                  </a:cubicBezTo>
                  <a:cubicBezTo>
                    <a:pt x="165" y="8"/>
                    <a:pt x="143"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5" name="Google Shape;31875;p23"/>
            <p:cNvSpPr/>
            <p:nvPr/>
          </p:nvSpPr>
          <p:spPr>
            <a:xfrm>
              <a:off x="-2071725" y="-991625"/>
              <a:ext cx="20246" cy="11651"/>
            </a:xfrm>
            <a:custGeom>
              <a:avLst/>
              <a:gdLst/>
              <a:ahLst/>
              <a:cxnLst/>
              <a:rect l="l" t="t" r="r" b="b"/>
              <a:pathLst>
                <a:path w="424" h="244" extrusionOk="0">
                  <a:moveTo>
                    <a:pt x="330" y="31"/>
                  </a:moveTo>
                  <a:cubicBezTo>
                    <a:pt x="352" y="31"/>
                    <a:pt x="371" y="50"/>
                    <a:pt x="375" y="76"/>
                  </a:cubicBezTo>
                  <a:cubicBezTo>
                    <a:pt x="382" y="121"/>
                    <a:pt x="375" y="158"/>
                    <a:pt x="318" y="173"/>
                  </a:cubicBezTo>
                  <a:cubicBezTo>
                    <a:pt x="311" y="173"/>
                    <a:pt x="304" y="177"/>
                    <a:pt x="296" y="177"/>
                  </a:cubicBezTo>
                  <a:cubicBezTo>
                    <a:pt x="270" y="177"/>
                    <a:pt x="251" y="162"/>
                    <a:pt x="247" y="128"/>
                  </a:cubicBezTo>
                  <a:cubicBezTo>
                    <a:pt x="232" y="73"/>
                    <a:pt x="270" y="50"/>
                    <a:pt x="308" y="35"/>
                  </a:cubicBezTo>
                  <a:cubicBezTo>
                    <a:pt x="315" y="31"/>
                    <a:pt x="322" y="31"/>
                    <a:pt x="330" y="31"/>
                  </a:cubicBezTo>
                  <a:close/>
                  <a:moveTo>
                    <a:pt x="232" y="1"/>
                  </a:moveTo>
                  <a:cubicBezTo>
                    <a:pt x="206" y="1"/>
                    <a:pt x="177" y="9"/>
                    <a:pt x="154" y="35"/>
                  </a:cubicBezTo>
                  <a:cubicBezTo>
                    <a:pt x="125" y="68"/>
                    <a:pt x="94" y="99"/>
                    <a:pt x="46" y="109"/>
                  </a:cubicBezTo>
                  <a:cubicBezTo>
                    <a:pt x="1" y="117"/>
                    <a:pt x="16" y="154"/>
                    <a:pt x="23" y="185"/>
                  </a:cubicBezTo>
                  <a:cubicBezTo>
                    <a:pt x="27" y="207"/>
                    <a:pt x="38" y="211"/>
                    <a:pt x="49" y="211"/>
                  </a:cubicBezTo>
                  <a:cubicBezTo>
                    <a:pt x="57" y="211"/>
                    <a:pt x="72" y="207"/>
                    <a:pt x="83" y="203"/>
                  </a:cubicBezTo>
                  <a:cubicBezTo>
                    <a:pt x="116" y="188"/>
                    <a:pt x="151" y="173"/>
                    <a:pt x="180" y="173"/>
                  </a:cubicBezTo>
                  <a:cubicBezTo>
                    <a:pt x="210" y="173"/>
                    <a:pt x="237" y="185"/>
                    <a:pt x="259" y="230"/>
                  </a:cubicBezTo>
                  <a:cubicBezTo>
                    <a:pt x="266" y="240"/>
                    <a:pt x="285" y="240"/>
                    <a:pt x="292" y="244"/>
                  </a:cubicBezTo>
                  <a:cubicBezTo>
                    <a:pt x="349" y="237"/>
                    <a:pt x="423" y="132"/>
                    <a:pt x="408" y="87"/>
                  </a:cubicBezTo>
                  <a:cubicBezTo>
                    <a:pt x="397" y="61"/>
                    <a:pt x="401" y="5"/>
                    <a:pt x="371" y="5"/>
                  </a:cubicBezTo>
                  <a:lnTo>
                    <a:pt x="363" y="5"/>
                  </a:lnTo>
                  <a:cubicBezTo>
                    <a:pt x="352" y="9"/>
                    <a:pt x="341" y="9"/>
                    <a:pt x="330" y="9"/>
                  </a:cubicBezTo>
                  <a:cubicBezTo>
                    <a:pt x="315" y="9"/>
                    <a:pt x="296" y="9"/>
                    <a:pt x="282" y="5"/>
                  </a:cubicBezTo>
                  <a:cubicBezTo>
                    <a:pt x="266" y="5"/>
                    <a:pt x="247"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6" name="Google Shape;31876;p23"/>
            <p:cNvSpPr/>
            <p:nvPr/>
          </p:nvSpPr>
          <p:spPr>
            <a:xfrm>
              <a:off x="-1994275" y="-1492618"/>
              <a:ext cx="22013" cy="17715"/>
            </a:xfrm>
            <a:custGeom>
              <a:avLst/>
              <a:gdLst/>
              <a:ahLst/>
              <a:cxnLst/>
              <a:rect l="l" t="t" r="r" b="b"/>
              <a:pathLst>
                <a:path w="461" h="371" extrusionOk="0">
                  <a:moveTo>
                    <a:pt x="143" y="1"/>
                  </a:moveTo>
                  <a:cubicBezTo>
                    <a:pt x="128" y="1"/>
                    <a:pt x="117" y="4"/>
                    <a:pt x="102" y="4"/>
                  </a:cubicBezTo>
                  <a:cubicBezTo>
                    <a:pt x="90" y="8"/>
                    <a:pt x="76" y="11"/>
                    <a:pt x="64" y="11"/>
                  </a:cubicBezTo>
                  <a:lnTo>
                    <a:pt x="50" y="11"/>
                  </a:lnTo>
                  <a:cubicBezTo>
                    <a:pt x="12" y="11"/>
                    <a:pt x="16" y="46"/>
                    <a:pt x="20" y="75"/>
                  </a:cubicBezTo>
                  <a:cubicBezTo>
                    <a:pt x="38" y="72"/>
                    <a:pt x="61" y="72"/>
                    <a:pt x="76" y="60"/>
                  </a:cubicBezTo>
                  <a:cubicBezTo>
                    <a:pt x="95" y="49"/>
                    <a:pt x="109" y="46"/>
                    <a:pt x="125" y="46"/>
                  </a:cubicBezTo>
                  <a:cubicBezTo>
                    <a:pt x="143" y="46"/>
                    <a:pt x="162" y="53"/>
                    <a:pt x="173" y="75"/>
                  </a:cubicBezTo>
                  <a:cubicBezTo>
                    <a:pt x="195" y="113"/>
                    <a:pt x="154" y="142"/>
                    <a:pt x="132" y="158"/>
                  </a:cubicBezTo>
                  <a:cubicBezTo>
                    <a:pt x="121" y="168"/>
                    <a:pt x="109" y="172"/>
                    <a:pt x="102" y="172"/>
                  </a:cubicBezTo>
                  <a:cubicBezTo>
                    <a:pt x="76" y="172"/>
                    <a:pt x="61" y="146"/>
                    <a:pt x="50" y="116"/>
                  </a:cubicBezTo>
                  <a:cubicBezTo>
                    <a:pt x="46" y="108"/>
                    <a:pt x="31" y="101"/>
                    <a:pt x="23" y="94"/>
                  </a:cubicBezTo>
                  <a:lnTo>
                    <a:pt x="23" y="94"/>
                  </a:lnTo>
                  <a:cubicBezTo>
                    <a:pt x="1" y="172"/>
                    <a:pt x="57" y="191"/>
                    <a:pt x="113" y="206"/>
                  </a:cubicBezTo>
                  <a:cubicBezTo>
                    <a:pt x="207" y="236"/>
                    <a:pt x="304" y="258"/>
                    <a:pt x="375" y="341"/>
                  </a:cubicBezTo>
                  <a:cubicBezTo>
                    <a:pt x="390" y="360"/>
                    <a:pt x="404" y="370"/>
                    <a:pt x="416" y="370"/>
                  </a:cubicBezTo>
                  <a:cubicBezTo>
                    <a:pt x="435" y="370"/>
                    <a:pt x="446" y="344"/>
                    <a:pt x="461" y="296"/>
                  </a:cubicBezTo>
                  <a:lnTo>
                    <a:pt x="461" y="296"/>
                  </a:lnTo>
                  <a:cubicBezTo>
                    <a:pt x="446" y="303"/>
                    <a:pt x="431" y="322"/>
                    <a:pt x="420" y="322"/>
                  </a:cubicBezTo>
                  <a:lnTo>
                    <a:pt x="416" y="322"/>
                  </a:lnTo>
                  <a:cubicBezTo>
                    <a:pt x="390" y="281"/>
                    <a:pt x="337" y="273"/>
                    <a:pt x="315" y="236"/>
                  </a:cubicBezTo>
                  <a:cubicBezTo>
                    <a:pt x="285" y="187"/>
                    <a:pt x="337" y="172"/>
                    <a:pt x="364" y="150"/>
                  </a:cubicBezTo>
                  <a:cubicBezTo>
                    <a:pt x="285" y="139"/>
                    <a:pt x="225" y="113"/>
                    <a:pt x="192" y="34"/>
                  </a:cubicBezTo>
                  <a:cubicBezTo>
                    <a:pt x="180" y="8"/>
                    <a:pt x="162"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7" name="Google Shape;31877;p23"/>
            <p:cNvSpPr/>
            <p:nvPr/>
          </p:nvSpPr>
          <p:spPr>
            <a:xfrm>
              <a:off x="-2217697" y="-1390003"/>
              <a:ext cx="11794" cy="16665"/>
            </a:xfrm>
            <a:custGeom>
              <a:avLst/>
              <a:gdLst/>
              <a:ahLst/>
              <a:cxnLst/>
              <a:rect l="l" t="t" r="r" b="b"/>
              <a:pathLst>
                <a:path w="247" h="349" extrusionOk="0">
                  <a:moveTo>
                    <a:pt x="59" y="0"/>
                  </a:moveTo>
                  <a:cubicBezTo>
                    <a:pt x="59" y="19"/>
                    <a:pt x="68" y="50"/>
                    <a:pt x="59" y="53"/>
                  </a:cubicBezTo>
                  <a:cubicBezTo>
                    <a:pt x="0" y="90"/>
                    <a:pt x="26" y="154"/>
                    <a:pt x="4" y="202"/>
                  </a:cubicBezTo>
                  <a:cubicBezTo>
                    <a:pt x="7" y="210"/>
                    <a:pt x="7" y="214"/>
                    <a:pt x="7" y="221"/>
                  </a:cubicBezTo>
                  <a:cubicBezTo>
                    <a:pt x="37" y="262"/>
                    <a:pt x="68" y="304"/>
                    <a:pt x="97" y="348"/>
                  </a:cubicBezTo>
                  <a:cubicBezTo>
                    <a:pt x="142" y="326"/>
                    <a:pt x="190" y="311"/>
                    <a:pt x="221" y="266"/>
                  </a:cubicBezTo>
                  <a:cubicBezTo>
                    <a:pt x="235" y="247"/>
                    <a:pt x="247" y="225"/>
                    <a:pt x="232" y="202"/>
                  </a:cubicBezTo>
                  <a:cubicBezTo>
                    <a:pt x="225" y="195"/>
                    <a:pt x="221" y="191"/>
                    <a:pt x="213" y="191"/>
                  </a:cubicBezTo>
                  <a:cubicBezTo>
                    <a:pt x="202" y="191"/>
                    <a:pt x="187" y="202"/>
                    <a:pt x="176" y="210"/>
                  </a:cubicBezTo>
                  <a:cubicBezTo>
                    <a:pt x="157" y="217"/>
                    <a:pt x="135" y="225"/>
                    <a:pt x="112" y="225"/>
                  </a:cubicBezTo>
                  <a:cubicBezTo>
                    <a:pt x="104" y="225"/>
                    <a:pt x="97" y="225"/>
                    <a:pt x="90" y="221"/>
                  </a:cubicBezTo>
                  <a:cubicBezTo>
                    <a:pt x="97" y="180"/>
                    <a:pt x="120" y="150"/>
                    <a:pt x="154" y="124"/>
                  </a:cubicBezTo>
                  <a:cubicBezTo>
                    <a:pt x="232" y="76"/>
                    <a:pt x="232" y="76"/>
                    <a:pt x="149" y="23"/>
                  </a:cubicBezTo>
                  <a:cubicBezTo>
                    <a:pt x="142" y="19"/>
                    <a:pt x="138" y="16"/>
                    <a:pt x="131" y="12"/>
                  </a:cubicBezTo>
                  <a:cubicBezTo>
                    <a:pt x="112" y="5"/>
                    <a:pt x="97"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8" name="Google Shape;31878;p23"/>
            <p:cNvSpPr/>
            <p:nvPr/>
          </p:nvSpPr>
          <p:spPr>
            <a:xfrm>
              <a:off x="-1773097" y="-1279891"/>
              <a:ext cx="13656" cy="13322"/>
            </a:xfrm>
            <a:custGeom>
              <a:avLst/>
              <a:gdLst/>
              <a:ahLst/>
              <a:cxnLst/>
              <a:rect l="l" t="t" r="r" b="b"/>
              <a:pathLst>
                <a:path w="286" h="279" extrusionOk="0">
                  <a:moveTo>
                    <a:pt x="79" y="1"/>
                  </a:moveTo>
                  <a:cubicBezTo>
                    <a:pt x="56" y="9"/>
                    <a:pt x="46" y="20"/>
                    <a:pt x="46" y="42"/>
                  </a:cubicBezTo>
                  <a:cubicBezTo>
                    <a:pt x="53" y="99"/>
                    <a:pt x="23" y="139"/>
                    <a:pt x="1" y="180"/>
                  </a:cubicBezTo>
                  <a:cubicBezTo>
                    <a:pt x="1" y="188"/>
                    <a:pt x="4" y="196"/>
                    <a:pt x="4" y="203"/>
                  </a:cubicBezTo>
                  <a:cubicBezTo>
                    <a:pt x="46" y="218"/>
                    <a:pt x="53" y="278"/>
                    <a:pt x="106" y="278"/>
                  </a:cubicBezTo>
                  <a:lnTo>
                    <a:pt x="124" y="278"/>
                  </a:lnTo>
                  <a:cubicBezTo>
                    <a:pt x="161" y="266"/>
                    <a:pt x="187" y="225"/>
                    <a:pt x="232" y="225"/>
                  </a:cubicBezTo>
                  <a:cubicBezTo>
                    <a:pt x="244" y="225"/>
                    <a:pt x="251" y="229"/>
                    <a:pt x="266" y="233"/>
                  </a:cubicBezTo>
                  <a:cubicBezTo>
                    <a:pt x="277" y="233"/>
                    <a:pt x="285" y="203"/>
                    <a:pt x="266" y="180"/>
                  </a:cubicBezTo>
                  <a:cubicBezTo>
                    <a:pt x="218" y="128"/>
                    <a:pt x="154" y="91"/>
                    <a:pt x="128" y="16"/>
                  </a:cubicBezTo>
                  <a:cubicBezTo>
                    <a:pt x="124" y="5"/>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9" name="Google Shape;31879;p23"/>
            <p:cNvSpPr/>
            <p:nvPr/>
          </p:nvSpPr>
          <p:spPr>
            <a:xfrm>
              <a:off x="-2178828" y="-1099396"/>
              <a:ext cx="27552" cy="31801"/>
            </a:xfrm>
            <a:custGeom>
              <a:avLst/>
              <a:gdLst/>
              <a:ahLst/>
              <a:cxnLst/>
              <a:rect l="l" t="t" r="r" b="b"/>
              <a:pathLst>
                <a:path w="577" h="666" extrusionOk="0">
                  <a:moveTo>
                    <a:pt x="39" y="1"/>
                  </a:moveTo>
                  <a:lnTo>
                    <a:pt x="39" y="1"/>
                  </a:lnTo>
                  <a:cubicBezTo>
                    <a:pt x="1" y="42"/>
                    <a:pt x="16" y="87"/>
                    <a:pt x="46" y="113"/>
                  </a:cubicBezTo>
                  <a:cubicBezTo>
                    <a:pt x="135" y="180"/>
                    <a:pt x="143" y="266"/>
                    <a:pt x="117" y="363"/>
                  </a:cubicBezTo>
                  <a:cubicBezTo>
                    <a:pt x="113" y="378"/>
                    <a:pt x="113" y="389"/>
                    <a:pt x="128" y="401"/>
                  </a:cubicBezTo>
                  <a:cubicBezTo>
                    <a:pt x="203" y="460"/>
                    <a:pt x="270" y="531"/>
                    <a:pt x="344" y="591"/>
                  </a:cubicBezTo>
                  <a:cubicBezTo>
                    <a:pt x="382" y="625"/>
                    <a:pt x="434" y="665"/>
                    <a:pt x="491" y="665"/>
                  </a:cubicBezTo>
                  <a:cubicBezTo>
                    <a:pt x="517" y="665"/>
                    <a:pt x="546" y="655"/>
                    <a:pt x="577" y="629"/>
                  </a:cubicBezTo>
                  <a:cubicBezTo>
                    <a:pt x="491" y="610"/>
                    <a:pt x="394" y="621"/>
                    <a:pt x="334" y="543"/>
                  </a:cubicBezTo>
                  <a:cubicBezTo>
                    <a:pt x="308" y="513"/>
                    <a:pt x="289" y="482"/>
                    <a:pt x="255" y="460"/>
                  </a:cubicBezTo>
                  <a:cubicBezTo>
                    <a:pt x="165" y="404"/>
                    <a:pt x="132" y="270"/>
                    <a:pt x="180" y="158"/>
                  </a:cubicBezTo>
                  <a:cubicBezTo>
                    <a:pt x="173" y="113"/>
                    <a:pt x="170" y="64"/>
                    <a:pt x="135" y="27"/>
                  </a:cubicBezTo>
                  <a:cubicBezTo>
                    <a:pt x="125" y="37"/>
                    <a:pt x="113" y="42"/>
                    <a:pt x="102" y="42"/>
                  </a:cubicBezTo>
                  <a:cubicBezTo>
                    <a:pt x="75" y="42"/>
                    <a:pt x="61" y="1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0" name="Google Shape;31880;p23"/>
            <p:cNvSpPr/>
            <p:nvPr/>
          </p:nvSpPr>
          <p:spPr>
            <a:xfrm>
              <a:off x="-2338027" y="-706891"/>
              <a:ext cx="16808" cy="13609"/>
            </a:xfrm>
            <a:custGeom>
              <a:avLst/>
              <a:gdLst/>
              <a:ahLst/>
              <a:cxnLst/>
              <a:rect l="l" t="t" r="r" b="b"/>
              <a:pathLst>
                <a:path w="352" h="285" extrusionOk="0">
                  <a:moveTo>
                    <a:pt x="202" y="0"/>
                  </a:moveTo>
                  <a:cubicBezTo>
                    <a:pt x="176" y="0"/>
                    <a:pt x="154" y="26"/>
                    <a:pt x="131" y="42"/>
                  </a:cubicBezTo>
                  <a:cubicBezTo>
                    <a:pt x="102" y="60"/>
                    <a:pt x="102" y="98"/>
                    <a:pt x="90" y="124"/>
                  </a:cubicBezTo>
                  <a:cubicBezTo>
                    <a:pt x="79" y="161"/>
                    <a:pt x="0" y="139"/>
                    <a:pt x="23" y="199"/>
                  </a:cubicBezTo>
                  <a:cubicBezTo>
                    <a:pt x="38" y="243"/>
                    <a:pt x="98" y="228"/>
                    <a:pt x="131" y="251"/>
                  </a:cubicBezTo>
                  <a:cubicBezTo>
                    <a:pt x="154" y="266"/>
                    <a:pt x="180" y="273"/>
                    <a:pt x="206" y="281"/>
                  </a:cubicBezTo>
                  <a:cubicBezTo>
                    <a:pt x="214" y="285"/>
                    <a:pt x="221" y="285"/>
                    <a:pt x="229" y="285"/>
                  </a:cubicBezTo>
                  <a:cubicBezTo>
                    <a:pt x="285" y="285"/>
                    <a:pt x="352" y="240"/>
                    <a:pt x="333" y="202"/>
                  </a:cubicBezTo>
                  <a:cubicBezTo>
                    <a:pt x="314" y="147"/>
                    <a:pt x="329" y="64"/>
                    <a:pt x="247" y="42"/>
                  </a:cubicBezTo>
                  <a:lnTo>
                    <a:pt x="247" y="42"/>
                  </a:lnTo>
                  <a:cubicBezTo>
                    <a:pt x="255" y="71"/>
                    <a:pt x="262" y="102"/>
                    <a:pt x="277" y="128"/>
                  </a:cubicBezTo>
                  <a:cubicBezTo>
                    <a:pt x="288" y="154"/>
                    <a:pt x="285" y="173"/>
                    <a:pt x="262" y="188"/>
                  </a:cubicBezTo>
                  <a:cubicBezTo>
                    <a:pt x="243" y="195"/>
                    <a:pt x="224" y="202"/>
                    <a:pt x="202" y="202"/>
                  </a:cubicBezTo>
                  <a:cubicBezTo>
                    <a:pt x="195" y="202"/>
                    <a:pt x="184" y="202"/>
                    <a:pt x="176" y="199"/>
                  </a:cubicBezTo>
                  <a:cubicBezTo>
                    <a:pt x="169" y="199"/>
                    <a:pt x="162" y="188"/>
                    <a:pt x="162" y="183"/>
                  </a:cubicBezTo>
                  <a:cubicBezTo>
                    <a:pt x="162" y="143"/>
                    <a:pt x="206" y="109"/>
                    <a:pt x="172" y="60"/>
                  </a:cubicBezTo>
                  <a:cubicBezTo>
                    <a:pt x="172" y="60"/>
                    <a:pt x="221" y="45"/>
                    <a:pt x="247" y="42"/>
                  </a:cubicBezTo>
                  <a:cubicBezTo>
                    <a:pt x="233" y="12"/>
                    <a:pt x="217"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1" name="Google Shape;31881;p23"/>
            <p:cNvSpPr/>
            <p:nvPr/>
          </p:nvSpPr>
          <p:spPr>
            <a:xfrm>
              <a:off x="-1987112" y="-1184726"/>
              <a:ext cx="16665" cy="14850"/>
            </a:xfrm>
            <a:custGeom>
              <a:avLst/>
              <a:gdLst/>
              <a:ahLst/>
              <a:cxnLst/>
              <a:rect l="l" t="t" r="r" b="b"/>
              <a:pathLst>
                <a:path w="349" h="311" extrusionOk="0">
                  <a:moveTo>
                    <a:pt x="30" y="0"/>
                  </a:moveTo>
                  <a:cubicBezTo>
                    <a:pt x="12" y="0"/>
                    <a:pt x="1" y="12"/>
                    <a:pt x="23" y="53"/>
                  </a:cubicBezTo>
                  <a:cubicBezTo>
                    <a:pt x="45" y="90"/>
                    <a:pt x="49" y="120"/>
                    <a:pt x="35" y="157"/>
                  </a:cubicBezTo>
                  <a:lnTo>
                    <a:pt x="38" y="157"/>
                  </a:lnTo>
                  <a:cubicBezTo>
                    <a:pt x="42" y="157"/>
                    <a:pt x="49" y="157"/>
                    <a:pt x="57" y="154"/>
                  </a:cubicBezTo>
                  <a:cubicBezTo>
                    <a:pt x="61" y="154"/>
                    <a:pt x="68" y="150"/>
                    <a:pt x="75" y="150"/>
                  </a:cubicBezTo>
                  <a:cubicBezTo>
                    <a:pt x="83" y="150"/>
                    <a:pt x="87" y="154"/>
                    <a:pt x="90" y="165"/>
                  </a:cubicBezTo>
                  <a:cubicBezTo>
                    <a:pt x="97" y="199"/>
                    <a:pt x="83" y="228"/>
                    <a:pt x="53" y="251"/>
                  </a:cubicBezTo>
                  <a:cubicBezTo>
                    <a:pt x="64" y="270"/>
                    <a:pt x="75" y="292"/>
                    <a:pt x="90" y="311"/>
                  </a:cubicBezTo>
                  <a:cubicBezTo>
                    <a:pt x="97" y="311"/>
                    <a:pt x="106" y="307"/>
                    <a:pt x="113" y="304"/>
                  </a:cubicBezTo>
                  <a:cubicBezTo>
                    <a:pt x="116" y="247"/>
                    <a:pt x="128" y="195"/>
                    <a:pt x="202" y="192"/>
                  </a:cubicBezTo>
                  <a:cubicBezTo>
                    <a:pt x="237" y="192"/>
                    <a:pt x="237" y="154"/>
                    <a:pt x="254" y="131"/>
                  </a:cubicBezTo>
                  <a:cubicBezTo>
                    <a:pt x="273" y="157"/>
                    <a:pt x="289" y="180"/>
                    <a:pt x="304" y="202"/>
                  </a:cubicBezTo>
                  <a:cubicBezTo>
                    <a:pt x="318" y="199"/>
                    <a:pt x="333" y="195"/>
                    <a:pt x="349" y="192"/>
                  </a:cubicBezTo>
                  <a:cubicBezTo>
                    <a:pt x="344" y="157"/>
                    <a:pt x="330" y="128"/>
                    <a:pt x="299" y="109"/>
                  </a:cubicBezTo>
                  <a:cubicBezTo>
                    <a:pt x="259" y="87"/>
                    <a:pt x="221" y="61"/>
                    <a:pt x="210" y="8"/>
                  </a:cubicBezTo>
                  <a:cubicBezTo>
                    <a:pt x="180" y="23"/>
                    <a:pt x="147" y="64"/>
                    <a:pt x="120" y="64"/>
                  </a:cubicBezTo>
                  <a:cubicBezTo>
                    <a:pt x="106" y="64"/>
                    <a:pt x="90" y="49"/>
                    <a:pt x="75" y="8"/>
                  </a:cubicBezTo>
                  <a:cubicBezTo>
                    <a:pt x="61" y="4"/>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2" name="Google Shape;31882;p23"/>
            <p:cNvSpPr/>
            <p:nvPr/>
          </p:nvSpPr>
          <p:spPr>
            <a:xfrm>
              <a:off x="-2224286" y="-1334326"/>
              <a:ext cx="16617" cy="21297"/>
            </a:xfrm>
            <a:custGeom>
              <a:avLst/>
              <a:gdLst/>
              <a:ahLst/>
              <a:cxnLst/>
              <a:rect l="l" t="t" r="r" b="b"/>
              <a:pathLst>
                <a:path w="348" h="446" extrusionOk="0">
                  <a:moveTo>
                    <a:pt x="59" y="1"/>
                  </a:moveTo>
                  <a:cubicBezTo>
                    <a:pt x="4" y="98"/>
                    <a:pt x="0" y="135"/>
                    <a:pt x="26" y="307"/>
                  </a:cubicBezTo>
                  <a:cubicBezTo>
                    <a:pt x="56" y="289"/>
                    <a:pt x="30" y="247"/>
                    <a:pt x="56" y="229"/>
                  </a:cubicBezTo>
                  <a:cubicBezTo>
                    <a:pt x="78" y="199"/>
                    <a:pt x="104" y="192"/>
                    <a:pt x="130" y="192"/>
                  </a:cubicBezTo>
                  <a:cubicBezTo>
                    <a:pt x="161" y="192"/>
                    <a:pt x="190" y="202"/>
                    <a:pt x="220" y="221"/>
                  </a:cubicBezTo>
                  <a:cubicBezTo>
                    <a:pt x="295" y="281"/>
                    <a:pt x="261" y="371"/>
                    <a:pt x="284" y="446"/>
                  </a:cubicBezTo>
                  <a:cubicBezTo>
                    <a:pt x="318" y="416"/>
                    <a:pt x="310" y="375"/>
                    <a:pt x="321" y="342"/>
                  </a:cubicBezTo>
                  <a:cubicBezTo>
                    <a:pt x="347" y="285"/>
                    <a:pt x="280" y="147"/>
                    <a:pt x="232" y="147"/>
                  </a:cubicBezTo>
                  <a:lnTo>
                    <a:pt x="228" y="147"/>
                  </a:lnTo>
                  <a:cubicBezTo>
                    <a:pt x="220" y="147"/>
                    <a:pt x="213" y="150"/>
                    <a:pt x="206" y="150"/>
                  </a:cubicBezTo>
                  <a:cubicBezTo>
                    <a:pt x="153" y="150"/>
                    <a:pt x="145" y="106"/>
                    <a:pt x="123" y="72"/>
                  </a:cubicBezTo>
                  <a:cubicBezTo>
                    <a:pt x="108" y="42"/>
                    <a:pt x="97" y="12"/>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3" name="Google Shape;31883;p23"/>
            <p:cNvSpPr/>
            <p:nvPr/>
          </p:nvSpPr>
          <p:spPr>
            <a:xfrm>
              <a:off x="-2130076" y="-1103503"/>
              <a:ext cx="26453" cy="17333"/>
            </a:xfrm>
            <a:custGeom>
              <a:avLst/>
              <a:gdLst/>
              <a:ahLst/>
              <a:cxnLst/>
              <a:rect l="l" t="t" r="r" b="b"/>
              <a:pathLst>
                <a:path w="554" h="363" extrusionOk="0">
                  <a:moveTo>
                    <a:pt x="82" y="0"/>
                  </a:moveTo>
                  <a:cubicBezTo>
                    <a:pt x="34" y="27"/>
                    <a:pt x="1" y="83"/>
                    <a:pt x="27" y="120"/>
                  </a:cubicBezTo>
                  <a:cubicBezTo>
                    <a:pt x="60" y="165"/>
                    <a:pt x="94" y="199"/>
                    <a:pt x="101" y="258"/>
                  </a:cubicBezTo>
                  <a:cubicBezTo>
                    <a:pt x="101" y="277"/>
                    <a:pt x="131" y="288"/>
                    <a:pt x="150" y="299"/>
                  </a:cubicBezTo>
                  <a:cubicBezTo>
                    <a:pt x="236" y="344"/>
                    <a:pt x="326" y="348"/>
                    <a:pt x="419" y="359"/>
                  </a:cubicBezTo>
                  <a:cubicBezTo>
                    <a:pt x="431" y="359"/>
                    <a:pt x="445" y="363"/>
                    <a:pt x="457" y="363"/>
                  </a:cubicBezTo>
                  <a:cubicBezTo>
                    <a:pt x="531" y="363"/>
                    <a:pt x="553" y="322"/>
                    <a:pt x="527" y="225"/>
                  </a:cubicBezTo>
                  <a:lnTo>
                    <a:pt x="527" y="225"/>
                  </a:lnTo>
                  <a:cubicBezTo>
                    <a:pt x="464" y="262"/>
                    <a:pt x="400" y="311"/>
                    <a:pt x="322" y="314"/>
                  </a:cubicBezTo>
                  <a:lnTo>
                    <a:pt x="307" y="314"/>
                  </a:lnTo>
                  <a:cubicBezTo>
                    <a:pt x="184" y="311"/>
                    <a:pt x="82" y="187"/>
                    <a:pt x="82" y="4"/>
                  </a:cubicBezTo>
                  <a:lnTo>
                    <a:pt x="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4" name="Google Shape;31884;p23"/>
            <p:cNvSpPr/>
            <p:nvPr/>
          </p:nvSpPr>
          <p:spPr>
            <a:xfrm>
              <a:off x="-2057066" y="-1231521"/>
              <a:ext cx="13991" cy="12033"/>
            </a:xfrm>
            <a:custGeom>
              <a:avLst/>
              <a:gdLst/>
              <a:ahLst/>
              <a:cxnLst/>
              <a:rect l="l" t="t" r="r" b="b"/>
              <a:pathLst>
                <a:path w="293" h="252" extrusionOk="0">
                  <a:moveTo>
                    <a:pt x="247" y="1"/>
                  </a:moveTo>
                  <a:lnTo>
                    <a:pt x="247" y="1"/>
                  </a:lnTo>
                  <a:cubicBezTo>
                    <a:pt x="244" y="28"/>
                    <a:pt x="258" y="76"/>
                    <a:pt x="247" y="76"/>
                  </a:cubicBezTo>
                  <a:cubicBezTo>
                    <a:pt x="239" y="73"/>
                    <a:pt x="236" y="73"/>
                    <a:pt x="232" y="73"/>
                  </a:cubicBezTo>
                  <a:cubicBezTo>
                    <a:pt x="221" y="73"/>
                    <a:pt x="213" y="80"/>
                    <a:pt x="206" y="87"/>
                  </a:cubicBezTo>
                  <a:cubicBezTo>
                    <a:pt x="199" y="95"/>
                    <a:pt x="187" y="102"/>
                    <a:pt x="176" y="102"/>
                  </a:cubicBezTo>
                  <a:cubicBezTo>
                    <a:pt x="172" y="102"/>
                    <a:pt x="168" y="102"/>
                    <a:pt x="161" y="99"/>
                  </a:cubicBezTo>
                  <a:cubicBezTo>
                    <a:pt x="120" y="87"/>
                    <a:pt x="94" y="80"/>
                    <a:pt x="75" y="80"/>
                  </a:cubicBezTo>
                  <a:cubicBezTo>
                    <a:pt x="34" y="80"/>
                    <a:pt x="23" y="109"/>
                    <a:pt x="1" y="192"/>
                  </a:cubicBezTo>
                  <a:cubicBezTo>
                    <a:pt x="15" y="237"/>
                    <a:pt x="37" y="252"/>
                    <a:pt x="64" y="252"/>
                  </a:cubicBezTo>
                  <a:cubicBezTo>
                    <a:pt x="82" y="252"/>
                    <a:pt x="101" y="244"/>
                    <a:pt x="116" y="240"/>
                  </a:cubicBezTo>
                  <a:cubicBezTo>
                    <a:pt x="135" y="237"/>
                    <a:pt x="154" y="230"/>
                    <a:pt x="168" y="230"/>
                  </a:cubicBezTo>
                  <a:lnTo>
                    <a:pt x="172" y="230"/>
                  </a:lnTo>
                  <a:cubicBezTo>
                    <a:pt x="213" y="192"/>
                    <a:pt x="292" y="192"/>
                    <a:pt x="292" y="113"/>
                  </a:cubicBezTo>
                  <a:cubicBezTo>
                    <a:pt x="277" y="76"/>
                    <a:pt x="292" y="28"/>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5" name="Google Shape;31885;p23"/>
            <p:cNvSpPr/>
            <p:nvPr/>
          </p:nvSpPr>
          <p:spPr>
            <a:xfrm>
              <a:off x="-2133275" y="-1374818"/>
              <a:ext cx="15901" cy="18050"/>
            </a:xfrm>
            <a:custGeom>
              <a:avLst/>
              <a:gdLst/>
              <a:ahLst/>
              <a:cxnLst/>
              <a:rect l="l" t="t" r="r" b="b"/>
              <a:pathLst>
                <a:path w="333" h="378" extrusionOk="0">
                  <a:moveTo>
                    <a:pt x="239" y="1"/>
                  </a:moveTo>
                  <a:cubicBezTo>
                    <a:pt x="228" y="1"/>
                    <a:pt x="213" y="12"/>
                    <a:pt x="194" y="30"/>
                  </a:cubicBezTo>
                  <a:lnTo>
                    <a:pt x="198" y="30"/>
                  </a:lnTo>
                  <a:cubicBezTo>
                    <a:pt x="236" y="46"/>
                    <a:pt x="239" y="86"/>
                    <a:pt x="225" y="105"/>
                  </a:cubicBezTo>
                  <a:cubicBezTo>
                    <a:pt x="191" y="143"/>
                    <a:pt x="217" y="203"/>
                    <a:pt x="165" y="221"/>
                  </a:cubicBezTo>
                  <a:cubicBezTo>
                    <a:pt x="149" y="229"/>
                    <a:pt x="135" y="232"/>
                    <a:pt x="120" y="232"/>
                  </a:cubicBezTo>
                  <a:cubicBezTo>
                    <a:pt x="94" y="232"/>
                    <a:pt x="75" y="221"/>
                    <a:pt x="63" y="187"/>
                  </a:cubicBezTo>
                  <a:cubicBezTo>
                    <a:pt x="56" y="161"/>
                    <a:pt x="53" y="135"/>
                    <a:pt x="49" y="108"/>
                  </a:cubicBezTo>
                  <a:cubicBezTo>
                    <a:pt x="49" y="108"/>
                    <a:pt x="45" y="108"/>
                    <a:pt x="45" y="105"/>
                  </a:cubicBezTo>
                  <a:cubicBezTo>
                    <a:pt x="1" y="184"/>
                    <a:pt x="11" y="265"/>
                    <a:pt x="23" y="348"/>
                  </a:cubicBezTo>
                  <a:cubicBezTo>
                    <a:pt x="60" y="333"/>
                    <a:pt x="49" y="270"/>
                    <a:pt x="97" y="262"/>
                  </a:cubicBezTo>
                  <a:lnTo>
                    <a:pt x="116" y="262"/>
                  </a:lnTo>
                  <a:cubicBezTo>
                    <a:pt x="139" y="262"/>
                    <a:pt x="161" y="265"/>
                    <a:pt x="180" y="274"/>
                  </a:cubicBezTo>
                  <a:cubicBezTo>
                    <a:pt x="202" y="281"/>
                    <a:pt x="220" y="288"/>
                    <a:pt x="243" y="288"/>
                  </a:cubicBezTo>
                  <a:cubicBezTo>
                    <a:pt x="247" y="288"/>
                    <a:pt x="251" y="288"/>
                    <a:pt x="254" y="284"/>
                  </a:cubicBezTo>
                  <a:lnTo>
                    <a:pt x="254" y="284"/>
                  </a:lnTo>
                  <a:cubicBezTo>
                    <a:pt x="262" y="322"/>
                    <a:pt x="228" y="344"/>
                    <a:pt x="236" y="374"/>
                  </a:cubicBezTo>
                  <a:lnTo>
                    <a:pt x="239" y="378"/>
                  </a:lnTo>
                  <a:cubicBezTo>
                    <a:pt x="277" y="355"/>
                    <a:pt x="284" y="307"/>
                    <a:pt x="310" y="277"/>
                  </a:cubicBezTo>
                  <a:cubicBezTo>
                    <a:pt x="332" y="248"/>
                    <a:pt x="332" y="221"/>
                    <a:pt x="306" y="195"/>
                  </a:cubicBezTo>
                  <a:cubicBezTo>
                    <a:pt x="273" y="153"/>
                    <a:pt x="258" y="108"/>
                    <a:pt x="262" y="49"/>
                  </a:cubicBezTo>
                  <a:cubicBezTo>
                    <a:pt x="270" y="19"/>
                    <a:pt x="258"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6" name="Google Shape;31886;p23"/>
            <p:cNvSpPr/>
            <p:nvPr/>
          </p:nvSpPr>
          <p:spPr>
            <a:xfrm>
              <a:off x="-2522915" y="-682969"/>
              <a:ext cx="16617" cy="16999"/>
            </a:xfrm>
            <a:custGeom>
              <a:avLst/>
              <a:gdLst/>
              <a:ahLst/>
              <a:cxnLst/>
              <a:rect l="l" t="t" r="r" b="b"/>
              <a:pathLst>
                <a:path w="348" h="356" extrusionOk="0">
                  <a:moveTo>
                    <a:pt x="187" y="1"/>
                  </a:moveTo>
                  <a:cubicBezTo>
                    <a:pt x="149" y="1"/>
                    <a:pt x="104" y="15"/>
                    <a:pt x="59" y="49"/>
                  </a:cubicBezTo>
                  <a:cubicBezTo>
                    <a:pt x="66" y="50"/>
                    <a:pt x="74" y="50"/>
                    <a:pt x="81" y="50"/>
                  </a:cubicBezTo>
                  <a:cubicBezTo>
                    <a:pt x="91" y="50"/>
                    <a:pt x="101" y="50"/>
                    <a:pt x="111" y="50"/>
                  </a:cubicBezTo>
                  <a:cubicBezTo>
                    <a:pt x="146" y="50"/>
                    <a:pt x="181" y="53"/>
                    <a:pt x="209" y="86"/>
                  </a:cubicBezTo>
                  <a:cubicBezTo>
                    <a:pt x="247" y="153"/>
                    <a:pt x="243" y="232"/>
                    <a:pt x="202" y="284"/>
                  </a:cubicBezTo>
                  <a:cubicBezTo>
                    <a:pt x="190" y="296"/>
                    <a:pt x="179" y="300"/>
                    <a:pt x="171" y="300"/>
                  </a:cubicBezTo>
                  <a:cubicBezTo>
                    <a:pt x="164" y="300"/>
                    <a:pt x="161" y="300"/>
                    <a:pt x="157" y="296"/>
                  </a:cubicBezTo>
                  <a:lnTo>
                    <a:pt x="127" y="296"/>
                  </a:lnTo>
                  <a:cubicBezTo>
                    <a:pt x="78" y="296"/>
                    <a:pt x="45" y="255"/>
                    <a:pt x="0" y="243"/>
                  </a:cubicBezTo>
                  <a:lnTo>
                    <a:pt x="0" y="243"/>
                  </a:lnTo>
                  <a:cubicBezTo>
                    <a:pt x="33" y="300"/>
                    <a:pt x="71" y="355"/>
                    <a:pt x="138" y="355"/>
                  </a:cubicBezTo>
                  <a:lnTo>
                    <a:pt x="153" y="355"/>
                  </a:lnTo>
                  <a:cubicBezTo>
                    <a:pt x="269" y="341"/>
                    <a:pt x="347" y="180"/>
                    <a:pt x="299" y="75"/>
                  </a:cubicBezTo>
                  <a:cubicBezTo>
                    <a:pt x="276" y="27"/>
                    <a:pt x="235"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7" name="Google Shape;31887;p23"/>
            <p:cNvSpPr/>
            <p:nvPr/>
          </p:nvSpPr>
          <p:spPr>
            <a:xfrm>
              <a:off x="-2279294" y="-1230422"/>
              <a:ext cx="11317" cy="29509"/>
            </a:xfrm>
            <a:custGeom>
              <a:avLst/>
              <a:gdLst/>
              <a:ahLst/>
              <a:cxnLst/>
              <a:rect l="l" t="t" r="r" b="b"/>
              <a:pathLst>
                <a:path w="237" h="618" extrusionOk="0">
                  <a:moveTo>
                    <a:pt x="198" y="0"/>
                  </a:moveTo>
                  <a:cubicBezTo>
                    <a:pt x="138" y="0"/>
                    <a:pt x="124" y="86"/>
                    <a:pt x="67" y="98"/>
                  </a:cubicBezTo>
                  <a:cubicBezTo>
                    <a:pt x="38" y="105"/>
                    <a:pt x="45" y="150"/>
                    <a:pt x="49" y="180"/>
                  </a:cubicBezTo>
                  <a:cubicBezTo>
                    <a:pt x="53" y="202"/>
                    <a:pt x="60" y="229"/>
                    <a:pt x="53" y="247"/>
                  </a:cubicBezTo>
                  <a:cubicBezTo>
                    <a:pt x="0" y="390"/>
                    <a:pt x="93" y="498"/>
                    <a:pt x="135" y="617"/>
                  </a:cubicBezTo>
                  <a:cubicBezTo>
                    <a:pt x="135" y="576"/>
                    <a:pt x="206" y="547"/>
                    <a:pt x="157" y="494"/>
                  </a:cubicBezTo>
                  <a:cubicBezTo>
                    <a:pt x="138" y="412"/>
                    <a:pt x="86" y="337"/>
                    <a:pt x="86" y="247"/>
                  </a:cubicBezTo>
                  <a:cubicBezTo>
                    <a:pt x="67" y="157"/>
                    <a:pt x="112" y="98"/>
                    <a:pt x="191" y="64"/>
                  </a:cubicBezTo>
                  <a:cubicBezTo>
                    <a:pt x="221" y="53"/>
                    <a:pt x="236" y="41"/>
                    <a:pt x="236" y="12"/>
                  </a:cubicBezTo>
                  <a:cubicBezTo>
                    <a:pt x="221" y="5"/>
                    <a:pt x="206" y="0"/>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8" name="Google Shape;31888;p23"/>
            <p:cNvSpPr/>
            <p:nvPr/>
          </p:nvSpPr>
          <p:spPr>
            <a:xfrm>
              <a:off x="-2210773" y="-557625"/>
              <a:ext cx="14134" cy="11794"/>
            </a:xfrm>
            <a:custGeom>
              <a:avLst/>
              <a:gdLst/>
              <a:ahLst/>
              <a:cxnLst/>
              <a:rect l="l" t="t" r="r" b="b"/>
              <a:pathLst>
                <a:path w="296" h="247" extrusionOk="0">
                  <a:moveTo>
                    <a:pt x="180" y="0"/>
                  </a:moveTo>
                  <a:cubicBezTo>
                    <a:pt x="158" y="0"/>
                    <a:pt x="121" y="18"/>
                    <a:pt x="64" y="48"/>
                  </a:cubicBezTo>
                  <a:cubicBezTo>
                    <a:pt x="45" y="59"/>
                    <a:pt x="23" y="74"/>
                    <a:pt x="1" y="85"/>
                  </a:cubicBezTo>
                  <a:cubicBezTo>
                    <a:pt x="27" y="157"/>
                    <a:pt x="102" y="135"/>
                    <a:pt x="124" y="171"/>
                  </a:cubicBezTo>
                  <a:cubicBezTo>
                    <a:pt x="147" y="205"/>
                    <a:pt x="158" y="247"/>
                    <a:pt x="195" y="247"/>
                  </a:cubicBezTo>
                  <a:cubicBezTo>
                    <a:pt x="202" y="247"/>
                    <a:pt x="211" y="247"/>
                    <a:pt x="221" y="242"/>
                  </a:cubicBezTo>
                  <a:cubicBezTo>
                    <a:pt x="296" y="216"/>
                    <a:pt x="228" y="175"/>
                    <a:pt x="225" y="138"/>
                  </a:cubicBezTo>
                  <a:cubicBezTo>
                    <a:pt x="214" y="40"/>
                    <a:pt x="211" y="0"/>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9" name="Google Shape;31889;p23"/>
            <p:cNvSpPr/>
            <p:nvPr/>
          </p:nvSpPr>
          <p:spPr>
            <a:xfrm>
              <a:off x="-2232165" y="-1129765"/>
              <a:ext cx="15423" cy="14373"/>
            </a:xfrm>
            <a:custGeom>
              <a:avLst/>
              <a:gdLst/>
              <a:ahLst/>
              <a:cxnLst/>
              <a:rect l="l" t="t" r="r" b="b"/>
              <a:pathLst>
                <a:path w="323" h="301" extrusionOk="0">
                  <a:moveTo>
                    <a:pt x="64" y="128"/>
                  </a:moveTo>
                  <a:lnTo>
                    <a:pt x="67" y="132"/>
                  </a:lnTo>
                  <a:lnTo>
                    <a:pt x="67" y="128"/>
                  </a:lnTo>
                  <a:close/>
                  <a:moveTo>
                    <a:pt x="273" y="1"/>
                  </a:moveTo>
                  <a:cubicBezTo>
                    <a:pt x="266" y="1"/>
                    <a:pt x="262" y="5"/>
                    <a:pt x="255" y="5"/>
                  </a:cubicBezTo>
                  <a:cubicBezTo>
                    <a:pt x="243" y="38"/>
                    <a:pt x="214" y="31"/>
                    <a:pt x="188" y="35"/>
                  </a:cubicBezTo>
                  <a:cubicBezTo>
                    <a:pt x="153" y="42"/>
                    <a:pt x="120" y="53"/>
                    <a:pt x="86" y="53"/>
                  </a:cubicBezTo>
                  <a:cubicBezTo>
                    <a:pt x="0" y="61"/>
                    <a:pt x="19" y="90"/>
                    <a:pt x="60" y="128"/>
                  </a:cubicBezTo>
                  <a:cubicBezTo>
                    <a:pt x="64" y="128"/>
                    <a:pt x="64" y="124"/>
                    <a:pt x="67" y="124"/>
                  </a:cubicBezTo>
                  <a:cubicBezTo>
                    <a:pt x="83" y="38"/>
                    <a:pt x="165" y="79"/>
                    <a:pt x="214" y="57"/>
                  </a:cubicBezTo>
                  <a:cubicBezTo>
                    <a:pt x="221" y="53"/>
                    <a:pt x="224" y="53"/>
                    <a:pt x="228" y="53"/>
                  </a:cubicBezTo>
                  <a:cubicBezTo>
                    <a:pt x="255" y="53"/>
                    <a:pt x="232" y="109"/>
                    <a:pt x="266" y="113"/>
                  </a:cubicBezTo>
                  <a:cubicBezTo>
                    <a:pt x="281" y="113"/>
                    <a:pt x="292" y="162"/>
                    <a:pt x="273" y="173"/>
                  </a:cubicBezTo>
                  <a:cubicBezTo>
                    <a:pt x="266" y="176"/>
                    <a:pt x="262" y="176"/>
                    <a:pt x="258" y="176"/>
                  </a:cubicBezTo>
                  <a:cubicBezTo>
                    <a:pt x="250" y="176"/>
                    <a:pt x="247" y="166"/>
                    <a:pt x="247" y="158"/>
                  </a:cubicBezTo>
                  <a:cubicBezTo>
                    <a:pt x="247" y="147"/>
                    <a:pt x="250" y="135"/>
                    <a:pt x="247" y="135"/>
                  </a:cubicBezTo>
                  <a:cubicBezTo>
                    <a:pt x="247" y="135"/>
                    <a:pt x="243" y="135"/>
                    <a:pt x="243" y="140"/>
                  </a:cubicBezTo>
                  <a:cubicBezTo>
                    <a:pt x="221" y="158"/>
                    <a:pt x="202" y="166"/>
                    <a:pt x="183" y="166"/>
                  </a:cubicBezTo>
                  <a:cubicBezTo>
                    <a:pt x="143" y="166"/>
                    <a:pt x="105" y="135"/>
                    <a:pt x="67" y="132"/>
                  </a:cubicBezTo>
                  <a:lnTo>
                    <a:pt x="67" y="132"/>
                  </a:lnTo>
                  <a:cubicBezTo>
                    <a:pt x="67" y="140"/>
                    <a:pt x="67" y="147"/>
                    <a:pt x="71" y="154"/>
                  </a:cubicBezTo>
                  <a:cubicBezTo>
                    <a:pt x="109" y="199"/>
                    <a:pt x="153" y="240"/>
                    <a:pt x="169" y="300"/>
                  </a:cubicBezTo>
                  <a:cubicBezTo>
                    <a:pt x="176" y="300"/>
                    <a:pt x="183" y="297"/>
                    <a:pt x="191" y="297"/>
                  </a:cubicBezTo>
                  <a:cubicBezTo>
                    <a:pt x="198" y="292"/>
                    <a:pt x="210" y="285"/>
                    <a:pt x="217" y="278"/>
                  </a:cubicBezTo>
                  <a:cubicBezTo>
                    <a:pt x="247" y="252"/>
                    <a:pt x="318" y="259"/>
                    <a:pt x="318" y="244"/>
                  </a:cubicBezTo>
                  <a:cubicBezTo>
                    <a:pt x="322" y="173"/>
                    <a:pt x="310" y="98"/>
                    <a:pt x="300" y="23"/>
                  </a:cubicBezTo>
                  <a:cubicBezTo>
                    <a:pt x="300" y="9"/>
                    <a:pt x="288"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0" name="Google Shape;31890;p23"/>
            <p:cNvSpPr/>
            <p:nvPr/>
          </p:nvSpPr>
          <p:spPr>
            <a:xfrm>
              <a:off x="-2175247" y="-694572"/>
              <a:ext cx="15567" cy="9884"/>
            </a:xfrm>
            <a:custGeom>
              <a:avLst/>
              <a:gdLst/>
              <a:ahLst/>
              <a:cxnLst/>
              <a:rect l="l" t="t" r="r" b="b"/>
              <a:pathLst>
                <a:path w="326" h="207" extrusionOk="0">
                  <a:moveTo>
                    <a:pt x="243" y="64"/>
                  </a:moveTo>
                  <a:cubicBezTo>
                    <a:pt x="259" y="142"/>
                    <a:pt x="184" y="127"/>
                    <a:pt x="147" y="172"/>
                  </a:cubicBezTo>
                  <a:cubicBezTo>
                    <a:pt x="139" y="87"/>
                    <a:pt x="207" y="90"/>
                    <a:pt x="243" y="64"/>
                  </a:cubicBezTo>
                  <a:close/>
                  <a:moveTo>
                    <a:pt x="210" y="1"/>
                  </a:moveTo>
                  <a:cubicBezTo>
                    <a:pt x="180" y="23"/>
                    <a:pt x="150" y="34"/>
                    <a:pt x="117" y="34"/>
                  </a:cubicBezTo>
                  <a:cubicBezTo>
                    <a:pt x="86" y="34"/>
                    <a:pt x="53" y="23"/>
                    <a:pt x="19" y="11"/>
                  </a:cubicBezTo>
                  <a:lnTo>
                    <a:pt x="19" y="11"/>
                  </a:lnTo>
                  <a:cubicBezTo>
                    <a:pt x="0" y="82"/>
                    <a:pt x="64" y="127"/>
                    <a:pt x="79" y="191"/>
                  </a:cubicBezTo>
                  <a:cubicBezTo>
                    <a:pt x="86" y="195"/>
                    <a:pt x="98" y="203"/>
                    <a:pt x="105" y="206"/>
                  </a:cubicBezTo>
                  <a:lnTo>
                    <a:pt x="154" y="206"/>
                  </a:lnTo>
                  <a:cubicBezTo>
                    <a:pt x="225" y="206"/>
                    <a:pt x="292" y="203"/>
                    <a:pt x="326" y="120"/>
                  </a:cubicBezTo>
                  <a:cubicBezTo>
                    <a:pt x="292" y="113"/>
                    <a:pt x="285" y="64"/>
                    <a:pt x="243" y="64"/>
                  </a:cubicBezTo>
                  <a:cubicBezTo>
                    <a:pt x="229" y="46"/>
                    <a:pt x="269"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1" name="Google Shape;31891;p23"/>
            <p:cNvSpPr/>
            <p:nvPr/>
          </p:nvSpPr>
          <p:spPr>
            <a:xfrm>
              <a:off x="-2122579" y="-1525804"/>
              <a:ext cx="8404" cy="16092"/>
            </a:xfrm>
            <a:custGeom>
              <a:avLst/>
              <a:gdLst/>
              <a:ahLst/>
              <a:cxnLst/>
              <a:rect l="l" t="t" r="r" b="b"/>
              <a:pathLst>
                <a:path w="176" h="337" extrusionOk="0">
                  <a:moveTo>
                    <a:pt x="127" y="0"/>
                  </a:moveTo>
                  <a:cubicBezTo>
                    <a:pt x="108" y="8"/>
                    <a:pt x="94" y="11"/>
                    <a:pt x="75" y="15"/>
                  </a:cubicBezTo>
                  <a:cubicBezTo>
                    <a:pt x="12" y="26"/>
                    <a:pt x="1" y="49"/>
                    <a:pt x="8" y="120"/>
                  </a:cubicBezTo>
                  <a:cubicBezTo>
                    <a:pt x="12" y="180"/>
                    <a:pt x="64" y="239"/>
                    <a:pt x="23" y="303"/>
                  </a:cubicBezTo>
                  <a:cubicBezTo>
                    <a:pt x="38" y="303"/>
                    <a:pt x="60" y="337"/>
                    <a:pt x="75" y="337"/>
                  </a:cubicBezTo>
                  <a:cubicBezTo>
                    <a:pt x="82" y="337"/>
                    <a:pt x="91" y="325"/>
                    <a:pt x="91" y="287"/>
                  </a:cubicBezTo>
                  <a:cubicBezTo>
                    <a:pt x="86" y="254"/>
                    <a:pt x="105" y="243"/>
                    <a:pt x="135" y="235"/>
                  </a:cubicBezTo>
                  <a:cubicBezTo>
                    <a:pt x="176" y="220"/>
                    <a:pt x="161" y="187"/>
                    <a:pt x="158" y="157"/>
                  </a:cubicBezTo>
                  <a:cubicBezTo>
                    <a:pt x="91" y="116"/>
                    <a:pt x="176" y="63"/>
                    <a:pt x="153" y="18"/>
                  </a:cubicBezTo>
                  <a:cubicBezTo>
                    <a:pt x="143" y="18"/>
                    <a:pt x="135" y="11"/>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2" name="Google Shape;31892;p23"/>
            <p:cNvSpPr/>
            <p:nvPr/>
          </p:nvSpPr>
          <p:spPr>
            <a:xfrm>
              <a:off x="-2223236" y="-1237012"/>
              <a:ext cx="15901" cy="20198"/>
            </a:xfrm>
            <a:custGeom>
              <a:avLst/>
              <a:gdLst/>
              <a:ahLst/>
              <a:cxnLst/>
              <a:rect l="l" t="t" r="r" b="b"/>
              <a:pathLst>
                <a:path w="333" h="423" extrusionOk="0">
                  <a:moveTo>
                    <a:pt x="210" y="0"/>
                  </a:moveTo>
                  <a:lnTo>
                    <a:pt x="210" y="0"/>
                  </a:lnTo>
                  <a:cubicBezTo>
                    <a:pt x="228" y="71"/>
                    <a:pt x="239" y="143"/>
                    <a:pt x="258" y="210"/>
                  </a:cubicBezTo>
                  <a:cubicBezTo>
                    <a:pt x="262" y="228"/>
                    <a:pt x="273" y="240"/>
                    <a:pt x="254" y="247"/>
                  </a:cubicBezTo>
                  <a:cubicBezTo>
                    <a:pt x="198" y="284"/>
                    <a:pt x="168" y="355"/>
                    <a:pt x="90" y="355"/>
                  </a:cubicBezTo>
                  <a:cubicBezTo>
                    <a:pt x="60" y="367"/>
                    <a:pt x="30" y="378"/>
                    <a:pt x="1" y="389"/>
                  </a:cubicBezTo>
                  <a:cubicBezTo>
                    <a:pt x="53" y="412"/>
                    <a:pt x="86" y="423"/>
                    <a:pt x="116" y="423"/>
                  </a:cubicBezTo>
                  <a:cubicBezTo>
                    <a:pt x="153" y="423"/>
                    <a:pt x="180" y="400"/>
                    <a:pt x="225" y="348"/>
                  </a:cubicBezTo>
                  <a:cubicBezTo>
                    <a:pt x="236" y="336"/>
                    <a:pt x="251" y="326"/>
                    <a:pt x="262" y="322"/>
                  </a:cubicBezTo>
                  <a:cubicBezTo>
                    <a:pt x="322" y="310"/>
                    <a:pt x="322" y="269"/>
                    <a:pt x="325" y="221"/>
                  </a:cubicBezTo>
                  <a:cubicBezTo>
                    <a:pt x="332" y="116"/>
                    <a:pt x="288" y="53"/>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3" name="Google Shape;31893;p23"/>
            <p:cNvSpPr/>
            <p:nvPr/>
          </p:nvSpPr>
          <p:spPr>
            <a:xfrm>
              <a:off x="-2214880" y="-1395685"/>
              <a:ext cx="27886" cy="6637"/>
            </a:xfrm>
            <a:custGeom>
              <a:avLst/>
              <a:gdLst/>
              <a:ahLst/>
              <a:cxnLst/>
              <a:rect l="l" t="t" r="r" b="b"/>
              <a:pathLst>
                <a:path w="584" h="139" extrusionOk="0">
                  <a:moveTo>
                    <a:pt x="367" y="0"/>
                  </a:moveTo>
                  <a:cubicBezTo>
                    <a:pt x="337" y="0"/>
                    <a:pt x="307" y="4"/>
                    <a:pt x="278" y="4"/>
                  </a:cubicBezTo>
                  <a:cubicBezTo>
                    <a:pt x="247" y="7"/>
                    <a:pt x="218" y="12"/>
                    <a:pt x="188" y="12"/>
                  </a:cubicBezTo>
                  <a:cubicBezTo>
                    <a:pt x="166" y="12"/>
                    <a:pt x="143" y="12"/>
                    <a:pt x="117" y="4"/>
                  </a:cubicBezTo>
                  <a:cubicBezTo>
                    <a:pt x="105" y="4"/>
                    <a:pt x="90" y="15"/>
                    <a:pt x="90" y="19"/>
                  </a:cubicBezTo>
                  <a:cubicBezTo>
                    <a:pt x="95" y="86"/>
                    <a:pt x="19" y="79"/>
                    <a:pt x="0" y="119"/>
                  </a:cubicBezTo>
                  <a:lnTo>
                    <a:pt x="19" y="119"/>
                  </a:lnTo>
                  <a:cubicBezTo>
                    <a:pt x="38" y="119"/>
                    <a:pt x="53" y="124"/>
                    <a:pt x="72" y="131"/>
                  </a:cubicBezTo>
                  <a:cubicBezTo>
                    <a:pt x="124" y="116"/>
                    <a:pt x="166" y="67"/>
                    <a:pt x="221" y="67"/>
                  </a:cubicBezTo>
                  <a:cubicBezTo>
                    <a:pt x="233" y="67"/>
                    <a:pt x="240" y="67"/>
                    <a:pt x="252" y="71"/>
                  </a:cubicBezTo>
                  <a:cubicBezTo>
                    <a:pt x="266" y="60"/>
                    <a:pt x="281" y="48"/>
                    <a:pt x="297" y="48"/>
                  </a:cubicBezTo>
                  <a:cubicBezTo>
                    <a:pt x="307" y="48"/>
                    <a:pt x="319" y="57"/>
                    <a:pt x="330" y="74"/>
                  </a:cubicBezTo>
                  <a:cubicBezTo>
                    <a:pt x="345" y="97"/>
                    <a:pt x="359" y="112"/>
                    <a:pt x="375" y="112"/>
                  </a:cubicBezTo>
                  <a:cubicBezTo>
                    <a:pt x="390" y="112"/>
                    <a:pt x="401" y="105"/>
                    <a:pt x="416" y="86"/>
                  </a:cubicBezTo>
                  <a:cubicBezTo>
                    <a:pt x="416" y="71"/>
                    <a:pt x="416" y="45"/>
                    <a:pt x="427" y="45"/>
                  </a:cubicBezTo>
                  <a:cubicBezTo>
                    <a:pt x="480" y="52"/>
                    <a:pt x="539" y="57"/>
                    <a:pt x="521" y="138"/>
                  </a:cubicBezTo>
                  <a:lnTo>
                    <a:pt x="524" y="138"/>
                  </a:lnTo>
                  <a:cubicBezTo>
                    <a:pt x="580" y="112"/>
                    <a:pt x="584" y="93"/>
                    <a:pt x="528" y="48"/>
                  </a:cubicBezTo>
                  <a:cubicBezTo>
                    <a:pt x="476" y="12"/>
                    <a:pt x="42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4" name="Google Shape;31894;p23"/>
            <p:cNvSpPr/>
            <p:nvPr/>
          </p:nvSpPr>
          <p:spPr>
            <a:xfrm>
              <a:off x="-2523822" y="-679722"/>
              <a:ext cx="12701" cy="11078"/>
            </a:xfrm>
            <a:custGeom>
              <a:avLst/>
              <a:gdLst/>
              <a:ahLst/>
              <a:cxnLst/>
              <a:rect l="l" t="t" r="r" b="b"/>
              <a:pathLst>
                <a:path w="266" h="232" extrusionOk="0">
                  <a:moveTo>
                    <a:pt x="83" y="0"/>
                  </a:moveTo>
                  <a:cubicBezTo>
                    <a:pt x="56" y="4"/>
                    <a:pt x="38" y="23"/>
                    <a:pt x="19" y="37"/>
                  </a:cubicBezTo>
                  <a:cubicBezTo>
                    <a:pt x="19" y="82"/>
                    <a:pt x="0" y="130"/>
                    <a:pt x="19" y="175"/>
                  </a:cubicBezTo>
                  <a:cubicBezTo>
                    <a:pt x="64" y="187"/>
                    <a:pt x="97" y="228"/>
                    <a:pt x="146" y="228"/>
                  </a:cubicBezTo>
                  <a:lnTo>
                    <a:pt x="176" y="228"/>
                  </a:lnTo>
                  <a:cubicBezTo>
                    <a:pt x="180" y="232"/>
                    <a:pt x="183" y="232"/>
                    <a:pt x="190" y="232"/>
                  </a:cubicBezTo>
                  <a:cubicBezTo>
                    <a:pt x="198" y="232"/>
                    <a:pt x="209" y="228"/>
                    <a:pt x="221" y="216"/>
                  </a:cubicBezTo>
                  <a:cubicBezTo>
                    <a:pt x="262" y="164"/>
                    <a:pt x="266" y="85"/>
                    <a:pt x="228" y="18"/>
                  </a:cubicBezTo>
                  <a:lnTo>
                    <a:pt x="228" y="18"/>
                  </a:lnTo>
                  <a:cubicBezTo>
                    <a:pt x="225" y="41"/>
                    <a:pt x="247" y="75"/>
                    <a:pt x="217" y="75"/>
                  </a:cubicBezTo>
                  <a:cubicBezTo>
                    <a:pt x="168" y="78"/>
                    <a:pt x="135" y="123"/>
                    <a:pt x="86" y="127"/>
                  </a:cubicBezTo>
                  <a:cubicBezTo>
                    <a:pt x="64" y="78"/>
                    <a:pt x="161" y="37"/>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5" name="Google Shape;31895;p23"/>
            <p:cNvSpPr/>
            <p:nvPr/>
          </p:nvSpPr>
          <p:spPr>
            <a:xfrm>
              <a:off x="-1949628" y="-1139172"/>
              <a:ext cx="20246" cy="9264"/>
            </a:xfrm>
            <a:custGeom>
              <a:avLst/>
              <a:gdLst/>
              <a:ahLst/>
              <a:cxnLst/>
              <a:rect l="l" t="t" r="r" b="b"/>
              <a:pathLst>
                <a:path w="424" h="194" extrusionOk="0">
                  <a:moveTo>
                    <a:pt x="292" y="0"/>
                  </a:moveTo>
                  <a:cubicBezTo>
                    <a:pt x="192" y="15"/>
                    <a:pt x="106" y="59"/>
                    <a:pt x="30" y="123"/>
                  </a:cubicBezTo>
                  <a:cubicBezTo>
                    <a:pt x="1" y="149"/>
                    <a:pt x="8" y="168"/>
                    <a:pt x="23" y="190"/>
                  </a:cubicBezTo>
                  <a:lnTo>
                    <a:pt x="27" y="190"/>
                  </a:lnTo>
                  <a:cubicBezTo>
                    <a:pt x="83" y="149"/>
                    <a:pt x="135" y="108"/>
                    <a:pt x="202" y="108"/>
                  </a:cubicBezTo>
                  <a:cubicBezTo>
                    <a:pt x="225" y="108"/>
                    <a:pt x="247" y="112"/>
                    <a:pt x="273" y="123"/>
                  </a:cubicBezTo>
                  <a:cubicBezTo>
                    <a:pt x="277" y="116"/>
                    <a:pt x="285" y="112"/>
                    <a:pt x="289" y="108"/>
                  </a:cubicBezTo>
                  <a:cubicBezTo>
                    <a:pt x="304" y="90"/>
                    <a:pt x="315" y="75"/>
                    <a:pt x="333" y="75"/>
                  </a:cubicBezTo>
                  <a:cubicBezTo>
                    <a:pt x="337" y="75"/>
                    <a:pt x="344" y="78"/>
                    <a:pt x="352" y="82"/>
                  </a:cubicBezTo>
                  <a:cubicBezTo>
                    <a:pt x="397" y="101"/>
                    <a:pt x="352" y="123"/>
                    <a:pt x="352" y="142"/>
                  </a:cubicBezTo>
                  <a:cubicBezTo>
                    <a:pt x="352" y="168"/>
                    <a:pt x="356" y="187"/>
                    <a:pt x="382" y="194"/>
                  </a:cubicBezTo>
                  <a:cubicBezTo>
                    <a:pt x="385" y="172"/>
                    <a:pt x="394" y="149"/>
                    <a:pt x="401" y="127"/>
                  </a:cubicBezTo>
                  <a:cubicBezTo>
                    <a:pt x="423" y="37"/>
                    <a:pt x="408"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6" name="Google Shape;31896;p23"/>
            <p:cNvSpPr/>
            <p:nvPr/>
          </p:nvSpPr>
          <p:spPr>
            <a:xfrm>
              <a:off x="-1929430" y="-1094192"/>
              <a:ext cx="17524" cy="15184"/>
            </a:xfrm>
            <a:custGeom>
              <a:avLst/>
              <a:gdLst/>
              <a:ahLst/>
              <a:cxnLst/>
              <a:rect l="l" t="t" r="r" b="b"/>
              <a:pathLst>
                <a:path w="367" h="318" extrusionOk="0">
                  <a:moveTo>
                    <a:pt x="187" y="0"/>
                  </a:moveTo>
                  <a:cubicBezTo>
                    <a:pt x="150" y="0"/>
                    <a:pt x="105" y="23"/>
                    <a:pt x="38" y="63"/>
                  </a:cubicBezTo>
                  <a:lnTo>
                    <a:pt x="41" y="63"/>
                  </a:lnTo>
                  <a:cubicBezTo>
                    <a:pt x="67" y="59"/>
                    <a:pt x="93" y="52"/>
                    <a:pt x="119" y="52"/>
                  </a:cubicBezTo>
                  <a:lnTo>
                    <a:pt x="131" y="52"/>
                  </a:lnTo>
                  <a:cubicBezTo>
                    <a:pt x="232" y="52"/>
                    <a:pt x="258" y="82"/>
                    <a:pt x="250" y="183"/>
                  </a:cubicBezTo>
                  <a:cubicBezTo>
                    <a:pt x="247" y="235"/>
                    <a:pt x="176" y="284"/>
                    <a:pt x="109" y="284"/>
                  </a:cubicBezTo>
                  <a:lnTo>
                    <a:pt x="93" y="284"/>
                  </a:lnTo>
                  <a:cubicBezTo>
                    <a:pt x="56" y="280"/>
                    <a:pt x="30" y="254"/>
                    <a:pt x="4" y="235"/>
                  </a:cubicBezTo>
                  <a:cubicBezTo>
                    <a:pt x="0" y="235"/>
                    <a:pt x="0" y="235"/>
                    <a:pt x="0" y="239"/>
                  </a:cubicBezTo>
                  <a:cubicBezTo>
                    <a:pt x="7" y="277"/>
                    <a:pt x="23" y="318"/>
                    <a:pt x="64" y="318"/>
                  </a:cubicBezTo>
                  <a:cubicBezTo>
                    <a:pt x="67" y="318"/>
                    <a:pt x="75" y="318"/>
                    <a:pt x="78" y="314"/>
                  </a:cubicBezTo>
                  <a:cubicBezTo>
                    <a:pt x="128" y="306"/>
                    <a:pt x="172" y="303"/>
                    <a:pt x="217" y="303"/>
                  </a:cubicBezTo>
                  <a:lnTo>
                    <a:pt x="314" y="303"/>
                  </a:lnTo>
                  <a:cubicBezTo>
                    <a:pt x="347" y="303"/>
                    <a:pt x="366" y="284"/>
                    <a:pt x="352" y="258"/>
                  </a:cubicBezTo>
                  <a:cubicBezTo>
                    <a:pt x="314" y="198"/>
                    <a:pt x="307" y="130"/>
                    <a:pt x="276" y="71"/>
                  </a:cubicBezTo>
                  <a:cubicBezTo>
                    <a:pt x="250" y="23"/>
                    <a:pt x="224"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7" name="Google Shape;31897;p23"/>
            <p:cNvSpPr/>
            <p:nvPr/>
          </p:nvSpPr>
          <p:spPr>
            <a:xfrm>
              <a:off x="-2223045" y="-1323774"/>
              <a:ext cx="12892" cy="10744"/>
            </a:xfrm>
            <a:custGeom>
              <a:avLst/>
              <a:gdLst/>
              <a:ahLst/>
              <a:cxnLst/>
              <a:rect l="l" t="t" r="r" b="b"/>
              <a:pathLst>
                <a:path w="270" h="225" extrusionOk="0">
                  <a:moveTo>
                    <a:pt x="194" y="0"/>
                  </a:moveTo>
                  <a:cubicBezTo>
                    <a:pt x="190" y="64"/>
                    <a:pt x="180" y="94"/>
                    <a:pt x="149" y="94"/>
                  </a:cubicBezTo>
                  <a:cubicBezTo>
                    <a:pt x="135" y="94"/>
                    <a:pt x="116" y="86"/>
                    <a:pt x="93" y="68"/>
                  </a:cubicBezTo>
                  <a:cubicBezTo>
                    <a:pt x="67" y="53"/>
                    <a:pt x="33" y="42"/>
                    <a:pt x="30" y="8"/>
                  </a:cubicBezTo>
                  <a:cubicBezTo>
                    <a:pt x="4" y="26"/>
                    <a:pt x="30" y="68"/>
                    <a:pt x="0" y="86"/>
                  </a:cubicBezTo>
                  <a:cubicBezTo>
                    <a:pt x="4" y="128"/>
                    <a:pt x="11" y="165"/>
                    <a:pt x="45" y="195"/>
                  </a:cubicBezTo>
                  <a:cubicBezTo>
                    <a:pt x="71" y="214"/>
                    <a:pt x="97" y="217"/>
                    <a:pt x="127" y="217"/>
                  </a:cubicBezTo>
                  <a:lnTo>
                    <a:pt x="164" y="217"/>
                  </a:lnTo>
                  <a:cubicBezTo>
                    <a:pt x="180" y="217"/>
                    <a:pt x="190" y="214"/>
                    <a:pt x="206" y="214"/>
                  </a:cubicBezTo>
                  <a:cubicBezTo>
                    <a:pt x="224" y="214"/>
                    <a:pt x="243" y="217"/>
                    <a:pt x="258" y="225"/>
                  </a:cubicBezTo>
                  <a:cubicBezTo>
                    <a:pt x="235" y="150"/>
                    <a:pt x="269" y="6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8" name="Google Shape;31898;p23"/>
            <p:cNvSpPr/>
            <p:nvPr/>
          </p:nvSpPr>
          <p:spPr>
            <a:xfrm>
              <a:off x="-2006212" y="-1388714"/>
              <a:ext cx="26979" cy="14277"/>
            </a:xfrm>
            <a:custGeom>
              <a:avLst/>
              <a:gdLst/>
              <a:ahLst/>
              <a:cxnLst/>
              <a:rect l="l" t="t" r="r" b="b"/>
              <a:pathLst>
                <a:path w="565" h="299" extrusionOk="0">
                  <a:moveTo>
                    <a:pt x="0" y="0"/>
                  </a:moveTo>
                  <a:cubicBezTo>
                    <a:pt x="4" y="7"/>
                    <a:pt x="4" y="15"/>
                    <a:pt x="9" y="23"/>
                  </a:cubicBezTo>
                  <a:cubicBezTo>
                    <a:pt x="38" y="33"/>
                    <a:pt x="45" y="63"/>
                    <a:pt x="68" y="78"/>
                  </a:cubicBezTo>
                  <a:lnTo>
                    <a:pt x="98" y="78"/>
                  </a:lnTo>
                  <a:cubicBezTo>
                    <a:pt x="157" y="78"/>
                    <a:pt x="214" y="108"/>
                    <a:pt x="266" y="138"/>
                  </a:cubicBezTo>
                  <a:cubicBezTo>
                    <a:pt x="367" y="142"/>
                    <a:pt x="371" y="239"/>
                    <a:pt x="416" y="299"/>
                  </a:cubicBezTo>
                  <a:cubicBezTo>
                    <a:pt x="435" y="295"/>
                    <a:pt x="449" y="292"/>
                    <a:pt x="457" y="269"/>
                  </a:cubicBezTo>
                  <a:cubicBezTo>
                    <a:pt x="468" y="206"/>
                    <a:pt x="475" y="180"/>
                    <a:pt x="502" y="180"/>
                  </a:cubicBezTo>
                  <a:cubicBezTo>
                    <a:pt x="513" y="180"/>
                    <a:pt x="532" y="187"/>
                    <a:pt x="561" y="202"/>
                  </a:cubicBezTo>
                  <a:cubicBezTo>
                    <a:pt x="561" y="164"/>
                    <a:pt x="565" y="138"/>
                    <a:pt x="509" y="138"/>
                  </a:cubicBezTo>
                  <a:lnTo>
                    <a:pt x="438" y="138"/>
                  </a:lnTo>
                  <a:cubicBezTo>
                    <a:pt x="375" y="138"/>
                    <a:pt x="314" y="130"/>
                    <a:pt x="266" y="85"/>
                  </a:cubicBezTo>
                  <a:cubicBezTo>
                    <a:pt x="192" y="18"/>
                    <a:pt x="90" y="26"/>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9" name="Google Shape;31899;p23"/>
            <p:cNvSpPr/>
            <p:nvPr/>
          </p:nvSpPr>
          <p:spPr>
            <a:xfrm>
              <a:off x="-2096364" y="-880415"/>
              <a:ext cx="23779" cy="10409"/>
            </a:xfrm>
            <a:custGeom>
              <a:avLst/>
              <a:gdLst/>
              <a:ahLst/>
              <a:cxnLst/>
              <a:rect l="l" t="t" r="r" b="b"/>
              <a:pathLst>
                <a:path w="498" h="218" extrusionOk="0">
                  <a:moveTo>
                    <a:pt x="177" y="1"/>
                  </a:moveTo>
                  <a:cubicBezTo>
                    <a:pt x="87" y="1"/>
                    <a:pt x="4" y="72"/>
                    <a:pt x="1" y="151"/>
                  </a:cubicBezTo>
                  <a:cubicBezTo>
                    <a:pt x="23" y="87"/>
                    <a:pt x="75" y="83"/>
                    <a:pt x="128" y="76"/>
                  </a:cubicBezTo>
                  <a:cubicBezTo>
                    <a:pt x="143" y="80"/>
                    <a:pt x="161" y="87"/>
                    <a:pt x="173" y="87"/>
                  </a:cubicBezTo>
                  <a:cubicBezTo>
                    <a:pt x="177" y="87"/>
                    <a:pt x="180" y="87"/>
                    <a:pt x="184" y="83"/>
                  </a:cubicBezTo>
                  <a:cubicBezTo>
                    <a:pt x="203" y="65"/>
                    <a:pt x="222" y="49"/>
                    <a:pt x="240" y="49"/>
                  </a:cubicBezTo>
                  <a:cubicBezTo>
                    <a:pt x="255" y="49"/>
                    <a:pt x="270" y="54"/>
                    <a:pt x="289" y="68"/>
                  </a:cubicBezTo>
                  <a:cubicBezTo>
                    <a:pt x="289" y="72"/>
                    <a:pt x="296" y="72"/>
                    <a:pt x="300" y="72"/>
                  </a:cubicBezTo>
                  <a:cubicBezTo>
                    <a:pt x="308" y="72"/>
                    <a:pt x="315" y="68"/>
                    <a:pt x="322" y="68"/>
                  </a:cubicBezTo>
                  <a:cubicBezTo>
                    <a:pt x="334" y="65"/>
                    <a:pt x="344" y="65"/>
                    <a:pt x="353" y="65"/>
                  </a:cubicBezTo>
                  <a:cubicBezTo>
                    <a:pt x="367" y="65"/>
                    <a:pt x="379" y="68"/>
                    <a:pt x="386" y="83"/>
                  </a:cubicBezTo>
                  <a:cubicBezTo>
                    <a:pt x="408" y="125"/>
                    <a:pt x="412" y="173"/>
                    <a:pt x="394" y="218"/>
                  </a:cubicBezTo>
                  <a:cubicBezTo>
                    <a:pt x="442" y="211"/>
                    <a:pt x="442" y="166"/>
                    <a:pt x="461" y="135"/>
                  </a:cubicBezTo>
                  <a:cubicBezTo>
                    <a:pt x="498" y="72"/>
                    <a:pt x="479" y="39"/>
                    <a:pt x="412" y="31"/>
                  </a:cubicBezTo>
                  <a:cubicBezTo>
                    <a:pt x="337" y="20"/>
                    <a:pt x="263" y="4"/>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0" name="Google Shape;31900;p23"/>
            <p:cNvSpPr/>
            <p:nvPr/>
          </p:nvSpPr>
          <p:spPr>
            <a:xfrm>
              <a:off x="-2120812" y="-764191"/>
              <a:ext cx="16856" cy="15757"/>
            </a:xfrm>
            <a:custGeom>
              <a:avLst/>
              <a:gdLst/>
              <a:ahLst/>
              <a:cxnLst/>
              <a:rect l="l" t="t" r="r" b="b"/>
              <a:pathLst>
                <a:path w="353" h="330" extrusionOk="0">
                  <a:moveTo>
                    <a:pt x="192" y="1"/>
                  </a:moveTo>
                  <a:cubicBezTo>
                    <a:pt x="169" y="1"/>
                    <a:pt x="147" y="8"/>
                    <a:pt x="121" y="30"/>
                  </a:cubicBezTo>
                  <a:lnTo>
                    <a:pt x="132" y="30"/>
                  </a:lnTo>
                  <a:cubicBezTo>
                    <a:pt x="166" y="30"/>
                    <a:pt x="195" y="38"/>
                    <a:pt x="221" y="60"/>
                  </a:cubicBezTo>
                  <a:cubicBezTo>
                    <a:pt x="300" y="72"/>
                    <a:pt x="289" y="120"/>
                    <a:pt x="266" y="169"/>
                  </a:cubicBezTo>
                  <a:cubicBezTo>
                    <a:pt x="255" y="266"/>
                    <a:pt x="195" y="270"/>
                    <a:pt x="128" y="270"/>
                  </a:cubicBezTo>
                  <a:lnTo>
                    <a:pt x="98" y="270"/>
                  </a:lnTo>
                  <a:cubicBezTo>
                    <a:pt x="42" y="222"/>
                    <a:pt x="49" y="158"/>
                    <a:pt x="64" y="91"/>
                  </a:cubicBezTo>
                  <a:lnTo>
                    <a:pt x="64" y="91"/>
                  </a:lnTo>
                  <a:cubicBezTo>
                    <a:pt x="1" y="150"/>
                    <a:pt x="4" y="296"/>
                    <a:pt x="68" y="318"/>
                  </a:cubicBezTo>
                  <a:cubicBezTo>
                    <a:pt x="94" y="326"/>
                    <a:pt x="116" y="329"/>
                    <a:pt x="139" y="329"/>
                  </a:cubicBezTo>
                  <a:cubicBezTo>
                    <a:pt x="218" y="329"/>
                    <a:pt x="273" y="281"/>
                    <a:pt x="311" y="191"/>
                  </a:cubicBezTo>
                  <a:cubicBezTo>
                    <a:pt x="333" y="139"/>
                    <a:pt x="352" y="72"/>
                    <a:pt x="307" y="46"/>
                  </a:cubicBezTo>
                  <a:cubicBezTo>
                    <a:pt x="273" y="30"/>
                    <a:pt x="233" y="1"/>
                    <a:pt x="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1" name="Google Shape;31901;p23"/>
            <p:cNvSpPr/>
            <p:nvPr/>
          </p:nvSpPr>
          <p:spPr>
            <a:xfrm>
              <a:off x="-1922315" y="-1124943"/>
              <a:ext cx="11651" cy="11699"/>
            </a:xfrm>
            <a:custGeom>
              <a:avLst/>
              <a:gdLst/>
              <a:ahLst/>
              <a:cxnLst/>
              <a:rect l="l" t="t" r="r" b="b"/>
              <a:pathLst>
                <a:path w="244" h="245" extrusionOk="0">
                  <a:moveTo>
                    <a:pt x="86" y="1"/>
                  </a:moveTo>
                  <a:cubicBezTo>
                    <a:pt x="60" y="1"/>
                    <a:pt x="41" y="12"/>
                    <a:pt x="27" y="42"/>
                  </a:cubicBezTo>
                  <a:cubicBezTo>
                    <a:pt x="38" y="39"/>
                    <a:pt x="49" y="39"/>
                    <a:pt x="57" y="39"/>
                  </a:cubicBezTo>
                  <a:cubicBezTo>
                    <a:pt x="109" y="39"/>
                    <a:pt x="86" y="106"/>
                    <a:pt x="98" y="132"/>
                  </a:cubicBezTo>
                  <a:cubicBezTo>
                    <a:pt x="105" y="158"/>
                    <a:pt x="98" y="165"/>
                    <a:pt x="83" y="165"/>
                  </a:cubicBezTo>
                  <a:cubicBezTo>
                    <a:pt x="75" y="165"/>
                    <a:pt x="68" y="165"/>
                    <a:pt x="64" y="162"/>
                  </a:cubicBezTo>
                  <a:lnTo>
                    <a:pt x="38" y="162"/>
                  </a:lnTo>
                  <a:cubicBezTo>
                    <a:pt x="27" y="165"/>
                    <a:pt x="15" y="165"/>
                    <a:pt x="5" y="169"/>
                  </a:cubicBezTo>
                  <a:lnTo>
                    <a:pt x="1" y="169"/>
                  </a:lnTo>
                  <a:cubicBezTo>
                    <a:pt x="27" y="222"/>
                    <a:pt x="64" y="244"/>
                    <a:pt x="109" y="244"/>
                  </a:cubicBezTo>
                  <a:cubicBezTo>
                    <a:pt x="131" y="244"/>
                    <a:pt x="153" y="236"/>
                    <a:pt x="176" y="229"/>
                  </a:cubicBezTo>
                  <a:cubicBezTo>
                    <a:pt x="210" y="165"/>
                    <a:pt x="243" y="106"/>
                    <a:pt x="236" y="31"/>
                  </a:cubicBezTo>
                  <a:lnTo>
                    <a:pt x="236" y="31"/>
                  </a:lnTo>
                  <a:cubicBezTo>
                    <a:pt x="225" y="34"/>
                    <a:pt x="214" y="34"/>
                    <a:pt x="206" y="34"/>
                  </a:cubicBezTo>
                  <a:cubicBezTo>
                    <a:pt x="180" y="34"/>
                    <a:pt x="153" y="23"/>
                    <a:pt x="127" y="12"/>
                  </a:cubicBezTo>
                  <a:cubicBezTo>
                    <a:pt x="113"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2" name="Google Shape;31902;p23"/>
            <p:cNvSpPr/>
            <p:nvPr/>
          </p:nvSpPr>
          <p:spPr>
            <a:xfrm>
              <a:off x="-2075975" y="-1302716"/>
              <a:ext cx="15567" cy="15232"/>
            </a:xfrm>
            <a:custGeom>
              <a:avLst/>
              <a:gdLst/>
              <a:ahLst/>
              <a:cxnLst/>
              <a:rect l="l" t="t" r="r" b="b"/>
              <a:pathLst>
                <a:path w="326" h="319" extrusionOk="0">
                  <a:moveTo>
                    <a:pt x="250" y="1"/>
                  </a:moveTo>
                  <a:cubicBezTo>
                    <a:pt x="236" y="1"/>
                    <a:pt x="221" y="8"/>
                    <a:pt x="205" y="16"/>
                  </a:cubicBezTo>
                  <a:cubicBezTo>
                    <a:pt x="157" y="42"/>
                    <a:pt x="119" y="83"/>
                    <a:pt x="71" y="101"/>
                  </a:cubicBezTo>
                  <a:cubicBezTo>
                    <a:pt x="0" y="135"/>
                    <a:pt x="26" y="184"/>
                    <a:pt x="48" y="218"/>
                  </a:cubicBezTo>
                  <a:cubicBezTo>
                    <a:pt x="67" y="247"/>
                    <a:pt x="90" y="289"/>
                    <a:pt x="135" y="292"/>
                  </a:cubicBezTo>
                  <a:cubicBezTo>
                    <a:pt x="124" y="273"/>
                    <a:pt x="119" y="255"/>
                    <a:pt x="105" y="240"/>
                  </a:cubicBezTo>
                  <a:cubicBezTo>
                    <a:pt x="52" y="187"/>
                    <a:pt x="67" y="146"/>
                    <a:pt x="127" y="113"/>
                  </a:cubicBezTo>
                  <a:cubicBezTo>
                    <a:pt x="150" y="101"/>
                    <a:pt x="172" y="68"/>
                    <a:pt x="198" y="68"/>
                  </a:cubicBezTo>
                  <a:cubicBezTo>
                    <a:pt x="205" y="68"/>
                    <a:pt x="217" y="72"/>
                    <a:pt x="224" y="79"/>
                  </a:cubicBezTo>
                  <a:cubicBezTo>
                    <a:pt x="254" y="109"/>
                    <a:pt x="266" y="165"/>
                    <a:pt x="247" y="210"/>
                  </a:cubicBezTo>
                  <a:cubicBezTo>
                    <a:pt x="228" y="255"/>
                    <a:pt x="198" y="292"/>
                    <a:pt x="142" y="292"/>
                  </a:cubicBezTo>
                  <a:lnTo>
                    <a:pt x="135" y="292"/>
                  </a:lnTo>
                  <a:cubicBezTo>
                    <a:pt x="146" y="311"/>
                    <a:pt x="157" y="318"/>
                    <a:pt x="172" y="318"/>
                  </a:cubicBezTo>
                  <a:cubicBezTo>
                    <a:pt x="187" y="318"/>
                    <a:pt x="205" y="308"/>
                    <a:pt x="221" y="296"/>
                  </a:cubicBezTo>
                  <a:cubicBezTo>
                    <a:pt x="266" y="270"/>
                    <a:pt x="326" y="113"/>
                    <a:pt x="314" y="61"/>
                  </a:cubicBezTo>
                  <a:cubicBezTo>
                    <a:pt x="307" y="23"/>
                    <a:pt x="284" y="1"/>
                    <a:pt x="2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3" name="Google Shape;31903;p23"/>
            <p:cNvSpPr/>
            <p:nvPr/>
          </p:nvSpPr>
          <p:spPr>
            <a:xfrm>
              <a:off x="-2120812" y="-1469936"/>
              <a:ext cx="10935" cy="10553"/>
            </a:xfrm>
            <a:custGeom>
              <a:avLst/>
              <a:gdLst/>
              <a:ahLst/>
              <a:cxnLst/>
              <a:rect l="l" t="t" r="r" b="b"/>
              <a:pathLst>
                <a:path w="229" h="221" extrusionOk="0">
                  <a:moveTo>
                    <a:pt x="106" y="0"/>
                  </a:moveTo>
                  <a:cubicBezTo>
                    <a:pt x="83" y="0"/>
                    <a:pt x="61" y="19"/>
                    <a:pt x="38" y="56"/>
                  </a:cubicBezTo>
                  <a:cubicBezTo>
                    <a:pt x="31" y="71"/>
                    <a:pt x="16" y="86"/>
                    <a:pt x="1" y="101"/>
                  </a:cubicBezTo>
                  <a:cubicBezTo>
                    <a:pt x="4" y="127"/>
                    <a:pt x="27" y="146"/>
                    <a:pt x="38" y="168"/>
                  </a:cubicBezTo>
                  <a:cubicBezTo>
                    <a:pt x="61" y="202"/>
                    <a:pt x="83" y="221"/>
                    <a:pt x="113" y="221"/>
                  </a:cubicBezTo>
                  <a:cubicBezTo>
                    <a:pt x="128" y="221"/>
                    <a:pt x="147" y="213"/>
                    <a:pt x="166" y="202"/>
                  </a:cubicBezTo>
                  <a:cubicBezTo>
                    <a:pt x="211" y="176"/>
                    <a:pt x="228" y="135"/>
                    <a:pt x="192" y="86"/>
                  </a:cubicBezTo>
                  <a:cubicBezTo>
                    <a:pt x="180" y="75"/>
                    <a:pt x="184" y="56"/>
                    <a:pt x="180" y="42"/>
                  </a:cubicBezTo>
                  <a:cubicBezTo>
                    <a:pt x="154" y="15"/>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4" name="Google Shape;31904;p23"/>
            <p:cNvSpPr/>
            <p:nvPr/>
          </p:nvSpPr>
          <p:spPr>
            <a:xfrm>
              <a:off x="-1911046" y="-1349845"/>
              <a:ext cx="13609" cy="11508"/>
            </a:xfrm>
            <a:custGeom>
              <a:avLst/>
              <a:gdLst/>
              <a:ahLst/>
              <a:cxnLst/>
              <a:rect l="l" t="t" r="r" b="b"/>
              <a:pathLst>
                <a:path w="285" h="241" extrusionOk="0">
                  <a:moveTo>
                    <a:pt x="209" y="1"/>
                  </a:moveTo>
                  <a:cubicBezTo>
                    <a:pt x="205" y="1"/>
                    <a:pt x="198" y="4"/>
                    <a:pt x="195" y="4"/>
                  </a:cubicBezTo>
                  <a:cubicBezTo>
                    <a:pt x="157" y="56"/>
                    <a:pt x="131" y="79"/>
                    <a:pt x="105" y="79"/>
                  </a:cubicBezTo>
                  <a:cubicBezTo>
                    <a:pt x="86" y="79"/>
                    <a:pt x="64" y="65"/>
                    <a:pt x="34" y="30"/>
                  </a:cubicBezTo>
                  <a:cubicBezTo>
                    <a:pt x="22" y="49"/>
                    <a:pt x="12" y="68"/>
                    <a:pt x="0" y="83"/>
                  </a:cubicBezTo>
                  <a:lnTo>
                    <a:pt x="0" y="87"/>
                  </a:lnTo>
                  <a:cubicBezTo>
                    <a:pt x="4" y="120"/>
                    <a:pt x="7" y="151"/>
                    <a:pt x="45" y="151"/>
                  </a:cubicBezTo>
                  <a:lnTo>
                    <a:pt x="57" y="151"/>
                  </a:lnTo>
                  <a:cubicBezTo>
                    <a:pt x="71" y="139"/>
                    <a:pt x="83" y="135"/>
                    <a:pt x="93" y="135"/>
                  </a:cubicBezTo>
                  <a:cubicBezTo>
                    <a:pt x="124" y="135"/>
                    <a:pt x="146" y="158"/>
                    <a:pt x="164" y="180"/>
                  </a:cubicBezTo>
                  <a:cubicBezTo>
                    <a:pt x="176" y="191"/>
                    <a:pt x="150" y="199"/>
                    <a:pt x="135" y="206"/>
                  </a:cubicBezTo>
                  <a:cubicBezTo>
                    <a:pt x="142" y="232"/>
                    <a:pt x="153" y="240"/>
                    <a:pt x="164" y="240"/>
                  </a:cubicBezTo>
                  <a:cubicBezTo>
                    <a:pt x="179" y="240"/>
                    <a:pt x="195" y="225"/>
                    <a:pt x="209" y="213"/>
                  </a:cubicBezTo>
                  <a:cubicBezTo>
                    <a:pt x="247" y="177"/>
                    <a:pt x="284" y="143"/>
                    <a:pt x="281" y="83"/>
                  </a:cubicBezTo>
                  <a:cubicBezTo>
                    <a:pt x="250" y="61"/>
                    <a:pt x="258" y="1"/>
                    <a:pt x="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5" name="Google Shape;31905;p23"/>
            <p:cNvSpPr/>
            <p:nvPr/>
          </p:nvSpPr>
          <p:spPr>
            <a:xfrm>
              <a:off x="-1863058" y="-1091565"/>
              <a:ext cx="10601" cy="16140"/>
            </a:xfrm>
            <a:custGeom>
              <a:avLst/>
              <a:gdLst/>
              <a:ahLst/>
              <a:cxnLst/>
              <a:rect l="l" t="t" r="r" b="b"/>
              <a:pathLst>
                <a:path w="222" h="338" extrusionOk="0">
                  <a:moveTo>
                    <a:pt x="120" y="1"/>
                  </a:moveTo>
                  <a:cubicBezTo>
                    <a:pt x="106" y="1"/>
                    <a:pt x="87" y="1"/>
                    <a:pt x="64" y="4"/>
                  </a:cubicBezTo>
                  <a:cubicBezTo>
                    <a:pt x="61" y="12"/>
                    <a:pt x="53" y="20"/>
                    <a:pt x="49" y="30"/>
                  </a:cubicBezTo>
                  <a:cubicBezTo>
                    <a:pt x="49" y="87"/>
                    <a:pt x="1" y="139"/>
                    <a:pt x="30" y="199"/>
                  </a:cubicBezTo>
                  <a:lnTo>
                    <a:pt x="49" y="199"/>
                  </a:lnTo>
                  <a:cubicBezTo>
                    <a:pt x="101" y="199"/>
                    <a:pt x="139" y="218"/>
                    <a:pt x="142" y="282"/>
                  </a:cubicBezTo>
                  <a:cubicBezTo>
                    <a:pt x="142" y="304"/>
                    <a:pt x="151" y="326"/>
                    <a:pt x="177" y="337"/>
                  </a:cubicBezTo>
                  <a:cubicBezTo>
                    <a:pt x="151" y="270"/>
                    <a:pt x="177" y="195"/>
                    <a:pt x="142" y="128"/>
                  </a:cubicBezTo>
                  <a:cubicBezTo>
                    <a:pt x="135" y="117"/>
                    <a:pt x="146" y="94"/>
                    <a:pt x="161" y="91"/>
                  </a:cubicBezTo>
                  <a:lnTo>
                    <a:pt x="168" y="91"/>
                  </a:lnTo>
                  <a:cubicBezTo>
                    <a:pt x="184" y="91"/>
                    <a:pt x="195" y="106"/>
                    <a:pt x="206" y="120"/>
                  </a:cubicBezTo>
                  <a:cubicBezTo>
                    <a:pt x="221" y="20"/>
                    <a:pt x="21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6" name="Google Shape;31906;p23"/>
            <p:cNvSpPr/>
            <p:nvPr/>
          </p:nvSpPr>
          <p:spPr>
            <a:xfrm>
              <a:off x="-2166700" y="-617456"/>
              <a:ext cx="15949" cy="9884"/>
            </a:xfrm>
            <a:custGeom>
              <a:avLst/>
              <a:gdLst/>
              <a:ahLst/>
              <a:cxnLst/>
              <a:rect l="l" t="t" r="r" b="b"/>
              <a:pathLst>
                <a:path w="334" h="207" extrusionOk="0">
                  <a:moveTo>
                    <a:pt x="162" y="1"/>
                  </a:moveTo>
                  <a:cubicBezTo>
                    <a:pt x="113" y="11"/>
                    <a:pt x="57" y="19"/>
                    <a:pt x="31" y="60"/>
                  </a:cubicBezTo>
                  <a:cubicBezTo>
                    <a:pt x="1" y="113"/>
                    <a:pt x="73" y="124"/>
                    <a:pt x="87" y="161"/>
                  </a:cubicBezTo>
                  <a:cubicBezTo>
                    <a:pt x="99" y="180"/>
                    <a:pt x="109" y="202"/>
                    <a:pt x="135" y="206"/>
                  </a:cubicBezTo>
                  <a:cubicBezTo>
                    <a:pt x="140" y="180"/>
                    <a:pt x="113" y="124"/>
                    <a:pt x="140" y="124"/>
                  </a:cubicBezTo>
                  <a:lnTo>
                    <a:pt x="151" y="124"/>
                  </a:lnTo>
                  <a:cubicBezTo>
                    <a:pt x="162" y="124"/>
                    <a:pt x="177" y="116"/>
                    <a:pt x="188" y="113"/>
                  </a:cubicBezTo>
                  <a:cubicBezTo>
                    <a:pt x="203" y="105"/>
                    <a:pt x="218" y="97"/>
                    <a:pt x="230" y="97"/>
                  </a:cubicBezTo>
                  <a:cubicBezTo>
                    <a:pt x="244" y="97"/>
                    <a:pt x="256" y="105"/>
                    <a:pt x="263" y="135"/>
                  </a:cubicBezTo>
                  <a:lnTo>
                    <a:pt x="266" y="135"/>
                  </a:lnTo>
                  <a:cubicBezTo>
                    <a:pt x="289" y="109"/>
                    <a:pt x="334" y="87"/>
                    <a:pt x="308" y="42"/>
                  </a:cubicBezTo>
                  <a:cubicBezTo>
                    <a:pt x="289" y="15"/>
                    <a:pt x="263" y="1"/>
                    <a:pt x="230" y="1"/>
                  </a:cubicBezTo>
                  <a:cubicBezTo>
                    <a:pt x="221" y="1"/>
                    <a:pt x="214" y="4"/>
                    <a:pt x="207" y="4"/>
                  </a:cubicBezTo>
                  <a:lnTo>
                    <a:pt x="199" y="4"/>
                  </a:lnTo>
                  <a:cubicBezTo>
                    <a:pt x="195" y="4"/>
                    <a:pt x="188" y="4"/>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7" name="Google Shape;31907;p23"/>
            <p:cNvSpPr/>
            <p:nvPr/>
          </p:nvSpPr>
          <p:spPr>
            <a:xfrm>
              <a:off x="-2209675" y="-1069553"/>
              <a:ext cx="9646" cy="15041"/>
            </a:xfrm>
            <a:custGeom>
              <a:avLst/>
              <a:gdLst/>
              <a:ahLst/>
              <a:cxnLst/>
              <a:rect l="l" t="t" r="r" b="b"/>
              <a:pathLst>
                <a:path w="202" h="315" extrusionOk="0">
                  <a:moveTo>
                    <a:pt x="131" y="0"/>
                  </a:moveTo>
                  <a:cubicBezTo>
                    <a:pt x="127" y="0"/>
                    <a:pt x="120" y="0"/>
                    <a:pt x="112" y="4"/>
                  </a:cubicBezTo>
                  <a:cubicBezTo>
                    <a:pt x="45" y="22"/>
                    <a:pt x="22" y="82"/>
                    <a:pt x="0" y="142"/>
                  </a:cubicBezTo>
                  <a:cubicBezTo>
                    <a:pt x="4" y="179"/>
                    <a:pt x="12" y="216"/>
                    <a:pt x="19" y="254"/>
                  </a:cubicBezTo>
                  <a:cubicBezTo>
                    <a:pt x="41" y="276"/>
                    <a:pt x="60" y="295"/>
                    <a:pt x="79" y="314"/>
                  </a:cubicBezTo>
                  <a:cubicBezTo>
                    <a:pt x="86" y="314"/>
                    <a:pt x="93" y="310"/>
                    <a:pt x="101" y="310"/>
                  </a:cubicBezTo>
                  <a:cubicBezTo>
                    <a:pt x="116" y="269"/>
                    <a:pt x="124" y="228"/>
                    <a:pt x="169" y="202"/>
                  </a:cubicBezTo>
                  <a:cubicBezTo>
                    <a:pt x="202" y="183"/>
                    <a:pt x="202" y="153"/>
                    <a:pt x="165" y="135"/>
                  </a:cubicBezTo>
                  <a:cubicBezTo>
                    <a:pt x="161" y="135"/>
                    <a:pt x="161" y="135"/>
                    <a:pt x="161" y="138"/>
                  </a:cubicBezTo>
                  <a:cubicBezTo>
                    <a:pt x="131" y="175"/>
                    <a:pt x="98" y="202"/>
                    <a:pt x="48" y="209"/>
                  </a:cubicBezTo>
                  <a:cubicBezTo>
                    <a:pt x="71" y="168"/>
                    <a:pt x="109" y="145"/>
                    <a:pt x="153" y="135"/>
                  </a:cubicBezTo>
                  <a:lnTo>
                    <a:pt x="146" y="127"/>
                  </a:lnTo>
                  <a:cubicBezTo>
                    <a:pt x="90" y="93"/>
                    <a:pt x="157" y="67"/>
                    <a:pt x="169" y="37"/>
                  </a:cubicBezTo>
                  <a:cubicBezTo>
                    <a:pt x="165" y="30"/>
                    <a:pt x="165" y="22"/>
                    <a:pt x="165" y="14"/>
                  </a:cubicBezTo>
                  <a:cubicBezTo>
                    <a:pt x="153" y="4"/>
                    <a:pt x="143" y="0"/>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8" name="Google Shape;31908;p23"/>
            <p:cNvSpPr/>
            <p:nvPr/>
          </p:nvSpPr>
          <p:spPr>
            <a:xfrm>
              <a:off x="-2473685" y="-1107275"/>
              <a:ext cx="10028" cy="12892"/>
            </a:xfrm>
            <a:custGeom>
              <a:avLst/>
              <a:gdLst/>
              <a:ahLst/>
              <a:cxnLst/>
              <a:rect l="l" t="t" r="r" b="b"/>
              <a:pathLst>
                <a:path w="210" h="270" extrusionOk="0">
                  <a:moveTo>
                    <a:pt x="87" y="1"/>
                  </a:moveTo>
                  <a:cubicBezTo>
                    <a:pt x="79" y="1"/>
                    <a:pt x="72" y="1"/>
                    <a:pt x="64" y="5"/>
                  </a:cubicBezTo>
                  <a:cubicBezTo>
                    <a:pt x="30" y="16"/>
                    <a:pt x="1" y="35"/>
                    <a:pt x="8" y="79"/>
                  </a:cubicBezTo>
                  <a:cubicBezTo>
                    <a:pt x="15" y="132"/>
                    <a:pt x="34" y="184"/>
                    <a:pt x="20" y="236"/>
                  </a:cubicBezTo>
                  <a:cubicBezTo>
                    <a:pt x="23" y="255"/>
                    <a:pt x="30" y="270"/>
                    <a:pt x="49" y="270"/>
                  </a:cubicBezTo>
                  <a:lnTo>
                    <a:pt x="53" y="270"/>
                  </a:lnTo>
                  <a:cubicBezTo>
                    <a:pt x="64" y="270"/>
                    <a:pt x="75" y="263"/>
                    <a:pt x="72" y="252"/>
                  </a:cubicBezTo>
                  <a:cubicBezTo>
                    <a:pt x="68" y="188"/>
                    <a:pt x="127" y="176"/>
                    <a:pt x="158" y="140"/>
                  </a:cubicBezTo>
                  <a:cubicBezTo>
                    <a:pt x="172" y="117"/>
                    <a:pt x="210" y="102"/>
                    <a:pt x="177" y="64"/>
                  </a:cubicBezTo>
                  <a:cubicBezTo>
                    <a:pt x="150" y="35"/>
                    <a:pt x="127"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9" name="Google Shape;31909;p23"/>
            <p:cNvSpPr/>
            <p:nvPr/>
          </p:nvSpPr>
          <p:spPr>
            <a:xfrm>
              <a:off x="-2384440" y="-1172597"/>
              <a:ext cx="10410" cy="14850"/>
            </a:xfrm>
            <a:custGeom>
              <a:avLst/>
              <a:gdLst/>
              <a:ahLst/>
              <a:cxnLst/>
              <a:rect l="l" t="t" r="r" b="b"/>
              <a:pathLst>
                <a:path w="218" h="311" extrusionOk="0">
                  <a:moveTo>
                    <a:pt x="184" y="0"/>
                  </a:moveTo>
                  <a:lnTo>
                    <a:pt x="184" y="0"/>
                  </a:lnTo>
                  <a:cubicBezTo>
                    <a:pt x="120" y="8"/>
                    <a:pt x="57" y="12"/>
                    <a:pt x="71" y="105"/>
                  </a:cubicBezTo>
                  <a:cubicBezTo>
                    <a:pt x="71" y="117"/>
                    <a:pt x="57" y="131"/>
                    <a:pt x="49" y="147"/>
                  </a:cubicBezTo>
                  <a:cubicBezTo>
                    <a:pt x="1" y="236"/>
                    <a:pt x="4" y="233"/>
                    <a:pt x="87" y="292"/>
                  </a:cubicBezTo>
                  <a:cubicBezTo>
                    <a:pt x="106" y="307"/>
                    <a:pt x="124" y="311"/>
                    <a:pt x="139" y="311"/>
                  </a:cubicBezTo>
                  <a:cubicBezTo>
                    <a:pt x="165" y="311"/>
                    <a:pt x="192" y="304"/>
                    <a:pt x="218" y="300"/>
                  </a:cubicBezTo>
                  <a:cubicBezTo>
                    <a:pt x="214" y="296"/>
                    <a:pt x="214" y="292"/>
                    <a:pt x="214" y="288"/>
                  </a:cubicBezTo>
                  <a:cubicBezTo>
                    <a:pt x="214" y="225"/>
                    <a:pt x="128" y="255"/>
                    <a:pt x="116" y="195"/>
                  </a:cubicBezTo>
                  <a:cubicBezTo>
                    <a:pt x="106" y="147"/>
                    <a:pt x="192" y="128"/>
                    <a:pt x="154" y="68"/>
                  </a:cubicBezTo>
                  <a:cubicBezTo>
                    <a:pt x="132" y="34"/>
                    <a:pt x="176" y="27"/>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0" name="Google Shape;31910;p23"/>
            <p:cNvSpPr/>
            <p:nvPr/>
          </p:nvSpPr>
          <p:spPr>
            <a:xfrm>
              <a:off x="-2249833" y="-788448"/>
              <a:ext cx="9837" cy="10219"/>
            </a:xfrm>
            <a:custGeom>
              <a:avLst/>
              <a:gdLst/>
              <a:ahLst/>
              <a:cxnLst/>
              <a:rect l="l" t="t" r="r" b="b"/>
              <a:pathLst>
                <a:path w="206" h="214" extrusionOk="0">
                  <a:moveTo>
                    <a:pt x="120" y="0"/>
                  </a:moveTo>
                  <a:cubicBezTo>
                    <a:pt x="68" y="0"/>
                    <a:pt x="37" y="49"/>
                    <a:pt x="0" y="79"/>
                  </a:cubicBezTo>
                  <a:cubicBezTo>
                    <a:pt x="4" y="97"/>
                    <a:pt x="4" y="119"/>
                    <a:pt x="11" y="135"/>
                  </a:cubicBezTo>
                  <a:cubicBezTo>
                    <a:pt x="26" y="176"/>
                    <a:pt x="49" y="214"/>
                    <a:pt x="90" y="214"/>
                  </a:cubicBezTo>
                  <a:cubicBezTo>
                    <a:pt x="101" y="214"/>
                    <a:pt x="113" y="209"/>
                    <a:pt x="127" y="202"/>
                  </a:cubicBezTo>
                  <a:cubicBezTo>
                    <a:pt x="187" y="180"/>
                    <a:pt x="206" y="131"/>
                    <a:pt x="180" y="64"/>
                  </a:cubicBezTo>
                  <a:cubicBezTo>
                    <a:pt x="172" y="45"/>
                    <a:pt x="161" y="26"/>
                    <a:pt x="149" y="4"/>
                  </a:cubicBezTo>
                  <a:cubicBezTo>
                    <a:pt x="139" y="4"/>
                    <a:pt x="13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1" name="Google Shape;31911;p23"/>
            <p:cNvSpPr/>
            <p:nvPr/>
          </p:nvSpPr>
          <p:spPr>
            <a:xfrm>
              <a:off x="-2121481" y="-1518546"/>
              <a:ext cx="13418" cy="11317"/>
            </a:xfrm>
            <a:custGeom>
              <a:avLst/>
              <a:gdLst/>
              <a:ahLst/>
              <a:cxnLst/>
              <a:rect l="l" t="t" r="r" b="b"/>
              <a:pathLst>
                <a:path w="281" h="237" extrusionOk="0">
                  <a:moveTo>
                    <a:pt x="157" y="1"/>
                  </a:moveTo>
                  <a:cubicBezTo>
                    <a:pt x="149" y="5"/>
                    <a:pt x="142" y="5"/>
                    <a:pt x="135" y="5"/>
                  </a:cubicBezTo>
                  <a:cubicBezTo>
                    <a:pt x="138" y="35"/>
                    <a:pt x="153" y="68"/>
                    <a:pt x="112" y="83"/>
                  </a:cubicBezTo>
                  <a:cubicBezTo>
                    <a:pt x="82" y="91"/>
                    <a:pt x="63" y="102"/>
                    <a:pt x="68" y="135"/>
                  </a:cubicBezTo>
                  <a:cubicBezTo>
                    <a:pt x="68" y="173"/>
                    <a:pt x="59" y="185"/>
                    <a:pt x="52" y="185"/>
                  </a:cubicBezTo>
                  <a:cubicBezTo>
                    <a:pt x="37" y="185"/>
                    <a:pt x="15" y="151"/>
                    <a:pt x="0" y="151"/>
                  </a:cubicBezTo>
                  <a:lnTo>
                    <a:pt x="0" y="151"/>
                  </a:lnTo>
                  <a:cubicBezTo>
                    <a:pt x="0" y="185"/>
                    <a:pt x="15" y="211"/>
                    <a:pt x="37" y="237"/>
                  </a:cubicBezTo>
                  <a:lnTo>
                    <a:pt x="59" y="237"/>
                  </a:lnTo>
                  <a:cubicBezTo>
                    <a:pt x="146" y="233"/>
                    <a:pt x="213" y="196"/>
                    <a:pt x="280" y="147"/>
                  </a:cubicBezTo>
                  <a:cubicBezTo>
                    <a:pt x="269" y="125"/>
                    <a:pt x="247" y="117"/>
                    <a:pt x="228" y="106"/>
                  </a:cubicBezTo>
                  <a:cubicBezTo>
                    <a:pt x="190" y="95"/>
                    <a:pt x="187" y="68"/>
                    <a:pt x="213" y="39"/>
                  </a:cubicBezTo>
                  <a:cubicBezTo>
                    <a:pt x="206" y="13"/>
                    <a:pt x="190" y="1"/>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2" name="Google Shape;31912;p23"/>
            <p:cNvSpPr/>
            <p:nvPr/>
          </p:nvSpPr>
          <p:spPr>
            <a:xfrm>
              <a:off x="-2360899" y="-1172024"/>
              <a:ext cx="18288" cy="20055"/>
            </a:xfrm>
            <a:custGeom>
              <a:avLst/>
              <a:gdLst/>
              <a:ahLst/>
              <a:cxnLst/>
              <a:rect l="l" t="t" r="r" b="b"/>
              <a:pathLst>
                <a:path w="383" h="420" extrusionOk="0">
                  <a:moveTo>
                    <a:pt x="259" y="0"/>
                  </a:moveTo>
                  <a:lnTo>
                    <a:pt x="259" y="0"/>
                  </a:lnTo>
                  <a:cubicBezTo>
                    <a:pt x="311" y="135"/>
                    <a:pt x="229" y="247"/>
                    <a:pt x="206" y="381"/>
                  </a:cubicBezTo>
                  <a:lnTo>
                    <a:pt x="206" y="389"/>
                  </a:lnTo>
                  <a:cubicBezTo>
                    <a:pt x="206" y="385"/>
                    <a:pt x="206" y="385"/>
                    <a:pt x="203" y="381"/>
                  </a:cubicBezTo>
                  <a:cubicBezTo>
                    <a:pt x="188" y="355"/>
                    <a:pt x="184" y="314"/>
                    <a:pt x="165" y="314"/>
                  </a:cubicBezTo>
                  <a:cubicBezTo>
                    <a:pt x="154" y="314"/>
                    <a:pt x="143" y="325"/>
                    <a:pt x="125" y="347"/>
                  </a:cubicBezTo>
                  <a:cubicBezTo>
                    <a:pt x="94" y="378"/>
                    <a:pt x="42" y="385"/>
                    <a:pt x="1" y="404"/>
                  </a:cubicBezTo>
                  <a:cubicBezTo>
                    <a:pt x="16" y="407"/>
                    <a:pt x="31" y="411"/>
                    <a:pt x="46" y="411"/>
                  </a:cubicBezTo>
                  <a:cubicBezTo>
                    <a:pt x="61" y="411"/>
                    <a:pt x="75" y="407"/>
                    <a:pt x="91" y="407"/>
                  </a:cubicBezTo>
                  <a:cubicBezTo>
                    <a:pt x="106" y="404"/>
                    <a:pt x="120" y="404"/>
                    <a:pt x="136" y="404"/>
                  </a:cubicBezTo>
                  <a:cubicBezTo>
                    <a:pt x="151" y="404"/>
                    <a:pt x="170" y="404"/>
                    <a:pt x="184" y="411"/>
                  </a:cubicBezTo>
                  <a:cubicBezTo>
                    <a:pt x="196" y="415"/>
                    <a:pt x="203" y="419"/>
                    <a:pt x="214" y="419"/>
                  </a:cubicBezTo>
                  <a:cubicBezTo>
                    <a:pt x="237" y="419"/>
                    <a:pt x="248" y="397"/>
                    <a:pt x="255" y="362"/>
                  </a:cubicBezTo>
                  <a:cubicBezTo>
                    <a:pt x="274" y="288"/>
                    <a:pt x="259" y="202"/>
                    <a:pt x="337" y="145"/>
                  </a:cubicBezTo>
                  <a:cubicBezTo>
                    <a:pt x="367" y="123"/>
                    <a:pt x="382" y="60"/>
                    <a:pt x="315" y="38"/>
                  </a:cubicBezTo>
                  <a:cubicBezTo>
                    <a:pt x="293" y="30"/>
                    <a:pt x="277" y="15"/>
                    <a:pt x="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3" name="Google Shape;31913;p23"/>
            <p:cNvSpPr/>
            <p:nvPr/>
          </p:nvSpPr>
          <p:spPr>
            <a:xfrm>
              <a:off x="-2136713" y="-1357151"/>
              <a:ext cx="14898" cy="14850"/>
            </a:xfrm>
            <a:custGeom>
              <a:avLst/>
              <a:gdLst/>
              <a:ahLst/>
              <a:cxnLst/>
              <a:rect l="l" t="t" r="r" b="b"/>
              <a:pathLst>
                <a:path w="312" h="311" extrusionOk="0">
                  <a:moveTo>
                    <a:pt x="99" y="0"/>
                  </a:moveTo>
                  <a:cubicBezTo>
                    <a:pt x="54" y="30"/>
                    <a:pt x="28" y="71"/>
                    <a:pt x="1" y="116"/>
                  </a:cubicBezTo>
                  <a:cubicBezTo>
                    <a:pt x="35" y="105"/>
                    <a:pt x="68" y="97"/>
                    <a:pt x="99" y="97"/>
                  </a:cubicBezTo>
                  <a:cubicBezTo>
                    <a:pt x="135" y="97"/>
                    <a:pt x="173" y="109"/>
                    <a:pt x="207" y="154"/>
                  </a:cubicBezTo>
                  <a:cubicBezTo>
                    <a:pt x="166" y="202"/>
                    <a:pt x="158" y="292"/>
                    <a:pt x="61" y="292"/>
                  </a:cubicBezTo>
                  <a:lnTo>
                    <a:pt x="57" y="292"/>
                  </a:lnTo>
                  <a:cubicBezTo>
                    <a:pt x="76" y="304"/>
                    <a:pt x="99" y="311"/>
                    <a:pt x="121" y="311"/>
                  </a:cubicBezTo>
                  <a:cubicBezTo>
                    <a:pt x="151" y="311"/>
                    <a:pt x="180" y="296"/>
                    <a:pt x="192" y="273"/>
                  </a:cubicBezTo>
                  <a:cubicBezTo>
                    <a:pt x="240" y="192"/>
                    <a:pt x="282" y="102"/>
                    <a:pt x="311" y="8"/>
                  </a:cubicBezTo>
                  <a:lnTo>
                    <a:pt x="308" y="8"/>
                  </a:lnTo>
                  <a:cubicBezTo>
                    <a:pt x="292" y="16"/>
                    <a:pt x="274" y="23"/>
                    <a:pt x="263" y="38"/>
                  </a:cubicBezTo>
                  <a:cubicBezTo>
                    <a:pt x="244" y="64"/>
                    <a:pt x="225" y="75"/>
                    <a:pt x="207" y="75"/>
                  </a:cubicBezTo>
                  <a:cubicBezTo>
                    <a:pt x="188" y="75"/>
                    <a:pt x="169" y="64"/>
                    <a:pt x="151" y="42"/>
                  </a:cubicBezTo>
                  <a:cubicBezTo>
                    <a:pt x="128" y="35"/>
                    <a:pt x="109" y="23"/>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4" name="Google Shape;31914;p23"/>
            <p:cNvSpPr/>
            <p:nvPr/>
          </p:nvSpPr>
          <p:spPr>
            <a:xfrm>
              <a:off x="-2426699" y="-1142944"/>
              <a:ext cx="27886" cy="9836"/>
            </a:xfrm>
            <a:custGeom>
              <a:avLst/>
              <a:gdLst/>
              <a:ahLst/>
              <a:cxnLst/>
              <a:rect l="l" t="t" r="r" b="b"/>
              <a:pathLst>
                <a:path w="584" h="206" extrusionOk="0">
                  <a:moveTo>
                    <a:pt x="40" y="0"/>
                  </a:moveTo>
                  <a:cubicBezTo>
                    <a:pt x="30" y="0"/>
                    <a:pt x="14" y="4"/>
                    <a:pt x="4" y="4"/>
                  </a:cubicBezTo>
                  <a:lnTo>
                    <a:pt x="0" y="7"/>
                  </a:lnTo>
                  <a:cubicBezTo>
                    <a:pt x="7" y="45"/>
                    <a:pt x="14" y="83"/>
                    <a:pt x="22" y="120"/>
                  </a:cubicBezTo>
                  <a:cubicBezTo>
                    <a:pt x="82" y="75"/>
                    <a:pt x="145" y="57"/>
                    <a:pt x="213" y="57"/>
                  </a:cubicBezTo>
                  <a:cubicBezTo>
                    <a:pt x="258" y="57"/>
                    <a:pt x="302" y="68"/>
                    <a:pt x="351" y="79"/>
                  </a:cubicBezTo>
                  <a:cubicBezTo>
                    <a:pt x="385" y="86"/>
                    <a:pt x="373" y="135"/>
                    <a:pt x="404" y="142"/>
                  </a:cubicBezTo>
                  <a:lnTo>
                    <a:pt x="411" y="142"/>
                  </a:lnTo>
                  <a:cubicBezTo>
                    <a:pt x="441" y="142"/>
                    <a:pt x="467" y="157"/>
                    <a:pt x="489" y="172"/>
                  </a:cubicBezTo>
                  <a:cubicBezTo>
                    <a:pt x="516" y="187"/>
                    <a:pt x="542" y="206"/>
                    <a:pt x="572" y="206"/>
                  </a:cubicBezTo>
                  <a:cubicBezTo>
                    <a:pt x="575" y="206"/>
                    <a:pt x="579" y="206"/>
                    <a:pt x="583" y="202"/>
                  </a:cubicBezTo>
                  <a:cubicBezTo>
                    <a:pt x="527" y="157"/>
                    <a:pt x="471" y="109"/>
                    <a:pt x="418" y="60"/>
                  </a:cubicBezTo>
                  <a:cubicBezTo>
                    <a:pt x="385" y="34"/>
                    <a:pt x="351" y="19"/>
                    <a:pt x="314" y="19"/>
                  </a:cubicBezTo>
                  <a:cubicBezTo>
                    <a:pt x="299" y="19"/>
                    <a:pt x="284" y="19"/>
                    <a:pt x="269" y="26"/>
                  </a:cubicBezTo>
                  <a:cubicBezTo>
                    <a:pt x="254" y="30"/>
                    <a:pt x="242" y="34"/>
                    <a:pt x="228" y="34"/>
                  </a:cubicBezTo>
                  <a:cubicBezTo>
                    <a:pt x="213" y="34"/>
                    <a:pt x="197" y="30"/>
                    <a:pt x="183" y="19"/>
                  </a:cubicBezTo>
                  <a:cubicBezTo>
                    <a:pt x="171" y="12"/>
                    <a:pt x="161" y="7"/>
                    <a:pt x="153" y="7"/>
                  </a:cubicBezTo>
                  <a:cubicBezTo>
                    <a:pt x="138" y="7"/>
                    <a:pt x="123" y="15"/>
                    <a:pt x="112" y="30"/>
                  </a:cubicBezTo>
                  <a:cubicBezTo>
                    <a:pt x="101" y="49"/>
                    <a:pt x="90" y="57"/>
                    <a:pt x="85" y="57"/>
                  </a:cubicBezTo>
                  <a:cubicBezTo>
                    <a:pt x="75" y="57"/>
                    <a:pt x="71" y="30"/>
                    <a:pt x="63" y="12"/>
                  </a:cubicBezTo>
                  <a:cubicBezTo>
                    <a:pt x="59" y="0"/>
                    <a:pt x="52" y="0"/>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5" name="Google Shape;31915;p23"/>
            <p:cNvSpPr/>
            <p:nvPr/>
          </p:nvSpPr>
          <p:spPr>
            <a:xfrm>
              <a:off x="-2560255" y="-617599"/>
              <a:ext cx="11985" cy="11412"/>
            </a:xfrm>
            <a:custGeom>
              <a:avLst/>
              <a:gdLst/>
              <a:ahLst/>
              <a:cxnLst/>
              <a:rect l="l" t="t" r="r" b="b"/>
              <a:pathLst>
                <a:path w="251" h="239" extrusionOk="0">
                  <a:moveTo>
                    <a:pt x="45" y="0"/>
                  </a:moveTo>
                  <a:cubicBezTo>
                    <a:pt x="38" y="0"/>
                    <a:pt x="30" y="4"/>
                    <a:pt x="27" y="11"/>
                  </a:cubicBezTo>
                  <a:cubicBezTo>
                    <a:pt x="34" y="7"/>
                    <a:pt x="38" y="4"/>
                    <a:pt x="45" y="0"/>
                  </a:cubicBezTo>
                  <a:close/>
                  <a:moveTo>
                    <a:pt x="53" y="7"/>
                  </a:moveTo>
                  <a:cubicBezTo>
                    <a:pt x="42" y="7"/>
                    <a:pt x="34" y="7"/>
                    <a:pt x="27" y="11"/>
                  </a:cubicBezTo>
                  <a:cubicBezTo>
                    <a:pt x="34" y="52"/>
                    <a:pt x="16" y="93"/>
                    <a:pt x="1" y="130"/>
                  </a:cubicBezTo>
                  <a:cubicBezTo>
                    <a:pt x="19" y="135"/>
                    <a:pt x="38" y="145"/>
                    <a:pt x="61" y="145"/>
                  </a:cubicBezTo>
                  <a:cubicBezTo>
                    <a:pt x="64" y="145"/>
                    <a:pt x="72" y="145"/>
                    <a:pt x="75" y="142"/>
                  </a:cubicBezTo>
                  <a:cubicBezTo>
                    <a:pt x="83" y="130"/>
                    <a:pt x="90" y="127"/>
                    <a:pt x="98" y="127"/>
                  </a:cubicBezTo>
                  <a:cubicBezTo>
                    <a:pt x="109" y="127"/>
                    <a:pt x="120" y="145"/>
                    <a:pt x="120" y="157"/>
                  </a:cubicBezTo>
                  <a:cubicBezTo>
                    <a:pt x="120" y="194"/>
                    <a:pt x="83" y="183"/>
                    <a:pt x="64" y="194"/>
                  </a:cubicBezTo>
                  <a:cubicBezTo>
                    <a:pt x="64" y="209"/>
                    <a:pt x="68" y="224"/>
                    <a:pt x="72" y="239"/>
                  </a:cubicBezTo>
                  <a:cubicBezTo>
                    <a:pt x="87" y="228"/>
                    <a:pt x="101" y="213"/>
                    <a:pt x="124" y="213"/>
                  </a:cubicBezTo>
                  <a:lnTo>
                    <a:pt x="139" y="213"/>
                  </a:lnTo>
                  <a:cubicBezTo>
                    <a:pt x="150" y="216"/>
                    <a:pt x="158" y="220"/>
                    <a:pt x="168" y="220"/>
                  </a:cubicBezTo>
                  <a:cubicBezTo>
                    <a:pt x="199" y="220"/>
                    <a:pt x="225" y="202"/>
                    <a:pt x="247" y="183"/>
                  </a:cubicBezTo>
                  <a:cubicBezTo>
                    <a:pt x="247" y="171"/>
                    <a:pt x="247" y="164"/>
                    <a:pt x="244" y="157"/>
                  </a:cubicBezTo>
                  <a:cubicBezTo>
                    <a:pt x="202" y="123"/>
                    <a:pt x="247" y="93"/>
                    <a:pt x="251" y="63"/>
                  </a:cubicBezTo>
                  <a:cubicBezTo>
                    <a:pt x="240" y="56"/>
                    <a:pt x="232" y="52"/>
                    <a:pt x="225" y="45"/>
                  </a:cubicBezTo>
                  <a:cubicBezTo>
                    <a:pt x="191" y="40"/>
                    <a:pt x="161" y="40"/>
                    <a:pt x="128" y="37"/>
                  </a:cubicBezTo>
                  <a:lnTo>
                    <a:pt x="128" y="37"/>
                  </a:lnTo>
                  <a:cubicBezTo>
                    <a:pt x="132" y="67"/>
                    <a:pt x="124" y="82"/>
                    <a:pt x="109" y="82"/>
                  </a:cubicBezTo>
                  <a:cubicBezTo>
                    <a:pt x="101" y="82"/>
                    <a:pt x="90" y="78"/>
                    <a:pt x="75" y="71"/>
                  </a:cubicBezTo>
                  <a:cubicBezTo>
                    <a:pt x="56" y="56"/>
                    <a:pt x="56" y="30"/>
                    <a:pt x="53" y="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6" name="Google Shape;31916;p23"/>
            <p:cNvSpPr/>
            <p:nvPr/>
          </p:nvSpPr>
          <p:spPr>
            <a:xfrm>
              <a:off x="-1926565" y="-1275928"/>
              <a:ext cx="12510" cy="8452"/>
            </a:xfrm>
            <a:custGeom>
              <a:avLst/>
              <a:gdLst/>
              <a:ahLst/>
              <a:cxnLst/>
              <a:rect l="l" t="t" r="r" b="b"/>
              <a:pathLst>
                <a:path w="262" h="177" extrusionOk="0">
                  <a:moveTo>
                    <a:pt x="90" y="0"/>
                  </a:moveTo>
                  <a:cubicBezTo>
                    <a:pt x="52" y="0"/>
                    <a:pt x="26" y="26"/>
                    <a:pt x="4" y="83"/>
                  </a:cubicBezTo>
                  <a:cubicBezTo>
                    <a:pt x="4" y="83"/>
                    <a:pt x="4" y="87"/>
                    <a:pt x="0" y="90"/>
                  </a:cubicBezTo>
                  <a:cubicBezTo>
                    <a:pt x="11" y="120"/>
                    <a:pt x="0" y="161"/>
                    <a:pt x="41" y="176"/>
                  </a:cubicBezTo>
                  <a:cubicBezTo>
                    <a:pt x="71" y="139"/>
                    <a:pt x="82" y="120"/>
                    <a:pt x="101" y="120"/>
                  </a:cubicBezTo>
                  <a:cubicBezTo>
                    <a:pt x="120" y="120"/>
                    <a:pt x="142" y="139"/>
                    <a:pt x="180" y="173"/>
                  </a:cubicBezTo>
                  <a:cubicBezTo>
                    <a:pt x="202" y="150"/>
                    <a:pt x="225" y="131"/>
                    <a:pt x="242" y="109"/>
                  </a:cubicBezTo>
                  <a:cubicBezTo>
                    <a:pt x="261" y="90"/>
                    <a:pt x="254" y="75"/>
                    <a:pt x="232" y="68"/>
                  </a:cubicBezTo>
                  <a:cubicBezTo>
                    <a:pt x="216" y="61"/>
                    <a:pt x="198" y="52"/>
                    <a:pt x="183" y="42"/>
                  </a:cubicBezTo>
                  <a:cubicBezTo>
                    <a:pt x="146" y="16"/>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7" name="Google Shape;31917;p23"/>
            <p:cNvSpPr/>
            <p:nvPr/>
          </p:nvSpPr>
          <p:spPr>
            <a:xfrm>
              <a:off x="-2135806" y="-810222"/>
              <a:ext cx="11508" cy="7879"/>
            </a:xfrm>
            <a:custGeom>
              <a:avLst/>
              <a:gdLst/>
              <a:ahLst/>
              <a:cxnLst/>
              <a:rect l="l" t="t" r="r" b="b"/>
              <a:pathLst>
                <a:path w="241" h="165" extrusionOk="0">
                  <a:moveTo>
                    <a:pt x="113" y="0"/>
                  </a:moveTo>
                  <a:cubicBezTo>
                    <a:pt x="80" y="0"/>
                    <a:pt x="54" y="30"/>
                    <a:pt x="27" y="45"/>
                  </a:cubicBezTo>
                  <a:cubicBezTo>
                    <a:pt x="1" y="64"/>
                    <a:pt x="16" y="90"/>
                    <a:pt x="27" y="116"/>
                  </a:cubicBezTo>
                  <a:cubicBezTo>
                    <a:pt x="42" y="149"/>
                    <a:pt x="61" y="165"/>
                    <a:pt x="87" y="165"/>
                  </a:cubicBezTo>
                  <a:cubicBezTo>
                    <a:pt x="98" y="165"/>
                    <a:pt x="106" y="161"/>
                    <a:pt x="116" y="157"/>
                  </a:cubicBezTo>
                  <a:cubicBezTo>
                    <a:pt x="158" y="146"/>
                    <a:pt x="202" y="154"/>
                    <a:pt x="240" y="120"/>
                  </a:cubicBezTo>
                  <a:cubicBezTo>
                    <a:pt x="225" y="68"/>
                    <a:pt x="188" y="42"/>
                    <a:pt x="150" y="15"/>
                  </a:cubicBezTo>
                  <a:cubicBezTo>
                    <a:pt x="135" y="4"/>
                    <a:pt x="124"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8" name="Google Shape;31918;p23"/>
            <p:cNvSpPr/>
            <p:nvPr/>
          </p:nvSpPr>
          <p:spPr>
            <a:xfrm>
              <a:off x="-2317160" y="-756169"/>
              <a:ext cx="11508" cy="7544"/>
            </a:xfrm>
            <a:custGeom>
              <a:avLst/>
              <a:gdLst/>
              <a:ahLst/>
              <a:cxnLst/>
              <a:rect l="l" t="t" r="r" b="b"/>
              <a:pathLst>
                <a:path w="241" h="158" extrusionOk="0">
                  <a:moveTo>
                    <a:pt x="132" y="1"/>
                  </a:moveTo>
                  <a:cubicBezTo>
                    <a:pt x="75" y="12"/>
                    <a:pt x="1" y="83"/>
                    <a:pt x="16" y="113"/>
                  </a:cubicBezTo>
                  <a:cubicBezTo>
                    <a:pt x="34" y="150"/>
                    <a:pt x="65" y="158"/>
                    <a:pt x="94" y="158"/>
                  </a:cubicBezTo>
                  <a:cubicBezTo>
                    <a:pt x="101" y="158"/>
                    <a:pt x="110" y="158"/>
                    <a:pt x="113" y="154"/>
                  </a:cubicBezTo>
                  <a:lnTo>
                    <a:pt x="132" y="154"/>
                  </a:lnTo>
                  <a:cubicBezTo>
                    <a:pt x="143" y="154"/>
                    <a:pt x="151" y="158"/>
                    <a:pt x="162" y="158"/>
                  </a:cubicBezTo>
                  <a:cubicBezTo>
                    <a:pt x="203" y="150"/>
                    <a:pt x="240" y="139"/>
                    <a:pt x="232" y="90"/>
                  </a:cubicBezTo>
                  <a:cubicBezTo>
                    <a:pt x="225" y="42"/>
                    <a:pt x="180"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9" name="Google Shape;31919;p23"/>
            <p:cNvSpPr/>
            <p:nvPr/>
          </p:nvSpPr>
          <p:spPr>
            <a:xfrm>
              <a:off x="-1877335" y="-1463347"/>
              <a:ext cx="12033" cy="11842"/>
            </a:xfrm>
            <a:custGeom>
              <a:avLst/>
              <a:gdLst/>
              <a:ahLst/>
              <a:cxnLst/>
              <a:rect l="l" t="t" r="r" b="b"/>
              <a:pathLst>
                <a:path w="252" h="248" extrusionOk="0">
                  <a:moveTo>
                    <a:pt x="94" y="0"/>
                  </a:moveTo>
                  <a:cubicBezTo>
                    <a:pt x="79" y="0"/>
                    <a:pt x="60" y="4"/>
                    <a:pt x="46" y="23"/>
                  </a:cubicBezTo>
                  <a:cubicBezTo>
                    <a:pt x="1" y="64"/>
                    <a:pt x="31" y="105"/>
                    <a:pt x="57" y="142"/>
                  </a:cubicBezTo>
                  <a:cubicBezTo>
                    <a:pt x="79" y="176"/>
                    <a:pt x="98" y="213"/>
                    <a:pt x="120" y="247"/>
                  </a:cubicBezTo>
                  <a:cubicBezTo>
                    <a:pt x="150" y="228"/>
                    <a:pt x="162" y="199"/>
                    <a:pt x="195" y="191"/>
                  </a:cubicBezTo>
                  <a:cubicBezTo>
                    <a:pt x="236" y="183"/>
                    <a:pt x="251" y="154"/>
                    <a:pt x="243" y="113"/>
                  </a:cubicBezTo>
                  <a:lnTo>
                    <a:pt x="243" y="113"/>
                  </a:lnTo>
                  <a:lnTo>
                    <a:pt x="210" y="146"/>
                  </a:lnTo>
                  <a:cubicBezTo>
                    <a:pt x="198" y="161"/>
                    <a:pt x="184" y="173"/>
                    <a:pt x="169" y="173"/>
                  </a:cubicBezTo>
                  <a:cubicBezTo>
                    <a:pt x="162" y="173"/>
                    <a:pt x="158" y="173"/>
                    <a:pt x="150" y="168"/>
                  </a:cubicBezTo>
                  <a:cubicBezTo>
                    <a:pt x="127" y="157"/>
                    <a:pt x="143" y="135"/>
                    <a:pt x="143" y="120"/>
                  </a:cubicBezTo>
                  <a:cubicBezTo>
                    <a:pt x="146" y="94"/>
                    <a:pt x="139" y="75"/>
                    <a:pt x="124" y="56"/>
                  </a:cubicBezTo>
                  <a:cubicBezTo>
                    <a:pt x="127" y="52"/>
                    <a:pt x="131" y="52"/>
                    <a:pt x="139" y="52"/>
                  </a:cubicBezTo>
                  <a:cubicBezTo>
                    <a:pt x="150" y="52"/>
                    <a:pt x="162" y="56"/>
                    <a:pt x="169" y="64"/>
                  </a:cubicBezTo>
                  <a:cubicBezTo>
                    <a:pt x="180" y="71"/>
                    <a:pt x="188" y="75"/>
                    <a:pt x="198" y="75"/>
                  </a:cubicBezTo>
                  <a:cubicBezTo>
                    <a:pt x="203" y="75"/>
                    <a:pt x="206" y="75"/>
                    <a:pt x="210" y="71"/>
                  </a:cubicBezTo>
                  <a:cubicBezTo>
                    <a:pt x="206" y="49"/>
                    <a:pt x="195" y="26"/>
                    <a:pt x="172" y="19"/>
                  </a:cubicBezTo>
                  <a:cubicBezTo>
                    <a:pt x="146" y="11"/>
                    <a:pt x="120"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0" name="Google Shape;31920;p23"/>
            <p:cNvSpPr/>
            <p:nvPr/>
          </p:nvSpPr>
          <p:spPr>
            <a:xfrm>
              <a:off x="-1925180" y="-1128476"/>
              <a:ext cx="14182" cy="11603"/>
            </a:xfrm>
            <a:custGeom>
              <a:avLst/>
              <a:gdLst/>
              <a:ahLst/>
              <a:cxnLst/>
              <a:rect l="l" t="t" r="r" b="b"/>
              <a:pathLst>
                <a:path w="297" h="243" extrusionOk="0">
                  <a:moveTo>
                    <a:pt x="151" y="0"/>
                  </a:moveTo>
                  <a:cubicBezTo>
                    <a:pt x="120" y="0"/>
                    <a:pt x="91" y="11"/>
                    <a:pt x="56" y="37"/>
                  </a:cubicBezTo>
                  <a:cubicBezTo>
                    <a:pt x="1" y="86"/>
                    <a:pt x="1" y="206"/>
                    <a:pt x="61" y="243"/>
                  </a:cubicBezTo>
                  <a:lnTo>
                    <a:pt x="65" y="243"/>
                  </a:lnTo>
                  <a:cubicBezTo>
                    <a:pt x="87" y="202"/>
                    <a:pt x="53" y="157"/>
                    <a:pt x="83" y="120"/>
                  </a:cubicBezTo>
                  <a:cubicBezTo>
                    <a:pt x="83" y="120"/>
                    <a:pt x="83" y="116"/>
                    <a:pt x="87" y="116"/>
                  </a:cubicBezTo>
                  <a:cubicBezTo>
                    <a:pt x="101" y="86"/>
                    <a:pt x="120" y="75"/>
                    <a:pt x="146" y="75"/>
                  </a:cubicBezTo>
                  <a:cubicBezTo>
                    <a:pt x="158" y="75"/>
                    <a:pt x="173" y="79"/>
                    <a:pt x="187" y="86"/>
                  </a:cubicBezTo>
                  <a:cubicBezTo>
                    <a:pt x="213" y="97"/>
                    <a:pt x="240" y="108"/>
                    <a:pt x="266" y="108"/>
                  </a:cubicBezTo>
                  <a:cubicBezTo>
                    <a:pt x="274" y="108"/>
                    <a:pt x="285" y="108"/>
                    <a:pt x="296" y="105"/>
                  </a:cubicBezTo>
                  <a:cubicBezTo>
                    <a:pt x="251" y="34"/>
                    <a:pt x="203" y="0"/>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1" name="Google Shape;31921;p23"/>
            <p:cNvSpPr/>
            <p:nvPr/>
          </p:nvSpPr>
          <p:spPr>
            <a:xfrm>
              <a:off x="-2324800" y="-1153497"/>
              <a:ext cx="13800" cy="7926"/>
            </a:xfrm>
            <a:custGeom>
              <a:avLst/>
              <a:gdLst/>
              <a:ahLst/>
              <a:cxnLst/>
              <a:rect l="l" t="t" r="r" b="b"/>
              <a:pathLst>
                <a:path w="289" h="166" extrusionOk="0">
                  <a:moveTo>
                    <a:pt x="97" y="1"/>
                  </a:moveTo>
                  <a:cubicBezTo>
                    <a:pt x="71" y="1"/>
                    <a:pt x="52" y="27"/>
                    <a:pt x="34" y="45"/>
                  </a:cubicBezTo>
                  <a:cubicBezTo>
                    <a:pt x="0" y="83"/>
                    <a:pt x="11" y="150"/>
                    <a:pt x="42" y="154"/>
                  </a:cubicBezTo>
                  <a:cubicBezTo>
                    <a:pt x="78" y="158"/>
                    <a:pt x="113" y="166"/>
                    <a:pt x="154" y="166"/>
                  </a:cubicBezTo>
                  <a:cubicBezTo>
                    <a:pt x="194" y="166"/>
                    <a:pt x="243" y="154"/>
                    <a:pt x="288" y="113"/>
                  </a:cubicBezTo>
                  <a:lnTo>
                    <a:pt x="273" y="113"/>
                  </a:lnTo>
                  <a:cubicBezTo>
                    <a:pt x="199" y="113"/>
                    <a:pt x="172" y="64"/>
                    <a:pt x="139" y="27"/>
                  </a:cubicBezTo>
                  <a:cubicBezTo>
                    <a:pt x="123" y="9"/>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2" name="Google Shape;31922;p23"/>
            <p:cNvSpPr/>
            <p:nvPr/>
          </p:nvSpPr>
          <p:spPr>
            <a:xfrm>
              <a:off x="-2149558" y="-879317"/>
              <a:ext cx="14516" cy="12892"/>
            </a:xfrm>
            <a:custGeom>
              <a:avLst/>
              <a:gdLst/>
              <a:ahLst/>
              <a:cxnLst/>
              <a:rect l="l" t="t" r="r" b="b"/>
              <a:pathLst>
                <a:path w="304" h="270" extrusionOk="0">
                  <a:moveTo>
                    <a:pt x="154" y="0"/>
                  </a:moveTo>
                  <a:cubicBezTo>
                    <a:pt x="128" y="0"/>
                    <a:pt x="95" y="16"/>
                    <a:pt x="57" y="49"/>
                  </a:cubicBezTo>
                  <a:cubicBezTo>
                    <a:pt x="9" y="83"/>
                    <a:pt x="1" y="165"/>
                    <a:pt x="35" y="214"/>
                  </a:cubicBezTo>
                  <a:cubicBezTo>
                    <a:pt x="64" y="251"/>
                    <a:pt x="98" y="269"/>
                    <a:pt x="135" y="269"/>
                  </a:cubicBezTo>
                  <a:cubicBezTo>
                    <a:pt x="166" y="269"/>
                    <a:pt x="195" y="259"/>
                    <a:pt x="225" y="240"/>
                  </a:cubicBezTo>
                  <a:cubicBezTo>
                    <a:pt x="300" y="195"/>
                    <a:pt x="304" y="176"/>
                    <a:pt x="259" y="98"/>
                  </a:cubicBezTo>
                  <a:lnTo>
                    <a:pt x="259" y="98"/>
                  </a:lnTo>
                  <a:cubicBezTo>
                    <a:pt x="270" y="131"/>
                    <a:pt x="274" y="165"/>
                    <a:pt x="240" y="191"/>
                  </a:cubicBezTo>
                  <a:cubicBezTo>
                    <a:pt x="211" y="214"/>
                    <a:pt x="180" y="236"/>
                    <a:pt x="147" y="236"/>
                  </a:cubicBezTo>
                  <a:cubicBezTo>
                    <a:pt x="132" y="236"/>
                    <a:pt x="121" y="233"/>
                    <a:pt x="106" y="228"/>
                  </a:cubicBezTo>
                  <a:cubicBezTo>
                    <a:pt x="68" y="214"/>
                    <a:pt x="61" y="188"/>
                    <a:pt x="64" y="154"/>
                  </a:cubicBezTo>
                  <a:cubicBezTo>
                    <a:pt x="64" y="98"/>
                    <a:pt x="102" y="64"/>
                    <a:pt x="147" y="42"/>
                  </a:cubicBezTo>
                  <a:cubicBezTo>
                    <a:pt x="158" y="38"/>
                    <a:pt x="166" y="34"/>
                    <a:pt x="169" y="34"/>
                  </a:cubicBezTo>
                  <a:cubicBezTo>
                    <a:pt x="188" y="34"/>
                    <a:pt x="202" y="53"/>
                    <a:pt x="214" y="68"/>
                  </a:cubicBezTo>
                  <a:cubicBezTo>
                    <a:pt x="225" y="83"/>
                    <a:pt x="237" y="98"/>
                    <a:pt x="255" y="98"/>
                  </a:cubicBezTo>
                  <a:lnTo>
                    <a:pt x="259" y="98"/>
                  </a:lnTo>
                  <a:cubicBezTo>
                    <a:pt x="225" y="34"/>
                    <a:pt x="192"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3" name="Google Shape;31923;p23"/>
            <p:cNvSpPr/>
            <p:nvPr/>
          </p:nvSpPr>
          <p:spPr>
            <a:xfrm>
              <a:off x="-2098322" y="-1232380"/>
              <a:ext cx="8261" cy="9884"/>
            </a:xfrm>
            <a:custGeom>
              <a:avLst/>
              <a:gdLst/>
              <a:ahLst/>
              <a:cxnLst/>
              <a:rect l="l" t="t" r="r" b="b"/>
              <a:pathLst>
                <a:path w="173" h="207" extrusionOk="0">
                  <a:moveTo>
                    <a:pt x="113" y="1"/>
                  </a:moveTo>
                  <a:cubicBezTo>
                    <a:pt x="106" y="1"/>
                    <a:pt x="94" y="1"/>
                    <a:pt x="87" y="4"/>
                  </a:cubicBezTo>
                  <a:cubicBezTo>
                    <a:pt x="45" y="8"/>
                    <a:pt x="1" y="98"/>
                    <a:pt x="9" y="150"/>
                  </a:cubicBezTo>
                  <a:cubicBezTo>
                    <a:pt x="16" y="187"/>
                    <a:pt x="42" y="206"/>
                    <a:pt x="68" y="206"/>
                  </a:cubicBezTo>
                  <a:cubicBezTo>
                    <a:pt x="150" y="187"/>
                    <a:pt x="173" y="131"/>
                    <a:pt x="158" y="49"/>
                  </a:cubicBezTo>
                  <a:cubicBezTo>
                    <a:pt x="154" y="8"/>
                    <a:pt x="135"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4" name="Google Shape;31924;p23"/>
            <p:cNvSpPr/>
            <p:nvPr/>
          </p:nvSpPr>
          <p:spPr>
            <a:xfrm>
              <a:off x="-2125969" y="-1215620"/>
              <a:ext cx="9311" cy="12892"/>
            </a:xfrm>
            <a:custGeom>
              <a:avLst/>
              <a:gdLst/>
              <a:ahLst/>
              <a:cxnLst/>
              <a:rect l="l" t="t" r="r" b="b"/>
              <a:pathLst>
                <a:path w="195" h="270" extrusionOk="0">
                  <a:moveTo>
                    <a:pt x="67" y="1"/>
                  </a:moveTo>
                  <a:cubicBezTo>
                    <a:pt x="53" y="1"/>
                    <a:pt x="38" y="9"/>
                    <a:pt x="31" y="35"/>
                  </a:cubicBezTo>
                  <a:cubicBezTo>
                    <a:pt x="12" y="90"/>
                    <a:pt x="0" y="166"/>
                    <a:pt x="38" y="221"/>
                  </a:cubicBezTo>
                  <a:cubicBezTo>
                    <a:pt x="64" y="259"/>
                    <a:pt x="94" y="270"/>
                    <a:pt x="127" y="270"/>
                  </a:cubicBezTo>
                  <a:cubicBezTo>
                    <a:pt x="150" y="270"/>
                    <a:pt x="172" y="263"/>
                    <a:pt x="195" y="259"/>
                  </a:cubicBezTo>
                  <a:cubicBezTo>
                    <a:pt x="191" y="240"/>
                    <a:pt x="184" y="225"/>
                    <a:pt x="165" y="225"/>
                  </a:cubicBezTo>
                  <a:cubicBezTo>
                    <a:pt x="162" y="225"/>
                    <a:pt x="153" y="229"/>
                    <a:pt x="146" y="229"/>
                  </a:cubicBezTo>
                  <a:cubicBezTo>
                    <a:pt x="139" y="233"/>
                    <a:pt x="131" y="237"/>
                    <a:pt x="124" y="237"/>
                  </a:cubicBezTo>
                  <a:cubicBezTo>
                    <a:pt x="101" y="237"/>
                    <a:pt x="83" y="214"/>
                    <a:pt x="75" y="195"/>
                  </a:cubicBezTo>
                  <a:cubicBezTo>
                    <a:pt x="60" y="169"/>
                    <a:pt x="90" y="154"/>
                    <a:pt x="109" y="143"/>
                  </a:cubicBezTo>
                  <a:cubicBezTo>
                    <a:pt x="146" y="113"/>
                    <a:pt x="153" y="76"/>
                    <a:pt x="153" y="31"/>
                  </a:cubicBezTo>
                  <a:cubicBezTo>
                    <a:pt x="127" y="27"/>
                    <a:pt x="94"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5" name="Google Shape;31925;p23"/>
            <p:cNvSpPr/>
            <p:nvPr/>
          </p:nvSpPr>
          <p:spPr>
            <a:xfrm>
              <a:off x="-2559539" y="-680486"/>
              <a:ext cx="15232" cy="9693"/>
            </a:xfrm>
            <a:custGeom>
              <a:avLst/>
              <a:gdLst/>
              <a:ahLst/>
              <a:cxnLst/>
              <a:rect l="l" t="t" r="r" b="b"/>
              <a:pathLst>
                <a:path w="319" h="203" extrusionOk="0">
                  <a:moveTo>
                    <a:pt x="284" y="1"/>
                  </a:moveTo>
                  <a:lnTo>
                    <a:pt x="284" y="1"/>
                  </a:lnTo>
                  <a:cubicBezTo>
                    <a:pt x="266" y="42"/>
                    <a:pt x="251" y="68"/>
                    <a:pt x="198" y="83"/>
                  </a:cubicBezTo>
                  <a:cubicBezTo>
                    <a:pt x="184" y="87"/>
                    <a:pt x="169" y="87"/>
                    <a:pt x="158" y="87"/>
                  </a:cubicBezTo>
                  <a:cubicBezTo>
                    <a:pt x="101" y="87"/>
                    <a:pt x="68" y="53"/>
                    <a:pt x="27" y="23"/>
                  </a:cubicBezTo>
                  <a:cubicBezTo>
                    <a:pt x="19" y="57"/>
                    <a:pt x="8" y="91"/>
                    <a:pt x="4" y="124"/>
                  </a:cubicBezTo>
                  <a:cubicBezTo>
                    <a:pt x="1" y="151"/>
                    <a:pt x="4" y="177"/>
                    <a:pt x="30" y="196"/>
                  </a:cubicBezTo>
                  <a:cubicBezTo>
                    <a:pt x="41" y="199"/>
                    <a:pt x="49" y="203"/>
                    <a:pt x="57" y="203"/>
                  </a:cubicBezTo>
                  <a:cubicBezTo>
                    <a:pt x="72" y="203"/>
                    <a:pt x="86" y="187"/>
                    <a:pt x="98" y="173"/>
                  </a:cubicBezTo>
                  <a:cubicBezTo>
                    <a:pt x="124" y="139"/>
                    <a:pt x="169" y="146"/>
                    <a:pt x="203" y="132"/>
                  </a:cubicBezTo>
                  <a:cubicBezTo>
                    <a:pt x="258" y="109"/>
                    <a:pt x="318" y="83"/>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6" name="Google Shape;31926;p23"/>
            <p:cNvSpPr/>
            <p:nvPr/>
          </p:nvSpPr>
          <p:spPr>
            <a:xfrm>
              <a:off x="-1951777" y="-1299851"/>
              <a:ext cx="11317" cy="13275"/>
            </a:xfrm>
            <a:custGeom>
              <a:avLst/>
              <a:gdLst/>
              <a:ahLst/>
              <a:cxnLst/>
              <a:rect l="l" t="t" r="r" b="b"/>
              <a:pathLst>
                <a:path w="237" h="278" extrusionOk="0">
                  <a:moveTo>
                    <a:pt x="184" y="1"/>
                  </a:moveTo>
                  <a:cubicBezTo>
                    <a:pt x="165" y="1"/>
                    <a:pt x="151" y="19"/>
                    <a:pt x="135" y="27"/>
                  </a:cubicBezTo>
                  <a:cubicBezTo>
                    <a:pt x="173" y="113"/>
                    <a:pt x="128" y="158"/>
                    <a:pt x="49" y="180"/>
                  </a:cubicBezTo>
                  <a:cubicBezTo>
                    <a:pt x="72" y="225"/>
                    <a:pt x="1" y="236"/>
                    <a:pt x="16" y="277"/>
                  </a:cubicBezTo>
                  <a:cubicBezTo>
                    <a:pt x="128" y="262"/>
                    <a:pt x="192" y="198"/>
                    <a:pt x="225" y="91"/>
                  </a:cubicBezTo>
                  <a:cubicBezTo>
                    <a:pt x="237" y="53"/>
                    <a:pt x="225" y="30"/>
                    <a:pt x="203" y="12"/>
                  </a:cubicBezTo>
                  <a:cubicBezTo>
                    <a:pt x="195" y="4"/>
                    <a:pt x="187" y="1"/>
                    <a:pt x="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7" name="Google Shape;31927;p23"/>
            <p:cNvSpPr/>
            <p:nvPr/>
          </p:nvSpPr>
          <p:spPr>
            <a:xfrm>
              <a:off x="-2137047" y="-1352519"/>
              <a:ext cx="10266" cy="9502"/>
            </a:xfrm>
            <a:custGeom>
              <a:avLst/>
              <a:gdLst/>
              <a:ahLst/>
              <a:cxnLst/>
              <a:rect l="l" t="t" r="r" b="b"/>
              <a:pathLst>
                <a:path w="215" h="199" extrusionOk="0">
                  <a:moveTo>
                    <a:pt x="12" y="180"/>
                  </a:moveTo>
                  <a:cubicBezTo>
                    <a:pt x="19" y="188"/>
                    <a:pt x="30" y="195"/>
                    <a:pt x="42" y="199"/>
                  </a:cubicBezTo>
                  <a:cubicBezTo>
                    <a:pt x="30" y="191"/>
                    <a:pt x="23" y="188"/>
                    <a:pt x="12" y="180"/>
                  </a:cubicBezTo>
                  <a:close/>
                  <a:moveTo>
                    <a:pt x="106" y="0"/>
                  </a:moveTo>
                  <a:cubicBezTo>
                    <a:pt x="75" y="0"/>
                    <a:pt x="42" y="8"/>
                    <a:pt x="8" y="19"/>
                  </a:cubicBezTo>
                  <a:cubicBezTo>
                    <a:pt x="12" y="27"/>
                    <a:pt x="12" y="34"/>
                    <a:pt x="12" y="42"/>
                  </a:cubicBezTo>
                  <a:cubicBezTo>
                    <a:pt x="45" y="34"/>
                    <a:pt x="80" y="27"/>
                    <a:pt x="109" y="23"/>
                  </a:cubicBezTo>
                  <a:lnTo>
                    <a:pt x="109" y="23"/>
                  </a:lnTo>
                  <a:cubicBezTo>
                    <a:pt x="87" y="64"/>
                    <a:pt x="75" y="117"/>
                    <a:pt x="23" y="117"/>
                  </a:cubicBezTo>
                  <a:cubicBezTo>
                    <a:pt x="16" y="117"/>
                    <a:pt x="8" y="117"/>
                    <a:pt x="1" y="112"/>
                  </a:cubicBezTo>
                  <a:lnTo>
                    <a:pt x="1" y="112"/>
                  </a:lnTo>
                  <a:cubicBezTo>
                    <a:pt x="4" y="147"/>
                    <a:pt x="19" y="173"/>
                    <a:pt x="42" y="199"/>
                  </a:cubicBezTo>
                  <a:cubicBezTo>
                    <a:pt x="49" y="195"/>
                    <a:pt x="57" y="195"/>
                    <a:pt x="61" y="195"/>
                  </a:cubicBezTo>
                  <a:lnTo>
                    <a:pt x="68" y="195"/>
                  </a:lnTo>
                  <a:cubicBezTo>
                    <a:pt x="165" y="195"/>
                    <a:pt x="173" y="105"/>
                    <a:pt x="214" y="57"/>
                  </a:cubicBezTo>
                  <a:cubicBezTo>
                    <a:pt x="180" y="12"/>
                    <a:pt x="142"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8" name="Google Shape;31928;p23"/>
            <p:cNvSpPr/>
            <p:nvPr/>
          </p:nvSpPr>
          <p:spPr>
            <a:xfrm>
              <a:off x="-2300161" y="-1363406"/>
              <a:ext cx="15949" cy="12224"/>
            </a:xfrm>
            <a:custGeom>
              <a:avLst/>
              <a:gdLst/>
              <a:ahLst/>
              <a:cxnLst/>
              <a:rect l="l" t="t" r="r" b="b"/>
              <a:pathLst>
                <a:path w="334" h="256" extrusionOk="0">
                  <a:moveTo>
                    <a:pt x="71" y="0"/>
                  </a:moveTo>
                  <a:cubicBezTo>
                    <a:pt x="7" y="71"/>
                    <a:pt x="37" y="169"/>
                    <a:pt x="0" y="247"/>
                  </a:cubicBezTo>
                  <a:cubicBezTo>
                    <a:pt x="15" y="251"/>
                    <a:pt x="26" y="255"/>
                    <a:pt x="37" y="255"/>
                  </a:cubicBezTo>
                  <a:cubicBezTo>
                    <a:pt x="59" y="255"/>
                    <a:pt x="78" y="251"/>
                    <a:pt x="101" y="244"/>
                  </a:cubicBezTo>
                  <a:cubicBezTo>
                    <a:pt x="120" y="240"/>
                    <a:pt x="138" y="236"/>
                    <a:pt x="157" y="236"/>
                  </a:cubicBezTo>
                  <a:cubicBezTo>
                    <a:pt x="168" y="236"/>
                    <a:pt x="176" y="236"/>
                    <a:pt x="183" y="240"/>
                  </a:cubicBezTo>
                  <a:cubicBezTo>
                    <a:pt x="194" y="244"/>
                    <a:pt x="206" y="244"/>
                    <a:pt x="213" y="244"/>
                  </a:cubicBezTo>
                  <a:cubicBezTo>
                    <a:pt x="280" y="244"/>
                    <a:pt x="288" y="166"/>
                    <a:pt x="333" y="139"/>
                  </a:cubicBezTo>
                  <a:lnTo>
                    <a:pt x="333" y="139"/>
                  </a:lnTo>
                  <a:cubicBezTo>
                    <a:pt x="318" y="143"/>
                    <a:pt x="303" y="147"/>
                    <a:pt x="288" y="150"/>
                  </a:cubicBezTo>
                  <a:cubicBezTo>
                    <a:pt x="261" y="169"/>
                    <a:pt x="239" y="188"/>
                    <a:pt x="206" y="188"/>
                  </a:cubicBezTo>
                  <a:lnTo>
                    <a:pt x="198" y="188"/>
                  </a:lnTo>
                  <a:cubicBezTo>
                    <a:pt x="194" y="192"/>
                    <a:pt x="187" y="192"/>
                    <a:pt x="180" y="192"/>
                  </a:cubicBezTo>
                  <a:cubicBezTo>
                    <a:pt x="168" y="192"/>
                    <a:pt x="161" y="188"/>
                    <a:pt x="149" y="188"/>
                  </a:cubicBezTo>
                  <a:cubicBezTo>
                    <a:pt x="138" y="183"/>
                    <a:pt x="127" y="183"/>
                    <a:pt x="120" y="183"/>
                  </a:cubicBezTo>
                  <a:cubicBezTo>
                    <a:pt x="101" y="183"/>
                    <a:pt x="86" y="188"/>
                    <a:pt x="68" y="206"/>
                  </a:cubicBezTo>
                  <a:cubicBezTo>
                    <a:pt x="78" y="157"/>
                    <a:pt x="41" y="109"/>
                    <a:pt x="86" y="71"/>
                  </a:cubicBezTo>
                  <a:cubicBezTo>
                    <a:pt x="82" y="49"/>
                    <a:pt x="78" y="2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9" name="Google Shape;31929;p23"/>
            <p:cNvSpPr/>
            <p:nvPr/>
          </p:nvSpPr>
          <p:spPr>
            <a:xfrm>
              <a:off x="-2293428" y="-1367131"/>
              <a:ext cx="9884" cy="10935"/>
            </a:xfrm>
            <a:custGeom>
              <a:avLst/>
              <a:gdLst/>
              <a:ahLst/>
              <a:cxnLst/>
              <a:rect l="l" t="t" r="r" b="b"/>
              <a:pathLst>
                <a:path w="207" h="229" extrusionOk="0">
                  <a:moveTo>
                    <a:pt x="106" y="0"/>
                  </a:moveTo>
                  <a:cubicBezTo>
                    <a:pt x="68" y="8"/>
                    <a:pt x="27" y="11"/>
                    <a:pt x="1" y="37"/>
                  </a:cubicBezTo>
                  <a:cubicBezTo>
                    <a:pt x="1" y="42"/>
                    <a:pt x="5" y="45"/>
                    <a:pt x="5" y="49"/>
                  </a:cubicBezTo>
                  <a:cubicBezTo>
                    <a:pt x="53" y="64"/>
                    <a:pt x="98" y="75"/>
                    <a:pt x="98" y="142"/>
                  </a:cubicBezTo>
                  <a:cubicBezTo>
                    <a:pt x="98" y="172"/>
                    <a:pt x="132" y="199"/>
                    <a:pt x="147" y="228"/>
                  </a:cubicBezTo>
                  <a:cubicBezTo>
                    <a:pt x="162" y="225"/>
                    <a:pt x="177" y="221"/>
                    <a:pt x="192" y="217"/>
                  </a:cubicBezTo>
                  <a:cubicBezTo>
                    <a:pt x="206" y="157"/>
                    <a:pt x="188" y="94"/>
                    <a:pt x="184" y="34"/>
                  </a:cubicBezTo>
                  <a:cubicBezTo>
                    <a:pt x="162" y="8"/>
                    <a:pt x="132" y="11"/>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0" name="Google Shape;31930;p23"/>
            <p:cNvSpPr/>
            <p:nvPr/>
          </p:nvSpPr>
          <p:spPr>
            <a:xfrm>
              <a:off x="-2093308" y="-721169"/>
              <a:ext cx="8977" cy="10410"/>
            </a:xfrm>
            <a:custGeom>
              <a:avLst/>
              <a:gdLst/>
              <a:ahLst/>
              <a:cxnLst/>
              <a:rect l="l" t="t" r="r" b="b"/>
              <a:pathLst>
                <a:path w="188" h="218" extrusionOk="0">
                  <a:moveTo>
                    <a:pt x="68" y="1"/>
                  </a:moveTo>
                  <a:cubicBezTo>
                    <a:pt x="49" y="1"/>
                    <a:pt x="27" y="11"/>
                    <a:pt x="1" y="38"/>
                  </a:cubicBezTo>
                  <a:cubicBezTo>
                    <a:pt x="101" y="113"/>
                    <a:pt x="101" y="139"/>
                    <a:pt x="8" y="202"/>
                  </a:cubicBezTo>
                  <a:cubicBezTo>
                    <a:pt x="19" y="213"/>
                    <a:pt x="34" y="218"/>
                    <a:pt x="49" y="218"/>
                  </a:cubicBezTo>
                  <a:cubicBezTo>
                    <a:pt x="68" y="218"/>
                    <a:pt x="83" y="213"/>
                    <a:pt x="97" y="210"/>
                  </a:cubicBezTo>
                  <a:cubicBezTo>
                    <a:pt x="116" y="202"/>
                    <a:pt x="132" y="199"/>
                    <a:pt x="146" y="199"/>
                  </a:cubicBezTo>
                  <a:lnTo>
                    <a:pt x="150" y="199"/>
                  </a:lnTo>
                  <a:cubicBezTo>
                    <a:pt x="176" y="180"/>
                    <a:pt x="187" y="154"/>
                    <a:pt x="180" y="120"/>
                  </a:cubicBezTo>
                  <a:cubicBezTo>
                    <a:pt x="168" y="97"/>
                    <a:pt x="161" y="71"/>
                    <a:pt x="146" y="53"/>
                  </a:cubicBezTo>
                  <a:cubicBezTo>
                    <a:pt x="123" y="23"/>
                    <a:pt x="97"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1" name="Google Shape;31931;p23"/>
            <p:cNvSpPr/>
            <p:nvPr/>
          </p:nvSpPr>
          <p:spPr>
            <a:xfrm>
              <a:off x="-2084379" y="-1065685"/>
              <a:ext cx="12701" cy="6876"/>
            </a:xfrm>
            <a:custGeom>
              <a:avLst/>
              <a:gdLst/>
              <a:ahLst/>
              <a:cxnLst/>
              <a:rect l="l" t="t" r="r" b="b"/>
              <a:pathLst>
                <a:path w="266" h="144" extrusionOk="0">
                  <a:moveTo>
                    <a:pt x="90" y="1"/>
                  </a:moveTo>
                  <a:cubicBezTo>
                    <a:pt x="79" y="1"/>
                    <a:pt x="64" y="1"/>
                    <a:pt x="53" y="4"/>
                  </a:cubicBezTo>
                  <a:cubicBezTo>
                    <a:pt x="0" y="23"/>
                    <a:pt x="23" y="61"/>
                    <a:pt x="26" y="94"/>
                  </a:cubicBezTo>
                  <a:cubicBezTo>
                    <a:pt x="31" y="116"/>
                    <a:pt x="41" y="143"/>
                    <a:pt x="60" y="143"/>
                  </a:cubicBezTo>
                  <a:cubicBezTo>
                    <a:pt x="64" y="143"/>
                    <a:pt x="67" y="139"/>
                    <a:pt x="76" y="135"/>
                  </a:cubicBezTo>
                  <a:cubicBezTo>
                    <a:pt x="105" y="113"/>
                    <a:pt x="135" y="109"/>
                    <a:pt x="169" y="109"/>
                  </a:cubicBezTo>
                  <a:lnTo>
                    <a:pt x="221" y="109"/>
                  </a:lnTo>
                  <a:cubicBezTo>
                    <a:pt x="236" y="109"/>
                    <a:pt x="250" y="109"/>
                    <a:pt x="266" y="106"/>
                  </a:cubicBezTo>
                  <a:cubicBezTo>
                    <a:pt x="250" y="87"/>
                    <a:pt x="233" y="68"/>
                    <a:pt x="228" y="42"/>
                  </a:cubicBezTo>
                  <a:cubicBezTo>
                    <a:pt x="202" y="31"/>
                    <a:pt x="180" y="20"/>
                    <a:pt x="154" y="9"/>
                  </a:cubicBezTo>
                  <a:cubicBezTo>
                    <a:pt x="131" y="4"/>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2" name="Google Shape;31932;p23"/>
            <p:cNvSpPr/>
            <p:nvPr/>
          </p:nvSpPr>
          <p:spPr>
            <a:xfrm>
              <a:off x="-2281634" y="-661338"/>
              <a:ext cx="11842" cy="16999"/>
            </a:xfrm>
            <a:custGeom>
              <a:avLst/>
              <a:gdLst/>
              <a:ahLst/>
              <a:cxnLst/>
              <a:rect l="l" t="t" r="r" b="b"/>
              <a:pathLst>
                <a:path w="248" h="356" extrusionOk="0">
                  <a:moveTo>
                    <a:pt x="49" y="0"/>
                  </a:moveTo>
                  <a:cubicBezTo>
                    <a:pt x="1" y="0"/>
                    <a:pt x="1" y="41"/>
                    <a:pt x="8" y="90"/>
                  </a:cubicBezTo>
                  <a:lnTo>
                    <a:pt x="12" y="90"/>
                  </a:lnTo>
                  <a:cubicBezTo>
                    <a:pt x="42" y="59"/>
                    <a:pt x="72" y="45"/>
                    <a:pt x="106" y="45"/>
                  </a:cubicBezTo>
                  <a:cubicBezTo>
                    <a:pt x="109" y="45"/>
                    <a:pt x="112" y="44"/>
                    <a:pt x="115" y="44"/>
                  </a:cubicBezTo>
                  <a:cubicBezTo>
                    <a:pt x="141" y="44"/>
                    <a:pt x="168" y="58"/>
                    <a:pt x="195" y="82"/>
                  </a:cubicBezTo>
                  <a:cubicBezTo>
                    <a:pt x="206" y="127"/>
                    <a:pt x="218" y="176"/>
                    <a:pt x="203" y="221"/>
                  </a:cubicBezTo>
                  <a:cubicBezTo>
                    <a:pt x="199" y="302"/>
                    <a:pt x="195" y="325"/>
                    <a:pt x="132" y="325"/>
                  </a:cubicBezTo>
                  <a:cubicBezTo>
                    <a:pt x="113" y="325"/>
                    <a:pt x="87" y="321"/>
                    <a:pt x="53" y="318"/>
                  </a:cubicBezTo>
                  <a:lnTo>
                    <a:pt x="53" y="321"/>
                  </a:lnTo>
                  <a:cubicBezTo>
                    <a:pt x="94" y="344"/>
                    <a:pt x="128" y="355"/>
                    <a:pt x="154" y="355"/>
                  </a:cubicBezTo>
                  <a:cubicBezTo>
                    <a:pt x="199" y="355"/>
                    <a:pt x="225" y="318"/>
                    <a:pt x="232" y="247"/>
                  </a:cubicBezTo>
                  <a:cubicBezTo>
                    <a:pt x="240" y="190"/>
                    <a:pt x="225" y="138"/>
                    <a:pt x="237" y="86"/>
                  </a:cubicBezTo>
                  <a:cubicBezTo>
                    <a:pt x="247" y="41"/>
                    <a:pt x="221" y="14"/>
                    <a:pt x="180" y="14"/>
                  </a:cubicBezTo>
                  <a:lnTo>
                    <a:pt x="154" y="14"/>
                  </a:lnTo>
                  <a:cubicBezTo>
                    <a:pt x="132" y="14"/>
                    <a:pt x="113" y="11"/>
                    <a:pt x="90" y="7"/>
                  </a:cubicBezTo>
                  <a:cubicBezTo>
                    <a:pt x="72" y="0"/>
                    <a:pt x="6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3" name="Google Shape;31933;p23"/>
            <p:cNvSpPr/>
            <p:nvPr/>
          </p:nvSpPr>
          <p:spPr>
            <a:xfrm>
              <a:off x="-2441692" y="-654748"/>
              <a:ext cx="16283" cy="10410"/>
            </a:xfrm>
            <a:custGeom>
              <a:avLst/>
              <a:gdLst/>
              <a:ahLst/>
              <a:cxnLst/>
              <a:rect l="l" t="t" r="r" b="b"/>
              <a:pathLst>
                <a:path w="341" h="218" extrusionOk="0">
                  <a:moveTo>
                    <a:pt x="108" y="0"/>
                  </a:moveTo>
                  <a:cubicBezTo>
                    <a:pt x="82" y="0"/>
                    <a:pt x="63" y="23"/>
                    <a:pt x="52" y="49"/>
                  </a:cubicBezTo>
                  <a:cubicBezTo>
                    <a:pt x="40" y="83"/>
                    <a:pt x="0" y="112"/>
                    <a:pt x="59" y="142"/>
                  </a:cubicBezTo>
                  <a:cubicBezTo>
                    <a:pt x="82" y="157"/>
                    <a:pt x="75" y="190"/>
                    <a:pt x="82" y="217"/>
                  </a:cubicBezTo>
                  <a:cubicBezTo>
                    <a:pt x="104" y="142"/>
                    <a:pt x="112" y="64"/>
                    <a:pt x="220" y="56"/>
                  </a:cubicBezTo>
                  <a:lnTo>
                    <a:pt x="228" y="56"/>
                  </a:lnTo>
                  <a:cubicBezTo>
                    <a:pt x="242" y="56"/>
                    <a:pt x="258" y="60"/>
                    <a:pt x="273" y="67"/>
                  </a:cubicBezTo>
                  <a:cubicBezTo>
                    <a:pt x="287" y="71"/>
                    <a:pt x="302" y="78"/>
                    <a:pt x="318" y="78"/>
                  </a:cubicBezTo>
                  <a:cubicBezTo>
                    <a:pt x="321" y="78"/>
                    <a:pt x="332" y="78"/>
                    <a:pt x="340" y="75"/>
                  </a:cubicBezTo>
                  <a:cubicBezTo>
                    <a:pt x="314" y="19"/>
                    <a:pt x="276" y="11"/>
                    <a:pt x="232" y="11"/>
                  </a:cubicBezTo>
                  <a:lnTo>
                    <a:pt x="183" y="11"/>
                  </a:lnTo>
                  <a:cubicBezTo>
                    <a:pt x="164" y="11"/>
                    <a:pt x="149" y="11"/>
                    <a:pt x="135" y="4"/>
                  </a:cubicBezTo>
                  <a:cubicBezTo>
                    <a:pt x="123" y="4"/>
                    <a:pt x="116"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4" name="Google Shape;31934;p23"/>
            <p:cNvSpPr/>
            <p:nvPr/>
          </p:nvSpPr>
          <p:spPr>
            <a:xfrm>
              <a:off x="-1995659" y="-1108135"/>
              <a:ext cx="10744" cy="10362"/>
            </a:xfrm>
            <a:custGeom>
              <a:avLst/>
              <a:gdLst/>
              <a:ahLst/>
              <a:cxnLst/>
              <a:rect l="l" t="t" r="r" b="b"/>
              <a:pathLst>
                <a:path w="225" h="217" extrusionOk="0">
                  <a:moveTo>
                    <a:pt x="97" y="68"/>
                  </a:moveTo>
                  <a:cubicBezTo>
                    <a:pt x="119" y="68"/>
                    <a:pt x="138" y="75"/>
                    <a:pt x="138" y="101"/>
                  </a:cubicBezTo>
                  <a:cubicBezTo>
                    <a:pt x="135" y="127"/>
                    <a:pt x="135" y="161"/>
                    <a:pt x="102" y="168"/>
                  </a:cubicBezTo>
                  <a:lnTo>
                    <a:pt x="97" y="168"/>
                  </a:lnTo>
                  <a:cubicBezTo>
                    <a:pt x="71" y="168"/>
                    <a:pt x="60" y="135"/>
                    <a:pt x="49" y="113"/>
                  </a:cubicBezTo>
                  <a:cubicBezTo>
                    <a:pt x="45" y="86"/>
                    <a:pt x="64" y="71"/>
                    <a:pt x="86" y="68"/>
                  </a:cubicBezTo>
                  <a:close/>
                  <a:moveTo>
                    <a:pt x="57" y="8"/>
                  </a:moveTo>
                  <a:cubicBezTo>
                    <a:pt x="38" y="8"/>
                    <a:pt x="0" y="86"/>
                    <a:pt x="19" y="124"/>
                  </a:cubicBezTo>
                  <a:cubicBezTo>
                    <a:pt x="38" y="168"/>
                    <a:pt x="57" y="217"/>
                    <a:pt x="116" y="217"/>
                  </a:cubicBezTo>
                  <a:lnTo>
                    <a:pt x="119" y="217"/>
                  </a:lnTo>
                  <a:cubicBezTo>
                    <a:pt x="154" y="210"/>
                    <a:pt x="224" y="101"/>
                    <a:pt x="214" y="71"/>
                  </a:cubicBezTo>
                  <a:cubicBezTo>
                    <a:pt x="183" y="1"/>
                    <a:pt x="105" y="53"/>
                    <a:pt x="60" y="11"/>
                  </a:cubicBezTo>
                  <a:cubicBezTo>
                    <a:pt x="60" y="8"/>
                    <a:pt x="60" y="8"/>
                    <a:pt x="5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5" name="Google Shape;31935;p23"/>
            <p:cNvSpPr/>
            <p:nvPr/>
          </p:nvSpPr>
          <p:spPr>
            <a:xfrm>
              <a:off x="-2128118" y="-1114056"/>
              <a:ext cx="17572" cy="10792"/>
            </a:xfrm>
            <a:custGeom>
              <a:avLst/>
              <a:gdLst/>
              <a:ahLst/>
              <a:cxnLst/>
              <a:rect l="l" t="t" r="r" b="b"/>
              <a:pathLst>
                <a:path w="368" h="226" extrusionOk="0">
                  <a:moveTo>
                    <a:pt x="236" y="1"/>
                  </a:moveTo>
                  <a:cubicBezTo>
                    <a:pt x="191" y="1"/>
                    <a:pt x="150" y="35"/>
                    <a:pt x="109" y="38"/>
                  </a:cubicBezTo>
                  <a:cubicBezTo>
                    <a:pt x="0" y="57"/>
                    <a:pt x="60" y="154"/>
                    <a:pt x="41" y="210"/>
                  </a:cubicBezTo>
                  <a:cubicBezTo>
                    <a:pt x="38" y="214"/>
                    <a:pt x="41" y="218"/>
                    <a:pt x="41" y="221"/>
                  </a:cubicBezTo>
                  <a:lnTo>
                    <a:pt x="41" y="225"/>
                  </a:lnTo>
                  <a:cubicBezTo>
                    <a:pt x="50" y="221"/>
                    <a:pt x="53" y="214"/>
                    <a:pt x="60" y="210"/>
                  </a:cubicBezTo>
                  <a:cubicBezTo>
                    <a:pt x="79" y="192"/>
                    <a:pt x="83" y="161"/>
                    <a:pt x="102" y="139"/>
                  </a:cubicBezTo>
                  <a:cubicBezTo>
                    <a:pt x="135" y="98"/>
                    <a:pt x="224" y="125"/>
                    <a:pt x="224" y="42"/>
                  </a:cubicBezTo>
                  <a:cubicBezTo>
                    <a:pt x="224" y="38"/>
                    <a:pt x="224" y="38"/>
                    <a:pt x="229" y="38"/>
                  </a:cubicBezTo>
                  <a:cubicBezTo>
                    <a:pt x="233" y="38"/>
                    <a:pt x="247" y="46"/>
                    <a:pt x="251" y="49"/>
                  </a:cubicBezTo>
                  <a:cubicBezTo>
                    <a:pt x="262" y="57"/>
                    <a:pt x="277" y="57"/>
                    <a:pt x="288" y="57"/>
                  </a:cubicBezTo>
                  <a:cubicBezTo>
                    <a:pt x="300" y="57"/>
                    <a:pt x="311" y="57"/>
                    <a:pt x="322" y="53"/>
                  </a:cubicBezTo>
                  <a:cubicBezTo>
                    <a:pt x="333" y="49"/>
                    <a:pt x="345" y="49"/>
                    <a:pt x="355" y="49"/>
                  </a:cubicBezTo>
                  <a:lnTo>
                    <a:pt x="367" y="49"/>
                  </a:lnTo>
                  <a:lnTo>
                    <a:pt x="364" y="42"/>
                  </a:lnTo>
                  <a:cubicBezTo>
                    <a:pt x="345" y="23"/>
                    <a:pt x="314" y="38"/>
                    <a:pt x="300" y="23"/>
                  </a:cubicBezTo>
                  <a:cubicBezTo>
                    <a:pt x="277" y="4"/>
                    <a:pt x="259"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6" name="Google Shape;31936;p23"/>
            <p:cNvSpPr/>
            <p:nvPr/>
          </p:nvSpPr>
          <p:spPr>
            <a:xfrm>
              <a:off x="-2202369" y="-1067977"/>
              <a:ext cx="8595" cy="15041"/>
            </a:xfrm>
            <a:custGeom>
              <a:avLst/>
              <a:gdLst/>
              <a:ahLst/>
              <a:cxnLst/>
              <a:rect l="l" t="t" r="r" b="b"/>
              <a:pathLst>
                <a:path w="180" h="315" extrusionOk="0">
                  <a:moveTo>
                    <a:pt x="38" y="0"/>
                  </a:moveTo>
                  <a:lnTo>
                    <a:pt x="38" y="0"/>
                  </a:lnTo>
                  <a:cubicBezTo>
                    <a:pt x="87" y="83"/>
                    <a:pt x="52" y="176"/>
                    <a:pt x="94" y="259"/>
                  </a:cubicBezTo>
                  <a:cubicBezTo>
                    <a:pt x="79" y="247"/>
                    <a:pt x="68" y="243"/>
                    <a:pt x="57" y="243"/>
                  </a:cubicBezTo>
                  <a:cubicBezTo>
                    <a:pt x="42" y="243"/>
                    <a:pt x="26" y="259"/>
                    <a:pt x="0" y="292"/>
                  </a:cubicBezTo>
                  <a:cubicBezTo>
                    <a:pt x="35" y="314"/>
                    <a:pt x="79" y="314"/>
                    <a:pt x="120" y="314"/>
                  </a:cubicBezTo>
                  <a:cubicBezTo>
                    <a:pt x="131" y="266"/>
                    <a:pt x="161" y="221"/>
                    <a:pt x="161" y="164"/>
                  </a:cubicBezTo>
                  <a:lnTo>
                    <a:pt x="161" y="164"/>
                  </a:lnTo>
                  <a:cubicBezTo>
                    <a:pt x="157" y="164"/>
                    <a:pt x="154" y="169"/>
                    <a:pt x="150" y="169"/>
                  </a:cubicBezTo>
                  <a:cubicBezTo>
                    <a:pt x="131" y="169"/>
                    <a:pt x="113" y="161"/>
                    <a:pt x="113" y="135"/>
                  </a:cubicBezTo>
                  <a:cubicBezTo>
                    <a:pt x="113" y="97"/>
                    <a:pt x="147" y="102"/>
                    <a:pt x="173" y="94"/>
                  </a:cubicBezTo>
                  <a:cubicBezTo>
                    <a:pt x="169" y="79"/>
                    <a:pt x="165" y="64"/>
                    <a:pt x="165" y="49"/>
                  </a:cubicBezTo>
                  <a:lnTo>
                    <a:pt x="165" y="49"/>
                  </a:lnTo>
                  <a:cubicBezTo>
                    <a:pt x="169" y="57"/>
                    <a:pt x="173" y="60"/>
                    <a:pt x="180" y="68"/>
                  </a:cubicBezTo>
                  <a:cubicBezTo>
                    <a:pt x="176" y="60"/>
                    <a:pt x="173" y="52"/>
                    <a:pt x="165" y="49"/>
                  </a:cubicBezTo>
                  <a:lnTo>
                    <a:pt x="165" y="49"/>
                  </a:lnTo>
                  <a:cubicBezTo>
                    <a:pt x="165" y="49"/>
                    <a:pt x="165" y="49"/>
                    <a:pt x="165" y="49"/>
                  </a:cubicBezTo>
                  <a:lnTo>
                    <a:pt x="150" y="49"/>
                  </a:lnTo>
                  <a:cubicBezTo>
                    <a:pt x="105" y="49"/>
                    <a:pt x="79" y="7"/>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7" name="Google Shape;31937;p23"/>
            <p:cNvSpPr/>
            <p:nvPr/>
          </p:nvSpPr>
          <p:spPr>
            <a:xfrm>
              <a:off x="-2057782" y="-1482113"/>
              <a:ext cx="8786" cy="9693"/>
            </a:xfrm>
            <a:custGeom>
              <a:avLst/>
              <a:gdLst/>
              <a:ahLst/>
              <a:cxnLst/>
              <a:rect l="l" t="t" r="r" b="b"/>
              <a:pathLst>
                <a:path w="184" h="203" extrusionOk="0">
                  <a:moveTo>
                    <a:pt x="109" y="0"/>
                  </a:moveTo>
                  <a:cubicBezTo>
                    <a:pt x="45" y="5"/>
                    <a:pt x="38" y="61"/>
                    <a:pt x="16" y="105"/>
                  </a:cubicBezTo>
                  <a:cubicBezTo>
                    <a:pt x="0" y="143"/>
                    <a:pt x="38" y="169"/>
                    <a:pt x="60" y="192"/>
                  </a:cubicBezTo>
                  <a:cubicBezTo>
                    <a:pt x="68" y="199"/>
                    <a:pt x="75" y="202"/>
                    <a:pt x="83" y="202"/>
                  </a:cubicBezTo>
                  <a:cubicBezTo>
                    <a:pt x="102" y="202"/>
                    <a:pt x="116" y="188"/>
                    <a:pt x="131" y="176"/>
                  </a:cubicBezTo>
                  <a:cubicBezTo>
                    <a:pt x="154" y="157"/>
                    <a:pt x="183" y="135"/>
                    <a:pt x="154" y="102"/>
                  </a:cubicBezTo>
                  <a:cubicBezTo>
                    <a:pt x="131" y="72"/>
                    <a:pt x="142" y="27"/>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8" name="Google Shape;31938;p23"/>
            <p:cNvSpPr/>
            <p:nvPr/>
          </p:nvSpPr>
          <p:spPr>
            <a:xfrm>
              <a:off x="-2104004" y="-1107800"/>
              <a:ext cx="6972" cy="13800"/>
            </a:xfrm>
            <a:custGeom>
              <a:avLst/>
              <a:gdLst/>
              <a:ahLst/>
              <a:cxnLst/>
              <a:rect l="l" t="t" r="r" b="b"/>
              <a:pathLst>
                <a:path w="146" h="289" extrusionOk="0">
                  <a:moveTo>
                    <a:pt x="19" y="1"/>
                  </a:moveTo>
                  <a:cubicBezTo>
                    <a:pt x="23" y="20"/>
                    <a:pt x="23" y="42"/>
                    <a:pt x="33" y="56"/>
                  </a:cubicBezTo>
                  <a:cubicBezTo>
                    <a:pt x="83" y="120"/>
                    <a:pt x="75" y="180"/>
                    <a:pt x="23" y="240"/>
                  </a:cubicBezTo>
                  <a:cubicBezTo>
                    <a:pt x="11" y="251"/>
                    <a:pt x="7" y="274"/>
                    <a:pt x="0" y="289"/>
                  </a:cubicBezTo>
                  <a:cubicBezTo>
                    <a:pt x="71" y="289"/>
                    <a:pt x="128" y="225"/>
                    <a:pt x="135" y="135"/>
                  </a:cubicBezTo>
                  <a:cubicBezTo>
                    <a:pt x="146" y="34"/>
                    <a:pt x="142" y="3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9" name="Google Shape;31939;p23"/>
            <p:cNvSpPr/>
            <p:nvPr/>
          </p:nvSpPr>
          <p:spPr>
            <a:xfrm>
              <a:off x="-2010510" y="-1501929"/>
              <a:ext cx="10075" cy="12749"/>
            </a:xfrm>
            <a:custGeom>
              <a:avLst/>
              <a:gdLst/>
              <a:ahLst/>
              <a:cxnLst/>
              <a:rect l="l" t="t" r="r" b="b"/>
              <a:pathLst>
                <a:path w="211" h="267" extrusionOk="0">
                  <a:moveTo>
                    <a:pt x="99" y="1"/>
                  </a:moveTo>
                  <a:cubicBezTo>
                    <a:pt x="76" y="1"/>
                    <a:pt x="54" y="8"/>
                    <a:pt x="27" y="23"/>
                  </a:cubicBezTo>
                  <a:cubicBezTo>
                    <a:pt x="46" y="27"/>
                    <a:pt x="61" y="31"/>
                    <a:pt x="80" y="39"/>
                  </a:cubicBezTo>
                  <a:cubicBezTo>
                    <a:pt x="125" y="53"/>
                    <a:pt x="166" y="72"/>
                    <a:pt x="158" y="128"/>
                  </a:cubicBezTo>
                  <a:cubicBezTo>
                    <a:pt x="154" y="169"/>
                    <a:pt x="158" y="225"/>
                    <a:pt x="90" y="225"/>
                  </a:cubicBezTo>
                  <a:cubicBezTo>
                    <a:pt x="61" y="229"/>
                    <a:pt x="31" y="232"/>
                    <a:pt x="1" y="241"/>
                  </a:cubicBezTo>
                  <a:cubicBezTo>
                    <a:pt x="20" y="258"/>
                    <a:pt x="64" y="267"/>
                    <a:pt x="102" y="267"/>
                  </a:cubicBezTo>
                  <a:cubicBezTo>
                    <a:pt x="135" y="267"/>
                    <a:pt x="166" y="263"/>
                    <a:pt x="184" y="248"/>
                  </a:cubicBezTo>
                  <a:cubicBezTo>
                    <a:pt x="211" y="229"/>
                    <a:pt x="211" y="120"/>
                    <a:pt x="184" y="68"/>
                  </a:cubicBezTo>
                  <a:cubicBezTo>
                    <a:pt x="161" y="23"/>
                    <a:pt x="132" y="1"/>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0" name="Google Shape;31940;p23"/>
            <p:cNvSpPr/>
            <p:nvPr/>
          </p:nvSpPr>
          <p:spPr>
            <a:xfrm>
              <a:off x="-2125110" y="-1527284"/>
              <a:ext cx="8643" cy="21153"/>
            </a:xfrm>
            <a:custGeom>
              <a:avLst/>
              <a:gdLst/>
              <a:ahLst/>
              <a:cxnLst/>
              <a:rect l="l" t="t" r="r" b="b"/>
              <a:pathLst>
                <a:path w="181" h="443" extrusionOk="0">
                  <a:moveTo>
                    <a:pt x="83" y="1"/>
                  </a:moveTo>
                  <a:cubicBezTo>
                    <a:pt x="39" y="1"/>
                    <a:pt x="31" y="42"/>
                    <a:pt x="35" y="132"/>
                  </a:cubicBezTo>
                  <a:cubicBezTo>
                    <a:pt x="35" y="154"/>
                    <a:pt x="35" y="177"/>
                    <a:pt x="27" y="199"/>
                  </a:cubicBezTo>
                  <a:cubicBezTo>
                    <a:pt x="1" y="285"/>
                    <a:pt x="57" y="353"/>
                    <a:pt x="76" y="431"/>
                  </a:cubicBezTo>
                  <a:cubicBezTo>
                    <a:pt x="76" y="439"/>
                    <a:pt x="80" y="442"/>
                    <a:pt x="87" y="442"/>
                  </a:cubicBezTo>
                  <a:cubicBezTo>
                    <a:pt x="94" y="442"/>
                    <a:pt x="106" y="431"/>
                    <a:pt x="113" y="420"/>
                  </a:cubicBezTo>
                  <a:cubicBezTo>
                    <a:pt x="91" y="394"/>
                    <a:pt x="76" y="368"/>
                    <a:pt x="76" y="334"/>
                  </a:cubicBezTo>
                  <a:cubicBezTo>
                    <a:pt x="117" y="270"/>
                    <a:pt x="65" y="211"/>
                    <a:pt x="61" y="151"/>
                  </a:cubicBezTo>
                  <a:cubicBezTo>
                    <a:pt x="54" y="80"/>
                    <a:pt x="65" y="57"/>
                    <a:pt x="128" y="46"/>
                  </a:cubicBezTo>
                  <a:cubicBezTo>
                    <a:pt x="147" y="42"/>
                    <a:pt x="161" y="39"/>
                    <a:pt x="180" y="31"/>
                  </a:cubicBezTo>
                  <a:cubicBezTo>
                    <a:pt x="135" y="13"/>
                    <a:pt x="10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1" name="Google Shape;31941;p23"/>
            <p:cNvSpPr/>
            <p:nvPr/>
          </p:nvSpPr>
          <p:spPr>
            <a:xfrm>
              <a:off x="-1903024" y="-1203826"/>
              <a:ext cx="10219" cy="11842"/>
            </a:xfrm>
            <a:custGeom>
              <a:avLst/>
              <a:gdLst/>
              <a:ahLst/>
              <a:cxnLst/>
              <a:rect l="l" t="t" r="r" b="b"/>
              <a:pathLst>
                <a:path w="214" h="248" extrusionOk="0">
                  <a:moveTo>
                    <a:pt x="105" y="0"/>
                  </a:moveTo>
                  <a:lnTo>
                    <a:pt x="105" y="0"/>
                  </a:lnTo>
                  <a:cubicBezTo>
                    <a:pt x="63" y="12"/>
                    <a:pt x="37" y="31"/>
                    <a:pt x="60" y="76"/>
                  </a:cubicBezTo>
                  <a:cubicBezTo>
                    <a:pt x="72" y="98"/>
                    <a:pt x="72" y="113"/>
                    <a:pt x="53" y="131"/>
                  </a:cubicBezTo>
                  <a:cubicBezTo>
                    <a:pt x="1" y="180"/>
                    <a:pt x="41" y="202"/>
                    <a:pt x="79" y="228"/>
                  </a:cubicBezTo>
                  <a:cubicBezTo>
                    <a:pt x="94" y="240"/>
                    <a:pt x="108" y="247"/>
                    <a:pt x="120" y="247"/>
                  </a:cubicBezTo>
                  <a:cubicBezTo>
                    <a:pt x="158" y="247"/>
                    <a:pt x="184" y="210"/>
                    <a:pt x="213" y="191"/>
                  </a:cubicBezTo>
                  <a:cubicBezTo>
                    <a:pt x="210" y="183"/>
                    <a:pt x="210" y="176"/>
                    <a:pt x="210" y="173"/>
                  </a:cubicBezTo>
                  <a:cubicBezTo>
                    <a:pt x="101" y="157"/>
                    <a:pt x="108" y="76"/>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2" name="Google Shape;31942;p23"/>
            <p:cNvSpPr/>
            <p:nvPr/>
          </p:nvSpPr>
          <p:spPr>
            <a:xfrm>
              <a:off x="-2210582" y="-739696"/>
              <a:ext cx="11126" cy="8213"/>
            </a:xfrm>
            <a:custGeom>
              <a:avLst/>
              <a:gdLst/>
              <a:ahLst/>
              <a:cxnLst/>
              <a:rect l="l" t="t" r="r" b="b"/>
              <a:pathLst>
                <a:path w="233" h="172" extrusionOk="0">
                  <a:moveTo>
                    <a:pt x="105" y="0"/>
                  </a:moveTo>
                  <a:cubicBezTo>
                    <a:pt x="64" y="0"/>
                    <a:pt x="27" y="11"/>
                    <a:pt x="12" y="33"/>
                  </a:cubicBezTo>
                  <a:cubicBezTo>
                    <a:pt x="5" y="52"/>
                    <a:pt x="0" y="75"/>
                    <a:pt x="15" y="90"/>
                  </a:cubicBezTo>
                  <a:cubicBezTo>
                    <a:pt x="50" y="127"/>
                    <a:pt x="86" y="161"/>
                    <a:pt x="139" y="171"/>
                  </a:cubicBezTo>
                  <a:lnTo>
                    <a:pt x="150" y="171"/>
                  </a:lnTo>
                  <a:cubicBezTo>
                    <a:pt x="176" y="171"/>
                    <a:pt x="184" y="149"/>
                    <a:pt x="180" y="123"/>
                  </a:cubicBezTo>
                  <a:lnTo>
                    <a:pt x="169" y="123"/>
                  </a:lnTo>
                  <a:cubicBezTo>
                    <a:pt x="157" y="127"/>
                    <a:pt x="146" y="127"/>
                    <a:pt x="135" y="127"/>
                  </a:cubicBezTo>
                  <a:cubicBezTo>
                    <a:pt x="112" y="127"/>
                    <a:pt x="94" y="119"/>
                    <a:pt x="86" y="90"/>
                  </a:cubicBezTo>
                  <a:cubicBezTo>
                    <a:pt x="83" y="75"/>
                    <a:pt x="102" y="67"/>
                    <a:pt x="117" y="63"/>
                  </a:cubicBezTo>
                  <a:cubicBezTo>
                    <a:pt x="124" y="63"/>
                    <a:pt x="131" y="59"/>
                    <a:pt x="135" y="59"/>
                  </a:cubicBezTo>
                  <a:cubicBezTo>
                    <a:pt x="169" y="59"/>
                    <a:pt x="172" y="90"/>
                    <a:pt x="180" y="123"/>
                  </a:cubicBezTo>
                  <a:cubicBezTo>
                    <a:pt x="221" y="90"/>
                    <a:pt x="233" y="52"/>
                    <a:pt x="184" y="18"/>
                  </a:cubicBezTo>
                  <a:cubicBezTo>
                    <a:pt x="165" y="7"/>
                    <a:pt x="135"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3" name="Google Shape;31943;p23"/>
            <p:cNvSpPr/>
            <p:nvPr/>
          </p:nvSpPr>
          <p:spPr>
            <a:xfrm>
              <a:off x="-2131365" y="-1147051"/>
              <a:ext cx="16856" cy="14659"/>
            </a:xfrm>
            <a:custGeom>
              <a:avLst/>
              <a:gdLst/>
              <a:ahLst/>
              <a:cxnLst/>
              <a:rect l="l" t="t" r="r" b="b"/>
              <a:pathLst>
                <a:path w="353" h="307" extrusionOk="0">
                  <a:moveTo>
                    <a:pt x="80" y="0"/>
                  </a:moveTo>
                  <a:lnTo>
                    <a:pt x="80" y="0"/>
                  </a:lnTo>
                  <a:cubicBezTo>
                    <a:pt x="42" y="26"/>
                    <a:pt x="28" y="64"/>
                    <a:pt x="20" y="105"/>
                  </a:cubicBezTo>
                  <a:cubicBezTo>
                    <a:pt x="1" y="191"/>
                    <a:pt x="65" y="281"/>
                    <a:pt x="158" y="300"/>
                  </a:cubicBezTo>
                  <a:cubicBezTo>
                    <a:pt x="177" y="307"/>
                    <a:pt x="196" y="307"/>
                    <a:pt x="211" y="307"/>
                  </a:cubicBezTo>
                  <a:cubicBezTo>
                    <a:pt x="285" y="307"/>
                    <a:pt x="330" y="266"/>
                    <a:pt x="353" y="183"/>
                  </a:cubicBezTo>
                  <a:lnTo>
                    <a:pt x="353" y="183"/>
                  </a:lnTo>
                  <a:cubicBezTo>
                    <a:pt x="330" y="202"/>
                    <a:pt x="315" y="228"/>
                    <a:pt x="292" y="240"/>
                  </a:cubicBezTo>
                  <a:cubicBezTo>
                    <a:pt x="259" y="255"/>
                    <a:pt x="230" y="269"/>
                    <a:pt x="196" y="269"/>
                  </a:cubicBezTo>
                  <a:cubicBezTo>
                    <a:pt x="166" y="269"/>
                    <a:pt x="140" y="258"/>
                    <a:pt x="113" y="240"/>
                  </a:cubicBezTo>
                  <a:cubicBezTo>
                    <a:pt x="50" y="191"/>
                    <a:pt x="46" y="131"/>
                    <a:pt x="65" y="67"/>
                  </a:cubicBezTo>
                  <a:cubicBezTo>
                    <a:pt x="73" y="45"/>
                    <a:pt x="8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4" name="Google Shape;31944;p23"/>
            <p:cNvSpPr/>
            <p:nvPr/>
          </p:nvSpPr>
          <p:spPr>
            <a:xfrm>
              <a:off x="-2177730" y="-1198287"/>
              <a:ext cx="10410" cy="9645"/>
            </a:xfrm>
            <a:custGeom>
              <a:avLst/>
              <a:gdLst/>
              <a:ahLst/>
              <a:cxnLst/>
              <a:rect l="l" t="t" r="r" b="b"/>
              <a:pathLst>
                <a:path w="218" h="202" extrusionOk="0">
                  <a:moveTo>
                    <a:pt x="38" y="0"/>
                  </a:moveTo>
                  <a:cubicBezTo>
                    <a:pt x="34" y="0"/>
                    <a:pt x="26" y="5"/>
                    <a:pt x="19" y="15"/>
                  </a:cubicBezTo>
                  <a:cubicBezTo>
                    <a:pt x="0" y="45"/>
                    <a:pt x="26" y="57"/>
                    <a:pt x="49" y="64"/>
                  </a:cubicBezTo>
                  <a:cubicBezTo>
                    <a:pt x="79" y="75"/>
                    <a:pt x="97" y="101"/>
                    <a:pt x="94" y="135"/>
                  </a:cubicBezTo>
                  <a:cubicBezTo>
                    <a:pt x="86" y="180"/>
                    <a:pt x="97" y="202"/>
                    <a:pt x="135" y="202"/>
                  </a:cubicBezTo>
                  <a:lnTo>
                    <a:pt x="154" y="202"/>
                  </a:lnTo>
                  <a:cubicBezTo>
                    <a:pt x="202" y="195"/>
                    <a:pt x="217" y="165"/>
                    <a:pt x="209" y="120"/>
                  </a:cubicBezTo>
                  <a:cubicBezTo>
                    <a:pt x="209" y="98"/>
                    <a:pt x="202" y="75"/>
                    <a:pt x="199" y="53"/>
                  </a:cubicBezTo>
                  <a:cubicBezTo>
                    <a:pt x="191" y="53"/>
                    <a:pt x="183" y="57"/>
                    <a:pt x="180" y="57"/>
                  </a:cubicBezTo>
                  <a:lnTo>
                    <a:pt x="154" y="57"/>
                  </a:lnTo>
                  <a:cubicBezTo>
                    <a:pt x="124" y="57"/>
                    <a:pt x="94" y="45"/>
                    <a:pt x="71" y="19"/>
                  </a:cubicBezTo>
                  <a:cubicBezTo>
                    <a:pt x="64" y="12"/>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5" name="Google Shape;31945;p23"/>
            <p:cNvSpPr/>
            <p:nvPr/>
          </p:nvSpPr>
          <p:spPr>
            <a:xfrm>
              <a:off x="-2237704" y="-1231855"/>
              <a:ext cx="13465" cy="14134"/>
            </a:xfrm>
            <a:custGeom>
              <a:avLst/>
              <a:gdLst/>
              <a:ahLst/>
              <a:cxnLst/>
              <a:rect l="l" t="t" r="r" b="b"/>
              <a:pathLst>
                <a:path w="282" h="296" extrusionOk="0">
                  <a:moveTo>
                    <a:pt x="64" y="1"/>
                  </a:moveTo>
                  <a:lnTo>
                    <a:pt x="64" y="1"/>
                  </a:lnTo>
                  <a:cubicBezTo>
                    <a:pt x="0" y="27"/>
                    <a:pt x="0" y="64"/>
                    <a:pt x="30" y="120"/>
                  </a:cubicBezTo>
                  <a:cubicBezTo>
                    <a:pt x="75" y="195"/>
                    <a:pt x="169" y="214"/>
                    <a:pt x="214" y="289"/>
                  </a:cubicBezTo>
                  <a:cubicBezTo>
                    <a:pt x="217" y="296"/>
                    <a:pt x="221" y="296"/>
                    <a:pt x="225" y="296"/>
                  </a:cubicBezTo>
                  <a:cubicBezTo>
                    <a:pt x="243" y="296"/>
                    <a:pt x="262" y="273"/>
                    <a:pt x="281" y="266"/>
                  </a:cubicBezTo>
                  <a:cubicBezTo>
                    <a:pt x="273" y="240"/>
                    <a:pt x="259" y="225"/>
                    <a:pt x="240" y="206"/>
                  </a:cubicBezTo>
                  <a:cubicBezTo>
                    <a:pt x="206" y="187"/>
                    <a:pt x="176" y="158"/>
                    <a:pt x="142" y="147"/>
                  </a:cubicBezTo>
                  <a:cubicBezTo>
                    <a:pt x="60" y="128"/>
                    <a:pt x="52" y="7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6" name="Google Shape;31946;p23"/>
            <p:cNvSpPr/>
            <p:nvPr/>
          </p:nvSpPr>
          <p:spPr>
            <a:xfrm>
              <a:off x="-2195971" y="-775078"/>
              <a:ext cx="9550" cy="11126"/>
            </a:xfrm>
            <a:custGeom>
              <a:avLst/>
              <a:gdLst/>
              <a:ahLst/>
              <a:cxnLst/>
              <a:rect l="l" t="t" r="r" b="b"/>
              <a:pathLst>
                <a:path w="200" h="233" extrusionOk="0">
                  <a:moveTo>
                    <a:pt x="94" y="1"/>
                  </a:moveTo>
                  <a:cubicBezTo>
                    <a:pt x="84" y="5"/>
                    <a:pt x="75" y="5"/>
                    <a:pt x="72" y="12"/>
                  </a:cubicBezTo>
                  <a:cubicBezTo>
                    <a:pt x="1" y="86"/>
                    <a:pt x="110" y="131"/>
                    <a:pt x="106" y="195"/>
                  </a:cubicBezTo>
                  <a:cubicBezTo>
                    <a:pt x="102" y="210"/>
                    <a:pt x="120" y="232"/>
                    <a:pt x="136" y="232"/>
                  </a:cubicBezTo>
                  <a:cubicBezTo>
                    <a:pt x="136" y="232"/>
                    <a:pt x="139" y="232"/>
                    <a:pt x="139" y="229"/>
                  </a:cubicBezTo>
                  <a:cubicBezTo>
                    <a:pt x="196" y="206"/>
                    <a:pt x="158" y="158"/>
                    <a:pt x="158" y="120"/>
                  </a:cubicBezTo>
                  <a:cubicBezTo>
                    <a:pt x="162" y="109"/>
                    <a:pt x="162" y="94"/>
                    <a:pt x="165" y="86"/>
                  </a:cubicBezTo>
                  <a:cubicBezTo>
                    <a:pt x="177" y="68"/>
                    <a:pt x="199" y="49"/>
                    <a:pt x="165" y="31"/>
                  </a:cubicBezTo>
                  <a:cubicBezTo>
                    <a:pt x="143" y="19"/>
                    <a:pt x="117"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7" name="Google Shape;31947;p23"/>
            <p:cNvSpPr/>
            <p:nvPr/>
          </p:nvSpPr>
          <p:spPr>
            <a:xfrm>
              <a:off x="-2194681" y="-1391435"/>
              <a:ext cx="9646" cy="15041"/>
            </a:xfrm>
            <a:custGeom>
              <a:avLst/>
              <a:gdLst/>
              <a:ahLst/>
              <a:cxnLst/>
              <a:rect l="l" t="t" r="r" b="b"/>
              <a:pathLst>
                <a:path w="202" h="315" extrusionOk="0">
                  <a:moveTo>
                    <a:pt x="0" y="1"/>
                  </a:moveTo>
                  <a:cubicBezTo>
                    <a:pt x="86" y="90"/>
                    <a:pt x="60" y="206"/>
                    <a:pt x="75" y="311"/>
                  </a:cubicBezTo>
                  <a:lnTo>
                    <a:pt x="79" y="315"/>
                  </a:lnTo>
                  <a:cubicBezTo>
                    <a:pt x="86" y="311"/>
                    <a:pt x="90" y="304"/>
                    <a:pt x="98" y="299"/>
                  </a:cubicBezTo>
                  <a:cubicBezTo>
                    <a:pt x="198" y="237"/>
                    <a:pt x="202" y="232"/>
                    <a:pt x="120" y="147"/>
                  </a:cubicBezTo>
                  <a:cubicBezTo>
                    <a:pt x="93" y="116"/>
                    <a:pt x="105" y="83"/>
                    <a:pt x="101" y="49"/>
                  </a:cubicBezTo>
                  <a:lnTo>
                    <a:pt x="98" y="49"/>
                  </a:lnTo>
                  <a:cubicBezTo>
                    <a:pt x="64" y="35"/>
                    <a:pt x="34" y="1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8" name="Google Shape;31948;p23"/>
            <p:cNvSpPr/>
            <p:nvPr/>
          </p:nvSpPr>
          <p:spPr>
            <a:xfrm>
              <a:off x="-2000864" y="-1314462"/>
              <a:ext cx="8117" cy="9120"/>
            </a:xfrm>
            <a:custGeom>
              <a:avLst/>
              <a:gdLst/>
              <a:ahLst/>
              <a:cxnLst/>
              <a:rect l="l" t="t" r="r" b="b"/>
              <a:pathLst>
                <a:path w="170" h="191" extrusionOk="0">
                  <a:moveTo>
                    <a:pt x="150" y="0"/>
                  </a:moveTo>
                  <a:lnTo>
                    <a:pt x="150" y="0"/>
                  </a:lnTo>
                  <a:cubicBezTo>
                    <a:pt x="90" y="19"/>
                    <a:pt x="27" y="0"/>
                    <a:pt x="12" y="74"/>
                  </a:cubicBezTo>
                  <a:cubicBezTo>
                    <a:pt x="1" y="135"/>
                    <a:pt x="54" y="161"/>
                    <a:pt x="98" y="183"/>
                  </a:cubicBezTo>
                  <a:cubicBezTo>
                    <a:pt x="106" y="187"/>
                    <a:pt x="116" y="190"/>
                    <a:pt x="124" y="190"/>
                  </a:cubicBezTo>
                  <a:cubicBezTo>
                    <a:pt x="154" y="190"/>
                    <a:pt x="169" y="161"/>
                    <a:pt x="150" y="135"/>
                  </a:cubicBezTo>
                  <a:cubicBezTo>
                    <a:pt x="124" y="90"/>
                    <a:pt x="139" y="5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9" name="Google Shape;31949;p23"/>
            <p:cNvSpPr/>
            <p:nvPr/>
          </p:nvSpPr>
          <p:spPr>
            <a:xfrm>
              <a:off x="-2205425" y="-1067977"/>
              <a:ext cx="7544" cy="13943"/>
            </a:xfrm>
            <a:custGeom>
              <a:avLst/>
              <a:gdLst/>
              <a:ahLst/>
              <a:cxnLst/>
              <a:rect l="l" t="t" r="r" b="b"/>
              <a:pathLst>
                <a:path w="158" h="292" extrusionOk="0">
                  <a:moveTo>
                    <a:pt x="99" y="0"/>
                  </a:moveTo>
                  <a:cubicBezTo>
                    <a:pt x="90" y="0"/>
                    <a:pt x="83" y="4"/>
                    <a:pt x="80" y="4"/>
                  </a:cubicBezTo>
                  <a:cubicBezTo>
                    <a:pt x="68" y="34"/>
                    <a:pt x="1" y="60"/>
                    <a:pt x="57" y="94"/>
                  </a:cubicBezTo>
                  <a:cubicBezTo>
                    <a:pt x="64" y="97"/>
                    <a:pt x="68" y="97"/>
                    <a:pt x="72" y="102"/>
                  </a:cubicBezTo>
                  <a:lnTo>
                    <a:pt x="76" y="102"/>
                  </a:lnTo>
                  <a:cubicBezTo>
                    <a:pt x="113" y="120"/>
                    <a:pt x="113" y="150"/>
                    <a:pt x="80" y="169"/>
                  </a:cubicBezTo>
                  <a:cubicBezTo>
                    <a:pt x="35" y="195"/>
                    <a:pt x="27" y="236"/>
                    <a:pt x="12" y="277"/>
                  </a:cubicBezTo>
                  <a:cubicBezTo>
                    <a:pt x="20" y="288"/>
                    <a:pt x="31" y="292"/>
                    <a:pt x="46" y="292"/>
                  </a:cubicBezTo>
                  <a:lnTo>
                    <a:pt x="64" y="292"/>
                  </a:lnTo>
                  <a:cubicBezTo>
                    <a:pt x="90" y="259"/>
                    <a:pt x="106" y="243"/>
                    <a:pt x="121" y="243"/>
                  </a:cubicBezTo>
                  <a:cubicBezTo>
                    <a:pt x="132" y="243"/>
                    <a:pt x="143" y="247"/>
                    <a:pt x="158" y="259"/>
                  </a:cubicBezTo>
                  <a:cubicBezTo>
                    <a:pt x="116" y="176"/>
                    <a:pt x="151"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0" name="Google Shape;31950;p23"/>
            <p:cNvSpPr/>
            <p:nvPr/>
          </p:nvSpPr>
          <p:spPr>
            <a:xfrm>
              <a:off x="-1883590" y="-1206882"/>
              <a:ext cx="10219" cy="8452"/>
            </a:xfrm>
            <a:custGeom>
              <a:avLst/>
              <a:gdLst/>
              <a:ahLst/>
              <a:cxnLst/>
              <a:rect l="l" t="t" r="r" b="b"/>
              <a:pathLst>
                <a:path w="214" h="177" extrusionOk="0">
                  <a:moveTo>
                    <a:pt x="75" y="1"/>
                  </a:moveTo>
                  <a:cubicBezTo>
                    <a:pt x="60" y="1"/>
                    <a:pt x="49" y="16"/>
                    <a:pt x="38" y="54"/>
                  </a:cubicBezTo>
                  <a:cubicBezTo>
                    <a:pt x="23" y="46"/>
                    <a:pt x="12" y="38"/>
                    <a:pt x="1" y="28"/>
                  </a:cubicBezTo>
                  <a:lnTo>
                    <a:pt x="1" y="28"/>
                  </a:lnTo>
                  <a:cubicBezTo>
                    <a:pt x="5" y="54"/>
                    <a:pt x="8" y="76"/>
                    <a:pt x="12" y="102"/>
                  </a:cubicBezTo>
                  <a:cubicBezTo>
                    <a:pt x="42" y="128"/>
                    <a:pt x="68" y="154"/>
                    <a:pt x="98" y="177"/>
                  </a:cubicBezTo>
                  <a:cubicBezTo>
                    <a:pt x="127" y="177"/>
                    <a:pt x="146" y="154"/>
                    <a:pt x="165" y="140"/>
                  </a:cubicBezTo>
                  <a:cubicBezTo>
                    <a:pt x="214" y="98"/>
                    <a:pt x="199" y="68"/>
                    <a:pt x="143" y="50"/>
                  </a:cubicBezTo>
                  <a:cubicBezTo>
                    <a:pt x="120" y="42"/>
                    <a:pt x="98"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1" name="Google Shape;31951;p23"/>
            <p:cNvSpPr/>
            <p:nvPr/>
          </p:nvSpPr>
          <p:spPr>
            <a:xfrm>
              <a:off x="-1983531" y="-1187400"/>
              <a:ext cx="15041" cy="11842"/>
            </a:xfrm>
            <a:custGeom>
              <a:avLst/>
              <a:gdLst/>
              <a:ahLst/>
              <a:cxnLst/>
              <a:rect l="l" t="t" r="r" b="b"/>
              <a:pathLst>
                <a:path w="315" h="248" extrusionOk="0">
                  <a:moveTo>
                    <a:pt x="101" y="1"/>
                  </a:moveTo>
                  <a:cubicBezTo>
                    <a:pt x="83" y="1"/>
                    <a:pt x="67" y="12"/>
                    <a:pt x="53" y="41"/>
                  </a:cubicBezTo>
                  <a:cubicBezTo>
                    <a:pt x="45" y="60"/>
                    <a:pt x="34" y="68"/>
                    <a:pt x="22" y="68"/>
                  </a:cubicBezTo>
                  <a:cubicBezTo>
                    <a:pt x="15" y="68"/>
                    <a:pt x="12" y="64"/>
                    <a:pt x="5" y="64"/>
                  </a:cubicBezTo>
                  <a:lnTo>
                    <a:pt x="0" y="64"/>
                  </a:lnTo>
                  <a:cubicBezTo>
                    <a:pt x="15" y="105"/>
                    <a:pt x="31" y="120"/>
                    <a:pt x="45" y="120"/>
                  </a:cubicBezTo>
                  <a:cubicBezTo>
                    <a:pt x="72" y="120"/>
                    <a:pt x="105" y="79"/>
                    <a:pt x="135" y="64"/>
                  </a:cubicBezTo>
                  <a:cubicBezTo>
                    <a:pt x="146" y="117"/>
                    <a:pt x="184" y="143"/>
                    <a:pt x="224" y="165"/>
                  </a:cubicBezTo>
                  <a:cubicBezTo>
                    <a:pt x="255" y="184"/>
                    <a:pt x="269" y="213"/>
                    <a:pt x="274" y="248"/>
                  </a:cubicBezTo>
                  <a:cubicBezTo>
                    <a:pt x="314" y="180"/>
                    <a:pt x="310" y="135"/>
                    <a:pt x="247" y="120"/>
                  </a:cubicBezTo>
                  <a:cubicBezTo>
                    <a:pt x="198" y="105"/>
                    <a:pt x="179" y="83"/>
                    <a:pt x="157" y="46"/>
                  </a:cubicBezTo>
                  <a:cubicBezTo>
                    <a:pt x="146" y="23"/>
                    <a:pt x="124"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2" name="Google Shape;31952;p23"/>
            <p:cNvSpPr/>
            <p:nvPr/>
          </p:nvSpPr>
          <p:spPr>
            <a:xfrm>
              <a:off x="-2073492" y="-1070460"/>
              <a:ext cx="10553" cy="10935"/>
            </a:xfrm>
            <a:custGeom>
              <a:avLst/>
              <a:gdLst/>
              <a:ahLst/>
              <a:cxnLst/>
              <a:rect l="l" t="t" r="r" b="b"/>
              <a:pathLst>
                <a:path w="221" h="229" extrusionOk="0">
                  <a:moveTo>
                    <a:pt x="139" y="0"/>
                  </a:moveTo>
                  <a:cubicBezTo>
                    <a:pt x="172" y="78"/>
                    <a:pt x="53" y="97"/>
                    <a:pt x="72" y="168"/>
                  </a:cubicBezTo>
                  <a:cubicBezTo>
                    <a:pt x="49" y="161"/>
                    <a:pt x="34" y="142"/>
                    <a:pt x="15" y="142"/>
                  </a:cubicBezTo>
                  <a:lnTo>
                    <a:pt x="0" y="142"/>
                  </a:lnTo>
                  <a:cubicBezTo>
                    <a:pt x="5" y="168"/>
                    <a:pt x="22" y="187"/>
                    <a:pt x="38" y="206"/>
                  </a:cubicBezTo>
                  <a:cubicBezTo>
                    <a:pt x="49" y="202"/>
                    <a:pt x="64" y="202"/>
                    <a:pt x="75" y="202"/>
                  </a:cubicBezTo>
                  <a:cubicBezTo>
                    <a:pt x="94" y="202"/>
                    <a:pt x="109" y="206"/>
                    <a:pt x="124" y="216"/>
                  </a:cubicBezTo>
                  <a:cubicBezTo>
                    <a:pt x="135" y="224"/>
                    <a:pt x="143" y="228"/>
                    <a:pt x="150" y="228"/>
                  </a:cubicBezTo>
                  <a:cubicBezTo>
                    <a:pt x="162" y="228"/>
                    <a:pt x="172" y="221"/>
                    <a:pt x="176" y="202"/>
                  </a:cubicBezTo>
                  <a:cubicBezTo>
                    <a:pt x="188" y="142"/>
                    <a:pt x="221" y="75"/>
                    <a:pt x="165" y="19"/>
                  </a:cubicBezTo>
                  <a:cubicBezTo>
                    <a:pt x="162" y="7"/>
                    <a:pt x="150"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3" name="Google Shape;31953;p23"/>
            <p:cNvSpPr/>
            <p:nvPr/>
          </p:nvSpPr>
          <p:spPr>
            <a:xfrm>
              <a:off x="-1953019" y="-1298753"/>
              <a:ext cx="9502" cy="7544"/>
            </a:xfrm>
            <a:custGeom>
              <a:avLst/>
              <a:gdLst/>
              <a:ahLst/>
              <a:cxnLst/>
              <a:rect l="l" t="t" r="r" b="b"/>
              <a:pathLst>
                <a:path w="199" h="158" extrusionOk="0">
                  <a:moveTo>
                    <a:pt x="75" y="0"/>
                  </a:moveTo>
                  <a:cubicBezTo>
                    <a:pt x="49" y="0"/>
                    <a:pt x="34" y="23"/>
                    <a:pt x="23" y="37"/>
                  </a:cubicBezTo>
                  <a:cubicBezTo>
                    <a:pt x="1" y="68"/>
                    <a:pt x="16" y="97"/>
                    <a:pt x="38" y="120"/>
                  </a:cubicBezTo>
                  <a:cubicBezTo>
                    <a:pt x="49" y="135"/>
                    <a:pt x="64" y="146"/>
                    <a:pt x="75" y="157"/>
                  </a:cubicBezTo>
                  <a:cubicBezTo>
                    <a:pt x="154" y="135"/>
                    <a:pt x="199" y="90"/>
                    <a:pt x="161" y="4"/>
                  </a:cubicBezTo>
                  <a:lnTo>
                    <a:pt x="161" y="4"/>
                  </a:lnTo>
                  <a:cubicBezTo>
                    <a:pt x="151" y="7"/>
                    <a:pt x="135" y="7"/>
                    <a:pt x="120" y="7"/>
                  </a:cubicBezTo>
                  <a:cubicBezTo>
                    <a:pt x="113" y="7"/>
                    <a:pt x="106" y="7"/>
                    <a:pt x="94" y="4"/>
                  </a:cubicBezTo>
                  <a:cubicBezTo>
                    <a:pt x="90" y="0"/>
                    <a:pt x="83"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4" name="Google Shape;31954;p23"/>
            <p:cNvSpPr/>
            <p:nvPr/>
          </p:nvSpPr>
          <p:spPr>
            <a:xfrm>
              <a:off x="-1851263" y="-1338958"/>
              <a:ext cx="8977" cy="12033"/>
            </a:xfrm>
            <a:custGeom>
              <a:avLst/>
              <a:gdLst/>
              <a:ahLst/>
              <a:cxnLst/>
              <a:rect l="l" t="t" r="r" b="b"/>
              <a:pathLst>
                <a:path w="188" h="252" extrusionOk="0">
                  <a:moveTo>
                    <a:pt x="120" y="1"/>
                  </a:moveTo>
                  <a:cubicBezTo>
                    <a:pt x="101" y="1"/>
                    <a:pt x="87" y="4"/>
                    <a:pt x="68" y="12"/>
                  </a:cubicBezTo>
                  <a:cubicBezTo>
                    <a:pt x="52" y="20"/>
                    <a:pt x="34" y="23"/>
                    <a:pt x="19" y="23"/>
                  </a:cubicBezTo>
                  <a:lnTo>
                    <a:pt x="16" y="23"/>
                  </a:lnTo>
                  <a:cubicBezTo>
                    <a:pt x="11" y="23"/>
                    <a:pt x="4" y="30"/>
                    <a:pt x="0" y="38"/>
                  </a:cubicBezTo>
                  <a:cubicBezTo>
                    <a:pt x="11" y="64"/>
                    <a:pt x="11" y="98"/>
                    <a:pt x="45" y="113"/>
                  </a:cubicBezTo>
                  <a:cubicBezTo>
                    <a:pt x="45" y="94"/>
                    <a:pt x="38" y="72"/>
                    <a:pt x="45" y="57"/>
                  </a:cubicBezTo>
                  <a:cubicBezTo>
                    <a:pt x="52" y="38"/>
                    <a:pt x="68" y="35"/>
                    <a:pt x="83" y="35"/>
                  </a:cubicBezTo>
                  <a:cubicBezTo>
                    <a:pt x="90" y="35"/>
                    <a:pt x="97" y="35"/>
                    <a:pt x="105" y="38"/>
                  </a:cubicBezTo>
                  <a:cubicBezTo>
                    <a:pt x="116" y="38"/>
                    <a:pt x="123" y="53"/>
                    <a:pt x="128" y="61"/>
                  </a:cubicBezTo>
                  <a:cubicBezTo>
                    <a:pt x="131" y="87"/>
                    <a:pt x="123" y="109"/>
                    <a:pt x="101" y="116"/>
                  </a:cubicBezTo>
                  <a:cubicBezTo>
                    <a:pt x="97" y="120"/>
                    <a:pt x="94" y="120"/>
                    <a:pt x="90" y="120"/>
                  </a:cubicBezTo>
                  <a:cubicBezTo>
                    <a:pt x="75" y="120"/>
                    <a:pt x="61" y="113"/>
                    <a:pt x="45" y="113"/>
                  </a:cubicBezTo>
                  <a:cubicBezTo>
                    <a:pt x="64" y="154"/>
                    <a:pt x="42" y="199"/>
                    <a:pt x="61" y="251"/>
                  </a:cubicBezTo>
                  <a:cubicBezTo>
                    <a:pt x="97" y="221"/>
                    <a:pt x="146" y="210"/>
                    <a:pt x="146" y="158"/>
                  </a:cubicBezTo>
                  <a:cubicBezTo>
                    <a:pt x="146" y="113"/>
                    <a:pt x="187" y="64"/>
                    <a:pt x="165" y="27"/>
                  </a:cubicBezTo>
                  <a:cubicBezTo>
                    <a:pt x="150" y="8"/>
                    <a:pt x="13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5" name="Google Shape;31955;p23"/>
            <p:cNvSpPr/>
            <p:nvPr/>
          </p:nvSpPr>
          <p:spPr>
            <a:xfrm>
              <a:off x="-2163453" y="-1248424"/>
              <a:ext cx="12176" cy="10362"/>
            </a:xfrm>
            <a:custGeom>
              <a:avLst/>
              <a:gdLst/>
              <a:ahLst/>
              <a:cxnLst/>
              <a:rect l="l" t="t" r="r" b="b"/>
              <a:pathLst>
                <a:path w="255" h="217" extrusionOk="0">
                  <a:moveTo>
                    <a:pt x="127" y="0"/>
                  </a:moveTo>
                  <a:cubicBezTo>
                    <a:pt x="112" y="0"/>
                    <a:pt x="94" y="4"/>
                    <a:pt x="79" y="11"/>
                  </a:cubicBezTo>
                  <a:cubicBezTo>
                    <a:pt x="38" y="23"/>
                    <a:pt x="0" y="63"/>
                    <a:pt x="12" y="104"/>
                  </a:cubicBezTo>
                  <a:cubicBezTo>
                    <a:pt x="19" y="153"/>
                    <a:pt x="49" y="206"/>
                    <a:pt x="109" y="206"/>
                  </a:cubicBezTo>
                  <a:lnTo>
                    <a:pt x="120" y="206"/>
                  </a:lnTo>
                  <a:cubicBezTo>
                    <a:pt x="131" y="206"/>
                    <a:pt x="143" y="209"/>
                    <a:pt x="153" y="213"/>
                  </a:cubicBezTo>
                  <a:cubicBezTo>
                    <a:pt x="165" y="213"/>
                    <a:pt x="176" y="217"/>
                    <a:pt x="188" y="217"/>
                  </a:cubicBezTo>
                  <a:cubicBezTo>
                    <a:pt x="202" y="217"/>
                    <a:pt x="221" y="209"/>
                    <a:pt x="232" y="191"/>
                  </a:cubicBezTo>
                  <a:cubicBezTo>
                    <a:pt x="255" y="149"/>
                    <a:pt x="224" y="127"/>
                    <a:pt x="206" y="97"/>
                  </a:cubicBezTo>
                  <a:cubicBezTo>
                    <a:pt x="179" y="127"/>
                    <a:pt x="179" y="183"/>
                    <a:pt x="135" y="183"/>
                  </a:cubicBezTo>
                  <a:cubicBezTo>
                    <a:pt x="124" y="183"/>
                    <a:pt x="117" y="180"/>
                    <a:pt x="105" y="175"/>
                  </a:cubicBezTo>
                  <a:cubicBezTo>
                    <a:pt x="72" y="165"/>
                    <a:pt x="45" y="142"/>
                    <a:pt x="49" y="101"/>
                  </a:cubicBezTo>
                  <a:cubicBezTo>
                    <a:pt x="53" y="68"/>
                    <a:pt x="79" y="52"/>
                    <a:pt x="109" y="45"/>
                  </a:cubicBezTo>
                  <a:cubicBezTo>
                    <a:pt x="120" y="45"/>
                    <a:pt x="127" y="41"/>
                    <a:pt x="135" y="41"/>
                  </a:cubicBezTo>
                  <a:cubicBezTo>
                    <a:pt x="157" y="41"/>
                    <a:pt x="176" y="49"/>
                    <a:pt x="198" y="56"/>
                  </a:cubicBezTo>
                  <a:cubicBezTo>
                    <a:pt x="184" y="15"/>
                    <a:pt x="157"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6" name="Google Shape;31956;p23"/>
            <p:cNvSpPr/>
            <p:nvPr/>
          </p:nvSpPr>
          <p:spPr>
            <a:xfrm>
              <a:off x="-2241811" y="-1350896"/>
              <a:ext cx="11651" cy="5587"/>
            </a:xfrm>
            <a:custGeom>
              <a:avLst/>
              <a:gdLst/>
              <a:ahLst/>
              <a:cxnLst/>
              <a:rect l="l" t="t" r="r" b="b"/>
              <a:pathLst>
                <a:path w="244" h="117" extrusionOk="0">
                  <a:moveTo>
                    <a:pt x="120" y="0"/>
                  </a:moveTo>
                  <a:cubicBezTo>
                    <a:pt x="79" y="0"/>
                    <a:pt x="38" y="11"/>
                    <a:pt x="0" y="45"/>
                  </a:cubicBezTo>
                  <a:cubicBezTo>
                    <a:pt x="34" y="61"/>
                    <a:pt x="64" y="68"/>
                    <a:pt x="86" y="78"/>
                  </a:cubicBezTo>
                  <a:cubicBezTo>
                    <a:pt x="131" y="101"/>
                    <a:pt x="157" y="116"/>
                    <a:pt x="176" y="116"/>
                  </a:cubicBezTo>
                  <a:cubicBezTo>
                    <a:pt x="202" y="116"/>
                    <a:pt x="214" y="87"/>
                    <a:pt x="243" y="11"/>
                  </a:cubicBezTo>
                  <a:cubicBezTo>
                    <a:pt x="202" y="8"/>
                    <a:pt x="161"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7" name="Google Shape;31957;p23"/>
            <p:cNvSpPr/>
            <p:nvPr/>
          </p:nvSpPr>
          <p:spPr>
            <a:xfrm>
              <a:off x="-1981764" y="-1178470"/>
              <a:ext cx="9168" cy="9359"/>
            </a:xfrm>
            <a:custGeom>
              <a:avLst/>
              <a:gdLst/>
              <a:ahLst/>
              <a:cxnLst/>
              <a:rect l="l" t="t" r="r" b="b"/>
              <a:pathLst>
                <a:path w="192" h="196" extrusionOk="0">
                  <a:moveTo>
                    <a:pt x="142" y="0"/>
                  </a:moveTo>
                  <a:cubicBezTo>
                    <a:pt x="125" y="23"/>
                    <a:pt x="125" y="61"/>
                    <a:pt x="90" y="61"/>
                  </a:cubicBezTo>
                  <a:cubicBezTo>
                    <a:pt x="16" y="64"/>
                    <a:pt x="4" y="116"/>
                    <a:pt x="1" y="173"/>
                  </a:cubicBezTo>
                  <a:cubicBezTo>
                    <a:pt x="8" y="180"/>
                    <a:pt x="16" y="187"/>
                    <a:pt x="27" y="195"/>
                  </a:cubicBezTo>
                  <a:cubicBezTo>
                    <a:pt x="87" y="161"/>
                    <a:pt x="169" y="154"/>
                    <a:pt x="192" y="71"/>
                  </a:cubicBezTo>
                  <a:cubicBezTo>
                    <a:pt x="177" y="49"/>
                    <a:pt x="161" y="2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8" name="Google Shape;31958;p23"/>
            <p:cNvSpPr/>
            <p:nvPr/>
          </p:nvSpPr>
          <p:spPr>
            <a:xfrm>
              <a:off x="-2127593" y="-1150107"/>
              <a:ext cx="16283" cy="11842"/>
            </a:xfrm>
            <a:custGeom>
              <a:avLst/>
              <a:gdLst/>
              <a:ahLst/>
              <a:cxnLst/>
              <a:rect l="l" t="t" r="r" b="b"/>
              <a:pathLst>
                <a:path w="341" h="248" extrusionOk="0">
                  <a:moveTo>
                    <a:pt x="135" y="0"/>
                  </a:moveTo>
                  <a:cubicBezTo>
                    <a:pt x="87" y="0"/>
                    <a:pt x="39" y="16"/>
                    <a:pt x="1" y="64"/>
                  </a:cubicBezTo>
                  <a:cubicBezTo>
                    <a:pt x="27" y="61"/>
                    <a:pt x="49" y="57"/>
                    <a:pt x="72" y="53"/>
                  </a:cubicBezTo>
                  <a:cubicBezTo>
                    <a:pt x="98" y="45"/>
                    <a:pt x="124" y="38"/>
                    <a:pt x="151" y="38"/>
                  </a:cubicBezTo>
                  <a:cubicBezTo>
                    <a:pt x="173" y="38"/>
                    <a:pt x="196" y="45"/>
                    <a:pt x="213" y="72"/>
                  </a:cubicBezTo>
                  <a:cubicBezTo>
                    <a:pt x="300" y="109"/>
                    <a:pt x="251" y="191"/>
                    <a:pt x="274" y="247"/>
                  </a:cubicBezTo>
                  <a:cubicBezTo>
                    <a:pt x="341" y="180"/>
                    <a:pt x="318" y="27"/>
                    <a:pt x="232" y="12"/>
                  </a:cubicBezTo>
                  <a:cubicBezTo>
                    <a:pt x="199" y="8"/>
                    <a:pt x="16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9" name="Google Shape;31959;p23"/>
            <p:cNvSpPr/>
            <p:nvPr/>
          </p:nvSpPr>
          <p:spPr>
            <a:xfrm>
              <a:off x="-2223045" y="-1131198"/>
              <a:ext cx="9120" cy="16140"/>
            </a:xfrm>
            <a:custGeom>
              <a:avLst/>
              <a:gdLst/>
              <a:ahLst/>
              <a:cxnLst/>
              <a:rect l="l" t="t" r="r" b="b"/>
              <a:pathLst>
                <a:path w="191" h="338" extrusionOk="0">
                  <a:moveTo>
                    <a:pt x="97" y="1"/>
                  </a:moveTo>
                  <a:cubicBezTo>
                    <a:pt x="86" y="1"/>
                    <a:pt x="75" y="13"/>
                    <a:pt x="64" y="35"/>
                  </a:cubicBezTo>
                  <a:cubicBezTo>
                    <a:pt x="71" y="35"/>
                    <a:pt x="75" y="31"/>
                    <a:pt x="82" y="31"/>
                  </a:cubicBezTo>
                  <a:cubicBezTo>
                    <a:pt x="97" y="31"/>
                    <a:pt x="109" y="39"/>
                    <a:pt x="109" y="53"/>
                  </a:cubicBezTo>
                  <a:cubicBezTo>
                    <a:pt x="119" y="128"/>
                    <a:pt x="131" y="203"/>
                    <a:pt x="127" y="274"/>
                  </a:cubicBezTo>
                  <a:cubicBezTo>
                    <a:pt x="127" y="289"/>
                    <a:pt x="56" y="282"/>
                    <a:pt x="26" y="308"/>
                  </a:cubicBezTo>
                  <a:cubicBezTo>
                    <a:pt x="19" y="315"/>
                    <a:pt x="7" y="322"/>
                    <a:pt x="0" y="327"/>
                  </a:cubicBezTo>
                  <a:cubicBezTo>
                    <a:pt x="30" y="334"/>
                    <a:pt x="56" y="337"/>
                    <a:pt x="78" y="337"/>
                  </a:cubicBezTo>
                  <a:cubicBezTo>
                    <a:pt x="164" y="337"/>
                    <a:pt x="190" y="296"/>
                    <a:pt x="176" y="192"/>
                  </a:cubicBezTo>
                  <a:cubicBezTo>
                    <a:pt x="168" y="136"/>
                    <a:pt x="149" y="80"/>
                    <a:pt x="127" y="27"/>
                  </a:cubicBezTo>
                  <a:cubicBezTo>
                    <a:pt x="119" y="13"/>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0" name="Google Shape;31960;p23"/>
            <p:cNvSpPr/>
            <p:nvPr/>
          </p:nvSpPr>
          <p:spPr>
            <a:xfrm>
              <a:off x="-2292187" y="-1310738"/>
              <a:ext cx="13465" cy="6446"/>
            </a:xfrm>
            <a:custGeom>
              <a:avLst/>
              <a:gdLst/>
              <a:ahLst/>
              <a:cxnLst/>
              <a:rect l="l" t="t" r="r" b="b"/>
              <a:pathLst>
                <a:path w="282" h="135" extrusionOk="0">
                  <a:moveTo>
                    <a:pt x="206" y="0"/>
                  </a:moveTo>
                  <a:cubicBezTo>
                    <a:pt x="203" y="22"/>
                    <a:pt x="192" y="41"/>
                    <a:pt x="170" y="53"/>
                  </a:cubicBezTo>
                  <a:cubicBezTo>
                    <a:pt x="113" y="38"/>
                    <a:pt x="49" y="53"/>
                    <a:pt x="1" y="15"/>
                  </a:cubicBezTo>
                  <a:lnTo>
                    <a:pt x="1" y="15"/>
                  </a:lnTo>
                  <a:cubicBezTo>
                    <a:pt x="5" y="45"/>
                    <a:pt x="9" y="75"/>
                    <a:pt x="13" y="105"/>
                  </a:cubicBezTo>
                  <a:cubicBezTo>
                    <a:pt x="35" y="86"/>
                    <a:pt x="54" y="79"/>
                    <a:pt x="72" y="79"/>
                  </a:cubicBezTo>
                  <a:cubicBezTo>
                    <a:pt x="99" y="79"/>
                    <a:pt x="125" y="94"/>
                    <a:pt x="147" y="109"/>
                  </a:cubicBezTo>
                  <a:cubicBezTo>
                    <a:pt x="166" y="124"/>
                    <a:pt x="188" y="135"/>
                    <a:pt x="206" y="135"/>
                  </a:cubicBezTo>
                  <a:cubicBezTo>
                    <a:pt x="222" y="135"/>
                    <a:pt x="241" y="124"/>
                    <a:pt x="251" y="101"/>
                  </a:cubicBezTo>
                  <a:cubicBezTo>
                    <a:pt x="282" y="53"/>
                    <a:pt x="263" y="15"/>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1" name="Google Shape;31961;p23"/>
            <p:cNvSpPr/>
            <p:nvPr/>
          </p:nvSpPr>
          <p:spPr>
            <a:xfrm>
              <a:off x="-2014234" y="-1500831"/>
              <a:ext cx="8070" cy="10409"/>
            </a:xfrm>
            <a:custGeom>
              <a:avLst/>
              <a:gdLst/>
              <a:ahLst/>
              <a:cxnLst/>
              <a:rect l="l" t="t" r="r" b="b"/>
              <a:pathLst>
                <a:path w="169" h="218" extrusionOk="0">
                  <a:moveTo>
                    <a:pt x="105" y="0"/>
                  </a:moveTo>
                  <a:cubicBezTo>
                    <a:pt x="98" y="0"/>
                    <a:pt x="90" y="4"/>
                    <a:pt x="82" y="4"/>
                  </a:cubicBezTo>
                  <a:cubicBezTo>
                    <a:pt x="1" y="78"/>
                    <a:pt x="1" y="101"/>
                    <a:pt x="79" y="218"/>
                  </a:cubicBezTo>
                  <a:cubicBezTo>
                    <a:pt x="109" y="209"/>
                    <a:pt x="139" y="206"/>
                    <a:pt x="168" y="202"/>
                  </a:cubicBezTo>
                  <a:cubicBezTo>
                    <a:pt x="161" y="131"/>
                    <a:pt x="120" y="97"/>
                    <a:pt x="42" y="83"/>
                  </a:cubicBezTo>
                  <a:cubicBezTo>
                    <a:pt x="98" y="64"/>
                    <a:pt x="139" y="56"/>
                    <a:pt x="158" y="16"/>
                  </a:cubicBezTo>
                  <a:cubicBezTo>
                    <a:pt x="139" y="8"/>
                    <a:pt x="124" y="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2" name="Google Shape;31962;p23"/>
            <p:cNvSpPr/>
            <p:nvPr/>
          </p:nvSpPr>
          <p:spPr>
            <a:xfrm>
              <a:off x="-2245535" y="-737069"/>
              <a:ext cx="10028" cy="7210"/>
            </a:xfrm>
            <a:custGeom>
              <a:avLst/>
              <a:gdLst/>
              <a:ahLst/>
              <a:cxnLst/>
              <a:rect l="l" t="t" r="r" b="b"/>
              <a:pathLst>
                <a:path w="210" h="151" extrusionOk="0">
                  <a:moveTo>
                    <a:pt x="0" y="1"/>
                  </a:moveTo>
                  <a:lnTo>
                    <a:pt x="0" y="1"/>
                  </a:lnTo>
                  <a:cubicBezTo>
                    <a:pt x="7" y="68"/>
                    <a:pt x="30" y="125"/>
                    <a:pt x="101" y="151"/>
                  </a:cubicBezTo>
                  <a:cubicBezTo>
                    <a:pt x="109" y="147"/>
                    <a:pt x="116" y="147"/>
                    <a:pt x="123" y="147"/>
                  </a:cubicBezTo>
                  <a:cubicBezTo>
                    <a:pt x="142" y="113"/>
                    <a:pt x="209" y="125"/>
                    <a:pt x="194" y="72"/>
                  </a:cubicBezTo>
                  <a:cubicBezTo>
                    <a:pt x="183" y="38"/>
                    <a:pt x="157" y="4"/>
                    <a:pt x="116" y="4"/>
                  </a:cubicBezTo>
                  <a:cubicBezTo>
                    <a:pt x="109" y="4"/>
                    <a:pt x="104" y="4"/>
                    <a:pt x="97" y="8"/>
                  </a:cubicBezTo>
                  <a:cubicBezTo>
                    <a:pt x="86" y="30"/>
                    <a:pt x="75" y="38"/>
                    <a:pt x="64" y="38"/>
                  </a:cubicBezTo>
                  <a:cubicBezTo>
                    <a:pt x="41" y="38"/>
                    <a:pt x="23" y="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3" name="Google Shape;31963;p23"/>
            <p:cNvSpPr/>
            <p:nvPr/>
          </p:nvSpPr>
          <p:spPr>
            <a:xfrm>
              <a:off x="-2242336" y="-742561"/>
              <a:ext cx="8213" cy="12510"/>
            </a:xfrm>
            <a:custGeom>
              <a:avLst/>
              <a:gdLst/>
              <a:ahLst/>
              <a:cxnLst/>
              <a:rect l="l" t="t" r="r" b="b"/>
              <a:pathLst>
                <a:path w="172" h="262" extrusionOk="0">
                  <a:moveTo>
                    <a:pt x="172" y="0"/>
                  </a:moveTo>
                  <a:lnTo>
                    <a:pt x="172" y="0"/>
                  </a:lnTo>
                  <a:cubicBezTo>
                    <a:pt x="120" y="11"/>
                    <a:pt x="78" y="45"/>
                    <a:pt x="34" y="67"/>
                  </a:cubicBezTo>
                  <a:cubicBezTo>
                    <a:pt x="0" y="86"/>
                    <a:pt x="19" y="105"/>
                    <a:pt x="30" y="123"/>
                  </a:cubicBezTo>
                  <a:cubicBezTo>
                    <a:pt x="37" y="119"/>
                    <a:pt x="42" y="119"/>
                    <a:pt x="49" y="119"/>
                  </a:cubicBezTo>
                  <a:cubicBezTo>
                    <a:pt x="90" y="119"/>
                    <a:pt x="116" y="153"/>
                    <a:pt x="127" y="187"/>
                  </a:cubicBezTo>
                  <a:cubicBezTo>
                    <a:pt x="142" y="240"/>
                    <a:pt x="75" y="228"/>
                    <a:pt x="56" y="262"/>
                  </a:cubicBezTo>
                  <a:cubicBezTo>
                    <a:pt x="154" y="254"/>
                    <a:pt x="168" y="240"/>
                    <a:pt x="154" y="168"/>
                  </a:cubicBezTo>
                  <a:cubicBezTo>
                    <a:pt x="142" y="109"/>
                    <a:pt x="157" y="56"/>
                    <a:pt x="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4" name="Google Shape;31964;p23"/>
            <p:cNvSpPr/>
            <p:nvPr/>
          </p:nvSpPr>
          <p:spPr>
            <a:xfrm>
              <a:off x="-2118854" y="-762759"/>
              <a:ext cx="8643" cy="11460"/>
            </a:xfrm>
            <a:custGeom>
              <a:avLst/>
              <a:gdLst/>
              <a:ahLst/>
              <a:cxnLst/>
              <a:rect l="l" t="t" r="r" b="b"/>
              <a:pathLst>
                <a:path w="181" h="240" extrusionOk="0">
                  <a:moveTo>
                    <a:pt x="80" y="0"/>
                  </a:moveTo>
                  <a:cubicBezTo>
                    <a:pt x="61" y="19"/>
                    <a:pt x="42" y="42"/>
                    <a:pt x="23" y="61"/>
                  </a:cubicBezTo>
                  <a:cubicBezTo>
                    <a:pt x="8" y="128"/>
                    <a:pt x="1" y="192"/>
                    <a:pt x="57" y="240"/>
                  </a:cubicBezTo>
                  <a:cubicBezTo>
                    <a:pt x="46" y="195"/>
                    <a:pt x="35" y="150"/>
                    <a:pt x="98" y="135"/>
                  </a:cubicBezTo>
                  <a:cubicBezTo>
                    <a:pt x="154" y="120"/>
                    <a:pt x="125" y="38"/>
                    <a:pt x="180" y="30"/>
                  </a:cubicBezTo>
                  <a:cubicBezTo>
                    <a:pt x="154" y="8"/>
                    <a:pt x="125"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5" name="Google Shape;31965;p23"/>
            <p:cNvSpPr/>
            <p:nvPr/>
          </p:nvSpPr>
          <p:spPr>
            <a:xfrm>
              <a:off x="-1984390" y="-1380166"/>
              <a:ext cx="7688" cy="8070"/>
            </a:xfrm>
            <a:custGeom>
              <a:avLst/>
              <a:gdLst/>
              <a:ahLst/>
              <a:cxnLst/>
              <a:rect l="l" t="t" r="r" b="b"/>
              <a:pathLst>
                <a:path w="161" h="169" extrusionOk="0">
                  <a:moveTo>
                    <a:pt x="45" y="1"/>
                  </a:moveTo>
                  <a:cubicBezTo>
                    <a:pt x="18" y="1"/>
                    <a:pt x="11" y="27"/>
                    <a:pt x="0" y="90"/>
                  </a:cubicBezTo>
                  <a:cubicBezTo>
                    <a:pt x="37" y="98"/>
                    <a:pt x="49" y="120"/>
                    <a:pt x="33" y="153"/>
                  </a:cubicBezTo>
                  <a:cubicBezTo>
                    <a:pt x="52" y="158"/>
                    <a:pt x="71" y="168"/>
                    <a:pt x="90" y="168"/>
                  </a:cubicBezTo>
                  <a:cubicBezTo>
                    <a:pt x="97" y="168"/>
                    <a:pt x="101" y="165"/>
                    <a:pt x="108" y="165"/>
                  </a:cubicBezTo>
                  <a:cubicBezTo>
                    <a:pt x="135" y="116"/>
                    <a:pt x="161" y="68"/>
                    <a:pt x="104" y="23"/>
                  </a:cubicBezTo>
                  <a:cubicBezTo>
                    <a:pt x="75" y="8"/>
                    <a:pt x="5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6" name="Google Shape;31966;p23"/>
            <p:cNvSpPr/>
            <p:nvPr/>
          </p:nvSpPr>
          <p:spPr>
            <a:xfrm>
              <a:off x="-2161352" y="-1246514"/>
              <a:ext cx="7783" cy="6876"/>
            </a:xfrm>
            <a:custGeom>
              <a:avLst/>
              <a:gdLst/>
              <a:ahLst/>
              <a:cxnLst/>
              <a:rect l="l" t="t" r="r" b="b"/>
              <a:pathLst>
                <a:path w="163" h="144" extrusionOk="0">
                  <a:moveTo>
                    <a:pt x="91" y="1"/>
                  </a:moveTo>
                  <a:cubicBezTo>
                    <a:pt x="83" y="1"/>
                    <a:pt x="76" y="5"/>
                    <a:pt x="65" y="5"/>
                  </a:cubicBezTo>
                  <a:cubicBezTo>
                    <a:pt x="35" y="12"/>
                    <a:pt x="9" y="28"/>
                    <a:pt x="5" y="61"/>
                  </a:cubicBezTo>
                  <a:cubicBezTo>
                    <a:pt x="1" y="102"/>
                    <a:pt x="28" y="125"/>
                    <a:pt x="61" y="135"/>
                  </a:cubicBezTo>
                  <a:cubicBezTo>
                    <a:pt x="73" y="140"/>
                    <a:pt x="80" y="143"/>
                    <a:pt x="91" y="143"/>
                  </a:cubicBezTo>
                  <a:cubicBezTo>
                    <a:pt x="135" y="143"/>
                    <a:pt x="135" y="87"/>
                    <a:pt x="162" y="57"/>
                  </a:cubicBezTo>
                  <a:cubicBezTo>
                    <a:pt x="158" y="46"/>
                    <a:pt x="158" y="31"/>
                    <a:pt x="154" y="16"/>
                  </a:cubicBezTo>
                  <a:cubicBezTo>
                    <a:pt x="132" y="9"/>
                    <a:pt x="113"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7" name="Google Shape;31967;p23"/>
            <p:cNvSpPr/>
            <p:nvPr/>
          </p:nvSpPr>
          <p:spPr>
            <a:xfrm>
              <a:off x="-2121481" y="-1467979"/>
              <a:ext cx="13227" cy="10935"/>
            </a:xfrm>
            <a:custGeom>
              <a:avLst/>
              <a:gdLst/>
              <a:ahLst/>
              <a:cxnLst/>
              <a:rect l="l" t="t" r="r" b="b"/>
              <a:pathLst>
                <a:path w="277" h="229" extrusionOk="0">
                  <a:moveTo>
                    <a:pt x="194" y="1"/>
                  </a:moveTo>
                  <a:cubicBezTo>
                    <a:pt x="198" y="15"/>
                    <a:pt x="194" y="34"/>
                    <a:pt x="206" y="45"/>
                  </a:cubicBezTo>
                  <a:cubicBezTo>
                    <a:pt x="242" y="94"/>
                    <a:pt x="225" y="135"/>
                    <a:pt x="180" y="161"/>
                  </a:cubicBezTo>
                  <a:cubicBezTo>
                    <a:pt x="161" y="172"/>
                    <a:pt x="142" y="180"/>
                    <a:pt x="127" y="180"/>
                  </a:cubicBezTo>
                  <a:cubicBezTo>
                    <a:pt x="97" y="180"/>
                    <a:pt x="75" y="161"/>
                    <a:pt x="52" y="127"/>
                  </a:cubicBezTo>
                  <a:cubicBezTo>
                    <a:pt x="41" y="105"/>
                    <a:pt x="18" y="86"/>
                    <a:pt x="15" y="60"/>
                  </a:cubicBezTo>
                  <a:lnTo>
                    <a:pt x="15" y="60"/>
                  </a:lnTo>
                  <a:cubicBezTo>
                    <a:pt x="0" y="127"/>
                    <a:pt x="30" y="194"/>
                    <a:pt x="94" y="217"/>
                  </a:cubicBezTo>
                  <a:cubicBezTo>
                    <a:pt x="108" y="225"/>
                    <a:pt x="127" y="228"/>
                    <a:pt x="142" y="228"/>
                  </a:cubicBezTo>
                  <a:cubicBezTo>
                    <a:pt x="175" y="228"/>
                    <a:pt x="206" y="210"/>
                    <a:pt x="232" y="165"/>
                  </a:cubicBezTo>
                  <a:cubicBezTo>
                    <a:pt x="277" y="94"/>
                    <a:pt x="254" y="45"/>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8" name="Google Shape;31968;p23"/>
            <p:cNvSpPr/>
            <p:nvPr/>
          </p:nvSpPr>
          <p:spPr>
            <a:xfrm>
              <a:off x="-1989070" y="-1413926"/>
              <a:ext cx="8786" cy="8786"/>
            </a:xfrm>
            <a:custGeom>
              <a:avLst/>
              <a:gdLst/>
              <a:ahLst/>
              <a:cxnLst/>
              <a:rect l="l" t="t" r="r" b="b"/>
              <a:pathLst>
                <a:path w="184" h="184" extrusionOk="0">
                  <a:moveTo>
                    <a:pt x="94" y="46"/>
                  </a:moveTo>
                  <a:cubicBezTo>
                    <a:pt x="109" y="46"/>
                    <a:pt x="121" y="57"/>
                    <a:pt x="124" y="75"/>
                  </a:cubicBezTo>
                  <a:cubicBezTo>
                    <a:pt x="128" y="98"/>
                    <a:pt x="116" y="113"/>
                    <a:pt x="102" y="125"/>
                  </a:cubicBezTo>
                  <a:cubicBezTo>
                    <a:pt x="79" y="125"/>
                    <a:pt x="64" y="109"/>
                    <a:pt x="60" y="90"/>
                  </a:cubicBezTo>
                  <a:cubicBezTo>
                    <a:pt x="53" y="68"/>
                    <a:pt x="60" y="53"/>
                    <a:pt x="83" y="46"/>
                  </a:cubicBezTo>
                  <a:close/>
                  <a:moveTo>
                    <a:pt x="71" y="1"/>
                  </a:moveTo>
                  <a:cubicBezTo>
                    <a:pt x="0" y="30"/>
                    <a:pt x="42" y="90"/>
                    <a:pt x="38" y="139"/>
                  </a:cubicBezTo>
                  <a:cubicBezTo>
                    <a:pt x="34" y="177"/>
                    <a:pt x="53" y="184"/>
                    <a:pt x="76" y="184"/>
                  </a:cubicBezTo>
                  <a:cubicBezTo>
                    <a:pt x="86" y="184"/>
                    <a:pt x="98" y="184"/>
                    <a:pt x="109" y="180"/>
                  </a:cubicBezTo>
                  <a:cubicBezTo>
                    <a:pt x="150" y="177"/>
                    <a:pt x="183" y="158"/>
                    <a:pt x="176" y="106"/>
                  </a:cubicBezTo>
                  <a:cubicBezTo>
                    <a:pt x="169" y="57"/>
                    <a:pt x="116"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9" name="Google Shape;31969;p23"/>
            <p:cNvSpPr/>
            <p:nvPr/>
          </p:nvSpPr>
          <p:spPr>
            <a:xfrm>
              <a:off x="-2288224" y="-657088"/>
              <a:ext cx="9120" cy="11126"/>
            </a:xfrm>
            <a:custGeom>
              <a:avLst/>
              <a:gdLst/>
              <a:ahLst/>
              <a:cxnLst/>
              <a:rect l="l" t="t" r="r" b="b"/>
              <a:pathLst>
                <a:path w="191" h="233" extrusionOk="0">
                  <a:moveTo>
                    <a:pt x="146" y="1"/>
                  </a:moveTo>
                  <a:cubicBezTo>
                    <a:pt x="113" y="12"/>
                    <a:pt x="71" y="15"/>
                    <a:pt x="38" y="27"/>
                  </a:cubicBezTo>
                  <a:cubicBezTo>
                    <a:pt x="16" y="34"/>
                    <a:pt x="1" y="53"/>
                    <a:pt x="4" y="79"/>
                  </a:cubicBezTo>
                  <a:cubicBezTo>
                    <a:pt x="11" y="132"/>
                    <a:pt x="128" y="221"/>
                    <a:pt x="191" y="232"/>
                  </a:cubicBezTo>
                  <a:lnTo>
                    <a:pt x="191" y="229"/>
                  </a:lnTo>
                  <a:cubicBezTo>
                    <a:pt x="168" y="191"/>
                    <a:pt x="132" y="177"/>
                    <a:pt x="97" y="154"/>
                  </a:cubicBezTo>
                  <a:cubicBezTo>
                    <a:pt x="64" y="127"/>
                    <a:pt x="90" y="109"/>
                    <a:pt x="116" y="101"/>
                  </a:cubicBezTo>
                  <a:cubicBezTo>
                    <a:pt x="116" y="68"/>
                    <a:pt x="105" y="34"/>
                    <a:pt x="150" y="23"/>
                  </a:cubicBezTo>
                  <a:lnTo>
                    <a:pt x="150" y="4"/>
                  </a:lnTo>
                  <a:lnTo>
                    <a:pt x="1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0" name="Google Shape;31970;p23"/>
            <p:cNvSpPr/>
            <p:nvPr/>
          </p:nvSpPr>
          <p:spPr>
            <a:xfrm>
              <a:off x="-1980666" y="-1485694"/>
              <a:ext cx="9168" cy="8452"/>
            </a:xfrm>
            <a:custGeom>
              <a:avLst/>
              <a:gdLst/>
              <a:ahLst/>
              <a:cxnLst/>
              <a:rect l="l" t="t" r="r" b="b"/>
              <a:pathLst>
                <a:path w="192" h="177" extrusionOk="0">
                  <a:moveTo>
                    <a:pt x="97" y="1"/>
                  </a:moveTo>
                  <a:lnTo>
                    <a:pt x="90" y="5"/>
                  </a:lnTo>
                  <a:lnTo>
                    <a:pt x="79" y="5"/>
                  </a:lnTo>
                  <a:cubicBezTo>
                    <a:pt x="52" y="27"/>
                    <a:pt x="0" y="42"/>
                    <a:pt x="30" y="91"/>
                  </a:cubicBezTo>
                  <a:cubicBezTo>
                    <a:pt x="52" y="128"/>
                    <a:pt x="105" y="136"/>
                    <a:pt x="131" y="177"/>
                  </a:cubicBezTo>
                  <a:lnTo>
                    <a:pt x="135" y="177"/>
                  </a:lnTo>
                  <a:cubicBezTo>
                    <a:pt x="146" y="177"/>
                    <a:pt x="161" y="158"/>
                    <a:pt x="176" y="151"/>
                  </a:cubicBezTo>
                  <a:cubicBezTo>
                    <a:pt x="191" y="139"/>
                    <a:pt x="191" y="132"/>
                    <a:pt x="172" y="128"/>
                  </a:cubicBezTo>
                  <a:cubicBezTo>
                    <a:pt x="150" y="120"/>
                    <a:pt x="138" y="102"/>
                    <a:pt x="146" y="87"/>
                  </a:cubicBezTo>
                  <a:cubicBezTo>
                    <a:pt x="164" y="35"/>
                    <a:pt x="131" y="20"/>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1" name="Google Shape;31971;p23"/>
            <p:cNvSpPr/>
            <p:nvPr/>
          </p:nvSpPr>
          <p:spPr>
            <a:xfrm>
              <a:off x="-2293237" y="-1318760"/>
              <a:ext cx="16665" cy="4680"/>
            </a:xfrm>
            <a:custGeom>
              <a:avLst/>
              <a:gdLst/>
              <a:ahLst/>
              <a:cxnLst/>
              <a:rect l="l" t="t" r="r" b="b"/>
              <a:pathLst>
                <a:path w="349" h="98" extrusionOk="0">
                  <a:moveTo>
                    <a:pt x="311" y="0"/>
                  </a:moveTo>
                  <a:cubicBezTo>
                    <a:pt x="281" y="7"/>
                    <a:pt x="255" y="7"/>
                    <a:pt x="225" y="7"/>
                  </a:cubicBezTo>
                  <a:lnTo>
                    <a:pt x="180" y="7"/>
                  </a:lnTo>
                  <a:cubicBezTo>
                    <a:pt x="113" y="7"/>
                    <a:pt x="45" y="16"/>
                    <a:pt x="1" y="90"/>
                  </a:cubicBezTo>
                  <a:lnTo>
                    <a:pt x="9" y="90"/>
                  </a:lnTo>
                  <a:cubicBezTo>
                    <a:pt x="19" y="90"/>
                    <a:pt x="27" y="90"/>
                    <a:pt x="38" y="94"/>
                  </a:cubicBezTo>
                  <a:cubicBezTo>
                    <a:pt x="45" y="94"/>
                    <a:pt x="57" y="97"/>
                    <a:pt x="64" y="97"/>
                  </a:cubicBezTo>
                  <a:cubicBezTo>
                    <a:pt x="87" y="97"/>
                    <a:pt x="102" y="86"/>
                    <a:pt x="113" y="52"/>
                  </a:cubicBezTo>
                  <a:cubicBezTo>
                    <a:pt x="113" y="45"/>
                    <a:pt x="113" y="42"/>
                    <a:pt x="116" y="42"/>
                  </a:cubicBezTo>
                  <a:cubicBezTo>
                    <a:pt x="116" y="38"/>
                    <a:pt x="121" y="38"/>
                    <a:pt x="121" y="38"/>
                  </a:cubicBezTo>
                  <a:lnTo>
                    <a:pt x="124" y="38"/>
                  </a:lnTo>
                  <a:cubicBezTo>
                    <a:pt x="132" y="42"/>
                    <a:pt x="135" y="49"/>
                    <a:pt x="139" y="52"/>
                  </a:cubicBezTo>
                  <a:cubicBezTo>
                    <a:pt x="154" y="68"/>
                    <a:pt x="169" y="71"/>
                    <a:pt x="184" y="71"/>
                  </a:cubicBezTo>
                  <a:cubicBezTo>
                    <a:pt x="195" y="71"/>
                    <a:pt x="202" y="71"/>
                    <a:pt x="210" y="68"/>
                  </a:cubicBezTo>
                  <a:lnTo>
                    <a:pt x="237" y="68"/>
                  </a:lnTo>
                  <a:cubicBezTo>
                    <a:pt x="244" y="68"/>
                    <a:pt x="251" y="68"/>
                    <a:pt x="255" y="71"/>
                  </a:cubicBezTo>
                  <a:cubicBezTo>
                    <a:pt x="266" y="45"/>
                    <a:pt x="278" y="38"/>
                    <a:pt x="292" y="38"/>
                  </a:cubicBezTo>
                  <a:cubicBezTo>
                    <a:pt x="311" y="38"/>
                    <a:pt x="330" y="49"/>
                    <a:pt x="349" y="49"/>
                  </a:cubicBezTo>
                  <a:cubicBezTo>
                    <a:pt x="345" y="30"/>
                    <a:pt x="330" y="0"/>
                    <a:pt x="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2" name="Google Shape;31972;p23"/>
            <p:cNvSpPr/>
            <p:nvPr/>
          </p:nvSpPr>
          <p:spPr>
            <a:xfrm>
              <a:off x="-2022638" y="-1425338"/>
              <a:ext cx="10792" cy="6446"/>
            </a:xfrm>
            <a:custGeom>
              <a:avLst/>
              <a:gdLst/>
              <a:ahLst/>
              <a:cxnLst/>
              <a:rect l="l" t="t" r="r" b="b"/>
              <a:pathLst>
                <a:path w="226" h="135" extrusionOk="0">
                  <a:moveTo>
                    <a:pt x="187" y="0"/>
                  </a:moveTo>
                  <a:cubicBezTo>
                    <a:pt x="184" y="0"/>
                    <a:pt x="180" y="0"/>
                    <a:pt x="177" y="5"/>
                  </a:cubicBezTo>
                  <a:cubicBezTo>
                    <a:pt x="154" y="15"/>
                    <a:pt x="132" y="27"/>
                    <a:pt x="109" y="27"/>
                  </a:cubicBezTo>
                  <a:cubicBezTo>
                    <a:pt x="94" y="27"/>
                    <a:pt x="79" y="23"/>
                    <a:pt x="65" y="8"/>
                  </a:cubicBezTo>
                  <a:cubicBezTo>
                    <a:pt x="30" y="15"/>
                    <a:pt x="27" y="45"/>
                    <a:pt x="12" y="67"/>
                  </a:cubicBezTo>
                  <a:cubicBezTo>
                    <a:pt x="1" y="83"/>
                    <a:pt x="12" y="102"/>
                    <a:pt x="27" y="117"/>
                  </a:cubicBezTo>
                  <a:cubicBezTo>
                    <a:pt x="39" y="128"/>
                    <a:pt x="53" y="135"/>
                    <a:pt x="68" y="135"/>
                  </a:cubicBezTo>
                  <a:cubicBezTo>
                    <a:pt x="75" y="135"/>
                    <a:pt x="83" y="131"/>
                    <a:pt x="87" y="124"/>
                  </a:cubicBezTo>
                  <a:cubicBezTo>
                    <a:pt x="113" y="79"/>
                    <a:pt x="158" y="76"/>
                    <a:pt x="199" y="57"/>
                  </a:cubicBezTo>
                  <a:cubicBezTo>
                    <a:pt x="210" y="50"/>
                    <a:pt x="225" y="38"/>
                    <a:pt x="213" y="19"/>
                  </a:cubicBezTo>
                  <a:cubicBezTo>
                    <a:pt x="210" y="8"/>
                    <a:pt x="199"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3" name="Google Shape;31973;p23"/>
            <p:cNvSpPr/>
            <p:nvPr/>
          </p:nvSpPr>
          <p:spPr>
            <a:xfrm>
              <a:off x="-1913577" y="-1345739"/>
              <a:ext cx="12558" cy="9884"/>
            </a:xfrm>
            <a:custGeom>
              <a:avLst/>
              <a:gdLst/>
              <a:ahLst/>
              <a:cxnLst/>
              <a:rect l="l" t="t" r="r" b="b"/>
              <a:pathLst>
                <a:path w="263" h="207" extrusionOk="0">
                  <a:moveTo>
                    <a:pt x="49" y="1"/>
                  </a:moveTo>
                  <a:cubicBezTo>
                    <a:pt x="1" y="34"/>
                    <a:pt x="20" y="68"/>
                    <a:pt x="49" y="101"/>
                  </a:cubicBezTo>
                  <a:cubicBezTo>
                    <a:pt x="68" y="120"/>
                    <a:pt x="98" y="120"/>
                    <a:pt x="117" y="146"/>
                  </a:cubicBezTo>
                  <a:cubicBezTo>
                    <a:pt x="143" y="184"/>
                    <a:pt x="165" y="206"/>
                    <a:pt x="188" y="206"/>
                  </a:cubicBezTo>
                  <a:cubicBezTo>
                    <a:pt x="214" y="206"/>
                    <a:pt x="236" y="180"/>
                    <a:pt x="262" y="127"/>
                  </a:cubicBezTo>
                  <a:lnTo>
                    <a:pt x="262" y="127"/>
                  </a:lnTo>
                  <a:cubicBezTo>
                    <a:pt x="248" y="139"/>
                    <a:pt x="232" y="154"/>
                    <a:pt x="217" y="154"/>
                  </a:cubicBezTo>
                  <a:cubicBezTo>
                    <a:pt x="206" y="154"/>
                    <a:pt x="195" y="146"/>
                    <a:pt x="188" y="120"/>
                  </a:cubicBezTo>
                  <a:lnTo>
                    <a:pt x="177" y="120"/>
                  </a:lnTo>
                  <a:cubicBezTo>
                    <a:pt x="143" y="120"/>
                    <a:pt x="132" y="83"/>
                    <a:pt x="110" y="65"/>
                  </a:cubicBezTo>
                  <a:lnTo>
                    <a:pt x="98" y="65"/>
                  </a:lnTo>
                  <a:cubicBezTo>
                    <a:pt x="60" y="65"/>
                    <a:pt x="57" y="3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4" name="Google Shape;31974;p23"/>
            <p:cNvSpPr/>
            <p:nvPr/>
          </p:nvSpPr>
          <p:spPr>
            <a:xfrm>
              <a:off x="-2524156" y="-733488"/>
              <a:ext cx="7306" cy="8070"/>
            </a:xfrm>
            <a:custGeom>
              <a:avLst/>
              <a:gdLst/>
              <a:ahLst/>
              <a:cxnLst/>
              <a:rect l="l" t="t" r="r" b="b"/>
              <a:pathLst>
                <a:path w="153" h="169" extrusionOk="0">
                  <a:moveTo>
                    <a:pt x="85" y="0"/>
                  </a:moveTo>
                  <a:cubicBezTo>
                    <a:pt x="71" y="0"/>
                    <a:pt x="48" y="5"/>
                    <a:pt x="18" y="8"/>
                  </a:cubicBezTo>
                  <a:cubicBezTo>
                    <a:pt x="75" y="57"/>
                    <a:pt x="67" y="90"/>
                    <a:pt x="0" y="150"/>
                  </a:cubicBezTo>
                  <a:cubicBezTo>
                    <a:pt x="11" y="165"/>
                    <a:pt x="26" y="169"/>
                    <a:pt x="37" y="169"/>
                  </a:cubicBezTo>
                  <a:cubicBezTo>
                    <a:pt x="52" y="169"/>
                    <a:pt x="63" y="165"/>
                    <a:pt x="78" y="162"/>
                  </a:cubicBezTo>
                  <a:cubicBezTo>
                    <a:pt x="90" y="157"/>
                    <a:pt x="104" y="154"/>
                    <a:pt x="116" y="154"/>
                  </a:cubicBezTo>
                  <a:cubicBezTo>
                    <a:pt x="138" y="139"/>
                    <a:pt x="149" y="120"/>
                    <a:pt x="153" y="98"/>
                  </a:cubicBezTo>
                  <a:cubicBezTo>
                    <a:pt x="135" y="23"/>
                    <a:pt x="130"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5" name="Google Shape;31975;p23"/>
            <p:cNvSpPr/>
            <p:nvPr/>
          </p:nvSpPr>
          <p:spPr>
            <a:xfrm>
              <a:off x="-2200220" y="-572141"/>
              <a:ext cx="7879" cy="8118"/>
            </a:xfrm>
            <a:custGeom>
              <a:avLst/>
              <a:gdLst/>
              <a:ahLst/>
              <a:cxnLst/>
              <a:rect l="l" t="t" r="r" b="b"/>
              <a:pathLst>
                <a:path w="165" h="170" extrusionOk="0">
                  <a:moveTo>
                    <a:pt x="34" y="1"/>
                  </a:moveTo>
                  <a:cubicBezTo>
                    <a:pt x="0" y="30"/>
                    <a:pt x="26" y="64"/>
                    <a:pt x="26" y="98"/>
                  </a:cubicBezTo>
                  <a:cubicBezTo>
                    <a:pt x="30" y="143"/>
                    <a:pt x="57" y="169"/>
                    <a:pt x="97" y="169"/>
                  </a:cubicBezTo>
                  <a:lnTo>
                    <a:pt x="102" y="169"/>
                  </a:lnTo>
                  <a:cubicBezTo>
                    <a:pt x="147" y="165"/>
                    <a:pt x="164" y="125"/>
                    <a:pt x="164" y="83"/>
                  </a:cubicBezTo>
                  <a:cubicBezTo>
                    <a:pt x="164" y="57"/>
                    <a:pt x="164" y="20"/>
                    <a:pt x="128" y="4"/>
                  </a:cubicBezTo>
                  <a:lnTo>
                    <a:pt x="128" y="4"/>
                  </a:lnTo>
                  <a:cubicBezTo>
                    <a:pt x="131" y="30"/>
                    <a:pt x="131" y="53"/>
                    <a:pt x="102" y="57"/>
                  </a:cubicBezTo>
                  <a:lnTo>
                    <a:pt x="94" y="57"/>
                  </a:lnTo>
                  <a:cubicBezTo>
                    <a:pt x="57" y="57"/>
                    <a:pt x="42" y="35"/>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6" name="Google Shape;31976;p23"/>
            <p:cNvSpPr/>
            <p:nvPr/>
          </p:nvSpPr>
          <p:spPr>
            <a:xfrm>
              <a:off x="-2323750" y="-1210272"/>
              <a:ext cx="12510" cy="4727"/>
            </a:xfrm>
            <a:custGeom>
              <a:avLst/>
              <a:gdLst/>
              <a:ahLst/>
              <a:cxnLst/>
              <a:rect l="l" t="t" r="r" b="b"/>
              <a:pathLst>
                <a:path w="262" h="99" extrusionOk="0">
                  <a:moveTo>
                    <a:pt x="132" y="1"/>
                  </a:moveTo>
                  <a:cubicBezTo>
                    <a:pt x="98" y="1"/>
                    <a:pt x="64" y="23"/>
                    <a:pt x="1" y="64"/>
                  </a:cubicBezTo>
                  <a:lnTo>
                    <a:pt x="20" y="64"/>
                  </a:lnTo>
                  <a:cubicBezTo>
                    <a:pt x="30" y="64"/>
                    <a:pt x="42" y="68"/>
                    <a:pt x="49" y="80"/>
                  </a:cubicBezTo>
                  <a:lnTo>
                    <a:pt x="75" y="80"/>
                  </a:lnTo>
                  <a:cubicBezTo>
                    <a:pt x="98" y="80"/>
                    <a:pt x="120" y="83"/>
                    <a:pt x="143" y="87"/>
                  </a:cubicBezTo>
                  <a:cubicBezTo>
                    <a:pt x="165" y="94"/>
                    <a:pt x="187" y="99"/>
                    <a:pt x="210" y="99"/>
                  </a:cubicBezTo>
                  <a:cubicBezTo>
                    <a:pt x="225" y="99"/>
                    <a:pt x="244" y="94"/>
                    <a:pt x="262" y="87"/>
                  </a:cubicBezTo>
                  <a:cubicBezTo>
                    <a:pt x="203" y="31"/>
                    <a:pt x="169"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7" name="Google Shape;31977;p23"/>
            <p:cNvSpPr/>
            <p:nvPr/>
          </p:nvSpPr>
          <p:spPr>
            <a:xfrm>
              <a:off x="-2116706" y="-1214140"/>
              <a:ext cx="11508" cy="13943"/>
            </a:xfrm>
            <a:custGeom>
              <a:avLst/>
              <a:gdLst/>
              <a:ahLst/>
              <a:cxnLst/>
              <a:rect l="l" t="t" r="r" b="b"/>
              <a:pathLst>
                <a:path w="241" h="292" extrusionOk="0">
                  <a:moveTo>
                    <a:pt x="218" y="0"/>
                  </a:moveTo>
                  <a:cubicBezTo>
                    <a:pt x="232" y="49"/>
                    <a:pt x="225" y="97"/>
                    <a:pt x="210" y="145"/>
                  </a:cubicBezTo>
                  <a:cubicBezTo>
                    <a:pt x="184" y="216"/>
                    <a:pt x="165" y="242"/>
                    <a:pt x="113" y="242"/>
                  </a:cubicBezTo>
                  <a:cubicBezTo>
                    <a:pt x="98" y="242"/>
                    <a:pt x="80" y="239"/>
                    <a:pt x="57" y="235"/>
                  </a:cubicBezTo>
                  <a:cubicBezTo>
                    <a:pt x="38" y="232"/>
                    <a:pt x="20" y="228"/>
                    <a:pt x="1" y="228"/>
                  </a:cubicBezTo>
                  <a:cubicBezTo>
                    <a:pt x="35" y="276"/>
                    <a:pt x="94" y="273"/>
                    <a:pt x="142" y="287"/>
                  </a:cubicBezTo>
                  <a:cubicBezTo>
                    <a:pt x="151" y="292"/>
                    <a:pt x="154" y="292"/>
                    <a:pt x="158" y="292"/>
                  </a:cubicBezTo>
                  <a:cubicBezTo>
                    <a:pt x="173" y="292"/>
                    <a:pt x="184" y="284"/>
                    <a:pt x="195" y="273"/>
                  </a:cubicBezTo>
                  <a:cubicBezTo>
                    <a:pt x="225" y="247"/>
                    <a:pt x="240" y="175"/>
                    <a:pt x="240" y="108"/>
                  </a:cubicBezTo>
                  <a:cubicBezTo>
                    <a:pt x="240" y="63"/>
                    <a:pt x="232" y="23"/>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8" name="Google Shape;31978;p23"/>
            <p:cNvSpPr/>
            <p:nvPr/>
          </p:nvSpPr>
          <p:spPr>
            <a:xfrm>
              <a:off x="-2232690" y="-1340916"/>
              <a:ext cx="6446" cy="6637"/>
            </a:xfrm>
            <a:custGeom>
              <a:avLst/>
              <a:gdLst/>
              <a:ahLst/>
              <a:cxnLst/>
              <a:rect l="l" t="t" r="r" b="b"/>
              <a:pathLst>
                <a:path w="135" h="139" extrusionOk="0">
                  <a:moveTo>
                    <a:pt x="59" y="0"/>
                  </a:moveTo>
                  <a:cubicBezTo>
                    <a:pt x="7" y="12"/>
                    <a:pt x="0" y="61"/>
                    <a:pt x="4" y="102"/>
                  </a:cubicBezTo>
                  <a:cubicBezTo>
                    <a:pt x="4" y="131"/>
                    <a:pt x="26" y="139"/>
                    <a:pt x="52" y="139"/>
                  </a:cubicBezTo>
                  <a:cubicBezTo>
                    <a:pt x="59" y="139"/>
                    <a:pt x="71" y="139"/>
                    <a:pt x="78" y="135"/>
                  </a:cubicBezTo>
                  <a:cubicBezTo>
                    <a:pt x="120" y="124"/>
                    <a:pt x="135" y="98"/>
                    <a:pt x="127" y="53"/>
                  </a:cubicBezTo>
                  <a:cubicBezTo>
                    <a:pt x="120" y="23"/>
                    <a:pt x="101"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9" name="Google Shape;31979;p23"/>
            <p:cNvSpPr/>
            <p:nvPr/>
          </p:nvSpPr>
          <p:spPr>
            <a:xfrm>
              <a:off x="-2137954" y="-1089560"/>
              <a:ext cx="7544" cy="16092"/>
            </a:xfrm>
            <a:custGeom>
              <a:avLst/>
              <a:gdLst/>
              <a:ahLst/>
              <a:cxnLst/>
              <a:rect l="l" t="t" r="r" b="b"/>
              <a:pathLst>
                <a:path w="158" h="337" extrusionOk="0">
                  <a:moveTo>
                    <a:pt x="90" y="0"/>
                  </a:moveTo>
                  <a:lnTo>
                    <a:pt x="90" y="0"/>
                  </a:lnTo>
                  <a:cubicBezTo>
                    <a:pt x="106" y="101"/>
                    <a:pt x="80" y="187"/>
                    <a:pt x="1" y="254"/>
                  </a:cubicBezTo>
                  <a:cubicBezTo>
                    <a:pt x="9" y="292"/>
                    <a:pt x="27" y="318"/>
                    <a:pt x="61" y="337"/>
                  </a:cubicBezTo>
                  <a:cubicBezTo>
                    <a:pt x="99" y="292"/>
                    <a:pt x="68" y="221"/>
                    <a:pt x="102" y="180"/>
                  </a:cubicBezTo>
                  <a:cubicBezTo>
                    <a:pt x="158" y="112"/>
                    <a:pt x="135" y="56"/>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0" name="Google Shape;31980;p23"/>
            <p:cNvSpPr/>
            <p:nvPr/>
          </p:nvSpPr>
          <p:spPr>
            <a:xfrm>
              <a:off x="-2097415" y="-873252"/>
              <a:ext cx="11651" cy="11126"/>
            </a:xfrm>
            <a:custGeom>
              <a:avLst/>
              <a:gdLst/>
              <a:ahLst/>
              <a:cxnLst/>
              <a:rect l="l" t="t" r="r" b="b"/>
              <a:pathLst>
                <a:path w="244" h="233" extrusionOk="0">
                  <a:moveTo>
                    <a:pt x="23" y="1"/>
                  </a:moveTo>
                  <a:cubicBezTo>
                    <a:pt x="0" y="83"/>
                    <a:pt x="12" y="154"/>
                    <a:pt x="87" y="210"/>
                  </a:cubicBezTo>
                  <a:cubicBezTo>
                    <a:pt x="105" y="225"/>
                    <a:pt x="124" y="232"/>
                    <a:pt x="139" y="232"/>
                  </a:cubicBezTo>
                  <a:cubicBezTo>
                    <a:pt x="180" y="232"/>
                    <a:pt x="209" y="191"/>
                    <a:pt x="244" y="168"/>
                  </a:cubicBezTo>
                  <a:cubicBezTo>
                    <a:pt x="232" y="158"/>
                    <a:pt x="225" y="142"/>
                    <a:pt x="214" y="128"/>
                  </a:cubicBezTo>
                  <a:cubicBezTo>
                    <a:pt x="169" y="132"/>
                    <a:pt x="157" y="173"/>
                    <a:pt x="139" y="210"/>
                  </a:cubicBezTo>
                  <a:cubicBezTo>
                    <a:pt x="75" y="146"/>
                    <a:pt x="38" y="79"/>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1" name="Google Shape;31981;p23"/>
            <p:cNvSpPr/>
            <p:nvPr/>
          </p:nvSpPr>
          <p:spPr>
            <a:xfrm>
              <a:off x="-2261770" y="-1226316"/>
              <a:ext cx="6637" cy="13609"/>
            </a:xfrm>
            <a:custGeom>
              <a:avLst/>
              <a:gdLst/>
              <a:ahLst/>
              <a:cxnLst/>
              <a:rect l="l" t="t" r="r" b="b"/>
              <a:pathLst>
                <a:path w="139" h="285" extrusionOk="0">
                  <a:moveTo>
                    <a:pt x="75" y="0"/>
                  </a:moveTo>
                  <a:cubicBezTo>
                    <a:pt x="56" y="0"/>
                    <a:pt x="30" y="8"/>
                    <a:pt x="0" y="16"/>
                  </a:cubicBezTo>
                  <a:cubicBezTo>
                    <a:pt x="71" y="76"/>
                    <a:pt x="90" y="154"/>
                    <a:pt x="67" y="243"/>
                  </a:cubicBezTo>
                  <a:cubicBezTo>
                    <a:pt x="67" y="255"/>
                    <a:pt x="71" y="270"/>
                    <a:pt x="71" y="281"/>
                  </a:cubicBezTo>
                  <a:cubicBezTo>
                    <a:pt x="71" y="281"/>
                    <a:pt x="71" y="285"/>
                    <a:pt x="75" y="285"/>
                  </a:cubicBezTo>
                  <a:cubicBezTo>
                    <a:pt x="135" y="247"/>
                    <a:pt x="101" y="180"/>
                    <a:pt x="116" y="124"/>
                  </a:cubicBezTo>
                  <a:cubicBezTo>
                    <a:pt x="138" y="38"/>
                    <a:pt x="127"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2" name="Google Shape;31982;p23"/>
            <p:cNvSpPr/>
            <p:nvPr/>
          </p:nvSpPr>
          <p:spPr>
            <a:xfrm>
              <a:off x="-2520814" y="-680629"/>
              <a:ext cx="8786" cy="6972"/>
            </a:xfrm>
            <a:custGeom>
              <a:avLst/>
              <a:gdLst/>
              <a:ahLst/>
              <a:cxnLst/>
              <a:rect l="l" t="t" r="r" b="b"/>
              <a:pathLst>
                <a:path w="184" h="146" extrusionOk="0">
                  <a:moveTo>
                    <a:pt x="15" y="0"/>
                  </a:moveTo>
                  <a:cubicBezTo>
                    <a:pt x="15" y="4"/>
                    <a:pt x="15" y="11"/>
                    <a:pt x="20" y="19"/>
                  </a:cubicBezTo>
                  <a:cubicBezTo>
                    <a:pt x="98" y="56"/>
                    <a:pt x="1" y="97"/>
                    <a:pt x="23" y="146"/>
                  </a:cubicBezTo>
                  <a:cubicBezTo>
                    <a:pt x="72" y="142"/>
                    <a:pt x="105" y="97"/>
                    <a:pt x="154" y="94"/>
                  </a:cubicBezTo>
                  <a:cubicBezTo>
                    <a:pt x="184" y="94"/>
                    <a:pt x="162" y="60"/>
                    <a:pt x="165" y="37"/>
                  </a:cubicBezTo>
                  <a:cubicBezTo>
                    <a:pt x="137" y="4"/>
                    <a:pt x="102" y="1"/>
                    <a:pt x="67" y="1"/>
                  </a:cubicBezTo>
                  <a:cubicBezTo>
                    <a:pt x="57" y="1"/>
                    <a:pt x="47" y="1"/>
                    <a:pt x="37" y="1"/>
                  </a:cubicBezTo>
                  <a:cubicBezTo>
                    <a:pt x="30" y="1"/>
                    <a:pt x="22" y="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3" name="Google Shape;31983;p23"/>
            <p:cNvSpPr/>
            <p:nvPr/>
          </p:nvSpPr>
          <p:spPr>
            <a:xfrm>
              <a:off x="-2190766" y="-1212421"/>
              <a:ext cx="8261" cy="10457"/>
            </a:xfrm>
            <a:custGeom>
              <a:avLst/>
              <a:gdLst/>
              <a:ahLst/>
              <a:cxnLst/>
              <a:rect l="l" t="t" r="r" b="b"/>
              <a:pathLst>
                <a:path w="173" h="219" extrusionOk="0">
                  <a:moveTo>
                    <a:pt x="168" y="1"/>
                  </a:moveTo>
                  <a:cubicBezTo>
                    <a:pt x="53" y="39"/>
                    <a:pt x="1" y="128"/>
                    <a:pt x="45" y="218"/>
                  </a:cubicBezTo>
                  <a:lnTo>
                    <a:pt x="45" y="214"/>
                  </a:lnTo>
                  <a:cubicBezTo>
                    <a:pt x="49" y="184"/>
                    <a:pt x="68" y="170"/>
                    <a:pt x="94" y="154"/>
                  </a:cubicBezTo>
                  <a:cubicBezTo>
                    <a:pt x="146" y="117"/>
                    <a:pt x="168" y="65"/>
                    <a:pt x="173" y="5"/>
                  </a:cubicBezTo>
                  <a:lnTo>
                    <a:pt x="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4" name="Google Shape;31984;p23"/>
            <p:cNvSpPr/>
            <p:nvPr/>
          </p:nvSpPr>
          <p:spPr>
            <a:xfrm>
              <a:off x="-2209532" y="-1369088"/>
              <a:ext cx="16856" cy="3963"/>
            </a:xfrm>
            <a:custGeom>
              <a:avLst/>
              <a:gdLst/>
              <a:ahLst/>
              <a:cxnLst/>
              <a:rect l="l" t="t" r="r" b="b"/>
              <a:pathLst>
                <a:path w="353" h="83" extrusionOk="0">
                  <a:moveTo>
                    <a:pt x="214" y="0"/>
                  </a:moveTo>
                  <a:cubicBezTo>
                    <a:pt x="202" y="0"/>
                    <a:pt x="195" y="0"/>
                    <a:pt x="185" y="7"/>
                  </a:cubicBezTo>
                  <a:cubicBezTo>
                    <a:pt x="166" y="30"/>
                    <a:pt x="143" y="33"/>
                    <a:pt x="121" y="33"/>
                  </a:cubicBezTo>
                  <a:cubicBezTo>
                    <a:pt x="106" y="33"/>
                    <a:pt x="95" y="33"/>
                    <a:pt x="80" y="30"/>
                  </a:cubicBezTo>
                  <a:cubicBezTo>
                    <a:pt x="64" y="30"/>
                    <a:pt x="50" y="26"/>
                    <a:pt x="38" y="26"/>
                  </a:cubicBezTo>
                  <a:cubicBezTo>
                    <a:pt x="28" y="26"/>
                    <a:pt x="12" y="30"/>
                    <a:pt x="1" y="33"/>
                  </a:cubicBezTo>
                  <a:lnTo>
                    <a:pt x="1" y="38"/>
                  </a:lnTo>
                  <a:cubicBezTo>
                    <a:pt x="45" y="67"/>
                    <a:pt x="90" y="83"/>
                    <a:pt x="135" y="83"/>
                  </a:cubicBezTo>
                  <a:cubicBezTo>
                    <a:pt x="207" y="83"/>
                    <a:pt x="278" y="49"/>
                    <a:pt x="352" y="19"/>
                  </a:cubicBezTo>
                  <a:lnTo>
                    <a:pt x="349" y="15"/>
                  </a:lnTo>
                  <a:cubicBezTo>
                    <a:pt x="337" y="23"/>
                    <a:pt x="326" y="23"/>
                    <a:pt x="315" y="23"/>
                  </a:cubicBezTo>
                  <a:cubicBezTo>
                    <a:pt x="300" y="23"/>
                    <a:pt x="281" y="19"/>
                    <a:pt x="266" y="11"/>
                  </a:cubicBezTo>
                  <a:cubicBezTo>
                    <a:pt x="247" y="4"/>
                    <a:pt x="233"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5" name="Google Shape;31985;p23"/>
            <p:cNvSpPr/>
            <p:nvPr/>
          </p:nvSpPr>
          <p:spPr>
            <a:xfrm>
              <a:off x="-2183078" y="-797760"/>
              <a:ext cx="7879" cy="5635"/>
            </a:xfrm>
            <a:custGeom>
              <a:avLst/>
              <a:gdLst/>
              <a:ahLst/>
              <a:cxnLst/>
              <a:rect l="l" t="t" r="r" b="b"/>
              <a:pathLst>
                <a:path w="165" h="118" extrusionOk="0">
                  <a:moveTo>
                    <a:pt x="67" y="0"/>
                  </a:moveTo>
                  <a:cubicBezTo>
                    <a:pt x="41" y="16"/>
                    <a:pt x="0" y="27"/>
                    <a:pt x="7" y="72"/>
                  </a:cubicBezTo>
                  <a:cubicBezTo>
                    <a:pt x="12" y="105"/>
                    <a:pt x="38" y="117"/>
                    <a:pt x="64" y="117"/>
                  </a:cubicBezTo>
                  <a:cubicBezTo>
                    <a:pt x="75" y="117"/>
                    <a:pt x="86" y="113"/>
                    <a:pt x="97" y="113"/>
                  </a:cubicBezTo>
                  <a:cubicBezTo>
                    <a:pt x="128" y="105"/>
                    <a:pt x="164" y="90"/>
                    <a:pt x="157" y="57"/>
                  </a:cubicBezTo>
                  <a:cubicBezTo>
                    <a:pt x="150" y="16"/>
                    <a:pt x="112"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6" name="Google Shape;31986;p23"/>
            <p:cNvSpPr/>
            <p:nvPr/>
          </p:nvSpPr>
          <p:spPr>
            <a:xfrm>
              <a:off x="-2044937" y="-1435700"/>
              <a:ext cx="6637" cy="7163"/>
            </a:xfrm>
            <a:custGeom>
              <a:avLst/>
              <a:gdLst/>
              <a:ahLst/>
              <a:cxnLst/>
              <a:rect l="l" t="t" r="r" b="b"/>
              <a:pathLst>
                <a:path w="139" h="150" extrusionOk="0">
                  <a:moveTo>
                    <a:pt x="57" y="1"/>
                  </a:moveTo>
                  <a:cubicBezTo>
                    <a:pt x="30" y="8"/>
                    <a:pt x="0" y="42"/>
                    <a:pt x="12" y="72"/>
                  </a:cubicBezTo>
                  <a:cubicBezTo>
                    <a:pt x="26" y="101"/>
                    <a:pt x="30" y="150"/>
                    <a:pt x="75" y="150"/>
                  </a:cubicBezTo>
                  <a:lnTo>
                    <a:pt x="94" y="150"/>
                  </a:lnTo>
                  <a:cubicBezTo>
                    <a:pt x="139" y="139"/>
                    <a:pt x="128" y="105"/>
                    <a:pt x="124" y="75"/>
                  </a:cubicBezTo>
                  <a:cubicBezTo>
                    <a:pt x="116" y="42"/>
                    <a:pt x="113"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7" name="Google Shape;31987;p23"/>
            <p:cNvSpPr/>
            <p:nvPr/>
          </p:nvSpPr>
          <p:spPr>
            <a:xfrm>
              <a:off x="-2234171" y="-758461"/>
              <a:ext cx="8261" cy="15948"/>
            </a:xfrm>
            <a:custGeom>
              <a:avLst/>
              <a:gdLst/>
              <a:ahLst/>
              <a:cxnLst/>
              <a:rect l="l" t="t" r="r" b="b"/>
              <a:pathLst>
                <a:path w="173" h="334" extrusionOk="0">
                  <a:moveTo>
                    <a:pt x="128" y="0"/>
                  </a:moveTo>
                  <a:cubicBezTo>
                    <a:pt x="106" y="19"/>
                    <a:pt x="87" y="41"/>
                    <a:pt x="68" y="60"/>
                  </a:cubicBezTo>
                  <a:cubicBezTo>
                    <a:pt x="73" y="79"/>
                    <a:pt x="76" y="93"/>
                    <a:pt x="76" y="109"/>
                  </a:cubicBezTo>
                  <a:cubicBezTo>
                    <a:pt x="68" y="187"/>
                    <a:pt x="5" y="250"/>
                    <a:pt x="1" y="333"/>
                  </a:cubicBezTo>
                  <a:cubicBezTo>
                    <a:pt x="83" y="250"/>
                    <a:pt x="95" y="128"/>
                    <a:pt x="169" y="38"/>
                  </a:cubicBezTo>
                  <a:cubicBezTo>
                    <a:pt x="173" y="34"/>
                    <a:pt x="158" y="12"/>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8" name="Google Shape;31988;p23"/>
            <p:cNvSpPr/>
            <p:nvPr/>
          </p:nvSpPr>
          <p:spPr>
            <a:xfrm>
              <a:off x="-2272896" y="-1207741"/>
              <a:ext cx="7735" cy="7879"/>
            </a:xfrm>
            <a:custGeom>
              <a:avLst/>
              <a:gdLst/>
              <a:ahLst/>
              <a:cxnLst/>
              <a:rect l="l" t="t" r="r" b="b"/>
              <a:pathLst>
                <a:path w="162" h="165" extrusionOk="0">
                  <a:moveTo>
                    <a:pt x="57" y="1"/>
                  </a:moveTo>
                  <a:cubicBezTo>
                    <a:pt x="46" y="1"/>
                    <a:pt x="35" y="15"/>
                    <a:pt x="23" y="19"/>
                  </a:cubicBezTo>
                  <a:cubicBezTo>
                    <a:pt x="72" y="72"/>
                    <a:pt x="1" y="101"/>
                    <a:pt x="1" y="142"/>
                  </a:cubicBezTo>
                  <a:cubicBezTo>
                    <a:pt x="35" y="142"/>
                    <a:pt x="68" y="165"/>
                    <a:pt x="102" y="165"/>
                  </a:cubicBezTo>
                  <a:cubicBezTo>
                    <a:pt x="125" y="165"/>
                    <a:pt x="143" y="158"/>
                    <a:pt x="161" y="135"/>
                  </a:cubicBezTo>
                  <a:cubicBezTo>
                    <a:pt x="121" y="120"/>
                    <a:pt x="132" y="79"/>
                    <a:pt x="121" y="49"/>
                  </a:cubicBezTo>
                  <a:lnTo>
                    <a:pt x="109" y="49"/>
                  </a:lnTo>
                  <a:cubicBezTo>
                    <a:pt x="90" y="49"/>
                    <a:pt x="80" y="46"/>
                    <a:pt x="72" y="23"/>
                  </a:cubicBezTo>
                  <a:cubicBezTo>
                    <a:pt x="68" y="8"/>
                    <a:pt x="61"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9" name="Google Shape;31989;p23"/>
            <p:cNvSpPr/>
            <p:nvPr/>
          </p:nvSpPr>
          <p:spPr>
            <a:xfrm>
              <a:off x="-2267166" y="-1212898"/>
              <a:ext cx="8977" cy="11651"/>
            </a:xfrm>
            <a:custGeom>
              <a:avLst/>
              <a:gdLst/>
              <a:ahLst/>
              <a:cxnLst/>
              <a:rect l="l" t="t" r="r" b="b"/>
              <a:pathLst>
                <a:path w="188" h="244" extrusionOk="0">
                  <a:moveTo>
                    <a:pt x="184" y="0"/>
                  </a:moveTo>
                  <a:cubicBezTo>
                    <a:pt x="165" y="15"/>
                    <a:pt x="143" y="26"/>
                    <a:pt x="124" y="41"/>
                  </a:cubicBezTo>
                  <a:cubicBezTo>
                    <a:pt x="98" y="93"/>
                    <a:pt x="31" y="104"/>
                    <a:pt x="1" y="157"/>
                  </a:cubicBezTo>
                  <a:cubicBezTo>
                    <a:pt x="12" y="187"/>
                    <a:pt x="1" y="228"/>
                    <a:pt x="41" y="243"/>
                  </a:cubicBezTo>
                  <a:cubicBezTo>
                    <a:pt x="109" y="176"/>
                    <a:pt x="120" y="75"/>
                    <a:pt x="188" y="4"/>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0" name="Google Shape;31990;p23"/>
            <p:cNvSpPr/>
            <p:nvPr/>
          </p:nvSpPr>
          <p:spPr>
            <a:xfrm>
              <a:off x="-2065613" y="-1069553"/>
              <a:ext cx="9646" cy="8786"/>
            </a:xfrm>
            <a:custGeom>
              <a:avLst/>
              <a:gdLst/>
              <a:ahLst/>
              <a:cxnLst/>
              <a:rect l="l" t="t" r="r" b="b"/>
              <a:pathLst>
                <a:path w="202" h="184" extrusionOk="0">
                  <a:moveTo>
                    <a:pt x="119" y="0"/>
                  </a:moveTo>
                  <a:cubicBezTo>
                    <a:pt x="101" y="11"/>
                    <a:pt x="82" y="18"/>
                    <a:pt x="64" y="18"/>
                  </a:cubicBezTo>
                  <a:cubicBezTo>
                    <a:pt x="41" y="18"/>
                    <a:pt x="23" y="11"/>
                    <a:pt x="0" y="0"/>
                  </a:cubicBezTo>
                  <a:lnTo>
                    <a:pt x="0" y="0"/>
                  </a:lnTo>
                  <a:cubicBezTo>
                    <a:pt x="56" y="56"/>
                    <a:pt x="23" y="123"/>
                    <a:pt x="11" y="183"/>
                  </a:cubicBezTo>
                  <a:cubicBezTo>
                    <a:pt x="75" y="142"/>
                    <a:pt x="138" y="97"/>
                    <a:pt x="202" y="56"/>
                  </a:cubicBezTo>
                  <a:lnTo>
                    <a:pt x="198" y="56"/>
                  </a:lnTo>
                  <a:cubicBezTo>
                    <a:pt x="180" y="56"/>
                    <a:pt x="154" y="67"/>
                    <a:pt x="135" y="67"/>
                  </a:cubicBezTo>
                  <a:cubicBezTo>
                    <a:pt x="116" y="67"/>
                    <a:pt x="104" y="52"/>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1" name="Google Shape;31991;p23"/>
            <p:cNvSpPr/>
            <p:nvPr/>
          </p:nvSpPr>
          <p:spPr>
            <a:xfrm>
              <a:off x="-1887171" y="-1212755"/>
              <a:ext cx="10410" cy="8452"/>
            </a:xfrm>
            <a:custGeom>
              <a:avLst/>
              <a:gdLst/>
              <a:ahLst/>
              <a:cxnLst/>
              <a:rect l="l" t="t" r="r" b="b"/>
              <a:pathLst>
                <a:path w="218" h="177" extrusionOk="0">
                  <a:moveTo>
                    <a:pt x="38" y="1"/>
                  </a:moveTo>
                  <a:cubicBezTo>
                    <a:pt x="28" y="12"/>
                    <a:pt x="16" y="20"/>
                    <a:pt x="1" y="27"/>
                  </a:cubicBezTo>
                  <a:cubicBezTo>
                    <a:pt x="16" y="56"/>
                    <a:pt x="31" y="83"/>
                    <a:pt x="45" y="113"/>
                  </a:cubicBezTo>
                  <a:cubicBezTo>
                    <a:pt x="64" y="116"/>
                    <a:pt x="72" y="135"/>
                    <a:pt x="76" y="151"/>
                  </a:cubicBezTo>
                  <a:cubicBezTo>
                    <a:pt x="87" y="161"/>
                    <a:pt x="98" y="169"/>
                    <a:pt x="113" y="177"/>
                  </a:cubicBezTo>
                  <a:cubicBezTo>
                    <a:pt x="124" y="139"/>
                    <a:pt x="135" y="124"/>
                    <a:pt x="150" y="124"/>
                  </a:cubicBezTo>
                  <a:cubicBezTo>
                    <a:pt x="173" y="124"/>
                    <a:pt x="195" y="165"/>
                    <a:pt x="218" y="173"/>
                  </a:cubicBezTo>
                  <a:cubicBezTo>
                    <a:pt x="218" y="56"/>
                    <a:pt x="61" y="9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2" name="Google Shape;31992;p23"/>
            <p:cNvSpPr/>
            <p:nvPr/>
          </p:nvSpPr>
          <p:spPr>
            <a:xfrm>
              <a:off x="-2113315" y="-1329122"/>
              <a:ext cx="13991" cy="6446"/>
            </a:xfrm>
            <a:custGeom>
              <a:avLst/>
              <a:gdLst/>
              <a:ahLst/>
              <a:cxnLst/>
              <a:rect l="l" t="t" r="r" b="b"/>
              <a:pathLst>
                <a:path w="293" h="135" extrusionOk="0">
                  <a:moveTo>
                    <a:pt x="1" y="0"/>
                  </a:moveTo>
                  <a:lnTo>
                    <a:pt x="1" y="0"/>
                  </a:lnTo>
                  <a:cubicBezTo>
                    <a:pt x="19" y="67"/>
                    <a:pt x="80" y="135"/>
                    <a:pt x="132" y="135"/>
                  </a:cubicBezTo>
                  <a:lnTo>
                    <a:pt x="143" y="135"/>
                  </a:lnTo>
                  <a:cubicBezTo>
                    <a:pt x="188" y="128"/>
                    <a:pt x="228" y="102"/>
                    <a:pt x="270" y="83"/>
                  </a:cubicBezTo>
                  <a:cubicBezTo>
                    <a:pt x="292" y="67"/>
                    <a:pt x="292" y="41"/>
                    <a:pt x="289" y="19"/>
                  </a:cubicBezTo>
                  <a:cubicBezTo>
                    <a:pt x="281" y="19"/>
                    <a:pt x="273" y="23"/>
                    <a:pt x="266" y="23"/>
                  </a:cubicBezTo>
                  <a:cubicBezTo>
                    <a:pt x="259" y="45"/>
                    <a:pt x="244" y="53"/>
                    <a:pt x="225" y="53"/>
                  </a:cubicBezTo>
                  <a:lnTo>
                    <a:pt x="214" y="53"/>
                  </a:lnTo>
                  <a:cubicBezTo>
                    <a:pt x="199" y="53"/>
                    <a:pt x="192" y="60"/>
                    <a:pt x="180" y="71"/>
                  </a:cubicBezTo>
                  <a:cubicBezTo>
                    <a:pt x="169" y="79"/>
                    <a:pt x="161" y="90"/>
                    <a:pt x="147" y="90"/>
                  </a:cubicBezTo>
                  <a:cubicBezTo>
                    <a:pt x="135" y="90"/>
                    <a:pt x="128" y="86"/>
                    <a:pt x="113" y="76"/>
                  </a:cubicBezTo>
                  <a:cubicBezTo>
                    <a:pt x="83" y="49"/>
                    <a:pt x="31" y="3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3" name="Google Shape;31993;p23"/>
            <p:cNvSpPr/>
            <p:nvPr/>
          </p:nvSpPr>
          <p:spPr>
            <a:xfrm>
              <a:off x="-2469769" y="-768298"/>
              <a:ext cx="9168" cy="7544"/>
            </a:xfrm>
            <a:custGeom>
              <a:avLst/>
              <a:gdLst/>
              <a:ahLst/>
              <a:cxnLst/>
              <a:rect l="l" t="t" r="r" b="b"/>
              <a:pathLst>
                <a:path w="192" h="158" extrusionOk="0">
                  <a:moveTo>
                    <a:pt x="154" y="1"/>
                  </a:moveTo>
                  <a:cubicBezTo>
                    <a:pt x="147" y="1"/>
                    <a:pt x="139" y="4"/>
                    <a:pt x="131" y="8"/>
                  </a:cubicBezTo>
                  <a:cubicBezTo>
                    <a:pt x="72" y="38"/>
                    <a:pt x="0" y="61"/>
                    <a:pt x="38" y="158"/>
                  </a:cubicBezTo>
                  <a:cubicBezTo>
                    <a:pt x="83" y="128"/>
                    <a:pt x="124" y="98"/>
                    <a:pt x="165" y="68"/>
                  </a:cubicBezTo>
                  <a:cubicBezTo>
                    <a:pt x="184" y="56"/>
                    <a:pt x="192" y="38"/>
                    <a:pt x="180" y="20"/>
                  </a:cubicBezTo>
                  <a:cubicBezTo>
                    <a:pt x="173" y="8"/>
                    <a:pt x="16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4" name="Google Shape;31994;p23"/>
            <p:cNvSpPr/>
            <p:nvPr/>
          </p:nvSpPr>
          <p:spPr>
            <a:xfrm>
              <a:off x="-2232547" y="-765433"/>
              <a:ext cx="8308" cy="7019"/>
            </a:xfrm>
            <a:custGeom>
              <a:avLst/>
              <a:gdLst/>
              <a:ahLst/>
              <a:cxnLst/>
              <a:rect l="l" t="t" r="r" b="b"/>
              <a:pathLst>
                <a:path w="174" h="147" extrusionOk="0">
                  <a:moveTo>
                    <a:pt x="135" y="1"/>
                  </a:moveTo>
                  <a:cubicBezTo>
                    <a:pt x="128" y="1"/>
                    <a:pt x="124" y="1"/>
                    <a:pt x="117" y="4"/>
                  </a:cubicBezTo>
                  <a:cubicBezTo>
                    <a:pt x="106" y="8"/>
                    <a:pt x="94" y="19"/>
                    <a:pt x="91" y="19"/>
                  </a:cubicBezTo>
                  <a:lnTo>
                    <a:pt x="87" y="19"/>
                  </a:lnTo>
                  <a:cubicBezTo>
                    <a:pt x="75" y="12"/>
                    <a:pt x="61" y="8"/>
                    <a:pt x="53" y="8"/>
                  </a:cubicBezTo>
                  <a:cubicBezTo>
                    <a:pt x="34" y="8"/>
                    <a:pt x="23" y="15"/>
                    <a:pt x="16" y="34"/>
                  </a:cubicBezTo>
                  <a:cubicBezTo>
                    <a:pt x="1" y="64"/>
                    <a:pt x="30" y="82"/>
                    <a:pt x="49" y="98"/>
                  </a:cubicBezTo>
                  <a:cubicBezTo>
                    <a:pt x="65" y="113"/>
                    <a:pt x="91" y="120"/>
                    <a:pt x="94" y="146"/>
                  </a:cubicBezTo>
                  <a:lnTo>
                    <a:pt x="117" y="146"/>
                  </a:lnTo>
                  <a:cubicBezTo>
                    <a:pt x="173" y="105"/>
                    <a:pt x="143" y="49"/>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5" name="Google Shape;31995;p23"/>
            <p:cNvSpPr/>
            <p:nvPr/>
          </p:nvSpPr>
          <p:spPr>
            <a:xfrm>
              <a:off x="-1993367" y="-1490469"/>
              <a:ext cx="8452" cy="6112"/>
            </a:xfrm>
            <a:custGeom>
              <a:avLst/>
              <a:gdLst/>
              <a:ahLst/>
              <a:cxnLst/>
              <a:rect l="l" t="t" r="r" b="b"/>
              <a:pathLst>
                <a:path w="177" h="128" extrusionOk="0">
                  <a:moveTo>
                    <a:pt x="106" y="1"/>
                  </a:moveTo>
                  <a:cubicBezTo>
                    <a:pt x="90" y="1"/>
                    <a:pt x="76" y="4"/>
                    <a:pt x="57" y="15"/>
                  </a:cubicBezTo>
                  <a:cubicBezTo>
                    <a:pt x="42" y="27"/>
                    <a:pt x="19" y="27"/>
                    <a:pt x="1" y="30"/>
                  </a:cubicBezTo>
                  <a:cubicBezTo>
                    <a:pt x="4" y="37"/>
                    <a:pt x="4" y="41"/>
                    <a:pt x="4" y="49"/>
                  </a:cubicBezTo>
                  <a:cubicBezTo>
                    <a:pt x="12" y="56"/>
                    <a:pt x="27" y="63"/>
                    <a:pt x="31" y="71"/>
                  </a:cubicBezTo>
                  <a:cubicBezTo>
                    <a:pt x="42" y="101"/>
                    <a:pt x="57" y="127"/>
                    <a:pt x="83" y="127"/>
                  </a:cubicBezTo>
                  <a:cubicBezTo>
                    <a:pt x="90" y="127"/>
                    <a:pt x="102" y="123"/>
                    <a:pt x="113" y="113"/>
                  </a:cubicBezTo>
                  <a:cubicBezTo>
                    <a:pt x="135" y="97"/>
                    <a:pt x="176" y="68"/>
                    <a:pt x="154" y="30"/>
                  </a:cubicBezTo>
                  <a:cubicBezTo>
                    <a:pt x="143" y="8"/>
                    <a:pt x="124"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6" name="Google Shape;31996;p23"/>
            <p:cNvSpPr/>
            <p:nvPr/>
          </p:nvSpPr>
          <p:spPr>
            <a:xfrm>
              <a:off x="-2278435" y="-1317709"/>
              <a:ext cx="8308" cy="8261"/>
            </a:xfrm>
            <a:custGeom>
              <a:avLst/>
              <a:gdLst/>
              <a:ahLst/>
              <a:cxnLst/>
              <a:rect l="l" t="t" r="r" b="b"/>
              <a:pathLst>
                <a:path w="174" h="173" extrusionOk="0">
                  <a:moveTo>
                    <a:pt x="84" y="1"/>
                  </a:moveTo>
                  <a:cubicBezTo>
                    <a:pt x="65" y="1"/>
                    <a:pt x="53" y="23"/>
                    <a:pt x="39" y="27"/>
                  </a:cubicBezTo>
                  <a:cubicBezTo>
                    <a:pt x="27" y="46"/>
                    <a:pt x="13" y="64"/>
                    <a:pt x="1" y="83"/>
                  </a:cubicBezTo>
                  <a:cubicBezTo>
                    <a:pt x="42" y="135"/>
                    <a:pt x="102" y="154"/>
                    <a:pt x="158" y="173"/>
                  </a:cubicBezTo>
                  <a:cubicBezTo>
                    <a:pt x="165" y="154"/>
                    <a:pt x="170" y="139"/>
                    <a:pt x="173" y="120"/>
                  </a:cubicBezTo>
                  <a:cubicBezTo>
                    <a:pt x="94" y="120"/>
                    <a:pt x="125" y="53"/>
                    <a:pt x="106" y="16"/>
                  </a:cubicBezTo>
                  <a:cubicBezTo>
                    <a:pt x="98" y="4"/>
                    <a:pt x="91" y="1"/>
                    <a:pt x="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7" name="Google Shape;31997;p23"/>
            <p:cNvSpPr/>
            <p:nvPr/>
          </p:nvSpPr>
          <p:spPr>
            <a:xfrm>
              <a:off x="-2141345" y="-1106225"/>
              <a:ext cx="9550" cy="14564"/>
            </a:xfrm>
            <a:custGeom>
              <a:avLst/>
              <a:gdLst/>
              <a:ahLst/>
              <a:cxnLst/>
              <a:rect l="l" t="t" r="r" b="b"/>
              <a:pathLst>
                <a:path w="200" h="305" extrusionOk="0">
                  <a:moveTo>
                    <a:pt x="1" y="1"/>
                  </a:moveTo>
                  <a:cubicBezTo>
                    <a:pt x="1" y="80"/>
                    <a:pt x="98" y="99"/>
                    <a:pt x="106" y="170"/>
                  </a:cubicBezTo>
                  <a:cubicBezTo>
                    <a:pt x="158" y="199"/>
                    <a:pt x="135" y="259"/>
                    <a:pt x="154" y="304"/>
                  </a:cubicBezTo>
                  <a:cubicBezTo>
                    <a:pt x="184" y="259"/>
                    <a:pt x="143" y="196"/>
                    <a:pt x="192" y="154"/>
                  </a:cubicBezTo>
                  <a:cubicBezTo>
                    <a:pt x="199" y="147"/>
                    <a:pt x="187" y="121"/>
                    <a:pt x="173" y="121"/>
                  </a:cubicBezTo>
                  <a:lnTo>
                    <a:pt x="165" y="121"/>
                  </a:lnTo>
                  <a:cubicBezTo>
                    <a:pt x="83" y="121"/>
                    <a:pt x="72"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8" name="Google Shape;31998;p23"/>
            <p:cNvSpPr/>
            <p:nvPr/>
          </p:nvSpPr>
          <p:spPr>
            <a:xfrm>
              <a:off x="-2101378" y="-710473"/>
              <a:ext cx="6876" cy="7019"/>
            </a:xfrm>
            <a:custGeom>
              <a:avLst/>
              <a:gdLst/>
              <a:ahLst/>
              <a:cxnLst/>
              <a:rect l="l" t="t" r="r" b="b"/>
              <a:pathLst>
                <a:path w="144" h="147" extrusionOk="0">
                  <a:moveTo>
                    <a:pt x="57" y="1"/>
                  </a:moveTo>
                  <a:cubicBezTo>
                    <a:pt x="31" y="1"/>
                    <a:pt x="16" y="23"/>
                    <a:pt x="1" y="57"/>
                  </a:cubicBezTo>
                  <a:cubicBezTo>
                    <a:pt x="9" y="87"/>
                    <a:pt x="16" y="117"/>
                    <a:pt x="20" y="146"/>
                  </a:cubicBezTo>
                  <a:cubicBezTo>
                    <a:pt x="42" y="143"/>
                    <a:pt x="68" y="143"/>
                    <a:pt x="83" y="124"/>
                  </a:cubicBezTo>
                  <a:cubicBezTo>
                    <a:pt x="113" y="91"/>
                    <a:pt x="144" y="53"/>
                    <a:pt x="95" y="16"/>
                  </a:cubicBezTo>
                  <a:cubicBezTo>
                    <a:pt x="83"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9" name="Google Shape;31999;p23"/>
            <p:cNvSpPr/>
            <p:nvPr/>
          </p:nvSpPr>
          <p:spPr>
            <a:xfrm>
              <a:off x="-2460649" y="-797043"/>
              <a:ext cx="9693" cy="8261"/>
            </a:xfrm>
            <a:custGeom>
              <a:avLst/>
              <a:gdLst/>
              <a:ahLst/>
              <a:cxnLst/>
              <a:rect l="l" t="t" r="r" b="b"/>
              <a:pathLst>
                <a:path w="203" h="173" extrusionOk="0">
                  <a:moveTo>
                    <a:pt x="139" y="1"/>
                  </a:moveTo>
                  <a:cubicBezTo>
                    <a:pt x="142" y="8"/>
                    <a:pt x="150" y="12"/>
                    <a:pt x="150" y="20"/>
                  </a:cubicBezTo>
                  <a:cubicBezTo>
                    <a:pt x="154" y="64"/>
                    <a:pt x="173" y="125"/>
                    <a:pt x="120" y="135"/>
                  </a:cubicBezTo>
                  <a:cubicBezTo>
                    <a:pt x="113" y="139"/>
                    <a:pt x="109" y="139"/>
                    <a:pt x="105" y="139"/>
                  </a:cubicBezTo>
                  <a:cubicBezTo>
                    <a:pt x="56" y="139"/>
                    <a:pt x="61" y="80"/>
                    <a:pt x="53" y="42"/>
                  </a:cubicBezTo>
                  <a:cubicBezTo>
                    <a:pt x="16" y="68"/>
                    <a:pt x="1" y="98"/>
                    <a:pt x="34" y="135"/>
                  </a:cubicBezTo>
                  <a:cubicBezTo>
                    <a:pt x="53" y="158"/>
                    <a:pt x="79" y="173"/>
                    <a:pt x="105" y="173"/>
                  </a:cubicBezTo>
                  <a:cubicBezTo>
                    <a:pt x="116" y="173"/>
                    <a:pt x="128" y="169"/>
                    <a:pt x="139" y="165"/>
                  </a:cubicBezTo>
                  <a:cubicBezTo>
                    <a:pt x="191" y="142"/>
                    <a:pt x="199" y="94"/>
                    <a:pt x="202" y="42"/>
                  </a:cubicBezTo>
                  <a:cubicBezTo>
                    <a:pt x="202" y="8"/>
                    <a:pt x="184"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0" name="Google Shape;32000;p23"/>
            <p:cNvSpPr/>
            <p:nvPr/>
          </p:nvSpPr>
          <p:spPr>
            <a:xfrm>
              <a:off x="-1911810" y="-1351469"/>
              <a:ext cx="14707" cy="5778"/>
            </a:xfrm>
            <a:custGeom>
              <a:avLst/>
              <a:gdLst/>
              <a:ahLst/>
              <a:cxnLst/>
              <a:rect l="l" t="t" r="r" b="b"/>
              <a:pathLst>
                <a:path w="308" h="121" extrusionOk="0">
                  <a:moveTo>
                    <a:pt x="185" y="1"/>
                  </a:moveTo>
                  <a:cubicBezTo>
                    <a:pt x="154" y="1"/>
                    <a:pt x="128" y="9"/>
                    <a:pt x="102" y="9"/>
                  </a:cubicBezTo>
                  <a:cubicBezTo>
                    <a:pt x="1" y="16"/>
                    <a:pt x="1" y="16"/>
                    <a:pt x="12" y="121"/>
                  </a:cubicBezTo>
                  <a:lnTo>
                    <a:pt x="16" y="121"/>
                  </a:lnTo>
                  <a:lnTo>
                    <a:pt x="16" y="117"/>
                  </a:lnTo>
                  <a:cubicBezTo>
                    <a:pt x="28" y="102"/>
                    <a:pt x="38" y="83"/>
                    <a:pt x="50" y="64"/>
                  </a:cubicBezTo>
                  <a:cubicBezTo>
                    <a:pt x="68" y="38"/>
                    <a:pt x="95" y="31"/>
                    <a:pt x="121" y="31"/>
                  </a:cubicBezTo>
                  <a:cubicBezTo>
                    <a:pt x="132" y="31"/>
                    <a:pt x="147" y="31"/>
                    <a:pt x="158" y="35"/>
                  </a:cubicBezTo>
                  <a:cubicBezTo>
                    <a:pt x="173" y="35"/>
                    <a:pt x="188" y="38"/>
                    <a:pt x="199" y="38"/>
                  </a:cubicBezTo>
                  <a:lnTo>
                    <a:pt x="211" y="38"/>
                  </a:lnTo>
                  <a:cubicBezTo>
                    <a:pt x="214" y="38"/>
                    <a:pt x="221" y="35"/>
                    <a:pt x="225" y="35"/>
                  </a:cubicBezTo>
                  <a:cubicBezTo>
                    <a:pt x="274" y="35"/>
                    <a:pt x="266" y="95"/>
                    <a:pt x="297" y="117"/>
                  </a:cubicBezTo>
                  <a:cubicBezTo>
                    <a:pt x="308" y="57"/>
                    <a:pt x="289" y="20"/>
                    <a:pt x="225" y="5"/>
                  </a:cubicBezTo>
                  <a:cubicBezTo>
                    <a:pt x="211" y="5"/>
                    <a:pt x="199" y="1"/>
                    <a:pt x="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1" name="Google Shape;32001;p23"/>
            <p:cNvSpPr/>
            <p:nvPr/>
          </p:nvSpPr>
          <p:spPr>
            <a:xfrm>
              <a:off x="-2016765" y="-1502454"/>
              <a:ext cx="6494" cy="12033"/>
            </a:xfrm>
            <a:custGeom>
              <a:avLst/>
              <a:gdLst/>
              <a:ahLst/>
              <a:cxnLst/>
              <a:rect l="l" t="t" r="r" b="b"/>
              <a:pathLst>
                <a:path w="136" h="252" extrusionOk="0">
                  <a:moveTo>
                    <a:pt x="80" y="0"/>
                  </a:moveTo>
                  <a:cubicBezTo>
                    <a:pt x="64" y="0"/>
                    <a:pt x="50" y="8"/>
                    <a:pt x="38" y="31"/>
                  </a:cubicBezTo>
                  <a:cubicBezTo>
                    <a:pt x="1" y="90"/>
                    <a:pt x="57" y="210"/>
                    <a:pt x="132" y="252"/>
                  </a:cubicBezTo>
                  <a:cubicBezTo>
                    <a:pt x="54" y="135"/>
                    <a:pt x="54" y="112"/>
                    <a:pt x="135" y="38"/>
                  </a:cubicBezTo>
                  <a:cubicBezTo>
                    <a:pt x="121" y="16"/>
                    <a:pt x="99"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2" name="Google Shape;32002;p23"/>
            <p:cNvSpPr/>
            <p:nvPr/>
          </p:nvSpPr>
          <p:spPr>
            <a:xfrm>
              <a:off x="-2118281" y="-1524944"/>
              <a:ext cx="9454" cy="6685"/>
            </a:xfrm>
            <a:custGeom>
              <a:avLst/>
              <a:gdLst/>
              <a:ahLst/>
              <a:cxnLst/>
              <a:rect l="l" t="t" r="r" b="b"/>
              <a:pathLst>
                <a:path w="198" h="140" extrusionOk="0">
                  <a:moveTo>
                    <a:pt x="63" y="0"/>
                  </a:moveTo>
                  <a:cubicBezTo>
                    <a:pt x="86" y="45"/>
                    <a:pt x="1" y="98"/>
                    <a:pt x="68" y="139"/>
                  </a:cubicBezTo>
                  <a:cubicBezTo>
                    <a:pt x="75" y="139"/>
                    <a:pt x="82" y="139"/>
                    <a:pt x="90" y="135"/>
                  </a:cubicBezTo>
                  <a:cubicBezTo>
                    <a:pt x="82" y="86"/>
                    <a:pt x="123" y="76"/>
                    <a:pt x="153" y="72"/>
                  </a:cubicBezTo>
                  <a:lnTo>
                    <a:pt x="161" y="72"/>
                  </a:lnTo>
                  <a:cubicBezTo>
                    <a:pt x="184" y="72"/>
                    <a:pt x="175" y="105"/>
                    <a:pt x="184" y="121"/>
                  </a:cubicBezTo>
                  <a:cubicBezTo>
                    <a:pt x="198" y="27"/>
                    <a:pt x="18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3" name="Google Shape;32003;p23"/>
            <p:cNvSpPr/>
            <p:nvPr/>
          </p:nvSpPr>
          <p:spPr>
            <a:xfrm>
              <a:off x="-2154333" y="-1431784"/>
              <a:ext cx="17333" cy="5634"/>
            </a:xfrm>
            <a:custGeom>
              <a:avLst/>
              <a:gdLst/>
              <a:ahLst/>
              <a:cxnLst/>
              <a:rect l="l" t="t" r="r" b="b"/>
              <a:pathLst>
                <a:path w="363" h="118" extrusionOk="0">
                  <a:moveTo>
                    <a:pt x="363" y="1"/>
                  </a:moveTo>
                  <a:lnTo>
                    <a:pt x="363" y="1"/>
                  </a:lnTo>
                  <a:cubicBezTo>
                    <a:pt x="258" y="42"/>
                    <a:pt x="161" y="95"/>
                    <a:pt x="45" y="95"/>
                  </a:cubicBezTo>
                  <a:cubicBezTo>
                    <a:pt x="30" y="95"/>
                    <a:pt x="15" y="95"/>
                    <a:pt x="0" y="90"/>
                  </a:cubicBezTo>
                  <a:lnTo>
                    <a:pt x="0" y="90"/>
                  </a:lnTo>
                  <a:cubicBezTo>
                    <a:pt x="49" y="109"/>
                    <a:pt x="93" y="117"/>
                    <a:pt x="135" y="117"/>
                  </a:cubicBezTo>
                  <a:cubicBezTo>
                    <a:pt x="228" y="117"/>
                    <a:pt x="307" y="76"/>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4" name="Google Shape;32004;p23"/>
            <p:cNvSpPr/>
            <p:nvPr/>
          </p:nvSpPr>
          <p:spPr>
            <a:xfrm>
              <a:off x="-1891803" y="-1202011"/>
              <a:ext cx="12892" cy="8786"/>
            </a:xfrm>
            <a:custGeom>
              <a:avLst/>
              <a:gdLst/>
              <a:ahLst/>
              <a:cxnLst/>
              <a:rect l="l" t="t" r="r" b="b"/>
              <a:pathLst>
                <a:path w="270" h="184" extrusionOk="0">
                  <a:moveTo>
                    <a:pt x="184" y="0"/>
                  </a:moveTo>
                  <a:cubicBezTo>
                    <a:pt x="173" y="33"/>
                    <a:pt x="173" y="78"/>
                    <a:pt x="132" y="101"/>
                  </a:cubicBezTo>
                  <a:cubicBezTo>
                    <a:pt x="102" y="153"/>
                    <a:pt x="46" y="135"/>
                    <a:pt x="1" y="150"/>
                  </a:cubicBezTo>
                  <a:cubicBezTo>
                    <a:pt x="30" y="168"/>
                    <a:pt x="57" y="183"/>
                    <a:pt x="83" y="183"/>
                  </a:cubicBezTo>
                  <a:cubicBezTo>
                    <a:pt x="113" y="183"/>
                    <a:pt x="139" y="168"/>
                    <a:pt x="165" y="131"/>
                  </a:cubicBezTo>
                  <a:cubicBezTo>
                    <a:pt x="187" y="90"/>
                    <a:pt x="229" y="83"/>
                    <a:pt x="270" y="75"/>
                  </a:cubicBezTo>
                  <a:cubicBezTo>
                    <a:pt x="240" y="52"/>
                    <a:pt x="214" y="26"/>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5" name="Google Shape;32005;p23"/>
            <p:cNvSpPr/>
            <p:nvPr/>
          </p:nvSpPr>
          <p:spPr>
            <a:xfrm>
              <a:off x="-2140437" y="-1450311"/>
              <a:ext cx="7210" cy="16283"/>
            </a:xfrm>
            <a:custGeom>
              <a:avLst/>
              <a:gdLst/>
              <a:ahLst/>
              <a:cxnLst/>
              <a:rect l="l" t="t" r="r" b="b"/>
              <a:pathLst>
                <a:path w="151" h="341" extrusionOk="0">
                  <a:moveTo>
                    <a:pt x="49" y="0"/>
                  </a:moveTo>
                  <a:cubicBezTo>
                    <a:pt x="38" y="0"/>
                    <a:pt x="16" y="19"/>
                    <a:pt x="4" y="23"/>
                  </a:cubicBezTo>
                  <a:lnTo>
                    <a:pt x="1" y="26"/>
                  </a:lnTo>
                  <a:cubicBezTo>
                    <a:pt x="34" y="45"/>
                    <a:pt x="72" y="64"/>
                    <a:pt x="61" y="112"/>
                  </a:cubicBezTo>
                  <a:cubicBezTo>
                    <a:pt x="49" y="146"/>
                    <a:pt x="79" y="169"/>
                    <a:pt x="79" y="198"/>
                  </a:cubicBezTo>
                  <a:cubicBezTo>
                    <a:pt x="79" y="247"/>
                    <a:pt x="34" y="295"/>
                    <a:pt x="83" y="340"/>
                  </a:cubicBezTo>
                  <a:cubicBezTo>
                    <a:pt x="151" y="228"/>
                    <a:pt x="83" y="124"/>
                    <a:pt x="64" y="19"/>
                  </a:cubicBezTo>
                  <a:cubicBezTo>
                    <a:pt x="64" y="4"/>
                    <a:pt x="56"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6" name="Google Shape;32006;p23"/>
            <p:cNvSpPr/>
            <p:nvPr/>
          </p:nvSpPr>
          <p:spPr>
            <a:xfrm>
              <a:off x="-2007119" y="-1169541"/>
              <a:ext cx="7401" cy="7019"/>
            </a:xfrm>
            <a:custGeom>
              <a:avLst/>
              <a:gdLst/>
              <a:ahLst/>
              <a:cxnLst/>
              <a:rect l="l" t="t" r="r" b="b"/>
              <a:pathLst>
                <a:path w="155" h="147" extrusionOk="0">
                  <a:moveTo>
                    <a:pt x="50" y="0"/>
                  </a:moveTo>
                  <a:cubicBezTo>
                    <a:pt x="31" y="0"/>
                    <a:pt x="23" y="23"/>
                    <a:pt x="19" y="41"/>
                  </a:cubicBezTo>
                  <a:cubicBezTo>
                    <a:pt x="1" y="116"/>
                    <a:pt x="31" y="146"/>
                    <a:pt x="154" y="146"/>
                  </a:cubicBezTo>
                  <a:cubicBezTo>
                    <a:pt x="117" y="109"/>
                    <a:pt x="90" y="75"/>
                    <a:pt x="83" y="31"/>
                  </a:cubicBezTo>
                  <a:cubicBezTo>
                    <a:pt x="83" y="19"/>
                    <a:pt x="64"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7" name="Google Shape;32007;p23"/>
            <p:cNvSpPr/>
            <p:nvPr/>
          </p:nvSpPr>
          <p:spPr>
            <a:xfrm>
              <a:off x="-2077073" y="-1070651"/>
              <a:ext cx="11842" cy="8213"/>
            </a:xfrm>
            <a:custGeom>
              <a:avLst/>
              <a:gdLst/>
              <a:ahLst/>
              <a:cxnLst/>
              <a:rect l="l" t="t" r="r" b="b"/>
              <a:pathLst>
                <a:path w="248" h="172" extrusionOk="0">
                  <a:moveTo>
                    <a:pt x="214" y="1"/>
                  </a:moveTo>
                  <a:cubicBezTo>
                    <a:pt x="187" y="4"/>
                    <a:pt x="169" y="23"/>
                    <a:pt x="150" y="37"/>
                  </a:cubicBezTo>
                  <a:cubicBezTo>
                    <a:pt x="142" y="90"/>
                    <a:pt x="124" y="101"/>
                    <a:pt x="102" y="101"/>
                  </a:cubicBezTo>
                  <a:cubicBezTo>
                    <a:pt x="87" y="101"/>
                    <a:pt x="75" y="98"/>
                    <a:pt x="61" y="94"/>
                  </a:cubicBezTo>
                  <a:cubicBezTo>
                    <a:pt x="45" y="90"/>
                    <a:pt x="30" y="86"/>
                    <a:pt x="19" y="86"/>
                  </a:cubicBezTo>
                  <a:lnTo>
                    <a:pt x="16" y="86"/>
                  </a:lnTo>
                  <a:cubicBezTo>
                    <a:pt x="12" y="94"/>
                    <a:pt x="8" y="105"/>
                    <a:pt x="1" y="113"/>
                  </a:cubicBezTo>
                  <a:cubicBezTo>
                    <a:pt x="27" y="124"/>
                    <a:pt x="49" y="135"/>
                    <a:pt x="75" y="146"/>
                  </a:cubicBezTo>
                  <a:lnTo>
                    <a:pt x="90" y="146"/>
                  </a:lnTo>
                  <a:cubicBezTo>
                    <a:pt x="109" y="146"/>
                    <a:pt x="124" y="165"/>
                    <a:pt x="147" y="172"/>
                  </a:cubicBezTo>
                  <a:cubicBezTo>
                    <a:pt x="128" y="101"/>
                    <a:pt x="247" y="82"/>
                    <a:pt x="214" y="4"/>
                  </a:cubicBezTo>
                  <a:lnTo>
                    <a:pt x="2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8" name="Google Shape;32008;p23"/>
            <p:cNvSpPr/>
            <p:nvPr/>
          </p:nvSpPr>
          <p:spPr>
            <a:xfrm>
              <a:off x="-2560255" y="-692996"/>
              <a:ext cx="11269" cy="11508"/>
            </a:xfrm>
            <a:custGeom>
              <a:avLst/>
              <a:gdLst/>
              <a:ahLst/>
              <a:cxnLst/>
              <a:rect l="l" t="t" r="r" b="b"/>
              <a:pathLst>
                <a:path w="236" h="241" extrusionOk="0">
                  <a:moveTo>
                    <a:pt x="199" y="1"/>
                  </a:moveTo>
                  <a:cubicBezTo>
                    <a:pt x="187" y="1"/>
                    <a:pt x="173" y="9"/>
                    <a:pt x="154" y="20"/>
                  </a:cubicBezTo>
                  <a:cubicBezTo>
                    <a:pt x="128" y="39"/>
                    <a:pt x="98" y="54"/>
                    <a:pt x="68" y="72"/>
                  </a:cubicBezTo>
                  <a:cubicBezTo>
                    <a:pt x="4" y="113"/>
                    <a:pt x="1" y="151"/>
                    <a:pt x="34" y="240"/>
                  </a:cubicBezTo>
                  <a:cubicBezTo>
                    <a:pt x="34" y="233"/>
                    <a:pt x="34" y="225"/>
                    <a:pt x="38" y="218"/>
                  </a:cubicBezTo>
                  <a:cubicBezTo>
                    <a:pt x="42" y="135"/>
                    <a:pt x="106" y="94"/>
                    <a:pt x="173" y="49"/>
                  </a:cubicBezTo>
                  <a:cubicBezTo>
                    <a:pt x="180" y="42"/>
                    <a:pt x="187" y="42"/>
                    <a:pt x="195" y="42"/>
                  </a:cubicBezTo>
                  <a:cubicBezTo>
                    <a:pt x="202" y="42"/>
                    <a:pt x="210" y="46"/>
                    <a:pt x="213" y="54"/>
                  </a:cubicBezTo>
                  <a:cubicBezTo>
                    <a:pt x="221" y="57"/>
                    <a:pt x="225" y="61"/>
                    <a:pt x="232" y="61"/>
                  </a:cubicBezTo>
                  <a:lnTo>
                    <a:pt x="236" y="61"/>
                  </a:lnTo>
                  <a:cubicBezTo>
                    <a:pt x="232" y="27"/>
                    <a:pt x="221"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9" name="Google Shape;32009;p23"/>
            <p:cNvSpPr/>
            <p:nvPr/>
          </p:nvSpPr>
          <p:spPr>
            <a:xfrm>
              <a:off x="-2166461" y="-763093"/>
              <a:ext cx="5921" cy="6064"/>
            </a:xfrm>
            <a:custGeom>
              <a:avLst/>
              <a:gdLst/>
              <a:ahLst/>
              <a:cxnLst/>
              <a:rect l="l" t="t" r="r" b="b"/>
              <a:pathLst>
                <a:path w="124" h="127" extrusionOk="0">
                  <a:moveTo>
                    <a:pt x="37" y="0"/>
                  </a:moveTo>
                  <a:cubicBezTo>
                    <a:pt x="7" y="4"/>
                    <a:pt x="0" y="33"/>
                    <a:pt x="4" y="68"/>
                  </a:cubicBezTo>
                  <a:cubicBezTo>
                    <a:pt x="11" y="101"/>
                    <a:pt x="26" y="127"/>
                    <a:pt x="63" y="127"/>
                  </a:cubicBezTo>
                  <a:cubicBezTo>
                    <a:pt x="63" y="127"/>
                    <a:pt x="68" y="123"/>
                    <a:pt x="71" y="123"/>
                  </a:cubicBezTo>
                  <a:cubicBezTo>
                    <a:pt x="101" y="120"/>
                    <a:pt x="123" y="97"/>
                    <a:pt x="120" y="68"/>
                  </a:cubicBezTo>
                  <a:cubicBezTo>
                    <a:pt x="112" y="23"/>
                    <a:pt x="8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0" name="Google Shape;32010;p23"/>
            <p:cNvSpPr/>
            <p:nvPr/>
          </p:nvSpPr>
          <p:spPr>
            <a:xfrm>
              <a:off x="-2192724" y="-782766"/>
              <a:ext cx="8070" cy="4536"/>
            </a:xfrm>
            <a:custGeom>
              <a:avLst/>
              <a:gdLst/>
              <a:ahLst/>
              <a:cxnLst/>
              <a:rect l="l" t="t" r="r" b="b"/>
              <a:pathLst>
                <a:path w="169" h="95" extrusionOk="0">
                  <a:moveTo>
                    <a:pt x="38" y="0"/>
                  </a:moveTo>
                  <a:cubicBezTo>
                    <a:pt x="12" y="0"/>
                    <a:pt x="0" y="23"/>
                    <a:pt x="4" y="38"/>
                  </a:cubicBezTo>
                  <a:cubicBezTo>
                    <a:pt x="19" y="76"/>
                    <a:pt x="49" y="95"/>
                    <a:pt x="86" y="95"/>
                  </a:cubicBezTo>
                  <a:cubicBezTo>
                    <a:pt x="97" y="95"/>
                    <a:pt x="109" y="95"/>
                    <a:pt x="116" y="90"/>
                  </a:cubicBezTo>
                  <a:cubicBezTo>
                    <a:pt x="135" y="83"/>
                    <a:pt x="169" y="83"/>
                    <a:pt x="157" y="53"/>
                  </a:cubicBezTo>
                  <a:cubicBezTo>
                    <a:pt x="135" y="5"/>
                    <a:pt x="86" y="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1" name="Google Shape;32011;p23"/>
            <p:cNvSpPr/>
            <p:nvPr/>
          </p:nvSpPr>
          <p:spPr>
            <a:xfrm>
              <a:off x="-2170568" y="-737977"/>
              <a:ext cx="5730" cy="6685"/>
            </a:xfrm>
            <a:custGeom>
              <a:avLst/>
              <a:gdLst/>
              <a:ahLst/>
              <a:cxnLst/>
              <a:rect l="l" t="t" r="r" b="b"/>
              <a:pathLst>
                <a:path w="120" h="140" extrusionOk="0">
                  <a:moveTo>
                    <a:pt x="52" y="1"/>
                  </a:moveTo>
                  <a:cubicBezTo>
                    <a:pt x="37" y="1"/>
                    <a:pt x="26" y="4"/>
                    <a:pt x="11" y="9"/>
                  </a:cubicBezTo>
                  <a:cubicBezTo>
                    <a:pt x="14" y="31"/>
                    <a:pt x="30" y="57"/>
                    <a:pt x="4" y="80"/>
                  </a:cubicBezTo>
                  <a:cubicBezTo>
                    <a:pt x="0" y="121"/>
                    <a:pt x="45" y="117"/>
                    <a:pt x="59" y="139"/>
                  </a:cubicBezTo>
                  <a:cubicBezTo>
                    <a:pt x="93" y="132"/>
                    <a:pt x="112" y="113"/>
                    <a:pt x="119" y="80"/>
                  </a:cubicBezTo>
                  <a:cubicBezTo>
                    <a:pt x="116" y="27"/>
                    <a:pt x="93"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2" name="Google Shape;32012;p23"/>
            <p:cNvSpPr/>
            <p:nvPr/>
          </p:nvSpPr>
          <p:spPr>
            <a:xfrm>
              <a:off x="-1988688" y="-1447637"/>
              <a:ext cx="7306" cy="5396"/>
            </a:xfrm>
            <a:custGeom>
              <a:avLst/>
              <a:gdLst/>
              <a:ahLst/>
              <a:cxnLst/>
              <a:rect l="l" t="t" r="r" b="b"/>
              <a:pathLst>
                <a:path w="153" h="113" extrusionOk="0">
                  <a:moveTo>
                    <a:pt x="41" y="1"/>
                  </a:moveTo>
                  <a:cubicBezTo>
                    <a:pt x="37" y="34"/>
                    <a:pt x="0" y="60"/>
                    <a:pt x="15" y="101"/>
                  </a:cubicBezTo>
                  <a:cubicBezTo>
                    <a:pt x="23" y="105"/>
                    <a:pt x="34" y="108"/>
                    <a:pt x="45" y="108"/>
                  </a:cubicBezTo>
                  <a:cubicBezTo>
                    <a:pt x="60" y="108"/>
                    <a:pt x="75" y="113"/>
                    <a:pt x="86" y="113"/>
                  </a:cubicBezTo>
                  <a:cubicBezTo>
                    <a:pt x="113" y="113"/>
                    <a:pt x="135" y="105"/>
                    <a:pt x="142" y="79"/>
                  </a:cubicBezTo>
                  <a:cubicBezTo>
                    <a:pt x="153" y="27"/>
                    <a:pt x="104" y="1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3" name="Google Shape;32013;p23"/>
            <p:cNvSpPr/>
            <p:nvPr/>
          </p:nvSpPr>
          <p:spPr>
            <a:xfrm>
              <a:off x="-2012467" y="-1451218"/>
              <a:ext cx="5778" cy="6303"/>
            </a:xfrm>
            <a:custGeom>
              <a:avLst/>
              <a:gdLst/>
              <a:ahLst/>
              <a:cxnLst/>
              <a:rect l="l" t="t" r="r" b="b"/>
              <a:pathLst>
                <a:path w="121" h="132" extrusionOk="0">
                  <a:moveTo>
                    <a:pt x="79" y="0"/>
                  </a:moveTo>
                  <a:cubicBezTo>
                    <a:pt x="76" y="0"/>
                    <a:pt x="72" y="4"/>
                    <a:pt x="68" y="4"/>
                  </a:cubicBezTo>
                  <a:cubicBezTo>
                    <a:pt x="27" y="16"/>
                    <a:pt x="19" y="53"/>
                    <a:pt x="0" y="86"/>
                  </a:cubicBezTo>
                  <a:cubicBezTo>
                    <a:pt x="19" y="109"/>
                    <a:pt x="42" y="131"/>
                    <a:pt x="68" y="131"/>
                  </a:cubicBezTo>
                  <a:lnTo>
                    <a:pt x="79" y="131"/>
                  </a:lnTo>
                  <a:cubicBezTo>
                    <a:pt x="117" y="124"/>
                    <a:pt x="121" y="83"/>
                    <a:pt x="121" y="49"/>
                  </a:cubicBezTo>
                  <a:cubicBezTo>
                    <a:pt x="117" y="31"/>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4" name="Google Shape;32014;p23"/>
            <p:cNvSpPr/>
            <p:nvPr/>
          </p:nvSpPr>
          <p:spPr>
            <a:xfrm>
              <a:off x="-2532417" y="-757077"/>
              <a:ext cx="6303" cy="9025"/>
            </a:xfrm>
            <a:custGeom>
              <a:avLst/>
              <a:gdLst/>
              <a:ahLst/>
              <a:cxnLst/>
              <a:rect l="l" t="t" r="r" b="b"/>
              <a:pathLst>
                <a:path w="132" h="189" extrusionOk="0">
                  <a:moveTo>
                    <a:pt x="94" y="1"/>
                  </a:moveTo>
                  <a:cubicBezTo>
                    <a:pt x="83" y="1"/>
                    <a:pt x="68" y="5"/>
                    <a:pt x="53" y="9"/>
                  </a:cubicBezTo>
                  <a:lnTo>
                    <a:pt x="49" y="9"/>
                  </a:lnTo>
                  <a:cubicBezTo>
                    <a:pt x="61" y="57"/>
                    <a:pt x="68" y="99"/>
                    <a:pt x="1" y="109"/>
                  </a:cubicBezTo>
                  <a:cubicBezTo>
                    <a:pt x="8" y="143"/>
                    <a:pt x="12" y="188"/>
                    <a:pt x="49" y="188"/>
                  </a:cubicBezTo>
                  <a:cubicBezTo>
                    <a:pt x="53" y="188"/>
                    <a:pt x="61" y="185"/>
                    <a:pt x="64" y="185"/>
                  </a:cubicBezTo>
                  <a:cubicBezTo>
                    <a:pt x="109" y="177"/>
                    <a:pt x="91" y="135"/>
                    <a:pt x="83" y="102"/>
                  </a:cubicBezTo>
                  <a:cubicBezTo>
                    <a:pt x="83" y="90"/>
                    <a:pt x="94" y="76"/>
                    <a:pt x="101" y="61"/>
                  </a:cubicBezTo>
                  <a:cubicBezTo>
                    <a:pt x="132" y="12"/>
                    <a:pt x="120"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5" name="Google Shape;32015;p23"/>
            <p:cNvSpPr/>
            <p:nvPr/>
          </p:nvSpPr>
          <p:spPr>
            <a:xfrm>
              <a:off x="-2356745" y="-1174030"/>
              <a:ext cx="6303" cy="6637"/>
            </a:xfrm>
            <a:custGeom>
              <a:avLst/>
              <a:gdLst/>
              <a:ahLst/>
              <a:cxnLst/>
              <a:rect l="l" t="t" r="r" b="b"/>
              <a:pathLst>
                <a:path w="132" h="139" extrusionOk="0">
                  <a:moveTo>
                    <a:pt x="86" y="1"/>
                  </a:moveTo>
                  <a:cubicBezTo>
                    <a:pt x="41" y="1"/>
                    <a:pt x="30" y="46"/>
                    <a:pt x="15" y="75"/>
                  </a:cubicBezTo>
                  <a:cubicBezTo>
                    <a:pt x="0" y="109"/>
                    <a:pt x="45" y="113"/>
                    <a:pt x="67" y="128"/>
                  </a:cubicBezTo>
                  <a:cubicBezTo>
                    <a:pt x="75" y="135"/>
                    <a:pt x="78" y="139"/>
                    <a:pt x="83" y="139"/>
                  </a:cubicBezTo>
                  <a:cubicBezTo>
                    <a:pt x="101" y="139"/>
                    <a:pt x="105" y="117"/>
                    <a:pt x="116" y="106"/>
                  </a:cubicBezTo>
                  <a:cubicBezTo>
                    <a:pt x="131" y="80"/>
                    <a:pt x="123" y="53"/>
                    <a:pt x="119" y="27"/>
                  </a:cubicBezTo>
                  <a:cubicBezTo>
                    <a:pt x="116" y="20"/>
                    <a:pt x="116" y="12"/>
                    <a:pt x="116" y="4"/>
                  </a:cubicBezTo>
                  <a:cubicBezTo>
                    <a:pt x="105" y="1"/>
                    <a:pt x="93"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6" name="Google Shape;32016;p23"/>
            <p:cNvSpPr/>
            <p:nvPr/>
          </p:nvSpPr>
          <p:spPr>
            <a:xfrm>
              <a:off x="-1986778" y="-1522987"/>
              <a:ext cx="7401" cy="7210"/>
            </a:xfrm>
            <a:custGeom>
              <a:avLst/>
              <a:gdLst/>
              <a:ahLst/>
              <a:cxnLst/>
              <a:rect l="l" t="t" r="r" b="b"/>
              <a:pathLst>
                <a:path w="155" h="151" extrusionOk="0">
                  <a:moveTo>
                    <a:pt x="106" y="1"/>
                  </a:moveTo>
                  <a:cubicBezTo>
                    <a:pt x="68" y="1"/>
                    <a:pt x="42" y="35"/>
                    <a:pt x="23" y="76"/>
                  </a:cubicBezTo>
                  <a:cubicBezTo>
                    <a:pt x="1" y="124"/>
                    <a:pt x="12" y="150"/>
                    <a:pt x="54" y="150"/>
                  </a:cubicBezTo>
                  <a:cubicBezTo>
                    <a:pt x="61" y="150"/>
                    <a:pt x="73" y="150"/>
                    <a:pt x="87" y="147"/>
                  </a:cubicBezTo>
                  <a:cubicBezTo>
                    <a:pt x="90" y="90"/>
                    <a:pt x="102" y="42"/>
                    <a:pt x="154" y="16"/>
                  </a:cubicBezTo>
                  <a:cubicBezTo>
                    <a:pt x="140" y="4"/>
                    <a:pt x="121"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7" name="Google Shape;32017;p23"/>
            <p:cNvSpPr/>
            <p:nvPr/>
          </p:nvSpPr>
          <p:spPr>
            <a:xfrm>
              <a:off x="-2076500" y="-1072083"/>
              <a:ext cx="9693" cy="4680"/>
            </a:xfrm>
            <a:custGeom>
              <a:avLst/>
              <a:gdLst/>
              <a:ahLst/>
              <a:cxnLst/>
              <a:rect l="l" t="t" r="r" b="b"/>
              <a:pathLst>
                <a:path w="203" h="98" extrusionOk="0">
                  <a:moveTo>
                    <a:pt x="127" y="0"/>
                  </a:moveTo>
                  <a:cubicBezTo>
                    <a:pt x="85" y="0"/>
                    <a:pt x="45" y="31"/>
                    <a:pt x="0" y="93"/>
                  </a:cubicBezTo>
                  <a:cubicBezTo>
                    <a:pt x="45" y="83"/>
                    <a:pt x="97" y="98"/>
                    <a:pt x="138" y="67"/>
                  </a:cubicBezTo>
                  <a:cubicBezTo>
                    <a:pt x="157" y="53"/>
                    <a:pt x="175" y="34"/>
                    <a:pt x="202" y="31"/>
                  </a:cubicBezTo>
                  <a:cubicBezTo>
                    <a:pt x="175" y="12"/>
                    <a:pt x="149"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8" name="Google Shape;32018;p23"/>
            <p:cNvSpPr/>
            <p:nvPr/>
          </p:nvSpPr>
          <p:spPr>
            <a:xfrm>
              <a:off x="-2458166" y="-797043"/>
              <a:ext cx="5778" cy="6637"/>
            </a:xfrm>
            <a:custGeom>
              <a:avLst/>
              <a:gdLst/>
              <a:ahLst/>
              <a:cxnLst/>
              <a:rect l="l" t="t" r="r" b="b"/>
              <a:pathLst>
                <a:path w="121" h="139" extrusionOk="0">
                  <a:moveTo>
                    <a:pt x="87" y="1"/>
                  </a:moveTo>
                  <a:cubicBezTo>
                    <a:pt x="53" y="4"/>
                    <a:pt x="23" y="20"/>
                    <a:pt x="1" y="42"/>
                  </a:cubicBezTo>
                  <a:cubicBezTo>
                    <a:pt x="9" y="80"/>
                    <a:pt x="4" y="139"/>
                    <a:pt x="53" y="139"/>
                  </a:cubicBezTo>
                  <a:cubicBezTo>
                    <a:pt x="57" y="139"/>
                    <a:pt x="61" y="139"/>
                    <a:pt x="68" y="135"/>
                  </a:cubicBezTo>
                  <a:cubicBezTo>
                    <a:pt x="121" y="125"/>
                    <a:pt x="102" y="64"/>
                    <a:pt x="98" y="20"/>
                  </a:cubicBezTo>
                  <a:cubicBezTo>
                    <a:pt x="98"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9" name="Google Shape;32019;p23"/>
            <p:cNvSpPr/>
            <p:nvPr/>
          </p:nvSpPr>
          <p:spPr>
            <a:xfrm>
              <a:off x="-2298585" y="-594297"/>
              <a:ext cx="7926" cy="5635"/>
            </a:xfrm>
            <a:custGeom>
              <a:avLst/>
              <a:gdLst/>
              <a:ahLst/>
              <a:cxnLst/>
              <a:rect l="l" t="t" r="r" b="b"/>
              <a:pathLst>
                <a:path w="166" h="118" extrusionOk="0">
                  <a:moveTo>
                    <a:pt x="165" y="1"/>
                  </a:moveTo>
                  <a:lnTo>
                    <a:pt x="165" y="1"/>
                  </a:lnTo>
                  <a:cubicBezTo>
                    <a:pt x="113" y="20"/>
                    <a:pt x="61" y="9"/>
                    <a:pt x="0" y="20"/>
                  </a:cubicBezTo>
                  <a:cubicBezTo>
                    <a:pt x="31" y="57"/>
                    <a:pt x="38" y="118"/>
                    <a:pt x="83" y="118"/>
                  </a:cubicBezTo>
                  <a:cubicBezTo>
                    <a:pt x="98" y="118"/>
                    <a:pt x="113" y="113"/>
                    <a:pt x="135" y="102"/>
                  </a:cubicBezTo>
                  <a:lnTo>
                    <a:pt x="135" y="99"/>
                  </a:lnTo>
                  <a:cubicBezTo>
                    <a:pt x="116" y="57"/>
                    <a:pt x="147" y="31"/>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0" name="Google Shape;32020;p23"/>
            <p:cNvSpPr/>
            <p:nvPr/>
          </p:nvSpPr>
          <p:spPr>
            <a:xfrm>
              <a:off x="-2033143" y="-1175796"/>
              <a:ext cx="5396" cy="5396"/>
            </a:xfrm>
            <a:custGeom>
              <a:avLst/>
              <a:gdLst/>
              <a:ahLst/>
              <a:cxnLst/>
              <a:rect l="l" t="t" r="r" b="b"/>
              <a:pathLst>
                <a:path w="113" h="113" extrusionOk="0">
                  <a:moveTo>
                    <a:pt x="75" y="0"/>
                  </a:moveTo>
                  <a:cubicBezTo>
                    <a:pt x="0" y="0"/>
                    <a:pt x="4" y="53"/>
                    <a:pt x="12" y="109"/>
                  </a:cubicBezTo>
                  <a:cubicBezTo>
                    <a:pt x="30" y="109"/>
                    <a:pt x="45" y="112"/>
                    <a:pt x="60" y="112"/>
                  </a:cubicBezTo>
                  <a:cubicBezTo>
                    <a:pt x="112" y="112"/>
                    <a:pt x="112" y="98"/>
                    <a:pt x="112" y="19"/>
                  </a:cubicBezTo>
                  <a:cubicBezTo>
                    <a:pt x="102" y="15"/>
                    <a:pt x="9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1" name="Google Shape;32021;p23"/>
            <p:cNvSpPr/>
            <p:nvPr/>
          </p:nvSpPr>
          <p:spPr>
            <a:xfrm>
              <a:off x="-2029753" y="-1426961"/>
              <a:ext cx="4297" cy="7210"/>
            </a:xfrm>
            <a:custGeom>
              <a:avLst/>
              <a:gdLst/>
              <a:ahLst/>
              <a:cxnLst/>
              <a:rect l="l" t="t" r="r" b="b"/>
              <a:pathLst>
                <a:path w="90" h="151" extrusionOk="0">
                  <a:moveTo>
                    <a:pt x="57" y="1"/>
                  </a:moveTo>
                  <a:cubicBezTo>
                    <a:pt x="0" y="20"/>
                    <a:pt x="8" y="68"/>
                    <a:pt x="4" y="113"/>
                  </a:cubicBezTo>
                  <a:cubicBezTo>
                    <a:pt x="0" y="136"/>
                    <a:pt x="15" y="151"/>
                    <a:pt x="31" y="151"/>
                  </a:cubicBezTo>
                  <a:lnTo>
                    <a:pt x="34" y="151"/>
                  </a:lnTo>
                  <a:cubicBezTo>
                    <a:pt x="90" y="136"/>
                    <a:pt x="86" y="84"/>
                    <a:pt x="90" y="39"/>
                  </a:cubicBezTo>
                  <a:cubicBezTo>
                    <a:pt x="90" y="23"/>
                    <a:pt x="75"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2" name="Google Shape;32022;p23"/>
            <p:cNvSpPr/>
            <p:nvPr/>
          </p:nvSpPr>
          <p:spPr>
            <a:xfrm>
              <a:off x="-2084379" y="-872011"/>
              <a:ext cx="7353" cy="7019"/>
            </a:xfrm>
            <a:custGeom>
              <a:avLst/>
              <a:gdLst/>
              <a:ahLst/>
              <a:cxnLst/>
              <a:rect l="l" t="t" r="r" b="b"/>
              <a:pathLst>
                <a:path w="154" h="147" extrusionOk="0">
                  <a:moveTo>
                    <a:pt x="49" y="1"/>
                  </a:moveTo>
                  <a:cubicBezTo>
                    <a:pt x="31" y="1"/>
                    <a:pt x="15" y="12"/>
                    <a:pt x="0" y="42"/>
                  </a:cubicBezTo>
                  <a:cubicBezTo>
                    <a:pt x="0" y="49"/>
                    <a:pt x="4" y="57"/>
                    <a:pt x="4" y="64"/>
                  </a:cubicBezTo>
                  <a:cubicBezTo>
                    <a:pt x="15" y="64"/>
                    <a:pt x="26" y="61"/>
                    <a:pt x="34" y="61"/>
                  </a:cubicBezTo>
                  <a:cubicBezTo>
                    <a:pt x="79" y="61"/>
                    <a:pt x="71" y="116"/>
                    <a:pt x="90" y="147"/>
                  </a:cubicBezTo>
                  <a:cubicBezTo>
                    <a:pt x="150" y="132"/>
                    <a:pt x="154" y="90"/>
                    <a:pt x="143" y="42"/>
                  </a:cubicBezTo>
                  <a:lnTo>
                    <a:pt x="138" y="42"/>
                  </a:lnTo>
                  <a:cubicBezTo>
                    <a:pt x="109" y="35"/>
                    <a:pt x="79"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3" name="Google Shape;32023;p23"/>
            <p:cNvSpPr/>
            <p:nvPr/>
          </p:nvSpPr>
          <p:spPr>
            <a:xfrm>
              <a:off x="-2059597" y="-934134"/>
              <a:ext cx="6685" cy="5969"/>
            </a:xfrm>
            <a:custGeom>
              <a:avLst/>
              <a:gdLst/>
              <a:ahLst/>
              <a:cxnLst/>
              <a:rect l="l" t="t" r="r" b="b"/>
              <a:pathLst>
                <a:path w="140" h="125" extrusionOk="0">
                  <a:moveTo>
                    <a:pt x="83" y="1"/>
                  </a:moveTo>
                  <a:cubicBezTo>
                    <a:pt x="61" y="1"/>
                    <a:pt x="42" y="16"/>
                    <a:pt x="28" y="42"/>
                  </a:cubicBezTo>
                  <a:cubicBezTo>
                    <a:pt x="1" y="91"/>
                    <a:pt x="54" y="98"/>
                    <a:pt x="76" y="125"/>
                  </a:cubicBezTo>
                  <a:cubicBezTo>
                    <a:pt x="140" y="109"/>
                    <a:pt x="140" y="68"/>
                    <a:pt x="132" y="20"/>
                  </a:cubicBezTo>
                  <a:cubicBezTo>
                    <a:pt x="113" y="8"/>
                    <a:pt x="98"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4" name="Google Shape;32024;p23"/>
            <p:cNvSpPr/>
            <p:nvPr/>
          </p:nvSpPr>
          <p:spPr>
            <a:xfrm>
              <a:off x="-2360135" y="-677430"/>
              <a:ext cx="5205" cy="8070"/>
            </a:xfrm>
            <a:custGeom>
              <a:avLst/>
              <a:gdLst/>
              <a:ahLst/>
              <a:cxnLst/>
              <a:rect l="l" t="t" r="r" b="b"/>
              <a:pathLst>
                <a:path w="109" h="169" extrusionOk="0">
                  <a:moveTo>
                    <a:pt x="41" y="1"/>
                  </a:moveTo>
                  <a:cubicBezTo>
                    <a:pt x="33" y="4"/>
                    <a:pt x="23" y="4"/>
                    <a:pt x="15" y="4"/>
                  </a:cubicBezTo>
                  <a:cubicBezTo>
                    <a:pt x="11" y="15"/>
                    <a:pt x="4" y="23"/>
                    <a:pt x="0" y="30"/>
                  </a:cubicBezTo>
                  <a:cubicBezTo>
                    <a:pt x="7" y="79"/>
                    <a:pt x="15" y="123"/>
                    <a:pt x="23" y="168"/>
                  </a:cubicBezTo>
                  <a:cubicBezTo>
                    <a:pt x="37" y="165"/>
                    <a:pt x="52" y="165"/>
                    <a:pt x="68" y="161"/>
                  </a:cubicBezTo>
                  <a:cubicBezTo>
                    <a:pt x="109" y="64"/>
                    <a:pt x="109" y="64"/>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5" name="Google Shape;32025;p23"/>
            <p:cNvSpPr/>
            <p:nvPr/>
          </p:nvSpPr>
          <p:spPr>
            <a:xfrm>
              <a:off x="-2196687" y="-1065685"/>
              <a:ext cx="6160" cy="12749"/>
            </a:xfrm>
            <a:custGeom>
              <a:avLst/>
              <a:gdLst/>
              <a:ahLst/>
              <a:cxnLst/>
              <a:rect l="l" t="t" r="r" b="b"/>
              <a:pathLst>
                <a:path w="129" h="267" extrusionOk="0">
                  <a:moveTo>
                    <a:pt x="46" y="1"/>
                  </a:moveTo>
                  <a:cubicBezTo>
                    <a:pt x="46" y="16"/>
                    <a:pt x="50" y="31"/>
                    <a:pt x="54" y="46"/>
                  </a:cubicBezTo>
                  <a:cubicBezTo>
                    <a:pt x="64" y="72"/>
                    <a:pt x="50" y="94"/>
                    <a:pt x="42" y="116"/>
                  </a:cubicBezTo>
                  <a:cubicBezTo>
                    <a:pt x="42" y="173"/>
                    <a:pt x="12" y="218"/>
                    <a:pt x="1" y="266"/>
                  </a:cubicBezTo>
                  <a:cubicBezTo>
                    <a:pt x="113" y="180"/>
                    <a:pt x="128" y="121"/>
                    <a:pt x="61" y="20"/>
                  </a:cubicBezTo>
                  <a:cubicBezTo>
                    <a:pt x="54" y="12"/>
                    <a:pt x="50" y="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6" name="Google Shape;32026;p23"/>
            <p:cNvSpPr/>
            <p:nvPr/>
          </p:nvSpPr>
          <p:spPr>
            <a:xfrm>
              <a:off x="-2174722" y="-1439615"/>
              <a:ext cx="8452" cy="7879"/>
            </a:xfrm>
            <a:custGeom>
              <a:avLst/>
              <a:gdLst/>
              <a:ahLst/>
              <a:cxnLst/>
              <a:rect l="l" t="t" r="r" b="b"/>
              <a:pathLst>
                <a:path w="177" h="165" extrusionOk="0">
                  <a:moveTo>
                    <a:pt x="27" y="0"/>
                  </a:moveTo>
                  <a:lnTo>
                    <a:pt x="27" y="0"/>
                  </a:lnTo>
                  <a:cubicBezTo>
                    <a:pt x="1" y="57"/>
                    <a:pt x="46" y="105"/>
                    <a:pt x="53" y="157"/>
                  </a:cubicBezTo>
                  <a:lnTo>
                    <a:pt x="57" y="165"/>
                  </a:lnTo>
                  <a:cubicBezTo>
                    <a:pt x="75" y="142"/>
                    <a:pt x="94" y="124"/>
                    <a:pt x="117" y="105"/>
                  </a:cubicBezTo>
                  <a:cubicBezTo>
                    <a:pt x="124" y="71"/>
                    <a:pt x="177" y="64"/>
                    <a:pt x="158" y="8"/>
                  </a:cubicBezTo>
                  <a:lnTo>
                    <a:pt x="158" y="8"/>
                  </a:lnTo>
                  <a:cubicBezTo>
                    <a:pt x="136" y="35"/>
                    <a:pt x="117" y="49"/>
                    <a:pt x="98" y="49"/>
                  </a:cubicBezTo>
                  <a:cubicBezTo>
                    <a:pt x="72" y="49"/>
                    <a:pt x="49" y="26"/>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7" name="Google Shape;32027;p23"/>
            <p:cNvSpPr/>
            <p:nvPr/>
          </p:nvSpPr>
          <p:spPr>
            <a:xfrm>
              <a:off x="-2132224" y="-1362356"/>
              <a:ext cx="6685" cy="7210"/>
            </a:xfrm>
            <a:custGeom>
              <a:avLst/>
              <a:gdLst/>
              <a:ahLst/>
              <a:cxnLst/>
              <a:rect l="l" t="t" r="r" b="b"/>
              <a:pathLst>
                <a:path w="140" h="151" extrusionOk="0">
                  <a:moveTo>
                    <a:pt x="75" y="1"/>
                  </a:moveTo>
                  <a:lnTo>
                    <a:pt x="75" y="1"/>
                  </a:lnTo>
                  <a:cubicBezTo>
                    <a:pt x="27" y="9"/>
                    <a:pt x="38" y="72"/>
                    <a:pt x="1" y="87"/>
                  </a:cubicBezTo>
                  <a:cubicBezTo>
                    <a:pt x="1" y="94"/>
                    <a:pt x="5" y="102"/>
                    <a:pt x="5" y="109"/>
                  </a:cubicBezTo>
                  <a:cubicBezTo>
                    <a:pt x="15" y="132"/>
                    <a:pt x="34" y="144"/>
                    <a:pt x="57" y="151"/>
                  </a:cubicBezTo>
                  <a:cubicBezTo>
                    <a:pt x="139" y="109"/>
                    <a:pt x="117" y="57"/>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8" name="Google Shape;32028;p23"/>
            <p:cNvSpPr/>
            <p:nvPr/>
          </p:nvSpPr>
          <p:spPr>
            <a:xfrm>
              <a:off x="-2383724" y="-904290"/>
              <a:ext cx="8261" cy="10553"/>
            </a:xfrm>
            <a:custGeom>
              <a:avLst/>
              <a:gdLst/>
              <a:ahLst/>
              <a:cxnLst/>
              <a:rect l="l" t="t" r="r" b="b"/>
              <a:pathLst>
                <a:path w="173" h="221" extrusionOk="0">
                  <a:moveTo>
                    <a:pt x="56" y="0"/>
                  </a:moveTo>
                  <a:cubicBezTo>
                    <a:pt x="46" y="0"/>
                    <a:pt x="30" y="4"/>
                    <a:pt x="20" y="7"/>
                  </a:cubicBezTo>
                  <a:cubicBezTo>
                    <a:pt x="12" y="16"/>
                    <a:pt x="4" y="26"/>
                    <a:pt x="1" y="33"/>
                  </a:cubicBezTo>
                  <a:lnTo>
                    <a:pt x="15" y="33"/>
                  </a:lnTo>
                  <a:cubicBezTo>
                    <a:pt x="60" y="33"/>
                    <a:pt x="98" y="56"/>
                    <a:pt x="101" y="101"/>
                  </a:cubicBezTo>
                  <a:cubicBezTo>
                    <a:pt x="109" y="146"/>
                    <a:pt x="79" y="180"/>
                    <a:pt x="30" y="195"/>
                  </a:cubicBezTo>
                  <a:cubicBezTo>
                    <a:pt x="23" y="199"/>
                    <a:pt x="15" y="213"/>
                    <a:pt x="8" y="221"/>
                  </a:cubicBezTo>
                  <a:cubicBezTo>
                    <a:pt x="143" y="187"/>
                    <a:pt x="172" y="112"/>
                    <a:pt x="91" y="16"/>
                  </a:cubicBezTo>
                  <a:cubicBezTo>
                    <a:pt x="82" y="4"/>
                    <a:pt x="7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9" name="Google Shape;32029;p23"/>
            <p:cNvSpPr/>
            <p:nvPr/>
          </p:nvSpPr>
          <p:spPr>
            <a:xfrm>
              <a:off x="-2218270" y="-1379450"/>
              <a:ext cx="8786" cy="12176"/>
            </a:xfrm>
            <a:custGeom>
              <a:avLst/>
              <a:gdLst/>
              <a:ahLst/>
              <a:cxnLst/>
              <a:rect l="l" t="t" r="r" b="b"/>
              <a:pathLst>
                <a:path w="184" h="255" extrusionOk="0">
                  <a:moveTo>
                    <a:pt x="19" y="0"/>
                  </a:moveTo>
                  <a:cubicBezTo>
                    <a:pt x="1" y="15"/>
                    <a:pt x="1" y="31"/>
                    <a:pt x="12" y="48"/>
                  </a:cubicBezTo>
                  <a:cubicBezTo>
                    <a:pt x="64" y="120"/>
                    <a:pt x="109" y="198"/>
                    <a:pt x="184" y="255"/>
                  </a:cubicBezTo>
                  <a:lnTo>
                    <a:pt x="184" y="250"/>
                  </a:lnTo>
                  <a:cubicBezTo>
                    <a:pt x="184" y="195"/>
                    <a:pt x="116" y="179"/>
                    <a:pt x="109" y="127"/>
                  </a:cubicBezTo>
                  <a:cubicBezTo>
                    <a:pt x="80" y="83"/>
                    <a:pt x="49" y="4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0" name="Google Shape;32030;p23"/>
            <p:cNvSpPr/>
            <p:nvPr/>
          </p:nvSpPr>
          <p:spPr>
            <a:xfrm>
              <a:off x="-1982671" y="-1522270"/>
              <a:ext cx="5587" cy="7210"/>
            </a:xfrm>
            <a:custGeom>
              <a:avLst/>
              <a:gdLst/>
              <a:ahLst/>
              <a:cxnLst/>
              <a:rect l="l" t="t" r="r" b="b"/>
              <a:pathLst>
                <a:path w="117" h="151" extrusionOk="0">
                  <a:moveTo>
                    <a:pt x="68" y="1"/>
                  </a:moveTo>
                  <a:lnTo>
                    <a:pt x="68" y="1"/>
                  </a:lnTo>
                  <a:cubicBezTo>
                    <a:pt x="16" y="27"/>
                    <a:pt x="4" y="75"/>
                    <a:pt x="1" y="132"/>
                  </a:cubicBezTo>
                  <a:cubicBezTo>
                    <a:pt x="9" y="135"/>
                    <a:pt x="20" y="143"/>
                    <a:pt x="27" y="151"/>
                  </a:cubicBezTo>
                  <a:cubicBezTo>
                    <a:pt x="117" y="94"/>
                    <a:pt x="117" y="83"/>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1" name="Google Shape;32031;p23"/>
            <p:cNvSpPr/>
            <p:nvPr/>
          </p:nvSpPr>
          <p:spPr>
            <a:xfrm>
              <a:off x="-2359467" y="-681345"/>
              <a:ext cx="8834" cy="4154"/>
            </a:xfrm>
            <a:custGeom>
              <a:avLst/>
              <a:gdLst/>
              <a:ahLst/>
              <a:cxnLst/>
              <a:rect l="l" t="t" r="r" b="b"/>
              <a:pathLst>
                <a:path w="185" h="87" extrusionOk="0">
                  <a:moveTo>
                    <a:pt x="76" y="0"/>
                  </a:moveTo>
                  <a:cubicBezTo>
                    <a:pt x="42" y="0"/>
                    <a:pt x="19" y="26"/>
                    <a:pt x="1" y="86"/>
                  </a:cubicBezTo>
                  <a:cubicBezTo>
                    <a:pt x="9" y="86"/>
                    <a:pt x="19" y="86"/>
                    <a:pt x="27" y="83"/>
                  </a:cubicBezTo>
                  <a:cubicBezTo>
                    <a:pt x="80" y="71"/>
                    <a:pt x="132" y="64"/>
                    <a:pt x="184" y="52"/>
                  </a:cubicBezTo>
                  <a:cubicBezTo>
                    <a:pt x="140" y="15"/>
                    <a:pt x="106" y="0"/>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2" name="Google Shape;32032;p23"/>
            <p:cNvSpPr/>
            <p:nvPr/>
          </p:nvSpPr>
          <p:spPr>
            <a:xfrm>
              <a:off x="-2259669" y="-1354859"/>
              <a:ext cx="9502" cy="4202"/>
            </a:xfrm>
            <a:custGeom>
              <a:avLst/>
              <a:gdLst/>
              <a:ahLst/>
              <a:cxnLst/>
              <a:rect l="l" t="t" r="r" b="b"/>
              <a:pathLst>
                <a:path w="199" h="88" extrusionOk="0">
                  <a:moveTo>
                    <a:pt x="153" y="1"/>
                  </a:moveTo>
                  <a:lnTo>
                    <a:pt x="153" y="1"/>
                  </a:lnTo>
                  <a:cubicBezTo>
                    <a:pt x="136" y="16"/>
                    <a:pt x="113" y="20"/>
                    <a:pt x="91" y="20"/>
                  </a:cubicBezTo>
                  <a:cubicBezTo>
                    <a:pt x="64" y="20"/>
                    <a:pt x="41" y="13"/>
                    <a:pt x="15" y="4"/>
                  </a:cubicBezTo>
                  <a:cubicBezTo>
                    <a:pt x="8" y="20"/>
                    <a:pt x="5" y="39"/>
                    <a:pt x="1" y="54"/>
                  </a:cubicBezTo>
                  <a:cubicBezTo>
                    <a:pt x="15" y="83"/>
                    <a:pt x="60" y="57"/>
                    <a:pt x="75" y="87"/>
                  </a:cubicBezTo>
                  <a:cubicBezTo>
                    <a:pt x="101" y="80"/>
                    <a:pt x="127" y="80"/>
                    <a:pt x="150" y="65"/>
                  </a:cubicBezTo>
                  <a:cubicBezTo>
                    <a:pt x="176" y="49"/>
                    <a:pt x="198" y="27"/>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3" name="Google Shape;32033;p23"/>
            <p:cNvSpPr/>
            <p:nvPr/>
          </p:nvSpPr>
          <p:spPr>
            <a:xfrm>
              <a:off x="-2351254" y="-678862"/>
              <a:ext cx="4679" cy="9168"/>
            </a:xfrm>
            <a:custGeom>
              <a:avLst/>
              <a:gdLst/>
              <a:ahLst/>
              <a:cxnLst/>
              <a:rect l="l" t="t" r="r" b="b"/>
              <a:pathLst>
                <a:path w="98" h="192" extrusionOk="0">
                  <a:moveTo>
                    <a:pt x="12" y="0"/>
                  </a:moveTo>
                  <a:lnTo>
                    <a:pt x="12" y="0"/>
                  </a:lnTo>
                  <a:cubicBezTo>
                    <a:pt x="4" y="64"/>
                    <a:pt x="65" y="131"/>
                    <a:pt x="1" y="191"/>
                  </a:cubicBezTo>
                  <a:cubicBezTo>
                    <a:pt x="83" y="191"/>
                    <a:pt x="80" y="127"/>
                    <a:pt x="91" y="72"/>
                  </a:cubicBezTo>
                  <a:cubicBezTo>
                    <a:pt x="98" y="8"/>
                    <a:pt x="49" y="15"/>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4" name="Google Shape;32034;p23"/>
            <p:cNvSpPr/>
            <p:nvPr/>
          </p:nvSpPr>
          <p:spPr>
            <a:xfrm>
              <a:off x="-2234171" y="-1245225"/>
              <a:ext cx="11842" cy="9884"/>
            </a:xfrm>
            <a:custGeom>
              <a:avLst/>
              <a:gdLst/>
              <a:ahLst/>
              <a:cxnLst/>
              <a:rect l="l" t="t" r="r" b="b"/>
              <a:pathLst>
                <a:path w="248" h="207" extrusionOk="0">
                  <a:moveTo>
                    <a:pt x="173" y="1"/>
                  </a:moveTo>
                  <a:cubicBezTo>
                    <a:pt x="154" y="1"/>
                    <a:pt x="135" y="8"/>
                    <a:pt x="125" y="19"/>
                  </a:cubicBezTo>
                  <a:cubicBezTo>
                    <a:pt x="73" y="68"/>
                    <a:pt x="1" y="116"/>
                    <a:pt x="20" y="206"/>
                  </a:cubicBezTo>
                  <a:cubicBezTo>
                    <a:pt x="35" y="194"/>
                    <a:pt x="46" y="184"/>
                    <a:pt x="57" y="172"/>
                  </a:cubicBezTo>
                  <a:cubicBezTo>
                    <a:pt x="54" y="127"/>
                    <a:pt x="76" y="105"/>
                    <a:pt x="113" y="90"/>
                  </a:cubicBezTo>
                  <a:cubicBezTo>
                    <a:pt x="135" y="49"/>
                    <a:pt x="169" y="41"/>
                    <a:pt x="203" y="41"/>
                  </a:cubicBezTo>
                  <a:lnTo>
                    <a:pt x="247" y="41"/>
                  </a:lnTo>
                  <a:cubicBezTo>
                    <a:pt x="230" y="15"/>
                    <a:pt x="199"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5" name="Google Shape;32035;p23"/>
            <p:cNvSpPr/>
            <p:nvPr/>
          </p:nvSpPr>
          <p:spPr>
            <a:xfrm>
              <a:off x="-1927281" y="-1277743"/>
              <a:ext cx="11794" cy="6160"/>
            </a:xfrm>
            <a:custGeom>
              <a:avLst/>
              <a:gdLst/>
              <a:ahLst/>
              <a:cxnLst/>
              <a:rect l="l" t="t" r="r" b="b"/>
              <a:pathLst>
                <a:path w="247" h="129" extrusionOk="0">
                  <a:moveTo>
                    <a:pt x="83" y="1"/>
                  </a:moveTo>
                  <a:cubicBezTo>
                    <a:pt x="67" y="1"/>
                    <a:pt x="48" y="4"/>
                    <a:pt x="33" y="9"/>
                  </a:cubicBezTo>
                  <a:cubicBezTo>
                    <a:pt x="11" y="12"/>
                    <a:pt x="0" y="27"/>
                    <a:pt x="4" y="49"/>
                  </a:cubicBezTo>
                  <a:cubicBezTo>
                    <a:pt x="4" y="76"/>
                    <a:pt x="11" y="102"/>
                    <a:pt x="15" y="128"/>
                  </a:cubicBezTo>
                  <a:cubicBezTo>
                    <a:pt x="15" y="125"/>
                    <a:pt x="19" y="121"/>
                    <a:pt x="19" y="121"/>
                  </a:cubicBezTo>
                  <a:cubicBezTo>
                    <a:pt x="41" y="64"/>
                    <a:pt x="67" y="38"/>
                    <a:pt x="105" y="38"/>
                  </a:cubicBezTo>
                  <a:cubicBezTo>
                    <a:pt x="131" y="38"/>
                    <a:pt x="161" y="54"/>
                    <a:pt x="198" y="80"/>
                  </a:cubicBezTo>
                  <a:cubicBezTo>
                    <a:pt x="213" y="90"/>
                    <a:pt x="231" y="99"/>
                    <a:pt x="247" y="106"/>
                  </a:cubicBezTo>
                  <a:cubicBezTo>
                    <a:pt x="202" y="35"/>
                    <a:pt x="14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6" name="Google Shape;32036;p23"/>
            <p:cNvSpPr/>
            <p:nvPr/>
          </p:nvSpPr>
          <p:spPr>
            <a:xfrm>
              <a:off x="-2141822" y="-1077479"/>
              <a:ext cx="6972" cy="7210"/>
            </a:xfrm>
            <a:custGeom>
              <a:avLst/>
              <a:gdLst/>
              <a:ahLst/>
              <a:cxnLst/>
              <a:rect l="l" t="t" r="r" b="b"/>
              <a:pathLst>
                <a:path w="146" h="151" extrusionOk="0">
                  <a:moveTo>
                    <a:pt x="82" y="1"/>
                  </a:moveTo>
                  <a:cubicBezTo>
                    <a:pt x="49" y="16"/>
                    <a:pt x="37" y="57"/>
                    <a:pt x="0" y="65"/>
                  </a:cubicBezTo>
                  <a:lnTo>
                    <a:pt x="0" y="87"/>
                  </a:lnTo>
                  <a:lnTo>
                    <a:pt x="14" y="87"/>
                  </a:lnTo>
                  <a:cubicBezTo>
                    <a:pt x="52" y="87"/>
                    <a:pt x="52" y="117"/>
                    <a:pt x="59" y="147"/>
                  </a:cubicBezTo>
                  <a:cubicBezTo>
                    <a:pt x="93" y="136"/>
                    <a:pt x="145" y="151"/>
                    <a:pt x="142" y="84"/>
                  </a:cubicBezTo>
                  <a:cubicBezTo>
                    <a:pt x="108" y="65"/>
                    <a:pt x="90" y="3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7" name="Google Shape;32037;p23"/>
            <p:cNvSpPr/>
            <p:nvPr/>
          </p:nvSpPr>
          <p:spPr>
            <a:xfrm>
              <a:off x="-2087244" y="-869146"/>
              <a:ext cx="7163" cy="5587"/>
            </a:xfrm>
            <a:custGeom>
              <a:avLst/>
              <a:gdLst/>
              <a:ahLst/>
              <a:cxnLst/>
              <a:rect l="l" t="t" r="r" b="b"/>
              <a:pathLst>
                <a:path w="150" h="117" extrusionOk="0">
                  <a:moveTo>
                    <a:pt x="94" y="1"/>
                  </a:moveTo>
                  <a:cubicBezTo>
                    <a:pt x="86" y="1"/>
                    <a:pt x="75" y="4"/>
                    <a:pt x="64" y="4"/>
                  </a:cubicBezTo>
                  <a:cubicBezTo>
                    <a:pt x="68" y="38"/>
                    <a:pt x="60" y="46"/>
                    <a:pt x="46" y="46"/>
                  </a:cubicBezTo>
                  <a:cubicBezTo>
                    <a:pt x="41" y="46"/>
                    <a:pt x="34" y="42"/>
                    <a:pt x="31" y="42"/>
                  </a:cubicBezTo>
                  <a:lnTo>
                    <a:pt x="1" y="42"/>
                  </a:lnTo>
                  <a:cubicBezTo>
                    <a:pt x="12" y="56"/>
                    <a:pt x="19" y="72"/>
                    <a:pt x="31" y="82"/>
                  </a:cubicBezTo>
                  <a:cubicBezTo>
                    <a:pt x="57" y="87"/>
                    <a:pt x="83" y="117"/>
                    <a:pt x="109" y="117"/>
                  </a:cubicBezTo>
                  <a:cubicBezTo>
                    <a:pt x="124" y="117"/>
                    <a:pt x="136" y="109"/>
                    <a:pt x="150" y="87"/>
                  </a:cubicBezTo>
                  <a:cubicBezTo>
                    <a:pt x="131" y="56"/>
                    <a:pt x="139"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8" name="Google Shape;32038;p23"/>
            <p:cNvSpPr/>
            <p:nvPr/>
          </p:nvSpPr>
          <p:spPr>
            <a:xfrm>
              <a:off x="-2212922" y="-1070126"/>
              <a:ext cx="8643" cy="8929"/>
            </a:xfrm>
            <a:custGeom>
              <a:avLst/>
              <a:gdLst/>
              <a:ahLst/>
              <a:cxnLst/>
              <a:rect l="l" t="t" r="r" b="b"/>
              <a:pathLst>
                <a:path w="181" h="187" extrusionOk="0">
                  <a:moveTo>
                    <a:pt x="158" y="0"/>
                  </a:moveTo>
                  <a:cubicBezTo>
                    <a:pt x="151" y="0"/>
                    <a:pt x="147" y="0"/>
                    <a:pt x="143" y="4"/>
                  </a:cubicBezTo>
                  <a:cubicBezTo>
                    <a:pt x="61" y="42"/>
                    <a:pt x="20" y="105"/>
                    <a:pt x="1" y="187"/>
                  </a:cubicBezTo>
                  <a:cubicBezTo>
                    <a:pt x="27" y="187"/>
                    <a:pt x="46" y="165"/>
                    <a:pt x="68" y="154"/>
                  </a:cubicBezTo>
                  <a:cubicBezTo>
                    <a:pt x="90" y="94"/>
                    <a:pt x="113" y="34"/>
                    <a:pt x="180" y="16"/>
                  </a:cubicBezTo>
                  <a:cubicBezTo>
                    <a:pt x="173" y="4"/>
                    <a:pt x="166"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9" name="Google Shape;32039;p23"/>
            <p:cNvSpPr/>
            <p:nvPr/>
          </p:nvSpPr>
          <p:spPr>
            <a:xfrm>
              <a:off x="-1964956" y="-1512959"/>
              <a:ext cx="5921" cy="5205"/>
            </a:xfrm>
            <a:custGeom>
              <a:avLst/>
              <a:gdLst/>
              <a:ahLst/>
              <a:cxnLst/>
              <a:rect l="l" t="t" r="r" b="b"/>
              <a:pathLst>
                <a:path w="124" h="109" extrusionOk="0">
                  <a:moveTo>
                    <a:pt x="56" y="0"/>
                  </a:moveTo>
                  <a:cubicBezTo>
                    <a:pt x="34" y="0"/>
                    <a:pt x="8" y="4"/>
                    <a:pt x="8" y="30"/>
                  </a:cubicBezTo>
                  <a:cubicBezTo>
                    <a:pt x="0" y="71"/>
                    <a:pt x="30" y="82"/>
                    <a:pt x="60" y="94"/>
                  </a:cubicBezTo>
                  <a:cubicBezTo>
                    <a:pt x="71" y="94"/>
                    <a:pt x="78" y="105"/>
                    <a:pt x="90" y="108"/>
                  </a:cubicBezTo>
                  <a:cubicBezTo>
                    <a:pt x="94" y="108"/>
                    <a:pt x="101" y="105"/>
                    <a:pt x="109" y="105"/>
                  </a:cubicBezTo>
                  <a:cubicBezTo>
                    <a:pt x="113" y="90"/>
                    <a:pt x="120" y="75"/>
                    <a:pt x="120" y="63"/>
                  </a:cubicBezTo>
                  <a:cubicBezTo>
                    <a:pt x="123" y="18"/>
                    <a:pt x="9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0" name="Google Shape;32040;p23"/>
            <p:cNvSpPr/>
            <p:nvPr/>
          </p:nvSpPr>
          <p:spPr>
            <a:xfrm>
              <a:off x="-2279485" y="-1313746"/>
              <a:ext cx="8595" cy="6446"/>
            </a:xfrm>
            <a:custGeom>
              <a:avLst/>
              <a:gdLst/>
              <a:ahLst/>
              <a:cxnLst/>
              <a:rect l="l" t="t" r="r" b="b"/>
              <a:pathLst>
                <a:path w="180" h="135" extrusionOk="0">
                  <a:moveTo>
                    <a:pt x="23" y="0"/>
                  </a:moveTo>
                  <a:cubicBezTo>
                    <a:pt x="16" y="0"/>
                    <a:pt x="8" y="4"/>
                    <a:pt x="1" y="4"/>
                  </a:cubicBezTo>
                  <a:cubicBezTo>
                    <a:pt x="45" y="37"/>
                    <a:pt x="23" y="104"/>
                    <a:pt x="71" y="135"/>
                  </a:cubicBezTo>
                  <a:cubicBezTo>
                    <a:pt x="75" y="123"/>
                    <a:pt x="83" y="120"/>
                    <a:pt x="90" y="120"/>
                  </a:cubicBezTo>
                  <a:cubicBezTo>
                    <a:pt x="97" y="120"/>
                    <a:pt x="106" y="123"/>
                    <a:pt x="116" y="127"/>
                  </a:cubicBezTo>
                  <a:cubicBezTo>
                    <a:pt x="124" y="130"/>
                    <a:pt x="132" y="135"/>
                    <a:pt x="139" y="135"/>
                  </a:cubicBezTo>
                  <a:cubicBezTo>
                    <a:pt x="147" y="135"/>
                    <a:pt x="158" y="130"/>
                    <a:pt x="161" y="116"/>
                  </a:cubicBezTo>
                  <a:cubicBezTo>
                    <a:pt x="169" y="108"/>
                    <a:pt x="176" y="97"/>
                    <a:pt x="180" y="90"/>
                  </a:cubicBezTo>
                  <a:cubicBezTo>
                    <a:pt x="124" y="71"/>
                    <a:pt x="64" y="52"/>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1" name="Google Shape;32041;p23"/>
            <p:cNvSpPr/>
            <p:nvPr/>
          </p:nvSpPr>
          <p:spPr>
            <a:xfrm>
              <a:off x="-2273946" y="-1317375"/>
              <a:ext cx="6112" cy="5443"/>
            </a:xfrm>
            <a:custGeom>
              <a:avLst/>
              <a:gdLst/>
              <a:ahLst/>
              <a:cxnLst/>
              <a:rect l="l" t="t" r="r" b="b"/>
              <a:pathLst>
                <a:path w="128" h="114" extrusionOk="0">
                  <a:moveTo>
                    <a:pt x="53" y="1"/>
                  </a:moveTo>
                  <a:cubicBezTo>
                    <a:pt x="42" y="1"/>
                    <a:pt x="26" y="4"/>
                    <a:pt x="12" y="9"/>
                  </a:cubicBezTo>
                  <a:cubicBezTo>
                    <a:pt x="31" y="46"/>
                    <a:pt x="0" y="113"/>
                    <a:pt x="79" y="113"/>
                  </a:cubicBezTo>
                  <a:cubicBezTo>
                    <a:pt x="109" y="91"/>
                    <a:pt x="128" y="65"/>
                    <a:pt x="105" y="27"/>
                  </a:cubicBezTo>
                  <a:cubicBezTo>
                    <a:pt x="90" y="9"/>
                    <a:pt x="7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2" name="Google Shape;32042;p23"/>
            <p:cNvSpPr/>
            <p:nvPr/>
          </p:nvSpPr>
          <p:spPr>
            <a:xfrm>
              <a:off x="-2287316" y="-1188116"/>
              <a:ext cx="6064" cy="4680"/>
            </a:xfrm>
            <a:custGeom>
              <a:avLst/>
              <a:gdLst/>
              <a:ahLst/>
              <a:cxnLst/>
              <a:rect l="l" t="t" r="r" b="b"/>
              <a:pathLst>
                <a:path w="127" h="98" extrusionOk="0">
                  <a:moveTo>
                    <a:pt x="34" y="1"/>
                  </a:moveTo>
                  <a:cubicBezTo>
                    <a:pt x="4" y="1"/>
                    <a:pt x="0" y="27"/>
                    <a:pt x="8" y="49"/>
                  </a:cubicBezTo>
                  <a:cubicBezTo>
                    <a:pt x="19" y="98"/>
                    <a:pt x="60" y="94"/>
                    <a:pt x="94" y="98"/>
                  </a:cubicBezTo>
                  <a:cubicBezTo>
                    <a:pt x="116" y="94"/>
                    <a:pt x="127" y="79"/>
                    <a:pt x="120" y="68"/>
                  </a:cubicBezTo>
                  <a:cubicBezTo>
                    <a:pt x="97" y="38"/>
                    <a:pt x="7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3" name="Google Shape;32043;p23"/>
            <p:cNvSpPr/>
            <p:nvPr/>
          </p:nvSpPr>
          <p:spPr>
            <a:xfrm>
              <a:off x="-2220944" y="-1314462"/>
              <a:ext cx="10410" cy="4298"/>
            </a:xfrm>
            <a:custGeom>
              <a:avLst/>
              <a:gdLst/>
              <a:ahLst/>
              <a:cxnLst/>
              <a:rect l="l" t="t" r="r" b="b"/>
              <a:pathLst>
                <a:path w="218" h="90" extrusionOk="0">
                  <a:moveTo>
                    <a:pt x="1" y="0"/>
                  </a:moveTo>
                  <a:lnTo>
                    <a:pt x="1" y="0"/>
                  </a:lnTo>
                  <a:cubicBezTo>
                    <a:pt x="8" y="90"/>
                    <a:pt x="98" y="33"/>
                    <a:pt x="136" y="74"/>
                  </a:cubicBezTo>
                  <a:cubicBezTo>
                    <a:pt x="143" y="83"/>
                    <a:pt x="150" y="86"/>
                    <a:pt x="162" y="86"/>
                  </a:cubicBezTo>
                  <a:cubicBezTo>
                    <a:pt x="169" y="86"/>
                    <a:pt x="180" y="83"/>
                    <a:pt x="188" y="78"/>
                  </a:cubicBezTo>
                  <a:cubicBezTo>
                    <a:pt x="206" y="67"/>
                    <a:pt x="214" y="48"/>
                    <a:pt x="217" y="30"/>
                  </a:cubicBezTo>
                  <a:lnTo>
                    <a:pt x="214" y="30"/>
                  </a:lnTo>
                  <a:cubicBezTo>
                    <a:pt x="199" y="22"/>
                    <a:pt x="180" y="19"/>
                    <a:pt x="162" y="19"/>
                  </a:cubicBezTo>
                  <a:cubicBezTo>
                    <a:pt x="146" y="19"/>
                    <a:pt x="136" y="22"/>
                    <a:pt x="120" y="22"/>
                  </a:cubicBezTo>
                  <a:lnTo>
                    <a:pt x="83" y="22"/>
                  </a:lnTo>
                  <a:cubicBezTo>
                    <a:pt x="53" y="22"/>
                    <a:pt x="27" y="1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4" name="Google Shape;32044;p23"/>
            <p:cNvSpPr/>
            <p:nvPr/>
          </p:nvSpPr>
          <p:spPr>
            <a:xfrm>
              <a:off x="-1924655" y="-1270246"/>
              <a:ext cx="6685" cy="4345"/>
            </a:xfrm>
            <a:custGeom>
              <a:avLst/>
              <a:gdLst/>
              <a:ahLst/>
              <a:cxnLst/>
              <a:rect l="l" t="t" r="r" b="b"/>
              <a:pathLst>
                <a:path w="140" h="91" extrusionOk="0">
                  <a:moveTo>
                    <a:pt x="61" y="1"/>
                  </a:moveTo>
                  <a:cubicBezTo>
                    <a:pt x="42" y="1"/>
                    <a:pt x="31" y="20"/>
                    <a:pt x="1" y="57"/>
                  </a:cubicBezTo>
                  <a:cubicBezTo>
                    <a:pt x="23" y="80"/>
                    <a:pt x="45" y="90"/>
                    <a:pt x="68" y="90"/>
                  </a:cubicBezTo>
                  <a:cubicBezTo>
                    <a:pt x="90" y="90"/>
                    <a:pt x="117" y="76"/>
                    <a:pt x="140" y="54"/>
                  </a:cubicBezTo>
                  <a:cubicBezTo>
                    <a:pt x="102" y="20"/>
                    <a:pt x="80"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5" name="Google Shape;32045;p23"/>
            <p:cNvSpPr/>
            <p:nvPr/>
          </p:nvSpPr>
          <p:spPr>
            <a:xfrm>
              <a:off x="-2214307" y="-1058331"/>
              <a:ext cx="8404" cy="4298"/>
            </a:xfrm>
            <a:custGeom>
              <a:avLst/>
              <a:gdLst/>
              <a:ahLst/>
              <a:cxnLst/>
              <a:rect l="l" t="t" r="r" b="b"/>
              <a:pathLst>
                <a:path w="176" h="90" extrusionOk="0">
                  <a:moveTo>
                    <a:pt x="75" y="0"/>
                  </a:moveTo>
                  <a:cubicBezTo>
                    <a:pt x="49" y="0"/>
                    <a:pt x="23" y="15"/>
                    <a:pt x="0" y="19"/>
                  </a:cubicBezTo>
                  <a:cubicBezTo>
                    <a:pt x="26" y="67"/>
                    <a:pt x="67" y="90"/>
                    <a:pt x="112" y="90"/>
                  </a:cubicBezTo>
                  <a:cubicBezTo>
                    <a:pt x="135" y="90"/>
                    <a:pt x="154" y="86"/>
                    <a:pt x="176" y="79"/>
                  </a:cubicBezTo>
                  <a:cubicBezTo>
                    <a:pt x="157" y="60"/>
                    <a:pt x="138" y="41"/>
                    <a:pt x="116" y="19"/>
                  </a:cubicBezTo>
                  <a:cubicBezTo>
                    <a:pt x="101" y="4"/>
                    <a:pt x="90"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6" name="Google Shape;32046;p23"/>
            <p:cNvSpPr/>
            <p:nvPr/>
          </p:nvSpPr>
          <p:spPr>
            <a:xfrm>
              <a:off x="-1980523" y="-1175605"/>
              <a:ext cx="10075" cy="6637"/>
            </a:xfrm>
            <a:custGeom>
              <a:avLst/>
              <a:gdLst/>
              <a:ahLst/>
              <a:cxnLst/>
              <a:rect l="l" t="t" r="r" b="b"/>
              <a:pathLst>
                <a:path w="211" h="139" extrusionOk="0">
                  <a:moveTo>
                    <a:pt x="211" y="1"/>
                  </a:moveTo>
                  <a:lnTo>
                    <a:pt x="211" y="1"/>
                  </a:lnTo>
                  <a:cubicBezTo>
                    <a:pt x="195" y="4"/>
                    <a:pt x="180" y="8"/>
                    <a:pt x="166" y="11"/>
                  </a:cubicBezTo>
                  <a:cubicBezTo>
                    <a:pt x="143" y="94"/>
                    <a:pt x="61" y="101"/>
                    <a:pt x="1" y="135"/>
                  </a:cubicBezTo>
                  <a:cubicBezTo>
                    <a:pt x="16" y="139"/>
                    <a:pt x="35" y="139"/>
                    <a:pt x="49" y="139"/>
                  </a:cubicBezTo>
                  <a:cubicBezTo>
                    <a:pt x="128" y="139"/>
                    <a:pt x="188" y="90"/>
                    <a:pt x="2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7" name="Google Shape;32047;p23"/>
            <p:cNvSpPr/>
            <p:nvPr/>
          </p:nvSpPr>
          <p:spPr>
            <a:xfrm>
              <a:off x="-2559014" y="-619413"/>
              <a:ext cx="9502" cy="3963"/>
            </a:xfrm>
            <a:custGeom>
              <a:avLst/>
              <a:gdLst/>
              <a:ahLst/>
              <a:cxnLst/>
              <a:rect l="l" t="t" r="r" b="b"/>
              <a:pathLst>
                <a:path w="199" h="83" extrusionOk="0">
                  <a:moveTo>
                    <a:pt x="116" y="0"/>
                  </a:moveTo>
                  <a:cubicBezTo>
                    <a:pt x="90" y="0"/>
                    <a:pt x="61" y="11"/>
                    <a:pt x="19" y="38"/>
                  </a:cubicBezTo>
                  <a:cubicBezTo>
                    <a:pt x="12" y="42"/>
                    <a:pt x="8" y="45"/>
                    <a:pt x="1" y="49"/>
                  </a:cubicBezTo>
                  <a:cubicBezTo>
                    <a:pt x="8" y="45"/>
                    <a:pt x="16" y="45"/>
                    <a:pt x="27" y="45"/>
                  </a:cubicBezTo>
                  <a:cubicBezTo>
                    <a:pt x="30" y="42"/>
                    <a:pt x="38" y="42"/>
                    <a:pt x="46" y="42"/>
                  </a:cubicBezTo>
                  <a:cubicBezTo>
                    <a:pt x="68" y="42"/>
                    <a:pt x="87" y="52"/>
                    <a:pt x="102" y="75"/>
                  </a:cubicBezTo>
                  <a:cubicBezTo>
                    <a:pt x="135" y="78"/>
                    <a:pt x="165" y="78"/>
                    <a:pt x="199" y="83"/>
                  </a:cubicBezTo>
                  <a:cubicBezTo>
                    <a:pt x="176" y="26"/>
                    <a:pt x="150"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8" name="Google Shape;32048;p23"/>
            <p:cNvSpPr/>
            <p:nvPr/>
          </p:nvSpPr>
          <p:spPr>
            <a:xfrm>
              <a:off x="-1871462" y="-1460864"/>
              <a:ext cx="5778" cy="5778"/>
            </a:xfrm>
            <a:custGeom>
              <a:avLst/>
              <a:gdLst/>
              <a:ahLst/>
              <a:cxnLst/>
              <a:rect l="l" t="t" r="r" b="b"/>
              <a:pathLst>
                <a:path w="121" h="121" extrusionOk="0">
                  <a:moveTo>
                    <a:pt x="16" y="0"/>
                  </a:moveTo>
                  <a:cubicBezTo>
                    <a:pt x="8" y="0"/>
                    <a:pt x="4" y="0"/>
                    <a:pt x="1" y="4"/>
                  </a:cubicBezTo>
                  <a:cubicBezTo>
                    <a:pt x="16" y="23"/>
                    <a:pt x="23" y="42"/>
                    <a:pt x="20" y="68"/>
                  </a:cubicBezTo>
                  <a:cubicBezTo>
                    <a:pt x="20" y="83"/>
                    <a:pt x="4" y="105"/>
                    <a:pt x="27" y="116"/>
                  </a:cubicBezTo>
                  <a:cubicBezTo>
                    <a:pt x="35" y="121"/>
                    <a:pt x="39" y="121"/>
                    <a:pt x="46" y="121"/>
                  </a:cubicBezTo>
                  <a:cubicBezTo>
                    <a:pt x="61" y="121"/>
                    <a:pt x="75" y="109"/>
                    <a:pt x="87" y="94"/>
                  </a:cubicBezTo>
                  <a:lnTo>
                    <a:pt x="120" y="61"/>
                  </a:lnTo>
                  <a:cubicBezTo>
                    <a:pt x="117" y="42"/>
                    <a:pt x="109" y="26"/>
                    <a:pt x="87" y="19"/>
                  </a:cubicBezTo>
                  <a:cubicBezTo>
                    <a:pt x="83" y="23"/>
                    <a:pt x="80" y="23"/>
                    <a:pt x="75" y="23"/>
                  </a:cubicBezTo>
                  <a:cubicBezTo>
                    <a:pt x="65" y="23"/>
                    <a:pt x="57" y="19"/>
                    <a:pt x="46" y="12"/>
                  </a:cubicBezTo>
                  <a:cubicBezTo>
                    <a:pt x="39" y="4"/>
                    <a:pt x="27"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9" name="Google Shape;32049;p23"/>
            <p:cNvSpPr/>
            <p:nvPr/>
          </p:nvSpPr>
          <p:spPr>
            <a:xfrm>
              <a:off x="-2277862" y="-1308255"/>
              <a:ext cx="6112" cy="6685"/>
            </a:xfrm>
            <a:custGeom>
              <a:avLst/>
              <a:gdLst/>
              <a:ahLst/>
              <a:cxnLst/>
              <a:rect l="l" t="t" r="r" b="b"/>
              <a:pathLst>
                <a:path w="128" h="140" extrusionOk="0">
                  <a:moveTo>
                    <a:pt x="127" y="1"/>
                  </a:moveTo>
                  <a:cubicBezTo>
                    <a:pt x="124" y="15"/>
                    <a:pt x="113" y="20"/>
                    <a:pt x="105" y="20"/>
                  </a:cubicBezTo>
                  <a:cubicBezTo>
                    <a:pt x="98" y="20"/>
                    <a:pt x="90" y="15"/>
                    <a:pt x="82" y="12"/>
                  </a:cubicBezTo>
                  <a:cubicBezTo>
                    <a:pt x="72" y="8"/>
                    <a:pt x="63" y="5"/>
                    <a:pt x="56" y="5"/>
                  </a:cubicBezTo>
                  <a:cubicBezTo>
                    <a:pt x="49" y="5"/>
                    <a:pt x="41" y="8"/>
                    <a:pt x="37" y="20"/>
                  </a:cubicBezTo>
                  <a:cubicBezTo>
                    <a:pt x="53" y="65"/>
                    <a:pt x="1" y="94"/>
                    <a:pt x="11" y="139"/>
                  </a:cubicBezTo>
                  <a:cubicBezTo>
                    <a:pt x="72" y="113"/>
                    <a:pt x="113" y="68"/>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0" name="Google Shape;32050;p23"/>
            <p:cNvSpPr/>
            <p:nvPr/>
          </p:nvSpPr>
          <p:spPr>
            <a:xfrm>
              <a:off x="-2330148" y="-1204924"/>
              <a:ext cx="4488" cy="7544"/>
            </a:xfrm>
            <a:custGeom>
              <a:avLst/>
              <a:gdLst/>
              <a:ahLst/>
              <a:cxnLst/>
              <a:rect l="l" t="t" r="r" b="b"/>
              <a:pathLst>
                <a:path w="94" h="158" extrusionOk="0">
                  <a:moveTo>
                    <a:pt x="0" y="1"/>
                  </a:moveTo>
                  <a:lnTo>
                    <a:pt x="0" y="1"/>
                  </a:lnTo>
                  <a:cubicBezTo>
                    <a:pt x="11" y="49"/>
                    <a:pt x="19" y="99"/>
                    <a:pt x="30" y="144"/>
                  </a:cubicBezTo>
                  <a:cubicBezTo>
                    <a:pt x="30" y="151"/>
                    <a:pt x="33" y="158"/>
                    <a:pt x="37" y="158"/>
                  </a:cubicBezTo>
                  <a:cubicBezTo>
                    <a:pt x="45" y="158"/>
                    <a:pt x="52" y="151"/>
                    <a:pt x="75" y="132"/>
                  </a:cubicBezTo>
                  <a:cubicBezTo>
                    <a:pt x="94" y="99"/>
                    <a:pt x="56" y="65"/>
                    <a:pt x="78" y="35"/>
                  </a:cubicBezTo>
                  <a:cubicBezTo>
                    <a:pt x="78" y="27"/>
                    <a:pt x="75" y="20"/>
                    <a:pt x="75" y="13"/>
                  </a:cubicBezTo>
                  <a:cubicBezTo>
                    <a:pt x="68" y="13"/>
                    <a:pt x="64" y="16"/>
                    <a:pt x="56" y="16"/>
                  </a:cubicBezTo>
                  <a:cubicBezTo>
                    <a:pt x="37" y="16"/>
                    <a:pt x="19" y="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1" name="Google Shape;32051;p23"/>
            <p:cNvSpPr/>
            <p:nvPr/>
          </p:nvSpPr>
          <p:spPr>
            <a:xfrm>
              <a:off x="-2232165" y="-1128858"/>
              <a:ext cx="8977" cy="6446"/>
            </a:xfrm>
            <a:custGeom>
              <a:avLst/>
              <a:gdLst/>
              <a:ahLst/>
              <a:cxnLst/>
              <a:rect l="l" t="t" r="r" b="b"/>
              <a:pathLst>
                <a:path w="188" h="135" extrusionOk="0">
                  <a:moveTo>
                    <a:pt x="41" y="0"/>
                  </a:moveTo>
                  <a:cubicBezTo>
                    <a:pt x="22" y="0"/>
                    <a:pt x="8" y="12"/>
                    <a:pt x="4" y="45"/>
                  </a:cubicBezTo>
                  <a:cubicBezTo>
                    <a:pt x="0" y="94"/>
                    <a:pt x="4" y="135"/>
                    <a:pt x="64" y="135"/>
                  </a:cubicBezTo>
                  <a:lnTo>
                    <a:pt x="71" y="135"/>
                  </a:lnTo>
                  <a:cubicBezTo>
                    <a:pt x="67" y="128"/>
                    <a:pt x="67" y="121"/>
                    <a:pt x="67" y="113"/>
                  </a:cubicBezTo>
                  <a:lnTo>
                    <a:pt x="64" y="109"/>
                  </a:lnTo>
                  <a:lnTo>
                    <a:pt x="60" y="109"/>
                  </a:lnTo>
                  <a:cubicBezTo>
                    <a:pt x="19" y="71"/>
                    <a:pt x="0" y="42"/>
                    <a:pt x="86" y="34"/>
                  </a:cubicBezTo>
                  <a:cubicBezTo>
                    <a:pt x="120" y="34"/>
                    <a:pt x="153" y="23"/>
                    <a:pt x="188" y="16"/>
                  </a:cubicBezTo>
                  <a:cubicBezTo>
                    <a:pt x="176" y="4"/>
                    <a:pt x="165" y="4"/>
                    <a:pt x="153" y="4"/>
                  </a:cubicBezTo>
                  <a:cubicBezTo>
                    <a:pt x="143" y="4"/>
                    <a:pt x="131" y="4"/>
                    <a:pt x="124" y="8"/>
                  </a:cubicBezTo>
                  <a:cubicBezTo>
                    <a:pt x="112" y="8"/>
                    <a:pt x="101" y="12"/>
                    <a:pt x="93" y="12"/>
                  </a:cubicBezTo>
                  <a:cubicBezTo>
                    <a:pt x="90" y="12"/>
                    <a:pt x="83" y="12"/>
                    <a:pt x="79" y="8"/>
                  </a:cubicBezTo>
                  <a:cubicBezTo>
                    <a:pt x="64" y="4"/>
                    <a:pt x="53"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2" name="Google Shape;32052;p23"/>
            <p:cNvSpPr/>
            <p:nvPr/>
          </p:nvSpPr>
          <p:spPr>
            <a:xfrm>
              <a:off x="-1866066" y="-1090133"/>
              <a:ext cx="5396" cy="8117"/>
            </a:xfrm>
            <a:custGeom>
              <a:avLst/>
              <a:gdLst/>
              <a:ahLst/>
              <a:cxnLst/>
              <a:rect l="l" t="t" r="r" b="b"/>
              <a:pathLst>
                <a:path w="113" h="170" extrusionOk="0">
                  <a:moveTo>
                    <a:pt x="112" y="0"/>
                  </a:moveTo>
                  <a:lnTo>
                    <a:pt x="112" y="0"/>
                  </a:lnTo>
                  <a:cubicBezTo>
                    <a:pt x="4" y="42"/>
                    <a:pt x="0" y="72"/>
                    <a:pt x="93" y="169"/>
                  </a:cubicBezTo>
                  <a:cubicBezTo>
                    <a:pt x="64" y="109"/>
                    <a:pt x="112" y="57"/>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3" name="Google Shape;32053;p23"/>
            <p:cNvSpPr/>
            <p:nvPr/>
          </p:nvSpPr>
          <p:spPr>
            <a:xfrm>
              <a:off x="-2160254" y="-611009"/>
              <a:ext cx="6303" cy="5730"/>
            </a:xfrm>
            <a:custGeom>
              <a:avLst/>
              <a:gdLst/>
              <a:ahLst/>
              <a:cxnLst/>
              <a:rect l="l" t="t" r="r" b="b"/>
              <a:pathLst>
                <a:path w="132" h="120" extrusionOk="0">
                  <a:moveTo>
                    <a:pt x="128" y="0"/>
                  </a:moveTo>
                  <a:cubicBezTo>
                    <a:pt x="79" y="7"/>
                    <a:pt x="64" y="71"/>
                    <a:pt x="12" y="71"/>
                  </a:cubicBezTo>
                  <a:lnTo>
                    <a:pt x="0" y="71"/>
                  </a:lnTo>
                  <a:cubicBezTo>
                    <a:pt x="42" y="104"/>
                    <a:pt x="64" y="119"/>
                    <a:pt x="83" y="119"/>
                  </a:cubicBezTo>
                  <a:cubicBezTo>
                    <a:pt x="105" y="119"/>
                    <a:pt x="117" y="93"/>
                    <a:pt x="131" y="33"/>
                  </a:cubicBezTo>
                  <a:lnTo>
                    <a:pt x="1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4" name="Google Shape;32054;p23"/>
            <p:cNvSpPr/>
            <p:nvPr/>
          </p:nvSpPr>
          <p:spPr>
            <a:xfrm>
              <a:off x="-2535282" y="-756695"/>
              <a:ext cx="6160" cy="4870"/>
            </a:xfrm>
            <a:custGeom>
              <a:avLst/>
              <a:gdLst/>
              <a:ahLst/>
              <a:cxnLst/>
              <a:rect l="l" t="t" r="r" b="b"/>
              <a:pathLst>
                <a:path w="129" h="102" extrusionOk="0">
                  <a:moveTo>
                    <a:pt x="109" y="1"/>
                  </a:moveTo>
                  <a:lnTo>
                    <a:pt x="109" y="1"/>
                  </a:lnTo>
                  <a:cubicBezTo>
                    <a:pt x="61" y="8"/>
                    <a:pt x="1" y="8"/>
                    <a:pt x="12" y="87"/>
                  </a:cubicBezTo>
                  <a:lnTo>
                    <a:pt x="27" y="87"/>
                  </a:lnTo>
                  <a:cubicBezTo>
                    <a:pt x="42" y="87"/>
                    <a:pt x="54" y="91"/>
                    <a:pt x="61" y="101"/>
                  </a:cubicBezTo>
                  <a:cubicBezTo>
                    <a:pt x="128" y="91"/>
                    <a:pt x="121" y="49"/>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5" name="Google Shape;32055;p23"/>
            <p:cNvSpPr/>
            <p:nvPr/>
          </p:nvSpPr>
          <p:spPr>
            <a:xfrm>
              <a:off x="-1913959" y="-1123510"/>
              <a:ext cx="5826" cy="9502"/>
            </a:xfrm>
            <a:custGeom>
              <a:avLst/>
              <a:gdLst/>
              <a:ahLst/>
              <a:cxnLst/>
              <a:rect l="l" t="t" r="r" b="b"/>
              <a:pathLst>
                <a:path w="122" h="199" extrusionOk="0">
                  <a:moveTo>
                    <a:pt x="61" y="1"/>
                  </a:moveTo>
                  <a:lnTo>
                    <a:pt x="61" y="1"/>
                  </a:lnTo>
                  <a:cubicBezTo>
                    <a:pt x="68" y="76"/>
                    <a:pt x="35" y="135"/>
                    <a:pt x="1" y="199"/>
                  </a:cubicBezTo>
                  <a:cubicBezTo>
                    <a:pt x="65" y="180"/>
                    <a:pt x="83" y="128"/>
                    <a:pt x="102" y="71"/>
                  </a:cubicBezTo>
                  <a:cubicBezTo>
                    <a:pt x="121" y="27"/>
                    <a:pt x="99" y="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6" name="Google Shape;32056;p23"/>
            <p:cNvSpPr/>
            <p:nvPr/>
          </p:nvSpPr>
          <p:spPr>
            <a:xfrm>
              <a:off x="-2431235" y="-1108851"/>
              <a:ext cx="7067" cy="3581"/>
            </a:xfrm>
            <a:custGeom>
              <a:avLst/>
              <a:gdLst/>
              <a:ahLst/>
              <a:cxnLst/>
              <a:rect l="l" t="t" r="r" b="b"/>
              <a:pathLst>
                <a:path w="148" h="75" extrusionOk="0">
                  <a:moveTo>
                    <a:pt x="87" y="0"/>
                  </a:moveTo>
                  <a:cubicBezTo>
                    <a:pt x="54" y="4"/>
                    <a:pt x="28" y="19"/>
                    <a:pt x="1" y="42"/>
                  </a:cubicBezTo>
                  <a:cubicBezTo>
                    <a:pt x="28" y="64"/>
                    <a:pt x="54" y="75"/>
                    <a:pt x="76" y="75"/>
                  </a:cubicBezTo>
                  <a:cubicBezTo>
                    <a:pt x="95" y="75"/>
                    <a:pt x="113" y="64"/>
                    <a:pt x="128" y="42"/>
                  </a:cubicBezTo>
                  <a:cubicBezTo>
                    <a:pt x="147" y="8"/>
                    <a:pt x="125"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7" name="Google Shape;32057;p23"/>
            <p:cNvSpPr/>
            <p:nvPr/>
          </p:nvSpPr>
          <p:spPr>
            <a:xfrm>
              <a:off x="-2196448" y="-1376585"/>
              <a:ext cx="5539" cy="8404"/>
            </a:xfrm>
            <a:custGeom>
              <a:avLst/>
              <a:gdLst/>
              <a:ahLst/>
              <a:cxnLst/>
              <a:rect l="l" t="t" r="r" b="b"/>
              <a:pathLst>
                <a:path w="116" h="176" extrusionOk="0">
                  <a:moveTo>
                    <a:pt x="112" y="0"/>
                  </a:moveTo>
                  <a:cubicBezTo>
                    <a:pt x="97" y="23"/>
                    <a:pt x="85" y="49"/>
                    <a:pt x="63" y="64"/>
                  </a:cubicBezTo>
                  <a:cubicBezTo>
                    <a:pt x="0" y="109"/>
                    <a:pt x="33" y="138"/>
                    <a:pt x="75" y="172"/>
                  </a:cubicBezTo>
                  <a:lnTo>
                    <a:pt x="78" y="176"/>
                  </a:lnTo>
                  <a:cubicBezTo>
                    <a:pt x="112" y="123"/>
                    <a:pt x="97" y="60"/>
                    <a:pt x="116" y="4"/>
                  </a:cubicBezTo>
                  <a:lnTo>
                    <a:pt x="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8" name="Google Shape;32058;p23"/>
            <p:cNvSpPr/>
            <p:nvPr/>
          </p:nvSpPr>
          <p:spPr>
            <a:xfrm>
              <a:off x="-2175247" y="-1107944"/>
              <a:ext cx="6828" cy="5921"/>
            </a:xfrm>
            <a:custGeom>
              <a:avLst/>
              <a:gdLst/>
              <a:ahLst/>
              <a:cxnLst/>
              <a:rect l="l" t="t" r="r" b="b"/>
              <a:pathLst>
                <a:path w="143" h="124" extrusionOk="0">
                  <a:moveTo>
                    <a:pt x="45" y="0"/>
                  </a:moveTo>
                  <a:cubicBezTo>
                    <a:pt x="5" y="0"/>
                    <a:pt x="0" y="33"/>
                    <a:pt x="12" y="78"/>
                  </a:cubicBezTo>
                  <a:cubicBezTo>
                    <a:pt x="16" y="93"/>
                    <a:pt x="19" y="109"/>
                    <a:pt x="19" y="123"/>
                  </a:cubicBezTo>
                  <a:cubicBezTo>
                    <a:pt x="64" y="86"/>
                    <a:pt x="86" y="30"/>
                    <a:pt x="143" y="4"/>
                  </a:cubicBezTo>
                  <a:cubicBezTo>
                    <a:pt x="124" y="4"/>
                    <a:pt x="109" y="7"/>
                    <a:pt x="95" y="7"/>
                  </a:cubicBezTo>
                  <a:lnTo>
                    <a:pt x="76" y="7"/>
                  </a:lnTo>
                  <a:cubicBezTo>
                    <a:pt x="64"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9" name="Google Shape;32059;p23"/>
            <p:cNvSpPr/>
            <p:nvPr/>
          </p:nvSpPr>
          <p:spPr>
            <a:xfrm>
              <a:off x="-2537431" y="-758127"/>
              <a:ext cx="7544" cy="5969"/>
            </a:xfrm>
            <a:custGeom>
              <a:avLst/>
              <a:gdLst/>
              <a:ahLst/>
              <a:cxnLst/>
              <a:rect l="l" t="t" r="r" b="b"/>
              <a:pathLst>
                <a:path w="158" h="125" extrusionOk="0">
                  <a:moveTo>
                    <a:pt x="87" y="0"/>
                  </a:moveTo>
                  <a:cubicBezTo>
                    <a:pt x="57" y="0"/>
                    <a:pt x="39" y="34"/>
                    <a:pt x="1" y="121"/>
                  </a:cubicBezTo>
                  <a:cubicBezTo>
                    <a:pt x="9" y="124"/>
                    <a:pt x="12" y="124"/>
                    <a:pt x="20" y="124"/>
                  </a:cubicBezTo>
                  <a:cubicBezTo>
                    <a:pt x="31" y="124"/>
                    <a:pt x="46" y="121"/>
                    <a:pt x="57" y="117"/>
                  </a:cubicBezTo>
                  <a:cubicBezTo>
                    <a:pt x="46" y="38"/>
                    <a:pt x="106" y="38"/>
                    <a:pt x="154" y="31"/>
                  </a:cubicBezTo>
                  <a:lnTo>
                    <a:pt x="158" y="31"/>
                  </a:lnTo>
                  <a:cubicBezTo>
                    <a:pt x="128" y="12"/>
                    <a:pt x="106"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0" name="Google Shape;32060;p23"/>
            <p:cNvSpPr/>
            <p:nvPr/>
          </p:nvSpPr>
          <p:spPr>
            <a:xfrm>
              <a:off x="-2137763" y="-1351469"/>
              <a:ext cx="5969" cy="4536"/>
            </a:xfrm>
            <a:custGeom>
              <a:avLst/>
              <a:gdLst/>
              <a:ahLst/>
              <a:cxnLst/>
              <a:rect l="l" t="t" r="r" b="b"/>
              <a:pathLst>
                <a:path w="125" h="95" extrusionOk="0">
                  <a:moveTo>
                    <a:pt x="8" y="23"/>
                  </a:moveTo>
                  <a:cubicBezTo>
                    <a:pt x="5" y="28"/>
                    <a:pt x="5" y="31"/>
                    <a:pt x="0" y="35"/>
                  </a:cubicBezTo>
                  <a:cubicBezTo>
                    <a:pt x="5" y="31"/>
                    <a:pt x="8" y="28"/>
                    <a:pt x="8" y="23"/>
                  </a:cubicBezTo>
                  <a:close/>
                  <a:moveTo>
                    <a:pt x="124" y="1"/>
                  </a:moveTo>
                  <a:cubicBezTo>
                    <a:pt x="95" y="5"/>
                    <a:pt x="60" y="12"/>
                    <a:pt x="27" y="20"/>
                  </a:cubicBezTo>
                  <a:lnTo>
                    <a:pt x="19" y="20"/>
                  </a:lnTo>
                  <a:lnTo>
                    <a:pt x="8" y="23"/>
                  </a:lnTo>
                  <a:cubicBezTo>
                    <a:pt x="12" y="46"/>
                    <a:pt x="16" y="68"/>
                    <a:pt x="16" y="90"/>
                  </a:cubicBezTo>
                  <a:cubicBezTo>
                    <a:pt x="23" y="95"/>
                    <a:pt x="31" y="95"/>
                    <a:pt x="38" y="95"/>
                  </a:cubicBezTo>
                  <a:cubicBezTo>
                    <a:pt x="90" y="95"/>
                    <a:pt x="102" y="4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1" name="Google Shape;32061;p23"/>
            <p:cNvSpPr/>
            <p:nvPr/>
          </p:nvSpPr>
          <p:spPr>
            <a:xfrm>
              <a:off x="-2290707" y="-597114"/>
              <a:ext cx="5730" cy="6637"/>
            </a:xfrm>
            <a:custGeom>
              <a:avLst/>
              <a:gdLst/>
              <a:ahLst/>
              <a:cxnLst/>
              <a:rect l="l" t="t" r="r" b="b"/>
              <a:pathLst>
                <a:path w="120" h="139" extrusionOk="0">
                  <a:moveTo>
                    <a:pt x="75" y="1"/>
                  </a:moveTo>
                  <a:cubicBezTo>
                    <a:pt x="56" y="1"/>
                    <a:pt x="41" y="12"/>
                    <a:pt x="30" y="27"/>
                  </a:cubicBezTo>
                  <a:cubicBezTo>
                    <a:pt x="18" y="34"/>
                    <a:pt x="8" y="49"/>
                    <a:pt x="0" y="60"/>
                  </a:cubicBezTo>
                  <a:cubicBezTo>
                    <a:pt x="4" y="60"/>
                    <a:pt x="11" y="56"/>
                    <a:pt x="15" y="56"/>
                  </a:cubicBezTo>
                  <a:cubicBezTo>
                    <a:pt x="63" y="56"/>
                    <a:pt x="79" y="94"/>
                    <a:pt x="82" y="139"/>
                  </a:cubicBezTo>
                  <a:lnTo>
                    <a:pt x="86" y="139"/>
                  </a:lnTo>
                  <a:cubicBezTo>
                    <a:pt x="105" y="124"/>
                    <a:pt x="105" y="98"/>
                    <a:pt x="113" y="75"/>
                  </a:cubicBezTo>
                  <a:cubicBezTo>
                    <a:pt x="120" y="49"/>
                    <a:pt x="116" y="20"/>
                    <a:pt x="90" y="4"/>
                  </a:cubicBezTo>
                  <a:cubicBezTo>
                    <a:pt x="86" y="1"/>
                    <a:pt x="79"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2" name="Google Shape;32062;p23"/>
            <p:cNvSpPr/>
            <p:nvPr/>
          </p:nvSpPr>
          <p:spPr>
            <a:xfrm>
              <a:off x="-2201462" y="-542870"/>
              <a:ext cx="5730" cy="5396"/>
            </a:xfrm>
            <a:custGeom>
              <a:avLst/>
              <a:gdLst/>
              <a:ahLst/>
              <a:cxnLst/>
              <a:rect l="l" t="t" r="r" b="b"/>
              <a:pathLst>
                <a:path w="120" h="113" extrusionOk="0">
                  <a:moveTo>
                    <a:pt x="56" y="1"/>
                  </a:moveTo>
                  <a:cubicBezTo>
                    <a:pt x="56" y="35"/>
                    <a:pt x="0" y="64"/>
                    <a:pt x="45" y="102"/>
                  </a:cubicBezTo>
                  <a:cubicBezTo>
                    <a:pt x="56" y="109"/>
                    <a:pt x="71" y="113"/>
                    <a:pt x="83" y="113"/>
                  </a:cubicBezTo>
                  <a:cubicBezTo>
                    <a:pt x="97" y="113"/>
                    <a:pt x="109" y="106"/>
                    <a:pt x="120" y="83"/>
                  </a:cubicBezTo>
                  <a:cubicBezTo>
                    <a:pt x="112" y="45"/>
                    <a:pt x="105" y="9"/>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3" name="Google Shape;32063;p23"/>
            <p:cNvSpPr/>
            <p:nvPr/>
          </p:nvSpPr>
          <p:spPr>
            <a:xfrm>
              <a:off x="-1963524" y="-1423571"/>
              <a:ext cx="7544" cy="4345"/>
            </a:xfrm>
            <a:custGeom>
              <a:avLst/>
              <a:gdLst/>
              <a:ahLst/>
              <a:cxnLst/>
              <a:rect l="l" t="t" r="r" b="b"/>
              <a:pathLst>
                <a:path w="158" h="91" extrusionOk="0">
                  <a:moveTo>
                    <a:pt x="97" y="1"/>
                  </a:moveTo>
                  <a:cubicBezTo>
                    <a:pt x="57" y="1"/>
                    <a:pt x="26" y="23"/>
                    <a:pt x="0" y="68"/>
                  </a:cubicBezTo>
                  <a:cubicBezTo>
                    <a:pt x="0" y="75"/>
                    <a:pt x="4" y="83"/>
                    <a:pt x="4" y="91"/>
                  </a:cubicBezTo>
                  <a:lnTo>
                    <a:pt x="12" y="91"/>
                  </a:lnTo>
                  <a:cubicBezTo>
                    <a:pt x="71" y="91"/>
                    <a:pt x="109" y="46"/>
                    <a:pt x="153" y="16"/>
                  </a:cubicBezTo>
                  <a:lnTo>
                    <a:pt x="157" y="16"/>
                  </a:lnTo>
                  <a:cubicBezTo>
                    <a:pt x="135" y="4"/>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4" name="Google Shape;32064;p23"/>
            <p:cNvSpPr/>
            <p:nvPr/>
          </p:nvSpPr>
          <p:spPr>
            <a:xfrm>
              <a:off x="-1805041" y="-1425863"/>
              <a:ext cx="5730" cy="4345"/>
            </a:xfrm>
            <a:custGeom>
              <a:avLst/>
              <a:gdLst/>
              <a:ahLst/>
              <a:cxnLst/>
              <a:rect l="l" t="t" r="r" b="b"/>
              <a:pathLst>
                <a:path w="120" h="91" extrusionOk="0">
                  <a:moveTo>
                    <a:pt x="52" y="0"/>
                  </a:moveTo>
                  <a:cubicBezTo>
                    <a:pt x="26" y="0"/>
                    <a:pt x="19" y="42"/>
                    <a:pt x="0" y="56"/>
                  </a:cubicBezTo>
                  <a:cubicBezTo>
                    <a:pt x="12" y="75"/>
                    <a:pt x="35" y="75"/>
                    <a:pt x="49" y="83"/>
                  </a:cubicBezTo>
                  <a:cubicBezTo>
                    <a:pt x="61" y="87"/>
                    <a:pt x="71" y="90"/>
                    <a:pt x="79" y="90"/>
                  </a:cubicBezTo>
                  <a:cubicBezTo>
                    <a:pt x="90" y="90"/>
                    <a:pt x="105" y="83"/>
                    <a:pt x="109" y="68"/>
                  </a:cubicBezTo>
                  <a:cubicBezTo>
                    <a:pt x="120" y="45"/>
                    <a:pt x="94" y="34"/>
                    <a:pt x="87" y="19"/>
                  </a:cubicBezTo>
                  <a:cubicBezTo>
                    <a:pt x="71" y="4"/>
                    <a:pt x="61"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5" name="Google Shape;32065;p23"/>
            <p:cNvSpPr/>
            <p:nvPr/>
          </p:nvSpPr>
          <p:spPr>
            <a:xfrm>
              <a:off x="-2118663" y="-1511527"/>
              <a:ext cx="10601" cy="5061"/>
            </a:xfrm>
            <a:custGeom>
              <a:avLst/>
              <a:gdLst/>
              <a:ahLst/>
              <a:cxnLst/>
              <a:rect l="l" t="t" r="r" b="b"/>
              <a:pathLst>
                <a:path w="222" h="106" extrusionOk="0">
                  <a:moveTo>
                    <a:pt x="221" y="0"/>
                  </a:moveTo>
                  <a:lnTo>
                    <a:pt x="221" y="0"/>
                  </a:lnTo>
                  <a:cubicBezTo>
                    <a:pt x="154" y="49"/>
                    <a:pt x="87" y="86"/>
                    <a:pt x="0" y="90"/>
                  </a:cubicBezTo>
                  <a:cubicBezTo>
                    <a:pt x="53" y="97"/>
                    <a:pt x="87" y="105"/>
                    <a:pt x="113" y="105"/>
                  </a:cubicBezTo>
                  <a:cubicBezTo>
                    <a:pt x="166" y="105"/>
                    <a:pt x="180" y="78"/>
                    <a:pt x="2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6" name="Google Shape;32066;p23"/>
            <p:cNvSpPr/>
            <p:nvPr/>
          </p:nvSpPr>
          <p:spPr>
            <a:xfrm>
              <a:off x="-2059931" y="-1072465"/>
              <a:ext cx="6303" cy="5587"/>
            </a:xfrm>
            <a:custGeom>
              <a:avLst/>
              <a:gdLst/>
              <a:ahLst/>
              <a:cxnLst/>
              <a:rect l="l" t="t" r="r" b="b"/>
              <a:pathLst>
                <a:path w="132" h="117" extrusionOk="0">
                  <a:moveTo>
                    <a:pt x="38" y="1"/>
                  </a:moveTo>
                  <a:cubicBezTo>
                    <a:pt x="23" y="1"/>
                    <a:pt x="8" y="16"/>
                    <a:pt x="0" y="61"/>
                  </a:cubicBezTo>
                  <a:cubicBezTo>
                    <a:pt x="12" y="57"/>
                    <a:pt x="23" y="53"/>
                    <a:pt x="30" y="53"/>
                  </a:cubicBezTo>
                  <a:cubicBezTo>
                    <a:pt x="61" y="53"/>
                    <a:pt x="79" y="75"/>
                    <a:pt x="79" y="117"/>
                  </a:cubicBezTo>
                  <a:lnTo>
                    <a:pt x="83" y="117"/>
                  </a:lnTo>
                  <a:cubicBezTo>
                    <a:pt x="102" y="91"/>
                    <a:pt x="120" y="65"/>
                    <a:pt x="131" y="23"/>
                  </a:cubicBezTo>
                  <a:lnTo>
                    <a:pt x="120" y="23"/>
                  </a:lnTo>
                  <a:cubicBezTo>
                    <a:pt x="105" y="23"/>
                    <a:pt x="90" y="20"/>
                    <a:pt x="79" y="12"/>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7" name="Google Shape;32067;p23"/>
            <p:cNvSpPr/>
            <p:nvPr/>
          </p:nvSpPr>
          <p:spPr>
            <a:xfrm>
              <a:off x="-2324657" y="-1178805"/>
              <a:ext cx="4871" cy="4823"/>
            </a:xfrm>
            <a:custGeom>
              <a:avLst/>
              <a:gdLst/>
              <a:ahLst/>
              <a:cxnLst/>
              <a:rect l="l" t="t" r="r" b="b"/>
              <a:pathLst>
                <a:path w="102" h="101" extrusionOk="0">
                  <a:moveTo>
                    <a:pt x="12" y="0"/>
                  </a:moveTo>
                  <a:cubicBezTo>
                    <a:pt x="1" y="60"/>
                    <a:pt x="16" y="101"/>
                    <a:pt x="79" y="101"/>
                  </a:cubicBezTo>
                  <a:lnTo>
                    <a:pt x="98" y="101"/>
                  </a:lnTo>
                  <a:cubicBezTo>
                    <a:pt x="94" y="68"/>
                    <a:pt x="101" y="30"/>
                    <a:pt x="65" y="11"/>
                  </a:cubicBezTo>
                  <a:cubicBezTo>
                    <a:pt x="46" y="7"/>
                    <a:pt x="31"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8" name="Google Shape;32068;p23"/>
            <p:cNvSpPr/>
            <p:nvPr/>
          </p:nvSpPr>
          <p:spPr>
            <a:xfrm>
              <a:off x="-2091350" y="-1105126"/>
              <a:ext cx="5014" cy="5205"/>
            </a:xfrm>
            <a:custGeom>
              <a:avLst/>
              <a:gdLst/>
              <a:ahLst/>
              <a:cxnLst/>
              <a:rect l="l" t="t" r="r" b="b"/>
              <a:pathLst>
                <a:path w="105" h="109" extrusionOk="0">
                  <a:moveTo>
                    <a:pt x="56" y="0"/>
                  </a:moveTo>
                  <a:cubicBezTo>
                    <a:pt x="53" y="0"/>
                    <a:pt x="46" y="0"/>
                    <a:pt x="42" y="5"/>
                  </a:cubicBezTo>
                  <a:cubicBezTo>
                    <a:pt x="20" y="12"/>
                    <a:pt x="1" y="31"/>
                    <a:pt x="12" y="61"/>
                  </a:cubicBezTo>
                  <a:cubicBezTo>
                    <a:pt x="23" y="76"/>
                    <a:pt x="27" y="109"/>
                    <a:pt x="53" y="109"/>
                  </a:cubicBezTo>
                  <a:cubicBezTo>
                    <a:pt x="56" y="109"/>
                    <a:pt x="60" y="109"/>
                    <a:pt x="65" y="105"/>
                  </a:cubicBezTo>
                  <a:cubicBezTo>
                    <a:pt x="82" y="102"/>
                    <a:pt x="105" y="72"/>
                    <a:pt x="87" y="50"/>
                  </a:cubicBezTo>
                  <a:cubicBezTo>
                    <a:pt x="75" y="38"/>
                    <a:pt x="82"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9" name="Google Shape;32069;p23"/>
            <p:cNvSpPr/>
            <p:nvPr/>
          </p:nvSpPr>
          <p:spPr>
            <a:xfrm>
              <a:off x="-2201796" y="-1069409"/>
              <a:ext cx="7306" cy="3772"/>
            </a:xfrm>
            <a:custGeom>
              <a:avLst/>
              <a:gdLst/>
              <a:ahLst/>
              <a:cxnLst/>
              <a:rect l="l" t="t" r="r" b="b"/>
              <a:pathLst>
                <a:path w="153" h="79" extrusionOk="0">
                  <a:moveTo>
                    <a:pt x="82" y="1"/>
                  </a:moveTo>
                  <a:cubicBezTo>
                    <a:pt x="56" y="1"/>
                    <a:pt x="26" y="8"/>
                    <a:pt x="0" y="11"/>
                  </a:cubicBezTo>
                  <a:cubicBezTo>
                    <a:pt x="0" y="19"/>
                    <a:pt x="0" y="27"/>
                    <a:pt x="4" y="34"/>
                  </a:cubicBezTo>
                  <a:cubicBezTo>
                    <a:pt x="7" y="34"/>
                    <a:pt x="14" y="30"/>
                    <a:pt x="23" y="30"/>
                  </a:cubicBezTo>
                  <a:lnTo>
                    <a:pt x="26" y="30"/>
                  </a:lnTo>
                  <a:cubicBezTo>
                    <a:pt x="67" y="37"/>
                    <a:pt x="93" y="79"/>
                    <a:pt x="138" y="79"/>
                  </a:cubicBezTo>
                  <a:lnTo>
                    <a:pt x="153" y="79"/>
                  </a:lnTo>
                  <a:cubicBezTo>
                    <a:pt x="145" y="15"/>
                    <a:pt x="119"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0" name="Google Shape;32070;p23"/>
            <p:cNvSpPr/>
            <p:nvPr/>
          </p:nvSpPr>
          <p:spPr>
            <a:xfrm>
              <a:off x="-2198597" y="-573382"/>
              <a:ext cx="4679" cy="4011"/>
            </a:xfrm>
            <a:custGeom>
              <a:avLst/>
              <a:gdLst/>
              <a:ahLst/>
              <a:cxnLst/>
              <a:rect l="l" t="t" r="r" b="b"/>
              <a:pathLst>
                <a:path w="98" h="84" extrusionOk="0">
                  <a:moveTo>
                    <a:pt x="49" y="1"/>
                  </a:moveTo>
                  <a:cubicBezTo>
                    <a:pt x="34" y="1"/>
                    <a:pt x="15" y="12"/>
                    <a:pt x="0" y="27"/>
                  </a:cubicBezTo>
                  <a:cubicBezTo>
                    <a:pt x="8" y="61"/>
                    <a:pt x="23" y="83"/>
                    <a:pt x="60" y="83"/>
                  </a:cubicBezTo>
                  <a:lnTo>
                    <a:pt x="68" y="83"/>
                  </a:lnTo>
                  <a:cubicBezTo>
                    <a:pt x="97" y="79"/>
                    <a:pt x="97" y="56"/>
                    <a:pt x="94" y="30"/>
                  </a:cubicBezTo>
                  <a:cubicBezTo>
                    <a:pt x="82" y="8"/>
                    <a:pt x="6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1" name="Google Shape;32071;p23"/>
            <p:cNvSpPr/>
            <p:nvPr/>
          </p:nvSpPr>
          <p:spPr>
            <a:xfrm>
              <a:off x="-2218938" y="-1390003"/>
              <a:ext cx="4488" cy="9693"/>
            </a:xfrm>
            <a:custGeom>
              <a:avLst/>
              <a:gdLst/>
              <a:ahLst/>
              <a:cxnLst/>
              <a:rect l="l" t="t" r="r" b="b"/>
              <a:pathLst>
                <a:path w="94" h="203" extrusionOk="0">
                  <a:moveTo>
                    <a:pt x="85" y="0"/>
                  </a:moveTo>
                  <a:cubicBezTo>
                    <a:pt x="4" y="50"/>
                    <a:pt x="0" y="124"/>
                    <a:pt x="30" y="202"/>
                  </a:cubicBezTo>
                  <a:cubicBezTo>
                    <a:pt x="52" y="154"/>
                    <a:pt x="26" y="90"/>
                    <a:pt x="85" y="53"/>
                  </a:cubicBezTo>
                  <a:cubicBezTo>
                    <a:pt x="94" y="50"/>
                    <a:pt x="85" y="19"/>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2" name="Google Shape;32072;p23"/>
            <p:cNvSpPr/>
            <p:nvPr/>
          </p:nvSpPr>
          <p:spPr>
            <a:xfrm>
              <a:off x="-2459073" y="-732963"/>
              <a:ext cx="6494" cy="4870"/>
            </a:xfrm>
            <a:custGeom>
              <a:avLst/>
              <a:gdLst/>
              <a:ahLst/>
              <a:cxnLst/>
              <a:rect l="l" t="t" r="r" b="b"/>
              <a:pathLst>
                <a:path w="136" h="102" extrusionOk="0">
                  <a:moveTo>
                    <a:pt x="1" y="1"/>
                  </a:moveTo>
                  <a:cubicBezTo>
                    <a:pt x="20" y="72"/>
                    <a:pt x="35" y="101"/>
                    <a:pt x="61" y="101"/>
                  </a:cubicBezTo>
                  <a:cubicBezTo>
                    <a:pt x="72" y="101"/>
                    <a:pt x="90" y="98"/>
                    <a:pt x="109" y="83"/>
                  </a:cubicBezTo>
                  <a:cubicBezTo>
                    <a:pt x="117" y="83"/>
                    <a:pt x="125" y="75"/>
                    <a:pt x="135" y="72"/>
                  </a:cubicBezTo>
                  <a:lnTo>
                    <a:pt x="121" y="72"/>
                  </a:lnTo>
                  <a:cubicBezTo>
                    <a:pt x="98" y="72"/>
                    <a:pt x="83" y="61"/>
                    <a:pt x="80" y="34"/>
                  </a:cubicBezTo>
                  <a:cubicBezTo>
                    <a:pt x="54" y="23"/>
                    <a:pt x="28"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3" name="Google Shape;32073;p23"/>
            <p:cNvSpPr/>
            <p:nvPr/>
          </p:nvSpPr>
          <p:spPr>
            <a:xfrm>
              <a:off x="-2359085" y="-669742"/>
              <a:ext cx="7879" cy="3963"/>
            </a:xfrm>
            <a:custGeom>
              <a:avLst/>
              <a:gdLst/>
              <a:ahLst/>
              <a:cxnLst/>
              <a:rect l="l" t="t" r="r" b="b"/>
              <a:pathLst>
                <a:path w="165" h="83" extrusionOk="0">
                  <a:moveTo>
                    <a:pt x="46" y="0"/>
                  </a:moveTo>
                  <a:cubicBezTo>
                    <a:pt x="30" y="4"/>
                    <a:pt x="15" y="4"/>
                    <a:pt x="1" y="7"/>
                  </a:cubicBezTo>
                  <a:cubicBezTo>
                    <a:pt x="53" y="56"/>
                    <a:pt x="79" y="83"/>
                    <a:pt x="98" y="83"/>
                  </a:cubicBezTo>
                  <a:cubicBezTo>
                    <a:pt x="120" y="83"/>
                    <a:pt x="135" y="56"/>
                    <a:pt x="165" y="0"/>
                  </a:cubicBezTo>
                  <a:lnTo>
                    <a:pt x="165" y="0"/>
                  </a:lnTo>
                  <a:cubicBezTo>
                    <a:pt x="150" y="4"/>
                    <a:pt x="127" y="4"/>
                    <a:pt x="120" y="11"/>
                  </a:cubicBezTo>
                  <a:cubicBezTo>
                    <a:pt x="109" y="33"/>
                    <a:pt x="98" y="41"/>
                    <a:pt x="90" y="41"/>
                  </a:cubicBezTo>
                  <a:cubicBezTo>
                    <a:pt x="72" y="41"/>
                    <a:pt x="60" y="1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4" name="Google Shape;32074;p23"/>
            <p:cNvSpPr/>
            <p:nvPr/>
          </p:nvSpPr>
          <p:spPr>
            <a:xfrm>
              <a:off x="-2334111" y="-520571"/>
              <a:ext cx="4918" cy="4345"/>
            </a:xfrm>
            <a:custGeom>
              <a:avLst/>
              <a:gdLst/>
              <a:ahLst/>
              <a:cxnLst/>
              <a:rect l="l" t="t" r="r" b="b"/>
              <a:pathLst>
                <a:path w="103" h="91" extrusionOk="0">
                  <a:moveTo>
                    <a:pt x="20" y="1"/>
                  </a:moveTo>
                  <a:cubicBezTo>
                    <a:pt x="4" y="1"/>
                    <a:pt x="1" y="16"/>
                    <a:pt x="1" y="27"/>
                  </a:cubicBezTo>
                  <a:cubicBezTo>
                    <a:pt x="12" y="72"/>
                    <a:pt x="42" y="91"/>
                    <a:pt x="83" y="91"/>
                  </a:cubicBezTo>
                  <a:cubicBezTo>
                    <a:pt x="87" y="91"/>
                    <a:pt x="90" y="87"/>
                    <a:pt x="102" y="80"/>
                  </a:cubicBezTo>
                  <a:cubicBezTo>
                    <a:pt x="75" y="42"/>
                    <a:pt x="68"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5" name="Google Shape;32075;p23"/>
            <p:cNvSpPr/>
            <p:nvPr/>
          </p:nvSpPr>
          <p:spPr>
            <a:xfrm>
              <a:off x="-2296771" y="-1368229"/>
              <a:ext cx="8404" cy="4870"/>
            </a:xfrm>
            <a:custGeom>
              <a:avLst/>
              <a:gdLst/>
              <a:ahLst/>
              <a:cxnLst/>
              <a:rect l="l" t="t" r="r" b="b"/>
              <a:pathLst>
                <a:path w="176" h="102" extrusionOk="0">
                  <a:moveTo>
                    <a:pt x="83" y="1"/>
                  </a:moveTo>
                  <a:cubicBezTo>
                    <a:pt x="45" y="1"/>
                    <a:pt x="30" y="31"/>
                    <a:pt x="0" y="101"/>
                  </a:cubicBezTo>
                  <a:cubicBezTo>
                    <a:pt x="23" y="91"/>
                    <a:pt x="38" y="68"/>
                    <a:pt x="64" y="68"/>
                  </a:cubicBezTo>
                  <a:cubicBezTo>
                    <a:pt x="67" y="65"/>
                    <a:pt x="67" y="65"/>
                    <a:pt x="71" y="60"/>
                  </a:cubicBezTo>
                  <a:cubicBezTo>
                    <a:pt x="97" y="34"/>
                    <a:pt x="138" y="31"/>
                    <a:pt x="176" y="23"/>
                  </a:cubicBezTo>
                  <a:cubicBezTo>
                    <a:pt x="131" y="12"/>
                    <a:pt x="105"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6" name="Google Shape;32076;p23"/>
            <p:cNvSpPr/>
            <p:nvPr/>
          </p:nvSpPr>
          <p:spPr>
            <a:xfrm>
              <a:off x="-2451576" y="-735064"/>
              <a:ext cx="5253" cy="6112"/>
            </a:xfrm>
            <a:custGeom>
              <a:avLst/>
              <a:gdLst/>
              <a:ahLst/>
              <a:cxnLst/>
              <a:rect l="l" t="t" r="r" b="b"/>
              <a:pathLst>
                <a:path w="110" h="128" extrusionOk="0">
                  <a:moveTo>
                    <a:pt x="98" y="0"/>
                  </a:moveTo>
                  <a:lnTo>
                    <a:pt x="98" y="0"/>
                  </a:lnTo>
                  <a:cubicBezTo>
                    <a:pt x="50" y="22"/>
                    <a:pt x="23" y="64"/>
                    <a:pt x="1" y="109"/>
                  </a:cubicBezTo>
                  <a:cubicBezTo>
                    <a:pt x="12" y="123"/>
                    <a:pt x="23" y="127"/>
                    <a:pt x="35" y="127"/>
                  </a:cubicBezTo>
                  <a:cubicBezTo>
                    <a:pt x="46" y="127"/>
                    <a:pt x="57" y="119"/>
                    <a:pt x="64" y="105"/>
                  </a:cubicBezTo>
                  <a:cubicBezTo>
                    <a:pt x="76" y="71"/>
                    <a:pt x="109" y="41"/>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7" name="Google Shape;32077;p23"/>
            <p:cNvSpPr/>
            <p:nvPr/>
          </p:nvSpPr>
          <p:spPr>
            <a:xfrm>
              <a:off x="-2329671" y="-1181861"/>
              <a:ext cx="8643" cy="3629"/>
            </a:xfrm>
            <a:custGeom>
              <a:avLst/>
              <a:gdLst/>
              <a:ahLst/>
              <a:cxnLst/>
              <a:rect l="l" t="t" r="r" b="b"/>
              <a:pathLst>
                <a:path w="181" h="76" extrusionOk="0">
                  <a:moveTo>
                    <a:pt x="61" y="1"/>
                  </a:moveTo>
                  <a:cubicBezTo>
                    <a:pt x="35" y="11"/>
                    <a:pt x="1" y="23"/>
                    <a:pt x="42" y="49"/>
                  </a:cubicBezTo>
                  <a:cubicBezTo>
                    <a:pt x="58" y="60"/>
                    <a:pt x="76" y="64"/>
                    <a:pt x="94" y="64"/>
                  </a:cubicBezTo>
                  <a:lnTo>
                    <a:pt x="117" y="64"/>
                  </a:lnTo>
                  <a:cubicBezTo>
                    <a:pt x="136" y="68"/>
                    <a:pt x="151" y="71"/>
                    <a:pt x="170" y="75"/>
                  </a:cubicBezTo>
                  <a:cubicBezTo>
                    <a:pt x="173" y="60"/>
                    <a:pt x="177" y="42"/>
                    <a:pt x="180" y="27"/>
                  </a:cubicBezTo>
                  <a:lnTo>
                    <a:pt x="180" y="23"/>
                  </a:lnTo>
                  <a:cubicBezTo>
                    <a:pt x="173" y="19"/>
                    <a:pt x="166" y="15"/>
                    <a:pt x="158" y="15"/>
                  </a:cubicBezTo>
                  <a:cubicBezTo>
                    <a:pt x="147" y="15"/>
                    <a:pt x="136" y="19"/>
                    <a:pt x="125" y="23"/>
                  </a:cubicBezTo>
                  <a:cubicBezTo>
                    <a:pt x="117" y="23"/>
                    <a:pt x="106" y="27"/>
                    <a:pt x="94" y="27"/>
                  </a:cubicBezTo>
                  <a:cubicBezTo>
                    <a:pt x="84" y="27"/>
                    <a:pt x="68" y="23"/>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8" name="Google Shape;32078;p23"/>
            <p:cNvSpPr/>
            <p:nvPr/>
          </p:nvSpPr>
          <p:spPr>
            <a:xfrm>
              <a:off x="-2471345" y="-865039"/>
              <a:ext cx="4823" cy="5778"/>
            </a:xfrm>
            <a:custGeom>
              <a:avLst/>
              <a:gdLst/>
              <a:ahLst/>
              <a:cxnLst/>
              <a:rect l="l" t="t" r="r" b="b"/>
              <a:pathLst>
                <a:path w="101" h="121" extrusionOk="0">
                  <a:moveTo>
                    <a:pt x="23" y="1"/>
                  </a:moveTo>
                  <a:cubicBezTo>
                    <a:pt x="15" y="5"/>
                    <a:pt x="7" y="5"/>
                    <a:pt x="0" y="5"/>
                  </a:cubicBezTo>
                  <a:cubicBezTo>
                    <a:pt x="7" y="46"/>
                    <a:pt x="15" y="83"/>
                    <a:pt x="23" y="120"/>
                  </a:cubicBezTo>
                  <a:lnTo>
                    <a:pt x="26" y="120"/>
                  </a:lnTo>
                  <a:cubicBezTo>
                    <a:pt x="83" y="120"/>
                    <a:pt x="75" y="64"/>
                    <a:pt x="101" y="34"/>
                  </a:cubicBezTo>
                  <a:cubicBezTo>
                    <a:pt x="75" y="23"/>
                    <a:pt x="45"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9" name="Google Shape;32079;p23"/>
            <p:cNvSpPr/>
            <p:nvPr/>
          </p:nvSpPr>
          <p:spPr>
            <a:xfrm>
              <a:off x="-2035292" y="-1177563"/>
              <a:ext cx="6112" cy="6972"/>
            </a:xfrm>
            <a:custGeom>
              <a:avLst/>
              <a:gdLst/>
              <a:ahLst/>
              <a:cxnLst/>
              <a:rect l="l" t="t" r="r" b="b"/>
              <a:pathLst>
                <a:path w="128" h="146" extrusionOk="0">
                  <a:moveTo>
                    <a:pt x="71" y="0"/>
                  </a:moveTo>
                  <a:cubicBezTo>
                    <a:pt x="60" y="0"/>
                    <a:pt x="49" y="7"/>
                    <a:pt x="38" y="23"/>
                  </a:cubicBezTo>
                  <a:cubicBezTo>
                    <a:pt x="0" y="64"/>
                    <a:pt x="7" y="112"/>
                    <a:pt x="57" y="146"/>
                  </a:cubicBezTo>
                  <a:cubicBezTo>
                    <a:pt x="49" y="90"/>
                    <a:pt x="45" y="37"/>
                    <a:pt x="120" y="37"/>
                  </a:cubicBezTo>
                  <a:lnTo>
                    <a:pt x="128" y="37"/>
                  </a:lnTo>
                  <a:cubicBezTo>
                    <a:pt x="112" y="19"/>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0" name="Google Shape;32080;p23"/>
            <p:cNvSpPr/>
            <p:nvPr/>
          </p:nvSpPr>
          <p:spPr>
            <a:xfrm>
              <a:off x="-2214307" y="-1062820"/>
              <a:ext cx="5539" cy="5396"/>
            </a:xfrm>
            <a:custGeom>
              <a:avLst/>
              <a:gdLst/>
              <a:ahLst/>
              <a:cxnLst/>
              <a:rect l="l" t="t" r="r" b="b"/>
              <a:pathLst>
                <a:path w="116" h="113" extrusionOk="0">
                  <a:moveTo>
                    <a:pt x="97" y="1"/>
                  </a:moveTo>
                  <a:cubicBezTo>
                    <a:pt x="75" y="12"/>
                    <a:pt x="56" y="34"/>
                    <a:pt x="30" y="34"/>
                  </a:cubicBezTo>
                  <a:cubicBezTo>
                    <a:pt x="19" y="61"/>
                    <a:pt x="7" y="87"/>
                    <a:pt x="0" y="113"/>
                  </a:cubicBezTo>
                  <a:cubicBezTo>
                    <a:pt x="23" y="109"/>
                    <a:pt x="49" y="94"/>
                    <a:pt x="75" y="94"/>
                  </a:cubicBezTo>
                  <a:cubicBezTo>
                    <a:pt x="90" y="94"/>
                    <a:pt x="101" y="98"/>
                    <a:pt x="116" y="113"/>
                  </a:cubicBezTo>
                  <a:cubicBezTo>
                    <a:pt x="109" y="75"/>
                    <a:pt x="101" y="38"/>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1" name="Google Shape;32081;p23"/>
            <p:cNvSpPr/>
            <p:nvPr/>
          </p:nvSpPr>
          <p:spPr>
            <a:xfrm>
              <a:off x="-2517567" y="-717062"/>
              <a:ext cx="6446" cy="3629"/>
            </a:xfrm>
            <a:custGeom>
              <a:avLst/>
              <a:gdLst/>
              <a:ahLst/>
              <a:cxnLst/>
              <a:rect l="l" t="t" r="r" b="b"/>
              <a:pathLst>
                <a:path w="135" h="76" extrusionOk="0">
                  <a:moveTo>
                    <a:pt x="41" y="8"/>
                  </a:moveTo>
                  <a:cubicBezTo>
                    <a:pt x="26" y="23"/>
                    <a:pt x="0" y="34"/>
                    <a:pt x="19" y="60"/>
                  </a:cubicBezTo>
                  <a:cubicBezTo>
                    <a:pt x="26" y="72"/>
                    <a:pt x="41" y="75"/>
                    <a:pt x="52" y="75"/>
                  </a:cubicBezTo>
                  <a:cubicBezTo>
                    <a:pt x="67" y="75"/>
                    <a:pt x="86" y="72"/>
                    <a:pt x="101" y="72"/>
                  </a:cubicBezTo>
                  <a:cubicBezTo>
                    <a:pt x="135" y="1"/>
                    <a:pt x="75" y="15"/>
                    <a:pt x="41"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2" name="Google Shape;32082;p23"/>
            <p:cNvSpPr/>
            <p:nvPr/>
          </p:nvSpPr>
          <p:spPr>
            <a:xfrm>
              <a:off x="-2157914" y="-1432453"/>
              <a:ext cx="4106" cy="5396"/>
            </a:xfrm>
            <a:custGeom>
              <a:avLst/>
              <a:gdLst/>
              <a:ahLst/>
              <a:cxnLst/>
              <a:rect l="l" t="t" r="r" b="b"/>
              <a:pathLst>
                <a:path w="86" h="113" extrusionOk="0">
                  <a:moveTo>
                    <a:pt x="8" y="0"/>
                  </a:moveTo>
                  <a:cubicBezTo>
                    <a:pt x="11" y="19"/>
                    <a:pt x="19" y="42"/>
                    <a:pt x="11" y="56"/>
                  </a:cubicBezTo>
                  <a:cubicBezTo>
                    <a:pt x="1" y="101"/>
                    <a:pt x="15" y="112"/>
                    <a:pt x="37" y="112"/>
                  </a:cubicBezTo>
                  <a:cubicBezTo>
                    <a:pt x="49" y="112"/>
                    <a:pt x="63" y="109"/>
                    <a:pt x="75" y="104"/>
                  </a:cubicBezTo>
                  <a:cubicBezTo>
                    <a:pt x="56" y="71"/>
                    <a:pt x="86" y="4"/>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3" name="Google Shape;32083;p23"/>
            <p:cNvSpPr/>
            <p:nvPr/>
          </p:nvSpPr>
          <p:spPr>
            <a:xfrm>
              <a:off x="-2292330" y="-1305581"/>
              <a:ext cx="5587" cy="6876"/>
            </a:xfrm>
            <a:custGeom>
              <a:avLst/>
              <a:gdLst/>
              <a:ahLst/>
              <a:cxnLst/>
              <a:rect l="l" t="t" r="r" b="b"/>
              <a:pathLst>
                <a:path w="117" h="144" extrusionOk="0">
                  <a:moveTo>
                    <a:pt x="12" y="1"/>
                  </a:moveTo>
                  <a:cubicBezTo>
                    <a:pt x="0" y="116"/>
                    <a:pt x="12" y="143"/>
                    <a:pt x="97" y="143"/>
                  </a:cubicBezTo>
                  <a:lnTo>
                    <a:pt x="116" y="143"/>
                  </a:lnTo>
                  <a:cubicBezTo>
                    <a:pt x="71" y="106"/>
                    <a:pt x="16" y="7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4" name="Google Shape;32084;p23"/>
            <p:cNvSpPr/>
            <p:nvPr/>
          </p:nvSpPr>
          <p:spPr>
            <a:xfrm>
              <a:off x="-2366056" y="-810222"/>
              <a:ext cx="7544" cy="6446"/>
            </a:xfrm>
            <a:custGeom>
              <a:avLst/>
              <a:gdLst/>
              <a:ahLst/>
              <a:cxnLst/>
              <a:rect l="l" t="t" r="r" b="b"/>
              <a:pathLst>
                <a:path w="158" h="135" extrusionOk="0">
                  <a:moveTo>
                    <a:pt x="19" y="0"/>
                  </a:moveTo>
                  <a:lnTo>
                    <a:pt x="19" y="0"/>
                  </a:lnTo>
                  <a:cubicBezTo>
                    <a:pt x="0" y="11"/>
                    <a:pt x="0" y="30"/>
                    <a:pt x="4" y="49"/>
                  </a:cubicBezTo>
                  <a:cubicBezTo>
                    <a:pt x="8" y="71"/>
                    <a:pt x="12" y="94"/>
                    <a:pt x="16" y="116"/>
                  </a:cubicBezTo>
                  <a:cubicBezTo>
                    <a:pt x="45" y="120"/>
                    <a:pt x="76" y="135"/>
                    <a:pt x="105" y="135"/>
                  </a:cubicBezTo>
                  <a:cubicBezTo>
                    <a:pt x="124" y="135"/>
                    <a:pt x="139" y="127"/>
                    <a:pt x="157" y="113"/>
                  </a:cubicBezTo>
                  <a:cubicBezTo>
                    <a:pt x="87" y="101"/>
                    <a:pt x="12" y="101"/>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5" name="Google Shape;32085;p23"/>
            <p:cNvSpPr/>
            <p:nvPr/>
          </p:nvSpPr>
          <p:spPr>
            <a:xfrm>
              <a:off x="-2132941" y="-723652"/>
              <a:ext cx="8977" cy="4489"/>
            </a:xfrm>
            <a:custGeom>
              <a:avLst/>
              <a:gdLst/>
              <a:ahLst/>
              <a:cxnLst/>
              <a:rect l="l" t="t" r="r" b="b"/>
              <a:pathLst>
                <a:path w="188" h="94" extrusionOk="0">
                  <a:moveTo>
                    <a:pt x="173" y="1"/>
                  </a:moveTo>
                  <a:cubicBezTo>
                    <a:pt x="158" y="27"/>
                    <a:pt x="142" y="63"/>
                    <a:pt x="109" y="63"/>
                  </a:cubicBezTo>
                  <a:cubicBezTo>
                    <a:pt x="101" y="63"/>
                    <a:pt x="98" y="60"/>
                    <a:pt x="90" y="60"/>
                  </a:cubicBezTo>
                  <a:cubicBezTo>
                    <a:pt x="83" y="56"/>
                    <a:pt x="79" y="56"/>
                    <a:pt x="75" y="56"/>
                  </a:cubicBezTo>
                  <a:cubicBezTo>
                    <a:pt x="49" y="56"/>
                    <a:pt x="27" y="75"/>
                    <a:pt x="4" y="79"/>
                  </a:cubicBezTo>
                  <a:lnTo>
                    <a:pt x="1" y="82"/>
                  </a:lnTo>
                  <a:cubicBezTo>
                    <a:pt x="11" y="90"/>
                    <a:pt x="27" y="94"/>
                    <a:pt x="38" y="94"/>
                  </a:cubicBezTo>
                  <a:cubicBezTo>
                    <a:pt x="49" y="94"/>
                    <a:pt x="56" y="94"/>
                    <a:pt x="68" y="90"/>
                  </a:cubicBezTo>
                  <a:cubicBezTo>
                    <a:pt x="79" y="86"/>
                    <a:pt x="90" y="86"/>
                    <a:pt x="101" y="86"/>
                  </a:cubicBezTo>
                  <a:lnTo>
                    <a:pt x="132" y="86"/>
                  </a:lnTo>
                  <a:cubicBezTo>
                    <a:pt x="184" y="86"/>
                    <a:pt x="187" y="53"/>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6" name="Google Shape;32086;p23"/>
            <p:cNvSpPr/>
            <p:nvPr/>
          </p:nvSpPr>
          <p:spPr>
            <a:xfrm>
              <a:off x="-1933537" y="-1091231"/>
              <a:ext cx="6112" cy="8452"/>
            </a:xfrm>
            <a:custGeom>
              <a:avLst/>
              <a:gdLst/>
              <a:ahLst/>
              <a:cxnLst/>
              <a:rect l="l" t="t" r="r" b="b"/>
              <a:pathLst>
                <a:path w="128" h="177" extrusionOk="0">
                  <a:moveTo>
                    <a:pt x="124" y="1"/>
                  </a:moveTo>
                  <a:cubicBezTo>
                    <a:pt x="7" y="50"/>
                    <a:pt x="0" y="84"/>
                    <a:pt x="86" y="177"/>
                  </a:cubicBezTo>
                  <a:lnTo>
                    <a:pt x="86" y="173"/>
                  </a:lnTo>
                  <a:cubicBezTo>
                    <a:pt x="45" y="106"/>
                    <a:pt x="71" y="50"/>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7" name="Google Shape;32087;p23"/>
            <p:cNvSpPr/>
            <p:nvPr/>
          </p:nvSpPr>
          <p:spPr>
            <a:xfrm>
              <a:off x="-1831829" y="-1426579"/>
              <a:ext cx="5778" cy="5778"/>
            </a:xfrm>
            <a:custGeom>
              <a:avLst/>
              <a:gdLst/>
              <a:ahLst/>
              <a:cxnLst/>
              <a:rect l="l" t="t" r="r" b="b"/>
              <a:pathLst>
                <a:path w="121" h="121" extrusionOk="0">
                  <a:moveTo>
                    <a:pt x="72" y="0"/>
                  </a:moveTo>
                  <a:cubicBezTo>
                    <a:pt x="64" y="0"/>
                    <a:pt x="57" y="4"/>
                    <a:pt x="49" y="4"/>
                  </a:cubicBezTo>
                  <a:cubicBezTo>
                    <a:pt x="64" y="53"/>
                    <a:pt x="61" y="93"/>
                    <a:pt x="1" y="109"/>
                  </a:cubicBezTo>
                  <a:cubicBezTo>
                    <a:pt x="16" y="116"/>
                    <a:pt x="30" y="120"/>
                    <a:pt x="42" y="120"/>
                  </a:cubicBezTo>
                  <a:cubicBezTo>
                    <a:pt x="83" y="120"/>
                    <a:pt x="98" y="71"/>
                    <a:pt x="109" y="41"/>
                  </a:cubicBezTo>
                  <a:cubicBezTo>
                    <a:pt x="120" y="8"/>
                    <a:pt x="98"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8" name="Google Shape;32088;p23"/>
            <p:cNvSpPr/>
            <p:nvPr/>
          </p:nvSpPr>
          <p:spPr>
            <a:xfrm>
              <a:off x="-2226292" y="-1222209"/>
              <a:ext cx="7401" cy="3820"/>
            </a:xfrm>
            <a:custGeom>
              <a:avLst/>
              <a:gdLst/>
              <a:ahLst/>
              <a:cxnLst/>
              <a:rect l="l" t="t" r="r" b="b"/>
              <a:pathLst>
                <a:path w="155" h="80" extrusionOk="0">
                  <a:moveTo>
                    <a:pt x="4" y="0"/>
                  </a:moveTo>
                  <a:lnTo>
                    <a:pt x="1" y="4"/>
                  </a:lnTo>
                  <a:cubicBezTo>
                    <a:pt x="20" y="23"/>
                    <a:pt x="34" y="38"/>
                    <a:pt x="42" y="64"/>
                  </a:cubicBezTo>
                  <a:cubicBezTo>
                    <a:pt x="49" y="68"/>
                    <a:pt x="56" y="75"/>
                    <a:pt x="65" y="79"/>
                  </a:cubicBezTo>
                  <a:cubicBezTo>
                    <a:pt x="94" y="68"/>
                    <a:pt x="124" y="57"/>
                    <a:pt x="154" y="45"/>
                  </a:cubicBezTo>
                  <a:cubicBezTo>
                    <a:pt x="150" y="38"/>
                    <a:pt x="150" y="30"/>
                    <a:pt x="146" y="23"/>
                  </a:cubicBezTo>
                  <a:cubicBezTo>
                    <a:pt x="139" y="26"/>
                    <a:pt x="127" y="30"/>
                    <a:pt x="117" y="30"/>
                  </a:cubicBezTo>
                  <a:cubicBezTo>
                    <a:pt x="98" y="30"/>
                    <a:pt x="82" y="23"/>
                    <a:pt x="65" y="16"/>
                  </a:cubicBezTo>
                  <a:cubicBezTo>
                    <a:pt x="49" y="8"/>
                    <a:pt x="3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9" name="Google Shape;32089;p23"/>
            <p:cNvSpPr/>
            <p:nvPr/>
          </p:nvSpPr>
          <p:spPr>
            <a:xfrm>
              <a:off x="-2367823" y="-1154166"/>
              <a:ext cx="6972" cy="3438"/>
            </a:xfrm>
            <a:custGeom>
              <a:avLst/>
              <a:gdLst/>
              <a:ahLst/>
              <a:cxnLst/>
              <a:rect l="l" t="t" r="r" b="b"/>
              <a:pathLst>
                <a:path w="146" h="72" extrusionOk="0">
                  <a:moveTo>
                    <a:pt x="23" y="0"/>
                  </a:moveTo>
                  <a:lnTo>
                    <a:pt x="11" y="4"/>
                  </a:lnTo>
                  <a:lnTo>
                    <a:pt x="1" y="7"/>
                  </a:lnTo>
                  <a:cubicBezTo>
                    <a:pt x="4" y="37"/>
                    <a:pt x="11" y="71"/>
                    <a:pt x="37" y="71"/>
                  </a:cubicBezTo>
                  <a:cubicBezTo>
                    <a:pt x="45" y="71"/>
                    <a:pt x="60" y="63"/>
                    <a:pt x="75" y="56"/>
                  </a:cubicBezTo>
                  <a:cubicBezTo>
                    <a:pt x="98" y="41"/>
                    <a:pt x="120" y="33"/>
                    <a:pt x="146" y="30"/>
                  </a:cubicBezTo>
                  <a:cubicBezTo>
                    <a:pt x="139" y="15"/>
                    <a:pt x="127" y="11"/>
                    <a:pt x="113" y="11"/>
                  </a:cubicBezTo>
                  <a:cubicBezTo>
                    <a:pt x="108" y="11"/>
                    <a:pt x="101" y="15"/>
                    <a:pt x="94" y="15"/>
                  </a:cubicBezTo>
                  <a:lnTo>
                    <a:pt x="75" y="15"/>
                  </a:lnTo>
                  <a:cubicBezTo>
                    <a:pt x="63" y="15"/>
                    <a:pt x="53" y="15"/>
                    <a:pt x="45" y="0"/>
                  </a:cubicBezTo>
                  <a:cubicBezTo>
                    <a:pt x="41" y="4"/>
                    <a:pt x="37" y="4"/>
                    <a:pt x="34" y="4"/>
                  </a:cubicBezTo>
                  <a:cubicBezTo>
                    <a:pt x="30" y="4"/>
                    <a:pt x="27"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0" name="Google Shape;32090;p23"/>
            <p:cNvSpPr/>
            <p:nvPr/>
          </p:nvSpPr>
          <p:spPr>
            <a:xfrm>
              <a:off x="-1940317" y="-1121552"/>
              <a:ext cx="6972" cy="5252"/>
            </a:xfrm>
            <a:custGeom>
              <a:avLst/>
              <a:gdLst/>
              <a:ahLst/>
              <a:cxnLst/>
              <a:rect l="l" t="t" r="r" b="b"/>
              <a:pathLst>
                <a:path w="146" h="110" extrusionOk="0">
                  <a:moveTo>
                    <a:pt x="146" y="1"/>
                  </a:moveTo>
                  <a:lnTo>
                    <a:pt x="146" y="1"/>
                  </a:lnTo>
                  <a:cubicBezTo>
                    <a:pt x="94" y="23"/>
                    <a:pt x="71" y="94"/>
                    <a:pt x="0" y="94"/>
                  </a:cubicBezTo>
                  <a:cubicBezTo>
                    <a:pt x="23" y="106"/>
                    <a:pt x="42" y="109"/>
                    <a:pt x="56" y="109"/>
                  </a:cubicBezTo>
                  <a:cubicBezTo>
                    <a:pt x="94" y="109"/>
                    <a:pt x="116" y="80"/>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1" name="Google Shape;32091;p23"/>
            <p:cNvSpPr/>
            <p:nvPr/>
          </p:nvSpPr>
          <p:spPr>
            <a:xfrm>
              <a:off x="-2170090" y="-739361"/>
              <a:ext cx="7735" cy="5205"/>
            </a:xfrm>
            <a:custGeom>
              <a:avLst/>
              <a:gdLst/>
              <a:ahLst/>
              <a:cxnLst/>
              <a:rect l="l" t="t" r="r" b="b"/>
              <a:pathLst>
                <a:path w="162" h="109" extrusionOk="0">
                  <a:moveTo>
                    <a:pt x="61" y="0"/>
                  </a:moveTo>
                  <a:cubicBezTo>
                    <a:pt x="39" y="0"/>
                    <a:pt x="20" y="11"/>
                    <a:pt x="1" y="38"/>
                  </a:cubicBezTo>
                  <a:cubicBezTo>
                    <a:pt x="16" y="33"/>
                    <a:pt x="27" y="30"/>
                    <a:pt x="42" y="30"/>
                  </a:cubicBezTo>
                  <a:cubicBezTo>
                    <a:pt x="83" y="30"/>
                    <a:pt x="106" y="56"/>
                    <a:pt x="109" y="109"/>
                  </a:cubicBezTo>
                  <a:cubicBezTo>
                    <a:pt x="135" y="90"/>
                    <a:pt x="161" y="64"/>
                    <a:pt x="128" y="33"/>
                  </a:cubicBezTo>
                  <a:cubicBezTo>
                    <a:pt x="106" y="16"/>
                    <a:pt x="83"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2" name="Google Shape;32092;p23"/>
            <p:cNvSpPr/>
            <p:nvPr/>
          </p:nvSpPr>
          <p:spPr>
            <a:xfrm>
              <a:off x="-2114366" y="-1521506"/>
              <a:ext cx="4871" cy="4823"/>
            </a:xfrm>
            <a:custGeom>
              <a:avLst/>
              <a:gdLst/>
              <a:ahLst/>
              <a:cxnLst/>
              <a:rect l="l" t="t" r="r" b="b"/>
              <a:pathLst>
                <a:path w="102" h="101" extrusionOk="0">
                  <a:moveTo>
                    <a:pt x="71" y="0"/>
                  </a:moveTo>
                  <a:cubicBezTo>
                    <a:pt x="41" y="4"/>
                    <a:pt x="0" y="14"/>
                    <a:pt x="8" y="63"/>
                  </a:cubicBezTo>
                  <a:lnTo>
                    <a:pt x="19" y="63"/>
                  </a:lnTo>
                  <a:cubicBezTo>
                    <a:pt x="41" y="63"/>
                    <a:pt x="57" y="75"/>
                    <a:pt x="64" y="101"/>
                  </a:cubicBezTo>
                  <a:cubicBezTo>
                    <a:pt x="76" y="82"/>
                    <a:pt x="86" y="67"/>
                    <a:pt x="102" y="49"/>
                  </a:cubicBezTo>
                  <a:cubicBezTo>
                    <a:pt x="93" y="33"/>
                    <a:pt x="102"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3" name="Google Shape;32093;p23"/>
            <p:cNvSpPr/>
            <p:nvPr/>
          </p:nvSpPr>
          <p:spPr>
            <a:xfrm>
              <a:off x="-2056015" y="-933226"/>
              <a:ext cx="5921" cy="5730"/>
            </a:xfrm>
            <a:custGeom>
              <a:avLst/>
              <a:gdLst/>
              <a:ahLst/>
              <a:cxnLst/>
              <a:rect l="l" t="t" r="r" b="b"/>
              <a:pathLst>
                <a:path w="124" h="120" extrusionOk="0">
                  <a:moveTo>
                    <a:pt x="57" y="1"/>
                  </a:moveTo>
                  <a:lnTo>
                    <a:pt x="57" y="1"/>
                  </a:lnTo>
                  <a:cubicBezTo>
                    <a:pt x="65" y="49"/>
                    <a:pt x="65" y="90"/>
                    <a:pt x="1" y="106"/>
                  </a:cubicBezTo>
                  <a:cubicBezTo>
                    <a:pt x="15" y="116"/>
                    <a:pt x="31" y="120"/>
                    <a:pt x="42" y="120"/>
                  </a:cubicBezTo>
                  <a:cubicBezTo>
                    <a:pt x="68" y="120"/>
                    <a:pt x="91" y="94"/>
                    <a:pt x="101" y="72"/>
                  </a:cubicBezTo>
                  <a:cubicBezTo>
                    <a:pt x="124" y="34"/>
                    <a:pt x="91" y="1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4" name="Google Shape;32094;p23"/>
            <p:cNvSpPr/>
            <p:nvPr/>
          </p:nvSpPr>
          <p:spPr>
            <a:xfrm>
              <a:off x="-2144544" y="-1073325"/>
              <a:ext cx="5587" cy="3963"/>
            </a:xfrm>
            <a:custGeom>
              <a:avLst/>
              <a:gdLst/>
              <a:ahLst/>
              <a:cxnLst/>
              <a:rect l="l" t="t" r="r" b="b"/>
              <a:pathLst>
                <a:path w="117" h="83" extrusionOk="0">
                  <a:moveTo>
                    <a:pt x="57" y="0"/>
                  </a:moveTo>
                  <a:cubicBezTo>
                    <a:pt x="45" y="34"/>
                    <a:pt x="4" y="41"/>
                    <a:pt x="1" y="83"/>
                  </a:cubicBezTo>
                  <a:cubicBezTo>
                    <a:pt x="38" y="75"/>
                    <a:pt x="75" y="67"/>
                    <a:pt x="116" y="60"/>
                  </a:cubicBezTo>
                  <a:cubicBezTo>
                    <a:pt x="109" y="30"/>
                    <a:pt x="109"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5" name="Google Shape;32095;p23"/>
            <p:cNvSpPr/>
            <p:nvPr/>
          </p:nvSpPr>
          <p:spPr>
            <a:xfrm>
              <a:off x="-2032809" y="-1174937"/>
              <a:ext cx="7210" cy="6160"/>
            </a:xfrm>
            <a:custGeom>
              <a:avLst/>
              <a:gdLst/>
              <a:ahLst/>
              <a:cxnLst/>
              <a:rect l="l" t="t" r="r" b="b"/>
              <a:pathLst>
                <a:path w="151" h="129" extrusionOk="0">
                  <a:moveTo>
                    <a:pt x="105" y="1"/>
                  </a:moveTo>
                  <a:cubicBezTo>
                    <a:pt x="105" y="80"/>
                    <a:pt x="105" y="94"/>
                    <a:pt x="53" y="94"/>
                  </a:cubicBezTo>
                  <a:cubicBezTo>
                    <a:pt x="38" y="94"/>
                    <a:pt x="23" y="91"/>
                    <a:pt x="5" y="91"/>
                  </a:cubicBezTo>
                  <a:lnTo>
                    <a:pt x="0" y="91"/>
                  </a:lnTo>
                  <a:cubicBezTo>
                    <a:pt x="19" y="117"/>
                    <a:pt x="42" y="128"/>
                    <a:pt x="64" y="128"/>
                  </a:cubicBezTo>
                  <a:cubicBezTo>
                    <a:pt x="79" y="128"/>
                    <a:pt x="98" y="121"/>
                    <a:pt x="112" y="109"/>
                  </a:cubicBezTo>
                  <a:cubicBezTo>
                    <a:pt x="150" y="76"/>
                    <a:pt x="150" y="35"/>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6" name="Google Shape;32096;p23"/>
            <p:cNvSpPr/>
            <p:nvPr/>
          </p:nvSpPr>
          <p:spPr>
            <a:xfrm>
              <a:off x="-2149176" y="-1073325"/>
              <a:ext cx="7401" cy="3963"/>
            </a:xfrm>
            <a:custGeom>
              <a:avLst/>
              <a:gdLst/>
              <a:ahLst/>
              <a:cxnLst/>
              <a:rect l="l" t="t" r="r" b="b"/>
              <a:pathLst>
                <a:path w="155" h="83" extrusionOk="0">
                  <a:moveTo>
                    <a:pt x="154" y="0"/>
                  </a:moveTo>
                  <a:lnTo>
                    <a:pt x="154" y="0"/>
                  </a:lnTo>
                  <a:cubicBezTo>
                    <a:pt x="116" y="7"/>
                    <a:pt x="79" y="15"/>
                    <a:pt x="42" y="23"/>
                  </a:cubicBezTo>
                  <a:cubicBezTo>
                    <a:pt x="27" y="38"/>
                    <a:pt x="15" y="52"/>
                    <a:pt x="4" y="67"/>
                  </a:cubicBezTo>
                  <a:cubicBezTo>
                    <a:pt x="4" y="71"/>
                    <a:pt x="4" y="71"/>
                    <a:pt x="1" y="75"/>
                  </a:cubicBezTo>
                  <a:cubicBezTo>
                    <a:pt x="11" y="71"/>
                    <a:pt x="23" y="71"/>
                    <a:pt x="37" y="71"/>
                  </a:cubicBezTo>
                  <a:cubicBezTo>
                    <a:pt x="56" y="71"/>
                    <a:pt x="79" y="75"/>
                    <a:pt x="98" y="83"/>
                  </a:cubicBezTo>
                  <a:cubicBezTo>
                    <a:pt x="101" y="41"/>
                    <a:pt x="142" y="34"/>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7" name="Google Shape;32097;p23"/>
            <p:cNvSpPr/>
            <p:nvPr/>
          </p:nvSpPr>
          <p:spPr>
            <a:xfrm>
              <a:off x="-2064754" y="-1235054"/>
              <a:ext cx="5587" cy="3581"/>
            </a:xfrm>
            <a:custGeom>
              <a:avLst/>
              <a:gdLst/>
              <a:ahLst/>
              <a:cxnLst/>
              <a:rect l="l" t="t" r="r" b="b"/>
              <a:pathLst>
                <a:path w="117" h="75" extrusionOk="0">
                  <a:moveTo>
                    <a:pt x="64" y="0"/>
                  </a:moveTo>
                  <a:cubicBezTo>
                    <a:pt x="38" y="8"/>
                    <a:pt x="8" y="4"/>
                    <a:pt x="1" y="38"/>
                  </a:cubicBezTo>
                  <a:cubicBezTo>
                    <a:pt x="23" y="52"/>
                    <a:pt x="49" y="75"/>
                    <a:pt x="79" y="75"/>
                  </a:cubicBezTo>
                  <a:cubicBezTo>
                    <a:pt x="91" y="75"/>
                    <a:pt x="105" y="71"/>
                    <a:pt x="117" y="64"/>
                  </a:cubicBezTo>
                  <a:cubicBezTo>
                    <a:pt x="109" y="30"/>
                    <a:pt x="75" y="26"/>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8" name="Google Shape;32098;p23"/>
            <p:cNvSpPr/>
            <p:nvPr/>
          </p:nvSpPr>
          <p:spPr>
            <a:xfrm>
              <a:off x="-2549034" y="-690083"/>
              <a:ext cx="4011" cy="9645"/>
            </a:xfrm>
            <a:custGeom>
              <a:avLst/>
              <a:gdLst/>
              <a:ahLst/>
              <a:cxnLst/>
              <a:rect l="l" t="t" r="r" b="b"/>
              <a:pathLst>
                <a:path w="84" h="202" extrusionOk="0">
                  <a:moveTo>
                    <a:pt x="1" y="0"/>
                  </a:moveTo>
                  <a:cubicBezTo>
                    <a:pt x="1" y="11"/>
                    <a:pt x="1" y="19"/>
                    <a:pt x="5" y="26"/>
                  </a:cubicBezTo>
                  <a:cubicBezTo>
                    <a:pt x="35" y="56"/>
                    <a:pt x="46" y="93"/>
                    <a:pt x="50" y="135"/>
                  </a:cubicBezTo>
                  <a:lnTo>
                    <a:pt x="50" y="138"/>
                  </a:lnTo>
                  <a:cubicBezTo>
                    <a:pt x="54" y="161"/>
                    <a:pt x="61" y="179"/>
                    <a:pt x="64" y="202"/>
                  </a:cubicBezTo>
                  <a:cubicBezTo>
                    <a:pt x="64" y="195"/>
                    <a:pt x="68" y="183"/>
                    <a:pt x="68" y="176"/>
                  </a:cubicBezTo>
                  <a:cubicBezTo>
                    <a:pt x="83" y="105"/>
                    <a:pt x="80" y="4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9" name="Google Shape;32099;p23"/>
            <p:cNvSpPr/>
            <p:nvPr/>
          </p:nvSpPr>
          <p:spPr>
            <a:xfrm>
              <a:off x="-2284690" y="-1365555"/>
              <a:ext cx="4011" cy="9025"/>
            </a:xfrm>
            <a:custGeom>
              <a:avLst/>
              <a:gdLst/>
              <a:ahLst/>
              <a:cxnLst/>
              <a:rect l="l" t="t" r="r" b="b"/>
              <a:pathLst>
                <a:path w="84" h="189" extrusionOk="0">
                  <a:moveTo>
                    <a:pt x="1" y="1"/>
                  </a:moveTo>
                  <a:cubicBezTo>
                    <a:pt x="5" y="61"/>
                    <a:pt x="23" y="124"/>
                    <a:pt x="9" y="184"/>
                  </a:cubicBezTo>
                  <a:lnTo>
                    <a:pt x="9" y="188"/>
                  </a:lnTo>
                  <a:cubicBezTo>
                    <a:pt x="84" y="121"/>
                    <a:pt x="39" y="6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0" name="Google Shape;32100;p23"/>
            <p:cNvSpPr/>
            <p:nvPr/>
          </p:nvSpPr>
          <p:spPr>
            <a:xfrm>
              <a:off x="-2198836" y="-544112"/>
              <a:ext cx="5635" cy="5252"/>
            </a:xfrm>
            <a:custGeom>
              <a:avLst/>
              <a:gdLst/>
              <a:ahLst/>
              <a:cxnLst/>
              <a:rect l="l" t="t" r="r" b="b"/>
              <a:pathLst>
                <a:path w="118" h="110" extrusionOk="0">
                  <a:moveTo>
                    <a:pt x="35" y="1"/>
                  </a:moveTo>
                  <a:cubicBezTo>
                    <a:pt x="23" y="1"/>
                    <a:pt x="13" y="9"/>
                    <a:pt x="1" y="27"/>
                  </a:cubicBezTo>
                  <a:cubicBezTo>
                    <a:pt x="50" y="35"/>
                    <a:pt x="57" y="71"/>
                    <a:pt x="65" y="109"/>
                  </a:cubicBezTo>
                  <a:cubicBezTo>
                    <a:pt x="95" y="87"/>
                    <a:pt x="118" y="57"/>
                    <a:pt x="83" y="27"/>
                  </a:cubicBezTo>
                  <a:cubicBezTo>
                    <a:pt x="73" y="16"/>
                    <a:pt x="5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1" name="Google Shape;32101;p23"/>
            <p:cNvSpPr/>
            <p:nvPr/>
          </p:nvSpPr>
          <p:spPr>
            <a:xfrm>
              <a:off x="-2076500" y="-1068884"/>
              <a:ext cx="6637" cy="3104"/>
            </a:xfrm>
            <a:custGeom>
              <a:avLst/>
              <a:gdLst/>
              <a:ahLst/>
              <a:cxnLst/>
              <a:rect l="l" t="t" r="r" b="b"/>
              <a:pathLst>
                <a:path w="139" h="65" extrusionOk="0">
                  <a:moveTo>
                    <a:pt x="138" y="0"/>
                  </a:moveTo>
                  <a:cubicBezTo>
                    <a:pt x="97" y="31"/>
                    <a:pt x="45" y="16"/>
                    <a:pt x="0" y="26"/>
                  </a:cubicBezTo>
                  <a:cubicBezTo>
                    <a:pt x="4" y="34"/>
                    <a:pt x="4" y="42"/>
                    <a:pt x="4" y="49"/>
                  </a:cubicBezTo>
                  <a:lnTo>
                    <a:pt x="7" y="49"/>
                  </a:lnTo>
                  <a:cubicBezTo>
                    <a:pt x="18" y="49"/>
                    <a:pt x="33" y="53"/>
                    <a:pt x="49" y="57"/>
                  </a:cubicBezTo>
                  <a:cubicBezTo>
                    <a:pt x="63" y="61"/>
                    <a:pt x="75" y="64"/>
                    <a:pt x="90" y="64"/>
                  </a:cubicBezTo>
                  <a:cubicBezTo>
                    <a:pt x="112" y="64"/>
                    <a:pt x="130" y="53"/>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2" name="Google Shape;32102;p23"/>
            <p:cNvSpPr/>
            <p:nvPr/>
          </p:nvSpPr>
          <p:spPr>
            <a:xfrm>
              <a:off x="-2074924" y="-1233813"/>
              <a:ext cx="3104" cy="5587"/>
            </a:xfrm>
            <a:custGeom>
              <a:avLst/>
              <a:gdLst/>
              <a:ahLst/>
              <a:cxnLst/>
              <a:rect l="l" t="t" r="r" b="b"/>
              <a:pathLst>
                <a:path w="65" h="117" extrusionOk="0">
                  <a:moveTo>
                    <a:pt x="12" y="0"/>
                  </a:moveTo>
                  <a:cubicBezTo>
                    <a:pt x="8" y="45"/>
                    <a:pt x="0" y="79"/>
                    <a:pt x="45" y="116"/>
                  </a:cubicBezTo>
                  <a:cubicBezTo>
                    <a:pt x="57" y="64"/>
                    <a:pt x="64" y="31"/>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3" name="Google Shape;32103;p23"/>
            <p:cNvSpPr/>
            <p:nvPr/>
          </p:nvSpPr>
          <p:spPr>
            <a:xfrm>
              <a:off x="-2326758" y="-1184391"/>
              <a:ext cx="5730" cy="3820"/>
            </a:xfrm>
            <a:custGeom>
              <a:avLst/>
              <a:gdLst/>
              <a:ahLst/>
              <a:cxnLst/>
              <a:rect l="l" t="t" r="r" b="b"/>
              <a:pathLst>
                <a:path w="120" h="80" extrusionOk="0">
                  <a:moveTo>
                    <a:pt x="33" y="1"/>
                  </a:moveTo>
                  <a:cubicBezTo>
                    <a:pt x="41" y="31"/>
                    <a:pt x="30" y="50"/>
                    <a:pt x="0" y="54"/>
                  </a:cubicBezTo>
                  <a:cubicBezTo>
                    <a:pt x="7" y="76"/>
                    <a:pt x="23" y="80"/>
                    <a:pt x="33" y="80"/>
                  </a:cubicBezTo>
                  <a:cubicBezTo>
                    <a:pt x="45" y="80"/>
                    <a:pt x="56" y="76"/>
                    <a:pt x="64" y="76"/>
                  </a:cubicBezTo>
                  <a:cubicBezTo>
                    <a:pt x="75" y="72"/>
                    <a:pt x="86" y="68"/>
                    <a:pt x="97" y="68"/>
                  </a:cubicBezTo>
                  <a:cubicBezTo>
                    <a:pt x="105" y="68"/>
                    <a:pt x="112" y="72"/>
                    <a:pt x="119" y="76"/>
                  </a:cubicBezTo>
                  <a:cubicBezTo>
                    <a:pt x="109" y="31"/>
                    <a:pt x="75" y="16"/>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4" name="Google Shape;32104;p23"/>
            <p:cNvSpPr/>
            <p:nvPr/>
          </p:nvSpPr>
          <p:spPr>
            <a:xfrm>
              <a:off x="-2139196" y="-1350370"/>
              <a:ext cx="4154" cy="7353"/>
            </a:xfrm>
            <a:custGeom>
              <a:avLst/>
              <a:gdLst/>
              <a:ahLst/>
              <a:cxnLst/>
              <a:rect l="l" t="t" r="r" b="b"/>
              <a:pathLst>
                <a:path w="87" h="154" extrusionOk="0">
                  <a:moveTo>
                    <a:pt x="38" y="0"/>
                  </a:moveTo>
                  <a:cubicBezTo>
                    <a:pt x="38" y="5"/>
                    <a:pt x="35" y="8"/>
                    <a:pt x="30" y="12"/>
                  </a:cubicBezTo>
                  <a:cubicBezTo>
                    <a:pt x="1" y="60"/>
                    <a:pt x="8" y="102"/>
                    <a:pt x="57" y="135"/>
                  </a:cubicBezTo>
                  <a:cubicBezTo>
                    <a:pt x="68" y="143"/>
                    <a:pt x="75" y="146"/>
                    <a:pt x="87" y="154"/>
                  </a:cubicBezTo>
                  <a:cubicBezTo>
                    <a:pt x="64" y="128"/>
                    <a:pt x="49" y="102"/>
                    <a:pt x="46" y="67"/>
                  </a:cubicBezTo>
                  <a:cubicBezTo>
                    <a:pt x="46" y="45"/>
                    <a:pt x="42"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5" name="Google Shape;32105;p23"/>
            <p:cNvSpPr/>
            <p:nvPr/>
          </p:nvSpPr>
          <p:spPr>
            <a:xfrm>
              <a:off x="-1832354" y="-1426436"/>
              <a:ext cx="3629" cy="5061"/>
            </a:xfrm>
            <a:custGeom>
              <a:avLst/>
              <a:gdLst/>
              <a:ahLst/>
              <a:cxnLst/>
              <a:rect l="l" t="t" r="r" b="b"/>
              <a:pathLst>
                <a:path w="76" h="106" extrusionOk="0">
                  <a:moveTo>
                    <a:pt x="60" y="1"/>
                  </a:moveTo>
                  <a:lnTo>
                    <a:pt x="60" y="1"/>
                  </a:lnTo>
                  <a:cubicBezTo>
                    <a:pt x="1" y="12"/>
                    <a:pt x="1" y="57"/>
                    <a:pt x="12" y="106"/>
                  </a:cubicBezTo>
                  <a:cubicBezTo>
                    <a:pt x="72" y="90"/>
                    <a:pt x="75" y="50"/>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6" name="Google Shape;32106;p23"/>
            <p:cNvSpPr/>
            <p:nvPr/>
          </p:nvSpPr>
          <p:spPr>
            <a:xfrm>
              <a:off x="-2131126" y="-1373577"/>
              <a:ext cx="7306" cy="3963"/>
            </a:xfrm>
            <a:custGeom>
              <a:avLst/>
              <a:gdLst/>
              <a:ahLst/>
              <a:cxnLst/>
              <a:rect l="l" t="t" r="r" b="b"/>
              <a:pathLst>
                <a:path w="153" h="83" extrusionOk="0">
                  <a:moveTo>
                    <a:pt x="116" y="1"/>
                  </a:moveTo>
                  <a:cubicBezTo>
                    <a:pt x="63" y="1"/>
                    <a:pt x="23" y="20"/>
                    <a:pt x="0" y="79"/>
                  </a:cubicBezTo>
                  <a:lnTo>
                    <a:pt x="4" y="82"/>
                  </a:lnTo>
                  <a:cubicBezTo>
                    <a:pt x="41" y="30"/>
                    <a:pt x="116" y="56"/>
                    <a:pt x="153" y="4"/>
                  </a:cubicBezTo>
                  <a:lnTo>
                    <a:pt x="149" y="4"/>
                  </a:lnTo>
                  <a:cubicBezTo>
                    <a:pt x="139" y="4"/>
                    <a:pt x="127"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7" name="Google Shape;32107;p23"/>
            <p:cNvSpPr/>
            <p:nvPr/>
          </p:nvSpPr>
          <p:spPr>
            <a:xfrm>
              <a:off x="-2172048" y="-734204"/>
              <a:ext cx="4345" cy="4870"/>
            </a:xfrm>
            <a:custGeom>
              <a:avLst/>
              <a:gdLst/>
              <a:ahLst/>
              <a:cxnLst/>
              <a:rect l="l" t="t" r="r" b="b"/>
              <a:pathLst>
                <a:path w="91" h="102" extrusionOk="0">
                  <a:moveTo>
                    <a:pt x="35" y="1"/>
                  </a:moveTo>
                  <a:cubicBezTo>
                    <a:pt x="1" y="38"/>
                    <a:pt x="12" y="75"/>
                    <a:pt x="50" y="98"/>
                  </a:cubicBezTo>
                  <a:cubicBezTo>
                    <a:pt x="54" y="101"/>
                    <a:pt x="61" y="101"/>
                    <a:pt x="64" y="101"/>
                  </a:cubicBezTo>
                  <a:cubicBezTo>
                    <a:pt x="80" y="101"/>
                    <a:pt x="87" y="75"/>
                    <a:pt x="90" y="60"/>
                  </a:cubicBezTo>
                  <a:cubicBezTo>
                    <a:pt x="76" y="38"/>
                    <a:pt x="31" y="4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8" name="Google Shape;32108;p23"/>
            <p:cNvSpPr/>
            <p:nvPr/>
          </p:nvSpPr>
          <p:spPr>
            <a:xfrm>
              <a:off x="-2224286" y="-1403182"/>
              <a:ext cx="3581" cy="3056"/>
            </a:xfrm>
            <a:custGeom>
              <a:avLst/>
              <a:gdLst/>
              <a:ahLst/>
              <a:cxnLst/>
              <a:rect l="l" t="t" r="r" b="b"/>
              <a:pathLst>
                <a:path w="75" h="64" extrusionOk="0">
                  <a:moveTo>
                    <a:pt x="45" y="0"/>
                  </a:moveTo>
                  <a:cubicBezTo>
                    <a:pt x="40" y="0"/>
                    <a:pt x="33" y="0"/>
                    <a:pt x="30" y="4"/>
                  </a:cubicBezTo>
                  <a:cubicBezTo>
                    <a:pt x="11" y="12"/>
                    <a:pt x="0" y="22"/>
                    <a:pt x="0" y="45"/>
                  </a:cubicBezTo>
                  <a:cubicBezTo>
                    <a:pt x="7" y="57"/>
                    <a:pt x="18" y="64"/>
                    <a:pt x="30" y="64"/>
                  </a:cubicBezTo>
                  <a:lnTo>
                    <a:pt x="37" y="64"/>
                  </a:lnTo>
                  <a:cubicBezTo>
                    <a:pt x="59" y="60"/>
                    <a:pt x="75" y="41"/>
                    <a:pt x="67" y="15"/>
                  </a:cubicBezTo>
                  <a:cubicBezTo>
                    <a:pt x="63" y="4"/>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9" name="Google Shape;32109;p23"/>
            <p:cNvSpPr/>
            <p:nvPr/>
          </p:nvSpPr>
          <p:spPr>
            <a:xfrm>
              <a:off x="-2228823" y="-1122460"/>
              <a:ext cx="4727" cy="7067"/>
            </a:xfrm>
            <a:custGeom>
              <a:avLst/>
              <a:gdLst/>
              <a:ahLst/>
              <a:cxnLst/>
              <a:rect l="l" t="t" r="r" b="b"/>
              <a:pathLst>
                <a:path w="99" h="148" extrusionOk="0">
                  <a:moveTo>
                    <a:pt x="1" y="1"/>
                  </a:moveTo>
                  <a:cubicBezTo>
                    <a:pt x="1" y="72"/>
                    <a:pt x="42" y="113"/>
                    <a:pt x="99" y="147"/>
                  </a:cubicBezTo>
                  <a:cubicBezTo>
                    <a:pt x="83" y="87"/>
                    <a:pt x="39" y="4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0" name="Google Shape;32110;p23"/>
            <p:cNvSpPr/>
            <p:nvPr/>
          </p:nvSpPr>
          <p:spPr>
            <a:xfrm>
              <a:off x="-2527069" y="-678003"/>
              <a:ext cx="4202" cy="6685"/>
            </a:xfrm>
            <a:custGeom>
              <a:avLst/>
              <a:gdLst/>
              <a:ahLst/>
              <a:cxnLst/>
              <a:rect l="l" t="t" r="r" b="b"/>
              <a:pathLst>
                <a:path w="88" h="140" extrusionOk="0">
                  <a:moveTo>
                    <a:pt x="87" y="1"/>
                  </a:moveTo>
                  <a:lnTo>
                    <a:pt x="87" y="1"/>
                  </a:lnTo>
                  <a:cubicBezTo>
                    <a:pt x="1" y="49"/>
                    <a:pt x="34" y="94"/>
                    <a:pt x="87" y="139"/>
                  </a:cubicBezTo>
                  <a:cubicBezTo>
                    <a:pt x="68" y="94"/>
                    <a:pt x="87" y="4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1" name="Google Shape;32111;p23"/>
            <p:cNvSpPr/>
            <p:nvPr/>
          </p:nvSpPr>
          <p:spPr>
            <a:xfrm>
              <a:off x="-1976034" y="-1486028"/>
              <a:ext cx="3963" cy="6494"/>
            </a:xfrm>
            <a:custGeom>
              <a:avLst/>
              <a:gdLst/>
              <a:ahLst/>
              <a:cxnLst/>
              <a:rect l="l" t="t" r="r" b="b"/>
              <a:pathLst>
                <a:path w="83" h="136" extrusionOk="0">
                  <a:moveTo>
                    <a:pt x="38" y="1"/>
                  </a:moveTo>
                  <a:cubicBezTo>
                    <a:pt x="27" y="1"/>
                    <a:pt x="15" y="4"/>
                    <a:pt x="0" y="8"/>
                  </a:cubicBezTo>
                  <a:cubicBezTo>
                    <a:pt x="34" y="27"/>
                    <a:pt x="67" y="42"/>
                    <a:pt x="49" y="94"/>
                  </a:cubicBezTo>
                  <a:cubicBezTo>
                    <a:pt x="41" y="109"/>
                    <a:pt x="53" y="127"/>
                    <a:pt x="75" y="135"/>
                  </a:cubicBezTo>
                  <a:cubicBezTo>
                    <a:pt x="79" y="113"/>
                    <a:pt x="83" y="91"/>
                    <a:pt x="83" y="68"/>
                  </a:cubicBezTo>
                  <a:cubicBezTo>
                    <a:pt x="83" y="23"/>
                    <a:pt x="6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2" name="Google Shape;32112;p23"/>
            <p:cNvSpPr/>
            <p:nvPr/>
          </p:nvSpPr>
          <p:spPr>
            <a:xfrm>
              <a:off x="-2331390" y="-1193130"/>
              <a:ext cx="4297" cy="4727"/>
            </a:xfrm>
            <a:custGeom>
              <a:avLst/>
              <a:gdLst/>
              <a:ahLst/>
              <a:cxnLst/>
              <a:rect l="l" t="t" r="r" b="b"/>
              <a:pathLst>
                <a:path w="90" h="99" extrusionOk="0">
                  <a:moveTo>
                    <a:pt x="67" y="1"/>
                  </a:moveTo>
                  <a:cubicBezTo>
                    <a:pt x="56" y="16"/>
                    <a:pt x="45" y="27"/>
                    <a:pt x="30" y="38"/>
                  </a:cubicBezTo>
                  <a:cubicBezTo>
                    <a:pt x="11" y="49"/>
                    <a:pt x="0" y="68"/>
                    <a:pt x="0" y="90"/>
                  </a:cubicBezTo>
                  <a:cubicBezTo>
                    <a:pt x="15" y="83"/>
                    <a:pt x="30" y="76"/>
                    <a:pt x="45" y="76"/>
                  </a:cubicBezTo>
                  <a:cubicBezTo>
                    <a:pt x="59" y="76"/>
                    <a:pt x="75" y="83"/>
                    <a:pt x="85" y="90"/>
                  </a:cubicBezTo>
                  <a:cubicBezTo>
                    <a:pt x="85" y="94"/>
                    <a:pt x="90" y="94"/>
                    <a:pt x="90" y="98"/>
                  </a:cubicBezTo>
                  <a:cubicBezTo>
                    <a:pt x="90" y="80"/>
                    <a:pt x="85" y="61"/>
                    <a:pt x="82" y="42"/>
                  </a:cubicBezTo>
                  <a:cubicBezTo>
                    <a:pt x="78" y="31"/>
                    <a:pt x="75" y="1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3" name="Google Shape;32113;p23"/>
            <p:cNvSpPr/>
            <p:nvPr/>
          </p:nvSpPr>
          <p:spPr>
            <a:xfrm>
              <a:off x="-1956409" y="-1122269"/>
              <a:ext cx="3772" cy="4154"/>
            </a:xfrm>
            <a:custGeom>
              <a:avLst/>
              <a:gdLst/>
              <a:ahLst/>
              <a:cxnLst/>
              <a:rect l="l" t="t" r="r" b="b"/>
              <a:pathLst>
                <a:path w="79" h="87" extrusionOk="0">
                  <a:moveTo>
                    <a:pt x="56" y="1"/>
                  </a:moveTo>
                  <a:cubicBezTo>
                    <a:pt x="8" y="9"/>
                    <a:pt x="15" y="53"/>
                    <a:pt x="1" y="83"/>
                  </a:cubicBezTo>
                  <a:cubicBezTo>
                    <a:pt x="12" y="83"/>
                    <a:pt x="23" y="87"/>
                    <a:pt x="30" y="87"/>
                  </a:cubicBezTo>
                  <a:cubicBezTo>
                    <a:pt x="79" y="87"/>
                    <a:pt x="60" y="3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4" name="Google Shape;32114;p23"/>
            <p:cNvSpPr/>
            <p:nvPr/>
          </p:nvSpPr>
          <p:spPr>
            <a:xfrm>
              <a:off x="-2188617" y="-1202202"/>
              <a:ext cx="7353" cy="3247"/>
            </a:xfrm>
            <a:custGeom>
              <a:avLst/>
              <a:gdLst/>
              <a:ahLst/>
              <a:cxnLst/>
              <a:rect l="l" t="t" r="r" b="b"/>
              <a:pathLst>
                <a:path w="154" h="68" extrusionOk="0">
                  <a:moveTo>
                    <a:pt x="0" y="0"/>
                  </a:moveTo>
                  <a:lnTo>
                    <a:pt x="0" y="4"/>
                  </a:lnTo>
                  <a:cubicBezTo>
                    <a:pt x="4" y="19"/>
                    <a:pt x="11" y="37"/>
                    <a:pt x="30" y="37"/>
                  </a:cubicBezTo>
                  <a:lnTo>
                    <a:pt x="56" y="37"/>
                  </a:lnTo>
                  <a:cubicBezTo>
                    <a:pt x="90" y="37"/>
                    <a:pt x="120" y="56"/>
                    <a:pt x="154" y="68"/>
                  </a:cubicBezTo>
                  <a:cubicBezTo>
                    <a:pt x="142" y="19"/>
                    <a:pt x="113" y="11"/>
                    <a:pt x="83" y="11"/>
                  </a:cubicBezTo>
                  <a:lnTo>
                    <a:pt x="45" y="11"/>
                  </a:lnTo>
                  <a:cubicBezTo>
                    <a:pt x="30" y="11"/>
                    <a:pt x="11" y="1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5" name="Google Shape;32115;p23"/>
            <p:cNvSpPr/>
            <p:nvPr/>
          </p:nvSpPr>
          <p:spPr>
            <a:xfrm>
              <a:off x="-2292187" y="-590525"/>
              <a:ext cx="6303" cy="3104"/>
            </a:xfrm>
            <a:custGeom>
              <a:avLst/>
              <a:gdLst/>
              <a:ahLst/>
              <a:cxnLst/>
              <a:rect l="l" t="t" r="r" b="b"/>
              <a:pathLst>
                <a:path w="132" h="65" extrusionOk="0">
                  <a:moveTo>
                    <a:pt x="113" y="1"/>
                  </a:moveTo>
                  <a:cubicBezTo>
                    <a:pt x="99" y="20"/>
                    <a:pt x="84" y="23"/>
                    <a:pt x="65" y="23"/>
                  </a:cubicBezTo>
                  <a:lnTo>
                    <a:pt x="39" y="23"/>
                  </a:lnTo>
                  <a:cubicBezTo>
                    <a:pt x="27" y="23"/>
                    <a:pt x="20" y="20"/>
                    <a:pt x="13" y="20"/>
                  </a:cubicBezTo>
                  <a:lnTo>
                    <a:pt x="1" y="20"/>
                  </a:lnTo>
                  <a:lnTo>
                    <a:pt x="1" y="23"/>
                  </a:lnTo>
                  <a:cubicBezTo>
                    <a:pt x="23" y="49"/>
                    <a:pt x="49" y="65"/>
                    <a:pt x="80" y="65"/>
                  </a:cubicBezTo>
                  <a:cubicBezTo>
                    <a:pt x="91" y="65"/>
                    <a:pt x="99" y="65"/>
                    <a:pt x="110" y="61"/>
                  </a:cubicBezTo>
                  <a:cubicBezTo>
                    <a:pt x="132" y="53"/>
                    <a:pt x="117" y="23"/>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6" name="Google Shape;32116;p23"/>
            <p:cNvSpPr/>
            <p:nvPr/>
          </p:nvSpPr>
          <p:spPr>
            <a:xfrm>
              <a:off x="-2060981" y="-1216861"/>
              <a:ext cx="5396" cy="5252"/>
            </a:xfrm>
            <a:custGeom>
              <a:avLst/>
              <a:gdLst/>
              <a:ahLst/>
              <a:cxnLst/>
              <a:rect l="l" t="t" r="r" b="b"/>
              <a:pathLst>
                <a:path w="113" h="110" extrusionOk="0">
                  <a:moveTo>
                    <a:pt x="22" y="1"/>
                  </a:moveTo>
                  <a:lnTo>
                    <a:pt x="22" y="1"/>
                  </a:lnTo>
                  <a:cubicBezTo>
                    <a:pt x="4" y="30"/>
                    <a:pt x="30" y="68"/>
                    <a:pt x="0" y="90"/>
                  </a:cubicBezTo>
                  <a:cubicBezTo>
                    <a:pt x="4" y="98"/>
                    <a:pt x="4" y="102"/>
                    <a:pt x="7" y="109"/>
                  </a:cubicBezTo>
                  <a:cubicBezTo>
                    <a:pt x="112" y="94"/>
                    <a:pt x="64" y="49"/>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7" name="Google Shape;32117;p23"/>
            <p:cNvSpPr/>
            <p:nvPr/>
          </p:nvSpPr>
          <p:spPr>
            <a:xfrm>
              <a:off x="-2174197" y="-791122"/>
              <a:ext cx="3486" cy="3056"/>
            </a:xfrm>
            <a:custGeom>
              <a:avLst/>
              <a:gdLst/>
              <a:ahLst/>
              <a:cxnLst/>
              <a:rect l="l" t="t" r="r" b="b"/>
              <a:pathLst>
                <a:path w="73" h="64" extrusionOk="0">
                  <a:moveTo>
                    <a:pt x="31" y="1"/>
                  </a:moveTo>
                  <a:cubicBezTo>
                    <a:pt x="9" y="4"/>
                    <a:pt x="1" y="18"/>
                    <a:pt x="1" y="27"/>
                  </a:cubicBezTo>
                  <a:cubicBezTo>
                    <a:pt x="12" y="56"/>
                    <a:pt x="23" y="63"/>
                    <a:pt x="35" y="63"/>
                  </a:cubicBezTo>
                  <a:lnTo>
                    <a:pt x="42" y="63"/>
                  </a:lnTo>
                  <a:cubicBezTo>
                    <a:pt x="64" y="56"/>
                    <a:pt x="73" y="41"/>
                    <a:pt x="64" y="18"/>
                  </a:cubicBezTo>
                  <a:cubicBezTo>
                    <a:pt x="61" y="8"/>
                    <a:pt x="50"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8" name="Google Shape;32118;p23"/>
            <p:cNvSpPr/>
            <p:nvPr/>
          </p:nvSpPr>
          <p:spPr>
            <a:xfrm>
              <a:off x="-2463132" y="-740460"/>
              <a:ext cx="4345" cy="7544"/>
            </a:xfrm>
            <a:custGeom>
              <a:avLst/>
              <a:gdLst/>
              <a:ahLst/>
              <a:cxnLst/>
              <a:rect l="l" t="t" r="r" b="b"/>
              <a:pathLst>
                <a:path w="91" h="158" extrusionOk="0">
                  <a:moveTo>
                    <a:pt x="34" y="1"/>
                  </a:moveTo>
                  <a:lnTo>
                    <a:pt x="34" y="1"/>
                  </a:lnTo>
                  <a:cubicBezTo>
                    <a:pt x="0" y="72"/>
                    <a:pt x="34" y="117"/>
                    <a:pt x="86" y="158"/>
                  </a:cubicBezTo>
                  <a:lnTo>
                    <a:pt x="90" y="158"/>
                  </a:lnTo>
                  <a:cubicBezTo>
                    <a:pt x="86" y="101"/>
                    <a:pt x="41" y="56"/>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9" name="Google Shape;32119;p23"/>
            <p:cNvSpPr/>
            <p:nvPr/>
          </p:nvSpPr>
          <p:spPr>
            <a:xfrm>
              <a:off x="-2550610" y="-614638"/>
              <a:ext cx="6828" cy="4584"/>
            </a:xfrm>
            <a:custGeom>
              <a:avLst/>
              <a:gdLst/>
              <a:ahLst/>
              <a:cxnLst/>
              <a:rect l="l" t="t" r="r" b="b"/>
              <a:pathLst>
                <a:path w="143" h="96" extrusionOk="0">
                  <a:moveTo>
                    <a:pt x="49" y="1"/>
                  </a:moveTo>
                  <a:cubicBezTo>
                    <a:pt x="45" y="31"/>
                    <a:pt x="0" y="61"/>
                    <a:pt x="42" y="95"/>
                  </a:cubicBezTo>
                  <a:cubicBezTo>
                    <a:pt x="61" y="65"/>
                    <a:pt x="142" y="3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0" name="Google Shape;32120;p23"/>
            <p:cNvSpPr/>
            <p:nvPr/>
          </p:nvSpPr>
          <p:spPr>
            <a:xfrm>
              <a:off x="-2112599" y="-1516731"/>
              <a:ext cx="5921" cy="5252"/>
            </a:xfrm>
            <a:custGeom>
              <a:avLst/>
              <a:gdLst/>
              <a:ahLst/>
              <a:cxnLst/>
              <a:rect l="l" t="t" r="r" b="b"/>
              <a:pathLst>
                <a:path w="124" h="110" extrusionOk="0">
                  <a:moveTo>
                    <a:pt x="27" y="1"/>
                  </a:moveTo>
                  <a:cubicBezTo>
                    <a:pt x="1" y="30"/>
                    <a:pt x="4" y="57"/>
                    <a:pt x="42" y="68"/>
                  </a:cubicBezTo>
                  <a:cubicBezTo>
                    <a:pt x="61" y="79"/>
                    <a:pt x="83" y="87"/>
                    <a:pt x="94" y="109"/>
                  </a:cubicBezTo>
                  <a:cubicBezTo>
                    <a:pt x="124" y="79"/>
                    <a:pt x="101" y="64"/>
                    <a:pt x="79" y="53"/>
                  </a:cubicBezTo>
                  <a:cubicBezTo>
                    <a:pt x="53" y="42"/>
                    <a:pt x="30" y="35"/>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1" name="Google Shape;32121;p23"/>
            <p:cNvSpPr/>
            <p:nvPr/>
          </p:nvSpPr>
          <p:spPr>
            <a:xfrm>
              <a:off x="-1973694" y="-1524228"/>
              <a:ext cx="6828" cy="2006"/>
            </a:xfrm>
            <a:custGeom>
              <a:avLst/>
              <a:gdLst/>
              <a:ahLst/>
              <a:cxnLst/>
              <a:rect l="l" t="t" r="r" b="b"/>
              <a:pathLst>
                <a:path w="143" h="42" extrusionOk="0">
                  <a:moveTo>
                    <a:pt x="78" y="1"/>
                  </a:moveTo>
                  <a:cubicBezTo>
                    <a:pt x="52" y="1"/>
                    <a:pt x="26" y="19"/>
                    <a:pt x="0" y="42"/>
                  </a:cubicBezTo>
                  <a:cubicBezTo>
                    <a:pt x="18" y="35"/>
                    <a:pt x="37" y="35"/>
                    <a:pt x="52" y="35"/>
                  </a:cubicBezTo>
                  <a:cubicBezTo>
                    <a:pt x="82" y="35"/>
                    <a:pt x="113" y="38"/>
                    <a:pt x="142" y="38"/>
                  </a:cubicBezTo>
                  <a:cubicBezTo>
                    <a:pt x="120" y="12"/>
                    <a:pt x="101"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2" name="Google Shape;32122;p23"/>
            <p:cNvSpPr/>
            <p:nvPr/>
          </p:nvSpPr>
          <p:spPr>
            <a:xfrm>
              <a:off x="-2326615" y="-1207216"/>
              <a:ext cx="5253" cy="4011"/>
            </a:xfrm>
            <a:custGeom>
              <a:avLst/>
              <a:gdLst/>
              <a:ahLst/>
              <a:cxnLst/>
              <a:rect l="l" t="t" r="r" b="b"/>
              <a:pathLst>
                <a:path w="110" h="84" extrusionOk="0">
                  <a:moveTo>
                    <a:pt x="61" y="0"/>
                  </a:moveTo>
                  <a:cubicBezTo>
                    <a:pt x="38" y="19"/>
                    <a:pt x="12" y="30"/>
                    <a:pt x="1" y="61"/>
                  </a:cubicBezTo>
                  <a:cubicBezTo>
                    <a:pt x="1" y="68"/>
                    <a:pt x="4" y="75"/>
                    <a:pt x="4" y="83"/>
                  </a:cubicBezTo>
                  <a:lnTo>
                    <a:pt x="8" y="83"/>
                  </a:lnTo>
                  <a:lnTo>
                    <a:pt x="109" y="16"/>
                  </a:lnTo>
                  <a:cubicBezTo>
                    <a:pt x="102" y="4"/>
                    <a:pt x="90"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3" name="Google Shape;32123;p23"/>
            <p:cNvSpPr/>
            <p:nvPr/>
          </p:nvSpPr>
          <p:spPr>
            <a:xfrm>
              <a:off x="-2281300" y="-1301283"/>
              <a:ext cx="4918" cy="3247"/>
            </a:xfrm>
            <a:custGeom>
              <a:avLst/>
              <a:gdLst/>
              <a:ahLst/>
              <a:cxnLst/>
              <a:rect l="l" t="t" r="r" b="b"/>
              <a:pathLst>
                <a:path w="103" h="68" extrusionOk="0">
                  <a:moveTo>
                    <a:pt x="65" y="0"/>
                  </a:moveTo>
                  <a:cubicBezTo>
                    <a:pt x="39" y="16"/>
                    <a:pt x="13" y="26"/>
                    <a:pt x="1" y="57"/>
                  </a:cubicBezTo>
                  <a:cubicBezTo>
                    <a:pt x="20" y="57"/>
                    <a:pt x="39" y="68"/>
                    <a:pt x="54" y="68"/>
                  </a:cubicBezTo>
                  <a:cubicBezTo>
                    <a:pt x="65" y="68"/>
                    <a:pt x="73" y="64"/>
                    <a:pt x="83" y="57"/>
                  </a:cubicBezTo>
                  <a:cubicBezTo>
                    <a:pt x="102" y="31"/>
                    <a:pt x="73" y="1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4" name="Google Shape;32124;p23"/>
            <p:cNvSpPr/>
            <p:nvPr/>
          </p:nvSpPr>
          <p:spPr>
            <a:xfrm>
              <a:off x="-1990502" y="-1448210"/>
              <a:ext cx="3772" cy="5443"/>
            </a:xfrm>
            <a:custGeom>
              <a:avLst/>
              <a:gdLst/>
              <a:ahLst/>
              <a:cxnLst/>
              <a:rect l="l" t="t" r="r" b="b"/>
              <a:pathLst>
                <a:path w="79" h="114" extrusionOk="0">
                  <a:moveTo>
                    <a:pt x="56" y="1"/>
                  </a:moveTo>
                  <a:cubicBezTo>
                    <a:pt x="49" y="1"/>
                    <a:pt x="42" y="5"/>
                    <a:pt x="38" y="16"/>
                  </a:cubicBezTo>
                  <a:cubicBezTo>
                    <a:pt x="27" y="49"/>
                    <a:pt x="1" y="87"/>
                    <a:pt x="53" y="113"/>
                  </a:cubicBezTo>
                  <a:cubicBezTo>
                    <a:pt x="38" y="72"/>
                    <a:pt x="75" y="46"/>
                    <a:pt x="79" y="13"/>
                  </a:cubicBezTo>
                  <a:cubicBezTo>
                    <a:pt x="72" y="5"/>
                    <a:pt x="64"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5" name="Google Shape;32125;p23"/>
            <p:cNvSpPr/>
            <p:nvPr/>
          </p:nvSpPr>
          <p:spPr>
            <a:xfrm>
              <a:off x="-2363525" y="-675997"/>
              <a:ext cx="4488" cy="6637"/>
            </a:xfrm>
            <a:custGeom>
              <a:avLst/>
              <a:gdLst/>
              <a:ahLst/>
              <a:cxnLst/>
              <a:rect l="l" t="t" r="r" b="b"/>
              <a:pathLst>
                <a:path w="94" h="139" extrusionOk="0">
                  <a:moveTo>
                    <a:pt x="71" y="0"/>
                  </a:moveTo>
                  <a:lnTo>
                    <a:pt x="71" y="0"/>
                  </a:lnTo>
                  <a:cubicBezTo>
                    <a:pt x="0" y="60"/>
                    <a:pt x="60" y="97"/>
                    <a:pt x="94" y="138"/>
                  </a:cubicBezTo>
                  <a:cubicBezTo>
                    <a:pt x="86" y="93"/>
                    <a:pt x="78" y="49"/>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6" name="Google Shape;32126;p23"/>
            <p:cNvSpPr/>
            <p:nvPr/>
          </p:nvSpPr>
          <p:spPr>
            <a:xfrm>
              <a:off x="-2312337" y="-1068311"/>
              <a:ext cx="24496" cy="18241"/>
            </a:xfrm>
            <a:custGeom>
              <a:avLst/>
              <a:gdLst/>
              <a:ahLst/>
              <a:cxnLst/>
              <a:rect l="l" t="t" r="r" b="b"/>
              <a:pathLst>
                <a:path w="513" h="382" extrusionOk="0">
                  <a:moveTo>
                    <a:pt x="285" y="190"/>
                  </a:moveTo>
                  <a:cubicBezTo>
                    <a:pt x="307" y="190"/>
                    <a:pt x="326" y="209"/>
                    <a:pt x="341" y="235"/>
                  </a:cubicBezTo>
                  <a:cubicBezTo>
                    <a:pt x="326" y="243"/>
                    <a:pt x="314" y="247"/>
                    <a:pt x="304" y="247"/>
                  </a:cubicBezTo>
                  <a:cubicBezTo>
                    <a:pt x="281" y="247"/>
                    <a:pt x="262" y="235"/>
                    <a:pt x="247" y="221"/>
                  </a:cubicBezTo>
                  <a:cubicBezTo>
                    <a:pt x="244" y="221"/>
                    <a:pt x="255" y="198"/>
                    <a:pt x="262" y="194"/>
                  </a:cubicBezTo>
                  <a:cubicBezTo>
                    <a:pt x="270" y="194"/>
                    <a:pt x="278" y="190"/>
                    <a:pt x="285" y="190"/>
                  </a:cubicBezTo>
                  <a:close/>
                  <a:moveTo>
                    <a:pt x="259" y="0"/>
                  </a:moveTo>
                  <a:cubicBezTo>
                    <a:pt x="214" y="41"/>
                    <a:pt x="157" y="37"/>
                    <a:pt x="105" y="49"/>
                  </a:cubicBezTo>
                  <a:cubicBezTo>
                    <a:pt x="98" y="52"/>
                    <a:pt x="90" y="52"/>
                    <a:pt x="83" y="56"/>
                  </a:cubicBezTo>
                  <a:cubicBezTo>
                    <a:pt x="31" y="104"/>
                    <a:pt x="38" y="183"/>
                    <a:pt x="0" y="235"/>
                  </a:cubicBezTo>
                  <a:cubicBezTo>
                    <a:pt x="9" y="243"/>
                    <a:pt x="12" y="254"/>
                    <a:pt x="23" y="261"/>
                  </a:cubicBezTo>
                  <a:cubicBezTo>
                    <a:pt x="105" y="347"/>
                    <a:pt x="139" y="381"/>
                    <a:pt x="192" y="381"/>
                  </a:cubicBezTo>
                  <a:cubicBezTo>
                    <a:pt x="229" y="381"/>
                    <a:pt x="274" y="363"/>
                    <a:pt x="345" y="333"/>
                  </a:cubicBezTo>
                  <a:cubicBezTo>
                    <a:pt x="341" y="302"/>
                    <a:pt x="356" y="288"/>
                    <a:pt x="386" y="280"/>
                  </a:cubicBezTo>
                  <a:cubicBezTo>
                    <a:pt x="397" y="243"/>
                    <a:pt x="416" y="216"/>
                    <a:pt x="457" y="216"/>
                  </a:cubicBezTo>
                  <a:lnTo>
                    <a:pt x="468" y="216"/>
                  </a:lnTo>
                  <a:cubicBezTo>
                    <a:pt x="483" y="216"/>
                    <a:pt x="498" y="213"/>
                    <a:pt x="513" y="209"/>
                  </a:cubicBezTo>
                  <a:cubicBezTo>
                    <a:pt x="506" y="187"/>
                    <a:pt x="509" y="157"/>
                    <a:pt x="476" y="145"/>
                  </a:cubicBezTo>
                  <a:cubicBezTo>
                    <a:pt x="468" y="142"/>
                    <a:pt x="461" y="138"/>
                    <a:pt x="453" y="138"/>
                  </a:cubicBezTo>
                  <a:cubicBezTo>
                    <a:pt x="438" y="138"/>
                    <a:pt x="427" y="149"/>
                    <a:pt x="416" y="164"/>
                  </a:cubicBezTo>
                  <a:cubicBezTo>
                    <a:pt x="401" y="176"/>
                    <a:pt x="390" y="187"/>
                    <a:pt x="375" y="187"/>
                  </a:cubicBezTo>
                  <a:lnTo>
                    <a:pt x="367" y="187"/>
                  </a:lnTo>
                  <a:cubicBezTo>
                    <a:pt x="326" y="123"/>
                    <a:pt x="412" y="123"/>
                    <a:pt x="419" y="86"/>
                  </a:cubicBezTo>
                  <a:cubicBezTo>
                    <a:pt x="359" y="67"/>
                    <a:pt x="281" y="90"/>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7" name="Google Shape;32127;p23"/>
            <p:cNvSpPr/>
            <p:nvPr/>
          </p:nvSpPr>
          <p:spPr>
            <a:xfrm>
              <a:off x="-2291757" y="-1080487"/>
              <a:ext cx="18909" cy="23445"/>
            </a:xfrm>
            <a:custGeom>
              <a:avLst/>
              <a:gdLst/>
              <a:ahLst/>
              <a:cxnLst/>
              <a:rect l="l" t="t" r="r" b="b"/>
              <a:pathLst>
                <a:path w="396" h="491" extrusionOk="0">
                  <a:moveTo>
                    <a:pt x="22" y="0"/>
                  </a:moveTo>
                  <a:cubicBezTo>
                    <a:pt x="4" y="0"/>
                    <a:pt x="0" y="19"/>
                    <a:pt x="4" y="53"/>
                  </a:cubicBezTo>
                  <a:cubicBezTo>
                    <a:pt x="104" y="64"/>
                    <a:pt x="104" y="64"/>
                    <a:pt x="75" y="143"/>
                  </a:cubicBezTo>
                  <a:cubicBezTo>
                    <a:pt x="71" y="157"/>
                    <a:pt x="63" y="165"/>
                    <a:pt x="71" y="184"/>
                  </a:cubicBezTo>
                  <a:cubicBezTo>
                    <a:pt x="130" y="311"/>
                    <a:pt x="130" y="314"/>
                    <a:pt x="45" y="400"/>
                  </a:cubicBezTo>
                  <a:cubicBezTo>
                    <a:pt x="78" y="412"/>
                    <a:pt x="75" y="442"/>
                    <a:pt x="82" y="464"/>
                  </a:cubicBezTo>
                  <a:cubicBezTo>
                    <a:pt x="90" y="461"/>
                    <a:pt x="101" y="457"/>
                    <a:pt x="108" y="457"/>
                  </a:cubicBezTo>
                  <a:cubicBezTo>
                    <a:pt x="123" y="457"/>
                    <a:pt x="138" y="464"/>
                    <a:pt x="153" y="476"/>
                  </a:cubicBezTo>
                  <a:cubicBezTo>
                    <a:pt x="168" y="483"/>
                    <a:pt x="183" y="490"/>
                    <a:pt x="197" y="490"/>
                  </a:cubicBezTo>
                  <a:lnTo>
                    <a:pt x="206" y="490"/>
                  </a:lnTo>
                  <a:cubicBezTo>
                    <a:pt x="235" y="461"/>
                    <a:pt x="280" y="449"/>
                    <a:pt x="310" y="416"/>
                  </a:cubicBezTo>
                  <a:cubicBezTo>
                    <a:pt x="347" y="374"/>
                    <a:pt x="396" y="337"/>
                    <a:pt x="377" y="269"/>
                  </a:cubicBezTo>
                  <a:cubicBezTo>
                    <a:pt x="373" y="251"/>
                    <a:pt x="370" y="236"/>
                    <a:pt x="366" y="221"/>
                  </a:cubicBezTo>
                  <a:cubicBezTo>
                    <a:pt x="351" y="229"/>
                    <a:pt x="336" y="233"/>
                    <a:pt x="332" y="247"/>
                  </a:cubicBezTo>
                  <a:cubicBezTo>
                    <a:pt x="325" y="269"/>
                    <a:pt x="325" y="304"/>
                    <a:pt x="302" y="304"/>
                  </a:cubicBezTo>
                  <a:cubicBezTo>
                    <a:pt x="299" y="304"/>
                    <a:pt x="295" y="304"/>
                    <a:pt x="292" y="300"/>
                  </a:cubicBezTo>
                  <a:cubicBezTo>
                    <a:pt x="261" y="288"/>
                    <a:pt x="206" y="300"/>
                    <a:pt x="209" y="247"/>
                  </a:cubicBezTo>
                  <a:cubicBezTo>
                    <a:pt x="209" y="191"/>
                    <a:pt x="164" y="207"/>
                    <a:pt x="130" y="188"/>
                  </a:cubicBezTo>
                  <a:cubicBezTo>
                    <a:pt x="183" y="147"/>
                    <a:pt x="209" y="76"/>
                    <a:pt x="287" y="72"/>
                  </a:cubicBezTo>
                  <a:lnTo>
                    <a:pt x="295" y="72"/>
                  </a:lnTo>
                  <a:cubicBezTo>
                    <a:pt x="284" y="64"/>
                    <a:pt x="273" y="57"/>
                    <a:pt x="265" y="53"/>
                  </a:cubicBezTo>
                  <a:cubicBezTo>
                    <a:pt x="250" y="53"/>
                    <a:pt x="235" y="57"/>
                    <a:pt x="220" y="60"/>
                  </a:cubicBezTo>
                  <a:cubicBezTo>
                    <a:pt x="164" y="45"/>
                    <a:pt x="108" y="34"/>
                    <a:pt x="52" y="8"/>
                  </a:cubicBezTo>
                  <a:cubicBezTo>
                    <a:pt x="40" y="5"/>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8" name="Google Shape;32128;p23"/>
            <p:cNvSpPr/>
            <p:nvPr/>
          </p:nvSpPr>
          <p:spPr>
            <a:xfrm>
              <a:off x="-2260911" y="-1045152"/>
              <a:ext cx="22538" cy="26119"/>
            </a:xfrm>
            <a:custGeom>
              <a:avLst/>
              <a:gdLst/>
              <a:ahLst/>
              <a:cxnLst/>
              <a:rect l="l" t="t" r="r" b="b"/>
              <a:pathLst>
                <a:path w="472" h="547" extrusionOk="0">
                  <a:moveTo>
                    <a:pt x="363" y="23"/>
                  </a:moveTo>
                  <a:cubicBezTo>
                    <a:pt x="381" y="23"/>
                    <a:pt x="400" y="31"/>
                    <a:pt x="412" y="53"/>
                  </a:cubicBezTo>
                  <a:cubicBezTo>
                    <a:pt x="457" y="128"/>
                    <a:pt x="386" y="150"/>
                    <a:pt x="333" y="188"/>
                  </a:cubicBezTo>
                  <a:cubicBezTo>
                    <a:pt x="314" y="131"/>
                    <a:pt x="243" y="87"/>
                    <a:pt x="322" y="35"/>
                  </a:cubicBezTo>
                  <a:cubicBezTo>
                    <a:pt x="333" y="27"/>
                    <a:pt x="348" y="23"/>
                    <a:pt x="363" y="23"/>
                  </a:cubicBezTo>
                  <a:close/>
                  <a:moveTo>
                    <a:pt x="188" y="131"/>
                  </a:moveTo>
                  <a:cubicBezTo>
                    <a:pt x="224" y="143"/>
                    <a:pt x="277" y="147"/>
                    <a:pt x="277" y="192"/>
                  </a:cubicBezTo>
                  <a:cubicBezTo>
                    <a:pt x="277" y="240"/>
                    <a:pt x="262" y="292"/>
                    <a:pt x="206" y="311"/>
                  </a:cubicBezTo>
                  <a:cubicBezTo>
                    <a:pt x="210" y="330"/>
                    <a:pt x="217" y="352"/>
                    <a:pt x="210" y="367"/>
                  </a:cubicBezTo>
                  <a:cubicBezTo>
                    <a:pt x="195" y="404"/>
                    <a:pt x="179" y="457"/>
                    <a:pt x="139" y="457"/>
                  </a:cubicBezTo>
                  <a:lnTo>
                    <a:pt x="124" y="457"/>
                  </a:lnTo>
                  <a:cubicBezTo>
                    <a:pt x="75" y="442"/>
                    <a:pt x="45" y="390"/>
                    <a:pt x="49" y="337"/>
                  </a:cubicBezTo>
                  <a:cubicBezTo>
                    <a:pt x="53" y="288"/>
                    <a:pt x="67" y="240"/>
                    <a:pt x="90" y="199"/>
                  </a:cubicBezTo>
                  <a:cubicBezTo>
                    <a:pt x="109" y="169"/>
                    <a:pt x="127" y="131"/>
                    <a:pt x="169" y="131"/>
                  </a:cubicBezTo>
                  <a:close/>
                  <a:moveTo>
                    <a:pt x="348" y="0"/>
                  </a:moveTo>
                  <a:cubicBezTo>
                    <a:pt x="296" y="0"/>
                    <a:pt x="251" y="31"/>
                    <a:pt x="206" y="45"/>
                  </a:cubicBezTo>
                  <a:cubicBezTo>
                    <a:pt x="146" y="50"/>
                    <a:pt x="143" y="50"/>
                    <a:pt x="120" y="95"/>
                  </a:cubicBezTo>
                  <a:cubicBezTo>
                    <a:pt x="109" y="117"/>
                    <a:pt x="101" y="139"/>
                    <a:pt x="79" y="147"/>
                  </a:cubicBezTo>
                  <a:cubicBezTo>
                    <a:pt x="0" y="188"/>
                    <a:pt x="0" y="252"/>
                    <a:pt x="19" y="322"/>
                  </a:cubicBezTo>
                  <a:cubicBezTo>
                    <a:pt x="31" y="359"/>
                    <a:pt x="38" y="397"/>
                    <a:pt x="34" y="438"/>
                  </a:cubicBezTo>
                  <a:cubicBezTo>
                    <a:pt x="27" y="516"/>
                    <a:pt x="105" y="521"/>
                    <a:pt x="146" y="543"/>
                  </a:cubicBezTo>
                  <a:cubicBezTo>
                    <a:pt x="150" y="547"/>
                    <a:pt x="153" y="547"/>
                    <a:pt x="157" y="547"/>
                  </a:cubicBezTo>
                  <a:cubicBezTo>
                    <a:pt x="184" y="547"/>
                    <a:pt x="202" y="498"/>
                    <a:pt x="210" y="468"/>
                  </a:cubicBezTo>
                  <a:cubicBezTo>
                    <a:pt x="217" y="442"/>
                    <a:pt x="232" y="419"/>
                    <a:pt x="243" y="397"/>
                  </a:cubicBezTo>
                  <a:cubicBezTo>
                    <a:pt x="296" y="307"/>
                    <a:pt x="374" y="236"/>
                    <a:pt x="434" y="154"/>
                  </a:cubicBezTo>
                  <a:cubicBezTo>
                    <a:pt x="460" y="117"/>
                    <a:pt x="471" y="76"/>
                    <a:pt x="449" y="38"/>
                  </a:cubicBezTo>
                  <a:cubicBezTo>
                    <a:pt x="431" y="5"/>
                    <a:pt x="393"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9" name="Google Shape;32129;p23"/>
            <p:cNvSpPr/>
            <p:nvPr/>
          </p:nvSpPr>
          <p:spPr>
            <a:xfrm>
              <a:off x="-2301785" y="-997307"/>
              <a:ext cx="25069" cy="18432"/>
            </a:xfrm>
            <a:custGeom>
              <a:avLst/>
              <a:gdLst/>
              <a:ahLst/>
              <a:cxnLst/>
              <a:rect l="l" t="t" r="r" b="b"/>
              <a:pathLst>
                <a:path w="525" h="386" extrusionOk="0">
                  <a:moveTo>
                    <a:pt x="109" y="1"/>
                  </a:moveTo>
                  <a:cubicBezTo>
                    <a:pt x="53" y="1"/>
                    <a:pt x="64" y="57"/>
                    <a:pt x="57" y="87"/>
                  </a:cubicBezTo>
                  <a:cubicBezTo>
                    <a:pt x="34" y="150"/>
                    <a:pt x="23" y="218"/>
                    <a:pt x="8" y="285"/>
                  </a:cubicBezTo>
                  <a:cubicBezTo>
                    <a:pt x="0" y="315"/>
                    <a:pt x="4" y="337"/>
                    <a:pt x="26" y="359"/>
                  </a:cubicBezTo>
                  <a:cubicBezTo>
                    <a:pt x="49" y="375"/>
                    <a:pt x="112" y="385"/>
                    <a:pt x="183" y="385"/>
                  </a:cubicBezTo>
                  <a:cubicBezTo>
                    <a:pt x="266" y="385"/>
                    <a:pt x="348" y="375"/>
                    <a:pt x="371" y="352"/>
                  </a:cubicBezTo>
                  <a:cubicBezTo>
                    <a:pt x="378" y="344"/>
                    <a:pt x="385" y="330"/>
                    <a:pt x="385" y="322"/>
                  </a:cubicBezTo>
                  <a:cubicBezTo>
                    <a:pt x="389" y="254"/>
                    <a:pt x="426" y="221"/>
                    <a:pt x="479" y="192"/>
                  </a:cubicBezTo>
                  <a:cubicBezTo>
                    <a:pt x="524" y="169"/>
                    <a:pt x="512" y="142"/>
                    <a:pt x="468" y="120"/>
                  </a:cubicBezTo>
                  <a:cubicBezTo>
                    <a:pt x="423" y="102"/>
                    <a:pt x="378" y="94"/>
                    <a:pt x="333" y="94"/>
                  </a:cubicBezTo>
                  <a:cubicBezTo>
                    <a:pt x="311" y="94"/>
                    <a:pt x="288" y="97"/>
                    <a:pt x="266" y="97"/>
                  </a:cubicBezTo>
                  <a:cubicBezTo>
                    <a:pt x="269" y="106"/>
                    <a:pt x="269" y="113"/>
                    <a:pt x="273" y="120"/>
                  </a:cubicBezTo>
                  <a:lnTo>
                    <a:pt x="277" y="120"/>
                  </a:lnTo>
                  <a:cubicBezTo>
                    <a:pt x="340" y="120"/>
                    <a:pt x="322" y="206"/>
                    <a:pt x="374" y="218"/>
                  </a:cubicBezTo>
                  <a:cubicBezTo>
                    <a:pt x="333" y="285"/>
                    <a:pt x="277" y="318"/>
                    <a:pt x="221" y="318"/>
                  </a:cubicBezTo>
                  <a:cubicBezTo>
                    <a:pt x="202" y="318"/>
                    <a:pt x="183" y="315"/>
                    <a:pt x="165" y="307"/>
                  </a:cubicBezTo>
                  <a:cubicBezTo>
                    <a:pt x="150" y="315"/>
                    <a:pt x="135" y="333"/>
                    <a:pt x="120" y="333"/>
                  </a:cubicBezTo>
                  <a:cubicBezTo>
                    <a:pt x="112" y="333"/>
                    <a:pt x="102" y="326"/>
                    <a:pt x="90" y="311"/>
                  </a:cubicBezTo>
                  <a:cubicBezTo>
                    <a:pt x="60" y="266"/>
                    <a:pt x="60" y="218"/>
                    <a:pt x="79" y="180"/>
                  </a:cubicBezTo>
                  <a:cubicBezTo>
                    <a:pt x="98" y="147"/>
                    <a:pt x="116" y="94"/>
                    <a:pt x="172" y="87"/>
                  </a:cubicBezTo>
                  <a:cubicBezTo>
                    <a:pt x="161" y="53"/>
                    <a:pt x="165" y="4"/>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0" name="Google Shape;32130;p23"/>
            <p:cNvSpPr/>
            <p:nvPr/>
          </p:nvSpPr>
          <p:spPr>
            <a:xfrm>
              <a:off x="-2342515" y="-1050500"/>
              <a:ext cx="16522" cy="13466"/>
            </a:xfrm>
            <a:custGeom>
              <a:avLst/>
              <a:gdLst/>
              <a:ahLst/>
              <a:cxnLst/>
              <a:rect l="l" t="t" r="r" b="b"/>
              <a:pathLst>
                <a:path w="346" h="282" extrusionOk="0">
                  <a:moveTo>
                    <a:pt x="143" y="0"/>
                  </a:moveTo>
                  <a:cubicBezTo>
                    <a:pt x="99" y="5"/>
                    <a:pt x="1" y="131"/>
                    <a:pt x="9" y="180"/>
                  </a:cubicBezTo>
                  <a:cubicBezTo>
                    <a:pt x="13" y="225"/>
                    <a:pt x="94" y="281"/>
                    <a:pt x="151" y="281"/>
                  </a:cubicBezTo>
                  <a:lnTo>
                    <a:pt x="158" y="281"/>
                  </a:lnTo>
                  <a:cubicBezTo>
                    <a:pt x="237" y="274"/>
                    <a:pt x="345" y="147"/>
                    <a:pt x="337" y="76"/>
                  </a:cubicBezTo>
                  <a:cubicBezTo>
                    <a:pt x="334" y="50"/>
                    <a:pt x="218"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1" name="Google Shape;32131;p23"/>
            <p:cNvSpPr/>
            <p:nvPr/>
          </p:nvSpPr>
          <p:spPr>
            <a:xfrm>
              <a:off x="-2315919" y="-1057997"/>
              <a:ext cx="30226" cy="14182"/>
            </a:xfrm>
            <a:custGeom>
              <a:avLst/>
              <a:gdLst/>
              <a:ahLst/>
              <a:cxnLst/>
              <a:rect l="l" t="t" r="r" b="b"/>
              <a:pathLst>
                <a:path w="633" h="297" extrusionOk="0">
                  <a:moveTo>
                    <a:pt x="633" y="102"/>
                  </a:moveTo>
                  <a:cubicBezTo>
                    <a:pt x="631" y="103"/>
                    <a:pt x="629" y="104"/>
                    <a:pt x="627" y="105"/>
                  </a:cubicBezTo>
                  <a:lnTo>
                    <a:pt x="627" y="105"/>
                  </a:lnTo>
                  <a:cubicBezTo>
                    <a:pt x="628" y="105"/>
                    <a:pt x="630" y="104"/>
                    <a:pt x="633" y="102"/>
                  </a:cubicBezTo>
                  <a:close/>
                  <a:moveTo>
                    <a:pt x="532" y="0"/>
                  </a:moveTo>
                  <a:cubicBezTo>
                    <a:pt x="491" y="0"/>
                    <a:pt x="472" y="27"/>
                    <a:pt x="461" y="64"/>
                  </a:cubicBezTo>
                  <a:cubicBezTo>
                    <a:pt x="498" y="83"/>
                    <a:pt x="498" y="112"/>
                    <a:pt x="476" y="139"/>
                  </a:cubicBezTo>
                  <a:cubicBezTo>
                    <a:pt x="472" y="143"/>
                    <a:pt x="465" y="147"/>
                    <a:pt x="461" y="147"/>
                  </a:cubicBezTo>
                  <a:cubicBezTo>
                    <a:pt x="457" y="147"/>
                    <a:pt x="450" y="139"/>
                    <a:pt x="442" y="131"/>
                  </a:cubicBezTo>
                  <a:cubicBezTo>
                    <a:pt x="439" y="124"/>
                    <a:pt x="431" y="117"/>
                    <a:pt x="424" y="117"/>
                  </a:cubicBezTo>
                  <a:lnTo>
                    <a:pt x="420" y="117"/>
                  </a:lnTo>
                  <a:cubicBezTo>
                    <a:pt x="349" y="147"/>
                    <a:pt x="304" y="165"/>
                    <a:pt x="267" y="165"/>
                  </a:cubicBezTo>
                  <a:cubicBezTo>
                    <a:pt x="214" y="165"/>
                    <a:pt x="180" y="131"/>
                    <a:pt x="98" y="45"/>
                  </a:cubicBezTo>
                  <a:cubicBezTo>
                    <a:pt x="87" y="38"/>
                    <a:pt x="84" y="27"/>
                    <a:pt x="75" y="19"/>
                  </a:cubicBezTo>
                  <a:cubicBezTo>
                    <a:pt x="65" y="8"/>
                    <a:pt x="53" y="5"/>
                    <a:pt x="39" y="5"/>
                  </a:cubicBezTo>
                  <a:cubicBezTo>
                    <a:pt x="27" y="5"/>
                    <a:pt x="13" y="8"/>
                    <a:pt x="1" y="8"/>
                  </a:cubicBezTo>
                  <a:lnTo>
                    <a:pt x="1" y="12"/>
                  </a:lnTo>
                  <a:cubicBezTo>
                    <a:pt x="65" y="60"/>
                    <a:pt x="94" y="147"/>
                    <a:pt x="173" y="184"/>
                  </a:cubicBezTo>
                  <a:cubicBezTo>
                    <a:pt x="232" y="214"/>
                    <a:pt x="263" y="296"/>
                    <a:pt x="341" y="296"/>
                  </a:cubicBezTo>
                  <a:lnTo>
                    <a:pt x="363" y="296"/>
                  </a:lnTo>
                  <a:cubicBezTo>
                    <a:pt x="353" y="240"/>
                    <a:pt x="394" y="243"/>
                    <a:pt x="427" y="240"/>
                  </a:cubicBezTo>
                  <a:cubicBezTo>
                    <a:pt x="431" y="236"/>
                    <a:pt x="434" y="236"/>
                    <a:pt x="439" y="236"/>
                  </a:cubicBezTo>
                  <a:cubicBezTo>
                    <a:pt x="472" y="236"/>
                    <a:pt x="472" y="269"/>
                    <a:pt x="479" y="296"/>
                  </a:cubicBezTo>
                  <a:cubicBezTo>
                    <a:pt x="516" y="171"/>
                    <a:pt x="517" y="169"/>
                    <a:pt x="627" y="105"/>
                  </a:cubicBezTo>
                  <a:lnTo>
                    <a:pt x="627" y="105"/>
                  </a:lnTo>
                  <a:cubicBezTo>
                    <a:pt x="626" y="105"/>
                    <a:pt x="625" y="105"/>
                    <a:pt x="625" y="105"/>
                  </a:cubicBezTo>
                  <a:cubicBezTo>
                    <a:pt x="558" y="105"/>
                    <a:pt x="584" y="23"/>
                    <a:pt x="5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2" name="Google Shape;32132;p23"/>
            <p:cNvSpPr/>
            <p:nvPr/>
          </p:nvSpPr>
          <p:spPr>
            <a:xfrm>
              <a:off x="-2255372" y="-1073707"/>
              <a:ext cx="17524" cy="18766"/>
            </a:xfrm>
            <a:custGeom>
              <a:avLst/>
              <a:gdLst/>
              <a:ahLst/>
              <a:cxnLst/>
              <a:rect l="l" t="t" r="r" b="b"/>
              <a:pathLst>
                <a:path w="367" h="393" extrusionOk="0">
                  <a:moveTo>
                    <a:pt x="23" y="5"/>
                  </a:moveTo>
                  <a:cubicBezTo>
                    <a:pt x="8" y="5"/>
                    <a:pt x="1" y="31"/>
                    <a:pt x="1" y="53"/>
                  </a:cubicBezTo>
                  <a:cubicBezTo>
                    <a:pt x="8" y="98"/>
                    <a:pt x="23" y="139"/>
                    <a:pt x="23" y="180"/>
                  </a:cubicBezTo>
                  <a:cubicBezTo>
                    <a:pt x="30" y="326"/>
                    <a:pt x="82" y="393"/>
                    <a:pt x="191" y="393"/>
                  </a:cubicBezTo>
                  <a:cubicBezTo>
                    <a:pt x="217" y="393"/>
                    <a:pt x="247" y="389"/>
                    <a:pt x="281" y="379"/>
                  </a:cubicBezTo>
                  <a:cubicBezTo>
                    <a:pt x="344" y="363"/>
                    <a:pt x="367" y="334"/>
                    <a:pt x="348" y="274"/>
                  </a:cubicBezTo>
                  <a:lnTo>
                    <a:pt x="348" y="274"/>
                  </a:lnTo>
                  <a:cubicBezTo>
                    <a:pt x="307" y="352"/>
                    <a:pt x="232" y="367"/>
                    <a:pt x="150" y="367"/>
                  </a:cubicBezTo>
                  <a:cubicBezTo>
                    <a:pt x="131" y="367"/>
                    <a:pt x="131" y="352"/>
                    <a:pt x="124" y="341"/>
                  </a:cubicBezTo>
                  <a:cubicBezTo>
                    <a:pt x="82" y="315"/>
                    <a:pt x="94" y="266"/>
                    <a:pt x="82" y="229"/>
                  </a:cubicBezTo>
                  <a:cubicBezTo>
                    <a:pt x="49" y="195"/>
                    <a:pt x="63" y="162"/>
                    <a:pt x="82" y="132"/>
                  </a:cubicBezTo>
                  <a:cubicBezTo>
                    <a:pt x="68" y="113"/>
                    <a:pt x="41" y="91"/>
                    <a:pt x="46" y="79"/>
                  </a:cubicBezTo>
                  <a:cubicBezTo>
                    <a:pt x="53" y="68"/>
                    <a:pt x="60" y="65"/>
                    <a:pt x="72" y="65"/>
                  </a:cubicBezTo>
                  <a:cubicBezTo>
                    <a:pt x="82" y="65"/>
                    <a:pt x="98" y="72"/>
                    <a:pt x="113" y="72"/>
                  </a:cubicBezTo>
                  <a:cubicBezTo>
                    <a:pt x="116" y="75"/>
                    <a:pt x="120" y="75"/>
                    <a:pt x="120" y="75"/>
                  </a:cubicBezTo>
                  <a:cubicBezTo>
                    <a:pt x="131" y="75"/>
                    <a:pt x="139" y="72"/>
                    <a:pt x="146" y="72"/>
                  </a:cubicBezTo>
                  <a:cubicBezTo>
                    <a:pt x="150" y="65"/>
                    <a:pt x="153" y="57"/>
                    <a:pt x="158" y="57"/>
                  </a:cubicBezTo>
                  <a:cubicBezTo>
                    <a:pt x="161" y="57"/>
                    <a:pt x="165" y="65"/>
                    <a:pt x="168" y="72"/>
                  </a:cubicBezTo>
                  <a:cubicBezTo>
                    <a:pt x="176" y="68"/>
                    <a:pt x="184" y="65"/>
                    <a:pt x="191" y="65"/>
                  </a:cubicBezTo>
                  <a:cubicBezTo>
                    <a:pt x="158" y="1"/>
                    <a:pt x="82" y="34"/>
                    <a:pt x="30"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3" name="Google Shape;32133;p23"/>
            <p:cNvSpPr/>
            <p:nvPr/>
          </p:nvSpPr>
          <p:spPr>
            <a:xfrm>
              <a:off x="-2251456" y="-1070651"/>
              <a:ext cx="11794" cy="13227"/>
            </a:xfrm>
            <a:custGeom>
              <a:avLst/>
              <a:gdLst/>
              <a:ahLst/>
              <a:cxnLst/>
              <a:rect l="l" t="t" r="r" b="b"/>
              <a:pathLst>
                <a:path w="247" h="277" extrusionOk="0">
                  <a:moveTo>
                    <a:pt x="109" y="1"/>
                  </a:moveTo>
                  <a:cubicBezTo>
                    <a:pt x="102" y="1"/>
                    <a:pt x="94" y="4"/>
                    <a:pt x="86" y="8"/>
                  </a:cubicBezTo>
                  <a:cubicBezTo>
                    <a:pt x="94" y="56"/>
                    <a:pt x="112" y="105"/>
                    <a:pt x="31" y="108"/>
                  </a:cubicBezTo>
                  <a:cubicBezTo>
                    <a:pt x="19" y="108"/>
                    <a:pt x="45" y="165"/>
                    <a:pt x="0" y="165"/>
                  </a:cubicBezTo>
                  <a:cubicBezTo>
                    <a:pt x="12" y="202"/>
                    <a:pt x="0" y="251"/>
                    <a:pt x="42" y="277"/>
                  </a:cubicBezTo>
                  <a:cubicBezTo>
                    <a:pt x="34" y="217"/>
                    <a:pt x="86" y="198"/>
                    <a:pt x="116" y="198"/>
                  </a:cubicBezTo>
                  <a:lnTo>
                    <a:pt x="138" y="198"/>
                  </a:lnTo>
                  <a:cubicBezTo>
                    <a:pt x="206" y="198"/>
                    <a:pt x="214" y="153"/>
                    <a:pt x="225" y="101"/>
                  </a:cubicBezTo>
                  <a:cubicBezTo>
                    <a:pt x="225" y="98"/>
                    <a:pt x="240" y="94"/>
                    <a:pt x="247" y="94"/>
                  </a:cubicBezTo>
                  <a:cubicBezTo>
                    <a:pt x="233" y="71"/>
                    <a:pt x="221" y="53"/>
                    <a:pt x="210" y="30"/>
                  </a:cubicBezTo>
                  <a:cubicBezTo>
                    <a:pt x="176" y="19"/>
                    <a:pt x="143" y="1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4" name="Google Shape;32134;p23"/>
            <p:cNvSpPr/>
            <p:nvPr/>
          </p:nvSpPr>
          <p:spPr>
            <a:xfrm>
              <a:off x="-2321983" y="-1017983"/>
              <a:ext cx="9693" cy="9120"/>
            </a:xfrm>
            <a:custGeom>
              <a:avLst/>
              <a:gdLst/>
              <a:ahLst/>
              <a:cxnLst/>
              <a:rect l="l" t="t" r="r" b="b"/>
              <a:pathLst>
                <a:path w="203" h="191" extrusionOk="0">
                  <a:moveTo>
                    <a:pt x="117" y="0"/>
                  </a:moveTo>
                  <a:cubicBezTo>
                    <a:pt x="72" y="7"/>
                    <a:pt x="12" y="23"/>
                    <a:pt x="9" y="64"/>
                  </a:cubicBezTo>
                  <a:cubicBezTo>
                    <a:pt x="1" y="123"/>
                    <a:pt x="68" y="154"/>
                    <a:pt x="109" y="190"/>
                  </a:cubicBezTo>
                  <a:cubicBezTo>
                    <a:pt x="124" y="187"/>
                    <a:pt x="135" y="183"/>
                    <a:pt x="150" y="183"/>
                  </a:cubicBezTo>
                  <a:cubicBezTo>
                    <a:pt x="173" y="149"/>
                    <a:pt x="199" y="120"/>
                    <a:pt x="202" y="78"/>
                  </a:cubicBezTo>
                  <a:cubicBezTo>
                    <a:pt x="195" y="33"/>
                    <a:pt x="158" y="15"/>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5" name="Google Shape;32135;p23"/>
            <p:cNvSpPr/>
            <p:nvPr/>
          </p:nvSpPr>
          <p:spPr>
            <a:xfrm>
              <a:off x="-2249833" y="-1066210"/>
              <a:ext cx="12319" cy="10027"/>
            </a:xfrm>
            <a:custGeom>
              <a:avLst/>
              <a:gdLst/>
              <a:ahLst/>
              <a:cxnLst/>
              <a:rect l="l" t="t" r="r" b="b"/>
              <a:pathLst>
                <a:path w="258" h="210" extrusionOk="0">
                  <a:moveTo>
                    <a:pt x="247" y="12"/>
                  </a:moveTo>
                  <a:cubicBezTo>
                    <a:pt x="247" y="20"/>
                    <a:pt x="247" y="31"/>
                    <a:pt x="244" y="42"/>
                  </a:cubicBezTo>
                  <a:cubicBezTo>
                    <a:pt x="247" y="31"/>
                    <a:pt x="251" y="20"/>
                    <a:pt x="247" y="12"/>
                  </a:cubicBezTo>
                  <a:close/>
                  <a:moveTo>
                    <a:pt x="213" y="1"/>
                  </a:moveTo>
                  <a:cubicBezTo>
                    <a:pt x="206" y="1"/>
                    <a:pt x="191" y="5"/>
                    <a:pt x="191" y="8"/>
                  </a:cubicBezTo>
                  <a:cubicBezTo>
                    <a:pt x="180" y="60"/>
                    <a:pt x="172" y="105"/>
                    <a:pt x="104" y="105"/>
                  </a:cubicBezTo>
                  <a:lnTo>
                    <a:pt x="82" y="105"/>
                  </a:lnTo>
                  <a:cubicBezTo>
                    <a:pt x="52" y="105"/>
                    <a:pt x="0" y="124"/>
                    <a:pt x="8" y="184"/>
                  </a:cubicBezTo>
                  <a:cubicBezTo>
                    <a:pt x="15" y="195"/>
                    <a:pt x="15" y="210"/>
                    <a:pt x="34" y="210"/>
                  </a:cubicBezTo>
                  <a:cubicBezTo>
                    <a:pt x="116" y="210"/>
                    <a:pt x="191" y="195"/>
                    <a:pt x="232" y="117"/>
                  </a:cubicBezTo>
                  <a:cubicBezTo>
                    <a:pt x="258" y="94"/>
                    <a:pt x="247" y="68"/>
                    <a:pt x="244" y="42"/>
                  </a:cubicBezTo>
                  <a:cubicBezTo>
                    <a:pt x="239" y="23"/>
                    <a:pt x="235" y="5"/>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6" name="Google Shape;32136;p23"/>
            <p:cNvSpPr/>
            <p:nvPr/>
          </p:nvSpPr>
          <p:spPr>
            <a:xfrm>
              <a:off x="-2264301" y="-1011250"/>
              <a:ext cx="6446" cy="12940"/>
            </a:xfrm>
            <a:custGeom>
              <a:avLst/>
              <a:gdLst/>
              <a:ahLst/>
              <a:cxnLst/>
              <a:rect l="l" t="t" r="r" b="b"/>
              <a:pathLst>
                <a:path w="135" h="271" extrusionOk="0">
                  <a:moveTo>
                    <a:pt x="76" y="1"/>
                  </a:moveTo>
                  <a:cubicBezTo>
                    <a:pt x="67" y="1"/>
                    <a:pt x="60" y="5"/>
                    <a:pt x="60" y="13"/>
                  </a:cubicBezTo>
                  <a:cubicBezTo>
                    <a:pt x="64" y="72"/>
                    <a:pt x="0" y="110"/>
                    <a:pt x="8" y="170"/>
                  </a:cubicBezTo>
                  <a:cubicBezTo>
                    <a:pt x="15" y="218"/>
                    <a:pt x="57" y="237"/>
                    <a:pt x="86" y="263"/>
                  </a:cubicBezTo>
                  <a:cubicBezTo>
                    <a:pt x="93" y="270"/>
                    <a:pt x="98" y="270"/>
                    <a:pt x="105" y="270"/>
                  </a:cubicBezTo>
                  <a:cubicBezTo>
                    <a:pt x="120" y="270"/>
                    <a:pt x="135" y="255"/>
                    <a:pt x="135" y="237"/>
                  </a:cubicBezTo>
                  <a:cubicBezTo>
                    <a:pt x="124" y="173"/>
                    <a:pt x="128" y="110"/>
                    <a:pt x="124" y="46"/>
                  </a:cubicBezTo>
                  <a:cubicBezTo>
                    <a:pt x="124" y="27"/>
                    <a:pt x="109" y="13"/>
                    <a:pt x="90" y="5"/>
                  </a:cubicBezTo>
                  <a:cubicBezTo>
                    <a:pt x="86" y="5"/>
                    <a:pt x="7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7" name="Google Shape;32137;p23"/>
            <p:cNvSpPr/>
            <p:nvPr/>
          </p:nvSpPr>
          <p:spPr>
            <a:xfrm>
              <a:off x="-2307324" y="-1079580"/>
              <a:ext cx="7353" cy="13609"/>
            </a:xfrm>
            <a:custGeom>
              <a:avLst/>
              <a:gdLst/>
              <a:ahLst/>
              <a:cxnLst/>
              <a:rect l="l" t="t" r="r" b="b"/>
              <a:pathLst>
                <a:path w="154" h="285" extrusionOk="0">
                  <a:moveTo>
                    <a:pt x="135" y="0"/>
                  </a:moveTo>
                  <a:cubicBezTo>
                    <a:pt x="105" y="38"/>
                    <a:pt x="57" y="60"/>
                    <a:pt x="57" y="116"/>
                  </a:cubicBezTo>
                  <a:cubicBezTo>
                    <a:pt x="57" y="180"/>
                    <a:pt x="30" y="232"/>
                    <a:pt x="0" y="285"/>
                  </a:cubicBezTo>
                  <a:cubicBezTo>
                    <a:pt x="52" y="273"/>
                    <a:pt x="109" y="277"/>
                    <a:pt x="154" y="236"/>
                  </a:cubicBezTo>
                  <a:lnTo>
                    <a:pt x="154" y="232"/>
                  </a:lnTo>
                  <a:cubicBezTo>
                    <a:pt x="139" y="157"/>
                    <a:pt x="131" y="79"/>
                    <a:pt x="139" y="4"/>
                  </a:cubicBezTo>
                  <a:lnTo>
                    <a:pt x="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8" name="Google Shape;32138;p23"/>
            <p:cNvSpPr/>
            <p:nvPr/>
          </p:nvSpPr>
          <p:spPr>
            <a:xfrm>
              <a:off x="-2319452" y="-1072465"/>
              <a:ext cx="9837" cy="15041"/>
            </a:xfrm>
            <a:custGeom>
              <a:avLst/>
              <a:gdLst/>
              <a:ahLst/>
              <a:cxnLst/>
              <a:rect l="l" t="t" r="r" b="b"/>
              <a:pathLst>
                <a:path w="206" h="315" extrusionOk="0">
                  <a:moveTo>
                    <a:pt x="97" y="1"/>
                  </a:moveTo>
                  <a:cubicBezTo>
                    <a:pt x="4" y="109"/>
                    <a:pt x="1" y="210"/>
                    <a:pt x="75" y="315"/>
                  </a:cubicBezTo>
                  <a:lnTo>
                    <a:pt x="75" y="311"/>
                  </a:lnTo>
                  <a:cubicBezTo>
                    <a:pt x="94" y="232"/>
                    <a:pt x="82" y="132"/>
                    <a:pt x="206" y="124"/>
                  </a:cubicBezTo>
                  <a:cubicBezTo>
                    <a:pt x="142" y="109"/>
                    <a:pt x="94" y="83"/>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9" name="Google Shape;32139;p23"/>
            <p:cNvSpPr/>
            <p:nvPr/>
          </p:nvSpPr>
          <p:spPr>
            <a:xfrm>
              <a:off x="-2276620" y="-1002321"/>
              <a:ext cx="9311" cy="7210"/>
            </a:xfrm>
            <a:custGeom>
              <a:avLst/>
              <a:gdLst/>
              <a:ahLst/>
              <a:cxnLst/>
              <a:rect l="l" t="t" r="r" b="b"/>
              <a:pathLst>
                <a:path w="195" h="151" extrusionOk="0">
                  <a:moveTo>
                    <a:pt x="101" y="1"/>
                  </a:moveTo>
                  <a:cubicBezTo>
                    <a:pt x="94" y="1"/>
                    <a:pt x="87" y="5"/>
                    <a:pt x="75" y="5"/>
                  </a:cubicBezTo>
                  <a:cubicBezTo>
                    <a:pt x="37" y="16"/>
                    <a:pt x="1" y="42"/>
                    <a:pt x="4" y="98"/>
                  </a:cubicBezTo>
                  <a:cubicBezTo>
                    <a:pt x="19" y="135"/>
                    <a:pt x="53" y="150"/>
                    <a:pt x="87" y="150"/>
                  </a:cubicBezTo>
                  <a:cubicBezTo>
                    <a:pt x="94" y="150"/>
                    <a:pt x="101" y="150"/>
                    <a:pt x="109" y="147"/>
                  </a:cubicBezTo>
                  <a:cubicBezTo>
                    <a:pt x="142" y="140"/>
                    <a:pt x="194" y="117"/>
                    <a:pt x="176" y="61"/>
                  </a:cubicBezTo>
                  <a:cubicBezTo>
                    <a:pt x="165" y="27"/>
                    <a:pt x="135"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0" name="Google Shape;32140;p23"/>
            <p:cNvSpPr/>
            <p:nvPr/>
          </p:nvSpPr>
          <p:spPr>
            <a:xfrm>
              <a:off x="-2314820" y="-1014258"/>
              <a:ext cx="11317" cy="10553"/>
            </a:xfrm>
            <a:custGeom>
              <a:avLst/>
              <a:gdLst/>
              <a:ahLst/>
              <a:cxnLst/>
              <a:rect l="l" t="t" r="r" b="b"/>
              <a:pathLst>
                <a:path w="237" h="221" extrusionOk="0">
                  <a:moveTo>
                    <a:pt x="52" y="0"/>
                  </a:moveTo>
                  <a:cubicBezTo>
                    <a:pt x="49" y="42"/>
                    <a:pt x="23" y="71"/>
                    <a:pt x="0" y="105"/>
                  </a:cubicBezTo>
                  <a:cubicBezTo>
                    <a:pt x="34" y="124"/>
                    <a:pt x="49" y="169"/>
                    <a:pt x="97" y="169"/>
                  </a:cubicBezTo>
                  <a:lnTo>
                    <a:pt x="109" y="169"/>
                  </a:lnTo>
                  <a:cubicBezTo>
                    <a:pt x="128" y="169"/>
                    <a:pt x="139" y="199"/>
                    <a:pt x="142" y="221"/>
                  </a:cubicBezTo>
                  <a:cubicBezTo>
                    <a:pt x="161" y="202"/>
                    <a:pt x="176" y="195"/>
                    <a:pt x="199" y="195"/>
                  </a:cubicBezTo>
                  <a:cubicBezTo>
                    <a:pt x="209" y="195"/>
                    <a:pt x="221" y="195"/>
                    <a:pt x="232" y="202"/>
                  </a:cubicBezTo>
                  <a:lnTo>
                    <a:pt x="236" y="202"/>
                  </a:lnTo>
                  <a:cubicBezTo>
                    <a:pt x="225" y="157"/>
                    <a:pt x="225" y="102"/>
                    <a:pt x="165" y="98"/>
                  </a:cubicBezTo>
                  <a:cubicBezTo>
                    <a:pt x="97" y="94"/>
                    <a:pt x="71" y="5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1" name="Google Shape;32141;p23"/>
            <p:cNvSpPr/>
            <p:nvPr/>
          </p:nvSpPr>
          <p:spPr>
            <a:xfrm>
              <a:off x="-2315919" y="-1066592"/>
              <a:ext cx="7544" cy="9550"/>
            </a:xfrm>
            <a:custGeom>
              <a:avLst/>
              <a:gdLst/>
              <a:ahLst/>
              <a:cxnLst/>
              <a:rect l="l" t="t" r="r" b="b"/>
              <a:pathLst>
                <a:path w="158" h="200" extrusionOk="0">
                  <a:moveTo>
                    <a:pt x="132" y="1"/>
                  </a:moveTo>
                  <a:cubicBezTo>
                    <a:pt x="8" y="9"/>
                    <a:pt x="20" y="109"/>
                    <a:pt x="1" y="188"/>
                  </a:cubicBezTo>
                  <a:cubicBezTo>
                    <a:pt x="13" y="188"/>
                    <a:pt x="27" y="185"/>
                    <a:pt x="39" y="185"/>
                  </a:cubicBezTo>
                  <a:cubicBezTo>
                    <a:pt x="53" y="185"/>
                    <a:pt x="65" y="188"/>
                    <a:pt x="75" y="199"/>
                  </a:cubicBezTo>
                  <a:cubicBezTo>
                    <a:pt x="113" y="147"/>
                    <a:pt x="106" y="68"/>
                    <a:pt x="158" y="20"/>
                  </a:cubicBezTo>
                  <a:cubicBezTo>
                    <a:pt x="147" y="13"/>
                    <a:pt x="139" y="5"/>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2" name="Google Shape;32142;p23"/>
            <p:cNvSpPr/>
            <p:nvPr/>
          </p:nvSpPr>
          <p:spPr>
            <a:xfrm>
              <a:off x="-2300925" y="-1089082"/>
              <a:ext cx="14707" cy="9693"/>
            </a:xfrm>
            <a:custGeom>
              <a:avLst/>
              <a:gdLst/>
              <a:ahLst/>
              <a:cxnLst/>
              <a:rect l="l" t="t" r="r" b="b"/>
              <a:pathLst>
                <a:path w="308" h="203" extrusionOk="0">
                  <a:moveTo>
                    <a:pt x="225" y="1"/>
                  </a:moveTo>
                  <a:cubicBezTo>
                    <a:pt x="222" y="1"/>
                    <a:pt x="222" y="5"/>
                    <a:pt x="218" y="5"/>
                  </a:cubicBezTo>
                  <a:cubicBezTo>
                    <a:pt x="136" y="57"/>
                    <a:pt x="13" y="68"/>
                    <a:pt x="1" y="199"/>
                  </a:cubicBezTo>
                  <a:lnTo>
                    <a:pt x="5" y="203"/>
                  </a:lnTo>
                  <a:lnTo>
                    <a:pt x="13" y="199"/>
                  </a:lnTo>
                  <a:lnTo>
                    <a:pt x="27" y="199"/>
                  </a:lnTo>
                  <a:cubicBezTo>
                    <a:pt x="39" y="188"/>
                    <a:pt x="49" y="173"/>
                    <a:pt x="65" y="162"/>
                  </a:cubicBezTo>
                  <a:cubicBezTo>
                    <a:pt x="106" y="109"/>
                    <a:pt x="162" y="83"/>
                    <a:pt x="218" y="83"/>
                  </a:cubicBezTo>
                  <a:cubicBezTo>
                    <a:pt x="237" y="83"/>
                    <a:pt x="251" y="83"/>
                    <a:pt x="267" y="87"/>
                  </a:cubicBezTo>
                  <a:cubicBezTo>
                    <a:pt x="267" y="91"/>
                    <a:pt x="270" y="91"/>
                    <a:pt x="270" y="91"/>
                  </a:cubicBezTo>
                  <a:cubicBezTo>
                    <a:pt x="282" y="91"/>
                    <a:pt x="293" y="80"/>
                    <a:pt x="308" y="76"/>
                  </a:cubicBezTo>
                  <a:lnTo>
                    <a:pt x="308" y="73"/>
                  </a:lnTo>
                  <a:cubicBezTo>
                    <a:pt x="274" y="57"/>
                    <a:pt x="248"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3" name="Google Shape;32143;p23"/>
            <p:cNvSpPr/>
            <p:nvPr/>
          </p:nvSpPr>
          <p:spPr>
            <a:xfrm>
              <a:off x="-2298920" y="-993200"/>
              <a:ext cx="7210" cy="11842"/>
            </a:xfrm>
            <a:custGeom>
              <a:avLst/>
              <a:gdLst/>
              <a:ahLst/>
              <a:cxnLst/>
              <a:rect l="l" t="t" r="r" b="b"/>
              <a:pathLst>
                <a:path w="151" h="248" extrusionOk="0">
                  <a:moveTo>
                    <a:pt x="112" y="1"/>
                  </a:moveTo>
                  <a:cubicBezTo>
                    <a:pt x="56" y="8"/>
                    <a:pt x="38" y="61"/>
                    <a:pt x="19" y="94"/>
                  </a:cubicBezTo>
                  <a:cubicBezTo>
                    <a:pt x="0" y="132"/>
                    <a:pt x="0" y="180"/>
                    <a:pt x="30" y="225"/>
                  </a:cubicBezTo>
                  <a:cubicBezTo>
                    <a:pt x="42" y="240"/>
                    <a:pt x="52" y="247"/>
                    <a:pt x="60" y="247"/>
                  </a:cubicBezTo>
                  <a:cubicBezTo>
                    <a:pt x="75" y="247"/>
                    <a:pt x="90" y="229"/>
                    <a:pt x="105" y="221"/>
                  </a:cubicBezTo>
                  <a:cubicBezTo>
                    <a:pt x="109" y="177"/>
                    <a:pt x="64" y="161"/>
                    <a:pt x="49" y="132"/>
                  </a:cubicBezTo>
                  <a:cubicBezTo>
                    <a:pt x="64" y="79"/>
                    <a:pt x="150" y="90"/>
                    <a:pt x="142" y="20"/>
                  </a:cubicBezTo>
                  <a:cubicBezTo>
                    <a:pt x="131" y="16"/>
                    <a:pt x="120"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4" name="Google Shape;32144;p23"/>
            <p:cNvSpPr/>
            <p:nvPr/>
          </p:nvSpPr>
          <p:spPr>
            <a:xfrm>
              <a:off x="-2310714" y="-1004804"/>
              <a:ext cx="10935" cy="5587"/>
            </a:xfrm>
            <a:custGeom>
              <a:avLst/>
              <a:gdLst/>
              <a:ahLst/>
              <a:cxnLst/>
              <a:rect l="l" t="t" r="r" b="b"/>
              <a:pathLst>
                <a:path w="229" h="117" extrusionOk="0">
                  <a:moveTo>
                    <a:pt x="176" y="1"/>
                  </a:moveTo>
                  <a:cubicBezTo>
                    <a:pt x="168" y="1"/>
                    <a:pt x="158" y="1"/>
                    <a:pt x="150" y="4"/>
                  </a:cubicBezTo>
                  <a:lnTo>
                    <a:pt x="146" y="4"/>
                  </a:lnTo>
                  <a:cubicBezTo>
                    <a:pt x="158" y="42"/>
                    <a:pt x="135" y="64"/>
                    <a:pt x="105" y="71"/>
                  </a:cubicBezTo>
                  <a:lnTo>
                    <a:pt x="94" y="71"/>
                  </a:lnTo>
                  <a:cubicBezTo>
                    <a:pt x="71" y="71"/>
                    <a:pt x="64" y="45"/>
                    <a:pt x="56" y="23"/>
                  </a:cubicBezTo>
                  <a:lnTo>
                    <a:pt x="56" y="23"/>
                  </a:lnTo>
                  <a:cubicBezTo>
                    <a:pt x="19" y="53"/>
                    <a:pt x="1" y="83"/>
                    <a:pt x="68" y="97"/>
                  </a:cubicBezTo>
                  <a:cubicBezTo>
                    <a:pt x="90" y="106"/>
                    <a:pt x="120" y="109"/>
                    <a:pt x="146" y="113"/>
                  </a:cubicBezTo>
                  <a:cubicBezTo>
                    <a:pt x="158" y="113"/>
                    <a:pt x="173" y="116"/>
                    <a:pt x="184" y="116"/>
                  </a:cubicBezTo>
                  <a:cubicBezTo>
                    <a:pt x="206" y="116"/>
                    <a:pt x="228" y="106"/>
                    <a:pt x="228" y="68"/>
                  </a:cubicBezTo>
                  <a:cubicBezTo>
                    <a:pt x="228" y="23"/>
                    <a:pt x="213"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5" name="Google Shape;32145;p23"/>
            <p:cNvSpPr/>
            <p:nvPr/>
          </p:nvSpPr>
          <p:spPr>
            <a:xfrm>
              <a:off x="-2278053" y="-1077049"/>
              <a:ext cx="9168" cy="9455"/>
            </a:xfrm>
            <a:custGeom>
              <a:avLst/>
              <a:gdLst/>
              <a:ahLst/>
              <a:cxnLst/>
              <a:rect l="l" t="t" r="r" b="b"/>
              <a:pathLst>
                <a:path w="192" h="198" extrusionOk="0">
                  <a:moveTo>
                    <a:pt x="0" y="0"/>
                  </a:moveTo>
                  <a:cubicBezTo>
                    <a:pt x="12" y="56"/>
                    <a:pt x="102" y="75"/>
                    <a:pt x="79" y="149"/>
                  </a:cubicBezTo>
                  <a:cubicBezTo>
                    <a:pt x="83" y="164"/>
                    <a:pt x="86" y="179"/>
                    <a:pt x="90" y="197"/>
                  </a:cubicBezTo>
                  <a:cubicBezTo>
                    <a:pt x="112" y="171"/>
                    <a:pt x="139" y="149"/>
                    <a:pt x="162" y="123"/>
                  </a:cubicBezTo>
                  <a:cubicBezTo>
                    <a:pt x="180" y="108"/>
                    <a:pt x="191" y="78"/>
                    <a:pt x="162" y="71"/>
                  </a:cubicBezTo>
                  <a:cubicBezTo>
                    <a:pt x="109" y="52"/>
                    <a:pt x="79"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6" name="Google Shape;32146;p23"/>
            <p:cNvSpPr/>
            <p:nvPr/>
          </p:nvSpPr>
          <p:spPr>
            <a:xfrm>
              <a:off x="-2304124" y="-1031735"/>
              <a:ext cx="5730" cy="6112"/>
            </a:xfrm>
            <a:custGeom>
              <a:avLst/>
              <a:gdLst/>
              <a:ahLst/>
              <a:cxnLst/>
              <a:rect l="l" t="t" r="r" b="b"/>
              <a:pathLst>
                <a:path w="120" h="128" extrusionOk="0">
                  <a:moveTo>
                    <a:pt x="42" y="0"/>
                  </a:moveTo>
                  <a:cubicBezTo>
                    <a:pt x="8" y="0"/>
                    <a:pt x="1" y="26"/>
                    <a:pt x="8" y="56"/>
                  </a:cubicBezTo>
                  <a:cubicBezTo>
                    <a:pt x="12" y="90"/>
                    <a:pt x="20" y="123"/>
                    <a:pt x="64" y="128"/>
                  </a:cubicBezTo>
                  <a:cubicBezTo>
                    <a:pt x="102" y="116"/>
                    <a:pt x="120" y="86"/>
                    <a:pt x="120" y="52"/>
                  </a:cubicBezTo>
                  <a:cubicBezTo>
                    <a:pt x="120" y="4"/>
                    <a:pt x="75"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7" name="Google Shape;32147;p23"/>
            <p:cNvSpPr/>
            <p:nvPr/>
          </p:nvSpPr>
          <p:spPr>
            <a:xfrm>
              <a:off x="-2324991" y="-1018747"/>
              <a:ext cx="8643" cy="9884"/>
            </a:xfrm>
            <a:custGeom>
              <a:avLst/>
              <a:gdLst/>
              <a:ahLst/>
              <a:cxnLst/>
              <a:rect l="l" t="t" r="r" b="b"/>
              <a:pathLst>
                <a:path w="181" h="207" extrusionOk="0">
                  <a:moveTo>
                    <a:pt x="131" y="1"/>
                  </a:moveTo>
                  <a:cubicBezTo>
                    <a:pt x="86" y="1"/>
                    <a:pt x="49" y="42"/>
                    <a:pt x="1" y="61"/>
                  </a:cubicBezTo>
                  <a:cubicBezTo>
                    <a:pt x="53" y="117"/>
                    <a:pt x="64" y="206"/>
                    <a:pt x="153" y="206"/>
                  </a:cubicBezTo>
                  <a:lnTo>
                    <a:pt x="172" y="206"/>
                  </a:lnTo>
                  <a:cubicBezTo>
                    <a:pt x="131" y="170"/>
                    <a:pt x="64" y="139"/>
                    <a:pt x="72" y="80"/>
                  </a:cubicBezTo>
                  <a:cubicBezTo>
                    <a:pt x="75" y="39"/>
                    <a:pt x="135" y="23"/>
                    <a:pt x="180" y="16"/>
                  </a:cubicBezTo>
                  <a:cubicBezTo>
                    <a:pt x="161" y="5"/>
                    <a:pt x="146"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8" name="Google Shape;32148;p23"/>
            <p:cNvSpPr/>
            <p:nvPr/>
          </p:nvSpPr>
          <p:spPr>
            <a:xfrm>
              <a:off x="-2290038" y="-1058713"/>
              <a:ext cx="8308" cy="5778"/>
            </a:xfrm>
            <a:custGeom>
              <a:avLst/>
              <a:gdLst/>
              <a:ahLst/>
              <a:cxnLst/>
              <a:rect l="l" t="t" r="r" b="b"/>
              <a:pathLst>
                <a:path w="174" h="121" extrusionOk="0">
                  <a:moveTo>
                    <a:pt x="72" y="1"/>
                  </a:moveTo>
                  <a:cubicBezTo>
                    <a:pt x="65" y="1"/>
                    <a:pt x="54" y="5"/>
                    <a:pt x="46" y="8"/>
                  </a:cubicBezTo>
                  <a:cubicBezTo>
                    <a:pt x="31" y="12"/>
                    <a:pt x="16" y="15"/>
                    <a:pt x="1" y="15"/>
                  </a:cubicBezTo>
                  <a:cubicBezTo>
                    <a:pt x="42" y="38"/>
                    <a:pt x="16" y="120"/>
                    <a:pt x="83" y="120"/>
                  </a:cubicBezTo>
                  <a:cubicBezTo>
                    <a:pt x="83" y="120"/>
                    <a:pt x="87" y="120"/>
                    <a:pt x="91" y="117"/>
                  </a:cubicBezTo>
                  <a:cubicBezTo>
                    <a:pt x="94" y="94"/>
                    <a:pt x="106" y="75"/>
                    <a:pt x="132" y="75"/>
                  </a:cubicBezTo>
                  <a:cubicBezTo>
                    <a:pt x="135" y="75"/>
                    <a:pt x="135" y="79"/>
                    <a:pt x="139" y="79"/>
                  </a:cubicBezTo>
                  <a:lnTo>
                    <a:pt x="147" y="79"/>
                  </a:lnTo>
                  <a:cubicBezTo>
                    <a:pt x="173" y="79"/>
                    <a:pt x="170" y="53"/>
                    <a:pt x="170" y="34"/>
                  </a:cubicBezTo>
                  <a:lnTo>
                    <a:pt x="161" y="34"/>
                  </a:lnTo>
                  <a:cubicBezTo>
                    <a:pt x="147" y="34"/>
                    <a:pt x="132" y="27"/>
                    <a:pt x="117" y="20"/>
                  </a:cubicBezTo>
                  <a:cubicBezTo>
                    <a:pt x="102" y="8"/>
                    <a:pt x="87" y="1"/>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9" name="Google Shape;32149;p23"/>
            <p:cNvSpPr/>
            <p:nvPr/>
          </p:nvSpPr>
          <p:spPr>
            <a:xfrm>
              <a:off x="-2296628" y="-993344"/>
              <a:ext cx="7879" cy="10744"/>
            </a:xfrm>
            <a:custGeom>
              <a:avLst/>
              <a:gdLst/>
              <a:ahLst/>
              <a:cxnLst/>
              <a:rect l="l" t="t" r="r" b="b"/>
              <a:pathLst>
                <a:path w="165" h="225" extrusionOk="0">
                  <a:moveTo>
                    <a:pt x="135" y="0"/>
                  </a:moveTo>
                  <a:cubicBezTo>
                    <a:pt x="120" y="0"/>
                    <a:pt x="109" y="19"/>
                    <a:pt x="94" y="23"/>
                  </a:cubicBezTo>
                  <a:cubicBezTo>
                    <a:pt x="102" y="93"/>
                    <a:pt x="16" y="82"/>
                    <a:pt x="1" y="135"/>
                  </a:cubicBezTo>
                  <a:cubicBezTo>
                    <a:pt x="16" y="164"/>
                    <a:pt x="61" y="180"/>
                    <a:pt x="57" y="224"/>
                  </a:cubicBezTo>
                  <a:cubicBezTo>
                    <a:pt x="102" y="168"/>
                    <a:pt x="75" y="67"/>
                    <a:pt x="165" y="37"/>
                  </a:cubicBezTo>
                  <a:cubicBezTo>
                    <a:pt x="161" y="30"/>
                    <a:pt x="161" y="23"/>
                    <a:pt x="158" y="14"/>
                  </a:cubicBezTo>
                  <a:cubicBezTo>
                    <a:pt x="151" y="4"/>
                    <a:pt x="142"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0" name="Google Shape;32150;p23"/>
            <p:cNvSpPr/>
            <p:nvPr/>
          </p:nvSpPr>
          <p:spPr>
            <a:xfrm>
              <a:off x="-2287698" y="-1085644"/>
              <a:ext cx="8595" cy="8070"/>
            </a:xfrm>
            <a:custGeom>
              <a:avLst/>
              <a:gdLst/>
              <a:ahLst/>
              <a:cxnLst/>
              <a:rect l="l" t="t" r="r" b="b"/>
              <a:pathLst>
                <a:path w="180" h="169" extrusionOk="0">
                  <a:moveTo>
                    <a:pt x="31" y="1"/>
                  </a:moveTo>
                  <a:lnTo>
                    <a:pt x="31" y="4"/>
                  </a:lnTo>
                  <a:cubicBezTo>
                    <a:pt x="0" y="101"/>
                    <a:pt x="102" y="113"/>
                    <a:pt x="135" y="168"/>
                  </a:cubicBezTo>
                  <a:cubicBezTo>
                    <a:pt x="150" y="165"/>
                    <a:pt x="165" y="161"/>
                    <a:pt x="180" y="161"/>
                  </a:cubicBezTo>
                  <a:cubicBezTo>
                    <a:pt x="112" y="120"/>
                    <a:pt x="121" y="15"/>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1" name="Google Shape;32151;p23"/>
            <p:cNvSpPr/>
            <p:nvPr/>
          </p:nvSpPr>
          <p:spPr>
            <a:xfrm>
              <a:off x="-2320503" y="-1028726"/>
              <a:ext cx="5396" cy="5252"/>
            </a:xfrm>
            <a:custGeom>
              <a:avLst/>
              <a:gdLst/>
              <a:ahLst/>
              <a:cxnLst/>
              <a:rect l="l" t="t" r="r" b="b"/>
              <a:pathLst>
                <a:path w="113" h="110" extrusionOk="0">
                  <a:moveTo>
                    <a:pt x="37" y="1"/>
                  </a:moveTo>
                  <a:cubicBezTo>
                    <a:pt x="26" y="1"/>
                    <a:pt x="14" y="1"/>
                    <a:pt x="0" y="5"/>
                  </a:cubicBezTo>
                  <a:cubicBezTo>
                    <a:pt x="14" y="87"/>
                    <a:pt x="19" y="109"/>
                    <a:pt x="56" y="109"/>
                  </a:cubicBezTo>
                  <a:cubicBezTo>
                    <a:pt x="71" y="109"/>
                    <a:pt x="86" y="105"/>
                    <a:pt x="112" y="101"/>
                  </a:cubicBezTo>
                  <a:cubicBezTo>
                    <a:pt x="104" y="46"/>
                    <a:pt x="90"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2" name="Google Shape;32152;p23"/>
            <p:cNvSpPr/>
            <p:nvPr/>
          </p:nvSpPr>
          <p:spPr>
            <a:xfrm>
              <a:off x="-2299111" y="-1046728"/>
              <a:ext cx="6112" cy="4489"/>
            </a:xfrm>
            <a:custGeom>
              <a:avLst/>
              <a:gdLst/>
              <a:ahLst/>
              <a:cxnLst/>
              <a:rect l="l" t="t" r="r" b="b"/>
              <a:pathLst>
                <a:path w="128" h="94" extrusionOk="0">
                  <a:moveTo>
                    <a:pt x="87" y="0"/>
                  </a:moveTo>
                  <a:cubicBezTo>
                    <a:pt x="82" y="0"/>
                    <a:pt x="79" y="0"/>
                    <a:pt x="75" y="4"/>
                  </a:cubicBezTo>
                  <a:cubicBezTo>
                    <a:pt x="42" y="7"/>
                    <a:pt x="1" y="4"/>
                    <a:pt x="11" y="60"/>
                  </a:cubicBezTo>
                  <a:cubicBezTo>
                    <a:pt x="37" y="64"/>
                    <a:pt x="64" y="94"/>
                    <a:pt x="87" y="94"/>
                  </a:cubicBezTo>
                  <a:cubicBezTo>
                    <a:pt x="101" y="94"/>
                    <a:pt x="116" y="86"/>
                    <a:pt x="127" y="60"/>
                  </a:cubicBezTo>
                  <a:cubicBezTo>
                    <a:pt x="120" y="33"/>
                    <a:pt x="12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3" name="Google Shape;32153;p23"/>
            <p:cNvSpPr/>
            <p:nvPr/>
          </p:nvSpPr>
          <p:spPr>
            <a:xfrm>
              <a:off x="-2323224" y="-1028535"/>
              <a:ext cx="8117" cy="6637"/>
            </a:xfrm>
            <a:custGeom>
              <a:avLst/>
              <a:gdLst/>
              <a:ahLst/>
              <a:cxnLst/>
              <a:rect l="l" t="t" r="r" b="b"/>
              <a:pathLst>
                <a:path w="170" h="139" extrusionOk="0">
                  <a:moveTo>
                    <a:pt x="57" y="1"/>
                  </a:moveTo>
                  <a:cubicBezTo>
                    <a:pt x="31" y="42"/>
                    <a:pt x="1" y="87"/>
                    <a:pt x="49" y="120"/>
                  </a:cubicBezTo>
                  <a:cubicBezTo>
                    <a:pt x="64" y="131"/>
                    <a:pt x="83" y="139"/>
                    <a:pt x="98" y="139"/>
                  </a:cubicBezTo>
                  <a:cubicBezTo>
                    <a:pt x="124" y="139"/>
                    <a:pt x="150" y="123"/>
                    <a:pt x="169" y="97"/>
                  </a:cubicBezTo>
                  <a:lnTo>
                    <a:pt x="169" y="97"/>
                  </a:lnTo>
                  <a:cubicBezTo>
                    <a:pt x="143" y="101"/>
                    <a:pt x="128" y="105"/>
                    <a:pt x="113" y="105"/>
                  </a:cubicBezTo>
                  <a:cubicBezTo>
                    <a:pt x="76" y="105"/>
                    <a:pt x="71" y="83"/>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4" name="Google Shape;32154;p23"/>
            <p:cNvSpPr/>
            <p:nvPr/>
          </p:nvSpPr>
          <p:spPr>
            <a:xfrm>
              <a:off x="-2241429" y="-1069218"/>
              <a:ext cx="3581" cy="5061"/>
            </a:xfrm>
            <a:custGeom>
              <a:avLst/>
              <a:gdLst/>
              <a:ahLst/>
              <a:cxnLst/>
              <a:rect l="l" t="t" r="r" b="b"/>
              <a:pathLst>
                <a:path w="75" h="106" extrusionOk="0">
                  <a:moveTo>
                    <a:pt x="0" y="0"/>
                  </a:moveTo>
                  <a:lnTo>
                    <a:pt x="0" y="0"/>
                  </a:lnTo>
                  <a:cubicBezTo>
                    <a:pt x="11" y="23"/>
                    <a:pt x="23" y="41"/>
                    <a:pt x="37" y="64"/>
                  </a:cubicBezTo>
                  <a:cubicBezTo>
                    <a:pt x="59" y="68"/>
                    <a:pt x="63" y="86"/>
                    <a:pt x="68" y="105"/>
                  </a:cubicBezTo>
                  <a:cubicBezTo>
                    <a:pt x="71" y="94"/>
                    <a:pt x="71" y="83"/>
                    <a:pt x="71" y="75"/>
                  </a:cubicBezTo>
                  <a:cubicBezTo>
                    <a:pt x="75" y="33"/>
                    <a:pt x="56"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5" name="Google Shape;32155;p23"/>
            <p:cNvSpPr/>
            <p:nvPr/>
          </p:nvSpPr>
          <p:spPr>
            <a:xfrm>
              <a:off x="-2283926" y="-945737"/>
              <a:ext cx="32183" cy="34714"/>
            </a:xfrm>
            <a:custGeom>
              <a:avLst/>
              <a:gdLst/>
              <a:ahLst/>
              <a:cxnLst/>
              <a:rect l="l" t="t" r="r" b="b"/>
              <a:pathLst>
                <a:path w="674" h="727" extrusionOk="0">
                  <a:moveTo>
                    <a:pt x="187" y="1"/>
                  </a:moveTo>
                  <a:cubicBezTo>
                    <a:pt x="172" y="1"/>
                    <a:pt x="154" y="4"/>
                    <a:pt x="138" y="16"/>
                  </a:cubicBezTo>
                  <a:cubicBezTo>
                    <a:pt x="97" y="38"/>
                    <a:pt x="78" y="83"/>
                    <a:pt x="83" y="132"/>
                  </a:cubicBezTo>
                  <a:cubicBezTo>
                    <a:pt x="86" y="206"/>
                    <a:pt x="97" y="278"/>
                    <a:pt x="176" y="315"/>
                  </a:cubicBezTo>
                  <a:cubicBezTo>
                    <a:pt x="206" y="330"/>
                    <a:pt x="243" y="382"/>
                    <a:pt x="195" y="390"/>
                  </a:cubicBezTo>
                  <a:cubicBezTo>
                    <a:pt x="52" y="408"/>
                    <a:pt x="45" y="525"/>
                    <a:pt x="0" y="622"/>
                  </a:cubicBezTo>
                  <a:cubicBezTo>
                    <a:pt x="60" y="573"/>
                    <a:pt x="138" y="603"/>
                    <a:pt x="195" y="561"/>
                  </a:cubicBezTo>
                  <a:cubicBezTo>
                    <a:pt x="206" y="554"/>
                    <a:pt x="217" y="543"/>
                    <a:pt x="228" y="543"/>
                  </a:cubicBezTo>
                  <a:cubicBezTo>
                    <a:pt x="235" y="543"/>
                    <a:pt x="243" y="547"/>
                    <a:pt x="251" y="558"/>
                  </a:cubicBezTo>
                  <a:cubicBezTo>
                    <a:pt x="266" y="573"/>
                    <a:pt x="288" y="587"/>
                    <a:pt x="277" y="618"/>
                  </a:cubicBezTo>
                  <a:cubicBezTo>
                    <a:pt x="269" y="637"/>
                    <a:pt x="258" y="648"/>
                    <a:pt x="240" y="648"/>
                  </a:cubicBezTo>
                  <a:cubicBezTo>
                    <a:pt x="232" y="648"/>
                    <a:pt x="228" y="644"/>
                    <a:pt x="221" y="644"/>
                  </a:cubicBezTo>
                  <a:cubicBezTo>
                    <a:pt x="217" y="644"/>
                    <a:pt x="209" y="640"/>
                    <a:pt x="206" y="640"/>
                  </a:cubicBezTo>
                  <a:cubicBezTo>
                    <a:pt x="187" y="640"/>
                    <a:pt x="172" y="651"/>
                    <a:pt x="172" y="674"/>
                  </a:cubicBezTo>
                  <a:cubicBezTo>
                    <a:pt x="172" y="700"/>
                    <a:pt x="199" y="711"/>
                    <a:pt x="221" y="715"/>
                  </a:cubicBezTo>
                  <a:cubicBezTo>
                    <a:pt x="228" y="718"/>
                    <a:pt x="240" y="718"/>
                    <a:pt x="247" y="718"/>
                  </a:cubicBezTo>
                  <a:lnTo>
                    <a:pt x="280" y="718"/>
                  </a:lnTo>
                  <a:cubicBezTo>
                    <a:pt x="288" y="715"/>
                    <a:pt x="299" y="715"/>
                    <a:pt x="311" y="715"/>
                  </a:cubicBezTo>
                  <a:cubicBezTo>
                    <a:pt x="325" y="715"/>
                    <a:pt x="340" y="718"/>
                    <a:pt x="356" y="727"/>
                  </a:cubicBezTo>
                  <a:cubicBezTo>
                    <a:pt x="352" y="704"/>
                    <a:pt x="347" y="677"/>
                    <a:pt x="344" y="655"/>
                  </a:cubicBezTo>
                  <a:cubicBezTo>
                    <a:pt x="340" y="640"/>
                    <a:pt x="337" y="625"/>
                    <a:pt x="333" y="610"/>
                  </a:cubicBezTo>
                  <a:cubicBezTo>
                    <a:pt x="254" y="480"/>
                    <a:pt x="273" y="475"/>
                    <a:pt x="329" y="378"/>
                  </a:cubicBezTo>
                  <a:cubicBezTo>
                    <a:pt x="359" y="326"/>
                    <a:pt x="426" y="300"/>
                    <a:pt x="494" y="300"/>
                  </a:cubicBezTo>
                  <a:cubicBezTo>
                    <a:pt x="520" y="300"/>
                    <a:pt x="542" y="304"/>
                    <a:pt x="565" y="311"/>
                  </a:cubicBezTo>
                  <a:cubicBezTo>
                    <a:pt x="621" y="323"/>
                    <a:pt x="628" y="386"/>
                    <a:pt x="673" y="404"/>
                  </a:cubicBezTo>
                  <a:cubicBezTo>
                    <a:pt x="670" y="352"/>
                    <a:pt x="647" y="308"/>
                    <a:pt x="617" y="270"/>
                  </a:cubicBezTo>
                  <a:cubicBezTo>
                    <a:pt x="609" y="259"/>
                    <a:pt x="602" y="259"/>
                    <a:pt x="594" y="259"/>
                  </a:cubicBezTo>
                  <a:cubicBezTo>
                    <a:pt x="583" y="259"/>
                    <a:pt x="576" y="263"/>
                    <a:pt x="565" y="266"/>
                  </a:cubicBezTo>
                  <a:cubicBezTo>
                    <a:pt x="554" y="273"/>
                    <a:pt x="546" y="278"/>
                    <a:pt x="535" y="278"/>
                  </a:cubicBezTo>
                  <a:cubicBezTo>
                    <a:pt x="531" y="278"/>
                    <a:pt x="527" y="278"/>
                    <a:pt x="523" y="273"/>
                  </a:cubicBezTo>
                  <a:cubicBezTo>
                    <a:pt x="513" y="266"/>
                    <a:pt x="501" y="263"/>
                    <a:pt x="490" y="263"/>
                  </a:cubicBezTo>
                  <a:cubicBezTo>
                    <a:pt x="475" y="263"/>
                    <a:pt x="460" y="270"/>
                    <a:pt x="442" y="273"/>
                  </a:cubicBezTo>
                  <a:cubicBezTo>
                    <a:pt x="426" y="282"/>
                    <a:pt x="411" y="285"/>
                    <a:pt x="397" y="285"/>
                  </a:cubicBezTo>
                  <a:cubicBezTo>
                    <a:pt x="389" y="285"/>
                    <a:pt x="382" y="285"/>
                    <a:pt x="374" y="282"/>
                  </a:cubicBezTo>
                  <a:cubicBezTo>
                    <a:pt x="415" y="132"/>
                    <a:pt x="366" y="42"/>
                    <a:pt x="251" y="38"/>
                  </a:cubicBezTo>
                  <a:lnTo>
                    <a:pt x="251" y="38"/>
                  </a:lnTo>
                  <a:cubicBezTo>
                    <a:pt x="356" y="109"/>
                    <a:pt x="378" y="158"/>
                    <a:pt x="340" y="229"/>
                  </a:cubicBezTo>
                  <a:cubicBezTo>
                    <a:pt x="321" y="263"/>
                    <a:pt x="295" y="292"/>
                    <a:pt x="254" y="292"/>
                  </a:cubicBezTo>
                  <a:lnTo>
                    <a:pt x="232" y="292"/>
                  </a:lnTo>
                  <a:cubicBezTo>
                    <a:pt x="168" y="278"/>
                    <a:pt x="112" y="221"/>
                    <a:pt x="109" y="161"/>
                  </a:cubicBezTo>
                  <a:cubicBezTo>
                    <a:pt x="101" y="102"/>
                    <a:pt x="128" y="64"/>
                    <a:pt x="183" y="49"/>
                  </a:cubicBezTo>
                  <a:cubicBezTo>
                    <a:pt x="202" y="42"/>
                    <a:pt x="228" y="42"/>
                    <a:pt x="251" y="38"/>
                  </a:cubicBezTo>
                  <a:cubicBezTo>
                    <a:pt x="232" y="9"/>
                    <a:pt x="209"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6" name="Google Shape;32156;p23"/>
            <p:cNvSpPr/>
            <p:nvPr/>
          </p:nvSpPr>
          <p:spPr>
            <a:xfrm>
              <a:off x="-2327140" y="-919140"/>
              <a:ext cx="23397" cy="28459"/>
            </a:xfrm>
            <a:custGeom>
              <a:avLst/>
              <a:gdLst/>
              <a:ahLst/>
              <a:cxnLst/>
              <a:rect l="l" t="t" r="r" b="b"/>
              <a:pathLst>
                <a:path w="490" h="596" extrusionOk="0">
                  <a:moveTo>
                    <a:pt x="143" y="1"/>
                  </a:moveTo>
                  <a:cubicBezTo>
                    <a:pt x="139" y="68"/>
                    <a:pt x="135" y="94"/>
                    <a:pt x="105" y="94"/>
                  </a:cubicBezTo>
                  <a:cubicBezTo>
                    <a:pt x="86" y="94"/>
                    <a:pt x="60" y="83"/>
                    <a:pt x="15" y="72"/>
                  </a:cubicBezTo>
                  <a:lnTo>
                    <a:pt x="15" y="72"/>
                  </a:lnTo>
                  <a:cubicBezTo>
                    <a:pt x="79" y="158"/>
                    <a:pt x="101" y="240"/>
                    <a:pt x="19" y="330"/>
                  </a:cubicBezTo>
                  <a:cubicBezTo>
                    <a:pt x="8" y="341"/>
                    <a:pt x="8" y="363"/>
                    <a:pt x="1" y="382"/>
                  </a:cubicBezTo>
                  <a:lnTo>
                    <a:pt x="5" y="382"/>
                  </a:lnTo>
                  <a:cubicBezTo>
                    <a:pt x="31" y="367"/>
                    <a:pt x="57" y="360"/>
                    <a:pt x="83" y="360"/>
                  </a:cubicBezTo>
                  <a:cubicBezTo>
                    <a:pt x="105" y="360"/>
                    <a:pt x="124" y="363"/>
                    <a:pt x="146" y="379"/>
                  </a:cubicBezTo>
                  <a:cubicBezTo>
                    <a:pt x="150" y="375"/>
                    <a:pt x="150" y="375"/>
                    <a:pt x="153" y="371"/>
                  </a:cubicBezTo>
                  <a:cubicBezTo>
                    <a:pt x="180" y="349"/>
                    <a:pt x="210" y="337"/>
                    <a:pt x="240" y="337"/>
                  </a:cubicBezTo>
                  <a:cubicBezTo>
                    <a:pt x="258" y="337"/>
                    <a:pt x="281" y="344"/>
                    <a:pt x="292" y="363"/>
                  </a:cubicBezTo>
                  <a:cubicBezTo>
                    <a:pt x="337" y="420"/>
                    <a:pt x="240" y="416"/>
                    <a:pt x="229" y="457"/>
                  </a:cubicBezTo>
                  <a:cubicBezTo>
                    <a:pt x="262" y="465"/>
                    <a:pt x="281" y="484"/>
                    <a:pt x="288" y="517"/>
                  </a:cubicBezTo>
                  <a:cubicBezTo>
                    <a:pt x="333" y="524"/>
                    <a:pt x="348" y="565"/>
                    <a:pt x="374" y="596"/>
                  </a:cubicBezTo>
                  <a:cubicBezTo>
                    <a:pt x="389" y="591"/>
                    <a:pt x="405" y="588"/>
                    <a:pt x="419" y="588"/>
                  </a:cubicBezTo>
                  <a:cubicBezTo>
                    <a:pt x="415" y="573"/>
                    <a:pt x="412" y="558"/>
                    <a:pt x="412" y="543"/>
                  </a:cubicBezTo>
                  <a:cubicBezTo>
                    <a:pt x="367" y="461"/>
                    <a:pt x="367" y="461"/>
                    <a:pt x="490" y="453"/>
                  </a:cubicBezTo>
                  <a:cubicBezTo>
                    <a:pt x="457" y="367"/>
                    <a:pt x="400" y="300"/>
                    <a:pt x="322" y="248"/>
                  </a:cubicBezTo>
                  <a:cubicBezTo>
                    <a:pt x="300" y="237"/>
                    <a:pt x="284" y="218"/>
                    <a:pt x="266" y="218"/>
                  </a:cubicBezTo>
                  <a:cubicBezTo>
                    <a:pt x="255" y="218"/>
                    <a:pt x="248" y="222"/>
                    <a:pt x="236" y="229"/>
                  </a:cubicBezTo>
                  <a:cubicBezTo>
                    <a:pt x="225" y="237"/>
                    <a:pt x="214" y="240"/>
                    <a:pt x="206" y="240"/>
                  </a:cubicBezTo>
                  <a:cubicBezTo>
                    <a:pt x="176" y="240"/>
                    <a:pt x="165" y="199"/>
                    <a:pt x="143" y="184"/>
                  </a:cubicBezTo>
                  <a:cubicBezTo>
                    <a:pt x="113" y="161"/>
                    <a:pt x="131" y="132"/>
                    <a:pt x="153" y="106"/>
                  </a:cubicBezTo>
                  <a:cubicBezTo>
                    <a:pt x="188" y="72"/>
                    <a:pt x="188" y="30"/>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7" name="Google Shape;32157;p23"/>
            <p:cNvSpPr/>
            <p:nvPr/>
          </p:nvSpPr>
          <p:spPr>
            <a:xfrm>
              <a:off x="-2272514" y="-902523"/>
              <a:ext cx="17858" cy="23254"/>
            </a:xfrm>
            <a:custGeom>
              <a:avLst/>
              <a:gdLst/>
              <a:ahLst/>
              <a:cxnLst/>
              <a:rect l="l" t="t" r="r" b="b"/>
              <a:pathLst>
                <a:path w="374" h="487" extrusionOk="0">
                  <a:moveTo>
                    <a:pt x="180" y="1"/>
                  </a:moveTo>
                  <a:cubicBezTo>
                    <a:pt x="169" y="1"/>
                    <a:pt x="153" y="5"/>
                    <a:pt x="143" y="12"/>
                  </a:cubicBezTo>
                  <a:cubicBezTo>
                    <a:pt x="113" y="27"/>
                    <a:pt x="86" y="38"/>
                    <a:pt x="56" y="46"/>
                  </a:cubicBezTo>
                  <a:cubicBezTo>
                    <a:pt x="12" y="60"/>
                    <a:pt x="1" y="91"/>
                    <a:pt x="12" y="136"/>
                  </a:cubicBezTo>
                  <a:cubicBezTo>
                    <a:pt x="38" y="229"/>
                    <a:pt x="75" y="322"/>
                    <a:pt x="108" y="412"/>
                  </a:cubicBezTo>
                  <a:lnTo>
                    <a:pt x="113" y="412"/>
                  </a:lnTo>
                  <a:cubicBezTo>
                    <a:pt x="117" y="382"/>
                    <a:pt x="131" y="363"/>
                    <a:pt x="161" y="355"/>
                  </a:cubicBezTo>
                  <a:cubicBezTo>
                    <a:pt x="169" y="352"/>
                    <a:pt x="180" y="352"/>
                    <a:pt x="191" y="352"/>
                  </a:cubicBezTo>
                  <a:cubicBezTo>
                    <a:pt x="206" y="352"/>
                    <a:pt x="221" y="355"/>
                    <a:pt x="232" y="371"/>
                  </a:cubicBezTo>
                  <a:cubicBezTo>
                    <a:pt x="255" y="393"/>
                    <a:pt x="239" y="412"/>
                    <a:pt x="229" y="431"/>
                  </a:cubicBezTo>
                  <a:cubicBezTo>
                    <a:pt x="217" y="450"/>
                    <a:pt x="213" y="464"/>
                    <a:pt x="217" y="483"/>
                  </a:cubicBezTo>
                  <a:lnTo>
                    <a:pt x="217" y="486"/>
                  </a:lnTo>
                  <a:cubicBezTo>
                    <a:pt x="251" y="445"/>
                    <a:pt x="300" y="419"/>
                    <a:pt x="341" y="393"/>
                  </a:cubicBezTo>
                  <a:cubicBezTo>
                    <a:pt x="344" y="393"/>
                    <a:pt x="344" y="393"/>
                    <a:pt x="344" y="389"/>
                  </a:cubicBezTo>
                  <a:cubicBezTo>
                    <a:pt x="337" y="386"/>
                    <a:pt x="333" y="378"/>
                    <a:pt x="329" y="374"/>
                  </a:cubicBezTo>
                  <a:cubicBezTo>
                    <a:pt x="248" y="266"/>
                    <a:pt x="251" y="255"/>
                    <a:pt x="374" y="172"/>
                  </a:cubicBezTo>
                  <a:cubicBezTo>
                    <a:pt x="337" y="120"/>
                    <a:pt x="296" y="75"/>
                    <a:pt x="232" y="60"/>
                  </a:cubicBezTo>
                  <a:lnTo>
                    <a:pt x="232" y="60"/>
                  </a:lnTo>
                  <a:cubicBezTo>
                    <a:pt x="239" y="86"/>
                    <a:pt x="258" y="117"/>
                    <a:pt x="258" y="146"/>
                  </a:cubicBezTo>
                  <a:cubicBezTo>
                    <a:pt x="251" y="191"/>
                    <a:pt x="255" y="251"/>
                    <a:pt x="195" y="274"/>
                  </a:cubicBezTo>
                  <a:lnTo>
                    <a:pt x="191" y="274"/>
                  </a:lnTo>
                  <a:cubicBezTo>
                    <a:pt x="161" y="274"/>
                    <a:pt x="72" y="195"/>
                    <a:pt x="64" y="165"/>
                  </a:cubicBezTo>
                  <a:cubicBezTo>
                    <a:pt x="46" y="101"/>
                    <a:pt x="64" y="60"/>
                    <a:pt x="139" y="53"/>
                  </a:cubicBezTo>
                  <a:cubicBezTo>
                    <a:pt x="150" y="49"/>
                    <a:pt x="161" y="46"/>
                    <a:pt x="176" y="46"/>
                  </a:cubicBezTo>
                  <a:cubicBezTo>
                    <a:pt x="187" y="46"/>
                    <a:pt x="198" y="49"/>
                    <a:pt x="210" y="64"/>
                  </a:cubicBezTo>
                  <a:cubicBezTo>
                    <a:pt x="217" y="60"/>
                    <a:pt x="225" y="60"/>
                    <a:pt x="232" y="60"/>
                  </a:cubicBezTo>
                  <a:cubicBezTo>
                    <a:pt x="225" y="23"/>
                    <a:pt x="206" y="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8" name="Google Shape;32158;p23"/>
            <p:cNvSpPr/>
            <p:nvPr/>
          </p:nvSpPr>
          <p:spPr>
            <a:xfrm>
              <a:off x="-2282159" y="-878075"/>
              <a:ext cx="15423" cy="20389"/>
            </a:xfrm>
            <a:custGeom>
              <a:avLst/>
              <a:gdLst/>
              <a:ahLst/>
              <a:cxnLst/>
              <a:rect l="l" t="t" r="r" b="b"/>
              <a:pathLst>
                <a:path w="323" h="427" extrusionOk="0">
                  <a:moveTo>
                    <a:pt x="46" y="0"/>
                  </a:moveTo>
                  <a:cubicBezTo>
                    <a:pt x="31" y="0"/>
                    <a:pt x="15" y="5"/>
                    <a:pt x="1" y="8"/>
                  </a:cubicBezTo>
                  <a:cubicBezTo>
                    <a:pt x="34" y="68"/>
                    <a:pt x="98" y="64"/>
                    <a:pt x="153" y="72"/>
                  </a:cubicBezTo>
                  <a:cubicBezTo>
                    <a:pt x="214" y="124"/>
                    <a:pt x="210" y="154"/>
                    <a:pt x="143" y="240"/>
                  </a:cubicBezTo>
                  <a:cubicBezTo>
                    <a:pt x="146" y="274"/>
                    <a:pt x="158" y="307"/>
                    <a:pt x="109" y="314"/>
                  </a:cubicBezTo>
                  <a:lnTo>
                    <a:pt x="109" y="319"/>
                  </a:lnTo>
                  <a:cubicBezTo>
                    <a:pt x="94" y="348"/>
                    <a:pt x="184" y="386"/>
                    <a:pt x="101" y="412"/>
                  </a:cubicBezTo>
                  <a:cubicBezTo>
                    <a:pt x="109" y="416"/>
                    <a:pt x="120" y="426"/>
                    <a:pt x="127" y="426"/>
                  </a:cubicBezTo>
                  <a:lnTo>
                    <a:pt x="131" y="426"/>
                  </a:lnTo>
                  <a:cubicBezTo>
                    <a:pt x="198" y="393"/>
                    <a:pt x="262" y="359"/>
                    <a:pt x="288" y="278"/>
                  </a:cubicBezTo>
                  <a:cubicBezTo>
                    <a:pt x="322" y="176"/>
                    <a:pt x="240" y="112"/>
                    <a:pt x="225" y="31"/>
                  </a:cubicBezTo>
                  <a:cubicBezTo>
                    <a:pt x="221" y="27"/>
                    <a:pt x="203" y="19"/>
                    <a:pt x="191" y="19"/>
                  </a:cubicBezTo>
                  <a:cubicBezTo>
                    <a:pt x="143" y="19"/>
                    <a:pt x="94"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9" name="Google Shape;32159;p23"/>
            <p:cNvSpPr/>
            <p:nvPr/>
          </p:nvSpPr>
          <p:spPr>
            <a:xfrm>
              <a:off x="-2291757" y="-877693"/>
              <a:ext cx="17142" cy="15567"/>
            </a:xfrm>
            <a:custGeom>
              <a:avLst/>
              <a:gdLst/>
              <a:ahLst/>
              <a:cxnLst/>
              <a:rect l="l" t="t" r="r" b="b"/>
              <a:pathLst>
                <a:path w="359" h="326" extrusionOk="0">
                  <a:moveTo>
                    <a:pt x="202" y="0"/>
                  </a:moveTo>
                  <a:cubicBezTo>
                    <a:pt x="145" y="15"/>
                    <a:pt x="116" y="64"/>
                    <a:pt x="78" y="97"/>
                  </a:cubicBezTo>
                  <a:cubicBezTo>
                    <a:pt x="45" y="127"/>
                    <a:pt x="33" y="176"/>
                    <a:pt x="0" y="209"/>
                  </a:cubicBezTo>
                  <a:cubicBezTo>
                    <a:pt x="52" y="232"/>
                    <a:pt x="26" y="303"/>
                    <a:pt x="78" y="325"/>
                  </a:cubicBezTo>
                  <a:cubicBezTo>
                    <a:pt x="37" y="194"/>
                    <a:pt x="145" y="161"/>
                    <a:pt x="220" y="104"/>
                  </a:cubicBezTo>
                  <a:cubicBezTo>
                    <a:pt x="228" y="109"/>
                    <a:pt x="235" y="116"/>
                    <a:pt x="235" y="120"/>
                  </a:cubicBezTo>
                  <a:cubicBezTo>
                    <a:pt x="202" y="206"/>
                    <a:pt x="265" y="251"/>
                    <a:pt x="310" y="306"/>
                  </a:cubicBezTo>
                  <a:cubicBezTo>
                    <a:pt x="359" y="299"/>
                    <a:pt x="347" y="266"/>
                    <a:pt x="344" y="232"/>
                  </a:cubicBezTo>
                  <a:cubicBezTo>
                    <a:pt x="276" y="183"/>
                    <a:pt x="273" y="161"/>
                    <a:pt x="318" y="116"/>
                  </a:cubicBezTo>
                  <a:cubicBezTo>
                    <a:pt x="336" y="101"/>
                    <a:pt x="351" y="87"/>
                    <a:pt x="354" y="64"/>
                  </a:cubicBezTo>
                  <a:cubicBezTo>
                    <a:pt x="299" y="56"/>
                    <a:pt x="235" y="6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0" name="Google Shape;32160;p23"/>
            <p:cNvSpPr/>
            <p:nvPr/>
          </p:nvSpPr>
          <p:spPr>
            <a:xfrm>
              <a:off x="-2256279" y="-892352"/>
              <a:ext cx="20389" cy="12558"/>
            </a:xfrm>
            <a:custGeom>
              <a:avLst/>
              <a:gdLst/>
              <a:ahLst/>
              <a:cxnLst/>
              <a:rect l="l" t="t" r="r" b="b"/>
              <a:pathLst>
                <a:path w="427" h="263" extrusionOk="0">
                  <a:moveTo>
                    <a:pt x="326" y="1"/>
                  </a:moveTo>
                  <a:lnTo>
                    <a:pt x="326" y="1"/>
                  </a:lnTo>
                  <a:cubicBezTo>
                    <a:pt x="329" y="23"/>
                    <a:pt x="334" y="45"/>
                    <a:pt x="337" y="68"/>
                  </a:cubicBezTo>
                  <a:cubicBezTo>
                    <a:pt x="341" y="80"/>
                    <a:pt x="352" y="90"/>
                    <a:pt x="352" y="97"/>
                  </a:cubicBezTo>
                  <a:cubicBezTo>
                    <a:pt x="348" y="128"/>
                    <a:pt x="374" y="161"/>
                    <a:pt x="352" y="180"/>
                  </a:cubicBezTo>
                  <a:cubicBezTo>
                    <a:pt x="344" y="187"/>
                    <a:pt x="334" y="192"/>
                    <a:pt x="326" y="192"/>
                  </a:cubicBezTo>
                  <a:cubicBezTo>
                    <a:pt x="307" y="192"/>
                    <a:pt x="284" y="180"/>
                    <a:pt x="274" y="161"/>
                  </a:cubicBezTo>
                  <a:cubicBezTo>
                    <a:pt x="248" y="124"/>
                    <a:pt x="180" y="161"/>
                    <a:pt x="177" y="97"/>
                  </a:cubicBezTo>
                  <a:cubicBezTo>
                    <a:pt x="169" y="97"/>
                    <a:pt x="161" y="97"/>
                    <a:pt x="150" y="102"/>
                  </a:cubicBezTo>
                  <a:cubicBezTo>
                    <a:pt x="135" y="116"/>
                    <a:pt x="105" y="132"/>
                    <a:pt x="105" y="147"/>
                  </a:cubicBezTo>
                  <a:cubicBezTo>
                    <a:pt x="101" y="184"/>
                    <a:pt x="91" y="195"/>
                    <a:pt x="75" y="195"/>
                  </a:cubicBezTo>
                  <a:cubicBezTo>
                    <a:pt x="60" y="195"/>
                    <a:pt x="46" y="184"/>
                    <a:pt x="27" y="173"/>
                  </a:cubicBezTo>
                  <a:cubicBezTo>
                    <a:pt x="20" y="176"/>
                    <a:pt x="12" y="176"/>
                    <a:pt x="4" y="180"/>
                  </a:cubicBezTo>
                  <a:lnTo>
                    <a:pt x="1" y="180"/>
                  </a:lnTo>
                  <a:cubicBezTo>
                    <a:pt x="49" y="225"/>
                    <a:pt x="101" y="263"/>
                    <a:pt x="158" y="263"/>
                  </a:cubicBezTo>
                  <a:cubicBezTo>
                    <a:pt x="187" y="263"/>
                    <a:pt x="222" y="251"/>
                    <a:pt x="258" y="228"/>
                  </a:cubicBezTo>
                  <a:cubicBezTo>
                    <a:pt x="270" y="221"/>
                    <a:pt x="289" y="221"/>
                    <a:pt x="303" y="218"/>
                  </a:cubicBezTo>
                  <a:cubicBezTo>
                    <a:pt x="405" y="210"/>
                    <a:pt x="427" y="176"/>
                    <a:pt x="382" y="83"/>
                  </a:cubicBezTo>
                  <a:cubicBezTo>
                    <a:pt x="367" y="53"/>
                    <a:pt x="360" y="1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1" name="Google Shape;32161;p23"/>
            <p:cNvSpPr/>
            <p:nvPr/>
          </p:nvSpPr>
          <p:spPr>
            <a:xfrm>
              <a:off x="-2290038" y="-872727"/>
              <a:ext cx="13083" cy="11460"/>
            </a:xfrm>
            <a:custGeom>
              <a:avLst/>
              <a:gdLst/>
              <a:ahLst/>
              <a:cxnLst/>
              <a:rect l="l" t="t" r="r" b="b"/>
              <a:pathLst>
                <a:path w="274" h="240" extrusionOk="0">
                  <a:moveTo>
                    <a:pt x="184" y="0"/>
                  </a:moveTo>
                  <a:cubicBezTo>
                    <a:pt x="109" y="57"/>
                    <a:pt x="1" y="90"/>
                    <a:pt x="42" y="221"/>
                  </a:cubicBezTo>
                  <a:cubicBezTo>
                    <a:pt x="49" y="229"/>
                    <a:pt x="61" y="233"/>
                    <a:pt x="68" y="240"/>
                  </a:cubicBezTo>
                  <a:cubicBezTo>
                    <a:pt x="102" y="218"/>
                    <a:pt x="135" y="180"/>
                    <a:pt x="170" y="180"/>
                  </a:cubicBezTo>
                  <a:cubicBezTo>
                    <a:pt x="192" y="180"/>
                    <a:pt x="211" y="192"/>
                    <a:pt x="237" y="221"/>
                  </a:cubicBezTo>
                  <a:cubicBezTo>
                    <a:pt x="240" y="221"/>
                    <a:pt x="263" y="210"/>
                    <a:pt x="274" y="207"/>
                  </a:cubicBezTo>
                  <a:lnTo>
                    <a:pt x="274" y="202"/>
                  </a:lnTo>
                  <a:cubicBezTo>
                    <a:pt x="229" y="147"/>
                    <a:pt x="166" y="102"/>
                    <a:pt x="199" y="16"/>
                  </a:cubicBezTo>
                  <a:cubicBezTo>
                    <a:pt x="199" y="12"/>
                    <a:pt x="192" y="5"/>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2" name="Google Shape;32162;p23"/>
            <p:cNvSpPr/>
            <p:nvPr/>
          </p:nvSpPr>
          <p:spPr>
            <a:xfrm>
              <a:off x="-2333395" y="-900900"/>
              <a:ext cx="13274" cy="12176"/>
            </a:xfrm>
            <a:custGeom>
              <a:avLst/>
              <a:gdLst/>
              <a:ahLst/>
              <a:cxnLst/>
              <a:rect l="l" t="t" r="r" b="b"/>
              <a:pathLst>
                <a:path w="278" h="255" extrusionOk="0">
                  <a:moveTo>
                    <a:pt x="132" y="0"/>
                  </a:moveTo>
                  <a:cubicBezTo>
                    <a:pt x="94" y="7"/>
                    <a:pt x="46" y="19"/>
                    <a:pt x="57" y="67"/>
                  </a:cubicBezTo>
                  <a:cubicBezTo>
                    <a:pt x="68" y="124"/>
                    <a:pt x="15" y="135"/>
                    <a:pt x="1" y="169"/>
                  </a:cubicBezTo>
                  <a:cubicBezTo>
                    <a:pt x="12" y="164"/>
                    <a:pt x="23" y="161"/>
                    <a:pt x="31" y="161"/>
                  </a:cubicBezTo>
                  <a:cubicBezTo>
                    <a:pt x="60" y="161"/>
                    <a:pt x="79" y="183"/>
                    <a:pt x="83" y="221"/>
                  </a:cubicBezTo>
                  <a:cubicBezTo>
                    <a:pt x="101" y="214"/>
                    <a:pt x="124" y="209"/>
                    <a:pt x="143" y="209"/>
                  </a:cubicBezTo>
                  <a:cubicBezTo>
                    <a:pt x="191" y="209"/>
                    <a:pt x="232" y="232"/>
                    <a:pt x="274" y="254"/>
                  </a:cubicBezTo>
                  <a:cubicBezTo>
                    <a:pt x="277" y="254"/>
                    <a:pt x="277" y="254"/>
                    <a:pt x="277" y="250"/>
                  </a:cubicBezTo>
                  <a:cubicBezTo>
                    <a:pt x="244" y="214"/>
                    <a:pt x="258" y="169"/>
                    <a:pt x="262" y="128"/>
                  </a:cubicBezTo>
                  <a:cubicBezTo>
                    <a:pt x="258" y="128"/>
                    <a:pt x="255" y="124"/>
                    <a:pt x="251" y="124"/>
                  </a:cubicBezTo>
                  <a:cubicBezTo>
                    <a:pt x="240" y="124"/>
                    <a:pt x="229" y="131"/>
                    <a:pt x="222" y="138"/>
                  </a:cubicBezTo>
                  <a:cubicBezTo>
                    <a:pt x="210" y="146"/>
                    <a:pt x="199" y="154"/>
                    <a:pt x="188" y="154"/>
                  </a:cubicBezTo>
                  <a:cubicBezTo>
                    <a:pt x="177" y="154"/>
                    <a:pt x="165" y="146"/>
                    <a:pt x="150" y="128"/>
                  </a:cubicBezTo>
                  <a:cubicBezTo>
                    <a:pt x="117" y="79"/>
                    <a:pt x="139" y="41"/>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3" name="Google Shape;32163;p23"/>
            <p:cNvSpPr/>
            <p:nvPr/>
          </p:nvSpPr>
          <p:spPr>
            <a:xfrm>
              <a:off x="-2242336" y="-908778"/>
              <a:ext cx="9120" cy="8977"/>
            </a:xfrm>
            <a:custGeom>
              <a:avLst/>
              <a:gdLst/>
              <a:ahLst/>
              <a:cxnLst/>
              <a:rect l="l" t="t" r="r" b="b"/>
              <a:pathLst>
                <a:path w="191" h="188" extrusionOk="0">
                  <a:moveTo>
                    <a:pt x="97" y="1"/>
                  </a:moveTo>
                  <a:cubicBezTo>
                    <a:pt x="64" y="1"/>
                    <a:pt x="30" y="23"/>
                    <a:pt x="0" y="42"/>
                  </a:cubicBezTo>
                  <a:cubicBezTo>
                    <a:pt x="8" y="110"/>
                    <a:pt x="8" y="180"/>
                    <a:pt x="97" y="188"/>
                  </a:cubicBezTo>
                  <a:cubicBezTo>
                    <a:pt x="104" y="188"/>
                    <a:pt x="113" y="184"/>
                    <a:pt x="120" y="180"/>
                  </a:cubicBezTo>
                  <a:cubicBezTo>
                    <a:pt x="176" y="143"/>
                    <a:pt x="191" y="83"/>
                    <a:pt x="154" y="31"/>
                  </a:cubicBezTo>
                  <a:cubicBezTo>
                    <a:pt x="135" y="8"/>
                    <a:pt x="116"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4" name="Google Shape;32164;p23"/>
            <p:cNvSpPr/>
            <p:nvPr/>
          </p:nvSpPr>
          <p:spPr>
            <a:xfrm>
              <a:off x="-2350346" y="-948029"/>
              <a:ext cx="11126" cy="8261"/>
            </a:xfrm>
            <a:custGeom>
              <a:avLst/>
              <a:gdLst/>
              <a:ahLst/>
              <a:cxnLst/>
              <a:rect l="l" t="t" r="r" b="b"/>
              <a:pathLst>
                <a:path w="233" h="173" extrusionOk="0">
                  <a:moveTo>
                    <a:pt x="150" y="0"/>
                  </a:moveTo>
                  <a:cubicBezTo>
                    <a:pt x="132" y="0"/>
                    <a:pt x="109" y="7"/>
                    <a:pt x="83" y="23"/>
                  </a:cubicBezTo>
                  <a:cubicBezTo>
                    <a:pt x="1" y="71"/>
                    <a:pt x="79" y="105"/>
                    <a:pt x="83" y="142"/>
                  </a:cubicBezTo>
                  <a:cubicBezTo>
                    <a:pt x="87" y="150"/>
                    <a:pt x="94" y="157"/>
                    <a:pt x="98" y="161"/>
                  </a:cubicBezTo>
                  <a:cubicBezTo>
                    <a:pt x="116" y="169"/>
                    <a:pt x="139" y="173"/>
                    <a:pt x="158" y="173"/>
                  </a:cubicBezTo>
                  <a:cubicBezTo>
                    <a:pt x="168" y="173"/>
                    <a:pt x="180" y="173"/>
                    <a:pt x="191" y="169"/>
                  </a:cubicBezTo>
                  <a:lnTo>
                    <a:pt x="195" y="169"/>
                  </a:lnTo>
                  <a:cubicBezTo>
                    <a:pt x="199" y="135"/>
                    <a:pt x="232" y="109"/>
                    <a:pt x="221" y="68"/>
                  </a:cubicBezTo>
                  <a:cubicBezTo>
                    <a:pt x="206" y="23"/>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5" name="Google Shape;32165;p23"/>
            <p:cNvSpPr/>
            <p:nvPr/>
          </p:nvSpPr>
          <p:spPr>
            <a:xfrm>
              <a:off x="-2260720" y="-894310"/>
              <a:ext cx="9837" cy="10553"/>
            </a:xfrm>
            <a:custGeom>
              <a:avLst/>
              <a:gdLst/>
              <a:ahLst/>
              <a:cxnLst/>
              <a:rect l="l" t="t" r="r" b="b"/>
              <a:pathLst>
                <a:path w="206" h="221" extrusionOk="0">
                  <a:moveTo>
                    <a:pt x="127" y="0"/>
                  </a:moveTo>
                  <a:cubicBezTo>
                    <a:pt x="4" y="83"/>
                    <a:pt x="1" y="94"/>
                    <a:pt x="82" y="202"/>
                  </a:cubicBezTo>
                  <a:cubicBezTo>
                    <a:pt x="86" y="206"/>
                    <a:pt x="90" y="214"/>
                    <a:pt x="97" y="217"/>
                  </a:cubicBezTo>
                  <a:lnTo>
                    <a:pt x="97" y="221"/>
                  </a:lnTo>
                  <a:cubicBezTo>
                    <a:pt x="105" y="217"/>
                    <a:pt x="113" y="217"/>
                    <a:pt x="120" y="214"/>
                  </a:cubicBezTo>
                  <a:cubicBezTo>
                    <a:pt x="120" y="147"/>
                    <a:pt x="198" y="121"/>
                    <a:pt x="206" y="57"/>
                  </a:cubicBezTo>
                  <a:cubicBezTo>
                    <a:pt x="187" y="26"/>
                    <a:pt x="158" y="12"/>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6" name="Google Shape;32166;p23"/>
            <p:cNvSpPr/>
            <p:nvPr/>
          </p:nvSpPr>
          <p:spPr>
            <a:xfrm>
              <a:off x="-2295911" y="-930170"/>
              <a:ext cx="9311" cy="7353"/>
            </a:xfrm>
            <a:custGeom>
              <a:avLst/>
              <a:gdLst/>
              <a:ahLst/>
              <a:cxnLst/>
              <a:rect l="l" t="t" r="r" b="b"/>
              <a:pathLst>
                <a:path w="195" h="154" extrusionOk="0">
                  <a:moveTo>
                    <a:pt x="98" y="0"/>
                  </a:moveTo>
                  <a:cubicBezTo>
                    <a:pt x="87" y="0"/>
                    <a:pt x="75" y="4"/>
                    <a:pt x="60" y="8"/>
                  </a:cubicBezTo>
                  <a:cubicBezTo>
                    <a:pt x="1" y="49"/>
                    <a:pt x="27" y="94"/>
                    <a:pt x="68" y="127"/>
                  </a:cubicBezTo>
                  <a:cubicBezTo>
                    <a:pt x="87" y="146"/>
                    <a:pt x="105" y="154"/>
                    <a:pt x="124" y="154"/>
                  </a:cubicBezTo>
                  <a:cubicBezTo>
                    <a:pt x="150" y="154"/>
                    <a:pt x="177" y="131"/>
                    <a:pt x="195" y="97"/>
                  </a:cubicBezTo>
                  <a:cubicBezTo>
                    <a:pt x="184" y="34"/>
                    <a:pt x="15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7" name="Google Shape;32167;p23"/>
            <p:cNvSpPr/>
            <p:nvPr/>
          </p:nvSpPr>
          <p:spPr>
            <a:xfrm>
              <a:off x="-2327856" y="-922005"/>
              <a:ext cx="7544" cy="7401"/>
            </a:xfrm>
            <a:custGeom>
              <a:avLst/>
              <a:gdLst/>
              <a:ahLst/>
              <a:cxnLst/>
              <a:rect l="l" t="t" r="r" b="b"/>
              <a:pathLst>
                <a:path w="158" h="155" extrusionOk="0">
                  <a:moveTo>
                    <a:pt x="94" y="1"/>
                  </a:moveTo>
                  <a:cubicBezTo>
                    <a:pt x="11" y="12"/>
                    <a:pt x="1" y="28"/>
                    <a:pt x="30" y="132"/>
                  </a:cubicBezTo>
                  <a:cubicBezTo>
                    <a:pt x="75" y="143"/>
                    <a:pt x="101" y="154"/>
                    <a:pt x="120" y="154"/>
                  </a:cubicBezTo>
                  <a:cubicBezTo>
                    <a:pt x="150" y="154"/>
                    <a:pt x="154" y="128"/>
                    <a:pt x="158" y="61"/>
                  </a:cubicBezTo>
                  <a:cubicBezTo>
                    <a:pt x="150" y="28"/>
                    <a:pt x="146"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8" name="Google Shape;32168;p23"/>
            <p:cNvSpPr/>
            <p:nvPr/>
          </p:nvSpPr>
          <p:spPr>
            <a:xfrm>
              <a:off x="-2249498" y="-893069"/>
              <a:ext cx="9359" cy="5587"/>
            </a:xfrm>
            <a:custGeom>
              <a:avLst/>
              <a:gdLst/>
              <a:ahLst/>
              <a:cxnLst/>
              <a:rect l="l" t="t" r="r" b="b"/>
              <a:pathLst>
                <a:path w="196" h="117" extrusionOk="0">
                  <a:moveTo>
                    <a:pt x="124" y="0"/>
                  </a:moveTo>
                  <a:cubicBezTo>
                    <a:pt x="80" y="0"/>
                    <a:pt x="38" y="23"/>
                    <a:pt x="1" y="50"/>
                  </a:cubicBezTo>
                  <a:cubicBezTo>
                    <a:pt x="4" y="72"/>
                    <a:pt x="4" y="95"/>
                    <a:pt x="8" y="117"/>
                  </a:cubicBezTo>
                  <a:cubicBezTo>
                    <a:pt x="19" y="112"/>
                    <a:pt x="27" y="112"/>
                    <a:pt x="35" y="112"/>
                  </a:cubicBezTo>
                  <a:cubicBezTo>
                    <a:pt x="45" y="102"/>
                    <a:pt x="57" y="90"/>
                    <a:pt x="68" y="76"/>
                  </a:cubicBezTo>
                  <a:cubicBezTo>
                    <a:pt x="83" y="102"/>
                    <a:pt x="97" y="109"/>
                    <a:pt x="113" y="109"/>
                  </a:cubicBezTo>
                  <a:cubicBezTo>
                    <a:pt x="124" y="109"/>
                    <a:pt x="139" y="102"/>
                    <a:pt x="154" y="95"/>
                  </a:cubicBezTo>
                  <a:cubicBezTo>
                    <a:pt x="165" y="90"/>
                    <a:pt x="180" y="83"/>
                    <a:pt x="195" y="83"/>
                  </a:cubicBezTo>
                  <a:cubicBezTo>
                    <a:pt x="192" y="60"/>
                    <a:pt x="187" y="38"/>
                    <a:pt x="184" y="16"/>
                  </a:cubicBezTo>
                  <a:cubicBezTo>
                    <a:pt x="161" y="5"/>
                    <a:pt x="142"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9" name="Google Shape;32169;p23"/>
            <p:cNvSpPr/>
            <p:nvPr/>
          </p:nvSpPr>
          <p:spPr>
            <a:xfrm>
              <a:off x="-2286791" y="-864180"/>
              <a:ext cx="13418" cy="5825"/>
            </a:xfrm>
            <a:custGeom>
              <a:avLst/>
              <a:gdLst/>
              <a:ahLst/>
              <a:cxnLst/>
              <a:rect l="l" t="t" r="r" b="b"/>
              <a:pathLst>
                <a:path w="281" h="122" extrusionOk="0">
                  <a:moveTo>
                    <a:pt x="102" y="1"/>
                  </a:moveTo>
                  <a:cubicBezTo>
                    <a:pt x="67" y="1"/>
                    <a:pt x="34" y="39"/>
                    <a:pt x="0" y="61"/>
                  </a:cubicBezTo>
                  <a:cubicBezTo>
                    <a:pt x="15" y="91"/>
                    <a:pt x="34" y="99"/>
                    <a:pt x="60" y="99"/>
                  </a:cubicBezTo>
                  <a:cubicBezTo>
                    <a:pt x="75" y="99"/>
                    <a:pt x="90" y="95"/>
                    <a:pt x="109" y="91"/>
                  </a:cubicBezTo>
                  <a:cubicBezTo>
                    <a:pt x="124" y="87"/>
                    <a:pt x="143" y="83"/>
                    <a:pt x="157" y="83"/>
                  </a:cubicBezTo>
                  <a:cubicBezTo>
                    <a:pt x="176" y="83"/>
                    <a:pt x="191" y="91"/>
                    <a:pt x="198" y="121"/>
                  </a:cubicBezTo>
                  <a:cubicBezTo>
                    <a:pt x="281" y="95"/>
                    <a:pt x="191" y="57"/>
                    <a:pt x="206" y="28"/>
                  </a:cubicBezTo>
                  <a:lnTo>
                    <a:pt x="206" y="28"/>
                  </a:lnTo>
                  <a:cubicBezTo>
                    <a:pt x="195" y="31"/>
                    <a:pt x="172" y="42"/>
                    <a:pt x="169" y="42"/>
                  </a:cubicBezTo>
                  <a:cubicBezTo>
                    <a:pt x="143" y="13"/>
                    <a:pt x="124"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0" name="Google Shape;32170;p23"/>
            <p:cNvSpPr/>
            <p:nvPr/>
          </p:nvSpPr>
          <p:spPr>
            <a:xfrm>
              <a:off x="-2314104" y="-891111"/>
              <a:ext cx="7401" cy="6494"/>
            </a:xfrm>
            <a:custGeom>
              <a:avLst/>
              <a:gdLst/>
              <a:ahLst/>
              <a:cxnLst/>
              <a:rect l="l" t="t" r="r" b="b"/>
              <a:pathLst>
                <a:path w="155" h="136" extrusionOk="0">
                  <a:moveTo>
                    <a:pt x="154" y="16"/>
                  </a:moveTo>
                  <a:cubicBezTo>
                    <a:pt x="154" y="19"/>
                    <a:pt x="150" y="19"/>
                    <a:pt x="150" y="23"/>
                  </a:cubicBezTo>
                  <a:cubicBezTo>
                    <a:pt x="150" y="23"/>
                    <a:pt x="154" y="19"/>
                    <a:pt x="154" y="16"/>
                  </a:cubicBezTo>
                  <a:close/>
                  <a:moveTo>
                    <a:pt x="146" y="1"/>
                  </a:moveTo>
                  <a:cubicBezTo>
                    <a:pt x="132" y="1"/>
                    <a:pt x="116" y="4"/>
                    <a:pt x="101" y="9"/>
                  </a:cubicBezTo>
                  <a:cubicBezTo>
                    <a:pt x="46" y="12"/>
                    <a:pt x="11" y="45"/>
                    <a:pt x="1" y="98"/>
                  </a:cubicBezTo>
                  <a:cubicBezTo>
                    <a:pt x="42" y="116"/>
                    <a:pt x="90" y="106"/>
                    <a:pt x="135" y="135"/>
                  </a:cubicBezTo>
                  <a:cubicBezTo>
                    <a:pt x="142" y="102"/>
                    <a:pt x="150" y="76"/>
                    <a:pt x="154" y="45"/>
                  </a:cubicBezTo>
                  <a:cubicBezTo>
                    <a:pt x="154" y="38"/>
                    <a:pt x="150" y="31"/>
                    <a:pt x="150" y="23"/>
                  </a:cubicBezTo>
                  <a:cubicBezTo>
                    <a:pt x="150" y="16"/>
                    <a:pt x="146" y="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1" name="Google Shape;32171;p23"/>
            <p:cNvSpPr/>
            <p:nvPr/>
          </p:nvSpPr>
          <p:spPr>
            <a:xfrm>
              <a:off x="-2344998" y="-940007"/>
              <a:ext cx="8643" cy="7544"/>
            </a:xfrm>
            <a:custGeom>
              <a:avLst/>
              <a:gdLst/>
              <a:ahLst/>
              <a:cxnLst/>
              <a:rect l="l" t="t" r="r" b="b"/>
              <a:pathLst>
                <a:path w="181" h="158" extrusionOk="0">
                  <a:moveTo>
                    <a:pt x="79" y="1"/>
                  </a:moveTo>
                  <a:cubicBezTo>
                    <a:pt x="56" y="31"/>
                    <a:pt x="49" y="75"/>
                    <a:pt x="1" y="86"/>
                  </a:cubicBezTo>
                  <a:cubicBezTo>
                    <a:pt x="38" y="98"/>
                    <a:pt x="42" y="158"/>
                    <a:pt x="75" y="158"/>
                  </a:cubicBezTo>
                  <a:lnTo>
                    <a:pt x="75" y="153"/>
                  </a:lnTo>
                  <a:cubicBezTo>
                    <a:pt x="120" y="150"/>
                    <a:pt x="124" y="91"/>
                    <a:pt x="154" y="64"/>
                  </a:cubicBezTo>
                  <a:cubicBezTo>
                    <a:pt x="161" y="53"/>
                    <a:pt x="173" y="41"/>
                    <a:pt x="180" y="27"/>
                  </a:cubicBezTo>
                  <a:lnTo>
                    <a:pt x="180" y="27"/>
                  </a:lnTo>
                  <a:cubicBezTo>
                    <a:pt x="173" y="31"/>
                    <a:pt x="169" y="31"/>
                    <a:pt x="161" y="31"/>
                  </a:cubicBezTo>
                  <a:cubicBezTo>
                    <a:pt x="132" y="31"/>
                    <a:pt x="109" y="5"/>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2" name="Google Shape;32172;p23"/>
            <p:cNvSpPr/>
            <p:nvPr/>
          </p:nvSpPr>
          <p:spPr>
            <a:xfrm>
              <a:off x="-2341035" y="-944830"/>
              <a:ext cx="7879" cy="6303"/>
            </a:xfrm>
            <a:custGeom>
              <a:avLst/>
              <a:gdLst/>
              <a:ahLst/>
              <a:cxnLst/>
              <a:rect l="l" t="t" r="r" b="b"/>
              <a:pathLst>
                <a:path w="165" h="132" extrusionOk="0">
                  <a:moveTo>
                    <a:pt x="26" y="1"/>
                  </a:moveTo>
                  <a:cubicBezTo>
                    <a:pt x="37" y="42"/>
                    <a:pt x="4" y="68"/>
                    <a:pt x="0" y="102"/>
                  </a:cubicBezTo>
                  <a:cubicBezTo>
                    <a:pt x="26" y="106"/>
                    <a:pt x="49" y="132"/>
                    <a:pt x="78" y="132"/>
                  </a:cubicBezTo>
                  <a:cubicBezTo>
                    <a:pt x="86" y="132"/>
                    <a:pt x="90" y="132"/>
                    <a:pt x="97" y="128"/>
                  </a:cubicBezTo>
                  <a:cubicBezTo>
                    <a:pt x="165" y="19"/>
                    <a:pt x="165" y="19"/>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3" name="Google Shape;32173;p23"/>
            <p:cNvSpPr/>
            <p:nvPr/>
          </p:nvSpPr>
          <p:spPr>
            <a:xfrm>
              <a:off x="-2315155" y="-888962"/>
              <a:ext cx="10553" cy="6303"/>
            </a:xfrm>
            <a:custGeom>
              <a:avLst/>
              <a:gdLst/>
              <a:ahLst/>
              <a:cxnLst/>
              <a:rect l="l" t="t" r="r" b="b"/>
              <a:pathLst>
                <a:path w="221" h="132" extrusionOk="0">
                  <a:moveTo>
                    <a:pt x="176" y="0"/>
                  </a:moveTo>
                  <a:cubicBezTo>
                    <a:pt x="172" y="31"/>
                    <a:pt x="164" y="57"/>
                    <a:pt x="157" y="90"/>
                  </a:cubicBezTo>
                  <a:cubicBezTo>
                    <a:pt x="112" y="61"/>
                    <a:pt x="64" y="71"/>
                    <a:pt x="23" y="53"/>
                  </a:cubicBezTo>
                  <a:cubicBezTo>
                    <a:pt x="15" y="53"/>
                    <a:pt x="7" y="57"/>
                    <a:pt x="0" y="57"/>
                  </a:cubicBezTo>
                  <a:cubicBezTo>
                    <a:pt x="19" y="87"/>
                    <a:pt x="49" y="105"/>
                    <a:pt x="78" y="121"/>
                  </a:cubicBezTo>
                  <a:cubicBezTo>
                    <a:pt x="94" y="128"/>
                    <a:pt x="109" y="131"/>
                    <a:pt x="127" y="131"/>
                  </a:cubicBezTo>
                  <a:cubicBezTo>
                    <a:pt x="154" y="131"/>
                    <a:pt x="176" y="121"/>
                    <a:pt x="194" y="98"/>
                  </a:cubicBezTo>
                  <a:cubicBezTo>
                    <a:pt x="221" y="64"/>
                    <a:pt x="221" y="26"/>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4" name="Google Shape;32174;p23"/>
            <p:cNvSpPr/>
            <p:nvPr/>
          </p:nvSpPr>
          <p:spPr>
            <a:xfrm>
              <a:off x="-2255037" y="-891636"/>
              <a:ext cx="5921" cy="8643"/>
            </a:xfrm>
            <a:custGeom>
              <a:avLst/>
              <a:gdLst/>
              <a:ahLst/>
              <a:cxnLst/>
              <a:rect l="l" t="t" r="r" b="b"/>
              <a:pathLst>
                <a:path w="124" h="181" extrusionOk="0">
                  <a:moveTo>
                    <a:pt x="87" y="1"/>
                  </a:moveTo>
                  <a:cubicBezTo>
                    <a:pt x="79" y="65"/>
                    <a:pt x="1" y="91"/>
                    <a:pt x="1" y="158"/>
                  </a:cubicBezTo>
                  <a:cubicBezTo>
                    <a:pt x="20" y="169"/>
                    <a:pt x="34" y="180"/>
                    <a:pt x="49" y="180"/>
                  </a:cubicBezTo>
                  <a:cubicBezTo>
                    <a:pt x="65" y="180"/>
                    <a:pt x="75" y="169"/>
                    <a:pt x="79" y="132"/>
                  </a:cubicBezTo>
                  <a:cubicBezTo>
                    <a:pt x="79" y="117"/>
                    <a:pt x="109" y="101"/>
                    <a:pt x="124" y="87"/>
                  </a:cubicBezTo>
                  <a:cubicBezTo>
                    <a:pt x="120" y="65"/>
                    <a:pt x="120" y="42"/>
                    <a:pt x="117" y="20"/>
                  </a:cubicBezTo>
                  <a:cubicBezTo>
                    <a:pt x="109" y="8"/>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5" name="Google Shape;32175;p23"/>
            <p:cNvSpPr/>
            <p:nvPr/>
          </p:nvSpPr>
          <p:spPr>
            <a:xfrm>
              <a:off x="-2320359" y="-894501"/>
              <a:ext cx="11126" cy="8261"/>
            </a:xfrm>
            <a:custGeom>
              <a:avLst/>
              <a:gdLst/>
              <a:ahLst/>
              <a:cxnLst/>
              <a:rect l="l" t="t" r="r" b="b"/>
              <a:pathLst>
                <a:path w="233" h="173" extrusionOk="0">
                  <a:moveTo>
                    <a:pt x="146" y="1"/>
                  </a:moveTo>
                  <a:lnTo>
                    <a:pt x="146" y="1"/>
                  </a:lnTo>
                  <a:cubicBezTo>
                    <a:pt x="173" y="42"/>
                    <a:pt x="168" y="80"/>
                    <a:pt x="116" y="98"/>
                  </a:cubicBezTo>
                  <a:cubicBezTo>
                    <a:pt x="79" y="109"/>
                    <a:pt x="42" y="113"/>
                    <a:pt x="4" y="120"/>
                  </a:cubicBezTo>
                  <a:lnTo>
                    <a:pt x="1" y="120"/>
                  </a:lnTo>
                  <a:cubicBezTo>
                    <a:pt x="38" y="139"/>
                    <a:pt x="72" y="158"/>
                    <a:pt x="109" y="173"/>
                  </a:cubicBezTo>
                  <a:cubicBezTo>
                    <a:pt x="116" y="173"/>
                    <a:pt x="124" y="169"/>
                    <a:pt x="132" y="169"/>
                  </a:cubicBezTo>
                  <a:cubicBezTo>
                    <a:pt x="142" y="116"/>
                    <a:pt x="177" y="83"/>
                    <a:pt x="232" y="80"/>
                  </a:cubicBezTo>
                  <a:cubicBezTo>
                    <a:pt x="206" y="49"/>
                    <a:pt x="191" y="8"/>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6" name="Google Shape;32176;p23"/>
            <p:cNvSpPr/>
            <p:nvPr/>
          </p:nvSpPr>
          <p:spPr>
            <a:xfrm>
              <a:off x="-2266975" y="-913219"/>
              <a:ext cx="10935" cy="5205"/>
            </a:xfrm>
            <a:custGeom>
              <a:avLst/>
              <a:gdLst/>
              <a:ahLst/>
              <a:cxnLst/>
              <a:rect l="l" t="t" r="r" b="b"/>
              <a:pathLst>
                <a:path w="229" h="109" extrusionOk="0">
                  <a:moveTo>
                    <a:pt x="228" y="1"/>
                  </a:moveTo>
                  <a:lnTo>
                    <a:pt x="228" y="1"/>
                  </a:lnTo>
                  <a:cubicBezTo>
                    <a:pt x="199" y="8"/>
                    <a:pt x="172" y="15"/>
                    <a:pt x="142" y="19"/>
                  </a:cubicBezTo>
                  <a:cubicBezTo>
                    <a:pt x="142" y="53"/>
                    <a:pt x="132" y="72"/>
                    <a:pt x="105" y="72"/>
                  </a:cubicBezTo>
                  <a:cubicBezTo>
                    <a:pt x="97" y="72"/>
                    <a:pt x="94" y="72"/>
                    <a:pt x="87" y="68"/>
                  </a:cubicBezTo>
                  <a:cubicBezTo>
                    <a:pt x="56" y="63"/>
                    <a:pt x="30" y="53"/>
                    <a:pt x="1" y="46"/>
                  </a:cubicBezTo>
                  <a:lnTo>
                    <a:pt x="1" y="46"/>
                  </a:lnTo>
                  <a:cubicBezTo>
                    <a:pt x="8" y="72"/>
                    <a:pt x="23" y="90"/>
                    <a:pt x="53" y="101"/>
                  </a:cubicBezTo>
                  <a:cubicBezTo>
                    <a:pt x="68" y="105"/>
                    <a:pt x="82" y="108"/>
                    <a:pt x="97" y="108"/>
                  </a:cubicBezTo>
                  <a:cubicBezTo>
                    <a:pt x="161" y="108"/>
                    <a:pt x="191" y="49"/>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7" name="Google Shape;32177;p23"/>
            <p:cNvSpPr/>
            <p:nvPr/>
          </p:nvSpPr>
          <p:spPr>
            <a:xfrm>
              <a:off x="-2256088" y="-926446"/>
              <a:ext cx="6828" cy="13275"/>
            </a:xfrm>
            <a:custGeom>
              <a:avLst/>
              <a:gdLst/>
              <a:ahLst/>
              <a:cxnLst/>
              <a:rect l="l" t="t" r="r" b="b"/>
              <a:pathLst>
                <a:path w="143" h="278" extrusionOk="0">
                  <a:moveTo>
                    <a:pt x="90" y="0"/>
                  </a:moveTo>
                  <a:lnTo>
                    <a:pt x="90" y="0"/>
                  </a:lnTo>
                  <a:cubicBezTo>
                    <a:pt x="128" y="116"/>
                    <a:pt x="75" y="199"/>
                    <a:pt x="0" y="278"/>
                  </a:cubicBezTo>
                  <a:cubicBezTo>
                    <a:pt x="97" y="278"/>
                    <a:pt x="87" y="176"/>
                    <a:pt x="139" y="135"/>
                  </a:cubicBezTo>
                  <a:cubicBezTo>
                    <a:pt x="123" y="90"/>
                    <a:pt x="142" y="35"/>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8" name="Google Shape;32178;p23"/>
            <p:cNvSpPr/>
            <p:nvPr/>
          </p:nvSpPr>
          <p:spPr>
            <a:xfrm>
              <a:off x="-2307515" y="-896268"/>
              <a:ext cx="5062" cy="6303"/>
            </a:xfrm>
            <a:custGeom>
              <a:avLst/>
              <a:gdLst/>
              <a:ahLst/>
              <a:cxnLst/>
              <a:rect l="l" t="t" r="r" b="b"/>
              <a:pathLst>
                <a:path w="106" h="132" extrusionOk="0">
                  <a:moveTo>
                    <a:pt x="75" y="0"/>
                  </a:moveTo>
                  <a:cubicBezTo>
                    <a:pt x="34" y="0"/>
                    <a:pt x="20" y="34"/>
                    <a:pt x="1" y="64"/>
                  </a:cubicBezTo>
                  <a:cubicBezTo>
                    <a:pt x="1" y="79"/>
                    <a:pt x="4" y="94"/>
                    <a:pt x="8" y="109"/>
                  </a:cubicBezTo>
                  <a:cubicBezTo>
                    <a:pt x="8" y="117"/>
                    <a:pt x="12" y="124"/>
                    <a:pt x="12" y="131"/>
                  </a:cubicBezTo>
                  <a:cubicBezTo>
                    <a:pt x="12" y="127"/>
                    <a:pt x="16" y="127"/>
                    <a:pt x="16" y="124"/>
                  </a:cubicBezTo>
                  <a:cubicBezTo>
                    <a:pt x="49" y="90"/>
                    <a:pt x="106" y="6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9" name="Google Shape;32179;p23"/>
            <p:cNvSpPr/>
            <p:nvPr/>
          </p:nvSpPr>
          <p:spPr>
            <a:xfrm>
              <a:off x="-2337645" y="-925730"/>
              <a:ext cx="4154" cy="3629"/>
            </a:xfrm>
            <a:custGeom>
              <a:avLst/>
              <a:gdLst/>
              <a:ahLst/>
              <a:cxnLst/>
              <a:rect l="l" t="t" r="r" b="b"/>
              <a:pathLst>
                <a:path w="87" h="76" extrusionOk="0">
                  <a:moveTo>
                    <a:pt x="33" y="1"/>
                  </a:moveTo>
                  <a:cubicBezTo>
                    <a:pt x="19" y="8"/>
                    <a:pt x="0" y="16"/>
                    <a:pt x="7" y="42"/>
                  </a:cubicBezTo>
                  <a:cubicBezTo>
                    <a:pt x="15" y="56"/>
                    <a:pt x="26" y="75"/>
                    <a:pt x="49" y="75"/>
                  </a:cubicBezTo>
                  <a:lnTo>
                    <a:pt x="56" y="75"/>
                  </a:lnTo>
                  <a:cubicBezTo>
                    <a:pt x="78" y="72"/>
                    <a:pt x="86" y="56"/>
                    <a:pt x="82" y="34"/>
                  </a:cubicBezTo>
                  <a:cubicBezTo>
                    <a:pt x="75" y="16"/>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0" name="Google Shape;32180;p23"/>
            <p:cNvSpPr/>
            <p:nvPr/>
          </p:nvSpPr>
          <p:spPr>
            <a:xfrm>
              <a:off x="-2293046" y="-931651"/>
              <a:ext cx="8070" cy="6160"/>
            </a:xfrm>
            <a:custGeom>
              <a:avLst/>
              <a:gdLst/>
              <a:ahLst/>
              <a:cxnLst/>
              <a:rect l="l" t="t" r="r" b="b"/>
              <a:pathLst>
                <a:path w="169" h="129" extrusionOk="0">
                  <a:moveTo>
                    <a:pt x="57" y="1"/>
                  </a:moveTo>
                  <a:cubicBezTo>
                    <a:pt x="34" y="1"/>
                    <a:pt x="15" y="13"/>
                    <a:pt x="0" y="39"/>
                  </a:cubicBezTo>
                  <a:cubicBezTo>
                    <a:pt x="15" y="35"/>
                    <a:pt x="27" y="31"/>
                    <a:pt x="38" y="31"/>
                  </a:cubicBezTo>
                  <a:cubicBezTo>
                    <a:pt x="94" y="31"/>
                    <a:pt x="124" y="65"/>
                    <a:pt x="135" y="128"/>
                  </a:cubicBezTo>
                  <a:cubicBezTo>
                    <a:pt x="169" y="83"/>
                    <a:pt x="150" y="50"/>
                    <a:pt x="109" y="23"/>
                  </a:cubicBezTo>
                  <a:cubicBezTo>
                    <a:pt x="90" y="9"/>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1" name="Google Shape;32181;p23"/>
            <p:cNvSpPr/>
            <p:nvPr/>
          </p:nvSpPr>
          <p:spPr>
            <a:xfrm>
              <a:off x="-2333395" y="-893260"/>
              <a:ext cx="3963" cy="3820"/>
            </a:xfrm>
            <a:custGeom>
              <a:avLst/>
              <a:gdLst/>
              <a:ahLst/>
              <a:cxnLst/>
              <a:rect l="l" t="t" r="r" b="b"/>
              <a:pathLst>
                <a:path w="83" h="80" extrusionOk="0">
                  <a:moveTo>
                    <a:pt x="31" y="1"/>
                  </a:moveTo>
                  <a:cubicBezTo>
                    <a:pt x="23" y="1"/>
                    <a:pt x="12" y="4"/>
                    <a:pt x="1" y="9"/>
                  </a:cubicBezTo>
                  <a:cubicBezTo>
                    <a:pt x="12" y="57"/>
                    <a:pt x="23" y="80"/>
                    <a:pt x="38" y="80"/>
                  </a:cubicBezTo>
                  <a:cubicBezTo>
                    <a:pt x="49" y="80"/>
                    <a:pt x="65" y="72"/>
                    <a:pt x="83" y="61"/>
                  </a:cubicBezTo>
                  <a:cubicBezTo>
                    <a:pt x="79" y="23"/>
                    <a:pt x="60"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2" name="Google Shape;32182;p23"/>
            <p:cNvSpPr/>
            <p:nvPr/>
          </p:nvSpPr>
          <p:spPr>
            <a:xfrm>
              <a:off x="-2243577" y="-906773"/>
              <a:ext cx="5921" cy="7163"/>
            </a:xfrm>
            <a:custGeom>
              <a:avLst/>
              <a:gdLst/>
              <a:ahLst/>
              <a:cxnLst/>
              <a:rect l="l" t="t" r="r" b="b"/>
              <a:pathLst>
                <a:path w="124" h="150" extrusionOk="0">
                  <a:moveTo>
                    <a:pt x="26" y="0"/>
                  </a:moveTo>
                  <a:cubicBezTo>
                    <a:pt x="0" y="112"/>
                    <a:pt x="15" y="149"/>
                    <a:pt x="90" y="149"/>
                  </a:cubicBezTo>
                  <a:cubicBezTo>
                    <a:pt x="97" y="149"/>
                    <a:pt x="113" y="149"/>
                    <a:pt x="123" y="146"/>
                  </a:cubicBezTo>
                  <a:cubicBezTo>
                    <a:pt x="34" y="138"/>
                    <a:pt x="34" y="6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3" name="Google Shape;32183;p23"/>
            <p:cNvSpPr/>
            <p:nvPr/>
          </p:nvSpPr>
          <p:spPr>
            <a:xfrm>
              <a:off x="-2309663" y="-897509"/>
              <a:ext cx="6160" cy="4298"/>
            </a:xfrm>
            <a:custGeom>
              <a:avLst/>
              <a:gdLst/>
              <a:ahLst/>
              <a:cxnLst/>
              <a:rect l="l" t="t" r="r" b="b"/>
              <a:pathLst>
                <a:path w="129" h="90" extrusionOk="0">
                  <a:moveTo>
                    <a:pt x="124" y="0"/>
                  </a:moveTo>
                  <a:cubicBezTo>
                    <a:pt x="1" y="8"/>
                    <a:pt x="1" y="8"/>
                    <a:pt x="46" y="90"/>
                  </a:cubicBezTo>
                  <a:cubicBezTo>
                    <a:pt x="65" y="60"/>
                    <a:pt x="79" y="26"/>
                    <a:pt x="120" y="26"/>
                  </a:cubicBezTo>
                  <a:lnTo>
                    <a:pt x="128" y="26"/>
                  </a:lnTo>
                  <a:cubicBezTo>
                    <a:pt x="124" y="19"/>
                    <a:pt x="124" y="1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4" name="Google Shape;32184;p23"/>
            <p:cNvSpPr/>
            <p:nvPr/>
          </p:nvSpPr>
          <p:spPr>
            <a:xfrm>
              <a:off x="-2345715" y="-940389"/>
              <a:ext cx="4488" cy="4536"/>
            </a:xfrm>
            <a:custGeom>
              <a:avLst/>
              <a:gdLst/>
              <a:ahLst/>
              <a:cxnLst/>
              <a:rect l="l" t="t" r="r" b="b"/>
              <a:pathLst>
                <a:path w="94" h="95" extrusionOk="0">
                  <a:moveTo>
                    <a:pt x="1" y="1"/>
                  </a:moveTo>
                  <a:lnTo>
                    <a:pt x="1" y="1"/>
                  </a:lnTo>
                  <a:cubicBezTo>
                    <a:pt x="4" y="31"/>
                    <a:pt x="12" y="65"/>
                    <a:pt x="16" y="94"/>
                  </a:cubicBezTo>
                  <a:cubicBezTo>
                    <a:pt x="64" y="83"/>
                    <a:pt x="71" y="39"/>
                    <a:pt x="94" y="9"/>
                  </a:cubicBezTo>
                  <a:lnTo>
                    <a:pt x="94" y="9"/>
                  </a:lnTo>
                  <a:cubicBezTo>
                    <a:pt x="83" y="13"/>
                    <a:pt x="71" y="13"/>
                    <a:pt x="61" y="13"/>
                  </a:cubicBezTo>
                  <a:cubicBezTo>
                    <a:pt x="42" y="13"/>
                    <a:pt x="19" y="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5" name="Google Shape;32185;p23"/>
            <p:cNvSpPr/>
            <p:nvPr/>
          </p:nvSpPr>
          <p:spPr>
            <a:xfrm>
              <a:off x="-2267357" y="-882898"/>
              <a:ext cx="5205" cy="5061"/>
            </a:xfrm>
            <a:custGeom>
              <a:avLst/>
              <a:gdLst/>
              <a:ahLst/>
              <a:cxnLst/>
              <a:rect l="l" t="t" r="r" b="b"/>
              <a:pathLst>
                <a:path w="109" h="106" extrusionOk="0">
                  <a:moveTo>
                    <a:pt x="0" y="1"/>
                  </a:moveTo>
                  <a:cubicBezTo>
                    <a:pt x="5" y="30"/>
                    <a:pt x="19" y="61"/>
                    <a:pt x="38" y="83"/>
                  </a:cubicBezTo>
                  <a:cubicBezTo>
                    <a:pt x="53" y="98"/>
                    <a:pt x="64" y="106"/>
                    <a:pt x="76" y="106"/>
                  </a:cubicBezTo>
                  <a:cubicBezTo>
                    <a:pt x="90" y="106"/>
                    <a:pt x="102" y="94"/>
                    <a:pt x="109" y="75"/>
                  </a:cubicBezTo>
                  <a:lnTo>
                    <a:pt x="109" y="72"/>
                  </a:lnTo>
                  <a:cubicBezTo>
                    <a:pt x="102" y="75"/>
                    <a:pt x="98" y="75"/>
                    <a:pt x="95" y="75"/>
                  </a:cubicBezTo>
                  <a:cubicBezTo>
                    <a:pt x="45" y="75"/>
                    <a:pt x="42" y="12"/>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6" name="Google Shape;32186;p23"/>
            <p:cNvSpPr/>
            <p:nvPr/>
          </p:nvSpPr>
          <p:spPr>
            <a:xfrm>
              <a:off x="-2423356" y="-838252"/>
              <a:ext cx="39680" cy="35717"/>
            </a:xfrm>
            <a:custGeom>
              <a:avLst/>
              <a:gdLst/>
              <a:ahLst/>
              <a:cxnLst/>
              <a:rect l="l" t="t" r="r" b="b"/>
              <a:pathLst>
                <a:path w="831" h="748" extrusionOk="0">
                  <a:moveTo>
                    <a:pt x="419" y="1"/>
                  </a:moveTo>
                  <a:cubicBezTo>
                    <a:pt x="408" y="4"/>
                    <a:pt x="393" y="11"/>
                    <a:pt x="386" y="27"/>
                  </a:cubicBezTo>
                  <a:cubicBezTo>
                    <a:pt x="334" y="139"/>
                    <a:pt x="281" y="191"/>
                    <a:pt x="203" y="191"/>
                  </a:cubicBezTo>
                  <a:cubicBezTo>
                    <a:pt x="154" y="191"/>
                    <a:pt x="101" y="172"/>
                    <a:pt x="34" y="135"/>
                  </a:cubicBezTo>
                  <a:cubicBezTo>
                    <a:pt x="23" y="127"/>
                    <a:pt x="12" y="131"/>
                    <a:pt x="1" y="127"/>
                  </a:cubicBezTo>
                  <a:lnTo>
                    <a:pt x="1" y="127"/>
                  </a:lnTo>
                  <a:cubicBezTo>
                    <a:pt x="5" y="142"/>
                    <a:pt x="8" y="165"/>
                    <a:pt x="15" y="168"/>
                  </a:cubicBezTo>
                  <a:cubicBezTo>
                    <a:pt x="146" y="213"/>
                    <a:pt x="199" y="318"/>
                    <a:pt x="251" y="438"/>
                  </a:cubicBezTo>
                  <a:cubicBezTo>
                    <a:pt x="289" y="539"/>
                    <a:pt x="405" y="584"/>
                    <a:pt x="457" y="681"/>
                  </a:cubicBezTo>
                  <a:cubicBezTo>
                    <a:pt x="453" y="651"/>
                    <a:pt x="446" y="621"/>
                    <a:pt x="438" y="591"/>
                  </a:cubicBezTo>
                  <a:cubicBezTo>
                    <a:pt x="341" y="400"/>
                    <a:pt x="427" y="360"/>
                    <a:pt x="572" y="318"/>
                  </a:cubicBezTo>
                  <a:cubicBezTo>
                    <a:pt x="580" y="318"/>
                    <a:pt x="584" y="315"/>
                    <a:pt x="591" y="315"/>
                  </a:cubicBezTo>
                  <a:lnTo>
                    <a:pt x="595" y="315"/>
                  </a:lnTo>
                  <a:cubicBezTo>
                    <a:pt x="614" y="318"/>
                    <a:pt x="729" y="475"/>
                    <a:pt x="722" y="498"/>
                  </a:cubicBezTo>
                  <a:cubicBezTo>
                    <a:pt x="711" y="543"/>
                    <a:pt x="722" y="587"/>
                    <a:pt x="729" y="632"/>
                  </a:cubicBezTo>
                  <a:cubicBezTo>
                    <a:pt x="696" y="639"/>
                    <a:pt x="670" y="643"/>
                    <a:pt x="640" y="651"/>
                  </a:cubicBezTo>
                  <a:cubicBezTo>
                    <a:pt x="621" y="677"/>
                    <a:pt x="595" y="684"/>
                    <a:pt x="572" y="684"/>
                  </a:cubicBezTo>
                  <a:cubicBezTo>
                    <a:pt x="558" y="684"/>
                    <a:pt x="546" y="681"/>
                    <a:pt x="531" y="681"/>
                  </a:cubicBezTo>
                  <a:cubicBezTo>
                    <a:pt x="520" y="681"/>
                    <a:pt x="505" y="677"/>
                    <a:pt x="494" y="677"/>
                  </a:cubicBezTo>
                  <a:lnTo>
                    <a:pt x="479" y="677"/>
                  </a:lnTo>
                  <a:cubicBezTo>
                    <a:pt x="528" y="726"/>
                    <a:pt x="572" y="748"/>
                    <a:pt x="614" y="748"/>
                  </a:cubicBezTo>
                  <a:cubicBezTo>
                    <a:pt x="640" y="748"/>
                    <a:pt x="662" y="741"/>
                    <a:pt x="688" y="722"/>
                  </a:cubicBezTo>
                  <a:cubicBezTo>
                    <a:pt x="733" y="691"/>
                    <a:pt x="767" y="639"/>
                    <a:pt x="805" y="598"/>
                  </a:cubicBezTo>
                  <a:cubicBezTo>
                    <a:pt x="831" y="572"/>
                    <a:pt x="760" y="553"/>
                    <a:pt x="755" y="517"/>
                  </a:cubicBezTo>
                  <a:cubicBezTo>
                    <a:pt x="755" y="508"/>
                    <a:pt x="752" y="501"/>
                    <a:pt x="752" y="494"/>
                  </a:cubicBezTo>
                  <a:cubicBezTo>
                    <a:pt x="786" y="427"/>
                    <a:pt x="745" y="363"/>
                    <a:pt x="737" y="296"/>
                  </a:cubicBezTo>
                  <a:cubicBezTo>
                    <a:pt x="711" y="307"/>
                    <a:pt x="707" y="348"/>
                    <a:pt x="666" y="351"/>
                  </a:cubicBezTo>
                  <a:cubicBezTo>
                    <a:pt x="666" y="299"/>
                    <a:pt x="655" y="247"/>
                    <a:pt x="726" y="229"/>
                  </a:cubicBezTo>
                  <a:cubicBezTo>
                    <a:pt x="688" y="203"/>
                    <a:pt x="651" y="198"/>
                    <a:pt x="614" y="198"/>
                  </a:cubicBezTo>
                  <a:lnTo>
                    <a:pt x="562" y="198"/>
                  </a:lnTo>
                  <a:cubicBezTo>
                    <a:pt x="543" y="203"/>
                    <a:pt x="528" y="203"/>
                    <a:pt x="509" y="203"/>
                  </a:cubicBezTo>
                  <a:cubicBezTo>
                    <a:pt x="483" y="203"/>
                    <a:pt x="457" y="198"/>
                    <a:pt x="434" y="191"/>
                  </a:cubicBezTo>
                  <a:lnTo>
                    <a:pt x="434" y="191"/>
                  </a:lnTo>
                  <a:cubicBezTo>
                    <a:pt x="434" y="203"/>
                    <a:pt x="438" y="213"/>
                    <a:pt x="441" y="225"/>
                  </a:cubicBezTo>
                  <a:cubicBezTo>
                    <a:pt x="441" y="243"/>
                    <a:pt x="453" y="270"/>
                    <a:pt x="427" y="281"/>
                  </a:cubicBezTo>
                  <a:lnTo>
                    <a:pt x="419" y="281"/>
                  </a:lnTo>
                  <a:cubicBezTo>
                    <a:pt x="412" y="281"/>
                    <a:pt x="401" y="277"/>
                    <a:pt x="397" y="270"/>
                  </a:cubicBezTo>
                  <a:cubicBezTo>
                    <a:pt x="374" y="247"/>
                    <a:pt x="397" y="229"/>
                    <a:pt x="408" y="213"/>
                  </a:cubicBezTo>
                  <a:cubicBezTo>
                    <a:pt x="415" y="206"/>
                    <a:pt x="423" y="198"/>
                    <a:pt x="434" y="191"/>
                  </a:cubicBezTo>
                  <a:cubicBezTo>
                    <a:pt x="405" y="127"/>
                    <a:pt x="405" y="63"/>
                    <a:pt x="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7" name="Google Shape;32187;p23"/>
            <p:cNvSpPr/>
            <p:nvPr/>
          </p:nvSpPr>
          <p:spPr>
            <a:xfrm>
              <a:off x="-2425457" y="-849186"/>
              <a:ext cx="22681" cy="20055"/>
            </a:xfrm>
            <a:custGeom>
              <a:avLst/>
              <a:gdLst/>
              <a:ahLst/>
              <a:cxnLst/>
              <a:rect l="l" t="t" r="r" b="b"/>
              <a:pathLst>
                <a:path w="475" h="420" extrusionOk="0">
                  <a:moveTo>
                    <a:pt x="183" y="1"/>
                  </a:moveTo>
                  <a:cubicBezTo>
                    <a:pt x="153" y="1"/>
                    <a:pt x="127" y="13"/>
                    <a:pt x="101" y="50"/>
                  </a:cubicBezTo>
                  <a:cubicBezTo>
                    <a:pt x="26" y="147"/>
                    <a:pt x="0" y="244"/>
                    <a:pt x="45" y="356"/>
                  </a:cubicBezTo>
                  <a:cubicBezTo>
                    <a:pt x="56" y="360"/>
                    <a:pt x="67" y="356"/>
                    <a:pt x="78" y="364"/>
                  </a:cubicBezTo>
                  <a:cubicBezTo>
                    <a:pt x="145" y="401"/>
                    <a:pt x="198" y="420"/>
                    <a:pt x="247" y="420"/>
                  </a:cubicBezTo>
                  <a:cubicBezTo>
                    <a:pt x="325" y="420"/>
                    <a:pt x="378" y="368"/>
                    <a:pt x="430" y="256"/>
                  </a:cubicBezTo>
                  <a:cubicBezTo>
                    <a:pt x="437" y="240"/>
                    <a:pt x="452" y="233"/>
                    <a:pt x="463" y="230"/>
                  </a:cubicBezTo>
                  <a:cubicBezTo>
                    <a:pt x="467" y="218"/>
                    <a:pt x="475" y="203"/>
                    <a:pt x="471" y="196"/>
                  </a:cubicBezTo>
                  <a:cubicBezTo>
                    <a:pt x="445" y="154"/>
                    <a:pt x="396" y="121"/>
                    <a:pt x="441" y="65"/>
                  </a:cubicBezTo>
                  <a:cubicBezTo>
                    <a:pt x="396" y="42"/>
                    <a:pt x="336" y="57"/>
                    <a:pt x="306" y="5"/>
                  </a:cubicBezTo>
                  <a:lnTo>
                    <a:pt x="295" y="5"/>
                  </a:lnTo>
                  <a:cubicBezTo>
                    <a:pt x="284" y="9"/>
                    <a:pt x="276" y="13"/>
                    <a:pt x="266" y="13"/>
                  </a:cubicBezTo>
                  <a:cubicBezTo>
                    <a:pt x="250" y="13"/>
                    <a:pt x="239" y="9"/>
                    <a:pt x="224" y="5"/>
                  </a:cubicBezTo>
                  <a:cubicBezTo>
                    <a:pt x="209" y="5"/>
                    <a:pt x="194"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8" name="Google Shape;32188;p23"/>
            <p:cNvSpPr/>
            <p:nvPr/>
          </p:nvSpPr>
          <p:spPr>
            <a:xfrm>
              <a:off x="-2422258" y="-888962"/>
              <a:ext cx="17333" cy="16283"/>
            </a:xfrm>
            <a:custGeom>
              <a:avLst/>
              <a:gdLst/>
              <a:ahLst/>
              <a:cxnLst/>
              <a:rect l="l" t="t" r="r" b="b"/>
              <a:pathLst>
                <a:path w="363" h="341" extrusionOk="0">
                  <a:moveTo>
                    <a:pt x="112" y="0"/>
                  </a:moveTo>
                  <a:cubicBezTo>
                    <a:pt x="109" y="0"/>
                    <a:pt x="104" y="0"/>
                    <a:pt x="101" y="4"/>
                  </a:cubicBezTo>
                  <a:cubicBezTo>
                    <a:pt x="64" y="19"/>
                    <a:pt x="82" y="53"/>
                    <a:pt x="90" y="83"/>
                  </a:cubicBezTo>
                  <a:cubicBezTo>
                    <a:pt x="94" y="109"/>
                    <a:pt x="60" y="116"/>
                    <a:pt x="49" y="135"/>
                  </a:cubicBezTo>
                  <a:cubicBezTo>
                    <a:pt x="0" y="218"/>
                    <a:pt x="37" y="307"/>
                    <a:pt x="127" y="330"/>
                  </a:cubicBezTo>
                  <a:cubicBezTo>
                    <a:pt x="161" y="333"/>
                    <a:pt x="191" y="340"/>
                    <a:pt x="221" y="340"/>
                  </a:cubicBezTo>
                  <a:cubicBezTo>
                    <a:pt x="258" y="340"/>
                    <a:pt x="296" y="333"/>
                    <a:pt x="329" y="323"/>
                  </a:cubicBezTo>
                  <a:cubicBezTo>
                    <a:pt x="325" y="285"/>
                    <a:pt x="314" y="255"/>
                    <a:pt x="340" y="218"/>
                  </a:cubicBezTo>
                  <a:cubicBezTo>
                    <a:pt x="363" y="188"/>
                    <a:pt x="356" y="154"/>
                    <a:pt x="318" y="135"/>
                  </a:cubicBezTo>
                  <a:cubicBezTo>
                    <a:pt x="311" y="135"/>
                    <a:pt x="306" y="135"/>
                    <a:pt x="299" y="139"/>
                  </a:cubicBezTo>
                  <a:cubicBezTo>
                    <a:pt x="292" y="154"/>
                    <a:pt x="288" y="176"/>
                    <a:pt x="269" y="176"/>
                  </a:cubicBezTo>
                  <a:lnTo>
                    <a:pt x="266" y="176"/>
                  </a:lnTo>
                  <a:cubicBezTo>
                    <a:pt x="251" y="173"/>
                    <a:pt x="235" y="150"/>
                    <a:pt x="232" y="135"/>
                  </a:cubicBezTo>
                  <a:cubicBezTo>
                    <a:pt x="228" y="94"/>
                    <a:pt x="266" y="102"/>
                    <a:pt x="288" y="94"/>
                  </a:cubicBezTo>
                  <a:cubicBezTo>
                    <a:pt x="258" y="61"/>
                    <a:pt x="206" y="71"/>
                    <a:pt x="176" y="42"/>
                  </a:cubicBezTo>
                  <a:cubicBezTo>
                    <a:pt x="157" y="23"/>
                    <a:pt x="139"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9" name="Google Shape;32189;p23"/>
            <p:cNvSpPr/>
            <p:nvPr/>
          </p:nvSpPr>
          <p:spPr>
            <a:xfrm>
              <a:off x="-2395136" y="-851096"/>
              <a:ext cx="15185" cy="13083"/>
            </a:xfrm>
            <a:custGeom>
              <a:avLst/>
              <a:gdLst/>
              <a:ahLst/>
              <a:cxnLst/>
              <a:rect l="l" t="t" r="r" b="b"/>
              <a:pathLst>
                <a:path w="318" h="274" extrusionOk="0">
                  <a:moveTo>
                    <a:pt x="202" y="1"/>
                  </a:moveTo>
                  <a:cubicBezTo>
                    <a:pt x="183" y="1"/>
                    <a:pt x="161" y="4"/>
                    <a:pt x="131" y="15"/>
                  </a:cubicBezTo>
                  <a:cubicBezTo>
                    <a:pt x="94" y="27"/>
                    <a:pt x="52" y="41"/>
                    <a:pt x="0" y="60"/>
                  </a:cubicBezTo>
                  <a:cubicBezTo>
                    <a:pt x="34" y="86"/>
                    <a:pt x="38" y="116"/>
                    <a:pt x="49" y="149"/>
                  </a:cubicBezTo>
                  <a:cubicBezTo>
                    <a:pt x="68" y="225"/>
                    <a:pt x="131" y="273"/>
                    <a:pt x="187" y="273"/>
                  </a:cubicBezTo>
                  <a:cubicBezTo>
                    <a:pt x="202" y="273"/>
                    <a:pt x="214" y="270"/>
                    <a:pt x="228" y="265"/>
                  </a:cubicBezTo>
                  <a:cubicBezTo>
                    <a:pt x="288" y="239"/>
                    <a:pt x="318" y="146"/>
                    <a:pt x="295" y="82"/>
                  </a:cubicBezTo>
                  <a:cubicBezTo>
                    <a:pt x="273" y="27"/>
                    <a:pt x="247"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0" name="Google Shape;32190;p23"/>
            <p:cNvSpPr/>
            <p:nvPr/>
          </p:nvSpPr>
          <p:spPr>
            <a:xfrm>
              <a:off x="-2423881" y="-893069"/>
              <a:ext cx="17333" cy="22204"/>
            </a:xfrm>
            <a:custGeom>
              <a:avLst/>
              <a:gdLst/>
              <a:ahLst/>
              <a:cxnLst/>
              <a:rect l="l" t="t" r="r" b="b"/>
              <a:pathLst>
                <a:path w="363" h="465" extrusionOk="0">
                  <a:moveTo>
                    <a:pt x="233" y="0"/>
                  </a:moveTo>
                  <a:cubicBezTo>
                    <a:pt x="176" y="0"/>
                    <a:pt x="124" y="34"/>
                    <a:pt x="86" y="90"/>
                  </a:cubicBezTo>
                  <a:cubicBezTo>
                    <a:pt x="49" y="147"/>
                    <a:pt x="42" y="210"/>
                    <a:pt x="19" y="274"/>
                  </a:cubicBezTo>
                  <a:cubicBezTo>
                    <a:pt x="0" y="326"/>
                    <a:pt x="71" y="461"/>
                    <a:pt x="120" y="461"/>
                  </a:cubicBezTo>
                  <a:lnTo>
                    <a:pt x="180" y="461"/>
                  </a:lnTo>
                  <a:cubicBezTo>
                    <a:pt x="195" y="464"/>
                    <a:pt x="210" y="464"/>
                    <a:pt x="221" y="464"/>
                  </a:cubicBezTo>
                  <a:cubicBezTo>
                    <a:pt x="273" y="464"/>
                    <a:pt x="326" y="457"/>
                    <a:pt x="363" y="409"/>
                  </a:cubicBezTo>
                  <a:lnTo>
                    <a:pt x="363" y="409"/>
                  </a:lnTo>
                  <a:cubicBezTo>
                    <a:pt x="330" y="419"/>
                    <a:pt x="292" y="426"/>
                    <a:pt x="255" y="426"/>
                  </a:cubicBezTo>
                  <a:cubicBezTo>
                    <a:pt x="225" y="426"/>
                    <a:pt x="195" y="419"/>
                    <a:pt x="161" y="416"/>
                  </a:cubicBezTo>
                  <a:cubicBezTo>
                    <a:pt x="71" y="393"/>
                    <a:pt x="34" y="304"/>
                    <a:pt x="83" y="221"/>
                  </a:cubicBezTo>
                  <a:cubicBezTo>
                    <a:pt x="94" y="202"/>
                    <a:pt x="128" y="195"/>
                    <a:pt x="124" y="169"/>
                  </a:cubicBezTo>
                  <a:cubicBezTo>
                    <a:pt x="116" y="139"/>
                    <a:pt x="98" y="105"/>
                    <a:pt x="135" y="90"/>
                  </a:cubicBezTo>
                  <a:cubicBezTo>
                    <a:pt x="138" y="86"/>
                    <a:pt x="143" y="86"/>
                    <a:pt x="146" y="86"/>
                  </a:cubicBezTo>
                  <a:cubicBezTo>
                    <a:pt x="173" y="86"/>
                    <a:pt x="191" y="109"/>
                    <a:pt x="210" y="128"/>
                  </a:cubicBezTo>
                  <a:cubicBezTo>
                    <a:pt x="240" y="157"/>
                    <a:pt x="292" y="147"/>
                    <a:pt x="322" y="180"/>
                  </a:cubicBezTo>
                  <a:cubicBezTo>
                    <a:pt x="326" y="195"/>
                    <a:pt x="330" y="210"/>
                    <a:pt x="333" y="225"/>
                  </a:cubicBezTo>
                  <a:cubicBezTo>
                    <a:pt x="340" y="221"/>
                    <a:pt x="345" y="221"/>
                    <a:pt x="352" y="221"/>
                  </a:cubicBezTo>
                  <a:cubicBezTo>
                    <a:pt x="359" y="169"/>
                    <a:pt x="295" y="131"/>
                    <a:pt x="322" y="79"/>
                  </a:cubicBezTo>
                  <a:cubicBezTo>
                    <a:pt x="348" y="27"/>
                    <a:pt x="307" y="16"/>
                    <a:pt x="277" y="8"/>
                  </a:cubicBezTo>
                  <a:cubicBezTo>
                    <a:pt x="262" y="5"/>
                    <a:pt x="247" y="0"/>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1" name="Google Shape;32191;p23"/>
            <p:cNvSpPr/>
            <p:nvPr/>
          </p:nvSpPr>
          <p:spPr>
            <a:xfrm>
              <a:off x="-2430996" y="-865565"/>
              <a:ext cx="13561" cy="10935"/>
            </a:xfrm>
            <a:custGeom>
              <a:avLst/>
              <a:gdLst/>
              <a:ahLst/>
              <a:cxnLst/>
              <a:rect l="l" t="t" r="r" b="b"/>
              <a:pathLst>
                <a:path w="284" h="229" extrusionOk="0">
                  <a:moveTo>
                    <a:pt x="149" y="0"/>
                  </a:moveTo>
                  <a:cubicBezTo>
                    <a:pt x="127" y="0"/>
                    <a:pt x="97" y="4"/>
                    <a:pt x="52" y="16"/>
                  </a:cubicBezTo>
                  <a:cubicBezTo>
                    <a:pt x="34" y="42"/>
                    <a:pt x="0" y="68"/>
                    <a:pt x="45" y="105"/>
                  </a:cubicBezTo>
                  <a:cubicBezTo>
                    <a:pt x="68" y="128"/>
                    <a:pt x="78" y="161"/>
                    <a:pt x="90" y="195"/>
                  </a:cubicBezTo>
                  <a:cubicBezTo>
                    <a:pt x="112" y="199"/>
                    <a:pt x="127" y="209"/>
                    <a:pt x="142" y="228"/>
                  </a:cubicBezTo>
                  <a:cubicBezTo>
                    <a:pt x="198" y="206"/>
                    <a:pt x="235" y="161"/>
                    <a:pt x="284" y="131"/>
                  </a:cubicBezTo>
                  <a:cubicBezTo>
                    <a:pt x="225" y="30"/>
                    <a:pt x="206" y="0"/>
                    <a:pt x="1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2" name="Google Shape;32192;p23"/>
            <p:cNvSpPr/>
            <p:nvPr/>
          </p:nvSpPr>
          <p:spPr>
            <a:xfrm>
              <a:off x="-2427797" y="-859309"/>
              <a:ext cx="16951" cy="27170"/>
            </a:xfrm>
            <a:custGeom>
              <a:avLst/>
              <a:gdLst/>
              <a:ahLst/>
              <a:cxnLst/>
              <a:rect l="l" t="t" r="r" b="b"/>
              <a:pathLst>
                <a:path w="355" h="569" extrusionOk="0">
                  <a:moveTo>
                    <a:pt x="217" y="0"/>
                  </a:moveTo>
                  <a:cubicBezTo>
                    <a:pt x="168" y="30"/>
                    <a:pt x="131" y="75"/>
                    <a:pt x="75" y="97"/>
                  </a:cubicBezTo>
                  <a:cubicBezTo>
                    <a:pt x="172" y="176"/>
                    <a:pt x="113" y="258"/>
                    <a:pt x="68" y="321"/>
                  </a:cubicBezTo>
                  <a:cubicBezTo>
                    <a:pt x="1" y="419"/>
                    <a:pt x="41" y="490"/>
                    <a:pt x="90" y="565"/>
                  </a:cubicBezTo>
                  <a:cubicBezTo>
                    <a:pt x="90" y="565"/>
                    <a:pt x="90" y="568"/>
                    <a:pt x="94" y="568"/>
                  </a:cubicBezTo>
                  <a:cubicBezTo>
                    <a:pt x="49" y="456"/>
                    <a:pt x="75" y="359"/>
                    <a:pt x="150" y="262"/>
                  </a:cubicBezTo>
                  <a:cubicBezTo>
                    <a:pt x="176" y="225"/>
                    <a:pt x="202" y="213"/>
                    <a:pt x="232" y="213"/>
                  </a:cubicBezTo>
                  <a:cubicBezTo>
                    <a:pt x="243" y="213"/>
                    <a:pt x="258" y="217"/>
                    <a:pt x="273" y="217"/>
                  </a:cubicBezTo>
                  <a:cubicBezTo>
                    <a:pt x="288" y="221"/>
                    <a:pt x="299" y="225"/>
                    <a:pt x="315" y="225"/>
                  </a:cubicBezTo>
                  <a:cubicBezTo>
                    <a:pt x="325" y="225"/>
                    <a:pt x="333" y="221"/>
                    <a:pt x="344" y="217"/>
                  </a:cubicBezTo>
                  <a:lnTo>
                    <a:pt x="355" y="217"/>
                  </a:lnTo>
                  <a:cubicBezTo>
                    <a:pt x="344" y="209"/>
                    <a:pt x="337" y="202"/>
                    <a:pt x="329" y="199"/>
                  </a:cubicBezTo>
                  <a:cubicBezTo>
                    <a:pt x="161" y="154"/>
                    <a:pt x="161" y="154"/>
                    <a:pt x="220" y="11"/>
                  </a:cubicBezTo>
                  <a:cubicBezTo>
                    <a:pt x="220" y="7"/>
                    <a:pt x="220" y="4"/>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3" name="Google Shape;32193;p23"/>
            <p:cNvSpPr/>
            <p:nvPr/>
          </p:nvSpPr>
          <p:spPr>
            <a:xfrm>
              <a:off x="-2402489" y="-818817"/>
              <a:ext cx="9693" cy="13274"/>
            </a:xfrm>
            <a:custGeom>
              <a:avLst/>
              <a:gdLst/>
              <a:ahLst/>
              <a:cxnLst/>
              <a:rect l="l" t="t" r="r" b="b"/>
              <a:pathLst>
                <a:path w="203" h="278" extrusionOk="0">
                  <a:moveTo>
                    <a:pt x="68" y="1"/>
                  </a:moveTo>
                  <a:cubicBezTo>
                    <a:pt x="49" y="1"/>
                    <a:pt x="31" y="8"/>
                    <a:pt x="23" y="20"/>
                  </a:cubicBezTo>
                  <a:cubicBezTo>
                    <a:pt x="4" y="34"/>
                    <a:pt x="9" y="72"/>
                    <a:pt x="35" y="98"/>
                  </a:cubicBezTo>
                  <a:cubicBezTo>
                    <a:pt x="87" y="146"/>
                    <a:pt x="46" y="165"/>
                    <a:pt x="1" y="184"/>
                  </a:cubicBezTo>
                  <a:cubicBezTo>
                    <a:pt x="9" y="214"/>
                    <a:pt x="16" y="244"/>
                    <a:pt x="20" y="274"/>
                  </a:cubicBezTo>
                  <a:cubicBezTo>
                    <a:pt x="27" y="274"/>
                    <a:pt x="35" y="270"/>
                    <a:pt x="42" y="270"/>
                  </a:cubicBezTo>
                  <a:lnTo>
                    <a:pt x="57" y="270"/>
                  </a:lnTo>
                  <a:cubicBezTo>
                    <a:pt x="68" y="270"/>
                    <a:pt x="83" y="274"/>
                    <a:pt x="94" y="274"/>
                  </a:cubicBezTo>
                  <a:cubicBezTo>
                    <a:pt x="109" y="274"/>
                    <a:pt x="121" y="277"/>
                    <a:pt x="135" y="277"/>
                  </a:cubicBezTo>
                  <a:cubicBezTo>
                    <a:pt x="158" y="277"/>
                    <a:pt x="184" y="270"/>
                    <a:pt x="203" y="244"/>
                  </a:cubicBezTo>
                  <a:lnTo>
                    <a:pt x="199" y="236"/>
                  </a:lnTo>
                  <a:cubicBezTo>
                    <a:pt x="184" y="225"/>
                    <a:pt x="166" y="214"/>
                    <a:pt x="147" y="203"/>
                  </a:cubicBezTo>
                  <a:lnTo>
                    <a:pt x="132" y="203"/>
                  </a:lnTo>
                  <a:cubicBezTo>
                    <a:pt x="113" y="203"/>
                    <a:pt x="94" y="199"/>
                    <a:pt x="106" y="172"/>
                  </a:cubicBezTo>
                  <a:cubicBezTo>
                    <a:pt x="117" y="139"/>
                    <a:pt x="125" y="113"/>
                    <a:pt x="121" y="75"/>
                  </a:cubicBezTo>
                  <a:cubicBezTo>
                    <a:pt x="117" y="53"/>
                    <a:pt x="143" y="27"/>
                    <a:pt x="109" y="12"/>
                  </a:cubicBezTo>
                  <a:cubicBezTo>
                    <a:pt x="94" y="5"/>
                    <a:pt x="8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4" name="Google Shape;32194;p23"/>
            <p:cNvSpPr/>
            <p:nvPr/>
          </p:nvSpPr>
          <p:spPr>
            <a:xfrm>
              <a:off x="-2387114" y="-902714"/>
              <a:ext cx="8643" cy="9168"/>
            </a:xfrm>
            <a:custGeom>
              <a:avLst/>
              <a:gdLst/>
              <a:ahLst/>
              <a:cxnLst/>
              <a:rect l="l" t="t" r="r" b="b"/>
              <a:pathLst>
                <a:path w="181" h="192" extrusionOk="0">
                  <a:moveTo>
                    <a:pt x="72" y="0"/>
                  </a:moveTo>
                  <a:lnTo>
                    <a:pt x="60" y="5"/>
                  </a:lnTo>
                  <a:lnTo>
                    <a:pt x="49" y="5"/>
                  </a:lnTo>
                  <a:cubicBezTo>
                    <a:pt x="12" y="68"/>
                    <a:pt x="1" y="131"/>
                    <a:pt x="60" y="192"/>
                  </a:cubicBezTo>
                  <a:cubicBezTo>
                    <a:pt x="68" y="188"/>
                    <a:pt x="75" y="188"/>
                    <a:pt x="79" y="188"/>
                  </a:cubicBezTo>
                  <a:cubicBezTo>
                    <a:pt x="86" y="180"/>
                    <a:pt x="94" y="166"/>
                    <a:pt x="101" y="162"/>
                  </a:cubicBezTo>
                  <a:cubicBezTo>
                    <a:pt x="150" y="147"/>
                    <a:pt x="180" y="113"/>
                    <a:pt x="172" y="68"/>
                  </a:cubicBezTo>
                  <a:cubicBezTo>
                    <a:pt x="169" y="23"/>
                    <a:pt x="13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5" name="Google Shape;32195;p23"/>
            <p:cNvSpPr/>
            <p:nvPr/>
          </p:nvSpPr>
          <p:spPr>
            <a:xfrm>
              <a:off x="-2365483" y="-812371"/>
              <a:ext cx="9837" cy="7544"/>
            </a:xfrm>
            <a:custGeom>
              <a:avLst/>
              <a:gdLst/>
              <a:ahLst/>
              <a:cxnLst/>
              <a:rect l="l" t="t" r="r" b="b"/>
              <a:pathLst>
                <a:path w="206" h="158" extrusionOk="0">
                  <a:moveTo>
                    <a:pt x="90" y="1"/>
                  </a:moveTo>
                  <a:cubicBezTo>
                    <a:pt x="67" y="1"/>
                    <a:pt x="45" y="15"/>
                    <a:pt x="7" y="45"/>
                  </a:cubicBezTo>
                  <a:cubicBezTo>
                    <a:pt x="0" y="146"/>
                    <a:pt x="75" y="146"/>
                    <a:pt x="145" y="158"/>
                  </a:cubicBezTo>
                  <a:cubicBezTo>
                    <a:pt x="183" y="135"/>
                    <a:pt x="206" y="113"/>
                    <a:pt x="168" y="64"/>
                  </a:cubicBezTo>
                  <a:cubicBezTo>
                    <a:pt x="131" y="23"/>
                    <a:pt x="112"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6" name="Google Shape;32196;p23"/>
            <p:cNvSpPr/>
            <p:nvPr/>
          </p:nvSpPr>
          <p:spPr>
            <a:xfrm>
              <a:off x="-2368014" y="-826314"/>
              <a:ext cx="7544" cy="10601"/>
            </a:xfrm>
            <a:custGeom>
              <a:avLst/>
              <a:gdLst/>
              <a:ahLst/>
              <a:cxnLst/>
              <a:rect l="l" t="t" r="r" b="b"/>
              <a:pathLst>
                <a:path w="158" h="222" extrusionOk="0">
                  <a:moveTo>
                    <a:pt x="90" y="1"/>
                  </a:moveTo>
                  <a:cubicBezTo>
                    <a:pt x="45" y="46"/>
                    <a:pt x="53" y="117"/>
                    <a:pt x="0" y="154"/>
                  </a:cubicBezTo>
                  <a:cubicBezTo>
                    <a:pt x="8" y="199"/>
                    <a:pt x="19" y="222"/>
                    <a:pt x="38" y="222"/>
                  </a:cubicBezTo>
                  <a:cubicBezTo>
                    <a:pt x="49" y="222"/>
                    <a:pt x="64" y="214"/>
                    <a:pt x="79" y="199"/>
                  </a:cubicBezTo>
                  <a:cubicBezTo>
                    <a:pt x="154" y="136"/>
                    <a:pt x="157" y="87"/>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7" name="Google Shape;32197;p23"/>
            <p:cNvSpPr/>
            <p:nvPr/>
          </p:nvSpPr>
          <p:spPr>
            <a:xfrm>
              <a:off x="-2359228" y="-854152"/>
              <a:ext cx="8595" cy="7019"/>
            </a:xfrm>
            <a:custGeom>
              <a:avLst/>
              <a:gdLst/>
              <a:ahLst/>
              <a:cxnLst/>
              <a:rect l="l" t="t" r="r" b="b"/>
              <a:pathLst>
                <a:path w="180" h="147" extrusionOk="0">
                  <a:moveTo>
                    <a:pt x="90" y="1"/>
                  </a:moveTo>
                  <a:cubicBezTo>
                    <a:pt x="63" y="1"/>
                    <a:pt x="40" y="27"/>
                    <a:pt x="18" y="42"/>
                  </a:cubicBezTo>
                  <a:cubicBezTo>
                    <a:pt x="0" y="127"/>
                    <a:pt x="4" y="146"/>
                    <a:pt x="75" y="146"/>
                  </a:cubicBezTo>
                  <a:cubicBezTo>
                    <a:pt x="85" y="146"/>
                    <a:pt x="93" y="146"/>
                    <a:pt x="104" y="143"/>
                  </a:cubicBezTo>
                  <a:cubicBezTo>
                    <a:pt x="179" y="117"/>
                    <a:pt x="157" y="65"/>
                    <a:pt x="127" y="23"/>
                  </a:cubicBezTo>
                  <a:cubicBezTo>
                    <a:pt x="112" y="8"/>
                    <a:pt x="101"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8" name="Google Shape;32198;p23"/>
            <p:cNvSpPr/>
            <p:nvPr/>
          </p:nvSpPr>
          <p:spPr>
            <a:xfrm>
              <a:off x="-2379617" y="-875926"/>
              <a:ext cx="6685" cy="8834"/>
            </a:xfrm>
            <a:custGeom>
              <a:avLst/>
              <a:gdLst/>
              <a:ahLst/>
              <a:cxnLst/>
              <a:rect l="l" t="t" r="r" b="b"/>
              <a:pathLst>
                <a:path w="140" h="185" extrusionOk="0">
                  <a:moveTo>
                    <a:pt x="83" y="0"/>
                  </a:moveTo>
                  <a:cubicBezTo>
                    <a:pt x="60" y="38"/>
                    <a:pt x="27" y="83"/>
                    <a:pt x="8" y="135"/>
                  </a:cubicBezTo>
                  <a:cubicBezTo>
                    <a:pt x="1" y="154"/>
                    <a:pt x="34" y="169"/>
                    <a:pt x="57" y="180"/>
                  </a:cubicBezTo>
                  <a:cubicBezTo>
                    <a:pt x="60" y="180"/>
                    <a:pt x="68" y="184"/>
                    <a:pt x="75" y="184"/>
                  </a:cubicBezTo>
                  <a:cubicBezTo>
                    <a:pt x="83" y="184"/>
                    <a:pt x="94" y="180"/>
                    <a:pt x="94" y="169"/>
                  </a:cubicBezTo>
                  <a:cubicBezTo>
                    <a:pt x="113" y="120"/>
                    <a:pt x="127" y="72"/>
                    <a:pt x="135" y="23"/>
                  </a:cubicBezTo>
                  <a:cubicBezTo>
                    <a:pt x="139" y="8"/>
                    <a:pt x="127"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9" name="Google Shape;32199;p23"/>
            <p:cNvSpPr/>
            <p:nvPr/>
          </p:nvSpPr>
          <p:spPr>
            <a:xfrm>
              <a:off x="-2395327" y="-888246"/>
              <a:ext cx="8070" cy="6828"/>
            </a:xfrm>
            <a:custGeom>
              <a:avLst/>
              <a:gdLst/>
              <a:ahLst/>
              <a:cxnLst/>
              <a:rect l="l" t="t" r="r" b="b"/>
              <a:pathLst>
                <a:path w="169" h="143" extrusionOk="0">
                  <a:moveTo>
                    <a:pt x="42" y="1"/>
                  </a:moveTo>
                  <a:cubicBezTo>
                    <a:pt x="27" y="1"/>
                    <a:pt x="16" y="20"/>
                    <a:pt x="1" y="27"/>
                  </a:cubicBezTo>
                  <a:cubicBezTo>
                    <a:pt x="1" y="53"/>
                    <a:pt x="75" y="42"/>
                    <a:pt x="34" y="90"/>
                  </a:cubicBezTo>
                  <a:cubicBezTo>
                    <a:pt x="30" y="106"/>
                    <a:pt x="23" y="124"/>
                    <a:pt x="20" y="142"/>
                  </a:cubicBezTo>
                  <a:cubicBezTo>
                    <a:pt x="42" y="139"/>
                    <a:pt x="64" y="132"/>
                    <a:pt x="87" y="128"/>
                  </a:cubicBezTo>
                  <a:cubicBezTo>
                    <a:pt x="168" y="75"/>
                    <a:pt x="168" y="72"/>
                    <a:pt x="68" y="16"/>
                  </a:cubicBezTo>
                  <a:cubicBezTo>
                    <a:pt x="56" y="4"/>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0" name="Google Shape;32200;p23"/>
            <p:cNvSpPr/>
            <p:nvPr/>
          </p:nvSpPr>
          <p:spPr>
            <a:xfrm>
              <a:off x="-2389215" y="-902523"/>
              <a:ext cx="5014" cy="8977"/>
            </a:xfrm>
            <a:custGeom>
              <a:avLst/>
              <a:gdLst/>
              <a:ahLst/>
              <a:cxnLst/>
              <a:rect l="l" t="t" r="r" b="b"/>
              <a:pathLst>
                <a:path w="105" h="188" extrusionOk="0">
                  <a:moveTo>
                    <a:pt x="93" y="1"/>
                  </a:moveTo>
                  <a:cubicBezTo>
                    <a:pt x="37" y="1"/>
                    <a:pt x="0" y="49"/>
                    <a:pt x="4" y="86"/>
                  </a:cubicBezTo>
                  <a:cubicBezTo>
                    <a:pt x="7" y="131"/>
                    <a:pt x="37" y="188"/>
                    <a:pt x="104" y="188"/>
                  </a:cubicBezTo>
                  <a:cubicBezTo>
                    <a:pt x="45" y="127"/>
                    <a:pt x="56" y="64"/>
                    <a:pt x="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1" name="Google Shape;32201;p23"/>
            <p:cNvSpPr/>
            <p:nvPr/>
          </p:nvSpPr>
          <p:spPr>
            <a:xfrm>
              <a:off x="-2389072" y="-886670"/>
              <a:ext cx="6828" cy="5825"/>
            </a:xfrm>
            <a:custGeom>
              <a:avLst/>
              <a:gdLst/>
              <a:ahLst/>
              <a:cxnLst/>
              <a:rect l="l" t="t" r="r" b="b"/>
              <a:pathLst>
                <a:path w="143" h="122" extrusionOk="0">
                  <a:moveTo>
                    <a:pt x="79" y="1"/>
                  </a:moveTo>
                  <a:cubicBezTo>
                    <a:pt x="1" y="39"/>
                    <a:pt x="56" y="80"/>
                    <a:pt x="79" y="121"/>
                  </a:cubicBezTo>
                  <a:cubicBezTo>
                    <a:pt x="142" y="106"/>
                    <a:pt x="142" y="65"/>
                    <a:pt x="132" y="16"/>
                  </a:cubicBezTo>
                  <a:cubicBezTo>
                    <a:pt x="124" y="5"/>
                    <a:pt x="113"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2" name="Google Shape;32202;p23"/>
            <p:cNvSpPr/>
            <p:nvPr/>
          </p:nvSpPr>
          <p:spPr>
            <a:xfrm>
              <a:off x="-2361950" y="-852147"/>
              <a:ext cx="7735" cy="7306"/>
            </a:xfrm>
            <a:custGeom>
              <a:avLst/>
              <a:gdLst/>
              <a:ahLst/>
              <a:cxnLst/>
              <a:rect l="l" t="t" r="r" b="b"/>
              <a:pathLst>
                <a:path w="162" h="153" extrusionOk="0">
                  <a:moveTo>
                    <a:pt x="75" y="0"/>
                  </a:moveTo>
                  <a:lnTo>
                    <a:pt x="75" y="0"/>
                  </a:lnTo>
                  <a:cubicBezTo>
                    <a:pt x="8" y="26"/>
                    <a:pt x="35" y="93"/>
                    <a:pt x="1" y="149"/>
                  </a:cubicBezTo>
                  <a:cubicBezTo>
                    <a:pt x="68" y="135"/>
                    <a:pt x="124" y="153"/>
                    <a:pt x="161" y="101"/>
                  </a:cubicBezTo>
                  <a:lnTo>
                    <a:pt x="161" y="101"/>
                  </a:lnTo>
                  <a:cubicBezTo>
                    <a:pt x="150" y="104"/>
                    <a:pt x="142" y="104"/>
                    <a:pt x="132" y="104"/>
                  </a:cubicBezTo>
                  <a:cubicBezTo>
                    <a:pt x="61" y="104"/>
                    <a:pt x="57" y="8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3" name="Google Shape;32203;p23"/>
            <p:cNvSpPr/>
            <p:nvPr/>
          </p:nvSpPr>
          <p:spPr>
            <a:xfrm>
              <a:off x="-2392128" y="-887912"/>
              <a:ext cx="6828" cy="7067"/>
            </a:xfrm>
            <a:custGeom>
              <a:avLst/>
              <a:gdLst/>
              <a:ahLst/>
              <a:cxnLst/>
              <a:rect l="l" t="t" r="r" b="b"/>
              <a:pathLst>
                <a:path w="143" h="148" extrusionOk="0">
                  <a:moveTo>
                    <a:pt x="49" y="1"/>
                  </a:moveTo>
                  <a:cubicBezTo>
                    <a:pt x="34" y="1"/>
                    <a:pt x="16" y="4"/>
                    <a:pt x="1" y="9"/>
                  </a:cubicBezTo>
                  <a:cubicBezTo>
                    <a:pt x="101" y="65"/>
                    <a:pt x="101" y="68"/>
                    <a:pt x="20" y="121"/>
                  </a:cubicBezTo>
                  <a:cubicBezTo>
                    <a:pt x="57" y="147"/>
                    <a:pt x="101" y="144"/>
                    <a:pt x="143" y="147"/>
                  </a:cubicBezTo>
                  <a:cubicBezTo>
                    <a:pt x="120" y="106"/>
                    <a:pt x="65" y="65"/>
                    <a:pt x="143" y="27"/>
                  </a:cubicBezTo>
                  <a:cubicBezTo>
                    <a:pt x="113" y="9"/>
                    <a:pt x="8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4" name="Google Shape;32204;p23"/>
            <p:cNvSpPr/>
            <p:nvPr/>
          </p:nvSpPr>
          <p:spPr>
            <a:xfrm>
              <a:off x="-2368205" y="-828081"/>
              <a:ext cx="4488" cy="9168"/>
            </a:xfrm>
            <a:custGeom>
              <a:avLst/>
              <a:gdLst/>
              <a:ahLst/>
              <a:cxnLst/>
              <a:rect l="l" t="t" r="r" b="b"/>
              <a:pathLst>
                <a:path w="94" h="192" extrusionOk="0">
                  <a:moveTo>
                    <a:pt x="68" y="0"/>
                  </a:moveTo>
                  <a:cubicBezTo>
                    <a:pt x="61" y="0"/>
                    <a:pt x="53" y="4"/>
                    <a:pt x="45" y="23"/>
                  </a:cubicBezTo>
                  <a:cubicBezTo>
                    <a:pt x="23" y="75"/>
                    <a:pt x="1" y="131"/>
                    <a:pt x="4" y="191"/>
                  </a:cubicBezTo>
                  <a:cubicBezTo>
                    <a:pt x="57" y="154"/>
                    <a:pt x="49" y="83"/>
                    <a:pt x="94" y="38"/>
                  </a:cubicBezTo>
                  <a:cubicBezTo>
                    <a:pt x="87" y="19"/>
                    <a:pt x="8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5" name="Google Shape;32205;p23"/>
            <p:cNvSpPr/>
            <p:nvPr/>
          </p:nvSpPr>
          <p:spPr>
            <a:xfrm>
              <a:off x="-2368205" y="-838061"/>
              <a:ext cx="4154" cy="5014"/>
            </a:xfrm>
            <a:custGeom>
              <a:avLst/>
              <a:gdLst/>
              <a:ahLst/>
              <a:cxnLst/>
              <a:rect l="l" t="t" r="r" b="b"/>
              <a:pathLst>
                <a:path w="87" h="105" extrusionOk="0">
                  <a:moveTo>
                    <a:pt x="42" y="0"/>
                  </a:moveTo>
                  <a:cubicBezTo>
                    <a:pt x="35" y="0"/>
                    <a:pt x="23" y="4"/>
                    <a:pt x="19" y="7"/>
                  </a:cubicBezTo>
                  <a:cubicBezTo>
                    <a:pt x="1" y="45"/>
                    <a:pt x="42" y="64"/>
                    <a:pt x="53" y="94"/>
                  </a:cubicBezTo>
                  <a:cubicBezTo>
                    <a:pt x="53" y="97"/>
                    <a:pt x="57" y="97"/>
                    <a:pt x="71" y="104"/>
                  </a:cubicBezTo>
                  <a:cubicBezTo>
                    <a:pt x="87" y="59"/>
                    <a:pt x="87" y="23"/>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6" name="Google Shape;32206;p23"/>
            <p:cNvSpPr/>
            <p:nvPr/>
          </p:nvSpPr>
          <p:spPr>
            <a:xfrm>
              <a:off x="-2392128" y="-827365"/>
              <a:ext cx="4011" cy="5921"/>
            </a:xfrm>
            <a:custGeom>
              <a:avLst/>
              <a:gdLst/>
              <a:ahLst/>
              <a:cxnLst/>
              <a:rect l="l" t="t" r="r" b="b"/>
              <a:pathLst>
                <a:path w="84" h="124" extrusionOk="0">
                  <a:moveTo>
                    <a:pt x="72" y="1"/>
                  </a:moveTo>
                  <a:cubicBezTo>
                    <a:pt x="1" y="19"/>
                    <a:pt x="12" y="71"/>
                    <a:pt x="12" y="123"/>
                  </a:cubicBezTo>
                  <a:cubicBezTo>
                    <a:pt x="53" y="120"/>
                    <a:pt x="57" y="79"/>
                    <a:pt x="83" y="68"/>
                  </a:cubicBezTo>
                  <a:cubicBezTo>
                    <a:pt x="79" y="45"/>
                    <a:pt x="75" y="2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7" name="Google Shape;32207;p23"/>
            <p:cNvSpPr/>
            <p:nvPr/>
          </p:nvSpPr>
          <p:spPr>
            <a:xfrm>
              <a:off x="-2432620" y="-864848"/>
              <a:ext cx="5969" cy="8595"/>
            </a:xfrm>
            <a:custGeom>
              <a:avLst/>
              <a:gdLst/>
              <a:ahLst/>
              <a:cxnLst/>
              <a:rect l="l" t="t" r="r" b="b"/>
              <a:pathLst>
                <a:path w="125" h="180" extrusionOk="0">
                  <a:moveTo>
                    <a:pt x="86" y="1"/>
                  </a:moveTo>
                  <a:cubicBezTo>
                    <a:pt x="71" y="1"/>
                    <a:pt x="57" y="4"/>
                    <a:pt x="42" y="8"/>
                  </a:cubicBezTo>
                  <a:cubicBezTo>
                    <a:pt x="0" y="97"/>
                    <a:pt x="71" y="132"/>
                    <a:pt x="124" y="180"/>
                  </a:cubicBezTo>
                  <a:cubicBezTo>
                    <a:pt x="112" y="146"/>
                    <a:pt x="102" y="113"/>
                    <a:pt x="79" y="90"/>
                  </a:cubicBezTo>
                  <a:cubicBezTo>
                    <a:pt x="34" y="53"/>
                    <a:pt x="68" y="27"/>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8" name="Google Shape;32208;p23"/>
            <p:cNvSpPr/>
            <p:nvPr/>
          </p:nvSpPr>
          <p:spPr>
            <a:xfrm>
              <a:off x="-2398192" y="-884856"/>
              <a:ext cx="4488" cy="3438"/>
            </a:xfrm>
            <a:custGeom>
              <a:avLst/>
              <a:gdLst/>
              <a:ahLst/>
              <a:cxnLst/>
              <a:rect l="l" t="t" r="r" b="b"/>
              <a:pathLst>
                <a:path w="94" h="72" extrusionOk="0">
                  <a:moveTo>
                    <a:pt x="49" y="1"/>
                  </a:moveTo>
                  <a:cubicBezTo>
                    <a:pt x="31" y="1"/>
                    <a:pt x="16" y="12"/>
                    <a:pt x="1" y="38"/>
                  </a:cubicBezTo>
                  <a:cubicBezTo>
                    <a:pt x="16" y="61"/>
                    <a:pt x="35" y="71"/>
                    <a:pt x="61" y="71"/>
                  </a:cubicBezTo>
                  <a:lnTo>
                    <a:pt x="80" y="71"/>
                  </a:lnTo>
                  <a:cubicBezTo>
                    <a:pt x="83" y="53"/>
                    <a:pt x="90" y="35"/>
                    <a:pt x="94" y="19"/>
                  </a:cubicBezTo>
                  <a:cubicBezTo>
                    <a:pt x="80" y="8"/>
                    <a:pt x="64"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9" name="Google Shape;32209;p23"/>
            <p:cNvSpPr/>
            <p:nvPr/>
          </p:nvSpPr>
          <p:spPr>
            <a:xfrm>
              <a:off x="-2399624" y="-887004"/>
              <a:ext cx="7926" cy="4011"/>
            </a:xfrm>
            <a:custGeom>
              <a:avLst/>
              <a:gdLst/>
              <a:ahLst/>
              <a:cxnLst/>
              <a:rect l="l" t="t" r="r" b="b"/>
              <a:pathLst>
                <a:path w="166" h="84" extrusionOk="0">
                  <a:moveTo>
                    <a:pt x="91" y="1"/>
                  </a:moveTo>
                  <a:cubicBezTo>
                    <a:pt x="68" y="16"/>
                    <a:pt x="42" y="27"/>
                    <a:pt x="23" y="42"/>
                  </a:cubicBezTo>
                  <a:cubicBezTo>
                    <a:pt x="1" y="57"/>
                    <a:pt x="8" y="72"/>
                    <a:pt x="31" y="83"/>
                  </a:cubicBezTo>
                  <a:cubicBezTo>
                    <a:pt x="46" y="57"/>
                    <a:pt x="61" y="46"/>
                    <a:pt x="79" y="46"/>
                  </a:cubicBezTo>
                  <a:cubicBezTo>
                    <a:pt x="94" y="46"/>
                    <a:pt x="110" y="53"/>
                    <a:pt x="124" y="64"/>
                  </a:cubicBezTo>
                  <a:cubicBezTo>
                    <a:pt x="165" y="16"/>
                    <a:pt x="91" y="27"/>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0" name="Google Shape;32210;p23"/>
            <p:cNvSpPr/>
            <p:nvPr/>
          </p:nvSpPr>
          <p:spPr>
            <a:xfrm>
              <a:off x="-2385347" y="-885906"/>
              <a:ext cx="4488" cy="5730"/>
            </a:xfrm>
            <a:custGeom>
              <a:avLst/>
              <a:gdLst/>
              <a:ahLst/>
              <a:cxnLst/>
              <a:rect l="l" t="t" r="r" b="b"/>
              <a:pathLst>
                <a:path w="94" h="120" extrusionOk="0">
                  <a:moveTo>
                    <a:pt x="54" y="0"/>
                  </a:moveTo>
                  <a:lnTo>
                    <a:pt x="54" y="0"/>
                  </a:lnTo>
                  <a:cubicBezTo>
                    <a:pt x="64" y="49"/>
                    <a:pt x="64" y="90"/>
                    <a:pt x="1" y="105"/>
                  </a:cubicBezTo>
                  <a:cubicBezTo>
                    <a:pt x="12" y="116"/>
                    <a:pt x="23" y="119"/>
                    <a:pt x="35" y="119"/>
                  </a:cubicBezTo>
                  <a:cubicBezTo>
                    <a:pt x="49" y="119"/>
                    <a:pt x="64" y="109"/>
                    <a:pt x="76" y="93"/>
                  </a:cubicBezTo>
                  <a:cubicBezTo>
                    <a:pt x="94" y="60"/>
                    <a:pt x="94" y="23"/>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1" name="Google Shape;32211;p23"/>
            <p:cNvSpPr/>
            <p:nvPr/>
          </p:nvSpPr>
          <p:spPr>
            <a:xfrm>
              <a:off x="-2199313" y="-982648"/>
              <a:ext cx="46795" cy="29462"/>
            </a:xfrm>
            <a:custGeom>
              <a:avLst/>
              <a:gdLst/>
              <a:ahLst/>
              <a:cxnLst/>
              <a:rect l="l" t="t" r="r" b="b"/>
              <a:pathLst>
                <a:path w="980" h="617" extrusionOk="0">
                  <a:moveTo>
                    <a:pt x="183" y="584"/>
                  </a:moveTo>
                  <a:lnTo>
                    <a:pt x="183" y="584"/>
                  </a:lnTo>
                  <a:cubicBezTo>
                    <a:pt x="180" y="591"/>
                    <a:pt x="176" y="598"/>
                    <a:pt x="172" y="606"/>
                  </a:cubicBezTo>
                  <a:cubicBezTo>
                    <a:pt x="180" y="598"/>
                    <a:pt x="183" y="594"/>
                    <a:pt x="183" y="584"/>
                  </a:cubicBezTo>
                  <a:close/>
                  <a:moveTo>
                    <a:pt x="549" y="0"/>
                  </a:moveTo>
                  <a:cubicBezTo>
                    <a:pt x="490" y="0"/>
                    <a:pt x="430" y="11"/>
                    <a:pt x="407" y="86"/>
                  </a:cubicBezTo>
                  <a:cubicBezTo>
                    <a:pt x="404" y="101"/>
                    <a:pt x="389" y="116"/>
                    <a:pt x="378" y="120"/>
                  </a:cubicBezTo>
                  <a:cubicBezTo>
                    <a:pt x="269" y="131"/>
                    <a:pt x="217" y="217"/>
                    <a:pt x="145" y="280"/>
                  </a:cubicBezTo>
                  <a:cubicBezTo>
                    <a:pt x="45" y="370"/>
                    <a:pt x="15" y="490"/>
                    <a:pt x="0" y="617"/>
                  </a:cubicBezTo>
                  <a:cubicBezTo>
                    <a:pt x="56" y="575"/>
                    <a:pt x="123" y="598"/>
                    <a:pt x="183" y="584"/>
                  </a:cubicBezTo>
                  <a:cubicBezTo>
                    <a:pt x="213" y="561"/>
                    <a:pt x="195" y="535"/>
                    <a:pt x="190" y="513"/>
                  </a:cubicBezTo>
                  <a:cubicBezTo>
                    <a:pt x="176" y="505"/>
                    <a:pt x="161" y="497"/>
                    <a:pt x="150" y="490"/>
                  </a:cubicBezTo>
                  <a:cubicBezTo>
                    <a:pt x="67" y="453"/>
                    <a:pt x="101" y="463"/>
                    <a:pt x="123" y="385"/>
                  </a:cubicBezTo>
                  <a:cubicBezTo>
                    <a:pt x="142" y="314"/>
                    <a:pt x="176" y="303"/>
                    <a:pt x="213" y="303"/>
                  </a:cubicBezTo>
                  <a:cubicBezTo>
                    <a:pt x="232" y="303"/>
                    <a:pt x="250" y="306"/>
                    <a:pt x="273" y="306"/>
                  </a:cubicBezTo>
                  <a:cubicBezTo>
                    <a:pt x="295" y="247"/>
                    <a:pt x="314" y="221"/>
                    <a:pt x="389" y="180"/>
                  </a:cubicBezTo>
                  <a:cubicBezTo>
                    <a:pt x="430" y="157"/>
                    <a:pt x="442" y="97"/>
                    <a:pt x="494" y="97"/>
                  </a:cubicBezTo>
                  <a:lnTo>
                    <a:pt x="516" y="97"/>
                  </a:lnTo>
                  <a:cubicBezTo>
                    <a:pt x="523" y="60"/>
                    <a:pt x="538" y="49"/>
                    <a:pt x="557" y="49"/>
                  </a:cubicBezTo>
                  <a:cubicBezTo>
                    <a:pt x="576" y="49"/>
                    <a:pt x="594" y="64"/>
                    <a:pt x="616" y="75"/>
                  </a:cubicBezTo>
                  <a:cubicBezTo>
                    <a:pt x="680" y="113"/>
                    <a:pt x="766" y="86"/>
                    <a:pt x="826" y="142"/>
                  </a:cubicBezTo>
                  <a:cubicBezTo>
                    <a:pt x="830" y="146"/>
                    <a:pt x="834" y="146"/>
                    <a:pt x="837" y="146"/>
                  </a:cubicBezTo>
                  <a:cubicBezTo>
                    <a:pt x="845" y="146"/>
                    <a:pt x="852" y="139"/>
                    <a:pt x="863" y="135"/>
                  </a:cubicBezTo>
                  <a:cubicBezTo>
                    <a:pt x="875" y="127"/>
                    <a:pt x="886" y="120"/>
                    <a:pt x="901" y="120"/>
                  </a:cubicBezTo>
                  <a:cubicBezTo>
                    <a:pt x="908" y="120"/>
                    <a:pt x="920" y="123"/>
                    <a:pt x="927" y="135"/>
                  </a:cubicBezTo>
                  <a:cubicBezTo>
                    <a:pt x="946" y="146"/>
                    <a:pt x="961" y="161"/>
                    <a:pt x="980" y="172"/>
                  </a:cubicBezTo>
                  <a:cubicBezTo>
                    <a:pt x="968" y="94"/>
                    <a:pt x="920" y="49"/>
                    <a:pt x="845" y="37"/>
                  </a:cubicBezTo>
                  <a:cubicBezTo>
                    <a:pt x="759" y="26"/>
                    <a:pt x="673" y="8"/>
                    <a:pt x="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2" name="Google Shape;32212;p23"/>
            <p:cNvSpPr/>
            <p:nvPr/>
          </p:nvSpPr>
          <p:spPr>
            <a:xfrm>
              <a:off x="-2171475" y="-974482"/>
              <a:ext cx="28937" cy="48992"/>
            </a:xfrm>
            <a:custGeom>
              <a:avLst/>
              <a:gdLst/>
              <a:ahLst/>
              <a:cxnLst/>
              <a:rect l="l" t="t" r="r" b="b"/>
              <a:pathLst>
                <a:path w="606" h="1026" extrusionOk="0">
                  <a:moveTo>
                    <a:pt x="397" y="1"/>
                  </a:moveTo>
                  <a:cubicBezTo>
                    <a:pt x="408" y="35"/>
                    <a:pt x="400" y="64"/>
                    <a:pt x="392" y="95"/>
                  </a:cubicBezTo>
                  <a:lnTo>
                    <a:pt x="400" y="95"/>
                  </a:lnTo>
                  <a:cubicBezTo>
                    <a:pt x="423" y="95"/>
                    <a:pt x="442" y="102"/>
                    <a:pt x="442" y="128"/>
                  </a:cubicBezTo>
                  <a:cubicBezTo>
                    <a:pt x="442" y="162"/>
                    <a:pt x="445" y="180"/>
                    <a:pt x="478" y="203"/>
                  </a:cubicBezTo>
                  <a:cubicBezTo>
                    <a:pt x="542" y="244"/>
                    <a:pt x="554" y="371"/>
                    <a:pt x="494" y="431"/>
                  </a:cubicBezTo>
                  <a:cubicBezTo>
                    <a:pt x="471" y="449"/>
                    <a:pt x="475" y="465"/>
                    <a:pt x="475" y="483"/>
                  </a:cubicBezTo>
                  <a:cubicBezTo>
                    <a:pt x="471" y="517"/>
                    <a:pt x="445" y="592"/>
                    <a:pt x="419" y="611"/>
                  </a:cubicBezTo>
                  <a:cubicBezTo>
                    <a:pt x="378" y="644"/>
                    <a:pt x="337" y="674"/>
                    <a:pt x="292" y="708"/>
                  </a:cubicBezTo>
                  <a:cubicBezTo>
                    <a:pt x="258" y="741"/>
                    <a:pt x="225" y="782"/>
                    <a:pt x="173" y="782"/>
                  </a:cubicBezTo>
                  <a:cubicBezTo>
                    <a:pt x="168" y="782"/>
                    <a:pt x="168" y="782"/>
                    <a:pt x="164" y="779"/>
                  </a:cubicBezTo>
                  <a:lnTo>
                    <a:pt x="164" y="779"/>
                  </a:lnTo>
                  <a:cubicBezTo>
                    <a:pt x="168" y="801"/>
                    <a:pt x="164" y="816"/>
                    <a:pt x="146" y="827"/>
                  </a:cubicBezTo>
                  <a:cubicBezTo>
                    <a:pt x="56" y="875"/>
                    <a:pt x="56" y="875"/>
                    <a:pt x="109" y="965"/>
                  </a:cubicBezTo>
                  <a:lnTo>
                    <a:pt x="94" y="965"/>
                  </a:lnTo>
                  <a:cubicBezTo>
                    <a:pt x="49" y="965"/>
                    <a:pt x="33" y="917"/>
                    <a:pt x="0" y="902"/>
                  </a:cubicBezTo>
                  <a:lnTo>
                    <a:pt x="0" y="902"/>
                  </a:lnTo>
                  <a:cubicBezTo>
                    <a:pt x="0" y="910"/>
                    <a:pt x="0" y="920"/>
                    <a:pt x="4" y="925"/>
                  </a:cubicBezTo>
                  <a:cubicBezTo>
                    <a:pt x="26" y="965"/>
                    <a:pt x="26" y="1025"/>
                    <a:pt x="83" y="1025"/>
                  </a:cubicBezTo>
                  <a:lnTo>
                    <a:pt x="86" y="1025"/>
                  </a:lnTo>
                  <a:cubicBezTo>
                    <a:pt x="142" y="1025"/>
                    <a:pt x="150" y="973"/>
                    <a:pt x="176" y="928"/>
                  </a:cubicBezTo>
                  <a:cubicBezTo>
                    <a:pt x="221" y="839"/>
                    <a:pt x="285" y="756"/>
                    <a:pt x="374" y="696"/>
                  </a:cubicBezTo>
                  <a:cubicBezTo>
                    <a:pt x="456" y="644"/>
                    <a:pt x="587" y="622"/>
                    <a:pt x="539" y="468"/>
                  </a:cubicBezTo>
                  <a:cubicBezTo>
                    <a:pt x="531" y="449"/>
                    <a:pt x="561" y="420"/>
                    <a:pt x="565" y="394"/>
                  </a:cubicBezTo>
                  <a:cubicBezTo>
                    <a:pt x="572" y="337"/>
                    <a:pt x="606" y="285"/>
                    <a:pt x="568" y="229"/>
                  </a:cubicBezTo>
                  <a:cubicBezTo>
                    <a:pt x="531" y="177"/>
                    <a:pt x="497" y="121"/>
                    <a:pt x="475" y="57"/>
                  </a:cubicBezTo>
                  <a:cubicBezTo>
                    <a:pt x="464" y="31"/>
                    <a:pt x="445" y="1"/>
                    <a:pt x="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3" name="Google Shape;32213;p23"/>
            <p:cNvSpPr/>
            <p:nvPr/>
          </p:nvSpPr>
          <p:spPr>
            <a:xfrm>
              <a:off x="-2180786" y="-923581"/>
              <a:ext cx="25928" cy="28602"/>
            </a:xfrm>
            <a:custGeom>
              <a:avLst/>
              <a:gdLst/>
              <a:ahLst/>
              <a:cxnLst/>
              <a:rect l="l" t="t" r="r" b="b"/>
              <a:pathLst>
                <a:path w="543" h="599" extrusionOk="0">
                  <a:moveTo>
                    <a:pt x="221" y="1"/>
                  </a:moveTo>
                  <a:cubicBezTo>
                    <a:pt x="199" y="1"/>
                    <a:pt x="180" y="11"/>
                    <a:pt x="169" y="45"/>
                  </a:cubicBezTo>
                  <a:cubicBezTo>
                    <a:pt x="154" y="79"/>
                    <a:pt x="124" y="106"/>
                    <a:pt x="94" y="106"/>
                  </a:cubicBezTo>
                  <a:cubicBezTo>
                    <a:pt x="90" y="106"/>
                    <a:pt x="87" y="101"/>
                    <a:pt x="83" y="101"/>
                  </a:cubicBezTo>
                  <a:cubicBezTo>
                    <a:pt x="68" y="97"/>
                    <a:pt x="54" y="94"/>
                    <a:pt x="45" y="94"/>
                  </a:cubicBezTo>
                  <a:cubicBezTo>
                    <a:pt x="1" y="94"/>
                    <a:pt x="19" y="142"/>
                    <a:pt x="19" y="176"/>
                  </a:cubicBezTo>
                  <a:lnTo>
                    <a:pt x="23" y="176"/>
                  </a:lnTo>
                  <a:cubicBezTo>
                    <a:pt x="38" y="168"/>
                    <a:pt x="49" y="150"/>
                    <a:pt x="68" y="150"/>
                  </a:cubicBezTo>
                  <a:cubicBezTo>
                    <a:pt x="76" y="150"/>
                    <a:pt x="83" y="154"/>
                    <a:pt x="90" y="165"/>
                  </a:cubicBezTo>
                  <a:cubicBezTo>
                    <a:pt x="143" y="123"/>
                    <a:pt x="192" y="101"/>
                    <a:pt x="255" y="101"/>
                  </a:cubicBezTo>
                  <a:cubicBezTo>
                    <a:pt x="270" y="101"/>
                    <a:pt x="285" y="101"/>
                    <a:pt x="300" y="106"/>
                  </a:cubicBezTo>
                  <a:cubicBezTo>
                    <a:pt x="375" y="116"/>
                    <a:pt x="408" y="150"/>
                    <a:pt x="412" y="221"/>
                  </a:cubicBezTo>
                  <a:cubicBezTo>
                    <a:pt x="442" y="240"/>
                    <a:pt x="453" y="273"/>
                    <a:pt x="446" y="299"/>
                  </a:cubicBezTo>
                  <a:cubicBezTo>
                    <a:pt x="430" y="367"/>
                    <a:pt x="449" y="423"/>
                    <a:pt x="480" y="482"/>
                  </a:cubicBezTo>
                  <a:cubicBezTo>
                    <a:pt x="498" y="524"/>
                    <a:pt x="494" y="565"/>
                    <a:pt x="449" y="565"/>
                  </a:cubicBezTo>
                  <a:cubicBezTo>
                    <a:pt x="442" y="565"/>
                    <a:pt x="430" y="561"/>
                    <a:pt x="420" y="561"/>
                  </a:cubicBezTo>
                  <a:cubicBezTo>
                    <a:pt x="412" y="558"/>
                    <a:pt x="404" y="558"/>
                    <a:pt x="397" y="558"/>
                  </a:cubicBezTo>
                  <a:cubicBezTo>
                    <a:pt x="368" y="558"/>
                    <a:pt x="341" y="572"/>
                    <a:pt x="315" y="591"/>
                  </a:cubicBezTo>
                  <a:lnTo>
                    <a:pt x="311" y="594"/>
                  </a:lnTo>
                  <a:cubicBezTo>
                    <a:pt x="330" y="599"/>
                    <a:pt x="349" y="599"/>
                    <a:pt x="368" y="599"/>
                  </a:cubicBezTo>
                  <a:cubicBezTo>
                    <a:pt x="408" y="599"/>
                    <a:pt x="449" y="594"/>
                    <a:pt x="487" y="584"/>
                  </a:cubicBezTo>
                  <a:cubicBezTo>
                    <a:pt x="525" y="580"/>
                    <a:pt x="542" y="568"/>
                    <a:pt x="525" y="524"/>
                  </a:cubicBezTo>
                  <a:cubicBezTo>
                    <a:pt x="494" y="456"/>
                    <a:pt x="498" y="382"/>
                    <a:pt x="483" y="311"/>
                  </a:cubicBezTo>
                  <a:cubicBezTo>
                    <a:pt x="472" y="240"/>
                    <a:pt x="502" y="142"/>
                    <a:pt x="412" y="97"/>
                  </a:cubicBezTo>
                  <a:cubicBezTo>
                    <a:pt x="363" y="75"/>
                    <a:pt x="315" y="49"/>
                    <a:pt x="273" y="19"/>
                  </a:cubicBezTo>
                  <a:cubicBezTo>
                    <a:pt x="255" y="8"/>
                    <a:pt x="237"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4" name="Google Shape;32214;p23"/>
            <p:cNvSpPr/>
            <p:nvPr/>
          </p:nvSpPr>
          <p:spPr>
            <a:xfrm>
              <a:off x="-2242718" y="-980356"/>
              <a:ext cx="11126" cy="23302"/>
            </a:xfrm>
            <a:custGeom>
              <a:avLst/>
              <a:gdLst/>
              <a:ahLst/>
              <a:cxnLst/>
              <a:rect l="l" t="t" r="r" b="b"/>
              <a:pathLst>
                <a:path w="233" h="488" extrusionOk="0">
                  <a:moveTo>
                    <a:pt x="165" y="1"/>
                  </a:moveTo>
                  <a:cubicBezTo>
                    <a:pt x="112" y="8"/>
                    <a:pt x="98" y="75"/>
                    <a:pt x="42" y="75"/>
                  </a:cubicBezTo>
                  <a:lnTo>
                    <a:pt x="38" y="75"/>
                  </a:lnTo>
                  <a:cubicBezTo>
                    <a:pt x="0" y="180"/>
                    <a:pt x="57" y="292"/>
                    <a:pt x="31" y="397"/>
                  </a:cubicBezTo>
                  <a:cubicBezTo>
                    <a:pt x="27" y="408"/>
                    <a:pt x="27" y="434"/>
                    <a:pt x="42" y="434"/>
                  </a:cubicBezTo>
                  <a:cubicBezTo>
                    <a:pt x="50" y="434"/>
                    <a:pt x="57" y="431"/>
                    <a:pt x="64" y="420"/>
                  </a:cubicBezTo>
                  <a:cubicBezTo>
                    <a:pt x="83" y="405"/>
                    <a:pt x="95" y="397"/>
                    <a:pt x="102" y="397"/>
                  </a:cubicBezTo>
                  <a:cubicBezTo>
                    <a:pt x="124" y="397"/>
                    <a:pt x="124" y="431"/>
                    <a:pt x="135" y="453"/>
                  </a:cubicBezTo>
                  <a:cubicBezTo>
                    <a:pt x="162" y="465"/>
                    <a:pt x="191" y="465"/>
                    <a:pt x="210" y="487"/>
                  </a:cubicBezTo>
                  <a:lnTo>
                    <a:pt x="221" y="487"/>
                  </a:lnTo>
                  <a:lnTo>
                    <a:pt x="233" y="483"/>
                  </a:lnTo>
                  <a:cubicBezTo>
                    <a:pt x="233" y="420"/>
                    <a:pt x="195" y="367"/>
                    <a:pt x="143" y="348"/>
                  </a:cubicBezTo>
                  <a:cubicBezTo>
                    <a:pt x="83" y="326"/>
                    <a:pt x="72" y="303"/>
                    <a:pt x="83" y="248"/>
                  </a:cubicBezTo>
                  <a:cubicBezTo>
                    <a:pt x="98" y="195"/>
                    <a:pt x="139" y="191"/>
                    <a:pt x="180" y="191"/>
                  </a:cubicBezTo>
                  <a:cubicBezTo>
                    <a:pt x="195" y="191"/>
                    <a:pt x="210" y="199"/>
                    <a:pt x="225" y="203"/>
                  </a:cubicBezTo>
                  <a:cubicBezTo>
                    <a:pt x="221" y="180"/>
                    <a:pt x="217" y="158"/>
                    <a:pt x="214" y="135"/>
                  </a:cubicBezTo>
                  <a:cubicBezTo>
                    <a:pt x="214" y="83"/>
                    <a:pt x="180" y="46"/>
                    <a:pt x="1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5" name="Google Shape;32215;p23"/>
            <p:cNvSpPr/>
            <p:nvPr/>
          </p:nvSpPr>
          <p:spPr>
            <a:xfrm>
              <a:off x="-2232690" y="-958200"/>
              <a:ext cx="19148" cy="7163"/>
            </a:xfrm>
            <a:custGeom>
              <a:avLst/>
              <a:gdLst/>
              <a:ahLst/>
              <a:cxnLst/>
              <a:rect l="l" t="t" r="r" b="b"/>
              <a:pathLst>
                <a:path w="401" h="150" extrusionOk="0">
                  <a:moveTo>
                    <a:pt x="135" y="1"/>
                  </a:moveTo>
                  <a:cubicBezTo>
                    <a:pt x="97" y="8"/>
                    <a:pt x="59" y="11"/>
                    <a:pt x="23" y="19"/>
                  </a:cubicBezTo>
                  <a:lnTo>
                    <a:pt x="11" y="23"/>
                  </a:lnTo>
                  <a:lnTo>
                    <a:pt x="0" y="23"/>
                  </a:lnTo>
                  <a:cubicBezTo>
                    <a:pt x="11" y="46"/>
                    <a:pt x="26" y="72"/>
                    <a:pt x="33" y="94"/>
                  </a:cubicBezTo>
                  <a:cubicBezTo>
                    <a:pt x="52" y="135"/>
                    <a:pt x="78" y="150"/>
                    <a:pt x="104" y="150"/>
                  </a:cubicBezTo>
                  <a:cubicBezTo>
                    <a:pt x="127" y="150"/>
                    <a:pt x="149" y="139"/>
                    <a:pt x="164" y="124"/>
                  </a:cubicBezTo>
                  <a:cubicBezTo>
                    <a:pt x="183" y="105"/>
                    <a:pt x="199" y="98"/>
                    <a:pt x="216" y="98"/>
                  </a:cubicBezTo>
                  <a:cubicBezTo>
                    <a:pt x="228" y="98"/>
                    <a:pt x="243" y="101"/>
                    <a:pt x="261" y="105"/>
                  </a:cubicBezTo>
                  <a:cubicBezTo>
                    <a:pt x="277" y="113"/>
                    <a:pt x="292" y="113"/>
                    <a:pt x="306" y="113"/>
                  </a:cubicBezTo>
                  <a:cubicBezTo>
                    <a:pt x="356" y="113"/>
                    <a:pt x="382" y="82"/>
                    <a:pt x="400" y="19"/>
                  </a:cubicBezTo>
                  <a:lnTo>
                    <a:pt x="396" y="19"/>
                  </a:lnTo>
                  <a:cubicBezTo>
                    <a:pt x="373" y="46"/>
                    <a:pt x="351" y="79"/>
                    <a:pt x="321" y="79"/>
                  </a:cubicBezTo>
                  <a:cubicBezTo>
                    <a:pt x="306" y="79"/>
                    <a:pt x="288" y="68"/>
                    <a:pt x="269" y="41"/>
                  </a:cubicBezTo>
                  <a:cubicBezTo>
                    <a:pt x="258" y="30"/>
                    <a:pt x="247" y="27"/>
                    <a:pt x="235" y="27"/>
                  </a:cubicBezTo>
                  <a:cubicBezTo>
                    <a:pt x="221" y="27"/>
                    <a:pt x="206" y="30"/>
                    <a:pt x="194" y="34"/>
                  </a:cubicBezTo>
                  <a:cubicBezTo>
                    <a:pt x="187" y="37"/>
                    <a:pt x="183" y="37"/>
                    <a:pt x="176" y="37"/>
                  </a:cubicBezTo>
                  <a:cubicBezTo>
                    <a:pt x="157" y="37"/>
                    <a:pt x="142" y="27"/>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6" name="Google Shape;32216;p23"/>
            <p:cNvSpPr/>
            <p:nvPr/>
          </p:nvSpPr>
          <p:spPr>
            <a:xfrm>
              <a:off x="-2195063" y="-949461"/>
              <a:ext cx="22013" cy="16140"/>
            </a:xfrm>
            <a:custGeom>
              <a:avLst/>
              <a:gdLst/>
              <a:ahLst/>
              <a:cxnLst/>
              <a:rect l="l" t="t" r="r" b="b"/>
              <a:pathLst>
                <a:path w="461" h="338" extrusionOk="0">
                  <a:moveTo>
                    <a:pt x="117" y="1"/>
                  </a:moveTo>
                  <a:cubicBezTo>
                    <a:pt x="91" y="15"/>
                    <a:pt x="106" y="49"/>
                    <a:pt x="91" y="72"/>
                  </a:cubicBezTo>
                  <a:lnTo>
                    <a:pt x="87" y="72"/>
                  </a:lnTo>
                  <a:cubicBezTo>
                    <a:pt x="46" y="72"/>
                    <a:pt x="42" y="30"/>
                    <a:pt x="16" y="11"/>
                  </a:cubicBezTo>
                  <a:cubicBezTo>
                    <a:pt x="12" y="11"/>
                    <a:pt x="8" y="11"/>
                    <a:pt x="8" y="15"/>
                  </a:cubicBezTo>
                  <a:cubicBezTo>
                    <a:pt x="4" y="15"/>
                    <a:pt x="4" y="20"/>
                    <a:pt x="1" y="23"/>
                  </a:cubicBezTo>
                  <a:cubicBezTo>
                    <a:pt x="30" y="94"/>
                    <a:pt x="72" y="135"/>
                    <a:pt x="154" y="154"/>
                  </a:cubicBezTo>
                  <a:cubicBezTo>
                    <a:pt x="270" y="180"/>
                    <a:pt x="356" y="281"/>
                    <a:pt x="460" y="337"/>
                  </a:cubicBezTo>
                  <a:cubicBezTo>
                    <a:pt x="460" y="329"/>
                    <a:pt x="460" y="322"/>
                    <a:pt x="457" y="315"/>
                  </a:cubicBezTo>
                  <a:cubicBezTo>
                    <a:pt x="420" y="251"/>
                    <a:pt x="367" y="206"/>
                    <a:pt x="296" y="184"/>
                  </a:cubicBezTo>
                  <a:cubicBezTo>
                    <a:pt x="263" y="172"/>
                    <a:pt x="240" y="158"/>
                    <a:pt x="229" y="124"/>
                  </a:cubicBezTo>
                  <a:cubicBezTo>
                    <a:pt x="206" y="109"/>
                    <a:pt x="161" y="116"/>
                    <a:pt x="173" y="64"/>
                  </a:cubicBezTo>
                  <a:cubicBezTo>
                    <a:pt x="177" y="30"/>
                    <a:pt x="151" y="8"/>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7" name="Google Shape;32217;p23"/>
            <p:cNvSpPr/>
            <p:nvPr/>
          </p:nvSpPr>
          <p:spPr>
            <a:xfrm>
              <a:off x="-2244676" y="-976965"/>
              <a:ext cx="8404" cy="20246"/>
            </a:xfrm>
            <a:custGeom>
              <a:avLst/>
              <a:gdLst/>
              <a:ahLst/>
              <a:cxnLst/>
              <a:rect l="l" t="t" r="r" b="b"/>
              <a:pathLst>
                <a:path w="176" h="424" extrusionOk="0">
                  <a:moveTo>
                    <a:pt x="79" y="1"/>
                  </a:moveTo>
                  <a:cubicBezTo>
                    <a:pt x="57" y="4"/>
                    <a:pt x="27" y="16"/>
                    <a:pt x="31" y="38"/>
                  </a:cubicBezTo>
                  <a:cubicBezTo>
                    <a:pt x="34" y="135"/>
                    <a:pt x="1" y="232"/>
                    <a:pt x="41" y="334"/>
                  </a:cubicBezTo>
                  <a:cubicBezTo>
                    <a:pt x="68" y="394"/>
                    <a:pt x="75" y="423"/>
                    <a:pt x="98" y="423"/>
                  </a:cubicBezTo>
                  <a:cubicBezTo>
                    <a:pt x="113" y="423"/>
                    <a:pt x="136" y="408"/>
                    <a:pt x="176" y="382"/>
                  </a:cubicBezTo>
                  <a:cubicBezTo>
                    <a:pt x="165" y="360"/>
                    <a:pt x="165" y="326"/>
                    <a:pt x="143" y="326"/>
                  </a:cubicBezTo>
                  <a:cubicBezTo>
                    <a:pt x="136" y="326"/>
                    <a:pt x="124" y="334"/>
                    <a:pt x="105" y="349"/>
                  </a:cubicBezTo>
                  <a:cubicBezTo>
                    <a:pt x="98" y="360"/>
                    <a:pt x="91" y="363"/>
                    <a:pt x="83" y="363"/>
                  </a:cubicBezTo>
                  <a:cubicBezTo>
                    <a:pt x="68" y="363"/>
                    <a:pt x="68" y="337"/>
                    <a:pt x="72" y="326"/>
                  </a:cubicBezTo>
                  <a:cubicBezTo>
                    <a:pt x="98" y="221"/>
                    <a:pt x="41" y="109"/>
                    <a:pt x="79" y="4"/>
                  </a:cubicBezTo>
                  <a:lnTo>
                    <a:pt x="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8" name="Google Shape;32218;p23"/>
            <p:cNvSpPr/>
            <p:nvPr/>
          </p:nvSpPr>
          <p:spPr>
            <a:xfrm>
              <a:off x="-2240951" y="-987852"/>
              <a:ext cx="17763" cy="11126"/>
            </a:xfrm>
            <a:custGeom>
              <a:avLst/>
              <a:gdLst/>
              <a:ahLst/>
              <a:cxnLst/>
              <a:rect l="l" t="t" r="r" b="b"/>
              <a:pathLst>
                <a:path w="372" h="233" extrusionOk="0">
                  <a:moveTo>
                    <a:pt x="210" y="1"/>
                  </a:moveTo>
                  <a:cubicBezTo>
                    <a:pt x="196" y="1"/>
                    <a:pt x="177" y="12"/>
                    <a:pt x="170" y="30"/>
                  </a:cubicBezTo>
                  <a:cubicBezTo>
                    <a:pt x="128" y="109"/>
                    <a:pt x="39" y="146"/>
                    <a:pt x="1" y="229"/>
                  </a:cubicBezTo>
                  <a:lnTo>
                    <a:pt x="1" y="232"/>
                  </a:lnTo>
                  <a:lnTo>
                    <a:pt x="5" y="232"/>
                  </a:lnTo>
                  <a:cubicBezTo>
                    <a:pt x="61" y="232"/>
                    <a:pt x="75" y="165"/>
                    <a:pt x="128" y="158"/>
                  </a:cubicBezTo>
                  <a:cubicBezTo>
                    <a:pt x="184" y="65"/>
                    <a:pt x="282" y="79"/>
                    <a:pt x="372" y="68"/>
                  </a:cubicBezTo>
                  <a:lnTo>
                    <a:pt x="372" y="65"/>
                  </a:lnTo>
                  <a:cubicBezTo>
                    <a:pt x="334" y="20"/>
                    <a:pt x="277" y="20"/>
                    <a:pt x="229" y="4"/>
                  </a:cubicBezTo>
                  <a:cubicBezTo>
                    <a:pt x="222" y="4"/>
                    <a:pt x="218"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9" name="Google Shape;32219;p23"/>
            <p:cNvSpPr/>
            <p:nvPr/>
          </p:nvSpPr>
          <p:spPr>
            <a:xfrm>
              <a:off x="-2200555" y="-955191"/>
              <a:ext cx="11078" cy="9168"/>
            </a:xfrm>
            <a:custGeom>
              <a:avLst/>
              <a:gdLst/>
              <a:ahLst/>
              <a:cxnLst/>
              <a:rect l="l" t="t" r="r" b="b"/>
              <a:pathLst>
                <a:path w="232" h="192" extrusionOk="0">
                  <a:moveTo>
                    <a:pt x="209" y="9"/>
                  </a:moveTo>
                  <a:cubicBezTo>
                    <a:pt x="149" y="23"/>
                    <a:pt x="82" y="0"/>
                    <a:pt x="26" y="42"/>
                  </a:cubicBezTo>
                  <a:cubicBezTo>
                    <a:pt x="0" y="128"/>
                    <a:pt x="82" y="113"/>
                    <a:pt x="116" y="143"/>
                  </a:cubicBezTo>
                  <a:cubicBezTo>
                    <a:pt x="119" y="140"/>
                    <a:pt x="119" y="135"/>
                    <a:pt x="123" y="135"/>
                  </a:cubicBezTo>
                  <a:cubicBezTo>
                    <a:pt x="123" y="131"/>
                    <a:pt x="127" y="131"/>
                    <a:pt x="131" y="131"/>
                  </a:cubicBezTo>
                  <a:cubicBezTo>
                    <a:pt x="157" y="150"/>
                    <a:pt x="161" y="192"/>
                    <a:pt x="202" y="192"/>
                  </a:cubicBezTo>
                  <a:lnTo>
                    <a:pt x="206" y="192"/>
                  </a:lnTo>
                  <a:cubicBezTo>
                    <a:pt x="221" y="169"/>
                    <a:pt x="206" y="135"/>
                    <a:pt x="232" y="121"/>
                  </a:cubicBezTo>
                  <a:cubicBezTo>
                    <a:pt x="228" y="113"/>
                    <a:pt x="228" y="105"/>
                    <a:pt x="221" y="98"/>
                  </a:cubicBezTo>
                  <a:cubicBezTo>
                    <a:pt x="216" y="90"/>
                    <a:pt x="209" y="87"/>
                    <a:pt x="202" y="87"/>
                  </a:cubicBezTo>
                  <a:cubicBezTo>
                    <a:pt x="194" y="87"/>
                    <a:pt x="187" y="90"/>
                    <a:pt x="180" y="95"/>
                  </a:cubicBezTo>
                  <a:cubicBezTo>
                    <a:pt x="171" y="95"/>
                    <a:pt x="164" y="98"/>
                    <a:pt x="157" y="98"/>
                  </a:cubicBezTo>
                  <a:cubicBezTo>
                    <a:pt x="149" y="98"/>
                    <a:pt x="142" y="95"/>
                    <a:pt x="138" y="79"/>
                  </a:cubicBezTo>
                  <a:cubicBezTo>
                    <a:pt x="127" y="35"/>
                    <a:pt x="176" y="45"/>
                    <a:pt x="198" y="31"/>
                  </a:cubicBezTo>
                  <a:cubicBezTo>
                    <a:pt x="202" y="23"/>
                    <a:pt x="206" y="16"/>
                    <a:pt x="209" y="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0" name="Google Shape;32220;p23"/>
            <p:cNvSpPr/>
            <p:nvPr/>
          </p:nvSpPr>
          <p:spPr>
            <a:xfrm>
              <a:off x="-2217554" y="-981406"/>
              <a:ext cx="7879" cy="11842"/>
            </a:xfrm>
            <a:custGeom>
              <a:avLst/>
              <a:gdLst/>
              <a:ahLst/>
              <a:cxnLst/>
              <a:rect l="l" t="t" r="r" b="b"/>
              <a:pathLst>
                <a:path w="165" h="248" extrusionOk="0">
                  <a:moveTo>
                    <a:pt x="12" y="0"/>
                  </a:moveTo>
                  <a:lnTo>
                    <a:pt x="8" y="4"/>
                  </a:lnTo>
                  <a:cubicBezTo>
                    <a:pt x="16" y="26"/>
                    <a:pt x="8" y="49"/>
                    <a:pt x="1" y="75"/>
                  </a:cubicBezTo>
                  <a:cubicBezTo>
                    <a:pt x="23" y="116"/>
                    <a:pt x="39" y="161"/>
                    <a:pt x="27" y="209"/>
                  </a:cubicBezTo>
                  <a:cubicBezTo>
                    <a:pt x="30" y="217"/>
                    <a:pt x="30" y="221"/>
                    <a:pt x="34" y="228"/>
                  </a:cubicBezTo>
                  <a:lnTo>
                    <a:pt x="42" y="228"/>
                  </a:lnTo>
                  <a:cubicBezTo>
                    <a:pt x="56" y="228"/>
                    <a:pt x="72" y="232"/>
                    <a:pt x="83" y="247"/>
                  </a:cubicBezTo>
                  <a:cubicBezTo>
                    <a:pt x="135" y="202"/>
                    <a:pt x="165" y="131"/>
                    <a:pt x="109" y="97"/>
                  </a:cubicBezTo>
                  <a:cubicBezTo>
                    <a:pt x="61" y="68"/>
                    <a:pt x="53" y="23"/>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1" name="Google Shape;32221;p23"/>
            <p:cNvSpPr/>
            <p:nvPr/>
          </p:nvSpPr>
          <p:spPr>
            <a:xfrm>
              <a:off x="-2173289" y="-937333"/>
              <a:ext cx="9884" cy="8977"/>
            </a:xfrm>
            <a:custGeom>
              <a:avLst/>
              <a:gdLst/>
              <a:ahLst/>
              <a:cxnLst/>
              <a:rect l="l" t="t" r="r" b="b"/>
              <a:pathLst>
                <a:path w="207" h="188" extrusionOk="0">
                  <a:moveTo>
                    <a:pt x="202" y="1"/>
                  </a:moveTo>
                  <a:lnTo>
                    <a:pt x="202" y="1"/>
                  </a:lnTo>
                  <a:cubicBezTo>
                    <a:pt x="195" y="4"/>
                    <a:pt x="188" y="4"/>
                    <a:pt x="180" y="4"/>
                  </a:cubicBezTo>
                  <a:cubicBezTo>
                    <a:pt x="173" y="27"/>
                    <a:pt x="158" y="38"/>
                    <a:pt x="139" y="38"/>
                  </a:cubicBezTo>
                  <a:lnTo>
                    <a:pt x="128" y="38"/>
                  </a:lnTo>
                  <a:cubicBezTo>
                    <a:pt x="116" y="30"/>
                    <a:pt x="109" y="30"/>
                    <a:pt x="98" y="30"/>
                  </a:cubicBezTo>
                  <a:cubicBezTo>
                    <a:pt x="64" y="30"/>
                    <a:pt x="35" y="53"/>
                    <a:pt x="1" y="61"/>
                  </a:cubicBezTo>
                  <a:cubicBezTo>
                    <a:pt x="4" y="68"/>
                    <a:pt x="4" y="75"/>
                    <a:pt x="4" y="83"/>
                  </a:cubicBezTo>
                  <a:cubicBezTo>
                    <a:pt x="27" y="90"/>
                    <a:pt x="35" y="106"/>
                    <a:pt x="38" y="124"/>
                  </a:cubicBezTo>
                  <a:cubicBezTo>
                    <a:pt x="71" y="139"/>
                    <a:pt x="87" y="187"/>
                    <a:pt x="132" y="187"/>
                  </a:cubicBezTo>
                  <a:lnTo>
                    <a:pt x="147" y="187"/>
                  </a:lnTo>
                  <a:cubicBezTo>
                    <a:pt x="94" y="97"/>
                    <a:pt x="94" y="97"/>
                    <a:pt x="184" y="49"/>
                  </a:cubicBezTo>
                  <a:cubicBezTo>
                    <a:pt x="202" y="38"/>
                    <a:pt x="206" y="23"/>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2" name="Google Shape;32222;p23"/>
            <p:cNvSpPr/>
            <p:nvPr/>
          </p:nvSpPr>
          <p:spPr>
            <a:xfrm>
              <a:off x="-2267882" y="-968227"/>
              <a:ext cx="7401" cy="7019"/>
            </a:xfrm>
            <a:custGeom>
              <a:avLst/>
              <a:gdLst/>
              <a:ahLst/>
              <a:cxnLst/>
              <a:rect l="l" t="t" r="r" b="b"/>
              <a:pathLst>
                <a:path w="155" h="147" extrusionOk="0">
                  <a:moveTo>
                    <a:pt x="101" y="1"/>
                  </a:moveTo>
                  <a:cubicBezTo>
                    <a:pt x="46" y="1"/>
                    <a:pt x="4" y="27"/>
                    <a:pt x="1" y="90"/>
                  </a:cubicBezTo>
                  <a:cubicBezTo>
                    <a:pt x="34" y="94"/>
                    <a:pt x="53" y="116"/>
                    <a:pt x="61" y="147"/>
                  </a:cubicBezTo>
                  <a:cubicBezTo>
                    <a:pt x="98" y="147"/>
                    <a:pt x="98" y="109"/>
                    <a:pt x="120" y="90"/>
                  </a:cubicBezTo>
                  <a:cubicBezTo>
                    <a:pt x="101" y="61"/>
                    <a:pt x="154" y="23"/>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3" name="Google Shape;32223;p23"/>
            <p:cNvSpPr/>
            <p:nvPr/>
          </p:nvSpPr>
          <p:spPr>
            <a:xfrm>
              <a:off x="-2218079" y="-966413"/>
              <a:ext cx="6685" cy="9120"/>
            </a:xfrm>
            <a:custGeom>
              <a:avLst/>
              <a:gdLst/>
              <a:ahLst/>
              <a:cxnLst/>
              <a:rect l="l" t="t" r="r" b="b"/>
              <a:pathLst>
                <a:path w="140" h="191" extrusionOk="0">
                  <a:moveTo>
                    <a:pt x="105" y="0"/>
                  </a:moveTo>
                  <a:lnTo>
                    <a:pt x="105" y="0"/>
                  </a:lnTo>
                  <a:cubicBezTo>
                    <a:pt x="109" y="30"/>
                    <a:pt x="102" y="38"/>
                    <a:pt x="86" y="38"/>
                  </a:cubicBezTo>
                  <a:lnTo>
                    <a:pt x="72" y="38"/>
                  </a:lnTo>
                  <a:cubicBezTo>
                    <a:pt x="64" y="34"/>
                    <a:pt x="57" y="34"/>
                    <a:pt x="53" y="34"/>
                  </a:cubicBezTo>
                  <a:cubicBezTo>
                    <a:pt x="50" y="34"/>
                    <a:pt x="45" y="34"/>
                    <a:pt x="41" y="38"/>
                  </a:cubicBezTo>
                  <a:cubicBezTo>
                    <a:pt x="34" y="71"/>
                    <a:pt x="0" y="116"/>
                    <a:pt x="76" y="128"/>
                  </a:cubicBezTo>
                  <a:cubicBezTo>
                    <a:pt x="117" y="135"/>
                    <a:pt x="79" y="173"/>
                    <a:pt x="90" y="191"/>
                  </a:cubicBezTo>
                  <a:lnTo>
                    <a:pt x="94" y="191"/>
                  </a:lnTo>
                  <a:cubicBezTo>
                    <a:pt x="135" y="123"/>
                    <a:pt x="139" y="68"/>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4" name="Google Shape;32224;p23"/>
            <p:cNvSpPr/>
            <p:nvPr/>
          </p:nvSpPr>
          <p:spPr>
            <a:xfrm>
              <a:off x="-2180595" y="-907155"/>
              <a:ext cx="5587" cy="10409"/>
            </a:xfrm>
            <a:custGeom>
              <a:avLst/>
              <a:gdLst/>
              <a:ahLst/>
              <a:cxnLst/>
              <a:rect l="l" t="t" r="r" b="b"/>
              <a:pathLst>
                <a:path w="117" h="218" extrusionOk="0">
                  <a:moveTo>
                    <a:pt x="0" y="0"/>
                  </a:moveTo>
                  <a:cubicBezTo>
                    <a:pt x="34" y="76"/>
                    <a:pt x="0" y="183"/>
                    <a:pt x="112" y="217"/>
                  </a:cubicBezTo>
                  <a:lnTo>
                    <a:pt x="117" y="214"/>
                  </a:lnTo>
                  <a:cubicBezTo>
                    <a:pt x="67" y="146"/>
                    <a:pt x="67" y="57"/>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5" name="Google Shape;32225;p23"/>
            <p:cNvSpPr/>
            <p:nvPr/>
          </p:nvSpPr>
          <p:spPr>
            <a:xfrm>
              <a:off x="-2216790" y="-970519"/>
              <a:ext cx="3915" cy="5969"/>
            </a:xfrm>
            <a:custGeom>
              <a:avLst/>
              <a:gdLst/>
              <a:ahLst/>
              <a:cxnLst/>
              <a:rect l="l" t="t" r="r" b="b"/>
              <a:pathLst>
                <a:path w="82" h="125" extrusionOk="0">
                  <a:moveTo>
                    <a:pt x="18" y="0"/>
                  </a:moveTo>
                  <a:cubicBezTo>
                    <a:pt x="23" y="42"/>
                    <a:pt x="0" y="83"/>
                    <a:pt x="14" y="124"/>
                  </a:cubicBezTo>
                  <a:cubicBezTo>
                    <a:pt x="18" y="120"/>
                    <a:pt x="23" y="120"/>
                    <a:pt x="26" y="120"/>
                  </a:cubicBezTo>
                  <a:cubicBezTo>
                    <a:pt x="30" y="120"/>
                    <a:pt x="37" y="120"/>
                    <a:pt x="45" y="124"/>
                  </a:cubicBezTo>
                  <a:lnTo>
                    <a:pt x="59" y="124"/>
                  </a:lnTo>
                  <a:cubicBezTo>
                    <a:pt x="75" y="124"/>
                    <a:pt x="82" y="116"/>
                    <a:pt x="78" y="86"/>
                  </a:cubicBezTo>
                  <a:cubicBezTo>
                    <a:pt x="75" y="64"/>
                    <a:pt x="71" y="42"/>
                    <a:pt x="67" y="19"/>
                  </a:cubicBezTo>
                  <a:cubicBezTo>
                    <a:pt x="56" y="4"/>
                    <a:pt x="40"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6" name="Google Shape;32226;p23"/>
            <p:cNvSpPr/>
            <p:nvPr/>
          </p:nvSpPr>
          <p:spPr>
            <a:xfrm>
              <a:off x="-2206332" y="-991625"/>
              <a:ext cx="4584" cy="4345"/>
            </a:xfrm>
            <a:custGeom>
              <a:avLst/>
              <a:gdLst/>
              <a:ahLst/>
              <a:cxnLst/>
              <a:rect l="l" t="t" r="r" b="b"/>
              <a:pathLst>
                <a:path w="96" h="91" extrusionOk="0">
                  <a:moveTo>
                    <a:pt x="42" y="1"/>
                  </a:moveTo>
                  <a:cubicBezTo>
                    <a:pt x="13" y="5"/>
                    <a:pt x="1" y="23"/>
                    <a:pt x="9" y="61"/>
                  </a:cubicBezTo>
                  <a:cubicBezTo>
                    <a:pt x="13" y="73"/>
                    <a:pt x="20" y="91"/>
                    <a:pt x="39" y="91"/>
                  </a:cubicBezTo>
                  <a:cubicBezTo>
                    <a:pt x="42" y="91"/>
                    <a:pt x="46" y="91"/>
                    <a:pt x="50" y="87"/>
                  </a:cubicBezTo>
                  <a:cubicBezTo>
                    <a:pt x="76" y="83"/>
                    <a:pt x="95" y="65"/>
                    <a:pt x="91" y="39"/>
                  </a:cubicBezTo>
                  <a:cubicBezTo>
                    <a:pt x="87" y="13"/>
                    <a:pt x="68"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7" name="Google Shape;32227;p23"/>
            <p:cNvSpPr/>
            <p:nvPr/>
          </p:nvSpPr>
          <p:spPr>
            <a:xfrm>
              <a:off x="-2175247" y="-896984"/>
              <a:ext cx="9502" cy="2388"/>
            </a:xfrm>
            <a:custGeom>
              <a:avLst/>
              <a:gdLst/>
              <a:ahLst/>
              <a:cxnLst/>
              <a:rect l="l" t="t" r="r" b="b"/>
              <a:pathLst>
                <a:path w="199" h="50" extrusionOk="0">
                  <a:moveTo>
                    <a:pt x="5" y="1"/>
                  </a:moveTo>
                  <a:lnTo>
                    <a:pt x="0" y="4"/>
                  </a:lnTo>
                  <a:cubicBezTo>
                    <a:pt x="34" y="37"/>
                    <a:pt x="76" y="49"/>
                    <a:pt x="112" y="49"/>
                  </a:cubicBezTo>
                  <a:cubicBezTo>
                    <a:pt x="139" y="49"/>
                    <a:pt x="169" y="42"/>
                    <a:pt x="195" y="37"/>
                  </a:cubicBezTo>
                  <a:lnTo>
                    <a:pt x="199" y="34"/>
                  </a:lnTo>
                  <a:cubicBezTo>
                    <a:pt x="199" y="30"/>
                    <a:pt x="195" y="23"/>
                    <a:pt x="191" y="15"/>
                  </a:cubicBezTo>
                  <a:cubicBezTo>
                    <a:pt x="147" y="4"/>
                    <a:pt x="10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8" name="Google Shape;32228;p23"/>
            <p:cNvSpPr/>
            <p:nvPr/>
          </p:nvSpPr>
          <p:spPr>
            <a:xfrm>
              <a:off x="-2183985" y="-915177"/>
              <a:ext cx="5396" cy="8070"/>
            </a:xfrm>
            <a:custGeom>
              <a:avLst/>
              <a:gdLst/>
              <a:ahLst/>
              <a:cxnLst/>
              <a:rect l="l" t="t" r="r" b="b"/>
              <a:pathLst>
                <a:path w="113" h="169" extrusionOk="0">
                  <a:moveTo>
                    <a:pt x="86" y="0"/>
                  </a:moveTo>
                  <a:cubicBezTo>
                    <a:pt x="68" y="56"/>
                    <a:pt x="0" y="109"/>
                    <a:pt x="71" y="168"/>
                  </a:cubicBezTo>
                  <a:lnTo>
                    <a:pt x="76" y="168"/>
                  </a:lnTo>
                  <a:cubicBezTo>
                    <a:pt x="90" y="113"/>
                    <a:pt x="112" y="6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9" name="Google Shape;32229;p23"/>
            <p:cNvSpPr/>
            <p:nvPr/>
          </p:nvSpPr>
          <p:spPr>
            <a:xfrm>
              <a:off x="-2265017" y="-963930"/>
              <a:ext cx="5396" cy="5396"/>
            </a:xfrm>
            <a:custGeom>
              <a:avLst/>
              <a:gdLst/>
              <a:ahLst/>
              <a:cxnLst/>
              <a:rect l="l" t="t" r="r" b="b"/>
              <a:pathLst>
                <a:path w="113" h="113" extrusionOk="0">
                  <a:moveTo>
                    <a:pt x="60" y="0"/>
                  </a:moveTo>
                  <a:cubicBezTo>
                    <a:pt x="38" y="19"/>
                    <a:pt x="38" y="57"/>
                    <a:pt x="1" y="57"/>
                  </a:cubicBezTo>
                  <a:cubicBezTo>
                    <a:pt x="19" y="71"/>
                    <a:pt x="27" y="113"/>
                    <a:pt x="49" y="113"/>
                  </a:cubicBezTo>
                  <a:cubicBezTo>
                    <a:pt x="56" y="113"/>
                    <a:pt x="64" y="109"/>
                    <a:pt x="72" y="105"/>
                  </a:cubicBezTo>
                  <a:cubicBezTo>
                    <a:pt x="113" y="76"/>
                    <a:pt x="91" y="42"/>
                    <a:pt x="64" y="8"/>
                  </a:cubicBezTo>
                  <a:cubicBezTo>
                    <a:pt x="64" y="8"/>
                    <a:pt x="60"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0" name="Google Shape;32230;p23"/>
            <p:cNvSpPr/>
            <p:nvPr/>
          </p:nvSpPr>
          <p:spPr>
            <a:xfrm>
              <a:off x="-2270365" y="-969278"/>
              <a:ext cx="7353" cy="5396"/>
            </a:xfrm>
            <a:custGeom>
              <a:avLst/>
              <a:gdLst/>
              <a:ahLst/>
              <a:cxnLst/>
              <a:rect l="l" t="t" r="r" b="b"/>
              <a:pathLst>
                <a:path w="154" h="113" extrusionOk="0">
                  <a:moveTo>
                    <a:pt x="41" y="0"/>
                  </a:moveTo>
                  <a:cubicBezTo>
                    <a:pt x="53" y="38"/>
                    <a:pt x="1" y="79"/>
                    <a:pt x="53" y="112"/>
                  </a:cubicBezTo>
                  <a:cubicBezTo>
                    <a:pt x="56" y="49"/>
                    <a:pt x="98" y="23"/>
                    <a:pt x="153" y="23"/>
                  </a:cubicBezTo>
                  <a:cubicBezTo>
                    <a:pt x="133" y="3"/>
                    <a:pt x="109" y="1"/>
                    <a:pt x="82" y="1"/>
                  </a:cubicBezTo>
                  <a:cubicBezTo>
                    <a:pt x="77" y="1"/>
                    <a:pt x="73" y="1"/>
                    <a:pt x="68" y="1"/>
                  </a:cubicBezTo>
                  <a:cubicBezTo>
                    <a:pt x="59" y="1"/>
                    <a:pt x="50" y="1"/>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1" name="Google Shape;32231;p23"/>
            <p:cNvSpPr/>
            <p:nvPr/>
          </p:nvSpPr>
          <p:spPr>
            <a:xfrm>
              <a:off x="-2223236" y="-984987"/>
              <a:ext cx="6255" cy="3963"/>
            </a:xfrm>
            <a:custGeom>
              <a:avLst/>
              <a:gdLst/>
              <a:ahLst/>
              <a:cxnLst/>
              <a:rect l="l" t="t" r="r" b="b"/>
              <a:pathLst>
                <a:path w="131" h="83" extrusionOk="0">
                  <a:moveTo>
                    <a:pt x="27" y="1"/>
                  </a:moveTo>
                  <a:cubicBezTo>
                    <a:pt x="18" y="1"/>
                    <a:pt x="11" y="1"/>
                    <a:pt x="1" y="5"/>
                  </a:cubicBezTo>
                  <a:lnTo>
                    <a:pt x="1" y="8"/>
                  </a:lnTo>
                  <a:cubicBezTo>
                    <a:pt x="37" y="27"/>
                    <a:pt x="53" y="83"/>
                    <a:pt x="101" y="83"/>
                  </a:cubicBezTo>
                  <a:cubicBezTo>
                    <a:pt x="108" y="83"/>
                    <a:pt x="120" y="83"/>
                    <a:pt x="127" y="79"/>
                  </a:cubicBezTo>
                  <a:lnTo>
                    <a:pt x="131" y="75"/>
                  </a:lnTo>
                  <a:cubicBezTo>
                    <a:pt x="97" y="49"/>
                    <a:pt x="7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2" name="Google Shape;32232;p23"/>
            <p:cNvSpPr/>
            <p:nvPr/>
          </p:nvSpPr>
          <p:spPr>
            <a:xfrm>
              <a:off x="-2434195" y="-953902"/>
              <a:ext cx="28554" cy="24448"/>
            </a:xfrm>
            <a:custGeom>
              <a:avLst/>
              <a:gdLst/>
              <a:ahLst/>
              <a:cxnLst/>
              <a:rect l="l" t="t" r="r" b="b"/>
              <a:pathLst>
                <a:path w="598" h="512" extrusionOk="0">
                  <a:moveTo>
                    <a:pt x="239" y="329"/>
                  </a:moveTo>
                  <a:cubicBezTo>
                    <a:pt x="242" y="329"/>
                    <a:pt x="247" y="329"/>
                    <a:pt x="250" y="332"/>
                  </a:cubicBezTo>
                  <a:cubicBezTo>
                    <a:pt x="295" y="340"/>
                    <a:pt x="336" y="359"/>
                    <a:pt x="392" y="377"/>
                  </a:cubicBezTo>
                  <a:cubicBezTo>
                    <a:pt x="340" y="408"/>
                    <a:pt x="302" y="418"/>
                    <a:pt x="261" y="418"/>
                  </a:cubicBezTo>
                  <a:cubicBezTo>
                    <a:pt x="254" y="418"/>
                    <a:pt x="247" y="418"/>
                    <a:pt x="242" y="415"/>
                  </a:cubicBezTo>
                  <a:cubicBezTo>
                    <a:pt x="213" y="415"/>
                    <a:pt x="190" y="392"/>
                    <a:pt x="197" y="359"/>
                  </a:cubicBezTo>
                  <a:cubicBezTo>
                    <a:pt x="202" y="337"/>
                    <a:pt x="220" y="329"/>
                    <a:pt x="239" y="329"/>
                  </a:cubicBezTo>
                  <a:close/>
                  <a:moveTo>
                    <a:pt x="527" y="0"/>
                  </a:moveTo>
                  <a:cubicBezTo>
                    <a:pt x="516" y="0"/>
                    <a:pt x="501" y="8"/>
                    <a:pt x="482" y="23"/>
                  </a:cubicBezTo>
                  <a:cubicBezTo>
                    <a:pt x="452" y="49"/>
                    <a:pt x="459" y="82"/>
                    <a:pt x="456" y="116"/>
                  </a:cubicBezTo>
                  <a:lnTo>
                    <a:pt x="449" y="116"/>
                  </a:lnTo>
                  <a:cubicBezTo>
                    <a:pt x="430" y="116"/>
                    <a:pt x="426" y="97"/>
                    <a:pt x="415" y="86"/>
                  </a:cubicBezTo>
                  <a:cubicBezTo>
                    <a:pt x="385" y="68"/>
                    <a:pt x="452" y="26"/>
                    <a:pt x="399" y="18"/>
                  </a:cubicBezTo>
                  <a:lnTo>
                    <a:pt x="389" y="18"/>
                  </a:lnTo>
                  <a:cubicBezTo>
                    <a:pt x="359" y="18"/>
                    <a:pt x="332" y="41"/>
                    <a:pt x="325" y="78"/>
                  </a:cubicBezTo>
                  <a:cubicBezTo>
                    <a:pt x="310" y="82"/>
                    <a:pt x="295" y="86"/>
                    <a:pt x="276" y="90"/>
                  </a:cubicBezTo>
                  <a:cubicBezTo>
                    <a:pt x="265" y="90"/>
                    <a:pt x="250" y="94"/>
                    <a:pt x="242" y="104"/>
                  </a:cubicBezTo>
                  <a:cubicBezTo>
                    <a:pt x="242" y="108"/>
                    <a:pt x="239" y="113"/>
                    <a:pt x="239" y="116"/>
                  </a:cubicBezTo>
                  <a:cubicBezTo>
                    <a:pt x="250" y="142"/>
                    <a:pt x="284" y="157"/>
                    <a:pt x="261" y="202"/>
                  </a:cubicBezTo>
                  <a:cubicBezTo>
                    <a:pt x="228" y="191"/>
                    <a:pt x="202" y="172"/>
                    <a:pt x="171" y="149"/>
                  </a:cubicBezTo>
                  <a:cubicBezTo>
                    <a:pt x="157" y="183"/>
                    <a:pt x="135" y="194"/>
                    <a:pt x="108" y="194"/>
                  </a:cubicBezTo>
                  <a:cubicBezTo>
                    <a:pt x="85" y="194"/>
                    <a:pt x="59" y="187"/>
                    <a:pt x="37" y="183"/>
                  </a:cubicBezTo>
                  <a:lnTo>
                    <a:pt x="37" y="183"/>
                  </a:lnTo>
                  <a:cubicBezTo>
                    <a:pt x="0" y="258"/>
                    <a:pt x="11" y="303"/>
                    <a:pt x="97" y="314"/>
                  </a:cubicBezTo>
                  <a:cubicBezTo>
                    <a:pt x="135" y="318"/>
                    <a:pt x="171" y="329"/>
                    <a:pt x="164" y="385"/>
                  </a:cubicBezTo>
                  <a:cubicBezTo>
                    <a:pt x="153" y="449"/>
                    <a:pt x="194" y="467"/>
                    <a:pt x="247" y="467"/>
                  </a:cubicBezTo>
                  <a:lnTo>
                    <a:pt x="258" y="467"/>
                  </a:lnTo>
                  <a:cubicBezTo>
                    <a:pt x="299" y="411"/>
                    <a:pt x="373" y="434"/>
                    <a:pt x="426" y="404"/>
                  </a:cubicBezTo>
                  <a:lnTo>
                    <a:pt x="430" y="400"/>
                  </a:lnTo>
                  <a:cubicBezTo>
                    <a:pt x="444" y="400"/>
                    <a:pt x="456" y="422"/>
                    <a:pt x="463" y="437"/>
                  </a:cubicBezTo>
                  <a:cubicBezTo>
                    <a:pt x="475" y="463"/>
                    <a:pt x="463" y="501"/>
                    <a:pt x="504" y="512"/>
                  </a:cubicBezTo>
                  <a:cubicBezTo>
                    <a:pt x="501" y="475"/>
                    <a:pt x="471" y="437"/>
                    <a:pt x="504" y="396"/>
                  </a:cubicBezTo>
                  <a:cubicBezTo>
                    <a:pt x="501" y="382"/>
                    <a:pt x="497" y="366"/>
                    <a:pt x="493" y="351"/>
                  </a:cubicBezTo>
                  <a:cubicBezTo>
                    <a:pt x="485" y="351"/>
                    <a:pt x="478" y="355"/>
                    <a:pt x="471" y="355"/>
                  </a:cubicBezTo>
                  <a:cubicBezTo>
                    <a:pt x="433" y="355"/>
                    <a:pt x="430" y="314"/>
                    <a:pt x="418" y="284"/>
                  </a:cubicBezTo>
                  <a:cubicBezTo>
                    <a:pt x="407" y="239"/>
                    <a:pt x="433" y="225"/>
                    <a:pt x="471" y="217"/>
                  </a:cubicBezTo>
                  <a:cubicBezTo>
                    <a:pt x="452" y="161"/>
                    <a:pt x="478" y="139"/>
                    <a:pt x="530" y="135"/>
                  </a:cubicBezTo>
                  <a:cubicBezTo>
                    <a:pt x="598" y="130"/>
                    <a:pt x="579" y="90"/>
                    <a:pt x="568" y="49"/>
                  </a:cubicBezTo>
                  <a:cubicBezTo>
                    <a:pt x="561" y="18"/>
                    <a:pt x="546" y="0"/>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3" name="Google Shape;32233;p23"/>
            <p:cNvSpPr/>
            <p:nvPr/>
          </p:nvSpPr>
          <p:spPr>
            <a:xfrm>
              <a:off x="-2418390" y="-962115"/>
              <a:ext cx="24018" cy="23398"/>
            </a:xfrm>
            <a:custGeom>
              <a:avLst/>
              <a:gdLst/>
              <a:ahLst/>
              <a:cxnLst/>
              <a:rect l="l" t="t" r="r" b="b"/>
              <a:pathLst>
                <a:path w="503" h="490" extrusionOk="0">
                  <a:moveTo>
                    <a:pt x="39" y="0"/>
                  </a:moveTo>
                  <a:cubicBezTo>
                    <a:pt x="20" y="0"/>
                    <a:pt x="16" y="23"/>
                    <a:pt x="1" y="33"/>
                  </a:cubicBezTo>
                  <a:lnTo>
                    <a:pt x="16" y="33"/>
                  </a:lnTo>
                  <a:cubicBezTo>
                    <a:pt x="50" y="33"/>
                    <a:pt x="76" y="64"/>
                    <a:pt x="76" y="86"/>
                  </a:cubicBezTo>
                  <a:cubicBezTo>
                    <a:pt x="76" y="145"/>
                    <a:pt x="118" y="164"/>
                    <a:pt x="151" y="195"/>
                  </a:cubicBezTo>
                  <a:cubicBezTo>
                    <a:pt x="170" y="180"/>
                    <a:pt x="185" y="172"/>
                    <a:pt x="196" y="172"/>
                  </a:cubicBezTo>
                  <a:cubicBezTo>
                    <a:pt x="215" y="172"/>
                    <a:pt x="230" y="190"/>
                    <a:pt x="237" y="221"/>
                  </a:cubicBezTo>
                  <a:cubicBezTo>
                    <a:pt x="248" y="262"/>
                    <a:pt x="267" y="302"/>
                    <a:pt x="199" y="307"/>
                  </a:cubicBezTo>
                  <a:cubicBezTo>
                    <a:pt x="147" y="311"/>
                    <a:pt x="121" y="333"/>
                    <a:pt x="140" y="389"/>
                  </a:cubicBezTo>
                  <a:cubicBezTo>
                    <a:pt x="151" y="389"/>
                    <a:pt x="158" y="397"/>
                    <a:pt x="166" y="407"/>
                  </a:cubicBezTo>
                  <a:cubicBezTo>
                    <a:pt x="185" y="400"/>
                    <a:pt x="203" y="397"/>
                    <a:pt x="222" y="389"/>
                  </a:cubicBezTo>
                  <a:cubicBezTo>
                    <a:pt x="244" y="374"/>
                    <a:pt x="285" y="347"/>
                    <a:pt x="301" y="347"/>
                  </a:cubicBezTo>
                  <a:cubicBezTo>
                    <a:pt x="304" y="347"/>
                    <a:pt x="308" y="347"/>
                    <a:pt x="308" y="352"/>
                  </a:cubicBezTo>
                  <a:cubicBezTo>
                    <a:pt x="353" y="411"/>
                    <a:pt x="468" y="385"/>
                    <a:pt x="468" y="490"/>
                  </a:cubicBezTo>
                  <a:lnTo>
                    <a:pt x="484" y="490"/>
                  </a:lnTo>
                  <a:cubicBezTo>
                    <a:pt x="487" y="490"/>
                    <a:pt x="487" y="486"/>
                    <a:pt x="487" y="486"/>
                  </a:cubicBezTo>
                  <a:cubicBezTo>
                    <a:pt x="499" y="456"/>
                    <a:pt x="503" y="433"/>
                    <a:pt x="472" y="404"/>
                  </a:cubicBezTo>
                  <a:cubicBezTo>
                    <a:pt x="416" y="344"/>
                    <a:pt x="330" y="299"/>
                    <a:pt x="293" y="232"/>
                  </a:cubicBezTo>
                  <a:cubicBezTo>
                    <a:pt x="237" y="135"/>
                    <a:pt x="162" y="78"/>
                    <a:pt x="76" y="15"/>
                  </a:cubicBezTo>
                  <a:cubicBezTo>
                    <a:pt x="58" y="4"/>
                    <a:pt x="46"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4" name="Google Shape;32234;p23"/>
            <p:cNvSpPr/>
            <p:nvPr/>
          </p:nvSpPr>
          <p:spPr>
            <a:xfrm>
              <a:off x="-2410655" y="-945546"/>
              <a:ext cx="14659" cy="15758"/>
            </a:xfrm>
            <a:custGeom>
              <a:avLst/>
              <a:gdLst/>
              <a:ahLst/>
              <a:cxnLst/>
              <a:rect l="l" t="t" r="r" b="b"/>
              <a:pathLst>
                <a:path w="307" h="330" extrusionOk="0">
                  <a:moveTo>
                    <a:pt x="139" y="0"/>
                  </a:moveTo>
                  <a:cubicBezTo>
                    <a:pt x="123" y="0"/>
                    <a:pt x="82" y="27"/>
                    <a:pt x="60" y="42"/>
                  </a:cubicBezTo>
                  <a:cubicBezTo>
                    <a:pt x="41" y="50"/>
                    <a:pt x="23" y="53"/>
                    <a:pt x="4" y="60"/>
                  </a:cubicBezTo>
                  <a:cubicBezTo>
                    <a:pt x="71" y="95"/>
                    <a:pt x="11" y="124"/>
                    <a:pt x="0" y="154"/>
                  </a:cubicBezTo>
                  <a:lnTo>
                    <a:pt x="0" y="176"/>
                  </a:lnTo>
                  <a:cubicBezTo>
                    <a:pt x="4" y="191"/>
                    <a:pt x="8" y="207"/>
                    <a:pt x="11" y="221"/>
                  </a:cubicBezTo>
                  <a:cubicBezTo>
                    <a:pt x="45" y="252"/>
                    <a:pt x="79" y="274"/>
                    <a:pt x="120" y="274"/>
                  </a:cubicBezTo>
                  <a:cubicBezTo>
                    <a:pt x="131" y="274"/>
                    <a:pt x="146" y="269"/>
                    <a:pt x="161" y="266"/>
                  </a:cubicBezTo>
                  <a:cubicBezTo>
                    <a:pt x="168" y="266"/>
                    <a:pt x="175" y="262"/>
                    <a:pt x="184" y="262"/>
                  </a:cubicBezTo>
                  <a:cubicBezTo>
                    <a:pt x="217" y="262"/>
                    <a:pt x="202" y="300"/>
                    <a:pt x="194" y="330"/>
                  </a:cubicBezTo>
                  <a:cubicBezTo>
                    <a:pt x="206" y="326"/>
                    <a:pt x="213" y="326"/>
                    <a:pt x="220" y="326"/>
                  </a:cubicBezTo>
                  <a:cubicBezTo>
                    <a:pt x="228" y="322"/>
                    <a:pt x="236" y="322"/>
                    <a:pt x="243" y="319"/>
                  </a:cubicBezTo>
                  <a:cubicBezTo>
                    <a:pt x="254" y="288"/>
                    <a:pt x="296" y="278"/>
                    <a:pt x="299" y="240"/>
                  </a:cubicBezTo>
                  <a:cubicBezTo>
                    <a:pt x="236" y="236"/>
                    <a:pt x="168" y="225"/>
                    <a:pt x="101" y="225"/>
                  </a:cubicBezTo>
                  <a:lnTo>
                    <a:pt x="68" y="225"/>
                  </a:lnTo>
                  <a:cubicBezTo>
                    <a:pt x="63" y="191"/>
                    <a:pt x="82" y="173"/>
                    <a:pt x="101" y="173"/>
                  </a:cubicBezTo>
                  <a:cubicBezTo>
                    <a:pt x="105" y="173"/>
                    <a:pt x="105" y="173"/>
                    <a:pt x="108" y="176"/>
                  </a:cubicBezTo>
                  <a:cubicBezTo>
                    <a:pt x="120" y="176"/>
                    <a:pt x="131" y="184"/>
                    <a:pt x="142" y="184"/>
                  </a:cubicBezTo>
                  <a:cubicBezTo>
                    <a:pt x="149" y="184"/>
                    <a:pt x="161" y="180"/>
                    <a:pt x="165" y="169"/>
                  </a:cubicBezTo>
                  <a:cubicBezTo>
                    <a:pt x="184" y="143"/>
                    <a:pt x="139" y="147"/>
                    <a:pt x="142" y="131"/>
                  </a:cubicBezTo>
                  <a:cubicBezTo>
                    <a:pt x="149" y="105"/>
                    <a:pt x="165" y="86"/>
                    <a:pt x="187" y="86"/>
                  </a:cubicBezTo>
                  <a:cubicBezTo>
                    <a:pt x="191" y="86"/>
                    <a:pt x="198" y="86"/>
                    <a:pt x="206" y="90"/>
                  </a:cubicBezTo>
                  <a:cubicBezTo>
                    <a:pt x="239" y="105"/>
                    <a:pt x="273" y="124"/>
                    <a:pt x="306" y="143"/>
                  </a:cubicBezTo>
                  <a:cubicBezTo>
                    <a:pt x="306" y="38"/>
                    <a:pt x="191" y="64"/>
                    <a:pt x="146" y="5"/>
                  </a:cubicBezTo>
                  <a:cubicBezTo>
                    <a:pt x="146" y="0"/>
                    <a:pt x="142"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5" name="Google Shape;32235;p23"/>
            <p:cNvSpPr/>
            <p:nvPr/>
          </p:nvSpPr>
          <p:spPr>
            <a:xfrm>
              <a:off x="-2470867" y="-957101"/>
              <a:ext cx="13131" cy="12319"/>
            </a:xfrm>
            <a:custGeom>
              <a:avLst/>
              <a:gdLst/>
              <a:ahLst/>
              <a:cxnLst/>
              <a:rect l="l" t="t" r="r" b="b"/>
              <a:pathLst>
                <a:path w="275" h="258" extrusionOk="0">
                  <a:moveTo>
                    <a:pt x="125" y="0"/>
                  </a:moveTo>
                  <a:cubicBezTo>
                    <a:pt x="106" y="0"/>
                    <a:pt x="87" y="11"/>
                    <a:pt x="65" y="33"/>
                  </a:cubicBezTo>
                  <a:cubicBezTo>
                    <a:pt x="1" y="101"/>
                    <a:pt x="50" y="142"/>
                    <a:pt x="87" y="190"/>
                  </a:cubicBezTo>
                  <a:lnTo>
                    <a:pt x="99" y="190"/>
                  </a:lnTo>
                  <a:cubicBezTo>
                    <a:pt x="121" y="190"/>
                    <a:pt x="136" y="206"/>
                    <a:pt x="151" y="224"/>
                  </a:cubicBezTo>
                  <a:cubicBezTo>
                    <a:pt x="173" y="247"/>
                    <a:pt x="199" y="258"/>
                    <a:pt x="225" y="258"/>
                  </a:cubicBezTo>
                  <a:cubicBezTo>
                    <a:pt x="237" y="258"/>
                    <a:pt x="252" y="258"/>
                    <a:pt x="263" y="250"/>
                  </a:cubicBezTo>
                  <a:cubicBezTo>
                    <a:pt x="267" y="206"/>
                    <a:pt x="275" y="161"/>
                    <a:pt x="218" y="130"/>
                  </a:cubicBezTo>
                  <a:cubicBezTo>
                    <a:pt x="188" y="112"/>
                    <a:pt x="192" y="67"/>
                    <a:pt x="177" y="33"/>
                  </a:cubicBezTo>
                  <a:cubicBezTo>
                    <a:pt x="158" y="11"/>
                    <a:pt x="140"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6" name="Google Shape;32236;p23"/>
            <p:cNvSpPr/>
            <p:nvPr/>
          </p:nvSpPr>
          <p:spPr>
            <a:xfrm>
              <a:off x="-2421924" y="-934850"/>
              <a:ext cx="21822" cy="11508"/>
            </a:xfrm>
            <a:custGeom>
              <a:avLst/>
              <a:gdLst/>
              <a:ahLst/>
              <a:cxnLst/>
              <a:rect l="l" t="t" r="r" b="b"/>
              <a:pathLst>
                <a:path w="457" h="241" extrusionOk="0">
                  <a:moveTo>
                    <a:pt x="173" y="1"/>
                  </a:moveTo>
                  <a:lnTo>
                    <a:pt x="169" y="5"/>
                  </a:lnTo>
                  <a:cubicBezTo>
                    <a:pt x="116" y="35"/>
                    <a:pt x="42" y="12"/>
                    <a:pt x="1" y="68"/>
                  </a:cubicBezTo>
                  <a:cubicBezTo>
                    <a:pt x="42" y="61"/>
                    <a:pt x="79" y="54"/>
                    <a:pt x="128" y="45"/>
                  </a:cubicBezTo>
                  <a:lnTo>
                    <a:pt x="128" y="45"/>
                  </a:lnTo>
                  <a:cubicBezTo>
                    <a:pt x="105" y="76"/>
                    <a:pt x="68" y="90"/>
                    <a:pt x="105" y="121"/>
                  </a:cubicBezTo>
                  <a:cubicBezTo>
                    <a:pt x="128" y="102"/>
                    <a:pt x="142" y="95"/>
                    <a:pt x="158" y="95"/>
                  </a:cubicBezTo>
                  <a:cubicBezTo>
                    <a:pt x="180" y="95"/>
                    <a:pt x="195" y="113"/>
                    <a:pt x="206" y="147"/>
                  </a:cubicBezTo>
                  <a:cubicBezTo>
                    <a:pt x="247" y="154"/>
                    <a:pt x="254" y="188"/>
                    <a:pt x="273" y="218"/>
                  </a:cubicBezTo>
                  <a:cubicBezTo>
                    <a:pt x="281" y="229"/>
                    <a:pt x="299" y="240"/>
                    <a:pt x="315" y="240"/>
                  </a:cubicBezTo>
                  <a:cubicBezTo>
                    <a:pt x="318" y="240"/>
                    <a:pt x="326" y="240"/>
                    <a:pt x="326" y="233"/>
                  </a:cubicBezTo>
                  <a:cubicBezTo>
                    <a:pt x="344" y="158"/>
                    <a:pt x="442" y="169"/>
                    <a:pt x="456" y="102"/>
                  </a:cubicBezTo>
                  <a:cubicBezTo>
                    <a:pt x="449" y="102"/>
                    <a:pt x="442" y="102"/>
                    <a:pt x="430" y="106"/>
                  </a:cubicBezTo>
                  <a:cubicBezTo>
                    <a:pt x="389" y="109"/>
                    <a:pt x="349" y="128"/>
                    <a:pt x="304" y="128"/>
                  </a:cubicBezTo>
                  <a:cubicBezTo>
                    <a:pt x="285" y="128"/>
                    <a:pt x="266" y="124"/>
                    <a:pt x="247" y="113"/>
                  </a:cubicBezTo>
                  <a:cubicBezTo>
                    <a:pt x="206" y="102"/>
                    <a:pt x="218" y="64"/>
                    <a:pt x="206" y="38"/>
                  </a:cubicBezTo>
                  <a:cubicBezTo>
                    <a:pt x="199" y="23"/>
                    <a:pt x="187"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7" name="Google Shape;32237;p23"/>
            <p:cNvSpPr/>
            <p:nvPr/>
          </p:nvSpPr>
          <p:spPr>
            <a:xfrm>
              <a:off x="-2381718" y="-931794"/>
              <a:ext cx="16617" cy="11794"/>
            </a:xfrm>
            <a:custGeom>
              <a:avLst/>
              <a:gdLst/>
              <a:ahLst/>
              <a:cxnLst/>
              <a:rect l="l" t="t" r="r" b="b"/>
              <a:pathLst>
                <a:path w="348" h="247" extrusionOk="0">
                  <a:moveTo>
                    <a:pt x="145" y="0"/>
                  </a:moveTo>
                  <a:cubicBezTo>
                    <a:pt x="130" y="0"/>
                    <a:pt x="112" y="4"/>
                    <a:pt x="93" y="16"/>
                  </a:cubicBezTo>
                  <a:cubicBezTo>
                    <a:pt x="26" y="57"/>
                    <a:pt x="0" y="112"/>
                    <a:pt x="18" y="176"/>
                  </a:cubicBezTo>
                  <a:cubicBezTo>
                    <a:pt x="30" y="206"/>
                    <a:pt x="45" y="228"/>
                    <a:pt x="75" y="228"/>
                  </a:cubicBezTo>
                  <a:lnTo>
                    <a:pt x="116" y="228"/>
                  </a:lnTo>
                  <a:cubicBezTo>
                    <a:pt x="145" y="228"/>
                    <a:pt x="175" y="233"/>
                    <a:pt x="206" y="247"/>
                  </a:cubicBezTo>
                  <a:lnTo>
                    <a:pt x="220" y="247"/>
                  </a:lnTo>
                  <a:cubicBezTo>
                    <a:pt x="242" y="247"/>
                    <a:pt x="254" y="221"/>
                    <a:pt x="258" y="199"/>
                  </a:cubicBezTo>
                  <a:lnTo>
                    <a:pt x="258" y="199"/>
                  </a:lnTo>
                  <a:cubicBezTo>
                    <a:pt x="242" y="202"/>
                    <a:pt x="228" y="206"/>
                    <a:pt x="213" y="206"/>
                  </a:cubicBezTo>
                  <a:cubicBezTo>
                    <a:pt x="183" y="206"/>
                    <a:pt x="149" y="199"/>
                    <a:pt x="119" y="195"/>
                  </a:cubicBezTo>
                  <a:cubicBezTo>
                    <a:pt x="78" y="191"/>
                    <a:pt x="59" y="154"/>
                    <a:pt x="56" y="112"/>
                  </a:cubicBezTo>
                  <a:cubicBezTo>
                    <a:pt x="49" y="71"/>
                    <a:pt x="85" y="68"/>
                    <a:pt x="112" y="53"/>
                  </a:cubicBezTo>
                  <a:cubicBezTo>
                    <a:pt x="123" y="42"/>
                    <a:pt x="135" y="42"/>
                    <a:pt x="142" y="42"/>
                  </a:cubicBezTo>
                  <a:cubicBezTo>
                    <a:pt x="164" y="42"/>
                    <a:pt x="179" y="60"/>
                    <a:pt x="190" y="83"/>
                  </a:cubicBezTo>
                  <a:cubicBezTo>
                    <a:pt x="209" y="124"/>
                    <a:pt x="265" y="143"/>
                    <a:pt x="258" y="199"/>
                  </a:cubicBezTo>
                  <a:cubicBezTo>
                    <a:pt x="347" y="131"/>
                    <a:pt x="242" y="102"/>
                    <a:pt x="224" y="64"/>
                  </a:cubicBezTo>
                  <a:cubicBezTo>
                    <a:pt x="213" y="31"/>
                    <a:pt x="183" y="0"/>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8" name="Google Shape;32238;p23"/>
            <p:cNvSpPr/>
            <p:nvPr/>
          </p:nvSpPr>
          <p:spPr>
            <a:xfrm>
              <a:off x="-2424216" y="-960539"/>
              <a:ext cx="13036" cy="12224"/>
            </a:xfrm>
            <a:custGeom>
              <a:avLst/>
              <a:gdLst/>
              <a:ahLst/>
              <a:cxnLst/>
              <a:rect l="l" t="t" r="r" b="b"/>
              <a:pathLst>
                <a:path w="273" h="256" extrusionOk="0">
                  <a:moveTo>
                    <a:pt x="123" y="0"/>
                  </a:moveTo>
                  <a:cubicBezTo>
                    <a:pt x="105" y="86"/>
                    <a:pt x="83" y="169"/>
                    <a:pt x="0" y="214"/>
                  </a:cubicBezTo>
                  <a:cubicBezTo>
                    <a:pt x="7" y="217"/>
                    <a:pt x="15" y="221"/>
                    <a:pt x="19" y="225"/>
                  </a:cubicBezTo>
                  <a:cubicBezTo>
                    <a:pt x="30" y="229"/>
                    <a:pt x="41" y="229"/>
                    <a:pt x="52" y="229"/>
                  </a:cubicBezTo>
                  <a:lnTo>
                    <a:pt x="67" y="229"/>
                  </a:lnTo>
                  <a:cubicBezTo>
                    <a:pt x="86" y="225"/>
                    <a:pt x="101" y="221"/>
                    <a:pt x="116" y="217"/>
                  </a:cubicBezTo>
                  <a:cubicBezTo>
                    <a:pt x="123" y="180"/>
                    <a:pt x="150" y="157"/>
                    <a:pt x="180" y="157"/>
                  </a:cubicBezTo>
                  <a:lnTo>
                    <a:pt x="190" y="157"/>
                  </a:lnTo>
                  <a:cubicBezTo>
                    <a:pt x="243" y="165"/>
                    <a:pt x="176" y="207"/>
                    <a:pt x="206" y="225"/>
                  </a:cubicBezTo>
                  <a:cubicBezTo>
                    <a:pt x="217" y="236"/>
                    <a:pt x="221" y="255"/>
                    <a:pt x="240" y="255"/>
                  </a:cubicBezTo>
                  <a:lnTo>
                    <a:pt x="247" y="255"/>
                  </a:lnTo>
                  <a:cubicBezTo>
                    <a:pt x="250" y="221"/>
                    <a:pt x="243" y="188"/>
                    <a:pt x="273" y="162"/>
                  </a:cubicBezTo>
                  <a:cubicBezTo>
                    <a:pt x="240" y="131"/>
                    <a:pt x="198" y="112"/>
                    <a:pt x="198" y="53"/>
                  </a:cubicBezTo>
                  <a:cubicBezTo>
                    <a:pt x="198" y="31"/>
                    <a:pt x="172"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9" name="Google Shape;32239;p23"/>
            <p:cNvSpPr/>
            <p:nvPr/>
          </p:nvSpPr>
          <p:spPr>
            <a:xfrm>
              <a:off x="-2468480" y="-948029"/>
              <a:ext cx="10171" cy="11078"/>
            </a:xfrm>
            <a:custGeom>
              <a:avLst/>
              <a:gdLst/>
              <a:ahLst/>
              <a:cxnLst/>
              <a:rect l="l" t="t" r="r" b="b"/>
              <a:pathLst>
                <a:path w="213" h="232" extrusionOk="0">
                  <a:moveTo>
                    <a:pt x="37" y="0"/>
                  </a:moveTo>
                  <a:cubicBezTo>
                    <a:pt x="56" y="38"/>
                    <a:pt x="97" y="60"/>
                    <a:pt x="101" y="109"/>
                  </a:cubicBezTo>
                  <a:cubicBezTo>
                    <a:pt x="78" y="135"/>
                    <a:pt x="34" y="105"/>
                    <a:pt x="11" y="142"/>
                  </a:cubicBezTo>
                  <a:cubicBezTo>
                    <a:pt x="0" y="169"/>
                    <a:pt x="0" y="195"/>
                    <a:pt x="11" y="221"/>
                  </a:cubicBezTo>
                  <a:cubicBezTo>
                    <a:pt x="15" y="228"/>
                    <a:pt x="26" y="232"/>
                    <a:pt x="34" y="232"/>
                  </a:cubicBezTo>
                  <a:cubicBezTo>
                    <a:pt x="37" y="232"/>
                    <a:pt x="41" y="232"/>
                    <a:pt x="41" y="228"/>
                  </a:cubicBezTo>
                  <a:cubicBezTo>
                    <a:pt x="86" y="191"/>
                    <a:pt x="142" y="183"/>
                    <a:pt x="191" y="157"/>
                  </a:cubicBezTo>
                  <a:cubicBezTo>
                    <a:pt x="209" y="147"/>
                    <a:pt x="206" y="94"/>
                    <a:pt x="213" y="64"/>
                  </a:cubicBezTo>
                  <a:lnTo>
                    <a:pt x="213" y="60"/>
                  </a:lnTo>
                  <a:cubicBezTo>
                    <a:pt x="202" y="68"/>
                    <a:pt x="187" y="68"/>
                    <a:pt x="175" y="68"/>
                  </a:cubicBezTo>
                  <a:cubicBezTo>
                    <a:pt x="149" y="68"/>
                    <a:pt x="123" y="57"/>
                    <a:pt x="101" y="34"/>
                  </a:cubicBezTo>
                  <a:cubicBezTo>
                    <a:pt x="86" y="16"/>
                    <a:pt x="71"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0" name="Google Shape;32240;p23"/>
            <p:cNvSpPr/>
            <p:nvPr/>
          </p:nvSpPr>
          <p:spPr>
            <a:xfrm>
              <a:off x="-2452102" y="-955000"/>
              <a:ext cx="7401" cy="5587"/>
            </a:xfrm>
            <a:custGeom>
              <a:avLst/>
              <a:gdLst/>
              <a:ahLst/>
              <a:cxnLst/>
              <a:rect l="l" t="t" r="r" b="b"/>
              <a:pathLst>
                <a:path w="155" h="117" extrusionOk="0">
                  <a:moveTo>
                    <a:pt x="91" y="1"/>
                  </a:moveTo>
                  <a:cubicBezTo>
                    <a:pt x="49" y="8"/>
                    <a:pt x="1" y="19"/>
                    <a:pt x="16" y="75"/>
                  </a:cubicBezTo>
                  <a:cubicBezTo>
                    <a:pt x="27" y="109"/>
                    <a:pt x="57" y="117"/>
                    <a:pt x="87" y="117"/>
                  </a:cubicBezTo>
                  <a:lnTo>
                    <a:pt x="113" y="117"/>
                  </a:lnTo>
                  <a:cubicBezTo>
                    <a:pt x="132" y="113"/>
                    <a:pt x="146" y="105"/>
                    <a:pt x="154" y="83"/>
                  </a:cubicBezTo>
                  <a:cubicBezTo>
                    <a:pt x="136" y="57"/>
                    <a:pt x="113" y="3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1" name="Google Shape;32241;p23"/>
            <p:cNvSpPr/>
            <p:nvPr/>
          </p:nvSpPr>
          <p:spPr>
            <a:xfrm>
              <a:off x="-2462463" y="-955526"/>
              <a:ext cx="7735" cy="10553"/>
            </a:xfrm>
            <a:custGeom>
              <a:avLst/>
              <a:gdLst/>
              <a:ahLst/>
              <a:cxnLst/>
              <a:rect l="l" t="t" r="r" b="b"/>
              <a:pathLst>
                <a:path w="162" h="221" extrusionOk="0">
                  <a:moveTo>
                    <a:pt x="1" y="0"/>
                  </a:moveTo>
                  <a:cubicBezTo>
                    <a:pt x="16" y="34"/>
                    <a:pt x="12" y="79"/>
                    <a:pt x="42" y="97"/>
                  </a:cubicBezTo>
                  <a:cubicBezTo>
                    <a:pt x="99" y="128"/>
                    <a:pt x="91" y="173"/>
                    <a:pt x="87" y="217"/>
                  </a:cubicBezTo>
                  <a:lnTo>
                    <a:pt x="87" y="221"/>
                  </a:lnTo>
                  <a:cubicBezTo>
                    <a:pt x="147" y="187"/>
                    <a:pt x="161" y="150"/>
                    <a:pt x="113" y="94"/>
                  </a:cubicBezTo>
                  <a:cubicBezTo>
                    <a:pt x="80" y="57"/>
                    <a:pt x="54" y="1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2" name="Google Shape;32242;p23"/>
            <p:cNvSpPr/>
            <p:nvPr/>
          </p:nvSpPr>
          <p:spPr>
            <a:xfrm>
              <a:off x="-2399099" y="-938909"/>
              <a:ext cx="5778" cy="9836"/>
            </a:xfrm>
            <a:custGeom>
              <a:avLst/>
              <a:gdLst/>
              <a:ahLst/>
              <a:cxnLst/>
              <a:rect l="l" t="t" r="r" b="b"/>
              <a:pathLst>
                <a:path w="121" h="206" extrusionOk="0">
                  <a:moveTo>
                    <a:pt x="83" y="0"/>
                  </a:moveTo>
                  <a:lnTo>
                    <a:pt x="83" y="4"/>
                  </a:lnTo>
                  <a:cubicBezTo>
                    <a:pt x="64" y="34"/>
                    <a:pt x="87" y="75"/>
                    <a:pt x="57" y="101"/>
                  </a:cubicBezTo>
                  <a:cubicBezTo>
                    <a:pt x="54" y="139"/>
                    <a:pt x="12" y="149"/>
                    <a:pt x="1" y="180"/>
                  </a:cubicBezTo>
                  <a:cubicBezTo>
                    <a:pt x="20" y="198"/>
                    <a:pt x="38" y="206"/>
                    <a:pt x="54" y="206"/>
                  </a:cubicBezTo>
                  <a:cubicBezTo>
                    <a:pt x="80" y="206"/>
                    <a:pt x="99" y="183"/>
                    <a:pt x="106" y="146"/>
                  </a:cubicBezTo>
                  <a:cubicBezTo>
                    <a:pt x="121" y="97"/>
                    <a:pt x="109" y="45"/>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3" name="Google Shape;32243;p23"/>
            <p:cNvSpPr/>
            <p:nvPr/>
          </p:nvSpPr>
          <p:spPr>
            <a:xfrm>
              <a:off x="-2478698" y="-917517"/>
              <a:ext cx="4918" cy="5205"/>
            </a:xfrm>
            <a:custGeom>
              <a:avLst/>
              <a:gdLst/>
              <a:ahLst/>
              <a:cxnLst/>
              <a:rect l="l" t="t" r="r" b="b"/>
              <a:pathLst>
                <a:path w="103" h="109" extrusionOk="0">
                  <a:moveTo>
                    <a:pt x="35" y="1"/>
                  </a:moveTo>
                  <a:cubicBezTo>
                    <a:pt x="16" y="12"/>
                    <a:pt x="1" y="34"/>
                    <a:pt x="4" y="64"/>
                  </a:cubicBezTo>
                  <a:cubicBezTo>
                    <a:pt x="12" y="91"/>
                    <a:pt x="23" y="109"/>
                    <a:pt x="46" y="109"/>
                  </a:cubicBezTo>
                  <a:cubicBezTo>
                    <a:pt x="53" y="109"/>
                    <a:pt x="57" y="105"/>
                    <a:pt x="61" y="105"/>
                  </a:cubicBezTo>
                  <a:cubicBezTo>
                    <a:pt x="94" y="98"/>
                    <a:pt x="102" y="79"/>
                    <a:pt x="94" y="46"/>
                  </a:cubicBezTo>
                  <a:cubicBezTo>
                    <a:pt x="91" y="19"/>
                    <a:pt x="75"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4" name="Google Shape;32244;p23"/>
            <p:cNvSpPr/>
            <p:nvPr/>
          </p:nvSpPr>
          <p:spPr>
            <a:xfrm>
              <a:off x="-2447804" y="-956433"/>
              <a:ext cx="6637" cy="5396"/>
            </a:xfrm>
            <a:custGeom>
              <a:avLst/>
              <a:gdLst/>
              <a:ahLst/>
              <a:cxnLst/>
              <a:rect l="l" t="t" r="r" b="b"/>
              <a:pathLst>
                <a:path w="139" h="113" extrusionOk="0">
                  <a:moveTo>
                    <a:pt x="49" y="0"/>
                  </a:moveTo>
                  <a:cubicBezTo>
                    <a:pt x="34" y="0"/>
                    <a:pt x="19" y="9"/>
                    <a:pt x="1" y="31"/>
                  </a:cubicBezTo>
                  <a:cubicBezTo>
                    <a:pt x="23" y="61"/>
                    <a:pt x="46" y="87"/>
                    <a:pt x="64" y="113"/>
                  </a:cubicBezTo>
                  <a:cubicBezTo>
                    <a:pt x="101" y="105"/>
                    <a:pt x="139" y="83"/>
                    <a:pt x="109" y="45"/>
                  </a:cubicBezTo>
                  <a:cubicBezTo>
                    <a:pt x="98" y="23"/>
                    <a:pt x="7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5" name="Google Shape;32245;p23"/>
            <p:cNvSpPr/>
            <p:nvPr/>
          </p:nvSpPr>
          <p:spPr>
            <a:xfrm>
              <a:off x="-2426555" y="-950369"/>
              <a:ext cx="5921" cy="6160"/>
            </a:xfrm>
            <a:custGeom>
              <a:avLst/>
              <a:gdLst/>
              <a:ahLst/>
              <a:cxnLst/>
              <a:rect l="l" t="t" r="r" b="b"/>
              <a:pathLst>
                <a:path w="124" h="129" extrusionOk="0">
                  <a:moveTo>
                    <a:pt x="45" y="1"/>
                  </a:moveTo>
                  <a:lnTo>
                    <a:pt x="49" y="4"/>
                  </a:lnTo>
                  <a:cubicBezTo>
                    <a:pt x="1" y="12"/>
                    <a:pt x="8" y="42"/>
                    <a:pt x="11" y="75"/>
                  </a:cubicBezTo>
                  <a:cubicBezTo>
                    <a:pt x="42" y="98"/>
                    <a:pt x="68" y="117"/>
                    <a:pt x="101" y="128"/>
                  </a:cubicBezTo>
                  <a:cubicBezTo>
                    <a:pt x="124" y="83"/>
                    <a:pt x="90" y="68"/>
                    <a:pt x="79" y="42"/>
                  </a:cubicBezTo>
                  <a:cubicBezTo>
                    <a:pt x="79" y="39"/>
                    <a:pt x="82" y="34"/>
                    <a:pt x="82" y="30"/>
                  </a:cubicBezTo>
                  <a:cubicBezTo>
                    <a:pt x="79" y="23"/>
                    <a:pt x="75" y="16"/>
                    <a:pt x="68" y="12"/>
                  </a:cubicBezTo>
                  <a:cubicBezTo>
                    <a:pt x="64" y="8"/>
                    <a:pt x="56" y="4"/>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6" name="Google Shape;32246;p23"/>
            <p:cNvSpPr/>
            <p:nvPr/>
          </p:nvSpPr>
          <p:spPr>
            <a:xfrm>
              <a:off x="-2479033" y="-929120"/>
              <a:ext cx="6828" cy="6303"/>
            </a:xfrm>
            <a:custGeom>
              <a:avLst/>
              <a:gdLst/>
              <a:ahLst/>
              <a:cxnLst/>
              <a:rect l="l" t="t" r="r" b="b"/>
              <a:pathLst>
                <a:path w="143" h="132" extrusionOk="0">
                  <a:moveTo>
                    <a:pt x="68" y="1"/>
                  </a:moveTo>
                  <a:cubicBezTo>
                    <a:pt x="27" y="38"/>
                    <a:pt x="1" y="72"/>
                    <a:pt x="37" y="117"/>
                  </a:cubicBezTo>
                  <a:cubicBezTo>
                    <a:pt x="45" y="124"/>
                    <a:pt x="56" y="132"/>
                    <a:pt x="68" y="132"/>
                  </a:cubicBezTo>
                  <a:cubicBezTo>
                    <a:pt x="75" y="132"/>
                    <a:pt x="79" y="132"/>
                    <a:pt x="87" y="124"/>
                  </a:cubicBezTo>
                  <a:cubicBezTo>
                    <a:pt x="142" y="72"/>
                    <a:pt x="72" y="49"/>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7" name="Google Shape;32247;p23"/>
            <p:cNvSpPr/>
            <p:nvPr/>
          </p:nvSpPr>
          <p:spPr>
            <a:xfrm>
              <a:off x="-2416910" y="-930361"/>
              <a:ext cx="4823" cy="4154"/>
            </a:xfrm>
            <a:custGeom>
              <a:avLst/>
              <a:gdLst/>
              <a:ahLst/>
              <a:cxnLst/>
              <a:rect l="l" t="t" r="r" b="b"/>
              <a:pathLst>
                <a:path w="101" h="87" extrusionOk="0">
                  <a:moveTo>
                    <a:pt x="53" y="1"/>
                  </a:moveTo>
                  <a:cubicBezTo>
                    <a:pt x="37" y="1"/>
                    <a:pt x="23" y="8"/>
                    <a:pt x="0" y="27"/>
                  </a:cubicBezTo>
                  <a:cubicBezTo>
                    <a:pt x="15" y="60"/>
                    <a:pt x="30" y="86"/>
                    <a:pt x="53" y="86"/>
                  </a:cubicBezTo>
                  <a:cubicBezTo>
                    <a:pt x="64" y="86"/>
                    <a:pt x="79" y="79"/>
                    <a:pt x="101" y="53"/>
                  </a:cubicBezTo>
                  <a:cubicBezTo>
                    <a:pt x="90" y="19"/>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8" name="Google Shape;32248;p23"/>
            <p:cNvSpPr/>
            <p:nvPr/>
          </p:nvSpPr>
          <p:spPr>
            <a:xfrm>
              <a:off x="-2477075" y="-935518"/>
              <a:ext cx="4154" cy="4823"/>
            </a:xfrm>
            <a:custGeom>
              <a:avLst/>
              <a:gdLst/>
              <a:ahLst/>
              <a:cxnLst/>
              <a:rect l="l" t="t" r="r" b="b"/>
              <a:pathLst>
                <a:path w="87" h="101" extrusionOk="0">
                  <a:moveTo>
                    <a:pt x="86" y="0"/>
                  </a:moveTo>
                  <a:lnTo>
                    <a:pt x="86" y="0"/>
                  </a:lnTo>
                  <a:cubicBezTo>
                    <a:pt x="46" y="37"/>
                    <a:pt x="1" y="26"/>
                    <a:pt x="1" y="75"/>
                  </a:cubicBezTo>
                  <a:cubicBezTo>
                    <a:pt x="1" y="90"/>
                    <a:pt x="12" y="101"/>
                    <a:pt x="27" y="101"/>
                  </a:cubicBezTo>
                  <a:lnTo>
                    <a:pt x="31" y="101"/>
                  </a:lnTo>
                  <a:cubicBezTo>
                    <a:pt x="79" y="97"/>
                    <a:pt x="68" y="56"/>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9" name="Google Shape;32249;p23"/>
            <p:cNvSpPr/>
            <p:nvPr/>
          </p:nvSpPr>
          <p:spPr>
            <a:xfrm>
              <a:off x="-2394420" y="-955191"/>
              <a:ext cx="4345" cy="3104"/>
            </a:xfrm>
            <a:custGeom>
              <a:avLst/>
              <a:gdLst/>
              <a:ahLst/>
              <a:cxnLst/>
              <a:rect l="l" t="t" r="r" b="b"/>
              <a:pathLst>
                <a:path w="91" h="65" extrusionOk="0">
                  <a:moveTo>
                    <a:pt x="60" y="0"/>
                  </a:moveTo>
                  <a:cubicBezTo>
                    <a:pt x="53" y="0"/>
                    <a:pt x="45" y="0"/>
                    <a:pt x="37" y="5"/>
                  </a:cubicBezTo>
                  <a:cubicBezTo>
                    <a:pt x="19" y="9"/>
                    <a:pt x="1" y="16"/>
                    <a:pt x="11" y="42"/>
                  </a:cubicBezTo>
                  <a:cubicBezTo>
                    <a:pt x="19" y="57"/>
                    <a:pt x="30" y="64"/>
                    <a:pt x="45" y="64"/>
                  </a:cubicBezTo>
                  <a:lnTo>
                    <a:pt x="56" y="64"/>
                  </a:lnTo>
                  <a:cubicBezTo>
                    <a:pt x="75" y="53"/>
                    <a:pt x="90" y="38"/>
                    <a:pt x="82" y="19"/>
                  </a:cubicBezTo>
                  <a:cubicBezTo>
                    <a:pt x="79" y="5"/>
                    <a:pt x="71"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0" name="Google Shape;32250;p23"/>
            <p:cNvSpPr/>
            <p:nvPr/>
          </p:nvSpPr>
          <p:spPr>
            <a:xfrm>
              <a:off x="-2549034" y="-934850"/>
              <a:ext cx="29510" cy="28125"/>
            </a:xfrm>
            <a:custGeom>
              <a:avLst/>
              <a:gdLst/>
              <a:ahLst/>
              <a:cxnLst/>
              <a:rect l="l" t="t" r="r" b="b"/>
              <a:pathLst>
                <a:path w="618" h="589" extrusionOk="0">
                  <a:moveTo>
                    <a:pt x="525" y="252"/>
                  </a:moveTo>
                  <a:lnTo>
                    <a:pt x="532" y="255"/>
                  </a:lnTo>
                  <a:cubicBezTo>
                    <a:pt x="558" y="274"/>
                    <a:pt x="547" y="297"/>
                    <a:pt x="539" y="319"/>
                  </a:cubicBezTo>
                  <a:cubicBezTo>
                    <a:pt x="528" y="352"/>
                    <a:pt x="506" y="378"/>
                    <a:pt x="472" y="378"/>
                  </a:cubicBezTo>
                  <a:lnTo>
                    <a:pt x="454" y="378"/>
                  </a:lnTo>
                  <a:cubicBezTo>
                    <a:pt x="439" y="375"/>
                    <a:pt x="416" y="375"/>
                    <a:pt x="416" y="345"/>
                  </a:cubicBezTo>
                  <a:cubicBezTo>
                    <a:pt x="454" y="315"/>
                    <a:pt x="487" y="281"/>
                    <a:pt x="525" y="252"/>
                  </a:cubicBezTo>
                  <a:close/>
                  <a:moveTo>
                    <a:pt x="263" y="1"/>
                  </a:moveTo>
                  <a:cubicBezTo>
                    <a:pt x="240" y="1"/>
                    <a:pt x="221" y="12"/>
                    <a:pt x="199" y="35"/>
                  </a:cubicBezTo>
                  <a:cubicBezTo>
                    <a:pt x="180" y="50"/>
                    <a:pt x="162" y="68"/>
                    <a:pt x="135" y="72"/>
                  </a:cubicBezTo>
                  <a:cubicBezTo>
                    <a:pt x="147" y="135"/>
                    <a:pt x="95" y="154"/>
                    <a:pt x="54" y="180"/>
                  </a:cubicBezTo>
                  <a:cubicBezTo>
                    <a:pt x="5" y="214"/>
                    <a:pt x="1" y="247"/>
                    <a:pt x="50" y="289"/>
                  </a:cubicBezTo>
                  <a:cubicBezTo>
                    <a:pt x="80" y="270"/>
                    <a:pt x="35" y="195"/>
                    <a:pt x="87" y="195"/>
                  </a:cubicBezTo>
                  <a:cubicBezTo>
                    <a:pt x="95" y="195"/>
                    <a:pt x="102" y="199"/>
                    <a:pt x="117" y="202"/>
                  </a:cubicBezTo>
                  <a:cubicBezTo>
                    <a:pt x="102" y="255"/>
                    <a:pt x="87" y="307"/>
                    <a:pt x="121" y="359"/>
                  </a:cubicBezTo>
                  <a:cubicBezTo>
                    <a:pt x="135" y="359"/>
                    <a:pt x="151" y="364"/>
                    <a:pt x="185" y="375"/>
                  </a:cubicBezTo>
                  <a:cubicBezTo>
                    <a:pt x="102" y="285"/>
                    <a:pt x="203" y="214"/>
                    <a:pt x="180" y="132"/>
                  </a:cubicBezTo>
                  <a:lnTo>
                    <a:pt x="180" y="132"/>
                  </a:lnTo>
                  <a:cubicBezTo>
                    <a:pt x="214" y="173"/>
                    <a:pt x="195" y="259"/>
                    <a:pt x="282" y="259"/>
                  </a:cubicBezTo>
                  <a:lnTo>
                    <a:pt x="289" y="259"/>
                  </a:lnTo>
                  <a:cubicBezTo>
                    <a:pt x="308" y="259"/>
                    <a:pt x="300" y="278"/>
                    <a:pt x="297" y="285"/>
                  </a:cubicBezTo>
                  <a:cubicBezTo>
                    <a:pt x="211" y="375"/>
                    <a:pt x="311" y="356"/>
                    <a:pt x="356" y="378"/>
                  </a:cubicBezTo>
                  <a:cubicBezTo>
                    <a:pt x="308" y="423"/>
                    <a:pt x="337" y="506"/>
                    <a:pt x="263" y="535"/>
                  </a:cubicBezTo>
                  <a:cubicBezTo>
                    <a:pt x="266" y="547"/>
                    <a:pt x="270" y="558"/>
                    <a:pt x="278" y="566"/>
                  </a:cubicBezTo>
                  <a:cubicBezTo>
                    <a:pt x="278" y="573"/>
                    <a:pt x="282" y="580"/>
                    <a:pt x="282" y="588"/>
                  </a:cubicBezTo>
                  <a:cubicBezTo>
                    <a:pt x="442" y="547"/>
                    <a:pt x="603" y="382"/>
                    <a:pt x="618" y="240"/>
                  </a:cubicBezTo>
                  <a:cubicBezTo>
                    <a:pt x="606" y="173"/>
                    <a:pt x="596" y="106"/>
                    <a:pt x="580" y="35"/>
                  </a:cubicBezTo>
                  <a:lnTo>
                    <a:pt x="577" y="35"/>
                  </a:lnTo>
                  <a:cubicBezTo>
                    <a:pt x="566" y="57"/>
                    <a:pt x="554" y="76"/>
                    <a:pt x="543" y="95"/>
                  </a:cubicBezTo>
                  <a:cubicBezTo>
                    <a:pt x="528" y="80"/>
                    <a:pt x="509" y="76"/>
                    <a:pt x="487" y="76"/>
                  </a:cubicBezTo>
                  <a:lnTo>
                    <a:pt x="435" y="76"/>
                  </a:lnTo>
                  <a:cubicBezTo>
                    <a:pt x="420" y="76"/>
                    <a:pt x="404" y="76"/>
                    <a:pt x="390" y="64"/>
                  </a:cubicBezTo>
                  <a:cubicBezTo>
                    <a:pt x="371" y="54"/>
                    <a:pt x="356" y="35"/>
                    <a:pt x="334" y="35"/>
                  </a:cubicBezTo>
                  <a:cubicBezTo>
                    <a:pt x="326" y="35"/>
                    <a:pt x="323" y="35"/>
                    <a:pt x="319" y="38"/>
                  </a:cubicBezTo>
                  <a:cubicBezTo>
                    <a:pt x="337" y="87"/>
                    <a:pt x="397" y="113"/>
                    <a:pt x="416" y="176"/>
                  </a:cubicBezTo>
                  <a:lnTo>
                    <a:pt x="401" y="176"/>
                  </a:lnTo>
                  <a:cubicBezTo>
                    <a:pt x="386" y="176"/>
                    <a:pt x="375" y="173"/>
                    <a:pt x="360" y="169"/>
                  </a:cubicBezTo>
                  <a:cubicBezTo>
                    <a:pt x="349" y="169"/>
                    <a:pt x="337" y="166"/>
                    <a:pt x="323" y="166"/>
                  </a:cubicBezTo>
                  <a:cubicBezTo>
                    <a:pt x="315" y="166"/>
                    <a:pt x="304" y="166"/>
                    <a:pt x="292" y="173"/>
                  </a:cubicBezTo>
                  <a:cubicBezTo>
                    <a:pt x="285" y="176"/>
                    <a:pt x="278" y="180"/>
                    <a:pt x="274" y="180"/>
                  </a:cubicBezTo>
                  <a:cubicBezTo>
                    <a:pt x="263" y="180"/>
                    <a:pt x="252" y="173"/>
                    <a:pt x="247" y="158"/>
                  </a:cubicBezTo>
                  <a:cubicBezTo>
                    <a:pt x="244" y="140"/>
                    <a:pt x="229" y="113"/>
                    <a:pt x="266" y="106"/>
                  </a:cubicBezTo>
                  <a:cubicBezTo>
                    <a:pt x="304" y="102"/>
                    <a:pt x="292" y="54"/>
                    <a:pt x="319" y="38"/>
                  </a:cubicBezTo>
                  <a:cubicBezTo>
                    <a:pt x="300" y="12"/>
                    <a:pt x="282"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1" name="Google Shape;32251;p23"/>
            <p:cNvSpPr/>
            <p:nvPr/>
          </p:nvSpPr>
          <p:spPr>
            <a:xfrm>
              <a:off x="-2545071" y="-899849"/>
              <a:ext cx="28459" cy="32518"/>
            </a:xfrm>
            <a:custGeom>
              <a:avLst/>
              <a:gdLst/>
              <a:ahLst/>
              <a:cxnLst/>
              <a:rect l="l" t="t" r="r" b="b"/>
              <a:pathLst>
                <a:path w="596" h="681" extrusionOk="0">
                  <a:moveTo>
                    <a:pt x="329" y="1"/>
                  </a:moveTo>
                  <a:cubicBezTo>
                    <a:pt x="273" y="1"/>
                    <a:pt x="221" y="12"/>
                    <a:pt x="164" y="38"/>
                  </a:cubicBezTo>
                  <a:cubicBezTo>
                    <a:pt x="102" y="71"/>
                    <a:pt x="60" y="106"/>
                    <a:pt x="30" y="180"/>
                  </a:cubicBezTo>
                  <a:cubicBezTo>
                    <a:pt x="0" y="266"/>
                    <a:pt x="64" y="352"/>
                    <a:pt x="7" y="427"/>
                  </a:cubicBezTo>
                  <a:cubicBezTo>
                    <a:pt x="4" y="430"/>
                    <a:pt x="12" y="449"/>
                    <a:pt x="23" y="456"/>
                  </a:cubicBezTo>
                  <a:cubicBezTo>
                    <a:pt x="128" y="532"/>
                    <a:pt x="209" y="644"/>
                    <a:pt x="348" y="673"/>
                  </a:cubicBezTo>
                  <a:cubicBezTo>
                    <a:pt x="371" y="677"/>
                    <a:pt x="385" y="681"/>
                    <a:pt x="400" y="681"/>
                  </a:cubicBezTo>
                  <a:cubicBezTo>
                    <a:pt x="456" y="681"/>
                    <a:pt x="471" y="647"/>
                    <a:pt x="471" y="561"/>
                  </a:cubicBezTo>
                  <a:lnTo>
                    <a:pt x="471" y="561"/>
                  </a:lnTo>
                  <a:cubicBezTo>
                    <a:pt x="449" y="565"/>
                    <a:pt x="426" y="565"/>
                    <a:pt x="408" y="580"/>
                  </a:cubicBezTo>
                  <a:cubicBezTo>
                    <a:pt x="382" y="599"/>
                    <a:pt x="356" y="610"/>
                    <a:pt x="333" y="610"/>
                  </a:cubicBezTo>
                  <a:cubicBezTo>
                    <a:pt x="303" y="610"/>
                    <a:pt x="273" y="595"/>
                    <a:pt x="247" y="561"/>
                  </a:cubicBezTo>
                  <a:cubicBezTo>
                    <a:pt x="214" y="516"/>
                    <a:pt x="154" y="506"/>
                    <a:pt x="124" y="456"/>
                  </a:cubicBezTo>
                  <a:cubicBezTo>
                    <a:pt x="86" y="367"/>
                    <a:pt x="19" y="285"/>
                    <a:pt x="86" y="173"/>
                  </a:cubicBezTo>
                  <a:cubicBezTo>
                    <a:pt x="146" y="83"/>
                    <a:pt x="228" y="38"/>
                    <a:pt x="314" y="38"/>
                  </a:cubicBezTo>
                  <a:cubicBezTo>
                    <a:pt x="374" y="38"/>
                    <a:pt x="438" y="61"/>
                    <a:pt x="494" y="109"/>
                  </a:cubicBezTo>
                  <a:cubicBezTo>
                    <a:pt x="509" y="120"/>
                    <a:pt x="520" y="132"/>
                    <a:pt x="535" y="147"/>
                  </a:cubicBezTo>
                  <a:cubicBezTo>
                    <a:pt x="573" y="150"/>
                    <a:pt x="561" y="199"/>
                    <a:pt x="595" y="206"/>
                  </a:cubicBezTo>
                  <a:cubicBezTo>
                    <a:pt x="583" y="169"/>
                    <a:pt x="595" y="135"/>
                    <a:pt x="595" y="102"/>
                  </a:cubicBezTo>
                  <a:cubicBezTo>
                    <a:pt x="595" y="80"/>
                    <a:pt x="591" y="57"/>
                    <a:pt x="561" y="49"/>
                  </a:cubicBezTo>
                  <a:cubicBezTo>
                    <a:pt x="486" y="23"/>
                    <a:pt x="408" y="1"/>
                    <a:pt x="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2" name="Google Shape;32252;p23"/>
            <p:cNvSpPr/>
            <p:nvPr/>
          </p:nvSpPr>
          <p:spPr>
            <a:xfrm>
              <a:off x="-2539150" y="-886670"/>
              <a:ext cx="22538" cy="15949"/>
            </a:xfrm>
            <a:custGeom>
              <a:avLst/>
              <a:gdLst/>
              <a:ahLst/>
              <a:cxnLst/>
              <a:rect l="l" t="t" r="r" b="b"/>
              <a:pathLst>
                <a:path w="472" h="334" extrusionOk="0">
                  <a:moveTo>
                    <a:pt x="310" y="1"/>
                  </a:moveTo>
                  <a:lnTo>
                    <a:pt x="310" y="1"/>
                  </a:lnTo>
                  <a:cubicBezTo>
                    <a:pt x="250" y="31"/>
                    <a:pt x="359" y="109"/>
                    <a:pt x="273" y="132"/>
                  </a:cubicBezTo>
                  <a:cubicBezTo>
                    <a:pt x="280" y="147"/>
                    <a:pt x="284" y="162"/>
                    <a:pt x="292" y="173"/>
                  </a:cubicBezTo>
                  <a:cubicBezTo>
                    <a:pt x="302" y="192"/>
                    <a:pt x="321" y="218"/>
                    <a:pt x="299" y="233"/>
                  </a:cubicBezTo>
                  <a:cubicBezTo>
                    <a:pt x="292" y="237"/>
                    <a:pt x="287" y="240"/>
                    <a:pt x="280" y="240"/>
                  </a:cubicBezTo>
                  <a:cubicBezTo>
                    <a:pt x="261" y="240"/>
                    <a:pt x="250" y="218"/>
                    <a:pt x="239" y="199"/>
                  </a:cubicBezTo>
                  <a:cubicBezTo>
                    <a:pt x="232" y="188"/>
                    <a:pt x="228" y="177"/>
                    <a:pt x="213" y="177"/>
                  </a:cubicBezTo>
                  <a:lnTo>
                    <a:pt x="205" y="177"/>
                  </a:lnTo>
                  <a:cubicBezTo>
                    <a:pt x="175" y="211"/>
                    <a:pt x="242" y="233"/>
                    <a:pt x="216" y="266"/>
                  </a:cubicBezTo>
                  <a:cubicBezTo>
                    <a:pt x="209" y="270"/>
                    <a:pt x="202" y="270"/>
                    <a:pt x="194" y="270"/>
                  </a:cubicBezTo>
                  <a:cubicBezTo>
                    <a:pt x="149" y="270"/>
                    <a:pt x="135" y="222"/>
                    <a:pt x="116" y="196"/>
                  </a:cubicBezTo>
                  <a:cubicBezTo>
                    <a:pt x="85" y="162"/>
                    <a:pt x="75" y="144"/>
                    <a:pt x="59" y="144"/>
                  </a:cubicBezTo>
                  <a:cubicBezTo>
                    <a:pt x="48" y="144"/>
                    <a:pt x="33" y="154"/>
                    <a:pt x="0" y="180"/>
                  </a:cubicBezTo>
                  <a:cubicBezTo>
                    <a:pt x="30" y="230"/>
                    <a:pt x="90" y="240"/>
                    <a:pt x="123" y="285"/>
                  </a:cubicBezTo>
                  <a:cubicBezTo>
                    <a:pt x="149" y="319"/>
                    <a:pt x="179" y="334"/>
                    <a:pt x="209" y="334"/>
                  </a:cubicBezTo>
                  <a:cubicBezTo>
                    <a:pt x="232" y="334"/>
                    <a:pt x="258" y="323"/>
                    <a:pt x="284" y="304"/>
                  </a:cubicBezTo>
                  <a:cubicBezTo>
                    <a:pt x="302" y="289"/>
                    <a:pt x="325" y="289"/>
                    <a:pt x="347" y="285"/>
                  </a:cubicBezTo>
                  <a:cubicBezTo>
                    <a:pt x="415" y="248"/>
                    <a:pt x="471" y="203"/>
                    <a:pt x="463" y="118"/>
                  </a:cubicBezTo>
                  <a:lnTo>
                    <a:pt x="463" y="118"/>
                  </a:lnTo>
                  <a:lnTo>
                    <a:pt x="456" y="121"/>
                  </a:lnTo>
                  <a:cubicBezTo>
                    <a:pt x="359" y="95"/>
                    <a:pt x="351" y="91"/>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3" name="Google Shape;32253;p23"/>
            <p:cNvSpPr/>
            <p:nvPr/>
          </p:nvSpPr>
          <p:spPr>
            <a:xfrm>
              <a:off x="-2531892" y="-951085"/>
              <a:ext cx="14182" cy="17906"/>
            </a:xfrm>
            <a:custGeom>
              <a:avLst/>
              <a:gdLst/>
              <a:ahLst/>
              <a:cxnLst/>
              <a:rect l="l" t="t" r="r" b="b"/>
              <a:pathLst>
                <a:path w="297" h="375" extrusionOk="0">
                  <a:moveTo>
                    <a:pt x="64" y="1"/>
                  </a:moveTo>
                  <a:cubicBezTo>
                    <a:pt x="42" y="1"/>
                    <a:pt x="23" y="31"/>
                    <a:pt x="1" y="87"/>
                  </a:cubicBezTo>
                  <a:lnTo>
                    <a:pt x="5" y="87"/>
                  </a:lnTo>
                  <a:cubicBezTo>
                    <a:pt x="76" y="87"/>
                    <a:pt x="109" y="169"/>
                    <a:pt x="113" y="195"/>
                  </a:cubicBezTo>
                  <a:cubicBezTo>
                    <a:pt x="128" y="270"/>
                    <a:pt x="195" y="311"/>
                    <a:pt x="218" y="375"/>
                  </a:cubicBezTo>
                  <a:lnTo>
                    <a:pt x="244" y="375"/>
                  </a:lnTo>
                  <a:cubicBezTo>
                    <a:pt x="252" y="371"/>
                    <a:pt x="259" y="368"/>
                    <a:pt x="263" y="368"/>
                  </a:cubicBezTo>
                  <a:cubicBezTo>
                    <a:pt x="270" y="356"/>
                    <a:pt x="278" y="349"/>
                    <a:pt x="281" y="341"/>
                  </a:cubicBezTo>
                  <a:cubicBezTo>
                    <a:pt x="274" y="273"/>
                    <a:pt x="297" y="202"/>
                    <a:pt x="233" y="147"/>
                  </a:cubicBezTo>
                  <a:cubicBezTo>
                    <a:pt x="202" y="121"/>
                    <a:pt x="225" y="83"/>
                    <a:pt x="255" y="61"/>
                  </a:cubicBezTo>
                  <a:cubicBezTo>
                    <a:pt x="247" y="54"/>
                    <a:pt x="240" y="49"/>
                    <a:pt x="233" y="49"/>
                  </a:cubicBezTo>
                  <a:cubicBezTo>
                    <a:pt x="221" y="49"/>
                    <a:pt x="210" y="57"/>
                    <a:pt x="199" y="61"/>
                  </a:cubicBezTo>
                  <a:cubicBezTo>
                    <a:pt x="188" y="68"/>
                    <a:pt x="176" y="71"/>
                    <a:pt x="166" y="71"/>
                  </a:cubicBezTo>
                  <a:cubicBezTo>
                    <a:pt x="150" y="71"/>
                    <a:pt x="140" y="68"/>
                    <a:pt x="124" y="49"/>
                  </a:cubicBezTo>
                  <a:cubicBezTo>
                    <a:pt x="98" y="16"/>
                    <a:pt x="8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4" name="Google Shape;32254;p23"/>
            <p:cNvSpPr/>
            <p:nvPr/>
          </p:nvSpPr>
          <p:spPr>
            <a:xfrm>
              <a:off x="-2522246" y="-948220"/>
              <a:ext cx="15041" cy="13800"/>
            </a:xfrm>
            <a:custGeom>
              <a:avLst/>
              <a:gdLst/>
              <a:ahLst/>
              <a:cxnLst/>
              <a:rect l="l" t="t" r="r" b="b"/>
              <a:pathLst>
                <a:path w="315" h="289" extrusionOk="0">
                  <a:moveTo>
                    <a:pt x="53" y="1"/>
                  </a:moveTo>
                  <a:cubicBezTo>
                    <a:pt x="23" y="23"/>
                    <a:pt x="0" y="61"/>
                    <a:pt x="31" y="87"/>
                  </a:cubicBezTo>
                  <a:cubicBezTo>
                    <a:pt x="95" y="142"/>
                    <a:pt x="72" y="213"/>
                    <a:pt x="79" y="281"/>
                  </a:cubicBezTo>
                  <a:cubicBezTo>
                    <a:pt x="98" y="273"/>
                    <a:pt x="109" y="258"/>
                    <a:pt x="128" y="258"/>
                  </a:cubicBezTo>
                  <a:cubicBezTo>
                    <a:pt x="135" y="258"/>
                    <a:pt x="143" y="258"/>
                    <a:pt x="150" y="263"/>
                  </a:cubicBezTo>
                  <a:cubicBezTo>
                    <a:pt x="176" y="277"/>
                    <a:pt x="207" y="289"/>
                    <a:pt x="236" y="289"/>
                  </a:cubicBezTo>
                  <a:cubicBezTo>
                    <a:pt x="262" y="289"/>
                    <a:pt x="288" y="281"/>
                    <a:pt x="314" y="258"/>
                  </a:cubicBezTo>
                  <a:cubicBezTo>
                    <a:pt x="300" y="236"/>
                    <a:pt x="278" y="225"/>
                    <a:pt x="252" y="225"/>
                  </a:cubicBezTo>
                  <a:cubicBezTo>
                    <a:pt x="244" y="225"/>
                    <a:pt x="233" y="229"/>
                    <a:pt x="225" y="229"/>
                  </a:cubicBezTo>
                  <a:cubicBezTo>
                    <a:pt x="214" y="232"/>
                    <a:pt x="202" y="232"/>
                    <a:pt x="192" y="232"/>
                  </a:cubicBezTo>
                  <a:cubicBezTo>
                    <a:pt x="173" y="232"/>
                    <a:pt x="157" y="229"/>
                    <a:pt x="154" y="213"/>
                  </a:cubicBezTo>
                  <a:cubicBezTo>
                    <a:pt x="135" y="135"/>
                    <a:pt x="57" y="87"/>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5" name="Google Shape;32255;p23"/>
            <p:cNvSpPr/>
            <p:nvPr/>
          </p:nvSpPr>
          <p:spPr>
            <a:xfrm>
              <a:off x="-2497607" y="-935709"/>
              <a:ext cx="12033" cy="10027"/>
            </a:xfrm>
            <a:custGeom>
              <a:avLst/>
              <a:gdLst/>
              <a:ahLst/>
              <a:cxnLst/>
              <a:rect l="l" t="t" r="r" b="b"/>
              <a:pathLst>
                <a:path w="252" h="210" extrusionOk="0">
                  <a:moveTo>
                    <a:pt x="109" y="1"/>
                  </a:moveTo>
                  <a:cubicBezTo>
                    <a:pt x="79" y="30"/>
                    <a:pt x="94" y="82"/>
                    <a:pt x="42" y="108"/>
                  </a:cubicBezTo>
                  <a:cubicBezTo>
                    <a:pt x="0" y="127"/>
                    <a:pt x="5" y="180"/>
                    <a:pt x="53" y="210"/>
                  </a:cubicBezTo>
                  <a:cubicBezTo>
                    <a:pt x="42" y="165"/>
                    <a:pt x="34" y="120"/>
                    <a:pt x="90" y="113"/>
                  </a:cubicBezTo>
                  <a:lnTo>
                    <a:pt x="102" y="113"/>
                  </a:lnTo>
                  <a:cubicBezTo>
                    <a:pt x="147" y="113"/>
                    <a:pt x="131" y="165"/>
                    <a:pt x="143" y="191"/>
                  </a:cubicBezTo>
                  <a:cubicBezTo>
                    <a:pt x="251" y="120"/>
                    <a:pt x="243" y="82"/>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6" name="Google Shape;32256;p23"/>
            <p:cNvSpPr/>
            <p:nvPr/>
          </p:nvSpPr>
          <p:spPr>
            <a:xfrm>
              <a:off x="-2519381" y="-935900"/>
              <a:ext cx="14516" cy="6446"/>
            </a:xfrm>
            <a:custGeom>
              <a:avLst/>
              <a:gdLst/>
              <a:ahLst/>
              <a:cxnLst/>
              <a:rect l="l" t="t" r="r" b="b"/>
              <a:pathLst>
                <a:path w="304" h="135" extrusionOk="0">
                  <a:moveTo>
                    <a:pt x="68" y="0"/>
                  </a:moveTo>
                  <a:cubicBezTo>
                    <a:pt x="49" y="0"/>
                    <a:pt x="38" y="15"/>
                    <a:pt x="19" y="23"/>
                  </a:cubicBezTo>
                  <a:cubicBezTo>
                    <a:pt x="16" y="31"/>
                    <a:pt x="8" y="38"/>
                    <a:pt x="1" y="50"/>
                  </a:cubicBezTo>
                  <a:cubicBezTo>
                    <a:pt x="105" y="72"/>
                    <a:pt x="214" y="64"/>
                    <a:pt x="304" y="135"/>
                  </a:cubicBezTo>
                  <a:cubicBezTo>
                    <a:pt x="289" y="90"/>
                    <a:pt x="254" y="53"/>
                    <a:pt x="254" y="0"/>
                  </a:cubicBezTo>
                  <a:cubicBezTo>
                    <a:pt x="228" y="23"/>
                    <a:pt x="202" y="31"/>
                    <a:pt x="176" y="31"/>
                  </a:cubicBezTo>
                  <a:cubicBezTo>
                    <a:pt x="147" y="31"/>
                    <a:pt x="116" y="19"/>
                    <a:pt x="90" y="5"/>
                  </a:cubicBezTo>
                  <a:cubicBezTo>
                    <a:pt x="83" y="0"/>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7" name="Google Shape;32257;p23"/>
            <p:cNvSpPr/>
            <p:nvPr/>
          </p:nvSpPr>
          <p:spPr>
            <a:xfrm>
              <a:off x="-2531653" y="-860551"/>
              <a:ext cx="6972" cy="4154"/>
            </a:xfrm>
            <a:custGeom>
              <a:avLst/>
              <a:gdLst/>
              <a:ahLst/>
              <a:cxnLst/>
              <a:rect l="l" t="t" r="r" b="b"/>
              <a:pathLst>
                <a:path w="146" h="87" extrusionOk="0">
                  <a:moveTo>
                    <a:pt x="71" y="0"/>
                  </a:moveTo>
                  <a:cubicBezTo>
                    <a:pt x="37" y="0"/>
                    <a:pt x="11" y="19"/>
                    <a:pt x="0" y="56"/>
                  </a:cubicBezTo>
                  <a:cubicBezTo>
                    <a:pt x="18" y="78"/>
                    <a:pt x="40" y="86"/>
                    <a:pt x="67" y="86"/>
                  </a:cubicBezTo>
                  <a:lnTo>
                    <a:pt x="78" y="86"/>
                  </a:lnTo>
                  <a:cubicBezTo>
                    <a:pt x="104" y="82"/>
                    <a:pt x="142" y="86"/>
                    <a:pt x="145" y="56"/>
                  </a:cubicBezTo>
                  <a:cubicBezTo>
                    <a:pt x="145" y="15"/>
                    <a:pt x="10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8" name="Google Shape;32258;p23"/>
            <p:cNvSpPr/>
            <p:nvPr/>
          </p:nvSpPr>
          <p:spPr>
            <a:xfrm>
              <a:off x="-2495984" y="-930361"/>
              <a:ext cx="5396" cy="4680"/>
            </a:xfrm>
            <a:custGeom>
              <a:avLst/>
              <a:gdLst/>
              <a:ahLst/>
              <a:cxnLst/>
              <a:rect l="l" t="t" r="r" b="b"/>
              <a:pathLst>
                <a:path w="113" h="98" extrusionOk="0">
                  <a:moveTo>
                    <a:pt x="56" y="1"/>
                  </a:moveTo>
                  <a:cubicBezTo>
                    <a:pt x="0" y="8"/>
                    <a:pt x="8" y="53"/>
                    <a:pt x="19" y="98"/>
                  </a:cubicBezTo>
                  <a:cubicBezTo>
                    <a:pt x="26" y="94"/>
                    <a:pt x="34" y="94"/>
                    <a:pt x="38" y="94"/>
                  </a:cubicBezTo>
                  <a:cubicBezTo>
                    <a:pt x="60" y="91"/>
                    <a:pt x="83" y="86"/>
                    <a:pt x="105" y="79"/>
                  </a:cubicBezTo>
                  <a:lnTo>
                    <a:pt x="109" y="79"/>
                  </a:lnTo>
                  <a:cubicBezTo>
                    <a:pt x="97" y="53"/>
                    <a:pt x="113"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9" name="Google Shape;32259;p23"/>
            <p:cNvSpPr/>
            <p:nvPr/>
          </p:nvSpPr>
          <p:spPr>
            <a:xfrm>
              <a:off x="-2521339" y="-933226"/>
              <a:ext cx="5062" cy="9884"/>
            </a:xfrm>
            <a:custGeom>
              <a:avLst/>
              <a:gdLst/>
              <a:ahLst/>
              <a:cxnLst/>
              <a:rect l="l" t="t" r="r" b="b"/>
              <a:pathLst>
                <a:path w="106" h="207" extrusionOk="0">
                  <a:moveTo>
                    <a:pt x="0" y="1"/>
                  </a:moveTo>
                  <a:cubicBezTo>
                    <a:pt x="16" y="72"/>
                    <a:pt x="26" y="139"/>
                    <a:pt x="38" y="206"/>
                  </a:cubicBezTo>
                  <a:cubicBezTo>
                    <a:pt x="76" y="173"/>
                    <a:pt x="31" y="113"/>
                    <a:pt x="83" y="79"/>
                  </a:cubicBezTo>
                  <a:cubicBezTo>
                    <a:pt x="105" y="64"/>
                    <a:pt x="83" y="49"/>
                    <a:pt x="68" y="49"/>
                  </a:cubicBezTo>
                  <a:lnTo>
                    <a:pt x="49" y="49"/>
                  </a:lnTo>
                  <a:cubicBezTo>
                    <a:pt x="19" y="49"/>
                    <a:pt x="31" y="16"/>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0" name="Google Shape;32260;p23"/>
            <p:cNvSpPr/>
            <p:nvPr/>
          </p:nvSpPr>
          <p:spPr>
            <a:xfrm>
              <a:off x="-2494169" y="-926637"/>
              <a:ext cx="4488" cy="5252"/>
            </a:xfrm>
            <a:custGeom>
              <a:avLst/>
              <a:gdLst/>
              <a:ahLst/>
              <a:cxnLst/>
              <a:rect l="l" t="t" r="r" b="b"/>
              <a:pathLst>
                <a:path w="94" h="110" extrusionOk="0">
                  <a:moveTo>
                    <a:pt x="67" y="1"/>
                  </a:moveTo>
                  <a:cubicBezTo>
                    <a:pt x="45" y="8"/>
                    <a:pt x="22" y="13"/>
                    <a:pt x="0" y="16"/>
                  </a:cubicBezTo>
                  <a:cubicBezTo>
                    <a:pt x="11" y="30"/>
                    <a:pt x="26" y="46"/>
                    <a:pt x="18" y="65"/>
                  </a:cubicBezTo>
                  <a:cubicBezTo>
                    <a:pt x="14" y="91"/>
                    <a:pt x="26" y="109"/>
                    <a:pt x="48" y="109"/>
                  </a:cubicBezTo>
                  <a:lnTo>
                    <a:pt x="52" y="109"/>
                  </a:lnTo>
                  <a:cubicBezTo>
                    <a:pt x="75" y="109"/>
                    <a:pt x="93" y="83"/>
                    <a:pt x="90" y="65"/>
                  </a:cubicBezTo>
                  <a:cubicBezTo>
                    <a:pt x="90" y="42"/>
                    <a:pt x="75" y="23"/>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1" name="Google Shape;32261;p23"/>
            <p:cNvSpPr/>
            <p:nvPr/>
          </p:nvSpPr>
          <p:spPr>
            <a:xfrm>
              <a:off x="-2518331" y="-890013"/>
              <a:ext cx="4679" cy="9168"/>
            </a:xfrm>
            <a:custGeom>
              <a:avLst/>
              <a:gdLst/>
              <a:ahLst/>
              <a:cxnLst/>
              <a:rect l="l" t="t" r="r" b="b"/>
              <a:pathLst>
                <a:path w="98" h="192" extrusionOk="0">
                  <a:moveTo>
                    <a:pt x="35" y="0"/>
                  </a:moveTo>
                  <a:cubicBezTo>
                    <a:pt x="35" y="8"/>
                    <a:pt x="39" y="15"/>
                    <a:pt x="39" y="22"/>
                  </a:cubicBezTo>
                  <a:cubicBezTo>
                    <a:pt x="1" y="75"/>
                    <a:pt x="8" y="135"/>
                    <a:pt x="20" y="191"/>
                  </a:cubicBezTo>
                  <a:lnTo>
                    <a:pt x="27" y="188"/>
                  </a:lnTo>
                  <a:cubicBezTo>
                    <a:pt x="31" y="124"/>
                    <a:pt x="98" y="6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2" name="Google Shape;32262;p23"/>
            <p:cNvSpPr/>
            <p:nvPr/>
          </p:nvSpPr>
          <p:spPr>
            <a:xfrm>
              <a:off x="-2507253" y="-935900"/>
              <a:ext cx="3820" cy="6446"/>
            </a:xfrm>
            <a:custGeom>
              <a:avLst/>
              <a:gdLst/>
              <a:ahLst/>
              <a:cxnLst/>
              <a:rect l="l" t="t" r="r" b="b"/>
              <a:pathLst>
                <a:path w="80" h="135" extrusionOk="0">
                  <a:moveTo>
                    <a:pt x="0" y="0"/>
                  </a:moveTo>
                  <a:cubicBezTo>
                    <a:pt x="0" y="53"/>
                    <a:pt x="35" y="90"/>
                    <a:pt x="50" y="135"/>
                  </a:cubicBezTo>
                  <a:cubicBezTo>
                    <a:pt x="72" y="76"/>
                    <a:pt x="79"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3" name="Google Shape;32263;p23"/>
            <p:cNvSpPr/>
            <p:nvPr/>
          </p:nvSpPr>
          <p:spPr>
            <a:xfrm>
              <a:off x="-2405880" y="-1053747"/>
              <a:ext cx="20771" cy="17429"/>
            </a:xfrm>
            <a:custGeom>
              <a:avLst/>
              <a:gdLst/>
              <a:ahLst/>
              <a:cxnLst/>
              <a:rect l="l" t="t" r="r" b="b"/>
              <a:pathLst>
                <a:path w="435" h="365" extrusionOk="0">
                  <a:moveTo>
                    <a:pt x="177" y="5"/>
                  </a:moveTo>
                  <a:lnTo>
                    <a:pt x="177" y="9"/>
                  </a:lnTo>
                  <a:cubicBezTo>
                    <a:pt x="117" y="28"/>
                    <a:pt x="35" y="1"/>
                    <a:pt x="1" y="84"/>
                  </a:cubicBezTo>
                  <a:lnTo>
                    <a:pt x="1" y="87"/>
                  </a:lnTo>
                  <a:cubicBezTo>
                    <a:pt x="8" y="84"/>
                    <a:pt x="16" y="84"/>
                    <a:pt x="27" y="84"/>
                  </a:cubicBezTo>
                  <a:cubicBezTo>
                    <a:pt x="46" y="73"/>
                    <a:pt x="57" y="65"/>
                    <a:pt x="61" y="65"/>
                  </a:cubicBezTo>
                  <a:cubicBezTo>
                    <a:pt x="72" y="65"/>
                    <a:pt x="72" y="76"/>
                    <a:pt x="68" y="102"/>
                  </a:cubicBezTo>
                  <a:cubicBezTo>
                    <a:pt x="65" y="121"/>
                    <a:pt x="110" y="118"/>
                    <a:pt x="84" y="144"/>
                  </a:cubicBezTo>
                  <a:cubicBezTo>
                    <a:pt x="102" y="192"/>
                    <a:pt x="154" y="233"/>
                    <a:pt x="136" y="297"/>
                  </a:cubicBezTo>
                  <a:cubicBezTo>
                    <a:pt x="143" y="301"/>
                    <a:pt x="136" y="327"/>
                    <a:pt x="147" y="327"/>
                  </a:cubicBezTo>
                  <a:cubicBezTo>
                    <a:pt x="151" y="327"/>
                    <a:pt x="154" y="323"/>
                    <a:pt x="165" y="315"/>
                  </a:cubicBezTo>
                  <a:cubicBezTo>
                    <a:pt x="154" y="270"/>
                    <a:pt x="188" y="237"/>
                    <a:pt x="203" y="203"/>
                  </a:cubicBezTo>
                  <a:cubicBezTo>
                    <a:pt x="251" y="218"/>
                    <a:pt x="244" y="248"/>
                    <a:pt x="241" y="285"/>
                  </a:cubicBezTo>
                  <a:cubicBezTo>
                    <a:pt x="232" y="323"/>
                    <a:pt x="229" y="364"/>
                    <a:pt x="282" y="364"/>
                  </a:cubicBezTo>
                  <a:lnTo>
                    <a:pt x="289" y="364"/>
                  </a:lnTo>
                  <a:cubicBezTo>
                    <a:pt x="296" y="360"/>
                    <a:pt x="304" y="360"/>
                    <a:pt x="315" y="356"/>
                  </a:cubicBezTo>
                  <a:cubicBezTo>
                    <a:pt x="334" y="327"/>
                    <a:pt x="356" y="293"/>
                    <a:pt x="389" y="270"/>
                  </a:cubicBezTo>
                  <a:cubicBezTo>
                    <a:pt x="398" y="244"/>
                    <a:pt x="434" y="233"/>
                    <a:pt x="424" y="196"/>
                  </a:cubicBezTo>
                  <a:lnTo>
                    <a:pt x="424" y="196"/>
                  </a:lnTo>
                  <a:cubicBezTo>
                    <a:pt x="420" y="196"/>
                    <a:pt x="416" y="199"/>
                    <a:pt x="412" y="199"/>
                  </a:cubicBezTo>
                  <a:cubicBezTo>
                    <a:pt x="398" y="199"/>
                    <a:pt x="382" y="196"/>
                    <a:pt x="382" y="185"/>
                  </a:cubicBezTo>
                  <a:cubicBezTo>
                    <a:pt x="367" y="65"/>
                    <a:pt x="274" y="35"/>
                    <a:pt x="177"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4" name="Google Shape;32264;p23"/>
            <p:cNvSpPr/>
            <p:nvPr/>
          </p:nvSpPr>
          <p:spPr>
            <a:xfrm>
              <a:off x="-2439066" y="-1067070"/>
              <a:ext cx="13800" cy="13370"/>
            </a:xfrm>
            <a:custGeom>
              <a:avLst/>
              <a:gdLst/>
              <a:ahLst/>
              <a:cxnLst/>
              <a:rect l="l" t="t" r="r" b="b"/>
              <a:pathLst>
                <a:path w="289" h="280" extrusionOk="0">
                  <a:moveTo>
                    <a:pt x="94" y="0"/>
                  </a:moveTo>
                  <a:cubicBezTo>
                    <a:pt x="49" y="0"/>
                    <a:pt x="12" y="15"/>
                    <a:pt x="4" y="71"/>
                  </a:cubicBezTo>
                  <a:cubicBezTo>
                    <a:pt x="20" y="67"/>
                    <a:pt x="30" y="67"/>
                    <a:pt x="46" y="67"/>
                  </a:cubicBezTo>
                  <a:cubicBezTo>
                    <a:pt x="57" y="67"/>
                    <a:pt x="72" y="67"/>
                    <a:pt x="83" y="71"/>
                  </a:cubicBezTo>
                  <a:cubicBezTo>
                    <a:pt x="132" y="78"/>
                    <a:pt x="147" y="105"/>
                    <a:pt x="139" y="150"/>
                  </a:cubicBezTo>
                  <a:cubicBezTo>
                    <a:pt x="132" y="187"/>
                    <a:pt x="113" y="198"/>
                    <a:pt x="90" y="198"/>
                  </a:cubicBezTo>
                  <a:cubicBezTo>
                    <a:pt x="80" y="198"/>
                    <a:pt x="64" y="195"/>
                    <a:pt x="49" y="187"/>
                  </a:cubicBezTo>
                  <a:cubicBezTo>
                    <a:pt x="35" y="183"/>
                    <a:pt x="16" y="172"/>
                    <a:pt x="1" y="164"/>
                  </a:cubicBezTo>
                  <a:lnTo>
                    <a:pt x="1" y="164"/>
                  </a:lnTo>
                  <a:cubicBezTo>
                    <a:pt x="1" y="195"/>
                    <a:pt x="30" y="209"/>
                    <a:pt x="42" y="228"/>
                  </a:cubicBezTo>
                  <a:cubicBezTo>
                    <a:pt x="61" y="262"/>
                    <a:pt x="80" y="280"/>
                    <a:pt x="98" y="280"/>
                  </a:cubicBezTo>
                  <a:cubicBezTo>
                    <a:pt x="113" y="280"/>
                    <a:pt x="132" y="269"/>
                    <a:pt x="150" y="243"/>
                  </a:cubicBezTo>
                  <a:cubicBezTo>
                    <a:pt x="177" y="213"/>
                    <a:pt x="206" y="195"/>
                    <a:pt x="244" y="195"/>
                  </a:cubicBezTo>
                  <a:cubicBezTo>
                    <a:pt x="259" y="195"/>
                    <a:pt x="273" y="198"/>
                    <a:pt x="289" y="202"/>
                  </a:cubicBezTo>
                  <a:cubicBezTo>
                    <a:pt x="259" y="145"/>
                    <a:pt x="232" y="109"/>
                    <a:pt x="218" y="67"/>
                  </a:cubicBezTo>
                  <a:cubicBezTo>
                    <a:pt x="203" y="7"/>
                    <a:pt x="161" y="7"/>
                    <a:pt x="113" y="4"/>
                  </a:cubicBezTo>
                  <a:cubicBezTo>
                    <a:pt x="106"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5" name="Google Shape;32265;p23"/>
            <p:cNvSpPr/>
            <p:nvPr/>
          </p:nvSpPr>
          <p:spPr>
            <a:xfrm>
              <a:off x="-2410464" y="-1044245"/>
              <a:ext cx="16283" cy="9693"/>
            </a:xfrm>
            <a:custGeom>
              <a:avLst/>
              <a:gdLst/>
              <a:ahLst/>
              <a:cxnLst/>
              <a:rect l="l" t="t" r="r" b="b"/>
              <a:pathLst>
                <a:path w="341" h="203" extrusionOk="0">
                  <a:moveTo>
                    <a:pt x="0" y="0"/>
                  </a:moveTo>
                  <a:lnTo>
                    <a:pt x="0" y="0"/>
                  </a:lnTo>
                  <a:cubicBezTo>
                    <a:pt x="19" y="38"/>
                    <a:pt x="33" y="71"/>
                    <a:pt x="49" y="109"/>
                  </a:cubicBezTo>
                  <a:cubicBezTo>
                    <a:pt x="78" y="120"/>
                    <a:pt x="86" y="146"/>
                    <a:pt x="104" y="165"/>
                  </a:cubicBezTo>
                  <a:cubicBezTo>
                    <a:pt x="131" y="180"/>
                    <a:pt x="157" y="191"/>
                    <a:pt x="180" y="202"/>
                  </a:cubicBezTo>
                  <a:cubicBezTo>
                    <a:pt x="194" y="188"/>
                    <a:pt x="209" y="188"/>
                    <a:pt x="224" y="188"/>
                  </a:cubicBezTo>
                  <a:lnTo>
                    <a:pt x="235" y="188"/>
                  </a:lnTo>
                  <a:cubicBezTo>
                    <a:pt x="247" y="188"/>
                    <a:pt x="254" y="188"/>
                    <a:pt x="261" y="183"/>
                  </a:cubicBezTo>
                  <a:cubicBezTo>
                    <a:pt x="292" y="169"/>
                    <a:pt x="340" y="135"/>
                    <a:pt x="261" y="116"/>
                  </a:cubicBezTo>
                  <a:cubicBezTo>
                    <a:pt x="250" y="124"/>
                    <a:pt x="247" y="128"/>
                    <a:pt x="243" y="128"/>
                  </a:cubicBezTo>
                  <a:cubicBezTo>
                    <a:pt x="232" y="128"/>
                    <a:pt x="239" y="102"/>
                    <a:pt x="232" y="98"/>
                  </a:cubicBezTo>
                  <a:cubicBezTo>
                    <a:pt x="224" y="98"/>
                    <a:pt x="216" y="90"/>
                    <a:pt x="213" y="86"/>
                  </a:cubicBezTo>
                  <a:cubicBezTo>
                    <a:pt x="206" y="79"/>
                    <a:pt x="202" y="76"/>
                    <a:pt x="194" y="76"/>
                  </a:cubicBezTo>
                  <a:cubicBezTo>
                    <a:pt x="194" y="76"/>
                    <a:pt x="190" y="76"/>
                    <a:pt x="187" y="79"/>
                  </a:cubicBezTo>
                  <a:cubicBezTo>
                    <a:pt x="168" y="98"/>
                    <a:pt x="157" y="105"/>
                    <a:pt x="149" y="105"/>
                  </a:cubicBezTo>
                  <a:cubicBezTo>
                    <a:pt x="135" y="105"/>
                    <a:pt x="138" y="64"/>
                    <a:pt x="127" y="45"/>
                  </a:cubicBezTo>
                  <a:cubicBezTo>
                    <a:pt x="93" y="12"/>
                    <a:pt x="45" y="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6" name="Google Shape;32266;p23"/>
            <p:cNvSpPr/>
            <p:nvPr/>
          </p:nvSpPr>
          <p:spPr>
            <a:xfrm>
              <a:off x="-2416003" y="-1055132"/>
              <a:ext cx="18575" cy="8786"/>
            </a:xfrm>
            <a:custGeom>
              <a:avLst/>
              <a:gdLst/>
              <a:ahLst/>
              <a:cxnLst/>
              <a:rect l="l" t="t" r="r" b="b"/>
              <a:pathLst>
                <a:path w="389" h="184" extrusionOk="0">
                  <a:moveTo>
                    <a:pt x="322" y="0"/>
                  </a:moveTo>
                  <a:cubicBezTo>
                    <a:pt x="209" y="19"/>
                    <a:pt x="97" y="38"/>
                    <a:pt x="0" y="105"/>
                  </a:cubicBezTo>
                  <a:lnTo>
                    <a:pt x="4" y="105"/>
                  </a:lnTo>
                  <a:cubicBezTo>
                    <a:pt x="56" y="105"/>
                    <a:pt x="78" y="154"/>
                    <a:pt x="108" y="183"/>
                  </a:cubicBezTo>
                  <a:cubicBezTo>
                    <a:pt x="123" y="180"/>
                    <a:pt x="138" y="176"/>
                    <a:pt x="153" y="173"/>
                  </a:cubicBezTo>
                  <a:cubicBezTo>
                    <a:pt x="123" y="124"/>
                    <a:pt x="127" y="113"/>
                    <a:pt x="146" y="113"/>
                  </a:cubicBezTo>
                  <a:cubicBezTo>
                    <a:pt x="153" y="113"/>
                    <a:pt x="165" y="113"/>
                    <a:pt x="172" y="116"/>
                  </a:cubicBezTo>
                  <a:cubicBezTo>
                    <a:pt x="183" y="116"/>
                    <a:pt x="191" y="120"/>
                    <a:pt x="198" y="120"/>
                  </a:cubicBezTo>
                  <a:cubicBezTo>
                    <a:pt x="206" y="120"/>
                    <a:pt x="209" y="116"/>
                    <a:pt x="213" y="116"/>
                  </a:cubicBezTo>
                  <a:lnTo>
                    <a:pt x="213" y="113"/>
                  </a:lnTo>
                  <a:cubicBezTo>
                    <a:pt x="247" y="30"/>
                    <a:pt x="329" y="57"/>
                    <a:pt x="389" y="38"/>
                  </a:cubicBezTo>
                  <a:lnTo>
                    <a:pt x="389" y="34"/>
                  </a:lnTo>
                  <a:cubicBezTo>
                    <a:pt x="374" y="16"/>
                    <a:pt x="355"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7" name="Google Shape;32267;p23"/>
            <p:cNvSpPr/>
            <p:nvPr/>
          </p:nvSpPr>
          <p:spPr>
            <a:xfrm>
              <a:off x="-2397476" y="-1054082"/>
              <a:ext cx="12749" cy="9884"/>
            </a:xfrm>
            <a:custGeom>
              <a:avLst/>
              <a:gdLst/>
              <a:ahLst/>
              <a:cxnLst/>
              <a:rect l="l" t="t" r="r" b="b"/>
              <a:pathLst>
                <a:path w="267" h="207" extrusionOk="0">
                  <a:moveTo>
                    <a:pt x="79" y="1"/>
                  </a:moveTo>
                  <a:cubicBezTo>
                    <a:pt x="53" y="1"/>
                    <a:pt x="27" y="4"/>
                    <a:pt x="1" y="12"/>
                  </a:cubicBezTo>
                  <a:cubicBezTo>
                    <a:pt x="98" y="42"/>
                    <a:pt x="191" y="72"/>
                    <a:pt x="206" y="192"/>
                  </a:cubicBezTo>
                  <a:cubicBezTo>
                    <a:pt x="206" y="203"/>
                    <a:pt x="222" y="206"/>
                    <a:pt x="236" y="206"/>
                  </a:cubicBezTo>
                  <a:cubicBezTo>
                    <a:pt x="240" y="206"/>
                    <a:pt x="244" y="203"/>
                    <a:pt x="248" y="203"/>
                  </a:cubicBezTo>
                  <a:cubicBezTo>
                    <a:pt x="266" y="83"/>
                    <a:pt x="187"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8" name="Google Shape;32268;p23"/>
            <p:cNvSpPr/>
            <p:nvPr/>
          </p:nvSpPr>
          <p:spPr>
            <a:xfrm>
              <a:off x="-2439066" y="-1063870"/>
              <a:ext cx="7019" cy="6303"/>
            </a:xfrm>
            <a:custGeom>
              <a:avLst/>
              <a:gdLst/>
              <a:ahLst/>
              <a:cxnLst/>
              <a:rect l="l" t="t" r="r" b="b"/>
              <a:pathLst>
                <a:path w="147" h="132" extrusionOk="0">
                  <a:moveTo>
                    <a:pt x="46" y="0"/>
                  </a:moveTo>
                  <a:cubicBezTo>
                    <a:pt x="30" y="0"/>
                    <a:pt x="20" y="0"/>
                    <a:pt x="4" y="4"/>
                  </a:cubicBezTo>
                  <a:cubicBezTo>
                    <a:pt x="4" y="38"/>
                    <a:pt x="1" y="68"/>
                    <a:pt x="1" y="97"/>
                  </a:cubicBezTo>
                  <a:cubicBezTo>
                    <a:pt x="16" y="105"/>
                    <a:pt x="35" y="116"/>
                    <a:pt x="49" y="120"/>
                  </a:cubicBezTo>
                  <a:cubicBezTo>
                    <a:pt x="64" y="128"/>
                    <a:pt x="80" y="131"/>
                    <a:pt x="90" y="131"/>
                  </a:cubicBezTo>
                  <a:cubicBezTo>
                    <a:pt x="113" y="131"/>
                    <a:pt x="132" y="120"/>
                    <a:pt x="139" y="83"/>
                  </a:cubicBezTo>
                  <a:cubicBezTo>
                    <a:pt x="147" y="38"/>
                    <a:pt x="132" y="11"/>
                    <a:pt x="83" y="4"/>
                  </a:cubicBezTo>
                  <a:cubicBezTo>
                    <a:pt x="72" y="0"/>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9" name="Google Shape;32269;p23"/>
            <p:cNvSpPr/>
            <p:nvPr/>
          </p:nvSpPr>
          <p:spPr>
            <a:xfrm>
              <a:off x="-2405498" y="-1036748"/>
              <a:ext cx="16999" cy="4489"/>
            </a:xfrm>
            <a:custGeom>
              <a:avLst/>
              <a:gdLst/>
              <a:ahLst/>
              <a:cxnLst/>
              <a:rect l="l" t="t" r="r" b="b"/>
              <a:pathLst>
                <a:path w="356" h="94" extrusionOk="0">
                  <a:moveTo>
                    <a:pt x="307" y="0"/>
                  </a:moveTo>
                  <a:cubicBezTo>
                    <a:pt x="296" y="4"/>
                    <a:pt x="288" y="4"/>
                    <a:pt x="281" y="8"/>
                  </a:cubicBezTo>
                  <a:cubicBezTo>
                    <a:pt x="243" y="42"/>
                    <a:pt x="198" y="57"/>
                    <a:pt x="150" y="57"/>
                  </a:cubicBezTo>
                  <a:cubicBezTo>
                    <a:pt x="128" y="57"/>
                    <a:pt x="102" y="53"/>
                    <a:pt x="76" y="45"/>
                  </a:cubicBezTo>
                  <a:cubicBezTo>
                    <a:pt x="53" y="34"/>
                    <a:pt x="27" y="23"/>
                    <a:pt x="0" y="8"/>
                  </a:cubicBezTo>
                  <a:lnTo>
                    <a:pt x="0" y="8"/>
                  </a:lnTo>
                  <a:cubicBezTo>
                    <a:pt x="12" y="64"/>
                    <a:pt x="49" y="83"/>
                    <a:pt x="102" y="86"/>
                  </a:cubicBezTo>
                  <a:cubicBezTo>
                    <a:pt x="109" y="90"/>
                    <a:pt x="120" y="90"/>
                    <a:pt x="128" y="90"/>
                  </a:cubicBezTo>
                  <a:cubicBezTo>
                    <a:pt x="172" y="90"/>
                    <a:pt x="214" y="83"/>
                    <a:pt x="255" y="83"/>
                  </a:cubicBezTo>
                  <a:lnTo>
                    <a:pt x="259" y="83"/>
                  </a:lnTo>
                  <a:cubicBezTo>
                    <a:pt x="266" y="83"/>
                    <a:pt x="274" y="83"/>
                    <a:pt x="281" y="86"/>
                  </a:cubicBezTo>
                  <a:cubicBezTo>
                    <a:pt x="292" y="90"/>
                    <a:pt x="300" y="94"/>
                    <a:pt x="307" y="94"/>
                  </a:cubicBezTo>
                  <a:cubicBezTo>
                    <a:pt x="314" y="94"/>
                    <a:pt x="322" y="90"/>
                    <a:pt x="329" y="83"/>
                  </a:cubicBezTo>
                  <a:cubicBezTo>
                    <a:pt x="355" y="49"/>
                    <a:pt x="319" y="26"/>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0" name="Google Shape;32270;p23"/>
            <p:cNvSpPr/>
            <p:nvPr/>
          </p:nvSpPr>
          <p:spPr>
            <a:xfrm>
              <a:off x="-2423356" y="-1069791"/>
              <a:ext cx="8070" cy="8117"/>
            </a:xfrm>
            <a:custGeom>
              <a:avLst/>
              <a:gdLst/>
              <a:ahLst/>
              <a:cxnLst/>
              <a:rect l="l" t="t" r="r" b="b"/>
              <a:pathLst>
                <a:path w="169" h="170" extrusionOk="0">
                  <a:moveTo>
                    <a:pt x="101" y="1"/>
                  </a:moveTo>
                  <a:cubicBezTo>
                    <a:pt x="53" y="12"/>
                    <a:pt x="46" y="61"/>
                    <a:pt x="15" y="87"/>
                  </a:cubicBezTo>
                  <a:cubicBezTo>
                    <a:pt x="1" y="102"/>
                    <a:pt x="1" y="132"/>
                    <a:pt x="15" y="140"/>
                  </a:cubicBezTo>
                  <a:cubicBezTo>
                    <a:pt x="53" y="158"/>
                    <a:pt x="94" y="158"/>
                    <a:pt x="132" y="169"/>
                  </a:cubicBezTo>
                  <a:lnTo>
                    <a:pt x="139" y="169"/>
                  </a:lnTo>
                  <a:cubicBezTo>
                    <a:pt x="158" y="169"/>
                    <a:pt x="158" y="128"/>
                    <a:pt x="169" y="106"/>
                  </a:cubicBezTo>
                  <a:cubicBezTo>
                    <a:pt x="139" y="98"/>
                    <a:pt x="109" y="95"/>
                    <a:pt x="83" y="87"/>
                  </a:cubicBezTo>
                  <a:cubicBezTo>
                    <a:pt x="83" y="68"/>
                    <a:pt x="98" y="50"/>
                    <a:pt x="101" y="31"/>
                  </a:cubicBezTo>
                  <a:lnTo>
                    <a:pt x="101" y="23"/>
                  </a:lnTo>
                  <a:cubicBezTo>
                    <a:pt x="105" y="16"/>
                    <a:pt x="105" y="9"/>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1" name="Google Shape;32271;p23"/>
            <p:cNvSpPr/>
            <p:nvPr/>
          </p:nvSpPr>
          <p:spPr>
            <a:xfrm>
              <a:off x="-2417817" y="-1050118"/>
              <a:ext cx="6972" cy="6637"/>
            </a:xfrm>
            <a:custGeom>
              <a:avLst/>
              <a:gdLst/>
              <a:ahLst/>
              <a:cxnLst/>
              <a:rect l="l" t="t" r="r" b="b"/>
              <a:pathLst>
                <a:path w="146" h="139" extrusionOk="0">
                  <a:moveTo>
                    <a:pt x="38" y="0"/>
                  </a:moveTo>
                  <a:cubicBezTo>
                    <a:pt x="8" y="112"/>
                    <a:pt x="1" y="139"/>
                    <a:pt x="49" y="139"/>
                  </a:cubicBezTo>
                  <a:cubicBezTo>
                    <a:pt x="64" y="139"/>
                    <a:pt x="83" y="135"/>
                    <a:pt x="109" y="131"/>
                  </a:cubicBezTo>
                  <a:cubicBezTo>
                    <a:pt x="124" y="123"/>
                    <a:pt x="135" y="112"/>
                    <a:pt x="146" y="101"/>
                  </a:cubicBezTo>
                  <a:lnTo>
                    <a:pt x="146" y="78"/>
                  </a:lnTo>
                  <a:cubicBezTo>
                    <a:pt x="116" y="49"/>
                    <a:pt x="9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2" name="Google Shape;32272;p23"/>
            <p:cNvSpPr/>
            <p:nvPr/>
          </p:nvSpPr>
          <p:spPr>
            <a:xfrm>
              <a:off x="-2419441" y="-1071033"/>
              <a:ext cx="6112" cy="6303"/>
            </a:xfrm>
            <a:custGeom>
              <a:avLst/>
              <a:gdLst/>
              <a:ahLst/>
              <a:cxnLst/>
              <a:rect l="l" t="t" r="r" b="b"/>
              <a:pathLst>
                <a:path w="128" h="132" extrusionOk="0">
                  <a:moveTo>
                    <a:pt x="38" y="1"/>
                  </a:moveTo>
                  <a:cubicBezTo>
                    <a:pt x="35" y="12"/>
                    <a:pt x="31" y="19"/>
                    <a:pt x="19" y="27"/>
                  </a:cubicBezTo>
                  <a:cubicBezTo>
                    <a:pt x="23" y="35"/>
                    <a:pt x="23" y="42"/>
                    <a:pt x="19" y="49"/>
                  </a:cubicBezTo>
                  <a:lnTo>
                    <a:pt x="19" y="57"/>
                  </a:lnTo>
                  <a:cubicBezTo>
                    <a:pt x="16" y="76"/>
                    <a:pt x="1" y="94"/>
                    <a:pt x="1" y="113"/>
                  </a:cubicBezTo>
                  <a:cubicBezTo>
                    <a:pt x="27" y="121"/>
                    <a:pt x="57" y="124"/>
                    <a:pt x="87" y="132"/>
                  </a:cubicBezTo>
                  <a:cubicBezTo>
                    <a:pt x="106" y="128"/>
                    <a:pt x="121" y="124"/>
                    <a:pt x="128" y="102"/>
                  </a:cubicBezTo>
                  <a:cubicBezTo>
                    <a:pt x="117" y="49"/>
                    <a:pt x="106"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3" name="Google Shape;32273;p23"/>
            <p:cNvSpPr/>
            <p:nvPr/>
          </p:nvSpPr>
          <p:spPr>
            <a:xfrm>
              <a:off x="-2412612" y="-1045343"/>
              <a:ext cx="4488" cy="6303"/>
            </a:xfrm>
            <a:custGeom>
              <a:avLst/>
              <a:gdLst/>
              <a:ahLst/>
              <a:cxnLst/>
              <a:rect l="l" t="t" r="r" b="b"/>
              <a:pathLst>
                <a:path w="94" h="132" extrusionOk="0">
                  <a:moveTo>
                    <a:pt x="37" y="1"/>
                  </a:moveTo>
                  <a:cubicBezTo>
                    <a:pt x="26" y="12"/>
                    <a:pt x="15" y="23"/>
                    <a:pt x="0" y="31"/>
                  </a:cubicBezTo>
                  <a:cubicBezTo>
                    <a:pt x="7" y="87"/>
                    <a:pt x="37" y="121"/>
                    <a:pt x="94" y="132"/>
                  </a:cubicBezTo>
                  <a:cubicBezTo>
                    <a:pt x="78" y="94"/>
                    <a:pt x="64" y="61"/>
                    <a:pt x="45" y="23"/>
                  </a:cubicBezTo>
                  <a:cubicBezTo>
                    <a:pt x="45" y="16"/>
                    <a:pt x="41"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4" name="Google Shape;32274;p23"/>
            <p:cNvSpPr/>
            <p:nvPr/>
          </p:nvSpPr>
          <p:spPr>
            <a:xfrm>
              <a:off x="-2417626" y="-1072465"/>
              <a:ext cx="6112" cy="6303"/>
            </a:xfrm>
            <a:custGeom>
              <a:avLst/>
              <a:gdLst/>
              <a:ahLst/>
              <a:cxnLst/>
              <a:rect l="l" t="t" r="r" b="b"/>
              <a:pathLst>
                <a:path w="128" h="132" extrusionOk="0">
                  <a:moveTo>
                    <a:pt x="34" y="1"/>
                  </a:moveTo>
                  <a:cubicBezTo>
                    <a:pt x="19" y="1"/>
                    <a:pt x="7" y="8"/>
                    <a:pt x="0" y="31"/>
                  </a:cubicBezTo>
                  <a:cubicBezTo>
                    <a:pt x="68" y="31"/>
                    <a:pt x="79" y="79"/>
                    <a:pt x="90" y="132"/>
                  </a:cubicBezTo>
                  <a:cubicBezTo>
                    <a:pt x="128" y="79"/>
                    <a:pt x="94" y="46"/>
                    <a:pt x="60" y="12"/>
                  </a:cubicBezTo>
                  <a:cubicBezTo>
                    <a:pt x="52" y="5"/>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5" name="Google Shape;32275;p23"/>
            <p:cNvSpPr/>
            <p:nvPr/>
          </p:nvSpPr>
          <p:spPr>
            <a:xfrm>
              <a:off x="-2387305" y="-1044436"/>
              <a:ext cx="3963" cy="4011"/>
            </a:xfrm>
            <a:custGeom>
              <a:avLst/>
              <a:gdLst/>
              <a:ahLst/>
              <a:cxnLst/>
              <a:rect l="l" t="t" r="r" b="b"/>
              <a:pathLst>
                <a:path w="83" h="84" extrusionOk="0">
                  <a:moveTo>
                    <a:pt x="35" y="1"/>
                  </a:moveTo>
                  <a:cubicBezTo>
                    <a:pt x="45" y="38"/>
                    <a:pt x="9" y="49"/>
                    <a:pt x="0" y="75"/>
                  </a:cubicBezTo>
                  <a:cubicBezTo>
                    <a:pt x="12" y="83"/>
                    <a:pt x="19" y="83"/>
                    <a:pt x="31" y="83"/>
                  </a:cubicBezTo>
                  <a:cubicBezTo>
                    <a:pt x="57" y="83"/>
                    <a:pt x="72" y="61"/>
                    <a:pt x="79" y="30"/>
                  </a:cubicBezTo>
                  <a:cubicBezTo>
                    <a:pt x="83" y="4"/>
                    <a:pt x="72"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6" name="Google Shape;32276;p23"/>
            <p:cNvSpPr/>
            <p:nvPr/>
          </p:nvSpPr>
          <p:spPr>
            <a:xfrm>
              <a:off x="-2284833" y="-820584"/>
              <a:ext cx="15949" cy="13943"/>
            </a:xfrm>
            <a:custGeom>
              <a:avLst/>
              <a:gdLst/>
              <a:ahLst/>
              <a:cxnLst/>
              <a:rect l="l" t="t" r="r" b="b"/>
              <a:pathLst>
                <a:path w="334" h="292" extrusionOk="0">
                  <a:moveTo>
                    <a:pt x="214" y="0"/>
                  </a:moveTo>
                  <a:cubicBezTo>
                    <a:pt x="150" y="0"/>
                    <a:pt x="105" y="42"/>
                    <a:pt x="61" y="75"/>
                  </a:cubicBezTo>
                  <a:cubicBezTo>
                    <a:pt x="0" y="147"/>
                    <a:pt x="68" y="217"/>
                    <a:pt x="57" y="288"/>
                  </a:cubicBezTo>
                  <a:cubicBezTo>
                    <a:pt x="68" y="285"/>
                    <a:pt x="79" y="285"/>
                    <a:pt x="90" y="285"/>
                  </a:cubicBezTo>
                  <a:cubicBezTo>
                    <a:pt x="109" y="285"/>
                    <a:pt x="124" y="285"/>
                    <a:pt x="139" y="288"/>
                  </a:cubicBezTo>
                  <a:cubicBezTo>
                    <a:pt x="154" y="288"/>
                    <a:pt x="169" y="292"/>
                    <a:pt x="183" y="292"/>
                  </a:cubicBezTo>
                  <a:cubicBezTo>
                    <a:pt x="221" y="292"/>
                    <a:pt x="254" y="281"/>
                    <a:pt x="281" y="247"/>
                  </a:cubicBezTo>
                  <a:cubicBezTo>
                    <a:pt x="333" y="187"/>
                    <a:pt x="288" y="116"/>
                    <a:pt x="311" y="52"/>
                  </a:cubicBezTo>
                  <a:cubicBezTo>
                    <a:pt x="311" y="42"/>
                    <a:pt x="299" y="34"/>
                    <a:pt x="288" y="30"/>
                  </a:cubicBezTo>
                  <a:cubicBezTo>
                    <a:pt x="262" y="19"/>
                    <a:pt x="240" y="12"/>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7" name="Google Shape;32277;p23"/>
            <p:cNvSpPr/>
            <p:nvPr/>
          </p:nvSpPr>
          <p:spPr>
            <a:xfrm>
              <a:off x="-2266068" y="-818101"/>
              <a:ext cx="13943" cy="14325"/>
            </a:xfrm>
            <a:custGeom>
              <a:avLst/>
              <a:gdLst/>
              <a:ahLst/>
              <a:cxnLst/>
              <a:rect l="l" t="t" r="r" b="b"/>
              <a:pathLst>
                <a:path w="292" h="300" extrusionOk="0">
                  <a:moveTo>
                    <a:pt x="172" y="0"/>
                  </a:moveTo>
                  <a:cubicBezTo>
                    <a:pt x="97" y="0"/>
                    <a:pt x="49" y="42"/>
                    <a:pt x="15" y="105"/>
                  </a:cubicBezTo>
                  <a:cubicBezTo>
                    <a:pt x="18" y="121"/>
                    <a:pt x="18" y="139"/>
                    <a:pt x="0" y="150"/>
                  </a:cubicBezTo>
                  <a:cubicBezTo>
                    <a:pt x="4" y="180"/>
                    <a:pt x="11" y="210"/>
                    <a:pt x="18" y="240"/>
                  </a:cubicBezTo>
                  <a:cubicBezTo>
                    <a:pt x="49" y="252"/>
                    <a:pt x="56" y="296"/>
                    <a:pt x="97" y="300"/>
                  </a:cubicBezTo>
                  <a:cubicBezTo>
                    <a:pt x="161" y="300"/>
                    <a:pt x="213" y="252"/>
                    <a:pt x="277" y="240"/>
                  </a:cubicBezTo>
                  <a:cubicBezTo>
                    <a:pt x="277" y="199"/>
                    <a:pt x="232" y="207"/>
                    <a:pt x="206" y="184"/>
                  </a:cubicBezTo>
                  <a:cubicBezTo>
                    <a:pt x="265" y="180"/>
                    <a:pt x="292" y="150"/>
                    <a:pt x="273" y="98"/>
                  </a:cubicBezTo>
                  <a:cubicBezTo>
                    <a:pt x="265" y="45"/>
                    <a:pt x="209" y="34"/>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8" name="Google Shape;32278;p23"/>
            <p:cNvSpPr/>
            <p:nvPr/>
          </p:nvSpPr>
          <p:spPr>
            <a:xfrm>
              <a:off x="-2282541" y="-835434"/>
              <a:ext cx="10410" cy="18431"/>
            </a:xfrm>
            <a:custGeom>
              <a:avLst/>
              <a:gdLst/>
              <a:ahLst/>
              <a:cxnLst/>
              <a:rect l="l" t="t" r="r" b="b"/>
              <a:pathLst>
                <a:path w="218" h="386" extrusionOk="0">
                  <a:moveTo>
                    <a:pt x="9" y="363"/>
                  </a:moveTo>
                  <a:lnTo>
                    <a:pt x="4" y="368"/>
                  </a:lnTo>
                  <a:cubicBezTo>
                    <a:pt x="4" y="368"/>
                    <a:pt x="9" y="368"/>
                    <a:pt x="9" y="363"/>
                  </a:cubicBezTo>
                  <a:close/>
                  <a:moveTo>
                    <a:pt x="177" y="1"/>
                  </a:moveTo>
                  <a:lnTo>
                    <a:pt x="177" y="1"/>
                  </a:lnTo>
                  <a:cubicBezTo>
                    <a:pt x="132" y="42"/>
                    <a:pt x="54" y="49"/>
                    <a:pt x="35" y="125"/>
                  </a:cubicBezTo>
                  <a:lnTo>
                    <a:pt x="42" y="125"/>
                  </a:lnTo>
                  <a:cubicBezTo>
                    <a:pt x="102" y="125"/>
                    <a:pt x="94" y="173"/>
                    <a:pt x="91" y="211"/>
                  </a:cubicBezTo>
                  <a:cubicBezTo>
                    <a:pt x="87" y="263"/>
                    <a:pt x="72" y="315"/>
                    <a:pt x="1" y="318"/>
                  </a:cubicBezTo>
                  <a:cubicBezTo>
                    <a:pt x="1" y="327"/>
                    <a:pt x="4" y="334"/>
                    <a:pt x="4" y="341"/>
                  </a:cubicBezTo>
                  <a:cubicBezTo>
                    <a:pt x="4" y="349"/>
                    <a:pt x="9" y="356"/>
                    <a:pt x="9" y="363"/>
                  </a:cubicBezTo>
                  <a:cubicBezTo>
                    <a:pt x="9" y="371"/>
                    <a:pt x="13" y="379"/>
                    <a:pt x="13" y="386"/>
                  </a:cubicBezTo>
                  <a:cubicBezTo>
                    <a:pt x="57" y="353"/>
                    <a:pt x="102" y="311"/>
                    <a:pt x="166" y="311"/>
                  </a:cubicBezTo>
                  <a:cubicBezTo>
                    <a:pt x="154" y="266"/>
                    <a:pt x="218" y="237"/>
                    <a:pt x="188" y="188"/>
                  </a:cubicBezTo>
                  <a:cubicBezTo>
                    <a:pt x="109" y="128"/>
                    <a:pt x="109" y="113"/>
                    <a:pt x="166" y="46"/>
                  </a:cubicBezTo>
                  <a:cubicBezTo>
                    <a:pt x="177" y="31"/>
                    <a:pt x="177" y="1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9" name="Google Shape;32279;p23"/>
            <p:cNvSpPr/>
            <p:nvPr/>
          </p:nvSpPr>
          <p:spPr>
            <a:xfrm>
              <a:off x="-2286075" y="-829513"/>
              <a:ext cx="8452" cy="9311"/>
            </a:xfrm>
            <a:custGeom>
              <a:avLst/>
              <a:gdLst/>
              <a:ahLst/>
              <a:cxnLst/>
              <a:rect l="l" t="t" r="r" b="b"/>
              <a:pathLst>
                <a:path w="177" h="195" extrusionOk="0">
                  <a:moveTo>
                    <a:pt x="109" y="1"/>
                  </a:moveTo>
                  <a:cubicBezTo>
                    <a:pt x="68" y="4"/>
                    <a:pt x="30" y="15"/>
                    <a:pt x="0" y="46"/>
                  </a:cubicBezTo>
                  <a:cubicBezTo>
                    <a:pt x="0" y="105"/>
                    <a:pt x="38" y="150"/>
                    <a:pt x="75" y="194"/>
                  </a:cubicBezTo>
                  <a:cubicBezTo>
                    <a:pt x="146" y="191"/>
                    <a:pt x="161" y="139"/>
                    <a:pt x="165" y="87"/>
                  </a:cubicBezTo>
                  <a:cubicBezTo>
                    <a:pt x="168" y="49"/>
                    <a:pt x="176"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0" name="Google Shape;32280;p23"/>
            <p:cNvSpPr/>
            <p:nvPr/>
          </p:nvSpPr>
          <p:spPr>
            <a:xfrm>
              <a:off x="-2277337" y="-835434"/>
              <a:ext cx="9359" cy="9025"/>
            </a:xfrm>
            <a:custGeom>
              <a:avLst/>
              <a:gdLst/>
              <a:ahLst/>
              <a:cxnLst/>
              <a:rect l="l" t="t" r="r" b="b"/>
              <a:pathLst>
                <a:path w="196" h="189" extrusionOk="0">
                  <a:moveTo>
                    <a:pt x="68" y="1"/>
                  </a:moveTo>
                  <a:cubicBezTo>
                    <a:pt x="68" y="16"/>
                    <a:pt x="68" y="31"/>
                    <a:pt x="57" y="46"/>
                  </a:cubicBezTo>
                  <a:cubicBezTo>
                    <a:pt x="0" y="113"/>
                    <a:pt x="0" y="128"/>
                    <a:pt x="79" y="188"/>
                  </a:cubicBezTo>
                  <a:lnTo>
                    <a:pt x="83" y="188"/>
                  </a:lnTo>
                  <a:cubicBezTo>
                    <a:pt x="131" y="188"/>
                    <a:pt x="154" y="147"/>
                    <a:pt x="183" y="125"/>
                  </a:cubicBezTo>
                  <a:cubicBezTo>
                    <a:pt x="195" y="35"/>
                    <a:pt x="183" y="2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1" name="Google Shape;32281;p23"/>
            <p:cNvSpPr/>
            <p:nvPr/>
          </p:nvSpPr>
          <p:spPr>
            <a:xfrm>
              <a:off x="-2282159" y="-810939"/>
              <a:ext cx="16999" cy="5921"/>
            </a:xfrm>
            <a:custGeom>
              <a:avLst/>
              <a:gdLst/>
              <a:ahLst/>
              <a:cxnLst/>
              <a:rect l="l" t="t" r="r" b="b"/>
              <a:pathLst>
                <a:path w="356" h="124" extrusionOk="0">
                  <a:moveTo>
                    <a:pt x="337" y="0"/>
                  </a:moveTo>
                  <a:cubicBezTo>
                    <a:pt x="307" y="30"/>
                    <a:pt x="270" y="41"/>
                    <a:pt x="225" y="45"/>
                  </a:cubicBezTo>
                  <a:cubicBezTo>
                    <a:pt x="198" y="79"/>
                    <a:pt x="165" y="90"/>
                    <a:pt x="127" y="90"/>
                  </a:cubicBezTo>
                  <a:cubicBezTo>
                    <a:pt x="113" y="90"/>
                    <a:pt x="98" y="86"/>
                    <a:pt x="83" y="86"/>
                  </a:cubicBezTo>
                  <a:cubicBezTo>
                    <a:pt x="68" y="83"/>
                    <a:pt x="53" y="83"/>
                    <a:pt x="34" y="83"/>
                  </a:cubicBezTo>
                  <a:cubicBezTo>
                    <a:pt x="23" y="83"/>
                    <a:pt x="12" y="83"/>
                    <a:pt x="1" y="86"/>
                  </a:cubicBezTo>
                  <a:cubicBezTo>
                    <a:pt x="41" y="109"/>
                    <a:pt x="83" y="124"/>
                    <a:pt x="124" y="124"/>
                  </a:cubicBezTo>
                  <a:cubicBezTo>
                    <a:pt x="153" y="124"/>
                    <a:pt x="188" y="116"/>
                    <a:pt x="221" y="97"/>
                  </a:cubicBezTo>
                  <a:cubicBezTo>
                    <a:pt x="243" y="86"/>
                    <a:pt x="270" y="71"/>
                    <a:pt x="300" y="71"/>
                  </a:cubicBezTo>
                  <a:cubicBezTo>
                    <a:pt x="319" y="71"/>
                    <a:pt x="337" y="75"/>
                    <a:pt x="355" y="90"/>
                  </a:cubicBezTo>
                  <a:cubicBezTo>
                    <a:pt x="348" y="60"/>
                    <a:pt x="341" y="3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2" name="Google Shape;32282;p23"/>
            <p:cNvSpPr/>
            <p:nvPr/>
          </p:nvSpPr>
          <p:spPr>
            <a:xfrm>
              <a:off x="-2275188" y="-829513"/>
              <a:ext cx="7019" cy="10362"/>
            </a:xfrm>
            <a:custGeom>
              <a:avLst/>
              <a:gdLst/>
              <a:ahLst/>
              <a:cxnLst/>
              <a:rect l="l" t="t" r="r" b="b"/>
              <a:pathLst>
                <a:path w="147" h="217" extrusionOk="0">
                  <a:moveTo>
                    <a:pt x="138" y="1"/>
                  </a:moveTo>
                  <a:lnTo>
                    <a:pt x="138" y="1"/>
                  </a:lnTo>
                  <a:cubicBezTo>
                    <a:pt x="109" y="23"/>
                    <a:pt x="86" y="64"/>
                    <a:pt x="38" y="64"/>
                  </a:cubicBezTo>
                  <a:lnTo>
                    <a:pt x="34" y="64"/>
                  </a:lnTo>
                  <a:cubicBezTo>
                    <a:pt x="64" y="113"/>
                    <a:pt x="0" y="142"/>
                    <a:pt x="12" y="187"/>
                  </a:cubicBezTo>
                  <a:cubicBezTo>
                    <a:pt x="38" y="199"/>
                    <a:pt x="60" y="206"/>
                    <a:pt x="86" y="217"/>
                  </a:cubicBezTo>
                  <a:cubicBezTo>
                    <a:pt x="71" y="135"/>
                    <a:pt x="146" y="79"/>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3" name="Google Shape;32283;p23"/>
            <p:cNvSpPr/>
            <p:nvPr/>
          </p:nvSpPr>
          <p:spPr>
            <a:xfrm>
              <a:off x="-2271416" y="-818101"/>
              <a:ext cx="6255" cy="9359"/>
            </a:xfrm>
            <a:custGeom>
              <a:avLst/>
              <a:gdLst/>
              <a:ahLst/>
              <a:cxnLst/>
              <a:rect l="l" t="t" r="r" b="b"/>
              <a:pathLst>
                <a:path w="131" h="196" extrusionOk="0">
                  <a:moveTo>
                    <a:pt x="30" y="0"/>
                  </a:moveTo>
                  <a:cubicBezTo>
                    <a:pt x="7" y="64"/>
                    <a:pt x="52" y="135"/>
                    <a:pt x="0" y="195"/>
                  </a:cubicBezTo>
                  <a:cubicBezTo>
                    <a:pt x="45" y="191"/>
                    <a:pt x="82" y="180"/>
                    <a:pt x="112" y="150"/>
                  </a:cubicBezTo>
                  <a:cubicBezTo>
                    <a:pt x="130" y="139"/>
                    <a:pt x="130" y="121"/>
                    <a:pt x="127" y="105"/>
                  </a:cubicBezTo>
                  <a:cubicBezTo>
                    <a:pt x="75" y="90"/>
                    <a:pt x="52" y="42"/>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4" name="Google Shape;32284;p23"/>
            <p:cNvSpPr/>
            <p:nvPr/>
          </p:nvSpPr>
          <p:spPr>
            <a:xfrm>
              <a:off x="-2286075" y="-818101"/>
              <a:ext cx="4488" cy="11460"/>
            </a:xfrm>
            <a:custGeom>
              <a:avLst/>
              <a:gdLst/>
              <a:ahLst/>
              <a:cxnLst/>
              <a:rect l="l" t="t" r="r" b="b"/>
              <a:pathLst>
                <a:path w="94" h="240" extrusionOk="0">
                  <a:moveTo>
                    <a:pt x="83" y="0"/>
                  </a:moveTo>
                  <a:cubicBezTo>
                    <a:pt x="83" y="5"/>
                    <a:pt x="78" y="5"/>
                    <a:pt x="78" y="5"/>
                  </a:cubicBezTo>
                  <a:cubicBezTo>
                    <a:pt x="11" y="76"/>
                    <a:pt x="0" y="147"/>
                    <a:pt x="38" y="229"/>
                  </a:cubicBezTo>
                  <a:cubicBezTo>
                    <a:pt x="45" y="236"/>
                    <a:pt x="52" y="240"/>
                    <a:pt x="60" y="240"/>
                  </a:cubicBezTo>
                  <a:cubicBezTo>
                    <a:pt x="68" y="240"/>
                    <a:pt x="75" y="236"/>
                    <a:pt x="83" y="236"/>
                  </a:cubicBezTo>
                  <a:cubicBezTo>
                    <a:pt x="94" y="165"/>
                    <a:pt x="26" y="95"/>
                    <a:pt x="87" y="23"/>
                  </a:cubicBezTo>
                  <a:cubicBezTo>
                    <a:pt x="87" y="16"/>
                    <a:pt x="83"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5" name="Google Shape;32285;p23"/>
            <p:cNvSpPr/>
            <p:nvPr/>
          </p:nvSpPr>
          <p:spPr>
            <a:xfrm>
              <a:off x="-2257329" y="-819534"/>
              <a:ext cx="6446" cy="9168"/>
            </a:xfrm>
            <a:custGeom>
              <a:avLst/>
              <a:gdLst/>
              <a:ahLst/>
              <a:cxnLst/>
              <a:rect l="l" t="t" r="r" b="b"/>
              <a:pathLst>
                <a:path w="135" h="192" extrusionOk="0">
                  <a:moveTo>
                    <a:pt x="30" y="1"/>
                  </a:moveTo>
                  <a:cubicBezTo>
                    <a:pt x="15" y="1"/>
                    <a:pt x="4" y="12"/>
                    <a:pt x="0" y="30"/>
                  </a:cubicBezTo>
                  <a:cubicBezTo>
                    <a:pt x="26" y="64"/>
                    <a:pt x="82" y="75"/>
                    <a:pt x="90" y="128"/>
                  </a:cubicBezTo>
                  <a:cubicBezTo>
                    <a:pt x="120" y="139"/>
                    <a:pt x="120" y="169"/>
                    <a:pt x="127" y="192"/>
                  </a:cubicBezTo>
                  <a:cubicBezTo>
                    <a:pt x="135" y="132"/>
                    <a:pt x="87" y="20"/>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6" name="Google Shape;32286;p23"/>
            <p:cNvSpPr/>
            <p:nvPr/>
          </p:nvSpPr>
          <p:spPr>
            <a:xfrm>
              <a:off x="-2261102" y="-836676"/>
              <a:ext cx="6446" cy="5969"/>
            </a:xfrm>
            <a:custGeom>
              <a:avLst/>
              <a:gdLst/>
              <a:ahLst/>
              <a:cxnLst/>
              <a:rect l="l" t="t" r="r" b="b"/>
              <a:pathLst>
                <a:path w="135" h="125" extrusionOk="0">
                  <a:moveTo>
                    <a:pt x="61" y="1"/>
                  </a:moveTo>
                  <a:cubicBezTo>
                    <a:pt x="49" y="39"/>
                    <a:pt x="0" y="68"/>
                    <a:pt x="45" y="113"/>
                  </a:cubicBezTo>
                  <a:cubicBezTo>
                    <a:pt x="53" y="120"/>
                    <a:pt x="61" y="125"/>
                    <a:pt x="71" y="125"/>
                  </a:cubicBezTo>
                  <a:cubicBezTo>
                    <a:pt x="79" y="125"/>
                    <a:pt x="90" y="117"/>
                    <a:pt x="98" y="109"/>
                  </a:cubicBezTo>
                  <a:cubicBezTo>
                    <a:pt x="135" y="61"/>
                    <a:pt x="76" y="39"/>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7" name="Google Shape;32287;p23"/>
            <p:cNvSpPr/>
            <p:nvPr/>
          </p:nvSpPr>
          <p:spPr>
            <a:xfrm>
              <a:off x="-2265208" y="-806689"/>
              <a:ext cx="10983" cy="5252"/>
            </a:xfrm>
            <a:custGeom>
              <a:avLst/>
              <a:gdLst/>
              <a:ahLst/>
              <a:cxnLst/>
              <a:rect l="l" t="t" r="r" b="b"/>
              <a:pathLst>
                <a:path w="230" h="110" extrusionOk="0">
                  <a:moveTo>
                    <a:pt x="0" y="1"/>
                  </a:moveTo>
                  <a:lnTo>
                    <a:pt x="0" y="1"/>
                  </a:lnTo>
                  <a:cubicBezTo>
                    <a:pt x="27" y="83"/>
                    <a:pt x="57" y="109"/>
                    <a:pt x="139" y="109"/>
                  </a:cubicBezTo>
                  <a:cubicBezTo>
                    <a:pt x="162" y="109"/>
                    <a:pt x="191" y="106"/>
                    <a:pt x="229" y="102"/>
                  </a:cubicBezTo>
                  <a:cubicBezTo>
                    <a:pt x="184" y="65"/>
                    <a:pt x="124" y="94"/>
                    <a:pt x="79" y="61"/>
                  </a:cubicBezTo>
                  <a:cubicBezTo>
                    <a:pt x="38" y="57"/>
                    <a:pt x="31" y="1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8" name="Google Shape;32288;p23"/>
            <p:cNvSpPr/>
            <p:nvPr/>
          </p:nvSpPr>
          <p:spPr>
            <a:xfrm>
              <a:off x="-2256279" y="-813422"/>
              <a:ext cx="5778" cy="6781"/>
            </a:xfrm>
            <a:custGeom>
              <a:avLst/>
              <a:gdLst/>
              <a:ahLst/>
              <a:cxnLst/>
              <a:rect l="l" t="t" r="r" b="b"/>
              <a:pathLst>
                <a:path w="121" h="142" extrusionOk="0">
                  <a:moveTo>
                    <a:pt x="68" y="0"/>
                  </a:moveTo>
                  <a:lnTo>
                    <a:pt x="68" y="0"/>
                  </a:lnTo>
                  <a:cubicBezTo>
                    <a:pt x="87" y="52"/>
                    <a:pt x="60" y="82"/>
                    <a:pt x="1" y="86"/>
                  </a:cubicBezTo>
                  <a:cubicBezTo>
                    <a:pt x="27" y="109"/>
                    <a:pt x="72" y="101"/>
                    <a:pt x="72" y="142"/>
                  </a:cubicBezTo>
                  <a:cubicBezTo>
                    <a:pt x="79" y="142"/>
                    <a:pt x="87" y="142"/>
                    <a:pt x="94" y="138"/>
                  </a:cubicBezTo>
                  <a:cubicBezTo>
                    <a:pt x="120" y="119"/>
                    <a:pt x="101" y="90"/>
                    <a:pt x="105" y="64"/>
                  </a:cubicBezTo>
                  <a:cubicBezTo>
                    <a:pt x="98" y="41"/>
                    <a:pt x="98"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9" name="Google Shape;32289;p23"/>
            <p:cNvSpPr/>
            <p:nvPr/>
          </p:nvSpPr>
          <p:spPr>
            <a:xfrm>
              <a:off x="-2287889" y="-827365"/>
              <a:ext cx="5587" cy="8213"/>
            </a:xfrm>
            <a:custGeom>
              <a:avLst/>
              <a:gdLst/>
              <a:ahLst/>
              <a:cxnLst/>
              <a:rect l="l" t="t" r="r" b="b"/>
              <a:pathLst>
                <a:path w="117" h="172" extrusionOk="0">
                  <a:moveTo>
                    <a:pt x="38" y="1"/>
                  </a:moveTo>
                  <a:cubicBezTo>
                    <a:pt x="1" y="87"/>
                    <a:pt x="46" y="135"/>
                    <a:pt x="116" y="172"/>
                  </a:cubicBezTo>
                  <a:cubicBezTo>
                    <a:pt x="116" y="165"/>
                    <a:pt x="113" y="158"/>
                    <a:pt x="113" y="149"/>
                  </a:cubicBezTo>
                  <a:cubicBezTo>
                    <a:pt x="76" y="105"/>
                    <a:pt x="38" y="60"/>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0" name="Google Shape;32290;p23"/>
            <p:cNvSpPr/>
            <p:nvPr/>
          </p:nvSpPr>
          <p:spPr>
            <a:xfrm>
              <a:off x="-2254273" y="-806832"/>
              <a:ext cx="3915" cy="5205"/>
            </a:xfrm>
            <a:custGeom>
              <a:avLst/>
              <a:gdLst/>
              <a:ahLst/>
              <a:cxnLst/>
              <a:rect l="l" t="t" r="r" b="b"/>
              <a:pathLst>
                <a:path w="82" h="109" extrusionOk="0">
                  <a:moveTo>
                    <a:pt x="52" y="0"/>
                  </a:moveTo>
                  <a:cubicBezTo>
                    <a:pt x="45" y="4"/>
                    <a:pt x="37" y="4"/>
                    <a:pt x="30" y="4"/>
                  </a:cubicBezTo>
                  <a:cubicBezTo>
                    <a:pt x="11" y="33"/>
                    <a:pt x="52" y="83"/>
                    <a:pt x="0" y="105"/>
                  </a:cubicBezTo>
                  <a:cubicBezTo>
                    <a:pt x="14" y="109"/>
                    <a:pt x="26" y="109"/>
                    <a:pt x="33" y="109"/>
                  </a:cubicBezTo>
                  <a:cubicBezTo>
                    <a:pt x="82" y="109"/>
                    <a:pt x="82" y="83"/>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1" name="Google Shape;32291;p23"/>
            <p:cNvSpPr/>
            <p:nvPr/>
          </p:nvSpPr>
          <p:spPr>
            <a:xfrm>
              <a:off x="-2575249" y="-1083734"/>
              <a:ext cx="42354" cy="32183"/>
            </a:xfrm>
            <a:custGeom>
              <a:avLst/>
              <a:gdLst/>
              <a:ahLst/>
              <a:cxnLst/>
              <a:rect l="l" t="t" r="r" b="b"/>
              <a:pathLst>
                <a:path w="887" h="674" extrusionOk="0">
                  <a:moveTo>
                    <a:pt x="677" y="1"/>
                  </a:moveTo>
                  <a:cubicBezTo>
                    <a:pt x="692" y="58"/>
                    <a:pt x="729" y="106"/>
                    <a:pt x="760" y="144"/>
                  </a:cubicBezTo>
                  <a:cubicBezTo>
                    <a:pt x="812" y="207"/>
                    <a:pt x="789" y="225"/>
                    <a:pt x="741" y="248"/>
                  </a:cubicBezTo>
                  <a:cubicBezTo>
                    <a:pt x="674" y="282"/>
                    <a:pt x="647" y="360"/>
                    <a:pt x="587" y="401"/>
                  </a:cubicBezTo>
                  <a:cubicBezTo>
                    <a:pt x="558" y="502"/>
                    <a:pt x="501" y="555"/>
                    <a:pt x="420" y="555"/>
                  </a:cubicBezTo>
                  <a:cubicBezTo>
                    <a:pt x="389" y="555"/>
                    <a:pt x="363" y="547"/>
                    <a:pt x="330" y="539"/>
                  </a:cubicBezTo>
                  <a:lnTo>
                    <a:pt x="311" y="539"/>
                  </a:lnTo>
                  <a:cubicBezTo>
                    <a:pt x="247" y="539"/>
                    <a:pt x="202" y="499"/>
                    <a:pt x="173" y="442"/>
                  </a:cubicBezTo>
                  <a:cubicBezTo>
                    <a:pt x="154" y="409"/>
                    <a:pt x="132" y="379"/>
                    <a:pt x="98" y="360"/>
                  </a:cubicBezTo>
                  <a:cubicBezTo>
                    <a:pt x="116" y="327"/>
                    <a:pt x="176" y="311"/>
                    <a:pt x="158" y="259"/>
                  </a:cubicBezTo>
                  <a:cubicBezTo>
                    <a:pt x="132" y="196"/>
                    <a:pt x="195" y="207"/>
                    <a:pt x="213" y="185"/>
                  </a:cubicBezTo>
                  <a:cubicBezTo>
                    <a:pt x="165" y="136"/>
                    <a:pt x="195" y="102"/>
                    <a:pt x="244" y="102"/>
                  </a:cubicBezTo>
                  <a:cubicBezTo>
                    <a:pt x="277" y="102"/>
                    <a:pt x="307" y="99"/>
                    <a:pt x="337" y="91"/>
                  </a:cubicBezTo>
                  <a:lnTo>
                    <a:pt x="348" y="87"/>
                  </a:lnTo>
                  <a:lnTo>
                    <a:pt x="359" y="84"/>
                  </a:lnTo>
                  <a:cubicBezTo>
                    <a:pt x="359" y="46"/>
                    <a:pt x="322" y="50"/>
                    <a:pt x="307" y="28"/>
                  </a:cubicBezTo>
                  <a:cubicBezTo>
                    <a:pt x="225" y="80"/>
                    <a:pt x="109" y="91"/>
                    <a:pt x="83" y="211"/>
                  </a:cubicBezTo>
                  <a:cubicBezTo>
                    <a:pt x="83" y="222"/>
                    <a:pt x="68" y="225"/>
                    <a:pt x="53" y="225"/>
                  </a:cubicBezTo>
                  <a:cubicBezTo>
                    <a:pt x="1" y="225"/>
                    <a:pt x="11" y="256"/>
                    <a:pt x="30" y="285"/>
                  </a:cubicBezTo>
                  <a:cubicBezTo>
                    <a:pt x="45" y="301"/>
                    <a:pt x="75" y="311"/>
                    <a:pt x="56" y="342"/>
                  </a:cubicBezTo>
                  <a:cubicBezTo>
                    <a:pt x="34" y="375"/>
                    <a:pt x="49" y="394"/>
                    <a:pt x="83" y="409"/>
                  </a:cubicBezTo>
                  <a:cubicBezTo>
                    <a:pt x="124" y="424"/>
                    <a:pt x="142" y="468"/>
                    <a:pt x="168" y="502"/>
                  </a:cubicBezTo>
                  <a:cubicBezTo>
                    <a:pt x="199" y="544"/>
                    <a:pt x="232" y="573"/>
                    <a:pt x="285" y="573"/>
                  </a:cubicBezTo>
                  <a:lnTo>
                    <a:pt x="303" y="573"/>
                  </a:lnTo>
                  <a:cubicBezTo>
                    <a:pt x="307" y="573"/>
                    <a:pt x="311" y="570"/>
                    <a:pt x="315" y="570"/>
                  </a:cubicBezTo>
                  <a:cubicBezTo>
                    <a:pt x="348" y="570"/>
                    <a:pt x="378" y="592"/>
                    <a:pt x="404" y="618"/>
                  </a:cubicBezTo>
                  <a:cubicBezTo>
                    <a:pt x="434" y="656"/>
                    <a:pt x="453" y="674"/>
                    <a:pt x="472" y="674"/>
                  </a:cubicBezTo>
                  <a:cubicBezTo>
                    <a:pt x="487" y="674"/>
                    <a:pt x="501" y="651"/>
                    <a:pt x="532" y="607"/>
                  </a:cubicBezTo>
                  <a:cubicBezTo>
                    <a:pt x="591" y="513"/>
                    <a:pt x="651" y="420"/>
                    <a:pt x="737" y="349"/>
                  </a:cubicBezTo>
                  <a:cubicBezTo>
                    <a:pt x="782" y="311"/>
                    <a:pt x="834" y="267"/>
                    <a:pt x="860" y="225"/>
                  </a:cubicBezTo>
                  <a:cubicBezTo>
                    <a:pt x="886" y="177"/>
                    <a:pt x="801" y="136"/>
                    <a:pt x="770" y="87"/>
                  </a:cubicBezTo>
                  <a:cubicBezTo>
                    <a:pt x="767" y="84"/>
                    <a:pt x="767" y="73"/>
                    <a:pt x="767" y="65"/>
                  </a:cubicBezTo>
                  <a:cubicBezTo>
                    <a:pt x="763" y="16"/>
                    <a:pt x="729" y="1"/>
                    <a:pt x="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2" name="Google Shape;32292;p23"/>
            <p:cNvSpPr/>
            <p:nvPr/>
          </p:nvSpPr>
          <p:spPr>
            <a:xfrm>
              <a:off x="-2560828" y="-1085453"/>
              <a:ext cx="24353" cy="20915"/>
            </a:xfrm>
            <a:custGeom>
              <a:avLst/>
              <a:gdLst/>
              <a:ahLst/>
              <a:cxnLst/>
              <a:rect l="l" t="t" r="r" b="b"/>
              <a:pathLst>
                <a:path w="510" h="438" extrusionOk="0">
                  <a:moveTo>
                    <a:pt x="319" y="0"/>
                  </a:moveTo>
                  <a:cubicBezTo>
                    <a:pt x="285" y="11"/>
                    <a:pt x="252" y="19"/>
                    <a:pt x="218" y="19"/>
                  </a:cubicBezTo>
                  <a:cubicBezTo>
                    <a:pt x="185" y="19"/>
                    <a:pt x="151" y="11"/>
                    <a:pt x="118" y="11"/>
                  </a:cubicBezTo>
                  <a:lnTo>
                    <a:pt x="102" y="11"/>
                  </a:lnTo>
                  <a:cubicBezTo>
                    <a:pt x="54" y="11"/>
                    <a:pt x="31" y="33"/>
                    <a:pt x="1" y="64"/>
                  </a:cubicBezTo>
                  <a:lnTo>
                    <a:pt x="5" y="64"/>
                  </a:lnTo>
                  <a:cubicBezTo>
                    <a:pt x="20" y="86"/>
                    <a:pt x="57" y="82"/>
                    <a:pt x="57" y="120"/>
                  </a:cubicBezTo>
                  <a:cubicBezTo>
                    <a:pt x="73" y="120"/>
                    <a:pt x="87" y="116"/>
                    <a:pt x="106" y="112"/>
                  </a:cubicBezTo>
                  <a:cubicBezTo>
                    <a:pt x="128" y="97"/>
                    <a:pt x="140" y="52"/>
                    <a:pt x="166" y="52"/>
                  </a:cubicBezTo>
                  <a:cubicBezTo>
                    <a:pt x="180" y="52"/>
                    <a:pt x="196" y="59"/>
                    <a:pt x="214" y="86"/>
                  </a:cubicBezTo>
                  <a:cubicBezTo>
                    <a:pt x="218" y="94"/>
                    <a:pt x="230" y="97"/>
                    <a:pt x="241" y="97"/>
                  </a:cubicBezTo>
                  <a:cubicBezTo>
                    <a:pt x="256" y="97"/>
                    <a:pt x="267" y="94"/>
                    <a:pt x="278" y="90"/>
                  </a:cubicBezTo>
                  <a:cubicBezTo>
                    <a:pt x="289" y="82"/>
                    <a:pt x="301" y="78"/>
                    <a:pt x="308" y="78"/>
                  </a:cubicBezTo>
                  <a:cubicBezTo>
                    <a:pt x="323" y="78"/>
                    <a:pt x="334" y="86"/>
                    <a:pt x="337" y="109"/>
                  </a:cubicBezTo>
                  <a:cubicBezTo>
                    <a:pt x="337" y="131"/>
                    <a:pt x="327" y="138"/>
                    <a:pt x="315" y="138"/>
                  </a:cubicBezTo>
                  <a:cubicBezTo>
                    <a:pt x="308" y="138"/>
                    <a:pt x="297" y="135"/>
                    <a:pt x="289" y="135"/>
                  </a:cubicBezTo>
                  <a:cubicBezTo>
                    <a:pt x="282" y="131"/>
                    <a:pt x="278" y="131"/>
                    <a:pt x="275" y="131"/>
                  </a:cubicBezTo>
                  <a:lnTo>
                    <a:pt x="267" y="131"/>
                  </a:lnTo>
                  <a:cubicBezTo>
                    <a:pt x="241" y="138"/>
                    <a:pt x="218" y="154"/>
                    <a:pt x="222" y="180"/>
                  </a:cubicBezTo>
                  <a:cubicBezTo>
                    <a:pt x="222" y="202"/>
                    <a:pt x="237" y="206"/>
                    <a:pt x="256" y="206"/>
                  </a:cubicBezTo>
                  <a:cubicBezTo>
                    <a:pt x="259" y="206"/>
                    <a:pt x="259" y="202"/>
                    <a:pt x="259" y="202"/>
                  </a:cubicBezTo>
                  <a:cubicBezTo>
                    <a:pt x="263" y="202"/>
                    <a:pt x="270" y="206"/>
                    <a:pt x="275" y="206"/>
                  </a:cubicBezTo>
                  <a:lnTo>
                    <a:pt x="327" y="206"/>
                  </a:lnTo>
                  <a:cubicBezTo>
                    <a:pt x="337" y="239"/>
                    <a:pt x="301" y="243"/>
                    <a:pt x="301" y="266"/>
                  </a:cubicBezTo>
                  <a:cubicBezTo>
                    <a:pt x="319" y="318"/>
                    <a:pt x="293" y="325"/>
                    <a:pt x="263" y="325"/>
                  </a:cubicBezTo>
                  <a:lnTo>
                    <a:pt x="241" y="325"/>
                  </a:lnTo>
                  <a:cubicBezTo>
                    <a:pt x="230" y="351"/>
                    <a:pt x="230" y="381"/>
                    <a:pt x="207" y="400"/>
                  </a:cubicBezTo>
                  <a:cubicBezTo>
                    <a:pt x="225" y="430"/>
                    <a:pt x="270" y="404"/>
                    <a:pt x="285" y="437"/>
                  </a:cubicBezTo>
                  <a:cubicBezTo>
                    <a:pt x="345" y="396"/>
                    <a:pt x="372" y="318"/>
                    <a:pt x="439" y="284"/>
                  </a:cubicBezTo>
                  <a:cubicBezTo>
                    <a:pt x="487" y="261"/>
                    <a:pt x="510" y="243"/>
                    <a:pt x="458" y="180"/>
                  </a:cubicBezTo>
                  <a:cubicBezTo>
                    <a:pt x="427" y="142"/>
                    <a:pt x="390" y="94"/>
                    <a:pt x="375" y="37"/>
                  </a:cubicBezTo>
                  <a:cubicBezTo>
                    <a:pt x="360" y="19"/>
                    <a:pt x="345" y="7"/>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3" name="Google Shape;32293;p23"/>
            <p:cNvSpPr/>
            <p:nvPr/>
          </p:nvSpPr>
          <p:spPr>
            <a:xfrm>
              <a:off x="-2560828" y="-1090133"/>
              <a:ext cx="15280" cy="7735"/>
            </a:xfrm>
            <a:custGeom>
              <a:avLst/>
              <a:gdLst/>
              <a:ahLst/>
              <a:cxnLst/>
              <a:rect l="l" t="t" r="r" b="b"/>
              <a:pathLst>
                <a:path w="320" h="162" extrusionOk="0">
                  <a:moveTo>
                    <a:pt x="136" y="0"/>
                  </a:moveTo>
                  <a:cubicBezTo>
                    <a:pt x="50" y="0"/>
                    <a:pt x="1" y="61"/>
                    <a:pt x="1" y="162"/>
                  </a:cubicBezTo>
                  <a:cubicBezTo>
                    <a:pt x="31" y="131"/>
                    <a:pt x="54" y="109"/>
                    <a:pt x="102" y="109"/>
                  </a:cubicBezTo>
                  <a:lnTo>
                    <a:pt x="118" y="109"/>
                  </a:lnTo>
                  <a:cubicBezTo>
                    <a:pt x="151" y="109"/>
                    <a:pt x="185" y="117"/>
                    <a:pt x="218" y="117"/>
                  </a:cubicBezTo>
                  <a:cubicBezTo>
                    <a:pt x="252" y="117"/>
                    <a:pt x="285" y="109"/>
                    <a:pt x="319" y="98"/>
                  </a:cubicBezTo>
                  <a:cubicBezTo>
                    <a:pt x="304" y="53"/>
                    <a:pt x="263" y="34"/>
                    <a:pt x="225" y="23"/>
                  </a:cubicBezTo>
                  <a:cubicBezTo>
                    <a:pt x="192" y="8"/>
                    <a:pt x="162" y="0"/>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4" name="Google Shape;32294;p23"/>
            <p:cNvSpPr/>
            <p:nvPr/>
          </p:nvSpPr>
          <p:spPr>
            <a:xfrm>
              <a:off x="-2512219" y="-1000840"/>
              <a:ext cx="18766" cy="9120"/>
            </a:xfrm>
            <a:custGeom>
              <a:avLst/>
              <a:gdLst/>
              <a:ahLst/>
              <a:cxnLst/>
              <a:rect l="l" t="t" r="r" b="b"/>
              <a:pathLst>
                <a:path w="393" h="191" extrusionOk="0">
                  <a:moveTo>
                    <a:pt x="60" y="0"/>
                  </a:moveTo>
                  <a:cubicBezTo>
                    <a:pt x="0" y="41"/>
                    <a:pt x="42" y="109"/>
                    <a:pt x="23" y="161"/>
                  </a:cubicBezTo>
                  <a:cubicBezTo>
                    <a:pt x="19" y="171"/>
                    <a:pt x="34" y="187"/>
                    <a:pt x="52" y="187"/>
                  </a:cubicBezTo>
                  <a:cubicBezTo>
                    <a:pt x="90" y="190"/>
                    <a:pt x="123" y="190"/>
                    <a:pt x="161" y="190"/>
                  </a:cubicBezTo>
                  <a:cubicBezTo>
                    <a:pt x="239" y="190"/>
                    <a:pt x="318" y="180"/>
                    <a:pt x="392" y="127"/>
                  </a:cubicBezTo>
                  <a:lnTo>
                    <a:pt x="392" y="127"/>
                  </a:lnTo>
                  <a:cubicBezTo>
                    <a:pt x="306" y="131"/>
                    <a:pt x="221" y="138"/>
                    <a:pt x="139" y="138"/>
                  </a:cubicBezTo>
                  <a:lnTo>
                    <a:pt x="123" y="138"/>
                  </a:lnTo>
                  <a:cubicBezTo>
                    <a:pt x="97" y="138"/>
                    <a:pt x="101" y="131"/>
                    <a:pt x="123" y="86"/>
                  </a:cubicBezTo>
                  <a:cubicBezTo>
                    <a:pt x="86" y="67"/>
                    <a:pt x="90" y="23"/>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5" name="Google Shape;32295;p23"/>
            <p:cNvSpPr/>
            <p:nvPr/>
          </p:nvSpPr>
          <p:spPr>
            <a:xfrm>
              <a:off x="-2503337" y="-1008003"/>
              <a:ext cx="8452" cy="10218"/>
            </a:xfrm>
            <a:custGeom>
              <a:avLst/>
              <a:gdLst/>
              <a:ahLst/>
              <a:cxnLst/>
              <a:rect l="l" t="t" r="r" b="b"/>
              <a:pathLst>
                <a:path w="177" h="214" extrusionOk="0">
                  <a:moveTo>
                    <a:pt x="106" y="0"/>
                  </a:moveTo>
                  <a:cubicBezTo>
                    <a:pt x="87" y="0"/>
                    <a:pt x="65" y="16"/>
                    <a:pt x="42" y="26"/>
                  </a:cubicBezTo>
                  <a:cubicBezTo>
                    <a:pt x="42" y="34"/>
                    <a:pt x="46" y="42"/>
                    <a:pt x="46" y="49"/>
                  </a:cubicBezTo>
                  <a:cubicBezTo>
                    <a:pt x="23" y="94"/>
                    <a:pt x="1" y="142"/>
                    <a:pt x="23" y="191"/>
                  </a:cubicBezTo>
                  <a:cubicBezTo>
                    <a:pt x="72" y="195"/>
                    <a:pt x="120" y="199"/>
                    <a:pt x="165" y="214"/>
                  </a:cubicBezTo>
                  <a:cubicBezTo>
                    <a:pt x="177" y="187"/>
                    <a:pt x="170" y="164"/>
                    <a:pt x="158" y="142"/>
                  </a:cubicBezTo>
                  <a:cubicBezTo>
                    <a:pt x="151" y="120"/>
                    <a:pt x="143" y="94"/>
                    <a:pt x="143" y="68"/>
                  </a:cubicBezTo>
                  <a:cubicBezTo>
                    <a:pt x="139" y="16"/>
                    <a:pt x="128"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6" name="Google Shape;32296;p23"/>
            <p:cNvSpPr/>
            <p:nvPr/>
          </p:nvSpPr>
          <p:spPr>
            <a:xfrm>
              <a:off x="-2507587" y="-998883"/>
              <a:ext cx="14707" cy="4680"/>
            </a:xfrm>
            <a:custGeom>
              <a:avLst/>
              <a:gdLst/>
              <a:ahLst/>
              <a:cxnLst/>
              <a:rect l="l" t="t" r="r" b="b"/>
              <a:pathLst>
                <a:path w="308" h="98" extrusionOk="0">
                  <a:moveTo>
                    <a:pt x="112" y="0"/>
                  </a:moveTo>
                  <a:cubicBezTo>
                    <a:pt x="83" y="11"/>
                    <a:pt x="42" y="0"/>
                    <a:pt x="26" y="45"/>
                  </a:cubicBezTo>
                  <a:cubicBezTo>
                    <a:pt x="4" y="90"/>
                    <a:pt x="0" y="97"/>
                    <a:pt x="26" y="97"/>
                  </a:cubicBezTo>
                  <a:lnTo>
                    <a:pt x="42" y="97"/>
                  </a:lnTo>
                  <a:cubicBezTo>
                    <a:pt x="124" y="97"/>
                    <a:pt x="209" y="90"/>
                    <a:pt x="295" y="86"/>
                  </a:cubicBezTo>
                  <a:cubicBezTo>
                    <a:pt x="307" y="49"/>
                    <a:pt x="281" y="34"/>
                    <a:pt x="254" y="23"/>
                  </a:cubicBezTo>
                  <a:cubicBezTo>
                    <a:pt x="209" y="8"/>
                    <a:pt x="161" y="4"/>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7" name="Google Shape;32297;p23"/>
            <p:cNvSpPr/>
            <p:nvPr/>
          </p:nvSpPr>
          <p:spPr>
            <a:xfrm>
              <a:off x="-2501523" y="-1009817"/>
              <a:ext cx="7401" cy="8595"/>
            </a:xfrm>
            <a:custGeom>
              <a:avLst/>
              <a:gdLst/>
              <a:ahLst/>
              <a:cxnLst/>
              <a:rect l="l" t="t" r="r" b="b"/>
              <a:pathLst>
                <a:path w="155" h="180" extrusionOk="0">
                  <a:moveTo>
                    <a:pt x="64" y="1"/>
                  </a:moveTo>
                  <a:cubicBezTo>
                    <a:pt x="30" y="1"/>
                    <a:pt x="1" y="9"/>
                    <a:pt x="4" y="64"/>
                  </a:cubicBezTo>
                  <a:cubicBezTo>
                    <a:pt x="27" y="54"/>
                    <a:pt x="49" y="38"/>
                    <a:pt x="68" y="38"/>
                  </a:cubicBezTo>
                  <a:cubicBezTo>
                    <a:pt x="90" y="38"/>
                    <a:pt x="101" y="54"/>
                    <a:pt x="105" y="106"/>
                  </a:cubicBezTo>
                  <a:cubicBezTo>
                    <a:pt x="105" y="132"/>
                    <a:pt x="113" y="158"/>
                    <a:pt x="120" y="180"/>
                  </a:cubicBezTo>
                  <a:cubicBezTo>
                    <a:pt x="154" y="147"/>
                    <a:pt x="120" y="109"/>
                    <a:pt x="127" y="72"/>
                  </a:cubicBezTo>
                  <a:cubicBezTo>
                    <a:pt x="135" y="42"/>
                    <a:pt x="14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8" name="Google Shape;32298;p23"/>
            <p:cNvSpPr/>
            <p:nvPr/>
          </p:nvSpPr>
          <p:spPr>
            <a:xfrm>
              <a:off x="-2485861" y="-988378"/>
              <a:ext cx="4727" cy="5061"/>
            </a:xfrm>
            <a:custGeom>
              <a:avLst/>
              <a:gdLst/>
              <a:ahLst/>
              <a:cxnLst/>
              <a:rect l="l" t="t" r="r" b="b"/>
              <a:pathLst>
                <a:path w="99" h="106" extrusionOk="0">
                  <a:moveTo>
                    <a:pt x="35" y="0"/>
                  </a:moveTo>
                  <a:cubicBezTo>
                    <a:pt x="5" y="12"/>
                    <a:pt x="1" y="41"/>
                    <a:pt x="1" y="64"/>
                  </a:cubicBezTo>
                  <a:cubicBezTo>
                    <a:pt x="1" y="90"/>
                    <a:pt x="20" y="105"/>
                    <a:pt x="39" y="105"/>
                  </a:cubicBezTo>
                  <a:cubicBezTo>
                    <a:pt x="42" y="105"/>
                    <a:pt x="46" y="105"/>
                    <a:pt x="50" y="102"/>
                  </a:cubicBezTo>
                  <a:cubicBezTo>
                    <a:pt x="76" y="98"/>
                    <a:pt x="99" y="72"/>
                    <a:pt x="95" y="45"/>
                  </a:cubicBezTo>
                  <a:cubicBezTo>
                    <a:pt x="95" y="15"/>
                    <a:pt x="61" y="8"/>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9" name="Google Shape;32299;p23"/>
            <p:cNvSpPr/>
            <p:nvPr/>
          </p:nvSpPr>
          <p:spPr>
            <a:xfrm>
              <a:off x="-2509402" y="-1006761"/>
              <a:ext cx="8261" cy="5969"/>
            </a:xfrm>
            <a:custGeom>
              <a:avLst/>
              <a:gdLst/>
              <a:ahLst/>
              <a:cxnLst/>
              <a:rect l="l" t="t" r="r" b="b"/>
              <a:pathLst>
                <a:path w="173" h="125" extrusionOk="0">
                  <a:moveTo>
                    <a:pt x="169" y="0"/>
                  </a:moveTo>
                  <a:cubicBezTo>
                    <a:pt x="87" y="8"/>
                    <a:pt x="19" y="31"/>
                    <a:pt x="1" y="124"/>
                  </a:cubicBezTo>
                  <a:cubicBezTo>
                    <a:pt x="57" y="86"/>
                    <a:pt x="98" y="31"/>
                    <a:pt x="173" y="23"/>
                  </a:cubicBezTo>
                  <a:cubicBezTo>
                    <a:pt x="173" y="16"/>
                    <a:pt x="169" y="8"/>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0" name="Google Shape;32300;p23"/>
            <p:cNvSpPr/>
            <p:nvPr/>
          </p:nvSpPr>
          <p:spPr>
            <a:xfrm>
              <a:off x="-2402107" y="-1011393"/>
              <a:ext cx="32183" cy="33568"/>
            </a:xfrm>
            <a:custGeom>
              <a:avLst/>
              <a:gdLst/>
              <a:ahLst/>
              <a:cxnLst/>
              <a:rect l="l" t="t" r="r" b="b"/>
              <a:pathLst>
                <a:path w="674" h="703" extrusionOk="0">
                  <a:moveTo>
                    <a:pt x="307" y="0"/>
                  </a:moveTo>
                  <a:cubicBezTo>
                    <a:pt x="300" y="0"/>
                    <a:pt x="292" y="4"/>
                    <a:pt x="281" y="4"/>
                  </a:cubicBezTo>
                  <a:cubicBezTo>
                    <a:pt x="240" y="11"/>
                    <a:pt x="206" y="34"/>
                    <a:pt x="195" y="71"/>
                  </a:cubicBezTo>
                  <a:cubicBezTo>
                    <a:pt x="184" y="116"/>
                    <a:pt x="150" y="142"/>
                    <a:pt x="124" y="173"/>
                  </a:cubicBezTo>
                  <a:cubicBezTo>
                    <a:pt x="49" y="262"/>
                    <a:pt x="1" y="363"/>
                    <a:pt x="12" y="482"/>
                  </a:cubicBezTo>
                  <a:cubicBezTo>
                    <a:pt x="12" y="513"/>
                    <a:pt x="19" y="535"/>
                    <a:pt x="41" y="535"/>
                  </a:cubicBezTo>
                  <a:cubicBezTo>
                    <a:pt x="109" y="539"/>
                    <a:pt x="117" y="572"/>
                    <a:pt x="101" y="628"/>
                  </a:cubicBezTo>
                  <a:cubicBezTo>
                    <a:pt x="98" y="651"/>
                    <a:pt x="101" y="680"/>
                    <a:pt x="131" y="696"/>
                  </a:cubicBezTo>
                  <a:cubicBezTo>
                    <a:pt x="131" y="670"/>
                    <a:pt x="127" y="632"/>
                    <a:pt x="162" y="632"/>
                  </a:cubicBezTo>
                  <a:cubicBezTo>
                    <a:pt x="203" y="636"/>
                    <a:pt x="203" y="673"/>
                    <a:pt x="206" y="703"/>
                  </a:cubicBezTo>
                  <a:cubicBezTo>
                    <a:pt x="225" y="692"/>
                    <a:pt x="248" y="673"/>
                    <a:pt x="262" y="673"/>
                  </a:cubicBezTo>
                  <a:lnTo>
                    <a:pt x="284" y="673"/>
                  </a:lnTo>
                  <a:cubicBezTo>
                    <a:pt x="386" y="673"/>
                    <a:pt x="412" y="591"/>
                    <a:pt x="457" y="520"/>
                  </a:cubicBezTo>
                  <a:cubicBezTo>
                    <a:pt x="453" y="520"/>
                    <a:pt x="449" y="516"/>
                    <a:pt x="449" y="516"/>
                  </a:cubicBezTo>
                  <a:cubicBezTo>
                    <a:pt x="445" y="520"/>
                    <a:pt x="438" y="520"/>
                    <a:pt x="434" y="523"/>
                  </a:cubicBezTo>
                  <a:cubicBezTo>
                    <a:pt x="378" y="587"/>
                    <a:pt x="284" y="549"/>
                    <a:pt x="221" y="594"/>
                  </a:cubicBezTo>
                  <a:lnTo>
                    <a:pt x="214" y="594"/>
                  </a:lnTo>
                  <a:cubicBezTo>
                    <a:pt x="203" y="594"/>
                    <a:pt x="188" y="580"/>
                    <a:pt x="188" y="572"/>
                  </a:cubicBezTo>
                  <a:cubicBezTo>
                    <a:pt x="206" y="513"/>
                    <a:pt x="139" y="535"/>
                    <a:pt x="124" y="509"/>
                  </a:cubicBezTo>
                  <a:cubicBezTo>
                    <a:pt x="120" y="494"/>
                    <a:pt x="120" y="479"/>
                    <a:pt x="117" y="464"/>
                  </a:cubicBezTo>
                  <a:cubicBezTo>
                    <a:pt x="105" y="449"/>
                    <a:pt x="94" y="434"/>
                    <a:pt x="83" y="419"/>
                  </a:cubicBezTo>
                  <a:cubicBezTo>
                    <a:pt x="98" y="370"/>
                    <a:pt x="27" y="299"/>
                    <a:pt x="124" y="270"/>
                  </a:cubicBezTo>
                  <a:cubicBezTo>
                    <a:pt x="158" y="183"/>
                    <a:pt x="198" y="105"/>
                    <a:pt x="296" y="68"/>
                  </a:cubicBezTo>
                  <a:cubicBezTo>
                    <a:pt x="307" y="64"/>
                    <a:pt x="319" y="64"/>
                    <a:pt x="326" y="64"/>
                  </a:cubicBezTo>
                  <a:cubicBezTo>
                    <a:pt x="352" y="64"/>
                    <a:pt x="363" y="87"/>
                    <a:pt x="378" y="105"/>
                  </a:cubicBezTo>
                  <a:lnTo>
                    <a:pt x="397" y="105"/>
                  </a:lnTo>
                  <a:cubicBezTo>
                    <a:pt x="445" y="105"/>
                    <a:pt x="486" y="123"/>
                    <a:pt x="528" y="150"/>
                  </a:cubicBezTo>
                  <a:cubicBezTo>
                    <a:pt x="633" y="254"/>
                    <a:pt x="636" y="307"/>
                    <a:pt x="539" y="475"/>
                  </a:cubicBezTo>
                  <a:cubicBezTo>
                    <a:pt x="647" y="408"/>
                    <a:pt x="674" y="280"/>
                    <a:pt x="606" y="180"/>
                  </a:cubicBezTo>
                  <a:cubicBezTo>
                    <a:pt x="595" y="165"/>
                    <a:pt x="576" y="146"/>
                    <a:pt x="580" y="131"/>
                  </a:cubicBezTo>
                  <a:cubicBezTo>
                    <a:pt x="580" y="90"/>
                    <a:pt x="562" y="78"/>
                    <a:pt x="535" y="78"/>
                  </a:cubicBezTo>
                  <a:cubicBezTo>
                    <a:pt x="528" y="78"/>
                    <a:pt x="520" y="78"/>
                    <a:pt x="512" y="83"/>
                  </a:cubicBezTo>
                  <a:cubicBezTo>
                    <a:pt x="498" y="83"/>
                    <a:pt x="483" y="87"/>
                    <a:pt x="467" y="87"/>
                  </a:cubicBezTo>
                  <a:cubicBezTo>
                    <a:pt x="431" y="87"/>
                    <a:pt x="397" y="75"/>
                    <a:pt x="374" y="45"/>
                  </a:cubicBezTo>
                  <a:cubicBezTo>
                    <a:pt x="355" y="16"/>
                    <a:pt x="337"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1" name="Google Shape;32301;p23"/>
            <p:cNvSpPr/>
            <p:nvPr/>
          </p:nvSpPr>
          <p:spPr>
            <a:xfrm>
              <a:off x="-2382625" y="-1004231"/>
              <a:ext cx="10935" cy="17667"/>
            </a:xfrm>
            <a:custGeom>
              <a:avLst/>
              <a:gdLst/>
              <a:ahLst/>
              <a:cxnLst/>
              <a:rect l="l" t="t" r="r" b="b"/>
              <a:pathLst>
                <a:path w="229" h="370" extrusionOk="0">
                  <a:moveTo>
                    <a:pt x="120" y="0"/>
                  </a:moveTo>
                  <a:lnTo>
                    <a:pt x="120" y="0"/>
                  </a:lnTo>
                  <a:cubicBezTo>
                    <a:pt x="161" y="116"/>
                    <a:pt x="161" y="116"/>
                    <a:pt x="19" y="206"/>
                  </a:cubicBezTo>
                  <a:cubicBezTo>
                    <a:pt x="64" y="254"/>
                    <a:pt x="0" y="318"/>
                    <a:pt x="45" y="363"/>
                  </a:cubicBezTo>
                  <a:lnTo>
                    <a:pt x="49" y="370"/>
                  </a:lnTo>
                  <a:cubicBezTo>
                    <a:pt x="78" y="363"/>
                    <a:pt x="109" y="351"/>
                    <a:pt x="131" y="325"/>
                  </a:cubicBezTo>
                  <a:cubicBezTo>
                    <a:pt x="228" y="157"/>
                    <a:pt x="225" y="104"/>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2" name="Google Shape;32302;p23"/>
            <p:cNvSpPr/>
            <p:nvPr/>
          </p:nvSpPr>
          <p:spPr>
            <a:xfrm>
              <a:off x="-2396043" y="-981263"/>
              <a:ext cx="3820" cy="3629"/>
            </a:xfrm>
            <a:custGeom>
              <a:avLst/>
              <a:gdLst/>
              <a:ahLst/>
              <a:cxnLst/>
              <a:rect l="l" t="t" r="r" b="b"/>
              <a:pathLst>
                <a:path w="80" h="76" extrusionOk="0">
                  <a:moveTo>
                    <a:pt x="35" y="1"/>
                  </a:moveTo>
                  <a:cubicBezTo>
                    <a:pt x="0" y="1"/>
                    <a:pt x="4" y="39"/>
                    <a:pt x="4" y="65"/>
                  </a:cubicBezTo>
                  <a:cubicBezTo>
                    <a:pt x="23" y="68"/>
                    <a:pt x="42" y="75"/>
                    <a:pt x="61" y="75"/>
                  </a:cubicBezTo>
                  <a:cubicBezTo>
                    <a:pt x="68" y="75"/>
                    <a:pt x="76" y="75"/>
                    <a:pt x="79" y="72"/>
                  </a:cubicBezTo>
                  <a:cubicBezTo>
                    <a:pt x="76" y="42"/>
                    <a:pt x="76" y="5"/>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3" name="Google Shape;32303;p23"/>
            <p:cNvSpPr/>
            <p:nvPr/>
          </p:nvSpPr>
          <p:spPr>
            <a:xfrm>
              <a:off x="-2574724" y="-854678"/>
              <a:ext cx="8834" cy="12558"/>
            </a:xfrm>
            <a:custGeom>
              <a:avLst/>
              <a:gdLst/>
              <a:ahLst/>
              <a:cxnLst/>
              <a:rect l="l" t="t" r="r" b="b"/>
              <a:pathLst>
                <a:path w="185" h="263" extrusionOk="0">
                  <a:moveTo>
                    <a:pt x="109" y="0"/>
                  </a:moveTo>
                  <a:cubicBezTo>
                    <a:pt x="79" y="0"/>
                    <a:pt x="57" y="23"/>
                    <a:pt x="27" y="34"/>
                  </a:cubicBezTo>
                  <a:cubicBezTo>
                    <a:pt x="0" y="45"/>
                    <a:pt x="12" y="67"/>
                    <a:pt x="19" y="93"/>
                  </a:cubicBezTo>
                  <a:cubicBezTo>
                    <a:pt x="42" y="146"/>
                    <a:pt x="57" y="202"/>
                    <a:pt x="34" y="262"/>
                  </a:cubicBezTo>
                  <a:cubicBezTo>
                    <a:pt x="50" y="259"/>
                    <a:pt x="64" y="255"/>
                    <a:pt x="79" y="250"/>
                  </a:cubicBezTo>
                  <a:cubicBezTo>
                    <a:pt x="98" y="228"/>
                    <a:pt x="98" y="176"/>
                    <a:pt x="131" y="176"/>
                  </a:cubicBezTo>
                  <a:cubicBezTo>
                    <a:pt x="143" y="176"/>
                    <a:pt x="150" y="180"/>
                    <a:pt x="165" y="188"/>
                  </a:cubicBezTo>
                  <a:cubicBezTo>
                    <a:pt x="173" y="188"/>
                    <a:pt x="180" y="188"/>
                    <a:pt x="184" y="183"/>
                  </a:cubicBezTo>
                  <a:cubicBezTo>
                    <a:pt x="169" y="146"/>
                    <a:pt x="124" y="116"/>
                    <a:pt x="143" y="64"/>
                  </a:cubicBezTo>
                  <a:cubicBezTo>
                    <a:pt x="150" y="45"/>
                    <a:pt x="162" y="15"/>
                    <a:pt x="131" y="4"/>
                  </a:cubicBezTo>
                  <a:cubicBezTo>
                    <a:pt x="124" y="0"/>
                    <a:pt x="117"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4" name="Google Shape;32304;p23"/>
            <p:cNvSpPr/>
            <p:nvPr/>
          </p:nvSpPr>
          <p:spPr>
            <a:xfrm>
              <a:off x="-2575249" y="-842740"/>
              <a:ext cx="12367" cy="9693"/>
            </a:xfrm>
            <a:custGeom>
              <a:avLst/>
              <a:gdLst/>
              <a:ahLst/>
              <a:cxnLst/>
              <a:rect l="l" t="t" r="r" b="b"/>
              <a:pathLst>
                <a:path w="259" h="203" extrusionOk="0">
                  <a:moveTo>
                    <a:pt x="90" y="0"/>
                  </a:moveTo>
                  <a:cubicBezTo>
                    <a:pt x="75" y="5"/>
                    <a:pt x="61" y="9"/>
                    <a:pt x="45" y="12"/>
                  </a:cubicBezTo>
                  <a:cubicBezTo>
                    <a:pt x="45" y="61"/>
                    <a:pt x="42" y="105"/>
                    <a:pt x="1" y="140"/>
                  </a:cubicBezTo>
                  <a:cubicBezTo>
                    <a:pt x="11" y="157"/>
                    <a:pt x="30" y="169"/>
                    <a:pt x="53" y="176"/>
                  </a:cubicBezTo>
                  <a:cubicBezTo>
                    <a:pt x="56" y="173"/>
                    <a:pt x="61" y="173"/>
                    <a:pt x="68" y="173"/>
                  </a:cubicBezTo>
                  <a:cubicBezTo>
                    <a:pt x="83" y="173"/>
                    <a:pt x="101" y="180"/>
                    <a:pt x="116" y="188"/>
                  </a:cubicBezTo>
                  <a:cubicBezTo>
                    <a:pt x="135" y="195"/>
                    <a:pt x="150" y="202"/>
                    <a:pt x="168" y="202"/>
                  </a:cubicBezTo>
                  <a:cubicBezTo>
                    <a:pt x="180" y="202"/>
                    <a:pt x="187" y="199"/>
                    <a:pt x="199" y="195"/>
                  </a:cubicBezTo>
                  <a:cubicBezTo>
                    <a:pt x="218" y="176"/>
                    <a:pt x="247" y="166"/>
                    <a:pt x="258" y="135"/>
                  </a:cubicBezTo>
                  <a:lnTo>
                    <a:pt x="240" y="135"/>
                  </a:lnTo>
                  <a:cubicBezTo>
                    <a:pt x="154" y="135"/>
                    <a:pt x="128"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5" name="Google Shape;32305;p23"/>
            <p:cNvSpPr/>
            <p:nvPr/>
          </p:nvSpPr>
          <p:spPr>
            <a:xfrm>
              <a:off x="-2570951" y="-846274"/>
              <a:ext cx="8929" cy="10027"/>
            </a:xfrm>
            <a:custGeom>
              <a:avLst/>
              <a:gdLst/>
              <a:ahLst/>
              <a:cxnLst/>
              <a:rect l="l" t="t" r="r" b="b"/>
              <a:pathLst>
                <a:path w="187" h="210" extrusionOk="0">
                  <a:moveTo>
                    <a:pt x="52" y="0"/>
                  </a:moveTo>
                  <a:cubicBezTo>
                    <a:pt x="19" y="0"/>
                    <a:pt x="19" y="52"/>
                    <a:pt x="0" y="74"/>
                  </a:cubicBezTo>
                  <a:cubicBezTo>
                    <a:pt x="38" y="138"/>
                    <a:pt x="64" y="209"/>
                    <a:pt x="150" y="209"/>
                  </a:cubicBezTo>
                  <a:lnTo>
                    <a:pt x="168" y="209"/>
                  </a:lnTo>
                  <a:cubicBezTo>
                    <a:pt x="187" y="198"/>
                    <a:pt x="183" y="179"/>
                    <a:pt x="183" y="161"/>
                  </a:cubicBezTo>
                  <a:cubicBezTo>
                    <a:pt x="165" y="157"/>
                    <a:pt x="150" y="150"/>
                    <a:pt x="135" y="146"/>
                  </a:cubicBezTo>
                  <a:cubicBezTo>
                    <a:pt x="52" y="116"/>
                    <a:pt x="42" y="83"/>
                    <a:pt x="86" y="12"/>
                  </a:cubicBezTo>
                  <a:cubicBezTo>
                    <a:pt x="71"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6" name="Google Shape;32306;p23"/>
            <p:cNvSpPr/>
            <p:nvPr/>
          </p:nvSpPr>
          <p:spPr>
            <a:xfrm>
              <a:off x="-2572766" y="-834527"/>
              <a:ext cx="7544" cy="6160"/>
            </a:xfrm>
            <a:custGeom>
              <a:avLst/>
              <a:gdLst/>
              <a:ahLst/>
              <a:cxnLst/>
              <a:rect l="l" t="t" r="r" b="b"/>
              <a:pathLst>
                <a:path w="158" h="129" extrusionOk="0">
                  <a:moveTo>
                    <a:pt x="16" y="1"/>
                  </a:moveTo>
                  <a:cubicBezTo>
                    <a:pt x="9" y="1"/>
                    <a:pt x="4" y="1"/>
                    <a:pt x="1" y="4"/>
                  </a:cubicBezTo>
                  <a:cubicBezTo>
                    <a:pt x="23" y="49"/>
                    <a:pt x="83" y="72"/>
                    <a:pt x="94" y="128"/>
                  </a:cubicBezTo>
                  <a:cubicBezTo>
                    <a:pt x="113" y="113"/>
                    <a:pt x="132" y="94"/>
                    <a:pt x="158" y="90"/>
                  </a:cubicBezTo>
                  <a:cubicBezTo>
                    <a:pt x="154" y="68"/>
                    <a:pt x="150" y="46"/>
                    <a:pt x="147" y="23"/>
                  </a:cubicBezTo>
                  <a:cubicBezTo>
                    <a:pt x="135" y="27"/>
                    <a:pt x="128" y="30"/>
                    <a:pt x="116" y="30"/>
                  </a:cubicBezTo>
                  <a:cubicBezTo>
                    <a:pt x="98" y="30"/>
                    <a:pt x="83" y="23"/>
                    <a:pt x="64" y="16"/>
                  </a:cubicBezTo>
                  <a:cubicBezTo>
                    <a:pt x="49" y="8"/>
                    <a:pt x="3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7" name="Google Shape;32307;p23"/>
            <p:cNvSpPr/>
            <p:nvPr/>
          </p:nvSpPr>
          <p:spPr>
            <a:xfrm>
              <a:off x="-2567561" y="-830230"/>
              <a:ext cx="4871" cy="8452"/>
            </a:xfrm>
            <a:custGeom>
              <a:avLst/>
              <a:gdLst/>
              <a:ahLst/>
              <a:cxnLst/>
              <a:rect l="l" t="t" r="r" b="b"/>
              <a:pathLst>
                <a:path w="102" h="177" extrusionOk="0">
                  <a:moveTo>
                    <a:pt x="49" y="0"/>
                  </a:moveTo>
                  <a:cubicBezTo>
                    <a:pt x="60" y="49"/>
                    <a:pt x="83" y="102"/>
                    <a:pt x="0" y="102"/>
                  </a:cubicBezTo>
                  <a:cubicBezTo>
                    <a:pt x="26" y="124"/>
                    <a:pt x="52" y="147"/>
                    <a:pt x="86" y="176"/>
                  </a:cubicBezTo>
                  <a:cubicBezTo>
                    <a:pt x="97" y="105"/>
                    <a:pt x="102" y="4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8" name="Google Shape;32308;p23"/>
            <p:cNvSpPr/>
            <p:nvPr/>
          </p:nvSpPr>
          <p:spPr>
            <a:xfrm>
              <a:off x="-2566320" y="-845939"/>
              <a:ext cx="4154" cy="7353"/>
            </a:xfrm>
            <a:custGeom>
              <a:avLst/>
              <a:gdLst/>
              <a:ahLst/>
              <a:cxnLst/>
              <a:rect l="l" t="t" r="r" b="b"/>
              <a:pathLst>
                <a:path w="87" h="154" extrusionOk="0">
                  <a:moveTo>
                    <a:pt x="8" y="0"/>
                  </a:moveTo>
                  <a:cubicBezTo>
                    <a:pt x="0" y="50"/>
                    <a:pt x="26" y="90"/>
                    <a:pt x="38" y="139"/>
                  </a:cubicBezTo>
                  <a:cubicBezTo>
                    <a:pt x="53" y="143"/>
                    <a:pt x="68" y="150"/>
                    <a:pt x="86" y="154"/>
                  </a:cubicBezTo>
                  <a:cubicBezTo>
                    <a:pt x="79" y="117"/>
                    <a:pt x="45" y="86"/>
                    <a:pt x="60" y="41"/>
                  </a:cubicBezTo>
                  <a:cubicBezTo>
                    <a:pt x="68" y="12"/>
                    <a:pt x="45"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9" name="Google Shape;32309;p23"/>
            <p:cNvSpPr/>
            <p:nvPr/>
          </p:nvSpPr>
          <p:spPr>
            <a:xfrm>
              <a:off x="-2568325" y="-830230"/>
              <a:ext cx="4727" cy="4870"/>
            </a:xfrm>
            <a:custGeom>
              <a:avLst/>
              <a:gdLst/>
              <a:ahLst/>
              <a:cxnLst/>
              <a:rect l="l" t="t" r="r" b="b"/>
              <a:pathLst>
                <a:path w="99" h="102" extrusionOk="0">
                  <a:moveTo>
                    <a:pt x="65" y="0"/>
                  </a:moveTo>
                  <a:lnTo>
                    <a:pt x="65" y="0"/>
                  </a:lnTo>
                  <a:cubicBezTo>
                    <a:pt x="39" y="4"/>
                    <a:pt x="20" y="23"/>
                    <a:pt x="1" y="38"/>
                  </a:cubicBezTo>
                  <a:cubicBezTo>
                    <a:pt x="5" y="61"/>
                    <a:pt x="13" y="83"/>
                    <a:pt x="16" y="102"/>
                  </a:cubicBezTo>
                  <a:cubicBezTo>
                    <a:pt x="99" y="102"/>
                    <a:pt x="76" y="49"/>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0" name="Google Shape;32310;p23"/>
            <p:cNvSpPr/>
            <p:nvPr/>
          </p:nvSpPr>
          <p:spPr>
            <a:xfrm>
              <a:off x="-2576156" y="-842167"/>
              <a:ext cx="3104" cy="6112"/>
            </a:xfrm>
            <a:custGeom>
              <a:avLst/>
              <a:gdLst/>
              <a:ahLst/>
              <a:cxnLst/>
              <a:rect l="l" t="t" r="r" b="b"/>
              <a:pathLst>
                <a:path w="65" h="128" extrusionOk="0">
                  <a:moveTo>
                    <a:pt x="64" y="0"/>
                  </a:moveTo>
                  <a:lnTo>
                    <a:pt x="64" y="0"/>
                  </a:lnTo>
                  <a:cubicBezTo>
                    <a:pt x="20" y="30"/>
                    <a:pt x="1" y="71"/>
                    <a:pt x="20" y="128"/>
                  </a:cubicBezTo>
                  <a:cubicBezTo>
                    <a:pt x="61" y="93"/>
                    <a:pt x="64" y="4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1" name="Google Shape;32311;p23"/>
            <p:cNvSpPr/>
            <p:nvPr/>
          </p:nvSpPr>
          <p:spPr>
            <a:xfrm>
              <a:off x="-2332870" y="-836819"/>
              <a:ext cx="18431" cy="15758"/>
            </a:xfrm>
            <a:custGeom>
              <a:avLst/>
              <a:gdLst/>
              <a:ahLst/>
              <a:cxnLst/>
              <a:rect l="l" t="t" r="r" b="b"/>
              <a:pathLst>
                <a:path w="386" h="330" extrusionOk="0">
                  <a:moveTo>
                    <a:pt x="154" y="0"/>
                  </a:moveTo>
                  <a:cubicBezTo>
                    <a:pt x="121" y="0"/>
                    <a:pt x="90" y="16"/>
                    <a:pt x="61" y="49"/>
                  </a:cubicBezTo>
                  <a:cubicBezTo>
                    <a:pt x="9" y="101"/>
                    <a:pt x="1" y="161"/>
                    <a:pt x="38" y="221"/>
                  </a:cubicBezTo>
                  <a:cubicBezTo>
                    <a:pt x="76" y="280"/>
                    <a:pt x="184" y="330"/>
                    <a:pt x="263" y="330"/>
                  </a:cubicBezTo>
                  <a:cubicBezTo>
                    <a:pt x="282" y="330"/>
                    <a:pt x="300" y="325"/>
                    <a:pt x="315" y="318"/>
                  </a:cubicBezTo>
                  <a:cubicBezTo>
                    <a:pt x="341" y="307"/>
                    <a:pt x="386" y="288"/>
                    <a:pt x="368" y="254"/>
                  </a:cubicBezTo>
                  <a:cubicBezTo>
                    <a:pt x="334" y="190"/>
                    <a:pt x="318" y="112"/>
                    <a:pt x="247" y="75"/>
                  </a:cubicBezTo>
                  <a:lnTo>
                    <a:pt x="247" y="75"/>
                  </a:lnTo>
                  <a:cubicBezTo>
                    <a:pt x="251" y="97"/>
                    <a:pt x="255" y="120"/>
                    <a:pt x="259" y="142"/>
                  </a:cubicBezTo>
                  <a:cubicBezTo>
                    <a:pt x="247" y="180"/>
                    <a:pt x="330" y="225"/>
                    <a:pt x="255" y="254"/>
                  </a:cubicBezTo>
                  <a:cubicBezTo>
                    <a:pt x="233" y="266"/>
                    <a:pt x="214" y="269"/>
                    <a:pt x="195" y="269"/>
                  </a:cubicBezTo>
                  <a:cubicBezTo>
                    <a:pt x="135" y="269"/>
                    <a:pt x="83" y="235"/>
                    <a:pt x="57" y="183"/>
                  </a:cubicBezTo>
                  <a:cubicBezTo>
                    <a:pt x="49" y="168"/>
                    <a:pt x="49" y="154"/>
                    <a:pt x="46" y="138"/>
                  </a:cubicBezTo>
                  <a:cubicBezTo>
                    <a:pt x="80" y="45"/>
                    <a:pt x="154" y="30"/>
                    <a:pt x="240" y="30"/>
                  </a:cubicBezTo>
                  <a:cubicBezTo>
                    <a:pt x="206" y="7"/>
                    <a:pt x="180"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2" name="Google Shape;32312;p23"/>
            <p:cNvSpPr/>
            <p:nvPr/>
          </p:nvSpPr>
          <p:spPr>
            <a:xfrm>
              <a:off x="-2343566" y="-825073"/>
              <a:ext cx="12367" cy="10075"/>
            </a:xfrm>
            <a:custGeom>
              <a:avLst/>
              <a:gdLst/>
              <a:ahLst/>
              <a:cxnLst/>
              <a:rect l="l" t="t" r="r" b="b"/>
              <a:pathLst>
                <a:path w="259" h="211" extrusionOk="0">
                  <a:moveTo>
                    <a:pt x="173" y="1"/>
                  </a:moveTo>
                  <a:lnTo>
                    <a:pt x="173" y="1"/>
                  </a:lnTo>
                  <a:cubicBezTo>
                    <a:pt x="157" y="5"/>
                    <a:pt x="143" y="8"/>
                    <a:pt x="128" y="8"/>
                  </a:cubicBezTo>
                  <a:cubicBezTo>
                    <a:pt x="19" y="31"/>
                    <a:pt x="0" y="68"/>
                    <a:pt x="53" y="169"/>
                  </a:cubicBezTo>
                  <a:cubicBezTo>
                    <a:pt x="61" y="180"/>
                    <a:pt x="68" y="196"/>
                    <a:pt x="71" y="210"/>
                  </a:cubicBezTo>
                  <a:cubicBezTo>
                    <a:pt x="221" y="169"/>
                    <a:pt x="259" y="94"/>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3" name="Google Shape;32313;p23"/>
            <p:cNvSpPr/>
            <p:nvPr/>
          </p:nvSpPr>
          <p:spPr>
            <a:xfrm>
              <a:off x="-2345524" y="-827365"/>
              <a:ext cx="10219" cy="12367"/>
            </a:xfrm>
            <a:custGeom>
              <a:avLst/>
              <a:gdLst/>
              <a:ahLst/>
              <a:cxnLst/>
              <a:rect l="l" t="t" r="r" b="b"/>
              <a:pathLst>
                <a:path w="214" h="259" extrusionOk="0">
                  <a:moveTo>
                    <a:pt x="72" y="1"/>
                  </a:moveTo>
                  <a:cubicBezTo>
                    <a:pt x="31" y="1"/>
                    <a:pt x="0" y="19"/>
                    <a:pt x="8" y="53"/>
                  </a:cubicBezTo>
                  <a:cubicBezTo>
                    <a:pt x="23" y="127"/>
                    <a:pt x="12" y="225"/>
                    <a:pt x="112" y="258"/>
                  </a:cubicBezTo>
                  <a:cubicBezTo>
                    <a:pt x="109" y="244"/>
                    <a:pt x="102" y="228"/>
                    <a:pt x="94" y="217"/>
                  </a:cubicBezTo>
                  <a:cubicBezTo>
                    <a:pt x="41" y="116"/>
                    <a:pt x="60" y="79"/>
                    <a:pt x="169" y="56"/>
                  </a:cubicBezTo>
                  <a:cubicBezTo>
                    <a:pt x="184" y="56"/>
                    <a:pt x="198" y="53"/>
                    <a:pt x="214" y="49"/>
                  </a:cubicBezTo>
                  <a:cubicBezTo>
                    <a:pt x="172" y="23"/>
                    <a:pt x="131" y="4"/>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4" name="Google Shape;32314;p23"/>
            <p:cNvSpPr/>
            <p:nvPr/>
          </p:nvSpPr>
          <p:spPr>
            <a:xfrm>
              <a:off x="-2330721" y="-835434"/>
              <a:ext cx="10266" cy="5443"/>
            </a:xfrm>
            <a:custGeom>
              <a:avLst/>
              <a:gdLst/>
              <a:ahLst/>
              <a:cxnLst/>
              <a:rect l="l" t="t" r="r" b="b"/>
              <a:pathLst>
                <a:path w="215" h="114" extrusionOk="0">
                  <a:moveTo>
                    <a:pt x="195" y="1"/>
                  </a:moveTo>
                  <a:cubicBezTo>
                    <a:pt x="109" y="1"/>
                    <a:pt x="35" y="16"/>
                    <a:pt x="1" y="109"/>
                  </a:cubicBezTo>
                  <a:cubicBezTo>
                    <a:pt x="9" y="106"/>
                    <a:pt x="16" y="106"/>
                    <a:pt x="23" y="99"/>
                  </a:cubicBezTo>
                  <a:cubicBezTo>
                    <a:pt x="71" y="68"/>
                    <a:pt x="98" y="54"/>
                    <a:pt x="121" y="54"/>
                  </a:cubicBezTo>
                  <a:cubicBezTo>
                    <a:pt x="147" y="54"/>
                    <a:pt x="169" y="72"/>
                    <a:pt x="214" y="113"/>
                  </a:cubicBezTo>
                  <a:cubicBezTo>
                    <a:pt x="210" y="91"/>
                    <a:pt x="206" y="68"/>
                    <a:pt x="202" y="46"/>
                  </a:cubicBezTo>
                  <a:cubicBezTo>
                    <a:pt x="199" y="31"/>
                    <a:pt x="195" y="16"/>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5" name="Google Shape;32315;p23"/>
            <p:cNvSpPr/>
            <p:nvPr/>
          </p:nvSpPr>
          <p:spPr>
            <a:xfrm>
              <a:off x="-2478507" y="-1022662"/>
              <a:ext cx="5969" cy="5205"/>
            </a:xfrm>
            <a:custGeom>
              <a:avLst/>
              <a:gdLst/>
              <a:ahLst/>
              <a:cxnLst/>
              <a:rect l="l" t="t" r="r" b="b"/>
              <a:pathLst>
                <a:path w="125" h="109" extrusionOk="0">
                  <a:moveTo>
                    <a:pt x="23" y="0"/>
                  </a:moveTo>
                  <a:cubicBezTo>
                    <a:pt x="16" y="0"/>
                    <a:pt x="8" y="5"/>
                    <a:pt x="0" y="5"/>
                  </a:cubicBezTo>
                  <a:lnTo>
                    <a:pt x="0" y="50"/>
                  </a:lnTo>
                  <a:cubicBezTo>
                    <a:pt x="0" y="83"/>
                    <a:pt x="19" y="105"/>
                    <a:pt x="53" y="109"/>
                  </a:cubicBezTo>
                  <a:lnTo>
                    <a:pt x="61" y="109"/>
                  </a:lnTo>
                  <a:cubicBezTo>
                    <a:pt x="87" y="109"/>
                    <a:pt x="105" y="98"/>
                    <a:pt x="113" y="68"/>
                  </a:cubicBezTo>
                  <a:cubicBezTo>
                    <a:pt x="124" y="19"/>
                    <a:pt x="71" y="35"/>
                    <a:pt x="57" y="12"/>
                  </a:cubicBezTo>
                  <a:cubicBezTo>
                    <a:pt x="45" y="5"/>
                    <a:pt x="34"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6" name="Google Shape;32316;p23"/>
            <p:cNvSpPr/>
            <p:nvPr/>
          </p:nvSpPr>
          <p:spPr>
            <a:xfrm>
              <a:off x="-2482089" y="-1025336"/>
              <a:ext cx="3629" cy="3295"/>
            </a:xfrm>
            <a:custGeom>
              <a:avLst/>
              <a:gdLst/>
              <a:ahLst/>
              <a:cxnLst/>
              <a:rect l="l" t="t" r="r" b="b"/>
              <a:pathLst>
                <a:path w="76" h="69" extrusionOk="0">
                  <a:moveTo>
                    <a:pt x="39" y="1"/>
                  </a:moveTo>
                  <a:cubicBezTo>
                    <a:pt x="34" y="1"/>
                    <a:pt x="31" y="1"/>
                    <a:pt x="27" y="4"/>
                  </a:cubicBezTo>
                  <a:cubicBezTo>
                    <a:pt x="12" y="4"/>
                    <a:pt x="1" y="20"/>
                    <a:pt x="5" y="34"/>
                  </a:cubicBezTo>
                  <a:cubicBezTo>
                    <a:pt x="8" y="61"/>
                    <a:pt x="23" y="68"/>
                    <a:pt x="39" y="68"/>
                  </a:cubicBezTo>
                  <a:cubicBezTo>
                    <a:pt x="49" y="68"/>
                    <a:pt x="65" y="61"/>
                    <a:pt x="75" y="61"/>
                  </a:cubicBezTo>
                  <a:cubicBezTo>
                    <a:pt x="68" y="38"/>
                    <a:pt x="72"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7" name="Google Shape;32317;p23"/>
            <p:cNvSpPr/>
            <p:nvPr/>
          </p:nvSpPr>
          <p:spPr>
            <a:xfrm>
              <a:off x="-2477075" y="-1011584"/>
              <a:ext cx="3772" cy="2865"/>
            </a:xfrm>
            <a:custGeom>
              <a:avLst/>
              <a:gdLst/>
              <a:ahLst/>
              <a:cxnLst/>
              <a:rect l="l" t="t" r="r" b="b"/>
              <a:pathLst>
                <a:path w="79" h="60" extrusionOk="0">
                  <a:moveTo>
                    <a:pt x="34" y="1"/>
                  </a:moveTo>
                  <a:cubicBezTo>
                    <a:pt x="19" y="1"/>
                    <a:pt x="8" y="4"/>
                    <a:pt x="1" y="23"/>
                  </a:cubicBezTo>
                  <a:cubicBezTo>
                    <a:pt x="4" y="46"/>
                    <a:pt x="19" y="56"/>
                    <a:pt x="38" y="60"/>
                  </a:cubicBezTo>
                  <a:lnTo>
                    <a:pt x="46" y="60"/>
                  </a:lnTo>
                  <a:cubicBezTo>
                    <a:pt x="64" y="60"/>
                    <a:pt x="75" y="49"/>
                    <a:pt x="75" y="27"/>
                  </a:cubicBezTo>
                  <a:cubicBezTo>
                    <a:pt x="79" y="12"/>
                    <a:pt x="60" y="4"/>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8" name="Google Shape;32318;p23"/>
            <p:cNvSpPr/>
            <p:nvPr/>
          </p:nvSpPr>
          <p:spPr>
            <a:xfrm>
              <a:off x="-2250215" y="-769921"/>
              <a:ext cx="23254" cy="14373"/>
            </a:xfrm>
            <a:custGeom>
              <a:avLst/>
              <a:gdLst/>
              <a:ahLst/>
              <a:cxnLst/>
              <a:rect l="l" t="t" r="r" b="b"/>
              <a:pathLst>
                <a:path w="487" h="301" extrusionOk="0">
                  <a:moveTo>
                    <a:pt x="393" y="1"/>
                  </a:moveTo>
                  <a:cubicBezTo>
                    <a:pt x="386" y="1"/>
                    <a:pt x="374" y="1"/>
                    <a:pt x="364" y="5"/>
                  </a:cubicBezTo>
                  <a:cubicBezTo>
                    <a:pt x="326" y="19"/>
                    <a:pt x="285" y="23"/>
                    <a:pt x="247" y="23"/>
                  </a:cubicBezTo>
                  <a:cubicBezTo>
                    <a:pt x="210" y="23"/>
                    <a:pt x="176" y="19"/>
                    <a:pt x="143" y="19"/>
                  </a:cubicBezTo>
                  <a:cubicBezTo>
                    <a:pt x="139" y="19"/>
                    <a:pt x="135" y="16"/>
                    <a:pt x="131" y="16"/>
                  </a:cubicBezTo>
                  <a:cubicBezTo>
                    <a:pt x="124" y="16"/>
                    <a:pt x="117" y="28"/>
                    <a:pt x="105" y="35"/>
                  </a:cubicBezTo>
                  <a:cubicBezTo>
                    <a:pt x="98" y="42"/>
                    <a:pt x="90" y="50"/>
                    <a:pt x="79" y="50"/>
                  </a:cubicBezTo>
                  <a:cubicBezTo>
                    <a:pt x="72" y="50"/>
                    <a:pt x="60" y="42"/>
                    <a:pt x="53" y="23"/>
                  </a:cubicBezTo>
                  <a:cubicBezTo>
                    <a:pt x="50" y="19"/>
                    <a:pt x="45" y="16"/>
                    <a:pt x="42" y="16"/>
                  </a:cubicBezTo>
                  <a:cubicBezTo>
                    <a:pt x="34" y="16"/>
                    <a:pt x="19" y="23"/>
                    <a:pt x="12" y="31"/>
                  </a:cubicBezTo>
                  <a:cubicBezTo>
                    <a:pt x="0" y="50"/>
                    <a:pt x="12" y="61"/>
                    <a:pt x="27" y="72"/>
                  </a:cubicBezTo>
                  <a:cubicBezTo>
                    <a:pt x="72" y="109"/>
                    <a:pt x="135" y="132"/>
                    <a:pt x="173" y="185"/>
                  </a:cubicBezTo>
                  <a:cubicBezTo>
                    <a:pt x="229" y="266"/>
                    <a:pt x="319" y="281"/>
                    <a:pt x="404" y="300"/>
                  </a:cubicBezTo>
                  <a:cubicBezTo>
                    <a:pt x="423" y="281"/>
                    <a:pt x="442" y="259"/>
                    <a:pt x="464" y="240"/>
                  </a:cubicBezTo>
                  <a:cubicBezTo>
                    <a:pt x="461" y="214"/>
                    <a:pt x="435" y="207"/>
                    <a:pt x="419" y="192"/>
                  </a:cubicBezTo>
                  <a:cubicBezTo>
                    <a:pt x="400" y="176"/>
                    <a:pt x="371" y="158"/>
                    <a:pt x="386" y="128"/>
                  </a:cubicBezTo>
                  <a:cubicBezTo>
                    <a:pt x="393" y="109"/>
                    <a:pt x="404" y="102"/>
                    <a:pt x="423" y="102"/>
                  </a:cubicBezTo>
                  <a:cubicBezTo>
                    <a:pt x="431" y="102"/>
                    <a:pt x="445" y="106"/>
                    <a:pt x="457" y="113"/>
                  </a:cubicBezTo>
                  <a:lnTo>
                    <a:pt x="461" y="113"/>
                  </a:lnTo>
                  <a:cubicBezTo>
                    <a:pt x="464" y="113"/>
                    <a:pt x="476" y="102"/>
                    <a:pt x="487" y="98"/>
                  </a:cubicBezTo>
                  <a:cubicBezTo>
                    <a:pt x="464" y="54"/>
                    <a:pt x="442"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9" name="Google Shape;32319;p23"/>
            <p:cNvSpPr/>
            <p:nvPr/>
          </p:nvSpPr>
          <p:spPr>
            <a:xfrm>
              <a:off x="-2252698" y="-757220"/>
              <a:ext cx="22204" cy="22013"/>
            </a:xfrm>
            <a:custGeom>
              <a:avLst/>
              <a:gdLst/>
              <a:ahLst/>
              <a:cxnLst/>
              <a:rect l="l" t="t" r="r" b="b"/>
              <a:pathLst>
                <a:path w="465" h="461" extrusionOk="0">
                  <a:moveTo>
                    <a:pt x="90" y="0"/>
                  </a:moveTo>
                  <a:lnTo>
                    <a:pt x="90" y="0"/>
                  </a:lnTo>
                  <a:cubicBezTo>
                    <a:pt x="116" y="67"/>
                    <a:pt x="105" y="109"/>
                    <a:pt x="109" y="150"/>
                  </a:cubicBezTo>
                  <a:cubicBezTo>
                    <a:pt x="109" y="169"/>
                    <a:pt x="116" y="180"/>
                    <a:pt x="128" y="180"/>
                  </a:cubicBezTo>
                  <a:cubicBezTo>
                    <a:pt x="138" y="180"/>
                    <a:pt x="150" y="172"/>
                    <a:pt x="161" y="157"/>
                  </a:cubicBezTo>
                  <a:cubicBezTo>
                    <a:pt x="169" y="150"/>
                    <a:pt x="173" y="146"/>
                    <a:pt x="176" y="146"/>
                  </a:cubicBezTo>
                  <a:cubicBezTo>
                    <a:pt x="183" y="146"/>
                    <a:pt x="191" y="154"/>
                    <a:pt x="199" y="157"/>
                  </a:cubicBezTo>
                  <a:cubicBezTo>
                    <a:pt x="251" y="180"/>
                    <a:pt x="228" y="228"/>
                    <a:pt x="240" y="266"/>
                  </a:cubicBezTo>
                  <a:cubicBezTo>
                    <a:pt x="240" y="340"/>
                    <a:pt x="199" y="381"/>
                    <a:pt x="124" y="381"/>
                  </a:cubicBezTo>
                  <a:lnTo>
                    <a:pt x="105" y="381"/>
                  </a:lnTo>
                  <a:cubicBezTo>
                    <a:pt x="94" y="381"/>
                    <a:pt x="86" y="381"/>
                    <a:pt x="86" y="367"/>
                  </a:cubicBezTo>
                  <a:cubicBezTo>
                    <a:pt x="86" y="337"/>
                    <a:pt x="90" y="295"/>
                    <a:pt x="52" y="295"/>
                  </a:cubicBezTo>
                  <a:cubicBezTo>
                    <a:pt x="49" y="292"/>
                    <a:pt x="49" y="292"/>
                    <a:pt x="45" y="292"/>
                  </a:cubicBezTo>
                  <a:cubicBezTo>
                    <a:pt x="7" y="292"/>
                    <a:pt x="26" y="340"/>
                    <a:pt x="16" y="363"/>
                  </a:cubicBezTo>
                  <a:cubicBezTo>
                    <a:pt x="12" y="371"/>
                    <a:pt x="7" y="374"/>
                    <a:pt x="0" y="381"/>
                  </a:cubicBezTo>
                  <a:cubicBezTo>
                    <a:pt x="22" y="407"/>
                    <a:pt x="50" y="408"/>
                    <a:pt x="78" y="408"/>
                  </a:cubicBezTo>
                  <a:cubicBezTo>
                    <a:pt x="81" y="408"/>
                    <a:pt x="84" y="408"/>
                    <a:pt x="87" y="408"/>
                  </a:cubicBezTo>
                  <a:cubicBezTo>
                    <a:pt x="110" y="408"/>
                    <a:pt x="133" y="409"/>
                    <a:pt x="150" y="423"/>
                  </a:cubicBezTo>
                  <a:cubicBezTo>
                    <a:pt x="173" y="430"/>
                    <a:pt x="191" y="460"/>
                    <a:pt x="214" y="460"/>
                  </a:cubicBezTo>
                  <a:cubicBezTo>
                    <a:pt x="225" y="460"/>
                    <a:pt x="236" y="452"/>
                    <a:pt x="247" y="430"/>
                  </a:cubicBezTo>
                  <a:cubicBezTo>
                    <a:pt x="236" y="412"/>
                    <a:pt x="217" y="393"/>
                    <a:pt x="251" y="374"/>
                  </a:cubicBezTo>
                  <a:cubicBezTo>
                    <a:pt x="295" y="352"/>
                    <a:pt x="337" y="318"/>
                    <a:pt x="389" y="307"/>
                  </a:cubicBezTo>
                  <a:cubicBezTo>
                    <a:pt x="393" y="224"/>
                    <a:pt x="456" y="161"/>
                    <a:pt x="464" y="83"/>
                  </a:cubicBezTo>
                  <a:lnTo>
                    <a:pt x="464" y="83"/>
                  </a:lnTo>
                  <a:cubicBezTo>
                    <a:pt x="408" y="98"/>
                    <a:pt x="416" y="154"/>
                    <a:pt x="393" y="191"/>
                  </a:cubicBezTo>
                  <a:cubicBezTo>
                    <a:pt x="378" y="217"/>
                    <a:pt x="371" y="243"/>
                    <a:pt x="344" y="255"/>
                  </a:cubicBezTo>
                  <a:cubicBezTo>
                    <a:pt x="307" y="217"/>
                    <a:pt x="348" y="135"/>
                    <a:pt x="304" y="135"/>
                  </a:cubicBezTo>
                  <a:lnTo>
                    <a:pt x="273" y="135"/>
                  </a:lnTo>
                  <a:cubicBezTo>
                    <a:pt x="187" y="135"/>
                    <a:pt x="157" y="64"/>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0" name="Google Shape;32320;p23"/>
            <p:cNvSpPr/>
            <p:nvPr/>
          </p:nvSpPr>
          <p:spPr>
            <a:xfrm>
              <a:off x="-2262343" y="-755453"/>
              <a:ext cx="12367" cy="11842"/>
            </a:xfrm>
            <a:custGeom>
              <a:avLst/>
              <a:gdLst/>
              <a:ahLst/>
              <a:cxnLst/>
              <a:rect l="l" t="t" r="r" b="b"/>
              <a:pathLst>
                <a:path w="259" h="248" extrusionOk="0">
                  <a:moveTo>
                    <a:pt x="116" y="1"/>
                  </a:moveTo>
                  <a:cubicBezTo>
                    <a:pt x="102" y="1"/>
                    <a:pt x="94" y="12"/>
                    <a:pt x="83" y="20"/>
                  </a:cubicBezTo>
                  <a:cubicBezTo>
                    <a:pt x="75" y="30"/>
                    <a:pt x="68" y="39"/>
                    <a:pt x="52" y="39"/>
                  </a:cubicBezTo>
                  <a:cubicBezTo>
                    <a:pt x="49" y="39"/>
                    <a:pt x="45" y="39"/>
                    <a:pt x="42" y="34"/>
                  </a:cubicBezTo>
                  <a:cubicBezTo>
                    <a:pt x="30" y="68"/>
                    <a:pt x="30" y="98"/>
                    <a:pt x="38" y="132"/>
                  </a:cubicBezTo>
                  <a:cubicBezTo>
                    <a:pt x="42" y="146"/>
                    <a:pt x="38" y="151"/>
                    <a:pt x="35" y="151"/>
                  </a:cubicBezTo>
                  <a:cubicBezTo>
                    <a:pt x="30" y="151"/>
                    <a:pt x="23" y="151"/>
                    <a:pt x="19" y="146"/>
                  </a:cubicBezTo>
                  <a:lnTo>
                    <a:pt x="0" y="146"/>
                  </a:lnTo>
                  <a:cubicBezTo>
                    <a:pt x="19" y="191"/>
                    <a:pt x="42" y="229"/>
                    <a:pt x="90" y="248"/>
                  </a:cubicBezTo>
                  <a:cubicBezTo>
                    <a:pt x="147" y="222"/>
                    <a:pt x="209" y="196"/>
                    <a:pt x="259" y="143"/>
                  </a:cubicBezTo>
                  <a:cubicBezTo>
                    <a:pt x="251" y="139"/>
                    <a:pt x="244" y="135"/>
                    <a:pt x="236" y="135"/>
                  </a:cubicBezTo>
                  <a:cubicBezTo>
                    <a:pt x="221" y="135"/>
                    <a:pt x="209" y="146"/>
                    <a:pt x="199" y="154"/>
                  </a:cubicBezTo>
                  <a:cubicBezTo>
                    <a:pt x="187" y="161"/>
                    <a:pt x="180" y="169"/>
                    <a:pt x="165" y="169"/>
                  </a:cubicBezTo>
                  <a:cubicBezTo>
                    <a:pt x="161" y="169"/>
                    <a:pt x="157" y="169"/>
                    <a:pt x="154" y="165"/>
                  </a:cubicBezTo>
                  <a:cubicBezTo>
                    <a:pt x="139" y="146"/>
                    <a:pt x="135" y="120"/>
                    <a:pt x="150" y="101"/>
                  </a:cubicBezTo>
                  <a:cubicBezTo>
                    <a:pt x="187" y="61"/>
                    <a:pt x="173" y="34"/>
                    <a:pt x="135" y="8"/>
                  </a:cubicBezTo>
                  <a:cubicBezTo>
                    <a:pt x="128" y="4"/>
                    <a:pt x="120" y="1"/>
                    <a:pt x="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1" name="Google Shape;32321;p23"/>
            <p:cNvSpPr/>
            <p:nvPr/>
          </p:nvSpPr>
          <p:spPr>
            <a:xfrm>
              <a:off x="-2247015" y="-745951"/>
              <a:ext cx="5778" cy="6972"/>
            </a:xfrm>
            <a:custGeom>
              <a:avLst/>
              <a:gdLst/>
              <a:ahLst/>
              <a:cxnLst/>
              <a:rect l="l" t="t" r="r" b="b"/>
              <a:pathLst>
                <a:path w="121" h="146" extrusionOk="0">
                  <a:moveTo>
                    <a:pt x="45" y="0"/>
                  </a:moveTo>
                  <a:cubicBezTo>
                    <a:pt x="35" y="0"/>
                    <a:pt x="23" y="4"/>
                    <a:pt x="9" y="14"/>
                  </a:cubicBezTo>
                  <a:cubicBezTo>
                    <a:pt x="45" y="59"/>
                    <a:pt x="61" y="109"/>
                    <a:pt x="1" y="145"/>
                  </a:cubicBezTo>
                  <a:lnTo>
                    <a:pt x="5" y="145"/>
                  </a:lnTo>
                  <a:cubicBezTo>
                    <a:pt x="80" y="145"/>
                    <a:pt x="121" y="104"/>
                    <a:pt x="121" y="30"/>
                  </a:cubicBezTo>
                  <a:cubicBezTo>
                    <a:pt x="95" y="30"/>
                    <a:pt x="7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2" name="Google Shape;32322;p23"/>
            <p:cNvSpPr/>
            <p:nvPr/>
          </p:nvSpPr>
          <p:spPr>
            <a:xfrm>
              <a:off x="-2574007" y="-989094"/>
              <a:ext cx="15232" cy="17047"/>
            </a:xfrm>
            <a:custGeom>
              <a:avLst/>
              <a:gdLst/>
              <a:ahLst/>
              <a:cxnLst/>
              <a:rect l="l" t="t" r="r" b="b"/>
              <a:pathLst>
                <a:path w="319" h="357" extrusionOk="0">
                  <a:moveTo>
                    <a:pt x="173" y="1"/>
                  </a:moveTo>
                  <a:cubicBezTo>
                    <a:pt x="102" y="12"/>
                    <a:pt x="27" y="12"/>
                    <a:pt x="1" y="101"/>
                  </a:cubicBezTo>
                  <a:cubicBezTo>
                    <a:pt x="8" y="105"/>
                    <a:pt x="4" y="132"/>
                    <a:pt x="16" y="132"/>
                  </a:cubicBezTo>
                  <a:cubicBezTo>
                    <a:pt x="16" y="132"/>
                    <a:pt x="23" y="127"/>
                    <a:pt x="27" y="120"/>
                  </a:cubicBezTo>
                  <a:cubicBezTo>
                    <a:pt x="38" y="113"/>
                    <a:pt x="42" y="109"/>
                    <a:pt x="49" y="109"/>
                  </a:cubicBezTo>
                  <a:cubicBezTo>
                    <a:pt x="53" y="109"/>
                    <a:pt x="57" y="109"/>
                    <a:pt x="64" y="113"/>
                  </a:cubicBezTo>
                  <a:lnTo>
                    <a:pt x="75" y="113"/>
                  </a:lnTo>
                  <a:cubicBezTo>
                    <a:pt x="94" y="94"/>
                    <a:pt x="53" y="46"/>
                    <a:pt x="102" y="42"/>
                  </a:cubicBezTo>
                  <a:lnTo>
                    <a:pt x="109" y="42"/>
                  </a:lnTo>
                  <a:cubicBezTo>
                    <a:pt x="139" y="42"/>
                    <a:pt x="135" y="75"/>
                    <a:pt x="147" y="98"/>
                  </a:cubicBezTo>
                  <a:cubicBezTo>
                    <a:pt x="154" y="120"/>
                    <a:pt x="192" y="143"/>
                    <a:pt x="150" y="180"/>
                  </a:cubicBezTo>
                  <a:cubicBezTo>
                    <a:pt x="124" y="161"/>
                    <a:pt x="116" y="113"/>
                    <a:pt x="75" y="113"/>
                  </a:cubicBezTo>
                  <a:cubicBezTo>
                    <a:pt x="61" y="177"/>
                    <a:pt x="147" y="206"/>
                    <a:pt x="128" y="270"/>
                  </a:cubicBezTo>
                  <a:cubicBezTo>
                    <a:pt x="169" y="284"/>
                    <a:pt x="158" y="326"/>
                    <a:pt x="169" y="356"/>
                  </a:cubicBezTo>
                  <a:cubicBezTo>
                    <a:pt x="251" y="329"/>
                    <a:pt x="259" y="244"/>
                    <a:pt x="304" y="187"/>
                  </a:cubicBezTo>
                  <a:cubicBezTo>
                    <a:pt x="318" y="177"/>
                    <a:pt x="318" y="158"/>
                    <a:pt x="315" y="139"/>
                  </a:cubicBezTo>
                  <a:cubicBezTo>
                    <a:pt x="285" y="91"/>
                    <a:pt x="266" y="30"/>
                    <a:pt x="199" y="20"/>
                  </a:cubicBezTo>
                  <a:cubicBezTo>
                    <a:pt x="187" y="20"/>
                    <a:pt x="176" y="12"/>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3" name="Google Shape;32323;p23"/>
            <p:cNvSpPr/>
            <p:nvPr/>
          </p:nvSpPr>
          <p:spPr>
            <a:xfrm>
              <a:off x="-2581838" y="-980356"/>
              <a:ext cx="23063" cy="10935"/>
            </a:xfrm>
            <a:custGeom>
              <a:avLst/>
              <a:gdLst/>
              <a:ahLst/>
              <a:cxnLst/>
              <a:rect l="l" t="t" r="r" b="b"/>
              <a:pathLst>
                <a:path w="483" h="229" extrusionOk="0">
                  <a:moveTo>
                    <a:pt x="113" y="1"/>
                  </a:moveTo>
                  <a:cubicBezTo>
                    <a:pt x="94" y="27"/>
                    <a:pt x="53" y="12"/>
                    <a:pt x="34" y="42"/>
                  </a:cubicBezTo>
                  <a:cubicBezTo>
                    <a:pt x="19" y="65"/>
                    <a:pt x="0" y="91"/>
                    <a:pt x="30" y="113"/>
                  </a:cubicBezTo>
                  <a:cubicBezTo>
                    <a:pt x="87" y="151"/>
                    <a:pt x="139" y="203"/>
                    <a:pt x="206" y="222"/>
                  </a:cubicBezTo>
                  <a:cubicBezTo>
                    <a:pt x="225" y="225"/>
                    <a:pt x="244" y="229"/>
                    <a:pt x="262" y="229"/>
                  </a:cubicBezTo>
                  <a:cubicBezTo>
                    <a:pt x="378" y="229"/>
                    <a:pt x="482" y="128"/>
                    <a:pt x="468" y="4"/>
                  </a:cubicBezTo>
                  <a:lnTo>
                    <a:pt x="468" y="4"/>
                  </a:lnTo>
                  <a:cubicBezTo>
                    <a:pt x="423" y="61"/>
                    <a:pt x="415" y="146"/>
                    <a:pt x="333" y="173"/>
                  </a:cubicBezTo>
                  <a:cubicBezTo>
                    <a:pt x="325" y="173"/>
                    <a:pt x="318" y="177"/>
                    <a:pt x="311" y="177"/>
                  </a:cubicBezTo>
                  <a:cubicBezTo>
                    <a:pt x="299" y="177"/>
                    <a:pt x="288" y="173"/>
                    <a:pt x="280" y="161"/>
                  </a:cubicBezTo>
                  <a:lnTo>
                    <a:pt x="258" y="161"/>
                  </a:lnTo>
                  <a:cubicBezTo>
                    <a:pt x="127" y="135"/>
                    <a:pt x="120" y="128"/>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4" name="Google Shape;32324;p23"/>
            <p:cNvSpPr/>
            <p:nvPr/>
          </p:nvSpPr>
          <p:spPr>
            <a:xfrm>
              <a:off x="-2577063" y="-993344"/>
              <a:ext cx="11317" cy="13036"/>
            </a:xfrm>
            <a:custGeom>
              <a:avLst/>
              <a:gdLst/>
              <a:ahLst/>
              <a:cxnLst/>
              <a:rect l="l" t="t" r="r" b="b"/>
              <a:pathLst>
                <a:path w="237" h="273" extrusionOk="0">
                  <a:moveTo>
                    <a:pt x="136" y="0"/>
                  </a:moveTo>
                  <a:cubicBezTo>
                    <a:pt x="94" y="0"/>
                    <a:pt x="61" y="26"/>
                    <a:pt x="54" y="64"/>
                  </a:cubicBezTo>
                  <a:cubicBezTo>
                    <a:pt x="39" y="131"/>
                    <a:pt x="1" y="198"/>
                    <a:pt x="13" y="273"/>
                  </a:cubicBezTo>
                  <a:lnTo>
                    <a:pt x="23" y="269"/>
                  </a:lnTo>
                  <a:lnTo>
                    <a:pt x="35" y="269"/>
                  </a:lnTo>
                  <a:cubicBezTo>
                    <a:pt x="65" y="250"/>
                    <a:pt x="35" y="209"/>
                    <a:pt x="65" y="190"/>
                  </a:cubicBezTo>
                  <a:cubicBezTo>
                    <a:pt x="91" y="101"/>
                    <a:pt x="166" y="101"/>
                    <a:pt x="237" y="90"/>
                  </a:cubicBezTo>
                  <a:cubicBezTo>
                    <a:pt x="237" y="26"/>
                    <a:pt x="192" y="4"/>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5" name="Google Shape;32325;p23"/>
            <p:cNvSpPr/>
            <p:nvPr/>
          </p:nvSpPr>
          <p:spPr>
            <a:xfrm>
              <a:off x="-2564553" y="-990717"/>
              <a:ext cx="7019" cy="8261"/>
            </a:xfrm>
            <a:custGeom>
              <a:avLst/>
              <a:gdLst/>
              <a:ahLst/>
              <a:cxnLst/>
              <a:rect l="l" t="t" r="r" b="b"/>
              <a:pathLst>
                <a:path w="147" h="173" extrusionOk="0">
                  <a:moveTo>
                    <a:pt x="65" y="1"/>
                  </a:moveTo>
                  <a:cubicBezTo>
                    <a:pt x="34" y="1"/>
                    <a:pt x="16" y="27"/>
                    <a:pt x="1" y="54"/>
                  </a:cubicBezTo>
                  <a:cubicBezTo>
                    <a:pt x="68" y="64"/>
                    <a:pt x="87" y="125"/>
                    <a:pt x="117" y="173"/>
                  </a:cubicBezTo>
                  <a:cubicBezTo>
                    <a:pt x="146" y="147"/>
                    <a:pt x="132" y="116"/>
                    <a:pt x="128" y="87"/>
                  </a:cubicBezTo>
                  <a:cubicBezTo>
                    <a:pt x="120" y="54"/>
                    <a:pt x="120" y="12"/>
                    <a:pt x="79" y="4"/>
                  </a:cubicBezTo>
                  <a:cubicBezTo>
                    <a:pt x="75" y="1"/>
                    <a:pt x="72"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6" name="Google Shape;32326;p23"/>
            <p:cNvSpPr/>
            <p:nvPr/>
          </p:nvSpPr>
          <p:spPr>
            <a:xfrm>
              <a:off x="-2512935" y="-707226"/>
              <a:ext cx="13227" cy="12702"/>
            </a:xfrm>
            <a:custGeom>
              <a:avLst/>
              <a:gdLst/>
              <a:ahLst/>
              <a:cxnLst/>
              <a:rect l="l" t="t" r="r" b="b"/>
              <a:pathLst>
                <a:path w="277" h="266" extrusionOk="0">
                  <a:moveTo>
                    <a:pt x="150" y="0"/>
                  </a:moveTo>
                  <a:cubicBezTo>
                    <a:pt x="135" y="4"/>
                    <a:pt x="109" y="15"/>
                    <a:pt x="112" y="23"/>
                  </a:cubicBezTo>
                  <a:cubicBezTo>
                    <a:pt x="161" y="83"/>
                    <a:pt x="83" y="105"/>
                    <a:pt x="79" y="146"/>
                  </a:cubicBezTo>
                  <a:cubicBezTo>
                    <a:pt x="79" y="164"/>
                    <a:pt x="64" y="168"/>
                    <a:pt x="49" y="168"/>
                  </a:cubicBezTo>
                  <a:lnTo>
                    <a:pt x="34" y="168"/>
                  </a:lnTo>
                  <a:cubicBezTo>
                    <a:pt x="15" y="168"/>
                    <a:pt x="0" y="172"/>
                    <a:pt x="4" y="202"/>
                  </a:cubicBezTo>
                  <a:cubicBezTo>
                    <a:pt x="38" y="217"/>
                    <a:pt x="79" y="202"/>
                    <a:pt x="109" y="235"/>
                  </a:cubicBezTo>
                  <a:cubicBezTo>
                    <a:pt x="127" y="258"/>
                    <a:pt x="150" y="266"/>
                    <a:pt x="172" y="266"/>
                  </a:cubicBezTo>
                  <a:cubicBezTo>
                    <a:pt x="195" y="266"/>
                    <a:pt x="217" y="258"/>
                    <a:pt x="243" y="243"/>
                  </a:cubicBezTo>
                  <a:cubicBezTo>
                    <a:pt x="276" y="161"/>
                    <a:pt x="232" y="41"/>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7" name="Google Shape;32327;p23"/>
            <p:cNvSpPr/>
            <p:nvPr/>
          </p:nvSpPr>
          <p:spPr>
            <a:xfrm>
              <a:off x="-2527212" y="-733106"/>
              <a:ext cx="6637" cy="6828"/>
            </a:xfrm>
            <a:custGeom>
              <a:avLst/>
              <a:gdLst/>
              <a:ahLst/>
              <a:cxnLst/>
              <a:rect l="l" t="t" r="r" b="b"/>
              <a:pathLst>
                <a:path w="139" h="143" extrusionOk="0">
                  <a:moveTo>
                    <a:pt x="82" y="0"/>
                  </a:moveTo>
                  <a:lnTo>
                    <a:pt x="82" y="0"/>
                  </a:lnTo>
                  <a:cubicBezTo>
                    <a:pt x="34" y="42"/>
                    <a:pt x="0" y="86"/>
                    <a:pt x="64" y="142"/>
                  </a:cubicBezTo>
                  <a:cubicBezTo>
                    <a:pt x="131" y="82"/>
                    <a:pt x="139" y="49"/>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8" name="Google Shape;32328;p23"/>
            <p:cNvSpPr/>
            <p:nvPr/>
          </p:nvSpPr>
          <p:spPr>
            <a:xfrm>
              <a:off x="-2657713" y="-842740"/>
              <a:ext cx="9120" cy="12558"/>
            </a:xfrm>
            <a:custGeom>
              <a:avLst/>
              <a:gdLst/>
              <a:ahLst/>
              <a:cxnLst/>
              <a:rect l="l" t="t" r="r" b="b"/>
              <a:pathLst>
                <a:path w="191" h="263" extrusionOk="0">
                  <a:moveTo>
                    <a:pt x="1" y="0"/>
                  </a:moveTo>
                  <a:cubicBezTo>
                    <a:pt x="61" y="68"/>
                    <a:pt x="34" y="147"/>
                    <a:pt x="42" y="218"/>
                  </a:cubicBezTo>
                  <a:cubicBezTo>
                    <a:pt x="61" y="218"/>
                    <a:pt x="83" y="214"/>
                    <a:pt x="106" y="214"/>
                  </a:cubicBezTo>
                  <a:cubicBezTo>
                    <a:pt x="139" y="214"/>
                    <a:pt x="168" y="221"/>
                    <a:pt x="191" y="262"/>
                  </a:cubicBezTo>
                  <a:cubicBezTo>
                    <a:pt x="187" y="124"/>
                    <a:pt x="116"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9" name="Google Shape;32329;p23"/>
            <p:cNvSpPr/>
            <p:nvPr/>
          </p:nvSpPr>
          <p:spPr>
            <a:xfrm>
              <a:off x="-2656615" y="-832569"/>
              <a:ext cx="9646" cy="7019"/>
            </a:xfrm>
            <a:custGeom>
              <a:avLst/>
              <a:gdLst/>
              <a:ahLst/>
              <a:cxnLst/>
              <a:rect l="l" t="t" r="r" b="b"/>
              <a:pathLst>
                <a:path w="202" h="147" extrusionOk="0">
                  <a:moveTo>
                    <a:pt x="83" y="1"/>
                  </a:moveTo>
                  <a:cubicBezTo>
                    <a:pt x="60" y="1"/>
                    <a:pt x="38" y="5"/>
                    <a:pt x="19" y="5"/>
                  </a:cubicBezTo>
                  <a:cubicBezTo>
                    <a:pt x="0" y="124"/>
                    <a:pt x="19" y="146"/>
                    <a:pt x="138" y="146"/>
                  </a:cubicBezTo>
                  <a:cubicBezTo>
                    <a:pt x="202" y="128"/>
                    <a:pt x="168" y="84"/>
                    <a:pt x="168" y="49"/>
                  </a:cubicBezTo>
                  <a:cubicBezTo>
                    <a:pt x="145" y="8"/>
                    <a:pt x="116"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0" name="Google Shape;32330;p23"/>
            <p:cNvSpPr/>
            <p:nvPr/>
          </p:nvSpPr>
          <p:spPr>
            <a:xfrm>
              <a:off x="-2660387" y="-832378"/>
              <a:ext cx="10410" cy="9502"/>
            </a:xfrm>
            <a:custGeom>
              <a:avLst/>
              <a:gdLst/>
              <a:ahLst/>
              <a:cxnLst/>
              <a:rect l="l" t="t" r="r" b="b"/>
              <a:pathLst>
                <a:path w="218" h="199" extrusionOk="0">
                  <a:moveTo>
                    <a:pt x="98" y="1"/>
                  </a:moveTo>
                  <a:lnTo>
                    <a:pt x="98" y="1"/>
                  </a:lnTo>
                  <a:cubicBezTo>
                    <a:pt x="0" y="38"/>
                    <a:pt x="0" y="38"/>
                    <a:pt x="60" y="116"/>
                  </a:cubicBezTo>
                  <a:cubicBezTo>
                    <a:pt x="101" y="173"/>
                    <a:pt x="124" y="199"/>
                    <a:pt x="143" y="199"/>
                  </a:cubicBezTo>
                  <a:cubicBezTo>
                    <a:pt x="162" y="199"/>
                    <a:pt x="180" y="180"/>
                    <a:pt x="217" y="142"/>
                  </a:cubicBezTo>
                  <a:cubicBezTo>
                    <a:pt x="98" y="142"/>
                    <a:pt x="79" y="120"/>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1" name="Google Shape;32331;p23"/>
            <p:cNvSpPr/>
            <p:nvPr/>
          </p:nvSpPr>
          <p:spPr>
            <a:xfrm>
              <a:off x="-2494026" y="-899658"/>
              <a:ext cx="15041" cy="15184"/>
            </a:xfrm>
            <a:custGeom>
              <a:avLst/>
              <a:gdLst/>
              <a:ahLst/>
              <a:cxnLst/>
              <a:rect l="l" t="t" r="r" b="b"/>
              <a:pathLst>
                <a:path w="315" h="318" extrusionOk="0">
                  <a:moveTo>
                    <a:pt x="90" y="0"/>
                  </a:moveTo>
                  <a:lnTo>
                    <a:pt x="82" y="4"/>
                  </a:lnTo>
                  <a:cubicBezTo>
                    <a:pt x="75" y="57"/>
                    <a:pt x="1" y="76"/>
                    <a:pt x="11" y="143"/>
                  </a:cubicBezTo>
                  <a:cubicBezTo>
                    <a:pt x="19" y="210"/>
                    <a:pt x="37" y="277"/>
                    <a:pt x="105" y="303"/>
                  </a:cubicBezTo>
                  <a:cubicBezTo>
                    <a:pt x="127" y="314"/>
                    <a:pt x="150" y="318"/>
                    <a:pt x="176" y="318"/>
                  </a:cubicBezTo>
                  <a:cubicBezTo>
                    <a:pt x="217" y="318"/>
                    <a:pt x="258" y="303"/>
                    <a:pt x="292" y="269"/>
                  </a:cubicBezTo>
                  <a:cubicBezTo>
                    <a:pt x="239" y="266"/>
                    <a:pt x="180" y="269"/>
                    <a:pt x="168" y="202"/>
                  </a:cubicBezTo>
                  <a:cubicBezTo>
                    <a:pt x="161" y="154"/>
                    <a:pt x="217" y="124"/>
                    <a:pt x="303" y="124"/>
                  </a:cubicBezTo>
                  <a:lnTo>
                    <a:pt x="315" y="124"/>
                  </a:lnTo>
                  <a:cubicBezTo>
                    <a:pt x="311" y="34"/>
                    <a:pt x="251" y="12"/>
                    <a:pt x="176" y="8"/>
                  </a:cubicBezTo>
                  <a:lnTo>
                    <a:pt x="172" y="8"/>
                  </a:lnTo>
                  <a:cubicBezTo>
                    <a:pt x="165" y="8"/>
                    <a:pt x="158" y="8"/>
                    <a:pt x="150" y="12"/>
                  </a:cubicBezTo>
                  <a:lnTo>
                    <a:pt x="132" y="12"/>
                  </a:lnTo>
                  <a:cubicBezTo>
                    <a:pt x="120" y="12"/>
                    <a:pt x="109" y="8"/>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2" name="Google Shape;32332;p23"/>
            <p:cNvSpPr/>
            <p:nvPr/>
          </p:nvSpPr>
          <p:spPr>
            <a:xfrm>
              <a:off x="-2498133" y="-900900"/>
              <a:ext cx="21965" cy="19148"/>
            </a:xfrm>
            <a:custGeom>
              <a:avLst/>
              <a:gdLst/>
              <a:ahLst/>
              <a:cxnLst/>
              <a:rect l="l" t="t" r="r" b="b"/>
              <a:pathLst>
                <a:path w="460" h="401" extrusionOk="0">
                  <a:moveTo>
                    <a:pt x="288" y="0"/>
                  </a:moveTo>
                  <a:cubicBezTo>
                    <a:pt x="251" y="0"/>
                    <a:pt x="213" y="7"/>
                    <a:pt x="187" y="26"/>
                  </a:cubicBezTo>
                  <a:cubicBezTo>
                    <a:pt x="195" y="34"/>
                    <a:pt x="206" y="38"/>
                    <a:pt x="218" y="38"/>
                  </a:cubicBezTo>
                  <a:lnTo>
                    <a:pt x="236" y="38"/>
                  </a:lnTo>
                  <a:cubicBezTo>
                    <a:pt x="244" y="34"/>
                    <a:pt x="251" y="34"/>
                    <a:pt x="258" y="34"/>
                  </a:cubicBezTo>
                  <a:lnTo>
                    <a:pt x="262" y="34"/>
                  </a:lnTo>
                  <a:cubicBezTo>
                    <a:pt x="337" y="38"/>
                    <a:pt x="397" y="60"/>
                    <a:pt x="401" y="150"/>
                  </a:cubicBezTo>
                  <a:cubicBezTo>
                    <a:pt x="415" y="202"/>
                    <a:pt x="423" y="250"/>
                    <a:pt x="378" y="295"/>
                  </a:cubicBezTo>
                  <a:cubicBezTo>
                    <a:pt x="344" y="329"/>
                    <a:pt x="303" y="344"/>
                    <a:pt x="262" y="344"/>
                  </a:cubicBezTo>
                  <a:cubicBezTo>
                    <a:pt x="236" y="344"/>
                    <a:pt x="213" y="340"/>
                    <a:pt x="191" y="329"/>
                  </a:cubicBezTo>
                  <a:cubicBezTo>
                    <a:pt x="123" y="303"/>
                    <a:pt x="105" y="236"/>
                    <a:pt x="97" y="169"/>
                  </a:cubicBezTo>
                  <a:cubicBezTo>
                    <a:pt x="87" y="102"/>
                    <a:pt x="161" y="83"/>
                    <a:pt x="168" y="30"/>
                  </a:cubicBezTo>
                  <a:lnTo>
                    <a:pt x="168" y="30"/>
                  </a:lnTo>
                  <a:cubicBezTo>
                    <a:pt x="8" y="128"/>
                    <a:pt x="1" y="161"/>
                    <a:pt x="109" y="299"/>
                  </a:cubicBezTo>
                  <a:cubicBezTo>
                    <a:pt x="116" y="311"/>
                    <a:pt x="128" y="321"/>
                    <a:pt x="139" y="333"/>
                  </a:cubicBezTo>
                  <a:cubicBezTo>
                    <a:pt x="173" y="385"/>
                    <a:pt x="210" y="400"/>
                    <a:pt x="251" y="400"/>
                  </a:cubicBezTo>
                  <a:cubicBezTo>
                    <a:pt x="299" y="400"/>
                    <a:pt x="348" y="378"/>
                    <a:pt x="397" y="359"/>
                  </a:cubicBezTo>
                  <a:cubicBezTo>
                    <a:pt x="456" y="337"/>
                    <a:pt x="434" y="276"/>
                    <a:pt x="437" y="228"/>
                  </a:cubicBezTo>
                  <a:cubicBezTo>
                    <a:pt x="445" y="191"/>
                    <a:pt x="445" y="154"/>
                    <a:pt x="453" y="116"/>
                  </a:cubicBezTo>
                  <a:cubicBezTo>
                    <a:pt x="456" y="97"/>
                    <a:pt x="460" y="79"/>
                    <a:pt x="449" y="60"/>
                  </a:cubicBezTo>
                  <a:cubicBezTo>
                    <a:pt x="423" y="23"/>
                    <a:pt x="352" y="0"/>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3" name="Google Shape;32333;p23"/>
            <p:cNvSpPr/>
            <p:nvPr/>
          </p:nvSpPr>
          <p:spPr>
            <a:xfrm>
              <a:off x="-1964622" y="-1448353"/>
              <a:ext cx="11842" cy="10935"/>
            </a:xfrm>
            <a:custGeom>
              <a:avLst/>
              <a:gdLst/>
              <a:ahLst/>
              <a:cxnLst/>
              <a:rect l="l" t="t" r="r" b="b"/>
              <a:pathLst>
                <a:path w="248" h="229" extrusionOk="0">
                  <a:moveTo>
                    <a:pt x="124" y="0"/>
                  </a:moveTo>
                  <a:cubicBezTo>
                    <a:pt x="42" y="34"/>
                    <a:pt x="1" y="87"/>
                    <a:pt x="23" y="150"/>
                  </a:cubicBezTo>
                  <a:cubicBezTo>
                    <a:pt x="42" y="206"/>
                    <a:pt x="94" y="228"/>
                    <a:pt x="150" y="228"/>
                  </a:cubicBezTo>
                  <a:cubicBezTo>
                    <a:pt x="195" y="228"/>
                    <a:pt x="228" y="206"/>
                    <a:pt x="247" y="165"/>
                  </a:cubicBezTo>
                  <a:cubicBezTo>
                    <a:pt x="218" y="157"/>
                    <a:pt x="199" y="139"/>
                    <a:pt x="192" y="109"/>
                  </a:cubicBezTo>
                  <a:lnTo>
                    <a:pt x="192" y="105"/>
                  </a:lnTo>
                  <a:cubicBezTo>
                    <a:pt x="232" y="30"/>
                    <a:pt x="139" y="42"/>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4" name="Google Shape;32334;p23"/>
            <p:cNvSpPr/>
            <p:nvPr/>
          </p:nvSpPr>
          <p:spPr>
            <a:xfrm>
              <a:off x="-1958701" y="-1449452"/>
              <a:ext cx="9454" cy="7019"/>
            </a:xfrm>
            <a:custGeom>
              <a:avLst/>
              <a:gdLst/>
              <a:ahLst/>
              <a:cxnLst/>
              <a:rect l="l" t="t" r="r" b="b"/>
              <a:pathLst>
                <a:path w="198" h="147" extrusionOk="0">
                  <a:moveTo>
                    <a:pt x="146" y="1"/>
                  </a:moveTo>
                  <a:cubicBezTo>
                    <a:pt x="139" y="1"/>
                    <a:pt x="120" y="8"/>
                    <a:pt x="97" y="23"/>
                  </a:cubicBezTo>
                  <a:lnTo>
                    <a:pt x="94" y="23"/>
                  </a:lnTo>
                  <a:cubicBezTo>
                    <a:pt x="90" y="23"/>
                    <a:pt x="78" y="16"/>
                    <a:pt x="71" y="12"/>
                  </a:cubicBezTo>
                  <a:cubicBezTo>
                    <a:pt x="60" y="5"/>
                    <a:pt x="52" y="5"/>
                    <a:pt x="45" y="5"/>
                  </a:cubicBezTo>
                  <a:cubicBezTo>
                    <a:pt x="26" y="5"/>
                    <a:pt x="15" y="12"/>
                    <a:pt x="0" y="23"/>
                  </a:cubicBezTo>
                  <a:cubicBezTo>
                    <a:pt x="15" y="65"/>
                    <a:pt x="108" y="53"/>
                    <a:pt x="68" y="128"/>
                  </a:cubicBezTo>
                  <a:lnTo>
                    <a:pt x="71" y="128"/>
                  </a:lnTo>
                  <a:cubicBezTo>
                    <a:pt x="86" y="132"/>
                    <a:pt x="97" y="139"/>
                    <a:pt x="108" y="139"/>
                  </a:cubicBezTo>
                  <a:lnTo>
                    <a:pt x="113" y="139"/>
                  </a:lnTo>
                  <a:cubicBezTo>
                    <a:pt x="139" y="136"/>
                    <a:pt x="198" y="146"/>
                    <a:pt x="165" y="91"/>
                  </a:cubicBezTo>
                  <a:cubicBezTo>
                    <a:pt x="153" y="72"/>
                    <a:pt x="183"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5" name="Google Shape;32335;p23"/>
            <p:cNvSpPr/>
            <p:nvPr/>
          </p:nvSpPr>
          <p:spPr>
            <a:xfrm>
              <a:off x="-2427463" y="-1108135"/>
              <a:ext cx="20580" cy="17858"/>
            </a:xfrm>
            <a:custGeom>
              <a:avLst/>
              <a:gdLst/>
              <a:ahLst/>
              <a:cxnLst/>
              <a:rect l="l" t="t" r="r" b="b"/>
              <a:pathLst>
                <a:path w="431" h="374" extrusionOk="0">
                  <a:moveTo>
                    <a:pt x="258" y="1"/>
                  </a:moveTo>
                  <a:cubicBezTo>
                    <a:pt x="221" y="1"/>
                    <a:pt x="187" y="19"/>
                    <a:pt x="161" y="56"/>
                  </a:cubicBezTo>
                  <a:cubicBezTo>
                    <a:pt x="113" y="131"/>
                    <a:pt x="30" y="191"/>
                    <a:pt x="34" y="296"/>
                  </a:cubicBezTo>
                  <a:cubicBezTo>
                    <a:pt x="38" y="310"/>
                    <a:pt x="16" y="315"/>
                    <a:pt x="1" y="318"/>
                  </a:cubicBezTo>
                  <a:cubicBezTo>
                    <a:pt x="1" y="322"/>
                    <a:pt x="1" y="329"/>
                    <a:pt x="4" y="329"/>
                  </a:cubicBezTo>
                  <a:cubicBezTo>
                    <a:pt x="61" y="341"/>
                    <a:pt x="120" y="370"/>
                    <a:pt x="180" y="370"/>
                  </a:cubicBezTo>
                  <a:cubicBezTo>
                    <a:pt x="213" y="370"/>
                    <a:pt x="248" y="359"/>
                    <a:pt x="285" y="329"/>
                  </a:cubicBezTo>
                  <a:cubicBezTo>
                    <a:pt x="289" y="322"/>
                    <a:pt x="300" y="315"/>
                    <a:pt x="308" y="315"/>
                  </a:cubicBezTo>
                  <a:lnTo>
                    <a:pt x="311" y="318"/>
                  </a:lnTo>
                  <a:cubicBezTo>
                    <a:pt x="322" y="359"/>
                    <a:pt x="334" y="374"/>
                    <a:pt x="344" y="374"/>
                  </a:cubicBezTo>
                  <a:cubicBezTo>
                    <a:pt x="352" y="374"/>
                    <a:pt x="363" y="359"/>
                    <a:pt x="370" y="344"/>
                  </a:cubicBezTo>
                  <a:cubicBezTo>
                    <a:pt x="378" y="329"/>
                    <a:pt x="386" y="318"/>
                    <a:pt x="397" y="315"/>
                  </a:cubicBezTo>
                  <a:lnTo>
                    <a:pt x="401" y="315"/>
                  </a:lnTo>
                  <a:cubicBezTo>
                    <a:pt x="397" y="288"/>
                    <a:pt x="337" y="281"/>
                    <a:pt x="367" y="254"/>
                  </a:cubicBezTo>
                  <a:cubicBezTo>
                    <a:pt x="431" y="191"/>
                    <a:pt x="386" y="135"/>
                    <a:pt x="363" y="79"/>
                  </a:cubicBezTo>
                  <a:cubicBezTo>
                    <a:pt x="344" y="27"/>
                    <a:pt x="300" y="1"/>
                    <a:pt x="2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6" name="Google Shape;32336;p23"/>
            <p:cNvSpPr/>
            <p:nvPr/>
          </p:nvSpPr>
          <p:spPr>
            <a:xfrm>
              <a:off x="-2407455" y="-1136212"/>
              <a:ext cx="8643" cy="15949"/>
            </a:xfrm>
            <a:custGeom>
              <a:avLst/>
              <a:gdLst/>
              <a:ahLst/>
              <a:cxnLst/>
              <a:rect l="l" t="t" r="r" b="b"/>
              <a:pathLst>
                <a:path w="181" h="334" extrusionOk="0">
                  <a:moveTo>
                    <a:pt x="1" y="1"/>
                  </a:moveTo>
                  <a:cubicBezTo>
                    <a:pt x="4" y="9"/>
                    <a:pt x="4" y="16"/>
                    <a:pt x="8" y="23"/>
                  </a:cubicBezTo>
                  <a:cubicBezTo>
                    <a:pt x="38" y="31"/>
                    <a:pt x="60" y="50"/>
                    <a:pt x="64" y="84"/>
                  </a:cubicBezTo>
                  <a:cubicBezTo>
                    <a:pt x="101" y="102"/>
                    <a:pt x="64" y="132"/>
                    <a:pt x="75" y="151"/>
                  </a:cubicBezTo>
                  <a:lnTo>
                    <a:pt x="75" y="154"/>
                  </a:lnTo>
                  <a:cubicBezTo>
                    <a:pt x="75" y="214"/>
                    <a:pt x="86" y="278"/>
                    <a:pt x="113" y="334"/>
                  </a:cubicBezTo>
                  <a:lnTo>
                    <a:pt x="113" y="308"/>
                  </a:lnTo>
                  <a:cubicBezTo>
                    <a:pt x="117" y="225"/>
                    <a:pt x="135" y="147"/>
                    <a:pt x="180" y="76"/>
                  </a:cubicBezTo>
                  <a:lnTo>
                    <a:pt x="180" y="61"/>
                  </a:lnTo>
                  <a:cubicBezTo>
                    <a:pt x="176" y="65"/>
                    <a:pt x="172" y="65"/>
                    <a:pt x="169" y="65"/>
                  </a:cubicBezTo>
                  <a:cubicBezTo>
                    <a:pt x="139" y="65"/>
                    <a:pt x="113" y="46"/>
                    <a:pt x="86" y="31"/>
                  </a:cubicBezTo>
                  <a:cubicBezTo>
                    <a:pt x="64" y="16"/>
                    <a:pt x="38"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7" name="Google Shape;32337;p23"/>
            <p:cNvSpPr/>
            <p:nvPr/>
          </p:nvSpPr>
          <p:spPr>
            <a:xfrm>
              <a:off x="-2437108" y="-1102596"/>
              <a:ext cx="9693" cy="9693"/>
            </a:xfrm>
            <a:custGeom>
              <a:avLst/>
              <a:gdLst/>
              <a:ahLst/>
              <a:cxnLst/>
              <a:rect l="l" t="t" r="r" b="b"/>
              <a:pathLst>
                <a:path w="203" h="203" extrusionOk="0">
                  <a:moveTo>
                    <a:pt x="39" y="0"/>
                  </a:moveTo>
                  <a:cubicBezTo>
                    <a:pt x="27" y="0"/>
                    <a:pt x="12" y="0"/>
                    <a:pt x="1" y="4"/>
                  </a:cubicBezTo>
                  <a:cubicBezTo>
                    <a:pt x="12" y="19"/>
                    <a:pt x="23" y="37"/>
                    <a:pt x="42" y="37"/>
                  </a:cubicBezTo>
                  <a:cubicBezTo>
                    <a:pt x="128" y="42"/>
                    <a:pt x="132" y="90"/>
                    <a:pt x="109" y="154"/>
                  </a:cubicBezTo>
                  <a:cubicBezTo>
                    <a:pt x="106" y="168"/>
                    <a:pt x="109" y="183"/>
                    <a:pt x="109" y="199"/>
                  </a:cubicBezTo>
                  <a:cubicBezTo>
                    <a:pt x="139" y="199"/>
                    <a:pt x="173" y="202"/>
                    <a:pt x="203" y="202"/>
                  </a:cubicBezTo>
                  <a:cubicBezTo>
                    <a:pt x="191" y="176"/>
                    <a:pt x="169" y="149"/>
                    <a:pt x="165" y="123"/>
                  </a:cubicBezTo>
                  <a:cubicBezTo>
                    <a:pt x="151" y="42"/>
                    <a:pt x="109" y="0"/>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8" name="Google Shape;32338;p23"/>
            <p:cNvSpPr/>
            <p:nvPr/>
          </p:nvSpPr>
          <p:spPr>
            <a:xfrm>
              <a:off x="-2443698" y="-1103169"/>
              <a:ext cx="6637" cy="4727"/>
            </a:xfrm>
            <a:custGeom>
              <a:avLst/>
              <a:gdLst/>
              <a:ahLst/>
              <a:cxnLst/>
              <a:rect l="l" t="t" r="r" b="b"/>
              <a:pathLst>
                <a:path w="139" h="99" extrusionOk="0">
                  <a:moveTo>
                    <a:pt x="87" y="1"/>
                  </a:moveTo>
                  <a:cubicBezTo>
                    <a:pt x="53" y="1"/>
                    <a:pt x="27" y="16"/>
                    <a:pt x="1" y="42"/>
                  </a:cubicBezTo>
                  <a:lnTo>
                    <a:pt x="15" y="42"/>
                  </a:lnTo>
                  <a:cubicBezTo>
                    <a:pt x="49" y="42"/>
                    <a:pt x="60" y="72"/>
                    <a:pt x="82" y="98"/>
                  </a:cubicBezTo>
                  <a:cubicBezTo>
                    <a:pt x="113" y="80"/>
                    <a:pt x="82" y="20"/>
                    <a:pt x="139" y="16"/>
                  </a:cubicBezTo>
                  <a:cubicBezTo>
                    <a:pt x="120" y="4"/>
                    <a:pt x="101"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9" name="Google Shape;32339;p23"/>
            <p:cNvSpPr/>
            <p:nvPr/>
          </p:nvSpPr>
          <p:spPr>
            <a:xfrm>
              <a:off x="-1948387" y="-1134063"/>
              <a:ext cx="14707" cy="13800"/>
            </a:xfrm>
            <a:custGeom>
              <a:avLst/>
              <a:gdLst/>
              <a:ahLst/>
              <a:cxnLst/>
              <a:rect l="l" t="t" r="r" b="b"/>
              <a:pathLst>
                <a:path w="308" h="289" extrusionOk="0">
                  <a:moveTo>
                    <a:pt x="176" y="1"/>
                  </a:moveTo>
                  <a:cubicBezTo>
                    <a:pt x="109" y="1"/>
                    <a:pt x="57" y="42"/>
                    <a:pt x="1" y="83"/>
                  </a:cubicBezTo>
                  <a:lnTo>
                    <a:pt x="1" y="87"/>
                  </a:lnTo>
                  <a:cubicBezTo>
                    <a:pt x="1" y="95"/>
                    <a:pt x="4" y="99"/>
                    <a:pt x="4" y="106"/>
                  </a:cubicBezTo>
                  <a:cubicBezTo>
                    <a:pt x="12" y="121"/>
                    <a:pt x="4" y="154"/>
                    <a:pt x="23" y="154"/>
                  </a:cubicBezTo>
                  <a:cubicBezTo>
                    <a:pt x="27" y="154"/>
                    <a:pt x="35" y="154"/>
                    <a:pt x="42" y="147"/>
                  </a:cubicBezTo>
                  <a:cubicBezTo>
                    <a:pt x="57" y="135"/>
                    <a:pt x="68" y="132"/>
                    <a:pt x="80" y="132"/>
                  </a:cubicBezTo>
                  <a:cubicBezTo>
                    <a:pt x="87" y="132"/>
                    <a:pt x="98" y="135"/>
                    <a:pt x="113" y="151"/>
                  </a:cubicBezTo>
                  <a:cubicBezTo>
                    <a:pt x="154" y="192"/>
                    <a:pt x="180" y="225"/>
                    <a:pt x="147" y="289"/>
                  </a:cubicBezTo>
                  <a:cubicBezTo>
                    <a:pt x="180" y="266"/>
                    <a:pt x="228" y="256"/>
                    <a:pt x="211" y="214"/>
                  </a:cubicBezTo>
                  <a:cubicBezTo>
                    <a:pt x="180" y="158"/>
                    <a:pt x="218" y="140"/>
                    <a:pt x="251" y="109"/>
                  </a:cubicBezTo>
                  <a:cubicBezTo>
                    <a:pt x="278" y="80"/>
                    <a:pt x="307" y="42"/>
                    <a:pt x="247" y="16"/>
                  </a:cubicBezTo>
                  <a:cubicBezTo>
                    <a:pt x="221" y="5"/>
                    <a:pt x="199" y="1"/>
                    <a:pt x="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0" name="Google Shape;32340;p23"/>
            <p:cNvSpPr/>
            <p:nvPr/>
          </p:nvSpPr>
          <p:spPr>
            <a:xfrm>
              <a:off x="-1971928" y="-1116682"/>
              <a:ext cx="7544" cy="7163"/>
            </a:xfrm>
            <a:custGeom>
              <a:avLst/>
              <a:gdLst/>
              <a:ahLst/>
              <a:cxnLst/>
              <a:rect l="l" t="t" r="r" b="b"/>
              <a:pathLst>
                <a:path w="158" h="150" extrusionOk="0">
                  <a:moveTo>
                    <a:pt x="83" y="0"/>
                  </a:moveTo>
                  <a:cubicBezTo>
                    <a:pt x="76" y="0"/>
                    <a:pt x="67" y="0"/>
                    <a:pt x="60" y="4"/>
                  </a:cubicBezTo>
                  <a:cubicBezTo>
                    <a:pt x="0" y="15"/>
                    <a:pt x="15" y="52"/>
                    <a:pt x="15" y="85"/>
                  </a:cubicBezTo>
                  <a:cubicBezTo>
                    <a:pt x="23" y="127"/>
                    <a:pt x="45" y="149"/>
                    <a:pt x="83" y="149"/>
                  </a:cubicBezTo>
                  <a:lnTo>
                    <a:pt x="98" y="149"/>
                  </a:lnTo>
                  <a:cubicBezTo>
                    <a:pt x="143" y="142"/>
                    <a:pt x="157" y="108"/>
                    <a:pt x="143" y="75"/>
                  </a:cubicBezTo>
                  <a:cubicBezTo>
                    <a:pt x="131" y="45"/>
                    <a:pt x="13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1" name="Google Shape;32341;p23"/>
            <p:cNvSpPr/>
            <p:nvPr/>
          </p:nvSpPr>
          <p:spPr>
            <a:xfrm>
              <a:off x="-2177587" y="-711714"/>
              <a:ext cx="12224" cy="11651"/>
            </a:xfrm>
            <a:custGeom>
              <a:avLst/>
              <a:gdLst/>
              <a:ahLst/>
              <a:cxnLst/>
              <a:rect l="l" t="t" r="r" b="b"/>
              <a:pathLst>
                <a:path w="256" h="244" extrusionOk="0">
                  <a:moveTo>
                    <a:pt x="151" y="1"/>
                  </a:moveTo>
                  <a:cubicBezTo>
                    <a:pt x="125" y="1"/>
                    <a:pt x="91" y="8"/>
                    <a:pt x="54" y="20"/>
                  </a:cubicBezTo>
                  <a:cubicBezTo>
                    <a:pt x="42" y="46"/>
                    <a:pt x="27" y="68"/>
                    <a:pt x="20" y="91"/>
                  </a:cubicBezTo>
                  <a:cubicBezTo>
                    <a:pt x="1" y="161"/>
                    <a:pt x="39" y="222"/>
                    <a:pt x="117" y="244"/>
                  </a:cubicBezTo>
                  <a:cubicBezTo>
                    <a:pt x="121" y="229"/>
                    <a:pt x="132" y="203"/>
                    <a:pt x="144" y="203"/>
                  </a:cubicBezTo>
                  <a:cubicBezTo>
                    <a:pt x="154" y="203"/>
                    <a:pt x="166" y="206"/>
                    <a:pt x="173" y="206"/>
                  </a:cubicBezTo>
                  <a:cubicBezTo>
                    <a:pt x="233" y="206"/>
                    <a:pt x="225" y="132"/>
                    <a:pt x="256" y="98"/>
                  </a:cubicBezTo>
                  <a:cubicBezTo>
                    <a:pt x="229" y="30"/>
                    <a:pt x="199" y="1"/>
                    <a:pt x="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2" name="Google Shape;32342;p23"/>
            <p:cNvSpPr/>
            <p:nvPr/>
          </p:nvSpPr>
          <p:spPr>
            <a:xfrm>
              <a:off x="-2168085" y="-700493"/>
              <a:ext cx="12176" cy="11699"/>
            </a:xfrm>
            <a:custGeom>
              <a:avLst/>
              <a:gdLst/>
              <a:ahLst/>
              <a:cxnLst/>
              <a:rect l="l" t="t" r="r" b="b"/>
              <a:pathLst>
                <a:path w="255" h="245" extrusionOk="0">
                  <a:moveTo>
                    <a:pt x="83" y="1"/>
                  </a:moveTo>
                  <a:cubicBezTo>
                    <a:pt x="93" y="49"/>
                    <a:pt x="57" y="54"/>
                    <a:pt x="23" y="61"/>
                  </a:cubicBezTo>
                  <a:cubicBezTo>
                    <a:pt x="0" y="102"/>
                    <a:pt x="41" y="106"/>
                    <a:pt x="60" y="125"/>
                  </a:cubicBezTo>
                  <a:lnTo>
                    <a:pt x="71" y="125"/>
                  </a:lnTo>
                  <a:cubicBezTo>
                    <a:pt x="119" y="125"/>
                    <a:pt x="79" y="170"/>
                    <a:pt x="93" y="188"/>
                  </a:cubicBezTo>
                  <a:cubicBezTo>
                    <a:pt x="135" y="188"/>
                    <a:pt x="142" y="237"/>
                    <a:pt x="176" y="244"/>
                  </a:cubicBezTo>
                  <a:cubicBezTo>
                    <a:pt x="254" y="151"/>
                    <a:pt x="214" y="3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3" name="Google Shape;32343;p23"/>
            <p:cNvSpPr/>
            <p:nvPr/>
          </p:nvSpPr>
          <p:spPr>
            <a:xfrm>
              <a:off x="-2172048" y="-707082"/>
              <a:ext cx="9884" cy="9884"/>
            </a:xfrm>
            <a:custGeom>
              <a:avLst/>
              <a:gdLst/>
              <a:ahLst/>
              <a:cxnLst/>
              <a:rect l="l" t="t" r="r" b="b"/>
              <a:pathLst>
                <a:path w="207" h="207" extrusionOk="0">
                  <a:moveTo>
                    <a:pt x="140" y="1"/>
                  </a:moveTo>
                  <a:lnTo>
                    <a:pt x="140" y="1"/>
                  </a:lnTo>
                  <a:cubicBezTo>
                    <a:pt x="109" y="35"/>
                    <a:pt x="117" y="109"/>
                    <a:pt x="57" y="109"/>
                  </a:cubicBezTo>
                  <a:cubicBezTo>
                    <a:pt x="50" y="109"/>
                    <a:pt x="38" y="106"/>
                    <a:pt x="28" y="106"/>
                  </a:cubicBezTo>
                  <a:cubicBezTo>
                    <a:pt x="16" y="106"/>
                    <a:pt x="5" y="132"/>
                    <a:pt x="1" y="147"/>
                  </a:cubicBezTo>
                  <a:cubicBezTo>
                    <a:pt x="28" y="161"/>
                    <a:pt x="42" y="206"/>
                    <a:pt x="76" y="206"/>
                  </a:cubicBezTo>
                  <a:cubicBezTo>
                    <a:pt x="87" y="206"/>
                    <a:pt x="95" y="203"/>
                    <a:pt x="106" y="199"/>
                  </a:cubicBezTo>
                  <a:cubicBezTo>
                    <a:pt x="140" y="192"/>
                    <a:pt x="176" y="187"/>
                    <a:pt x="166" y="139"/>
                  </a:cubicBezTo>
                  <a:cubicBezTo>
                    <a:pt x="135" y="98"/>
                    <a:pt x="207" y="38"/>
                    <a:pt x="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4" name="Google Shape;32344;p23"/>
            <p:cNvSpPr/>
            <p:nvPr/>
          </p:nvSpPr>
          <p:spPr>
            <a:xfrm>
              <a:off x="-2136331" y="-1298084"/>
              <a:ext cx="7735" cy="8643"/>
            </a:xfrm>
            <a:custGeom>
              <a:avLst/>
              <a:gdLst/>
              <a:ahLst/>
              <a:cxnLst/>
              <a:rect l="l" t="t" r="r" b="b"/>
              <a:pathLst>
                <a:path w="162" h="181" extrusionOk="0">
                  <a:moveTo>
                    <a:pt x="105" y="1"/>
                  </a:moveTo>
                  <a:cubicBezTo>
                    <a:pt x="98" y="1"/>
                    <a:pt x="87" y="9"/>
                    <a:pt x="75" y="12"/>
                  </a:cubicBezTo>
                  <a:cubicBezTo>
                    <a:pt x="68" y="19"/>
                    <a:pt x="56" y="27"/>
                    <a:pt x="49" y="27"/>
                  </a:cubicBezTo>
                  <a:cubicBezTo>
                    <a:pt x="46" y="27"/>
                    <a:pt x="46" y="27"/>
                    <a:pt x="42" y="23"/>
                  </a:cubicBezTo>
                  <a:cubicBezTo>
                    <a:pt x="30" y="35"/>
                    <a:pt x="15" y="45"/>
                    <a:pt x="1" y="57"/>
                  </a:cubicBezTo>
                  <a:lnTo>
                    <a:pt x="1" y="90"/>
                  </a:lnTo>
                  <a:cubicBezTo>
                    <a:pt x="4" y="143"/>
                    <a:pt x="34" y="180"/>
                    <a:pt x="72" y="180"/>
                  </a:cubicBezTo>
                  <a:lnTo>
                    <a:pt x="87" y="180"/>
                  </a:lnTo>
                  <a:cubicBezTo>
                    <a:pt x="161" y="158"/>
                    <a:pt x="124" y="102"/>
                    <a:pt x="124" y="49"/>
                  </a:cubicBezTo>
                  <a:cubicBezTo>
                    <a:pt x="124" y="12"/>
                    <a:pt x="117"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5" name="Google Shape;32345;p23"/>
            <p:cNvSpPr/>
            <p:nvPr/>
          </p:nvSpPr>
          <p:spPr>
            <a:xfrm>
              <a:off x="-2137572" y="-1302000"/>
              <a:ext cx="3438" cy="6685"/>
            </a:xfrm>
            <a:custGeom>
              <a:avLst/>
              <a:gdLst/>
              <a:ahLst/>
              <a:cxnLst/>
              <a:rect l="l" t="t" r="r" b="b"/>
              <a:pathLst>
                <a:path w="72" h="140" extrusionOk="0">
                  <a:moveTo>
                    <a:pt x="23" y="1"/>
                  </a:moveTo>
                  <a:lnTo>
                    <a:pt x="23" y="1"/>
                  </a:lnTo>
                  <a:cubicBezTo>
                    <a:pt x="1" y="53"/>
                    <a:pt x="27" y="94"/>
                    <a:pt x="27" y="139"/>
                  </a:cubicBezTo>
                  <a:cubicBezTo>
                    <a:pt x="41" y="127"/>
                    <a:pt x="56" y="117"/>
                    <a:pt x="68" y="105"/>
                  </a:cubicBezTo>
                  <a:cubicBezTo>
                    <a:pt x="56" y="72"/>
                    <a:pt x="72" y="27"/>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6" name="Google Shape;32346;p23"/>
            <p:cNvSpPr/>
            <p:nvPr/>
          </p:nvSpPr>
          <p:spPr>
            <a:xfrm>
              <a:off x="-2342515" y="-1211179"/>
              <a:ext cx="13656" cy="18288"/>
            </a:xfrm>
            <a:custGeom>
              <a:avLst/>
              <a:gdLst/>
              <a:ahLst/>
              <a:cxnLst/>
              <a:rect l="l" t="t" r="r" b="b"/>
              <a:pathLst>
                <a:path w="286" h="383" extrusionOk="0">
                  <a:moveTo>
                    <a:pt x="91" y="1"/>
                  </a:moveTo>
                  <a:cubicBezTo>
                    <a:pt x="54" y="5"/>
                    <a:pt x="20" y="16"/>
                    <a:pt x="1" y="61"/>
                  </a:cubicBezTo>
                  <a:cubicBezTo>
                    <a:pt x="135" y="65"/>
                    <a:pt x="87" y="233"/>
                    <a:pt x="188" y="267"/>
                  </a:cubicBezTo>
                  <a:cubicBezTo>
                    <a:pt x="192" y="267"/>
                    <a:pt x="196" y="285"/>
                    <a:pt x="192" y="289"/>
                  </a:cubicBezTo>
                  <a:cubicBezTo>
                    <a:pt x="132" y="382"/>
                    <a:pt x="211" y="364"/>
                    <a:pt x="259" y="371"/>
                  </a:cubicBezTo>
                  <a:cubicBezTo>
                    <a:pt x="285" y="278"/>
                    <a:pt x="248" y="199"/>
                    <a:pt x="211" y="121"/>
                  </a:cubicBezTo>
                  <a:cubicBezTo>
                    <a:pt x="170" y="80"/>
                    <a:pt x="132" y="39"/>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7" name="Google Shape;32347;p23"/>
            <p:cNvSpPr/>
            <p:nvPr/>
          </p:nvSpPr>
          <p:spPr>
            <a:xfrm>
              <a:off x="-2357127" y="-1190981"/>
              <a:ext cx="13274" cy="10409"/>
            </a:xfrm>
            <a:custGeom>
              <a:avLst/>
              <a:gdLst/>
              <a:ahLst/>
              <a:cxnLst/>
              <a:rect l="l" t="t" r="r" b="b"/>
              <a:pathLst>
                <a:path w="278" h="218" extrusionOk="0">
                  <a:moveTo>
                    <a:pt x="150" y="1"/>
                  </a:moveTo>
                  <a:cubicBezTo>
                    <a:pt x="127" y="1"/>
                    <a:pt x="109" y="35"/>
                    <a:pt x="86" y="35"/>
                  </a:cubicBezTo>
                  <a:cubicBezTo>
                    <a:pt x="79" y="35"/>
                    <a:pt x="68" y="31"/>
                    <a:pt x="57" y="19"/>
                  </a:cubicBezTo>
                  <a:cubicBezTo>
                    <a:pt x="23" y="57"/>
                    <a:pt x="1" y="98"/>
                    <a:pt x="23" y="150"/>
                  </a:cubicBezTo>
                  <a:cubicBezTo>
                    <a:pt x="38" y="188"/>
                    <a:pt x="79" y="218"/>
                    <a:pt x="109" y="218"/>
                  </a:cubicBezTo>
                  <a:cubicBezTo>
                    <a:pt x="120" y="218"/>
                    <a:pt x="131" y="210"/>
                    <a:pt x="135" y="202"/>
                  </a:cubicBezTo>
                  <a:cubicBezTo>
                    <a:pt x="165" y="135"/>
                    <a:pt x="229" y="154"/>
                    <a:pt x="270" y="124"/>
                  </a:cubicBezTo>
                  <a:cubicBezTo>
                    <a:pt x="229" y="116"/>
                    <a:pt x="277" y="61"/>
                    <a:pt x="229" y="57"/>
                  </a:cubicBezTo>
                  <a:cubicBezTo>
                    <a:pt x="229" y="61"/>
                    <a:pt x="225" y="61"/>
                    <a:pt x="221" y="64"/>
                  </a:cubicBezTo>
                  <a:cubicBezTo>
                    <a:pt x="210" y="79"/>
                    <a:pt x="203" y="113"/>
                    <a:pt x="184" y="113"/>
                  </a:cubicBezTo>
                  <a:cubicBezTo>
                    <a:pt x="180" y="113"/>
                    <a:pt x="172" y="113"/>
                    <a:pt x="169" y="109"/>
                  </a:cubicBezTo>
                  <a:cubicBezTo>
                    <a:pt x="139" y="90"/>
                    <a:pt x="162" y="64"/>
                    <a:pt x="180" y="42"/>
                  </a:cubicBezTo>
                  <a:cubicBezTo>
                    <a:pt x="176" y="23"/>
                    <a:pt x="172" y="4"/>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8" name="Google Shape;32348;p23"/>
            <p:cNvSpPr/>
            <p:nvPr/>
          </p:nvSpPr>
          <p:spPr>
            <a:xfrm>
              <a:off x="-2350490" y="-1209508"/>
              <a:ext cx="9263" cy="13036"/>
            </a:xfrm>
            <a:custGeom>
              <a:avLst/>
              <a:gdLst/>
              <a:ahLst/>
              <a:cxnLst/>
              <a:rect l="l" t="t" r="r" b="b"/>
              <a:pathLst>
                <a:path w="194" h="273" extrusionOk="0">
                  <a:moveTo>
                    <a:pt x="67" y="0"/>
                  </a:moveTo>
                  <a:cubicBezTo>
                    <a:pt x="49" y="0"/>
                    <a:pt x="33" y="11"/>
                    <a:pt x="19" y="33"/>
                  </a:cubicBezTo>
                  <a:cubicBezTo>
                    <a:pt x="11" y="48"/>
                    <a:pt x="19" y="71"/>
                    <a:pt x="0" y="83"/>
                  </a:cubicBezTo>
                  <a:cubicBezTo>
                    <a:pt x="0" y="93"/>
                    <a:pt x="4" y="101"/>
                    <a:pt x="4" y="109"/>
                  </a:cubicBezTo>
                  <a:cubicBezTo>
                    <a:pt x="90" y="131"/>
                    <a:pt x="104" y="240"/>
                    <a:pt x="190" y="273"/>
                  </a:cubicBezTo>
                  <a:cubicBezTo>
                    <a:pt x="171" y="232"/>
                    <a:pt x="149" y="198"/>
                    <a:pt x="176" y="153"/>
                  </a:cubicBezTo>
                  <a:cubicBezTo>
                    <a:pt x="183" y="142"/>
                    <a:pt x="194" y="93"/>
                    <a:pt x="180" y="93"/>
                  </a:cubicBezTo>
                  <a:lnTo>
                    <a:pt x="176" y="93"/>
                  </a:lnTo>
                  <a:cubicBezTo>
                    <a:pt x="168" y="97"/>
                    <a:pt x="161" y="97"/>
                    <a:pt x="153" y="97"/>
                  </a:cubicBezTo>
                  <a:cubicBezTo>
                    <a:pt x="116" y="97"/>
                    <a:pt x="119" y="60"/>
                    <a:pt x="104" y="33"/>
                  </a:cubicBezTo>
                  <a:cubicBezTo>
                    <a:pt x="93" y="7"/>
                    <a:pt x="78"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9" name="Google Shape;32349;p23"/>
            <p:cNvSpPr/>
            <p:nvPr/>
          </p:nvSpPr>
          <p:spPr>
            <a:xfrm>
              <a:off x="-2350012" y="-1194180"/>
              <a:ext cx="8786" cy="9836"/>
            </a:xfrm>
            <a:custGeom>
              <a:avLst/>
              <a:gdLst/>
              <a:ahLst/>
              <a:cxnLst/>
              <a:rect l="l" t="t" r="r" b="b"/>
              <a:pathLst>
                <a:path w="184" h="206" extrusionOk="0">
                  <a:moveTo>
                    <a:pt x="39" y="0"/>
                  </a:moveTo>
                  <a:cubicBezTo>
                    <a:pt x="23" y="19"/>
                    <a:pt x="4" y="38"/>
                    <a:pt x="1" y="68"/>
                  </a:cubicBezTo>
                  <a:cubicBezTo>
                    <a:pt x="23" y="71"/>
                    <a:pt x="27" y="90"/>
                    <a:pt x="31" y="109"/>
                  </a:cubicBezTo>
                  <a:lnTo>
                    <a:pt x="49" y="109"/>
                  </a:lnTo>
                  <a:cubicBezTo>
                    <a:pt x="61" y="109"/>
                    <a:pt x="72" y="112"/>
                    <a:pt x="80" y="124"/>
                  </a:cubicBezTo>
                  <a:cubicBezTo>
                    <a:pt x="128" y="128"/>
                    <a:pt x="80" y="183"/>
                    <a:pt x="121" y="191"/>
                  </a:cubicBezTo>
                  <a:cubicBezTo>
                    <a:pt x="128" y="195"/>
                    <a:pt x="135" y="202"/>
                    <a:pt x="143" y="206"/>
                  </a:cubicBezTo>
                  <a:cubicBezTo>
                    <a:pt x="158" y="202"/>
                    <a:pt x="184" y="188"/>
                    <a:pt x="177" y="180"/>
                  </a:cubicBezTo>
                  <a:cubicBezTo>
                    <a:pt x="135" y="131"/>
                    <a:pt x="173" y="76"/>
                    <a:pt x="173" y="26"/>
                  </a:cubicBezTo>
                  <a:cubicBezTo>
                    <a:pt x="166" y="23"/>
                    <a:pt x="158" y="23"/>
                    <a:pt x="151" y="23"/>
                  </a:cubicBezTo>
                  <a:cubicBezTo>
                    <a:pt x="132" y="23"/>
                    <a:pt x="117" y="34"/>
                    <a:pt x="106" y="41"/>
                  </a:cubicBezTo>
                  <a:cubicBezTo>
                    <a:pt x="91" y="53"/>
                    <a:pt x="80" y="64"/>
                    <a:pt x="61" y="64"/>
                  </a:cubicBezTo>
                  <a:lnTo>
                    <a:pt x="54" y="64"/>
                  </a:lnTo>
                  <a:cubicBezTo>
                    <a:pt x="39" y="45"/>
                    <a:pt x="76" y="19"/>
                    <a:pt x="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0" name="Google Shape;32350;p23"/>
            <p:cNvSpPr/>
            <p:nvPr/>
          </p:nvSpPr>
          <p:spPr>
            <a:xfrm>
              <a:off x="-2358177" y="-1203109"/>
              <a:ext cx="6064" cy="13083"/>
            </a:xfrm>
            <a:custGeom>
              <a:avLst/>
              <a:gdLst/>
              <a:ahLst/>
              <a:cxnLst/>
              <a:rect l="l" t="t" r="r" b="b"/>
              <a:pathLst>
                <a:path w="127" h="274" extrusionOk="0">
                  <a:moveTo>
                    <a:pt x="30" y="1"/>
                  </a:moveTo>
                  <a:cubicBezTo>
                    <a:pt x="0" y="38"/>
                    <a:pt x="30" y="71"/>
                    <a:pt x="34" y="109"/>
                  </a:cubicBezTo>
                  <a:cubicBezTo>
                    <a:pt x="37" y="135"/>
                    <a:pt x="27" y="139"/>
                    <a:pt x="11" y="146"/>
                  </a:cubicBezTo>
                  <a:cubicBezTo>
                    <a:pt x="15" y="199"/>
                    <a:pt x="41" y="240"/>
                    <a:pt x="79" y="273"/>
                  </a:cubicBezTo>
                  <a:cubicBezTo>
                    <a:pt x="86" y="187"/>
                    <a:pt x="86" y="106"/>
                    <a:pt x="127" y="27"/>
                  </a:cubicBezTo>
                  <a:lnTo>
                    <a:pt x="127" y="27"/>
                  </a:lnTo>
                  <a:cubicBezTo>
                    <a:pt x="116" y="30"/>
                    <a:pt x="101" y="34"/>
                    <a:pt x="90" y="34"/>
                  </a:cubicBezTo>
                  <a:cubicBezTo>
                    <a:pt x="68" y="34"/>
                    <a:pt x="45" y="27"/>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1" name="Google Shape;32351;p23"/>
            <p:cNvSpPr/>
            <p:nvPr/>
          </p:nvSpPr>
          <p:spPr>
            <a:xfrm>
              <a:off x="-2339125" y="-1192031"/>
              <a:ext cx="6685" cy="6637"/>
            </a:xfrm>
            <a:custGeom>
              <a:avLst/>
              <a:gdLst/>
              <a:ahLst/>
              <a:cxnLst/>
              <a:rect l="l" t="t" r="r" b="b"/>
              <a:pathLst>
                <a:path w="140" h="139" extrusionOk="0">
                  <a:moveTo>
                    <a:pt x="87" y="0"/>
                  </a:moveTo>
                  <a:cubicBezTo>
                    <a:pt x="61" y="0"/>
                    <a:pt x="46" y="23"/>
                    <a:pt x="31" y="38"/>
                  </a:cubicBezTo>
                  <a:cubicBezTo>
                    <a:pt x="1" y="64"/>
                    <a:pt x="5" y="93"/>
                    <a:pt x="16" y="124"/>
                  </a:cubicBezTo>
                  <a:cubicBezTo>
                    <a:pt x="23" y="135"/>
                    <a:pt x="28" y="138"/>
                    <a:pt x="38" y="138"/>
                  </a:cubicBezTo>
                  <a:cubicBezTo>
                    <a:pt x="42" y="138"/>
                    <a:pt x="50" y="138"/>
                    <a:pt x="54" y="135"/>
                  </a:cubicBezTo>
                  <a:cubicBezTo>
                    <a:pt x="61" y="135"/>
                    <a:pt x="64" y="131"/>
                    <a:pt x="68" y="131"/>
                  </a:cubicBezTo>
                  <a:lnTo>
                    <a:pt x="76" y="131"/>
                  </a:lnTo>
                  <a:cubicBezTo>
                    <a:pt x="80" y="101"/>
                    <a:pt x="106" y="90"/>
                    <a:pt x="121" y="67"/>
                  </a:cubicBezTo>
                  <a:cubicBezTo>
                    <a:pt x="140" y="38"/>
                    <a:pt x="128" y="12"/>
                    <a:pt x="99" y="4"/>
                  </a:cubicBezTo>
                  <a:cubicBezTo>
                    <a:pt x="95" y="0"/>
                    <a:pt x="90"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2" name="Google Shape;32352;p23"/>
            <p:cNvSpPr/>
            <p:nvPr/>
          </p:nvSpPr>
          <p:spPr>
            <a:xfrm>
              <a:off x="-2356745" y="-1206309"/>
              <a:ext cx="6446" cy="4823"/>
            </a:xfrm>
            <a:custGeom>
              <a:avLst/>
              <a:gdLst/>
              <a:ahLst/>
              <a:cxnLst/>
              <a:rect l="l" t="t" r="r" b="b"/>
              <a:pathLst>
                <a:path w="135" h="101" extrusionOk="0">
                  <a:moveTo>
                    <a:pt x="97" y="0"/>
                  </a:moveTo>
                  <a:cubicBezTo>
                    <a:pt x="93" y="0"/>
                    <a:pt x="86" y="0"/>
                    <a:pt x="78" y="4"/>
                  </a:cubicBezTo>
                  <a:cubicBezTo>
                    <a:pt x="64" y="38"/>
                    <a:pt x="19" y="38"/>
                    <a:pt x="0" y="68"/>
                  </a:cubicBezTo>
                  <a:cubicBezTo>
                    <a:pt x="15" y="94"/>
                    <a:pt x="38" y="101"/>
                    <a:pt x="60" y="101"/>
                  </a:cubicBezTo>
                  <a:cubicBezTo>
                    <a:pt x="71" y="101"/>
                    <a:pt x="86" y="97"/>
                    <a:pt x="97" y="94"/>
                  </a:cubicBezTo>
                  <a:cubicBezTo>
                    <a:pt x="119" y="83"/>
                    <a:pt x="131" y="64"/>
                    <a:pt x="135" y="42"/>
                  </a:cubicBezTo>
                  <a:cubicBezTo>
                    <a:pt x="135" y="34"/>
                    <a:pt x="131" y="26"/>
                    <a:pt x="131" y="16"/>
                  </a:cubicBezTo>
                  <a:cubicBezTo>
                    <a:pt x="123" y="4"/>
                    <a:pt x="112"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3" name="Google Shape;32353;p23"/>
            <p:cNvSpPr/>
            <p:nvPr/>
          </p:nvSpPr>
          <p:spPr>
            <a:xfrm>
              <a:off x="-2172382" y="-1106368"/>
              <a:ext cx="20580" cy="18432"/>
            </a:xfrm>
            <a:custGeom>
              <a:avLst/>
              <a:gdLst/>
              <a:ahLst/>
              <a:cxnLst/>
              <a:rect l="l" t="t" r="r" b="b"/>
              <a:pathLst>
                <a:path w="431" h="386" extrusionOk="0">
                  <a:moveTo>
                    <a:pt x="292" y="0"/>
                  </a:moveTo>
                  <a:cubicBezTo>
                    <a:pt x="266" y="0"/>
                    <a:pt x="240" y="16"/>
                    <a:pt x="209" y="42"/>
                  </a:cubicBezTo>
                  <a:cubicBezTo>
                    <a:pt x="142" y="94"/>
                    <a:pt x="75" y="139"/>
                    <a:pt x="0" y="173"/>
                  </a:cubicBezTo>
                  <a:cubicBezTo>
                    <a:pt x="35" y="210"/>
                    <a:pt x="38" y="259"/>
                    <a:pt x="45" y="304"/>
                  </a:cubicBezTo>
                  <a:cubicBezTo>
                    <a:pt x="52" y="330"/>
                    <a:pt x="61" y="356"/>
                    <a:pt x="68" y="385"/>
                  </a:cubicBezTo>
                  <a:cubicBezTo>
                    <a:pt x="90" y="322"/>
                    <a:pt x="102" y="300"/>
                    <a:pt x="113" y="300"/>
                  </a:cubicBezTo>
                  <a:cubicBezTo>
                    <a:pt x="116" y="300"/>
                    <a:pt x="124" y="307"/>
                    <a:pt x="131" y="311"/>
                  </a:cubicBezTo>
                  <a:cubicBezTo>
                    <a:pt x="176" y="363"/>
                    <a:pt x="240" y="340"/>
                    <a:pt x="292" y="356"/>
                  </a:cubicBezTo>
                  <a:cubicBezTo>
                    <a:pt x="273" y="322"/>
                    <a:pt x="247" y="292"/>
                    <a:pt x="281" y="244"/>
                  </a:cubicBezTo>
                  <a:cubicBezTo>
                    <a:pt x="307" y="206"/>
                    <a:pt x="333" y="157"/>
                    <a:pt x="311" y="105"/>
                  </a:cubicBezTo>
                  <a:cubicBezTo>
                    <a:pt x="311" y="102"/>
                    <a:pt x="307" y="94"/>
                    <a:pt x="304" y="90"/>
                  </a:cubicBezTo>
                  <a:cubicBezTo>
                    <a:pt x="304" y="83"/>
                    <a:pt x="304" y="76"/>
                    <a:pt x="318" y="71"/>
                  </a:cubicBezTo>
                  <a:cubicBezTo>
                    <a:pt x="318" y="68"/>
                    <a:pt x="322" y="68"/>
                    <a:pt x="322" y="68"/>
                  </a:cubicBezTo>
                  <a:lnTo>
                    <a:pt x="330" y="68"/>
                  </a:lnTo>
                  <a:cubicBezTo>
                    <a:pt x="344" y="68"/>
                    <a:pt x="344" y="83"/>
                    <a:pt x="349" y="102"/>
                  </a:cubicBezTo>
                  <a:cubicBezTo>
                    <a:pt x="349" y="124"/>
                    <a:pt x="363" y="143"/>
                    <a:pt x="382" y="143"/>
                  </a:cubicBezTo>
                  <a:cubicBezTo>
                    <a:pt x="385" y="143"/>
                    <a:pt x="389" y="139"/>
                    <a:pt x="393" y="139"/>
                  </a:cubicBezTo>
                  <a:cubicBezTo>
                    <a:pt x="430" y="121"/>
                    <a:pt x="408" y="98"/>
                    <a:pt x="393" y="76"/>
                  </a:cubicBezTo>
                  <a:cubicBezTo>
                    <a:pt x="385" y="68"/>
                    <a:pt x="382" y="60"/>
                    <a:pt x="378" y="57"/>
                  </a:cubicBezTo>
                  <a:cubicBezTo>
                    <a:pt x="344" y="19"/>
                    <a:pt x="318" y="0"/>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4" name="Google Shape;32354;p23"/>
            <p:cNvSpPr/>
            <p:nvPr/>
          </p:nvSpPr>
          <p:spPr>
            <a:xfrm>
              <a:off x="-2166127" y="-1088175"/>
              <a:ext cx="7688" cy="9359"/>
            </a:xfrm>
            <a:custGeom>
              <a:avLst/>
              <a:gdLst/>
              <a:ahLst/>
              <a:cxnLst/>
              <a:rect l="l" t="t" r="r" b="b"/>
              <a:pathLst>
                <a:path w="161" h="196" extrusionOk="0">
                  <a:moveTo>
                    <a:pt x="61" y="1"/>
                  </a:moveTo>
                  <a:cubicBezTo>
                    <a:pt x="52" y="1"/>
                    <a:pt x="45" y="1"/>
                    <a:pt x="38" y="4"/>
                  </a:cubicBezTo>
                  <a:cubicBezTo>
                    <a:pt x="26" y="12"/>
                    <a:pt x="16" y="38"/>
                    <a:pt x="16" y="42"/>
                  </a:cubicBezTo>
                  <a:cubicBezTo>
                    <a:pt x="68" y="90"/>
                    <a:pt x="0" y="143"/>
                    <a:pt x="16" y="192"/>
                  </a:cubicBezTo>
                  <a:cubicBezTo>
                    <a:pt x="34" y="195"/>
                    <a:pt x="49" y="195"/>
                    <a:pt x="61" y="195"/>
                  </a:cubicBezTo>
                  <a:cubicBezTo>
                    <a:pt x="120" y="195"/>
                    <a:pt x="154" y="161"/>
                    <a:pt x="161" y="94"/>
                  </a:cubicBezTo>
                  <a:cubicBezTo>
                    <a:pt x="150" y="80"/>
                    <a:pt x="139" y="64"/>
                    <a:pt x="131" y="54"/>
                  </a:cubicBezTo>
                  <a:lnTo>
                    <a:pt x="116" y="54"/>
                  </a:lnTo>
                  <a:cubicBezTo>
                    <a:pt x="97" y="54"/>
                    <a:pt x="94" y="38"/>
                    <a:pt x="87" y="20"/>
                  </a:cubicBezTo>
                  <a:cubicBezTo>
                    <a:pt x="83" y="4"/>
                    <a:pt x="71"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5" name="Google Shape;32355;p23"/>
            <p:cNvSpPr/>
            <p:nvPr/>
          </p:nvSpPr>
          <p:spPr>
            <a:xfrm>
              <a:off x="-2154715" y="-1089082"/>
              <a:ext cx="11126" cy="7067"/>
            </a:xfrm>
            <a:custGeom>
              <a:avLst/>
              <a:gdLst/>
              <a:ahLst/>
              <a:cxnLst/>
              <a:rect l="l" t="t" r="r" b="b"/>
              <a:pathLst>
                <a:path w="233" h="148" extrusionOk="0">
                  <a:moveTo>
                    <a:pt x="214" y="1"/>
                  </a:moveTo>
                  <a:cubicBezTo>
                    <a:pt x="198" y="1"/>
                    <a:pt x="191" y="28"/>
                    <a:pt x="176" y="31"/>
                  </a:cubicBezTo>
                  <a:cubicBezTo>
                    <a:pt x="172" y="35"/>
                    <a:pt x="165" y="35"/>
                    <a:pt x="162" y="35"/>
                  </a:cubicBezTo>
                  <a:cubicBezTo>
                    <a:pt x="150" y="35"/>
                    <a:pt x="143" y="35"/>
                    <a:pt x="136" y="28"/>
                  </a:cubicBezTo>
                  <a:cubicBezTo>
                    <a:pt x="117" y="16"/>
                    <a:pt x="101" y="12"/>
                    <a:pt x="83" y="12"/>
                  </a:cubicBezTo>
                  <a:cubicBezTo>
                    <a:pt x="57" y="12"/>
                    <a:pt x="27" y="23"/>
                    <a:pt x="1" y="28"/>
                  </a:cubicBezTo>
                  <a:cubicBezTo>
                    <a:pt x="31" y="76"/>
                    <a:pt x="41" y="140"/>
                    <a:pt x="117" y="147"/>
                  </a:cubicBezTo>
                  <a:cubicBezTo>
                    <a:pt x="105" y="121"/>
                    <a:pt x="72" y="102"/>
                    <a:pt x="72" y="57"/>
                  </a:cubicBezTo>
                  <a:lnTo>
                    <a:pt x="72" y="57"/>
                  </a:lnTo>
                  <a:cubicBezTo>
                    <a:pt x="94" y="65"/>
                    <a:pt x="117" y="68"/>
                    <a:pt x="136" y="68"/>
                  </a:cubicBezTo>
                  <a:cubicBezTo>
                    <a:pt x="150" y="68"/>
                    <a:pt x="162" y="68"/>
                    <a:pt x="176" y="65"/>
                  </a:cubicBezTo>
                  <a:cubicBezTo>
                    <a:pt x="198" y="57"/>
                    <a:pt x="232" y="61"/>
                    <a:pt x="232" y="20"/>
                  </a:cubicBezTo>
                  <a:cubicBezTo>
                    <a:pt x="232" y="16"/>
                    <a:pt x="232" y="12"/>
                    <a:pt x="229" y="9"/>
                  </a:cubicBezTo>
                  <a:cubicBezTo>
                    <a:pt x="225" y="5"/>
                    <a:pt x="217" y="1"/>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6" name="Google Shape;32356;p23"/>
            <p:cNvSpPr/>
            <p:nvPr/>
          </p:nvSpPr>
          <p:spPr>
            <a:xfrm>
              <a:off x="-2151324" y="-1077288"/>
              <a:ext cx="4536" cy="5061"/>
            </a:xfrm>
            <a:custGeom>
              <a:avLst/>
              <a:gdLst/>
              <a:ahLst/>
              <a:cxnLst/>
              <a:rect l="l" t="t" r="r" b="b"/>
              <a:pathLst>
                <a:path w="95" h="106" extrusionOk="0">
                  <a:moveTo>
                    <a:pt x="49" y="1"/>
                  </a:moveTo>
                  <a:cubicBezTo>
                    <a:pt x="38" y="1"/>
                    <a:pt x="30" y="5"/>
                    <a:pt x="27" y="16"/>
                  </a:cubicBezTo>
                  <a:cubicBezTo>
                    <a:pt x="20" y="38"/>
                    <a:pt x="1" y="64"/>
                    <a:pt x="23" y="87"/>
                  </a:cubicBezTo>
                  <a:cubicBezTo>
                    <a:pt x="34" y="102"/>
                    <a:pt x="53" y="106"/>
                    <a:pt x="68" y="106"/>
                  </a:cubicBezTo>
                  <a:lnTo>
                    <a:pt x="87" y="106"/>
                  </a:lnTo>
                  <a:cubicBezTo>
                    <a:pt x="87" y="90"/>
                    <a:pt x="82" y="76"/>
                    <a:pt x="87" y="61"/>
                  </a:cubicBezTo>
                  <a:cubicBezTo>
                    <a:pt x="94" y="35"/>
                    <a:pt x="87" y="16"/>
                    <a:pt x="65" y="5"/>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7" name="Google Shape;32357;p23"/>
            <p:cNvSpPr/>
            <p:nvPr/>
          </p:nvSpPr>
          <p:spPr>
            <a:xfrm>
              <a:off x="-2366056" y="-1029108"/>
              <a:ext cx="9168" cy="10409"/>
            </a:xfrm>
            <a:custGeom>
              <a:avLst/>
              <a:gdLst/>
              <a:ahLst/>
              <a:cxnLst/>
              <a:rect l="l" t="t" r="r" b="b"/>
              <a:pathLst>
                <a:path w="192" h="218" extrusionOk="0">
                  <a:moveTo>
                    <a:pt x="49" y="1"/>
                  </a:moveTo>
                  <a:cubicBezTo>
                    <a:pt x="42" y="1"/>
                    <a:pt x="31" y="16"/>
                    <a:pt x="23" y="28"/>
                  </a:cubicBezTo>
                  <a:cubicBezTo>
                    <a:pt x="8" y="50"/>
                    <a:pt x="26" y="80"/>
                    <a:pt x="0" y="99"/>
                  </a:cubicBezTo>
                  <a:cubicBezTo>
                    <a:pt x="8" y="166"/>
                    <a:pt x="31" y="218"/>
                    <a:pt x="105" y="218"/>
                  </a:cubicBezTo>
                  <a:lnTo>
                    <a:pt x="116" y="218"/>
                  </a:lnTo>
                  <a:cubicBezTo>
                    <a:pt x="157" y="192"/>
                    <a:pt x="192" y="166"/>
                    <a:pt x="169" y="109"/>
                  </a:cubicBezTo>
                  <a:cubicBezTo>
                    <a:pt x="147" y="54"/>
                    <a:pt x="94" y="3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8" name="Google Shape;32358;p23"/>
            <p:cNvSpPr/>
            <p:nvPr/>
          </p:nvSpPr>
          <p:spPr>
            <a:xfrm>
              <a:off x="-2366963" y="-1031018"/>
              <a:ext cx="11651" cy="12510"/>
            </a:xfrm>
            <a:custGeom>
              <a:avLst/>
              <a:gdLst/>
              <a:ahLst/>
              <a:cxnLst/>
              <a:rect l="l" t="t" r="r" b="b"/>
              <a:pathLst>
                <a:path w="244" h="262" extrusionOk="0">
                  <a:moveTo>
                    <a:pt x="64" y="0"/>
                  </a:moveTo>
                  <a:cubicBezTo>
                    <a:pt x="42" y="0"/>
                    <a:pt x="27" y="23"/>
                    <a:pt x="12" y="49"/>
                  </a:cubicBezTo>
                  <a:cubicBezTo>
                    <a:pt x="1" y="79"/>
                    <a:pt x="16" y="108"/>
                    <a:pt x="19" y="139"/>
                  </a:cubicBezTo>
                  <a:cubicBezTo>
                    <a:pt x="45" y="120"/>
                    <a:pt x="27" y="90"/>
                    <a:pt x="42" y="68"/>
                  </a:cubicBezTo>
                  <a:cubicBezTo>
                    <a:pt x="50" y="56"/>
                    <a:pt x="61" y="41"/>
                    <a:pt x="68" y="41"/>
                  </a:cubicBezTo>
                  <a:lnTo>
                    <a:pt x="76" y="41"/>
                  </a:lnTo>
                  <a:cubicBezTo>
                    <a:pt x="113" y="75"/>
                    <a:pt x="166" y="94"/>
                    <a:pt x="188" y="149"/>
                  </a:cubicBezTo>
                  <a:cubicBezTo>
                    <a:pt x="211" y="206"/>
                    <a:pt x="176" y="232"/>
                    <a:pt x="135" y="258"/>
                  </a:cubicBezTo>
                  <a:cubicBezTo>
                    <a:pt x="147" y="262"/>
                    <a:pt x="158" y="262"/>
                    <a:pt x="169" y="262"/>
                  </a:cubicBezTo>
                  <a:cubicBezTo>
                    <a:pt x="211" y="262"/>
                    <a:pt x="244" y="243"/>
                    <a:pt x="233" y="191"/>
                  </a:cubicBezTo>
                  <a:cubicBezTo>
                    <a:pt x="221" y="116"/>
                    <a:pt x="166" y="56"/>
                    <a:pt x="102" y="15"/>
                  </a:cubicBezTo>
                  <a:cubicBezTo>
                    <a:pt x="87" y="8"/>
                    <a:pt x="76"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9" name="Google Shape;32359;p23"/>
            <p:cNvSpPr/>
            <p:nvPr/>
          </p:nvSpPr>
          <p:spPr>
            <a:xfrm>
              <a:off x="-2174865" y="-1223785"/>
              <a:ext cx="17190" cy="16951"/>
            </a:xfrm>
            <a:custGeom>
              <a:avLst/>
              <a:gdLst/>
              <a:ahLst/>
              <a:cxnLst/>
              <a:rect l="l" t="t" r="r" b="b"/>
              <a:pathLst>
                <a:path w="360" h="355" extrusionOk="0">
                  <a:moveTo>
                    <a:pt x="217" y="4"/>
                  </a:moveTo>
                  <a:lnTo>
                    <a:pt x="217" y="4"/>
                  </a:lnTo>
                  <a:cubicBezTo>
                    <a:pt x="228" y="49"/>
                    <a:pt x="187" y="59"/>
                    <a:pt x="161" y="90"/>
                  </a:cubicBezTo>
                  <a:cubicBezTo>
                    <a:pt x="139" y="23"/>
                    <a:pt x="176" y="11"/>
                    <a:pt x="217" y="4"/>
                  </a:cubicBezTo>
                  <a:close/>
                  <a:moveTo>
                    <a:pt x="176" y="0"/>
                  </a:moveTo>
                  <a:cubicBezTo>
                    <a:pt x="68" y="0"/>
                    <a:pt x="0" y="94"/>
                    <a:pt x="30" y="220"/>
                  </a:cubicBezTo>
                  <a:cubicBezTo>
                    <a:pt x="52" y="314"/>
                    <a:pt x="78" y="355"/>
                    <a:pt x="131" y="355"/>
                  </a:cubicBezTo>
                  <a:cubicBezTo>
                    <a:pt x="161" y="355"/>
                    <a:pt x="199" y="340"/>
                    <a:pt x="254" y="314"/>
                  </a:cubicBezTo>
                  <a:cubicBezTo>
                    <a:pt x="277" y="303"/>
                    <a:pt x="306" y="303"/>
                    <a:pt x="318" y="269"/>
                  </a:cubicBezTo>
                  <a:lnTo>
                    <a:pt x="292" y="269"/>
                  </a:lnTo>
                  <a:cubicBezTo>
                    <a:pt x="266" y="269"/>
                    <a:pt x="239" y="265"/>
                    <a:pt x="261" y="220"/>
                  </a:cubicBezTo>
                  <a:cubicBezTo>
                    <a:pt x="273" y="194"/>
                    <a:pt x="251" y="164"/>
                    <a:pt x="280" y="138"/>
                  </a:cubicBezTo>
                  <a:cubicBezTo>
                    <a:pt x="306" y="183"/>
                    <a:pt x="303" y="228"/>
                    <a:pt x="318" y="269"/>
                  </a:cubicBezTo>
                  <a:cubicBezTo>
                    <a:pt x="337" y="254"/>
                    <a:pt x="359" y="228"/>
                    <a:pt x="344" y="206"/>
                  </a:cubicBezTo>
                  <a:cubicBezTo>
                    <a:pt x="314" y="172"/>
                    <a:pt x="340" y="135"/>
                    <a:pt x="329" y="101"/>
                  </a:cubicBezTo>
                  <a:cubicBezTo>
                    <a:pt x="280" y="82"/>
                    <a:pt x="277" y="11"/>
                    <a:pt x="217" y="4"/>
                  </a:cubicBezTo>
                  <a:cubicBezTo>
                    <a:pt x="202" y="4"/>
                    <a:pt x="191" y="0"/>
                    <a:pt x="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0" name="Google Shape;32360;p23"/>
            <p:cNvSpPr/>
            <p:nvPr/>
          </p:nvSpPr>
          <p:spPr>
            <a:xfrm>
              <a:off x="-2188617" y="-1213662"/>
              <a:ext cx="13800" cy="14707"/>
            </a:xfrm>
            <a:custGeom>
              <a:avLst/>
              <a:gdLst/>
              <a:ahLst/>
              <a:cxnLst/>
              <a:rect l="l" t="t" r="r" b="b"/>
              <a:pathLst>
                <a:path w="289" h="308" extrusionOk="0">
                  <a:moveTo>
                    <a:pt x="221" y="1"/>
                  </a:moveTo>
                  <a:cubicBezTo>
                    <a:pt x="206" y="1"/>
                    <a:pt x="191" y="8"/>
                    <a:pt x="176" y="16"/>
                  </a:cubicBezTo>
                  <a:cubicBezTo>
                    <a:pt x="161" y="23"/>
                    <a:pt x="146" y="31"/>
                    <a:pt x="131" y="31"/>
                  </a:cubicBezTo>
                  <a:lnTo>
                    <a:pt x="128" y="31"/>
                  </a:lnTo>
                  <a:cubicBezTo>
                    <a:pt x="123" y="91"/>
                    <a:pt x="101" y="143"/>
                    <a:pt x="49" y="180"/>
                  </a:cubicBezTo>
                  <a:cubicBezTo>
                    <a:pt x="23" y="196"/>
                    <a:pt x="4" y="210"/>
                    <a:pt x="0" y="240"/>
                  </a:cubicBezTo>
                  <a:cubicBezTo>
                    <a:pt x="11" y="251"/>
                    <a:pt x="30" y="251"/>
                    <a:pt x="45" y="251"/>
                  </a:cubicBezTo>
                  <a:lnTo>
                    <a:pt x="83" y="251"/>
                  </a:lnTo>
                  <a:cubicBezTo>
                    <a:pt x="113" y="251"/>
                    <a:pt x="142" y="259"/>
                    <a:pt x="154" y="308"/>
                  </a:cubicBezTo>
                  <a:cubicBezTo>
                    <a:pt x="195" y="304"/>
                    <a:pt x="195" y="266"/>
                    <a:pt x="206" y="240"/>
                  </a:cubicBezTo>
                  <a:cubicBezTo>
                    <a:pt x="213" y="229"/>
                    <a:pt x="218" y="206"/>
                    <a:pt x="228" y="206"/>
                  </a:cubicBezTo>
                  <a:cubicBezTo>
                    <a:pt x="232" y="206"/>
                    <a:pt x="235" y="206"/>
                    <a:pt x="244" y="210"/>
                  </a:cubicBezTo>
                  <a:cubicBezTo>
                    <a:pt x="254" y="218"/>
                    <a:pt x="262" y="222"/>
                    <a:pt x="270" y="222"/>
                  </a:cubicBezTo>
                  <a:cubicBezTo>
                    <a:pt x="288" y="222"/>
                    <a:pt x="285" y="192"/>
                    <a:pt x="288" y="177"/>
                  </a:cubicBezTo>
                  <a:cubicBezTo>
                    <a:pt x="288" y="120"/>
                    <a:pt x="288" y="57"/>
                    <a:pt x="251" y="16"/>
                  </a:cubicBezTo>
                  <a:cubicBezTo>
                    <a:pt x="240" y="5"/>
                    <a:pt x="232"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1" name="Google Shape;32361;p23"/>
            <p:cNvSpPr/>
            <p:nvPr/>
          </p:nvSpPr>
          <p:spPr>
            <a:xfrm>
              <a:off x="-2126160" y="-1112241"/>
              <a:ext cx="15614" cy="23780"/>
            </a:xfrm>
            <a:custGeom>
              <a:avLst/>
              <a:gdLst/>
              <a:ahLst/>
              <a:cxnLst/>
              <a:rect l="l" t="t" r="r" b="b"/>
              <a:pathLst>
                <a:path w="327" h="498" extrusionOk="0">
                  <a:moveTo>
                    <a:pt x="188" y="0"/>
                  </a:moveTo>
                  <a:cubicBezTo>
                    <a:pt x="183" y="0"/>
                    <a:pt x="183" y="0"/>
                    <a:pt x="183" y="4"/>
                  </a:cubicBezTo>
                  <a:cubicBezTo>
                    <a:pt x="183" y="87"/>
                    <a:pt x="94" y="60"/>
                    <a:pt x="61" y="101"/>
                  </a:cubicBezTo>
                  <a:cubicBezTo>
                    <a:pt x="42" y="123"/>
                    <a:pt x="38" y="154"/>
                    <a:pt x="19" y="172"/>
                  </a:cubicBezTo>
                  <a:cubicBezTo>
                    <a:pt x="16" y="180"/>
                    <a:pt x="9" y="183"/>
                    <a:pt x="0" y="187"/>
                  </a:cubicBezTo>
                  <a:cubicBezTo>
                    <a:pt x="0" y="370"/>
                    <a:pt x="102" y="494"/>
                    <a:pt x="225" y="497"/>
                  </a:cubicBezTo>
                  <a:cubicBezTo>
                    <a:pt x="228" y="494"/>
                    <a:pt x="233" y="486"/>
                    <a:pt x="236" y="482"/>
                  </a:cubicBezTo>
                  <a:cubicBezTo>
                    <a:pt x="251" y="460"/>
                    <a:pt x="273" y="441"/>
                    <a:pt x="266" y="408"/>
                  </a:cubicBezTo>
                  <a:cubicBezTo>
                    <a:pt x="262" y="404"/>
                    <a:pt x="259" y="404"/>
                    <a:pt x="255" y="404"/>
                  </a:cubicBezTo>
                  <a:cubicBezTo>
                    <a:pt x="247" y="404"/>
                    <a:pt x="244" y="411"/>
                    <a:pt x="236" y="411"/>
                  </a:cubicBezTo>
                  <a:lnTo>
                    <a:pt x="225" y="411"/>
                  </a:lnTo>
                  <a:cubicBezTo>
                    <a:pt x="169" y="411"/>
                    <a:pt x="87" y="340"/>
                    <a:pt x="113" y="322"/>
                  </a:cubicBezTo>
                  <a:cubicBezTo>
                    <a:pt x="154" y="299"/>
                    <a:pt x="150" y="221"/>
                    <a:pt x="202" y="221"/>
                  </a:cubicBezTo>
                  <a:cubicBezTo>
                    <a:pt x="214" y="221"/>
                    <a:pt x="225" y="225"/>
                    <a:pt x="240" y="228"/>
                  </a:cubicBezTo>
                  <a:cubicBezTo>
                    <a:pt x="244" y="232"/>
                    <a:pt x="247" y="232"/>
                    <a:pt x="251" y="232"/>
                  </a:cubicBezTo>
                  <a:cubicBezTo>
                    <a:pt x="266" y="232"/>
                    <a:pt x="281" y="225"/>
                    <a:pt x="281" y="206"/>
                  </a:cubicBezTo>
                  <a:cubicBezTo>
                    <a:pt x="281" y="183"/>
                    <a:pt x="259" y="172"/>
                    <a:pt x="240" y="168"/>
                  </a:cubicBezTo>
                  <a:cubicBezTo>
                    <a:pt x="210" y="165"/>
                    <a:pt x="176" y="168"/>
                    <a:pt x="188" y="120"/>
                  </a:cubicBezTo>
                  <a:lnTo>
                    <a:pt x="188" y="120"/>
                  </a:lnTo>
                  <a:cubicBezTo>
                    <a:pt x="210" y="123"/>
                    <a:pt x="228" y="127"/>
                    <a:pt x="244" y="127"/>
                  </a:cubicBezTo>
                  <a:cubicBezTo>
                    <a:pt x="288" y="127"/>
                    <a:pt x="300" y="101"/>
                    <a:pt x="326" y="11"/>
                  </a:cubicBezTo>
                  <a:lnTo>
                    <a:pt x="314" y="11"/>
                  </a:lnTo>
                  <a:cubicBezTo>
                    <a:pt x="304" y="11"/>
                    <a:pt x="292" y="11"/>
                    <a:pt x="281" y="15"/>
                  </a:cubicBezTo>
                  <a:cubicBezTo>
                    <a:pt x="270" y="19"/>
                    <a:pt x="259" y="19"/>
                    <a:pt x="247" y="19"/>
                  </a:cubicBezTo>
                  <a:cubicBezTo>
                    <a:pt x="236" y="19"/>
                    <a:pt x="221" y="19"/>
                    <a:pt x="210" y="11"/>
                  </a:cubicBezTo>
                  <a:cubicBezTo>
                    <a:pt x="206" y="8"/>
                    <a:pt x="192" y="0"/>
                    <a:pt x="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2" name="Google Shape;32362;p23"/>
            <p:cNvSpPr/>
            <p:nvPr/>
          </p:nvSpPr>
          <p:spPr>
            <a:xfrm>
              <a:off x="-2312146" y="-870053"/>
              <a:ext cx="5587" cy="13275"/>
            </a:xfrm>
            <a:custGeom>
              <a:avLst/>
              <a:gdLst/>
              <a:ahLst/>
              <a:cxnLst/>
              <a:rect l="l" t="t" r="r" b="b"/>
              <a:pathLst>
                <a:path w="117" h="278" extrusionOk="0">
                  <a:moveTo>
                    <a:pt x="1" y="1"/>
                  </a:moveTo>
                  <a:lnTo>
                    <a:pt x="1" y="5"/>
                  </a:lnTo>
                  <a:cubicBezTo>
                    <a:pt x="98" y="98"/>
                    <a:pt x="98" y="173"/>
                    <a:pt x="1" y="263"/>
                  </a:cubicBezTo>
                  <a:cubicBezTo>
                    <a:pt x="15" y="274"/>
                    <a:pt x="27" y="277"/>
                    <a:pt x="38" y="277"/>
                  </a:cubicBezTo>
                  <a:cubicBezTo>
                    <a:pt x="60" y="277"/>
                    <a:pt x="75" y="258"/>
                    <a:pt x="83" y="229"/>
                  </a:cubicBezTo>
                  <a:cubicBezTo>
                    <a:pt x="94" y="199"/>
                    <a:pt x="94" y="169"/>
                    <a:pt x="101" y="139"/>
                  </a:cubicBezTo>
                  <a:cubicBezTo>
                    <a:pt x="117" y="46"/>
                    <a:pt x="105" y="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3" name="Google Shape;32363;p23"/>
            <p:cNvSpPr/>
            <p:nvPr/>
          </p:nvSpPr>
          <p:spPr>
            <a:xfrm>
              <a:off x="-2321076" y="-863941"/>
              <a:ext cx="8977" cy="6828"/>
            </a:xfrm>
            <a:custGeom>
              <a:avLst/>
              <a:gdLst/>
              <a:ahLst/>
              <a:cxnLst/>
              <a:rect l="l" t="t" r="r" b="b"/>
              <a:pathLst>
                <a:path w="188" h="143" extrusionOk="0">
                  <a:moveTo>
                    <a:pt x="19" y="0"/>
                  </a:moveTo>
                  <a:cubicBezTo>
                    <a:pt x="0" y="104"/>
                    <a:pt x="23" y="142"/>
                    <a:pt x="109" y="142"/>
                  </a:cubicBezTo>
                  <a:cubicBezTo>
                    <a:pt x="128" y="142"/>
                    <a:pt x="157" y="142"/>
                    <a:pt x="188" y="135"/>
                  </a:cubicBezTo>
                  <a:cubicBezTo>
                    <a:pt x="109" y="123"/>
                    <a:pt x="23" y="1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4" name="Google Shape;32364;p23"/>
            <p:cNvSpPr/>
            <p:nvPr/>
          </p:nvSpPr>
          <p:spPr>
            <a:xfrm>
              <a:off x="-2320168" y="-870196"/>
              <a:ext cx="8070" cy="6303"/>
            </a:xfrm>
            <a:custGeom>
              <a:avLst/>
              <a:gdLst/>
              <a:ahLst/>
              <a:cxnLst/>
              <a:rect l="l" t="t" r="r" b="b"/>
              <a:pathLst>
                <a:path w="169" h="132" extrusionOk="0">
                  <a:moveTo>
                    <a:pt x="124" y="0"/>
                  </a:moveTo>
                  <a:cubicBezTo>
                    <a:pt x="57" y="0"/>
                    <a:pt x="26" y="37"/>
                    <a:pt x="0" y="131"/>
                  </a:cubicBezTo>
                  <a:lnTo>
                    <a:pt x="4" y="131"/>
                  </a:lnTo>
                  <a:cubicBezTo>
                    <a:pt x="49" y="78"/>
                    <a:pt x="86" y="15"/>
                    <a:pt x="169" y="8"/>
                  </a:cubicBezTo>
                  <a:lnTo>
                    <a:pt x="169" y="4"/>
                  </a:lnTo>
                  <a:cubicBezTo>
                    <a:pt x="154" y="4"/>
                    <a:pt x="13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5" name="Google Shape;32365;p23"/>
            <p:cNvSpPr/>
            <p:nvPr/>
          </p:nvSpPr>
          <p:spPr>
            <a:xfrm>
              <a:off x="-2324132" y="-513743"/>
              <a:ext cx="15041" cy="14659"/>
            </a:xfrm>
            <a:custGeom>
              <a:avLst/>
              <a:gdLst/>
              <a:ahLst/>
              <a:cxnLst/>
              <a:rect l="l" t="t" r="r" b="b"/>
              <a:pathLst>
                <a:path w="315" h="307" extrusionOk="0">
                  <a:moveTo>
                    <a:pt x="125" y="1"/>
                  </a:moveTo>
                  <a:cubicBezTo>
                    <a:pt x="102" y="1"/>
                    <a:pt x="76" y="11"/>
                    <a:pt x="57" y="34"/>
                  </a:cubicBezTo>
                  <a:cubicBezTo>
                    <a:pt x="28" y="68"/>
                    <a:pt x="1" y="116"/>
                    <a:pt x="9" y="168"/>
                  </a:cubicBezTo>
                  <a:cubicBezTo>
                    <a:pt x="23" y="165"/>
                    <a:pt x="38" y="161"/>
                    <a:pt x="50" y="161"/>
                  </a:cubicBezTo>
                  <a:lnTo>
                    <a:pt x="54" y="161"/>
                  </a:lnTo>
                  <a:cubicBezTo>
                    <a:pt x="80" y="165"/>
                    <a:pt x="102" y="176"/>
                    <a:pt x="99" y="202"/>
                  </a:cubicBezTo>
                  <a:cubicBezTo>
                    <a:pt x="99" y="228"/>
                    <a:pt x="64" y="225"/>
                    <a:pt x="46" y="232"/>
                  </a:cubicBezTo>
                  <a:cubicBezTo>
                    <a:pt x="83" y="281"/>
                    <a:pt x="128" y="307"/>
                    <a:pt x="180" y="307"/>
                  </a:cubicBezTo>
                  <a:cubicBezTo>
                    <a:pt x="207" y="307"/>
                    <a:pt x="237" y="299"/>
                    <a:pt x="266" y="284"/>
                  </a:cubicBezTo>
                  <a:cubicBezTo>
                    <a:pt x="285" y="247"/>
                    <a:pt x="282" y="202"/>
                    <a:pt x="297" y="165"/>
                  </a:cubicBezTo>
                  <a:cubicBezTo>
                    <a:pt x="315" y="98"/>
                    <a:pt x="259" y="63"/>
                    <a:pt x="214" y="34"/>
                  </a:cubicBezTo>
                  <a:cubicBezTo>
                    <a:pt x="185" y="15"/>
                    <a:pt x="154" y="1"/>
                    <a:pt x="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6" name="Google Shape;32366;p23"/>
            <p:cNvSpPr/>
            <p:nvPr/>
          </p:nvSpPr>
          <p:spPr>
            <a:xfrm>
              <a:off x="-2323750" y="-506055"/>
              <a:ext cx="4536" cy="3438"/>
            </a:xfrm>
            <a:custGeom>
              <a:avLst/>
              <a:gdLst/>
              <a:ahLst/>
              <a:cxnLst/>
              <a:rect l="l" t="t" r="r" b="b"/>
              <a:pathLst>
                <a:path w="95" h="72" extrusionOk="0">
                  <a:moveTo>
                    <a:pt x="42" y="0"/>
                  </a:moveTo>
                  <a:cubicBezTo>
                    <a:pt x="30" y="0"/>
                    <a:pt x="15" y="4"/>
                    <a:pt x="1" y="7"/>
                  </a:cubicBezTo>
                  <a:cubicBezTo>
                    <a:pt x="4" y="33"/>
                    <a:pt x="23" y="49"/>
                    <a:pt x="38" y="71"/>
                  </a:cubicBezTo>
                  <a:cubicBezTo>
                    <a:pt x="56" y="64"/>
                    <a:pt x="91" y="67"/>
                    <a:pt x="91" y="41"/>
                  </a:cubicBezTo>
                  <a:cubicBezTo>
                    <a:pt x="94" y="15"/>
                    <a:pt x="72" y="4"/>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7" name="Google Shape;32367;p23"/>
            <p:cNvSpPr/>
            <p:nvPr/>
          </p:nvSpPr>
          <p:spPr>
            <a:xfrm>
              <a:off x="-2645203" y="-733106"/>
              <a:ext cx="7879" cy="5921"/>
            </a:xfrm>
            <a:custGeom>
              <a:avLst/>
              <a:gdLst/>
              <a:ahLst/>
              <a:cxnLst/>
              <a:rect l="l" t="t" r="r" b="b"/>
              <a:pathLst>
                <a:path w="165" h="124" extrusionOk="0">
                  <a:moveTo>
                    <a:pt x="108" y="0"/>
                  </a:moveTo>
                  <a:cubicBezTo>
                    <a:pt x="94" y="0"/>
                    <a:pt x="82" y="4"/>
                    <a:pt x="71" y="7"/>
                  </a:cubicBezTo>
                  <a:cubicBezTo>
                    <a:pt x="56" y="7"/>
                    <a:pt x="45" y="11"/>
                    <a:pt x="34" y="11"/>
                  </a:cubicBezTo>
                  <a:cubicBezTo>
                    <a:pt x="23" y="11"/>
                    <a:pt x="15" y="11"/>
                    <a:pt x="4" y="4"/>
                  </a:cubicBezTo>
                  <a:lnTo>
                    <a:pt x="4" y="4"/>
                  </a:lnTo>
                  <a:cubicBezTo>
                    <a:pt x="1" y="56"/>
                    <a:pt x="45" y="78"/>
                    <a:pt x="71" y="112"/>
                  </a:cubicBezTo>
                  <a:cubicBezTo>
                    <a:pt x="79" y="109"/>
                    <a:pt x="82" y="109"/>
                    <a:pt x="86" y="109"/>
                  </a:cubicBezTo>
                  <a:cubicBezTo>
                    <a:pt x="97" y="109"/>
                    <a:pt x="108" y="112"/>
                    <a:pt x="116" y="116"/>
                  </a:cubicBezTo>
                  <a:cubicBezTo>
                    <a:pt x="127" y="120"/>
                    <a:pt x="139" y="123"/>
                    <a:pt x="146" y="123"/>
                  </a:cubicBezTo>
                  <a:cubicBezTo>
                    <a:pt x="153" y="123"/>
                    <a:pt x="161" y="123"/>
                    <a:pt x="165" y="120"/>
                  </a:cubicBezTo>
                  <a:cubicBezTo>
                    <a:pt x="161" y="86"/>
                    <a:pt x="158" y="52"/>
                    <a:pt x="153" y="19"/>
                  </a:cubicBezTo>
                  <a:cubicBezTo>
                    <a:pt x="139" y="4"/>
                    <a:pt x="124"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8" name="Google Shape;32368;p23"/>
            <p:cNvSpPr/>
            <p:nvPr/>
          </p:nvSpPr>
          <p:spPr>
            <a:xfrm>
              <a:off x="-2648975" y="-720070"/>
              <a:ext cx="4679" cy="3247"/>
            </a:xfrm>
            <a:custGeom>
              <a:avLst/>
              <a:gdLst/>
              <a:ahLst/>
              <a:cxnLst/>
              <a:rect l="l" t="t" r="r" b="b"/>
              <a:pathLst>
                <a:path w="98" h="68" extrusionOk="0">
                  <a:moveTo>
                    <a:pt x="68" y="0"/>
                  </a:moveTo>
                  <a:cubicBezTo>
                    <a:pt x="57" y="0"/>
                    <a:pt x="42" y="11"/>
                    <a:pt x="30" y="19"/>
                  </a:cubicBezTo>
                  <a:cubicBezTo>
                    <a:pt x="23" y="26"/>
                    <a:pt x="12" y="26"/>
                    <a:pt x="1" y="33"/>
                  </a:cubicBezTo>
                  <a:cubicBezTo>
                    <a:pt x="1" y="33"/>
                    <a:pt x="4" y="33"/>
                    <a:pt x="8" y="38"/>
                  </a:cubicBezTo>
                  <a:cubicBezTo>
                    <a:pt x="23" y="48"/>
                    <a:pt x="38" y="56"/>
                    <a:pt x="53" y="67"/>
                  </a:cubicBezTo>
                  <a:cubicBezTo>
                    <a:pt x="80" y="60"/>
                    <a:pt x="98" y="52"/>
                    <a:pt x="87" y="22"/>
                  </a:cubicBezTo>
                  <a:cubicBezTo>
                    <a:pt x="80" y="7"/>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9" name="Google Shape;32369;p23"/>
            <p:cNvSpPr/>
            <p:nvPr/>
          </p:nvSpPr>
          <p:spPr>
            <a:xfrm>
              <a:off x="-2339268" y="-991052"/>
              <a:ext cx="13800" cy="15041"/>
            </a:xfrm>
            <a:custGeom>
              <a:avLst/>
              <a:gdLst/>
              <a:ahLst/>
              <a:cxnLst/>
              <a:rect l="l" t="t" r="r" b="b"/>
              <a:pathLst>
                <a:path w="289" h="315" extrusionOk="0">
                  <a:moveTo>
                    <a:pt x="112" y="1"/>
                  </a:moveTo>
                  <a:lnTo>
                    <a:pt x="112" y="1"/>
                  </a:lnTo>
                  <a:cubicBezTo>
                    <a:pt x="53" y="8"/>
                    <a:pt x="0" y="94"/>
                    <a:pt x="34" y="146"/>
                  </a:cubicBezTo>
                  <a:cubicBezTo>
                    <a:pt x="75" y="221"/>
                    <a:pt x="120" y="296"/>
                    <a:pt x="221" y="307"/>
                  </a:cubicBezTo>
                  <a:cubicBezTo>
                    <a:pt x="232" y="307"/>
                    <a:pt x="243" y="315"/>
                    <a:pt x="255" y="315"/>
                  </a:cubicBezTo>
                  <a:cubicBezTo>
                    <a:pt x="259" y="315"/>
                    <a:pt x="266" y="315"/>
                    <a:pt x="269" y="307"/>
                  </a:cubicBezTo>
                  <a:cubicBezTo>
                    <a:pt x="285" y="285"/>
                    <a:pt x="288" y="258"/>
                    <a:pt x="269" y="244"/>
                  </a:cubicBezTo>
                  <a:cubicBezTo>
                    <a:pt x="228" y="213"/>
                    <a:pt x="214" y="173"/>
                    <a:pt x="210" y="123"/>
                  </a:cubicBezTo>
                  <a:cubicBezTo>
                    <a:pt x="176" y="161"/>
                    <a:pt x="128" y="161"/>
                    <a:pt x="83" y="184"/>
                  </a:cubicBezTo>
                  <a:cubicBezTo>
                    <a:pt x="57" y="113"/>
                    <a:pt x="57" y="53"/>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0" name="Google Shape;32370;p23"/>
            <p:cNvSpPr/>
            <p:nvPr/>
          </p:nvSpPr>
          <p:spPr>
            <a:xfrm>
              <a:off x="-2336594" y="-991052"/>
              <a:ext cx="7879" cy="8786"/>
            </a:xfrm>
            <a:custGeom>
              <a:avLst/>
              <a:gdLst/>
              <a:ahLst/>
              <a:cxnLst/>
              <a:rect l="l" t="t" r="r" b="b"/>
              <a:pathLst>
                <a:path w="165" h="184" extrusionOk="0">
                  <a:moveTo>
                    <a:pt x="56" y="1"/>
                  </a:moveTo>
                  <a:cubicBezTo>
                    <a:pt x="1" y="53"/>
                    <a:pt x="1" y="113"/>
                    <a:pt x="27" y="184"/>
                  </a:cubicBezTo>
                  <a:cubicBezTo>
                    <a:pt x="72" y="161"/>
                    <a:pt x="120" y="161"/>
                    <a:pt x="154" y="123"/>
                  </a:cubicBezTo>
                  <a:cubicBezTo>
                    <a:pt x="165" y="45"/>
                    <a:pt x="150" y="23"/>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1" name="Google Shape;32371;p23"/>
            <p:cNvSpPr/>
            <p:nvPr/>
          </p:nvSpPr>
          <p:spPr>
            <a:xfrm>
              <a:off x="-2460649" y="-741701"/>
              <a:ext cx="9120" cy="10410"/>
            </a:xfrm>
            <a:custGeom>
              <a:avLst/>
              <a:gdLst/>
              <a:ahLst/>
              <a:cxnLst/>
              <a:rect l="l" t="t" r="r" b="b"/>
              <a:pathLst>
                <a:path w="191" h="218" extrusionOk="0">
                  <a:moveTo>
                    <a:pt x="4" y="1"/>
                  </a:moveTo>
                  <a:cubicBezTo>
                    <a:pt x="1" y="8"/>
                    <a:pt x="1" y="15"/>
                    <a:pt x="4" y="23"/>
                  </a:cubicBezTo>
                  <a:cubicBezTo>
                    <a:pt x="101" y="53"/>
                    <a:pt x="97" y="139"/>
                    <a:pt x="113" y="217"/>
                  </a:cubicBezTo>
                  <a:cubicBezTo>
                    <a:pt x="131" y="191"/>
                    <a:pt x="176" y="191"/>
                    <a:pt x="191" y="158"/>
                  </a:cubicBezTo>
                  <a:cubicBezTo>
                    <a:pt x="165" y="143"/>
                    <a:pt x="135" y="143"/>
                    <a:pt x="128" y="105"/>
                  </a:cubicBezTo>
                  <a:cubicBezTo>
                    <a:pt x="116" y="30"/>
                    <a:pt x="87" y="8"/>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2" name="Google Shape;32372;p23"/>
            <p:cNvSpPr/>
            <p:nvPr/>
          </p:nvSpPr>
          <p:spPr>
            <a:xfrm>
              <a:off x="-2461556" y="-740603"/>
              <a:ext cx="6303" cy="9311"/>
            </a:xfrm>
            <a:custGeom>
              <a:avLst/>
              <a:gdLst/>
              <a:ahLst/>
              <a:cxnLst/>
              <a:rect l="l" t="t" r="r" b="b"/>
              <a:pathLst>
                <a:path w="132" h="195" extrusionOk="0">
                  <a:moveTo>
                    <a:pt x="23" y="0"/>
                  </a:moveTo>
                  <a:cubicBezTo>
                    <a:pt x="16" y="0"/>
                    <a:pt x="8" y="4"/>
                    <a:pt x="1" y="4"/>
                  </a:cubicBezTo>
                  <a:cubicBezTo>
                    <a:pt x="8" y="59"/>
                    <a:pt x="53" y="104"/>
                    <a:pt x="57" y="161"/>
                  </a:cubicBezTo>
                  <a:cubicBezTo>
                    <a:pt x="80" y="172"/>
                    <a:pt x="106" y="183"/>
                    <a:pt x="132" y="194"/>
                  </a:cubicBezTo>
                  <a:cubicBezTo>
                    <a:pt x="116" y="116"/>
                    <a:pt x="120" y="3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3" name="Google Shape;32373;p23"/>
            <p:cNvSpPr/>
            <p:nvPr/>
          </p:nvSpPr>
          <p:spPr>
            <a:xfrm>
              <a:off x="-2457593" y="-746142"/>
              <a:ext cx="5539" cy="3772"/>
            </a:xfrm>
            <a:custGeom>
              <a:avLst/>
              <a:gdLst/>
              <a:ahLst/>
              <a:cxnLst/>
              <a:rect l="l" t="t" r="r" b="b"/>
              <a:pathLst>
                <a:path w="116" h="79" extrusionOk="0">
                  <a:moveTo>
                    <a:pt x="59" y="1"/>
                  </a:moveTo>
                  <a:cubicBezTo>
                    <a:pt x="33" y="1"/>
                    <a:pt x="19" y="23"/>
                    <a:pt x="0" y="37"/>
                  </a:cubicBezTo>
                  <a:cubicBezTo>
                    <a:pt x="15" y="63"/>
                    <a:pt x="41" y="79"/>
                    <a:pt x="64" y="79"/>
                  </a:cubicBezTo>
                  <a:cubicBezTo>
                    <a:pt x="71" y="79"/>
                    <a:pt x="78" y="79"/>
                    <a:pt x="82" y="75"/>
                  </a:cubicBezTo>
                  <a:cubicBezTo>
                    <a:pt x="116" y="49"/>
                    <a:pt x="71" y="27"/>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4" name="Google Shape;32374;p23"/>
            <p:cNvSpPr/>
            <p:nvPr/>
          </p:nvSpPr>
          <p:spPr>
            <a:xfrm>
              <a:off x="-2561497" y="-946644"/>
              <a:ext cx="24305" cy="25069"/>
            </a:xfrm>
            <a:custGeom>
              <a:avLst/>
              <a:gdLst/>
              <a:ahLst/>
              <a:cxnLst/>
              <a:rect l="l" t="t" r="r" b="b"/>
              <a:pathLst>
                <a:path w="509" h="525" extrusionOk="0">
                  <a:moveTo>
                    <a:pt x="446" y="1"/>
                  </a:moveTo>
                  <a:cubicBezTo>
                    <a:pt x="423" y="1"/>
                    <a:pt x="401" y="5"/>
                    <a:pt x="378" y="9"/>
                  </a:cubicBezTo>
                  <a:cubicBezTo>
                    <a:pt x="356" y="13"/>
                    <a:pt x="333" y="16"/>
                    <a:pt x="311" y="16"/>
                  </a:cubicBezTo>
                  <a:cubicBezTo>
                    <a:pt x="307" y="16"/>
                    <a:pt x="303" y="16"/>
                    <a:pt x="296" y="13"/>
                  </a:cubicBezTo>
                  <a:lnTo>
                    <a:pt x="292" y="13"/>
                  </a:lnTo>
                  <a:cubicBezTo>
                    <a:pt x="266" y="13"/>
                    <a:pt x="225" y="39"/>
                    <a:pt x="210" y="76"/>
                  </a:cubicBezTo>
                  <a:cubicBezTo>
                    <a:pt x="191" y="118"/>
                    <a:pt x="161" y="140"/>
                    <a:pt x="124" y="162"/>
                  </a:cubicBezTo>
                  <a:cubicBezTo>
                    <a:pt x="34" y="214"/>
                    <a:pt x="1" y="371"/>
                    <a:pt x="49" y="476"/>
                  </a:cubicBezTo>
                  <a:cubicBezTo>
                    <a:pt x="56" y="517"/>
                    <a:pt x="87" y="513"/>
                    <a:pt x="116" y="521"/>
                  </a:cubicBezTo>
                  <a:cubicBezTo>
                    <a:pt x="127" y="521"/>
                    <a:pt x="135" y="525"/>
                    <a:pt x="142" y="525"/>
                  </a:cubicBezTo>
                  <a:cubicBezTo>
                    <a:pt x="161" y="525"/>
                    <a:pt x="176" y="517"/>
                    <a:pt x="184" y="494"/>
                  </a:cubicBezTo>
                  <a:cubicBezTo>
                    <a:pt x="194" y="458"/>
                    <a:pt x="161" y="461"/>
                    <a:pt x="142" y="449"/>
                  </a:cubicBezTo>
                  <a:cubicBezTo>
                    <a:pt x="127" y="442"/>
                    <a:pt x="101" y="449"/>
                    <a:pt x="101" y="420"/>
                  </a:cubicBezTo>
                  <a:cubicBezTo>
                    <a:pt x="109" y="409"/>
                    <a:pt x="116" y="405"/>
                    <a:pt x="124" y="405"/>
                  </a:cubicBezTo>
                  <a:cubicBezTo>
                    <a:pt x="135" y="405"/>
                    <a:pt x="150" y="420"/>
                    <a:pt x="161" y="423"/>
                  </a:cubicBezTo>
                  <a:lnTo>
                    <a:pt x="172" y="423"/>
                  </a:lnTo>
                  <a:cubicBezTo>
                    <a:pt x="187" y="423"/>
                    <a:pt x="199" y="416"/>
                    <a:pt x="194" y="405"/>
                  </a:cubicBezTo>
                  <a:cubicBezTo>
                    <a:pt x="161" y="285"/>
                    <a:pt x="289" y="337"/>
                    <a:pt x="322" y="285"/>
                  </a:cubicBezTo>
                  <a:cubicBezTo>
                    <a:pt x="307" y="263"/>
                    <a:pt x="289" y="252"/>
                    <a:pt x="262" y="252"/>
                  </a:cubicBezTo>
                  <a:lnTo>
                    <a:pt x="244" y="252"/>
                  </a:lnTo>
                  <a:cubicBezTo>
                    <a:pt x="232" y="275"/>
                    <a:pt x="217" y="285"/>
                    <a:pt x="199" y="285"/>
                  </a:cubicBezTo>
                  <a:cubicBezTo>
                    <a:pt x="187" y="285"/>
                    <a:pt x="172" y="282"/>
                    <a:pt x="158" y="270"/>
                  </a:cubicBezTo>
                  <a:cubicBezTo>
                    <a:pt x="176" y="240"/>
                    <a:pt x="191" y="214"/>
                    <a:pt x="210" y="188"/>
                  </a:cubicBezTo>
                  <a:cubicBezTo>
                    <a:pt x="236" y="185"/>
                    <a:pt x="244" y="132"/>
                    <a:pt x="277" y="132"/>
                  </a:cubicBezTo>
                  <a:cubicBezTo>
                    <a:pt x="284" y="132"/>
                    <a:pt x="299" y="135"/>
                    <a:pt x="311" y="147"/>
                  </a:cubicBezTo>
                  <a:cubicBezTo>
                    <a:pt x="370" y="188"/>
                    <a:pt x="401" y="230"/>
                    <a:pt x="370" y="301"/>
                  </a:cubicBezTo>
                  <a:cubicBezTo>
                    <a:pt x="378" y="308"/>
                    <a:pt x="389" y="311"/>
                    <a:pt x="396" y="319"/>
                  </a:cubicBezTo>
                  <a:cubicBezTo>
                    <a:pt x="423" y="315"/>
                    <a:pt x="441" y="297"/>
                    <a:pt x="460" y="282"/>
                  </a:cubicBezTo>
                  <a:cubicBezTo>
                    <a:pt x="453" y="233"/>
                    <a:pt x="490" y="192"/>
                    <a:pt x="490" y="144"/>
                  </a:cubicBezTo>
                  <a:cubicBezTo>
                    <a:pt x="490" y="68"/>
                    <a:pt x="498" y="68"/>
                    <a:pt x="423" y="54"/>
                  </a:cubicBezTo>
                  <a:cubicBezTo>
                    <a:pt x="441" y="13"/>
                    <a:pt x="482" y="28"/>
                    <a:pt x="508" y="13"/>
                  </a:cubicBezTo>
                  <a:cubicBezTo>
                    <a:pt x="486" y="5"/>
                    <a:pt x="468"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5" name="Google Shape;32375;p23"/>
            <p:cNvSpPr/>
            <p:nvPr/>
          </p:nvSpPr>
          <p:spPr>
            <a:xfrm>
              <a:off x="-2557199" y="-928595"/>
              <a:ext cx="25164" cy="21488"/>
            </a:xfrm>
            <a:custGeom>
              <a:avLst/>
              <a:gdLst/>
              <a:ahLst/>
              <a:cxnLst/>
              <a:rect l="l" t="t" r="r" b="b"/>
              <a:pathLst>
                <a:path w="527" h="450" extrusionOk="0">
                  <a:moveTo>
                    <a:pt x="351" y="1"/>
                  </a:moveTo>
                  <a:lnTo>
                    <a:pt x="351" y="1"/>
                  </a:lnTo>
                  <a:cubicBezTo>
                    <a:pt x="374" y="83"/>
                    <a:pt x="273" y="154"/>
                    <a:pt x="356" y="244"/>
                  </a:cubicBezTo>
                  <a:cubicBezTo>
                    <a:pt x="322" y="233"/>
                    <a:pt x="306" y="228"/>
                    <a:pt x="292" y="228"/>
                  </a:cubicBezTo>
                  <a:cubicBezTo>
                    <a:pt x="273" y="225"/>
                    <a:pt x="254" y="218"/>
                    <a:pt x="239" y="218"/>
                  </a:cubicBezTo>
                  <a:cubicBezTo>
                    <a:pt x="232" y="218"/>
                    <a:pt x="228" y="218"/>
                    <a:pt x="225" y="221"/>
                  </a:cubicBezTo>
                  <a:cubicBezTo>
                    <a:pt x="199" y="240"/>
                    <a:pt x="172" y="251"/>
                    <a:pt x="149" y="251"/>
                  </a:cubicBezTo>
                  <a:cubicBezTo>
                    <a:pt x="97" y="251"/>
                    <a:pt x="52" y="211"/>
                    <a:pt x="0" y="166"/>
                  </a:cubicBezTo>
                  <a:lnTo>
                    <a:pt x="0" y="166"/>
                  </a:lnTo>
                  <a:cubicBezTo>
                    <a:pt x="4" y="206"/>
                    <a:pt x="8" y="233"/>
                    <a:pt x="11" y="259"/>
                  </a:cubicBezTo>
                  <a:cubicBezTo>
                    <a:pt x="94" y="394"/>
                    <a:pt x="176" y="449"/>
                    <a:pt x="311" y="449"/>
                  </a:cubicBezTo>
                  <a:cubicBezTo>
                    <a:pt x="351" y="449"/>
                    <a:pt x="396" y="446"/>
                    <a:pt x="449" y="435"/>
                  </a:cubicBezTo>
                  <a:cubicBezTo>
                    <a:pt x="441" y="427"/>
                    <a:pt x="437" y="416"/>
                    <a:pt x="434" y="404"/>
                  </a:cubicBezTo>
                  <a:cubicBezTo>
                    <a:pt x="508" y="375"/>
                    <a:pt x="479" y="292"/>
                    <a:pt x="527" y="247"/>
                  </a:cubicBezTo>
                  <a:cubicBezTo>
                    <a:pt x="482" y="225"/>
                    <a:pt x="382" y="244"/>
                    <a:pt x="468" y="154"/>
                  </a:cubicBezTo>
                  <a:cubicBezTo>
                    <a:pt x="471" y="147"/>
                    <a:pt x="479" y="128"/>
                    <a:pt x="460" y="128"/>
                  </a:cubicBezTo>
                  <a:lnTo>
                    <a:pt x="453" y="128"/>
                  </a:lnTo>
                  <a:cubicBezTo>
                    <a:pt x="366" y="128"/>
                    <a:pt x="385" y="42"/>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6" name="Google Shape;32376;p23"/>
            <p:cNvSpPr/>
            <p:nvPr/>
          </p:nvSpPr>
          <p:spPr>
            <a:xfrm>
              <a:off x="-2541299" y="-946978"/>
              <a:ext cx="19816" cy="16665"/>
            </a:xfrm>
            <a:custGeom>
              <a:avLst/>
              <a:gdLst/>
              <a:ahLst/>
              <a:cxnLst/>
              <a:rect l="l" t="t" r="r" b="b"/>
              <a:pathLst>
                <a:path w="415" h="349" extrusionOk="0">
                  <a:moveTo>
                    <a:pt x="198" y="1"/>
                  </a:moveTo>
                  <a:cubicBezTo>
                    <a:pt x="183" y="16"/>
                    <a:pt x="168" y="20"/>
                    <a:pt x="153" y="20"/>
                  </a:cubicBezTo>
                  <a:cubicBezTo>
                    <a:pt x="146" y="20"/>
                    <a:pt x="138" y="20"/>
                    <a:pt x="130" y="16"/>
                  </a:cubicBezTo>
                  <a:lnTo>
                    <a:pt x="108" y="16"/>
                  </a:lnTo>
                  <a:cubicBezTo>
                    <a:pt x="101" y="16"/>
                    <a:pt x="93" y="16"/>
                    <a:pt x="85" y="20"/>
                  </a:cubicBezTo>
                  <a:cubicBezTo>
                    <a:pt x="59" y="35"/>
                    <a:pt x="18" y="20"/>
                    <a:pt x="0" y="61"/>
                  </a:cubicBezTo>
                  <a:cubicBezTo>
                    <a:pt x="75" y="75"/>
                    <a:pt x="67" y="75"/>
                    <a:pt x="67" y="151"/>
                  </a:cubicBezTo>
                  <a:cubicBezTo>
                    <a:pt x="67" y="199"/>
                    <a:pt x="30" y="240"/>
                    <a:pt x="37" y="289"/>
                  </a:cubicBezTo>
                  <a:cubicBezTo>
                    <a:pt x="59" y="266"/>
                    <a:pt x="78" y="255"/>
                    <a:pt x="101" y="255"/>
                  </a:cubicBezTo>
                  <a:cubicBezTo>
                    <a:pt x="120" y="255"/>
                    <a:pt x="138" y="266"/>
                    <a:pt x="157" y="292"/>
                  </a:cubicBezTo>
                  <a:cubicBezTo>
                    <a:pt x="161" y="289"/>
                    <a:pt x="164" y="289"/>
                    <a:pt x="172" y="289"/>
                  </a:cubicBezTo>
                  <a:cubicBezTo>
                    <a:pt x="194" y="289"/>
                    <a:pt x="209" y="308"/>
                    <a:pt x="228" y="318"/>
                  </a:cubicBezTo>
                  <a:cubicBezTo>
                    <a:pt x="242" y="330"/>
                    <a:pt x="258" y="330"/>
                    <a:pt x="273" y="330"/>
                  </a:cubicBezTo>
                  <a:lnTo>
                    <a:pt x="325" y="330"/>
                  </a:lnTo>
                  <a:cubicBezTo>
                    <a:pt x="347" y="330"/>
                    <a:pt x="366" y="334"/>
                    <a:pt x="381" y="349"/>
                  </a:cubicBezTo>
                  <a:cubicBezTo>
                    <a:pt x="392" y="330"/>
                    <a:pt x="404" y="311"/>
                    <a:pt x="415" y="289"/>
                  </a:cubicBezTo>
                  <a:cubicBezTo>
                    <a:pt x="392" y="225"/>
                    <a:pt x="325" y="184"/>
                    <a:pt x="310" y="109"/>
                  </a:cubicBezTo>
                  <a:cubicBezTo>
                    <a:pt x="306" y="83"/>
                    <a:pt x="273"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7" name="Google Shape;32377;p23"/>
            <p:cNvSpPr/>
            <p:nvPr/>
          </p:nvSpPr>
          <p:spPr>
            <a:xfrm>
              <a:off x="-2560399" y="-933035"/>
              <a:ext cx="18384" cy="16808"/>
            </a:xfrm>
            <a:custGeom>
              <a:avLst/>
              <a:gdLst/>
              <a:ahLst/>
              <a:cxnLst/>
              <a:rect l="l" t="t" r="r" b="b"/>
              <a:pathLst>
                <a:path w="385" h="352" extrusionOk="0">
                  <a:moveTo>
                    <a:pt x="299" y="0"/>
                  </a:moveTo>
                  <a:cubicBezTo>
                    <a:pt x="266" y="52"/>
                    <a:pt x="138" y="0"/>
                    <a:pt x="171" y="120"/>
                  </a:cubicBezTo>
                  <a:cubicBezTo>
                    <a:pt x="176" y="131"/>
                    <a:pt x="164" y="138"/>
                    <a:pt x="149" y="138"/>
                  </a:cubicBezTo>
                  <a:lnTo>
                    <a:pt x="138" y="138"/>
                  </a:lnTo>
                  <a:cubicBezTo>
                    <a:pt x="127" y="135"/>
                    <a:pt x="112" y="120"/>
                    <a:pt x="101" y="120"/>
                  </a:cubicBezTo>
                  <a:cubicBezTo>
                    <a:pt x="93" y="120"/>
                    <a:pt x="86" y="124"/>
                    <a:pt x="78" y="135"/>
                  </a:cubicBezTo>
                  <a:cubicBezTo>
                    <a:pt x="78" y="164"/>
                    <a:pt x="104" y="157"/>
                    <a:pt x="119" y="164"/>
                  </a:cubicBezTo>
                  <a:cubicBezTo>
                    <a:pt x="138" y="176"/>
                    <a:pt x="171" y="173"/>
                    <a:pt x="161" y="209"/>
                  </a:cubicBezTo>
                  <a:cubicBezTo>
                    <a:pt x="153" y="232"/>
                    <a:pt x="138" y="240"/>
                    <a:pt x="119" y="240"/>
                  </a:cubicBezTo>
                  <a:cubicBezTo>
                    <a:pt x="112" y="240"/>
                    <a:pt x="104" y="236"/>
                    <a:pt x="93" y="236"/>
                  </a:cubicBezTo>
                  <a:cubicBezTo>
                    <a:pt x="64" y="228"/>
                    <a:pt x="33" y="232"/>
                    <a:pt x="26" y="191"/>
                  </a:cubicBezTo>
                  <a:lnTo>
                    <a:pt x="26" y="191"/>
                  </a:lnTo>
                  <a:cubicBezTo>
                    <a:pt x="0" y="259"/>
                    <a:pt x="45" y="304"/>
                    <a:pt x="78" y="352"/>
                  </a:cubicBezTo>
                  <a:cubicBezTo>
                    <a:pt x="75" y="326"/>
                    <a:pt x="71" y="299"/>
                    <a:pt x="67" y="259"/>
                  </a:cubicBezTo>
                  <a:lnTo>
                    <a:pt x="67" y="259"/>
                  </a:lnTo>
                  <a:cubicBezTo>
                    <a:pt x="119" y="304"/>
                    <a:pt x="164" y="344"/>
                    <a:pt x="216" y="344"/>
                  </a:cubicBezTo>
                  <a:cubicBezTo>
                    <a:pt x="239" y="344"/>
                    <a:pt x="266" y="333"/>
                    <a:pt x="292" y="314"/>
                  </a:cubicBezTo>
                  <a:cubicBezTo>
                    <a:pt x="295" y="311"/>
                    <a:pt x="299" y="311"/>
                    <a:pt x="306" y="311"/>
                  </a:cubicBezTo>
                  <a:cubicBezTo>
                    <a:pt x="321" y="311"/>
                    <a:pt x="340" y="318"/>
                    <a:pt x="359" y="321"/>
                  </a:cubicBezTo>
                  <a:cubicBezTo>
                    <a:pt x="325" y="269"/>
                    <a:pt x="340" y="217"/>
                    <a:pt x="355" y="164"/>
                  </a:cubicBezTo>
                  <a:cubicBezTo>
                    <a:pt x="340" y="161"/>
                    <a:pt x="333" y="157"/>
                    <a:pt x="325" y="157"/>
                  </a:cubicBezTo>
                  <a:cubicBezTo>
                    <a:pt x="273" y="157"/>
                    <a:pt x="318" y="232"/>
                    <a:pt x="288" y="251"/>
                  </a:cubicBezTo>
                  <a:cubicBezTo>
                    <a:pt x="239" y="209"/>
                    <a:pt x="243" y="176"/>
                    <a:pt x="292" y="142"/>
                  </a:cubicBezTo>
                  <a:cubicBezTo>
                    <a:pt x="333" y="116"/>
                    <a:pt x="385" y="97"/>
                    <a:pt x="373" y="34"/>
                  </a:cubicBezTo>
                  <a:cubicBezTo>
                    <a:pt x="366" y="26"/>
                    <a:pt x="355" y="23"/>
                    <a:pt x="347" y="16"/>
                  </a:cubicBezTo>
                  <a:cubicBezTo>
                    <a:pt x="333" y="19"/>
                    <a:pt x="321" y="42"/>
                    <a:pt x="306" y="42"/>
                  </a:cubicBezTo>
                  <a:lnTo>
                    <a:pt x="299" y="42"/>
                  </a:lnTo>
                  <a:cubicBezTo>
                    <a:pt x="280" y="34"/>
                    <a:pt x="299" y="16"/>
                    <a:pt x="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8" name="Google Shape;32378;p23"/>
            <p:cNvSpPr/>
            <p:nvPr/>
          </p:nvSpPr>
          <p:spPr>
            <a:xfrm>
              <a:off x="-2368730" y="-896984"/>
              <a:ext cx="13274" cy="8643"/>
            </a:xfrm>
            <a:custGeom>
              <a:avLst/>
              <a:gdLst/>
              <a:ahLst/>
              <a:cxnLst/>
              <a:rect l="l" t="t" r="r" b="b"/>
              <a:pathLst>
                <a:path w="278" h="181" extrusionOk="0">
                  <a:moveTo>
                    <a:pt x="213" y="30"/>
                  </a:moveTo>
                  <a:cubicBezTo>
                    <a:pt x="229" y="30"/>
                    <a:pt x="239" y="37"/>
                    <a:pt x="236" y="60"/>
                  </a:cubicBezTo>
                  <a:cubicBezTo>
                    <a:pt x="232" y="90"/>
                    <a:pt x="217" y="105"/>
                    <a:pt x="195" y="113"/>
                  </a:cubicBezTo>
                  <a:cubicBezTo>
                    <a:pt x="195" y="113"/>
                    <a:pt x="195" y="113"/>
                    <a:pt x="195" y="113"/>
                  </a:cubicBezTo>
                  <a:lnTo>
                    <a:pt x="195" y="113"/>
                  </a:lnTo>
                  <a:cubicBezTo>
                    <a:pt x="187" y="116"/>
                    <a:pt x="184" y="116"/>
                    <a:pt x="177" y="116"/>
                  </a:cubicBezTo>
                  <a:cubicBezTo>
                    <a:pt x="172" y="120"/>
                    <a:pt x="169" y="120"/>
                    <a:pt x="165" y="120"/>
                  </a:cubicBezTo>
                  <a:cubicBezTo>
                    <a:pt x="154" y="120"/>
                    <a:pt x="146" y="116"/>
                    <a:pt x="146" y="98"/>
                  </a:cubicBezTo>
                  <a:cubicBezTo>
                    <a:pt x="146" y="60"/>
                    <a:pt x="169" y="37"/>
                    <a:pt x="203" y="34"/>
                  </a:cubicBezTo>
                  <a:cubicBezTo>
                    <a:pt x="206" y="34"/>
                    <a:pt x="210" y="30"/>
                    <a:pt x="213" y="30"/>
                  </a:cubicBezTo>
                  <a:close/>
                  <a:moveTo>
                    <a:pt x="199" y="1"/>
                  </a:moveTo>
                  <a:cubicBezTo>
                    <a:pt x="184" y="1"/>
                    <a:pt x="165" y="8"/>
                    <a:pt x="146" y="23"/>
                  </a:cubicBezTo>
                  <a:cubicBezTo>
                    <a:pt x="143" y="27"/>
                    <a:pt x="135" y="27"/>
                    <a:pt x="127" y="27"/>
                  </a:cubicBezTo>
                  <a:cubicBezTo>
                    <a:pt x="120" y="27"/>
                    <a:pt x="113" y="27"/>
                    <a:pt x="105" y="23"/>
                  </a:cubicBezTo>
                  <a:lnTo>
                    <a:pt x="68" y="23"/>
                  </a:lnTo>
                  <a:cubicBezTo>
                    <a:pt x="23" y="34"/>
                    <a:pt x="1" y="72"/>
                    <a:pt x="4" y="113"/>
                  </a:cubicBezTo>
                  <a:cubicBezTo>
                    <a:pt x="8" y="139"/>
                    <a:pt x="42" y="161"/>
                    <a:pt x="87" y="161"/>
                  </a:cubicBezTo>
                  <a:cubicBezTo>
                    <a:pt x="120" y="161"/>
                    <a:pt x="161" y="150"/>
                    <a:pt x="195" y="113"/>
                  </a:cubicBezTo>
                  <a:lnTo>
                    <a:pt x="195" y="113"/>
                  </a:lnTo>
                  <a:cubicBezTo>
                    <a:pt x="170" y="172"/>
                    <a:pt x="171" y="177"/>
                    <a:pt x="176" y="177"/>
                  </a:cubicBezTo>
                  <a:cubicBezTo>
                    <a:pt x="178" y="177"/>
                    <a:pt x="179" y="177"/>
                    <a:pt x="180" y="177"/>
                  </a:cubicBezTo>
                  <a:cubicBezTo>
                    <a:pt x="187" y="180"/>
                    <a:pt x="199" y="180"/>
                    <a:pt x="206" y="180"/>
                  </a:cubicBezTo>
                  <a:cubicBezTo>
                    <a:pt x="277" y="180"/>
                    <a:pt x="266" y="109"/>
                    <a:pt x="258" y="72"/>
                  </a:cubicBezTo>
                  <a:cubicBezTo>
                    <a:pt x="251" y="37"/>
                    <a:pt x="232"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9" name="Google Shape;32379;p23"/>
            <p:cNvSpPr/>
            <p:nvPr/>
          </p:nvSpPr>
          <p:spPr>
            <a:xfrm>
              <a:off x="-2566654" y="-611391"/>
              <a:ext cx="11651" cy="10935"/>
            </a:xfrm>
            <a:custGeom>
              <a:avLst/>
              <a:gdLst/>
              <a:ahLst/>
              <a:cxnLst/>
              <a:rect l="l" t="t" r="r" b="b"/>
              <a:pathLst>
                <a:path w="244" h="229" extrusionOk="0">
                  <a:moveTo>
                    <a:pt x="135" y="0"/>
                  </a:moveTo>
                  <a:cubicBezTo>
                    <a:pt x="4" y="31"/>
                    <a:pt x="4" y="31"/>
                    <a:pt x="4" y="135"/>
                  </a:cubicBezTo>
                  <a:cubicBezTo>
                    <a:pt x="0" y="172"/>
                    <a:pt x="7" y="202"/>
                    <a:pt x="45" y="221"/>
                  </a:cubicBezTo>
                  <a:cubicBezTo>
                    <a:pt x="56" y="229"/>
                    <a:pt x="67" y="229"/>
                    <a:pt x="78" y="229"/>
                  </a:cubicBezTo>
                  <a:cubicBezTo>
                    <a:pt x="101" y="229"/>
                    <a:pt x="123" y="217"/>
                    <a:pt x="145" y="206"/>
                  </a:cubicBezTo>
                  <a:cubicBezTo>
                    <a:pt x="168" y="191"/>
                    <a:pt x="190" y="180"/>
                    <a:pt x="217" y="180"/>
                  </a:cubicBezTo>
                  <a:lnTo>
                    <a:pt x="228" y="180"/>
                  </a:lnTo>
                  <a:cubicBezTo>
                    <a:pt x="243" y="180"/>
                    <a:pt x="198" y="139"/>
                    <a:pt x="206" y="109"/>
                  </a:cubicBezTo>
                  <a:cubicBezTo>
                    <a:pt x="202" y="94"/>
                    <a:pt x="198" y="79"/>
                    <a:pt x="198" y="64"/>
                  </a:cubicBezTo>
                  <a:cubicBezTo>
                    <a:pt x="193" y="62"/>
                    <a:pt x="186" y="62"/>
                    <a:pt x="180" y="62"/>
                  </a:cubicBezTo>
                  <a:cubicBezTo>
                    <a:pt x="175" y="62"/>
                    <a:pt x="170" y="62"/>
                    <a:pt x="168" y="60"/>
                  </a:cubicBezTo>
                  <a:cubicBezTo>
                    <a:pt x="157" y="45"/>
                    <a:pt x="176" y="45"/>
                    <a:pt x="183" y="41"/>
                  </a:cubicBezTo>
                  <a:cubicBezTo>
                    <a:pt x="195" y="38"/>
                    <a:pt x="206" y="27"/>
                    <a:pt x="209" y="12"/>
                  </a:cubicBezTo>
                  <a:lnTo>
                    <a:pt x="209" y="12"/>
                  </a:lnTo>
                  <a:cubicBezTo>
                    <a:pt x="206" y="15"/>
                    <a:pt x="198" y="15"/>
                    <a:pt x="195" y="15"/>
                  </a:cubicBezTo>
                  <a:cubicBezTo>
                    <a:pt x="172" y="15"/>
                    <a:pt x="153" y="5"/>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0" name="Google Shape;32380;p23"/>
            <p:cNvSpPr/>
            <p:nvPr/>
          </p:nvSpPr>
          <p:spPr>
            <a:xfrm>
              <a:off x="-1773097" y="-1319667"/>
              <a:ext cx="15041" cy="13227"/>
            </a:xfrm>
            <a:custGeom>
              <a:avLst/>
              <a:gdLst/>
              <a:ahLst/>
              <a:cxnLst/>
              <a:rect l="l" t="t" r="r" b="b"/>
              <a:pathLst>
                <a:path w="315" h="277" extrusionOk="0">
                  <a:moveTo>
                    <a:pt x="154" y="0"/>
                  </a:moveTo>
                  <a:cubicBezTo>
                    <a:pt x="135" y="0"/>
                    <a:pt x="116" y="4"/>
                    <a:pt x="101" y="12"/>
                  </a:cubicBezTo>
                  <a:cubicBezTo>
                    <a:pt x="46" y="42"/>
                    <a:pt x="1" y="139"/>
                    <a:pt x="12" y="199"/>
                  </a:cubicBezTo>
                  <a:cubicBezTo>
                    <a:pt x="27" y="277"/>
                    <a:pt x="87" y="277"/>
                    <a:pt x="146" y="277"/>
                  </a:cubicBezTo>
                  <a:cubicBezTo>
                    <a:pt x="120" y="183"/>
                    <a:pt x="124" y="180"/>
                    <a:pt x="210" y="165"/>
                  </a:cubicBezTo>
                  <a:cubicBezTo>
                    <a:pt x="213" y="161"/>
                    <a:pt x="218" y="161"/>
                    <a:pt x="221" y="161"/>
                  </a:cubicBezTo>
                  <a:cubicBezTo>
                    <a:pt x="255" y="161"/>
                    <a:pt x="240" y="195"/>
                    <a:pt x="251" y="209"/>
                  </a:cubicBezTo>
                  <a:cubicBezTo>
                    <a:pt x="277" y="157"/>
                    <a:pt x="315" y="102"/>
                    <a:pt x="255" y="49"/>
                  </a:cubicBezTo>
                  <a:cubicBezTo>
                    <a:pt x="225" y="23"/>
                    <a:pt x="19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1" name="Google Shape;32381;p23"/>
            <p:cNvSpPr/>
            <p:nvPr/>
          </p:nvSpPr>
          <p:spPr>
            <a:xfrm>
              <a:off x="-1767367" y="-1311979"/>
              <a:ext cx="6446" cy="5539"/>
            </a:xfrm>
            <a:custGeom>
              <a:avLst/>
              <a:gdLst/>
              <a:ahLst/>
              <a:cxnLst/>
              <a:rect l="l" t="t" r="r" b="b"/>
              <a:pathLst>
                <a:path w="135" h="116" extrusionOk="0">
                  <a:moveTo>
                    <a:pt x="101" y="0"/>
                  </a:moveTo>
                  <a:cubicBezTo>
                    <a:pt x="98" y="0"/>
                    <a:pt x="93" y="0"/>
                    <a:pt x="90" y="4"/>
                  </a:cubicBezTo>
                  <a:cubicBezTo>
                    <a:pt x="4" y="19"/>
                    <a:pt x="0" y="22"/>
                    <a:pt x="26" y="116"/>
                  </a:cubicBezTo>
                  <a:cubicBezTo>
                    <a:pt x="71" y="112"/>
                    <a:pt x="105" y="90"/>
                    <a:pt x="131" y="48"/>
                  </a:cubicBezTo>
                  <a:cubicBezTo>
                    <a:pt x="120" y="34"/>
                    <a:pt x="135"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2" name="Google Shape;32382;p23"/>
            <p:cNvSpPr/>
            <p:nvPr/>
          </p:nvSpPr>
          <p:spPr>
            <a:xfrm>
              <a:off x="-2095791" y="-719354"/>
              <a:ext cx="7353" cy="7879"/>
            </a:xfrm>
            <a:custGeom>
              <a:avLst/>
              <a:gdLst/>
              <a:ahLst/>
              <a:cxnLst/>
              <a:rect l="l" t="t" r="r" b="b"/>
              <a:pathLst>
                <a:path w="154" h="165" extrusionOk="0">
                  <a:moveTo>
                    <a:pt x="53" y="0"/>
                  </a:moveTo>
                  <a:cubicBezTo>
                    <a:pt x="37" y="30"/>
                    <a:pt x="8" y="52"/>
                    <a:pt x="4" y="90"/>
                  </a:cubicBezTo>
                  <a:cubicBezTo>
                    <a:pt x="1" y="127"/>
                    <a:pt x="1" y="164"/>
                    <a:pt x="53" y="164"/>
                  </a:cubicBezTo>
                  <a:lnTo>
                    <a:pt x="60" y="164"/>
                  </a:lnTo>
                  <a:cubicBezTo>
                    <a:pt x="153" y="101"/>
                    <a:pt x="153" y="75"/>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3" name="Google Shape;32383;p23"/>
            <p:cNvSpPr/>
            <p:nvPr/>
          </p:nvSpPr>
          <p:spPr>
            <a:xfrm>
              <a:off x="-2092067" y="-730098"/>
              <a:ext cx="5730" cy="3963"/>
            </a:xfrm>
            <a:custGeom>
              <a:avLst/>
              <a:gdLst/>
              <a:ahLst/>
              <a:cxnLst/>
              <a:rect l="l" t="t" r="r" b="b"/>
              <a:pathLst>
                <a:path w="120" h="83" extrusionOk="0">
                  <a:moveTo>
                    <a:pt x="64" y="1"/>
                  </a:moveTo>
                  <a:cubicBezTo>
                    <a:pt x="27" y="1"/>
                    <a:pt x="30" y="46"/>
                    <a:pt x="1" y="68"/>
                  </a:cubicBezTo>
                  <a:cubicBezTo>
                    <a:pt x="42" y="72"/>
                    <a:pt x="75" y="64"/>
                    <a:pt x="109" y="83"/>
                  </a:cubicBezTo>
                  <a:cubicBezTo>
                    <a:pt x="97" y="53"/>
                    <a:pt x="120" y="5"/>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4" name="Google Shape;32384;p23"/>
            <p:cNvSpPr/>
            <p:nvPr/>
          </p:nvSpPr>
          <p:spPr>
            <a:xfrm>
              <a:off x="-2060838" y="-1235054"/>
              <a:ext cx="16140" cy="12701"/>
            </a:xfrm>
            <a:custGeom>
              <a:avLst/>
              <a:gdLst/>
              <a:ahLst/>
              <a:cxnLst/>
              <a:rect l="l" t="t" r="r" b="b"/>
              <a:pathLst>
                <a:path w="338" h="266" extrusionOk="0">
                  <a:moveTo>
                    <a:pt x="244" y="0"/>
                  </a:moveTo>
                  <a:cubicBezTo>
                    <a:pt x="169" y="8"/>
                    <a:pt x="113" y="34"/>
                    <a:pt x="57" y="90"/>
                  </a:cubicBezTo>
                  <a:cubicBezTo>
                    <a:pt x="1" y="147"/>
                    <a:pt x="1" y="173"/>
                    <a:pt x="49" y="217"/>
                  </a:cubicBezTo>
                  <a:cubicBezTo>
                    <a:pt x="64" y="232"/>
                    <a:pt x="71" y="247"/>
                    <a:pt x="80" y="266"/>
                  </a:cubicBezTo>
                  <a:cubicBezTo>
                    <a:pt x="102" y="183"/>
                    <a:pt x="113" y="154"/>
                    <a:pt x="154" y="154"/>
                  </a:cubicBezTo>
                  <a:cubicBezTo>
                    <a:pt x="173" y="154"/>
                    <a:pt x="199" y="161"/>
                    <a:pt x="240" y="173"/>
                  </a:cubicBezTo>
                  <a:cubicBezTo>
                    <a:pt x="247" y="176"/>
                    <a:pt x="251" y="176"/>
                    <a:pt x="255" y="176"/>
                  </a:cubicBezTo>
                  <a:cubicBezTo>
                    <a:pt x="266" y="176"/>
                    <a:pt x="278" y="169"/>
                    <a:pt x="285" y="161"/>
                  </a:cubicBezTo>
                  <a:cubicBezTo>
                    <a:pt x="292" y="154"/>
                    <a:pt x="300" y="147"/>
                    <a:pt x="311" y="147"/>
                  </a:cubicBezTo>
                  <a:cubicBezTo>
                    <a:pt x="315" y="147"/>
                    <a:pt x="318" y="147"/>
                    <a:pt x="326" y="150"/>
                  </a:cubicBezTo>
                  <a:cubicBezTo>
                    <a:pt x="337" y="150"/>
                    <a:pt x="323" y="102"/>
                    <a:pt x="326" y="75"/>
                  </a:cubicBezTo>
                  <a:cubicBezTo>
                    <a:pt x="326" y="26"/>
                    <a:pt x="311" y="0"/>
                    <a:pt x="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5" name="Google Shape;32385;p23"/>
            <p:cNvSpPr/>
            <p:nvPr/>
          </p:nvSpPr>
          <p:spPr>
            <a:xfrm>
              <a:off x="-2065136" y="-1222209"/>
              <a:ext cx="3820" cy="3104"/>
            </a:xfrm>
            <a:custGeom>
              <a:avLst/>
              <a:gdLst/>
              <a:ahLst/>
              <a:cxnLst/>
              <a:rect l="l" t="t" r="r" b="b"/>
              <a:pathLst>
                <a:path w="80" h="65" extrusionOk="0">
                  <a:moveTo>
                    <a:pt x="54" y="0"/>
                  </a:moveTo>
                  <a:cubicBezTo>
                    <a:pt x="49" y="0"/>
                    <a:pt x="46" y="4"/>
                    <a:pt x="42" y="4"/>
                  </a:cubicBezTo>
                  <a:cubicBezTo>
                    <a:pt x="23" y="12"/>
                    <a:pt x="9" y="23"/>
                    <a:pt x="1" y="42"/>
                  </a:cubicBezTo>
                  <a:cubicBezTo>
                    <a:pt x="9" y="57"/>
                    <a:pt x="23" y="64"/>
                    <a:pt x="39" y="64"/>
                  </a:cubicBezTo>
                  <a:cubicBezTo>
                    <a:pt x="57" y="64"/>
                    <a:pt x="80" y="61"/>
                    <a:pt x="80" y="35"/>
                  </a:cubicBezTo>
                  <a:cubicBezTo>
                    <a:pt x="76" y="16"/>
                    <a:pt x="68"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6" name="Google Shape;32386;p23"/>
            <p:cNvSpPr/>
            <p:nvPr/>
          </p:nvSpPr>
          <p:spPr>
            <a:xfrm>
              <a:off x="-2716589" y="-831471"/>
              <a:ext cx="7688" cy="6446"/>
            </a:xfrm>
            <a:custGeom>
              <a:avLst/>
              <a:gdLst/>
              <a:ahLst/>
              <a:cxnLst/>
              <a:rect l="l" t="t" r="r" b="b"/>
              <a:pathLst>
                <a:path w="161" h="135" extrusionOk="0">
                  <a:moveTo>
                    <a:pt x="52" y="0"/>
                  </a:moveTo>
                  <a:cubicBezTo>
                    <a:pt x="11" y="26"/>
                    <a:pt x="0" y="56"/>
                    <a:pt x="30" y="94"/>
                  </a:cubicBezTo>
                  <a:cubicBezTo>
                    <a:pt x="45" y="113"/>
                    <a:pt x="56" y="135"/>
                    <a:pt x="83" y="135"/>
                  </a:cubicBezTo>
                  <a:cubicBezTo>
                    <a:pt x="86" y="135"/>
                    <a:pt x="90" y="131"/>
                    <a:pt x="93" y="131"/>
                  </a:cubicBezTo>
                  <a:cubicBezTo>
                    <a:pt x="142" y="123"/>
                    <a:pt x="161" y="97"/>
                    <a:pt x="153" y="49"/>
                  </a:cubicBezTo>
                  <a:lnTo>
                    <a:pt x="153" y="49"/>
                  </a:lnTo>
                  <a:cubicBezTo>
                    <a:pt x="131" y="68"/>
                    <a:pt x="119" y="75"/>
                    <a:pt x="109" y="75"/>
                  </a:cubicBezTo>
                  <a:cubicBezTo>
                    <a:pt x="75" y="75"/>
                    <a:pt x="75" y="16"/>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7" name="Google Shape;32387;p23"/>
            <p:cNvSpPr/>
            <p:nvPr/>
          </p:nvSpPr>
          <p:spPr>
            <a:xfrm>
              <a:off x="-2714106" y="-833095"/>
              <a:ext cx="5921" cy="5205"/>
            </a:xfrm>
            <a:custGeom>
              <a:avLst/>
              <a:gdLst/>
              <a:ahLst/>
              <a:cxnLst/>
              <a:rect l="l" t="t" r="r" b="b"/>
              <a:pathLst>
                <a:path w="124" h="109" extrusionOk="0">
                  <a:moveTo>
                    <a:pt x="60" y="0"/>
                  </a:moveTo>
                  <a:cubicBezTo>
                    <a:pt x="38" y="0"/>
                    <a:pt x="19" y="19"/>
                    <a:pt x="0" y="34"/>
                  </a:cubicBezTo>
                  <a:cubicBezTo>
                    <a:pt x="23" y="50"/>
                    <a:pt x="23" y="109"/>
                    <a:pt x="57" y="109"/>
                  </a:cubicBezTo>
                  <a:cubicBezTo>
                    <a:pt x="67" y="109"/>
                    <a:pt x="79" y="102"/>
                    <a:pt x="101" y="83"/>
                  </a:cubicBezTo>
                  <a:cubicBezTo>
                    <a:pt x="109" y="57"/>
                    <a:pt x="124" y="31"/>
                    <a:pt x="86" y="8"/>
                  </a:cubicBezTo>
                  <a:cubicBezTo>
                    <a:pt x="75" y="5"/>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8" name="Google Shape;32388;p23"/>
            <p:cNvSpPr/>
            <p:nvPr/>
          </p:nvSpPr>
          <p:spPr>
            <a:xfrm>
              <a:off x="-2374078" y="-1175987"/>
              <a:ext cx="18097" cy="10600"/>
            </a:xfrm>
            <a:custGeom>
              <a:avLst/>
              <a:gdLst/>
              <a:ahLst/>
              <a:cxnLst/>
              <a:rect l="l" t="t" r="r" b="b"/>
              <a:pathLst>
                <a:path w="379" h="222" extrusionOk="0">
                  <a:moveTo>
                    <a:pt x="284" y="1"/>
                  </a:moveTo>
                  <a:cubicBezTo>
                    <a:pt x="262" y="1"/>
                    <a:pt x="239" y="12"/>
                    <a:pt x="217" y="23"/>
                  </a:cubicBezTo>
                  <a:cubicBezTo>
                    <a:pt x="199" y="31"/>
                    <a:pt x="176" y="42"/>
                    <a:pt x="154" y="42"/>
                  </a:cubicBezTo>
                  <a:cubicBezTo>
                    <a:pt x="142" y="42"/>
                    <a:pt x="127" y="38"/>
                    <a:pt x="116" y="31"/>
                  </a:cubicBezTo>
                  <a:cubicBezTo>
                    <a:pt x="113" y="71"/>
                    <a:pt x="98" y="90"/>
                    <a:pt x="75" y="90"/>
                  </a:cubicBezTo>
                  <a:cubicBezTo>
                    <a:pt x="60" y="90"/>
                    <a:pt x="42" y="83"/>
                    <a:pt x="19" y="68"/>
                  </a:cubicBezTo>
                  <a:lnTo>
                    <a:pt x="19" y="68"/>
                  </a:lnTo>
                  <a:cubicBezTo>
                    <a:pt x="8" y="116"/>
                    <a:pt x="42" y="161"/>
                    <a:pt x="1" y="199"/>
                  </a:cubicBezTo>
                  <a:lnTo>
                    <a:pt x="8" y="199"/>
                  </a:lnTo>
                  <a:cubicBezTo>
                    <a:pt x="30" y="199"/>
                    <a:pt x="42" y="188"/>
                    <a:pt x="53" y="173"/>
                  </a:cubicBezTo>
                  <a:cubicBezTo>
                    <a:pt x="64" y="158"/>
                    <a:pt x="75" y="147"/>
                    <a:pt x="94" y="147"/>
                  </a:cubicBezTo>
                  <a:lnTo>
                    <a:pt x="101" y="147"/>
                  </a:lnTo>
                  <a:cubicBezTo>
                    <a:pt x="101" y="188"/>
                    <a:pt x="116" y="221"/>
                    <a:pt x="161" y="221"/>
                  </a:cubicBezTo>
                  <a:lnTo>
                    <a:pt x="180" y="221"/>
                  </a:lnTo>
                  <a:cubicBezTo>
                    <a:pt x="244" y="154"/>
                    <a:pt x="325" y="102"/>
                    <a:pt x="378" y="19"/>
                  </a:cubicBezTo>
                  <a:cubicBezTo>
                    <a:pt x="360" y="16"/>
                    <a:pt x="337" y="19"/>
                    <a:pt x="322" y="12"/>
                  </a:cubicBezTo>
                  <a:cubicBezTo>
                    <a:pt x="307" y="4"/>
                    <a:pt x="296"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9" name="Google Shape;32389;p23"/>
            <p:cNvSpPr/>
            <p:nvPr/>
          </p:nvSpPr>
          <p:spPr>
            <a:xfrm>
              <a:off x="-2368873" y="-1165435"/>
              <a:ext cx="8404" cy="11460"/>
            </a:xfrm>
            <a:custGeom>
              <a:avLst/>
              <a:gdLst/>
              <a:ahLst/>
              <a:cxnLst/>
              <a:rect l="l" t="t" r="r" b="b"/>
              <a:pathLst>
                <a:path w="176" h="240" extrusionOk="0">
                  <a:moveTo>
                    <a:pt x="71" y="0"/>
                  </a:moveTo>
                  <a:cubicBezTo>
                    <a:pt x="75" y="45"/>
                    <a:pt x="112" y="102"/>
                    <a:pt x="63" y="128"/>
                  </a:cubicBezTo>
                  <a:cubicBezTo>
                    <a:pt x="0" y="161"/>
                    <a:pt x="41" y="198"/>
                    <a:pt x="45" y="236"/>
                  </a:cubicBezTo>
                  <a:cubicBezTo>
                    <a:pt x="49" y="240"/>
                    <a:pt x="52" y="240"/>
                    <a:pt x="56" y="240"/>
                  </a:cubicBezTo>
                  <a:cubicBezTo>
                    <a:pt x="59" y="240"/>
                    <a:pt x="63" y="240"/>
                    <a:pt x="67" y="236"/>
                  </a:cubicBezTo>
                  <a:cubicBezTo>
                    <a:pt x="75" y="202"/>
                    <a:pt x="85" y="195"/>
                    <a:pt x="104" y="195"/>
                  </a:cubicBezTo>
                  <a:cubicBezTo>
                    <a:pt x="127" y="195"/>
                    <a:pt x="153" y="206"/>
                    <a:pt x="175" y="214"/>
                  </a:cubicBezTo>
                  <a:cubicBezTo>
                    <a:pt x="157" y="124"/>
                    <a:pt x="175" y="3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0" name="Google Shape;32390;p23"/>
            <p:cNvSpPr/>
            <p:nvPr/>
          </p:nvSpPr>
          <p:spPr>
            <a:xfrm>
              <a:off x="-2360517" y="-1180428"/>
              <a:ext cx="6303" cy="5396"/>
            </a:xfrm>
            <a:custGeom>
              <a:avLst/>
              <a:gdLst/>
              <a:ahLst/>
              <a:cxnLst/>
              <a:rect l="l" t="t" r="r" b="b"/>
              <a:pathLst>
                <a:path w="132" h="113" extrusionOk="0">
                  <a:moveTo>
                    <a:pt x="60" y="0"/>
                  </a:moveTo>
                  <a:cubicBezTo>
                    <a:pt x="41" y="0"/>
                    <a:pt x="23" y="4"/>
                    <a:pt x="5" y="7"/>
                  </a:cubicBezTo>
                  <a:cubicBezTo>
                    <a:pt x="0" y="71"/>
                    <a:pt x="86" y="57"/>
                    <a:pt x="94" y="112"/>
                  </a:cubicBezTo>
                  <a:cubicBezTo>
                    <a:pt x="120" y="94"/>
                    <a:pt x="131" y="67"/>
                    <a:pt x="128" y="34"/>
                  </a:cubicBezTo>
                  <a:cubicBezTo>
                    <a:pt x="105" y="7"/>
                    <a:pt x="83"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1" name="Google Shape;32391;p23"/>
            <p:cNvSpPr/>
            <p:nvPr/>
          </p:nvSpPr>
          <p:spPr>
            <a:xfrm>
              <a:off x="-1856611" y="-1087268"/>
              <a:ext cx="10553" cy="12558"/>
            </a:xfrm>
            <a:custGeom>
              <a:avLst/>
              <a:gdLst/>
              <a:ahLst/>
              <a:cxnLst/>
              <a:rect l="l" t="t" r="r" b="b"/>
              <a:pathLst>
                <a:path w="221" h="263" extrusionOk="0">
                  <a:moveTo>
                    <a:pt x="26" y="1"/>
                  </a:moveTo>
                  <a:cubicBezTo>
                    <a:pt x="11" y="4"/>
                    <a:pt x="0" y="27"/>
                    <a:pt x="7" y="38"/>
                  </a:cubicBezTo>
                  <a:cubicBezTo>
                    <a:pt x="42" y="105"/>
                    <a:pt x="16" y="180"/>
                    <a:pt x="42" y="247"/>
                  </a:cubicBezTo>
                  <a:cubicBezTo>
                    <a:pt x="52" y="259"/>
                    <a:pt x="64" y="262"/>
                    <a:pt x="75" y="262"/>
                  </a:cubicBezTo>
                  <a:cubicBezTo>
                    <a:pt x="90" y="262"/>
                    <a:pt x="101" y="259"/>
                    <a:pt x="116" y="254"/>
                  </a:cubicBezTo>
                  <a:cubicBezTo>
                    <a:pt x="164" y="247"/>
                    <a:pt x="221" y="247"/>
                    <a:pt x="213" y="176"/>
                  </a:cubicBezTo>
                  <a:cubicBezTo>
                    <a:pt x="209" y="116"/>
                    <a:pt x="209" y="53"/>
                    <a:pt x="123" y="53"/>
                  </a:cubicBezTo>
                  <a:lnTo>
                    <a:pt x="120" y="53"/>
                  </a:lnTo>
                  <a:cubicBezTo>
                    <a:pt x="101" y="53"/>
                    <a:pt x="83" y="45"/>
                    <a:pt x="71" y="30"/>
                  </a:cubicBezTo>
                  <a:cubicBezTo>
                    <a:pt x="60" y="16"/>
                    <a:pt x="49" y="1"/>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2" name="Google Shape;32392;p23"/>
            <p:cNvSpPr/>
            <p:nvPr/>
          </p:nvSpPr>
          <p:spPr>
            <a:xfrm>
              <a:off x="-2449619" y="-1157604"/>
              <a:ext cx="16140" cy="23445"/>
            </a:xfrm>
            <a:custGeom>
              <a:avLst/>
              <a:gdLst/>
              <a:ahLst/>
              <a:cxnLst/>
              <a:rect l="l" t="t" r="r" b="b"/>
              <a:pathLst>
                <a:path w="338" h="491" extrusionOk="0">
                  <a:moveTo>
                    <a:pt x="251" y="0"/>
                  </a:moveTo>
                  <a:cubicBezTo>
                    <a:pt x="225" y="0"/>
                    <a:pt x="211" y="19"/>
                    <a:pt x="192" y="34"/>
                  </a:cubicBezTo>
                  <a:cubicBezTo>
                    <a:pt x="177" y="53"/>
                    <a:pt x="162" y="72"/>
                    <a:pt x="136" y="72"/>
                  </a:cubicBezTo>
                  <a:lnTo>
                    <a:pt x="128" y="72"/>
                  </a:lnTo>
                  <a:cubicBezTo>
                    <a:pt x="125" y="121"/>
                    <a:pt x="136" y="180"/>
                    <a:pt x="72" y="180"/>
                  </a:cubicBezTo>
                  <a:cubicBezTo>
                    <a:pt x="65" y="180"/>
                    <a:pt x="54" y="180"/>
                    <a:pt x="39" y="176"/>
                  </a:cubicBezTo>
                  <a:lnTo>
                    <a:pt x="39" y="176"/>
                  </a:lnTo>
                  <a:cubicBezTo>
                    <a:pt x="35" y="176"/>
                    <a:pt x="39" y="214"/>
                    <a:pt x="42" y="229"/>
                  </a:cubicBezTo>
                  <a:cubicBezTo>
                    <a:pt x="136" y="285"/>
                    <a:pt x="136" y="285"/>
                    <a:pt x="65" y="359"/>
                  </a:cubicBezTo>
                  <a:cubicBezTo>
                    <a:pt x="57" y="367"/>
                    <a:pt x="49" y="378"/>
                    <a:pt x="42" y="386"/>
                  </a:cubicBezTo>
                  <a:cubicBezTo>
                    <a:pt x="31" y="409"/>
                    <a:pt x="1" y="427"/>
                    <a:pt x="35" y="453"/>
                  </a:cubicBezTo>
                  <a:cubicBezTo>
                    <a:pt x="49" y="468"/>
                    <a:pt x="65" y="490"/>
                    <a:pt x="87" y="490"/>
                  </a:cubicBezTo>
                  <a:cubicBezTo>
                    <a:pt x="94" y="490"/>
                    <a:pt x="102" y="490"/>
                    <a:pt x="110" y="483"/>
                  </a:cubicBezTo>
                  <a:cubicBezTo>
                    <a:pt x="113" y="479"/>
                    <a:pt x="113" y="479"/>
                    <a:pt x="117" y="479"/>
                  </a:cubicBezTo>
                  <a:cubicBezTo>
                    <a:pt x="128" y="479"/>
                    <a:pt x="136" y="483"/>
                    <a:pt x="147" y="483"/>
                  </a:cubicBezTo>
                  <a:cubicBezTo>
                    <a:pt x="222" y="483"/>
                    <a:pt x="256" y="412"/>
                    <a:pt x="304" y="371"/>
                  </a:cubicBezTo>
                  <a:cubicBezTo>
                    <a:pt x="289" y="319"/>
                    <a:pt x="304" y="244"/>
                    <a:pt x="222" y="244"/>
                  </a:cubicBezTo>
                  <a:lnTo>
                    <a:pt x="211" y="244"/>
                  </a:lnTo>
                  <a:lnTo>
                    <a:pt x="211" y="247"/>
                  </a:lnTo>
                  <a:cubicBezTo>
                    <a:pt x="233" y="281"/>
                    <a:pt x="267" y="311"/>
                    <a:pt x="229" y="352"/>
                  </a:cubicBezTo>
                  <a:cubicBezTo>
                    <a:pt x="229" y="356"/>
                    <a:pt x="218" y="359"/>
                    <a:pt x="211" y="359"/>
                  </a:cubicBezTo>
                  <a:cubicBezTo>
                    <a:pt x="206" y="359"/>
                    <a:pt x="203" y="359"/>
                    <a:pt x="199" y="356"/>
                  </a:cubicBezTo>
                  <a:cubicBezTo>
                    <a:pt x="177" y="319"/>
                    <a:pt x="188" y="281"/>
                    <a:pt x="211" y="247"/>
                  </a:cubicBezTo>
                  <a:cubicBezTo>
                    <a:pt x="203" y="229"/>
                    <a:pt x="203" y="207"/>
                    <a:pt x="192" y="191"/>
                  </a:cubicBezTo>
                  <a:cubicBezTo>
                    <a:pt x="162" y="143"/>
                    <a:pt x="144" y="121"/>
                    <a:pt x="229" y="117"/>
                  </a:cubicBezTo>
                  <a:cubicBezTo>
                    <a:pt x="337" y="113"/>
                    <a:pt x="248" y="42"/>
                    <a:pt x="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3" name="Google Shape;32393;p23"/>
            <p:cNvSpPr/>
            <p:nvPr/>
          </p:nvSpPr>
          <p:spPr>
            <a:xfrm>
              <a:off x="-2463132" y="-1159943"/>
              <a:ext cx="16951" cy="14564"/>
            </a:xfrm>
            <a:custGeom>
              <a:avLst/>
              <a:gdLst/>
              <a:ahLst/>
              <a:cxnLst/>
              <a:rect l="l" t="t" r="r" b="b"/>
              <a:pathLst>
                <a:path w="355" h="305" extrusionOk="0">
                  <a:moveTo>
                    <a:pt x="175" y="1"/>
                  </a:moveTo>
                  <a:lnTo>
                    <a:pt x="175" y="1"/>
                  </a:lnTo>
                  <a:cubicBezTo>
                    <a:pt x="71" y="39"/>
                    <a:pt x="0" y="151"/>
                    <a:pt x="11" y="263"/>
                  </a:cubicBezTo>
                  <a:cubicBezTo>
                    <a:pt x="18" y="296"/>
                    <a:pt x="37" y="304"/>
                    <a:pt x="60" y="304"/>
                  </a:cubicBezTo>
                  <a:cubicBezTo>
                    <a:pt x="68" y="304"/>
                    <a:pt x="75" y="304"/>
                    <a:pt x="82" y="301"/>
                  </a:cubicBezTo>
                  <a:cubicBezTo>
                    <a:pt x="165" y="289"/>
                    <a:pt x="236" y="263"/>
                    <a:pt x="284" y="192"/>
                  </a:cubicBezTo>
                  <a:cubicBezTo>
                    <a:pt x="329" y="180"/>
                    <a:pt x="355" y="162"/>
                    <a:pt x="318" y="117"/>
                  </a:cubicBezTo>
                  <a:lnTo>
                    <a:pt x="318" y="117"/>
                  </a:lnTo>
                  <a:cubicBezTo>
                    <a:pt x="284" y="144"/>
                    <a:pt x="254" y="173"/>
                    <a:pt x="220" y="199"/>
                  </a:cubicBezTo>
                  <a:cubicBezTo>
                    <a:pt x="210" y="206"/>
                    <a:pt x="194" y="211"/>
                    <a:pt x="183" y="211"/>
                  </a:cubicBezTo>
                  <a:cubicBezTo>
                    <a:pt x="168" y="211"/>
                    <a:pt x="153" y="203"/>
                    <a:pt x="139" y="188"/>
                  </a:cubicBezTo>
                  <a:cubicBezTo>
                    <a:pt x="116" y="158"/>
                    <a:pt x="94" y="136"/>
                    <a:pt x="131" y="99"/>
                  </a:cubicBezTo>
                  <a:cubicBezTo>
                    <a:pt x="161" y="72"/>
                    <a:pt x="187" y="42"/>
                    <a:pt x="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4" name="Google Shape;32394;p23"/>
            <p:cNvSpPr/>
            <p:nvPr/>
          </p:nvSpPr>
          <p:spPr>
            <a:xfrm>
              <a:off x="-2451720" y="-1161901"/>
              <a:ext cx="8595" cy="15280"/>
            </a:xfrm>
            <a:custGeom>
              <a:avLst/>
              <a:gdLst/>
              <a:ahLst/>
              <a:cxnLst/>
              <a:rect l="l" t="t" r="r" b="b"/>
              <a:pathLst>
                <a:path w="180" h="320" extrusionOk="0">
                  <a:moveTo>
                    <a:pt x="0" y="1"/>
                  </a:moveTo>
                  <a:lnTo>
                    <a:pt x="0" y="1"/>
                  </a:lnTo>
                  <a:cubicBezTo>
                    <a:pt x="4" y="38"/>
                    <a:pt x="38" y="42"/>
                    <a:pt x="38" y="72"/>
                  </a:cubicBezTo>
                  <a:cubicBezTo>
                    <a:pt x="41" y="117"/>
                    <a:pt x="90" y="98"/>
                    <a:pt x="105" y="121"/>
                  </a:cubicBezTo>
                  <a:cubicBezTo>
                    <a:pt x="124" y="147"/>
                    <a:pt x="93" y="150"/>
                    <a:pt x="79" y="158"/>
                  </a:cubicBezTo>
                  <a:cubicBezTo>
                    <a:pt x="116" y="203"/>
                    <a:pt x="90" y="221"/>
                    <a:pt x="45" y="233"/>
                  </a:cubicBezTo>
                  <a:cubicBezTo>
                    <a:pt x="71" y="255"/>
                    <a:pt x="8" y="319"/>
                    <a:pt x="83" y="319"/>
                  </a:cubicBezTo>
                  <a:lnTo>
                    <a:pt x="86" y="319"/>
                  </a:lnTo>
                  <a:cubicBezTo>
                    <a:pt x="83" y="304"/>
                    <a:pt x="79" y="266"/>
                    <a:pt x="83" y="266"/>
                  </a:cubicBezTo>
                  <a:lnTo>
                    <a:pt x="83" y="266"/>
                  </a:lnTo>
                  <a:cubicBezTo>
                    <a:pt x="98" y="270"/>
                    <a:pt x="109" y="270"/>
                    <a:pt x="116" y="270"/>
                  </a:cubicBezTo>
                  <a:cubicBezTo>
                    <a:pt x="180" y="270"/>
                    <a:pt x="169" y="211"/>
                    <a:pt x="172" y="162"/>
                  </a:cubicBezTo>
                  <a:cubicBezTo>
                    <a:pt x="172" y="50"/>
                    <a:pt x="86" y="3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5" name="Google Shape;32395;p23"/>
            <p:cNvSpPr/>
            <p:nvPr/>
          </p:nvSpPr>
          <p:spPr>
            <a:xfrm>
              <a:off x="-2236463" y="-870913"/>
              <a:ext cx="18622" cy="17142"/>
            </a:xfrm>
            <a:custGeom>
              <a:avLst/>
              <a:gdLst/>
              <a:ahLst/>
              <a:cxnLst/>
              <a:rect l="l" t="t" r="r" b="b"/>
              <a:pathLst>
                <a:path w="390" h="359" extrusionOk="0">
                  <a:moveTo>
                    <a:pt x="183" y="0"/>
                  </a:moveTo>
                  <a:cubicBezTo>
                    <a:pt x="165" y="0"/>
                    <a:pt x="143" y="4"/>
                    <a:pt x="121" y="7"/>
                  </a:cubicBezTo>
                  <a:cubicBezTo>
                    <a:pt x="57" y="15"/>
                    <a:pt x="71" y="67"/>
                    <a:pt x="68" y="105"/>
                  </a:cubicBezTo>
                  <a:cubicBezTo>
                    <a:pt x="60" y="138"/>
                    <a:pt x="49" y="172"/>
                    <a:pt x="38" y="202"/>
                  </a:cubicBezTo>
                  <a:cubicBezTo>
                    <a:pt x="4" y="292"/>
                    <a:pt x="19" y="314"/>
                    <a:pt x="128" y="337"/>
                  </a:cubicBezTo>
                  <a:cubicBezTo>
                    <a:pt x="0" y="269"/>
                    <a:pt x="90" y="183"/>
                    <a:pt x="105" y="102"/>
                  </a:cubicBezTo>
                  <a:cubicBezTo>
                    <a:pt x="116" y="57"/>
                    <a:pt x="147" y="41"/>
                    <a:pt x="191" y="41"/>
                  </a:cubicBezTo>
                  <a:cubicBezTo>
                    <a:pt x="206" y="38"/>
                    <a:pt x="221" y="34"/>
                    <a:pt x="236" y="34"/>
                  </a:cubicBezTo>
                  <a:cubicBezTo>
                    <a:pt x="266" y="34"/>
                    <a:pt x="288" y="45"/>
                    <a:pt x="295" y="93"/>
                  </a:cubicBezTo>
                  <a:cubicBezTo>
                    <a:pt x="295" y="102"/>
                    <a:pt x="300" y="105"/>
                    <a:pt x="300" y="112"/>
                  </a:cubicBezTo>
                  <a:cubicBezTo>
                    <a:pt x="340" y="195"/>
                    <a:pt x="281" y="240"/>
                    <a:pt x="236" y="292"/>
                  </a:cubicBezTo>
                  <a:cubicBezTo>
                    <a:pt x="228" y="295"/>
                    <a:pt x="225" y="295"/>
                    <a:pt x="217" y="299"/>
                  </a:cubicBezTo>
                  <a:cubicBezTo>
                    <a:pt x="199" y="337"/>
                    <a:pt x="157" y="329"/>
                    <a:pt x="128" y="337"/>
                  </a:cubicBezTo>
                  <a:cubicBezTo>
                    <a:pt x="161" y="344"/>
                    <a:pt x="195" y="359"/>
                    <a:pt x="225" y="359"/>
                  </a:cubicBezTo>
                  <a:cubicBezTo>
                    <a:pt x="259" y="359"/>
                    <a:pt x="285" y="344"/>
                    <a:pt x="300" y="303"/>
                  </a:cubicBezTo>
                  <a:cubicBezTo>
                    <a:pt x="314" y="266"/>
                    <a:pt x="337" y="228"/>
                    <a:pt x="345" y="191"/>
                  </a:cubicBezTo>
                  <a:cubicBezTo>
                    <a:pt x="356" y="150"/>
                    <a:pt x="390" y="97"/>
                    <a:pt x="337" y="52"/>
                  </a:cubicBezTo>
                  <a:cubicBezTo>
                    <a:pt x="292" y="15"/>
                    <a:pt x="240"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6" name="Google Shape;32396;p23"/>
            <p:cNvSpPr/>
            <p:nvPr/>
          </p:nvSpPr>
          <p:spPr>
            <a:xfrm>
              <a:off x="-2304650" y="-849664"/>
              <a:ext cx="11269" cy="9120"/>
            </a:xfrm>
            <a:custGeom>
              <a:avLst/>
              <a:gdLst/>
              <a:ahLst/>
              <a:cxnLst/>
              <a:rect l="l" t="t" r="r" b="b"/>
              <a:pathLst>
                <a:path w="236" h="191" extrusionOk="0">
                  <a:moveTo>
                    <a:pt x="101" y="0"/>
                  </a:moveTo>
                  <a:cubicBezTo>
                    <a:pt x="64" y="0"/>
                    <a:pt x="31" y="15"/>
                    <a:pt x="8" y="64"/>
                  </a:cubicBezTo>
                  <a:cubicBezTo>
                    <a:pt x="1" y="154"/>
                    <a:pt x="23" y="190"/>
                    <a:pt x="91" y="190"/>
                  </a:cubicBezTo>
                  <a:cubicBezTo>
                    <a:pt x="162" y="190"/>
                    <a:pt x="236" y="116"/>
                    <a:pt x="229" y="60"/>
                  </a:cubicBezTo>
                  <a:cubicBezTo>
                    <a:pt x="225" y="41"/>
                    <a:pt x="198" y="26"/>
                    <a:pt x="184" y="7"/>
                  </a:cubicBezTo>
                  <a:cubicBezTo>
                    <a:pt x="158" y="7"/>
                    <a:pt x="127"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7" name="Google Shape;32397;p23"/>
            <p:cNvSpPr/>
            <p:nvPr/>
          </p:nvSpPr>
          <p:spPr>
            <a:xfrm>
              <a:off x="-2306607" y="-849855"/>
              <a:ext cx="17524" cy="10600"/>
            </a:xfrm>
            <a:custGeom>
              <a:avLst/>
              <a:gdLst/>
              <a:ahLst/>
              <a:cxnLst/>
              <a:rect l="l" t="t" r="r" b="b"/>
              <a:pathLst>
                <a:path w="367" h="222" extrusionOk="0">
                  <a:moveTo>
                    <a:pt x="281" y="1"/>
                  </a:moveTo>
                  <a:cubicBezTo>
                    <a:pt x="262" y="1"/>
                    <a:pt x="244" y="11"/>
                    <a:pt x="225" y="11"/>
                  </a:cubicBezTo>
                  <a:cubicBezTo>
                    <a:pt x="239" y="30"/>
                    <a:pt x="266" y="45"/>
                    <a:pt x="270" y="64"/>
                  </a:cubicBezTo>
                  <a:cubicBezTo>
                    <a:pt x="277" y="120"/>
                    <a:pt x="203" y="194"/>
                    <a:pt x="132" y="194"/>
                  </a:cubicBezTo>
                  <a:cubicBezTo>
                    <a:pt x="64" y="194"/>
                    <a:pt x="42" y="158"/>
                    <a:pt x="49" y="68"/>
                  </a:cubicBezTo>
                  <a:lnTo>
                    <a:pt x="49" y="68"/>
                  </a:lnTo>
                  <a:cubicBezTo>
                    <a:pt x="8" y="94"/>
                    <a:pt x="1" y="132"/>
                    <a:pt x="23" y="168"/>
                  </a:cubicBezTo>
                  <a:cubicBezTo>
                    <a:pt x="42" y="202"/>
                    <a:pt x="72" y="221"/>
                    <a:pt x="116" y="221"/>
                  </a:cubicBezTo>
                  <a:cubicBezTo>
                    <a:pt x="217" y="221"/>
                    <a:pt x="277" y="158"/>
                    <a:pt x="337" y="90"/>
                  </a:cubicBezTo>
                  <a:cubicBezTo>
                    <a:pt x="367" y="56"/>
                    <a:pt x="333" y="30"/>
                    <a:pt x="311" y="11"/>
                  </a:cubicBezTo>
                  <a:cubicBezTo>
                    <a:pt x="303" y="4"/>
                    <a:pt x="292" y="1"/>
                    <a:pt x="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8" name="Google Shape;32398;p23"/>
            <p:cNvSpPr/>
            <p:nvPr/>
          </p:nvSpPr>
          <p:spPr>
            <a:xfrm>
              <a:off x="-2366390" y="-514650"/>
              <a:ext cx="14850" cy="13609"/>
            </a:xfrm>
            <a:custGeom>
              <a:avLst/>
              <a:gdLst/>
              <a:ahLst/>
              <a:cxnLst/>
              <a:rect l="l" t="t" r="r" b="b"/>
              <a:pathLst>
                <a:path w="311" h="285" extrusionOk="0">
                  <a:moveTo>
                    <a:pt x="135" y="1"/>
                  </a:moveTo>
                  <a:cubicBezTo>
                    <a:pt x="123" y="1"/>
                    <a:pt x="112" y="1"/>
                    <a:pt x="101" y="4"/>
                  </a:cubicBezTo>
                  <a:cubicBezTo>
                    <a:pt x="26" y="20"/>
                    <a:pt x="0" y="72"/>
                    <a:pt x="33" y="150"/>
                  </a:cubicBezTo>
                  <a:cubicBezTo>
                    <a:pt x="45" y="180"/>
                    <a:pt x="78" y="203"/>
                    <a:pt x="45" y="239"/>
                  </a:cubicBezTo>
                  <a:cubicBezTo>
                    <a:pt x="26" y="258"/>
                    <a:pt x="49" y="274"/>
                    <a:pt x="68" y="281"/>
                  </a:cubicBezTo>
                  <a:cubicBezTo>
                    <a:pt x="71" y="284"/>
                    <a:pt x="78" y="284"/>
                    <a:pt x="83" y="284"/>
                  </a:cubicBezTo>
                  <a:cubicBezTo>
                    <a:pt x="94" y="284"/>
                    <a:pt x="101" y="277"/>
                    <a:pt x="101" y="266"/>
                  </a:cubicBezTo>
                  <a:cubicBezTo>
                    <a:pt x="101" y="236"/>
                    <a:pt x="116" y="232"/>
                    <a:pt x="142" y="225"/>
                  </a:cubicBezTo>
                  <a:cubicBezTo>
                    <a:pt x="202" y="210"/>
                    <a:pt x="232" y="146"/>
                    <a:pt x="288" y="120"/>
                  </a:cubicBezTo>
                  <a:cubicBezTo>
                    <a:pt x="311" y="109"/>
                    <a:pt x="311" y="64"/>
                    <a:pt x="295" y="60"/>
                  </a:cubicBezTo>
                  <a:cubicBezTo>
                    <a:pt x="240" y="53"/>
                    <a:pt x="195"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9" name="Google Shape;32399;p23"/>
            <p:cNvSpPr/>
            <p:nvPr/>
          </p:nvSpPr>
          <p:spPr>
            <a:xfrm>
              <a:off x="-2435294" y="-1142610"/>
              <a:ext cx="11842" cy="16665"/>
            </a:xfrm>
            <a:custGeom>
              <a:avLst/>
              <a:gdLst/>
              <a:ahLst/>
              <a:cxnLst/>
              <a:rect l="l" t="t" r="r" b="b"/>
              <a:pathLst>
                <a:path w="248" h="349" extrusionOk="0">
                  <a:moveTo>
                    <a:pt x="180" y="0"/>
                  </a:moveTo>
                  <a:cubicBezTo>
                    <a:pt x="146" y="19"/>
                    <a:pt x="127" y="68"/>
                    <a:pt x="75" y="68"/>
                  </a:cubicBezTo>
                  <a:lnTo>
                    <a:pt x="71" y="68"/>
                  </a:lnTo>
                  <a:cubicBezTo>
                    <a:pt x="30" y="68"/>
                    <a:pt x="27" y="117"/>
                    <a:pt x="15" y="143"/>
                  </a:cubicBezTo>
                  <a:cubicBezTo>
                    <a:pt x="1" y="173"/>
                    <a:pt x="27" y="202"/>
                    <a:pt x="49" y="207"/>
                  </a:cubicBezTo>
                  <a:cubicBezTo>
                    <a:pt x="113" y="210"/>
                    <a:pt x="105" y="240"/>
                    <a:pt x="82" y="281"/>
                  </a:cubicBezTo>
                  <a:cubicBezTo>
                    <a:pt x="71" y="300"/>
                    <a:pt x="79" y="322"/>
                    <a:pt x="79" y="345"/>
                  </a:cubicBezTo>
                  <a:lnTo>
                    <a:pt x="82" y="348"/>
                  </a:lnTo>
                  <a:cubicBezTo>
                    <a:pt x="105" y="307"/>
                    <a:pt x="131" y="274"/>
                    <a:pt x="187" y="266"/>
                  </a:cubicBezTo>
                  <a:cubicBezTo>
                    <a:pt x="161" y="244"/>
                    <a:pt x="150" y="233"/>
                    <a:pt x="135" y="221"/>
                  </a:cubicBezTo>
                  <a:cubicBezTo>
                    <a:pt x="142" y="214"/>
                    <a:pt x="150" y="210"/>
                    <a:pt x="158" y="210"/>
                  </a:cubicBezTo>
                  <a:cubicBezTo>
                    <a:pt x="168" y="210"/>
                    <a:pt x="176" y="214"/>
                    <a:pt x="187" y="218"/>
                  </a:cubicBezTo>
                  <a:cubicBezTo>
                    <a:pt x="194" y="221"/>
                    <a:pt x="206" y="225"/>
                    <a:pt x="213" y="225"/>
                  </a:cubicBezTo>
                  <a:cubicBezTo>
                    <a:pt x="225" y="225"/>
                    <a:pt x="236" y="218"/>
                    <a:pt x="243" y="199"/>
                  </a:cubicBezTo>
                  <a:cubicBezTo>
                    <a:pt x="247" y="162"/>
                    <a:pt x="176" y="157"/>
                    <a:pt x="202" y="113"/>
                  </a:cubicBezTo>
                  <a:cubicBezTo>
                    <a:pt x="194" y="76"/>
                    <a:pt x="187" y="38"/>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0" name="Google Shape;32400;p23"/>
            <p:cNvSpPr/>
            <p:nvPr/>
          </p:nvSpPr>
          <p:spPr>
            <a:xfrm>
              <a:off x="-2442790" y="-1157604"/>
              <a:ext cx="9693" cy="17715"/>
            </a:xfrm>
            <a:custGeom>
              <a:avLst/>
              <a:gdLst/>
              <a:ahLst/>
              <a:cxnLst/>
              <a:rect l="l" t="t" r="r" b="b"/>
              <a:pathLst>
                <a:path w="203" h="371" extrusionOk="0">
                  <a:moveTo>
                    <a:pt x="113" y="0"/>
                  </a:moveTo>
                  <a:lnTo>
                    <a:pt x="113" y="0"/>
                  </a:lnTo>
                  <a:cubicBezTo>
                    <a:pt x="105" y="42"/>
                    <a:pt x="194" y="113"/>
                    <a:pt x="86" y="117"/>
                  </a:cubicBezTo>
                  <a:cubicBezTo>
                    <a:pt x="1" y="121"/>
                    <a:pt x="19" y="143"/>
                    <a:pt x="49" y="191"/>
                  </a:cubicBezTo>
                  <a:cubicBezTo>
                    <a:pt x="60" y="207"/>
                    <a:pt x="60" y="229"/>
                    <a:pt x="68" y="247"/>
                  </a:cubicBezTo>
                  <a:lnTo>
                    <a:pt x="68" y="244"/>
                  </a:lnTo>
                  <a:lnTo>
                    <a:pt x="79" y="244"/>
                  </a:lnTo>
                  <a:cubicBezTo>
                    <a:pt x="161" y="244"/>
                    <a:pt x="146" y="319"/>
                    <a:pt x="161" y="371"/>
                  </a:cubicBezTo>
                  <a:cubicBezTo>
                    <a:pt x="194" y="319"/>
                    <a:pt x="187" y="247"/>
                    <a:pt x="187" y="199"/>
                  </a:cubicBezTo>
                  <a:cubicBezTo>
                    <a:pt x="180" y="135"/>
                    <a:pt x="202" y="42"/>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1" name="Google Shape;32401;p23"/>
            <p:cNvSpPr/>
            <p:nvPr/>
          </p:nvSpPr>
          <p:spPr>
            <a:xfrm>
              <a:off x="-2430662" y="-1121218"/>
              <a:ext cx="10744" cy="6876"/>
            </a:xfrm>
            <a:custGeom>
              <a:avLst/>
              <a:gdLst/>
              <a:ahLst/>
              <a:cxnLst/>
              <a:rect l="l" t="t" r="r" b="b"/>
              <a:pathLst>
                <a:path w="225" h="144" extrusionOk="0">
                  <a:moveTo>
                    <a:pt x="191" y="42"/>
                  </a:moveTo>
                  <a:lnTo>
                    <a:pt x="191" y="42"/>
                  </a:lnTo>
                  <a:cubicBezTo>
                    <a:pt x="195" y="46"/>
                    <a:pt x="199" y="46"/>
                    <a:pt x="202" y="46"/>
                  </a:cubicBezTo>
                  <a:cubicBezTo>
                    <a:pt x="199" y="46"/>
                    <a:pt x="195" y="42"/>
                    <a:pt x="191" y="42"/>
                  </a:cubicBezTo>
                  <a:close/>
                  <a:moveTo>
                    <a:pt x="75" y="1"/>
                  </a:moveTo>
                  <a:cubicBezTo>
                    <a:pt x="68" y="1"/>
                    <a:pt x="61" y="5"/>
                    <a:pt x="53" y="5"/>
                  </a:cubicBezTo>
                  <a:cubicBezTo>
                    <a:pt x="1" y="16"/>
                    <a:pt x="11" y="50"/>
                    <a:pt x="19" y="84"/>
                  </a:cubicBezTo>
                  <a:cubicBezTo>
                    <a:pt x="23" y="110"/>
                    <a:pt x="38" y="128"/>
                    <a:pt x="56" y="144"/>
                  </a:cubicBezTo>
                  <a:cubicBezTo>
                    <a:pt x="131" y="144"/>
                    <a:pt x="173" y="87"/>
                    <a:pt x="225" y="42"/>
                  </a:cubicBezTo>
                  <a:lnTo>
                    <a:pt x="225" y="42"/>
                  </a:lnTo>
                  <a:cubicBezTo>
                    <a:pt x="218" y="46"/>
                    <a:pt x="210" y="46"/>
                    <a:pt x="202" y="46"/>
                  </a:cubicBezTo>
                  <a:cubicBezTo>
                    <a:pt x="191" y="54"/>
                    <a:pt x="180" y="54"/>
                    <a:pt x="168" y="54"/>
                  </a:cubicBezTo>
                  <a:cubicBezTo>
                    <a:pt x="131" y="54"/>
                    <a:pt x="105" y="23"/>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2" name="Google Shape;32402;p23"/>
            <p:cNvSpPr/>
            <p:nvPr/>
          </p:nvSpPr>
          <p:spPr>
            <a:xfrm>
              <a:off x="-2432285" y="-1126184"/>
              <a:ext cx="4154" cy="8977"/>
            </a:xfrm>
            <a:custGeom>
              <a:avLst/>
              <a:gdLst/>
              <a:ahLst/>
              <a:cxnLst/>
              <a:rect l="l" t="t" r="r" b="b"/>
              <a:pathLst>
                <a:path w="87" h="188" extrusionOk="0">
                  <a:moveTo>
                    <a:pt x="16" y="1"/>
                  </a:moveTo>
                  <a:lnTo>
                    <a:pt x="16" y="1"/>
                  </a:lnTo>
                  <a:cubicBezTo>
                    <a:pt x="0" y="68"/>
                    <a:pt x="8" y="132"/>
                    <a:pt x="53" y="188"/>
                  </a:cubicBezTo>
                  <a:cubicBezTo>
                    <a:pt x="45" y="154"/>
                    <a:pt x="35" y="120"/>
                    <a:pt x="87" y="109"/>
                  </a:cubicBezTo>
                  <a:cubicBezTo>
                    <a:pt x="83" y="60"/>
                    <a:pt x="23" y="53"/>
                    <a:pt x="19" y="4"/>
                  </a:cubicBezTo>
                  <a:lnTo>
                    <a:pt x="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3" name="Google Shape;32403;p23"/>
            <p:cNvSpPr/>
            <p:nvPr/>
          </p:nvSpPr>
          <p:spPr>
            <a:xfrm>
              <a:off x="-2216455" y="-1457474"/>
              <a:ext cx="42545" cy="43930"/>
            </a:xfrm>
            <a:custGeom>
              <a:avLst/>
              <a:gdLst/>
              <a:ahLst/>
              <a:cxnLst/>
              <a:rect l="l" t="t" r="r" b="b"/>
              <a:pathLst>
                <a:path w="891" h="920" extrusionOk="0">
                  <a:moveTo>
                    <a:pt x="520" y="0"/>
                  </a:moveTo>
                  <a:lnTo>
                    <a:pt x="520" y="0"/>
                  </a:lnTo>
                  <a:cubicBezTo>
                    <a:pt x="504" y="5"/>
                    <a:pt x="490" y="5"/>
                    <a:pt x="471" y="5"/>
                  </a:cubicBezTo>
                  <a:lnTo>
                    <a:pt x="430" y="5"/>
                  </a:lnTo>
                  <a:cubicBezTo>
                    <a:pt x="411" y="5"/>
                    <a:pt x="392" y="5"/>
                    <a:pt x="374" y="8"/>
                  </a:cubicBezTo>
                  <a:cubicBezTo>
                    <a:pt x="356" y="16"/>
                    <a:pt x="333" y="8"/>
                    <a:pt x="321" y="23"/>
                  </a:cubicBezTo>
                  <a:cubicBezTo>
                    <a:pt x="277" y="98"/>
                    <a:pt x="209" y="131"/>
                    <a:pt x="131" y="157"/>
                  </a:cubicBezTo>
                  <a:cubicBezTo>
                    <a:pt x="112" y="165"/>
                    <a:pt x="64" y="195"/>
                    <a:pt x="75" y="225"/>
                  </a:cubicBezTo>
                  <a:cubicBezTo>
                    <a:pt x="123" y="322"/>
                    <a:pt x="23" y="400"/>
                    <a:pt x="56" y="498"/>
                  </a:cubicBezTo>
                  <a:cubicBezTo>
                    <a:pt x="64" y="513"/>
                    <a:pt x="0" y="513"/>
                    <a:pt x="33" y="566"/>
                  </a:cubicBezTo>
                  <a:cubicBezTo>
                    <a:pt x="78" y="636"/>
                    <a:pt x="176" y="678"/>
                    <a:pt x="168" y="782"/>
                  </a:cubicBezTo>
                  <a:cubicBezTo>
                    <a:pt x="164" y="790"/>
                    <a:pt x="173" y="793"/>
                    <a:pt x="180" y="793"/>
                  </a:cubicBezTo>
                  <a:lnTo>
                    <a:pt x="183" y="793"/>
                  </a:lnTo>
                  <a:cubicBezTo>
                    <a:pt x="202" y="785"/>
                    <a:pt x="213" y="785"/>
                    <a:pt x="225" y="785"/>
                  </a:cubicBezTo>
                  <a:cubicBezTo>
                    <a:pt x="288" y="785"/>
                    <a:pt x="273" y="864"/>
                    <a:pt x="299" y="902"/>
                  </a:cubicBezTo>
                  <a:cubicBezTo>
                    <a:pt x="340" y="890"/>
                    <a:pt x="363" y="883"/>
                    <a:pt x="378" y="883"/>
                  </a:cubicBezTo>
                  <a:cubicBezTo>
                    <a:pt x="397" y="883"/>
                    <a:pt x="408" y="890"/>
                    <a:pt x="434" y="913"/>
                  </a:cubicBezTo>
                  <a:cubicBezTo>
                    <a:pt x="460" y="897"/>
                    <a:pt x="475" y="853"/>
                    <a:pt x="509" y="853"/>
                  </a:cubicBezTo>
                  <a:cubicBezTo>
                    <a:pt x="516" y="853"/>
                    <a:pt x="531" y="857"/>
                    <a:pt x="542" y="868"/>
                  </a:cubicBezTo>
                  <a:cubicBezTo>
                    <a:pt x="576" y="871"/>
                    <a:pt x="568" y="913"/>
                    <a:pt x="599" y="920"/>
                  </a:cubicBezTo>
                  <a:cubicBezTo>
                    <a:pt x="617" y="902"/>
                    <a:pt x="580" y="853"/>
                    <a:pt x="632" y="849"/>
                  </a:cubicBezTo>
                  <a:cubicBezTo>
                    <a:pt x="692" y="793"/>
                    <a:pt x="774" y="759"/>
                    <a:pt x="804" y="673"/>
                  </a:cubicBezTo>
                  <a:cubicBezTo>
                    <a:pt x="823" y="633"/>
                    <a:pt x="845" y="595"/>
                    <a:pt x="863" y="554"/>
                  </a:cubicBezTo>
                  <a:cubicBezTo>
                    <a:pt x="890" y="479"/>
                    <a:pt x="875" y="409"/>
                    <a:pt x="845" y="341"/>
                  </a:cubicBezTo>
                  <a:cubicBezTo>
                    <a:pt x="818" y="348"/>
                    <a:pt x="792" y="359"/>
                    <a:pt x="763" y="374"/>
                  </a:cubicBezTo>
                  <a:cubicBezTo>
                    <a:pt x="849" y="426"/>
                    <a:pt x="841" y="457"/>
                    <a:pt x="737" y="561"/>
                  </a:cubicBezTo>
                  <a:cubicBezTo>
                    <a:pt x="696" y="516"/>
                    <a:pt x="729" y="457"/>
                    <a:pt x="706" y="400"/>
                  </a:cubicBezTo>
                  <a:lnTo>
                    <a:pt x="706" y="400"/>
                  </a:lnTo>
                  <a:cubicBezTo>
                    <a:pt x="684" y="438"/>
                    <a:pt x="661" y="453"/>
                    <a:pt x="635" y="453"/>
                  </a:cubicBezTo>
                  <a:cubicBezTo>
                    <a:pt x="609" y="453"/>
                    <a:pt x="583" y="431"/>
                    <a:pt x="557" y="393"/>
                  </a:cubicBezTo>
                  <a:cubicBezTo>
                    <a:pt x="554" y="397"/>
                    <a:pt x="549" y="397"/>
                    <a:pt x="549" y="397"/>
                  </a:cubicBezTo>
                  <a:cubicBezTo>
                    <a:pt x="527" y="431"/>
                    <a:pt x="535" y="490"/>
                    <a:pt x="490" y="490"/>
                  </a:cubicBezTo>
                  <a:cubicBezTo>
                    <a:pt x="482" y="490"/>
                    <a:pt x="471" y="487"/>
                    <a:pt x="460" y="483"/>
                  </a:cubicBezTo>
                  <a:cubicBezTo>
                    <a:pt x="445" y="479"/>
                    <a:pt x="434" y="476"/>
                    <a:pt x="423" y="476"/>
                  </a:cubicBezTo>
                  <a:cubicBezTo>
                    <a:pt x="374" y="476"/>
                    <a:pt x="356" y="516"/>
                    <a:pt x="347" y="569"/>
                  </a:cubicBezTo>
                  <a:cubicBezTo>
                    <a:pt x="347" y="580"/>
                    <a:pt x="352" y="599"/>
                    <a:pt x="333" y="614"/>
                  </a:cubicBezTo>
                  <a:cubicBezTo>
                    <a:pt x="280" y="566"/>
                    <a:pt x="262" y="524"/>
                    <a:pt x="321" y="464"/>
                  </a:cubicBezTo>
                  <a:cubicBezTo>
                    <a:pt x="378" y="412"/>
                    <a:pt x="423" y="345"/>
                    <a:pt x="504" y="345"/>
                  </a:cubicBezTo>
                  <a:lnTo>
                    <a:pt x="523" y="345"/>
                  </a:lnTo>
                  <a:cubicBezTo>
                    <a:pt x="531" y="348"/>
                    <a:pt x="539" y="348"/>
                    <a:pt x="542" y="348"/>
                  </a:cubicBezTo>
                  <a:cubicBezTo>
                    <a:pt x="576" y="348"/>
                    <a:pt x="580" y="333"/>
                    <a:pt x="576" y="288"/>
                  </a:cubicBezTo>
                  <a:cubicBezTo>
                    <a:pt x="576" y="252"/>
                    <a:pt x="632" y="221"/>
                    <a:pt x="617" y="157"/>
                  </a:cubicBezTo>
                  <a:lnTo>
                    <a:pt x="617" y="157"/>
                  </a:lnTo>
                  <a:cubicBezTo>
                    <a:pt x="677" y="207"/>
                    <a:pt x="699" y="259"/>
                    <a:pt x="751" y="292"/>
                  </a:cubicBezTo>
                  <a:cubicBezTo>
                    <a:pt x="770" y="304"/>
                    <a:pt x="785" y="311"/>
                    <a:pt x="792" y="311"/>
                  </a:cubicBezTo>
                  <a:cubicBezTo>
                    <a:pt x="815" y="311"/>
                    <a:pt x="804" y="274"/>
                    <a:pt x="808" y="252"/>
                  </a:cubicBezTo>
                  <a:cubicBezTo>
                    <a:pt x="770" y="199"/>
                    <a:pt x="740" y="147"/>
                    <a:pt x="699" y="105"/>
                  </a:cubicBezTo>
                  <a:cubicBezTo>
                    <a:pt x="680" y="86"/>
                    <a:pt x="670" y="34"/>
                    <a:pt x="635" y="34"/>
                  </a:cubicBezTo>
                  <a:cubicBezTo>
                    <a:pt x="625" y="34"/>
                    <a:pt x="609" y="42"/>
                    <a:pt x="587" y="60"/>
                  </a:cubicBezTo>
                  <a:lnTo>
                    <a:pt x="583" y="60"/>
                  </a:lnTo>
                  <a:cubicBezTo>
                    <a:pt x="568" y="60"/>
                    <a:pt x="516" y="45"/>
                    <a:pt x="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4" name="Google Shape;32404;p23"/>
            <p:cNvSpPr/>
            <p:nvPr/>
          </p:nvSpPr>
          <p:spPr>
            <a:xfrm>
              <a:off x="-2199504" y="-1413926"/>
              <a:ext cx="4154" cy="3104"/>
            </a:xfrm>
            <a:custGeom>
              <a:avLst/>
              <a:gdLst/>
              <a:ahLst/>
              <a:cxnLst/>
              <a:rect l="l" t="t" r="r" b="b"/>
              <a:pathLst>
                <a:path w="87" h="65" extrusionOk="0">
                  <a:moveTo>
                    <a:pt x="79" y="1"/>
                  </a:moveTo>
                  <a:lnTo>
                    <a:pt x="79" y="1"/>
                  </a:lnTo>
                  <a:cubicBezTo>
                    <a:pt x="42" y="8"/>
                    <a:pt x="4" y="12"/>
                    <a:pt x="1" y="61"/>
                  </a:cubicBezTo>
                  <a:cubicBezTo>
                    <a:pt x="11" y="64"/>
                    <a:pt x="23" y="64"/>
                    <a:pt x="34" y="64"/>
                  </a:cubicBezTo>
                  <a:cubicBezTo>
                    <a:pt x="64" y="64"/>
                    <a:pt x="87" y="49"/>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5" name="Google Shape;32405;p23"/>
            <p:cNvSpPr/>
            <p:nvPr/>
          </p:nvSpPr>
          <p:spPr>
            <a:xfrm>
              <a:off x="-2203945" y="-1449977"/>
              <a:ext cx="28746" cy="21822"/>
            </a:xfrm>
            <a:custGeom>
              <a:avLst/>
              <a:gdLst/>
              <a:ahLst/>
              <a:cxnLst/>
              <a:rect l="l" t="t" r="r" b="b"/>
              <a:pathLst>
                <a:path w="602" h="457" extrusionOk="0">
                  <a:moveTo>
                    <a:pt x="355" y="0"/>
                  </a:moveTo>
                  <a:cubicBezTo>
                    <a:pt x="370" y="64"/>
                    <a:pt x="314" y="95"/>
                    <a:pt x="314" y="131"/>
                  </a:cubicBezTo>
                  <a:cubicBezTo>
                    <a:pt x="318" y="176"/>
                    <a:pt x="314" y="191"/>
                    <a:pt x="280" y="191"/>
                  </a:cubicBezTo>
                  <a:cubicBezTo>
                    <a:pt x="277" y="191"/>
                    <a:pt x="269" y="191"/>
                    <a:pt x="261" y="188"/>
                  </a:cubicBezTo>
                  <a:lnTo>
                    <a:pt x="242" y="188"/>
                  </a:lnTo>
                  <a:cubicBezTo>
                    <a:pt x="161" y="188"/>
                    <a:pt x="116" y="255"/>
                    <a:pt x="59" y="307"/>
                  </a:cubicBezTo>
                  <a:cubicBezTo>
                    <a:pt x="0" y="367"/>
                    <a:pt x="18" y="409"/>
                    <a:pt x="71" y="457"/>
                  </a:cubicBezTo>
                  <a:cubicBezTo>
                    <a:pt x="90" y="442"/>
                    <a:pt x="85" y="423"/>
                    <a:pt x="85" y="412"/>
                  </a:cubicBezTo>
                  <a:cubicBezTo>
                    <a:pt x="94" y="359"/>
                    <a:pt x="112" y="319"/>
                    <a:pt x="161" y="319"/>
                  </a:cubicBezTo>
                  <a:cubicBezTo>
                    <a:pt x="172" y="319"/>
                    <a:pt x="183" y="322"/>
                    <a:pt x="198" y="326"/>
                  </a:cubicBezTo>
                  <a:cubicBezTo>
                    <a:pt x="209" y="330"/>
                    <a:pt x="220" y="333"/>
                    <a:pt x="228" y="333"/>
                  </a:cubicBezTo>
                  <a:cubicBezTo>
                    <a:pt x="273" y="333"/>
                    <a:pt x="265" y="274"/>
                    <a:pt x="287" y="240"/>
                  </a:cubicBezTo>
                  <a:cubicBezTo>
                    <a:pt x="287" y="240"/>
                    <a:pt x="287" y="236"/>
                    <a:pt x="292" y="233"/>
                  </a:cubicBezTo>
                  <a:cubicBezTo>
                    <a:pt x="292" y="236"/>
                    <a:pt x="292" y="236"/>
                    <a:pt x="295" y="236"/>
                  </a:cubicBezTo>
                  <a:cubicBezTo>
                    <a:pt x="321" y="274"/>
                    <a:pt x="347" y="296"/>
                    <a:pt x="373" y="296"/>
                  </a:cubicBezTo>
                  <a:cubicBezTo>
                    <a:pt x="399" y="296"/>
                    <a:pt x="422" y="281"/>
                    <a:pt x="444" y="243"/>
                  </a:cubicBezTo>
                  <a:lnTo>
                    <a:pt x="444" y="243"/>
                  </a:lnTo>
                  <a:cubicBezTo>
                    <a:pt x="467" y="300"/>
                    <a:pt x="434" y="359"/>
                    <a:pt x="475" y="404"/>
                  </a:cubicBezTo>
                  <a:cubicBezTo>
                    <a:pt x="579" y="300"/>
                    <a:pt x="587" y="269"/>
                    <a:pt x="501" y="217"/>
                  </a:cubicBezTo>
                  <a:cubicBezTo>
                    <a:pt x="530" y="202"/>
                    <a:pt x="556" y="191"/>
                    <a:pt x="583" y="184"/>
                  </a:cubicBezTo>
                  <a:lnTo>
                    <a:pt x="583" y="180"/>
                  </a:lnTo>
                  <a:cubicBezTo>
                    <a:pt x="579" y="150"/>
                    <a:pt x="601" y="102"/>
                    <a:pt x="546" y="95"/>
                  </a:cubicBezTo>
                  <a:lnTo>
                    <a:pt x="546" y="95"/>
                  </a:lnTo>
                  <a:cubicBezTo>
                    <a:pt x="542" y="117"/>
                    <a:pt x="553" y="154"/>
                    <a:pt x="530" y="154"/>
                  </a:cubicBezTo>
                  <a:cubicBezTo>
                    <a:pt x="523" y="154"/>
                    <a:pt x="508" y="147"/>
                    <a:pt x="489" y="135"/>
                  </a:cubicBezTo>
                  <a:cubicBezTo>
                    <a:pt x="437" y="102"/>
                    <a:pt x="415" y="5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6" name="Google Shape;32406;p23"/>
            <p:cNvSpPr/>
            <p:nvPr/>
          </p:nvSpPr>
          <p:spPr>
            <a:xfrm>
              <a:off x="-2157054" y="-1449070"/>
              <a:ext cx="20389" cy="9693"/>
            </a:xfrm>
            <a:custGeom>
              <a:avLst/>
              <a:gdLst/>
              <a:ahLst/>
              <a:cxnLst/>
              <a:rect l="l" t="t" r="r" b="b"/>
              <a:pathLst>
                <a:path w="427" h="203" extrusionOk="0">
                  <a:moveTo>
                    <a:pt x="349" y="0"/>
                  </a:moveTo>
                  <a:cubicBezTo>
                    <a:pt x="304" y="34"/>
                    <a:pt x="263" y="64"/>
                    <a:pt x="199" y="64"/>
                  </a:cubicBezTo>
                  <a:cubicBezTo>
                    <a:pt x="192" y="64"/>
                    <a:pt x="185" y="64"/>
                    <a:pt x="176" y="60"/>
                  </a:cubicBezTo>
                  <a:lnTo>
                    <a:pt x="154" y="60"/>
                  </a:lnTo>
                  <a:cubicBezTo>
                    <a:pt x="95" y="60"/>
                    <a:pt x="28" y="86"/>
                    <a:pt x="1" y="157"/>
                  </a:cubicBezTo>
                  <a:cubicBezTo>
                    <a:pt x="23" y="165"/>
                    <a:pt x="38" y="195"/>
                    <a:pt x="64" y="195"/>
                  </a:cubicBezTo>
                  <a:cubicBezTo>
                    <a:pt x="68" y="195"/>
                    <a:pt x="76" y="195"/>
                    <a:pt x="80" y="191"/>
                  </a:cubicBezTo>
                  <a:cubicBezTo>
                    <a:pt x="95" y="180"/>
                    <a:pt x="109" y="165"/>
                    <a:pt x="124" y="165"/>
                  </a:cubicBezTo>
                  <a:cubicBezTo>
                    <a:pt x="135" y="165"/>
                    <a:pt x="143" y="176"/>
                    <a:pt x="150" y="202"/>
                  </a:cubicBezTo>
                  <a:lnTo>
                    <a:pt x="199" y="202"/>
                  </a:lnTo>
                  <a:cubicBezTo>
                    <a:pt x="211" y="202"/>
                    <a:pt x="221" y="202"/>
                    <a:pt x="229" y="195"/>
                  </a:cubicBezTo>
                  <a:cubicBezTo>
                    <a:pt x="259" y="161"/>
                    <a:pt x="289" y="150"/>
                    <a:pt x="323" y="150"/>
                  </a:cubicBezTo>
                  <a:cubicBezTo>
                    <a:pt x="356" y="150"/>
                    <a:pt x="394" y="161"/>
                    <a:pt x="427" y="172"/>
                  </a:cubicBezTo>
                  <a:cubicBezTo>
                    <a:pt x="427" y="143"/>
                    <a:pt x="397" y="120"/>
                    <a:pt x="409" y="86"/>
                  </a:cubicBezTo>
                  <a:cubicBezTo>
                    <a:pt x="420" y="38"/>
                    <a:pt x="382" y="19"/>
                    <a:pt x="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7" name="Google Shape;32407;p23"/>
            <p:cNvSpPr/>
            <p:nvPr/>
          </p:nvSpPr>
          <p:spPr>
            <a:xfrm>
              <a:off x="-2176107" y="-1441430"/>
              <a:ext cx="3915" cy="10409"/>
            </a:xfrm>
            <a:custGeom>
              <a:avLst/>
              <a:gdLst/>
              <a:ahLst/>
              <a:cxnLst/>
              <a:rect l="l" t="t" r="r" b="b"/>
              <a:pathLst>
                <a:path w="82" h="218" extrusionOk="0">
                  <a:moveTo>
                    <a:pt x="0" y="1"/>
                  </a:moveTo>
                  <a:lnTo>
                    <a:pt x="0" y="5"/>
                  </a:lnTo>
                  <a:cubicBezTo>
                    <a:pt x="30" y="73"/>
                    <a:pt x="45" y="143"/>
                    <a:pt x="18" y="218"/>
                  </a:cubicBezTo>
                  <a:cubicBezTo>
                    <a:pt x="37" y="211"/>
                    <a:pt x="56" y="203"/>
                    <a:pt x="78" y="195"/>
                  </a:cubicBezTo>
                  <a:lnTo>
                    <a:pt x="82" y="195"/>
                  </a:lnTo>
                  <a:cubicBezTo>
                    <a:pt x="75" y="143"/>
                    <a:pt x="30" y="95"/>
                    <a:pt x="56" y="38"/>
                  </a:cubicBezTo>
                  <a:cubicBezTo>
                    <a:pt x="49" y="16"/>
                    <a:pt x="37"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8" name="Google Shape;32408;p23"/>
            <p:cNvSpPr/>
            <p:nvPr/>
          </p:nvSpPr>
          <p:spPr>
            <a:xfrm>
              <a:off x="-1963524" y="-999456"/>
              <a:ext cx="3581" cy="4011"/>
            </a:xfrm>
            <a:custGeom>
              <a:avLst/>
              <a:gdLst/>
              <a:ahLst/>
              <a:cxnLst/>
              <a:rect l="l" t="t" r="r" b="b"/>
              <a:pathLst>
                <a:path w="75" h="84" extrusionOk="0">
                  <a:moveTo>
                    <a:pt x="52" y="1"/>
                  </a:moveTo>
                  <a:cubicBezTo>
                    <a:pt x="7" y="4"/>
                    <a:pt x="0" y="35"/>
                    <a:pt x="0" y="83"/>
                  </a:cubicBezTo>
                  <a:cubicBezTo>
                    <a:pt x="38" y="72"/>
                    <a:pt x="67" y="64"/>
                    <a:pt x="71" y="23"/>
                  </a:cubicBezTo>
                  <a:cubicBezTo>
                    <a:pt x="74" y="16"/>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9" name="Google Shape;32409;p23"/>
            <p:cNvSpPr/>
            <p:nvPr/>
          </p:nvSpPr>
          <p:spPr>
            <a:xfrm>
              <a:off x="-1955502" y="-1005520"/>
              <a:ext cx="4488" cy="5778"/>
            </a:xfrm>
            <a:custGeom>
              <a:avLst/>
              <a:gdLst/>
              <a:ahLst/>
              <a:cxnLst/>
              <a:rect l="l" t="t" r="r" b="b"/>
              <a:pathLst>
                <a:path w="94" h="121" extrusionOk="0">
                  <a:moveTo>
                    <a:pt x="19" y="0"/>
                  </a:moveTo>
                  <a:lnTo>
                    <a:pt x="19" y="0"/>
                  </a:lnTo>
                  <a:cubicBezTo>
                    <a:pt x="15" y="57"/>
                    <a:pt x="1" y="121"/>
                    <a:pt x="90" y="121"/>
                  </a:cubicBezTo>
                  <a:lnTo>
                    <a:pt x="94" y="121"/>
                  </a:lnTo>
                  <a:cubicBezTo>
                    <a:pt x="68" y="79"/>
                    <a:pt x="30" y="5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0" name="Google Shape;32410;p23"/>
            <p:cNvSpPr/>
            <p:nvPr/>
          </p:nvSpPr>
          <p:spPr>
            <a:xfrm>
              <a:off x="-2318545" y="-1197236"/>
              <a:ext cx="10362" cy="13466"/>
            </a:xfrm>
            <a:custGeom>
              <a:avLst/>
              <a:gdLst/>
              <a:ahLst/>
              <a:cxnLst/>
              <a:rect l="l" t="t" r="r" b="b"/>
              <a:pathLst>
                <a:path w="217" h="282" extrusionOk="0">
                  <a:moveTo>
                    <a:pt x="168" y="1"/>
                  </a:moveTo>
                  <a:lnTo>
                    <a:pt x="168" y="12"/>
                  </a:lnTo>
                  <a:cubicBezTo>
                    <a:pt x="142" y="76"/>
                    <a:pt x="139" y="76"/>
                    <a:pt x="68" y="95"/>
                  </a:cubicBezTo>
                  <a:cubicBezTo>
                    <a:pt x="60" y="95"/>
                    <a:pt x="52" y="109"/>
                    <a:pt x="45" y="121"/>
                  </a:cubicBezTo>
                  <a:cubicBezTo>
                    <a:pt x="68" y="135"/>
                    <a:pt x="90" y="154"/>
                    <a:pt x="104" y="166"/>
                  </a:cubicBezTo>
                  <a:cubicBezTo>
                    <a:pt x="90" y="221"/>
                    <a:pt x="18" y="195"/>
                    <a:pt x="0" y="244"/>
                  </a:cubicBezTo>
                  <a:cubicBezTo>
                    <a:pt x="15" y="240"/>
                    <a:pt x="30" y="236"/>
                    <a:pt x="45" y="236"/>
                  </a:cubicBezTo>
                  <a:cubicBezTo>
                    <a:pt x="90" y="236"/>
                    <a:pt x="130" y="259"/>
                    <a:pt x="175" y="281"/>
                  </a:cubicBezTo>
                  <a:cubicBezTo>
                    <a:pt x="157" y="240"/>
                    <a:pt x="120" y="199"/>
                    <a:pt x="183" y="169"/>
                  </a:cubicBezTo>
                  <a:cubicBezTo>
                    <a:pt x="217" y="150"/>
                    <a:pt x="213" y="128"/>
                    <a:pt x="194" y="102"/>
                  </a:cubicBezTo>
                  <a:cubicBezTo>
                    <a:pt x="172" y="72"/>
                    <a:pt x="175" y="35"/>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1" name="Google Shape;32411;p23"/>
            <p:cNvSpPr/>
            <p:nvPr/>
          </p:nvSpPr>
          <p:spPr>
            <a:xfrm>
              <a:off x="-1976894" y="-1522605"/>
              <a:ext cx="12319" cy="9120"/>
            </a:xfrm>
            <a:custGeom>
              <a:avLst/>
              <a:gdLst/>
              <a:ahLst/>
              <a:cxnLst/>
              <a:rect l="l" t="t" r="r" b="b"/>
              <a:pathLst>
                <a:path w="258" h="191" extrusionOk="0">
                  <a:moveTo>
                    <a:pt x="119" y="1"/>
                  </a:moveTo>
                  <a:cubicBezTo>
                    <a:pt x="104" y="1"/>
                    <a:pt x="85" y="1"/>
                    <a:pt x="67" y="8"/>
                  </a:cubicBezTo>
                  <a:cubicBezTo>
                    <a:pt x="56" y="56"/>
                    <a:pt x="0" y="105"/>
                    <a:pt x="71" y="150"/>
                  </a:cubicBezTo>
                  <a:cubicBezTo>
                    <a:pt x="119" y="113"/>
                    <a:pt x="149" y="90"/>
                    <a:pt x="168" y="90"/>
                  </a:cubicBezTo>
                  <a:cubicBezTo>
                    <a:pt x="194" y="90"/>
                    <a:pt x="202" y="124"/>
                    <a:pt x="216" y="191"/>
                  </a:cubicBezTo>
                  <a:cubicBezTo>
                    <a:pt x="258" y="127"/>
                    <a:pt x="209" y="68"/>
                    <a:pt x="209" y="4"/>
                  </a:cubicBezTo>
                  <a:cubicBezTo>
                    <a:pt x="180" y="4"/>
                    <a:pt x="149"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2" name="Google Shape;32412;p23"/>
            <p:cNvSpPr/>
            <p:nvPr/>
          </p:nvSpPr>
          <p:spPr>
            <a:xfrm>
              <a:off x="-1973551" y="-1518307"/>
              <a:ext cx="7019" cy="4823"/>
            </a:xfrm>
            <a:custGeom>
              <a:avLst/>
              <a:gdLst/>
              <a:ahLst/>
              <a:cxnLst/>
              <a:rect l="l" t="t" r="r" b="b"/>
              <a:pathLst>
                <a:path w="147" h="101" extrusionOk="0">
                  <a:moveTo>
                    <a:pt x="98" y="0"/>
                  </a:moveTo>
                  <a:cubicBezTo>
                    <a:pt x="79" y="0"/>
                    <a:pt x="49" y="23"/>
                    <a:pt x="1" y="60"/>
                  </a:cubicBezTo>
                  <a:cubicBezTo>
                    <a:pt x="34" y="90"/>
                    <a:pt x="75" y="101"/>
                    <a:pt x="117" y="101"/>
                  </a:cubicBezTo>
                  <a:lnTo>
                    <a:pt x="146" y="101"/>
                  </a:lnTo>
                  <a:cubicBezTo>
                    <a:pt x="132" y="34"/>
                    <a:pt x="124"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3" name="Google Shape;32413;p23"/>
            <p:cNvSpPr/>
            <p:nvPr/>
          </p:nvSpPr>
          <p:spPr>
            <a:xfrm>
              <a:off x="-2204709" y="-712956"/>
              <a:ext cx="14516" cy="10027"/>
            </a:xfrm>
            <a:custGeom>
              <a:avLst/>
              <a:gdLst/>
              <a:ahLst/>
              <a:cxnLst/>
              <a:rect l="l" t="t" r="r" b="b"/>
              <a:pathLst>
                <a:path w="304" h="210" extrusionOk="0">
                  <a:moveTo>
                    <a:pt x="113" y="1"/>
                  </a:moveTo>
                  <a:cubicBezTo>
                    <a:pt x="79" y="1"/>
                    <a:pt x="46" y="8"/>
                    <a:pt x="1" y="15"/>
                  </a:cubicBezTo>
                  <a:cubicBezTo>
                    <a:pt x="8" y="53"/>
                    <a:pt x="12" y="82"/>
                    <a:pt x="20" y="113"/>
                  </a:cubicBezTo>
                  <a:cubicBezTo>
                    <a:pt x="42" y="180"/>
                    <a:pt x="75" y="210"/>
                    <a:pt x="124" y="210"/>
                  </a:cubicBezTo>
                  <a:cubicBezTo>
                    <a:pt x="154" y="210"/>
                    <a:pt x="188" y="198"/>
                    <a:pt x="225" y="172"/>
                  </a:cubicBezTo>
                  <a:cubicBezTo>
                    <a:pt x="303" y="120"/>
                    <a:pt x="196" y="117"/>
                    <a:pt x="206" y="79"/>
                  </a:cubicBezTo>
                  <a:cubicBezTo>
                    <a:pt x="225" y="12"/>
                    <a:pt x="17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4" name="Google Shape;32414;p23"/>
            <p:cNvSpPr/>
            <p:nvPr/>
          </p:nvSpPr>
          <p:spPr>
            <a:xfrm>
              <a:off x="-2421924" y="-1133681"/>
              <a:ext cx="19339" cy="11269"/>
            </a:xfrm>
            <a:custGeom>
              <a:avLst/>
              <a:gdLst/>
              <a:ahLst/>
              <a:cxnLst/>
              <a:rect l="l" t="t" r="r" b="b"/>
              <a:pathLst>
                <a:path w="405" h="236" extrusionOk="0">
                  <a:moveTo>
                    <a:pt x="289" y="1"/>
                  </a:moveTo>
                  <a:cubicBezTo>
                    <a:pt x="273" y="1"/>
                    <a:pt x="259" y="4"/>
                    <a:pt x="244" y="8"/>
                  </a:cubicBezTo>
                  <a:cubicBezTo>
                    <a:pt x="240" y="72"/>
                    <a:pt x="176" y="127"/>
                    <a:pt x="105" y="127"/>
                  </a:cubicBezTo>
                  <a:cubicBezTo>
                    <a:pt x="94" y="127"/>
                    <a:pt x="83" y="127"/>
                    <a:pt x="75" y="124"/>
                  </a:cubicBezTo>
                  <a:cubicBezTo>
                    <a:pt x="64" y="120"/>
                    <a:pt x="53" y="120"/>
                    <a:pt x="45" y="120"/>
                  </a:cubicBezTo>
                  <a:cubicBezTo>
                    <a:pt x="30" y="120"/>
                    <a:pt x="19" y="124"/>
                    <a:pt x="12" y="146"/>
                  </a:cubicBezTo>
                  <a:cubicBezTo>
                    <a:pt x="45" y="154"/>
                    <a:pt x="71" y="169"/>
                    <a:pt x="35" y="206"/>
                  </a:cubicBezTo>
                  <a:cubicBezTo>
                    <a:pt x="27" y="214"/>
                    <a:pt x="1" y="222"/>
                    <a:pt x="27" y="236"/>
                  </a:cubicBezTo>
                  <a:cubicBezTo>
                    <a:pt x="53" y="232"/>
                    <a:pt x="75" y="229"/>
                    <a:pt x="97" y="225"/>
                  </a:cubicBezTo>
                  <a:cubicBezTo>
                    <a:pt x="109" y="206"/>
                    <a:pt x="113" y="161"/>
                    <a:pt x="132" y="158"/>
                  </a:cubicBezTo>
                  <a:cubicBezTo>
                    <a:pt x="139" y="158"/>
                    <a:pt x="142" y="161"/>
                    <a:pt x="150" y="169"/>
                  </a:cubicBezTo>
                  <a:cubicBezTo>
                    <a:pt x="158" y="172"/>
                    <a:pt x="169" y="184"/>
                    <a:pt x="176" y="195"/>
                  </a:cubicBezTo>
                  <a:cubicBezTo>
                    <a:pt x="184" y="206"/>
                    <a:pt x="218" y="217"/>
                    <a:pt x="240" y="217"/>
                  </a:cubicBezTo>
                  <a:cubicBezTo>
                    <a:pt x="259" y="217"/>
                    <a:pt x="273" y="210"/>
                    <a:pt x="277" y="195"/>
                  </a:cubicBezTo>
                  <a:cubicBezTo>
                    <a:pt x="289" y="132"/>
                    <a:pt x="349" y="135"/>
                    <a:pt x="378" y="101"/>
                  </a:cubicBezTo>
                  <a:lnTo>
                    <a:pt x="378" y="98"/>
                  </a:lnTo>
                  <a:cubicBezTo>
                    <a:pt x="367" y="79"/>
                    <a:pt x="404" y="49"/>
                    <a:pt x="367" y="31"/>
                  </a:cubicBezTo>
                  <a:lnTo>
                    <a:pt x="359" y="31"/>
                  </a:lnTo>
                  <a:cubicBezTo>
                    <a:pt x="352" y="31"/>
                    <a:pt x="344" y="34"/>
                    <a:pt x="333" y="38"/>
                  </a:cubicBezTo>
                  <a:cubicBezTo>
                    <a:pt x="322" y="42"/>
                    <a:pt x="315" y="46"/>
                    <a:pt x="307" y="46"/>
                  </a:cubicBezTo>
                  <a:cubicBezTo>
                    <a:pt x="296" y="46"/>
                    <a:pt x="289" y="38"/>
                    <a:pt x="292" y="4"/>
                  </a:cubicBezTo>
                  <a:cubicBezTo>
                    <a:pt x="289" y="4"/>
                    <a:pt x="289" y="1"/>
                    <a:pt x="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5" name="Google Shape;32415;p23"/>
            <p:cNvSpPr/>
            <p:nvPr/>
          </p:nvSpPr>
          <p:spPr>
            <a:xfrm>
              <a:off x="-2414761" y="-1118687"/>
              <a:ext cx="7163" cy="5014"/>
            </a:xfrm>
            <a:custGeom>
              <a:avLst/>
              <a:gdLst/>
              <a:ahLst/>
              <a:cxnLst/>
              <a:rect l="l" t="t" r="r" b="b"/>
              <a:pathLst>
                <a:path w="150" h="105" extrusionOk="0">
                  <a:moveTo>
                    <a:pt x="64" y="1"/>
                  </a:moveTo>
                  <a:cubicBezTo>
                    <a:pt x="19" y="1"/>
                    <a:pt x="15" y="27"/>
                    <a:pt x="0" y="105"/>
                  </a:cubicBezTo>
                  <a:cubicBezTo>
                    <a:pt x="26" y="34"/>
                    <a:pt x="139" y="105"/>
                    <a:pt x="149" y="15"/>
                  </a:cubicBezTo>
                  <a:cubicBezTo>
                    <a:pt x="112" y="8"/>
                    <a:pt x="82"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6" name="Google Shape;32416;p23"/>
            <p:cNvSpPr/>
            <p:nvPr/>
          </p:nvSpPr>
          <p:spPr>
            <a:xfrm>
              <a:off x="-2424216" y="-1122937"/>
              <a:ext cx="8022" cy="3916"/>
            </a:xfrm>
            <a:custGeom>
              <a:avLst/>
              <a:gdLst/>
              <a:ahLst/>
              <a:cxnLst/>
              <a:rect l="l" t="t" r="r" b="b"/>
              <a:pathLst>
                <a:path w="168" h="82" extrusionOk="0">
                  <a:moveTo>
                    <a:pt x="145" y="0"/>
                  </a:moveTo>
                  <a:lnTo>
                    <a:pt x="145" y="0"/>
                  </a:lnTo>
                  <a:cubicBezTo>
                    <a:pt x="123" y="4"/>
                    <a:pt x="101" y="7"/>
                    <a:pt x="75" y="11"/>
                  </a:cubicBezTo>
                  <a:cubicBezTo>
                    <a:pt x="75" y="33"/>
                    <a:pt x="0" y="49"/>
                    <a:pt x="56" y="78"/>
                  </a:cubicBezTo>
                  <a:cubicBezTo>
                    <a:pt x="60" y="78"/>
                    <a:pt x="64" y="82"/>
                    <a:pt x="67" y="82"/>
                  </a:cubicBezTo>
                  <a:cubicBezTo>
                    <a:pt x="75" y="82"/>
                    <a:pt x="83" y="82"/>
                    <a:pt x="90" y="78"/>
                  </a:cubicBezTo>
                  <a:cubicBezTo>
                    <a:pt x="101" y="82"/>
                    <a:pt x="109" y="82"/>
                    <a:pt x="116" y="82"/>
                  </a:cubicBezTo>
                  <a:cubicBezTo>
                    <a:pt x="168" y="82"/>
                    <a:pt x="150" y="37"/>
                    <a:pt x="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7" name="Google Shape;32417;p23"/>
            <p:cNvSpPr/>
            <p:nvPr/>
          </p:nvSpPr>
          <p:spPr>
            <a:xfrm>
              <a:off x="-2152566" y="-1436559"/>
              <a:ext cx="8404" cy="7688"/>
            </a:xfrm>
            <a:custGeom>
              <a:avLst/>
              <a:gdLst/>
              <a:ahLst/>
              <a:cxnLst/>
              <a:rect l="l" t="t" r="r" b="b"/>
              <a:pathLst>
                <a:path w="176" h="161" extrusionOk="0">
                  <a:moveTo>
                    <a:pt x="101" y="0"/>
                  </a:moveTo>
                  <a:cubicBezTo>
                    <a:pt x="94" y="0"/>
                    <a:pt x="82" y="4"/>
                    <a:pt x="75" y="11"/>
                  </a:cubicBezTo>
                  <a:cubicBezTo>
                    <a:pt x="68" y="15"/>
                    <a:pt x="68" y="23"/>
                    <a:pt x="64" y="30"/>
                  </a:cubicBezTo>
                  <a:cubicBezTo>
                    <a:pt x="46" y="71"/>
                    <a:pt x="23" y="109"/>
                    <a:pt x="1" y="154"/>
                  </a:cubicBezTo>
                  <a:cubicBezTo>
                    <a:pt x="8" y="161"/>
                    <a:pt x="19" y="161"/>
                    <a:pt x="27" y="161"/>
                  </a:cubicBezTo>
                  <a:cubicBezTo>
                    <a:pt x="72" y="161"/>
                    <a:pt x="94" y="105"/>
                    <a:pt x="135" y="90"/>
                  </a:cubicBezTo>
                  <a:cubicBezTo>
                    <a:pt x="161" y="83"/>
                    <a:pt x="176" y="67"/>
                    <a:pt x="169" y="41"/>
                  </a:cubicBezTo>
                  <a:cubicBezTo>
                    <a:pt x="161" y="19"/>
                    <a:pt x="146" y="7"/>
                    <a:pt x="127" y="4"/>
                  </a:cubicBezTo>
                  <a:cubicBezTo>
                    <a:pt x="120" y="4"/>
                    <a:pt x="108" y="0"/>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8" name="Google Shape;32418;p23"/>
            <p:cNvSpPr/>
            <p:nvPr/>
          </p:nvSpPr>
          <p:spPr>
            <a:xfrm>
              <a:off x="-2153282" y="-1441191"/>
              <a:ext cx="4154" cy="5539"/>
            </a:xfrm>
            <a:custGeom>
              <a:avLst/>
              <a:gdLst/>
              <a:ahLst/>
              <a:cxnLst/>
              <a:rect l="l" t="t" r="r" b="b"/>
              <a:pathLst>
                <a:path w="87" h="116" extrusionOk="0">
                  <a:moveTo>
                    <a:pt x="45" y="0"/>
                  </a:moveTo>
                  <a:cubicBezTo>
                    <a:pt x="30" y="0"/>
                    <a:pt x="16" y="15"/>
                    <a:pt x="1" y="26"/>
                  </a:cubicBezTo>
                  <a:cubicBezTo>
                    <a:pt x="16" y="59"/>
                    <a:pt x="4" y="116"/>
                    <a:pt x="49" y="116"/>
                  </a:cubicBezTo>
                  <a:cubicBezTo>
                    <a:pt x="56" y="116"/>
                    <a:pt x="71" y="112"/>
                    <a:pt x="87" y="104"/>
                  </a:cubicBezTo>
                  <a:cubicBezTo>
                    <a:pt x="83" y="82"/>
                    <a:pt x="79" y="59"/>
                    <a:pt x="75" y="37"/>
                  </a:cubicBezTo>
                  <a:lnTo>
                    <a:pt x="71" y="37"/>
                  </a:lnTo>
                  <a:cubicBezTo>
                    <a:pt x="64" y="11"/>
                    <a:pt x="56"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9" name="Google Shape;32419;p23"/>
            <p:cNvSpPr/>
            <p:nvPr/>
          </p:nvSpPr>
          <p:spPr>
            <a:xfrm>
              <a:off x="-2428370" y="-994251"/>
              <a:ext cx="7544" cy="6781"/>
            </a:xfrm>
            <a:custGeom>
              <a:avLst/>
              <a:gdLst/>
              <a:ahLst/>
              <a:cxnLst/>
              <a:rect l="l" t="t" r="r" b="b"/>
              <a:pathLst>
                <a:path w="158" h="142" extrusionOk="0">
                  <a:moveTo>
                    <a:pt x="80" y="0"/>
                  </a:moveTo>
                  <a:cubicBezTo>
                    <a:pt x="31" y="11"/>
                    <a:pt x="1" y="42"/>
                    <a:pt x="8" y="90"/>
                  </a:cubicBezTo>
                  <a:cubicBezTo>
                    <a:pt x="13" y="116"/>
                    <a:pt x="31" y="142"/>
                    <a:pt x="72" y="142"/>
                  </a:cubicBezTo>
                  <a:cubicBezTo>
                    <a:pt x="80" y="142"/>
                    <a:pt x="87" y="138"/>
                    <a:pt x="94" y="138"/>
                  </a:cubicBezTo>
                  <a:cubicBezTo>
                    <a:pt x="113" y="112"/>
                    <a:pt x="158" y="90"/>
                    <a:pt x="151" y="38"/>
                  </a:cubicBezTo>
                  <a:cubicBezTo>
                    <a:pt x="147" y="11"/>
                    <a:pt x="125"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0" name="Google Shape;32420;p23"/>
            <p:cNvSpPr/>
            <p:nvPr/>
          </p:nvSpPr>
          <p:spPr>
            <a:xfrm>
              <a:off x="-2433527" y="-1021373"/>
              <a:ext cx="5778" cy="4489"/>
            </a:xfrm>
            <a:custGeom>
              <a:avLst/>
              <a:gdLst/>
              <a:ahLst/>
              <a:cxnLst/>
              <a:rect l="l" t="t" r="r" b="b"/>
              <a:pathLst>
                <a:path w="121" h="94" extrusionOk="0">
                  <a:moveTo>
                    <a:pt x="79" y="0"/>
                  </a:moveTo>
                  <a:cubicBezTo>
                    <a:pt x="71" y="0"/>
                    <a:pt x="64" y="4"/>
                    <a:pt x="61" y="4"/>
                  </a:cubicBezTo>
                  <a:cubicBezTo>
                    <a:pt x="26" y="8"/>
                    <a:pt x="4" y="23"/>
                    <a:pt x="0" y="63"/>
                  </a:cubicBezTo>
                  <a:cubicBezTo>
                    <a:pt x="12" y="78"/>
                    <a:pt x="23" y="94"/>
                    <a:pt x="38" y="94"/>
                  </a:cubicBezTo>
                  <a:cubicBezTo>
                    <a:pt x="45" y="94"/>
                    <a:pt x="49" y="94"/>
                    <a:pt x="53" y="90"/>
                  </a:cubicBezTo>
                  <a:cubicBezTo>
                    <a:pt x="83" y="78"/>
                    <a:pt x="121" y="63"/>
                    <a:pt x="116" y="23"/>
                  </a:cubicBezTo>
                  <a:cubicBezTo>
                    <a:pt x="113" y="8"/>
                    <a:pt x="9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1" name="Google Shape;32421;p23"/>
            <p:cNvSpPr/>
            <p:nvPr/>
          </p:nvSpPr>
          <p:spPr>
            <a:xfrm>
              <a:off x="-2016383" y="-1384989"/>
              <a:ext cx="23063" cy="30942"/>
            </a:xfrm>
            <a:custGeom>
              <a:avLst/>
              <a:gdLst/>
              <a:ahLst/>
              <a:cxnLst/>
              <a:rect l="l" t="t" r="r" b="b"/>
              <a:pathLst>
                <a:path w="483" h="648" extrusionOk="0">
                  <a:moveTo>
                    <a:pt x="281" y="0"/>
                  </a:moveTo>
                  <a:cubicBezTo>
                    <a:pt x="326" y="60"/>
                    <a:pt x="184" y="68"/>
                    <a:pt x="244" y="150"/>
                  </a:cubicBezTo>
                  <a:cubicBezTo>
                    <a:pt x="266" y="183"/>
                    <a:pt x="169" y="221"/>
                    <a:pt x="139" y="269"/>
                  </a:cubicBezTo>
                  <a:cubicBezTo>
                    <a:pt x="135" y="330"/>
                    <a:pt x="127" y="393"/>
                    <a:pt x="60" y="393"/>
                  </a:cubicBezTo>
                  <a:cubicBezTo>
                    <a:pt x="49" y="393"/>
                    <a:pt x="34" y="389"/>
                    <a:pt x="20" y="385"/>
                  </a:cubicBezTo>
                  <a:lnTo>
                    <a:pt x="20" y="385"/>
                  </a:lnTo>
                  <a:cubicBezTo>
                    <a:pt x="1" y="438"/>
                    <a:pt x="8" y="483"/>
                    <a:pt x="46" y="520"/>
                  </a:cubicBezTo>
                  <a:cubicBezTo>
                    <a:pt x="79" y="531"/>
                    <a:pt x="105" y="554"/>
                    <a:pt x="132" y="573"/>
                  </a:cubicBezTo>
                  <a:cubicBezTo>
                    <a:pt x="191" y="618"/>
                    <a:pt x="255" y="647"/>
                    <a:pt x="318" y="647"/>
                  </a:cubicBezTo>
                  <a:cubicBezTo>
                    <a:pt x="360" y="647"/>
                    <a:pt x="401" y="635"/>
                    <a:pt x="441" y="613"/>
                  </a:cubicBezTo>
                  <a:cubicBezTo>
                    <a:pt x="423" y="576"/>
                    <a:pt x="382" y="587"/>
                    <a:pt x="352" y="568"/>
                  </a:cubicBezTo>
                  <a:cubicBezTo>
                    <a:pt x="334" y="561"/>
                    <a:pt x="292" y="554"/>
                    <a:pt x="300" y="520"/>
                  </a:cubicBezTo>
                  <a:cubicBezTo>
                    <a:pt x="307" y="483"/>
                    <a:pt x="337" y="464"/>
                    <a:pt x="379" y="461"/>
                  </a:cubicBezTo>
                  <a:lnTo>
                    <a:pt x="382" y="461"/>
                  </a:lnTo>
                  <a:cubicBezTo>
                    <a:pt x="396" y="461"/>
                    <a:pt x="408" y="464"/>
                    <a:pt x="419" y="471"/>
                  </a:cubicBezTo>
                  <a:cubicBezTo>
                    <a:pt x="431" y="475"/>
                    <a:pt x="441" y="483"/>
                    <a:pt x="457" y="483"/>
                  </a:cubicBezTo>
                  <a:cubicBezTo>
                    <a:pt x="460" y="483"/>
                    <a:pt x="468" y="483"/>
                    <a:pt x="475" y="478"/>
                  </a:cubicBezTo>
                  <a:cubicBezTo>
                    <a:pt x="472" y="430"/>
                    <a:pt x="438" y="423"/>
                    <a:pt x="408" y="408"/>
                  </a:cubicBezTo>
                  <a:cubicBezTo>
                    <a:pt x="370" y="393"/>
                    <a:pt x="360" y="371"/>
                    <a:pt x="389" y="340"/>
                  </a:cubicBezTo>
                  <a:cubicBezTo>
                    <a:pt x="379" y="326"/>
                    <a:pt x="367" y="321"/>
                    <a:pt x="356" y="321"/>
                  </a:cubicBezTo>
                  <a:cubicBezTo>
                    <a:pt x="348" y="321"/>
                    <a:pt x="341" y="326"/>
                    <a:pt x="329" y="326"/>
                  </a:cubicBezTo>
                  <a:cubicBezTo>
                    <a:pt x="322" y="330"/>
                    <a:pt x="315" y="330"/>
                    <a:pt x="307" y="330"/>
                  </a:cubicBezTo>
                  <a:cubicBezTo>
                    <a:pt x="296" y="330"/>
                    <a:pt x="284" y="326"/>
                    <a:pt x="274" y="314"/>
                  </a:cubicBezTo>
                  <a:cubicBezTo>
                    <a:pt x="379" y="262"/>
                    <a:pt x="401" y="221"/>
                    <a:pt x="379" y="124"/>
                  </a:cubicBezTo>
                  <a:lnTo>
                    <a:pt x="423" y="124"/>
                  </a:lnTo>
                  <a:cubicBezTo>
                    <a:pt x="472" y="124"/>
                    <a:pt x="483" y="109"/>
                    <a:pt x="479" y="60"/>
                  </a:cubicBezTo>
                  <a:cubicBezTo>
                    <a:pt x="427" y="30"/>
                    <a:pt x="370" y="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2" name="Google Shape;32422;p23"/>
            <p:cNvSpPr/>
            <p:nvPr/>
          </p:nvSpPr>
          <p:spPr>
            <a:xfrm>
              <a:off x="-2014234" y="-1387663"/>
              <a:ext cx="13418" cy="15567"/>
            </a:xfrm>
            <a:custGeom>
              <a:avLst/>
              <a:gdLst/>
              <a:ahLst/>
              <a:cxnLst/>
              <a:rect l="l" t="t" r="r" b="b"/>
              <a:pathLst>
                <a:path w="281" h="326" extrusionOk="0">
                  <a:moveTo>
                    <a:pt x="177" y="1"/>
                  </a:moveTo>
                  <a:cubicBezTo>
                    <a:pt x="165" y="19"/>
                    <a:pt x="150" y="37"/>
                    <a:pt x="139" y="56"/>
                  </a:cubicBezTo>
                  <a:cubicBezTo>
                    <a:pt x="113" y="124"/>
                    <a:pt x="60" y="165"/>
                    <a:pt x="1" y="198"/>
                  </a:cubicBezTo>
                  <a:cubicBezTo>
                    <a:pt x="1" y="206"/>
                    <a:pt x="4" y="213"/>
                    <a:pt x="4" y="220"/>
                  </a:cubicBezTo>
                  <a:cubicBezTo>
                    <a:pt x="56" y="236"/>
                    <a:pt x="60" y="296"/>
                    <a:pt x="94" y="325"/>
                  </a:cubicBezTo>
                  <a:cubicBezTo>
                    <a:pt x="124" y="277"/>
                    <a:pt x="221" y="239"/>
                    <a:pt x="199" y="206"/>
                  </a:cubicBezTo>
                  <a:cubicBezTo>
                    <a:pt x="139" y="124"/>
                    <a:pt x="281" y="116"/>
                    <a:pt x="236" y="56"/>
                  </a:cubicBezTo>
                  <a:cubicBezTo>
                    <a:pt x="213" y="41"/>
                    <a:pt x="206" y="11"/>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3" name="Google Shape;32423;p23"/>
            <p:cNvSpPr/>
            <p:nvPr/>
          </p:nvSpPr>
          <p:spPr>
            <a:xfrm>
              <a:off x="-2034050" y="-1374484"/>
              <a:ext cx="11842" cy="8308"/>
            </a:xfrm>
            <a:custGeom>
              <a:avLst/>
              <a:gdLst/>
              <a:ahLst/>
              <a:cxnLst/>
              <a:rect l="l" t="t" r="r" b="b"/>
              <a:pathLst>
                <a:path w="248" h="174" extrusionOk="0">
                  <a:moveTo>
                    <a:pt x="124" y="1"/>
                  </a:moveTo>
                  <a:cubicBezTo>
                    <a:pt x="83" y="8"/>
                    <a:pt x="53" y="27"/>
                    <a:pt x="34" y="61"/>
                  </a:cubicBezTo>
                  <a:cubicBezTo>
                    <a:pt x="0" y="124"/>
                    <a:pt x="60" y="139"/>
                    <a:pt x="86" y="173"/>
                  </a:cubicBezTo>
                  <a:cubicBezTo>
                    <a:pt x="116" y="169"/>
                    <a:pt x="147" y="165"/>
                    <a:pt x="176" y="158"/>
                  </a:cubicBezTo>
                  <a:cubicBezTo>
                    <a:pt x="233" y="143"/>
                    <a:pt x="247" y="106"/>
                    <a:pt x="214" y="53"/>
                  </a:cubicBezTo>
                  <a:cubicBezTo>
                    <a:pt x="195" y="23"/>
                    <a:pt x="173"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4" name="Google Shape;32424;p23"/>
            <p:cNvSpPr/>
            <p:nvPr/>
          </p:nvSpPr>
          <p:spPr>
            <a:xfrm>
              <a:off x="-2017290" y="-1387663"/>
              <a:ext cx="9693" cy="9502"/>
            </a:xfrm>
            <a:custGeom>
              <a:avLst/>
              <a:gdLst/>
              <a:ahLst/>
              <a:cxnLst/>
              <a:rect l="l" t="t" r="r" b="b"/>
              <a:pathLst>
                <a:path w="203" h="199" extrusionOk="0">
                  <a:moveTo>
                    <a:pt x="94" y="1"/>
                  </a:moveTo>
                  <a:cubicBezTo>
                    <a:pt x="5" y="75"/>
                    <a:pt x="1" y="86"/>
                    <a:pt x="65" y="198"/>
                  </a:cubicBezTo>
                  <a:cubicBezTo>
                    <a:pt x="124" y="165"/>
                    <a:pt x="177" y="124"/>
                    <a:pt x="203" y="56"/>
                  </a:cubicBezTo>
                  <a:lnTo>
                    <a:pt x="191" y="56"/>
                  </a:lnTo>
                  <a:cubicBezTo>
                    <a:pt x="184" y="60"/>
                    <a:pt x="180" y="63"/>
                    <a:pt x="177" y="63"/>
                  </a:cubicBezTo>
                  <a:cubicBezTo>
                    <a:pt x="165" y="72"/>
                    <a:pt x="158" y="75"/>
                    <a:pt x="151" y="75"/>
                  </a:cubicBezTo>
                  <a:cubicBezTo>
                    <a:pt x="139" y="75"/>
                    <a:pt x="136" y="63"/>
                    <a:pt x="139" y="30"/>
                  </a:cubicBezTo>
                  <a:cubicBezTo>
                    <a:pt x="139" y="15"/>
                    <a:pt x="113" y="8"/>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5" name="Google Shape;32425;p23"/>
            <p:cNvSpPr/>
            <p:nvPr/>
          </p:nvSpPr>
          <p:spPr>
            <a:xfrm>
              <a:off x="-2015476" y="-1377158"/>
              <a:ext cx="5730" cy="10983"/>
            </a:xfrm>
            <a:custGeom>
              <a:avLst/>
              <a:gdLst/>
              <a:ahLst/>
              <a:cxnLst/>
              <a:rect l="l" t="t" r="r" b="b"/>
              <a:pathLst>
                <a:path w="120" h="230" extrusionOk="0">
                  <a:moveTo>
                    <a:pt x="30" y="0"/>
                  </a:moveTo>
                  <a:cubicBezTo>
                    <a:pt x="23" y="27"/>
                    <a:pt x="11" y="45"/>
                    <a:pt x="19" y="72"/>
                  </a:cubicBezTo>
                  <a:cubicBezTo>
                    <a:pt x="53" y="128"/>
                    <a:pt x="4" y="173"/>
                    <a:pt x="1" y="221"/>
                  </a:cubicBezTo>
                  <a:cubicBezTo>
                    <a:pt x="15" y="225"/>
                    <a:pt x="30" y="229"/>
                    <a:pt x="41" y="229"/>
                  </a:cubicBezTo>
                  <a:cubicBezTo>
                    <a:pt x="108" y="229"/>
                    <a:pt x="116" y="166"/>
                    <a:pt x="120" y="105"/>
                  </a:cubicBezTo>
                  <a:cubicBezTo>
                    <a:pt x="86" y="76"/>
                    <a:pt x="82" y="1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6" name="Google Shape;32426;p23"/>
            <p:cNvSpPr/>
            <p:nvPr/>
          </p:nvSpPr>
          <p:spPr>
            <a:xfrm>
              <a:off x="-2012802" y="-1389096"/>
              <a:ext cx="7019" cy="5061"/>
            </a:xfrm>
            <a:custGeom>
              <a:avLst/>
              <a:gdLst/>
              <a:ahLst/>
              <a:cxnLst/>
              <a:rect l="l" t="t" r="r" b="b"/>
              <a:pathLst>
                <a:path w="147" h="106" extrusionOk="0">
                  <a:moveTo>
                    <a:pt x="57" y="0"/>
                  </a:moveTo>
                  <a:cubicBezTo>
                    <a:pt x="38" y="0"/>
                    <a:pt x="19" y="8"/>
                    <a:pt x="0" y="31"/>
                  </a:cubicBezTo>
                  <a:cubicBezTo>
                    <a:pt x="19" y="38"/>
                    <a:pt x="45" y="45"/>
                    <a:pt x="45" y="60"/>
                  </a:cubicBezTo>
                  <a:cubicBezTo>
                    <a:pt x="42" y="93"/>
                    <a:pt x="45" y="105"/>
                    <a:pt x="57" y="105"/>
                  </a:cubicBezTo>
                  <a:cubicBezTo>
                    <a:pt x="64" y="105"/>
                    <a:pt x="71" y="102"/>
                    <a:pt x="83" y="93"/>
                  </a:cubicBezTo>
                  <a:cubicBezTo>
                    <a:pt x="86" y="93"/>
                    <a:pt x="90" y="90"/>
                    <a:pt x="97" y="86"/>
                  </a:cubicBezTo>
                  <a:lnTo>
                    <a:pt x="109" y="86"/>
                  </a:lnTo>
                  <a:cubicBezTo>
                    <a:pt x="120" y="67"/>
                    <a:pt x="135" y="49"/>
                    <a:pt x="147" y="31"/>
                  </a:cubicBezTo>
                  <a:cubicBezTo>
                    <a:pt x="142" y="23"/>
                    <a:pt x="142" y="15"/>
                    <a:pt x="138" y="8"/>
                  </a:cubicBezTo>
                  <a:cubicBezTo>
                    <a:pt x="135" y="12"/>
                    <a:pt x="131" y="12"/>
                    <a:pt x="128" y="12"/>
                  </a:cubicBezTo>
                  <a:cubicBezTo>
                    <a:pt x="116" y="12"/>
                    <a:pt x="105" y="8"/>
                    <a:pt x="94" y="4"/>
                  </a:cubicBezTo>
                  <a:cubicBezTo>
                    <a:pt x="83" y="4"/>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7" name="Google Shape;32427;p23"/>
            <p:cNvSpPr/>
            <p:nvPr/>
          </p:nvSpPr>
          <p:spPr>
            <a:xfrm>
              <a:off x="-2018914" y="-1373720"/>
              <a:ext cx="5969" cy="7163"/>
            </a:xfrm>
            <a:custGeom>
              <a:avLst/>
              <a:gdLst/>
              <a:ahLst/>
              <a:cxnLst/>
              <a:rect l="l" t="t" r="r" b="b"/>
              <a:pathLst>
                <a:path w="125" h="150" extrusionOk="0">
                  <a:moveTo>
                    <a:pt x="91" y="0"/>
                  </a:moveTo>
                  <a:cubicBezTo>
                    <a:pt x="80" y="49"/>
                    <a:pt x="1" y="90"/>
                    <a:pt x="73" y="149"/>
                  </a:cubicBezTo>
                  <a:cubicBezTo>
                    <a:pt x="76" y="101"/>
                    <a:pt x="125" y="56"/>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8" name="Google Shape;32428;p23"/>
            <p:cNvSpPr/>
            <p:nvPr/>
          </p:nvSpPr>
          <p:spPr>
            <a:xfrm>
              <a:off x="-2643436" y="-720452"/>
              <a:ext cx="8117" cy="5014"/>
            </a:xfrm>
            <a:custGeom>
              <a:avLst/>
              <a:gdLst/>
              <a:ahLst/>
              <a:cxnLst/>
              <a:rect l="l" t="t" r="r" b="b"/>
              <a:pathLst>
                <a:path w="170" h="105" extrusionOk="0">
                  <a:moveTo>
                    <a:pt x="121" y="1"/>
                  </a:moveTo>
                  <a:cubicBezTo>
                    <a:pt x="102" y="1"/>
                    <a:pt x="76" y="12"/>
                    <a:pt x="57" y="15"/>
                  </a:cubicBezTo>
                  <a:cubicBezTo>
                    <a:pt x="4" y="23"/>
                    <a:pt x="0" y="53"/>
                    <a:pt x="19" y="105"/>
                  </a:cubicBezTo>
                  <a:cubicBezTo>
                    <a:pt x="57" y="68"/>
                    <a:pt x="94" y="53"/>
                    <a:pt x="135" y="53"/>
                  </a:cubicBezTo>
                  <a:cubicBezTo>
                    <a:pt x="147" y="53"/>
                    <a:pt x="157" y="53"/>
                    <a:pt x="169" y="56"/>
                  </a:cubicBezTo>
                  <a:cubicBezTo>
                    <a:pt x="161" y="12"/>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9" name="Google Shape;32429;p23"/>
            <p:cNvSpPr/>
            <p:nvPr/>
          </p:nvSpPr>
          <p:spPr>
            <a:xfrm>
              <a:off x="-2647017" y="-728809"/>
              <a:ext cx="5253" cy="3772"/>
            </a:xfrm>
            <a:custGeom>
              <a:avLst/>
              <a:gdLst/>
              <a:ahLst/>
              <a:cxnLst/>
              <a:rect l="l" t="t" r="r" b="b"/>
              <a:pathLst>
                <a:path w="110" h="79" extrusionOk="0">
                  <a:moveTo>
                    <a:pt x="20" y="0"/>
                  </a:moveTo>
                  <a:cubicBezTo>
                    <a:pt x="16" y="0"/>
                    <a:pt x="8" y="0"/>
                    <a:pt x="1" y="4"/>
                  </a:cubicBezTo>
                  <a:cubicBezTo>
                    <a:pt x="27" y="52"/>
                    <a:pt x="39" y="78"/>
                    <a:pt x="53" y="78"/>
                  </a:cubicBezTo>
                  <a:cubicBezTo>
                    <a:pt x="65" y="78"/>
                    <a:pt x="79" y="59"/>
                    <a:pt x="109" y="22"/>
                  </a:cubicBezTo>
                  <a:lnTo>
                    <a:pt x="109" y="22"/>
                  </a:lnTo>
                  <a:cubicBezTo>
                    <a:pt x="106" y="22"/>
                    <a:pt x="98" y="26"/>
                    <a:pt x="94" y="26"/>
                  </a:cubicBezTo>
                  <a:cubicBezTo>
                    <a:pt x="79" y="26"/>
                    <a:pt x="68" y="19"/>
                    <a:pt x="57" y="11"/>
                  </a:cubicBezTo>
                  <a:cubicBezTo>
                    <a:pt x="46" y="7"/>
                    <a:pt x="3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0" name="Google Shape;32430;p23"/>
            <p:cNvSpPr/>
            <p:nvPr/>
          </p:nvSpPr>
          <p:spPr>
            <a:xfrm>
              <a:off x="-2285168" y="-1313221"/>
              <a:ext cx="2865" cy="5014"/>
            </a:xfrm>
            <a:custGeom>
              <a:avLst/>
              <a:gdLst/>
              <a:ahLst/>
              <a:cxnLst/>
              <a:rect l="l" t="t" r="r" b="b"/>
              <a:pathLst>
                <a:path w="60" h="105" extrusionOk="0">
                  <a:moveTo>
                    <a:pt x="33" y="0"/>
                  </a:moveTo>
                  <a:cubicBezTo>
                    <a:pt x="15" y="0"/>
                    <a:pt x="4" y="26"/>
                    <a:pt x="4" y="45"/>
                  </a:cubicBezTo>
                  <a:cubicBezTo>
                    <a:pt x="0" y="64"/>
                    <a:pt x="15" y="83"/>
                    <a:pt x="23" y="105"/>
                  </a:cubicBezTo>
                  <a:cubicBezTo>
                    <a:pt x="45" y="93"/>
                    <a:pt x="56" y="74"/>
                    <a:pt x="59" y="52"/>
                  </a:cubicBezTo>
                  <a:cubicBezTo>
                    <a:pt x="52" y="34"/>
                    <a:pt x="52" y="4"/>
                    <a:pt x="41" y="4"/>
                  </a:cubicBezTo>
                  <a:cubicBezTo>
                    <a:pt x="37" y="4"/>
                    <a:pt x="37"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1" name="Google Shape;32431;p23"/>
            <p:cNvSpPr/>
            <p:nvPr/>
          </p:nvSpPr>
          <p:spPr>
            <a:xfrm>
              <a:off x="-2281061" y="-1316993"/>
              <a:ext cx="4488" cy="3438"/>
            </a:xfrm>
            <a:custGeom>
              <a:avLst/>
              <a:gdLst/>
              <a:ahLst/>
              <a:cxnLst/>
              <a:rect l="l" t="t" r="r" b="b"/>
              <a:pathLst>
                <a:path w="94" h="72" extrusionOk="0">
                  <a:moveTo>
                    <a:pt x="37" y="1"/>
                  </a:moveTo>
                  <a:cubicBezTo>
                    <a:pt x="23" y="1"/>
                    <a:pt x="11" y="8"/>
                    <a:pt x="0" y="34"/>
                  </a:cubicBezTo>
                  <a:cubicBezTo>
                    <a:pt x="4" y="49"/>
                    <a:pt x="11" y="68"/>
                    <a:pt x="34" y="72"/>
                  </a:cubicBezTo>
                  <a:cubicBezTo>
                    <a:pt x="41" y="72"/>
                    <a:pt x="49" y="68"/>
                    <a:pt x="56" y="68"/>
                  </a:cubicBezTo>
                  <a:cubicBezTo>
                    <a:pt x="68" y="49"/>
                    <a:pt x="82" y="31"/>
                    <a:pt x="94" y="12"/>
                  </a:cubicBezTo>
                  <a:cubicBezTo>
                    <a:pt x="75" y="12"/>
                    <a:pt x="56"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2" name="Google Shape;32432;p23"/>
            <p:cNvSpPr/>
            <p:nvPr/>
          </p:nvSpPr>
          <p:spPr>
            <a:xfrm>
              <a:off x="-2441358" y="-1098489"/>
              <a:ext cx="5921" cy="6255"/>
            </a:xfrm>
            <a:custGeom>
              <a:avLst/>
              <a:gdLst/>
              <a:ahLst/>
              <a:cxnLst/>
              <a:rect l="l" t="t" r="r" b="b"/>
              <a:pathLst>
                <a:path w="124" h="131" extrusionOk="0">
                  <a:moveTo>
                    <a:pt x="33" y="0"/>
                  </a:moveTo>
                  <a:lnTo>
                    <a:pt x="33" y="0"/>
                  </a:lnTo>
                  <a:cubicBezTo>
                    <a:pt x="0" y="82"/>
                    <a:pt x="0" y="82"/>
                    <a:pt x="120" y="131"/>
                  </a:cubicBezTo>
                  <a:cubicBezTo>
                    <a:pt x="120" y="127"/>
                    <a:pt x="123" y="120"/>
                    <a:pt x="123" y="113"/>
                  </a:cubicBezTo>
                  <a:cubicBezTo>
                    <a:pt x="116" y="56"/>
                    <a:pt x="45" y="52"/>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3" name="Google Shape;32433;p23"/>
            <p:cNvSpPr/>
            <p:nvPr/>
          </p:nvSpPr>
          <p:spPr>
            <a:xfrm>
              <a:off x="-1987303" y="-1177563"/>
              <a:ext cx="4871" cy="4823"/>
            </a:xfrm>
            <a:custGeom>
              <a:avLst/>
              <a:gdLst/>
              <a:ahLst/>
              <a:cxnLst/>
              <a:rect l="l" t="t" r="r" b="b"/>
              <a:pathLst>
                <a:path w="102" h="101" extrusionOk="0">
                  <a:moveTo>
                    <a:pt x="79" y="0"/>
                  </a:moveTo>
                  <a:cubicBezTo>
                    <a:pt x="72" y="0"/>
                    <a:pt x="65" y="4"/>
                    <a:pt x="61" y="4"/>
                  </a:cubicBezTo>
                  <a:cubicBezTo>
                    <a:pt x="53" y="7"/>
                    <a:pt x="46" y="7"/>
                    <a:pt x="42" y="7"/>
                  </a:cubicBezTo>
                  <a:lnTo>
                    <a:pt x="39" y="7"/>
                  </a:lnTo>
                  <a:cubicBezTo>
                    <a:pt x="1" y="45"/>
                    <a:pt x="34" y="71"/>
                    <a:pt x="57" y="101"/>
                  </a:cubicBezTo>
                  <a:cubicBezTo>
                    <a:pt x="87" y="78"/>
                    <a:pt x="101" y="49"/>
                    <a:pt x="94" y="15"/>
                  </a:cubicBezTo>
                  <a:cubicBezTo>
                    <a:pt x="91"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4" name="Google Shape;32434;p23"/>
            <p:cNvSpPr/>
            <p:nvPr/>
          </p:nvSpPr>
          <p:spPr>
            <a:xfrm>
              <a:off x="-2316062" y="-1180762"/>
              <a:ext cx="4345" cy="4489"/>
            </a:xfrm>
            <a:custGeom>
              <a:avLst/>
              <a:gdLst/>
              <a:ahLst/>
              <a:cxnLst/>
              <a:rect l="l" t="t" r="r" b="b"/>
              <a:pathLst>
                <a:path w="91" h="94" extrusionOk="0">
                  <a:moveTo>
                    <a:pt x="90" y="0"/>
                  </a:moveTo>
                  <a:cubicBezTo>
                    <a:pt x="30" y="22"/>
                    <a:pt x="26" y="22"/>
                    <a:pt x="0" y="93"/>
                  </a:cubicBezTo>
                  <a:lnTo>
                    <a:pt x="26" y="93"/>
                  </a:lnTo>
                  <a:cubicBezTo>
                    <a:pt x="68" y="93"/>
                    <a:pt x="71" y="78"/>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5" name="Google Shape;32435;p23"/>
            <p:cNvSpPr/>
            <p:nvPr/>
          </p:nvSpPr>
          <p:spPr>
            <a:xfrm>
              <a:off x="-2232881" y="-1240927"/>
              <a:ext cx="19100" cy="16951"/>
            </a:xfrm>
            <a:custGeom>
              <a:avLst/>
              <a:gdLst/>
              <a:ahLst/>
              <a:cxnLst/>
              <a:rect l="l" t="t" r="r" b="b"/>
              <a:pathLst>
                <a:path w="400" h="355" extrusionOk="0">
                  <a:moveTo>
                    <a:pt x="86" y="0"/>
                  </a:moveTo>
                  <a:cubicBezTo>
                    <a:pt x="49" y="15"/>
                    <a:pt x="27" y="37"/>
                    <a:pt x="30" y="82"/>
                  </a:cubicBezTo>
                  <a:lnTo>
                    <a:pt x="34" y="82"/>
                  </a:lnTo>
                  <a:cubicBezTo>
                    <a:pt x="53" y="108"/>
                    <a:pt x="1" y="153"/>
                    <a:pt x="53" y="168"/>
                  </a:cubicBezTo>
                  <a:cubicBezTo>
                    <a:pt x="60" y="172"/>
                    <a:pt x="63" y="172"/>
                    <a:pt x="68" y="172"/>
                  </a:cubicBezTo>
                  <a:cubicBezTo>
                    <a:pt x="98" y="172"/>
                    <a:pt x="116" y="142"/>
                    <a:pt x="127" y="113"/>
                  </a:cubicBezTo>
                  <a:cubicBezTo>
                    <a:pt x="127" y="108"/>
                    <a:pt x="135" y="101"/>
                    <a:pt x="142" y="101"/>
                  </a:cubicBezTo>
                  <a:lnTo>
                    <a:pt x="146" y="101"/>
                  </a:lnTo>
                  <a:cubicBezTo>
                    <a:pt x="158" y="101"/>
                    <a:pt x="172" y="108"/>
                    <a:pt x="168" y="116"/>
                  </a:cubicBezTo>
                  <a:cubicBezTo>
                    <a:pt x="146" y="153"/>
                    <a:pt x="146" y="161"/>
                    <a:pt x="158" y="161"/>
                  </a:cubicBezTo>
                  <a:cubicBezTo>
                    <a:pt x="168" y="161"/>
                    <a:pt x="187" y="149"/>
                    <a:pt x="203" y="146"/>
                  </a:cubicBezTo>
                  <a:cubicBezTo>
                    <a:pt x="210" y="146"/>
                    <a:pt x="217" y="142"/>
                    <a:pt x="225" y="142"/>
                  </a:cubicBezTo>
                  <a:cubicBezTo>
                    <a:pt x="243" y="142"/>
                    <a:pt x="262" y="153"/>
                    <a:pt x="270" y="175"/>
                  </a:cubicBezTo>
                  <a:cubicBezTo>
                    <a:pt x="284" y="213"/>
                    <a:pt x="247" y="202"/>
                    <a:pt x="232" y="213"/>
                  </a:cubicBezTo>
                  <a:cubicBezTo>
                    <a:pt x="203" y="228"/>
                    <a:pt x="229" y="243"/>
                    <a:pt x="232" y="258"/>
                  </a:cubicBezTo>
                  <a:cubicBezTo>
                    <a:pt x="247" y="254"/>
                    <a:pt x="258" y="251"/>
                    <a:pt x="270" y="251"/>
                  </a:cubicBezTo>
                  <a:cubicBezTo>
                    <a:pt x="318" y="251"/>
                    <a:pt x="322" y="303"/>
                    <a:pt x="325" y="355"/>
                  </a:cubicBezTo>
                  <a:cubicBezTo>
                    <a:pt x="400" y="261"/>
                    <a:pt x="400" y="261"/>
                    <a:pt x="329" y="202"/>
                  </a:cubicBezTo>
                  <a:cubicBezTo>
                    <a:pt x="333" y="161"/>
                    <a:pt x="393" y="157"/>
                    <a:pt x="386" y="101"/>
                  </a:cubicBezTo>
                  <a:lnTo>
                    <a:pt x="386" y="101"/>
                  </a:lnTo>
                  <a:cubicBezTo>
                    <a:pt x="355" y="108"/>
                    <a:pt x="325" y="113"/>
                    <a:pt x="299" y="113"/>
                  </a:cubicBezTo>
                  <a:cubicBezTo>
                    <a:pt x="247" y="113"/>
                    <a:pt x="198" y="97"/>
                    <a:pt x="168" y="30"/>
                  </a:cubicBezTo>
                  <a:cubicBezTo>
                    <a:pt x="158" y="8"/>
                    <a:pt x="131"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6" name="Google Shape;32436;p23"/>
            <p:cNvSpPr/>
            <p:nvPr/>
          </p:nvSpPr>
          <p:spPr>
            <a:xfrm>
              <a:off x="-2227008" y="-1228465"/>
              <a:ext cx="8117" cy="7735"/>
            </a:xfrm>
            <a:custGeom>
              <a:avLst/>
              <a:gdLst/>
              <a:ahLst/>
              <a:cxnLst/>
              <a:rect l="l" t="t" r="r" b="b"/>
              <a:pathLst>
                <a:path w="170" h="162" extrusionOk="0">
                  <a:moveTo>
                    <a:pt x="87" y="0"/>
                  </a:moveTo>
                  <a:cubicBezTo>
                    <a:pt x="71" y="49"/>
                    <a:pt x="1" y="68"/>
                    <a:pt x="19" y="131"/>
                  </a:cubicBezTo>
                  <a:lnTo>
                    <a:pt x="27" y="131"/>
                  </a:lnTo>
                  <a:cubicBezTo>
                    <a:pt x="45" y="131"/>
                    <a:pt x="64" y="139"/>
                    <a:pt x="80" y="147"/>
                  </a:cubicBezTo>
                  <a:cubicBezTo>
                    <a:pt x="97" y="154"/>
                    <a:pt x="113" y="161"/>
                    <a:pt x="132" y="161"/>
                  </a:cubicBezTo>
                  <a:cubicBezTo>
                    <a:pt x="142" y="161"/>
                    <a:pt x="154" y="157"/>
                    <a:pt x="161" y="154"/>
                  </a:cubicBezTo>
                  <a:cubicBezTo>
                    <a:pt x="169" y="87"/>
                    <a:pt x="106" y="57"/>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7" name="Google Shape;32437;p23"/>
            <p:cNvSpPr/>
            <p:nvPr/>
          </p:nvSpPr>
          <p:spPr>
            <a:xfrm>
              <a:off x="-1964049" y="-1422807"/>
              <a:ext cx="10362" cy="10887"/>
            </a:xfrm>
            <a:custGeom>
              <a:avLst/>
              <a:gdLst/>
              <a:ahLst/>
              <a:cxnLst/>
              <a:rect l="l" t="t" r="r" b="b"/>
              <a:pathLst>
                <a:path w="217" h="228" extrusionOk="0">
                  <a:moveTo>
                    <a:pt x="164" y="0"/>
                  </a:moveTo>
                  <a:lnTo>
                    <a:pt x="164" y="0"/>
                  </a:lnTo>
                  <a:cubicBezTo>
                    <a:pt x="120" y="30"/>
                    <a:pt x="82" y="75"/>
                    <a:pt x="23" y="75"/>
                  </a:cubicBezTo>
                  <a:lnTo>
                    <a:pt x="15" y="75"/>
                  </a:lnTo>
                  <a:cubicBezTo>
                    <a:pt x="0" y="112"/>
                    <a:pt x="4" y="149"/>
                    <a:pt x="11" y="187"/>
                  </a:cubicBezTo>
                  <a:cubicBezTo>
                    <a:pt x="18" y="209"/>
                    <a:pt x="30" y="228"/>
                    <a:pt x="56" y="228"/>
                  </a:cubicBezTo>
                  <a:lnTo>
                    <a:pt x="59" y="228"/>
                  </a:lnTo>
                  <a:cubicBezTo>
                    <a:pt x="108" y="228"/>
                    <a:pt x="164" y="216"/>
                    <a:pt x="190" y="171"/>
                  </a:cubicBezTo>
                  <a:cubicBezTo>
                    <a:pt x="213" y="135"/>
                    <a:pt x="216" y="86"/>
                    <a:pt x="172" y="52"/>
                  </a:cubicBezTo>
                  <a:cubicBezTo>
                    <a:pt x="153" y="37"/>
                    <a:pt x="164" y="19"/>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8" name="Google Shape;32438;p23"/>
            <p:cNvSpPr/>
            <p:nvPr/>
          </p:nvSpPr>
          <p:spPr>
            <a:xfrm>
              <a:off x="-2190575" y="-1416934"/>
              <a:ext cx="5539" cy="7019"/>
            </a:xfrm>
            <a:custGeom>
              <a:avLst/>
              <a:gdLst/>
              <a:ahLst/>
              <a:cxnLst/>
              <a:rect l="l" t="t" r="r" b="b"/>
              <a:pathLst>
                <a:path w="116" h="147" extrusionOk="0">
                  <a:moveTo>
                    <a:pt x="90" y="0"/>
                  </a:moveTo>
                  <a:cubicBezTo>
                    <a:pt x="38" y="4"/>
                    <a:pt x="75" y="53"/>
                    <a:pt x="57" y="71"/>
                  </a:cubicBezTo>
                  <a:cubicBezTo>
                    <a:pt x="26" y="64"/>
                    <a:pt x="34" y="22"/>
                    <a:pt x="0" y="19"/>
                  </a:cubicBezTo>
                  <a:lnTo>
                    <a:pt x="0" y="19"/>
                  </a:lnTo>
                  <a:cubicBezTo>
                    <a:pt x="4" y="48"/>
                    <a:pt x="15" y="79"/>
                    <a:pt x="12" y="109"/>
                  </a:cubicBezTo>
                  <a:cubicBezTo>
                    <a:pt x="7" y="135"/>
                    <a:pt x="19" y="146"/>
                    <a:pt x="38" y="146"/>
                  </a:cubicBezTo>
                  <a:cubicBezTo>
                    <a:pt x="45" y="146"/>
                    <a:pt x="52" y="146"/>
                    <a:pt x="60" y="143"/>
                  </a:cubicBezTo>
                  <a:cubicBezTo>
                    <a:pt x="105" y="124"/>
                    <a:pt x="116" y="57"/>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9" name="Google Shape;32439;p23"/>
            <p:cNvSpPr/>
            <p:nvPr/>
          </p:nvSpPr>
          <p:spPr>
            <a:xfrm>
              <a:off x="-2275188" y="-1224501"/>
              <a:ext cx="13943" cy="19148"/>
            </a:xfrm>
            <a:custGeom>
              <a:avLst/>
              <a:gdLst/>
              <a:ahLst/>
              <a:cxnLst/>
              <a:rect l="l" t="t" r="r" b="b"/>
              <a:pathLst>
                <a:path w="292" h="401" extrusionOk="0">
                  <a:moveTo>
                    <a:pt x="102" y="0"/>
                  </a:moveTo>
                  <a:cubicBezTo>
                    <a:pt x="68" y="38"/>
                    <a:pt x="49" y="97"/>
                    <a:pt x="0" y="123"/>
                  </a:cubicBezTo>
                  <a:cubicBezTo>
                    <a:pt x="0" y="213"/>
                    <a:pt x="52" y="288"/>
                    <a:pt x="71" y="370"/>
                  </a:cubicBezTo>
                  <a:cubicBezTo>
                    <a:pt x="83" y="366"/>
                    <a:pt x="94" y="352"/>
                    <a:pt x="105" y="352"/>
                  </a:cubicBezTo>
                  <a:cubicBezTo>
                    <a:pt x="109" y="352"/>
                    <a:pt x="116" y="359"/>
                    <a:pt x="120" y="374"/>
                  </a:cubicBezTo>
                  <a:cubicBezTo>
                    <a:pt x="128" y="397"/>
                    <a:pt x="138" y="400"/>
                    <a:pt x="157" y="400"/>
                  </a:cubicBezTo>
                  <a:lnTo>
                    <a:pt x="169" y="400"/>
                  </a:lnTo>
                  <a:cubicBezTo>
                    <a:pt x="199" y="347"/>
                    <a:pt x="266" y="336"/>
                    <a:pt x="292" y="284"/>
                  </a:cubicBezTo>
                  <a:cubicBezTo>
                    <a:pt x="273" y="276"/>
                    <a:pt x="259" y="273"/>
                    <a:pt x="240" y="269"/>
                  </a:cubicBezTo>
                  <a:cubicBezTo>
                    <a:pt x="228" y="266"/>
                    <a:pt x="217" y="262"/>
                    <a:pt x="206" y="258"/>
                  </a:cubicBezTo>
                  <a:cubicBezTo>
                    <a:pt x="116" y="235"/>
                    <a:pt x="112" y="232"/>
                    <a:pt x="164" y="157"/>
                  </a:cubicBezTo>
                  <a:cubicBezTo>
                    <a:pt x="176" y="145"/>
                    <a:pt x="217" y="138"/>
                    <a:pt x="183" y="112"/>
                  </a:cubicBezTo>
                  <a:cubicBezTo>
                    <a:pt x="146" y="83"/>
                    <a:pt x="154" y="2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0" name="Google Shape;32440;p23"/>
            <p:cNvSpPr/>
            <p:nvPr/>
          </p:nvSpPr>
          <p:spPr>
            <a:xfrm>
              <a:off x="-2263776" y="-1219917"/>
              <a:ext cx="5396" cy="9025"/>
            </a:xfrm>
            <a:custGeom>
              <a:avLst/>
              <a:gdLst/>
              <a:ahLst/>
              <a:cxnLst/>
              <a:rect l="l" t="t" r="r" b="b"/>
              <a:pathLst>
                <a:path w="113" h="189" extrusionOk="0">
                  <a:moveTo>
                    <a:pt x="68" y="1"/>
                  </a:moveTo>
                  <a:cubicBezTo>
                    <a:pt x="1" y="42"/>
                    <a:pt x="23" y="117"/>
                    <a:pt x="1" y="173"/>
                  </a:cubicBezTo>
                  <a:cubicBezTo>
                    <a:pt x="20" y="177"/>
                    <a:pt x="34" y="180"/>
                    <a:pt x="53" y="188"/>
                  </a:cubicBezTo>
                  <a:cubicBezTo>
                    <a:pt x="72" y="173"/>
                    <a:pt x="94" y="162"/>
                    <a:pt x="113" y="147"/>
                  </a:cubicBezTo>
                  <a:cubicBezTo>
                    <a:pt x="113" y="136"/>
                    <a:pt x="109" y="121"/>
                    <a:pt x="109" y="109"/>
                  </a:cubicBezTo>
                  <a:cubicBezTo>
                    <a:pt x="68" y="83"/>
                    <a:pt x="113" y="27"/>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1" name="Google Shape;32441;p23"/>
            <p:cNvSpPr/>
            <p:nvPr/>
          </p:nvSpPr>
          <p:spPr>
            <a:xfrm>
              <a:off x="-2470294" y="-863798"/>
              <a:ext cx="8643" cy="7019"/>
            </a:xfrm>
            <a:custGeom>
              <a:avLst/>
              <a:gdLst/>
              <a:ahLst/>
              <a:cxnLst/>
              <a:rect l="l" t="t" r="r" b="b"/>
              <a:pathLst>
                <a:path w="181" h="147" extrusionOk="0">
                  <a:moveTo>
                    <a:pt x="124" y="1"/>
                  </a:moveTo>
                  <a:cubicBezTo>
                    <a:pt x="113" y="1"/>
                    <a:pt x="98" y="5"/>
                    <a:pt x="79" y="8"/>
                  </a:cubicBezTo>
                  <a:cubicBezTo>
                    <a:pt x="53" y="38"/>
                    <a:pt x="61" y="94"/>
                    <a:pt x="4" y="94"/>
                  </a:cubicBezTo>
                  <a:lnTo>
                    <a:pt x="1" y="94"/>
                  </a:lnTo>
                  <a:cubicBezTo>
                    <a:pt x="4" y="110"/>
                    <a:pt x="4" y="124"/>
                    <a:pt x="8" y="139"/>
                  </a:cubicBezTo>
                  <a:cubicBezTo>
                    <a:pt x="19" y="146"/>
                    <a:pt x="30" y="146"/>
                    <a:pt x="42" y="146"/>
                  </a:cubicBezTo>
                  <a:cubicBezTo>
                    <a:pt x="61" y="146"/>
                    <a:pt x="75" y="139"/>
                    <a:pt x="94" y="132"/>
                  </a:cubicBezTo>
                  <a:cubicBezTo>
                    <a:pt x="109" y="124"/>
                    <a:pt x="128" y="113"/>
                    <a:pt x="146" y="113"/>
                  </a:cubicBezTo>
                  <a:cubicBezTo>
                    <a:pt x="154" y="113"/>
                    <a:pt x="161" y="110"/>
                    <a:pt x="165" y="110"/>
                  </a:cubicBezTo>
                  <a:cubicBezTo>
                    <a:pt x="180" y="34"/>
                    <a:pt x="173"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2" name="Google Shape;32442;p23"/>
            <p:cNvSpPr/>
            <p:nvPr/>
          </p:nvSpPr>
          <p:spPr>
            <a:xfrm>
              <a:off x="-2466713" y="-865756"/>
              <a:ext cx="7544" cy="7210"/>
            </a:xfrm>
            <a:custGeom>
              <a:avLst/>
              <a:gdLst/>
              <a:ahLst/>
              <a:cxnLst/>
              <a:rect l="l" t="t" r="r" b="b"/>
              <a:pathLst>
                <a:path w="158" h="151" extrusionOk="0">
                  <a:moveTo>
                    <a:pt x="23" y="1"/>
                  </a:moveTo>
                  <a:cubicBezTo>
                    <a:pt x="0" y="8"/>
                    <a:pt x="0" y="30"/>
                    <a:pt x="4" y="49"/>
                  </a:cubicBezTo>
                  <a:cubicBezTo>
                    <a:pt x="23" y="46"/>
                    <a:pt x="38" y="42"/>
                    <a:pt x="49" y="42"/>
                  </a:cubicBezTo>
                  <a:cubicBezTo>
                    <a:pt x="98" y="42"/>
                    <a:pt x="105" y="75"/>
                    <a:pt x="90" y="151"/>
                  </a:cubicBezTo>
                  <a:cubicBezTo>
                    <a:pt x="157" y="132"/>
                    <a:pt x="131" y="83"/>
                    <a:pt x="116" y="49"/>
                  </a:cubicBezTo>
                  <a:cubicBezTo>
                    <a:pt x="101" y="23"/>
                    <a:pt x="7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3" name="Google Shape;32443;p23"/>
            <p:cNvSpPr/>
            <p:nvPr/>
          </p:nvSpPr>
          <p:spPr>
            <a:xfrm>
              <a:off x="-2469960" y="-858402"/>
              <a:ext cx="6637" cy="3056"/>
            </a:xfrm>
            <a:custGeom>
              <a:avLst/>
              <a:gdLst/>
              <a:ahLst/>
              <a:cxnLst/>
              <a:rect l="l" t="t" r="r" b="b"/>
              <a:pathLst>
                <a:path w="139" h="64" extrusionOk="0">
                  <a:moveTo>
                    <a:pt x="139" y="0"/>
                  </a:moveTo>
                  <a:cubicBezTo>
                    <a:pt x="121" y="0"/>
                    <a:pt x="102" y="11"/>
                    <a:pt x="87" y="19"/>
                  </a:cubicBezTo>
                  <a:cubicBezTo>
                    <a:pt x="68" y="26"/>
                    <a:pt x="54" y="33"/>
                    <a:pt x="35" y="33"/>
                  </a:cubicBezTo>
                  <a:cubicBezTo>
                    <a:pt x="23" y="33"/>
                    <a:pt x="12" y="33"/>
                    <a:pt x="1" y="26"/>
                  </a:cubicBezTo>
                  <a:lnTo>
                    <a:pt x="1" y="26"/>
                  </a:lnTo>
                  <a:cubicBezTo>
                    <a:pt x="23" y="52"/>
                    <a:pt x="46" y="64"/>
                    <a:pt x="65" y="64"/>
                  </a:cubicBezTo>
                  <a:cubicBezTo>
                    <a:pt x="87" y="64"/>
                    <a:pt x="109" y="45"/>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4" name="Google Shape;32444;p23"/>
            <p:cNvSpPr/>
            <p:nvPr/>
          </p:nvSpPr>
          <p:spPr>
            <a:xfrm>
              <a:off x="-2444414" y="-873587"/>
              <a:ext cx="4871" cy="5587"/>
            </a:xfrm>
            <a:custGeom>
              <a:avLst/>
              <a:gdLst/>
              <a:ahLst/>
              <a:cxnLst/>
              <a:rect l="l" t="t" r="r" b="b"/>
              <a:pathLst>
                <a:path w="102" h="117" extrusionOk="0">
                  <a:moveTo>
                    <a:pt x="64" y="1"/>
                  </a:moveTo>
                  <a:cubicBezTo>
                    <a:pt x="49" y="1"/>
                    <a:pt x="42" y="15"/>
                    <a:pt x="30" y="30"/>
                  </a:cubicBezTo>
                  <a:cubicBezTo>
                    <a:pt x="1" y="63"/>
                    <a:pt x="12" y="90"/>
                    <a:pt x="38" y="116"/>
                  </a:cubicBezTo>
                  <a:cubicBezTo>
                    <a:pt x="102" y="105"/>
                    <a:pt x="102" y="63"/>
                    <a:pt x="90" y="15"/>
                  </a:cubicBezTo>
                  <a:cubicBezTo>
                    <a:pt x="79" y="4"/>
                    <a:pt x="7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5" name="Google Shape;32445;p23"/>
            <p:cNvSpPr/>
            <p:nvPr/>
          </p:nvSpPr>
          <p:spPr>
            <a:xfrm>
              <a:off x="-2442599" y="-872918"/>
              <a:ext cx="5539" cy="5825"/>
            </a:xfrm>
            <a:custGeom>
              <a:avLst/>
              <a:gdLst/>
              <a:ahLst/>
              <a:cxnLst/>
              <a:rect l="l" t="t" r="r" b="b"/>
              <a:pathLst>
                <a:path w="116" h="122" extrusionOk="0">
                  <a:moveTo>
                    <a:pt x="52" y="1"/>
                  </a:moveTo>
                  <a:cubicBezTo>
                    <a:pt x="64" y="49"/>
                    <a:pt x="64" y="91"/>
                    <a:pt x="0" y="102"/>
                  </a:cubicBezTo>
                  <a:cubicBezTo>
                    <a:pt x="15" y="113"/>
                    <a:pt x="30" y="121"/>
                    <a:pt x="41" y="121"/>
                  </a:cubicBezTo>
                  <a:cubicBezTo>
                    <a:pt x="67" y="121"/>
                    <a:pt x="82" y="91"/>
                    <a:pt x="94" y="65"/>
                  </a:cubicBezTo>
                  <a:cubicBezTo>
                    <a:pt x="116" y="23"/>
                    <a:pt x="82" y="13"/>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6" name="Google Shape;32446;p23"/>
            <p:cNvSpPr/>
            <p:nvPr/>
          </p:nvSpPr>
          <p:spPr>
            <a:xfrm>
              <a:off x="-1888843" y="-1207407"/>
              <a:ext cx="5826" cy="10218"/>
            </a:xfrm>
            <a:custGeom>
              <a:avLst/>
              <a:gdLst/>
              <a:ahLst/>
              <a:cxnLst/>
              <a:rect l="l" t="t" r="r" b="b"/>
              <a:pathLst>
                <a:path w="122" h="214" extrusionOk="0">
                  <a:moveTo>
                    <a:pt x="80" y="1"/>
                  </a:moveTo>
                  <a:cubicBezTo>
                    <a:pt x="73" y="7"/>
                    <a:pt x="62" y="8"/>
                    <a:pt x="50" y="8"/>
                  </a:cubicBezTo>
                  <a:cubicBezTo>
                    <a:pt x="47" y="8"/>
                    <a:pt x="45" y="8"/>
                    <a:pt x="42" y="8"/>
                  </a:cubicBezTo>
                  <a:cubicBezTo>
                    <a:pt x="20" y="8"/>
                    <a:pt x="1" y="9"/>
                    <a:pt x="10" y="46"/>
                  </a:cubicBezTo>
                  <a:cubicBezTo>
                    <a:pt x="28" y="101"/>
                    <a:pt x="58" y="154"/>
                    <a:pt x="70" y="214"/>
                  </a:cubicBezTo>
                  <a:cubicBezTo>
                    <a:pt x="111" y="191"/>
                    <a:pt x="111" y="146"/>
                    <a:pt x="122" y="113"/>
                  </a:cubicBezTo>
                  <a:cubicBezTo>
                    <a:pt x="118" y="87"/>
                    <a:pt x="115" y="65"/>
                    <a:pt x="111" y="39"/>
                  </a:cubicBezTo>
                  <a:cubicBezTo>
                    <a:pt x="107" y="23"/>
                    <a:pt x="99" y="4"/>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7" name="Google Shape;32447;p23"/>
            <p:cNvSpPr/>
            <p:nvPr/>
          </p:nvSpPr>
          <p:spPr>
            <a:xfrm>
              <a:off x="-1898202" y="-1203826"/>
              <a:ext cx="9693" cy="8261"/>
            </a:xfrm>
            <a:custGeom>
              <a:avLst/>
              <a:gdLst/>
              <a:ahLst/>
              <a:cxnLst/>
              <a:rect l="l" t="t" r="r" b="b"/>
              <a:pathLst>
                <a:path w="203" h="173" extrusionOk="0">
                  <a:moveTo>
                    <a:pt x="4" y="0"/>
                  </a:moveTo>
                  <a:lnTo>
                    <a:pt x="4" y="0"/>
                  </a:lnTo>
                  <a:cubicBezTo>
                    <a:pt x="7" y="76"/>
                    <a:pt x="0" y="157"/>
                    <a:pt x="109" y="173"/>
                  </a:cubicBezTo>
                  <a:cubicBezTo>
                    <a:pt x="150" y="161"/>
                    <a:pt x="172" y="124"/>
                    <a:pt x="202" y="83"/>
                  </a:cubicBezTo>
                  <a:lnTo>
                    <a:pt x="202" y="83"/>
                  </a:lnTo>
                  <a:cubicBezTo>
                    <a:pt x="183" y="86"/>
                    <a:pt x="164" y="90"/>
                    <a:pt x="150" y="90"/>
                  </a:cubicBezTo>
                  <a:cubicBezTo>
                    <a:pt x="86" y="90"/>
                    <a:pt x="41" y="57"/>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8" name="Google Shape;32448;p23"/>
            <p:cNvSpPr/>
            <p:nvPr/>
          </p:nvSpPr>
          <p:spPr>
            <a:xfrm>
              <a:off x="-2434052" y="-633356"/>
              <a:ext cx="7544" cy="6303"/>
            </a:xfrm>
            <a:custGeom>
              <a:avLst/>
              <a:gdLst/>
              <a:ahLst/>
              <a:cxnLst/>
              <a:rect l="l" t="t" r="r" b="b"/>
              <a:pathLst>
                <a:path w="158" h="132" extrusionOk="0">
                  <a:moveTo>
                    <a:pt x="90" y="1"/>
                  </a:moveTo>
                  <a:cubicBezTo>
                    <a:pt x="56" y="1"/>
                    <a:pt x="27" y="30"/>
                    <a:pt x="1" y="61"/>
                  </a:cubicBezTo>
                  <a:cubicBezTo>
                    <a:pt x="23" y="83"/>
                    <a:pt x="49" y="109"/>
                    <a:pt x="75" y="132"/>
                  </a:cubicBezTo>
                  <a:cubicBezTo>
                    <a:pt x="105" y="98"/>
                    <a:pt x="132" y="68"/>
                    <a:pt x="158" y="34"/>
                  </a:cubicBezTo>
                  <a:cubicBezTo>
                    <a:pt x="132" y="12"/>
                    <a:pt x="109"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9" name="Google Shape;32449;p23"/>
            <p:cNvSpPr/>
            <p:nvPr/>
          </p:nvSpPr>
          <p:spPr>
            <a:xfrm>
              <a:off x="-2268789" y="-1360016"/>
              <a:ext cx="9884" cy="9502"/>
            </a:xfrm>
            <a:custGeom>
              <a:avLst/>
              <a:gdLst/>
              <a:ahLst/>
              <a:cxnLst/>
              <a:rect l="l" t="t" r="r" b="b"/>
              <a:pathLst>
                <a:path w="207" h="199" extrusionOk="0">
                  <a:moveTo>
                    <a:pt x="83" y="0"/>
                  </a:moveTo>
                  <a:cubicBezTo>
                    <a:pt x="53" y="0"/>
                    <a:pt x="39" y="53"/>
                    <a:pt x="23" y="79"/>
                  </a:cubicBezTo>
                  <a:cubicBezTo>
                    <a:pt x="1" y="128"/>
                    <a:pt x="46" y="147"/>
                    <a:pt x="68" y="176"/>
                  </a:cubicBezTo>
                  <a:cubicBezTo>
                    <a:pt x="83" y="191"/>
                    <a:pt x="94" y="199"/>
                    <a:pt x="109" y="199"/>
                  </a:cubicBezTo>
                  <a:cubicBezTo>
                    <a:pt x="135" y="199"/>
                    <a:pt x="161" y="165"/>
                    <a:pt x="192" y="162"/>
                  </a:cubicBezTo>
                  <a:cubicBezTo>
                    <a:pt x="196" y="147"/>
                    <a:pt x="199" y="128"/>
                    <a:pt x="206" y="112"/>
                  </a:cubicBezTo>
                  <a:cubicBezTo>
                    <a:pt x="203" y="102"/>
                    <a:pt x="199" y="90"/>
                    <a:pt x="199" y="79"/>
                  </a:cubicBezTo>
                  <a:cubicBezTo>
                    <a:pt x="196" y="12"/>
                    <a:pt x="128" y="19"/>
                    <a:pt x="94" y="5"/>
                  </a:cubicBezTo>
                  <a:cubicBezTo>
                    <a:pt x="91" y="5"/>
                    <a:pt x="87"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0" name="Google Shape;32450;p23"/>
            <p:cNvSpPr/>
            <p:nvPr/>
          </p:nvSpPr>
          <p:spPr>
            <a:xfrm>
              <a:off x="-2273230" y="-1366080"/>
              <a:ext cx="7544" cy="6637"/>
            </a:xfrm>
            <a:custGeom>
              <a:avLst/>
              <a:gdLst/>
              <a:ahLst/>
              <a:cxnLst/>
              <a:rect l="l" t="t" r="r" b="b"/>
              <a:pathLst>
                <a:path w="158" h="139" extrusionOk="0">
                  <a:moveTo>
                    <a:pt x="79" y="1"/>
                  </a:moveTo>
                  <a:cubicBezTo>
                    <a:pt x="61" y="1"/>
                    <a:pt x="38" y="15"/>
                    <a:pt x="1" y="38"/>
                  </a:cubicBezTo>
                  <a:cubicBezTo>
                    <a:pt x="19" y="105"/>
                    <a:pt x="30" y="139"/>
                    <a:pt x="61" y="139"/>
                  </a:cubicBezTo>
                  <a:cubicBezTo>
                    <a:pt x="79" y="139"/>
                    <a:pt x="109" y="117"/>
                    <a:pt x="158" y="79"/>
                  </a:cubicBezTo>
                  <a:cubicBezTo>
                    <a:pt x="120" y="23"/>
                    <a:pt x="105"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1" name="Google Shape;32451;p23"/>
            <p:cNvSpPr/>
            <p:nvPr/>
          </p:nvSpPr>
          <p:spPr>
            <a:xfrm>
              <a:off x="-2002440" y="-1375869"/>
              <a:ext cx="20389" cy="20198"/>
            </a:xfrm>
            <a:custGeom>
              <a:avLst/>
              <a:gdLst/>
              <a:ahLst/>
              <a:cxnLst/>
              <a:rect l="l" t="t" r="r" b="b"/>
              <a:pathLst>
                <a:path w="427" h="423" extrusionOk="0">
                  <a:moveTo>
                    <a:pt x="378" y="0"/>
                  </a:moveTo>
                  <a:cubicBezTo>
                    <a:pt x="370" y="23"/>
                    <a:pt x="356" y="26"/>
                    <a:pt x="337" y="30"/>
                  </a:cubicBezTo>
                  <a:lnTo>
                    <a:pt x="333" y="34"/>
                  </a:lnTo>
                  <a:cubicBezTo>
                    <a:pt x="322" y="52"/>
                    <a:pt x="337" y="97"/>
                    <a:pt x="306" y="97"/>
                  </a:cubicBezTo>
                  <a:cubicBezTo>
                    <a:pt x="299" y="97"/>
                    <a:pt x="288" y="94"/>
                    <a:pt x="270" y="86"/>
                  </a:cubicBezTo>
                  <a:lnTo>
                    <a:pt x="266" y="86"/>
                  </a:lnTo>
                  <a:cubicBezTo>
                    <a:pt x="247" y="86"/>
                    <a:pt x="209" y="120"/>
                    <a:pt x="194" y="149"/>
                  </a:cubicBezTo>
                  <a:cubicBezTo>
                    <a:pt x="180" y="172"/>
                    <a:pt x="165" y="183"/>
                    <a:pt x="149" y="183"/>
                  </a:cubicBezTo>
                  <a:cubicBezTo>
                    <a:pt x="131" y="183"/>
                    <a:pt x="116" y="168"/>
                    <a:pt x="97" y="149"/>
                  </a:cubicBezTo>
                  <a:lnTo>
                    <a:pt x="97" y="149"/>
                  </a:lnTo>
                  <a:cubicBezTo>
                    <a:pt x="68" y="180"/>
                    <a:pt x="78" y="202"/>
                    <a:pt x="116" y="217"/>
                  </a:cubicBezTo>
                  <a:cubicBezTo>
                    <a:pt x="146" y="232"/>
                    <a:pt x="180" y="239"/>
                    <a:pt x="183" y="287"/>
                  </a:cubicBezTo>
                  <a:cubicBezTo>
                    <a:pt x="176" y="292"/>
                    <a:pt x="168" y="292"/>
                    <a:pt x="165" y="292"/>
                  </a:cubicBezTo>
                  <a:cubicBezTo>
                    <a:pt x="149" y="292"/>
                    <a:pt x="139" y="284"/>
                    <a:pt x="127" y="280"/>
                  </a:cubicBezTo>
                  <a:cubicBezTo>
                    <a:pt x="116" y="273"/>
                    <a:pt x="104" y="270"/>
                    <a:pt x="90" y="270"/>
                  </a:cubicBezTo>
                  <a:lnTo>
                    <a:pt x="87" y="270"/>
                  </a:lnTo>
                  <a:cubicBezTo>
                    <a:pt x="45" y="273"/>
                    <a:pt x="15" y="292"/>
                    <a:pt x="8" y="329"/>
                  </a:cubicBezTo>
                  <a:cubicBezTo>
                    <a:pt x="0" y="363"/>
                    <a:pt x="42" y="370"/>
                    <a:pt x="60" y="377"/>
                  </a:cubicBezTo>
                  <a:cubicBezTo>
                    <a:pt x="90" y="396"/>
                    <a:pt x="131" y="385"/>
                    <a:pt x="149" y="422"/>
                  </a:cubicBezTo>
                  <a:cubicBezTo>
                    <a:pt x="261" y="355"/>
                    <a:pt x="359" y="280"/>
                    <a:pt x="356" y="130"/>
                  </a:cubicBezTo>
                  <a:cubicBezTo>
                    <a:pt x="356" y="94"/>
                    <a:pt x="392" y="86"/>
                    <a:pt x="411" y="63"/>
                  </a:cubicBezTo>
                  <a:cubicBezTo>
                    <a:pt x="427" y="30"/>
                    <a:pt x="415" y="8"/>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2" name="Google Shape;32452;p23"/>
            <p:cNvSpPr/>
            <p:nvPr/>
          </p:nvSpPr>
          <p:spPr>
            <a:xfrm>
              <a:off x="-2135233" y="-727090"/>
              <a:ext cx="10553" cy="7210"/>
            </a:xfrm>
            <a:custGeom>
              <a:avLst/>
              <a:gdLst/>
              <a:ahLst/>
              <a:cxnLst/>
              <a:rect l="l" t="t" r="r" b="b"/>
              <a:pathLst>
                <a:path w="221" h="151" extrusionOk="0">
                  <a:moveTo>
                    <a:pt x="157" y="1"/>
                  </a:moveTo>
                  <a:cubicBezTo>
                    <a:pt x="142" y="1"/>
                    <a:pt x="127" y="20"/>
                    <a:pt x="97" y="54"/>
                  </a:cubicBezTo>
                  <a:cubicBezTo>
                    <a:pt x="86" y="68"/>
                    <a:pt x="68" y="76"/>
                    <a:pt x="52" y="83"/>
                  </a:cubicBezTo>
                  <a:cubicBezTo>
                    <a:pt x="0" y="106"/>
                    <a:pt x="42" y="128"/>
                    <a:pt x="52" y="151"/>
                  </a:cubicBezTo>
                  <a:cubicBezTo>
                    <a:pt x="75" y="147"/>
                    <a:pt x="97" y="128"/>
                    <a:pt x="123" y="128"/>
                  </a:cubicBezTo>
                  <a:cubicBezTo>
                    <a:pt x="127" y="128"/>
                    <a:pt x="131" y="128"/>
                    <a:pt x="138" y="132"/>
                  </a:cubicBezTo>
                  <a:cubicBezTo>
                    <a:pt x="146" y="132"/>
                    <a:pt x="149" y="135"/>
                    <a:pt x="157" y="135"/>
                  </a:cubicBezTo>
                  <a:cubicBezTo>
                    <a:pt x="190" y="135"/>
                    <a:pt x="206" y="99"/>
                    <a:pt x="221" y="73"/>
                  </a:cubicBezTo>
                  <a:cubicBezTo>
                    <a:pt x="190" y="23"/>
                    <a:pt x="176" y="1"/>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3" name="Google Shape;32453;p23"/>
            <p:cNvSpPr/>
            <p:nvPr/>
          </p:nvSpPr>
          <p:spPr>
            <a:xfrm>
              <a:off x="-2126351" y="-741319"/>
              <a:ext cx="8308" cy="8261"/>
            </a:xfrm>
            <a:custGeom>
              <a:avLst/>
              <a:gdLst/>
              <a:ahLst/>
              <a:cxnLst/>
              <a:rect l="l" t="t" r="r" b="b"/>
              <a:pathLst>
                <a:path w="174" h="173" extrusionOk="0">
                  <a:moveTo>
                    <a:pt x="132" y="0"/>
                  </a:moveTo>
                  <a:cubicBezTo>
                    <a:pt x="102" y="15"/>
                    <a:pt x="68" y="26"/>
                    <a:pt x="42" y="48"/>
                  </a:cubicBezTo>
                  <a:cubicBezTo>
                    <a:pt x="20" y="67"/>
                    <a:pt x="1" y="105"/>
                    <a:pt x="30" y="127"/>
                  </a:cubicBezTo>
                  <a:cubicBezTo>
                    <a:pt x="49" y="150"/>
                    <a:pt x="83" y="172"/>
                    <a:pt x="109" y="172"/>
                  </a:cubicBezTo>
                  <a:cubicBezTo>
                    <a:pt x="113" y="172"/>
                    <a:pt x="113" y="169"/>
                    <a:pt x="117" y="169"/>
                  </a:cubicBezTo>
                  <a:cubicBezTo>
                    <a:pt x="143" y="164"/>
                    <a:pt x="173" y="124"/>
                    <a:pt x="158" y="86"/>
                  </a:cubicBezTo>
                  <a:cubicBezTo>
                    <a:pt x="147" y="60"/>
                    <a:pt x="139" y="3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4" name="Google Shape;32454;p23"/>
            <p:cNvSpPr/>
            <p:nvPr/>
          </p:nvSpPr>
          <p:spPr>
            <a:xfrm>
              <a:off x="-2174340" y="-700111"/>
              <a:ext cx="9168" cy="7163"/>
            </a:xfrm>
            <a:custGeom>
              <a:avLst/>
              <a:gdLst/>
              <a:ahLst/>
              <a:cxnLst/>
              <a:rect l="l" t="t" r="r" b="b"/>
              <a:pathLst>
                <a:path w="192" h="150" extrusionOk="0">
                  <a:moveTo>
                    <a:pt x="49" y="1"/>
                  </a:moveTo>
                  <a:cubicBezTo>
                    <a:pt x="64" y="53"/>
                    <a:pt x="8" y="83"/>
                    <a:pt x="0" y="127"/>
                  </a:cubicBezTo>
                  <a:cubicBezTo>
                    <a:pt x="34" y="139"/>
                    <a:pt x="67" y="150"/>
                    <a:pt x="98" y="150"/>
                  </a:cubicBezTo>
                  <a:cubicBezTo>
                    <a:pt x="131" y="150"/>
                    <a:pt x="161" y="139"/>
                    <a:pt x="191" y="117"/>
                  </a:cubicBezTo>
                  <a:cubicBezTo>
                    <a:pt x="172" y="98"/>
                    <a:pt x="131" y="94"/>
                    <a:pt x="154" y="53"/>
                  </a:cubicBezTo>
                  <a:lnTo>
                    <a:pt x="154" y="53"/>
                  </a:lnTo>
                  <a:cubicBezTo>
                    <a:pt x="143" y="57"/>
                    <a:pt x="135" y="60"/>
                    <a:pt x="124" y="60"/>
                  </a:cubicBezTo>
                  <a:cubicBezTo>
                    <a:pt x="90" y="60"/>
                    <a:pt x="76" y="15"/>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5" name="Google Shape;32455;p23"/>
            <p:cNvSpPr/>
            <p:nvPr/>
          </p:nvSpPr>
          <p:spPr>
            <a:xfrm>
              <a:off x="-2109018" y="-1338958"/>
              <a:ext cx="8452" cy="12415"/>
            </a:xfrm>
            <a:custGeom>
              <a:avLst/>
              <a:gdLst/>
              <a:ahLst/>
              <a:cxnLst/>
              <a:rect l="l" t="t" r="r" b="b"/>
              <a:pathLst>
                <a:path w="177" h="260" extrusionOk="0">
                  <a:moveTo>
                    <a:pt x="128" y="1"/>
                  </a:moveTo>
                  <a:cubicBezTo>
                    <a:pt x="121" y="1"/>
                    <a:pt x="116" y="4"/>
                    <a:pt x="109" y="4"/>
                  </a:cubicBezTo>
                  <a:cubicBezTo>
                    <a:pt x="124" y="87"/>
                    <a:pt x="60" y="109"/>
                    <a:pt x="0" y="128"/>
                  </a:cubicBezTo>
                  <a:cubicBezTo>
                    <a:pt x="8" y="218"/>
                    <a:pt x="71" y="232"/>
                    <a:pt x="131" y="259"/>
                  </a:cubicBezTo>
                  <a:lnTo>
                    <a:pt x="135" y="259"/>
                  </a:lnTo>
                  <a:cubicBezTo>
                    <a:pt x="154" y="259"/>
                    <a:pt x="169" y="251"/>
                    <a:pt x="176" y="229"/>
                  </a:cubicBezTo>
                  <a:cubicBezTo>
                    <a:pt x="90" y="165"/>
                    <a:pt x="128" y="90"/>
                    <a:pt x="157" y="20"/>
                  </a:cubicBezTo>
                  <a:cubicBezTo>
                    <a:pt x="150" y="4"/>
                    <a:pt x="138"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6" name="Google Shape;32456;p23"/>
            <p:cNvSpPr/>
            <p:nvPr/>
          </p:nvSpPr>
          <p:spPr>
            <a:xfrm>
              <a:off x="-2104720" y="-1338051"/>
              <a:ext cx="6446" cy="10027"/>
            </a:xfrm>
            <a:custGeom>
              <a:avLst/>
              <a:gdLst/>
              <a:ahLst/>
              <a:cxnLst/>
              <a:rect l="l" t="t" r="r" b="b"/>
              <a:pathLst>
                <a:path w="135" h="210" extrusionOk="0">
                  <a:moveTo>
                    <a:pt x="67" y="1"/>
                  </a:moveTo>
                  <a:lnTo>
                    <a:pt x="67" y="1"/>
                  </a:lnTo>
                  <a:cubicBezTo>
                    <a:pt x="38" y="71"/>
                    <a:pt x="0" y="146"/>
                    <a:pt x="86" y="210"/>
                  </a:cubicBezTo>
                  <a:cubicBezTo>
                    <a:pt x="93" y="210"/>
                    <a:pt x="101" y="206"/>
                    <a:pt x="109" y="206"/>
                  </a:cubicBezTo>
                  <a:cubicBezTo>
                    <a:pt x="109" y="135"/>
                    <a:pt x="135" y="56"/>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7" name="Google Shape;32457;p23"/>
            <p:cNvSpPr/>
            <p:nvPr/>
          </p:nvSpPr>
          <p:spPr>
            <a:xfrm>
              <a:off x="-2552233" y="-688842"/>
              <a:ext cx="5635" cy="7019"/>
            </a:xfrm>
            <a:custGeom>
              <a:avLst/>
              <a:gdLst/>
              <a:ahLst/>
              <a:cxnLst/>
              <a:rect l="l" t="t" r="r" b="b"/>
              <a:pathLst>
                <a:path w="118" h="147" extrusionOk="0">
                  <a:moveTo>
                    <a:pt x="72" y="0"/>
                  </a:moveTo>
                  <a:cubicBezTo>
                    <a:pt x="0" y="34"/>
                    <a:pt x="42" y="79"/>
                    <a:pt x="61" y="119"/>
                  </a:cubicBezTo>
                  <a:cubicBezTo>
                    <a:pt x="72" y="138"/>
                    <a:pt x="79" y="146"/>
                    <a:pt x="83" y="146"/>
                  </a:cubicBezTo>
                  <a:cubicBezTo>
                    <a:pt x="95" y="146"/>
                    <a:pt x="102" y="119"/>
                    <a:pt x="113" y="109"/>
                  </a:cubicBezTo>
                  <a:lnTo>
                    <a:pt x="117" y="109"/>
                  </a:lnTo>
                  <a:cubicBezTo>
                    <a:pt x="113" y="67"/>
                    <a:pt x="102"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8" name="Google Shape;32458;p23"/>
            <p:cNvSpPr/>
            <p:nvPr/>
          </p:nvSpPr>
          <p:spPr>
            <a:xfrm>
              <a:off x="-2110450" y="-1340343"/>
              <a:ext cx="4011" cy="3056"/>
            </a:xfrm>
            <a:custGeom>
              <a:avLst/>
              <a:gdLst/>
              <a:ahLst/>
              <a:cxnLst/>
              <a:rect l="l" t="t" r="r" b="b"/>
              <a:pathLst>
                <a:path w="84" h="64" extrusionOk="0">
                  <a:moveTo>
                    <a:pt x="83" y="0"/>
                  </a:moveTo>
                  <a:cubicBezTo>
                    <a:pt x="72" y="0"/>
                    <a:pt x="61" y="0"/>
                    <a:pt x="49" y="4"/>
                  </a:cubicBezTo>
                  <a:cubicBezTo>
                    <a:pt x="30" y="11"/>
                    <a:pt x="1" y="7"/>
                    <a:pt x="8" y="41"/>
                  </a:cubicBezTo>
                  <a:cubicBezTo>
                    <a:pt x="8" y="49"/>
                    <a:pt x="16" y="56"/>
                    <a:pt x="20" y="59"/>
                  </a:cubicBezTo>
                  <a:cubicBezTo>
                    <a:pt x="27" y="64"/>
                    <a:pt x="30" y="64"/>
                    <a:pt x="38" y="64"/>
                  </a:cubicBezTo>
                  <a:cubicBezTo>
                    <a:pt x="53" y="64"/>
                    <a:pt x="61" y="45"/>
                    <a:pt x="72" y="30"/>
                  </a:cubicBezTo>
                  <a:cubicBezTo>
                    <a:pt x="79" y="23"/>
                    <a:pt x="79" y="11"/>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9" name="Google Shape;32459;p23"/>
            <p:cNvSpPr/>
            <p:nvPr/>
          </p:nvSpPr>
          <p:spPr>
            <a:xfrm>
              <a:off x="-2060647" y="-990144"/>
              <a:ext cx="7163" cy="6972"/>
            </a:xfrm>
            <a:custGeom>
              <a:avLst/>
              <a:gdLst/>
              <a:ahLst/>
              <a:cxnLst/>
              <a:rect l="l" t="t" r="r" b="b"/>
              <a:pathLst>
                <a:path w="150" h="146" extrusionOk="0">
                  <a:moveTo>
                    <a:pt x="98" y="0"/>
                  </a:moveTo>
                  <a:cubicBezTo>
                    <a:pt x="90" y="0"/>
                    <a:pt x="83" y="0"/>
                    <a:pt x="76" y="4"/>
                  </a:cubicBezTo>
                  <a:cubicBezTo>
                    <a:pt x="38" y="19"/>
                    <a:pt x="0" y="42"/>
                    <a:pt x="15" y="97"/>
                  </a:cubicBezTo>
                  <a:cubicBezTo>
                    <a:pt x="19" y="131"/>
                    <a:pt x="38" y="146"/>
                    <a:pt x="64" y="146"/>
                  </a:cubicBezTo>
                  <a:cubicBezTo>
                    <a:pt x="72" y="146"/>
                    <a:pt x="79" y="142"/>
                    <a:pt x="86" y="142"/>
                  </a:cubicBezTo>
                  <a:cubicBezTo>
                    <a:pt x="143" y="127"/>
                    <a:pt x="150" y="90"/>
                    <a:pt x="143" y="45"/>
                  </a:cubicBezTo>
                  <a:cubicBezTo>
                    <a:pt x="139" y="19"/>
                    <a:pt x="120"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0" name="Google Shape;32460;p23"/>
            <p:cNvSpPr/>
            <p:nvPr/>
          </p:nvSpPr>
          <p:spPr>
            <a:xfrm>
              <a:off x="-2213447" y="-1392486"/>
              <a:ext cx="12749" cy="25021"/>
            </a:xfrm>
            <a:custGeom>
              <a:avLst/>
              <a:gdLst/>
              <a:ahLst/>
              <a:cxnLst/>
              <a:rect l="l" t="t" r="r" b="b"/>
              <a:pathLst>
                <a:path w="267" h="524" extrusionOk="0">
                  <a:moveTo>
                    <a:pt x="191" y="0"/>
                  </a:moveTo>
                  <a:cubicBezTo>
                    <a:pt x="136" y="0"/>
                    <a:pt x="94" y="49"/>
                    <a:pt x="42" y="64"/>
                  </a:cubicBezTo>
                  <a:cubicBezTo>
                    <a:pt x="49" y="68"/>
                    <a:pt x="53" y="71"/>
                    <a:pt x="60" y="75"/>
                  </a:cubicBezTo>
                  <a:cubicBezTo>
                    <a:pt x="143" y="128"/>
                    <a:pt x="143" y="128"/>
                    <a:pt x="65" y="176"/>
                  </a:cubicBezTo>
                  <a:cubicBezTo>
                    <a:pt x="31" y="202"/>
                    <a:pt x="8" y="232"/>
                    <a:pt x="1" y="273"/>
                  </a:cubicBezTo>
                  <a:cubicBezTo>
                    <a:pt x="8" y="277"/>
                    <a:pt x="15" y="277"/>
                    <a:pt x="23" y="277"/>
                  </a:cubicBezTo>
                  <a:cubicBezTo>
                    <a:pt x="46" y="277"/>
                    <a:pt x="68" y="269"/>
                    <a:pt x="87" y="262"/>
                  </a:cubicBezTo>
                  <a:cubicBezTo>
                    <a:pt x="98" y="254"/>
                    <a:pt x="113" y="243"/>
                    <a:pt x="124" y="243"/>
                  </a:cubicBezTo>
                  <a:cubicBezTo>
                    <a:pt x="132" y="243"/>
                    <a:pt x="136" y="247"/>
                    <a:pt x="143" y="254"/>
                  </a:cubicBezTo>
                  <a:cubicBezTo>
                    <a:pt x="158" y="277"/>
                    <a:pt x="146" y="299"/>
                    <a:pt x="132" y="318"/>
                  </a:cubicBezTo>
                  <a:cubicBezTo>
                    <a:pt x="101" y="363"/>
                    <a:pt x="53" y="378"/>
                    <a:pt x="8" y="400"/>
                  </a:cubicBezTo>
                  <a:cubicBezTo>
                    <a:pt x="15" y="452"/>
                    <a:pt x="83" y="468"/>
                    <a:pt x="83" y="523"/>
                  </a:cubicBezTo>
                  <a:cubicBezTo>
                    <a:pt x="94" y="520"/>
                    <a:pt x="110" y="516"/>
                    <a:pt x="120" y="516"/>
                  </a:cubicBezTo>
                  <a:cubicBezTo>
                    <a:pt x="132" y="516"/>
                    <a:pt x="146" y="520"/>
                    <a:pt x="162" y="520"/>
                  </a:cubicBezTo>
                  <a:cubicBezTo>
                    <a:pt x="177" y="523"/>
                    <a:pt x="188" y="523"/>
                    <a:pt x="203" y="523"/>
                  </a:cubicBezTo>
                  <a:cubicBezTo>
                    <a:pt x="225" y="523"/>
                    <a:pt x="248" y="520"/>
                    <a:pt x="267" y="497"/>
                  </a:cubicBezTo>
                  <a:cubicBezTo>
                    <a:pt x="229" y="461"/>
                    <a:pt x="222" y="404"/>
                    <a:pt x="169" y="382"/>
                  </a:cubicBezTo>
                  <a:cubicBezTo>
                    <a:pt x="162" y="378"/>
                    <a:pt x="150" y="359"/>
                    <a:pt x="165" y="352"/>
                  </a:cubicBezTo>
                  <a:cubicBezTo>
                    <a:pt x="229" y="311"/>
                    <a:pt x="195" y="259"/>
                    <a:pt x="172" y="221"/>
                  </a:cubicBezTo>
                  <a:cubicBezTo>
                    <a:pt x="139" y="164"/>
                    <a:pt x="217" y="97"/>
                    <a:pt x="154" y="49"/>
                  </a:cubicBezTo>
                  <a:cubicBezTo>
                    <a:pt x="177" y="34"/>
                    <a:pt x="199" y="19"/>
                    <a:pt x="222" y="4"/>
                  </a:cubicBezTo>
                  <a:cubicBezTo>
                    <a:pt x="210" y="0"/>
                    <a:pt x="203" y="0"/>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1" name="Google Shape;32461;p23"/>
            <p:cNvSpPr/>
            <p:nvPr/>
          </p:nvSpPr>
          <p:spPr>
            <a:xfrm>
              <a:off x="-2330339" y="-704934"/>
              <a:ext cx="6112" cy="7735"/>
            </a:xfrm>
            <a:custGeom>
              <a:avLst/>
              <a:gdLst/>
              <a:ahLst/>
              <a:cxnLst/>
              <a:rect l="l" t="t" r="r" b="b"/>
              <a:pathLst>
                <a:path w="128" h="162" extrusionOk="0">
                  <a:moveTo>
                    <a:pt x="86" y="1"/>
                  </a:moveTo>
                  <a:cubicBezTo>
                    <a:pt x="60" y="4"/>
                    <a:pt x="11" y="19"/>
                    <a:pt x="11" y="19"/>
                  </a:cubicBezTo>
                  <a:cubicBezTo>
                    <a:pt x="45" y="68"/>
                    <a:pt x="1" y="102"/>
                    <a:pt x="1" y="142"/>
                  </a:cubicBezTo>
                  <a:cubicBezTo>
                    <a:pt x="1" y="147"/>
                    <a:pt x="8" y="158"/>
                    <a:pt x="15" y="158"/>
                  </a:cubicBezTo>
                  <a:cubicBezTo>
                    <a:pt x="23" y="161"/>
                    <a:pt x="34" y="161"/>
                    <a:pt x="41" y="161"/>
                  </a:cubicBezTo>
                  <a:cubicBezTo>
                    <a:pt x="63" y="161"/>
                    <a:pt x="82" y="154"/>
                    <a:pt x="101" y="147"/>
                  </a:cubicBezTo>
                  <a:cubicBezTo>
                    <a:pt x="124" y="132"/>
                    <a:pt x="127" y="113"/>
                    <a:pt x="116" y="87"/>
                  </a:cubicBezTo>
                  <a:cubicBezTo>
                    <a:pt x="101" y="61"/>
                    <a:pt x="94" y="30"/>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2" name="Google Shape;32462;p23"/>
            <p:cNvSpPr/>
            <p:nvPr/>
          </p:nvSpPr>
          <p:spPr>
            <a:xfrm>
              <a:off x="-2221660" y="-1325206"/>
              <a:ext cx="7879" cy="5921"/>
            </a:xfrm>
            <a:custGeom>
              <a:avLst/>
              <a:gdLst/>
              <a:ahLst/>
              <a:cxnLst/>
              <a:rect l="l" t="t" r="r" b="b"/>
              <a:pathLst>
                <a:path w="165" h="124" extrusionOk="0">
                  <a:moveTo>
                    <a:pt x="75" y="1"/>
                  </a:moveTo>
                  <a:cubicBezTo>
                    <a:pt x="49" y="1"/>
                    <a:pt x="23" y="8"/>
                    <a:pt x="1" y="38"/>
                  </a:cubicBezTo>
                  <a:cubicBezTo>
                    <a:pt x="4" y="72"/>
                    <a:pt x="38" y="83"/>
                    <a:pt x="64" y="98"/>
                  </a:cubicBezTo>
                  <a:cubicBezTo>
                    <a:pt x="87" y="116"/>
                    <a:pt x="106" y="124"/>
                    <a:pt x="120" y="124"/>
                  </a:cubicBezTo>
                  <a:cubicBezTo>
                    <a:pt x="151" y="124"/>
                    <a:pt x="161" y="94"/>
                    <a:pt x="165" y="30"/>
                  </a:cubicBezTo>
                  <a:cubicBezTo>
                    <a:pt x="135" y="11"/>
                    <a:pt x="10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3" name="Google Shape;32463;p23"/>
            <p:cNvSpPr/>
            <p:nvPr/>
          </p:nvSpPr>
          <p:spPr>
            <a:xfrm>
              <a:off x="-2130983" y="-1373386"/>
              <a:ext cx="9168" cy="9693"/>
            </a:xfrm>
            <a:custGeom>
              <a:avLst/>
              <a:gdLst/>
              <a:ahLst/>
              <a:cxnLst/>
              <a:rect l="l" t="t" r="r" b="b"/>
              <a:pathLst>
                <a:path w="192" h="203" extrusionOk="0">
                  <a:moveTo>
                    <a:pt x="150" y="0"/>
                  </a:moveTo>
                  <a:cubicBezTo>
                    <a:pt x="113" y="52"/>
                    <a:pt x="38" y="26"/>
                    <a:pt x="1" y="78"/>
                  </a:cubicBezTo>
                  <a:cubicBezTo>
                    <a:pt x="5" y="105"/>
                    <a:pt x="8" y="131"/>
                    <a:pt x="15" y="157"/>
                  </a:cubicBezTo>
                  <a:cubicBezTo>
                    <a:pt x="27" y="191"/>
                    <a:pt x="46" y="202"/>
                    <a:pt x="72" y="202"/>
                  </a:cubicBezTo>
                  <a:cubicBezTo>
                    <a:pt x="87" y="202"/>
                    <a:pt x="101" y="199"/>
                    <a:pt x="117" y="191"/>
                  </a:cubicBezTo>
                  <a:cubicBezTo>
                    <a:pt x="169" y="173"/>
                    <a:pt x="143" y="113"/>
                    <a:pt x="177" y="75"/>
                  </a:cubicBezTo>
                  <a:cubicBezTo>
                    <a:pt x="191" y="56"/>
                    <a:pt x="188" y="16"/>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4" name="Google Shape;32464;p23"/>
            <p:cNvSpPr/>
            <p:nvPr/>
          </p:nvSpPr>
          <p:spPr>
            <a:xfrm>
              <a:off x="-2129550" y="-1362356"/>
              <a:ext cx="8786" cy="8786"/>
            </a:xfrm>
            <a:custGeom>
              <a:avLst/>
              <a:gdLst/>
              <a:ahLst/>
              <a:cxnLst/>
              <a:rect l="l" t="t" r="r" b="b"/>
              <a:pathLst>
                <a:path w="184" h="184" extrusionOk="0">
                  <a:moveTo>
                    <a:pt x="19" y="1"/>
                  </a:moveTo>
                  <a:cubicBezTo>
                    <a:pt x="61" y="57"/>
                    <a:pt x="83" y="109"/>
                    <a:pt x="1" y="151"/>
                  </a:cubicBezTo>
                  <a:cubicBezTo>
                    <a:pt x="19" y="173"/>
                    <a:pt x="38" y="184"/>
                    <a:pt x="57" y="184"/>
                  </a:cubicBezTo>
                  <a:cubicBezTo>
                    <a:pt x="75" y="184"/>
                    <a:pt x="94" y="173"/>
                    <a:pt x="113" y="147"/>
                  </a:cubicBezTo>
                  <a:cubicBezTo>
                    <a:pt x="124" y="132"/>
                    <a:pt x="142" y="125"/>
                    <a:pt x="158" y="117"/>
                  </a:cubicBezTo>
                  <a:lnTo>
                    <a:pt x="158" y="113"/>
                  </a:lnTo>
                  <a:cubicBezTo>
                    <a:pt x="150" y="83"/>
                    <a:pt x="184" y="61"/>
                    <a:pt x="176" y="23"/>
                  </a:cubicBezTo>
                  <a:lnTo>
                    <a:pt x="176" y="23"/>
                  </a:lnTo>
                  <a:cubicBezTo>
                    <a:pt x="173" y="27"/>
                    <a:pt x="169" y="27"/>
                    <a:pt x="165" y="27"/>
                  </a:cubicBezTo>
                  <a:cubicBezTo>
                    <a:pt x="142" y="27"/>
                    <a:pt x="124" y="20"/>
                    <a:pt x="102" y="13"/>
                  </a:cubicBezTo>
                  <a:cubicBezTo>
                    <a:pt x="83" y="4"/>
                    <a:pt x="61"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5" name="Google Shape;32465;p23"/>
            <p:cNvSpPr/>
            <p:nvPr/>
          </p:nvSpPr>
          <p:spPr>
            <a:xfrm>
              <a:off x="-2461222" y="-898608"/>
              <a:ext cx="3820" cy="3438"/>
            </a:xfrm>
            <a:custGeom>
              <a:avLst/>
              <a:gdLst/>
              <a:ahLst/>
              <a:cxnLst/>
              <a:rect l="l" t="t" r="r" b="b"/>
              <a:pathLst>
                <a:path w="80" h="72" extrusionOk="0">
                  <a:moveTo>
                    <a:pt x="54" y="1"/>
                  </a:moveTo>
                  <a:cubicBezTo>
                    <a:pt x="50" y="1"/>
                    <a:pt x="42" y="1"/>
                    <a:pt x="39" y="4"/>
                  </a:cubicBezTo>
                  <a:cubicBezTo>
                    <a:pt x="16" y="12"/>
                    <a:pt x="1" y="27"/>
                    <a:pt x="1" y="54"/>
                  </a:cubicBezTo>
                  <a:cubicBezTo>
                    <a:pt x="9" y="68"/>
                    <a:pt x="16" y="71"/>
                    <a:pt x="28" y="71"/>
                  </a:cubicBezTo>
                  <a:cubicBezTo>
                    <a:pt x="31" y="71"/>
                    <a:pt x="35" y="68"/>
                    <a:pt x="42" y="68"/>
                  </a:cubicBezTo>
                  <a:cubicBezTo>
                    <a:pt x="65" y="61"/>
                    <a:pt x="80" y="42"/>
                    <a:pt x="76" y="16"/>
                  </a:cubicBezTo>
                  <a:cubicBezTo>
                    <a:pt x="73" y="4"/>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6" name="Google Shape;32466;p23"/>
            <p:cNvSpPr/>
            <p:nvPr/>
          </p:nvSpPr>
          <p:spPr>
            <a:xfrm>
              <a:off x="-2228966" y="-1127951"/>
              <a:ext cx="10744" cy="6637"/>
            </a:xfrm>
            <a:custGeom>
              <a:avLst/>
              <a:gdLst/>
              <a:ahLst/>
              <a:cxnLst/>
              <a:rect l="l" t="t" r="r" b="b"/>
              <a:pathLst>
                <a:path w="225" h="139" extrusionOk="0">
                  <a:moveTo>
                    <a:pt x="161" y="15"/>
                  </a:moveTo>
                  <a:cubicBezTo>
                    <a:pt x="157" y="15"/>
                    <a:pt x="154" y="15"/>
                    <a:pt x="147" y="19"/>
                  </a:cubicBezTo>
                  <a:cubicBezTo>
                    <a:pt x="98" y="41"/>
                    <a:pt x="16" y="0"/>
                    <a:pt x="0" y="86"/>
                  </a:cubicBezTo>
                  <a:lnTo>
                    <a:pt x="0" y="90"/>
                  </a:lnTo>
                  <a:lnTo>
                    <a:pt x="0" y="94"/>
                  </a:lnTo>
                  <a:cubicBezTo>
                    <a:pt x="38" y="97"/>
                    <a:pt x="76" y="128"/>
                    <a:pt x="116" y="128"/>
                  </a:cubicBezTo>
                  <a:cubicBezTo>
                    <a:pt x="135" y="128"/>
                    <a:pt x="154" y="120"/>
                    <a:pt x="176" y="102"/>
                  </a:cubicBezTo>
                  <a:cubicBezTo>
                    <a:pt x="176" y="97"/>
                    <a:pt x="180" y="97"/>
                    <a:pt x="180" y="97"/>
                  </a:cubicBezTo>
                  <a:cubicBezTo>
                    <a:pt x="183" y="97"/>
                    <a:pt x="180" y="109"/>
                    <a:pt x="180" y="120"/>
                  </a:cubicBezTo>
                  <a:cubicBezTo>
                    <a:pt x="180" y="128"/>
                    <a:pt x="183" y="138"/>
                    <a:pt x="191" y="138"/>
                  </a:cubicBezTo>
                  <a:cubicBezTo>
                    <a:pt x="195" y="138"/>
                    <a:pt x="199" y="138"/>
                    <a:pt x="206" y="135"/>
                  </a:cubicBezTo>
                  <a:cubicBezTo>
                    <a:pt x="225" y="124"/>
                    <a:pt x="214" y="75"/>
                    <a:pt x="199" y="75"/>
                  </a:cubicBezTo>
                  <a:cubicBezTo>
                    <a:pt x="165" y="71"/>
                    <a:pt x="188" y="15"/>
                    <a:pt x="161" y="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7" name="Google Shape;32467;p23"/>
            <p:cNvSpPr/>
            <p:nvPr/>
          </p:nvSpPr>
          <p:spPr>
            <a:xfrm>
              <a:off x="-2168610" y="-691516"/>
              <a:ext cx="5730" cy="5205"/>
            </a:xfrm>
            <a:custGeom>
              <a:avLst/>
              <a:gdLst/>
              <a:ahLst/>
              <a:cxnLst/>
              <a:rect l="l" t="t" r="r" b="b"/>
              <a:pathLst>
                <a:path w="120" h="109" extrusionOk="0">
                  <a:moveTo>
                    <a:pt x="104" y="0"/>
                  </a:moveTo>
                  <a:lnTo>
                    <a:pt x="104" y="0"/>
                  </a:lnTo>
                  <a:cubicBezTo>
                    <a:pt x="68" y="26"/>
                    <a:pt x="0" y="23"/>
                    <a:pt x="8" y="108"/>
                  </a:cubicBezTo>
                  <a:cubicBezTo>
                    <a:pt x="45" y="63"/>
                    <a:pt x="120" y="78"/>
                    <a:pt x="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8" name="Google Shape;32468;p23"/>
            <p:cNvSpPr/>
            <p:nvPr/>
          </p:nvSpPr>
          <p:spPr>
            <a:xfrm>
              <a:off x="-2206810" y="-1393393"/>
              <a:ext cx="16283" cy="25403"/>
            </a:xfrm>
            <a:custGeom>
              <a:avLst/>
              <a:gdLst/>
              <a:ahLst/>
              <a:cxnLst/>
              <a:rect l="l" t="t" r="r" b="b"/>
              <a:pathLst>
                <a:path w="341" h="532" extrusionOk="0">
                  <a:moveTo>
                    <a:pt x="128" y="0"/>
                  </a:moveTo>
                  <a:cubicBezTo>
                    <a:pt x="112" y="0"/>
                    <a:pt x="97" y="12"/>
                    <a:pt x="83" y="23"/>
                  </a:cubicBezTo>
                  <a:cubicBezTo>
                    <a:pt x="60" y="38"/>
                    <a:pt x="38" y="53"/>
                    <a:pt x="15" y="68"/>
                  </a:cubicBezTo>
                  <a:cubicBezTo>
                    <a:pt x="78" y="116"/>
                    <a:pt x="0" y="183"/>
                    <a:pt x="33" y="240"/>
                  </a:cubicBezTo>
                  <a:cubicBezTo>
                    <a:pt x="56" y="278"/>
                    <a:pt x="90" y="330"/>
                    <a:pt x="26" y="371"/>
                  </a:cubicBezTo>
                  <a:cubicBezTo>
                    <a:pt x="11" y="378"/>
                    <a:pt x="23" y="397"/>
                    <a:pt x="30" y="401"/>
                  </a:cubicBezTo>
                  <a:cubicBezTo>
                    <a:pt x="83" y="423"/>
                    <a:pt x="90" y="480"/>
                    <a:pt x="128" y="516"/>
                  </a:cubicBezTo>
                  <a:cubicBezTo>
                    <a:pt x="138" y="509"/>
                    <a:pt x="145" y="509"/>
                    <a:pt x="157" y="509"/>
                  </a:cubicBezTo>
                  <a:cubicBezTo>
                    <a:pt x="176" y="509"/>
                    <a:pt x="190" y="513"/>
                    <a:pt x="209" y="520"/>
                  </a:cubicBezTo>
                  <a:cubicBezTo>
                    <a:pt x="224" y="528"/>
                    <a:pt x="243" y="532"/>
                    <a:pt x="258" y="532"/>
                  </a:cubicBezTo>
                  <a:cubicBezTo>
                    <a:pt x="269" y="532"/>
                    <a:pt x="280" y="532"/>
                    <a:pt x="292" y="524"/>
                  </a:cubicBezTo>
                  <a:cubicBezTo>
                    <a:pt x="250" y="490"/>
                    <a:pt x="217" y="461"/>
                    <a:pt x="280" y="416"/>
                  </a:cubicBezTo>
                  <a:cubicBezTo>
                    <a:pt x="302" y="401"/>
                    <a:pt x="314" y="375"/>
                    <a:pt x="329" y="352"/>
                  </a:cubicBezTo>
                  <a:cubicBezTo>
                    <a:pt x="314" y="247"/>
                    <a:pt x="340" y="131"/>
                    <a:pt x="254" y="42"/>
                  </a:cubicBezTo>
                  <a:lnTo>
                    <a:pt x="247" y="42"/>
                  </a:lnTo>
                  <a:lnTo>
                    <a:pt x="247" y="38"/>
                  </a:lnTo>
                  <a:cubicBezTo>
                    <a:pt x="232" y="57"/>
                    <a:pt x="221" y="64"/>
                    <a:pt x="206" y="64"/>
                  </a:cubicBezTo>
                  <a:cubicBezTo>
                    <a:pt x="190" y="64"/>
                    <a:pt x="176" y="49"/>
                    <a:pt x="161" y="26"/>
                  </a:cubicBezTo>
                  <a:cubicBezTo>
                    <a:pt x="150" y="9"/>
                    <a:pt x="138" y="0"/>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9" name="Google Shape;32469;p23"/>
            <p:cNvSpPr/>
            <p:nvPr/>
          </p:nvSpPr>
          <p:spPr>
            <a:xfrm>
              <a:off x="-2195063" y="-1393584"/>
              <a:ext cx="5921" cy="4536"/>
            </a:xfrm>
            <a:custGeom>
              <a:avLst/>
              <a:gdLst/>
              <a:ahLst/>
              <a:cxnLst/>
              <a:rect l="l" t="t" r="r" b="b"/>
              <a:pathLst>
                <a:path w="124" h="95" extrusionOk="0">
                  <a:moveTo>
                    <a:pt x="12" y="1"/>
                  </a:moveTo>
                  <a:cubicBezTo>
                    <a:pt x="1" y="1"/>
                    <a:pt x="1" y="27"/>
                    <a:pt x="1" y="42"/>
                  </a:cubicBezTo>
                  <a:lnTo>
                    <a:pt x="1" y="46"/>
                  </a:lnTo>
                  <a:lnTo>
                    <a:pt x="8" y="46"/>
                  </a:lnTo>
                  <a:cubicBezTo>
                    <a:pt x="42" y="61"/>
                    <a:pt x="72" y="80"/>
                    <a:pt x="106" y="94"/>
                  </a:cubicBezTo>
                  <a:cubicBezTo>
                    <a:pt x="124" y="13"/>
                    <a:pt x="65" y="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0" name="Google Shape;32470;p23"/>
            <p:cNvSpPr/>
            <p:nvPr/>
          </p:nvSpPr>
          <p:spPr>
            <a:xfrm>
              <a:off x="-1931436" y="-1091709"/>
              <a:ext cx="14325" cy="11078"/>
            </a:xfrm>
            <a:custGeom>
              <a:avLst/>
              <a:gdLst/>
              <a:ahLst/>
              <a:cxnLst/>
              <a:rect l="l" t="t" r="r" b="b"/>
              <a:pathLst>
                <a:path w="300" h="232" extrusionOk="0">
                  <a:moveTo>
                    <a:pt x="161" y="0"/>
                  </a:moveTo>
                  <a:cubicBezTo>
                    <a:pt x="135" y="0"/>
                    <a:pt x="109" y="7"/>
                    <a:pt x="83" y="11"/>
                  </a:cubicBezTo>
                  <a:cubicBezTo>
                    <a:pt x="27" y="60"/>
                    <a:pt x="1" y="116"/>
                    <a:pt x="42" y="183"/>
                  </a:cubicBezTo>
                  <a:lnTo>
                    <a:pt x="46" y="183"/>
                  </a:lnTo>
                  <a:cubicBezTo>
                    <a:pt x="72" y="202"/>
                    <a:pt x="98" y="228"/>
                    <a:pt x="135" y="232"/>
                  </a:cubicBezTo>
                  <a:lnTo>
                    <a:pt x="151" y="232"/>
                  </a:lnTo>
                  <a:cubicBezTo>
                    <a:pt x="218" y="232"/>
                    <a:pt x="289" y="183"/>
                    <a:pt x="292" y="131"/>
                  </a:cubicBezTo>
                  <a:cubicBezTo>
                    <a:pt x="300" y="30"/>
                    <a:pt x="27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1" name="Google Shape;32471;p23"/>
            <p:cNvSpPr/>
            <p:nvPr/>
          </p:nvSpPr>
          <p:spPr>
            <a:xfrm>
              <a:off x="-2003347" y="-1382124"/>
              <a:ext cx="16999" cy="13418"/>
            </a:xfrm>
            <a:custGeom>
              <a:avLst/>
              <a:gdLst/>
              <a:ahLst/>
              <a:cxnLst/>
              <a:rect l="l" t="t" r="r" b="b"/>
              <a:pathLst>
                <a:path w="356" h="281" extrusionOk="0">
                  <a:moveTo>
                    <a:pt x="206" y="0"/>
                  </a:moveTo>
                  <a:cubicBezTo>
                    <a:pt x="210" y="49"/>
                    <a:pt x="199" y="64"/>
                    <a:pt x="150" y="64"/>
                  </a:cubicBezTo>
                  <a:lnTo>
                    <a:pt x="106" y="64"/>
                  </a:lnTo>
                  <a:cubicBezTo>
                    <a:pt x="128" y="161"/>
                    <a:pt x="106" y="202"/>
                    <a:pt x="1" y="254"/>
                  </a:cubicBezTo>
                  <a:cubicBezTo>
                    <a:pt x="11" y="266"/>
                    <a:pt x="23" y="270"/>
                    <a:pt x="34" y="270"/>
                  </a:cubicBezTo>
                  <a:cubicBezTo>
                    <a:pt x="42" y="270"/>
                    <a:pt x="49" y="270"/>
                    <a:pt x="56" y="266"/>
                  </a:cubicBezTo>
                  <a:cubicBezTo>
                    <a:pt x="68" y="266"/>
                    <a:pt x="75" y="261"/>
                    <a:pt x="83" y="261"/>
                  </a:cubicBezTo>
                  <a:cubicBezTo>
                    <a:pt x="94" y="261"/>
                    <a:pt x="106" y="266"/>
                    <a:pt x="116" y="280"/>
                  </a:cubicBezTo>
                  <a:cubicBezTo>
                    <a:pt x="146" y="273"/>
                    <a:pt x="180" y="254"/>
                    <a:pt x="187" y="228"/>
                  </a:cubicBezTo>
                  <a:cubicBezTo>
                    <a:pt x="210" y="172"/>
                    <a:pt x="244" y="154"/>
                    <a:pt x="289" y="154"/>
                  </a:cubicBezTo>
                  <a:cubicBezTo>
                    <a:pt x="307" y="154"/>
                    <a:pt x="330" y="157"/>
                    <a:pt x="352" y="165"/>
                  </a:cubicBezTo>
                  <a:lnTo>
                    <a:pt x="356" y="161"/>
                  </a:lnTo>
                  <a:cubicBezTo>
                    <a:pt x="311" y="101"/>
                    <a:pt x="307" y="4"/>
                    <a:pt x="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2" name="Google Shape;32472;p23"/>
            <p:cNvSpPr/>
            <p:nvPr/>
          </p:nvSpPr>
          <p:spPr>
            <a:xfrm>
              <a:off x="-2096364" y="-876786"/>
              <a:ext cx="12415" cy="13561"/>
            </a:xfrm>
            <a:custGeom>
              <a:avLst/>
              <a:gdLst/>
              <a:ahLst/>
              <a:cxnLst/>
              <a:rect l="l" t="t" r="r" b="b"/>
              <a:pathLst>
                <a:path w="260" h="284" extrusionOk="0">
                  <a:moveTo>
                    <a:pt x="128" y="0"/>
                  </a:moveTo>
                  <a:cubicBezTo>
                    <a:pt x="75" y="7"/>
                    <a:pt x="23" y="11"/>
                    <a:pt x="1" y="75"/>
                  </a:cubicBezTo>
                  <a:cubicBezTo>
                    <a:pt x="16" y="153"/>
                    <a:pt x="53" y="220"/>
                    <a:pt x="117" y="284"/>
                  </a:cubicBezTo>
                  <a:cubicBezTo>
                    <a:pt x="135" y="247"/>
                    <a:pt x="147" y="206"/>
                    <a:pt x="192" y="202"/>
                  </a:cubicBezTo>
                  <a:lnTo>
                    <a:pt x="222" y="202"/>
                  </a:lnTo>
                  <a:cubicBezTo>
                    <a:pt x="225" y="202"/>
                    <a:pt x="232" y="206"/>
                    <a:pt x="237" y="206"/>
                  </a:cubicBezTo>
                  <a:cubicBezTo>
                    <a:pt x="251" y="206"/>
                    <a:pt x="259" y="198"/>
                    <a:pt x="255" y="164"/>
                  </a:cubicBezTo>
                  <a:cubicBezTo>
                    <a:pt x="255" y="157"/>
                    <a:pt x="251" y="149"/>
                    <a:pt x="251" y="142"/>
                  </a:cubicBezTo>
                  <a:cubicBezTo>
                    <a:pt x="158" y="138"/>
                    <a:pt x="143" y="71"/>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3" name="Google Shape;32473;p23"/>
            <p:cNvSpPr/>
            <p:nvPr/>
          </p:nvSpPr>
          <p:spPr>
            <a:xfrm>
              <a:off x="-2090252" y="-878075"/>
              <a:ext cx="13561" cy="8070"/>
            </a:xfrm>
            <a:custGeom>
              <a:avLst/>
              <a:gdLst/>
              <a:ahLst/>
              <a:cxnLst/>
              <a:rect l="l" t="t" r="r" b="b"/>
              <a:pathLst>
                <a:path w="284" h="169" extrusionOk="0">
                  <a:moveTo>
                    <a:pt x="112" y="0"/>
                  </a:moveTo>
                  <a:cubicBezTo>
                    <a:pt x="94" y="0"/>
                    <a:pt x="75" y="16"/>
                    <a:pt x="56" y="34"/>
                  </a:cubicBezTo>
                  <a:cubicBezTo>
                    <a:pt x="52" y="38"/>
                    <a:pt x="49" y="38"/>
                    <a:pt x="45" y="38"/>
                  </a:cubicBezTo>
                  <a:cubicBezTo>
                    <a:pt x="33" y="38"/>
                    <a:pt x="15" y="31"/>
                    <a:pt x="0" y="27"/>
                  </a:cubicBezTo>
                  <a:lnTo>
                    <a:pt x="0" y="27"/>
                  </a:lnTo>
                  <a:cubicBezTo>
                    <a:pt x="15" y="98"/>
                    <a:pt x="30" y="165"/>
                    <a:pt x="123" y="169"/>
                  </a:cubicBezTo>
                  <a:cubicBezTo>
                    <a:pt x="138" y="139"/>
                    <a:pt x="154" y="128"/>
                    <a:pt x="172" y="128"/>
                  </a:cubicBezTo>
                  <a:cubicBezTo>
                    <a:pt x="202" y="128"/>
                    <a:pt x="232" y="162"/>
                    <a:pt x="261" y="169"/>
                  </a:cubicBezTo>
                  <a:lnTo>
                    <a:pt x="266" y="169"/>
                  </a:lnTo>
                  <a:cubicBezTo>
                    <a:pt x="284" y="124"/>
                    <a:pt x="280" y="76"/>
                    <a:pt x="258" y="34"/>
                  </a:cubicBezTo>
                  <a:cubicBezTo>
                    <a:pt x="251" y="19"/>
                    <a:pt x="239" y="16"/>
                    <a:pt x="225" y="16"/>
                  </a:cubicBezTo>
                  <a:cubicBezTo>
                    <a:pt x="216" y="16"/>
                    <a:pt x="206" y="16"/>
                    <a:pt x="194" y="19"/>
                  </a:cubicBezTo>
                  <a:cubicBezTo>
                    <a:pt x="187" y="19"/>
                    <a:pt x="180" y="23"/>
                    <a:pt x="172" y="23"/>
                  </a:cubicBezTo>
                  <a:cubicBezTo>
                    <a:pt x="168" y="23"/>
                    <a:pt x="161" y="23"/>
                    <a:pt x="161" y="19"/>
                  </a:cubicBezTo>
                  <a:cubicBezTo>
                    <a:pt x="142" y="5"/>
                    <a:pt x="127"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4" name="Google Shape;32474;p23"/>
            <p:cNvSpPr/>
            <p:nvPr/>
          </p:nvSpPr>
          <p:spPr>
            <a:xfrm>
              <a:off x="-2117231" y="-761326"/>
              <a:ext cx="9168" cy="10027"/>
            </a:xfrm>
            <a:custGeom>
              <a:avLst/>
              <a:gdLst/>
              <a:ahLst/>
              <a:cxnLst/>
              <a:rect l="l" t="t" r="r" b="b"/>
              <a:pathLst>
                <a:path w="192" h="210" extrusionOk="0">
                  <a:moveTo>
                    <a:pt x="146" y="0"/>
                  </a:moveTo>
                  <a:lnTo>
                    <a:pt x="146" y="0"/>
                  </a:lnTo>
                  <a:cubicBezTo>
                    <a:pt x="91" y="8"/>
                    <a:pt x="120" y="90"/>
                    <a:pt x="64" y="105"/>
                  </a:cubicBezTo>
                  <a:cubicBezTo>
                    <a:pt x="1" y="120"/>
                    <a:pt x="12" y="165"/>
                    <a:pt x="23" y="210"/>
                  </a:cubicBezTo>
                  <a:lnTo>
                    <a:pt x="53" y="210"/>
                  </a:lnTo>
                  <a:cubicBezTo>
                    <a:pt x="120" y="210"/>
                    <a:pt x="180" y="206"/>
                    <a:pt x="191" y="109"/>
                  </a:cubicBezTo>
                  <a:cubicBezTo>
                    <a:pt x="136" y="90"/>
                    <a:pt x="150"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5" name="Google Shape;32475;p23"/>
            <p:cNvSpPr/>
            <p:nvPr/>
          </p:nvSpPr>
          <p:spPr>
            <a:xfrm>
              <a:off x="-2110785" y="-761326"/>
              <a:ext cx="4345" cy="5205"/>
            </a:xfrm>
            <a:custGeom>
              <a:avLst/>
              <a:gdLst/>
              <a:ahLst/>
              <a:cxnLst/>
              <a:rect l="l" t="t" r="r" b="b"/>
              <a:pathLst>
                <a:path w="91" h="109" extrusionOk="0">
                  <a:moveTo>
                    <a:pt x="11" y="0"/>
                  </a:moveTo>
                  <a:cubicBezTo>
                    <a:pt x="15" y="41"/>
                    <a:pt x="1" y="90"/>
                    <a:pt x="56" y="109"/>
                  </a:cubicBezTo>
                  <a:cubicBezTo>
                    <a:pt x="79" y="60"/>
                    <a:pt x="90" y="12"/>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6" name="Google Shape;32476;p23"/>
            <p:cNvSpPr/>
            <p:nvPr/>
          </p:nvSpPr>
          <p:spPr>
            <a:xfrm>
              <a:off x="-1922697" y="-1123128"/>
              <a:ext cx="5587" cy="6255"/>
            </a:xfrm>
            <a:custGeom>
              <a:avLst/>
              <a:gdLst/>
              <a:ahLst/>
              <a:cxnLst/>
              <a:rect l="l" t="t" r="r" b="b"/>
              <a:pathLst>
                <a:path w="117" h="131" extrusionOk="0">
                  <a:moveTo>
                    <a:pt x="65" y="1"/>
                  </a:moveTo>
                  <a:cubicBezTo>
                    <a:pt x="57" y="1"/>
                    <a:pt x="46" y="1"/>
                    <a:pt x="35" y="4"/>
                  </a:cubicBezTo>
                  <a:cubicBezTo>
                    <a:pt x="35" y="8"/>
                    <a:pt x="35" y="8"/>
                    <a:pt x="31" y="8"/>
                  </a:cubicBezTo>
                  <a:cubicBezTo>
                    <a:pt x="1" y="45"/>
                    <a:pt x="35" y="90"/>
                    <a:pt x="13" y="131"/>
                  </a:cubicBezTo>
                  <a:cubicBezTo>
                    <a:pt x="23" y="127"/>
                    <a:pt x="35" y="127"/>
                    <a:pt x="46" y="124"/>
                  </a:cubicBezTo>
                  <a:lnTo>
                    <a:pt x="72" y="124"/>
                  </a:lnTo>
                  <a:cubicBezTo>
                    <a:pt x="76" y="127"/>
                    <a:pt x="83" y="127"/>
                    <a:pt x="91" y="127"/>
                  </a:cubicBezTo>
                  <a:cubicBezTo>
                    <a:pt x="106" y="127"/>
                    <a:pt x="113" y="120"/>
                    <a:pt x="106" y="94"/>
                  </a:cubicBezTo>
                  <a:cubicBezTo>
                    <a:pt x="94" y="68"/>
                    <a:pt x="11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7" name="Google Shape;32477;p23"/>
            <p:cNvSpPr/>
            <p:nvPr/>
          </p:nvSpPr>
          <p:spPr>
            <a:xfrm>
              <a:off x="-2073492" y="-1299469"/>
              <a:ext cx="10219" cy="10744"/>
            </a:xfrm>
            <a:custGeom>
              <a:avLst/>
              <a:gdLst/>
              <a:ahLst/>
              <a:cxnLst/>
              <a:rect l="l" t="t" r="r" b="b"/>
              <a:pathLst>
                <a:path w="214" h="225" extrusionOk="0">
                  <a:moveTo>
                    <a:pt x="146" y="0"/>
                  </a:moveTo>
                  <a:cubicBezTo>
                    <a:pt x="120" y="0"/>
                    <a:pt x="98" y="33"/>
                    <a:pt x="75" y="45"/>
                  </a:cubicBezTo>
                  <a:cubicBezTo>
                    <a:pt x="15" y="78"/>
                    <a:pt x="0" y="119"/>
                    <a:pt x="53" y="172"/>
                  </a:cubicBezTo>
                  <a:cubicBezTo>
                    <a:pt x="67" y="187"/>
                    <a:pt x="72" y="205"/>
                    <a:pt x="83" y="224"/>
                  </a:cubicBezTo>
                  <a:lnTo>
                    <a:pt x="90" y="224"/>
                  </a:lnTo>
                  <a:cubicBezTo>
                    <a:pt x="146" y="224"/>
                    <a:pt x="176" y="187"/>
                    <a:pt x="195" y="142"/>
                  </a:cubicBezTo>
                  <a:cubicBezTo>
                    <a:pt x="214" y="97"/>
                    <a:pt x="202" y="41"/>
                    <a:pt x="172" y="11"/>
                  </a:cubicBezTo>
                  <a:cubicBezTo>
                    <a:pt x="165" y="4"/>
                    <a:pt x="153"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8" name="Google Shape;32478;p23"/>
            <p:cNvSpPr/>
            <p:nvPr/>
          </p:nvSpPr>
          <p:spPr>
            <a:xfrm>
              <a:off x="-1909423" y="-1349988"/>
              <a:ext cx="7688" cy="3916"/>
            </a:xfrm>
            <a:custGeom>
              <a:avLst/>
              <a:gdLst/>
              <a:ahLst/>
              <a:cxnLst/>
              <a:rect l="l" t="t" r="r" b="b"/>
              <a:pathLst>
                <a:path w="161" h="82" extrusionOk="0">
                  <a:moveTo>
                    <a:pt x="71" y="0"/>
                  </a:moveTo>
                  <a:cubicBezTo>
                    <a:pt x="45" y="0"/>
                    <a:pt x="18" y="7"/>
                    <a:pt x="0" y="33"/>
                  </a:cubicBezTo>
                  <a:cubicBezTo>
                    <a:pt x="30" y="68"/>
                    <a:pt x="52" y="82"/>
                    <a:pt x="71" y="82"/>
                  </a:cubicBezTo>
                  <a:cubicBezTo>
                    <a:pt x="97" y="82"/>
                    <a:pt x="123" y="59"/>
                    <a:pt x="161" y="7"/>
                  </a:cubicBezTo>
                  <a:lnTo>
                    <a:pt x="149" y="7"/>
                  </a:lnTo>
                  <a:cubicBezTo>
                    <a:pt x="138" y="7"/>
                    <a:pt x="123" y="4"/>
                    <a:pt x="108" y="4"/>
                  </a:cubicBezTo>
                  <a:cubicBezTo>
                    <a:pt x="97" y="0"/>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9" name="Google Shape;32479;p23"/>
            <p:cNvSpPr/>
            <p:nvPr/>
          </p:nvSpPr>
          <p:spPr>
            <a:xfrm>
              <a:off x="-1908372" y="-1343399"/>
              <a:ext cx="5730" cy="3438"/>
            </a:xfrm>
            <a:custGeom>
              <a:avLst/>
              <a:gdLst/>
              <a:ahLst/>
              <a:cxnLst/>
              <a:rect l="l" t="t" r="r" b="b"/>
              <a:pathLst>
                <a:path w="120" h="72" extrusionOk="0">
                  <a:moveTo>
                    <a:pt x="37" y="0"/>
                  </a:moveTo>
                  <a:cubicBezTo>
                    <a:pt x="27" y="0"/>
                    <a:pt x="15" y="4"/>
                    <a:pt x="1" y="16"/>
                  </a:cubicBezTo>
                  <a:cubicBezTo>
                    <a:pt x="23" y="34"/>
                    <a:pt x="34" y="71"/>
                    <a:pt x="68" y="71"/>
                  </a:cubicBezTo>
                  <a:lnTo>
                    <a:pt x="79" y="71"/>
                  </a:lnTo>
                  <a:cubicBezTo>
                    <a:pt x="94" y="64"/>
                    <a:pt x="120" y="56"/>
                    <a:pt x="108" y="45"/>
                  </a:cubicBezTo>
                  <a:cubicBezTo>
                    <a:pt x="90" y="23"/>
                    <a:pt x="68"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0" name="Google Shape;32480;p23"/>
            <p:cNvSpPr/>
            <p:nvPr/>
          </p:nvSpPr>
          <p:spPr>
            <a:xfrm>
              <a:off x="-2161352" y="-612824"/>
              <a:ext cx="7210" cy="5252"/>
            </a:xfrm>
            <a:custGeom>
              <a:avLst/>
              <a:gdLst/>
              <a:ahLst/>
              <a:cxnLst/>
              <a:rect l="l" t="t" r="r" b="b"/>
              <a:pathLst>
                <a:path w="151" h="110" extrusionOk="0">
                  <a:moveTo>
                    <a:pt x="118" y="0"/>
                  </a:moveTo>
                  <a:cubicBezTo>
                    <a:pt x="106" y="0"/>
                    <a:pt x="91" y="8"/>
                    <a:pt x="76" y="16"/>
                  </a:cubicBezTo>
                  <a:cubicBezTo>
                    <a:pt x="65" y="19"/>
                    <a:pt x="50" y="27"/>
                    <a:pt x="39" y="27"/>
                  </a:cubicBezTo>
                  <a:lnTo>
                    <a:pt x="28" y="27"/>
                  </a:lnTo>
                  <a:cubicBezTo>
                    <a:pt x="1" y="27"/>
                    <a:pt x="28" y="83"/>
                    <a:pt x="23" y="109"/>
                  </a:cubicBezTo>
                  <a:lnTo>
                    <a:pt x="35" y="109"/>
                  </a:lnTo>
                  <a:cubicBezTo>
                    <a:pt x="87" y="109"/>
                    <a:pt x="102" y="45"/>
                    <a:pt x="151" y="38"/>
                  </a:cubicBezTo>
                  <a:cubicBezTo>
                    <a:pt x="144" y="8"/>
                    <a:pt x="132" y="0"/>
                    <a:pt x="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1" name="Google Shape;32481;p23"/>
            <p:cNvSpPr/>
            <p:nvPr/>
          </p:nvSpPr>
          <p:spPr>
            <a:xfrm>
              <a:off x="-2207383" y="-1063154"/>
              <a:ext cx="5396" cy="3629"/>
            </a:xfrm>
            <a:custGeom>
              <a:avLst/>
              <a:gdLst/>
              <a:ahLst/>
              <a:cxnLst/>
              <a:rect l="l" t="t" r="r" b="b"/>
              <a:pathLst>
                <a:path w="113" h="76" extrusionOk="0">
                  <a:moveTo>
                    <a:pt x="105" y="1"/>
                  </a:moveTo>
                  <a:cubicBezTo>
                    <a:pt x="61" y="11"/>
                    <a:pt x="23" y="34"/>
                    <a:pt x="0" y="75"/>
                  </a:cubicBezTo>
                  <a:cubicBezTo>
                    <a:pt x="50" y="68"/>
                    <a:pt x="83" y="41"/>
                    <a:pt x="113" y="4"/>
                  </a:cubicBezTo>
                  <a:lnTo>
                    <a:pt x="1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2" name="Google Shape;32482;p23"/>
            <p:cNvSpPr/>
            <p:nvPr/>
          </p:nvSpPr>
          <p:spPr>
            <a:xfrm>
              <a:off x="-2426937" y="-1140270"/>
              <a:ext cx="16999" cy="13609"/>
            </a:xfrm>
            <a:custGeom>
              <a:avLst/>
              <a:gdLst/>
              <a:ahLst/>
              <a:cxnLst/>
              <a:rect l="l" t="t" r="r" b="b"/>
              <a:pathLst>
                <a:path w="356" h="285" extrusionOk="0">
                  <a:moveTo>
                    <a:pt x="218" y="1"/>
                  </a:moveTo>
                  <a:cubicBezTo>
                    <a:pt x="150" y="1"/>
                    <a:pt x="87" y="19"/>
                    <a:pt x="27" y="64"/>
                  </a:cubicBezTo>
                  <a:cubicBezTo>
                    <a:pt x="1" y="108"/>
                    <a:pt x="72" y="113"/>
                    <a:pt x="68" y="150"/>
                  </a:cubicBezTo>
                  <a:cubicBezTo>
                    <a:pt x="87" y="161"/>
                    <a:pt x="109" y="169"/>
                    <a:pt x="128" y="184"/>
                  </a:cubicBezTo>
                  <a:cubicBezTo>
                    <a:pt x="143" y="195"/>
                    <a:pt x="135" y="210"/>
                    <a:pt x="121" y="221"/>
                  </a:cubicBezTo>
                  <a:cubicBezTo>
                    <a:pt x="80" y="243"/>
                    <a:pt x="80" y="243"/>
                    <a:pt x="117" y="284"/>
                  </a:cubicBezTo>
                  <a:cubicBezTo>
                    <a:pt x="124" y="262"/>
                    <a:pt x="135" y="258"/>
                    <a:pt x="150" y="258"/>
                  </a:cubicBezTo>
                  <a:cubicBezTo>
                    <a:pt x="158" y="258"/>
                    <a:pt x="169" y="258"/>
                    <a:pt x="180" y="262"/>
                  </a:cubicBezTo>
                  <a:cubicBezTo>
                    <a:pt x="188" y="265"/>
                    <a:pt x="199" y="265"/>
                    <a:pt x="210" y="265"/>
                  </a:cubicBezTo>
                  <a:cubicBezTo>
                    <a:pt x="281" y="265"/>
                    <a:pt x="345" y="210"/>
                    <a:pt x="349" y="146"/>
                  </a:cubicBezTo>
                  <a:cubicBezTo>
                    <a:pt x="307" y="101"/>
                    <a:pt x="281" y="60"/>
                    <a:pt x="356" y="23"/>
                  </a:cubicBezTo>
                  <a:cubicBezTo>
                    <a:pt x="307" y="12"/>
                    <a:pt x="263" y="1"/>
                    <a:pt x="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3" name="Google Shape;32483;p23"/>
            <p:cNvSpPr/>
            <p:nvPr/>
          </p:nvSpPr>
          <p:spPr>
            <a:xfrm>
              <a:off x="-2413520" y="-1139172"/>
              <a:ext cx="6446" cy="5921"/>
            </a:xfrm>
            <a:custGeom>
              <a:avLst/>
              <a:gdLst/>
              <a:ahLst/>
              <a:cxnLst/>
              <a:rect l="l" t="t" r="r" b="b"/>
              <a:pathLst>
                <a:path w="135" h="124" extrusionOk="0">
                  <a:moveTo>
                    <a:pt x="75" y="0"/>
                  </a:moveTo>
                  <a:cubicBezTo>
                    <a:pt x="0" y="37"/>
                    <a:pt x="26" y="78"/>
                    <a:pt x="68" y="123"/>
                  </a:cubicBezTo>
                  <a:cubicBezTo>
                    <a:pt x="83" y="119"/>
                    <a:pt x="97" y="116"/>
                    <a:pt x="113" y="116"/>
                  </a:cubicBezTo>
                  <a:cubicBezTo>
                    <a:pt x="113" y="112"/>
                    <a:pt x="113" y="112"/>
                    <a:pt x="116" y="112"/>
                  </a:cubicBezTo>
                  <a:cubicBezTo>
                    <a:pt x="120" y="104"/>
                    <a:pt x="128" y="93"/>
                    <a:pt x="135" y="85"/>
                  </a:cubicBezTo>
                  <a:cubicBezTo>
                    <a:pt x="131" y="78"/>
                    <a:pt x="131" y="71"/>
                    <a:pt x="128" y="63"/>
                  </a:cubicBezTo>
                  <a:cubicBezTo>
                    <a:pt x="97" y="56"/>
                    <a:pt x="109" y="7"/>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4" name="Google Shape;32484;p23"/>
            <p:cNvSpPr/>
            <p:nvPr/>
          </p:nvSpPr>
          <p:spPr>
            <a:xfrm>
              <a:off x="-2557772" y="-617456"/>
              <a:ext cx="3820" cy="3772"/>
            </a:xfrm>
            <a:custGeom>
              <a:avLst/>
              <a:gdLst/>
              <a:ahLst/>
              <a:cxnLst/>
              <a:rect l="l" t="t" r="r" b="b"/>
              <a:pathLst>
                <a:path w="80" h="79" extrusionOk="0">
                  <a:moveTo>
                    <a:pt x="20" y="1"/>
                  </a:moveTo>
                  <a:cubicBezTo>
                    <a:pt x="12" y="1"/>
                    <a:pt x="4" y="1"/>
                    <a:pt x="1" y="4"/>
                  </a:cubicBezTo>
                  <a:cubicBezTo>
                    <a:pt x="4" y="27"/>
                    <a:pt x="4" y="53"/>
                    <a:pt x="23" y="68"/>
                  </a:cubicBezTo>
                  <a:cubicBezTo>
                    <a:pt x="38" y="75"/>
                    <a:pt x="49" y="79"/>
                    <a:pt x="57" y="79"/>
                  </a:cubicBezTo>
                  <a:cubicBezTo>
                    <a:pt x="72" y="79"/>
                    <a:pt x="80" y="64"/>
                    <a:pt x="76" y="34"/>
                  </a:cubicBezTo>
                  <a:cubicBezTo>
                    <a:pt x="61" y="11"/>
                    <a:pt x="42"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5" name="Google Shape;32485;p23"/>
            <p:cNvSpPr/>
            <p:nvPr/>
          </p:nvSpPr>
          <p:spPr>
            <a:xfrm>
              <a:off x="-2559157" y="-611582"/>
              <a:ext cx="4632" cy="3247"/>
            </a:xfrm>
            <a:custGeom>
              <a:avLst/>
              <a:gdLst/>
              <a:ahLst/>
              <a:cxnLst/>
              <a:rect l="l" t="t" r="r" b="b"/>
              <a:pathLst>
                <a:path w="97" h="68" extrusionOk="0">
                  <a:moveTo>
                    <a:pt x="75" y="1"/>
                  </a:moveTo>
                  <a:cubicBezTo>
                    <a:pt x="67" y="1"/>
                    <a:pt x="60" y="4"/>
                    <a:pt x="52" y="16"/>
                  </a:cubicBezTo>
                  <a:cubicBezTo>
                    <a:pt x="49" y="31"/>
                    <a:pt x="38" y="42"/>
                    <a:pt x="26" y="45"/>
                  </a:cubicBezTo>
                  <a:cubicBezTo>
                    <a:pt x="19" y="49"/>
                    <a:pt x="0" y="49"/>
                    <a:pt x="11" y="64"/>
                  </a:cubicBezTo>
                  <a:cubicBezTo>
                    <a:pt x="13" y="66"/>
                    <a:pt x="18" y="66"/>
                    <a:pt x="23" y="66"/>
                  </a:cubicBezTo>
                  <a:cubicBezTo>
                    <a:pt x="29" y="66"/>
                    <a:pt x="36" y="66"/>
                    <a:pt x="41" y="68"/>
                  </a:cubicBezTo>
                  <a:cubicBezTo>
                    <a:pt x="60" y="57"/>
                    <a:pt x="97" y="68"/>
                    <a:pt x="97" y="31"/>
                  </a:cubicBezTo>
                  <a:cubicBezTo>
                    <a:pt x="97" y="19"/>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6" name="Google Shape;32486;p23"/>
            <p:cNvSpPr/>
            <p:nvPr/>
          </p:nvSpPr>
          <p:spPr>
            <a:xfrm>
              <a:off x="-2146693" y="-877693"/>
              <a:ext cx="10266" cy="9693"/>
            </a:xfrm>
            <a:custGeom>
              <a:avLst/>
              <a:gdLst/>
              <a:ahLst/>
              <a:cxnLst/>
              <a:rect l="l" t="t" r="r" b="b"/>
              <a:pathLst>
                <a:path w="215" h="203" extrusionOk="0">
                  <a:moveTo>
                    <a:pt x="109" y="0"/>
                  </a:moveTo>
                  <a:cubicBezTo>
                    <a:pt x="106" y="0"/>
                    <a:pt x="98" y="4"/>
                    <a:pt x="87" y="8"/>
                  </a:cubicBezTo>
                  <a:cubicBezTo>
                    <a:pt x="42" y="30"/>
                    <a:pt x="4" y="64"/>
                    <a:pt x="4" y="120"/>
                  </a:cubicBezTo>
                  <a:cubicBezTo>
                    <a:pt x="1" y="154"/>
                    <a:pt x="8" y="180"/>
                    <a:pt x="46" y="194"/>
                  </a:cubicBezTo>
                  <a:cubicBezTo>
                    <a:pt x="61" y="199"/>
                    <a:pt x="72" y="202"/>
                    <a:pt x="87" y="202"/>
                  </a:cubicBezTo>
                  <a:cubicBezTo>
                    <a:pt x="120" y="202"/>
                    <a:pt x="151" y="180"/>
                    <a:pt x="180" y="157"/>
                  </a:cubicBezTo>
                  <a:cubicBezTo>
                    <a:pt x="214" y="131"/>
                    <a:pt x="210" y="97"/>
                    <a:pt x="199" y="64"/>
                  </a:cubicBezTo>
                  <a:lnTo>
                    <a:pt x="195" y="64"/>
                  </a:lnTo>
                  <a:cubicBezTo>
                    <a:pt x="177" y="64"/>
                    <a:pt x="165" y="49"/>
                    <a:pt x="154" y="34"/>
                  </a:cubicBezTo>
                  <a:cubicBezTo>
                    <a:pt x="142" y="19"/>
                    <a:pt x="128"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7" name="Google Shape;32487;p23"/>
            <p:cNvSpPr/>
            <p:nvPr/>
          </p:nvSpPr>
          <p:spPr>
            <a:xfrm>
              <a:off x="-2296771" y="-1364982"/>
              <a:ext cx="10410" cy="10553"/>
            </a:xfrm>
            <a:custGeom>
              <a:avLst/>
              <a:gdLst/>
              <a:ahLst/>
              <a:cxnLst/>
              <a:rect l="l" t="t" r="r" b="b"/>
              <a:pathLst>
                <a:path w="218" h="221" extrusionOk="0">
                  <a:moveTo>
                    <a:pt x="64" y="0"/>
                  </a:moveTo>
                  <a:cubicBezTo>
                    <a:pt x="38" y="0"/>
                    <a:pt x="23" y="23"/>
                    <a:pt x="0" y="33"/>
                  </a:cubicBezTo>
                  <a:cubicBezTo>
                    <a:pt x="7" y="59"/>
                    <a:pt x="11" y="82"/>
                    <a:pt x="15" y="104"/>
                  </a:cubicBezTo>
                  <a:cubicBezTo>
                    <a:pt x="64" y="131"/>
                    <a:pt x="101" y="168"/>
                    <a:pt x="127" y="221"/>
                  </a:cubicBezTo>
                  <a:lnTo>
                    <a:pt x="135" y="221"/>
                  </a:lnTo>
                  <a:cubicBezTo>
                    <a:pt x="168" y="221"/>
                    <a:pt x="190" y="202"/>
                    <a:pt x="217" y="183"/>
                  </a:cubicBezTo>
                  <a:cubicBezTo>
                    <a:pt x="202" y="154"/>
                    <a:pt x="168" y="127"/>
                    <a:pt x="168" y="97"/>
                  </a:cubicBezTo>
                  <a:cubicBezTo>
                    <a:pt x="168" y="30"/>
                    <a:pt x="123" y="19"/>
                    <a:pt x="75" y="4"/>
                  </a:cubicBezTo>
                  <a:cubicBezTo>
                    <a:pt x="71" y="0"/>
                    <a:pt x="67"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8" name="Google Shape;32488;p23"/>
            <p:cNvSpPr/>
            <p:nvPr/>
          </p:nvSpPr>
          <p:spPr>
            <a:xfrm>
              <a:off x="-2298203" y="-1360016"/>
              <a:ext cx="7544" cy="6446"/>
            </a:xfrm>
            <a:custGeom>
              <a:avLst/>
              <a:gdLst/>
              <a:ahLst/>
              <a:cxnLst/>
              <a:rect l="l" t="t" r="r" b="b"/>
              <a:pathLst>
                <a:path w="158" h="135" extrusionOk="0">
                  <a:moveTo>
                    <a:pt x="45" y="0"/>
                  </a:moveTo>
                  <a:cubicBezTo>
                    <a:pt x="0" y="38"/>
                    <a:pt x="37" y="86"/>
                    <a:pt x="27" y="135"/>
                  </a:cubicBezTo>
                  <a:cubicBezTo>
                    <a:pt x="45" y="117"/>
                    <a:pt x="60" y="112"/>
                    <a:pt x="79" y="112"/>
                  </a:cubicBezTo>
                  <a:cubicBezTo>
                    <a:pt x="86" y="112"/>
                    <a:pt x="97" y="112"/>
                    <a:pt x="108" y="117"/>
                  </a:cubicBezTo>
                  <a:cubicBezTo>
                    <a:pt x="120" y="117"/>
                    <a:pt x="127" y="121"/>
                    <a:pt x="139" y="121"/>
                  </a:cubicBezTo>
                  <a:cubicBezTo>
                    <a:pt x="146" y="121"/>
                    <a:pt x="153" y="121"/>
                    <a:pt x="157" y="117"/>
                  </a:cubicBezTo>
                  <a:cubicBezTo>
                    <a:pt x="131" y="64"/>
                    <a:pt x="94" y="27"/>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9" name="Google Shape;32489;p23"/>
            <p:cNvSpPr/>
            <p:nvPr/>
          </p:nvSpPr>
          <p:spPr>
            <a:xfrm>
              <a:off x="-2285168" y="-659237"/>
              <a:ext cx="13227" cy="13418"/>
            </a:xfrm>
            <a:custGeom>
              <a:avLst/>
              <a:gdLst/>
              <a:ahLst/>
              <a:cxnLst/>
              <a:rect l="l" t="t" r="r" b="b"/>
              <a:pathLst>
                <a:path w="277" h="281" extrusionOk="0">
                  <a:moveTo>
                    <a:pt x="189" y="0"/>
                  </a:moveTo>
                  <a:cubicBezTo>
                    <a:pt x="186" y="0"/>
                    <a:pt x="183" y="1"/>
                    <a:pt x="180" y="1"/>
                  </a:cubicBezTo>
                  <a:cubicBezTo>
                    <a:pt x="146" y="1"/>
                    <a:pt x="116" y="15"/>
                    <a:pt x="86" y="46"/>
                  </a:cubicBezTo>
                  <a:lnTo>
                    <a:pt x="86" y="49"/>
                  </a:lnTo>
                  <a:lnTo>
                    <a:pt x="86" y="68"/>
                  </a:lnTo>
                  <a:lnTo>
                    <a:pt x="97" y="68"/>
                  </a:lnTo>
                  <a:cubicBezTo>
                    <a:pt x="116" y="68"/>
                    <a:pt x="135" y="72"/>
                    <a:pt x="120" y="101"/>
                  </a:cubicBezTo>
                  <a:cubicBezTo>
                    <a:pt x="109" y="132"/>
                    <a:pt x="123" y="172"/>
                    <a:pt x="78" y="180"/>
                  </a:cubicBezTo>
                  <a:lnTo>
                    <a:pt x="75" y="180"/>
                  </a:lnTo>
                  <a:cubicBezTo>
                    <a:pt x="64" y="180"/>
                    <a:pt x="59" y="158"/>
                    <a:pt x="52" y="146"/>
                  </a:cubicBezTo>
                  <a:cubicBezTo>
                    <a:pt x="26" y="154"/>
                    <a:pt x="0" y="172"/>
                    <a:pt x="33" y="199"/>
                  </a:cubicBezTo>
                  <a:cubicBezTo>
                    <a:pt x="68" y="222"/>
                    <a:pt x="104" y="236"/>
                    <a:pt x="127" y="274"/>
                  </a:cubicBezTo>
                  <a:cubicBezTo>
                    <a:pt x="161" y="277"/>
                    <a:pt x="187" y="281"/>
                    <a:pt x="206" y="281"/>
                  </a:cubicBezTo>
                  <a:cubicBezTo>
                    <a:pt x="269" y="281"/>
                    <a:pt x="273" y="258"/>
                    <a:pt x="277" y="177"/>
                  </a:cubicBezTo>
                  <a:lnTo>
                    <a:pt x="277" y="177"/>
                  </a:lnTo>
                  <a:cubicBezTo>
                    <a:pt x="258" y="184"/>
                    <a:pt x="258" y="214"/>
                    <a:pt x="243" y="214"/>
                  </a:cubicBezTo>
                  <a:lnTo>
                    <a:pt x="239" y="210"/>
                  </a:lnTo>
                  <a:cubicBezTo>
                    <a:pt x="194" y="180"/>
                    <a:pt x="198" y="124"/>
                    <a:pt x="190" y="79"/>
                  </a:cubicBezTo>
                  <a:cubicBezTo>
                    <a:pt x="187" y="34"/>
                    <a:pt x="239" y="46"/>
                    <a:pt x="269" y="38"/>
                  </a:cubicBezTo>
                  <a:cubicBezTo>
                    <a:pt x="242" y="14"/>
                    <a:pt x="215"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0" name="Google Shape;32490;p23"/>
            <p:cNvSpPr/>
            <p:nvPr/>
          </p:nvSpPr>
          <p:spPr>
            <a:xfrm>
              <a:off x="-2276286" y="-657613"/>
              <a:ext cx="5062" cy="8595"/>
            </a:xfrm>
            <a:custGeom>
              <a:avLst/>
              <a:gdLst/>
              <a:ahLst/>
              <a:cxnLst/>
              <a:rect l="l" t="t" r="r" b="b"/>
              <a:pathLst>
                <a:path w="106" h="180" extrusionOk="0">
                  <a:moveTo>
                    <a:pt x="83" y="4"/>
                  </a:moveTo>
                  <a:cubicBezTo>
                    <a:pt x="53" y="12"/>
                    <a:pt x="1" y="0"/>
                    <a:pt x="4" y="45"/>
                  </a:cubicBezTo>
                  <a:cubicBezTo>
                    <a:pt x="12" y="90"/>
                    <a:pt x="8" y="146"/>
                    <a:pt x="53" y="176"/>
                  </a:cubicBezTo>
                  <a:lnTo>
                    <a:pt x="57" y="180"/>
                  </a:lnTo>
                  <a:cubicBezTo>
                    <a:pt x="72" y="180"/>
                    <a:pt x="72" y="150"/>
                    <a:pt x="91" y="143"/>
                  </a:cubicBezTo>
                  <a:cubicBezTo>
                    <a:pt x="106" y="98"/>
                    <a:pt x="94" y="49"/>
                    <a:pt x="83"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1" name="Google Shape;32491;p23"/>
            <p:cNvSpPr/>
            <p:nvPr/>
          </p:nvSpPr>
          <p:spPr>
            <a:xfrm>
              <a:off x="-1993511" y="-1104935"/>
              <a:ext cx="4488" cy="4870"/>
            </a:xfrm>
            <a:custGeom>
              <a:avLst/>
              <a:gdLst/>
              <a:ahLst/>
              <a:cxnLst/>
              <a:rect l="l" t="t" r="r" b="b"/>
              <a:pathLst>
                <a:path w="94" h="102" extrusionOk="0">
                  <a:moveTo>
                    <a:pt x="41" y="1"/>
                  </a:moveTo>
                  <a:cubicBezTo>
                    <a:pt x="19" y="4"/>
                    <a:pt x="0" y="19"/>
                    <a:pt x="4" y="46"/>
                  </a:cubicBezTo>
                  <a:cubicBezTo>
                    <a:pt x="15" y="68"/>
                    <a:pt x="26" y="101"/>
                    <a:pt x="52" y="101"/>
                  </a:cubicBezTo>
                  <a:lnTo>
                    <a:pt x="57" y="101"/>
                  </a:lnTo>
                  <a:cubicBezTo>
                    <a:pt x="90" y="94"/>
                    <a:pt x="90" y="60"/>
                    <a:pt x="93" y="34"/>
                  </a:cubicBezTo>
                  <a:cubicBezTo>
                    <a:pt x="93" y="8"/>
                    <a:pt x="74"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2" name="Google Shape;32492;p23"/>
            <p:cNvSpPr/>
            <p:nvPr/>
          </p:nvSpPr>
          <p:spPr>
            <a:xfrm>
              <a:off x="-2197021" y="-1063536"/>
              <a:ext cx="3438" cy="3629"/>
            </a:xfrm>
            <a:custGeom>
              <a:avLst/>
              <a:gdLst/>
              <a:ahLst/>
              <a:cxnLst/>
              <a:rect l="l" t="t" r="r" b="b"/>
              <a:pathLst>
                <a:path w="72" h="76" extrusionOk="0">
                  <a:moveTo>
                    <a:pt x="61" y="1"/>
                  </a:moveTo>
                  <a:cubicBezTo>
                    <a:pt x="35" y="9"/>
                    <a:pt x="1" y="4"/>
                    <a:pt x="1" y="42"/>
                  </a:cubicBezTo>
                  <a:cubicBezTo>
                    <a:pt x="1" y="68"/>
                    <a:pt x="19" y="76"/>
                    <a:pt x="38" y="76"/>
                  </a:cubicBezTo>
                  <a:cubicBezTo>
                    <a:pt x="42" y="76"/>
                    <a:pt x="45" y="71"/>
                    <a:pt x="49" y="71"/>
                  </a:cubicBezTo>
                  <a:cubicBezTo>
                    <a:pt x="57" y="49"/>
                    <a:pt x="7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3" name="Google Shape;32493;p23"/>
            <p:cNvSpPr/>
            <p:nvPr/>
          </p:nvSpPr>
          <p:spPr>
            <a:xfrm>
              <a:off x="-2012276" y="-1500114"/>
              <a:ext cx="9693" cy="8977"/>
            </a:xfrm>
            <a:custGeom>
              <a:avLst/>
              <a:gdLst/>
              <a:ahLst/>
              <a:cxnLst/>
              <a:rect l="l" t="t" r="r" b="b"/>
              <a:pathLst>
                <a:path w="203" h="188" extrusionOk="0">
                  <a:moveTo>
                    <a:pt x="117" y="1"/>
                  </a:moveTo>
                  <a:cubicBezTo>
                    <a:pt x="98" y="41"/>
                    <a:pt x="57" y="49"/>
                    <a:pt x="1" y="68"/>
                  </a:cubicBezTo>
                  <a:cubicBezTo>
                    <a:pt x="79" y="82"/>
                    <a:pt x="120" y="116"/>
                    <a:pt x="127" y="187"/>
                  </a:cubicBezTo>
                  <a:cubicBezTo>
                    <a:pt x="195" y="187"/>
                    <a:pt x="191" y="131"/>
                    <a:pt x="195" y="90"/>
                  </a:cubicBezTo>
                  <a:cubicBezTo>
                    <a:pt x="203" y="34"/>
                    <a:pt x="162" y="15"/>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4" name="Google Shape;32494;p23"/>
            <p:cNvSpPr/>
            <p:nvPr/>
          </p:nvSpPr>
          <p:spPr>
            <a:xfrm>
              <a:off x="-2206667" y="-736878"/>
              <a:ext cx="4679" cy="3247"/>
            </a:xfrm>
            <a:custGeom>
              <a:avLst/>
              <a:gdLst/>
              <a:ahLst/>
              <a:cxnLst/>
              <a:rect l="l" t="t" r="r" b="b"/>
              <a:pathLst>
                <a:path w="98" h="68" extrusionOk="0">
                  <a:moveTo>
                    <a:pt x="53" y="0"/>
                  </a:moveTo>
                  <a:cubicBezTo>
                    <a:pt x="49" y="0"/>
                    <a:pt x="42" y="4"/>
                    <a:pt x="35" y="4"/>
                  </a:cubicBezTo>
                  <a:cubicBezTo>
                    <a:pt x="20" y="8"/>
                    <a:pt x="1" y="16"/>
                    <a:pt x="4" y="31"/>
                  </a:cubicBezTo>
                  <a:cubicBezTo>
                    <a:pt x="12" y="60"/>
                    <a:pt x="30" y="68"/>
                    <a:pt x="53" y="68"/>
                  </a:cubicBezTo>
                  <a:cubicBezTo>
                    <a:pt x="64" y="68"/>
                    <a:pt x="75" y="68"/>
                    <a:pt x="87" y="64"/>
                  </a:cubicBezTo>
                  <a:lnTo>
                    <a:pt x="98" y="64"/>
                  </a:lnTo>
                  <a:cubicBezTo>
                    <a:pt x="90" y="31"/>
                    <a:pt x="87"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5" name="Google Shape;32495;p23"/>
            <p:cNvSpPr/>
            <p:nvPr/>
          </p:nvSpPr>
          <p:spPr>
            <a:xfrm>
              <a:off x="-2129216" y="-1147576"/>
              <a:ext cx="15949" cy="13418"/>
            </a:xfrm>
            <a:custGeom>
              <a:avLst/>
              <a:gdLst/>
              <a:ahLst/>
              <a:cxnLst/>
              <a:rect l="l" t="t" r="r" b="b"/>
              <a:pathLst>
                <a:path w="334" h="281" extrusionOk="0">
                  <a:moveTo>
                    <a:pt x="106" y="0"/>
                  </a:moveTo>
                  <a:lnTo>
                    <a:pt x="106" y="0"/>
                  </a:lnTo>
                  <a:cubicBezTo>
                    <a:pt x="83" y="4"/>
                    <a:pt x="61" y="8"/>
                    <a:pt x="35" y="11"/>
                  </a:cubicBezTo>
                  <a:cubicBezTo>
                    <a:pt x="38" y="34"/>
                    <a:pt x="28" y="56"/>
                    <a:pt x="20" y="78"/>
                  </a:cubicBezTo>
                  <a:cubicBezTo>
                    <a:pt x="1" y="142"/>
                    <a:pt x="5" y="202"/>
                    <a:pt x="68" y="251"/>
                  </a:cubicBezTo>
                  <a:cubicBezTo>
                    <a:pt x="95" y="269"/>
                    <a:pt x="121" y="280"/>
                    <a:pt x="151" y="280"/>
                  </a:cubicBezTo>
                  <a:cubicBezTo>
                    <a:pt x="185" y="280"/>
                    <a:pt x="214" y="266"/>
                    <a:pt x="247" y="251"/>
                  </a:cubicBezTo>
                  <a:cubicBezTo>
                    <a:pt x="270" y="239"/>
                    <a:pt x="285" y="213"/>
                    <a:pt x="308" y="194"/>
                  </a:cubicBezTo>
                  <a:cubicBezTo>
                    <a:pt x="285" y="138"/>
                    <a:pt x="334" y="56"/>
                    <a:pt x="247" y="19"/>
                  </a:cubicBezTo>
                  <a:lnTo>
                    <a:pt x="247" y="19"/>
                  </a:lnTo>
                  <a:cubicBezTo>
                    <a:pt x="252" y="109"/>
                    <a:pt x="252" y="123"/>
                    <a:pt x="199" y="123"/>
                  </a:cubicBezTo>
                  <a:lnTo>
                    <a:pt x="147" y="123"/>
                  </a:lnTo>
                  <a:cubicBezTo>
                    <a:pt x="132" y="123"/>
                    <a:pt x="121" y="131"/>
                    <a:pt x="109" y="135"/>
                  </a:cubicBezTo>
                  <a:cubicBezTo>
                    <a:pt x="95" y="138"/>
                    <a:pt x="80" y="142"/>
                    <a:pt x="46" y="146"/>
                  </a:cubicBezTo>
                  <a:cubicBezTo>
                    <a:pt x="99" y="101"/>
                    <a:pt x="121" y="56"/>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6" name="Google Shape;32496;p23"/>
            <p:cNvSpPr/>
            <p:nvPr/>
          </p:nvSpPr>
          <p:spPr>
            <a:xfrm>
              <a:off x="-1849449" y="-1337335"/>
              <a:ext cx="4488" cy="4154"/>
            </a:xfrm>
            <a:custGeom>
              <a:avLst/>
              <a:gdLst/>
              <a:ahLst/>
              <a:cxnLst/>
              <a:rect l="l" t="t" r="r" b="b"/>
              <a:pathLst>
                <a:path w="94" h="87" extrusionOk="0">
                  <a:moveTo>
                    <a:pt x="45" y="1"/>
                  </a:moveTo>
                  <a:cubicBezTo>
                    <a:pt x="30" y="1"/>
                    <a:pt x="14" y="4"/>
                    <a:pt x="7" y="23"/>
                  </a:cubicBezTo>
                  <a:cubicBezTo>
                    <a:pt x="0" y="38"/>
                    <a:pt x="7" y="60"/>
                    <a:pt x="7" y="79"/>
                  </a:cubicBezTo>
                  <a:cubicBezTo>
                    <a:pt x="23" y="79"/>
                    <a:pt x="37" y="86"/>
                    <a:pt x="52" y="86"/>
                  </a:cubicBezTo>
                  <a:cubicBezTo>
                    <a:pt x="56" y="86"/>
                    <a:pt x="59" y="86"/>
                    <a:pt x="63" y="82"/>
                  </a:cubicBezTo>
                  <a:cubicBezTo>
                    <a:pt x="85" y="75"/>
                    <a:pt x="93" y="53"/>
                    <a:pt x="90" y="27"/>
                  </a:cubicBezTo>
                  <a:cubicBezTo>
                    <a:pt x="85" y="19"/>
                    <a:pt x="78" y="4"/>
                    <a:pt x="67" y="4"/>
                  </a:cubicBezTo>
                  <a:cubicBezTo>
                    <a:pt x="59" y="1"/>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7" name="Google Shape;32497;p23"/>
            <p:cNvSpPr/>
            <p:nvPr/>
          </p:nvSpPr>
          <p:spPr>
            <a:xfrm>
              <a:off x="-2127067" y="-1148292"/>
              <a:ext cx="9884" cy="7688"/>
            </a:xfrm>
            <a:custGeom>
              <a:avLst/>
              <a:gdLst/>
              <a:ahLst/>
              <a:cxnLst/>
              <a:rect l="l" t="t" r="r" b="b"/>
              <a:pathLst>
                <a:path w="207" h="161" extrusionOk="0">
                  <a:moveTo>
                    <a:pt x="140" y="0"/>
                  </a:moveTo>
                  <a:cubicBezTo>
                    <a:pt x="113" y="0"/>
                    <a:pt x="87" y="7"/>
                    <a:pt x="61" y="15"/>
                  </a:cubicBezTo>
                  <a:cubicBezTo>
                    <a:pt x="76" y="71"/>
                    <a:pt x="54" y="116"/>
                    <a:pt x="1" y="161"/>
                  </a:cubicBezTo>
                  <a:cubicBezTo>
                    <a:pt x="35" y="157"/>
                    <a:pt x="50" y="153"/>
                    <a:pt x="64" y="150"/>
                  </a:cubicBezTo>
                  <a:cubicBezTo>
                    <a:pt x="76" y="146"/>
                    <a:pt x="87" y="138"/>
                    <a:pt x="102" y="138"/>
                  </a:cubicBezTo>
                  <a:lnTo>
                    <a:pt x="154" y="138"/>
                  </a:lnTo>
                  <a:cubicBezTo>
                    <a:pt x="207" y="138"/>
                    <a:pt x="207" y="124"/>
                    <a:pt x="202" y="34"/>
                  </a:cubicBezTo>
                  <a:cubicBezTo>
                    <a:pt x="185" y="7"/>
                    <a:pt x="162"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8" name="Google Shape;32498;p23"/>
            <p:cNvSpPr/>
            <p:nvPr/>
          </p:nvSpPr>
          <p:spPr>
            <a:xfrm>
              <a:off x="-1986539" y="-1411777"/>
              <a:ext cx="3581" cy="3820"/>
            </a:xfrm>
            <a:custGeom>
              <a:avLst/>
              <a:gdLst/>
              <a:ahLst/>
              <a:cxnLst/>
              <a:rect l="l" t="t" r="r" b="b"/>
              <a:pathLst>
                <a:path w="75" h="80" extrusionOk="0">
                  <a:moveTo>
                    <a:pt x="30" y="1"/>
                  </a:moveTo>
                  <a:cubicBezTo>
                    <a:pt x="7" y="8"/>
                    <a:pt x="0" y="23"/>
                    <a:pt x="7" y="45"/>
                  </a:cubicBezTo>
                  <a:cubicBezTo>
                    <a:pt x="11" y="64"/>
                    <a:pt x="26" y="80"/>
                    <a:pt x="49" y="80"/>
                  </a:cubicBezTo>
                  <a:cubicBezTo>
                    <a:pt x="63" y="68"/>
                    <a:pt x="75" y="53"/>
                    <a:pt x="71" y="30"/>
                  </a:cubicBezTo>
                  <a:cubicBezTo>
                    <a:pt x="68" y="12"/>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9" name="Google Shape;32499;p23"/>
            <p:cNvSpPr/>
            <p:nvPr/>
          </p:nvSpPr>
          <p:spPr>
            <a:xfrm>
              <a:off x="-2283210" y="-655990"/>
              <a:ext cx="4488" cy="5396"/>
            </a:xfrm>
            <a:custGeom>
              <a:avLst/>
              <a:gdLst/>
              <a:ahLst/>
              <a:cxnLst/>
              <a:rect l="l" t="t" r="r" b="b"/>
              <a:pathLst>
                <a:path w="94" h="113" extrusionOk="0">
                  <a:moveTo>
                    <a:pt x="45" y="0"/>
                  </a:moveTo>
                  <a:cubicBezTo>
                    <a:pt x="0" y="11"/>
                    <a:pt x="11" y="45"/>
                    <a:pt x="11" y="78"/>
                  </a:cubicBezTo>
                  <a:cubicBezTo>
                    <a:pt x="18" y="90"/>
                    <a:pt x="23" y="112"/>
                    <a:pt x="34" y="112"/>
                  </a:cubicBezTo>
                  <a:lnTo>
                    <a:pt x="37" y="112"/>
                  </a:lnTo>
                  <a:cubicBezTo>
                    <a:pt x="82" y="104"/>
                    <a:pt x="68" y="64"/>
                    <a:pt x="79" y="33"/>
                  </a:cubicBezTo>
                  <a:cubicBezTo>
                    <a:pt x="94" y="4"/>
                    <a:pt x="75"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0" name="Google Shape;32500;p23"/>
            <p:cNvSpPr/>
            <p:nvPr/>
          </p:nvSpPr>
          <p:spPr>
            <a:xfrm>
              <a:off x="-2060647" y="-1069982"/>
              <a:ext cx="4536" cy="3677"/>
            </a:xfrm>
            <a:custGeom>
              <a:avLst/>
              <a:gdLst/>
              <a:ahLst/>
              <a:cxnLst/>
              <a:rect l="l" t="t" r="r" b="b"/>
              <a:pathLst>
                <a:path w="95" h="77" extrusionOk="0">
                  <a:moveTo>
                    <a:pt x="45" y="1"/>
                  </a:moveTo>
                  <a:cubicBezTo>
                    <a:pt x="38" y="1"/>
                    <a:pt x="27" y="5"/>
                    <a:pt x="15" y="9"/>
                  </a:cubicBezTo>
                  <a:cubicBezTo>
                    <a:pt x="0" y="61"/>
                    <a:pt x="12" y="76"/>
                    <a:pt x="31" y="76"/>
                  </a:cubicBezTo>
                  <a:cubicBezTo>
                    <a:pt x="50" y="76"/>
                    <a:pt x="76" y="65"/>
                    <a:pt x="94" y="65"/>
                  </a:cubicBezTo>
                  <a:cubicBezTo>
                    <a:pt x="94" y="23"/>
                    <a:pt x="76"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1" name="Google Shape;32501;p23"/>
            <p:cNvSpPr/>
            <p:nvPr/>
          </p:nvSpPr>
          <p:spPr>
            <a:xfrm>
              <a:off x="-2293046" y="-594440"/>
              <a:ext cx="6303" cy="5061"/>
            </a:xfrm>
            <a:custGeom>
              <a:avLst/>
              <a:gdLst/>
              <a:ahLst/>
              <a:cxnLst/>
              <a:rect l="l" t="t" r="r" b="b"/>
              <a:pathLst>
                <a:path w="132" h="106" extrusionOk="0">
                  <a:moveTo>
                    <a:pt x="64" y="0"/>
                  </a:moveTo>
                  <a:cubicBezTo>
                    <a:pt x="60" y="0"/>
                    <a:pt x="53" y="4"/>
                    <a:pt x="49" y="4"/>
                  </a:cubicBezTo>
                  <a:cubicBezTo>
                    <a:pt x="31" y="34"/>
                    <a:pt x="0" y="60"/>
                    <a:pt x="19" y="102"/>
                  </a:cubicBezTo>
                  <a:lnTo>
                    <a:pt x="31" y="102"/>
                  </a:lnTo>
                  <a:cubicBezTo>
                    <a:pt x="38" y="102"/>
                    <a:pt x="45" y="105"/>
                    <a:pt x="57" y="105"/>
                  </a:cubicBezTo>
                  <a:lnTo>
                    <a:pt x="83" y="105"/>
                  </a:lnTo>
                  <a:cubicBezTo>
                    <a:pt x="102" y="105"/>
                    <a:pt x="117" y="102"/>
                    <a:pt x="131" y="83"/>
                  </a:cubicBezTo>
                  <a:cubicBezTo>
                    <a:pt x="128" y="38"/>
                    <a:pt x="112"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2" name="Google Shape;32502;p23"/>
            <p:cNvSpPr/>
            <p:nvPr/>
          </p:nvSpPr>
          <p:spPr>
            <a:xfrm>
              <a:off x="-2358177" y="-678862"/>
              <a:ext cx="10028" cy="11126"/>
            </a:xfrm>
            <a:custGeom>
              <a:avLst/>
              <a:gdLst/>
              <a:ahLst/>
              <a:cxnLst/>
              <a:rect l="l" t="t" r="r" b="b"/>
              <a:pathLst>
                <a:path w="210" h="233" extrusionOk="0">
                  <a:moveTo>
                    <a:pt x="157" y="0"/>
                  </a:moveTo>
                  <a:cubicBezTo>
                    <a:pt x="105" y="12"/>
                    <a:pt x="53" y="19"/>
                    <a:pt x="0" y="31"/>
                  </a:cubicBezTo>
                  <a:cubicBezTo>
                    <a:pt x="68" y="94"/>
                    <a:pt x="68" y="94"/>
                    <a:pt x="27" y="191"/>
                  </a:cubicBezTo>
                  <a:cubicBezTo>
                    <a:pt x="41" y="206"/>
                    <a:pt x="53" y="232"/>
                    <a:pt x="71" y="232"/>
                  </a:cubicBezTo>
                  <a:cubicBezTo>
                    <a:pt x="79" y="232"/>
                    <a:pt x="90" y="224"/>
                    <a:pt x="101" y="202"/>
                  </a:cubicBezTo>
                  <a:cubicBezTo>
                    <a:pt x="108" y="195"/>
                    <a:pt x="131" y="195"/>
                    <a:pt x="146" y="191"/>
                  </a:cubicBezTo>
                  <a:cubicBezTo>
                    <a:pt x="210" y="131"/>
                    <a:pt x="149" y="64"/>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3" name="Google Shape;32503;p23"/>
            <p:cNvSpPr/>
            <p:nvPr/>
          </p:nvSpPr>
          <p:spPr>
            <a:xfrm>
              <a:off x="-2300018" y="-1081347"/>
              <a:ext cx="14516" cy="21965"/>
            </a:xfrm>
            <a:custGeom>
              <a:avLst/>
              <a:gdLst/>
              <a:ahLst/>
              <a:cxnLst/>
              <a:rect l="l" t="t" r="r" b="b"/>
              <a:pathLst>
                <a:path w="304" h="460" extrusionOk="0">
                  <a:moveTo>
                    <a:pt x="46" y="0"/>
                  </a:moveTo>
                  <a:cubicBezTo>
                    <a:pt x="30" y="11"/>
                    <a:pt x="20" y="26"/>
                    <a:pt x="8" y="37"/>
                  </a:cubicBezTo>
                  <a:lnTo>
                    <a:pt x="8" y="41"/>
                  </a:lnTo>
                  <a:cubicBezTo>
                    <a:pt x="16" y="90"/>
                    <a:pt x="128" y="127"/>
                    <a:pt x="23" y="187"/>
                  </a:cubicBezTo>
                  <a:cubicBezTo>
                    <a:pt x="4" y="198"/>
                    <a:pt x="27" y="213"/>
                    <a:pt x="38" y="225"/>
                  </a:cubicBezTo>
                  <a:cubicBezTo>
                    <a:pt x="68" y="261"/>
                    <a:pt x="56" y="265"/>
                    <a:pt x="38" y="265"/>
                  </a:cubicBezTo>
                  <a:lnTo>
                    <a:pt x="20" y="265"/>
                  </a:lnTo>
                  <a:cubicBezTo>
                    <a:pt x="12" y="265"/>
                    <a:pt x="4" y="265"/>
                    <a:pt x="1" y="269"/>
                  </a:cubicBezTo>
                  <a:cubicBezTo>
                    <a:pt x="1" y="273"/>
                    <a:pt x="4" y="273"/>
                    <a:pt x="4" y="273"/>
                  </a:cubicBezTo>
                  <a:cubicBezTo>
                    <a:pt x="23" y="363"/>
                    <a:pt x="101" y="340"/>
                    <a:pt x="161" y="359"/>
                  </a:cubicBezTo>
                  <a:cubicBezTo>
                    <a:pt x="154" y="344"/>
                    <a:pt x="151" y="329"/>
                    <a:pt x="143" y="318"/>
                  </a:cubicBezTo>
                  <a:cubicBezTo>
                    <a:pt x="101" y="265"/>
                    <a:pt x="173" y="273"/>
                    <a:pt x="180" y="243"/>
                  </a:cubicBezTo>
                  <a:cubicBezTo>
                    <a:pt x="184" y="232"/>
                    <a:pt x="191" y="225"/>
                    <a:pt x="199" y="225"/>
                  </a:cubicBezTo>
                  <a:cubicBezTo>
                    <a:pt x="203" y="225"/>
                    <a:pt x="210" y="228"/>
                    <a:pt x="213" y="232"/>
                  </a:cubicBezTo>
                  <a:cubicBezTo>
                    <a:pt x="248" y="254"/>
                    <a:pt x="225" y="280"/>
                    <a:pt x="210" y="299"/>
                  </a:cubicBezTo>
                  <a:cubicBezTo>
                    <a:pt x="199" y="318"/>
                    <a:pt x="218" y="363"/>
                    <a:pt x="184" y="363"/>
                  </a:cubicBezTo>
                  <a:cubicBezTo>
                    <a:pt x="180" y="363"/>
                    <a:pt x="169" y="363"/>
                    <a:pt x="161" y="359"/>
                  </a:cubicBezTo>
                  <a:cubicBezTo>
                    <a:pt x="154" y="396"/>
                    <a:pt x="68" y="396"/>
                    <a:pt x="109" y="460"/>
                  </a:cubicBezTo>
                  <a:lnTo>
                    <a:pt x="117" y="460"/>
                  </a:lnTo>
                  <a:cubicBezTo>
                    <a:pt x="132" y="460"/>
                    <a:pt x="143" y="449"/>
                    <a:pt x="158" y="437"/>
                  </a:cubicBezTo>
                  <a:cubicBezTo>
                    <a:pt x="169" y="422"/>
                    <a:pt x="180" y="411"/>
                    <a:pt x="195" y="411"/>
                  </a:cubicBezTo>
                  <a:cubicBezTo>
                    <a:pt x="203" y="411"/>
                    <a:pt x="210" y="415"/>
                    <a:pt x="218" y="418"/>
                  </a:cubicBezTo>
                  <a:cubicBezTo>
                    <a:pt x="303" y="332"/>
                    <a:pt x="303" y="329"/>
                    <a:pt x="244" y="202"/>
                  </a:cubicBezTo>
                  <a:cubicBezTo>
                    <a:pt x="236" y="183"/>
                    <a:pt x="244" y="175"/>
                    <a:pt x="248" y="161"/>
                  </a:cubicBezTo>
                  <a:cubicBezTo>
                    <a:pt x="277" y="82"/>
                    <a:pt x="277" y="82"/>
                    <a:pt x="177" y="71"/>
                  </a:cubicBezTo>
                  <a:lnTo>
                    <a:pt x="177" y="71"/>
                  </a:lnTo>
                  <a:cubicBezTo>
                    <a:pt x="180" y="108"/>
                    <a:pt x="177" y="142"/>
                    <a:pt x="139" y="142"/>
                  </a:cubicBezTo>
                  <a:lnTo>
                    <a:pt x="128" y="142"/>
                  </a:lnTo>
                  <a:cubicBezTo>
                    <a:pt x="87" y="135"/>
                    <a:pt x="106" y="101"/>
                    <a:pt x="113" y="75"/>
                  </a:cubicBezTo>
                  <a:cubicBezTo>
                    <a:pt x="124" y="18"/>
                    <a:pt x="75"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4" name="Google Shape;32504;p23"/>
            <p:cNvSpPr/>
            <p:nvPr/>
          </p:nvSpPr>
          <p:spPr>
            <a:xfrm>
              <a:off x="-2300734" y="-1059239"/>
              <a:ext cx="4727" cy="2722"/>
            </a:xfrm>
            <a:custGeom>
              <a:avLst/>
              <a:gdLst/>
              <a:ahLst/>
              <a:cxnLst/>
              <a:rect l="l" t="t" r="r" b="b"/>
              <a:pathLst>
                <a:path w="99" h="57" extrusionOk="0">
                  <a:moveTo>
                    <a:pt x="42" y="0"/>
                  </a:moveTo>
                  <a:cubicBezTo>
                    <a:pt x="35" y="0"/>
                    <a:pt x="27" y="4"/>
                    <a:pt x="19" y="4"/>
                  </a:cubicBezTo>
                  <a:cubicBezTo>
                    <a:pt x="12" y="8"/>
                    <a:pt x="1" y="31"/>
                    <a:pt x="4" y="31"/>
                  </a:cubicBezTo>
                  <a:cubicBezTo>
                    <a:pt x="19" y="45"/>
                    <a:pt x="38" y="57"/>
                    <a:pt x="61" y="57"/>
                  </a:cubicBezTo>
                  <a:cubicBezTo>
                    <a:pt x="71" y="57"/>
                    <a:pt x="83" y="53"/>
                    <a:pt x="98" y="45"/>
                  </a:cubicBezTo>
                  <a:cubicBezTo>
                    <a:pt x="83" y="19"/>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5" name="Google Shape;32505;p23"/>
            <p:cNvSpPr/>
            <p:nvPr/>
          </p:nvSpPr>
          <p:spPr>
            <a:xfrm>
              <a:off x="-2296055" y="-1054989"/>
              <a:ext cx="3915" cy="4011"/>
            </a:xfrm>
            <a:custGeom>
              <a:avLst/>
              <a:gdLst/>
              <a:ahLst/>
              <a:cxnLst/>
              <a:rect l="l" t="t" r="r" b="b"/>
              <a:pathLst>
                <a:path w="82" h="84" extrusionOk="0">
                  <a:moveTo>
                    <a:pt x="45" y="1"/>
                  </a:moveTo>
                  <a:cubicBezTo>
                    <a:pt x="15" y="9"/>
                    <a:pt x="0" y="23"/>
                    <a:pt x="4" y="54"/>
                  </a:cubicBezTo>
                  <a:lnTo>
                    <a:pt x="8" y="54"/>
                  </a:lnTo>
                  <a:cubicBezTo>
                    <a:pt x="15" y="54"/>
                    <a:pt x="23" y="61"/>
                    <a:pt x="26" y="68"/>
                  </a:cubicBezTo>
                  <a:cubicBezTo>
                    <a:pt x="34" y="76"/>
                    <a:pt x="41" y="84"/>
                    <a:pt x="45" y="84"/>
                  </a:cubicBezTo>
                  <a:cubicBezTo>
                    <a:pt x="49" y="84"/>
                    <a:pt x="56" y="80"/>
                    <a:pt x="60" y="76"/>
                  </a:cubicBezTo>
                  <a:cubicBezTo>
                    <a:pt x="82" y="49"/>
                    <a:pt x="82" y="2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6" name="Google Shape;32506;p23"/>
            <p:cNvSpPr/>
            <p:nvPr/>
          </p:nvSpPr>
          <p:spPr>
            <a:xfrm>
              <a:off x="-2297869" y="-1085453"/>
              <a:ext cx="16617" cy="10935"/>
            </a:xfrm>
            <a:custGeom>
              <a:avLst/>
              <a:gdLst/>
              <a:ahLst/>
              <a:cxnLst/>
              <a:rect l="l" t="t" r="r" b="b"/>
              <a:pathLst>
                <a:path w="348" h="229" extrusionOk="0">
                  <a:moveTo>
                    <a:pt x="244" y="0"/>
                  </a:moveTo>
                  <a:lnTo>
                    <a:pt x="244" y="0"/>
                  </a:lnTo>
                  <a:cubicBezTo>
                    <a:pt x="229" y="4"/>
                    <a:pt x="218" y="15"/>
                    <a:pt x="206" y="15"/>
                  </a:cubicBezTo>
                  <a:cubicBezTo>
                    <a:pt x="206" y="15"/>
                    <a:pt x="203" y="15"/>
                    <a:pt x="203" y="11"/>
                  </a:cubicBezTo>
                  <a:cubicBezTo>
                    <a:pt x="187" y="7"/>
                    <a:pt x="173" y="7"/>
                    <a:pt x="154" y="7"/>
                  </a:cubicBezTo>
                  <a:cubicBezTo>
                    <a:pt x="98" y="7"/>
                    <a:pt x="42" y="33"/>
                    <a:pt x="1" y="86"/>
                  </a:cubicBezTo>
                  <a:cubicBezTo>
                    <a:pt x="30" y="104"/>
                    <a:pt x="79" y="104"/>
                    <a:pt x="68" y="161"/>
                  </a:cubicBezTo>
                  <a:cubicBezTo>
                    <a:pt x="61" y="187"/>
                    <a:pt x="42" y="221"/>
                    <a:pt x="83" y="228"/>
                  </a:cubicBezTo>
                  <a:lnTo>
                    <a:pt x="94" y="228"/>
                  </a:lnTo>
                  <a:cubicBezTo>
                    <a:pt x="132" y="228"/>
                    <a:pt x="135" y="194"/>
                    <a:pt x="132" y="157"/>
                  </a:cubicBezTo>
                  <a:cubicBezTo>
                    <a:pt x="128" y="123"/>
                    <a:pt x="132" y="104"/>
                    <a:pt x="150" y="104"/>
                  </a:cubicBezTo>
                  <a:cubicBezTo>
                    <a:pt x="158" y="104"/>
                    <a:pt x="168" y="109"/>
                    <a:pt x="180" y="112"/>
                  </a:cubicBezTo>
                  <a:cubicBezTo>
                    <a:pt x="236" y="138"/>
                    <a:pt x="292" y="149"/>
                    <a:pt x="348" y="164"/>
                  </a:cubicBezTo>
                  <a:cubicBezTo>
                    <a:pt x="315" y="109"/>
                    <a:pt x="213" y="97"/>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7" name="Google Shape;32507;p23"/>
            <p:cNvSpPr/>
            <p:nvPr/>
          </p:nvSpPr>
          <p:spPr>
            <a:xfrm>
              <a:off x="-2285550" y="-1077049"/>
              <a:ext cx="12367" cy="11078"/>
            </a:xfrm>
            <a:custGeom>
              <a:avLst/>
              <a:gdLst/>
              <a:ahLst/>
              <a:cxnLst/>
              <a:rect l="l" t="t" r="r" b="b"/>
              <a:pathLst>
                <a:path w="259" h="232" extrusionOk="0">
                  <a:moveTo>
                    <a:pt x="157" y="0"/>
                  </a:moveTo>
                  <a:cubicBezTo>
                    <a:pt x="79" y="4"/>
                    <a:pt x="53" y="75"/>
                    <a:pt x="0" y="116"/>
                  </a:cubicBezTo>
                  <a:cubicBezTo>
                    <a:pt x="34" y="135"/>
                    <a:pt x="79" y="119"/>
                    <a:pt x="79" y="175"/>
                  </a:cubicBezTo>
                  <a:cubicBezTo>
                    <a:pt x="76" y="228"/>
                    <a:pt x="131" y="216"/>
                    <a:pt x="162" y="228"/>
                  </a:cubicBezTo>
                  <a:cubicBezTo>
                    <a:pt x="165" y="232"/>
                    <a:pt x="169" y="232"/>
                    <a:pt x="172" y="232"/>
                  </a:cubicBezTo>
                  <a:cubicBezTo>
                    <a:pt x="195" y="232"/>
                    <a:pt x="195" y="197"/>
                    <a:pt x="202" y="175"/>
                  </a:cubicBezTo>
                  <a:cubicBezTo>
                    <a:pt x="206" y="161"/>
                    <a:pt x="221" y="157"/>
                    <a:pt x="236" y="149"/>
                  </a:cubicBezTo>
                  <a:cubicBezTo>
                    <a:pt x="259" y="75"/>
                    <a:pt x="169" y="56"/>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8" name="Google Shape;32508;p23"/>
            <p:cNvSpPr/>
            <p:nvPr/>
          </p:nvSpPr>
          <p:spPr>
            <a:xfrm>
              <a:off x="-2258810" y="-1038897"/>
              <a:ext cx="11174" cy="15614"/>
            </a:xfrm>
            <a:custGeom>
              <a:avLst/>
              <a:gdLst/>
              <a:ahLst/>
              <a:cxnLst/>
              <a:rect l="l" t="t" r="r" b="b"/>
              <a:pathLst>
                <a:path w="234" h="327" extrusionOk="0">
                  <a:moveTo>
                    <a:pt x="125" y="0"/>
                  </a:moveTo>
                  <a:cubicBezTo>
                    <a:pt x="83" y="0"/>
                    <a:pt x="65" y="38"/>
                    <a:pt x="46" y="68"/>
                  </a:cubicBezTo>
                  <a:cubicBezTo>
                    <a:pt x="23" y="109"/>
                    <a:pt x="9" y="157"/>
                    <a:pt x="5" y="206"/>
                  </a:cubicBezTo>
                  <a:cubicBezTo>
                    <a:pt x="1" y="259"/>
                    <a:pt x="31" y="311"/>
                    <a:pt x="80" y="326"/>
                  </a:cubicBezTo>
                  <a:lnTo>
                    <a:pt x="95" y="326"/>
                  </a:lnTo>
                  <a:cubicBezTo>
                    <a:pt x="135" y="326"/>
                    <a:pt x="151" y="273"/>
                    <a:pt x="166" y="236"/>
                  </a:cubicBezTo>
                  <a:cubicBezTo>
                    <a:pt x="173" y="221"/>
                    <a:pt x="166" y="199"/>
                    <a:pt x="162" y="180"/>
                  </a:cubicBezTo>
                  <a:cubicBezTo>
                    <a:pt x="151" y="183"/>
                    <a:pt x="135" y="188"/>
                    <a:pt x="121" y="188"/>
                  </a:cubicBezTo>
                  <a:lnTo>
                    <a:pt x="118" y="188"/>
                  </a:lnTo>
                  <a:cubicBezTo>
                    <a:pt x="87" y="183"/>
                    <a:pt x="68" y="169"/>
                    <a:pt x="65" y="135"/>
                  </a:cubicBezTo>
                  <a:cubicBezTo>
                    <a:pt x="61" y="124"/>
                    <a:pt x="65" y="113"/>
                    <a:pt x="80" y="109"/>
                  </a:cubicBezTo>
                  <a:lnTo>
                    <a:pt x="87" y="109"/>
                  </a:lnTo>
                  <a:cubicBezTo>
                    <a:pt x="109" y="109"/>
                    <a:pt x="121" y="128"/>
                    <a:pt x="135" y="143"/>
                  </a:cubicBezTo>
                  <a:cubicBezTo>
                    <a:pt x="144" y="157"/>
                    <a:pt x="154" y="169"/>
                    <a:pt x="162" y="180"/>
                  </a:cubicBezTo>
                  <a:cubicBezTo>
                    <a:pt x="218" y="161"/>
                    <a:pt x="233" y="109"/>
                    <a:pt x="233" y="61"/>
                  </a:cubicBezTo>
                  <a:cubicBezTo>
                    <a:pt x="233" y="16"/>
                    <a:pt x="180" y="12"/>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9" name="Google Shape;32509;p23"/>
            <p:cNvSpPr/>
            <p:nvPr/>
          </p:nvSpPr>
          <p:spPr>
            <a:xfrm>
              <a:off x="-2249307" y="-1044102"/>
              <a:ext cx="10219" cy="7926"/>
            </a:xfrm>
            <a:custGeom>
              <a:avLst/>
              <a:gdLst/>
              <a:ahLst/>
              <a:cxnLst/>
              <a:rect l="l" t="t" r="r" b="b"/>
              <a:pathLst>
                <a:path w="214" h="166" extrusionOk="0">
                  <a:moveTo>
                    <a:pt x="120" y="1"/>
                  </a:moveTo>
                  <a:cubicBezTo>
                    <a:pt x="105" y="1"/>
                    <a:pt x="90" y="5"/>
                    <a:pt x="79" y="13"/>
                  </a:cubicBezTo>
                  <a:cubicBezTo>
                    <a:pt x="0" y="65"/>
                    <a:pt x="71" y="109"/>
                    <a:pt x="90" y="166"/>
                  </a:cubicBezTo>
                  <a:cubicBezTo>
                    <a:pt x="143" y="128"/>
                    <a:pt x="214" y="106"/>
                    <a:pt x="169" y="31"/>
                  </a:cubicBezTo>
                  <a:cubicBezTo>
                    <a:pt x="157" y="9"/>
                    <a:pt x="13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0" name="Google Shape;32510;p23"/>
            <p:cNvSpPr/>
            <p:nvPr/>
          </p:nvSpPr>
          <p:spPr>
            <a:xfrm>
              <a:off x="-2293906" y="-991625"/>
              <a:ext cx="10028" cy="9550"/>
            </a:xfrm>
            <a:custGeom>
              <a:avLst/>
              <a:gdLst/>
              <a:ahLst/>
              <a:cxnLst/>
              <a:rect l="l" t="t" r="r" b="b"/>
              <a:pathLst>
                <a:path w="210" h="200" extrusionOk="0">
                  <a:moveTo>
                    <a:pt x="108" y="1"/>
                  </a:moveTo>
                  <a:cubicBezTo>
                    <a:pt x="18" y="31"/>
                    <a:pt x="45" y="132"/>
                    <a:pt x="0" y="188"/>
                  </a:cubicBezTo>
                  <a:cubicBezTo>
                    <a:pt x="18" y="196"/>
                    <a:pt x="37" y="199"/>
                    <a:pt x="56" y="199"/>
                  </a:cubicBezTo>
                  <a:cubicBezTo>
                    <a:pt x="112" y="199"/>
                    <a:pt x="168" y="166"/>
                    <a:pt x="209" y="99"/>
                  </a:cubicBezTo>
                  <a:cubicBezTo>
                    <a:pt x="157" y="87"/>
                    <a:pt x="175"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1" name="Google Shape;32511;p23"/>
            <p:cNvSpPr/>
            <p:nvPr/>
          </p:nvSpPr>
          <p:spPr>
            <a:xfrm>
              <a:off x="-2253032" y="-1071033"/>
              <a:ext cx="6972" cy="8261"/>
            </a:xfrm>
            <a:custGeom>
              <a:avLst/>
              <a:gdLst/>
              <a:ahLst/>
              <a:cxnLst/>
              <a:rect l="l" t="t" r="r" b="b"/>
              <a:pathLst>
                <a:path w="146" h="173" extrusionOk="0">
                  <a:moveTo>
                    <a:pt x="109" y="1"/>
                  </a:moveTo>
                  <a:cubicBezTo>
                    <a:pt x="104" y="1"/>
                    <a:pt x="101" y="9"/>
                    <a:pt x="97" y="16"/>
                  </a:cubicBezTo>
                  <a:cubicBezTo>
                    <a:pt x="86" y="45"/>
                    <a:pt x="59" y="61"/>
                    <a:pt x="33" y="76"/>
                  </a:cubicBezTo>
                  <a:cubicBezTo>
                    <a:pt x="14" y="106"/>
                    <a:pt x="0" y="139"/>
                    <a:pt x="33" y="173"/>
                  </a:cubicBezTo>
                  <a:cubicBezTo>
                    <a:pt x="78" y="173"/>
                    <a:pt x="52" y="116"/>
                    <a:pt x="64" y="116"/>
                  </a:cubicBezTo>
                  <a:cubicBezTo>
                    <a:pt x="145" y="113"/>
                    <a:pt x="127" y="64"/>
                    <a:pt x="119" y="16"/>
                  </a:cubicBezTo>
                  <a:cubicBezTo>
                    <a:pt x="116" y="9"/>
                    <a:pt x="112"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2" name="Google Shape;32512;p23"/>
            <p:cNvSpPr/>
            <p:nvPr/>
          </p:nvSpPr>
          <p:spPr>
            <a:xfrm>
              <a:off x="-2253414" y="-1070651"/>
              <a:ext cx="5014" cy="3247"/>
            </a:xfrm>
            <a:custGeom>
              <a:avLst/>
              <a:gdLst/>
              <a:ahLst/>
              <a:cxnLst/>
              <a:rect l="l" t="t" r="r" b="b"/>
              <a:pathLst>
                <a:path w="105" h="68" extrusionOk="0">
                  <a:moveTo>
                    <a:pt x="31" y="1"/>
                  </a:moveTo>
                  <a:cubicBezTo>
                    <a:pt x="19" y="1"/>
                    <a:pt x="12" y="4"/>
                    <a:pt x="5" y="15"/>
                  </a:cubicBezTo>
                  <a:cubicBezTo>
                    <a:pt x="0" y="27"/>
                    <a:pt x="27" y="49"/>
                    <a:pt x="41" y="68"/>
                  </a:cubicBezTo>
                  <a:cubicBezTo>
                    <a:pt x="67" y="53"/>
                    <a:pt x="94" y="37"/>
                    <a:pt x="105" y="8"/>
                  </a:cubicBezTo>
                  <a:cubicBezTo>
                    <a:pt x="98" y="8"/>
                    <a:pt x="90" y="11"/>
                    <a:pt x="79" y="11"/>
                  </a:cubicBezTo>
                  <a:cubicBezTo>
                    <a:pt x="79" y="11"/>
                    <a:pt x="75" y="11"/>
                    <a:pt x="72" y="8"/>
                  </a:cubicBezTo>
                  <a:cubicBezTo>
                    <a:pt x="57" y="8"/>
                    <a:pt x="41"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3" name="Google Shape;32513;p23"/>
            <p:cNvSpPr/>
            <p:nvPr/>
          </p:nvSpPr>
          <p:spPr>
            <a:xfrm>
              <a:off x="-2301068" y="-1079580"/>
              <a:ext cx="7210" cy="11126"/>
            </a:xfrm>
            <a:custGeom>
              <a:avLst/>
              <a:gdLst/>
              <a:ahLst/>
              <a:cxnLst/>
              <a:rect l="l" t="t" r="r" b="b"/>
              <a:pathLst>
                <a:path w="151" h="233" extrusionOk="0">
                  <a:moveTo>
                    <a:pt x="16" y="0"/>
                  </a:moveTo>
                  <a:lnTo>
                    <a:pt x="8" y="4"/>
                  </a:lnTo>
                  <a:cubicBezTo>
                    <a:pt x="0" y="79"/>
                    <a:pt x="8" y="157"/>
                    <a:pt x="23" y="232"/>
                  </a:cubicBezTo>
                  <a:cubicBezTo>
                    <a:pt x="26" y="228"/>
                    <a:pt x="34" y="228"/>
                    <a:pt x="42" y="228"/>
                  </a:cubicBezTo>
                  <a:lnTo>
                    <a:pt x="60" y="228"/>
                  </a:lnTo>
                  <a:cubicBezTo>
                    <a:pt x="78" y="228"/>
                    <a:pt x="90" y="224"/>
                    <a:pt x="60" y="188"/>
                  </a:cubicBezTo>
                  <a:cubicBezTo>
                    <a:pt x="49" y="176"/>
                    <a:pt x="26" y="161"/>
                    <a:pt x="45" y="150"/>
                  </a:cubicBezTo>
                  <a:cubicBezTo>
                    <a:pt x="150" y="90"/>
                    <a:pt x="38" y="53"/>
                    <a:pt x="30" y="4"/>
                  </a:cubicBezTo>
                  <a:lnTo>
                    <a:pt x="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4" name="Google Shape;32514;p23"/>
            <p:cNvSpPr/>
            <p:nvPr/>
          </p:nvSpPr>
          <p:spPr>
            <a:xfrm>
              <a:off x="-2308040" y="-1004995"/>
              <a:ext cx="4871" cy="3629"/>
            </a:xfrm>
            <a:custGeom>
              <a:avLst/>
              <a:gdLst/>
              <a:ahLst/>
              <a:cxnLst/>
              <a:rect l="l" t="t" r="r" b="b"/>
              <a:pathLst>
                <a:path w="102" h="76" extrusionOk="0">
                  <a:moveTo>
                    <a:pt x="57" y="1"/>
                  </a:moveTo>
                  <a:cubicBezTo>
                    <a:pt x="34" y="1"/>
                    <a:pt x="19" y="8"/>
                    <a:pt x="0" y="27"/>
                  </a:cubicBezTo>
                  <a:cubicBezTo>
                    <a:pt x="8" y="49"/>
                    <a:pt x="15" y="75"/>
                    <a:pt x="38" y="75"/>
                  </a:cubicBezTo>
                  <a:lnTo>
                    <a:pt x="49" y="75"/>
                  </a:lnTo>
                  <a:cubicBezTo>
                    <a:pt x="79" y="68"/>
                    <a:pt x="102" y="46"/>
                    <a:pt x="90" y="8"/>
                  </a:cubicBezTo>
                  <a:cubicBezTo>
                    <a:pt x="79" y="1"/>
                    <a:pt x="67"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5" name="Google Shape;32515;p23"/>
            <p:cNvSpPr/>
            <p:nvPr/>
          </p:nvSpPr>
          <p:spPr>
            <a:xfrm>
              <a:off x="-2271798" y="-931412"/>
              <a:ext cx="21822" cy="19339"/>
            </a:xfrm>
            <a:custGeom>
              <a:avLst/>
              <a:gdLst/>
              <a:ahLst/>
              <a:cxnLst/>
              <a:rect l="l" t="t" r="r" b="b"/>
              <a:pathLst>
                <a:path w="457" h="405" extrusionOk="0">
                  <a:moveTo>
                    <a:pt x="240" y="0"/>
                  </a:moveTo>
                  <a:cubicBezTo>
                    <a:pt x="172" y="0"/>
                    <a:pt x="105" y="26"/>
                    <a:pt x="75" y="78"/>
                  </a:cubicBezTo>
                  <a:cubicBezTo>
                    <a:pt x="19" y="175"/>
                    <a:pt x="0" y="180"/>
                    <a:pt x="79" y="310"/>
                  </a:cubicBezTo>
                  <a:cubicBezTo>
                    <a:pt x="109" y="299"/>
                    <a:pt x="86" y="261"/>
                    <a:pt x="116" y="243"/>
                  </a:cubicBezTo>
                  <a:cubicBezTo>
                    <a:pt x="135" y="251"/>
                    <a:pt x="161" y="261"/>
                    <a:pt x="183" y="273"/>
                  </a:cubicBezTo>
                  <a:cubicBezTo>
                    <a:pt x="188" y="277"/>
                    <a:pt x="191" y="277"/>
                    <a:pt x="195" y="277"/>
                  </a:cubicBezTo>
                  <a:cubicBezTo>
                    <a:pt x="198" y="277"/>
                    <a:pt x="206" y="273"/>
                    <a:pt x="214" y="273"/>
                  </a:cubicBezTo>
                  <a:cubicBezTo>
                    <a:pt x="224" y="270"/>
                    <a:pt x="233" y="270"/>
                    <a:pt x="236" y="270"/>
                  </a:cubicBezTo>
                  <a:cubicBezTo>
                    <a:pt x="250" y="270"/>
                    <a:pt x="262" y="277"/>
                    <a:pt x="269" y="303"/>
                  </a:cubicBezTo>
                  <a:cubicBezTo>
                    <a:pt x="285" y="363"/>
                    <a:pt x="233" y="370"/>
                    <a:pt x="217" y="404"/>
                  </a:cubicBezTo>
                  <a:cubicBezTo>
                    <a:pt x="224" y="404"/>
                    <a:pt x="236" y="404"/>
                    <a:pt x="243" y="400"/>
                  </a:cubicBezTo>
                  <a:cubicBezTo>
                    <a:pt x="273" y="396"/>
                    <a:pt x="300" y="389"/>
                    <a:pt x="329" y="382"/>
                  </a:cubicBezTo>
                  <a:cubicBezTo>
                    <a:pt x="404" y="303"/>
                    <a:pt x="457" y="220"/>
                    <a:pt x="419" y="104"/>
                  </a:cubicBezTo>
                  <a:cubicBezTo>
                    <a:pt x="374" y="86"/>
                    <a:pt x="367" y="23"/>
                    <a:pt x="311" y="11"/>
                  </a:cubicBezTo>
                  <a:cubicBezTo>
                    <a:pt x="288" y="4"/>
                    <a:pt x="266" y="0"/>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6" name="Google Shape;32516;p23"/>
            <p:cNvSpPr/>
            <p:nvPr/>
          </p:nvSpPr>
          <p:spPr>
            <a:xfrm>
              <a:off x="-2279151" y="-943922"/>
              <a:ext cx="13274" cy="12176"/>
            </a:xfrm>
            <a:custGeom>
              <a:avLst/>
              <a:gdLst/>
              <a:ahLst/>
              <a:cxnLst/>
              <a:rect l="l" t="t" r="r" b="b"/>
              <a:pathLst>
                <a:path w="278" h="255" extrusionOk="0">
                  <a:moveTo>
                    <a:pt x="151" y="0"/>
                  </a:moveTo>
                  <a:cubicBezTo>
                    <a:pt x="128" y="4"/>
                    <a:pt x="102" y="4"/>
                    <a:pt x="83" y="11"/>
                  </a:cubicBezTo>
                  <a:cubicBezTo>
                    <a:pt x="28" y="26"/>
                    <a:pt x="1" y="64"/>
                    <a:pt x="9" y="123"/>
                  </a:cubicBezTo>
                  <a:cubicBezTo>
                    <a:pt x="12" y="183"/>
                    <a:pt x="68" y="240"/>
                    <a:pt x="132" y="254"/>
                  </a:cubicBezTo>
                  <a:lnTo>
                    <a:pt x="154" y="254"/>
                  </a:lnTo>
                  <a:cubicBezTo>
                    <a:pt x="195" y="254"/>
                    <a:pt x="221" y="225"/>
                    <a:pt x="240" y="191"/>
                  </a:cubicBezTo>
                  <a:cubicBezTo>
                    <a:pt x="278" y="120"/>
                    <a:pt x="256" y="71"/>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7" name="Google Shape;32517;p23"/>
            <p:cNvSpPr/>
            <p:nvPr/>
          </p:nvSpPr>
          <p:spPr>
            <a:xfrm>
              <a:off x="-2268025" y="-919856"/>
              <a:ext cx="9837" cy="7783"/>
            </a:xfrm>
            <a:custGeom>
              <a:avLst/>
              <a:gdLst/>
              <a:ahLst/>
              <a:cxnLst/>
              <a:rect l="l" t="t" r="r" b="b"/>
              <a:pathLst>
                <a:path w="206" h="163" extrusionOk="0">
                  <a:moveTo>
                    <a:pt x="37" y="1"/>
                  </a:moveTo>
                  <a:cubicBezTo>
                    <a:pt x="7" y="19"/>
                    <a:pt x="30" y="57"/>
                    <a:pt x="0" y="68"/>
                  </a:cubicBezTo>
                  <a:cubicBezTo>
                    <a:pt x="4" y="83"/>
                    <a:pt x="7" y="98"/>
                    <a:pt x="11" y="113"/>
                  </a:cubicBezTo>
                  <a:lnTo>
                    <a:pt x="26" y="113"/>
                  </a:lnTo>
                  <a:cubicBezTo>
                    <a:pt x="71" y="113"/>
                    <a:pt x="97" y="158"/>
                    <a:pt x="138" y="162"/>
                  </a:cubicBezTo>
                  <a:cubicBezTo>
                    <a:pt x="154" y="128"/>
                    <a:pt x="206" y="121"/>
                    <a:pt x="190" y="61"/>
                  </a:cubicBezTo>
                  <a:cubicBezTo>
                    <a:pt x="183" y="35"/>
                    <a:pt x="171" y="28"/>
                    <a:pt x="157" y="28"/>
                  </a:cubicBezTo>
                  <a:cubicBezTo>
                    <a:pt x="154" y="28"/>
                    <a:pt x="145" y="28"/>
                    <a:pt x="135" y="31"/>
                  </a:cubicBezTo>
                  <a:cubicBezTo>
                    <a:pt x="127" y="31"/>
                    <a:pt x="119" y="35"/>
                    <a:pt x="116" y="35"/>
                  </a:cubicBezTo>
                  <a:cubicBezTo>
                    <a:pt x="112" y="35"/>
                    <a:pt x="109" y="35"/>
                    <a:pt x="104" y="31"/>
                  </a:cubicBezTo>
                  <a:cubicBezTo>
                    <a:pt x="82" y="19"/>
                    <a:pt x="56" y="9"/>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8" name="Google Shape;32518;p23"/>
            <p:cNvSpPr/>
            <p:nvPr/>
          </p:nvSpPr>
          <p:spPr>
            <a:xfrm>
              <a:off x="-2267548" y="-914508"/>
              <a:ext cx="7401" cy="4727"/>
            </a:xfrm>
            <a:custGeom>
              <a:avLst/>
              <a:gdLst/>
              <a:ahLst/>
              <a:cxnLst/>
              <a:rect l="l" t="t" r="r" b="b"/>
              <a:pathLst>
                <a:path w="155" h="99" extrusionOk="0">
                  <a:moveTo>
                    <a:pt x="1" y="1"/>
                  </a:moveTo>
                  <a:cubicBezTo>
                    <a:pt x="4" y="23"/>
                    <a:pt x="9" y="50"/>
                    <a:pt x="13" y="73"/>
                  </a:cubicBezTo>
                  <a:cubicBezTo>
                    <a:pt x="42" y="80"/>
                    <a:pt x="68" y="90"/>
                    <a:pt x="99" y="95"/>
                  </a:cubicBezTo>
                  <a:cubicBezTo>
                    <a:pt x="106" y="99"/>
                    <a:pt x="109" y="99"/>
                    <a:pt x="117" y="99"/>
                  </a:cubicBezTo>
                  <a:cubicBezTo>
                    <a:pt x="144" y="99"/>
                    <a:pt x="154" y="80"/>
                    <a:pt x="154" y="46"/>
                  </a:cubicBezTo>
                  <a:lnTo>
                    <a:pt x="154" y="46"/>
                  </a:lnTo>
                  <a:cubicBezTo>
                    <a:pt x="147" y="50"/>
                    <a:pt x="135" y="50"/>
                    <a:pt x="128" y="50"/>
                  </a:cubicBezTo>
                  <a:cubicBezTo>
                    <a:pt x="87" y="46"/>
                    <a:pt x="61"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9" name="Google Shape;32519;p23"/>
            <p:cNvSpPr/>
            <p:nvPr/>
          </p:nvSpPr>
          <p:spPr>
            <a:xfrm>
              <a:off x="-2327856" y="-901998"/>
              <a:ext cx="15758" cy="13275"/>
            </a:xfrm>
            <a:custGeom>
              <a:avLst/>
              <a:gdLst/>
              <a:ahLst/>
              <a:cxnLst/>
              <a:rect l="l" t="t" r="r" b="b"/>
              <a:pathLst>
                <a:path w="330" h="278" extrusionOk="0">
                  <a:moveTo>
                    <a:pt x="98" y="1"/>
                  </a:moveTo>
                  <a:cubicBezTo>
                    <a:pt x="72" y="1"/>
                    <a:pt x="46" y="8"/>
                    <a:pt x="20" y="23"/>
                  </a:cubicBezTo>
                  <a:cubicBezTo>
                    <a:pt x="23" y="64"/>
                    <a:pt x="1" y="102"/>
                    <a:pt x="34" y="151"/>
                  </a:cubicBezTo>
                  <a:cubicBezTo>
                    <a:pt x="49" y="169"/>
                    <a:pt x="61" y="177"/>
                    <a:pt x="72" y="177"/>
                  </a:cubicBezTo>
                  <a:cubicBezTo>
                    <a:pt x="83" y="177"/>
                    <a:pt x="94" y="169"/>
                    <a:pt x="106" y="161"/>
                  </a:cubicBezTo>
                  <a:cubicBezTo>
                    <a:pt x="113" y="154"/>
                    <a:pt x="124" y="147"/>
                    <a:pt x="135" y="147"/>
                  </a:cubicBezTo>
                  <a:cubicBezTo>
                    <a:pt x="139" y="147"/>
                    <a:pt x="142" y="151"/>
                    <a:pt x="146" y="151"/>
                  </a:cubicBezTo>
                  <a:cubicBezTo>
                    <a:pt x="142" y="192"/>
                    <a:pt x="128" y="237"/>
                    <a:pt x="161" y="273"/>
                  </a:cubicBezTo>
                  <a:lnTo>
                    <a:pt x="161" y="277"/>
                  </a:lnTo>
                  <a:cubicBezTo>
                    <a:pt x="199" y="270"/>
                    <a:pt x="236" y="266"/>
                    <a:pt x="273" y="255"/>
                  </a:cubicBezTo>
                  <a:cubicBezTo>
                    <a:pt x="325" y="237"/>
                    <a:pt x="330" y="199"/>
                    <a:pt x="303" y="158"/>
                  </a:cubicBezTo>
                  <a:cubicBezTo>
                    <a:pt x="296" y="125"/>
                    <a:pt x="277" y="106"/>
                    <a:pt x="244" y="98"/>
                  </a:cubicBezTo>
                  <a:cubicBezTo>
                    <a:pt x="232" y="102"/>
                    <a:pt x="221" y="106"/>
                    <a:pt x="213" y="106"/>
                  </a:cubicBezTo>
                  <a:cubicBezTo>
                    <a:pt x="168" y="106"/>
                    <a:pt x="191" y="35"/>
                    <a:pt x="161" y="20"/>
                  </a:cubicBezTo>
                  <a:cubicBezTo>
                    <a:pt x="139" y="4"/>
                    <a:pt x="120"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0" name="Google Shape;32520;p23"/>
            <p:cNvSpPr/>
            <p:nvPr/>
          </p:nvSpPr>
          <p:spPr>
            <a:xfrm>
              <a:off x="-2320168" y="-903048"/>
              <a:ext cx="9168" cy="6112"/>
            </a:xfrm>
            <a:custGeom>
              <a:avLst/>
              <a:gdLst/>
              <a:ahLst/>
              <a:cxnLst/>
              <a:rect l="l" t="t" r="r" b="b"/>
              <a:pathLst>
                <a:path w="192" h="128" extrusionOk="0">
                  <a:moveTo>
                    <a:pt x="94" y="0"/>
                  </a:moveTo>
                  <a:cubicBezTo>
                    <a:pt x="64" y="0"/>
                    <a:pt x="34" y="12"/>
                    <a:pt x="7" y="34"/>
                  </a:cubicBezTo>
                  <a:cubicBezTo>
                    <a:pt x="4" y="38"/>
                    <a:pt x="4" y="38"/>
                    <a:pt x="0" y="42"/>
                  </a:cubicBezTo>
                  <a:cubicBezTo>
                    <a:pt x="30" y="57"/>
                    <a:pt x="7" y="128"/>
                    <a:pt x="52" y="128"/>
                  </a:cubicBezTo>
                  <a:cubicBezTo>
                    <a:pt x="60" y="128"/>
                    <a:pt x="71" y="124"/>
                    <a:pt x="83" y="120"/>
                  </a:cubicBezTo>
                  <a:cubicBezTo>
                    <a:pt x="94" y="79"/>
                    <a:pt x="191" y="83"/>
                    <a:pt x="146" y="26"/>
                  </a:cubicBezTo>
                  <a:cubicBezTo>
                    <a:pt x="135" y="7"/>
                    <a:pt x="112"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1" name="Google Shape;32521;p23"/>
            <p:cNvSpPr/>
            <p:nvPr/>
          </p:nvSpPr>
          <p:spPr>
            <a:xfrm>
              <a:off x="-2270365" y="-900040"/>
              <a:ext cx="10219" cy="10600"/>
            </a:xfrm>
            <a:custGeom>
              <a:avLst/>
              <a:gdLst/>
              <a:ahLst/>
              <a:cxnLst/>
              <a:rect l="l" t="t" r="r" b="b"/>
              <a:pathLst>
                <a:path w="214" h="222" extrusionOk="0">
                  <a:moveTo>
                    <a:pt x="94" y="1"/>
                  </a:moveTo>
                  <a:lnTo>
                    <a:pt x="94" y="1"/>
                  </a:lnTo>
                  <a:cubicBezTo>
                    <a:pt x="19" y="8"/>
                    <a:pt x="1" y="49"/>
                    <a:pt x="19" y="113"/>
                  </a:cubicBezTo>
                  <a:cubicBezTo>
                    <a:pt x="27" y="143"/>
                    <a:pt x="116" y="222"/>
                    <a:pt x="146" y="222"/>
                  </a:cubicBezTo>
                  <a:lnTo>
                    <a:pt x="150" y="222"/>
                  </a:lnTo>
                  <a:cubicBezTo>
                    <a:pt x="210" y="199"/>
                    <a:pt x="206" y="139"/>
                    <a:pt x="213" y="94"/>
                  </a:cubicBezTo>
                  <a:cubicBezTo>
                    <a:pt x="213" y="65"/>
                    <a:pt x="194" y="34"/>
                    <a:pt x="187" y="8"/>
                  </a:cubicBezTo>
                  <a:cubicBezTo>
                    <a:pt x="180" y="8"/>
                    <a:pt x="172" y="8"/>
                    <a:pt x="165" y="12"/>
                  </a:cubicBezTo>
                  <a:cubicBezTo>
                    <a:pt x="168" y="39"/>
                    <a:pt x="184" y="68"/>
                    <a:pt x="158" y="106"/>
                  </a:cubicBezTo>
                  <a:cubicBezTo>
                    <a:pt x="131" y="68"/>
                    <a:pt x="72" y="65"/>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2" name="Google Shape;32522;p23"/>
            <p:cNvSpPr/>
            <p:nvPr/>
          </p:nvSpPr>
          <p:spPr>
            <a:xfrm>
              <a:off x="-2267166" y="-885763"/>
              <a:ext cx="6828" cy="6494"/>
            </a:xfrm>
            <a:custGeom>
              <a:avLst/>
              <a:gdLst/>
              <a:ahLst/>
              <a:cxnLst/>
              <a:rect l="l" t="t" r="r" b="b"/>
              <a:pathLst>
                <a:path w="143" h="136" extrusionOk="0">
                  <a:moveTo>
                    <a:pt x="79" y="1"/>
                  </a:moveTo>
                  <a:cubicBezTo>
                    <a:pt x="68" y="1"/>
                    <a:pt x="57" y="1"/>
                    <a:pt x="49" y="4"/>
                  </a:cubicBezTo>
                  <a:cubicBezTo>
                    <a:pt x="19" y="12"/>
                    <a:pt x="5" y="31"/>
                    <a:pt x="1" y="61"/>
                  </a:cubicBezTo>
                  <a:cubicBezTo>
                    <a:pt x="38" y="72"/>
                    <a:pt x="41" y="135"/>
                    <a:pt x="91" y="135"/>
                  </a:cubicBezTo>
                  <a:cubicBezTo>
                    <a:pt x="94" y="135"/>
                    <a:pt x="98" y="135"/>
                    <a:pt x="105" y="132"/>
                  </a:cubicBezTo>
                  <a:cubicBezTo>
                    <a:pt x="101" y="113"/>
                    <a:pt x="105" y="99"/>
                    <a:pt x="117" y="80"/>
                  </a:cubicBezTo>
                  <a:cubicBezTo>
                    <a:pt x="127" y="61"/>
                    <a:pt x="143" y="42"/>
                    <a:pt x="120" y="20"/>
                  </a:cubicBezTo>
                  <a:cubicBezTo>
                    <a:pt x="109" y="4"/>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3" name="Google Shape;32523;p23"/>
            <p:cNvSpPr/>
            <p:nvPr/>
          </p:nvSpPr>
          <p:spPr>
            <a:xfrm>
              <a:off x="-2266975" y="-900374"/>
              <a:ext cx="5396" cy="5396"/>
            </a:xfrm>
            <a:custGeom>
              <a:avLst/>
              <a:gdLst/>
              <a:ahLst/>
              <a:cxnLst/>
              <a:rect l="l" t="t" r="r" b="b"/>
              <a:pathLst>
                <a:path w="113" h="113" extrusionOk="0">
                  <a:moveTo>
                    <a:pt x="60" y="1"/>
                  </a:moveTo>
                  <a:cubicBezTo>
                    <a:pt x="45" y="1"/>
                    <a:pt x="34" y="4"/>
                    <a:pt x="23" y="8"/>
                  </a:cubicBezTo>
                  <a:cubicBezTo>
                    <a:pt x="1" y="72"/>
                    <a:pt x="60" y="75"/>
                    <a:pt x="87" y="113"/>
                  </a:cubicBezTo>
                  <a:cubicBezTo>
                    <a:pt x="113" y="75"/>
                    <a:pt x="97" y="46"/>
                    <a:pt x="94" y="19"/>
                  </a:cubicBezTo>
                  <a:cubicBezTo>
                    <a:pt x="82" y="4"/>
                    <a:pt x="71"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4" name="Google Shape;32524;p23"/>
            <p:cNvSpPr/>
            <p:nvPr/>
          </p:nvSpPr>
          <p:spPr>
            <a:xfrm>
              <a:off x="-2278769" y="-874637"/>
              <a:ext cx="6828" cy="8022"/>
            </a:xfrm>
            <a:custGeom>
              <a:avLst/>
              <a:gdLst/>
              <a:ahLst/>
              <a:cxnLst/>
              <a:rect l="l" t="t" r="r" b="b"/>
              <a:pathLst>
                <a:path w="143" h="168" extrusionOk="0">
                  <a:moveTo>
                    <a:pt x="82" y="0"/>
                  </a:moveTo>
                  <a:cubicBezTo>
                    <a:pt x="79" y="23"/>
                    <a:pt x="64" y="37"/>
                    <a:pt x="46" y="52"/>
                  </a:cubicBezTo>
                  <a:cubicBezTo>
                    <a:pt x="1" y="97"/>
                    <a:pt x="4" y="119"/>
                    <a:pt x="72" y="168"/>
                  </a:cubicBezTo>
                  <a:cubicBezTo>
                    <a:pt x="139" y="82"/>
                    <a:pt x="143" y="52"/>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5" name="Google Shape;32525;p23"/>
            <p:cNvSpPr/>
            <p:nvPr/>
          </p:nvSpPr>
          <p:spPr>
            <a:xfrm>
              <a:off x="-2247875" y="-889487"/>
              <a:ext cx="9502" cy="6303"/>
            </a:xfrm>
            <a:custGeom>
              <a:avLst/>
              <a:gdLst/>
              <a:ahLst/>
              <a:cxnLst/>
              <a:rect l="l" t="t" r="r" b="b"/>
              <a:pathLst>
                <a:path w="199" h="132" extrusionOk="0">
                  <a:moveTo>
                    <a:pt x="34" y="1"/>
                  </a:moveTo>
                  <a:cubicBezTo>
                    <a:pt x="23" y="15"/>
                    <a:pt x="11" y="27"/>
                    <a:pt x="1" y="37"/>
                  </a:cubicBezTo>
                  <a:cubicBezTo>
                    <a:pt x="4" y="101"/>
                    <a:pt x="72" y="64"/>
                    <a:pt x="98" y="101"/>
                  </a:cubicBezTo>
                  <a:cubicBezTo>
                    <a:pt x="108" y="120"/>
                    <a:pt x="131" y="132"/>
                    <a:pt x="150" y="132"/>
                  </a:cubicBezTo>
                  <a:cubicBezTo>
                    <a:pt x="158" y="132"/>
                    <a:pt x="168" y="127"/>
                    <a:pt x="176" y="120"/>
                  </a:cubicBezTo>
                  <a:cubicBezTo>
                    <a:pt x="198" y="101"/>
                    <a:pt x="172" y="68"/>
                    <a:pt x="176" y="37"/>
                  </a:cubicBezTo>
                  <a:cubicBezTo>
                    <a:pt x="176" y="30"/>
                    <a:pt x="165" y="20"/>
                    <a:pt x="161" y="8"/>
                  </a:cubicBezTo>
                  <a:cubicBezTo>
                    <a:pt x="146" y="8"/>
                    <a:pt x="131" y="15"/>
                    <a:pt x="120" y="20"/>
                  </a:cubicBezTo>
                  <a:cubicBezTo>
                    <a:pt x="105" y="27"/>
                    <a:pt x="90" y="34"/>
                    <a:pt x="79" y="34"/>
                  </a:cubicBezTo>
                  <a:cubicBezTo>
                    <a:pt x="63" y="34"/>
                    <a:pt x="49" y="27"/>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6" name="Google Shape;32526;p23"/>
            <p:cNvSpPr/>
            <p:nvPr/>
          </p:nvSpPr>
          <p:spPr>
            <a:xfrm>
              <a:off x="-2407121" y="-823258"/>
              <a:ext cx="18622" cy="16140"/>
            </a:xfrm>
            <a:custGeom>
              <a:avLst/>
              <a:gdLst/>
              <a:ahLst/>
              <a:cxnLst/>
              <a:rect l="l" t="t" r="r" b="b"/>
              <a:pathLst>
                <a:path w="390" h="338" extrusionOk="0">
                  <a:moveTo>
                    <a:pt x="251" y="1"/>
                  </a:moveTo>
                  <a:cubicBezTo>
                    <a:pt x="244" y="1"/>
                    <a:pt x="240" y="4"/>
                    <a:pt x="232" y="4"/>
                  </a:cubicBezTo>
                  <a:cubicBezTo>
                    <a:pt x="87" y="46"/>
                    <a:pt x="1" y="86"/>
                    <a:pt x="98" y="277"/>
                  </a:cubicBezTo>
                  <a:cubicBezTo>
                    <a:pt x="143" y="258"/>
                    <a:pt x="184" y="239"/>
                    <a:pt x="132" y="191"/>
                  </a:cubicBezTo>
                  <a:cubicBezTo>
                    <a:pt x="106" y="165"/>
                    <a:pt x="101" y="127"/>
                    <a:pt x="120" y="113"/>
                  </a:cubicBezTo>
                  <a:cubicBezTo>
                    <a:pt x="128" y="101"/>
                    <a:pt x="146" y="94"/>
                    <a:pt x="165" y="94"/>
                  </a:cubicBezTo>
                  <a:cubicBezTo>
                    <a:pt x="180" y="94"/>
                    <a:pt x="191" y="98"/>
                    <a:pt x="206" y="105"/>
                  </a:cubicBezTo>
                  <a:cubicBezTo>
                    <a:pt x="240" y="120"/>
                    <a:pt x="214" y="146"/>
                    <a:pt x="218" y="168"/>
                  </a:cubicBezTo>
                  <a:cubicBezTo>
                    <a:pt x="222" y="206"/>
                    <a:pt x="214" y="232"/>
                    <a:pt x="203" y="265"/>
                  </a:cubicBezTo>
                  <a:cubicBezTo>
                    <a:pt x="191" y="292"/>
                    <a:pt x="210" y="296"/>
                    <a:pt x="229" y="296"/>
                  </a:cubicBezTo>
                  <a:lnTo>
                    <a:pt x="244" y="296"/>
                  </a:lnTo>
                  <a:cubicBezTo>
                    <a:pt x="244" y="277"/>
                    <a:pt x="240" y="251"/>
                    <a:pt x="263" y="251"/>
                  </a:cubicBezTo>
                  <a:cubicBezTo>
                    <a:pt x="267" y="251"/>
                    <a:pt x="274" y="255"/>
                    <a:pt x="277" y="255"/>
                  </a:cubicBezTo>
                  <a:cubicBezTo>
                    <a:pt x="322" y="270"/>
                    <a:pt x="308" y="299"/>
                    <a:pt x="296" y="329"/>
                  </a:cubicBezTo>
                  <a:lnTo>
                    <a:pt x="300" y="337"/>
                  </a:lnTo>
                  <a:cubicBezTo>
                    <a:pt x="330" y="329"/>
                    <a:pt x="356" y="325"/>
                    <a:pt x="389" y="318"/>
                  </a:cubicBezTo>
                  <a:cubicBezTo>
                    <a:pt x="382" y="273"/>
                    <a:pt x="371" y="229"/>
                    <a:pt x="382" y="184"/>
                  </a:cubicBezTo>
                  <a:cubicBezTo>
                    <a:pt x="389" y="161"/>
                    <a:pt x="274" y="4"/>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7" name="Google Shape;32527;p23"/>
            <p:cNvSpPr/>
            <p:nvPr/>
          </p:nvSpPr>
          <p:spPr>
            <a:xfrm>
              <a:off x="-2405498" y="-829179"/>
              <a:ext cx="3820" cy="4345"/>
            </a:xfrm>
            <a:custGeom>
              <a:avLst/>
              <a:gdLst/>
              <a:ahLst/>
              <a:cxnLst/>
              <a:rect l="l" t="t" r="r" b="b"/>
              <a:pathLst>
                <a:path w="80" h="91" extrusionOk="0">
                  <a:moveTo>
                    <a:pt x="60" y="1"/>
                  </a:moveTo>
                  <a:cubicBezTo>
                    <a:pt x="49" y="8"/>
                    <a:pt x="41" y="16"/>
                    <a:pt x="34" y="23"/>
                  </a:cubicBezTo>
                  <a:cubicBezTo>
                    <a:pt x="23" y="39"/>
                    <a:pt x="0" y="57"/>
                    <a:pt x="23" y="80"/>
                  </a:cubicBezTo>
                  <a:cubicBezTo>
                    <a:pt x="27" y="87"/>
                    <a:pt x="38" y="91"/>
                    <a:pt x="45" y="91"/>
                  </a:cubicBezTo>
                  <a:lnTo>
                    <a:pt x="53" y="91"/>
                  </a:lnTo>
                  <a:cubicBezTo>
                    <a:pt x="79" y="80"/>
                    <a:pt x="67" y="53"/>
                    <a:pt x="67" y="35"/>
                  </a:cubicBezTo>
                  <a:cubicBezTo>
                    <a:pt x="64" y="23"/>
                    <a:pt x="60" y="13"/>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8" name="Google Shape;32528;p23"/>
            <p:cNvSpPr/>
            <p:nvPr/>
          </p:nvSpPr>
          <p:spPr>
            <a:xfrm>
              <a:off x="-2411371" y="-884521"/>
              <a:ext cx="3438" cy="4011"/>
            </a:xfrm>
            <a:custGeom>
              <a:avLst/>
              <a:gdLst/>
              <a:ahLst/>
              <a:cxnLst/>
              <a:rect l="l" t="t" r="r" b="b"/>
              <a:pathLst>
                <a:path w="72" h="84" extrusionOk="0">
                  <a:moveTo>
                    <a:pt x="60" y="1"/>
                  </a:moveTo>
                  <a:cubicBezTo>
                    <a:pt x="38" y="9"/>
                    <a:pt x="0" y="1"/>
                    <a:pt x="4" y="42"/>
                  </a:cubicBezTo>
                  <a:cubicBezTo>
                    <a:pt x="7" y="57"/>
                    <a:pt x="23" y="80"/>
                    <a:pt x="38" y="83"/>
                  </a:cubicBezTo>
                  <a:lnTo>
                    <a:pt x="41" y="83"/>
                  </a:lnTo>
                  <a:cubicBezTo>
                    <a:pt x="60" y="83"/>
                    <a:pt x="64" y="61"/>
                    <a:pt x="71" y="46"/>
                  </a:cubicBezTo>
                  <a:cubicBezTo>
                    <a:pt x="68" y="31"/>
                    <a:pt x="64" y="16"/>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9" name="Google Shape;32529;p23"/>
            <p:cNvSpPr/>
            <p:nvPr/>
          </p:nvSpPr>
          <p:spPr>
            <a:xfrm>
              <a:off x="-2395661" y="-811321"/>
              <a:ext cx="3963" cy="3820"/>
            </a:xfrm>
            <a:custGeom>
              <a:avLst/>
              <a:gdLst/>
              <a:ahLst/>
              <a:cxnLst/>
              <a:rect l="l" t="t" r="r" b="b"/>
              <a:pathLst>
                <a:path w="83" h="80" extrusionOk="0">
                  <a:moveTo>
                    <a:pt x="23" y="1"/>
                  </a:moveTo>
                  <a:cubicBezTo>
                    <a:pt x="0" y="1"/>
                    <a:pt x="4" y="27"/>
                    <a:pt x="4" y="46"/>
                  </a:cubicBezTo>
                  <a:cubicBezTo>
                    <a:pt x="23" y="57"/>
                    <a:pt x="41" y="68"/>
                    <a:pt x="56" y="79"/>
                  </a:cubicBezTo>
                  <a:cubicBezTo>
                    <a:pt x="68" y="49"/>
                    <a:pt x="82" y="20"/>
                    <a:pt x="37" y="5"/>
                  </a:cubicBezTo>
                  <a:cubicBezTo>
                    <a:pt x="34" y="5"/>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0" name="Google Shape;32530;p23"/>
            <p:cNvSpPr/>
            <p:nvPr/>
          </p:nvSpPr>
          <p:spPr>
            <a:xfrm>
              <a:off x="-2191816" y="-980356"/>
              <a:ext cx="46795" cy="45935"/>
            </a:xfrm>
            <a:custGeom>
              <a:avLst/>
              <a:gdLst/>
              <a:ahLst/>
              <a:cxnLst/>
              <a:rect l="l" t="t" r="r" b="b"/>
              <a:pathLst>
                <a:path w="980" h="962" extrusionOk="0">
                  <a:moveTo>
                    <a:pt x="400" y="1"/>
                  </a:moveTo>
                  <a:cubicBezTo>
                    <a:pt x="381" y="1"/>
                    <a:pt x="366" y="12"/>
                    <a:pt x="359" y="49"/>
                  </a:cubicBezTo>
                  <a:lnTo>
                    <a:pt x="337" y="49"/>
                  </a:lnTo>
                  <a:cubicBezTo>
                    <a:pt x="285" y="49"/>
                    <a:pt x="273" y="109"/>
                    <a:pt x="232" y="132"/>
                  </a:cubicBezTo>
                  <a:cubicBezTo>
                    <a:pt x="157" y="173"/>
                    <a:pt x="138" y="199"/>
                    <a:pt x="116" y="258"/>
                  </a:cubicBezTo>
                  <a:cubicBezTo>
                    <a:pt x="90" y="303"/>
                    <a:pt x="0" y="326"/>
                    <a:pt x="64" y="408"/>
                  </a:cubicBezTo>
                  <a:cubicBezTo>
                    <a:pt x="78" y="423"/>
                    <a:pt x="38" y="442"/>
                    <a:pt x="33" y="465"/>
                  </a:cubicBezTo>
                  <a:cubicBezTo>
                    <a:pt x="128" y="524"/>
                    <a:pt x="202" y="595"/>
                    <a:pt x="224" y="711"/>
                  </a:cubicBezTo>
                  <a:cubicBezTo>
                    <a:pt x="235" y="693"/>
                    <a:pt x="250" y="677"/>
                    <a:pt x="280" y="640"/>
                  </a:cubicBezTo>
                  <a:lnTo>
                    <a:pt x="280" y="640"/>
                  </a:lnTo>
                  <a:cubicBezTo>
                    <a:pt x="273" y="703"/>
                    <a:pt x="307" y="748"/>
                    <a:pt x="276" y="782"/>
                  </a:cubicBezTo>
                  <a:cubicBezTo>
                    <a:pt x="269" y="797"/>
                    <a:pt x="258" y="801"/>
                    <a:pt x="250" y="801"/>
                  </a:cubicBezTo>
                  <a:cubicBezTo>
                    <a:pt x="240" y="801"/>
                    <a:pt x="224" y="789"/>
                    <a:pt x="213" y="782"/>
                  </a:cubicBezTo>
                  <a:cubicBezTo>
                    <a:pt x="202" y="774"/>
                    <a:pt x="190" y="767"/>
                    <a:pt x="176" y="767"/>
                  </a:cubicBezTo>
                  <a:lnTo>
                    <a:pt x="168" y="767"/>
                  </a:lnTo>
                  <a:lnTo>
                    <a:pt x="161" y="771"/>
                  </a:lnTo>
                  <a:cubicBezTo>
                    <a:pt x="172" y="805"/>
                    <a:pt x="195" y="819"/>
                    <a:pt x="228" y="831"/>
                  </a:cubicBezTo>
                  <a:cubicBezTo>
                    <a:pt x="299" y="853"/>
                    <a:pt x="352" y="898"/>
                    <a:pt x="389" y="962"/>
                  </a:cubicBezTo>
                  <a:cubicBezTo>
                    <a:pt x="423" y="954"/>
                    <a:pt x="452" y="931"/>
                    <a:pt x="486" y="931"/>
                  </a:cubicBezTo>
                  <a:cubicBezTo>
                    <a:pt x="497" y="931"/>
                    <a:pt x="504" y="931"/>
                    <a:pt x="516" y="939"/>
                  </a:cubicBezTo>
                  <a:lnTo>
                    <a:pt x="527" y="939"/>
                  </a:lnTo>
                  <a:cubicBezTo>
                    <a:pt x="546" y="939"/>
                    <a:pt x="561" y="928"/>
                    <a:pt x="568" y="905"/>
                  </a:cubicBezTo>
                  <a:cubicBezTo>
                    <a:pt x="561" y="872"/>
                    <a:pt x="580" y="831"/>
                    <a:pt x="554" y="797"/>
                  </a:cubicBezTo>
                  <a:cubicBezTo>
                    <a:pt x="531" y="831"/>
                    <a:pt x="512" y="846"/>
                    <a:pt x="486" y="846"/>
                  </a:cubicBezTo>
                  <a:cubicBezTo>
                    <a:pt x="449" y="846"/>
                    <a:pt x="400" y="815"/>
                    <a:pt x="333" y="748"/>
                  </a:cubicBezTo>
                  <a:cubicBezTo>
                    <a:pt x="347" y="741"/>
                    <a:pt x="366" y="737"/>
                    <a:pt x="381" y="737"/>
                  </a:cubicBezTo>
                  <a:cubicBezTo>
                    <a:pt x="397" y="737"/>
                    <a:pt x="411" y="741"/>
                    <a:pt x="430" y="745"/>
                  </a:cubicBezTo>
                  <a:cubicBezTo>
                    <a:pt x="445" y="745"/>
                    <a:pt x="459" y="748"/>
                    <a:pt x="475" y="748"/>
                  </a:cubicBezTo>
                  <a:cubicBezTo>
                    <a:pt x="494" y="748"/>
                    <a:pt x="509" y="745"/>
                    <a:pt x="527" y="737"/>
                  </a:cubicBezTo>
                  <a:cubicBezTo>
                    <a:pt x="512" y="689"/>
                    <a:pt x="468" y="632"/>
                    <a:pt x="542" y="584"/>
                  </a:cubicBezTo>
                  <a:cubicBezTo>
                    <a:pt x="564" y="569"/>
                    <a:pt x="538" y="539"/>
                    <a:pt x="509" y="539"/>
                  </a:cubicBezTo>
                  <a:lnTo>
                    <a:pt x="501" y="539"/>
                  </a:lnTo>
                  <a:cubicBezTo>
                    <a:pt x="501" y="539"/>
                    <a:pt x="497" y="543"/>
                    <a:pt x="494" y="543"/>
                  </a:cubicBezTo>
                  <a:cubicBezTo>
                    <a:pt x="464" y="543"/>
                    <a:pt x="442" y="527"/>
                    <a:pt x="452" y="498"/>
                  </a:cubicBezTo>
                  <a:cubicBezTo>
                    <a:pt x="471" y="449"/>
                    <a:pt x="423" y="389"/>
                    <a:pt x="471" y="344"/>
                  </a:cubicBezTo>
                  <a:cubicBezTo>
                    <a:pt x="478" y="337"/>
                    <a:pt x="486" y="337"/>
                    <a:pt x="494" y="337"/>
                  </a:cubicBezTo>
                  <a:cubicBezTo>
                    <a:pt x="509" y="337"/>
                    <a:pt x="520" y="344"/>
                    <a:pt x="520" y="352"/>
                  </a:cubicBezTo>
                  <a:cubicBezTo>
                    <a:pt x="516" y="427"/>
                    <a:pt x="616" y="460"/>
                    <a:pt x="587" y="550"/>
                  </a:cubicBezTo>
                  <a:cubicBezTo>
                    <a:pt x="568" y="603"/>
                    <a:pt x="583" y="606"/>
                    <a:pt x="654" y="622"/>
                  </a:cubicBezTo>
                  <a:cubicBezTo>
                    <a:pt x="680" y="629"/>
                    <a:pt x="703" y="644"/>
                    <a:pt x="711" y="674"/>
                  </a:cubicBezTo>
                  <a:cubicBezTo>
                    <a:pt x="718" y="707"/>
                    <a:pt x="695" y="703"/>
                    <a:pt x="673" y="715"/>
                  </a:cubicBezTo>
                  <a:cubicBezTo>
                    <a:pt x="628" y="734"/>
                    <a:pt x="643" y="797"/>
                    <a:pt x="599" y="827"/>
                  </a:cubicBezTo>
                  <a:cubicBezTo>
                    <a:pt x="616" y="838"/>
                    <a:pt x="632" y="841"/>
                    <a:pt x="647" y="841"/>
                  </a:cubicBezTo>
                  <a:cubicBezTo>
                    <a:pt x="673" y="841"/>
                    <a:pt x="695" y="831"/>
                    <a:pt x="718" y="831"/>
                  </a:cubicBezTo>
                  <a:cubicBezTo>
                    <a:pt x="763" y="797"/>
                    <a:pt x="804" y="767"/>
                    <a:pt x="845" y="734"/>
                  </a:cubicBezTo>
                  <a:cubicBezTo>
                    <a:pt x="871" y="715"/>
                    <a:pt x="897" y="640"/>
                    <a:pt x="901" y="606"/>
                  </a:cubicBezTo>
                  <a:cubicBezTo>
                    <a:pt x="901" y="588"/>
                    <a:pt x="897" y="572"/>
                    <a:pt x="920" y="554"/>
                  </a:cubicBezTo>
                  <a:cubicBezTo>
                    <a:pt x="980" y="494"/>
                    <a:pt x="968" y="367"/>
                    <a:pt x="904" y="326"/>
                  </a:cubicBezTo>
                  <a:cubicBezTo>
                    <a:pt x="871" y="303"/>
                    <a:pt x="868" y="285"/>
                    <a:pt x="868" y="251"/>
                  </a:cubicBezTo>
                  <a:cubicBezTo>
                    <a:pt x="868" y="225"/>
                    <a:pt x="849" y="218"/>
                    <a:pt x="826" y="218"/>
                  </a:cubicBezTo>
                  <a:lnTo>
                    <a:pt x="818" y="218"/>
                  </a:lnTo>
                  <a:cubicBezTo>
                    <a:pt x="740" y="199"/>
                    <a:pt x="759" y="143"/>
                    <a:pt x="770" y="87"/>
                  </a:cubicBezTo>
                  <a:cubicBezTo>
                    <a:pt x="763" y="75"/>
                    <a:pt x="751" y="72"/>
                    <a:pt x="744" y="72"/>
                  </a:cubicBezTo>
                  <a:cubicBezTo>
                    <a:pt x="729" y="72"/>
                    <a:pt x="718" y="79"/>
                    <a:pt x="706" y="87"/>
                  </a:cubicBezTo>
                  <a:cubicBezTo>
                    <a:pt x="695" y="91"/>
                    <a:pt x="688" y="98"/>
                    <a:pt x="680" y="98"/>
                  </a:cubicBezTo>
                  <a:cubicBezTo>
                    <a:pt x="677" y="98"/>
                    <a:pt x="673" y="98"/>
                    <a:pt x="669" y="94"/>
                  </a:cubicBezTo>
                  <a:cubicBezTo>
                    <a:pt x="609" y="38"/>
                    <a:pt x="523" y="65"/>
                    <a:pt x="459" y="27"/>
                  </a:cubicBezTo>
                  <a:cubicBezTo>
                    <a:pt x="437" y="16"/>
                    <a:pt x="419" y="1"/>
                    <a:pt x="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1" name="Google Shape;32531;p23"/>
            <p:cNvSpPr/>
            <p:nvPr/>
          </p:nvSpPr>
          <p:spPr>
            <a:xfrm>
              <a:off x="-2194538" y="-958200"/>
              <a:ext cx="13465" cy="14659"/>
            </a:xfrm>
            <a:custGeom>
              <a:avLst/>
              <a:gdLst/>
              <a:ahLst/>
              <a:cxnLst/>
              <a:rect l="l" t="t" r="r" b="b"/>
              <a:pathLst>
                <a:path w="282" h="307" extrusionOk="0">
                  <a:moveTo>
                    <a:pt x="90" y="1"/>
                  </a:moveTo>
                  <a:lnTo>
                    <a:pt x="90" y="1"/>
                  </a:lnTo>
                  <a:cubicBezTo>
                    <a:pt x="95" y="23"/>
                    <a:pt x="113" y="49"/>
                    <a:pt x="83" y="72"/>
                  </a:cubicBezTo>
                  <a:cubicBezTo>
                    <a:pt x="83" y="82"/>
                    <a:pt x="80" y="86"/>
                    <a:pt x="72" y="94"/>
                  </a:cubicBezTo>
                  <a:cubicBezTo>
                    <a:pt x="50" y="108"/>
                    <a:pt x="1" y="98"/>
                    <a:pt x="12" y="142"/>
                  </a:cubicBezTo>
                  <a:cubicBezTo>
                    <a:pt x="16" y="158"/>
                    <a:pt x="23" y="161"/>
                    <a:pt x="31" y="161"/>
                  </a:cubicBezTo>
                  <a:cubicBezTo>
                    <a:pt x="38" y="161"/>
                    <a:pt x="45" y="158"/>
                    <a:pt x="54" y="158"/>
                  </a:cubicBezTo>
                  <a:cubicBezTo>
                    <a:pt x="61" y="153"/>
                    <a:pt x="68" y="150"/>
                    <a:pt x="76" y="150"/>
                  </a:cubicBezTo>
                  <a:cubicBezTo>
                    <a:pt x="83" y="150"/>
                    <a:pt x="90" y="153"/>
                    <a:pt x="95" y="161"/>
                  </a:cubicBezTo>
                  <a:cubicBezTo>
                    <a:pt x="102" y="168"/>
                    <a:pt x="102" y="176"/>
                    <a:pt x="106" y="184"/>
                  </a:cubicBezTo>
                  <a:cubicBezTo>
                    <a:pt x="140" y="191"/>
                    <a:pt x="166" y="213"/>
                    <a:pt x="162" y="247"/>
                  </a:cubicBezTo>
                  <a:cubicBezTo>
                    <a:pt x="150" y="299"/>
                    <a:pt x="195" y="292"/>
                    <a:pt x="218" y="307"/>
                  </a:cubicBezTo>
                  <a:lnTo>
                    <a:pt x="225" y="303"/>
                  </a:lnTo>
                  <a:cubicBezTo>
                    <a:pt x="229" y="270"/>
                    <a:pt x="247" y="251"/>
                    <a:pt x="281" y="247"/>
                  </a:cubicBezTo>
                  <a:cubicBezTo>
                    <a:pt x="259" y="131"/>
                    <a:pt x="185" y="60"/>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2" name="Google Shape;32532;p23"/>
            <p:cNvSpPr/>
            <p:nvPr/>
          </p:nvSpPr>
          <p:spPr>
            <a:xfrm>
              <a:off x="-2196114" y="-968227"/>
              <a:ext cx="9837" cy="10075"/>
            </a:xfrm>
            <a:custGeom>
              <a:avLst/>
              <a:gdLst/>
              <a:ahLst/>
              <a:cxnLst/>
              <a:rect l="l" t="t" r="r" b="b"/>
              <a:pathLst>
                <a:path w="206" h="211" extrusionOk="0">
                  <a:moveTo>
                    <a:pt x="146" y="1"/>
                  </a:moveTo>
                  <a:cubicBezTo>
                    <a:pt x="109" y="1"/>
                    <a:pt x="75" y="12"/>
                    <a:pt x="56" y="83"/>
                  </a:cubicBezTo>
                  <a:cubicBezTo>
                    <a:pt x="34" y="161"/>
                    <a:pt x="0" y="151"/>
                    <a:pt x="83" y="188"/>
                  </a:cubicBezTo>
                  <a:cubicBezTo>
                    <a:pt x="94" y="195"/>
                    <a:pt x="109" y="203"/>
                    <a:pt x="123" y="211"/>
                  </a:cubicBezTo>
                  <a:cubicBezTo>
                    <a:pt x="128" y="188"/>
                    <a:pt x="168" y="169"/>
                    <a:pt x="154" y="154"/>
                  </a:cubicBezTo>
                  <a:cubicBezTo>
                    <a:pt x="90" y="72"/>
                    <a:pt x="180" y="49"/>
                    <a:pt x="206" y="4"/>
                  </a:cubicBezTo>
                  <a:cubicBezTo>
                    <a:pt x="183" y="4"/>
                    <a:pt x="165"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3" name="Google Shape;32533;p23"/>
            <p:cNvSpPr/>
            <p:nvPr/>
          </p:nvSpPr>
          <p:spPr>
            <a:xfrm>
              <a:off x="-2156481" y="-976249"/>
              <a:ext cx="4488" cy="6303"/>
            </a:xfrm>
            <a:custGeom>
              <a:avLst/>
              <a:gdLst/>
              <a:ahLst/>
              <a:cxnLst/>
              <a:rect l="l" t="t" r="r" b="b"/>
              <a:pathLst>
                <a:path w="94" h="132" extrusionOk="0">
                  <a:moveTo>
                    <a:pt x="30" y="1"/>
                  </a:moveTo>
                  <a:lnTo>
                    <a:pt x="30" y="1"/>
                  </a:lnTo>
                  <a:cubicBezTo>
                    <a:pt x="19" y="57"/>
                    <a:pt x="0" y="113"/>
                    <a:pt x="78" y="132"/>
                  </a:cubicBezTo>
                  <a:cubicBezTo>
                    <a:pt x="86" y="101"/>
                    <a:pt x="94" y="72"/>
                    <a:pt x="83" y="38"/>
                  </a:cubicBezTo>
                  <a:cubicBezTo>
                    <a:pt x="64" y="27"/>
                    <a:pt x="49"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4" name="Google Shape;32534;p23"/>
            <p:cNvSpPr/>
            <p:nvPr/>
          </p:nvSpPr>
          <p:spPr>
            <a:xfrm>
              <a:off x="-2175963" y="-964264"/>
              <a:ext cx="18431" cy="27170"/>
            </a:xfrm>
            <a:custGeom>
              <a:avLst/>
              <a:gdLst/>
              <a:ahLst/>
              <a:cxnLst/>
              <a:rect l="l" t="t" r="r" b="b"/>
              <a:pathLst>
                <a:path w="386" h="569" extrusionOk="0">
                  <a:moveTo>
                    <a:pt x="162" y="0"/>
                  </a:moveTo>
                  <a:cubicBezTo>
                    <a:pt x="154" y="0"/>
                    <a:pt x="146" y="0"/>
                    <a:pt x="139" y="7"/>
                  </a:cubicBezTo>
                  <a:cubicBezTo>
                    <a:pt x="91" y="52"/>
                    <a:pt x="139" y="112"/>
                    <a:pt x="120" y="161"/>
                  </a:cubicBezTo>
                  <a:cubicBezTo>
                    <a:pt x="110" y="190"/>
                    <a:pt x="132" y="206"/>
                    <a:pt x="162" y="206"/>
                  </a:cubicBezTo>
                  <a:cubicBezTo>
                    <a:pt x="165" y="206"/>
                    <a:pt x="169" y="202"/>
                    <a:pt x="169" y="202"/>
                  </a:cubicBezTo>
                  <a:lnTo>
                    <a:pt x="177" y="202"/>
                  </a:lnTo>
                  <a:cubicBezTo>
                    <a:pt x="206" y="202"/>
                    <a:pt x="232" y="232"/>
                    <a:pt x="210" y="247"/>
                  </a:cubicBezTo>
                  <a:cubicBezTo>
                    <a:pt x="136" y="295"/>
                    <a:pt x="180" y="352"/>
                    <a:pt x="195" y="400"/>
                  </a:cubicBezTo>
                  <a:cubicBezTo>
                    <a:pt x="177" y="408"/>
                    <a:pt x="162" y="411"/>
                    <a:pt x="143" y="411"/>
                  </a:cubicBezTo>
                  <a:cubicBezTo>
                    <a:pt x="127" y="411"/>
                    <a:pt x="113" y="408"/>
                    <a:pt x="98" y="408"/>
                  </a:cubicBezTo>
                  <a:cubicBezTo>
                    <a:pt x="79" y="404"/>
                    <a:pt x="65" y="400"/>
                    <a:pt x="49" y="400"/>
                  </a:cubicBezTo>
                  <a:cubicBezTo>
                    <a:pt x="34" y="400"/>
                    <a:pt x="15" y="404"/>
                    <a:pt x="1" y="411"/>
                  </a:cubicBezTo>
                  <a:cubicBezTo>
                    <a:pt x="68" y="478"/>
                    <a:pt x="117" y="509"/>
                    <a:pt x="154" y="509"/>
                  </a:cubicBezTo>
                  <a:cubicBezTo>
                    <a:pt x="180" y="509"/>
                    <a:pt x="199" y="494"/>
                    <a:pt x="222" y="460"/>
                  </a:cubicBezTo>
                  <a:cubicBezTo>
                    <a:pt x="248" y="494"/>
                    <a:pt x="229" y="535"/>
                    <a:pt x="236" y="568"/>
                  </a:cubicBezTo>
                  <a:cubicBezTo>
                    <a:pt x="244" y="568"/>
                    <a:pt x="251" y="568"/>
                    <a:pt x="258" y="565"/>
                  </a:cubicBezTo>
                  <a:cubicBezTo>
                    <a:pt x="262" y="568"/>
                    <a:pt x="262" y="568"/>
                    <a:pt x="267" y="568"/>
                  </a:cubicBezTo>
                  <a:cubicBezTo>
                    <a:pt x="319" y="568"/>
                    <a:pt x="352" y="527"/>
                    <a:pt x="386" y="494"/>
                  </a:cubicBezTo>
                  <a:cubicBezTo>
                    <a:pt x="363" y="494"/>
                    <a:pt x="341" y="504"/>
                    <a:pt x="315" y="504"/>
                  </a:cubicBezTo>
                  <a:cubicBezTo>
                    <a:pt x="300" y="504"/>
                    <a:pt x="284" y="501"/>
                    <a:pt x="267" y="490"/>
                  </a:cubicBezTo>
                  <a:cubicBezTo>
                    <a:pt x="311" y="460"/>
                    <a:pt x="296" y="397"/>
                    <a:pt x="341" y="378"/>
                  </a:cubicBezTo>
                  <a:cubicBezTo>
                    <a:pt x="363" y="366"/>
                    <a:pt x="386" y="370"/>
                    <a:pt x="379" y="337"/>
                  </a:cubicBezTo>
                  <a:cubicBezTo>
                    <a:pt x="371" y="307"/>
                    <a:pt x="348" y="292"/>
                    <a:pt x="322" y="285"/>
                  </a:cubicBezTo>
                  <a:cubicBezTo>
                    <a:pt x="251" y="269"/>
                    <a:pt x="236" y="266"/>
                    <a:pt x="255" y="213"/>
                  </a:cubicBezTo>
                  <a:cubicBezTo>
                    <a:pt x="284" y="123"/>
                    <a:pt x="184" y="90"/>
                    <a:pt x="188" y="15"/>
                  </a:cubicBezTo>
                  <a:cubicBezTo>
                    <a:pt x="188" y="7"/>
                    <a:pt x="177" y="0"/>
                    <a:pt x="1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5" name="Google Shape;32535;p23"/>
            <p:cNvSpPr/>
            <p:nvPr/>
          </p:nvSpPr>
          <p:spPr>
            <a:xfrm>
              <a:off x="-2180404" y="-916418"/>
              <a:ext cx="18622" cy="20198"/>
            </a:xfrm>
            <a:custGeom>
              <a:avLst/>
              <a:gdLst/>
              <a:ahLst/>
              <a:cxnLst/>
              <a:rect l="l" t="t" r="r" b="b"/>
              <a:pathLst>
                <a:path w="390" h="423" extrusionOk="0">
                  <a:moveTo>
                    <a:pt x="60" y="0"/>
                  </a:moveTo>
                  <a:cubicBezTo>
                    <a:pt x="41" y="0"/>
                    <a:pt x="30" y="18"/>
                    <a:pt x="15" y="26"/>
                  </a:cubicBezTo>
                  <a:cubicBezTo>
                    <a:pt x="37" y="86"/>
                    <a:pt x="15" y="139"/>
                    <a:pt x="1" y="194"/>
                  </a:cubicBezTo>
                  <a:cubicBezTo>
                    <a:pt x="63" y="251"/>
                    <a:pt x="63" y="340"/>
                    <a:pt x="113" y="408"/>
                  </a:cubicBezTo>
                  <a:lnTo>
                    <a:pt x="165" y="408"/>
                  </a:lnTo>
                  <a:cubicBezTo>
                    <a:pt x="210" y="408"/>
                    <a:pt x="255" y="411"/>
                    <a:pt x="299" y="422"/>
                  </a:cubicBezTo>
                  <a:cubicBezTo>
                    <a:pt x="315" y="355"/>
                    <a:pt x="389" y="280"/>
                    <a:pt x="281" y="220"/>
                  </a:cubicBezTo>
                  <a:cubicBezTo>
                    <a:pt x="265" y="213"/>
                    <a:pt x="273" y="172"/>
                    <a:pt x="273" y="146"/>
                  </a:cubicBezTo>
                  <a:cubicBezTo>
                    <a:pt x="265" y="146"/>
                    <a:pt x="258" y="146"/>
                    <a:pt x="251" y="149"/>
                  </a:cubicBezTo>
                  <a:cubicBezTo>
                    <a:pt x="206" y="217"/>
                    <a:pt x="176" y="251"/>
                    <a:pt x="150" y="251"/>
                  </a:cubicBezTo>
                  <a:cubicBezTo>
                    <a:pt x="124" y="251"/>
                    <a:pt x="101" y="213"/>
                    <a:pt x="63" y="139"/>
                  </a:cubicBezTo>
                  <a:cubicBezTo>
                    <a:pt x="49" y="108"/>
                    <a:pt x="34" y="75"/>
                    <a:pt x="63" y="41"/>
                  </a:cubicBezTo>
                  <a:cubicBezTo>
                    <a:pt x="72" y="34"/>
                    <a:pt x="75" y="23"/>
                    <a:pt x="82" y="15"/>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6" name="Google Shape;32536;p23"/>
            <p:cNvSpPr/>
            <p:nvPr/>
          </p:nvSpPr>
          <p:spPr>
            <a:xfrm>
              <a:off x="-2167750" y="-916657"/>
              <a:ext cx="10744" cy="21297"/>
            </a:xfrm>
            <a:custGeom>
              <a:avLst/>
              <a:gdLst/>
              <a:ahLst/>
              <a:cxnLst/>
              <a:rect l="l" t="t" r="r" b="b"/>
              <a:pathLst>
                <a:path w="225" h="446" extrusionOk="0">
                  <a:moveTo>
                    <a:pt x="83" y="1"/>
                  </a:moveTo>
                  <a:lnTo>
                    <a:pt x="83" y="1"/>
                  </a:lnTo>
                  <a:cubicBezTo>
                    <a:pt x="57" y="42"/>
                    <a:pt x="90" y="91"/>
                    <a:pt x="50" y="118"/>
                  </a:cubicBezTo>
                  <a:cubicBezTo>
                    <a:pt x="34" y="128"/>
                    <a:pt x="23" y="140"/>
                    <a:pt x="8" y="151"/>
                  </a:cubicBezTo>
                  <a:cubicBezTo>
                    <a:pt x="8" y="177"/>
                    <a:pt x="0" y="218"/>
                    <a:pt x="16" y="225"/>
                  </a:cubicBezTo>
                  <a:cubicBezTo>
                    <a:pt x="124" y="285"/>
                    <a:pt x="50" y="360"/>
                    <a:pt x="34" y="427"/>
                  </a:cubicBezTo>
                  <a:cubicBezTo>
                    <a:pt x="38" y="435"/>
                    <a:pt x="42" y="442"/>
                    <a:pt x="42" y="446"/>
                  </a:cubicBezTo>
                  <a:cubicBezTo>
                    <a:pt x="68" y="427"/>
                    <a:pt x="95" y="413"/>
                    <a:pt x="124" y="413"/>
                  </a:cubicBezTo>
                  <a:cubicBezTo>
                    <a:pt x="131" y="413"/>
                    <a:pt x="139" y="413"/>
                    <a:pt x="147" y="416"/>
                  </a:cubicBezTo>
                  <a:cubicBezTo>
                    <a:pt x="157" y="416"/>
                    <a:pt x="169" y="420"/>
                    <a:pt x="176" y="420"/>
                  </a:cubicBezTo>
                  <a:cubicBezTo>
                    <a:pt x="221" y="420"/>
                    <a:pt x="225" y="379"/>
                    <a:pt x="207" y="337"/>
                  </a:cubicBezTo>
                  <a:cubicBezTo>
                    <a:pt x="176" y="278"/>
                    <a:pt x="157" y="222"/>
                    <a:pt x="173" y="154"/>
                  </a:cubicBezTo>
                  <a:cubicBezTo>
                    <a:pt x="180" y="128"/>
                    <a:pt x="169" y="95"/>
                    <a:pt x="139" y="76"/>
                  </a:cubicBezTo>
                  <a:cubicBezTo>
                    <a:pt x="98" y="73"/>
                    <a:pt x="112" y="20"/>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7" name="Google Shape;32537;p23"/>
            <p:cNvSpPr/>
            <p:nvPr/>
          </p:nvSpPr>
          <p:spPr>
            <a:xfrm>
              <a:off x="-2177396" y="-918758"/>
              <a:ext cx="16331" cy="7735"/>
            </a:xfrm>
            <a:custGeom>
              <a:avLst/>
              <a:gdLst/>
              <a:ahLst/>
              <a:cxnLst/>
              <a:rect l="l" t="t" r="r" b="b"/>
              <a:pathLst>
                <a:path w="342" h="162" extrusionOk="0">
                  <a:moveTo>
                    <a:pt x="184" y="0"/>
                  </a:moveTo>
                  <a:cubicBezTo>
                    <a:pt x="121" y="0"/>
                    <a:pt x="72" y="22"/>
                    <a:pt x="19" y="64"/>
                  </a:cubicBezTo>
                  <a:cubicBezTo>
                    <a:pt x="12" y="72"/>
                    <a:pt x="9" y="83"/>
                    <a:pt x="0" y="90"/>
                  </a:cubicBezTo>
                  <a:cubicBezTo>
                    <a:pt x="35" y="101"/>
                    <a:pt x="53" y="153"/>
                    <a:pt x="90" y="153"/>
                  </a:cubicBezTo>
                  <a:cubicBezTo>
                    <a:pt x="98" y="153"/>
                    <a:pt x="113" y="150"/>
                    <a:pt x="128" y="139"/>
                  </a:cubicBezTo>
                  <a:cubicBezTo>
                    <a:pt x="147" y="117"/>
                    <a:pt x="162" y="109"/>
                    <a:pt x="180" y="109"/>
                  </a:cubicBezTo>
                  <a:cubicBezTo>
                    <a:pt x="202" y="109"/>
                    <a:pt x="225" y="124"/>
                    <a:pt x="252" y="162"/>
                  </a:cubicBezTo>
                  <a:cubicBezTo>
                    <a:pt x="292" y="135"/>
                    <a:pt x="259" y="86"/>
                    <a:pt x="285" y="45"/>
                  </a:cubicBezTo>
                  <a:lnTo>
                    <a:pt x="285" y="45"/>
                  </a:lnTo>
                  <a:cubicBezTo>
                    <a:pt x="314" y="64"/>
                    <a:pt x="300" y="117"/>
                    <a:pt x="341" y="120"/>
                  </a:cubicBezTo>
                  <a:cubicBezTo>
                    <a:pt x="337" y="49"/>
                    <a:pt x="304" y="15"/>
                    <a:pt x="229" y="5"/>
                  </a:cubicBezTo>
                  <a:cubicBezTo>
                    <a:pt x="214" y="0"/>
                    <a:pt x="199" y="0"/>
                    <a:pt x="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8" name="Google Shape;32538;p23"/>
            <p:cNvSpPr/>
            <p:nvPr/>
          </p:nvSpPr>
          <p:spPr>
            <a:xfrm>
              <a:off x="-2239280" y="-971761"/>
              <a:ext cx="23588" cy="14468"/>
            </a:xfrm>
            <a:custGeom>
              <a:avLst/>
              <a:gdLst/>
              <a:ahLst/>
              <a:cxnLst/>
              <a:rect l="l" t="t" r="r" b="b"/>
              <a:pathLst>
                <a:path w="494" h="303" extrusionOk="0">
                  <a:moveTo>
                    <a:pt x="328" y="0"/>
                  </a:moveTo>
                  <a:cubicBezTo>
                    <a:pt x="302" y="0"/>
                    <a:pt x="276" y="7"/>
                    <a:pt x="250" y="33"/>
                  </a:cubicBezTo>
                  <a:cubicBezTo>
                    <a:pt x="242" y="38"/>
                    <a:pt x="228" y="45"/>
                    <a:pt x="209" y="45"/>
                  </a:cubicBezTo>
                  <a:cubicBezTo>
                    <a:pt x="190" y="45"/>
                    <a:pt x="168" y="38"/>
                    <a:pt x="153" y="23"/>
                  </a:cubicBezTo>
                  <a:cubicBezTo>
                    <a:pt x="138" y="19"/>
                    <a:pt x="123" y="11"/>
                    <a:pt x="108" y="11"/>
                  </a:cubicBezTo>
                  <a:cubicBezTo>
                    <a:pt x="67" y="11"/>
                    <a:pt x="26" y="15"/>
                    <a:pt x="11" y="68"/>
                  </a:cubicBezTo>
                  <a:cubicBezTo>
                    <a:pt x="0" y="123"/>
                    <a:pt x="11" y="146"/>
                    <a:pt x="71" y="168"/>
                  </a:cubicBezTo>
                  <a:cubicBezTo>
                    <a:pt x="123" y="187"/>
                    <a:pt x="161" y="240"/>
                    <a:pt x="161" y="303"/>
                  </a:cubicBezTo>
                  <a:cubicBezTo>
                    <a:pt x="197" y="295"/>
                    <a:pt x="235" y="292"/>
                    <a:pt x="273" y="285"/>
                  </a:cubicBezTo>
                  <a:cubicBezTo>
                    <a:pt x="287" y="280"/>
                    <a:pt x="302" y="277"/>
                    <a:pt x="321" y="273"/>
                  </a:cubicBezTo>
                  <a:cubicBezTo>
                    <a:pt x="306" y="251"/>
                    <a:pt x="287" y="228"/>
                    <a:pt x="321" y="209"/>
                  </a:cubicBezTo>
                  <a:cubicBezTo>
                    <a:pt x="337" y="202"/>
                    <a:pt x="351" y="195"/>
                    <a:pt x="363" y="195"/>
                  </a:cubicBezTo>
                  <a:cubicBezTo>
                    <a:pt x="370" y="195"/>
                    <a:pt x="377" y="199"/>
                    <a:pt x="385" y="202"/>
                  </a:cubicBezTo>
                  <a:cubicBezTo>
                    <a:pt x="411" y="217"/>
                    <a:pt x="389" y="240"/>
                    <a:pt x="389" y="262"/>
                  </a:cubicBezTo>
                  <a:cubicBezTo>
                    <a:pt x="426" y="254"/>
                    <a:pt x="449" y="232"/>
                    <a:pt x="444" y="190"/>
                  </a:cubicBezTo>
                  <a:cubicBezTo>
                    <a:pt x="444" y="164"/>
                    <a:pt x="463" y="154"/>
                    <a:pt x="485" y="150"/>
                  </a:cubicBezTo>
                  <a:cubicBezTo>
                    <a:pt x="471" y="109"/>
                    <a:pt x="494" y="68"/>
                    <a:pt x="489" y="26"/>
                  </a:cubicBezTo>
                  <a:cubicBezTo>
                    <a:pt x="485" y="19"/>
                    <a:pt x="485" y="15"/>
                    <a:pt x="482" y="7"/>
                  </a:cubicBezTo>
                  <a:cubicBezTo>
                    <a:pt x="467" y="11"/>
                    <a:pt x="456" y="11"/>
                    <a:pt x="441" y="11"/>
                  </a:cubicBezTo>
                  <a:lnTo>
                    <a:pt x="437" y="11"/>
                  </a:lnTo>
                  <a:cubicBezTo>
                    <a:pt x="399" y="11"/>
                    <a:pt x="366" y="0"/>
                    <a:pt x="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9" name="Google Shape;32539;p23"/>
            <p:cNvSpPr/>
            <p:nvPr/>
          </p:nvSpPr>
          <p:spPr>
            <a:xfrm>
              <a:off x="-2234839" y="-984796"/>
              <a:ext cx="18097" cy="12319"/>
            </a:xfrm>
            <a:custGeom>
              <a:avLst/>
              <a:gdLst/>
              <a:ahLst/>
              <a:cxnLst/>
              <a:rect l="l" t="t" r="r" b="b"/>
              <a:pathLst>
                <a:path w="379" h="258" extrusionOk="0">
                  <a:moveTo>
                    <a:pt x="244" y="4"/>
                  </a:moveTo>
                  <a:cubicBezTo>
                    <a:pt x="154" y="15"/>
                    <a:pt x="56" y="1"/>
                    <a:pt x="0" y="94"/>
                  </a:cubicBezTo>
                  <a:cubicBezTo>
                    <a:pt x="15" y="139"/>
                    <a:pt x="49" y="176"/>
                    <a:pt x="49" y="228"/>
                  </a:cubicBezTo>
                  <a:cubicBezTo>
                    <a:pt x="52" y="225"/>
                    <a:pt x="56" y="225"/>
                    <a:pt x="60" y="225"/>
                  </a:cubicBezTo>
                  <a:cubicBezTo>
                    <a:pt x="75" y="225"/>
                    <a:pt x="90" y="232"/>
                    <a:pt x="101" y="244"/>
                  </a:cubicBezTo>
                  <a:cubicBezTo>
                    <a:pt x="113" y="251"/>
                    <a:pt x="127" y="258"/>
                    <a:pt x="139" y="258"/>
                  </a:cubicBezTo>
                  <a:cubicBezTo>
                    <a:pt x="154" y="258"/>
                    <a:pt x="165" y="251"/>
                    <a:pt x="176" y="239"/>
                  </a:cubicBezTo>
                  <a:cubicBezTo>
                    <a:pt x="199" y="213"/>
                    <a:pt x="165" y="202"/>
                    <a:pt x="154" y="187"/>
                  </a:cubicBezTo>
                  <a:cubicBezTo>
                    <a:pt x="135" y="165"/>
                    <a:pt x="146" y="139"/>
                    <a:pt x="161" y="123"/>
                  </a:cubicBezTo>
                  <a:cubicBezTo>
                    <a:pt x="168" y="116"/>
                    <a:pt x="172" y="116"/>
                    <a:pt x="180" y="116"/>
                  </a:cubicBezTo>
                  <a:cubicBezTo>
                    <a:pt x="194" y="116"/>
                    <a:pt x="206" y="131"/>
                    <a:pt x="217" y="142"/>
                  </a:cubicBezTo>
                  <a:cubicBezTo>
                    <a:pt x="228" y="154"/>
                    <a:pt x="239" y="165"/>
                    <a:pt x="244" y="180"/>
                  </a:cubicBezTo>
                  <a:cubicBezTo>
                    <a:pt x="251" y="206"/>
                    <a:pt x="244" y="236"/>
                    <a:pt x="292" y="236"/>
                  </a:cubicBezTo>
                  <a:lnTo>
                    <a:pt x="296" y="236"/>
                  </a:lnTo>
                  <a:cubicBezTo>
                    <a:pt x="344" y="236"/>
                    <a:pt x="329" y="194"/>
                    <a:pt x="344" y="172"/>
                  </a:cubicBezTo>
                  <a:cubicBezTo>
                    <a:pt x="351" y="165"/>
                    <a:pt x="356" y="154"/>
                    <a:pt x="363" y="146"/>
                  </a:cubicBezTo>
                  <a:cubicBezTo>
                    <a:pt x="370" y="120"/>
                    <a:pt x="378" y="97"/>
                    <a:pt x="370" y="75"/>
                  </a:cubicBezTo>
                  <a:lnTo>
                    <a:pt x="370" y="75"/>
                  </a:lnTo>
                  <a:cubicBezTo>
                    <a:pt x="363" y="79"/>
                    <a:pt x="351" y="79"/>
                    <a:pt x="344" y="79"/>
                  </a:cubicBezTo>
                  <a:cubicBezTo>
                    <a:pt x="296" y="79"/>
                    <a:pt x="280" y="23"/>
                    <a:pt x="244"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0" name="Google Shape;32540;p23"/>
            <p:cNvSpPr/>
            <p:nvPr/>
          </p:nvSpPr>
          <p:spPr>
            <a:xfrm>
              <a:off x="-2232547" y="-979257"/>
              <a:ext cx="16856" cy="9693"/>
            </a:xfrm>
            <a:custGeom>
              <a:avLst/>
              <a:gdLst/>
              <a:ahLst/>
              <a:cxnLst/>
              <a:rect l="l" t="t" r="r" b="b"/>
              <a:pathLst>
                <a:path w="353" h="203" extrusionOk="0">
                  <a:moveTo>
                    <a:pt x="132" y="0"/>
                  </a:moveTo>
                  <a:cubicBezTo>
                    <a:pt x="124" y="0"/>
                    <a:pt x="120" y="0"/>
                    <a:pt x="113" y="7"/>
                  </a:cubicBezTo>
                  <a:cubicBezTo>
                    <a:pt x="98" y="23"/>
                    <a:pt x="87" y="49"/>
                    <a:pt x="106" y="71"/>
                  </a:cubicBezTo>
                  <a:cubicBezTo>
                    <a:pt x="117" y="86"/>
                    <a:pt x="151" y="97"/>
                    <a:pt x="128" y="123"/>
                  </a:cubicBezTo>
                  <a:cubicBezTo>
                    <a:pt x="117" y="135"/>
                    <a:pt x="106" y="142"/>
                    <a:pt x="91" y="142"/>
                  </a:cubicBezTo>
                  <a:cubicBezTo>
                    <a:pt x="79" y="142"/>
                    <a:pt x="65" y="135"/>
                    <a:pt x="53" y="128"/>
                  </a:cubicBezTo>
                  <a:cubicBezTo>
                    <a:pt x="42" y="116"/>
                    <a:pt x="27" y="109"/>
                    <a:pt x="12" y="109"/>
                  </a:cubicBezTo>
                  <a:cubicBezTo>
                    <a:pt x="8" y="109"/>
                    <a:pt x="4" y="109"/>
                    <a:pt x="1" y="112"/>
                  </a:cubicBezTo>
                  <a:cubicBezTo>
                    <a:pt x="4" y="135"/>
                    <a:pt x="8" y="157"/>
                    <a:pt x="12" y="180"/>
                  </a:cubicBezTo>
                  <a:cubicBezTo>
                    <a:pt x="27" y="195"/>
                    <a:pt x="49" y="202"/>
                    <a:pt x="68" y="202"/>
                  </a:cubicBezTo>
                  <a:cubicBezTo>
                    <a:pt x="87" y="202"/>
                    <a:pt x="101" y="195"/>
                    <a:pt x="109" y="190"/>
                  </a:cubicBezTo>
                  <a:cubicBezTo>
                    <a:pt x="135" y="164"/>
                    <a:pt x="161" y="157"/>
                    <a:pt x="187" y="157"/>
                  </a:cubicBezTo>
                  <a:cubicBezTo>
                    <a:pt x="225" y="157"/>
                    <a:pt x="258" y="168"/>
                    <a:pt x="296" y="168"/>
                  </a:cubicBezTo>
                  <a:lnTo>
                    <a:pt x="300" y="168"/>
                  </a:lnTo>
                  <a:cubicBezTo>
                    <a:pt x="315" y="168"/>
                    <a:pt x="326" y="168"/>
                    <a:pt x="341" y="164"/>
                  </a:cubicBezTo>
                  <a:cubicBezTo>
                    <a:pt x="353" y="116"/>
                    <a:pt x="337" y="71"/>
                    <a:pt x="315" y="30"/>
                  </a:cubicBezTo>
                  <a:cubicBezTo>
                    <a:pt x="308" y="38"/>
                    <a:pt x="303" y="49"/>
                    <a:pt x="296" y="56"/>
                  </a:cubicBezTo>
                  <a:cubicBezTo>
                    <a:pt x="281" y="78"/>
                    <a:pt x="296" y="120"/>
                    <a:pt x="248" y="120"/>
                  </a:cubicBezTo>
                  <a:lnTo>
                    <a:pt x="244" y="120"/>
                  </a:lnTo>
                  <a:cubicBezTo>
                    <a:pt x="196" y="120"/>
                    <a:pt x="203" y="90"/>
                    <a:pt x="196" y="64"/>
                  </a:cubicBezTo>
                  <a:cubicBezTo>
                    <a:pt x="191" y="49"/>
                    <a:pt x="180" y="38"/>
                    <a:pt x="169" y="26"/>
                  </a:cubicBezTo>
                  <a:cubicBezTo>
                    <a:pt x="158" y="15"/>
                    <a:pt x="146" y="0"/>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1" name="Google Shape;32541;p23"/>
            <p:cNvSpPr/>
            <p:nvPr/>
          </p:nvSpPr>
          <p:spPr>
            <a:xfrm>
              <a:off x="-2226292" y="-964598"/>
              <a:ext cx="13800" cy="10171"/>
            </a:xfrm>
            <a:custGeom>
              <a:avLst/>
              <a:gdLst/>
              <a:ahLst/>
              <a:cxnLst/>
              <a:rect l="l" t="t" r="r" b="b"/>
              <a:pathLst>
                <a:path w="289" h="213" extrusionOk="0">
                  <a:moveTo>
                    <a:pt x="213" y="0"/>
                  </a:moveTo>
                  <a:cubicBezTo>
                    <a:pt x="191" y="4"/>
                    <a:pt x="172" y="14"/>
                    <a:pt x="172" y="40"/>
                  </a:cubicBezTo>
                  <a:cubicBezTo>
                    <a:pt x="177" y="82"/>
                    <a:pt x="154" y="104"/>
                    <a:pt x="117" y="112"/>
                  </a:cubicBezTo>
                  <a:cubicBezTo>
                    <a:pt x="109" y="130"/>
                    <a:pt x="101" y="135"/>
                    <a:pt x="91" y="135"/>
                  </a:cubicBezTo>
                  <a:cubicBezTo>
                    <a:pt x="79" y="135"/>
                    <a:pt x="60" y="123"/>
                    <a:pt x="49" y="123"/>
                  </a:cubicBezTo>
                  <a:cubicBezTo>
                    <a:pt x="30" y="127"/>
                    <a:pt x="15" y="130"/>
                    <a:pt x="1" y="135"/>
                  </a:cubicBezTo>
                  <a:cubicBezTo>
                    <a:pt x="8" y="161"/>
                    <a:pt x="23" y="171"/>
                    <a:pt x="42" y="171"/>
                  </a:cubicBezTo>
                  <a:cubicBezTo>
                    <a:pt x="49" y="171"/>
                    <a:pt x="53" y="171"/>
                    <a:pt x="60" y="168"/>
                  </a:cubicBezTo>
                  <a:cubicBezTo>
                    <a:pt x="72" y="164"/>
                    <a:pt x="87" y="161"/>
                    <a:pt x="101" y="161"/>
                  </a:cubicBezTo>
                  <a:cubicBezTo>
                    <a:pt x="113" y="161"/>
                    <a:pt x="124" y="164"/>
                    <a:pt x="135" y="175"/>
                  </a:cubicBezTo>
                  <a:cubicBezTo>
                    <a:pt x="154" y="202"/>
                    <a:pt x="172" y="213"/>
                    <a:pt x="187" y="213"/>
                  </a:cubicBezTo>
                  <a:cubicBezTo>
                    <a:pt x="217" y="213"/>
                    <a:pt x="239" y="180"/>
                    <a:pt x="262" y="153"/>
                  </a:cubicBezTo>
                  <a:cubicBezTo>
                    <a:pt x="251" y="135"/>
                    <a:pt x="289" y="97"/>
                    <a:pt x="248" y="90"/>
                  </a:cubicBezTo>
                  <a:cubicBezTo>
                    <a:pt x="172" y="78"/>
                    <a:pt x="206" y="33"/>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2" name="Google Shape;32542;p23"/>
            <p:cNvSpPr/>
            <p:nvPr/>
          </p:nvSpPr>
          <p:spPr>
            <a:xfrm>
              <a:off x="-2411705" y="-934993"/>
              <a:ext cx="11412" cy="6255"/>
            </a:xfrm>
            <a:custGeom>
              <a:avLst/>
              <a:gdLst/>
              <a:ahLst/>
              <a:cxnLst/>
              <a:rect l="l" t="t" r="r" b="b"/>
              <a:pathLst>
                <a:path w="239" h="131" extrusionOk="0">
                  <a:moveTo>
                    <a:pt x="33" y="0"/>
                  </a:moveTo>
                  <a:cubicBezTo>
                    <a:pt x="0" y="41"/>
                    <a:pt x="30" y="79"/>
                    <a:pt x="33" y="116"/>
                  </a:cubicBezTo>
                  <a:cubicBezTo>
                    <a:pt x="52" y="127"/>
                    <a:pt x="71" y="131"/>
                    <a:pt x="90" y="131"/>
                  </a:cubicBezTo>
                  <a:cubicBezTo>
                    <a:pt x="135" y="131"/>
                    <a:pt x="175" y="112"/>
                    <a:pt x="216" y="109"/>
                  </a:cubicBezTo>
                  <a:cubicBezTo>
                    <a:pt x="224" y="79"/>
                    <a:pt x="239" y="41"/>
                    <a:pt x="206" y="41"/>
                  </a:cubicBezTo>
                  <a:cubicBezTo>
                    <a:pt x="197" y="41"/>
                    <a:pt x="190" y="45"/>
                    <a:pt x="183" y="45"/>
                  </a:cubicBezTo>
                  <a:cubicBezTo>
                    <a:pt x="168" y="48"/>
                    <a:pt x="153" y="53"/>
                    <a:pt x="142" y="53"/>
                  </a:cubicBezTo>
                  <a:cubicBezTo>
                    <a:pt x="101" y="53"/>
                    <a:pt x="67" y="3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3" name="Google Shape;32543;p23"/>
            <p:cNvSpPr/>
            <p:nvPr/>
          </p:nvSpPr>
          <p:spPr>
            <a:xfrm>
              <a:off x="-2425123" y="-938240"/>
              <a:ext cx="9693" cy="4345"/>
            </a:xfrm>
            <a:custGeom>
              <a:avLst/>
              <a:gdLst/>
              <a:ahLst/>
              <a:cxnLst/>
              <a:rect l="l" t="t" r="r" b="b"/>
              <a:pathLst>
                <a:path w="203" h="91" extrusionOk="0">
                  <a:moveTo>
                    <a:pt x="49" y="1"/>
                  </a:moveTo>
                  <a:cubicBezTo>
                    <a:pt x="30" y="1"/>
                    <a:pt x="12" y="9"/>
                    <a:pt x="7" y="31"/>
                  </a:cubicBezTo>
                  <a:cubicBezTo>
                    <a:pt x="0" y="64"/>
                    <a:pt x="23" y="87"/>
                    <a:pt x="52" y="87"/>
                  </a:cubicBezTo>
                  <a:cubicBezTo>
                    <a:pt x="57" y="90"/>
                    <a:pt x="64" y="90"/>
                    <a:pt x="71" y="90"/>
                  </a:cubicBezTo>
                  <a:cubicBezTo>
                    <a:pt x="112" y="90"/>
                    <a:pt x="150" y="80"/>
                    <a:pt x="202" y="49"/>
                  </a:cubicBezTo>
                  <a:cubicBezTo>
                    <a:pt x="146" y="31"/>
                    <a:pt x="105" y="12"/>
                    <a:pt x="60" y="4"/>
                  </a:cubicBezTo>
                  <a:cubicBezTo>
                    <a:pt x="57" y="1"/>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4" name="Google Shape;32544;p23"/>
            <p:cNvSpPr/>
            <p:nvPr/>
          </p:nvSpPr>
          <p:spPr>
            <a:xfrm>
              <a:off x="-2414761" y="-943588"/>
              <a:ext cx="4154" cy="6637"/>
            </a:xfrm>
            <a:custGeom>
              <a:avLst/>
              <a:gdLst/>
              <a:ahLst/>
              <a:cxnLst/>
              <a:rect l="l" t="t" r="r" b="b"/>
              <a:pathLst>
                <a:path w="87" h="139" extrusionOk="0">
                  <a:moveTo>
                    <a:pt x="64" y="1"/>
                  </a:moveTo>
                  <a:lnTo>
                    <a:pt x="64" y="1"/>
                  </a:lnTo>
                  <a:cubicBezTo>
                    <a:pt x="26" y="9"/>
                    <a:pt x="0" y="23"/>
                    <a:pt x="11" y="68"/>
                  </a:cubicBezTo>
                  <a:cubicBezTo>
                    <a:pt x="23" y="98"/>
                    <a:pt x="26" y="139"/>
                    <a:pt x="64" y="139"/>
                  </a:cubicBezTo>
                  <a:cubicBezTo>
                    <a:pt x="71" y="139"/>
                    <a:pt x="78" y="135"/>
                    <a:pt x="86" y="135"/>
                  </a:cubicBezTo>
                  <a:lnTo>
                    <a:pt x="86" y="113"/>
                  </a:lnTo>
                  <a:cubicBezTo>
                    <a:pt x="68" y="80"/>
                    <a:pt x="60" y="42"/>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5" name="Google Shape;32545;p23"/>
            <p:cNvSpPr/>
            <p:nvPr/>
          </p:nvSpPr>
          <p:spPr>
            <a:xfrm>
              <a:off x="-2407646" y="-941439"/>
              <a:ext cx="12701" cy="7353"/>
            </a:xfrm>
            <a:custGeom>
              <a:avLst/>
              <a:gdLst/>
              <a:ahLst/>
              <a:cxnLst/>
              <a:rect l="l" t="t" r="r" b="b"/>
              <a:pathLst>
                <a:path w="266" h="154" extrusionOk="0">
                  <a:moveTo>
                    <a:pt x="124" y="0"/>
                  </a:moveTo>
                  <a:cubicBezTo>
                    <a:pt x="102" y="0"/>
                    <a:pt x="86" y="19"/>
                    <a:pt x="79" y="45"/>
                  </a:cubicBezTo>
                  <a:cubicBezTo>
                    <a:pt x="76" y="61"/>
                    <a:pt x="121" y="57"/>
                    <a:pt x="102" y="83"/>
                  </a:cubicBezTo>
                  <a:cubicBezTo>
                    <a:pt x="98" y="94"/>
                    <a:pt x="86" y="98"/>
                    <a:pt x="79" y="98"/>
                  </a:cubicBezTo>
                  <a:cubicBezTo>
                    <a:pt x="68" y="98"/>
                    <a:pt x="57" y="90"/>
                    <a:pt x="45" y="90"/>
                  </a:cubicBezTo>
                  <a:cubicBezTo>
                    <a:pt x="42" y="87"/>
                    <a:pt x="42" y="87"/>
                    <a:pt x="38" y="87"/>
                  </a:cubicBezTo>
                  <a:cubicBezTo>
                    <a:pt x="19" y="87"/>
                    <a:pt x="0" y="105"/>
                    <a:pt x="5" y="139"/>
                  </a:cubicBezTo>
                  <a:lnTo>
                    <a:pt x="38" y="139"/>
                  </a:lnTo>
                  <a:cubicBezTo>
                    <a:pt x="105" y="139"/>
                    <a:pt x="173" y="150"/>
                    <a:pt x="236" y="154"/>
                  </a:cubicBezTo>
                  <a:cubicBezTo>
                    <a:pt x="266" y="128"/>
                    <a:pt x="243" y="87"/>
                    <a:pt x="262" y="57"/>
                  </a:cubicBezTo>
                  <a:lnTo>
                    <a:pt x="243" y="57"/>
                  </a:lnTo>
                  <a:cubicBezTo>
                    <a:pt x="210" y="38"/>
                    <a:pt x="176" y="19"/>
                    <a:pt x="143" y="4"/>
                  </a:cubicBezTo>
                  <a:cubicBezTo>
                    <a:pt x="135" y="0"/>
                    <a:pt x="128"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6" name="Google Shape;32546;p23"/>
            <p:cNvSpPr/>
            <p:nvPr/>
          </p:nvSpPr>
          <p:spPr>
            <a:xfrm>
              <a:off x="-2411944" y="-943588"/>
              <a:ext cx="4727" cy="5396"/>
            </a:xfrm>
            <a:custGeom>
              <a:avLst/>
              <a:gdLst/>
              <a:ahLst/>
              <a:cxnLst/>
              <a:rect l="l" t="t" r="r" b="b"/>
              <a:pathLst>
                <a:path w="99" h="113" extrusionOk="0">
                  <a:moveTo>
                    <a:pt x="5" y="1"/>
                  </a:moveTo>
                  <a:cubicBezTo>
                    <a:pt x="1" y="42"/>
                    <a:pt x="9" y="80"/>
                    <a:pt x="27" y="113"/>
                  </a:cubicBezTo>
                  <a:cubicBezTo>
                    <a:pt x="38" y="83"/>
                    <a:pt x="98" y="54"/>
                    <a:pt x="31" y="19"/>
                  </a:cubicBezTo>
                  <a:cubicBezTo>
                    <a:pt x="23" y="9"/>
                    <a:pt x="16" y="1"/>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7" name="Google Shape;32547;p23"/>
            <p:cNvSpPr/>
            <p:nvPr/>
          </p:nvSpPr>
          <p:spPr>
            <a:xfrm>
              <a:off x="-2379426" y="-929836"/>
              <a:ext cx="10362" cy="7879"/>
            </a:xfrm>
            <a:custGeom>
              <a:avLst/>
              <a:gdLst/>
              <a:ahLst/>
              <a:cxnLst/>
              <a:rect l="l" t="t" r="r" b="b"/>
              <a:pathLst>
                <a:path w="217" h="165" extrusionOk="0">
                  <a:moveTo>
                    <a:pt x="94" y="1"/>
                  </a:moveTo>
                  <a:cubicBezTo>
                    <a:pt x="87" y="1"/>
                    <a:pt x="75" y="1"/>
                    <a:pt x="64" y="12"/>
                  </a:cubicBezTo>
                  <a:cubicBezTo>
                    <a:pt x="37" y="27"/>
                    <a:pt x="1" y="30"/>
                    <a:pt x="8" y="71"/>
                  </a:cubicBezTo>
                  <a:cubicBezTo>
                    <a:pt x="11" y="113"/>
                    <a:pt x="30" y="150"/>
                    <a:pt x="71" y="154"/>
                  </a:cubicBezTo>
                  <a:cubicBezTo>
                    <a:pt x="101" y="158"/>
                    <a:pt x="135" y="165"/>
                    <a:pt x="165" y="165"/>
                  </a:cubicBezTo>
                  <a:cubicBezTo>
                    <a:pt x="180" y="165"/>
                    <a:pt x="194" y="161"/>
                    <a:pt x="210" y="158"/>
                  </a:cubicBezTo>
                  <a:cubicBezTo>
                    <a:pt x="217" y="102"/>
                    <a:pt x="161" y="83"/>
                    <a:pt x="142" y="42"/>
                  </a:cubicBezTo>
                  <a:cubicBezTo>
                    <a:pt x="131" y="19"/>
                    <a:pt x="116"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8" name="Google Shape;32548;p23"/>
            <p:cNvSpPr/>
            <p:nvPr/>
          </p:nvSpPr>
          <p:spPr>
            <a:xfrm>
              <a:off x="-2538099" y="-933035"/>
              <a:ext cx="8977" cy="6828"/>
            </a:xfrm>
            <a:custGeom>
              <a:avLst/>
              <a:gdLst/>
              <a:ahLst/>
              <a:cxnLst/>
              <a:rect l="l" t="t" r="r" b="b"/>
              <a:pathLst>
                <a:path w="188" h="143" extrusionOk="0">
                  <a:moveTo>
                    <a:pt x="90" y="0"/>
                  </a:moveTo>
                  <a:cubicBezTo>
                    <a:pt x="63" y="16"/>
                    <a:pt x="75" y="64"/>
                    <a:pt x="37" y="68"/>
                  </a:cubicBezTo>
                  <a:cubicBezTo>
                    <a:pt x="0" y="75"/>
                    <a:pt x="15" y="102"/>
                    <a:pt x="18" y="120"/>
                  </a:cubicBezTo>
                  <a:cubicBezTo>
                    <a:pt x="23" y="135"/>
                    <a:pt x="34" y="142"/>
                    <a:pt x="45" y="142"/>
                  </a:cubicBezTo>
                  <a:cubicBezTo>
                    <a:pt x="49" y="142"/>
                    <a:pt x="56" y="138"/>
                    <a:pt x="63" y="135"/>
                  </a:cubicBezTo>
                  <a:cubicBezTo>
                    <a:pt x="75" y="128"/>
                    <a:pt x="86" y="128"/>
                    <a:pt x="94" y="128"/>
                  </a:cubicBezTo>
                  <a:cubicBezTo>
                    <a:pt x="108" y="128"/>
                    <a:pt x="120" y="131"/>
                    <a:pt x="131" y="131"/>
                  </a:cubicBezTo>
                  <a:cubicBezTo>
                    <a:pt x="146" y="135"/>
                    <a:pt x="157" y="138"/>
                    <a:pt x="172" y="138"/>
                  </a:cubicBezTo>
                  <a:lnTo>
                    <a:pt x="187" y="138"/>
                  </a:lnTo>
                  <a:cubicBezTo>
                    <a:pt x="168" y="75"/>
                    <a:pt x="108" y="4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9" name="Google Shape;32549;p23"/>
            <p:cNvSpPr/>
            <p:nvPr/>
          </p:nvSpPr>
          <p:spPr>
            <a:xfrm>
              <a:off x="-2529170" y="-922865"/>
              <a:ext cx="6781" cy="6112"/>
            </a:xfrm>
            <a:custGeom>
              <a:avLst/>
              <a:gdLst/>
              <a:ahLst/>
              <a:cxnLst/>
              <a:rect l="l" t="t" r="r" b="b"/>
              <a:pathLst>
                <a:path w="142" h="128" extrusionOk="0">
                  <a:moveTo>
                    <a:pt x="109" y="1"/>
                  </a:moveTo>
                  <a:cubicBezTo>
                    <a:pt x="71" y="30"/>
                    <a:pt x="38" y="64"/>
                    <a:pt x="0" y="94"/>
                  </a:cubicBezTo>
                  <a:cubicBezTo>
                    <a:pt x="0" y="124"/>
                    <a:pt x="23" y="124"/>
                    <a:pt x="38" y="127"/>
                  </a:cubicBezTo>
                  <a:lnTo>
                    <a:pt x="56" y="127"/>
                  </a:lnTo>
                  <a:cubicBezTo>
                    <a:pt x="90" y="127"/>
                    <a:pt x="112" y="101"/>
                    <a:pt x="123" y="68"/>
                  </a:cubicBezTo>
                  <a:cubicBezTo>
                    <a:pt x="131" y="46"/>
                    <a:pt x="142" y="23"/>
                    <a:pt x="116" y="4"/>
                  </a:cubicBezTo>
                  <a:lnTo>
                    <a:pt x="1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0" name="Google Shape;32550;p23"/>
            <p:cNvSpPr/>
            <p:nvPr/>
          </p:nvSpPr>
          <p:spPr>
            <a:xfrm>
              <a:off x="-2544164" y="-898035"/>
              <a:ext cx="27695" cy="24305"/>
            </a:xfrm>
            <a:custGeom>
              <a:avLst/>
              <a:gdLst/>
              <a:ahLst/>
              <a:cxnLst/>
              <a:rect l="l" t="t" r="r" b="b"/>
              <a:pathLst>
                <a:path w="580" h="509" extrusionOk="0">
                  <a:moveTo>
                    <a:pt x="295" y="0"/>
                  </a:moveTo>
                  <a:cubicBezTo>
                    <a:pt x="209" y="0"/>
                    <a:pt x="127" y="45"/>
                    <a:pt x="67" y="135"/>
                  </a:cubicBezTo>
                  <a:cubicBezTo>
                    <a:pt x="0" y="247"/>
                    <a:pt x="67" y="329"/>
                    <a:pt x="105" y="418"/>
                  </a:cubicBezTo>
                  <a:cubicBezTo>
                    <a:pt x="138" y="392"/>
                    <a:pt x="153" y="382"/>
                    <a:pt x="164" y="382"/>
                  </a:cubicBezTo>
                  <a:cubicBezTo>
                    <a:pt x="180" y="382"/>
                    <a:pt x="190" y="400"/>
                    <a:pt x="221" y="434"/>
                  </a:cubicBezTo>
                  <a:cubicBezTo>
                    <a:pt x="240" y="460"/>
                    <a:pt x="254" y="508"/>
                    <a:pt x="299" y="508"/>
                  </a:cubicBezTo>
                  <a:cubicBezTo>
                    <a:pt x="307" y="508"/>
                    <a:pt x="314" y="508"/>
                    <a:pt x="321" y="504"/>
                  </a:cubicBezTo>
                  <a:cubicBezTo>
                    <a:pt x="347" y="471"/>
                    <a:pt x="280" y="449"/>
                    <a:pt x="310" y="415"/>
                  </a:cubicBezTo>
                  <a:lnTo>
                    <a:pt x="318" y="415"/>
                  </a:lnTo>
                  <a:cubicBezTo>
                    <a:pt x="333" y="415"/>
                    <a:pt x="337" y="426"/>
                    <a:pt x="344" y="437"/>
                  </a:cubicBezTo>
                  <a:cubicBezTo>
                    <a:pt x="355" y="456"/>
                    <a:pt x="366" y="478"/>
                    <a:pt x="385" y="478"/>
                  </a:cubicBezTo>
                  <a:cubicBezTo>
                    <a:pt x="392" y="478"/>
                    <a:pt x="397" y="475"/>
                    <a:pt x="404" y="471"/>
                  </a:cubicBezTo>
                  <a:cubicBezTo>
                    <a:pt x="426" y="456"/>
                    <a:pt x="407" y="430"/>
                    <a:pt x="397" y="411"/>
                  </a:cubicBezTo>
                  <a:cubicBezTo>
                    <a:pt x="389" y="400"/>
                    <a:pt x="385" y="385"/>
                    <a:pt x="378" y="370"/>
                  </a:cubicBezTo>
                  <a:cubicBezTo>
                    <a:pt x="363" y="373"/>
                    <a:pt x="352" y="373"/>
                    <a:pt x="337" y="373"/>
                  </a:cubicBezTo>
                  <a:cubicBezTo>
                    <a:pt x="314" y="373"/>
                    <a:pt x="295" y="366"/>
                    <a:pt x="276" y="340"/>
                  </a:cubicBezTo>
                  <a:cubicBezTo>
                    <a:pt x="258" y="359"/>
                    <a:pt x="243" y="366"/>
                    <a:pt x="232" y="366"/>
                  </a:cubicBezTo>
                  <a:cubicBezTo>
                    <a:pt x="209" y="366"/>
                    <a:pt x="206" y="337"/>
                    <a:pt x="202" y="299"/>
                  </a:cubicBezTo>
                  <a:lnTo>
                    <a:pt x="213" y="299"/>
                  </a:lnTo>
                  <a:cubicBezTo>
                    <a:pt x="243" y="299"/>
                    <a:pt x="262" y="321"/>
                    <a:pt x="276" y="340"/>
                  </a:cubicBezTo>
                  <a:cubicBezTo>
                    <a:pt x="299" y="337"/>
                    <a:pt x="325" y="314"/>
                    <a:pt x="347" y="314"/>
                  </a:cubicBezTo>
                  <a:cubicBezTo>
                    <a:pt x="363" y="314"/>
                    <a:pt x="374" y="325"/>
                    <a:pt x="378" y="370"/>
                  </a:cubicBezTo>
                  <a:cubicBezTo>
                    <a:pt x="464" y="347"/>
                    <a:pt x="355" y="269"/>
                    <a:pt x="415" y="239"/>
                  </a:cubicBezTo>
                  <a:lnTo>
                    <a:pt x="415" y="239"/>
                  </a:lnTo>
                  <a:cubicBezTo>
                    <a:pt x="456" y="329"/>
                    <a:pt x="464" y="333"/>
                    <a:pt x="561" y="359"/>
                  </a:cubicBezTo>
                  <a:cubicBezTo>
                    <a:pt x="549" y="303"/>
                    <a:pt x="542" y="243"/>
                    <a:pt x="580" y="190"/>
                  </a:cubicBezTo>
                  <a:cubicBezTo>
                    <a:pt x="572" y="190"/>
                    <a:pt x="564" y="194"/>
                    <a:pt x="557" y="194"/>
                  </a:cubicBezTo>
                  <a:cubicBezTo>
                    <a:pt x="542" y="199"/>
                    <a:pt x="527" y="202"/>
                    <a:pt x="512" y="202"/>
                  </a:cubicBezTo>
                  <a:cubicBezTo>
                    <a:pt x="497" y="202"/>
                    <a:pt x="482" y="194"/>
                    <a:pt x="475" y="180"/>
                  </a:cubicBezTo>
                  <a:cubicBezTo>
                    <a:pt x="456" y="146"/>
                    <a:pt x="512" y="138"/>
                    <a:pt x="516" y="109"/>
                  </a:cubicBezTo>
                  <a:cubicBezTo>
                    <a:pt x="501" y="94"/>
                    <a:pt x="490" y="82"/>
                    <a:pt x="475" y="71"/>
                  </a:cubicBezTo>
                  <a:cubicBezTo>
                    <a:pt x="419" y="23"/>
                    <a:pt x="355" y="0"/>
                    <a:pt x="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1" name="Google Shape;32551;p23"/>
            <p:cNvSpPr/>
            <p:nvPr/>
          </p:nvSpPr>
          <p:spPr>
            <a:xfrm>
              <a:off x="-2522437" y="-892878"/>
              <a:ext cx="5969" cy="4536"/>
            </a:xfrm>
            <a:custGeom>
              <a:avLst/>
              <a:gdLst/>
              <a:ahLst/>
              <a:cxnLst/>
              <a:rect l="l" t="t" r="r" b="b"/>
              <a:pathLst>
                <a:path w="125" h="95" extrusionOk="0">
                  <a:moveTo>
                    <a:pt x="61" y="1"/>
                  </a:moveTo>
                  <a:cubicBezTo>
                    <a:pt x="57" y="30"/>
                    <a:pt x="1" y="38"/>
                    <a:pt x="20" y="72"/>
                  </a:cubicBezTo>
                  <a:cubicBezTo>
                    <a:pt x="27" y="86"/>
                    <a:pt x="42" y="94"/>
                    <a:pt x="57" y="94"/>
                  </a:cubicBezTo>
                  <a:cubicBezTo>
                    <a:pt x="72" y="94"/>
                    <a:pt x="87" y="91"/>
                    <a:pt x="102" y="86"/>
                  </a:cubicBezTo>
                  <a:cubicBezTo>
                    <a:pt x="109" y="86"/>
                    <a:pt x="117" y="82"/>
                    <a:pt x="125" y="82"/>
                  </a:cubicBezTo>
                  <a:cubicBezTo>
                    <a:pt x="125" y="75"/>
                    <a:pt x="121" y="68"/>
                    <a:pt x="121" y="60"/>
                  </a:cubicBezTo>
                  <a:cubicBezTo>
                    <a:pt x="87" y="53"/>
                    <a:pt x="99"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2" name="Google Shape;32552;p23"/>
            <p:cNvSpPr/>
            <p:nvPr/>
          </p:nvSpPr>
          <p:spPr>
            <a:xfrm>
              <a:off x="-2410893" y="-1050691"/>
              <a:ext cx="10266" cy="8643"/>
            </a:xfrm>
            <a:custGeom>
              <a:avLst/>
              <a:gdLst/>
              <a:ahLst/>
              <a:cxnLst/>
              <a:rect l="l" t="t" r="r" b="b"/>
              <a:pathLst>
                <a:path w="215" h="181" extrusionOk="0">
                  <a:moveTo>
                    <a:pt x="166" y="1"/>
                  </a:moveTo>
                  <a:cubicBezTo>
                    <a:pt x="162" y="1"/>
                    <a:pt x="151" y="9"/>
                    <a:pt x="132" y="20"/>
                  </a:cubicBezTo>
                  <a:cubicBezTo>
                    <a:pt x="118" y="49"/>
                    <a:pt x="110" y="87"/>
                    <a:pt x="73" y="87"/>
                  </a:cubicBezTo>
                  <a:cubicBezTo>
                    <a:pt x="65" y="87"/>
                    <a:pt x="58" y="83"/>
                    <a:pt x="46" y="80"/>
                  </a:cubicBezTo>
                  <a:cubicBezTo>
                    <a:pt x="31" y="83"/>
                    <a:pt x="16" y="87"/>
                    <a:pt x="1" y="90"/>
                  </a:cubicBezTo>
                  <a:lnTo>
                    <a:pt x="1" y="113"/>
                  </a:lnTo>
                  <a:cubicBezTo>
                    <a:pt x="5" y="121"/>
                    <a:pt x="9" y="128"/>
                    <a:pt x="9" y="135"/>
                  </a:cubicBezTo>
                  <a:cubicBezTo>
                    <a:pt x="54" y="147"/>
                    <a:pt x="102" y="147"/>
                    <a:pt x="136" y="180"/>
                  </a:cubicBezTo>
                  <a:cubicBezTo>
                    <a:pt x="118" y="128"/>
                    <a:pt x="151" y="102"/>
                    <a:pt x="189" y="80"/>
                  </a:cubicBezTo>
                  <a:cubicBezTo>
                    <a:pt x="215" y="54"/>
                    <a:pt x="170" y="57"/>
                    <a:pt x="173" y="38"/>
                  </a:cubicBezTo>
                  <a:cubicBezTo>
                    <a:pt x="177" y="12"/>
                    <a:pt x="177"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3" name="Google Shape;32553;p23"/>
            <p:cNvSpPr/>
            <p:nvPr/>
          </p:nvSpPr>
          <p:spPr>
            <a:xfrm>
              <a:off x="-2401916" y="-1044102"/>
              <a:ext cx="9837" cy="10075"/>
            </a:xfrm>
            <a:custGeom>
              <a:avLst/>
              <a:gdLst/>
              <a:ahLst/>
              <a:cxnLst/>
              <a:rect l="l" t="t" r="r" b="b"/>
              <a:pathLst>
                <a:path w="206" h="211" extrusionOk="0">
                  <a:moveTo>
                    <a:pt x="120" y="1"/>
                  </a:moveTo>
                  <a:cubicBezTo>
                    <a:pt x="105" y="35"/>
                    <a:pt x="71" y="68"/>
                    <a:pt x="82" y="113"/>
                  </a:cubicBezTo>
                  <a:cubicBezTo>
                    <a:pt x="161" y="132"/>
                    <a:pt x="113" y="166"/>
                    <a:pt x="82" y="180"/>
                  </a:cubicBezTo>
                  <a:cubicBezTo>
                    <a:pt x="75" y="185"/>
                    <a:pt x="68" y="185"/>
                    <a:pt x="56" y="185"/>
                  </a:cubicBezTo>
                  <a:lnTo>
                    <a:pt x="45" y="185"/>
                  </a:lnTo>
                  <a:cubicBezTo>
                    <a:pt x="30" y="185"/>
                    <a:pt x="15" y="185"/>
                    <a:pt x="1" y="199"/>
                  </a:cubicBezTo>
                  <a:cubicBezTo>
                    <a:pt x="27" y="207"/>
                    <a:pt x="53" y="211"/>
                    <a:pt x="75" y="211"/>
                  </a:cubicBezTo>
                  <a:cubicBezTo>
                    <a:pt x="123" y="211"/>
                    <a:pt x="168" y="196"/>
                    <a:pt x="206" y="162"/>
                  </a:cubicBezTo>
                  <a:lnTo>
                    <a:pt x="199" y="162"/>
                  </a:lnTo>
                  <a:cubicBezTo>
                    <a:pt x="146" y="162"/>
                    <a:pt x="149" y="121"/>
                    <a:pt x="158" y="83"/>
                  </a:cubicBezTo>
                  <a:cubicBezTo>
                    <a:pt x="161" y="46"/>
                    <a:pt x="168" y="16"/>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4" name="Google Shape;32554;p23"/>
            <p:cNvSpPr/>
            <p:nvPr/>
          </p:nvSpPr>
          <p:spPr>
            <a:xfrm>
              <a:off x="-2405307" y="-1046919"/>
              <a:ext cx="6828" cy="7735"/>
            </a:xfrm>
            <a:custGeom>
              <a:avLst/>
              <a:gdLst/>
              <a:ahLst/>
              <a:cxnLst/>
              <a:rect l="l" t="t" r="r" b="b"/>
              <a:pathLst>
                <a:path w="143" h="162" extrusionOk="0">
                  <a:moveTo>
                    <a:pt x="72" y="1"/>
                  </a:moveTo>
                  <a:cubicBezTo>
                    <a:pt x="34" y="23"/>
                    <a:pt x="1" y="49"/>
                    <a:pt x="19" y="101"/>
                  </a:cubicBezTo>
                  <a:cubicBezTo>
                    <a:pt x="30" y="120"/>
                    <a:pt x="27" y="161"/>
                    <a:pt x="41" y="161"/>
                  </a:cubicBezTo>
                  <a:cubicBezTo>
                    <a:pt x="49" y="161"/>
                    <a:pt x="60" y="154"/>
                    <a:pt x="79" y="135"/>
                  </a:cubicBezTo>
                  <a:cubicBezTo>
                    <a:pt x="82" y="132"/>
                    <a:pt x="86" y="132"/>
                    <a:pt x="86" y="132"/>
                  </a:cubicBezTo>
                  <a:cubicBezTo>
                    <a:pt x="94" y="132"/>
                    <a:pt x="98" y="135"/>
                    <a:pt x="105" y="142"/>
                  </a:cubicBezTo>
                  <a:cubicBezTo>
                    <a:pt x="108" y="146"/>
                    <a:pt x="116" y="154"/>
                    <a:pt x="124" y="154"/>
                  </a:cubicBezTo>
                  <a:cubicBezTo>
                    <a:pt x="142" y="90"/>
                    <a:pt x="90" y="49"/>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5" name="Google Shape;32555;p23"/>
            <p:cNvSpPr/>
            <p:nvPr/>
          </p:nvSpPr>
          <p:spPr>
            <a:xfrm>
              <a:off x="-2410129" y="-1049784"/>
              <a:ext cx="5539" cy="3247"/>
            </a:xfrm>
            <a:custGeom>
              <a:avLst/>
              <a:gdLst/>
              <a:ahLst/>
              <a:cxnLst/>
              <a:rect l="l" t="t" r="r" b="b"/>
              <a:pathLst>
                <a:path w="116" h="68" extrusionOk="0">
                  <a:moveTo>
                    <a:pt x="23" y="1"/>
                  </a:moveTo>
                  <a:cubicBezTo>
                    <a:pt x="4" y="1"/>
                    <a:pt x="0" y="12"/>
                    <a:pt x="30" y="61"/>
                  </a:cubicBezTo>
                  <a:cubicBezTo>
                    <a:pt x="42" y="64"/>
                    <a:pt x="49" y="68"/>
                    <a:pt x="57" y="68"/>
                  </a:cubicBezTo>
                  <a:cubicBezTo>
                    <a:pt x="94" y="68"/>
                    <a:pt x="102" y="30"/>
                    <a:pt x="116" y="1"/>
                  </a:cubicBezTo>
                  <a:cubicBezTo>
                    <a:pt x="105" y="1"/>
                    <a:pt x="97" y="1"/>
                    <a:pt x="90" y="4"/>
                  </a:cubicBezTo>
                  <a:cubicBezTo>
                    <a:pt x="86" y="4"/>
                    <a:pt x="83" y="8"/>
                    <a:pt x="75" y="8"/>
                  </a:cubicBezTo>
                  <a:cubicBezTo>
                    <a:pt x="68" y="8"/>
                    <a:pt x="60" y="4"/>
                    <a:pt x="49" y="4"/>
                  </a:cubicBezTo>
                  <a:cubicBezTo>
                    <a:pt x="42" y="1"/>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6" name="Google Shape;32556;p23"/>
            <p:cNvSpPr/>
            <p:nvPr/>
          </p:nvSpPr>
          <p:spPr>
            <a:xfrm>
              <a:off x="-2261436" y="-806689"/>
              <a:ext cx="9693" cy="4918"/>
            </a:xfrm>
            <a:custGeom>
              <a:avLst/>
              <a:gdLst/>
              <a:ahLst/>
              <a:cxnLst/>
              <a:rect l="l" t="t" r="r" b="b"/>
              <a:pathLst>
                <a:path w="203" h="103" extrusionOk="0">
                  <a:moveTo>
                    <a:pt x="180" y="1"/>
                  </a:moveTo>
                  <a:lnTo>
                    <a:pt x="180" y="1"/>
                  </a:lnTo>
                  <a:cubicBezTo>
                    <a:pt x="116" y="13"/>
                    <a:pt x="64" y="61"/>
                    <a:pt x="0" y="61"/>
                  </a:cubicBezTo>
                  <a:cubicBezTo>
                    <a:pt x="45" y="94"/>
                    <a:pt x="105" y="65"/>
                    <a:pt x="150" y="102"/>
                  </a:cubicBezTo>
                  <a:cubicBezTo>
                    <a:pt x="202" y="80"/>
                    <a:pt x="161" y="30"/>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7" name="Google Shape;32557;p23"/>
            <p:cNvSpPr/>
            <p:nvPr/>
          </p:nvSpPr>
          <p:spPr>
            <a:xfrm>
              <a:off x="-2570617" y="-1080105"/>
              <a:ext cx="21297" cy="22156"/>
            </a:xfrm>
            <a:custGeom>
              <a:avLst/>
              <a:gdLst/>
              <a:ahLst/>
              <a:cxnLst/>
              <a:rect l="l" t="t" r="r" b="b"/>
              <a:pathLst>
                <a:path w="446" h="464" extrusionOk="0">
                  <a:moveTo>
                    <a:pt x="311" y="0"/>
                  </a:moveTo>
                  <a:cubicBezTo>
                    <a:pt x="292" y="4"/>
                    <a:pt x="278" y="8"/>
                    <a:pt x="262" y="8"/>
                  </a:cubicBezTo>
                  <a:lnTo>
                    <a:pt x="251" y="11"/>
                  </a:lnTo>
                  <a:lnTo>
                    <a:pt x="240" y="15"/>
                  </a:lnTo>
                  <a:cubicBezTo>
                    <a:pt x="304" y="30"/>
                    <a:pt x="296" y="97"/>
                    <a:pt x="318" y="139"/>
                  </a:cubicBezTo>
                  <a:cubicBezTo>
                    <a:pt x="323" y="149"/>
                    <a:pt x="315" y="154"/>
                    <a:pt x="304" y="154"/>
                  </a:cubicBezTo>
                  <a:cubicBezTo>
                    <a:pt x="292" y="154"/>
                    <a:pt x="278" y="154"/>
                    <a:pt x="270" y="149"/>
                  </a:cubicBezTo>
                  <a:cubicBezTo>
                    <a:pt x="259" y="176"/>
                    <a:pt x="251" y="213"/>
                    <a:pt x="225" y="213"/>
                  </a:cubicBezTo>
                  <a:cubicBezTo>
                    <a:pt x="225" y="213"/>
                    <a:pt x="221" y="213"/>
                    <a:pt x="218" y="209"/>
                  </a:cubicBezTo>
                  <a:cubicBezTo>
                    <a:pt x="188" y="199"/>
                    <a:pt x="150" y="161"/>
                    <a:pt x="192" y="120"/>
                  </a:cubicBezTo>
                  <a:cubicBezTo>
                    <a:pt x="180" y="104"/>
                    <a:pt x="169" y="101"/>
                    <a:pt x="158" y="101"/>
                  </a:cubicBezTo>
                  <a:cubicBezTo>
                    <a:pt x="147" y="101"/>
                    <a:pt x="132" y="109"/>
                    <a:pt x="116" y="109"/>
                  </a:cubicBezTo>
                  <a:cubicBezTo>
                    <a:pt x="98" y="131"/>
                    <a:pt x="35" y="120"/>
                    <a:pt x="61" y="183"/>
                  </a:cubicBezTo>
                  <a:cubicBezTo>
                    <a:pt x="79" y="235"/>
                    <a:pt x="19" y="251"/>
                    <a:pt x="1" y="284"/>
                  </a:cubicBezTo>
                  <a:cubicBezTo>
                    <a:pt x="35" y="303"/>
                    <a:pt x="57" y="333"/>
                    <a:pt x="76" y="366"/>
                  </a:cubicBezTo>
                  <a:cubicBezTo>
                    <a:pt x="105" y="423"/>
                    <a:pt x="150" y="463"/>
                    <a:pt x="214" y="463"/>
                  </a:cubicBezTo>
                  <a:lnTo>
                    <a:pt x="233" y="463"/>
                  </a:lnTo>
                  <a:cubicBezTo>
                    <a:pt x="225" y="392"/>
                    <a:pt x="233" y="329"/>
                    <a:pt x="318" y="306"/>
                  </a:cubicBezTo>
                  <a:cubicBezTo>
                    <a:pt x="330" y="303"/>
                    <a:pt x="341" y="299"/>
                    <a:pt x="349" y="292"/>
                  </a:cubicBezTo>
                  <a:cubicBezTo>
                    <a:pt x="363" y="273"/>
                    <a:pt x="371" y="266"/>
                    <a:pt x="378" y="266"/>
                  </a:cubicBezTo>
                  <a:cubicBezTo>
                    <a:pt x="390" y="266"/>
                    <a:pt x="397" y="273"/>
                    <a:pt x="412" y="288"/>
                  </a:cubicBezTo>
                  <a:cubicBezTo>
                    <a:pt x="435" y="269"/>
                    <a:pt x="435" y="239"/>
                    <a:pt x="446" y="213"/>
                  </a:cubicBezTo>
                  <a:cubicBezTo>
                    <a:pt x="397" y="180"/>
                    <a:pt x="363" y="139"/>
                    <a:pt x="363" y="86"/>
                  </a:cubicBezTo>
                  <a:cubicBezTo>
                    <a:pt x="363" y="37"/>
                    <a:pt x="326" y="3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8" name="Google Shape;32558;p23"/>
            <p:cNvSpPr/>
            <p:nvPr/>
          </p:nvSpPr>
          <p:spPr>
            <a:xfrm>
              <a:off x="-2559921" y="-1067452"/>
              <a:ext cx="12749" cy="10218"/>
            </a:xfrm>
            <a:custGeom>
              <a:avLst/>
              <a:gdLst/>
              <a:ahLst/>
              <a:cxnLst/>
              <a:rect l="l" t="t" r="r" b="b"/>
              <a:pathLst>
                <a:path w="267" h="214" extrusionOk="0">
                  <a:moveTo>
                    <a:pt x="154" y="83"/>
                  </a:moveTo>
                  <a:cubicBezTo>
                    <a:pt x="158" y="91"/>
                    <a:pt x="161" y="101"/>
                    <a:pt x="158" y="105"/>
                  </a:cubicBezTo>
                  <a:cubicBezTo>
                    <a:pt x="147" y="120"/>
                    <a:pt x="139" y="124"/>
                    <a:pt x="128" y="124"/>
                  </a:cubicBezTo>
                  <a:cubicBezTo>
                    <a:pt x="117" y="124"/>
                    <a:pt x="109" y="120"/>
                    <a:pt x="102" y="117"/>
                  </a:cubicBezTo>
                  <a:cubicBezTo>
                    <a:pt x="91" y="113"/>
                    <a:pt x="83" y="109"/>
                    <a:pt x="72" y="109"/>
                  </a:cubicBezTo>
                  <a:lnTo>
                    <a:pt x="68" y="109"/>
                  </a:lnTo>
                  <a:lnTo>
                    <a:pt x="68" y="86"/>
                  </a:lnTo>
                  <a:cubicBezTo>
                    <a:pt x="99" y="86"/>
                    <a:pt x="128" y="83"/>
                    <a:pt x="154" y="83"/>
                  </a:cubicBezTo>
                  <a:close/>
                  <a:moveTo>
                    <a:pt x="154" y="1"/>
                  </a:moveTo>
                  <a:cubicBezTo>
                    <a:pt x="147" y="1"/>
                    <a:pt x="139" y="8"/>
                    <a:pt x="125" y="27"/>
                  </a:cubicBezTo>
                  <a:cubicBezTo>
                    <a:pt x="117" y="34"/>
                    <a:pt x="106" y="38"/>
                    <a:pt x="94" y="41"/>
                  </a:cubicBezTo>
                  <a:cubicBezTo>
                    <a:pt x="9" y="64"/>
                    <a:pt x="1" y="127"/>
                    <a:pt x="9" y="198"/>
                  </a:cubicBezTo>
                  <a:cubicBezTo>
                    <a:pt x="42" y="206"/>
                    <a:pt x="68" y="214"/>
                    <a:pt x="99" y="214"/>
                  </a:cubicBezTo>
                  <a:cubicBezTo>
                    <a:pt x="180" y="214"/>
                    <a:pt x="237" y="161"/>
                    <a:pt x="266" y="60"/>
                  </a:cubicBezTo>
                  <a:cubicBezTo>
                    <a:pt x="251" y="27"/>
                    <a:pt x="206" y="53"/>
                    <a:pt x="188" y="23"/>
                  </a:cubicBezTo>
                  <a:cubicBezTo>
                    <a:pt x="173" y="8"/>
                    <a:pt x="166"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9" name="Google Shape;32559;p23"/>
            <p:cNvSpPr/>
            <p:nvPr/>
          </p:nvSpPr>
          <p:spPr>
            <a:xfrm>
              <a:off x="-2567418" y="-1079437"/>
              <a:ext cx="12224" cy="6685"/>
            </a:xfrm>
            <a:custGeom>
              <a:avLst/>
              <a:gdLst/>
              <a:ahLst/>
              <a:cxnLst/>
              <a:rect l="l" t="t" r="r" b="b"/>
              <a:pathLst>
                <a:path w="256" h="140" extrusionOk="0">
                  <a:moveTo>
                    <a:pt x="173" y="1"/>
                  </a:moveTo>
                  <a:cubicBezTo>
                    <a:pt x="143" y="9"/>
                    <a:pt x="113" y="12"/>
                    <a:pt x="80" y="12"/>
                  </a:cubicBezTo>
                  <a:cubicBezTo>
                    <a:pt x="31" y="12"/>
                    <a:pt x="1" y="46"/>
                    <a:pt x="49" y="95"/>
                  </a:cubicBezTo>
                  <a:cubicBezTo>
                    <a:pt x="65" y="95"/>
                    <a:pt x="80" y="87"/>
                    <a:pt x="91" y="87"/>
                  </a:cubicBezTo>
                  <a:cubicBezTo>
                    <a:pt x="102" y="87"/>
                    <a:pt x="113" y="90"/>
                    <a:pt x="125" y="106"/>
                  </a:cubicBezTo>
                  <a:cubicBezTo>
                    <a:pt x="151" y="113"/>
                    <a:pt x="180" y="113"/>
                    <a:pt x="203" y="135"/>
                  </a:cubicBezTo>
                  <a:cubicBezTo>
                    <a:pt x="211" y="140"/>
                    <a:pt x="225" y="140"/>
                    <a:pt x="237" y="140"/>
                  </a:cubicBezTo>
                  <a:cubicBezTo>
                    <a:pt x="248" y="140"/>
                    <a:pt x="256" y="135"/>
                    <a:pt x="251" y="125"/>
                  </a:cubicBezTo>
                  <a:cubicBezTo>
                    <a:pt x="229" y="83"/>
                    <a:pt x="237" y="1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0" name="Google Shape;32560;p23"/>
            <p:cNvSpPr/>
            <p:nvPr/>
          </p:nvSpPr>
          <p:spPr>
            <a:xfrm>
              <a:off x="-2555815" y="-1082970"/>
              <a:ext cx="11126" cy="13036"/>
            </a:xfrm>
            <a:custGeom>
              <a:avLst/>
              <a:gdLst/>
              <a:ahLst/>
              <a:cxnLst/>
              <a:rect l="l" t="t" r="r" b="b"/>
              <a:pathLst>
                <a:path w="233" h="273" extrusionOk="0">
                  <a:moveTo>
                    <a:pt x="61" y="0"/>
                  </a:moveTo>
                  <a:cubicBezTo>
                    <a:pt x="35" y="0"/>
                    <a:pt x="23" y="45"/>
                    <a:pt x="1" y="60"/>
                  </a:cubicBezTo>
                  <a:cubicBezTo>
                    <a:pt x="16" y="90"/>
                    <a:pt x="53" y="97"/>
                    <a:pt x="53" y="146"/>
                  </a:cubicBezTo>
                  <a:cubicBezTo>
                    <a:pt x="53" y="199"/>
                    <a:pt x="87" y="240"/>
                    <a:pt x="136" y="273"/>
                  </a:cubicBezTo>
                  <a:cubicBezTo>
                    <a:pt x="128" y="236"/>
                    <a:pt x="136" y="209"/>
                    <a:pt x="165" y="209"/>
                  </a:cubicBezTo>
                  <a:cubicBezTo>
                    <a:pt x="173" y="209"/>
                    <a:pt x="184" y="209"/>
                    <a:pt x="196" y="214"/>
                  </a:cubicBezTo>
                  <a:cubicBezTo>
                    <a:pt x="196" y="191"/>
                    <a:pt x="232" y="187"/>
                    <a:pt x="222" y="154"/>
                  </a:cubicBezTo>
                  <a:lnTo>
                    <a:pt x="170" y="154"/>
                  </a:lnTo>
                  <a:cubicBezTo>
                    <a:pt x="165" y="154"/>
                    <a:pt x="158" y="150"/>
                    <a:pt x="154" y="150"/>
                  </a:cubicBezTo>
                  <a:cubicBezTo>
                    <a:pt x="154" y="150"/>
                    <a:pt x="154" y="154"/>
                    <a:pt x="151" y="154"/>
                  </a:cubicBezTo>
                  <a:cubicBezTo>
                    <a:pt x="132" y="154"/>
                    <a:pt x="117" y="150"/>
                    <a:pt x="117" y="128"/>
                  </a:cubicBezTo>
                  <a:cubicBezTo>
                    <a:pt x="113" y="102"/>
                    <a:pt x="136" y="86"/>
                    <a:pt x="162" y="79"/>
                  </a:cubicBezTo>
                  <a:lnTo>
                    <a:pt x="170" y="79"/>
                  </a:lnTo>
                  <a:cubicBezTo>
                    <a:pt x="173" y="79"/>
                    <a:pt x="177" y="79"/>
                    <a:pt x="184" y="83"/>
                  </a:cubicBezTo>
                  <a:cubicBezTo>
                    <a:pt x="192" y="83"/>
                    <a:pt x="203" y="86"/>
                    <a:pt x="210" y="86"/>
                  </a:cubicBezTo>
                  <a:cubicBezTo>
                    <a:pt x="222" y="86"/>
                    <a:pt x="232" y="79"/>
                    <a:pt x="232" y="57"/>
                  </a:cubicBezTo>
                  <a:cubicBezTo>
                    <a:pt x="229" y="34"/>
                    <a:pt x="218" y="26"/>
                    <a:pt x="203" y="26"/>
                  </a:cubicBezTo>
                  <a:cubicBezTo>
                    <a:pt x="196" y="26"/>
                    <a:pt x="184" y="30"/>
                    <a:pt x="173" y="38"/>
                  </a:cubicBezTo>
                  <a:cubicBezTo>
                    <a:pt x="162" y="42"/>
                    <a:pt x="151" y="45"/>
                    <a:pt x="136" y="45"/>
                  </a:cubicBezTo>
                  <a:cubicBezTo>
                    <a:pt x="125" y="45"/>
                    <a:pt x="113" y="42"/>
                    <a:pt x="109" y="34"/>
                  </a:cubicBezTo>
                  <a:cubicBezTo>
                    <a:pt x="91" y="7"/>
                    <a:pt x="7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1" name="Google Shape;32561;p23"/>
            <p:cNvSpPr/>
            <p:nvPr/>
          </p:nvSpPr>
          <p:spPr>
            <a:xfrm>
              <a:off x="-2549703" y="-1072991"/>
              <a:ext cx="4154" cy="3056"/>
            </a:xfrm>
            <a:custGeom>
              <a:avLst/>
              <a:gdLst/>
              <a:ahLst/>
              <a:cxnLst/>
              <a:rect l="l" t="t" r="r" b="b"/>
              <a:pathLst>
                <a:path w="87" h="64" extrusionOk="0">
                  <a:moveTo>
                    <a:pt x="37" y="0"/>
                  </a:moveTo>
                  <a:cubicBezTo>
                    <a:pt x="8" y="0"/>
                    <a:pt x="0" y="27"/>
                    <a:pt x="8" y="64"/>
                  </a:cubicBezTo>
                  <a:lnTo>
                    <a:pt x="30" y="64"/>
                  </a:lnTo>
                  <a:cubicBezTo>
                    <a:pt x="60" y="64"/>
                    <a:pt x="86" y="57"/>
                    <a:pt x="68" y="5"/>
                  </a:cubicBezTo>
                  <a:cubicBezTo>
                    <a:pt x="56" y="0"/>
                    <a:pt x="45"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2" name="Google Shape;32562;p23"/>
            <p:cNvSpPr/>
            <p:nvPr/>
          </p:nvSpPr>
          <p:spPr>
            <a:xfrm>
              <a:off x="-2509402" y="-1005711"/>
              <a:ext cx="8261" cy="9025"/>
            </a:xfrm>
            <a:custGeom>
              <a:avLst/>
              <a:gdLst/>
              <a:ahLst/>
              <a:cxnLst/>
              <a:rect l="l" t="t" r="r" b="b"/>
              <a:pathLst>
                <a:path w="173" h="189" extrusionOk="0">
                  <a:moveTo>
                    <a:pt x="173" y="1"/>
                  </a:moveTo>
                  <a:lnTo>
                    <a:pt x="173" y="1"/>
                  </a:lnTo>
                  <a:cubicBezTo>
                    <a:pt x="98" y="9"/>
                    <a:pt x="57" y="64"/>
                    <a:pt x="1" y="102"/>
                  </a:cubicBezTo>
                  <a:cubicBezTo>
                    <a:pt x="31" y="125"/>
                    <a:pt x="27" y="169"/>
                    <a:pt x="64" y="188"/>
                  </a:cubicBezTo>
                  <a:cubicBezTo>
                    <a:pt x="80" y="143"/>
                    <a:pt x="121" y="154"/>
                    <a:pt x="150" y="143"/>
                  </a:cubicBezTo>
                  <a:cubicBezTo>
                    <a:pt x="128" y="94"/>
                    <a:pt x="150" y="46"/>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3" name="Google Shape;32563;p23"/>
            <p:cNvSpPr/>
            <p:nvPr/>
          </p:nvSpPr>
          <p:spPr>
            <a:xfrm>
              <a:off x="-2400866" y="-999790"/>
              <a:ext cx="21297" cy="13418"/>
            </a:xfrm>
            <a:custGeom>
              <a:avLst/>
              <a:gdLst/>
              <a:ahLst/>
              <a:cxnLst/>
              <a:rect l="l" t="t" r="r" b="b"/>
              <a:pathLst>
                <a:path w="446" h="281" extrusionOk="0">
                  <a:moveTo>
                    <a:pt x="150" y="1"/>
                  </a:moveTo>
                  <a:cubicBezTo>
                    <a:pt x="143" y="1"/>
                    <a:pt x="136" y="4"/>
                    <a:pt x="127" y="8"/>
                  </a:cubicBezTo>
                  <a:cubicBezTo>
                    <a:pt x="117" y="15"/>
                    <a:pt x="105" y="23"/>
                    <a:pt x="98" y="27"/>
                  </a:cubicBezTo>
                  <a:cubicBezTo>
                    <a:pt x="1" y="56"/>
                    <a:pt x="72" y="127"/>
                    <a:pt x="57" y="176"/>
                  </a:cubicBezTo>
                  <a:cubicBezTo>
                    <a:pt x="101" y="158"/>
                    <a:pt x="146" y="135"/>
                    <a:pt x="191" y="116"/>
                  </a:cubicBezTo>
                  <a:cubicBezTo>
                    <a:pt x="203" y="109"/>
                    <a:pt x="210" y="109"/>
                    <a:pt x="217" y="109"/>
                  </a:cubicBezTo>
                  <a:cubicBezTo>
                    <a:pt x="236" y="109"/>
                    <a:pt x="251" y="120"/>
                    <a:pt x="255" y="139"/>
                  </a:cubicBezTo>
                  <a:cubicBezTo>
                    <a:pt x="258" y="165"/>
                    <a:pt x="248" y="187"/>
                    <a:pt x="222" y="187"/>
                  </a:cubicBezTo>
                  <a:lnTo>
                    <a:pt x="210" y="187"/>
                  </a:lnTo>
                  <a:cubicBezTo>
                    <a:pt x="203" y="184"/>
                    <a:pt x="199" y="184"/>
                    <a:pt x="191" y="184"/>
                  </a:cubicBezTo>
                  <a:cubicBezTo>
                    <a:pt x="172" y="184"/>
                    <a:pt x="158" y="194"/>
                    <a:pt x="143" y="202"/>
                  </a:cubicBezTo>
                  <a:cubicBezTo>
                    <a:pt x="127" y="210"/>
                    <a:pt x="113" y="221"/>
                    <a:pt x="94" y="221"/>
                  </a:cubicBezTo>
                  <a:lnTo>
                    <a:pt x="91" y="221"/>
                  </a:lnTo>
                  <a:cubicBezTo>
                    <a:pt x="94" y="236"/>
                    <a:pt x="94" y="251"/>
                    <a:pt x="98" y="266"/>
                  </a:cubicBezTo>
                  <a:cubicBezTo>
                    <a:pt x="117" y="251"/>
                    <a:pt x="136" y="232"/>
                    <a:pt x="158" y="232"/>
                  </a:cubicBezTo>
                  <a:cubicBezTo>
                    <a:pt x="169" y="232"/>
                    <a:pt x="180" y="239"/>
                    <a:pt x="195" y="251"/>
                  </a:cubicBezTo>
                  <a:cubicBezTo>
                    <a:pt x="214" y="270"/>
                    <a:pt x="236" y="277"/>
                    <a:pt x="266" y="277"/>
                  </a:cubicBezTo>
                  <a:lnTo>
                    <a:pt x="289" y="277"/>
                  </a:lnTo>
                  <a:cubicBezTo>
                    <a:pt x="284" y="254"/>
                    <a:pt x="270" y="228"/>
                    <a:pt x="293" y="213"/>
                  </a:cubicBezTo>
                  <a:cubicBezTo>
                    <a:pt x="300" y="210"/>
                    <a:pt x="303" y="210"/>
                    <a:pt x="311" y="210"/>
                  </a:cubicBezTo>
                  <a:cubicBezTo>
                    <a:pt x="326" y="210"/>
                    <a:pt x="337" y="225"/>
                    <a:pt x="348" y="236"/>
                  </a:cubicBezTo>
                  <a:cubicBezTo>
                    <a:pt x="360" y="251"/>
                    <a:pt x="371" y="266"/>
                    <a:pt x="382" y="280"/>
                  </a:cubicBezTo>
                  <a:lnTo>
                    <a:pt x="408" y="280"/>
                  </a:lnTo>
                  <a:cubicBezTo>
                    <a:pt x="412" y="277"/>
                    <a:pt x="419" y="277"/>
                    <a:pt x="423" y="273"/>
                  </a:cubicBezTo>
                  <a:cubicBezTo>
                    <a:pt x="423" y="273"/>
                    <a:pt x="427" y="273"/>
                    <a:pt x="427" y="270"/>
                  </a:cubicBezTo>
                  <a:cubicBezTo>
                    <a:pt x="382" y="225"/>
                    <a:pt x="446" y="161"/>
                    <a:pt x="401" y="113"/>
                  </a:cubicBezTo>
                  <a:cubicBezTo>
                    <a:pt x="397" y="97"/>
                    <a:pt x="393" y="82"/>
                    <a:pt x="389" y="68"/>
                  </a:cubicBezTo>
                  <a:cubicBezTo>
                    <a:pt x="363" y="87"/>
                    <a:pt x="379" y="139"/>
                    <a:pt x="329" y="142"/>
                  </a:cubicBezTo>
                  <a:cubicBezTo>
                    <a:pt x="322" y="120"/>
                    <a:pt x="315" y="101"/>
                    <a:pt x="311" y="79"/>
                  </a:cubicBezTo>
                  <a:cubicBezTo>
                    <a:pt x="307" y="64"/>
                    <a:pt x="307" y="45"/>
                    <a:pt x="307" y="23"/>
                  </a:cubicBezTo>
                  <a:cubicBezTo>
                    <a:pt x="303" y="19"/>
                    <a:pt x="300" y="15"/>
                    <a:pt x="293" y="11"/>
                  </a:cubicBezTo>
                  <a:cubicBezTo>
                    <a:pt x="270" y="30"/>
                    <a:pt x="248" y="45"/>
                    <a:pt x="225" y="45"/>
                  </a:cubicBezTo>
                  <a:cubicBezTo>
                    <a:pt x="206" y="45"/>
                    <a:pt x="188" y="34"/>
                    <a:pt x="169" y="8"/>
                  </a:cubicBezTo>
                  <a:cubicBezTo>
                    <a:pt x="162" y="4"/>
                    <a:pt x="158"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4" name="Google Shape;32564;p23"/>
            <p:cNvSpPr/>
            <p:nvPr/>
          </p:nvSpPr>
          <p:spPr>
            <a:xfrm>
              <a:off x="-2396234" y="-1008337"/>
              <a:ext cx="17047" cy="15375"/>
            </a:xfrm>
            <a:custGeom>
              <a:avLst/>
              <a:gdLst/>
              <a:ahLst/>
              <a:cxnLst/>
              <a:rect l="l" t="t" r="r" b="b"/>
              <a:pathLst>
                <a:path w="357" h="322" extrusionOk="0">
                  <a:moveTo>
                    <a:pt x="203" y="0"/>
                  </a:moveTo>
                  <a:cubicBezTo>
                    <a:pt x="196" y="0"/>
                    <a:pt x="184" y="0"/>
                    <a:pt x="173" y="4"/>
                  </a:cubicBezTo>
                  <a:cubicBezTo>
                    <a:pt x="75" y="41"/>
                    <a:pt x="35" y="119"/>
                    <a:pt x="1" y="206"/>
                  </a:cubicBezTo>
                  <a:cubicBezTo>
                    <a:pt x="8" y="202"/>
                    <a:pt x="20" y="194"/>
                    <a:pt x="30" y="187"/>
                  </a:cubicBezTo>
                  <a:cubicBezTo>
                    <a:pt x="39" y="183"/>
                    <a:pt x="46" y="180"/>
                    <a:pt x="53" y="180"/>
                  </a:cubicBezTo>
                  <a:cubicBezTo>
                    <a:pt x="61" y="180"/>
                    <a:pt x="65" y="183"/>
                    <a:pt x="72" y="187"/>
                  </a:cubicBezTo>
                  <a:cubicBezTo>
                    <a:pt x="91" y="213"/>
                    <a:pt x="109" y="224"/>
                    <a:pt x="128" y="224"/>
                  </a:cubicBezTo>
                  <a:cubicBezTo>
                    <a:pt x="151" y="224"/>
                    <a:pt x="173" y="209"/>
                    <a:pt x="196" y="190"/>
                  </a:cubicBezTo>
                  <a:cubicBezTo>
                    <a:pt x="199" y="187"/>
                    <a:pt x="206" y="183"/>
                    <a:pt x="210" y="180"/>
                  </a:cubicBezTo>
                  <a:lnTo>
                    <a:pt x="210" y="202"/>
                  </a:lnTo>
                  <a:cubicBezTo>
                    <a:pt x="210" y="224"/>
                    <a:pt x="210" y="243"/>
                    <a:pt x="214" y="258"/>
                  </a:cubicBezTo>
                  <a:cubicBezTo>
                    <a:pt x="218" y="280"/>
                    <a:pt x="225" y="299"/>
                    <a:pt x="232" y="321"/>
                  </a:cubicBezTo>
                  <a:cubicBezTo>
                    <a:pt x="282" y="318"/>
                    <a:pt x="266" y="266"/>
                    <a:pt x="292" y="247"/>
                  </a:cubicBezTo>
                  <a:cubicBezTo>
                    <a:pt x="296" y="228"/>
                    <a:pt x="315" y="221"/>
                    <a:pt x="330" y="206"/>
                  </a:cubicBezTo>
                  <a:cubicBezTo>
                    <a:pt x="341" y="198"/>
                    <a:pt x="356" y="190"/>
                    <a:pt x="356" y="171"/>
                  </a:cubicBezTo>
                  <a:cubicBezTo>
                    <a:pt x="240" y="149"/>
                    <a:pt x="240" y="149"/>
                    <a:pt x="255" y="41"/>
                  </a:cubicBezTo>
                  <a:cubicBezTo>
                    <a:pt x="240" y="23"/>
                    <a:pt x="229" y="0"/>
                    <a:pt x="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5" name="Google Shape;32565;p23"/>
            <p:cNvSpPr/>
            <p:nvPr/>
          </p:nvSpPr>
          <p:spPr>
            <a:xfrm>
              <a:off x="-2384774" y="-1006379"/>
              <a:ext cx="9837" cy="11985"/>
            </a:xfrm>
            <a:custGeom>
              <a:avLst/>
              <a:gdLst/>
              <a:ahLst/>
              <a:cxnLst/>
              <a:rect l="l" t="t" r="r" b="b"/>
              <a:pathLst>
                <a:path w="206" h="251" extrusionOk="0">
                  <a:moveTo>
                    <a:pt x="15" y="0"/>
                  </a:moveTo>
                  <a:cubicBezTo>
                    <a:pt x="0" y="108"/>
                    <a:pt x="0" y="108"/>
                    <a:pt x="116" y="130"/>
                  </a:cubicBezTo>
                  <a:cubicBezTo>
                    <a:pt x="116" y="149"/>
                    <a:pt x="101" y="157"/>
                    <a:pt x="90" y="165"/>
                  </a:cubicBezTo>
                  <a:cubicBezTo>
                    <a:pt x="75" y="180"/>
                    <a:pt x="56" y="187"/>
                    <a:pt x="52" y="206"/>
                  </a:cubicBezTo>
                  <a:cubicBezTo>
                    <a:pt x="56" y="220"/>
                    <a:pt x="60" y="235"/>
                    <a:pt x="64" y="251"/>
                  </a:cubicBezTo>
                  <a:cubicBezTo>
                    <a:pt x="206" y="161"/>
                    <a:pt x="206" y="161"/>
                    <a:pt x="165" y="45"/>
                  </a:cubicBezTo>
                  <a:cubicBezTo>
                    <a:pt x="123" y="18"/>
                    <a:pt x="82"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6" name="Google Shape;32566;p23"/>
            <p:cNvSpPr/>
            <p:nvPr/>
          </p:nvSpPr>
          <p:spPr>
            <a:xfrm>
              <a:off x="-2396234" y="-988760"/>
              <a:ext cx="14898" cy="5778"/>
            </a:xfrm>
            <a:custGeom>
              <a:avLst/>
              <a:gdLst/>
              <a:ahLst/>
              <a:cxnLst/>
              <a:rect l="l" t="t" r="r" b="b"/>
              <a:pathLst>
                <a:path w="312" h="121" extrusionOk="0">
                  <a:moveTo>
                    <a:pt x="61" y="1"/>
                  </a:moveTo>
                  <a:cubicBezTo>
                    <a:pt x="39" y="1"/>
                    <a:pt x="20" y="20"/>
                    <a:pt x="1" y="35"/>
                  </a:cubicBezTo>
                  <a:cubicBezTo>
                    <a:pt x="16" y="61"/>
                    <a:pt x="83" y="39"/>
                    <a:pt x="65" y="98"/>
                  </a:cubicBezTo>
                  <a:cubicBezTo>
                    <a:pt x="65" y="106"/>
                    <a:pt x="80" y="120"/>
                    <a:pt x="91" y="120"/>
                  </a:cubicBezTo>
                  <a:lnTo>
                    <a:pt x="98" y="120"/>
                  </a:lnTo>
                  <a:cubicBezTo>
                    <a:pt x="161" y="75"/>
                    <a:pt x="255" y="113"/>
                    <a:pt x="311" y="49"/>
                  </a:cubicBezTo>
                  <a:lnTo>
                    <a:pt x="285" y="49"/>
                  </a:lnTo>
                  <a:cubicBezTo>
                    <a:pt x="266" y="53"/>
                    <a:pt x="248" y="61"/>
                    <a:pt x="225" y="61"/>
                  </a:cubicBezTo>
                  <a:cubicBezTo>
                    <a:pt x="214" y="61"/>
                    <a:pt x="203" y="57"/>
                    <a:pt x="192" y="46"/>
                  </a:cubicBezTo>
                  <a:lnTo>
                    <a:pt x="169" y="46"/>
                  </a:lnTo>
                  <a:cubicBezTo>
                    <a:pt x="139" y="46"/>
                    <a:pt x="117" y="39"/>
                    <a:pt x="98" y="20"/>
                  </a:cubicBezTo>
                  <a:cubicBezTo>
                    <a:pt x="83" y="8"/>
                    <a:pt x="72"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7" name="Google Shape;32567;p23"/>
            <p:cNvSpPr/>
            <p:nvPr/>
          </p:nvSpPr>
          <p:spPr>
            <a:xfrm>
              <a:off x="-2398192" y="-994585"/>
              <a:ext cx="9693" cy="5396"/>
            </a:xfrm>
            <a:custGeom>
              <a:avLst/>
              <a:gdLst/>
              <a:ahLst/>
              <a:cxnLst/>
              <a:rect l="l" t="t" r="r" b="b"/>
              <a:pathLst>
                <a:path w="203" h="113" extrusionOk="0">
                  <a:moveTo>
                    <a:pt x="161" y="0"/>
                  </a:moveTo>
                  <a:cubicBezTo>
                    <a:pt x="154" y="0"/>
                    <a:pt x="147" y="0"/>
                    <a:pt x="135" y="7"/>
                  </a:cubicBezTo>
                  <a:cubicBezTo>
                    <a:pt x="90" y="26"/>
                    <a:pt x="45" y="49"/>
                    <a:pt x="1" y="67"/>
                  </a:cubicBezTo>
                  <a:cubicBezTo>
                    <a:pt x="12" y="82"/>
                    <a:pt x="23" y="97"/>
                    <a:pt x="35" y="112"/>
                  </a:cubicBezTo>
                  <a:lnTo>
                    <a:pt x="38" y="112"/>
                  </a:lnTo>
                  <a:cubicBezTo>
                    <a:pt x="57" y="112"/>
                    <a:pt x="71" y="101"/>
                    <a:pt x="87" y="93"/>
                  </a:cubicBezTo>
                  <a:cubicBezTo>
                    <a:pt x="102" y="85"/>
                    <a:pt x="116" y="75"/>
                    <a:pt x="135" y="75"/>
                  </a:cubicBezTo>
                  <a:cubicBezTo>
                    <a:pt x="143" y="75"/>
                    <a:pt x="147" y="75"/>
                    <a:pt x="154" y="78"/>
                  </a:cubicBezTo>
                  <a:lnTo>
                    <a:pt x="166" y="78"/>
                  </a:lnTo>
                  <a:cubicBezTo>
                    <a:pt x="192" y="78"/>
                    <a:pt x="202" y="56"/>
                    <a:pt x="199" y="30"/>
                  </a:cubicBezTo>
                  <a:cubicBezTo>
                    <a:pt x="195" y="11"/>
                    <a:pt x="180"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8" name="Google Shape;32568;p23"/>
            <p:cNvSpPr/>
            <p:nvPr/>
          </p:nvSpPr>
          <p:spPr>
            <a:xfrm>
              <a:off x="-2568994" y="-845939"/>
              <a:ext cx="4488" cy="6685"/>
            </a:xfrm>
            <a:custGeom>
              <a:avLst/>
              <a:gdLst/>
              <a:ahLst/>
              <a:cxnLst/>
              <a:rect l="l" t="t" r="r" b="b"/>
              <a:pathLst>
                <a:path w="94" h="140" extrusionOk="0">
                  <a:moveTo>
                    <a:pt x="64" y="0"/>
                  </a:moveTo>
                  <a:cubicBezTo>
                    <a:pt x="60" y="5"/>
                    <a:pt x="53" y="5"/>
                    <a:pt x="45" y="5"/>
                  </a:cubicBezTo>
                  <a:cubicBezTo>
                    <a:pt x="1" y="76"/>
                    <a:pt x="11" y="109"/>
                    <a:pt x="94" y="139"/>
                  </a:cubicBezTo>
                  <a:cubicBezTo>
                    <a:pt x="82" y="90"/>
                    <a:pt x="56" y="5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9" name="Google Shape;32569;p23"/>
            <p:cNvSpPr/>
            <p:nvPr/>
          </p:nvSpPr>
          <p:spPr>
            <a:xfrm>
              <a:off x="-2330721" y="-832904"/>
              <a:ext cx="13609" cy="8977"/>
            </a:xfrm>
            <a:custGeom>
              <a:avLst/>
              <a:gdLst/>
              <a:ahLst/>
              <a:cxnLst/>
              <a:rect l="l" t="t" r="r" b="b"/>
              <a:pathLst>
                <a:path w="285" h="188" extrusionOk="0">
                  <a:moveTo>
                    <a:pt x="121" y="1"/>
                  </a:moveTo>
                  <a:cubicBezTo>
                    <a:pt x="98" y="1"/>
                    <a:pt x="71" y="15"/>
                    <a:pt x="23" y="46"/>
                  </a:cubicBezTo>
                  <a:cubicBezTo>
                    <a:pt x="16" y="53"/>
                    <a:pt x="9" y="53"/>
                    <a:pt x="1" y="56"/>
                  </a:cubicBezTo>
                  <a:cubicBezTo>
                    <a:pt x="4" y="72"/>
                    <a:pt x="4" y="86"/>
                    <a:pt x="12" y="101"/>
                  </a:cubicBezTo>
                  <a:cubicBezTo>
                    <a:pt x="38" y="153"/>
                    <a:pt x="90" y="187"/>
                    <a:pt x="150" y="187"/>
                  </a:cubicBezTo>
                  <a:cubicBezTo>
                    <a:pt x="169" y="187"/>
                    <a:pt x="188" y="184"/>
                    <a:pt x="210" y="172"/>
                  </a:cubicBezTo>
                  <a:cubicBezTo>
                    <a:pt x="285" y="143"/>
                    <a:pt x="202" y="98"/>
                    <a:pt x="214" y="60"/>
                  </a:cubicBezTo>
                  <a:cubicBezTo>
                    <a:pt x="169" y="19"/>
                    <a:pt x="147"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0" name="Google Shape;32570;p23"/>
            <p:cNvSpPr/>
            <p:nvPr/>
          </p:nvSpPr>
          <p:spPr>
            <a:xfrm>
              <a:off x="-2575392" y="-984271"/>
              <a:ext cx="8404" cy="8070"/>
            </a:xfrm>
            <a:custGeom>
              <a:avLst/>
              <a:gdLst/>
              <a:ahLst/>
              <a:cxnLst/>
              <a:rect l="l" t="t" r="r" b="b"/>
              <a:pathLst>
                <a:path w="176" h="169" extrusionOk="0">
                  <a:moveTo>
                    <a:pt x="30" y="0"/>
                  </a:moveTo>
                  <a:cubicBezTo>
                    <a:pt x="0" y="19"/>
                    <a:pt x="30" y="60"/>
                    <a:pt x="0" y="79"/>
                  </a:cubicBezTo>
                  <a:cubicBezTo>
                    <a:pt x="64" y="86"/>
                    <a:pt x="97" y="154"/>
                    <a:pt x="157" y="169"/>
                  </a:cubicBezTo>
                  <a:cubicBezTo>
                    <a:pt x="176" y="105"/>
                    <a:pt x="90" y="76"/>
                    <a:pt x="104" y="12"/>
                  </a:cubicBezTo>
                  <a:lnTo>
                    <a:pt x="93" y="12"/>
                  </a:lnTo>
                  <a:cubicBezTo>
                    <a:pt x="86" y="8"/>
                    <a:pt x="82" y="8"/>
                    <a:pt x="78" y="8"/>
                  </a:cubicBezTo>
                  <a:cubicBezTo>
                    <a:pt x="71" y="8"/>
                    <a:pt x="67" y="12"/>
                    <a:pt x="56" y="19"/>
                  </a:cubicBezTo>
                  <a:cubicBezTo>
                    <a:pt x="52" y="26"/>
                    <a:pt x="45" y="31"/>
                    <a:pt x="45" y="31"/>
                  </a:cubicBezTo>
                  <a:cubicBezTo>
                    <a:pt x="33" y="31"/>
                    <a:pt x="37"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1" name="Google Shape;32571;p23"/>
            <p:cNvSpPr/>
            <p:nvPr/>
          </p:nvSpPr>
          <p:spPr>
            <a:xfrm>
              <a:off x="-2571524" y="-987088"/>
              <a:ext cx="6685" cy="6637"/>
            </a:xfrm>
            <a:custGeom>
              <a:avLst/>
              <a:gdLst/>
              <a:ahLst/>
              <a:cxnLst/>
              <a:rect l="l" t="t" r="r" b="b"/>
              <a:pathLst>
                <a:path w="140" h="139" extrusionOk="0">
                  <a:moveTo>
                    <a:pt x="50" y="0"/>
                  </a:moveTo>
                  <a:cubicBezTo>
                    <a:pt x="1" y="4"/>
                    <a:pt x="42" y="52"/>
                    <a:pt x="23" y="71"/>
                  </a:cubicBezTo>
                  <a:cubicBezTo>
                    <a:pt x="64" y="71"/>
                    <a:pt x="72" y="119"/>
                    <a:pt x="98" y="138"/>
                  </a:cubicBezTo>
                  <a:cubicBezTo>
                    <a:pt x="140" y="101"/>
                    <a:pt x="102" y="78"/>
                    <a:pt x="95" y="56"/>
                  </a:cubicBezTo>
                  <a:cubicBezTo>
                    <a:pt x="83" y="33"/>
                    <a:pt x="87"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2" name="Google Shape;32572;p23"/>
            <p:cNvSpPr/>
            <p:nvPr/>
          </p:nvSpPr>
          <p:spPr>
            <a:xfrm>
              <a:off x="-2569901" y="-976249"/>
              <a:ext cx="4011" cy="4345"/>
            </a:xfrm>
            <a:custGeom>
              <a:avLst/>
              <a:gdLst/>
              <a:ahLst/>
              <a:cxnLst/>
              <a:rect l="l" t="t" r="r" b="b"/>
              <a:pathLst>
                <a:path w="84" h="91" extrusionOk="0">
                  <a:moveTo>
                    <a:pt x="42" y="1"/>
                  </a:moveTo>
                  <a:cubicBezTo>
                    <a:pt x="27" y="23"/>
                    <a:pt x="1" y="46"/>
                    <a:pt x="30" y="75"/>
                  </a:cubicBezTo>
                  <a:cubicBezTo>
                    <a:pt x="38" y="87"/>
                    <a:pt x="49" y="91"/>
                    <a:pt x="61" y="91"/>
                  </a:cubicBezTo>
                  <a:cubicBezTo>
                    <a:pt x="68" y="91"/>
                    <a:pt x="75" y="87"/>
                    <a:pt x="83" y="87"/>
                  </a:cubicBezTo>
                  <a:cubicBezTo>
                    <a:pt x="72" y="57"/>
                    <a:pt x="83" y="15"/>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3" name="Google Shape;32573;p23"/>
            <p:cNvSpPr/>
            <p:nvPr/>
          </p:nvSpPr>
          <p:spPr>
            <a:xfrm>
              <a:off x="-2576490" y="-980499"/>
              <a:ext cx="8643" cy="7879"/>
            </a:xfrm>
            <a:custGeom>
              <a:avLst/>
              <a:gdLst/>
              <a:ahLst/>
              <a:cxnLst/>
              <a:rect l="l" t="t" r="r" b="b"/>
              <a:pathLst>
                <a:path w="181" h="165" extrusionOk="0">
                  <a:moveTo>
                    <a:pt x="11" y="0"/>
                  </a:moveTo>
                  <a:lnTo>
                    <a:pt x="1" y="4"/>
                  </a:lnTo>
                  <a:cubicBezTo>
                    <a:pt x="8" y="131"/>
                    <a:pt x="15" y="138"/>
                    <a:pt x="146" y="164"/>
                  </a:cubicBezTo>
                  <a:lnTo>
                    <a:pt x="168" y="164"/>
                  </a:lnTo>
                  <a:cubicBezTo>
                    <a:pt x="139" y="135"/>
                    <a:pt x="165" y="112"/>
                    <a:pt x="180" y="90"/>
                  </a:cubicBezTo>
                  <a:cubicBezTo>
                    <a:pt x="120" y="75"/>
                    <a:pt x="87"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4" name="Google Shape;32574;p23"/>
            <p:cNvSpPr/>
            <p:nvPr/>
          </p:nvSpPr>
          <p:spPr>
            <a:xfrm>
              <a:off x="-2486338" y="-893785"/>
              <a:ext cx="8452" cy="7019"/>
            </a:xfrm>
            <a:custGeom>
              <a:avLst/>
              <a:gdLst/>
              <a:ahLst/>
              <a:cxnLst/>
              <a:rect l="l" t="t" r="r" b="b"/>
              <a:pathLst>
                <a:path w="177" h="147" extrusionOk="0">
                  <a:moveTo>
                    <a:pt x="142" y="1"/>
                  </a:moveTo>
                  <a:cubicBezTo>
                    <a:pt x="56" y="1"/>
                    <a:pt x="0" y="31"/>
                    <a:pt x="7" y="79"/>
                  </a:cubicBezTo>
                  <a:cubicBezTo>
                    <a:pt x="19" y="146"/>
                    <a:pt x="78" y="143"/>
                    <a:pt x="131" y="146"/>
                  </a:cubicBezTo>
                  <a:cubicBezTo>
                    <a:pt x="176" y="101"/>
                    <a:pt x="168" y="5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5" name="Google Shape;32575;p23"/>
            <p:cNvSpPr/>
            <p:nvPr/>
          </p:nvSpPr>
          <p:spPr>
            <a:xfrm>
              <a:off x="-2408172" y="-1135113"/>
              <a:ext cx="3772" cy="3629"/>
            </a:xfrm>
            <a:custGeom>
              <a:avLst/>
              <a:gdLst/>
              <a:ahLst/>
              <a:cxnLst/>
              <a:rect l="l" t="t" r="r" b="b"/>
              <a:pathLst>
                <a:path w="79" h="76" extrusionOk="0">
                  <a:moveTo>
                    <a:pt x="23" y="0"/>
                  </a:moveTo>
                  <a:cubicBezTo>
                    <a:pt x="16" y="8"/>
                    <a:pt x="8" y="19"/>
                    <a:pt x="4" y="27"/>
                  </a:cubicBezTo>
                  <a:lnTo>
                    <a:pt x="4" y="34"/>
                  </a:lnTo>
                  <a:cubicBezTo>
                    <a:pt x="1" y="68"/>
                    <a:pt x="8" y="76"/>
                    <a:pt x="19" y="76"/>
                  </a:cubicBezTo>
                  <a:cubicBezTo>
                    <a:pt x="27" y="76"/>
                    <a:pt x="34" y="72"/>
                    <a:pt x="45" y="68"/>
                  </a:cubicBezTo>
                  <a:cubicBezTo>
                    <a:pt x="56" y="64"/>
                    <a:pt x="64" y="61"/>
                    <a:pt x="71" y="61"/>
                  </a:cubicBezTo>
                  <a:lnTo>
                    <a:pt x="79" y="61"/>
                  </a:lnTo>
                  <a:cubicBezTo>
                    <a:pt x="75" y="27"/>
                    <a:pt x="53" y="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6" name="Google Shape;32576;p23"/>
            <p:cNvSpPr/>
            <p:nvPr/>
          </p:nvSpPr>
          <p:spPr>
            <a:xfrm>
              <a:off x="-2350490" y="-1189023"/>
              <a:ext cx="4297" cy="3438"/>
            </a:xfrm>
            <a:custGeom>
              <a:avLst/>
              <a:gdLst/>
              <a:ahLst/>
              <a:cxnLst/>
              <a:rect l="l" t="t" r="r" b="b"/>
              <a:pathLst>
                <a:path w="90" h="72" extrusionOk="0">
                  <a:moveTo>
                    <a:pt x="41" y="1"/>
                  </a:moveTo>
                  <a:cubicBezTo>
                    <a:pt x="23" y="23"/>
                    <a:pt x="0" y="49"/>
                    <a:pt x="30" y="68"/>
                  </a:cubicBezTo>
                  <a:cubicBezTo>
                    <a:pt x="33" y="72"/>
                    <a:pt x="41" y="72"/>
                    <a:pt x="45" y="72"/>
                  </a:cubicBezTo>
                  <a:cubicBezTo>
                    <a:pt x="64" y="72"/>
                    <a:pt x="71" y="38"/>
                    <a:pt x="82" y="23"/>
                  </a:cubicBezTo>
                  <a:cubicBezTo>
                    <a:pt x="86" y="20"/>
                    <a:pt x="90" y="20"/>
                    <a:pt x="90" y="16"/>
                  </a:cubicBezTo>
                  <a:cubicBezTo>
                    <a:pt x="82" y="4"/>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7" name="Google Shape;32577;p23"/>
            <p:cNvSpPr/>
            <p:nvPr/>
          </p:nvSpPr>
          <p:spPr>
            <a:xfrm>
              <a:off x="-2163453" y="-1217196"/>
              <a:ext cx="3772" cy="6303"/>
            </a:xfrm>
            <a:custGeom>
              <a:avLst/>
              <a:gdLst/>
              <a:ahLst/>
              <a:cxnLst/>
              <a:rect l="l" t="t" r="r" b="b"/>
              <a:pathLst>
                <a:path w="79" h="132" extrusionOk="0">
                  <a:moveTo>
                    <a:pt x="41" y="0"/>
                  </a:moveTo>
                  <a:cubicBezTo>
                    <a:pt x="12" y="26"/>
                    <a:pt x="34" y="56"/>
                    <a:pt x="22" y="82"/>
                  </a:cubicBezTo>
                  <a:cubicBezTo>
                    <a:pt x="0" y="127"/>
                    <a:pt x="27" y="131"/>
                    <a:pt x="53" y="131"/>
                  </a:cubicBezTo>
                  <a:lnTo>
                    <a:pt x="79" y="131"/>
                  </a:lnTo>
                  <a:cubicBezTo>
                    <a:pt x="64" y="90"/>
                    <a:pt x="67" y="45"/>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8" name="Google Shape;32578;p23"/>
            <p:cNvSpPr/>
            <p:nvPr/>
          </p:nvSpPr>
          <p:spPr>
            <a:xfrm>
              <a:off x="-2168276" y="-1223642"/>
              <a:ext cx="4345" cy="4154"/>
            </a:xfrm>
            <a:custGeom>
              <a:avLst/>
              <a:gdLst/>
              <a:ahLst/>
              <a:cxnLst/>
              <a:rect l="l" t="t" r="r" b="b"/>
              <a:pathLst>
                <a:path w="91" h="87" extrusionOk="0">
                  <a:moveTo>
                    <a:pt x="79" y="1"/>
                  </a:moveTo>
                  <a:lnTo>
                    <a:pt x="79" y="1"/>
                  </a:lnTo>
                  <a:cubicBezTo>
                    <a:pt x="38" y="8"/>
                    <a:pt x="1" y="20"/>
                    <a:pt x="23" y="87"/>
                  </a:cubicBezTo>
                  <a:cubicBezTo>
                    <a:pt x="49" y="56"/>
                    <a:pt x="90" y="46"/>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9" name="Google Shape;32579;p23"/>
            <p:cNvSpPr/>
            <p:nvPr/>
          </p:nvSpPr>
          <p:spPr>
            <a:xfrm>
              <a:off x="-2320025" y="-869862"/>
              <a:ext cx="12558" cy="12367"/>
            </a:xfrm>
            <a:custGeom>
              <a:avLst/>
              <a:gdLst/>
              <a:ahLst/>
              <a:cxnLst/>
              <a:rect l="l" t="t" r="r" b="b"/>
              <a:pathLst>
                <a:path w="263" h="259" extrusionOk="0">
                  <a:moveTo>
                    <a:pt x="166" y="1"/>
                  </a:moveTo>
                  <a:cubicBezTo>
                    <a:pt x="83" y="8"/>
                    <a:pt x="46" y="71"/>
                    <a:pt x="1" y="124"/>
                  </a:cubicBezTo>
                  <a:cubicBezTo>
                    <a:pt x="1" y="240"/>
                    <a:pt x="87" y="247"/>
                    <a:pt x="166" y="259"/>
                  </a:cubicBezTo>
                  <a:cubicBezTo>
                    <a:pt x="263" y="169"/>
                    <a:pt x="263" y="94"/>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0" name="Google Shape;32580;p23"/>
            <p:cNvSpPr/>
            <p:nvPr/>
          </p:nvSpPr>
          <p:spPr>
            <a:xfrm>
              <a:off x="-2551517" y="-940389"/>
              <a:ext cx="9168" cy="9359"/>
            </a:xfrm>
            <a:custGeom>
              <a:avLst/>
              <a:gdLst/>
              <a:ahLst/>
              <a:cxnLst/>
              <a:rect l="l" t="t" r="r" b="b"/>
              <a:pathLst>
                <a:path w="192" h="196" extrusionOk="0">
                  <a:moveTo>
                    <a:pt x="68" y="1"/>
                  </a:moveTo>
                  <a:cubicBezTo>
                    <a:pt x="35" y="1"/>
                    <a:pt x="27" y="54"/>
                    <a:pt x="1" y="57"/>
                  </a:cubicBezTo>
                  <a:cubicBezTo>
                    <a:pt x="1" y="83"/>
                    <a:pt x="23" y="102"/>
                    <a:pt x="35" y="121"/>
                  </a:cubicBezTo>
                  <a:lnTo>
                    <a:pt x="53" y="121"/>
                  </a:lnTo>
                  <a:cubicBezTo>
                    <a:pt x="80" y="121"/>
                    <a:pt x="98" y="132"/>
                    <a:pt x="113" y="154"/>
                  </a:cubicBezTo>
                  <a:cubicBezTo>
                    <a:pt x="113" y="170"/>
                    <a:pt x="94" y="188"/>
                    <a:pt x="113" y="196"/>
                  </a:cubicBezTo>
                  <a:lnTo>
                    <a:pt x="120" y="196"/>
                  </a:lnTo>
                  <a:cubicBezTo>
                    <a:pt x="135" y="196"/>
                    <a:pt x="147" y="173"/>
                    <a:pt x="161" y="170"/>
                  </a:cubicBezTo>
                  <a:cubicBezTo>
                    <a:pt x="192" y="99"/>
                    <a:pt x="161" y="57"/>
                    <a:pt x="102" y="16"/>
                  </a:cubicBezTo>
                  <a:cubicBezTo>
                    <a:pt x="9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1" name="Google Shape;32581;p23"/>
            <p:cNvSpPr/>
            <p:nvPr/>
          </p:nvSpPr>
          <p:spPr>
            <a:xfrm>
              <a:off x="-2554000" y="-937667"/>
              <a:ext cx="4154" cy="4680"/>
            </a:xfrm>
            <a:custGeom>
              <a:avLst/>
              <a:gdLst/>
              <a:ahLst/>
              <a:cxnLst/>
              <a:rect l="l" t="t" r="r" b="b"/>
              <a:pathLst>
                <a:path w="87" h="98" extrusionOk="0">
                  <a:moveTo>
                    <a:pt x="53" y="0"/>
                  </a:moveTo>
                  <a:cubicBezTo>
                    <a:pt x="34" y="26"/>
                    <a:pt x="19" y="52"/>
                    <a:pt x="1" y="82"/>
                  </a:cubicBezTo>
                  <a:cubicBezTo>
                    <a:pt x="15" y="94"/>
                    <a:pt x="30" y="97"/>
                    <a:pt x="42" y="97"/>
                  </a:cubicBezTo>
                  <a:cubicBezTo>
                    <a:pt x="60" y="97"/>
                    <a:pt x="75" y="87"/>
                    <a:pt x="87" y="64"/>
                  </a:cubicBezTo>
                  <a:cubicBezTo>
                    <a:pt x="75" y="45"/>
                    <a:pt x="53" y="26"/>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2" name="Google Shape;32582;p23"/>
            <p:cNvSpPr/>
            <p:nvPr/>
          </p:nvSpPr>
          <p:spPr>
            <a:xfrm>
              <a:off x="-2361759" y="-895552"/>
              <a:ext cx="4488" cy="4298"/>
            </a:xfrm>
            <a:custGeom>
              <a:avLst/>
              <a:gdLst/>
              <a:ahLst/>
              <a:cxnLst/>
              <a:rect l="l" t="t" r="r" b="b"/>
              <a:pathLst>
                <a:path w="94" h="90" extrusionOk="0">
                  <a:moveTo>
                    <a:pt x="67" y="0"/>
                  </a:moveTo>
                  <a:cubicBezTo>
                    <a:pt x="64" y="0"/>
                    <a:pt x="60" y="4"/>
                    <a:pt x="57" y="4"/>
                  </a:cubicBezTo>
                  <a:cubicBezTo>
                    <a:pt x="23" y="7"/>
                    <a:pt x="0" y="30"/>
                    <a:pt x="0" y="68"/>
                  </a:cubicBezTo>
                  <a:cubicBezTo>
                    <a:pt x="0" y="86"/>
                    <a:pt x="8" y="90"/>
                    <a:pt x="19" y="90"/>
                  </a:cubicBezTo>
                  <a:cubicBezTo>
                    <a:pt x="23" y="90"/>
                    <a:pt x="26" y="90"/>
                    <a:pt x="31" y="86"/>
                  </a:cubicBezTo>
                  <a:cubicBezTo>
                    <a:pt x="38" y="86"/>
                    <a:pt x="41" y="86"/>
                    <a:pt x="49" y="83"/>
                  </a:cubicBezTo>
                  <a:cubicBezTo>
                    <a:pt x="71" y="75"/>
                    <a:pt x="86" y="60"/>
                    <a:pt x="90" y="30"/>
                  </a:cubicBezTo>
                  <a:cubicBezTo>
                    <a:pt x="93" y="7"/>
                    <a:pt x="83" y="0"/>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3" name="Google Shape;32583;p23"/>
            <p:cNvSpPr/>
            <p:nvPr/>
          </p:nvSpPr>
          <p:spPr>
            <a:xfrm>
              <a:off x="-2441215" y="-1145809"/>
              <a:ext cx="4345" cy="5396"/>
            </a:xfrm>
            <a:custGeom>
              <a:avLst/>
              <a:gdLst/>
              <a:ahLst/>
              <a:cxnLst/>
              <a:rect l="l" t="t" r="r" b="b"/>
              <a:pathLst>
                <a:path w="91" h="113" extrusionOk="0">
                  <a:moveTo>
                    <a:pt x="35" y="0"/>
                  </a:moveTo>
                  <a:cubicBezTo>
                    <a:pt x="12" y="34"/>
                    <a:pt x="1" y="72"/>
                    <a:pt x="23" y="109"/>
                  </a:cubicBezTo>
                  <a:cubicBezTo>
                    <a:pt x="27" y="112"/>
                    <a:pt x="30" y="112"/>
                    <a:pt x="35" y="112"/>
                  </a:cubicBezTo>
                  <a:cubicBezTo>
                    <a:pt x="42" y="112"/>
                    <a:pt x="53" y="109"/>
                    <a:pt x="53" y="105"/>
                  </a:cubicBezTo>
                  <a:cubicBezTo>
                    <a:pt x="91" y="64"/>
                    <a:pt x="57" y="34"/>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4" name="Google Shape;32584;p23"/>
            <p:cNvSpPr/>
            <p:nvPr/>
          </p:nvSpPr>
          <p:spPr>
            <a:xfrm>
              <a:off x="-2231449" y="-868955"/>
              <a:ext cx="9311" cy="12319"/>
            </a:xfrm>
            <a:custGeom>
              <a:avLst/>
              <a:gdLst/>
              <a:ahLst/>
              <a:cxnLst/>
              <a:rect l="l" t="t" r="r" b="b"/>
              <a:pathLst>
                <a:path w="195" h="258" extrusionOk="0">
                  <a:moveTo>
                    <a:pt x="86" y="0"/>
                  </a:moveTo>
                  <a:cubicBezTo>
                    <a:pt x="42" y="0"/>
                    <a:pt x="11" y="16"/>
                    <a:pt x="0" y="61"/>
                  </a:cubicBezTo>
                  <a:cubicBezTo>
                    <a:pt x="16" y="139"/>
                    <a:pt x="16" y="225"/>
                    <a:pt x="112" y="258"/>
                  </a:cubicBezTo>
                  <a:cubicBezTo>
                    <a:pt x="120" y="254"/>
                    <a:pt x="123" y="254"/>
                    <a:pt x="131" y="251"/>
                  </a:cubicBezTo>
                  <a:cubicBezTo>
                    <a:pt x="120" y="221"/>
                    <a:pt x="109" y="187"/>
                    <a:pt x="94" y="146"/>
                  </a:cubicBezTo>
                  <a:lnTo>
                    <a:pt x="123" y="146"/>
                  </a:lnTo>
                  <a:cubicBezTo>
                    <a:pt x="168" y="146"/>
                    <a:pt x="187" y="116"/>
                    <a:pt x="195" y="71"/>
                  </a:cubicBezTo>
                  <a:cubicBezTo>
                    <a:pt x="195" y="64"/>
                    <a:pt x="190" y="61"/>
                    <a:pt x="190" y="52"/>
                  </a:cubicBezTo>
                  <a:cubicBezTo>
                    <a:pt x="164" y="71"/>
                    <a:pt x="138" y="90"/>
                    <a:pt x="105" y="97"/>
                  </a:cubicBezTo>
                  <a:cubicBezTo>
                    <a:pt x="101" y="97"/>
                    <a:pt x="101" y="101"/>
                    <a:pt x="101" y="101"/>
                  </a:cubicBezTo>
                  <a:lnTo>
                    <a:pt x="101" y="97"/>
                  </a:lnTo>
                  <a:cubicBezTo>
                    <a:pt x="97" y="101"/>
                    <a:pt x="94" y="101"/>
                    <a:pt x="86" y="101"/>
                  </a:cubicBezTo>
                  <a:cubicBezTo>
                    <a:pt x="83" y="68"/>
                    <a:pt x="97" y="3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5" name="Google Shape;32585;p23"/>
            <p:cNvSpPr/>
            <p:nvPr/>
          </p:nvSpPr>
          <p:spPr>
            <a:xfrm>
              <a:off x="-2236463" y="-866090"/>
              <a:ext cx="10410" cy="11269"/>
            </a:xfrm>
            <a:custGeom>
              <a:avLst/>
              <a:gdLst/>
              <a:ahLst/>
              <a:cxnLst/>
              <a:rect l="l" t="t" r="r" b="b"/>
              <a:pathLst>
                <a:path w="218" h="236" extrusionOk="0">
                  <a:moveTo>
                    <a:pt x="105" y="1"/>
                  </a:moveTo>
                  <a:cubicBezTo>
                    <a:pt x="90" y="82"/>
                    <a:pt x="0" y="168"/>
                    <a:pt x="128" y="236"/>
                  </a:cubicBezTo>
                  <a:cubicBezTo>
                    <a:pt x="157" y="228"/>
                    <a:pt x="199" y="236"/>
                    <a:pt x="217" y="198"/>
                  </a:cubicBezTo>
                  <a:cubicBezTo>
                    <a:pt x="121" y="165"/>
                    <a:pt x="121" y="79"/>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6" name="Google Shape;32586;p23"/>
            <p:cNvSpPr/>
            <p:nvPr/>
          </p:nvSpPr>
          <p:spPr>
            <a:xfrm>
              <a:off x="-2227008" y="-865565"/>
              <a:ext cx="6828" cy="8595"/>
            </a:xfrm>
            <a:custGeom>
              <a:avLst/>
              <a:gdLst/>
              <a:ahLst/>
              <a:cxnLst/>
              <a:rect l="l" t="t" r="r" b="b"/>
              <a:pathLst>
                <a:path w="143" h="180" extrusionOk="0">
                  <a:moveTo>
                    <a:pt x="102" y="0"/>
                  </a:moveTo>
                  <a:cubicBezTo>
                    <a:pt x="94" y="45"/>
                    <a:pt x="75" y="75"/>
                    <a:pt x="30" y="75"/>
                  </a:cubicBezTo>
                  <a:lnTo>
                    <a:pt x="1" y="75"/>
                  </a:lnTo>
                  <a:cubicBezTo>
                    <a:pt x="16" y="116"/>
                    <a:pt x="27" y="150"/>
                    <a:pt x="38" y="180"/>
                  </a:cubicBezTo>
                  <a:cubicBezTo>
                    <a:pt x="83" y="128"/>
                    <a:pt x="142" y="8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7" name="Google Shape;32587;p23"/>
            <p:cNvSpPr/>
            <p:nvPr/>
          </p:nvSpPr>
          <p:spPr>
            <a:xfrm>
              <a:off x="-2227533" y="-869289"/>
              <a:ext cx="5205" cy="5157"/>
            </a:xfrm>
            <a:custGeom>
              <a:avLst/>
              <a:gdLst/>
              <a:ahLst/>
              <a:cxnLst/>
              <a:rect l="l" t="t" r="r" b="b"/>
              <a:pathLst>
                <a:path w="109" h="108" extrusionOk="0">
                  <a:moveTo>
                    <a:pt x="49" y="0"/>
                  </a:moveTo>
                  <a:cubicBezTo>
                    <a:pt x="34" y="0"/>
                    <a:pt x="19" y="4"/>
                    <a:pt x="4" y="7"/>
                  </a:cubicBezTo>
                  <a:cubicBezTo>
                    <a:pt x="15" y="37"/>
                    <a:pt x="1" y="75"/>
                    <a:pt x="4" y="108"/>
                  </a:cubicBezTo>
                  <a:cubicBezTo>
                    <a:pt x="12" y="108"/>
                    <a:pt x="15" y="108"/>
                    <a:pt x="19" y="104"/>
                  </a:cubicBezTo>
                  <a:lnTo>
                    <a:pt x="23" y="104"/>
                  </a:lnTo>
                  <a:cubicBezTo>
                    <a:pt x="56" y="97"/>
                    <a:pt x="82" y="78"/>
                    <a:pt x="108" y="59"/>
                  </a:cubicBezTo>
                  <a:cubicBezTo>
                    <a:pt x="101" y="11"/>
                    <a:pt x="79"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8" name="Google Shape;32588;p23"/>
            <p:cNvSpPr/>
            <p:nvPr/>
          </p:nvSpPr>
          <p:spPr>
            <a:xfrm>
              <a:off x="-2431378" y="-1133156"/>
              <a:ext cx="11317" cy="12224"/>
            </a:xfrm>
            <a:custGeom>
              <a:avLst/>
              <a:gdLst/>
              <a:ahLst/>
              <a:cxnLst/>
              <a:rect l="l" t="t" r="r" b="b"/>
              <a:pathLst>
                <a:path w="237" h="256" extrusionOk="0">
                  <a:moveTo>
                    <a:pt x="161" y="1"/>
                  </a:moveTo>
                  <a:cubicBezTo>
                    <a:pt x="154" y="20"/>
                    <a:pt x="143" y="27"/>
                    <a:pt x="131" y="27"/>
                  </a:cubicBezTo>
                  <a:cubicBezTo>
                    <a:pt x="124" y="27"/>
                    <a:pt x="112" y="23"/>
                    <a:pt x="105" y="20"/>
                  </a:cubicBezTo>
                  <a:cubicBezTo>
                    <a:pt x="94" y="16"/>
                    <a:pt x="86" y="12"/>
                    <a:pt x="76" y="12"/>
                  </a:cubicBezTo>
                  <a:cubicBezTo>
                    <a:pt x="68" y="12"/>
                    <a:pt x="60" y="16"/>
                    <a:pt x="53" y="23"/>
                  </a:cubicBezTo>
                  <a:cubicBezTo>
                    <a:pt x="68" y="35"/>
                    <a:pt x="79" y="46"/>
                    <a:pt x="105" y="68"/>
                  </a:cubicBezTo>
                  <a:cubicBezTo>
                    <a:pt x="49" y="76"/>
                    <a:pt x="23" y="109"/>
                    <a:pt x="0" y="150"/>
                  </a:cubicBezTo>
                  <a:cubicBezTo>
                    <a:pt x="4" y="199"/>
                    <a:pt x="64" y="206"/>
                    <a:pt x="68" y="255"/>
                  </a:cubicBezTo>
                  <a:cubicBezTo>
                    <a:pt x="76" y="255"/>
                    <a:pt x="83" y="251"/>
                    <a:pt x="90" y="251"/>
                  </a:cubicBezTo>
                  <a:cubicBezTo>
                    <a:pt x="86" y="225"/>
                    <a:pt x="71" y="203"/>
                    <a:pt x="83" y="177"/>
                  </a:cubicBezTo>
                  <a:cubicBezTo>
                    <a:pt x="90" y="173"/>
                    <a:pt x="98" y="169"/>
                    <a:pt x="102" y="169"/>
                  </a:cubicBezTo>
                  <a:cubicBezTo>
                    <a:pt x="112" y="169"/>
                    <a:pt x="128" y="173"/>
                    <a:pt x="138" y="177"/>
                  </a:cubicBezTo>
                  <a:cubicBezTo>
                    <a:pt x="150" y="184"/>
                    <a:pt x="161" y="188"/>
                    <a:pt x="173" y="188"/>
                  </a:cubicBezTo>
                  <a:cubicBezTo>
                    <a:pt x="191" y="188"/>
                    <a:pt x="206" y="177"/>
                    <a:pt x="210" y="135"/>
                  </a:cubicBezTo>
                  <a:cubicBezTo>
                    <a:pt x="173" y="94"/>
                    <a:pt x="173" y="94"/>
                    <a:pt x="214" y="72"/>
                  </a:cubicBezTo>
                  <a:cubicBezTo>
                    <a:pt x="228" y="61"/>
                    <a:pt x="236" y="46"/>
                    <a:pt x="221" y="35"/>
                  </a:cubicBezTo>
                  <a:cubicBezTo>
                    <a:pt x="202" y="20"/>
                    <a:pt x="180" y="12"/>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9" name="Google Shape;32589;p23"/>
            <p:cNvSpPr/>
            <p:nvPr/>
          </p:nvSpPr>
          <p:spPr>
            <a:xfrm>
              <a:off x="-2427988" y="-1126709"/>
              <a:ext cx="9502" cy="8070"/>
            </a:xfrm>
            <a:custGeom>
              <a:avLst/>
              <a:gdLst/>
              <a:ahLst/>
              <a:cxnLst/>
              <a:rect l="l" t="t" r="r" b="b"/>
              <a:pathLst>
                <a:path w="199" h="169" extrusionOk="0">
                  <a:moveTo>
                    <a:pt x="139" y="0"/>
                  </a:moveTo>
                  <a:cubicBezTo>
                    <a:pt x="135" y="42"/>
                    <a:pt x="120" y="53"/>
                    <a:pt x="102" y="53"/>
                  </a:cubicBezTo>
                  <a:cubicBezTo>
                    <a:pt x="90" y="53"/>
                    <a:pt x="79" y="49"/>
                    <a:pt x="67" y="42"/>
                  </a:cubicBezTo>
                  <a:cubicBezTo>
                    <a:pt x="57" y="38"/>
                    <a:pt x="41" y="34"/>
                    <a:pt x="31" y="34"/>
                  </a:cubicBezTo>
                  <a:cubicBezTo>
                    <a:pt x="27" y="34"/>
                    <a:pt x="19" y="38"/>
                    <a:pt x="12" y="42"/>
                  </a:cubicBezTo>
                  <a:cubicBezTo>
                    <a:pt x="0" y="68"/>
                    <a:pt x="15" y="90"/>
                    <a:pt x="19" y="116"/>
                  </a:cubicBezTo>
                  <a:cubicBezTo>
                    <a:pt x="49" y="138"/>
                    <a:pt x="75" y="169"/>
                    <a:pt x="112" y="169"/>
                  </a:cubicBezTo>
                  <a:cubicBezTo>
                    <a:pt x="124" y="169"/>
                    <a:pt x="135" y="169"/>
                    <a:pt x="146" y="161"/>
                  </a:cubicBezTo>
                  <a:cubicBezTo>
                    <a:pt x="143" y="161"/>
                    <a:pt x="139" y="161"/>
                    <a:pt x="135" y="157"/>
                  </a:cubicBezTo>
                  <a:cubicBezTo>
                    <a:pt x="79" y="128"/>
                    <a:pt x="154" y="112"/>
                    <a:pt x="154" y="90"/>
                  </a:cubicBezTo>
                  <a:cubicBezTo>
                    <a:pt x="128" y="76"/>
                    <a:pt x="154" y="68"/>
                    <a:pt x="162" y="60"/>
                  </a:cubicBezTo>
                  <a:cubicBezTo>
                    <a:pt x="198" y="23"/>
                    <a:pt x="172" y="8"/>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0" name="Google Shape;32590;p23"/>
            <p:cNvSpPr/>
            <p:nvPr/>
          </p:nvSpPr>
          <p:spPr>
            <a:xfrm>
              <a:off x="-1997808" y="-1374818"/>
              <a:ext cx="11460" cy="7735"/>
            </a:xfrm>
            <a:custGeom>
              <a:avLst/>
              <a:gdLst/>
              <a:ahLst/>
              <a:cxnLst/>
              <a:rect l="l" t="t" r="r" b="b"/>
              <a:pathLst>
                <a:path w="240" h="162" extrusionOk="0">
                  <a:moveTo>
                    <a:pt x="173" y="1"/>
                  </a:moveTo>
                  <a:cubicBezTo>
                    <a:pt x="128" y="1"/>
                    <a:pt x="94" y="19"/>
                    <a:pt x="71" y="75"/>
                  </a:cubicBezTo>
                  <a:cubicBezTo>
                    <a:pt x="64" y="101"/>
                    <a:pt x="30" y="120"/>
                    <a:pt x="0" y="127"/>
                  </a:cubicBezTo>
                  <a:cubicBezTo>
                    <a:pt x="19" y="146"/>
                    <a:pt x="34" y="161"/>
                    <a:pt x="52" y="161"/>
                  </a:cubicBezTo>
                  <a:cubicBezTo>
                    <a:pt x="68" y="161"/>
                    <a:pt x="83" y="150"/>
                    <a:pt x="97" y="127"/>
                  </a:cubicBezTo>
                  <a:cubicBezTo>
                    <a:pt x="112" y="98"/>
                    <a:pt x="150" y="64"/>
                    <a:pt x="169" y="64"/>
                  </a:cubicBezTo>
                  <a:lnTo>
                    <a:pt x="173" y="64"/>
                  </a:lnTo>
                  <a:cubicBezTo>
                    <a:pt x="191" y="72"/>
                    <a:pt x="202" y="75"/>
                    <a:pt x="209" y="75"/>
                  </a:cubicBezTo>
                  <a:cubicBezTo>
                    <a:pt x="240" y="75"/>
                    <a:pt x="225" y="30"/>
                    <a:pt x="236" y="12"/>
                  </a:cubicBezTo>
                  <a:cubicBezTo>
                    <a:pt x="214" y="4"/>
                    <a:pt x="191"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1" name="Google Shape;32591;p23"/>
            <p:cNvSpPr/>
            <p:nvPr/>
          </p:nvSpPr>
          <p:spPr>
            <a:xfrm>
              <a:off x="-2295195" y="-1070651"/>
              <a:ext cx="7019" cy="6637"/>
            </a:xfrm>
            <a:custGeom>
              <a:avLst/>
              <a:gdLst/>
              <a:ahLst/>
              <a:cxnLst/>
              <a:rect l="l" t="t" r="r" b="b"/>
              <a:pathLst>
                <a:path w="147" h="139" extrusionOk="0">
                  <a:moveTo>
                    <a:pt x="98" y="1"/>
                  </a:moveTo>
                  <a:cubicBezTo>
                    <a:pt x="90" y="1"/>
                    <a:pt x="83" y="8"/>
                    <a:pt x="79" y="19"/>
                  </a:cubicBezTo>
                  <a:cubicBezTo>
                    <a:pt x="72" y="49"/>
                    <a:pt x="0" y="41"/>
                    <a:pt x="42" y="94"/>
                  </a:cubicBezTo>
                  <a:cubicBezTo>
                    <a:pt x="50" y="105"/>
                    <a:pt x="53" y="120"/>
                    <a:pt x="60" y="135"/>
                  </a:cubicBezTo>
                  <a:cubicBezTo>
                    <a:pt x="68" y="139"/>
                    <a:pt x="79" y="139"/>
                    <a:pt x="83" y="139"/>
                  </a:cubicBezTo>
                  <a:cubicBezTo>
                    <a:pt x="117" y="139"/>
                    <a:pt x="98" y="94"/>
                    <a:pt x="109" y="75"/>
                  </a:cubicBezTo>
                  <a:cubicBezTo>
                    <a:pt x="124" y="56"/>
                    <a:pt x="147" y="30"/>
                    <a:pt x="112" y="8"/>
                  </a:cubicBezTo>
                  <a:cubicBezTo>
                    <a:pt x="109" y="4"/>
                    <a:pt x="102"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2" name="Google Shape;32592;p23"/>
            <p:cNvSpPr/>
            <p:nvPr/>
          </p:nvSpPr>
          <p:spPr>
            <a:xfrm>
              <a:off x="-2255945" y="-1033740"/>
              <a:ext cx="4918" cy="3820"/>
            </a:xfrm>
            <a:custGeom>
              <a:avLst/>
              <a:gdLst/>
              <a:ahLst/>
              <a:cxnLst/>
              <a:rect l="l" t="t" r="r" b="b"/>
              <a:pathLst>
                <a:path w="103" h="80" extrusionOk="0">
                  <a:moveTo>
                    <a:pt x="20" y="1"/>
                  </a:moveTo>
                  <a:cubicBezTo>
                    <a:pt x="5" y="5"/>
                    <a:pt x="1" y="16"/>
                    <a:pt x="5" y="27"/>
                  </a:cubicBezTo>
                  <a:cubicBezTo>
                    <a:pt x="8" y="61"/>
                    <a:pt x="27" y="75"/>
                    <a:pt x="58" y="80"/>
                  </a:cubicBezTo>
                  <a:lnTo>
                    <a:pt x="61" y="80"/>
                  </a:lnTo>
                  <a:cubicBezTo>
                    <a:pt x="75" y="80"/>
                    <a:pt x="91" y="75"/>
                    <a:pt x="102" y="72"/>
                  </a:cubicBezTo>
                  <a:cubicBezTo>
                    <a:pt x="94" y="61"/>
                    <a:pt x="84" y="49"/>
                    <a:pt x="75" y="35"/>
                  </a:cubicBezTo>
                  <a:cubicBezTo>
                    <a:pt x="61" y="20"/>
                    <a:pt x="49"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3" name="Google Shape;32593;p23"/>
            <p:cNvSpPr/>
            <p:nvPr/>
          </p:nvSpPr>
          <p:spPr>
            <a:xfrm>
              <a:off x="-2183842" y="-949843"/>
              <a:ext cx="6685" cy="7783"/>
            </a:xfrm>
            <a:custGeom>
              <a:avLst/>
              <a:gdLst/>
              <a:ahLst/>
              <a:cxnLst/>
              <a:rect l="l" t="t" r="r" b="b"/>
              <a:pathLst>
                <a:path w="140" h="163" extrusionOk="0">
                  <a:moveTo>
                    <a:pt x="113" y="1"/>
                  </a:moveTo>
                  <a:lnTo>
                    <a:pt x="113" y="1"/>
                  </a:lnTo>
                  <a:cubicBezTo>
                    <a:pt x="83" y="38"/>
                    <a:pt x="68" y="54"/>
                    <a:pt x="57" y="72"/>
                  </a:cubicBezTo>
                  <a:cubicBezTo>
                    <a:pt x="23" y="76"/>
                    <a:pt x="5" y="95"/>
                    <a:pt x="1" y="128"/>
                  </a:cubicBezTo>
                  <a:lnTo>
                    <a:pt x="9" y="128"/>
                  </a:lnTo>
                  <a:cubicBezTo>
                    <a:pt x="23" y="128"/>
                    <a:pt x="35" y="135"/>
                    <a:pt x="46" y="143"/>
                  </a:cubicBezTo>
                  <a:cubicBezTo>
                    <a:pt x="57" y="150"/>
                    <a:pt x="73" y="162"/>
                    <a:pt x="83" y="162"/>
                  </a:cubicBezTo>
                  <a:cubicBezTo>
                    <a:pt x="91" y="162"/>
                    <a:pt x="102" y="158"/>
                    <a:pt x="109" y="143"/>
                  </a:cubicBezTo>
                  <a:cubicBezTo>
                    <a:pt x="140" y="109"/>
                    <a:pt x="106" y="64"/>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4" name="Google Shape;32594;p23"/>
            <p:cNvSpPr/>
            <p:nvPr/>
          </p:nvSpPr>
          <p:spPr>
            <a:xfrm>
              <a:off x="-2178828" y="-914508"/>
              <a:ext cx="10410" cy="10075"/>
            </a:xfrm>
            <a:custGeom>
              <a:avLst/>
              <a:gdLst/>
              <a:ahLst/>
              <a:cxnLst/>
              <a:rect l="l" t="t" r="r" b="b"/>
              <a:pathLst>
                <a:path w="218" h="211" extrusionOk="0">
                  <a:moveTo>
                    <a:pt x="30" y="1"/>
                  </a:moveTo>
                  <a:cubicBezTo>
                    <a:pt x="1" y="35"/>
                    <a:pt x="16" y="68"/>
                    <a:pt x="30" y="99"/>
                  </a:cubicBezTo>
                  <a:cubicBezTo>
                    <a:pt x="68" y="173"/>
                    <a:pt x="91" y="211"/>
                    <a:pt x="117" y="211"/>
                  </a:cubicBezTo>
                  <a:cubicBezTo>
                    <a:pt x="143" y="211"/>
                    <a:pt x="173" y="177"/>
                    <a:pt x="218" y="109"/>
                  </a:cubicBezTo>
                  <a:cubicBezTo>
                    <a:pt x="199" y="87"/>
                    <a:pt x="158" y="87"/>
                    <a:pt x="158" y="50"/>
                  </a:cubicBezTo>
                  <a:cubicBezTo>
                    <a:pt x="143" y="61"/>
                    <a:pt x="128" y="64"/>
                    <a:pt x="120" y="64"/>
                  </a:cubicBezTo>
                  <a:cubicBezTo>
                    <a:pt x="83" y="64"/>
                    <a:pt x="6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5" name="Google Shape;32595;p23"/>
            <p:cNvSpPr/>
            <p:nvPr/>
          </p:nvSpPr>
          <p:spPr>
            <a:xfrm>
              <a:off x="-2171332" y="-913601"/>
              <a:ext cx="5969" cy="4345"/>
            </a:xfrm>
            <a:custGeom>
              <a:avLst/>
              <a:gdLst/>
              <a:ahLst/>
              <a:cxnLst/>
              <a:rect l="l" t="t" r="r" b="b"/>
              <a:pathLst>
                <a:path w="125" h="91" extrusionOk="0">
                  <a:moveTo>
                    <a:pt x="53" y="1"/>
                  </a:moveTo>
                  <a:cubicBezTo>
                    <a:pt x="35" y="1"/>
                    <a:pt x="20" y="9"/>
                    <a:pt x="1" y="31"/>
                  </a:cubicBezTo>
                  <a:cubicBezTo>
                    <a:pt x="1" y="68"/>
                    <a:pt x="42" y="68"/>
                    <a:pt x="61" y="90"/>
                  </a:cubicBezTo>
                  <a:cubicBezTo>
                    <a:pt x="68" y="87"/>
                    <a:pt x="75" y="87"/>
                    <a:pt x="83" y="87"/>
                  </a:cubicBezTo>
                  <a:cubicBezTo>
                    <a:pt x="98" y="76"/>
                    <a:pt x="109" y="64"/>
                    <a:pt x="125" y="54"/>
                  </a:cubicBezTo>
                  <a:cubicBezTo>
                    <a:pt x="98" y="16"/>
                    <a:pt x="75"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6" name="Google Shape;32596;p23"/>
            <p:cNvSpPr/>
            <p:nvPr/>
          </p:nvSpPr>
          <p:spPr>
            <a:xfrm>
              <a:off x="-2225576" y="-962497"/>
              <a:ext cx="5921" cy="4345"/>
            </a:xfrm>
            <a:custGeom>
              <a:avLst/>
              <a:gdLst/>
              <a:ahLst/>
              <a:cxnLst/>
              <a:rect l="l" t="t" r="r" b="b"/>
              <a:pathLst>
                <a:path w="124" h="91" extrusionOk="0">
                  <a:moveTo>
                    <a:pt x="76" y="1"/>
                  </a:moveTo>
                  <a:cubicBezTo>
                    <a:pt x="64" y="1"/>
                    <a:pt x="50" y="8"/>
                    <a:pt x="34" y="15"/>
                  </a:cubicBezTo>
                  <a:cubicBezTo>
                    <a:pt x="0" y="34"/>
                    <a:pt x="19" y="57"/>
                    <a:pt x="34" y="79"/>
                  </a:cubicBezTo>
                  <a:cubicBezTo>
                    <a:pt x="45" y="79"/>
                    <a:pt x="64" y="91"/>
                    <a:pt x="76" y="91"/>
                  </a:cubicBezTo>
                  <a:cubicBezTo>
                    <a:pt x="86" y="91"/>
                    <a:pt x="94" y="86"/>
                    <a:pt x="102" y="68"/>
                  </a:cubicBezTo>
                  <a:cubicBezTo>
                    <a:pt x="102" y="46"/>
                    <a:pt x="124" y="23"/>
                    <a:pt x="98" y="8"/>
                  </a:cubicBezTo>
                  <a:cubicBezTo>
                    <a:pt x="90" y="5"/>
                    <a:pt x="83"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7" name="Google Shape;32597;p23"/>
            <p:cNvSpPr/>
            <p:nvPr/>
          </p:nvSpPr>
          <p:spPr>
            <a:xfrm>
              <a:off x="-2530985" y="-883041"/>
              <a:ext cx="4871" cy="2865"/>
            </a:xfrm>
            <a:custGeom>
              <a:avLst/>
              <a:gdLst/>
              <a:ahLst/>
              <a:cxnLst/>
              <a:rect l="l" t="t" r="r" b="b"/>
              <a:pathLst>
                <a:path w="102" h="60" extrusionOk="0">
                  <a:moveTo>
                    <a:pt x="71" y="0"/>
                  </a:moveTo>
                  <a:cubicBezTo>
                    <a:pt x="49" y="0"/>
                    <a:pt x="23" y="23"/>
                    <a:pt x="0" y="26"/>
                  </a:cubicBezTo>
                  <a:cubicBezTo>
                    <a:pt x="19" y="52"/>
                    <a:pt x="38" y="59"/>
                    <a:pt x="61" y="59"/>
                  </a:cubicBezTo>
                  <a:cubicBezTo>
                    <a:pt x="76" y="59"/>
                    <a:pt x="87" y="59"/>
                    <a:pt x="102" y="56"/>
                  </a:cubicBezTo>
                  <a:cubicBezTo>
                    <a:pt x="98" y="11"/>
                    <a:pt x="87"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8" name="Google Shape;32598;p23"/>
            <p:cNvSpPr/>
            <p:nvPr/>
          </p:nvSpPr>
          <p:spPr>
            <a:xfrm>
              <a:off x="-2534566" y="-883805"/>
              <a:ext cx="3629" cy="3295"/>
            </a:xfrm>
            <a:custGeom>
              <a:avLst/>
              <a:gdLst/>
              <a:ahLst/>
              <a:cxnLst/>
              <a:rect l="l" t="t" r="r" b="b"/>
              <a:pathLst>
                <a:path w="76" h="69" extrusionOk="0">
                  <a:moveTo>
                    <a:pt x="1" y="1"/>
                  </a:moveTo>
                  <a:cubicBezTo>
                    <a:pt x="5" y="39"/>
                    <a:pt x="8" y="68"/>
                    <a:pt x="31" y="68"/>
                  </a:cubicBezTo>
                  <a:cubicBezTo>
                    <a:pt x="42" y="68"/>
                    <a:pt x="57" y="61"/>
                    <a:pt x="75" y="42"/>
                  </a:cubicBezTo>
                  <a:cubicBezTo>
                    <a:pt x="61" y="23"/>
                    <a:pt x="42"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9" name="Google Shape;32599;p23"/>
            <p:cNvSpPr/>
            <p:nvPr/>
          </p:nvSpPr>
          <p:spPr>
            <a:xfrm>
              <a:off x="-2563455" y="-1074423"/>
              <a:ext cx="5730" cy="4489"/>
            </a:xfrm>
            <a:custGeom>
              <a:avLst/>
              <a:gdLst/>
              <a:ahLst/>
              <a:cxnLst/>
              <a:rect l="l" t="t" r="r" b="b"/>
              <a:pathLst>
                <a:path w="120" h="94" extrusionOk="0">
                  <a:moveTo>
                    <a:pt x="42" y="1"/>
                  </a:moveTo>
                  <a:cubicBezTo>
                    <a:pt x="0" y="42"/>
                    <a:pt x="38" y="80"/>
                    <a:pt x="68" y="90"/>
                  </a:cubicBezTo>
                  <a:cubicBezTo>
                    <a:pt x="71" y="94"/>
                    <a:pt x="75" y="94"/>
                    <a:pt x="75" y="94"/>
                  </a:cubicBezTo>
                  <a:cubicBezTo>
                    <a:pt x="101" y="94"/>
                    <a:pt x="109" y="57"/>
                    <a:pt x="120" y="30"/>
                  </a:cubicBezTo>
                  <a:cubicBezTo>
                    <a:pt x="97" y="8"/>
                    <a:pt x="68" y="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0" name="Google Shape;32600;p23"/>
            <p:cNvSpPr/>
            <p:nvPr/>
          </p:nvSpPr>
          <p:spPr>
            <a:xfrm>
              <a:off x="-2556674" y="-1063536"/>
              <a:ext cx="4488" cy="2006"/>
            </a:xfrm>
            <a:custGeom>
              <a:avLst/>
              <a:gdLst/>
              <a:ahLst/>
              <a:cxnLst/>
              <a:rect l="l" t="t" r="r" b="b"/>
              <a:pathLst>
                <a:path w="94" h="42" extrusionOk="0">
                  <a:moveTo>
                    <a:pt x="86" y="1"/>
                  </a:moveTo>
                  <a:cubicBezTo>
                    <a:pt x="60" y="1"/>
                    <a:pt x="31" y="4"/>
                    <a:pt x="0" y="4"/>
                  </a:cubicBezTo>
                  <a:lnTo>
                    <a:pt x="0" y="27"/>
                  </a:lnTo>
                  <a:lnTo>
                    <a:pt x="4" y="27"/>
                  </a:lnTo>
                  <a:cubicBezTo>
                    <a:pt x="15" y="27"/>
                    <a:pt x="23" y="31"/>
                    <a:pt x="34" y="35"/>
                  </a:cubicBezTo>
                  <a:cubicBezTo>
                    <a:pt x="41" y="38"/>
                    <a:pt x="49" y="42"/>
                    <a:pt x="60" y="42"/>
                  </a:cubicBezTo>
                  <a:cubicBezTo>
                    <a:pt x="71" y="42"/>
                    <a:pt x="79" y="38"/>
                    <a:pt x="90" y="23"/>
                  </a:cubicBezTo>
                  <a:cubicBezTo>
                    <a:pt x="93" y="19"/>
                    <a:pt x="90" y="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1" name="Google Shape;32601;p23"/>
            <p:cNvSpPr/>
            <p:nvPr/>
          </p:nvSpPr>
          <p:spPr>
            <a:xfrm>
              <a:off x="-2387973" y="-989810"/>
              <a:ext cx="5396" cy="4011"/>
            </a:xfrm>
            <a:custGeom>
              <a:avLst/>
              <a:gdLst/>
              <a:ahLst/>
              <a:cxnLst/>
              <a:rect l="l" t="t" r="r" b="b"/>
              <a:pathLst>
                <a:path w="113" h="84" extrusionOk="0">
                  <a:moveTo>
                    <a:pt x="41" y="1"/>
                  </a:moveTo>
                  <a:cubicBezTo>
                    <a:pt x="33" y="1"/>
                    <a:pt x="30" y="1"/>
                    <a:pt x="23" y="4"/>
                  </a:cubicBezTo>
                  <a:cubicBezTo>
                    <a:pt x="0" y="19"/>
                    <a:pt x="14" y="45"/>
                    <a:pt x="19" y="68"/>
                  </a:cubicBezTo>
                  <a:cubicBezTo>
                    <a:pt x="30" y="79"/>
                    <a:pt x="41" y="83"/>
                    <a:pt x="52" y="83"/>
                  </a:cubicBezTo>
                  <a:cubicBezTo>
                    <a:pt x="75" y="83"/>
                    <a:pt x="93" y="75"/>
                    <a:pt x="112" y="71"/>
                  </a:cubicBezTo>
                  <a:cubicBezTo>
                    <a:pt x="101" y="57"/>
                    <a:pt x="90" y="42"/>
                    <a:pt x="78" y="27"/>
                  </a:cubicBezTo>
                  <a:cubicBezTo>
                    <a:pt x="67" y="16"/>
                    <a:pt x="56"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2602" name="Google Shape;32602;p23"/>
          <p:cNvPicPr preferRelativeResize="0"/>
          <p:nvPr/>
        </p:nvPicPr>
        <p:blipFill>
          <a:blip r:embed="rId4">
            <a:alphaModFix/>
          </a:blip>
          <a:stretch>
            <a:fillRect/>
          </a:stretch>
        </p:blipFill>
        <p:spPr>
          <a:xfrm rot="4193561">
            <a:off x="6812154" y="3933208"/>
            <a:ext cx="2332325" cy="2621325"/>
          </a:xfrm>
          <a:prstGeom prst="rect">
            <a:avLst/>
          </a:prstGeom>
          <a:noFill/>
          <a:ln>
            <a:noFill/>
          </a:ln>
        </p:spPr>
      </p:pic>
      <p:grpSp>
        <p:nvGrpSpPr>
          <p:cNvPr id="32603" name="Google Shape;32603;p23"/>
          <p:cNvGrpSpPr/>
          <p:nvPr/>
        </p:nvGrpSpPr>
        <p:grpSpPr>
          <a:xfrm rot="10800000">
            <a:off x="5522146" y="4555620"/>
            <a:ext cx="2035351" cy="1113581"/>
            <a:chOff x="-2924731" y="-3025202"/>
            <a:chExt cx="1120788" cy="613206"/>
          </a:xfrm>
        </p:grpSpPr>
        <p:sp>
          <p:nvSpPr>
            <p:cNvPr id="32604" name="Google Shape;32604;p23"/>
            <p:cNvSpPr/>
            <p:nvPr/>
          </p:nvSpPr>
          <p:spPr>
            <a:xfrm>
              <a:off x="-2628060" y="-2592014"/>
              <a:ext cx="32183" cy="30799"/>
            </a:xfrm>
            <a:custGeom>
              <a:avLst/>
              <a:gdLst/>
              <a:ahLst/>
              <a:cxnLst/>
              <a:rect l="l" t="t" r="r" b="b"/>
              <a:pathLst>
                <a:path w="674" h="645" extrusionOk="0">
                  <a:moveTo>
                    <a:pt x="344" y="1"/>
                  </a:moveTo>
                  <a:cubicBezTo>
                    <a:pt x="236" y="1"/>
                    <a:pt x="142" y="49"/>
                    <a:pt x="75" y="147"/>
                  </a:cubicBezTo>
                  <a:cubicBezTo>
                    <a:pt x="82" y="151"/>
                    <a:pt x="82" y="177"/>
                    <a:pt x="94" y="177"/>
                  </a:cubicBezTo>
                  <a:cubicBezTo>
                    <a:pt x="97" y="177"/>
                    <a:pt x="101" y="177"/>
                    <a:pt x="105" y="170"/>
                  </a:cubicBezTo>
                  <a:cubicBezTo>
                    <a:pt x="131" y="139"/>
                    <a:pt x="157" y="125"/>
                    <a:pt x="187" y="113"/>
                  </a:cubicBezTo>
                  <a:cubicBezTo>
                    <a:pt x="191" y="162"/>
                    <a:pt x="265" y="125"/>
                    <a:pt x="262" y="177"/>
                  </a:cubicBezTo>
                  <a:cubicBezTo>
                    <a:pt x="262" y="218"/>
                    <a:pt x="251" y="244"/>
                    <a:pt x="209" y="244"/>
                  </a:cubicBezTo>
                  <a:lnTo>
                    <a:pt x="187" y="244"/>
                  </a:lnTo>
                  <a:cubicBezTo>
                    <a:pt x="168" y="244"/>
                    <a:pt x="149" y="263"/>
                    <a:pt x="142" y="282"/>
                  </a:cubicBezTo>
                  <a:cubicBezTo>
                    <a:pt x="149" y="327"/>
                    <a:pt x="217" y="300"/>
                    <a:pt x="220" y="356"/>
                  </a:cubicBezTo>
                  <a:cubicBezTo>
                    <a:pt x="149" y="345"/>
                    <a:pt x="94" y="308"/>
                    <a:pt x="37" y="274"/>
                  </a:cubicBezTo>
                  <a:cubicBezTo>
                    <a:pt x="0" y="322"/>
                    <a:pt x="15" y="372"/>
                    <a:pt x="23" y="424"/>
                  </a:cubicBezTo>
                  <a:cubicBezTo>
                    <a:pt x="30" y="424"/>
                    <a:pt x="34" y="427"/>
                    <a:pt x="41" y="427"/>
                  </a:cubicBezTo>
                  <a:lnTo>
                    <a:pt x="45" y="424"/>
                  </a:lnTo>
                  <a:cubicBezTo>
                    <a:pt x="63" y="420"/>
                    <a:pt x="82" y="398"/>
                    <a:pt x="101" y="398"/>
                  </a:cubicBezTo>
                  <a:cubicBezTo>
                    <a:pt x="108" y="398"/>
                    <a:pt x="116" y="405"/>
                    <a:pt x="123" y="416"/>
                  </a:cubicBezTo>
                  <a:cubicBezTo>
                    <a:pt x="142" y="450"/>
                    <a:pt x="108" y="468"/>
                    <a:pt x="82" y="487"/>
                  </a:cubicBezTo>
                  <a:cubicBezTo>
                    <a:pt x="63" y="494"/>
                    <a:pt x="79" y="513"/>
                    <a:pt x="90" y="524"/>
                  </a:cubicBezTo>
                  <a:cubicBezTo>
                    <a:pt x="105" y="529"/>
                    <a:pt x="116" y="532"/>
                    <a:pt x="127" y="532"/>
                  </a:cubicBezTo>
                  <a:cubicBezTo>
                    <a:pt x="168" y="532"/>
                    <a:pt x="187" y="498"/>
                    <a:pt x="202" y="453"/>
                  </a:cubicBezTo>
                  <a:cubicBezTo>
                    <a:pt x="262" y="476"/>
                    <a:pt x="236" y="524"/>
                    <a:pt x="254" y="555"/>
                  </a:cubicBezTo>
                  <a:cubicBezTo>
                    <a:pt x="277" y="524"/>
                    <a:pt x="332" y="517"/>
                    <a:pt x="318" y="461"/>
                  </a:cubicBezTo>
                  <a:cubicBezTo>
                    <a:pt x="314" y="446"/>
                    <a:pt x="325" y="434"/>
                    <a:pt x="299" y="431"/>
                  </a:cubicBezTo>
                  <a:cubicBezTo>
                    <a:pt x="258" y="427"/>
                    <a:pt x="247" y="401"/>
                    <a:pt x="273" y="382"/>
                  </a:cubicBezTo>
                  <a:cubicBezTo>
                    <a:pt x="306" y="356"/>
                    <a:pt x="348" y="341"/>
                    <a:pt x="385" y="282"/>
                  </a:cubicBezTo>
                  <a:lnTo>
                    <a:pt x="385" y="282"/>
                  </a:lnTo>
                  <a:cubicBezTo>
                    <a:pt x="374" y="386"/>
                    <a:pt x="322" y="453"/>
                    <a:pt x="393" y="529"/>
                  </a:cubicBezTo>
                  <a:cubicBezTo>
                    <a:pt x="430" y="569"/>
                    <a:pt x="332" y="584"/>
                    <a:pt x="318" y="636"/>
                  </a:cubicBezTo>
                  <a:cubicBezTo>
                    <a:pt x="329" y="644"/>
                    <a:pt x="340" y="644"/>
                    <a:pt x="351" y="644"/>
                  </a:cubicBezTo>
                  <a:cubicBezTo>
                    <a:pt x="366" y="644"/>
                    <a:pt x="385" y="641"/>
                    <a:pt x="400" y="641"/>
                  </a:cubicBezTo>
                  <a:cubicBezTo>
                    <a:pt x="430" y="636"/>
                    <a:pt x="456" y="622"/>
                    <a:pt x="486" y="622"/>
                  </a:cubicBezTo>
                  <a:cubicBezTo>
                    <a:pt x="501" y="622"/>
                    <a:pt x="516" y="625"/>
                    <a:pt x="531" y="641"/>
                  </a:cubicBezTo>
                  <a:lnTo>
                    <a:pt x="565" y="607"/>
                  </a:lnTo>
                  <a:cubicBezTo>
                    <a:pt x="531" y="524"/>
                    <a:pt x="494" y="442"/>
                    <a:pt x="531" y="349"/>
                  </a:cubicBezTo>
                  <a:cubicBezTo>
                    <a:pt x="553" y="289"/>
                    <a:pt x="534" y="225"/>
                    <a:pt x="542" y="162"/>
                  </a:cubicBezTo>
                  <a:cubicBezTo>
                    <a:pt x="546" y="147"/>
                    <a:pt x="546" y="132"/>
                    <a:pt x="568" y="132"/>
                  </a:cubicBezTo>
                  <a:cubicBezTo>
                    <a:pt x="584" y="132"/>
                    <a:pt x="606" y="147"/>
                    <a:pt x="598" y="158"/>
                  </a:cubicBezTo>
                  <a:cubicBezTo>
                    <a:pt x="557" y="225"/>
                    <a:pt x="646" y="196"/>
                    <a:pt x="651" y="229"/>
                  </a:cubicBezTo>
                  <a:cubicBezTo>
                    <a:pt x="673" y="113"/>
                    <a:pt x="561" y="75"/>
                    <a:pt x="516" y="1"/>
                  </a:cubicBezTo>
                  <a:cubicBezTo>
                    <a:pt x="512" y="5"/>
                    <a:pt x="505" y="5"/>
                    <a:pt x="501" y="5"/>
                  </a:cubicBezTo>
                  <a:cubicBezTo>
                    <a:pt x="497" y="5"/>
                    <a:pt x="489" y="5"/>
                    <a:pt x="486" y="1"/>
                  </a:cubicBezTo>
                  <a:cubicBezTo>
                    <a:pt x="463" y="1"/>
                    <a:pt x="441" y="5"/>
                    <a:pt x="422" y="5"/>
                  </a:cubicBezTo>
                  <a:lnTo>
                    <a:pt x="404" y="5"/>
                  </a:lnTo>
                  <a:cubicBezTo>
                    <a:pt x="385" y="1"/>
                    <a:pt x="363" y="1"/>
                    <a:pt x="3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5" name="Google Shape;32605;p23"/>
            <p:cNvSpPr/>
            <p:nvPr/>
          </p:nvSpPr>
          <p:spPr>
            <a:xfrm>
              <a:off x="-2810704" y="-2804024"/>
              <a:ext cx="33091" cy="58589"/>
            </a:xfrm>
            <a:custGeom>
              <a:avLst/>
              <a:gdLst/>
              <a:ahLst/>
              <a:cxnLst/>
              <a:rect l="l" t="t" r="r" b="b"/>
              <a:pathLst>
                <a:path w="693" h="1227" extrusionOk="0">
                  <a:moveTo>
                    <a:pt x="551" y="0"/>
                  </a:moveTo>
                  <a:cubicBezTo>
                    <a:pt x="491" y="0"/>
                    <a:pt x="423" y="57"/>
                    <a:pt x="405" y="116"/>
                  </a:cubicBezTo>
                  <a:cubicBezTo>
                    <a:pt x="386" y="169"/>
                    <a:pt x="405" y="243"/>
                    <a:pt x="337" y="266"/>
                  </a:cubicBezTo>
                  <a:cubicBezTo>
                    <a:pt x="282" y="284"/>
                    <a:pt x="282" y="355"/>
                    <a:pt x="222" y="366"/>
                  </a:cubicBezTo>
                  <a:cubicBezTo>
                    <a:pt x="203" y="371"/>
                    <a:pt x="206" y="389"/>
                    <a:pt x="218" y="404"/>
                  </a:cubicBezTo>
                  <a:cubicBezTo>
                    <a:pt x="282" y="516"/>
                    <a:pt x="255" y="606"/>
                    <a:pt x="154" y="685"/>
                  </a:cubicBezTo>
                  <a:cubicBezTo>
                    <a:pt x="218" y="718"/>
                    <a:pt x="296" y="729"/>
                    <a:pt x="330" y="808"/>
                  </a:cubicBezTo>
                  <a:cubicBezTo>
                    <a:pt x="337" y="823"/>
                    <a:pt x="330" y="834"/>
                    <a:pt x="322" y="845"/>
                  </a:cubicBezTo>
                  <a:cubicBezTo>
                    <a:pt x="334" y="939"/>
                    <a:pt x="263" y="1043"/>
                    <a:pt x="173" y="1061"/>
                  </a:cubicBezTo>
                  <a:cubicBezTo>
                    <a:pt x="158" y="1073"/>
                    <a:pt x="147" y="1088"/>
                    <a:pt x="147" y="1111"/>
                  </a:cubicBezTo>
                  <a:cubicBezTo>
                    <a:pt x="151" y="1137"/>
                    <a:pt x="132" y="1151"/>
                    <a:pt x="109" y="1156"/>
                  </a:cubicBezTo>
                  <a:lnTo>
                    <a:pt x="102" y="1156"/>
                  </a:lnTo>
                  <a:cubicBezTo>
                    <a:pt x="68" y="1156"/>
                    <a:pt x="80" y="1125"/>
                    <a:pt x="83" y="1111"/>
                  </a:cubicBezTo>
                  <a:cubicBezTo>
                    <a:pt x="91" y="1051"/>
                    <a:pt x="31" y="1054"/>
                    <a:pt x="5" y="1025"/>
                  </a:cubicBezTo>
                  <a:lnTo>
                    <a:pt x="5" y="1025"/>
                  </a:lnTo>
                  <a:cubicBezTo>
                    <a:pt x="1" y="1092"/>
                    <a:pt x="53" y="1137"/>
                    <a:pt x="65" y="1196"/>
                  </a:cubicBezTo>
                  <a:cubicBezTo>
                    <a:pt x="68" y="1223"/>
                    <a:pt x="83" y="1226"/>
                    <a:pt x="102" y="1226"/>
                  </a:cubicBezTo>
                  <a:cubicBezTo>
                    <a:pt x="109" y="1226"/>
                    <a:pt x="120" y="1226"/>
                    <a:pt x="128" y="1223"/>
                  </a:cubicBezTo>
                  <a:cubicBezTo>
                    <a:pt x="337" y="1174"/>
                    <a:pt x="416" y="920"/>
                    <a:pt x="360" y="755"/>
                  </a:cubicBezTo>
                  <a:cubicBezTo>
                    <a:pt x="349" y="718"/>
                    <a:pt x="319" y="688"/>
                    <a:pt x="353" y="651"/>
                  </a:cubicBezTo>
                  <a:cubicBezTo>
                    <a:pt x="334" y="628"/>
                    <a:pt x="304" y="609"/>
                    <a:pt x="315" y="576"/>
                  </a:cubicBezTo>
                  <a:cubicBezTo>
                    <a:pt x="319" y="561"/>
                    <a:pt x="327" y="557"/>
                    <a:pt x="337" y="557"/>
                  </a:cubicBezTo>
                  <a:cubicBezTo>
                    <a:pt x="349" y="557"/>
                    <a:pt x="360" y="564"/>
                    <a:pt x="371" y="564"/>
                  </a:cubicBezTo>
                  <a:cubicBezTo>
                    <a:pt x="386" y="486"/>
                    <a:pt x="487" y="483"/>
                    <a:pt x="502" y="404"/>
                  </a:cubicBezTo>
                  <a:cubicBezTo>
                    <a:pt x="479" y="371"/>
                    <a:pt x="427" y="359"/>
                    <a:pt x="434" y="303"/>
                  </a:cubicBezTo>
                  <a:cubicBezTo>
                    <a:pt x="446" y="247"/>
                    <a:pt x="472" y="232"/>
                    <a:pt x="510" y="232"/>
                  </a:cubicBezTo>
                  <a:cubicBezTo>
                    <a:pt x="528" y="232"/>
                    <a:pt x="546" y="236"/>
                    <a:pt x="565" y="240"/>
                  </a:cubicBezTo>
                  <a:cubicBezTo>
                    <a:pt x="641" y="321"/>
                    <a:pt x="641" y="321"/>
                    <a:pt x="569" y="404"/>
                  </a:cubicBezTo>
                  <a:cubicBezTo>
                    <a:pt x="580" y="433"/>
                    <a:pt x="584" y="475"/>
                    <a:pt x="622" y="475"/>
                  </a:cubicBezTo>
                  <a:lnTo>
                    <a:pt x="629" y="475"/>
                  </a:lnTo>
                  <a:cubicBezTo>
                    <a:pt x="674" y="467"/>
                    <a:pt x="681" y="423"/>
                    <a:pt x="689" y="385"/>
                  </a:cubicBezTo>
                  <a:cubicBezTo>
                    <a:pt x="693" y="374"/>
                    <a:pt x="693" y="352"/>
                    <a:pt x="685" y="340"/>
                  </a:cubicBezTo>
                  <a:cubicBezTo>
                    <a:pt x="644" y="258"/>
                    <a:pt x="641" y="164"/>
                    <a:pt x="636" y="75"/>
                  </a:cubicBezTo>
                  <a:cubicBezTo>
                    <a:pt x="633" y="30"/>
                    <a:pt x="610" y="12"/>
                    <a:pt x="573" y="4"/>
                  </a:cubicBezTo>
                  <a:cubicBezTo>
                    <a:pt x="565" y="4"/>
                    <a:pt x="558" y="0"/>
                    <a:pt x="5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6" name="Google Shape;32606;p23"/>
            <p:cNvSpPr/>
            <p:nvPr/>
          </p:nvSpPr>
          <p:spPr>
            <a:xfrm>
              <a:off x="-1889320" y="-2747631"/>
              <a:ext cx="32756" cy="41113"/>
            </a:xfrm>
            <a:custGeom>
              <a:avLst/>
              <a:gdLst/>
              <a:ahLst/>
              <a:cxnLst/>
              <a:rect l="l" t="t" r="r" b="b"/>
              <a:pathLst>
                <a:path w="686" h="861" extrusionOk="0">
                  <a:moveTo>
                    <a:pt x="371" y="1"/>
                  </a:moveTo>
                  <a:cubicBezTo>
                    <a:pt x="292" y="79"/>
                    <a:pt x="259" y="191"/>
                    <a:pt x="143" y="221"/>
                  </a:cubicBezTo>
                  <a:cubicBezTo>
                    <a:pt x="117" y="225"/>
                    <a:pt x="113" y="255"/>
                    <a:pt x="109" y="277"/>
                  </a:cubicBezTo>
                  <a:cubicBezTo>
                    <a:pt x="102" y="367"/>
                    <a:pt x="57" y="441"/>
                    <a:pt x="23" y="520"/>
                  </a:cubicBezTo>
                  <a:cubicBezTo>
                    <a:pt x="1" y="580"/>
                    <a:pt x="9" y="617"/>
                    <a:pt x="57" y="647"/>
                  </a:cubicBezTo>
                  <a:cubicBezTo>
                    <a:pt x="76" y="658"/>
                    <a:pt x="99" y="665"/>
                    <a:pt x="109" y="688"/>
                  </a:cubicBezTo>
                  <a:cubicBezTo>
                    <a:pt x="177" y="796"/>
                    <a:pt x="266" y="860"/>
                    <a:pt x="387" y="860"/>
                  </a:cubicBezTo>
                  <a:cubicBezTo>
                    <a:pt x="404" y="860"/>
                    <a:pt x="427" y="860"/>
                    <a:pt x="449" y="853"/>
                  </a:cubicBezTo>
                  <a:cubicBezTo>
                    <a:pt x="431" y="841"/>
                    <a:pt x="413" y="827"/>
                    <a:pt x="394" y="819"/>
                  </a:cubicBezTo>
                  <a:cubicBezTo>
                    <a:pt x="326" y="789"/>
                    <a:pt x="274" y="752"/>
                    <a:pt x="278" y="670"/>
                  </a:cubicBezTo>
                  <a:cubicBezTo>
                    <a:pt x="278" y="651"/>
                    <a:pt x="263" y="639"/>
                    <a:pt x="247" y="639"/>
                  </a:cubicBezTo>
                  <a:lnTo>
                    <a:pt x="237" y="639"/>
                  </a:lnTo>
                  <a:cubicBezTo>
                    <a:pt x="230" y="643"/>
                    <a:pt x="221" y="643"/>
                    <a:pt x="218" y="643"/>
                  </a:cubicBezTo>
                  <a:cubicBezTo>
                    <a:pt x="180" y="643"/>
                    <a:pt x="147" y="625"/>
                    <a:pt x="128" y="595"/>
                  </a:cubicBezTo>
                  <a:cubicBezTo>
                    <a:pt x="99" y="546"/>
                    <a:pt x="83" y="494"/>
                    <a:pt x="121" y="446"/>
                  </a:cubicBezTo>
                  <a:cubicBezTo>
                    <a:pt x="143" y="419"/>
                    <a:pt x="169" y="408"/>
                    <a:pt x="199" y="408"/>
                  </a:cubicBezTo>
                  <a:cubicBezTo>
                    <a:pt x="230" y="408"/>
                    <a:pt x="266" y="419"/>
                    <a:pt x="304" y="446"/>
                  </a:cubicBezTo>
                  <a:cubicBezTo>
                    <a:pt x="330" y="453"/>
                    <a:pt x="349" y="468"/>
                    <a:pt x="352" y="498"/>
                  </a:cubicBezTo>
                  <a:cubicBezTo>
                    <a:pt x="423" y="516"/>
                    <a:pt x="509" y="486"/>
                    <a:pt x="561" y="572"/>
                  </a:cubicBezTo>
                  <a:cubicBezTo>
                    <a:pt x="614" y="651"/>
                    <a:pt x="603" y="748"/>
                    <a:pt x="521" y="800"/>
                  </a:cubicBezTo>
                  <a:cubicBezTo>
                    <a:pt x="502" y="815"/>
                    <a:pt x="483" y="827"/>
                    <a:pt x="465" y="841"/>
                  </a:cubicBezTo>
                  <a:cubicBezTo>
                    <a:pt x="528" y="830"/>
                    <a:pt x="618" y="834"/>
                    <a:pt x="625" y="760"/>
                  </a:cubicBezTo>
                  <a:cubicBezTo>
                    <a:pt x="633" y="688"/>
                    <a:pt x="685" y="610"/>
                    <a:pt x="614" y="531"/>
                  </a:cubicBezTo>
                  <a:cubicBezTo>
                    <a:pt x="588" y="505"/>
                    <a:pt x="580" y="472"/>
                    <a:pt x="544" y="472"/>
                  </a:cubicBezTo>
                  <a:lnTo>
                    <a:pt x="535" y="472"/>
                  </a:lnTo>
                  <a:cubicBezTo>
                    <a:pt x="528" y="475"/>
                    <a:pt x="521" y="475"/>
                    <a:pt x="513" y="475"/>
                  </a:cubicBezTo>
                  <a:cubicBezTo>
                    <a:pt x="423" y="475"/>
                    <a:pt x="364" y="404"/>
                    <a:pt x="292" y="367"/>
                  </a:cubicBezTo>
                  <a:cubicBezTo>
                    <a:pt x="252" y="344"/>
                    <a:pt x="259" y="296"/>
                    <a:pt x="270" y="255"/>
                  </a:cubicBezTo>
                  <a:cubicBezTo>
                    <a:pt x="282" y="255"/>
                    <a:pt x="285" y="251"/>
                    <a:pt x="289" y="251"/>
                  </a:cubicBezTo>
                  <a:cubicBezTo>
                    <a:pt x="297" y="251"/>
                    <a:pt x="304" y="255"/>
                    <a:pt x="311" y="258"/>
                  </a:cubicBezTo>
                  <a:cubicBezTo>
                    <a:pt x="345" y="277"/>
                    <a:pt x="364" y="284"/>
                    <a:pt x="378" y="284"/>
                  </a:cubicBezTo>
                  <a:cubicBezTo>
                    <a:pt x="397" y="284"/>
                    <a:pt x="404" y="266"/>
                    <a:pt x="431" y="217"/>
                  </a:cubicBezTo>
                  <a:cubicBezTo>
                    <a:pt x="483" y="116"/>
                    <a:pt x="420" y="68"/>
                    <a:pt x="3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7" name="Google Shape;32607;p23"/>
            <p:cNvSpPr/>
            <p:nvPr/>
          </p:nvSpPr>
          <p:spPr>
            <a:xfrm>
              <a:off x="-2445130" y="-2935623"/>
              <a:ext cx="62553" cy="36481"/>
            </a:xfrm>
            <a:custGeom>
              <a:avLst/>
              <a:gdLst/>
              <a:ahLst/>
              <a:cxnLst/>
              <a:rect l="l" t="t" r="r" b="b"/>
              <a:pathLst>
                <a:path w="1310" h="764" extrusionOk="0">
                  <a:moveTo>
                    <a:pt x="498" y="756"/>
                  </a:moveTo>
                  <a:cubicBezTo>
                    <a:pt x="502" y="756"/>
                    <a:pt x="502" y="760"/>
                    <a:pt x="502" y="760"/>
                  </a:cubicBezTo>
                  <a:lnTo>
                    <a:pt x="502" y="756"/>
                  </a:lnTo>
                  <a:close/>
                  <a:moveTo>
                    <a:pt x="162" y="9"/>
                  </a:moveTo>
                  <a:cubicBezTo>
                    <a:pt x="86" y="9"/>
                    <a:pt x="34" y="57"/>
                    <a:pt x="0" y="154"/>
                  </a:cubicBezTo>
                  <a:cubicBezTo>
                    <a:pt x="50" y="102"/>
                    <a:pt x="94" y="42"/>
                    <a:pt x="165" y="42"/>
                  </a:cubicBezTo>
                  <a:cubicBezTo>
                    <a:pt x="184" y="42"/>
                    <a:pt x="202" y="46"/>
                    <a:pt x="225" y="54"/>
                  </a:cubicBezTo>
                  <a:cubicBezTo>
                    <a:pt x="281" y="65"/>
                    <a:pt x="319" y="94"/>
                    <a:pt x="326" y="151"/>
                  </a:cubicBezTo>
                  <a:cubicBezTo>
                    <a:pt x="390" y="222"/>
                    <a:pt x="390" y="289"/>
                    <a:pt x="322" y="356"/>
                  </a:cubicBezTo>
                  <a:cubicBezTo>
                    <a:pt x="300" y="375"/>
                    <a:pt x="288" y="405"/>
                    <a:pt x="274" y="431"/>
                  </a:cubicBezTo>
                  <a:cubicBezTo>
                    <a:pt x="285" y="439"/>
                    <a:pt x="296" y="449"/>
                    <a:pt x="304" y="449"/>
                  </a:cubicBezTo>
                  <a:cubicBezTo>
                    <a:pt x="307" y="449"/>
                    <a:pt x="311" y="449"/>
                    <a:pt x="314" y="446"/>
                  </a:cubicBezTo>
                  <a:cubicBezTo>
                    <a:pt x="352" y="416"/>
                    <a:pt x="397" y="408"/>
                    <a:pt x="438" y="408"/>
                  </a:cubicBezTo>
                  <a:cubicBezTo>
                    <a:pt x="461" y="408"/>
                    <a:pt x="483" y="413"/>
                    <a:pt x="505" y="413"/>
                  </a:cubicBezTo>
                  <a:cubicBezTo>
                    <a:pt x="528" y="416"/>
                    <a:pt x="550" y="416"/>
                    <a:pt x="573" y="416"/>
                  </a:cubicBezTo>
                  <a:lnTo>
                    <a:pt x="583" y="416"/>
                  </a:lnTo>
                  <a:cubicBezTo>
                    <a:pt x="685" y="416"/>
                    <a:pt x="733" y="513"/>
                    <a:pt x="678" y="599"/>
                  </a:cubicBezTo>
                  <a:cubicBezTo>
                    <a:pt x="647" y="641"/>
                    <a:pt x="625" y="700"/>
                    <a:pt x="557" y="700"/>
                  </a:cubicBezTo>
                  <a:cubicBezTo>
                    <a:pt x="550" y="700"/>
                    <a:pt x="543" y="700"/>
                    <a:pt x="531" y="696"/>
                  </a:cubicBezTo>
                  <a:lnTo>
                    <a:pt x="528" y="696"/>
                  </a:lnTo>
                  <a:cubicBezTo>
                    <a:pt x="498" y="696"/>
                    <a:pt x="521" y="745"/>
                    <a:pt x="502" y="760"/>
                  </a:cubicBezTo>
                  <a:cubicBezTo>
                    <a:pt x="516" y="763"/>
                    <a:pt x="531" y="763"/>
                    <a:pt x="547" y="763"/>
                  </a:cubicBezTo>
                  <a:cubicBezTo>
                    <a:pt x="647" y="763"/>
                    <a:pt x="722" y="711"/>
                    <a:pt x="740" y="618"/>
                  </a:cubicBezTo>
                  <a:cubicBezTo>
                    <a:pt x="752" y="554"/>
                    <a:pt x="775" y="520"/>
                    <a:pt x="812" y="520"/>
                  </a:cubicBezTo>
                  <a:cubicBezTo>
                    <a:pt x="835" y="520"/>
                    <a:pt x="861" y="536"/>
                    <a:pt x="894" y="562"/>
                  </a:cubicBezTo>
                  <a:cubicBezTo>
                    <a:pt x="958" y="610"/>
                    <a:pt x="987" y="637"/>
                    <a:pt x="1021" y="637"/>
                  </a:cubicBezTo>
                  <a:cubicBezTo>
                    <a:pt x="1051" y="637"/>
                    <a:pt x="1085" y="615"/>
                    <a:pt x="1149" y="577"/>
                  </a:cubicBezTo>
                  <a:cubicBezTo>
                    <a:pt x="1163" y="570"/>
                    <a:pt x="1178" y="562"/>
                    <a:pt x="1189" y="562"/>
                  </a:cubicBezTo>
                  <a:lnTo>
                    <a:pt x="1201" y="562"/>
                  </a:lnTo>
                  <a:cubicBezTo>
                    <a:pt x="1272" y="562"/>
                    <a:pt x="1298" y="513"/>
                    <a:pt x="1309" y="453"/>
                  </a:cubicBezTo>
                  <a:lnTo>
                    <a:pt x="1309" y="453"/>
                  </a:lnTo>
                  <a:cubicBezTo>
                    <a:pt x="1306" y="453"/>
                    <a:pt x="1301" y="458"/>
                    <a:pt x="1298" y="461"/>
                  </a:cubicBezTo>
                  <a:cubicBezTo>
                    <a:pt x="1216" y="465"/>
                    <a:pt x="1137" y="494"/>
                    <a:pt x="1066" y="536"/>
                  </a:cubicBezTo>
                  <a:cubicBezTo>
                    <a:pt x="1059" y="539"/>
                    <a:pt x="1054" y="543"/>
                    <a:pt x="1044" y="547"/>
                  </a:cubicBezTo>
                  <a:cubicBezTo>
                    <a:pt x="1018" y="543"/>
                    <a:pt x="987" y="536"/>
                    <a:pt x="958" y="532"/>
                  </a:cubicBezTo>
                  <a:cubicBezTo>
                    <a:pt x="782" y="506"/>
                    <a:pt x="685" y="397"/>
                    <a:pt x="640" y="233"/>
                  </a:cubicBezTo>
                  <a:cubicBezTo>
                    <a:pt x="628" y="248"/>
                    <a:pt x="614" y="251"/>
                    <a:pt x="602" y="251"/>
                  </a:cubicBezTo>
                  <a:lnTo>
                    <a:pt x="554" y="251"/>
                  </a:lnTo>
                  <a:cubicBezTo>
                    <a:pt x="573" y="274"/>
                    <a:pt x="588" y="304"/>
                    <a:pt x="543" y="308"/>
                  </a:cubicBezTo>
                  <a:lnTo>
                    <a:pt x="535" y="308"/>
                  </a:lnTo>
                  <a:cubicBezTo>
                    <a:pt x="487" y="308"/>
                    <a:pt x="464" y="263"/>
                    <a:pt x="471" y="203"/>
                  </a:cubicBezTo>
                  <a:cubicBezTo>
                    <a:pt x="457" y="184"/>
                    <a:pt x="442" y="166"/>
                    <a:pt x="453" y="139"/>
                  </a:cubicBezTo>
                  <a:cubicBezTo>
                    <a:pt x="468" y="99"/>
                    <a:pt x="449" y="68"/>
                    <a:pt x="397" y="61"/>
                  </a:cubicBezTo>
                  <a:cubicBezTo>
                    <a:pt x="390" y="61"/>
                    <a:pt x="378" y="61"/>
                    <a:pt x="374" y="57"/>
                  </a:cubicBezTo>
                  <a:cubicBezTo>
                    <a:pt x="330" y="1"/>
                    <a:pt x="262" y="27"/>
                    <a:pt x="207" y="13"/>
                  </a:cubicBezTo>
                  <a:cubicBezTo>
                    <a:pt x="191" y="9"/>
                    <a:pt x="176" y="9"/>
                    <a:pt x="162"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8" name="Google Shape;32608;p23"/>
            <p:cNvSpPr/>
            <p:nvPr/>
          </p:nvSpPr>
          <p:spPr>
            <a:xfrm>
              <a:off x="-2171332" y="-2553623"/>
              <a:ext cx="38773" cy="25403"/>
            </a:xfrm>
            <a:custGeom>
              <a:avLst/>
              <a:gdLst/>
              <a:ahLst/>
              <a:cxnLst/>
              <a:rect l="l" t="t" r="r" b="b"/>
              <a:pathLst>
                <a:path w="812" h="532" extrusionOk="0">
                  <a:moveTo>
                    <a:pt x="296" y="79"/>
                  </a:moveTo>
                  <a:cubicBezTo>
                    <a:pt x="308" y="79"/>
                    <a:pt x="318" y="87"/>
                    <a:pt x="337" y="101"/>
                  </a:cubicBezTo>
                  <a:cubicBezTo>
                    <a:pt x="386" y="151"/>
                    <a:pt x="341" y="180"/>
                    <a:pt x="322" y="210"/>
                  </a:cubicBezTo>
                  <a:cubicBezTo>
                    <a:pt x="311" y="225"/>
                    <a:pt x="296" y="236"/>
                    <a:pt x="277" y="236"/>
                  </a:cubicBezTo>
                  <a:cubicBezTo>
                    <a:pt x="263" y="236"/>
                    <a:pt x="248" y="229"/>
                    <a:pt x="237" y="213"/>
                  </a:cubicBezTo>
                  <a:cubicBezTo>
                    <a:pt x="203" y="177"/>
                    <a:pt x="206" y="143"/>
                    <a:pt x="240" y="109"/>
                  </a:cubicBezTo>
                  <a:cubicBezTo>
                    <a:pt x="259" y="98"/>
                    <a:pt x="274" y="79"/>
                    <a:pt x="296" y="79"/>
                  </a:cubicBezTo>
                  <a:close/>
                  <a:moveTo>
                    <a:pt x="386" y="1"/>
                  </a:moveTo>
                  <a:cubicBezTo>
                    <a:pt x="375" y="1"/>
                    <a:pt x="367" y="4"/>
                    <a:pt x="356" y="8"/>
                  </a:cubicBezTo>
                  <a:cubicBezTo>
                    <a:pt x="318" y="39"/>
                    <a:pt x="277" y="46"/>
                    <a:pt x="237" y="46"/>
                  </a:cubicBezTo>
                  <a:cubicBezTo>
                    <a:pt x="222" y="46"/>
                    <a:pt x="210" y="42"/>
                    <a:pt x="199" y="42"/>
                  </a:cubicBezTo>
                  <a:lnTo>
                    <a:pt x="135" y="42"/>
                  </a:lnTo>
                  <a:cubicBezTo>
                    <a:pt x="75" y="49"/>
                    <a:pt x="16" y="49"/>
                    <a:pt x="8" y="128"/>
                  </a:cubicBezTo>
                  <a:cubicBezTo>
                    <a:pt x="1" y="191"/>
                    <a:pt x="68" y="270"/>
                    <a:pt x="128" y="281"/>
                  </a:cubicBezTo>
                  <a:cubicBezTo>
                    <a:pt x="187" y="289"/>
                    <a:pt x="244" y="300"/>
                    <a:pt x="270" y="370"/>
                  </a:cubicBezTo>
                  <a:cubicBezTo>
                    <a:pt x="285" y="412"/>
                    <a:pt x="308" y="460"/>
                    <a:pt x="349" y="460"/>
                  </a:cubicBezTo>
                  <a:cubicBezTo>
                    <a:pt x="367" y="460"/>
                    <a:pt x="389" y="449"/>
                    <a:pt x="416" y="427"/>
                  </a:cubicBezTo>
                  <a:cubicBezTo>
                    <a:pt x="439" y="408"/>
                    <a:pt x="491" y="415"/>
                    <a:pt x="524" y="397"/>
                  </a:cubicBezTo>
                  <a:cubicBezTo>
                    <a:pt x="536" y="393"/>
                    <a:pt x="543" y="389"/>
                    <a:pt x="554" y="389"/>
                  </a:cubicBezTo>
                  <a:cubicBezTo>
                    <a:pt x="580" y="389"/>
                    <a:pt x="603" y="415"/>
                    <a:pt x="618" y="446"/>
                  </a:cubicBezTo>
                  <a:cubicBezTo>
                    <a:pt x="629" y="472"/>
                    <a:pt x="618" y="510"/>
                    <a:pt x="648" y="532"/>
                  </a:cubicBezTo>
                  <a:cubicBezTo>
                    <a:pt x="651" y="510"/>
                    <a:pt x="663" y="487"/>
                    <a:pt x="663" y="465"/>
                  </a:cubicBezTo>
                  <a:cubicBezTo>
                    <a:pt x="663" y="375"/>
                    <a:pt x="708" y="326"/>
                    <a:pt x="793" y="318"/>
                  </a:cubicBezTo>
                  <a:cubicBezTo>
                    <a:pt x="801" y="311"/>
                    <a:pt x="805" y="308"/>
                    <a:pt x="812" y="303"/>
                  </a:cubicBezTo>
                  <a:lnTo>
                    <a:pt x="812" y="300"/>
                  </a:lnTo>
                  <a:cubicBezTo>
                    <a:pt x="793" y="285"/>
                    <a:pt x="775" y="281"/>
                    <a:pt x="756" y="281"/>
                  </a:cubicBezTo>
                  <a:cubicBezTo>
                    <a:pt x="737" y="281"/>
                    <a:pt x="715" y="285"/>
                    <a:pt x="696" y="292"/>
                  </a:cubicBezTo>
                  <a:cubicBezTo>
                    <a:pt x="677" y="300"/>
                    <a:pt x="655" y="303"/>
                    <a:pt x="636" y="303"/>
                  </a:cubicBezTo>
                  <a:cubicBezTo>
                    <a:pt x="629" y="303"/>
                    <a:pt x="622" y="303"/>
                    <a:pt x="610" y="300"/>
                  </a:cubicBezTo>
                  <a:cubicBezTo>
                    <a:pt x="591" y="318"/>
                    <a:pt x="573" y="344"/>
                    <a:pt x="554" y="344"/>
                  </a:cubicBezTo>
                  <a:cubicBezTo>
                    <a:pt x="539" y="344"/>
                    <a:pt x="528" y="334"/>
                    <a:pt x="517" y="300"/>
                  </a:cubicBezTo>
                  <a:cubicBezTo>
                    <a:pt x="446" y="240"/>
                    <a:pt x="405" y="177"/>
                    <a:pt x="434" y="79"/>
                  </a:cubicBezTo>
                  <a:cubicBezTo>
                    <a:pt x="449" y="39"/>
                    <a:pt x="420" y="1"/>
                    <a:pt x="3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9" name="Google Shape;32609;p23"/>
            <p:cNvSpPr/>
            <p:nvPr/>
          </p:nvSpPr>
          <p:spPr>
            <a:xfrm>
              <a:off x="-2627201" y="-2493267"/>
              <a:ext cx="44837" cy="29653"/>
            </a:xfrm>
            <a:custGeom>
              <a:avLst/>
              <a:gdLst/>
              <a:ahLst/>
              <a:cxnLst/>
              <a:rect l="l" t="t" r="r" b="b"/>
              <a:pathLst>
                <a:path w="939" h="621" extrusionOk="0">
                  <a:moveTo>
                    <a:pt x="487" y="0"/>
                  </a:moveTo>
                  <a:cubicBezTo>
                    <a:pt x="464" y="0"/>
                    <a:pt x="445" y="8"/>
                    <a:pt x="427" y="31"/>
                  </a:cubicBezTo>
                  <a:lnTo>
                    <a:pt x="427" y="34"/>
                  </a:lnTo>
                  <a:cubicBezTo>
                    <a:pt x="528" y="109"/>
                    <a:pt x="539" y="153"/>
                    <a:pt x="476" y="243"/>
                  </a:cubicBezTo>
                  <a:cubicBezTo>
                    <a:pt x="483" y="318"/>
                    <a:pt x="397" y="295"/>
                    <a:pt x="378" y="345"/>
                  </a:cubicBezTo>
                  <a:cubicBezTo>
                    <a:pt x="416" y="464"/>
                    <a:pt x="356" y="557"/>
                    <a:pt x="244" y="557"/>
                  </a:cubicBezTo>
                  <a:lnTo>
                    <a:pt x="225" y="557"/>
                  </a:lnTo>
                  <a:cubicBezTo>
                    <a:pt x="218" y="561"/>
                    <a:pt x="207" y="561"/>
                    <a:pt x="199" y="561"/>
                  </a:cubicBezTo>
                  <a:cubicBezTo>
                    <a:pt x="109" y="561"/>
                    <a:pt x="76" y="483"/>
                    <a:pt x="31" y="423"/>
                  </a:cubicBezTo>
                  <a:lnTo>
                    <a:pt x="31" y="423"/>
                  </a:lnTo>
                  <a:cubicBezTo>
                    <a:pt x="0" y="497"/>
                    <a:pt x="8" y="554"/>
                    <a:pt x="105" y="561"/>
                  </a:cubicBezTo>
                  <a:cubicBezTo>
                    <a:pt x="124" y="561"/>
                    <a:pt x="143" y="576"/>
                    <a:pt x="157" y="583"/>
                  </a:cubicBezTo>
                  <a:cubicBezTo>
                    <a:pt x="195" y="606"/>
                    <a:pt x="229" y="621"/>
                    <a:pt x="266" y="621"/>
                  </a:cubicBezTo>
                  <a:cubicBezTo>
                    <a:pt x="292" y="621"/>
                    <a:pt x="314" y="617"/>
                    <a:pt x="345" y="606"/>
                  </a:cubicBezTo>
                  <a:cubicBezTo>
                    <a:pt x="404" y="576"/>
                    <a:pt x="431" y="561"/>
                    <a:pt x="435" y="490"/>
                  </a:cubicBezTo>
                  <a:cubicBezTo>
                    <a:pt x="445" y="345"/>
                    <a:pt x="516" y="269"/>
                    <a:pt x="651" y="236"/>
                  </a:cubicBezTo>
                  <a:lnTo>
                    <a:pt x="651" y="236"/>
                  </a:lnTo>
                  <a:cubicBezTo>
                    <a:pt x="666" y="284"/>
                    <a:pt x="610" y="326"/>
                    <a:pt x="640" y="371"/>
                  </a:cubicBezTo>
                  <a:cubicBezTo>
                    <a:pt x="662" y="407"/>
                    <a:pt x="733" y="426"/>
                    <a:pt x="801" y="426"/>
                  </a:cubicBezTo>
                  <a:cubicBezTo>
                    <a:pt x="849" y="426"/>
                    <a:pt x="894" y="415"/>
                    <a:pt x="916" y="393"/>
                  </a:cubicBezTo>
                  <a:cubicBezTo>
                    <a:pt x="935" y="374"/>
                    <a:pt x="939" y="359"/>
                    <a:pt x="913" y="336"/>
                  </a:cubicBezTo>
                  <a:cubicBezTo>
                    <a:pt x="782" y="243"/>
                    <a:pt x="707" y="79"/>
                    <a:pt x="547" y="15"/>
                  </a:cubicBezTo>
                  <a:cubicBezTo>
                    <a:pt x="521" y="8"/>
                    <a:pt x="502" y="0"/>
                    <a:pt x="4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0" name="Google Shape;32610;p23"/>
            <p:cNvSpPr/>
            <p:nvPr/>
          </p:nvSpPr>
          <p:spPr>
            <a:xfrm>
              <a:off x="-2108302" y="-2797625"/>
              <a:ext cx="25594" cy="19673"/>
            </a:xfrm>
            <a:custGeom>
              <a:avLst/>
              <a:gdLst/>
              <a:ahLst/>
              <a:cxnLst/>
              <a:rect l="l" t="t" r="r" b="b"/>
              <a:pathLst>
                <a:path w="536" h="412" extrusionOk="0">
                  <a:moveTo>
                    <a:pt x="263" y="128"/>
                  </a:moveTo>
                  <a:lnTo>
                    <a:pt x="263" y="128"/>
                  </a:lnTo>
                  <a:cubicBezTo>
                    <a:pt x="270" y="184"/>
                    <a:pt x="221" y="199"/>
                    <a:pt x="202" y="229"/>
                  </a:cubicBezTo>
                  <a:cubicBezTo>
                    <a:pt x="202" y="255"/>
                    <a:pt x="311" y="251"/>
                    <a:pt x="225" y="311"/>
                  </a:cubicBezTo>
                  <a:cubicBezTo>
                    <a:pt x="195" y="330"/>
                    <a:pt x="173" y="367"/>
                    <a:pt x="139" y="367"/>
                  </a:cubicBezTo>
                  <a:cubicBezTo>
                    <a:pt x="128" y="367"/>
                    <a:pt x="113" y="363"/>
                    <a:pt x="97" y="349"/>
                  </a:cubicBezTo>
                  <a:cubicBezTo>
                    <a:pt x="61" y="318"/>
                    <a:pt x="75" y="263"/>
                    <a:pt x="123" y="229"/>
                  </a:cubicBezTo>
                  <a:cubicBezTo>
                    <a:pt x="132" y="225"/>
                    <a:pt x="142" y="218"/>
                    <a:pt x="150" y="210"/>
                  </a:cubicBezTo>
                  <a:cubicBezTo>
                    <a:pt x="187" y="184"/>
                    <a:pt x="206" y="139"/>
                    <a:pt x="263" y="128"/>
                  </a:cubicBezTo>
                  <a:close/>
                  <a:moveTo>
                    <a:pt x="228" y="1"/>
                  </a:moveTo>
                  <a:cubicBezTo>
                    <a:pt x="154" y="1"/>
                    <a:pt x="109" y="61"/>
                    <a:pt x="49" y="80"/>
                  </a:cubicBezTo>
                  <a:cubicBezTo>
                    <a:pt x="1" y="94"/>
                    <a:pt x="53" y="154"/>
                    <a:pt x="45" y="192"/>
                  </a:cubicBezTo>
                  <a:cubicBezTo>
                    <a:pt x="42" y="225"/>
                    <a:pt x="34" y="251"/>
                    <a:pt x="23" y="281"/>
                  </a:cubicBezTo>
                  <a:cubicBezTo>
                    <a:pt x="1" y="341"/>
                    <a:pt x="30" y="401"/>
                    <a:pt x="79" y="408"/>
                  </a:cubicBezTo>
                  <a:cubicBezTo>
                    <a:pt x="101" y="412"/>
                    <a:pt x="128" y="412"/>
                    <a:pt x="150" y="412"/>
                  </a:cubicBezTo>
                  <a:cubicBezTo>
                    <a:pt x="270" y="412"/>
                    <a:pt x="378" y="367"/>
                    <a:pt x="475" y="292"/>
                  </a:cubicBezTo>
                  <a:cubicBezTo>
                    <a:pt x="516" y="259"/>
                    <a:pt x="535" y="135"/>
                    <a:pt x="505" y="106"/>
                  </a:cubicBezTo>
                  <a:cubicBezTo>
                    <a:pt x="442" y="42"/>
                    <a:pt x="348" y="16"/>
                    <a:pt x="247" y="4"/>
                  </a:cubicBezTo>
                  <a:cubicBezTo>
                    <a:pt x="240" y="1"/>
                    <a:pt x="232" y="1"/>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1" name="Google Shape;32611;p23"/>
            <p:cNvSpPr/>
            <p:nvPr/>
          </p:nvSpPr>
          <p:spPr>
            <a:xfrm>
              <a:off x="-2311430" y="-2918815"/>
              <a:ext cx="27695" cy="30035"/>
            </a:xfrm>
            <a:custGeom>
              <a:avLst/>
              <a:gdLst/>
              <a:ahLst/>
              <a:cxnLst/>
              <a:rect l="l" t="t" r="r" b="b"/>
              <a:pathLst>
                <a:path w="580" h="629" extrusionOk="0">
                  <a:moveTo>
                    <a:pt x="468" y="1"/>
                  </a:moveTo>
                  <a:cubicBezTo>
                    <a:pt x="442" y="19"/>
                    <a:pt x="416" y="19"/>
                    <a:pt x="393" y="19"/>
                  </a:cubicBezTo>
                  <a:lnTo>
                    <a:pt x="382" y="19"/>
                  </a:lnTo>
                  <a:cubicBezTo>
                    <a:pt x="356" y="19"/>
                    <a:pt x="333" y="19"/>
                    <a:pt x="314" y="42"/>
                  </a:cubicBezTo>
                  <a:cubicBezTo>
                    <a:pt x="326" y="56"/>
                    <a:pt x="337" y="68"/>
                    <a:pt x="330" y="90"/>
                  </a:cubicBezTo>
                  <a:cubicBezTo>
                    <a:pt x="333" y="90"/>
                    <a:pt x="337" y="94"/>
                    <a:pt x="340" y="94"/>
                  </a:cubicBezTo>
                  <a:cubicBezTo>
                    <a:pt x="356" y="94"/>
                    <a:pt x="371" y="79"/>
                    <a:pt x="382" y="79"/>
                  </a:cubicBezTo>
                  <a:lnTo>
                    <a:pt x="390" y="79"/>
                  </a:lnTo>
                  <a:cubicBezTo>
                    <a:pt x="434" y="79"/>
                    <a:pt x="457" y="101"/>
                    <a:pt x="430" y="150"/>
                  </a:cubicBezTo>
                  <a:cubicBezTo>
                    <a:pt x="416" y="180"/>
                    <a:pt x="371" y="199"/>
                    <a:pt x="419" y="244"/>
                  </a:cubicBezTo>
                  <a:cubicBezTo>
                    <a:pt x="434" y="258"/>
                    <a:pt x="385" y="273"/>
                    <a:pt x="374" y="273"/>
                  </a:cubicBezTo>
                  <a:cubicBezTo>
                    <a:pt x="318" y="277"/>
                    <a:pt x="304" y="315"/>
                    <a:pt x="277" y="356"/>
                  </a:cubicBezTo>
                  <a:cubicBezTo>
                    <a:pt x="262" y="266"/>
                    <a:pt x="340" y="195"/>
                    <a:pt x="314" y="109"/>
                  </a:cubicBezTo>
                  <a:lnTo>
                    <a:pt x="314" y="109"/>
                  </a:lnTo>
                  <a:cubicBezTo>
                    <a:pt x="304" y="113"/>
                    <a:pt x="292" y="116"/>
                    <a:pt x="281" y="116"/>
                  </a:cubicBezTo>
                  <a:cubicBezTo>
                    <a:pt x="269" y="116"/>
                    <a:pt x="259" y="113"/>
                    <a:pt x="247" y="106"/>
                  </a:cubicBezTo>
                  <a:cubicBezTo>
                    <a:pt x="161" y="116"/>
                    <a:pt x="90" y="161"/>
                    <a:pt x="16" y="206"/>
                  </a:cubicBezTo>
                  <a:lnTo>
                    <a:pt x="19" y="206"/>
                  </a:lnTo>
                  <a:cubicBezTo>
                    <a:pt x="0" y="263"/>
                    <a:pt x="64" y="247"/>
                    <a:pt x="83" y="270"/>
                  </a:cubicBezTo>
                  <a:cubicBezTo>
                    <a:pt x="98" y="266"/>
                    <a:pt x="109" y="263"/>
                    <a:pt x="124" y="263"/>
                  </a:cubicBezTo>
                  <a:cubicBezTo>
                    <a:pt x="135" y="263"/>
                    <a:pt x="150" y="266"/>
                    <a:pt x="161" y="266"/>
                  </a:cubicBezTo>
                  <a:cubicBezTo>
                    <a:pt x="165" y="303"/>
                    <a:pt x="124" y="289"/>
                    <a:pt x="116" y="311"/>
                  </a:cubicBezTo>
                  <a:cubicBezTo>
                    <a:pt x="135" y="356"/>
                    <a:pt x="202" y="330"/>
                    <a:pt x="214" y="389"/>
                  </a:cubicBezTo>
                  <a:cubicBezTo>
                    <a:pt x="173" y="415"/>
                    <a:pt x="109" y="420"/>
                    <a:pt x="90" y="482"/>
                  </a:cubicBezTo>
                  <a:lnTo>
                    <a:pt x="83" y="482"/>
                  </a:lnTo>
                  <a:cubicBezTo>
                    <a:pt x="76" y="482"/>
                    <a:pt x="60" y="475"/>
                    <a:pt x="49" y="468"/>
                  </a:cubicBezTo>
                  <a:lnTo>
                    <a:pt x="49" y="468"/>
                  </a:lnTo>
                  <a:cubicBezTo>
                    <a:pt x="60" y="532"/>
                    <a:pt x="102" y="565"/>
                    <a:pt x="157" y="584"/>
                  </a:cubicBezTo>
                  <a:cubicBezTo>
                    <a:pt x="161" y="580"/>
                    <a:pt x="161" y="580"/>
                    <a:pt x="161" y="577"/>
                  </a:cubicBezTo>
                  <a:cubicBezTo>
                    <a:pt x="150" y="561"/>
                    <a:pt x="120" y="554"/>
                    <a:pt x="138" y="527"/>
                  </a:cubicBezTo>
                  <a:cubicBezTo>
                    <a:pt x="150" y="509"/>
                    <a:pt x="169" y="490"/>
                    <a:pt x="195" y="490"/>
                  </a:cubicBezTo>
                  <a:cubicBezTo>
                    <a:pt x="202" y="490"/>
                    <a:pt x="206" y="490"/>
                    <a:pt x="214" y="494"/>
                  </a:cubicBezTo>
                  <a:cubicBezTo>
                    <a:pt x="240" y="501"/>
                    <a:pt x="273" y="498"/>
                    <a:pt x="281" y="527"/>
                  </a:cubicBezTo>
                  <a:cubicBezTo>
                    <a:pt x="292" y="558"/>
                    <a:pt x="277" y="584"/>
                    <a:pt x="243" y="584"/>
                  </a:cubicBezTo>
                  <a:cubicBezTo>
                    <a:pt x="225" y="584"/>
                    <a:pt x="206" y="577"/>
                    <a:pt x="191" y="577"/>
                  </a:cubicBezTo>
                  <a:cubicBezTo>
                    <a:pt x="180" y="577"/>
                    <a:pt x="173" y="580"/>
                    <a:pt x="165" y="584"/>
                  </a:cubicBezTo>
                  <a:cubicBezTo>
                    <a:pt x="188" y="610"/>
                    <a:pt x="214" y="621"/>
                    <a:pt x="247" y="629"/>
                  </a:cubicBezTo>
                  <a:cubicBezTo>
                    <a:pt x="251" y="625"/>
                    <a:pt x="259" y="621"/>
                    <a:pt x="262" y="617"/>
                  </a:cubicBezTo>
                  <a:cubicBezTo>
                    <a:pt x="273" y="610"/>
                    <a:pt x="285" y="606"/>
                    <a:pt x="295" y="606"/>
                  </a:cubicBezTo>
                  <a:cubicBezTo>
                    <a:pt x="307" y="606"/>
                    <a:pt x="314" y="610"/>
                    <a:pt x="326" y="613"/>
                  </a:cubicBezTo>
                  <a:cubicBezTo>
                    <a:pt x="337" y="603"/>
                    <a:pt x="348" y="595"/>
                    <a:pt x="359" y="584"/>
                  </a:cubicBezTo>
                  <a:cubicBezTo>
                    <a:pt x="337" y="539"/>
                    <a:pt x="281" y="487"/>
                    <a:pt x="390" y="482"/>
                  </a:cubicBezTo>
                  <a:cubicBezTo>
                    <a:pt x="397" y="482"/>
                    <a:pt x="408" y="472"/>
                    <a:pt x="404" y="468"/>
                  </a:cubicBezTo>
                  <a:cubicBezTo>
                    <a:pt x="378" y="363"/>
                    <a:pt x="547" y="311"/>
                    <a:pt x="471" y="195"/>
                  </a:cubicBezTo>
                  <a:lnTo>
                    <a:pt x="490" y="195"/>
                  </a:lnTo>
                  <a:cubicBezTo>
                    <a:pt x="528" y="195"/>
                    <a:pt x="550" y="213"/>
                    <a:pt x="573" y="236"/>
                  </a:cubicBezTo>
                  <a:cubicBezTo>
                    <a:pt x="580" y="218"/>
                    <a:pt x="573" y="199"/>
                    <a:pt x="554" y="187"/>
                  </a:cubicBezTo>
                  <a:cubicBezTo>
                    <a:pt x="505" y="146"/>
                    <a:pt x="471" y="101"/>
                    <a:pt x="483" y="16"/>
                  </a:cubicBezTo>
                  <a:cubicBezTo>
                    <a:pt x="479" y="8"/>
                    <a:pt x="475" y="4"/>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2" name="Google Shape;32612;p23"/>
            <p:cNvSpPr/>
            <p:nvPr/>
          </p:nvSpPr>
          <p:spPr>
            <a:xfrm>
              <a:off x="-2301259" y="-2701409"/>
              <a:ext cx="18097" cy="33759"/>
            </a:xfrm>
            <a:custGeom>
              <a:avLst/>
              <a:gdLst/>
              <a:ahLst/>
              <a:cxnLst/>
              <a:rect l="l" t="t" r="r" b="b"/>
              <a:pathLst>
                <a:path w="379" h="707" extrusionOk="0">
                  <a:moveTo>
                    <a:pt x="262" y="1"/>
                  </a:moveTo>
                  <a:lnTo>
                    <a:pt x="262" y="1"/>
                  </a:lnTo>
                  <a:cubicBezTo>
                    <a:pt x="146" y="19"/>
                    <a:pt x="53" y="124"/>
                    <a:pt x="56" y="232"/>
                  </a:cubicBezTo>
                  <a:cubicBezTo>
                    <a:pt x="56" y="270"/>
                    <a:pt x="46" y="303"/>
                    <a:pt x="30" y="341"/>
                  </a:cubicBezTo>
                  <a:cubicBezTo>
                    <a:pt x="1" y="434"/>
                    <a:pt x="64" y="509"/>
                    <a:pt x="98" y="591"/>
                  </a:cubicBezTo>
                  <a:cubicBezTo>
                    <a:pt x="109" y="603"/>
                    <a:pt x="120" y="613"/>
                    <a:pt x="132" y="621"/>
                  </a:cubicBezTo>
                  <a:cubicBezTo>
                    <a:pt x="135" y="621"/>
                    <a:pt x="135" y="621"/>
                    <a:pt x="139" y="625"/>
                  </a:cubicBezTo>
                  <a:lnTo>
                    <a:pt x="195" y="625"/>
                  </a:lnTo>
                  <a:cubicBezTo>
                    <a:pt x="180" y="610"/>
                    <a:pt x="169" y="591"/>
                    <a:pt x="172" y="565"/>
                  </a:cubicBezTo>
                  <a:cubicBezTo>
                    <a:pt x="180" y="532"/>
                    <a:pt x="213" y="535"/>
                    <a:pt x="236" y="527"/>
                  </a:cubicBezTo>
                  <a:lnTo>
                    <a:pt x="244" y="527"/>
                  </a:lnTo>
                  <a:cubicBezTo>
                    <a:pt x="255" y="527"/>
                    <a:pt x="266" y="539"/>
                    <a:pt x="266" y="554"/>
                  </a:cubicBezTo>
                  <a:cubicBezTo>
                    <a:pt x="270" y="580"/>
                    <a:pt x="258" y="595"/>
                    <a:pt x="232" y="603"/>
                  </a:cubicBezTo>
                  <a:cubicBezTo>
                    <a:pt x="217" y="606"/>
                    <a:pt x="206" y="617"/>
                    <a:pt x="195" y="625"/>
                  </a:cubicBezTo>
                  <a:lnTo>
                    <a:pt x="195" y="629"/>
                  </a:lnTo>
                  <a:cubicBezTo>
                    <a:pt x="221" y="655"/>
                    <a:pt x="251" y="681"/>
                    <a:pt x="277" y="707"/>
                  </a:cubicBezTo>
                  <a:cubicBezTo>
                    <a:pt x="281" y="703"/>
                    <a:pt x="289" y="700"/>
                    <a:pt x="296" y="696"/>
                  </a:cubicBezTo>
                  <a:cubicBezTo>
                    <a:pt x="289" y="684"/>
                    <a:pt x="277" y="674"/>
                    <a:pt x="277" y="666"/>
                  </a:cubicBezTo>
                  <a:cubicBezTo>
                    <a:pt x="281" y="617"/>
                    <a:pt x="367" y="644"/>
                    <a:pt x="356" y="599"/>
                  </a:cubicBezTo>
                  <a:cubicBezTo>
                    <a:pt x="344" y="558"/>
                    <a:pt x="329" y="520"/>
                    <a:pt x="344" y="479"/>
                  </a:cubicBezTo>
                  <a:cubicBezTo>
                    <a:pt x="303" y="412"/>
                    <a:pt x="352" y="367"/>
                    <a:pt x="378" y="315"/>
                  </a:cubicBezTo>
                  <a:cubicBezTo>
                    <a:pt x="341" y="296"/>
                    <a:pt x="300" y="299"/>
                    <a:pt x="262" y="296"/>
                  </a:cubicBezTo>
                  <a:cubicBezTo>
                    <a:pt x="236" y="311"/>
                    <a:pt x="213" y="318"/>
                    <a:pt x="195" y="318"/>
                  </a:cubicBezTo>
                  <a:cubicBezTo>
                    <a:pt x="154" y="318"/>
                    <a:pt x="120" y="289"/>
                    <a:pt x="101" y="232"/>
                  </a:cubicBezTo>
                  <a:cubicBezTo>
                    <a:pt x="132" y="191"/>
                    <a:pt x="210" y="218"/>
                    <a:pt x="225" y="150"/>
                  </a:cubicBezTo>
                  <a:cubicBezTo>
                    <a:pt x="225" y="146"/>
                    <a:pt x="236" y="146"/>
                    <a:pt x="248" y="146"/>
                  </a:cubicBezTo>
                  <a:lnTo>
                    <a:pt x="266" y="146"/>
                  </a:lnTo>
                  <a:cubicBezTo>
                    <a:pt x="284" y="154"/>
                    <a:pt x="292" y="180"/>
                    <a:pt x="281" y="195"/>
                  </a:cubicBezTo>
                  <a:cubicBezTo>
                    <a:pt x="266" y="213"/>
                    <a:pt x="255" y="229"/>
                    <a:pt x="277" y="247"/>
                  </a:cubicBezTo>
                  <a:cubicBezTo>
                    <a:pt x="281" y="247"/>
                    <a:pt x="284" y="244"/>
                    <a:pt x="289" y="244"/>
                  </a:cubicBezTo>
                  <a:cubicBezTo>
                    <a:pt x="296" y="244"/>
                    <a:pt x="303" y="251"/>
                    <a:pt x="315" y="255"/>
                  </a:cubicBezTo>
                  <a:cubicBezTo>
                    <a:pt x="322" y="258"/>
                    <a:pt x="329" y="263"/>
                    <a:pt x="337" y="263"/>
                  </a:cubicBezTo>
                  <a:cubicBezTo>
                    <a:pt x="348" y="263"/>
                    <a:pt x="356" y="255"/>
                    <a:pt x="360" y="232"/>
                  </a:cubicBezTo>
                  <a:cubicBezTo>
                    <a:pt x="341" y="180"/>
                    <a:pt x="289" y="142"/>
                    <a:pt x="303" y="72"/>
                  </a:cubicBezTo>
                  <a:cubicBezTo>
                    <a:pt x="307" y="56"/>
                    <a:pt x="307" y="46"/>
                    <a:pt x="289" y="46"/>
                  </a:cubicBezTo>
                  <a:cubicBezTo>
                    <a:pt x="274" y="46"/>
                    <a:pt x="251" y="53"/>
                    <a:pt x="210" y="61"/>
                  </a:cubicBezTo>
                  <a:cubicBezTo>
                    <a:pt x="229" y="38"/>
                    <a:pt x="248" y="19"/>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3" name="Google Shape;32613;p23"/>
            <p:cNvSpPr/>
            <p:nvPr/>
          </p:nvSpPr>
          <p:spPr>
            <a:xfrm>
              <a:off x="-2288797" y="-2696968"/>
              <a:ext cx="28650" cy="23302"/>
            </a:xfrm>
            <a:custGeom>
              <a:avLst/>
              <a:gdLst/>
              <a:ahLst/>
              <a:cxnLst/>
              <a:rect l="l" t="t" r="r" b="b"/>
              <a:pathLst>
                <a:path w="600" h="488" extrusionOk="0">
                  <a:moveTo>
                    <a:pt x="327" y="1"/>
                  </a:moveTo>
                  <a:cubicBezTo>
                    <a:pt x="323" y="5"/>
                    <a:pt x="319" y="8"/>
                    <a:pt x="315" y="16"/>
                  </a:cubicBezTo>
                  <a:cubicBezTo>
                    <a:pt x="289" y="57"/>
                    <a:pt x="244" y="68"/>
                    <a:pt x="199" y="68"/>
                  </a:cubicBezTo>
                  <a:cubicBezTo>
                    <a:pt x="196" y="68"/>
                    <a:pt x="188" y="65"/>
                    <a:pt x="185" y="65"/>
                  </a:cubicBezTo>
                  <a:lnTo>
                    <a:pt x="180" y="65"/>
                  </a:lnTo>
                  <a:cubicBezTo>
                    <a:pt x="125" y="65"/>
                    <a:pt x="117" y="106"/>
                    <a:pt x="99" y="139"/>
                  </a:cubicBezTo>
                  <a:cubicBezTo>
                    <a:pt x="95" y="162"/>
                    <a:pt x="87" y="170"/>
                    <a:pt x="76" y="170"/>
                  </a:cubicBezTo>
                  <a:cubicBezTo>
                    <a:pt x="68" y="170"/>
                    <a:pt x="61" y="165"/>
                    <a:pt x="54" y="162"/>
                  </a:cubicBezTo>
                  <a:cubicBezTo>
                    <a:pt x="42" y="158"/>
                    <a:pt x="35" y="151"/>
                    <a:pt x="28" y="151"/>
                  </a:cubicBezTo>
                  <a:cubicBezTo>
                    <a:pt x="23" y="151"/>
                    <a:pt x="20" y="154"/>
                    <a:pt x="16" y="154"/>
                  </a:cubicBezTo>
                  <a:cubicBezTo>
                    <a:pt x="13" y="173"/>
                    <a:pt x="5" y="188"/>
                    <a:pt x="1" y="203"/>
                  </a:cubicBezTo>
                  <a:cubicBezTo>
                    <a:pt x="39" y="206"/>
                    <a:pt x="80" y="203"/>
                    <a:pt x="117" y="222"/>
                  </a:cubicBezTo>
                  <a:cubicBezTo>
                    <a:pt x="125" y="218"/>
                    <a:pt x="135" y="214"/>
                    <a:pt x="147" y="214"/>
                  </a:cubicBezTo>
                  <a:cubicBezTo>
                    <a:pt x="158" y="214"/>
                    <a:pt x="166" y="218"/>
                    <a:pt x="170" y="225"/>
                  </a:cubicBezTo>
                  <a:cubicBezTo>
                    <a:pt x="185" y="263"/>
                    <a:pt x="207" y="277"/>
                    <a:pt x="230" y="277"/>
                  </a:cubicBezTo>
                  <a:cubicBezTo>
                    <a:pt x="248" y="277"/>
                    <a:pt x="270" y="267"/>
                    <a:pt x="292" y="251"/>
                  </a:cubicBezTo>
                  <a:lnTo>
                    <a:pt x="292" y="251"/>
                  </a:lnTo>
                  <a:cubicBezTo>
                    <a:pt x="315" y="293"/>
                    <a:pt x="289" y="337"/>
                    <a:pt x="327" y="363"/>
                  </a:cubicBezTo>
                  <a:cubicBezTo>
                    <a:pt x="330" y="367"/>
                    <a:pt x="334" y="367"/>
                    <a:pt x="337" y="367"/>
                  </a:cubicBezTo>
                  <a:cubicBezTo>
                    <a:pt x="356" y="367"/>
                    <a:pt x="356" y="345"/>
                    <a:pt x="364" y="334"/>
                  </a:cubicBezTo>
                  <a:cubicBezTo>
                    <a:pt x="371" y="315"/>
                    <a:pt x="379" y="300"/>
                    <a:pt x="394" y="300"/>
                  </a:cubicBezTo>
                  <a:cubicBezTo>
                    <a:pt x="401" y="300"/>
                    <a:pt x="405" y="300"/>
                    <a:pt x="413" y="304"/>
                  </a:cubicBezTo>
                  <a:cubicBezTo>
                    <a:pt x="439" y="311"/>
                    <a:pt x="427" y="330"/>
                    <a:pt x="416" y="349"/>
                  </a:cubicBezTo>
                  <a:cubicBezTo>
                    <a:pt x="409" y="363"/>
                    <a:pt x="405" y="386"/>
                    <a:pt x="420" y="389"/>
                  </a:cubicBezTo>
                  <a:cubicBezTo>
                    <a:pt x="487" y="416"/>
                    <a:pt x="423" y="450"/>
                    <a:pt x="420" y="487"/>
                  </a:cubicBezTo>
                  <a:cubicBezTo>
                    <a:pt x="465" y="479"/>
                    <a:pt x="484" y="439"/>
                    <a:pt x="510" y="420"/>
                  </a:cubicBezTo>
                  <a:cubicBezTo>
                    <a:pt x="566" y="371"/>
                    <a:pt x="525" y="282"/>
                    <a:pt x="592" y="241"/>
                  </a:cubicBezTo>
                  <a:cubicBezTo>
                    <a:pt x="599" y="218"/>
                    <a:pt x="599" y="196"/>
                    <a:pt x="592" y="173"/>
                  </a:cubicBezTo>
                  <a:cubicBezTo>
                    <a:pt x="566" y="136"/>
                    <a:pt x="539" y="98"/>
                    <a:pt x="513" y="57"/>
                  </a:cubicBezTo>
                  <a:cubicBezTo>
                    <a:pt x="510" y="57"/>
                    <a:pt x="506" y="53"/>
                    <a:pt x="506" y="49"/>
                  </a:cubicBezTo>
                  <a:cubicBezTo>
                    <a:pt x="494" y="46"/>
                    <a:pt x="487" y="42"/>
                    <a:pt x="476" y="42"/>
                  </a:cubicBezTo>
                  <a:cubicBezTo>
                    <a:pt x="468" y="42"/>
                    <a:pt x="458" y="42"/>
                    <a:pt x="449" y="46"/>
                  </a:cubicBezTo>
                  <a:cubicBezTo>
                    <a:pt x="439" y="46"/>
                    <a:pt x="431" y="49"/>
                    <a:pt x="423" y="49"/>
                  </a:cubicBezTo>
                  <a:cubicBezTo>
                    <a:pt x="413" y="49"/>
                    <a:pt x="405" y="46"/>
                    <a:pt x="397" y="42"/>
                  </a:cubicBezTo>
                  <a:cubicBezTo>
                    <a:pt x="394" y="49"/>
                    <a:pt x="390" y="57"/>
                    <a:pt x="387" y="65"/>
                  </a:cubicBezTo>
                  <a:cubicBezTo>
                    <a:pt x="379" y="84"/>
                    <a:pt x="375" y="106"/>
                    <a:pt x="356" y="106"/>
                  </a:cubicBezTo>
                  <a:cubicBezTo>
                    <a:pt x="349" y="106"/>
                    <a:pt x="342" y="106"/>
                    <a:pt x="334" y="98"/>
                  </a:cubicBezTo>
                  <a:cubicBezTo>
                    <a:pt x="315" y="87"/>
                    <a:pt x="319" y="57"/>
                    <a:pt x="342" y="42"/>
                  </a:cubicBezTo>
                  <a:cubicBezTo>
                    <a:pt x="356" y="27"/>
                    <a:pt x="371" y="20"/>
                    <a:pt x="3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4" name="Google Shape;32614;p23"/>
            <p:cNvSpPr/>
            <p:nvPr/>
          </p:nvSpPr>
          <p:spPr>
            <a:xfrm>
              <a:off x="-2211680" y="-2779910"/>
              <a:ext cx="40588" cy="28029"/>
            </a:xfrm>
            <a:custGeom>
              <a:avLst/>
              <a:gdLst/>
              <a:ahLst/>
              <a:cxnLst/>
              <a:rect l="l" t="t" r="r" b="b"/>
              <a:pathLst>
                <a:path w="850" h="587" extrusionOk="0">
                  <a:moveTo>
                    <a:pt x="409" y="0"/>
                  </a:moveTo>
                  <a:cubicBezTo>
                    <a:pt x="382" y="0"/>
                    <a:pt x="356" y="4"/>
                    <a:pt x="330" y="11"/>
                  </a:cubicBezTo>
                  <a:cubicBezTo>
                    <a:pt x="349" y="52"/>
                    <a:pt x="427" y="52"/>
                    <a:pt x="413" y="108"/>
                  </a:cubicBezTo>
                  <a:cubicBezTo>
                    <a:pt x="397" y="164"/>
                    <a:pt x="345" y="202"/>
                    <a:pt x="297" y="228"/>
                  </a:cubicBezTo>
                  <a:cubicBezTo>
                    <a:pt x="289" y="235"/>
                    <a:pt x="274" y="242"/>
                    <a:pt x="263" y="242"/>
                  </a:cubicBezTo>
                  <a:cubicBezTo>
                    <a:pt x="256" y="242"/>
                    <a:pt x="247" y="235"/>
                    <a:pt x="247" y="209"/>
                  </a:cubicBezTo>
                  <a:cubicBezTo>
                    <a:pt x="244" y="198"/>
                    <a:pt x="240" y="194"/>
                    <a:pt x="233" y="194"/>
                  </a:cubicBezTo>
                  <a:cubicBezTo>
                    <a:pt x="221" y="194"/>
                    <a:pt x="211" y="198"/>
                    <a:pt x="203" y="198"/>
                  </a:cubicBezTo>
                  <a:cubicBezTo>
                    <a:pt x="185" y="202"/>
                    <a:pt x="169" y="209"/>
                    <a:pt x="151" y="209"/>
                  </a:cubicBezTo>
                  <a:cubicBezTo>
                    <a:pt x="140" y="209"/>
                    <a:pt x="128" y="206"/>
                    <a:pt x="117" y="190"/>
                  </a:cubicBezTo>
                  <a:cubicBezTo>
                    <a:pt x="73" y="228"/>
                    <a:pt x="68" y="276"/>
                    <a:pt x="83" y="325"/>
                  </a:cubicBezTo>
                  <a:cubicBezTo>
                    <a:pt x="95" y="355"/>
                    <a:pt x="90" y="381"/>
                    <a:pt x="54" y="381"/>
                  </a:cubicBezTo>
                  <a:cubicBezTo>
                    <a:pt x="9" y="385"/>
                    <a:pt x="1" y="418"/>
                    <a:pt x="9" y="449"/>
                  </a:cubicBezTo>
                  <a:cubicBezTo>
                    <a:pt x="20" y="489"/>
                    <a:pt x="5" y="546"/>
                    <a:pt x="50" y="572"/>
                  </a:cubicBezTo>
                  <a:cubicBezTo>
                    <a:pt x="68" y="583"/>
                    <a:pt x="83" y="587"/>
                    <a:pt x="102" y="587"/>
                  </a:cubicBezTo>
                  <a:cubicBezTo>
                    <a:pt x="158" y="587"/>
                    <a:pt x="211" y="530"/>
                    <a:pt x="211" y="456"/>
                  </a:cubicBezTo>
                  <a:lnTo>
                    <a:pt x="211" y="456"/>
                  </a:lnTo>
                  <a:cubicBezTo>
                    <a:pt x="195" y="471"/>
                    <a:pt x="180" y="489"/>
                    <a:pt x="166" y="504"/>
                  </a:cubicBezTo>
                  <a:cubicBezTo>
                    <a:pt x="147" y="520"/>
                    <a:pt x="128" y="527"/>
                    <a:pt x="113" y="527"/>
                  </a:cubicBezTo>
                  <a:cubicBezTo>
                    <a:pt x="99" y="527"/>
                    <a:pt x="80" y="520"/>
                    <a:pt x="64" y="501"/>
                  </a:cubicBezTo>
                  <a:cubicBezTo>
                    <a:pt x="28" y="463"/>
                    <a:pt x="42" y="437"/>
                    <a:pt x="87" y="415"/>
                  </a:cubicBezTo>
                  <a:cubicBezTo>
                    <a:pt x="113" y="399"/>
                    <a:pt x="128" y="370"/>
                    <a:pt x="121" y="337"/>
                  </a:cubicBezTo>
                  <a:cubicBezTo>
                    <a:pt x="113" y="314"/>
                    <a:pt x="109" y="287"/>
                    <a:pt x="143" y="284"/>
                  </a:cubicBezTo>
                  <a:lnTo>
                    <a:pt x="147" y="284"/>
                  </a:lnTo>
                  <a:cubicBezTo>
                    <a:pt x="177" y="284"/>
                    <a:pt x="173" y="310"/>
                    <a:pt x="169" y="332"/>
                  </a:cubicBezTo>
                  <a:cubicBezTo>
                    <a:pt x="158" y="373"/>
                    <a:pt x="169" y="407"/>
                    <a:pt x="199" y="437"/>
                  </a:cubicBezTo>
                  <a:cubicBezTo>
                    <a:pt x="203" y="399"/>
                    <a:pt x="207" y="363"/>
                    <a:pt x="214" y="325"/>
                  </a:cubicBezTo>
                  <a:cubicBezTo>
                    <a:pt x="218" y="303"/>
                    <a:pt x="230" y="284"/>
                    <a:pt x="252" y="284"/>
                  </a:cubicBezTo>
                  <a:cubicBezTo>
                    <a:pt x="259" y="284"/>
                    <a:pt x="263" y="287"/>
                    <a:pt x="270" y="287"/>
                  </a:cubicBezTo>
                  <a:cubicBezTo>
                    <a:pt x="330" y="314"/>
                    <a:pt x="404" y="329"/>
                    <a:pt x="435" y="389"/>
                  </a:cubicBezTo>
                  <a:cubicBezTo>
                    <a:pt x="499" y="501"/>
                    <a:pt x="611" y="478"/>
                    <a:pt x="723" y="530"/>
                  </a:cubicBezTo>
                  <a:cubicBezTo>
                    <a:pt x="692" y="449"/>
                    <a:pt x="708" y="396"/>
                    <a:pt x="723" y="344"/>
                  </a:cubicBezTo>
                  <a:lnTo>
                    <a:pt x="723" y="344"/>
                  </a:lnTo>
                  <a:cubicBezTo>
                    <a:pt x="701" y="370"/>
                    <a:pt x="656" y="370"/>
                    <a:pt x="640" y="411"/>
                  </a:cubicBezTo>
                  <a:cubicBezTo>
                    <a:pt x="637" y="426"/>
                    <a:pt x="625" y="434"/>
                    <a:pt x="611" y="434"/>
                  </a:cubicBezTo>
                  <a:cubicBezTo>
                    <a:pt x="599" y="434"/>
                    <a:pt x="584" y="430"/>
                    <a:pt x="573" y="426"/>
                  </a:cubicBezTo>
                  <a:cubicBezTo>
                    <a:pt x="570" y="426"/>
                    <a:pt x="566" y="430"/>
                    <a:pt x="558" y="430"/>
                  </a:cubicBezTo>
                  <a:cubicBezTo>
                    <a:pt x="535" y="430"/>
                    <a:pt x="521" y="407"/>
                    <a:pt x="502" y="399"/>
                  </a:cubicBezTo>
                  <a:cubicBezTo>
                    <a:pt x="360" y="318"/>
                    <a:pt x="352" y="273"/>
                    <a:pt x="457" y="161"/>
                  </a:cubicBezTo>
                  <a:cubicBezTo>
                    <a:pt x="499" y="112"/>
                    <a:pt x="551" y="90"/>
                    <a:pt x="596" y="90"/>
                  </a:cubicBezTo>
                  <a:cubicBezTo>
                    <a:pt x="656" y="90"/>
                    <a:pt x="711" y="127"/>
                    <a:pt x="737" y="194"/>
                  </a:cubicBezTo>
                  <a:cubicBezTo>
                    <a:pt x="763" y="247"/>
                    <a:pt x="711" y="292"/>
                    <a:pt x="723" y="344"/>
                  </a:cubicBezTo>
                  <a:cubicBezTo>
                    <a:pt x="775" y="314"/>
                    <a:pt x="849" y="280"/>
                    <a:pt x="813" y="213"/>
                  </a:cubicBezTo>
                  <a:cubicBezTo>
                    <a:pt x="779" y="149"/>
                    <a:pt x="730" y="82"/>
                    <a:pt x="651" y="56"/>
                  </a:cubicBezTo>
                  <a:cubicBezTo>
                    <a:pt x="573" y="33"/>
                    <a:pt x="494" y="0"/>
                    <a:pt x="4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5" name="Google Shape;32615;p23"/>
            <p:cNvSpPr/>
            <p:nvPr/>
          </p:nvSpPr>
          <p:spPr>
            <a:xfrm>
              <a:off x="-2260194" y="-2665883"/>
              <a:ext cx="23588" cy="18097"/>
            </a:xfrm>
            <a:custGeom>
              <a:avLst/>
              <a:gdLst/>
              <a:ahLst/>
              <a:cxnLst/>
              <a:rect l="l" t="t" r="r" b="b"/>
              <a:pathLst>
                <a:path w="494" h="379" extrusionOk="0">
                  <a:moveTo>
                    <a:pt x="281" y="0"/>
                  </a:moveTo>
                  <a:cubicBezTo>
                    <a:pt x="236" y="19"/>
                    <a:pt x="259" y="45"/>
                    <a:pt x="269" y="71"/>
                  </a:cubicBezTo>
                  <a:cubicBezTo>
                    <a:pt x="281" y="90"/>
                    <a:pt x="281" y="113"/>
                    <a:pt x="262" y="124"/>
                  </a:cubicBezTo>
                  <a:cubicBezTo>
                    <a:pt x="259" y="128"/>
                    <a:pt x="251" y="131"/>
                    <a:pt x="247" y="131"/>
                  </a:cubicBezTo>
                  <a:cubicBezTo>
                    <a:pt x="232" y="131"/>
                    <a:pt x="221" y="116"/>
                    <a:pt x="221" y="105"/>
                  </a:cubicBezTo>
                  <a:cubicBezTo>
                    <a:pt x="209" y="61"/>
                    <a:pt x="191" y="49"/>
                    <a:pt x="164" y="49"/>
                  </a:cubicBezTo>
                  <a:cubicBezTo>
                    <a:pt x="154" y="49"/>
                    <a:pt x="142" y="52"/>
                    <a:pt x="131" y="57"/>
                  </a:cubicBezTo>
                  <a:cubicBezTo>
                    <a:pt x="120" y="57"/>
                    <a:pt x="109" y="61"/>
                    <a:pt x="97" y="61"/>
                  </a:cubicBezTo>
                  <a:cubicBezTo>
                    <a:pt x="86" y="61"/>
                    <a:pt x="79" y="57"/>
                    <a:pt x="71" y="52"/>
                  </a:cubicBezTo>
                  <a:lnTo>
                    <a:pt x="68" y="52"/>
                  </a:lnTo>
                  <a:cubicBezTo>
                    <a:pt x="42" y="52"/>
                    <a:pt x="30" y="161"/>
                    <a:pt x="68" y="202"/>
                  </a:cubicBezTo>
                  <a:cubicBezTo>
                    <a:pt x="71" y="209"/>
                    <a:pt x="86" y="209"/>
                    <a:pt x="86" y="228"/>
                  </a:cubicBezTo>
                  <a:cubicBezTo>
                    <a:pt x="75" y="244"/>
                    <a:pt x="60" y="247"/>
                    <a:pt x="45" y="247"/>
                  </a:cubicBezTo>
                  <a:cubicBezTo>
                    <a:pt x="38" y="247"/>
                    <a:pt x="30" y="244"/>
                    <a:pt x="26" y="244"/>
                  </a:cubicBezTo>
                  <a:lnTo>
                    <a:pt x="7" y="244"/>
                  </a:lnTo>
                  <a:cubicBezTo>
                    <a:pt x="4" y="247"/>
                    <a:pt x="4" y="251"/>
                    <a:pt x="0" y="259"/>
                  </a:cubicBezTo>
                  <a:cubicBezTo>
                    <a:pt x="45" y="318"/>
                    <a:pt x="120" y="344"/>
                    <a:pt x="187" y="378"/>
                  </a:cubicBezTo>
                  <a:lnTo>
                    <a:pt x="221" y="378"/>
                  </a:lnTo>
                  <a:cubicBezTo>
                    <a:pt x="236" y="375"/>
                    <a:pt x="251" y="371"/>
                    <a:pt x="269" y="371"/>
                  </a:cubicBezTo>
                  <a:lnTo>
                    <a:pt x="299" y="371"/>
                  </a:lnTo>
                  <a:cubicBezTo>
                    <a:pt x="363" y="371"/>
                    <a:pt x="408" y="344"/>
                    <a:pt x="430" y="273"/>
                  </a:cubicBezTo>
                  <a:cubicBezTo>
                    <a:pt x="434" y="259"/>
                    <a:pt x="456" y="247"/>
                    <a:pt x="468" y="232"/>
                  </a:cubicBezTo>
                  <a:cubicBezTo>
                    <a:pt x="475" y="169"/>
                    <a:pt x="494" y="105"/>
                    <a:pt x="452" y="49"/>
                  </a:cubicBezTo>
                  <a:lnTo>
                    <a:pt x="449" y="52"/>
                  </a:lnTo>
                  <a:cubicBezTo>
                    <a:pt x="404" y="68"/>
                    <a:pt x="374" y="75"/>
                    <a:pt x="352" y="75"/>
                  </a:cubicBezTo>
                  <a:cubicBezTo>
                    <a:pt x="318" y="75"/>
                    <a:pt x="304" y="52"/>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6" name="Google Shape;32616;p23"/>
            <p:cNvSpPr/>
            <p:nvPr/>
          </p:nvSpPr>
          <p:spPr>
            <a:xfrm>
              <a:off x="-2867956" y="-2511507"/>
              <a:ext cx="31276" cy="27743"/>
            </a:xfrm>
            <a:custGeom>
              <a:avLst/>
              <a:gdLst/>
              <a:ahLst/>
              <a:cxnLst/>
              <a:rect l="l" t="t" r="r" b="b"/>
              <a:pathLst>
                <a:path w="655" h="581" extrusionOk="0">
                  <a:moveTo>
                    <a:pt x="146" y="1"/>
                  </a:moveTo>
                  <a:cubicBezTo>
                    <a:pt x="149" y="151"/>
                    <a:pt x="108" y="289"/>
                    <a:pt x="15" y="408"/>
                  </a:cubicBezTo>
                  <a:cubicBezTo>
                    <a:pt x="8" y="416"/>
                    <a:pt x="8" y="430"/>
                    <a:pt x="4" y="442"/>
                  </a:cubicBezTo>
                  <a:cubicBezTo>
                    <a:pt x="0" y="457"/>
                    <a:pt x="4" y="475"/>
                    <a:pt x="18" y="480"/>
                  </a:cubicBezTo>
                  <a:cubicBezTo>
                    <a:pt x="71" y="491"/>
                    <a:pt x="116" y="532"/>
                    <a:pt x="172" y="532"/>
                  </a:cubicBezTo>
                  <a:cubicBezTo>
                    <a:pt x="187" y="532"/>
                    <a:pt x="202" y="532"/>
                    <a:pt x="217" y="525"/>
                  </a:cubicBezTo>
                  <a:cubicBezTo>
                    <a:pt x="131" y="475"/>
                    <a:pt x="108" y="401"/>
                    <a:pt x="135" y="311"/>
                  </a:cubicBezTo>
                  <a:cubicBezTo>
                    <a:pt x="142" y="289"/>
                    <a:pt x="146" y="263"/>
                    <a:pt x="168" y="247"/>
                  </a:cubicBezTo>
                  <a:cubicBezTo>
                    <a:pt x="198" y="218"/>
                    <a:pt x="239" y="211"/>
                    <a:pt x="277" y="211"/>
                  </a:cubicBezTo>
                  <a:lnTo>
                    <a:pt x="306" y="211"/>
                  </a:lnTo>
                  <a:cubicBezTo>
                    <a:pt x="374" y="218"/>
                    <a:pt x="392" y="278"/>
                    <a:pt x="392" y="337"/>
                  </a:cubicBezTo>
                  <a:cubicBezTo>
                    <a:pt x="392" y="394"/>
                    <a:pt x="396" y="461"/>
                    <a:pt x="332" y="480"/>
                  </a:cubicBezTo>
                  <a:cubicBezTo>
                    <a:pt x="292" y="491"/>
                    <a:pt x="258" y="517"/>
                    <a:pt x="217" y="525"/>
                  </a:cubicBezTo>
                  <a:cubicBezTo>
                    <a:pt x="225" y="554"/>
                    <a:pt x="235" y="580"/>
                    <a:pt x="273" y="580"/>
                  </a:cubicBezTo>
                  <a:lnTo>
                    <a:pt x="288" y="580"/>
                  </a:lnTo>
                  <a:cubicBezTo>
                    <a:pt x="396" y="565"/>
                    <a:pt x="445" y="517"/>
                    <a:pt x="471" y="382"/>
                  </a:cubicBezTo>
                  <a:cubicBezTo>
                    <a:pt x="479" y="330"/>
                    <a:pt x="505" y="304"/>
                    <a:pt x="534" y="304"/>
                  </a:cubicBezTo>
                  <a:cubicBezTo>
                    <a:pt x="553" y="304"/>
                    <a:pt x="575" y="315"/>
                    <a:pt x="598" y="334"/>
                  </a:cubicBezTo>
                  <a:cubicBezTo>
                    <a:pt x="613" y="349"/>
                    <a:pt x="613" y="375"/>
                    <a:pt x="639" y="375"/>
                  </a:cubicBezTo>
                  <a:lnTo>
                    <a:pt x="643" y="375"/>
                  </a:lnTo>
                  <a:cubicBezTo>
                    <a:pt x="654" y="349"/>
                    <a:pt x="636" y="334"/>
                    <a:pt x="628" y="311"/>
                  </a:cubicBezTo>
                  <a:cubicBezTo>
                    <a:pt x="606" y="259"/>
                    <a:pt x="610" y="177"/>
                    <a:pt x="549" y="177"/>
                  </a:cubicBezTo>
                  <a:cubicBezTo>
                    <a:pt x="531" y="177"/>
                    <a:pt x="508" y="184"/>
                    <a:pt x="475" y="203"/>
                  </a:cubicBezTo>
                  <a:cubicBezTo>
                    <a:pt x="471" y="203"/>
                    <a:pt x="456" y="188"/>
                    <a:pt x="453" y="180"/>
                  </a:cubicBezTo>
                  <a:cubicBezTo>
                    <a:pt x="445" y="161"/>
                    <a:pt x="427" y="154"/>
                    <a:pt x="411" y="154"/>
                  </a:cubicBezTo>
                  <a:cubicBezTo>
                    <a:pt x="404" y="154"/>
                    <a:pt x="400" y="154"/>
                    <a:pt x="392" y="158"/>
                  </a:cubicBezTo>
                  <a:cubicBezTo>
                    <a:pt x="366" y="169"/>
                    <a:pt x="348" y="173"/>
                    <a:pt x="325" y="173"/>
                  </a:cubicBezTo>
                  <a:cubicBezTo>
                    <a:pt x="258" y="173"/>
                    <a:pt x="228" y="109"/>
                    <a:pt x="194" y="49"/>
                  </a:cubicBezTo>
                  <a:cubicBezTo>
                    <a:pt x="187" y="31"/>
                    <a:pt x="198"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7" name="Google Shape;32617;p23"/>
            <p:cNvSpPr/>
            <p:nvPr/>
          </p:nvSpPr>
          <p:spPr>
            <a:xfrm>
              <a:off x="-2870678" y="-2897375"/>
              <a:ext cx="32518" cy="25021"/>
            </a:xfrm>
            <a:custGeom>
              <a:avLst/>
              <a:gdLst/>
              <a:ahLst/>
              <a:cxnLst/>
              <a:rect l="l" t="t" r="r" b="b"/>
              <a:pathLst>
                <a:path w="681" h="524" extrusionOk="0">
                  <a:moveTo>
                    <a:pt x="259" y="0"/>
                  </a:moveTo>
                  <a:cubicBezTo>
                    <a:pt x="214" y="0"/>
                    <a:pt x="177" y="26"/>
                    <a:pt x="143" y="71"/>
                  </a:cubicBezTo>
                  <a:lnTo>
                    <a:pt x="154" y="71"/>
                  </a:lnTo>
                  <a:cubicBezTo>
                    <a:pt x="177" y="71"/>
                    <a:pt x="199" y="71"/>
                    <a:pt x="222" y="67"/>
                  </a:cubicBezTo>
                  <a:cubicBezTo>
                    <a:pt x="244" y="64"/>
                    <a:pt x="266" y="60"/>
                    <a:pt x="292" y="60"/>
                  </a:cubicBezTo>
                  <a:cubicBezTo>
                    <a:pt x="322" y="60"/>
                    <a:pt x="356" y="67"/>
                    <a:pt x="389" y="90"/>
                  </a:cubicBezTo>
                  <a:cubicBezTo>
                    <a:pt x="394" y="142"/>
                    <a:pt x="472" y="157"/>
                    <a:pt x="457" y="221"/>
                  </a:cubicBezTo>
                  <a:cubicBezTo>
                    <a:pt x="412" y="318"/>
                    <a:pt x="367" y="419"/>
                    <a:pt x="240" y="430"/>
                  </a:cubicBezTo>
                  <a:cubicBezTo>
                    <a:pt x="113" y="426"/>
                    <a:pt x="72" y="374"/>
                    <a:pt x="94" y="250"/>
                  </a:cubicBezTo>
                  <a:lnTo>
                    <a:pt x="94" y="195"/>
                  </a:lnTo>
                  <a:cubicBezTo>
                    <a:pt x="91" y="195"/>
                    <a:pt x="91" y="190"/>
                    <a:pt x="94" y="187"/>
                  </a:cubicBezTo>
                  <a:cubicBezTo>
                    <a:pt x="120" y="161"/>
                    <a:pt x="143" y="131"/>
                    <a:pt x="128" y="86"/>
                  </a:cubicBezTo>
                  <a:lnTo>
                    <a:pt x="128" y="86"/>
                  </a:lnTo>
                  <a:cubicBezTo>
                    <a:pt x="98" y="123"/>
                    <a:pt x="80" y="164"/>
                    <a:pt x="49" y="198"/>
                  </a:cubicBezTo>
                  <a:cubicBezTo>
                    <a:pt x="4" y="247"/>
                    <a:pt x="1" y="307"/>
                    <a:pt x="31" y="370"/>
                  </a:cubicBezTo>
                  <a:cubicBezTo>
                    <a:pt x="49" y="404"/>
                    <a:pt x="75" y="430"/>
                    <a:pt x="98" y="464"/>
                  </a:cubicBezTo>
                  <a:cubicBezTo>
                    <a:pt x="120" y="504"/>
                    <a:pt x="143" y="523"/>
                    <a:pt x="170" y="523"/>
                  </a:cubicBezTo>
                  <a:cubicBezTo>
                    <a:pt x="192" y="523"/>
                    <a:pt x="214" y="516"/>
                    <a:pt x="244" y="494"/>
                  </a:cubicBezTo>
                  <a:cubicBezTo>
                    <a:pt x="274" y="468"/>
                    <a:pt x="304" y="449"/>
                    <a:pt x="345" y="449"/>
                  </a:cubicBezTo>
                  <a:cubicBezTo>
                    <a:pt x="513" y="437"/>
                    <a:pt x="573" y="370"/>
                    <a:pt x="551" y="206"/>
                  </a:cubicBezTo>
                  <a:cubicBezTo>
                    <a:pt x="573" y="198"/>
                    <a:pt x="599" y="195"/>
                    <a:pt x="625" y="183"/>
                  </a:cubicBezTo>
                  <a:cubicBezTo>
                    <a:pt x="648" y="176"/>
                    <a:pt x="681" y="172"/>
                    <a:pt x="681" y="138"/>
                  </a:cubicBezTo>
                  <a:cubicBezTo>
                    <a:pt x="681" y="109"/>
                    <a:pt x="655" y="90"/>
                    <a:pt x="632" y="78"/>
                  </a:cubicBezTo>
                  <a:cubicBezTo>
                    <a:pt x="596" y="52"/>
                    <a:pt x="554" y="49"/>
                    <a:pt x="510" y="49"/>
                  </a:cubicBezTo>
                  <a:lnTo>
                    <a:pt x="461" y="49"/>
                  </a:lnTo>
                  <a:cubicBezTo>
                    <a:pt x="420" y="49"/>
                    <a:pt x="379" y="45"/>
                    <a:pt x="337" y="23"/>
                  </a:cubicBezTo>
                  <a:cubicBezTo>
                    <a:pt x="308" y="7"/>
                    <a:pt x="282" y="0"/>
                    <a:pt x="2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8" name="Google Shape;32618;p23"/>
            <p:cNvSpPr/>
            <p:nvPr/>
          </p:nvSpPr>
          <p:spPr>
            <a:xfrm>
              <a:off x="-2743042" y="-2758709"/>
              <a:ext cx="23588" cy="29701"/>
            </a:xfrm>
            <a:custGeom>
              <a:avLst/>
              <a:gdLst/>
              <a:ahLst/>
              <a:cxnLst/>
              <a:rect l="l" t="t" r="r" b="b"/>
              <a:pathLst>
                <a:path w="494" h="622" extrusionOk="0">
                  <a:moveTo>
                    <a:pt x="330" y="0"/>
                  </a:moveTo>
                  <a:cubicBezTo>
                    <a:pt x="326" y="0"/>
                    <a:pt x="323" y="0"/>
                    <a:pt x="318" y="5"/>
                  </a:cubicBezTo>
                  <a:cubicBezTo>
                    <a:pt x="300" y="12"/>
                    <a:pt x="292" y="31"/>
                    <a:pt x="288" y="50"/>
                  </a:cubicBezTo>
                  <a:lnTo>
                    <a:pt x="288" y="83"/>
                  </a:lnTo>
                  <a:cubicBezTo>
                    <a:pt x="288" y="195"/>
                    <a:pt x="259" y="217"/>
                    <a:pt x="150" y="243"/>
                  </a:cubicBezTo>
                  <a:cubicBezTo>
                    <a:pt x="143" y="247"/>
                    <a:pt x="135" y="247"/>
                    <a:pt x="124" y="247"/>
                  </a:cubicBezTo>
                  <a:cubicBezTo>
                    <a:pt x="116" y="247"/>
                    <a:pt x="105" y="247"/>
                    <a:pt x="98" y="243"/>
                  </a:cubicBezTo>
                  <a:lnTo>
                    <a:pt x="68" y="243"/>
                  </a:lnTo>
                  <a:cubicBezTo>
                    <a:pt x="42" y="243"/>
                    <a:pt x="19" y="251"/>
                    <a:pt x="1" y="277"/>
                  </a:cubicBezTo>
                  <a:lnTo>
                    <a:pt x="16" y="292"/>
                  </a:lnTo>
                  <a:cubicBezTo>
                    <a:pt x="23" y="285"/>
                    <a:pt x="27" y="281"/>
                    <a:pt x="35" y="281"/>
                  </a:cubicBezTo>
                  <a:cubicBezTo>
                    <a:pt x="38" y="277"/>
                    <a:pt x="45" y="277"/>
                    <a:pt x="53" y="277"/>
                  </a:cubicBezTo>
                  <a:cubicBezTo>
                    <a:pt x="76" y="277"/>
                    <a:pt x="94" y="288"/>
                    <a:pt x="116" y="296"/>
                  </a:cubicBezTo>
                  <a:cubicBezTo>
                    <a:pt x="139" y="304"/>
                    <a:pt x="166" y="307"/>
                    <a:pt x="180" y="330"/>
                  </a:cubicBezTo>
                  <a:cubicBezTo>
                    <a:pt x="221" y="382"/>
                    <a:pt x="184" y="483"/>
                    <a:pt x="300" y="494"/>
                  </a:cubicBezTo>
                  <a:lnTo>
                    <a:pt x="281" y="494"/>
                  </a:lnTo>
                  <a:cubicBezTo>
                    <a:pt x="192" y="494"/>
                    <a:pt x="131" y="531"/>
                    <a:pt x="98" y="606"/>
                  </a:cubicBezTo>
                  <a:cubicBezTo>
                    <a:pt x="124" y="614"/>
                    <a:pt x="154" y="621"/>
                    <a:pt x="180" y="621"/>
                  </a:cubicBezTo>
                  <a:lnTo>
                    <a:pt x="206" y="621"/>
                  </a:lnTo>
                  <a:cubicBezTo>
                    <a:pt x="225" y="583"/>
                    <a:pt x="169" y="569"/>
                    <a:pt x="184" y="539"/>
                  </a:cubicBezTo>
                  <a:lnTo>
                    <a:pt x="199" y="539"/>
                  </a:lnTo>
                  <a:cubicBezTo>
                    <a:pt x="221" y="539"/>
                    <a:pt x="228" y="554"/>
                    <a:pt x="240" y="573"/>
                  </a:cubicBezTo>
                  <a:cubicBezTo>
                    <a:pt x="255" y="591"/>
                    <a:pt x="270" y="599"/>
                    <a:pt x="288" y="599"/>
                  </a:cubicBezTo>
                  <a:cubicBezTo>
                    <a:pt x="307" y="599"/>
                    <a:pt x="323" y="588"/>
                    <a:pt x="323" y="573"/>
                  </a:cubicBezTo>
                  <a:cubicBezTo>
                    <a:pt x="323" y="476"/>
                    <a:pt x="375" y="412"/>
                    <a:pt x="427" y="345"/>
                  </a:cubicBezTo>
                  <a:cubicBezTo>
                    <a:pt x="483" y="266"/>
                    <a:pt x="457" y="169"/>
                    <a:pt x="494" y="86"/>
                  </a:cubicBezTo>
                  <a:cubicBezTo>
                    <a:pt x="438" y="83"/>
                    <a:pt x="416" y="68"/>
                    <a:pt x="367" y="23"/>
                  </a:cubicBezTo>
                  <a:cubicBezTo>
                    <a:pt x="356" y="12"/>
                    <a:pt x="349"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9" name="Google Shape;32619;p23"/>
            <p:cNvSpPr/>
            <p:nvPr/>
          </p:nvSpPr>
          <p:spPr>
            <a:xfrm>
              <a:off x="-2288033" y="-2686750"/>
              <a:ext cx="23779" cy="20580"/>
            </a:xfrm>
            <a:custGeom>
              <a:avLst/>
              <a:gdLst/>
              <a:ahLst/>
              <a:cxnLst/>
              <a:rect l="l" t="t" r="r" b="b"/>
              <a:pathLst>
                <a:path w="498" h="431" extrusionOk="0">
                  <a:moveTo>
                    <a:pt x="131" y="0"/>
                  </a:moveTo>
                  <a:cubicBezTo>
                    <a:pt x="119" y="0"/>
                    <a:pt x="109" y="4"/>
                    <a:pt x="101" y="8"/>
                  </a:cubicBezTo>
                  <a:cubicBezTo>
                    <a:pt x="131" y="41"/>
                    <a:pt x="176" y="63"/>
                    <a:pt x="172" y="120"/>
                  </a:cubicBezTo>
                  <a:cubicBezTo>
                    <a:pt x="172" y="135"/>
                    <a:pt x="180" y="149"/>
                    <a:pt x="195" y="157"/>
                  </a:cubicBezTo>
                  <a:cubicBezTo>
                    <a:pt x="209" y="168"/>
                    <a:pt x="247" y="149"/>
                    <a:pt x="243" y="187"/>
                  </a:cubicBezTo>
                  <a:cubicBezTo>
                    <a:pt x="243" y="191"/>
                    <a:pt x="236" y="194"/>
                    <a:pt x="236" y="198"/>
                  </a:cubicBezTo>
                  <a:cubicBezTo>
                    <a:pt x="224" y="202"/>
                    <a:pt x="217" y="206"/>
                    <a:pt x="214" y="206"/>
                  </a:cubicBezTo>
                  <a:cubicBezTo>
                    <a:pt x="195" y="206"/>
                    <a:pt x="180" y="187"/>
                    <a:pt x="164" y="172"/>
                  </a:cubicBezTo>
                  <a:cubicBezTo>
                    <a:pt x="138" y="149"/>
                    <a:pt x="124" y="120"/>
                    <a:pt x="112" y="86"/>
                  </a:cubicBezTo>
                  <a:cubicBezTo>
                    <a:pt x="75" y="113"/>
                    <a:pt x="79" y="146"/>
                    <a:pt x="67" y="172"/>
                  </a:cubicBezTo>
                  <a:cubicBezTo>
                    <a:pt x="52" y="213"/>
                    <a:pt x="67" y="251"/>
                    <a:pt x="79" y="292"/>
                  </a:cubicBezTo>
                  <a:cubicBezTo>
                    <a:pt x="90" y="337"/>
                    <a:pt x="4" y="310"/>
                    <a:pt x="0" y="359"/>
                  </a:cubicBezTo>
                  <a:cubicBezTo>
                    <a:pt x="0" y="367"/>
                    <a:pt x="12" y="377"/>
                    <a:pt x="19" y="389"/>
                  </a:cubicBezTo>
                  <a:cubicBezTo>
                    <a:pt x="45" y="415"/>
                    <a:pt x="83" y="404"/>
                    <a:pt x="112" y="419"/>
                  </a:cubicBezTo>
                  <a:cubicBezTo>
                    <a:pt x="138" y="427"/>
                    <a:pt x="164" y="430"/>
                    <a:pt x="191" y="430"/>
                  </a:cubicBezTo>
                  <a:cubicBezTo>
                    <a:pt x="258" y="430"/>
                    <a:pt x="321" y="404"/>
                    <a:pt x="378" y="355"/>
                  </a:cubicBezTo>
                  <a:lnTo>
                    <a:pt x="411" y="322"/>
                  </a:lnTo>
                  <a:cubicBezTo>
                    <a:pt x="438" y="280"/>
                    <a:pt x="497" y="265"/>
                    <a:pt x="494" y="206"/>
                  </a:cubicBezTo>
                  <a:lnTo>
                    <a:pt x="494" y="206"/>
                  </a:lnTo>
                  <a:cubicBezTo>
                    <a:pt x="468" y="225"/>
                    <a:pt x="449" y="265"/>
                    <a:pt x="404" y="273"/>
                  </a:cubicBezTo>
                  <a:cubicBezTo>
                    <a:pt x="407" y="236"/>
                    <a:pt x="471" y="202"/>
                    <a:pt x="404" y="175"/>
                  </a:cubicBezTo>
                  <a:cubicBezTo>
                    <a:pt x="389" y="172"/>
                    <a:pt x="393" y="149"/>
                    <a:pt x="400" y="135"/>
                  </a:cubicBezTo>
                  <a:cubicBezTo>
                    <a:pt x="411" y="116"/>
                    <a:pt x="423" y="97"/>
                    <a:pt x="397" y="90"/>
                  </a:cubicBezTo>
                  <a:cubicBezTo>
                    <a:pt x="389" y="86"/>
                    <a:pt x="385" y="86"/>
                    <a:pt x="378" y="86"/>
                  </a:cubicBezTo>
                  <a:cubicBezTo>
                    <a:pt x="363" y="86"/>
                    <a:pt x="355" y="101"/>
                    <a:pt x="348" y="120"/>
                  </a:cubicBezTo>
                  <a:cubicBezTo>
                    <a:pt x="340" y="131"/>
                    <a:pt x="340" y="153"/>
                    <a:pt x="321" y="153"/>
                  </a:cubicBezTo>
                  <a:cubicBezTo>
                    <a:pt x="318" y="153"/>
                    <a:pt x="314" y="153"/>
                    <a:pt x="311" y="149"/>
                  </a:cubicBezTo>
                  <a:cubicBezTo>
                    <a:pt x="273" y="123"/>
                    <a:pt x="299" y="79"/>
                    <a:pt x="276" y="37"/>
                  </a:cubicBezTo>
                  <a:lnTo>
                    <a:pt x="276" y="37"/>
                  </a:lnTo>
                  <a:cubicBezTo>
                    <a:pt x="254" y="53"/>
                    <a:pt x="232" y="63"/>
                    <a:pt x="214" y="63"/>
                  </a:cubicBezTo>
                  <a:cubicBezTo>
                    <a:pt x="191" y="63"/>
                    <a:pt x="169" y="49"/>
                    <a:pt x="154" y="11"/>
                  </a:cubicBezTo>
                  <a:cubicBezTo>
                    <a:pt x="150" y="4"/>
                    <a:pt x="142" y="0"/>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0" name="Google Shape;32620;p23"/>
            <p:cNvSpPr/>
            <p:nvPr/>
          </p:nvSpPr>
          <p:spPr>
            <a:xfrm>
              <a:off x="-2658764" y="-2937198"/>
              <a:ext cx="56631" cy="37006"/>
            </a:xfrm>
            <a:custGeom>
              <a:avLst/>
              <a:gdLst/>
              <a:ahLst/>
              <a:cxnLst/>
              <a:rect l="l" t="t" r="r" b="b"/>
              <a:pathLst>
                <a:path w="1186" h="775" extrusionOk="0">
                  <a:moveTo>
                    <a:pt x="478" y="1"/>
                  </a:moveTo>
                  <a:cubicBezTo>
                    <a:pt x="385" y="1"/>
                    <a:pt x="318" y="53"/>
                    <a:pt x="254" y="120"/>
                  </a:cubicBezTo>
                  <a:cubicBezTo>
                    <a:pt x="172" y="142"/>
                    <a:pt x="154" y="239"/>
                    <a:pt x="75" y="262"/>
                  </a:cubicBezTo>
                  <a:cubicBezTo>
                    <a:pt x="0" y="284"/>
                    <a:pt x="4" y="334"/>
                    <a:pt x="30" y="386"/>
                  </a:cubicBezTo>
                  <a:cubicBezTo>
                    <a:pt x="41" y="419"/>
                    <a:pt x="75" y="453"/>
                    <a:pt x="67" y="479"/>
                  </a:cubicBezTo>
                  <a:cubicBezTo>
                    <a:pt x="38" y="569"/>
                    <a:pt x="105" y="617"/>
                    <a:pt x="142" y="681"/>
                  </a:cubicBezTo>
                  <a:cubicBezTo>
                    <a:pt x="168" y="726"/>
                    <a:pt x="224" y="733"/>
                    <a:pt x="251" y="774"/>
                  </a:cubicBezTo>
                  <a:cubicBezTo>
                    <a:pt x="258" y="770"/>
                    <a:pt x="262" y="763"/>
                    <a:pt x="266" y="760"/>
                  </a:cubicBezTo>
                  <a:cubicBezTo>
                    <a:pt x="105" y="595"/>
                    <a:pt x="83" y="486"/>
                    <a:pt x="164" y="299"/>
                  </a:cubicBezTo>
                  <a:cubicBezTo>
                    <a:pt x="187" y="247"/>
                    <a:pt x="202" y="184"/>
                    <a:pt x="269" y="165"/>
                  </a:cubicBezTo>
                  <a:cubicBezTo>
                    <a:pt x="318" y="90"/>
                    <a:pt x="415" y="34"/>
                    <a:pt x="504" y="34"/>
                  </a:cubicBezTo>
                  <a:cubicBezTo>
                    <a:pt x="527" y="34"/>
                    <a:pt x="549" y="42"/>
                    <a:pt x="572" y="49"/>
                  </a:cubicBezTo>
                  <a:cubicBezTo>
                    <a:pt x="606" y="64"/>
                    <a:pt x="632" y="75"/>
                    <a:pt x="661" y="75"/>
                  </a:cubicBezTo>
                  <a:lnTo>
                    <a:pt x="692" y="75"/>
                  </a:lnTo>
                  <a:cubicBezTo>
                    <a:pt x="695" y="72"/>
                    <a:pt x="703" y="72"/>
                    <a:pt x="711" y="72"/>
                  </a:cubicBezTo>
                  <a:cubicBezTo>
                    <a:pt x="748" y="72"/>
                    <a:pt x="782" y="94"/>
                    <a:pt x="792" y="113"/>
                  </a:cubicBezTo>
                  <a:cubicBezTo>
                    <a:pt x="826" y="172"/>
                    <a:pt x="897" y="210"/>
                    <a:pt x="913" y="284"/>
                  </a:cubicBezTo>
                  <a:cubicBezTo>
                    <a:pt x="942" y="307"/>
                    <a:pt x="942" y="360"/>
                    <a:pt x="991" y="367"/>
                  </a:cubicBezTo>
                  <a:cubicBezTo>
                    <a:pt x="1020" y="363"/>
                    <a:pt x="1043" y="360"/>
                    <a:pt x="1062" y="360"/>
                  </a:cubicBezTo>
                  <a:cubicBezTo>
                    <a:pt x="1106" y="360"/>
                    <a:pt x="1110" y="382"/>
                    <a:pt x="1092" y="449"/>
                  </a:cubicBezTo>
                  <a:cubicBezTo>
                    <a:pt x="1070" y="527"/>
                    <a:pt x="1166" y="509"/>
                    <a:pt x="1155" y="565"/>
                  </a:cubicBezTo>
                  <a:lnTo>
                    <a:pt x="1185" y="565"/>
                  </a:lnTo>
                  <a:lnTo>
                    <a:pt x="1185" y="531"/>
                  </a:lnTo>
                  <a:cubicBezTo>
                    <a:pt x="1151" y="498"/>
                    <a:pt x="1118" y="468"/>
                    <a:pt x="1144" y="404"/>
                  </a:cubicBezTo>
                  <a:cubicBezTo>
                    <a:pt x="1174" y="329"/>
                    <a:pt x="1129" y="270"/>
                    <a:pt x="1047" y="262"/>
                  </a:cubicBezTo>
                  <a:cubicBezTo>
                    <a:pt x="998" y="258"/>
                    <a:pt x="980" y="236"/>
                    <a:pt x="949" y="203"/>
                  </a:cubicBezTo>
                  <a:cubicBezTo>
                    <a:pt x="886" y="139"/>
                    <a:pt x="837" y="53"/>
                    <a:pt x="729" y="42"/>
                  </a:cubicBezTo>
                  <a:cubicBezTo>
                    <a:pt x="651" y="30"/>
                    <a:pt x="576" y="4"/>
                    <a:pt x="4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1" name="Google Shape;32621;p23"/>
            <p:cNvSpPr/>
            <p:nvPr/>
          </p:nvSpPr>
          <p:spPr>
            <a:xfrm>
              <a:off x="-2924731" y="-2761526"/>
              <a:ext cx="25021" cy="23779"/>
            </a:xfrm>
            <a:custGeom>
              <a:avLst/>
              <a:gdLst/>
              <a:ahLst/>
              <a:cxnLst/>
              <a:rect l="l" t="t" r="r" b="b"/>
              <a:pathLst>
                <a:path w="524" h="498" extrusionOk="0">
                  <a:moveTo>
                    <a:pt x="344" y="0"/>
                  </a:moveTo>
                  <a:cubicBezTo>
                    <a:pt x="333" y="0"/>
                    <a:pt x="325" y="4"/>
                    <a:pt x="315" y="7"/>
                  </a:cubicBezTo>
                  <a:cubicBezTo>
                    <a:pt x="146" y="67"/>
                    <a:pt x="108" y="131"/>
                    <a:pt x="146" y="306"/>
                  </a:cubicBezTo>
                  <a:cubicBezTo>
                    <a:pt x="146" y="314"/>
                    <a:pt x="150" y="321"/>
                    <a:pt x="150" y="328"/>
                  </a:cubicBezTo>
                  <a:cubicBezTo>
                    <a:pt x="153" y="359"/>
                    <a:pt x="142" y="381"/>
                    <a:pt x="120" y="381"/>
                  </a:cubicBezTo>
                  <a:cubicBezTo>
                    <a:pt x="113" y="381"/>
                    <a:pt x="105" y="378"/>
                    <a:pt x="98" y="373"/>
                  </a:cubicBezTo>
                  <a:cubicBezTo>
                    <a:pt x="79" y="355"/>
                    <a:pt x="64" y="347"/>
                    <a:pt x="53" y="347"/>
                  </a:cubicBezTo>
                  <a:cubicBezTo>
                    <a:pt x="23" y="347"/>
                    <a:pt x="23" y="400"/>
                    <a:pt x="1" y="415"/>
                  </a:cubicBezTo>
                  <a:cubicBezTo>
                    <a:pt x="101" y="437"/>
                    <a:pt x="194" y="497"/>
                    <a:pt x="299" y="497"/>
                  </a:cubicBezTo>
                  <a:cubicBezTo>
                    <a:pt x="325" y="497"/>
                    <a:pt x="355" y="493"/>
                    <a:pt x="382" y="482"/>
                  </a:cubicBezTo>
                  <a:cubicBezTo>
                    <a:pt x="445" y="463"/>
                    <a:pt x="494" y="445"/>
                    <a:pt x="505" y="373"/>
                  </a:cubicBezTo>
                  <a:cubicBezTo>
                    <a:pt x="467" y="363"/>
                    <a:pt x="430" y="347"/>
                    <a:pt x="419" y="302"/>
                  </a:cubicBezTo>
                  <a:cubicBezTo>
                    <a:pt x="408" y="269"/>
                    <a:pt x="382" y="269"/>
                    <a:pt x="360" y="258"/>
                  </a:cubicBezTo>
                  <a:cubicBezTo>
                    <a:pt x="337" y="269"/>
                    <a:pt x="325" y="321"/>
                    <a:pt x="315" y="321"/>
                  </a:cubicBezTo>
                  <a:lnTo>
                    <a:pt x="315" y="318"/>
                  </a:lnTo>
                  <a:cubicBezTo>
                    <a:pt x="281" y="254"/>
                    <a:pt x="187" y="266"/>
                    <a:pt x="176" y="190"/>
                  </a:cubicBezTo>
                  <a:cubicBezTo>
                    <a:pt x="168" y="149"/>
                    <a:pt x="191" y="127"/>
                    <a:pt x="225" y="104"/>
                  </a:cubicBezTo>
                  <a:cubicBezTo>
                    <a:pt x="262" y="82"/>
                    <a:pt x="284" y="67"/>
                    <a:pt x="307" y="67"/>
                  </a:cubicBezTo>
                  <a:cubicBezTo>
                    <a:pt x="333" y="67"/>
                    <a:pt x="355" y="90"/>
                    <a:pt x="408" y="142"/>
                  </a:cubicBezTo>
                  <a:cubicBezTo>
                    <a:pt x="449" y="131"/>
                    <a:pt x="490" y="123"/>
                    <a:pt x="524" y="97"/>
                  </a:cubicBezTo>
                  <a:cubicBezTo>
                    <a:pt x="475" y="75"/>
                    <a:pt x="422" y="56"/>
                    <a:pt x="386" y="19"/>
                  </a:cubicBezTo>
                  <a:cubicBezTo>
                    <a:pt x="370" y="7"/>
                    <a:pt x="360" y="0"/>
                    <a:pt x="3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2" name="Google Shape;32622;p23"/>
            <p:cNvSpPr/>
            <p:nvPr/>
          </p:nvSpPr>
          <p:spPr>
            <a:xfrm>
              <a:off x="-2817294" y="-2673380"/>
              <a:ext cx="21822" cy="18240"/>
            </a:xfrm>
            <a:custGeom>
              <a:avLst/>
              <a:gdLst/>
              <a:ahLst/>
              <a:cxnLst/>
              <a:rect l="l" t="t" r="r" b="b"/>
              <a:pathLst>
                <a:path w="457" h="382" extrusionOk="0">
                  <a:moveTo>
                    <a:pt x="285" y="0"/>
                  </a:moveTo>
                  <a:cubicBezTo>
                    <a:pt x="247" y="0"/>
                    <a:pt x="210" y="19"/>
                    <a:pt x="173" y="30"/>
                  </a:cubicBezTo>
                  <a:cubicBezTo>
                    <a:pt x="161" y="38"/>
                    <a:pt x="154" y="45"/>
                    <a:pt x="146" y="52"/>
                  </a:cubicBezTo>
                  <a:cubicBezTo>
                    <a:pt x="1" y="154"/>
                    <a:pt x="75" y="322"/>
                    <a:pt x="229" y="375"/>
                  </a:cubicBezTo>
                  <a:cubicBezTo>
                    <a:pt x="244" y="378"/>
                    <a:pt x="258" y="382"/>
                    <a:pt x="270" y="382"/>
                  </a:cubicBezTo>
                  <a:cubicBezTo>
                    <a:pt x="322" y="382"/>
                    <a:pt x="367" y="348"/>
                    <a:pt x="401" y="299"/>
                  </a:cubicBezTo>
                  <a:cubicBezTo>
                    <a:pt x="423" y="270"/>
                    <a:pt x="401" y="221"/>
                    <a:pt x="449" y="209"/>
                  </a:cubicBezTo>
                  <a:cubicBezTo>
                    <a:pt x="457" y="187"/>
                    <a:pt x="446" y="176"/>
                    <a:pt x="434" y="161"/>
                  </a:cubicBezTo>
                  <a:cubicBezTo>
                    <a:pt x="393" y="135"/>
                    <a:pt x="412" y="87"/>
                    <a:pt x="382" y="52"/>
                  </a:cubicBezTo>
                  <a:cubicBezTo>
                    <a:pt x="348" y="16"/>
                    <a:pt x="318" y="0"/>
                    <a:pt x="2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3" name="Google Shape;32623;p23"/>
            <p:cNvSpPr/>
            <p:nvPr/>
          </p:nvSpPr>
          <p:spPr>
            <a:xfrm>
              <a:off x="-1894668" y="-2506637"/>
              <a:ext cx="27361" cy="25881"/>
            </a:xfrm>
            <a:custGeom>
              <a:avLst/>
              <a:gdLst/>
              <a:ahLst/>
              <a:cxnLst/>
              <a:rect l="l" t="t" r="r" b="b"/>
              <a:pathLst>
                <a:path w="573" h="542" extrusionOk="0">
                  <a:moveTo>
                    <a:pt x="342" y="202"/>
                  </a:moveTo>
                  <a:cubicBezTo>
                    <a:pt x="368" y="202"/>
                    <a:pt x="390" y="209"/>
                    <a:pt x="409" y="216"/>
                  </a:cubicBezTo>
                  <a:cubicBezTo>
                    <a:pt x="472" y="250"/>
                    <a:pt x="476" y="311"/>
                    <a:pt x="468" y="366"/>
                  </a:cubicBezTo>
                  <a:cubicBezTo>
                    <a:pt x="457" y="445"/>
                    <a:pt x="390" y="449"/>
                    <a:pt x="330" y="452"/>
                  </a:cubicBezTo>
                  <a:lnTo>
                    <a:pt x="319" y="452"/>
                  </a:lnTo>
                  <a:cubicBezTo>
                    <a:pt x="278" y="452"/>
                    <a:pt x="244" y="437"/>
                    <a:pt x="218" y="404"/>
                  </a:cubicBezTo>
                  <a:cubicBezTo>
                    <a:pt x="185" y="355"/>
                    <a:pt x="150" y="306"/>
                    <a:pt x="207" y="250"/>
                  </a:cubicBezTo>
                  <a:cubicBezTo>
                    <a:pt x="233" y="221"/>
                    <a:pt x="289" y="202"/>
                    <a:pt x="342" y="202"/>
                  </a:cubicBezTo>
                  <a:close/>
                  <a:moveTo>
                    <a:pt x="237" y="0"/>
                  </a:moveTo>
                  <a:lnTo>
                    <a:pt x="233" y="4"/>
                  </a:lnTo>
                  <a:cubicBezTo>
                    <a:pt x="207" y="4"/>
                    <a:pt x="176" y="4"/>
                    <a:pt x="180" y="33"/>
                  </a:cubicBezTo>
                  <a:cubicBezTo>
                    <a:pt x="192" y="104"/>
                    <a:pt x="140" y="161"/>
                    <a:pt x="132" y="224"/>
                  </a:cubicBezTo>
                  <a:cubicBezTo>
                    <a:pt x="124" y="321"/>
                    <a:pt x="76" y="381"/>
                    <a:pt x="1" y="433"/>
                  </a:cubicBezTo>
                  <a:cubicBezTo>
                    <a:pt x="98" y="459"/>
                    <a:pt x="195" y="478"/>
                    <a:pt x="289" y="512"/>
                  </a:cubicBezTo>
                  <a:cubicBezTo>
                    <a:pt x="337" y="530"/>
                    <a:pt x="368" y="542"/>
                    <a:pt x="390" y="542"/>
                  </a:cubicBezTo>
                  <a:cubicBezTo>
                    <a:pt x="423" y="542"/>
                    <a:pt x="442" y="516"/>
                    <a:pt x="499" y="456"/>
                  </a:cubicBezTo>
                  <a:cubicBezTo>
                    <a:pt x="573" y="385"/>
                    <a:pt x="547" y="318"/>
                    <a:pt x="532" y="247"/>
                  </a:cubicBezTo>
                  <a:cubicBezTo>
                    <a:pt x="516" y="183"/>
                    <a:pt x="457" y="142"/>
                    <a:pt x="390" y="142"/>
                  </a:cubicBezTo>
                  <a:cubicBezTo>
                    <a:pt x="371" y="142"/>
                    <a:pt x="356" y="145"/>
                    <a:pt x="337" y="149"/>
                  </a:cubicBezTo>
                  <a:cubicBezTo>
                    <a:pt x="326" y="154"/>
                    <a:pt x="319" y="157"/>
                    <a:pt x="311" y="157"/>
                  </a:cubicBezTo>
                  <a:cubicBezTo>
                    <a:pt x="289" y="157"/>
                    <a:pt x="281" y="138"/>
                    <a:pt x="274" y="112"/>
                  </a:cubicBezTo>
                  <a:lnTo>
                    <a:pt x="274" y="41"/>
                  </a:lnTo>
                  <a:cubicBezTo>
                    <a:pt x="274" y="11"/>
                    <a:pt x="263" y="0"/>
                    <a:pt x="2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4" name="Google Shape;32624;p23"/>
            <p:cNvSpPr/>
            <p:nvPr/>
          </p:nvSpPr>
          <p:spPr>
            <a:xfrm>
              <a:off x="-2571524" y="-2438306"/>
              <a:ext cx="33473" cy="19673"/>
            </a:xfrm>
            <a:custGeom>
              <a:avLst/>
              <a:gdLst/>
              <a:ahLst/>
              <a:cxnLst/>
              <a:rect l="l" t="t" r="r" b="b"/>
              <a:pathLst>
                <a:path w="701" h="412" extrusionOk="0">
                  <a:moveTo>
                    <a:pt x="577" y="131"/>
                  </a:moveTo>
                  <a:cubicBezTo>
                    <a:pt x="592" y="131"/>
                    <a:pt x="603" y="136"/>
                    <a:pt x="611" y="150"/>
                  </a:cubicBezTo>
                  <a:cubicBezTo>
                    <a:pt x="637" y="195"/>
                    <a:pt x="580" y="203"/>
                    <a:pt x="561" y="229"/>
                  </a:cubicBezTo>
                  <a:cubicBezTo>
                    <a:pt x="558" y="191"/>
                    <a:pt x="535" y="169"/>
                    <a:pt x="513" y="131"/>
                  </a:cubicBezTo>
                  <a:lnTo>
                    <a:pt x="513" y="131"/>
                  </a:lnTo>
                  <a:cubicBezTo>
                    <a:pt x="521" y="136"/>
                    <a:pt x="528" y="136"/>
                    <a:pt x="532" y="136"/>
                  </a:cubicBezTo>
                  <a:cubicBezTo>
                    <a:pt x="539" y="136"/>
                    <a:pt x="547" y="136"/>
                    <a:pt x="554" y="131"/>
                  </a:cubicBezTo>
                  <a:close/>
                  <a:moveTo>
                    <a:pt x="207" y="1"/>
                  </a:moveTo>
                  <a:cubicBezTo>
                    <a:pt x="177" y="1"/>
                    <a:pt x="166" y="41"/>
                    <a:pt x="140" y="46"/>
                  </a:cubicBezTo>
                  <a:cubicBezTo>
                    <a:pt x="151" y="109"/>
                    <a:pt x="76" y="136"/>
                    <a:pt x="76" y="195"/>
                  </a:cubicBezTo>
                  <a:cubicBezTo>
                    <a:pt x="87" y="195"/>
                    <a:pt x="102" y="191"/>
                    <a:pt x="113" y="191"/>
                  </a:cubicBezTo>
                  <a:cubicBezTo>
                    <a:pt x="143" y="191"/>
                    <a:pt x="166" y="206"/>
                    <a:pt x="162" y="251"/>
                  </a:cubicBezTo>
                  <a:cubicBezTo>
                    <a:pt x="158" y="296"/>
                    <a:pt x="132" y="303"/>
                    <a:pt x="98" y="303"/>
                  </a:cubicBezTo>
                  <a:cubicBezTo>
                    <a:pt x="87" y="303"/>
                    <a:pt x="76" y="303"/>
                    <a:pt x="64" y="300"/>
                  </a:cubicBezTo>
                  <a:cubicBezTo>
                    <a:pt x="42" y="300"/>
                    <a:pt x="28" y="277"/>
                    <a:pt x="12" y="262"/>
                  </a:cubicBezTo>
                  <a:lnTo>
                    <a:pt x="12" y="262"/>
                  </a:lnTo>
                  <a:cubicBezTo>
                    <a:pt x="1" y="310"/>
                    <a:pt x="23" y="341"/>
                    <a:pt x="57" y="341"/>
                  </a:cubicBezTo>
                  <a:cubicBezTo>
                    <a:pt x="68" y="341"/>
                    <a:pt x="76" y="337"/>
                    <a:pt x="87" y="333"/>
                  </a:cubicBezTo>
                  <a:cubicBezTo>
                    <a:pt x="109" y="326"/>
                    <a:pt x="128" y="319"/>
                    <a:pt x="147" y="319"/>
                  </a:cubicBezTo>
                  <a:cubicBezTo>
                    <a:pt x="203" y="319"/>
                    <a:pt x="240" y="355"/>
                    <a:pt x="278" y="400"/>
                  </a:cubicBezTo>
                  <a:cubicBezTo>
                    <a:pt x="285" y="408"/>
                    <a:pt x="297" y="412"/>
                    <a:pt x="308" y="412"/>
                  </a:cubicBezTo>
                  <a:lnTo>
                    <a:pt x="319" y="412"/>
                  </a:lnTo>
                  <a:cubicBezTo>
                    <a:pt x="292" y="371"/>
                    <a:pt x="237" y="355"/>
                    <a:pt x="237" y="296"/>
                  </a:cubicBezTo>
                  <a:cubicBezTo>
                    <a:pt x="203" y="248"/>
                    <a:pt x="237" y="229"/>
                    <a:pt x="270" y="206"/>
                  </a:cubicBezTo>
                  <a:cubicBezTo>
                    <a:pt x="285" y="198"/>
                    <a:pt x="300" y="198"/>
                    <a:pt x="315" y="198"/>
                  </a:cubicBezTo>
                  <a:lnTo>
                    <a:pt x="371" y="198"/>
                  </a:lnTo>
                  <a:cubicBezTo>
                    <a:pt x="454" y="210"/>
                    <a:pt x="461" y="262"/>
                    <a:pt x="438" y="326"/>
                  </a:cubicBezTo>
                  <a:cubicBezTo>
                    <a:pt x="431" y="352"/>
                    <a:pt x="416" y="371"/>
                    <a:pt x="401" y="393"/>
                  </a:cubicBezTo>
                  <a:cubicBezTo>
                    <a:pt x="476" y="329"/>
                    <a:pt x="554" y="277"/>
                    <a:pt x="651" y="243"/>
                  </a:cubicBezTo>
                  <a:cubicBezTo>
                    <a:pt x="696" y="225"/>
                    <a:pt x="700" y="169"/>
                    <a:pt x="682" y="120"/>
                  </a:cubicBezTo>
                  <a:cubicBezTo>
                    <a:pt x="670" y="94"/>
                    <a:pt x="651" y="86"/>
                    <a:pt x="629" y="86"/>
                  </a:cubicBezTo>
                  <a:cubicBezTo>
                    <a:pt x="614" y="86"/>
                    <a:pt x="599" y="91"/>
                    <a:pt x="584" y="94"/>
                  </a:cubicBezTo>
                  <a:cubicBezTo>
                    <a:pt x="543" y="101"/>
                    <a:pt x="506" y="109"/>
                    <a:pt x="468" y="109"/>
                  </a:cubicBezTo>
                  <a:cubicBezTo>
                    <a:pt x="386" y="109"/>
                    <a:pt x="311" y="83"/>
                    <a:pt x="255" y="27"/>
                  </a:cubicBezTo>
                  <a:cubicBezTo>
                    <a:pt x="233" y="8"/>
                    <a:pt x="218" y="1"/>
                    <a:pt x="2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5" name="Google Shape;32625;p23"/>
            <p:cNvSpPr/>
            <p:nvPr/>
          </p:nvSpPr>
          <p:spPr>
            <a:xfrm>
              <a:off x="-2128643" y="-2693578"/>
              <a:ext cx="31085" cy="22060"/>
            </a:xfrm>
            <a:custGeom>
              <a:avLst/>
              <a:gdLst/>
              <a:ahLst/>
              <a:cxnLst/>
              <a:rect l="l" t="t" r="r" b="b"/>
              <a:pathLst>
                <a:path w="651" h="462" extrusionOk="0">
                  <a:moveTo>
                    <a:pt x="123" y="147"/>
                  </a:moveTo>
                  <a:cubicBezTo>
                    <a:pt x="139" y="147"/>
                    <a:pt x="150" y="154"/>
                    <a:pt x="161" y="161"/>
                  </a:cubicBezTo>
                  <a:cubicBezTo>
                    <a:pt x="183" y="177"/>
                    <a:pt x="180" y="196"/>
                    <a:pt x="161" y="206"/>
                  </a:cubicBezTo>
                  <a:cubicBezTo>
                    <a:pt x="154" y="214"/>
                    <a:pt x="146" y="214"/>
                    <a:pt x="142" y="214"/>
                  </a:cubicBezTo>
                  <a:cubicBezTo>
                    <a:pt x="128" y="214"/>
                    <a:pt x="120" y="206"/>
                    <a:pt x="113" y="196"/>
                  </a:cubicBezTo>
                  <a:cubicBezTo>
                    <a:pt x="101" y="180"/>
                    <a:pt x="101" y="166"/>
                    <a:pt x="109" y="151"/>
                  </a:cubicBezTo>
                  <a:cubicBezTo>
                    <a:pt x="113" y="147"/>
                    <a:pt x="120" y="147"/>
                    <a:pt x="123" y="147"/>
                  </a:cubicBezTo>
                  <a:close/>
                  <a:moveTo>
                    <a:pt x="340" y="1"/>
                  </a:moveTo>
                  <a:cubicBezTo>
                    <a:pt x="303" y="42"/>
                    <a:pt x="235" y="35"/>
                    <a:pt x="199" y="80"/>
                  </a:cubicBezTo>
                  <a:cubicBezTo>
                    <a:pt x="187" y="99"/>
                    <a:pt x="173" y="102"/>
                    <a:pt x="154" y="102"/>
                  </a:cubicBezTo>
                  <a:cubicBezTo>
                    <a:pt x="146" y="102"/>
                    <a:pt x="135" y="99"/>
                    <a:pt x="128" y="99"/>
                  </a:cubicBezTo>
                  <a:lnTo>
                    <a:pt x="105" y="99"/>
                  </a:lnTo>
                  <a:cubicBezTo>
                    <a:pt x="87" y="99"/>
                    <a:pt x="75" y="102"/>
                    <a:pt x="68" y="117"/>
                  </a:cubicBezTo>
                  <a:cubicBezTo>
                    <a:pt x="52" y="166"/>
                    <a:pt x="68" y="222"/>
                    <a:pt x="19" y="259"/>
                  </a:cubicBezTo>
                  <a:cubicBezTo>
                    <a:pt x="0" y="274"/>
                    <a:pt x="16" y="296"/>
                    <a:pt x="26" y="311"/>
                  </a:cubicBezTo>
                  <a:cubicBezTo>
                    <a:pt x="30" y="311"/>
                    <a:pt x="34" y="315"/>
                    <a:pt x="38" y="315"/>
                  </a:cubicBezTo>
                  <a:cubicBezTo>
                    <a:pt x="64" y="315"/>
                    <a:pt x="83" y="282"/>
                    <a:pt x="113" y="278"/>
                  </a:cubicBezTo>
                  <a:lnTo>
                    <a:pt x="113" y="278"/>
                  </a:lnTo>
                  <a:cubicBezTo>
                    <a:pt x="101" y="318"/>
                    <a:pt x="94" y="360"/>
                    <a:pt x="64" y="360"/>
                  </a:cubicBezTo>
                  <a:cubicBezTo>
                    <a:pt x="52" y="360"/>
                    <a:pt x="34" y="353"/>
                    <a:pt x="11" y="327"/>
                  </a:cubicBezTo>
                  <a:lnTo>
                    <a:pt x="11" y="327"/>
                  </a:lnTo>
                  <a:cubicBezTo>
                    <a:pt x="4" y="368"/>
                    <a:pt x="34" y="408"/>
                    <a:pt x="52" y="408"/>
                  </a:cubicBezTo>
                  <a:lnTo>
                    <a:pt x="64" y="408"/>
                  </a:lnTo>
                  <a:cubicBezTo>
                    <a:pt x="94" y="408"/>
                    <a:pt x="123" y="420"/>
                    <a:pt x="150" y="427"/>
                  </a:cubicBezTo>
                  <a:cubicBezTo>
                    <a:pt x="180" y="439"/>
                    <a:pt x="209" y="446"/>
                    <a:pt x="240" y="446"/>
                  </a:cubicBezTo>
                  <a:cubicBezTo>
                    <a:pt x="262" y="446"/>
                    <a:pt x="285" y="442"/>
                    <a:pt x="307" y="427"/>
                  </a:cubicBezTo>
                  <a:cubicBezTo>
                    <a:pt x="273" y="375"/>
                    <a:pt x="176" y="353"/>
                    <a:pt x="240" y="263"/>
                  </a:cubicBezTo>
                  <a:cubicBezTo>
                    <a:pt x="254" y="248"/>
                    <a:pt x="262" y="233"/>
                    <a:pt x="266" y="211"/>
                  </a:cubicBezTo>
                  <a:cubicBezTo>
                    <a:pt x="273" y="161"/>
                    <a:pt x="288" y="139"/>
                    <a:pt x="330" y="139"/>
                  </a:cubicBezTo>
                  <a:cubicBezTo>
                    <a:pt x="340" y="139"/>
                    <a:pt x="356" y="143"/>
                    <a:pt x="375" y="147"/>
                  </a:cubicBezTo>
                  <a:cubicBezTo>
                    <a:pt x="453" y="161"/>
                    <a:pt x="505" y="192"/>
                    <a:pt x="554" y="251"/>
                  </a:cubicBezTo>
                  <a:cubicBezTo>
                    <a:pt x="594" y="300"/>
                    <a:pt x="580" y="330"/>
                    <a:pt x="539" y="360"/>
                  </a:cubicBezTo>
                  <a:cubicBezTo>
                    <a:pt x="542" y="413"/>
                    <a:pt x="494" y="427"/>
                    <a:pt x="471" y="461"/>
                  </a:cubicBezTo>
                  <a:cubicBezTo>
                    <a:pt x="580" y="431"/>
                    <a:pt x="621" y="349"/>
                    <a:pt x="647" y="251"/>
                  </a:cubicBezTo>
                  <a:cubicBezTo>
                    <a:pt x="651" y="233"/>
                    <a:pt x="651" y="214"/>
                    <a:pt x="636" y="214"/>
                  </a:cubicBezTo>
                  <a:cubicBezTo>
                    <a:pt x="520" y="199"/>
                    <a:pt x="490" y="83"/>
                    <a:pt x="404" y="35"/>
                  </a:cubicBezTo>
                  <a:lnTo>
                    <a:pt x="404" y="35"/>
                  </a:lnTo>
                  <a:cubicBezTo>
                    <a:pt x="389" y="57"/>
                    <a:pt x="408" y="87"/>
                    <a:pt x="385" y="113"/>
                  </a:cubicBezTo>
                  <a:cubicBezTo>
                    <a:pt x="337" y="87"/>
                    <a:pt x="340" y="42"/>
                    <a:pt x="3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6" name="Google Shape;32626;p23"/>
            <p:cNvSpPr/>
            <p:nvPr/>
          </p:nvSpPr>
          <p:spPr>
            <a:xfrm>
              <a:off x="-2347481" y="-2904537"/>
              <a:ext cx="27695" cy="18622"/>
            </a:xfrm>
            <a:custGeom>
              <a:avLst/>
              <a:gdLst/>
              <a:ahLst/>
              <a:cxnLst/>
              <a:rect l="l" t="t" r="r" b="b"/>
              <a:pathLst>
                <a:path w="580" h="390" extrusionOk="0">
                  <a:moveTo>
                    <a:pt x="213" y="0"/>
                  </a:moveTo>
                  <a:lnTo>
                    <a:pt x="213" y="0"/>
                  </a:lnTo>
                  <a:cubicBezTo>
                    <a:pt x="247" y="109"/>
                    <a:pt x="161" y="143"/>
                    <a:pt x="98" y="210"/>
                  </a:cubicBezTo>
                  <a:cubicBezTo>
                    <a:pt x="86" y="173"/>
                    <a:pt x="82" y="124"/>
                    <a:pt x="46" y="124"/>
                  </a:cubicBezTo>
                  <a:cubicBezTo>
                    <a:pt x="38" y="124"/>
                    <a:pt x="27" y="128"/>
                    <a:pt x="15" y="131"/>
                  </a:cubicBezTo>
                  <a:cubicBezTo>
                    <a:pt x="1" y="173"/>
                    <a:pt x="64" y="188"/>
                    <a:pt x="49" y="233"/>
                  </a:cubicBezTo>
                  <a:cubicBezTo>
                    <a:pt x="86" y="255"/>
                    <a:pt x="124" y="296"/>
                    <a:pt x="165" y="300"/>
                  </a:cubicBezTo>
                  <a:cubicBezTo>
                    <a:pt x="255" y="311"/>
                    <a:pt x="203" y="345"/>
                    <a:pt x="180" y="390"/>
                  </a:cubicBezTo>
                  <a:lnTo>
                    <a:pt x="184" y="390"/>
                  </a:lnTo>
                  <a:cubicBezTo>
                    <a:pt x="307" y="333"/>
                    <a:pt x="445" y="337"/>
                    <a:pt x="527" y="217"/>
                  </a:cubicBezTo>
                  <a:cubicBezTo>
                    <a:pt x="535" y="199"/>
                    <a:pt x="524" y="180"/>
                    <a:pt x="512" y="165"/>
                  </a:cubicBezTo>
                  <a:cubicBezTo>
                    <a:pt x="490" y="183"/>
                    <a:pt x="475" y="206"/>
                    <a:pt x="445" y="206"/>
                  </a:cubicBezTo>
                  <a:lnTo>
                    <a:pt x="419" y="206"/>
                  </a:lnTo>
                  <a:cubicBezTo>
                    <a:pt x="404" y="206"/>
                    <a:pt x="393" y="202"/>
                    <a:pt x="396" y="180"/>
                  </a:cubicBezTo>
                  <a:cubicBezTo>
                    <a:pt x="396" y="154"/>
                    <a:pt x="378" y="112"/>
                    <a:pt x="412" y="109"/>
                  </a:cubicBezTo>
                  <a:cubicBezTo>
                    <a:pt x="427" y="105"/>
                    <a:pt x="449" y="102"/>
                    <a:pt x="467" y="102"/>
                  </a:cubicBezTo>
                  <a:cubicBezTo>
                    <a:pt x="490" y="102"/>
                    <a:pt x="517" y="112"/>
                    <a:pt x="524" y="150"/>
                  </a:cubicBezTo>
                  <a:cubicBezTo>
                    <a:pt x="531" y="154"/>
                    <a:pt x="535" y="157"/>
                    <a:pt x="539" y="161"/>
                  </a:cubicBezTo>
                  <a:cubicBezTo>
                    <a:pt x="579" y="128"/>
                    <a:pt x="565" y="79"/>
                    <a:pt x="572" y="38"/>
                  </a:cubicBezTo>
                  <a:lnTo>
                    <a:pt x="572" y="38"/>
                  </a:lnTo>
                  <a:cubicBezTo>
                    <a:pt x="557" y="53"/>
                    <a:pt x="543" y="60"/>
                    <a:pt x="524" y="60"/>
                  </a:cubicBezTo>
                  <a:cubicBezTo>
                    <a:pt x="517" y="60"/>
                    <a:pt x="505" y="57"/>
                    <a:pt x="494" y="53"/>
                  </a:cubicBezTo>
                  <a:lnTo>
                    <a:pt x="479" y="53"/>
                  </a:lnTo>
                  <a:cubicBezTo>
                    <a:pt x="386" y="53"/>
                    <a:pt x="303" y="16"/>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7" name="Google Shape;32627;p23"/>
            <p:cNvSpPr/>
            <p:nvPr/>
          </p:nvSpPr>
          <p:spPr>
            <a:xfrm>
              <a:off x="-2348532" y="-2917573"/>
              <a:ext cx="26597" cy="18431"/>
            </a:xfrm>
            <a:custGeom>
              <a:avLst/>
              <a:gdLst/>
              <a:ahLst/>
              <a:cxnLst/>
              <a:rect l="l" t="t" r="r" b="b"/>
              <a:pathLst>
                <a:path w="557" h="386" extrusionOk="0">
                  <a:moveTo>
                    <a:pt x="318" y="1"/>
                  </a:moveTo>
                  <a:cubicBezTo>
                    <a:pt x="296" y="1"/>
                    <a:pt x="273" y="16"/>
                    <a:pt x="251" y="16"/>
                  </a:cubicBezTo>
                  <a:lnTo>
                    <a:pt x="228" y="16"/>
                  </a:lnTo>
                  <a:cubicBezTo>
                    <a:pt x="225" y="16"/>
                    <a:pt x="217" y="16"/>
                    <a:pt x="209" y="12"/>
                  </a:cubicBezTo>
                  <a:cubicBezTo>
                    <a:pt x="202" y="12"/>
                    <a:pt x="198" y="8"/>
                    <a:pt x="191" y="8"/>
                  </a:cubicBezTo>
                  <a:cubicBezTo>
                    <a:pt x="183" y="8"/>
                    <a:pt x="172" y="12"/>
                    <a:pt x="168" y="27"/>
                  </a:cubicBezTo>
                  <a:cubicBezTo>
                    <a:pt x="157" y="53"/>
                    <a:pt x="142" y="61"/>
                    <a:pt x="123" y="61"/>
                  </a:cubicBezTo>
                  <a:cubicBezTo>
                    <a:pt x="116" y="61"/>
                    <a:pt x="104" y="57"/>
                    <a:pt x="97" y="57"/>
                  </a:cubicBezTo>
                  <a:lnTo>
                    <a:pt x="75" y="57"/>
                  </a:lnTo>
                  <a:cubicBezTo>
                    <a:pt x="60" y="57"/>
                    <a:pt x="49" y="57"/>
                    <a:pt x="37" y="68"/>
                  </a:cubicBezTo>
                  <a:cubicBezTo>
                    <a:pt x="0" y="109"/>
                    <a:pt x="71" y="165"/>
                    <a:pt x="18" y="202"/>
                  </a:cubicBezTo>
                  <a:cubicBezTo>
                    <a:pt x="15" y="202"/>
                    <a:pt x="11" y="206"/>
                    <a:pt x="11" y="210"/>
                  </a:cubicBezTo>
                  <a:cubicBezTo>
                    <a:pt x="11" y="263"/>
                    <a:pt x="11" y="318"/>
                    <a:pt x="8" y="371"/>
                  </a:cubicBezTo>
                  <a:lnTo>
                    <a:pt x="15" y="378"/>
                  </a:lnTo>
                  <a:lnTo>
                    <a:pt x="26" y="385"/>
                  </a:lnTo>
                  <a:cubicBezTo>
                    <a:pt x="49" y="367"/>
                    <a:pt x="56" y="330"/>
                    <a:pt x="90" y="330"/>
                  </a:cubicBezTo>
                  <a:cubicBezTo>
                    <a:pt x="101" y="330"/>
                    <a:pt x="112" y="333"/>
                    <a:pt x="127" y="341"/>
                  </a:cubicBezTo>
                  <a:cubicBezTo>
                    <a:pt x="135" y="344"/>
                    <a:pt x="142" y="349"/>
                    <a:pt x="149" y="349"/>
                  </a:cubicBezTo>
                  <a:cubicBezTo>
                    <a:pt x="183" y="349"/>
                    <a:pt x="206" y="296"/>
                    <a:pt x="235" y="273"/>
                  </a:cubicBezTo>
                  <a:cubicBezTo>
                    <a:pt x="194" y="232"/>
                    <a:pt x="213" y="195"/>
                    <a:pt x="254" y="169"/>
                  </a:cubicBezTo>
                  <a:cubicBezTo>
                    <a:pt x="228" y="120"/>
                    <a:pt x="180" y="165"/>
                    <a:pt x="153" y="113"/>
                  </a:cubicBezTo>
                  <a:lnTo>
                    <a:pt x="153" y="113"/>
                  </a:lnTo>
                  <a:cubicBezTo>
                    <a:pt x="161" y="113"/>
                    <a:pt x="165" y="116"/>
                    <a:pt x="172" y="116"/>
                  </a:cubicBezTo>
                  <a:cubicBezTo>
                    <a:pt x="213" y="116"/>
                    <a:pt x="232" y="75"/>
                    <a:pt x="273" y="57"/>
                  </a:cubicBezTo>
                  <a:cubicBezTo>
                    <a:pt x="273" y="102"/>
                    <a:pt x="287" y="132"/>
                    <a:pt x="314" y="132"/>
                  </a:cubicBezTo>
                  <a:cubicBezTo>
                    <a:pt x="325" y="132"/>
                    <a:pt x="340" y="124"/>
                    <a:pt x="359" y="116"/>
                  </a:cubicBezTo>
                  <a:cubicBezTo>
                    <a:pt x="359" y="202"/>
                    <a:pt x="482" y="187"/>
                    <a:pt x="489" y="273"/>
                  </a:cubicBezTo>
                  <a:cubicBezTo>
                    <a:pt x="489" y="292"/>
                    <a:pt x="505" y="307"/>
                    <a:pt x="516" y="326"/>
                  </a:cubicBezTo>
                  <a:cubicBezTo>
                    <a:pt x="557" y="289"/>
                    <a:pt x="497" y="228"/>
                    <a:pt x="549" y="195"/>
                  </a:cubicBezTo>
                  <a:cubicBezTo>
                    <a:pt x="531" y="61"/>
                    <a:pt x="430" y="23"/>
                    <a:pt x="3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8" name="Google Shape;32628;p23"/>
            <p:cNvSpPr/>
            <p:nvPr/>
          </p:nvSpPr>
          <p:spPr>
            <a:xfrm>
              <a:off x="-2128118" y="-2444705"/>
              <a:ext cx="23588" cy="28411"/>
            </a:xfrm>
            <a:custGeom>
              <a:avLst/>
              <a:gdLst/>
              <a:ahLst/>
              <a:cxnLst/>
              <a:rect l="l" t="t" r="r" b="b"/>
              <a:pathLst>
                <a:path w="494" h="595" extrusionOk="0">
                  <a:moveTo>
                    <a:pt x="311" y="0"/>
                  </a:moveTo>
                  <a:cubicBezTo>
                    <a:pt x="300" y="0"/>
                    <a:pt x="288" y="4"/>
                    <a:pt x="277" y="8"/>
                  </a:cubicBezTo>
                  <a:cubicBezTo>
                    <a:pt x="367" y="130"/>
                    <a:pt x="364" y="139"/>
                    <a:pt x="259" y="187"/>
                  </a:cubicBezTo>
                  <a:cubicBezTo>
                    <a:pt x="251" y="206"/>
                    <a:pt x="259" y="228"/>
                    <a:pt x="266" y="243"/>
                  </a:cubicBezTo>
                  <a:cubicBezTo>
                    <a:pt x="319" y="314"/>
                    <a:pt x="266" y="351"/>
                    <a:pt x="217" y="389"/>
                  </a:cubicBezTo>
                  <a:cubicBezTo>
                    <a:pt x="202" y="400"/>
                    <a:pt x="188" y="408"/>
                    <a:pt x="172" y="408"/>
                  </a:cubicBezTo>
                  <a:cubicBezTo>
                    <a:pt x="143" y="408"/>
                    <a:pt x="120" y="377"/>
                    <a:pt x="94" y="351"/>
                  </a:cubicBezTo>
                  <a:cubicBezTo>
                    <a:pt x="76" y="332"/>
                    <a:pt x="53" y="318"/>
                    <a:pt x="60" y="284"/>
                  </a:cubicBezTo>
                  <a:cubicBezTo>
                    <a:pt x="53" y="258"/>
                    <a:pt x="72" y="239"/>
                    <a:pt x="86" y="228"/>
                  </a:cubicBezTo>
                  <a:cubicBezTo>
                    <a:pt x="143" y="183"/>
                    <a:pt x="131" y="135"/>
                    <a:pt x="94" y="90"/>
                  </a:cubicBezTo>
                  <a:lnTo>
                    <a:pt x="94" y="90"/>
                  </a:lnTo>
                  <a:cubicBezTo>
                    <a:pt x="57" y="127"/>
                    <a:pt x="60" y="191"/>
                    <a:pt x="23" y="232"/>
                  </a:cubicBezTo>
                  <a:cubicBezTo>
                    <a:pt x="0" y="251"/>
                    <a:pt x="15" y="277"/>
                    <a:pt x="23" y="296"/>
                  </a:cubicBezTo>
                  <a:cubicBezTo>
                    <a:pt x="50" y="370"/>
                    <a:pt x="143" y="441"/>
                    <a:pt x="229" y="441"/>
                  </a:cubicBezTo>
                  <a:lnTo>
                    <a:pt x="236" y="441"/>
                  </a:lnTo>
                  <a:cubicBezTo>
                    <a:pt x="247" y="437"/>
                    <a:pt x="255" y="437"/>
                    <a:pt x="262" y="437"/>
                  </a:cubicBezTo>
                  <a:cubicBezTo>
                    <a:pt x="326" y="437"/>
                    <a:pt x="364" y="463"/>
                    <a:pt x="364" y="539"/>
                  </a:cubicBezTo>
                  <a:cubicBezTo>
                    <a:pt x="364" y="561"/>
                    <a:pt x="359" y="594"/>
                    <a:pt x="390" y="594"/>
                  </a:cubicBezTo>
                  <a:lnTo>
                    <a:pt x="393" y="594"/>
                  </a:lnTo>
                  <a:cubicBezTo>
                    <a:pt x="419" y="594"/>
                    <a:pt x="449" y="565"/>
                    <a:pt x="442" y="546"/>
                  </a:cubicBezTo>
                  <a:cubicBezTo>
                    <a:pt x="412" y="467"/>
                    <a:pt x="460" y="411"/>
                    <a:pt x="483" y="348"/>
                  </a:cubicBezTo>
                  <a:cubicBezTo>
                    <a:pt x="494" y="306"/>
                    <a:pt x="483" y="270"/>
                    <a:pt x="471" y="225"/>
                  </a:cubicBezTo>
                  <a:cubicBezTo>
                    <a:pt x="453" y="146"/>
                    <a:pt x="386" y="101"/>
                    <a:pt x="355" y="30"/>
                  </a:cubicBezTo>
                  <a:cubicBezTo>
                    <a:pt x="348" y="8"/>
                    <a:pt x="329" y="0"/>
                    <a:pt x="3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9" name="Google Shape;32629;p23"/>
            <p:cNvSpPr/>
            <p:nvPr/>
          </p:nvSpPr>
          <p:spPr>
            <a:xfrm>
              <a:off x="-2417626" y="-2974682"/>
              <a:ext cx="21106" cy="22729"/>
            </a:xfrm>
            <a:custGeom>
              <a:avLst/>
              <a:gdLst/>
              <a:ahLst/>
              <a:cxnLst/>
              <a:rect l="l" t="t" r="r" b="b"/>
              <a:pathLst>
                <a:path w="442" h="476" extrusionOk="0">
                  <a:moveTo>
                    <a:pt x="228" y="1"/>
                  </a:moveTo>
                  <a:lnTo>
                    <a:pt x="228" y="1"/>
                  </a:lnTo>
                  <a:cubicBezTo>
                    <a:pt x="161" y="11"/>
                    <a:pt x="124" y="60"/>
                    <a:pt x="109" y="116"/>
                  </a:cubicBezTo>
                  <a:cubicBezTo>
                    <a:pt x="97" y="150"/>
                    <a:pt x="90" y="165"/>
                    <a:pt x="79" y="165"/>
                  </a:cubicBezTo>
                  <a:cubicBezTo>
                    <a:pt x="71" y="165"/>
                    <a:pt x="60" y="154"/>
                    <a:pt x="42" y="139"/>
                  </a:cubicBezTo>
                  <a:lnTo>
                    <a:pt x="42" y="135"/>
                  </a:lnTo>
                  <a:cubicBezTo>
                    <a:pt x="26" y="150"/>
                    <a:pt x="15" y="158"/>
                    <a:pt x="0" y="168"/>
                  </a:cubicBezTo>
                  <a:cubicBezTo>
                    <a:pt x="30" y="195"/>
                    <a:pt x="49" y="225"/>
                    <a:pt x="34" y="266"/>
                  </a:cubicBezTo>
                  <a:cubicBezTo>
                    <a:pt x="64" y="307"/>
                    <a:pt x="105" y="334"/>
                    <a:pt x="102" y="401"/>
                  </a:cubicBezTo>
                  <a:cubicBezTo>
                    <a:pt x="102" y="434"/>
                    <a:pt x="138" y="475"/>
                    <a:pt x="191" y="475"/>
                  </a:cubicBezTo>
                  <a:cubicBezTo>
                    <a:pt x="199" y="475"/>
                    <a:pt x="209" y="475"/>
                    <a:pt x="221" y="472"/>
                  </a:cubicBezTo>
                  <a:lnTo>
                    <a:pt x="221" y="468"/>
                  </a:lnTo>
                  <a:cubicBezTo>
                    <a:pt x="176" y="453"/>
                    <a:pt x="202" y="415"/>
                    <a:pt x="202" y="389"/>
                  </a:cubicBezTo>
                  <a:cubicBezTo>
                    <a:pt x="206" y="363"/>
                    <a:pt x="217" y="356"/>
                    <a:pt x="236" y="356"/>
                  </a:cubicBezTo>
                  <a:cubicBezTo>
                    <a:pt x="240" y="356"/>
                    <a:pt x="243" y="356"/>
                    <a:pt x="247" y="360"/>
                  </a:cubicBezTo>
                  <a:lnTo>
                    <a:pt x="262" y="360"/>
                  </a:lnTo>
                  <a:cubicBezTo>
                    <a:pt x="266" y="356"/>
                    <a:pt x="269" y="356"/>
                    <a:pt x="273" y="356"/>
                  </a:cubicBezTo>
                  <a:cubicBezTo>
                    <a:pt x="281" y="356"/>
                    <a:pt x="288" y="360"/>
                    <a:pt x="295" y="360"/>
                  </a:cubicBezTo>
                  <a:cubicBezTo>
                    <a:pt x="326" y="363"/>
                    <a:pt x="348" y="367"/>
                    <a:pt x="363" y="367"/>
                  </a:cubicBezTo>
                  <a:cubicBezTo>
                    <a:pt x="400" y="367"/>
                    <a:pt x="397" y="344"/>
                    <a:pt x="393" y="266"/>
                  </a:cubicBezTo>
                  <a:cubicBezTo>
                    <a:pt x="344" y="203"/>
                    <a:pt x="438" y="221"/>
                    <a:pt x="442" y="187"/>
                  </a:cubicBezTo>
                  <a:cubicBezTo>
                    <a:pt x="356" y="187"/>
                    <a:pt x="292" y="139"/>
                    <a:pt x="240" y="79"/>
                  </a:cubicBezTo>
                  <a:cubicBezTo>
                    <a:pt x="214" y="56"/>
                    <a:pt x="202" y="30"/>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0" name="Google Shape;32630;p23"/>
            <p:cNvSpPr/>
            <p:nvPr/>
          </p:nvSpPr>
          <p:spPr>
            <a:xfrm>
              <a:off x="-2889921" y="-2542879"/>
              <a:ext cx="27170" cy="23588"/>
            </a:xfrm>
            <a:custGeom>
              <a:avLst/>
              <a:gdLst/>
              <a:ahLst/>
              <a:cxnLst/>
              <a:rect l="l" t="t" r="r" b="b"/>
              <a:pathLst>
                <a:path w="569" h="494" extrusionOk="0">
                  <a:moveTo>
                    <a:pt x="262" y="109"/>
                  </a:moveTo>
                  <a:cubicBezTo>
                    <a:pt x="285" y="109"/>
                    <a:pt x="311" y="119"/>
                    <a:pt x="333" y="145"/>
                  </a:cubicBezTo>
                  <a:cubicBezTo>
                    <a:pt x="397" y="195"/>
                    <a:pt x="366" y="276"/>
                    <a:pt x="397" y="337"/>
                  </a:cubicBezTo>
                  <a:cubicBezTo>
                    <a:pt x="404" y="347"/>
                    <a:pt x="378" y="366"/>
                    <a:pt x="355" y="366"/>
                  </a:cubicBezTo>
                  <a:cubicBezTo>
                    <a:pt x="352" y="366"/>
                    <a:pt x="348" y="366"/>
                    <a:pt x="344" y="363"/>
                  </a:cubicBezTo>
                  <a:cubicBezTo>
                    <a:pt x="288" y="333"/>
                    <a:pt x="221" y="344"/>
                    <a:pt x="172" y="302"/>
                  </a:cubicBezTo>
                  <a:cubicBezTo>
                    <a:pt x="157" y="292"/>
                    <a:pt x="150" y="280"/>
                    <a:pt x="138" y="280"/>
                  </a:cubicBezTo>
                  <a:cubicBezTo>
                    <a:pt x="135" y="280"/>
                    <a:pt x="128" y="285"/>
                    <a:pt x="116" y="292"/>
                  </a:cubicBezTo>
                  <a:cubicBezTo>
                    <a:pt x="112" y="292"/>
                    <a:pt x="109" y="295"/>
                    <a:pt x="105" y="295"/>
                  </a:cubicBezTo>
                  <a:cubicBezTo>
                    <a:pt x="93" y="295"/>
                    <a:pt x="86" y="288"/>
                    <a:pt x="86" y="273"/>
                  </a:cubicBezTo>
                  <a:cubicBezTo>
                    <a:pt x="83" y="254"/>
                    <a:pt x="83" y="228"/>
                    <a:pt x="105" y="228"/>
                  </a:cubicBezTo>
                  <a:lnTo>
                    <a:pt x="109" y="228"/>
                  </a:lnTo>
                  <a:cubicBezTo>
                    <a:pt x="112" y="228"/>
                    <a:pt x="116" y="232"/>
                    <a:pt x="120" y="232"/>
                  </a:cubicBezTo>
                  <a:cubicBezTo>
                    <a:pt x="161" y="232"/>
                    <a:pt x="161" y="195"/>
                    <a:pt x="176" y="168"/>
                  </a:cubicBezTo>
                  <a:cubicBezTo>
                    <a:pt x="202" y="128"/>
                    <a:pt x="228" y="109"/>
                    <a:pt x="262" y="109"/>
                  </a:cubicBezTo>
                  <a:close/>
                  <a:moveTo>
                    <a:pt x="243" y="0"/>
                  </a:moveTo>
                  <a:cubicBezTo>
                    <a:pt x="221" y="101"/>
                    <a:pt x="138" y="123"/>
                    <a:pt x="67" y="157"/>
                  </a:cubicBezTo>
                  <a:cubicBezTo>
                    <a:pt x="26" y="180"/>
                    <a:pt x="0" y="213"/>
                    <a:pt x="26" y="262"/>
                  </a:cubicBezTo>
                  <a:cubicBezTo>
                    <a:pt x="45" y="302"/>
                    <a:pt x="49" y="378"/>
                    <a:pt x="102" y="378"/>
                  </a:cubicBezTo>
                  <a:lnTo>
                    <a:pt x="112" y="378"/>
                  </a:lnTo>
                  <a:cubicBezTo>
                    <a:pt x="124" y="374"/>
                    <a:pt x="131" y="374"/>
                    <a:pt x="142" y="374"/>
                  </a:cubicBezTo>
                  <a:cubicBezTo>
                    <a:pt x="195" y="374"/>
                    <a:pt x="224" y="404"/>
                    <a:pt x="266" y="426"/>
                  </a:cubicBezTo>
                  <a:cubicBezTo>
                    <a:pt x="307" y="449"/>
                    <a:pt x="340" y="482"/>
                    <a:pt x="385" y="494"/>
                  </a:cubicBezTo>
                  <a:lnTo>
                    <a:pt x="411" y="494"/>
                  </a:lnTo>
                  <a:cubicBezTo>
                    <a:pt x="464" y="494"/>
                    <a:pt x="501" y="459"/>
                    <a:pt x="483" y="407"/>
                  </a:cubicBezTo>
                  <a:cubicBezTo>
                    <a:pt x="456" y="337"/>
                    <a:pt x="483" y="292"/>
                    <a:pt x="528" y="243"/>
                  </a:cubicBezTo>
                  <a:cubicBezTo>
                    <a:pt x="546" y="224"/>
                    <a:pt x="568" y="190"/>
                    <a:pt x="561" y="157"/>
                  </a:cubicBezTo>
                  <a:cubicBezTo>
                    <a:pt x="554" y="150"/>
                    <a:pt x="546" y="150"/>
                    <a:pt x="542" y="150"/>
                  </a:cubicBezTo>
                  <a:cubicBezTo>
                    <a:pt x="531" y="150"/>
                    <a:pt x="523" y="154"/>
                    <a:pt x="516" y="161"/>
                  </a:cubicBezTo>
                  <a:cubicBezTo>
                    <a:pt x="486" y="180"/>
                    <a:pt x="460" y="187"/>
                    <a:pt x="438" y="187"/>
                  </a:cubicBezTo>
                  <a:cubicBezTo>
                    <a:pt x="404" y="187"/>
                    <a:pt x="378" y="168"/>
                    <a:pt x="355" y="116"/>
                  </a:cubicBezTo>
                  <a:cubicBezTo>
                    <a:pt x="337" y="75"/>
                    <a:pt x="292" y="45"/>
                    <a:pt x="2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1" name="Google Shape;32631;p23"/>
            <p:cNvSpPr/>
            <p:nvPr/>
          </p:nvSpPr>
          <p:spPr>
            <a:xfrm>
              <a:off x="-2255945" y="-2495415"/>
              <a:ext cx="24353" cy="31276"/>
            </a:xfrm>
            <a:custGeom>
              <a:avLst/>
              <a:gdLst/>
              <a:ahLst/>
              <a:cxnLst/>
              <a:rect l="l" t="t" r="r" b="b"/>
              <a:pathLst>
                <a:path w="510" h="655" extrusionOk="0">
                  <a:moveTo>
                    <a:pt x="102" y="0"/>
                  </a:moveTo>
                  <a:cubicBezTo>
                    <a:pt x="84" y="0"/>
                    <a:pt x="75" y="19"/>
                    <a:pt x="72" y="34"/>
                  </a:cubicBezTo>
                  <a:cubicBezTo>
                    <a:pt x="20" y="165"/>
                    <a:pt x="42" y="307"/>
                    <a:pt x="13" y="438"/>
                  </a:cubicBezTo>
                  <a:cubicBezTo>
                    <a:pt x="1" y="471"/>
                    <a:pt x="27" y="494"/>
                    <a:pt x="49" y="516"/>
                  </a:cubicBezTo>
                  <a:cubicBezTo>
                    <a:pt x="65" y="486"/>
                    <a:pt x="46" y="457"/>
                    <a:pt x="46" y="426"/>
                  </a:cubicBezTo>
                  <a:cubicBezTo>
                    <a:pt x="35" y="337"/>
                    <a:pt x="84" y="266"/>
                    <a:pt x="165" y="243"/>
                  </a:cubicBezTo>
                  <a:cubicBezTo>
                    <a:pt x="170" y="240"/>
                    <a:pt x="177" y="240"/>
                    <a:pt x="184" y="240"/>
                  </a:cubicBezTo>
                  <a:cubicBezTo>
                    <a:pt x="241" y="300"/>
                    <a:pt x="341" y="295"/>
                    <a:pt x="375" y="393"/>
                  </a:cubicBezTo>
                  <a:cubicBezTo>
                    <a:pt x="405" y="490"/>
                    <a:pt x="398" y="542"/>
                    <a:pt x="322" y="595"/>
                  </a:cubicBezTo>
                  <a:cubicBezTo>
                    <a:pt x="319" y="599"/>
                    <a:pt x="319" y="599"/>
                    <a:pt x="315" y="599"/>
                  </a:cubicBezTo>
                  <a:cubicBezTo>
                    <a:pt x="308" y="599"/>
                    <a:pt x="304" y="576"/>
                    <a:pt x="296" y="564"/>
                  </a:cubicBezTo>
                  <a:cubicBezTo>
                    <a:pt x="267" y="602"/>
                    <a:pt x="210" y="580"/>
                    <a:pt x="180" y="614"/>
                  </a:cubicBezTo>
                  <a:cubicBezTo>
                    <a:pt x="215" y="636"/>
                    <a:pt x="251" y="654"/>
                    <a:pt x="285" y="654"/>
                  </a:cubicBezTo>
                  <a:cubicBezTo>
                    <a:pt x="315" y="654"/>
                    <a:pt x="349" y="640"/>
                    <a:pt x="375" y="595"/>
                  </a:cubicBezTo>
                  <a:cubicBezTo>
                    <a:pt x="386" y="580"/>
                    <a:pt x="401" y="580"/>
                    <a:pt x="412" y="576"/>
                  </a:cubicBezTo>
                  <a:cubicBezTo>
                    <a:pt x="494" y="542"/>
                    <a:pt x="510" y="505"/>
                    <a:pt x="446" y="445"/>
                  </a:cubicBezTo>
                  <a:cubicBezTo>
                    <a:pt x="405" y="400"/>
                    <a:pt x="398" y="359"/>
                    <a:pt x="401" y="303"/>
                  </a:cubicBezTo>
                  <a:cubicBezTo>
                    <a:pt x="408" y="217"/>
                    <a:pt x="356" y="150"/>
                    <a:pt x="277" y="150"/>
                  </a:cubicBezTo>
                  <a:lnTo>
                    <a:pt x="259" y="150"/>
                  </a:lnTo>
                  <a:cubicBezTo>
                    <a:pt x="248" y="154"/>
                    <a:pt x="237" y="154"/>
                    <a:pt x="229" y="154"/>
                  </a:cubicBezTo>
                  <a:cubicBezTo>
                    <a:pt x="162" y="154"/>
                    <a:pt x="136" y="116"/>
                    <a:pt x="136" y="45"/>
                  </a:cubicBezTo>
                  <a:cubicBezTo>
                    <a:pt x="132" y="26"/>
                    <a:pt x="136" y="8"/>
                    <a:pt x="110" y="4"/>
                  </a:cubicBezTo>
                  <a:cubicBezTo>
                    <a:pt x="106" y="0"/>
                    <a:pt x="106"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2" name="Google Shape;32632;p23"/>
            <p:cNvSpPr/>
            <p:nvPr/>
          </p:nvSpPr>
          <p:spPr>
            <a:xfrm>
              <a:off x="-2419202" y="-2961981"/>
              <a:ext cx="39251" cy="35383"/>
            </a:xfrm>
            <a:custGeom>
              <a:avLst/>
              <a:gdLst/>
              <a:ahLst/>
              <a:cxnLst/>
              <a:rect l="l" t="t" r="r" b="b"/>
              <a:pathLst>
                <a:path w="822" h="741" extrusionOk="0">
                  <a:moveTo>
                    <a:pt x="258" y="523"/>
                  </a:moveTo>
                  <a:lnTo>
                    <a:pt x="258" y="527"/>
                  </a:lnTo>
                  <a:lnTo>
                    <a:pt x="261" y="527"/>
                  </a:lnTo>
                  <a:cubicBezTo>
                    <a:pt x="258" y="527"/>
                    <a:pt x="258" y="527"/>
                    <a:pt x="258" y="523"/>
                  </a:cubicBezTo>
                  <a:close/>
                  <a:moveTo>
                    <a:pt x="67" y="0"/>
                  </a:moveTo>
                  <a:cubicBezTo>
                    <a:pt x="40" y="23"/>
                    <a:pt x="101" y="45"/>
                    <a:pt x="63" y="78"/>
                  </a:cubicBezTo>
                  <a:cubicBezTo>
                    <a:pt x="0" y="135"/>
                    <a:pt x="78" y="183"/>
                    <a:pt x="90" y="232"/>
                  </a:cubicBezTo>
                  <a:cubicBezTo>
                    <a:pt x="93" y="254"/>
                    <a:pt x="112" y="261"/>
                    <a:pt x="130" y="261"/>
                  </a:cubicBezTo>
                  <a:cubicBezTo>
                    <a:pt x="145" y="261"/>
                    <a:pt x="161" y="258"/>
                    <a:pt x="175" y="254"/>
                  </a:cubicBezTo>
                  <a:lnTo>
                    <a:pt x="194" y="254"/>
                  </a:lnTo>
                  <a:cubicBezTo>
                    <a:pt x="247" y="254"/>
                    <a:pt x="261" y="306"/>
                    <a:pt x="287" y="347"/>
                  </a:cubicBezTo>
                  <a:cubicBezTo>
                    <a:pt x="314" y="389"/>
                    <a:pt x="306" y="418"/>
                    <a:pt x="273" y="449"/>
                  </a:cubicBezTo>
                  <a:cubicBezTo>
                    <a:pt x="216" y="501"/>
                    <a:pt x="164" y="561"/>
                    <a:pt x="104" y="609"/>
                  </a:cubicBezTo>
                  <a:cubicBezTo>
                    <a:pt x="63" y="651"/>
                    <a:pt x="48" y="687"/>
                    <a:pt x="82" y="740"/>
                  </a:cubicBezTo>
                  <a:cubicBezTo>
                    <a:pt x="85" y="732"/>
                    <a:pt x="90" y="729"/>
                    <a:pt x="97" y="725"/>
                  </a:cubicBezTo>
                  <a:cubicBezTo>
                    <a:pt x="101" y="699"/>
                    <a:pt x="108" y="677"/>
                    <a:pt x="127" y="658"/>
                  </a:cubicBezTo>
                  <a:cubicBezTo>
                    <a:pt x="145" y="587"/>
                    <a:pt x="194" y="549"/>
                    <a:pt x="258" y="523"/>
                  </a:cubicBezTo>
                  <a:cubicBezTo>
                    <a:pt x="276" y="508"/>
                    <a:pt x="292" y="489"/>
                    <a:pt x="314" y="489"/>
                  </a:cubicBezTo>
                  <a:cubicBezTo>
                    <a:pt x="363" y="486"/>
                    <a:pt x="389" y="475"/>
                    <a:pt x="359" y="418"/>
                  </a:cubicBezTo>
                  <a:cubicBezTo>
                    <a:pt x="347" y="400"/>
                    <a:pt x="359" y="363"/>
                    <a:pt x="389" y="359"/>
                  </a:cubicBezTo>
                  <a:cubicBezTo>
                    <a:pt x="407" y="355"/>
                    <a:pt x="430" y="344"/>
                    <a:pt x="452" y="344"/>
                  </a:cubicBezTo>
                  <a:cubicBezTo>
                    <a:pt x="463" y="344"/>
                    <a:pt x="475" y="347"/>
                    <a:pt x="485" y="363"/>
                  </a:cubicBezTo>
                  <a:cubicBezTo>
                    <a:pt x="516" y="408"/>
                    <a:pt x="564" y="392"/>
                    <a:pt x="601" y="411"/>
                  </a:cubicBezTo>
                  <a:lnTo>
                    <a:pt x="606" y="411"/>
                  </a:lnTo>
                  <a:cubicBezTo>
                    <a:pt x="606" y="340"/>
                    <a:pt x="587" y="261"/>
                    <a:pt x="673" y="213"/>
                  </a:cubicBezTo>
                  <a:cubicBezTo>
                    <a:pt x="695" y="198"/>
                    <a:pt x="710" y="180"/>
                    <a:pt x="740" y="175"/>
                  </a:cubicBezTo>
                  <a:cubicBezTo>
                    <a:pt x="818" y="164"/>
                    <a:pt x="822" y="123"/>
                    <a:pt x="785" y="63"/>
                  </a:cubicBezTo>
                  <a:cubicBezTo>
                    <a:pt x="773" y="45"/>
                    <a:pt x="763" y="23"/>
                    <a:pt x="755" y="4"/>
                  </a:cubicBezTo>
                  <a:cubicBezTo>
                    <a:pt x="747" y="18"/>
                    <a:pt x="740" y="37"/>
                    <a:pt x="736" y="52"/>
                  </a:cubicBezTo>
                  <a:cubicBezTo>
                    <a:pt x="751" y="149"/>
                    <a:pt x="661" y="183"/>
                    <a:pt x="613" y="220"/>
                  </a:cubicBezTo>
                  <a:cubicBezTo>
                    <a:pt x="575" y="251"/>
                    <a:pt x="520" y="295"/>
                    <a:pt x="456" y="295"/>
                  </a:cubicBezTo>
                  <a:cubicBezTo>
                    <a:pt x="385" y="277"/>
                    <a:pt x="295" y="295"/>
                    <a:pt x="261" y="202"/>
                  </a:cubicBezTo>
                  <a:cubicBezTo>
                    <a:pt x="258" y="202"/>
                    <a:pt x="258" y="206"/>
                    <a:pt x="254" y="206"/>
                  </a:cubicBezTo>
                  <a:cubicBezTo>
                    <a:pt x="242" y="209"/>
                    <a:pt x="232" y="209"/>
                    <a:pt x="224" y="209"/>
                  </a:cubicBezTo>
                  <a:cubicBezTo>
                    <a:pt x="171" y="209"/>
                    <a:pt x="135" y="168"/>
                    <a:pt x="135" y="135"/>
                  </a:cubicBezTo>
                  <a:cubicBezTo>
                    <a:pt x="138" y="68"/>
                    <a:pt x="97" y="41"/>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3" name="Google Shape;32633;p23"/>
            <p:cNvSpPr/>
            <p:nvPr/>
          </p:nvSpPr>
          <p:spPr>
            <a:xfrm>
              <a:off x="-2043123" y="-2939156"/>
              <a:ext cx="45363" cy="35908"/>
            </a:xfrm>
            <a:custGeom>
              <a:avLst/>
              <a:gdLst/>
              <a:ahLst/>
              <a:cxnLst/>
              <a:rect l="l" t="t" r="r" b="b"/>
              <a:pathLst>
                <a:path w="950" h="752" extrusionOk="0">
                  <a:moveTo>
                    <a:pt x="523" y="0"/>
                  </a:moveTo>
                  <a:cubicBezTo>
                    <a:pt x="512" y="0"/>
                    <a:pt x="501" y="4"/>
                    <a:pt x="490" y="11"/>
                  </a:cubicBezTo>
                  <a:cubicBezTo>
                    <a:pt x="400" y="64"/>
                    <a:pt x="302" y="97"/>
                    <a:pt x="216" y="154"/>
                  </a:cubicBezTo>
                  <a:cubicBezTo>
                    <a:pt x="213" y="157"/>
                    <a:pt x="213" y="161"/>
                    <a:pt x="209" y="161"/>
                  </a:cubicBezTo>
                  <a:cubicBezTo>
                    <a:pt x="119" y="213"/>
                    <a:pt x="135" y="318"/>
                    <a:pt x="90" y="389"/>
                  </a:cubicBezTo>
                  <a:cubicBezTo>
                    <a:pt x="23" y="494"/>
                    <a:pt x="0" y="602"/>
                    <a:pt x="45" y="718"/>
                  </a:cubicBezTo>
                  <a:lnTo>
                    <a:pt x="49" y="718"/>
                  </a:lnTo>
                  <a:cubicBezTo>
                    <a:pt x="59" y="715"/>
                    <a:pt x="67" y="711"/>
                    <a:pt x="78" y="711"/>
                  </a:cubicBezTo>
                  <a:cubicBezTo>
                    <a:pt x="101" y="711"/>
                    <a:pt x="123" y="733"/>
                    <a:pt x="142" y="751"/>
                  </a:cubicBezTo>
                  <a:cubicBezTo>
                    <a:pt x="149" y="692"/>
                    <a:pt x="149" y="692"/>
                    <a:pt x="75" y="632"/>
                  </a:cubicBezTo>
                  <a:cubicBezTo>
                    <a:pt x="97" y="584"/>
                    <a:pt x="194" y="546"/>
                    <a:pt x="101" y="479"/>
                  </a:cubicBezTo>
                  <a:cubicBezTo>
                    <a:pt x="93" y="471"/>
                    <a:pt x="93" y="460"/>
                    <a:pt x="101" y="456"/>
                  </a:cubicBezTo>
                  <a:cubicBezTo>
                    <a:pt x="190" y="408"/>
                    <a:pt x="171" y="303"/>
                    <a:pt x="206" y="225"/>
                  </a:cubicBezTo>
                  <a:cubicBezTo>
                    <a:pt x="213" y="206"/>
                    <a:pt x="224" y="199"/>
                    <a:pt x="235" y="199"/>
                  </a:cubicBezTo>
                  <a:cubicBezTo>
                    <a:pt x="243" y="199"/>
                    <a:pt x="247" y="202"/>
                    <a:pt x="254" y="202"/>
                  </a:cubicBezTo>
                  <a:cubicBezTo>
                    <a:pt x="258" y="206"/>
                    <a:pt x="266" y="209"/>
                    <a:pt x="269" y="209"/>
                  </a:cubicBezTo>
                  <a:cubicBezTo>
                    <a:pt x="273" y="209"/>
                    <a:pt x="273" y="206"/>
                    <a:pt x="273" y="206"/>
                  </a:cubicBezTo>
                  <a:cubicBezTo>
                    <a:pt x="333" y="123"/>
                    <a:pt x="456" y="161"/>
                    <a:pt x="512" y="68"/>
                  </a:cubicBezTo>
                  <a:cubicBezTo>
                    <a:pt x="516" y="61"/>
                    <a:pt x="527" y="56"/>
                    <a:pt x="538" y="56"/>
                  </a:cubicBezTo>
                  <a:cubicBezTo>
                    <a:pt x="561" y="56"/>
                    <a:pt x="583" y="68"/>
                    <a:pt x="594" y="79"/>
                  </a:cubicBezTo>
                  <a:cubicBezTo>
                    <a:pt x="658" y="128"/>
                    <a:pt x="725" y="161"/>
                    <a:pt x="804" y="161"/>
                  </a:cubicBezTo>
                  <a:lnTo>
                    <a:pt x="815" y="161"/>
                  </a:lnTo>
                  <a:cubicBezTo>
                    <a:pt x="834" y="161"/>
                    <a:pt x="841" y="183"/>
                    <a:pt x="856" y="195"/>
                  </a:cubicBezTo>
                  <a:cubicBezTo>
                    <a:pt x="894" y="228"/>
                    <a:pt x="912" y="277"/>
                    <a:pt x="946" y="311"/>
                  </a:cubicBezTo>
                  <a:lnTo>
                    <a:pt x="949" y="311"/>
                  </a:lnTo>
                  <a:cubicBezTo>
                    <a:pt x="939" y="206"/>
                    <a:pt x="886" y="135"/>
                    <a:pt x="785" y="101"/>
                  </a:cubicBezTo>
                  <a:cubicBezTo>
                    <a:pt x="751" y="94"/>
                    <a:pt x="721" y="68"/>
                    <a:pt x="687" y="64"/>
                  </a:cubicBezTo>
                  <a:cubicBezTo>
                    <a:pt x="632" y="52"/>
                    <a:pt x="575" y="0"/>
                    <a:pt x="5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4" name="Google Shape;32634;p23"/>
            <p:cNvSpPr/>
            <p:nvPr/>
          </p:nvSpPr>
          <p:spPr>
            <a:xfrm>
              <a:off x="-2004254" y="-2924354"/>
              <a:ext cx="28268" cy="47177"/>
            </a:xfrm>
            <a:custGeom>
              <a:avLst/>
              <a:gdLst/>
              <a:ahLst/>
              <a:cxnLst/>
              <a:rect l="l" t="t" r="r" b="b"/>
              <a:pathLst>
                <a:path w="592" h="988" extrusionOk="0">
                  <a:moveTo>
                    <a:pt x="132" y="1"/>
                  </a:moveTo>
                  <a:cubicBezTo>
                    <a:pt x="87" y="27"/>
                    <a:pt x="113" y="91"/>
                    <a:pt x="120" y="91"/>
                  </a:cubicBezTo>
                  <a:cubicBezTo>
                    <a:pt x="218" y="113"/>
                    <a:pt x="154" y="172"/>
                    <a:pt x="147" y="210"/>
                  </a:cubicBezTo>
                  <a:cubicBezTo>
                    <a:pt x="135" y="266"/>
                    <a:pt x="106" y="322"/>
                    <a:pt x="87" y="379"/>
                  </a:cubicBezTo>
                  <a:cubicBezTo>
                    <a:pt x="109" y="431"/>
                    <a:pt x="57" y="438"/>
                    <a:pt x="35" y="460"/>
                  </a:cubicBezTo>
                  <a:cubicBezTo>
                    <a:pt x="57" y="483"/>
                    <a:pt x="53" y="505"/>
                    <a:pt x="38" y="527"/>
                  </a:cubicBezTo>
                  <a:cubicBezTo>
                    <a:pt x="16" y="588"/>
                    <a:pt x="20" y="636"/>
                    <a:pt x="102" y="636"/>
                  </a:cubicBezTo>
                  <a:cubicBezTo>
                    <a:pt x="87" y="658"/>
                    <a:pt x="75" y="662"/>
                    <a:pt x="61" y="662"/>
                  </a:cubicBezTo>
                  <a:cubicBezTo>
                    <a:pt x="53" y="662"/>
                    <a:pt x="42" y="658"/>
                    <a:pt x="35" y="658"/>
                  </a:cubicBezTo>
                  <a:cubicBezTo>
                    <a:pt x="27" y="658"/>
                    <a:pt x="20" y="655"/>
                    <a:pt x="12" y="655"/>
                  </a:cubicBezTo>
                  <a:cubicBezTo>
                    <a:pt x="8" y="655"/>
                    <a:pt x="4" y="655"/>
                    <a:pt x="1" y="658"/>
                  </a:cubicBezTo>
                  <a:cubicBezTo>
                    <a:pt x="83" y="711"/>
                    <a:pt x="87" y="800"/>
                    <a:pt x="98" y="886"/>
                  </a:cubicBezTo>
                  <a:cubicBezTo>
                    <a:pt x="154" y="853"/>
                    <a:pt x="206" y="823"/>
                    <a:pt x="263" y="789"/>
                  </a:cubicBezTo>
                  <a:cubicBezTo>
                    <a:pt x="273" y="786"/>
                    <a:pt x="289" y="786"/>
                    <a:pt x="299" y="786"/>
                  </a:cubicBezTo>
                  <a:cubicBezTo>
                    <a:pt x="367" y="786"/>
                    <a:pt x="412" y="831"/>
                    <a:pt x="439" y="879"/>
                  </a:cubicBezTo>
                  <a:cubicBezTo>
                    <a:pt x="475" y="946"/>
                    <a:pt x="528" y="965"/>
                    <a:pt x="587" y="988"/>
                  </a:cubicBezTo>
                  <a:lnTo>
                    <a:pt x="591" y="988"/>
                  </a:lnTo>
                  <a:cubicBezTo>
                    <a:pt x="591" y="928"/>
                    <a:pt x="517" y="943"/>
                    <a:pt x="498" y="898"/>
                  </a:cubicBezTo>
                  <a:cubicBezTo>
                    <a:pt x="449" y="786"/>
                    <a:pt x="360" y="741"/>
                    <a:pt x="244" y="733"/>
                  </a:cubicBezTo>
                  <a:cubicBezTo>
                    <a:pt x="214" y="729"/>
                    <a:pt x="199" y="715"/>
                    <a:pt x="184" y="688"/>
                  </a:cubicBezTo>
                  <a:cubicBezTo>
                    <a:pt x="98" y="562"/>
                    <a:pt x="98" y="423"/>
                    <a:pt x="161" y="300"/>
                  </a:cubicBezTo>
                  <a:cubicBezTo>
                    <a:pt x="192" y="240"/>
                    <a:pt x="180" y="161"/>
                    <a:pt x="240" y="117"/>
                  </a:cubicBezTo>
                  <a:cubicBezTo>
                    <a:pt x="263" y="98"/>
                    <a:pt x="240" y="72"/>
                    <a:pt x="221" y="56"/>
                  </a:cubicBezTo>
                  <a:cubicBezTo>
                    <a:pt x="195" y="38"/>
                    <a:pt x="165" y="20"/>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5" name="Google Shape;32635;p23"/>
            <p:cNvSpPr/>
            <p:nvPr/>
          </p:nvSpPr>
          <p:spPr>
            <a:xfrm>
              <a:off x="-2254273" y="-2484003"/>
              <a:ext cx="17667" cy="17906"/>
            </a:xfrm>
            <a:custGeom>
              <a:avLst/>
              <a:gdLst/>
              <a:ahLst/>
              <a:cxnLst/>
              <a:rect l="l" t="t" r="r" b="b"/>
              <a:pathLst>
                <a:path w="370" h="375" extrusionOk="0">
                  <a:moveTo>
                    <a:pt x="97" y="135"/>
                  </a:moveTo>
                  <a:cubicBezTo>
                    <a:pt x="112" y="135"/>
                    <a:pt x="123" y="142"/>
                    <a:pt x="135" y="158"/>
                  </a:cubicBezTo>
                  <a:cubicBezTo>
                    <a:pt x="138" y="161"/>
                    <a:pt x="135" y="184"/>
                    <a:pt x="127" y="187"/>
                  </a:cubicBezTo>
                  <a:cubicBezTo>
                    <a:pt x="119" y="191"/>
                    <a:pt x="108" y="195"/>
                    <a:pt x="101" y="195"/>
                  </a:cubicBezTo>
                  <a:cubicBezTo>
                    <a:pt x="78" y="195"/>
                    <a:pt x="59" y="180"/>
                    <a:pt x="37" y="158"/>
                  </a:cubicBezTo>
                  <a:cubicBezTo>
                    <a:pt x="59" y="146"/>
                    <a:pt x="78" y="135"/>
                    <a:pt x="97" y="135"/>
                  </a:cubicBezTo>
                  <a:close/>
                  <a:moveTo>
                    <a:pt x="149" y="1"/>
                  </a:moveTo>
                  <a:cubicBezTo>
                    <a:pt x="142" y="1"/>
                    <a:pt x="135" y="1"/>
                    <a:pt x="130" y="4"/>
                  </a:cubicBezTo>
                  <a:cubicBezTo>
                    <a:pt x="49" y="27"/>
                    <a:pt x="0" y="98"/>
                    <a:pt x="11" y="187"/>
                  </a:cubicBezTo>
                  <a:cubicBezTo>
                    <a:pt x="11" y="218"/>
                    <a:pt x="30" y="247"/>
                    <a:pt x="14" y="277"/>
                  </a:cubicBezTo>
                  <a:cubicBezTo>
                    <a:pt x="49" y="325"/>
                    <a:pt x="108" y="334"/>
                    <a:pt x="145" y="375"/>
                  </a:cubicBezTo>
                  <a:cubicBezTo>
                    <a:pt x="175" y="341"/>
                    <a:pt x="232" y="363"/>
                    <a:pt x="261" y="325"/>
                  </a:cubicBezTo>
                  <a:cubicBezTo>
                    <a:pt x="206" y="251"/>
                    <a:pt x="265" y="229"/>
                    <a:pt x="318" y="199"/>
                  </a:cubicBezTo>
                  <a:lnTo>
                    <a:pt x="318" y="199"/>
                  </a:lnTo>
                  <a:cubicBezTo>
                    <a:pt x="284" y="236"/>
                    <a:pt x="276" y="285"/>
                    <a:pt x="261" y="325"/>
                  </a:cubicBezTo>
                  <a:cubicBezTo>
                    <a:pt x="269" y="337"/>
                    <a:pt x="273" y="360"/>
                    <a:pt x="280" y="360"/>
                  </a:cubicBezTo>
                  <a:cubicBezTo>
                    <a:pt x="284" y="360"/>
                    <a:pt x="284" y="360"/>
                    <a:pt x="287" y="356"/>
                  </a:cubicBezTo>
                  <a:cubicBezTo>
                    <a:pt x="363" y="303"/>
                    <a:pt x="370" y="251"/>
                    <a:pt x="340" y="154"/>
                  </a:cubicBezTo>
                  <a:cubicBezTo>
                    <a:pt x="306" y="56"/>
                    <a:pt x="206" y="61"/>
                    <a:pt x="1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6" name="Google Shape;32636;p23"/>
            <p:cNvSpPr/>
            <p:nvPr/>
          </p:nvSpPr>
          <p:spPr>
            <a:xfrm>
              <a:off x="-2290181" y="-2893268"/>
              <a:ext cx="17190" cy="17190"/>
            </a:xfrm>
            <a:custGeom>
              <a:avLst/>
              <a:gdLst/>
              <a:ahLst/>
              <a:cxnLst/>
              <a:rect l="l" t="t" r="r" b="b"/>
              <a:pathLst>
                <a:path w="360" h="360" extrusionOk="0">
                  <a:moveTo>
                    <a:pt x="128" y="0"/>
                  </a:moveTo>
                  <a:cubicBezTo>
                    <a:pt x="90" y="0"/>
                    <a:pt x="83" y="49"/>
                    <a:pt x="45" y="49"/>
                  </a:cubicBezTo>
                  <a:cubicBezTo>
                    <a:pt x="19" y="135"/>
                    <a:pt x="0" y="225"/>
                    <a:pt x="45" y="311"/>
                  </a:cubicBezTo>
                  <a:lnTo>
                    <a:pt x="64" y="311"/>
                  </a:lnTo>
                  <a:cubicBezTo>
                    <a:pt x="71" y="311"/>
                    <a:pt x="75" y="311"/>
                    <a:pt x="75" y="314"/>
                  </a:cubicBezTo>
                  <a:cubicBezTo>
                    <a:pt x="112" y="348"/>
                    <a:pt x="128" y="359"/>
                    <a:pt x="150" y="359"/>
                  </a:cubicBezTo>
                  <a:cubicBezTo>
                    <a:pt x="161" y="359"/>
                    <a:pt x="180" y="356"/>
                    <a:pt x="202" y="351"/>
                  </a:cubicBezTo>
                  <a:cubicBezTo>
                    <a:pt x="206" y="351"/>
                    <a:pt x="206" y="348"/>
                    <a:pt x="209" y="348"/>
                  </a:cubicBezTo>
                  <a:lnTo>
                    <a:pt x="217" y="348"/>
                  </a:lnTo>
                  <a:cubicBezTo>
                    <a:pt x="236" y="348"/>
                    <a:pt x="247" y="340"/>
                    <a:pt x="259" y="329"/>
                  </a:cubicBezTo>
                  <a:cubicBezTo>
                    <a:pt x="295" y="280"/>
                    <a:pt x="314" y="266"/>
                    <a:pt x="356" y="261"/>
                  </a:cubicBezTo>
                  <a:lnTo>
                    <a:pt x="359" y="261"/>
                  </a:lnTo>
                  <a:lnTo>
                    <a:pt x="359" y="228"/>
                  </a:lnTo>
                  <a:cubicBezTo>
                    <a:pt x="292" y="187"/>
                    <a:pt x="292" y="104"/>
                    <a:pt x="243" y="49"/>
                  </a:cubicBezTo>
                  <a:cubicBezTo>
                    <a:pt x="206" y="34"/>
                    <a:pt x="169" y="19"/>
                    <a:pt x="1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7" name="Google Shape;32637;p23"/>
            <p:cNvSpPr/>
            <p:nvPr/>
          </p:nvSpPr>
          <p:spPr>
            <a:xfrm>
              <a:off x="-1838228" y="-2784924"/>
              <a:ext cx="21106" cy="24687"/>
            </a:xfrm>
            <a:custGeom>
              <a:avLst/>
              <a:gdLst/>
              <a:ahLst/>
              <a:cxnLst/>
              <a:rect l="l" t="t" r="r" b="b"/>
              <a:pathLst>
                <a:path w="442" h="517" extrusionOk="0">
                  <a:moveTo>
                    <a:pt x="273" y="0"/>
                  </a:moveTo>
                  <a:cubicBezTo>
                    <a:pt x="247" y="52"/>
                    <a:pt x="232" y="75"/>
                    <a:pt x="206" y="75"/>
                  </a:cubicBezTo>
                  <a:cubicBezTo>
                    <a:pt x="187" y="75"/>
                    <a:pt x="161" y="64"/>
                    <a:pt x="124" y="49"/>
                  </a:cubicBezTo>
                  <a:lnTo>
                    <a:pt x="124" y="49"/>
                  </a:lnTo>
                  <a:cubicBezTo>
                    <a:pt x="146" y="142"/>
                    <a:pt x="109" y="228"/>
                    <a:pt x="71" y="311"/>
                  </a:cubicBezTo>
                  <a:cubicBezTo>
                    <a:pt x="60" y="337"/>
                    <a:pt x="0" y="340"/>
                    <a:pt x="41" y="392"/>
                  </a:cubicBezTo>
                  <a:cubicBezTo>
                    <a:pt x="64" y="423"/>
                    <a:pt x="75" y="468"/>
                    <a:pt x="112" y="468"/>
                  </a:cubicBezTo>
                  <a:cubicBezTo>
                    <a:pt x="124" y="468"/>
                    <a:pt x="135" y="464"/>
                    <a:pt x="150" y="456"/>
                  </a:cubicBezTo>
                  <a:cubicBezTo>
                    <a:pt x="157" y="452"/>
                    <a:pt x="164" y="452"/>
                    <a:pt x="172" y="452"/>
                  </a:cubicBezTo>
                  <a:cubicBezTo>
                    <a:pt x="198" y="452"/>
                    <a:pt x="221" y="475"/>
                    <a:pt x="240" y="494"/>
                  </a:cubicBezTo>
                  <a:cubicBezTo>
                    <a:pt x="240" y="482"/>
                    <a:pt x="240" y="471"/>
                    <a:pt x="236" y="460"/>
                  </a:cubicBezTo>
                  <a:cubicBezTo>
                    <a:pt x="224" y="430"/>
                    <a:pt x="221" y="400"/>
                    <a:pt x="259" y="381"/>
                  </a:cubicBezTo>
                  <a:cubicBezTo>
                    <a:pt x="262" y="378"/>
                    <a:pt x="269" y="378"/>
                    <a:pt x="273" y="378"/>
                  </a:cubicBezTo>
                  <a:cubicBezTo>
                    <a:pt x="292" y="378"/>
                    <a:pt x="303" y="392"/>
                    <a:pt x="311" y="408"/>
                  </a:cubicBezTo>
                  <a:cubicBezTo>
                    <a:pt x="333" y="442"/>
                    <a:pt x="333" y="471"/>
                    <a:pt x="295" y="494"/>
                  </a:cubicBezTo>
                  <a:cubicBezTo>
                    <a:pt x="285" y="501"/>
                    <a:pt x="266" y="504"/>
                    <a:pt x="254" y="509"/>
                  </a:cubicBezTo>
                  <a:cubicBezTo>
                    <a:pt x="281" y="512"/>
                    <a:pt x="299" y="516"/>
                    <a:pt x="318" y="516"/>
                  </a:cubicBezTo>
                  <a:cubicBezTo>
                    <a:pt x="355" y="516"/>
                    <a:pt x="366" y="497"/>
                    <a:pt x="355" y="442"/>
                  </a:cubicBezTo>
                  <a:cubicBezTo>
                    <a:pt x="344" y="378"/>
                    <a:pt x="344" y="333"/>
                    <a:pt x="411" y="299"/>
                  </a:cubicBezTo>
                  <a:cubicBezTo>
                    <a:pt x="442" y="288"/>
                    <a:pt x="426" y="243"/>
                    <a:pt x="419" y="213"/>
                  </a:cubicBezTo>
                  <a:lnTo>
                    <a:pt x="419" y="213"/>
                  </a:lnTo>
                  <a:cubicBezTo>
                    <a:pt x="366" y="251"/>
                    <a:pt x="348" y="325"/>
                    <a:pt x="273" y="325"/>
                  </a:cubicBezTo>
                  <a:cubicBezTo>
                    <a:pt x="236" y="285"/>
                    <a:pt x="214" y="235"/>
                    <a:pt x="224" y="180"/>
                  </a:cubicBezTo>
                  <a:cubicBezTo>
                    <a:pt x="221" y="97"/>
                    <a:pt x="292" y="116"/>
                    <a:pt x="337" y="101"/>
                  </a:cubicBezTo>
                  <a:lnTo>
                    <a:pt x="337" y="97"/>
                  </a:lnTo>
                  <a:cubicBezTo>
                    <a:pt x="311" y="71"/>
                    <a:pt x="307" y="23"/>
                    <a:pt x="2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8" name="Google Shape;32638;p23"/>
            <p:cNvSpPr/>
            <p:nvPr/>
          </p:nvSpPr>
          <p:spPr>
            <a:xfrm>
              <a:off x="-2633408" y="-2521630"/>
              <a:ext cx="18909" cy="20198"/>
            </a:xfrm>
            <a:custGeom>
              <a:avLst/>
              <a:gdLst/>
              <a:ahLst/>
              <a:cxnLst/>
              <a:rect l="l" t="t" r="r" b="b"/>
              <a:pathLst>
                <a:path w="396" h="423" extrusionOk="0">
                  <a:moveTo>
                    <a:pt x="235" y="93"/>
                  </a:moveTo>
                  <a:cubicBezTo>
                    <a:pt x="265" y="131"/>
                    <a:pt x="292" y="154"/>
                    <a:pt x="310" y="183"/>
                  </a:cubicBezTo>
                  <a:cubicBezTo>
                    <a:pt x="340" y="224"/>
                    <a:pt x="366" y="280"/>
                    <a:pt x="299" y="302"/>
                  </a:cubicBezTo>
                  <a:cubicBezTo>
                    <a:pt x="265" y="314"/>
                    <a:pt x="299" y="378"/>
                    <a:pt x="261" y="378"/>
                  </a:cubicBezTo>
                  <a:cubicBezTo>
                    <a:pt x="254" y="378"/>
                    <a:pt x="243" y="373"/>
                    <a:pt x="228" y="370"/>
                  </a:cubicBezTo>
                  <a:cubicBezTo>
                    <a:pt x="123" y="325"/>
                    <a:pt x="94" y="254"/>
                    <a:pt x="164" y="164"/>
                  </a:cubicBezTo>
                  <a:cubicBezTo>
                    <a:pt x="183" y="142"/>
                    <a:pt x="209" y="123"/>
                    <a:pt x="235" y="93"/>
                  </a:cubicBezTo>
                  <a:close/>
                  <a:moveTo>
                    <a:pt x="130" y="0"/>
                  </a:moveTo>
                  <a:cubicBezTo>
                    <a:pt x="104" y="0"/>
                    <a:pt x="78" y="7"/>
                    <a:pt x="71" y="52"/>
                  </a:cubicBezTo>
                  <a:cubicBezTo>
                    <a:pt x="49" y="78"/>
                    <a:pt x="7" y="82"/>
                    <a:pt x="7" y="135"/>
                  </a:cubicBezTo>
                  <a:cubicBezTo>
                    <a:pt x="0" y="261"/>
                    <a:pt x="123" y="311"/>
                    <a:pt x="157" y="411"/>
                  </a:cubicBezTo>
                  <a:cubicBezTo>
                    <a:pt x="157" y="415"/>
                    <a:pt x="168" y="418"/>
                    <a:pt x="175" y="418"/>
                  </a:cubicBezTo>
                  <a:lnTo>
                    <a:pt x="217" y="418"/>
                  </a:lnTo>
                  <a:cubicBezTo>
                    <a:pt x="232" y="418"/>
                    <a:pt x="243" y="423"/>
                    <a:pt x="254" y="423"/>
                  </a:cubicBezTo>
                  <a:cubicBezTo>
                    <a:pt x="284" y="423"/>
                    <a:pt x="314" y="415"/>
                    <a:pt x="337" y="381"/>
                  </a:cubicBezTo>
                  <a:cubicBezTo>
                    <a:pt x="377" y="328"/>
                    <a:pt x="396" y="269"/>
                    <a:pt x="366" y="202"/>
                  </a:cubicBezTo>
                  <a:cubicBezTo>
                    <a:pt x="351" y="171"/>
                    <a:pt x="329" y="138"/>
                    <a:pt x="340" y="104"/>
                  </a:cubicBezTo>
                  <a:cubicBezTo>
                    <a:pt x="363" y="37"/>
                    <a:pt x="344" y="7"/>
                    <a:pt x="299" y="7"/>
                  </a:cubicBezTo>
                  <a:cubicBezTo>
                    <a:pt x="287" y="7"/>
                    <a:pt x="273" y="11"/>
                    <a:pt x="258" y="14"/>
                  </a:cubicBezTo>
                  <a:lnTo>
                    <a:pt x="243" y="14"/>
                  </a:lnTo>
                  <a:cubicBezTo>
                    <a:pt x="232" y="14"/>
                    <a:pt x="220" y="11"/>
                    <a:pt x="213" y="7"/>
                  </a:cubicBezTo>
                  <a:cubicBezTo>
                    <a:pt x="202" y="4"/>
                    <a:pt x="194" y="0"/>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9" name="Google Shape;32639;p23"/>
            <p:cNvSpPr/>
            <p:nvPr/>
          </p:nvSpPr>
          <p:spPr>
            <a:xfrm>
              <a:off x="-2415334" y="-2927362"/>
              <a:ext cx="26310" cy="17906"/>
            </a:xfrm>
            <a:custGeom>
              <a:avLst/>
              <a:gdLst/>
              <a:ahLst/>
              <a:cxnLst/>
              <a:rect l="l" t="t" r="r" b="b"/>
              <a:pathLst>
                <a:path w="551" h="375" extrusionOk="0">
                  <a:moveTo>
                    <a:pt x="244" y="206"/>
                  </a:moveTo>
                  <a:cubicBezTo>
                    <a:pt x="273" y="206"/>
                    <a:pt x="285" y="235"/>
                    <a:pt x="318" y="307"/>
                  </a:cubicBezTo>
                  <a:cubicBezTo>
                    <a:pt x="308" y="314"/>
                    <a:pt x="300" y="314"/>
                    <a:pt x="289" y="314"/>
                  </a:cubicBezTo>
                  <a:cubicBezTo>
                    <a:pt x="263" y="314"/>
                    <a:pt x="247" y="295"/>
                    <a:pt x="233" y="273"/>
                  </a:cubicBezTo>
                  <a:cubicBezTo>
                    <a:pt x="214" y="254"/>
                    <a:pt x="199" y="232"/>
                    <a:pt x="173" y="232"/>
                  </a:cubicBezTo>
                  <a:cubicBezTo>
                    <a:pt x="169" y="232"/>
                    <a:pt x="166" y="235"/>
                    <a:pt x="161" y="235"/>
                  </a:cubicBezTo>
                  <a:cubicBezTo>
                    <a:pt x="199" y="217"/>
                    <a:pt x="225" y="206"/>
                    <a:pt x="244" y="206"/>
                  </a:cubicBezTo>
                  <a:close/>
                  <a:moveTo>
                    <a:pt x="16" y="0"/>
                  </a:moveTo>
                  <a:cubicBezTo>
                    <a:pt x="9" y="4"/>
                    <a:pt x="4" y="7"/>
                    <a:pt x="1" y="15"/>
                  </a:cubicBezTo>
                  <a:cubicBezTo>
                    <a:pt x="12" y="30"/>
                    <a:pt x="23" y="41"/>
                    <a:pt x="16" y="60"/>
                  </a:cubicBezTo>
                  <a:cubicBezTo>
                    <a:pt x="61" y="224"/>
                    <a:pt x="158" y="333"/>
                    <a:pt x="334" y="359"/>
                  </a:cubicBezTo>
                  <a:cubicBezTo>
                    <a:pt x="363" y="363"/>
                    <a:pt x="394" y="370"/>
                    <a:pt x="420" y="374"/>
                  </a:cubicBezTo>
                  <a:cubicBezTo>
                    <a:pt x="453" y="321"/>
                    <a:pt x="498" y="280"/>
                    <a:pt x="551" y="247"/>
                  </a:cubicBezTo>
                  <a:lnTo>
                    <a:pt x="551" y="243"/>
                  </a:lnTo>
                  <a:cubicBezTo>
                    <a:pt x="513" y="240"/>
                    <a:pt x="487" y="206"/>
                    <a:pt x="449" y="206"/>
                  </a:cubicBezTo>
                  <a:cubicBezTo>
                    <a:pt x="439" y="206"/>
                    <a:pt x="427" y="209"/>
                    <a:pt x="412" y="213"/>
                  </a:cubicBezTo>
                  <a:cubicBezTo>
                    <a:pt x="412" y="213"/>
                    <a:pt x="408" y="217"/>
                    <a:pt x="404" y="217"/>
                  </a:cubicBezTo>
                  <a:cubicBezTo>
                    <a:pt x="375" y="217"/>
                    <a:pt x="352" y="150"/>
                    <a:pt x="360" y="131"/>
                  </a:cubicBezTo>
                  <a:cubicBezTo>
                    <a:pt x="363" y="116"/>
                    <a:pt x="368" y="105"/>
                    <a:pt x="368" y="93"/>
                  </a:cubicBezTo>
                  <a:cubicBezTo>
                    <a:pt x="368" y="86"/>
                    <a:pt x="363" y="83"/>
                    <a:pt x="363" y="71"/>
                  </a:cubicBezTo>
                  <a:cubicBezTo>
                    <a:pt x="360" y="71"/>
                    <a:pt x="356" y="67"/>
                    <a:pt x="349" y="67"/>
                  </a:cubicBezTo>
                  <a:cubicBezTo>
                    <a:pt x="341" y="67"/>
                    <a:pt x="330" y="71"/>
                    <a:pt x="323" y="75"/>
                  </a:cubicBezTo>
                  <a:cubicBezTo>
                    <a:pt x="311" y="78"/>
                    <a:pt x="300" y="83"/>
                    <a:pt x="292" y="83"/>
                  </a:cubicBezTo>
                  <a:lnTo>
                    <a:pt x="289" y="83"/>
                  </a:lnTo>
                  <a:cubicBezTo>
                    <a:pt x="270" y="97"/>
                    <a:pt x="251" y="123"/>
                    <a:pt x="233" y="123"/>
                  </a:cubicBezTo>
                  <a:cubicBezTo>
                    <a:pt x="218" y="123"/>
                    <a:pt x="206" y="112"/>
                    <a:pt x="192" y="78"/>
                  </a:cubicBezTo>
                  <a:cubicBezTo>
                    <a:pt x="128" y="60"/>
                    <a:pt x="61" y="60"/>
                    <a:pt x="16" y="0"/>
                  </a:cubicBezTo>
                  <a:close/>
                  <a:moveTo>
                    <a:pt x="442" y="363"/>
                  </a:moveTo>
                  <a:lnTo>
                    <a:pt x="442" y="363"/>
                  </a:lnTo>
                  <a:cubicBezTo>
                    <a:pt x="435" y="366"/>
                    <a:pt x="427" y="370"/>
                    <a:pt x="420" y="374"/>
                  </a:cubicBezTo>
                  <a:cubicBezTo>
                    <a:pt x="430" y="370"/>
                    <a:pt x="435" y="366"/>
                    <a:pt x="442" y="36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0" name="Google Shape;32640;p23"/>
            <p:cNvSpPr/>
            <p:nvPr/>
          </p:nvSpPr>
          <p:spPr>
            <a:xfrm>
              <a:off x="-2001915" y="-2886679"/>
              <a:ext cx="21106" cy="22204"/>
            </a:xfrm>
            <a:custGeom>
              <a:avLst/>
              <a:gdLst/>
              <a:ahLst/>
              <a:cxnLst/>
              <a:rect l="l" t="t" r="r" b="b"/>
              <a:pathLst>
                <a:path w="442" h="465" extrusionOk="0">
                  <a:moveTo>
                    <a:pt x="214" y="0"/>
                  </a:moveTo>
                  <a:cubicBezTo>
                    <a:pt x="157" y="34"/>
                    <a:pt x="105" y="64"/>
                    <a:pt x="49" y="97"/>
                  </a:cubicBezTo>
                  <a:cubicBezTo>
                    <a:pt x="90" y="161"/>
                    <a:pt x="15" y="176"/>
                    <a:pt x="0" y="213"/>
                  </a:cubicBezTo>
                  <a:cubicBezTo>
                    <a:pt x="60" y="333"/>
                    <a:pt x="176" y="389"/>
                    <a:pt x="277" y="460"/>
                  </a:cubicBezTo>
                  <a:cubicBezTo>
                    <a:pt x="281" y="460"/>
                    <a:pt x="285" y="464"/>
                    <a:pt x="288" y="464"/>
                  </a:cubicBezTo>
                  <a:cubicBezTo>
                    <a:pt x="303" y="464"/>
                    <a:pt x="314" y="453"/>
                    <a:pt x="326" y="445"/>
                  </a:cubicBezTo>
                  <a:cubicBezTo>
                    <a:pt x="337" y="378"/>
                    <a:pt x="400" y="385"/>
                    <a:pt x="442" y="359"/>
                  </a:cubicBezTo>
                  <a:cubicBezTo>
                    <a:pt x="419" y="292"/>
                    <a:pt x="404" y="221"/>
                    <a:pt x="311" y="210"/>
                  </a:cubicBezTo>
                  <a:cubicBezTo>
                    <a:pt x="292" y="206"/>
                    <a:pt x="281" y="173"/>
                    <a:pt x="266" y="154"/>
                  </a:cubicBezTo>
                  <a:lnTo>
                    <a:pt x="262" y="150"/>
                  </a:lnTo>
                  <a:cubicBezTo>
                    <a:pt x="243" y="165"/>
                    <a:pt x="228" y="180"/>
                    <a:pt x="214" y="199"/>
                  </a:cubicBezTo>
                  <a:lnTo>
                    <a:pt x="214" y="202"/>
                  </a:lnTo>
                  <a:cubicBezTo>
                    <a:pt x="233" y="210"/>
                    <a:pt x="240" y="225"/>
                    <a:pt x="247" y="244"/>
                  </a:cubicBezTo>
                  <a:cubicBezTo>
                    <a:pt x="255" y="258"/>
                    <a:pt x="255" y="280"/>
                    <a:pt x="240" y="296"/>
                  </a:cubicBezTo>
                  <a:cubicBezTo>
                    <a:pt x="233" y="307"/>
                    <a:pt x="221" y="311"/>
                    <a:pt x="214" y="311"/>
                  </a:cubicBezTo>
                  <a:cubicBezTo>
                    <a:pt x="202" y="311"/>
                    <a:pt x="191" y="307"/>
                    <a:pt x="180" y="296"/>
                  </a:cubicBezTo>
                  <a:cubicBezTo>
                    <a:pt x="138" y="266"/>
                    <a:pt x="60" y="292"/>
                    <a:pt x="49" y="221"/>
                  </a:cubicBezTo>
                  <a:cubicBezTo>
                    <a:pt x="102" y="213"/>
                    <a:pt x="146" y="213"/>
                    <a:pt x="191" y="202"/>
                  </a:cubicBezTo>
                  <a:lnTo>
                    <a:pt x="210" y="202"/>
                  </a:lnTo>
                  <a:lnTo>
                    <a:pt x="210" y="199"/>
                  </a:lnTo>
                  <a:cubicBezTo>
                    <a:pt x="135" y="146"/>
                    <a:pt x="206" y="120"/>
                    <a:pt x="228" y="83"/>
                  </a:cubicBezTo>
                  <a:cubicBezTo>
                    <a:pt x="198" y="61"/>
                    <a:pt x="221" y="26"/>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1" name="Google Shape;32641;p23"/>
            <p:cNvSpPr/>
            <p:nvPr/>
          </p:nvSpPr>
          <p:spPr>
            <a:xfrm>
              <a:off x="-1878576" y="-2724472"/>
              <a:ext cx="18622" cy="17572"/>
            </a:xfrm>
            <a:custGeom>
              <a:avLst/>
              <a:gdLst/>
              <a:ahLst/>
              <a:cxnLst/>
              <a:rect l="l" t="t" r="r" b="b"/>
              <a:pathLst>
                <a:path w="390" h="368" extrusionOk="0">
                  <a:moveTo>
                    <a:pt x="127" y="13"/>
                  </a:moveTo>
                  <a:cubicBezTo>
                    <a:pt x="127" y="20"/>
                    <a:pt x="127" y="39"/>
                    <a:pt x="131" y="42"/>
                  </a:cubicBezTo>
                  <a:cubicBezTo>
                    <a:pt x="243" y="91"/>
                    <a:pt x="124" y="110"/>
                    <a:pt x="112" y="132"/>
                  </a:cubicBezTo>
                  <a:cubicBezTo>
                    <a:pt x="105" y="154"/>
                    <a:pt x="98" y="162"/>
                    <a:pt x="90" y="162"/>
                  </a:cubicBezTo>
                  <a:cubicBezTo>
                    <a:pt x="72" y="162"/>
                    <a:pt x="57" y="132"/>
                    <a:pt x="45" y="118"/>
                  </a:cubicBezTo>
                  <a:cubicBezTo>
                    <a:pt x="38" y="110"/>
                    <a:pt x="34" y="95"/>
                    <a:pt x="31" y="80"/>
                  </a:cubicBezTo>
                  <a:lnTo>
                    <a:pt x="27" y="80"/>
                  </a:lnTo>
                  <a:cubicBezTo>
                    <a:pt x="5" y="99"/>
                    <a:pt x="0" y="125"/>
                    <a:pt x="12" y="154"/>
                  </a:cubicBezTo>
                  <a:lnTo>
                    <a:pt x="22" y="154"/>
                  </a:lnTo>
                  <a:cubicBezTo>
                    <a:pt x="38" y="154"/>
                    <a:pt x="53" y="166"/>
                    <a:pt x="53" y="185"/>
                  </a:cubicBezTo>
                  <a:cubicBezTo>
                    <a:pt x="49" y="267"/>
                    <a:pt x="101" y="304"/>
                    <a:pt x="169" y="334"/>
                  </a:cubicBezTo>
                  <a:cubicBezTo>
                    <a:pt x="188" y="342"/>
                    <a:pt x="206" y="356"/>
                    <a:pt x="224" y="368"/>
                  </a:cubicBezTo>
                  <a:cubicBezTo>
                    <a:pt x="229" y="364"/>
                    <a:pt x="236" y="360"/>
                    <a:pt x="240" y="356"/>
                  </a:cubicBezTo>
                  <a:cubicBezTo>
                    <a:pt x="258" y="342"/>
                    <a:pt x="277" y="330"/>
                    <a:pt x="296" y="315"/>
                  </a:cubicBezTo>
                  <a:cubicBezTo>
                    <a:pt x="378" y="263"/>
                    <a:pt x="389" y="166"/>
                    <a:pt x="336" y="87"/>
                  </a:cubicBezTo>
                  <a:cubicBezTo>
                    <a:pt x="284" y="1"/>
                    <a:pt x="198" y="31"/>
                    <a:pt x="127" y="1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2" name="Google Shape;32642;p23"/>
            <p:cNvSpPr/>
            <p:nvPr/>
          </p:nvSpPr>
          <p:spPr>
            <a:xfrm>
              <a:off x="-2812805" y="-2771363"/>
              <a:ext cx="18240" cy="22538"/>
            </a:xfrm>
            <a:custGeom>
              <a:avLst/>
              <a:gdLst/>
              <a:ahLst/>
              <a:cxnLst/>
              <a:rect l="l" t="t" r="r" b="b"/>
              <a:pathLst>
                <a:path w="382" h="472" extrusionOk="0">
                  <a:moveTo>
                    <a:pt x="198" y="1"/>
                  </a:moveTo>
                  <a:cubicBezTo>
                    <a:pt x="57" y="23"/>
                    <a:pt x="45" y="37"/>
                    <a:pt x="15" y="180"/>
                  </a:cubicBezTo>
                  <a:cubicBezTo>
                    <a:pt x="0" y="243"/>
                    <a:pt x="38" y="288"/>
                    <a:pt x="49" y="341"/>
                  </a:cubicBezTo>
                  <a:cubicBezTo>
                    <a:pt x="75" y="370"/>
                    <a:pt x="135" y="367"/>
                    <a:pt x="127" y="427"/>
                  </a:cubicBezTo>
                  <a:cubicBezTo>
                    <a:pt x="124" y="441"/>
                    <a:pt x="112" y="472"/>
                    <a:pt x="146" y="472"/>
                  </a:cubicBezTo>
                  <a:lnTo>
                    <a:pt x="153" y="472"/>
                  </a:lnTo>
                  <a:cubicBezTo>
                    <a:pt x="176" y="467"/>
                    <a:pt x="195" y="453"/>
                    <a:pt x="191" y="427"/>
                  </a:cubicBezTo>
                  <a:cubicBezTo>
                    <a:pt x="191" y="404"/>
                    <a:pt x="202" y="389"/>
                    <a:pt x="217" y="377"/>
                  </a:cubicBezTo>
                  <a:cubicBezTo>
                    <a:pt x="172" y="351"/>
                    <a:pt x="135" y="322"/>
                    <a:pt x="150" y="262"/>
                  </a:cubicBezTo>
                  <a:cubicBezTo>
                    <a:pt x="161" y="220"/>
                    <a:pt x="124" y="194"/>
                    <a:pt x="119" y="158"/>
                  </a:cubicBezTo>
                  <a:cubicBezTo>
                    <a:pt x="127" y="150"/>
                    <a:pt x="135" y="146"/>
                    <a:pt x="142" y="146"/>
                  </a:cubicBezTo>
                  <a:cubicBezTo>
                    <a:pt x="153" y="146"/>
                    <a:pt x="161" y="158"/>
                    <a:pt x="169" y="168"/>
                  </a:cubicBezTo>
                  <a:cubicBezTo>
                    <a:pt x="176" y="180"/>
                    <a:pt x="179" y="191"/>
                    <a:pt x="195" y="191"/>
                  </a:cubicBezTo>
                  <a:cubicBezTo>
                    <a:pt x="198" y="191"/>
                    <a:pt x="202" y="191"/>
                    <a:pt x="206" y="187"/>
                  </a:cubicBezTo>
                  <a:cubicBezTo>
                    <a:pt x="214" y="184"/>
                    <a:pt x="224" y="180"/>
                    <a:pt x="232" y="180"/>
                  </a:cubicBezTo>
                  <a:cubicBezTo>
                    <a:pt x="240" y="180"/>
                    <a:pt x="247" y="184"/>
                    <a:pt x="254" y="184"/>
                  </a:cubicBezTo>
                  <a:cubicBezTo>
                    <a:pt x="262" y="184"/>
                    <a:pt x="273" y="187"/>
                    <a:pt x="281" y="187"/>
                  </a:cubicBezTo>
                  <a:cubicBezTo>
                    <a:pt x="299" y="187"/>
                    <a:pt x="318" y="180"/>
                    <a:pt x="329" y="146"/>
                  </a:cubicBezTo>
                  <a:lnTo>
                    <a:pt x="333" y="146"/>
                  </a:lnTo>
                  <a:cubicBezTo>
                    <a:pt x="340" y="146"/>
                    <a:pt x="355" y="158"/>
                    <a:pt x="366" y="161"/>
                  </a:cubicBezTo>
                  <a:cubicBezTo>
                    <a:pt x="374" y="150"/>
                    <a:pt x="381" y="139"/>
                    <a:pt x="374" y="124"/>
                  </a:cubicBezTo>
                  <a:cubicBezTo>
                    <a:pt x="340" y="45"/>
                    <a:pt x="262" y="34"/>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3" name="Google Shape;32643;p23"/>
            <p:cNvSpPr/>
            <p:nvPr/>
          </p:nvSpPr>
          <p:spPr>
            <a:xfrm>
              <a:off x="-1984963" y="-2746198"/>
              <a:ext cx="34141" cy="23445"/>
            </a:xfrm>
            <a:custGeom>
              <a:avLst/>
              <a:gdLst/>
              <a:ahLst/>
              <a:cxnLst/>
              <a:rect l="l" t="t" r="r" b="b"/>
              <a:pathLst>
                <a:path w="715" h="491" extrusionOk="0">
                  <a:moveTo>
                    <a:pt x="139" y="0"/>
                  </a:moveTo>
                  <a:cubicBezTo>
                    <a:pt x="113" y="0"/>
                    <a:pt x="87" y="12"/>
                    <a:pt x="61" y="30"/>
                  </a:cubicBezTo>
                  <a:cubicBezTo>
                    <a:pt x="23" y="60"/>
                    <a:pt x="0" y="97"/>
                    <a:pt x="42" y="146"/>
                  </a:cubicBezTo>
                  <a:cubicBezTo>
                    <a:pt x="61" y="105"/>
                    <a:pt x="38" y="45"/>
                    <a:pt x="105" y="38"/>
                  </a:cubicBezTo>
                  <a:lnTo>
                    <a:pt x="124" y="38"/>
                  </a:lnTo>
                  <a:cubicBezTo>
                    <a:pt x="157" y="38"/>
                    <a:pt x="183" y="52"/>
                    <a:pt x="206" y="79"/>
                  </a:cubicBezTo>
                  <a:cubicBezTo>
                    <a:pt x="240" y="112"/>
                    <a:pt x="232" y="150"/>
                    <a:pt x="214" y="183"/>
                  </a:cubicBezTo>
                  <a:cubicBezTo>
                    <a:pt x="202" y="217"/>
                    <a:pt x="183" y="236"/>
                    <a:pt x="161" y="236"/>
                  </a:cubicBezTo>
                  <a:cubicBezTo>
                    <a:pt x="147" y="236"/>
                    <a:pt x="128" y="225"/>
                    <a:pt x="109" y="209"/>
                  </a:cubicBezTo>
                  <a:cubicBezTo>
                    <a:pt x="83" y="191"/>
                    <a:pt x="64" y="164"/>
                    <a:pt x="45" y="146"/>
                  </a:cubicBezTo>
                  <a:lnTo>
                    <a:pt x="45" y="146"/>
                  </a:lnTo>
                  <a:cubicBezTo>
                    <a:pt x="45" y="214"/>
                    <a:pt x="109" y="240"/>
                    <a:pt x="150" y="285"/>
                  </a:cubicBezTo>
                  <a:cubicBezTo>
                    <a:pt x="187" y="326"/>
                    <a:pt x="199" y="356"/>
                    <a:pt x="154" y="397"/>
                  </a:cubicBezTo>
                  <a:cubicBezTo>
                    <a:pt x="128" y="419"/>
                    <a:pt x="87" y="442"/>
                    <a:pt x="120" y="490"/>
                  </a:cubicBezTo>
                  <a:lnTo>
                    <a:pt x="124" y="490"/>
                  </a:lnTo>
                  <a:cubicBezTo>
                    <a:pt x="135" y="438"/>
                    <a:pt x="169" y="404"/>
                    <a:pt x="221" y="393"/>
                  </a:cubicBezTo>
                  <a:cubicBezTo>
                    <a:pt x="232" y="303"/>
                    <a:pt x="307" y="344"/>
                    <a:pt x="356" y="321"/>
                  </a:cubicBezTo>
                  <a:cubicBezTo>
                    <a:pt x="371" y="303"/>
                    <a:pt x="397" y="303"/>
                    <a:pt x="419" y="292"/>
                  </a:cubicBezTo>
                  <a:cubicBezTo>
                    <a:pt x="423" y="288"/>
                    <a:pt x="430" y="285"/>
                    <a:pt x="438" y="277"/>
                  </a:cubicBezTo>
                  <a:cubicBezTo>
                    <a:pt x="475" y="202"/>
                    <a:pt x="494" y="172"/>
                    <a:pt x="535" y="172"/>
                  </a:cubicBezTo>
                  <a:cubicBezTo>
                    <a:pt x="554" y="172"/>
                    <a:pt x="580" y="180"/>
                    <a:pt x="618" y="191"/>
                  </a:cubicBezTo>
                  <a:cubicBezTo>
                    <a:pt x="685" y="191"/>
                    <a:pt x="680" y="262"/>
                    <a:pt x="715" y="295"/>
                  </a:cubicBezTo>
                  <a:cubicBezTo>
                    <a:pt x="707" y="202"/>
                    <a:pt x="644" y="138"/>
                    <a:pt x="565" y="138"/>
                  </a:cubicBezTo>
                  <a:cubicBezTo>
                    <a:pt x="542" y="138"/>
                    <a:pt x="516" y="142"/>
                    <a:pt x="494" y="157"/>
                  </a:cubicBezTo>
                  <a:cubicBezTo>
                    <a:pt x="449" y="176"/>
                    <a:pt x="423" y="187"/>
                    <a:pt x="397" y="187"/>
                  </a:cubicBezTo>
                  <a:cubicBezTo>
                    <a:pt x="363" y="187"/>
                    <a:pt x="340" y="164"/>
                    <a:pt x="292" y="105"/>
                  </a:cubicBezTo>
                  <a:cubicBezTo>
                    <a:pt x="270" y="75"/>
                    <a:pt x="244" y="42"/>
                    <a:pt x="214" y="23"/>
                  </a:cubicBezTo>
                  <a:cubicBezTo>
                    <a:pt x="187" y="7"/>
                    <a:pt x="165"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4" name="Google Shape;32644;p23"/>
            <p:cNvSpPr/>
            <p:nvPr/>
          </p:nvSpPr>
          <p:spPr>
            <a:xfrm>
              <a:off x="-2867288" y="-2894510"/>
              <a:ext cx="18431" cy="17667"/>
            </a:xfrm>
            <a:custGeom>
              <a:avLst/>
              <a:gdLst/>
              <a:ahLst/>
              <a:cxnLst/>
              <a:rect l="l" t="t" r="r" b="b"/>
              <a:pathLst>
                <a:path w="386" h="370" extrusionOk="0">
                  <a:moveTo>
                    <a:pt x="23" y="127"/>
                  </a:moveTo>
                  <a:cubicBezTo>
                    <a:pt x="20" y="130"/>
                    <a:pt x="20" y="135"/>
                    <a:pt x="23" y="135"/>
                  </a:cubicBezTo>
                  <a:lnTo>
                    <a:pt x="23" y="127"/>
                  </a:lnTo>
                  <a:close/>
                  <a:moveTo>
                    <a:pt x="221" y="0"/>
                  </a:moveTo>
                  <a:cubicBezTo>
                    <a:pt x="195" y="0"/>
                    <a:pt x="173" y="4"/>
                    <a:pt x="151" y="7"/>
                  </a:cubicBezTo>
                  <a:cubicBezTo>
                    <a:pt x="128" y="11"/>
                    <a:pt x="106" y="11"/>
                    <a:pt x="83" y="11"/>
                  </a:cubicBezTo>
                  <a:lnTo>
                    <a:pt x="72" y="11"/>
                  </a:lnTo>
                  <a:cubicBezTo>
                    <a:pt x="64" y="18"/>
                    <a:pt x="61" y="23"/>
                    <a:pt x="57" y="26"/>
                  </a:cubicBezTo>
                  <a:cubicBezTo>
                    <a:pt x="72" y="71"/>
                    <a:pt x="49" y="101"/>
                    <a:pt x="23" y="127"/>
                  </a:cubicBezTo>
                  <a:cubicBezTo>
                    <a:pt x="31" y="135"/>
                    <a:pt x="42" y="142"/>
                    <a:pt x="49" y="146"/>
                  </a:cubicBezTo>
                  <a:cubicBezTo>
                    <a:pt x="72" y="157"/>
                    <a:pt x="102" y="161"/>
                    <a:pt x="80" y="194"/>
                  </a:cubicBezTo>
                  <a:cubicBezTo>
                    <a:pt x="72" y="206"/>
                    <a:pt x="64" y="209"/>
                    <a:pt x="57" y="209"/>
                  </a:cubicBezTo>
                  <a:cubicBezTo>
                    <a:pt x="46" y="209"/>
                    <a:pt x="35" y="202"/>
                    <a:pt x="23" y="190"/>
                  </a:cubicBezTo>
                  <a:lnTo>
                    <a:pt x="23" y="190"/>
                  </a:lnTo>
                  <a:cubicBezTo>
                    <a:pt x="1" y="314"/>
                    <a:pt x="42" y="366"/>
                    <a:pt x="169" y="370"/>
                  </a:cubicBezTo>
                  <a:cubicBezTo>
                    <a:pt x="143" y="321"/>
                    <a:pt x="109" y="287"/>
                    <a:pt x="46" y="277"/>
                  </a:cubicBezTo>
                  <a:cubicBezTo>
                    <a:pt x="64" y="251"/>
                    <a:pt x="83" y="232"/>
                    <a:pt x="102" y="232"/>
                  </a:cubicBezTo>
                  <a:cubicBezTo>
                    <a:pt x="113" y="232"/>
                    <a:pt x="125" y="239"/>
                    <a:pt x="139" y="254"/>
                  </a:cubicBezTo>
                  <a:cubicBezTo>
                    <a:pt x="169" y="287"/>
                    <a:pt x="229" y="314"/>
                    <a:pt x="169" y="370"/>
                  </a:cubicBezTo>
                  <a:cubicBezTo>
                    <a:pt x="296" y="359"/>
                    <a:pt x="341" y="258"/>
                    <a:pt x="386" y="161"/>
                  </a:cubicBezTo>
                  <a:lnTo>
                    <a:pt x="386" y="161"/>
                  </a:lnTo>
                  <a:cubicBezTo>
                    <a:pt x="363" y="183"/>
                    <a:pt x="337" y="202"/>
                    <a:pt x="311" y="225"/>
                  </a:cubicBezTo>
                  <a:cubicBezTo>
                    <a:pt x="278" y="206"/>
                    <a:pt x="300" y="161"/>
                    <a:pt x="266" y="142"/>
                  </a:cubicBezTo>
                  <a:cubicBezTo>
                    <a:pt x="169" y="138"/>
                    <a:pt x="166" y="135"/>
                    <a:pt x="221" y="45"/>
                  </a:cubicBezTo>
                  <a:lnTo>
                    <a:pt x="221" y="45"/>
                  </a:lnTo>
                  <a:cubicBezTo>
                    <a:pt x="259" y="68"/>
                    <a:pt x="233" y="120"/>
                    <a:pt x="266" y="142"/>
                  </a:cubicBezTo>
                  <a:cubicBezTo>
                    <a:pt x="282" y="104"/>
                    <a:pt x="274" y="56"/>
                    <a:pt x="318" y="30"/>
                  </a:cubicBezTo>
                  <a:cubicBezTo>
                    <a:pt x="285" y="7"/>
                    <a:pt x="251" y="0"/>
                    <a:pt x="2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5" name="Google Shape;32645;p23"/>
            <p:cNvSpPr/>
            <p:nvPr/>
          </p:nvSpPr>
          <p:spPr>
            <a:xfrm>
              <a:off x="-2168085" y="-2727289"/>
              <a:ext cx="17142" cy="14134"/>
            </a:xfrm>
            <a:custGeom>
              <a:avLst/>
              <a:gdLst/>
              <a:ahLst/>
              <a:cxnLst/>
              <a:rect l="l" t="t" r="r" b="b"/>
              <a:pathLst>
                <a:path w="359" h="296" extrusionOk="0">
                  <a:moveTo>
                    <a:pt x="348" y="213"/>
                  </a:moveTo>
                  <a:cubicBezTo>
                    <a:pt x="347" y="217"/>
                    <a:pt x="345" y="220"/>
                    <a:pt x="343" y="223"/>
                  </a:cubicBezTo>
                  <a:lnTo>
                    <a:pt x="343" y="223"/>
                  </a:lnTo>
                  <a:cubicBezTo>
                    <a:pt x="345" y="220"/>
                    <a:pt x="347" y="217"/>
                    <a:pt x="348" y="213"/>
                  </a:cubicBezTo>
                  <a:close/>
                  <a:moveTo>
                    <a:pt x="343" y="223"/>
                  </a:moveTo>
                  <a:cubicBezTo>
                    <a:pt x="329" y="246"/>
                    <a:pt x="302" y="270"/>
                    <a:pt x="269" y="292"/>
                  </a:cubicBezTo>
                  <a:cubicBezTo>
                    <a:pt x="300" y="278"/>
                    <a:pt x="325" y="256"/>
                    <a:pt x="343" y="223"/>
                  </a:cubicBezTo>
                  <a:close/>
                  <a:moveTo>
                    <a:pt x="202" y="1"/>
                  </a:moveTo>
                  <a:cubicBezTo>
                    <a:pt x="176" y="15"/>
                    <a:pt x="150" y="30"/>
                    <a:pt x="119" y="30"/>
                  </a:cubicBezTo>
                  <a:cubicBezTo>
                    <a:pt x="109" y="30"/>
                    <a:pt x="97" y="27"/>
                    <a:pt x="83" y="23"/>
                  </a:cubicBezTo>
                  <a:cubicBezTo>
                    <a:pt x="71" y="20"/>
                    <a:pt x="57" y="12"/>
                    <a:pt x="45" y="12"/>
                  </a:cubicBezTo>
                  <a:cubicBezTo>
                    <a:pt x="34" y="12"/>
                    <a:pt x="26" y="12"/>
                    <a:pt x="23" y="23"/>
                  </a:cubicBezTo>
                  <a:cubicBezTo>
                    <a:pt x="7" y="49"/>
                    <a:pt x="0" y="82"/>
                    <a:pt x="34" y="105"/>
                  </a:cubicBezTo>
                  <a:cubicBezTo>
                    <a:pt x="60" y="124"/>
                    <a:pt x="52" y="139"/>
                    <a:pt x="38" y="161"/>
                  </a:cubicBezTo>
                  <a:cubicBezTo>
                    <a:pt x="45" y="177"/>
                    <a:pt x="57" y="195"/>
                    <a:pt x="64" y="210"/>
                  </a:cubicBezTo>
                  <a:cubicBezTo>
                    <a:pt x="86" y="274"/>
                    <a:pt x="109" y="296"/>
                    <a:pt x="154" y="296"/>
                  </a:cubicBezTo>
                  <a:cubicBezTo>
                    <a:pt x="172" y="296"/>
                    <a:pt x="195" y="292"/>
                    <a:pt x="221" y="284"/>
                  </a:cubicBezTo>
                  <a:cubicBezTo>
                    <a:pt x="269" y="274"/>
                    <a:pt x="314" y="251"/>
                    <a:pt x="348" y="213"/>
                  </a:cubicBezTo>
                  <a:lnTo>
                    <a:pt x="348" y="213"/>
                  </a:lnTo>
                  <a:cubicBezTo>
                    <a:pt x="348" y="213"/>
                    <a:pt x="348" y="213"/>
                    <a:pt x="348" y="213"/>
                  </a:cubicBezTo>
                  <a:cubicBezTo>
                    <a:pt x="359" y="117"/>
                    <a:pt x="314" y="49"/>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6" name="Google Shape;32646;p23"/>
            <p:cNvSpPr/>
            <p:nvPr/>
          </p:nvSpPr>
          <p:spPr>
            <a:xfrm>
              <a:off x="-2182744" y="-2928269"/>
              <a:ext cx="16999" cy="20389"/>
            </a:xfrm>
            <a:custGeom>
              <a:avLst/>
              <a:gdLst/>
              <a:ahLst/>
              <a:cxnLst/>
              <a:rect l="l" t="t" r="r" b="b"/>
              <a:pathLst>
                <a:path w="356" h="427" extrusionOk="0">
                  <a:moveTo>
                    <a:pt x="184" y="0"/>
                  </a:moveTo>
                  <a:cubicBezTo>
                    <a:pt x="143" y="0"/>
                    <a:pt x="143" y="42"/>
                    <a:pt x="131" y="71"/>
                  </a:cubicBezTo>
                  <a:cubicBezTo>
                    <a:pt x="128" y="135"/>
                    <a:pt x="176" y="176"/>
                    <a:pt x="195" y="232"/>
                  </a:cubicBezTo>
                  <a:cubicBezTo>
                    <a:pt x="210" y="217"/>
                    <a:pt x="217" y="191"/>
                    <a:pt x="236" y="183"/>
                  </a:cubicBezTo>
                  <a:cubicBezTo>
                    <a:pt x="243" y="176"/>
                    <a:pt x="252" y="173"/>
                    <a:pt x="262" y="173"/>
                  </a:cubicBezTo>
                  <a:cubicBezTo>
                    <a:pt x="274" y="173"/>
                    <a:pt x="285" y="180"/>
                    <a:pt x="292" y="191"/>
                  </a:cubicBezTo>
                  <a:cubicBezTo>
                    <a:pt x="296" y="199"/>
                    <a:pt x="269" y="221"/>
                    <a:pt x="262" y="236"/>
                  </a:cubicBezTo>
                  <a:cubicBezTo>
                    <a:pt x="278" y="288"/>
                    <a:pt x="259" y="326"/>
                    <a:pt x="202" y="330"/>
                  </a:cubicBezTo>
                  <a:lnTo>
                    <a:pt x="195" y="330"/>
                  </a:lnTo>
                  <a:cubicBezTo>
                    <a:pt x="147" y="330"/>
                    <a:pt x="135" y="295"/>
                    <a:pt x="135" y="247"/>
                  </a:cubicBezTo>
                  <a:cubicBezTo>
                    <a:pt x="135" y="199"/>
                    <a:pt x="128" y="147"/>
                    <a:pt x="64" y="135"/>
                  </a:cubicBezTo>
                  <a:lnTo>
                    <a:pt x="60" y="131"/>
                  </a:lnTo>
                  <a:cubicBezTo>
                    <a:pt x="5" y="173"/>
                    <a:pt x="5" y="240"/>
                    <a:pt x="0" y="299"/>
                  </a:cubicBezTo>
                  <a:cubicBezTo>
                    <a:pt x="27" y="330"/>
                    <a:pt x="27" y="374"/>
                    <a:pt x="64" y="397"/>
                  </a:cubicBezTo>
                  <a:cubicBezTo>
                    <a:pt x="68" y="393"/>
                    <a:pt x="76" y="393"/>
                    <a:pt x="79" y="393"/>
                  </a:cubicBezTo>
                  <a:cubicBezTo>
                    <a:pt x="102" y="393"/>
                    <a:pt x="124" y="408"/>
                    <a:pt x="143" y="416"/>
                  </a:cubicBezTo>
                  <a:cubicBezTo>
                    <a:pt x="150" y="419"/>
                    <a:pt x="154" y="423"/>
                    <a:pt x="162" y="426"/>
                  </a:cubicBezTo>
                  <a:cubicBezTo>
                    <a:pt x="191" y="393"/>
                    <a:pt x="247" y="419"/>
                    <a:pt x="278" y="382"/>
                  </a:cubicBezTo>
                  <a:cubicBezTo>
                    <a:pt x="274" y="326"/>
                    <a:pt x="341" y="304"/>
                    <a:pt x="341" y="251"/>
                  </a:cubicBezTo>
                  <a:cubicBezTo>
                    <a:pt x="333" y="228"/>
                    <a:pt x="345" y="217"/>
                    <a:pt x="356" y="202"/>
                  </a:cubicBezTo>
                  <a:cubicBezTo>
                    <a:pt x="345" y="165"/>
                    <a:pt x="296" y="147"/>
                    <a:pt x="307" y="97"/>
                  </a:cubicBezTo>
                  <a:cubicBezTo>
                    <a:pt x="307" y="90"/>
                    <a:pt x="311" y="83"/>
                    <a:pt x="307" y="75"/>
                  </a:cubicBezTo>
                  <a:lnTo>
                    <a:pt x="304" y="71"/>
                  </a:lnTo>
                  <a:lnTo>
                    <a:pt x="288" y="71"/>
                  </a:lnTo>
                  <a:cubicBezTo>
                    <a:pt x="281" y="75"/>
                    <a:pt x="269" y="79"/>
                    <a:pt x="262" y="79"/>
                  </a:cubicBezTo>
                  <a:cubicBezTo>
                    <a:pt x="221" y="79"/>
                    <a:pt x="221" y="26"/>
                    <a:pt x="199" y="4"/>
                  </a:cubicBezTo>
                  <a:cubicBezTo>
                    <a:pt x="191" y="0"/>
                    <a:pt x="188" y="0"/>
                    <a:pt x="1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7" name="Google Shape;32647;p23"/>
            <p:cNvSpPr/>
            <p:nvPr/>
          </p:nvSpPr>
          <p:spPr>
            <a:xfrm>
              <a:off x="-2445130" y="-2933617"/>
              <a:ext cx="17572" cy="18049"/>
            </a:xfrm>
            <a:custGeom>
              <a:avLst/>
              <a:gdLst/>
              <a:ahLst/>
              <a:cxnLst/>
              <a:rect l="l" t="t" r="r" b="b"/>
              <a:pathLst>
                <a:path w="368" h="378" extrusionOk="0">
                  <a:moveTo>
                    <a:pt x="165" y="0"/>
                  </a:moveTo>
                  <a:cubicBezTo>
                    <a:pt x="94" y="0"/>
                    <a:pt x="50" y="60"/>
                    <a:pt x="0" y="112"/>
                  </a:cubicBezTo>
                  <a:lnTo>
                    <a:pt x="0" y="206"/>
                  </a:lnTo>
                  <a:cubicBezTo>
                    <a:pt x="38" y="254"/>
                    <a:pt x="90" y="292"/>
                    <a:pt x="117" y="371"/>
                  </a:cubicBezTo>
                  <a:cubicBezTo>
                    <a:pt x="124" y="374"/>
                    <a:pt x="131" y="374"/>
                    <a:pt x="135" y="378"/>
                  </a:cubicBezTo>
                  <a:cubicBezTo>
                    <a:pt x="157" y="326"/>
                    <a:pt x="195" y="321"/>
                    <a:pt x="225" y="311"/>
                  </a:cubicBezTo>
                  <a:cubicBezTo>
                    <a:pt x="236" y="299"/>
                    <a:pt x="247" y="288"/>
                    <a:pt x="262" y="285"/>
                  </a:cubicBezTo>
                  <a:cubicBezTo>
                    <a:pt x="326" y="266"/>
                    <a:pt x="367" y="236"/>
                    <a:pt x="322" y="164"/>
                  </a:cubicBezTo>
                  <a:cubicBezTo>
                    <a:pt x="311" y="150"/>
                    <a:pt x="319" y="128"/>
                    <a:pt x="326" y="109"/>
                  </a:cubicBezTo>
                  <a:cubicBezTo>
                    <a:pt x="319" y="97"/>
                    <a:pt x="307" y="93"/>
                    <a:pt x="296" y="93"/>
                  </a:cubicBezTo>
                  <a:cubicBezTo>
                    <a:pt x="288" y="93"/>
                    <a:pt x="277" y="97"/>
                    <a:pt x="266" y="102"/>
                  </a:cubicBezTo>
                  <a:cubicBezTo>
                    <a:pt x="259" y="109"/>
                    <a:pt x="247" y="112"/>
                    <a:pt x="236" y="112"/>
                  </a:cubicBezTo>
                  <a:cubicBezTo>
                    <a:pt x="233" y="112"/>
                    <a:pt x="229" y="112"/>
                    <a:pt x="225" y="109"/>
                  </a:cubicBezTo>
                  <a:lnTo>
                    <a:pt x="225" y="109"/>
                  </a:lnTo>
                  <a:cubicBezTo>
                    <a:pt x="188" y="150"/>
                    <a:pt x="229" y="209"/>
                    <a:pt x="184" y="247"/>
                  </a:cubicBezTo>
                  <a:cubicBezTo>
                    <a:pt x="180" y="250"/>
                    <a:pt x="173" y="254"/>
                    <a:pt x="165" y="254"/>
                  </a:cubicBezTo>
                  <a:cubicBezTo>
                    <a:pt x="139" y="131"/>
                    <a:pt x="139" y="131"/>
                    <a:pt x="225" y="109"/>
                  </a:cubicBezTo>
                  <a:cubicBezTo>
                    <a:pt x="236" y="75"/>
                    <a:pt x="259" y="45"/>
                    <a:pt x="225" y="12"/>
                  </a:cubicBezTo>
                  <a:cubicBezTo>
                    <a:pt x="202" y="4"/>
                    <a:pt x="184" y="0"/>
                    <a:pt x="1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8" name="Google Shape;32648;p23"/>
            <p:cNvSpPr/>
            <p:nvPr/>
          </p:nvSpPr>
          <p:spPr>
            <a:xfrm>
              <a:off x="-2128118" y="-2609872"/>
              <a:ext cx="23445" cy="19721"/>
            </a:xfrm>
            <a:custGeom>
              <a:avLst/>
              <a:gdLst/>
              <a:ahLst/>
              <a:cxnLst/>
              <a:rect l="l" t="t" r="r" b="b"/>
              <a:pathLst>
                <a:path w="491" h="413" extrusionOk="0">
                  <a:moveTo>
                    <a:pt x="8" y="1"/>
                  </a:moveTo>
                  <a:lnTo>
                    <a:pt x="8" y="1"/>
                  </a:lnTo>
                  <a:cubicBezTo>
                    <a:pt x="5" y="57"/>
                    <a:pt x="0" y="128"/>
                    <a:pt x="38" y="144"/>
                  </a:cubicBezTo>
                  <a:cubicBezTo>
                    <a:pt x="165" y="196"/>
                    <a:pt x="169" y="308"/>
                    <a:pt x="191" y="413"/>
                  </a:cubicBezTo>
                  <a:cubicBezTo>
                    <a:pt x="202" y="390"/>
                    <a:pt x="214" y="371"/>
                    <a:pt x="221" y="349"/>
                  </a:cubicBezTo>
                  <a:cubicBezTo>
                    <a:pt x="233" y="319"/>
                    <a:pt x="236" y="282"/>
                    <a:pt x="274" y="282"/>
                  </a:cubicBezTo>
                  <a:lnTo>
                    <a:pt x="288" y="282"/>
                  </a:lnTo>
                  <a:cubicBezTo>
                    <a:pt x="326" y="270"/>
                    <a:pt x="348" y="252"/>
                    <a:pt x="371" y="214"/>
                  </a:cubicBezTo>
                  <a:cubicBezTo>
                    <a:pt x="381" y="188"/>
                    <a:pt x="393" y="180"/>
                    <a:pt x="400" y="177"/>
                  </a:cubicBezTo>
                  <a:cubicBezTo>
                    <a:pt x="416" y="177"/>
                    <a:pt x="426" y="211"/>
                    <a:pt x="434" y="233"/>
                  </a:cubicBezTo>
                  <a:cubicBezTo>
                    <a:pt x="479" y="192"/>
                    <a:pt x="490" y="151"/>
                    <a:pt x="412" y="147"/>
                  </a:cubicBezTo>
                  <a:cubicBezTo>
                    <a:pt x="364" y="144"/>
                    <a:pt x="319" y="132"/>
                    <a:pt x="285" y="102"/>
                  </a:cubicBezTo>
                  <a:cubicBezTo>
                    <a:pt x="240" y="61"/>
                    <a:pt x="191" y="46"/>
                    <a:pt x="135" y="46"/>
                  </a:cubicBezTo>
                  <a:lnTo>
                    <a:pt x="117" y="46"/>
                  </a:lnTo>
                  <a:cubicBezTo>
                    <a:pt x="72" y="46"/>
                    <a:pt x="50" y="13"/>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9" name="Google Shape;32649;p23"/>
            <p:cNvSpPr/>
            <p:nvPr/>
          </p:nvSpPr>
          <p:spPr>
            <a:xfrm>
              <a:off x="-1924416" y="-2481854"/>
              <a:ext cx="21631" cy="23445"/>
            </a:xfrm>
            <a:custGeom>
              <a:avLst/>
              <a:gdLst/>
              <a:ahLst/>
              <a:cxnLst/>
              <a:rect l="l" t="t" r="r" b="b"/>
              <a:pathLst>
                <a:path w="453" h="491" extrusionOk="0">
                  <a:moveTo>
                    <a:pt x="145" y="1"/>
                  </a:moveTo>
                  <a:cubicBezTo>
                    <a:pt x="153" y="61"/>
                    <a:pt x="228" y="120"/>
                    <a:pt x="149" y="176"/>
                  </a:cubicBezTo>
                  <a:cubicBezTo>
                    <a:pt x="197" y="173"/>
                    <a:pt x="247" y="176"/>
                    <a:pt x="287" y="139"/>
                  </a:cubicBezTo>
                  <a:cubicBezTo>
                    <a:pt x="295" y="132"/>
                    <a:pt x="302" y="132"/>
                    <a:pt x="310" y="132"/>
                  </a:cubicBezTo>
                  <a:cubicBezTo>
                    <a:pt x="321" y="132"/>
                    <a:pt x="328" y="135"/>
                    <a:pt x="340" y="142"/>
                  </a:cubicBezTo>
                  <a:cubicBezTo>
                    <a:pt x="354" y="158"/>
                    <a:pt x="370" y="173"/>
                    <a:pt x="354" y="191"/>
                  </a:cubicBezTo>
                  <a:cubicBezTo>
                    <a:pt x="310" y="254"/>
                    <a:pt x="314" y="330"/>
                    <a:pt x="299" y="397"/>
                  </a:cubicBezTo>
                  <a:cubicBezTo>
                    <a:pt x="292" y="420"/>
                    <a:pt x="269" y="430"/>
                    <a:pt x="261" y="430"/>
                  </a:cubicBezTo>
                  <a:cubicBezTo>
                    <a:pt x="258" y="430"/>
                    <a:pt x="254" y="430"/>
                    <a:pt x="254" y="427"/>
                  </a:cubicBezTo>
                  <a:cubicBezTo>
                    <a:pt x="242" y="356"/>
                    <a:pt x="175" y="367"/>
                    <a:pt x="138" y="333"/>
                  </a:cubicBezTo>
                  <a:cubicBezTo>
                    <a:pt x="85" y="285"/>
                    <a:pt x="142" y="240"/>
                    <a:pt x="130" y="195"/>
                  </a:cubicBezTo>
                  <a:cubicBezTo>
                    <a:pt x="127" y="191"/>
                    <a:pt x="123" y="191"/>
                    <a:pt x="123" y="191"/>
                  </a:cubicBezTo>
                  <a:cubicBezTo>
                    <a:pt x="104" y="191"/>
                    <a:pt x="101" y="206"/>
                    <a:pt x="90" y="218"/>
                  </a:cubicBezTo>
                  <a:cubicBezTo>
                    <a:pt x="45" y="263"/>
                    <a:pt x="0" y="296"/>
                    <a:pt x="97" y="330"/>
                  </a:cubicBezTo>
                  <a:cubicBezTo>
                    <a:pt x="127" y="341"/>
                    <a:pt x="153" y="375"/>
                    <a:pt x="168" y="404"/>
                  </a:cubicBezTo>
                  <a:cubicBezTo>
                    <a:pt x="194" y="464"/>
                    <a:pt x="206" y="490"/>
                    <a:pt x="228" y="490"/>
                  </a:cubicBezTo>
                  <a:cubicBezTo>
                    <a:pt x="247" y="490"/>
                    <a:pt x="269" y="479"/>
                    <a:pt x="306" y="464"/>
                  </a:cubicBezTo>
                  <a:cubicBezTo>
                    <a:pt x="332" y="453"/>
                    <a:pt x="396" y="456"/>
                    <a:pt x="373" y="404"/>
                  </a:cubicBezTo>
                  <a:cubicBezTo>
                    <a:pt x="344" y="341"/>
                    <a:pt x="385" y="303"/>
                    <a:pt x="407" y="258"/>
                  </a:cubicBezTo>
                  <a:cubicBezTo>
                    <a:pt x="426" y="221"/>
                    <a:pt x="449" y="184"/>
                    <a:pt x="452" y="139"/>
                  </a:cubicBezTo>
                  <a:cubicBezTo>
                    <a:pt x="452" y="109"/>
                    <a:pt x="449" y="79"/>
                    <a:pt x="418" y="79"/>
                  </a:cubicBezTo>
                  <a:cubicBezTo>
                    <a:pt x="411" y="79"/>
                    <a:pt x="404" y="83"/>
                    <a:pt x="392" y="83"/>
                  </a:cubicBezTo>
                  <a:cubicBezTo>
                    <a:pt x="381" y="87"/>
                    <a:pt x="370" y="90"/>
                    <a:pt x="359" y="90"/>
                  </a:cubicBezTo>
                  <a:cubicBezTo>
                    <a:pt x="314" y="90"/>
                    <a:pt x="276" y="68"/>
                    <a:pt x="247" y="34"/>
                  </a:cubicBezTo>
                  <a:cubicBezTo>
                    <a:pt x="216" y="1"/>
                    <a:pt x="183" y="8"/>
                    <a:pt x="1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0" name="Google Shape;32650;p23"/>
            <p:cNvSpPr/>
            <p:nvPr/>
          </p:nvSpPr>
          <p:spPr>
            <a:xfrm>
              <a:off x="-2603421" y="-2595213"/>
              <a:ext cx="23779" cy="30608"/>
            </a:xfrm>
            <a:custGeom>
              <a:avLst/>
              <a:gdLst/>
              <a:ahLst/>
              <a:cxnLst/>
              <a:rect l="l" t="t" r="r" b="b"/>
              <a:pathLst>
                <a:path w="498" h="641" extrusionOk="0">
                  <a:moveTo>
                    <a:pt x="318" y="1"/>
                  </a:moveTo>
                  <a:cubicBezTo>
                    <a:pt x="284" y="1"/>
                    <a:pt x="269" y="30"/>
                    <a:pt x="247" y="49"/>
                  </a:cubicBezTo>
                  <a:cubicBezTo>
                    <a:pt x="194" y="102"/>
                    <a:pt x="168" y="125"/>
                    <a:pt x="142" y="125"/>
                  </a:cubicBezTo>
                  <a:cubicBezTo>
                    <a:pt x="116" y="125"/>
                    <a:pt x="86" y="106"/>
                    <a:pt x="34" y="68"/>
                  </a:cubicBezTo>
                  <a:lnTo>
                    <a:pt x="0" y="68"/>
                  </a:lnTo>
                  <a:cubicBezTo>
                    <a:pt x="45" y="142"/>
                    <a:pt x="157" y="180"/>
                    <a:pt x="135" y="296"/>
                  </a:cubicBezTo>
                  <a:cubicBezTo>
                    <a:pt x="175" y="360"/>
                    <a:pt x="206" y="427"/>
                    <a:pt x="269" y="472"/>
                  </a:cubicBezTo>
                  <a:cubicBezTo>
                    <a:pt x="329" y="517"/>
                    <a:pt x="295" y="577"/>
                    <a:pt x="261" y="625"/>
                  </a:cubicBezTo>
                  <a:cubicBezTo>
                    <a:pt x="269" y="629"/>
                    <a:pt x="273" y="636"/>
                    <a:pt x="277" y="640"/>
                  </a:cubicBezTo>
                  <a:cubicBezTo>
                    <a:pt x="344" y="596"/>
                    <a:pt x="351" y="543"/>
                    <a:pt x="310" y="472"/>
                  </a:cubicBezTo>
                  <a:cubicBezTo>
                    <a:pt x="258" y="389"/>
                    <a:pt x="287" y="322"/>
                    <a:pt x="359" y="259"/>
                  </a:cubicBezTo>
                  <a:cubicBezTo>
                    <a:pt x="411" y="214"/>
                    <a:pt x="497" y="184"/>
                    <a:pt x="475" y="83"/>
                  </a:cubicBezTo>
                  <a:lnTo>
                    <a:pt x="475" y="83"/>
                  </a:lnTo>
                  <a:cubicBezTo>
                    <a:pt x="467" y="106"/>
                    <a:pt x="456" y="125"/>
                    <a:pt x="444" y="142"/>
                  </a:cubicBezTo>
                  <a:cubicBezTo>
                    <a:pt x="418" y="180"/>
                    <a:pt x="389" y="199"/>
                    <a:pt x="359" y="199"/>
                  </a:cubicBezTo>
                  <a:cubicBezTo>
                    <a:pt x="340" y="199"/>
                    <a:pt x="321" y="192"/>
                    <a:pt x="299" y="180"/>
                  </a:cubicBezTo>
                  <a:cubicBezTo>
                    <a:pt x="239" y="139"/>
                    <a:pt x="258" y="90"/>
                    <a:pt x="292" y="42"/>
                  </a:cubicBezTo>
                  <a:cubicBezTo>
                    <a:pt x="299" y="27"/>
                    <a:pt x="318" y="16"/>
                    <a:pt x="329" y="4"/>
                  </a:cubicBezTo>
                  <a:cubicBezTo>
                    <a:pt x="325" y="1"/>
                    <a:pt x="321" y="1"/>
                    <a:pt x="3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1" name="Google Shape;32651;p23"/>
            <p:cNvSpPr/>
            <p:nvPr/>
          </p:nvSpPr>
          <p:spPr>
            <a:xfrm>
              <a:off x="-2420300" y="-2982322"/>
              <a:ext cx="40015" cy="16426"/>
            </a:xfrm>
            <a:custGeom>
              <a:avLst/>
              <a:gdLst/>
              <a:ahLst/>
              <a:cxnLst/>
              <a:rect l="l" t="t" r="r" b="b"/>
              <a:pathLst>
                <a:path w="838" h="344" extrusionOk="0">
                  <a:moveTo>
                    <a:pt x="752" y="0"/>
                  </a:moveTo>
                  <a:cubicBezTo>
                    <a:pt x="736" y="0"/>
                    <a:pt x="714" y="7"/>
                    <a:pt x="696" y="14"/>
                  </a:cubicBezTo>
                  <a:cubicBezTo>
                    <a:pt x="639" y="40"/>
                    <a:pt x="584" y="59"/>
                    <a:pt x="524" y="59"/>
                  </a:cubicBezTo>
                  <a:cubicBezTo>
                    <a:pt x="505" y="59"/>
                    <a:pt x="490" y="56"/>
                    <a:pt x="472" y="56"/>
                  </a:cubicBezTo>
                  <a:cubicBezTo>
                    <a:pt x="453" y="52"/>
                    <a:pt x="434" y="49"/>
                    <a:pt x="415" y="49"/>
                  </a:cubicBezTo>
                  <a:cubicBezTo>
                    <a:pt x="359" y="49"/>
                    <a:pt x="307" y="71"/>
                    <a:pt x="255" y="123"/>
                  </a:cubicBezTo>
                  <a:cubicBezTo>
                    <a:pt x="206" y="171"/>
                    <a:pt x="158" y="242"/>
                    <a:pt x="82" y="250"/>
                  </a:cubicBezTo>
                  <a:cubicBezTo>
                    <a:pt x="1" y="261"/>
                    <a:pt x="53" y="299"/>
                    <a:pt x="56" y="328"/>
                  </a:cubicBezTo>
                  <a:cubicBezTo>
                    <a:pt x="68" y="318"/>
                    <a:pt x="79" y="295"/>
                    <a:pt x="90" y="295"/>
                  </a:cubicBezTo>
                  <a:lnTo>
                    <a:pt x="98" y="295"/>
                  </a:lnTo>
                  <a:lnTo>
                    <a:pt x="98" y="299"/>
                  </a:lnTo>
                  <a:cubicBezTo>
                    <a:pt x="116" y="314"/>
                    <a:pt x="127" y="325"/>
                    <a:pt x="135" y="325"/>
                  </a:cubicBezTo>
                  <a:cubicBezTo>
                    <a:pt x="146" y="325"/>
                    <a:pt x="153" y="310"/>
                    <a:pt x="165" y="276"/>
                  </a:cubicBezTo>
                  <a:cubicBezTo>
                    <a:pt x="180" y="220"/>
                    <a:pt x="217" y="171"/>
                    <a:pt x="284" y="161"/>
                  </a:cubicBezTo>
                  <a:cubicBezTo>
                    <a:pt x="333" y="123"/>
                    <a:pt x="389" y="104"/>
                    <a:pt x="449" y="104"/>
                  </a:cubicBezTo>
                  <a:cubicBezTo>
                    <a:pt x="501" y="104"/>
                    <a:pt x="553" y="119"/>
                    <a:pt x="595" y="149"/>
                  </a:cubicBezTo>
                  <a:lnTo>
                    <a:pt x="606" y="149"/>
                  </a:lnTo>
                  <a:cubicBezTo>
                    <a:pt x="624" y="149"/>
                    <a:pt x="636" y="135"/>
                    <a:pt x="651" y="119"/>
                  </a:cubicBezTo>
                  <a:cubicBezTo>
                    <a:pt x="658" y="116"/>
                    <a:pt x="665" y="112"/>
                    <a:pt x="677" y="112"/>
                  </a:cubicBezTo>
                  <a:cubicBezTo>
                    <a:pt x="707" y="112"/>
                    <a:pt x="752" y="135"/>
                    <a:pt x="741" y="153"/>
                  </a:cubicBezTo>
                  <a:cubicBezTo>
                    <a:pt x="700" y="224"/>
                    <a:pt x="778" y="280"/>
                    <a:pt x="763" y="344"/>
                  </a:cubicBezTo>
                  <a:cubicBezTo>
                    <a:pt x="781" y="314"/>
                    <a:pt x="838" y="295"/>
                    <a:pt x="819" y="258"/>
                  </a:cubicBezTo>
                  <a:cubicBezTo>
                    <a:pt x="796" y="202"/>
                    <a:pt x="812" y="153"/>
                    <a:pt x="815" y="101"/>
                  </a:cubicBezTo>
                  <a:cubicBezTo>
                    <a:pt x="822" y="37"/>
                    <a:pt x="796" y="0"/>
                    <a:pt x="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2" name="Google Shape;32652;p23"/>
            <p:cNvSpPr/>
            <p:nvPr/>
          </p:nvSpPr>
          <p:spPr>
            <a:xfrm>
              <a:off x="-2306082" y="-2876890"/>
              <a:ext cx="17190" cy="15614"/>
            </a:xfrm>
            <a:custGeom>
              <a:avLst/>
              <a:gdLst/>
              <a:ahLst/>
              <a:cxnLst/>
              <a:rect l="l" t="t" r="r" b="b"/>
              <a:pathLst>
                <a:path w="360" h="327" extrusionOk="0">
                  <a:moveTo>
                    <a:pt x="176" y="143"/>
                  </a:moveTo>
                  <a:cubicBezTo>
                    <a:pt x="199" y="143"/>
                    <a:pt x="210" y="151"/>
                    <a:pt x="244" y="173"/>
                  </a:cubicBezTo>
                  <a:cubicBezTo>
                    <a:pt x="202" y="188"/>
                    <a:pt x="180" y="199"/>
                    <a:pt x="165" y="199"/>
                  </a:cubicBezTo>
                  <a:cubicBezTo>
                    <a:pt x="147" y="199"/>
                    <a:pt x="135" y="184"/>
                    <a:pt x="116" y="151"/>
                  </a:cubicBezTo>
                  <a:cubicBezTo>
                    <a:pt x="147" y="147"/>
                    <a:pt x="165" y="143"/>
                    <a:pt x="176" y="143"/>
                  </a:cubicBezTo>
                  <a:close/>
                  <a:moveTo>
                    <a:pt x="247" y="1"/>
                  </a:moveTo>
                  <a:cubicBezTo>
                    <a:pt x="210" y="5"/>
                    <a:pt x="169" y="13"/>
                    <a:pt x="131" y="16"/>
                  </a:cubicBezTo>
                  <a:cubicBezTo>
                    <a:pt x="116" y="23"/>
                    <a:pt x="102" y="27"/>
                    <a:pt x="87" y="35"/>
                  </a:cubicBezTo>
                  <a:cubicBezTo>
                    <a:pt x="90" y="75"/>
                    <a:pt x="57" y="91"/>
                    <a:pt x="31" y="113"/>
                  </a:cubicBezTo>
                  <a:cubicBezTo>
                    <a:pt x="0" y="139"/>
                    <a:pt x="16" y="177"/>
                    <a:pt x="4" y="210"/>
                  </a:cubicBezTo>
                  <a:cubicBezTo>
                    <a:pt x="42" y="222"/>
                    <a:pt x="45" y="263"/>
                    <a:pt x="71" y="285"/>
                  </a:cubicBezTo>
                  <a:cubicBezTo>
                    <a:pt x="98" y="311"/>
                    <a:pt x="131" y="327"/>
                    <a:pt x="165" y="327"/>
                  </a:cubicBezTo>
                  <a:cubicBezTo>
                    <a:pt x="195" y="327"/>
                    <a:pt x="225" y="315"/>
                    <a:pt x="251" y="292"/>
                  </a:cubicBezTo>
                  <a:cubicBezTo>
                    <a:pt x="285" y="263"/>
                    <a:pt x="314" y="222"/>
                    <a:pt x="359" y="214"/>
                  </a:cubicBezTo>
                  <a:cubicBezTo>
                    <a:pt x="359" y="180"/>
                    <a:pt x="322" y="188"/>
                    <a:pt x="314" y="165"/>
                  </a:cubicBezTo>
                  <a:cubicBezTo>
                    <a:pt x="307" y="102"/>
                    <a:pt x="300" y="42"/>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3" name="Google Shape;32653;p23"/>
            <p:cNvSpPr/>
            <p:nvPr/>
          </p:nvSpPr>
          <p:spPr>
            <a:xfrm>
              <a:off x="-2634316" y="-2593589"/>
              <a:ext cx="29462" cy="36624"/>
            </a:xfrm>
            <a:custGeom>
              <a:avLst/>
              <a:gdLst/>
              <a:ahLst/>
              <a:cxnLst/>
              <a:rect l="l" t="t" r="r" b="b"/>
              <a:pathLst>
                <a:path w="617" h="767" extrusionOk="0">
                  <a:moveTo>
                    <a:pt x="456" y="1"/>
                  </a:moveTo>
                  <a:cubicBezTo>
                    <a:pt x="408" y="1"/>
                    <a:pt x="363" y="4"/>
                    <a:pt x="314" y="8"/>
                  </a:cubicBezTo>
                  <a:cubicBezTo>
                    <a:pt x="288" y="8"/>
                    <a:pt x="262" y="15"/>
                    <a:pt x="251" y="46"/>
                  </a:cubicBezTo>
                  <a:cubicBezTo>
                    <a:pt x="236" y="98"/>
                    <a:pt x="191" y="124"/>
                    <a:pt x="157" y="161"/>
                  </a:cubicBezTo>
                  <a:cubicBezTo>
                    <a:pt x="120" y="198"/>
                    <a:pt x="90" y="243"/>
                    <a:pt x="101" y="292"/>
                  </a:cubicBezTo>
                  <a:cubicBezTo>
                    <a:pt x="113" y="367"/>
                    <a:pt x="68" y="434"/>
                    <a:pt x="94" y="505"/>
                  </a:cubicBezTo>
                  <a:cubicBezTo>
                    <a:pt x="105" y="527"/>
                    <a:pt x="90" y="546"/>
                    <a:pt x="68" y="565"/>
                  </a:cubicBezTo>
                  <a:cubicBezTo>
                    <a:pt x="0" y="629"/>
                    <a:pt x="4" y="647"/>
                    <a:pt x="79" y="710"/>
                  </a:cubicBezTo>
                  <a:cubicBezTo>
                    <a:pt x="101" y="729"/>
                    <a:pt x="116" y="748"/>
                    <a:pt x="135" y="767"/>
                  </a:cubicBezTo>
                  <a:cubicBezTo>
                    <a:pt x="116" y="696"/>
                    <a:pt x="149" y="647"/>
                    <a:pt x="202" y="606"/>
                  </a:cubicBezTo>
                  <a:cubicBezTo>
                    <a:pt x="206" y="550"/>
                    <a:pt x="135" y="517"/>
                    <a:pt x="154" y="457"/>
                  </a:cubicBezTo>
                  <a:cubicBezTo>
                    <a:pt x="146" y="405"/>
                    <a:pt x="131" y="355"/>
                    <a:pt x="168" y="307"/>
                  </a:cubicBezTo>
                  <a:cubicBezTo>
                    <a:pt x="157" y="258"/>
                    <a:pt x="176" y="217"/>
                    <a:pt x="206" y="180"/>
                  </a:cubicBezTo>
                  <a:cubicBezTo>
                    <a:pt x="273" y="82"/>
                    <a:pt x="367" y="34"/>
                    <a:pt x="475" y="34"/>
                  </a:cubicBezTo>
                  <a:cubicBezTo>
                    <a:pt x="494" y="34"/>
                    <a:pt x="516" y="34"/>
                    <a:pt x="535" y="38"/>
                  </a:cubicBezTo>
                  <a:lnTo>
                    <a:pt x="553" y="38"/>
                  </a:lnTo>
                  <a:cubicBezTo>
                    <a:pt x="572" y="38"/>
                    <a:pt x="594" y="34"/>
                    <a:pt x="617" y="34"/>
                  </a:cubicBezTo>
                  <a:cubicBezTo>
                    <a:pt x="565" y="8"/>
                    <a:pt x="508" y="1"/>
                    <a:pt x="4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4" name="Google Shape;32654;p23"/>
            <p:cNvSpPr/>
            <p:nvPr/>
          </p:nvSpPr>
          <p:spPr>
            <a:xfrm>
              <a:off x="-2140437" y="-2538438"/>
              <a:ext cx="21297" cy="16665"/>
            </a:xfrm>
            <a:custGeom>
              <a:avLst/>
              <a:gdLst/>
              <a:ahLst/>
              <a:cxnLst/>
              <a:rect l="l" t="t" r="r" b="b"/>
              <a:pathLst>
                <a:path w="446" h="349" extrusionOk="0">
                  <a:moveTo>
                    <a:pt x="146" y="0"/>
                  </a:moveTo>
                  <a:cubicBezTo>
                    <a:pt x="61" y="8"/>
                    <a:pt x="16" y="57"/>
                    <a:pt x="16" y="147"/>
                  </a:cubicBezTo>
                  <a:cubicBezTo>
                    <a:pt x="16" y="169"/>
                    <a:pt x="4" y="192"/>
                    <a:pt x="1" y="214"/>
                  </a:cubicBezTo>
                  <a:cubicBezTo>
                    <a:pt x="16" y="232"/>
                    <a:pt x="42" y="244"/>
                    <a:pt x="34" y="277"/>
                  </a:cubicBezTo>
                  <a:cubicBezTo>
                    <a:pt x="72" y="333"/>
                    <a:pt x="146" y="314"/>
                    <a:pt x="195" y="344"/>
                  </a:cubicBezTo>
                  <a:cubicBezTo>
                    <a:pt x="206" y="344"/>
                    <a:pt x="218" y="349"/>
                    <a:pt x="229" y="349"/>
                  </a:cubicBezTo>
                  <a:cubicBezTo>
                    <a:pt x="281" y="349"/>
                    <a:pt x="325" y="326"/>
                    <a:pt x="360" y="277"/>
                  </a:cubicBezTo>
                  <a:cubicBezTo>
                    <a:pt x="352" y="251"/>
                    <a:pt x="367" y="240"/>
                    <a:pt x="389" y="225"/>
                  </a:cubicBezTo>
                  <a:lnTo>
                    <a:pt x="420" y="225"/>
                  </a:lnTo>
                  <a:cubicBezTo>
                    <a:pt x="430" y="225"/>
                    <a:pt x="446" y="221"/>
                    <a:pt x="438" y="192"/>
                  </a:cubicBezTo>
                  <a:cubicBezTo>
                    <a:pt x="434" y="157"/>
                    <a:pt x="408" y="154"/>
                    <a:pt x="382" y="154"/>
                  </a:cubicBezTo>
                  <a:cubicBezTo>
                    <a:pt x="375" y="154"/>
                    <a:pt x="367" y="150"/>
                    <a:pt x="360" y="147"/>
                  </a:cubicBezTo>
                  <a:lnTo>
                    <a:pt x="360" y="147"/>
                  </a:lnTo>
                  <a:cubicBezTo>
                    <a:pt x="367" y="195"/>
                    <a:pt x="344" y="206"/>
                    <a:pt x="318" y="206"/>
                  </a:cubicBezTo>
                  <a:cubicBezTo>
                    <a:pt x="308" y="206"/>
                    <a:pt x="296" y="206"/>
                    <a:pt x="285" y="202"/>
                  </a:cubicBezTo>
                  <a:cubicBezTo>
                    <a:pt x="263" y="199"/>
                    <a:pt x="247" y="192"/>
                    <a:pt x="229" y="192"/>
                  </a:cubicBezTo>
                  <a:cubicBezTo>
                    <a:pt x="210" y="192"/>
                    <a:pt x="191" y="202"/>
                    <a:pt x="173" y="228"/>
                  </a:cubicBezTo>
                  <a:cubicBezTo>
                    <a:pt x="165" y="244"/>
                    <a:pt x="158" y="247"/>
                    <a:pt x="146" y="247"/>
                  </a:cubicBezTo>
                  <a:cubicBezTo>
                    <a:pt x="124" y="247"/>
                    <a:pt x="101" y="228"/>
                    <a:pt x="75" y="218"/>
                  </a:cubicBezTo>
                  <a:cubicBezTo>
                    <a:pt x="146" y="214"/>
                    <a:pt x="161" y="173"/>
                    <a:pt x="173" y="113"/>
                  </a:cubicBezTo>
                  <a:cubicBezTo>
                    <a:pt x="180" y="68"/>
                    <a:pt x="168" y="68"/>
                    <a:pt x="135" y="52"/>
                  </a:cubicBezTo>
                  <a:cubicBezTo>
                    <a:pt x="87" y="30"/>
                    <a:pt x="142" y="16"/>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5" name="Google Shape;32655;p23"/>
            <p:cNvSpPr/>
            <p:nvPr/>
          </p:nvSpPr>
          <p:spPr>
            <a:xfrm>
              <a:off x="-2209866" y="-2833676"/>
              <a:ext cx="20724" cy="23827"/>
            </a:xfrm>
            <a:custGeom>
              <a:avLst/>
              <a:gdLst/>
              <a:ahLst/>
              <a:cxnLst/>
              <a:rect l="l" t="t" r="r" b="b"/>
              <a:pathLst>
                <a:path w="434" h="499" extrusionOk="0">
                  <a:moveTo>
                    <a:pt x="247" y="0"/>
                  </a:moveTo>
                  <a:lnTo>
                    <a:pt x="247" y="5"/>
                  </a:lnTo>
                  <a:cubicBezTo>
                    <a:pt x="270" y="27"/>
                    <a:pt x="285" y="60"/>
                    <a:pt x="270" y="86"/>
                  </a:cubicBezTo>
                  <a:cubicBezTo>
                    <a:pt x="209" y="184"/>
                    <a:pt x="270" y="247"/>
                    <a:pt x="330" y="307"/>
                  </a:cubicBezTo>
                  <a:cubicBezTo>
                    <a:pt x="318" y="319"/>
                    <a:pt x="307" y="322"/>
                    <a:pt x="296" y="322"/>
                  </a:cubicBezTo>
                  <a:cubicBezTo>
                    <a:pt x="285" y="322"/>
                    <a:pt x="273" y="322"/>
                    <a:pt x="262" y="319"/>
                  </a:cubicBezTo>
                  <a:cubicBezTo>
                    <a:pt x="254" y="314"/>
                    <a:pt x="244" y="311"/>
                    <a:pt x="232" y="311"/>
                  </a:cubicBezTo>
                  <a:cubicBezTo>
                    <a:pt x="228" y="311"/>
                    <a:pt x="221" y="314"/>
                    <a:pt x="218" y="314"/>
                  </a:cubicBezTo>
                  <a:cubicBezTo>
                    <a:pt x="209" y="386"/>
                    <a:pt x="209" y="404"/>
                    <a:pt x="157" y="404"/>
                  </a:cubicBezTo>
                  <a:cubicBezTo>
                    <a:pt x="142" y="404"/>
                    <a:pt x="120" y="400"/>
                    <a:pt x="90" y="397"/>
                  </a:cubicBezTo>
                  <a:cubicBezTo>
                    <a:pt x="139" y="359"/>
                    <a:pt x="187" y="319"/>
                    <a:pt x="116" y="269"/>
                  </a:cubicBezTo>
                  <a:cubicBezTo>
                    <a:pt x="109" y="262"/>
                    <a:pt x="105" y="259"/>
                    <a:pt x="97" y="251"/>
                  </a:cubicBezTo>
                  <a:cubicBezTo>
                    <a:pt x="64" y="296"/>
                    <a:pt x="75" y="367"/>
                    <a:pt x="16" y="400"/>
                  </a:cubicBezTo>
                  <a:cubicBezTo>
                    <a:pt x="12" y="404"/>
                    <a:pt x="4" y="412"/>
                    <a:pt x="0" y="416"/>
                  </a:cubicBezTo>
                  <a:cubicBezTo>
                    <a:pt x="42" y="483"/>
                    <a:pt x="120" y="468"/>
                    <a:pt x="183" y="494"/>
                  </a:cubicBezTo>
                  <a:cubicBezTo>
                    <a:pt x="183" y="498"/>
                    <a:pt x="187" y="498"/>
                    <a:pt x="192" y="498"/>
                  </a:cubicBezTo>
                  <a:cubicBezTo>
                    <a:pt x="202" y="498"/>
                    <a:pt x="206" y="487"/>
                    <a:pt x="214" y="476"/>
                  </a:cubicBezTo>
                  <a:cubicBezTo>
                    <a:pt x="262" y="423"/>
                    <a:pt x="311" y="371"/>
                    <a:pt x="363" y="319"/>
                  </a:cubicBezTo>
                  <a:cubicBezTo>
                    <a:pt x="389" y="243"/>
                    <a:pt x="434" y="165"/>
                    <a:pt x="363" y="86"/>
                  </a:cubicBezTo>
                  <a:cubicBezTo>
                    <a:pt x="337" y="50"/>
                    <a:pt x="314" y="0"/>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6" name="Google Shape;32656;p23"/>
            <p:cNvSpPr/>
            <p:nvPr/>
          </p:nvSpPr>
          <p:spPr>
            <a:xfrm>
              <a:off x="-2333395" y="-2920438"/>
              <a:ext cx="33759" cy="32756"/>
            </a:xfrm>
            <a:custGeom>
              <a:avLst/>
              <a:gdLst/>
              <a:ahLst/>
              <a:cxnLst/>
              <a:rect l="l" t="t" r="r" b="b"/>
              <a:pathLst>
                <a:path w="707" h="686" extrusionOk="0">
                  <a:moveTo>
                    <a:pt x="476" y="239"/>
                  </a:moveTo>
                  <a:cubicBezTo>
                    <a:pt x="476" y="240"/>
                    <a:pt x="476" y="240"/>
                    <a:pt x="476" y="240"/>
                  </a:cubicBezTo>
                  <a:lnTo>
                    <a:pt x="479" y="240"/>
                  </a:lnTo>
                  <a:cubicBezTo>
                    <a:pt x="478" y="240"/>
                    <a:pt x="477" y="240"/>
                    <a:pt x="476" y="239"/>
                  </a:cubicBezTo>
                  <a:close/>
                  <a:moveTo>
                    <a:pt x="83" y="1"/>
                  </a:moveTo>
                  <a:cubicBezTo>
                    <a:pt x="65" y="1"/>
                    <a:pt x="46" y="19"/>
                    <a:pt x="1" y="61"/>
                  </a:cubicBezTo>
                  <a:cubicBezTo>
                    <a:pt x="113" y="83"/>
                    <a:pt x="214" y="121"/>
                    <a:pt x="232" y="255"/>
                  </a:cubicBezTo>
                  <a:cubicBezTo>
                    <a:pt x="270" y="285"/>
                    <a:pt x="300" y="315"/>
                    <a:pt x="277" y="371"/>
                  </a:cubicBezTo>
                  <a:cubicBezTo>
                    <a:pt x="270" y="412"/>
                    <a:pt x="284" y="461"/>
                    <a:pt x="244" y="494"/>
                  </a:cubicBezTo>
                  <a:cubicBezTo>
                    <a:pt x="255" y="498"/>
                    <a:pt x="266" y="506"/>
                    <a:pt x="274" y="506"/>
                  </a:cubicBezTo>
                  <a:cubicBezTo>
                    <a:pt x="307" y="476"/>
                    <a:pt x="334" y="461"/>
                    <a:pt x="360" y="461"/>
                  </a:cubicBezTo>
                  <a:cubicBezTo>
                    <a:pt x="408" y="461"/>
                    <a:pt x="450" y="506"/>
                    <a:pt x="491" y="547"/>
                  </a:cubicBezTo>
                  <a:cubicBezTo>
                    <a:pt x="524" y="580"/>
                    <a:pt x="554" y="614"/>
                    <a:pt x="588" y="644"/>
                  </a:cubicBezTo>
                  <a:cubicBezTo>
                    <a:pt x="610" y="663"/>
                    <a:pt x="633" y="685"/>
                    <a:pt x="662" y="685"/>
                  </a:cubicBezTo>
                  <a:cubicBezTo>
                    <a:pt x="674" y="685"/>
                    <a:pt x="688" y="678"/>
                    <a:pt x="707" y="663"/>
                  </a:cubicBezTo>
                  <a:cubicBezTo>
                    <a:pt x="674" y="655"/>
                    <a:pt x="648" y="644"/>
                    <a:pt x="625" y="618"/>
                  </a:cubicBezTo>
                  <a:lnTo>
                    <a:pt x="617" y="618"/>
                  </a:lnTo>
                  <a:cubicBezTo>
                    <a:pt x="562" y="599"/>
                    <a:pt x="520" y="566"/>
                    <a:pt x="509" y="502"/>
                  </a:cubicBezTo>
                  <a:lnTo>
                    <a:pt x="509" y="472"/>
                  </a:lnTo>
                  <a:cubicBezTo>
                    <a:pt x="464" y="457"/>
                    <a:pt x="446" y="404"/>
                    <a:pt x="386" y="404"/>
                  </a:cubicBezTo>
                  <a:lnTo>
                    <a:pt x="367" y="404"/>
                  </a:lnTo>
                  <a:cubicBezTo>
                    <a:pt x="329" y="404"/>
                    <a:pt x="319" y="326"/>
                    <a:pt x="348" y="285"/>
                  </a:cubicBezTo>
                  <a:cubicBezTo>
                    <a:pt x="374" y="247"/>
                    <a:pt x="405" y="236"/>
                    <a:pt x="441" y="236"/>
                  </a:cubicBezTo>
                  <a:cubicBezTo>
                    <a:pt x="452" y="236"/>
                    <a:pt x="462" y="236"/>
                    <a:pt x="476" y="239"/>
                  </a:cubicBezTo>
                  <a:lnTo>
                    <a:pt x="476" y="239"/>
                  </a:lnTo>
                  <a:cubicBezTo>
                    <a:pt x="483" y="188"/>
                    <a:pt x="505" y="143"/>
                    <a:pt x="543" y="109"/>
                  </a:cubicBezTo>
                  <a:lnTo>
                    <a:pt x="543" y="105"/>
                  </a:lnTo>
                  <a:cubicBezTo>
                    <a:pt x="446" y="117"/>
                    <a:pt x="367" y="158"/>
                    <a:pt x="303" y="255"/>
                  </a:cubicBezTo>
                  <a:cubicBezTo>
                    <a:pt x="270" y="173"/>
                    <a:pt x="195" y="135"/>
                    <a:pt x="150" y="68"/>
                  </a:cubicBezTo>
                  <a:cubicBezTo>
                    <a:pt x="120" y="23"/>
                    <a:pt x="101"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7" name="Google Shape;32657;p23"/>
            <p:cNvSpPr/>
            <p:nvPr/>
          </p:nvSpPr>
          <p:spPr>
            <a:xfrm>
              <a:off x="-2571524" y="-2530941"/>
              <a:ext cx="15758" cy="13227"/>
            </a:xfrm>
            <a:custGeom>
              <a:avLst/>
              <a:gdLst/>
              <a:ahLst/>
              <a:cxnLst/>
              <a:rect l="l" t="t" r="r" b="b"/>
              <a:pathLst>
                <a:path w="330" h="277" extrusionOk="0">
                  <a:moveTo>
                    <a:pt x="199" y="0"/>
                  </a:moveTo>
                  <a:cubicBezTo>
                    <a:pt x="132" y="19"/>
                    <a:pt x="61" y="23"/>
                    <a:pt x="1" y="57"/>
                  </a:cubicBezTo>
                  <a:cubicBezTo>
                    <a:pt x="50" y="176"/>
                    <a:pt x="102" y="277"/>
                    <a:pt x="203" y="277"/>
                  </a:cubicBezTo>
                  <a:cubicBezTo>
                    <a:pt x="237" y="277"/>
                    <a:pt x="281" y="266"/>
                    <a:pt x="330" y="240"/>
                  </a:cubicBezTo>
                  <a:cubicBezTo>
                    <a:pt x="330" y="199"/>
                    <a:pt x="308" y="161"/>
                    <a:pt x="315" y="116"/>
                  </a:cubicBezTo>
                  <a:cubicBezTo>
                    <a:pt x="326" y="61"/>
                    <a:pt x="270" y="0"/>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8" name="Google Shape;32658;p23"/>
            <p:cNvSpPr/>
            <p:nvPr/>
          </p:nvSpPr>
          <p:spPr>
            <a:xfrm>
              <a:off x="-2198072" y="-2894510"/>
              <a:ext cx="15041" cy="14325"/>
            </a:xfrm>
            <a:custGeom>
              <a:avLst/>
              <a:gdLst/>
              <a:ahLst/>
              <a:cxnLst/>
              <a:rect l="l" t="t" r="r" b="b"/>
              <a:pathLst>
                <a:path w="315" h="300" extrusionOk="0">
                  <a:moveTo>
                    <a:pt x="198" y="0"/>
                  </a:moveTo>
                  <a:cubicBezTo>
                    <a:pt x="154" y="0"/>
                    <a:pt x="97" y="7"/>
                    <a:pt x="83" y="23"/>
                  </a:cubicBezTo>
                  <a:cubicBezTo>
                    <a:pt x="4" y="97"/>
                    <a:pt x="0" y="190"/>
                    <a:pt x="67" y="261"/>
                  </a:cubicBezTo>
                  <a:cubicBezTo>
                    <a:pt x="93" y="287"/>
                    <a:pt x="124" y="299"/>
                    <a:pt x="150" y="299"/>
                  </a:cubicBezTo>
                  <a:cubicBezTo>
                    <a:pt x="180" y="299"/>
                    <a:pt x="206" y="287"/>
                    <a:pt x="228" y="265"/>
                  </a:cubicBezTo>
                  <a:cubicBezTo>
                    <a:pt x="295" y="209"/>
                    <a:pt x="314" y="68"/>
                    <a:pt x="266" y="11"/>
                  </a:cubicBezTo>
                  <a:cubicBezTo>
                    <a:pt x="259" y="4"/>
                    <a:pt x="228" y="0"/>
                    <a:pt x="1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9" name="Google Shape;32659;p23"/>
            <p:cNvSpPr/>
            <p:nvPr/>
          </p:nvSpPr>
          <p:spPr>
            <a:xfrm>
              <a:off x="-1913195" y="-2715495"/>
              <a:ext cx="19482" cy="15949"/>
            </a:xfrm>
            <a:custGeom>
              <a:avLst/>
              <a:gdLst/>
              <a:ahLst/>
              <a:cxnLst/>
              <a:rect l="l" t="t" r="r" b="b"/>
              <a:pathLst>
                <a:path w="408" h="334" extrusionOk="0">
                  <a:moveTo>
                    <a:pt x="164" y="0"/>
                  </a:moveTo>
                  <a:cubicBezTo>
                    <a:pt x="116" y="0"/>
                    <a:pt x="67" y="19"/>
                    <a:pt x="26" y="37"/>
                  </a:cubicBezTo>
                  <a:cubicBezTo>
                    <a:pt x="4" y="49"/>
                    <a:pt x="12" y="127"/>
                    <a:pt x="7" y="176"/>
                  </a:cubicBezTo>
                  <a:cubicBezTo>
                    <a:pt x="4" y="210"/>
                    <a:pt x="0" y="244"/>
                    <a:pt x="26" y="273"/>
                  </a:cubicBezTo>
                  <a:cubicBezTo>
                    <a:pt x="67" y="318"/>
                    <a:pt x="109" y="333"/>
                    <a:pt x="154" y="333"/>
                  </a:cubicBezTo>
                  <a:cubicBezTo>
                    <a:pt x="195" y="333"/>
                    <a:pt x="240" y="318"/>
                    <a:pt x="285" y="303"/>
                  </a:cubicBezTo>
                  <a:cubicBezTo>
                    <a:pt x="340" y="284"/>
                    <a:pt x="333" y="213"/>
                    <a:pt x="393" y="191"/>
                  </a:cubicBezTo>
                  <a:cubicBezTo>
                    <a:pt x="407" y="187"/>
                    <a:pt x="400" y="142"/>
                    <a:pt x="393" y="116"/>
                  </a:cubicBezTo>
                  <a:lnTo>
                    <a:pt x="389" y="116"/>
                  </a:lnTo>
                  <a:cubicBezTo>
                    <a:pt x="374" y="123"/>
                    <a:pt x="352" y="127"/>
                    <a:pt x="352" y="149"/>
                  </a:cubicBezTo>
                  <a:cubicBezTo>
                    <a:pt x="348" y="210"/>
                    <a:pt x="307" y="232"/>
                    <a:pt x="262" y="232"/>
                  </a:cubicBezTo>
                  <a:lnTo>
                    <a:pt x="259" y="232"/>
                  </a:lnTo>
                  <a:cubicBezTo>
                    <a:pt x="209" y="232"/>
                    <a:pt x="169" y="199"/>
                    <a:pt x="138" y="157"/>
                  </a:cubicBezTo>
                  <a:cubicBezTo>
                    <a:pt x="124" y="135"/>
                    <a:pt x="131" y="113"/>
                    <a:pt x="150" y="94"/>
                  </a:cubicBezTo>
                  <a:cubicBezTo>
                    <a:pt x="176" y="64"/>
                    <a:pt x="206" y="42"/>
                    <a:pt x="243" y="34"/>
                  </a:cubicBezTo>
                  <a:cubicBezTo>
                    <a:pt x="250" y="30"/>
                    <a:pt x="254" y="23"/>
                    <a:pt x="262" y="19"/>
                  </a:cubicBezTo>
                  <a:cubicBezTo>
                    <a:pt x="247" y="15"/>
                    <a:pt x="232" y="11"/>
                    <a:pt x="217" y="8"/>
                  </a:cubicBezTo>
                  <a:cubicBezTo>
                    <a:pt x="198" y="0"/>
                    <a:pt x="180" y="0"/>
                    <a:pt x="1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0" name="Google Shape;32660;p23"/>
            <p:cNvSpPr/>
            <p:nvPr/>
          </p:nvSpPr>
          <p:spPr>
            <a:xfrm>
              <a:off x="-2042789" y="-2904872"/>
              <a:ext cx="34667" cy="13800"/>
            </a:xfrm>
            <a:custGeom>
              <a:avLst/>
              <a:gdLst/>
              <a:ahLst/>
              <a:cxnLst/>
              <a:rect l="l" t="t" r="r" b="b"/>
              <a:pathLst>
                <a:path w="726" h="289" extrusionOk="0">
                  <a:moveTo>
                    <a:pt x="38" y="0"/>
                  </a:moveTo>
                  <a:cubicBezTo>
                    <a:pt x="0" y="56"/>
                    <a:pt x="79" y="90"/>
                    <a:pt x="64" y="150"/>
                  </a:cubicBezTo>
                  <a:cubicBezTo>
                    <a:pt x="45" y="240"/>
                    <a:pt x="94" y="288"/>
                    <a:pt x="183" y="288"/>
                  </a:cubicBezTo>
                  <a:lnTo>
                    <a:pt x="191" y="288"/>
                  </a:lnTo>
                  <a:cubicBezTo>
                    <a:pt x="340" y="285"/>
                    <a:pt x="487" y="243"/>
                    <a:pt x="635" y="243"/>
                  </a:cubicBezTo>
                  <a:cubicBezTo>
                    <a:pt x="658" y="243"/>
                    <a:pt x="680" y="243"/>
                    <a:pt x="707" y="247"/>
                  </a:cubicBezTo>
                  <a:cubicBezTo>
                    <a:pt x="711" y="247"/>
                    <a:pt x="718" y="240"/>
                    <a:pt x="722" y="232"/>
                  </a:cubicBezTo>
                  <a:cubicBezTo>
                    <a:pt x="722" y="232"/>
                    <a:pt x="722" y="228"/>
                    <a:pt x="725" y="224"/>
                  </a:cubicBezTo>
                  <a:cubicBezTo>
                    <a:pt x="707" y="213"/>
                    <a:pt x="692" y="198"/>
                    <a:pt x="673" y="187"/>
                  </a:cubicBezTo>
                  <a:cubicBezTo>
                    <a:pt x="628" y="195"/>
                    <a:pt x="583" y="198"/>
                    <a:pt x="539" y="206"/>
                  </a:cubicBezTo>
                  <a:cubicBezTo>
                    <a:pt x="523" y="209"/>
                    <a:pt x="509" y="213"/>
                    <a:pt x="494" y="213"/>
                  </a:cubicBezTo>
                  <a:cubicBezTo>
                    <a:pt x="426" y="213"/>
                    <a:pt x="363" y="180"/>
                    <a:pt x="299" y="164"/>
                  </a:cubicBezTo>
                  <a:cubicBezTo>
                    <a:pt x="277" y="202"/>
                    <a:pt x="236" y="224"/>
                    <a:pt x="199" y="224"/>
                  </a:cubicBezTo>
                  <a:cubicBezTo>
                    <a:pt x="187" y="224"/>
                    <a:pt x="176" y="224"/>
                    <a:pt x="164" y="217"/>
                  </a:cubicBezTo>
                  <a:cubicBezTo>
                    <a:pt x="138" y="198"/>
                    <a:pt x="131" y="172"/>
                    <a:pt x="164" y="157"/>
                  </a:cubicBezTo>
                  <a:cubicBezTo>
                    <a:pt x="191" y="142"/>
                    <a:pt x="209" y="119"/>
                    <a:pt x="232" y="101"/>
                  </a:cubicBezTo>
                  <a:cubicBezTo>
                    <a:pt x="236" y="23"/>
                    <a:pt x="173" y="52"/>
                    <a:pt x="135" y="33"/>
                  </a:cubicBezTo>
                  <a:cubicBezTo>
                    <a:pt x="116" y="49"/>
                    <a:pt x="105" y="56"/>
                    <a:pt x="90" y="56"/>
                  </a:cubicBezTo>
                  <a:cubicBezTo>
                    <a:pt x="68" y="56"/>
                    <a:pt x="52" y="3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1" name="Google Shape;32661;p23"/>
            <p:cNvSpPr/>
            <p:nvPr/>
          </p:nvSpPr>
          <p:spPr>
            <a:xfrm>
              <a:off x="-2243816" y="-2861897"/>
              <a:ext cx="17763" cy="18431"/>
            </a:xfrm>
            <a:custGeom>
              <a:avLst/>
              <a:gdLst/>
              <a:ahLst/>
              <a:cxnLst/>
              <a:rect l="l" t="t" r="r" b="b"/>
              <a:pathLst>
                <a:path w="372" h="386" extrusionOk="0">
                  <a:moveTo>
                    <a:pt x="132" y="1"/>
                  </a:moveTo>
                  <a:cubicBezTo>
                    <a:pt x="95" y="1"/>
                    <a:pt x="57" y="16"/>
                    <a:pt x="23" y="49"/>
                  </a:cubicBezTo>
                  <a:cubicBezTo>
                    <a:pt x="50" y="61"/>
                    <a:pt x="73" y="65"/>
                    <a:pt x="99" y="65"/>
                  </a:cubicBezTo>
                  <a:lnTo>
                    <a:pt x="188" y="65"/>
                  </a:lnTo>
                  <a:cubicBezTo>
                    <a:pt x="196" y="120"/>
                    <a:pt x="144" y="147"/>
                    <a:pt x="140" y="196"/>
                  </a:cubicBezTo>
                  <a:cubicBezTo>
                    <a:pt x="135" y="214"/>
                    <a:pt x="132" y="218"/>
                    <a:pt x="125" y="218"/>
                  </a:cubicBezTo>
                  <a:cubicBezTo>
                    <a:pt x="113" y="218"/>
                    <a:pt x="99" y="206"/>
                    <a:pt x="91" y="206"/>
                  </a:cubicBezTo>
                  <a:lnTo>
                    <a:pt x="57" y="206"/>
                  </a:lnTo>
                  <a:cubicBezTo>
                    <a:pt x="1" y="206"/>
                    <a:pt x="1" y="222"/>
                    <a:pt x="31" y="300"/>
                  </a:cubicBezTo>
                  <a:cubicBezTo>
                    <a:pt x="35" y="308"/>
                    <a:pt x="35" y="319"/>
                    <a:pt x="39" y="330"/>
                  </a:cubicBezTo>
                  <a:cubicBezTo>
                    <a:pt x="87" y="322"/>
                    <a:pt x="128" y="282"/>
                    <a:pt x="177" y="282"/>
                  </a:cubicBezTo>
                  <a:cubicBezTo>
                    <a:pt x="192" y="282"/>
                    <a:pt x="203" y="285"/>
                    <a:pt x="218" y="292"/>
                  </a:cubicBezTo>
                  <a:cubicBezTo>
                    <a:pt x="225" y="341"/>
                    <a:pt x="151" y="337"/>
                    <a:pt x="154" y="386"/>
                  </a:cubicBezTo>
                  <a:cubicBezTo>
                    <a:pt x="240" y="353"/>
                    <a:pt x="292" y="296"/>
                    <a:pt x="304" y="203"/>
                  </a:cubicBezTo>
                  <a:cubicBezTo>
                    <a:pt x="304" y="147"/>
                    <a:pt x="371" y="94"/>
                    <a:pt x="304" y="42"/>
                  </a:cubicBezTo>
                  <a:cubicBezTo>
                    <a:pt x="297" y="49"/>
                    <a:pt x="285" y="53"/>
                    <a:pt x="275" y="53"/>
                  </a:cubicBezTo>
                  <a:cubicBezTo>
                    <a:pt x="263" y="53"/>
                    <a:pt x="252" y="46"/>
                    <a:pt x="237" y="35"/>
                  </a:cubicBezTo>
                  <a:cubicBezTo>
                    <a:pt x="199" y="13"/>
                    <a:pt x="166"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2" name="Google Shape;32662;p23"/>
            <p:cNvSpPr/>
            <p:nvPr/>
          </p:nvSpPr>
          <p:spPr>
            <a:xfrm>
              <a:off x="-2272180" y="-2711771"/>
              <a:ext cx="17190" cy="23111"/>
            </a:xfrm>
            <a:custGeom>
              <a:avLst/>
              <a:gdLst/>
              <a:ahLst/>
              <a:cxnLst/>
              <a:rect l="l" t="t" r="r" b="b"/>
              <a:pathLst>
                <a:path w="360" h="484" extrusionOk="0">
                  <a:moveTo>
                    <a:pt x="258" y="1"/>
                  </a:moveTo>
                  <a:cubicBezTo>
                    <a:pt x="236" y="1"/>
                    <a:pt x="214" y="12"/>
                    <a:pt x="191" y="23"/>
                  </a:cubicBezTo>
                  <a:cubicBezTo>
                    <a:pt x="139" y="49"/>
                    <a:pt x="94" y="79"/>
                    <a:pt x="39" y="79"/>
                  </a:cubicBezTo>
                  <a:cubicBezTo>
                    <a:pt x="23" y="79"/>
                    <a:pt x="12" y="76"/>
                    <a:pt x="1" y="71"/>
                  </a:cubicBezTo>
                  <a:lnTo>
                    <a:pt x="1" y="71"/>
                  </a:lnTo>
                  <a:cubicBezTo>
                    <a:pt x="31" y="184"/>
                    <a:pt x="110" y="270"/>
                    <a:pt x="165" y="367"/>
                  </a:cubicBezTo>
                  <a:cubicBezTo>
                    <a:pt x="191" y="408"/>
                    <a:pt x="218" y="446"/>
                    <a:pt x="244" y="483"/>
                  </a:cubicBezTo>
                  <a:cubicBezTo>
                    <a:pt x="270" y="416"/>
                    <a:pt x="258" y="352"/>
                    <a:pt x="218" y="292"/>
                  </a:cubicBezTo>
                  <a:cubicBezTo>
                    <a:pt x="139" y="180"/>
                    <a:pt x="154" y="147"/>
                    <a:pt x="289" y="132"/>
                  </a:cubicBezTo>
                  <a:cubicBezTo>
                    <a:pt x="348" y="124"/>
                    <a:pt x="360" y="102"/>
                    <a:pt x="330" y="49"/>
                  </a:cubicBezTo>
                  <a:cubicBezTo>
                    <a:pt x="311" y="16"/>
                    <a:pt x="285" y="1"/>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3" name="Google Shape;32663;p23"/>
            <p:cNvSpPr/>
            <p:nvPr/>
          </p:nvSpPr>
          <p:spPr>
            <a:xfrm>
              <a:off x="-2400866" y="-2976974"/>
              <a:ext cx="18288" cy="17524"/>
            </a:xfrm>
            <a:custGeom>
              <a:avLst/>
              <a:gdLst/>
              <a:ahLst/>
              <a:cxnLst/>
              <a:rect l="l" t="t" r="r" b="b"/>
              <a:pathLst>
                <a:path w="383" h="367" extrusionOk="0">
                  <a:moveTo>
                    <a:pt x="270" y="0"/>
                  </a:moveTo>
                  <a:cubicBezTo>
                    <a:pt x="258" y="0"/>
                    <a:pt x="251" y="4"/>
                    <a:pt x="244" y="7"/>
                  </a:cubicBezTo>
                  <a:cubicBezTo>
                    <a:pt x="229" y="23"/>
                    <a:pt x="217" y="37"/>
                    <a:pt x="199" y="37"/>
                  </a:cubicBezTo>
                  <a:lnTo>
                    <a:pt x="188" y="37"/>
                  </a:lnTo>
                  <a:cubicBezTo>
                    <a:pt x="169" y="56"/>
                    <a:pt x="150" y="63"/>
                    <a:pt x="127" y="63"/>
                  </a:cubicBezTo>
                  <a:cubicBezTo>
                    <a:pt x="113" y="63"/>
                    <a:pt x="98" y="59"/>
                    <a:pt x="79" y="56"/>
                  </a:cubicBezTo>
                  <a:cubicBezTo>
                    <a:pt x="72" y="52"/>
                    <a:pt x="68" y="52"/>
                    <a:pt x="60" y="52"/>
                  </a:cubicBezTo>
                  <a:cubicBezTo>
                    <a:pt x="27" y="52"/>
                    <a:pt x="20" y="82"/>
                    <a:pt x="12" y="112"/>
                  </a:cubicBezTo>
                  <a:cubicBezTo>
                    <a:pt x="1" y="149"/>
                    <a:pt x="20" y="172"/>
                    <a:pt x="49" y="183"/>
                  </a:cubicBezTo>
                  <a:cubicBezTo>
                    <a:pt x="91" y="198"/>
                    <a:pt x="132" y="206"/>
                    <a:pt x="172" y="216"/>
                  </a:cubicBezTo>
                  <a:cubicBezTo>
                    <a:pt x="180" y="225"/>
                    <a:pt x="191" y="235"/>
                    <a:pt x="203" y="235"/>
                  </a:cubicBezTo>
                  <a:cubicBezTo>
                    <a:pt x="210" y="235"/>
                    <a:pt x="214" y="232"/>
                    <a:pt x="217" y="220"/>
                  </a:cubicBezTo>
                  <a:cubicBezTo>
                    <a:pt x="229" y="194"/>
                    <a:pt x="184" y="164"/>
                    <a:pt x="222" y="138"/>
                  </a:cubicBezTo>
                  <a:cubicBezTo>
                    <a:pt x="244" y="123"/>
                    <a:pt x="229" y="90"/>
                    <a:pt x="258" y="68"/>
                  </a:cubicBezTo>
                  <a:lnTo>
                    <a:pt x="258" y="68"/>
                  </a:lnTo>
                  <a:cubicBezTo>
                    <a:pt x="281" y="153"/>
                    <a:pt x="311" y="235"/>
                    <a:pt x="222" y="299"/>
                  </a:cubicBezTo>
                  <a:cubicBezTo>
                    <a:pt x="251" y="351"/>
                    <a:pt x="322" y="314"/>
                    <a:pt x="352" y="366"/>
                  </a:cubicBezTo>
                  <a:cubicBezTo>
                    <a:pt x="356" y="351"/>
                    <a:pt x="363" y="332"/>
                    <a:pt x="371" y="318"/>
                  </a:cubicBezTo>
                  <a:cubicBezTo>
                    <a:pt x="382" y="287"/>
                    <a:pt x="374" y="258"/>
                    <a:pt x="356" y="232"/>
                  </a:cubicBezTo>
                  <a:cubicBezTo>
                    <a:pt x="371" y="168"/>
                    <a:pt x="293" y="112"/>
                    <a:pt x="334" y="41"/>
                  </a:cubicBezTo>
                  <a:cubicBezTo>
                    <a:pt x="345" y="23"/>
                    <a:pt x="300"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4" name="Google Shape;32664;p23"/>
            <p:cNvSpPr/>
            <p:nvPr/>
          </p:nvSpPr>
          <p:spPr>
            <a:xfrm>
              <a:off x="-2299827" y="-2899524"/>
              <a:ext cx="15041" cy="24830"/>
            </a:xfrm>
            <a:custGeom>
              <a:avLst/>
              <a:gdLst/>
              <a:ahLst/>
              <a:cxnLst/>
              <a:rect l="l" t="t" r="r" b="b"/>
              <a:pathLst>
                <a:path w="315" h="520" extrusionOk="0">
                  <a:moveTo>
                    <a:pt x="299" y="0"/>
                  </a:moveTo>
                  <a:cubicBezTo>
                    <a:pt x="254" y="75"/>
                    <a:pt x="206" y="150"/>
                    <a:pt x="116" y="180"/>
                  </a:cubicBezTo>
                  <a:cubicBezTo>
                    <a:pt x="105" y="191"/>
                    <a:pt x="94" y="199"/>
                    <a:pt x="83" y="209"/>
                  </a:cubicBezTo>
                  <a:cubicBezTo>
                    <a:pt x="102" y="213"/>
                    <a:pt x="116" y="217"/>
                    <a:pt x="131" y="221"/>
                  </a:cubicBezTo>
                  <a:cubicBezTo>
                    <a:pt x="124" y="232"/>
                    <a:pt x="116" y="243"/>
                    <a:pt x="105" y="254"/>
                  </a:cubicBezTo>
                  <a:cubicBezTo>
                    <a:pt x="94" y="269"/>
                    <a:pt x="79" y="280"/>
                    <a:pt x="68" y="292"/>
                  </a:cubicBezTo>
                  <a:cubicBezTo>
                    <a:pt x="42" y="314"/>
                    <a:pt x="26" y="344"/>
                    <a:pt x="19" y="374"/>
                  </a:cubicBezTo>
                  <a:cubicBezTo>
                    <a:pt x="30" y="415"/>
                    <a:pt x="34" y="452"/>
                    <a:pt x="4" y="487"/>
                  </a:cubicBezTo>
                  <a:lnTo>
                    <a:pt x="0" y="490"/>
                  </a:lnTo>
                  <a:cubicBezTo>
                    <a:pt x="38" y="487"/>
                    <a:pt x="79" y="479"/>
                    <a:pt x="116" y="475"/>
                  </a:cubicBezTo>
                  <a:lnTo>
                    <a:pt x="128" y="475"/>
                  </a:lnTo>
                  <a:cubicBezTo>
                    <a:pt x="147" y="475"/>
                    <a:pt x="161" y="487"/>
                    <a:pt x="176" y="497"/>
                  </a:cubicBezTo>
                  <a:cubicBezTo>
                    <a:pt x="187" y="509"/>
                    <a:pt x="202" y="520"/>
                    <a:pt x="225" y="520"/>
                  </a:cubicBezTo>
                  <a:cubicBezTo>
                    <a:pt x="228" y="520"/>
                    <a:pt x="236" y="520"/>
                    <a:pt x="244" y="516"/>
                  </a:cubicBezTo>
                  <a:cubicBezTo>
                    <a:pt x="244" y="497"/>
                    <a:pt x="244" y="471"/>
                    <a:pt x="247" y="442"/>
                  </a:cubicBezTo>
                  <a:cubicBezTo>
                    <a:pt x="202" y="356"/>
                    <a:pt x="221" y="266"/>
                    <a:pt x="247" y="180"/>
                  </a:cubicBezTo>
                  <a:cubicBezTo>
                    <a:pt x="202" y="168"/>
                    <a:pt x="199" y="165"/>
                    <a:pt x="214" y="150"/>
                  </a:cubicBezTo>
                  <a:lnTo>
                    <a:pt x="314" y="49"/>
                  </a:lnTo>
                  <a:lnTo>
                    <a:pt x="314" y="16"/>
                  </a:lnTo>
                  <a:lnTo>
                    <a:pt x="2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5" name="Google Shape;32665;p23"/>
            <p:cNvSpPr/>
            <p:nvPr/>
          </p:nvSpPr>
          <p:spPr>
            <a:xfrm>
              <a:off x="-1924082" y="-2771028"/>
              <a:ext cx="13418" cy="13800"/>
            </a:xfrm>
            <a:custGeom>
              <a:avLst/>
              <a:gdLst/>
              <a:ahLst/>
              <a:cxnLst/>
              <a:rect l="l" t="t" r="r" b="b"/>
              <a:pathLst>
                <a:path w="281" h="289" extrusionOk="0">
                  <a:moveTo>
                    <a:pt x="150" y="1"/>
                  </a:moveTo>
                  <a:cubicBezTo>
                    <a:pt x="112" y="1"/>
                    <a:pt x="75" y="12"/>
                    <a:pt x="45" y="49"/>
                  </a:cubicBezTo>
                  <a:cubicBezTo>
                    <a:pt x="0" y="83"/>
                    <a:pt x="11" y="128"/>
                    <a:pt x="26" y="173"/>
                  </a:cubicBezTo>
                  <a:cubicBezTo>
                    <a:pt x="49" y="255"/>
                    <a:pt x="64" y="289"/>
                    <a:pt x="97" y="289"/>
                  </a:cubicBezTo>
                  <a:cubicBezTo>
                    <a:pt x="120" y="289"/>
                    <a:pt x="154" y="274"/>
                    <a:pt x="202" y="248"/>
                  </a:cubicBezTo>
                  <a:cubicBezTo>
                    <a:pt x="254" y="218"/>
                    <a:pt x="277" y="165"/>
                    <a:pt x="273" y="106"/>
                  </a:cubicBezTo>
                  <a:cubicBezTo>
                    <a:pt x="273" y="68"/>
                    <a:pt x="280" y="16"/>
                    <a:pt x="228" y="12"/>
                  </a:cubicBezTo>
                  <a:cubicBezTo>
                    <a:pt x="202" y="8"/>
                    <a:pt x="176"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6" name="Google Shape;32666;p23"/>
            <p:cNvSpPr/>
            <p:nvPr/>
          </p:nvSpPr>
          <p:spPr>
            <a:xfrm>
              <a:off x="-2085620" y="-2844181"/>
              <a:ext cx="14659" cy="24448"/>
            </a:xfrm>
            <a:custGeom>
              <a:avLst/>
              <a:gdLst/>
              <a:ahLst/>
              <a:cxnLst/>
              <a:rect l="l" t="t" r="r" b="b"/>
              <a:pathLst>
                <a:path w="307" h="512" extrusionOk="0">
                  <a:moveTo>
                    <a:pt x="112" y="0"/>
                  </a:moveTo>
                  <a:cubicBezTo>
                    <a:pt x="105" y="0"/>
                    <a:pt x="93" y="0"/>
                    <a:pt x="86" y="4"/>
                  </a:cubicBezTo>
                  <a:cubicBezTo>
                    <a:pt x="52" y="15"/>
                    <a:pt x="57" y="41"/>
                    <a:pt x="64" y="71"/>
                  </a:cubicBezTo>
                  <a:cubicBezTo>
                    <a:pt x="67" y="105"/>
                    <a:pt x="71" y="139"/>
                    <a:pt x="97" y="165"/>
                  </a:cubicBezTo>
                  <a:cubicBezTo>
                    <a:pt x="119" y="187"/>
                    <a:pt x="124" y="217"/>
                    <a:pt x="102" y="239"/>
                  </a:cubicBezTo>
                  <a:cubicBezTo>
                    <a:pt x="0" y="329"/>
                    <a:pt x="83" y="419"/>
                    <a:pt x="86" y="512"/>
                  </a:cubicBezTo>
                  <a:cubicBezTo>
                    <a:pt x="128" y="486"/>
                    <a:pt x="90" y="419"/>
                    <a:pt x="172" y="419"/>
                  </a:cubicBezTo>
                  <a:cubicBezTo>
                    <a:pt x="206" y="419"/>
                    <a:pt x="217" y="363"/>
                    <a:pt x="198" y="332"/>
                  </a:cubicBezTo>
                  <a:cubicBezTo>
                    <a:pt x="169" y="299"/>
                    <a:pt x="180" y="262"/>
                    <a:pt x="169" y="225"/>
                  </a:cubicBezTo>
                  <a:cubicBezTo>
                    <a:pt x="154" y="175"/>
                    <a:pt x="150" y="139"/>
                    <a:pt x="183" y="139"/>
                  </a:cubicBezTo>
                  <a:cubicBezTo>
                    <a:pt x="195" y="139"/>
                    <a:pt x="214" y="146"/>
                    <a:pt x="240" y="157"/>
                  </a:cubicBezTo>
                  <a:cubicBezTo>
                    <a:pt x="247" y="161"/>
                    <a:pt x="254" y="161"/>
                    <a:pt x="262" y="161"/>
                  </a:cubicBezTo>
                  <a:cubicBezTo>
                    <a:pt x="285" y="161"/>
                    <a:pt x="303" y="146"/>
                    <a:pt x="303" y="116"/>
                  </a:cubicBezTo>
                  <a:cubicBezTo>
                    <a:pt x="307" y="86"/>
                    <a:pt x="292" y="63"/>
                    <a:pt x="262" y="63"/>
                  </a:cubicBezTo>
                  <a:cubicBezTo>
                    <a:pt x="259" y="63"/>
                    <a:pt x="250" y="63"/>
                    <a:pt x="247" y="68"/>
                  </a:cubicBezTo>
                  <a:cubicBezTo>
                    <a:pt x="236" y="68"/>
                    <a:pt x="224" y="71"/>
                    <a:pt x="214" y="71"/>
                  </a:cubicBezTo>
                  <a:cubicBezTo>
                    <a:pt x="183" y="71"/>
                    <a:pt x="164" y="56"/>
                    <a:pt x="150" y="18"/>
                  </a:cubicBezTo>
                  <a:cubicBezTo>
                    <a:pt x="142" y="4"/>
                    <a:pt x="128"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7" name="Google Shape;32667;p23"/>
            <p:cNvSpPr/>
            <p:nvPr/>
          </p:nvSpPr>
          <p:spPr>
            <a:xfrm>
              <a:off x="-2047993" y="-2540396"/>
              <a:ext cx="17190" cy="15567"/>
            </a:xfrm>
            <a:custGeom>
              <a:avLst/>
              <a:gdLst/>
              <a:ahLst/>
              <a:cxnLst/>
              <a:rect l="l" t="t" r="r" b="b"/>
              <a:pathLst>
                <a:path w="360" h="326" extrusionOk="0">
                  <a:moveTo>
                    <a:pt x="203" y="0"/>
                  </a:moveTo>
                  <a:cubicBezTo>
                    <a:pt x="169" y="0"/>
                    <a:pt x="135" y="12"/>
                    <a:pt x="99" y="31"/>
                  </a:cubicBezTo>
                  <a:cubicBezTo>
                    <a:pt x="68" y="105"/>
                    <a:pt x="72" y="176"/>
                    <a:pt x="139" y="240"/>
                  </a:cubicBezTo>
                  <a:cubicBezTo>
                    <a:pt x="130" y="240"/>
                    <a:pt x="122" y="240"/>
                    <a:pt x="114" y="240"/>
                  </a:cubicBezTo>
                  <a:cubicBezTo>
                    <a:pt x="76" y="240"/>
                    <a:pt x="43" y="237"/>
                    <a:pt x="16" y="210"/>
                  </a:cubicBezTo>
                  <a:cubicBezTo>
                    <a:pt x="12" y="217"/>
                    <a:pt x="4" y="221"/>
                    <a:pt x="1" y="228"/>
                  </a:cubicBezTo>
                  <a:cubicBezTo>
                    <a:pt x="4" y="233"/>
                    <a:pt x="12" y="240"/>
                    <a:pt x="16" y="243"/>
                  </a:cubicBezTo>
                  <a:cubicBezTo>
                    <a:pt x="54" y="269"/>
                    <a:pt x="72" y="326"/>
                    <a:pt x="128" y="326"/>
                  </a:cubicBezTo>
                  <a:lnTo>
                    <a:pt x="132" y="326"/>
                  </a:lnTo>
                  <a:cubicBezTo>
                    <a:pt x="173" y="285"/>
                    <a:pt x="199" y="228"/>
                    <a:pt x="237" y="183"/>
                  </a:cubicBezTo>
                  <a:cubicBezTo>
                    <a:pt x="247" y="169"/>
                    <a:pt x="256" y="165"/>
                    <a:pt x="263" y="165"/>
                  </a:cubicBezTo>
                  <a:cubicBezTo>
                    <a:pt x="282" y="165"/>
                    <a:pt x="292" y="210"/>
                    <a:pt x="315" y="214"/>
                  </a:cubicBezTo>
                  <a:cubicBezTo>
                    <a:pt x="330" y="183"/>
                    <a:pt x="345" y="157"/>
                    <a:pt x="360" y="131"/>
                  </a:cubicBezTo>
                  <a:cubicBezTo>
                    <a:pt x="311" y="41"/>
                    <a:pt x="263" y="0"/>
                    <a:pt x="2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8" name="Google Shape;32668;p23"/>
            <p:cNvSpPr/>
            <p:nvPr/>
          </p:nvSpPr>
          <p:spPr>
            <a:xfrm>
              <a:off x="-2822785" y="-2671947"/>
              <a:ext cx="26979" cy="20389"/>
            </a:xfrm>
            <a:custGeom>
              <a:avLst/>
              <a:gdLst/>
              <a:ahLst/>
              <a:cxnLst/>
              <a:rect l="l" t="t" r="r" b="b"/>
              <a:pathLst>
                <a:path w="565" h="427" extrusionOk="0">
                  <a:moveTo>
                    <a:pt x="288" y="0"/>
                  </a:moveTo>
                  <a:cubicBezTo>
                    <a:pt x="213" y="4"/>
                    <a:pt x="149" y="53"/>
                    <a:pt x="131" y="124"/>
                  </a:cubicBezTo>
                  <a:cubicBezTo>
                    <a:pt x="119" y="161"/>
                    <a:pt x="116" y="198"/>
                    <a:pt x="90" y="229"/>
                  </a:cubicBezTo>
                  <a:cubicBezTo>
                    <a:pt x="149" y="240"/>
                    <a:pt x="216" y="247"/>
                    <a:pt x="198" y="341"/>
                  </a:cubicBezTo>
                  <a:cubicBezTo>
                    <a:pt x="157" y="336"/>
                    <a:pt x="116" y="333"/>
                    <a:pt x="71" y="329"/>
                  </a:cubicBezTo>
                  <a:cubicBezTo>
                    <a:pt x="74" y="296"/>
                    <a:pt x="82" y="262"/>
                    <a:pt x="90" y="229"/>
                  </a:cubicBezTo>
                  <a:lnTo>
                    <a:pt x="90" y="229"/>
                  </a:lnTo>
                  <a:cubicBezTo>
                    <a:pt x="33" y="232"/>
                    <a:pt x="0" y="262"/>
                    <a:pt x="4" y="314"/>
                  </a:cubicBezTo>
                  <a:cubicBezTo>
                    <a:pt x="4" y="359"/>
                    <a:pt x="52" y="355"/>
                    <a:pt x="82" y="367"/>
                  </a:cubicBezTo>
                  <a:cubicBezTo>
                    <a:pt x="101" y="371"/>
                    <a:pt x="131" y="363"/>
                    <a:pt x="142" y="393"/>
                  </a:cubicBezTo>
                  <a:cubicBezTo>
                    <a:pt x="149" y="415"/>
                    <a:pt x="157" y="423"/>
                    <a:pt x="168" y="423"/>
                  </a:cubicBezTo>
                  <a:cubicBezTo>
                    <a:pt x="179" y="423"/>
                    <a:pt x="194" y="415"/>
                    <a:pt x="209" y="404"/>
                  </a:cubicBezTo>
                  <a:cubicBezTo>
                    <a:pt x="235" y="389"/>
                    <a:pt x="266" y="367"/>
                    <a:pt x="292" y="367"/>
                  </a:cubicBezTo>
                  <a:cubicBezTo>
                    <a:pt x="314" y="367"/>
                    <a:pt x="333" y="378"/>
                    <a:pt x="351" y="415"/>
                  </a:cubicBezTo>
                  <a:cubicBezTo>
                    <a:pt x="355" y="423"/>
                    <a:pt x="359" y="426"/>
                    <a:pt x="366" y="426"/>
                  </a:cubicBezTo>
                  <a:cubicBezTo>
                    <a:pt x="373" y="426"/>
                    <a:pt x="381" y="419"/>
                    <a:pt x="385" y="412"/>
                  </a:cubicBezTo>
                  <a:cubicBezTo>
                    <a:pt x="396" y="386"/>
                    <a:pt x="418" y="378"/>
                    <a:pt x="441" y="374"/>
                  </a:cubicBezTo>
                  <a:cubicBezTo>
                    <a:pt x="553" y="352"/>
                    <a:pt x="564" y="269"/>
                    <a:pt x="564" y="179"/>
                  </a:cubicBezTo>
                  <a:lnTo>
                    <a:pt x="564" y="179"/>
                  </a:lnTo>
                  <a:cubicBezTo>
                    <a:pt x="516" y="191"/>
                    <a:pt x="538" y="240"/>
                    <a:pt x="516" y="269"/>
                  </a:cubicBezTo>
                  <a:cubicBezTo>
                    <a:pt x="482" y="318"/>
                    <a:pt x="437" y="352"/>
                    <a:pt x="385" y="352"/>
                  </a:cubicBezTo>
                  <a:cubicBezTo>
                    <a:pt x="373" y="352"/>
                    <a:pt x="359" y="348"/>
                    <a:pt x="344" y="345"/>
                  </a:cubicBezTo>
                  <a:cubicBezTo>
                    <a:pt x="190" y="292"/>
                    <a:pt x="116" y="124"/>
                    <a:pt x="261" y="22"/>
                  </a:cubicBezTo>
                  <a:cubicBezTo>
                    <a:pt x="269" y="15"/>
                    <a:pt x="276" y="8"/>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9" name="Google Shape;32669;p23"/>
            <p:cNvSpPr/>
            <p:nvPr/>
          </p:nvSpPr>
          <p:spPr>
            <a:xfrm>
              <a:off x="-2130792" y="-2940207"/>
              <a:ext cx="16856" cy="23254"/>
            </a:xfrm>
            <a:custGeom>
              <a:avLst/>
              <a:gdLst/>
              <a:ahLst/>
              <a:cxnLst/>
              <a:rect l="l" t="t" r="r" b="b"/>
              <a:pathLst>
                <a:path w="353" h="487" extrusionOk="0">
                  <a:moveTo>
                    <a:pt x="210" y="11"/>
                  </a:moveTo>
                  <a:lnTo>
                    <a:pt x="210" y="11"/>
                  </a:lnTo>
                  <a:cubicBezTo>
                    <a:pt x="303" y="60"/>
                    <a:pt x="303" y="60"/>
                    <a:pt x="263" y="168"/>
                  </a:cubicBezTo>
                  <a:cubicBezTo>
                    <a:pt x="128" y="127"/>
                    <a:pt x="123" y="112"/>
                    <a:pt x="210" y="11"/>
                  </a:cubicBezTo>
                  <a:close/>
                  <a:moveTo>
                    <a:pt x="251" y="0"/>
                  </a:moveTo>
                  <a:cubicBezTo>
                    <a:pt x="240" y="0"/>
                    <a:pt x="225" y="4"/>
                    <a:pt x="210" y="11"/>
                  </a:cubicBezTo>
                  <a:cubicBezTo>
                    <a:pt x="106" y="33"/>
                    <a:pt x="75" y="135"/>
                    <a:pt x="49" y="202"/>
                  </a:cubicBezTo>
                  <a:cubicBezTo>
                    <a:pt x="19" y="288"/>
                    <a:pt x="1" y="415"/>
                    <a:pt x="150" y="449"/>
                  </a:cubicBezTo>
                  <a:cubicBezTo>
                    <a:pt x="158" y="449"/>
                    <a:pt x="165" y="464"/>
                    <a:pt x="173" y="471"/>
                  </a:cubicBezTo>
                  <a:cubicBezTo>
                    <a:pt x="187" y="441"/>
                    <a:pt x="142" y="419"/>
                    <a:pt x="158" y="388"/>
                  </a:cubicBezTo>
                  <a:cubicBezTo>
                    <a:pt x="132" y="355"/>
                    <a:pt x="61" y="366"/>
                    <a:pt x="79" y="295"/>
                  </a:cubicBezTo>
                  <a:cubicBezTo>
                    <a:pt x="90" y="258"/>
                    <a:pt x="79" y="213"/>
                    <a:pt x="132" y="205"/>
                  </a:cubicBezTo>
                  <a:cubicBezTo>
                    <a:pt x="150" y="202"/>
                    <a:pt x="173" y="195"/>
                    <a:pt x="195" y="195"/>
                  </a:cubicBezTo>
                  <a:cubicBezTo>
                    <a:pt x="213" y="195"/>
                    <a:pt x="228" y="202"/>
                    <a:pt x="236" y="221"/>
                  </a:cubicBezTo>
                  <a:cubicBezTo>
                    <a:pt x="244" y="258"/>
                    <a:pt x="285" y="307"/>
                    <a:pt x="232" y="347"/>
                  </a:cubicBezTo>
                  <a:cubicBezTo>
                    <a:pt x="225" y="355"/>
                    <a:pt x="218" y="366"/>
                    <a:pt x="210" y="374"/>
                  </a:cubicBezTo>
                  <a:cubicBezTo>
                    <a:pt x="218" y="423"/>
                    <a:pt x="236" y="467"/>
                    <a:pt x="289" y="486"/>
                  </a:cubicBezTo>
                  <a:cubicBezTo>
                    <a:pt x="285" y="419"/>
                    <a:pt x="277" y="344"/>
                    <a:pt x="315" y="280"/>
                  </a:cubicBezTo>
                  <a:cubicBezTo>
                    <a:pt x="352" y="209"/>
                    <a:pt x="318" y="138"/>
                    <a:pt x="315" y="67"/>
                  </a:cubicBezTo>
                  <a:cubicBezTo>
                    <a:pt x="315" y="45"/>
                    <a:pt x="292" y="0"/>
                    <a:pt x="2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0" name="Google Shape;32670;p23"/>
            <p:cNvSpPr/>
            <p:nvPr/>
          </p:nvSpPr>
          <p:spPr>
            <a:xfrm>
              <a:off x="-1983006" y="-2722801"/>
              <a:ext cx="33616" cy="25164"/>
            </a:xfrm>
            <a:custGeom>
              <a:avLst/>
              <a:gdLst/>
              <a:ahLst/>
              <a:cxnLst/>
              <a:rect l="l" t="t" r="r" b="b"/>
              <a:pathLst>
                <a:path w="704" h="527" extrusionOk="0">
                  <a:moveTo>
                    <a:pt x="79" y="0"/>
                  </a:moveTo>
                  <a:cubicBezTo>
                    <a:pt x="53" y="135"/>
                    <a:pt x="1" y="273"/>
                    <a:pt x="158" y="370"/>
                  </a:cubicBezTo>
                  <a:cubicBezTo>
                    <a:pt x="173" y="381"/>
                    <a:pt x="187" y="397"/>
                    <a:pt x="195" y="411"/>
                  </a:cubicBezTo>
                  <a:cubicBezTo>
                    <a:pt x="229" y="478"/>
                    <a:pt x="292" y="482"/>
                    <a:pt x="352" y="482"/>
                  </a:cubicBezTo>
                  <a:cubicBezTo>
                    <a:pt x="434" y="490"/>
                    <a:pt x="520" y="482"/>
                    <a:pt x="603" y="520"/>
                  </a:cubicBezTo>
                  <a:cubicBezTo>
                    <a:pt x="617" y="527"/>
                    <a:pt x="629" y="527"/>
                    <a:pt x="636" y="527"/>
                  </a:cubicBezTo>
                  <a:cubicBezTo>
                    <a:pt x="670" y="527"/>
                    <a:pt x="692" y="501"/>
                    <a:pt x="703" y="459"/>
                  </a:cubicBezTo>
                  <a:cubicBezTo>
                    <a:pt x="684" y="445"/>
                    <a:pt x="681" y="419"/>
                    <a:pt x="674" y="397"/>
                  </a:cubicBezTo>
                  <a:cubicBezTo>
                    <a:pt x="651" y="392"/>
                    <a:pt x="632" y="378"/>
                    <a:pt x="610" y="378"/>
                  </a:cubicBezTo>
                  <a:cubicBezTo>
                    <a:pt x="603" y="378"/>
                    <a:pt x="595" y="381"/>
                    <a:pt x="584" y="389"/>
                  </a:cubicBezTo>
                  <a:cubicBezTo>
                    <a:pt x="535" y="423"/>
                    <a:pt x="482" y="437"/>
                    <a:pt x="434" y="437"/>
                  </a:cubicBezTo>
                  <a:cubicBezTo>
                    <a:pt x="363" y="437"/>
                    <a:pt x="296" y="411"/>
                    <a:pt x="229" y="378"/>
                  </a:cubicBezTo>
                  <a:cubicBezTo>
                    <a:pt x="113" y="321"/>
                    <a:pt x="83" y="221"/>
                    <a:pt x="87" y="101"/>
                  </a:cubicBezTo>
                  <a:cubicBezTo>
                    <a:pt x="90" y="67"/>
                    <a:pt x="94" y="33"/>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1" name="Google Shape;32671;p23"/>
            <p:cNvSpPr/>
            <p:nvPr/>
          </p:nvSpPr>
          <p:spPr>
            <a:xfrm>
              <a:off x="-2577732" y="-2467768"/>
              <a:ext cx="30369" cy="12033"/>
            </a:xfrm>
            <a:custGeom>
              <a:avLst/>
              <a:gdLst/>
              <a:ahLst/>
              <a:cxnLst/>
              <a:rect l="l" t="t" r="r" b="b"/>
              <a:pathLst>
                <a:path w="636" h="252" extrusionOk="0">
                  <a:moveTo>
                    <a:pt x="441" y="1"/>
                  </a:moveTo>
                  <a:cubicBezTo>
                    <a:pt x="427" y="1"/>
                    <a:pt x="408" y="4"/>
                    <a:pt x="389" y="16"/>
                  </a:cubicBezTo>
                  <a:cubicBezTo>
                    <a:pt x="351" y="42"/>
                    <a:pt x="315" y="49"/>
                    <a:pt x="273" y="49"/>
                  </a:cubicBezTo>
                  <a:lnTo>
                    <a:pt x="262" y="49"/>
                  </a:lnTo>
                  <a:cubicBezTo>
                    <a:pt x="202" y="46"/>
                    <a:pt x="146" y="49"/>
                    <a:pt x="90" y="42"/>
                  </a:cubicBezTo>
                  <a:lnTo>
                    <a:pt x="71" y="42"/>
                  </a:lnTo>
                  <a:cubicBezTo>
                    <a:pt x="23" y="42"/>
                    <a:pt x="1" y="68"/>
                    <a:pt x="41" y="125"/>
                  </a:cubicBezTo>
                  <a:lnTo>
                    <a:pt x="45" y="125"/>
                  </a:lnTo>
                  <a:cubicBezTo>
                    <a:pt x="56" y="106"/>
                    <a:pt x="56" y="75"/>
                    <a:pt x="75" y="75"/>
                  </a:cubicBezTo>
                  <a:cubicBezTo>
                    <a:pt x="82" y="75"/>
                    <a:pt x="90" y="80"/>
                    <a:pt x="101" y="87"/>
                  </a:cubicBezTo>
                  <a:cubicBezTo>
                    <a:pt x="116" y="94"/>
                    <a:pt x="131" y="106"/>
                    <a:pt x="150" y="109"/>
                  </a:cubicBezTo>
                  <a:cubicBezTo>
                    <a:pt x="247" y="120"/>
                    <a:pt x="247" y="120"/>
                    <a:pt x="206" y="221"/>
                  </a:cubicBezTo>
                  <a:lnTo>
                    <a:pt x="206" y="225"/>
                  </a:lnTo>
                  <a:cubicBezTo>
                    <a:pt x="247" y="206"/>
                    <a:pt x="288" y="177"/>
                    <a:pt x="325" y="177"/>
                  </a:cubicBezTo>
                  <a:cubicBezTo>
                    <a:pt x="355" y="177"/>
                    <a:pt x="382" y="195"/>
                    <a:pt x="408" y="240"/>
                  </a:cubicBezTo>
                  <a:cubicBezTo>
                    <a:pt x="415" y="247"/>
                    <a:pt x="422" y="251"/>
                    <a:pt x="434" y="251"/>
                  </a:cubicBezTo>
                  <a:cubicBezTo>
                    <a:pt x="453" y="251"/>
                    <a:pt x="475" y="244"/>
                    <a:pt x="494" y="232"/>
                  </a:cubicBezTo>
                  <a:cubicBezTo>
                    <a:pt x="520" y="210"/>
                    <a:pt x="539" y="184"/>
                    <a:pt x="572" y="169"/>
                  </a:cubicBezTo>
                  <a:cubicBezTo>
                    <a:pt x="636" y="139"/>
                    <a:pt x="587" y="116"/>
                    <a:pt x="568" y="94"/>
                  </a:cubicBezTo>
                  <a:cubicBezTo>
                    <a:pt x="546" y="116"/>
                    <a:pt x="527" y="139"/>
                    <a:pt x="508" y="165"/>
                  </a:cubicBezTo>
                  <a:cubicBezTo>
                    <a:pt x="498" y="180"/>
                    <a:pt x="475" y="187"/>
                    <a:pt x="456" y="187"/>
                  </a:cubicBezTo>
                  <a:cubicBezTo>
                    <a:pt x="441" y="187"/>
                    <a:pt x="427" y="184"/>
                    <a:pt x="419" y="177"/>
                  </a:cubicBezTo>
                  <a:cubicBezTo>
                    <a:pt x="400" y="158"/>
                    <a:pt x="396" y="113"/>
                    <a:pt x="404" y="80"/>
                  </a:cubicBezTo>
                  <a:cubicBezTo>
                    <a:pt x="408" y="53"/>
                    <a:pt x="430" y="42"/>
                    <a:pt x="456" y="42"/>
                  </a:cubicBezTo>
                  <a:cubicBezTo>
                    <a:pt x="464" y="42"/>
                    <a:pt x="472" y="42"/>
                    <a:pt x="475" y="46"/>
                  </a:cubicBezTo>
                  <a:cubicBezTo>
                    <a:pt x="508" y="53"/>
                    <a:pt x="539" y="75"/>
                    <a:pt x="568" y="94"/>
                  </a:cubicBezTo>
                  <a:cubicBezTo>
                    <a:pt x="539" y="35"/>
                    <a:pt x="490" y="1"/>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2" name="Google Shape;32672;p23"/>
            <p:cNvSpPr/>
            <p:nvPr/>
          </p:nvSpPr>
          <p:spPr>
            <a:xfrm>
              <a:off x="-2629111" y="-2496132"/>
              <a:ext cx="22299" cy="21631"/>
            </a:xfrm>
            <a:custGeom>
              <a:avLst/>
              <a:gdLst/>
              <a:ahLst/>
              <a:cxnLst/>
              <a:rect l="l" t="t" r="r" b="b"/>
              <a:pathLst>
                <a:path w="467" h="453" extrusionOk="0">
                  <a:moveTo>
                    <a:pt x="385" y="1"/>
                  </a:moveTo>
                  <a:cubicBezTo>
                    <a:pt x="366" y="1"/>
                    <a:pt x="351" y="12"/>
                    <a:pt x="336" y="27"/>
                  </a:cubicBezTo>
                  <a:cubicBezTo>
                    <a:pt x="276" y="86"/>
                    <a:pt x="202" y="131"/>
                    <a:pt x="149" y="191"/>
                  </a:cubicBezTo>
                  <a:cubicBezTo>
                    <a:pt x="85" y="262"/>
                    <a:pt x="0" y="337"/>
                    <a:pt x="71" y="453"/>
                  </a:cubicBezTo>
                  <a:cubicBezTo>
                    <a:pt x="112" y="405"/>
                    <a:pt x="112" y="326"/>
                    <a:pt x="187" y="303"/>
                  </a:cubicBezTo>
                  <a:cubicBezTo>
                    <a:pt x="202" y="296"/>
                    <a:pt x="216" y="296"/>
                    <a:pt x="235" y="296"/>
                  </a:cubicBezTo>
                  <a:lnTo>
                    <a:pt x="247" y="296"/>
                  </a:lnTo>
                  <a:cubicBezTo>
                    <a:pt x="273" y="296"/>
                    <a:pt x="295" y="296"/>
                    <a:pt x="318" y="274"/>
                  </a:cubicBezTo>
                  <a:cubicBezTo>
                    <a:pt x="318" y="270"/>
                    <a:pt x="314" y="270"/>
                    <a:pt x="314" y="270"/>
                  </a:cubicBezTo>
                  <a:cubicBezTo>
                    <a:pt x="292" y="195"/>
                    <a:pt x="321" y="127"/>
                    <a:pt x="388" y="105"/>
                  </a:cubicBezTo>
                  <a:cubicBezTo>
                    <a:pt x="415" y="98"/>
                    <a:pt x="441" y="98"/>
                    <a:pt x="467" y="91"/>
                  </a:cubicBezTo>
                  <a:cubicBezTo>
                    <a:pt x="452" y="75"/>
                    <a:pt x="437" y="64"/>
                    <a:pt x="430" y="46"/>
                  </a:cubicBezTo>
                  <a:cubicBezTo>
                    <a:pt x="418" y="15"/>
                    <a:pt x="399"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3" name="Google Shape;32673;p23"/>
            <p:cNvSpPr/>
            <p:nvPr/>
          </p:nvSpPr>
          <p:spPr>
            <a:xfrm>
              <a:off x="-2060981" y="-2796002"/>
              <a:ext cx="21249" cy="20580"/>
            </a:xfrm>
            <a:custGeom>
              <a:avLst/>
              <a:gdLst/>
              <a:ahLst/>
              <a:cxnLst/>
              <a:rect l="l" t="t" r="r" b="b"/>
              <a:pathLst>
                <a:path w="445" h="431" extrusionOk="0">
                  <a:moveTo>
                    <a:pt x="221" y="1"/>
                  </a:moveTo>
                  <a:cubicBezTo>
                    <a:pt x="153" y="15"/>
                    <a:pt x="90" y="49"/>
                    <a:pt x="30" y="79"/>
                  </a:cubicBezTo>
                  <a:cubicBezTo>
                    <a:pt x="0" y="94"/>
                    <a:pt x="4" y="120"/>
                    <a:pt x="15" y="150"/>
                  </a:cubicBezTo>
                  <a:cubicBezTo>
                    <a:pt x="34" y="124"/>
                    <a:pt x="57" y="108"/>
                    <a:pt x="83" y="108"/>
                  </a:cubicBezTo>
                  <a:cubicBezTo>
                    <a:pt x="90" y="108"/>
                    <a:pt x="97" y="108"/>
                    <a:pt x="105" y="113"/>
                  </a:cubicBezTo>
                  <a:lnTo>
                    <a:pt x="124" y="113"/>
                  </a:lnTo>
                  <a:cubicBezTo>
                    <a:pt x="138" y="113"/>
                    <a:pt x="153" y="105"/>
                    <a:pt x="164" y="94"/>
                  </a:cubicBezTo>
                  <a:cubicBezTo>
                    <a:pt x="179" y="75"/>
                    <a:pt x="191" y="41"/>
                    <a:pt x="214" y="41"/>
                  </a:cubicBezTo>
                  <a:cubicBezTo>
                    <a:pt x="221" y="41"/>
                    <a:pt x="231" y="46"/>
                    <a:pt x="240" y="53"/>
                  </a:cubicBezTo>
                  <a:cubicBezTo>
                    <a:pt x="276" y="79"/>
                    <a:pt x="318" y="108"/>
                    <a:pt x="292" y="165"/>
                  </a:cubicBezTo>
                  <a:cubicBezTo>
                    <a:pt x="303" y="187"/>
                    <a:pt x="303" y="210"/>
                    <a:pt x="292" y="229"/>
                  </a:cubicBezTo>
                  <a:cubicBezTo>
                    <a:pt x="307" y="243"/>
                    <a:pt x="318" y="258"/>
                    <a:pt x="310" y="281"/>
                  </a:cubicBezTo>
                  <a:cubicBezTo>
                    <a:pt x="299" y="367"/>
                    <a:pt x="221" y="389"/>
                    <a:pt x="161" y="427"/>
                  </a:cubicBezTo>
                  <a:cubicBezTo>
                    <a:pt x="169" y="430"/>
                    <a:pt x="176" y="430"/>
                    <a:pt x="183" y="430"/>
                  </a:cubicBezTo>
                  <a:cubicBezTo>
                    <a:pt x="214" y="430"/>
                    <a:pt x="240" y="412"/>
                    <a:pt x="266" y="396"/>
                  </a:cubicBezTo>
                  <a:cubicBezTo>
                    <a:pt x="292" y="378"/>
                    <a:pt x="318" y="360"/>
                    <a:pt x="348" y="360"/>
                  </a:cubicBezTo>
                  <a:cubicBezTo>
                    <a:pt x="359" y="360"/>
                    <a:pt x="371" y="360"/>
                    <a:pt x="381" y="367"/>
                  </a:cubicBezTo>
                  <a:cubicBezTo>
                    <a:pt x="388" y="352"/>
                    <a:pt x="397" y="341"/>
                    <a:pt x="397" y="326"/>
                  </a:cubicBezTo>
                  <a:cubicBezTo>
                    <a:pt x="404" y="299"/>
                    <a:pt x="400" y="273"/>
                    <a:pt x="411" y="247"/>
                  </a:cubicBezTo>
                  <a:cubicBezTo>
                    <a:pt x="445" y="146"/>
                    <a:pt x="344" y="1"/>
                    <a:pt x="2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4" name="Google Shape;32674;p23"/>
            <p:cNvSpPr/>
            <p:nvPr/>
          </p:nvSpPr>
          <p:spPr>
            <a:xfrm>
              <a:off x="-2445464" y="-2923828"/>
              <a:ext cx="24305" cy="25594"/>
            </a:xfrm>
            <a:custGeom>
              <a:avLst/>
              <a:gdLst/>
              <a:ahLst/>
              <a:cxnLst/>
              <a:rect l="l" t="t" r="r" b="b"/>
              <a:pathLst>
                <a:path w="509" h="536" extrusionOk="0">
                  <a:moveTo>
                    <a:pt x="7" y="1"/>
                  </a:moveTo>
                  <a:lnTo>
                    <a:pt x="7" y="1"/>
                  </a:lnTo>
                  <a:cubicBezTo>
                    <a:pt x="0" y="16"/>
                    <a:pt x="4" y="27"/>
                    <a:pt x="12" y="42"/>
                  </a:cubicBezTo>
                  <a:cubicBezTo>
                    <a:pt x="41" y="102"/>
                    <a:pt x="90" y="147"/>
                    <a:pt x="135" y="195"/>
                  </a:cubicBezTo>
                  <a:cubicBezTo>
                    <a:pt x="131" y="184"/>
                    <a:pt x="127" y="173"/>
                    <a:pt x="124" y="166"/>
                  </a:cubicBezTo>
                  <a:cubicBezTo>
                    <a:pt x="97" y="87"/>
                    <a:pt x="45" y="49"/>
                    <a:pt x="7" y="1"/>
                  </a:cubicBezTo>
                  <a:close/>
                  <a:moveTo>
                    <a:pt x="232" y="106"/>
                  </a:moveTo>
                  <a:cubicBezTo>
                    <a:pt x="202" y="116"/>
                    <a:pt x="164" y="121"/>
                    <a:pt x="142" y="173"/>
                  </a:cubicBezTo>
                  <a:cubicBezTo>
                    <a:pt x="138" y="180"/>
                    <a:pt x="138" y="188"/>
                    <a:pt x="135" y="195"/>
                  </a:cubicBezTo>
                  <a:cubicBezTo>
                    <a:pt x="176" y="244"/>
                    <a:pt x="214" y="296"/>
                    <a:pt x="221" y="368"/>
                  </a:cubicBezTo>
                  <a:cubicBezTo>
                    <a:pt x="221" y="378"/>
                    <a:pt x="247" y="382"/>
                    <a:pt x="258" y="394"/>
                  </a:cubicBezTo>
                  <a:cubicBezTo>
                    <a:pt x="281" y="416"/>
                    <a:pt x="311" y="438"/>
                    <a:pt x="329" y="468"/>
                  </a:cubicBezTo>
                  <a:cubicBezTo>
                    <a:pt x="355" y="516"/>
                    <a:pt x="393" y="535"/>
                    <a:pt x="430" y="535"/>
                  </a:cubicBezTo>
                  <a:cubicBezTo>
                    <a:pt x="456" y="535"/>
                    <a:pt x="483" y="528"/>
                    <a:pt x="509" y="513"/>
                  </a:cubicBezTo>
                  <a:lnTo>
                    <a:pt x="509" y="509"/>
                  </a:lnTo>
                  <a:lnTo>
                    <a:pt x="505" y="509"/>
                  </a:lnTo>
                  <a:cubicBezTo>
                    <a:pt x="501" y="506"/>
                    <a:pt x="494" y="506"/>
                    <a:pt x="483" y="506"/>
                  </a:cubicBezTo>
                  <a:lnTo>
                    <a:pt x="452" y="506"/>
                  </a:lnTo>
                  <a:cubicBezTo>
                    <a:pt x="426" y="506"/>
                    <a:pt x="407" y="498"/>
                    <a:pt x="456" y="442"/>
                  </a:cubicBezTo>
                  <a:cubicBezTo>
                    <a:pt x="460" y="435"/>
                    <a:pt x="441" y="427"/>
                    <a:pt x="430" y="423"/>
                  </a:cubicBezTo>
                  <a:cubicBezTo>
                    <a:pt x="311" y="394"/>
                    <a:pt x="311" y="281"/>
                    <a:pt x="273" y="192"/>
                  </a:cubicBezTo>
                  <a:cubicBezTo>
                    <a:pt x="273" y="192"/>
                    <a:pt x="276" y="188"/>
                    <a:pt x="281" y="184"/>
                  </a:cubicBezTo>
                  <a:cubicBezTo>
                    <a:pt x="266" y="158"/>
                    <a:pt x="247" y="132"/>
                    <a:pt x="232" y="10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5" name="Google Shape;32675;p23"/>
            <p:cNvSpPr/>
            <p:nvPr/>
          </p:nvSpPr>
          <p:spPr>
            <a:xfrm>
              <a:off x="-2213972" y="-2834202"/>
              <a:ext cx="14707" cy="13418"/>
            </a:xfrm>
            <a:custGeom>
              <a:avLst/>
              <a:gdLst/>
              <a:ahLst/>
              <a:cxnLst/>
              <a:rect l="l" t="t" r="r" b="b"/>
              <a:pathLst>
                <a:path w="308" h="281" extrusionOk="0">
                  <a:moveTo>
                    <a:pt x="183" y="0"/>
                  </a:moveTo>
                  <a:cubicBezTo>
                    <a:pt x="169" y="19"/>
                    <a:pt x="154" y="23"/>
                    <a:pt x="135" y="23"/>
                  </a:cubicBezTo>
                  <a:cubicBezTo>
                    <a:pt x="124" y="23"/>
                    <a:pt x="116" y="23"/>
                    <a:pt x="105" y="19"/>
                  </a:cubicBezTo>
                  <a:cubicBezTo>
                    <a:pt x="42" y="49"/>
                    <a:pt x="0" y="83"/>
                    <a:pt x="26" y="165"/>
                  </a:cubicBezTo>
                  <a:cubicBezTo>
                    <a:pt x="38" y="199"/>
                    <a:pt x="31" y="240"/>
                    <a:pt x="34" y="277"/>
                  </a:cubicBezTo>
                  <a:lnTo>
                    <a:pt x="38" y="277"/>
                  </a:lnTo>
                  <a:cubicBezTo>
                    <a:pt x="53" y="262"/>
                    <a:pt x="71" y="254"/>
                    <a:pt x="90" y="254"/>
                  </a:cubicBezTo>
                  <a:cubicBezTo>
                    <a:pt x="102" y="254"/>
                    <a:pt x="112" y="258"/>
                    <a:pt x="124" y="262"/>
                  </a:cubicBezTo>
                  <a:cubicBezTo>
                    <a:pt x="138" y="262"/>
                    <a:pt x="150" y="266"/>
                    <a:pt x="161" y="266"/>
                  </a:cubicBezTo>
                  <a:cubicBezTo>
                    <a:pt x="169" y="266"/>
                    <a:pt x="176" y="266"/>
                    <a:pt x="183" y="262"/>
                  </a:cubicBezTo>
                  <a:cubicBezTo>
                    <a:pt x="191" y="270"/>
                    <a:pt x="195" y="273"/>
                    <a:pt x="202" y="280"/>
                  </a:cubicBezTo>
                  <a:cubicBezTo>
                    <a:pt x="210" y="270"/>
                    <a:pt x="210" y="247"/>
                    <a:pt x="225" y="247"/>
                  </a:cubicBezTo>
                  <a:cubicBezTo>
                    <a:pt x="228" y="247"/>
                    <a:pt x="233" y="251"/>
                    <a:pt x="240" y="251"/>
                  </a:cubicBezTo>
                  <a:cubicBezTo>
                    <a:pt x="251" y="258"/>
                    <a:pt x="259" y="277"/>
                    <a:pt x="273" y="277"/>
                  </a:cubicBezTo>
                  <a:cubicBezTo>
                    <a:pt x="278" y="277"/>
                    <a:pt x="285" y="273"/>
                    <a:pt x="292" y="262"/>
                  </a:cubicBezTo>
                  <a:cubicBezTo>
                    <a:pt x="307" y="236"/>
                    <a:pt x="300" y="210"/>
                    <a:pt x="278" y="191"/>
                  </a:cubicBezTo>
                  <a:cubicBezTo>
                    <a:pt x="255" y="173"/>
                    <a:pt x="195" y="150"/>
                    <a:pt x="285" y="146"/>
                  </a:cubicBezTo>
                  <a:cubicBezTo>
                    <a:pt x="292" y="146"/>
                    <a:pt x="292" y="123"/>
                    <a:pt x="281" y="116"/>
                  </a:cubicBezTo>
                  <a:cubicBezTo>
                    <a:pt x="278" y="113"/>
                    <a:pt x="269" y="109"/>
                    <a:pt x="266" y="109"/>
                  </a:cubicBezTo>
                  <a:lnTo>
                    <a:pt x="262" y="109"/>
                  </a:lnTo>
                  <a:cubicBezTo>
                    <a:pt x="247" y="113"/>
                    <a:pt x="236" y="116"/>
                    <a:pt x="225" y="116"/>
                  </a:cubicBezTo>
                  <a:cubicBezTo>
                    <a:pt x="202" y="116"/>
                    <a:pt x="183" y="105"/>
                    <a:pt x="173" y="79"/>
                  </a:cubicBezTo>
                  <a:cubicBezTo>
                    <a:pt x="157" y="30"/>
                    <a:pt x="225" y="45"/>
                    <a:pt x="236" y="16"/>
                  </a:cubicBezTo>
                  <a:lnTo>
                    <a:pt x="236" y="11"/>
                  </a:lnTo>
                  <a:cubicBezTo>
                    <a:pt x="217" y="8"/>
                    <a:pt x="202" y="4"/>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6" name="Google Shape;32676;p23"/>
            <p:cNvSpPr/>
            <p:nvPr/>
          </p:nvSpPr>
          <p:spPr>
            <a:xfrm>
              <a:off x="-2306607" y="-2880806"/>
              <a:ext cx="34667" cy="21440"/>
            </a:xfrm>
            <a:custGeom>
              <a:avLst/>
              <a:gdLst/>
              <a:ahLst/>
              <a:cxnLst/>
              <a:rect l="l" t="t" r="r" b="b"/>
              <a:pathLst>
                <a:path w="726" h="449" extrusionOk="0">
                  <a:moveTo>
                    <a:pt x="700" y="0"/>
                  </a:moveTo>
                  <a:cubicBezTo>
                    <a:pt x="658" y="5"/>
                    <a:pt x="639" y="19"/>
                    <a:pt x="603" y="68"/>
                  </a:cubicBezTo>
                  <a:cubicBezTo>
                    <a:pt x="591" y="79"/>
                    <a:pt x="580" y="87"/>
                    <a:pt x="561" y="87"/>
                  </a:cubicBezTo>
                  <a:lnTo>
                    <a:pt x="553" y="87"/>
                  </a:lnTo>
                  <a:cubicBezTo>
                    <a:pt x="527" y="109"/>
                    <a:pt x="498" y="128"/>
                    <a:pt x="482" y="162"/>
                  </a:cubicBezTo>
                  <a:cubicBezTo>
                    <a:pt x="475" y="184"/>
                    <a:pt x="464" y="199"/>
                    <a:pt x="449" y="199"/>
                  </a:cubicBezTo>
                  <a:cubicBezTo>
                    <a:pt x="441" y="199"/>
                    <a:pt x="434" y="199"/>
                    <a:pt x="427" y="191"/>
                  </a:cubicBezTo>
                  <a:cubicBezTo>
                    <a:pt x="412" y="184"/>
                    <a:pt x="396" y="180"/>
                    <a:pt x="389" y="180"/>
                  </a:cubicBezTo>
                  <a:cubicBezTo>
                    <a:pt x="356" y="180"/>
                    <a:pt x="344" y="217"/>
                    <a:pt x="325" y="247"/>
                  </a:cubicBezTo>
                  <a:cubicBezTo>
                    <a:pt x="333" y="270"/>
                    <a:pt x="370" y="262"/>
                    <a:pt x="370" y="296"/>
                  </a:cubicBezTo>
                  <a:cubicBezTo>
                    <a:pt x="325" y="304"/>
                    <a:pt x="296" y="345"/>
                    <a:pt x="262" y="374"/>
                  </a:cubicBezTo>
                  <a:cubicBezTo>
                    <a:pt x="236" y="397"/>
                    <a:pt x="206" y="409"/>
                    <a:pt x="176" y="409"/>
                  </a:cubicBezTo>
                  <a:cubicBezTo>
                    <a:pt x="142" y="409"/>
                    <a:pt x="109" y="393"/>
                    <a:pt x="82" y="367"/>
                  </a:cubicBezTo>
                  <a:cubicBezTo>
                    <a:pt x="56" y="345"/>
                    <a:pt x="53" y="304"/>
                    <a:pt x="15" y="292"/>
                  </a:cubicBezTo>
                  <a:cubicBezTo>
                    <a:pt x="11" y="300"/>
                    <a:pt x="1" y="304"/>
                    <a:pt x="1" y="311"/>
                  </a:cubicBezTo>
                  <a:cubicBezTo>
                    <a:pt x="8" y="364"/>
                    <a:pt x="124" y="449"/>
                    <a:pt x="187" y="449"/>
                  </a:cubicBezTo>
                  <a:cubicBezTo>
                    <a:pt x="194" y="449"/>
                    <a:pt x="203" y="445"/>
                    <a:pt x="210" y="445"/>
                  </a:cubicBezTo>
                  <a:cubicBezTo>
                    <a:pt x="289" y="404"/>
                    <a:pt x="374" y="359"/>
                    <a:pt x="423" y="285"/>
                  </a:cubicBezTo>
                  <a:cubicBezTo>
                    <a:pt x="453" y="240"/>
                    <a:pt x="479" y="214"/>
                    <a:pt x="524" y="210"/>
                  </a:cubicBezTo>
                  <a:cubicBezTo>
                    <a:pt x="625" y="195"/>
                    <a:pt x="655" y="102"/>
                    <a:pt x="715" y="42"/>
                  </a:cubicBezTo>
                  <a:cubicBezTo>
                    <a:pt x="726" y="31"/>
                    <a:pt x="710" y="16"/>
                    <a:pt x="7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7" name="Google Shape;32677;p23"/>
            <p:cNvSpPr/>
            <p:nvPr/>
          </p:nvSpPr>
          <p:spPr>
            <a:xfrm>
              <a:off x="-2848522" y="-2794426"/>
              <a:ext cx="15567" cy="12940"/>
            </a:xfrm>
            <a:custGeom>
              <a:avLst/>
              <a:gdLst/>
              <a:ahLst/>
              <a:cxnLst/>
              <a:rect l="l" t="t" r="r" b="b"/>
              <a:pathLst>
                <a:path w="326" h="271" extrusionOk="0">
                  <a:moveTo>
                    <a:pt x="203" y="255"/>
                  </a:moveTo>
                  <a:cubicBezTo>
                    <a:pt x="195" y="255"/>
                    <a:pt x="187" y="259"/>
                    <a:pt x="177" y="263"/>
                  </a:cubicBezTo>
                  <a:cubicBezTo>
                    <a:pt x="187" y="263"/>
                    <a:pt x="195" y="259"/>
                    <a:pt x="203" y="255"/>
                  </a:cubicBezTo>
                  <a:close/>
                  <a:moveTo>
                    <a:pt x="146" y="1"/>
                  </a:moveTo>
                  <a:cubicBezTo>
                    <a:pt x="120" y="1"/>
                    <a:pt x="94" y="8"/>
                    <a:pt x="68" y="23"/>
                  </a:cubicBezTo>
                  <a:cubicBezTo>
                    <a:pt x="60" y="27"/>
                    <a:pt x="56" y="31"/>
                    <a:pt x="49" y="35"/>
                  </a:cubicBezTo>
                  <a:cubicBezTo>
                    <a:pt x="56" y="68"/>
                    <a:pt x="27" y="53"/>
                    <a:pt x="15" y="65"/>
                  </a:cubicBezTo>
                  <a:cubicBezTo>
                    <a:pt x="15" y="128"/>
                    <a:pt x="1" y="184"/>
                    <a:pt x="60" y="237"/>
                  </a:cubicBezTo>
                  <a:cubicBezTo>
                    <a:pt x="90" y="263"/>
                    <a:pt x="113" y="270"/>
                    <a:pt x="135" y="270"/>
                  </a:cubicBezTo>
                  <a:cubicBezTo>
                    <a:pt x="150" y="270"/>
                    <a:pt x="161" y="266"/>
                    <a:pt x="177" y="263"/>
                  </a:cubicBezTo>
                  <a:cubicBezTo>
                    <a:pt x="195" y="248"/>
                    <a:pt x="210" y="232"/>
                    <a:pt x="225" y="218"/>
                  </a:cubicBezTo>
                  <a:lnTo>
                    <a:pt x="221" y="214"/>
                  </a:lnTo>
                  <a:cubicBezTo>
                    <a:pt x="221" y="210"/>
                    <a:pt x="217" y="210"/>
                    <a:pt x="213" y="210"/>
                  </a:cubicBezTo>
                  <a:cubicBezTo>
                    <a:pt x="210" y="210"/>
                    <a:pt x="206" y="210"/>
                    <a:pt x="203" y="214"/>
                  </a:cubicBezTo>
                  <a:lnTo>
                    <a:pt x="191" y="214"/>
                  </a:lnTo>
                  <a:cubicBezTo>
                    <a:pt x="177" y="214"/>
                    <a:pt x="168" y="206"/>
                    <a:pt x="187" y="173"/>
                  </a:cubicBezTo>
                  <a:cubicBezTo>
                    <a:pt x="206" y="143"/>
                    <a:pt x="217" y="102"/>
                    <a:pt x="251" y="102"/>
                  </a:cubicBezTo>
                  <a:cubicBezTo>
                    <a:pt x="262" y="102"/>
                    <a:pt x="273" y="106"/>
                    <a:pt x="292" y="117"/>
                  </a:cubicBezTo>
                  <a:cubicBezTo>
                    <a:pt x="296" y="109"/>
                    <a:pt x="303" y="106"/>
                    <a:pt x="307" y="98"/>
                  </a:cubicBezTo>
                  <a:cubicBezTo>
                    <a:pt x="296" y="83"/>
                    <a:pt x="326" y="57"/>
                    <a:pt x="281" y="39"/>
                  </a:cubicBezTo>
                  <a:cubicBezTo>
                    <a:pt x="236" y="20"/>
                    <a:pt x="191"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8" name="Google Shape;32678;p23"/>
            <p:cNvSpPr/>
            <p:nvPr/>
          </p:nvSpPr>
          <p:spPr>
            <a:xfrm>
              <a:off x="-2287507" y="-2711389"/>
              <a:ext cx="23254" cy="17190"/>
            </a:xfrm>
            <a:custGeom>
              <a:avLst/>
              <a:gdLst/>
              <a:ahLst/>
              <a:cxnLst/>
              <a:rect l="l" t="t" r="r" b="b"/>
              <a:pathLst>
                <a:path w="487" h="360" extrusionOk="0">
                  <a:moveTo>
                    <a:pt x="27" y="1"/>
                  </a:moveTo>
                  <a:lnTo>
                    <a:pt x="27" y="1"/>
                  </a:lnTo>
                  <a:cubicBezTo>
                    <a:pt x="30" y="34"/>
                    <a:pt x="1" y="79"/>
                    <a:pt x="56" y="98"/>
                  </a:cubicBezTo>
                  <a:cubicBezTo>
                    <a:pt x="131" y="139"/>
                    <a:pt x="206" y="172"/>
                    <a:pt x="284" y="194"/>
                  </a:cubicBezTo>
                  <a:cubicBezTo>
                    <a:pt x="370" y="220"/>
                    <a:pt x="389" y="251"/>
                    <a:pt x="370" y="344"/>
                  </a:cubicBezTo>
                  <a:cubicBezTo>
                    <a:pt x="378" y="348"/>
                    <a:pt x="386" y="351"/>
                    <a:pt x="396" y="351"/>
                  </a:cubicBezTo>
                  <a:cubicBezTo>
                    <a:pt x="404" y="351"/>
                    <a:pt x="412" y="348"/>
                    <a:pt x="422" y="348"/>
                  </a:cubicBezTo>
                  <a:cubicBezTo>
                    <a:pt x="431" y="344"/>
                    <a:pt x="441" y="344"/>
                    <a:pt x="449" y="344"/>
                  </a:cubicBezTo>
                  <a:cubicBezTo>
                    <a:pt x="460" y="344"/>
                    <a:pt x="467" y="348"/>
                    <a:pt x="479" y="351"/>
                  </a:cubicBezTo>
                  <a:cubicBezTo>
                    <a:pt x="479" y="355"/>
                    <a:pt x="483" y="359"/>
                    <a:pt x="486" y="359"/>
                  </a:cubicBezTo>
                  <a:cubicBezTo>
                    <a:pt x="431" y="262"/>
                    <a:pt x="352" y="176"/>
                    <a:pt x="322" y="63"/>
                  </a:cubicBezTo>
                  <a:cubicBezTo>
                    <a:pt x="303" y="60"/>
                    <a:pt x="288" y="56"/>
                    <a:pt x="274" y="49"/>
                  </a:cubicBezTo>
                  <a:cubicBezTo>
                    <a:pt x="221" y="19"/>
                    <a:pt x="161" y="34"/>
                    <a:pt x="105" y="15"/>
                  </a:cubicBezTo>
                  <a:cubicBezTo>
                    <a:pt x="101" y="19"/>
                    <a:pt x="98" y="19"/>
                    <a:pt x="94" y="19"/>
                  </a:cubicBezTo>
                  <a:cubicBezTo>
                    <a:pt x="72" y="19"/>
                    <a:pt x="49" y="4"/>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9" name="Google Shape;32679;p23"/>
            <p:cNvSpPr/>
            <p:nvPr/>
          </p:nvSpPr>
          <p:spPr>
            <a:xfrm>
              <a:off x="-1824858" y="-2595213"/>
              <a:ext cx="20915" cy="16856"/>
            </a:xfrm>
            <a:custGeom>
              <a:avLst/>
              <a:gdLst/>
              <a:ahLst/>
              <a:cxnLst/>
              <a:rect l="l" t="t" r="r" b="b"/>
              <a:pathLst>
                <a:path w="438" h="353" extrusionOk="0">
                  <a:moveTo>
                    <a:pt x="127" y="1"/>
                  </a:moveTo>
                  <a:cubicBezTo>
                    <a:pt x="120" y="1"/>
                    <a:pt x="109" y="4"/>
                    <a:pt x="98" y="12"/>
                  </a:cubicBezTo>
                  <a:cubicBezTo>
                    <a:pt x="75" y="23"/>
                    <a:pt x="1" y="192"/>
                    <a:pt x="12" y="206"/>
                  </a:cubicBezTo>
                  <a:cubicBezTo>
                    <a:pt x="27" y="229"/>
                    <a:pt x="46" y="232"/>
                    <a:pt x="68" y="232"/>
                  </a:cubicBezTo>
                  <a:lnTo>
                    <a:pt x="98" y="232"/>
                  </a:lnTo>
                  <a:cubicBezTo>
                    <a:pt x="109" y="232"/>
                    <a:pt x="117" y="229"/>
                    <a:pt x="127" y="229"/>
                  </a:cubicBezTo>
                  <a:lnTo>
                    <a:pt x="139" y="229"/>
                  </a:lnTo>
                  <a:cubicBezTo>
                    <a:pt x="153" y="232"/>
                    <a:pt x="169" y="237"/>
                    <a:pt x="184" y="237"/>
                  </a:cubicBezTo>
                  <a:lnTo>
                    <a:pt x="217" y="237"/>
                  </a:lnTo>
                  <a:cubicBezTo>
                    <a:pt x="262" y="237"/>
                    <a:pt x="300" y="244"/>
                    <a:pt x="303" y="315"/>
                  </a:cubicBezTo>
                  <a:cubicBezTo>
                    <a:pt x="303" y="337"/>
                    <a:pt x="326" y="352"/>
                    <a:pt x="345" y="352"/>
                  </a:cubicBezTo>
                  <a:cubicBezTo>
                    <a:pt x="352" y="352"/>
                    <a:pt x="360" y="352"/>
                    <a:pt x="367" y="349"/>
                  </a:cubicBezTo>
                  <a:cubicBezTo>
                    <a:pt x="405" y="334"/>
                    <a:pt x="438" y="311"/>
                    <a:pt x="400" y="263"/>
                  </a:cubicBezTo>
                  <a:lnTo>
                    <a:pt x="400" y="263"/>
                  </a:lnTo>
                  <a:cubicBezTo>
                    <a:pt x="393" y="277"/>
                    <a:pt x="397" y="308"/>
                    <a:pt x="374" y="311"/>
                  </a:cubicBezTo>
                  <a:lnTo>
                    <a:pt x="367" y="311"/>
                  </a:lnTo>
                  <a:cubicBezTo>
                    <a:pt x="345" y="311"/>
                    <a:pt x="333" y="292"/>
                    <a:pt x="329" y="270"/>
                  </a:cubicBezTo>
                  <a:cubicBezTo>
                    <a:pt x="322" y="251"/>
                    <a:pt x="310" y="232"/>
                    <a:pt x="322" y="214"/>
                  </a:cubicBezTo>
                  <a:cubicBezTo>
                    <a:pt x="236" y="195"/>
                    <a:pt x="214" y="125"/>
                    <a:pt x="180" y="57"/>
                  </a:cubicBezTo>
                  <a:cubicBezTo>
                    <a:pt x="169" y="30"/>
                    <a:pt x="158"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0" name="Google Shape;32680;p23"/>
            <p:cNvSpPr/>
            <p:nvPr/>
          </p:nvSpPr>
          <p:spPr>
            <a:xfrm>
              <a:off x="-2307515" y="-2920772"/>
              <a:ext cx="28984" cy="22013"/>
            </a:xfrm>
            <a:custGeom>
              <a:avLst/>
              <a:gdLst/>
              <a:ahLst/>
              <a:cxnLst/>
              <a:rect l="l" t="t" r="r" b="b"/>
              <a:pathLst>
                <a:path w="607" h="461" extrusionOk="0">
                  <a:moveTo>
                    <a:pt x="132" y="0"/>
                  </a:moveTo>
                  <a:cubicBezTo>
                    <a:pt x="117" y="0"/>
                    <a:pt x="101" y="16"/>
                    <a:pt x="91" y="26"/>
                  </a:cubicBezTo>
                  <a:cubicBezTo>
                    <a:pt x="61" y="57"/>
                    <a:pt x="30" y="83"/>
                    <a:pt x="1" y="112"/>
                  </a:cubicBezTo>
                  <a:lnTo>
                    <a:pt x="1" y="116"/>
                  </a:lnTo>
                  <a:cubicBezTo>
                    <a:pt x="8" y="124"/>
                    <a:pt x="16" y="128"/>
                    <a:pt x="23" y="128"/>
                  </a:cubicBezTo>
                  <a:cubicBezTo>
                    <a:pt x="30" y="128"/>
                    <a:pt x="38" y="124"/>
                    <a:pt x="46" y="116"/>
                  </a:cubicBezTo>
                  <a:cubicBezTo>
                    <a:pt x="72" y="94"/>
                    <a:pt x="87" y="49"/>
                    <a:pt x="128" y="49"/>
                  </a:cubicBezTo>
                  <a:lnTo>
                    <a:pt x="132" y="49"/>
                  </a:lnTo>
                  <a:cubicBezTo>
                    <a:pt x="165" y="49"/>
                    <a:pt x="187" y="83"/>
                    <a:pt x="222" y="83"/>
                  </a:cubicBezTo>
                  <a:lnTo>
                    <a:pt x="232" y="83"/>
                  </a:lnTo>
                  <a:cubicBezTo>
                    <a:pt x="251" y="60"/>
                    <a:pt x="274" y="60"/>
                    <a:pt x="300" y="60"/>
                  </a:cubicBezTo>
                  <a:lnTo>
                    <a:pt x="311" y="60"/>
                  </a:lnTo>
                  <a:cubicBezTo>
                    <a:pt x="334" y="60"/>
                    <a:pt x="360" y="60"/>
                    <a:pt x="386" y="42"/>
                  </a:cubicBezTo>
                  <a:cubicBezTo>
                    <a:pt x="393" y="38"/>
                    <a:pt x="401" y="30"/>
                    <a:pt x="408" y="23"/>
                  </a:cubicBezTo>
                  <a:lnTo>
                    <a:pt x="408" y="23"/>
                  </a:lnTo>
                  <a:cubicBezTo>
                    <a:pt x="405" y="34"/>
                    <a:pt x="405" y="45"/>
                    <a:pt x="401" y="57"/>
                  </a:cubicBezTo>
                  <a:cubicBezTo>
                    <a:pt x="389" y="142"/>
                    <a:pt x="423" y="187"/>
                    <a:pt x="472" y="228"/>
                  </a:cubicBezTo>
                  <a:cubicBezTo>
                    <a:pt x="491" y="240"/>
                    <a:pt x="498" y="259"/>
                    <a:pt x="491" y="277"/>
                  </a:cubicBezTo>
                  <a:cubicBezTo>
                    <a:pt x="479" y="333"/>
                    <a:pt x="468" y="389"/>
                    <a:pt x="460" y="445"/>
                  </a:cubicBezTo>
                  <a:lnTo>
                    <a:pt x="475" y="461"/>
                  </a:lnTo>
                  <a:cubicBezTo>
                    <a:pt x="498" y="416"/>
                    <a:pt x="539" y="389"/>
                    <a:pt x="565" y="348"/>
                  </a:cubicBezTo>
                  <a:cubicBezTo>
                    <a:pt x="606" y="281"/>
                    <a:pt x="603" y="240"/>
                    <a:pt x="527" y="217"/>
                  </a:cubicBezTo>
                  <a:cubicBezTo>
                    <a:pt x="491" y="206"/>
                    <a:pt x="487" y="183"/>
                    <a:pt x="487" y="147"/>
                  </a:cubicBezTo>
                  <a:cubicBezTo>
                    <a:pt x="487" y="57"/>
                    <a:pt x="449" y="16"/>
                    <a:pt x="370" y="16"/>
                  </a:cubicBezTo>
                  <a:cubicBezTo>
                    <a:pt x="356" y="16"/>
                    <a:pt x="341" y="16"/>
                    <a:pt x="322" y="19"/>
                  </a:cubicBezTo>
                  <a:cubicBezTo>
                    <a:pt x="289" y="23"/>
                    <a:pt x="255" y="38"/>
                    <a:pt x="222" y="38"/>
                  </a:cubicBezTo>
                  <a:cubicBezTo>
                    <a:pt x="199" y="38"/>
                    <a:pt x="173" y="30"/>
                    <a:pt x="151" y="8"/>
                  </a:cubicBezTo>
                  <a:cubicBezTo>
                    <a:pt x="143" y="0"/>
                    <a:pt x="139"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1" name="Google Shape;32681;p23"/>
            <p:cNvSpPr/>
            <p:nvPr/>
          </p:nvSpPr>
          <p:spPr>
            <a:xfrm>
              <a:off x="-2748008" y="-2745482"/>
              <a:ext cx="19339" cy="15710"/>
            </a:xfrm>
            <a:custGeom>
              <a:avLst/>
              <a:gdLst/>
              <a:ahLst/>
              <a:cxnLst/>
              <a:rect l="l" t="t" r="r" b="b"/>
              <a:pathLst>
                <a:path w="405" h="329" extrusionOk="0">
                  <a:moveTo>
                    <a:pt x="157" y="0"/>
                  </a:moveTo>
                  <a:cubicBezTo>
                    <a:pt x="149" y="0"/>
                    <a:pt x="142" y="0"/>
                    <a:pt x="139" y="4"/>
                  </a:cubicBezTo>
                  <a:cubicBezTo>
                    <a:pt x="180" y="75"/>
                    <a:pt x="175" y="113"/>
                    <a:pt x="123" y="165"/>
                  </a:cubicBezTo>
                  <a:cubicBezTo>
                    <a:pt x="94" y="194"/>
                    <a:pt x="113" y="217"/>
                    <a:pt x="116" y="247"/>
                  </a:cubicBezTo>
                  <a:lnTo>
                    <a:pt x="108" y="247"/>
                  </a:lnTo>
                  <a:cubicBezTo>
                    <a:pt x="75" y="247"/>
                    <a:pt x="52" y="217"/>
                    <a:pt x="23" y="213"/>
                  </a:cubicBezTo>
                  <a:cubicBezTo>
                    <a:pt x="0" y="236"/>
                    <a:pt x="0" y="258"/>
                    <a:pt x="18" y="280"/>
                  </a:cubicBezTo>
                  <a:cubicBezTo>
                    <a:pt x="26" y="284"/>
                    <a:pt x="34" y="292"/>
                    <a:pt x="37" y="296"/>
                  </a:cubicBezTo>
                  <a:cubicBezTo>
                    <a:pt x="56" y="292"/>
                    <a:pt x="71" y="292"/>
                    <a:pt x="90" y="292"/>
                  </a:cubicBezTo>
                  <a:cubicBezTo>
                    <a:pt x="120" y="292"/>
                    <a:pt x="153" y="299"/>
                    <a:pt x="187" y="314"/>
                  </a:cubicBezTo>
                  <a:cubicBezTo>
                    <a:pt x="191" y="318"/>
                    <a:pt x="194" y="325"/>
                    <a:pt x="202" y="329"/>
                  </a:cubicBezTo>
                  <a:cubicBezTo>
                    <a:pt x="235" y="254"/>
                    <a:pt x="296" y="217"/>
                    <a:pt x="385" y="217"/>
                  </a:cubicBezTo>
                  <a:lnTo>
                    <a:pt x="404" y="217"/>
                  </a:lnTo>
                  <a:cubicBezTo>
                    <a:pt x="288" y="206"/>
                    <a:pt x="325" y="105"/>
                    <a:pt x="284" y="53"/>
                  </a:cubicBezTo>
                  <a:cubicBezTo>
                    <a:pt x="273" y="71"/>
                    <a:pt x="273" y="113"/>
                    <a:pt x="251" y="113"/>
                  </a:cubicBezTo>
                  <a:lnTo>
                    <a:pt x="235" y="113"/>
                  </a:lnTo>
                  <a:cubicBezTo>
                    <a:pt x="209" y="101"/>
                    <a:pt x="202" y="56"/>
                    <a:pt x="220" y="19"/>
                  </a:cubicBezTo>
                  <a:cubicBezTo>
                    <a:pt x="198" y="11"/>
                    <a:pt x="180"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2" name="Google Shape;32682;p23"/>
            <p:cNvSpPr/>
            <p:nvPr/>
          </p:nvSpPr>
          <p:spPr>
            <a:xfrm>
              <a:off x="-2060981" y="-2794044"/>
              <a:ext cx="15185" cy="16665"/>
            </a:xfrm>
            <a:custGeom>
              <a:avLst/>
              <a:gdLst/>
              <a:ahLst/>
              <a:cxnLst/>
              <a:rect l="l" t="t" r="r" b="b"/>
              <a:pathLst>
                <a:path w="318" h="349" extrusionOk="0">
                  <a:moveTo>
                    <a:pt x="214" y="0"/>
                  </a:moveTo>
                  <a:cubicBezTo>
                    <a:pt x="191" y="0"/>
                    <a:pt x="179" y="34"/>
                    <a:pt x="164" y="53"/>
                  </a:cubicBezTo>
                  <a:cubicBezTo>
                    <a:pt x="153" y="64"/>
                    <a:pt x="138" y="72"/>
                    <a:pt x="124" y="72"/>
                  </a:cubicBezTo>
                  <a:lnTo>
                    <a:pt x="105" y="72"/>
                  </a:lnTo>
                  <a:cubicBezTo>
                    <a:pt x="97" y="67"/>
                    <a:pt x="90" y="67"/>
                    <a:pt x="83" y="67"/>
                  </a:cubicBezTo>
                  <a:cubicBezTo>
                    <a:pt x="57" y="67"/>
                    <a:pt x="34" y="83"/>
                    <a:pt x="15" y="109"/>
                  </a:cubicBezTo>
                  <a:lnTo>
                    <a:pt x="15" y="139"/>
                  </a:lnTo>
                  <a:cubicBezTo>
                    <a:pt x="0" y="184"/>
                    <a:pt x="19" y="232"/>
                    <a:pt x="15" y="274"/>
                  </a:cubicBezTo>
                  <a:cubicBezTo>
                    <a:pt x="7" y="348"/>
                    <a:pt x="86" y="311"/>
                    <a:pt x="93" y="348"/>
                  </a:cubicBezTo>
                  <a:cubicBezTo>
                    <a:pt x="83" y="288"/>
                    <a:pt x="60" y="224"/>
                    <a:pt x="131" y="169"/>
                  </a:cubicBezTo>
                  <a:cubicBezTo>
                    <a:pt x="161" y="195"/>
                    <a:pt x="195" y="217"/>
                    <a:pt x="228" y="217"/>
                  </a:cubicBezTo>
                  <a:cubicBezTo>
                    <a:pt x="250" y="217"/>
                    <a:pt x="269" y="210"/>
                    <a:pt x="292" y="188"/>
                  </a:cubicBezTo>
                  <a:cubicBezTo>
                    <a:pt x="303" y="169"/>
                    <a:pt x="303" y="146"/>
                    <a:pt x="292" y="124"/>
                  </a:cubicBezTo>
                  <a:cubicBezTo>
                    <a:pt x="281" y="128"/>
                    <a:pt x="269" y="131"/>
                    <a:pt x="258" y="131"/>
                  </a:cubicBezTo>
                  <a:lnTo>
                    <a:pt x="240" y="131"/>
                  </a:lnTo>
                  <a:cubicBezTo>
                    <a:pt x="221" y="131"/>
                    <a:pt x="209" y="128"/>
                    <a:pt x="205" y="105"/>
                  </a:cubicBezTo>
                  <a:cubicBezTo>
                    <a:pt x="205" y="98"/>
                    <a:pt x="205" y="90"/>
                    <a:pt x="214" y="86"/>
                  </a:cubicBezTo>
                  <a:cubicBezTo>
                    <a:pt x="221" y="79"/>
                    <a:pt x="224" y="75"/>
                    <a:pt x="231" y="75"/>
                  </a:cubicBezTo>
                  <a:cubicBezTo>
                    <a:pt x="247" y="75"/>
                    <a:pt x="254" y="90"/>
                    <a:pt x="266" y="98"/>
                  </a:cubicBezTo>
                  <a:cubicBezTo>
                    <a:pt x="276" y="105"/>
                    <a:pt x="284" y="117"/>
                    <a:pt x="292" y="124"/>
                  </a:cubicBezTo>
                  <a:cubicBezTo>
                    <a:pt x="318" y="67"/>
                    <a:pt x="276" y="38"/>
                    <a:pt x="240" y="12"/>
                  </a:cubicBezTo>
                  <a:cubicBezTo>
                    <a:pt x="231" y="5"/>
                    <a:pt x="221" y="0"/>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3" name="Google Shape;32683;p23"/>
            <p:cNvSpPr/>
            <p:nvPr/>
          </p:nvSpPr>
          <p:spPr>
            <a:xfrm>
              <a:off x="-2324275" y="-2559687"/>
              <a:ext cx="18813" cy="15758"/>
            </a:xfrm>
            <a:custGeom>
              <a:avLst/>
              <a:gdLst/>
              <a:ahLst/>
              <a:cxnLst/>
              <a:rect l="l" t="t" r="r" b="b"/>
              <a:pathLst>
                <a:path w="394" h="330" extrusionOk="0">
                  <a:moveTo>
                    <a:pt x="250" y="166"/>
                  </a:moveTo>
                  <a:cubicBezTo>
                    <a:pt x="269" y="166"/>
                    <a:pt x="292" y="176"/>
                    <a:pt x="311" y="192"/>
                  </a:cubicBezTo>
                  <a:cubicBezTo>
                    <a:pt x="340" y="210"/>
                    <a:pt x="337" y="247"/>
                    <a:pt x="314" y="270"/>
                  </a:cubicBezTo>
                  <a:cubicBezTo>
                    <a:pt x="295" y="285"/>
                    <a:pt x="273" y="300"/>
                    <a:pt x="250" y="300"/>
                  </a:cubicBezTo>
                  <a:cubicBezTo>
                    <a:pt x="236" y="300"/>
                    <a:pt x="221" y="292"/>
                    <a:pt x="202" y="278"/>
                  </a:cubicBezTo>
                  <a:cubicBezTo>
                    <a:pt x="172" y="247"/>
                    <a:pt x="165" y="221"/>
                    <a:pt x="198" y="192"/>
                  </a:cubicBezTo>
                  <a:cubicBezTo>
                    <a:pt x="214" y="173"/>
                    <a:pt x="232" y="166"/>
                    <a:pt x="250" y="166"/>
                  </a:cubicBezTo>
                  <a:close/>
                  <a:moveTo>
                    <a:pt x="75" y="0"/>
                  </a:moveTo>
                  <a:cubicBezTo>
                    <a:pt x="57" y="0"/>
                    <a:pt x="41" y="23"/>
                    <a:pt x="26" y="38"/>
                  </a:cubicBezTo>
                  <a:cubicBezTo>
                    <a:pt x="0" y="68"/>
                    <a:pt x="19" y="79"/>
                    <a:pt x="45" y="98"/>
                  </a:cubicBezTo>
                  <a:cubicBezTo>
                    <a:pt x="102" y="135"/>
                    <a:pt x="172" y="169"/>
                    <a:pt x="120" y="259"/>
                  </a:cubicBezTo>
                  <a:cubicBezTo>
                    <a:pt x="116" y="270"/>
                    <a:pt x="124" y="288"/>
                    <a:pt x="128" y="296"/>
                  </a:cubicBezTo>
                  <a:cubicBezTo>
                    <a:pt x="146" y="318"/>
                    <a:pt x="195" y="330"/>
                    <a:pt x="236" y="330"/>
                  </a:cubicBezTo>
                  <a:cubicBezTo>
                    <a:pt x="273" y="330"/>
                    <a:pt x="311" y="318"/>
                    <a:pt x="322" y="304"/>
                  </a:cubicBezTo>
                  <a:cubicBezTo>
                    <a:pt x="340" y="278"/>
                    <a:pt x="393" y="247"/>
                    <a:pt x="363" y="221"/>
                  </a:cubicBezTo>
                  <a:cubicBezTo>
                    <a:pt x="311" y="173"/>
                    <a:pt x="311" y="76"/>
                    <a:pt x="224" y="64"/>
                  </a:cubicBezTo>
                  <a:cubicBezTo>
                    <a:pt x="176" y="57"/>
                    <a:pt x="138" y="49"/>
                    <a:pt x="102" y="12"/>
                  </a:cubicBezTo>
                  <a:cubicBezTo>
                    <a:pt x="93" y="4"/>
                    <a:pt x="83"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4" name="Google Shape;32684;p23"/>
            <p:cNvSpPr/>
            <p:nvPr/>
          </p:nvSpPr>
          <p:spPr>
            <a:xfrm>
              <a:off x="-1865015" y="-2779241"/>
              <a:ext cx="12367" cy="25403"/>
            </a:xfrm>
            <a:custGeom>
              <a:avLst/>
              <a:gdLst/>
              <a:ahLst/>
              <a:cxnLst/>
              <a:rect l="l" t="t" r="r" b="b"/>
              <a:pathLst>
                <a:path w="259" h="532" extrusionOk="0">
                  <a:moveTo>
                    <a:pt x="139" y="1"/>
                  </a:moveTo>
                  <a:cubicBezTo>
                    <a:pt x="124" y="1"/>
                    <a:pt x="105" y="16"/>
                    <a:pt x="94" y="31"/>
                  </a:cubicBezTo>
                  <a:cubicBezTo>
                    <a:pt x="105" y="42"/>
                    <a:pt x="120" y="61"/>
                    <a:pt x="135" y="68"/>
                  </a:cubicBezTo>
                  <a:cubicBezTo>
                    <a:pt x="176" y="87"/>
                    <a:pt x="199" y="116"/>
                    <a:pt x="180" y="158"/>
                  </a:cubicBezTo>
                  <a:cubicBezTo>
                    <a:pt x="169" y="176"/>
                    <a:pt x="154" y="180"/>
                    <a:pt x="135" y="180"/>
                  </a:cubicBezTo>
                  <a:cubicBezTo>
                    <a:pt x="116" y="180"/>
                    <a:pt x="97" y="173"/>
                    <a:pt x="87" y="169"/>
                  </a:cubicBezTo>
                  <a:cubicBezTo>
                    <a:pt x="38" y="154"/>
                    <a:pt x="49" y="113"/>
                    <a:pt x="75" y="76"/>
                  </a:cubicBezTo>
                  <a:cubicBezTo>
                    <a:pt x="79" y="68"/>
                    <a:pt x="79" y="53"/>
                    <a:pt x="79" y="42"/>
                  </a:cubicBezTo>
                  <a:lnTo>
                    <a:pt x="79" y="42"/>
                  </a:lnTo>
                  <a:cubicBezTo>
                    <a:pt x="0" y="68"/>
                    <a:pt x="19" y="124"/>
                    <a:pt x="35" y="180"/>
                  </a:cubicBezTo>
                  <a:cubicBezTo>
                    <a:pt x="68" y="273"/>
                    <a:pt x="102" y="367"/>
                    <a:pt x="71" y="472"/>
                  </a:cubicBezTo>
                  <a:cubicBezTo>
                    <a:pt x="61" y="513"/>
                    <a:pt x="64" y="532"/>
                    <a:pt x="94" y="532"/>
                  </a:cubicBezTo>
                  <a:cubicBezTo>
                    <a:pt x="109" y="532"/>
                    <a:pt x="131" y="528"/>
                    <a:pt x="157" y="520"/>
                  </a:cubicBezTo>
                  <a:cubicBezTo>
                    <a:pt x="142" y="509"/>
                    <a:pt x="105" y="506"/>
                    <a:pt x="113" y="494"/>
                  </a:cubicBezTo>
                  <a:cubicBezTo>
                    <a:pt x="128" y="449"/>
                    <a:pt x="105" y="404"/>
                    <a:pt x="124" y="363"/>
                  </a:cubicBezTo>
                  <a:cubicBezTo>
                    <a:pt x="135" y="345"/>
                    <a:pt x="147" y="337"/>
                    <a:pt x="161" y="337"/>
                  </a:cubicBezTo>
                  <a:cubicBezTo>
                    <a:pt x="180" y="337"/>
                    <a:pt x="202" y="352"/>
                    <a:pt x="225" y="356"/>
                  </a:cubicBezTo>
                  <a:cubicBezTo>
                    <a:pt x="192" y="285"/>
                    <a:pt x="180" y="221"/>
                    <a:pt x="225" y="147"/>
                  </a:cubicBezTo>
                  <a:cubicBezTo>
                    <a:pt x="259" y="94"/>
                    <a:pt x="187" y="64"/>
                    <a:pt x="165" y="23"/>
                  </a:cubicBezTo>
                  <a:cubicBezTo>
                    <a:pt x="157" y="9"/>
                    <a:pt x="150"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5" name="Google Shape;32685;p23"/>
            <p:cNvSpPr/>
            <p:nvPr/>
          </p:nvSpPr>
          <p:spPr>
            <a:xfrm>
              <a:off x="-2079556" y="-2905636"/>
              <a:ext cx="14325" cy="13656"/>
            </a:xfrm>
            <a:custGeom>
              <a:avLst/>
              <a:gdLst/>
              <a:ahLst/>
              <a:cxnLst/>
              <a:rect l="l" t="t" r="r" b="b"/>
              <a:pathLst>
                <a:path w="300" h="286" extrusionOk="0">
                  <a:moveTo>
                    <a:pt x="266" y="1"/>
                  </a:moveTo>
                  <a:cubicBezTo>
                    <a:pt x="251" y="9"/>
                    <a:pt x="232" y="31"/>
                    <a:pt x="225" y="31"/>
                  </a:cubicBezTo>
                  <a:lnTo>
                    <a:pt x="221" y="31"/>
                  </a:lnTo>
                  <a:cubicBezTo>
                    <a:pt x="210" y="23"/>
                    <a:pt x="199" y="20"/>
                    <a:pt x="187" y="20"/>
                  </a:cubicBezTo>
                  <a:cubicBezTo>
                    <a:pt x="142" y="20"/>
                    <a:pt x="109" y="61"/>
                    <a:pt x="68" y="65"/>
                  </a:cubicBezTo>
                  <a:cubicBezTo>
                    <a:pt x="64" y="72"/>
                    <a:pt x="60" y="76"/>
                    <a:pt x="53" y="80"/>
                  </a:cubicBezTo>
                  <a:cubicBezTo>
                    <a:pt x="37" y="128"/>
                    <a:pt x="19" y="177"/>
                    <a:pt x="1" y="225"/>
                  </a:cubicBezTo>
                  <a:cubicBezTo>
                    <a:pt x="42" y="251"/>
                    <a:pt x="82" y="282"/>
                    <a:pt x="135" y="285"/>
                  </a:cubicBezTo>
                  <a:lnTo>
                    <a:pt x="142" y="285"/>
                  </a:lnTo>
                  <a:cubicBezTo>
                    <a:pt x="161" y="285"/>
                    <a:pt x="184" y="282"/>
                    <a:pt x="194" y="256"/>
                  </a:cubicBezTo>
                  <a:cubicBezTo>
                    <a:pt x="206" y="222"/>
                    <a:pt x="176" y="222"/>
                    <a:pt x="158" y="211"/>
                  </a:cubicBezTo>
                  <a:cubicBezTo>
                    <a:pt x="135" y="199"/>
                    <a:pt x="113" y="180"/>
                    <a:pt x="97" y="151"/>
                  </a:cubicBezTo>
                  <a:cubicBezTo>
                    <a:pt x="120" y="139"/>
                    <a:pt x="139" y="135"/>
                    <a:pt x="158" y="135"/>
                  </a:cubicBezTo>
                  <a:cubicBezTo>
                    <a:pt x="176" y="135"/>
                    <a:pt x="194" y="139"/>
                    <a:pt x="217" y="147"/>
                  </a:cubicBezTo>
                  <a:cubicBezTo>
                    <a:pt x="247" y="162"/>
                    <a:pt x="270" y="170"/>
                    <a:pt x="280" y="170"/>
                  </a:cubicBezTo>
                  <a:cubicBezTo>
                    <a:pt x="299" y="170"/>
                    <a:pt x="299" y="147"/>
                    <a:pt x="296" y="87"/>
                  </a:cubicBezTo>
                  <a:lnTo>
                    <a:pt x="296" y="65"/>
                  </a:lnTo>
                  <a:cubicBezTo>
                    <a:pt x="289" y="42"/>
                    <a:pt x="284" y="16"/>
                    <a:pt x="2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6" name="Google Shape;32686;p23"/>
            <p:cNvSpPr/>
            <p:nvPr/>
          </p:nvSpPr>
          <p:spPr>
            <a:xfrm>
              <a:off x="-1920358" y="-2475599"/>
              <a:ext cx="13609" cy="14325"/>
            </a:xfrm>
            <a:custGeom>
              <a:avLst/>
              <a:gdLst/>
              <a:ahLst/>
              <a:cxnLst/>
              <a:rect l="l" t="t" r="r" b="b"/>
              <a:pathLst>
                <a:path w="285" h="300" extrusionOk="0">
                  <a:moveTo>
                    <a:pt x="225" y="1"/>
                  </a:moveTo>
                  <a:cubicBezTo>
                    <a:pt x="217" y="1"/>
                    <a:pt x="210" y="1"/>
                    <a:pt x="202" y="8"/>
                  </a:cubicBezTo>
                  <a:cubicBezTo>
                    <a:pt x="162" y="45"/>
                    <a:pt x="112" y="42"/>
                    <a:pt x="64" y="45"/>
                  </a:cubicBezTo>
                  <a:cubicBezTo>
                    <a:pt x="57" y="53"/>
                    <a:pt x="53" y="56"/>
                    <a:pt x="45" y="64"/>
                  </a:cubicBezTo>
                  <a:cubicBezTo>
                    <a:pt x="57" y="109"/>
                    <a:pt x="0" y="154"/>
                    <a:pt x="53" y="202"/>
                  </a:cubicBezTo>
                  <a:cubicBezTo>
                    <a:pt x="90" y="236"/>
                    <a:pt x="157" y="225"/>
                    <a:pt x="169" y="296"/>
                  </a:cubicBezTo>
                  <a:cubicBezTo>
                    <a:pt x="169" y="299"/>
                    <a:pt x="173" y="299"/>
                    <a:pt x="176" y="299"/>
                  </a:cubicBezTo>
                  <a:cubicBezTo>
                    <a:pt x="184" y="299"/>
                    <a:pt x="207" y="289"/>
                    <a:pt x="214" y="266"/>
                  </a:cubicBezTo>
                  <a:cubicBezTo>
                    <a:pt x="229" y="199"/>
                    <a:pt x="225" y="123"/>
                    <a:pt x="269" y="60"/>
                  </a:cubicBezTo>
                  <a:cubicBezTo>
                    <a:pt x="285" y="42"/>
                    <a:pt x="269" y="27"/>
                    <a:pt x="255" y="11"/>
                  </a:cubicBezTo>
                  <a:cubicBezTo>
                    <a:pt x="243" y="4"/>
                    <a:pt x="236" y="1"/>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7" name="Google Shape;32687;p23"/>
            <p:cNvSpPr/>
            <p:nvPr/>
          </p:nvSpPr>
          <p:spPr>
            <a:xfrm>
              <a:off x="-2302167" y="-2711389"/>
              <a:ext cx="17381" cy="38200"/>
            </a:xfrm>
            <a:custGeom>
              <a:avLst/>
              <a:gdLst/>
              <a:ahLst/>
              <a:cxnLst/>
              <a:rect l="l" t="t" r="r" b="b"/>
              <a:pathLst>
                <a:path w="364" h="800" extrusionOk="0">
                  <a:moveTo>
                    <a:pt x="322" y="1"/>
                  </a:moveTo>
                  <a:cubicBezTo>
                    <a:pt x="277" y="1"/>
                    <a:pt x="248" y="34"/>
                    <a:pt x="248" y="71"/>
                  </a:cubicBezTo>
                  <a:cubicBezTo>
                    <a:pt x="240" y="184"/>
                    <a:pt x="173" y="236"/>
                    <a:pt x="79" y="270"/>
                  </a:cubicBezTo>
                  <a:cubicBezTo>
                    <a:pt x="65" y="273"/>
                    <a:pt x="53" y="281"/>
                    <a:pt x="53" y="299"/>
                  </a:cubicBezTo>
                  <a:cubicBezTo>
                    <a:pt x="46" y="396"/>
                    <a:pt x="23" y="490"/>
                    <a:pt x="16" y="584"/>
                  </a:cubicBezTo>
                  <a:cubicBezTo>
                    <a:pt x="8" y="662"/>
                    <a:pt x="1" y="767"/>
                    <a:pt x="117" y="800"/>
                  </a:cubicBezTo>
                  <a:cubicBezTo>
                    <a:pt x="83" y="718"/>
                    <a:pt x="20" y="643"/>
                    <a:pt x="49" y="550"/>
                  </a:cubicBezTo>
                  <a:cubicBezTo>
                    <a:pt x="65" y="512"/>
                    <a:pt x="75" y="479"/>
                    <a:pt x="75" y="441"/>
                  </a:cubicBezTo>
                  <a:cubicBezTo>
                    <a:pt x="72" y="333"/>
                    <a:pt x="165" y="228"/>
                    <a:pt x="281" y="210"/>
                  </a:cubicBezTo>
                  <a:cubicBezTo>
                    <a:pt x="319" y="176"/>
                    <a:pt x="353" y="146"/>
                    <a:pt x="363" y="98"/>
                  </a:cubicBezTo>
                  <a:cubicBezTo>
                    <a:pt x="308" y="79"/>
                    <a:pt x="337" y="34"/>
                    <a:pt x="3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8" name="Google Shape;32688;p23"/>
            <p:cNvSpPr/>
            <p:nvPr/>
          </p:nvSpPr>
          <p:spPr>
            <a:xfrm>
              <a:off x="-2709999" y="-2619088"/>
              <a:ext cx="15758" cy="13943"/>
            </a:xfrm>
            <a:custGeom>
              <a:avLst/>
              <a:gdLst/>
              <a:ahLst/>
              <a:cxnLst/>
              <a:rect l="l" t="t" r="r" b="b"/>
              <a:pathLst>
                <a:path w="330" h="292" extrusionOk="0">
                  <a:moveTo>
                    <a:pt x="52" y="0"/>
                  </a:moveTo>
                  <a:cubicBezTo>
                    <a:pt x="45" y="0"/>
                    <a:pt x="38" y="4"/>
                    <a:pt x="26" y="14"/>
                  </a:cubicBezTo>
                  <a:cubicBezTo>
                    <a:pt x="0" y="56"/>
                    <a:pt x="45" y="93"/>
                    <a:pt x="45" y="135"/>
                  </a:cubicBezTo>
                  <a:cubicBezTo>
                    <a:pt x="45" y="164"/>
                    <a:pt x="52" y="190"/>
                    <a:pt x="60" y="216"/>
                  </a:cubicBezTo>
                  <a:cubicBezTo>
                    <a:pt x="71" y="258"/>
                    <a:pt x="128" y="292"/>
                    <a:pt x="164" y="292"/>
                  </a:cubicBezTo>
                  <a:cubicBezTo>
                    <a:pt x="180" y="292"/>
                    <a:pt x="191" y="288"/>
                    <a:pt x="198" y="276"/>
                  </a:cubicBezTo>
                  <a:cubicBezTo>
                    <a:pt x="232" y="228"/>
                    <a:pt x="311" y="198"/>
                    <a:pt x="281" y="116"/>
                  </a:cubicBezTo>
                  <a:lnTo>
                    <a:pt x="281" y="116"/>
                  </a:lnTo>
                  <a:cubicBezTo>
                    <a:pt x="262" y="138"/>
                    <a:pt x="240" y="161"/>
                    <a:pt x="228" y="187"/>
                  </a:cubicBezTo>
                  <a:cubicBezTo>
                    <a:pt x="217" y="206"/>
                    <a:pt x="206" y="213"/>
                    <a:pt x="195" y="213"/>
                  </a:cubicBezTo>
                  <a:cubicBezTo>
                    <a:pt x="187" y="213"/>
                    <a:pt x="180" y="209"/>
                    <a:pt x="172" y="209"/>
                  </a:cubicBezTo>
                  <a:cubicBezTo>
                    <a:pt x="142" y="194"/>
                    <a:pt x="120" y="176"/>
                    <a:pt x="112" y="145"/>
                  </a:cubicBezTo>
                  <a:cubicBezTo>
                    <a:pt x="112" y="138"/>
                    <a:pt x="112" y="127"/>
                    <a:pt x="120" y="123"/>
                  </a:cubicBezTo>
                  <a:cubicBezTo>
                    <a:pt x="150" y="101"/>
                    <a:pt x="206" y="119"/>
                    <a:pt x="224" y="67"/>
                  </a:cubicBezTo>
                  <a:cubicBezTo>
                    <a:pt x="228" y="67"/>
                    <a:pt x="266" y="97"/>
                    <a:pt x="281" y="116"/>
                  </a:cubicBezTo>
                  <a:cubicBezTo>
                    <a:pt x="329" y="37"/>
                    <a:pt x="259" y="33"/>
                    <a:pt x="217" y="19"/>
                  </a:cubicBezTo>
                  <a:cubicBezTo>
                    <a:pt x="209" y="14"/>
                    <a:pt x="202" y="14"/>
                    <a:pt x="198" y="14"/>
                  </a:cubicBezTo>
                  <a:cubicBezTo>
                    <a:pt x="172" y="14"/>
                    <a:pt x="150" y="30"/>
                    <a:pt x="128" y="33"/>
                  </a:cubicBezTo>
                  <a:lnTo>
                    <a:pt x="120" y="33"/>
                  </a:lnTo>
                  <a:cubicBezTo>
                    <a:pt x="109" y="33"/>
                    <a:pt x="97" y="26"/>
                    <a:pt x="86" y="14"/>
                  </a:cubicBezTo>
                  <a:cubicBezTo>
                    <a:pt x="75" y="7"/>
                    <a:pt x="64" y="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9" name="Google Shape;32689;p23"/>
            <p:cNvSpPr/>
            <p:nvPr/>
          </p:nvSpPr>
          <p:spPr>
            <a:xfrm>
              <a:off x="-2118998" y="-2601468"/>
              <a:ext cx="15376" cy="18431"/>
            </a:xfrm>
            <a:custGeom>
              <a:avLst/>
              <a:gdLst/>
              <a:ahLst/>
              <a:cxnLst/>
              <a:rect l="l" t="t" r="r" b="b"/>
              <a:pathLst>
                <a:path w="322" h="386" extrusionOk="0">
                  <a:moveTo>
                    <a:pt x="209" y="1"/>
                  </a:moveTo>
                  <a:cubicBezTo>
                    <a:pt x="202" y="4"/>
                    <a:pt x="190" y="12"/>
                    <a:pt x="180" y="38"/>
                  </a:cubicBezTo>
                  <a:cubicBezTo>
                    <a:pt x="157" y="76"/>
                    <a:pt x="135" y="94"/>
                    <a:pt x="97" y="106"/>
                  </a:cubicBezTo>
                  <a:cubicBezTo>
                    <a:pt x="109" y="125"/>
                    <a:pt x="142" y="135"/>
                    <a:pt x="123" y="158"/>
                  </a:cubicBezTo>
                  <a:cubicBezTo>
                    <a:pt x="109" y="173"/>
                    <a:pt x="90" y="180"/>
                    <a:pt x="68" y="180"/>
                  </a:cubicBezTo>
                  <a:cubicBezTo>
                    <a:pt x="56" y="180"/>
                    <a:pt x="45" y="177"/>
                    <a:pt x="30" y="173"/>
                  </a:cubicBezTo>
                  <a:cubicBezTo>
                    <a:pt x="23" y="195"/>
                    <a:pt x="11" y="214"/>
                    <a:pt x="0" y="237"/>
                  </a:cubicBezTo>
                  <a:cubicBezTo>
                    <a:pt x="7" y="244"/>
                    <a:pt x="11" y="247"/>
                    <a:pt x="19" y="251"/>
                  </a:cubicBezTo>
                  <a:cubicBezTo>
                    <a:pt x="45" y="237"/>
                    <a:pt x="71" y="225"/>
                    <a:pt x="97" y="225"/>
                  </a:cubicBezTo>
                  <a:cubicBezTo>
                    <a:pt x="120" y="225"/>
                    <a:pt x="142" y="237"/>
                    <a:pt x="164" y="266"/>
                  </a:cubicBezTo>
                  <a:cubicBezTo>
                    <a:pt x="173" y="273"/>
                    <a:pt x="180" y="278"/>
                    <a:pt x="190" y="278"/>
                  </a:cubicBezTo>
                  <a:cubicBezTo>
                    <a:pt x="199" y="278"/>
                    <a:pt x="206" y="278"/>
                    <a:pt x="213" y="273"/>
                  </a:cubicBezTo>
                  <a:lnTo>
                    <a:pt x="243" y="273"/>
                  </a:lnTo>
                  <a:cubicBezTo>
                    <a:pt x="232" y="300"/>
                    <a:pt x="221" y="326"/>
                    <a:pt x="209" y="356"/>
                  </a:cubicBezTo>
                  <a:cubicBezTo>
                    <a:pt x="221" y="363"/>
                    <a:pt x="232" y="375"/>
                    <a:pt x="243" y="386"/>
                  </a:cubicBezTo>
                  <a:cubicBezTo>
                    <a:pt x="273" y="363"/>
                    <a:pt x="288" y="334"/>
                    <a:pt x="285" y="296"/>
                  </a:cubicBezTo>
                  <a:cubicBezTo>
                    <a:pt x="285" y="251"/>
                    <a:pt x="285" y="206"/>
                    <a:pt x="321" y="169"/>
                  </a:cubicBezTo>
                  <a:cubicBezTo>
                    <a:pt x="273" y="139"/>
                    <a:pt x="173" y="147"/>
                    <a:pt x="243" y="57"/>
                  </a:cubicBezTo>
                  <a:cubicBezTo>
                    <a:pt x="235" y="35"/>
                    <a:pt x="225" y="1"/>
                    <a:pt x="2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0" name="Google Shape;32690;p23"/>
            <p:cNvSpPr/>
            <p:nvPr/>
          </p:nvSpPr>
          <p:spPr>
            <a:xfrm>
              <a:off x="-2129741" y="-2879898"/>
              <a:ext cx="13656" cy="20962"/>
            </a:xfrm>
            <a:custGeom>
              <a:avLst/>
              <a:gdLst/>
              <a:ahLst/>
              <a:cxnLst/>
              <a:rect l="l" t="t" r="r" b="b"/>
              <a:pathLst>
                <a:path w="286" h="439" extrusionOk="0">
                  <a:moveTo>
                    <a:pt x="274" y="0"/>
                  </a:moveTo>
                  <a:lnTo>
                    <a:pt x="274" y="0"/>
                  </a:lnTo>
                  <a:cubicBezTo>
                    <a:pt x="162" y="12"/>
                    <a:pt x="132" y="26"/>
                    <a:pt x="1" y="146"/>
                  </a:cubicBezTo>
                  <a:lnTo>
                    <a:pt x="12" y="146"/>
                  </a:lnTo>
                  <a:cubicBezTo>
                    <a:pt x="23" y="146"/>
                    <a:pt x="31" y="138"/>
                    <a:pt x="42" y="135"/>
                  </a:cubicBezTo>
                  <a:cubicBezTo>
                    <a:pt x="53" y="128"/>
                    <a:pt x="61" y="124"/>
                    <a:pt x="72" y="124"/>
                  </a:cubicBezTo>
                  <a:lnTo>
                    <a:pt x="84" y="124"/>
                  </a:lnTo>
                  <a:cubicBezTo>
                    <a:pt x="162" y="135"/>
                    <a:pt x="177" y="195"/>
                    <a:pt x="184" y="259"/>
                  </a:cubicBezTo>
                  <a:cubicBezTo>
                    <a:pt x="173" y="352"/>
                    <a:pt x="79" y="374"/>
                    <a:pt x="31" y="434"/>
                  </a:cubicBezTo>
                  <a:cubicBezTo>
                    <a:pt x="31" y="434"/>
                    <a:pt x="31" y="438"/>
                    <a:pt x="34" y="438"/>
                  </a:cubicBezTo>
                  <a:lnTo>
                    <a:pt x="49" y="438"/>
                  </a:lnTo>
                  <a:cubicBezTo>
                    <a:pt x="84" y="438"/>
                    <a:pt x="110" y="416"/>
                    <a:pt x="139" y="408"/>
                  </a:cubicBezTo>
                  <a:cubicBezTo>
                    <a:pt x="203" y="397"/>
                    <a:pt x="281" y="255"/>
                    <a:pt x="248" y="221"/>
                  </a:cubicBezTo>
                  <a:cubicBezTo>
                    <a:pt x="196" y="165"/>
                    <a:pt x="232" y="135"/>
                    <a:pt x="251" y="94"/>
                  </a:cubicBezTo>
                  <a:cubicBezTo>
                    <a:pt x="267" y="64"/>
                    <a:pt x="285" y="38"/>
                    <a:pt x="2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1" name="Google Shape;32691;p23"/>
            <p:cNvSpPr/>
            <p:nvPr/>
          </p:nvSpPr>
          <p:spPr>
            <a:xfrm>
              <a:off x="-2264826" y="-2672329"/>
              <a:ext cx="13561" cy="27408"/>
            </a:xfrm>
            <a:custGeom>
              <a:avLst/>
              <a:gdLst/>
              <a:ahLst/>
              <a:cxnLst/>
              <a:rect l="l" t="t" r="r" b="b"/>
              <a:pathLst>
                <a:path w="284" h="574" extrusionOk="0">
                  <a:moveTo>
                    <a:pt x="154" y="1"/>
                  </a:moveTo>
                  <a:cubicBezTo>
                    <a:pt x="123" y="1"/>
                    <a:pt x="97" y="12"/>
                    <a:pt x="90" y="35"/>
                  </a:cubicBezTo>
                  <a:cubicBezTo>
                    <a:pt x="71" y="87"/>
                    <a:pt x="64" y="139"/>
                    <a:pt x="15" y="177"/>
                  </a:cubicBezTo>
                  <a:cubicBezTo>
                    <a:pt x="0" y="187"/>
                    <a:pt x="11" y="218"/>
                    <a:pt x="11" y="240"/>
                  </a:cubicBezTo>
                  <a:cubicBezTo>
                    <a:pt x="19" y="337"/>
                    <a:pt x="71" y="412"/>
                    <a:pt x="113" y="494"/>
                  </a:cubicBezTo>
                  <a:cubicBezTo>
                    <a:pt x="139" y="546"/>
                    <a:pt x="165" y="573"/>
                    <a:pt x="194" y="573"/>
                  </a:cubicBezTo>
                  <a:cubicBezTo>
                    <a:pt x="217" y="573"/>
                    <a:pt x="247" y="551"/>
                    <a:pt x="284" y="513"/>
                  </a:cubicBezTo>
                  <a:cubicBezTo>
                    <a:pt x="217" y="479"/>
                    <a:pt x="142" y="453"/>
                    <a:pt x="97" y="394"/>
                  </a:cubicBezTo>
                  <a:cubicBezTo>
                    <a:pt x="94" y="389"/>
                    <a:pt x="90" y="386"/>
                    <a:pt x="87" y="379"/>
                  </a:cubicBezTo>
                  <a:cubicBezTo>
                    <a:pt x="19" y="274"/>
                    <a:pt x="68" y="125"/>
                    <a:pt x="221" y="20"/>
                  </a:cubicBezTo>
                  <a:cubicBezTo>
                    <a:pt x="199" y="4"/>
                    <a:pt x="176"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2" name="Google Shape;32692;p23"/>
            <p:cNvSpPr/>
            <p:nvPr/>
          </p:nvSpPr>
          <p:spPr>
            <a:xfrm>
              <a:off x="-2120239" y="-2682118"/>
              <a:ext cx="17524" cy="11269"/>
            </a:xfrm>
            <a:custGeom>
              <a:avLst/>
              <a:gdLst/>
              <a:ahLst/>
              <a:cxnLst/>
              <a:rect l="l" t="t" r="r" b="b"/>
              <a:pathLst>
                <a:path w="367" h="236" extrusionOk="0">
                  <a:moveTo>
                    <a:pt x="161" y="0"/>
                  </a:moveTo>
                  <a:cubicBezTo>
                    <a:pt x="138" y="0"/>
                    <a:pt x="109" y="8"/>
                    <a:pt x="64" y="23"/>
                  </a:cubicBezTo>
                  <a:cubicBezTo>
                    <a:pt x="0" y="113"/>
                    <a:pt x="97" y="135"/>
                    <a:pt x="131" y="187"/>
                  </a:cubicBezTo>
                  <a:cubicBezTo>
                    <a:pt x="172" y="195"/>
                    <a:pt x="206" y="235"/>
                    <a:pt x="247" y="235"/>
                  </a:cubicBezTo>
                  <a:cubicBezTo>
                    <a:pt x="261" y="235"/>
                    <a:pt x="277" y="232"/>
                    <a:pt x="295" y="221"/>
                  </a:cubicBezTo>
                  <a:cubicBezTo>
                    <a:pt x="318" y="187"/>
                    <a:pt x="366" y="173"/>
                    <a:pt x="363" y="120"/>
                  </a:cubicBezTo>
                  <a:lnTo>
                    <a:pt x="363" y="120"/>
                  </a:lnTo>
                  <a:cubicBezTo>
                    <a:pt x="340" y="131"/>
                    <a:pt x="311" y="165"/>
                    <a:pt x="303" y="165"/>
                  </a:cubicBezTo>
                  <a:cubicBezTo>
                    <a:pt x="303" y="165"/>
                    <a:pt x="299" y="165"/>
                    <a:pt x="299" y="161"/>
                  </a:cubicBezTo>
                  <a:cubicBezTo>
                    <a:pt x="295" y="116"/>
                    <a:pt x="247" y="150"/>
                    <a:pt x="232" y="105"/>
                  </a:cubicBezTo>
                  <a:cubicBezTo>
                    <a:pt x="209" y="26"/>
                    <a:pt x="194" y="0"/>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3" name="Google Shape;32693;p23"/>
            <p:cNvSpPr/>
            <p:nvPr/>
          </p:nvSpPr>
          <p:spPr>
            <a:xfrm>
              <a:off x="-2046895" y="-2824890"/>
              <a:ext cx="20771" cy="15185"/>
            </a:xfrm>
            <a:custGeom>
              <a:avLst/>
              <a:gdLst/>
              <a:ahLst/>
              <a:cxnLst/>
              <a:rect l="l" t="t" r="r" b="b"/>
              <a:pathLst>
                <a:path w="435" h="318" extrusionOk="0">
                  <a:moveTo>
                    <a:pt x="214" y="0"/>
                  </a:moveTo>
                  <a:lnTo>
                    <a:pt x="214" y="0"/>
                  </a:lnTo>
                  <a:cubicBezTo>
                    <a:pt x="124" y="4"/>
                    <a:pt x="64" y="59"/>
                    <a:pt x="0" y="116"/>
                  </a:cubicBezTo>
                  <a:cubicBezTo>
                    <a:pt x="8" y="119"/>
                    <a:pt x="15" y="119"/>
                    <a:pt x="23" y="119"/>
                  </a:cubicBezTo>
                  <a:cubicBezTo>
                    <a:pt x="34" y="119"/>
                    <a:pt x="41" y="119"/>
                    <a:pt x="53" y="116"/>
                  </a:cubicBezTo>
                  <a:cubicBezTo>
                    <a:pt x="60" y="116"/>
                    <a:pt x="71" y="112"/>
                    <a:pt x="79" y="112"/>
                  </a:cubicBezTo>
                  <a:cubicBezTo>
                    <a:pt x="93" y="112"/>
                    <a:pt x="105" y="116"/>
                    <a:pt x="116" y="130"/>
                  </a:cubicBezTo>
                  <a:cubicBezTo>
                    <a:pt x="154" y="168"/>
                    <a:pt x="146" y="232"/>
                    <a:pt x="183" y="273"/>
                  </a:cubicBezTo>
                  <a:cubicBezTo>
                    <a:pt x="157" y="295"/>
                    <a:pt x="120" y="284"/>
                    <a:pt x="98" y="306"/>
                  </a:cubicBezTo>
                  <a:lnTo>
                    <a:pt x="98" y="310"/>
                  </a:lnTo>
                  <a:cubicBezTo>
                    <a:pt x="112" y="318"/>
                    <a:pt x="124" y="318"/>
                    <a:pt x="135" y="318"/>
                  </a:cubicBezTo>
                  <a:cubicBezTo>
                    <a:pt x="150" y="318"/>
                    <a:pt x="161" y="318"/>
                    <a:pt x="176" y="314"/>
                  </a:cubicBezTo>
                  <a:cubicBezTo>
                    <a:pt x="188" y="314"/>
                    <a:pt x="202" y="310"/>
                    <a:pt x="214" y="310"/>
                  </a:cubicBezTo>
                  <a:lnTo>
                    <a:pt x="233" y="310"/>
                  </a:lnTo>
                  <a:cubicBezTo>
                    <a:pt x="262" y="310"/>
                    <a:pt x="281" y="295"/>
                    <a:pt x="288" y="265"/>
                  </a:cubicBezTo>
                  <a:cubicBezTo>
                    <a:pt x="303" y="213"/>
                    <a:pt x="329" y="175"/>
                    <a:pt x="385" y="146"/>
                  </a:cubicBezTo>
                  <a:cubicBezTo>
                    <a:pt x="434" y="119"/>
                    <a:pt x="419" y="85"/>
                    <a:pt x="363" y="78"/>
                  </a:cubicBezTo>
                  <a:lnTo>
                    <a:pt x="363" y="82"/>
                  </a:lnTo>
                  <a:cubicBezTo>
                    <a:pt x="371" y="119"/>
                    <a:pt x="345" y="146"/>
                    <a:pt x="318" y="146"/>
                  </a:cubicBezTo>
                  <a:lnTo>
                    <a:pt x="307" y="146"/>
                  </a:lnTo>
                  <a:cubicBezTo>
                    <a:pt x="292" y="146"/>
                    <a:pt x="273" y="149"/>
                    <a:pt x="259" y="157"/>
                  </a:cubicBezTo>
                  <a:cubicBezTo>
                    <a:pt x="243" y="164"/>
                    <a:pt x="228" y="172"/>
                    <a:pt x="214" y="172"/>
                  </a:cubicBezTo>
                  <a:cubicBezTo>
                    <a:pt x="206" y="172"/>
                    <a:pt x="195" y="168"/>
                    <a:pt x="183" y="161"/>
                  </a:cubicBezTo>
                  <a:cubicBezTo>
                    <a:pt x="150" y="138"/>
                    <a:pt x="124" y="104"/>
                    <a:pt x="157" y="59"/>
                  </a:cubicBezTo>
                  <a:cubicBezTo>
                    <a:pt x="176" y="37"/>
                    <a:pt x="195" y="18"/>
                    <a:pt x="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4" name="Google Shape;32694;p23"/>
            <p:cNvSpPr/>
            <p:nvPr/>
          </p:nvSpPr>
          <p:spPr>
            <a:xfrm>
              <a:off x="-2837444" y="-2760476"/>
              <a:ext cx="19864" cy="14468"/>
            </a:xfrm>
            <a:custGeom>
              <a:avLst/>
              <a:gdLst/>
              <a:ahLst/>
              <a:cxnLst/>
              <a:rect l="l" t="t" r="r" b="b"/>
              <a:pathLst>
                <a:path w="416" h="303" extrusionOk="0">
                  <a:moveTo>
                    <a:pt x="254" y="0"/>
                  </a:moveTo>
                  <a:lnTo>
                    <a:pt x="254" y="0"/>
                  </a:lnTo>
                  <a:cubicBezTo>
                    <a:pt x="281" y="45"/>
                    <a:pt x="326" y="82"/>
                    <a:pt x="307" y="146"/>
                  </a:cubicBezTo>
                  <a:cubicBezTo>
                    <a:pt x="277" y="210"/>
                    <a:pt x="214" y="251"/>
                    <a:pt x="154" y="251"/>
                  </a:cubicBezTo>
                  <a:lnTo>
                    <a:pt x="138" y="251"/>
                  </a:lnTo>
                  <a:cubicBezTo>
                    <a:pt x="109" y="247"/>
                    <a:pt x="109" y="221"/>
                    <a:pt x="94" y="206"/>
                  </a:cubicBezTo>
                  <a:cubicBezTo>
                    <a:pt x="57" y="161"/>
                    <a:pt x="75" y="109"/>
                    <a:pt x="60" y="64"/>
                  </a:cubicBezTo>
                  <a:lnTo>
                    <a:pt x="60" y="64"/>
                  </a:lnTo>
                  <a:cubicBezTo>
                    <a:pt x="30" y="123"/>
                    <a:pt x="0" y="191"/>
                    <a:pt x="52" y="251"/>
                  </a:cubicBezTo>
                  <a:cubicBezTo>
                    <a:pt x="86" y="288"/>
                    <a:pt x="135" y="303"/>
                    <a:pt x="187" y="303"/>
                  </a:cubicBezTo>
                  <a:cubicBezTo>
                    <a:pt x="259" y="303"/>
                    <a:pt x="333" y="273"/>
                    <a:pt x="366" y="213"/>
                  </a:cubicBezTo>
                  <a:cubicBezTo>
                    <a:pt x="416" y="131"/>
                    <a:pt x="371" y="45"/>
                    <a:pt x="2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5" name="Google Shape;32695;p23"/>
            <p:cNvSpPr/>
            <p:nvPr/>
          </p:nvSpPr>
          <p:spPr>
            <a:xfrm>
              <a:off x="-2255945" y="-2864762"/>
              <a:ext cx="26692" cy="17047"/>
            </a:xfrm>
            <a:custGeom>
              <a:avLst/>
              <a:gdLst/>
              <a:ahLst/>
              <a:cxnLst/>
              <a:rect l="l" t="t" r="r" b="b"/>
              <a:pathLst>
                <a:path w="559" h="357" extrusionOk="0">
                  <a:moveTo>
                    <a:pt x="375" y="5"/>
                  </a:moveTo>
                  <a:cubicBezTo>
                    <a:pt x="356" y="5"/>
                    <a:pt x="334" y="28"/>
                    <a:pt x="315" y="42"/>
                  </a:cubicBezTo>
                  <a:cubicBezTo>
                    <a:pt x="300" y="57"/>
                    <a:pt x="282" y="76"/>
                    <a:pt x="263" y="83"/>
                  </a:cubicBezTo>
                  <a:cubicBezTo>
                    <a:pt x="113" y="117"/>
                    <a:pt x="75" y="256"/>
                    <a:pt x="1" y="356"/>
                  </a:cubicBezTo>
                  <a:cubicBezTo>
                    <a:pt x="8" y="349"/>
                    <a:pt x="23" y="349"/>
                    <a:pt x="39" y="349"/>
                  </a:cubicBezTo>
                  <a:lnTo>
                    <a:pt x="58" y="349"/>
                  </a:lnTo>
                  <a:cubicBezTo>
                    <a:pt x="84" y="349"/>
                    <a:pt x="106" y="345"/>
                    <a:pt x="117" y="308"/>
                  </a:cubicBezTo>
                  <a:cubicBezTo>
                    <a:pt x="173" y="244"/>
                    <a:pt x="206" y="162"/>
                    <a:pt x="277" y="109"/>
                  </a:cubicBezTo>
                  <a:cubicBezTo>
                    <a:pt x="311" y="76"/>
                    <a:pt x="349" y="61"/>
                    <a:pt x="386" y="61"/>
                  </a:cubicBezTo>
                  <a:cubicBezTo>
                    <a:pt x="420" y="61"/>
                    <a:pt x="453" y="73"/>
                    <a:pt x="491" y="95"/>
                  </a:cubicBezTo>
                  <a:cubicBezTo>
                    <a:pt x="506" y="106"/>
                    <a:pt x="517" y="113"/>
                    <a:pt x="529" y="113"/>
                  </a:cubicBezTo>
                  <a:cubicBezTo>
                    <a:pt x="539" y="113"/>
                    <a:pt x="551" y="109"/>
                    <a:pt x="558" y="102"/>
                  </a:cubicBezTo>
                  <a:cubicBezTo>
                    <a:pt x="543" y="1"/>
                    <a:pt x="442" y="57"/>
                    <a:pt x="394" y="12"/>
                  </a:cubicBezTo>
                  <a:cubicBezTo>
                    <a:pt x="389" y="9"/>
                    <a:pt x="382" y="5"/>
                    <a:pt x="375"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6" name="Google Shape;32696;p23"/>
            <p:cNvSpPr/>
            <p:nvPr/>
          </p:nvSpPr>
          <p:spPr>
            <a:xfrm>
              <a:off x="-2759803" y="-2432911"/>
              <a:ext cx="12701" cy="13418"/>
            </a:xfrm>
            <a:custGeom>
              <a:avLst/>
              <a:gdLst/>
              <a:ahLst/>
              <a:cxnLst/>
              <a:rect l="l" t="t" r="r" b="b"/>
              <a:pathLst>
                <a:path w="266" h="281" extrusionOk="0">
                  <a:moveTo>
                    <a:pt x="60" y="0"/>
                  </a:moveTo>
                  <a:lnTo>
                    <a:pt x="60" y="0"/>
                  </a:lnTo>
                  <a:cubicBezTo>
                    <a:pt x="15" y="56"/>
                    <a:pt x="75" y="104"/>
                    <a:pt x="56" y="149"/>
                  </a:cubicBezTo>
                  <a:cubicBezTo>
                    <a:pt x="38" y="190"/>
                    <a:pt x="1" y="232"/>
                    <a:pt x="53" y="269"/>
                  </a:cubicBezTo>
                  <a:cubicBezTo>
                    <a:pt x="68" y="276"/>
                    <a:pt x="75" y="280"/>
                    <a:pt x="86" y="280"/>
                  </a:cubicBezTo>
                  <a:cubicBezTo>
                    <a:pt x="116" y="280"/>
                    <a:pt x="120" y="232"/>
                    <a:pt x="139" y="213"/>
                  </a:cubicBezTo>
                  <a:cubicBezTo>
                    <a:pt x="265" y="108"/>
                    <a:pt x="265" y="104"/>
                    <a:pt x="124" y="30"/>
                  </a:cubicBezTo>
                  <a:cubicBezTo>
                    <a:pt x="105" y="18"/>
                    <a:pt x="82" y="11"/>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7" name="Google Shape;32697;p23"/>
            <p:cNvSpPr/>
            <p:nvPr/>
          </p:nvSpPr>
          <p:spPr>
            <a:xfrm>
              <a:off x="-2299254" y="-2771028"/>
              <a:ext cx="15376" cy="16140"/>
            </a:xfrm>
            <a:custGeom>
              <a:avLst/>
              <a:gdLst/>
              <a:ahLst/>
              <a:cxnLst/>
              <a:rect l="l" t="t" r="r" b="b"/>
              <a:pathLst>
                <a:path w="322" h="338" extrusionOk="0">
                  <a:moveTo>
                    <a:pt x="108" y="1"/>
                  </a:moveTo>
                  <a:cubicBezTo>
                    <a:pt x="93" y="1"/>
                    <a:pt x="85" y="27"/>
                    <a:pt x="82" y="61"/>
                  </a:cubicBezTo>
                  <a:lnTo>
                    <a:pt x="85" y="61"/>
                  </a:lnTo>
                  <a:cubicBezTo>
                    <a:pt x="101" y="56"/>
                    <a:pt x="108" y="53"/>
                    <a:pt x="119" y="53"/>
                  </a:cubicBezTo>
                  <a:cubicBezTo>
                    <a:pt x="171" y="53"/>
                    <a:pt x="183" y="124"/>
                    <a:pt x="224" y="146"/>
                  </a:cubicBezTo>
                  <a:cubicBezTo>
                    <a:pt x="273" y="177"/>
                    <a:pt x="187" y="184"/>
                    <a:pt x="206" y="221"/>
                  </a:cubicBezTo>
                  <a:cubicBezTo>
                    <a:pt x="213" y="232"/>
                    <a:pt x="187" y="263"/>
                    <a:pt x="168" y="263"/>
                  </a:cubicBezTo>
                  <a:cubicBezTo>
                    <a:pt x="168" y="263"/>
                    <a:pt x="164" y="258"/>
                    <a:pt x="161" y="258"/>
                  </a:cubicBezTo>
                  <a:cubicBezTo>
                    <a:pt x="119" y="240"/>
                    <a:pt x="194" y="221"/>
                    <a:pt x="171" y="213"/>
                  </a:cubicBezTo>
                  <a:cubicBezTo>
                    <a:pt x="85" y="195"/>
                    <a:pt x="108" y="117"/>
                    <a:pt x="82" y="64"/>
                  </a:cubicBezTo>
                  <a:cubicBezTo>
                    <a:pt x="75" y="72"/>
                    <a:pt x="71" y="75"/>
                    <a:pt x="63" y="83"/>
                  </a:cubicBezTo>
                  <a:lnTo>
                    <a:pt x="63" y="79"/>
                  </a:lnTo>
                  <a:cubicBezTo>
                    <a:pt x="49" y="139"/>
                    <a:pt x="40" y="199"/>
                    <a:pt x="0" y="248"/>
                  </a:cubicBezTo>
                  <a:cubicBezTo>
                    <a:pt x="4" y="251"/>
                    <a:pt x="7" y="255"/>
                    <a:pt x="11" y="263"/>
                  </a:cubicBezTo>
                  <a:cubicBezTo>
                    <a:pt x="22" y="266"/>
                    <a:pt x="33" y="270"/>
                    <a:pt x="45" y="274"/>
                  </a:cubicBezTo>
                  <a:cubicBezTo>
                    <a:pt x="82" y="281"/>
                    <a:pt x="112" y="337"/>
                    <a:pt x="123" y="337"/>
                  </a:cubicBezTo>
                  <a:lnTo>
                    <a:pt x="127" y="337"/>
                  </a:lnTo>
                  <a:cubicBezTo>
                    <a:pt x="190" y="300"/>
                    <a:pt x="247" y="248"/>
                    <a:pt x="302" y="199"/>
                  </a:cubicBezTo>
                  <a:cubicBezTo>
                    <a:pt x="321" y="184"/>
                    <a:pt x="302" y="165"/>
                    <a:pt x="292" y="151"/>
                  </a:cubicBezTo>
                  <a:lnTo>
                    <a:pt x="280" y="151"/>
                  </a:lnTo>
                  <a:cubicBezTo>
                    <a:pt x="254" y="151"/>
                    <a:pt x="242" y="128"/>
                    <a:pt x="228" y="113"/>
                  </a:cubicBezTo>
                  <a:cubicBezTo>
                    <a:pt x="202" y="87"/>
                    <a:pt x="175" y="64"/>
                    <a:pt x="157" y="38"/>
                  </a:cubicBezTo>
                  <a:cubicBezTo>
                    <a:pt x="135" y="12"/>
                    <a:pt x="119"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8" name="Google Shape;32698;p23"/>
            <p:cNvSpPr/>
            <p:nvPr/>
          </p:nvSpPr>
          <p:spPr>
            <a:xfrm>
              <a:off x="-2625768" y="-2481663"/>
              <a:ext cx="13083" cy="15185"/>
            </a:xfrm>
            <a:custGeom>
              <a:avLst/>
              <a:gdLst/>
              <a:ahLst/>
              <a:cxnLst/>
              <a:rect l="l" t="t" r="r" b="b"/>
              <a:pathLst>
                <a:path w="274" h="318" extrusionOk="0">
                  <a:moveTo>
                    <a:pt x="105" y="172"/>
                  </a:moveTo>
                  <a:cubicBezTo>
                    <a:pt x="143" y="172"/>
                    <a:pt x="169" y="202"/>
                    <a:pt x="195" y="214"/>
                  </a:cubicBezTo>
                  <a:cubicBezTo>
                    <a:pt x="180" y="232"/>
                    <a:pt x="169" y="236"/>
                    <a:pt x="154" y="236"/>
                  </a:cubicBezTo>
                  <a:cubicBezTo>
                    <a:pt x="120" y="236"/>
                    <a:pt x="94" y="198"/>
                    <a:pt x="53" y="195"/>
                  </a:cubicBezTo>
                  <a:cubicBezTo>
                    <a:pt x="72" y="176"/>
                    <a:pt x="91" y="172"/>
                    <a:pt x="105" y="172"/>
                  </a:cubicBezTo>
                  <a:close/>
                  <a:moveTo>
                    <a:pt x="117" y="0"/>
                  </a:moveTo>
                  <a:cubicBezTo>
                    <a:pt x="42" y="23"/>
                    <a:pt x="42" y="102"/>
                    <a:pt x="1" y="150"/>
                  </a:cubicBezTo>
                  <a:lnTo>
                    <a:pt x="1" y="180"/>
                  </a:lnTo>
                  <a:cubicBezTo>
                    <a:pt x="46" y="240"/>
                    <a:pt x="79" y="318"/>
                    <a:pt x="169" y="318"/>
                  </a:cubicBezTo>
                  <a:cubicBezTo>
                    <a:pt x="177" y="318"/>
                    <a:pt x="188" y="318"/>
                    <a:pt x="195" y="314"/>
                  </a:cubicBezTo>
                  <a:cubicBezTo>
                    <a:pt x="188" y="281"/>
                    <a:pt x="217" y="247"/>
                    <a:pt x="199" y="214"/>
                  </a:cubicBezTo>
                  <a:cubicBezTo>
                    <a:pt x="206" y="191"/>
                    <a:pt x="274" y="198"/>
                    <a:pt x="229" y="150"/>
                  </a:cubicBezTo>
                  <a:cubicBezTo>
                    <a:pt x="154" y="128"/>
                    <a:pt x="132" y="67"/>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9" name="Google Shape;32699;p23"/>
            <p:cNvSpPr/>
            <p:nvPr/>
          </p:nvSpPr>
          <p:spPr>
            <a:xfrm>
              <a:off x="-1914819" y="-2903630"/>
              <a:ext cx="15567" cy="10410"/>
            </a:xfrm>
            <a:custGeom>
              <a:avLst/>
              <a:gdLst/>
              <a:ahLst/>
              <a:cxnLst/>
              <a:rect l="l" t="t" r="r" b="b"/>
              <a:pathLst>
                <a:path w="326" h="218" extrusionOk="0">
                  <a:moveTo>
                    <a:pt x="229" y="0"/>
                  </a:moveTo>
                  <a:cubicBezTo>
                    <a:pt x="206" y="0"/>
                    <a:pt x="188" y="12"/>
                    <a:pt x="162" y="34"/>
                  </a:cubicBezTo>
                  <a:cubicBezTo>
                    <a:pt x="113" y="71"/>
                    <a:pt x="94" y="150"/>
                    <a:pt x="15" y="150"/>
                  </a:cubicBezTo>
                  <a:cubicBezTo>
                    <a:pt x="27" y="164"/>
                    <a:pt x="1" y="217"/>
                    <a:pt x="23" y="217"/>
                  </a:cubicBezTo>
                  <a:cubicBezTo>
                    <a:pt x="31" y="217"/>
                    <a:pt x="46" y="209"/>
                    <a:pt x="64" y="195"/>
                  </a:cubicBezTo>
                  <a:cubicBezTo>
                    <a:pt x="75" y="187"/>
                    <a:pt x="86" y="183"/>
                    <a:pt x="94" y="183"/>
                  </a:cubicBezTo>
                  <a:cubicBezTo>
                    <a:pt x="109" y="183"/>
                    <a:pt x="120" y="191"/>
                    <a:pt x="136" y="202"/>
                  </a:cubicBezTo>
                  <a:cubicBezTo>
                    <a:pt x="146" y="209"/>
                    <a:pt x="153" y="214"/>
                    <a:pt x="162" y="214"/>
                  </a:cubicBezTo>
                  <a:cubicBezTo>
                    <a:pt x="180" y="214"/>
                    <a:pt x="195" y="195"/>
                    <a:pt x="214" y="183"/>
                  </a:cubicBezTo>
                  <a:cubicBezTo>
                    <a:pt x="210" y="102"/>
                    <a:pt x="300" y="142"/>
                    <a:pt x="326" y="102"/>
                  </a:cubicBezTo>
                  <a:cubicBezTo>
                    <a:pt x="319" y="90"/>
                    <a:pt x="319" y="79"/>
                    <a:pt x="326" y="67"/>
                  </a:cubicBezTo>
                  <a:cubicBezTo>
                    <a:pt x="310" y="57"/>
                    <a:pt x="296" y="45"/>
                    <a:pt x="284" y="30"/>
                  </a:cubicBezTo>
                  <a:cubicBezTo>
                    <a:pt x="262" y="7"/>
                    <a:pt x="243"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0" name="Google Shape;32700;p23"/>
            <p:cNvSpPr/>
            <p:nvPr/>
          </p:nvSpPr>
          <p:spPr>
            <a:xfrm>
              <a:off x="-2213590" y="-2818492"/>
              <a:ext cx="21058" cy="11842"/>
            </a:xfrm>
            <a:custGeom>
              <a:avLst/>
              <a:gdLst/>
              <a:ahLst/>
              <a:cxnLst/>
              <a:rect l="l" t="t" r="r" b="b"/>
              <a:pathLst>
                <a:path w="441" h="248" extrusionOk="0">
                  <a:moveTo>
                    <a:pt x="441" y="1"/>
                  </a:moveTo>
                  <a:cubicBezTo>
                    <a:pt x="389" y="53"/>
                    <a:pt x="340" y="105"/>
                    <a:pt x="292" y="158"/>
                  </a:cubicBezTo>
                  <a:cubicBezTo>
                    <a:pt x="284" y="169"/>
                    <a:pt x="280" y="180"/>
                    <a:pt x="270" y="180"/>
                  </a:cubicBezTo>
                  <a:cubicBezTo>
                    <a:pt x="265" y="180"/>
                    <a:pt x="261" y="180"/>
                    <a:pt x="261" y="176"/>
                  </a:cubicBezTo>
                  <a:cubicBezTo>
                    <a:pt x="198" y="150"/>
                    <a:pt x="120" y="165"/>
                    <a:pt x="78" y="98"/>
                  </a:cubicBezTo>
                  <a:cubicBezTo>
                    <a:pt x="52" y="82"/>
                    <a:pt x="26" y="64"/>
                    <a:pt x="0" y="46"/>
                  </a:cubicBezTo>
                  <a:lnTo>
                    <a:pt x="0" y="46"/>
                  </a:lnTo>
                  <a:cubicBezTo>
                    <a:pt x="30" y="176"/>
                    <a:pt x="45" y="191"/>
                    <a:pt x="161" y="206"/>
                  </a:cubicBezTo>
                  <a:cubicBezTo>
                    <a:pt x="175" y="210"/>
                    <a:pt x="191" y="213"/>
                    <a:pt x="202" y="225"/>
                  </a:cubicBezTo>
                  <a:cubicBezTo>
                    <a:pt x="220" y="239"/>
                    <a:pt x="235" y="247"/>
                    <a:pt x="251" y="247"/>
                  </a:cubicBezTo>
                  <a:cubicBezTo>
                    <a:pt x="273" y="247"/>
                    <a:pt x="296" y="232"/>
                    <a:pt x="322" y="217"/>
                  </a:cubicBezTo>
                  <a:cubicBezTo>
                    <a:pt x="411" y="169"/>
                    <a:pt x="441" y="94"/>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1" name="Google Shape;32701;p23"/>
            <p:cNvSpPr/>
            <p:nvPr/>
          </p:nvSpPr>
          <p:spPr>
            <a:xfrm>
              <a:off x="-2066855" y="-2905779"/>
              <a:ext cx="17333" cy="22204"/>
            </a:xfrm>
            <a:custGeom>
              <a:avLst/>
              <a:gdLst/>
              <a:ahLst/>
              <a:cxnLst/>
              <a:rect l="l" t="t" r="r" b="b"/>
              <a:pathLst>
                <a:path w="363" h="465" extrusionOk="0">
                  <a:moveTo>
                    <a:pt x="0" y="0"/>
                  </a:moveTo>
                  <a:lnTo>
                    <a:pt x="0" y="4"/>
                  </a:lnTo>
                  <a:cubicBezTo>
                    <a:pt x="18" y="19"/>
                    <a:pt x="23" y="45"/>
                    <a:pt x="30" y="68"/>
                  </a:cubicBezTo>
                  <a:cubicBezTo>
                    <a:pt x="78" y="109"/>
                    <a:pt x="153" y="112"/>
                    <a:pt x="180" y="183"/>
                  </a:cubicBezTo>
                  <a:cubicBezTo>
                    <a:pt x="213" y="195"/>
                    <a:pt x="247" y="202"/>
                    <a:pt x="220" y="251"/>
                  </a:cubicBezTo>
                  <a:cubicBezTo>
                    <a:pt x="197" y="292"/>
                    <a:pt x="213" y="322"/>
                    <a:pt x="261" y="330"/>
                  </a:cubicBezTo>
                  <a:cubicBezTo>
                    <a:pt x="269" y="322"/>
                    <a:pt x="284" y="311"/>
                    <a:pt x="295" y="311"/>
                  </a:cubicBezTo>
                  <a:cubicBezTo>
                    <a:pt x="295" y="311"/>
                    <a:pt x="299" y="311"/>
                    <a:pt x="299" y="314"/>
                  </a:cubicBezTo>
                  <a:cubicBezTo>
                    <a:pt x="325" y="359"/>
                    <a:pt x="351" y="411"/>
                    <a:pt x="276" y="442"/>
                  </a:cubicBezTo>
                  <a:lnTo>
                    <a:pt x="276" y="445"/>
                  </a:lnTo>
                  <a:cubicBezTo>
                    <a:pt x="295" y="456"/>
                    <a:pt x="310" y="464"/>
                    <a:pt x="321" y="464"/>
                  </a:cubicBezTo>
                  <a:cubicBezTo>
                    <a:pt x="344" y="464"/>
                    <a:pt x="351" y="445"/>
                    <a:pt x="354" y="397"/>
                  </a:cubicBezTo>
                  <a:cubicBezTo>
                    <a:pt x="363" y="236"/>
                    <a:pt x="209" y="165"/>
                    <a:pt x="161" y="34"/>
                  </a:cubicBezTo>
                  <a:cubicBezTo>
                    <a:pt x="157" y="26"/>
                    <a:pt x="142" y="19"/>
                    <a:pt x="135" y="19"/>
                  </a:cubicBezTo>
                  <a:cubicBezTo>
                    <a:pt x="119" y="30"/>
                    <a:pt x="108" y="34"/>
                    <a:pt x="97" y="34"/>
                  </a:cubicBezTo>
                  <a:cubicBezTo>
                    <a:pt x="82" y="34"/>
                    <a:pt x="67" y="26"/>
                    <a:pt x="52" y="19"/>
                  </a:cubicBezTo>
                  <a:cubicBezTo>
                    <a:pt x="37" y="8"/>
                    <a:pt x="23" y="0"/>
                    <a:pt x="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2" name="Google Shape;32702;p23"/>
            <p:cNvSpPr/>
            <p:nvPr/>
          </p:nvSpPr>
          <p:spPr>
            <a:xfrm>
              <a:off x="-2834770" y="-2761383"/>
              <a:ext cx="12033" cy="12892"/>
            </a:xfrm>
            <a:custGeom>
              <a:avLst/>
              <a:gdLst/>
              <a:ahLst/>
              <a:cxnLst/>
              <a:rect l="l" t="t" r="r" b="b"/>
              <a:pathLst>
                <a:path w="252" h="270" extrusionOk="0">
                  <a:moveTo>
                    <a:pt x="116" y="1"/>
                  </a:moveTo>
                  <a:cubicBezTo>
                    <a:pt x="79" y="27"/>
                    <a:pt x="30" y="38"/>
                    <a:pt x="4" y="83"/>
                  </a:cubicBezTo>
                  <a:cubicBezTo>
                    <a:pt x="19" y="128"/>
                    <a:pt x="1" y="180"/>
                    <a:pt x="38" y="225"/>
                  </a:cubicBezTo>
                  <a:cubicBezTo>
                    <a:pt x="53" y="240"/>
                    <a:pt x="53" y="266"/>
                    <a:pt x="82" y="270"/>
                  </a:cubicBezTo>
                  <a:lnTo>
                    <a:pt x="98" y="270"/>
                  </a:lnTo>
                  <a:cubicBezTo>
                    <a:pt x="158" y="270"/>
                    <a:pt x="221" y="229"/>
                    <a:pt x="251" y="165"/>
                  </a:cubicBezTo>
                  <a:lnTo>
                    <a:pt x="251" y="165"/>
                  </a:lnTo>
                  <a:cubicBezTo>
                    <a:pt x="236" y="173"/>
                    <a:pt x="225" y="195"/>
                    <a:pt x="210" y="195"/>
                  </a:cubicBezTo>
                  <a:cubicBezTo>
                    <a:pt x="206" y="195"/>
                    <a:pt x="203" y="195"/>
                    <a:pt x="198" y="187"/>
                  </a:cubicBezTo>
                  <a:cubicBezTo>
                    <a:pt x="165" y="150"/>
                    <a:pt x="113" y="146"/>
                    <a:pt x="82" y="106"/>
                  </a:cubicBezTo>
                  <a:cubicBezTo>
                    <a:pt x="108" y="64"/>
                    <a:pt x="195" y="120"/>
                    <a:pt x="184" y="34"/>
                  </a:cubicBezTo>
                  <a:cubicBezTo>
                    <a:pt x="165" y="11"/>
                    <a:pt x="139" y="8"/>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3" name="Google Shape;32703;p23"/>
            <p:cNvSpPr/>
            <p:nvPr/>
          </p:nvSpPr>
          <p:spPr>
            <a:xfrm>
              <a:off x="-2132606" y="-2541112"/>
              <a:ext cx="18097" cy="15901"/>
            </a:xfrm>
            <a:custGeom>
              <a:avLst/>
              <a:gdLst/>
              <a:ahLst/>
              <a:cxnLst/>
              <a:rect l="l" t="t" r="r" b="b"/>
              <a:pathLst>
                <a:path w="379" h="333" extrusionOk="0">
                  <a:moveTo>
                    <a:pt x="39" y="1"/>
                  </a:moveTo>
                  <a:cubicBezTo>
                    <a:pt x="16" y="1"/>
                    <a:pt x="9" y="15"/>
                    <a:pt x="1" y="38"/>
                  </a:cubicBezTo>
                  <a:cubicBezTo>
                    <a:pt x="87" y="68"/>
                    <a:pt x="177" y="98"/>
                    <a:pt x="196" y="203"/>
                  </a:cubicBezTo>
                  <a:cubicBezTo>
                    <a:pt x="203" y="206"/>
                    <a:pt x="211" y="210"/>
                    <a:pt x="218" y="210"/>
                  </a:cubicBezTo>
                  <a:cubicBezTo>
                    <a:pt x="244" y="210"/>
                    <a:pt x="270" y="213"/>
                    <a:pt x="274" y="248"/>
                  </a:cubicBezTo>
                  <a:cubicBezTo>
                    <a:pt x="282" y="277"/>
                    <a:pt x="266" y="281"/>
                    <a:pt x="256" y="281"/>
                  </a:cubicBezTo>
                  <a:lnTo>
                    <a:pt x="225" y="281"/>
                  </a:lnTo>
                  <a:cubicBezTo>
                    <a:pt x="203" y="296"/>
                    <a:pt x="188" y="307"/>
                    <a:pt x="196" y="333"/>
                  </a:cubicBezTo>
                  <a:cubicBezTo>
                    <a:pt x="218" y="326"/>
                    <a:pt x="240" y="318"/>
                    <a:pt x="263" y="310"/>
                  </a:cubicBezTo>
                  <a:cubicBezTo>
                    <a:pt x="363" y="277"/>
                    <a:pt x="379" y="232"/>
                    <a:pt x="308" y="150"/>
                  </a:cubicBezTo>
                  <a:cubicBezTo>
                    <a:pt x="240" y="75"/>
                    <a:pt x="154" y="30"/>
                    <a:pt x="57" y="4"/>
                  </a:cubicBezTo>
                  <a:cubicBezTo>
                    <a:pt x="49" y="1"/>
                    <a:pt x="46" y="1"/>
                    <a:pt x="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4" name="Google Shape;32704;p23"/>
            <p:cNvSpPr/>
            <p:nvPr/>
          </p:nvSpPr>
          <p:spPr>
            <a:xfrm>
              <a:off x="-2163978" y="-2500238"/>
              <a:ext cx="19291" cy="18431"/>
            </a:xfrm>
            <a:custGeom>
              <a:avLst/>
              <a:gdLst/>
              <a:ahLst/>
              <a:cxnLst/>
              <a:rect l="l" t="t" r="r" b="b"/>
              <a:pathLst>
                <a:path w="404" h="386" extrusionOk="0">
                  <a:moveTo>
                    <a:pt x="228" y="1"/>
                  </a:moveTo>
                  <a:lnTo>
                    <a:pt x="228" y="1"/>
                  </a:lnTo>
                  <a:cubicBezTo>
                    <a:pt x="247" y="20"/>
                    <a:pt x="266" y="37"/>
                    <a:pt x="285" y="60"/>
                  </a:cubicBezTo>
                  <a:cubicBezTo>
                    <a:pt x="347" y="150"/>
                    <a:pt x="340" y="191"/>
                    <a:pt x="247" y="244"/>
                  </a:cubicBezTo>
                  <a:cubicBezTo>
                    <a:pt x="235" y="251"/>
                    <a:pt x="225" y="251"/>
                    <a:pt x="209" y="251"/>
                  </a:cubicBezTo>
                  <a:cubicBezTo>
                    <a:pt x="157" y="251"/>
                    <a:pt x="101" y="217"/>
                    <a:pt x="75" y="168"/>
                  </a:cubicBezTo>
                  <a:cubicBezTo>
                    <a:pt x="56" y="135"/>
                    <a:pt x="68" y="101"/>
                    <a:pt x="64" y="68"/>
                  </a:cubicBezTo>
                  <a:lnTo>
                    <a:pt x="64" y="68"/>
                  </a:lnTo>
                  <a:cubicBezTo>
                    <a:pt x="30" y="98"/>
                    <a:pt x="0" y="135"/>
                    <a:pt x="42" y="177"/>
                  </a:cubicBezTo>
                  <a:cubicBezTo>
                    <a:pt x="101" y="229"/>
                    <a:pt x="138" y="296"/>
                    <a:pt x="180" y="360"/>
                  </a:cubicBezTo>
                  <a:cubicBezTo>
                    <a:pt x="190" y="378"/>
                    <a:pt x="206" y="386"/>
                    <a:pt x="217" y="386"/>
                  </a:cubicBezTo>
                  <a:cubicBezTo>
                    <a:pt x="228" y="386"/>
                    <a:pt x="235" y="382"/>
                    <a:pt x="243" y="367"/>
                  </a:cubicBezTo>
                  <a:cubicBezTo>
                    <a:pt x="269" y="303"/>
                    <a:pt x="321" y="258"/>
                    <a:pt x="356" y="199"/>
                  </a:cubicBezTo>
                  <a:cubicBezTo>
                    <a:pt x="404" y="109"/>
                    <a:pt x="374" y="64"/>
                    <a:pt x="2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5" name="Google Shape;32705;p23"/>
            <p:cNvSpPr/>
            <p:nvPr/>
          </p:nvSpPr>
          <p:spPr>
            <a:xfrm>
              <a:off x="-2133084" y="-2873977"/>
              <a:ext cx="12128" cy="14850"/>
            </a:xfrm>
            <a:custGeom>
              <a:avLst/>
              <a:gdLst/>
              <a:ahLst/>
              <a:cxnLst/>
              <a:rect l="l" t="t" r="r" b="b"/>
              <a:pathLst>
                <a:path w="254" h="311" extrusionOk="0">
                  <a:moveTo>
                    <a:pt x="142" y="0"/>
                  </a:moveTo>
                  <a:cubicBezTo>
                    <a:pt x="131" y="0"/>
                    <a:pt x="123" y="4"/>
                    <a:pt x="112" y="11"/>
                  </a:cubicBezTo>
                  <a:cubicBezTo>
                    <a:pt x="101" y="14"/>
                    <a:pt x="93" y="22"/>
                    <a:pt x="82" y="22"/>
                  </a:cubicBezTo>
                  <a:lnTo>
                    <a:pt x="71" y="22"/>
                  </a:lnTo>
                  <a:cubicBezTo>
                    <a:pt x="41" y="48"/>
                    <a:pt x="11" y="74"/>
                    <a:pt x="7" y="116"/>
                  </a:cubicBezTo>
                  <a:cubicBezTo>
                    <a:pt x="0" y="198"/>
                    <a:pt x="86" y="239"/>
                    <a:pt x="101" y="310"/>
                  </a:cubicBezTo>
                  <a:cubicBezTo>
                    <a:pt x="149" y="250"/>
                    <a:pt x="243" y="228"/>
                    <a:pt x="254" y="135"/>
                  </a:cubicBezTo>
                  <a:lnTo>
                    <a:pt x="254" y="135"/>
                  </a:lnTo>
                  <a:cubicBezTo>
                    <a:pt x="221" y="153"/>
                    <a:pt x="194" y="164"/>
                    <a:pt x="176" y="164"/>
                  </a:cubicBezTo>
                  <a:cubicBezTo>
                    <a:pt x="149" y="164"/>
                    <a:pt x="138" y="138"/>
                    <a:pt x="135" y="86"/>
                  </a:cubicBezTo>
                  <a:cubicBezTo>
                    <a:pt x="135" y="59"/>
                    <a:pt x="127" y="26"/>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6" name="Google Shape;32706;p23"/>
            <p:cNvSpPr/>
            <p:nvPr/>
          </p:nvSpPr>
          <p:spPr>
            <a:xfrm>
              <a:off x="-1952302" y="-2732112"/>
              <a:ext cx="11317" cy="27361"/>
            </a:xfrm>
            <a:custGeom>
              <a:avLst/>
              <a:gdLst/>
              <a:ahLst/>
              <a:cxnLst/>
              <a:rect l="l" t="t" r="r" b="b"/>
              <a:pathLst>
                <a:path w="237" h="573" extrusionOk="0">
                  <a:moveTo>
                    <a:pt x="31" y="0"/>
                  </a:moveTo>
                  <a:lnTo>
                    <a:pt x="15" y="16"/>
                  </a:lnTo>
                  <a:cubicBezTo>
                    <a:pt x="23" y="45"/>
                    <a:pt x="5" y="68"/>
                    <a:pt x="1" y="98"/>
                  </a:cubicBezTo>
                  <a:cubicBezTo>
                    <a:pt x="53" y="154"/>
                    <a:pt x="60" y="225"/>
                    <a:pt x="64" y="296"/>
                  </a:cubicBezTo>
                  <a:cubicBezTo>
                    <a:pt x="117" y="382"/>
                    <a:pt x="38" y="438"/>
                    <a:pt x="15" y="509"/>
                  </a:cubicBezTo>
                  <a:cubicBezTo>
                    <a:pt x="27" y="520"/>
                    <a:pt x="34" y="528"/>
                    <a:pt x="49" y="528"/>
                  </a:cubicBezTo>
                  <a:cubicBezTo>
                    <a:pt x="53" y="528"/>
                    <a:pt x="57" y="528"/>
                    <a:pt x="60" y="524"/>
                  </a:cubicBezTo>
                  <a:cubicBezTo>
                    <a:pt x="98" y="509"/>
                    <a:pt x="124" y="502"/>
                    <a:pt x="139" y="502"/>
                  </a:cubicBezTo>
                  <a:cubicBezTo>
                    <a:pt x="165" y="502"/>
                    <a:pt x="172" y="524"/>
                    <a:pt x="176" y="573"/>
                  </a:cubicBezTo>
                  <a:cubicBezTo>
                    <a:pt x="206" y="554"/>
                    <a:pt x="236" y="542"/>
                    <a:pt x="198" y="490"/>
                  </a:cubicBezTo>
                  <a:cubicBezTo>
                    <a:pt x="150" y="427"/>
                    <a:pt x="94" y="356"/>
                    <a:pt x="109" y="266"/>
                  </a:cubicBezTo>
                  <a:cubicBezTo>
                    <a:pt x="120" y="165"/>
                    <a:pt x="57" y="87"/>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7" name="Google Shape;32707;p23"/>
            <p:cNvSpPr/>
            <p:nvPr/>
          </p:nvSpPr>
          <p:spPr>
            <a:xfrm>
              <a:off x="-2428179" y="-2518622"/>
              <a:ext cx="17190" cy="19148"/>
            </a:xfrm>
            <a:custGeom>
              <a:avLst/>
              <a:gdLst/>
              <a:ahLst/>
              <a:cxnLst/>
              <a:rect l="l" t="t" r="r" b="b"/>
              <a:pathLst>
                <a:path w="360" h="401" extrusionOk="0">
                  <a:moveTo>
                    <a:pt x="71" y="1"/>
                  </a:moveTo>
                  <a:cubicBezTo>
                    <a:pt x="45" y="1"/>
                    <a:pt x="23" y="4"/>
                    <a:pt x="1" y="19"/>
                  </a:cubicBezTo>
                  <a:cubicBezTo>
                    <a:pt x="12" y="19"/>
                    <a:pt x="19" y="15"/>
                    <a:pt x="27" y="15"/>
                  </a:cubicBezTo>
                  <a:cubicBezTo>
                    <a:pt x="76" y="15"/>
                    <a:pt x="102" y="53"/>
                    <a:pt x="132" y="86"/>
                  </a:cubicBezTo>
                  <a:cubicBezTo>
                    <a:pt x="139" y="101"/>
                    <a:pt x="147" y="131"/>
                    <a:pt x="158" y="131"/>
                  </a:cubicBezTo>
                  <a:cubicBezTo>
                    <a:pt x="202" y="143"/>
                    <a:pt x="233" y="150"/>
                    <a:pt x="228" y="210"/>
                  </a:cubicBezTo>
                  <a:cubicBezTo>
                    <a:pt x="225" y="236"/>
                    <a:pt x="296" y="255"/>
                    <a:pt x="270" y="303"/>
                  </a:cubicBezTo>
                  <a:cubicBezTo>
                    <a:pt x="251" y="344"/>
                    <a:pt x="214" y="370"/>
                    <a:pt x="166" y="382"/>
                  </a:cubicBezTo>
                  <a:cubicBezTo>
                    <a:pt x="180" y="396"/>
                    <a:pt x="195" y="400"/>
                    <a:pt x="210" y="400"/>
                  </a:cubicBezTo>
                  <a:cubicBezTo>
                    <a:pt x="228" y="400"/>
                    <a:pt x="251" y="393"/>
                    <a:pt x="273" y="393"/>
                  </a:cubicBezTo>
                  <a:cubicBezTo>
                    <a:pt x="345" y="389"/>
                    <a:pt x="359" y="355"/>
                    <a:pt x="330" y="292"/>
                  </a:cubicBezTo>
                  <a:cubicBezTo>
                    <a:pt x="300" y="225"/>
                    <a:pt x="266" y="153"/>
                    <a:pt x="228" y="91"/>
                  </a:cubicBezTo>
                  <a:cubicBezTo>
                    <a:pt x="195" y="30"/>
                    <a:pt x="128"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8" name="Google Shape;32708;p23"/>
            <p:cNvSpPr/>
            <p:nvPr/>
          </p:nvSpPr>
          <p:spPr>
            <a:xfrm>
              <a:off x="-2543686" y="-2472018"/>
              <a:ext cx="18097" cy="13036"/>
            </a:xfrm>
            <a:custGeom>
              <a:avLst/>
              <a:gdLst/>
              <a:ahLst/>
              <a:cxnLst/>
              <a:rect l="l" t="t" r="r" b="b"/>
              <a:pathLst>
                <a:path w="379" h="273" extrusionOk="0">
                  <a:moveTo>
                    <a:pt x="177" y="0"/>
                  </a:moveTo>
                  <a:cubicBezTo>
                    <a:pt x="99" y="0"/>
                    <a:pt x="1" y="74"/>
                    <a:pt x="16" y="135"/>
                  </a:cubicBezTo>
                  <a:cubicBezTo>
                    <a:pt x="42" y="228"/>
                    <a:pt x="102" y="273"/>
                    <a:pt x="192" y="273"/>
                  </a:cubicBezTo>
                  <a:cubicBezTo>
                    <a:pt x="214" y="273"/>
                    <a:pt x="237" y="269"/>
                    <a:pt x="259" y="266"/>
                  </a:cubicBezTo>
                  <a:cubicBezTo>
                    <a:pt x="315" y="254"/>
                    <a:pt x="379" y="231"/>
                    <a:pt x="375" y="179"/>
                  </a:cubicBezTo>
                  <a:cubicBezTo>
                    <a:pt x="368" y="124"/>
                    <a:pt x="371" y="38"/>
                    <a:pt x="285" y="19"/>
                  </a:cubicBezTo>
                  <a:lnTo>
                    <a:pt x="285" y="19"/>
                  </a:lnTo>
                  <a:cubicBezTo>
                    <a:pt x="308" y="48"/>
                    <a:pt x="323" y="79"/>
                    <a:pt x="315" y="119"/>
                  </a:cubicBezTo>
                  <a:cubicBezTo>
                    <a:pt x="353" y="191"/>
                    <a:pt x="304" y="205"/>
                    <a:pt x="248" y="217"/>
                  </a:cubicBezTo>
                  <a:cubicBezTo>
                    <a:pt x="225" y="228"/>
                    <a:pt x="207" y="236"/>
                    <a:pt x="188" y="236"/>
                  </a:cubicBezTo>
                  <a:cubicBezTo>
                    <a:pt x="135" y="236"/>
                    <a:pt x="102" y="179"/>
                    <a:pt x="73" y="135"/>
                  </a:cubicBezTo>
                  <a:cubicBezTo>
                    <a:pt x="83" y="57"/>
                    <a:pt x="140" y="26"/>
                    <a:pt x="203" y="4"/>
                  </a:cubicBezTo>
                  <a:cubicBezTo>
                    <a:pt x="196" y="4"/>
                    <a:pt x="185" y="0"/>
                    <a:pt x="1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9" name="Google Shape;32709;p23"/>
            <p:cNvSpPr/>
            <p:nvPr/>
          </p:nvSpPr>
          <p:spPr>
            <a:xfrm>
              <a:off x="-2130792" y="-2512749"/>
              <a:ext cx="13609" cy="11126"/>
            </a:xfrm>
            <a:custGeom>
              <a:avLst/>
              <a:gdLst/>
              <a:ahLst/>
              <a:cxnLst/>
              <a:rect l="l" t="t" r="r" b="b"/>
              <a:pathLst>
                <a:path w="285" h="233" extrusionOk="0">
                  <a:moveTo>
                    <a:pt x="158" y="1"/>
                  </a:moveTo>
                  <a:lnTo>
                    <a:pt x="158" y="4"/>
                  </a:lnTo>
                  <a:cubicBezTo>
                    <a:pt x="232" y="61"/>
                    <a:pt x="142" y="87"/>
                    <a:pt x="123" y="109"/>
                  </a:cubicBezTo>
                  <a:cubicBezTo>
                    <a:pt x="116" y="120"/>
                    <a:pt x="109" y="128"/>
                    <a:pt x="106" y="128"/>
                  </a:cubicBezTo>
                  <a:cubicBezTo>
                    <a:pt x="87" y="128"/>
                    <a:pt x="79" y="90"/>
                    <a:pt x="68" y="80"/>
                  </a:cubicBezTo>
                  <a:cubicBezTo>
                    <a:pt x="56" y="72"/>
                    <a:pt x="49" y="61"/>
                    <a:pt x="42" y="53"/>
                  </a:cubicBezTo>
                  <a:lnTo>
                    <a:pt x="42" y="49"/>
                  </a:lnTo>
                  <a:lnTo>
                    <a:pt x="42" y="49"/>
                  </a:lnTo>
                  <a:cubicBezTo>
                    <a:pt x="1" y="128"/>
                    <a:pt x="27" y="184"/>
                    <a:pt x="90" y="232"/>
                  </a:cubicBezTo>
                  <a:cubicBezTo>
                    <a:pt x="161" y="225"/>
                    <a:pt x="232" y="218"/>
                    <a:pt x="285" y="169"/>
                  </a:cubicBezTo>
                  <a:cubicBezTo>
                    <a:pt x="254" y="142"/>
                    <a:pt x="247" y="106"/>
                    <a:pt x="244" y="68"/>
                  </a:cubicBezTo>
                  <a:cubicBezTo>
                    <a:pt x="236" y="27"/>
                    <a:pt x="213" y="1"/>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0" name="Google Shape;32710;p23"/>
            <p:cNvSpPr/>
            <p:nvPr/>
          </p:nvSpPr>
          <p:spPr>
            <a:xfrm>
              <a:off x="-2070293" y="-2736935"/>
              <a:ext cx="16999" cy="12176"/>
            </a:xfrm>
            <a:custGeom>
              <a:avLst/>
              <a:gdLst/>
              <a:ahLst/>
              <a:cxnLst/>
              <a:rect l="l" t="t" r="r" b="b"/>
              <a:pathLst>
                <a:path w="356" h="255" extrusionOk="0">
                  <a:moveTo>
                    <a:pt x="98" y="1"/>
                  </a:moveTo>
                  <a:cubicBezTo>
                    <a:pt x="64" y="1"/>
                    <a:pt x="50" y="34"/>
                    <a:pt x="34" y="60"/>
                  </a:cubicBezTo>
                  <a:cubicBezTo>
                    <a:pt x="23" y="94"/>
                    <a:pt x="0" y="135"/>
                    <a:pt x="23" y="172"/>
                  </a:cubicBezTo>
                  <a:cubicBezTo>
                    <a:pt x="34" y="158"/>
                    <a:pt x="45" y="139"/>
                    <a:pt x="50" y="124"/>
                  </a:cubicBezTo>
                  <a:cubicBezTo>
                    <a:pt x="60" y="72"/>
                    <a:pt x="83" y="53"/>
                    <a:pt x="112" y="53"/>
                  </a:cubicBezTo>
                  <a:cubicBezTo>
                    <a:pt x="128" y="53"/>
                    <a:pt x="147" y="57"/>
                    <a:pt x="169" y="68"/>
                  </a:cubicBezTo>
                  <a:cubicBezTo>
                    <a:pt x="199" y="83"/>
                    <a:pt x="259" y="79"/>
                    <a:pt x="252" y="127"/>
                  </a:cubicBezTo>
                  <a:cubicBezTo>
                    <a:pt x="243" y="172"/>
                    <a:pt x="202" y="210"/>
                    <a:pt x="154" y="222"/>
                  </a:cubicBezTo>
                  <a:cubicBezTo>
                    <a:pt x="143" y="225"/>
                    <a:pt x="131" y="225"/>
                    <a:pt x="117" y="225"/>
                  </a:cubicBezTo>
                  <a:cubicBezTo>
                    <a:pt x="83" y="225"/>
                    <a:pt x="50" y="210"/>
                    <a:pt x="23" y="172"/>
                  </a:cubicBezTo>
                  <a:lnTo>
                    <a:pt x="23" y="172"/>
                  </a:lnTo>
                  <a:cubicBezTo>
                    <a:pt x="0" y="222"/>
                    <a:pt x="38" y="236"/>
                    <a:pt x="68" y="248"/>
                  </a:cubicBezTo>
                  <a:cubicBezTo>
                    <a:pt x="79" y="251"/>
                    <a:pt x="90" y="255"/>
                    <a:pt x="109" y="255"/>
                  </a:cubicBezTo>
                  <a:cubicBezTo>
                    <a:pt x="176" y="255"/>
                    <a:pt x="288" y="225"/>
                    <a:pt x="319" y="195"/>
                  </a:cubicBezTo>
                  <a:cubicBezTo>
                    <a:pt x="356" y="154"/>
                    <a:pt x="348" y="105"/>
                    <a:pt x="292" y="75"/>
                  </a:cubicBezTo>
                  <a:cubicBezTo>
                    <a:pt x="243" y="53"/>
                    <a:pt x="188" y="42"/>
                    <a:pt x="143" y="15"/>
                  </a:cubicBezTo>
                  <a:cubicBezTo>
                    <a:pt x="128" y="5"/>
                    <a:pt x="112" y="1"/>
                    <a:pt x="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1" name="Google Shape;32711;p23"/>
            <p:cNvSpPr/>
            <p:nvPr/>
          </p:nvSpPr>
          <p:spPr>
            <a:xfrm>
              <a:off x="-1954976" y="-2869871"/>
              <a:ext cx="10935" cy="9837"/>
            </a:xfrm>
            <a:custGeom>
              <a:avLst/>
              <a:gdLst/>
              <a:ahLst/>
              <a:cxnLst/>
              <a:rect l="l" t="t" r="r" b="b"/>
              <a:pathLst>
                <a:path w="229" h="206" extrusionOk="0">
                  <a:moveTo>
                    <a:pt x="68" y="0"/>
                  </a:moveTo>
                  <a:cubicBezTo>
                    <a:pt x="42" y="15"/>
                    <a:pt x="42" y="45"/>
                    <a:pt x="30" y="71"/>
                  </a:cubicBezTo>
                  <a:cubicBezTo>
                    <a:pt x="0" y="127"/>
                    <a:pt x="23" y="168"/>
                    <a:pt x="75" y="194"/>
                  </a:cubicBezTo>
                  <a:cubicBezTo>
                    <a:pt x="90" y="202"/>
                    <a:pt x="105" y="206"/>
                    <a:pt x="116" y="206"/>
                  </a:cubicBezTo>
                  <a:cubicBezTo>
                    <a:pt x="147" y="206"/>
                    <a:pt x="169" y="187"/>
                    <a:pt x="183" y="145"/>
                  </a:cubicBezTo>
                  <a:cubicBezTo>
                    <a:pt x="187" y="135"/>
                    <a:pt x="202" y="123"/>
                    <a:pt x="214" y="112"/>
                  </a:cubicBezTo>
                  <a:cubicBezTo>
                    <a:pt x="228" y="45"/>
                    <a:pt x="209" y="4"/>
                    <a:pt x="142" y="4"/>
                  </a:cubicBezTo>
                  <a:lnTo>
                    <a:pt x="116" y="4"/>
                  </a:lnTo>
                  <a:cubicBezTo>
                    <a:pt x="97" y="4"/>
                    <a:pt x="83"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2" name="Google Shape;32712;p23"/>
            <p:cNvSpPr/>
            <p:nvPr/>
          </p:nvSpPr>
          <p:spPr>
            <a:xfrm>
              <a:off x="-1936067" y="-2629497"/>
              <a:ext cx="13609" cy="12415"/>
            </a:xfrm>
            <a:custGeom>
              <a:avLst/>
              <a:gdLst/>
              <a:ahLst/>
              <a:cxnLst/>
              <a:rect l="l" t="t" r="r" b="b"/>
              <a:pathLst>
                <a:path w="285" h="260" extrusionOk="0">
                  <a:moveTo>
                    <a:pt x="60" y="1"/>
                  </a:moveTo>
                  <a:cubicBezTo>
                    <a:pt x="34" y="27"/>
                    <a:pt x="8" y="49"/>
                    <a:pt x="42" y="84"/>
                  </a:cubicBezTo>
                  <a:cubicBezTo>
                    <a:pt x="94" y="106"/>
                    <a:pt x="87" y="154"/>
                    <a:pt x="75" y="196"/>
                  </a:cubicBezTo>
                  <a:cubicBezTo>
                    <a:pt x="75" y="199"/>
                    <a:pt x="72" y="199"/>
                    <a:pt x="72" y="199"/>
                  </a:cubicBezTo>
                  <a:cubicBezTo>
                    <a:pt x="60" y="199"/>
                    <a:pt x="49" y="188"/>
                    <a:pt x="38" y="184"/>
                  </a:cubicBezTo>
                  <a:lnTo>
                    <a:pt x="38" y="184"/>
                  </a:lnTo>
                  <a:cubicBezTo>
                    <a:pt x="1" y="229"/>
                    <a:pt x="46" y="237"/>
                    <a:pt x="75" y="248"/>
                  </a:cubicBezTo>
                  <a:cubicBezTo>
                    <a:pt x="98" y="251"/>
                    <a:pt x="124" y="259"/>
                    <a:pt x="146" y="259"/>
                  </a:cubicBezTo>
                  <a:cubicBezTo>
                    <a:pt x="172" y="259"/>
                    <a:pt x="199" y="251"/>
                    <a:pt x="222" y="232"/>
                  </a:cubicBezTo>
                  <a:cubicBezTo>
                    <a:pt x="225" y="192"/>
                    <a:pt x="284" y="162"/>
                    <a:pt x="240" y="117"/>
                  </a:cubicBezTo>
                  <a:cubicBezTo>
                    <a:pt x="124" y="113"/>
                    <a:pt x="105" y="94"/>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3" name="Google Shape;32713;p23"/>
            <p:cNvSpPr/>
            <p:nvPr/>
          </p:nvSpPr>
          <p:spPr>
            <a:xfrm>
              <a:off x="-2125587" y="-2444371"/>
              <a:ext cx="15041" cy="13227"/>
            </a:xfrm>
            <a:custGeom>
              <a:avLst/>
              <a:gdLst/>
              <a:ahLst/>
              <a:cxnLst/>
              <a:rect l="l" t="t" r="r" b="b"/>
              <a:pathLst>
                <a:path w="315" h="277" extrusionOk="0">
                  <a:moveTo>
                    <a:pt x="190" y="1"/>
                  </a:moveTo>
                  <a:cubicBezTo>
                    <a:pt x="145" y="34"/>
                    <a:pt x="75" y="19"/>
                    <a:pt x="41" y="83"/>
                  </a:cubicBezTo>
                  <a:cubicBezTo>
                    <a:pt x="78" y="128"/>
                    <a:pt x="90" y="176"/>
                    <a:pt x="33" y="221"/>
                  </a:cubicBezTo>
                  <a:cubicBezTo>
                    <a:pt x="19" y="232"/>
                    <a:pt x="0" y="251"/>
                    <a:pt x="7" y="277"/>
                  </a:cubicBezTo>
                  <a:cubicBezTo>
                    <a:pt x="49" y="218"/>
                    <a:pt x="127" y="199"/>
                    <a:pt x="161" y="135"/>
                  </a:cubicBezTo>
                  <a:cubicBezTo>
                    <a:pt x="164" y="128"/>
                    <a:pt x="176" y="123"/>
                    <a:pt x="183" y="123"/>
                  </a:cubicBezTo>
                  <a:cubicBezTo>
                    <a:pt x="190" y="123"/>
                    <a:pt x="198" y="123"/>
                    <a:pt x="202" y="128"/>
                  </a:cubicBezTo>
                  <a:cubicBezTo>
                    <a:pt x="221" y="142"/>
                    <a:pt x="213" y="161"/>
                    <a:pt x="206" y="180"/>
                  </a:cubicBezTo>
                  <a:cubicBezTo>
                    <a:pt x="311" y="132"/>
                    <a:pt x="314" y="123"/>
                    <a:pt x="2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4" name="Google Shape;32714;p23"/>
            <p:cNvSpPr/>
            <p:nvPr/>
          </p:nvSpPr>
          <p:spPr>
            <a:xfrm>
              <a:off x="-2684310" y="-2429568"/>
              <a:ext cx="12176" cy="11699"/>
            </a:xfrm>
            <a:custGeom>
              <a:avLst/>
              <a:gdLst/>
              <a:ahLst/>
              <a:cxnLst/>
              <a:rect l="l" t="t" r="r" b="b"/>
              <a:pathLst>
                <a:path w="255" h="245" extrusionOk="0">
                  <a:moveTo>
                    <a:pt x="71" y="1"/>
                  </a:moveTo>
                  <a:cubicBezTo>
                    <a:pt x="12" y="5"/>
                    <a:pt x="42" y="68"/>
                    <a:pt x="19" y="101"/>
                  </a:cubicBezTo>
                  <a:cubicBezTo>
                    <a:pt x="8" y="120"/>
                    <a:pt x="1" y="143"/>
                    <a:pt x="8" y="169"/>
                  </a:cubicBezTo>
                  <a:cubicBezTo>
                    <a:pt x="27" y="158"/>
                    <a:pt x="53" y="117"/>
                    <a:pt x="68" y="117"/>
                  </a:cubicBezTo>
                  <a:cubicBezTo>
                    <a:pt x="75" y="117"/>
                    <a:pt x="79" y="120"/>
                    <a:pt x="83" y="127"/>
                  </a:cubicBezTo>
                  <a:cubicBezTo>
                    <a:pt x="97" y="165"/>
                    <a:pt x="192" y="165"/>
                    <a:pt x="139" y="232"/>
                  </a:cubicBezTo>
                  <a:lnTo>
                    <a:pt x="139" y="236"/>
                  </a:lnTo>
                  <a:cubicBezTo>
                    <a:pt x="158" y="240"/>
                    <a:pt x="176" y="244"/>
                    <a:pt x="195" y="244"/>
                  </a:cubicBezTo>
                  <a:cubicBezTo>
                    <a:pt x="214" y="244"/>
                    <a:pt x="228" y="240"/>
                    <a:pt x="240" y="217"/>
                  </a:cubicBezTo>
                  <a:cubicBezTo>
                    <a:pt x="254" y="180"/>
                    <a:pt x="247" y="143"/>
                    <a:pt x="214" y="113"/>
                  </a:cubicBezTo>
                  <a:cubicBezTo>
                    <a:pt x="206" y="101"/>
                    <a:pt x="202" y="83"/>
                    <a:pt x="192" y="72"/>
                  </a:cubicBezTo>
                  <a:cubicBezTo>
                    <a:pt x="158" y="42"/>
                    <a:pt x="124"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5" name="Google Shape;32715;p23"/>
            <p:cNvSpPr/>
            <p:nvPr/>
          </p:nvSpPr>
          <p:spPr>
            <a:xfrm>
              <a:off x="-2339459" y="-2718551"/>
              <a:ext cx="14325" cy="9359"/>
            </a:xfrm>
            <a:custGeom>
              <a:avLst/>
              <a:gdLst/>
              <a:ahLst/>
              <a:cxnLst/>
              <a:rect l="l" t="t" r="r" b="b"/>
              <a:pathLst>
                <a:path w="300" h="196" extrusionOk="0">
                  <a:moveTo>
                    <a:pt x="187" y="1"/>
                  </a:moveTo>
                  <a:cubicBezTo>
                    <a:pt x="158" y="1"/>
                    <a:pt x="128" y="8"/>
                    <a:pt x="97" y="12"/>
                  </a:cubicBezTo>
                  <a:cubicBezTo>
                    <a:pt x="68" y="42"/>
                    <a:pt x="42" y="68"/>
                    <a:pt x="16" y="94"/>
                  </a:cubicBezTo>
                  <a:cubicBezTo>
                    <a:pt x="8" y="120"/>
                    <a:pt x="4" y="151"/>
                    <a:pt x="1" y="177"/>
                  </a:cubicBezTo>
                  <a:cubicBezTo>
                    <a:pt x="4" y="184"/>
                    <a:pt x="8" y="187"/>
                    <a:pt x="16" y="191"/>
                  </a:cubicBezTo>
                  <a:cubicBezTo>
                    <a:pt x="42" y="184"/>
                    <a:pt x="64" y="177"/>
                    <a:pt x="90" y="177"/>
                  </a:cubicBezTo>
                  <a:cubicBezTo>
                    <a:pt x="106" y="177"/>
                    <a:pt x="124" y="180"/>
                    <a:pt x="139" y="187"/>
                  </a:cubicBezTo>
                  <a:cubicBezTo>
                    <a:pt x="150" y="195"/>
                    <a:pt x="158" y="195"/>
                    <a:pt x="165" y="195"/>
                  </a:cubicBezTo>
                  <a:cubicBezTo>
                    <a:pt x="184" y="195"/>
                    <a:pt x="199" y="177"/>
                    <a:pt x="195" y="146"/>
                  </a:cubicBezTo>
                  <a:cubicBezTo>
                    <a:pt x="192" y="146"/>
                    <a:pt x="192" y="143"/>
                    <a:pt x="192" y="143"/>
                  </a:cubicBezTo>
                  <a:cubicBezTo>
                    <a:pt x="142" y="143"/>
                    <a:pt x="102" y="128"/>
                    <a:pt x="68" y="91"/>
                  </a:cubicBezTo>
                  <a:lnTo>
                    <a:pt x="79" y="91"/>
                  </a:lnTo>
                  <a:cubicBezTo>
                    <a:pt x="124" y="91"/>
                    <a:pt x="158" y="109"/>
                    <a:pt x="187" y="139"/>
                  </a:cubicBezTo>
                  <a:cubicBezTo>
                    <a:pt x="192" y="135"/>
                    <a:pt x="192" y="132"/>
                    <a:pt x="192" y="128"/>
                  </a:cubicBezTo>
                  <a:cubicBezTo>
                    <a:pt x="192" y="98"/>
                    <a:pt x="202" y="91"/>
                    <a:pt x="218" y="91"/>
                  </a:cubicBezTo>
                  <a:cubicBezTo>
                    <a:pt x="225" y="91"/>
                    <a:pt x="232" y="91"/>
                    <a:pt x="244" y="94"/>
                  </a:cubicBezTo>
                  <a:cubicBezTo>
                    <a:pt x="251" y="94"/>
                    <a:pt x="259" y="98"/>
                    <a:pt x="266" y="98"/>
                  </a:cubicBezTo>
                  <a:cubicBezTo>
                    <a:pt x="270" y="98"/>
                    <a:pt x="273" y="94"/>
                    <a:pt x="277" y="94"/>
                  </a:cubicBezTo>
                  <a:lnTo>
                    <a:pt x="292" y="79"/>
                  </a:lnTo>
                  <a:cubicBezTo>
                    <a:pt x="299" y="61"/>
                    <a:pt x="289" y="46"/>
                    <a:pt x="277" y="30"/>
                  </a:cubicBezTo>
                  <a:cubicBezTo>
                    <a:pt x="247" y="8"/>
                    <a:pt x="218" y="1"/>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6" name="Google Shape;32716;p23"/>
            <p:cNvSpPr/>
            <p:nvPr/>
          </p:nvSpPr>
          <p:spPr>
            <a:xfrm>
              <a:off x="-2455874" y="-2959832"/>
              <a:ext cx="13465" cy="8786"/>
            </a:xfrm>
            <a:custGeom>
              <a:avLst/>
              <a:gdLst/>
              <a:ahLst/>
              <a:cxnLst/>
              <a:rect l="l" t="t" r="r" b="b"/>
              <a:pathLst>
                <a:path w="282" h="184" extrusionOk="0">
                  <a:moveTo>
                    <a:pt x="185" y="0"/>
                  </a:moveTo>
                  <a:cubicBezTo>
                    <a:pt x="170" y="0"/>
                    <a:pt x="154" y="7"/>
                    <a:pt x="144" y="18"/>
                  </a:cubicBezTo>
                  <a:cubicBezTo>
                    <a:pt x="102" y="56"/>
                    <a:pt x="73" y="101"/>
                    <a:pt x="16" y="116"/>
                  </a:cubicBezTo>
                  <a:cubicBezTo>
                    <a:pt x="5" y="130"/>
                    <a:pt x="1" y="145"/>
                    <a:pt x="9" y="161"/>
                  </a:cubicBezTo>
                  <a:cubicBezTo>
                    <a:pt x="13" y="168"/>
                    <a:pt x="20" y="171"/>
                    <a:pt x="28" y="171"/>
                  </a:cubicBezTo>
                  <a:lnTo>
                    <a:pt x="35" y="171"/>
                  </a:lnTo>
                  <a:cubicBezTo>
                    <a:pt x="54" y="157"/>
                    <a:pt x="68" y="153"/>
                    <a:pt x="84" y="153"/>
                  </a:cubicBezTo>
                  <a:cubicBezTo>
                    <a:pt x="113" y="153"/>
                    <a:pt x="144" y="175"/>
                    <a:pt x="177" y="175"/>
                  </a:cubicBezTo>
                  <a:cubicBezTo>
                    <a:pt x="192" y="175"/>
                    <a:pt x="207" y="183"/>
                    <a:pt x="218" y="183"/>
                  </a:cubicBezTo>
                  <a:cubicBezTo>
                    <a:pt x="233" y="183"/>
                    <a:pt x="244" y="175"/>
                    <a:pt x="252" y="149"/>
                  </a:cubicBezTo>
                  <a:cubicBezTo>
                    <a:pt x="263" y="104"/>
                    <a:pt x="282" y="56"/>
                    <a:pt x="237" y="23"/>
                  </a:cubicBezTo>
                  <a:cubicBezTo>
                    <a:pt x="222" y="11"/>
                    <a:pt x="203" y="0"/>
                    <a:pt x="1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7" name="Google Shape;32717;p23"/>
            <p:cNvSpPr/>
            <p:nvPr/>
          </p:nvSpPr>
          <p:spPr>
            <a:xfrm>
              <a:off x="-2351397" y="-2919865"/>
              <a:ext cx="14277" cy="12319"/>
            </a:xfrm>
            <a:custGeom>
              <a:avLst/>
              <a:gdLst/>
              <a:ahLst/>
              <a:cxnLst/>
              <a:rect l="l" t="t" r="r" b="b"/>
              <a:pathLst>
                <a:path w="299" h="258" extrusionOk="0">
                  <a:moveTo>
                    <a:pt x="209" y="0"/>
                  </a:moveTo>
                  <a:cubicBezTo>
                    <a:pt x="190" y="0"/>
                    <a:pt x="172" y="7"/>
                    <a:pt x="150" y="30"/>
                  </a:cubicBezTo>
                  <a:cubicBezTo>
                    <a:pt x="146" y="33"/>
                    <a:pt x="138" y="33"/>
                    <a:pt x="128" y="33"/>
                  </a:cubicBezTo>
                  <a:lnTo>
                    <a:pt x="105" y="33"/>
                  </a:lnTo>
                  <a:cubicBezTo>
                    <a:pt x="0" y="45"/>
                    <a:pt x="7" y="45"/>
                    <a:pt x="4" y="146"/>
                  </a:cubicBezTo>
                  <a:cubicBezTo>
                    <a:pt x="0" y="206"/>
                    <a:pt x="42" y="224"/>
                    <a:pt x="71" y="258"/>
                  </a:cubicBezTo>
                  <a:cubicBezTo>
                    <a:pt x="71" y="254"/>
                    <a:pt x="75" y="250"/>
                    <a:pt x="78" y="250"/>
                  </a:cubicBezTo>
                  <a:cubicBezTo>
                    <a:pt x="131" y="213"/>
                    <a:pt x="60" y="157"/>
                    <a:pt x="97" y="116"/>
                  </a:cubicBezTo>
                  <a:cubicBezTo>
                    <a:pt x="109" y="105"/>
                    <a:pt x="120" y="105"/>
                    <a:pt x="135" y="105"/>
                  </a:cubicBezTo>
                  <a:lnTo>
                    <a:pt x="157" y="105"/>
                  </a:lnTo>
                  <a:cubicBezTo>
                    <a:pt x="164" y="105"/>
                    <a:pt x="176" y="109"/>
                    <a:pt x="183" y="109"/>
                  </a:cubicBezTo>
                  <a:cubicBezTo>
                    <a:pt x="202" y="109"/>
                    <a:pt x="217" y="101"/>
                    <a:pt x="228" y="75"/>
                  </a:cubicBezTo>
                  <a:cubicBezTo>
                    <a:pt x="232" y="60"/>
                    <a:pt x="243" y="56"/>
                    <a:pt x="251" y="56"/>
                  </a:cubicBezTo>
                  <a:cubicBezTo>
                    <a:pt x="258" y="56"/>
                    <a:pt x="262" y="60"/>
                    <a:pt x="269" y="60"/>
                  </a:cubicBezTo>
                  <a:cubicBezTo>
                    <a:pt x="277" y="64"/>
                    <a:pt x="285" y="64"/>
                    <a:pt x="288" y="64"/>
                  </a:cubicBezTo>
                  <a:lnTo>
                    <a:pt x="299" y="64"/>
                  </a:lnTo>
                  <a:cubicBezTo>
                    <a:pt x="269" y="30"/>
                    <a:pt x="243" y="0"/>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8" name="Google Shape;32718;p23"/>
            <p:cNvSpPr/>
            <p:nvPr/>
          </p:nvSpPr>
          <p:spPr>
            <a:xfrm>
              <a:off x="-2592057" y="-2595022"/>
              <a:ext cx="11317" cy="9311"/>
            </a:xfrm>
            <a:custGeom>
              <a:avLst/>
              <a:gdLst/>
              <a:ahLst/>
              <a:cxnLst/>
              <a:rect l="l" t="t" r="r" b="b"/>
              <a:pathLst>
                <a:path w="237" h="195" extrusionOk="0">
                  <a:moveTo>
                    <a:pt x="91" y="0"/>
                  </a:moveTo>
                  <a:cubicBezTo>
                    <a:pt x="80" y="12"/>
                    <a:pt x="61" y="23"/>
                    <a:pt x="54" y="38"/>
                  </a:cubicBezTo>
                  <a:cubicBezTo>
                    <a:pt x="20" y="86"/>
                    <a:pt x="1" y="135"/>
                    <a:pt x="61" y="176"/>
                  </a:cubicBezTo>
                  <a:cubicBezTo>
                    <a:pt x="83" y="188"/>
                    <a:pt x="102" y="195"/>
                    <a:pt x="121" y="195"/>
                  </a:cubicBezTo>
                  <a:cubicBezTo>
                    <a:pt x="151" y="195"/>
                    <a:pt x="180" y="176"/>
                    <a:pt x="206" y="138"/>
                  </a:cubicBezTo>
                  <a:cubicBezTo>
                    <a:pt x="218" y="121"/>
                    <a:pt x="229" y="102"/>
                    <a:pt x="237" y="79"/>
                  </a:cubicBezTo>
                  <a:cubicBezTo>
                    <a:pt x="214" y="12"/>
                    <a:pt x="147" y="12"/>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9" name="Google Shape;32719;p23"/>
            <p:cNvSpPr/>
            <p:nvPr/>
          </p:nvSpPr>
          <p:spPr>
            <a:xfrm>
              <a:off x="-1916442" y="-2896468"/>
              <a:ext cx="13656" cy="10887"/>
            </a:xfrm>
            <a:custGeom>
              <a:avLst/>
              <a:gdLst/>
              <a:ahLst/>
              <a:cxnLst/>
              <a:rect l="l" t="t" r="r" b="b"/>
              <a:pathLst>
                <a:path w="286" h="228" extrusionOk="0">
                  <a:moveTo>
                    <a:pt x="49" y="0"/>
                  </a:moveTo>
                  <a:lnTo>
                    <a:pt x="49" y="0"/>
                  </a:lnTo>
                  <a:cubicBezTo>
                    <a:pt x="20" y="19"/>
                    <a:pt x="8" y="48"/>
                    <a:pt x="1" y="78"/>
                  </a:cubicBezTo>
                  <a:cubicBezTo>
                    <a:pt x="4" y="86"/>
                    <a:pt x="8" y="93"/>
                    <a:pt x="16" y="97"/>
                  </a:cubicBezTo>
                  <a:cubicBezTo>
                    <a:pt x="65" y="164"/>
                    <a:pt x="135" y="202"/>
                    <a:pt x="210" y="228"/>
                  </a:cubicBezTo>
                  <a:cubicBezTo>
                    <a:pt x="222" y="205"/>
                    <a:pt x="218" y="187"/>
                    <a:pt x="214" y="164"/>
                  </a:cubicBezTo>
                  <a:cubicBezTo>
                    <a:pt x="206" y="131"/>
                    <a:pt x="218" y="112"/>
                    <a:pt x="248" y="112"/>
                  </a:cubicBezTo>
                  <a:cubicBezTo>
                    <a:pt x="251" y="112"/>
                    <a:pt x="255" y="112"/>
                    <a:pt x="263" y="116"/>
                  </a:cubicBezTo>
                  <a:lnTo>
                    <a:pt x="263" y="112"/>
                  </a:lnTo>
                  <a:cubicBezTo>
                    <a:pt x="285" y="90"/>
                    <a:pt x="282" y="67"/>
                    <a:pt x="263" y="48"/>
                  </a:cubicBezTo>
                  <a:cubicBezTo>
                    <a:pt x="255" y="41"/>
                    <a:pt x="251" y="37"/>
                    <a:pt x="248" y="33"/>
                  </a:cubicBezTo>
                  <a:cubicBezTo>
                    <a:pt x="229" y="45"/>
                    <a:pt x="214" y="64"/>
                    <a:pt x="196" y="64"/>
                  </a:cubicBezTo>
                  <a:cubicBezTo>
                    <a:pt x="187" y="64"/>
                    <a:pt x="180" y="59"/>
                    <a:pt x="170" y="52"/>
                  </a:cubicBezTo>
                  <a:cubicBezTo>
                    <a:pt x="154" y="41"/>
                    <a:pt x="143" y="33"/>
                    <a:pt x="128" y="33"/>
                  </a:cubicBezTo>
                  <a:cubicBezTo>
                    <a:pt x="120" y="33"/>
                    <a:pt x="109" y="37"/>
                    <a:pt x="98" y="45"/>
                  </a:cubicBezTo>
                  <a:cubicBezTo>
                    <a:pt x="80" y="59"/>
                    <a:pt x="65" y="67"/>
                    <a:pt x="57" y="67"/>
                  </a:cubicBezTo>
                  <a:cubicBezTo>
                    <a:pt x="35" y="67"/>
                    <a:pt x="61" y="1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0" name="Google Shape;32720;p23"/>
            <p:cNvSpPr/>
            <p:nvPr/>
          </p:nvSpPr>
          <p:spPr>
            <a:xfrm>
              <a:off x="-2345142" y="-2894176"/>
              <a:ext cx="23588" cy="10219"/>
            </a:xfrm>
            <a:custGeom>
              <a:avLst/>
              <a:gdLst/>
              <a:ahLst/>
              <a:cxnLst/>
              <a:rect l="l" t="t" r="r" b="b"/>
              <a:pathLst>
                <a:path w="494" h="214" extrusionOk="0">
                  <a:moveTo>
                    <a:pt x="478" y="0"/>
                  </a:moveTo>
                  <a:lnTo>
                    <a:pt x="478" y="0"/>
                  </a:lnTo>
                  <a:cubicBezTo>
                    <a:pt x="396" y="120"/>
                    <a:pt x="258" y="116"/>
                    <a:pt x="135" y="173"/>
                  </a:cubicBezTo>
                  <a:cubicBezTo>
                    <a:pt x="131" y="176"/>
                    <a:pt x="131" y="176"/>
                    <a:pt x="127" y="176"/>
                  </a:cubicBezTo>
                  <a:lnTo>
                    <a:pt x="131" y="173"/>
                  </a:lnTo>
                  <a:cubicBezTo>
                    <a:pt x="154" y="128"/>
                    <a:pt x="206" y="94"/>
                    <a:pt x="116" y="83"/>
                  </a:cubicBezTo>
                  <a:cubicBezTo>
                    <a:pt x="75" y="79"/>
                    <a:pt x="37" y="38"/>
                    <a:pt x="0" y="16"/>
                  </a:cubicBezTo>
                  <a:lnTo>
                    <a:pt x="0" y="16"/>
                  </a:lnTo>
                  <a:cubicBezTo>
                    <a:pt x="11" y="79"/>
                    <a:pt x="82" y="105"/>
                    <a:pt x="97" y="168"/>
                  </a:cubicBezTo>
                  <a:cubicBezTo>
                    <a:pt x="101" y="202"/>
                    <a:pt x="112" y="213"/>
                    <a:pt x="135" y="213"/>
                  </a:cubicBezTo>
                  <a:cubicBezTo>
                    <a:pt x="146" y="213"/>
                    <a:pt x="161" y="210"/>
                    <a:pt x="180" y="202"/>
                  </a:cubicBezTo>
                  <a:cubicBezTo>
                    <a:pt x="235" y="180"/>
                    <a:pt x="284" y="139"/>
                    <a:pt x="347" y="139"/>
                  </a:cubicBezTo>
                  <a:cubicBezTo>
                    <a:pt x="366" y="139"/>
                    <a:pt x="385" y="142"/>
                    <a:pt x="404" y="150"/>
                  </a:cubicBezTo>
                  <a:cubicBezTo>
                    <a:pt x="408" y="150"/>
                    <a:pt x="415" y="154"/>
                    <a:pt x="423" y="154"/>
                  </a:cubicBezTo>
                  <a:cubicBezTo>
                    <a:pt x="456" y="154"/>
                    <a:pt x="494" y="128"/>
                    <a:pt x="478" y="68"/>
                  </a:cubicBezTo>
                  <a:cubicBezTo>
                    <a:pt x="471" y="45"/>
                    <a:pt x="478" y="23"/>
                    <a:pt x="4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1" name="Google Shape;32721;p23"/>
            <p:cNvSpPr/>
            <p:nvPr/>
          </p:nvSpPr>
          <p:spPr>
            <a:xfrm>
              <a:off x="-2060265" y="-2819542"/>
              <a:ext cx="18049" cy="11985"/>
            </a:xfrm>
            <a:custGeom>
              <a:avLst/>
              <a:gdLst/>
              <a:ahLst/>
              <a:cxnLst/>
              <a:rect l="l" t="t" r="r" b="b"/>
              <a:pathLst>
                <a:path w="378" h="251" extrusionOk="0">
                  <a:moveTo>
                    <a:pt x="168" y="0"/>
                  </a:moveTo>
                  <a:cubicBezTo>
                    <a:pt x="154" y="0"/>
                    <a:pt x="135" y="0"/>
                    <a:pt x="116" y="4"/>
                  </a:cubicBezTo>
                  <a:cubicBezTo>
                    <a:pt x="172" y="52"/>
                    <a:pt x="228" y="101"/>
                    <a:pt x="199" y="194"/>
                  </a:cubicBezTo>
                  <a:lnTo>
                    <a:pt x="187" y="194"/>
                  </a:lnTo>
                  <a:cubicBezTo>
                    <a:pt x="172" y="194"/>
                    <a:pt x="157" y="194"/>
                    <a:pt x="142" y="198"/>
                  </a:cubicBezTo>
                  <a:cubicBezTo>
                    <a:pt x="123" y="198"/>
                    <a:pt x="109" y="202"/>
                    <a:pt x="94" y="202"/>
                  </a:cubicBezTo>
                  <a:cubicBezTo>
                    <a:pt x="59" y="202"/>
                    <a:pt x="26" y="191"/>
                    <a:pt x="0" y="149"/>
                  </a:cubicBezTo>
                  <a:lnTo>
                    <a:pt x="0" y="149"/>
                  </a:lnTo>
                  <a:cubicBezTo>
                    <a:pt x="4" y="206"/>
                    <a:pt x="45" y="251"/>
                    <a:pt x="86" y="251"/>
                  </a:cubicBezTo>
                  <a:lnTo>
                    <a:pt x="94" y="251"/>
                  </a:lnTo>
                  <a:cubicBezTo>
                    <a:pt x="187" y="243"/>
                    <a:pt x="284" y="228"/>
                    <a:pt x="378" y="198"/>
                  </a:cubicBezTo>
                  <a:lnTo>
                    <a:pt x="378" y="194"/>
                  </a:lnTo>
                  <a:cubicBezTo>
                    <a:pt x="363" y="191"/>
                    <a:pt x="344" y="175"/>
                    <a:pt x="325" y="175"/>
                  </a:cubicBezTo>
                  <a:cubicBezTo>
                    <a:pt x="266" y="172"/>
                    <a:pt x="247" y="142"/>
                    <a:pt x="261" y="82"/>
                  </a:cubicBezTo>
                  <a:cubicBezTo>
                    <a:pt x="254" y="60"/>
                    <a:pt x="254" y="41"/>
                    <a:pt x="266" y="18"/>
                  </a:cubicBezTo>
                  <a:cubicBezTo>
                    <a:pt x="232" y="4"/>
                    <a:pt x="202"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2" name="Google Shape;32722;p23"/>
            <p:cNvSpPr/>
            <p:nvPr/>
          </p:nvSpPr>
          <p:spPr>
            <a:xfrm>
              <a:off x="-2394229" y="-2942355"/>
              <a:ext cx="13036" cy="28411"/>
            </a:xfrm>
            <a:custGeom>
              <a:avLst/>
              <a:gdLst/>
              <a:ahLst/>
              <a:cxnLst/>
              <a:rect l="l" t="t" r="r" b="b"/>
              <a:pathLst>
                <a:path w="273" h="595" extrusionOk="0">
                  <a:moveTo>
                    <a:pt x="78" y="0"/>
                  </a:moveTo>
                  <a:cubicBezTo>
                    <a:pt x="52" y="30"/>
                    <a:pt x="26" y="56"/>
                    <a:pt x="0" y="83"/>
                  </a:cubicBezTo>
                  <a:cubicBezTo>
                    <a:pt x="116" y="128"/>
                    <a:pt x="180" y="217"/>
                    <a:pt x="213" y="333"/>
                  </a:cubicBezTo>
                  <a:cubicBezTo>
                    <a:pt x="228" y="363"/>
                    <a:pt x="183" y="381"/>
                    <a:pt x="195" y="411"/>
                  </a:cubicBezTo>
                  <a:cubicBezTo>
                    <a:pt x="235" y="468"/>
                    <a:pt x="198" y="538"/>
                    <a:pt x="243" y="594"/>
                  </a:cubicBezTo>
                  <a:cubicBezTo>
                    <a:pt x="250" y="520"/>
                    <a:pt x="258" y="449"/>
                    <a:pt x="269" y="378"/>
                  </a:cubicBezTo>
                  <a:cubicBezTo>
                    <a:pt x="273" y="321"/>
                    <a:pt x="262" y="273"/>
                    <a:pt x="213" y="235"/>
                  </a:cubicBezTo>
                  <a:cubicBezTo>
                    <a:pt x="190" y="217"/>
                    <a:pt x="168" y="190"/>
                    <a:pt x="168" y="157"/>
                  </a:cubicBezTo>
                  <a:cubicBezTo>
                    <a:pt x="172" y="128"/>
                    <a:pt x="154" y="109"/>
                    <a:pt x="119" y="109"/>
                  </a:cubicBezTo>
                  <a:cubicBezTo>
                    <a:pt x="60" y="105"/>
                    <a:pt x="93" y="83"/>
                    <a:pt x="109" y="56"/>
                  </a:cubicBezTo>
                  <a:cubicBezTo>
                    <a:pt x="123" y="33"/>
                    <a:pt x="93" y="19"/>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3" name="Google Shape;32723;p23"/>
            <p:cNvSpPr/>
            <p:nvPr/>
          </p:nvSpPr>
          <p:spPr>
            <a:xfrm>
              <a:off x="-2907589" y="-2756942"/>
              <a:ext cx="11842" cy="13274"/>
            </a:xfrm>
            <a:custGeom>
              <a:avLst/>
              <a:gdLst/>
              <a:ahLst/>
              <a:cxnLst/>
              <a:rect l="l" t="t" r="r" b="b"/>
              <a:pathLst>
                <a:path w="248" h="278" extrusionOk="0">
                  <a:moveTo>
                    <a:pt x="165" y="1"/>
                  </a:moveTo>
                  <a:cubicBezTo>
                    <a:pt x="165" y="1"/>
                    <a:pt x="165" y="1"/>
                    <a:pt x="165" y="1"/>
                  </a:cubicBezTo>
                  <a:cubicBezTo>
                    <a:pt x="165" y="1"/>
                    <a:pt x="165" y="1"/>
                    <a:pt x="165" y="1"/>
                  </a:cubicBezTo>
                  <a:close/>
                  <a:moveTo>
                    <a:pt x="165" y="1"/>
                  </a:moveTo>
                  <a:lnTo>
                    <a:pt x="165" y="1"/>
                  </a:lnTo>
                  <a:cubicBezTo>
                    <a:pt x="172" y="1"/>
                    <a:pt x="176" y="5"/>
                    <a:pt x="184" y="8"/>
                  </a:cubicBezTo>
                  <a:cubicBezTo>
                    <a:pt x="180" y="1"/>
                    <a:pt x="172" y="1"/>
                    <a:pt x="165" y="1"/>
                  </a:cubicBezTo>
                  <a:close/>
                  <a:moveTo>
                    <a:pt x="165" y="1"/>
                  </a:moveTo>
                  <a:cubicBezTo>
                    <a:pt x="131" y="27"/>
                    <a:pt x="90" y="35"/>
                    <a:pt x="49" y="46"/>
                  </a:cubicBezTo>
                  <a:cubicBezTo>
                    <a:pt x="60" y="68"/>
                    <a:pt x="60" y="94"/>
                    <a:pt x="82" y="113"/>
                  </a:cubicBezTo>
                  <a:cubicBezTo>
                    <a:pt x="123" y="117"/>
                    <a:pt x="108" y="147"/>
                    <a:pt x="94" y="158"/>
                  </a:cubicBezTo>
                  <a:cubicBezTo>
                    <a:pt x="90" y="162"/>
                    <a:pt x="82" y="162"/>
                    <a:pt x="79" y="162"/>
                  </a:cubicBezTo>
                  <a:cubicBezTo>
                    <a:pt x="60" y="162"/>
                    <a:pt x="49" y="139"/>
                    <a:pt x="34" y="132"/>
                  </a:cubicBezTo>
                  <a:cubicBezTo>
                    <a:pt x="23" y="143"/>
                    <a:pt x="11" y="151"/>
                    <a:pt x="1" y="162"/>
                  </a:cubicBezTo>
                  <a:cubicBezTo>
                    <a:pt x="23" y="173"/>
                    <a:pt x="49" y="173"/>
                    <a:pt x="60" y="206"/>
                  </a:cubicBezTo>
                  <a:cubicBezTo>
                    <a:pt x="71" y="251"/>
                    <a:pt x="108" y="267"/>
                    <a:pt x="146" y="277"/>
                  </a:cubicBezTo>
                  <a:cubicBezTo>
                    <a:pt x="153" y="274"/>
                    <a:pt x="158" y="267"/>
                    <a:pt x="165" y="263"/>
                  </a:cubicBezTo>
                  <a:cubicBezTo>
                    <a:pt x="168" y="210"/>
                    <a:pt x="217" y="229"/>
                    <a:pt x="247" y="210"/>
                  </a:cubicBezTo>
                  <a:lnTo>
                    <a:pt x="247" y="180"/>
                  </a:lnTo>
                  <a:cubicBezTo>
                    <a:pt x="232" y="154"/>
                    <a:pt x="213" y="125"/>
                    <a:pt x="198" y="98"/>
                  </a:cubicBezTo>
                  <a:cubicBezTo>
                    <a:pt x="184" y="110"/>
                    <a:pt x="172" y="113"/>
                    <a:pt x="165" y="113"/>
                  </a:cubicBezTo>
                  <a:cubicBezTo>
                    <a:pt x="149" y="113"/>
                    <a:pt x="142" y="102"/>
                    <a:pt x="142" y="72"/>
                  </a:cubicBezTo>
                  <a:cubicBezTo>
                    <a:pt x="146" y="46"/>
                    <a:pt x="165" y="31"/>
                    <a:pt x="184" y="16"/>
                  </a:cubicBezTo>
                  <a:cubicBezTo>
                    <a:pt x="176" y="13"/>
                    <a:pt x="172" y="5"/>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4" name="Google Shape;32724;p23"/>
            <p:cNvSpPr/>
            <p:nvPr/>
          </p:nvSpPr>
          <p:spPr>
            <a:xfrm>
              <a:off x="-2006021" y="-2600895"/>
              <a:ext cx="10219" cy="10601"/>
            </a:xfrm>
            <a:custGeom>
              <a:avLst/>
              <a:gdLst/>
              <a:ahLst/>
              <a:cxnLst/>
              <a:rect l="l" t="t" r="r" b="b"/>
              <a:pathLst>
                <a:path w="214" h="222" extrusionOk="0">
                  <a:moveTo>
                    <a:pt x="117" y="0"/>
                  </a:moveTo>
                  <a:cubicBezTo>
                    <a:pt x="105" y="0"/>
                    <a:pt x="86" y="0"/>
                    <a:pt x="67" y="4"/>
                  </a:cubicBezTo>
                  <a:lnTo>
                    <a:pt x="60" y="4"/>
                  </a:lnTo>
                  <a:cubicBezTo>
                    <a:pt x="41" y="30"/>
                    <a:pt x="0" y="45"/>
                    <a:pt x="12" y="87"/>
                  </a:cubicBezTo>
                  <a:cubicBezTo>
                    <a:pt x="105" y="94"/>
                    <a:pt x="105" y="94"/>
                    <a:pt x="94" y="202"/>
                  </a:cubicBezTo>
                  <a:cubicBezTo>
                    <a:pt x="124" y="206"/>
                    <a:pt x="153" y="213"/>
                    <a:pt x="179" y="217"/>
                  </a:cubicBezTo>
                  <a:cubicBezTo>
                    <a:pt x="184" y="221"/>
                    <a:pt x="188" y="221"/>
                    <a:pt x="191" y="221"/>
                  </a:cubicBezTo>
                  <a:cubicBezTo>
                    <a:pt x="210" y="221"/>
                    <a:pt x="214" y="206"/>
                    <a:pt x="210" y="187"/>
                  </a:cubicBezTo>
                  <a:cubicBezTo>
                    <a:pt x="206" y="168"/>
                    <a:pt x="202" y="146"/>
                    <a:pt x="202" y="131"/>
                  </a:cubicBezTo>
                  <a:cubicBezTo>
                    <a:pt x="206" y="37"/>
                    <a:pt x="184"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5" name="Google Shape;32725;p23"/>
            <p:cNvSpPr/>
            <p:nvPr/>
          </p:nvSpPr>
          <p:spPr>
            <a:xfrm>
              <a:off x="-2507587" y="-2512892"/>
              <a:ext cx="8595" cy="10744"/>
            </a:xfrm>
            <a:custGeom>
              <a:avLst/>
              <a:gdLst/>
              <a:ahLst/>
              <a:cxnLst/>
              <a:rect l="l" t="t" r="r" b="b"/>
              <a:pathLst>
                <a:path w="180" h="225" extrusionOk="0">
                  <a:moveTo>
                    <a:pt x="68" y="0"/>
                  </a:moveTo>
                  <a:cubicBezTo>
                    <a:pt x="49" y="0"/>
                    <a:pt x="38" y="23"/>
                    <a:pt x="26" y="41"/>
                  </a:cubicBezTo>
                  <a:cubicBezTo>
                    <a:pt x="0" y="83"/>
                    <a:pt x="4" y="112"/>
                    <a:pt x="42" y="142"/>
                  </a:cubicBezTo>
                  <a:cubicBezTo>
                    <a:pt x="75" y="168"/>
                    <a:pt x="94" y="209"/>
                    <a:pt x="142" y="224"/>
                  </a:cubicBezTo>
                  <a:cubicBezTo>
                    <a:pt x="176" y="180"/>
                    <a:pt x="180" y="135"/>
                    <a:pt x="180" y="86"/>
                  </a:cubicBezTo>
                  <a:cubicBezTo>
                    <a:pt x="180" y="23"/>
                    <a:pt x="120" y="23"/>
                    <a:pt x="83" y="4"/>
                  </a:cubicBezTo>
                  <a:cubicBezTo>
                    <a:pt x="79" y="4"/>
                    <a:pt x="75"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6" name="Google Shape;32726;p23"/>
            <p:cNvSpPr/>
            <p:nvPr/>
          </p:nvSpPr>
          <p:spPr>
            <a:xfrm>
              <a:off x="-2654848" y="-2631980"/>
              <a:ext cx="10935" cy="9550"/>
            </a:xfrm>
            <a:custGeom>
              <a:avLst/>
              <a:gdLst/>
              <a:ahLst/>
              <a:cxnLst/>
              <a:rect l="l" t="t" r="r" b="b"/>
              <a:pathLst>
                <a:path w="229" h="200" extrusionOk="0">
                  <a:moveTo>
                    <a:pt x="75" y="1"/>
                  </a:moveTo>
                  <a:cubicBezTo>
                    <a:pt x="56" y="1"/>
                    <a:pt x="46" y="8"/>
                    <a:pt x="38" y="15"/>
                  </a:cubicBezTo>
                  <a:cubicBezTo>
                    <a:pt x="1" y="79"/>
                    <a:pt x="68" y="117"/>
                    <a:pt x="82" y="162"/>
                  </a:cubicBezTo>
                  <a:cubicBezTo>
                    <a:pt x="105" y="184"/>
                    <a:pt x="124" y="199"/>
                    <a:pt x="142" y="199"/>
                  </a:cubicBezTo>
                  <a:cubicBezTo>
                    <a:pt x="153" y="199"/>
                    <a:pt x="165" y="195"/>
                    <a:pt x="180" y="184"/>
                  </a:cubicBezTo>
                  <a:cubicBezTo>
                    <a:pt x="217" y="146"/>
                    <a:pt x="229" y="79"/>
                    <a:pt x="195" y="49"/>
                  </a:cubicBezTo>
                  <a:cubicBezTo>
                    <a:pt x="169" y="23"/>
                    <a:pt x="11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7" name="Google Shape;32727;p23"/>
            <p:cNvSpPr/>
            <p:nvPr/>
          </p:nvSpPr>
          <p:spPr>
            <a:xfrm>
              <a:off x="-1823425" y="-2665167"/>
              <a:ext cx="10744" cy="11460"/>
            </a:xfrm>
            <a:custGeom>
              <a:avLst/>
              <a:gdLst/>
              <a:ahLst/>
              <a:cxnLst/>
              <a:rect l="l" t="t" r="r" b="b"/>
              <a:pathLst>
                <a:path w="225" h="240" extrusionOk="0">
                  <a:moveTo>
                    <a:pt x="128" y="1"/>
                  </a:moveTo>
                  <a:cubicBezTo>
                    <a:pt x="83" y="1"/>
                    <a:pt x="68" y="42"/>
                    <a:pt x="53" y="79"/>
                  </a:cubicBezTo>
                  <a:cubicBezTo>
                    <a:pt x="38" y="116"/>
                    <a:pt x="19" y="154"/>
                    <a:pt x="1" y="191"/>
                  </a:cubicBezTo>
                  <a:cubicBezTo>
                    <a:pt x="34" y="206"/>
                    <a:pt x="64" y="199"/>
                    <a:pt x="90" y="221"/>
                  </a:cubicBezTo>
                  <a:cubicBezTo>
                    <a:pt x="101" y="236"/>
                    <a:pt x="116" y="239"/>
                    <a:pt x="132" y="239"/>
                  </a:cubicBezTo>
                  <a:cubicBezTo>
                    <a:pt x="146" y="239"/>
                    <a:pt x="165" y="232"/>
                    <a:pt x="180" y="217"/>
                  </a:cubicBezTo>
                  <a:cubicBezTo>
                    <a:pt x="165" y="213"/>
                    <a:pt x="150" y="210"/>
                    <a:pt x="135" y="210"/>
                  </a:cubicBezTo>
                  <a:cubicBezTo>
                    <a:pt x="113" y="206"/>
                    <a:pt x="87" y="199"/>
                    <a:pt x="83" y="172"/>
                  </a:cubicBezTo>
                  <a:cubicBezTo>
                    <a:pt x="79" y="146"/>
                    <a:pt x="106" y="146"/>
                    <a:pt x="120" y="139"/>
                  </a:cubicBezTo>
                  <a:cubicBezTo>
                    <a:pt x="142" y="127"/>
                    <a:pt x="154" y="109"/>
                    <a:pt x="161" y="87"/>
                  </a:cubicBezTo>
                  <a:cubicBezTo>
                    <a:pt x="199" y="109"/>
                    <a:pt x="165" y="150"/>
                    <a:pt x="199" y="168"/>
                  </a:cubicBezTo>
                  <a:cubicBezTo>
                    <a:pt x="213" y="150"/>
                    <a:pt x="225" y="132"/>
                    <a:pt x="221" y="105"/>
                  </a:cubicBezTo>
                  <a:cubicBezTo>
                    <a:pt x="206" y="64"/>
                    <a:pt x="199" y="1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8" name="Google Shape;32728;p23"/>
            <p:cNvSpPr/>
            <p:nvPr/>
          </p:nvSpPr>
          <p:spPr>
            <a:xfrm>
              <a:off x="-2128977" y="-2516139"/>
              <a:ext cx="14468" cy="11508"/>
            </a:xfrm>
            <a:custGeom>
              <a:avLst/>
              <a:gdLst/>
              <a:ahLst/>
              <a:cxnLst/>
              <a:rect l="l" t="t" r="r" b="b"/>
              <a:pathLst>
                <a:path w="303" h="241" extrusionOk="0">
                  <a:moveTo>
                    <a:pt x="142" y="1"/>
                  </a:moveTo>
                  <a:cubicBezTo>
                    <a:pt x="75" y="1"/>
                    <a:pt x="0" y="61"/>
                    <a:pt x="4" y="120"/>
                  </a:cubicBezTo>
                  <a:lnTo>
                    <a:pt x="4" y="124"/>
                  </a:lnTo>
                  <a:cubicBezTo>
                    <a:pt x="49" y="120"/>
                    <a:pt x="68" y="72"/>
                    <a:pt x="112" y="72"/>
                  </a:cubicBezTo>
                  <a:lnTo>
                    <a:pt x="135" y="72"/>
                  </a:lnTo>
                  <a:cubicBezTo>
                    <a:pt x="175" y="72"/>
                    <a:pt x="198" y="98"/>
                    <a:pt x="206" y="139"/>
                  </a:cubicBezTo>
                  <a:cubicBezTo>
                    <a:pt x="209" y="177"/>
                    <a:pt x="216" y="213"/>
                    <a:pt x="247" y="240"/>
                  </a:cubicBezTo>
                  <a:lnTo>
                    <a:pt x="251" y="240"/>
                  </a:lnTo>
                  <a:cubicBezTo>
                    <a:pt x="303" y="117"/>
                    <a:pt x="277" y="39"/>
                    <a:pt x="172" y="4"/>
                  </a:cubicBezTo>
                  <a:cubicBezTo>
                    <a:pt x="161" y="4"/>
                    <a:pt x="153"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9" name="Google Shape;32729;p23"/>
            <p:cNvSpPr/>
            <p:nvPr/>
          </p:nvSpPr>
          <p:spPr>
            <a:xfrm>
              <a:off x="-2330005" y="-2861515"/>
              <a:ext cx="9359" cy="11794"/>
            </a:xfrm>
            <a:custGeom>
              <a:avLst/>
              <a:gdLst/>
              <a:ahLst/>
              <a:cxnLst/>
              <a:rect l="l" t="t" r="r" b="b"/>
              <a:pathLst>
                <a:path w="196" h="247" extrusionOk="0">
                  <a:moveTo>
                    <a:pt x="91" y="0"/>
                  </a:moveTo>
                  <a:cubicBezTo>
                    <a:pt x="46" y="0"/>
                    <a:pt x="1" y="41"/>
                    <a:pt x="16" y="67"/>
                  </a:cubicBezTo>
                  <a:cubicBezTo>
                    <a:pt x="53" y="131"/>
                    <a:pt x="72" y="221"/>
                    <a:pt x="187" y="247"/>
                  </a:cubicBezTo>
                  <a:cubicBezTo>
                    <a:pt x="132" y="180"/>
                    <a:pt x="161" y="127"/>
                    <a:pt x="177" y="75"/>
                  </a:cubicBezTo>
                  <a:cubicBezTo>
                    <a:pt x="195" y="12"/>
                    <a:pt x="139" y="5"/>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0" name="Google Shape;32730;p23"/>
            <p:cNvSpPr/>
            <p:nvPr/>
          </p:nvSpPr>
          <p:spPr>
            <a:xfrm>
              <a:off x="-2461699" y="-2562027"/>
              <a:ext cx="14468" cy="13274"/>
            </a:xfrm>
            <a:custGeom>
              <a:avLst/>
              <a:gdLst/>
              <a:ahLst/>
              <a:cxnLst/>
              <a:rect l="l" t="t" r="r" b="b"/>
              <a:pathLst>
                <a:path w="303" h="278" extrusionOk="0">
                  <a:moveTo>
                    <a:pt x="142" y="1"/>
                  </a:moveTo>
                  <a:cubicBezTo>
                    <a:pt x="93" y="1"/>
                    <a:pt x="41" y="35"/>
                    <a:pt x="26" y="84"/>
                  </a:cubicBezTo>
                  <a:cubicBezTo>
                    <a:pt x="0" y="158"/>
                    <a:pt x="30" y="222"/>
                    <a:pt x="109" y="255"/>
                  </a:cubicBezTo>
                  <a:cubicBezTo>
                    <a:pt x="138" y="270"/>
                    <a:pt x="161" y="277"/>
                    <a:pt x="176" y="277"/>
                  </a:cubicBezTo>
                  <a:cubicBezTo>
                    <a:pt x="206" y="277"/>
                    <a:pt x="221" y="255"/>
                    <a:pt x="247" y="203"/>
                  </a:cubicBezTo>
                  <a:lnTo>
                    <a:pt x="247" y="203"/>
                  </a:lnTo>
                  <a:cubicBezTo>
                    <a:pt x="228" y="229"/>
                    <a:pt x="209" y="244"/>
                    <a:pt x="180" y="244"/>
                  </a:cubicBezTo>
                  <a:cubicBezTo>
                    <a:pt x="176" y="244"/>
                    <a:pt x="168" y="244"/>
                    <a:pt x="157" y="241"/>
                  </a:cubicBezTo>
                  <a:cubicBezTo>
                    <a:pt x="112" y="225"/>
                    <a:pt x="64" y="206"/>
                    <a:pt x="52" y="147"/>
                  </a:cubicBezTo>
                  <a:cubicBezTo>
                    <a:pt x="45" y="110"/>
                    <a:pt x="64" y="91"/>
                    <a:pt x="90" y="72"/>
                  </a:cubicBezTo>
                  <a:cubicBezTo>
                    <a:pt x="109" y="61"/>
                    <a:pt x="127" y="53"/>
                    <a:pt x="150" y="53"/>
                  </a:cubicBezTo>
                  <a:cubicBezTo>
                    <a:pt x="176" y="53"/>
                    <a:pt x="206" y="65"/>
                    <a:pt x="232" y="80"/>
                  </a:cubicBezTo>
                  <a:cubicBezTo>
                    <a:pt x="288" y="113"/>
                    <a:pt x="217" y="165"/>
                    <a:pt x="247" y="203"/>
                  </a:cubicBezTo>
                  <a:cubicBezTo>
                    <a:pt x="302" y="91"/>
                    <a:pt x="288" y="46"/>
                    <a:pt x="176" y="5"/>
                  </a:cubicBezTo>
                  <a:cubicBezTo>
                    <a:pt x="164" y="5"/>
                    <a:pt x="153"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1" name="Google Shape;32731;p23"/>
            <p:cNvSpPr/>
            <p:nvPr/>
          </p:nvSpPr>
          <p:spPr>
            <a:xfrm>
              <a:off x="-2139005" y="-2718217"/>
              <a:ext cx="11317" cy="7401"/>
            </a:xfrm>
            <a:custGeom>
              <a:avLst/>
              <a:gdLst/>
              <a:ahLst/>
              <a:cxnLst/>
              <a:rect l="l" t="t" r="r" b="b"/>
              <a:pathLst>
                <a:path w="237" h="155" extrusionOk="0">
                  <a:moveTo>
                    <a:pt x="135" y="1"/>
                  </a:moveTo>
                  <a:cubicBezTo>
                    <a:pt x="98" y="1"/>
                    <a:pt x="53" y="16"/>
                    <a:pt x="26" y="39"/>
                  </a:cubicBezTo>
                  <a:cubicBezTo>
                    <a:pt x="0" y="65"/>
                    <a:pt x="0" y="99"/>
                    <a:pt x="16" y="117"/>
                  </a:cubicBezTo>
                  <a:cubicBezTo>
                    <a:pt x="42" y="144"/>
                    <a:pt x="68" y="154"/>
                    <a:pt x="98" y="154"/>
                  </a:cubicBezTo>
                  <a:cubicBezTo>
                    <a:pt x="128" y="154"/>
                    <a:pt x="161" y="136"/>
                    <a:pt x="199" y="102"/>
                  </a:cubicBezTo>
                  <a:cubicBezTo>
                    <a:pt x="236" y="68"/>
                    <a:pt x="217" y="46"/>
                    <a:pt x="195" y="20"/>
                  </a:cubicBezTo>
                  <a:cubicBezTo>
                    <a:pt x="183" y="9"/>
                    <a:pt x="161"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2" name="Google Shape;32732;p23"/>
            <p:cNvSpPr/>
            <p:nvPr/>
          </p:nvSpPr>
          <p:spPr>
            <a:xfrm>
              <a:off x="-2170424" y="-2732446"/>
              <a:ext cx="11985" cy="12892"/>
            </a:xfrm>
            <a:custGeom>
              <a:avLst/>
              <a:gdLst/>
              <a:ahLst/>
              <a:cxnLst/>
              <a:rect l="l" t="t" r="r" b="b"/>
              <a:pathLst>
                <a:path w="251" h="270" extrusionOk="0">
                  <a:moveTo>
                    <a:pt x="199" y="0"/>
                  </a:moveTo>
                  <a:cubicBezTo>
                    <a:pt x="191" y="0"/>
                    <a:pt x="184" y="4"/>
                    <a:pt x="177" y="4"/>
                  </a:cubicBezTo>
                  <a:cubicBezTo>
                    <a:pt x="120" y="23"/>
                    <a:pt x="53" y="52"/>
                    <a:pt x="27" y="120"/>
                  </a:cubicBezTo>
                  <a:cubicBezTo>
                    <a:pt x="1" y="183"/>
                    <a:pt x="42" y="228"/>
                    <a:pt x="87" y="269"/>
                  </a:cubicBezTo>
                  <a:cubicBezTo>
                    <a:pt x="101" y="247"/>
                    <a:pt x="109" y="232"/>
                    <a:pt x="83" y="213"/>
                  </a:cubicBezTo>
                  <a:cubicBezTo>
                    <a:pt x="49" y="190"/>
                    <a:pt x="56" y="157"/>
                    <a:pt x="72" y="131"/>
                  </a:cubicBezTo>
                  <a:cubicBezTo>
                    <a:pt x="75" y="120"/>
                    <a:pt x="83" y="120"/>
                    <a:pt x="94" y="120"/>
                  </a:cubicBezTo>
                  <a:cubicBezTo>
                    <a:pt x="106" y="120"/>
                    <a:pt x="120" y="128"/>
                    <a:pt x="132" y="131"/>
                  </a:cubicBezTo>
                  <a:cubicBezTo>
                    <a:pt x="146" y="135"/>
                    <a:pt x="158" y="138"/>
                    <a:pt x="168" y="138"/>
                  </a:cubicBezTo>
                  <a:cubicBezTo>
                    <a:pt x="199" y="138"/>
                    <a:pt x="225" y="123"/>
                    <a:pt x="251" y="109"/>
                  </a:cubicBezTo>
                  <a:cubicBezTo>
                    <a:pt x="236" y="71"/>
                    <a:pt x="247" y="0"/>
                    <a:pt x="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3" name="Google Shape;32733;p23"/>
            <p:cNvSpPr/>
            <p:nvPr/>
          </p:nvSpPr>
          <p:spPr>
            <a:xfrm>
              <a:off x="-2854443" y="-2791370"/>
              <a:ext cx="14373" cy="11651"/>
            </a:xfrm>
            <a:custGeom>
              <a:avLst/>
              <a:gdLst/>
              <a:ahLst/>
              <a:cxnLst/>
              <a:rect l="l" t="t" r="r" b="b"/>
              <a:pathLst>
                <a:path w="301" h="244" extrusionOk="0">
                  <a:moveTo>
                    <a:pt x="139" y="1"/>
                  </a:moveTo>
                  <a:cubicBezTo>
                    <a:pt x="106" y="11"/>
                    <a:pt x="72" y="23"/>
                    <a:pt x="42" y="38"/>
                  </a:cubicBezTo>
                  <a:cubicBezTo>
                    <a:pt x="20" y="49"/>
                    <a:pt x="1" y="68"/>
                    <a:pt x="1" y="101"/>
                  </a:cubicBezTo>
                  <a:cubicBezTo>
                    <a:pt x="1" y="139"/>
                    <a:pt x="27" y="139"/>
                    <a:pt x="57" y="142"/>
                  </a:cubicBezTo>
                  <a:cubicBezTo>
                    <a:pt x="99" y="146"/>
                    <a:pt x="117" y="187"/>
                    <a:pt x="147" y="206"/>
                  </a:cubicBezTo>
                  <a:cubicBezTo>
                    <a:pt x="177" y="225"/>
                    <a:pt x="206" y="244"/>
                    <a:pt x="233" y="244"/>
                  </a:cubicBezTo>
                  <a:cubicBezTo>
                    <a:pt x="259" y="244"/>
                    <a:pt x="282" y="232"/>
                    <a:pt x="301" y="199"/>
                  </a:cubicBezTo>
                  <a:lnTo>
                    <a:pt x="301" y="199"/>
                  </a:lnTo>
                  <a:cubicBezTo>
                    <a:pt x="285" y="202"/>
                    <a:pt x="274" y="206"/>
                    <a:pt x="259" y="206"/>
                  </a:cubicBezTo>
                  <a:cubicBezTo>
                    <a:pt x="237" y="206"/>
                    <a:pt x="214" y="199"/>
                    <a:pt x="184" y="173"/>
                  </a:cubicBezTo>
                  <a:cubicBezTo>
                    <a:pt x="125" y="120"/>
                    <a:pt x="139" y="64"/>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4" name="Google Shape;32734;p23"/>
            <p:cNvSpPr/>
            <p:nvPr/>
          </p:nvSpPr>
          <p:spPr>
            <a:xfrm>
              <a:off x="-2004589" y="-2631264"/>
              <a:ext cx="16092" cy="5969"/>
            </a:xfrm>
            <a:custGeom>
              <a:avLst/>
              <a:gdLst/>
              <a:ahLst/>
              <a:cxnLst/>
              <a:rect l="l" t="t" r="r" b="b"/>
              <a:pathLst>
                <a:path w="337" h="125" extrusionOk="0">
                  <a:moveTo>
                    <a:pt x="277" y="0"/>
                  </a:moveTo>
                  <a:cubicBezTo>
                    <a:pt x="251" y="42"/>
                    <a:pt x="221" y="57"/>
                    <a:pt x="191" y="57"/>
                  </a:cubicBezTo>
                  <a:cubicBezTo>
                    <a:pt x="165" y="57"/>
                    <a:pt x="132" y="42"/>
                    <a:pt x="101" y="16"/>
                  </a:cubicBezTo>
                  <a:cubicBezTo>
                    <a:pt x="94" y="31"/>
                    <a:pt x="82" y="34"/>
                    <a:pt x="71" y="34"/>
                  </a:cubicBezTo>
                  <a:cubicBezTo>
                    <a:pt x="64" y="34"/>
                    <a:pt x="56" y="34"/>
                    <a:pt x="49" y="31"/>
                  </a:cubicBezTo>
                  <a:lnTo>
                    <a:pt x="27" y="31"/>
                  </a:lnTo>
                  <a:cubicBezTo>
                    <a:pt x="19" y="31"/>
                    <a:pt x="8" y="31"/>
                    <a:pt x="1" y="42"/>
                  </a:cubicBezTo>
                  <a:cubicBezTo>
                    <a:pt x="56" y="98"/>
                    <a:pt x="116" y="124"/>
                    <a:pt x="184" y="124"/>
                  </a:cubicBezTo>
                  <a:cubicBezTo>
                    <a:pt x="210" y="124"/>
                    <a:pt x="244" y="121"/>
                    <a:pt x="277" y="109"/>
                  </a:cubicBezTo>
                  <a:cubicBezTo>
                    <a:pt x="315" y="98"/>
                    <a:pt x="322" y="76"/>
                    <a:pt x="329" y="50"/>
                  </a:cubicBezTo>
                  <a:cubicBezTo>
                    <a:pt x="337" y="8"/>
                    <a:pt x="296" y="12"/>
                    <a:pt x="2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5" name="Google Shape;32735;p23"/>
            <p:cNvSpPr/>
            <p:nvPr/>
          </p:nvSpPr>
          <p:spPr>
            <a:xfrm>
              <a:off x="-2061172" y="-2819399"/>
              <a:ext cx="11842" cy="9550"/>
            </a:xfrm>
            <a:custGeom>
              <a:avLst/>
              <a:gdLst/>
              <a:ahLst/>
              <a:cxnLst/>
              <a:rect l="l" t="t" r="r" b="b"/>
              <a:pathLst>
                <a:path w="248" h="200" extrusionOk="0">
                  <a:moveTo>
                    <a:pt x="4" y="94"/>
                  </a:moveTo>
                  <a:cubicBezTo>
                    <a:pt x="0" y="105"/>
                    <a:pt x="0" y="117"/>
                    <a:pt x="4" y="127"/>
                  </a:cubicBezTo>
                  <a:lnTo>
                    <a:pt x="4" y="94"/>
                  </a:lnTo>
                  <a:close/>
                  <a:moveTo>
                    <a:pt x="135" y="1"/>
                  </a:moveTo>
                  <a:lnTo>
                    <a:pt x="120" y="15"/>
                  </a:lnTo>
                  <a:cubicBezTo>
                    <a:pt x="142" y="38"/>
                    <a:pt x="165" y="65"/>
                    <a:pt x="187" y="87"/>
                  </a:cubicBezTo>
                  <a:cubicBezTo>
                    <a:pt x="165" y="87"/>
                    <a:pt x="142" y="94"/>
                    <a:pt x="120" y="94"/>
                  </a:cubicBezTo>
                  <a:cubicBezTo>
                    <a:pt x="90" y="94"/>
                    <a:pt x="68" y="83"/>
                    <a:pt x="52" y="46"/>
                  </a:cubicBezTo>
                  <a:cubicBezTo>
                    <a:pt x="26" y="68"/>
                    <a:pt x="11" y="98"/>
                    <a:pt x="4" y="127"/>
                  </a:cubicBezTo>
                  <a:cubicBezTo>
                    <a:pt x="11" y="135"/>
                    <a:pt x="16" y="139"/>
                    <a:pt x="19" y="146"/>
                  </a:cubicBezTo>
                  <a:cubicBezTo>
                    <a:pt x="45" y="188"/>
                    <a:pt x="78" y="199"/>
                    <a:pt x="113" y="199"/>
                  </a:cubicBezTo>
                  <a:cubicBezTo>
                    <a:pt x="128" y="199"/>
                    <a:pt x="142" y="195"/>
                    <a:pt x="161" y="195"/>
                  </a:cubicBezTo>
                  <a:cubicBezTo>
                    <a:pt x="176" y="191"/>
                    <a:pt x="191" y="191"/>
                    <a:pt x="206" y="191"/>
                  </a:cubicBezTo>
                  <a:lnTo>
                    <a:pt x="218" y="191"/>
                  </a:lnTo>
                  <a:cubicBezTo>
                    <a:pt x="247" y="98"/>
                    <a:pt x="191" y="49"/>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6" name="Google Shape;32736;p23"/>
            <p:cNvSpPr/>
            <p:nvPr/>
          </p:nvSpPr>
          <p:spPr>
            <a:xfrm>
              <a:off x="-2146502" y="-2958590"/>
              <a:ext cx="13274" cy="14134"/>
            </a:xfrm>
            <a:custGeom>
              <a:avLst/>
              <a:gdLst/>
              <a:ahLst/>
              <a:cxnLst/>
              <a:rect l="l" t="t" r="r" b="b"/>
              <a:pathLst>
                <a:path w="278" h="296" extrusionOk="0">
                  <a:moveTo>
                    <a:pt x="225" y="0"/>
                  </a:moveTo>
                  <a:cubicBezTo>
                    <a:pt x="138" y="0"/>
                    <a:pt x="79" y="67"/>
                    <a:pt x="0" y="82"/>
                  </a:cubicBezTo>
                  <a:cubicBezTo>
                    <a:pt x="19" y="149"/>
                    <a:pt x="90" y="172"/>
                    <a:pt x="109" y="228"/>
                  </a:cubicBezTo>
                  <a:cubicBezTo>
                    <a:pt x="128" y="284"/>
                    <a:pt x="165" y="288"/>
                    <a:pt x="202" y="288"/>
                  </a:cubicBezTo>
                  <a:lnTo>
                    <a:pt x="221" y="288"/>
                  </a:lnTo>
                  <a:cubicBezTo>
                    <a:pt x="240" y="288"/>
                    <a:pt x="259" y="288"/>
                    <a:pt x="278" y="295"/>
                  </a:cubicBezTo>
                  <a:cubicBezTo>
                    <a:pt x="266" y="284"/>
                    <a:pt x="255" y="276"/>
                    <a:pt x="243" y="266"/>
                  </a:cubicBezTo>
                  <a:cubicBezTo>
                    <a:pt x="210" y="254"/>
                    <a:pt x="180" y="243"/>
                    <a:pt x="161" y="213"/>
                  </a:cubicBezTo>
                  <a:cubicBezTo>
                    <a:pt x="124" y="187"/>
                    <a:pt x="135" y="123"/>
                    <a:pt x="71" y="116"/>
                  </a:cubicBezTo>
                  <a:cubicBezTo>
                    <a:pt x="112" y="97"/>
                    <a:pt x="135" y="49"/>
                    <a:pt x="180" y="49"/>
                  </a:cubicBezTo>
                  <a:cubicBezTo>
                    <a:pt x="183" y="49"/>
                    <a:pt x="188" y="49"/>
                    <a:pt x="195" y="52"/>
                  </a:cubicBezTo>
                  <a:cubicBezTo>
                    <a:pt x="210" y="33"/>
                    <a:pt x="228" y="19"/>
                    <a:pt x="243" y="4"/>
                  </a:cubicBezTo>
                  <a:lnTo>
                    <a:pt x="24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7" name="Google Shape;32737;p23"/>
            <p:cNvSpPr/>
            <p:nvPr/>
          </p:nvSpPr>
          <p:spPr>
            <a:xfrm>
              <a:off x="-2134898" y="-2957015"/>
              <a:ext cx="8977" cy="12558"/>
            </a:xfrm>
            <a:custGeom>
              <a:avLst/>
              <a:gdLst/>
              <a:ahLst/>
              <a:cxnLst/>
              <a:rect l="l" t="t" r="r" b="b"/>
              <a:pathLst>
                <a:path w="188" h="263" extrusionOk="0">
                  <a:moveTo>
                    <a:pt x="71" y="0"/>
                  </a:moveTo>
                  <a:cubicBezTo>
                    <a:pt x="71" y="4"/>
                    <a:pt x="71" y="8"/>
                    <a:pt x="68" y="12"/>
                  </a:cubicBezTo>
                  <a:cubicBezTo>
                    <a:pt x="83" y="60"/>
                    <a:pt x="97" y="105"/>
                    <a:pt x="42" y="143"/>
                  </a:cubicBezTo>
                  <a:cubicBezTo>
                    <a:pt x="19" y="161"/>
                    <a:pt x="12" y="202"/>
                    <a:pt x="0" y="233"/>
                  </a:cubicBezTo>
                  <a:cubicBezTo>
                    <a:pt x="12" y="243"/>
                    <a:pt x="23" y="251"/>
                    <a:pt x="35" y="262"/>
                  </a:cubicBezTo>
                  <a:cubicBezTo>
                    <a:pt x="94" y="240"/>
                    <a:pt x="131" y="191"/>
                    <a:pt x="180" y="150"/>
                  </a:cubicBezTo>
                  <a:cubicBezTo>
                    <a:pt x="187" y="121"/>
                    <a:pt x="169" y="94"/>
                    <a:pt x="165" y="68"/>
                  </a:cubicBezTo>
                  <a:cubicBezTo>
                    <a:pt x="139" y="38"/>
                    <a:pt x="113" y="8"/>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8" name="Google Shape;32738;p23"/>
            <p:cNvSpPr/>
            <p:nvPr/>
          </p:nvSpPr>
          <p:spPr>
            <a:xfrm>
              <a:off x="-2560255" y="-2428852"/>
              <a:ext cx="10744" cy="10601"/>
            </a:xfrm>
            <a:custGeom>
              <a:avLst/>
              <a:gdLst/>
              <a:ahLst/>
              <a:cxnLst/>
              <a:rect l="l" t="t" r="r" b="b"/>
              <a:pathLst>
                <a:path w="225" h="222" extrusionOk="0">
                  <a:moveTo>
                    <a:pt x="135" y="0"/>
                  </a:moveTo>
                  <a:cubicBezTo>
                    <a:pt x="128" y="86"/>
                    <a:pt x="120" y="121"/>
                    <a:pt x="79" y="121"/>
                  </a:cubicBezTo>
                  <a:cubicBezTo>
                    <a:pt x="61" y="121"/>
                    <a:pt x="34" y="112"/>
                    <a:pt x="1" y="98"/>
                  </a:cubicBezTo>
                  <a:lnTo>
                    <a:pt x="1" y="98"/>
                  </a:lnTo>
                  <a:cubicBezTo>
                    <a:pt x="1" y="157"/>
                    <a:pt x="56" y="173"/>
                    <a:pt x="83" y="214"/>
                  </a:cubicBezTo>
                  <a:cubicBezTo>
                    <a:pt x="94" y="217"/>
                    <a:pt x="106" y="221"/>
                    <a:pt x="116" y="221"/>
                  </a:cubicBezTo>
                  <a:cubicBezTo>
                    <a:pt x="135" y="221"/>
                    <a:pt x="150" y="214"/>
                    <a:pt x="165" y="195"/>
                  </a:cubicBezTo>
                  <a:cubicBezTo>
                    <a:pt x="180" y="173"/>
                    <a:pt x="195" y="154"/>
                    <a:pt x="202" y="128"/>
                  </a:cubicBezTo>
                  <a:cubicBezTo>
                    <a:pt x="225" y="64"/>
                    <a:pt x="218" y="12"/>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9" name="Google Shape;32739;p23"/>
            <p:cNvSpPr/>
            <p:nvPr/>
          </p:nvSpPr>
          <p:spPr>
            <a:xfrm>
              <a:off x="-2267166" y="-2614122"/>
              <a:ext cx="9311" cy="11651"/>
            </a:xfrm>
            <a:custGeom>
              <a:avLst/>
              <a:gdLst/>
              <a:ahLst/>
              <a:cxnLst/>
              <a:rect l="l" t="t" r="r" b="b"/>
              <a:pathLst>
                <a:path w="195" h="244" extrusionOk="0">
                  <a:moveTo>
                    <a:pt x="98" y="0"/>
                  </a:moveTo>
                  <a:cubicBezTo>
                    <a:pt x="75" y="0"/>
                    <a:pt x="60" y="23"/>
                    <a:pt x="41" y="38"/>
                  </a:cubicBezTo>
                  <a:cubicBezTo>
                    <a:pt x="23" y="60"/>
                    <a:pt x="1" y="94"/>
                    <a:pt x="34" y="105"/>
                  </a:cubicBezTo>
                  <a:cubicBezTo>
                    <a:pt x="105" y="128"/>
                    <a:pt x="120" y="202"/>
                    <a:pt x="165" y="243"/>
                  </a:cubicBezTo>
                  <a:cubicBezTo>
                    <a:pt x="176" y="221"/>
                    <a:pt x="176" y="195"/>
                    <a:pt x="195" y="180"/>
                  </a:cubicBezTo>
                  <a:cubicBezTo>
                    <a:pt x="191" y="150"/>
                    <a:pt x="188" y="124"/>
                    <a:pt x="184" y="98"/>
                  </a:cubicBezTo>
                  <a:cubicBezTo>
                    <a:pt x="172" y="67"/>
                    <a:pt x="158" y="34"/>
                    <a:pt x="127" y="12"/>
                  </a:cubicBezTo>
                  <a:cubicBezTo>
                    <a:pt x="117" y="5"/>
                    <a:pt x="105"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0" name="Google Shape;32740;p23"/>
            <p:cNvSpPr/>
            <p:nvPr/>
          </p:nvSpPr>
          <p:spPr>
            <a:xfrm>
              <a:off x="-2718738" y="-2551283"/>
              <a:ext cx="16617" cy="16092"/>
            </a:xfrm>
            <a:custGeom>
              <a:avLst/>
              <a:gdLst/>
              <a:ahLst/>
              <a:cxnLst/>
              <a:rect l="l" t="t" r="r" b="b"/>
              <a:pathLst>
                <a:path w="348" h="337" extrusionOk="0">
                  <a:moveTo>
                    <a:pt x="232" y="0"/>
                  </a:moveTo>
                  <a:cubicBezTo>
                    <a:pt x="213" y="0"/>
                    <a:pt x="187" y="16"/>
                    <a:pt x="164" y="38"/>
                  </a:cubicBezTo>
                  <a:lnTo>
                    <a:pt x="164" y="42"/>
                  </a:lnTo>
                  <a:cubicBezTo>
                    <a:pt x="250" y="52"/>
                    <a:pt x="285" y="105"/>
                    <a:pt x="277" y="187"/>
                  </a:cubicBezTo>
                  <a:cubicBezTo>
                    <a:pt x="247" y="225"/>
                    <a:pt x="213" y="259"/>
                    <a:pt x="164" y="269"/>
                  </a:cubicBezTo>
                  <a:cubicBezTo>
                    <a:pt x="128" y="292"/>
                    <a:pt x="105" y="307"/>
                    <a:pt x="86" y="307"/>
                  </a:cubicBezTo>
                  <a:cubicBezTo>
                    <a:pt x="60" y="307"/>
                    <a:pt x="41" y="277"/>
                    <a:pt x="0" y="202"/>
                  </a:cubicBezTo>
                  <a:lnTo>
                    <a:pt x="0" y="202"/>
                  </a:lnTo>
                  <a:cubicBezTo>
                    <a:pt x="4" y="292"/>
                    <a:pt x="30" y="337"/>
                    <a:pt x="78" y="337"/>
                  </a:cubicBezTo>
                  <a:cubicBezTo>
                    <a:pt x="101" y="337"/>
                    <a:pt x="131" y="326"/>
                    <a:pt x="161" y="311"/>
                  </a:cubicBezTo>
                  <a:cubicBezTo>
                    <a:pt x="209" y="285"/>
                    <a:pt x="247" y="247"/>
                    <a:pt x="299" y="225"/>
                  </a:cubicBezTo>
                  <a:cubicBezTo>
                    <a:pt x="344" y="206"/>
                    <a:pt x="347" y="164"/>
                    <a:pt x="318" y="131"/>
                  </a:cubicBezTo>
                  <a:cubicBezTo>
                    <a:pt x="299" y="109"/>
                    <a:pt x="288" y="83"/>
                    <a:pt x="280" y="60"/>
                  </a:cubicBezTo>
                  <a:cubicBezTo>
                    <a:pt x="269" y="16"/>
                    <a:pt x="250"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1" name="Google Shape;32741;p23"/>
            <p:cNvSpPr/>
            <p:nvPr/>
          </p:nvSpPr>
          <p:spPr>
            <a:xfrm>
              <a:off x="-2809033" y="-2678011"/>
              <a:ext cx="15185" cy="12319"/>
            </a:xfrm>
            <a:custGeom>
              <a:avLst/>
              <a:gdLst/>
              <a:ahLst/>
              <a:cxnLst/>
              <a:rect l="l" t="t" r="r" b="b"/>
              <a:pathLst>
                <a:path w="318" h="258" extrusionOk="0">
                  <a:moveTo>
                    <a:pt x="145" y="4"/>
                  </a:moveTo>
                  <a:cubicBezTo>
                    <a:pt x="138" y="4"/>
                    <a:pt x="130" y="8"/>
                    <a:pt x="119" y="8"/>
                  </a:cubicBezTo>
                  <a:cubicBezTo>
                    <a:pt x="85" y="15"/>
                    <a:pt x="40" y="1"/>
                    <a:pt x="45" y="64"/>
                  </a:cubicBezTo>
                  <a:cubicBezTo>
                    <a:pt x="48" y="90"/>
                    <a:pt x="14" y="105"/>
                    <a:pt x="0" y="127"/>
                  </a:cubicBezTo>
                  <a:cubicBezTo>
                    <a:pt x="37" y="116"/>
                    <a:pt x="74" y="97"/>
                    <a:pt x="112" y="97"/>
                  </a:cubicBezTo>
                  <a:cubicBezTo>
                    <a:pt x="145" y="97"/>
                    <a:pt x="175" y="113"/>
                    <a:pt x="209" y="149"/>
                  </a:cubicBezTo>
                  <a:cubicBezTo>
                    <a:pt x="239" y="184"/>
                    <a:pt x="220" y="232"/>
                    <a:pt x="261" y="258"/>
                  </a:cubicBezTo>
                  <a:cubicBezTo>
                    <a:pt x="318" y="168"/>
                    <a:pt x="220" y="120"/>
                    <a:pt x="202" y="49"/>
                  </a:cubicBezTo>
                  <a:cubicBezTo>
                    <a:pt x="194" y="19"/>
                    <a:pt x="171" y="4"/>
                    <a:pt x="145"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2" name="Google Shape;32742;p23"/>
            <p:cNvSpPr/>
            <p:nvPr/>
          </p:nvSpPr>
          <p:spPr>
            <a:xfrm>
              <a:off x="-2184511" y="-2563984"/>
              <a:ext cx="12319" cy="9168"/>
            </a:xfrm>
            <a:custGeom>
              <a:avLst/>
              <a:gdLst/>
              <a:ahLst/>
              <a:cxnLst/>
              <a:rect l="l" t="t" r="r" b="b"/>
              <a:pathLst>
                <a:path w="258" h="192" extrusionOk="0">
                  <a:moveTo>
                    <a:pt x="113" y="49"/>
                  </a:moveTo>
                  <a:cubicBezTo>
                    <a:pt x="123" y="49"/>
                    <a:pt x="135" y="57"/>
                    <a:pt x="146" y="68"/>
                  </a:cubicBezTo>
                  <a:cubicBezTo>
                    <a:pt x="161" y="83"/>
                    <a:pt x="172" y="109"/>
                    <a:pt x="146" y="125"/>
                  </a:cubicBezTo>
                  <a:cubicBezTo>
                    <a:pt x="132" y="135"/>
                    <a:pt x="113" y="147"/>
                    <a:pt x="97" y="147"/>
                  </a:cubicBezTo>
                  <a:cubicBezTo>
                    <a:pt x="87" y="147"/>
                    <a:pt x="79" y="143"/>
                    <a:pt x="71" y="135"/>
                  </a:cubicBezTo>
                  <a:cubicBezTo>
                    <a:pt x="49" y="109"/>
                    <a:pt x="71" y="83"/>
                    <a:pt x="82" y="57"/>
                  </a:cubicBezTo>
                  <a:cubicBezTo>
                    <a:pt x="94" y="49"/>
                    <a:pt x="101" y="49"/>
                    <a:pt x="113" y="49"/>
                  </a:cubicBezTo>
                  <a:close/>
                  <a:moveTo>
                    <a:pt x="154" y="1"/>
                  </a:moveTo>
                  <a:cubicBezTo>
                    <a:pt x="123" y="1"/>
                    <a:pt x="75" y="16"/>
                    <a:pt x="60" y="38"/>
                  </a:cubicBezTo>
                  <a:cubicBezTo>
                    <a:pt x="34" y="80"/>
                    <a:pt x="1" y="125"/>
                    <a:pt x="42" y="177"/>
                  </a:cubicBezTo>
                  <a:cubicBezTo>
                    <a:pt x="53" y="188"/>
                    <a:pt x="82" y="192"/>
                    <a:pt x="116" y="192"/>
                  </a:cubicBezTo>
                  <a:cubicBezTo>
                    <a:pt x="161" y="192"/>
                    <a:pt x="202" y="184"/>
                    <a:pt x="213" y="169"/>
                  </a:cubicBezTo>
                  <a:cubicBezTo>
                    <a:pt x="258" y="106"/>
                    <a:pt x="168" y="72"/>
                    <a:pt x="180" y="12"/>
                  </a:cubicBezTo>
                  <a:cubicBezTo>
                    <a:pt x="180" y="4"/>
                    <a:pt x="168"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3" name="Google Shape;32743;p23"/>
            <p:cNvSpPr/>
            <p:nvPr/>
          </p:nvSpPr>
          <p:spPr>
            <a:xfrm>
              <a:off x="-2254273" y="-2675194"/>
              <a:ext cx="16092" cy="11842"/>
            </a:xfrm>
            <a:custGeom>
              <a:avLst/>
              <a:gdLst/>
              <a:ahLst/>
              <a:cxnLst/>
              <a:rect l="l" t="t" r="r" b="b"/>
              <a:pathLst>
                <a:path w="337" h="248" extrusionOk="0">
                  <a:moveTo>
                    <a:pt x="135" y="1"/>
                  </a:moveTo>
                  <a:cubicBezTo>
                    <a:pt x="90" y="1"/>
                    <a:pt x="52" y="61"/>
                    <a:pt x="7" y="72"/>
                  </a:cubicBezTo>
                  <a:cubicBezTo>
                    <a:pt x="4" y="72"/>
                    <a:pt x="4" y="76"/>
                    <a:pt x="0" y="80"/>
                  </a:cubicBezTo>
                  <a:cubicBezTo>
                    <a:pt x="7" y="83"/>
                    <a:pt x="11" y="83"/>
                    <a:pt x="18" y="87"/>
                  </a:cubicBezTo>
                  <a:lnTo>
                    <a:pt x="30" y="87"/>
                  </a:lnTo>
                  <a:cubicBezTo>
                    <a:pt x="40" y="87"/>
                    <a:pt x="52" y="87"/>
                    <a:pt x="63" y="83"/>
                  </a:cubicBezTo>
                  <a:cubicBezTo>
                    <a:pt x="71" y="83"/>
                    <a:pt x="82" y="80"/>
                    <a:pt x="93" y="80"/>
                  </a:cubicBezTo>
                  <a:lnTo>
                    <a:pt x="101" y="80"/>
                  </a:lnTo>
                  <a:cubicBezTo>
                    <a:pt x="145" y="83"/>
                    <a:pt x="168" y="140"/>
                    <a:pt x="213" y="140"/>
                  </a:cubicBezTo>
                  <a:cubicBezTo>
                    <a:pt x="224" y="140"/>
                    <a:pt x="235" y="135"/>
                    <a:pt x="250" y="128"/>
                  </a:cubicBezTo>
                  <a:cubicBezTo>
                    <a:pt x="254" y="128"/>
                    <a:pt x="254" y="125"/>
                    <a:pt x="254" y="125"/>
                  </a:cubicBezTo>
                  <a:cubicBezTo>
                    <a:pt x="261" y="125"/>
                    <a:pt x="261" y="147"/>
                    <a:pt x="261" y="154"/>
                  </a:cubicBezTo>
                  <a:cubicBezTo>
                    <a:pt x="265" y="199"/>
                    <a:pt x="306" y="214"/>
                    <a:pt x="325" y="247"/>
                  </a:cubicBezTo>
                  <a:lnTo>
                    <a:pt x="328" y="244"/>
                  </a:lnTo>
                  <a:cubicBezTo>
                    <a:pt x="337" y="218"/>
                    <a:pt x="306" y="199"/>
                    <a:pt x="306" y="180"/>
                  </a:cubicBezTo>
                  <a:cubicBezTo>
                    <a:pt x="318" y="90"/>
                    <a:pt x="232" y="76"/>
                    <a:pt x="187" y="31"/>
                  </a:cubicBezTo>
                  <a:cubicBezTo>
                    <a:pt x="168" y="9"/>
                    <a:pt x="149"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4" name="Google Shape;32744;p23"/>
            <p:cNvSpPr/>
            <p:nvPr/>
          </p:nvSpPr>
          <p:spPr>
            <a:xfrm>
              <a:off x="-2338027" y="-2713203"/>
              <a:ext cx="14182" cy="11699"/>
            </a:xfrm>
            <a:custGeom>
              <a:avLst/>
              <a:gdLst/>
              <a:ahLst/>
              <a:cxnLst/>
              <a:rect l="l" t="t" r="r" b="b"/>
              <a:pathLst>
                <a:path w="297" h="245" extrusionOk="0">
                  <a:moveTo>
                    <a:pt x="296" y="132"/>
                  </a:moveTo>
                  <a:cubicBezTo>
                    <a:pt x="292" y="139"/>
                    <a:pt x="288" y="146"/>
                    <a:pt x="285" y="154"/>
                  </a:cubicBezTo>
                  <a:cubicBezTo>
                    <a:pt x="292" y="146"/>
                    <a:pt x="296" y="139"/>
                    <a:pt x="296" y="132"/>
                  </a:cubicBezTo>
                  <a:close/>
                  <a:moveTo>
                    <a:pt x="262" y="1"/>
                  </a:moveTo>
                  <a:lnTo>
                    <a:pt x="262" y="1"/>
                  </a:lnTo>
                  <a:cubicBezTo>
                    <a:pt x="224" y="87"/>
                    <a:pt x="128" y="109"/>
                    <a:pt x="83" y="191"/>
                  </a:cubicBezTo>
                  <a:cubicBezTo>
                    <a:pt x="79" y="143"/>
                    <a:pt x="67" y="136"/>
                    <a:pt x="0" y="132"/>
                  </a:cubicBezTo>
                  <a:lnTo>
                    <a:pt x="0" y="132"/>
                  </a:lnTo>
                  <a:cubicBezTo>
                    <a:pt x="0" y="173"/>
                    <a:pt x="27" y="206"/>
                    <a:pt x="49" y="244"/>
                  </a:cubicBezTo>
                  <a:cubicBezTo>
                    <a:pt x="98" y="229"/>
                    <a:pt x="150" y="225"/>
                    <a:pt x="195" y="196"/>
                  </a:cubicBezTo>
                  <a:cubicBezTo>
                    <a:pt x="180" y="177"/>
                    <a:pt x="169" y="154"/>
                    <a:pt x="195" y="139"/>
                  </a:cubicBezTo>
                  <a:cubicBezTo>
                    <a:pt x="202" y="132"/>
                    <a:pt x="210" y="132"/>
                    <a:pt x="214" y="132"/>
                  </a:cubicBezTo>
                  <a:cubicBezTo>
                    <a:pt x="233" y="132"/>
                    <a:pt x="247" y="151"/>
                    <a:pt x="259" y="162"/>
                  </a:cubicBezTo>
                  <a:cubicBezTo>
                    <a:pt x="269" y="154"/>
                    <a:pt x="281" y="143"/>
                    <a:pt x="296" y="132"/>
                  </a:cubicBezTo>
                  <a:lnTo>
                    <a:pt x="296" y="132"/>
                  </a:lnTo>
                  <a:cubicBezTo>
                    <a:pt x="296" y="132"/>
                    <a:pt x="296" y="132"/>
                    <a:pt x="296" y="132"/>
                  </a:cubicBezTo>
                  <a:lnTo>
                    <a:pt x="296" y="132"/>
                  </a:lnTo>
                  <a:cubicBezTo>
                    <a:pt x="296" y="132"/>
                    <a:pt x="296" y="132"/>
                    <a:pt x="296" y="132"/>
                  </a:cubicBezTo>
                  <a:cubicBezTo>
                    <a:pt x="255" y="94"/>
                    <a:pt x="285" y="42"/>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5" name="Google Shape;32745;p23"/>
            <p:cNvSpPr/>
            <p:nvPr/>
          </p:nvSpPr>
          <p:spPr>
            <a:xfrm>
              <a:off x="-1908754" y="-2824413"/>
              <a:ext cx="9168" cy="7401"/>
            </a:xfrm>
            <a:custGeom>
              <a:avLst/>
              <a:gdLst/>
              <a:ahLst/>
              <a:cxnLst/>
              <a:rect l="l" t="t" r="r" b="b"/>
              <a:pathLst>
                <a:path w="192" h="155" extrusionOk="0">
                  <a:moveTo>
                    <a:pt x="128" y="1"/>
                  </a:moveTo>
                  <a:cubicBezTo>
                    <a:pt x="105" y="1"/>
                    <a:pt x="79" y="8"/>
                    <a:pt x="53" y="13"/>
                  </a:cubicBezTo>
                  <a:cubicBezTo>
                    <a:pt x="12" y="20"/>
                    <a:pt x="12" y="61"/>
                    <a:pt x="9" y="94"/>
                  </a:cubicBezTo>
                  <a:cubicBezTo>
                    <a:pt x="0" y="132"/>
                    <a:pt x="31" y="136"/>
                    <a:pt x="57" y="147"/>
                  </a:cubicBezTo>
                  <a:cubicBezTo>
                    <a:pt x="71" y="151"/>
                    <a:pt x="83" y="154"/>
                    <a:pt x="98" y="154"/>
                  </a:cubicBezTo>
                  <a:cubicBezTo>
                    <a:pt x="113" y="154"/>
                    <a:pt x="128" y="147"/>
                    <a:pt x="131" y="125"/>
                  </a:cubicBezTo>
                  <a:cubicBezTo>
                    <a:pt x="147" y="87"/>
                    <a:pt x="192" y="72"/>
                    <a:pt x="192" y="31"/>
                  </a:cubicBezTo>
                  <a:cubicBezTo>
                    <a:pt x="173" y="5"/>
                    <a:pt x="150"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6" name="Google Shape;32746;p23"/>
            <p:cNvSpPr/>
            <p:nvPr/>
          </p:nvSpPr>
          <p:spPr>
            <a:xfrm>
              <a:off x="-2249689" y="-2654853"/>
              <a:ext cx="13991" cy="9550"/>
            </a:xfrm>
            <a:custGeom>
              <a:avLst/>
              <a:gdLst/>
              <a:ahLst/>
              <a:cxnLst/>
              <a:rect l="l" t="t" r="r" b="b"/>
              <a:pathLst>
                <a:path w="293" h="200" extrusionOk="0">
                  <a:moveTo>
                    <a:pt x="248" y="1"/>
                  </a:moveTo>
                  <a:cubicBezTo>
                    <a:pt x="236" y="16"/>
                    <a:pt x="214" y="28"/>
                    <a:pt x="210" y="42"/>
                  </a:cubicBezTo>
                  <a:cubicBezTo>
                    <a:pt x="188" y="113"/>
                    <a:pt x="143" y="140"/>
                    <a:pt x="79" y="140"/>
                  </a:cubicBezTo>
                  <a:lnTo>
                    <a:pt x="49" y="140"/>
                  </a:lnTo>
                  <a:cubicBezTo>
                    <a:pt x="31" y="140"/>
                    <a:pt x="16" y="144"/>
                    <a:pt x="1" y="147"/>
                  </a:cubicBezTo>
                  <a:cubicBezTo>
                    <a:pt x="23" y="180"/>
                    <a:pt x="61" y="199"/>
                    <a:pt x="106" y="199"/>
                  </a:cubicBezTo>
                  <a:cubicBezTo>
                    <a:pt x="136" y="199"/>
                    <a:pt x="169" y="188"/>
                    <a:pt x="203" y="170"/>
                  </a:cubicBezTo>
                  <a:cubicBezTo>
                    <a:pt x="293" y="125"/>
                    <a:pt x="293" y="117"/>
                    <a:pt x="2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7" name="Google Shape;32747;p23"/>
            <p:cNvSpPr/>
            <p:nvPr/>
          </p:nvSpPr>
          <p:spPr>
            <a:xfrm>
              <a:off x="-1869313" y="-2797625"/>
              <a:ext cx="13991" cy="12415"/>
            </a:xfrm>
            <a:custGeom>
              <a:avLst/>
              <a:gdLst/>
              <a:ahLst/>
              <a:cxnLst/>
              <a:rect l="l" t="t" r="r" b="b"/>
              <a:pathLst>
                <a:path w="293" h="260" extrusionOk="0">
                  <a:moveTo>
                    <a:pt x="203" y="1"/>
                  </a:moveTo>
                  <a:lnTo>
                    <a:pt x="203" y="1"/>
                  </a:lnTo>
                  <a:cubicBezTo>
                    <a:pt x="206" y="19"/>
                    <a:pt x="214" y="35"/>
                    <a:pt x="218" y="49"/>
                  </a:cubicBezTo>
                  <a:cubicBezTo>
                    <a:pt x="229" y="98"/>
                    <a:pt x="240" y="142"/>
                    <a:pt x="187" y="169"/>
                  </a:cubicBezTo>
                  <a:cubicBezTo>
                    <a:pt x="165" y="180"/>
                    <a:pt x="139" y="195"/>
                    <a:pt x="116" y="195"/>
                  </a:cubicBezTo>
                  <a:cubicBezTo>
                    <a:pt x="102" y="195"/>
                    <a:pt x="83" y="187"/>
                    <a:pt x="68" y="165"/>
                  </a:cubicBezTo>
                  <a:cubicBezTo>
                    <a:pt x="49" y="142"/>
                    <a:pt x="27" y="120"/>
                    <a:pt x="4" y="98"/>
                  </a:cubicBezTo>
                  <a:lnTo>
                    <a:pt x="4" y="98"/>
                  </a:lnTo>
                  <a:cubicBezTo>
                    <a:pt x="1" y="150"/>
                    <a:pt x="53" y="240"/>
                    <a:pt x="102" y="255"/>
                  </a:cubicBezTo>
                  <a:cubicBezTo>
                    <a:pt x="102" y="259"/>
                    <a:pt x="106" y="259"/>
                    <a:pt x="109" y="259"/>
                  </a:cubicBezTo>
                  <a:cubicBezTo>
                    <a:pt x="147" y="259"/>
                    <a:pt x="225" y="199"/>
                    <a:pt x="251" y="154"/>
                  </a:cubicBezTo>
                  <a:cubicBezTo>
                    <a:pt x="292" y="83"/>
                    <a:pt x="273" y="35"/>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8" name="Google Shape;32748;p23"/>
            <p:cNvSpPr/>
            <p:nvPr/>
          </p:nvSpPr>
          <p:spPr>
            <a:xfrm>
              <a:off x="-1918543" y="-2906113"/>
              <a:ext cx="19291" cy="13561"/>
            </a:xfrm>
            <a:custGeom>
              <a:avLst/>
              <a:gdLst/>
              <a:ahLst/>
              <a:cxnLst/>
              <a:rect l="l" t="t" r="r" b="b"/>
              <a:pathLst>
                <a:path w="404" h="284" extrusionOk="0">
                  <a:moveTo>
                    <a:pt x="340" y="0"/>
                  </a:moveTo>
                  <a:cubicBezTo>
                    <a:pt x="318" y="0"/>
                    <a:pt x="284" y="19"/>
                    <a:pt x="240" y="52"/>
                  </a:cubicBezTo>
                  <a:cubicBezTo>
                    <a:pt x="221" y="67"/>
                    <a:pt x="202" y="78"/>
                    <a:pt x="179" y="86"/>
                  </a:cubicBezTo>
                  <a:cubicBezTo>
                    <a:pt x="93" y="112"/>
                    <a:pt x="67" y="198"/>
                    <a:pt x="15" y="254"/>
                  </a:cubicBezTo>
                  <a:cubicBezTo>
                    <a:pt x="0" y="273"/>
                    <a:pt x="19" y="284"/>
                    <a:pt x="38" y="284"/>
                  </a:cubicBezTo>
                  <a:cubicBezTo>
                    <a:pt x="41" y="284"/>
                    <a:pt x="41" y="284"/>
                    <a:pt x="45" y="280"/>
                  </a:cubicBezTo>
                  <a:cubicBezTo>
                    <a:pt x="52" y="250"/>
                    <a:pt x="64" y="221"/>
                    <a:pt x="93" y="202"/>
                  </a:cubicBezTo>
                  <a:cubicBezTo>
                    <a:pt x="172" y="202"/>
                    <a:pt x="191" y="123"/>
                    <a:pt x="240" y="86"/>
                  </a:cubicBezTo>
                  <a:cubicBezTo>
                    <a:pt x="266" y="64"/>
                    <a:pt x="284" y="52"/>
                    <a:pt x="307" y="52"/>
                  </a:cubicBezTo>
                  <a:cubicBezTo>
                    <a:pt x="321" y="52"/>
                    <a:pt x="340" y="59"/>
                    <a:pt x="362" y="82"/>
                  </a:cubicBezTo>
                  <a:cubicBezTo>
                    <a:pt x="374" y="97"/>
                    <a:pt x="388" y="109"/>
                    <a:pt x="404" y="119"/>
                  </a:cubicBezTo>
                  <a:cubicBezTo>
                    <a:pt x="388" y="37"/>
                    <a:pt x="374" y="0"/>
                    <a:pt x="3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9" name="Google Shape;32749;p23"/>
            <p:cNvSpPr/>
            <p:nvPr/>
          </p:nvSpPr>
          <p:spPr>
            <a:xfrm>
              <a:off x="-2053150" y="-2540014"/>
              <a:ext cx="9884" cy="10553"/>
            </a:xfrm>
            <a:custGeom>
              <a:avLst/>
              <a:gdLst/>
              <a:ahLst/>
              <a:cxnLst/>
              <a:rect l="l" t="t" r="r" b="b"/>
              <a:pathLst>
                <a:path w="207" h="221" extrusionOk="0">
                  <a:moveTo>
                    <a:pt x="157" y="0"/>
                  </a:moveTo>
                  <a:cubicBezTo>
                    <a:pt x="143" y="0"/>
                    <a:pt x="131" y="7"/>
                    <a:pt x="120" y="26"/>
                  </a:cubicBezTo>
                  <a:cubicBezTo>
                    <a:pt x="109" y="45"/>
                    <a:pt x="102" y="56"/>
                    <a:pt x="83" y="56"/>
                  </a:cubicBezTo>
                  <a:cubicBezTo>
                    <a:pt x="79" y="56"/>
                    <a:pt x="72" y="52"/>
                    <a:pt x="67" y="52"/>
                  </a:cubicBezTo>
                  <a:cubicBezTo>
                    <a:pt x="57" y="49"/>
                    <a:pt x="50" y="49"/>
                    <a:pt x="41" y="49"/>
                  </a:cubicBezTo>
                  <a:cubicBezTo>
                    <a:pt x="0" y="49"/>
                    <a:pt x="5" y="90"/>
                    <a:pt x="0" y="127"/>
                  </a:cubicBezTo>
                  <a:cubicBezTo>
                    <a:pt x="0" y="206"/>
                    <a:pt x="64" y="198"/>
                    <a:pt x="109" y="220"/>
                  </a:cubicBezTo>
                  <a:cubicBezTo>
                    <a:pt x="112" y="213"/>
                    <a:pt x="120" y="209"/>
                    <a:pt x="124" y="202"/>
                  </a:cubicBezTo>
                  <a:cubicBezTo>
                    <a:pt x="76" y="108"/>
                    <a:pt x="146" y="68"/>
                    <a:pt x="207" y="23"/>
                  </a:cubicBezTo>
                  <a:cubicBezTo>
                    <a:pt x="191" y="7"/>
                    <a:pt x="172"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0" name="Google Shape;32750;p23"/>
            <p:cNvSpPr/>
            <p:nvPr/>
          </p:nvSpPr>
          <p:spPr>
            <a:xfrm>
              <a:off x="-2606859" y="-2535955"/>
              <a:ext cx="8261" cy="9884"/>
            </a:xfrm>
            <a:custGeom>
              <a:avLst/>
              <a:gdLst/>
              <a:ahLst/>
              <a:cxnLst/>
              <a:rect l="l" t="t" r="r" b="b"/>
              <a:pathLst>
                <a:path w="173" h="207" extrusionOk="0">
                  <a:moveTo>
                    <a:pt x="64" y="0"/>
                  </a:moveTo>
                  <a:cubicBezTo>
                    <a:pt x="42" y="5"/>
                    <a:pt x="23" y="12"/>
                    <a:pt x="19" y="31"/>
                  </a:cubicBezTo>
                  <a:cubicBezTo>
                    <a:pt x="5" y="83"/>
                    <a:pt x="1" y="131"/>
                    <a:pt x="19" y="180"/>
                  </a:cubicBezTo>
                  <a:cubicBezTo>
                    <a:pt x="27" y="199"/>
                    <a:pt x="38" y="207"/>
                    <a:pt x="50" y="207"/>
                  </a:cubicBezTo>
                  <a:cubicBezTo>
                    <a:pt x="61" y="207"/>
                    <a:pt x="72" y="199"/>
                    <a:pt x="83" y="188"/>
                  </a:cubicBezTo>
                  <a:cubicBezTo>
                    <a:pt x="83" y="184"/>
                    <a:pt x="79" y="180"/>
                    <a:pt x="76" y="180"/>
                  </a:cubicBezTo>
                  <a:cubicBezTo>
                    <a:pt x="53" y="154"/>
                    <a:pt x="27" y="128"/>
                    <a:pt x="61" y="95"/>
                  </a:cubicBezTo>
                  <a:cubicBezTo>
                    <a:pt x="64" y="90"/>
                    <a:pt x="68" y="87"/>
                    <a:pt x="72" y="87"/>
                  </a:cubicBezTo>
                  <a:cubicBezTo>
                    <a:pt x="79" y="87"/>
                    <a:pt x="90" y="98"/>
                    <a:pt x="98" y="102"/>
                  </a:cubicBezTo>
                  <a:cubicBezTo>
                    <a:pt x="135" y="140"/>
                    <a:pt x="109" y="162"/>
                    <a:pt x="83" y="188"/>
                  </a:cubicBezTo>
                  <a:cubicBezTo>
                    <a:pt x="98" y="192"/>
                    <a:pt x="109" y="195"/>
                    <a:pt x="121" y="195"/>
                  </a:cubicBezTo>
                  <a:cubicBezTo>
                    <a:pt x="150" y="195"/>
                    <a:pt x="173" y="176"/>
                    <a:pt x="173" y="131"/>
                  </a:cubicBezTo>
                  <a:cubicBezTo>
                    <a:pt x="173" y="76"/>
                    <a:pt x="10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1" name="Google Shape;32751;p23"/>
            <p:cNvSpPr/>
            <p:nvPr/>
          </p:nvSpPr>
          <p:spPr>
            <a:xfrm>
              <a:off x="-2230542" y="-2697684"/>
              <a:ext cx="11651" cy="16999"/>
            </a:xfrm>
            <a:custGeom>
              <a:avLst/>
              <a:gdLst/>
              <a:ahLst/>
              <a:cxnLst/>
              <a:rect l="l" t="t" r="r" b="b"/>
              <a:pathLst>
                <a:path w="244" h="356" extrusionOk="0">
                  <a:moveTo>
                    <a:pt x="194" y="1"/>
                  </a:moveTo>
                  <a:cubicBezTo>
                    <a:pt x="168" y="1"/>
                    <a:pt x="142" y="9"/>
                    <a:pt x="119" y="20"/>
                  </a:cubicBezTo>
                  <a:cubicBezTo>
                    <a:pt x="37" y="54"/>
                    <a:pt x="0" y="158"/>
                    <a:pt x="37" y="244"/>
                  </a:cubicBezTo>
                  <a:cubicBezTo>
                    <a:pt x="64" y="319"/>
                    <a:pt x="109" y="356"/>
                    <a:pt x="171" y="356"/>
                  </a:cubicBezTo>
                  <a:cubicBezTo>
                    <a:pt x="190" y="356"/>
                    <a:pt x="216" y="349"/>
                    <a:pt x="243" y="342"/>
                  </a:cubicBezTo>
                  <a:lnTo>
                    <a:pt x="239" y="342"/>
                  </a:lnTo>
                  <a:cubicBezTo>
                    <a:pt x="213" y="334"/>
                    <a:pt x="187" y="334"/>
                    <a:pt x="164" y="323"/>
                  </a:cubicBezTo>
                  <a:cubicBezTo>
                    <a:pt x="104" y="289"/>
                    <a:pt x="56" y="247"/>
                    <a:pt x="64" y="173"/>
                  </a:cubicBezTo>
                  <a:cubicBezTo>
                    <a:pt x="67" y="95"/>
                    <a:pt x="112" y="57"/>
                    <a:pt x="180" y="38"/>
                  </a:cubicBezTo>
                  <a:cubicBezTo>
                    <a:pt x="202" y="31"/>
                    <a:pt x="224" y="28"/>
                    <a:pt x="243" y="12"/>
                  </a:cubicBezTo>
                  <a:cubicBezTo>
                    <a:pt x="228" y="5"/>
                    <a:pt x="209" y="1"/>
                    <a:pt x="1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2" name="Google Shape;32752;p23"/>
            <p:cNvSpPr/>
            <p:nvPr/>
          </p:nvSpPr>
          <p:spPr>
            <a:xfrm>
              <a:off x="-2210391" y="-2766397"/>
              <a:ext cx="8786" cy="11651"/>
            </a:xfrm>
            <a:custGeom>
              <a:avLst/>
              <a:gdLst/>
              <a:ahLst/>
              <a:cxnLst/>
              <a:rect l="l" t="t" r="r" b="b"/>
              <a:pathLst>
                <a:path w="184" h="244" extrusionOk="0">
                  <a:moveTo>
                    <a:pt x="116" y="1"/>
                  </a:moveTo>
                  <a:cubicBezTo>
                    <a:pt x="82" y="4"/>
                    <a:pt x="86" y="31"/>
                    <a:pt x="94" y="54"/>
                  </a:cubicBezTo>
                  <a:cubicBezTo>
                    <a:pt x="101" y="87"/>
                    <a:pt x="86" y="116"/>
                    <a:pt x="60" y="132"/>
                  </a:cubicBezTo>
                  <a:cubicBezTo>
                    <a:pt x="15" y="154"/>
                    <a:pt x="1" y="180"/>
                    <a:pt x="37" y="218"/>
                  </a:cubicBezTo>
                  <a:cubicBezTo>
                    <a:pt x="53" y="237"/>
                    <a:pt x="72" y="244"/>
                    <a:pt x="86" y="244"/>
                  </a:cubicBezTo>
                  <a:cubicBezTo>
                    <a:pt x="101" y="244"/>
                    <a:pt x="120" y="237"/>
                    <a:pt x="139" y="221"/>
                  </a:cubicBezTo>
                  <a:cubicBezTo>
                    <a:pt x="153" y="206"/>
                    <a:pt x="168" y="188"/>
                    <a:pt x="184" y="173"/>
                  </a:cubicBezTo>
                  <a:cubicBezTo>
                    <a:pt x="180" y="166"/>
                    <a:pt x="176" y="161"/>
                    <a:pt x="172" y="154"/>
                  </a:cubicBezTo>
                  <a:cubicBezTo>
                    <a:pt x="142" y="124"/>
                    <a:pt x="131" y="90"/>
                    <a:pt x="142" y="49"/>
                  </a:cubicBezTo>
                  <a:cubicBezTo>
                    <a:pt x="146" y="27"/>
                    <a:pt x="150"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3" name="Google Shape;32753;p23"/>
            <p:cNvSpPr/>
            <p:nvPr/>
          </p:nvSpPr>
          <p:spPr>
            <a:xfrm>
              <a:off x="-2217028" y="-2834202"/>
              <a:ext cx="8117" cy="16474"/>
            </a:xfrm>
            <a:custGeom>
              <a:avLst/>
              <a:gdLst/>
              <a:ahLst/>
              <a:cxnLst/>
              <a:rect l="l" t="t" r="r" b="b"/>
              <a:pathLst>
                <a:path w="170" h="345" extrusionOk="0">
                  <a:moveTo>
                    <a:pt x="117" y="0"/>
                  </a:moveTo>
                  <a:cubicBezTo>
                    <a:pt x="90" y="0"/>
                    <a:pt x="72" y="23"/>
                    <a:pt x="54" y="56"/>
                  </a:cubicBezTo>
                  <a:cubicBezTo>
                    <a:pt x="16" y="135"/>
                    <a:pt x="54" y="221"/>
                    <a:pt x="16" y="303"/>
                  </a:cubicBezTo>
                  <a:cubicBezTo>
                    <a:pt x="1" y="330"/>
                    <a:pt x="50" y="333"/>
                    <a:pt x="72" y="344"/>
                  </a:cubicBezTo>
                  <a:cubicBezTo>
                    <a:pt x="90" y="325"/>
                    <a:pt x="95" y="303"/>
                    <a:pt x="98" y="277"/>
                  </a:cubicBezTo>
                  <a:cubicBezTo>
                    <a:pt x="95" y="240"/>
                    <a:pt x="102" y="199"/>
                    <a:pt x="90" y="165"/>
                  </a:cubicBezTo>
                  <a:cubicBezTo>
                    <a:pt x="64" y="83"/>
                    <a:pt x="106" y="49"/>
                    <a:pt x="169" y="19"/>
                  </a:cubicBezTo>
                  <a:cubicBezTo>
                    <a:pt x="150" y="4"/>
                    <a:pt x="132" y="0"/>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4" name="Google Shape;32754;p23"/>
            <p:cNvSpPr/>
            <p:nvPr/>
          </p:nvSpPr>
          <p:spPr>
            <a:xfrm>
              <a:off x="-2571524" y="-2542019"/>
              <a:ext cx="9502" cy="9168"/>
            </a:xfrm>
            <a:custGeom>
              <a:avLst/>
              <a:gdLst/>
              <a:ahLst/>
              <a:cxnLst/>
              <a:rect l="l" t="t" r="r" b="b"/>
              <a:pathLst>
                <a:path w="199" h="192" extrusionOk="0">
                  <a:moveTo>
                    <a:pt x="143" y="1"/>
                  </a:moveTo>
                  <a:cubicBezTo>
                    <a:pt x="64" y="1"/>
                    <a:pt x="80" y="101"/>
                    <a:pt x="28" y="132"/>
                  </a:cubicBezTo>
                  <a:cubicBezTo>
                    <a:pt x="12" y="139"/>
                    <a:pt x="1" y="172"/>
                    <a:pt x="20" y="180"/>
                  </a:cubicBezTo>
                  <a:cubicBezTo>
                    <a:pt x="28" y="188"/>
                    <a:pt x="38" y="191"/>
                    <a:pt x="46" y="191"/>
                  </a:cubicBezTo>
                  <a:cubicBezTo>
                    <a:pt x="80" y="191"/>
                    <a:pt x="95" y="150"/>
                    <a:pt x="121" y="136"/>
                  </a:cubicBezTo>
                  <a:cubicBezTo>
                    <a:pt x="132" y="127"/>
                    <a:pt x="140" y="120"/>
                    <a:pt x="151" y="120"/>
                  </a:cubicBezTo>
                  <a:lnTo>
                    <a:pt x="166" y="120"/>
                  </a:lnTo>
                  <a:cubicBezTo>
                    <a:pt x="185" y="120"/>
                    <a:pt x="199" y="120"/>
                    <a:pt x="195" y="91"/>
                  </a:cubicBezTo>
                  <a:cubicBezTo>
                    <a:pt x="195" y="65"/>
                    <a:pt x="188" y="38"/>
                    <a:pt x="185" y="12"/>
                  </a:cubicBezTo>
                  <a:cubicBezTo>
                    <a:pt x="173" y="8"/>
                    <a:pt x="169" y="1"/>
                    <a:pt x="1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5" name="Google Shape;32755;p23"/>
            <p:cNvSpPr/>
            <p:nvPr/>
          </p:nvSpPr>
          <p:spPr>
            <a:xfrm>
              <a:off x="-2064754" y="-2889735"/>
              <a:ext cx="11126" cy="13274"/>
            </a:xfrm>
            <a:custGeom>
              <a:avLst/>
              <a:gdLst/>
              <a:ahLst/>
              <a:cxnLst/>
              <a:rect l="l" t="t" r="r" b="b"/>
              <a:pathLst>
                <a:path w="233" h="278" extrusionOk="0">
                  <a:moveTo>
                    <a:pt x="217" y="1"/>
                  </a:moveTo>
                  <a:cubicBezTo>
                    <a:pt x="191" y="120"/>
                    <a:pt x="79" y="161"/>
                    <a:pt x="1" y="232"/>
                  </a:cubicBezTo>
                  <a:lnTo>
                    <a:pt x="1" y="240"/>
                  </a:lnTo>
                  <a:cubicBezTo>
                    <a:pt x="8" y="244"/>
                    <a:pt x="15" y="244"/>
                    <a:pt x="23" y="247"/>
                  </a:cubicBezTo>
                  <a:cubicBezTo>
                    <a:pt x="68" y="266"/>
                    <a:pt x="94" y="277"/>
                    <a:pt x="113" y="277"/>
                  </a:cubicBezTo>
                  <a:cubicBezTo>
                    <a:pt x="139" y="277"/>
                    <a:pt x="146" y="251"/>
                    <a:pt x="165" y="180"/>
                  </a:cubicBezTo>
                  <a:cubicBezTo>
                    <a:pt x="176" y="139"/>
                    <a:pt x="206" y="132"/>
                    <a:pt x="232" y="109"/>
                  </a:cubicBezTo>
                  <a:lnTo>
                    <a:pt x="232" y="106"/>
                  </a:lnTo>
                  <a:cubicBezTo>
                    <a:pt x="229" y="72"/>
                    <a:pt x="221" y="35"/>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6" name="Google Shape;32756;p23"/>
            <p:cNvSpPr/>
            <p:nvPr/>
          </p:nvSpPr>
          <p:spPr>
            <a:xfrm>
              <a:off x="-2014616" y="-2684076"/>
              <a:ext cx="9359" cy="8595"/>
            </a:xfrm>
            <a:custGeom>
              <a:avLst/>
              <a:gdLst/>
              <a:ahLst/>
              <a:cxnLst/>
              <a:rect l="l" t="t" r="r" b="b"/>
              <a:pathLst>
                <a:path w="196" h="180" extrusionOk="0">
                  <a:moveTo>
                    <a:pt x="87" y="0"/>
                  </a:moveTo>
                  <a:cubicBezTo>
                    <a:pt x="80" y="0"/>
                    <a:pt x="68" y="4"/>
                    <a:pt x="57" y="7"/>
                  </a:cubicBezTo>
                  <a:cubicBezTo>
                    <a:pt x="1" y="34"/>
                    <a:pt x="5" y="90"/>
                    <a:pt x="12" y="138"/>
                  </a:cubicBezTo>
                  <a:cubicBezTo>
                    <a:pt x="16" y="169"/>
                    <a:pt x="35" y="180"/>
                    <a:pt x="50" y="180"/>
                  </a:cubicBezTo>
                  <a:cubicBezTo>
                    <a:pt x="64" y="180"/>
                    <a:pt x="76" y="172"/>
                    <a:pt x="83" y="157"/>
                  </a:cubicBezTo>
                  <a:cubicBezTo>
                    <a:pt x="106" y="109"/>
                    <a:pt x="143" y="101"/>
                    <a:pt x="195" y="83"/>
                  </a:cubicBezTo>
                  <a:cubicBezTo>
                    <a:pt x="154" y="52"/>
                    <a:pt x="13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7" name="Google Shape;32757;p23"/>
            <p:cNvSpPr/>
            <p:nvPr/>
          </p:nvSpPr>
          <p:spPr>
            <a:xfrm>
              <a:off x="-2339125" y="-2714254"/>
              <a:ext cx="13656" cy="10219"/>
            </a:xfrm>
            <a:custGeom>
              <a:avLst/>
              <a:gdLst/>
              <a:ahLst/>
              <a:cxnLst/>
              <a:rect l="l" t="t" r="r" b="b"/>
              <a:pathLst>
                <a:path w="286" h="214" extrusionOk="0">
                  <a:moveTo>
                    <a:pt x="211" y="1"/>
                  </a:moveTo>
                  <a:cubicBezTo>
                    <a:pt x="195" y="1"/>
                    <a:pt x="185" y="8"/>
                    <a:pt x="185" y="38"/>
                  </a:cubicBezTo>
                  <a:cubicBezTo>
                    <a:pt x="185" y="42"/>
                    <a:pt x="188" y="49"/>
                    <a:pt x="188" y="53"/>
                  </a:cubicBezTo>
                  <a:lnTo>
                    <a:pt x="188" y="56"/>
                  </a:lnTo>
                  <a:cubicBezTo>
                    <a:pt x="192" y="87"/>
                    <a:pt x="177" y="105"/>
                    <a:pt x="158" y="105"/>
                  </a:cubicBezTo>
                  <a:cubicBezTo>
                    <a:pt x="151" y="105"/>
                    <a:pt x="143" y="105"/>
                    <a:pt x="132" y="97"/>
                  </a:cubicBezTo>
                  <a:cubicBezTo>
                    <a:pt x="117" y="90"/>
                    <a:pt x="99" y="87"/>
                    <a:pt x="83" y="87"/>
                  </a:cubicBezTo>
                  <a:cubicBezTo>
                    <a:pt x="57" y="87"/>
                    <a:pt x="35" y="94"/>
                    <a:pt x="9" y="101"/>
                  </a:cubicBezTo>
                  <a:cubicBezTo>
                    <a:pt x="1" y="123"/>
                    <a:pt x="12" y="139"/>
                    <a:pt x="23" y="154"/>
                  </a:cubicBezTo>
                  <a:cubicBezTo>
                    <a:pt x="90" y="158"/>
                    <a:pt x="102" y="165"/>
                    <a:pt x="106" y="213"/>
                  </a:cubicBezTo>
                  <a:cubicBezTo>
                    <a:pt x="151" y="131"/>
                    <a:pt x="247" y="109"/>
                    <a:pt x="285" y="23"/>
                  </a:cubicBezTo>
                  <a:cubicBezTo>
                    <a:pt x="282" y="16"/>
                    <a:pt x="278" y="11"/>
                    <a:pt x="270" y="4"/>
                  </a:cubicBezTo>
                  <a:cubicBezTo>
                    <a:pt x="266" y="4"/>
                    <a:pt x="263" y="8"/>
                    <a:pt x="259" y="8"/>
                  </a:cubicBezTo>
                  <a:cubicBezTo>
                    <a:pt x="252" y="8"/>
                    <a:pt x="244" y="4"/>
                    <a:pt x="237" y="4"/>
                  </a:cubicBezTo>
                  <a:cubicBezTo>
                    <a:pt x="225" y="1"/>
                    <a:pt x="218" y="1"/>
                    <a:pt x="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8" name="Google Shape;32758;p23"/>
            <p:cNvSpPr/>
            <p:nvPr/>
          </p:nvSpPr>
          <p:spPr>
            <a:xfrm>
              <a:off x="-2037106" y="-2527885"/>
              <a:ext cx="7783" cy="9646"/>
            </a:xfrm>
            <a:custGeom>
              <a:avLst/>
              <a:gdLst/>
              <a:ahLst/>
              <a:cxnLst/>
              <a:rect l="l" t="t" r="r" b="b"/>
              <a:pathLst>
                <a:path w="163" h="202" extrusionOk="0">
                  <a:moveTo>
                    <a:pt x="72" y="0"/>
                  </a:moveTo>
                  <a:cubicBezTo>
                    <a:pt x="54" y="15"/>
                    <a:pt x="35" y="33"/>
                    <a:pt x="16" y="49"/>
                  </a:cubicBezTo>
                  <a:cubicBezTo>
                    <a:pt x="12" y="86"/>
                    <a:pt x="5" y="128"/>
                    <a:pt x="1" y="164"/>
                  </a:cubicBezTo>
                  <a:cubicBezTo>
                    <a:pt x="19" y="187"/>
                    <a:pt x="45" y="190"/>
                    <a:pt x="72" y="198"/>
                  </a:cubicBezTo>
                  <a:cubicBezTo>
                    <a:pt x="83" y="202"/>
                    <a:pt x="95" y="202"/>
                    <a:pt x="102" y="202"/>
                  </a:cubicBezTo>
                  <a:cubicBezTo>
                    <a:pt x="140" y="202"/>
                    <a:pt x="147" y="176"/>
                    <a:pt x="132" y="131"/>
                  </a:cubicBezTo>
                  <a:cubicBezTo>
                    <a:pt x="124" y="97"/>
                    <a:pt x="162" y="33"/>
                    <a:pt x="109" y="33"/>
                  </a:cubicBezTo>
                  <a:cubicBezTo>
                    <a:pt x="102" y="33"/>
                    <a:pt x="87" y="38"/>
                    <a:pt x="68" y="41"/>
                  </a:cubicBezTo>
                  <a:cubicBezTo>
                    <a:pt x="68" y="30"/>
                    <a:pt x="72" y="15"/>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9" name="Google Shape;32759;p23"/>
            <p:cNvSpPr/>
            <p:nvPr/>
          </p:nvSpPr>
          <p:spPr>
            <a:xfrm>
              <a:off x="-2110785" y="-2598746"/>
              <a:ext cx="9311" cy="15710"/>
            </a:xfrm>
            <a:custGeom>
              <a:avLst/>
              <a:gdLst/>
              <a:ahLst/>
              <a:cxnLst/>
              <a:rect l="l" t="t" r="r" b="b"/>
              <a:pathLst>
                <a:path w="195" h="329" extrusionOk="0">
                  <a:moveTo>
                    <a:pt x="71" y="0"/>
                  </a:moveTo>
                  <a:cubicBezTo>
                    <a:pt x="1" y="90"/>
                    <a:pt x="101" y="82"/>
                    <a:pt x="149" y="112"/>
                  </a:cubicBezTo>
                  <a:cubicBezTo>
                    <a:pt x="113" y="149"/>
                    <a:pt x="113" y="194"/>
                    <a:pt x="113" y="239"/>
                  </a:cubicBezTo>
                  <a:cubicBezTo>
                    <a:pt x="116" y="277"/>
                    <a:pt x="101" y="306"/>
                    <a:pt x="71" y="329"/>
                  </a:cubicBezTo>
                  <a:lnTo>
                    <a:pt x="75" y="329"/>
                  </a:lnTo>
                  <a:cubicBezTo>
                    <a:pt x="153" y="325"/>
                    <a:pt x="187" y="295"/>
                    <a:pt x="165" y="232"/>
                  </a:cubicBezTo>
                  <a:cubicBezTo>
                    <a:pt x="149" y="187"/>
                    <a:pt x="158" y="161"/>
                    <a:pt x="175" y="120"/>
                  </a:cubicBezTo>
                  <a:cubicBezTo>
                    <a:pt x="194" y="82"/>
                    <a:pt x="194" y="30"/>
                    <a:pt x="139" y="30"/>
                  </a:cubicBezTo>
                  <a:lnTo>
                    <a:pt x="108" y="30"/>
                  </a:lnTo>
                  <a:cubicBezTo>
                    <a:pt x="86" y="30"/>
                    <a:pt x="82" y="19"/>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0" name="Google Shape;32760;p23"/>
            <p:cNvSpPr/>
            <p:nvPr/>
          </p:nvSpPr>
          <p:spPr>
            <a:xfrm>
              <a:off x="-2259287" y="-2605575"/>
              <a:ext cx="11269" cy="8834"/>
            </a:xfrm>
            <a:custGeom>
              <a:avLst/>
              <a:gdLst/>
              <a:ahLst/>
              <a:cxnLst/>
              <a:rect l="l" t="t" r="r" b="b"/>
              <a:pathLst>
                <a:path w="236" h="185" extrusionOk="0">
                  <a:moveTo>
                    <a:pt x="30" y="1"/>
                  </a:moveTo>
                  <a:cubicBezTo>
                    <a:pt x="11" y="16"/>
                    <a:pt x="11" y="42"/>
                    <a:pt x="0" y="64"/>
                  </a:cubicBezTo>
                  <a:cubicBezTo>
                    <a:pt x="23" y="87"/>
                    <a:pt x="41" y="109"/>
                    <a:pt x="41" y="143"/>
                  </a:cubicBezTo>
                  <a:cubicBezTo>
                    <a:pt x="41" y="166"/>
                    <a:pt x="49" y="185"/>
                    <a:pt x="71" y="185"/>
                  </a:cubicBezTo>
                  <a:cubicBezTo>
                    <a:pt x="75" y="185"/>
                    <a:pt x="78" y="180"/>
                    <a:pt x="83" y="180"/>
                  </a:cubicBezTo>
                  <a:cubicBezTo>
                    <a:pt x="138" y="154"/>
                    <a:pt x="209" y="143"/>
                    <a:pt x="228" y="64"/>
                  </a:cubicBezTo>
                  <a:cubicBezTo>
                    <a:pt x="235" y="54"/>
                    <a:pt x="235" y="45"/>
                    <a:pt x="228" y="35"/>
                  </a:cubicBezTo>
                  <a:cubicBezTo>
                    <a:pt x="213" y="57"/>
                    <a:pt x="195" y="64"/>
                    <a:pt x="176" y="64"/>
                  </a:cubicBezTo>
                  <a:cubicBezTo>
                    <a:pt x="161" y="64"/>
                    <a:pt x="150" y="61"/>
                    <a:pt x="135" y="57"/>
                  </a:cubicBezTo>
                  <a:cubicBezTo>
                    <a:pt x="123" y="57"/>
                    <a:pt x="109" y="54"/>
                    <a:pt x="97" y="54"/>
                  </a:cubicBezTo>
                  <a:cubicBezTo>
                    <a:pt x="83" y="54"/>
                    <a:pt x="64" y="57"/>
                    <a:pt x="52" y="72"/>
                  </a:cubicBezTo>
                  <a:cubicBezTo>
                    <a:pt x="45" y="54"/>
                    <a:pt x="56" y="28"/>
                    <a:pt x="41" y="9"/>
                  </a:cubicBezTo>
                  <a:cubicBezTo>
                    <a:pt x="38" y="5"/>
                    <a:pt x="33"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1" name="Google Shape;32761;p23"/>
            <p:cNvSpPr/>
            <p:nvPr/>
          </p:nvSpPr>
          <p:spPr>
            <a:xfrm>
              <a:off x="-1999766" y="-2635896"/>
              <a:ext cx="8404" cy="7353"/>
            </a:xfrm>
            <a:custGeom>
              <a:avLst/>
              <a:gdLst/>
              <a:ahLst/>
              <a:cxnLst/>
              <a:rect l="l" t="t" r="r" b="b"/>
              <a:pathLst>
                <a:path w="176" h="154" extrusionOk="0">
                  <a:moveTo>
                    <a:pt x="67" y="0"/>
                  </a:moveTo>
                  <a:cubicBezTo>
                    <a:pt x="34" y="0"/>
                    <a:pt x="19" y="26"/>
                    <a:pt x="12" y="61"/>
                  </a:cubicBezTo>
                  <a:cubicBezTo>
                    <a:pt x="8" y="75"/>
                    <a:pt x="4" y="94"/>
                    <a:pt x="0" y="113"/>
                  </a:cubicBezTo>
                  <a:cubicBezTo>
                    <a:pt x="31" y="139"/>
                    <a:pt x="64" y="154"/>
                    <a:pt x="90" y="154"/>
                  </a:cubicBezTo>
                  <a:cubicBezTo>
                    <a:pt x="120" y="154"/>
                    <a:pt x="150" y="139"/>
                    <a:pt x="176" y="97"/>
                  </a:cubicBezTo>
                  <a:cubicBezTo>
                    <a:pt x="161" y="83"/>
                    <a:pt x="146" y="68"/>
                    <a:pt x="138" y="42"/>
                  </a:cubicBezTo>
                  <a:cubicBezTo>
                    <a:pt x="131" y="4"/>
                    <a:pt x="98"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2" name="Google Shape;32762;p23"/>
            <p:cNvSpPr/>
            <p:nvPr/>
          </p:nvSpPr>
          <p:spPr>
            <a:xfrm>
              <a:off x="-1913577" y="-2575015"/>
              <a:ext cx="13083" cy="9502"/>
            </a:xfrm>
            <a:custGeom>
              <a:avLst/>
              <a:gdLst/>
              <a:ahLst/>
              <a:cxnLst/>
              <a:rect l="l" t="t" r="r" b="b"/>
              <a:pathLst>
                <a:path w="274" h="199" extrusionOk="0">
                  <a:moveTo>
                    <a:pt x="146" y="0"/>
                  </a:moveTo>
                  <a:cubicBezTo>
                    <a:pt x="127" y="23"/>
                    <a:pt x="101" y="42"/>
                    <a:pt x="110" y="78"/>
                  </a:cubicBezTo>
                  <a:cubicBezTo>
                    <a:pt x="124" y="68"/>
                    <a:pt x="139" y="49"/>
                    <a:pt x="158" y="49"/>
                  </a:cubicBezTo>
                  <a:cubicBezTo>
                    <a:pt x="158" y="45"/>
                    <a:pt x="162" y="45"/>
                    <a:pt x="162" y="45"/>
                  </a:cubicBezTo>
                  <a:cubicBezTo>
                    <a:pt x="184" y="45"/>
                    <a:pt x="199" y="68"/>
                    <a:pt x="206" y="86"/>
                  </a:cubicBezTo>
                  <a:cubicBezTo>
                    <a:pt x="206" y="94"/>
                    <a:pt x="203" y="109"/>
                    <a:pt x="195" y="116"/>
                  </a:cubicBezTo>
                  <a:cubicBezTo>
                    <a:pt x="188" y="128"/>
                    <a:pt x="172" y="135"/>
                    <a:pt x="158" y="135"/>
                  </a:cubicBezTo>
                  <a:cubicBezTo>
                    <a:pt x="150" y="135"/>
                    <a:pt x="143" y="135"/>
                    <a:pt x="136" y="128"/>
                  </a:cubicBezTo>
                  <a:cubicBezTo>
                    <a:pt x="120" y="116"/>
                    <a:pt x="117" y="94"/>
                    <a:pt x="110" y="78"/>
                  </a:cubicBezTo>
                  <a:cubicBezTo>
                    <a:pt x="87" y="116"/>
                    <a:pt x="34" y="128"/>
                    <a:pt x="1" y="168"/>
                  </a:cubicBezTo>
                  <a:cubicBezTo>
                    <a:pt x="34" y="180"/>
                    <a:pt x="60" y="199"/>
                    <a:pt x="91" y="199"/>
                  </a:cubicBezTo>
                  <a:cubicBezTo>
                    <a:pt x="101" y="199"/>
                    <a:pt x="113" y="195"/>
                    <a:pt x="127" y="187"/>
                  </a:cubicBezTo>
                  <a:cubicBezTo>
                    <a:pt x="165" y="161"/>
                    <a:pt x="229" y="168"/>
                    <a:pt x="248" y="128"/>
                  </a:cubicBezTo>
                  <a:cubicBezTo>
                    <a:pt x="274" y="64"/>
                    <a:pt x="191" y="49"/>
                    <a:pt x="165" y="4"/>
                  </a:cubicBezTo>
                  <a:cubicBezTo>
                    <a:pt x="162" y="0"/>
                    <a:pt x="154" y="0"/>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3" name="Google Shape;32763;p23"/>
            <p:cNvSpPr/>
            <p:nvPr/>
          </p:nvSpPr>
          <p:spPr>
            <a:xfrm>
              <a:off x="-2162211" y="-2781390"/>
              <a:ext cx="12033" cy="11985"/>
            </a:xfrm>
            <a:custGeom>
              <a:avLst/>
              <a:gdLst/>
              <a:ahLst/>
              <a:cxnLst/>
              <a:rect l="l" t="t" r="r" b="b"/>
              <a:pathLst>
                <a:path w="252" h="251" extrusionOk="0">
                  <a:moveTo>
                    <a:pt x="117" y="1"/>
                  </a:moveTo>
                  <a:cubicBezTo>
                    <a:pt x="98" y="1"/>
                    <a:pt x="79" y="4"/>
                    <a:pt x="64" y="20"/>
                  </a:cubicBezTo>
                  <a:cubicBezTo>
                    <a:pt x="27" y="57"/>
                    <a:pt x="1" y="113"/>
                    <a:pt x="41" y="161"/>
                  </a:cubicBezTo>
                  <a:cubicBezTo>
                    <a:pt x="64" y="192"/>
                    <a:pt x="60" y="251"/>
                    <a:pt x="117" y="251"/>
                  </a:cubicBezTo>
                  <a:lnTo>
                    <a:pt x="120" y="247"/>
                  </a:lnTo>
                  <a:cubicBezTo>
                    <a:pt x="165" y="247"/>
                    <a:pt x="169" y="206"/>
                    <a:pt x="180" y="177"/>
                  </a:cubicBezTo>
                  <a:lnTo>
                    <a:pt x="172" y="177"/>
                  </a:lnTo>
                  <a:cubicBezTo>
                    <a:pt x="162" y="177"/>
                    <a:pt x="150" y="177"/>
                    <a:pt x="143" y="180"/>
                  </a:cubicBezTo>
                  <a:cubicBezTo>
                    <a:pt x="131" y="180"/>
                    <a:pt x="120" y="184"/>
                    <a:pt x="109" y="184"/>
                  </a:cubicBezTo>
                  <a:cubicBezTo>
                    <a:pt x="86" y="184"/>
                    <a:pt x="68" y="173"/>
                    <a:pt x="60" y="135"/>
                  </a:cubicBezTo>
                  <a:cubicBezTo>
                    <a:pt x="49" y="106"/>
                    <a:pt x="53" y="68"/>
                    <a:pt x="91" y="46"/>
                  </a:cubicBezTo>
                  <a:cubicBezTo>
                    <a:pt x="98" y="42"/>
                    <a:pt x="105" y="42"/>
                    <a:pt x="117" y="42"/>
                  </a:cubicBezTo>
                  <a:cubicBezTo>
                    <a:pt x="136" y="42"/>
                    <a:pt x="153" y="54"/>
                    <a:pt x="169" y="68"/>
                  </a:cubicBezTo>
                  <a:cubicBezTo>
                    <a:pt x="195" y="90"/>
                    <a:pt x="203" y="116"/>
                    <a:pt x="210" y="147"/>
                  </a:cubicBezTo>
                  <a:cubicBezTo>
                    <a:pt x="251" y="94"/>
                    <a:pt x="221" y="49"/>
                    <a:pt x="180" y="20"/>
                  </a:cubicBezTo>
                  <a:cubicBezTo>
                    <a:pt x="162" y="9"/>
                    <a:pt x="139" y="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4" name="Google Shape;32764;p23"/>
            <p:cNvSpPr/>
            <p:nvPr/>
          </p:nvSpPr>
          <p:spPr>
            <a:xfrm>
              <a:off x="-2116133" y="-2904872"/>
              <a:ext cx="7879" cy="9502"/>
            </a:xfrm>
            <a:custGeom>
              <a:avLst/>
              <a:gdLst/>
              <a:ahLst/>
              <a:cxnLst/>
              <a:rect l="l" t="t" r="r" b="b"/>
              <a:pathLst>
                <a:path w="165" h="199" extrusionOk="0">
                  <a:moveTo>
                    <a:pt x="0" y="0"/>
                  </a:moveTo>
                  <a:lnTo>
                    <a:pt x="0" y="0"/>
                  </a:lnTo>
                  <a:cubicBezTo>
                    <a:pt x="8" y="38"/>
                    <a:pt x="18" y="64"/>
                    <a:pt x="18" y="93"/>
                  </a:cubicBezTo>
                  <a:cubicBezTo>
                    <a:pt x="30" y="172"/>
                    <a:pt x="34" y="198"/>
                    <a:pt x="71" y="198"/>
                  </a:cubicBezTo>
                  <a:cubicBezTo>
                    <a:pt x="90" y="198"/>
                    <a:pt x="120" y="190"/>
                    <a:pt x="165" y="180"/>
                  </a:cubicBezTo>
                  <a:cubicBezTo>
                    <a:pt x="120" y="112"/>
                    <a:pt x="104" y="26"/>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5" name="Google Shape;32765;p23"/>
            <p:cNvSpPr/>
            <p:nvPr/>
          </p:nvSpPr>
          <p:spPr>
            <a:xfrm>
              <a:off x="-2118281" y="-2590724"/>
              <a:ext cx="10935" cy="6446"/>
            </a:xfrm>
            <a:custGeom>
              <a:avLst/>
              <a:gdLst/>
              <a:ahLst/>
              <a:cxnLst/>
              <a:rect l="l" t="t" r="r" b="b"/>
              <a:pathLst>
                <a:path w="229" h="135" extrusionOk="0">
                  <a:moveTo>
                    <a:pt x="82" y="0"/>
                  </a:moveTo>
                  <a:cubicBezTo>
                    <a:pt x="56" y="0"/>
                    <a:pt x="30" y="12"/>
                    <a:pt x="4" y="26"/>
                  </a:cubicBezTo>
                  <a:cubicBezTo>
                    <a:pt x="4" y="38"/>
                    <a:pt x="4" y="48"/>
                    <a:pt x="1" y="60"/>
                  </a:cubicBezTo>
                  <a:cubicBezTo>
                    <a:pt x="53" y="90"/>
                    <a:pt x="97" y="135"/>
                    <a:pt x="158" y="135"/>
                  </a:cubicBezTo>
                  <a:cubicBezTo>
                    <a:pt x="168" y="135"/>
                    <a:pt x="184" y="135"/>
                    <a:pt x="194" y="131"/>
                  </a:cubicBezTo>
                  <a:cubicBezTo>
                    <a:pt x="206" y="101"/>
                    <a:pt x="217" y="75"/>
                    <a:pt x="228" y="48"/>
                  </a:cubicBezTo>
                  <a:lnTo>
                    <a:pt x="198" y="48"/>
                  </a:lnTo>
                  <a:cubicBezTo>
                    <a:pt x="191" y="53"/>
                    <a:pt x="184" y="53"/>
                    <a:pt x="175" y="53"/>
                  </a:cubicBezTo>
                  <a:cubicBezTo>
                    <a:pt x="165" y="53"/>
                    <a:pt x="158" y="48"/>
                    <a:pt x="149" y="41"/>
                  </a:cubicBezTo>
                  <a:cubicBezTo>
                    <a:pt x="127" y="12"/>
                    <a:pt x="105"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6" name="Google Shape;32766;p23"/>
            <p:cNvSpPr/>
            <p:nvPr/>
          </p:nvSpPr>
          <p:spPr>
            <a:xfrm>
              <a:off x="-2218938" y="-2697111"/>
              <a:ext cx="9693" cy="15758"/>
            </a:xfrm>
            <a:custGeom>
              <a:avLst/>
              <a:gdLst/>
              <a:ahLst/>
              <a:cxnLst/>
              <a:rect l="l" t="t" r="r" b="b"/>
              <a:pathLst>
                <a:path w="203" h="330" extrusionOk="0">
                  <a:moveTo>
                    <a:pt x="0" y="0"/>
                  </a:moveTo>
                  <a:lnTo>
                    <a:pt x="0" y="0"/>
                  </a:lnTo>
                  <a:cubicBezTo>
                    <a:pt x="15" y="19"/>
                    <a:pt x="30" y="34"/>
                    <a:pt x="49" y="52"/>
                  </a:cubicBezTo>
                  <a:cubicBezTo>
                    <a:pt x="85" y="87"/>
                    <a:pt x="135" y="116"/>
                    <a:pt x="112" y="180"/>
                  </a:cubicBezTo>
                  <a:cubicBezTo>
                    <a:pt x="130" y="273"/>
                    <a:pt x="33" y="277"/>
                    <a:pt x="0" y="330"/>
                  </a:cubicBezTo>
                  <a:lnTo>
                    <a:pt x="18" y="330"/>
                  </a:lnTo>
                  <a:cubicBezTo>
                    <a:pt x="108" y="330"/>
                    <a:pt x="202" y="235"/>
                    <a:pt x="168" y="161"/>
                  </a:cubicBezTo>
                  <a:cubicBezTo>
                    <a:pt x="135" y="90"/>
                    <a:pt x="101" y="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7" name="Google Shape;32767;p23"/>
            <p:cNvSpPr/>
            <p:nvPr/>
          </p:nvSpPr>
          <p:spPr>
            <a:xfrm>
              <a:off x="-2298776" y="-2764057"/>
              <a:ext cx="16283" cy="11460"/>
            </a:xfrm>
            <a:custGeom>
              <a:avLst/>
              <a:gdLst/>
              <a:ahLst/>
              <a:cxnLst/>
              <a:rect l="l" t="t" r="r" b="b"/>
              <a:pathLst>
                <a:path w="341" h="240" extrusionOk="0">
                  <a:moveTo>
                    <a:pt x="296" y="0"/>
                  </a:moveTo>
                  <a:cubicBezTo>
                    <a:pt x="292" y="0"/>
                    <a:pt x="285" y="5"/>
                    <a:pt x="282" y="5"/>
                  </a:cubicBezTo>
                  <a:cubicBezTo>
                    <a:pt x="292" y="19"/>
                    <a:pt x="311" y="38"/>
                    <a:pt x="292" y="53"/>
                  </a:cubicBezTo>
                  <a:cubicBezTo>
                    <a:pt x="237" y="102"/>
                    <a:pt x="180" y="154"/>
                    <a:pt x="117" y="191"/>
                  </a:cubicBezTo>
                  <a:lnTo>
                    <a:pt x="113" y="191"/>
                  </a:lnTo>
                  <a:cubicBezTo>
                    <a:pt x="102" y="191"/>
                    <a:pt x="72" y="135"/>
                    <a:pt x="35" y="128"/>
                  </a:cubicBezTo>
                  <a:cubicBezTo>
                    <a:pt x="23" y="124"/>
                    <a:pt x="12" y="120"/>
                    <a:pt x="1" y="117"/>
                  </a:cubicBezTo>
                  <a:lnTo>
                    <a:pt x="1" y="117"/>
                  </a:lnTo>
                  <a:cubicBezTo>
                    <a:pt x="42" y="198"/>
                    <a:pt x="72" y="240"/>
                    <a:pt x="113" y="240"/>
                  </a:cubicBezTo>
                  <a:cubicBezTo>
                    <a:pt x="143" y="240"/>
                    <a:pt x="173" y="221"/>
                    <a:pt x="214" y="184"/>
                  </a:cubicBezTo>
                  <a:cubicBezTo>
                    <a:pt x="255" y="150"/>
                    <a:pt x="292" y="102"/>
                    <a:pt x="322" y="53"/>
                  </a:cubicBezTo>
                  <a:cubicBezTo>
                    <a:pt x="341" y="23"/>
                    <a:pt x="330" y="0"/>
                    <a:pt x="2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8" name="Google Shape;32768;p23"/>
            <p:cNvSpPr/>
            <p:nvPr/>
          </p:nvSpPr>
          <p:spPr>
            <a:xfrm>
              <a:off x="-2179688" y="-2924879"/>
              <a:ext cx="10219" cy="12367"/>
            </a:xfrm>
            <a:custGeom>
              <a:avLst/>
              <a:gdLst/>
              <a:ahLst/>
              <a:cxnLst/>
              <a:rect l="l" t="t" r="r" b="b"/>
              <a:pathLst>
                <a:path w="214" h="259" extrusionOk="0">
                  <a:moveTo>
                    <a:pt x="67" y="0"/>
                  </a:moveTo>
                  <a:cubicBezTo>
                    <a:pt x="45" y="23"/>
                    <a:pt x="22" y="41"/>
                    <a:pt x="0" y="64"/>
                  </a:cubicBezTo>
                  <a:cubicBezTo>
                    <a:pt x="64" y="76"/>
                    <a:pt x="71" y="128"/>
                    <a:pt x="71" y="176"/>
                  </a:cubicBezTo>
                  <a:cubicBezTo>
                    <a:pt x="71" y="224"/>
                    <a:pt x="83" y="259"/>
                    <a:pt x="131" y="259"/>
                  </a:cubicBezTo>
                  <a:lnTo>
                    <a:pt x="138" y="259"/>
                  </a:lnTo>
                  <a:cubicBezTo>
                    <a:pt x="195" y="255"/>
                    <a:pt x="214" y="217"/>
                    <a:pt x="198" y="165"/>
                  </a:cubicBezTo>
                  <a:lnTo>
                    <a:pt x="198" y="165"/>
                  </a:lnTo>
                  <a:cubicBezTo>
                    <a:pt x="188" y="169"/>
                    <a:pt x="176" y="169"/>
                    <a:pt x="165" y="169"/>
                  </a:cubicBezTo>
                  <a:cubicBezTo>
                    <a:pt x="153" y="169"/>
                    <a:pt x="143" y="169"/>
                    <a:pt x="131" y="161"/>
                  </a:cubicBezTo>
                  <a:cubicBezTo>
                    <a:pt x="112" y="105"/>
                    <a:pt x="64" y="64"/>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9" name="Google Shape;32769;p23"/>
            <p:cNvSpPr/>
            <p:nvPr/>
          </p:nvSpPr>
          <p:spPr>
            <a:xfrm>
              <a:off x="-1869122" y="-2798867"/>
              <a:ext cx="10219" cy="9120"/>
            </a:xfrm>
            <a:custGeom>
              <a:avLst/>
              <a:gdLst/>
              <a:ahLst/>
              <a:cxnLst/>
              <a:rect l="l" t="t" r="r" b="b"/>
              <a:pathLst>
                <a:path w="214" h="191" extrusionOk="0">
                  <a:moveTo>
                    <a:pt x="109" y="1"/>
                  </a:moveTo>
                  <a:cubicBezTo>
                    <a:pt x="60" y="1"/>
                    <a:pt x="38" y="30"/>
                    <a:pt x="0" y="124"/>
                  </a:cubicBezTo>
                  <a:cubicBezTo>
                    <a:pt x="23" y="146"/>
                    <a:pt x="45" y="168"/>
                    <a:pt x="64" y="191"/>
                  </a:cubicBezTo>
                  <a:cubicBezTo>
                    <a:pt x="116" y="146"/>
                    <a:pt x="124" y="94"/>
                    <a:pt x="94" y="23"/>
                  </a:cubicBezTo>
                  <a:lnTo>
                    <a:pt x="94" y="23"/>
                  </a:lnTo>
                  <a:cubicBezTo>
                    <a:pt x="135" y="49"/>
                    <a:pt x="161" y="79"/>
                    <a:pt x="199" y="79"/>
                  </a:cubicBezTo>
                  <a:cubicBezTo>
                    <a:pt x="202" y="79"/>
                    <a:pt x="206" y="79"/>
                    <a:pt x="214" y="75"/>
                  </a:cubicBezTo>
                  <a:cubicBezTo>
                    <a:pt x="210" y="61"/>
                    <a:pt x="202" y="45"/>
                    <a:pt x="199" y="27"/>
                  </a:cubicBezTo>
                  <a:cubicBezTo>
                    <a:pt x="191" y="23"/>
                    <a:pt x="188" y="16"/>
                    <a:pt x="180" y="11"/>
                  </a:cubicBezTo>
                  <a:cubicBezTo>
                    <a:pt x="150" y="4"/>
                    <a:pt x="128"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0" name="Google Shape;32770;p23"/>
            <p:cNvSpPr/>
            <p:nvPr/>
          </p:nvSpPr>
          <p:spPr>
            <a:xfrm>
              <a:off x="-2628777" y="-2564653"/>
              <a:ext cx="8452" cy="10028"/>
            </a:xfrm>
            <a:custGeom>
              <a:avLst/>
              <a:gdLst/>
              <a:ahLst/>
              <a:cxnLst/>
              <a:rect l="l" t="t" r="r" b="b"/>
              <a:pathLst>
                <a:path w="177" h="210" extrusionOk="0">
                  <a:moveTo>
                    <a:pt x="86" y="0"/>
                  </a:moveTo>
                  <a:lnTo>
                    <a:pt x="86" y="0"/>
                  </a:lnTo>
                  <a:cubicBezTo>
                    <a:pt x="33" y="41"/>
                    <a:pt x="0" y="90"/>
                    <a:pt x="19" y="161"/>
                  </a:cubicBezTo>
                  <a:cubicBezTo>
                    <a:pt x="26" y="168"/>
                    <a:pt x="30" y="175"/>
                    <a:pt x="38" y="180"/>
                  </a:cubicBezTo>
                  <a:lnTo>
                    <a:pt x="41" y="180"/>
                  </a:lnTo>
                  <a:cubicBezTo>
                    <a:pt x="52" y="180"/>
                    <a:pt x="64" y="187"/>
                    <a:pt x="78" y="194"/>
                  </a:cubicBezTo>
                  <a:cubicBezTo>
                    <a:pt x="90" y="202"/>
                    <a:pt x="101" y="209"/>
                    <a:pt x="112" y="209"/>
                  </a:cubicBezTo>
                  <a:cubicBezTo>
                    <a:pt x="120" y="209"/>
                    <a:pt x="128" y="206"/>
                    <a:pt x="138" y="198"/>
                  </a:cubicBezTo>
                  <a:cubicBezTo>
                    <a:pt x="161" y="165"/>
                    <a:pt x="176" y="120"/>
                    <a:pt x="138" y="82"/>
                  </a:cubicBezTo>
                  <a:lnTo>
                    <a:pt x="123" y="82"/>
                  </a:lnTo>
                  <a:cubicBezTo>
                    <a:pt x="67" y="82"/>
                    <a:pt x="97" y="3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1" name="Google Shape;32771;p23"/>
            <p:cNvSpPr/>
            <p:nvPr/>
          </p:nvSpPr>
          <p:spPr>
            <a:xfrm>
              <a:off x="-2627010" y="-2562361"/>
              <a:ext cx="13418" cy="9311"/>
            </a:xfrm>
            <a:custGeom>
              <a:avLst/>
              <a:gdLst/>
              <a:ahLst/>
              <a:cxnLst/>
              <a:rect l="l" t="t" r="r" b="b"/>
              <a:pathLst>
                <a:path w="281" h="195" extrusionOk="0">
                  <a:moveTo>
                    <a:pt x="127" y="1"/>
                  </a:moveTo>
                  <a:cubicBezTo>
                    <a:pt x="109" y="1"/>
                    <a:pt x="109" y="20"/>
                    <a:pt x="101" y="34"/>
                  </a:cubicBezTo>
                  <a:cubicBezTo>
                    <a:pt x="139" y="72"/>
                    <a:pt x="124" y="117"/>
                    <a:pt x="101" y="150"/>
                  </a:cubicBezTo>
                  <a:cubicBezTo>
                    <a:pt x="91" y="158"/>
                    <a:pt x="83" y="161"/>
                    <a:pt x="75" y="161"/>
                  </a:cubicBezTo>
                  <a:cubicBezTo>
                    <a:pt x="64" y="161"/>
                    <a:pt x="53" y="154"/>
                    <a:pt x="41" y="146"/>
                  </a:cubicBezTo>
                  <a:cubicBezTo>
                    <a:pt x="27" y="139"/>
                    <a:pt x="15" y="132"/>
                    <a:pt x="4" y="132"/>
                  </a:cubicBezTo>
                  <a:lnTo>
                    <a:pt x="1" y="132"/>
                  </a:lnTo>
                  <a:cubicBezTo>
                    <a:pt x="34" y="177"/>
                    <a:pt x="53" y="195"/>
                    <a:pt x="75" y="195"/>
                  </a:cubicBezTo>
                  <a:cubicBezTo>
                    <a:pt x="94" y="195"/>
                    <a:pt x="109" y="184"/>
                    <a:pt x="131" y="161"/>
                  </a:cubicBezTo>
                  <a:cubicBezTo>
                    <a:pt x="176" y="117"/>
                    <a:pt x="225" y="101"/>
                    <a:pt x="281" y="82"/>
                  </a:cubicBezTo>
                  <a:lnTo>
                    <a:pt x="281" y="79"/>
                  </a:lnTo>
                  <a:cubicBezTo>
                    <a:pt x="240" y="46"/>
                    <a:pt x="191" y="27"/>
                    <a:pt x="146" y="4"/>
                  </a:cubicBezTo>
                  <a:cubicBezTo>
                    <a:pt x="139" y="1"/>
                    <a:pt x="131"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2" name="Google Shape;32772;p23"/>
            <p:cNvSpPr/>
            <p:nvPr/>
          </p:nvSpPr>
          <p:spPr>
            <a:xfrm>
              <a:off x="-2540248" y="-2471875"/>
              <a:ext cx="11985" cy="6303"/>
            </a:xfrm>
            <a:custGeom>
              <a:avLst/>
              <a:gdLst/>
              <a:ahLst/>
              <a:cxnLst/>
              <a:rect l="l" t="t" r="r" b="b"/>
              <a:pathLst>
                <a:path w="251" h="132" extrusionOk="0">
                  <a:moveTo>
                    <a:pt x="131" y="1"/>
                  </a:moveTo>
                  <a:cubicBezTo>
                    <a:pt x="68" y="23"/>
                    <a:pt x="11" y="54"/>
                    <a:pt x="1" y="132"/>
                  </a:cubicBezTo>
                  <a:cubicBezTo>
                    <a:pt x="19" y="106"/>
                    <a:pt x="41" y="83"/>
                    <a:pt x="68" y="83"/>
                  </a:cubicBezTo>
                  <a:cubicBezTo>
                    <a:pt x="79" y="83"/>
                    <a:pt x="94" y="87"/>
                    <a:pt x="108" y="102"/>
                  </a:cubicBezTo>
                  <a:cubicBezTo>
                    <a:pt x="120" y="113"/>
                    <a:pt x="131" y="116"/>
                    <a:pt x="142" y="116"/>
                  </a:cubicBezTo>
                  <a:cubicBezTo>
                    <a:pt x="153" y="116"/>
                    <a:pt x="165" y="113"/>
                    <a:pt x="176" y="109"/>
                  </a:cubicBezTo>
                  <a:cubicBezTo>
                    <a:pt x="187" y="106"/>
                    <a:pt x="202" y="102"/>
                    <a:pt x="213" y="102"/>
                  </a:cubicBezTo>
                  <a:cubicBezTo>
                    <a:pt x="225" y="102"/>
                    <a:pt x="236" y="106"/>
                    <a:pt x="243" y="116"/>
                  </a:cubicBezTo>
                  <a:cubicBezTo>
                    <a:pt x="251" y="76"/>
                    <a:pt x="236" y="45"/>
                    <a:pt x="213" y="16"/>
                  </a:cubicBezTo>
                  <a:cubicBezTo>
                    <a:pt x="184" y="12"/>
                    <a:pt x="158" y="4"/>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3" name="Google Shape;32773;p23"/>
            <p:cNvSpPr/>
            <p:nvPr/>
          </p:nvSpPr>
          <p:spPr>
            <a:xfrm>
              <a:off x="-1950870" y="-2708189"/>
              <a:ext cx="6972" cy="7353"/>
            </a:xfrm>
            <a:custGeom>
              <a:avLst/>
              <a:gdLst/>
              <a:ahLst/>
              <a:cxnLst/>
              <a:rect l="l" t="t" r="r" b="b"/>
              <a:pathLst>
                <a:path w="146" h="154" extrusionOk="0">
                  <a:moveTo>
                    <a:pt x="109" y="1"/>
                  </a:moveTo>
                  <a:cubicBezTo>
                    <a:pt x="94" y="1"/>
                    <a:pt x="68" y="8"/>
                    <a:pt x="30" y="23"/>
                  </a:cubicBezTo>
                  <a:cubicBezTo>
                    <a:pt x="49" y="60"/>
                    <a:pt x="34" y="79"/>
                    <a:pt x="1" y="91"/>
                  </a:cubicBezTo>
                  <a:cubicBezTo>
                    <a:pt x="8" y="113"/>
                    <a:pt x="11" y="139"/>
                    <a:pt x="30" y="153"/>
                  </a:cubicBezTo>
                  <a:cubicBezTo>
                    <a:pt x="87" y="153"/>
                    <a:pt x="142" y="146"/>
                    <a:pt x="146" y="72"/>
                  </a:cubicBezTo>
                  <a:cubicBezTo>
                    <a:pt x="142" y="23"/>
                    <a:pt x="135"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4" name="Google Shape;32774;p23"/>
            <p:cNvSpPr/>
            <p:nvPr/>
          </p:nvSpPr>
          <p:spPr>
            <a:xfrm>
              <a:off x="-2159872" y="-2779432"/>
              <a:ext cx="7688" cy="6828"/>
            </a:xfrm>
            <a:custGeom>
              <a:avLst/>
              <a:gdLst/>
              <a:ahLst/>
              <a:cxnLst/>
              <a:rect l="l" t="t" r="r" b="b"/>
              <a:pathLst>
                <a:path w="161" h="143" extrusionOk="0">
                  <a:moveTo>
                    <a:pt x="68" y="1"/>
                  </a:moveTo>
                  <a:cubicBezTo>
                    <a:pt x="56" y="1"/>
                    <a:pt x="49" y="1"/>
                    <a:pt x="42" y="5"/>
                  </a:cubicBezTo>
                  <a:cubicBezTo>
                    <a:pt x="4" y="27"/>
                    <a:pt x="0" y="65"/>
                    <a:pt x="11" y="94"/>
                  </a:cubicBezTo>
                  <a:cubicBezTo>
                    <a:pt x="19" y="132"/>
                    <a:pt x="37" y="143"/>
                    <a:pt x="60" y="143"/>
                  </a:cubicBezTo>
                  <a:cubicBezTo>
                    <a:pt x="71" y="143"/>
                    <a:pt x="82" y="139"/>
                    <a:pt x="94" y="139"/>
                  </a:cubicBezTo>
                  <a:cubicBezTo>
                    <a:pt x="101" y="136"/>
                    <a:pt x="113" y="136"/>
                    <a:pt x="123" y="136"/>
                  </a:cubicBezTo>
                  <a:lnTo>
                    <a:pt x="131" y="136"/>
                  </a:lnTo>
                  <a:lnTo>
                    <a:pt x="161" y="106"/>
                  </a:lnTo>
                  <a:cubicBezTo>
                    <a:pt x="154" y="75"/>
                    <a:pt x="146" y="49"/>
                    <a:pt x="120" y="27"/>
                  </a:cubicBezTo>
                  <a:cubicBezTo>
                    <a:pt x="104" y="13"/>
                    <a:pt x="87"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5" name="Google Shape;32775;p23"/>
            <p:cNvSpPr/>
            <p:nvPr/>
          </p:nvSpPr>
          <p:spPr>
            <a:xfrm>
              <a:off x="-1956791" y="-2869871"/>
              <a:ext cx="12033" cy="11269"/>
            </a:xfrm>
            <a:custGeom>
              <a:avLst/>
              <a:gdLst/>
              <a:ahLst/>
              <a:cxnLst/>
              <a:rect l="l" t="t" r="r" b="b"/>
              <a:pathLst>
                <a:path w="252" h="236" extrusionOk="0">
                  <a:moveTo>
                    <a:pt x="106" y="0"/>
                  </a:moveTo>
                  <a:lnTo>
                    <a:pt x="106" y="0"/>
                  </a:lnTo>
                  <a:cubicBezTo>
                    <a:pt x="38" y="26"/>
                    <a:pt x="1" y="85"/>
                    <a:pt x="16" y="153"/>
                  </a:cubicBezTo>
                  <a:cubicBezTo>
                    <a:pt x="28" y="213"/>
                    <a:pt x="61" y="235"/>
                    <a:pt x="125" y="235"/>
                  </a:cubicBezTo>
                  <a:lnTo>
                    <a:pt x="135" y="235"/>
                  </a:lnTo>
                  <a:cubicBezTo>
                    <a:pt x="221" y="232"/>
                    <a:pt x="247" y="187"/>
                    <a:pt x="252" y="112"/>
                  </a:cubicBezTo>
                  <a:lnTo>
                    <a:pt x="252" y="112"/>
                  </a:lnTo>
                  <a:cubicBezTo>
                    <a:pt x="240" y="123"/>
                    <a:pt x="225" y="135"/>
                    <a:pt x="221" y="145"/>
                  </a:cubicBezTo>
                  <a:cubicBezTo>
                    <a:pt x="207" y="187"/>
                    <a:pt x="185" y="206"/>
                    <a:pt x="154" y="206"/>
                  </a:cubicBezTo>
                  <a:cubicBezTo>
                    <a:pt x="143" y="206"/>
                    <a:pt x="128" y="202"/>
                    <a:pt x="113" y="194"/>
                  </a:cubicBezTo>
                  <a:cubicBezTo>
                    <a:pt x="61" y="168"/>
                    <a:pt x="38" y="127"/>
                    <a:pt x="68" y="71"/>
                  </a:cubicBezTo>
                  <a:cubicBezTo>
                    <a:pt x="80" y="45"/>
                    <a:pt x="80" y="15"/>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6" name="Google Shape;32776;p23"/>
            <p:cNvSpPr/>
            <p:nvPr/>
          </p:nvSpPr>
          <p:spPr>
            <a:xfrm>
              <a:off x="-1927281" y="-2729963"/>
              <a:ext cx="10171" cy="8452"/>
            </a:xfrm>
            <a:custGeom>
              <a:avLst/>
              <a:gdLst/>
              <a:ahLst/>
              <a:cxnLst/>
              <a:rect l="l" t="t" r="r" b="b"/>
              <a:pathLst>
                <a:path w="213" h="177" extrusionOk="0">
                  <a:moveTo>
                    <a:pt x="131" y="38"/>
                  </a:moveTo>
                  <a:cubicBezTo>
                    <a:pt x="138" y="38"/>
                    <a:pt x="145" y="42"/>
                    <a:pt x="153" y="49"/>
                  </a:cubicBezTo>
                  <a:cubicBezTo>
                    <a:pt x="168" y="64"/>
                    <a:pt x="168" y="83"/>
                    <a:pt x="150" y="98"/>
                  </a:cubicBezTo>
                  <a:cubicBezTo>
                    <a:pt x="142" y="105"/>
                    <a:pt x="131" y="109"/>
                    <a:pt x="119" y="109"/>
                  </a:cubicBezTo>
                  <a:cubicBezTo>
                    <a:pt x="112" y="109"/>
                    <a:pt x="105" y="109"/>
                    <a:pt x="97" y="105"/>
                  </a:cubicBezTo>
                  <a:cubicBezTo>
                    <a:pt x="86" y="86"/>
                    <a:pt x="90" y="71"/>
                    <a:pt x="105" y="53"/>
                  </a:cubicBezTo>
                  <a:cubicBezTo>
                    <a:pt x="112" y="45"/>
                    <a:pt x="119" y="38"/>
                    <a:pt x="131" y="38"/>
                  </a:cubicBezTo>
                  <a:close/>
                  <a:moveTo>
                    <a:pt x="142" y="0"/>
                  </a:moveTo>
                  <a:cubicBezTo>
                    <a:pt x="105" y="0"/>
                    <a:pt x="83" y="45"/>
                    <a:pt x="48" y="64"/>
                  </a:cubicBezTo>
                  <a:cubicBezTo>
                    <a:pt x="0" y="90"/>
                    <a:pt x="30" y="120"/>
                    <a:pt x="56" y="146"/>
                  </a:cubicBezTo>
                  <a:cubicBezTo>
                    <a:pt x="71" y="165"/>
                    <a:pt x="93" y="176"/>
                    <a:pt x="112" y="176"/>
                  </a:cubicBezTo>
                  <a:cubicBezTo>
                    <a:pt x="127" y="176"/>
                    <a:pt x="138" y="173"/>
                    <a:pt x="153" y="157"/>
                  </a:cubicBezTo>
                  <a:cubicBezTo>
                    <a:pt x="195" y="124"/>
                    <a:pt x="213" y="42"/>
                    <a:pt x="183" y="16"/>
                  </a:cubicBezTo>
                  <a:cubicBezTo>
                    <a:pt x="168" y="4"/>
                    <a:pt x="157" y="0"/>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7" name="Google Shape;32777;p23"/>
            <p:cNvSpPr/>
            <p:nvPr/>
          </p:nvSpPr>
          <p:spPr>
            <a:xfrm>
              <a:off x="-2720170" y="-2553623"/>
              <a:ext cx="9311" cy="12033"/>
            </a:xfrm>
            <a:custGeom>
              <a:avLst/>
              <a:gdLst/>
              <a:ahLst/>
              <a:cxnLst/>
              <a:rect l="l" t="t" r="r" b="b"/>
              <a:pathLst>
                <a:path w="195" h="252" extrusionOk="0">
                  <a:moveTo>
                    <a:pt x="82" y="1"/>
                  </a:moveTo>
                  <a:cubicBezTo>
                    <a:pt x="71" y="1"/>
                    <a:pt x="60" y="4"/>
                    <a:pt x="49" y="12"/>
                  </a:cubicBezTo>
                  <a:cubicBezTo>
                    <a:pt x="15" y="49"/>
                    <a:pt x="1" y="191"/>
                    <a:pt x="30" y="251"/>
                  </a:cubicBezTo>
                  <a:cubicBezTo>
                    <a:pt x="49" y="213"/>
                    <a:pt x="41" y="173"/>
                    <a:pt x="41" y="132"/>
                  </a:cubicBezTo>
                  <a:cubicBezTo>
                    <a:pt x="41" y="109"/>
                    <a:pt x="49" y="101"/>
                    <a:pt x="60" y="101"/>
                  </a:cubicBezTo>
                  <a:cubicBezTo>
                    <a:pt x="71" y="101"/>
                    <a:pt x="86" y="109"/>
                    <a:pt x="97" y="117"/>
                  </a:cubicBezTo>
                  <a:cubicBezTo>
                    <a:pt x="113" y="106"/>
                    <a:pt x="127" y="91"/>
                    <a:pt x="146" y="91"/>
                  </a:cubicBezTo>
                  <a:cubicBezTo>
                    <a:pt x="158" y="91"/>
                    <a:pt x="168" y="94"/>
                    <a:pt x="180" y="101"/>
                  </a:cubicBezTo>
                  <a:cubicBezTo>
                    <a:pt x="184" y="98"/>
                    <a:pt x="191" y="94"/>
                    <a:pt x="194" y="91"/>
                  </a:cubicBezTo>
                  <a:lnTo>
                    <a:pt x="194" y="87"/>
                  </a:lnTo>
                  <a:cubicBezTo>
                    <a:pt x="168" y="61"/>
                    <a:pt x="142" y="34"/>
                    <a:pt x="113" y="12"/>
                  </a:cubicBezTo>
                  <a:cubicBezTo>
                    <a:pt x="105" y="4"/>
                    <a:pt x="94"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8" name="Google Shape;32778;p23"/>
            <p:cNvSpPr/>
            <p:nvPr/>
          </p:nvSpPr>
          <p:spPr>
            <a:xfrm>
              <a:off x="-1860002" y="-2763197"/>
              <a:ext cx="6637" cy="8786"/>
            </a:xfrm>
            <a:custGeom>
              <a:avLst/>
              <a:gdLst/>
              <a:ahLst/>
              <a:cxnLst/>
              <a:rect l="l" t="t" r="r" b="b"/>
              <a:pathLst>
                <a:path w="139" h="184" extrusionOk="0">
                  <a:moveTo>
                    <a:pt x="56" y="1"/>
                  </a:moveTo>
                  <a:cubicBezTo>
                    <a:pt x="42" y="1"/>
                    <a:pt x="30" y="9"/>
                    <a:pt x="19" y="27"/>
                  </a:cubicBezTo>
                  <a:cubicBezTo>
                    <a:pt x="0" y="68"/>
                    <a:pt x="23" y="113"/>
                    <a:pt x="8" y="158"/>
                  </a:cubicBezTo>
                  <a:cubicBezTo>
                    <a:pt x="0" y="170"/>
                    <a:pt x="37" y="173"/>
                    <a:pt x="52" y="184"/>
                  </a:cubicBezTo>
                  <a:lnTo>
                    <a:pt x="64" y="184"/>
                  </a:lnTo>
                  <a:cubicBezTo>
                    <a:pt x="71" y="184"/>
                    <a:pt x="75" y="180"/>
                    <a:pt x="68" y="166"/>
                  </a:cubicBezTo>
                  <a:cubicBezTo>
                    <a:pt x="64" y="144"/>
                    <a:pt x="71" y="125"/>
                    <a:pt x="90" y="121"/>
                  </a:cubicBezTo>
                  <a:cubicBezTo>
                    <a:pt x="139" y="110"/>
                    <a:pt x="135" y="72"/>
                    <a:pt x="131" y="35"/>
                  </a:cubicBezTo>
                  <a:lnTo>
                    <a:pt x="123" y="27"/>
                  </a:lnTo>
                  <a:lnTo>
                    <a:pt x="120" y="20"/>
                  </a:lnTo>
                  <a:cubicBezTo>
                    <a:pt x="97" y="16"/>
                    <a:pt x="75"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9" name="Google Shape;32779;p23"/>
            <p:cNvSpPr/>
            <p:nvPr/>
          </p:nvSpPr>
          <p:spPr>
            <a:xfrm>
              <a:off x="-2173289" y="-2928269"/>
              <a:ext cx="12558" cy="12701"/>
            </a:xfrm>
            <a:custGeom>
              <a:avLst/>
              <a:gdLst/>
              <a:ahLst/>
              <a:cxnLst/>
              <a:rect l="l" t="t" r="r" b="b"/>
              <a:pathLst>
                <a:path w="263" h="266" extrusionOk="0">
                  <a:moveTo>
                    <a:pt x="9" y="0"/>
                  </a:moveTo>
                  <a:cubicBezTo>
                    <a:pt x="4" y="0"/>
                    <a:pt x="4" y="0"/>
                    <a:pt x="1" y="4"/>
                  </a:cubicBezTo>
                  <a:cubicBezTo>
                    <a:pt x="23" y="26"/>
                    <a:pt x="23" y="79"/>
                    <a:pt x="64" y="79"/>
                  </a:cubicBezTo>
                  <a:cubicBezTo>
                    <a:pt x="71" y="79"/>
                    <a:pt x="83" y="75"/>
                    <a:pt x="90" y="71"/>
                  </a:cubicBezTo>
                  <a:lnTo>
                    <a:pt x="106" y="71"/>
                  </a:lnTo>
                  <a:cubicBezTo>
                    <a:pt x="109" y="71"/>
                    <a:pt x="109" y="71"/>
                    <a:pt x="109" y="75"/>
                  </a:cubicBezTo>
                  <a:cubicBezTo>
                    <a:pt x="113" y="83"/>
                    <a:pt x="109" y="90"/>
                    <a:pt x="109" y="97"/>
                  </a:cubicBezTo>
                  <a:cubicBezTo>
                    <a:pt x="98" y="147"/>
                    <a:pt x="147" y="165"/>
                    <a:pt x="158" y="202"/>
                  </a:cubicBezTo>
                  <a:cubicBezTo>
                    <a:pt x="166" y="202"/>
                    <a:pt x="173" y="199"/>
                    <a:pt x="176" y="199"/>
                  </a:cubicBezTo>
                  <a:cubicBezTo>
                    <a:pt x="214" y="199"/>
                    <a:pt x="214" y="240"/>
                    <a:pt x="225" y="266"/>
                  </a:cubicBezTo>
                  <a:cubicBezTo>
                    <a:pt x="244" y="251"/>
                    <a:pt x="263" y="221"/>
                    <a:pt x="247" y="206"/>
                  </a:cubicBezTo>
                  <a:cubicBezTo>
                    <a:pt x="169" y="138"/>
                    <a:pt x="143" y="0"/>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0" name="Google Shape;32780;p23"/>
            <p:cNvSpPr/>
            <p:nvPr/>
          </p:nvSpPr>
          <p:spPr>
            <a:xfrm>
              <a:off x="-1933919" y="-2764248"/>
              <a:ext cx="9550" cy="7544"/>
            </a:xfrm>
            <a:custGeom>
              <a:avLst/>
              <a:gdLst/>
              <a:ahLst/>
              <a:cxnLst/>
              <a:rect l="l" t="t" r="r" b="b"/>
              <a:pathLst>
                <a:path w="200" h="158" extrusionOk="0">
                  <a:moveTo>
                    <a:pt x="60" y="1"/>
                  </a:moveTo>
                  <a:cubicBezTo>
                    <a:pt x="56" y="1"/>
                    <a:pt x="49" y="4"/>
                    <a:pt x="46" y="4"/>
                  </a:cubicBezTo>
                  <a:lnTo>
                    <a:pt x="38" y="4"/>
                  </a:lnTo>
                  <a:cubicBezTo>
                    <a:pt x="15" y="4"/>
                    <a:pt x="8" y="23"/>
                    <a:pt x="4" y="42"/>
                  </a:cubicBezTo>
                  <a:cubicBezTo>
                    <a:pt x="1" y="64"/>
                    <a:pt x="8" y="98"/>
                    <a:pt x="30" y="98"/>
                  </a:cubicBezTo>
                  <a:cubicBezTo>
                    <a:pt x="34" y="98"/>
                    <a:pt x="38" y="94"/>
                    <a:pt x="38" y="94"/>
                  </a:cubicBezTo>
                  <a:cubicBezTo>
                    <a:pt x="87" y="94"/>
                    <a:pt x="117" y="132"/>
                    <a:pt x="150" y="150"/>
                  </a:cubicBezTo>
                  <a:cubicBezTo>
                    <a:pt x="158" y="154"/>
                    <a:pt x="165" y="158"/>
                    <a:pt x="169" y="158"/>
                  </a:cubicBezTo>
                  <a:cubicBezTo>
                    <a:pt x="180" y="158"/>
                    <a:pt x="187" y="154"/>
                    <a:pt x="191" y="143"/>
                  </a:cubicBezTo>
                  <a:cubicBezTo>
                    <a:pt x="199" y="128"/>
                    <a:pt x="199" y="109"/>
                    <a:pt x="184" y="106"/>
                  </a:cubicBezTo>
                  <a:cubicBezTo>
                    <a:pt x="143" y="83"/>
                    <a:pt x="109" y="64"/>
                    <a:pt x="117" y="12"/>
                  </a:cubicBezTo>
                  <a:cubicBezTo>
                    <a:pt x="105" y="4"/>
                    <a:pt x="91"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1" name="Google Shape;32781;p23"/>
            <p:cNvSpPr/>
            <p:nvPr/>
          </p:nvSpPr>
          <p:spPr>
            <a:xfrm>
              <a:off x="-1938741" y="-2629832"/>
              <a:ext cx="6303" cy="12367"/>
            </a:xfrm>
            <a:custGeom>
              <a:avLst/>
              <a:gdLst/>
              <a:ahLst/>
              <a:cxnLst/>
              <a:rect l="l" t="t" r="r" b="b"/>
              <a:pathLst>
                <a:path w="132" h="259" extrusionOk="0">
                  <a:moveTo>
                    <a:pt x="83" y="1"/>
                  </a:moveTo>
                  <a:cubicBezTo>
                    <a:pt x="53" y="1"/>
                    <a:pt x="38" y="30"/>
                    <a:pt x="35" y="65"/>
                  </a:cubicBezTo>
                  <a:cubicBezTo>
                    <a:pt x="26" y="91"/>
                    <a:pt x="45" y="113"/>
                    <a:pt x="35" y="143"/>
                  </a:cubicBezTo>
                  <a:cubicBezTo>
                    <a:pt x="0" y="225"/>
                    <a:pt x="16" y="258"/>
                    <a:pt x="90" y="258"/>
                  </a:cubicBezTo>
                  <a:cubicBezTo>
                    <a:pt x="102" y="258"/>
                    <a:pt x="116" y="258"/>
                    <a:pt x="131" y="255"/>
                  </a:cubicBezTo>
                  <a:cubicBezTo>
                    <a:pt x="102" y="244"/>
                    <a:pt x="57" y="236"/>
                    <a:pt x="94" y="191"/>
                  </a:cubicBezTo>
                  <a:cubicBezTo>
                    <a:pt x="64" y="158"/>
                    <a:pt x="94" y="124"/>
                    <a:pt x="98" y="91"/>
                  </a:cubicBezTo>
                  <a:cubicBezTo>
                    <a:pt x="64" y="56"/>
                    <a:pt x="90" y="34"/>
                    <a:pt x="116" y="8"/>
                  </a:cubicBezTo>
                  <a:cubicBezTo>
                    <a:pt x="102" y="4"/>
                    <a:pt x="90"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2" name="Google Shape;32782;p23"/>
            <p:cNvSpPr/>
            <p:nvPr/>
          </p:nvSpPr>
          <p:spPr>
            <a:xfrm>
              <a:off x="-2790315" y="-2792611"/>
              <a:ext cx="10219" cy="8213"/>
            </a:xfrm>
            <a:custGeom>
              <a:avLst/>
              <a:gdLst/>
              <a:ahLst/>
              <a:cxnLst/>
              <a:rect l="l" t="t" r="r" b="b"/>
              <a:pathLst>
                <a:path w="214" h="172" extrusionOk="0">
                  <a:moveTo>
                    <a:pt x="138" y="1"/>
                  </a:moveTo>
                  <a:cubicBezTo>
                    <a:pt x="131" y="53"/>
                    <a:pt x="112" y="75"/>
                    <a:pt x="71" y="75"/>
                  </a:cubicBezTo>
                  <a:cubicBezTo>
                    <a:pt x="57" y="75"/>
                    <a:pt x="34" y="71"/>
                    <a:pt x="7" y="64"/>
                  </a:cubicBezTo>
                  <a:lnTo>
                    <a:pt x="7" y="64"/>
                  </a:lnTo>
                  <a:cubicBezTo>
                    <a:pt x="0" y="120"/>
                    <a:pt x="52" y="132"/>
                    <a:pt x="75" y="165"/>
                  </a:cubicBezTo>
                  <a:cubicBezTo>
                    <a:pt x="86" y="168"/>
                    <a:pt x="97" y="172"/>
                    <a:pt x="109" y="172"/>
                  </a:cubicBezTo>
                  <a:cubicBezTo>
                    <a:pt x="119" y="172"/>
                    <a:pt x="131" y="168"/>
                    <a:pt x="142" y="165"/>
                  </a:cubicBezTo>
                  <a:cubicBezTo>
                    <a:pt x="214" y="82"/>
                    <a:pt x="214" y="82"/>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3" name="Google Shape;32783;p23"/>
            <p:cNvSpPr/>
            <p:nvPr/>
          </p:nvSpPr>
          <p:spPr>
            <a:xfrm>
              <a:off x="-2740894" y="-2433484"/>
              <a:ext cx="8786" cy="8452"/>
            </a:xfrm>
            <a:custGeom>
              <a:avLst/>
              <a:gdLst/>
              <a:ahLst/>
              <a:cxnLst/>
              <a:rect l="l" t="t" r="r" b="b"/>
              <a:pathLst>
                <a:path w="184" h="177" extrusionOk="0">
                  <a:moveTo>
                    <a:pt x="116" y="0"/>
                  </a:moveTo>
                  <a:cubicBezTo>
                    <a:pt x="79" y="0"/>
                    <a:pt x="68" y="35"/>
                    <a:pt x="42" y="49"/>
                  </a:cubicBezTo>
                  <a:cubicBezTo>
                    <a:pt x="4" y="79"/>
                    <a:pt x="0" y="120"/>
                    <a:pt x="26" y="150"/>
                  </a:cubicBezTo>
                  <a:cubicBezTo>
                    <a:pt x="42" y="169"/>
                    <a:pt x="57" y="176"/>
                    <a:pt x="76" y="176"/>
                  </a:cubicBezTo>
                  <a:cubicBezTo>
                    <a:pt x="94" y="176"/>
                    <a:pt x="113" y="169"/>
                    <a:pt x="131" y="154"/>
                  </a:cubicBezTo>
                  <a:cubicBezTo>
                    <a:pt x="154" y="139"/>
                    <a:pt x="183" y="120"/>
                    <a:pt x="176" y="83"/>
                  </a:cubicBezTo>
                  <a:lnTo>
                    <a:pt x="176" y="83"/>
                  </a:lnTo>
                  <a:cubicBezTo>
                    <a:pt x="165" y="90"/>
                    <a:pt x="154" y="102"/>
                    <a:pt x="143" y="102"/>
                  </a:cubicBezTo>
                  <a:cubicBezTo>
                    <a:pt x="135" y="102"/>
                    <a:pt x="128" y="97"/>
                    <a:pt x="121" y="90"/>
                  </a:cubicBezTo>
                  <a:cubicBezTo>
                    <a:pt x="90" y="57"/>
                    <a:pt x="102" y="26"/>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4" name="Google Shape;32784;p23"/>
            <p:cNvSpPr/>
            <p:nvPr/>
          </p:nvSpPr>
          <p:spPr>
            <a:xfrm>
              <a:off x="-2279294" y="-2893268"/>
              <a:ext cx="7353" cy="10935"/>
            </a:xfrm>
            <a:custGeom>
              <a:avLst/>
              <a:gdLst/>
              <a:ahLst/>
              <a:cxnLst/>
              <a:rect l="l" t="t" r="r" b="b"/>
              <a:pathLst>
                <a:path w="154" h="229" extrusionOk="0">
                  <a:moveTo>
                    <a:pt x="0" y="0"/>
                  </a:moveTo>
                  <a:cubicBezTo>
                    <a:pt x="12" y="15"/>
                    <a:pt x="23" y="30"/>
                    <a:pt x="15" y="49"/>
                  </a:cubicBezTo>
                  <a:cubicBezTo>
                    <a:pt x="64" y="104"/>
                    <a:pt x="64" y="187"/>
                    <a:pt x="131" y="228"/>
                  </a:cubicBezTo>
                  <a:cubicBezTo>
                    <a:pt x="154" y="71"/>
                    <a:pt x="146" y="6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5" name="Google Shape;32785;p23"/>
            <p:cNvSpPr/>
            <p:nvPr/>
          </p:nvSpPr>
          <p:spPr>
            <a:xfrm>
              <a:off x="-2167368" y="-2719602"/>
              <a:ext cx="15949" cy="8929"/>
            </a:xfrm>
            <a:custGeom>
              <a:avLst/>
              <a:gdLst/>
              <a:ahLst/>
              <a:cxnLst/>
              <a:rect l="l" t="t" r="r" b="b"/>
              <a:pathLst>
                <a:path w="334" h="187" extrusionOk="0">
                  <a:moveTo>
                    <a:pt x="23" y="0"/>
                  </a:moveTo>
                  <a:lnTo>
                    <a:pt x="23" y="0"/>
                  </a:lnTo>
                  <a:cubicBezTo>
                    <a:pt x="0" y="56"/>
                    <a:pt x="37" y="101"/>
                    <a:pt x="49" y="154"/>
                  </a:cubicBezTo>
                  <a:cubicBezTo>
                    <a:pt x="56" y="173"/>
                    <a:pt x="75" y="183"/>
                    <a:pt x="94" y="187"/>
                  </a:cubicBezTo>
                  <a:lnTo>
                    <a:pt x="109" y="187"/>
                  </a:lnTo>
                  <a:cubicBezTo>
                    <a:pt x="146" y="187"/>
                    <a:pt x="206" y="161"/>
                    <a:pt x="254" y="131"/>
                  </a:cubicBezTo>
                  <a:cubicBezTo>
                    <a:pt x="292" y="105"/>
                    <a:pt x="322" y="78"/>
                    <a:pt x="333" y="52"/>
                  </a:cubicBezTo>
                  <a:lnTo>
                    <a:pt x="333" y="52"/>
                  </a:lnTo>
                  <a:cubicBezTo>
                    <a:pt x="299" y="90"/>
                    <a:pt x="254" y="113"/>
                    <a:pt x="206" y="123"/>
                  </a:cubicBezTo>
                  <a:cubicBezTo>
                    <a:pt x="180" y="131"/>
                    <a:pt x="157" y="135"/>
                    <a:pt x="139" y="135"/>
                  </a:cubicBezTo>
                  <a:cubicBezTo>
                    <a:pt x="94" y="135"/>
                    <a:pt x="71" y="113"/>
                    <a:pt x="49" y="49"/>
                  </a:cubicBezTo>
                  <a:cubicBezTo>
                    <a:pt x="42" y="34"/>
                    <a:pt x="30" y="16"/>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6" name="Google Shape;32786;p23"/>
            <p:cNvSpPr/>
            <p:nvPr/>
          </p:nvSpPr>
          <p:spPr>
            <a:xfrm>
              <a:off x="-2122961" y="-2891502"/>
              <a:ext cx="8261" cy="6303"/>
            </a:xfrm>
            <a:custGeom>
              <a:avLst/>
              <a:gdLst/>
              <a:ahLst/>
              <a:cxnLst/>
              <a:rect l="l" t="t" r="r" b="b"/>
              <a:pathLst>
                <a:path w="173" h="132" extrusionOk="0">
                  <a:moveTo>
                    <a:pt x="99" y="0"/>
                  </a:moveTo>
                  <a:cubicBezTo>
                    <a:pt x="76" y="0"/>
                    <a:pt x="49" y="15"/>
                    <a:pt x="31" y="31"/>
                  </a:cubicBezTo>
                  <a:cubicBezTo>
                    <a:pt x="1" y="53"/>
                    <a:pt x="20" y="83"/>
                    <a:pt x="46" y="112"/>
                  </a:cubicBezTo>
                  <a:cubicBezTo>
                    <a:pt x="61" y="124"/>
                    <a:pt x="76" y="131"/>
                    <a:pt x="90" y="131"/>
                  </a:cubicBezTo>
                  <a:cubicBezTo>
                    <a:pt x="106" y="131"/>
                    <a:pt x="125" y="120"/>
                    <a:pt x="143" y="101"/>
                  </a:cubicBezTo>
                  <a:cubicBezTo>
                    <a:pt x="166" y="79"/>
                    <a:pt x="173" y="45"/>
                    <a:pt x="147" y="19"/>
                  </a:cubicBezTo>
                  <a:cubicBezTo>
                    <a:pt x="132" y="8"/>
                    <a:pt x="116" y="0"/>
                    <a:pt x="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7" name="Google Shape;32787;p23"/>
            <p:cNvSpPr/>
            <p:nvPr/>
          </p:nvSpPr>
          <p:spPr>
            <a:xfrm>
              <a:off x="-2284260" y="-2669846"/>
              <a:ext cx="14277" cy="7783"/>
            </a:xfrm>
            <a:custGeom>
              <a:avLst/>
              <a:gdLst/>
              <a:ahLst/>
              <a:cxnLst/>
              <a:rect l="l" t="t" r="r" b="b"/>
              <a:pathLst>
                <a:path w="299" h="163" extrusionOk="0">
                  <a:moveTo>
                    <a:pt x="299" y="1"/>
                  </a:moveTo>
                  <a:cubicBezTo>
                    <a:pt x="242" y="50"/>
                    <a:pt x="179" y="76"/>
                    <a:pt x="112" y="76"/>
                  </a:cubicBezTo>
                  <a:cubicBezTo>
                    <a:pt x="85" y="76"/>
                    <a:pt x="59" y="73"/>
                    <a:pt x="33" y="65"/>
                  </a:cubicBezTo>
                  <a:cubicBezTo>
                    <a:pt x="11" y="95"/>
                    <a:pt x="0" y="125"/>
                    <a:pt x="4" y="162"/>
                  </a:cubicBezTo>
                  <a:lnTo>
                    <a:pt x="11" y="162"/>
                  </a:lnTo>
                  <a:cubicBezTo>
                    <a:pt x="37" y="162"/>
                    <a:pt x="59" y="151"/>
                    <a:pt x="82" y="135"/>
                  </a:cubicBezTo>
                  <a:cubicBezTo>
                    <a:pt x="104" y="121"/>
                    <a:pt x="127" y="109"/>
                    <a:pt x="153" y="109"/>
                  </a:cubicBezTo>
                  <a:lnTo>
                    <a:pt x="175" y="109"/>
                  </a:lnTo>
                  <a:cubicBezTo>
                    <a:pt x="250" y="109"/>
                    <a:pt x="280" y="65"/>
                    <a:pt x="2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8" name="Google Shape;32788;p23"/>
            <p:cNvSpPr/>
            <p:nvPr/>
          </p:nvSpPr>
          <p:spPr>
            <a:xfrm>
              <a:off x="-2435103" y="-2517762"/>
              <a:ext cx="6972" cy="13465"/>
            </a:xfrm>
            <a:custGeom>
              <a:avLst/>
              <a:gdLst/>
              <a:ahLst/>
              <a:cxnLst/>
              <a:rect l="l" t="t" r="r" b="b"/>
              <a:pathLst>
                <a:path w="146" h="282" extrusionOk="0">
                  <a:moveTo>
                    <a:pt x="146" y="1"/>
                  </a:moveTo>
                  <a:lnTo>
                    <a:pt x="146" y="1"/>
                  </a:lnTo>
                  <a:cubicBezTo>
                    <a:pt x="64" y="28"/>
                    <a:pt x="11" y="80"/>
                    <a:pt x="7" y="173"/>
                  </a:cubicBezTo>
                  <a:cubicBezTo>
                    <a:pt x="0" y="263"/>
                    <a:pt x="78" y="256"/>
                    <a:pt x="131" y="282"/>
                  </a:cubicBezTo>
                  <a:cubicBezTo>
                    <a:pt x="135" y="263"/>
                    <a:pt x="138" y="247"/>
                    <a:pt x="146" y="233"/>
                  </a:cubicBezTo>
                  <a:cubicBezTo>
                    <a:pt x="131" y="214"/>
                    <a:pt x="116" y="207"/>
                    <a:pt x="97" y="207"/>
                  </a:cubicBezTo>
                  <a:cubicBezTo>
                    <a:pt x="78" y="207"/>
                    <a:pt x="59" y="214"/>
                    <a:pt x="37" y="218"/>
                  </a:cubicBezTo>
                  <a:cubicBezTo>
                    <a:pt x="52" y="125"/>
                    <a:pt x="86" y="57"/>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9" name="Google Shape;32789;p23"/>
            <p:cNvSpPr/>
            <p:nvPr/>
          </p:nvSpPr>
          <p:spPr>
            <a:xfrm>
              <a:off x="-2238038" y="-2852251"/>
              <a:ext cx="13227" cy="10410"/>
            </a:xfrm>
            <a:custGeom>
              <a:avLst/>
              <a:gdLst/>
              <a:ahLst/>
              <a:cxnLst/>
              <a:rect l="l" t="t" r="r" b="b"/>
              <a:pathLst>
                <a:path w="277" h="218" extrusionOk="0">
                  <a:moveTo>
                    <a:pt x="183" y="1"/>
                  </a:moveTo>
                  <a:lnTo>
                    <a:pt x="183" y="1"/>
                  </a:lnTo>
                  <a:cubicBezTo>
                    <a:pt x="171" y="94"/>
                    <a:pt x="119" y="151"/>
                    <a:pt x="33" y="184"/>
                  </a:cubicBezTo>
                  <a:cubicBezTo>
                    <a:pt x="23" y="192"/>
                    <a:pt x="11" y="199"/>
                    <a:pt x="4" y="206"/>
                  </a:cubicBezTo>
                  <a:lnTo>
                    <a:pt x="0" y="210"/>
                  </a:lnTo>
                  <a:cubicBezTo>
                    <a:pt x="11" y="218"/>
                    <a:pt x="23" y="218"/>
                    <a:pt x="33" y="218"/>
                  </a:cubicBezTo>
                  <a:cubicBezTo>
                    <a:pt x="82" y="218"/>
                    <a:pt x="112" y="173"/>
                    <a:pt x="157" y="158"/>
                  </a:cubicBezTo>
                  <a:cubicBezTo>
                    <a:pt x="273" y="117"/>
                    <a:pt x="276" y="75"/>
                    <a:pt x="1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0" name="Google Shape;32790;p23"/>
            <p:cNvSpPr/>
            <p:nvPr/>
          </p:nvSpPr>
          <p:spPr>
            <a:xfrm>
              <a:off x="-2830855" y="-2760476"/>
              <a:ext cx="8977" cy="8452"/>
            </a:xfrm>
            <a:custGeom>
              <a:avLst/>
              <a:gdLst/>
              <a:ahLst/>
              <a:cxnLst/>
              <a:rect l="l" t="t" r="r" b="b"/>
              <a:pathLst>
                <a:path w="188" h="177" extrusionOk="0">
                  <a:moveTo>
                    <a:pt x="116" y="0"/>
                  </a:moveTo>
                  <a:cubicBezTo>
                    <a:pt x="113" y="4"/>
                    <a:pt x="105" y="8"/>
                    <a:pt x="102" y="15"/>
                  </a:cubicBezTo>
                  <a:cubicBezTo>
                    <a:pt x="113" y="101"/>
                    <a:pt x="26" y="45"/>
                    <a:pt x="0" y="87"/>
                  </a:cubicBezTo>
                  <a:cubicBezTo>
                    <a:pt x="31" y="127"/>
                    <a:pt x="83" y="131"/>
                    <a:pt x="116" y="168"/>
                  </a:cubicBezTo>
                  <a:cubicBezTo>
                    <a:pt x="121" y="176"/>
                    <a:pt x="124" y="176"/>
                    <a:pt x="128" y="176"/>
                  </a:cubicBezTo>
                  <a:cubicBezTo>
                    <a:pt x="143" y="176"/>
                    <a:pt x="154" y="154"/>
                    <a:pt x="169" y="146"/>
                  </a:cubicBezTo>
                  <a:cubicBezTo>
                    <a:pt x="188" y="82"/>
                    <a:pt x="143" y="45"/>
                    <a:pt x="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1" name="Google Shape;32791;p23"/>
            <p:cNvSpPr/>
            <p:nvPr/>
          </p:nvSpPr>
          <p:spPr>
            <a:xfrm>
              <a:off x="-2207717" y="-2781915"/>
              <a:ext cx="11794" cy="4202"/>
            </a:xfrm>
            <a:custGeom>
              <a:avLst/>
              <a:gdLst/>
              <a:ahLst/>
              <a:cxnLst/>
              <a:rect l="l" t="t" r="r" b="b"/>
              <a:pathLst>
                <a:path w="247" h="88" extrusionOk="0">
                  <a:moveTo>
                    <a:pt x="116" y="1"/>
                  </a:moveTo>
                  <a:cubicBezTo>
                    <a:pt x="68" y="1"/>
                    <a:pt x="26" y="23"/>
                    <a:pt x="0" y="72"/>
                  </a:cubicBezTo>
                  <a:cubicBezTo>
                    <a:pt x="12" y="65"/>
                    <a:pt x="23" y="65"/>
                    <a:pt x="30" y="65"/>
                  </a:cubicBezTo>
                  <a:cubicBezTo>
                    <a:pt x="49" y="65"/>
                    <a:pt x="64" y="68"/>
                    <a:pt x="79" y="75"/>
                  </a:cubicBezTo>
                  <a:cubicBezTo>
                    <a:pt x="102" y="83"/>
                    <a:pt x="124" y="87"/>
                    <a:pt x="147" y="87"/>
                  </a:cubicBezTo>
                  <a:cubicBezTo>
                    <a:pt x="180" y="87"/>
                    <a:pt x="214" y="75"/>
                    <a:pt x="247" y="53"/>
                  </a:cubicBezTo>
                  <a:cubicBezTo>
                    <a:pt x="202" y="20"/>
                    <a:pt x="157"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2" name="Google Shape;32792;p23"/>
            <p:cNvSpPr/>
            <p:nvPr/>
          </p:nvSpPr>
          <p:spPr>
            <a:xfrm>
              <a:off x="-2082755" y="-2888637"/>
              <a:ext cx="10171" cy="13465"/>
            </a:xfrm>
            <a:custGeom>
              <a:avLst/>
              <a:gdLst/>
              <a:ahLst/>
              <a:cxnLst/>
              <a:rect l="l" t="t" r="r" b="b"/>
              <a:pathLst>
                <a:path w="213" h="282" extrusionOk="0">
                  <a:moveTo>
                    <a:pt x="4" y="0"/>
                  </a:moveTo>
                  <a:cubicBezTo>
                    <a:pt x="0" y="150"/>
                    <a:pt x="112" y="214"/>
                    <a:pt x="213" y="281"/>
                  </a:cubicBezTo>
                  <a:lnTo>
                    <a:pt x="213" y="277"/>
                  </a:lnTo>
                  <a:cubicBezTo>
                    <a:pt x="157" y="247"/>
                    <a:pt x="187" y="169"/>
                    <a:pt x="131" y="135"/>
                  </a:cubicBezTo>
                  <a:cubicBezTo>
                    <a:pt x="49" y="128"/>
                    <a:pt x="59" y="34"/>
                    <a:pt x="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3" name="Google Shape;32793;p23"/>
            <p:cNvSpPr/>
            <p:nvPr/>
          </p:nvSpPr>
          <p:spPr>
            <a:xfrm>
              <a:off x="-2543686" y="-2545744"/>
              <a:ext cx="7783" cy="6828"/>
            </a:xfrm>
            <a:custGeom>
              <a:avLst/>
              <a:gdLst/>
              <a:ahLst/>
              <a:cxnLst/>
              <a:rect l="l" t="t" r="r" b="b"/>
              <a:pathLst>
                <a:path w="163" h="143" extrusionOk="0">
                  <a:moveTo>
                    <a:pt x="68" y="0"/>
                  </a:moveTo>
                  <a:cubicBezTo>
                    <a:pt x="57" y="0"/>
                    <a:pt x="46" y="4"/>
                    <a:pt x="39" y="15"/>
                  </a:cubicBezTo>
                  <a:cubicBezTo>
                    <a:pt x="1" y="48"/>
                    <a:pt x="23" y="83"/>
                    <a:pt x="54" y="112"/>
                  </a:cubicBezTo>
                  <a:cubicBezTo>
                    <a:pt x="68" y="127"/>
                    <a:pt x="87" y="143"/>
                    <a:pt x="106" y="143"/>
                  </a:cubicBezTo>
                  <a:cubicBezTo>
                    <a:pt x="117" y="143"/>
                    <a:pt x="125" y="138"/>
                    <a:pt x="132" y="131"/>
                  </a:cubicBezTo>
                  <a:cubicBezTo>
                    <a:pt x="162" y="101"/>
                    <a:pt x="154" y="60"/>
                    <a:pt x="132" y="26"/>
                  </a:cubicBezTo>
                  <a:cubicBezTo>
                    <a:pt x="109" y="19"/>
                    <a:pt x="87"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4" name="Google Shape;32794;p23"/>
            <p:cNvSpPr/>
            <p:nvPr/>
          </p:nvSpPr>
          <p:spPr>
            <a:xfrm>
              <a:off x="-1939410" y="-2789030"/>
              <a:ext cx="8929" cy="6781"/>
            </a:xfrm>
            <a:custGeom>
              <a:avLst/>
              <a:gdLst/>
              <a:ahLst/>
              <a:cxnLst/>
              <a:rect l="l" t="t" r="r" b="b"/>
              <a:pathLst>
                <a:path w="187" h="142" extrusionOk="0">
                  <a:moveTo>
                    <a:pt x="108" y="0"/>
                  </a:moveTo>
                  <a:cubicBezTo>
                    <a:pt x="93" y="0"/>
                    <a:pt x="75" y="4"/>
                    <a:pt x="67" y="19"/>
                  </a:cubicBezTo>
                  <a:cubicBezTo>
                    <a:pt x="49" y="49"/>
                    <a:pt x="0" y="83"/>
                    <a:pt x="49" y="127"/>
                  </a:cubicBezTo>
                  <a:cubicBezTo>
                    <a:pt x="59" y="138"/>
                    <a:pt x="67" y="142"/>
                    <a:pt x="78" y="142"/>
                  </a:cubicBezTo>
                  <a:cubicBezTo>
                    <a:pt x="97" y="142"/>
                    <a:pt x="112" y="124"/>
                    <a:pt x="127" y="112"/>
                  </a:cubicBezTo>
                  <a:cubicBezTo>
                    <a:pt x="153" y="83"/>
                    <a:pt x="187" y="52"/>
                    <a:pt x="149" y="15"/>
                  </a:cubicBezTo>
                  <a:cubicBezTo>
                    <a:pt x="142" y="4"/>
                    <a:pt x="123" y="0"/>
                    <a:pt x="1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5" name="Google Shape;32795;p23"/>
            <p:cNvSpPr/>
            <p:nvPr/>
          </p:nvSpPr>
          <p:spPr>
            <a:xfrm>
              <a:off x="-2613640" y="-2563077"/>
              <a:ext cx="17190" cy="4871"/>
            </a:xfrm>
            <a:custGeom>
              <a:avLst/>
              <a:gdLst/>
              <a:ahLst/>
              <a:cxnLst/>
              <a:rect l="l" t="t" r="r" b="b"/>
              <a:pathLst>
                <a:path w="360" h="102" extrusionOk="0">
                  <a:moveTo>
                    <a:pt x="263" y="1"/>
                  </a:moveTo>
                  <a:lnTo>
                    <a:pt x="229" y="35"/>
                  </a:lnTo>
                  <a:cubicBezTo>
                    <a:pt x="158" y="71"/>
                    <a:pt x="68" y="53"/>
                    <a:pt x="1" y="94"/>
                  </a:cubicBezTo>
                  <a:lnTo>
                    <a:pt x="1" y="97"/>
                  </a:lnTo>
                  <a:cubicBezTo>
                    <a:pt x="16" y="102"/>
                    <a:pt x="30" y="102"/>
                    <a:pt x="46" y="102"/>
                  </a:cubicBezTo>
                  <a:cubicBezTo>
                    <a:pt x="91" y="102"/>
                    <a:pt x="132" y="94"/>
                    <a:pt x="177" y="87"/>
                  </a:cubicBezTo>
                  <a:cubicBezTo>
                    <a:pt x="218" y="75"/>
                    <a:pt x="259" y="68"/>
                    <a:pt x="304" y="68"/>
                  </a:cubicBezTo>
                  <a:cubicBezTo>
                    <a:pt x="315" y="68"/>
                    <a:pt x="326" y="68"/>
                    <a:pt x="337" y="71"/>
                  </a:cubicBezTo>
                  <a:cubicBezTo>
                    <a:pt x="344" y="71"/>
                    <a:pt x="352" y="45"/>
                    <a:pt x="360" y="35"/>
                  </a:cubicBezTo>
                  <a:cubicBezTo>
                    <a:pt x="356" y="27"/>
                    <a:pt x="352" y="19"/>
                    <a:pt x="344" y="16"/>
                  </a:cubicBezTo>
                  <a:cubicBezTo>
                    <a:pt x="318" y="8"/>
                    <a:pt x="289" y="4"/>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6" name="Google Shape;32796;p23"/>
            <p:cNvSpPr/>
            <p:nvPr/>
          </p:nvSpPr>
          <p:spPr>
            <a:xfrm>
              <a:off x="-2255945" y="-2850102"/>
              <a:ext cx="7926" cy="8643"/>
            </a:xfrm>
            <a:custGeom>
              <a:avLst/>
              <a:gdLst/>
              <a:ahLst/>
              <a:cxnLst/>
              <a:rect l="l" t="t" r="r" b="b"/>
              <a:pathLst>
                <a:path w="166" h="181" extrusionOk="0">
                  <a:moveTo>
                    <a:pt x="117" y="1"/>
                  </a:moveTo>
                  <a:cubicBezTo>
                    <a:pt x="106" y="38"/>
                    <a:pt x="84" y="42"/>
                    <a:pt x="58" y="42"/>
                  </a:cubicBezTo>
                  <a:lnTo>
                    <a:pt x="39" y="42"/>
                  </a:lnTo>
                  <a:cubicBezTo>
                    <a:pt x="23" y="42"/>
                    <a:pt x="8" y="42"/>
                    <a:pt x="1" y="49"/>
                  </a:cubicBezTo>
                  <a:cubicBezTo>
                    <a:pt x="27" y="98"/>
                    <a:pt x="20" y="173"/>
                    <a:pt x="98" y="180"/>
                  </a:cubicBezTo>
                  <a:cubicBezTo>
                    <a:pt x="87" y="139"/>
                    <a:pt x="128" y="124"/>
                    <a:pt x="147" y="98"/>
                  </a:cubicBezTo>
                  <a:cubicBezTo>
                    <a:pt x="132" y="83"/>
                    <a:pt x="125" y="64"/>
                    <a:pt x="139" y="42"/>
                  </a:cubicBezTo>
                  <a:cubicBezTo>
                    <a:pt x="165" y="12"/>
                    <a:pt x="132" y="12"/>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7" name="Google Shape;32797;p23"/>
            <p:cNvSpPr/>
            <p:nvPr/>
          </p:nvSpPr>
          <p:spPr>
            <a:xfrm>
              <a:off x="-2251790" y="-2845471"/>
              <a:ext cx="13800" cy="4154"/>
            </a:xfrm>
            <a:custGeom>
              <a:avLst/>
              <a:gdLst/>
              <a:ahLst/>
              <a:cxnLst/>
              <a:rect l="l" t="t" r="r" b="b"/>
              <a:pathLst>
                <a:path w="289" h="87" extrusionOk="0">
                  <a:moveTo>
                    <a:pt x="60" y="1"/>
                  </a:moveTo>
                  <a:cubicBezTo>
                    <a:pt x="41" y="27"/>
                    <a:pt x="0" y="42"/>
                    <a:pt x="11" y="83"/>
                  </a:cubicBezTo>
                  <a:cubicBezTo>
                    <a:pt x="23" y="87"/>
                    <a:pt x="38" y="87"/>
                    <a:pt x="49" y="87"/>
                  </a:cubicBezTo>
                  <a:cubicBezTo>
                    <a:pt x="83" y="87"/>
                    <a:pt x="116" y="83"/>
                    <a:pt x="150" y="76"/>
                  </a:cubicBezTo>
                  <a:cubicBezTo>
                    <a:pt x="180" y="72"/>
                    <a:pt x="213" y="64"/>
                    <a:pt x="247" y="64"/>
                  </a:cubicBezTo>
                  <a:cubicBezTo>
                    <a:pt x="258" y="64"/>
                    <a:pt x="273" y="68"/>
                    <a:pt x="288" y="68"/>
                  </a:cubicBezTo>
                  <a:lnTo>
                    <a:pt x="288" y="64"/>
                  </a:lnTo>
                  <a:cubicBezTo>
                    <a:pt x="269" y="57"/>
                    <a:pt x="247" y="45"/>
                    <a:pt x="224" y="38"/>
                  </a:cubicBezTo>
                  <a:lnTo>
                    <a:pt x="209" y="38"/>
                  </a:lnTo>
                  <a:cubicBezTo>
                    <a:pt x="187" y="38"/>
                    <a:pt x="164" y="31"/>
                    <a:pt x="142" y="19"/>
                  </a:cubicBezTo>
                  <a:cubicBezTo>
                    <a:pt x="119" y="12"/>
                    <a:pt x="97"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8" name="Google Shape;32798;p23"/>
            <p:cNvSpPr/>
            <p:nvPr/>
          </p:nvSpPr>
          <p:spPr>
            <a:xfrm>
              <a:off x="-2255372" y="-2602519"/>
              <a:ext cx="10219" cy="9502"/>
            </a:xfrm>
            <a:custGeom>
              <a:avLst/>
              <a:gdLst/>
              <a:ahLst/>
              <a:cxnLst/>
              <a:rect l="l" t="t" r="r" b="b"/>
              <a:pathLst>
                <a:path w="214" h="199" extrusionOk="0">
                  <a:moveTo>
                    <a:pt x="146" y="0"/>
                  </a:moveTo>
                  <a:cubicBezTo>
                    <a:pt x="127" y="79"/>
                    <a:pt x="56" y="90"/>
                    <a:pt x="1" y="116"/>
                  </a:cubicBezTo>
                  <a:cubicBezTo>
                    <a:pt x="72" y="147"/>
                    <a:pt x="142" y="173"/>
                    <a:pt x="213" y="199"/>
                  </a:cubicBezTo>
                  <a:cubicBezTo>
                    <a:pt x="187" y="165"/>
                    <a:pt x="113" y="131"/>
                    <a:pt x="213" y="102"/>
                  </a:cubicBezTo>
                  <a:cubicBezTo>
                    <a:pt x="168" y="83"/>
                    <a:pt x="150" y="49"/>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9" name="Google Shape;32799;p23"/>
            <p:cNvSpPr/>
            <p:nvPr/>
          </p:nvSpPr>
          <p:spPr>
            <a:xfrm>
              <a:off x="-2033907" y="-2534141"/>
              <a:ext cx="7783" cy="12558"/>
            </a:xfrm>
            <a:custGeom>
              <a:avLst/>
              <a:gdLst/>
              <a:ahLst/>
              <a:cxnLst/>
              <a:rect l="l" t="t" r="r" b="b"/>
              <a:pathLst>
                <a:path w="163" h="263" extrusionOk="0">
                  <a:moveTo>
                    <a:pt x="65" y="0"/>
                  </a:moveTo>
                  <a:cubicBezTo>
                    <a:pt x="50" y="26"/>
                    <a:pt x="35" y="52"/>
                    <a:pt x="20" y="83"/>
                  </a:cubicBezTo>
                  <a:cubicBezTo>
                    <a:pt x="28" y="102"/>
                    <a:pt x="16" y="116"/>
                    <a:pt x="5" y="131"/>
                  </a:cubicBezTo>
                  <a:cubicBezTo>
                    <a:pt x="5" y="146"/>
                    <a:pt x="1" y="161"/>
                    <a:pt x="1" y="172"/>
                  </a:cubicBezTo>
                  <a:cubicBezTo>
                    <a:pt x="20" y="169"/>
                    <a:pt x="35" y="164"/>
                    <a:pt x="42" y="164"/>
                  </a:cubicBezTo>
                  <a:cubicBezTo>
                    <a:pt x="95" y="164"/>
                    <a:pt x="57" y="228"/>
                    <a:pt x="65" y="262"/>
                  </a:cubicBezTo>
                  <a:cubicBezTo>
                    <a:pt x="162" y="195"/>
                    <a:pt x="39" y="90"/>
                    <a:pt x="106" y="15"/>
                  </a:cubicBezTo>
                  <a:cubicBezTo>
                    <a:pt x="95" y="12"/>
                    <a:pt x="80" y="4"/>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0" name="Google Shape;32800;p23"/>
            <p:cNvSpPr/>
            <p:nvPr/>
          </p:nvSpPr>
          <p:spPr>
            <a:xfrm>
              <a:off x="-2063655" y="-2787407"/>
              <a:ext cx="10362" cy="13036"/>
            </a:xfrm>
            <a:custGeom>
              <a:avLst/>
              <a:gdLst/>
              <a:ahLst/>
              <a:cxnLst/>
              <a:rect l="l" t="t" r="r" b="b"/>
              <a:pathLst>
                <a:path w="217" h="273" extrusionOk="0">
                  <a:moveTo>
                    <a:pt x="71" y="0"/>
                  </a:moveTo>
                  <a:lnTo>
                    <a:pt x="71" y="0"/>
                  </a:lnTo>
                  <a:cubicBezTo>
                    <a:pt x="18" y="56"/>
                    <a:pt x="0" y="149"/>
                    <a:pt x="41" y="190"/>
                  </a:cubicBezTo>
                  <a:cubicBezTo>
                    <a:pt x="71" y="224"/>
                    <a:pt x="113" y="247"/>
                    <a:pt x="153" y="265"/>
                  </a:cubicBezTo>
                  <a:cubicBezTo>
                    <a:pt x="161" y="269"/>
                    <a:pt x="165" y="273"/>
                    <a:pt x="172" y="273"/>
                  </a:cubicBezTo>
                  <a:cubicBezTo>
                    <a:pt x="187" y="273"/>
                    <a:pt x="202" y="261"/>
                    <a:pt x="217" y="247"/>
                  </a:cubicBezTo>
                  <a:cubicBezTo>
                    <a:pt x="213" y="242"/>
                    <a:pt x="206" y="235"/>
                    <a:pt x="198" y="232"/>
                  </a:cubicBezTo>
                  <a:cubicBezTo>
                    <a:pt x="194" y="235"/>
                    <a:pt x="191" y="235"/>
                    <a:pt x="187" y="235"/>
                  </a:cubicBezTo>
                  <a:cubicBezTo>
                    <a:pt x="172" y="235"/>
                    <a:pt x="161" y="224"/>
                    <a:pt x="149" y="213"/>
                  </a:cubicBezTo>
                  <a:lnTo>
                    <a:pt x="149" y="209"/>
                  </a:lnTo>
                  <a:cubicBezTo>
                    <a:pt x="142" y="172"/>
                    <a:pt x="63" y="209"/>
                    <a:pt x="71" y="135"/>
                  </a:cubicBezTo>
                  <a:cubicBezTo>
                    <a:pt x="75" y="93"/>
                    <a:pt x="56" y="45"/>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1" name="Google Shape;32801;p23"/>
            <p:cNvSpPr/>
            <p:nvPr/>
          </p:nvSpPr>
          <p:spPr>
            <a:xfrm>
              <a:off x="-2729816" y="-2764582"/>
              <a:ext cx="9884" cy="5205"/>
            </a:xfrm>
            <a:custGeom>
              <a:avLst/>
              <a:gdLst/>
              <a:ahLst/>
              <a:cxnLst/>
              <a:rect l="l" t="t" r="r" b="b"/>
              <a:pathLst>
                <a:path w="207" h="109" extrusionOk="0">
                  <a:moveTo>
                    <a:pt x="75" y="0"/>
                  </a:moveTo>
                  <a:cubicBezTo>
                    <a:pt x="53" y="0"/>
                    <a:pt x="27" y="11"/>
                    <a:pt x="1" y="49"/>
                  </a:cubicBezTo>
                  <a:cubicBezTo>
                    <a:pt x="53" y="68"/>
                    <a:pt x="101" y="86"/>
                    <a:pt x="150" y="105"/>
                  </a:cubicBezTo>
                  <a:cubicBezTo>
                    <a:pt x="153" y="109"/>
                    <a:pt x="161" y="109"/>
                    <a:pt x="165" y="109"/>
                  </a:cubicBezTo>
                  <a:cubicBezTo>
                    <a:pt x="180" y="109"/>
                    <a:pt x="191" y="101"/>
                    <a:pt x="195" y="90"/>
                  </a:cubicBezTo>
                  <a:cubicBezTo>
                    <a:pt x="206" y="68"/>
                    <a:pt x="195" y="52"/>
                    <a:pt x="176" y="42"/>
                  </a:cubicBezTo>
                  <a:cubicBezTo>
                    <a:pt x="142" y="23"/>
                    <a:pt x="108"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2" name="Google Shape;32802;p23"/>
            <p:cNvSpPr/>
            <p:nvPr/>
          </p:nvSpPr>
          <p:spPr>
            <a:xfrm>
              <a:off x="-2597214" y="-2568616"/>
              <a:ext cx="7019" cy="7401"/>
            </a:xfrm>
            <a:custGeom>
              <a:avLst/>
              <a:gdLst/>
              <a:ahLst/>
              <a:cxnLst/>
              <a:rect l="l" t="t" r="r" b="b"/>
              <a:pathLst>
                <a:path w="147" h="155" extrusionOk="0">
                  <a:moveTo>
                    <a:pt x="61" y="1"/>
                  </a:moveTo>
                  <a:cubicBezTo>
                    <a:pt x="57" y="1"/>
                    <a:pt x="53" y="1"/>
                    <a:pt x="50" y="4"/>
                  </a:cubicBezTo>
                  <a:cubicBezTo>
                    <a:pt x="16" y="8"/>
                    <a:pt x="19" y="42"/>
                    <a:pt x="16" y="68"/>
                  </a:cubicBezTo>
                  <a:cubicBezTo>
                    <a:pt x="16" y="91"/>
                    <a:pt x="23" y="113"/>
                    <a:pt x="0" y="132"/>
                  </a:cubicBezTo>
                  <a:cubicBezTo>
                    <a:pt x="8" y="135"/>
                    <a:pt x="12" y="143"/>
                    <a:pt x="16" y="151"/>
                  </a:cubicBezTo>
                  <a:cubicBezTo>
                    <a:pt x="27" y="154"/>
                    <a:pt x="38" y="154"/>
                    <a:pt x="45" y="154"/>
                  </a:cubicBezTo>
                  <a:cubicBezTo>
                    <a:pt x="90" y="154"/>
                    <a:pt x="117" y="113"/>
                    <a:pt x="147" y="83"/>
                  </a:cubicBezTo>
                  <a:cubicBezTo>
                    <a:pt x="143" y="79"/>
                    <a:pt x="139" y="72"/>
                    <a:pt x="131" y="68"/>
                  </a:cubicBezTo>
                  <a:cubicBezTo>
                    <a:pt x="124" y="65"/>
                    <a:pt x="105" y="61"/>
                    <a:pt x="105" y="53"/>
                  </a:cubicBezTo>
                  <a:cubicBezTo>
                    <a:pt x="102" y="23"/>
                    <a:pt x="87"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3" name="Google Shape;32803;p23"/>
            <p:cNvSpPr/>
            <p:nvPr/>
          </p:nvSpPr>
          <p:spPr>
            <a:xfrm>
              <a:off x="-1863201" y="-2777761"/>
              <a:ext cx="7688" cy="7115"/>
            </a:xfrm>
            <a:custGeom>
              <a:avLst/>
              <a:gdLst/>
              <a:ahLst/>
              <a:cxnLst/>
              <a:rect l="l" t="t" r="r" b="b"/>
              <a:pathLst>
                <a:path w="161" h="149" extrusionOk="0">
                  <a:moveTo>
                    <a:pt x="56" y="0"/>
                  </a:moveTo>
                  <a:cubicBezTo>
                    <a:pt x="49" y="4"/>
                    <a:pt x="45" y="7"/>
                    <a:pt x="41" y="11"/>
                  </a:cubicBezTo>
                  <a:cubicBezTo>
                    <a:pt x="41" y="22"/>
                    <a:pt x="41" y="37"/>
                    <a:pt x="37" y="45"/>
                  </a:cubicBezTo>
                  <a:cubicBezTo>
                    <a:pt x="11" y="82"/>
                    <a:pt x="0" y="123"/>
                    <a:pt x="49" y="138"/>
                  </a:cubicBezTo>
                  <a:cubicBezTo>
                    <a:pt x="59" y="142"/>
                    <a:pt x="78" y="149"/>
                    <a:pt x="97" y="149"/>
                  </a:cubicBezTo>
                  <a:cubicBezTo>
                    <a:pt x="116" y="149"/>
                    <a:pt x="131" y="145"/>
                    <a:pt x="142" y="127"/>
                  </a:cubicBezTo>
                  <a:cubicBezTo>
                    <a:pt x="161" y="85"/>
                    <a:pt x="138" y="56"/>
                    <a:pt x="97" y="37"/>
                  </a:cubicBezTo>
                  <a:cubicBezTo>
                    <a:pt x="82" y="30"/>
                    <a:pt x="67" y="11"/>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4" name="Google Shape;32804;p23"/>
            <p:cNvSpPr/>
            <p:nvPr/>
          </p:nvSpPr>
          <p:spPr>
            <a:xfrm>
              <a:off x="-2166461" y="-2915615"/>
              <a:ext cx="6972" cy="8786"/>
            </a:xfrm>
            <a:custGeom>
              <a:avLst/>
              <a:gdLst/>
              <a:ahLst/>
              <a:cxnLst/>
              <a:rect l="l" t="t" r="r" b="b"/>
              <a:pathLst>
                <a:path w="146" h="184" extrusionOk="0">
                  <a:moveTo>
                    <a:pt x="18" y="1"/>
                  </a:moveTo>
                  <a:cubicBezTo>
                    <a:pt x="0" y="65"/>
                    <a:pt x="15" y="124"/>
                    <a:pt x="33" y="184"/>
                  </a:cubicBezTo>
                  <a:cubicBezTo>
                    <a:pt x="49" y="177"/>
                    <a:pt x="68" y="173"/>
                    <a:pt x="82" y="165"/>
                  </a:cubicBezTo>
                  <a:cubicBezTo>
                    <a:pt x="37" y="101"/>
                    <a:pt x="112" y="87"/>
                    <a:pt x="130" y="53"/>
                  </a:cubicBezTo>
                  <a:cubicBezTo>
                    <a:pt x="146" y="4"/>
                    <a:pt x="104" y="16"/>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5" name="Google Shape;32805;p23"/>
            <p:cNvSpPr/>
            <p:nvPr/>
          </p:nvSpPr>
          <p:spPr>
            <a:xfrm>
              <a:off x="-2268407" y="-2685508"/>
              <a:ext cx="9168" cy="14134"/>
            </a:xfrm>
            <a:custGeom>
              <a:avLst/>
              <a:gdLst/>
              <a:ahLst/>
              <a:cxnLst/>
              <a:rect l="l" t="t" r="r" b="b"/>
              <a:pathLst>
                <a:path w="192" h="296" extrusionOk="0">
                  <a:moveTo>
                    <a:pt x="165" y="1"/>
                  </a:moveTo>
                  <a:cubicBezTo>
                    <a:pt x="98" y="42"/>
                    <a:pt x="139" y="131"/>
                    <a:pt x="83" y="180"/>
                  </a:cubicBezTo>
                  <a:cubicBezTo>
                    <a:pt x="86" y="239"/>
                    <a:pt x="27" y="254"/>
                    <a:pt x="0" y="296"/>
                  </a:cubicBezTo>
                  <a:cubicBezTo>
                    <a:pt x="49" y="296"/>
                    <a:pt x="79" y="239"/>
                    <a:pt x="127" y="239"/>
                  </a:cubicBezTo>
                  <a:lnTo>
                    <a:pt x="146" y="239"/>
                  </a:lnTo>
                  <a:cubicBezTo>
                    <a:pt x="157" y="239"/>
                    <a:pt x="169" y="217"/>
                    <a:pt x="162" y="206"/>
                  </a:cubicBezTo>
                  <a:cubicBezTo>
                    <a:pt x="109" y="135"/>
                    <a:pt x="191" y="68"/>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6" name="Google Shape;32806;p23"/>
            <p:cNvSpPr/>
            <p:nvPr/>
          </p:nvSpPr>
          <p:spPr>
            <a:xfrm>
              <a:off x="-2570951" y="-2429186"/>
              <a:ext cx="7353" cy="5396"/>
            </a:xfrm>
            <a:custGeom>
              <a:avLst/>
              <a:gdLst/>
              <a:ahLst/>
              <a:cxnLst/>
              <a:rect l="l" t="t" r="r" b="b"/>
              <a:pathLst>
                <a:path w="154" h="113" extrusionOk="0">
                  <a:moveTo>
                    <a:pt x="101" y="0"/>
                  </a:moveTo>
                  <a:cubicBezTo>
                    <a:pt x="90" y="0"/>
                    <a:pt x="75" y="4"/>
                    <a:pt x="64" y="4"/>
                  </a:cubicBezTo>
                  <a:cubicBezTo>
                    <a:pt x="42" y="26"/>
                    <a:pt x="19" y="49"/>
                    <a:pt x="0" y="71"/>
                  </a:cubicBezTo>
                  <a:cubicBezTo>
                    <a:pt x="16" y="86"/>
                    <a:pt x="30" y="109"/>
                    <a:pt x="52" y="109"/>
                  </a:cubicBezTo>
                  <a:cubicBezTo>
                    <a:pt x="64" y="112"/>
                    <a:pt x="75" y="112"/>
                    <a:pt x="86" y="112"/>
                  </a:cubicBezTo>
                  <a:cubicBezTo>
                    <a:pt x="120" y="112"/>
                    <a:pt x="146" y="105"/>
                    <a:pt x="150" y="60"/>
                  </a:cubicBezTo>
                  <a:cubicBezTo>
                    <a:pt x="154" y="15"/>
                    <a:pt x="131"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7" name="Google Shape;32807;p23"/>
            <p:cNvSpPr/>
            <p:nvPr/>
          </p:nvSpPr>
          <p:spPr>
            <a:xfrm>
              <a:off x="-2700545" y="-2773893"/>
              <a:ext cx="10601" cy="7926"/>
            </a:xfrm>
            <a:custGeom>
              <a:avLst/>
              <a:gdLst/>
              <a:ahLst/>
              <a:cxnLst/>
              <a:rect l="l" t="t" r="r" b="b"/>
              <a:pathLst>
                <a:path w="222" h="166" extrusionOk="0">
                  <a:moveTo>
                    <a:pt x="61" y="1"/>
                  </a:moveTo>
                  <a:cubicBezTo>
                    <a:pt x="38" y="1"/>
                    <a:pt x="19" y="16"/>
                    <a:pt x="11" y="49"/>
                  </a:cubicBezTo>
                  <a:cubicBezTo>
                    <a:pt x="0" y="87"/>
                    <a:pt x="8" y="128"/>
                    <a:pt x="45" y="150"/>
                  </a:cubicBezTo>
                  <a:cubicBezTo>
                    <a:pt x="61" y="161"/>
                    <a:pt x="79" y="166"/>
                    <a:pt x="97" y="166"/>
                  </a:cubicBezTo>
                  <a:cubicBezTo>
                    <a:pt x="128" y="166"/>
                    <a:pt x="154" y="150"/>
                    <a:pt x="180" y="135"/>
                  </a:cubicBezTo>
                  <a:cubicBezTo>
                    <a:pt x="221" y="109"/>
                    <a:pt x="199" y="83"/>
                    <a:pt x="180" y="61"/>
                  </a:cubicBezTo>
                  <a:cubicBezTo>
                    <a:pt x="176" y="64"/>
                    <a:pt x="176" y="76"/>
                    <a:pt x="168" y="80"/>
                  </a:cubicBezTo>
                  <a:cubicBezTo>
                    <a:pt x="146" y="102"/>
                    <a:pt x="116" y="132"/>
                    <a:pt x="87" y="132"/>
                  </a:cubicBezTo>
                  <a:cubicBezTo>
                    <a:pt x="79" y="132"/>
                    <a:pt x="68" y="128"/>
                    <a:pt x="56" y="121"/>
                  </a:cubicBezTo>
                  <a:cubicBezTo>
                    <a:pt x="8" y="76"/>
                    <a:pt x="68" y="42"/>
                    <a:pt x="97" y="12"/>
                  </a:cubicBezTo>
                  <a:cubicBezTo>
                    <a:pt x="87" y="4"/>
                    <a:pt x="71"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8" name="Google Shape;32808;p23"/>
            <p:cNvSpPr/>
            <p:nvPr/>
          </p:nvSpPr>
          <p:spPr>
            <a:xfrm>
              <a:off x="-1933202" y="-2631789"/>
              <a:ext cx="11460" cy="13418"/>
            </a:xfrm>
            <a:custGeom>
              <a:avLst/>
              <a:gdLst/>
              <a:ahLst/>
              <a:cxnLst/>
              <a:rect l="l" t="t" r="r" b="b"/>
              <a:pathLst>
                <a:path w="240" h="281" extrusionOk="0">
                  <a:moveTo>
                    <a:pt x="76" y="1"/>
                  </a:moveTo>
                  <a:cubicBezTo>
                    <a:pt x="60" y="1"/>
                    <a:pt x="38" y="16"/>
                    <a:pt x="0" y="49"/>
                  </a:cubicBezTo>
                  <a:lnTo>
                    <a:pt x="64" y="49"/>
                  </a:lnTo>
                  <a:cubicBezTo>
                    <a:pt x="143" y="49"/>
                    <a:pt x="146" y="123"/>
                    <a:pt x="180" y="165"/>
                  </a:cubicBezTo>
                  <a:cubicBezTo>
                    <a:pt x="224" y="210"/>
                    <a:pt x="165" y="240"/>
                    <a:pt x="162" y="280"/>
                  </a:cubicBezTo>
                  <a:cubicBezTo>
                    <a:pt x="221" y="258"/>
                    <a:pt x="240" y="221"/>
                    <a:pt x="214" y="161"/>
                  </a:cubicBezTo>
                  <a:cubicBezTo>
                    <a:pt x="198" y="120"/>
                    <a:pt x="169" y="90"/>
                    <a:pt x="143" y="61"/>
                  </a:cubicBezTo>
                  <a:cubicBezTo>
                    <a:pt x="109" y="19"/>
                    <a:pt x="94"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9" name="Google Shape;32809;p23"/>
            <p:cNvSpPr/>
            <p:nvPr/>
          </p:nvSpPr>
          <p:spPr>
            <a:xfrm>
              <a:off x="-1869456" y="-2802400"/>
              <a:ext cx="9646" cy="9454"/>
            </a:xfrm>
            <a:custGeom>
              <a:avLst/>
              <a:gdLst/>
              <a:ahLst/>
              <a:cxnLst/>
              <a:rect l="l" t="t" r="r" b="b"/>
              <a:pathLst>
                <a:path w="202" h="198" extrusionOk="0">
                  <a:moveTo>
                    <a:pt x="138" y="0"/>
                  </a:moveTo>
                  <a:cubicBezTo>
                    <a:pt x="71" y="4"/>
                    <a:pt x="0" y="116"/>
                    <a:pt x="7" y="198"/>
                  </a:cubicBezTo>
                  <a:cubicBezTo>
                    <a:pt x="45" y="104"/>
                    <a:pt x="67" y="75"/>
                    <a:pt x="116" y="75"/>
                  </a:cubicBezTo>
                  <a:cubicBezTo>
                    <a:pt x="135" y="75"/>
                    <a:pt x="157" y="78"/>
                    <a:pt x="187" y="85"/>
                  </a:cubicBezTo>
                  <a:cubicBezTo>
                    <a:pt x="202" y="41"/>
                    <a:pt x="198" y="0"/>
                    <a:pt x="1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0" name="Google Shape;32810;p23"/>
            <p:cNvSpPr/>
            <p:nvPr/>
          </p:nvSpPr>
          <p:spPr>
            <a:xfrm>
              <a:off x="-1904791" y="-2898807"/>
              <a:ext cx="8595" cy="7879"/>
            </a:xfrm>
            <a:custGeom>
              <a:avLst/>
              <a:gdLst/>
              <a:ahLst/>
              <a:cxnLst/>
              <a:rect l="l" t="t" r="r" b="b"/>
              <a:pathLst>
                <a:path w="180" h="165" extrusionOk="0">
                  <a:moveTo>
                    <a:pt x="116" y="1"/>
                  </a:moveTo>
                  <a:cubicBezTo>
                    <a:pt x="90" y="41"/>
                    <a:pt x="0" y="1"/>
                    <a:pt x="4" y="82"/>
                  </a:cubicBezTo>
                  <a:cubicBezTo>
                    <a:pt x="7" y="86"/>
                    <a:pt x="11" y="90"/>
                    <a:pt x="19" y="97"/>
                  </a:cubicBezTo>
                  <a:cubicBezTo>
                    <a:pt x="30" y="82"/>
                    <a:pt x="41" y="79"/>
                    <a:pt x="52" y="79"/>
                  </a:cubicBezTo>
                  <a:cubicBezTo>
                    <a:pt x="74" y="79"/>
                    <a:pt x="93" y="97"/>
                    <a:pt x="109" y="113"/>
                  </a:cubicBezTo>
                  <a:cubicBezTo>
                    <a:pt x="131" y="135"/>
                    <a:pt x="93" y="146"/>
                    <a:pt x="83" y="165"/>
                  </a:cubicBezTo>
                  <a:cubicBezTo>
                    <a:pt x="176" y="120"/>
                    <a:pt x="179" y="90"/>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1" name="Google Shape;32811;p23"/>
            <p:cNvSpPr/>
            <p:nvPr/>
          </p:nvSpPr>
          <p:spPr>
            <a:xfrm>
              <a:off x="-2001915" y="-2876508"/>
              <a:ext cx="13274" cy="11794"/>
            </a:xfrm>
            <a:custGeom>
              <a:avLst/>
              <a:gdLst/>
              <a:ahLst/>
              <a:cxnLst/>
              <a:rect l="l" t="t" r="r" b="b"/>
              <a:pathLst>
                <a:path w="278" h="247" extrusionOk="0">
                  <a:moveTo>
                    <a:pt x="0" y="0"/>
                  </a:moveTo>
                  <a:cubicBezTo>
                    <a:pt x="45" y="157"/>
                    <a:pt x="143" y="243"/>
                    <a:pt x="277" y="247"/>
                  </a:cubicBezTo>
                  <a:cubicBezTo>
                    <a:pt x="176" y="176"/>
                    <a:pt x="60" y="12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2" name="Google Shape;32812;p23"/>
            <p:cNvSpPr/>
            <p:nvPr/>
          </p:nvSpPr>
          <p:spPr>
            <a:xfrm>
              <a:off x="-2047277" y="-2528793"/>
              <a:ext cx="10935" cy="8786"/>
            </a:xfrm>
            <a:custGeom>
              <a:avLst/>
              <a:gdLst/>
              <a:ahLst/>
              <a:cxnLst/>
              <a:rect l="l" t="t" r="r" b="b"/>
              <a:pathLst>
                <a:path w="229" h="184" extrusionOk="0">
                  <a:moveTo>
                    <a:pt x="1" y="0"/>
                  </a:moveTo>
                  <a:cubicBezTo>
                    <a:pt x="1" y="71"/>
                    <a:pt x="23" y="124"/>
                    <a:pt x="101" y="124"/>
                  </a:cubicBezTo>
                  <a:lnTo>
                    <a:pt x="113" y="124"/>
                  </a:lnTo>
                  <a:cubicBezTo>
                    <a:pt x="162" y="124"/>
                    <a:pt x="184" y="154"/>
                    <a:pt x="214" y="183"/>
                  </a:cubicBezTo>
                  <a:cubicBezTo>
                    <a:pt x="218" y="147"/>
                    <a:pt x="225" y="105"/>
                    <a:pt x="229" y="68"/>
                  </a:cubicBezTo>
                  <a:lnTo>
                    <a:pt x="229" y="68"/>
                  </a:lnTo>
                  <a:cubicBezTo>
                    <a:pt x="203" y="75"/>
                    <a:pt x="177" y="90"/>
                    <a:pt x="146" y="90"/>
                  </a:cubicBezTo>
                  <a:cubicBezTo>
                    <a:pt x="136" y="90"/>
                    <a:pt x="128" y="90"/>
                    <a:pt x="117" y="83"/>
                  </a:cubicBezTo>
                  <a:lnTo>
                    <a:pt x="113" y="83"/>
                  </a:lnTo>
                  <a:cubicBezTo>
                    <a:pt x="57" y="83"/>
                    <a:pt x="39" y="26"/>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3" name="Google Shape;32813;p23"/>
            <p:cNvSpPr/>
            <p:nvPr/>
          </p:nvSpPr>
          <p:spPr>
            <a:xfrm>
              <a:off x="-1986396" y="-2877224"/>
              <a:ext cx="13800" cy="11842"/>
            </a:xfrm>
            <a:custGeom>
              <a:avLst/>
              <a:gdLst/>
              <a:ahLst/>
              <a:cxnLst/>
              <a:rect l="l" t="t" r="r" b="b"/>
              <a:pathLst>
                <a:path w="289" h="248" extrusionOk="0">
                  <a:moveTo>
                    <a:pt x="213" y="1"/>
                  </a:moveTo>
                  <a:cubicBezTo>
                    <a:pt x="217" y="42"/>
                    <a:pt x="225" y="82"/>
                    <a:pt x="177" y="98"/>
                  </a:cubicBezTo>
                  <a:cubicBezTo>
                    <a:pt x="143" y="109"/>
                    <a:pt x="143" y="146"/>
                    <a:pt x="117" y="161"/>
                  </a:cubicBezTo>
                  <a:cubicBezTo>
                    <a:pt x="75" y="187"/>
                    <a:pt x="12" y="180"/>
                    <a:pt x="1" y="247"/>
                  </a:cubicBezTo>
                  <a:cubicBezTo>
                    <a:pt x="127" y="239"/>
                    <a:pt x="180" y="124"/>
                    <a:pt x="255" y="49"/>
                  </a:cubicBezTo>
                  <a:cubicBezTo>
                    <a:pt x="289" y="20"/>
                    <a:pt x="236" y="15"/>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4" name="Google Shape;32814;p23"/>
            <p:cNvSpPr/>
            <p:nvPr/>
          </p:nvSpPr>
          <p:spPr>
            <a:xfrm>
              <a:off x="-2137763" y="-2608583"/>
              <a:ext cx="6685" cy="8643"/>
            </a:xfrm>
            <a:custGeom>
              <a:avLst/>
              <a:gdLst/>
              <a:ahLst/>
              <a:cxnLst/>
              <a:rect l="l" t="t" r="r" b="b"/>
              <a:pathLst>
                <a:path w="140" h="181" extrusionOk="0">
                  <a:moveTo>
                    <a:pt x="109" y="1"/>
                  </a:moveTo>
                  <a:cubicBezTo>
                    <a:pt x="102" y="1"/>
                    <a:pt x="90" y="4"/>
                    <a:pt x="79" y="8"/>
                  </a:cubicBezTo>
                  <a:cubicBezTo>
                    <a:pt x="5" y="38"/>
                    <a:pt x="0" y="75"/>
                    <a:pt x="72" y="180"/>
                  </a:cubicBezTo>
                  <a:cubicBezTo>
                    <a:pt x="79" y="127"/>
                    <a:pt x="90" y="86"/>
                    <a:pt x="128" y="56"/>
                  </a:cubicBezTo>
                  <a:cubicBezTo>
                    <a:pt x="135" y="49"/>
                    <a:pt x="139" y="23"/>
                    <a:pt x="131" y="12"/>
                  </a:cubicBezTo>
                  <a:cubicBezTo>
                    <a:pt x="128" y="4"/>
                    <a:pt x="117"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5" name="Google Shape;32815;p23"/>
            <p:cNvSpPr/>
            <p:nvPr/>
          </p:nvSpPr>
          <p:spPr>
            <a:xfrm>
              <a:off x="-2258428" y="-2609490"/>
              <a:ext cx="10219" cy="7401"/>
            </a:xfrm>
            <a:custGeom>
              <a:avLst/>
              <a:gdLst/>
              <a:ahLst/>
              <a:cxnLst/>
              <a:rect l="l" t="t" r="r" b="b"/>
              <a:pathLst>
                <a:path w="214" h="155" extrusionOk="0">
                  <a:moveTo>
                    <a:pt x="1" y="1"/>
                  </a:moveTo>
                  <a:cubicBezTo>
                    <a:pt x="5" y="27"/>
                    <a:pt x="8" y="53"/>
                    <a:pt x="12" y="83"/>
                  </a:cubicBezTo>
                  <a:cubicBezTo>
                    <a:pt x="15" y="83"/>
                    <a:pt x="20" y="87"/>
                    <a:pt x="23" y="91"/>
                  </a:cubicBezTo>
                  <a:cubicBezTo>
                    <a:pt x="38" y="110"/>
                    <a:pt x="27" y="136"/>
                    <a:pt x="34" y="154"/>
                  </a:cubicBezTo>
                  <a:cubicBezTo>
                    <a:pt x="46" y="139"/>
                    <a:pt x="65" y="136"/>
                    <a:pt x="79" y="136"/>
                  </a:cubicBezTo>
                  <a:cubicBezTo>
                    <a:pt x="91" y="136"/>
                    <a:pt x="105" y="139"/>
                    <a:pt x="117" y="139"/>
                  </a:cubicBezTo>
                  <a:cubicBezTo>
                    <a:pt x="132" y="143"/>
                    <a:pt x="143" y="146"/>
                    <a:pt x="158" y="146"/>
                  </a:cubicBezTo>
                  <a:cubicBezTo>
                    <a:pt x="177" y="146"/>
                    <a:pt x="195" y="139"/>
                    <a:pt x="210" y="117"/>
                  </a:cubicBezTo>
                  <a:lnTo>
                    <a:pt x="214" y="117"/>
                  </a:lnTo>
                  <a:cubicBezTo>
                    <a:pt x="195" y="94"/>
                    <a:pt x="169" y="91"/>
                    <a:pt x="146" y="83"/>
                  </a:cubicBezTo>
                  <a:cubicBezTo>
                    <a:pt x="127" y="94"/>
                    <a:pt x="113" y="98"/>
                    <a:pt x="101" y="98"/>
                  </a:cubicBezTo>
                  <a:cubicBezTo>
                    <a:pt x="53" y="98"/>
                    <a:pt x="57" y="3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6" name="Google Shape;32816;p23"/>
            <p:cNvSpPr/>
            <p:nvPr/>
          </p:nvSpPr>
          <p:spPr>
            <a:xfrm>
              <a:off x="-2846182" y="-2796527"/>
              <a:ext cx="15041" cy="7019"/>
            </a:xfrm>
            <a:custGeom>
              <a:avLst/>
              <a:gdLst/>
              <a:ahLst/>
              <a:cxnLst/>
              <a:rect l="l" t="t" r="r" b="b"/>
              <a:pathLst>
                <a:path w="315" h="147" extrusionOk="0">
                  <a:moveTo>
                    <a:pt x="101" y="0"/>
                  </a:moveTo>
                  <a:cubicBezTo>
                    <a:pt x="64" y="0"/>
                    <a:pt x="38" y="23"/>
                    <a:pt x="0" y="79"/>
                  </a:cubicBezTo>
                  <a:cubicBezTo>
                    <a:pt x="7" y="75"/>
                    <a:pt x="11" y="71"/>
                    <a:pt x="19" y="67"/>
                  </a:cubicBezTo>
                  <a:cubicBezTo>
                    <a:pt x="45" y="52"/>
                    <a:pt x="71" y="45"/>
                    <a:pt x="97" y="45"/>
                  </a:cubicBezTo>
                  <a:cubicBezTo>
                    <a:pt x="142" y="45"/>
                    <a:pt x="187" y="64"/>
                    <a:pt x="232" y="83"/>
                  </a:cubicBezTo>
                  <a:cubicBezTo>
                    <a:pt x="277" y="101"/>
                    <a:pt x="247" y="127"/>
                    <a:pt x="258" y="142"/>
                  </a:cubicBezTo>
                  <a:cubicBezTo>
                    <a:pt x="258" y="142"/>
                    <a:pt x="262" y="142"/>
                    <a:pt x="262" y="146"/>
                  </a:cubicBezTo>
                  <a:cubicBezTo>
                    <a:pt x="299" y="109"/>
                    <a:pt x="314" y="79"/>
                    <a:pt x="250" y="52"/>
                  </a:cubicBezTo>
                  <a:cubicBezTo>
                    <a:pt x="221" y="41"/>
                    <a:pt x="187" y="26"/>
                    <a:pt x="157" y="12"/>
                  </a:cubicBezTo>
                  <a:cubicBezTo>
                    <a:pt x="135" y="4"/>
                    <a:pt x="116"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7" name="Google Shape;32817;p23"/>
            <p:cNvSpPr/>
            <p:nvPr/>
          </p:nvSpPr>
          <p:spPr>
            <a:xfrm>
              <a:off x="-2563120" y="-2513083"/>
              <a:ext cx="6637" cy="6303"/>
            </a:xfrm>
            <a:custGeom>
              <a:avLst/>
              <a:gdLst/>
              <a:ahLst/>
              <a:cxnLst/>
              <a:rect l="l" t="t" r="r" b="b"/>
              <a:pathLst>
                <a:path w="139" h="132" extrusionOk="0">
                  <a:moveTo>
                    <a:pt x="87" y="1"/>
                  </a:moveTo>
                  <a:cubicBezTo>
                    <a:pt x="71" y="1"/>
                    <a:pt x="53" y="8"/>
                    <a:pt x="38" y="23"/>
                  </a:cubicBezTo>
                  <a:cubicBezTo>
                    <a:pt x="16" y="49"/>
                    <a:pt x="1" y="79"/>
                    <a:pt x="31" y="113"/>
                  </a:cubicBezTo>
                  <a:cubicBezTo>
                    <a:pt x="42" y="123"/>
                    <a:pt x="53" y="132"/>
                    <a:pt x="68" y="132"/>
                  </a:cubicBezTo>
                  <a:cubicBezTo>
                    <a:pt x="79" y="132"/>
                    <a:pt x="94" y="127"/>
                    <a:pt x="102" y="116"/>
                  </a:cubicBezTo>
                  <a:cubicBezTo>
                    <a:pt x="135" y="87"/>
                    <a:pt x="139" y="45"/>
                    <a:pt x="113" y="11"/>
                  </a:cubicBezTo>
                  <a:cubicBezTo>
                    <a:pt x="105" y="4"/>
                    <a:pt x="98"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8" name="Google Shape;32818;p23"/>
            <p:cNvSpPr/>
            <p:nvPr/>
          </p:nvSpPr>
          <p:spPr>
            <a:xfrm>
              <a:off x="-2559921" y="-2546126"/>
              <a:ext cx="6303" cy="7544"/>
            </a:xfrm>
            <a:custGeom>
              <a:avLst/>
              <a:gdLst/>
              <a:ahLst/>
              <a:cxnLst/>
              <a:rect l="l" t="t" r="r" b="b"/>
              <a:pathLst>
                <a:path w="132" h="158" extrusionOk="0">
                  <a:moveTo>
                    <a:pt x="49" y="1"/>
                  </a:moveTo>
                  <a:cubicBezTo>
                    <a:pt x="42" y="1"/>
                    <a:pt x="35" y="4"/>
                    <a:pt x="31" y="12"/>
                  </a:cubicBezTo>
                  <a:cubicBezTo>
                    <a:pt x="1" y="53"/>
                    <a:pt x="9" y="98"/>
                    <a:pt x="49" y="135"/>
                  </a:cubicBezTo>
                  <a:cubicBezTo>
                    <a:pt x="57" y="143"/>
                    <a:pt x="72" y="158"/>
                    <a:pt x="83" y="158"/>
                  </a:cubicBezTo>
                  <a:cubicBezTo>
                    <a:pt x="91" y="158"/>
                    <a:pt x="94" y="154"/>
                    <a:pt x="102" y="146"/>
                  </a:cubicBezTo>
                  <a:cubicBezTo>
                    <a:pt x="132" y="101"/>
                    <a:pt x="102" y="61"/>
                    <a:pt x="80" y="20"/>
                  </a:cubicBezTo>
                  <a:cubicBezTo>
                    <a:pt x="72" y="8"/>
                    <a:pt x="61"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9" name="Google Shape;32819;p23"/>
            <p:cNvSpPr/>
            <p:nvPr/>
          </p:nvSpPr>
          <p:spPr>
            <a:xfrm>
              <a:off x="-2586518" y="-2502530"/>
              <a:ext cx="7401" cy="6446"/>
            </a:xfrm>
            <a:custGeom>
              <a:avLst/>
              <a:gdLst/>
              <a:ahLst/>
              <a:cxnLst/>
              <a:rect l="l" t="t" r="r" b="b"/>
              <a:pathLst>
                <a:path w="155" h="135" extrusionOk="0">
                  <a:moveTo>
                    <a:pt x="98" y="0"/>
                  </a:moveTo>
                  <a:cubicBezTo>
                    <a:pt x="83" y="11"/>
                    <a:pt x="72" y="33"/>
                    <a:pt x="46" y="33"/>
                  </a:cubicBezTo>
                  <a:cubicBezTo>
                    <a:pt x="42" y="33"/>
                    <a:pt x="38" y="33"/>
                    <a:pt x="35" y="30"/>
                  </a:cubicBezTo>
                  <a:cubicBezTo>
                    <a:pt x="1" y="52"/>
                    <a:pt x="28" y="85"/>
                    <a:pt x="20" y="112"/>
                  </a:cubicBezTo>
                  <a:cubicBezTo>
                    <a:pt x="35" y="127"/>
                    <a:pt x="50" y="135"/>
                    <a:pt x="68" y="135"/>
                  </a:cubicBezTo>
                  <a:cubicBezTo>
                    <a:pt x="80" y="135"/>
                    <a:pt x="87" y="135"/>
                    <a:pt x="98" y="130"/>
                  </a:cubicBezTo>
                  <a:cubicBezTo>
                    <a:pt x="151" y="85"/>
                    <a:pt x="154" y="41"/>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0" name="Google Shape;32820;p23"/>
            <p:cNvSpPr/>
            <p:nvPr/>
          </p:nvSpPr>
          <p:spPr>
            <a:xfrm>
              <a:off x="-1895910" y="-2749254"/>
              <a:ext cx="6637" cy="6303"/>
            </a:xfrm>
            <a:custGeom>
              <a:avLst/>
              <a:gdLst/>
              <a:ahLst/>
              <a:cxnLst/>
              <a:rect l="l" t="t" r="r" b="b"/>
              <a:pathLst>
                <a:path w="139" h="132" extrusionOk="0">
                  <a:moveTo>
                    <a:pt x="98" y="4"/>
                  </a:moveTo>
                  <a:cubicBezTo>
                    <a:pt x="68" y="16"/>
                    <a:pt x="27" y="1"/>
                    <a:pt x="1" y="35"/>
                  </a:cubicBezTo>
                  <a:cubicBezTo>
                    <a:pt x="4" y="45"/>
                    <a:pt x="4" y="57"/>
                    <a:pt x="12" y="68"/>
                  </a:cubicBezTo>
                  <a:cubicBezTo>
                    <a:pt x="27" y="94"/>
                    <a:pt x="45" y="132"/>
                    <a:pt x="76" y="132"/>
                  </a:cubicBezTo>
                  <a:cubicBezTo>
                    <a:pt x="80" y="132"/>
                    <a:pt x="87" y="132"/>
                    <a:pt x="90" y="128"/>
                  </a:cubicBezTo>
                  <a:cubicBezTo>
                    <a:pt x="139" y="109"/>
                    <a:pt x="128" y="61"/>
                    <a:pt x="113" y="19"/>
                  </a:cubicBezTo>
                  <a:lnTo>
                    <a:pt x="98" y="4"/>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1" name="Google Shape;32821;p23"/>
            <p:cNvSpPr/>
            <p:nvPr/>
          </p:nvSpPr>
          <p:spPr>
            <a:xfrm>
              <a:off x="-1906940" y="-2770503"/>
              <a:ext cx="7163" cy="5253"/>
            </a:xfrm>
            <a:custGeom>
              <a:avLst/>
              <a:gdLst/>
              <a:ahLst/>
              <a:cxnLst/>
              <a:rect l="l" t="t" r="r" b="b"/>
              <a:pathLst>
                <a:path w="150" h="110" extrusionOk="0">
                  <a:moveTo>
                    <a:pt x="78" y="1"/>
                  </a:moveTo>
                  <a:cubicBezTo>
                    <a:pt x="60" y="1"/>
                    <a:pt x="41" y="5"/>
                    <a:pt x="23" y="9"/>
                  </a:cubicBezTo>
                  <a:cubicBezTo>
                    <a:pt x="7" y="42"/>
                    <a:pt x="0" y="76"/>
                    <a:pt x="23" y="98"/>
                  </a:cubicBezTo>
                  <a:cubicBezTo>
                    <a:pt x="33" y="106"/>
                    <a:pt x="45" y="109"/>
                    <a:pt x="60" y="109"/>
                  </a:cubicBezTo>
                  <a:cubicBezTo>
                    <a:pt x="78" y="109"/>
                    <a:pt x="101" y="98"/>
                    <a:pt x="116" y="87"/>
                  </a:cubicBezTo>
                  <a:cubicBezTo>
                    <a:pt x="135" y="72"/>
                    <a:pt x="150" y="38"/>
                    <a:pt x="123" y="16"/>
                  </a:cubicBezTo>
                  <a:cubicBezTo>
                    <a:pt x="112" y="5"/>
                    <a:pt x="93" y="1"/>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2" name="Google Shape;32822;p23"/>
            <p:cNvSpPr/>
            <p:nvPr/>
          </p:nvSpPr>
          <p:spPr>
            <a:xfrm>
              <a:off x="-2776420" y="-2811377"/>
              <a:ext cx="11842" cy="5969"/>
            </a:xfrm>
            <a:custGeom>
              <a:avLst/>
              <a:gdLst/>
              <a:ahLst/>
              <a:cxnLst/>
              <a:rect l="l" t="t" r="r" b="b"/>
              <a:pathLst>
                <a:path w="248" h="125" extrusionOk="0">
                  <a:moveTo>
                    <a:pt x="180" y="1"/>
                  </a:moveTo>
                  <a:cubicBezTo>
                    <a:pt x="158" y="23"/>
                    <a:pt x="135" y="42"/>
                    <a:pt x="113" y="42"/>
                  </a:cubicBezTo>
                  <a:cubicBezTo>
                    <a:pt x="98" y="42"/>
                    <a:pt x="83" y="35"/>
                    <a:pt x="64" y="16"/>
                  </a:cubicBezTo>
                  <a:cubicBezTo>
                    <a:pt x="38" y="42"/>
                    <a:pt x="1" y="76"/>
                    <a:pt x="38" y="109"/>
                  </a:cubicBezTo>
                  <a:cubicBezTo>
                    <a:pt x="49" y="121"/>
                    <a:pt x="57" y="124"/>
                    <a:pt x="64" y="124"/>
                  </a:cubicBezTo>
                  <a:cubicBezTo>
                    <a:pt x="87" y="124"/>
                    <a:pt x="102" y="98"/>
                    <a:pt x="120" y="83"/>
                  </a:cubicBezTo>
                  <a:cubicBezTo>
                    <a:pt x="125" y="77"/>
                    <a:pt x="133" y="75"/>
                    <a:pt x="141" y="75"/>
                  </a:cubicBezTo>
                  <a:cubicBezTo>
                    <a:pt x="148" y="75"/>
                    <a:pt x="155" y="76"/>
                    <a:pt x="161" y="76"/>
                  </a:cubicBezTo>
                  <a:cubicBezTo>
                    <a:pt x="247" y="68"/>
                    <a:pt x="214" y="35"/>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3" name="Google Shape;32823;p23"/>
            <p:cNvSpPr/>
            <p:nvPr/>
          </p:nvSpPr>
          <p:spPr>
            <a:xfrm>
              <a:off x="-2329480" y="-2899715"/>
              <a:ext cx="7019" cy="5014"/>
            </a:xfrm>
            <a:custGeom>
              <a:avLst/>
              <a:gdLst/>
              <a:ahLst/>
              <a:cxnLst/>
              <a:rect l="l" t="t" r="r" b="b"/>
              <a:pathLst>
                <a:path w="147" h="105" extrusionOk="0">
                  <a:moveTo>
                    <a:pt x="90" y="1"/>
                  </a:moveTo>
                  <a:cubicBezTo>
                    <a:pt x="72" y="1"/>
                    <a:pt x="50" y="4"/>
                    <a:pt x="35" y="8"/>
                  </a:cubicBezTo>
                  <a:cubicBezTo>
                    <a:pt x="1" y="11"/>
                    <a:pt x="19" y="53"/>
                    <a:pt x="19" y="79"/>
                  </a:cubicBezTo>
                  <a:cubicBezTo>
                    <a:pt x="16" y="101"/>
                    <a:pt x="27" y="105"/>
                    <a:pt x="42" y="105"/>
                  </a:cubicBezTo>
                  <a:lnTo>
                    <a:pt x="68" y="105"/>
                  </a:lnTo>
                  <a:cubicBezTo>
                    <a:pt x="98" y="105"/>
                    <a:pt x="113" y="82"/>
                    <a:pt x="135" y="64"/>
                  </a:cubicBezTo>
                  <a:cubicBezTo>
                    <a:pt x="140" y="60"/>
                    <a:pt x="143" y="56"/>
                    <a:pt x="147" y="49"/>
                  </a:cubicBezTo>
                  <a:cubicBezTo>
                    <a:pt x="140" y="11"/>
                    <a:pt x="113"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4" name="Google Shape;32824;p23"/>
            <p:cNvSpPr/>
            <p:nvPr/>
          </p:nvSpPr>
          <p:spPr>
            <a:xfrm>
              <a:off x="-1834694" y="-2788696"/>
              <a:ext cx="9502" cy="4536"/>
            </a:xfrm>
            <a:custGeom>
              <a:avLst/>
              <a:gdLst/>
              <a:ahLst/>
              <a:cxnLst/>
              <a:rect l="l" t="t" r="r" b="b"/>
              <a:pathLst>
                <a:path w="199" h="95" extrusionOk="0">
                  <a:moveTo>
                    <a:pt x="109" y="0"/>
                  </a:moveTo>
                  <a:cubicBezTo>
                    <a:pt x="98" y="0"/>
                    <a:pt x="87" y="0"/>
                    <a:pt x="72" y="5"/>
                  </a:cubicBezTo>
                  <a:cubicBezTo>
                    <a:pt x="5" y="16"/>
                    <a:pt x="1" y="50"/>
                    <a:pt x="50" y="94"/>
                  </a:cubicBezTo>
                  <a:cubicBezTo>
                    <a:pt x="80" y="79"/>
                    <a:pt x="109" y="64"/>
                    <a:pt x="143" y="64"/>
                  </a:cubicBezTo>
                  <a:cubicBezTo>
                    <a:pt x="158" y="64"/>
                    <a:pt x="176" y="68"/>
                    <a:pt x="199" y="79"/>
                  </a:cubicBezTo>
                  <a:cubicBezTo>
                    <a:pt x="192" y="19"/>
                    <a:pt x="154"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5" name="Google Shape;32825;p23"/>
            <p:cNvSpPr/>
            <p:nvPr/>
          </p:nvSpPr>
          <p:spPr>
            <a:xfrm>
              <a:off x="-2256088" y="-2610206"/>
              <a:ext cx="8261" cy="6303"/>
            </a:xfrm>
            <a:custGeom>
              <a:avLst/>
              <a:gdLst/>
              <a:ahLst/>
              <a:cxnLst/>
              <a:rect l="l" t="t" r="r" b="b"/>
              <a:pathLst>
                <a:path w="173" h="132" extrusionOk="0">
                  <a:moveTo>
                    <a:pt x="0" y="1"/>
                  </a:moveTo>
                  <a:cubicBezTo>
                    <a:pt x="34" y="30"/>
                    <a:pt x="49" y="80"/>
                    <a:pt x="97" y="98"/>
                  </a:cubicBezTo>
                  <a:cubicBezTo>
                    <a:pt x="120" y="106"/>
                    <a:pt x="146" y="109"/>
                    <a:pt x="165" y="132"/>
                  </a:cubicBezTo>
                  <a:cubicBezTo>
                    <a:pt x="173" y="38"/>
                    <a:pt x="123" y="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6" name="Google Shape;32826;p23"/>
            <p:cNvSpPr/>
            <p:nvPr/>
          </p:nvSpPr>
          <p:spPr>
            <a:xfrm>
              <a:off x="-2700211" y="-2773320"/>
              <a:ext cx="8261" cy="5730"/>
            </a:xfrm>
            <a:custGeom>
              <a:avLst/>
              <a:gdLst/>
              <a:ahLst/>
              <a:cxnLst/>
              <a:rect l="l" t="t" r="r" b="b"/>
              <a:pathLst>
                <a:path w="173" h="120" extrusionOk="0">
                  <a:moveTo>
                    <a:pt x="90" y="0"/>
                  </a:moveTo>
                  <a:cubicBezTo>
                    <a:pt x="61" y="30"/>
                    <a:pt x="1" y="64"/>
                    <a:pt x="49" y="109"/>
                  </a:cubicBezTo>
                  <a:cubicBezTo>
                    <a:pt x="61" y="116"/>
                    <a:pt x="72" y="120"/>
                    <a:pt x="80" y="120"/>
                  </a:cubicBezTo>
                  <a:cubicBezTo>
                    <a:pt x="109" y="120"/>
                    <a:pt x="139" y="90"/>
                    <a:pt x="161" y="68"/>
                  </a:cubicBezTo>
                  <a:cubicBezTo>
                    <a:pt x="169" y="64"/>
                    <a:pt x="169" y="52"/>
                    <a:pt x="173" y="49"/>
                  </a:cubicBezTo>
                  <a:cubicBezTo>
                    <a:pt x="150" y="19"/>
                    <a:pt x="124" y="8"/>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7" name="Google Shape;32827;p23"/>
            <p:cNvSpPr/>
            <p:nvPr/>
          </p:nvSpPr>
          <p:spPr>
            <a:xfrm>
              <a:off x="-2777661" y="-2528267"/>
              <a:ext cx="9502" cy="7735"/>
            </a:xfrm>
            <a:custGeom>
              <a:avLst/>
              <a:gdLst/>
              <a:ahLst/>
              <a:cxnLst/>
              <a:rect l="l" t="t" r="r" b="b"/>
              <a:pathLst>
                <a:path w="199" h="162" extrusionOk="0">
                  <a:moveTo>
                    <a:pt x="90" y="1"/>
                  </a:moveTo>
                  <a:lnTo>
                    <a:pt x="90" y="1"/>
                  </a:lnTo>
                  <a:cubicBezTo>
                    <a:pt x="71" y="64"/>
                    <a:pt x="1" y="117"/>
                    <a:pt x="101" y="162"/>
                  </a:cubicBezTo>
                  <a:cubicBezTo>
                    <a:pt x="120" y="127"/>
                    <a:pt x="146" y="127"/>
                    <a:pt x="176" y="127"/>
                  </a:cubicBezTo>
                  <a:lnTo>
                    <a:pt x="199" y="127"/>
                  </a:lnTo>
                  <a:cubicBezTo>
                    <a:pt x="154" y="98"/>
                    <a:pt x="135" y="46"/>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8" name="Google Shape;32828;p23"/>
            <p:cNvSpPr/>
            <p:nvPr/>
          </p:nvSpPr>
          <p:spPr>
            <a:xfrm>
              <a:off x="-2146358" y="-2633747"/>
              <a:ext cx="6303" cy="5396"/>
            </a:xfrm>
            <a:custGeom>
              <a:avLst/>
              <a:gdLst/>
              <a:ahLst/>
              <a:cxnLst/>
              <a:rect l="l" t="t" r="r" b="b"/>
              <a:pathLst>
                <a:path w="132" h="113" extrusionOk="0">
                  <a:moveTo>
                    <a:pt x="76" y="0"/>
                  </a:moveTo>
                  <a:cubicBezTo>
                    <a:pt x="50" y="0"/>
                    <a:pt x="28" y="19"/>
                    <a:pt x="1" y="42"/>
                  </a:cubicBezTo>
                  <a:cubicBezTo>
                    <a:pt x="31" y="90"/>
                    <a:pt x="42" y="112"/>
                    <a:pt x="65" y="112"/>
                  </a:cubicBezTo>
                  <a:cubicBezTo>
                    <a:pt x="80" y="112"/>
                    <a:pt x="99" y="97"/>
                    <a:pt x="132" y="75"/>
                  </a:cubicBezTo>
                  <a:lnTo>
                    <a:pt x="132" y="42"/>
                  </a:lnTo>
                  <a:cubicBezTo>
                    <a:pt x="113" y="12"/>
                    <a:pt x="95"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9" name="Google Shape;32829;p23"/>
            <p:cNvSpPr/>
            <p:nvPr/>
          </p:nvSpPr>
          <p:spPr>
            <a:xfrm>
              <a:off x="-1938025" y="-2771745"/>
              <a:ext cx="7735" cy="4727"/>
            </a:xfrm>
            <a:custGeom>
              <a:avLst/>
              <a:gdLst/>
              <a:ahLst/>
              <a:cxnLst/>
              <a:rect l="l" t="t" r="r" b="b"/>
              <a:pathLst>
                <a:path w="162" h="99" extrusionOk="0">
                  <a:moveTo>
                    <a:pt x="106" y="1"/>
                  </a:moveTo>
                  <a:cubicBezTo>
                    <a:pt x="79" y="1"/>
                    <a:pt x="53" y="23"/>
                    <a:pt x="23" y="35"/>
                  </a:cubicBezTo>
                  <a:cubicBezTo>
                    <a:pt x="4" y="45"/>
                    <a:pt x="1" y="71"/>
                    <a:pt x="16" y="83"/>
                  </a:cubicBezTo>
                  <a:cubicBezTo>
                    <a:pt x="27" y="94"/>
                    <a:pt x="42" y="98"/>
                    <a:pt x="56" y="98"/>
                  </a:cubicBezTo>
                  <a:cubicBezTo>
                    <a:pt x="83" y="98"/>
                    <a:pt x="109" y="79"/>
                    <a:pt x="135" y="64"/>
                  </a:cubicBezTo>
                  <a:cubicBezTo>
                    <a:pt x="151" y="57"/>
                    <a:pt x="161" y="27"/>
                    <a:pt x="146" y="16"/>
                  </a:cubicBezTo>
                  <a:cubicBezTo>
                    <a:pt x="132" y="4"/>
                    <a:pt x="120" y="1"/>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0" name="Google Shape;32830;p23"/>
            <p:cNvSpPr/>
            <p:nvPr/>
          </p:nvSpPr>
          <p:spPr>
            <a:xfrm>
              <a:off x="-2425887" y="-2506159"/>
              <a:ext cx="6160" cy="7544"/>
            </a:xfrm>
            <a:custGeom>
              <a:avLst/>
              <a:gdLst/>
              <a:ahLst/>
              <a:cxnLst/>
              <a:rect l="l" t="t" r="r" b="b"/>
              <a:pathLst>
                <a:path w="129" h="158" extrusionOk="0">
                  <a:moveTo>
                    <a:pt x="35" y="1"/>
                  </a:moveTo>
                  <a:cubicBezTo>
                    <a:pt x="31" y="9"/>
                    <a:pt x="23" y="16"/>
                    <a:pt x="20" y="20"/>
                  </a:cubicBezTo>
                  <a:cubicBezTo>
                    <a:pt x="84" y="72"/>
                    <a:pt x="20" y="99"/>
                    <a:pt x="1" y="135"/>
                  </a:cubicBezTo>
                  <a:cubicBezTo>
                    <a:pt x="20" y="154"/>
                    <a:pt x="35" y="158"/>
                    <a:pt x="50" y="158"/>
                  </a:cubicBezTo>
                  <a:cubicBezTo>
                    <a:pt x="73" y="158"/>
                    <a:pt x="95" y="144"/>
                    <a:pt x="118" y="121"/>
                  </a:cubicBezTo>
                  <a:cubicBezTo>
                    <a:pt x="99" y="76"/>
                    <a:pt x="128" y="1"/>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1" name="Google Shape;32831;p23"/>
            <p:cNvSpPr/>
            <p:nvPr/>
          </p:nvSpPr>
          <p:spPr>
            <a:xfrm>
              <a:off x="-2360899" y="-2519338"/>
              <a:ext cx="6494" cy="5396"/>
            </a:xfrm>
            <a:custGeom>
              <a:avLst/>
              <a:gdLst/>
              <a:ahLst/>
              <a:cxnLst/>
              <a:rect l="l" t="t" r="r" b="b"/>
              <a:pathLst>
                <a:path w="136" h="113" extrusionOk="0">
                  <a:moveTo>
                    <a:pt x="61" y="1"/>
                  </a:moveTo>
                  <a:cubicBezTo>
                    <a:pt x="1" y="8"/>
                    <a:pt x="27" y="56"/>
                    <a:pt x="20" y="90"/>
                  </a:cubicBezTo>
                  <a:cubicBezTo>
                    <a:pt x="39" y="106"/>
                    <a:pt x="53" y="113"/>
                    <a:pt x="68" y="113"/>
                  </a:cubicBezTo>
                  <a:cubicBezTo>
                    <a:pt x="94" y="113"/>
                    <a:pt x="113" y="94"/>
                    <a:pt x="136" y="75"/>
                  </a:cubicBezTo>
                  <a:cubicBezTo>
                    <a:pt x="136" y="27"/>
                    <a:pt x="11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2" name="Google Shape;32832;p23"/>
            <p:cNvSpPr/>
            <p:nvPr/>
          </p:nvSpPr>
          <p:spPr>
            <a:xfrm>
              <a:off x="-2744284" y="-2625534"/>
              <a:ext cx="7019" cy="6303"/>
            </a:xfrm>
            <a:custGeom>
              <a:avLst/>
              <a:gdLst/>
              <a:ahLst/>
              <a:cxnLst/>
              <a:rect l="l" t="t" r="r" b="b"/>
              <a:pathLst>
                <a:path w="147" h="132" extrusionOk="0">
                  <a:moveTo>
                    <a:pt x="97" y="1"/>
                  </a:moveTo>
                  <a:cubicBezTo>
                    <a:pt x="68" y="34"/>
                    <a:pt x="35" y="68"/>
                    <a:pt x="0" y="97"/>
                  </a:cubicBezTo>
                  <a:cubicBezTo>
                    <a:pt x="12" y="109"/>
                    <a:pt x="19" y="120"/>
                    <a:pt x="30" y="132"/>
                  </a:cubicBezTo>
                  <a:cubicBezTo>
                    <a:pt x="135" y="113"/>
                    <a:pt x="135" y="113"/>
                    <a:pt x="147" y="19"/>
                  </a:cubicBezTo>
                  <a:cubicBezTo>
                    <a:pt x="142" y="11"/>
                    <a:pt x="135" y="8"/>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3" name="Google Shape;32833;p23"/>
            <p:cNvSpPr/>
            <p:nvPr/>
          </p:nvSpPr>
          <p:spPr>
            <a:xfrm>
              <a:off x="-2335687" y="-2706948"/>
              <a:ext cx="11842" cy="6494"/>
            </a:xfrm>
            <a:custGeom>
              <a:avLst/>
              <a:gdLst/>
              <a:ahLst/>
              <a:cxnLst/>
              <a:rect l="l" t="t" r="r" b="b"/>
              <a:pathLst>
                <a:path w="248" h="136" extrusionOk="0">
                  <a:moveTo>
                    <a:pt x="247" y="1"/>
                  </a:moveTo>
                  <a:lnTo>
                    <a:pt x="247" y="1"/>
                  </a:lnTo>
                  <a:cubicBezTo>
                    <a:pt x="232" y="12"/>
                    <a:pt x="220" y="23"/>
                    <a:pt x="210" y="31"/>
                  </a:cubicBezTo>
                  <a:cubicBezTo>
                    <a:pt x="198" y="57"/>
                    <a:pt x="172" y="57"/>
                    <a:pt x="146" y="65"/>
                  </a:cubicBezTo>
                  <a:cubicBezTo>
                    <a:pt x="101" y="94"/>
                    <a:pt x="49" y="98"/>
                    <a:pt x="0" y="113"/>
                  </a:cubicBezTo>
                  <a:cubicBezTo>
                    <a:pt x="41" y="127"/>
                    <a:pt x="79" y="135"/>
                    <a:pt x="108" y="135"/>
                  </a:cubicBezTo>
                  <a:cubicBezTo>
                    <a:pt x="172" y="135"/>
                    <a:pt x="210" y="101"/>
                    <a:pt x="236" y="23"/>
                  </a:cubicBezTo>
                  <a:cubicBezTo>
                    <a:pt x="239" y="15"/>
                    <a:pt x="243" y="8"/>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4" name="Google Shape;32834;p23"/>
            <p:cNvSpPr/>
            <p:nvPr/>
          </p:nvSpPr>
          <p:spPr>
            <a:xfrm>
              <a:off x="-2008361" y="-2899189"/>
              <a:ext cx="9025" cy="6494"/>
            </a:xfrm>
            <a:custGeom>
              <a:avLst/>
              <a:gdLst/>
              <a:ahLst/>
              <a:cxnLst/>
              <a:rect l="l" t="t" r="r" b="b"/>
              <a:pathLst>
                <a:path w="189" h="136" extrusionOk="0">
                  <a:moveTo>
                    <a:pt x="124" y="0"/>
                  </a:moveTo>
                  <a:cubicBezTo>
                    <a:pt x="61" y="12"/>
                    <a:pt x="45" y="71"/>
                    <a:pt x="9" y="109"/>
                  </a:cubicBezTo>
                  <a:lnTo>
                    <a:pt x="1" y="113"/>
                  </a:lnTo>
                  <a:cubicBezTo>
                    <a:pt x="31" y="121"/>
                    <a:pt x="57" y="124"/>
                    <a:pt x="87" y="131"/>
                  </a:cubicBezTo>
                  <a:cubicBezTo>
                    <a:pt x="90" y="128"/>
                    <a:pt x="94" y="128"/>
                    <a:pt x="98" y="128"/>
                  </a:cubicBezTo>
                  <a:cubicBezTo>
                    <a:pt x="106" y="128"/>
                    <a:pt x="113" y="131"/>
                    <a:pt x="121" y="131"/>
                  </a:cubicBezTo>
                  <a:cubicBezTo>
                    <a:pt x="128" y="131"/>
                    <a:pt x="139" y="135"/>
                    <a:pt x="147" y="135"/>
                  </a:cubicBezTo>
                  <a:cubicBezTo>
                    <a:pt x="161" y="135"/>
                    <a:pt x="173" y="131"/>
                    <a:pt x="188" y="109"/>
                  </a:cubicBezTo>
                  <a:cubicBezTo>
                    <a:pt x="106" y="109"/>
                    <a:pt x="102" y="61"/>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5" name="Google Shape;32835;p23"/>
            <p:cNvSpPr/>
            <p:nvPr/>
          </p:nvSpPr>
          <p:spPr>
            <a:xfrm>
              <a:off x="-2048137" y="-2819542"/>
              <a:ext cx="6781" cy="4823"/>
            </a:xfrm>
            <a:custGeom>
              <a:avLst/>
              <a:gdLst/>
              <a:ahLst/>
              <a:cxnLst/>
              <a:rect l="l" t="t" r="r" b="b"/>
              <a:pathLst>
                <a:path w="142" h="101" extrusionOk="0">
                  <a:moveTo>
                    <a:pt x="105" y="0"/>
                  </a:moveTo>
                  <a:cubicBezTo>
                    <a:pt x="97" y="0"/>
                    <a:pt x="86" y="4"/>
                    <a:pt x="79" y="4"/>
                  </a:cubicBezTo>
                  <a:cubicBezTo>
                    <a:pt x="67" y="7"/>
                    <a:pt x="60" y="7"/>
                    <a:pt x="49" y="7"/>
                  </a:cubicBezTo>
                  <a:cubicBezTo>
                    <a:pt x="41" y="7"/>
                    <a:pt x="34" y="7"/>
                    <a:pt x="26" y="4"/>
                  </a:cubicBezTo>
                  <a:cubicBezTo>
                    <a:pt x="23" y="7"/>
                    <a:pt x="15" y="15"/>
                    <a:pt x="12" y="18"/>
                  </a:cubicBezTo>
                  <a:cubicBezTo>
                    <a:pt x="0" y="41"/>
                    <a:pt x="0" y="60"/>
                    <a:pt x="7" y="82"/>
                  </a:cubicBezTo>
                  <a:cubicBezTo>
                    <a:pt x="30" y="97"/>
                    <a:pt x="45" y="101"/>
                    <a:pt x="64" y="101"/>
                  </a:cubicBezTo>
                  <a:cubicBezTo>
                    <a:pt x="102" y="101"/>
                    <a:pt x="124" y="63"/>
                    <a:pt x="142" y="18"/>
                  </a:cubicBezTo>
                  <a:cubicBezTo>
                    <a:pt x="131" y="4"/>
                    <a:pt x="119" y="0"/>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6" name="Google Shape;32836;p23"/>
            <p:cNvSpPr/>
            <p:nvPr/>
          </p:nvSpPr>
          <p:spPr>
            <a:xfrm>
              <a:off x="-2572193" y="-2772079"/>
              <a:ext cx="10744" cy="8070"/>
            </a:xfrm>
            <a:custGeom>
              <a:avLst/>
              <a:gdLst/>
              <a:ahLst/>
              <a:cxnLst/>
              <a:rect l="l" t="t" r="r" b="b"/>
              <a:pathLst>
                <a:path w="225" h="169" extrusionOk="0">
                  <a:moveTo>
                    <a:pt x="149" y="0"/>
                  </a:moveTo>
                  <a:cubicBezTo>
                    <a:pt x="183" y="42"/>
                    <a:pt x="191" y="86"/>
                    <a:pt x="149" y="123"/>
                  </a:cubicBezTo>
                  <a:cubicBezTo>
                    <a:pt x="135" y="135"/>
                    <a:pt x="120" y="142"/>
                    <a:pt x="101" y="142"/>
                  </a:cubicBezTo>
                  <a:cubicBezTo>
                    <a:pt x="78" y="142"/>
                    <a:pt x="56" y="131"/>
                    <a:pt x="34" y="116"/>
                  </a:cubicBezTo>
                  <a:cubicBezTo>
                    <a:pt x="30" y="112"/>
                    <a:pt x="24" y="112"/>
                    <a:pt x="18" y="112"/>
                  </a:cubicBezTo>
                  <a:cubicBezTo>
                    <a:pt x="12" y="112"/>
                    <a:pt x="6" y="112"/>
                    <a:pt x="0" y="112"/>
                  </a:cubicBezTo>
                  <a:cubicBezTo>
                    <a:pt x="45" y="150"/>
                    <a:pt x="82" y="168"/>
                    <a:pt x="116" y="168"/>
                  </a:cubicBezTo>
                  <a:cubicBezTo>
                    <a:pt x="161" y="168"/>
                    <a:pt x="194" y="135"/>
                    <a:pt x="217" y="64"/>
                  </a:cubicBezTo>
                  <a:cubicBezTo>
                    <a:pt x="225" y="34"/>
                    <a:pt x="199" y="19"/>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7" name="Google Shape;32837;p23"/>
            <p:cNvSpPr/>
            <p:nvPr/>
          </p:nvSpPr>
          <p:spPr>
            <a:xfrm>
              <a:off x="-2082612" y="-2902007"/>
              <a:ext cx="5587" cy="13418"/>
            </a:xfrm>
            <a:custGeom>
              <a:avLst/>
              <a:gdLst/>
              <a:ahLst/>
              <a:cxnLst/>
              <a:rect l="l" t="t" r="r" b="b"/>
              <a:pathLst>
                <a:path w="117" h="281" extrusionOk="0">
                  <a:moveTo>
                    <a:pt x="101" y="0"/>
                  </a:moveTo>
                  <a:cubicBezTo>
                    <a:pt x="91" y="0"/>
                    <a:pt x="79" y="11"/>
                    <a:pt x="75" y="26"/>
                  </a:cubicBezTo>
                  <a:cubicBezTo>
                    <a:pt x="42" y="108"/>
                    <a:pt x="1" y="190"/>
                    <a:pt x="1" y="280"/>
                  </a:cubicBezTo>
                  <a:lnTo>
                    <a:pt x="4" y="280"/>
                  </a:lnTo>
                  <a:cubicBezTo>
                    <a:pt x="49" y="251"/>
                    <a:pt x="27" y="183"/>
                    <a:pt x="65" y="149"/>
                  </a:cubicBezTo>
                  <a:cubicBezTo>
                    <a:pt x="83" y="101"/>
                    <a:pt x="101" y="52"/>
                    <a:pt x="117" y="4"/>
                  </a:cubicBezTo>
                  <a:cubicBezTo>
                    <a:pt x="113" y="4"/>
                    <a:pt x="109" y="0"/>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8" name="Google Shape;32838;p23"/>
            <p:cNvSpPr/>
            <p:nvPr/>
          </p:nvSpPr>
          <p:spPr>
            <a:xfrm>
              <a:off x="-1832354" y="-2785688"/>
              <a:ext cx="7163" cy="4345"/>
            </a:xfrm>
            <a:custGeom>
              <a:avLst/>
              <a:gdLst/>
              <a:ahLst/>
              <a:cxnLst/>
              <a:rect l="l" t="t" r="r" b="b"/>
              <a:pathLst>
                <a:path w="150" h="91" extrusionOk="0">
                  <a:moveTo>
                    <a:pt x="94" y="1"/>
                  </a:moveTo>
                  <a:cubicBezTo>
                    <a:pt x="60" y="1"/>
                    <a:pt x="31" y="16"/>
                    <a:pt x="1" y="31"/>
                  </a:cubicBezTo>
                  <a:lnTo>
                    <a:pt x="1" y="65"/>
                  </a:lnTo>
                  <a:cubicBezTo>
                    <a:pt x="38" y="80"/>
                    <a:pt x="64" y="91"/>
                    <a:pt x="83" y="91"/>
                  </a:cubicBezTo>
                  <a:cubicBezTo>
                    <a:pt x="109" y="91"/>
                    <a:pt x="124" y="68"/>
                    <a:pt x="150" y="16"/>
                  </a:cubicBezTo>
                  <a:cubicBezTo>
                    <a:pt x="127" y="5"/>
                    <a:pt x="109"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9" name="Google Shape;32839;p23"/>
            <p:cNvSpPr/>
            <p:nvPr/>
          </p:nvSpPr>
          <p:spPr>
            <a:xfrm>
              <a:off x="-2738029" y="-2626107"/>
              <a:ext cx="6637" cy="6876"/>
            </a:xfrm>
            <a:custGeom>
              <a:avLst/>
              <a:gdLst/>
              <a:ahLst/>
              <a:cxnLst/>
              <a:rect l="l" t="t" r="r" b="b"/>
              <a:pathLst>
                <a:path w="139" h="144" extrusionOk="0">
                  <a:moveTo>
                    <a:pt x="64" y="1"/>
                  </a:moveTo>
                  <a:cubicBezTo>
                    <a:pt x="45" y="1"/>
                    <a:pt x="23" y="4"/>
                    <a:pt x="0" y="13"/>
                  </a:cubicBezTo>
                  <a:cubicBezTo>
                    <a:pt x="4" y="20"/>
                    <a:pt x="11" y="23"/>
                    <a:pt x="16" y="31"/>
                  </a:cubicBezTo>
                  <a:cubicBezTo>
                    <a:pt x="56" y="68"/>
                    <a:pt x="94" y="106"/>
                    <a:pt x="131" y="144"/>
                  </a:cubicBezTo>
                  <a:cubicBezTo>
                    <a:pt x="139" y="46"/>
                    <a:pt x="120"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0" name="Google Shape;32840;p23"/>
            <p:cNvSpPr/>
            <p:nvPr/>
          </p:nvSpPr>
          <p:spPr>
            <a:xfrm>
              <a:off x="-2124011" y="-2922348"/>
              <a:ext cx="7210" cy="7306"/>
            </a:xfrm>
            <a:custGeom>
              <a:avLst/>
              <a:gdLst/>
              <a:ahLst/>
              <a:cxnLst/>
              <a:rect l="l" t="t" r="r" b="b"/>
              <a:pathLst>
                <a:path w="151" h="153" extrusionOk="0">
                  <a:moveTo>
                    <a:pt x="68" y="0"/>
                  </a:moveTo>
                  <a:cubicBezTo>
                    <a:pt x="49" y="4"/>
                    <a:pt x="34" y="11"/>
                    <a:pt x="16" y="14"/>
                  </a:cubicBezTo>
                  <a:cubicBezTo>
                    <a:pt x="0" y="45"/>
                    <a:pt x="45" y="67"/>
                    <a:pt x="31" y="97"/>
                  </a:cubicBezTo>
                  <a:cubicBezTo>
                    <a:pt x="53" y="116"/>
                    <a:pt x="68" y="135"/>
                    <a:pt x="90" y="145"/>
                  </a:cubicBezTo>
                  <a:cubicBezTo>
                    <a:pt x="102" y="149"/>
                    <a:pt x="112" y="153"/>
                    <a:pt x="121" y="153"/>
                  </a:cubicBezTo>
                  <a:cubicBezTo>
                    <a:pt x="138" y="153"/>
                    <a:pt x="150" y="145"/>
                    <a:pt x="147" y="112"/>
                  </a:cubicBezTo>
                  <a:cubicBezTo>
                    <a:pt x="94" y="93"/>
                    <a:pt x="76" y="49"/>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1" name="Google Shape;32841;p23"/>
            <p:cNvSpPr/>
            <p:nvPr/>
          </p:nvSpPr>
          <p:spPr>
            <a:xfrm>
              <a:off x="-2739652" y="-2619279"/>
              <a:ext cx="9884" cy="6637"/>
            </a:xfrm>
            <a:custGeom>
              <a:avLst/>
              <a:gdLst/>
              <a:ahLst/>
              <a:cxnLst/>
              <a:rect l="l" t="t" r="r" b="b"/>
              <a:pathLst>
                <a:path w="207" h="139" extrusionOk="0">
                  <a:moveTo>
                    <a:pt x="165" y="1"/>
                  </a:moveTo>
                  <a:cubicBezTo>
                    <a:pt x="113" y="27"/>
                    <a:pt x="90" y="101"/>
                    <a:pt x="27" y="101"/>
                  </a:cubicBezTo>
                  <a:cubicBezTo>
                    <a:pt x="19" y="101"/>
                    <a:pt x="8" y="101"/>
                    <a:pt x="0" y="97"/>
                  </a:cubicBezTo>
                  <a:lnTo>
                    <a:pt x="0" y="101"/>
                  </a:lnTo>
                  <a:cubicBezTo>
                    <a:pt x="19" y="127"/>
                    <a:pt x="42" y="139"/>
                    <a:pt x="60" y="139"/>
                  </a:cubicBezTo>
                  <a:cubicBezTo>
                    <a:pt x="90" y="139"/>
                    <a:pt x="121" y="120"/>
                    <a:pt x="147" y="105"/>
                  </a:cubicBezTo>
                  <a:cubicBezTo>
                    <a:pt x="207" y="79"/>
                    <a:pt x="173" y="37"/>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2" name="Google Shape;32842;p23"/>
            <p:cNvSpPr/>
            <p:nvPr/>
          </p:nvSpPr>
          <p:spPr>
            <a:xfrm>
              <a:off x="-2205234" y="-2836016"/>
              <a:ext cx="13609" cy="6494"/>
            </a:xfrm>
            <a:custGeom>
              <a:avLst/>
              <a:gdLst/>
              <a:ahLst/>
              <a:cxnLst/>
              <a:rect l="l" t="t" r="r" b="b"/>
              <a:pathLst>
                <a:path w="285" h="136" extrusionOk="0">
                  <a:moveTo>
                    <a:pt x="102" y="1"/>
                  </a:moveTo>
                  <a:cubicBezTo>
                    <a:pt x="64" y="1"/>
                    <a:pt x="31" y="9"/>
                    <a:pt x="0" y="38"/>
                  </a:cubicBezTo>
                  <a:cubicBezTo>
                    <a:pt x="19" y="42"/>
                    <a:pt x="34" y="46"/>
                    <a:pt x="53" y="49"/>
                  </a:cubicBezTo>
                  <a:cubicBezTo>
                    <a:pt x="68" y="38"/>
                    <a:pt x="83" y="31"/>
                    <a:pt x="102" y="31"/>
                  </a:cubicBezTo>
                  <a:cubicBezTo>
                    <a:pt x="117" y="31"/>
                    <a:pt x="131" y="38"/>
                    <a:pt x="150" y="49"/>
                  </a:cubicBezTo>
                  <a:lnTo>
                    <a:pt x="165" y="49"/>
                  </a:lnTo>
                  <a:cubicBezTo>
                    <a:pt x="217" y="49"/>
                    <a:pt x="240" y="99"/>
                    <a:pt x="266" y="135"/>
                  </a:cubicBezTo>
                  <a:cubicBezTo>
                    <a:pt x="285" y="80"/>
                    <a:pt x="259" y="31"/>
                    <a:pt x="214" y="20"/>
                  </a:cubicBezTo>
                  <a:cubicBezTo>
                    <a:pt x="176" y="12"/>
                    <a:pt x="139" y="1"/>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3" name="Google Shape;32843;p23"/>
            <p:cNvSpPr/>
            <p:nvPr/>
          </p:nvSpPr>
          <p:spPr>
            <a:xfrm>
              <a:off x="-2003156" y="-2603760"/>
              <a:ext cx="9168" cy="11794"/>
            </a:xfrm>
            <a:custGeom>
              <a:avLst/>
              <a:gdLst/>
              <a:ahLst/>
              <a:cxnLst/>
              <a:rect l="l" t="t" r="r" b="b"/>
              <a:pathLst>
                <a:path w="192" h="247" extrusionOk="0">
                  <a:moveTo>
                    <a:pt x="83" y="0"/>
                  </a:moveTo>
                  <a:cubicBezTo>
                    <a:pt x="75" y="0"/>
                    <a:pt x="67" y="4"/>
                    <a:pt x="60" y="12"/>
                  </a:cubicBezTo>
                  <a:cubicBezTo>
                    <a:pt x="38" y="26"/>
                    <a:pt x="23" y="45"/>
                    <a:pt x="0" y="64"/>
                  </a:cubicBezTo>
                  <a:lnTo>
                    <a:pt x="7" y="64"/>
                  </a:lnTo>
                  <a:cubicBezTo>
                    <a:pt x="26" y="60"/>
                    <a:pt x="45" y="60"/>
                    <a:pt x="57" y="60"/>
                  </a:cubicBezTo>
                  <a:cubicBezTo>
                    <a:pt x="124" y="60"/>
                    <a:pt x="146" y="97"/>
                    <a:pt x="142" y="191"/>
                  </a:cubicBezTo>
                  <a:cubicBezTo>
                    <a:pt x="142" y="206"/>
                    <a:pt x="146" y="228"/>
                    <a:pt x="150" y="247"/>
                  </a:cubicBezTo>
                  <a:cubicBezTo>
                    <a:pt x="191" y="150"/>
                    <a:pt x="176" y="71"/>
                    <a:pt x="109" y="12"/>
                  </a:cubicBezTo>
                  <a:cubicBezTo>
                    <a:pt x="102" y="4"/>
                    <a:pt x="90"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4" name="Google Shape;32844;p23"/>
            <p:cNvSpPr/>
            <p:nvPr/>
          </p:nvSpPr>
          <p:spPr>
            <a:xfrm>
              <a:off x="-2288940" y="-2668223"/>
              <a:ext cx="6303" cy="6828"/>
            </a:xfrm>
            <a:custGeom>
              <a:avLst/>
              <a:gdLst/>
              <a:ahLst/>
              <a:cxnLst/>
              <a:rect l="l" t="t" r="r" b="b"/>
              <a:pathLst>
                <a:path w="132" h="143" extrusionOk="0">
                  <a:moveTo>
                    <a:pt x="38" y="1"/>
                  </a:moveTo>
                  <a:cubicBezTo>
                    <a:pt x="31" y="5"/>
                    <a:pt x="23" y="8"/>
                    <a:pt x="19" y="12"/>
                  </a:cubicBezTo>
                  <a:cubicBezTo>
                    <a:pt x="53" y="49"/>
                    <a:pt x="23" y="72"/>
                    <a:pt x="0" y="94"/>
                  </a:cubicBezTo>
                  <a:cubicBezTo>
                    <a:pt x="23" y="110"/>
                    <a:pt x="38" y="143"/>
                    <a:pt x="64" y="143"/>
                  </a:cubicBezTo>
                  <a:cubicBezTo>
                    <a:pt x="76" y="143"/>
                    <a:pt x="86" y="139"/>
                    <a:pt x="102" y="128"/>
                  </a:cubicBezTo>
                  <a:cubicBezTo>
                    <a:pt x="98" y="91"/>
                    <a:pt x="109" y="61"/>
                    <a:pt x="131" y="31"/>
                  </a:cubicBezTo>
                  <a:cubicBezTo>
                    <a:pt x="102" y="16"/>
                    <a:pt x="64" y="27"/>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5" name="Google Shape;32845;p23"/>
            <p:cNvSpPr/>
            <p:nvPr/>
          </p:nvSpPr>
          <p:spPr>
            <a:xfrm>
              <a:off x="-2429420" y="-2506637"/>
              <a:ext cx="7544" cy="6972"/>
            </a:xfrm>
            <a:custGeom>
              <a:avLst/>
              <a:gdLst/>
              <a:ahLst/>
              <a:cxnLst/>
              <a:rect l="l" t="t" r="r" b="b"/>
              <a:pathLst>
                <a:path w="158" h="146" extrusionOk="0">
                  <a:moveTo>
                    <a:pt x="27" y="0"/>
                  </a:moveTo>
                  <a:cubicBezTo>
                    <a:pt x="19" y="14"/>
                    <a:pt x="16" y="30"/>
                    <a:pt x="12" y="49"/>
                  </a:cubicBezTo>
                  <a:cubicBezTo>
                    <a:pt x="30" y="82"/>
                    <a:pt x="1" y="145"/>
                    <a:pt x="68" y="145"/>
                  </a:cubicBezTo>
                  <a:lnTo>
                    <a:pt x="75" y="145"/>
                  </a:lnTo>
                  <a:cubicBezTo>
                    <a:pt x="94" y="109"/>
                    <a:pt x="158" y="82"/>
                    <a:pt x="94" y="30"/>
                  </a:cubicBezTo>
                  <a:lnTo>
                    <a:pt x="94" y="30"/>
                  </a:lnTo>
                  <a:cubicBezTo>
                    <a:pt x="83" y="41"/>
                    <a:pt x="71" y="45"/>
                    <a:pt x="64" y="45"/>
                  </a:cubicBezTo>
                  <a:cubicBezTo>
                    <a:pt x="45" y="45"/>
                    <a:pt x="45" y="4"/>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6" name="Google Shape;32846;p23"/>
            <p:cNvSpPr/>
            <p:nvPr/>
          </p:nvSpPr>
          <p:spPr>
            <a:xfrm>
              <a:off x="-2338027" y="-2720700"/>
              <a:ext cx="12033" cy="3629"/>
            </a:xfrm>
            <a:custGeom>
              <a:avLst/>
              <a:gdLst/>
              <a:ahLst/>
              <a:cxnLst/>
              <a:rect l="l" t="t" r="r" b="b"/>
              <a:pathLst>
                <a:path w="252" h="76" extrusionOk="0">
                  <a:moveTo>
                    <a:pt x="109" y="1"/>
                  </a:moveTo>
                  <a:cubicBezTo>
                    <a:pt x="76" y="1"/>
                    <a:pt x="38" y="8"/>
                    <a:pt x="0" y="23"/>
                  </a:cubicBezTo>
                  <a:cubicBezTo>
                    <a:pt x="19" y="46"/>
                    <a:pt x="45" y="46"/>
                    <a:pt x="67" y="57"/>
                  </a:cubicBezTo>
                  <a:cubicBezTo>
                    <a:pt x="98" y="53"/>
                    <a:pt x="128" y="46"/>
                    <a:pt x="157" y="46"/>
                  </a:cubicBezTo>
                  <a:cubicBezTo>
                    <a:pt x="188" y="46"/>
                    <a:pt x="217" y="53"/>
                    <a:pt x="247" y="75"/>
                  </a:cubicBezTo>
                  <a:cubicBezTo>
                    <a:pt x="251" y="61"/>
                    <a:pt x="247" y="46"/>
                    <a:pt x="233" y="39"/>
                  </a:cubicBezTo>
                  <a:cubicBezTo>
                    <a:pt x="191" y="12"/>
                    <a:pt x="150"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7" name="Google Shape;32847;p23"/>
            <p:cNvSpPr/>
            <p:nvPr/>
          </p:nvSpPr>
          <p:spPr>
            <a:xfrm>
              <a:off x="-1827723" y="-2766922"/>
              <a:ext cx="5444" cy="6303"/>
            </a:xfrm>
            <a:custGeom>
              <a:avLst/>
              <a:gdLst/>
              <a:ahLst/>
              <a:cxnLst/>
              <a:rect l="l" t="t" r="r" b="b"/>
              <a:pathLst>
                <a:path w="114" h="132" extrusionOk="0">
                  <a:moveTo>
                    <a:pt x="53" y="1"/>
                  </a:moveTo>
                  <a:cubicBezTo>
                    <a:pt x="49" y="1"/>
                    <a:pt x="42" y="1"/>
                    <a:pt x="39" y="4"/>
                  </a:cubicBezTo>
                  <a:cubicBezTo>
                    <a:pt x="1" y="23"/>
                    <a:pt x="4" y="53"/>
                    <a:pt x="16" y="83"/>
                  </a:cubicBezTo>
                  <a:cubicBezTo>
                    <a:pt x="20" y="94"/>
                    <a:pt x="20" y="105"/>
                    <a:pt x="20" y="117"/>
                  </a:cubicBezTo>
                  <a:cubicBezTo>
                    <a:pt x="23" y="120"/>
                    <a:pt x="27" y="124"/>
                    <a:pt x="34" y="132"/>
                  </a:cubicBezTo>
                  <a:cubicBezTo>
                    <a:pt x="46" y="127"/>
                    <a:pt x="65" y="124"/>
                    <a:pt x="75" y="117"/>
                  </a:cubicBezTo>
                  <a:cubicBezTo>
                    <a:pt x="113" y="94"/>
                    <a:pt x="113" y="65"/>
                    <a:pt x="91" y="31"/>
                  </a:cubicBezTo>
                  <a:cubicBezTo>
                    <a:pt x="83" y="15"/>
                    <a:pt x="72" y="1"/>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8" name="Google Shape;32848;p23"/>
            <p:cNvSpPr/>
            <p:nvPr/>
          </p:nvSpPr>
          <p:spPr>
            <a:xfrm>
              <a:off x="-2169708" y="-2916332"/>
              <a:ext cx="4871" cy="9502"/>
            </a:xfrm>
            <a:custGeom>
              <a:avLst/>
              <a:gdLst/>
              <a:ahLst/>
              <a:cxnLst/>
              <a:rect l="l" t="t" r="r" b="b"/>
              <a:pathLst>
                <a:path w="102" h="199" extrusionOk="0">
                  <a:moveTo>
                    <a:pt x="68" y="1"/>
                  </a:moveTo>
                  <a:cubicBezTo>
                    <a:pt x="68" y="54"/>
                    <a:pt x="1" y="76"/>
                    <a:pt x="5" y="132"/>
                  </a:cubicBezTo>
                  <a:cubicBezTo>
                    <a:pt x="46" y="132"/>
                    <a:pt x="19" y="199"/>
                    <a:pt x="60" y="199"/>
                  </a:cubicBezTo>
                  <a:lnTo>
                    <a:pt x="101" y="199"/>
                  </a:lnTo>
                  <a:cubicBezTo>
                    <a:pt x="83" y="139"/>
                    <a:pt x="68" y="80"/>
                    <a:pt x="86" y="16"/>
                  </a:cubicBezTo>
                  <a:cubicBezTo>
                    <a:pt x="79" y="12"/>
                    <a:pt x="75" y="4"/>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9" name="Google Shape;32849;p23"/>
            <p:cNvSpPr/>
            <p:nvPr/>
          </p:nvSpPr>
          <p:spPr>
            <a:xfrm>
              <a:off x="-2164694" y="-2913132"/>
              <a:ext cx="7019" cy="5826"/>
            </a:xfrm>
            <a:custGeom>
              <a:avLst/>
              <a:gdLst/>
              <a:ahLst/>
              <a:cxnLst/>
              <a:rect l="l" t="t" r="r" b="b"/>
              <a:pathLst>
                <a:path w="147" h="122" extrusionOk="0">
                  <a:moveTo>
                    <a:pt x="93" y="1"/>
                  </a:moveTo>
                  <a:cubicBezTo>
                    <a:pt x="75" y="35"/>
                    <a:pt x="0" y="49"/>
                    <a:pt x="45" y="113"/>
                  </a:cubicBezTo>
                  <a:cubicBezTo>
                    <a:pt x="57" y="117"/>
                    <a:pt x="71" y="121"/>
                    <a:pt x="83" y="121"/>
                  </a:cubicBezTo>
                  <a:cubicBezTo>
                    <a:pt x="101" y="121"/>
                    <a:pt x="120" y="113"/>
                    <a:pt x="131" y="87"/>
                  </a:cubicBezTo>
                  <a:cubicBezTo>
                    <a:pt x="146" y="49"/>
                    <a:pt x="120" y="23"/>
                    <a:pt x="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0" name="Google Shape;32850;p23"/>
            <p:cNvSpPr/>
            <p:nvPr/>
          </p:nvSpPr>
          <p:spPr>
            <a:xfrm>
              <a:off x="-2278053" y="-2851678"/>
              <a:ext cx="5587" cy="6255"/>
            </a:xfrm>
            <a:custGeom>
              <a:avLst/>
              <a:gdLst/>
              <a:ahLst/>
              <a:cxnLst/>
              <a:rect l="l" t="t" r="r" b="b"/>
              <a:pathLst>
                <a:path w="117" h="131" extrusionOk="0">
                  <a:moveTo>
                    <a:pt x="67" y="0"/>
                  </a:moveTo>
                  <a:cubicBezTo>
                    <a:pt x="57" y="0"/>
                    <a:pt x="45" y="8"/>
                    <a:pt x="34" y="18"/>
                  </a:cubicBezTo>
                  <a:cubicBezTo>
                    <a:pt x="0" y="56"/>
                    <a:pt x="27" y="90"/>
                    <a:pt x="41" y="120"/>
                  </a:cubicBezTo>
                  <a:cubicBezTo>
                    <a:pt x="53" y="127"/>
                    <a:pt x="60" y="131"/>
                    <a:pt x="67" y="131"/>
                  </a:cubicBezTo>
                  <a:cubicBezTo>
                    <a:pt x="76" y="131"/>
                    <a:pt x="83" y="127"/>
                    <a:pt x="83" y="120"/>
                  </a:cubicBezTo>
                  <a:cubicBezTo>
                    <a:pt x="94" y="86"/>
                    <a:pt x="117" y="49"/>
                    <a:pt x="90" y="11"/>
                  </a:cubicBezTo>
                  <a:cubicBezTo>
                    <a:pt x="86" y="4"/>
                    <a:pt x="79" y="0"/>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1" name="Google Shape;32851;p23"/>
            <p:cNvSpPr/>
            <p:nvPr/>
          </p:nvSpPr>
          <p:spPr>
            <a:xfrm>
              <a:off x="-2136140" y="-2868486"/>
              <a:ext cx="8070" cy="9884"/>
            </a:xfrm>
            <a:custGeom>
              <a:avLst/>
              <a:gdLst/>
              <a:ahLst/>
              <a:cxnLst/>
              <a:rect l="l" t="t" r="r" b="b"/>
              <a:pathLst>
                <a:path w="169" h="207" extrusionOk="0">
                  <a:moveTo>
                    <a:pt x="71" y="1"/>
                  </a:moveTo>
                  <a:lnTo>
                    <a:pt x="71" y="1"/>
                  </a:lnTo>
                  <a:cubicBezTo>
                    <a:pt x="0" y="61"/>
                    <a:pt x="97" y="101"/>
                    <a:pt x="83" y="158"/>
                  </a:cubicBezTo>
                  <a:cubicBezTo>
                    <a:pt x="78" y="177"/>
                    <a:pt x="90" y="191"/>
                    <a:pt x="113" y="203"/>
                  </a:cubicBezTo>
                  <a:cubicBezTo>
                    <a:pt x="120" y="203"/>
                    <a:pt x="128" y="206"/>
                    <a:pt x="135" y="206"/>
                  </a:cubicBezTo>
                  <a:cubicBezTo>
                    <a:pt x="146" y="206"/>
                    <a:pt x="157" y="203"/>
                    <a:pt x="168" y="199"/>
                  </a:cubicBezTo>
                  <a:cubicBezTo>
                    <a:pt x="165" y="199"/>
                    <a:pt x="165" y="195"/>
                    <a:pt x="165" y="195"/>
                  </a:cubicBezTo>
                  <a:cubicBezTo>
                    <a:pt x="150" y="124"/>
                    <a:pt x="64" y="83"/>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2" name="Google Shape;32852;p23"/>
            <p:cNvSpPr/>
            <p:nvPr/>
          </p:nvSpPr>
          <p:spPr>
            <a:xfrm>
              <a:off x="-2006212" y="-2596789"/>
              <a:ext cx="5205" cy="5587"/>
            </a:xfrm>
            <a:custGeom>
              <a:avLst/>
              <a:gdLst/>
              <a:ahLst/>
              <a:cxnLst/>
              <a:rect l="l" t="t" r="r" b="b"/>
              <a:pathLst>
                <a:path w="109" h="117" extrusionOk="0">
                  <a:moveTo>
                    <a:pt x="16" y="1"/>
                  </a:moveTo>
                  <a:lnTo>
                    <a:pt x="16" y="1"/>
                  </a:lnTo>
                  <a:cubicBezTo>
                    <a:pt x="0" y="71"/>
                    <a:pt x="35" y="105"/>
                    <a:pt x="98" y="116"/>
                  </a:cubicBezTo>
                  <a:cubicBezTo>
                    <a:pt x="109" y="8"/>
                    <a:pt x="109" y="8"/>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3" name="Google Shape;32853;p23"/>
            <p:cNvSpPr/>
            <p:nvPr/>
          </p:nvSpPr>
          <p:spPr>
            <a:xfrm>
              <a:off x="-2343757" y="-2718694"/>
              <a:ext cx="5587" cy="8595"/>
            </a:xfrm>
            <a:custGeom>
              <a:avLst/>
              <a:gdLst/>
              <a:ahLst/>
              <a:cxnLst/>
              <a:rect l="l" t="t" r="r" b="b"/>
              <a:pathLst>
                <a:path w="117" h="180" extrusionOk="0">
                  <a:moveTo>
                    <a:pt x="39" y="0"/>
                  </a:moveTo>
                  <a:lnTo>
                    <a:pt x="39" y="0"/>
                  </a:lnTo>
                  <a:cubicBezTo>
                    <a:pt x="1" y="75"/>
                    <a:pt x="30" y="131"/>
                    <a:pt x="91" y="180"/>
                  </a:cubicBezTo>
                  <a:cubicBezTo>
                    <a:pt x="94" y="154"/>
                    <a:pt x="98" y="123"/>
                    <a:pt x="106" y="97"/>
                  </a:cubicBezTo>
                  <a:cubicBezTo>
                    <a:pt x="117" y="41"/>
                    <a:pt x="65" y="30"/>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4" name="Google Shape;32854;p23"/>
            <p:cNvSpPr/>
            <p:nvPr/>
          </p:nvSpPr>
          <p:spPr>
            <a:xfrm>
              <a:off x="-2118281" y="-2587859"/>
              <a:ext cx="10935" cy="5396"/>
            </a:xfrm>
            <a:custGeom>
              <a:avLst/>
              <a:gdLst/>
              <a:ahLst/>
              <a:cxnLst/>
              <a:rect l="l" t="t" r="r" b="b"/>
              <a:pathLst>
                <a:path w="229" h="113" extrusionOk="0">
                  <a:moveTo>
                    <a:pt x="1" y="0"/>
                  </a:moveTo>
                  <a:cubicBezTo>
                    <a:pt x="30" y="75"/>
                    <a:pt x="86" y="112"/>
                    <a:pt x="153" y="112"/>
                  </a:cubicBezTo>
                  <a:cubicBezTo>
                    <a:pt x="180" y="112"/>
                    <a:pt x="202" y="109"/>
                    <a:pt x="228" y="101"/>
                  </a:cubicBezTo>
                  <a:cubicBezTo>
                    <a:pt x="217" y="90"/>
                    <a:pt x="206" y="78"/>
                    <a:pt x="194" y="71"/>
                  </a:cubicBezTo>
                  <a:cubicBezTo>
                    <a:pt x="184" y="75"/>
                    <a:pt x="168" y="75"/>
                    <a:pt x="158" y="75"/>
                  </a:cubicBezTo>
                  <a:cubicBezTo>
                    <a:pt x="97" y="75"/>
                    <a:pt x="53" y="3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5" name="Google Shape;32855;p23"/>
            <p:cNvSpPr/>
            <p:nvPr/>
          </p:nvSpPr>
          <p:spPr>
            <a:xfrm>
              <a:off x="-2899758" y="-2756942"/>
              <a:ext cx="6637" cy="8643"/>
            </a:xfrm>
            <a:custGeom>
              <a:avLst/>
              <a:gdLst/>
              <a:ahLst/>
              <a:cxnLst/>
              <a:rect l="l" t="t" r="r" b="b"/>
              <a:pathLst>
                <a:path w="139" h="181" extrusionOk="0">
                  <a:moveTo>
                    <a:pt x="1" y="1"/>
                  </a:moveTo>
                  <a:cubicBezTo>
                    <a:pt x="8" y="5"/>
                    <a:pt x="12" y="13"/>
                    <a:pt x="20" y="16"/>
                  </a:cubicBezTo>
                  <a:cubicBezTo>
                    <a:pt x="42" y="39"/>
                    <a:pt x="46" y="68"/>
                    <a:pt x="34" y="98"/>
                  </a:cubicBezTo>
                  <a:cubicBezTo>
                    <a:pt x="49" y="125"/>
                    <a:pt x="68" y="154"/>
                    <a:pt x="83" y="180"/>
                  </a:cubicBezTo>
                  <a:cubicBezTo>
                    <a:pt x="139" y="98"/>
                    <a:pt x="128" y="57"/>
                    <a:pt x="20" y="8"/>
                  </a:cubicBezTo>
                  <a:cubicBezTo>
                    <a:pt x="12" y="5"/>
                    <a:pt x="8"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6" name="Google Shape;32856;p23"/>
            <p:cNvSpPr/>
            <p:nvPr/>
          </p:nvSpPr>
          <p:spPr>
            <a:xfrm>
              <a:off x="-1819701" y="-2661060"/>
              <a:ext cx="6160" cy="6255"/>
            </a:xfrm>
            <a:custGeom>
              <a:avLst/>
              <a:gdLst/>
              <a:ahLst/>
              <a:cxnLst/>
              <a:rect l="l" t="t" r="r" b="b"/>
              <a:pathLst>
                <a:path w="129" h="131" extrusionOk="0">
                  <a:moveTo>
                    <a:pt x="83" y="1"/>
                  </a:moveTo>
                  <a:cubicBezTo>
                    <a:pt x="76" y="23"/>
                    <a:pt x="64" y="41"/>
                    <a:pt x="42" y="53"/>
                  </a:cubicBezTo>
                  <a:cubicBezTo>
                    <a:pt x="28" y="60"/>
                    <a:pt x="1" y="60"/>
                    <a:pt x="5" y="86"/>
                  </a:cubicBezTo>
                  <a:cubicBezTo>
                    <a:pt x="9" y="113"/>
                    <a:pt x="35" y="120"/>
                    <a:pt x="57" y="124"/>
                  </a:cubicBezTo>
                  <a:cubicBezTo>
                    <a:pt x="72" y="124"/>
                    <a:pt x="87" y="127"/>
                    <a:pt x="102" y="131"/>
                  </a:cubicBezTo>
                  <a:cubicBezTo>
                    <a:pt x="117" y="117"/>
                    <a:pt x="128" y="101"/>
                    <a:pt x="121" y="82"/>
                  </a:cubicBezTo>
                  <a:cubicBezTo>
                    <a:pt x="87" y="64"/>
                    <a:pt x="121" y="23"/>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7" name="Google Shape;32857;p23"/>
            <p:cNvSpPr/>
            <p:nvPr/>
          </p:nvSpPr>
          <p:spPr>
            <a:xfrm>
              <a:off x="-2175056" y="-2910076"/>
              <a:ext cx="8643" cy="3820"/>
            </a:xfrm>
            <a:custGeom>
              <a:avLst/>
              <a:gdLst/>
              <a:ahLst/>
              <a:cxnLst/>
              <a:rect l="l" t="t" r="r" b="b"/>
              <a:pathLst>
                <a:path w="181" h="80" extrusionOk="0">
                  <a:moveTo>
                    <a:pt x="117" y="1"/>
                  </a:moveTo>
                  <a:cubicBezTo>
                    <a:pt x="86" y="38"/>
                    <a:pt x="30" y="12"/>
                    <a:pt x="1" y="45"/>
                  </a:cubicBezTo>
                  <a:cubicBezTo>
                    <a:pt x="34" y="68"/>
                    <a:pt x="72" y="80"/>
                    <a:pt x="108" y="80"/>
                  </a:cubicBezTo>
                  <a:cubicBezTo>
                    <a:pt x="131" y="80"/>
                    <a:pt x="153" y="75"/>
                    <a:pt x="180" y="68"/>
                  </a:cubicBezTo>
                  <a:lnTo>
                    <a:pt x="172" y="68"/>
                  </a:lnTo>
                  <a:cubicBezTo>
                    <a:pt x="131" y="68"/>
                    <a:pt x="158" y="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8" name="Google Shape;32858;p23"/>
            <p:cNvSpPr/>
            <p:nvPr/>
          </p:nvSpPr>
          <p:spPr>
            <a:xfrm>
              <a:off x="-2290372" y="-2897232"/>
              <a:ext cx="7210" cy="6303"/>
            </a:xfrm>
            <a:custGeom>
              <a:avLst/>
              <a:gdLst/>
              <a:ahLst/>
              <a:cxnLst/>
              <a:rect l="l" t="t" r="r" b="b"/>
              <a:pathLst>
                <a:path w="151" h="132" extrusionOk="0">
                  <a:moveTo>
                    <a:pt x="116" y="1"/>
                  </a:moveTo>
                  <a:lnTo>
                    <a:pt x="16" y="102"/>
                  </a:lnTo>
                  <a:cubicBezTo>
                    <a:pt x="1" y="117"/>
                    <a:pt x="4" y="120"/>
                    <a:pt x="49" y="132"/>
                  </a:cubicBezTo>
                  <a:cubicBezTo>
                    <a:pt x="87" y="132"/>
                    <a:pt x="94" y="83"/>
                    <a:pt x="132" y="83"/>
                  </a:cubicBezTo>
                  <a:cubicBezTo>
                    <a:pt x="139" y="75"/>
                    <a:pt x="142" y="72"/>
                    <a:pt x="150" y="64"/>
                  </a:cubicBezTo>
                  <a:cubicBezTo>
                    <a:pt x="128" y="49"/>
                    <a:pt x="128" y="23"/>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9" name="Google Shape;32859;p23"/>
            <p:cNvSpPr/>
            <p:nvPr/>
          </p:nvSpPr>
          <p:spPr>
            <a:xfrm>
              <a:off x="-2298203" y="-2772652"/>
              <a:ext cx="10219" cy="7019"/>
            </a:xfrm>
            <a:custGeom>
              <a:avLst/>
              <a:gdLst/>
              <a:ahLst/>
              <a:cxnLst/>
              <a:rect l="l" t="t" r="r" b="b"/>
              <a:pathLst>
                <a:path w="214" h="147" extrusionOk="0">
                  <a:moveTo>
                    <a:pt x="108" y="1"/>
                  </a:moveTo>
                  <a:cubicBezTo>
                    <a:pt x="101" y="1"/>
                    <a:pt x="90" y="5"/>
                    <a:pt x="79" y="12"/>
                  </a:cubicBezTo>
                  <a:cubicBezTo>
                    <a:pt x="34" y="35"/>
                    <a:pt x="0" y="61"/>
                    <a:pt x="41" y="113"/>
                  </a:cubicBezTo>
                  <a:lnTo>
                    <a:pt x="41" y="117"/>
                  </a:lnTo>
                  <a:cubicBezTo>
                    <a:pt x="49" y="109"/>
                    <a:pt x="53" y="106"/>
                    <a:pt x="60" y="98"/>
                  </a:cubicBezTo>
                  <a:lnTo>
                    <a:pt x="60" y="95"/>
                  </a:lnTo>
                  <a:cubicBezTo>
                    <a:pt x="63" y="61"/>
                    <a:pt x="71" y="35"/>
                    <a:pt x="86" y="35"/>
                  </a:cubicBezTo>
                  <a:cubicBezTo>
                    <a:pt x="97" y="35"/>
                    <a:pt x="113" y="46"/>
                    <a:pt x="135" y="72"/>
                  </a:cubicBezTo>
                  <a:cubicBezTo>
                    <a:pt x="153" y="98"/>
                    <a:pt x="180" y="121"/>
                    <a:pt x="206" y="147"/>
                  </a:cubicBezTo>
                  <a:cubicBezTo>
                    <a:pt x="213" y="98"/>
                    <a:pt x="161" y="87"/>
                    <a:pt x="149" y="50"/>
                  </a:cubicBezTo>
                  <a:cubicBezTo>
                    <a:pt x="142" y="28"/>
                    <a:pt x="135"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0" name="Google Shape;32860;p23"/>
            <p:cNvSpPr/>
            <p:nvPr/>
          </p:nvSpPr>
          <p:spPr>
            <a:xfrm>
              <a:off x="-2123629" y="-2446185"/>
              <a:ext cx="7163" cy="5826"/>
            </a:xfrm>
            <a:custGeom>
              <a:avLst/>
              <a:gdLst/>
              <a:ahLst/>
              <a:cxnLst/>
              <a:rect l="l" t="t" r="r" b="b"/>
              <a:pathLst>
                <a:path w="150" h="122" extrusionOk="0">
                  <a:moveTo>
                    <a:pt x="68" y="1"/>
                  </a:moveTo>
                  <a:cubicBezTo>
                    <a:pt x="34" y="1"/>
                    <a:pt x="18" y="39"/>
                    <a:pt x="0" y="121"/>
                  </a:cubicBezTo>
                  <a:cubicBezTo>
                    <a:pt x="34" y="57"/>
                    <a:pt x="104" y="72"/>
                    <a:pt x="149" y="39"/>
                  </a:cubicBezTo>
                  <a:cubicBezTo>
                    <a:pt x="113" y="13"/>
                    <a:pt x="86"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1" name="Google Shape;32861;p23"/>
            <p:cNvSpPr/>
            <p:nvPr/>
          </p:nvSpPr>
          <p:spPr>
            <a:xfrm>
              <a:off x="-2684310" y="-2421546"/>
              <a:ext cx="6637" cy="5062"/>
            </a:xfrm>
            <a:custGeom>
              <a:avLst/>
              <a:gdLst/>
              <a:ahLst/>
              <a:cxnLst/>
              <a:rect l="l" t="t" r="r" b="b"/>
              <a:pathLst>
                <a:path w="139" h="106" extrusionOk="0">
                  <a:moveTo>
                    <a:pt x="8" y="1"/>
                  </a:moveTo>
                  <a:cubicBezTo>
                    <a:pt x="1" y="76"/>
                    <a:pt x="4" y="106"/>
                    <a:pt x="38" y="106"/>
                  </a:cubicBezTo>
                  <a:cubicBezTo>
                    <a:pt x="53" y="106"/>
                    <a:pt x="75" y="99"/>
                    <a:pt x="109" y="87"/>
                  </a:cubicBezTo>
                  <a:cubicBezTo>
                    <a:pt x="120" y="83"/>
                    <a:pt x="128" y="72"/>
                    <a:pt x="139" y="68"/>
                  </a:cubicBezTo>
                  <a:lnTo>
                    <a:pt x="139" y="64"/>
                  </a:lnTo>
                  <a:cubicBezTo>
                    <a:pt x="105" y="27"/>
                    <a:pt x="35" y="54"/>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2" name="Google Shape;32862;p23"/>
            <p:cNvSpPr/>
            <p:nvPr/>
          </p:nvSpPr>
          <p:spPr>
            <a:xfrm>
              <a:off x="-2774080" y="-2814003"/>
              <a:ext cx="6303" cy="4632"/>
            </a:xfrm>
            <a:custGeom>
              <a:avLst/>
              <a:gdLst/>
              <a:ahLst/>
              <a:cxnLst/>
              <a:rect l="l" t="t" r="r" b="b"/>
              <a:pathLst>
                <a:path w="132" h="97" extrusionOk="0">
                  <a:moveTo>
                    <a:pt x="53" y="0"/>
                  </a:moveTo>
                  <a:cubicBezTo>
                    <a:pt x="38" y="0"/>
                    <a:pt x="23" y="7"/>
                    <a:pt x="0" y="22"/>
                  </a:cubicBezTo>
                  <a:cubicBezTo>
                    <a:pt x="15" y="37"/>
                    <a:pt x="26" y="52"/>
                    <a:pt x="15" y="71"/>
                  </a:cubicBezTo>
                  <a:cubicBezTo>
                    <a:pt x="34" y="90"/>
                    <a:pt x="49" y="97"/>
                    <a:pt x="64" y="97"/>
                  </a:cubicBezTo>
                  <a:cubicBezTo>
                    <a:pt x="86" y="97"/>
                    <a:pt x="109" y="78"/>
                    <a:pt x="131" y="56"/>
                  </a:cubicBezTo>
                  <a:cubicBezTo>
                    <a:pt x="105" y="30"/>
                    <a:pt x="83"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3" name="Google Shape;32863;p23"/>
            <p:cNvSpPr/>
            <p:nvPr/>
          </p:nvSpPr>
          <p:spPr>
            <a:xfrm>
              <a:off x="-2126494" y="-2504679"/>
              <a:ext cx="10171" cy="4345"/>
            </a:xfrm>
            <a:custGeom>
              <a:avLst/>
              <a:gdLst/>
              <a:ahLst/>
              <a:cxnLst/>
              <a:rect l="l" t="t" r="r" b="b"/>
              <a:pathLst>
                <a:path w="213" h="91" extrusionOk="0">
                  <a:moveTo>
                    <a:pt x="195" y="0"/>
                  </a:moveTo>
                  <a:cubicBezTo>
                    <a:pt x="142" y="49"/>
                    <a:pt x="71" y="56"/>
                    <a:pt x="0" y="63"/>
                  </a:cubicBezTo>
                  <a:cubicBezTo>
                    <a:pt x="26" y="82"/>
                    <a:pt x="52" y="90"/>
                    <a:pt x="78" y="90"/>
                  </a:cubicBezTo>
                  <a:cubicBezTo>
                    <a:pt x="105" y="90"/>
                    <a:pt x="135" y="82"/>
                    <a:pt x="161" y="75"/>
                  </a:cubicBezTo>
                  <a:cubicBezTo>
                    <a:pt x="206" y="63"/>
                    <a:pt x="213" y="37"/>
                    <a:pt x="1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4" name="Google Shape;32864;p23"/>
            <p:cNvSpPr/>
            <p:nvPr/>
          </p:nvSpPr>
          <p:spPr>
            <a:xfrm>
              <a:off x="-2422974" y="-2925977"/>
              <a:ext cx="5921" cy="5062"/>
            </a:xfrm>
            <a:custGeom>
              <a:avLst/>
              <a:gdLst/>
              <a:ahLst/>
              <a:cxnLst/>
              <a:rect l="l" t="t" r="r" b="b"/>
              <a:pathLst>
                <a:path w="124" h="106" extrusionOk="0">
                  <a:moveTo>
                    <a:pt x="7" y="1"/>
                  </a:moveTo>
                  <a:lnTo>
                    <a:pt x="7" y="1"/>
                  </a:lnTo>
                  <a:cubicBezTo>
                    <a:pt x="0" y="61"/>
                    <a:pt x="23" y="106"/>
                    <a:pt x="71" y="106"/>
                  </a:cubicBezTo>
                  <a:lnTo>
                    <a:pt x="79" y="106"/>
                  </a:lnTo>
                  <a:cubicBezTo>
                    <a:pt x="124" y="102"/>
                    <a:pt x="109" y="72"/>
                    <a:pt x="90" y="49"/>
                  </a:cubicBezTo>
                  <a:cubicBezTo>
                    <a:pt x="67" y="23"/>
                    <a:pt x="41" y="9"/>
                    <a:pt x="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5" name="Google Shape;32865;p23"/>
            <p:cNvSpPr/>
            <p:nvPr/>
          </p:nvSpPr>
          <p:spPr>
            <a:xfrm>
              <a:off x="-2072632" y="-2879182"/>
              <a:ext cx="7926" cy="4011"/>
            </a:xfrm>
            <a:custGeom>
              <a:avLst/>
              <a:gdLst/>
              <a:ahLst/>
              <a:cxnLst/>
              <a:rect l="l" t="t" r="r" b="b"/>
              <a:pathLst>
                <a:path w="166" h="84" extrusionOk="0">
                  <a:moveTo>
                    <a:pt x="49" y="0"/>
                  </a:moveTo>
                  <a:cubicBezTo>
                    <a:pt x="13" y="0"/>
                    <a:pt x="4" y="38"/>
                    <a:pt x="1" y="79"/>
                  </a:cubicBezTo>
                  <a:lnTo>
                    <a:pt x="1" y="83"/>
                  </a:lnTo>
                  <a:cubicBezTo>
                    <a:pt x="65" y="83"/>
                    <a:pt x="109" y="38"/>
                    <a:pt x="166" y="19"/>
                  </a:cubicBezTo>
                  <a:lnTo>
                    <a:pt x="166" y="16"/>
                  </a:lnTo>
                  <a:lnTo>
                    <a:pt x="121" y="16"/>
                  </a:lnTo>
                  <a:cubicBezTo>
                    <a:pt x="109" y="16"/>
                    <a:pt x="99" y="16"/>
                    <a:pt x="87" y="11"/>
                  </a:cubicBezTo>
                  <a:cubicBezTo>
                    <a:pt x="72" y="4"/>
                    <a:pt x="61"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6" name="Google Shape;32866;p23"/>
            <p:cNvSpPr/>
            <p:nvPr/>
          </p:nvSpPr>
          <p:spPr>
            <a:xfrm>
              <a:off x="-2282541" y="-2713728"/>
              <a:ext cx="8117" cy="4727"/>
            </a:xfrm>
            <a:custGeom>
              <a:avLst/>
              <a:gdLst/>
              <a:ahLst/>
              <a:cxnLst/>
              <a:rect l="l" t="t" r="r" b="b"/>
              <a:pathLst>
                <a:path w="170" h="99" extrusionOk="0">
                  <a:moveTo>
                    <a:pt x="87" y="0"/>
                  </a:moveTo>
                  <a:cubicBezTo>
                    <a:pt x="72" y="0"/>
                    <a:pt x="54" y="12"/>
                    <a:pt x="35" y="34"/>
                  </a:cubicBezTo>
                  <a:cubicBezTo>
                    <a:pt x="23" y="45"/>
                    <a:pt x="13" y="57"/>
                    <a:pt x="1" y="64"/>
                  </a:cubicBezTo>
                  <a:cubicBezTo>
                    <a:pt x="57" y="83"/>
                    <a:pt x="117" y="68"/>
                    <a:pt x="170" y="98"/>
                  </a:cubicBezTo>
                  <a:cubicBezTo>
                    <a:pt x="154" y="83"/>
                    <a:pt x="135" y="64"/>
                    <a:pt x="128" y="45"/>
                  </a:cubicBezTo>
                  <a:cubicBezTo>
                    <a:pt x="117" y="12"/>
                    <a:pt x="102"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7" name="Google Shape;32867;p23"/>
            <p:cNvSpPr/>
            <p:nvPr/>
          </p:nvSpPr>
          <p:spPr>
            <a:xfrm>
              <a:off x="-2775703" y="-2815675"/>
              <a:ext cx="7926" cy="4345"/>
            </a:xfrm>
            <a:custGeom>
              <a:avLst/>
              <a:gdLst/>
              <a:ahLst/>
              <a:cxnLst/>
              <a:rect l="l" t="t" r="r" b="b"/>
              <a:pathLst>
                <a:path w="166" h="91" extrusionOk="0">
                  <a:moveTo>
                    <a:pt x="105" y="1"/>
                  </a:moveTo>
                  <a:cubicBezTo>
                    <a:pt x="79" y="1"/>
                    <a:pt x="49" y="5"/>
                    <a:pt x="1" y="13"/>
                  </a:cubicBezTo>
                  <a:cubicBezTo>
                    <a:pt x="4" y="35"/>
                    <a:pt x="23" y="46"/>
                    <a:pt x="34" y="57"/>
                  </a:cubicBezTo>
                  <a:cubicBezTo>
                    <a:pt x="57" y="42"/>
                    <a:pt x="72" y="35"/>
                    <a:pt x="87" y="35"/>
                  </a:cubicBezTo>
                  <a:cubicBezTo>
                    <a:pt x="117" y="35"/>
                    <a:pt x="139" y="65"/>
                    <a:pt x="165" y="91"/>
                  </a:cubicBezTo>
                  <a:cubicBezTo>
                    <a:pt x="161" y="23"/>
                    <a:pt x="154"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8" name="Google Shape;32868;p23"/>
            <p:cNvSpPr/>
            <p:nvPr/>
          </p:nvSpPr>
          <p:spPr>
            <a:xfrm>
              <a:off x="-2058689" y="-2819399"/>
              <a:ext cx="6494" cy="4536"/>
            </a:xfrm>
            <a:custGeom>
              <a:avLst/>
              <a:gdLst/>
              <a:ahLst/>
              <a:cxnLst/>
              <a:rect l="l" t="t" r="r" b="b"/>
              <a:pathLst>
                <a:path w="136" h="95" extrusionOk="0">
                  <a:moveTo>
                    <a:pt x="53" y="1"/>
                  </a:moveTo>
                  <a:cubicBezTo>
                    <a:pt x="35" y="15"/>
                    <a:pt x="19" y="31"/>
                    <a:pt x="0" y="46"/>
                  </a:cubicBezTo>
                  <a:cubicBezTo>
                    <a:pt x="16" y="83"/>
                    <a:pt x="38" y="94"/>
                    <a:pt x="68" y="94"/>
                  </a:cubicBezTo>
                  <a:cubicBezTo>
                    <a:pt x="90" y="94"/>
                    <a:pt x="113" y="87"/>
                    <a:pt x="135" y="87"/>
                  </a:cubicBezTo>
                  <a:cubicBezTo>
                    <a:pt x="113" y="65"/>
                    <a:pt x="90" y="38"/>
                    <a:pt x="68" y="15"/>
                  </a:cubicBezTo>
                  <a:lnTo>
                    <a:pt x="61" y="8"/>
                  </a:lnTo>
                  <a:lnTo>
                    <a:pt x="5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9" name="Google Shape;32869;p23"/>
            <p:cNvSpPr/>
            <p:nvPr/>
          </p:nvSpPr>
          <p:spPr>
            <a:xfrm>
              <a:off x="-2769066" y="-2522203"/>
              <a:ext cx="5730" cy="5587"/>
            </a:xfrm>
            <a:custGeom>
              <a:avLst/>
              <a:gdLst/>
              <a:ahLst/>
              <a:cxnLst/>
              <a:rect l="l" t="t" r="r" b="b"/>
              <a:pathLst>
                <a:path w="120" h="117" extrusionOk="0">
                  <a:moveTo>
                    <a:pt x="19" y="0"/>
                  </a:moveTo>
                  <a:cubicBezTo>
                    <a:pt x="60" y="45"/>
                    <a:pt x="38" y="83"/>
                    <a:pt x="0" y="116"/>
                  </a:cubicBezTo>
                  <a:lnTo>
                    <a:pt x="19" y="116"/>
                  </a:lnTo>
                  <a:cubicBezTo>
                    <a:pt x="38" y="116"/>
                    <a:pt x="52" y="109"/>
                    <a:pt x="67" y="102"/>
                  </a:cubicBezTo>
                  <a:cubicBezTo>
                    <a:pt x="93" y="94"/>
                    <a:pt x="119" y="76"/>
                    <a:pt x="116" y="45"/>
                  </a:cubicBezTo>
                  <a:cubicBezTo>
                    <a:pt x="112" y="19"/>
                    <a:pt x="86" y="12"/>
                    <a:pt x="64" y="4"/>
                  </a:cubicBezTo>
                  <a:cubicBezTo>
                    <a:pt x="48" y="0"/>
                    <a:pt x="33"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0" name="Google Shape;32870;p23"/>
            <p:cNvSpPr/>
            <p:nvPr/>
          </p:nvSpPr>
          <p:spPr>
            <a:xfrm>
              <a:off x="-2763575" y="-2417774"/>
              <a:ext cx="5396" cy="5396"/>
            </a:xfrm>
            <a:custGeom>
              <a:avLst/>
              <a:gdLst/>
              <a:ahLst/>
              <a:cxnLst/>
              <a:rect l="l" t="t" r="r" b="b"/>
              <a:pathLst>
                <a:path w="113" h="113" extrusionOk="0">
                  <a:moveTo>
                    <a:pt x="90" y="11"/>
                  </a:moveTo>
                  <a:lnTo>
                    <a:pt x="90" y="11"/>
                  </a:lnTo>
                  <a:cubicBezTo>
                    <a:pt x="64" y="34"/>
                    <a:pt x="8" y="1"/>
                    <a:pt x="4" y="60"/>
                  </a:cubicBezTo>
                  <a:cubicBezTo>
                    <a:pt x="1" y="90"/>
                    <a:pt x="16" y="113"/>
                    <a:pt x="46" y="113"/>
                  </a:cubicBezTo>
                  <a:lnTo>
                    <a:pt x="57" y="113"/>
                  </a:lnTo>
                  <a:cubicBezTo>
                    <a:pt x="87" y="87"/>
                    <a:pt x="113" y="56"/>
                    <a:pt x="90" y="1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1" name="Google Shape;32871;p23"/>
            <p:cNvSpPr/>
            <p:nvPr/>
          </p:nvSpPr>
          <p:spPr>
            <a:xfrm>
              <a:off x="-1901592" y="-2714588"/>
              <a:ext cx="7210" cy="4679"/>
            </a:xfrm>
            <a:custGeom>
              <a:avLst/>
              <a:gdLst/>
              <a:ahLst/>
              <a:cxnLst/>
              <a:rect l="l" t="t" r="r" b="b"/>
              <a:pathLst>
                <a:path w="151" h="98" extrusionOk="0">
                  <a:moveTo>
                    <a:pt x="19" y="0"/>
                  </a:moveTo>
                  <a:cubicBezTo>
                    <a:pt x="11" y="4"/>
                    <a:pt x="7" y="11"/>
                    <a:pt x="0" y="15"/>
                  </a:cubicBezTo>
                  <a:cubicBezTo>
                    <a:pt x="33" y="71"/>
                    <a:pt x="94" y="75"/>
                    <a:pt x="146" y="97"/>
                  </a:cubicBezTo>
                  <a:lnTo>
                    <a:pt x="150" y="97"/>
                  </a:lnTo>
                  <a:cubicBezTo>
                    <a:pt x="138" y="26"/>
                    <a:pt x="94"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2" name="Google Shape;32872;p23"/>
            <p:cNvSpPr/>
            <p:nvPr/>
          </p:nvSpPr>
          <p:spPr>
            <a:xfrm>
              <a:off x="-1810055" y="-2584994"/>
              <a:ext cx="4727" cy="4679"/>
            </a:xfrm>
            <a:custGeom>
              <a:avLst/>
              <a:gdLst/>
              <a:ahLst/>
              <a:cxnLst/>
              <a:rect l="l" t="t" r="r" b="b"/>
              <a:pathLst>
                <a:path w="99" h="98" extrusionOk="0">
                  <a:moveTo>
                    <a:pt x="12" y="0"/>
                  </a:moveTo>
                  <a:cubicBezTo>
                    <a:pt x="0" y="18"/>
                    <a:pt x="12" y="37"/>
                    <a:pt x="19" y="56"/>
                  </a:cubicBezTo>
                  <a:cubicBezTo>
                    <a:pt x="23" y="78"/>
                    <a:pt x="35" y="97"/>
                    <a:pt x="57" y="97"/>
                  </a:cubicBezTo>
                  <a:lnTo>
                    <a:pt x="64" y="97"/>
                  </a:lnTo>
                  <a:cubicBezTo>
                    <a:pt x="87" y="94"/>
                    <a:pt x="83" y="63"/>
                    <a:pt x="90" y="49"/>
                  </a:cubicBezTo>
                  <a:cubicBezTo>
                    <a:pt x="98" y="7"/>
                    <a:pt x="79"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3" name="Google Shape;32873;p23"/>
            <p:cNvSpPr/>
            <p:nvPr/>
          </p:nvSpPr>
          <p:spPr>
            <a:xfrm>
              <a:off x="-1915678" y="-2891884"/>
              <a:ext cx="9263" cy="6685"/>
            </a:xfrm>
            <a:custGeom>
              <a:avLst/>
              <a:gdLst/>
              <a:ahLst/>
              <a:cxnLst/>
              <a:rect l="l" t="t" r="r" b="b"/>
              <a:pathLst>
                <a:path w="194" h="140" extrusionOk="0">
                  <a:moveTo>
                    <a:pt x="0" y="1"/>
                  </a:moveTo>
                  <a:lnTo>
                    <a:pt x="0" y="1"/>
                  </a:lnTo>
                  <a:cubicBezTo>
                    <a:pt x="49" y="113"/>
                    <a:pt x="59" y="139"/>
                    <a:pt x="119" y="139"/>
                  </a:cubicBezTo>
                  <a:cubicBezTo>
                    <a:pt x="138" y="139"/>
                    <a:pt x="164" y="135"/>
                    <a:pt x="194" y="132"/>
                  </a:cubicBezTo>
                  <a:cubicBezTo>
                    <a:pt x="119" y="106"/>
                    <a:pt x="49" y="68"/>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4" name="Google Shape;32874;p23"/>
            <p:cNvSpPr/>
            <p:nvPr/>
          </p:nvSpPr>
          <p:spPr>
            <a:xfrm>
              <a:off x="-2245201" y="-2598412"/>
              <a:ext cx="5062" cy="5396"/>
            </a:xfrm>
            <a:custGeom>
              <a:avLst/>
              <a:gdLst/>
              <a:ahLst/>
              <a:cxnLst/>
              <a:rect l="l" t="t" r="r" b="b"/>
              <a:pathLst>
                <a:path w="106" h="113" extrusionOk="0">
                  <a:moveTo>
                    <a:pt x="45" y="0"/>
                  </a:moveTo>
                  <a:cubicBezTo>
                    <a:pt x="34" y="0"/>
                    <a:pt x="19" y="4"/>
                    <a:pt x="0" y="16"/>
                  </a:cubicBezTo>
                  <a:cubicBezTo>
                    <a:pt x="42" y="49"/>
                    <a:pt x="42" y="79"/>
                    <a:pt x="0" y="113"/>
                  </a:cubicBezTo>
                  <a:lnTo>
                    <a:pt x="30" y="113"/>
                  </a:lnTo>
                  <a:cubicBezTo>
                    <a:pt x="52" y="113"/>
                    <a:pt x="79" y="113"/>
                    <a:pt x="105" y="102"/>
                  </a:cubicBezTo>
                  <a:cubicBezTo>
                    <a:pt x="71" y="79"/>
                    <a:pt x="94"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5" name="Google Shape;32875;p23"/>
            <p:cNvSpPr/>
            <p:nvPr/>
          </p:nvSpPr>
          <p:spPr>
            <a:xfrm>
              <a:off x="-2307180" y="-2877750"/>
              <a:ext cx="5444" cy="6303"/>
            </a:xfrm>
            <a:custGeom>
              <a:avLst/>
              <a:gdLst/>
              <a:ahLst/>
              <a:cxnLst/>
              <a:rect l="l" t="t" r="r" b="b"/>
              <a:pathLst>
                <a:path w="114" h="132" extrusionOk="0">
                  <a:moveTo>
                    <a:pt x="91" y="0"/>
                  </a:moveTo>
                  <a:cubicBezTo>
                    <a:pt x="27" y="31"/>
                    <a:pt x="1" y="71"/>
                    <a:pt x="54" y="131"/>
                  </a:cubicBezTo>
                  <a:cubicBezTo>
                    <a:pt x="80" y="109"/>
                    <a:pt x="113" y="93"/>
                    <a:pt x="110" y="53"/>
                  </a:cubicBezTo>
                  <a:cubicBezTo>
                    <a:pt x="102" y="34"/>
                    <a:pt x="94" y="19"/>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6" name="Google Shape;32876;p23"/>
            <p:cNvSpPr/>
            <p:nvPr/>
          </p:nvSpPr>
          <p:spPr>
            <a:xfrm>
              <a:off x="-2237370" y="-2642485"/>
              <a:ext cx="6876" cy="4679"/>
            </a:xfrm>
            <a:custGeom>
              <a:avLst/>
              <a:gdLst/>
              <a:ahLst/>
              <a:cxnLst/>
              <a:rect l="l" t="t" r="r" b="b"/>
              <a:pathLst>
                <a:path w="144" h="98" extrusionOk="0">
                  <a:moveTo>
                    <a:pt x="72" y="0"/>
                  </a:moveTo>
                  <a:cubicBezTo>
                    <a:pt x="61" y="0"/>
                    <a:pt x="50" y="7"/>
                    <a:pt x="42" y="19"/>
                  </a:cubicBezTo>
                  <a:cubicBezTo>
                    <a:pt x="31" y="42"/>
                    <a:pt x="0" y="64"/>
                    <a:pt x="31" y="90"/>
                  </a:cubicBezTo>
                  <a:cubicBezTo>
                    <a:pt x="38" y="94"/>
                    <a:pt x="50" y="97"/>
                    <a:pt x="57" y="97"/>
                  </a:cubicBezTo>
                  <a:cubicBezTo>
                    <a:pt x="72" y="97"/>
                    <a:pt x="83" y="90"/>
                    <a:pt x="90" y="75"/>
                  </a:cubicBezTo>
                  <a:cubicBezTo>
                    <a:pt x="98" y="56"/>
                    <a:pt x="143" y="38"/>
                    <a:pt x="102" y="11"/>
                  </a:cubicBezTo>
                  <a:cubicBezTo>
                    <a:pt x="95" y="4"/>
                    <a:pt x="83"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7" name="Google Shape;32877;p23"/>
            <p:cNvSpPr/>
            <p:nvPr/>
          </p:nvSpPr>
          <p:spPr>
            <a:xfrm>
              <a:off x="-2326280" y="-2714827"/>
              <a:ext cx="6494" cy="7926"/>
            </a:xfrm>
            <a:custGeom>
              <a:avLst/>
              <a:gdLst/>
              <a:ahLst/>
              <a:cxnLst/>
              <a:rect l="l" t="t" r="r" b="b"/>
              <a:pathLst>
                <a:path w="136" h="166" extrusionOk="0">
                  <a:moveTo>
                    <a:pt x="16" y="1"/>
                  </a:moveTo>
                  <a:lnTo>
                    <a:pt x="1" y="16"/>
                  </a:lnTo>
                  <a:cubicBezTo>
                    <a:pt x="9" y="23"/>
                    <a:pt x="13" y="28"/>
                    <a:pt x="16" y="35"/>
                  </a:cubicBezTo>
                  <a:cubicBezTo>
                    <a:pt x="39" y="76"/>
                    <a:pt x="9" y="128"/>
                    <a:pt x="50" y="166"/>
                  </a:cubicBezTo>
                  <a:cubicBezTo>
                    <a:pt x="135" y="95"/>
                    <a:pt x="61" y="50"/>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8" name="Google Shape;32878;p23"/>
            <p:cNvSpPr/>
            <p:nvPr/>
          </p:nvSpPr>
          <p:spPr>
            <a:xfrm>
              <a:off x="-2736596" y="-2433484"/>
              <a:ext cx="5062" cy="4871"/>
            </a:xfrm>
            <a:custGeom>
              <a:avLst/>
              <a:gdLst/>
              <a:ahLst/>
              <a:cxnLst/>
              <a:rect l="l" t="t" r="r" b="b"/>
              <a:pathLst>
                <a:path w="106" h="102" extrusionOk="0">
                  <a:moveTo>
                    <a:pt x="38" y="0"/>
                  </a:moveTo>
                  <a:cubicBezTo>
                    <a:pt x="12" y="26"/>
                    <a:pt x="0" y="57"/>
                    <a:pt x="31" y="90"/>
                  </a:cubicBezTo>
                  <a:cubicBezTo>
                    <a:pt x="38" y="97"/>
                    <a:pt x="45" y="102"/>
                    <a:pt x="53" y="102"/>
                  </a:cubicBezTo>
                  <a:cubicBezTo>
                    <a:pt x="64" y="102"/>
                    <a:pt x="75" y="90"/>
                    <a:pt x="86" y="83"/>
                  </a:cubicBezTo>
                  <a:cubicBezTo>
                    <a:pt x="105" y="35"/>
                    <a:pt x="83" y="12"/>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9" name="Google Shape;32879;p23"/>
            <p:cNvSpPr/>
            <p:nvPr/>
          </p:nvSpPr>
          <p:spPr>
            <a:xfrm>
              <a:off x="-2076357" y="-2906495"/>
              <a:ext cx="9550" cy="3963"/>
            </a:xfrm>
            <a:custGeom>
              <a:avLst/>
              <a:gdLst/>
              <a:ahLst/>
              <a:cxnLst/>
              <a:rect l="l" t="t" r="r" b="b"/>
              <a:pathLst>
                <a:path w="200" h="83" extrusionOk="0">
                  <a:moveTo>
                    <a:pt x="132" y="0"/>
                  </a:moveTo>
                  <a:cubicBezTo>
                    <a:pt x="79" y="0"/>
                    <a:pt x="34" y="34"/>
                    <a:pt x="1" y="83"/>
                  </a:cubicBezTo>
                  <a:cubicBezTo>
                    <a:pt x="42" y="79"/>
                    <a:pt x="75" y="38"/>
                    <a:pt x="120" y="38"/>
                  </a:cubicBezTo>
                  <a:cubicBezTo>
                    <a:pt x="132" y="38"/>
                    <a:pt x="143" y="41"/>
                    <a:pt x="154" y="49"/>
                  </a:cubicBezTo>
                  <a:lnTo>
                    <a:pt x="158" y="49"/>
                  </a:lnTo>
                  <a:cubicBezTo>
                    <a:pt x="165" y="49"/>
                    <a:pt x="184" y="27"/>
                    <a:pt x="199" y="19"/>
                  </a:cubicBezTo>
                  <a:lnTo>
                    <a:pt x="199" y="15"/>
                  </a:lnTo>
                  <a:cubicBezTo>
                    <a:pt x="172" y="5"/>
                    <a:pt x="150"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0" name="Google Shape;32880;p23"/>
            <p:cNvSpPr/>
            <p:nvPr/>
          </p:nvSpPr>
          <p:spPr>
            <a:xfrm>
              <a:off x="-2751446" y="-2739227"/>
              <a:ext cx="4536" cy="7163"/>
            </a:xfrm>
            <a:custGeom>
              <a:avLst/>
              <a:gdLst/>
              <a:ahLst/>
              <a:cxnLst/>
              <a:rect l="l" t="t" r="r" b="b"/>
              <a:pathLst>
                <a:path w="95" h="150" extrusionOk="0">
                  <a:moveTo>
                    <a:pt x="76" y="0"/>
                  </a:moveTo>
                  <a:cubicBezTo>
                    <a:pt x="5" y="82"/>
                    <a:pt x="1" y="101"/>
                    <a:pt x="68" y="139"/>
                  </a:cubicBezTo>
                  <a:cubicBezTo>
                    <a:pt x="76" y="142"/>
                    <a:pt x="83" y="146"/>
                    <a:pt x="90" y="149"/>
                  </a:cubicBezTo>
                  <a:cubicBezTo>
                    <a:pt x="72" y="127"/>
                    <a:pt x="72" y="105"/>
                    <a:pt x="95" y="82"/>
                  </a:cubicBezTo>
                  <a:cubicBezTo>
                    <a:pt x="87" y="56"/>
                    <a:pt x="83" y="3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1" name="Google Shape;32881;p23"/>
            <p:cNvSpPr/>
            <p:nvPr/>
          </p:nvSpPr>
          <p:spPr>
            <a:xfrm>
              <a:off x="-2745525" y="-2620902"/>
              <a:ext cx="5921" cy="6637"/>
            </a:xfrm>
            <a:custGeom>
              <a:avLst/>
              <a:gdLst/>
              <a:ahLst/>
              <a:cxnLst/>
              <a:rect l="l" t="t" r="r" b="b"/>
              <a:pathLst>
                <a:path w="124" h="139" extrusionOk="0">
                  <a:moveTo>
                    <a:pt x="26" y="0"/>
                  </a:moveTo>
                  <a:lnTo>
                    <a:pt x="26" y="0"/>
                  </a:lnTo>
                  <a:cubicBezTo>
                    <a:pt x="4" y="113"/>
                    <a:pt x="0" y="139"/>
                    <a:pt x="64" y="139"/>
                  </a:cubicBezTo>
                  <a:cubicBezTo>
                    <a:pt x="79" y="139"/>
                    <a:pt x="97" y="135"/>
                    <a:pt x="123" y="135"/>
                  </a:cubicBezTo>
                  <a:lnTo>
                    <a:pt x="123" y="131"/>
                  </a:lnTo>
                  <a:cubicBezTo>
                    <a:pt x="113" y="124"/>
                    <a:pt x="101" y="105"/>
                    <a:pt x="90" y="105"/>
                  </a:cubicBezTo>
                  <a:lnTo>
                    <a:pt x="83" y="105"/>
                  </a:lnTo>
                  <a:cubicBezTo>
                    <a:pt x="23" y="105"/>
                    <a:pt x="49" y="64"/>
                    <a:pt x="56" y="35"/>
                  </a:cubicBezTo>
                  <a:cubicBezTo>
                    <a:pt x="45" y="23"/>
                    <a:pt x="38" y="12"/>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2" name="Google Shape;32882;p23"/>
            <p:cNvSpPr/>
            <p:nvPr/>
          </p:nvSpPr>
          <p:spPr>
            <a:xfrm>
              <a:off x="-2856019" y="-2516282"/>
              <a:ext cx="4345" cy="5730"/>
            </a:xfrm>
            <a:custGeom>
              <a:avLst/>
              <a:gdLst/>
              <a:ahLst/>
              <a:cxnLst/>
              <a:rect l="l" t="t" r="r" b="b"/>
              <a:pathLst>
                <a:path w="91" h="120" extrusionOk="0">
                  <a:moveTo>
                    <a:pt x="49" y="0"/>
                  </a:moveTo>
                  <a:cubicBezTo>
                    <a:pt x="42" y="0"/>
                    <a:pt x="38" y="4"/>
                    <a:pt x="30" y="7"/>
                  </a:cubicBezTo>
                  <a:cubicBezTo>
                    <a:pt x="1" y="42"/>
                    <a:pt x="1" y="75"/>
                    <a:pt x="23" y="112"/>
                  </a:cubicBezTo>
                  <a:cubicBezTo>
                    <a:pt x="23" y="112"/>
                    <a:pt x="30" y="112"/>
                    <a:pt x="46" y="120"/>
                  </a:cubicBezTo>
                  <a:cubicBezTo>
                    <a:pt x="60" y="78"/>
                    <a:pt x="90" y="49"/>
                    <a:pt x="60" y="7"/>
                  </a:cubicBezTo>
                  <a:cubicBezTo>
                    <a:pt x="60" y="4"/>
                    <a:pt x="53"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3" name="Google Shape;32883;p23"/>
            <p:cNvSpPr/>
            <p:nvPr/>
          </p:nvSpPr>
          <p:spPr>
            <a:xfrm>
              <a:off x="-2134898" y="-2959163"/>
              <a:ext cx="7879" cy="5396"/>
            </a:xfrm>
            <a:custGeom>
              <a:avLst/>
              <a:gdLst/>
              <a:ahLst/>
              <a:cxnLst/>
              <a:rect l="l" t="t" r="r" b="b"/>
              <a:pathLst>
                <a:path w="165" h="113" extrusionOk="0">
                  <a:moveTo>
                    <a:pt x="79" y="0"/>
                  </a:moveTo>
                  <a:cubicBezTo>
                    <a:pt x="61" y="0"/>
                    <a:pt x="38" y="4"/>
                    <a:pt x="0" y="12"/>
                  </a:cubicBezTo>
                  <a:lnTo>
                    <a:pt x="0" y="16"/>
                  </a:lnTo>
                  <a:cubicBezTo>
                    <a:pt x="23" y="23"/>
                    <a:pt x="49" y="23"/>
                    <a:pt x="68" y="45"/>
                  </a:cubicBezTo>
                  <a:lnTo>
                    <a:pt x="71" y="45"/>
                  </a:lnTo>
                  <a:cubicBezTo>
                    <a:pt x="113" y="53"/>
                    <a:pt x="139" y="83"/>
                    <a:pt x="165" y="113"/>
                  </a:cubicBezTo>
                  <a:cubicBezTo>
                    <a:pt x="135" y="27"/>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4" name="Google Shape;32884;p23"/>
            <p:cNvSpPr/>
            <p:nvPr/>
          </p:nvSpPr>
          <p:spPr>
            <a:xfrm>
              <a:off x="-2746576" y="-2731539"/>
              <a:ext cx="7544" cy="2674"/>
            </a:xfrm>
            <a:custGeom>
              <a:avLst/>
              <a:gdLst/>
              <a:ahLst/>
              <a:cxnLst/>
              <a:rect l="l" t="t" r="r" b="b"/>
              <a:pathLst>
                <a:path w="158" h="56" extrusionOk="0">
                  <a:moveTo>
                    <a:pt x="60" y="0"/>
                  </a:moveTo>
                  <a:cubicBezTo>
                    <a:pt x="41" y="0"/>
                    <a:pt x="26" y="0"/>
                    <a:pt x="7" y="4"/>
                  </a:cubicBezTo>
                  <a:cubicBezTo>
                    <a:pt x="0" y="33"/>
                    <a:pt x="15" y="56"/>
                    <a:pt x="38" y="56"/>
                  </a:cubicBezTo>
                  <a:cubicBezTo>
                    <a:pt x="41" y="56"/>
                    <a:pt x="45" y="56"/>
                    <a:pt x="48" y="52"/>
                  </a:cubicBezTo>
                  <a:cubicBezTo>
                    <a:pt x="86" y="45"/>
                    <a:pt x="127" y="56"/>
                    <a:pt x="157" y="22"/>
                  </a:cubicBezTo>
                  <a:cubicBezTo>
                    <a:pt x="123" y="7"/>
                    <a:pt x="90"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5" name="Google Shape;32885;p23"/>
            <p:cNvSpPr/>
            <p:nvPr/>
          </p:nvSpPr>
          <p:spPr>
            <a:xfrm>
              <a:off x="-2304459" y="-2882381"/>
              <a:ext cx="5014" cy="7210"/>
            </a:xfrm>
            <a:custGeom>
              <a:avLst/>
              <a:gdLst/>
              <a:ahLst/>
              <a:cxnLst/>
              <a:rect l="l" t="t" r="r" b="b"/>
              <a:pathLst>
                <a:path w="105" h="151" extrusionOk="0">
                  <a:moveTo>
                    <a:pt x="15" y="0"/>
                  </a:moveTo>
                  <a:cubicBezTo>
                    <a:pt x="8" y="0"/>
                    <a:pt x="1" y="7"/>
                    <a:pt x="1" y="30"/>
                  </a:cubicBezTo>
                  <a:cubicBezTo>
                    <a:pt x="1" y="56"/>
                    <a:pt x="11" y="78"/>
                    <a:pt x="34" y="97"/>
                  </a:cubicBezTo>
                  <a:cubicBezTo>
                    <a:pt x="37" y="116"/>
                    <a:pt x="45" y="131"/>
                    <a:pt x="53" y="150"/>
                  </a:cubicBezTo>
                  <a:cubicBezTo>
                    <a:pt x="68" y="142"/>
                    <a:pt x="82" y="138"/>
                    <a:pt x="97" y="131"/>
                  </a:cubicBezTo>
                  <a:lnTo>
                    <a:pt x="101" y="128"/>
                  </a:lnTo>
                  <a:cubicBezTo>
                    <a:pt x="105" y="83"/>
                    <a:pt x="19" y="75"/>
                    <a:pt x="49" y="15"/>
                  </a:cubicBezTo>
                  <a:cubicBezTo>
                    <a:pt x="37" y="7"/>
                    <a:pt x="27"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6" name="Google Shape;32886;p23"/>
            <p:cNvSpPr/>
            <p:nvPr/>
          </p:nvSpPr>
          <p:spPr>
            <a:xfrm>
              <a:off x="-2649500" y="-2823506"/>
              <a:ext cx="5587" cy="5253"/>
            </a:xfrm>
            <a:custGeom>
              <a:avLst/>
              <a:gdLst/>
              <a:ahLst/>
              <a:cxnLst/>
              <a:rect l="l" t="t" r="r" b="b"/>
              <a:pathLst>
                <a:path w="117" h="110" extrusionOk="0">
                  <a:moveTo>
                    <a:pt x="83" y="1"/>
                  </a:moveTo>
                  <a:cubicBezTo>
                    <a:pt x="57" y="30"/>
                    <a:pt x="27" y="56"/>
                    <a:pt x="1" y="83"/>
                  </a:cubicBezTo>
                  <a:cubicBezTo>
                    <a:pt x="12" y="106"/>
                    <a:pt x="27" y="109"/>
                    <a:pt x="46" y="109"/>
                  </a:cubicBezTo>
                  <a:cubicBezTo>
                    <a:pt x="53" y="109"/>
                    <a:pt x="64" y="109"/>
                    <a:pt x="75" y="106"/>
                  </a:cubicBezTo>
                  <a:cubicBezTo>
                    <a:pt x="86" y="101"/>
                    <a:pt x="98" y="101"/>
                    <a:pt x="109" y="101"/>
                  </a:cubicBezTo>
                  <a:lnTo>
                    <a:pt x="117" y="101"/>
                  </a:lnTo>
                  <a:cubicBezTo>
                    <a:pt x="109" y="75"/>
                    <a:pt x="91" y="49"/>
                    <a:pt x="98" y="20"/>
                  </a:cubicBezTo>
                  <a:cubicBezTo>
                    <a:pt x="94" y="12"/>
                    <a:pt x="91" y="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7" name="Google Shape;32887;p23"/>
            <p:cNvSpPr/>
            <p:nvPr/>
          </p:nvSpPr>
          <p:spPr>
            <a:xfrm>
              <a:off x="-2146358" y="-2635896"/>
              <a:ext cx="7067" cy="4154"/>
            </a:xfrm>
            <a:custGeom>
              <a:avLst/>
              <a:gdLst/>
              <a:ahLst/>
              <a:cxnLst/>
              <a:rect l="l" t="t" r="r" b="b"/>
              <a:pathLst>
                <a:path w="148" h="87" extrusionOk="0">
                  <a:moveTo>
                    <a:pt x="80" y="0"/>
                  </a:moveTo>
                  <a:cubicBezTo>
                    <a:pt x="35" y="0"/>
                    <a:pt x="5" y="30"/>
                    <a:pt x="1" y="87"/>
                  </a:cubicBezTo>
                  <a:cubicBezTo>
                    <a:pt x="28" y="64"/>
                    <a:pt x="50" y="45"/>
                    <a:pt x="76" y="45"/>
                  </a:cubicBezTo>
                  <a:cubicBezTo>
                    <a:pt x="95" y="45"/>
                    <a:pt x="113" y="57"/>
                    <a:pt x="132" y="87"/>
                  </a:cubicBezTo>
                  <a:cubicBezTo>
                    <a:pt x="147" y="45"/>
                    <a:pt x="144" y="4"/>
                    <a:pt x="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8" name="Google Shape;32888;p23"/>
            <p:cNvSpPr/>
            <p:nvPr/>
          </p:nvSpPr>
          <p:spPr>
            <a:xfrm>
              <a:off x="-2341942" y="-2719602"/>
              <a:ext cx="7163" cy="5587"/>
            </a:xfrm>
            <a:custGeom>
              <a:avLst/>
              <a:gdLst/>
              <a:ahLst/>
              <a:cxnLst/>
              <a:rect l="l" t="t" r="r" b="b"/>
              <a:pathLst>
                <a:path w="150" h="117" extrusionOk="0">
                  <a:moveTo>
                    <a:pt x="82" y="0"/>
                  </a:moveTo>
                  <a:cubicBezTo>
                    <a:pt x="56" y="8"/>
                    <a:pt x="30" y="11"/>
                    <a:pt x="1" y="19"/>
                  </a:cubicBezTo>
                  <a:cubicBezTo>
                    <a:pt x="27" y="49"/>
                    <a:pt x="79" y="60"/>
                    <a:pt x="68" y="116"/>
                  </a:cubicBezTo>
                  <a:cubicBezTo>
                    <a:pt x="94" y="90"/>
                    <a:pt x="120" y="64"/>
                    <a:pt x="149" y="34"/>
                  </a:cubicBezTo>
                  <a:cubicBezTo>
                    <a:pt x="127" y="23"/>
                    <a:pt x="101" y="23"/>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9" name="Google Shape;32889;p23"/>
            <p:cNvSpPr/>
            <p:nvPr/>
          </p:nvSpPr>
          <p:spPr>
            <a:xfrm>
              <a:off x="-2796188" y="-2777427"/>
              <a:ext cx="6064" cy="4488"/>
            </a:xfrm>
            <a:custGeom>
              <a:avLst/>
              <a:gdLst/>
              <a:ahLst/>
              <a:cxnLst/>
              <a:rect l="l" t="t" r="r" b="b"/>
              <a:pathLst>
                <a:path w="127" h="94" extrusionOk="0">
                  <a:moveTo>
                    <a:pt x="33" y="0"/>
                  </a:moveTo>
                  <a:cubicBezTo>
                    <a:pt x="23" y="0"/>
                    <a:pt x="15" y="4"/>
                    <a:pt x="11" y="19"/>
                  </a:cubicBezTo>
                  <a:cubicBezTo>
                    <a:pt x="0" y="52"/>
                    <a:pt x="30" y="71"/>
                    <a:pt x="49" y="94"/>
                  </a:cubicBezTo>
                  <a:cubicBezTo>
                    <a:pt x="127" y="83"/>
                    <a:pt x="82" y="41"/>
                    <a:pt x="67" y="7"/>
                  </a:cubicBezTo>
                  <a:cubicBezTo>
                    <a:pt x="56" y="7"/>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0" name="Google Shape;32890;p23"/>
            <p:cNvSpPr/>
            <p:nvPr/>
          </p:nvSpPr>
          <p:spPr>
            <a:xfrm>
              <a:off x="-2004780" y="-2882047"/>
              <a:ext cx="7163" cy="5587"/>
            </a:xfrm>
            <a:custGeom>
              <a:avLst/>
              <a:gdLst/>
              <a:ahLst/>
              <a:cxnLst/>
              <a:rect l="l" t="t" r="r" b="b"/>
              <a:pathLst>
                <a:path w="150" h="117" extrusionOk="0">
                  <a:moveTo>
                    <a:pt x="109" y="0"/>
                  </a:moveTo>
                  <a:lnTo>
                    <a:pt x="109" y="0"/>
                  </a:lnTo>
                  <a:cubicBezTo>
                    <a:pt x="94" y="12"/>
                    <a:pt x="83" y="31"/>
                    <a:pt x="64" y="34"/>
                  </a:cubicBezTo>
                  <a:cubicBezTo>
                    <a:pt x="1" y="60"/>
                    <a:pt x="31" y="86"/>
                    <a:pt x="60" y="116"/>
                  </a:cubicBezTo>
                  <a:cubicBezTo>
                    <a:pt x="75" y="79"/>
                    <a:pt x="150" y="64"/>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1" name="Google Shape;32891;p23"/>
            <p:cNvSpPr/>
            <p:nvPr/>
          </p:nvSpPr>
          <p:spPr>
            <a:xfrm>
              <a:off x="-2185752" y="-2922014"/>
              <a:ext cx="5921" cy="8070"/>
            </a:xfrm>
            <a:custGeom>
              <a:avLst/>
              <a:gdLst/>
              <a:ahLst/>
              <a:cxnLst/>
              <a:rect l="l" t="t" r="r" b="b"/>
              <a:pathLst>
                <a:path w="124" h="169" extrusionOk="0">
                  <a:moveTo>
                    <a:pt x="123" y="0"/>
                  </a:moveTo>
                  <a:cubicBezTo>
                    <a:pt x="11" y="60"/>
                    <a:pt x="1" y="83"/>
                    <a:pt x="63" y="168"/>
                  </a:cubicBezTo>
                  <a:cubicBezTo>
                    <a:pt x="68" y="109"/>
                    <a:pt x="68" y="42"/>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2" name="Google Shape;32892;p23"/>
            <p:cNvSpPr/>
            <p:nvPr/>
          </p:nvSpPr>
          <p:spPr>
            <a:xfrm>
              <a:off x="-2635939" y="-2705181"/>
              <a:ext cx="4871" cy="8834"/>
            </a:xfrm>
            <a:custGeom>
              <a:avLst/>
              <a:gdLst/>
              <a:ahLst/>
              <a:cxnLst/>
              <a:rect l="l" t="t" r="r" b="b"/>
              <a:pathLst>
                <a:path w="102" h="185" extrusionOk="0">
                  <a:moveTo>
                    <a:pt x="87" y="1"/>
                  </a:moveTo>
                  <a:cubicBezTo>
                    <a:pt x="71" y="1"/>
                    <a:pt x="60" y="9"/>
                    <a:pt x="53" y="20"/>
                  </a:cubicBezTo>
                  <a:cubicBezTo>
                    <a:pt x="34" y="35"/>
                    <a:pt x="19" y="54"/>
                    <a:pt x="0" y="68"/>
                  </a:cubicBezTo>
                  <a:cubicBezTo>
                    <a:pt x="26" y="109"/>
                    <a:pt x="23" y="169"/>
                    <a:pt x="83" y="185"/>
                  </a:cubicBezTo>
                  <a:cubicBezTo>
                    <a:pt x="53" y="121"/>
                    <a:pt x="12" y="57"/>
                    <a:pt x="102" y="5"/>
                  </a:cubicBezTo>
                  <a:cubicBezTo>
                    <a:pt x="98" y="1"/>
                    <a:pt x="90"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3" name="Google Shape;32893;p23"/>
            <p:cNvSpPr/>
            <p:nvPr/>
          </p:nvSpPr>
          <p:spPr>
            <a:xfrm>
              <a:off x="-2575965" y="-2461847"/>
              <a:ext cx="8117" cy="6637"/>
            </a:xfrm>
            <a:custGeom>
              <a:avLst/>
              <a:gdLst/>
              <a:ahLst/>
              <a:cxnLst/>
              <a:rect l="l" t="t" r="r" b="b"/>
              <a:pathLst>
                <a:path w="170" h="139" extrusionOk="0">
                  <a:moveTo>
                    <a:pt x="4" y="1"/>
                  </a:moveTo>
                  <a:cubicBezTo>
                    <a:pt x="0" y="45"/>
                    <a:pt x="45" y="60"/>
                    <a:pt x="60" y="90"/>
                  </a:cubicBezTo>
                  <a:cubicBezTo>
                    <a:pt x="79" y="123"/>
                    <a:pt x="94" y="139"/>
                    <a:pt x="113" y="139"/>
                  </a:cubicBezTo>
                  <a:cubicBezTo>
                    <a:pt x="131" y="139"/>
                    <a:pt x="150" y="123"/>
                    <a:pt x="169" y="101"/>
                  </a:cubicBezTo>
                  <a:lnTo>
                    <a:pt x="169" y="97"/>
                  </a:lnTo>
                  <a:cubicBezTo>
                    <a:pt x="157" y="97"/>
                    <a:pt x="143" y="101"/>
                    <a:pt x="131" y="101"/>
                  </a:cubicBezTo>
                  <a:cubicBezTo>
                    <a:pt x="105" y="101"/>
                    <a:pt x="83" y="94"/>
                    <a:pt x="71" y="60"/>
                  </a:cubicBezTo>
                  <a:cubicBezTo>
                    <a:pt x="60" y="27"/>
                    <a:pt x="26" y="23"/>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4" name="Google Shape;32894;p23"/>
            <p:cNvSpPr/>
            <p:nvPr/>
          </p:nvSpPr>
          <p:spPr>
            <a:xfrm>
              <a:off x="-2160970" y="-2502196"/>
              <a:ext cx="7926" cy="5205"/>
            </a:xfrm>
            <a:custGeom>
              <a:avLst/>
              <a:gdLst/>
              <a:ahLst/>
              <a:cxnLst/>
              <a:rect l="l" t="t" r="r" b="b"/>
              <a:pathLst>
                <a:path w="166" h="109" extrusionOk="0">
                  <a:moveTo>
                    <a:pt x="68" y="0"/>
                  </a:moveTo>
                  <a:cubicBezTo>
                    <a:pt x="34" y="0"/>
                    <a:pt x="15" y="34"/>
                    <a:pt x="1" y="109"/>
                  </a:cubicBezTo>
                  <a:cubicBezTo>
                    <a:pt x="23" y="52"/>
                    <a:pt x="60" y="34"/>
                    <a:pt x="110" y="34"/>
                  </a:cubicBezTo>
                  <a:cubicBezTo>
                    <a:pt x="124" y="34"/>
                    <a:pt x="143" y="38"/>
                    <a:pt x="165" y="42"/>
                  </a:cubicBezTo>
                  <a:cubicBezTo>
                    <a:pt x="120" y="16"/>
                    <a:pt x="91"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5" name="Google Shape;32895;p23"/>
            <p:cNvSpPr/>
            <p:nvPr/>
          </p:nvSpPr>
          <p:spPr>
            <a:xfrm>
              <a:off x="-1825908" y="-2607007"/>
              <a:ext cx="7544" cy="3820"/>
            </a:xfrm>
            <a:custGeom>
              <a:avLst/>
              <a:gdLst/>
              <a:ahLst/>
              <a:cxnLst/>
              <a:rect l="l" t="t" r="r" b="b"/>
              <a:pathLst>
                <a:path w="158" h="80" extrusionOk="0">
                  <a:moveTo>
                    <a:pt x="113" y="1"/>
                  </a:moveTo>
                  <a:cubicBezTo>
                    <a:pt x="94" y="23"/>
                    <a:pt x="71" y="39"/>
                    <a:pt x="49" y="39"/>
                  </a:cubicBezTo>
                  <a:cubicBezTo>
                    <a:pt x="34" y="39"/>
                    <a:pt x="18" y="31"/>
                    <a:pt x="1" y="16"/>
                  </a:cubicBezTo>
                  <a:lnTo>
                    <a:pt x="1" y="16"/>
                  </a:lnTo>
                  <a:cubicBezTo>
                    <a:pt x="4" y="68"/>
                    <a:pt x="27" y="80"/>
                    <a:pt x="56" y="80"/>
                  </a:cubicBezTo>
                  <a:cubicBezTo>
                    <a:pt x="75" y="80"/>
                    <a:pt x="97" y="72"/>
                    <a:pt x="116" y="68"/>
                  </a:cubicBezTo>
                  <a:cubicBezTo>
                    <a:pt x="158" y="61"/>
                    <a:pt x="135" y="23"/>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6" name="Google Shape;32896;p23"/>
            <p:cNvSpPr/>
            <p:nvPr/>
          </p:nvSpPr>
          <p:spPr>
            <a:xfrm>
              <a:off x="-2213590" y="-2821023"/>
              <a:ext cx="4488" cy="7210"/>
            </a:xfrm>
            <a:custGeom>
              <a:avLst/>
              <a:gdLst/>
              <a:ahLst/>
              <a:cxnLst/>
              <a:rect l="l" t="t" r="r" b="b"/>
              <a:pathLst>
                <a:path w="94" h="151" extrusionOk="0">
                  <a:moveTo>
                    <a:pt x="26" y="1"/>
                  </a:moveTo>
                  <a:cubicBezTo>
                    <a:pt x="23" y="27"/>
                    <a:pt x="18" y="49"/>
                    <a:pt x="0" y="68"/>
                  </a:cubicBezTo>
                  <a:lnTo>
                    <a:pt x="0" y="99"/>
                  </a:lnTo>
                  <a:cubicBezTo>
                    <a:pt x="26" y="117"/>
                    <a:pt x="52" y="135"/>
                    <a:pt x="78" y="151"/>
                  </a:cubicBezTo>
                  <a:cubicBezTo>
                    <a:pt x="82" y="147"/>
                    <a:pt x="90" y="139"/>
                    <a:pt x="94" y="135"/>
                  </a:cubicBezTo>
                  <a:cubicBezTo>
                    <a:pt x="41" y="106"/>
                    <a:pt x="63" y="38"/>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7" name="Google Shape;32897;p23"/>
            <p:cNvSpPr/>
            <p:nvPr/>
          </p:nvSpPr>
          <p:spPr>
            <a:xfrm>
              <a:off x="-2351254" y="-2899858"/>
              <a:ext cx="6828" cy="6446"/>
            </a:xfrm>
            <a:custGeom>
              <a:avLst/>
              <a:gdLst/>
              <a:ahLst/>
              <a:cxnLst/>
              <a:rect l="l" t="t" r="r" b="b"/>
              <a:pathLst>
                <a:path w="143" h="135" extrusionOk="0">
                  <a:moveTo>
                    <a:pt x="65" y="0"/>
                  </a:moveTo>
                  <a:cubicBezTo>
                    <a:pt x="35" y="30"/>
                    <a:pt x="1" y="59"/>
                    <a:pt x="68" y="90"/>
                  </a:cubicBezTo>
                  <a:cubicBezTo>
                    <a:pt x="91" y="101"/>
                    <a:pt x="109" y="116"/>
                    <a:pt x="128" y="135"/>
                  </a:cubicBezTo>
                  <a:cubicBezTo>
                    <a:pt x="143" y="90"/>
                    <a:pt x="80" y="75"/>
                    <a:pt x="94" y="33"/>
                  </a:cubicBezTo>
                  <a:cubicBezTo>
                    <a:pt x="91" y="30"/>
                    <a:pt x="83" y="23"/>
                    <a:pt x="83" y="14"/>
                  </a:cubicBezTo>
                  <a:lnTo>
                    <a:pt x="72" y="7"/>
                  </a:lnTo>
                  <a:lnTo>
                    <a:pt x="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8" name="Google Shape;32898;p23"/>
            <p:cNvSpPr/>
            <p:nvPr/>
          </p:nvSpPr>
          <p:spPr>
            <a:xfrm>
              <a:off x="-2138862" y="-2525259"/>
              <a:ext cx="7783" cy="3820"/>
            </a:xfrm>
            <a:custGeom>
              <a:avLst/>
              <a:gdLst/>
              <a:ahLst/>
              <a:cxnLst/>
              <a:rect l="l" t="t" r="r" b="b"/>
              <a:pathLst>
                <a:path w="163" h="80" extrusionOk="0">
                  <a:moveTo>
                    <a:pt x="1" y="1"/>
                  </a:moveTo>
                  <a:cubicBezTo>
                    <a:pt x="13" y="57"/>
                    <a:pt x="28" y="80"/>
                    <a:pt x="76" y="80"/>
                  </a:cubicBezTo>
                  <a:cubicBezTo>
                    <a:pt x="99" y="80"/>
                    <a:pt x="125" y="76"/>
                    <a:pt x="162" y="68"/>
                  </a:cubicBezTo>
                  <a:cubicBezTo>
                    <a:pt x="113" y="38"/>
                    <a:pt x="39" y="57"/>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9" name="Google Shape;32899;p23"/>
            <p:cNvSpPr/>
            <p:nvPr/>
          </p:nvSpPr>
          <p:spPr>
            <a:xfrm>
              <a:off x="-2581838" y="-2502530"/>
              <a:ext cx="3772" cy="6637"/>
            </a:xfrm>
            <a:custGeom>
              <a:avLst/>
              <a:gdLst/>
              <a:ahLst/>
              <a:cxnLst/>
              <a:rect l="l" t="t" r="r" b="b"/>
              <a:pathLst>
                <a:path w="79" h="139" extrusionOk="0">
                  <a:moveTo>
                    <a:pt x="0" y="0"/>
                  </a:moveTo>
                  <a:cubicBezTo>
                    <a:pt x="56" y="41"/>
                    <a:pt x="53" y="85"/>
                    <a:pt x="0" y="130"/>
                  </a:cubicBezTo>
                  <a:cubicBezTo>
                    <a:pt x="15" y="135"/>
                    <a:pt x="26" y="138"/>
                    <a:pt x="37" y="138"/>
                  </a:cubicBezTo>
                  <a:cubicBezTo>
                    <a:pt x="56" y="138"/>
                    <a:pt x="68" y="127"/>
                    <a:pt x="71" y="101"/>
                  </a:cubicBezTo>
                  <a:cubicBezTo>
                    <a:pt x="79" y="49"/>
                    <a:pt x="71"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0" name="Google Shape;32900;p23"/>
            <p:cNvSpPr/>
            <p:nvPr/>
          </p:nvSpPr>
          <p:spPr>
            <a:xfrm>
              <a:off x="-1903932" y="-2895083"/>
              <a:ext cx="5396" cy="4154"/>
            </a:xfrm>
            <a:custGeom>
              <a:avLst/>
              <a:gdLst/>
              <a:ahLst/>
              <a:cxnLst/>
              <a:rect l="l" t="t" r="r" b="b"/>
              <a:pathLst>
                <a:path w="113" h="87" extrusionOk="0">
                  <a:moveTo>
                    <a:pt x="34" y="1"/>
                  </a:moveTo>
                  <a:cubicBezTo>
                    <a:pt x="23" y="1"/>
                    <a:pt x="12" y="4"/>
                    <a:pt x="1" y="19"/>
                  </a:cubicBezTo>
                  <a:cubicBezTo>
                    <a:pt x="20" y="38"/>
                    <a:pt x="23" y="61"/>
                    <a:pt x="1" y="83"/>
                  </a:cubicBezTo>
                  <a:cubicBezTo>
                    <a:pt x="20" y="83"/>
                    <a:pt x="42" y="87"/>
                    <a:pt x="65" y="87"/>
                  </a:cubicBezTo>
                  <a:cubicBezTo>
                    <a:pt x="75" y="68"/>
                    <a:pt x="113" y="57"/>
                    <a:pt x="91" y="35"/>
                  </a:cubicBezTo>
                  <a:cubicBezTo>
                    <a:pt x="75" y="19"/>
                    <a:pt x="56"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1" name="Google Shape;32901;p23"/>
            <p:cNvSpPr/>
            <p:nvPr/>
          </p:nvSpPr>
          <p:spPr>
            <a:xfrm>
              <a:off x="-2360135" y="-2515757"/>
              <a:ext cx="6303" cy="3772"/>
            </a:xfrm>
            <a:custGeom>
              <a:avLst/>
              <a:gdLst/>
              <a:ahLst/>
              <a:cxnLst/>
              <a:rect l="l" t="t" r="r" b="b"/>
              <a:pathLst>
                <a:path w="132" h="79" extrusionOk="0">
                  <a:moveTo>
                    <a:pt x="120" y="0"/>
                  </a:moveTo>
                  <a:lnTo>
                    <a:pt x="120" y="0"/>
                  </a:lnTo>
                  <a:cubicBezTo>
                    <a:pt x="97" y="19"/>
                    <a:pt x="78" y="38"/>
                    <a:pt x="52" y="38"/>
                  </a:cubicBezTo>
                  <a:cubicBezTo>
                    <a:pt x="37" y="38"/>
                    <a:pt x="23" y="31"/>
                    <a:pt x="4" y="15"/>
                  </a:cubicBezTo>
                  <a:lnTo>
                    <a:pt x="4" y="15"/>
                  </a:lnTo>
                  <a:cubicBezTo>
                    <a:pt x="0" y="67"/>
                    <a:pt x="37" y="79"/>
                    <a:pt x="75" y="79"/>
                  </a:cubicBezTo>
                  <a:lnTo>
                    <a:pt x="86" y="79"/>
                  </a:lnTo>
                  <a:cubicBezTo>
                    <a:pt x="131" y="75"/>
                    <a:pt x="131" y="34"/>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2" name="Google Shape;32902;p23"/>
            <p:cNvSpPr/>
            <p:nvPr/>
          </p:nvSpPr>
          <p:spPr>
            <a:xfrm>
              <a:off x="-2292664" y="-2668032"/>
              <a:ext cx="6303" cy="4345"/>
            </a:xfrm>
            <a:custGeom>
              <a:avLst/>
              <a:gdLst/>
              <a:ahLst/>
              <a:cxnLst/>
              <a:rect l="l" t="t" r="r" b="b"/>
              <a:pathLst>
                <a:path w="132" h="91" extrusionOk="0">
                  <a:moveTo>
                    <a:pt x="23" y="1"/>
                  </a:moveTo>
                  <a:cubicBezTo>
                    <a:pt x="15" y="1"/>
                    <a:pt x="7" y="4"/>
                    <a:pt x="0" y="8"/>
                  </a:cubicBezTo>
                  <a:cubicBezTo>
                    <a:pt x="26" y="35"/>
                    <a:pt x="52" y="64"/>
                    <a:pt x="78" y="90"/>
                  </a:cubicBezTo>
                  <a:cubicBezTo>
                    <a:pt x="101" y="68"/>
                    <a:pt x="131" y="45"/>
                    <a:pt x="97" y="8"/>
                  </a:cubicBezTo>
                  <a:lnTo>
                    <a:pt x="97" y="8"/>
                  </a:lnTo>
                  <a:cubicBezTo>
                    <a:pt x="94" y="12"/>
                    <a:pt x="86" y="12"/>
                    <a:pt x="82" y="12"/>
                  </a:cubicBezTo>
                  <a:cubicBezTo>
                    <a:pt x="75" y="12"/>
                    <a:pt x="64" y="8"/>
                    <a:pt x="52" y="8"/>
                  </a:cubicBezTo>
                  <a:cubicBezTo>
                    <a:pt x="45" y="4"/>
                    <a:pt x="33"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3" name="Google Shape;32903;p23"/>
            <p:cNvSpPr/>
            <p:nvPr/>
          </p:nvSpPr>
          <p:spPr>
            <a:xfrm>
              <a:off x="-2147218" y="-2631789"/>
              <a:ext cx="7163" cy="5062"/>
            </a:xfrm>
            <a:custGeom>
              <a:avLst/>
              <a:gdLst/>
              <a:ahLst/>
              <a:cxnLst/>
              <a:rect l="l" t="t" r="r" b="b"/>
              <a:pathLst>
                <a:path w="150" h="106" extrusionOk="0">
                  <a:moveTo>
                    <a:pt x="19" y="1"/>
                  </a:moveTo>
                  <a:lnTo>
                    <a:pt x="19" y="1"/>
                  </a:lnTo>
                  <a:cubicBezTo>
                    <a:pt x="1" y="49"/>
                    <a:pt x="19" y="87"/>
                    <a:pt x="68" y="101"/>
                  </a:cubicBezTo>
                  <a:cubicBezTo>
                    <a:pt x="75" y="101"/>
                    <a:pt x="83" y="106"/>
                    <a:pt x="91" y="106"/>
                  </a:cubicBezTo>
                  <a:cubicBezTo>
                    <a:pt x="124" y="106"/>
                    <a:pt x="146" y="79"/>
                    <a:pt x="150" y="34"/>
                  </a:cubicBezTo>
                  <a:lnTo>
                    <a:pt x="150" y="34"/>
                  </a:lnTo>
                  <a:cubicBezTo>
                    <a:pt x="117" y="56"/>
                    <a:pt x="98" y="71"/>
                    <a:pt x="83" y="71"/>
                  </a:cubicBezTo>
                  <a:cubicBezTo>
                    <a:pt x="60" y="71"/>
                    <a:pt x="49" y="49"/>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4" name="Google Shape;32904;p23"/>
            <p:cNvSpPr/>
            <p:nvPr/>
          </p:nvSpPr>
          <p:spPr>
            <a:xfrm>
              <a:off x="-2295004" y="-2671756"/>
              <a:ext cx="7019" cy="4345"/>
            </a:xfrm>
            <a:custGeom>
              <a:avLst/>
              <a:gdLst/>
              <a:ahLst/>
              <a:cxnLst/>
              <a:rect l="l" t="t" r="r" b="b"/>
              <a:pathLst>
                <a:path w="147" h="91" extrusionOk="0">
                  <a:moveTo>
                    <a:pt x="1" y="0"/>
                  </a:moveTo>
                  <a:cubicBezTo>
                    <a:pt x="23" y="27"/>
                    <a:pt x="38" y="53"/>
                    <a:pt x="49" y="86"/>
                  </a:cubicBezTo>
                  <a:cubicBezTo>
                    <a:pt x="56" y="82"/>
                    <a:pt x="64" y="79"/>
                    <a:pt x="72" y="79"/>
                  </a:cubicBezTo>
                  <a:cubicBezTo>
                    <a:pt x="82" y="79"/>
                    <a:pt x="94" y="82"/>
                    <a:pt x="101" y="86"/>
                  </a:cubicBezTo>
                  <a:cubicBezTo>
                    <a:pt x="113" y="86"/>
                    <a:pt x="124" y="90"/>
                    <a:pt x="131" y="90"/>
                  </a:cubicBezTo>
                  <a:cubicBezTo>
                    <a:pt x="135" y="90"/>
                    <a:pt x="143" y="90"/>
                    <a:pt x="146" y="86"/>
                  </a:cubicBezTo>
                  <a:cubicBezTo>
                    <a:pt x="120" y="60"/>
                    <a:pt x="90" y="34"/>
                    <a:pt x="64" y="8"/>
                  </a:cubicBezTo>
                  <a:lnTo>
                    <a:pt x="64" y="4"/>
                  </a:lnTo>
                  <a:lnTo>
                    <a:pt x="8" y="4"/>
                  </a:lnTo>
                  <a:cubicBezTo>
                    <a:pt x="4" y="4"/>
                    <a:pt x="1" y="1"/>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5" name="Google Shape;32905;p23"/>
            <p:cNvSpPr/>
            <p:nvPr/>
          </p:nvSpPr>
          <p:spPr>
            <a:xfrm>
              <a:off x="-2112599" y="-2693721"/>
              <a:ext cx="3438" cy="5539"/>
            </a:xfrm>
            <a:custGeom>
              <a:avLst/>
              <a:gdLst/>
              <a:ahLst/>
              <a:cxnLst/>
              <a:rect l="l" t="t" r="r" b="b"/>
              <a:pathLst>
                <a:path w="72" h="116" extrusionOk="0">
                  <a:moveTo>
                    <a:pt x="20" y="0"/>
                  </a:moveTo>
                  <a:cubicBezTo>
                    <a:pt x="16" y="0"/>
                    <a:pt x="8" y="0"/>
                    <a:pt x="4" y="4"/>
                  </a:cubicBezTo>
                  <a:cubicBezTo>
                    <a:pt x="4" y="45"/>
                    <a:pt x="1" y="90"/>
                    <a:pt x="49" y="116"/>
                  </a:cubicBezTo>
                  <a:cubicBezTo>
                    <a:pt x="72" y="90"/>
                    <a:pt x="53" y="60"/>
                    <a:pt x="68" y="38"/>
                  </a:cubicBezTo>
                  <a:cubicBezTo>
                    <a:pt x="53" y="23"/>
                    <a:pt x="42" y="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6" name="Google Shape;32906;p23"/>
            <p:cNvSpPr/>
            <p:nvPr/>
          </p:nvSpPr>
          <p:spPr>
            <a:xfrm>
              <a:off x="-2840118" y="-2789794"/>
              <a:ext cx="6828" cy="7926"/>
            </a:xfrm>
            <a:custGeom>
              <a:avLst/>
              <a:gdLst/>
              <a:ahLst/>
              <a:cxnLst/>
              <a:rect l="l" t="t" r="r" b="b"/>
              <a:pathLst>
                <a:path w="143" h="166" extrusionOk="0">
                  <a:moveTo>
                    <a:pt x="131" y="1"/>
                  </a:moveTo>
                  <a:cubicBezTo>
                    <a:pt x="127" y="9"/>
                    <a:pt x="120" y="12"/>
                    <a:pt x="116" y="20"/>
                  </a:cubicBezTo>
                  <a:cubicBezTo>
                    <a:pt x="108" y="61"/>
                    <a:pt x="82" y="91"/>
                    <a:pt x="53" y="117"/>
                  </a:cubicBezTo>
                  <a:lnTo>
                    <a:pt x="49" y="121"/>
                  </a:lnTo>
                  <a:cubicBezTo>
                    <a:pt x="34" y="135"/>
                    <a:pt x="19" y="151"/>
                    <a:pt x="1" y="166"/>
                  </a:cubicBezTo>
                  <a:cubicBezTo>
                    <a:pt x="11" y="162"/>
                    <a:pt x="19" y="158"/>
                    <a:pt x="27" y="158"/>
                  </a:cubicBezTo>
                  <a:cubicBezTo>
                    <a:pt x="90" y="128"/>
                    <a:pt x="142" y="91"/>
                    <a:pt x="135" y="5"/>
                  </a:cubicBezTo>
                  <a:cubicBezTo>
                    <a:pt x="135" y="1"/>
                    <a:pt x="131"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7" name="Google Shape;32907;p23"/>
            <p:cNvSpPr/>
            <p:nvPr/>
          </p:nvSpPr>
          <p:spPr>
            <a:xfrm>
              <a:off x="-2133466" y="-2949852"/>
              <a:ext cx="7163" cy="5730"/>
            </a:xfrm>
            <a:custGeom>
              <a:avLst/>
              <a:gdLst/>
              <a:ahLst/>
              <a:cxnLst/>
              <a:rect l="l" t="t" r="r" b="b"/>
              <a:pathLst>
                <a:path w="150" h="120" extrusionOk="0">
                  <a:moveTo>
                    <a:pt x="150" y="0"/>
                  </a:moveTo>
                  <a:cubicBezTo>
                    <a:pt x="101" y="41"/>
                    <a:pt x="64" y="90"/>
                    <a:pt x="5" y="112"/>
                  </a:cubicBezTo>
                  <a:lnTo>
                    <a:pt x="0" y="112"/>
                  </a:lnTo>
                  <a:cubicBezTo>
                    <a:pt x="15" y="116"/>
                    <a:pt x="27" y="119"/>
                    <a:pt x="38" y="119"/>
                  </a:cubicBezTo>
                  <a:cubicBezTo>
                    <a:pt x="105" y="119"/>
                    <a:pt x="127" y="56"/>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8" name="Google Shape;32908;p23"/>
            <p:cNvSpPr/>
            <p:nvPr/>
          </p:nvSpPr>
          <p:spPr>
            <a:xfrm>
              <a:off x="-2760853" y="-2417249"/>
              <a:ext cx="4297" cy="5253"/>
            </a:xfrm>
            <a:custGeom>
              <a:avLst/>
              <a:gdLst/>
              <a:ahLst/>
              <a:cxnLst/>
              <a:rect l="l" t="t" r="r" b="b"/>
              <a:pathLst>
                <a:path w="90" h="110" extrusionOk="0">
                  <a:moveTo>
                    <a:pt x="33" y="0"/>
                  </a:moveTo>
                  <a:cubicBezTo>
                    <a:pt x="56" y="45"/>
                    <a:pt x="30" y="76"/>
                    <a:pt x="0" y="102"/>
                  </a:cubicBezTo>
                  <a:cubicBezTo>
                    <a:pt x="15" y="105"/>
                    <a:pt x="26" y="109"/>
                    <a:pt x="41" y="109"/>
                  </a:cubicBezTo>
                  <a:cubicBezTo>
                    <a:pt x="60" y="109"/>
                    <a:pt x="78" y="98"/>
                    <a:pt x="82" y="71"/>
                  </a:cubicBezTo>
                  <a:cubicBezTo>
                    <a:pt x="86" y="45"/>
                    <a:pt x="90"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9" name="Google Shape;32909;p23"/>
            <p:cNvSpPr/>
            <p:nvPr/>
          </p:nvSpPr>
          <p:spPr>
            <a:xfrm>
              <a:off x="-2256995" y="-2610206"/>
              <a:ext cx="5587" cy="5396"/>
            </a:xfrm>
            <a:custGeom>
              <a:avLst/>
              <a:gdLst/>
              <a:ahLst/>
              <a:cxnLst/>
              <a:rect l="l" t="t" r="r" b="b"/>
              <a:pathLst>
                <a:path w="117" h="113" extrusionOk="0">
                  <a:moveTo>
                    <a:pt x="19" y="1"/>
                  </a:moveTo>
                  <a:cubicBezTo>
                    <a:pt x="12" y="4"/>
                    <a:pt x="8" y="8"/>
                    <a:pt x="1" y="16"/>
                  </a:cubicBezTo>
                  <a:cubicBezTo>
                    <a:pt x="27" y="46"/>
                    <a:pt x="23" y="113"/>
                    <a:pt x="71" y="113"/>
                  </a:cubicBezTo>
                  <a:cubicBezTo>
                    <a:pt x="83" y="113"/>
                    <a:pt x="97" y="109"/>
                    <a:pt x="116" y="98"/>
                  </a:cubicBezTo>
                  <a:cubicBezTo>
                    <a:pt x="68" y="80"/>
                    <a:pt x="53" y="30"/>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0" name="Google Shape;32910;p23"/>
            <p:cNvSpPr/>
            <p:nvPr/>
          </p:nvSpPr>
          <p:spPr>
            <a:xfrm>
              <a:off x="-2121146" y="-2701743"/>
              <a:ext cx="4154" cy="4488"/>
            </a:xfrm>
            <a:custGeom>
              <a:avLst/>
              <a:gdLst/>
              <a:ahLst/>
              <a:cxnLst/>
              <a:rect l="l" t="t" r="r" b="b"/>
              <a:pathLst>
                <a:path w="87" h="94" extrusionOk="0">
                  <a:moveTo>
                    <a:pt x="78" y="0"/>
                  </a:moveTo>
                  <a:lnTo>
                    <a:pt x="78" y="0"/>
                  </a:lnTo>
                  <a:cubicBezTo>
                    <a:pt x="42" y="23"/>
                    <a:pt x="11" y="34"/>
                    <a:pt x="0" y="94"/>
                  </a:cubicBezTo>
                  <a:cubicBezTo>
                    <a:pt x="52" y="75"/>
                    <a:pt x="87" y="6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1" name="Google Shape;32911;p23"/>
            <p:cNvSpPr/>
            <p:nvPr/>
          </p:nvSpPr>
          <p:spPr>
            <a:xfrm>
              <a:off x="-2303551" y="-2881665"/>
              <a:ext cx="5396" cy="5396"/>
            </a:xfrm>
            <a:custGeom>
              <a:avLst/>
              <a:gdLst/>
              <a:ahLst/>
              <a:cxnLst/>
              <a:rect l="l" t="t" r="r" b="b"/>
              <a:pathLst>
                <a:path w="113" h="113" extrusionOk="0">
                  <a:moveTo>
                    <a:pt x="30" y="0"/>
                  </a:moveTo>
                  <a:lnTo>
                    <a:pt x="30" y="0"/>
                  </a:lnTo>
                  <a:cubicBezTo>
                    <a:pt x="0" y="60"/>
                    <a:pt x="86" y="68"/>
                    <a:pt x="82" y="113"/>
                  </a:cubicBezTo>
                  <a:cubicBezTo>
                    <a:pt x="112" y="78"/>
                    <a:pt x="108" y="41"/>
                    <a:pt x="97" y="0"/>
                  </a:cubicBezTo>
                  <a:lnTo>
                    <a:pt x="97" y="0"/>
                  </a:lnTo>
                  <a:cubicBezTo>
                    <a:pt x="86" y="11"/>
                    <a:pt x="75" y="18"/>
                    <a:pt x="63" y="18"/>
                  </a:cubicBezTo>
                  <a:cubicBezTo>
                    <a:pt x="52" y="18"/>
                    <a:pt x="41" y="11"/>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2" name="Google Shape;32912;p23"/>
            <p:cNvSpPr/>
            <p:nvPr/>
          </p:nvSpPr>
          <p:spPr>
            <a:xfrm>
              <a:off x="-2060981" y="-2819399"/>
              <a:ext cx="4871" cy="6112"/>
            </a:xfrm>
            <a:custGeom>
              <a:avLst/>
              <a:gdLst/>
              <a:ahLst/>
              <a:cxnLst/>
              <a:rect l="l" t="t" r="r" b="b"/>
              <a:pathLst>
                <a:path w="102" h="128" extrusionOk="0">
                  <a:moveTo>
                    <a:pt x="86" y="1"/>
                  </a:moveTo>
                  <a:cubicBezTo>
                    <a:pt x="30" y="4"/>
                    <a:pt x="0" y="34"/>
                    <a:pt x="0" y="94"/>
                  </a:cubicBezTo>
                  <a:lnTo>
                    <a:pt x="0" y="127"/>
                  </a:lnTo>
                  <a:cubicBezTo>
                    <a:pt x="7" y="98"/>
                    <a:pt x="22" y="68"/>
                    <a:pt x="48" y="46"/>
                  </a:cubicBezTo>
                  <a:cubicBezTo>
                    <a:pt x="67" y="31"/>
                    <a:pt x="83" y="15"/>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3" name="Google Shape;32913;p23"/>
            <p:cNvSpPr/>
            <p:nvPr/>
          </p:nvSpPr>
          <p:spPr>
            <a:xfrm>
              <a:off x="-1825908" y="-2608249"/>
              <a:ext cx="5396" cy="3104"/>
            </a:xfrm>
            <a:custGeom>
              <a:avLst/>
              <a:gdLst/>
              <a:ahLst/>
              <a:cxnLst/>
              <a:rect l="l" t="t" r="r" b="b"/>
              <a:pathLst>
                <a:path w="113" h="65" extrusionOk="0">
                  <a:moveTo>
                    <a:pt x="63" y="1"/>
                  </a:moveTo>
                  <a:cubicBezTo>
                    <a:pt x="41" y="1"/>
                    <a:pt x="18" y="20"/>
                    <a:pt x="1" y="42"/>
                  </a:cubicBezTo>
                  <a:cubicBezTo>
                    <a:pt x="18" y="57"/>
                    <a:pt x="34" y="65"/>
                    <a:pt x="49" y="65"/>
                  </a:cubicBezTo>
                  <a:cubicBezTo>
                    <a:pt x="71" y="65"/>
                    <a:pt x="94" y="49"/>
                    <a:pt x="113" y="27"/>
                  </a:cubicBezTo>
                  <a:cubicBezTo>
                    <a:pt x="97" y="8"/>
                    <a:pt x="79" y="1"/>
                    <a:pt x="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4" name="Google Shape;32914;p23"/>
            <p:cNvSpPr/>
            <p:nvPr/>
          </p:nvSpPr>
          <p:spPr>
            <a:xfrm>
              <a:off x="-2036724" y="-2825272"/>
              <a:ext cx="7163" cy="4297"/>
            </a:xfrm>
            <a:custGeom>
              <a:avLst/>
              <a:gdLst/>
              <a:ahLst/>
              <a:cxnLst/>
              <a:rect l="l" t="t" r="r" b="b"/>
              <a:pathLst>
                <a:path w="150" h="90" extrusionOk="0">
                  <a:moveTo>
                    <a:pt x="37" y="0"/>
                  </a:moveTo>
                  <a:cubicBezTo>
                    <a:pt x="27" y="0"/>
                    <a:pt x="15" y="4"/>
                    <a:pt x="1" y="8"/>
                  </a:cubicBezTo>
                  <a:cubicBezTo>
                    <a:pt x="64" y="12"/>
                    <a:pt x="87" y="86"/>
                    <a:pt x="150" y="90"/>
                  </a:cubicBezTo>
                  <a:lnTo>
                    <a:pt x="150" y="86"/>
                  </a:lnTo>
                  <a:cubicBezTo>
                    <a:pt x="124" y="38"/>
                    <a:pt x="90" y="0"/>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5" name="Google Shape;32915;p23"/>
            <p:cNvSpPr/>
            <p:nvPr/>
          </p:nvSpPr>
          <p:spPr>
            <a:xfrm>
              <a:off x="-2588428" y="-2501145"/>
              <a:ext cx="3581" cy="4345"/>
            </a:xfrm>
            <a:custGeom>
              <a:avLst/>
              <a:gdLst/>
              <a:ahLst/>
              <a:cxnLst/>
              <a:rect l="l" t="t" r="r" b="b"/>
              <a:pathLst>
                <a:path w="75" h="91" extrusionOk="0">
                  <a:moveTo>
                    <a:pt x="63" y="1"/>
                  </a:moveTo>
                  <a:cubicBezTo>
                    <a:pt x="23" y="1"/>
                    <a:pt x="0" y="30"/>
                    <a:pt x="4" y="68"/>
                  </a:cubicBezTo>
                  <a:cubicBezTo>
                    <a:pt x="4" y="87"/>
                    <a:pt x="15" y="91"/>
                    <a:pt x="23" y="91"/>
                  </a:cubicBezTo>
                  <a:cubicBezTo>
                    <a:pt x="34" y="91"/>
                    <a:pt x="49" y="87"/>
                    <a:pt x="60" y="83"/>
                  </a:cubicBezTo>
                  <a:cubicBezTo>
                    <a:pt x="68" y="56"/>
                    <a:pt x="41" y="23"/>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6" name="Google Shape;32916;p23"/>
            <p:cNvSpPr/>
            <p:nvPr/>
          </p:nvSpPr>
          <p:spPr>
            <a:xfrm>
              <a:off x="-2063512" y="-2920247"/>
              <a:ext cx="3963" cy="3056"/>
            </a:xfrm>
            <a:custGeom>
              <a:avLst/>
              <a:gdLst/>
              <a:ahLst/>
              <a:cxnLst/>
              <a:rect l="l" t="t" r="r" b="b"/>
              <a:pathLst>
                <a:path w="83" h="64" extrusionOk="0">
                  <a:moveTo>
                    <a:pt x="34" y="1"/>
                  </a:moveTo>
                  <a:cubicBezTo>
                    <a:pt x="27" y="1"/>
                    <a:pt x="20" y="5"/>
                    <a:pt x="12" y="12"/>
                  </a:cubicBezTo>
                  <a:cubicBezTo>
                    <a:pt x="1" y="27"/>
                    <a:pt x="5" y="41"/>
                    <a:pt x="15" y="53"/>
                  </a:cubicBezTo>
                  <a:cubicBezTo>
                    <a:pt x="23" y="60"/>
                    <a:pt x="34" y="64"/>
                    <a:pt x="46" y="64"/>
                  </a:cubicBezTo>
                  <a:cubicBezTo>
                    <a:pt x="53" y="64"/>
                    <a:pt x="65" y="60"/>
                    <a:pt x="72" y="49"/>
                  </a:cubicBezTo>
                  <a:cubicBezTo>
                    <a:pt x="83" y="38"/>
                    <a:pt x="75" y="23"/>
                    <a:pt x="60" y="12"/>
                  </a:cubicBezTo>
                  <a:cubicBezTo>
                    <a:pt x="53" y="8"/>
                    <a:pt x="42" y="1"/>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7" name="Google Shape;32917;p23"/>
            <p:cNvSpPr/>
            <p:nvPr/>
          </p:nvSpPr>
          <p:spPr>
            <a:xfrm>
              <a:off x="-2299684" y="-2767304"/>
              <a:ext cx="3438" cy="8117"/>
            </a:xfrm>
            <a:custGeom>
              <a:avLst/>
              <a:gdLst/>
              <a:ahLst/>
              <a:cxnLst/>
              <a:rect l="l" t="t" r="r" b="b"/>
              <a:pathLst>
                <a:path w="72" h="170" extrusionOk="0">
                  <a:moveTo>
                    <a:pt x="72" y="1"/>
                  </a:moveTo>
                  <a:cubicBezTo>
                    <a:pt x="16" y="46"/>
                    <a:pt x="1" y="102"/>
                    <a:pt x="9" y="170"/>
                  </a:cubicBezTo>
                  <a:cubicBezTo>
                    <a:pt x="49" y="121"/>
                    <a:pt x="58" y="6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8" name="Google Shape;32918;p23"/>
            <p:cNvSpPr/>
            <p:nvPr/>
          </p:nvSpPr>
          <p:spPr>
            <a:xfrm>
              <a:off x="-2834579" y="-2762099"/>
              <a:ext cx="5396" cy="4727"/>
            </a:xfrm>
            <a:custGeom>
              <a:avLst/>
              <a:gdLst/>
              <a:ahLst/>
              <a:cxnLst/>
              <a:rect l="l" t="t" r="r" b="b"/>
              <a:pathLst>
                <a:path w="113" h="99" extrusionOk="0">
                  <a:moveTo>
                    <a:pt x="64" y="0"/>
                  </a:moveTo>
                  <a:cubicBezTo>
                    <a:pt x="19" y="0"/>
                    <a:pt x="7" y="45"/>
                    <a:pt x="0" y="98"/>
                  </a:cubicBezTo>
                  <a:cubicBezTo>
                    <a:pt x="26" y="53"/>
                    <a:pt x="75" y="42"/>
                    <a:pt x="112" y="16"/>
                  </a:cubicBezTo>
                  <a:cubicBezTo>
                    <a:pt x="94" y="4"/>
                    <a:pt x="75"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9" name="Google Shape;32919;p23"/>
            <p:cNvSpPr/>
            <p:nvPr/>
          </p:nvSpPr>
          <p:spPr>
            <a:xfrm>
              <a:off x="-1856946" y="-2761526"/>
              <a:ext cx="5539" cy="6303"/>
            </a:xfrm>
            <a:custGeom>
              <a:avLst/>
              <a:gdLst/>
              <a:ahLst/>
              <a:cxnLst/>
              <a:rect l="l" t="t" r="r" b="b"/>
              <a:pathLst>
                <a:path w="116" h="132" extrusionOk="0">
                  <a:moveTo>
                    <a:pt x="67" y="0"/>
                  </a:moveTo>
                  <a:lnTo>
                    <a:pt x="67" y="0"/>
                  </a:lnTo>
                  <a:cubicBezTo>
                    <a:pt x="71" y="37"/>
                    <a:pt x="75" y="75"/>
                    <a:pt x="26" y="86"/>
                  </a:cubicBezTo>
                  <a:cubicBezTo>
                    <a:pt x="7" y="90"/>
                    <a:pt x="0" y="109"/>
                    <a:pt x="4" y="131"/>
                  </a:cubicBezTo>
                  <a:cubicBezTo>
                    <a:pt x="26" y="119"/>
                    <a:pt x="49" y="112"/>
                    <a:pt x="67" y="97"/>
                  </a:cubicBezTo>
                  <a:cubicBezTo>
                    <a:pt x="116" y="67"/>
                    <a:pt x="112" y="33"/>
                    <a:pt x="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0" name="Google Shape;32920;p23"/>
            <p:cNvSpPr/>
            <p:nvPr/>
          </p:nvSpPr>
          <p:spPr>
            <a:xfrm>
              <a:off x="-2298920" y="-2889878"/>
              <a:ext cx="5396" cy="4297"/>
            </a:xfrm>
            <a:custGeom>
              <a:avLst/>
              <a:gdLst/>
              <a:ahLst/>
              <a:cxnLst/>
              <a:rect l="l" t="t" r="r" b="b"/>
              <a:pathLst>
                <a:path w="113" h="90" extrusionOk="0">
                  <a:moveTo>
                    <a:pt x="33" y="0"/>
                  </a:moveTo>
                  <a:cubicBezTo>
                    <a:pt x="23" y="0"/>
                    <a:pt x="11" y="4"/>
                    <a:pt x="0" y="11"/>
                  </a:cubicBezTo>
                  <a:cubicBezTo>
                    <a:pt x="30" y="26"/>
                    <a:pt x="52" y="49"/>
                    <a:pt x="49" y="83"/>
                  </a:cubicBezTo>
                  <a:lnTo>
                    <a:pt x="49" y="90"/>
                  </a:lnTo>
                  <a:cubicBezTo>
                    <a:pt x="60" y="78"/>
                    <a:pt x="75" y="67"/>
                    <a:pt x="86" y="52"/>
                  </a:cubicBezTo>
                  <a:cubicBezTo>
                    <a:pt x="97" y="41"/>
                    <a:pt x="105" y="30"/>
                    <a:pt x="112" y="19"/>
                  </a:cubicBezTo>
                  <a:cubicBezTo>
                    <a:pt x="97" y="15"/>
                    <a:pt x="83" y="11"/>
                    <a:pt x="64" y="7"/>
                  </a:cubicBezTo>
                  <a:cubicBezTo>
                    <a:pt x="52" y="4"/>
                    <a:pt x="45"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1" name="Google Shape;32921;p23"/>
            <p:cNvSpPr/>
            <p:nvPr/>
          </p:nvSpPr>
          <p:spPr>
            <a:xfrm>
              <a:off x="-2146693" y="-2540253"/>
              <a:ext cx="4488" cy="3104"/>
            </a:xfrm>
            <a:custGeom>
              <a:avLst/>
              <a:gdLst/>
              <a:ahLst/>
              <a:cxnLst/>
              <a:rect l="l" t="t" r="r" b="b"/>
              <a:pathLst>
                <a:path w="94" h="65" extrusionOk="0">
                  <a:moveTo>
                    <a:pt x="61" y="1"/>
                  </a:moveTo>
                  <a:cubicBezTo>
                    <a:pt x="42" y="1"/>
                    <a:pt x="20" y="16"/>
                    <a:pt x="1" y="20"/>
                  </a:cubicBezTo>
                  <a:cubicBezTo>
                    <a:pt x="12" y="54"/>
                    <a:pt x="23" y="64"/>
                    <a:pt x="38" y="64"/>
                  </a:cubicBezTo>
                  <a:cubicBezTo>
                    <a:pt x="57" y="64"/>
                    <a:pt x="75" y="38"/>
                    <a:pt x="94" y="20"/>
                  </a:cubicBezTo>
                  <a:cubicBezTo>
                    <a:pt x="83" y="9"/>
                    <a:pt x="72"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2" name="Google Shape;32922;p23"/>
            <p:cNvSpPr/>
            <p:nvPr/>
          </p:nvSpPr>
          <p:spPr>
            <a:xfrm>
              <a:off x="-2208959" y="-2778525"/>
              <a:ext cx="5921" cy="7735"/>
            </a:xfrm>
            <a:custGeom>
              <a:avLst/>
              <a:gdLst/>
              <a:ahLst/>
              <a:cxnLst/>
              <a:rect l="l" t="t" r="r" b="b"/>
              <a:pathLst>
                <a:path w="124" h="162" extrusionOk="0">
                  <a:moveTo>
                    <a:pt x="26" y="1"/>
                  </a:moveTo>
                  <a:cubicBezTo>
                    <a:pt x="16" y="16"/>
                    <a:pt x="0" y="34"/>
                    <a:pt x="16" y="49"/>
                  </a:cubicBezTo>
                  <a:cubicBezTo>
                    <a:pt x="49" y="83"/>
                    <a:pt x="49" y="124"/>
                    <a:pt x="60" y="161"/>
                  </a:cubicBezTo>
                  <a:cubicBezTo>
                    <a:pt x="123" y="94"/>
                    <a:pt x="26" y="56"/>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3" name="Google Shape;32923;p23"/>
            <p:cNvSpPr/>
            <p:nvPr/>
          </p:nvSpPr>
          <p:spPr>
            <a:xfrm>
              <a:off x="-2773698" y="-2520580"/>
              <a:ext cx="4679" cy="5587"/>
            </a:xfrm>
            <a:custGeom>
              <a:avLst/>
              <a:gdLst/>
              <a:ahLst/>
              <a:cxnLst/>
              <a:rect l="l" t="t" r="r" b="b"/>
              <a:pathLst>
                <a:path w="98" h="117" extrusionOk="0">
                  <a:moveTo>
                    <a:pt x="18" y="1"/>
                  </a:moveTo>
                  <a:lnTo>
                    <a:pt x="18" y="1"/>
                  </a:lnTo>
                  <a:cubicBezTo>
                    <a:pt x="0" y="42"/>
                    <a:pt x="11" y="82"/>
                    <a:pt x="45" y="113"/>
                  </a:cubicBezTo>
                  <a:cubicBezTo>
                    <a:pt x="49" y="113"/>
                    <a:pt x="52" y="116"/>
                    <a:pt x="56" y="116"/>
                  </a:cubicBezTo>
                  <a:cubicBezTo>
                    <a:pt x="71" y="116"/>
                    <a:pt x="85" y="94"/>
                    <a:pt x="97" y="82"/>
                  </a:cubicBezTo>
                  <a:cubicBezTo>
                    <a:pt x="49" y="79"/>
                    <a:pt x="41" y="30"/>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4" name="Google Shape;32924;p23"/>
            <p:cNvSpPr/>
            <p:nvPr/>
          </p:nvSpPr>
          <p:spPr>
            <a:xfrm>
              <a:off x="-2128118" y="-2680303"/>
              <a:ext cx="4871" cy="3915"/>
            </a:xfrm>
            <a:custGeom>
              <a:avLst/>
              <a:gdLst/>
              <a:ahLst/>
              <a:cxnLst/>
              <a:rect l="l" t="t" r="r" b="b"/>
              <a:pathLst>
                <a:path w="102" h="82" extrusionOk="0">
                  <a:moveTo>
                    <a:pt x="102" y="0"/>
                  </a:moveTo>
                  <a:lnTo>
                    <a:pt x="102" y="0"/>
                  </a:lnTo>
                  <a:cubicBezTo>
                    <a:pt x="72" y="4"/>
                    <a:pt x="53" y="37"/>
                    <a:pt x="27" y="37"/>
                  </a:cubicBezTo>
                  <a:cubicBezTo>
                    <a:pt x="23" y="37"/>
                    <a:pt x="19" y="33"/>
                    <a:pt x="15" y="33"/>
                  </a:cubicBezTo>
                  <a:lnTo>
                    <a:pt x="0" y="49"/>
                  </a:lnTo>
                  <a:cubicBezTo>
                    <a:pt x="23" y="75"/>
                    <a:pt x="41" y="82"/>
                    <a:pt x="53" y="82"/>
                  </a:cubicBezTo>
                  <a:cubicBezTo>
                    <a:pt x="83" y="82"/>
                    <a:pt x="90" y="4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5" name="Google Shape;32925;p23"/>
            <p:cNvSpPr/>
            <p:nvPr/>
          </p:nvSpPr>
          <p:spPr>
            <a:xfrm>
              <a:off x="-2541872" y="-2535382"/>
              <a:ext cx="3581" cy="3056"/>
            </a:xfrm>
            <a:custGeom>
              <a:avLst/>
              <a:gdLst/>
              <a:ahLst/>
              <a:cxnLst/>
              <a:rect l="l" t="t" r="r" b="b"/>
              <a:pathLst>
                <a:path w="75" h="64" extrusionOk="0">
                  <a:moveTo>
                    <a:pt x="35" y="0"/>
                  </a:moveTo>
                  <a:cubicBezTo>
                    <a:pt x="27" y="0"/>
                    <a:pt x="23" y="0"/>
                    <a:pt x="23" y="4"/>
                  </a:cubicBezTo>
                  <a:cubicBezTo>
                    <a:pt x="1" y="30"/>
                    <a:pt x="4" y="45"/>
                    <a:pt x="16" y="56"/>
                  </a:cubicBezTo>
                  <a:cubicBezTo>
                    <a:pt x="23" y="64"/>
                    <a:pt x="30" y="64"/>
                    <a:pt x="38" y="64"/>
                  </a:cubicBezTo>
                  <a:cubicBezTo>
                    <a:pt x="45" y="64"/>
                    <a:pt x="53" y="60"/>
                    <a:pt x="64" y="52"/>
                  </a:cubicBezTo>
                  <a:cubicBezTo>
                    <a:pt x="75" y="38"/>
                    <a:pt x="71" y="23"/>
                    <a:pt x="61" y="11"/>
                  </a:cubicBezTo>
                  <a:cubicBezTo>
                    <a:pt x="49" y="0"/>
                    <a:pt x="42" y="0"/>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6" name="Google Shape;32926;p23"/>
            <p:cNvSpPr/>
            <p:nvPr/>
          </p:nvSpPr>
          <p:spPr>
            <a:xfrm>
              <a:off x="-2747817" y="-2745482"/>
              <a:ext cx="4823" cy="6303"/>
            </a:xfrm>
            <a:custGeom>
              <a:avLst/>
              <a:gdLst/>
              <a:ahLst/>
              <a:cxnLst/>
              <a:rect l="l" t="t" r="r" b="b"/>
              <a:pathLst>
                <a:path w="101" h="132" extrusionOk="0">
                  <a:moveTo>
                    <a:pt x="101" y="0"/>
                  </a:moveTo>
                  <a:lnTo>
                    <a:pt x="101" y="0"/>
                  </a:lnTo>
                  <a:cubicBezTo>
                    <a:pt x="26" y="11"/>
                    <a:pt x="4" y="68"/>
                    <a:pt x="0" y="131"/>
                  </a:cubicBezTo>
                  <a:lnTo>
                    <a:pt x="4" y="131"/>
                  </a:lnTo>
                  <a:cubicBezTo>
                    <a:pt x="48" y="101"/>
                    <a:pt x="56" y="37"/>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7" name="Google Shape;32927;p23"/>
            <p:cNvSpPr/>
            <p:nvPr/>
          </p:nvSpPr>
          <p:spPr>
            <a:xfrm>
              <a:off x="-2899758" y="-2746962"/>
              <a:ext cx="4536" cy="3104"/>
            </a:xfrm>
            <a:custGeom>
              <a:avLst/>
              <a:gdLst/>
              <a:ahLst/>
              <a:cxnLst/>
              <a:rect l="l" t="t" r="r" b="b"/>
              <a:pathLst>
                <a:path w="95" h="65" extrusionOk="0">
                  <a:moveTo>
                    <a:pt x="83" y="1"/>
                  </a:moveTo>
                  <a:lnTo>
                    <a:pt x="83" y="1"/>
                  </a:lnTo>
                  <a:cubicBezTo>
                    <a:pt x="53" y="20"/>
                    <a:pt x="4" y="1"/>
                    <a:pt x="1" y="54"/>
                  </a:cubicBezTo>
                  <a:cubicBezTo>
                    <a:pt x="12" y="54"/>
                    <a:pt x="23" y="54"/>
                    <a:pt x="34" y="58"/>
                  </a:cubicBezTo>
                  <a:cubicBezTo>
                    <a:pt x="46" y="61"/>
                    <a:pt x="53" y="65"/>
                    <a:pt x="64" y="65"/>
                  </a:cubicBezTo>
                  <a:cubicBezTo>
                    <a:pt x="83" y="65"/>
                    <a:pt x="94" y="54"/>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8" name="Google Shape;32928;p23"/>
            <p:cNvSpPr/>
            <p:nvPr/>
          </p:nvSpPr>
          <p:spPr>
            <a:xfrm>
              <a:off x="-1906606" y="-2891120"/>
              <a:ext cx="2722" cy="5730"/>
            </a:xfrm>
            <a:custGeom>
              <a:avLst/>
              <a:gdLst/>
              <a:ahLst/>
              <a:cxnLst/>
              <a:rect l="l" t="t" r="r" b="b"/>
              <a:pathLst>
                <a:path w="57" h="120" extrusionOk="0">
                  <a:moveTo>
                    <a:pt x="42" y="0"/>
                  </a:moveTo>
                  <a:cubicBezTo>
                    <a:pt x="12" y="0"/>
                    <a:pt x="0" y="19"/>
                    <a:pt x="8" y="52"/>
                  </a:cubicBezTo>
                  <a:cubicBezTo>
                    <a:pt x="12" y="75"/>
                    <a:pt x="16" y="93"/>
                    <a:pt x="4" y="116"/>
                  </a:cubicBezTo>
                  <a:cubicBezTo>
                    <a:pt x="12" y="119"/>
                    <a:pt x="16" y="119"/>
                    <a:pt x="19" y="119"/>
                  </a:cubicBezTo>
                  <a:cubicBezTo>
                    <a:pt x="45" y="119"/>
                    <a:pt x="45" y="93"/>
                    <a:pt x="42" y="71"/>
                  </a:cubicBezTo>
                  <a:cubicBezTo>
                    <a:pt x="38" y="45"/>
                    <a:pt x="31" y="23"/>
                    <a:pt x="57" y="4"/>
                  </a:cubicBezTo>
                  <a:cubicBezTo>
                    <a:pt x="49" y="0"/>
                    <a:pt x="45"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9" name="Google Shape;32929;p23"/>
            <p:cNvSpPr/>
            <p:nvPr/>
          </p:nvSpPr>
          <p:spPr>
            <a:xfrm>
              <a:off x="-1822184" y="-2780292"/>
              <a:ext cx="5253" cy="5539"/>
            </a:xfrm>
            <a:custGeom>
              <a:avLst/>
              <a:gdLst/>
              <a:ahLst/>
              <a:cxnLst/>
              <a:rect l="l" t="t" r="r" b="b"/>
              <a:pathLst>
                <a:path w="110" h="116" extrusionOk="0">
                  <a:moveTo>
                    <a:pt x="1" y="0"/>
                  </a:moveTo>
                  <a:lnTo>
                    <a:pt x="1" y="4"/>
                  </a:lnTo>
                  <a:cubicBezTo>
                    <a:pt x="42" y="31"/>
                    <a:pt x="57" y="79"/>
                    <a:pt x="83" y="116"/>
                  </a:cubicBezTo>
                  <a:cubicBezTo>
                    <a:pt x="109" y="41"/>
                    <a:pt x="61" y="19"/>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0" name="Google Shape;32930;p23"/>
            <p:cNvSpPr/>
            <p:nvPr/>
          </p:nvSpPr>
          <p:spPr>
            <a:xfrm>
              <a:off x="-2284117" y="-2894176"/>
              <a:ext cx="5921" cy="3247"/>
            </a:xfrm>
            <a:custGeom>
              <a:avLst/>
              <a:gdLst/>
              <a:ahLst/>
              <a:cxnLst/>
              <a:rect l="l" t="t" r="r" b="b"/>
              <a:pathLst>
                <a:path w="124" h="68" extrusionOk="0">
                  <a:moveTo>
                    <a:pt x="19" y="0"/>
                  </a:moveTo>
                  <a:cubicBezTo>
                    <a:pt x="11" y="8"/>
                    <a:pt x="8" y="11"/>
                    <a:pt x="1" y="19"/>
                  </a:cubicBezTo>
                  <a:lnTo>
                    <a:pt x="4" y="19"/>
                  </a:lnTo>
                  <a:cubicBezTo>
                    <a:pt x="42" y="38"/>
                    <a:pt x="79" y="53"/>
                    <a:pt x="116" y="68"/>
                  </a:cubicBezTo>
                  <a:cubicBezTo>
                    <a:pt x="124" y="49"/>
                    <a:pt x="113" y="34"/>
                    <a:pt x="101" y="19"/>
                  </a:cubicBezTo>
                  <a:cubicBezTo>
                    <a:pt x="79" y="11"/>
                    <a:pt x="56"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1" name="Google Shape;32931;p23"/>
            <p:cNvSpPr/>
            <p:nvPr/>
          </p:nvSpPr>
          <p:spPr>
            <a:xfrm>
              <a:off x="-2179688" y="-2909503"/>
              <a:ext cx="3772" cy="3438"/>
            </a:xfrm>
            <a:custGeom>
              <a:avLst/>
              <a:gdLst/>
              <a:ahLst/>
              <a:cxnLst/>
              <a:rect l="l" t="t" r="r" b="b"/>
              <a:pathLst>
                <a:path w="79" h="72" extrusionOk="0">
                  <a:moveTo>
                    <a:pt x="15" y="0"/>
                  </a:moveTo>
                  <a:cubicBezTo>
                    <a:pt x="12" y="0"/>
                    <a:pt x="4" y="0"/>
                    <a:pt x="0" y="4"/>
                  </a:cubicBezTo>
                  <a:cubicBezTo>
                    <a:pt x="12" y="26"/>
                    <a:pt x="8" y="63"/>
                    <a:pt x="45" y="68"/>
                  </a:cubicBezTo>
                  <a:lnTo>
                    <a:pt x="48" y="71"/>
                  </a:lnTo>
                  <a:cubicBezTo>
                    <a:pt x="75" y="71"/>
                    <a:pt x="71" y="37"/>
                    <a:pt x="79" y="23"/>
                  </a:cubicBezTo>
                  <a:cubicBezTo>
                    <a:pt x="60" y="15"/>
                    <a:pt x="38"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2" name="Google Shape;32932;p23"/>
            <p:cNvSpPr/>
            <p:nvPr/>
          </p:nvSpPr>
          <p:spPr>
            <a:xfrm>
              <a:off x="-1896435" y="-2750830"/>
              <a:ext cx="5396" cy="3247"/>
            </a:xfrm>
            <a:custGeom>
              <a:avLst/>
              <a:gdLst/>
              <a:ahLst/>
              <a:cxnLst/>
              <a:rect l="l" t="t" r="r" b="b"/>
              <a:pathLst>
                <a:path w="113" h="68" extrusionOk="0">
                  <a:moveTo>
                    <a:pt x="94" y="0"/>
                  </a:moveTo>
                  <a:cubicBezTo>
                    <a:pt x="91" y="0"/>
                    <a:pt x="87" y="4"/>
                    <a:pt x="82" y="4"/>
                  </a:cubicBezTo>
                  <a:cubicBezTo>
                    <a:pt x="49" y="11"/>
                    <a:pt x="1" y="11"/>
                    <a:pt x="12" y="68"/>
                  </a:cubicBezTo>
                  <a:cubicBezTo>
                    <a:pt x="38" y="34"/>
                    <a:pt x="79" y="49"/>
                    <a:pt x="109" y="37"/>
                  </a:cubicBezTo>
                  <a:cubicBezTo>
                    <a:pt x="113" y="15"/>
                    <a:pt x="109"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3" name="Google Shape;32933;p23"/>
            <p:cNvSpPr/>
            <p:nvPr/>
          </p:nvSpPr>
          <p:spPr>
            <a:xfrm>
              <a:off x="-2744284" y="-2625725"/>
              <a:ext cx="4679" cy="4871"/>
            </a:xfrm>
            <a:custGeom>
              <a:avLst/>
              <a:gdLst/>
              <a:ahLst/>
              <a:cxnLst/>
              <a:rect l="l" t="t" r="r" b="b"/>
              <a:pathLst>
                <a:path w="98" h="102" extrusionOk="0">
                  <a:moveTo>
                    <a:pt x="68" y="1"/>
                  </a:moveTo>
                  <a:cubicBezTo>
                    <a:pt x="12" y="1"/>
                    <a:pt x="12" y="60"/>
                    <a:pt x="0" y="101"/>
                  </a:cubicBezTo>
                  <a:cubicBezTo>
                    <a:pt x="35" y="72"/>
                    <a:pt x="68" y="38"/>
                    <a:pt x="97" y="5"/>
                  </a:cubicBezTo>
                  <a:cubicBezTo>
                    <a:pt x="87" y="1"/>
                    <a:pt x="75"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4" name="Google Shape;32934;p23"/>
            <p:cNvSpPr/>
            <p:nvPr/>
          </p:nvSpPr>
          <p:spPr>
            <a:xfrm>
              <a:off x="-2399624" y="-2801350"/>
              <a:ext cx="19530" cy="21249"/>
            </a:xfrm>
            <a:custGeom>
              <a:avLst/>
              <a:gdLst/>
              <a:ahLst/>
              <a:cxnLst/>
              <a:rect l="l" t="t" r="r" b="b"/>
              <a:pathLst>
                <a:path w="409" h="445" extrusionOk="0">
                  <a:moveTo>
                    <a:pt x="232" y="228"/>
                  </a:moveTo>
                  <a:cubicBezTo>
                    <a:pt x="267" y="254"/>
                    <a:pt x="258" y="284"/>
                    <a:pt x="244" y="315"/>
                  </a:cubicBezTo>
                  <a:cubicBezTo>
                    <a:pt x="203" y="299"/>
                    <a:pt x="199" y="265"/>
                    <a:pt x="203" y="232"/>
                  </a:cubicBezTo>
                  <a:cubicBezTo>
                    <a:pt x="203" y="232"/>
                    <a:pt x="214" y="228"/>
                    <a:pt x="222" y="228"/>
                  </a:cubicBezTo>
                  <a:close/>
                  <a:moveTo>
                    <a:pt x="218" y="1"/>
                  </a:moveTo>
                  <a:cubicBezTo>
                    <a:pt x="188" y="1"/>
                    <a:pt x="162" y="8"/>
                    <a:pt x="136" y="19"/>
                  </a:cubicBezTo>
                  <a:cubicBezTo>
                    <a:pt x="110" y="27"/>
                    <a:pt x="83" y="34"/>
                    <a:pt x="53" y="34"/>
                  </a:cubicBezTo>
                  <a:lnTo>
                    <a:pt x="49" y="34"/>
                  </a:lnTo>
                  <a:cubicBezTo>
                    <a:pt x="49" y="45"/>
                    <a:pt x="46" y="56"/>
                    <a:pt x="42" y="68"/>
                  </a:cubicBezTo>
                  <a:cubicBezTo>
                    <a:pt x="1" y="265"/>
                    <a:pt x="5" y="270"/>
                    <a:pt x="165" y="377"/>
                  </a:cubicBezTo>
                  <a:cubicBezTo>
                    <a:pt x="173" y="367"/>
                    <a:pt x="184" y="363"/>
                    <a:pt x="196" y="363"/>
                  </a:cubicBezTo>
                  <a:cubicBezTo>
                    <a:pt x="206" y="363"/>
                    <a:pt x="218" y="370"/>
                    <a:pt x="229" y="382"/>
                  </a:cubicBezTo>
                  <a:cubicBezTo>
                    <a:pt x="244" y="374"/>
                    <a:pt x="255" y="374"/>
                    <a:pt x="267" y="374"/>
                  </a:cubicBezTo>
                  <a:cubicBezTo>
                    <a:pt x="293" y="374"/>
                    <a:pt x="311" y="385"/>
                    <a:pt x="326" y="415"/>
                  </a:cubicBezTo>
                  <a:cubicBezTo>
                    <a:pt x="337" y="422"/>
                    <a:pt x="348" y="434"/>
                    <a:pt x="360" y="445"/>
                  </a:cubicBezTo>
                  <a:cubicBezTo>
                    <a:pt x="379" y="427"/>
                    <a:pt x="405" y="411"/>
                    <a:pt x="393" y="382"/>
                  </a:cubicBezTo>
                  <a:cubicBezTo>
                    <a:pt x="389" y="322"/>
                    <a:pt x="319" y="355"/>
                    <a:pt x="300" y="310"/>
                  </a:cubicBezTo>
                  <a:cubicBezTo>
                    <a:pt x="308" y="288"/>
                    <a:pt x="319" y="281"/>
                    <a:pt x="334" y="281"/>
                  </a:cubicBezTo>
                  <a:cubicBezTo>
                    <a:pt x="345" y="281"/>
                    <a:pt x="356" y="288"/>
                    <a:pt x="367" y="292"/>
                  </a:cubicBezTo>
                  <a:cubicBezTo>
                    <a:pt x="379" y="296"/>
                    <a:pt x="389" y="299"/>
                    <a:pt x="401" y="299"/>
                  </a:cubicBezTo>
                  <a:lnTo>
                    <a:pt x="408" y="299"/>
                  </a:lnTo>
                  <a:cubicBezTo>
                    <a:pt x="393" y="239"/>
                    <a:pt x="330" y="187"/>
                    <a:pt x="393" y="120"/>
                  </a:cubicBezTo>
                  <a:lnTo>
                    <a:pt x="393" y="116"/>
                  </a:lnTo>
                  <a:cubicBezTo>
                    <a:pt x="334" y="105"/>
                    <a:pt x="303" y="56"/>
                    <a:pt x="267" y="19"/>
                  </a:cubicBezTo>
                  <a:cubicBezTo>
                    <a:pt x="258" y="11"/>
                    <a:pt x="251" y="8"/>
                    <a:pt x="248" y="4"/>
                  </a:cubicBezTo>
                  <a:cubicBezTo>
                    <a:pt x="236" y="1"/>
                    <a:pt x="229" y="1"/>
                    <a:pt x="2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5" name="Google Shape;32935;p23"/>
            <p:cNvSpPr/>
            <p:nvPr/>
          </p:nvSpPr>
          <p:spPr>
            <a:xfrm>
              <a:off x="-2382482" y="-2795285"/>
              <a:ext cx="21297" cy="23397"/>
            </a:xfrm>
            <a:custGeom>
              <a:avLst/>
              <a:gdLst/>
              <a:ahLst/>
              <a:cxnLst/>
              <a:rect l="l" t="t" r="r" b="b"/>
              <a:pathLst>
                <a:path w="446" h="490" extrusionOk="0">
                  <a:moveTo>
                    <a:pt x="337" y="0"/>
                  </a:moveTo>
                  <a:cubicBezTo>
                    <a:pt x="326" y="0"/>
                    <a:pt x="315" y="12"/>
                    <a:pt x="296" y="26"/>
                  </a:cubicBezTo>
                  <a:cubicBezTo>
                    <a:pt x="348" y="112"/>
                    <a:pt x="348" y="112"/>
                    <a:pt x="266" y="135"/>
                  </a:cubicBezTo>
                  <a:cubicBezTo>
                    <a:pt x="251" y="138"/>
                    <a:pt x="240" y="135"/>
                    <a:pt x="229" y="154"/>
                  </a:cubicBezTo>
                  <a:cubicBezTo>
                    <a:pt x="177" y="240"/>
                    <a:pt x="161" y="266"/>
                    <a:pt x="113" y="266"/>
                  </a:cubicBezTo>
                  <a:cubicBezTo>
                    <a:pt x="94" y="266"/>
                    <a:pt x="72" y="258"/>
                    <a:pt x="34" y="255"/>
                  </a:cubicBezTo>
                  <a:lnTo>
                    <a:pt x="34" y="255"/>
                  </a:lnTo>
                  <a:cubicBezTo>
                    <a:pt x="46" y="284"/>
                    <a:pt x="20" y="300"/>
                    <a:pt x="1" y="318"/>
                  </a:cubicBezTo>
                  <a:cubicBezTo>
                    <a:pt x="49" y="345"/>
                    <a:pt x="20" y="404"/>
                    <a:pt x="49" y="434"/>
                  </a:cubicBezTo>
                  <a:cubicBezTo>
                    <a:pt x="91" y="441"/>
                    <a:pt x="124" y="475"/>
                    <a:pt x="169" y="479"/>
                  </a:cubicBezTo>
                  <a:cubicBezTo>
                    <a:pt x="195" y="483"/>
                    <a:pt x="222" y="490"/>
                    <a:pt x="248" y="490"/>
                  </a:cubicBezTo>
                  <a:cubicBezTo>
                    <a:pt x="277" y="490"/>
                    <a:pt x="303" y="483"/>
                    <a:pt x="330" y="452"/>
                  </a:cubicBezTo>
                  <a:lnTo>
                    <a:pt x="363" y="419"/>
                  </a:lnTo>
                  <a:cubicBezTo>
                    <a:pt x="352" y="412"/>
                    <a:pt x="341" y="400"/>
                    <a:pt x="330" y="400"/>
                  </a:cubicBezTo>
                  <a:cubicBezTo>
                    <a:pt x="326" y="400"/>
                    <a:pt x="322" y="404"/>
                    <a:pt x="322" y="404"/>
                  </a:cubicBezTo>
                  <a:cubicBezTo>
                    <a:pt x="308" y="407"/>
                    <a:pt x="289" y="419"/>
                    <a:pt x="274" y="419"/>
                  </a:cubicBezTo>
                  <a:cubicBezTo>
                    <a:pt x="266" y="419"/>
                    <a:pt x="258" y="415"/>
                    <a:pt x="255" y="400"/>
                  </a:cubicBezTo>
                  <a:cubicBezTo>
                    <a:pt x="248" y="371"/>
                    <a:pt x="206" y="329"/>
                    <a:pt x="251" y="300"/>
                  </a:cubicBezTo>
                  <a:cubicBezTo>
                    <a:pt x="300" y="273"/>
                    <a:pt x="263" y="243"/>
                    <a:pt x="258" y="202"/>
                  </a:cubicBezTo>
                  <a:lnTo>
                    <a:pt x="258" y="202"/>
                  </a:lnTo>
                  <a:cubicBezTo>
                    <a:pt x="322" y="224"/>
                    <a:pt x="393" y="206"/>
                    <a:pt x="442" y="266"/>
                  </a:cubicBezTo>
                  <a:lnTo>
                    <a:pt x="446" y="273"/>
                  </a:lnTo>
                  <a:lnTo>
                    <a:pt x="446" y="236"/>
                  </a:lnTo>
                  <a:cubicBezTo>
                    <a:pt x="434" y="228"/>
                    <a:pt x="427" y="217"/>
                    <a:pt x="415" y="206"/>
                  </a:cubicBezTo>
                  <a:cubicBezTo>
                    <a:pt x="393" y="154"/>
                    <a:pt x="375" y="98"/>
                    <a:pt x="363" y="38"/>
                  </a:cubicBezTo>
                  <a:cubicBezTo>
                    <a:pt x="356" y="15"/>
                    <a:pt x="348" y="0"/>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6" name="Google Shape;32936;p23"/>
            <p:cNvSpPr/>
            <p:nvPr/>
          </p:nvSpPr>
          <p:spPr>
            <a:xfrm>
              <a:off x="-2397810" y="-2744241"/>
              <a:ext cx="31133" cy="15376"/>
            </a:xfrm>
            <a:custGeom>
              <a:avLst/>
              <a:gdLst/>
              <a:ahLst/>
              <a:cxnLst/>
              <a:rect l="l" t="t" r="r" b="b"/>
              <a:pathLst>
                <a:path w="652" h="322" extrusionOk="0">
                  <a:moveTo>
                    <a:pt x="329" y="56"/>
                  </a:moveTo>
                  <a:cubicBezTo>
                    <a:pt x="359" y="56"/>
                    <a:pt x="393" y="64"/>
                    <a:pt x="408" y="101"/>
                  </a:cubicBezTo>
                  <a:cubicBezTo>
                    <a:pt x="419" y="139"/>
                    <a:pt x="441" y="184"/>
                    <a:pt x="408" y="210"/>
                  </a:cubicBezTo>
                  <a:cubicBezTo>
                    <a:pt x="386" y="225"/>
                    <a:pt x="355" y="236"/>
                    <a:pt x="329" y="236"/>
                  </a:cubicBezTo>
                  <a:cubicBezTo>
                    <a:pt x="310" y="236"/>
                    <a:pt x="288" y="232"/>
                    <a:pt x="270" y="218"/>
                  </a:cubicBezTo>
                  <a:cubicBezTo>
                    <a:pt x="255" y="228"/>
                    <a:pt x="239" y="247"/>
                    <a:pt x="225" y="251"/>
                  </a:cubicBezTo>
                  <a:cubicBezTo>
                    <a:pt x="202" y="254"/>
                    <a:pt x="176" y="262"/>
                    <a:pt x="153" y="262"/>
                  </a:cubicBezTo>
                  <a:cubicBezTo>
                    <a:pt x="131" y="262"/>
                    <a:pt x="113" y="254"/>
                    <a:pt x="105" y="228"/>
                  </a:cubicBezTo>
                  <a:cubicBezTo>
                    <a:pt x="86" y="180"/>
                    <a:pt x="116" y="128"/>
                    <a:pt x="161" y="101"/>
                  </a:cubicBezTo>
                  <a:cubicBezTo>
                    <a:pt x="202" y="79"/>
                    <a:pt x="251" y="61"/>
                    <a:pt x="299" y="56"/>
                  </a:cubicBezTo>
                  <a:close/>
                  <a:moveTo>
                    <a:pt x="527" y="150"/>
                  </a:moveTo>
                  <a:cubicBezTo>
                    <a:pt x="534" y="150"/>
                    <a:pt x="550" y="150"/>
                    <a:pt x="561" y="158"/>
                  </a:cubicBezTo>
                  <a:cubicBezTo>
                    <a:pt x="595" y="173"/>
                    <a:pt x="617" y="206"/>
                    <a:pt x="598" y="244"/>
                  </a:cubicBezTo>
                  <a:cubicBezTo>
                    <a:pt x="584" y="277"/>
                    <a:pt x="561" y="288"/>
                    <a:pt x="543" y="288"/>
                  </a:cubicBezTo>
                  <a:cubicBezTo>
                    <a:pt x="512" y="288"/>
                    <a:pt x="479" y="266"/>
                    <a:pt x="441" y="254"/>
                  </a:cubicBezTo>
                  <a:cubicBezTo>
                    <a:pt x="475" y="213"/>
                    <a:pt x="475" y="150"/>
                    <a:pt x="527" y="150"/>
                  </a:cubicBezTo>
                  <a:close/>
                  <a:moveTo>
                    <a:pt x="270" y="1"/>
                  </a:moveTo>
                  <a:cubicBezTo>
                    <a:pt x="225" y="1"/>
                    <a:pt x="187" y="30"/>
                    <a:pt x="153" y="71"/>
                  </a:cubicBezTo>
                  <a:cubicBezTo>
                    <a:pt x="131" y="97"/>
                    <a:pt x="101" y="123"/>
                    <a:pt x="68" y="142"/>
                  </a:cubicBezTo>
                  <a:cubicBezTo>
                    <a:pt x="1" y="180"/>
                    <a:pt x="37" y="251"/>
                    <a:pt x="41" y="299"/>
                  </a:cubicBezTo>
                  <a:cubicBezTo>
                    <a:pt x="45" y="315"/>
                    <a:pt x="60" y="322"/>
                    <a:pt x="82" y="322"/>
                  </a:cubicBezTo>
                  <a:cubicBezTo>
                    <a:pt x="101" y="322"/>
                    <a:pt x="124" y="315"/>
                    <a:pt x="142" y="307"/>
                  </a:cubicBezTo>
                  <a:cubicBezTo>
                    <a:pt x="168" y="299"/>
                    <a:pt x="191" y="299"/>
                    <a:pt x="220" y="296"/>
                  </a:cubicBezTo>
                  <a:lnTo>
                    <a:pt x="262" y="296"/>
                  </a:lnTo>
                  <a:cubicBezTo>
                    <a:pt x="351" y="296"/>
                    <a:pt x="438" y="315"/>
                    <a:pt x="527" y="315"/>
                  </a:cubicBezTo>
                  <a:lnTo>
                    <a:pt x="531" y="315"/>
                  </a:lnTo>
                  <a:cubicBezTo>
                    <a:pt x="576" y="315"/>
                    <a:pt x="613" y="303"/>
                    <a:pt x="632" y="266"/>
                  </a:cubicBezTo>
                  <a:cubicBezTo>
                    <a:pt x="651" y="228"/>
                    <a:pt x="632" y="195"/>
                    <a:pt x="606" y="161"/>
                  </a:cubicBezTo>
                  <a:cubicBezTo>
                    <a:pt x="576" y="116"/>
                    <a:pt x="527" y="97"/>
                    <a:pt x="490" y="64"/>
                  </a:cubicBezTo>
                  <a:cubicBezTo>
                    <a:pt x="460" y="30"/>
                    <a:pt x="456" y="19"/>
                    <a:pt x="430" y="19"/>
                  </a:cubicBezTo>
                  <a:cubicBezTo>
                    <a:pt x="422" y="19"/>
                    <a:pt x="412" y="23"/>
                    <a:pt x="400" y="23"/>
                  </a:cubicBezTo>
                  <a:cubicBezTo>
                    <a:pt x="389" y="27"/>
                    <a:pt x="374" y="27"/>
                    <a:pt x="363" y="27"/>
                  </a:cubicBezTo>
                  <a:cubicBezTo>
                    <a:pt x="351" y="27"/>
                    <a:pt x="344" y="27"/>
                    <a:pt x="333" y="19"/>
                  </a:cubicBezTo>
                  <a:cubicBezTo>
                    <a:pt x="310" y="8"/>
                    <a:pt x="288" y="1"/>
                    <a:pt x="2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7" name="Google Shape;32937;p23"/>
            <p:cNvSpPr/>
            <p:nvPr/>
          </p:nvSpPr>
          <p:spPr>
            <a:xfrm>
              <a:off x="-2454585" y="-2754029"/>
              <a:ext cx="22013" cy="21297"/>
            </a:xfrm>
            <a:custGeom>
              <a:avLst/>
              <a:gdLst/>
              <a:ahLst/>
              <a:cxnLst/>
              <a:rect l="l" t="t" r="r" b="b"/>
              <a:pathLst>
                <a:path w="461" h="446" extrusionOk="0">
                  <a:moveTo>
                    <a:pt x="315" y="0"/>
                  </a:moveTo>
                  <a:cubicBezTo>
                    <a:pt x="296" y="0"/>
                    <a:pt x="270" y="19"/>
                    <a:pt x="251" y="26"/>
                  </a:cubicBezTo>
                  <a:cubicBezTo>
                    <a:pt x="188" y="45"/>
                    <a:pt x="124" y="75"/>
                    <a:pt x="60" y="97"/>
                  </a:cubicBezTo>
                  <a:cubicBezTo>
                    <a:pt x="31" y="109"/>
                    <a:pt x="12" y="123"/>
                    <a:pt x="8" y="153"/>
                  </a:cubicBezTo>
                  <a:cubicBezTo>
                    <a:pt x="1" y="209"/>
                    <a:pt x="150" y="423"/>
                    <a:pt x="206" y="433"/>
                  </a:cubicBezTo>
                  <a:lnTo>
                    <a:pt x="217" y="433"/>
                  </a:lnTo>
                  <a:cubicBezTo>
                    <a:pt x="225" y="433"/>
                    <a:pt x="236" y="433"/>
                    <a:pt x="240" y="430"/>
                  </a:cubicBezTo>
                  <a:cubicBezTo>
                    <a:pt x="266" y="415"/>
                    <a:pt x="288" y="407"/>
                    <a:pt x="310" y="407"/>
                  </a:cubicBezTo>
                  <a:cubicBezTo>
                    <a:pt x="341" y="407"/>
                    <a:pt x="371" y="418"/>
                    <a:pt x="400" y="433"/>
                  </a:cubicBezTo>
                  <a:cubicBezTo>
                    <a:pt x="412" y="441"/>
                    <a:pt x="423" y="445"/>
                    <a:pt x="431" y="445"/>
                  </a:cubicBezTo>
                  <a:cubicBezTo>
                    <a:pt x="453" y="445"/>
                    <a:pt x="460" y="423"/>
                    <a:pt x="453" y="385"/>
                  </a:cubicBezTo>
                  <a:cubicBezTo>
                    <a:pt x="441" y="314"/>
                    <a:pt x="400" y="261"/>
                    <a:pt x="360" y="206"/>
                  </a:cubicBezTo>
                  <a:lnTo>
                    <a:pt x="345" y="221"/>
                  </a:lnTo>
                  <a:cubicBezTo>
                    <a:pt x="389" y="276"/>
                    <a:pt x="303" y="310"/>
                    <a:pt x="322" y="363"/>
                  </a:cubicBezTo>
                  <a:lnTo>
                    <a:pt x="318" y="363"/>
                  </a:lnTo>
                  <a:cubicBezTo>
                    <a:pt x="214" y="363"/>
                    <a:pt x="143" y="318"/>
                    <a:pt x="127" y="239"/>
                  </a:cubicBezTo>
                  <a:cubicBezTo>
                    <a:pt x="105" y="224"/>
                    <a:pt x="64" y="228"/>
                    <a:pt x="83" y="179"/>
                  </a:cubicBezTo>
                  <a:cubicBezTo>
                    <a:pt x="101" y="127"/>
                    <a:pt x="146" y="101"/>
                    <a:pt x="184" y="97"/>
                  </a:cubicBezTo>
                  <a:cubicBezTo>
                    <a:pt x="203" y="97"/>
                    <a:pt x="221" y="93"/>
                    <a:pt x="240" y="93"/>
                  </a:cubicBezTo>
                  <a:cubicBezTo>
                    <a:pt x="266" y="93"/>
                    <a:pt x="292" y="97"/>
                    <a:pt x="315" y="119"/>
                  </a:cubicBezTo>
                  <a:cubicBezTo>
                    <a:pt x="341" y="93"/>
                    <a:pt x="378" y="71"/>
                    <a:pt x="352" y="26"/>
                  </a:cubicBezTo>
                  <a:cubicBezTo>
                    <a:pt x="341" y="7"/>
                    <a:pt x="329" y="0"/>
                    <a:pt x="3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8" name="Google Shape;32938;p23"/>
            <p:cNvSpPr/>
            <p:nvPr/>
          </p:nvSpPr>
          <p:spPr>
            <a:xfrm>
              <a:off x="-2428179" y="-2816725"/>
              <a:ext cx="15758" cy="12367"/>
            </a:xfrm>
            <a:custGeom>
              <a:avLst/>
              <a:gdLst/>
              <a:ahLst/>
              <a:cxnLst/>
              <a:rect l="l" t="t" r="r" b="b"/>
              <a:pathLst>
                <a:path w="330" h="259" extrusionOk="0">
                  <a:moveTo>
                    <a:pt x="124" y="1"/>
                  </a:moveTo>
                  <a:cubicBezTo>
                    <a:pt x="87" y="1"/>
                    <a:pt x="53" y="4"/>
                    <a:pt x="38" y="19"/>
                  </a:cubicBezTo>
                  <a:cubicBezTo>
                    <a:pt x="1" y="49"/>
                    <a:pt x="1" y="158"/>
                    <a:pt x="38" y="202"/>
                  </a:cubicBezTo>
                  <a:cubicBezTo>
                    <a:pt x="68" y="236"/>
                    <a:pt x="143" y="259"/>
                    <a:pt x="206" y="259"/>
                  </a:cubicBezTo>
                  <a:cubicBezTo>
                    <a:pt x="247" y="259"/>
                    <a:pt x="285" y="251"/>
                    <a:pt x="307" y="233"/>
                  </a:cubicBezTo>
                  <a:cubicBezTo>
                    <a:pt x="330" y="214"/>
                    <a:pt x="300" y="79"/>
                    <a:pt x="259" y="35"/>
                  </a:cubicBezTo>
                  <a:cubicBezTo>
                    <a:pt x="244" y="12"/>
                    <a:pt x="180"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9" name="Google Shape;32939;p23"/>
            <p:cNvSpPr/>
            <p:nvPr/>
          </p:nvSpPr>
          <p:spPr>
            <a:xfrm>
              <a:off x="-2403731" y="-2802782"/>
              <a:ext cx="20246" cy="27361"/>
            </a:xfrm>
            <a:custGeom>
              <a:avLst/>
              <a:gdLst/>
              <a:ahLst/>
              <a:cxnLst/>
              <a:rect l="l" t="t" r="r" b="b"/>
              <a:pathLst>
                <a:path w="424" h="573" extrusionOk="0">
                  <a:moveTo>
                    <a:pt x="102" y="0"/>
                  </a:moveTo>
                  <a:cubicBezTo>
                    <a:pt x="98" y="79"/>
                    <a:pt x="46" y="154"/>
                    <a:pt x="57" y="236"/>
                  </a:cubicBezTo>
                  <a:cubicBezTo>
                    <a:pt x="68" y="311"/>
                    <a:pt x="1" y="389"/>
                    <a:pt x="72" y="460"/>
                  </a:cubicBezTo>
                  <a:cubicBezTo>
                    <a:pt x="83" y="445"/>
                    <a:pt x="94" y="441"/>
                    <a:pt x="102" y="441"/>
                  </a:cubicBezTo>
                  <a:cubicBezTo>
                    <a:pt x="125" y="441"/>
                    <a:pt x="139" y="464"/>
                    <a:pt x="154" y="479"/>
                  </a:cubicBezTo>
                  <a:cubicBezTo>
                    <a:pt x="184" y="512"/>
                    <a:pt x="154" y="535"/>
                    <a:pt x="135" y="557"/>
                  </a:cubicBezTo>
                  <a:cubicBezTo>
                    <a:pt x="196" y="538"/>
                    <a:pt x="225" y="528"/>
                    <a:pt x="255" y="528"/>
                  </a:cubicBezTo>
                  <a:cubicBezTo>
                    <a:pt x="289" y="528"/>
                    <a:pt x="318" y="542"/>
                    <a:pt x="382" y="572"/>
                  </a:cubicBezTo>
                  <a:cubicBezTo>
                    <a:pt x="334" y="516"/>
                    <a:pt x="423" y="490"/>
                    <a:pt x="412" y="445"/>
                  </a:cubicBezTo>
                  <a:cubicBezTo>
                    <a:pt x="397" y="415"/>
                    <a:pt x="379" y="404"/>
                    <a:pt x="353" y="404"/>
                  </a:cubicBezTo>
                  <a:cubicBezTo>
                    <a:pt x="341" y="404"/>
                    <a:pt x="330" y="404"/>
                    <a:pt x="315" y="412"/>
                  </a:cubicBezTo>
                  <a:cubicBezTo>
                    <a:pt x="322" y="445"/>
                    <a:pt x="304" y="464"/>
                    <a:pt x="274" y="464"/>
                  </a:cubicBezTo>
                  <a:lnTo>
                    <a:pt x="266" y="464"/>
                  </a:lnTo>
                  <a:cubicBezTo>
                    <a:pt x="232" y="460"/>
                    <a:pt x="263" y="423"/>
                    <a:pt x="251" y="407"/>
                  </a:cubicBezTo>
                  <a:cubicBezTo>
                    <a:pt x="91" y="300"/>
                    <a:pt x="87" y="295"/>
                    <a:pt x="128" y="98"/>
                  </a:cubicBezTo>
                  <a:cubicBezTo>
                    <a:pt x="132" y="86"/>
                    <a:pt x="135" y="75"/>
                    <a:pt x="135" y="64"/>
                  </a:cubicBezTo>
                  <a:cubicBezTo>
                    <a:pt x="147" y="34"/>
                    <a:pt x="120" y="19"/>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0" name="Google Shape;32940;p23"/>
            <p:cNvSpPr/>
            <p:nvPr/>
          </p:nvSpPr>
          <p:spPr>
            <a:xfrm>
              <a:off x="-2365149" y="-2761049"/>
              <a:ext cx="17906" cy="22060"/>
            </a:xfrm>
            <a:custGeom>
              <a:avLst/>
              <a:gdLst/>
              <a:ahLst/>
              <a:cxnLst/>
              <a:rect l="l" t="t" r="r" b="b"/>
              <a:pathLst>
                <a:path w="375" h="462" extrusionOk="0">
                  <a:moveTo>
                    <a:pt x="281" y="1"/>
                  </a:moveTo>
                  <a:cubicBezTo>
                    <a:pt x="269" y="1"/>
                    <a:pt x="254" y="4"/>
                    <a:pt x="243" y="16"/>
                  </a:cubicBezTo>
                  <a:cubicBezTo>
                    <a:pt x="214" y="46"/>
                    <a:pt x="183" y="80"/>
                    <a:pt x="150" y="102"/>
                  </a:cubicBezTo>
                  <a:cubicBezTo>
                    <a:pt x="7" y="214"/>
                    <a:pt x="0" y="311"/>
                    <a:pt x="131" y="431"/>
                  </a:cubicBezTo>
                  <a:cubicBezTo>
                    <a:pt x="154" y="449"/>
                    <a:pt x="176" y="461"/>
                    <a:pt x="195" y="461"/>
                  </a:cubicBezTo>
                  <a:cubicBezTo>
                    <a:pt x="217" y="461"/>
                    <a:pt x="236" y="449"/>
                    <a:pt x="259" y="427"/>
                  </a:cubicBezTo>
                  <a:lnTo>
                    <a:pt x="240" y="427"/>
                  </a:lnTo>
                  <a:cubicBezTo>
                    <a:pt x="161" y="427"/>
                    <a:pt x="109" y="379"/>
                    <a:pt x="68" y="315"/>
                  </a:cubicBezTo>
                  <a:cubicBezTo>
                    <a:pt x="57" y="300"/>
                    <a:pt x="68" y="289"/>
                    <a:pt x="75" y="278"/>
                  </a:cubicBezTo>
                  <a:cubicBezTo>
                    <a:pt x="75" y="225"/>
                    <a:pt x="120" y="211"/>
                    <a:pt x="146" y="180"/>
                  </a:cubicBezTo>
                  <a:cubicBezTo>
                    <a:pt x="154" y="135"/>
                    <a:pt x="187" y="128"/>
                    <a:pt x="225" y="125"/>
                  </a:cubicBezTo>
                  <a:cubicBezTo>
                    <a:pt x="232" y="106"/>
                    <a:pt x="236" y="68"/>
                    <a:pt x="247" y="68"/>
                  </a:cubicBezTo>
                  <a:cubicBezTo>
                    <a:pt x="251" y="65"/>
                    <a:pt x="251" y="65"/>
                    <a:pt x="254" y="65"/>
                  </a:cubicBezTo>
                  <a:cubicBezTo>
                    <a:pt x="281" y="65"/>
                    <a:pt x="281" y="99"/>
                    <a:pt x="292" y="121"/>
                  </a:cubicBezTo>
                  <a:cubicBezTo>
                    <a:pt x="295" y="128"/>
                    <a:pt x="303" y="135"/>
                    <a:pt x="311" y="147"/>
                  </a:cubicBezTo>
                  <a:cubicBezTo>
                    <a:pt x="314" y="143"/>
                    <a:pt x="318" y="143"/>
                    <a:pt x="321" y="143"/>
                  </a:cubicBezTo>
                  <a:cubicBezTo>
                    <a:pt x="330" y="143"/>
                    <a:pt x="330" y="151"/>
                    <a:pt x="326" y="161"/>
                  </a:cubicBezTo>
                  <a:cubicBezTo>
                    <a:pt x="330" y="169"/>
                    <a:pt x="337" y="173"/>
                    <a:pt x="344" y="180"/>
                  </a:cubicBezTo>
                  <a:cubicBezTo>
                    <a:pt x="374" y="113"/>
                    <a:pt x="307" y="72"/>
                    <a:pt x="299" y="12"/>
                  </a:cubicBezTo>
                  <a:cubicBezTo>
                    <a:pt x="299" y="4"/>
                    <a:pt x="292" y="1"/>
                    <a:pt x="2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1" name="Google Shape;32941;p23"/>
            <p:cNvSpPr/>
            <p:nvPr/>
          </p:nvSpPr>
          <p:spPr>
            <a:xfrm>
              <a:off x="-2361615" y="-2753361"/>
              <a:ext cx="14373" cy="8977"/>
            </a:xfrm>
            <a:custGeom>
              <a:avLst/>
              <a:gdLst/>
              <a:ahLst/>
              <a:cxnLst/>
              <a:rect l="l" t="t" r="r" b="b"/>
              <a:pathLst>
                <a:path w="301" h="188" extrusionOk="0">
                  <a:moveTo>
                    <a:pt x="252" y="0"/>
                  </a:moveTo>
                  <a:cubicBezTo>
                    <a:pt x="229" y="23"/>
                    <a:pt x="207" y="50"/>
                    <a:pt x="185" y="50"/>
                  </a:cubicBezTo>
                  <a:cubicBezTo>
                    <a:pt x="169" y="50"/>
                    <a:pt x="154" y="38"/>
                    <a:pt x="135" y="12"/>
                  </a:cubicBezTo>
                  <a:lnTo>
                    <a:pt x="132" y="12"/>
                  </a:lnTo>
                  <a:cubicBezTo>
                    <a:pt x="128" y="12"/>
                    <a:pt x="121" y="16"/>
                    <a:pt x="113" y="23"/>
                  </a:cubicBezTo>
                  <a:cubicBezTo>
                    <a:pt x="109" y="27"/>
                    <a:pt x="99" y="31"/>
                    <a:pt x="90" y="31"/>
                  </a:cubicBezTo>
                  <a:cubicBezTo>
                    <a:pt x="83" y="31"/>
                    <a:pt x="76" y="27"/>
                    <a:pt x="72" y="19"/>
                  </a:cubicBezTo>
                  <a:cubicBezTo>
                    <a:pt x="46" y="50"/>
                    <a:pt x="1" y="64"/>
                    <a:pt x="1" y="117"/>
                  </a:cubicBezTo>
                  <a:cubicBezTo>
                    <a:pt x="16" y="102"/>
                    <a:pt x="31" y="98"/>
                    <a:pt x="46" y="98"/>
                  </a:cubicBezTo>
                  <a:cubicBezTo>
                    <a:pt x="76" y="98"/>
                    <a:pt x="102" y="121"/>
                    <a:pt x="109" y="139"/>
                  </a:cubicBezTo>
                  <a:cubicBezTo>
                    <a:pt x="132" y="176"/>
                    <a:pt x="154" y="188"/>
                    <a:pt x="180" y="188"/>
                  </a:cubicBezTo>
                  <a:cubicBezTo>
                    <a:pt x="203" y="188"/>
                    <a:pt x="225" y="180"/>
                    <a:pt x="252" y="169"/>
                  </a:cubicBezTo>
                  <a:cubicBezTo>
                    <a:pt x="256" y="169"/>
                    <a:pt x="263" y="176"/>
                    <a:pt x="266" y="184"/>
                  </a:cubicBezTo>
                  <a:lnTo>
                    <a:pt x="300" y="117"/>
                  </a:lnTo>
                  <a:cubicBezTo>
                    <a:pt x="289" y="83"/>
                    <a:pt x="278" y="50"/>
                    <a:pt x="270" y="19"/>
                  </a:cubicBezTo>
                  <a:cubicBezTo>
                    <a:pt x="263" y="12"/>
                    <a:pt x="256" y="8"/>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2" name="Google Shape;32942;p23"/>
            <p:cNvSpPr/>
            <p:nvPr/>
          </p:nvSpPr>
          <p:spPr>
            <a:xfrm>
              <a:off x="-2439782" y="-2784016"/>
              <a:ext cx="8834" cy="9263"/>
            </a:xfrm>
            <a:custGeom>
              <a:avLst/>
              <a:gdLst/>
              <a:ahLst/>
              <a:cxnLst/>
              <a:rect l="l" t="t" r="r" b="b"/>
              <a:pathLst>
                <a:path w="185" h="194" extrusionOk="0">
                  <a:moveTo>
                    <a:pt x="72" y="0"/>
                  </a:moveTo>
                  <a:cubicBezTo>
                    <a:pt x="64" y="0"/>
                    <a:pt x="61" y="4"/>
                    <a:pt x="53" y="4"/>
                  </a:cubicBezTo>
                  <a:cubicBezTo>
                    <a:pt x="0" y="33"/>
                    <a:pt x="12" y="104"/>
                    <a:pt x="5" y="161"/>
                  </a:cubicBezTo>
                  <a:cubicBezTo>
                    <a:pt x="16" y="171"/>
                    <a:pt x="27" y="183"/>
                    <a:pt x="35" y="190"/>
                  </a:cubicBezTo>
                  <a:cubicBezTo>
                    <a:pt x="45" y="194"/>
                    <a:pt x="57" y="194"/>
                    <a:pt x="68" y="194"/>
                  </a:cubicBezTo>
                  <a:cubicBezTo>
                    <a:pt x="98" y="194"/>
                    <a:pt x="124" y="190"/>
                    <a:pt x="150" y="179"/>
                  </a:cubicBezTo>
                  <a:cubicBezTo>
                    <a:pt x="184" y="142"/>
                    <a:pt x="176" y="104"/>
                    <a:pt x="169" y="64"/>
                  </a:cubicBezTo>
                  <a:cubicBezTo>
                    <a:pt x="139" y="37"/>
                    <a:pt x="102" y="0"/>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3" name="Google Shape;32943;p23"/>
            <p:cNvSpPr/>
            <p:nvPr/>
          </p:nvSpPr>
          <p:spPr>
            <a:xfrm>
              <a:off x="-2362475" y="-2748681"/>
              <a:ext cx="13991" cy="8022"/>
            </a:xfrm>
            <a:custGeom>
              <a:avLst/>
              <a:gdLst/>
              <a:ahLst/>
              <a:cxnLst/>
              <a:rect l="l" t="t" r="r" b="b"/>
              <a:pathLst>
                <a:path w="293" h="168" extrusionOk="0">
                  <a:moveTo>
                    <a:pt x="64" y="0"/>
                  </a:moveTo>
                  <a:cubicBezTo>
                    <a:pt x="49" y="0"/>
                    <a:pt x="34" y="4"/>
                    <a:pt x="19" y="19"/>
                  </a:cubicBezTo>
                  <a:cubicBezTo>
                    <a:pt x="12" y="30"/>
                    <a:pt x="1" y="41"/>
                    <a:pt x="12" y="56"/>
                  </a:cubicBezTo>
                  <a:cubicBezTo>
                    <a:pt x="53" y="120"/>
                    <a:pt x="105" y="168"/>
                    <a:pt x="184" y="168"/>
                  </a:cubicBezTo>
                  <a:lnTo>
                    <a:pt x="213" y="168"/>
                  </a:lnTo>
                  <a:cubicBezTo>
                    <a:pt x="239" y="168"/>
                    <a:pt x="251" y="149"/>
                    <a:pt x="270" y="135"/>
                  </a:cubicBezTo>
                  <a:cubicBezTo>
                    <a:pt x="281" y="120"/>
                    <a:pt x="292" y="104"/>
                    <a:pt x="284" y="86"/>
                  </a:cubicBezTo>
                  <a:cubicBezTo>
                    <a:pt x="281" y="78"/>
                    <a:pt x="274" y="71"/>
                    <a:pt x="270" y="71"/>
                  </a:cubicBezTo>
                  <a:cubicBezTo>
                    <a:pt x="243" y="82"/>
                    <a:pt x="221" y="90"/>
                    <a:pt x="198" y="90"/>
                  </a:cubicBezTo>
                  <a:cubicBezTo>
                    <a:pt x="172" y="90"/>
                    <a:pt x="150" y="78"/>
                    <a:pt x="127" y="41"/>
                  </a:cubicBezTo>
                  <a:cubicBezTo>
                    <a:pt x="120" y="23"/>
                    <a:pt x="94"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4" name="Google Shape;32944;p23"/>
            <p:cNvSpPr/>
            <p:nvPr/>
          </p:nvSpPr>
          <p:spPr>
            <a:xfrm>
              <a:off x="-2416385" y="-2731539"/>
              <a:ext cx="10744" cy="9502"/>
            </a:xfrm>
            <a:custGeom>
              <a:avLst/>
              <a:gdLst/>
              <a:ahLst/>
              <a:cxnLst/>
              <a:rect l="l" t="t" r="r" b="b"/>
              <a:pathLst>
                <a:path w="225" h="199" extrusionOk="0">
                  <a:moveTo>
                    <a:pt x="202" y="0"/>
                  </a:moveTo>
                  <a:cubicBezTo>
                    <a:pt x="199" y="0"/>
                    <a:pt x="199" y="0"/>
                    <a:pt x="199" y="4"/>
                  </a:cubicBezTo>
                  <a:cubicBezTo>
                    <a:pt x="150" y="37"/>
                    <a:pt x="83" y="7"/>
                    <a:pt x="34" y="49"/>
                  </a:cubicBezTo>
                  <a:cubicBezTo>
                    <a:pt x="0" y="78"/>
                    <a:pt x="8" y="123"/>
                    <a:pt x="4" y="164"/>
                  </a:cubicBezTo>
                  <a:cubicBezTo>
                    <a:pt x="0" y="183"/>
                    <a:pt x="16" y="198"/>
                    <a:pt x="31" y="198"/>
                  </a:cubicBezTo>
                  <a:cubicBezTo>
                    <a:pt x="38" y="198"/>
                    <a:pt x="45" y="194"/>
                    <a:pt x="49" y="190"/>
                  </a:cubicBezTo>
                  <a:cubicBezTo>
                    <a:pt x="98" y="145"/>
                    <a:pt x="154" y="112"/>
                    <a:pt x="202" y="75"/>
                  </a:cubicBezTo>
                  <a:cubicBezTo>
                    <a:pt x="221" y="64"/>
                    <a:pt x="225" y="41"/>
                    <a:pt x="217" y="22"/>
                  </a:cubicBezTo>
                  <a:cubicBezTo>
                    <a:pt x="217" y="11"/>
                    <a:pt x="210" y="0"/>
                    <a:pt x="2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5" name="Google Shape;32945;p23"/>
            <p:cNvSpPr/>
            <p:nvPr/>
          </p:nvSpPr>
          <p:spPr>
            <a:xfrm>
              <a:off x="-2386923" y="-2803498"/>
              <a:ext cx="14850" cy="7879"/>
            </a:xfrm>
            <a:custGeom>
              <a:avLst/>
              <a:gdLst/>
              <a:ahLst/>
              <a:cxnLst/>
              <a:rect l="l" t="t" r="r" b="b"/>
              <a:pathLst>
                <a:path w="311" h="165" extrusionOk="0">
                  <a:moveTo>
                    <a:pt x="221" y="1"/>
                  </a:moveTo>
                  <a:cubicBezTo>
                    <a:pt x="206" y="1"/>
                    <a:pt x="187" y="4"/>
                    <a:pt x="168" y="15"/>
                  </a:cubicBezTo>
                  <a:cubicBezTo>
                    <a:pt x="120" y="53"/>
                    <a:pt x="60" y="56"/>
                    <a:pt x="1" y="64"/>
                  </a:cubicBezTo>
                  <a:cubicBezTo>
                    <a:pt x="37" y="101"/>
                    <a:pt x="68" y="150"/>
                    <a:pt x="127" y="161"/>
                  </a:cubicBezTo>
                  <a:lnTo>
                    <a:pt x="127" y="165"/>
                  </a:lnTo>
                  <a:cubicBezTo>
                    <a:pt x="184" y="105"/>
                    <a:pt x="244" y="60"/>
                    <a:pt x="311" y="19"/>
                  </a:cubicBezTo>
                  <a:lnTo>
                    <a:pt x="311" y="15"/>
                  </a:lnTo>
                  <a:cubicBezTo>
                    <a:pt x="280" y="15"/>
                    <a:pt x="251"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6" name="Google Shape;32946;p23"/>
            <p:cNvSpPr/>
            <p:nvPr/>
          </p:nvSpPr>
          <p:spPr>
            <a:xfrm>
              <a:off x="-2398860" y="-2810470"/>
              <a:ext cx="13036" cy="7735"/>
            </a:xfrm>
            <a:custGeom>
              <a:avLst/>
              <a:gdLst/>
              <a:ahLst/>
              <a:cxnLst/>
              <a:rect l="l" t="t" r="r" b="b"/>
              <a:pathLst>
                <a:path w="273" h="162" extrusionOk="0">
                  <a:moveTo>
                    <a:pt x="232" y="1"/>
                  </a:moveTo>
                  <a:cubicBezTo>
                    <a:pt x="112" y="1"/>
                    <a:pt x="41" y="53"/>
                    <a:pt x="0" y="161"/>
                  </a:cubicBezTo>
                  <a:lnTo>
                    <a:pt x="4" y="161"/>
                  </a:lnTo>
                  <a:cubicBezTo>
                    <a:pt x="49" y="142"/>
                    <a:pt x="97" y="109"/>
                    <a:pt x="142" y="109"/>
                  </a:cubicBezTo>
                  <a:cubicBezTo>
                    <a:pt x="172" y="109"/>
                    <a:pt x="202" y="124"/>
                    <a:pt x="232" y="161"/>
                  </a:cubicBezTo>
                  <a:cubicBezTo>
                    <a:pt x="206" y="102"/>
                    <a:pt x="202" y="45"/>
                    <a:pt x="273" y="4"/>
                  </a:cubicBezTo>
                  <a:cubicBezTo>
                    <a:pt x="258" y="1"/>
                    <a:pt x="242"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7" name="Google Shape;32947;p23"/>
            <p:cNvSpPr/>
            <p:nvPr/>
          </p:nvSpPr>
          <p:spPr>
            <a:xfrm>
              <a:off x="-2427463" y="-2737460"/>
              <a:ext cx="8643" cy="7926"/>
            </a:xfrm>
            <a:custGeom>
              <a:avLst/>
              <a:gdLst/>
              <a:ahLst/>
              <a:cxnLst/>
              <a:rect l="l" t="t" r="r" b="b"/>
              <a:pathLst>
                <a:path w="181" h="166" extrusionOk="0">
                  <a:moveTo>
                    <a:pt x="79" y="0"/>
                  </a:moveTo>
                  <a:cubicBezTo>
                    <a:pt x="61" y="0"/>
                    <a:pt x="46" y="4"/>
                    <a:pt x="27" y="19"/>
                  </a:cubicBezTo>
                  <a:cubicBezTo>
                    <a:pt x="1" y="60"/>
                    <a:pt x="16" y="105"/>
                    <a:pt x="42" y="131"/>
                  </a:cubicBezTo>
                  <a:cubicBezTo>
                    <a:pt x="61" y="150"/>
                    <a:pt x="83" y="165"/>
                    <a:pt x="109" y="165"/>
                  </a:cubicBezTo>
                  <a:cubicBezTo>
                    <a:pt x="124" y="165"/>
                    <a:pt x="139" y="157"/>
                    <a:pt x="154" y="143"/>
                  </a:cubicBezTo>
                  <a:cubicBezTo>
                    <a:pt x="180" y="105"/>
                    <a:pt x="180" y="57"/>
                    <a:pt x="143" y="26"/>
                  </a:cubicBezTo>
                  <a:cubicBezTo>
                    <a:pt x="124" y="12"/>
                    <a:pt x="101"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8" name="Google Shape;32948;p23"/>
            <p:cNvSpPr/>
            <p:nvPr/>
          </p:nvSpPr>
          <p:spPr>
            <a:xfrm>
              <a:off x="-2439591" y="-2775469"/>
              <a:ext cx="7544" cy="12510"/>
            </a:xfrm>
            <a:custGeom>
              <a:avLst/>
              <a:gdLst/>
              <a:ahLst/>
              <a:cxnLst/>
              <a:rect l="l" t="t" r="r" b="b"/>
              <a:pathLst>
                <a:path w="158" h="262" extrusionOk="0">
                  <a:moveTo>
                    <a:pt x="146" y="0"/>
                  </a:moveTo>
                  <a:cubicBezTo>
                    <a:pt x="120" y="11"/>
                    <a:pt x="94" y="15"/>
                    <a:pt x="64" y="15"/>
                  </a:cubicBezTo>
                  <a:cubicBezTo>
                    <a:pt x="53" y="15"/>
                    <a:pt x="41" y="15"/>
                    <a:pt x="31" y="11"/>
                  </a:cubicBezTo>
                  <a:lnTo>
                    <a:pt x="31" y="11"/>
                  </a:lnTo>
                  <a:cubicBezTo>
                    <a:pt x="31" y="53"/>
                    <a:pt x="1" y="94"/>
                    <a:pt x="34" y="135"/>
                  </a:cubicBezTo>
                  <a:cubicBezTo>
                    <a:pt x="49" y="154"/>
                    <a:pt x="31" y="180"/>
                    <a:pt x="15" y="194"/>
                  </a:cubicBezTo>
                  <a:cubicBezTo>
                    <a:pt x="53" y="202"/>
                    <a:pt x="75" y="221"/>
                    <a:pt x="79" y="262"/>
                  </a:cubicBezTo>
                  <a:lnTo>
                    <a:pt x="83" y="262"/>
                  </a:lnTo>
                  <a:cubicBezTo>
                    <a:pt x="113" y="228"/>
                    <a:pt x="158" y="199"/>
                    <a:pt x="127" y="146"/>
                  </a:cubicBezTo>
                  <a:cubicBezTo>
                    <a:pt x="94" y="90"/>
                    <a:pt x="113" y="45"/>
                    <a:pt x="1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9" name="Google Shape;32949;p23"/>
            <p:cNvSpPr/>
            <p:nvPr/>
          </p:nvSpPr>
          <p:spPr>
            <a:xfrm>
              <a:off x="-2398717" y="-2805265"/>
              <a:ext cx="10935" cy="5539"/>
            </a:xfrm>
            <a:custGeom>
              <a:avLst/>
              <a:gdLst/>
              <a:ahLst/>
              <a:cxnLst/>
              <a:rect l="l" t="t" r="r" b="b"/>
              <a:pathLst>
                <a:path w="229" h="116" extrusionOk="0">
                  <a:moveTo>
                    <a:pt x="139" y="0"/>
                  </a:moveTo>
                  <a:cubicBezTo>
                    <a:pt x="94" y="0"/>
                    <a:pt x="46" y="33"/>
                    <a:pt x="1" y="52"/>
                  </a:cubicBezTo>
                  <a:cubicBezTo>
                    <a:pt x="15" y="71"/>
                    <a:pt x="42" y="86"/>
                    <a:pt x="30" y="116"/>
                  </a:cubicBezTo>
                  <a:lnTo>
                    <a:pt x="34" y="116"/>
                  </a:lnTo>
                  <a:cubicBezTo>
                    <a:pt x="64" y="116"/>
                    <a:pt x="91" y="109"/>
                    <a:pt x="117" y="101"/>
                  </a:cubicBezTo>
                  <a:cubicBezTo>
                    <a:pt x="143" y="90"/>
                    <a:pt x="169" y="83"/>
                    <a:pt x="199" y="83"/>
                  </a:cubicBezTo>
                  <a:cubicBezTo>
                    <a:pt x="210" y="83"/>
                    <a:pt x="217" y="83"/>
                    <a:pt x="229" y="86"/>
                  </a:cubicBezTo>
                  <a:lnTo>
                    <a:pt x="229" y="52"/>
                  </a:lnTo>
                  <a:cubicBezTo>
                    <a:pt x="199" y="15"/>
                    <a:pt x="169"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0" name="Google Shape;32950;p23"/>
            <p:cNvSpPr/>
            <p:nvPr/>
          </p:nvSpPr>
          <p:spPr>
            <a:xfrm>
              <a:off x="-2372120" y="-2803880"/>
              <a:ext cx="14850" cy="9884"/>
            </a:xfrm>
            <a:custGeom>
              <a:avLst/>
              <a:gdLst/>
              <a:ahLst/>
              <a:cxnLst/>
              <a:rect l="l" t="t" r="r" b="b"/>
              <a:pathLst>
                <a:path w="311" h="207" extrusionOk="0">
                  <a:moveTo>
                    <a:pt x="15" y="42"/>
                  </a:moveTo>
                  <a:cubicBezTo>
                    <a:pt x="12" y="42"/>
                    <a:pt x="12" y="46"/>
                    <a:pt x="12" y="46"/>
                  </a:cubicBezTo>
                  <a:cubicBezTo>
                    <a:pt x="12" y="46"/>
                    <a:pt x="15" y="46"/>
                    <a:pt x="15" y="42"/>
                  </a:cubicBezTo>
                  <a:close/>
                  <a:moveTo>
                    <a:pt x="75" y="1"/>
                  </a:moveTo>
                  <a:cubicBezTo>
                    <a:pt x="53" y="1"/>
                    <a:pt x="27" y="9"/>
                    <a:pt x="1" y="23"/>
                  </a:cubicBezTo>
                  <a:lnTo>
                    <a:pt x="1" y="27"/>
                  </a:lnTo>
                  <a:lnTo>
                    <a:pt x="8" y="35"/>
                  </a:lnTo>
                  <a:lnTo>
                    <a:pt x="15" y="42"/>
                  </a:lnTo>
                  <a:cubicBezTo>
                    <a:pt x="31" y="46"/>
                    <a:pt x="49" y="49"/>
                    <a:pt x="64" y="57"/>
                  </a:cubicBezTo>
                  <a:cubicBezTo>
                    <a:pt x="150" y="61"/>
                    <a:pt x="217" y="109"/>
                    <a:pt x="240" y="180"/>
                  </a:cubicBezTo>
                  <a:cubicBezTo>
                    <a:pt x="243" y="192"/>
                    <a:pt x="262" y="199"/>
                    <a:pt x="274" y="206"/>
                  </a:cubicBezTo>
                  <a:lnTo>
                    <a:pt x="277" y="206"/>
                  </a:lnTo>
                  <a:cubicBezTo>
                    <a:pt x="270" y="166"/>
                    <a:pt x="310" y="106"/>
                    <a:pt x="281" y="94"/>
                  </a:cubicBezTo>
                  <a:cubicBezTo>
                    <a:pt x="214" y="64"/>
                    <a:pt x="15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1" name="Google Shape;32951;p23"/>
            <p:cNvSpPr/>
            <p:nvPr/>
          </p:nvSpPr>
          <p:spPr>
            <a:xfrm>
              <a:off x="-2451576" y="-2749589"/>
              <a:ext cx="12033" cy="6972"/>
            </a:xfrm>
            <a:custGeom>
              <a:avLst/>
              <a:gdLst/>
              <a:ahLst/>
              <a:cxnLst/>
              <a:rect l="l" t="t" r="r" b="b"/>
              <a:pathLst>
                <a:path w="252" h="146" extrusionOk="0">
                  <a:moveTo>
                    <a:pt x="177" y="0"/>
                  </a:moveTo>
                  <a:cubicBezTo>
                    <a:pt x="158" y="0"/>
                    <a:pt x="140" y="4"/>
                    <a:pt x="121" y="4"/>
                  </a:cubicBezTo>
                  <a:cubicBezTo>
                    <a:pt x="83" y="8"/>
                    <a:pt x="38" y="34"/>
                    <a:pt x="20" y="86"/>
                  </a:cubicBezTo>
                  <a:cubicBezTo>
                    <a:pt x="1" y="135"/>
                    <a:pt x="42" y="131"/>
                    <a:pt x="64" y="146"/>
                  </a:cubicBezTo>
                  <a:cubicBezTo>
                    <a:pt x="106" y="123"/>
                    <a:pt x="95" y="78"/>
                    <a:pt x="109" y="52"/>
                  </a:cubicBezTo>
                  <a:cubicBezTo>
                    <a:pt x="113" y="49"/>
                    <a:pt x="121" y="49"/>
                    <a:pt x="125" y="49"/>
                  </a:cubicBezTo>
                  <a:cubicBezTo>
                    <a:pt x="143" y="49"/>
                    <a:pt x="158" y="56"/>
                    <a:pt x="173" y="64"/>
                  </a:cubicBezTo>
                  <a:cubicBezTo>
                    <a:pt x="188" y="71"/>
                    <a:pt x="199" y="78"/>
                    <a:pt x="218" y="78"/>
                  </a:cubicBezTo>
                  <a:cubicBezTo>
                    <a:pt x="229" y="78"/>
                    <a:pt x="240" y="75"/>
                    <a:pt x="252" y="64"/>
                  </a:cubicBezTo>
                  <a:lnTo>
                    <a:pt x="252" y="26"/>
                  </a:lnTo>
                  <a:cubicBezTo>
                    <a:pt x="229" y="4"/>
                    <a:pt x="203" y="0"/>
                    <a:pt x="1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2" name="Google Shape;32952;p23"/>
            <p:cNvSpPr/>
            <p:nvPr/>
          </p:nvSpPr>
          <p:spPr>
            <a:xfrm>
              <a:off x="-2442456" y="-2766540"/>
              <a:ext cx="8786" cy="8929"/>
            </a:xfrm>
            <a:custGeom>
              <a:avLst/>
              <a:gdLst/>
              <a:ahLst/>
              <a:cxnLst/>
              <a:rect l="l" t="t" r="r" b="b"/>
              <a:pathLst>
                <a:path w="184" h="187" extrusionOk="0">
                  <a:moveTo>
                    <a:pt x="38" y="0"/>
                  </a:moveTo>
                  <a:cubicBezTo>
                    <a:pt x="12" y="0"/>
                    <a:pt x="1" y="15"/>
                    <a:pt x="16" y="60"/>
                  </a:cubicBezTo>
                  <a:cubicBezTo>
                    <a:pt x="27" y="86"/>
                    <a:pt x="38" y="109"/>
                    <a:pt x="49" y="131"/>
                  </a:cubicBezTo>
                  <a:cubicBezTo>
                    <a:pt x="64" y="157"/>
                    <a:pt x="75" y="187"/>
                    <a:pt x="101" y="187"/>
                  </a:cubicBezTo>
                  <a:cubicBezTo>
                    <a:pt x="109" y="187"/>
                    <a:pt x="120" y="183"/>
                    <a:pt x="135" y="176"/>
                  </a:cubicBezTo>
                  <a:cubicBezTo>
                    <a:pt x="180" y="146"/>
                    <a:pt x="184" y="112"/>
                    <a:pt x="143" y="75"/>
                  </a:cubicBezTo>
                  <a:lnTo>
                    <a:pt x="139" y="75"/>
                  </a:lnTo>
                  <a:cubicBezTo>
                    <a:pt x="128" y="86"/>
                    <a:pt x="113" y="93"/>
                    <a:pt x="101" y="93"/>
                  </a:cubicBezTo>
                  <a:cubicBezTo>
                    <a:pt x="87" y="93"/>
                    <a:pt x="72" y="86"/>
                    <a:pt x="61" y="75"/>
                  </a:cubicBezTo>
                  <a:cubicBezTo>
                    <a:pt x="38" y="52"/>
                    <a:pt x="56" y="30"/>
                    <a:pt x="75" y="7"/>
                  </a:cubicBezTo>
                  <a:cubicBezTo>
                    <a:pt x="61" y="4"/>
                    <a:pt x="49"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3" name="Google Shape;32953;p23"/>
            <p:cNvSpPr/>
            <p:nvPr/>
          </p:nvSpPr>
          <p:spPr>
            <a:xfrm>
              <a:off x="-2366725" y="-2782632"/>
              <a:ext cx="7688" cy="10028"/>
            </a:xfrm>
            <a:custGeom>
              <a:avLst/>
              <a:gdLst/>
              <a:ahLst/>
              <a:cxnLst/>
              <a:rect l="l" t="t" r="r" b="b"/>
              <a:pathLst>
                <a:path w="161" h="210" extrusionOk="0">
                  <a:moveTo>
                    <a:pt x="112" y="1"/>
                  </a:moveTo>
                  <a:cubicBezTo>
                    <a:pt x="71" y="46"/>
                    <a:pt x="108" y="128"/>
                    <a:pt x="33" y="154"/>
                  </a:cubicBezTo>
                  <a:lnTo>
                    <a:pt x="0" y="187"/>
                  </a:lnTo>
                  <a:cubicBezTo>
                    <a:pt x="33" y="195"/>
                    <a:pt x="67" y="203"/>
                    <a:pt x="101" y="210"/>
                  </a:cubicBezTo>
                  <a:lnTo>
                    <a:pt x="116" y="210"/>
                  </a:lnTo>
                  <a:cubicBezTo>
                    <a:pt x="135" y="210"/>
                    <a:pt x="153" y="203"/>
                    <a:pt x="145" y="176"/>
                  </a:cubicBezTo>
                  <a:cubicBezTo>
                    <a:pt x="127" y="120"/>
                    <a:pt x="161" y="57"/>
                    <a:pt x="116" y="8"/>
                  </a:cubicBezTo>
                  <a:lnTo>
                    <a:pt x="11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4" name="Google Shape;32954;p23"/>
            <p:cNvSpPr/>
            <p:nvPr/>
          </p:nvSpPr>
          <p:spPr>
            <a:xfrm>
              <a:off x="-2417817" y="-2777761"/>
              <a:ext cx="7401" cy="5873"/>
            </a:xfrm>
            <a:custGeom>
              <a:avLst/>
              <a:gdLst/>
              <a:ahLst/>
              <a:cxnLst/>
              <a:rect l="l" t="t" r="r" b="b"/>
              <a:pathLst>
                <a:path w="155" h="123" extrusionOk="0">
                  <a:moveTo>
                    <a:pt x="87" y="0"/>
                  </a:moveTo>
                  <a:cubicBezTo>
                    <a:pt x="75" y="0"/>
                    <a:pt x="61" y="7"/>
                    <a:pt x="49" y="18"/>
                  </a:cubicBezTo>
                  <a:cubicBezTo>
                    <a:pt x="23" y="40"/>
                    <a:pt x="1" y="67"/>
                    <a:pt x="23" y="108"/>
                  </a:cubicBezTo>
                  <a:cubicBezTo>
                    <a:pt x="38" y="119"/>
                    <a:pt x="53" y="123"/>
                    <a:pt x="72" y="123"/>
                  </a:cubicBezTo>
                  <a:cubicBezTo>
                    <a:pt x="87" y="123"/>
                    <a:pt x="101" y="119"/>
                    <a:pt x="116" y="108"/>
                  </a:cubicBezTo>
                  <a:cubicBezTo>
                    <a:pt x="154" y="82"/>
                    <a:pt x="132" y="48"/>
                    <a:pt x="113" y="18"/>
                  </a:cubicBezTo>
                  <a:cubicBezTo>
                    <a:pt x="106" y="4"/>
                    <a:pt x="98"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5" name="Google Shape;32955;p23"/>
            <p:cNvSpPr/>
            <p:nvPr/>
          </p:nvSpPr>
          <p:spPr>
            <a:xfrm>
              <a:off x="-2442981" y="-2787072"/>
              <a:ext cx="11317" cy="10744"/>
            </a:xfrm>
            <a:custGeom>
              <a:avLst/>
              <a:gdLst/>
              <a:ahLst/>
              <a:cxnLst/>
              <a:rect l="l" t="t" r="r" b="b"/>
              <a:pathLst>
                <a:path w="237" h="225" extrusionOk="0">
                  <a:moveTo>
                    <a:pt x="94" y="0"/>
                  </a:moveTo>
                  <a:cubicBezTo>
                    <a:pt x="79" y="83"/>
                    <a:pt x="0" y="142"/>
                    <a:pt x="72" y="225"/>
                  </a:cubicBezTo>
                  <a:cubicBezTo>
                    <a:pt x="79" y="168"/>
                    <a:pt x="67" y="97"/>
                    <a:pt x="120" y="68"/>
                  </a:cubicBezTo>
                  <a:cubicBezTo>
                    <a:pt x="128" y="68"/>
                    <a:pt x="131" y="64"/>
                    <a:pt x="139" y="64"/>
                  </a:cubicBezTo>
                  <a:cubicBezTo>
                    <a:pt x="169" y="64"/>
                    <a:pt x="206" y="101"/>
                    <a:pt x="236" y="128"/>
                  </a:cubicBezTo>
                  <a:cubicBezTo>
                    <a:pt x="232" y="42"/>
                    <a:pt x="150" y="42"/>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6" name="Google Shape;32956;p23"/>
            <p:cNvSpPr/>
            <p:nvPr/>
          </p:nvSpPr>
          <p:spPr>
            <a:xfrm>
              <a:off x="-2387830" y="-2781533"/>
              <a:ext cx="7735" cy="7879"/>
            </a:xfrm>
            <a:custGeom>
              <a:avLst/>
              <a:gdLst/>
              <a:ahLst/>
              <a:cxnLst/>
              <a:rect l="l" t="t" r="r" b="b"/>
              <a:pathLst>
                <a:path w="162" h="165" extrusionOk="0">
                  <a:moveTo>
                    <a:pt x="79" y="0"/>
                  </a:moveTo>
                  <a:lnTo>
                    <a:pt x="79" y="0"/>
                  </a:lnTo>
                  <a:cubicBezTo>
                    <a:pt x="90" y="45"/>
                    <a:pt x="1" y="71"/>
                    <a:pt x="49" y="127"/>
                  </a:cubicBezTo>
                  <a:cubicBezTo>
                    <a:pt x="56" y="127"/>
                    <a:pt x="68" y="124"/>
                    <a:pt x="75" y="124"/>
                  </a:cubicBezTo>
                  <a:cubicBezTo>
                    <a:pt x="90" y="124"/>
                    <a:pt x="101" y="131"/>
                    <a:pt x="109" y="150"/>
                  </a:cubicBezTo>
                  <a:cubicBezTo>
                    <a:pt x="116" y="161"/>
                    <a:pt x="124" y="164"/>
                    <a:pt x="128" y="164"/>
                  </a:cubicBezTo>
                  <a:cubicBezTo>
                    <a:pt x="139" y="164"/>
                    <a:pt x="150" y="153"/>
                    <a:pt x="161" y="146"/>
                  </a:cubicBezTo>
                  <a:cubicBezTo>
                    <a:pt x="132" y="116"/>
                    <a:pt x="161" y="57"/>
                    <a:pt x="113" y="30"/>
                  </a:cubicBezTo>
                  <a:cubicBezTo>
                    <a:pt x="101" y="19"/>
                    <a:pt x="90" y="7"/>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7" name="Google Shape;32957;p23"/>
            <p:cNvSpPr/>
            <p:nvPr/>
          </p:nvSpPr>
          <p:spPr>
            <a:xfrm>
              <a:off x="-2448520" y="-2747297"/>
              <a:ext cx="11651" cy="4679"/>
            </a:xfrm>
            <a:custGeom>
              <a:avLst/>
              <a:gdLst/>
              <a:ahLst/>
              <a:cxnLst/>
              <a:rect l="l" t="t" r="r" b="b"/>
              <a:pathLst>
                <a:path w="244" h="98" extrusionOk="0">
                  <a:moveTo>
                    <a:pt x="61" y="1"/>
                  </a:moveTo>
                  <a:cubicBezTo>
                    <a:pt x="57" y="1"/>
                    <a:pt x="49" y="1"/>
                    <a:pt x="45" y="4"/>
                  </a:cubicBezTo>
                  <a:cubicBezTo>
                    <a:pt x="31" y="30"/>
                    <a:pt x="42" y="75"/>
                    <a:pt x="0" y="98"/>
                  </a:cubicBezTo>
                  <a:lnTo>
                    <a:pt x="12" y="98"/>
                  </a:lnTo>
                  <a:cubicBezTo>
                    <a:pt x="38" y="98"/>
                    <a:pt x="61" y="87"/>
                    <a:pt x="87" y="80"/>
                  </a:cubicBezTo>
                  <a:cubicBezTo>
                    <a:pt x="109" y="68"/>
                    <a:pt x="135" y="61"/>
                    <a:pt x="157" y="61"/>
                  </a:cubicBezTo>
                  <a:cubicBezTo>
                    <a:pt x="176" y="61"/>
                    <a:pt x="195" y="65"/>
                    <a:pt x="218" y="80"/>
                  </a:cubicBezTo>
                  <a:lnTo>
                    <a:pt x="233" y="65"/>
                  </a:lnTo>
                  <a:cubicBezTo>
                    <a:pt x="244" y="23"/>
                    <a:pt x="202" y="30"/>
                    <a:pt x="188" y="16"/>
                  </a:cubicBezTo>
                  <a:cubicBezTo>
                    <a:pt x="176" y="27"/>
                    <a:pt x="165" y="30"/>
                    <a:pt x="154" y="30"/>
                  </a:cubicBezTo>
                  <a:cubicBezTo>
                    <a:pt x="135" y="30"/>
                    <a:pt x="124" y="23"/>
                    <a:pt x="109" y="16"/>
                  </a:cubicBezTo>
                  <a:cubicBezTo>
                    <a:pt x="94" y="8"/>
                    <a:pt x="79"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8" name="Google Shape;32958;p23"/>
            <p:cNvSpPr/>
            <p:nvPr/>
          </p:nvSpPr>
          <p:spPr>
            <a:xfrm>
              <a:off x="-2363764" y="-2794044"/>
              <a:ext cx="6685" cy="10075"/>
            </a:xfrm>
            <a:custGeom>
              <a:avLst/>
              <a:gdLst/>
              <a:ahLst/>
              <a:cxnLst/>
              <a:rect l="l" t="t" r="r" b="b"/>
              <a:pathLst>
                <a:path w="140" h="211" extrusionOk="0">
                  <a:moveTo>
                    <a:pt x="99" y="0"/>
                  </a:moveTo>
                  <a:cubicBezTo>
                    <a:pt x="1" y="31"/>
                    <a:pt x="50" y="120"/>
                    <a:pt x="23" y="180"/>
                  </a:cubicBezTo>
                  <a:cubicBezTo>
                    <a:pt x="35" y="191"/>
                    <a:pt x="42" y="202"/>
                    <a:pt x="54" y="210"/>
                  </a:cubicBezTo>
                  <a:cubicBezTo>
                    <a:pt x="50" y="135"/>
                    <a:pt x="140" y="83"/>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9" name="Google Shape;32959;p23"/>
            <p:cNvSpPr/>
            <p:nvPr/>
          </p:nvSpPr>
          <p:spPr>
            <a:xfrm>
              <a:off x="-2429229" y="-2790463"/>
              <a:ext cx="7019" cy="7163"/>
            </a:xfrm>
            <a:custGeom>
              <a:avLst/>
              <a:gdLst/>
              <a:ahLst/>
              <a:cxnLst/>
              <a:rect l="l" t="t" r="r" b="b"/>
              <a:pathLst>
                <a:path w="147" h="150" extrusionOk="0">
                  <a:moveTo>
                    <a:pt x="79" y="0"/>
                  </a:moveTo>
                  <a:cubicBezTo>
                    <a:pt x="0" y="79"/>
                    <a:pt x="0" y="79"/>
                    <a:pt x="60" y="149"/>
                  </a:cubicBezTo>
                  <a:cubicBezTo>
                    <a:pt x="116" y="105"/>
                    <a:pt x="146" y="6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0" name="Google Shape;32960;p23"/>
            <p:cNvSpPr/>
            <p:nvPr/>
          </p:nvSpPr>
          <p:spPr>
            <a:xfrm>
              <a:off x="-2401009" y="-2781724"/>
              <a:ext cx="6064" cy="5587"/>
            </a:xfrm>
            <a:custGeom>
              <a:avLst/>
              <a:gdLst/>
              <a:ahLst/>
              <a:cxnLst/>
              <a:rect l="l" t="t" r="r" b="b"/>
              <a:pathLst>
                <a:path w="127" h="117" extrusionOk="0">
                  <a:moveTo>
                    <a:pt x="45" y="0"/>
                  </a:moveTo>
                  <a:cubicBezTo>
                    <a:pt x="37" y="0"/>
                    <a:pt x="26" y="4"/>
                    <a:pt x="15" y="19"/>
                  </a:cubicBezTo>
                  <a:cubicBezTo>
                    <a:pt x="30" y="53"/>
                    <a:pt x="0" y="116"/>
                    <a:pt x="71" y="116"/>
                  </a:cubicBezTo>
                  <a:lnTo>
                    <a:pt x="78" y="116"/>
                  </a:lnTo>
                  <a:cubicBezTo>
                    <a:pt x="97" y="94"/>
                    <a:pt x="127" y="71"/>
                    <a:pt x="97" y="38"/>
                  </a:cubicBezTo>
                  <a:cubicBezTo>
                    <a:pt x="82" y="23"/>
                    <a:pt x="68"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1" name="Google Shape;32961;p23"/>
            <p:cNvSpPr/>
            <p:nvPr/>
          </p:nvSpPr>
          <p:spPr>
            <a:xfrm>
              <a:off x="-2430471" y="-2790463"/>
              <a:ext cx="5062" cy="7163"/>
            </a:xfrm>
            <a:custGeom>
              <a:avLst/>
              <a:gdLst/>
              <a:ahLst/>
              <a:cxnLst/>
              <a:rect l="l" t="t" r="r" b="b"/>
              <a:pathLst>
                <a:path w="106" h="150" extrusionOk="0">
                  <a:moveTo>
                    <a:pt x="105" y="0"/>
                  </a:moveTo>
                  <a:lnTo>
                    <a:pt x="105" y="0"/>
                  </a:lnTo>
                  <a:cubicBezTo>
                    <a:pt x="60" y="4"/>
                    <a:pt x="4" y="4"/>
                    <a:pt x="4" y="64"/>
                  </a:cubicBezTo>
                  <a:cubicBezTo>
                    <a:pt x="0" y="113"/>
                    <a:pt x="34" y="146"/>
                    <a:pt x="86" y="149"/>
                  </a:cubicBezTo>
                  <a:cubicBezTo>
                    <a:pt x="26" y="79"/>
                    <a:pt x="26" y="79"/>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2" name="Google Shape;32962;p23"/>
            <p:cNvSpPr/>
            <p:nvPr/>
          </p:nvSpPr>
          <p:spPr>
            <a:xfrm>
              <a:off x="-2349630" y="-2747774"/>
              <a:ext cx="3295" cy="5539"/>
            </a:xfrm>
            <a:custGeom>
              <a:avLst/>
              <a:gdLst/>
              <a:ahLst/>
              <a:cxnLst/>
              <a:rect l="l" t="t" r="r" b="b"/>
              <a:pathLst>
                <a:path w="69" h="116" extrusionOk="0">
                  <a:moveTo>
                    <a:pt x="49" y="0"/>
                  </a:moveTo>
                  <a:lnTo>
                    <a:pt x="15" y="67"/>
                  </a:lnTo>
                  <a:cubicBezTo>
                    <a:pt x="23" y="85"/>
                    <a:pt x="12" y="101"/>
                    <a:pt x="1" y="116"/>
                  </a:cubicBezTo>
                  <a:cubicBezTo>
                    <a:pt x="12" y="112"/>
                    <a:pt x="19" y="108"/>
                    <a:pt x="27" y="104"/>
                  </a:cubicBezTo>
                  <a:cubicBezTo>
                    <a:pt x="64" y="82"/>
                    <a:pt x="68" y="56"/>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3" name="Google Shape;32963;p23"/>
            <p:cNvSpPr/>
            <p:nvPr/>
          </p:nvSpPr>
          <p:spPr>
            <a:xfrm>
              <a:off x="-2497942" y="-2708380"/>
              <a:ext cx="32709" cy="32183"/>
            </a:xfrm>
            <a:custGeom>
              <a:avLst/>
              <a:gdLst/>
              <a:ahLst/>
              <a:cxnLst/>
              <a:rect l="l" t="t" r="r" b="b"/>
              <a:pathLst>
                <a:path w="685" h="674" extrusionOk="0">
                  <a:moveTo>
                    <a:pt x="531" y="0"/>
                  </a:moveTo>
                  <a:cubicBezTo>
                    <a:pt x="505" y="0"/>
                    <a:pt x="475" y="12"/>
                    <a:pt x="452" y="31"/>
                  </a:cubicBezTo>
                  <a:cubicBezTo>
                    <a:pt x="393" y="76"/>
                    <a:pt x="340" y="124"/>
                    <a:pt x="352" y="214"/>
                  </a:cubicBezTo>
                  <a:cubicBezTo>
                    <a:pt x="355" y="236"/>
                    <a:pt x="340" y="281"/>
                    <a:pt x="321" y="281"/>
                  </a:cubicBezTo>
                  <a:cubicBezTo>
                    <a:pt x="314" y="281"/>
                    <a:pt x="311" y="278"/>
                    <a:pt x="303" y="270"/>
                  </a:cubicBezTo>
                  <a:cubicBezTo>
                    <a:pt x="258" y="221"/>
                    <a:pt x="214" y="207"/>
                    <a:pt x="169" y="207"/>
                  </a:cubicBezTo>
                  <a:cubicBezTo>
                    <a:pt x="112" y="207"/>
                    <a:pt x="57" y="229"/>
                    <a:pt x="0" y="240"/>
                  </a:cubicBezTo>
                  <a:cubicBezTo>
                    <a:pt x="71" y="259"/>
                    <a:pt x="90" y="341"/>
                    <a:pt x="157" y="367"/>
                  </a:cubicBezTo>
                  <a:cubicBezTo>
                    <a:pt x="180" y="375"/>
                    <a:pt x="206" y="378"/>
                    <a:pt x="195" y="412"/>
                  </a:cubicBezTo>
                  <a:cubicBezTo>
                    <a:pt x="187" y="431"/>
                    <a:pt x="187" y="457"/>
                    <a:pt x="157" y="464"/>
                  </a:cubicBezTo>
                  <a:lnTo>
                    <a:pt x="146" y="464"/>
                  </a:lnTo>
                  <a:cubicBezTo>
                    <a:pt x="127" y="464"/>
                    <a:pt x="112" y="457"/>
                    <a:pt x="105" y="435"/>
                  </a:cubicBezTo>
                  <a:cubicBezTo>
                    <a:pt x="101" y="416"/>
                    <a:pt x="86" y="404"/>
                    <a:pt x="71" y="404"/>
                  </a:cubicBezTo>
                  <a:cubicBezTo>
                    <a:pt x="67" y="404"/>
                    <a:pt x="60" y="404"/>
                    <a:pt x="52" y="409"/>
                  </a:cubicBezTo>
                  <a:cubicBezTo>
                    <a:pt x="30" y="423"/>
                    <a:pt x="38" y="453"/>
                    <a:pt x="45" y="471"/>
                  </a:cubicBezTo>
                  <a:cubicBezTo>
                    <a:pt x="60" y="516"/>
                    <a:pt x="109" y="539"/>
                    <a:pt x="112" y="592"/>
                  </a:cubicBezTo>
                  <a:lnTo>
                    <a:pt x="116" y="592"/>
                  </a:lnTo>
                  <a:cubicBezTo>
                    <a:pt x="131" y="573"/>
                    <a:pt x="146" y="558"/>
                    <a:pt x="164" y="543"/>
                  </a:cubicBezTo>
                  <a:cubicBezTo>
                    <a:pt x="172" y="532"/>
                    <a:pt x="183" y="521"/>
                    <a:pt x="195" y="509"/>
                  </a:cubicBezTo>
                  <a:cubicBezTo>
                    <a:pt x="258" y="367"/>
                    <a:pt x="273" y="378"/>
                    <a:pt x="385" y="375"/>
                  </a:cubicBezTo>
                  <a:cubicBezTo>
                    <a:pt x="389" y="371"/>
                    <a:pt x="389" y="371"/>
                    <a:pt x="393" y="371"/>
                  </a:cubicBezTo>
                  <a:cubicBezTo>
                    <a:pt x="471" y="371"/>
                    <a:pt x="546" y="445"/>
                    <a:pt x="576" y="532"/>
                  </a:cubicBezTo>
                  <a:cubicBezTo>
                    <a:pt x="595" y="584"/>
                    <a:pt x="546" y="625"/>
                    <a:pt x="557" y="673"/>
                  </a:cubicBezTo>
                  <a:cubicBezTo>
                    <a:pt x="598" y="644"/>
                    <a:pt x="621" y="599"/>
                    <a:pt x="635" y="550"/>
                  </a:cubicBezTo>
                  <a:cubicBezTo>
                    <a:pt x="651" y="506"/>
                    <a:pt x="580" y="513"/>
                    <a:pt x="580" y="476"/>
                  </a:cubicBezTo>
                  <a:cubicBezTo>
                    <a:pt x="580" y="412"/>
                    <a:pt x="501" y="412"/>
                    <a:pt x="490" y="356"/>
                  </a:cubicBezTo>
                  <a:cubicBezTo>
                    <a:pt x="635" y="307"/>
                    <a:pt x="685" y="218"/>
                    <a:pt x="625" y="117"/>
                  </a:cubicBezTo>
                  <a:lnTo>
                    <a:pt x="625" y="117"/>
                  </a:lnTo>
                  <a:cubicBezTo>
                    <a:pt x="625" y="244"/>
                    <a:pt x="595" y="292"/>
                    <a:pt x="516" y="300"/>
                  </a:cubicBezTo>
                  <a:lnTo>
                    <a:pt x="490" y="300"/>
                  </a:lnTo>
                  <a:cubicBezTo>
                    <a:pt x="452" y="300"/>
                    <a:pt x="419" y="288"/>
                    <a:pt x="404" y="244"/>
                  </a:cubicBezTo>
                  <a:cubicBezTo>
                    <a:pt x="378" y="184"/>
                    <a:pt x="397" y="109"/>
                    <a:pt x="441" y="68"/>
                  </a:cubicBezTo>
                  <a:cubicBezTo>
                    <a:pt x="464" y="50"/>
                    <a:pt x="486" y="42"/>
                    <a:pt x="509" y="42"/>
                  </a:cubicBezTo>
                  <a:cubicBezTo>
                    <a:pt x="531" y="42"/>
                    <a:pt x="554" y="50"/>
                    <a:pt x="576" y="68"/>
                  </a:cubicBezTo>
                  <a:cubicBezTo>
                    <a:pt x="595" y="83"/>
                    <a:pt x="606" y="102"/>
                    <a:pt x="625" y="117"/>
                  </a:cubicBezTo>
                  <a:cubicBezTo>
                    <a:pt x="647" y="68"/>
                    <a:pt x="617" y="31"/>
                    <a:pt x="580" y="12"/>
                  </a:cubicBezTo>
                  <a:cubicBezTo>
                    <a:pt x="564" y="5"/>
                    <a:pt x="550" y="0"/>
                    <a:pt x="5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4" name="Google Shape;32964;p23"/>
            <p:cNvSpPr/>
            <p:nvPr/>
          </p:nvSpPr>
          <p:spPr>
            <a:xfrm>
              <a:off x="-2534709" y="-2732112"/>
              <a:ext cx="18909" cy="29844"/>
            </a:xfrm>
            <a:custGeom>
              <a:avLst/>
              <a:gdLst/>
              <a:ahLst/>
              <a:cxnLst/>
              <a:rect l="l" t="t" r="r" b="b"/>
              <a:pathLst>
                <a:path w="396" h="625" extrusionOk="0">
                  <a:moveTo>
                    <a:pt x="266" y="0"/>
                  </a:moveTo>
                  <a:cubicBezTo>
                    <a:pt x="235" y="90"/>
                    <a:pt x="183" y="154"/>
                    <a:pt x="94" y="154"/>
                  </a:cubicBezTo>
                  <a:cubicBezTo>
                    <a:pt x="78" y="154"/>
                    <a:pt x="68" y="150"/>
                    <a:pt x="56" y="150"/>
                  </a:cubicBezTo>
                  <a:lnTo>
                    <a:pt x="49" y="150"/>
                  </a:lnTo>
                  <a:cubicBezTo>
                    <a:pt x="34" y="150"/>
                    <a:pt x="19" y="161"/>
                    <a:pt x="0" y="165"/>
                  </a:cubicBezTo>
                  <a:lnTo>
                    <a:pt x="0" y="169"/>
                  </a:lnTo>
                  <a:cubicBezTo>
                    <a:pt x="49" y="191"/>
                    <a:pt x="82" y="225"/>
                    <a:pt x="86" y="281"/>
                  </a:cubicBezTo>
                  <a:cubicBezTo>
                    <a:pt x="90" y="281"/>
                    <a:pt x="94" y="285"/>
                    <a:pt x="94" y="285"/>
                  </a:cubicBezTo>
                  <a:cubicBezTo>
                    <a:pt x="149" y="300"/>
                    <a:pt x="194" y="348"/>
                    <a:pt x="180" y="393"/>
                  </a:cubicBezTo>
                  <a:cubicBezTo>
                    <a:pt x="172" y="416"/>
                    <a:pt x="165" y="423"/>
                    <a:pt x="154" y="423"/>
                  </a:cubicBezTo>
                  <a:cubicBezTo>
                    <a:pt x="142" y="423"/>
                    <a:pt x="131" y="416"/>
                    <a:pt x="116" y="408"/>
                  </a:cubicBezTo>
                  <a:cubicBezTo>
                    <a:pt x="104" y="401"/>
                    <a:pt x="90" y="393"/>
                    <a:pt x="78" y="393"/>
                  </a:cubicBezTo>
                  <a:cubicBezTo>
                    <a:pt x="75" y="393"/>
                    <a:pt x="71" y="393"/>
                    <a:pt x="68" y="397"/>
                  </a:cubicBezTo>
                  <a:cubicBezTo>
                    <a:pt x="78" y="427"/>
                    <a:pt x="71" y="453"/>
                    <a:pt x="49" y="479"/>
                  </a:cubicBezTo>
                  <a:cubicBezTo>
                    <a:pt x="68" y="520"/>
                    <a:pt x="42" y="554"/>
                    <a:pt x="34" y="592"/>
                  </a:cubicBezTo>
                  <a:cubicBezTo>
                    <a:pt x="45" y="602"/>
                    <a:pt x="56" y="614"/>
                    <a:pt x="64" y="625"/>
                  </a:cubicBezTo>
                  <a:cubicBezTo>
                    <a:pt x="75" y="614"/>
                    <a:pt x="86" y="602"/>
                    <a:pt x="97" y="595"/>
                  </a:cubicBezTo>
                  <a:cubicBezTo>
                    <a:pt x="116" y="554"/>
                    <a:pt x="127" y="535"/>
                    <a:pt x="142" y="535"/>
                  </a:cubicBezTo>
                  <a:cubicBezTo>
                    <a:pt x="157" y="535"/>
                    <a:pt x="176" y="558"/>
                    <a:pt x="213" y="610"/>
                  </a:cubicBezTo>
                  <a:cubicBezTo>
                    <a:pt x="269" y="535"/>
                    <a:pt x="292" y="449"/>
                    <a:pt x="288" y="356"/>
                  </a:cubicBezTo>
                  <a:cubicBezTo>
                    <a:pt x="288" y="318"/>
                    <a:pt x="303" y="292"/>
                    <a:pt x="258" y="273"/>
                  </a:cubicBezTo>
                  <a:cubicBezTo>
                    <a:pt x="202" y="251"/>
                    <a:pt x="243" y="206"/>
                    <a:pt x="243" y="173"/>
                  </a:cubicBezTo>
                  <a:cubicBezTo>
                    <a:pt x="243" y="143"/>
                    <a:pt x="261" y="135"/>
                    <a:pt x="288" y="135"/>
                  </a:cubicBezTo>
                  <a:cubicBezTo>
                    <a:pt x="296" y="135"/>
                    <a:pt x="303" y="135"/>
                    <a:pt x="314" y="139"/>
                  </a:cubicBezTo>
                  <a:lnTo>
                    <a:pt x="333" y="139"/>
                  </a:lnTo>
                  <a:cubicBezTo>
                    <a:pt x="370" y="139"/>
                    <a:pt x="396" y="116"/>
                    <a:pt x="396" y="68"/>
                  </a:cubicBezTo>
                  <a:lnTo>
                    <a:pt x="396" y="68"/>
                  </a:lnTo>
                  <a:cubicBezTo>
                    <a:pt x="359" y="90"/>
                    <a:pt x="337" y="102"/>
                    <a:pt x="322" y="102"/>
                  </a:cubicBezTo>
                  <a:cubicBezTo>
                    <a:pt x="296" y="102"/>
                    <a:pt x="288" y="76"/>
                    <a:pt x="2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5" name="Google Shape;32965;p23"/>
            <p:cNvSpPr/>
            <p:nvPr/>
          </p:nvSpPr>
          <p:spPr>
            <a:xfrm>
              <a:off x="-2516182" y="-2677486"/>
              <a:ext cx="19148" cy="21631"/>
            </a:xfrm>
            <a:custGeom>
              <a:avLst/>
              <a:gdLst/>
              <a:ahLst/>
              <a:cxnLst/>
              <a:rect l="l" t="t" r="r" b="b"/>
              <a:pathLst>
                <a:path w="401" h="453" extrusionOk="0">
                  <a:moveTo>
                    <a:pt x="232" y="0"/>
                  </a:moveTo>
                  <a:cubicBezTo>
                    <a:pt x="214" y="0"/>
                    <a:pt x="195" y="16"/>
                    <a:pt x="177" y="34"/>
                  </a:cubicBezTo>
                  <a:cubicBezTo>
                    <a:pt x="109" y="105"/>
                    <a:pt x="57" y="191"/>
                    <a:pt x="1" y="269"/>
                  </a:cubicBezTo>
                  <a:cubicBezTo>
                    <a:pt x="12" y="266"/>
                    <a:pt x="23" y="262"/>
                    <a:pt x="35" y="262"/>
                  </a:cubicBezTo>
                  <a:cubicBezTo>
                    <a:pt x="49" y="262"/>
                    <a:pt x="65" y="269"/>
                    <a:pt x="75" y="281"/>
                  </a:cubicBezTo>
                  <a:cubicBezTo>
                    <a:pt x="98" y="295"/>
                    <a:pt x="113" y="318"/>
                    <a:pt x="106" y="348"/>
                  </a:cubicBezTo>
                  <a:cubicBezTo>
                    <a:pt x="98" y="378"/>
                    <a:pt x="75" y="378"/>
                    <a:pt x="53" y="378"/>
                  </a:cubicBezTo>
                  <a:cubicBezTo>
                    <a:pt x="35" y="378"/>
                    <a:pt x="16" y="385"/>
                    <a:pt x="1" y="400"/>
                  </a:cubicBezTo>
                  <a:cubicBezTo>
                    <a:pt x="53" y="408"/>
                    <a:pt x="102" y="430"/>
                    <a:pt x="147" y="452"/>
                  </a:cubicBezTo>
                  <a:lnTo>
                    <a:pt x="151" y="452"/>
                  </a:lnTo>
                  <a:cubicBezTo>
                    <a:pt x="151" y="445"/>
                    <a:pt x="154" y="438"/>
                    <a:pt x="158" y="430"/>
                  </a:cubicBezTo>
                  <a:cubicBezTo>
                    <a:pt x="184" y="352"/>
                    <a:pt x="199" y="318"/>
                    <a:pt x="237" y="318"/>
                  </a:cubicBezTo>
                  <a:cubicBezTo>
                    <a:pt x="263" y="318"/>
                    <a:pt x="296" y="333"/>
                    <a:pt x="344" y="352"/>
                  </a:cubicBezTo>
                  <a:cubicBezTo>
                    <a:pt x="371" y="295"/>
                    <a:pt x="382" y="236"/>
                    <a:pt x="363" y="173"/>
                  </a:cubicBezTo>
                  <a:lnTo>
                    <a:pt x="363" y="173"/>
                  </a:lnTo>
                  <a:cubicBezTo>
                    <a:pt x="344" y="199"/>
                    <a:pt x="330" y="228"/>
                    <a:pt x="304" y="243"/>
                  </a:cubicBezTo>
                  <a:cubicBezTo>
                    <a:pt x="277" y="259"/>
                    <a:pt x="244" y="277"/>
                    <a:pt x="214" y="277"/>
                  </a:cubicBezTo>
                  <a:cubicBezTo>
                    <a:pt x="199" y="277"/>
                    <a:pt x="180" y="273"/>
                    <a:pt x="165" y="262"/>
                  </a:cubicBezTo>
                  <a:cubicBezTo>
                    <a:pt x="143" y="247"/>
                    <a:pt x="158" y="116"/>
                    <a:pt x="180" y="94"/>
                  </a:cubicBezTo>
                  <a:cubicBezTo>
                    <a:pt x="203" y="68"/>
                    <a:pt x="225" y="53"/>
                    <a:pt x="251" y="53"/>
                  </a:cubicBezTo>
                  <a:cubicBezTo>
                    <a:pt x="270" y="53"/>
                    <a:pt x="292" y="64"/>
                    <a:pt x="315" y="90"/>
                  </a:cubicBezTo>
                  <a:cubicBezTo>
                    <a:pt x="337" y="109"/>
                    <a:pt x="356" y="124"/>
                    <a:pt x="344" y="157"/>
                  </a:cubicBezTo>
                  <a:cubicBezTo>
                    <a:pt x="352" y="161"/>
                    <a:pt x="356" y="169"/>
                    <a:pt x="363" y="173"/>
                  </a:cubicBezTo>
                  <a:cubicBezTo>
                    <a:pt x="397" y="135"/>
                    <a:pt x="401" y="98"/>
                    <a:pt x="349" y="71"/>
                  </a:cubicBezTo>
                  <a:cubicBezTo>
                    <a:pt x="322" y="57"/>
                    <a:pt x="300" y="38"/>
                    <a:pt x="274" y="19"/>
                  </a:cubicBezTo>
                  <a:cubicBezTo>
                    <a:pt x="259" y="8"/>
                    <a:pt x="248" y="0"/>
                    <a:pt x="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6" name="Google Shape;32966;p23"/>
            <p:cNvSpPr/>
            <p:nvPr/>
          </p:nvSpPr>
          <p:spPr>
            <a:xfrm>
              <a:off x="-2542063" y="-2674096"/>
              <a:ext cx="18622" cy="19148"/>
            </a:xfrm>
            <a:custGeom>
              <a:avLst/>
              <a:gdLst/>
              <a:ahLst/>
              <a:cxnLst/>
              <a:rect l="l" t="t" r="r" b="b"/>
              <a:pathLst>
                <a:path w="390" h="401" extrusionOk="0">
                  <a:moveTo>
                    <a:pt x="281" y="0"/>
                  </a:moveTo>
                  <a:lnTo>
                    <a:pt x="281" y="0"/>
                  </a:lnTo>
                  <a:cubicBezTo>
                    <a:pt x="251" y="64"/>
                    <a:pt x="289" y="112"/>
                    <a:pt x="315" y="165"/>
                  </a:cubicBezTo>
                  <a:cubicBezTo>
                    <a:pt x="308" y="229"/>
                    <a:pt x="285" y="251"/>
                    <a:pt x="218" y="251"/>
                  </a:cubicBezTo>
                  <a:cubicBezTo>
                    <a:pt x="203" y="251"/>
                    <a:pt x="188" y="251"/>
                    <a:pt x="165" y="247"/>
                  </a:cubicBezTo>
                  <a:cubicBezTo>
                    <a:pt x="151" y="262"/>
                    <a:pt x="136" y="281"/>
                    <a:pt x="117" y="281"/>
                  </a:cubicBezTo>
                  <a:cubicBezTo>
                    <a:pt x="106" y="281"/>
                    <a:pt x="98" y="277"/>
                    <a:pt x="83" y="262"/>
                  </a:cubicBezTo>
                  <a:lnTo>
                    <a:pt x="83" y="266"/>
                  </a:lnTo>
                  <a:cubicBezTo>
                    <a:pt x="57" y="269"/>
                    <a:pt x="65" y="329"/>
                    <a:pt x="34" y="329"/>
                  </a:cubicBezTo>
                  <a:cubicBezTo>
                    <a:pt x="27" y="329"/>
                    <a:pt x="16" y="326"/>
                    <a:pt x="1" y="311"/>
                  </a:cubicBezTo>
                  <a:lnTo>
                    <a:pt x="1" y="311"/>
                  </a:lnTo>
                  <a:cubicBezTo>
                    <a:pt x="5" y="322"/>
                    <a:pt x="1" y="341"/>
                    <a:pt x="5" y="345"/>
                  </a:cubicBezTo>
                  <a:cubicBezTo>
                    <a:pt x="57" y="374"/>
                    <a:pt x="106" y="400"/>
                    <a:pt x="162" y="400"/>
                  </a:cubicBezTo>
                  <a:cubicBezTo>
                    <a:pt x="180" y="400"/>
                    <a:pt x="199" y="397"/>
                    <a:pt x="218" y="393"/>
                  </a:cubicBezTo>
                  <a:cubicBezTo>
                    <a:pt x="319" y="363"/>
                    <a:pt x="326" y="259"/>
                    <a:pt x="386" y="198"/>
                  </a:cubicBezTo>
                  <a:cubicBezTo>
                    <a:pt x="389" y="195"/>
                    <a:pt x="382" y="176"/>
                    <a:pt x="379" y="169"/>
                  </a:cubicBezTo>
                  <a:cubicBezTo>
                    <a:pt x="341" y="112"/>
                    <a:pt x="330" y="45"/>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7" name="Google Shape;32967;p23"/>
            <p:cNvSpPr/>
            <p:nvPr/>
          </p:nvSpPr>
          <p:spPr>
            <a:xfrm>
              <a:off x="-2545405" y="-2676579"/>
              <a:ext cx="18384" cy="15901"/>
            </a:xfrm>
            <a:custGeom>
              <a:avLst/>
              <a:gdLst/>
              <a:ahLst/>
              <a:cxnLst/>
              <a:rect l="l" t="t" r="r" b="b"/>
              <a:pathLst>
                <a:path w="385" h="333" extrusionOk="0">
                  <a:moveTo>
                    <a:pt x="171" y="0"/>
                  </a:moveTo>
                  <a:cubicBezTo>
                    <a:pt x="157" y="0"/>
                    <a:pt x="145" y="4"/>
                    <a:pt x="131" y="4"/>
                  </a:cubicBezTo>
                  <a:cubicBezTo>
                    <a:pt x="116" y="7"/>
                    <a:pt x="101" y="7"/>
                    <a:pt x="90" y="7"/>
                  </a:cubicBezTo>
                  <a:lnTo>
                    <a:pt x="64" y="7"/>
                  </a:lnTo>
                  <a:cubicBezTo>
                    <a:pt x="75" y="60"/>
                    <a:pt x="0" y="79"/>
                    <a:pt x="11" y="135"/>
                  </a:cubicBezTo>
                  <a:cubicBezTo>
                    <a:pt x="45" y="90"/>
                    <a:pt x="78" y="79"/>
                    <a:pt x="112" y="79"/>
                  </a:cubicBezTo>
                  <a:cubicBezTo>
                    <a:pt x="164" y="79"/>
                    <a:pt x="221" y="112"/>
                    <a:pt x="273" y="128"/>
                  </a:cubicBezTo>
                  <a:cubicBezTo>
                    <a:pt x="273" y="135"/>
                    <a:pt x="273" y="150"/>
                    <a:pt x="269" y="150"/>
                  </a:cubicBezTo>
                  <a:cubicBezTo>
                    <a:pt x="179" y="169"/>
                    <a:pt x="176" y="250"/>
                    <a:pt x="153" y="314"/>
                  </a:cubicBezTo>
                  <a:cubicBezTo>
                    <a:pt x="168" y="329"/>
                    <a:pt x="176" y="333"/>
                    <a:pt x="187" y="333"/>
                  </a:cubicBezTo>
                  <a:cubicBezTo>
                    <a:pt x="206" y="333"/>
                    <a:pt x="221" y="314"/>
                    <a:pt x="235" y="299"/>
                  </a:cubicBezTo>
                  <a:cubicBezTo>
                    <a:pt x="239" y="236"/>
                    <a:pt x="250" y="214"/>
                    <a:pt x="284" y="214"/>
                  </a:cubicBezTo>
                  <a:cubicBezTo>
                    <a:pt x="292" y="214"/>
                    <a:pt x="306" y="214"/>
                    <a:pt x="318" y="217"/>
                  </a:cubicBezTo>
                  <a:cubicBezTo>
                    <a:pt x="333" y="221"/>
                    <a:pt x="344" y="224"/>
                    <a:pt x="355" y="224"/>
                  </a:cubicBezTo>
                  <a:cubicBezTo>
                    <a:pt x="366" y="224"/>
                    <a:pt x="373" y="221"/>
                    <a:pt x="385" y="217"/>
                  </a:cubicBezTo>
                  <a:cubicBezTo>
                    <a:pt x="359" y="164"/>
                    <a:pt x="321" y="116"/>
                    <a:pt x="351" y="52"/>
                  </a:cubicBezTo>
                  <a:cubicBezTo>
                    <a:pt x="306" y="15"/>
                    <a:pt x="250" y="19"/>
                    <a:pt x="198" y="4"/>
                  </a:cubicBezTo>
                  <a:cubicBezTo>
                    <a:pt x="190" y="4"/>
                    <a:pt x="179" y="0"/>
                    <a:pt x="1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8" name="Google Shape;32968;p23"/>
            <p:cNvSpPr/>
            <p:nvPr/>
          </p:nvSpPr>
          <p:spPr>
            <a:xfrm>
              <a:off x="-2509927" y="-2655903"/>
              <a:ext cx="16856" cy="15758"/>
            </a:xfrm>
            <a:custGeom>
              <a:avLst/>
              <a:gdLst/>
              <a:ahLst/>
              <a:cxnLst/>
              <a:rect l="l" t="t" r="r" b="b"/>
              <a:pathLst>
                <a:path w="353" h="330" extrusionOk="0">
                  <a:moveTo>
                    <a:pt x="16" y="0"/>
                  </a:moveTo>
                  <a:cubicBezTo>
                    <a:pt x="1" y="102"/>
                    <a:pt x="4" y="192"/>
                    <a:pt x="120" y="236"/>
                  </a:cubicBezTo>
                  <a:cubicBezTo>
                    <a:pt x="132" y="244"/>
                    <a:pt x="143" y="259"/>
                    <a:pt x="154" y="270"/>
                  </a:cubicBezTo>
                  <a:cubicBezTo>
                    <a:pt x="184" y="307"/>
                    <a:pt x="210" y="330"/>
                    <a:pt x="232" y="330"/>
                  </a:cubicBezTo>
                  <a:cubicBezTo>
                    <a:pt x="258" y="330"/>
                    <a:pt x="281" y="307"/>
                    <a:pt x="308" y="259"/>
                  </a:cubicBezTo>
                  <a:cubicBezTo>
                    <a:pt x="326" y="233"/>
                    <a:pt x="352" y="202"/>
                    <a:pt x="348" y="166"/>
                  </a:cubicBezTo>
                  <a:lnTo>
                    <a:pt x="348" y="166"/>
                  </a:lnTo>
                  <a:cubicBezTo>
                    <a:pt x="330" y="184"/>
                    <a:pt x="315" y="199"/>
                    <a:pt x="296" y="214"/>
                  </a:cubicBezTo>
                  <a:cubicBezTo>
                    <a:pt x="292" y="225"/>
                    <a:pt x="289" y="240"/>
                    <a:pt x="281" y="244"/>
                  </a:cubicBezTo>
                  <a:cubicBezTo>
                    <a:pt x="258" y="255"/>
                    <a:pt x="244" y="292"/>
                    <a:pt x="221" y="292"/>
                  </a:cubicBezTo>
                  <a:cubicBezTo>
                    <a:pt x="218" y="292"/>
                    <a:pt x="218" y="288"/>
                    <a:pt x="213" y="288"/>
                  </a:cubicBezTo>
                  <a:cubicBezTo>
                    <a:pt x="184" y="281"/>
                    <a:pt x="173" y="244"/>
                    <a:pt x="184" y="214"/>
                  </a:cubicBezTo>
                  <a:cubicBezTo>
                    <a:pt x="199" y="173"/>
                    <a:pt x="132" y="139"/>
                    <a:pt x="180" y="98"/>
                  </a:cubicBezTo>
                  <a:cubicBezTo>
                    <a:pt x="177" y="90"/>
                    <a:pt x="173" y="83"/>
                    <a:pt x="165" y="79"/>
                  </a:cubicBezTo>
                  <a:cubicBezTo>
                    <a:pt x="151" y="76"/>
                    <a:pt x="128" y="64"/>
                    <a:pt x="113" y="64"/>
                  </a:cubicBezTo>
                  <a:cubicBezTo>
                    <a:pt x="109" y="64"/>
                    <a:pt x="106" y="64"/>
                    <a:pt x="101" y="68"/>
                  </a:cubicBezTo>
                  <a:cubicBezTo>
                    <a:pt x="87" y="76"/>
                    <a:pt x="72" y="79"/>
                    <a:pt x="64" y="79"/>
                  </a:cubicBezTo>
                  <a:cubicBezTo>
                    <a:pt x="38" y="79"/>
                    <a:pt x="38" y="45"/>
                    <a:pt x="34" y="16"/>
                  </a:cubicBezTo>
                  <a:cubicBezTo>
                    <a:pt x="30" y="9"/>
                    <a:pt x="23" y="5"/>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9" name="Google Shape;32969;p23"/>
            <p:cNvSpPr/>
            <p:nvPr/>
          </p:nvSpPr>
          <p:spPr>
            <a:xfrm>
              <a:off x="-2544928" y="-2672807"/>
              <a:ext cx="12558" cy="11412"/>
            </a:xfrm>
            <a:custGeom>
              <a:avLst/>
              <a:gdLst/>
              <a:ahLst/>
              <a:cxnLst/>
              <a:rect l="l" t="t" r="r" b="b"/>
              <a:pathLst>
                <a:path w="263" h="239" extrusionOk="0">
                  <a:moveTo>
                    <a:pt x="102" y="0"/>
                  </a:moveTo>
                  <a:cubicBezTo>
                    <a:pt x="68" y="0"/>
                    <a:pt x="35" y="11"/>
                    <a:pt x="1" y="56"/>
                  </a:cubicBezTo>
                  <a:lnTo>
                    <a:pt x="1" y="85"/>
                  </a:lnTo>
                  <a:cubicBezTo>
                    <a:pt x="57" y="112"/>
                    <a:pt x="143" y="112"/>
                    <a:pt x="109" y="216"/>
                  </a:cubicBezTo>
                  <a:cubicBezTo>
                    <a:pt x="106" y="220"/>
                    <a:pt x="132" y="232"/>
                    <a:pt x="143" y="239"/>
                  </a:cubicBezTo>
                  <a:lnTo>
                    <a:pt x="143" y="235"/>
                  </a:lnTo>
                  <a:cubicBezTo>
                    <a:pt x="166" y="171"/>
                    <a:pt x="169" y="90"/>
                    <a:pt x="259" y="71"/>
                  </a:cubicBezTo>
                  <a:cubicBezTo>
                    <a:pt x="263" y="71"/>
                    <a:pt x="263" y="56"/>
                    <a:pt x="263" y="49"/>
                  </a:cubicBezTo>
                  <a:cubicBezTo>
                    <a:pt x="211" y="33"/>
                    <a:pt x="154"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0" name="Google Shape;32970;p23"/>
            <p:cNvSpPr/>
            <p:nvPr/>
          </p:nvSpPr>
          <p:spPr>
            <a:xfrm>
              <a:off x="-2544928" y="-2726191"/>
              <a:ext cx="10266" cy="14468"/>
            </a:xfrm>
            <a:custGeom>
              <a:avLst/>
              <a:gdLst/>
              <a:ahLst/>
              <a:cxnLst/>
              <a:rect l="l" t="t" r="r" b="b"/>
              <a:pathLst>
                <a:path w="215" h="303" extrusionOk="0">
                  <a:moveTo>
                    <a:pt x="151" y="0"/>
                  </a:moveTo>
                  <a:cubicBezTo>
                    <a:pt x="139" y="0"/>
                    <a:pt x="128" y="4"/>
                    <a:pt x="117" y="15"/>
                  </a:cubicBezTo>
                  <a:cubicBezTo>
                    <a:pt x="102" y="30"/>
                    <a:pt x="87" y="33"/>
                    <a:pt x="72" y="33"/>
                  </a:cubicBezTo>
                  <a:cubicBezTo>
                    <a:pt x="61" y="33"/>
                    <a:pt x="49" y="33"/>
                    <a:pt x="39" y="30"/>
                  </a:cubicBezTo>
                  <a:cubicBezTo>
                    <a:pt x="31" y="26"/>
                    <a:pt x="20" y="26"/>
                    <a:pt x="9" y="26"/>
                  </a:cubicBezTo>
                  <a:lnTo>
                    <a:pt x="1" y="26"/>
                  </a:lnTo>
                  <a:cubicBezTo>
                    <a:pt x="46" y="56"/>
                    <a:pt x="42" y="90"/>
                    <a:pt x="1" y="123"/>
                  </a:cubicBezTo>
                  <a:cubicBezTo>
                    <a:pt x="68" y="164"/>
                    <a:pt x="80" y="232"/>
                    <a:pt x="83" y="303"/>
                  </a:cubicBezTo>
                  <a:lnTo>
                    <a:pt x="87" y="303"/>
                  </a:lnTo>
                  <a:cubicBezTo>
                    <a:pt x="99" y="254"/>
                    <a:pt x="143" y="239"/>
                    <a:pt x="180" y="221"/>
                  </a:cubicBezTo>
                  <a:cubicBezTo>
                    <a:pt x="177" y="176"/>
                    <a:pt x="91" y="206"/>
                    <a:pt x="121" y="127"/>
                  </a:cubicBezTo>
                  <a:cubicBezTo>
                    <a:pt x="139" y="75"/>
                    <a:pt x="184" y="71"/>
                    <a:pt x="214" y="45"/>
                  </a:cubicBezTo>
                  <a:lnTo>
                    <a:pt x="214" y="41"/>
                  </a:lnTo>
                  <a:cubicBezTo>
                    <a:pt x="196" y="23"/>
                    <a:pt x="173" y="0"/>
                    <a:pt x="1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1" name="Google Shape;32971;p23"/>
            <p:cNvSpPr/>
            <p:nvPr/>
          </p:nvSpPr>
          <p:spPr>
            <a:xfrm>
              <a:off x="-2487580" y="-2657336"/>
              <a:ext cx="10935" cy="8977"/>
            </a:xfrm>
            <a:custGeom>
              <a:avLst/>
              <a:gdLst/>
              <a:ahLst/>
              <a:cxnLst/>
              <a:rect l="l" t="t" r="r" b="b"/>
              <a:pathLst>
                <a:path w="229" h="188" extrusionOk="0">
                  <a:moveTo>
                    <a:pt x="109" y="1"/>
                  </a:moveTo>
                  <a:cubicBezTo>
                    <a:pt x="59" y="42"/>
                    <a:pt x="0" y="83"/>
                    <a:pt x="45" y="161"/>
                  </a:cubicBezTo>
                  <a:cubicBezTo>
                    <a:pt x="49" y="169"/>
                    <a:pt x="56" y="173"/>
                    <a:pt x="64" y="177"/>
                  </a:cubicBezTo>
                  <a:cubicBezTo>
                    <a:pt x="82" y="184"/>
                    <a:pt x="97" y="187"/>
                    <a:pt x="116" y="187"/>
                  </a:cubicBezTo>
                  <a:cubicBezTo>
                    <a:pt x="157" y="187"/>
                    <a:pt x="190" y="165"/>
                    <a:pt x="206" y="120"/>
                  </a:cubicBezTo>
                  <a:cubicBezTo>
                    <a:pt x="228" y="46"/>
                    <a:pt x="164" y="23"/>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2" name="Google Shape;32972;p23"/>
            <p:cNvSpPr/>
            <p:nvPr/>
          </p:nvSpPr>
          <p:spPr>
            <a:xfrm>
              <a:off x="-2512601" y="-2766731"/>
              <a:ext cx="9311" cy="8977"/>
            </a:xfrm>
            <a:custGeom>
              <a:avLst/>
              <a:gdLst/>
              <a:ahLst/>
              <a:cxnLst/>
              <a:rect l="l" t="t" r="r" b="b"/>
              <a:pathLst>
                <a:path w="195" h="188" extrusionOk="0">
                  <a:moveTo>
                    <a:pt x="68" y="0"/>
                  </a:moveTo>
                  <a:cubicBezTo>
                    <a:pt x="27" y="0"/>
                    <a:pt x="34" y="61"/>
                    <a:pt x="8" y="83"/>
                  </a:cubicBezTo>
                  <a:cubicBezTo>
                    <a:pt x="5" y="87"/>
                    <a:pt x="5" y="97"/>
                    <a:pt x="0" y="105"/>
                  </a:cubicBezTo>
                  <a:cubicBezTo>
                    <a:pt x="8" y="135"/>
                    <a:pt x="23" y="165"/>
                    <a:pt x="50" y="187"/>
                  </a:cubicBezTo>
                  <a:cubicBezTo>
                    <a:pt x="83" y="173"/>
                    <a:pt x="124" y="187"/>
                    <a:pt x="150" y="154"/>
                  </a:cubicBezTo>
                  <a:cubicBezTo>
                    <a:pt x="195" y="90"/>
                    <a:pt x="180" y="49"/>
                    <a:pt x="105" y="11"/>
                  </a:cubicBezTo>
                  <a:cubicBezTo>
                    <a:pt x="90" y="4"/>
                    <a:pt x="7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3" name="Google Shape;32973;p23"/>
            <p:cNvSpPr/>
            <p:nvPr/>
          </p:nvSpPr>
          <p:spPr>
            <a:xfrm>
              <a:off x="-2509020" y="-2662349"/>
              <a:ext cx="10028" cy="7210"/>
            </a:xfrm>
            <a:custGeom>
              <a:avLst/>
              <a:gdLst/>
              <a:ahLst/>
              <a:cxnLst/>
              <a:rect l="l" t="t" r="r" b="b"/>
              <a:pathLst>
                <a:path w="210" h="151" extrusionOk="0">
                  <a:moveTo>
                    <a:pt x="87" y="1"/>
                  </a:moveTo>
                  <a:cubicBezTo>
                    <a:pt x="49" y="1"/>
                    <a:pt x="34" y="35"/>
                    <a:pt x="8" y="113"/>
                  </a:cubicBezTo>
                  <a:cubicBezTo>
                    <a:pt x="4" y="121"/>
                    <a:pt x="1" y="128"/>
                    <a:pt x="1" y="135"/>
                  </a:cubicBezTo>
                  <a:cubicBezTo>
                    <a:pt x="4" y="140"/>
                    <a:pt x="11" y="144"/>
                    <a:pt x="15" y="151"/>
                  </a:cubicBezTo>
                  <a:cubicBezTo>
                    <a:pt x="34" y="140"/>
                    <a:pt x="49" y="135"/>
                    <a:pt x="68" y="135"/>
                  </a:cubicBezTo>
                  <a:cubicBezTo>
                    <a:pt x="82" y="135"/>
                    <a:pt x="98" y="140"/>
                    <a:pt x="113" y="140"/>
                  </a:cubicBezTo>
                  <a:cubicBezTo>
                    <a:pt x="124" y="144"/>
                    <a:pt x="139" y="144"/>
                    <a:pt x="154" y="144"/>
                  </a:cubicBezTo>
                  <a:cubicBezTo>
                    <a:pt x="168" y="144"/>
                    <a:pt x="180" y="144"/>
                    <a:pt x="194" y="135"/>
                  </a:cubicBezTo>
                  <a:cubicBezTo>
                    <a:pt x="210" y="102"/>
                    <a:pt x="206" y="68"/>
                    <a:pt x="194" y="35"/>
                  </a:cubicBezTo>
                  <a:cubicBezTo>
                    <a:pt x="146" y="16"/>
                    <a:pt x="113"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4" name="Google Shape;32974;p23"/>
            <p:cNvSpPr/>
            <p:nvPr/>
          </p:nvSpPr>
          <p:spPr>
            <a:xfrm>
              <a:off x="-2496557" y="-2712678"/>
              <a:ext cx="7783" cy="8261"/>
            </a:xfrm>
            <a:custGeom>
              <a:avLst/>
              <a:gdLst/>
              <a:ahLst/>
              <a:cxnLst/>
              <a:rect l="l" t="t" r="r" b="b"/>
              <a:pathLst>
                <a:path w="163" h="173" extrusionOk="0">
                  <a:moveTo>
                    <a:pt x="68" y="1"/>
                  </a:moveTo>
                  <a:cubicBezTo>
                    <a:pt x="28" y="1"/>
                    <a:pt x="12" y="38"/>
                    <a:pt x="9" y="83"/>
                  </a:cubicBezTo>
                  <a:cubicBezTo>
                    <a:pt x="1" y="147"/>
                    <a:pt x="35" y="173"/>
                    <a:pt x="95" y="173"/>
                  </a:cubicBezTo>
                  <a:lnTo>
                    <a:pt x="102" y="173"/>
                  </a:lnTo>
                  <a:cubicBezTo>
                    <a:pt x="158" y="117"/>
                    <a:pt x="162" y="64"/>
                    <a:pt x="102" y="9"/>
                  </a:cubicBezTo>
                  <a:cubicBezTo>
                    <a:pt x="90" y="5"/>
                    <a:pt x="8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5" name="Google Shape;32975;p23"/>
            <p:cNvSpPr/>
            <p:nvPr/>
          </p:nvSpPr>
          <p:spPr>
            <a:xfrm>
              <a:off x="-2522055" y="-2735168"/>
              <a:ext cx="8404" cy="7926"/>
            </a:xfrm>
            <a:custGeom>
              <a:avLst/>
              <a:gdLst/>
              <a:ahLst/>
              <a:cxnLst/>
              <a:rect l="l" t="t" r="r" b="b"/>
              <a:pathLst>
                <a:path w="176" h="166" extrusionOk="0">
                  <a:moveTo>
                    <a:pt x="83" y="1"/>
                  </a:moveTo>
                  <a:cubicBezTo>
                    <a:pt x="60" y="1"/>
                    <a:pt x="38" y="23"/>
                    <a:pt x="1" y="64"/>
                  </a:cubicBezTo>
                  <a:cubicBezTo>
                    <a:pt x="23" y="140"/>
                    <a:pt x="31" y="166"/>
                    <a:pt x="57" y="166"/>
                  </a:cubicBezTo>
                  <a:cubicBezTo>
                    <a:pt x="72" y="166"/>
                    <a:pt x="94" y="154"/>
                    <a:pt x="131" y="132"/>
                  </a:cubicBezTo>
                  <a:cubicBezTo>
                    <a:pt x="158" y="106"/>
                    <a:pt x="176" y="83"/>
                    <a:pt x="143" y="46"/>
                  </a:cubicBezTo>
                  <a:cubicBezTo>
                    <a:pt x="117" y="16"/>
                    <a:pt x="101"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6" name="Google Shape;32976;p23"/>
            <p:cNvSpPr/>
            <p:nvPr/>
          </p:nvSpPr>
          <p:spPr>
            <a:xfrm>
              <a:off x="-2502096" y="-2654280"/>
              <a:ext cx="8786" cy="8595"/>
            </a:xfrm>
            <a:custGeom>
              <a:avLst/>
              <a:gdLst/>
              <a:ahLst/>
              <a:cxnLst/>
              <a:rect l="l" t="t" r="r" b="b"/>
              <a:pathLst>
                <a:path w="184" h="180" extrusionOk="0">
                  <a:moveTo>
                    <a:pt x="54" y="1"/>
                  </a:moveTo>
                  <a:cubicBezTo>
                    <a:pt x="35" y="16"/>
                    <a:pt x="20" y="30"/>
                    <a:pt x="1" y="45"/>
                  </a:cubicBezTo>
                  <a:cubicBezTo>
                    <a:pt x="9" y="49"/>
                    <a:pt x="13" y="56"/>
                    <a:pt x="16" y="64"/>
                  </a:cubicBezTo>
                  <a:cubicBezTo>
                    <a:pt x="35" y="68"/>
                    <a:pt x="49" y="68"/>
                    <a:pt x="68" y="71"/>
                  </a:cubicBezTo>
                  <a:cubicBezTo>
                    <a:pt x="35" y="142"/>
                    <a:pt x="110" y="146"/>
                    <a:pt x="132" y="180"/>
                  </a:cubicBezTo>
                  <a:cubicBezTo>
                    <a:pt x="151" y="165"/>
                    <a:pt x="166" y="150"/>
                    <a:pt x="184" y="132"/>
                  </a:cubicBezTo>
                  <a:cubicBezTo>
                    <a:pt x="170" y="56"/>
                    <a:pt x="117" y="23"/>
                    <a:pt x="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7" name="Google Shape;32977;p23"/>
            <p:cNvSpPr/>
            <p:nvPr/>
          </p:nvSpPr>
          <p:spPr>
            <a:xfrm>
              <a:off x="-2546169" y="-2668748"/>
              <a:ext cx="8117" cy="10410"/>
            </a:xfrm>
            <a:custGeom>
              <a:avLst/>
              <a:gdLst/>
              <a:ahLst/>
              <a:cxnLst/>
              <a:rect l="l" t="t" r="r" b="b"/>
              <a:pathLst>
                <a:path w="170" h="218" extrusionOk="0">
                  <a:moveTo>
                    <a:pt x="27" y="0"/>
                  </a:moveTo>
                  <a:lnTo>
                    <a:pt x="27" y="0"/>
                  </a:lnTo>
                  <a:cubicBezTo>
                    <a:pt x="1" y="50"/>
                    <a:pt x="35" y="79"/>
                    <a:pt x="61" y="109"/>
                  </a:cubicBezTo>
                  <a:cubicBezTo>
                    <a:pt x="87" y="135"/>
                    <a:pt x="128" y="154"/>
                    <a:pt x="87" y="199"/>
                  </a:cubicBezTo>
                  <a:cubicBezTo>
                    <a:pt x="102" y="214"/>
                    <a:pt x="113" y="217"/>
                    <a:pt x="120" y="217"/>
                  </a:cubicBezTo>
                  <a:cubicBezTo>
                    <a:pt x="151" y="217"/>
                    <a:pt x="143" y="157"/>
                    <a:pt x="169" y="154"/>
                  </a:cubicBezTo>
                  <a:cubicBezTo>
                    <a:pt x="158" y="147"/>
                    <a:pt x="132" y="135"/>
                    <a:pt x="135" y="131"/>
                  </a:cubicBezTo>
                  <a:cubicBezTo>
                    <a:pt x="169" y="27"/>
                    <a:pt x="83" y="27"/>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8" name="Google Shape;32978;p23"/>
            <p:cNvSpPr/>
            <p:nvPr/>
          </p:nvSpPr>
          <p:spPr>
            <a:xfrm>
              <a:off x="-2539389" y="-2705850"/>
              <a:ext cx="7783" cy="6828"/>
            </a:xfrm>
            <a:custGeom>
              <a:avLst/>
              <a:gdLst/>
              <a:ahLst/>
              <a:cxnLst/>
              <a:rect l="l" t="t" r="r" b="b"/>
              <a:pathLst>
                <a:path w="163" h="143" extrusionOk="0">
                  <a:moveTo>
                    <a:pt x="147" y="90"/>
                  </a:moveTo>
                  <a:cubicBezTo>
                    <a:pt x="147" y="94"/>
                    <a:pt x="150" y="94"/>
                    <a:pt x="150" y="94"/>
                  </a:cubicBezTo>
                  <a:lnTo>
                    <a:pt x="154" y="94"/>
                  </a:lnTo>
                  <a:cubicBezTo>
                    <a:pt x="150" y="90"/>
                    <a:pt x="150" y="90"/>
                    <a:pt x="147" y="90"/>
                  </a:cubicBezTo>
                  <a:close/>
                  <a:moveTo>
                    <a:pt x="50" y="0"/>
                  </a:moveTo>
                  <a:cubicBezTo>
                    <a:pt x="35" y="0"/>
                    <a:pt x="16" y="4"/>
                    <a:pt x="1" y="8"/>
                  </a:cubicBezTo>
                  <a:cubicBezTo>
                    <a:pt x="9" y="56"/>
                    <a:pt x="42" y="90"/>
                    <a:pt x="45" y="142"/>
                  </a:cubicBezTo>
                  <a:cubicBezTo>
                    <a:pt x="76" y="131"/>
                    <a:pt x="102" y="120"/>
                    <a:pt x="132" y="109"/>
                  </a:cubicBezTo>
                  <a:cubicBezTo>
                    <a:pt x="135" y="101"/>
                    <a:pt x="143" y="97"/>
                    <a:pt x="147" y="90"/>
                  </a:cubicBezTo>
                  <a:cubicBezTo>
                    <a:pt x="150" y="86"/>
                    <a:pt x="158" y="82"/>
                    <a:pt x="162" y="75"/>
                  </a:cubicBezTo>
                  <a:cubicBezTo>
                    <a:pt x="154" y="64"/>
                    <a:pt x="143" y="52"/>
                    <a:pt x="132" y="42"/>
                  </a:cubicBezTo>
                  <a:cubicBezTo>
                    <a:pt x="106" y="15"/>
                    <a:pt x="80"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9" name="Google Shape;32979;p23"/>
            <p:cNvSpPr/>
            <p:nvPr/>
          </p:nvSpPr>
          <p:spPr>
            <a:xfrm>
              <a:off x="-2517567" y="-2758709"/>
              <a:ext cx="8929" cy="5778"/>
            </a:xfrm>
            <a:custGeom>
              <a:avLst/>
              <a:gdLst/>
              <a:ahLst/>
              <a:cxnLst/>
              <a:rect l="l" t="t" r="r" b="b"/>
              <a:pathLst>
                <a:path w="187" h="121" extrusionOk="0">
                  <a:moveTo>
                    <a:pt x="37" y="0"/>
                  </a:moveTo>
                  <a:cubicBezTo>
                    <a:pt x="52" y="38"/>
                    <a:pt x="0" y="76"/>
                    <a:pt x="23" y="102"/>
                  </a:cubicBezTo>
                  <a:cubicBezTo>
                    <a:pt x="33" y="117"/>
                    <a:pt x="45" y="120"/>
                    <a:pt x="59" y="120"/>
                  </a:cubicBezTo>
                  <a:cubicBezTo>
                    <a:pt x="71" y="120"/>
                    <a:pt x="82" y="117"/>
                    <a:pt x="94" y="117"/>
                  </a:cubicBezTo>
                  <a:cubicBezTo>
                    <a:pt x="104" y="112"/>
                    <a:pt x="116" y="112"/>
                    <a:pt x="127" y="112"/>
                  </a:cubicBezTo>
                  <a:lnTo>
                    <a:pt x="142" y="112"/>
                  </a:lnTo>
                  <a:cubicBezTo>
                    <a:pt x="157" y="117"/>
                    <a:pt x="172" y="117"/>
                    <a:pt x="187" y="117"/>
                  </a:cubicBezTo>
                  <a:cubicBezTo>
                    <a:pt x="154" y="90"/>
                    <a:pt x="168" y="50"/>
                    <a:pt x="154" y="19"/>
                  </a:cubicBezTo>
                  <a:lnTo>
                    <a:pt x="94" y="19"/>
                  </a:lnTo>
                  <a:cubicBezTo>
                    <a:pt x="75" y="19"/>
                    <a:pt x="56" y="16"/>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0" name="Google Shape;32980;p23"/>
            <p:cNvSpPr/>
            <p:nvPr/>
          </p:nvSpPr>
          <p:spPr>
            <a:xfrm>
              <a:off x="-2510261" y="-2759425"/>
              <a:ext cx="7735" cy="6303"/>
            </a:xfrm>
            <a:custGeom>
              <a:avLst/>
              <a:gdLst/>
              <a:ahLst/>
              <a:cxnLst/>
              <a:rect l="l" t="t" r="r" b="b"/>
              <a:pathLst>
                <a:path w="162" h="132" extrusionOk="0">
                  <a:moveTo>
                    <a:pt x="101" y="1"/>
                  </a:moveTo>
                  <a:lnTo>
                    <a:pt x="101" y="1"/>
                  </a:lnTo>
                  <a:cubicBezTo>
                    <a:pt x="75" y="34"/>
                    <a:pt x="34" y="20"/>
                    <a:pt x="1" y="34"/>
                  </a:cubicBezTo>
                  <a:cubicBezTo>
                    <a:pt x="15" y="65"/>
                    <a:pt x="1" y="105"/>
                    <a:pt x="34" y="132"/>
                  </a:cubicBezTo>
                  <a:cubicBezTo>
                    <a:pt x="161" y="127"/>
                    <a:pt x="161" y="124"/>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1" name="Google Shape;32981;p23"/>
            <p:cNvSpPr/>
            <p:nvPr/>
          </p:nvSpPr>
          <p:spPr>
            <a:xfrm>
              <a:off x="-2540821" y="-2706232"/>
              <a:ext cx="7735" cy="8834"/>
            </a:xfrm>
            <a:custGeom>
              <a:avLst/>
              <a:gdLst/>
              <a:ahLst/>
              <a:cxnLst/>
              <a:rect l="l" t="t" r="r" b="b"/>
              <a:pathLst>
                <a:path w="162" h="185" extrusionOk="0">
                  <a:moveTo>
                    <a:pt x="13" y="0"/>
                  </a:moveTo>
                  <a:cubicBezTo>
                    <a:pt x="1" y="34"/>
                    <a:pt x="1" y="68"/>
                    <a:pt x="8" y="102"/>
                  </a:cubicBezTo>
                  <a:cubicBezTo>
                    <a:pt x="16" y="147"/>
                    <a:pt x="46" y="180"/>
                    <a:pt x="91" y="184"/>
                  </a:cubicBezTo>
                  <a:lnTo>
                    <a:pt x="98" y="184"/>
                  </a:lnTo>
                  <a:cubicBezTo>
                    <a:pt x="136" y="184"/>
                    <a:pt x="162" y="162"/>
                    <a:pt x="162" y="117"/>
                  </a:cubicBezTo>
                  <a:lnTo>
                    <a:pt x="162" y="117"/>
                  </a:lnTo>
                  <a:cubicBezTo>
                    <a:pt x="132" y="128"/>
                    <a:pt x="106" y="139"/>
                    <a:pt x="75" y="150"/>
                  </a:cubicBezTo>
                  <a:cubicBezTo>
                    <a:pt x="72" y="98"/>
                    <a:pt x="39" y="64"/>
                    <a:pt x="31" y="16"/>
                  </a:cubicBezTo>
                  <a:cubicBezTo>
                    <a:pt x="23" y="12"/>
                    <a:pt x="20" y="5"/>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2" name="Google Shape;32982;p23"/>
            <p:cNvSpPr/>
            <p:nvPr/>
          </p:nvSpPr>
          <p:spPr>
            <a:xfrm>
              <a:off x="-2508351" y="-2655903"/>
              <a:ext cx="9025" cy="3820"/>
            </a:xfrm>
            <a:custGeom>
              <a:avLst/>
              <a:gdLst/>
              <a:ahLst/>
              <a:cxnLst/>
              <a:rect l="l" t="t" r="r" b="b"/>
              <a:pathLst>
                <a:path w="189" h="80" extrusionOk="0">
                  <a:moveTo>
                    <a:pt x="54" y="0"/>
                  </a:moveTo>
                  <a:cubicBezTo>
                    <a:pt x="35" y="0"/>
                    <a:pt x="20" y="5"/>
                    <a:pt x="1" y="16"/>
                  </a:cubicBezTo>
                  <a:cubicBezTo>
                    <a:pt x="5" y="45"/>
                    <a:pt x="5" y="79"/>
                    <a:pt x="31" y="79"/>
                  </a:cubicBezTo>
                  <a:cubicBezTo>
                    <a:pt x="39" y="79"/>
                    <a:pt x="54" y="76"/>
                    <a:pt x="68" y="68"/>
                  </a:cubicBezTo>
                  <a:cubicBezTo>
                    <a:pt x="73" y="64"/>
                    <a:pt x="76" y="64"/>
                    <a:pt x="80" y="64"/>
                  </a:cubicBezTo>
                  <a:cubicBezTo>
                    <a:pt x="95" y="64"/>
                    <a:pt x="118" y="76"/>
                    <a:pt x="132" y="79"/>
                  </a:cubicBezTo>
                  <a:cubicBezTo>
                    <a:pt x="151" y="64"/>
                    <a:pt x="166" y="50"/>
                    <a:pt x="185" y="35"/>
                  </a:cubicBezTo>
                  <a:cubicBezTo>
                    <a:pt x="188" y="23"/>
                    <a:pt x="188" y="12"/>
                    <a:pt x="180" y="0"/>
                  </a:cubicBezTo>
                  <a:cubicBezTo>
                    <a:pt x="166" y="9"/>
                    <a:pt x="154" y="9"/>
                    <a:pt x="140" y="9"/>
                  </a:cubicBezTo>
                  <a:cubicBezTo>
                    <a:pt x="125" y="9"/>
                    <a:pt x="110" y="9"/>
                    <a:pt x="99" y="5"/>
                  </a:cubicBezTo>
                  <a:cubicBezTo>
                    <a:pt x="84" y="5"/>
                    <a:pt x="68"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3" name="Google Shape;32983;p23"/>
            <p:cNvSpPr/>
            <p:nvPr/>
          </p:nvSpPr>
          <p:spPr>
            <a:xfrm>
              <a:off x="-2540964" y="-2711771"/>
              <a:ext cx="9502" cy="7926"/>
            </a:xfrm>
            <a:custGeom>
              <a:avLst/>
              <a:gdLst/>
              <a:ahLst/>
              <a:cxnLst/>
              <a:rect l="l" t="t" r="r" b="b"/>
              <a:pathLst>
                <a:path w="199" h="166" extrusionOk="0">
                  <a:moveTo>
                    <a:pt x="0" y="1"/>
                  </a:moveTo>
                  <a:cubicBezTo>
                    <a:pt x="4" y="38"/>
                    <a:pt x="11" y="79"/>
                    <a:pt x="16" y="116"/>
                  </a:cubicBezTo>
                  <a:cubicBezTo>
                    <a:pt x="23" y="121"/>
                    <a:pt x="26" y="128"/>
                    <a:pt x="34" y="132"/>
                  </a:cubicBezTo>
                  <a:cubicBezTo>
                    <a:pt x="49" y="128"/>
                    <a:pt x="68" y="124"/>
                    <a:pt x="83" y="124"/>
                  </a:cubicBezTo>
                  <a:cubicBezTo>
                    <a:pt x="113" y="124"/>
                    <a:pt x="139" y="139"/>
                    <a:pt x="165" y="166"/>
                  </a:cubicBezTo>
                  <a:cubicBezTo>
                    <a:pt x="173" y="128"/>
                    <a:pt x="199" y="94"/>
                    <a:pt x="180" y="53"/>
                  </a:cubicBezTo>
                  <a:lnTo>
                    <a:pt x="180" y="53"/>
                  </a:lnTo>
                  <a:cubicBezTo>
                    <a:pt x="168" y="79"/>
                    <a:pt x="150" y="98"/>
                    <a:pt x="128" y="98"/>
                  </a:cubicBezTo>
                  <a:cubicBezTo>
                    <a:pt x="113" y="98"/>
                    <a:pt x="101" y="94"/>
                    <a:pt x="83" y="83"/>
                  </a:cubicBezTo>
                  <a:cubicBezTo>
                    <a:pt x="56" y="57"/>
                    <a:pt x="30" y="3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4" name="Google Shape;32984;p23"/>
            <p:cNvSpPr/>
            <p:nvPr/>
          </p:nvSpPr>
          <p:spPr>
            <a:xfrm>
              <a:off x="-2493835" y="-2680160"/>
              <a:ext cx="9120" cy="8261"/>
            </a:xfrm>
            <a:custGeom>
              <a:avLst/>
              <a:gdLst/>
              <a:ahLst/>
              <a:cxnLst/>
              <a:rect l="l" t="t" r="r" b="b"/>
              <a:pathLst>
                <a:path w="191" h="173" extrusionOk="0">
                  <a:moveTo>
                    <a:pt x="26" y="1"/>
                  </a:moveTo>
                  <a:cubicBezTo>
                    <a:pt x="7" y="23"/>
                    <a:pt x="0" y="46"/>
                    <a:pt x="7" y="75"/>
                  </a:cubicBezTo>
                  <a:cubicBezTo>
                    <a:pt x="33" y="172"/>
                    <a:pt x="120" y="158"/>
                    <a:pt x="190" y="165"/>
                  </a:cubicBezTo>
                  <a:lnTo>
                    <a:pt x="190" y="161"/>
                  </a:lnTo>
                  <a:cubicBezTo>
                    <a:pt x="168" y="142"/>
                    <a:pt x="150" y="124"/>
                    <a:pt x="128" y="105"/>
                  </a:cubicBezTo>
                  <a:cubicBezTo>
                    <a:pt x="112" y="113"/>
                    <a:pt x="101" y="116"/>
                    <a:pt x="94" y="116"/>
                  </a:cubicBezTo>
                  <a:cubicBezTo>
                    <a:pt x="75" y="116"/>
                    <a:pt x="64" y="105"/>
                    <a:pt x="56" y="87"/>
                  </a:cubicBezTo>
                  <a:cubicBezTo>
                    <a:pt x="45" y="56"/>
                    <a:pt x="38" y="27"/>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5" name="Google Shape;32985;p23"/>
            <p:cNvSpPr/>
            <p:nvPr/>
          </p:nvSpPr>
          <p:spPr>
            <a:xfrm>
              <a:off x="-2484763" y="-2676245"/>
              <a:ext cx="13465" cy="5969"/>
            </a:xfrm>
            <a:custGeom>
              <a:avLst/>
              <a:gdLst/>
              <a:ahLst/>
              <a:cxnLst/>
              <a:rect l="l" t="t" r="r" b="b"/>
              <a:pathLst>
                <a:path w="282" h="125" extrusionOk="0">
                  <a:moveTo>
                    <a:pt x="281" y="0"/>
                  </a:moveTo>
                  <a:lnTo>
                    <a:pt x="281" y="0"/>
                  </a:lnTo>
                  <a:cubicBezTo>
                    <a:pt x="229" y="68"/>
                    <a:pt x="162" y="90"/>
                    <a:pt x="90" y="90"/>
                  </a:cubicBezTo>
                  <a:cubicBezTo>
                    <a:pt x="61" y="90"/>
                    <a:pt x="31" y="86"/>
                    <a:pt x="0" y="79"/>
                  </a:cubicBezTo>
                  <a:lnTo>
                    <a:pt x="0" y="83"/>
                  </a:lnTo>
                  <a:cubicBezTo>
                    <a:pt x="23" y="117"/>
                    <a:pt x="50" y="124"/>
                    <a:pt x="76" y="124"/>
                  </a:cubicBezTo>
                  <a:cubicBezTo>
                    <a:pt x="90" y="124"/>
                    <a:pt x="105" y="121"/>
                    <a:pt x="121" y="117"/>
                  </a:cubicBezTo>
                  <a:cubicBezTo>
                    <a:pt x="139" y="112"/>
                    <a:pt x="154" y="112"/>
                    <a:pt x="169" y="112"/>
                  </a:cubicBezTo>
                  <a:cubicBezTo>
                    <a:pt x="180" y="112"/>
                    <a:pt x="188" y="112"/>
                    <a:pt x="199" y="117"/>
                  </a:cubicBezTo>
                  <a:cubicBezTo>
                    <a:pt x="225" y="79"/>
                    <a:pt x="281" y="60"/>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6" name="Google Shape;32986;p23"/>
            <p:cNvSpPr/>
            <p:nvPr/>
          </p:nvSpPr>
          <p:spPr>
            <a:xfrm>
              <a:off x="-2532417" y="-2703892"/>
              <a:ext cx="7019" cy="3247"/>
            </a:xfrm>
            <a:custGeom>
              <a:avLst/>
              <a:gdLst/>
              <a:ahLst/>
              <a:cxnLst/>
              <a:rect l="l" t="t" r="r" b="b"/>
              <a:pathLst>
                <a:path w="147" h="68" extrusionOk="0">
                  <a:moveTo>
                    <a:pt x="79" y="1"/>
                  </a:moveTo>
                  <a:cubicBezTo>
                    <a:pt x="75" y="1"/>
                    <a:pt x="72" y="1"/>
                    <a:pt x="64" y="4"/>
                  </a:cubicBezTo>
                  <a:lnTo>
                    <a:pt x="49" y="4"/>
                  </a:lnTo>
                  <a:cubicBezTo>
                    <a:pt x="38" y="11"/>
                    <a:pt x="27" y="23"/>
                    <a:pt x="16" y="34"/>
                  </a:cubicBezTo>
                  <a:cubicBezTo>
                    <a:pt x="12" y="41"/>
                    <a:pt x="4" y="45"/>
                    <a:pt x="1" y="49"/>
                  </a:cubicBezTo>
                  <a:cubicBezTo>
                    <a:pt x="4" y="49"/>
                    <a:pt x="4" y="49"/>
                    <a:pt x="8" y="53"/>
                  </a:cubicBezTo>
                  <a:cubicBezTo>
                    <a:pt x="34" y="56"/>
                    <a:pt x="64" y="68"/>
                    <a:pt x="91" y="68"/>
                  </a:cubicBezTo>
                  <a:cubicBezTo>
                    <a:pt x="109" y="68"/>
                    <a:pt x="132" y="60"/>
                    <a:pt x="146" y="34"/>
                  </a:cubicBezTo>
                  <a:cubicBezTo>
                    <a:pt x="132" y="8"/>
                    <a:pt x="106"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7" name="Google Shape;32987;p23"/>
            <p:cNvSpPr/>
            <p:nvPr/>
          </p:nvSpPr>
          <p:spPr>
            <a:xfrm>
              <a:off x="-2522581" y="-2746055"/>
              <a:ext cx="4488" cy="4011"/>
            </a:xfrm>
            <a:custGeom>
              <a:avLst/>
              <a:gdLst/>
              <a:ahLst/>
              <a:cxnLst/>
              <a:rect l="l" t="t" r="r" b="b"/>
              <a:pathLst>
                <a:path w="94" h="84" extrusionOk="0">
                  <a:moveTo>
                    <a:pt x="42" y="1"/>
                  </a:moveTo>
                  <a:cubicBezTo>
                    <a:pt x="34" y="1"/>
                    <a:pt x="26" y="1"/>
                    <a:pt x="23" y="9"/>
                  </a:cubicBezTo>
                  <a:cubicBezTo>
                    <a:pt x="15" y="31"/>
                    <a:pt x="0" y="49"/>
                    <a:pt x="23" y="72"/>
                  </a:cubicBezTo>
                  <a:cubicBezTo>
                    <a:pt x="30" y="80"/>
                    <a:pt x="38" y="83"/>
                    <a:pt x="45" y="83"/>
                  </a:cubicBezTo>
                  <a:cubicBezTo>
                    <a:pt x="52" y="83"/>
                    <a:pt x="64" y="76"/>
                    <a:pt x="68" y="68"/>
                  </a:cubicBezTo>
                  <a:cubicBezTo>
                    <a:pt x="83" y="49"/>
                    <a:pt x="94" y="27"/>
                    <a:pt x="71" y="12"/>
                  </a:cubicBezTo>
                  <a:cubicBezTo>
                    <a:pt x="60" y="4"/>
                    <a:pt x="52"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8" name="Google Shape;32988;p23"/>
            <p:cNvSpPr/>
            <p:nvPr/>
          </p:nvSpPr>
          <p:spPr>
            <a:xfrm>
              <a:off x="-2491686" y="-2712296"/>
              <a:ext cx="3581" cy="7879"/>
            </a:xfrm>
            <a:custGeom>
              <a:avLst/>
              <a:gdLst/>
              <a:ahLst/>
              <a:cxnLst/>
              <a:rect l="l" t="t" r="r" b="b"/>
              <a:pathLst>
                <a:path w="75" h="165" extrusionOk="0">
                  <a:moveTo>
                    <a:pt x="0" y="1"/>
                  </a:moveTo>
                  <a:cubicBezTo>
                    <a:pt x="60" y="56"/>
                    <a:pt x="56" y="109"/>
                    <a:pt x="0" y="165"/>
                  </a:cubicBezTo>
                  <a:lnTo>
                    <a:pt x="4" y="165"/>
                  </a:lnTo>
                  <a:cubicBezTo>
                    <a:pt x="60" y="165"/>
                    <a:pt x="75" y="127"/>
                    <a:pt x="75" y="82"/>
                  </a:cubicBezTo>
                  <a:cubicBezTo>
                    <a:pt x="75" y="34"/>
                    <a:pt x="60" y="1"/>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9" name="Google Shape;32989;p23"/>
            <p:cNvSpPr/>
            <p:nvPr/>
          </p:nvSpPr>
          <p:spPr>
            <a:xfrm>
              <a:off x="-2547554" y="-2724950"/>
              <a:ext cx="4823" cy="4679"/>
            </a:xfrm>
            <a:custGeom>
              <a:avLst/>
              <a:gdLst/>
              <a:ahLst/>
              <a:cxnLst/>
              <a:rect l="l" t="t" r="r" b="b"/>
              <a:pathLst>
                <a:path w="101" h="98" extrusionOk="0">
                  <a:moveTo>
                    <a:pt x="56" y="0"/>
                  </a:moveTo>
                  <a:cubicBezTo>
                    <a:pt x="0" y="60"/>
                    <a:pt x="4" y="71"/>
                    <a:pt x="56" y="97"/>
                  </a:cubicBezTo>
                  <a:cubicBezTo>
                    <a:pt x="97" y="64"/>
                    <a:pt x="101" y="3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0" name="Google Shape;32990;p23"/>
            <p:cNvSpPr/>
            <p:nvPr/>
          </p:nvSpPr>
          <p:spPr>
            <a:xfrm>
              <a:off x="-2488821" y="-2657336"/>
              <a:ext cx="6446" cy="7735"/>
            </a:xfrm>
            <a:custGeom>
              <a:avLst/>
              <a:gdLst/>
              <a:ahLst/>
              <a:cxnLst/>
              <a:rect l="l" t="t" r="r" b="b"/>
              <a:pathLst>
                <a:path w="135" h="162" extrusionOk="0">
                  <a:moveTo>
                    <a:pt x="135" y="1"/>
                  </a:moveTo>
                  <a:lnTo>
                    <a:pt x="135" y="1"/>
                  </a:lnTo>
                  <a:cubicBezTo>
                    <a:pt x="15" y="46"/>
                    <a:pt x="0" y="80"/>
                    <a:pt x="71" y="161"/>
                  </a:cubicBezTo>
                  <a:cubicBezTo>
                    <a:pt x="26" y="83"/>
                    <a:pt x="85" y="42"/>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1" name="Google Shape;32991;p23"/>
            <p:cNvSpPr/>
            <p:nvPr/>
          </p:nvSpPr>
          <p:spPr>
            <a:xfrm>
              <a:off x="-2530077" y="-2706566"/>
              <a:ext cx="5539" cy="4297"/>
            </a:xfrm>
            <a:custGeom>
              <a:avLst/>
              <a:gdLst/>
              <a:ahLst/>
              <a:cxnLst/>
              <a:rect l="l" t="t" r="r" b="b"/>
              <a:pathLst>
                <a:path w="116" h="90" extrusionOk="0">
                  <a:moveTo>
                    <a:pt x="45" y="0"/>
                  </a:moveTo>
                  <a:cubicBezTo>
                    <a:pt x="30" y="0"/>
                    <a:pt x="19" y="19"/>
                    <a:pt x="0" y="60"/>
                  </a:cubicBezTo>
                  <a:lnTo>
                    <a:pt x="15" y="60"/>
                  </a:lnTo>
                  <a:cubicBezTo>
                    <a:pt x="23" y="57"/>
                    <a:pt x="26" y="57"/>
                    <a:pt x="30" y="57"/>
                  </a:cubicBezTo>
                  <a:cubicBezTo>
                    <a:pt x="57" y="57"/>
                    <a:pt x="83" y="64"/>
                    <a:pt x="97" y="90"/>
                  </a:cubicBezTo>
                  <a:cubicBezTo>
                    <a:pt x="105" y="86"/>
                    <a:pt x="109" y="79"/>
                    <a:pt x="116" y="75"/>
                  </a:cubicBezTo>
                  <a:cubicBezTo>
                    <a:pt x="79" y="23"/>
                    <a:pt x="60" y="0"/>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2" name="Google Shape;32992;p23"/>
            <p:cNvSpPr/>
            <p:nvPr/>
          </p:nvSpPr>
          <p:spPr>
            <a:xfrm>
              <a:off x="-2515848" y="-2761717"/>
              <a:ext cx="5635" cy="3963"/>
            </a:xfrm>
            <a:custGeom>
              <a:avLst/>
              <a:gdLst/>
              <a:ahLst/>
              <a:cxnLst/>
              <a:rect l="l" t="t" r="r" b="b"/>
              <a:pathLst>
                <a:path w="118" h="83" extrusionOk="0">
                  <a:moveTo>
                    <a:pt x="68" y="0"/>
                  </a:moveTo>
                  <a:cubicBezTo>
                    <a:pt x="46" y="23"/>
                    <a:pt x="23" y="41"/>
                    <a:pt x="1" y="63"/>
                  </a:cubicBezTo>
                  <a:cubicBezTo>
                    <a:pt x="20" y="79"/>
                    <a:pt x="39" y="82"/>
                    <a:pt x="58" y="82"/>
                  </a:cubicBezTo>
                  <a:lnTo>
                    <a:pt x="118" y="82"/>
                  </a:lnTo>
                  <a:cubicBezTo>
                    <a:pt x="91" y="60"/>
                    <a:pt x="76" y="3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3" name="Google Shape;32993;p23"/>
            <p:cNvSpPr/>
            <p:nvPr/>
          </p:nvSpPr>
          <p:spPr>
            <a:xfrm>
              <a:off x="-2518665" y="-2664641"/>
              <a:ext cx="3295" cy="6303"/>
            </a:xfrm>
            <a:custGeom>
              <a:avLst/>
              <a:gdLst/>
              <a:ahLst/>
              <a:cxnLst/>
              <a:rect l="l" t="t" r="r" b="b"/>
              <a:pathLst>
                <a:path w="69" h="132" extrusionOk="0">
                  <a:moveTo>
                    <a:pt x="53" y="0"/>
                  </a:moveTo>
                  <a:lnTo>
                    <a:pt x="53" y="0"/>
                  </a:lnTo>
                  <a:cubicBezTo>
                    <a:pt x="30" y="23"/>
                    <a:pt x="15" y="45"/>
                    <a:pt x="8" y="79"/>
                  </a:cubicBezTo>
                  <a:cubicBezTo>
                    <a:pt x="1" y="113"/>
                    <a:pt x="8" y="131"/>
                    <a:pt x="42" y="131"/>
                  </a:cubicBezTo>
                  <a:lnTo>
                    <a:pt x="53" y="131"/>
                  </a:lnTo>
                  <a:cubicBezTo>
                    <a:pt x="4" y="87"/>
                    <a:pt x="68" y="45"/>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4" name="Google Shape;32994;p23"/>
            <p:cNvSpPr/>
            <p:nvPr/>
          </p:nvSpPr>
          <p:spPr>
            <a:xfrm>
              <a:off x="-2655373" y="-2765489"/>
              <a:ext cx="26072" cy="44503"/>
            </a:xfrm>
            <a:custGeom>
              <a:avLst/>
              <a:gdLst/>
              <a:ahLst/>
              <a:cxnLst/>
              <a:rect l="l" t="t" r="r" b="b"/>
              <a:pathLst>
                <a:path w="546" h="932" extrusionOk="0">
                  <a:moveTo>
                    <a:pt x="340" y="385"/>
                  </a:moveTo>
                  <a:cubicBezTo>
                    <a:pt x="348" y="385"/>
                    <a:pt x="355" y="389"/>
                    <a:pt x="363" y="389"/>
                  </a:cubicBezTo>
                  <a:cubicBezTo>
                    <a:pt x="374" y="389"/>
                    <a:pt x="385" y="393"/>
                    <a:pt x="393" y="397"/>
                  </a:cubicBezTo>
                  <a:cubicBezTo>
                    <a:pt x="385" y="404"/>
                    <a:pt x="381" y="411"/>
                    <a:pt x="371" y="419"/>
                  </a:cubicBezTo>
                  <a:cubicBezTo>
                    <a:pt x="359" y="430"/>
                    <a:pt x="348" y="446"/>
                    <a:pt x="333" y="446"/>
                  </a:cubicBezTo>
                  <a:cubicBezTo>
                    <a:pt x="329" y="446"/>
                    <a:pt x="321" y="446"/>
                    <a:pt x="318" y="442"/>
                  </a:cubicBezTo>
                  <a:cubicBezTo>
                    <a:pt x="310" y="434"/>
                    <a:pt x="307" y="419"/>
                    <a:pt x="310" y="411"/>
                  </a:cubicBezTo>
                  <a:cubicBezTo>
                    <a:pt x="314" y="389"/>
                    <a:pt x="326" y="385"/>
                    <a:pt x="340" y="385"/>
                  </a:cubicBezTo>
                  <a:close/>
                  <a:moveTo>
                    <a:pt x="202" y="1"/>
                  </a:moveTo>
                  <a:cubicBezTo>
                    <a:pt x="195" y="16"/>
                    <a:pt x="180" y="30"/>
                    <a:pt x="180" y="38"/>
                  </a:cubicBezTo>
                  <a:cubicBezTo>
                    <a:pt x="214" y="173"/>
                    <a:pt x="157" y="277"/>
                    <a:pt x="86" y="382"/>
                  </a:cubicBezTo>
                  <a:cubicBezTo>
                    <a:pt x="26" y="472"/>
                    <a:pt x="52" y="595"/>
                    <a:pt x="4" y="692"/>
                  </a:cubicBezTo>
                  <a:cubicBezTo>
                    <a:pt x="26" y="670"/>
                    <a:pt x="45" y="647"/>
                    <a:pt x="67" y="625"/>
                  </a:cubicBezTo>
                  <a:cubicBezTo>
                    <a:pt x="119" y="532"/>
                    <a:pt x="164" y="498"/>
                    <a:pt x="209" y="498"/>
                  </a:cubicBezTo>
                  <a:cubicBezTo>
                    <a:pt x="258" y="498"/>
                    <a:pt x="307" y="535"/>
                    <a:pt x="366" y="584"/>
                  </a:cubicBezTo>
                  <a:cubicBezTo>
                    <a:pt x="374" y="587"/>
                    <a:pt x="378" y="595"/>
                    <a:pt x="381" y="599"/>
                  </a:cubicBezTo>
                  <a:cubicBezTo>
                    <a:pt x="389" y="618"/>
                    <a:pt x="326" y="801"/>
                    <a:pt x="303" y="808"/>
                  </a:cubicBezTo>
                  <a:cubicBezTo>
                    <a:pt x="258" y="823"/>
                    <a:pt x="228" y="860"/>
                    <a:pt x="195" y="890"/>
                  </a:cubicBezTo>
                  <a:lnTo>
                    <a:pt x="131" y="827"/>
                  </a:lnTo>
                  <a:cubicBezTo>
                    <a:pt x="57" y="823"/>
                    <a:pt x="52" y="748"/>
                    <a:pt x="19" y="707"/>
                  </a:cubicBezTo>
                  <a:lnTo>
                    <a:pt x="19" y="707"/>
                  </a:lnTo>
                  <a:cubicBezTo>
                    <a:pt x="0" y="815"/>
                    <a:pt x="23" y="879"/>
                    <a:pt x="97" y="905"/>
                  </a:cubicBezTo>
                  <a:cubicBezTo>
                    <a:pt x="150" y="927"/>
                    <a:pt x="209" y="924"/>
                    <a:pt x="266" y="932"/>
                  </a:cubicBezTo>
                  <a:lnTo>
                    <a:pt x="269" y="932"/>
                  </a:lnTo>
                  <a:cubicBezTo>
                    <a:pt x="299" y="932"/>
                    <a:pt x="276" y="868"/>
                    <a:pt x="307" y="849"/>
                  </a:cubicBezTo>
                  <a:cubicBezTo>
                    <a:pt x="310" y="842"/>
                    <a:pt x="318" y="834"/>
                    <a:pt x="321" y="830"/>
                  </a:cubicBezTo>
                  <a:cubicBezTo>
                    <a:pt x="400" y="820"/>
                    <a:pt x="426" y="752"/>
                    <a:pt x="478" y="707"/>
                  </a:cubicBezTo>
                  <a:cubicBezTo>
                    <a:pt x="452" y="692"/>
                    <a:pt x="419" y="715"/>
                    <a:pt x="393" y="681"/>
                  </a:cubicBezTo>
                  <a:cubicBezTo>
                    <a:pt x="423" y="663"/>
                    <a:pt x="449" y="636"/>
                    <a:pt x="478" y="636"/>
                  </a:cubicBezTo>
                  <a:cubicBezTo>
                    <a:pt x="494" y="636"/>
                    <a:pt x="509" y="644"/>
                    <a:pt x="528" y="658"/>
                  </a:cubicBezTo>
                  <a:cubicBezTo>
                    <a:pt x="528" y="550"/>
                    <a:pt x="419" y="494"/>
                    <a:pt x="397" y="397"/>
                  </a:cubicBezTo>
                  <a:cubicBezTo>
                    <a:pt x="430" y="337"/>
                    <a:pt x="483" y="304"/>
                    <a:pt x="546" y="277"/>
                  </a:cubicBezTo>
                  <a:cubicBezTo>
                    <a:pt x="535" y="273"/>
                    <a:pt x="523" y="266"/>
                    <a:pt x="512" y="266"/>
                  </a:cubicBezTo>
                  <a:lnTo>
                    <a:pt x="505" y="266"/>
                  </a:lnTo>
                  <a:cubicBezTo>
                    <a:pt x="471" y="270"/>
                    <a:pt x="445" y="273"/>
                    <a:pt x="419" y="273"/>
                  </a:cubicBezTo>
                  <a:cubicBezTo>
                    <a:pt x="284" y="273"/>
                    <a:pt x="232" y="202"/>
                    <a:pt x="217" y="35"/>
                  </a:cubicBezTo>
                  <a:cubicBezTo>
                    <a:pt x="217" y="23"/>
                    <a:pt x="209" y="12"/>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5" name="Google Shape;32995;p23"/>
            <p:cNvSpPr/>
            <p:nvPr/>
          </p:nvSpPr>
          <p:spPr>
            <a:xfrm>
              <a:off x="-2645776" y="-2771554"/>
              <a:ext cx="22204" cy="19291"/>
            </a:xfrm>
            <a:custGeom>
              <a:avLst/>
              <a:gdLst/>
              <a:ahLst/>
              <a:cxnLst/>
              <a:rect l="l" t="t" r="r" b="b"/>
              <a:pathLst>
                <a:path w="465" h="404" extrusionOk="0">
                  <a:moveTo>
                    <a:pt x="270" y="0"/>
                  </a:moveTo>
                  <a:cubicBezTo>
                    <a:pt x="159" y="0"/>
                    <a:pt x="69" y="34"/>
                    <a:pt x="2" y="129"/>
                  </a:cubicBezTo>
                  <a:lnTo>
                    <a:pt x="2" y="129"/>
                  </a:lnTo>
                  <a:cubicBezTo>
                    <a:pt x="2" y="129"/>
                    <a:pt x="1" y="128"/>
                    <a:pt x="1" y="128"/>
                  </a:cubicBezTo>
                  <a:lnTo>
                    <a:pt x="1" y="131"/>
                  </a:lnTo>
                  <a:cubicBezTo>
                    <a:pt x="1" y="131"/>
                    <a:pt x="2" y="130"/>
                    <a:pt x="2" y="129"/>
                  </a:cubicBezTo>
                  <a:lnTo>
                    <a:pt x="2" y="129"/>
                  </a:lnTo>
                  <a:cubicBezTo>
                    <a:pt x="9" y="140"/>
                    <a:pt x="16" y="151"/>
                    <a:pt x="16" y="162"/>
                  </a:cubicBezTo>
                  <a:cubicBezTo>
                    <a:pt x="31" y="329"/>
                    <a:pt x="83" y="400"/>
                    <a:pt x="218" y="400"/>
                  </a:cubicBezTo>
                  <a:cubicBezTo>
                    <a:pt x="244" y="400"/>
                    <a:pt x="270" y="397"/>
                    <a:pt x="304" y="393"/>
                  </a:cubicBezTo>
                  <a:lnTo>
                    <a:pt x="311" y="393"/>
                  </a:lnTo>
                  <a:cubicBezTo>
                    <a:pt x="322" y="393"/>
                    <a:pt x="334" y="400"/>
                    <a:pt x="345" y="404"/>
                  </a:cubicBezTo>
                  <a:cubicBezTo>
                    <a:pt x="356" y="400"/>
                    <a:pt x="371" y="400"/>
                    <a:pt x="375" y="393"/>
                  </a:cubicBezTo>
                  <a:cubicBezTo>
                    <a:pt x="394" y="348"/>
                    <a:pt x="394" y="292"/>
                    <a:pt x="457" y="292"/>
                  </a:cubicBezTo>
                  <a:lnTo>
                    <a:pt x="465" y="292"/>
                  </a:lnTo>
                  <a:cubicBezTo>
                    <a:pt x="461" y="243"/>
                    <a:pt x="416" y="202"/>
                    <a:pt x="442" y="150"/>
                  </a:cubicBezTo>
                  <a:cubicBezTo>
                    <a:pt x="439" y="146"/>
                    <a:pt x="434" y="143"/>
                    <a:pt x="434" y="139"/>
                  </a:cubicBezTo>
                  <a:cubicBezTo>
                    <a:pt x="382" y="101"/>
                    <a:pt x="394" y="5"/>
                    <a:pt x="2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6" name="Google Shape;32996;p23"/>
            <p:cNvSpPr/>
            <p:nvPr/>
          </p:nvSpPr>
          <p:spPr>
            <a:xfrm>
              <a:off x="-2609151" y="-2792611"/>
              <a:ext cx="15758" cy="18097"/>
            </a:xfrm>
            <a:custGeom>
              <a:avLst/>
              <a:gdLst/>
              <a:ahLst/>
              <a:cxnLst/>
              <a:rect l="l" t="t" r="r" b="b"/>
              <a:pathLst>
                <a:path w="330" h="379" extrusionOk="0">
                  <a:moveTo>
                    <a:pt x="269" y="1"/>
                  </a:moveTo>
                  <a:cubicBezTo>
                    <a:pt x="247" y="1"/>
                    <a:pt x="232" y="23"/>
                    <a:pt x="214" y="42"/>
                  </a:cubicBezTo>
                  <a:cubicBezTo>
                    <a:pt x="210" y="49"/>
                    <a:pt x="202" y="49"/>
                    <a:pt x="195" y="49"/>
                  </a:cubicBezTo>
                  <a:cubicBezTo>
                    <a:pt x="188" y="49"/>
                    <a:pt x="180" y="49"/>
                    <a:pt x="172" y="45"/>
                  </a:cubicBezTo>
                  <a:cubicBezTo>
                    <a:pt x="165" y="42"/>
                    <a:pt x="157" y="42"/>
                    <a:pt x="150" y="42"/>
                  </a:cubicBezTo>
                  <a:cubicBezTo>
                    <a:pt x="57" y="45"/>
                    <a:pt x="0" y="124"/>
                    <a:pt x="34" y="213"/>
                  </a:cubicBezTo>
                  <a:cubicBezTo>
                    <a:pt x="60" y="277"/>
                    <a:pt x="98" y="333"/>
                    <a:pt x="154" y="378"/>
                  </a:cubicBezTo>
                  <a:cubicBezTo>
                    <a:pt x="180" y="356"/>
                    <a:pt x="198" y="325"/>
                    <a:pt x="240" y="325"/>
                  </a:cubicBezTo>
                  <a:lnTo>
                    <a:pt x="250" y="325"/>
                  </a:lnTo>
                  <a:cubicBezTo>
                    <a:pt x="284" y="325"/>
                    <a:pt x="303" y="299"/>
                    <a:pt x="303" y="262"/>
                  </a:cubicBezTo>
                  <a:cubicBezTo>
                    <a:pt x="295" y="258"/>
                    <a:pt x="292" y="251"/>
                    <a:pt x="288" y="247"/>
                  </a:cubicBezTo>
                  <a:cubicBezTo>
                    <a:pt x="277" y="247"/>
                    <a:pt x="266" y="255"/>
                    <a:pt x="255" y="255"/>
                  </a:cubicBezTo>
                  <a:cubicBezTo>
                    <a:pt x="247" y="255"/>
                    <a:pt x="240" y="251"/>
                    <a:pt x="236" y="239"/>
                  </a:cubicBezTo>
                  <a:cubicBezTo>
                    <a:pt x="232" y="228"/>
                    <a:pt x="240" y="199"/>
                    <a:pt x="255" y="191"/>
                  </a:cubicBezTo>
                  <a:cubicBezTo>
                    <a:pt x="262" y="184"/>
                    <a:pt x="269" y="180"/>
                    <a:pt x="273" y="180"/>
                  </a:cubicBezTo>
                  <a:cubicBezTo>
                    <a:pt x="292" y="180"/>
                    <a:pt x="303" y="202"/>
                    <a:pt x="318" y="213"/>
                  </a:cubicBezTo>
                  <a:cubicBezTo>
                    <a:pt x="329" y="168"/>
                    <a:pt x="292" y="135"/>
                    <a:pt x="295" y="90"/>
                  </a:cubicBezTo>
                  <a:cubicBezTo>
                    <a:pt x="303" y="60"/>
                    <a:pt x="314" y="23"/>
                    <a:pt x="288" y="4"/>
                  </a:cubicBezTo>
                  <a:cubicBezTo>
                    <a:pt x="281" y="1"/>
                    <a:pt x="273" y="1"/>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7" name="Google Shape;32997;p23"/>
            <p:cNvSpPr/>
            <p:nvPr/>
          </p:nvSpPr>
          <p:spPr>
            <a:xfrm>
              <a:off x="-2621853" y="-2751021"/>
              <a:ext cx="14707" cy="15232"/>
            </a:xfrm>
            <a:custGeom>
              <a:avLst/>
              <a:gdLst/>
              <a:ahLst/>
              <a:cxnLst/>
              <a:rect l="l" t="t" r="r" b="b"/>
              <a:pathLst>
                <a:path w="308" h="319" extrusionOk="0">
                  <a:moveTo>
                    <a:pt x="113" y="1"/>
                  </a:moveTo>
                  <a:cubicBezTo>
                    <a:pt x="109" y="46"/>
                    <a:pt x="87" y="64"/>
                    <a:pt x="64" y="90"/>
                  </a:cubicBezTo>
                  <a:cubicBezTo>
                    <a:pt x="1" y="161"/>
                    <a:pt x="9" y="265"/>
                    <a:pt x="68" y="303"/>
                  </a:cubicBezTo>
                  <a:cubicBezTo>
                    <a:pt x="87" y="315"/>
                    <a:pt x="109" y="318"/>
                    <a:pt x="132" y="318"/>
                  </a:cubicBezTo>
                  <a:cubicBezTo>
                    <a:pt x="180" y="318"/>
                    <a:pt x="233" y="296"/>
                    <a:pt x="259" y="255"/>
                  </a:cubicBezTo>
                  <a:cubicBezTo>
                    <a:pt x="307" y="184"/>
                    <a:pt x="300" y="143"/>
                    <a:pt x="225" y="82"/>
                  </a:cubicBezTo>
                  <a:cubicBezTo>
                    <a:pt x="192" y="56"/>
                    <a:pt x="158" y="34"/>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8" name="Google Shape;32998;p23"/>
            <p:cNvSpPr/>
            <p:nvPr/>
          </p:nvSpPr>
          <p:spPr>
            <a:xfrm>
              <a:off x="-2611825" y="-2794044"/>
              <a:ext cx="24687" cy="19530"/>
            </a:xfrm>
            <a:custGeom>
              <a:avLst/>
              <a:gdLst/>
              <a:ahLst/>
              <a:cxnLst/>
              <a:rect l="l" t="t" r="r" b="b"/>
              <a:pathLst>
                <a:path w="517" h="409" extrusionOk="0">
                  <a:moveTo>
                    <a:pt x="314" y="0"/>
                  </a:moveTo>
                  <a:cubicBezTo>
                    <a:pt x="247" y="0"/>
                    <a:pt x="191" y="27"/>
                    <a:pt x="127" y="45"/>
                  </a:cubicBezTo>
                  <a:cubicBezTo>
                    <a:pt x="71" y="57"/>
                    <a:pt x="0" y="195"/>
                    <a:pt x="26" y="232"/>
                  </a:cubicBezTo>
                  <a:cubicBezTo>
                    <a:pt x="79" y="300"/>
                    <a:pt x="105" y="393"/>
                    <a:pt x="210" y="408"/>
                  </a:cubicBezTo>
                  <a:cubicBezTo>
                    <a:pt x="154" y="363"/>
                    <a:pt x="116" y="307"/>
                    <a:pt x="90" y="243"/>
                  </a:cubicBezTo>
                  <a:cubicBezTo>
                    <a:pt x="56" y="154"/>
                    <a:pt x="113" y="75"/>
                    <a:pt x="206" y="72"/>
                  </a:cubicBezTo>
                  <a:cubicBezTo>
                    <a:pt x="213" y="72"/>
                    <a:pt x="221" y="72"/>
                    <a:pt x="228" y="75"/>
                  </a:cubicBezTo>
                  <a:cubicBezTo>
                    <a:pt x="236" y="79"/>
                    <a:pt x="244" y="79"/>
                    <a:pt x="251" y="79"/>
                  </a:cubicBezTo>
                  <a:cubicBezTo>
                    <a:pt x="258" y="79"/>
                    <a:pt x="266" y="79"/>
                    <a:pt x="270" y="72"/>
                  </a:cubicBezTo>
                  <a:cubicBezTo>
                    <a:pt x="288" y="53"/>
                    <a:pt x="303" y="31"/>
                    <a:pt x="325" y="31"/>
                  </a:cubicBezTo>
                  <a:cubicBezTo>
                    <a:pt x="329" y="31"/>
                    <a:pt x="337" y="31"/>
                    <a:pt x="344" y="34"/>
                  </a:cubicBezTo>
                  <a:cubicBezTo>
                    <a:pt x="370" y="53"/>
                    <a:pt x="359" y="90"/>
                    <a:pt x="351" y="120"/>
                  </a:cubicBezTo>
                  <a:cubicBezTo>
                    <a:pt x="348" y="165"/>
                    <a:pt x="385" y="198"/>
                    <a:pt x="374" y="243"/>
                  </a:cubicBezTo>
                  <a:cubicBezTo>
                    <a:pt x="363" y="255"/>
                    <a:pt x="351" y="266"/>
                    <a:pt x="344" y="277"/>
                  </a:cubicBezTo>
                  <a:cubicBezTo>
                    <a:pt x="348" y="281"/>
                    <a:pt x="351" y="288"/>
                    <a:pt x="359" y="292"/>
                  </a:cubicBezTo>
                  <a:cubicBezTo>
                    <a:pt x="404" y="269"/>
                    <a:pt x="401" y="195"/>
                    <a:pt x="456" y="188"/>
                  </a:cubicBezTo>
                  <a:cubicBezTo>
                    <a:pt x="516" y="180"/>
                    <a:pt x="501" y="139"/>
                    <a:pt x="490" y="109"/>
                  </a:cubicBezTo>
                  <a:cubicBezTo>
                    <a:pt x="468" y="34"/>
                    <a:pt x="404"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9" name="Google Shape;32999;p23"/>
            <p:cNvSpPr/>
            <p:nvPr/>
          </p:nvSpPr>
          <p:spPr>
            <a:xfrm>
              <a:off x="-2627535" y="-2787980"/>
              <a:ext cx="11078" cy="12367"/>
            </a:xfrm>
            <a:custGeom>
              <a:avLst/>
              <a:gdLst/>
              <a:ahLst/>
              <a:cxnLst/>
              <a:rect l="l" t="t" r="r" b="b"/>
              <a:pathLst>
                <a:path w="232" h="259" extrusionOk="0">
                  <a:moveTo>
                    <a:pt x="97" y="1"/>
                  </a:moveTo>
                  <a:cubicBezTo>
                    <a:pt x="75" y="1"/>
                    <a:pt x="52" y="4"/>
                    <a:pt x="45" y="45"/>
                  </a:cubicBezTo>
                  <a:cubicBezTo>
                    <a:pt x="41" y="79"/>
                    <a:pt x="19" y="105"/>
                    <a:pt x="0" y="131"/>
                  </a:cubicBezTo>
                  <a:cubicBezTo>
                    <a:pt x="7" y="154"/>
                    <a:pt x="7" y="173"/>
                    <a:pt x="0" y="192"/>
                  </a:cubicBezTo>
                  <a:cubicBezTo>
                    <a:pt x="49" y="225"/>
                    <a:pt x="109" y="236"/>
                    <a:pt x="161" y="259"/>
                  </a:cubicBezTo>
                  <a:cubicBezTo>
                    <a:pt x="232" y="102"/>
                    <a:pt x="232" y="102"/>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0" name="Google Shape;33000;p23"/>
            <p:cNvSpPr/>
            <p:nvPr/>
          </p:nvSpPr>
          <p:spPr>
            <a:xfrm>
              <a:off x="-2645776" y="-2778859"/>
              <a:ext cx="25928" cy="14468"/>
            </a:xfrm>
            <a:custGeom>
              <a:avLst/>
              <a:gdLst/>
              <a:ahLst/>
              <a:cxnLst/>
              <a:rect l="l" t="t" r="r" b="b"/>
              <a:pathLst>
                <a:path w="543" h="303" extrusionOk="0">
                  <a:moveTo>
                    <a:pt x="382" y="1"/>
                  </a:moveTo>
                  <a:cubicBezTo>
                    <a:pt x="375" y="113"/>
                    <a:pt x="293" y="124"/>
                    <a:pt x="222" y="124"/>
                  </a:cubicBezTo>
                  <a:lnTo>
                    <a:pt x="188" y="124"/>
                  </a:lnTo>
                  <a:cubicBezTo>
                    <a:pt x="75" y="124"/>
                    <a:pt x="42" y="194"/>
                    <a:pt x="5" y="277"/>
                  </a:cubicBezTo>
                  <a:cubicBezTo>
                    <a:pt x="5" y="281"/>
                    <a:pt x="1" y="281"/>
                    <a:pt x="1" y="284"/>
                  </a:cubicBezTo>
                  <a:cubicBezTo>
                    <a:pt x="68" y="187"/>
                    <a:pt x="158" y="153"/>
                    <a:pt x="270" y="153"/>
                  </a:cubicBezTo>
                  <a:lnTo>
                    <a:pt x="289" y="153"/>
                  </a:lnTo>
                  <a:cubicBezTo>
                    <a:pt x="394" y="158"/>
                    <a:pt x="382" y="254"/>
                    <a:pt x="434" y="292"/>
                  </a:cubicBezTo>
                  <a:cubicBezTo>
                    <a:pt x="434" y="296"/>
                    <a:pt x="439" y="299"/>
                    <a:pt x="442" y="303"/>
                  </a:cubicBezTo>
                  <a:cubicBezTo>
                    <a:pt x="442" y="292"/>
                    <a:pt x="446" y="277"/>
                    <a:pt x="442" y="270"/>
                  </a:cubicBezTo>
                  <a:cubicBezTo>
                    <a:pt x="382" y="105"/>
                    <a:pt x="382" y="105"/>
                    <a:pt x="536" y="75"/>
                  </a:cubicBezTo>
                  <a:cubicBezTo>
                    <a:pt x="539" y="75"/>
                    <a:pt x="543" y="71"/>
                    <a:pt x="543" y="68"/>
                  </a:cubicBezTo>
                  <a:cubicBezTo>
                    <a:pt x="491" y="45"/>
                    <a:pt x="431" y="34"/>
                    <a:pt x="3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1" name="Google Shape;33001;p23"/>
            <p:cNvSpPr/>
            <p:nvPr/>
          </p:nvSpPr>
          <p:spPr>
            <a:xfrm>
              <a:off x="-2655230" y="-2739227"/>
              <a:ext cx="13083" cy="13227"/>
            </a:xfrm>
            <a:custGeom>
              <a:avLst/>
              <a:gdLst/>
              <a:ahLst/>
              <a:cxnLst/>
              <a:rect l="l" t="t" r="r" b="b"/>
              <a:pathLst>
                <a:path w="274" h="277" extrusionOk="0">
                  <a:moveTo>
                    <a:pt x="206" y="0"/>
                  </a:moveTo>
                  <a:cubicBezTo>
                    <a:pt x="184" y="0"/>
                    <a:pt x="158" y="18"/>
                    <a:pt x="154" y="53"/>
                  </a:cubicBezTo>
                  <a:cubicBezTo>
                    <a:pt x="147" y="90"/>
                    <a:pt x="135" y="101"/>
                    <a:pt x="121" y="101"/>
                  </a:cubicBezTo>
                  <a:cubicBezTo>
                    <a:pt x="102" y="101"/>
                    <a:pt x="83" y="90"/>
                    <a:pt x="64" y="75"/>
                  </a:cubicBezTo>
                  <a:cubicBezTo>
                    <a:pt x="42" y="97"/>
                    <a:pt x="23" y="120"/>
                    <a:pt x="1" y="142"/>
                  </a:cubicBezTo>
                  <a:cubicBezTo>
                    <a:pt x="4" y="146"/>
                    <a:pt x="9" y="153"/>
                    <a:pt x="16" y="157"/>
                  </a:cubicBezTo>
                  <a:cubicBezTo>
                    <a:pt x="49" y="198"/>
                    <a:pt x="54" y="273"/>
                    <a:pt x="128" y="277"/>
                  </a:cubicBezTo>
                  <a:lnTo>
                    <a:pt x="132" y="270"/>
                  </a:lnTo>
                  <a:lnTo>
                    <a:pt x="132" y="206"/>
                  </a:lnTo>
                  <a:cubicBezTo>
                    <a:pt x="116" y="187"/>
                    <a:pt x="94" y="165"/>
                    <a:pt x="132" y="153"/>
                  </a:cubicBezTo>
                  <a:cubicBezTo>
                    <a:pt x="166" y="146"/>
                    <a:pt x="192" y="135"/>
                    <a:pt x="221" y="113"/>
                  </a:cubicBezTo>
                  <a:cubicBezTo>
                    <a:pt x="237" y="97"/>
                    <a:pt x="273" y="105"/>
                    <a:pt x="266" y="68"/>
                  </a:cubicBezTo>
                  <a:cubicBezTo>
                    <a:pt x="263" y="34"/>
                    <a:pt x="237" y="4"/>
                    <a:pt x="2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2" name="Google Shape;33002;p23"/>
            <p:cNvSpPr/>
            <p:nvPr/>
          </p:nvSpPr>
          <p:spPr>
            <a:xfrm>
              <a:off x="-2572909" y="-2772795"/>
              <a:ext cx="9837" cy="7544"/>
            </a:xfrm>
            <a:custGeom>
              <a:avLst/>
              <a:gdLst/>
              <a:ahLst/>
              <a:cxnLst/>
              <a:rect l="l" t="t" r="r" b="b"/>
              <a:pathLst>
                <a:path w="206" h="158" extrusionOk="0">
                  <a:moveTo>
                    <a:pt x="150" y="0"/>
                  </a:moveTo>
                  <a:cubicBezTo>
                    <a:pt x="75" y="4"/>
                    <a:pt x="15" y="31"/>
                    <a:pt x="0" y="112"/>
                  </a:cubicBezTo>
                  <a:cubicBezTo>
                    <a:pt x="7" y="116"/>
                    <a:pt x="12" y="120"/>
                    <a:pt x="15" y="127"/>
                  </a:cubicBezTo>
                  <a:cubicBezTo>
                    <a:pt x="21" y="127"/>
                    <a:pt x="27" y="127"/>
                    <a:pt x="33" y="127"/>
                  </a:cubicBezTo>
                  <a:cubicBezTo>
                    <a:pt x="39" y="127"/>
                    <a:pt x="45" y="127"/>
                    <a:pt x="49" y="131"/>
                  </a:cubicBezTo>
                  <a:cubicBezTo>
                    <a:pt x="71" y="146"/>
                    <a:pt x="93" y="157"/>
                    <a:pt x="116" y="157"/>
                  </a:cubicBezTo>
                  <a:cubicBezTo>
                    <a:pt x="135" y="157"/>
                    <a:pt x="150" y="150"/>
                    <a:pt x="164" y="138"/>
                  </a:cubicBezTo>
                  <a:cubicBezTo>
                    <a:pt x="206" y="101"/>
                    <a:pt x="198" y="57"/>
                    <a:pt x="164" y="15"/>
                  </a:cubicBezTo>
                  <a:lnTo>
                    <a:pt x="157" y="8"/>
                  </a:lnTo>
                  <a:lnTo>
                    <a:pt x="15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3" name="Google Shape;33003;p23"/>
            <p:cNvSpPr/>
            <p:nvPr/>
          </p:nvSpPr>
          <p:spPr>
            <a:xfrm>
              <a:off x="-2635366" y="-2704942"/>
              <a:ext cx="9120" cy="9120"/>
            </a:xfrm>
            <a:custGeom>
              <a:avLst/>
              <a:gdLst/>
              <a:ahLst/>
              <a:cxnLst/>
              <a:rect l="l" t="t" r="r" b="b"/>
              <a:pathLst>
                <a:path w="191" h="191" extrusionOk="0">
                  <a:moveTo>
                    <a:pt x="90" y="0"/>
                  </a:moveTo>
                  <a:cubicBezTo>
                    <a:pt x="0" y="52"/>
                    <a:pt x="41" y="116"/>
                    <a:pt x="71" y="180"/>
                  </a:cubicBezTo>
                  <a:cubicBezTo>
                    <a:pt x="90" y="187"/>
                    <a:pt x="104" y="190"/>
                    <a:pt x="116" y="190"/>
                  </a:cubicBezTo>
                  <a:cubicBezTo>
                    <a:pt x="138" y="190"/>
                    <a:pt x="153" y="180"/>
                    <a:pt x="161" y="142"/>
                  </a:cubicBezTo>
                  <a:cubicBezTo>
                    <a:pt x="190" y="49"/>
                    <a:pt x="187" y="37"/>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4" name="Google Shape;33004;p23"/>
            <p:cNvSpPr/>
            <p:nvPr/>
          </p:nvSpPr>
          <p:spPr>
            <a:xfrm>
              <a:off x="-2627869" y="-2712821"/>
              <a:ext cx="10887" cy="5539"/>
            </a:xfrm>
            <a:custGeom>
              <a:avLst/>
              <a:gdLst/>
              <a:ahLst/>
              <a:cxnLst/>
              <a:rect l="l" t="t" r="r" b="b"/>
              <a:pathLst>
                <a:path w="228" h="116" extrusionOk="0">
                  <a:moveTo>
                    <a:pt x="209" y="0"/>
                  </a:moveTo>
                  <a:cubicBezTo>
                    <a:pt x="187" y="0"/>
                    <a:pt x="168" y="4"/>
                    <a:pt x="145" y="12"/>
                  </a:cubicBezTo>
                  <a:cubicBezTo>
                    <a:pt x="127" y="15"/>
                    <a:pt x="104" y="23"/>
                    <a:pt x="82" y="23"/>
                  </a:cubicBezTo>
                  <a:cubicBezTo>
                    <a:pt x="71" y="23"/>
                    <a:pt x="59" y="19"/>
                    <a:pt x="48" y="15"/>
                  </a:cubicBezTo>
                  <a:lnTo>
                    <a:pt x="48" y="15"/>
                  </a:lnTo>
                  <a:cubicBezTo>
                    <a:pt x="0" y="64"/>
                    <a:pt x="0" y="90"/>
                    <a:pt x="56" y="105"/>
                  </a:cubicBezTo>
                  <a:cubicBezTo>
                    <a:pt x="78" y="112"/>
                    <a:pt x="97" y="116"/>
                    <a:pt x="116" y="116"/>
                  </a:cubicBezTo>
                  <a:cubicBezTo>
                    <a:pt x="168" y="116"/>
                    <a:pt x="202" y="79"/>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5" name="Google Shape;33005;p23"/>
            <p:cNvSpPr/>
            <p:nvPr/>
          </p:nvSpPr>
          <p:spPr>
            <a:xfrm>
              <a:off x="-2597214" y="-2722801"/>
              <a:ext cx="9168" cy="6972"/>
            </a:xfrm>
            <a:custGeom>
              <a:avLst/>
              <a:gdLst/>
              <a:ahLst/>
              <a:cxnLst/>
              <a:rect l="l" t="t" r="r" b="b"/>
              <a:pathLst>
                <a:path w="192" h="146" extrusionOk="0">
                  <a:moveTo>
                    <a:pt x="98" y="0"/>
                  </a:moveTo>
                  <a:cubicBezTo>
                    <a:pt x="5" y="38"/>
                    <a:pt x="0" y="49"/>
                    <a:pt x="61" y="131"/>
                  </a:cubicBezTo>
                  <a:cubicBezTo>
                    <a:pt x="79" y="142"/>
                    <a:pt x="95" y="145"/>
                    <a:pt x="105" y="145"/>
                  </a:cubicBezTo>
                  <a:cubicBezTo>
                    <a:pt x="143" y="145"/>
                    <a:pt x="162" y="112"/>
                    <a:pt x="173" y="78"/>
                  </a:cubicBezTo>
                  <a:cubicBezTo>
                    <a:pt x="191" y="23"/>
                    <a:pt x="131" y="1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6" name="Google Shape;33006;p23"/>
            <p:cNvSpPr/>
            <p:nvPr/>
          </p:nvSpPr>
          <p:spPr>
            <a:xfrm>
              <a:off x="-2590959" y="-2750496"/>
              <a:ext cx="9502" cy="5253"/>
            </a:xfrm>
            <a:custGeom>
              <a:avLst/>
              <a:gdLst/>
              <a:ahLst/>
              <a:cxnLst/>
              <a:rect l="l" t="t" r="r" b="b"/>
              <a:pathLst>
                <a:path w="199" h="110" extrusionOk="0">
                  <a:moveTo>
                    <a:pt x="173" y="1"/>
                  </a:moveTo>
                  <a:cubicBezTo>
                    <a:pt x="131" y="4"/>
                    <a:pt x="76" y="4"/>
                    <a:pt x="19" y="16"/>
                  </a:cubicBezTo>
                  <a:cubicBezTo>
                    <a:pt x="0" y="19"/>
                    <a:pt x="8" y="57"/>
                    <a:pt x="12" y="79"/>
                  </a:cubicBezTo>
                  <a:cubicBezTo>
                    <a:pt x="12" y="94"/>
                    <a:pt x="23" y="109"/>
                    <a:pt x="34" y="109"/>
                  </a:cubicBezTo>
                  <a:cubicBezTo>
                    <a:pt x="38" y="109"/>
                    <a:pt x="38" y="109"/>
                    <a:pt x="42" y="105"/>
                  </a:cubicBezTo>
                  <a:cubicBezTo>
                    <a:pt x="90" y="94"/>
                    <a:pt x="139" y="75"/>
                    <a:pt x="188" y="57"/>
                  </a:cubicBezTo>
                  <a:cubicBezTo>
                    <a:pt x="199" y="53"/>
                    <a:pt x="199" y="30"/>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7" name="Google Shape;33007;p23"/>
            <p:cNvSpPr/>
            <p:nvPr/>
          </p:nvSpPr>
          <p:spPr>
            <a:xfrm>
              <a:off x="-2588667" y="-2772986"/>
              <a:ext cx="7067" cy="7353"/>
            </a:xfrm>
            <a:custGeom>
              <a:avLst/>
              <a:gdLst/>
              <a:ahLst/>
              <a:cxnLst/>
              <a:rect l="l" t="t" r="r" b="b"/>
              <a:pathLst>
                <a:path w="148" h="154" extrusionOk="0">
                  <a:moveTo>
                    <a:pt x="87" y="1"/>
                  </a:moveTo>
                  <a:lnTo>
                    <a:pt x="87" y="1"/>
                  </a:lnTo>
                  <a:cubicBezTo>
                    <a:pt x="65" y="16"/>
                    <a:pt x="113" y="64"/>
                    <a:pt x="65" y="64"/>
                  </a:cubicBezTo>
                  <a:lnTo>
                    <a:pt x="54" y="64"/>
                  </a:lnTo>
                  <a:cubicBezTo>
                    <a:pt x="35" y="71"/>
                    <a:pt x="20" y="75"/>
                    <a:pt x="1" y="83"/>
                  </a:cubicBezTo>
                  <a:cubicBezTo>
                    <a:pt x="20" y="97"/>
                    <a:pt x="35" y="113"/>
                    <a:pt x="50" y="131"/>
                  </a:cubicBezTo>
                  <a:cubicBezTo>
                    <a:pt x="83" y="142"/>
                    <a:pt x="102" y="154"/>
                    <a:pt x="117" y="154"/>
                  </a:cubicBezTo>
                  <a:cubicBezTo>
                    <a:pt x="143" y="154"/>
                    <a:pt x="143" y="124"/>
                    <a:pt x="135" y="49"/>
                  </a:cubicBezTo>
                  <a:cubicBezTo>
                    <a:pt x="147" y="4"/>
                    <a:pt x="106" y="12"/>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8" name="Google Shape;33008;p23"/>
            <p:cNvSpPr/>
            <p:nvPr/>
          </p:nvSpPr>
          <p:spPr>
            <a:xfrm>
              <a:off x="-2574724" y="-2774944"/>
              <a:ext cx="8977" cy="7544"/>
            </a:xfrm>
            <a:custGeom>
              <a:avLst/>
              <a:gdLst/>
              <a:ahLst/>
              <a:cxnLst/>
              <a:rect l="l" t="t" r="r" b="b"/>
              <a:pathLst>
                <a:path w="188" h="158" extrusionOk="0">
                  <a:moveTo>
                    <a:pt x="109" y="0"/>
                  </a:moveTo>
                  <a:cubicBezTo>
                    <a:pt x="95" y="0"/>
                    <a:pt x="79" y="8"/>
                    <a:pt x="68" y="15"/>
                  </a:cubicBezTo>
                  <a:cubicBezTo>
                    <a:pt x="31" y="45"/>
                    <a:pt x="0" y="102"/>
                    <a:pt x="38" y="157"/>
                  </a:cubicBezTo>
                  <a:cubicBezTo>
                    <a:pt x="53" y="76"/>
                    <a:pt x="113" y="49"/>
                    <a:pt x="188" y="45"/>
                  </a:cubicBezTo>
                  <a:cubicBezTo>
                    <a:pt x="169" y="15"/>
                    <a:pt x="139"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9" name="Google Shape;33009;p23"/>
            <p:cNvSpPr/>
            <p:nvPr/>
          </p:nvSpPr>
          <p:spPr>
            <a:xfrm>
              <a:off x="-2583796" y="-2765155"/>
              <a:ext cx="5921" cy="5062"/>
            </a:xfrm>
            <a:custGeom>
              <a:avLst/>
              <a:gdLst/>
              <a:ahLst/>
              <a:cxnLst/>
              <a:rect l="l" t="t" r="r" b="b"/>
              <a:pathLst>
                <a:path w="124" h="106" extrusionOk="0">
                  <a:moveTo>
                    <a:pt x="56" y="1"/>
                  </a:moveTo>
                  <a:cubicBezTo>
                    <a:pt x="19" y="1"/>
                    <a:pt x="15" y="50"/>
                    <a:pt x="0" y="83"/>
                  </a:cubicBezTo>
                  <a:cubicBezTo>
                    <a:pt x="15" y="98"/>
                    <a:pt x="30" y="106"/>
                    <a:pt x="49" y="106"/>
                  </a:cubicBezTo>
                  <a:cubicBezTo>
                    <a:pt x="71" y="106"/>
                    <a:pt x="94" y="87"/>
                    <a:pt x="112" y="68"/>
                  </a:cubicBezTo>
                  <a:cubicBezTo>
                    <a:pt x="123" y="46"/>
                    <a:pt x="109" y="31"/>
                    <a:pt x="97" y="16"/>
                  </a:cubicBezTo>
                  <a:cubicBezTo>
                    <a:pt x="78" y="9"/>
                    <a:pt x="64"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0" name="Google Shape;33010;p23"/>
            <p:cNvSpPr/>
            <p:nvPr/>
          </p:nvSpPr>
          <p:spPr>
            <a:xfrm>
              <a:off x="-2600413" y="-2723565"/>
              <a:ext cx="7926" cy="7067"/>
            </a:xfrm>
            <a:custGeom>
              <a:avLst/>
              <a:gdLst/>
              <a:ahLst/>
              <a:cxnLst/>
              <a:rect l="l" t="t" r="r" b="b"/>
              <a:pathLst>
                <a:path w="166" h="148" extrusionOk="0">
                  <a:moveTo>
                    <a:pt x="120" y="1"/>
                  </a:moveTo>
                  <a:cubicBezTo>
                    <a:pt x="83" y="1"/>
                    <a:pt x="49" y="35"/>
                    <a:pt x="0" y="39"/>
                  </a:cubicBezTo>
                  <a:cubicBezTo>
                    <a:pt x="45" y="87"/>
                    <a:pt x="64" y="143"/>
                    <a:pt x="128" y="147"/>
                  </a:cubicBezTo>
                  <a:cubicBezTo>
                    <a:pt x="67" y="65"/>
                    <a:pt x="72" y="54"/>
                    <a:pt x="165" y="16"/>
                  </a:cubicBezTo>
                  <a:cubicBezTo>
                    <a:pt x="146" y="4"/>
                    <a:pt x="135" y="1"/>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1" name="Google Shape;33011;p23"/>
            <p:cNvSpPr/>
            <p:nvPr/>
          </p:nvSpPr>
          <p:spPr>
            <a:xfrm>
              <a:off x="-2586279" y="-2770694"/>
              <a:ext cx="7163" cy="9550"/>
            </a:xfrm>
            <a:custGeom>
              <a:avLst/>
              <a:gdLst/>
              <a:ahLst/>
              <a:cxnLst/>
              <a:rect l="l" t="t" r="r" b="b"/>
              <a:pathLst>
                <a:path w="150" h="200" extrusionOk="0">
                  <a:moveTo>
                    <a:pt x="85" y="1"/>
                  </a:moveTo>
                  <a:cubicBezTo>
                    <a:pt x="93" y="76"/>
                    <a:pt x="93" y="106"/>
                    <a:pt x="67" y="106"/>
                  </a:cubicBezTo>
                  <a:cubicBezTo>
                    <a:pt x="52" y="106"/>
                    <a:pt x="33" y="94"/>
                    <a:pt x="0" y="83"/>
                  </a:cubicBezTo>
                  <a:lnTo>
                    <a:pt x="0" y="83"/>
                  </a:lnTo>
                  <a:cubicBezTo>
                    <a:pt x="4" y="128"/>
                    <a:pt x="26" y="162"/>
                    <a:pt x="52" y="199"/>
                  </a:cubicBezTo>
                  <a:cubicBezTo>
                    <a:pt x="67" y="166"/>
                    <a:pt x="71" y="117"/>
                    <a:pt x="108" y="117"/>
                  </a:cubicBezTo>
                  <a:cubicBezTo>
                    <a:pt x="116" y="117"/>
                    <a:pt x="130" y="125"/>
                    <a:pt x="149" y="132"/>
                  </a:cubicBezTo>
                  <a:cubicBezTo>
                    <a:pt x="146" y="80"/>
                    <a:pt x="119" y="39"/>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2" name="Google Shape;33012;p23"/>
            <p:cNvSpPr/>
            <p:nvPr/>
          </p:nvSpPr>
          <p:spPr>
            <a:xfrm>
              <a:off x="-2625577" y="-2715161"/>
              <a:ext cx="10028" cy="3438"/>
            </a:xfrm>
            <a:custGeom>
              <a:avLst/>
              <a:gdLst/>
              <a:ahLst/>
              <a:cxnLst/>
              <a:rect l="l" t="t" r="r" b="b"/>
              <a:pathLst>
                <a:path w="210" h="72" extrusionOk="0">
                  <a:moveTo>
                    <a:pt x="180" y="1"/>
                  </a:moveTo>
                  <a:cubicBezTo>
                    <a:pt x="176" y="1"/>
                    <a:pt x="173" y="1"/>
                    <a:pt x="165" y="4"/>
                  </a:cubicBezTo>
                  <a:cubicBezTo>
                    <a:pt x="109" y="12"/>
                    <a:pt x="49" y="27"/>
                    <a:pt x="0" y="64"/>
                  </a:cubicBezTo>
                  <a:cubicBezTo>
                    <a:pt x="11" y="68"/>
                    <a:pt x="23" y="72"/>
                    <a:pt x="34" y="72"/>
                  </a:cubicBezTo>
                  <a:cubicBezTo>
                    <a:pt x="56" y="72"/>
                    <a:pt x="79" y="64"/>
                    <a:pt x="97" y="61"/>
                  </a:cubicBezTo>
                  <a:cubicBezTo>
                    <a:pt x="120" y="53"/>
                    <a:pt x="139" y="49"/>
                    <a:pt x="161" y="49"/>
                  </a:cubicBezTo>
                  <a:lnTo>
                    <a:pt x="180" y="49"/>
                  </a:lnTo>
                  <a:cubicBezTo>
                    <a:pt x="195" y="30"/>
                    <a:pt x="210"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3" name="Google Shape;33013;p23"/>
            <p:cNvSpPr/>
            <p:nvPr/>
          </p:nvSpPr>
          <p:spPr>
            <a:xfrm>
              <a:off x="-2612207" y="-2722085"/>
              <a:ext cx="3820" cy="4823"/>
            </a:xfrm>
            <a:custGeom>
              <a:avLst/>
              <a:gdLst/>
              <a:ahLst/>
              <a:cxnLst/>
              <a:rect l="l" t="t" r="r" b="b"/>
              <a:pathLst>
                <a:path w="80" h="101" extrusionOk="0">
                  <a:moveTo>
                    <a:pt x="57" y="0"/>
                  </a:moveTo>
                  <a:cubicBezTo>
                    <a:pt x="12" y="8"/>
                    <a:pt x="19" y="52"/>
                    <a:pt x="0" y="75"/>
                  </a:cubicBezTo>
                  <a:cubicBezTo>
                    <a:pt x="0" y="78"/>
                    <a:pt x="0" y="82"/>
                    <a:pt x="5" y="101"/>
                  </a:cubicBezTo>
                  <a:cubicBezTo>
                    <a:pt x="50" y="86"/>
                    <a:pt x="79" y="68"/>
                    <a:pt x="79" y="23"/>
                  </a:cubicBezTo>
                  <a:cubicBezTo>
                    <a:pt x="76" y="15"/>
                    <a:pt x="64"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4" name="Google Shape;33014;p23"/>
            <p:cNvSpPr/>
            <p:nvPr/>
          </p:nvSpPr>
          <p:spPr>
            <a:xfrm>
              <a:off x="-2636608" y="-2735168"/>
              <a:ext cx="6446" cy="3820"/>
            </a:xfrm>
            <a:custGeom>
              <a:avLst/>
              <a:gdLst/>
              <a:ahLst/>
              <a:cxnLst/>
              <a:rect l="l" t="t" r="r" b="b"/>
              <a:pathLst>
                <a:path w="135" h="80" extrusionOk="0">
                  <a:moveTo>
                    <a:pt x="85" y="1"/>
                  </a:moveTo>
                  <a:cubicBezTo>
                    <a:pt x="56" y="1"/>
                    <a:pt x="30" y="28"/>
                    <a:pt x="0" y="46"/>
                  </a:cubicBezTo>
                  <a:cubicBezTo>
                    <a:pt x="26" y="80"/>
                    <a:pt x="59" y="57"/>
                    <a:pt x="85" y="72"/>
                  </a:cubicBezTo>
                  <a:cubicBezTo>
                    <a:pt x="101" y="57"/>
                    <a:pt x="116" y="42"/>
                    <a:pt x="135" y="23"/>
                  </a:cubicBezTo>
                  <a:cubicBezTo>
                    <a:pt x="116" y="9"/>
                    <a:pt x="101" y="1"/>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5" name="Google Shape;33015;p23"/>
            <p:cNvSpPr/>
            <p:nvPr/>
          </p:nvSpPr>
          <p:spPr>
            <a:xfrm>
              <a:off x="-2627535" y="-2789555"/>
              <a:ext cx="6112" cy="7879"/>
            </a:xfrm>
            <a:custGeom>
              <a:avLst/>
              <a:gdLst/>
              <a:ahLst/>
              <a:cxnLst/>
              <a:rect l="l" t="t" r="r" b="b"/>
              <a:pathLst>
                <a:path w="128" h="165" extrusionOk="0">
                  <a:moveTo>
                    <a:pt x="97" y="0"/>
                  </a:moveTo>
                  <a:cubicBezTo>
                    <a:pt x="0" y="15"/>
                    <a:pt x="12" y="97"/>
                    <a:pt x="0" y="164"/>
                  </a:cubicBezTo>
                  <a:cubicBezTo>
                    <a:pt x="19" y="138"/>
                    <a:pt x="41" y="112"/>
                    <a:pt x="45" y="78"/>
                  </a:cubicBezTo>
                  <a:cubicBezTo>
                    <a:pt x="52" y="37"/>
                    <a:pt x="75" y="34"/>
                    <a:pt x="97" y="34"/>
                  </a:cubicBezTo>
                  <a:lnTo>
                    <a:pt x="128" y="34"/>
                  </a:lnTo>
                  <a:cubicBezTo>
                    <a:pt x="116" y="23"/>
                    <a:pt x="109" y="11"/>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6" name="Google Shape;33016;p23"/>
            <p:cNvSpPr/>
            <p:nvPr/>
          </p:nvSpPr>
          <p:spPr>
            <a:xfrm>
              <a:off x="-2589908" y="-2773177"/>
              <a:ext cx="3820" cy="4202"/>
            </a:xfrm>
            <a:custGeom>
              <a:avLst/>
              <a:gdLst/>
              <a:ahLst/>
              <a:cxnLst/>
              <a:rect l="l" t="t" r="r" b="b"/>
              <a:pathLst>
                <a:path w="80" h="88" extrusionOk="0">
                  <a:moveTo>
                    <a:pt x="12" y="1"/>
                  </a:moveTo>
                  <a:cubicBezTo>
                    <a:pt x="1" y="34"/>
                    <a:pt x="1" y="61"/>
                    <a:pt x="27" y="87"/>
                  </a:cubicBezTo>
                  <a:cubicBezTo>
                    <a:pt x="46" y="79"/>
                    <a:pt x="61" y="75"/>
                    <a:pt x="80" y="68"/>
                  </a:cubicBezTo>
                  <a:cubicBezTo>
                    <a:pt x="80" y="23"/>
                    <a:pt x="61"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7" name="Google Shape;33017;p23"/>
            <p:cNvSpPr/>
            <p:nvPr/>
          </p:nvSpPr>
          <p:spPr>
            <a:xfrm>
              <a:off x="-2589526" y="-2774562"/>
              <a:ext cx="6255" cy="4679"/>
            </a:xfrm>
            <a:custGeom>
              <a:avLst/>
              <a:gdLst/>
              <a:ahLst/>
              <a:cxnLst/>
              <a:rect l="l" t="t" r="r" b="b"/>
              <a:pathLst>
                <a:path w="131" h="98" extrusionOk="0">
                  <a:moveTo>
                    <a:pt x="19" y="0"/>
                  </a:moveTo>
                  <a:cubicBezTo>
                    <a:pt x="4" y="0"/>
                    <a:pt x="1" y="11"/>
                    <a:pt x="4" y="30"/>
                  </a:cubicBezTo>
                  <a:lnTo>
                    <a:pt x="12" y="30"/>
                  </a:lnTo>
                  <a:cubicBezTo>
                    <a:pt x="53" y="30"/>
                    <a:pt x="72" y="52"/>
                    <a:pt x="72" y="97"/>
                  </a:cubicBezTo>
                  <a:lnTo>
                    <a:pt x="83" y="97"/>
                  </a:lnTo>
                  <a:cubicBezTo>
                    <a:pt x="131" y="97"/>
                    <a:pt x="83" y="49"/>
                    <a:pt x="105" y="34"/>
                  </a:cubicBezTo>
                  <a:cubicBezTo>
                    <a:pt x="79" y="23"/>
                    <a:pt x="57" y="11"/>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8" name="Google Shape;33018;p23"/>
            <p:cNvSpPr/>
            <p:nvPr/>
          </p:nvSpPr>
          <p:spPr>
            <a:xfrm>
              <a:off x="-2584130" y="-2761956"/>
              <a:ext cx="5873" cy="3295"/>
            </a:xfrm>
            <a:custGeom>
              <a:avLst/>
              <a:gdLst/>
              <a:ahLst/>
              <a:cxnLst/>
              <a:rect l="l" t="t" r="r" b="b"/>
              <a:pathLst>
                <a:path w="123" h="69" extrusionOk="0">
                  <a:moveTo>
                    <a:pt x="119" y="1"/>
                  </a:moveTo>
                  <a:cubicBezTo>
                    <a:pt x="101" y="20"/>
                    <a:pt x="78" y="39"/>
                    <a:pt x="56" y="39"/>
                  </a:cubicBezTo>
                  <a:cubicBezTo>
                    <a:pt x="37" y="39"/>
                    <a:pt x="22" y="31"/>
                    <a:pt x="7" y="16"/>
                  </a:cubicBezTo>
                  <a:lnTo>
                    <a:pt x="7" y="16"/>
                  </a:lnTo>
                  <a:cubicBezTo>
                    <a:pt x="0" y="54"/>
                    <a:pt x="18" y="68"/>
                    <a:pt x="48" y="68"/>
                  </a:cubicBezTo>
                  <a:lnTo>
                    <a:pt x="56" y="68"/>
                  </a:lnTo>
                  <a:cubicBezTo>
                    <a:pt x="93" y="65"/>
                    <a:pt x="123" y="46"/>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9" name="Google Shape;33019;p23"/>
            <p:cNvSpPr/>
            <p:nvPr/>
          </p:nvSpPr>
          <p:spPr>
            <a:xfrm>
              <a:off x="-2419775" y="-2651606"/>
              <a:ext cx="47177" cy="30751"/>
            </a:xfrm>
            <a:custGeom>
              <a:avLst/>
              <a:gdLst/>
              <a:ahLst/>
              <a:cxnLst/>
              <a:rect l="l" t="t" r="r" b="b"/>
              <a:pathLst>
                <a:path w="988" h="644" extrusionOk="0">
                  <a:moveTo>
                    <a:pt x="120" y="214"/>
                  </a:moveTo>
                  <a:cubicBezTo>
                    <a:pt x="116" y="214"/>
                    <a:pt x="113" y="214"/>
                    <a:pt x="109" y="217"/>
                  </a:cubicBezTo>
                  <a:lnTo>
                    <a:pt x="120" y="217"/>
                  </a:lnTo>
                  <a:cubicBezTo>
                    <a:pt x="124" y="217"/>
                    <a:pt x="128" y="217"/>
                    <a:pt x="131" y="214"/>
                  </a:cubicBezTo>
                  <a:close/>
                  <a:moveTo>
                    <a:pt x="270" y="0"/>
                  </a:moveTo>
                  <a:cubicBezTo>
                    <a:pt x="173" y="0"/>
                    <a:pt x="87" y="34"/>
                    <a:pt x="0" y="79"/>
                  </a:cubicBezTo>
                  <a:cubicBezTo>
                    <a:pt x="68" y="102"/>
                    <a:pt x="87" y="172"/>
                    <a:pt x="131" y="214"/>
                  </a:cubicBezTo>
                  <a:cubicBezTo>
                    <a:pt x="135" y="217"/>
                    <a:pt x="139" y="217"/>
                    <a:pt x="142" y="217"/>
                  </a:cubicBezTo>
                  <a:cubicBezTo>
                    <a:pt x="169" y="217"/>
                    <a:pt x="180" y="195"/>
                    <a:pt x="195" y="180"/>
                  </a:cubicBezTo>
                  <a:cubicBezTo>
                    <a:pt x="191" y="162"/>
                    <a:pt x="191" y="146"/>
                    <a:pt x="187" y="131"/>
                  </a:cubicBezTo>
                  <a:cubicBezTo>
                    <a:pt x="176" y="45"/>
                    <a:pt x="187" y="79"/>
                    <a:pt x="262" y="53"/>
                  </a:cubicBezTo>
                  <a:cubicBezTo>
                    <a:pt x="285" y="45"/>
                    <a:pt x="299" y="41"/>
                    <a:pt x="314" y="41"/>
                  </a:cubicBezTo>
                  <a:cubicBezTo>
                    <a:pt x="371" y="41"/>
                    <a:pt x="385" y="86"/>
                    <a:pt x="411" y="131"/>
                  </a:cubicBezTo>
                  <a:cubicBezTo>
                    <a:pt x="434" y="128"/>
                    <a:pt x="453" y="124"/>
                    <a:pt x="471" y="124"/>
                  </a:cubicBezTo>
                  <a:cubicBezTo>
                    <a:pt x="501" y="124"/>
                    <a:pt x="535" y="131"/>
                    <a:pt x="580" y="157"/>
                  </a:cubicBezTo>
                  <a:cubicBezTo>
                    <a:pt x="625" y="180"/>
                    <a:pt x="692" y="146"/>
                    <a:pt x="718" y="214"/>
                  </a:cubicBezTo>
                  <a:cubicBezTo>
                    <a:pt x="733" y="210"/>
                    <a:pt x="744" y="206"/>
                    <a:pt x="752" y="206"/>
                  </a:cubicBezTo>
                  <a:cubicBezTo>
                    <a:pt x="793" y="206"/>
                    <a:pt x="793" y="251"/>
                    <a:pt x="793" y="285"/>
                  </a:cubicBezTo>
                  <a:cubicBezTo>
                    <a:pt x="801" y="359"/>
                    <a:pt x="868" y="416"/>
                    <a:pt x="856" y="498"/>
                  </a:cubicBezTo>
                  <a:cubicBezTo>
                    <a:pt x="853" y="528"/>
                    <a:pt x="935" y="521"/>
                    <a:pt x="920" y="576"/>
                  </a:cubicBezTo>
                  <a:cubicBezTo>
                    <a:pt x="920" y="599"/>
                    <a:pt x="916" y="621"/>
                    <a:pt x="916" y="643"/>
                  </a:cubicBezTo>
                  <a:lnTo>
                    <a:pt x="920" y="643"/>
                  </a:lnTo>
                  <a:cubicBezTo>
                    <a:pt x="976" y="588"/>
                    <a:pt x="987" y="524"/>
                    <a:pt x="954" y="453"/>
                  </a:cubicBezTo>
                  <a:cubicBezTo>
                    <a:pt x="916" y="374"/>
                    <a:pt x="882" y="292"/>
                    <a:pt x="837" y="217"/>
                  </a:cubicBezTo>
                  <a:cubicBezTo>
                    <a:pt x="811" y="172"/>
                    <a:pt x="775" y="112"/>
                    <a:pt x="707" y="112"/>
                  </a:cubicBezTo>
                  <a:cubicBezTo>
                    <a:pt x="696" y="112"/>
                    <a:pt x="680" y="117"/>
                    <a:pt x="666" y="120"/>
                  </a:cubicBezTo>
                  <a:lnTo>
                    <a:pt x="654" y="120"/>
                  </a:lnTo>
                  <a:cubicBezTo>
                    <a:pt x="644" y="120"/>
                    <a:pt x="628" y="117"/>
                    <a:pt x="625" y="112"/>
                  </a:cubicBezTo>
                  <a:cubicBezTo>
                    <a:pt x="554" y="31"/>
                    <a:pt x="453" y="34"/>
                    <a:pt x="363" y="12"/>
                  </a:cubicBezTo>
                  <a:cubicBezTo>
                    <a:pt x="330" y="5"/>
                    <a:pt x="299"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0" name="Google Shape;33020;p23"/>
            <p:cNvSpPr/>
            <p:nvPr/>
          </p:nvSpPr>
          <p:spPr>
            <a:xfrm>
              <a:off x="-2426221" y="-2620902"/>
              <a:ext cx="51809" cy="21106"/>
            </a:xfrm>
            <a:custGeom>
              <a:avLst/>
              <a:gdLst/>
              <a:ahLst/>
              <a:cxnLst/>
              <a:rect l="l" t="t" r="r" b="b"/>
              <a:pathLst>
                <a:path w="1085" h="442" extrusionOk="0">
                  <a:moveTo>
                    <a:pt x="1051" y="0"/>
                  </a:moveTo>
                  <a:cubicBezTo>
                    <a:pt x="1033" y="26"/>
                    <a:pt x="1003" y="38"/>
                    <a:pt x="972" y="49"/>
                  </a:cubicBezTo>
                  <a:cubicBezTo>
                    <a:pt x="988" y="68"/>
                    <a:pt x="999" y="90"/>
                    <a:pt x="972" y="109"/>
                  </a:cubicBezTo>
                  <a:cubicBezTo>
                    <a:pt x="946" y="124"/>
                    <a:pt x="932" y="139"/>
                    <a:pt x="932" y="180"/>
                  </a:cubicBezTo>
                  <a:cubicBezTo>
                    <a:pt x="936" y="247"/>
                    <a:pt x="853" y="322"/>
                    <a:pt x="775" y="322"/>
                  </a:cubicBezTo>
                  <a:cubicBezTo>
                    <a:pt x="767" y="322"/>
                    <a:pt x="760" y="322"/>
                    <a:pt x="753" y="318"/>
                  </a:cubicBezTo>
                  <a:lnTo>
                    <a:pt x="737" y="318"/>
                  </a:lnTo>
                  <a:cubicBezTo>
                    <a:pt x="719" y="318"/>
                    <a:pt x="711" y="326"/>
                    <a:pt x="696" y="333"/>
                  </a:cubicBezTo>
                  <a:cubicBezTo>
                    <a:pt x="674" y="349"/>
                    <a:pt x="618" y="363"/>
                    <a:pt x="584" y="363"/>
                  </a:cubicBezTo>
                  <a:cubicBezTo>
                    <a:pt x="573" y="363"/>
                    <a:pt x="569" y="363"/>
                    <a:pt x="562" y="359"/>
                  </a:cubicBezTo>
                  <a:cubicBezTo>
                    <a:pt x="510" y="344"/>
                    <a:pt x="461" y="326"/>
                    <a:pt x="412" y="307"/>
                  </a:cubicBezTo>
                  <a:cubicBezTo>
                    <a:pt x="360" y="299"/>
                    <a:pt x="311" y="292"/>
                    <a:pt x="277" y="244"/>
                  </a:cubicBezTo>
                  <a:cubicBezTo>
                    <a:pt x="270" y="251"/>
                    <a:pt x="259" y="259"/>
                    <a:pt x="248" y="259"/>
                  </a:cubicBezTo>
                  <a:cubicBezTo>
                    <a:pt x="240" y="259"/>
                    <a:pt x="232" y="259"/>
                    <a:pt x="229" y="254"/>
                  </a:cubicBezTo>
                  <a:cubicBezTo>
                    <a:pt x="192" y="232"/>
                    <a:pt x="169" y="221"/>
                    <a:pt x="154" y="221"/>
                  </a:cubicBezTo>
                  <a:cubicBezTo>
                    <a:pt x="132" y="221"/>
                    <a:pt x="120" y="244"/>
                    <a:pt x="94" y="299"/>
                  </a:cubicBezTo>
                  <a:cubicBezTo>
                    <a:pt x="49" y="262"/>
                    <a:pt x="91" y="214"/>
                    <a:pt x="83" y="176"/>
                  </a:cubicBezTo>
                  <a:lnTo>
                    <a:pt x="83" y="176"/>
                  </a:lnTo>
                  <a:lnTo>
                    <a:pt x="68" y="192"/>
                  </a:lnTo>
                  <a:cubicBezTo>
                    <a:pt x="46" y="232"/>
                    <a:pt x="1" y="266"/>
                    <a:pt x="27" y="314"/>
                  </a:cubicBezTo>
                  <a:cubicBezTo>
                    <a:pt x="46" y="337"/>
                    <a:pt x="65" y="344"/>
                    <a:pt x="87" y="344"/>
                  </a:cubicBezTo>
                  <a:cubicBezTo>
                    <a:pt x="109" y="344"/>
                    <a:pt x="135" y="337"/>
                    <a:pt x="161" y="333"/>
                  </a:cubicBezTo>
                  <a:cubicBezTo>
                    <a:pt x="192" y="330"/>
                    <a:pt x="218" y="330"/>
                    <a:pt x="248" y="330"/>
                  </a:cubicBezTo>
                  <a:cubicBezTo>
                    <a:pt x="322" y="330"/>
                    <a:pt x="394" y="340"/>
                    <a:pt x="465" y="371"/>
                  </a:cubicBezTo>
                  <a:cubicBezTo>
                    <a:pt x="520" y="393"/>
                    <a:pt x="580" y="442"/>
                    <a:pt x="636" y="442"/>
                  </a:cubicBezTo>
                  <a:cubicBezTo>
                    <a:pt x="674" y="442"/>
                    <a:pt x="711" y="423"/>
                    <a:pt x="745" y="378"/>
                  </a:cubicBezTo>
                  <a:cubicBezTo>
                    <a:pt x="760" y="359"/>
                    <a:pt x="801" y="366"/>
                    <a:pt x="824" y="356"/>
                  </a:cubicBezTo>
                  <a:cubicBezTo>
                    <a:pt x="872" y="333"/>
                    <a:pt x="939" y="330"/>
                    <a:pt x="962" y="266"/>
                  </a:cubicBezTo>
                  <a:cubicBezTo>
                    <a:pt x="984" y="206"/>
                    <a:pt x="1010" y="150"/>
                    <a:pt x="1048" y="94"/>
                  </a:cubicBezTo>
                  <a:cubicBezTo>
                    <a:pt x="1067" y="68"/>
                    <a:pt x="1085" y="35"/>
                    <a:pt x="10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1" name="Google Shape;33021;p23"/>
            <p:cNvSpPr/>
            <p:nvPr/>
          </p:nvSpPr>
          <p:spPr>
            <a:xfrm>
              <a:off x="-2449046" y="-2612355"/>
              <a:ext cx="23063" cy="32518"/>
            </a:xfrm>
            <a:custGeom>
              <a:avLst/>
              <a:gdLst/>
              <a:ahLst/>
              <a:cxnLst/>
              <a:rect l="l" t="t" r="r" b="b"/>
              <a:pathLst>
                <a:path w="483" h="681" extrusionOk="0">
                  <a:moveTo>
                    <a:pt x="239" y="1"/>
                  </a:moveTo>
                  <a:cubicBezTo>
                    <a:pt x="221" y="1"/>
                    <a:pt x="202" y="27"/>
                    <a:pt x="184" y="42"/>
                  </a:cubicBezTo>
                  <a:lnTo>
                    <a:pt x="184" y="46"/>
                  </a:lnTo>
                  <a:cubicBezTo>
                    <a:pt x="206" y="57"/>
                    <a:pt x="244" y="49"/>
                    <a:pt x="232" y="94"/>
                  </a:cubicBezTo>
                  <a:cubicBezTo>
                    <a:pt x="307" y="117"/>
                    <a:pt x="363" y="158"/>
                    <a:pt x="396" y="232"/>
                  </a:cubicBezTo>
                  <a:cubicBezTo>
                    <a:pt x="430" y="304"/>
                    <a:pt x="423" y="349"/>
                    <a:pt x="363" y="389"/>
                  </a:cubicBezTo>
                  <a:cubicBezTo>
                    <a:pt x="367" y="427"/>
                    <a:pt x="344" y="453"/>
                    <a:pt x="318" y="465"/>
                  </a:cubicBezTo>
                  <a:cubicBezTo>
                    <a:pt x="255" y="491"/>
                    <a:pt x="217" y="536"/>
                    <a:pt x="184" y="596"/>
                  </a:cubicBezTo>
                  <a:cubicBezTo>
                    <a:pt x="172" y="618"/>
                    <a:pt x="154" y="636"/>
                    <a:pt x="135" y="636"/>
                  </a:cubicBezTo>
                  <a:cubicBezTo>
                    <a:pt x="120" y="636"/>
                    <a:pt x="101" y="622"/>
                    <a:pt x="90" y="588"/>
                  </a:cubicBezTo>
                  <a:cubicBezTo>
                    <a:pt x="75" y="546"/>
                    <a:pt x="42" y="532"/>
                    <a:pt x="4" y="520"/>
                  </a:cubicBezTo>
                  <a:lnTo>
                    <a:pt x="1" y="520"/>
                  </a:lnTo>
                  <a:cubicBezTo>
                    <a:pt x="27" y="573"/>
                    <a:pt x="64" y="618"/>
                    <a:pt x="109" y="658"/>
                  </a:cubicBezTo>
                  <a:cubicBezTo>
                    <a:pt x="120" y="674"/>
                    <a:pt x="132" y="681"/>
                    <a:pt x="142" y="681"/>
                  </a:cubicBezTo>
                  <a:cubicBezTo>
                    <a:pt x="154" y="681"/>
                    <a:pt x="165" y="674"/>
                    <a:pt x="176" y="651"/>
                  </a:cubicBezTo>
                  <a:cubicBezTo>
                    <a:pt x="217" y="591"/>
                    <a:pt x="281" y="551"/>
                    <a:pt x="333" y="501"/>
                  </a:cubicBezTo>
                  <a:cubicBezTo>
                    <a:pt x="382" y="453"/>
                    <a:pt x="482" y="423"/>
                    <a:pt x="468" y="322"/>
                  </a:cubicBezTo>
                  <a:cubicBezTo>
                    <a:pt x="456" y="270"/>
                    <a:pt x="453" y="218"/>
                    <a:pt x="453" y="161"/>
                  </a:cubicBezTo>
                  <a:cubicBezTo>
                    <a:pt x="453" y="117"/>
                    <a:pt x="438" y="87"/>
                    <a:pt x="401" y="87"/>
                  </a:cubicBezTo>
                  <a:cubicBezTo>
                    <a:pt x="393" y="87"/>
                    <a:pt x="386" y="91"/>
                    <a:pt x="378" y="91"/>
                  </a:cubicBezTo>
                  <a:cubicBezTo>
                    <a:pt x="367" y="94"/>
                    <a:pt x="359" y="94"/>
                    <a:pt x="351" y="94"/>
                  </a:cubicBezTo>
                  <a:cubicBezTo>
                    <a:pt x="318" y="94"/>
                    <a:pt x="289" y="75"/>
                    <a:pt x="281" y="49"/>
                  </a:cubicBezTo>
                  <a:cubicBezTo>
                    <a:pt x="266" y="16"/>
                    <a:pt x="255" y="1"/>
                    <a:pt x="2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2" name="Google Shape;33022;p23"/>
            <p:cNvSpPr/>
            <p:nvPr/>
          </p:nvSpPr>
          <p:spPr>
            <a:xfrm>
              <a:off x="-2438875" y="-2695536"/>
              <a:ext cx="21631" cy="18622"/>
            </a:xfrm>
            <a:custGeom>
              <a:avLst/>
              <a:gdLst/>
              <a:ahLst/>
              <a:cxnLst/>
              <a:rect l="l" t="t" r="r" b="b"/>
              <a:pathLst>
                <a:path w="453" h="390" extrusionOk="0">
                  <a:moveTo>
                    <a:pt x="322" y="1"/>
                  </a:moveTo>
                  <a:cubicBezTo>
                    <a:pt x="214" y="31"/>
                    <a:pt x="154" y="140"/>
                    <a:pt x="49" y="176"/>
                  </a:cubicBezTo>
                  <a:cubicBezTo>
                    <a:pt x="34" y="180"/>
                    <a:pt x="0" y="207"/>
                    <a:pt x="49" y="218"/>
                  </a:cubicBezTo>
                  <a:cubicBezTo>
                    <a:pt x="128" y="233"/>
                    <a:pt x="79" y="266"/>
                    <a:pt x="60" y="297"/>
                  </a:cubicBezTo>
                  <a:cubicBezTo>
                    <a:pt x="68" y="323"/>
                    <a:pt x="86" y="345"/>
                    <a:pt x="76" y="375"/>
                  </a:cubicBezTo>
                  <a:lnTo>
                    <a:pt x="83" y="382"/>
                  </a:lnTo>
                  <a:lnTo>
                    <a:pt x="90" y="390"/>
                  </a:lnTo>
                  <a:cubicBezTo>
                    <a:pt x="146" y="352"/>
                    <a:pt x="169" y="297"/>
                    <a:pt x="154" y="240"/>
                  </a:cubicBezTo>
                  <a:cubicBezTo>
                    <a:pt x="138" y="180"/>
                    <a:pt x="150" y="158"/>
                    <a:pt x="202" y="135"/>
                  </a:cubicBezTo>
                  <a:cubicBezTo>
                    <a:pt x="214" y="132"/>
                    <a:pt x="225" y="132"/>
                    <a:pt x="233" y="132"/>
                  </a:cubicBezTo>
                  <a:cubicBezTo>
                    <a:pt x="266" y="132"/>
                    <a:pt x="285" y="158"/>
                    <a:pt x="303" y="188"/>
                  </a:cubicBezTo>
                  <a:cubicBezTo>
                    <a:pt x="314" y="199"/>
                    <a:pt x="314" y="214"/>
                    <a:pt x="322" y="229"/>
                  </a:cubicBezTo>
                  <a:lnTo>
                    <a:pt x="371" y="180"/>
                  </a:lnTo>
                  <a:cubicBezTo>
                    <a:pt x="412" y="150"/>
                    <a:pt x="423" y="102"/>
                    <a:pt x="452" y="64"/>
                  </a:cubicBezTo>
                  <a:cubicBezTo>
                    <a:pt x="419" y="27"/>
                    <a:pt x="352" y="50"/>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3" name="Google Shape;33023;p23"/>
            <p:cNvSpPr/>
            <p:nvPr/>
          </p:nvSpPr>
          <p:spPr>
            <a:xfrm>
              <a:off x="-2439066" y="-2677677"/>
              <a:ext cx="14707" cy="16283"/>
            </a:xfrm>
            <a:custGeom>
              <a:avLst/>
              <a:gdLst/>
              <a:ahLst/>
              <a:cxnLst/>
              <a:rect l="l" t="t" r="r" b="b"/>
              <a:pathLst>
                <a:path w="308" h="341" extrusionOk="0">
                  <a:moveTo>
                    <a:pt x="80" y="1"/>
                  </a:moveTo>
                  <a:cubicBezTo>
                    <a:pt x="68" y="23"/>
                    <a:pt x="53" y="49"/>
                    <a:pt x="42" y="72"/>
                  </a:cubicBezTo>
                  <a:cubicBezTo>
                    <a:pt x="1" y="135"/>
                    <a:pt x="38" y="184"/>
                    <a:pt x="90" y="195"/>
                  </a:cubicBezTo>
                  <a:cubicBezTo>
                    <a:pt x="139" y="203"/>
                    <a:pt x="142" y="225"/>
                    <a:pt x="158" y="266"/>
                  </a:cubicBezTo>
                  <a:cubicBezTo>
                    <a:pt x="177" y="318"/>
                    <a:pt x="206" y="341"/>
                    <a:pt x="247" y="341"/>
                  </a:cubicBezTo>
                  <a:cubicBezTo>
                    <a:pt x="266" y="341"/>
                    <a:pt x="285" y="337"/>
                    <a:pt x="307" y="330"/>
                  </a:cubicBezTo>
                  <a:lnTo>
                    <a:pt x="307" y="326"/>
                  </a:lnTo>
                  <a:cubicBezTo>
                    <a:pt x="251" y="318"/>
                    <a:pt x="187" y="326"/>
                    <a:pt x="214" y="232"/>
                  </a:cubicBezTo>
                  <a:cubicBezTo>
                    <a:pt x="225" y="206"/>
                    <a:pt x="199" y="184"/>
                    <a:pt x="180" y="169"/>
                  </a:cubicBezTo>
                  <a:cubicBezTo>
                    <a:pt x="154" y="147"/>
                    <a:pt x="154" y="124"/>
                    <a:pt x="173" y="98"/>
                  </a:cubicBezTo>
                  <a:cubicBezTo>
                    <a:pt x="147" y="72"/>
                    <a:pt x="120" y="46"/>
                    <a:pt x="94" y="16"/>
                  </a:cubicBezTo>
                  <a:lnTo>
                    <a:pt x="87" y="8"/>
                  </a:lnTo>
                  <a:lnTo>
                    <a:pt x="8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4" name="Google Shape;33024;p23"/>
            <p:cNvSpPr/>
            <p:nvPr/>
          </p:nvSpPr>
          <p:spPr>
            <a:xfrm>
              <a:off x="-2423881" y="-2641578"/>
              <a:ext cx="7019" cy="26788"/>
            </a:xfrm>
            <a:custGeom>
              <a:avLst/>
              <a:gdLst/>
              <a:ahLst/>
              <a:cxnLst/>
              <a:rect l="l" t="t" r="r" b="b"/>
              <a:pathLst>
                <a:path w="147" h="561" extrusionOk="0">
                  <a:moveTo>
                    <a:pt x="53" y="0"/>
                  </a:moveTo>
                  <a:cubicBezTo>
                    <a:pt x="12" y="64"/>
                    <a:pt x="0" y="123"/>
                    <a:pt x="31" y="202"/>
                  </a:cubicBezTo>
                  <a:cubicBezTo>
                    <a:pt x="76" y="314"/>
                    <a:pt x="42" y="441"/>
                    <a:pt x="49" y="561"/>
                  </a:cubicBezTo>
                  <a:cubicBezTo>
                    <a:pt x="57" y="553"/>
                    <a:pt x="64" y="549"/>
                    <a:pt x="68" y="542"/>
                  </a:cubicBezTo>
                  <a:cubicBezTo>
                    <a:pt x="102" y="475"/>
                    <a:pt x="109" y="407"/>
                    <a:pt x="86" y="333"/>
                  </a:cubicBezTo>
                  <a:cubicBezTo>
                    <a:pt x="76" y="302"/>
                    <a:pt x="79" y="273"/>
                    <a:pt x="98" y="247"/>
                  </a:cubicBezTo>
                  <a:cubicBezTo>
                    <a:pt x="98" y="216"/>
                    <a:pt x="64" y="187"/>
                    <a:pt x="116" y="164"/>
                  </a:cubicBezTo>
                  <a:cubicBezTo>
                    <a:pt x="146" y="149"/>
                    <a:pt x="146" y="116"/>
                    <a:pt x="138" y="86"/>
                  </a:cubicBezTo>
                  <a:cubicBezTo>
                    <a:pt x="131" y="82"/>
                    <a:pt x="128" y="82"/>
                    <a:pt x="124" y="82"/>
                  </a:cubicBezTo>
                  <a:cubicBezTo>
                    <a:pt x="112" y="82"/>
                    <a:pt x="105" y="86"/>
                    <a:pt x="94" y="90"/>
                  </a:cubicBezTo>
                  <a:cubicBezTo>
                    <a:pt x="86" y="97"/>
                    <a:pt x="76" y="101"/>
                    <a:pt x="64" y="101"/>
                  </a:cubicBezTo>
                  <a:cubicBezTo>
                    <a:pt x="38" y="67"/>
                    <a:pt x="71" y="41"/>
                    <a:pt x="71" y="11"/>
                  </a:cubicBezTo>
                  <a:cubicBezTo>
                    <a:pt x="71" y="7"/>
                    <a:pt x="68" y="4"/>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5" name="Google Shape;33025;p23"/>
            <p:cNvSpPr/>
            <p:nvPr/>
          </p:nvSpPr>
          <p:spPr>
            <a:xfrm>
              <a:off x="-2441024" y="-2696777"/>
              <a:ext cx="17572" cy="15423"/>
            </a:xfrm>
            <a:custGeom>
              <a:avLst/>
              <a:gdLst/>
              <a:ahLst/>
              <a:cxnLst/>
              <a:rect l="l" t="t" r="r" b="b"/>
              <a:pathLst>
                <a:path w="368" h="323" extrusionOk="0">
                  <a:moveTo>
                    <a:pt x="326" y="1"/>
                  </a:moveTo>
                  <a:cubicBezTo>
                    <a:pt x="318" y="1"/>
                    <a:pt x="314" y="1"/>
                    <a:pt x="307" y="9"/>
                  </a:cubicBezTo>
                  <a:cubicBezTo>
                    <a:pt x="233" y="64"/>
                    <a:pt x="131" y="90"/>
                    <a:pt x="71" y="180"/>
                  </a:cubicBezTo>
                  <a:cubicBezTo>
                    <a:pt x="12" y="278"/>
                    <a:pt x="0" y="270"/>
                    <a:pt x="105" y="323"/>
                  </a:cubicBezTo>
                  <a:cubicBezTo>
                    <a:pt x="124" y="292"/>
                    <a:pt x="173" y="259"/>
                    <a:pt x="94" y="244"/>
                  </a:cubicBezTo>
                  <a:cubicBezTo>
                    <a:pt x="45" y="233"/>
                    <a:pt x="79" y="206"/>
                    <a:pt x="94" y="202"/>
                  </a:cubicBezTo>
                  <a:cubicBezTo>
                    <a:pt x="199" y="166"/>
                    <a:pt x="259" y="57"/>
                    <a:pt x="367" y="27"/>
                  </a:cubicBezTo>
                  <a:cubicBezTo>
                    <a:pt x="356" y="16"/>
                    <a:pt x="340" y="1"/>
                    <a:pt x="3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6" name="Google Shape;33026;p23"/>
            <p:cNvSpPr/>
            <p:nvPr/>
          </p:nvSpPr>
          <p:spPr>
            <a:xfrm>
              <a:off x="-2423499" y="-2695727"/>
              <a:ext cx="17333" cy="10457"/>
            </a:xfrm>
            <a:custGeom>
              <a:avLst/>
              <a:gdLst/>
              <a:ahLst/>
              <a:cxnLst/>
              <a:rect l="l" t="t" r="r" b="b"/>
              <a:pathLst>
                <a:path w="363" h="219" extrusionOk="0">
                  <a:moveTo>
                    <a:pt x="37" y="1"/>
                  </a:moveTo>
                  <a:cubicBezTo>
                    <a:pt x="26" y="1"/>
                    <a:pt x="11" y="1"/>
                    <a:pt x="0" y="5"/>
                  </a:cubicBezTo>
                  <a:cubicBezTo>
                    <a:pt x="30" y="54"/>
                    <a:pt x="97" y="31"/>
                    <a:pt x="130" y="68"/>
                  </a:cubicBezTo>
                  <a:lnTo>
                    <a:pt x="142" y="68"/>
                  </a:lnTo>
                  <a:cubicBezTo>
                    <a:pt x="243" y="68"/>
                    <a:pt x="284" y="154"/>
                    <a:pt x="340" y="218"/>
                  </a:cubicBezTo>
                  <a:lnTo>
                    <a:pt x="344" y="218"/>
                  </a:lnTo>
                  <a:cubicBezTo>
                    <a:pt x="363" y="162"/>
                    <a:pt x="329" y="117"/>
                    <a:pt x="314" y="65"/>
                  </a:cubicBezTo>
                  <a:cubicBezTo>
                    <a:pt x="306" y="46"/>
                    <a:pt x="292" y="31"/>
                    <a:pt x="269" y="31"/>
                  </a:cubicBezTo>
                  <a:lnTo>
                    <a:pt x="261" y="31"/>
                  </a:lnTo>
                  <a:cubicBezTo>
                    <a:pt x="254" y="31"/>
                    <a:pt x="243" y="35"/>
                    <a:pt x="235" y="35"/>
                  </a:cubicBezTo>
                  <a:cubicBezTo>
                    <a:pt x="202" y="35"/>
                    <a:pt x="168" y="23"/>
                    <a:pt x="138" y="16"/>
                  </a:cubicBezTo>
                  <a:cubicBezTo>
                    <a:pt x="104" y="9"/>
                    <a:pt x="71"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7" name="Google Shape;33027;p23"/>
            <p:cNvSpPr/>
            <p:nvPr/>
          </p:nvSpPr>
          <p:spPr>
            <a:xfrm>
              <a:off x="-2423881" y="-2647833"/>
              <a:ext cx="10410" cy="11078"/>
            </a:xfrm>
            <a:custGeom>
              <a:avLst/>
              <a:gdLst/>
              <a:ahLst/>
              <a:cxnLst/>
              <a:rect l="l" t="t" r="r" b="b"/>
              <a:pathLst>
                <a:path w="218" h="232" extrusionOk="0">
                  <a:moveTo>
                    <a:pt x="86" y="0"/>
                  </a:moveTo>
                  <a:cubicBezTo>
                    <a:pt x="0" y="26"/>
                    <a:pt x="57" y="86"/>
                    <a:pt x="53" y="131"/>
                  </a:cubicBezTo>
                  <a:lnTo>
                    <a:pt x="64" y="131"/>
                  </a:lnTo>
                  <a:cubicBezTo>
                    <a:pt x="68" y="135"/>
                    <a:pt x="71" y="138"/>
                    <a:pt x="71" y="142"/>
                  </a:cubicBezTo>
                  <a:cubicBezTo>
                    <a:pt x="71" y="172"/>
                    <a:pt x="38" y="198"/>
                    <a:pt x="64" y="232"/>
                  </a:cubicBezTo>
                  <a:cubicBezTo>
                    <a:pt x="76" y="232"/>
                    <a:pt x="86" y="228"/>
                    <a:pt x="94" y="221"/>
                  </a:cubicBezTo>
                  <a:cubicBezTo>
                    <a:pt x="105" y="217"/>
                    <a:pt x="112" y="213"/>
                    <a:pt x="124" y="213"/>
                  </a:cubicBezTo>
                  <a:cubicBezTo>
                    <a:pt x="128" y="213"/>
                    <a:pt x="131" y="213"/>
                    <a:pt x="138" y="217"/>
                  </a:cubicBezTo>
                  <a:cubicBezTo>
                    <a:pt x="143" y="209"/>
                    <a:pt x="146" y="202"/>
                    <a:pt x="150" y="195"/>
                  </a:cubicBezTo>
                  <a:cubicBezTo>
                    <a:pt x="165" y="157"/>
                    <a:pt x="83" y="150"/>
                    <a:pt x="120" y="112"/>
                  </a:cubicBezTo>
                  <a:cubicBezTo>
                    <a:pt x="128" y="105"/>
                    <a:pt x="135" y="101"/>
                    <a:pt x="138" y="101"/>
                  </a:cubicBezTo>
                  <a:cubicBezTo>
                    <a:pt x="150" y="101"/>
                    <a:pt x="161" y="112"/>
                    <a:pt x="173" y="119"/>
                  </a:cubicBezTo>
                  <a:cubicBezTo>
                    <a:pt x="180" y="127"/>
                    <a:pt x="188" y="135"/>
                    <a:pt x="195" y="138"/>
                  </a:cubicBezTo>
                  <a:cubicBezTo>
                    <a:pt x="199" y="135"/>
                    <a:pt x="202" y="135"/>
                    <a:pt x="206" y="135"/>
                  </a:cubicBezTo>
                  <a:lnTo>
                    <a:pt x="217" y="135"/>
                  </a:lnTo>
                  <a:cubicBezTo>
                    <a:pt x="173" y="93"/>
                    <a:pt x="154" y="23"/>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8" name="Google Shape;33028;p23"/>
            <p:cNvSpPr/>
            <p:nvPr/>
          </p:nvSpPr>
          <p:spPr>
            <a:xfrm>
              <a:off x="-2414761" y="-2678393"/>
              <a:ext cx="8595" cy="9884"/>
            </a:xfrm>
            <a:custGeom>
              <a:avLst/>
              <a:gdLst/>
              <a:ahLst/>
              <a:cxnLst/>
              <a:rect l="l" t="t" r="r" b="b"/>
              <a:pathLst>
                <a:path w="180" h="207" extrusionOk="0">
                  <a:moveTo>
                    <a:pt x="172" y="0"/>
                  </a:moveTo>
                  <a:cubicBezTo>
                    <a:pt x="157" y="23"/>
                    <a:pt x="131" y="27"/>
                    <a:pt x="109" y="35"/>
                  </a:cubicBezTo>
                  <a:cubicBezTo>
                    <a:pt x="86" y="79"/>
                    <a:pt x="60" y="113"/>
                    <a:pt x="11" y="131"/>
                  </a:cubicBezTo>
                  <a:cubicBezTo>
                    <a:pt x="8" y="139"/>
                    <a:pt x="4" y="143"/>
                    <a:pt x="0" y="150"/>
                  </a:cubicBezTo>
                  <a:cubicBezTo>
                    <a:pt x="11" y="166"/>
                    <a:pt x="19" y="180"/>
                    <a:pt x="11" y="199"/>
                  </a:cubicBezTo>
                  <a:cubicBezTo>
                    <a:pt x="30" y="202"/>
                    <a:pt x="49" y="207"/>
                    <a:pt x="68" y="207"/>
                  </a:cubicBezTo>
                  <a:cubicBezTo>
                    <a:pt x="112" y="207"/>
                    <a:pt x="154" y="184"/>
                    <a:pt x="149" y="135"/>
                  </a:cubicBezTo>
                  <a:cubicBezTo>
                    <a:pt x="146" y="83"/>
                    <a:pt x="180" y="50"/>
                    <a:pt x="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9" name="Google Shape;33029;p23"/>
            <p:cNvSpPr/>
            <p:nvPr/>
          </p:nvSpPr>
          <p:spPr>
            <a:xfrm>
              <a:off x="-2423881" y="-2615745"/>
              <a:ext cx="10935" cy="9168"/>
            </a:xfrm>
            <a:custGeom>
              <a:avLst/>
              <a:gdLst/>
              <a:ahLst/>
              <a:cxnLst/>
              <a:rect l="l" t="t" r="r" b="b"/>
              <a:pathLst>
                <a:path w="229" h="192" extrusionOk="0">
                  <a:moveTo>
                    <a:pt x="68" y="1"/>
                  </a:moveTo>
                  <a:cubicBezTo>
                    <a:pt x="64" y="8"/>
                    <a:pt x="57" y="12"/>
                    <a:pt x="49" y="20"/>
                  </a:cubicBezTo>
                  <a:cubicBezTo>
                    <a:pt x="60" y="39"/>
                    <a:pt x="49" y="53"/>
                    <a:pt x="34" y="68"/>
                  </a:cubicBezTo>
                  <a:cubicBezTo>
                    <a:pt x="42" y="106"/>
                    <a:pt x="0" y="154"/>
                    <a:pt x="45" y="191"/>
                  </a:cubicBezTo>
                  <a:cubicBezTo>
                    <a:pt x="71" y="136"/>
                    <a:pt x="83" y="113"/>
                    <a:pt x="105" y="113"/>
                  </a:cubicBezTo>
                  <a:cubicBezTo>
                    <a:pt x="120" y="113"/>
                    <a:pt x="143" y="124"/>
                    <a:pt x="180" y="146"/>
                  </a:cubicBezTo>
                  <a:cubicBezTo>
                    <a:pt x="183" y="151"/>
                    <a:pt x="191" y="151"/>
                    <a:pt x="199" y="151"/>
                  </a:cubicBezTo>
                  <a:cubicBezTo>
                    <a:pt x="210" y="151"/>
                    <a:pt x="221" y="143"/>
                    <a:pt x="228" y="136"/>
                  </a:cubicBezTo>
                  <a:cubicBezTo>
                    <a:pt x="225" y="132"/>
                    <a:pt x="221" y="124"/>
                    <a:pt x="214" y="120"/>
                  </a:cubicBezTo>
                  <a:lnTo>
                    <a:pt x="199" y="120"/>
                  </a:lnTo>
                  <a:cubicBezTo>
                    <a:pt x="180" y="120"/>
                    <a:pt x="165" y="110"/>
                    <a:pt x="157" y="94"/>
                  </a:cubicBezTo>
                  <a:cubicBezTo>
                    <a:pt x="146" y="42"/>
                    <a:pt x="102" y="3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0" name="Google Shape;33030;p23"/>
            <p:cNvSpPr/>
            <p:nvPr/>
          </p:nvSpPr>
          <p:spPr>
            <a:xfrm>
              <a:off x="-2450096" y="-2711389"/>
              <a:ext cx="7544" cy="5587"/>
            </a:xfrm>
            <a:custGeom>
              <a:avLst/>
              <a:gdLst/>
              <a:ahLst/>
              <a:cxnLst/>
              <a:rect l="l" t="t" r="r" b="b"/>
              <a:pathLst>
                <a:path w="158" h="117" extrusionOk="0">
                  <a:moveTo>
                    <a:pt x="67" y="1"/>
                  </a:moveTo>
                  <a:cubicBezTo>
                    <a:pt x="52" y="1"/>
                    <a:pt x="37" y="8"/>
                    <a:pt x="19" y="19"/>
                  </a:cubicBezTo>
                  <a:cubicBezTo>
                    <a:pt x="30" y="49"/>
                    <a:pt x="26" y="75"/>
                    <a:pt x="0" y="98"/>
                  </a:cubicBezTo>
                  <a:cubicBezTo>
                    <a:pt x="11" y="113"/>
                    <a:pt x="23" y="116"/>
                    <a:pt x="33" y="116"/>
                  </a:cubicBezTo>
                  <a:lnTo>
                    <a:pt x="52" y="116"/>
                  </a:lnTo>
                  <a:cubicBezTo>
                    <a:pt x="59" y="116"/>
                    <a:pt x="64" y="113"/>
                    <a:pt x="71" y="113"/>
                  </a:cubicBezTo>
                  <a:cubicBezTo>
                    <a:pt x="75" y="113"/>
                    <a:pt x="78" y="113"/>
                    <a:pt x="82" y="116"/>
                  </a:cubicBezTo>
                  <a:cubicBezTo>
                    <a:pt x="97" y="86"/>
                    <a:pt x="157" y="105"/>
                    <a:pt x="149" y="53"/>
                  </a:cubicBezTo>
                  <a:cubicBezTo>
                    <a:pt x="127" y="19"/>
                    <a:pt x="101"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1" name="Google Shape;33031;p23"/>
            <p:cNvSpPr/>
            <p:nvPr/>
          </p:nvSpPr>
          <p:spPr>
            <a:xfrm>
              <a:off x="-2424407" y="-2668223"/>
              <a:ext cx="7879" cy="6303"/>
            </a:xfrm>
            <a:custGeom>
              <a:avLst/>
              <a:gdLst/>
              <a:ahLst/>
              <a:cxnLst/>
              <a:rect l="l" t="t" r="r" b="b"/>
              <a:pathLst>
                <a:path w="165" h="132" extrusionOk="0">
                  <a:moveTo>
                    <a:pt x="97" y="1"/>
                  </a:moveTo>
                  <a:cubicBezTo>
                    <a:pt x="64" y="16"/>
                    <a:pt x="11" y="12"/>
                    <a:pt x="42" y="79"/>
                  </a:cubicBezTo>
                  <a:cubicBezTo>
                    <a:pt x="60" y="117"/>
                    <a:pt x="11" y="110"/>
                    <a:pt x="0" y="128"/>
                  </a:cubicBezTo>
                  <a:lnTo>
                    <a:pt x="0" y="132"/>
                  </a:lnTo>
                  <a:cubicBezTo>
                    <a:pt x="82" y="128"/>
                    <a:pt x="131" y="98"/>
                    <a:pt x="165" y="34"/>
                  </a:cubicBezTo>
                  <a:lnTo>
                    <a:pt x="165" y="34"/>
                  </a:lnTo>
                  <a:cubicBezTo>
                    <a:pt x="154" y="46"/>
                    <a:pt x="142" y="49"/>
                    <a:pt x="139" y="49"/>
                  </a:cubicBezTo>
                  <a:cubicBezTo>
                    <a:pt x="116" y="49"/>
                    <a:pt x="116" y="8"/>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2" name="Google Shape;33032;p23"/>
            <p:cNvSpPr/>
            <p:nvPr/>
          </p:nvSpPr>
          <p:spPr>
            <a:xfrm>
              <a:off x="-2454776" y="-2606434"/>
              <a:ext cx="7544" cy="10219"/>
            </a:xfrm>
            <a:custGeom>
              <a:avLst/>
              <a:gdLst/>
              <a:ahLst/>
              <a:cxnLst/>
              <a:rect l="l" t="t" r="r" b="b"/>
              <a:pathLst>
                <a:path w="158" h="214" extrusionOk="0">
                  <a:moveTo>
                    <a:pt x="154" y="1"/>
                  </a:moveTo>
                  <a:cubicBezTo>
                    <a:pt x="113" y="72"/>
                    <a:pt x="0" y="105"/>
                    <a:pt x="38" y="213"/>
                  </a:cubicBezTo>
                  <a:lnTo>
                    <a:pt x="42" y="213"/>
                  </a:lnTo>
                  <a:cubicBezTo>
                    <a:pt x="72" y="139"/>
                    <a:pt x="147" y="90"/>
                    <a:pt x="157" y="4"/>
                  </a:cubicBezTo>
                  <a:cubicBezTo>
                    <a:pt x="154" y="4"/>
                    <a:pt x="154" y="4"/>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3" name="Google Shape;33033;p23"/>
            <p:cNvSpPr/>
            <p:nvPr/>
          </p:nvSpPr>
          <p:spPr>
            <a:xfrm>
              <a:off x="-2419775" y="-2671231"/>
              <a:ext cx="5969" cy="5396"/>
            </a:xfrm>
            <a:custGeom>
              <a:avLst/>
              <a:gdLst/>
              <a:ahLst/>
              <a:cxnLst/>
              <a:rect l="l" t="t" r="r" b="b"/>
              <a:pathLst>
                <a:path w="125" h="113" extrusionOk="0">
                  <a:moveTo>
                    <a:pt x="105" y="0"/>
                  </a:moveTo>
                  <a:cubicBezTo>
                    <a:pt x="75" y="26"/>
                    <a:pt x="26" y="30"/>
                    <a:pt x="0" y="64"/>
                  </a:cubicBezTo>
                  <a:cubicBezTo>
                    <a:pt x="19" y="71"/>
                    <a:pt x="19" y="112"/>
                    <a:pt x="42" y="112"/>
                  </a:cubicBezTo>
                  <a:cubicBezTo>
                    <a:pt x="45" y="112"/>
                    <a:pt x="57" y="109"/>
                    <a:pt x="68" y="97"/>
                  </a:cubicBezTo>
                  <a:cubicBezTo>
                    <a:pt x="83" y="83"/>
                    <a:pt x="102" y="64"/>
                    <a:pt x="116" y="49"/>
                  </a:cubicBezTo>
                  <a:cubicBezTo>
                    <a:pt x="124" y="30"/>
                    <a:pt x="116" y="16"/>
                    <a:pt x="1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4" name="Google Shape;33034;p23"/>
            <p:cNvSpPr/>
            <p:nvPr/>
          </p:nvSpPr>
          <p:spPr>
            <a:xfrm>
              <a:off x="-2395136" y="-2674287"/>
              <a:ext cx="5205" cy="4345"/>
            </a:xfrm>
            <a:custGeom>
              <a:avLst/>
              <a:gdLst/>
              <a:ahLst/>
              <a:cxnLst/>
              <a:rect l="l" t="t" r="r" b="b"/>
              <a:pathLst>
                <a:path w="109" h="91" extrusionOk="0">
                  <a:moveTo>
                    <a:pt x="64" y="1"/>
                  </a:moveTo>
                  <a:cubicBezTo>
                    <a:pt x="52" y="1"/>
                    <a:pt x="38" y="9"/>
                    <a:pt x="23" y="23"/>
                  </a:cubicBezTo>
                  <a:cubicBezTo>
                    <a:pt x="16" y="35"/>
                    <a:pt x="0" y="53"/>
                    <a:pt x="23" y="71"/>
                  </a:cubicBezTo>
                  <a:cubicBezTo>
                    <a:pt x="34" y="83"/>
                    <a:pt x="45" y="90"/>
                    <a:pt x="60" y="90"/>
                  </a:cubicBezTo>
                  <a:cubicBezTo>
                    <a:pt x="68" y="90"/>
                    <a:pt x="79" y="87"/>
                    <a:pt x="86" y="80"/>
                  </a:cubicBezTo>
                  <a:cubicBezTo>
                    <a:pt x="109" y="61"/>
                    <a:pt x="105" y="38"/>
                    <a:pt x="90" y="16"/>
                  </a:cubicBezTo>
                  <a:cubicBezTo>
                    <a:pt x="83" y="4"/>
                    <a:pt x="71"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5" name="Google Shape;33035;p23"/>
            <p:cNvSpPr/>
            <p:nvPr/>
          </p:nvSpPr>
          <p:spPr>
            <a:xfrm>
              <a:off x="-2453725" y="-2596263"/>
              <a:ext cx="5396" cy="8786"/>
            </a:xfrm>
            <a:custGeom>
              <a:avLst/>
              <a:gdLst/>
              <a:ahLst/>
              <a:cxnLst/>
              <a:rect l="l" t="t" r="r" b="b"/>
              <a:pathLst>
                <a:path w="113" h="184" extrusionOk="0">
                  <a:moveTo>
                    <a:pt x="16" y="0"/>
                  </a:moveTo>
                  <a:cubicBezTo>
                    <a:pt x="1" y="83"/>
                    <a:pt x="50" y="131"/>
                    <a:pt x="99" y="183"/>
                  </a:cubicBezTo>
                  <a:lnTo>
                    <a:pt x="102" y="183"/>
                  </a:lnTo>
                  <a:cubicBezTo>
                    <a:pt x="106" y="176"/>
                    <a:pt x="109" y="173"/>
                    <a:pt x="113" y="169"/>
                  </a:cubicBezTo>
                  <a:cubicBezTo>
                    <a:pt x="91" y="105"/>
                    <a:pt x="61" y="52"/>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6" name="Google Shape;33036;p23"/>
            <p:cNvSpPr/>
            <p:nvPr/>
          </p:nvSpPr>
          <p:spPr>
            <a:xfrm>
              <a:off x="-2447470" y="-2610923"/>
              <a:ext cx="7210" cy="4727"/>
            </a:xfrm>
            <a:custGeom>
              <a:avLst/>
              <a:gdLst/>
              <a:ahLst/>
              <a:cxnLst/>
              <a:rect l="l" t="t" r="r" b="b"/>
              <a:pathLst>
                <a:path w="151" h="99" extrusionOk="0">
                  <a:moveTo>
                    <a:pt x="151" y="12"/>
                  </a:moveTo>
                  <a:cubicBezTo>
                    <a:pt x="94" y="27"/>
                    <a:pt x="12" y="0"/>
                    <a:pt x="1" y="95"/>
                  </a:cubicBezTo>
                  <a:lnTo>
                    <a:pt x="4" y="98"/>
                  </a:lnTo>
                  <a:cubicBezTo>
                    <a:pt x="57" y="79"/>
                    <a:pt x="113" y="68"/>
                    <a:pt x="151" y="16"/>
                  </a:cubicBezTo>
                  <a:lnTo>
                    <a:pt x="151"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7" name="Google Shape;33037;p23"/>
            <p:cNvSpPr/>
            <p:nvPr/>
          </p:nvSpPr>
          <p:spPr>
            <a:xfrm>
              <a:off x="-2452245" y="-2706757"/>
              <a:ext cx="6064" cy="4345"/>
            </a:xfrm>
            <a:custGeom>
              <a:avLst/>
              <a:gdLst/>
              <a:ahLst/>
              <a:cxnLst/>
              <a:rect l="l" t="t" r="r" b="b"/>
              <a:pathLst>
                <a:path w="127" h="91" extrusionOk="0">
                  <a:moveTo>
                    <a:pt x="45" y="1"/>
                  </a:moveTo>
                  <a:cubicBezTo>
                    <a:pt x="45" y="30"/>
                    <a:pt x="0" y="68"/>
                    <a:pt x="49" y="87"/>
                  </a:cubicBezTo>
                  <a:cubicBezTo>
                    <a:pt x="56" y="90"/>
                    <a:pt x="64" y="90"/>
                    <a:pt x="71" y="90"/>
                  </a:cubicBezTo>
                  <a:cubicBezTo>
                    <a:pt x="101" y="90"/>
                    <a:pt x="116" y="61"/>
                    <a:pt x="123" y="30"/>
                  </a:cubicBezTo>
                  <a:cubicBezTo>
                    <a:pt x="123" y="27"/>
                    <a:pt x="127" y="23"/>
                    <a:pt x="127" y="19"/>
                  </a:cubicBezTo>
                  <a:cubicBezTo>
                    <a:pt x="123" y="16"/>
                    <a:pt x="120" y="16"/>
                    <a:pt x="116" y="16"/>
                  </a:cubicBezTo>
                  <a:cubicBezTo>
                    <a:pt x="109" y="16"/>
                    <a:pt x="104" y="19"/>
                    <a:pt x="97" y="19"/>
                  </a:cubicBezTo>
                  <a:lnTo>
                    <a:pt x="78" y="19"/>
                  </a:lnTo>
                  <a:cubicBezTo>
                    <a:pt x="68" y="19"/>
                    <a:pt x="56" y="16"/>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8" name="Google Shape;33038;p23"/>
            <p:cNvSpPr/>
            <p:nvPr/>
          </p:nvSpPr>
          <p:spPr>
            <a:xfrm>
              <a:off x="-2449428" y="-2714063"/>
              <a:ext cx="6685" cy="5205"/>
            </a:xfrm>
            <a:custGeom>
              <a:avLst/>
              <a:gdLst/>
              <a:ahLst/>
              <a:cxnLst/>
              <a:rect l="l" t="t" r="r" b="b"/>
              <a:pathLst>
                <a:path w="140" h="109" extrusionOk="0">
                  <a:moveTo>
                    <a:pt x="87" y="0"/>
                  </a:moveTo>
                  <a:cubicBezTo>
                    <a:pt x="61" y="30"/>
                    <a:pt x="1" y="12"/>
                    <a:pt x="5" y="75"/>
                  </a:cubicBezTo>
                  <a:cubicBezTo>
                    <a:pt x="23" y="64"/>
                    <a:pt x="38" y="57"/>
                    <a:pt x="53" y="57"/>
                  </a:cubicBezTo>
                  <a:cubicBezTo>
                    <a:pt x="87" y="57"/>
                    <a:pt x="113" y="75"/>
                    <a:pt x="135" y="109"/>
                  </a:cubicBezTo>
                  <a:cubicBezTo>
                    <a:pt x="140" y="64"/>
                    <a:pt x="109" y="38"/>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9" name="Google Shape;33039;p23"/>
            <p:cNvSpPr/>
            <p:nvPr/>
          </p:nvSpPr>
          <p:spPr>
            <a:xfrm>
              <a:off x="-2409413" y="-2685317"/>
              <a:ext cx="5014" cy="6972"/>
            </a:xfrm>
            <a:custGeom>
              <a:avLst/>
              <a:gdLst/>
              <a:ahLst/>
              <a:cxnLst/>
              <a:rect l="l" t="t" r="r" b="b"/>
              <a:pathLst>
                <a:path w="105" h="146" extrusionOk="0">
                  <a:moveTo>
                    <a:pt x="49" y="0"/>
                  </a:moveTo>
                  <a:lnTo>
                    <a:pt x="49" y="0"/>
                  </a:lnTo>
                  <a:cubicBezTo>
                    <a:pt x="53" y="49"/>
                    <a:pt x="0" y="105"/>
                    <a:pt x="60" y="145"/>
                  </a:cubicBezTo>
                  <a:lnTo>
                    <a:pt x="64" y="145"/>
                  </a:lnTo>
                  <a:cubicBezTo>
                    <a:pt x="68" y="97"/>
                    <a:pt x="105" y="45"/>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0" name="Google Shape;33040;p23"/>
            <p:cNvSpPr/>
            <p:nvPr/>
          </p:nvSpPr>
          <p:spPr>
            <a:xfrm>
              <a:off x="-2564887" y="-2836350"/>
              <a:ext cx="28984" cy="27361"/>
            </a:xfrm>
            <a:custGeom>
              <a:avLst/>
              <a:gdLst/>
              <a:ahLst/>
              <a:cxnLst/>
              <a:rect l="l" t="t" r="r" b="b"/>
              <a:pathLst>
                <a:path w="607" h="573" extrusionOk="0">
                  <a:moveTo>
                    <a:pt x="120" y="229"/>
                  </a:moveTo>
                  <a:cubicBezTo>
                    <a:pt x="139" y="229"/>
                    <a:pt x="153" y="247"/>
                    <a:pt x="158" y="263"/>
                  </a:cubicBezTo>
                  <a:cubicBezTo>
                    <a:pt x="176" y="303"/>
                    <a:pt x="184" y="348"/>
                    <a:pt x="198" y="404"/>
                  </a:cubicBezTo>
                  <a:cubicBezTo>
                    <a:pt x="139" y="375"/>
                    <a:pt x="105" y="341"/>
                    <a:pt x="82" y="299"/>
                  </a:cubicBezTo>
                  <a:cubicBezTo>
                    <a:pt x="68" y="277"/>
                    <a:pt x="75" y="247"/>
                    <a:pt x="105" y="232"/>
                  </a:cubicBezTo>
                  <a:cubicBezTo>
                    <a:pt x="108" y="232"/>
                    <a:pt x="116" y="229"/>
                    <a:pt x="120" y="229"/>
                  </a:cubicBezTo>
                  <a:close/>
                  <a:moveTo>
                    <a:pt x="161" y="1"/>
                  </a:moveTo>
                  <a:cubicBezTo>
                    <a:pt x="79" y="11"/>
                    <a:pt x="49" y="45"/>
                    <a:pt x="86" y="124"/>
                  </a:cubicBezTo>
                  <a:cubicBezTo>
                    <a:pt x="105" y="158"/>
                    <a:pt x="116" y="195"/>
                    <a:pt x="64" y="221"/>
                  </a:cubicBezTo>
                  <a:cubicBezTo>
                    <a:pt x="1" y="251"/>
                    <a:pt x="15" y="299"/>
                    <a:pt x="49" y="344"/>
                  </a:cubicBezTo>
                  <a:cubicBezTo>
                    <a:pt x="120" y="344"/>
                    <a:pt x="142" y="420"/>
                    <a:pt x="195" y="446"/>
                  </a:cubicBezTo>
                  <a:cubicBezTo>
                    <a:pt x="213" y="453"/>
                    <a:pt x="203" y="479"/>
                    <a:pt x="191" y="498"/>
                  </a:cubicBezTo>
                  <a:cubicBezTo>
                    <a:pt x="176" y="520"/>
                    <a:pt x="135" y="535"/>
                    <a:pt x="150" y="572"/>
                  </a:cubicBezTo>
                  <a:cubicBezTo>
                    <a:pt x="180" y="550"/>
                    <a:pt x="195" y="509"/>
                    <a:pt x="236" y="509"/>
                  </a:cubicBezTo>
                  <a:lnTo>
                    <a:pt x="247" y="509"/>
                  </a:lnTo>
                  <a:lnTo>
                    <a:pt x="281" y="475"/>
                  </a:lnTo>
                  <a:cubicBezTo>
                    <a:pt x="232" y="434"/>
                    <a:pt x="270" y="404"/>
                    <a:pt x="292" y="375"/>
                  </a:cubicBezTo>
                  <a:cubicBezTo>
                    <a:pt x="303" y="359"/>
                    <a:pt x="318" y="352"/>
                    <a:pt x="329" y="352"/>
                  </a:cubicBezTo>
                  <a:cubicBezTo>
                    <a:pt x="344" y="352"/>
                    <a:pt x="363" y="363"/>
                    <a:pt x="378" y="378"/>
                  </a:cubicBezTo>
                  <a:cubicBezTo>
                    <a:pt x="393" y="356"/>
                    <a:pt x="412" y="348"/>
                    <a:pt x="427" y="348"/>
                  </a:cubicBezTo>
                  <a:cubicBezTo>
                    <a:pt x="445" y="348"/>
                    <a:pt x="460" y="359"/>
                    <a:pt x="479" y="382"/>
                  </a:cubicBezTo>
                  <a:cubicBezTo>
                    <a:pt x="494" y="401"/>
                    <a:pt x="505" y="412"/>
                    <a:pt x="517" y="412"/>
                  </a:cubicBezTo>
                  <a:cubicBezTo>
                    <a:pt x="539" y="412"/>
                    <a:pt x="553" y="386"/>
                    <a:pt x="569" y="367"/>
                  </a:cubicBezTo>
                  <a:cubicBezTo>
                    <a:pt x="606" y="325"/>
                    <a:pt x="602" y="292"/>
                    <a:pt x="543" y="281"/>
                  </a:cubicBezTo>
                  <a:cubicBezTo>
                    <a:pt x="539" y="277"/>
                    <a:pt x="531" y="277"/>
                    <a:pt x="527" y="277"/>
                  </a:cubicBezTo>
                  <a:cubicBezTo>
                    <a:pt x="498" y="277"/>
                    <a:pt x="479" y="299"/>
                    <a:pt x="453" y="311"/>
                  </a:cubicBezTo>
                  <a:cubicBezTo>
                    <a:pt x="434" y="292"/>
                    <a:pt x="453" y="277"/>
                    <a:pt x="453" y="258"/>
                  </a:cubicBezTo>
                  <a:cubicBezTo>
                    <a:pt x="453" y="225"/>
                    <a:pt x="527" y="258"/>
                    <a:pt x="501" y="210"/>
                  </a:cubicBezTo>
                  <a:cubicBezTo>
                    <a:pt x="490" y="184"/>
                    <a:pt x="467" y="173"/>
                    <a:pt x="445" y="173"/>
                  </a:cubicBezTo>
                  <a:cubicBezTo>
                    <a:pt x="434" y="173"/>
                    <a:pt x="422" y="176"/>
                    <a:pt x="412" y="180"/>
                  </a:cubicBezTo>
                  <a:cubicBezTo>
                    <a:pt x="396" y="173"/>
                    <a:pt x="386" y="161"/>
                    <a:pt x="374" y="146"/>
                  </a:cubicBezTo>
                  <a:cubicBezTo>
                    <a:pt x="363" y="135"/>
                    <a:pt x="355" y="128"/>
                    <a:pt x="341" y="128"/>
                  </a:cubicBezTo>
                  <a:cubicBezTo>
                    <a:pt x="337" y="128"/>
                    <a:pt x="337" y="132"/>
                    <a:pt x="333" y="132"/>
                  </a:cubicBezTo>
                  <a:cubicBezTo>
                    <a:pt x="318" y="154"/>
                    <a:pt x="322" y="191"/>
                    <a:pt x="273" y="199"/>
                  </a:cubicBezTo>
                  <a:cubicBezTo>
                    <a:pt x="262" y="165"/>
                    <a:pt x="262" y="132"/>
                    <a:pt x="265" y="94"/>
                  </a:cubicBezTo>
                  <a:lnTo>
                    <a:pt x="265" y="94"/>
                  </a:lnTo>
                  <a:cubicBezTo>
                    <a:pt x="258" y="98"/>
                    <a:pt x="255" y="98"/>
                    <a:pt x="251" y="98"/>
                  </a:cubicBezTo>
                  <a:cubicBezTo>
                    <a:pt x="191" y="98"/>
                    <a:pt x="180" y="42"/>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1" name="Google Shape;33041;p23"/>
            <p:cNvSpPr/>
            <p:nvPr/>
          </p:nvSpPr>
          <p:spPr>
            <a:xfrm>
              <a:off x="-2546885" y="-2833151"/>
              <a:ext cx="13131" cy="31276"/>
            </a:xfrm>
            <a:custGeom>
              <a:avLst/>
              <a:gdLst/>
              <a:ahLst/>
              <a:cxnLst/>
              <a:rect l="l" t="t" r="r" b="b"/>
              <a:pathLst>
                <a:path w="275" h="655" extrusionOk="0">
                  <a:moveTo>
                    <a:pt x="218" y="1"/>
                  </a:moveTo>
                  <a:cubicBezTo>
                    <a:pt x="247" y="31"/>
                    <a:pt x="237" y="75"/>
                    <a:pt x="214" y="91"/>
                  </a:cubicBezTo>
                  <a:cubicBezTo>
                    <a:pt x="166" y="124"/>
                    <a:pt x="173" y="169"/>
                    <a:pt x="166" y="214"/>
                  </a:cubicBezTo>
                  <a:cubicBezTo>
                    <a:pt x="225" y="225"/>
                    <a:pt x="229" y="258"/>
                    <a:pt x="192" y="300"/>
                  </a:cubicBezTo>
                  <a:cubicBezTo>
                    <a:pt x="176" y="319"/>
                    <a:pt x="162" y="345"/>
                    <a:pt x="140" y="345"/>
                  </a:cubicBezTo>
                  <a:cubicBezTo>
                    <a:pt x="128" y="345"/>
                    <a:pt x="117" y="334"/>
                    <a:pt x="102" y="315"/>
                  </a:cubicBezTo>
                  <a:cubicBezTo>
                    <a:pt x="83" y="292"/>
                    <a:pt x="68" y="281"/>
                    <a:pt x="50" y="281"/>
                  </a:cubicBezTo>
                  <a:cubicBezTo>
                    <a:pt x="35" y="281"/>
                    <a:pt x="16" y="289"/>
                    <a:pt x="1" y="311"/>
                  </a:cubicBezTo>
                  <a:cubicBezTo>
                    <a:pt x="9" y="322"/>
                    <a:pt x="5" y="334"/>
                    <a:pt x="1" y="345"/>
                  </a:cubicBezTo>
                  <a:cubicBezTo>
                    <a:pt x="16" y="356"/>
                    <a:pt x="31" y="371"/>
                    <a:pt x="45" y="379"/>
                  </a:cubicBezTo>
                  <a:cubicBezTo>
                    <a:pt x="76" y="393"/>
                    <a:pt x="132" y="415"/>
                    <a:pt x="124" y="431"/>
                  </a:cubicBezTo>
                  <a:cubicBezTo>
                    <a:pt x="102" y="502"/>
                    <a:pt x="188" y="580"/>
                    <a:pt x="102" y="640"/>
                  </a:cubicBezTo>
                  <a:cubicBezTo>
                    <a:pt x="102" y="644"/>
                    <a:pt x="106" y="651"/>
                    <a:pt x="109" y="655"/>
                  </a:cubicBezTo>
                  <a:lnTo>
                    <a:pt x="117" y="655"/>
                  </a:lnTo>
                  <a:cubicBezTo>
                    <a:pt x="143" y="648"/>
                    <a:pt x="166" y="636"/>
                    <a:pt x="176" y="599"/>
                  </a:cubicBezTo>
                  <a:cubicBezTo>
                    <a:pt x="195" y="517"/>
                    <a:pt x="184" y="420"/>
                    <a:pt x="214" y="353"/>
                  </a:cubicBezTo>
                  <a:cubicBezTo>
                    <a:pt x="266" y="251"/>
                    <a:pt x="270" y="154"/>
                    <a:pt x="274" y="49"/>
                  </a:cubicBezTo>
                  <a:cubicBezTo>
                    <a:pt x="274" y="4"/>
                    <a:pt x="259" y="1"/>
                    <a:pt x="2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2" name="Google Shape;33042;p23"/>
            <p:cNvSpPr/>
            <p:nvPr/>
          </p:nvSpPr>
          <p:spPr>
            <a:xfrm>
              <a:off x="-2553666" y="-2816725"/>
              <a:ext cx="15805" cy="16856"/>
            </a:xfrm>
            <a:custGeom>
              <a:avLst/>
              <a:gdLst/>
              <a:ahLst/>
              <a:cxnLst/>
              <a:rect l="l" t="t" r="r" b="b"/>
              <a:pathLst>
                <a:path w="331" h="353" extrusionOk="0">
                  <a:moveTo>
                    <a:pt x="143" y="1"/>
                  </a:moveTo>
                  <a:lnTo>
                    <a:pt x="143" y="1"/>
                  </a:lnTo>
                  <a:cubicBezTo>
                    <a:pt x="147" y="42"/>
                    <a:pt x="132" y="49"/>
                    <a:pt x="109" y="49"/>
                  </a:cubicBezTo>
                  <a:lnTo>
                    <a:pt x="61" y="49"/>
                  </a:lnTo>
                  <a:lnTo>
                    <a:pt x="46" y="64"/>
                  </a:lnTo>
                  <a:lnTo>
                    <a:pt x="12" y="98"/>
                  </a:lnTo>
                  <a:cubicBezTo>
                    <a:pt x="1" y="154"/>
                    <a:pt x="8" y="202"/>
                    <a:pt x="57" y="247"/>
                  </a:cubicBezTo>
                  <a:cubicBezTo>
                    <a:pt x="106" y="289"/>
                    <a:pt x="61" y="300"/>
                    <a:pt x="27" y="311"/>
                  </a:cubicBezTo>
                  <a:cubicBezTo>
                    <a:pt x="35" y="315"/>
                    <a:pt x="38" y="323"/>
                    <a:pt x="42" y="330"/>
                  </a:cubicBezTo>
                  <a:cubicBezTo>
                    <a:pt x="49" y="333"/>
                    <a:pt x="53" y="337"/>
                    <a:pt x="61" y="341"/>
                  </a:cubicBezTo>
                  <a:lnTo>
                    <a:pt x="72" y="341"/>
                  </a:lnTo>
                  <a:cubicBezTo>
                    <a:pt x="83" y="341"/>
                    <a:pt x="94" y="345"/>
                    <a:pt x="102" y="349"/>
                  </a:cubicBezTo>
                  <a:cubicBezTo>
                    <a:pt x="113" y="349"/>
                    <a:pt x="125" y="352"/>
                    <a:pt x="135" y="352"/>
                  </a:cubicBezTo>
                  <a:cubicBezTo>
                    <a:pt x="143" y="352"/>
                    <a:pt x="151" y="352"/>
                    <a:pt x="158" y="349"/>
                  </a:cubicBezTo>
                  <a:cubicBezTo>
                    <a:pt x="120" y="281"/>
                    <a:pt x="91" y="206"/>
                    <a:pt x="42" y="147"/>
                  </a:cubicBezTo>
                  <a:cubicBezTo>
                    <a:pt x="53" y="135"/>
                    <a:pt x="64" y="132"/>
                    <a:pt x="75" y="132"/>
                  </a:cubicBezTo>
                  <a:cubicBezTo>
                    <a:pt x="91" y="132"/>
                    <a:pt x="98" y="139"/>
                    <a:pt x="106" y="150"/>
                  </a:cubicBezTo>
                  <a:cubicBezTo>
                    <a:pt x="113" y="169"/>
                    <a:pt x="113" y="195"/>
                    <a:pt x="143" y="195"/>
                  </a:cubicBezTo>
                  <a:cubicBezTo>
                    <a:pt x="177" y="195"/>
                    <a:pt x="147" y="161"/>
                    <a:pt x="161" y="154"/>
                  </a:cubicBezTo>
                  <a:cubicBezTo>
                    <a:pt x="173" y="150"/>
                    <a:pt x="180" y="150"/>
                    <a:pt x="192" y="150"/>
                  </a:cubicBezTo>
                  <a:cubicBezTo>
                    <a:pt x="210" y="150"/>
                    <a:pt x="225" y="158"/>
                    <a:pt x="232" y="184"/>
                  </a:cubicBezTo>
                  <a:cubicBezTo>
                    <a:pt x="240" y="221"/>
                    <a:pt x="240" y="259"/>
                    <a:pt x="244" y="296"/>
                  </a:cubicBezTo>
                  <a:cubicBezTo>
                    <a:pt x="330" y="236"/>
                    <a:pt x="244" y="158"/>
                    <a:pt x="266" y="87"/>
                  </a:cubicBezTo>
                  <a:cubicBezTo>
                    <a:pt x="274" y="71"/>
                    <a:pt x="218" y="49"/>
                    <a:pt x="187" y="35"/>
                  </a:cubicBezTo>
                  <a:cubicBezTo>
                    <a:pt x="173" y="27"/>
                    <a:pt x="158" y="12"/>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3" name="Google Shape;33043;p23"/>
            <p:cNvSpPr/>
            <p:nvPr/>
          </p:nvSpPr>
          <p:spPr>
            <a:xfrm>
              <a:off x="-2574007" y="-2871494"/>
              <a:ext cx="9359" cy="13943"/>
            </a:xfrm>
            <a:custGeom>
              <a:avLst/>
              <a:gdLst/>
              <a:ahLst/>
              <a:cxnLst/>
              <a:rect l="l" t="t" r="r" b="b"/>
              <a:pathLst>
                <a:path w="196" h="292" extrusionOk="0">
                  <a:moveTo>
                    <a:pt x="90" y="0"/>
                  </a:moveTo>
                  <a:cubicBezTo>
                    <a:pt x="23" y="0"/>
                    <a:pt x="16" y="60"/>
                    <a:pt x="1" y="109"/>
                  </a:cubicBezTo>
                  <a:cubicBezTo>
                    <a:pt x="23" y="131"/>
                    <a:pt x="16" y="157"/>
                    <a:pt x="8" y="183"/>
                  </a:cubicBezTo>
                  <a:cubicBezTo>
                    <a:pt x="1" y="224"/>
                    <a:pt x="12" y="262"/>
                    <a:pt x="46" y="292"/>
                  </a:cubicBezTo>
                  <a:cubicBezTo>
                    <a:pt x="87" y="266"/>
                    <a:pt x="132" y="250"/>
                    <a:pt x="124" y="187"/>
                  </a:cubicBezTo>
                  <a:cubicBezTo>
                    <a:pt x="120" y="150"/>
                    <a:pt x="161" y="127"/>
                    <a:pt x="180" y="97"/>
                  </a:cubicBezTo>
                  <a:cubicBezTo>
                    <a:pt x="195" y="38"/>
                    <a:pt x="176" y="15"/>
                    <a:pt x="116" y="4"/>
                  </a:cubicBezTo>
                  <a:cubicBezTo>
                    <a:pt x="106" y="4"/>
                    <a:pt x="98" y="0"/>
                    <a:pt x="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4" name="Google Shape;33044;p23"/>
            <p:cNvSpPr/>
            <p:nvPr/>
          </p:nvSpPr>
          <p:spPr>
            <a:xfrm>
              <a:off x="-2562547" y="-2819924"/>
              <a:ext cx="10935" cy="19148"/>
            </a:xfrm>
            <a:custGeom>
              <a:avLst/>
              <a:gdLst/>
              <a:ahLst/>
              <a:cxnLst/>
              <a:rect l="l" t="t" r="r" b="b"/>
              <a:pathLst>
                <a:path w="229" h="401" extrusionOk="0">
                  <a:moveTo>
                    <a:pt x="0" y="0"/>
                  </a:moveTo>
                  <a:cubicBezTo>
                    <a:pt x="30" y="26"/>
                    <a:pt x="56" y="57"/>
                    <a:pt x="90" y="90"/>
                  </a:cubicBezTo>
                  <a:cubicBezTo>
                    <a:pt x="82" y="90"/>
                    <a:pt x="75" y="90"/>
                    <a:pt x="67" y="86"/>
                  </a:cubicBezTo>
                  <a:lnTo>
                    <a:pt x="45" y="86"/>
                  </a:lnTo>
                  <a:cubicBezTo>
                    <a:pt x="30" y="86"/>
                    <a:pt x="19" y="90"/>
                    <a:pt x="19" y="116"/>
                  </a:cubicBezTo>
                  <a:cubicBezTo>
                    <a:pt x="82" y="131"/>
                    <a:pt x="90" y="165"/>
                    <a:pt x="49" y="214"/>
                  </a:cubicBezTo>
                  <a:cubicBezTo>
                    <a:pt x="67" y="251"/>
                    <a:pt x="45" y="277"/>
                    <a:pt x="30" y="307"/>
                  </a:cubicBezTo>
                  <a:cubicBezTo>
                    <a:pt x="23" y="329"/>
                    <a:pt x="26" y="363"/>
                    <a:pt x="45" y="363"/>
                  </a:cubicBezTo>
                  <a:lnTo>
                    <a:pt x="49" y="363"/>
                  </a:lnTo>
                  <a:cubicBezTo>
                    <a:pt x="59" y="359"/>
                    <a:pt x="67" y="356"/>
                    <a:pt x="75" y="356"/>
                  </a:cubicBezTo>
                  <a:cubicBezTo>
                    <a:pt x="101" y="356"/>
                    <a:pt x="120" y="367"/>
                    <a:pt x="142" y="378"/>
                  </a:cubicBezTo>
                  <a:cubicBezTo>
                    <a:pt x="161" y="390"/>
                    <a:pt x="183" y="400"/>
                    <a:pt x="202" y="400"/>
                  </a:cubicBezTo>
                  <a:cubicBezTo>
                    <a:pt x="213" y="400"/>
                    <a:pt x="221" y="400"/>
                    <a:pt x="228" y="397"/>
                  </a:cubicBezTo>
                  <a:cubicBezTo>
                    <a:pt x="224" y="390"/>
                    <a:pt x="221" y="382"/>
                    <a:pt x="213" y="378"/>
                  </a:cubicBezTo>
                  <a:cubicBezTo>
                    <a:pt x="172" y="329"/>
                    <a:pt x="112" y="300"/>
                    <a:pt x="101" y="228"/>
                  </a:cubicBezTo>
                  <a:cubicBezTo>
                    <a:pt x="86" y="191"/>
                    <a:pt x="127" y="176"/>
                    <a:pt x="142" y="154"/>
                  </a:cubicBezTo>
                  <a:cubicBezTo>
                    <a:pt x="154" y="135"/>
                    <a:pt x="164" y="109"/>
                    <a:pt x="146" y="102"/>
                  </a:cubicBezTo>
                  <a:cubicBezTo>
                    <a:pt x="93" y="76"/>
                    <a:pt x="71"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5" name="Google Shape;33045;p23"/>
            <p:cNvSpPr/>
            <p:nvPr/>
          </p:nvSpPr>
          <p:spPr>
            <a:xfrm>
              <a:off x="-2547745" y="-2783682"/>
              <a:ext cx="13227" cy="12892"/>
            </a:xfrm>
            <a:custGeom>
              <a:avLst/>
              <a:gdLst/>
              <a:ahLst/>
              <a:cxnLst/>
              <a:rect l="l" t="t" r="r" b="b"/>
              <a:pathLst>
                <a:path w="277" h="270" extrusionOk="0">
                  <a:moveTo>
                    <a:pt x="127" y="0"/>
                  </a:moveTo>
                  <a:cubicBezTo>
                    <a:pt x="90" y="0"/>
                    <a:pt x="56" y="15"/>
                    <a:pt x="30" y="49"/>
                  </a:cubicBezTo>
                  <a:cubicBezTo>
                    <a:pt x="8" y="75"/>
                    <a:pt x="1" y="105"/>
                    <a:pt x="23" y="131"/>
                  </a:cubicBezTo>
                  <a:cubicBezTo>
                    <a:pt x="53" y="164"/>
                    <a:pt x="71" y="202"/>
                    <a:pt x="79" y="243"/>
                  </a:cubicBezTo>
                  <a:cubicBezTo>
                    <a:pt x="82" y="262"/>
                    <a:pt x="94" y="269"/>
                    <a:pt x="108" y="269"/>
                  </a:cubicBezTo>
                  <a:cubicBezTo>
                    <a:pt x="120" y="269"/>
                    <a:pt x="135" y="262"/>
                    <a:pt x="146" y="259"/>
                  </a:cubicBezTo>
                  <a:cubicBezTo>
                    <a:pt x="108" y="232"/>
                    <a:pt x="94" y="183"/>
                    <a:pt x="75" y="146"/>
                  </a:cubicBezTo>
                  <a:cubicBezTo>
                    <a:pt x="53" y="109"/>
                    <a:pt x="71" y="71"/>
                    <a:pt x="105" y="41"/>
                  </a:cubicBezTo>
                  <a:cubicBezTo>
                    <a:pt x="113" y="34"/>
                    <a:pt x="124" y="30"/>
                    <a:pt x="131" y="30"/>
                  </a:cubicBezTo>
                  <a:cubicBezTo>
                    <a:pt x="150" y="30"/>
                    <a:pt x="168" y="45"/>
                    <a:pt x="187" y="57"/>
                  </a:cubicBezTo>
                  <a:cubicBezTo>
                    <a:pt x="232" y="75"/>
                    <a:pt x="225" y="105"/>
                    <a:pt x="202" y="138"/>
                  </a:cubicBezTo>
                  <a:cubicBezTo>
                    <a:pt x="180" y="176"/>
                    <a:pt x="198" y="232"/>
                    <a:pt x="146" y="259"/>
                  </a:cubicBezTo>
                  <a:cubicBezTo>
                    <a:pt x="165" y="266"/>
                    <a:pt x="176" y="266"/>
                    <a:pt x="187" y="266"/>
                  </a:cubicBezTo>
                  <a:cubicBezTo>
                    <a:pt x="243" y="266"/>
                    <a:pt x="220" y="187"/>
                    <a:pt x="239" y="157"/>
                  </a:cubicBezTo>
                  <a:cubicBezTo>
                    <a:pt x="270" y="116"/>
                    <a:pt x="277" y="57"/>
                    <a:pt x="206" y="23"/>
                  </a:cubicBezTo>
                  <a:cubicBezTo>
                    <a:pt x="176" y="7"/>
                    <a:pt x="150" y="0"/>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6" name="Google Shape;33046;p23"/>
            <p:cNvSpPr/>
            <p:nvPr/>
          </p:nvSpPr>
          <p:spPr>
            <a:xfrm>
              <a:off x="-2548461" y="-2833151"/>
              <a:ext cx="13418" cy="11699"/>
            </a:xfrm>
            <a:custGeom>
              <a:avLst/>
              <a:gdLst/>
              <a:ahLst/>
              <a:cxnLst/>
              <a:rect l="l" t="t" r="r" b="b"/>
              <a:pathLst>
                <a:path w="281" h="245" extrusionOk="0">
                  <a:moveTo>
                    <a:pt x="251" y="1"/>
                  </a:moveTo>
                  <a:lnTo>
                    <a:pt x="251" y="1"/>
                  </a:lnTo>
                  <a:cubicBezTo>
                    <a:pt x="199" y="20"/>
                    <a:pt x="146" y="39"/>
                    <a:pt x="94" y="39"/>
                  </a:cubicBezTo>
                  <a:cubicBezTo>
                    <a:pt x="64" y="39"/>
                    <a:pt x="34" y="34"/>
                    <a:pt x="0" y="16"/>
                  </a:cubicBezTo>
                  <a:lnTo>
                    <a:pt x="0" y="16"/>
                  </a:lnTo>
                  <a:cubicBezTo>
                    <a:pt x="4" y="23"/>
                    <a:pt x="4" y="31"/>
                    <a:pt x="4" y="39"/>
                  </a:cubicBezTo>
                  <a:cubicBezTo>
                    <a:pt x="11" y="53"/>
                    <a:pt x="23" y="68"/>
                    <a:pt x="30" y="79"/>
                  </a:cubicBezTo>
                  <a:cubicBezTo>
                    <a:pt x="42" y="94"/>
                    <a:pt x="52" y="106"/>
                    <a:pt x="68" y="113"/>
                  </a:cubicBezTo>
                  <a:cubicBezTo>
                    <a:pt x="78" y="109"/>
                    <a:pt x="90" y="106"/>
                    <a:pt x="101" y="106"/>
                  </a:cubicBezTo>
                  <a:cubicBezTo>
                    <a:pt x="123" y="106"/>
                    <a:pt x="146" y="117"/>
                    <a:pt x="157" y="143"/>
                  </a:cubicBezTo>
                  <a:cubicBezTo>
                    <a:pt x="183" y="191"/>
                    <a:pt x="109" y="158"/>
                    <a:pt x="109" y="191"/>
                  </a:cubicBezTo>
                  <a:cubicBezTo>
                    <a:pt x="109" y="210"/>
                    <a:pt x="90" y="225"/>
                    <a:pt x="109" y="244"/>
                  </a:cubicBezTo>
                  <a:cubicBezTo>
                    <a:pt x="135" y="232"/>
                    <a:pt x="154" y="210"/>
                    <a:pt x="183" y="210"/>
                  </a:cubicBezTo>
                  <a:cubicBezTo>
                    <a:pt x="187" y="210"/>
                    <a:pt x="195" y="210"/>
                    <a:pt x="199" y="214"/>
                  </a:cubicBezTo>
                  <a:cubicBezTo>
                    <a:pt x="206" y="169"/>
                    <a:pt x="199" y="124"/>
                    <a:pt x="247" y="91"/>
                  </a:cubicBezTo>
                  <a:cubicBezTo>
                    <a:pt x="270" y="75"/>
                    <a:pt x="280" y="31"/>
                    <a:pt x="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7" name="Google Shape;33047;p23"/>
            <p:cNvSpPr/>
            <p:nvPr/>
          </p:nvSpPr>
          <p:spPr>
            <a:xfrm>
              <a:off x="-2583653" y="-2866337"/>
              <a:ext cx="11842" cy="10601"/>
            </a:xfrm>
            <a:custGeom>
              <a:avLst/>
              <a:gdLst/>
              <a:ahLst/>
              <a:cxnLst/>
              <a:rect l="l" t="t" r="r" b="b"/>
              <a:pathLst>
                <a:path w="248" h="222" extrusionOk="0">
                  <a:moveTo>
                    <a:pt x="203" y="1"/>
                  </a:moveTo>
                  <a:cubicBezTo>
                    <a:pt x="184" y="38"/>
                    <a:pt x="184" y="87"/>
                    <a:pt x="147" y="116"/>
                  </a:cubicBezTo>
                  <a:cubicBezTo>
                    <a:pt x="117" y="109"/>
                    <a:pt x="113" y="61"/>
                    <a:pt x="75" y="61"/>
                  </a:cubicBezTo>
                  <a:lnTo>
                    <a:pt x="68" y="61"/>
                  </a:lnTo>
                  <a:cubicBezTo>
                    <a:pt x="38" y="64"/>
                    <a:pt x="20" y="79"/>
                    <a:pt x="4" y="106"/>
                  </a:cubicBezTo>
                  <a:cubicBezTo>
                    <a:pt x="1" y="116"/>
                    <a:pt x="4" y="132"/>
                    <a:pt x="16" y="135"/>
                  </a:cubicBezTo>
                  <a:cubicBezTo>
                    <a:pt x="72" y="150"/>
                    <a:pt x="109" y="191"/>
                    <a:pt x="158" y="218"/>
                  </a:cubicBezTo>
                  <a:cubicBezTo>
                    <a:pt x="158" y="218"/>
                    <a:pt x="161" y="221"/>
                    <a:pt x="165" y="221"/>
                  </a:cubicBezTo>
                  <a:cubicBezTo>
                    <a:pt x="187" y="221"/>
                    <a:pt x="221" y="195"/>
                    <a:pt x="248" y="184"/>
                  </a:cubicBezTo>
                  <a:cubicBezTo>
                    <a:pt x="214" y="154"/>
                    <a:pt x="203" y="116"/>
                    <a:pt x="210" y="75"/>
                  </a:cubicBezTo>
                  <a:cubicBezTo>
                    <a:pt x="218" y="49"/>
                    <a:pt x="225" y="23"/>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8" name="Google Shape;33048;p23"/>
            <p:cNvSpPr/>
            <p:nvPr/>
          </p:nvSpPr>
          <p:spPr>
            <a:xfrm>
              <a:off x="-2564028" y="-2856358"/>
              <a:ext cx="6303" cy="6876"/>
            </a:xfrm>
            <a:custGeom>
              <a:avLst/>
              <a:gdLst/>
              <a:ahLst/>
              <a:cxnLst/>
              <a:rect l="l" t="t" r="r" b="b"/>
              <a:pathLst>
                <a:path w="132" h="144" extrusionOk="0">
                  <a:moveTo>
                    <a:pt x="68" y="1"/>
                  </a:moveTo>
                  <a:cubicBezTo>
                    <a:pt x="54" y="1"/>
                    <a:pt x="42" y="4"/>
                    <a:pt x="28" y="19"/>
                  </a:cubicBezTo>
                  <a:cubicBezTo>
                    <a:pt x="1" y="54"/>
                    <a:pt x="28" y="90"/>
                    <a:pt x="50" y="121"/>
                  </a:cubicBezTo>
                  <a:cubicBezTo>
                    <a:pt x="61" y="135"/>
                    <a:pt x="72" y="143"/>
                    <a:pt x="87" y="143"/>
                  </a:cubicBezTo>
                  <a:cubicBezTo>
                    <a:pt x="90" y="143"/>
                    <a:pt x="95" y="139"/>
                    <a:pt x="102" y="139"/>
                  </a:cubicBezTo>
                  <a:cubicBezTo>
                    <a:pt x="109" y="106"/>
                    <a:pt x="121" y="76"/>
                    <a:pt x="132" y="42"/>
                  </a:cubicBezTo>
                  <a:cubicBezTo>
                    <a:pt x="113" y="19"/>
                    <a:pt x="9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9" name="Google Shape;33049;p23"/>
            <p:cNvSpPr/>
            <p:nvPr/>
          </p:nvSpPr>
          <p:spPr>
            <a:xfrm>
              <a:off x="-2571859" y="-2866910"/>
              <a:ext cx="7353" cy="10075"/>
            </a:xfrm>
            <a:custGeom>
              <a:avLst/>
              <a:gdLst/>
              <a:ahLst/>
              <a:cxnLst/>
              <a:rect l="l" t="t" r="r" b="b"/>
              <a:pathLst>
                <a:path w="154" h="211" extrusionOk="0">
                  <a:moveTo>
                    <a:pt x="135" y="1"/>
                  </a:moveTo>
                  <a:cubicBezTo>
                    <a:pt x="116" y="31"/>
                    <a:pt x="75" y="54"/>
                    <a:pt x="79" y="91"/>
                  </a:cubicBezTo>
                  <a:cubicBezTo>
                    <a:pt x="87" y="154"/>
                    <a:pt x="42" y="170"/>
                    <a:pt x="1" y="196"/>
                  </a:cubicBezTo>
                  <a:cubicBezTo>
                    <a:pt x="23" y="207"/>
                    <a:pt x="42" y="211"/>
                    <a:pt x="57" y="211"/>
                  </a:cubicBezTo>
                  <a:cubicBezTo>
                    <a:pt x="87" y="211"/>
                    <a:pt x="109" y="192"/>
                    <a:pt x="120" y="144"/>
                  </a:cubicBezTo>
                  <a:cubicBezTo>
                    <a:pt x="131" y="95"/>
                    <a:pt x="154" y="50"/>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0" name="Google Shape;33050;p23"/>
            <p:cNvSpPr/>
            <p:nvPr/>
          </p:nvSpPr>
          <p:spPr>
            <a:xfrm>
              <a:off x="-2551183" y="-2801923"/>
              <a:ext cx="9932" cy="5253"/>
            </a:xfrm>
            <a:custGeom>
              <a:avLst/>
              <a:gdLst/>
              <a:ahLst/>
              <a:cxnLst/>
              <a:rect l="l" t="t" r="r" b="b"/>
              <a:pathLst>
                <a:path w="208" h="110" extrusionOk="0">
                  <a:moveTo>
                    <a:pt x="203" y="1"/>
                  </a:moveTo>
                  <a:cubicBezTo>
                    <a:pt x="170" y="5"/>
                    <a:pt x="147" y="39"/>
                    <a:pt x="117" y="39"/>
                  </a:cubicBezTo>
                  <a:lnTo>
                    <a:pt x="106" y="39"/>
                  </a:lnTo>
                  <a:cubicBezTo>
                    <a:pt x="99" y="42"/>
                    <a:pt x="91" y="42"/>
                    <a:pt x="83" y="42"/>
                  </a:cubicBezTo>
                  <a:cubicBezTo>
                    <a:pt x="73" y="42"/>
                    <a:pt x="61" y="39"/>
                    <a:pt x="50" y="39"/>
                  </a:cubicBezTo>
                  <a:cubicBezTo>
                    <a:pt x="42" y="35"/>
                    <a:pt x="31" y="31"/>
                    <a:pt x="20" y="31"/>
                  </a:cubicBezTo>
                  <a:lnTo>
                    <a:pt x="9" y="31"/>
                  </a:lnTo>
                  <a:cubicBezTo>
                    <a:pt x="1" y="87"/>
                    <a:pt x="23" y="109"/>
                    <a:pt x="57" y="109"/>
                  </a:cubicBezTo>
                  <a:cubicBezTo>
                    <a:pt x="68" y="109"/>
                    <a:pt x="83" y="106"/>
                    <a:pt x="99" y="102"/>
                  </a:cubicBezTo>
                  <a:cubicBezTo>
                    <a:pt x="147" y="87"/>
                    <a:pt x="185" y="49"/>
                    <a:pt x="2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1" name="Google Shape;33051;p23"/>
            <p:cNvSpPr/>
            <p:nvPr/>
          </p:nvSpPr>
          <p:spPr>
            <a:xfrm>
              <a:off x="-2609868" y="-2857933"/>
              <a:ext cx="5921" cy="4823"/>
            </a:xfrm>
            <a:custGeom>
              <a:avLst/>
              <a:gdLst/>
              <a:ahLst/>
              <a:cxnLst/>
              <a:rect l="l" t="t" r="r" b="b"/>
              <a:pathLst>
                <a:path w="124" h="101" extrusionOk="0">
                  <a:moveTo>
                    <a:pt x="75" y="0"/>
                  </a:moveTo>
                  <a:cubicBezTo>
                    <a:pt x="60" y="0"/>
                    <a:pt x="46" y="4"/>
                    <a:pt x="30" y="15"/>
                  </a:cubicBezTo>
                  <a:cubicBezTo>
                    <a:pt x="12" y="37"/>
                    <a:pt x="1" y="60"/>
                    <a:pt x="27" y="87"/>
                  </a:cubicBezTo>
                  <a:cubicBezTo>
                    <a:pt x="38" y="97"/>
                    <a:pt x="49" y="101"/>
                    <a:pt x="60" y="101"/>
                  </a:cubicBezTo>
                  <a:cubicBezTo>
                    <a:pt x="72" y="101"/>
                    <a:pt x="82" y="94"/>
                    <a:pt x="98" y="82"/>
                  </a:cubicBezTo>
                  <a:cubicBezTo>
                    <a:pt x="116" y="60"/>
                    <a:pt x="124" y="37"/>
                    <a:pt x="101" y="4"/>
                  </a:cubicBezTo>
                  <a:cubicBezTo>
                    <a:pt x="94" y="0"/>
                    <a:pt x="82"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2" name="Google Shape;33052;p23"/>
            <p:cNvSpPr/>
            <p:nvPr/>
          </p:nvSpPr>
          <p:spPr>
            <a:xfrm>
              <a:off x="-2559157" y="-2854400"/>
              <a:ext cx="5062" cy="5969"/>
            </a:xfrm>
            <a:custGeom>
              <a:avLst/>
              <a:gdLst/>
              <a:ahLst/>
              <a:cxnLst/>
              <a:rect l="l" t="t" r="r" b="b"/>
              <a:pathLst>
                <a:path w="106" h="125" extrusionOk="0">
                  <a:moveTo>
                    <a:pt x="30" y="1"/>
                  </a:moveTo>
                  <a:cubicBezTo>
                    <a:pt x="19" y="35"/>
                    <a:pt x="7" y="65"/>
                    <a:pt x="0" y="98"/>
                  </a:cubicBezTo>
                  <a:cubicBezTo>
                    <a:pt x="15" y="113"/>
                    <a:pt x="33" y="125"/>
                    <a:pt x="49" y="125"/>
                  </a:cubicBezTo>
                  <a:cubicBezTo>
                    <a:pt x="64" y="125"/>
                    <a:pt x="75" y="117"/>
                    <a:pt x="83" y="98"/>
                  </a:cubicBezTo>
                  <a:cubicBezTo>
                    <a:pt x="97" y="61"/>
                    <a:pt x="105"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3" name="Google Shape;33053;p23"/>
            <p:cNvSpPr/>
            <p:nvPr/>
          </p:nvSpPr>
          <p:spPr>
            <a:xfrm>
              <a:off x="-2552424" y="-2833294"/>
              <a:ext cx="4154" cy="6446"/>
            </a:xfrm>
            <a:custGeom>
              <a:avLst/>
              <a:gdLst/>
              <a:ahLst/>
              <a:cxnLst/>
              <a:rect l="l" t="t" r="r" b="b"/>
              <a:pathLst>
                <a:path w="87" h="135" extrusionOk="0">
                  <a:moveTo>
                    <a:pt x="54" y="0"/>
                  </a:moveTo>
                  <a:cubicBezTo>
                    <a:pt x="35" y="0"/>
                    <a:pt x="20" y="15"/>
                    <a:pt x="4" y="30"/>
                  </a:cubicBezTo>
                  <a:cubicBezTo>
                    <a:pt x="1" y="68"/>
                    <a:pt x="1" y="101"/>
                    <a:pt x="12" y="135"/>
                  </a:cubicBezTo>
                  <a:cubicBezTo>
                    <a:pt x="61" y="127"/>
                    <a:pt x="57" y="90"/>
                    <a:pt x="72" y="68"/>
                  </a:cubicBezTo>
                  <a:cubicBezTo>
                    <a:pt x="76" y="68"/>
                    <a:pt x="76" y="64"/>
                    <a:pt x="80" y="64"/>
                  </a:cubicBezTo>
                  <a:cubicBezTo>
                    <a:pt x="87" y="56"/>
                    <a:pt x="87" y="49"/>
                    <a:pt x="87" y="42"/>
                  </a:cubicBezTo>
                  <a:cubicBezTo>
                    <a:pt x="87" y="34"/>
                    <a:pt x="87" y="26"/>
                    <a:pt x="83" y="19"/>
                  </a:cubicBezTo>
                  <a:cubicBezTo>
                    <a:pt x="72" y="7"/>
                    <a:pt x="61"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4" name="Google Shape;33054;p23"/>
            <p:cNvSpPr/>
            <p:nvPr/>
          </p:nvSpPr>
          <p:spPr>
            <a:xfrm>
              <a:off x="-2600413" y="-2863472"/>
              <a:ext cx="5587" cy="4536"/>
            </a:xfrm>
            <a:custGeom>
              <a:avLst/>
              <a:gdLst/>
              <a:ahLst/>
              <a:cxnLst/>
              <a:rect l="l" t="t" r="r" b="b"/>
              <a:pathLst>
                <a:path w="117" h="95" extrusionOk="0">
                  <a:moveTo>
                    <a:pt x="64" y="1"/>
                  </a:moveTo>
                  <a:cubicBezTo>
                    <a:pt x="34" y="1"/>
                    <a:pt x="15" y="11"/>
                    <a:pt x="5" y="46"/>
                  </a:cubicBezTo>
                  <a:cubicBezTo>
                    <a:pt x="0" y="64"/>
                    <a:pt x="5" y="86"/>
                    <a:pt x="27" y="90"/>
                  </a:cubicBezTo>
                  <a:cubicBezTo>
                    <a:pt x="34" y="94"/>
                    <a:pt x="41" y="94"/>
                    <a:pt x="45" y="94"/>
                  </a:cubicBezTo>
                  <a:cubicBezTo>
                    <a:pt x="94" y="94"/>
                    <a:pt x="86" y="34"/>
                    <a:pt x="117" y="8"/>
                  </a:cubicBezTo>
                  <a:cubicBezTo>
                    <a:pt x="98" y="4"/>
                    <a:pt x="79"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5" name="Google Shape;33055;p23"/>
            <p:cNvSpPr/>
            <p:nvPr/>
          </p:nvSpPr>
          <p:spPr>
            <a:xfrm>
              <a:off x="-2564028" y="-2814433"/>
              <a:ext cx="5778" cy="4727"/>
            </a:xfrm>
            <a:custGeom>
              <a:avLst/>
              <a:gdLst/>
              <a:ahLst/>
              <a:cxnLst/>
              <a:rect l="l" t="t" r="r" b="b"/>
              <a:pathLst>
                <a:path w="121" h="99" extrusionOk="0">
                  <a:moveTo>
                    <a:pt x="50" y="1"/>
                  </a:moveTo>
                  <a:lnTo>
                    <a:pt x="50" y="1"/>
                  </a:lnTo>
                  <a:cubicBezTo>
                    <a:pt x="16" y="50"/>
                    <a:pt x="1" y="87"/>
                    <a:pt x="80" y="99"/>
                  </a:cubicBezTo>
                  <a:cubicBezTo>
                    <a:pt x="121" y="50"/>
                    <a:pt x="113" y="16"/>
                    <a:pt x="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6" name="Google Shape;33056;p23"/>
            <p:cNvSpPr/>
            <p:nvPr/>
          </p:nvSpPr>
          <p:spPr>
            <a:xfrm>
              <a:off x="-2594015" y="-2866337"/>
              <a:ext cx="6160" cy="3247"/>
            </a:xfrm>
            <a:custGeom>
              <a:avLst/>
              <a:gdLst/>
              <a:ahLst/>
              <a:cxnLst/>
              <a:rect l="l" t="t" r="r" b="b"/>
              <a:pathLst>
                <a:path w="129" h="68" extrusionOk="0">
                  <a:moveTo>
                    <a:pt x="42" y="1"/>
                  </a:moveTo>
                  <a:cubicBezTo>
                    <a:pt x="35" y="1"/>
                    <a:pt x="28" y="4"/>
                    <a:pt x="20" y="11"/>
                  </a:cubicBezTo>
                  <a:cubicBezTo>
                    <a:pt x="5" y="19"/>
                    <a:pt x="1" y="38"/>
                    <a:pt x="12" y="49"/>
                  </a:cubicBezTo>
                  <a:cubicBezTo>
                    <a:pt x="23" y="64"/>
                    <a:pt x="35" y="68"/>
                    <a:pt x="46" y="68"/>
                  </a:cubicBezTo>
                  <a:cubicBezTo>
                    <a:pt x="64" y="68"/>
                    <a:pt x="90" y="53"/>
                    <a:pt x="128" y="42"/>
                  </a:cubicBezTo>
                  <a:cubicBezTo>
                    <a:pt x="87" y="30"/>
                    <a:pt x="68"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7" name="Google Shape;33057;p23"/>
            <p:cNvSpPr/>
            <p:nvPr/>
          </p:nvSpPr>
          <p:spPr>
            <a:xfrm>
              <a:off x="-2529361" y="-2809563"/>
              <a:ext cx="4154" cy="3438"/>
            </a:xfrm>
            <a:custGeom>
              <a:avLst/>
              <a:gdLst/>
              <a:ahLst/>
              <a:cxnLst/>
              <a:rect l="l" t="t" r="r" b="b"/>
              <a:pathLst>
                <a:path w="87" h="72" extrusionOk="0">
                  <a:moveTo>
                    <a:pt x="30" y="0"/>
                  </a:moveTo>
                  <a:cubicBezTo>
                    <a:pt x="23" y="0"/>
                    <a:pt x="15" y="4"/>
                    <a:pt x="11" y="11"/>
                  </a:cubicBezTo>
                  <a:cubicBezTo>
                    <a:pt x="0" y="30"/>
                    <a:pt x="4" y="49"/>
                    <a:pt x="19" y="64"/>
                  </a:cubicBezTo>
                  <a:cubicBezTo>
                    <a:pt x="27" y="68"/>
                    <a:pt x="37" y="71"/>
                    <a:pt x="45" y="71"/>
                  </a:cubicBezTo>
                  <a:cubicBezTo>
                    <a:pt x="56" y="71"/>
                    <a:pt x="64" y="68"/>
                    <a:pt x="71" y="60"/>
                  </a:cubicBezTo>
                  <a:cubicBezTo>
                    <a:pt x="87" y="42"/>
                    <a:pt x="68" y="26"/>
                    <a:pt x="56" y="16"/>
                  </a:cubicBezTo>
                  <a:cubicBezTo>
                    <a:pt x="49" y="8"/>
                    <a:pt x="37"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8" name="Google Shape;33058;p23"/>
            <p:cNvSpPr/>
            <p:nvPr/>
          </p:nvSpPr>
          <p:spPr>
            <a:xfrm>
              <a:off x="-2646826" y="-2920629"/>
              <a:ext cx="29844" cy="25928"/>
            </a:xfrm>
            <a:custGeom>
              <a:avLst/>
              <a:gdLst/>
              <a:ahLst/>
              <a:cxnLst/>
              <a:rect l="l" t="t" r="r" b="b"/>
              <a:pathLst>
                <a:path w="625" h="543" extrusionOk="0">
                  <a:moveTo>
                    <a:pt x="277" y="405"/>
                  </a:moveTo>
                  <a:cubicBezTo>
                    <a:pt x="322" y="416"/>
                    <a:pt x="367" y="427"/>
                    <a:pt x="416" y="442"/>
                  </a:cubicBezTo>
                  <a:lnTo>
                    <a:pt x="416" y="449"/>
                  </a:lnTo>
                  <a:cubicBezTo>
                    <a:pt x="416" y="484"/>
                    <a:pt x="389" y="487"/>
                    <a:pt x="367" y="491"/>
                  </a:cubicBezTo>
                  <a:cubicBezTo>
                    <a:pt x="356" y="494"/>
                    <a:pt x="344" y="494"/>
                    <a:pt x="333" y="494"/>
                  </a:cubicBezTo>
                  <a:cubicBezTo>
                    <a:pt x="307" y="494"/>
                    <a:pt x="285" y="487"/>
                    <a:pt x="273" y="453"/>
                  </a:cubicBezTo>
                  <a:cubicBezTo>
                    <a:pt x="266" y="439"/>
                    <a:pt x="251" y="420"/>
                    <a:pt x="277" y="405"/>
                  </a:cubicBezTo>
                  <a:close/>
                  <a:moveTo>
                    <a:pt x="169" y="1"/>
                  </a:moveTo>
                  <a:cubicBezTo>
                    <a:pt x="139" y="1"/>
                    <a:pt x="120" y="23"/>
                    <a:pt x="116" y="68"/>
                  </a:cubicBezTo>
                  <a:cubicBezTo>
                    <a:pt x="120" y="72"/>
                    <a:pt x="120" y="72"/>
                    <a:pt x="124" y="72"/>
                  </a:cubicBezTo>
                  <a:cubicBezTo>
                    <a:pt x="135" y="72"/>
                    <a:pt x="150" y="61"/>
                    <a:pt x="161" y="54"/>
                  </a:cubicBezTo>
                  <a:cubicBezTo>
                    <a:pt x="173" y="42"/>
                    <a:pt x="184" y="35"/>
                    <a:pt x="195" y="35"/>
                  </a:cubicBezTo>
                  <a:cubicBezTo>
                    <a:pt x="206" y="35"/>
                    <a:pt x="218" y="46"/>
                    <a:pt x="228" y="76"/>
                  </a:cubicBezTo>
                  <a:cubicBezTo>
                    <a:pt x="176" y="91"/>
                    <a:pt x="124" y="109"/>
                    <a:pt x="102" y="166"/>
                  </a:cubicBezTo>
                  <a:cubicBezTo>
                    <a:pt x="105" y="180"/>
                    <a:pt x="109" y="196"/>
                    <a:pt x="124" y="229"/>
                  </a:cubicBezTo>
                  <a:cubicBezTo>
                    <a:pt x="150" y="109"/>
                    <a:pt x="266" y="154"/>
                    <a:pt x="322" y="91"/>
                  </a:cubicBezTo>
                  <a:lnTo>
                    <a:pt x="322" y="91"/>
                  </a:lnTo>
                  <a:cubicBezTo>
                    <a:pt x="307" y="144"/>
                    <a:pt x="218" y="177"/>
                    <a:pt x="277" y="251"/>
                  </a:cubicBezTo>
                  <a:cubicBezTo>
                    <a:pt x="285" y="263"/>
                    <a:pt x="270" y="270"/>
                    <a:pt x="262" y="270"/>
                  </a:cubicBezTo>
                  <a:lnTo>
                    <a:pt x="259" y="270"/>
                  </a:lnTo>
                  <a:cubicBezTo>
                    <a:pt x="247" y="266"/>
                    <a:pt x="236" y="266"/>
                    <a:pt x="225" y="266"/>
                  </a:cubicBezTo>
                  <a:cubicBezTo>
                    <a:pt x="154" y="266"/>
                    <a:pt x="210" y="330"/>
                    <a:pt x="214" y="375"/>
                  </a:cubicBezTo>
                  <a:cubicBezTo>
                    <a:pt x="206" y="375"/>
                    <a:pt x="202" y="371"/>
                    <a:pt x="195" y="371"/>
                  </a:cubicBezTo>
                  <a:cubicBezTo>
                    <a:pt x="176" y="371"/>
                    <a:pt x="158" y="379"/>
                    <a:pt x="139" y="386"/>
                  </a:cubicBezTo>
                  <a:cubicBezTo>
                    <a:pt x="120" y="394"/>
                    <a:pt x="102" y="401"/>
                    <a:pt x="79" y="401"/>
                  </a:cubicBezTo>
                  <a:cubicBezTo>
                    <a:pt x="64" y="401"/>
                    <a:pt x="49" y="394"/>
                    <a:pt x="35" y="382"/>
                  </a:cubicBezTo>
                  <a:cubicBezTo>
                    <a:pt x="27" y="394"/>
                    <a:pt x="19" y="401"/>
                    <a:pt x="16" y="413"/>
                  </a:cubicBezTo>
                  <a:cubicBezTo>
                    <a:pt x="12" y="416"/>
                    <a:pt x="8" y="423"/>
                    <a:pt x="1" y="427"/>
                  </a:cubicBezTo>
                  <a:lnTo>
                    <a:pt x="4" y="427"/>
                  </a:lnTo>
                  <a:cubicBezTo>
                    <a:pt x="87" y="502"/>
                    <a:pt x="214" y="543"/>
                    <a:pt x="326" y="543"/>
                  </a:cubicBezTo>
                  <a:cubicBezTo>
                    <a:pt x="382" y="543"/>
                    <a:pt x="434" y="536"/>
                    <a:pt x="475" y="513"/>
                  </a:cubicBezTo>
                  <a:cubicBezTo>
                    <a:pt x="528" y="465"/>
                    <a:pt x="576" y="416"/>
                    <a:pt x="625" y="368"/>
                  </a:cubicBezTo>
                  <a:lnTo>
                    <a:pt x="621" y="363"/>
                  </a:lnTo>
                  <a:cubicBezTo>
                    <a:pt x="599" y="368"/>
                    <a:pt x="576" y="368"/>
                    <a:pt x="558" y="371"/>
                  </a:cubicBezTo>
                  <a:cubicBezTo>
                    <a:pt x="565" y="308"/>
                    <a:pt x="494" y="282"/>
                    <a:pt x="494" y="225"/>
                  </a:cubicBezTo>
                  <a:cubicBezTo>
                    <a:pt x="490" y="199"/>
                    <a:pt x="501" y="173"/>
                    <a:pt x="479" y="151"/>
                  </a:cubicBezTo>
                  <a:cubicBezTo>
                    <a:pt x="445" y="196"/>
                    <a:pt x="456" y="259"/>
                    <a:pt x="416" y="308"/>
                  </a:cubicBezTo>
                  <a:cubicBezTo>
                    <a:pt x="385" y="274"/>
                    <a:pt x="389" y="222"/>
                    <a:pt x="349" y="206"/>
                  </a:cubicBezTo>
                  <a:cubicBezTo>
                    <a:pt x="330" y="196"/>
                    <a:pt x="322" y="180"/>
                    <a:pt x="337" y="162"/>
                  </a:cubicBezTo>
                  <a:cubicBezTo>
                    <a:pt x="349" y="151"/>
                    <a:pt x="356" y="135"/>
                    <a:pt x="367" y="135"/>
                  </a:cubicBezTo>
                  <a:cubicBezTo>
                    <a:pt x="375" y="135"/>
                    <a:pt x="382" y="139"/>
                    <a:pt x="389" y="147"/>
                  </a:cubicBezTo>
                  <a:cubicBezTo>
                    <a:pt x="397" y="154"/>
                    <a:pt x="408" y="158"/>
                    <a:pt x="416" y="158"/>
                  </a:cubicBezTo>
                  <a:cubicBezTo>
                    <a:pt x="423" y="158"/>
                    <a:pt x="430" y="154"/>
                    <a:pt x="438" y="154"/>
                  </a:cubicBezTo>
                  <a:cubicBezTo>
                    <a:pt x="445" y="151"/>
                    <a:pt x="456" y="147"/>
                    <a:pt x="464" y="147"/>
                  </a:cubicBezTo>
                  <a:cubicBezTo>
                    <a:pt x="468" y="147"/>
                    <a:pt x="472" y="151"/>
                    <a:pt x="479" y="151"/>
                  </a:cubicBezTo>
                  <a:cubicBezTo>
                    <a:pt x="498" y="91"/>
                    <a:pt x="472" y="61"/>
                    <a:pt x="411" y="54"/>
                  </a:cubicBezTo>
                  <a:cubicBezTo>
                    <a:pt x="389" y="42"/>
                    <a:pt x="363" y="39"/>
                    <a:pt x="349" y="20"/>
                  </a:cubicBezTo>
                  <a:cubicBezTo>
                    <a:pt x="330" y="35"/>
                    <a:pt x="311" y="42"/>
                    <a:pt x="296" y="42"/>
                  </a:cubicBezTo>
                  <a:cubicBezTo>
                    <a:pt x="266" y="42"/>
                    <a:pt x="236" y="23"/>
                    <a:pt x="210" y="13"/>
                  </a:cubicBezTo>
                  <a:cubicBezTo>
                    <a:pt x="195" y="5"/>
                    <a:pt x="180"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9" name="Google Shape;33059;p23"/>
            <p:cNvSpPr/>
            <p:nvPr/>
          </p:nvSpPr>
          <p:spPr>
            <a:xfrm>
              <a:off x="-2677720" y="-2898473"/>
              <a:ext cx="33425" cy="29892"/>
            </a:xfrm>
            <a:custGeom>
              <a:avLst/>
              <a:gdLst/>
              <a:ahLst/>
              <a:cxnLst/>
              <a:rect l="l" t="t" r="r" b="b"/>
              <a:pathLst>
                <a:path w="700" h="626" extrusionOk="0">
                  <a:moveTo>
                    <a:pt x="349" y="1"/>
                  </a:moveTo>
                  <a:cubicBezTo>
                    <a:pt x="330" y="1"/>
                    <a:pt x="307" y="4"/>
                    <a:pt x="281" y="8"/>
                  </a:cubicBezTo>
                  <a:cubicBezTo>
                    <a:pt x="199" y="30"/>
                    <a:pt x="161" y="128"/>
                    <a:pt x="72" y="128"/>
                  </a:cubicBezTo>
                  <a:lnTo>
                    <a:pt x="64" y="128"/>
                  </a:lnTo>
                  <a:cubicBezTo>
                    <a:pt x="61" y="128"/>
                    <a:pt x="49" y="146"/>
                    <a:pt x="49" y="154"/>
                  </a:cubicBezTo>
                  <a:cubicBezTo>
                    <a:pt x="46" y="285"/>
                    <a:pt x="1" y="415"/>
                    <a:pt x="54" y="546"/>
                  </a:cubicBezTo>
                  <a:cubicBezTo>
                    <a:pt x="76" y="603"/>
                    <a:pt x="94" y="625"/>
                    <a:pt x="128" y="625"/>
                  </a:cubicBezTo>
                  <a:cubicBezTo>
                    <a:pt x="150" y="625"/>
                    <a:pt x="177" y="614"/>
                    <a:pt x="218" y="587"/>
                  </a:cubicBezTo>
                  <a:cubicBezTo>
                    <a:pt x="203" y="569"/>
                    <a:pt x="188" y="554"/>
                    <a:pt x="166" y="546"/>
                  </a:cubicBezTo>
                  <a:cubicBezTo>
                    <a:pt x="98" y="517"/>
                    <a:pt x="68" y="475"/>
                    <a:pt x="90" y="401"/>
                  </a:cubicBezTo>
                  <a:cubicBezTo>
                    <a:pt x="109" y="352"/>
                    <a:pt x="83" y="292"/>
                    <a:pt x="106" y="240"/>
                  </a:cubicBezTo>
                  <a:cubicBezTo>
                    <a:pt x="161" y="158"/>
                    <a:pt x="192" y="56"/>
                    <a:pt x="323" y="53"/>
                  </a:cubicBezTo>
                  <a:lnTo>
                    <a:pt x="330" y="53"/>
                  </a:lnTo>
                  <a:cubicBezTo>
                    <a:pt x="506" y="53"/>
                    <a:pt x="621" y="173"/>
                    <a:pt x="603" y="352"/>
                  </a:cubicBezTo>
                  <a:cubicBezTo>
                    <a:pt x="603" y="370"/>
                    <a:pt x="599" y="389"/>
                    <a:pt x="595" y="408"/>
                  </a:cubicBezTo>
                  <a:cubicBezTo>
                    <a:pt x="614" y="438"/>
                    <a:pt x="565" y="457"/>
                    <a:pt x="580" y="491"/>
                  </a:cubicBezTo>
                  <a:cubicBezTo>
                    <a:pt x="603" y="460"/>
                    <a:pt x="637" y="453"/>
                    <a:pt x="666" y="434"/>
                  </a:cubicBezTo>
                  <a:cubicBezTo>
                    <a:pt x="685" y="420"/>
                    <a:pt x="700" y="404"/>
                    <a:pt x="692" y="375"/>
                  </a:cubicBezTo>
                  <a:cubicBezTo>
                    <a:pt x="655" y="240"/>
                    <a:pt x="610" y="113"/>
                    <a:pt x="475" y="38"/>
                  </a:cubicBezTo>
                  <a:cubicBezTo>
                    <a:pt x="435" y="16"/>
                    <a:pt x="394" y="1"/>
                    <a:pt x="3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0" name="Google Shape;33060;p23"/>
            <p:cNvSpPr/>
            <p:nvPr/>
          </p:nvSpPr>
          <p:spPr>
            <a:xfrm>
              <a:off x="-2674521" y="-2887013"/>
              <a:ext cx="17381" cy="18240"/>
            </a:xfrm>
            <a:custGeom>
              <a:avLst/>
              <a:gdLst/>
              <a:ahLst/>
              <a:cxnLst/>
              <a:rect l="l" t="t" r="r" b="b"/>
              <a:pathLst>
                <a:path w="364" h="382" extrusionOk="0">
                  <a:moveTo>
                    <a:pt x="39" y="0"/>
                  </a:moveTo>
                  <a:cubicBezTo>
                    <a:pt x="16" y="52"/>
                    <a:pt x="42" y="112"/>
                    <a:pt x="23" y="161"/>
                  </a:cubicBezTo>
                  <a:cubicBezTo>
                    <a:pt x="1" y="235"/>
                    <a:pt x="31" y="277"/>
                    <a:pt x="99" y="306"/>
                  </a:cubicBezTo>
                  <a:cubicBezTo>
                    <a:pt x="121" y="314"/>
                    <a:pt x="136" y="329"/>
                    <a:pt x="151" y="347"/>
                  </a:cubicBezTo>
                  <a:cubicBezTo>
                    <a:pt x="188" y="366"/>
                    <a:pt x="225" y="382"/>
                    <a:pt x="263" y="382"/>
                  </a:cubicBezTo>
                  <a:cubicBezTo>
                    <a:pt x="293" y="382"/>
                    <a:pt x="323" y="374"/>
                    <a:pt x="353" y="347"/>
                  </a:cubicBezTo>
                  <a:lnTo>
                    <a:pt x="345" y="344"/>
                  </a:lnTo>
                  <a:cubicBezTo>
                    <a:pt x="311" y="247"/>
                    <a:pt x="311" y="243"/>
                    <a:pt x="363" y="157"/>
                  </a:cubicBezTo>
                  <a:cubicBezTo>
                    <a:pt x="356" y="153"/>
                    <a:pt x="353" y="153"/>
                    <a:pt x="345" y="153"/>
                  </a:cubicBezTo>
                  <a:cubicBezTo>
                    <a:pt x="330" y="153"/>
                    <a:pt x="319" y="168"/>
                    <a:pt x="304" y="183"/>
                  </a:cubicBezTo>
                  <a:cubicBezTo>
                    <a:pt x="293" y="198"/>
                    <a:pt x="282" y="213"/>
                    <a:pt x="267" y="213"/>
                  </a:cubicBezTo>
                  <a:cubicBezTo>
                    <a:pt x="256" y="213"/>
                    <a:pt x="248" y="209"/>
                    <a:pt x="233" y="198"/>
                  </a:cubicBezTo>
                  <a:cubicBezTo>
                    <a:pt x="225" y="213"/>
                    <a:pt x="218" y="225"/>
                    <a:pt x="211" y="239"/>
                  </a:cubicBezTo>
                  <a:cubicBezTo>
                    <a:pt x="203" y="258"/>
                    <a:pt x="192" y="280"/>
                    <a:pt x="173" y="280"/>
                  </a:cubicBezTo>
                  <a:cubicBezTo>
                    <a:pt x="173" y="280"/>
                    <a:pt x="170" y="280"/>
                    <a:pt x="166" y="277"/>
                  </a:cubicBezTo>
                  <a:cubicBezTo>
                    <a:pt x="132" y="265"/>
                    <a:pt x="144" y="235"/>
                    <a:pt x="158" y="209"/>
                  </a:cubicBezTo>
                  <a:cubicBezTo>
                    <a:pt x="166" y="194"/>
                    <a:pt x="173" y="183"/>
                    <a:pt x="158" y="168"/>
                  </a:cubicBezTo>
                  <a:lnTo>
                    <a:pt x="154" y="168"/>
                  </a:lnTo>
                  <a:cubicBezTo>
                    <a:pt x="136" y="168"/>
                    <a:pt x="128" y="183"/>
                    <a:pt x="125" y="198"/>
                  </a:cubicBezTo>
                  <a:cubicBezTo>
                    <a:pt x="117" y="213"/>
                    <a:pt x="113" y="228"/>
                    <a:pt x="94" y="228"/>
                  </a:cubicBezTo>
                  <a:lnTo>
                    <a:pt x="87" y="228"/>
                  </a:lnTo>
                  <a:cubicBezTo>
                    <a:pt x="39" y="187"/>
                    <a:pt x="80" y="138"/>
                    <a:pt x="91" y="104"/>
                  </a:cubicBezTo>
                  <a:cubicBezTo>
                    <a:pt x="117" y="23"/>
                    <a:pt x="125" y="26"/>
                    <a:pt x="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1" name="Google Shape;33061;p23"/>
            <p:cNvSpPr/>
            <p:nvPr/>
          </p:nvSpPr>
          <p:spPr>
            <a:xfrm>
              <a:off x="-2617173" y="-2920056"/>
              <a:ext cx="14134" cy="18431"/>
            </a:xfrm>
            <a:custGeom>
              <a:avLst/>
              <a:gdLst/>
              <a:ahLst/>
              <a:cxnLst/>
              <a:rect l="l" t="t" r="r" b="b"/>
              <a:pathLst>
                <a:path w="296" h="386" extrusionOk="0">
                  <a:moveTo>
                    <a:pt x="191" y="1"/>
                  </a:moveTo>
                  <a:cubicBezTo>
                    <a:pt x="172" y="1"/>
                    <a:pt x="149" y="4"/>
                    <a:pt x="120" y="8"/>
                  </a:cubicBezTo>
                  <a:cubicBezTo>
                    <a:pt x="165" y="68"/>
                    <a:pt x="112" y="142"/>
                    <a:pt x="94" y="161"/>
                  </a:cubicBezTo>
                  <a:cubicBezTo>
                    <a:pt x="42" y="221"/>
                    <a:pt x="45" y="296"/>
                    <a:pt x="0" y="351"/>
                  </a:cubicBezTo>
                  <a:lnTo>
                    <a:pt x="4" y="356"/>
                  </a:lnTo>
                  <a:cubicBezTo>
                    <a:pt x="11" y="359"/>
                    <a:pt x="15" y="367"/>
                    <a:pt x="19" y="370"/>
                  </a:cubicBezTo>
                  <a:cubicBezTo>
                    <a:pt x="26" y="374"/>
                    <a:pt x="30" y="382"/>
                    <a:pt x="37" y="385"/>
                  </a:cubicBezTo>
                  <a:lnTo>
                    <a:pt x="68" y="385"/>
                  </a:lnTo>
                  <a:cubicBezTo>
                    <a:pt x="120" y="341"/>
                    <a:pt x="191" y="318"/>
                    <a:pt x="199" y="236"/>
                  </a:cubicBezTo>
                  <a:cubicBezTo>
                    <a:pt x="202" y="210"/>
                    <a:pt x="221" y="199"/>
                    <a:pt x="247" y="199"/>
                  </a:cubicBezTo>
                  <a:cubicBezTo>
                    <a:pt x="258" y="199"/>
                    <a:pt x="269" y="202"/>
                    <a:pt x="284" y="206"/>
                  </a:cubicBezTo>
                  <a:cubicBezTo>
                    <a:pt x="295" y="150"/>
                    <a:pt x="199" y="168"/>
                    <a:pt x="221" y="90"/>
                  </a:cubicBezTo>
                  <a:cubicBezTo>
                    <a:pt x="239" y="23"/>
                    <a:pt x="235" y="1"/>
                    <a:pt x="1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2" name="Google Shape;33062;p23"/>
            <p:cNvSpPr/>
            <p:nvPr/>
          </p:nvSpPr>
          <p:spPr>
            <a:xfrm>
              <a:off x="-2613974" y="-2910602"/>
              <a:ext cx="10362" cy="17715"/>
            </a:xfrm>
            <a:custGeom>
              <a:avLst/>
              <a:gdLst/>
              <a:ahLst/>
              <a:cxnLst/>
              <a:rect l="l" t="t" r="r" b="b"/>
              <a:pathLst>
                <a:path w="217" h="371" extrusionOk="0">
                  <a:moveTo>
                    <a:pt x="180" y="1"/>
                  </a:moveTo>
                  <a:cubicBezTo>
                    <a:pt x="154" y="1"/>
                    <a:pt x="135" y="12"/>
                    <a:pt x="132" y="38"/>
                  </a:cubicBezTo>
                  <a:cubicBezTo>
                    <a:pt x="124" y="120"/>
                    <a:pt x="53" y="143"/>
                    <a:pt x="1" y="187"/>
                  </a:cubicBezTo>
                  <a:cubicBezTo>
                    <a:pt x="23" y="198"/>
                    <a:pt x="49" y="198"/>
                    <a:pt x="53" y="236"/>
                  </a:cubicBezTo>
                  <a:cubicBezTo>
                    <a:pt x="60" y="292"/>
                    <a:pt x="82" y="348"/>
                    <a:pt x="150" y="370"/>
                  </a:cubicBezTo>
                  <a:cubicBezTo>
                    <a:pt x="165" y="333"/>
                    <a:pt x="150" y="303"/>
                    <a:pt x="124" y="277"/>
                  </a:cubicBezTo>
                  <a:cubicBezTo>
                    <a:pt x="105" y="258"/>
                    <a:pt x="79" y="229"/>
                    <a:pt x="98" y="210"/>
                  </a:cubicBezTo>
                  <a:cubicBezTo>
                    <a:pt x="154" y="150"/>
                    <a:pt x="150" y="56"/>
                    <a:pt x="217" y="8"/>
                  </a:cubicBezTo>
                  <a:cubicBezTo>
                    <a:pt x="202" y="4"/>
                    <a:pt x="191"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3" name="Google Shape;33063;p23"/>
            <p:cNvSpPr/>
            <p:nvPr/>
          </p:nvSpPr>
          <p:spPr>
            <a:xfrm>
              <a:off x="-2608626" y="-2880806"/>
              <a:ext cx="10362" cy="7735"/>
            </a:xfrm>
            <a:custGeom>
              <a:avLst/>
              <a:gdLst/>
              <a:ahLst/>
              <a:cxnLst/>
              <a:rect l="l" t="t" r="r" b="b"/>
              <a:pathLst>
                <a:path w="217" h="162" extrusionOk="0">
                  <a:moveTo>
                    <a:pt x="56" y="0"/>
                  </a:moveTo>
                  <a:cubicBezTo>
                    <a:pt x="27" y="0"/>
                    <a:pt x="1" y="31"/>
                    <a:pt x="4" y="76"/>
                  </a:cubicBezTo>
                  <a:cubicBezTo>
                    <a:pt x="23" y="53"/>
                    <a:pt x="46" y="31"/>
                    <a:pt x="68" y="31"/>
                  </a:cubicBezTo>
                  <a:cubicBezTo>
                    <a:pt x="82" y="31"/>
                    <a:pt x="94" y="38"/>
                    <a:pt x="105" y="53"/>
                  </a:cubicBezTo>
                  <a:cubicBezTo>
                    <a:pt x="146" y="95"/>
                    <a:pt x="87" y="113"/>
                    <a:pt x="68" y="139"/>
                  </a:cubicBezTo>
                  <a:cubicBezTo>
                    <a:pt x="105" y="154"/>
                    <a:pt x="132" y="162"/>
                    <a:pt x="154" y="162"/>
                  </a:cubicBezTo>
                  <a:cubicBezTo>
                    <a:pt x="203" y="162"/>
                    <a:pt x="217" y="117"/>
                    <a:pt x="210" y="0"/>
                  </a:cubicBezTo>
                  <a:lnTo>
                    <a:pt x="203" y="0"/>
                  </a:lnTo>
                  <a:cubicBezTo>
                    <a:pt x="187" y="0"/>
                    <a:pt x="177" y="5"/>
                    <a:pt x="161" y="12"/>
                  </a:cubicBezTo>
                  <a:cubicBezTo>
                    <a:pt x="146" y="16"/>
                    <a:pt x="135" y="19"/>
                    <a:pt x="120" y="19"/>
                  </a:cubicBezTo>
                  <a:cubicBezTo>
                    <a:pt x="109" y="19"/>
                    <a:pt x="94" y="16"/>
                    <a:pt x="79" y="8"/>
                  </a:cubicBezTo>
                  <a:cubicBezTo>
                    <a:pt x="72" y="5"/>
                    <a:pt x="64"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4" name="Google Shape;33064;p23"/>
            <p:cNvSpPr/>
            <p:nvPr/>
          </p:nvSpPr>
          <p:spPr>
            <a:xfrm>
              <a:off x="-2615407" y="-2901672"/>
              <a:ext cx="8595" cy="14134"/>
            </a:xfrm>
            <a:custGeom>
              <a:avLst/>
              <a:gdLst/>
              <a:ahLst/>
              <a:cxnLst/>
              <a:rect l="l" t="t" r="r" b="b"/>
              <a:pathLst>
                <a:path w="180" h="296" extrusionOk="0">
                  <a:moveTo>
                    <a:pt x="0" y="0"/>
                  </a:moveTo>
                  <a:cubicBezTo>
                    <a:pt x="34" y="97"/>
                    <a:pt x="105" y="183"/>
                    <a:pt x="98" y="296"/>
                  </a:cubicBezTo>
                  <a:cubicBezTo>
                    <a:pt x="124" y="258"/>
                    <a:pt x="139" y="210"/>
                    <a:pt x="180" y="183"/>
                  </a:cubicBezTo>
                  <a:cubicBezTo>
                    <a:pt x="112" y="161"/>
                    <a:pt x="90" y="105"/>
                    <a:pt x="83" y="49"/>
                  </a:cubicBezTo>
                  <a:cubicBezTo>
                    <a:pt x="79" y="11"/>
                    <a:pt x="53" y="11"/>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5" name="Google Shape;33065;p23"/>
            <p:cNvSpPr/>
            <p:nvPr/>
          </p:nvSpPr>
          <p:spPr>
            <a:xfrm>
              <a:off x="-2685551" y="-2869728"/>
              <a:ext cx="5921" cy="6303"/>
            </a:xfrm>
            <a:custGeom>
              <a:avLst/>
              <a:gdLst/>
              <a:ahLst/>
              <a:cxnLst/>
              <a:rect l="l" t="t" r="r" b="b"/>
              <a:pathLst>
                <a:path w="124" h="132" extrusionOk="0">
                  <a:moveTo>
                    <a:pt x="38" y="1"/>
                  </a:moveTo>
                  <a:cubicBezTo>
                    <a:pt x="27" y="1"/>
                    <a:pt x="19" y="1"/>
                    <a:pt x="11" y="4"/>
                  </a:cubicBezTo>
                  <a:cubicBezTo>
                    <a:pt x="0" y="38"/>
                    <a:pt x="11" y="64"/>
                    <a:pt x="30" y="87"/>
                  </a:cubicBezTo>
                  <a:cubicBezTo>
                    <a:pt x="42" y="105"/>
                    <a:pt x="56" y="132"/>
                    <a:pt x="79" y="132"/>
                  </a:cubicBezTo>
                  <a:cubicBezTo>
                    <a:pt x="83" y="132"/>
                    <a:pt x="87" y="127"/>
                    <a:pt x="90" y="124"/>
                  </a:cubicBezTo>
                  <a:cubicBezTo>
                    <a:pt x="123" y="105"/>
                    <a:pt x="116" y="64"/>
                    <a:pt x="97" y="34"/>
                  </a:cubicBezTo>
                  <a:cubicBezTo>
                    <a:pt x="87" y="12"/>
                    <a:pt x="64"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6" name="Google Shape;33066;p23"/>
            <p:cNvSpPr/>
            <p:nvPr/>
          </p:nvSpPr>
          <p:spPr>
            <a:xfrm>
              <a:off x="-2608435" y="-2879373"/>
              <a:ext cx="6828" cy="5253"/>
            </a:xfrm>
            <a:custGeom>
              <a:avLst/>
              <a:gdLst/>
              <a:ahLst/>
              <a:cxnLst/>
              <a:rect l="l" t="t" r="r" b="b"/>
              <a:pathLst>
                <a:path w="143" h="110" extrusionOk="0">
                  <a:moveTo>
                    <a:pt x="64" y="1"/>
                  </a:moveTo>
                  <a:cubicBezTo>
                    <a:pt x="42" y="1"/>
                    <a:pt x="19" y="23"/>
                    <a:pt x="0" y="46"/>
                  </a:cubicBezTo>
                  <a:cubicBezTo>
                    <a:pt x="8" y="49"/>
                    <a:pt x="11" y="53"/>
                    <a:pt x="16" y="60"/>
                  </a:cubicBezTo>
                  <a:cubicBezTo>
                    <a:pt x="30" y="75"/>
                    <a:pt x="49" y="91"/>
                    <a:pt x="64" y="105"/>
                  </a:cubicBezTo>
                  <a:lnTo>
                    <a:pt x="64" y="109"/>
                  </a:lnTo>
                  <a:cubicBezTo>
                    <a:pt x="83" y="83"/>
                    <a:pt x="142" y="65"/>
                    <a:pt x="101" y="23"/>
                  </a:cubicBezTo>
                  <a:cubicBezTo>
                    <a:pt x="90" y="8"/>
                    <a:pt x="78" y="1"/>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7" name="Google Shape;33067;p23"/>
            <p:cNvSpPr/>
            <p:nvPr/>
          </p:nvSpPr>
          <p:spPr>
            <a:xfrm>
              <a:off x="-2624145" y="-2903105"/>
              <a:ext cx="7926" cy="7019"/>
            </a:xfrm>
            <a:custGeom>
              <a:avLst/>
              <a:gdLst/>
              <a:ahLst/>
              <a:cxnLst/>
              <a:rect l="l" t="t" r="r" b="b"/>
              <a:pathLst>
                <a:path w="166" h="147" extrusionOk="0">
                  <a:moveTo>
                    <a:pt x="150" y="1"/>
                  </a:moveTo>
                  <a:cubicBezTo>
                    <a:pt x="101" y="49"/>
                    <a:pt x="53" y="98"/>
                    <a:pt x="0" y="146"/>
                  </a:cubicBezTo>
                  <a:lnTo>
                    <a:pt x="12" y="146"/>
                  </a:lnTo>
                  <a:cubicBezTo>
                    <a:pt x="31" y="146"/>
                    <a:pt x="45" y="135"/>
                    <a:pt x="60" y="124"/>
                  </a:cubicBezTo>
                  <a:cubicBezTo>
                    <a:pt x="75" y="117"/>
                    <a:pt x="90" y="105"/>
                    <a:pt x="109" y="105"/>
                  </a:cubicBezTo>
                  <a:cubicBezTo>
                    <a:pt x="116" y="105"/>
                    <a:pt x="124" y="105"/>
                    <a:pt x="135" y="109"/>
                  </a:cubicBezTo>
                  <a:cubicBezTo>
                    <a:pt x="138" y="113"/>
                    <a:pt x="143" y="113"/>
                    <a:pt x="143" y="113"/>
                  </a:cubicBezTo>
                  <a:cubicBezTo>
                    <a:pt x="161" y="113"/>
                    <a:pt x="157" y="86"/>
                    <a:pt x="146" y="75"/>
                  </a:cubicBezTo>
                  <a:cubicBezTo>
                    <a:pt x="112" y="41"/>
                    <a:pt x="154" y="34"/>
                    <a:pt x="165" y="15"/>
                  </a:cubicBezTo>
                  <a:cubicBezTo>
                    <a:pt x="161" y="12"/>
                    <a:pt x="157" y="4"/>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8" name="Google Shape;33068;p23"/>
            <p:cNvSpPr/>
            <p:nvPr/>
          </p:nvSpPr>
          <p:spPr>
            <a:xfrm>
              <a:off x="-2610918" y="-2876508"/>
              <a:ext cx="5587" cy="5205"/>
            </a:xfrm>
            <a:custGeom>
              <a:avLst/>
              <a:gdLst/>
              <a:ahLst/>
              <a:cxnLst/>
              <a:rect l="l" t="t" r="r" b="b"/>
              <a:pathLst>
                <a:path w="117" h="109" extrusionOk="0">
                  <a:moveTo>
                    <a:pt x="68" y="0"/>
                  </a:moveTo>
                  <a:cubicBezTo>
                    <a:pt x="60" y="15"/>
                    <a:pt x="56" y="34"/>
                    <a:pt x="37" y="41"/>
                  </a:cubicBezTo>
                  <a:cubicBezTo>
                    <a:pt x="11" y="53"/>
                    <a:pt x="0" y="75"/>
                    <a:pt x="18" y="98"/>
                  </a:cubicBezTo>
                  <a:cubicBezTo>
                    <a:pt x="26" y="105"/>
                    <a:pt x="37" y="109"/>
                    <a:pt x="49" y="109"/>
                  </a:cubicBezTo>
                  <a:cubicBezTo>
                    <a:pt x="60" y="109"/>
                    <a:pt x="71" y="105"/>
                    <a:pt x="78" y="101"/>
                  </a:cubicBezTo>
                  <a:cubicBezTo>
                    <a:pt x="94" y="86"/>
                    <a:pt x="104" y="64"/>
                    <a:pt x="116" y="45"/>
                  </a:cubicBezTo>
                  <a:cubicBezTo>
                    <a:pt x="101" y="31"/>
                    <a:pt x="82" y="15"/>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9" name="Google Shape;33069;p23"/>
            <p:cNvSpPr/>
            <p:nvPr/>
          </p:nvSpPr>
          <p:spPr>
            <a:xfrm>
              <a:off x="-2658047" y="-2875076"/>
              <a:ext cx="8070" cy="4679"/>
            </a:xfrm>
            <a:custGeom>
              <a:avLst/>
              <a:gdLst/>
              <a:ahLst/>
              <a:cxnLst/>
              <a:rect l="l" t="t" r="r" b="b"/>
              <a:pathLst>
                <a:path w="169" h="98" extrusionOk="0">
                  <a:moveTo>
                    <a:pt x="168" y="1"/>
                  </a:moveTo>
                  <a:cubicBezTo>
                    <a:pt x="161" y="4"/>
                    <a:pt x="157" y="11"/>
                    <a:pt x="149" y="15"/>
                  </a:cubicBezTo>
                  <a:cubicBezTo>
                    <a:pt x="86" y="15"/>
                    <a:pt x="41" y="53"/>
                    <a:pt x="0" y="94"/>
                  </a:cubicBezTo>
                  <a:lnTo>
                    <a:pt x="8" y="97"/>
                  </a:lnTo>
                  <a:cubicBezTo>
                    <a:pt x="60" y="68"/>
                    <a:pt x="149" y="90"/>
                    <a:pt x="1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0" name="Google Shape;33070;p23"/>
            <p:cNvSpPr/>
            <p:nvPr/>
          </p:nvSpPr>
          <p:spPr>
            <a:xfrm>
              <a:off x="-2610775" y="-2892934"/>
              <a:ext cx="5253" cy="5396"/>
            </a:xfrm>
            <a:custGeom>
              <a:avLst/>
              <a:gdLst/>
              <a:ahLst/>
              <a:cxnLst/>
              <a:rect l="l" t="t" r="r" b="b"/>
              <a:pathLst>
                <a:path w="110" h="113" extrusionOk="0">
                  <a:moveTo>
                    <a:pt x="83" y="0"/>
                  </a:moveTo>
                  <a:lnTo>
                    <a:pt x="83" y="0"/>
                  </a:lnTo>
                  <a:cubicBezTo>
                    <a:pt x="42" y="27"/>
                    <a:pt x="27" y="75"/>
                    <a:pt x="1" y="113"/>
                  </a:cubicBezTo>
                  <a:cubicBezTo>
                    <a:pt x="60" y="97"/>
                    <a:pt x="109" y="75"/>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1" name="Google Shape;33071;p23"/>
            <p:cNvSpPr/>
            <p:nvPr/>
          </p:nvSpPr>
          <p:spPr>
            <a:xfrm>
              <a:off x="-2462607" y="-2873118"/>
              <a:ext cx="17524" cy="20771"/>
            </a:xfrm>
            <a:custGeom>
              <a:avLst/>
              <a:gdLst/>
              <a:ahLst/>
              <a:cxnLst/>
              <a:rect l="l" t="t" r="r" b="b"/>
              <a:pathLst>
                <a:path w="367" h="435" extrusionOk="0">
                  <a:moveTo>
                    <a:pt x="169" y="1"/>
                  </a:moveTo>
                  <a:cubicBezTo>
                    <a:pt x="161" y="1"/>
                    <a:pt x="154" y="1"/>
                    <a:pt x="142" y="4"/>
                  </a:cubicBezTo>
                  <a:cubicBezTo>
                    <a:pt x="150" y="12"/>
                    <a:pt x="154" y="19"/>
                    <a:pt x="161" y="23"/>
                  </a:cubicBezTo>
                  <a:cubicBezTo>
                    <a:pt x="206" y="49"/>
                    <a:pt x="206" y="49"/>
                    <a:pt x="169" y="72"/>
                  </a:cubicBezTo>
                  <a:cubicBezTo>
                    <a:pt x="154" y="79"/>
                    <a:pt x="172" y="105"/>
                    <a:pt x="154" y="105"/>
                  </a:cubicBezTo>
                  <a:lnTo>
                    <a:pt x="142" y="105"/>
                  </a:lnTo>
                  <a:cubicBezTo>
                    <a:pt x="109" y="150"/>
                    <a:pt x="109" y="213"/>
                    <a:pt x="45" y="236"/>
                  </a:cubicBezTo>
                  <a:cubicBezTo>
                    <a:pt x="45" y="248"/>
                    <a:pt x="0" y="258"/>
                    <a:pt x="45" y="270"/>
                  </a:cubicBezTo>
                  <a:cubicBezTo>
                    <a:pt x="79" y="236"/>
                    <a:pt x="120" y="243"/>
                    <a:pt x="161" y="240"/>
                  </a:cubicBezTo>
                  <a:lnTo>
                    <a:pt x="161" y="240"/>
                  </a:lnTo>
                  <a:cubicBezTo>
                    <a:pt x="172" y="284"/>
                    <a:pt x="146" y="300"/>
                    <a:pt x="112" y="315"/>
                  </a:cubicBezTo>
                  <a:cubicBezTo>
                    <a:pt x="75" y="329"/>
                    <a:pt x="38" y="352"/>
                    <a:pt x="75" y="400"/>
                  </a:cubicBezTo>
                  <a:cubicBezTo>
                    <a:pt x="83" y="405"/>
                    <a:pt x="90" y="412"/>
                    <a:pt x="94" y="415"/>
                  </a:cubicBezTo>
                  <a:lnTo>
                    <a:pt x="120" y="415"/>
                  </a:lnTo>
                  <a:cubicBezTo>
                    <a:pt x="150" y="415"/>
                    <a:pt x="180" y="419"/>
                    <a:pt x="206" y="431"/>
                  </a:cubicBezTo>
                  <a:lnTo>
                    <a:pt x="236" y="431"/>
                  </a:lnTo>
                  <a:cubicBezTo>
                    <a:pt x="243" y="434"/>
                    <a:pt x="251" y="434"/>
                    <a:pt x="259" y="434"/>
                  </a:cubicBezTo>
                  <a:cubicBezTo>
                    <a:pt x="269" y="434"/>
                    <a:pt x="281" y="431"/>
                    <a:pt x="288" y="419"/>
                  </a:cubicBezTo>
                  <a:cubicBezTo>
                    <a:pt x="281" y="405"/>
                    <a:pt x="266" y="386"/>
                    <a:pt x="273" y="378"/>
                  </a:cubicBezTo>
                  <a:cubicBezTo>
                    <a:pt x="366" y="296"/>
                    <a:pt x="337" y="203"/>
                    <a:pt x="307" y="105"/>
                  </a:cubicBezTo>
                  <a:cubicBezTo>
                    <a:pt x="262" y="72"/>
                    <a:pt x="240"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2" name="Google Shape;33072;p23"/>
            <p:cNvSpPr/>
            <p:nvPr/>
          </p:nvSpPr>
          <p:spPr>
            <a:xfrm>
              <a:off x="-2469578" y="-2908644"/>
              <a:ext cx="14659" cy="15232"/>
            </a:xfrm>
            <a:custGeom>
              <a:avLst/>
              <a:gdLst/>
              <a:ahLst/>
              <a:cxnLst/>
              <a:rect l="l" t="t" r="r" b="b"/>
              <a:pathLst>
                <a:path w="307" h="319" extrusionOk="0">
                  <a:moveTo>
                    <a:pt x="188" y="0"/>
                  </a:moveTo>
                  <a:cubicBezTo>
                    <a:pt x="176" y="0"/>
                    <a:pt x="161" y="5"/>
                    <a:pt x="146" y="12"/>
                  </a:cubicBezTo>
                  <a:cubicBezTo>
                    <a:pt x="165" y="31"/>
                    <a:pt x="180" y="53"/>
                    <a:pt x="191" y="79"/>
                  </a:cubicBezTo>
                  <a:cubicBezTo>
                    <a:pt x="210" y="124"/>
                    <a:pt x="198" y="150"/>
                    <a:pt x="153" y="169"/>
                  </a:cubicBezTo>
                  <a:cubicBezTo>
                    <a:pt x="143" y="172"/>
                    <a:pt x="131" y="172"/>
                    <a:pt x="124" y="172"/>
                  </a:cubicBezTo>
                  <a:cubicBezTo>
                    <a:pt x="94" y="172"/>
                    <a:pt x="83" y="146"/>
                    <a:pt x="75" y="117"/>
                  </a:cubicBezTo>
                  <a:cubicBezTo>
                    <a:pt x="68" y="98"/>
                    <a:pt x="68" y="79"/>
                    <a:pt x="64" y="60"/>
                  </a:cubicBezTo>
                  <a:cubicBezTo>
                    <a:pt x="41" y="79"/>
                    <a:pt x="46" y="109"/>
                    <a:pt x="34" y="131"/>
                  </a:cubicBezTo>
                  <a:cubicBezTo>
                    <a:pt x="1" y="191"/>
                    <a:pt x="19" y="225"/>
                    <a:pt x="83" y="229"/>
                  </a:cubicBezTo>
                  <a:cubicBezTo>
                    <a:pt x="139" y="233"/>
                    <a:pt x="172" y="259"/>
                    <a:pt x="198" y="319"/>
                  </a:cubicBezTo>
                  <a:cubicBezTo>
                    <a:pt x="225" y="266"/>
                    <a:pt x="243" y="221"/>
                    <a:pt x="270" y="188"/>
                  </a:cubicBezTo>
                  <a:cubicBezTo>
                    <a:pt x="307" y="139"/>
                    <a:pt x="288" y="105"/>
                    <a:pt x="262" y="64"/>
                  </a:cubicBezTo>
                  <a:cubicBezTo>
                    <a:pt x="243" y="27"/>
                    <a:pt x="221" y="0"/>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3" name="Google Shape;33073;p23"/>
            <p:cNvSpPr/>
            <p:nvPr/>
          </p:nvSpPr>
          <p:spPr>
            <a:xfrm>
              <a:off x="-2466570" y="-2873643"/>
              <a:ext cx="6876" cy="15949"/>
            </a:xfrm>
            <a:custGeom>
              <a:avLst/>
              <a:gdLst/>
              <a:ahLst/>
              <a:cxnLst/>
              <a:rect l="l" t="t" r="r" b="b"/>
              <a:pathLst>
                <a:path w="144" h="334" extrusionOk="0">
                  <a:moveTo>
                    <a:pt x="80" y="0"/>
                  </a:moveTo>
                  <a:cubicBezTo>
                    <a:pt x="57" y="34"/>
                    <a:pt x="38" y="67"/>
                    <a:pt x="16" y="102"/>
                  </a:cubicBezTo>
                  <a:cubicBezTo>
                    <a:pt x="23" y="131"/>
                    <a:pt x="5" y="154"/>
                    <a:pt x="1" y="180"/>
                  </a:cubicBezTo>
                  <a:cubicBezTo>
                    <a:pt x="5" y="206"/>
                    <a:pt x="9" y="236"/>
                    <a:pt x="12" y="262"/>
                  </a:cubicBezTo>
                  <a:cubicBezTo>
                    <a:pt x="46" y="266"/>
                    <a:pt x="54" y="307"/>
                    <a:pt x="76" y="318"/>
                  </a:cubicBezTo>
                  <a:cubicBezTo>
                    <a:pt x="87" y="326"/>
                    <a:pt x="106" y="333"/>
                    <a:pt x="117" y="333"/>
                  </a:cubicBezTo>
                  <a:cubicBezTo>
                    <a:pt x="135" y="333"/>
                    <a:pt x="143" y="321"/>
                    <a:pt x="128" y="281"/>
                  </a:cubicBezTo>
                  <a:cubicBezTo>
                    <a:pt x="83" y="269"/>
                    <a:pt x="128" y="259"/>
                    <a:pt x="128" y="247"/>
                  </a:cubicBezTo>
                  <a:cubicBezTo>
                    <a:pt x="117" y="232"/>
                    <a:pt x="140" y="202"/>
                    <a:pt x="121" y="198"/>
                  </a:cubicBezTo>
                  <a:cubicBezTo>
                    <a:pt x="31" y="183"/>
                    <a:pt x="98" y="154"/>
                    <a:pt x="113" y="131"/>
                  </a:cubicBezTo>
                  <a:cubicBezTo>
                    <a:pt x="121" y="83"/>
                    <a:pt x="95" y="45"/>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4" name="Google Shape;33074;p23"/>
            <p:cNvSpPr/>
            <p:nvPr/>
          </p:nvSpPr>
          <p:spPr>
            <a:xfrm>
              <a:off x="-2461222" y="-2881474"/>
              <a:ext cx="13800" cy="13370"/>
            </a:xfrm>
            <a:custGeom>
              <a:avLst/>
              <a:gdLst/>
              <a:ahLst/>
              <a:cxnLst/>
              <a:rect l="l" t="t" r="r" b="b"/>
              <a:pathLst>
                <a:path w="289" h="280" extrusionOk="0">
                  <a:moveTo>
                    <a:pt x="1" y="0"/>
                  </a:moveTo>
                  <a:lnTo>
                    <a:pt x="1" y="0"/>
                  </a:lnTo>
                  <a:cubicBezTo>
                    <a:pt x="35" y="45"/>
                    <a:pt x="5" y="90"/>
                    <a:pt x="1" y="135"/>
                  </a:cubicBezTo>
                  <a:cubicBezTo>
                    <a:pt x="13" y="142"/>
                    <a:pt x="23" y="153"/>
                    <a:pt x="31" y="164"/>
                  </a:cubicBezTo>
                  <a:cubicBezTo>
                    <a:pt x="50" y="127"/>
                    <a:pt x="61" y="116"/>
                    <a:pt x="68" y="116"/>
                  </a:cubicBezTo>
                  <a:cubicBezTo>
                    <a:pt x="87" y="116"/>
                    <a:pt x="95" y="176"/>
                    <a:pt x="113" y="179"/>
                  </a:cubicBezTo>
                  <a:cubicBezTo>
                    <a:pt x="125" y="176"/>
                    <a:pt x="132" y="176"/>
                    <a:pt x="140" y="176"/>
                  </a:cubicBezTo>
                  <a:cubicBezTo>
                    <a:pt x="211" y="176"/>
                    <a:pt x="233" y="247"/>
                    <a:pt x="278" y="280"/>
                  </a:cubicBezTo>
                  <a:cubicBezTo>
                    <a:pt x="289" y="254"/>
                    <a:pt x="289" y="228"/>
                    <a:pt x="270" y="205"/>
                  </a:cubicBezTo>
                  <a:cubicBezTo>
                    <a:pt x="192" y="123"/>
                    <a:pt x="113" y="41"/>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5" name="Google Shape;33075;p23"/>
            <p:cNvSpPr/>
            <p:nvPr/>
          </p:nvSpPr>
          <p:spPr>
            <a:xfrm>
              <a:off x="-2449953" y="-2868152"/>
              <a:ext cx="7879" cy="15041"/>
            </a:xfrm>
            <a:custGeom>
              <a:avLst/>
              <a:gdLst/>
              <a:ahLst/>
              <a:cxnLst/>
              <a:rect l="l" t="t" r="r" b="b"/>
              <a:pathLst>
                <a:path w="165" h="315" extrusionOk="0">
                  <a:moveTo>
                    <a:pt x="42" y="1"/>
                  </a:moveTo>
                  <a:lnTo>
                    <a:pt x="42" y="1"/>
                  </a:lnTo>
                  <a:cubicBezTo>
                    <a:pt x="72" y="99"/>
                    <a:pt x="101" y="192"/>
                    <a:pt x="8" y="274"/>
                  </a:cubicBezTo>
                  <a:cubicBezTo>
                    <a:pt x="1" y="282"/>
                    <a:pt x="16" y="301"/>
                    <a:pt x="23" y="315"/>
                  </a:cubicBezTo>
                  <a:cubicBezTo>
                    <a:pt x="158" y="248"/>
                    <a:pt x="165" y="94"/>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6" name="Google Shape;33076;p23"/>
            <p:cNvSpPr/>
            <p:nvPr/>
          </p:nvSpPr>
          <p:spPr>
            <a:xfrm>
              <a:off x="-2466570" y="-2908119"/>
              <a:ext cx="7019" cy="7735"/>
            </a:xfrm>
            <a:custGeom>
              <a:avLst/>
              <a:gdLst/>
              <a:ahLst/>
              <a:cxnLst/>
              <a:rect l="l" t="t" r="r" b="b"/>
              <a:pathLst>
                <a:path w="147" h="162" extrusionOk="0">
                  <a:moveTo>
                    <a:pt x="83" y="1"/>
                  </a:moveTo>
                  <a:cubicBezTo>
                    <a:pt x="54" y="20"/>
                    <a:pt x="28" y="34"/>
                    <a:pt x="1" y="49"/>
                  </a:cubicBezTo>
                  <a:cubicBezTo>
                    <a:pt x="5" y="68"/>
                    <a:pt x="5" y="87"/>
                    <a:pt x="12" y="106"/>
                  </a:cubicBezTo>
                  <a:cubicBezTo>
                    <a:pt x="20" y="135"/>
                    <a:pt x="31" y="161"/>
                    <a:pt x="61" y="161"/>
                  </a:cubicBezTo>
                  <a:cubicBezTo>
                    <a:pt x="68" y="161"/>
                    <a:pt x="80" y="161"/>
                    <a:pt x="90" y="158"/>
                  </a:cubicBezTo>
                  <a:cubicBezTo>
                    <a:pt x="135" y="139"/>
                    <a:pt x="147" y="113"/>
                    <a:pt x="128" y="68"/>
                  </a:cubicBezTo>
                  <a:cubicBezTo>
                    <a:pt x="117" y="42"/>
                    <a:pt x="102" y="20"/>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7" name="Google Shape;33077;p23"/>
            <p:cNvSpPr/>
            <p:nvPr/>
          </p:nvSpPr>
          <p:spPr>
            <a:xfrm>
              <a:off x="-2468480" y="-2865096"/>
              <a:ext cx="10362" cy="15041"/>
            </a:xfrm>
            <a:custGeom>
              <a:avLst/>
              <a:gdLst/>
              <a:ahLst/>
              <a:cxnLst/>
              <a:rect l="l" t="t" r="r" b="b"/>
              <a:pathLst>
                <a:path w="217" h="315" extrusionOk="0">
                  <a:moveTo>
                    <a:pt x="41" y="1"/>
                  </a:moveTo>
                  <a:cubicBezTo>
                    <a:pt x="0" y="42"/>
                    <a:pt x="4" y="83"/>
                    <a:pt x="30" y="128"/>
                  </a:cubicBezTo>
                  <a:cubicBezTo>
                    <a:pt x="56" y="173"/>
                    <a:pt x="94" y="210"/>
                    <a:pt x="123" y="251"/>
                  </a:cubicBezTo>
                  <a:cubicBezTo>
                    <a:pt x="138" y="273"/>
                    <a:pt x="130" y="311"/>
                    <a:pt x="165" y="315"/>
                  </a:cubicBezTo>
                  <a:lnTo>
                    <a:pt x="168" y="315"/>
                  </a:lnTo>
                  <a:cubicBezTo>
                    <a:pt x="206" y="315"/>
                    <a:pt x="202" y="273"/>
                    <a:pt x="217" y="247"/>
                  </a:cubicBezTo>
                  <a:cubicBezTo>
                    <a:pt x="213" y="244"/>
                    <a:pt x="206" y="237"/>
                    <a:pt x="198" y="232"/>
                  </a:cubicBezTo>
                  <a:cubicBezTo>
                    <a:pt x="120" y="214"/>
                    <a:pt x="78" y="158"/>
                    <a:pt x="52" y="83"/>
                  </a:cubicBezTo>
                  <a:cubicBezTo>
                    <a:pt x="49" y="57"/>
                    <a:pt x="45" y="27"/>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8" name="Google Shape;33078;p23"/>
            <p:cNvSpPr/>
            <p:nvPr/>
          </p:nvSpPr>
          <p:spPr>
            <a:xfrm>
              <a:off x="-2454059" y="-2895799"/>
              <a:ext cx="7879" cy="7353"/>
            </a:xfrm>
            <a:custGeom>
              <a:avLst/>
              <a:gdLst/>
              <a:ahLst/>
              <a:cxnLst/>
              <a:rect l="l" t="t" r="r" b="b"/>
              <a:pathLst>
                <a:path w="165" h="154" extrusionOk="0">
                  <a:moveTo>
                    <a:pt x="38" y="0"/>
                  </a:moveTo>
                  <a:cubicBezTo>
                    <a:pt x="20" y="0"/>
                    <a:pt x="1" y="16"/>
                    <a:pt x="1" y="31"/>
                  </a:cubicBezTo>
                  <a:cubicBezTo>
                    <a:pt x="8" y="72"/>
                    <a:pt x="30" y="109"/>
                    <a:pt x="42" y="147"/>
                  </a:cubicBezTo>
                  <a:cubicBezTo>
                    <a:pt x="46" y="150"/>
                    <a:pt x="49" y="154"/>
                    <a:pt x="57" y="154"/>
                  </a:cubicBezTo>
                  <a:cubicBezTo>
                    <a:pt x="72" y="154"/>
                    <a:pt x="98" y="143"/>
                    <a:pt x="113" y="139"/>
                  </a:cubicBezTo>
                  <a:cubicBezTo>
                    <a:pt x="102" y="109"/>
                    <a:pt x="94" y="83"/>
                    <a:pt x="83" y="57"/>
                  </a:cubicBezTo>
                  <a:cubicBezTo>
                    <a:pt x="102" y="45"/>
                    <a:pt x="120" y="45"/>
                    <a:pt x="139" y="42"/>
                  </a:cubicBezTo>
                  <a:cubicBezTo>
                    <a:pt x="142" y="38"/>
                    <a:pt x="142" y="38"/>
                    <a:pt x="147" y="38"/>
                  </a:cubicBezTo>
                  <a:cubicBezTo>
                    <a:pt x="150" y="34"/>
                    <a:pt x="158" y="31"/>
                    <a:pt x="165" y="23"/>
                  </a:cubicBezTo>
                  <a:cubicBezTo>
                    <a:pt x="147" y="5"/>
                    <a:pt x="124" y="5"/>
                    <a:pt x="106" y="5"/>
                  </a:cubicBezTo>
                  <a:lnTo>
                    <a:pt x="72" y="5"/>
                  </a:lnTo>
                  <a:cubicBezTo>
                    <a:pt x="64" y="5"/>
                    <a:pt x="53" y="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9" name="Google Shape;33079;p23"/>
            <p:cNvSpPr/>
            <p:nvPr/>
          </p:nvSpPr>
          <p:spPr>
            <a:xfrm>
              <a:off x="-2467955" y="-2881474"/>
              <a:ext cx="8404" cy="6972"/>
            </a:xfrm>
            <a:custGeom>
              <a:avLst/>
              <a:gdLst/>
              <a:ahLst/>
              <a:cxnLst/>
              <a:rect l="l" t="t" r="r" b="b"/>
              <a:pathLst>
                <a:path w="176" h="146" extrusionOk="0">
                  <a:moveTo>
                    <a:pt x="142" y="0"/>
                  </a:moveTo>
                  <a:cubicBezTo>
                    <a:pt x="4" y="45"/>
                    <a:pt x="0" y="48"/>
                    <a:pt x="75" y="131"/>
                  </a:cubicBezTo>
                  <a:cubicBezTo>
                    <a:pt x="90" y="138"/>
                    <a:pt x="105" y="142"/>
                    <a:pt x="119" y="145"/>
                  </a:cubicBezTo>
                  <a:cubicBezTo>
                    <a:pt x="127" y="142"/>
                    <a:pt x="135" y="138"/>
                    <a:pt x="142" y="135"/>
                  </a:cubicBezTo>
                  <a:cubicBezTo>
                    <a:pt x="146" y="90"/>
                    <a:pt x="176" y="45"/>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0" name="Google Shape;33080;p23"/>
            <p:cNvSpPr/>
            <p:nvPr/>
          </p:nvSpPr>
          <p:spPr>
            <a:xfrm>
              <a:off x="-2450096" y="-2894749"/>
              <a:ext cx="7353" cy="6494"/>
            </a:xfrm>
            <a:custGeom>
              <a:avLst/>
              <a:gdLst/>
              <a:ahLst/>
              <a:cxnLst/>
              <a:rect l="l" t="t" r="r" b="b"/>
              <a:pathLst>
                <a:path w="154" h="136" extrusionOk="0">
                  <a:moveTo>
                    <a:pt x="82" y="1"/>
                  </a:moveTo>
                  <a:cubicBezTo>
                    <a:pt x="75" y="9"/>
                    <a:pt x="67" y="12"/>
                    <a:pt x="64" y="16"/>
                  </a:cubicBezTo>
                  <a:cubicBezTo>
                    <a:pt x="59" y="16"/>
                    <a:pt x="59" y="16"/>
                    <a:pt x="56" y="20"/>
                  </a:cubicBezTo>
                  <a:cubicBezTo>
                    <a:pt x="37" y="23"/>
                    <a:pt x="19" y="23"/>
                    <a:pt x="0" y="35"/>
                  </a:cubicBezTo>
                  <a:cubicBezTo>
                    <a:pt x="11" y="61"/>
                    <a:pt x="19" y="87"/>
                    <a:pt x="30" y="117"/>
                  </a:cubicBezTo>
                  <a:cubicBezTo>
                    <a:pt x="41" y="125"/>
                    <a:pt x="52" y="135"/>
                    <a:pt x="67" y="135"/>
                  </a:cubicBezTo>
                  <a:cubicBezTo>
                    <a:pt x="71" y="135"/>
                    <a:pt x="75" y="135"/>
                    <a:pt x="82" y="132"/>
                  </a:cubicBezTo>
                  <a:cubicBezTo>
                    <a:pt x="116" y="95"/>
                    <a:pt x="154" y="57"/>
                    <a:pt x="112" y="1"/>
                  </a:cubicBezTo>
                  <a:lnTo>
                    <a:pt x="112" y="1"/>
                  </a:lnTo>
                  <a:cubicBezTo>
                    <a:pt x="109" y="5"/>
                    <a:pt x="104" y="5"/>
                    <a:pt x="97" y="5"/>
                  </a:cubicBezTo>
                  <a:cubicBezTo>
                    <a:pt x="94" y="5"/>
                    <a:pt x="86" y="5"/>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1" name="Google Shape;33081;p23"/>
            <p:cNvSpPr/>
            <p:nvPr/>
          </p:nvSpPr>
          <p:spPr>
            <a:xfrm>
              <a:off x="-2466904" y="-2875219"/>
              <a:ext cx="4679" cy="6446"/>
            </a:xfrm>
            <a:custGeom>
              <a:avLst/>
              <a:gdLst/>
              <a:ahLst/>
              <a:cxnLst/>
              <a:rect l="l" t="t" r="r" b="b"/>
              <a:pathLst>
                <a:path w="98" h="135" extrusionOk="0">
                  <a:moveTo>
                    <a:pt x="53" y="0"/>
                  </a:moveTo>
                  <a:cubicBezTo>
                    <a:pt x="8" y="37"/>
                    <a:pt x="1" y="82"/>
                    <a:pt x="23" y="135"/>
                  </a:cubicBezTo>
                  <a:cubicBezTo>
                    <a:pt x="45" y="100"/>
                    <a:pt x="64" y="67"/>
                    <a:pt x="87" y="33"/>
                  </a:cubicBezTo>
                  <a:cubicBezTo>
                    <a:pt x="90" y="26"/>
                    <a:pt x="94" y="22"/>
                    <a:pt x="97" y="14"/>
                  </a:cubicBezTo>
                  <a:cubicBezTo>
                    <a:pt x="83" y="11"/>
                    <a:pt x="68" y="7"/>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2" name="Google Shape;33082;p23"/>
            <p:cNvSpPr/>
            <p:nvPr/>
          </p:nvSpPr>
          <p:spPr>
            <a:xfrm>
              <a:off x="-2446228" y="-2894749"/>
              <a:ext cx="4154" cy="6303"/>
            </a:xfrm>
            <a:custGeom>
              <a:avLst/>
              <a:gdLst/>
              <a:ahLst/>
              <a:cxnLst/>
              <a:rect l="l" t="t" r="r" b="b"/>
              <a:pathLst>
                <a:path w="87" h="132" extrusionOk="0">
                  <a:moveTo>
                    <a:pt x="31" y="1"/>
                  </a:moveTo>
                  <a:cubicBezTo>
                    <a:pt x="73" y="57"/>
                    <a:pt x="35" y="95"/>
                    <a:pt x="1" y="132"/>
                  </a:cubicBezTo>
                  <a:lnTo>
                    <a:pt x="5" y="132"/>
                  </a:lnTo>
                  <a:cubicBezTo>
                    <a:pt x="61" y="132"/>
                    <a:pt x="73" y="87"/>
                    <a:pt x="80" y="42"/>
                  </a:cubicBezTo>
                  <a:cubicBezTo>
                    <a:pt x="87" y="16"/>
                    <a:pt x="73"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3" name="Google Shape;33083;p23"/>
            <p:cNvSpPr/>
            <p:nvPr/>
          </p:nvSpPr>
          <p:spPr>
            <a:xfrm>
              <a:off x="-2452818" y="-2853158"/>
              <a:ext cx="5587" cy="2769"/>
            </a:xfrm>
            <a:custGeom>
              <a:avLst/>
              <a:gdLst/>
              <a:ahLst/>
              <a:cxnLst/>
              <a:rect l="l" t="t" r="r" b="b"/>
              <a:pathLst>
                <a:path w="117" h="58" extrusionOk="0">
                  <a:moveTo>
                    <a:pt x="83" y="1"/>
                  </a:moveTo>
                  <a:cubicBezTo>
                    <a:pt x="76" y="13"/>
                    <a:pt x="64" y="16"/>
                    <a:pt x="54" y="16"/>
                  </a:cubicBezTo>
                  <a:cubicBezTo>
                    <a:pt x="46" y="16"/>
                    <a:pt x="38" y="16"/>
                    <a:pt x="31" y="13"/>
                  </a:cubicBezTo>
                  <a:lnTo>
                    <a:pt x="1" y="13"/>
                  </a:lnTo>
                  <a:cubicBezTo>
                    <a:pt x="9" y="46"/>
                    <a:pt x="27" y="57"/>
                    <a:pt x="49" y="57"/>
                  </a:cubicBezTo>
                  <a:cubicBezTo>
                    <a:pt x="61" y="57"/>
                    <a:pt x="72" y="57"/>
                    <a:pt x="87" y="49"/>
                  </a:cubicBezTo>
                  <a:cubicBezTo>
                    <a:pt x="116" y="39"/>
                    <a:pt x="98" y="16"/>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4" name="Google Shape;33084;p23"/>
            <p:cNvSpPr/>
            <p:nvPr/>
          </p:nvSpPr>
          <p:spPr>
            <a:xfrm>
              <a:off x="-2587377" y="-2639859"/>
              <a:ext cx="16617" cy="13465"/>
            </a:xfrm>
            <a:custGeom>
              <a:avLst/>
              <a:gdLst/>
              <a:ahLst/>
              <a:cxnLst/>
              <a:rect l="l" t="t" r="r" b="b"/>
              <a:pathLst>
                <a:path w="348" h="282" extrusionOk="0">
                  <a:moveTo>
                    <a:pt x="169" y="1"/>
                  </a:moveTo>
                  <a:cubicBezTo>
                    <a:pt x="86" y="1"/>
                    <a:pt x="64" y="91"/>
                    <a:pt x="1" y="117"/>
                  </a:cubicBezTo>
                  <a:cubicBezTo>
                    <a:pt x="56" y="170"/>
                    <a:pt x="60" y="270"/>
                    <a:pt x="161" y="282"/>
                  </a:cubicBezTo>
                  <a:lnTo>
                    <a:pt x="172" y="282"/>
                  </a:lnTo>
                  <a:cubicBezTo>
                    <a:pt x="239" y="282"/>
                    <a:pt x="277" y="211"/>
                    <a:pt x="337" y="196"/>
                  </a:cubicBezTo>
                  <a:cubicBezTo>
                    <a:pt x="348" y="188"/>
                    <a:pt x="348" y="177"/>
                    <a:pt x="344" y="166"/>
                  </a:cubicBezTo>
                  <a:cubicBezTo>
                    <a:pt x="337" y="140"/>
                    <a:pt x="333" y="109"/>
                    <a:pt x="326" y="83"/>
                  </a:cubicBezTo>
                  <a:cubicBezTo>
                    <a:pt x="288" y="35"/>
                    <a:pt x="232" y="20"/>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5" name="Google Shape;33085;p23"/>
            <p:cNvSpPr/>
            <p:nvPr/>
          </p:nvSpPr>
          <p:spPr>
            <a:xfrm>
              <a:off x="-2579164" y="-2623958"/>
              <a:ext cx="15567" cy="13991"/>
            </a:xfrm>
            <a:custGeom>
              <a:avLst/>
              <a:gdLst/>
              <a:ahLst/>
              <a:cxnLst/>
              <a:rect l="l" t="t" r="r" b="b"/>
              <a:pathLst>
                <a:path w="326" h="293" extrusionOk="0">
                  <a:moveTo>
                    <a:pt x="135" y="1"/>
                  </a:moveTo>
                  <a:cubicBezTo>
                    <a:pt x="124" y="9"/>
                    <a:pt x="116" y="16"/>
                    <a:pt x="101" y="16"/>
                  </a:cubicBezTo>
                  <a:lnTo>
                    <a:pt x="86" y="16"/>
                  </a:lnTo>
                  <a:cubicBezTo>
                    <a:pt x="67" y="35"/>
                    <a:pt x="45" y="57"/>
                    <a:pt x="23" y="80"/>
                  </a:cubicBezTo>
                  <a:cubicBezTo>
                    <a:pt x="31" y="113"/>
                    <a:pt x="0" y="143"/>
                    <a:pt x="19" y="177"/>
                  </a:cubicBezTo>
                  <a:cubicBezTo>
                    <a:pt x="57" y="233"/>
                    <a:pt x="124" y="247"/>
                    <a:pt x="169" y="292"/>
                  </a:cubicBezTo>
                  <a:cubicBezTo>
                    <a:pt x="202" y="270"/>
                    <a:pt x="172" y="240"/>
                    <a:pt x="176" y="206"/>
                  </a:cubicBezTo>
                  <a:lnTo>
                    <a:pt x="176" y="206"/>
                  </a:lnTo>
                  <a:cubicBezTo>
                    <a:pt x="195" y="229"/>
                    <a:pt x="214" y="240"/>
                    <a:pt x="236" y="240"/>
                  </a:cubicBezTo>
                  <a:cubicBezTo>
                    <a:pt x="250" y="240"/>
                    <a:pt x="269" y="233"/>
                    <a:pt x="284" y="211"/>
                  </a:cubicBezTo>
                  <a:cubicBezTo>
                    <a:pt x="326" y="173"/>
                    <a:pt x="300" y="125"/>
                    <a:pt x="314" y="80"/>
                  </a:cubicBezTo>
                  <a:cubicBezTo>
                    <a:pt x="277" y="20"/>
                    <a:pt x="224" y="1"/>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6" name="Google Shape;33086;p23"/>
            <p:cNvSpPr/>
            <p:nvPr/>
          </p:nvSpPr>
          <p:spPr>
            <a:xfrm>
              <a:off x="-2578782" y="-2646258"/>
              <a:ext cx="19482" cy="10553"/>
            </a:xfrm>
            <a:custGeom>
              <a:avLst/>
              <a:gdLst/>
              <a:ahLst/>
              <a:cxnLst/>
              <a:rect l="l" t="t" r="r" b="b"/>
              <a:pathLst>
                <a:path w="408" h="221" extrusionOk="0">
                  <a:moveTo>
                    <a:pt x="11" y="117"/>
                  </a:moveTo>
                  <a:lnTo>
                    <a:pt x="7" y="121"/>
                  </a:lnTo>
                  <a:lnTo>
                    <a:pt x="15" y="121"/>
                  </a:lnTo>
                  <a:lnTo>
                    <a:pt x="11" y="117"/>
                  </a:lnTo>
                  <a:close/>
                  <a:moveTo>
                    <a:pt x="261" y="0"/>
                  </a:moveTo>
                  <a:cubicBezTo>
                    <a:pt x="250" y="0"/>
                    <a:pt x="239" y="0"/>
                    <a:pt x="228" y="5"/>
                  </a:cubicBezTo>
                  <a:cubicBezTo>
                    <a:pt x="269" y="60"/>
                    <a:pt x="220" y="83"/>
                    <a:pt x="190" y="102"/>
                  </a:cubicBezTo>
                  <a:cubicBezTo>
                    <a:pt x="164" y="117"/>
                    <a:pt x="142" y="128"/>
                    <a:pt x="116" y="128"/>
                  </a:cubicBezTo>
                  <a:cubicBezTo>
                    <a:pt x="93" y="128"/>
                    <a:pt x="71" y="117"/>
                    <a:pt x="49" y="86"/>
                  </a:cubicBezTo>
                  <a:cubicBezTo>
                    <a:pt x="41" y="94"/>
                    <a:pt x="37" y="98"/>
                    <a:pt x="30" y="102"/>
                  </a:cubicBezTo>
                  <a:cubicBezTo>
                    <a:pt x="26" y="109"/>
                    <a:pt x="18" y="112"/>
                    <a:pt x="15" y="121"/>
                  </a:cubicBezTo>
                  <a:cubicBezTo>
                    <a:pt x="7" y="124"/>
                    <a:pt x="4" y="128"/>
                    <a:pt x="0" y="135"/>
                  </a:cubicBezTo>
                  <a:cubicBezTo>
                    <a:pt x="52" y="154"/>
                    <a:pt x="108" y="169"/>
                    <a:pt x="146" y="217"/>
                  </a:cubicBezTo>
                  <a:cubicBezTo>
                    <a:pt x="180" y="188"/>
                    <a:pt x="235" y="221"/>
                    <a:pt x="261" y="169"/>
                  </a:cubicBezTo>
                  <a:cubicBezTo>
                    <a:pt x="265" y="90"/>
                    <a:pt x="273" y="68"/>
                    <a:pt x="325" y="68"/>
                  </a:cubicBezTo>
                  <a:cubicBezTo>
                    <a:pt x="337" y="68"/>
                    <a:pt x="351" y="68"/>
                    <a:pt x="366" y="72"/>
                  </a:cubicBezTo>
                  <a:lnTo>
                    <a:pt x="373" y="72"/>
                  </a:lnTo>
                  <a:cubicBezTo>
                    <a:pt x="389" y="72"/>
                    <a:pt x="396" y="64"/>
                    <a:pt x="407" y="57"/>
                  </a:cubicBezTo>
                  <a:cubicBezTo>
                    <a:pt x="359" y="42"/>
                    <a:pt x="318" y="0"/>
                    <a:pt x="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7" name="Google Shape;33087;p23"/>
            <p:cNvSpPr/>
            <p:nvPr/>
          </p:nvSpPr>
          <p:spPr>
            <a:xfrm>
              <a:off x="-2576490" y="-2649075"/>
              <a:ext cx="10601" cy="8929"/>
            </a:xfrm>
            <a:custGeom>
              <a:avLst/>
              <a:gdLst/>
              <a:ahLst/>
              <a:cxnLst/>
              <a:rect l="l" t="t" r="r" b="b"/>
              <a:pathLst>
                <a:path w="222" h="187" extrusionOk="0">
                  <a:moveTo>
                    <a:pt x="82" y="0"/>
                  </a:moveTo>
                  <a:cubicBezTo>
                    <a:pt x="34" y="37"/>
                    <a:pt x="15" y="90"/>
                    <a:pt x="1" y="145"/>
                  </a:cubicBezTo>
                  <a:cubicBezTo>
                    <a:pt x="23" y="176"/>
                    <a:pt x="45" y="187"/>
                    <a:pt x="68" y="187"/>
                  </a:cubicBezTo>
                  <a:cubicBezTo>
                    <a:pt x="94" y="187"/>
                    <a:pt x="116" y="176"/>
                    <a:pt x="142" y="161"/>
                  </a:cubicBezTo>
                  <a:cubicBezTo>
                    <a:pt x="172" y="142"/>
                    <a:pt x="221" y="119"/>
                    <a:pt x="180" y="64"/>
                  </a:cubicBezTo>
                  <a:cubicBezTo>
                    <a:pt x="154" y="37"/>
                    <a:pt x="124" y="7"/>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8" name="Google Shape;33088;p23"/>
            <p:cNvSpPr/>
            <p:nvPr/>
          </p:nvSpPr>
          <p:spPr>
            <a:xfrm>
              <a:off x="-2566320" y="-2643584"/>
              <a:ext cx="9502" cy="7879"/>
            </a:xfrm>
            <a:custGeom>
              <a:avLst/>
              <a:gdLst/>
              <a:ahLst/>
              <a:cxnLst/>
              <a:rect l="l" t="t" r="r" b="b"/>
              <a:pathLst>
                <a:path w="199" h="165" extrusionOk="0">
                  <a:moveTo>
                    <a:pt x="146" y="1"/>
                  </a:moveTo>
                  <a:cubicBezTo>
                    <a:pt x="135" y="8"/>
                    <a:pt x="128" y="16"/>
                    <a:pt x="112" y="16"/>
                  </a:cubicBezTo>
                  <a:lnTo>
                    <a:pt x="105" y="16"/>
                  </a:lnTo>
                  <a:cubicBezTo>
                    <a:pt x="90" y="12"/>
                    <a:pt x="76" y="12"/>
                    <a:pt x="64" y="12"/>
                  </a:cubicBezTo>
                  <a:cubicBezTo>
                    <a:pt x="12" y="12"/>
                    <a:pt x="4" y="34"/>
                    <a:pt x="0" y="113"/>
                  </a:cubicBezTo>
                  <a:cubicBezTo>
                    <a:pt x="26" y="158"/>
                    <a:pt x="76" y="151"/>
                    <a:pt x="112" y="165"/>
                  </a:cubicBezTo>
                  <a:cubicBezTo>
                    <a:pt x="191" y="124"/>
                    <a:pt x="199" y="106"/>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9" name="Google Shape;33089;p23"/>
            <p:cNvSpPr/>
            <p:nvPr/>
          </p:nvSpPr>
          <p:spPr>
            <a:xfrm>
              <a:off x="-2587377" y="-2634272"/>
              <a:ext cx="12367" cy="14134"/>
            </a:xfrm>
            <a:custGeom>
              <a:avLst/>
              <a:gdLst/>
              <a:ahLst/>
              <a:cxnLst/>
              <a:rect l="l" t="t" r="r" b="b"/>
              <a:pathLst>
                <a:path w="259" h="296" extrusionOk="0">
                  <a:moveTo>
                    <a:pt x="1" y="0"/>
                  </a:moveTo>
                  <a:cubicBezTo>
                    <a:pt x="8" y="79"/>
                    <a:pt x="34" y="146"/>
                    <a:pt x="113" y="187"/>
                  </a:cubicBezTo>
                  <a:cubicBezTo>
                    <a:pt x="150" y="206"/>
                    <a:pt x="203" y="236"/>
                    <a:pt x="195" y="296"/>
                  </a:cubicBezTo>
                  <a:cubicBezTo>
                    <a:pt x="217" y="273"/>
                    <a:pt x="239" y="251"/>
                    <a:pt x="258" y="232"/>
                  </a:cubicBezTo>
                  <a:cubicBezTo>
                    <a:pt x="217" y="220"/>
                    <a:pt x="187" y="198"/>
                    <a:pt x="161" y="165"/>
                  </a:cubicBezTo>
                  <a:cubicBezTo>
                    <a:pt x="60" y="153"/>
                    <a:pt x="56" y="53"/>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0" name="Google Shape;33090;p23"/>
            <p:cNvSpPr/>
            <p:nvPr/>
          </p:nvSpPr>
          <p:spPr>
            <a:xfrm>
              <a:off x="-2571859" y="-2638236"/>
              <a:ext cx="10935" cy="6303"/>
            </a:xfrm>
            <a:custGeom>
              <a:avLst/>
              <a:gdLst/>
              <a:ahLst/>
              <a:cxnLst/>
              <a:rect l="l" t="t" r="r" b="b"/>
              <a:pathLst>
                <a:path w="229" h="132" extrusionOk="0">
                  <a:moveTo>
                    <a:pt x="116" y="1"/>
                  </a:moveTo>
                  <a:cubicBezTo>
                    <a:pt x="90" y="53"/>
                    <a:pt x="35" y="20"/>
                    <a:pt x="1" y="49"/>
                  </a:cubicBezTo>
                  <a:cubicBezTo>
                    <a:pt x="8" y="75"/>
                    <a:pt x="12" y="106"/>
                    <a:pt x="19" y="132"/>
                  </a:cubicBezTo>
                  <a:cubicBezTo>
                    <a:pt x="75" y="72"/>
                    <a:pt x="169" y="101"/>
                    <a:pt x="228" y="53"/>
                  </a:cubicBezTo>
                  <a:cubicBezTo>
                    <a:pt x="192" y="39"/>
                    <a:pt x="142" y="46"/>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1" name="Google Shape;33091;p23"/>
            <p:cNvSpPr/>
            <p:nvPr/>
          </p:nvSpPr>
          <p:spPr>
            <a:xfrm>
              <a:off x="-2579690" y="-2630548"/>
              <a:ext cx="8452" cy="7353"/>
            </a:xfrm>
            <a:custGeom>
              <a:avLst/>
              <a:gdLst/>
              <a:ahLst/>
              <a:cxnLst/>
              <a:rect l="l" t="t" r="r" b="b"/>
              <a:pathLst>
                <a:path w="177" h="154" extrusionOk="0">
                  <a:moveTo>
                    <a:pt x="176" y="1"/>
                  </a:moveTo>
                  <a:cubicBezTo>
                    <a:pt x="116" y="16"/>
                    <a:pt x="78" y="87"/>
                    <a:pt x="11" y="87"/>
                  </a:cubicBezTo>
                  <a:lnTo>
                    <a:pt x="0" y="87"/>
                  </a:lnTo>
                  <a:cubicBezTo>
                    <a:pt x="26" y="120"/>
                    <a:pt x="56" y="142"/>
                    <a:pt x="97" y="154"/>
                  </a:cubicBezTo>
                  <a:lnTo>
                    <a:pt x="112" y="154"/>
                  </a:lnTo>
                  <a:cubicBezTo>
                    <a:pt x="127" y="154"/>
                    <a:pt x="135" y="147"/>
                    <a:pt x="146" y="139"/>
                  </a:cubicBezTo>
                  <a:cubicBezTo>
                    <a:pt x="127" y="87"/>
                    <a:pt x="154" y="45"/>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2" name="Google Shape;33092;p23"/>
            <p:cNvSpPr/>
            <p:nvPr/>
          </p:nvSpPr>
          <p:spPr>
            <a:xfrm>
              <a:off x="-2588667" y="-2640719"/>
              <a:ext cx="10601" cy="6494"/>
            </a:xfrm>
            <a:custGeom>
              <a:avLst/>
              <a:gdLst/>
              <a:ahLst/>
              <a:cxnLst/>
              <a:rect l="l" t="t" r="r" b="b"/>
              <a:pathLst>
                <a:path w="222" h="136" extrusionOk="0">
                  <a:moveTo>
                    <a:pt x="169" y="1"/>
                  </a:moveTo>
                  <a:cubicBezTo>
                    <a:pt x="99" y="1"/>
                    <a:pt x="46" y="31"/>
                    <a:pt x="9" y="94"/>
                  </a:cubicBezTo>
                  <a:cubicBezTo>
                    <a:pt x="1" y="109"/>
                    <a:pt x="16" y="124"/>
                    <a:pt x="28" y="135"/>
                  </a:cubicBezTo>
                  <a:cubicBezTo>
                    <a:pt x="91" y="109"/>
                    <a:pt x="113" y="19"/>
                    <a:pt x="196" y="19"/>
                  </a:cubicBezTo>
                  <a:lnTo>
                    <a:pt x="207" y="19"/>
                  </a:lnTo>
                  <a:cubicBezTo>
                    <a:pt x="211" y="12"/>
                    <a:pt x="214" y="8"/>
                    <a:pt x="222" y="5"/>
                  </a:cubicBezTo>
                  <a:lnTo>
                    <a:pt x="214" y="5"/>
                  </a:lnTo>
                  <a:cubicBezTo>
                    <a:pt x="199" y="1"/>
                    <a:pt x="185" y="1"/>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3" name="Google Shape;33093;p23"/>
            <p:cNvSpPr/>
            <p:nvPr/>
          </p:nvSpPr>
          <p:spPr>
            <a:xfrm>
              <a:off x="-2567227" y="-2620186"/>
              <a:ext cx="5778" cy="9502"/>
            </a:xfrm>
            <a:custGeom>
              <a:avLst/>
              <a:gdLst/>
              <a:ahLst/>
              <a:cxnLst/>
              <a:rect l="l" t="t" r="r" b="b"/>
              <a:pathLst>
                <a:path w="121" h="199" extrusionOk="0">
                  <a:moveTo>
                    <a:pt x="64" y="1"/>
                  </a:moveTo>
                  <a:cubicBezTo>
                    <a:pt x="50" y="46"/>
                    <a:pt x="76" y="94"/>
                    <a:pt x="34" y="132"/>
                  </a:cubicBezTo>
                  <a:cubicBezTo>
                    <a:pt x="42" y="165"/>
                    <a:pt x="16" y="180"/>
                    <a:pt x="0" y="199"/>
                  </a:cubicBezTo>
                  <a:cubicBezTo>
                    <a:pt x="57" y="172"/>
                    <a:pt x="121" y="68"/>
                    <a:pt x="113" y="23"/>
                  </a:cubicBezTo>
                  <a:cubicBezTo>
                    <a:pt x="109" y="8"/>
                    <a:pt x="95"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4" name="Google Shape;33094;p23"/>
            <p:cNvSpPr/>
            <p:nvPr/>
          </p:nvSpPr>
          <p:spPr>
            <a:xfrm>
              <a:off x="-2554382" y="-2631598"/>
              <a:ext cx="5062" cy="4679"/>
            </a:xfrm>
            <a:custGeom>
              <a:avLst/>
              <a:gdLst/>
              <a:ahLst/>
              <a:cxnLst/>
              <a:rect l="l" t="t" r="r" b="b"/>
              <a:pathLst>
                <a:path w="106" h="98" extrusionOk="0">
                  <a:moveTo>
                    <a:pt x="106" y="7"/>
                  </a:moveTo>
                  <a:cubicBezTo>
                    <a:pt x="68" y="19"/>
                    <a:pt x="16" y="0"/>
                    <a:pt x="5" y="60"/>
                  </a:cubicBezTo>
                  <a:cubicBezTo>
                    <a:pt x="1" y="83"/>
                    <a:pt x="16" y="97"/>
                    <a:pt x="38" y="97"/>
                  </a:cubicBezTo>
                  <a:lnTo>
                    <a:pt x="42" y="97"/>
                  </a:lnTo>
                  <a:cubicBezTo>
                    <a:pt x="98" y="97"/>
                    <a:pt x="87" y="41"/>
                    <a:pt x="106"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5" name="Google Shape;33095;p23"/>
            <p:cNvSpPr/>
            <p:nvPr/>
          </p:nvSpPr>
          <p:spPr>
            <a:xfrm>
              <a:off x="-2581170" y="-2620186"/>
              <a:ext cx="5635" cy="11842"/>
            </a:xfrm>
            <a:custGeom>
              <a:avLst/>
              <a:gdLst/>
              <a:ahLst/>
              <a:cxnLst/>
              <a:rect l="l" t="t" r="r" b="b"/>
              <a:pathLst>
                <a:path w="118" h="248" extrusionOk="0">
                  <a:moveTo>
                    <a:pt x="65" y="1"/>
                  </a:moveTo>
                  <a:cubicBezTo>
                    <a:pt x="1" y="90"/>
                    <a:pt x="9" y="127"/>
                    <a:pt x="109" y="247"/>
                  </a:cubicBezTo>
                  <a:lnTo>
                    <a:pt x="113" y="247"/>
                  </a:lnTo>
                  <a:cubicBezTo>
                    <a:pt x="117" y="191"/>
                    <a:pt x="57" y="154"/>
                    <a:pt x="61" y="98"/>
                  </a:cubicBezTo>
                  <a:cubicBezTo>
                    <a:pt x="42" y="64"/>
                    <a:pt x="73" y="3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6" name="Google Shape;33096;p23"/>
            <p:cNvSpPr/>
            <p:nvPr/>
          </p:nvSpPr>
          <p:spPr>
            <a:xfrm>
              <a:off x="-2571142" y="-2614122"/>
              <a:ext cx="5921" cy="5062"/>
            </a:xfrm>
            <a:custGeom>
              <a:avLst/>
              <a:gdLst/>
              <a:ahLst/>
              <a:cxnLst/>
              <a:rect l="l" t="t" r="r" b="b"/>
              <a:pathLst>
                <a:path w="124" h="106" extrusionOk="0">
                  <a:moveTo>
                    <a:pt x="8" y="0"/>
                  </a:moveTo>
                  <a:cubicBezTo>
                    <a:pt x="4" y="34"/>
                    <a:pt x="34" y="64"/>
                    <a:pt x="1" y="86"/>
                  </a:cubicBezTo>
                  <a:cubicBezTo>
                    <a:pt x="4" y="94"/>
                    <a:pt x="12" y="98"/>
                    <a:pt x="15" y="105"/>
                  </a:cubicBezTo>
                  <a:lnTo>
                    <a:pt x="27" y="105"/>
                  </a:lnTo>
                  <a:cubicBezTo>
                    <a:pt x="53" y="105"/>
                    <a:pt x="64" y="83"/>
                    <a:pt x="82" y="72"/>
                  </a:cubicBezTo>
                  <a:cubicBezTo>
                    <a:pt x="98" y="53"/>
                    <a:pt x="124" y="38"/>
                    <a:pt x="116" y="5"/>
                  </a:cubicBezTo>
                  <a:lnTo>
                    <a:pt x="116" y="5"/>
                  </a:lnTo>
                  <a:cubicBezTo>
                    <a:pt x="101" y="27"/>
                    <a:pt x="82" y="34"/>
                    <a:pt x="68" y="34"/>
                  </a:cubicBezTo>
                  <a:cubicBezTo>
                    <a:pt x="46" y="34"/>
                    <a:pt x="27" y="23"/>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7" name="Google Shape;33097;p23"/>
            <p:cNvSpPr/>
            <p:nvPr/>
          </p:nvSpPr>
          <p:spPr>
            <a:xfrm>
              <a:off x="-2577732" y="-2649075"/>
              <a:ext cx="5205" cy="7688"/>
            </a:xfrm>
            <a:custGeom>
              <a:avLst/>
              <a:gdLst/>
              <a:ahLst/>
              <a:cxnLst/>
              <a:rect l="l" t="t" r="r" b="b"/>
              <a:pathLst>
                <a:path w="109" h="161" extrusionOk="0">
                  <a:moveTo>
                    <a:pt x="108" y="0"/>
                  </a:moveTo>
                  <a:cubicBezTo>
                    <a:pt x="15" y="19"/>
                    <a:pt x="1" y="82"/>
                    <a:pt x="8" y="161"/>
                  </a:cubicBezTo>
                  <a:cubicBezTo>
                    <a:pt x="15" y="157"/>
                    <a:pt x="19" y="153"/>
                    <a:pt x="27" y="145"/>
                  </a:cubicBezTo>
                  <a:cubicBezTo>
                    <a:pt x="41" y="90"/>
                    <a:pt x="60" y="37"/>
                    <a:pt x="1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8" name="Google Shape;33098;p23"/>
            <p:cNvSpPr/>
            <p:nvPr/>
          </p:nvSpPr>
          <p:spPr>
            <a:xfrm>
              <a:off x="-2575965" y="-2610015"/>
              <a:ext cx="5587" cy="4154"/>
            </a:xfrm>
            <a:custGeom>
              <a:avLst/>
              <a:gdLst/>
              <a:ahLst/>
              <a:cxnLst/>
              <a:rect l="l" t="t" r="r" b="b"/>
              <a:pathLst>
                <a:path w="117" h="87" extrusionOk="0">
                  <a:moveTo>
                    <a:pt x="102" y="0"/>
                  </a:moveTo>
                  <a:cubicBezTo>
                    <a:pt x="71" y="4"/>
                    <a:pt x="57" y="42"/>
                    <a:pt x="26" y="42"/>
                  </a:cubicBezTo>
                  <a:cubicBezTo>
                    <a:pt x="19" y="42"/>
                    <a:pt x="12" y="42"/>
                    <a:pt x="4" y="34"/>
                  </a:cubicBezTo>
                  <a:lnTo>
                    <a:pt x="0" y="34"/>
                  </a:lnTo>
                  <a:cubicBezTo>
                    <a:pt x="19" y="68"/>
                    <a:pt x="31" y="86"/>
                    <a:pt x="45" y="86"/>
                  </a:cubicBezTo>
                  <a:cubicBezTo>
                    <a:pt x="64" y="86"/>
                    <a:pt x="83" y="64"/>
                    <a:pt x="116" y="19"/>
                  </a:cubicBezTo>
                  <a:cubicBezTo>
                    <a:pt x="113" y="12"/>
                    <a:pt x="105" y="8"/>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9" name="Google Shape;33099;p23"/>
            <p:cNvSpPr/>
            <p:nvPr/>
          </p:nvSpPr>
          <p:spPr>
            <a:xfrm>
              <a:off x="-2539150" y="-3025202"/>
              <a:ext cx="36624" cy="33043"/>
            </a:xfrm>
            <a:custGeom>
              <a:avLst/>
              <a:gdLst/>
              <a:ahLst/>
              <a:cxnLst/>
              <a:rect l="l" t="t" r="r" b="b"/>
              <a:pathLst>
                <a:path w="767" h="692" extrusionOk="0">
                  <a:moveTo>
                    <a:pt x="161" y="1"/>
                  </a:moveTo>
                  <a:cubicBezTo>
                    <a:pt x="149" y="1"/>
                    <a:pt x="138" y="19"/>
                    <a:pt x="130" y="38"/>
                  </a:cubicBezTo>
                  <a:cubicBezTo>
                    <a:pt x="123" y="57"/>
                    <a:pt x="135" y="91"/>
                    <a:pt x="97" y="91"/>
                  </a:cubicBezTo>
                  <a:cubicBezTo>
                    <a:pt x="56" y="94"/>
                    <a:pt x="48" y="113"/>
                    <a:pt x="56" y="150"/>
                  </a:cubicBezTo>
                  <a:cubicBezTo>
                    <a:pt x="67" y="195"/>
                    <a:pt x="40" y="232"/>
                    <a:pt x="26" y="274"/>
                  </a:cubicBezTo>
                  <a:cubicBezTo>
                    <a:pt x="11" y="326"/>
                    <a:pt x="0" y="374"/>
                    <a:pt x="45" y="423"/>
                  </a:cubicBezTo>
                  <a:cubicBezTo>
                    <a:pt x="71" y="453"/>
                    <a:pt x="71" y="490"/>
                    <a:pt x="59" y="535"/>
                  </a:cubicBezTo>
                  <a:cubicBezTo>
                    <a:pt x="40" y="621"/>
                    <a:pt x="40" y="633"/>
                    <a:pt x="112" y="633"/>
                  </a:cubicBezTo>
                  <a:lnTo>
                    <a:pt x="254" y="633"/>
                  </a:lnTo>
                  <a:cubicBezTo>
                    <a:pt x="325" y="633"/>
                    <a:pt x="399" y="636"/>
                    <a:pt x="475" y="659"/>
                  </a:cubicBezTo>
                  <a:cubicBezTo>
                    <a:pt x="523" y="674"/>
                    <a:pt x="583" y="692"/>
                    <a:pt x="632" y="692"/>
                  </a:cubicBezTo>
                  <a:cubicBezTo>
                    <a:pt x="635" y="692"/>
                    <a:pt x="639" y="692"/>
                    <a:pt x="642" y="688"/>
                  </a:cubicBezTo>
                  <a:cubicBezTo>
                    <a:pt x="695" y="688"/>
                    <a:pt x="684" y="591"/>
                    <a:pt x="706" y="539"/>
                  </a:cubicBezTo>
                  <a:cubicBezTo>
                    <a:pt x="710" y="531"/>
                    <a:pt x="718" y="528"/>
                    <a:pt x="725" y="524"/>
                  </a:cubicBezTo>
                  <a:cubicBezTo>
                    <a:pt x="766" y="490"/>
                    <a:pt x="755" y="453"/>
                    <a:pt x="725" y="415"/>
                  </a:cubicBezTo>
                  <a:cubicBezTo>
                    <a:pt x="687" y="457"/>
                    <a:pt x="668" y="517"/>
                    <a:pt x="654" y="565"/>
                  </a:cubicBezTo>
                  <a:cubicBezTo>
                    <a:pt x="639" y="610"/>
                    <a:pt x="624" y="624"/>
                    <a:pt x="606" y="624"/>
                  </a:cubicBezTo>
                  <a:cubicBezTo>
                    <a:pt x="590" y="624"/>
                    <a:pt x="575" y="617"/>
                    <a:pt x="556" y="607"/>
                  </a:cubicBezTo>
                  <a:cubicBezTo>
                    <a:pt x="489" y="569"/>
                    <a:pt x="415" y="588"/>
                    <a:pt x="347" y="565"/>
                  </a:cubicBezTo>
                  <a:cubicBezTo>
                    <a:pt x="314" y="576"/>
                    <a:pt x="284" y="580"/>
                    <a:pt x="258" y="580"/>
                  </a:cubicBezTo>
                  <a:cubicBezTo>
                    <a:pt x="171" y="580"/>
                    <a:pt x="119" y="531"/>
                    <a:pt x="85" y="427"/>
                  </a:cubicBezTo>
                  <a:cubicBezTo>
                    <a:pt x="37" y="367"/>
                    <a:pt x="45" y="307"/>
                    <a:pt x="75" y="243"/>
                  </a:cubicBezTo>
                  <a:cubicBezTo>
                    <a:pt x="93" y="210"/>
                    <a:pt x="108" y="176"/>
                    <a:pt x="104" y="136"/>
                  </a:cubicBezTo>
                  <a:cubicBezTo>
                    <a:pt x="119" y="136"/>
                    <a:pt x="130" y="139"/>
                    <a:pt x="142" y="143"/>
                  </a:cubicBezTo>
                  <a:cubicBezTo>
                    <a:pt x="157" y="146"/>
                    <a:pt x="168" y="150"/>
                    <a:pt x="179" y="150"/>
                  </a:cubicBezTo>
                  <a:cubicBezTo>
                    <a:pt x="194" y="150"/>
                    <a:pt x="209" y="143"/>
                    <a:pt x="220" y="127"/>
                  </a:cubicBezTo>
                  <a:cubicBezTo>
                    <a:pt x="235" y="109"/>
                    <a:pt x="242" y="101"/>
                    <a:pt x="254" y="101"/>
                  </a:cubicBezTo>
                  <a:cubicBezTo>
                    <a:pt x="276" y="101"/>
                    <a:pt x="295" y="131"/>
                    <a:pt x="314" y="136"/>
                  </a:cubicBezTo>
                  <a:cubicBezTo>
                    <a:pt x="321" y="98"/>
                    <a:pt x="340" y="83"/>
                    <a:pt x="354" y="83"/>
                  </a:cubicBezTo>
                  <a:cubicBezTo>
                    <a:pt x="370" y="83"/>
                    <a:pt x="389" y="94"/>
                    <a:pt x="399" y="113"/>
                  </a:cubicBezTo>
                  <a:cubicBezTo>
                    <a:pt x="418" y="139"/>
                    <a:pt x="437" y="162"/>
                    <a:pt x="463" y="184"/>
                  </a:cubicBezTo>
                  <a:lnTo>
                    <a:pt x="471" y="188"/>
                  </a:lnTo>
                  <a:lnTo>
                    <a:pt x="478" y="195"/>
                  </a:lnTo>
                  <a:cubicBezTo>
                    <a:pt x="511" y="176"/>
                    <a:pt x="489" y="146"/>
                    <a:pt x="497" y="120"/>
                  </a:cubicBezTo>
                  <a:cubicBezTo>
                    <a:pt x="426" y="91"/>
                    <a:pt x="362" y="27"/>
                    <a:pt x="284" y="27"/>
                  </a:cubicBezTo>
                  <a:cubicBezTo>
                    <a:pt x="261" y="27"/>
                    <a:pt x="242" y="31"/>
                    <a:pt x="220" y="41"/>
                  </a:cubicBezTo>
                  <a:lnTo>
                    <a:pt x="216" y="41"/>
                  </a:lnTo>
                  <a:cubicBezTo>
                    <a:pt x="205" y="41"/>
                    <a:pt x="197" y="34"/>
                    <a:pt x="190" y="23"/>
                  </a:cubicBezTo>
                  <a:cubicBezTo>
                    <a:pt x="179" y="8"/>
                    <a:pt x="171" y="1"/>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0" name="Google Shape;33100;p23"/>
            <p:cNvSpPr/>
            <p:nvPr/>
          </p:nvSpPr>
          <p:spPr>
            <a:xfrm>
              <a:off x="-2524013" y="-3019472"/>
              <a:ext cx="20007" cy="24114"/>
            </a:xfrm>
            <a:custGeom>
              <a:avLst/>
              <a:gdLst/>
              <a:ahLst/>
              <a:cxnLst/>
              <a:rect l="l" t="t" r="r" b="b"/>
              <a:pathLst>
                <a:path w="419" h="505" extrusionOk="0">
                  <a:moveTo>
                    <a:pt x="180" y="0"/>
                  </a:moveTo>
                  <a:cubicBezTo>
                    <a:pt x="172" y="26"/>
                    <a:pt x="194" y="56"/>
                    <a:pt x="161" y="75"/>
                  </a:cubicBezTo>
                  <a:cubicBezTo>
                    <a:pt x="172" y="90"/>
                    <a:pt x="184" y="101"/>
                    <a:pt x="194" y="112"/>
                  </a:cubicBezTo>
                  <a:cubicBezTo>
                    <a:pt x="202" y="116"/>
                    <a:pt x="213" y="116"/>
                    <a:pt x="225" y="116"/>
                  </a:cubicBezTo>
                  <a:lnTo>
                    <a:pt x="239" y="116"/>
                  </a:lnTo>
                  <a:cubicBezTo>
                    <a:pt x="273" y="116"/>
                    <a:pt x="303" y="123"/>
                    <a:pt x="277" y="187"/>
                  </a:cubicBezTo>
                  <a:cubicBezTo>
                    <a:pt x="270" y="202"/>
                    <a:pt x="289" y="228"/>
                    <a:pt x="311" y="240"/>
                  </a:cubicBezTo>
                  <a:cubicBezTo>
                    <a:pt x="341" y="254"/>
                    <a:pt x="359" y="277"/>
                    <a:pt x="329" y="303"/>
                  </a:cubicBezTo>
                  <a:cubicBezTo>
                    <a:pt x="322" y="307"/>
                    <a:pt x="315" y="311"/>
                    <a:pt x="311" y="311"/>
                  </a:cubicBezTo>
                  <a:cubicBezTo>
                    <a:pt x="296" y="311"/>
                    <a:pt x="289" y="292"/>
                    <a:pt x="281" y="277"/>
                  </a:cubicBezTo>
                  <a:cubicBezTo>
                    <a:pt x="277" y="269"/>
                    <a:pt x="273" y="262"/>
                    <a:pt x="270" y="254"/>
                  </a:cubicBezTo>
                  <a:cubicBezTo>
                    <a:pt x="258" y="243"/>
                    <a:pt x="244" y="235"/>
                    <a:pt x="229" y="235"/>
                  </a:cubicBezTo>
                  <a:cubicBezTo>
                    <a:pt x="221" y="235"/>
                    <a:pt x="213" y="240"/>
                    <a:pt x="206" y="243"/>
                  </a:cubicBezTo>
                  <a:cubicBezTo>
                    <a:pt x="176" y="266"/>
                    <a:pt x="206" y="285"/>
                    <a:pt x="213" y="303"/>
                  </a:cubicBezTo>
                  <a:cubicBezTo>
                    <a:pt x="221" y="318"/>
                    <a:pt x="232" y="333"/>
                    <a:pt x="244" y="347"/>
                  </a:cubicBezTo>
                  <a:cubicBezTo>
                    <a:pt x="236" y="359"/>
                    <a:pt x="229" y="359"/>
                    <a:pt x="221" y="359"/>
                  </a:cubicBezTo>
                  <a:lnTo>
                    <a:pt x="206" y="359"/>
                  </a:lnTo>
                  <a:cubicBezTo>
                    <a:pt x="199" y="356"/>
                    <a:pt x="194" y="356"/>
                    <a:pt x="191" y="356"/>
                  </a:cubicBezTo>
                  <a:cubicBezTo>
                    <a:pt x="187" y="356"/>
                    <a:pt x="180" y="356"/>
                    <a:pt x="176" y="359"/>
                  </a:cubicBezTo>
                  <a:cubicBezTo>
                    <a:pt x="161" y="382"/>
                    <a:pt x="150" y="389"/>
                    <a:pt x="142" y="389"/>
                  </a:cubicBezTo>
                  <a:cubicBezTo>
                    <a:pt x="124" y="389"/>
                    <a:pt x="109" y="363"/>
                    <a:pt x="94" y="344"/>
                  </a:cubicBezTo>
                  <a:cubicBezTo>
                    <a:pt x="72" y="347"/>
                    <a:pt x="53" y="359"/>
                    <a:pt x="30" y="359"/>
                  </a:cubicBezTo>
                  <a:lnTo>
                    <a:pt x="11" y="359"/>
                  </a:lnTo>
                  <a:cubicBezTo>
                    <a:pt x="1" y="392"/>
                    <a:pt x="45" y="411"/>
                    <a:pt x="30" y="445"/>
                  </a:cubicBezTo>
                  <a:cubicBezTo>
                    <a:pt x="98" y="468"/>
                    <a:pt x="172" y="449"/>
                    <a:pt x="239" y="487"/>
                  </a:cubicBezTo>
                  <a:cubicBezTo>
                    <a:pt x="258" y="497"/>
                    <a:pt x="273" y="504"/>
                    <a:pt x="289" y="504"/>
                  </a:cubicBezTo>
                  <a:cubicBezTo>
                    <a:pt x="307" y="504"/>
                    <a:pt x="322" y="490"/>
                    <a:pt x="337" y="445"/>
                  </a:cubicBezTo>
                  <a:cubicBezTo>
                    <a:pt x="351" y="397"/>
                    <a:pt x="370" y="337"/>
                    <a:pt x="408" y="295"/>
                  </a:cubicBezTo>
                  <a:cubicBezTo>
                    <a:pt x="415" y="273"/>
                    <a:pt x="419" y="251"/>
                    <a:pt x="408" y="228"/>
                  </a:cubicBezTo>
                  <a:cubicBezTo>
                    <a:pt x="351" y="187"/>
                    <a:pt x="318" y="120"/>
                    <a:pt x="289" y="64"/>
                  </a:cubicBezTo>
                  <a:cubicBezTo>
                    <a:pt x="258" y="11"/>
                    <a:pt x="221" y="7"/>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1" name="Google Shape;33101;p23"/>
            <p:cNvSpPr/>
            <p:nvPr/>
          </p:nvSpPr>
          <p:spPr>
            <a:xfrm>
              <a:off x="-2515418" y="-3021286"/>
              <a:ext cx="12319" cy="12749"/>
            </a:xfrm>
            <a:custGeom>
              <a:avLst/>
              <a:gdLst/>
              <a:ahLst/>
              <a:cxnLst/>
              <a:rect l="l" t="t" r="r" b="b"/>
              <a:pathLst>
                <a:path w="258" h="267" extrusionOk="0">
                  <a:moveTo>
                    <a:pt x="101" y="1"/>
                  </a:moveTo>
                  <a:cubicBezTo>
                    <a:pt x="71" y="1"/>
                    <a:pt x="33" y="12"/>
                    <a:pt x="0" y="38"/>
                  </a:cubicBezTo>
                  <a:cubicBezTo>
                    <a:pt x="41" y="45"/>
                    <a:pt x="78" y="49"/>
                    <a:pt x="109" y="102"/>
                  </a:cubicBezTo>
                  <a:cubicBezTo>
                    <a:pt x="138" y="158"/>
                    <a:pt x="171" y="225"/>
                    <a:pt x="228" y="266"/>
                  </a:cubicBezTo>
                  <a:cubicBezTo>
                    <a:pt x="258" y="228"/>
                    <a:pt x="250" y="184"/>
                    <a:pt x="239" y="147"/>
                  </a:cubicBezTo>
                  <a:cubicBezTo>
                    <a:pt x="216" y="49"/>
                    <a:pt x="168" y="1"/>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2" name="Google Shape;33102;p23"/>
            <p:cNvSpPr/>
            <p:nvPr/>
          </p:nvSpPr>
          <p:spPr>
            <a:xfrm>
              <a:off x="-2562213" y="-2931468"/>
              <a:ext cx="11842" cy="16808"/>
            </a:xfrm>
            <a:custGeom>
              <a:avLst/>
              <a:gdLst/>
              <a:ahLst/>
              <a:cxnLst/>
              <a:rect l="l" t="t" r="r" b="b"/>
              <a:pathLst>
                <a:path w="248" h="352" extrusionOk="0">
                  <a:moveTo>
                    <a:pt x="139" y="0"/>
                  </a:moveTo>
                  <a:cubicBezTo>
                    <a:pt x="90" y="0"/>
                    <a:pt x="60" y="52"/>
                    <a:pt x="16" y="64"/>
                  </a:cubicBezTo>
                  <a:cubicBezTo>
                    <a:pt x="0" y="67"/>
                    <a:pt x="0" y="90"/>
                    <a:pt x="8" y="105"/>
                  </a:cubicBezTo>
                  <a:cubicBezTo>
                    <a:pt x="68" y="205"/>
                    <a:pt x="128" y="307"/>
                    <a:pt x="247" y="352"/>
                  </a:cubicBezTo>
                  <a:cubicBezTo>
                    <a:pt x="199" y="284"/>
                    <a:pt x="147" y="217"/>
                    <a:pt x="94" y="146"/>
                  </a:cubicBezTo>
                  <a:cubicBezTo>
                    <a:pt x="71" y="116"/>
                    <a:pt x="71" y="112"/>
                    <a:pt x="131" y="105"/>
                  </a:cubicBezTo>
                  <a:cubicBezTo>
                    <a:pt x="128" y="67"/>
                    <a:pt x="165" y="41"/>
                    <a:pt x="169" y="7"/>
                  </a:cubicBezTo>
                  <a:lnTo>
                    <a:pt x="169" y="4"/>
                  </a:lnTo>
                  <a:cubicBezTo>
                    <a:pt x="157" y="0"/>
                    <a:pt x="147"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3" name="Google Shape;33103;p23"/>
            <p:cNvSpPr/>
            <p:nvPr/>
          </p:nvSpPr>
          <p:spPr>
            <a:xfrm>
              <a:off x="-2551851" y="-2927935"/>
              <a:ext cx="11842" cy="9884"/>
            </a:xfrm>
            <a:custGeom>
              <a:avLst/>
              <a:gdLst/>
              <a:ahLst/>
              <a:cxnLst/>
              <a:rect l="l" t="t" r="r" b="b"/>
              <a:pathLst>
                <a:path w="248" h="207" extrusionOk="0">
                  <a:moveTo>
                    <a:pt x="146" y="1"/>
                  </a:moveTo>
                  <a:cubicBezTo>
                    <a:pt x="142" y="9"/>
                    <a:pt x="135" y="12"/>
                    <a:pt x="131" y="16"/>
                  </a:cubicBezTo>
                  <a:cubicBezTo>
                    <a:pt x="79" y="23"/>
                    <a:pt x="30" y="31"/>
                    <a:pt x="0" y="79"/>
                  </a:cubicBezTo>
                  <a:cubicBezTo>
                    <a:pt x="26" y="121"/>
                    <a:pt x="49" y="162"/>
                    <a:pt x="60" y="207"/>
                  </a:cubicBezTo>
                  <a:cubicBezTo>
                    <a:pt x="90" y="207"/>
                    <a:pt x="105" y="188"/>
                    <a:pt x="113" y="162"/>
                  </a:cubicBezTo>
                  <a:cubicBezTo>
                    <a:pt x="131" y="143"/>
                    <a:pt x="149" y="121"/>
                    <a:pt x="168" y="105"/>
                  </a:cubicBezTo>
                  <a:cubicBezTo>
                    <a:pt x="247" y="53"/>
                    <a:pt x="194" y="27"/>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4" name="Google Shape;33104;p23"/>
            <p:cNvSpPr/>
            <p:nvPr/>
          </p:nvSpPr>
          <p:spPr>
            <a:xfrm>
              <a:off x="-2558823" y="-2926455"/>
              <a:ext cx="10219" cy="11794"/>
            </a:xfrm>
            <a:custGeom>
              <a:avLst/>
              <a:gdLst/>
              <a:ahLst/>
              <a:cxnLst/>
              <a:rect l="l" t="t" r="r" b="b"/>
              <a:pathLst>
                <a:path w="214" h="247" extrusionOk="0">
                  <a:moveTo>
                    <a:pt x="60" y="0"/>
                  </a:moveTo>
                  <a:cubicBezTo>
                    <a:pt x="0" y="7"/>
                    <a:pt x="0" y="11"/>
                    <a:pt x="23" y="41"/>
                  </a:cubicBezTo>
                  <a:cubicBezTo>
                    <a:pt x="76" y="112"/>
                    <a:pt x="128" y="179"/>
                    <a:pt x="176" y="247"/>
                  </a:cubicBezTo>
                  <a:cubicBezTo>
                    <a:pt x="214" y="235"/>
                    <a:pt x="214" y="205"/>
                    <a:pt x="206" y="176"/>
                  </a:cubicBezTo>
                  <a:cubicBezTo>
                    <a:pt x="195" y="131"/>
                    <a:pt x="172" y="90"/>
                    <a:pt x="146" y="48"/>
                  </a:cubicBezTo>
                  <a:cubicBezTo>
                    <a:pt x="124" y="33"/>
                    <a:pt x="109"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5" name="Google Shape;33105;p23"/>
            <p:cNvSpPr/>
            <p:nvPr/>
          </p:nvSpPr>
          <p:spPr>
            <a:xfrm>
              <a:off x="-2546503" y="-2928794"/>
              <a:ext cx="8070" cy="8786"/>
            </a:xfrm>
            <a:custGeom>
              <a:avLst/>
              <a:gdLst/>
              <a:ahLst/>
              <a:cxnLst/>
              <a:rect l="l" t="t" r="r" b="b"/>
              <a:pathLst>
                <a:path w="169" h="184" extrusionOk="0">
                  <a:moveTo>
                    <a:pt x="75" y="1"/>
                  </a:moveTo>
                  <a:cubicBezTo>
                    <a:pt x="64" y="1"/>
                    <a:pt x="53" y="8"/>
                    <a:pt x="34" y="19"/>
                  </a:cubicBezTo>
                  <a:cubicBezTo>
                    <a:pt x="82" y="45"/>
                    <a:pt x="135" y="71"/>
                    <a:pt x="56" y="123"/>
                  </a:cubicBezTo>
                  <a:cubicBezTo>
                    <a:pt x="37" y="139"/>
                    <a:pt x="19" y="161"/>
                    <a:pt x="1" y="180"/>
                  </a:cubicBezTo>
                  <a:cubicBezTo>
                    <a:pt x="8" y="184"/>
                    <a:pt x="11" y="184"/>
                    <a:pt x="15" y="184"/>
                  </a:cubicBezTo>
                  <a:cubicBezTo>
                    <a:pt x="53" y="184"/>
                    <a:pt x="68" y="139"/>
                    <a:pt x="98" y="127"/>
                  </a:cubicBezTo>
                  <a:cubicBezTo>
                    <a:pt x="127" y="116"/>
                    <a:pt x="168" y="101"/>
                    <a:pt x="142" y="63"/>
                  </a:cubicBezTo>
                  <a:cubicBezTo>
                    <a:pt x="124" y="41"/>
                    <a:pt x="109"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6" name="Google Shape;33106;p23"/>
            <p:cNvSpPr/>
            <p:nvPr/>
          </p:nvSpPr>
          <p:spPr>
            <a:xfrm>
              <a:off x="-2555051" y="-2903821"/>
              <a:ext cx="5539" cy="4488"/>
            </a:xfrm>
            <a:custGeom>
              <a:avLst/>
              <a:gdLst/>
              <a:ahLst/>
              <a:cxnLst/>
              <a:rect l="l" t="t" r="r" b="b"/>
              <a:pathLst>
                <a:path w="116" h="94" extrusionOk="0">
                  <a:moveTo>
                    <a:pt x="71" y="1"/>
                  </a:moveTo>
                  <a:cubicBezTo>
                    <a:pt x="52" y="1"/>
                    <a:pt x="37" y="11"/>
                    <a:pt x="23" y="19"/>
                  </a:cubicBezTo>
                  <a:cubicBezTo>
                    <a:pt x="4" y="34"/>
                    <a:pt x="0" y="61"/>
                    <a:pt x="19" y="79"/>
                  </a:cubicBezTo>
                  <a:cubicBezTo>
                    <a:pt x="30" y="90"/>
                    <a:pt x="45" y="94"/>
                    <a:pt x="59" y="94"/>
                  </a:cubicBezTo>
                  <a:cubicBezTo>
                    <a:pt x="71" y="94"/>
                    <a:pt x="86" y="90"/>
                    <a:pt x="93" y="83"/>
                  </a:cubicBezTo>
                  <a:cubicBezTo>
                    <a:pt x="116" y="68"/>
                    <a:pt x="104" y="34"/>
                    <a:pt x="97" y="8"/>
                  </a:cubicBezTo>
                  <a:cubicBezTo>
                    <a:pt x="90" y="4"/>
                    <a:pt x="78" y="1"/>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7" name="Google Shape;33107;p23"/>
            <p:cNvSpPr/>
            <p:nvPr/>
          </p:nvSpPr>
          <p:spPr>
            <a:xfrm>
              <a:off x="-2554143" y="-2931850"/>
              <a:ext cx="9263" cy="4679"/>
            </a:xfrm>
            <a:custGeom>
              <a:avLst/>
              <a:gdLst/>
              <a:ahLst/>
              <a:cxnLst/>
              <a:rect l="l" t="t" r="r" b="b"/>
              <a:pathLst>
                <a:path w="194" h="98" extrusionOk="0">
                  <a:moveTo>
                    <a:pt x="59" y="1"/>
                  </a:moveTo>
                  <a:cubicBezTo>
                    <a:pt x="40" y="1"/>
                    <a:pt x="22" y="4"/>
                    <a:pt x="0" y="12"/>
                  </a:cubicBezTo>
                  <a:lnTo>
                    <a:pt x="0" y="15"/>
                  </a:lnTo>
                  <a:cubicBezTo>
                    <a:pt x="59" y="42"/>
                    <a:pt x="130" y="42"/>
                    <a:pt x="179" y="98"/>
                  </a:cubicBezTo>
                  <a:cubicBezTo>
                    <a:pt x="183" y="94"/>
                    <a:pt x="190" y="91"/>
                    <a:pt x="194" y="83"/>
                  </a:cubicBezTo>
                  <a:cubicBezTo>
                    <a:pt x="157" y="38"/>
                    <a:pt x="116" y="1"/>
                    <a:pt x="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8" name="Google Shape;33108;p23"/>
            <p:cNvSpPr/>
            <p:nvPr/>
          </p:nvSpPr>
          <p:spPr>
            <a:xfrm>
              <a:off x="-2509593" y="-2839024"/>
              <a:ext cx="36863" cy="25737"/>
            </a:xfrm>
            <a:custGeom>
              <a:avLst/>
              <a:gdLst/>
              <a:ahLst/>
              <a:cxnLst/>
              <a:rect l="l" t="t" r="r" b="b"/>
              <a:pathLst>
                <a:path w="772" h="539" extrusionOk="0">
                  <a:moveTo>
                    <a:pt x="375" y="0"/>
                  </a:moveTo>
                  <a:cubicBezTo>
                    <a:pt x="282" y="0"/>
                    <a:pt x="192" y="23"/>
                    <a:pt x="113" y="83"/>
                  </a:cubicBezTo>
                  <a:cubicBezTo>
                    <a:pt x="91" y="101"/>
                    <a:pt x="76" y="120"/>
                    <a:pt x="87" y="139"/>
                  </a:cubicBezTo>
                  <a:cubicBezTo>
                    <a:pt x="125" y="198"/>
                    <a:pt x="102" y="221"/>
                    <a:pt x="46" y="243"/>
                  </a:cubicBezTo>
                  <a:cubicBezTo>
                    <a:pt x="23" y="251"/>
                    <a:pt x="1" y="274"/>
                    <a:pt x="9" y="307"/>
                  </a:cubicBezTo>
                  <a:cubicBezTo>
                    <a:pt x="20" y="292"/>
                    <a:pt x="39" y="281"/>
                    <a:pt x="54" y="281"/>
                  </a:cubicBezTo>
                  <a:cubicBezTo>
                    <a:pt x="61" y="281"/>
                    <a:pt x="68" y="285"/>
                    <a:pt x="76" y="296"/>
                  </a:cubicBezTo>
                  <a:cubicBezTo>
                    <a:pt x="94" y="326"/>
                    <a:pt x="61" y="352"/>
                    <a:pt x="42" y="371"/>
                  </a:cubicBezTo>
                  <a:cubicBezTo>
                    <a:pt x="61" y="381"/>
                    <a:pt x="91" y="386"/>
                    <a:pt x="102" y="400"/>
                  </a:cubicBezTo>
                  <a:cubicBezTo>
                    <a:pt x="136" y="468"/>
                    <a:pt x="184" y="479"/>
                    <a:pt x="241" y="479"/>
                  </a:cubicBezTo>
                  <a:cubicBezTo>
                    <a:pt x="270" y="479"/>
                    <a:pt x="301" y="476"/>
                    <a:pt x="334" y="476"/>
                  </a:cubicBezTo>
                  <a:lnTo>
                    <a:pt x="334" y="468"/>
                  </a:lnTo>
                  <a:cubicBezTo>
                    <a:pt x="327" y="464"/>
                    <a:pt x="323" y="460"/>
                    <a:pt x="319" y="457"/>
                  </a:cubicBezTo>
                  <a:cubicBezTo>
                    <a:pt x="233" y="445"/>
                    <a:pt x="211" y="352"/>
                    <a:pt x="139" y="322"/>
                  </a:cubicBezTo>
                  <a:cubicBezTo>
                    <a:pt x="125" y="314"/>
                    <a:pt x="128" y="285"/>
                    <a:pt x="139" y="281"/>
                  </a:cubicBezTo>
                  <a:cubicBezTo>
                    <a:pt x="199" y="262"/>
                    <a:pt x="144" y="221"/>
                    <a:pt x="158" y="191"/>
                  </a:cubicBezTo>
                  <a:cubicBezTo>
                    <a:pt x="170" y="180"/>
                    <a:pt x="180" y="172"/>
                    <a:pt x="192" y="162"/>
                  </a:cubicBezTo>
                  <a:cubicBezTo>
                    <a:pt x="196" y="146"/>
                    <a:pt x="203" y="127"/>
                    <a:pt x="206" y="109"/>
                  </a:cubicBezTo>
                  <a:cubicBezTo>
                    <a:pt x="244" y="98"/>
                    <a:pt x="267" y="38"/>
                    <a:pt x="308" y="38"/>
                  </a:cubicBezTo>
                  <a:cubicBezTo>
                    <a:pt x="319" y="38"/>
                    <a:pt x="334" y="45"/>
                    <a:pt x="353" y="60"/>
                  </a:cubicBezTo>
                  <a:cubicBezTo>
                    <a:pt x="394" y="49"/>
                    <a:pt x="431" y="45"/>
                    <a:pt x="468" y="45"/>
                  </a:cubicBezTo>
                  <a:cubicBezTo>
                    <a:pt x="520" y="45"/>
                    <a:pt x="570" y="57"/>
                    <a:pt x="618" y="90"/>
                  </a:cubicBezTo>
                  <a:cubicBezTo>
                    <a:pt x="663" y="120"/>
                    <a:pt x="641" y="146"/>
                    <a:pt x="633" y="176"/>
                  </a:cubicBezTo>
                  <a:cubicBezTo>
                    <a:pt x="670" y="221"/>
                    <a:pt x="677" y="274"/>
                    <a:pt x="682" y="326"/>
                  </a:cubicBezTo>
                  <a:cubicBezTo>
                    <a:pt x="651" y="471"/>
                    <a:pt x="610" y="505"/>
                    <a:pt x="416" y="516"/>
                  </a:cubicBezTo>
                  <a:cubicBezTo>
                    <a:pt x="446" y="531"/>
                    <a:pt x="480" y="538"/>
                    <a:pt x="510" y="538"/>
                  </a:cubicBezTo>
                  <a:cubicBezTo>
                    <a:pt x="592" y="538"/>
                    <a:pt x="667" y="490"/>
                    <a:pt x="696" y="408"/>
                  </a:cubicBezTo>
                  <a:cubicBezTo>
                    <a:pt x="704" y="389"/>
                    <a:pt x="712" y="367"/>
                    <a:pt x="722" y="359"/>
                  </a:cubicBezTo>
                  <a:cubicBezTo>
                    <a:pt x="772" y="329"/>
                    <a:pt x="756" y="303"/>
                    <a:pt x="730" y="274"/>
                  </a:cubicBezTo>
                  <a:cubicBezTo>
                    <a:pt x="693" y="236"/>
                    <a:pt x="663" y="191"/>
                    <a:pt x="682" y="139"/>
                  </a:cubicBezTo>
                  <a:cubicBezTo>
                    <a:pt x="700" y="98"/>
                    <a:pt x="693" y="72"/>
                    <a:pt x="663" y="41"/>
                  </a:cubicBezTo>
                  <a:cubicBezTo>
                    <a:pt x="641" y="15"/>
                    <a:pt x="615" y="5"/>
                    <a:pt x="584" y="5"/>
                  </a:cubicBezTo>
                  <a:cubicBezTo>
                    <a:pt x="577" y="5"/>
                    <a:pt x="565" y="5"/>
                    <a:pt x="558" y="8"/>
                  </a:cubicBezTo>
                  <a:cubicBezTo>
                    <a:pt x="543" y="12"/>
                    <a:pt x="532" y="12"/>
                    <a:pt x="517" y="12"/>
                  </a:cubicBezTo>
                  <a:cubicBezTo>
                    <a:pt x="491" y="12"/>
                    <a:pt x="461" y="5"/>
                    <a:pt x="435" y="5"/>
                  </a:cubicBezTo>
                  <a:cubicBezTo>
                    <a:pt x="413" y="0"/>
                    <a:pt x="394" y="0"/>
                    <a:pt x="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9" name="Google Shape;33109;p23"/>
            <p:cNvSpPr/>
            <p:nvPr/>
          </p:nvSpPr>
          <p:spPr>
            <a:xfrm>
              <a:off x="-2493692" y="-2823506"/>
              <a:ext cx="16665" cy="9120"/>
            </a:xfrm>
            <a:custGeom>
              <a:avLst/>
              <a:gdLst/>
              <a:ahLst/>
              <a:cxnLst/>
              <a:rect l="l" t="t" r="r" b="b"/>
              <a:pathLst>
                <a:path w="349" h="191" extrusionOk="0">
                  <a:moveTo>
                    <a:pt x="349" y="1"/>
                  </a:moveTo>
                  <a:cubicBezTo>
                    <a:pt x="308" y="53"/>
                    <a:pt x="289" y="79"/>
                    <a:pt x="255" y="79"/>
                  </a:cubicBezTo>
                  <a:cubicBezTo>
                    <a:pt x="229" y="79"/>
                    <a:pt x="187" y="61"/>
                    <a:pt x="117" y="30"/>
                  </a:cubicBezTo>
                  <a:cubicBezTo>
                    <a:pt x="106" y="94"/>
                    <a:pt x="16" y="79"/>
                    <a:pt x="4" y="143"/>
                  </a:cubicBezTo>
                  <a:lnTo>
                    <a:pt x="1" y="151"/>
                  </a:lnTo>
                  <a:cubicBezTo>
                    <a:pt x="23" y="169"/>
                    <a:pt x="49" y="187"/>
                    <a:pt x="83" y="191"/>
                  </a:cubicBezTo>
                  <a:cubicBezTo>
                    <a:pt x="277" y="180"/>
                    <a:pt x="318" y="146"/>
                    <a:pt x="3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0" name="Google Shape;33110;p23"/>
            <p:cNvSpPr/>
            <p:nvPr/>
          </p:nvSpPr>
          <p:spPr>
            <a:xfrm>
              <a:off x="-2509163" y="-2825654"/>
              <a:ext cx="4106" cy="4345"/>
            </a:xfrm>
            <a:custGeom>
              <a:avLst/>
              <a:gdLst/>
              <a:ahLst/>
              <a:cxnLst/>
              <a:rect l="l" t="t" r="r" b="b"/>
              <a:pathLst>
                <a:path w="86" h="91" extrusionOk="0">
                  <a:moveTo>
                    <a:pt x="45" y="1"/>
                  </a:moveTo>
                  <a:cubicBezTo>
                    <a:pt x="30" y="1"/>
                    <a:pt x="11" y="12"/>
                    <a:pt x="0" y="27"/>
                  </a:cubicBezTo>
                  <a:cubicBezTo>
                    <a:pt x="7" y="49"/>
                    <a:pt x="11" y="75"/>
                    <a:pt x="33" y="91"/>
                  </a:cubicBezTo>
                  <a:cubicBezTo>
                    <a:pt x="52" y="72"/>
                    <a:pt x="85" y="46"/>
                    <a:pt x="67" y="16"/>
                  </a:cubicBezTo>
                  <a:cubicBezTo>
                    <a:pt x="59" y="5"/>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1" name="Google Shape;33111;p23"/>
            <p:cNvSpPr/>
            <p:nvPr/>
          </p:nvSpPr>
          <p:spPr>
            <a:xfrm>
              <a:off x="-2721221" y="-2901481"/>
              <a:ext cx="13036" cy="10410"/>
            </a:xfrm>
            <a:custGeom>
              <a:avLst/>
              <a:gdLst/>
              <a:ahLst/>
              <a:cxnLst/>
              <a:rect l="l" t="t" r="r" b="b"/>
              <a:pathLst>
                <a:path w="273" h="218" extrusionOk="0">
                  <a:moveTo>
                    <a:pt x="168" y="0"/>
                  </a:moveTo>
                  <a:cubicBezTo>
                    <a:pt x="153" y="0"/>
                    <a:pt x="142" y="15"/>
                    <a:pt x="130" y="30"/>
                  </a:cubicBezTo>
                  <a:cubicBezTo>
                    <a:pt x="97" y="79"/>
                    <a:pt x="59" y="119"/>
                    <a:pt x="0" y="135"/>
                  </a:cubicBezTo>
                  <a:lnTo>
                    <a:pt x="33" y="169"/>
                  </a:lnTo>
                  <a:lnTo>
                    <a:pt x="37" y="169"/>
                  </a:lnTo>
                  <a:cubicBezTo>
                    <a:pt x="49" y="169"/>
                    <a:pt x="56" y="164"/>
                    <a:pt x="67" y="164"/>
                  </a:cubicBezTo>
                  <a:cubicBezTo>
                    <a:pt x="78" y="161"/>
                    <a:pt x="85" y="157"/>
                    <a:pt x="97" y="157"/>
                  </a:cubicBezTo>
                  <a:cubicBezTo>
                    <a:pt x="112" y="157"/>
                    <a:pt x="127" y="169"/>
                    <a:pt x="135" y="202"/>
                  </a:cubicBezTo>
                  <a:cubicBezTo>
                    <a:pt x="138" y="209"/>
                    <a:pt x="142" y="214"/>
                    <a:pt x="145" y="217"/>
                  </a:cubicBezTo>
                  <a:cubicBezTo>
                    <a:pt x="172" y="183"/>
                    <a:pt x="168" y="131"/>
                    <a:pt x="220" y="116"/>
                  </a:cubicBezTo>
                  <a:cubicBezTo>
                    <a:pt x="242" y="112"/>
                    <a:pt x="273" y="105"/>
                    <a:pt x="265" y="75"/>
                  </a:cubicBezTo>
                  <a:cubicBezTo>
                    <a:pt x="258" y="34"/>
                    <a:pt x="213" y="22"/>
                    <a:pt x="183" y="4"/>
                  </a:cubicBezTo>
                  <a:cubicBezTo>
                    <a:pt x="180" y="0"/>
                    <a:pt x="172" y="0"/>
                    <a:pt x="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2" name="Google Shape;33112;p23"/>
            <p:cNvSpPr/>
            <p:nvPr/>
          </p:nvSpPr>
          <p:spPr>
            <a:xfrm>
              <a:off x="-2728049" y="-2895083"/>
              <a:ext cx="8452" cy="11985"/>
            </a:xfrm>
            <a:custGeom>
              <a:avLst/>
              <a:gdLst/>
              <a:ahLst/>
              <a:cxnLst/>
              <a:rect l="l" t="t" r="r" b="b"/>
              <a:pathLst>
                <a:path w="177" h="251" extrusionOk="0">
                  <a:moveTo>
                    <a:pt x="143" y="1"/>
                  </a:moveTo>
                  <a:cubicBezTo>
                    <a:pt x="113" y="23"/>
                    <a:pt x="79" y="42"/>
                    <a:pt x="45" y="42"/>
                  </a:cubicBezTo>
                  <a:cubicBezTo>
                    <a:pt x="35" y="42"/>
                    <a:pt x="23" y="38"/>
                    <a:pt x="12" y="35"/>
                  </a:cubicBezTo>
                  <a:cubicBezTo>
                    <a:pt x="1" y="57"/>
                    <a:pt x="1" y="80"/>
                    <a:pt x="12" y="102"/>
                  </a:cubicBezTo>
                  <a:cubicBezTo>
                    <a:pt x="49" y="135"/>
                    <a:pt x="23" y="202"/>
                    <a:pt x="76" y="232"/>
                  </a:cubicBezTo>
                  <a:cubicBezTo>
                    <a:pt x="98" y="237"/>
                    <a:pt x="121" y="251"/>
                    <a:pt x="143" y="251"/>
                  </a:cubicBezTo>
                  <a:cubicBezTo>
                    <a:pt x="147" y="251"/>
                    <a:pt x="154" y="247"/>
                    <a:pt x="158" y="247"/>
                  </a:cubicBezTo>
                  <a:cubicBezTo>
                    <a:pt x="94" y="173"/>
                    <a:pt x="139" y="102"/>
                    <a:pt x="176" y="35"/>
                  </a:cubicBezTo>
                  <a:lnTo>
                    <a:pt x="14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3" name="Google Shape;33113;p23"/>
            <p:cNvSpPr/>
            <p:nvPr/>
          </p:nvSpPr>
          <p:spPr>
            <a:xfrm>
              <a:off x="-2723608" y="-2893985"/>
              <a:ext cx="8834" cy="10887"/>
            </a:xfrm>
            <a:custGeom>
              <a:avLst/>
              <a:gdLst/>
              <a:ahLst/>
              <a:cxnLst/>
              <a:rect l="l" t="t" r="r" b="b"/>
              <a:pathLst>
                <a:path w="185" h="228" extrusionOk="0">
                  <a:moveTo>
                    <a:pt x="147" y="0"/>
                  </a:moveTo>
                  <a:cubicBezTo>
                    <a:pt x="135" y="0"/>
                    <a:pt x="128" y="4"/>
                    <a:pt x="117" y="7"/>
                  </a:cubicBezTo>
                  <a:cubicBezTo>
                    <a:pt x="106" y="7"/>
                    <a:pt x="99" y="12"/>
                    <a:pt x="87" y="12"/>
                  </a:cubicBezTo>
                  <a:lnTo>
                    <a:pt x="83" y="12"/>
                  </a:lnTo>
                  <a:cubicBezTo>
                    <a:pt x="46" y="79"/>
                    <a:pt x="1" y="150"/>
                    <a:pt x="65" y="224"/>
                  </a:cubicBezTo>
                  <a:cubicBezTo>
                    <a:pt x="68" y="228"/>
                    <a:pt x="76" y="228"/>
                    <a:pt x="80" y="228"/>
                  </a:cubicBezTo>
                  <a:cubicBezTo>
                    <a:pt x="91" y="228"/>
                    <a:pt x="102" y="221"/>
                    <a:pt x="113" y="209"/>
                  </a:cubicBezTo>
                  <a:cubicBezTo>
                    <a:pt x="109" y="195"/>
                    <a:pt x="102" y="176"/>
                    <a:pt x="99" y="161"/>
                  </a:cubicBezTo>
                  <a:cubicBezTo>
                    <a:pt x="80" y="79"/>
                    <a:pt x="99" y="52"/>
                    <a:pt x="185" y="45"/>
                  </a:cubicBezTo>
                  <a:cubicBezTo>
                    <a:pt x="177" y="12"/>
                    <a:pt x="162" y="0"/>
                    <a:pt x="1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4" name="Google Shape;33114;p23"/>
            <p:cNvSpPr/>
            <p:nvPr/>
          </p:nvSpPr>
          <p:spPr>
            <a:xfrm>
              <a:off x="-2730007" y="-2890212"/>
              <a:ext cx="5587" cy="8595"/>
            </a:xfrm>
            <a:custGeom>
              <a:avLst/>
              <a:gdLst/>
              <a:ahLst/>
              <a:cxnLst/>
              <a:rect l="l" t="t" r="r" b="b"/>
              <a:pathLst>
                <a:path w="117" h="180" extrusionOk="0">
                  <a:moveTo>
                    <a:pt x="53" y="0"/>
                  </a:moveTo>
                  <a:cubicBezTo>
                    <a:pt x="23" y="45"/>
                    <a:pt x="38" y="104"/>
                    <a:pt x="0" y="145"/>
                  </a:cubicBezTo>
                  <a:cubicBezTo>
                    <a:pt x="23" y="153"/>
                    <a:pt x="50" y="157"/>
                    <a:pt x="64" y="179"/>
                  </a:cubicBezTo>
                  <a:lnTo>
                    <a:pt x="68" y="179"/>
                  </a:lnTo>
                  <a:cubicBezTo>
                    <a:pt x="83" y="164"/>
                    <a:pt x="98" y="145"/>
                    <a:pt x="117" y="130"/>
                  </a:cubicBezTo>
                  <a:cubicBezTo>
                    <a:pt x="64" y="100"/>
                    <a:pt x="90" y="33"/>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5" name="Google Shape;33115;p23"/>
            <p:cNvSpPr/>
            <p:nvPr/>
          </p:nvSpPr>
          <p:spPr>
            <a:xfrm>
              <a:off x="-2732824" y="-2881665"/>
              <a:ext cx="6064" cy="6064"/>
            </a:xfrm>
            <a:custGeom>
              <a:avLst/>
              <a:gdLst/>
              <a:ahLst/>
              <a:cxnLst/>
              <a:rect l="l" t="t" r="r" b="b"/>
              <a:pathLst>
                <a:path w="127" h="127" extrusionOk="0">
                  <a:moveTo>
                    <a:pt x="123" y="0"/>
                  </a:moveTo>
                  <a:cubicBezTo>
                    <a:pt x="104" y="23"/>
                    <a:pt x="82" y="49"/>
                    <a:pt x="59" y="49"/>
                  </a:cubicBezTo>
                  <a:cubicBezTo>
                    <a:pt x="45" y="49"/>
                    <a:pt x="30" y="41"/>
                    <a:pt x="14" y="15"/>
                  </a:cubicBezTo>
                  <a:cubicBezTo>
                    <a:pt x="11" y="49"/>
                    <a:pt x="7" y="82"/>
                    <a:pt x="0" y="127"/>
                  </a:cubicBezTo>
                  <a:cubicBezTo>
                    <a:pt x="67" y="97"/>
                    <a:pt x="116" y="68"/>
                    <a:pt x="1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6" name="Google Shape;33116;p23"/>
            <p:cNvSpPr/>
            <p:nvPr/>
          </p:nvSpPr>
          <p:spPr>
            <a:xfrm>
              <a:off x="-2718929" y="-2891120"/>
              <a:ext cx="5921" cy="7163"/>
            </a:xfrm>
            <a:custGeom>
              <a:avLst/>
              <a:gdLst/>
              <a:ahLst/>
              <a:cxnLst/>
              <a:rect l="l" t="t" r="r" b="b"/>
              <a:pathLst>
                <a:path w="124" h="150" extrusionOk="0">
                  <a:moveTo>
                    <a:pt x="97" y="0"/>
                  </a:moveTo>
                  <a:lnTo>
                    <a:pt x="97" y="0"/>
                  </a:lnTo>
                  <a:cubicBezTo>
                    <a:pt x="53" y="19"/>
                    <a:pt x="34" y="67"/>
                    <a:pt x="1" y="101"/>
                  </a:cubicBezTo>
                  <a:cubicBezTo>
                    <a:pt x="4" y="116"/>
                    <a:pt x="11" y="135"/>
                    <a:pt x="15" y="149"/>
                  </a:cubicBezTo>
                  <a:cubicBezTo>
                    <a:pt x="42" y="123"/>
                    <a:pt x="45" y="78"/>
                    <a:pt x="94" y="64"/>
                  </a:cubicBezTo>
                  <a:cubicBezTo>
                    <a:pt x="124" y="56"/>
                    <a:pt x="120" y="26"/>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7" name="Google Shape;33117;p23"/>
            <p:cNvSpPr/>
            <p:nvPr/>
          </p:nvSpPr>
          <p:spPr>
            <a:xfrm>
              <a:off x="-2732155" y="-2883289"/>
              <a:ext cx="5205" cy="3963"/>
            </a:xfrm>
            <a:custGeom>
              <a:avLst/>
              <a:gdLst/>
              <a:ahLst/>
              <a:cxnLst/>
              <a:rect l="l" t="t" r="r" b="b"/>
              <a:pathLst>
                <a:path w="109" h="83" extrusionOk="0">
                  <a:moveTo>
                    <a:pt x="45" y="0"/>
                  </a:moveTo>
                  <a:cubicBezTo>
                    <a:pt x="31" y="16"/>
                    <a:pt x="16" y="34"/>
                    <a:pt x="0" y="49"/>
                  </a:cubicBezTo>
                  <a:cubicBezTo>
                    <a:pt x="16" y="75"/>
                    <a:pt x="31" y="83"/>
                    <a:pt x="45" y="83"/>
                  </a:cubicBezTo>
                  <a:cubicBezTo>
                    <a:pt x="68" y="83"/>
                    <a:pt x="90" y="57"/>
                    <a:pt x="109" y="34"/>
                  </a:cubicBezTo>
                  <a:cubicBezTo>
                    <a:pt x="95" y="12"/>
                    <a:pt x="68" y="8"/>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8" name="Google Shape;33118;p23"/>
            <p:cNvSpPr/>
            <p:nvPr/>
          </p:nvSpPr>
          <p:spPr>
            <a:xfrm>
              <a:off x="-2727476" y="-2895417"/>
              <a:ext cx="6303" cy="2340"/>
            </a:xfrm>
            <a:custGeom>
              <a:avLst/>
              <a:gdLst/>
              <a:ahLst/>
              <a:cxnLst/>
              <a:rect l="l" t="t" r="r" b="b"/>
              <a:pathLst>
                <a:path w="132" h="49" extrusionOk="0">
                  <a:moveTo>
                    <a:pt x="78" y="0"/>
                  </a:moveTo>
                  <a:cubicBezTo>
                    <a:pt x="49" y="0"/>
                    <a:pt x="23" y="11"/>
                    <a:pt x="0" y="42"/>
                  </a:cubicBezTo>
                  <a:cubicBezTo>
                    <a:pt x="11" y="45"/>
                    <a:pt x="23" y="49"/>
                    <a:pt x="33" y="49"/>
                  </a:cubicBezTo>
                  <a:cubicBezTo>
                    <a:pt x="67" y="49"/>
                    <a:pt x="101" y="30"/>
                    <a:pt x="131" y="8"/>
                  </a:cubicBezTo>
                  <a:cubicBezTo>
                    <a:pt x="112" y="4"/>
                    <a:pt x="97"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9" name="Google Shape;33119;p23"/>
            <p:cNvSpPr/>
            <p:nvPr/>
          </p:nvSpPr>
          <p:spPr>
            <a:xfrm>
              <a:off x="-2600413" y="-2689615"/>
              <a:ext cx="14659" cy="18575"/>
            </a:xfrm>
            <a:custGeom>
              <a:avLst/>
              <a:gdLst/>
              <a:ahLst/>
              <a:cxnLst/>
              <a:rect l="l" t="t" r="r" b="b"/>
              <a:pathLst>
                <a:path w="307" h="389" extrusionOk="0">
                  <a:moveTo>
                    <a:pt x="157" y="0"/>
                  </a:moveTo>
                  <a:cubicBezTo>
                    <a:pt x="101" y="0"/>
                    <a:pt x="60" y="30"/>
                    <a:pt x="34" y="87"/>
                  </a:cubicBezTo>
                  <a:cubicBezTo>
                    <a:pt x="0" y="161"/>
                    <a:pt x="41" y="325"/>
                    <a:pt x="112" y="366"/>
                  </a:cubicBezTo>
                  <a:cubicBezTo>
                    <a:pt x="128" y="374"/>
                    <a:pt x="146" y="389"/>
                    <a:pt x="165" y="389"/>
                  </a:cubicBezTo>
                  <a:cubicBezTo>
                    <a:pt x="176" y="389"/>
                    <a:pt x="184" y="385"/>
                    <a:pt x="191" y="374"/>
                  </a:cubicBezTo>
                  <a:cubicBezTo>
                    <a:pt x="224" y="311"/>
                    <a:pt x="281" y="254"/>
                    <a:pt x="274" y="173"/>
                  </a:cubicBezTo>
                  <a:lnTo>
                    <a:pt x="274" y="173"/>
                  </a:lnTo>
                  <a:cubicBezTo>
                    <a:pt x="258" y="191"/>
                    <a:pt x="240" y="206"/>
                    <a:pt x="224" y="221"/>
                  </a:cubicBezTo>
                  <a:cubicBezTo>
                    <a:pt x="195" y="232"/>
                    <a:pt x="195" y="296"/>
                    <a:pt x="162" y="296"/>
                  </a:cubicBezTo>
                  <a:cubicBezTo>
                    <a:pt x="150" y="296"/>
                    <a:pt x="143" y="292"/>
                    <a:pt x="128" y="280"/>
                  </a:cubicBezTo>
                  <a:cubicBezTo>
                    <a:pt x="57" y="235"/>
                    <a:pt x="38" y="146"/>
                    <a:pt x="79" y="75"/>
                  </a:cubicBezTo>
                  <a:cubicBezTo>
                    <a:pt x="86" y="64"/>
                    <a:pt x="98" y="52"/>
                    <a:pt x="109" y="45"/>
                  </a:cubicBezTo>
                  <a:cubicBezTo>
                    <a:pt x="124" y="42"/>
                    <a:pt x="139" y="38"/>
                    <a:pt x="154" y="38"/>
                  </a:cubicBezTo>
                  <a:cubicBezTo>
                    <a:pt x="221" y="38"/>
                    <a:pt x="266" y="87"/>
                    <a:pt x="307" y="142"/>
                  </a:cubicBezTo>
                  <a:cubicBezTo>
                    <a:pt x="303" y="56"/>
                    <a:pt x="269" y="19"/>
                    <a:pt x="191" y="4"/>
                  </a:cubicBezTo>
                  <a:cubicBezTo>
                    <a:pt x="180" y="0"/>
                    <a:pt x="169"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0" name="Google Shape;33120;p23"/>
            <p:cNvSpPr/>
            <p:nvPr/>
          </p:nvSpPr>
          <p:spPr>
            <a:xfrm>
              <a:off x="-2613067" y="-2692671"/>
              <a:ext cx="10935" cy="8977"/>
            </a:xfrm>
            <a:custGeom>
              <a:avLst/>
              <a:gdLst/>
              <a:ahLst/>
              <a:cxnLst/>
              <a:rect l="l" t="t" r="r" b="b"/>
              <a:pathLst>
                <a:path w="229" h="188" extrusionOk="0">
                  <a:moveTo>
                    <a:pt x="108" y="1"/>
                  </a:moveTo>
                  <a:cubicBezTo>
                    <a:pt x="79" y="1"/>
                    <a:pt x="52" y="27"/>
                    <a:pt x="23" y="83"/>
                  </a:cubicBezTo>
                  <a:cubicBezTo>
                    <a:pt x="15" y="94"/>
                    <a:pt x="8" y="109"/>
                    <a:pt x="0" y="120"/>
                  </a:cubicBezTo>
                  <a:cubicBezTo>
                    <a:pt x="52" y="165"/>
                    <a:pt x="97" y="187"/>
                    <a:pt x="135" y="187"/>
                  </a:cubicBezTo>
                  <a:cubicBezTo>
                    <a:pt x="180" y="187"/>
                    <a:pt x="213" y="154"/>
                    <a:pt x="228" y="90"/>
                  </a:cubicBezTo>
                  <a:cubicBezTo>
                    <a:pt x="217" y="80"/>
                    <a:pt x="206" y="64"/>
                    <a:pt x="194" y="57"/>
                  </a:cubicBezTo>
                  <a:cubicBezTo>
                    <a:pt x="161" y="20"/>
                    <a:pt x="131" y="1"/>
                    <a:pt x="1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1" name="Google Shape;33121;p23"/>
            <p:cNvSpPr/>
            <p:nvPr/>
          </p:nvSpPr>
          <p:spPr>
            <a:xfrm>
              <a:off x="-2614547" y="-2697302"/>
              <a:ext cx="12415" cy="10362"/>
            </a:xfrm>
            <a:custGeom>
              <a:avLst/>
              <a:gdLst/>
              <a:ahLst/>
              <a:cxnLst/>
              <a:rect l="l" t="t" r="r" b="b"/>
              <a:pathLst>
                <a:path w="260" h="217" extrusionOk="0">
                  <a:moveTo>
                    <a:pt x="170" y="1"/>
                  </a:moveTo>
                  <a:cubicBezTo>
                    <a:pt x="158" y="1"/>
                    <a:pt x="151" y="4"/>
                    <a:pt x="144" y="15"/>
                  </a:cubicBezTo>
                  <a:cubicBezTo>
                    <a:pt x="91" y="72"/>
                    <a:pt x="1" y="117"/>
                    <a:pt x="31" y="217"/>
                  </a:cubicBezTo>
                  <a:cubicBezTo>
                    <a:pt x="39" y="206"/>
                    <a:pt x="46" y="191"/>
                    <a:pt x="54" y="180"/>
                  </a:cubicBezTo>
                  <a:cubicBezTo>
                    <a:pt x="83" y="124"/>
                    <a:pt x="110" y="98"/>
                    <a:pt x="139" y="98"/>
                  </a:cubicBezTo>
                  <a:cubicBezTo>
                    <a:pt x="162" y="98"/>
                    <a:pt x="192" y="117"/>
                    <a:pt x="225" y="154"/>
                  </a:cubicBezTo>
                  <a:cubicBezTo>
                    <a:pt x="237" y="161"/>
                    <a:pt x="248" y="177"/>
                    <a:pt x="259" y="187"/>
                  </a:cubicBezTo>
                  <a:cubicBezTo>
                    <a:pt x="256" y="135"/>
                    <a:pt x="251" y="91"/>
                    <a:pt x="225" y="46"/>
                  </a:cubicBezTo>
                  <a:cubicBezTo>
                    <a:pt x="211" y="20"/>
                    <a:pt x="188" y="1"/>
                    <a:pt x="1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2" name="Google Shape;33122;p23"/>
            <p:cNvSpPr/>
            <p:nvPr/>
          </p:nvSpPr>
          <p:spPr>
            <a:xfrm>
              <a:off x="-2595256" y="-2687800"/>
              <a:ext cx="9502" cy="8786"/>
            </a:xfrm>
            <a:custGeom>
              <a:avLst/>
              <a:gdLst/>
              <a:ahLst/>
              <a:cxnLst/>
              <a:rect l="l" t="t" r="r" b="b"/>
              <a:pathLst>
                <a:path w="199" h="184" extrusionOk="0">
                  <a:moveTo>
                    <a:pt x="46" y="0"/>
                  </a:moveTo>
                  <a:cubicBezTo>
                    <a:pt x="31" y="0"/>
                    <a:pt x="16" y="4"/>
                    <a:pt x="1" y="7"/>
                  </a:cubicBezTo>
                  <a:cubicBezTo>
                    <a:pt x="9" y="11"/>
                    <a:pt x="12" y="14"/>
                    <a:pt x="20" y="18"/>
                  </a:cubicBezTo>
                  <a:cubicBezTo>
                    <a:pt x="132" y="63"/>
                    <a:pt x="132" y="63"/>
                    <a:pt x="116" y="183"/>
                  </a:cubicBezTo>
                  <a:cubicBezTo>
                    <a:pt x="132" y="168"/>
                    <a:pt x="150" y="153"/>
                    <a:pt x="166" y="135"/>
                  </a:cubicBezTo>
                  <a:cubicBezTo>
                    <a:pt x="177" y="123"/>
                    <a:pt x="188" y="116"/>
                    <a:pt x="199" y="104"/>
                  </a:cubicBezTo>
                  <a:cubicBezTo>
                    <a:pt x="158" y="49"/>
                    <a:pt x="113"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3" name="Google Shape;33123;p23"/>
            <p:cNvSpPr/>
            <p:nvPr/>
          </p:nvSpPr>
          <p:spPr>
            <a:xfrm>
              <a:off x="-2522581" y="-2917716"/>
              <a:ext cx="6303" cy="6303"/>
            </a:xfrm>
            <a:custGeom>
              <a:avLst/>
              <a:gdLst/>
              <a:ahLst/>
              <a:cxnLst/>
              <a:rect l="l" t="t" r="r" b="b"/>
              <a:pathLst>
                <a:path w="132" h="132" extrusionOk="0">
                  <a:moveTo>
                    <a:pt x="75" y="0"/>
                  </a:moveTo>
                  <a:cubicBezTo>
                    <a:pt x="64" y="7"/>
                    <a:pt x="49" y="15"/>
                    <a:pt x="38" y="26"/>
                  </a:cubicBezTo>
                  <a:cubicBezTo>
                    <a:pt x="7" y="45"/>
                    <a:pt x="0" y="71"/>
                    <a:pt x="15" y="101"/>
                  </a:cubicBezTo>
                  <a:cubicBezTo>
                    <a:pt x="26" y="119"/>
                    <a:pt x="42" y="131"/>
                    <a:pt x="60" y="131"/>
                  </a:cubicBezTo>
                  <a:cubicBezTo>
                    <a:pt x="68" y="131"/>
                    <a:pt x="75" y="131"/>
                    <a:pt x="83" y="127"/>
                  </a:cubicBezTo>
                  <a:cubicBezTo>
                    <a:pt x="131" y="109"/>
                    <a:pt x="94" y="74"/>
                    <a:pt x="97" y="48"/>
                  </a:cubicBezTo>
                  <a:cubicBezTo>
                    <a:pt x="102" y="30"/>
                    <a:pt x="86" y="15"/>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4" name="Google Shape;33124;p23"/>
            <p:cNvSpPr/>
            <p:nvPr/>
          </p:nvSpPr>
          <p:spPr>
            <a:xfrm>
              <a:off x="-2521530" y="-2921680"/>
              <a:ext cx="5062" cy="4011"/>
            </a:xfrm>
            <a:custGeom>
              <a:avLst/>
              <a:gdLst/>
              <a:ahLst/>
              <a:cxnLst/>
              <a:rect l="l" t="t" r="r" b="b"/>
              <a:pathLst>
                <a:path w="106" h="84" extrusionOk="0">
                  <a:moveTo>
                    <a:pt x="53" y="0"/>
                  </a:moveTo>
                  <a:cubicBezTo>
                    <a:pt x="46" y="0"/>
                    <a:pt x="38" y="4"/>
                    <a:pt x="35" y="9"/>
                  </a:cubicBezTo>
                  <a:cubicBezTo>
                    <a:pt x="1" y="42"/>
                    <a:pt x="35" y="61"/>
                    <a:pt x="53" y="83"/>
                  </a:cubicBezTo>
                  <a:cubicBezTo>
                    <a:pt x="72" y="61"/>
                    <a:pt x="106" y="45"/>
                    <a:pt x="72" y="9"/>
                  </a:cubicBezTo>
                  <a:cubicBezTo>
                    <a:pt x="68" y="4"/>
                    <a:pt x="61"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5" name="Google Shape;33125;p23"/>
            <p:cNvSpPr/>
            <p:nvPr/>
          </p:nvSpPr>
          <p:spPr>
            <a:xfrm>
              <a:off x="-2529027" y="-2909885"/>
              <a:ext cx="3438" cy="3438"/>
            </a:xfrm>
            <a:custGeom>
              <a:avLst/>
              <a:gdLst/>
              <a:ahLst/>
              <a:cxnLst/>
              <a:rect l="l" t="t" r="r" b="b"/>
              <a:pathLst>
                <a:path w="72" h="72" extrusionOk="0">
                  <a:moveTo>
                    <a:pt x="20" y="0"/>
                  </a:moveTo>
                  <a:cubicBezTo>
                    <a:pt x="1" y="15"/>
                    <a:pt x="1" y="34"/>
                    <a:pt x="8" y="53"/>
                  </a:cubicBezTo>
                  <a:cubicBezTo>
                    <a:pt x="16" y="64"/>
                    <a:pt x="27" y="71"/>
                    <a:pt x="38" y="71"/>
                  </a:cubicBezTo>
                  <a:cubicBezTo>
                    <a:pt x="46" y="71"/>
                    <a:pt x="49" y="71"/>
                    <a:pt x="57" y="67"/>
                  </a:cubicBezTo>
                  <a:cubicBezTo>
                    <a:pt x="72" y="57"/>
                    <a:pt x="68" y="41"/>
                    <a:pt x="64" y="26"/>
                  </a:cubicBezTo>
                  <a:cubicBezTo>
                    <a:pt x="57" y="12"/>
                    <a:pt x="46"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6" name="Google Shape;33126;p23"/>
            <p:cNvSpPr/>
            <p:nvPr/>
          </p:nvSpPr>
          <p:spPr>
            <a:xfrm>
              <a:off x="-2604520" y="-2585758"/>
              <a:ext cx="16808" cy="23445"/>
            </a:xfrm>
            <a:custGeom>
              <a:avLst/>
              <a:gdLst/>
              <a:ahLst/>
              <a:cxnLst/>
              <a:rect l="l" t="t" r="r" b="b"/>
              <a:pathLst>
                <a:path w="352" h="491" extrusionOk="0">
                  <a:moveTo>
                    <a:pt x="75" y="1"/>
                  </a:moveTo>
                  <a:cubicBezTo>
                    <a:pt x="53" y="1"/>
                    <a:pt x="53" y="16"/>
                    <a:pt x="49" y="31"/>
                  </a:cubicBezTo>
                  <a:cubicBezTo>
                    <a:pt x="41" y="94"/>
                    <a:pt x="60" y="158"/>
                    <a:pt x="38" y="218"/>
                  </a:cubicBezTo>
                  <a:cubicBezTo>
                    <a:pt x="1" y="311"/>
                    <a:pt x="38" y="393"/>
                    <a:pt x="72" y="476"/>
                  </a:cubicBezTo>
                  <a:cubicBezTo>
                    <a:pt x="98" y="479"/>
                    <a:pt x="127" y="483"/>
                    <a:pt x="153" y="491"/>
                  </a:cubicBezTo>
                  <a:cubicBezTo>
                    <a:pt x="176" y="472"/>
                    <a:pt x="169" y="450"/>
                    <a:pt x="169" y="427"/>
                  </a:cubicBezTo>
                  <a:cubicBezTo>
                    <a:pt x="172" y="401"/>
                    <a:pt x="169" y="367"/>
                    <a:pt x="203" y="363"/>
                  </a:cubicBezTo>
                  <a:cubicBezTo>
                    <a:pt x="206" y="360"/>
                    <a:pt x="210" y="360"/>
                    <a:pt x="214" y="360"/>
                  </a:cubicBezTo>
                  <a:cubicBezTo>
                    <a:pt x="240" y="360"/>
                    <a:pt x="255" y="382"/>
                    <a:pt x="258" y="412"/>
                  </a:cubicBezTo>
                  <a:cubicBezTo>
                    <a:pt x="258" y="420"/>
                    <a:pt x="277" y="424"/>
                    <a:pt x="284" y="427"/>
                  </a:cubicBezTo>
                  <a:cubicBezTo>
                    <a:pt x="318" y="379"/>
                    <a:pt x="352" y="319"/>
                    <a:pt x="292" y="274"/>
                  </a:cubicBezTo>
                  <a:cubicBezTo>
                    <a:pt x="229" y="229"/>
                    <a:pt x="198" y="162"/>
                    <a:pt x="158" y="98"/>
                  </a:cubicBezTo>
                  <a:cubicBezTo>
                    <a:pt x="153" y="65"/>
                    <a:pt x="64" y="94"/>
                    <a:pt x="105" y="27"/>
                  </a:cubicBezTo>
                  <a:cubicBezTo>
                    <a:pt x="113" y="16"/>
                    <a:pt x="91"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7" name="Google Shape;33127;p23"/>
            <p:cNvSpPr/>
            <p:nvPr/>
          </p:nvSpPr>
          <p:spPr>
            <a:xfrm>
              <a:off x="-2627869" y="-2578596"/>
              <a:ext cx="25164" cy="20007"/>
            </a:xfrm>
            <a:custGeom>
              <a:avLst/>
              <a:gdLst/>
              <a:ahLst/>
              <a:cxnLst/>
              <a:rect l="l" t="t" r="r" b="b"/>
              <a:pathLst>
                <a:path w="527" h="419" extrusionOk="0">
                  <a:moveTo>
                    <a:pt x="381" y="1"/>
                  </a:moveTo>
                  <a:cubicBezTo>
                    <a:pt x="344" y="60"/>
                    <a:pt x="302" y="75"/>
                    <a:pt x="269" y="101"/>
                  </a:cubicBezTo>
                  <a:cubicBezTo>
                    <a:pt x="243" y="120"/>
                    <a:pt x="254" y="146"/>
                    <a:pt x="295" y="150"/>
                  </a:cubicBezTo>
                  <a:cubicBezTo>
                    <a:pt x="321" y="153"/>
                    <a:pt x="310" y="165"/>
                    <a:pt x="314" y="180"/>
                  </a:cubicBezTo>
                  <a:cubicBezTo>
                    <a:pt x="328" y="236"/>
                    <a:pt x="273" y="243"/>
                    <a:pt x="250" y="274"/>
                  </a:cubicBezTo>
                  <a:cubicBezTo>
                    <a:pt x="224" y="292"/>
                    <a:pt x="198" y="300"/>
                    <a:pt x="176" y="300"/>
                  </a:cubicBezTo>
                  <a:cubicBezTo>
                    <a:pt x="142" y="300"/>
                    <a:pt x="112" y="281"/>
                    <a:pt x="86" y="243"/>
                  </a:cubicBezTo>
                  <a:cubicBezTo>
                    <a:pt x="75" y="232"/>
                    <a:pt x="59" y="213"/>
                    <a:pt x="78" y="206"/>
                  </a:cubicBezTo>
                  <a:cubicBezTo>
                    <a:pt x="104" y="187"/>
                    <a:pt x="138" y="169"/>
                    <a:pt x="119" y="135"/>
                  </a:cubicBezTo>
                  <a:cubicBezTo>
                    <a:pt x="112" y="124"/>
                    <a:pt x="104" y="117"/>
                    <a:pt x="97" y="117"/>
                  </a:cubicBezTo>
                  <a:cubicBezTo>
                    <a:pt x="78" y="117"/>
                    <a:pt x="59" y="139"/>
                    <a:pt x="41" y="143"/>
                  </a:cubicBezTo>
                  <a:lnTo>
                    <a:pt x="37" y="146"/>
                  </a:lnTo>
                  <a:cubicBezTo>
                    <a:pt x="30" y="146"/>
                    <a:pt x="26" y="143"/>
                    <a:pt x="19" y="143"/>
                  </a:cubicBezTo>
                  <a:lnTo>
                    <a:pt x="19" y="143"/>
                  </a:lnTo>
                  <a:cubicBezTo>
                    <a:pt x="0" y="203"/>
                    <a:pt x="71" y="236"/>
                    <a:pt x="67" y="292"/>
                  </a:cubicBezTo>
                  <a:cubicBezTo>
                    <a:pt x="78" y="322"/>
                    <a:pt x="48" y="374"/>
                    <a:pt x="104" y="374"/>
                  </a:cubicBezTo>
                  <a:lnTo>
                    <a:pt x="119" y="374"/>
                  </a:lnTo>
                  <a:cubicBezTo>
                    <a:pt x="127" y="360"/>
                    <a:pt x="127" y="341"/>
                    <a:pt x="145" y="341"/>
                  </a:cubicBezTo>
                  <a:cubicBezTo>
                    <a:pt x="149" y="341"/>
                    <a:pt x="157" y="341"/>
                    <a:pt x="164" y="344"/>
                  </a:cubicBezTo>
                  <a:cubicBezTo>
                    <a:pt x="209" y="367"/>
                    <a:pt x="258" y="386"/>
                    <a:pt x="299" y="419"/>
                  </a:cubicBezTo>
                  <a:cubicBezTo>
                    <a:pt x="366" y="378"/>
                    <a:pt x="456" y="396"/>
                    <a:pt x="527" y="360"/>
                  </a:cubicBezTo>
                  <a:cubicBezTo>
                    <a:pt x="512" y="344"/>
                    <a:pt x="497" y="341"/>
                    <a:pt x="482" y="341"/>
                  </a:cubicBezTo>
                  <a:cubicBezTo>
                    <a:pt x="452" y="341"/>
                    <a:pt x="426" y="355"/>
                    <a:pt x="396" y="360"/>
                  </a:cubicBezTo>
                  <a:cubicBezTo>
                    <a:pt x="381" y="360"/>
                    <a:pt x="362" y="363"/>
                    <a:pt x="347" y="363"/>
                  </a:cubicBezTo>
                  <a:cubicBezTo>
                    <a:pt x="336" y="363"/>
                    <a:pt x="325" y="363"/>
                    <a:pt x="314" y="355"/>
                  </a:cubicBezTo>
                  <a:cubicBezTo>
                    <a:pt x="328" y="303"/>
                    <a:pt x="426" y="288"/>
                    <a:pt x="389" y="248"/>
                  </a:cubicBezTo>
                  <a:cubicBezTo>
                    <a:pt x="318" y="172"/>
                    <a:pt x="370" y="105"/>
                    <a:pt x="3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8" name="Google Shape;33128;p23"/>
            <p:cNvSpPr/>
            <p:nvPr/>
          </p:nvSpPr>
          <p:spPr>
            <a:xfrm>
              <a:off x="-2626819" y="-2586618"/>
              <a:ext cx="11460" cy="11651"/>
            </a:xfrm>
            <a:custGeom>
              <a:avLst/>
              <a:gdLst/>
              <a:ahLst/>
              <a:cxnLst/>
              <a:rect l="l" t="t" r="r" b="b"/>
              <a:pathLst>
                <a:path w="240" h="244" extrusionOk="0">
                  <a:moveTo>
                    <a:pt x="161" y="0"/>
                  </a:moveTo>
                  <a:cubicBezTo>
                    <a:pt x="131" y="12"/>
                    <a:pt x="105" y="26"/>
                    <a:pt x="79" y="57"/>
                  </a:cubicBezTo>
                  <a:cubicBezTo>
                    <a:pt x="75" y="64"/>
                    <a:pt x="71" y="64"/>
                    <a:pt x="68" y="64"/>
                  </a:cubicBezTo>
                  <a:cubicBezTo>
                    <a:pt x="56" y="64"/>
                    <a:pt x="56" y="38"/>
                    <a:pt x="49" y="34"/>
                  </a:cubicBezTo>
                  <a:cubicBezTo>
                    <a:pt x="19" y="71"/>
                    <a:pt x="0" y="112"/>
                    <a:pt x="11" y="161"/>
                  </a:cubicBezTo>
                  <a:cubicBezTo>
                    <a:pt x="68" y="195"/>
                    <a:pt x="123" y="232"/>
                    <a:pt x="194" y="243"/>
                  </a:cubicBezTo>
                  <a:cubicBezTo>
                    <a:pt x="191" y="187"/>
                    <a:pt x="123" y="214"/>
                    <a:pt x="116" y="169"/>
                  </a:cubicBezTo>
                  <a:cubicBezTo>
                    <a:pt x="123" y="150"/>
                    <a:pt x="142" y="131"/>
                    <a:pt x="161" y="131"/>
                  </a:cubicBezTo>
                  <a:lnTo>
                    <a:pt x="183" y="131"/>
                  </a:lnTo>
                  <a:cubicBezTo>
                    <a:pt x="225" y="131"/>
                    <a:pt x="236" y="105"/>
                    <a:pt x="236" y="64"/>
                  </a:cubicBezTo>
                  <a:cubicBezTo>
                    <a:pt x="239" y="12"/>
                    <a:pt x="165" y="49"/>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9" name="Google Shape;33129;p23"/>
            <p:cNvSpPr/>
            <p:nvPr/>
          </p:nvSpPr>
          <p:spPr>
            <a:xfrm>
              <a:off x="-2623763" y="-2570383"/>
              <a:ext cx="8213" cy="6112"/>
            </a:xfrm>
            <a:custGeom>
              <a:avLst/>
              <a:gdLst/>
              <a:ahLst/>
              <a:cxnLst/>
              <a:rect l="l" t="t" r="r" b="b"/>
              <a:pathLst>
                <a:path w="172" h="128" extrusionOk="0">
                  <a:moveTo>
                    <a:pt x="112" y="0"/>
                  </a:moveTo>
                  <a:cubicBezTo>
                    <a:pt x="97" y="45"/>
                    <a:pt x="78" y="79"/>
                    <a:pt x="37" y="79"/>
                  </a:cubicBezTo>
                  <a:cubicBezTo>
                    <a:pt x="26" y="79"/>
                    <a:pt x="15" y="76"/>
                    <a:pt x="0" y="71"/>
                  </a:cubicBezTo>
                  <a:lnTo>
                    <a:pt x="0" y="71"/>
                  </a:lnTo>
                  <a:cubicBezTo>
                    <a:pt x="26" y="109"/>
                    <a:pt x="56" y="128"/>
                    <a:pt x="90" y="128"/>
                  </a:cubicBezTo>
                  <a:cubicBezTo>
                    <a:pt x="112" y="128"/>
                    <a:pt x="138" y="120"/>
                    <a:pt x="164" y="102"/>
                  </a:cubicBezTo>
                  <a:cubicBezTo>
                    <a:pt x="146" y="71"/>
                    <a:pt x="172" y="23"/>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0" name="Google Shape;33130;p23"/>
            <p:cNvSpPr/>
            <p:nvPr/>
          </p:nvSpPr>
          <p:spPr>
            <a:xfrm>
              <a:off x="-2609677" y="-2975733"/>
              <a:ext cx="15376" cy="15185"/>
            </a:xfrm>
            <a:custGeom>
              <a:avLst/>
              <a:gdLst/>
              <a:ahLst/>
              <a:cxnLst/>
              <a:rect l="l" t="t" r="r" b="b"/>
              <a:pathLst>
                <a:path w="322" h="318" extrusionOk="0">
                  <a:moveTo>
                    <a:pt x="157" y="0"/>
                  </a:moveTo>
                  <a:cubicBezTo>
                    <a:pt x="146" y="0"/>
                    <a:pt x="131" y="4"/>
                    <a:pt x="116" y="7"/>
                  </a:cubicBezTo>
                  <a:cubicBezTo>
                    <a:pt x="116" y="19"/>
                    <a:pt x="75" y="33"/>
                    <a:pt x="116" y="42"/>
                  </a:cubicBezTo>
                  <a:cubicBezTo>
                    <a:pt x="142" y="45"/>
                    <a:pt x="138" y="64"/>
                    <a:pt x="146" y="75"/>
                  </a:cubicBezTo>
                  <a:lnTo>
                    <a:pt x="149" y="75"/>
                  </a:lnTo>
                  <a:cubicBezTo>
                    <a:pt x="161" y="75"/>
                    <a:pt x="168" y="68"/>
                    <a:pt x="176" y="59"/>
                  </a:cubicBezTo>
                  <a:cubicBezTo>
                    <a:pt x="183" y="52"/>
                    <a:pt x="191" y="45"/>
                    <a:pt x="202" y="45"/>
                  </a:cubicBezTo>
                  <a:cubicBezTo>
                    <a:pt x="209" y="45"/>
                    <a:pt x="213" y="49"/>
                    <a:pt x="221" y="56"/>
                  </a:cubicBezTo>
                  <a:cubicBezTo>
                    <a:pt x="247" y="86"/>
                    <a:pt x="213" y="104"/>
                    <a:pt x="199" y="123"/>
                  </a:cubicBezTo>
                  <a:cubicBezTo>
                    <a:pt x="187" y="146"/>
                    <a:pt x="187" y="180"/>
                    <a:pt x="149" y="180"/>
                  </a:cubicBezTo>
                  <a:cubicBezTo>
                    <a:pt x="146" y="180"/>
                    <a:pt x="138" y="180"/>
                    <a:pt x="131" y="176"/>
                  </a:cubicBezTo>
                  <a:cubicBezTo>
                    <a:pt x="135" y="142"/>
                    <a:pt x="168" y="112"/>
                    <a:pt x="146" y="75"/>
                  </a:cubicBezTo>
                  <a:lnTo>
                    <a:pt x="146" y="75"/>
                  </a:lnTo>
                  <a:cubicBezTo>
                    <a:pt x="86" y="97"/>
                    <a:pt x="112" y="187"/>
                    <a:pt x="49" y="206"/>
                  </a:cubicBezTo>
                  <a:cubicBezTo>
                    <a:pt x="56" y="251"/>
                    <a:pt x="19" y="261"/>
                    <a:pt x="0" y="288"/>
                  </a:cubicBezTo>
                  <a:cubicBezTo>
                    <a:pt x="26" y="311"/>
                    <a:pt x="56" y="318"/>
                    <a:pt x="82" y="318"/>
                  </a:cubicBezTo>
                  <a:cubicBezTo>
                    <a:pt x="101" y="318"/>
                    <a:pt x="123" y="314"/>
                    <a:pt x="142" y="311"/>
                  </a:cubicBezTo>
                  <a:cubicBezTo>
                    <a:pt x="161" y="306"/>
                    <a:pt x="180" y="306"/>
                    <a:pt x="199" y="306"/>
                  </a:cubicBezTo>
                  <a:lnTo>
                    <a:pt x="225" y="306"/>
                  </a:lnTo>
                  <a:cubicBezTo>
                    <a:pt x="239" y="306"/>
                    <a:pt x="251" y="299"/>
                    <a:pt x="261" y="288"/>
                  </a:cubicBezTo>
                  <a:cubicBezTo>
                    <a:pt x="280" y="235"/>
                    <a:pt x="322" y="187"/>
                    <a:pt x="295" y="127"/>
                  </a:cubicBezTo>
                  <a:cubicBezTo>
                    <a:pt x="288" y="116"/>
                    <a:pt x="288" y="104"/>
                    <a:pt x="295" y="94"/>
                  </a:cubicBezTo>
                  <a:cubicBezTo>
                    <a:pt x="254" y="52"/>
                    <a:pt x="217"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1" name="Google Shape;33131;p23"/>
            <p:cNvSpPr/>
            <p:nvPr/>
          </p:nvSpPr>
          <p:spPr>
            <a:xfrm>
              <a:off x="-2616123" y="-2977356"/>
              <a:ext cx="16617" cy="18431"/>
            </a:xfrm>
            <a:custGeom>
              <a:avLst/>
              <a:gdLst/>
              <a:ahLst/>
              <a:cxnLst/>
              <a:rect l="l" t="t" r="r" b="b"/>
              <a:pathLst>
                <a:path w="348" h="386" extrusionOk="0">
                  <a:moveTo>
                    <a:pt x="79" y="0"/>
                  </a:moveTo>
                  <a:cubicBezTo>
                    <a:pt x="75" y="0"/>
                    <a:pt x="75" y="0"/>
                    <a:pt x="75" y="4"/>
                  </a:cubicBezTo>
                  <a:cubicBezTo>
                    <a:pt x="70" y="4"/>
                    <a:pt x="66" y="4"/>
                    <a:pt x="61" y="4"/>
                  </a:cubicBezTo>
                  <a:cubicBezTo>
                    <a:pt x="37" y="4"/>
                    <a:pt x="15" y="6"/>
                    <a:pt x="15" y="38"/>
                  </a:cubicBezTo>
                  <a:cubicBezTo>
                    <a:pt x="12" y="109"/>
                    <a:pt x="1" y="176"/>
                    <a:pt x="23" y="243"/>
                  </a:cubicBezTo>
                  <a:cubicBezTo>
                    <a:pt x="49" y="333"/>
                    <a:pt x="135" y="385"/>
                    <a:pt x="221" y="385"/>
                  </a:cubicBezTo>
                  <a:cubicBezTo>
                    <a:pt x="266" y="385"/>
                    <a:pt x="311" y="371"/>
                    <a:pt x="348" y="340"/>
                  </a:cubicBezTo>
                  <a:lnTo>
                    <a:pt x="334" y="340"/>
                  </a:lnTo>
                  <a:cubicBezTo>
                    <a:pt x="315" y="340"/>
                    <a:pt x="296" y="340"/>
                    <a:pt x="277" y="345"/>
                  </a:cubicBezTo>
                  <a:cubicBezTo>
                    <a:pt x="258" y="348"/>
                    <a:pt x="236" y="352"/>
                    <a:pt x="217" y="352"/>
                  </a:cubicBezTo>
                  <a:cubicBezTo>
                    <a:pt x="191" y="352"/>
                    <a:pt x="161" y="345"/>
                    <a:pt x="135" y="322"/>
                  </a:cubicBezTo>
                  <a:cubicBezTo>
                    <a:pt x="120" y="311"/>
                    <a:pt x="109" y="295"/>
                    <a:pt x="113" y="273"/>
                  </a:cubicBezTo>
                  <a:cubicBezTo>
                    <a:pt x="109" y="269"/>
                    <a:pt x="105" y="262"/>
                    <a:pt x="101" y="255"/>
                  </a:cubicBezTo>
                  <a:cubicBezTo>
                    <a:pt x="49" y="131"/>
                    <a:pt x="49" y="120"/>
                    <a:pt x="150" y="45"/>
                  </a:cubicBezTo>
                  <a:lnTo>
                    <a:pt x="150" y="41"/>
                  </a:lnTo>
                  <a:cubicBezTo>
                    <a:pt x="120" y="41"/>
                    <a:pt x="109"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2" name="Google Shape;33132;p23"/>
            <p:cNvSpPr/>
            <p:nvPr/>
          </p:nvSpPr>
          <p:spPr>
            <a:xfrm>
              <a:off x="-2609008" y="-2979505"/>
              <a:ext cx="15758" cy="8261"/>
            </a:xfrm>
            <a:custGeom>
              <a:avLst/>
              <a:gdLst/>
              <a:ahLst/>
              <a:cxnLst/>
              <a:rect l="l" t="t" r="r" b="b"/>
              <a:pathLst>
                <a:path w="330" h="173" extrusionOk="0">
                  <a:moveTo>
                    <a:pt x="229" y="0"/>
                  </a:moveTo>
                  <a:cubicBezTo>
                    <a:pt x="218" y="0"/>
                    <a:pt x="211" y="0"/>
                    <a:pt x="199" y="4"/>
                  </a:cubicBezTo>
                  <a:cubicBezTo>
                    <a:pt x="132" y="31"/>
                    <a:pt x="57" y="38"/>
                    <a:pt x="1" y="86"/>
                  </a:cubicBezTo>
                  <a:lnTo>
                    <a:pt x="1" y="90"/>
                  </a:lnTo>
                  <a:lnTo>
                    <a:pt x="12" y="98"/>
                  </a:lnTo>
                  <a:lnTo>
                    <a:pt x="20" y="105"/>
                  </a:lnTo>
                  <a:cubicBezTo>
                    <a:pt x="23" y="109"/>
                    <a:pt x="28" y="109"/>
                    <a:pt x="31" y="109"/>
                  </a:cubicBezTo>
                  <a:cubicBezTo>
                    <a:pt x="42" y="109"/>
                    <a:pt x="50" y="102"/>
                    <a:pt x="61" y="98"/>
                  </a:cubicBezTo>
                  <a:cubicBezTo>
                    <a:pt x="68" y="90"/>
                    <a:pt x="80" y="83"/>
                    <a:pt x="87" y="83"/>
                  </a:cubicBezTo>
                  <a:cubicBezTo>
                    <a:pt x="90" y="83"/>
                    <a:pt x="98" y="86"/>
                    <a:pt x="102" y="86"/>
                  </a:cubicBezTo>
                  <a:cubicBezTo>
                    <a:pt x="117" y="83"/>
                    <a:pt x="132" y="79"/>
                    <a:pt x="143" y="79"/>
                  </a:cubicBezTo>
                  <a:cubicBezTo>
                    <a:pt x="203" y="79"/>
                    <a:pt x="240" y="131"/>
                    <a:pt x="281" y="173"/>
                  </a:cubicBezTo>
                  <a:cubicBezTo>
                    <a:pt x="330" y="135"/>
                    <a:pt x="330" y="86"/>
                    <a:pt x="300" y="42"/>
                  </a:cubicBezTo>
                  <a:cubicBezTo>
                    <a:pt x="285" y="16"/>
                    <a:pt x="255" y="0"/>
                    <a:pt x="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3" name="Google Shape;33133;p23"/>
            <p:cNvSpPr/>
            <p:nvPr/>
          </p:nvSpPr>
          <p:spPr>
            <a:xfrm>
              <a:off x="-2597214" y="-2969859"/>
              <a:ext cx="6303" cy="8070"/>
            </a:xfrm>
            <a:custGeom>
              <a:avLst/>
              <a:gdLst/>
              <a:ahLst/>
              <a:cxnLst/>
              <a:rect l="l" t="t" r="r" b="b"/>
              <a:pathLst>
                <a:path w="132" h="169" extrusionOk="0">
                  <a:moveTo>
                    <a:pt x="53" y="0"/>
                  </a:moveTo>
                  <a:cubicBezTo>
                    <a:pt x="45" y="0"/>
                    <a:pt x="38" y="0"/>
                    <a:pt x="34" y="4"/>
                  </a:cubicBezTo>
                  <a:cubicBezTo>
                    <a:pt x="61" y="64"/>
                    <a:pt x="19" y="112"/>
                    <a:pt x="0" y="165"/>
                  </a:cubicBezTo>
                  <a:cubicBezTo>
                    <a:pt x="5" y="169"/>
                    <a:pt x="8" y="169"/>
                    <a:pt x="12" y="169"/>
                  </a:cubicBezTo>
                  <a:cubicBezTo>
                    <a:pt x="42" y="169"/>
                    <a:pt x="57" y="143"/>
                    <a:pt x="76" y="124"/>
                  </a:cubicBezTo>
                  <a:cubicBezTo>
                    <a:pt x="98" y="102"/>
                    <a:pt x="131" y="79"/>
                    <a:pt x="121" y="41"/>
                  </a:cubicBezTo>
                  <a:cubicBezTo>
                    <a:pt x="109" y="8"/>
                    <a:pt x="79"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4" name="Google Shape;33134;p23"/>
            <p:cNvSpPr/>
            <p:nvPr/>
          </p:nvSpPr>
          <p:spPr>
            <a:xfrm>
              <a:off x="-2807123" y="-2764439"/>
              <a:ext cx="12367" cy="11126"/>
            </a:xfrm>
            <a:custGeom>
              <a:avLst/>
              <a:gdLst/>
              <a:ahLst/>
              <a:cxnLst/>
              <a:rect l="l" t="t" r="r" b="b"/>
              <a:pathLst>
                <a:path w="259" h="233" extrusionOk="0">
                  <a:moveTo>
                    <a:pt x="23" y="1"/>
                  </a:moveTo>
                  <a:cubicBezTo>
                    <a:pt x="16" y="1"/>
                    <a:pt x="8" y="5"/>
                    <a:pt x="0" y="13"/>
                  </a:cubicBezTo>
                  <a:cubicBezTo>
                    <a:pt x="5" y="49"/>
                    <a:pt x="42" y="75"/>
                    <a:pt x="31" y="117"/>
                  </a:cubicBezTo>
                  <a:cubicBezTo>
                    <a:pt x="16" y="177"/>
                    <a:pt x="53" y="206"/>
                    <a:pt x="98" y="232"/>
                  </a:cubicBezTo>
                  <a:cubicBezTo>
                    <a:pt x="188" y="214"/>
                    <a:pt x="259" y="110"/>
                    <a:pt x="247" y="16"/>
                  </a:cubicBezTo>
                  <a:cubicBezTo>
                    <a:pt x="236" y="13"/>
                    <a:pt x="221" y="1"/>
                    <a:pt x="214" y="1"/>
                  </a:cubicBezTo>
                  <a:lnTo>
                    <a:pt x="210" y="1"/>
                  </a:lnTo>
                  <a:cubicBezTo>
                    <a:pt x="199" y="35"/>
                    <a:pt x="180" y="42"/>
                    <a:pt x="162" y="42"/>
                  </a:cubicBezTo>
                  <a:cubicBezTo>
                    <a:pt x="154" y="42"/>
                    <a:pt x="143" y="39"/>
                    <a:pt x="135" y="39"/>
                  </a:cubicBezTo>
                  <a:cubicBezTo>
                    <a:pt x="128" y="39"/>
                    <a:pt x="121" y="35"/>
                    <a:pt x="113" y="35"/>
                  </a:cubicBezTo>
                  <a:cubicBezTo>
                    <a:pt x="105" y="35"/>
                    <a:pt x="95" y="39"/>
                    <a:pt x="87" y="42"/>
                  </a:cubicBezTo>
                  <a:cubicBezTo>
                    <a:pt x="83" y="46"/>
                    <a:pt x="79" y="46"/>
                    <a:pt x="76" y="46"/>
                  </a:cubicBezTo>
                  <a:cubicBezTo>
                    <a:pt x="60" y="46"/>
                    <a:pt x="57" y="35"/>
                    <a:pt x="50" y="23"/>
                  </a:cubicBezTo>
                  <a:cubicBezTo>
                    <a:pt x="42" y="13"/>
                    <a:pt x="34"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5" name="Google Shape;33135;p23"/>
            <p:cNvSpPr/>
            <p:nvPr/>
          </p:nvSpPr>
          <p:spPr>
            <a:xfrm>
              <a:off x="-2789981" y="-2792993"/>
              <a:ext cx="6303" cy="4011"/>
            </a:xfrm>
            <a:custGeom>
              <a:avLst/>
              <a:gdLst/>
              <a:ahLst/>
              <a:cxnLst/>
              <a:rect l="l" t="t" r="r" b="b"/>
              <a:pathLst>
                <a:path w="132" h="84" extrusionOk="0">
                  <a:moveTo>
                    <a:pt x="76" y="1"/>
                  </a:moveTo>
                  <a:cubicBezTo>
                    <a:pt x="38" y="1"/>
                    <a:pt x="12" y="16"/>
                    <a:pt x="0" y="72"/>
                  </a:cubicBezTo>
                  <a:cubicBezTo>
                    <a:pt x="27" y="79"/>
                    <a:pt x="50" y="83"/>
                    <a:pt x="64" y="83"/>
                  </a:cubicBezTo>
                  <a:cubicBezTo>
                    <a:pt x="105" y="83"/>
                    <a:pt x="124" y="61"/>
                    <a:pt x="131" y="9"/>
                  </a:cubicBezTo>
                  <a:cubicBezTo>
                    <a:pt x="112" y="5"/>
                    <a:pt x="94" y="1"/>
                    <a:pt x="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6" name="Google Shape;33136;p23"/>
            <p:cNvSpPr/>
            <p:nvPr/>
          </p:nvSpPr>
          <p:spPr>
            <a:xfrm>
              <a:off x="-2775847" y="-2965228"/>
              <a:ext cx="10028" cy="14516"/>
            </a:xfrm>
            <a:custGeom>
              <a:avLst/>
              <a:gdLst/>
              <a:ahLst/>
              <a:cxnLst/>
              <a:rect l="l" t="t" r="r" b="b"/>
              <a:pathLst>
                <a:path w="210" h="304" extrusionOk="0">
                  <a:moveTo>
                    <a:pt x="157" y="1"/>
                  </a:moveTo>
                  <a:lnTo>
                    <a:pt x="157" y="1"/>
                  </a:lnTo>
                  <a:cubicBezTo>
                    <a:pt x="135" y="86"/>
                    <a:pt x="56" y="105"/>
                    <a:pt x="0" y="154"/>
                  </a:cubicBezTo>
                  <a:cubicBezTo>
                    <a:pt x="33" y="198"/>
                    <a:pt x="82" y="236"/>
                    <a:pt x="49" y="303"/>
                  </a:cubicBezTo>
                  <a:cubicBezTo>
                    <a:pt x="161" y="225"/>
                    <a:pt x="209" y="10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7" name="Google Shape;33137;p23"/>
            <p:cNvSpPr/>
            <p:nvPr/>
          </p:nvSpPr>
          <p:spPr>
            <a:xfrm>
              <a:off x="-2781433" y="-2957922"/>
              <a:ext cx="9502" cy="9359"/>
            </a:xfrm>
            <a:custGeom>
              <a:avLst/>
              <a:gdLst/>
              <a:ahLst/>
              <a:cxnLst/>
              <a:rect l="l" t="t" r="r" b="b"/>
              <a:pathLst>
                <a:path w="199" h="196" extrusionOk="0">
                  <a:moveTo>
                    <a:pt x="117" y="1"/>
                  </a:moveTo>
                  <a:cubicBezTo>
                    <a:pt x="9" y="50"/>
                    <a:pt x="1" y="83"/>
                    <a:pt x="68" y="180"/>
                  </a:cubicBezTo>
                  <a:cubicBezTo>
                    <a:pt x="80" y="192"/>
                    <a:pt x="90" y="195"/>
                    <a:pt x="102" y="195"/>
                  </a:cubicBezTo>
                  <a:cubicBezTo>
                    <a:pt x="128" y="195"/>
                    <a:pt x="143" y="166"/>
                    <a:pt x="166" y="150"/>
                  </a:cubicBezTo>
                  <a:cubicBezTo>
                    <a:pt x="199" y="83"/>
                    <a:pt x="150" y="45"/>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8" name="Google Shape;33138;p23"/>
            <p:cNvSpPr/>
            <p:nvPr/>
          </p:nvSpPr>
          <p:spPr>
            <a:xfrm>
              <a:off x="-2783343" y="-2959832"/>
              <a:ext cx="7544" cy="10505"/>
            </a:xfrm>
            <a:custGeom>
              <a:avLst/>
              <a:gdLst/>
              <a:ahLst/>
              <a:cxnLst/>
              <a:rect l="l" t="t" r="r" b="b"/>
              <a:pathLst>
                <a:path w="158" h="220" extrusionOk="0">
                  <a:moveTo>
                    <a:pt x="82" y="0"/>
                  </a:moveTo>
                  <a:cubicBezTo>
                    <a:pt x="68" y="0"/>
                    <a:pt x="60" y="23"/>
                    <a:pt x="41" y="75"/>
                  </a:cubicBezTo>
                  <a:cubicBezTo>
                    <a:pt x="0" y="198"/>
                    <a:pt x="0" y="198"/>
                    <a:pt x="108" y="220"/>
                  </a:cubicBezTo>
                  <a:cubicBezTo>
                    <a:pt x="41" y="123"/>
                    <a:pt x="49" y="90"/>
                    <a:pt x="157" y="41"/>
                  </a:cubicBezTo>
                  <a:cubicBezTo>
                    <a:pt x="120" y="14"/>
                    <a:pt x="97" y="0"/>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9" name="Google Shape;33139;p23"/>
            <p:cNvSpPr/>
            <p:nvPr/>
          </p:nvSpPr>
          <p:spPr>
            <a:xfrm>
              <a:off x="-2639329" y="-2858506"/>
              <a:ext cx="16856" cy="15423"/>
            </a:xfrm>
            <a:custGeom>
              <a:avLst/>
              <a:gdLst/>
              <a:ahLst/>
              <a:cxnLst/>
              <a:rect l="l" t="t" r="r" b="b"/>
              <a:pathLst>
                <a:path w="353" h="323" extrusionOk="0">
                  <a:moveTo>
                    <a:pt x="150" y="1"/>
                  </a:moveTo>
                  <a:cubicBezTo>
                    <a:pt x="131" y="1"/>
                    <a:pt x="113" y="4"/>
                    <a:pt x="97" y="20"/>
                  </a:cubicBezTo>
                  <a:cubicBezTo>
                    <a:pt x="45" y="64"/>
                    <a:pt x="1" y="117"/>
                    <a:pt x="16" y="188"/>
                  </a:cubicBezTo>
                  <a:cubicBezTo>
                    <a:pt x="27" y="259"/>
                    <a:pt x="71" y="311"/>
                    <a:pt x="150" y="323"/>
                  </a:cubicBezTo>
                  <a:cubicBezTo>
                    <a:pt x="120" y="278"/>
                    <a:pt x="87" y="233"/>
                    <a:pt x="135" y="184"/>
                  </a:cubicBezTo>
                  <a:cubicBezTo>
                    <a:pt x="147" y="173"/>
                    <a:pt x="158" y="169"/>
                    <a:pt x="169" y="169"/>
                  </a:cubicBezTo>
                  <a:cubicBezTo>
                    <a:pt x="202" y="169"/>
                    <a:pt x="247" y="203"/>
                    <a:pt x="285" y="263"/>
                  </a:cubicBezTo>
                  <a:cubicBezTo>
                    <a:pt x="352" y="206"/>
                    <a:pt x="337" y="147"/>
                    <a:pt x="299" y="83"/>
                  </a:cubicBezTo>
                  <a:cubicBezTo>
                    <a:pt x="288" y="61"/>
                    <a:pt x="259" y="49"/>
                    <a:pt x="266" y="16"/>
                  </a:cubicBezTo>
                  <a:lnTo>
                    <a:pt x="259" y="9"/>
                  </a:lnTo>
                  <a:lnTo>
                    <a:pt x="251" y="1"/>
                  </a:lnTo>
                  <a:cubicBezTo>
                    <a:pt x="240" y="4"/>
                    <a:pt x="228" y="9"/>
                    <a:pt x="218" y="9"/>
                  </a:cubicBezTo>
                  <a:cubicBezTo>
                    <a:pt x="206" y="9"/>
                    <a:pt x="195" y="4"/>
                    <a:pt x="184" y="4"/>
                  </a:cubicBezTo>
                  <a:cubicBezTo>
                    <a:pt x="173" y="1"/>
                    <a:pt x="161"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0" name="Google Shape;33140;p23"/>
            <p:cNvSpPr/>
            <p:nvPr/>
          </p:nvSpPr>
          <p:spPr>
            <a:xfrm>
              <a:off x="-2642529" y="-2860655"/>
              <a:ext cx="22681" cy="20819"/>
            </a:xfrm>
            <a:custGeom>
              <a:avLst/>
              <a:gdLst/>
              <a:ahLst/>
              <a:cxnLst/>
              <a:rect l="l" t="t" r="r" b="b"/>
              <a:pathLst>
                <a:path w="475" h="436" extrusionOk="0">
                  <a:moveTo>
                    <a:pt x="176" y="1"/>
                  </a:moveTo>
                  <a:cubicBezTo>
                    <a:pt x="120" y="1"/>
                    <a:pt x="94" y="42"/>
                    <a:pt x="64" y="147"/>
                  </a:cubicBezTo>
                  <a:cubicBezTo>
                    <a:pt x="57" y="162"/>
                    <a:pt x="52" y="177"/>
                    <a:pt x="49" y="192"/>
                  </a:cubicBezTo>
                  <a:cubicBezTo>
                    <a:pt x="0" y="315"/>
                    <a:pt x="97" y="368"/>
                    <a:pt x="176" y="420"/>
                  </a:cubicBezTo>
                  <a:cubicBezTo>
                    <a:pt x="187" y="431"/>
                    <a:pt x="198" y="435"/>
                    <a:pt x="209" y="435"/>
                  </a:cubicBezTo>
                  <a:cubicBezTo>
                    <a:pt x="243" y="435"/>
                    <a:pt x="273" y="401"/>
                    <a:pt x="303" y="382"/>
                  </a:cubicBezTo>
                  <a:cubicBezTo>
                    <a:pt x="337" y="368"/>
                    <a:pt x="371" y="349"/>
                    <a:pt x="408" y="330"/>
                  </a:cubicBezTo>
                  <a:cubicBezTo>
                    <a:pt x="426" y="323"/>
                    <a:pt x="442" y="315"/>
                    <a:pt x="449" y="296"/>
                  </a:cubicBezTo>
                  <a:cubicBezTo>
                    <a:pt x="475" y="229"/>
                    <a:pt x="408" y="91"/>
                    <a:pt x="333" y="61"/>
                  </a:cubicBezTo>
                  <a:lnTo>
                    <a:pt x="333" y="61"/>
                  </a:lnTo>
                  <a:cubicBezTo>
                    <a:pt x="326" y="94"/>
                    <a:pt x="355" y="106"/>
                    <a:pt x="366" y="128"/>
                  </a:cubicBezTo>
                  <a:cubicBezTo>
                    <a:pt x="404" y="192"/>
                    <a:pt x="419" y="251"/>
                    <a:pt x="352" y="308"/>
                  </a:cubicBezTo>
                  <a:cubicBezTo>
                    <a:pt x="321" y="341"/>
                    <a:pt x="288" y="371"/>
                    <a:pt x="243" y="371"/>
                  </a:cubicBezTo>
                  <a:cubicBezTo>
                    <a:pt x="236" y="371"/>
                    <a:pt x="225" y="371"/>
                    <a:pt x="217" y="368"/>
                  </a:cubicBezTo>
                  <a:cubicBezTo>
                    <a:pt x="138" y="356"/>
                    <a:pt x="94" y="304"/>
                    <a:pt x="83" y="233"/>
                  </a:cubicBezTo>
                  <a:cubicBezTo>
                    <a:pt x="68" y="162"/>
                    <a:pt x="112" y="109"/>
                    <a:pt x="164" y="65"/>
                  </a:cubicBezTo>
                  <a:cubicBezTo>
                    <a:pt x="180" y="49"/>
                    <a:pt x="198" y="46"/>
                    <a:pt x="217" y="46"/>
                  </a:cubicBezTo>
                  <a:cubicBezTo>
                    <a:pt x="228" y="46"/>
                    <a:pt x="240" y="46"/>
                    <a:pt x="251" y="49"/>
                  </a:cubicBezTo>
                  <a:cubicBezTo>
                    <a:pt x="262" y="49"/>
                    <a:pt x="273" y="54"/>
                    <a:pt x="285" y="54"/>
                  </a:cubicBezTo>
                  <a:cubicBezTo>
                    <a:pt x="295" y="54"/>
                    <a:pt x="307" y="49"/>
                    <a:pt x="318" y="46"/>
                  </a:cubicBezTo>
                  <a:cubicBezTo>
                    <a:pt x="254" y="16"/>
                    <a:pt x="209" y="1"/>
                    <a:pt x="1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1" name="Google Shape;33141;p23"/>
            <p:cNvSpPr/>
            <p:nvPr/>
          </p:nvSpPr>
          <p:spPr>
            <a:xfrm>
              <a:off x="-1885357" y="-2728197"/>
              <a:ext cx="12176" cy="11269"/>
            </a:xfrm>
            <a:custGeom>
              <a:avLst/>
              <a:gdLst/>
              <a:ahLst/>
              <a:cxnLst/>
              <a:rect l="l" t="t" r="r" b="b"/>
              <a:pathLst>
                <a:path w="255" h="236" extrusionOk="0">
                  <a:moveTo>
                    <a:pt x="116" y="1"/>
                  </a:moveTo>
                  <a:cubicBezTo>
                    <a:pt x="86" y="1"/>
                    <a:pt x="60" y="12"/>
                    <a:pt x="38" y="39"/>
                  </a:cubicBezTo>
                  <a:cubicBezTo>
                    <a:pt x="0" y="87"/>
                    <a:pt x="16" y="139"/>
                    <a:pt x="45" y="188"/>
                  </a:cubicBezTo>
                  <a:cubicBezTo>
                    <a:pt x="64" y="218"/>
                    <a:pt x="97" y="236"/>
                    <a:pt x="135" y="236"/>
                  </a:cubicBezTo>
                  <a:cubicBezTo>
                    <a:pt x="138" y="236"/>
                    <a:pt x="147" y="236"/>
                    <a:pt x="154" y="232"/>
                  </a:cubicBezTo>
                  <a:cubicBezTo>
                    <a:pt x="142" y="203"/>
                    <a:pt x="147" y="177"/>
                    <a:pt x="169" y="158"/>
                  </a:cubicBezTo>
                  <a:cubicBezTo>
                    <a:pt x="169" y="154"/>
                    <a:pt x="173" y="154"/>
                    <a:pt x="173" y="154"/>
                  </a:cubicBezTo>
                  <a:cubicBezTo>
                    <a:pt x="254" y="143"/>
                    <a:pt x="195" y="72"/>
                    <a:pt x="221" y="39"/>
                  </a:cubicBezTo>
                  <a:cubicBezTo>
                    <a:pt x="183" y="12"/>
                    <a:pt x="147"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2" name="Google Shape;33142;p23"/>
            <p:cNvSpPr/>
            <p:nvPr/>
          </p:nvSpPr>
          <p:spPr>
            <a:xfrm>
              <a:off x="-1877144" y="-2726382"/>
              <a:ext cx="10219" cy="9693"/>
            </a:xfrm>
            <a:custGeom>
              <a:avLst/>
              <a:gdLst/>
              <a:ahLst/>
              <a:cxnLst/>
              <a:rect l="l" t="t" r="r" b="b"/>
              <a:pathLst>
                <a:path w="214" h="203" extrusionOk="0">
                  <a:moveTo>
                    <a:pt x="49" y="1"/>
                  </a:moveTo>
                  <a:lnTo>
                    <a:pt x="49" y="1"/>
                  </a:lnTo>
                  <a:cubicBezTo>
                    <a:pt x="23" y="34"/>
                    <a:pt x="82" y="105"/>
                    <a:pt x="1" y="116"/>
                  </a:cubicBezTo>
                  <a:lnTo>
                    <a:pt x="1" y="120"/>
                  </a:lnTo>
                  <a:cubicBezTo>
                    <a:pt x="4" y="135"/>
                    <a:pt x="8" y="150"/>
                    <a:pt x="15" y="158"/>
                  </a:cubicBezTo>
                  <a:cubicBezTo>
                    <a:pt x="27" y="172"/>
                    <a:pt x="42" y="202"/>
                    <a:pt x="60" y="202"/>
                  </a:cubicBezTo>
                  <a:cubicBezTo>
                    <a:pt x="68" y="202"/>
                    <a:pt x="75" y="194"/>
                    <a:pt x="82" y="172"/>
                  </a:cubicBezTo>
                  <a:cubicBezTo>
                    <a:pt x="94" y="150"/>
                    <a:pt x="213" y="131"/>
                    <a:pt x="101" y="82"/>
                  </a:cubicBezTo>
                  <a:cubicBezTo>
                    <a:pt x="97" y="79"/>
                    <a:pt x="97" y="60"/>
                    <a:pt x="97" y="53"/>
                  </a:cubicBezTo>
                  <a:cubicBezTo>
                    <a:pt x="94" y="23"/>
                    <a:pt x="75" y="8"/>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3" name="Google Shape;33143;p23"/>
            <p:cNvSpPr/>
            <p:nvPr/>
          </p:nvSpPr>
          <p:spPr>
            <a:xfrm>
              <a:off x="-2432476" y="-2916141"/>
              <a:ext cx="22395" cy="16808"/>
            </a:xfrm>
            <a:custGeom>
              <a:avLst/>
              <a:gdLst/>
              <a:ahLst/>
              <a:cxnLst/>
              <a:rect l="l" t="t" r="r" b="b"/>
              <a:pathLst>
                <a:path w="469" h="352" extrusionOk="0">
                  <a:moveTo>
                    <a:pt x="173" y="0"/>
                  </a:moveTo>
                  <a:cubicBezTo>
                    <a:pt x="132" y="0"/>
                    <a:pt x="87" y="8"/>
                    <a:pt x="49" y="38"/>
                  </a:cubicBezTo>
                  <a:cubicBezTo>
                    <a:pt x="46" y="41"/>
                    <a:pt x="42" y="41"/>
                    <a:pt x="39" y="41"/>
                  </a:cubicBezTo>
                  <a:cubicBezTo>
                    <a:pt x="31" y="41"/>
                    <a:pt x="20" y="31"/>
                    <a:pt x="9" y="23"/>
                  </a:cubicBezTo>
                  <a:cubicBezTo>
                    <a:pt x="4" y="27"/>
                    <a:pt x="1" y="31"/>
                    <a:pt x="1" y="31"/>
                  </a:cubicBezTo>
                  <a:cubicBezTo>
                    <a:pt x="39" y="120"/>
                    <a:pt x="39" y="233"/>
                    <a:pt x="158" y="262"/>
                  </a:cubicBezTo>
                  <a:cubicBezTo>
                    <a:pt x="169" y="266"/>
                    <a:pt x="188" y="274"/>
                    <a:pt x="184" y="281"/>
                  </a:cubicBezTo>
                  <a:cubicBezTo>
                    <a:pt x="135" y="337"/>
                    <a:pt x="154" y="345"/>
                    <a:pt x="180" y="345"/>
                  </a:cubicBezTo>
                  <a:lnTo>
                    <a:pt x="211" y="345"/>
                  </a:lnTo>
                  <a:cubicBezTo>
                    <a:pt x="222" y="345"/>
                    <a:pt x="229" y="345"/>
                    <a:pt x="233" y="348"/>
                  </a:cubicBezTo>
                  <a:cubicBezTo>
                    <a:pt x="237" y="348"/>
                    <a:pt x="237" y="352"/>
                    <a:pt x="237" y="352"/>
                  </a:cubicBezTo>
                  <a:cubicBezTo>
                    <a:pt x="256" y="337"/>
                    <a:pt x="233" y="288"/>
                    <a:pt x="263" y="288"/>
                  </a:cubicBezTo>
                  <a:lnTo>
                    <a:pt x="266" y="288"/>
                  </a:lnTo>
                  <a:cubicBezTo>
                    <a:pt x="278" y="292"/>
                    <a:pt x="285" y="292"/>
                    <a:pt x="292" y="292"/>
                  </a:cubicBezTo>
                  <a:cubicBezTo>
                    <a:pt x="360" y="292"/>
                    <a:pt x="382" y="233"/>
                    <a:pt x="413" y="191"/>
                  </a:cubicBezTo>
                  <a:cubicBezTo>
                    <a:pt x="468" y="105"/>
                    <a:pt x="420" y="8"/>
                    <a:pt x="318" y="8"/>
                  </a:cubicBezTo>
                  <a:lnTo>
                    <a:pt x="308" y="8"/>
                  </a:lnTo>
                  <a:cubicBezTo>
                    <a:pt x="285" y="8"/>
                    <a:pt x="263" y="8"/>
                    <a:pt x="240" y="5"/>
                  </a:cubicBezTo>
                  <a:cubicBezTo>
                    <a:pt x="218" y="5"/>
                    <a:pt x="196" y="0"/>
                    <a:pt x="1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4" name="Google Shape;33144;p23"/>
            <p:cNvSpPr/>
            <p:nvPr/>
          </p:nvSpPr>
          <p:spPr>
            <a:xfrm>
              <a:off x="-2395327" y="-2922730"/>
              <a:ext cx="12749" cy="13274"/>
            </a:xfrm>
            <a:custGeom>
              <a:avLst/>
              <a:gdLst/>
              <a:ahLst/>
              <a:cxnLst/>
              <a:rect l="l" t="t" r="r" b="b"/>
              <a:pathLst>
                <a:path w="267" h="278" extrusionOk="0">
                  <a:moveTo>
                    <a:pt x="218" y="0"/>
                  </a:moveTo>
                  <a:cubicBezTo>
                    <a:pt x="210" y="8"/>
                    <a:pt x="206" y="12"/>
                    <a:pt x="203" y="19"/>
                  </a:cubicBezTo>
                  <a:cubicBezTo>
                    <a:pt x="213" y="49"/>
                    <a:pt x="206" y="75"/>
                    <a:pt x="184" y="101"/>
                  </a:cubicBezTo>
                  <a:cubicBezTo>
                    <a:pt x="187" y="138"/>
                    <a:pt x="142" y="124"/>
                    <a:pt x="132" y="146"/>
                  </a:cubicBezTo>
                  <a:lnTo>
                    <a:pt x="132" y="150"/>
                  </a:lnTo>
                  <a:cubicBezTo>
                    <a:pt x="79" y="183"/>
                    <a:pt x="34" y="224"/>
                    <a:pt x="1" y="277"/>
                  </a:cubicBezTo>
                  <a:cubicBezTo>
                    <a:pt x="8" y="273"/>
                    <a:pt x="16" y="269"/>
                    <a:pt x="23" y="266"/>
                  </a:cubicBezTo>
                  <a:cubicBezTo>
                    <a:pt x="94" y="224"/>
                    <a:pt x="173" y="195"/>
                    <a:pt x="255" y="191"/>
                  </a:cubicBezTo>
                  <a:cubicBezTo>
                    <a:pt x="258" y="188"/>
                    <a:pt x="263" y="183"/>
                    <a:pt x="266" y="183"/>
                  </a:cubicBezTo>
                  <a:cubicBezTo>
                    <a:pt x="221" y="127"/>
                    <a:pt x="258" y="57"/>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5" name="Google Shape;33145;p23"/>
            <p:cNvSpPr/>
            <p:nvPr/>
          </p:nvSpPr>
          <p:spPr>
            <a:xfrm>
              <a:off x="-2434434" y="-2928460"/>
              <a:ext cx="7926" cy="13418"/>
            </a:xfrm>
            <a:custGeom>
              <a:avLst/>
              <a:gdLst/>
              <a:ahLst/>
              <a:cxnLst/>
              <a:rect l="l" t="t" r="r" b="b"/>
              <a:pathLst>
                <a:path w="166" h="281" extrusionOk="0">
                  <a:moveTo>
                    <a:pt x="102" y="1"/>
                  </a:moveTo>
                  <a:cubicBezTo>
                    <a:pt x="95" y="20"/>
                    <a:pt x="87" y="42"/>
                    <a:pt x="98" y="56"/>
                  </a:cubicBezTo>
                  <a:cubicBezTo>
                    <a:pt x="143" y="128"/>
                    <a:pt x="102" y="158"/>
                    <a:pt x="38" y="177"/>
                  </a:cubicBezTo>
                  <a:cubicBezTo>
                    <a:pt x="23" y="180"/>
                    <a:pt x="12" y="191"/>
                    <a:pt x="1" y="203"/>
                  </a:cubicBezTo>
                  <a:cubicBezTo>
                    <a:pt x="16" y="229"/>
                    <a:pt x="35" y="255"/>
                    <a:pt x="50" y="281"/>
                  </a:cubicBezTo>
                  <a:cubicBezTo>
                    <a:pt x="64" y="255"/>
                    <a:pt x="76" y="225"/>
                    <a:pt x="98" y="206"/>
                  </a:cubicBezTo>
                  <a:cubicBezTo>
                    <a:pt x="166" y="139"/>
                    <a:pt x="166" y="72"/>
                    <a:pt x="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6" name="Google Shape;33146;p23"/>
            <p:cNvSpPr/>
            <p:nvPr/>
          </p:nvSpPr>
          <p:spPr>
            <a:xfrm>
              <a:off x="-2434434" y="-2933092"/>
              <a:ext cx="4871" cy="4871"/>
            </a:xfrm>
            <a:custGeom>
              <a:avLst/>
              <a:gdLst/>
              <a:ahLst/>
              <a:cxnLst/>
              <a:rect l="l" t="t" r="r" b="b"/>
              <a:pathLst>
                <a:path w="102" h="102" extrusionOk="0">
                  <a:moveTo>
                    <a:pt x="1" y="1"/>
                  </a:moveTo>
                  <a:cubicBezTo>
                    <a:pt x="35" y="34"/>
                    <a:pt x="12" y="64"/>
                    <a:pt x="1" y="98"/>
                  </a:cubicBezTo>
                  <a:cubicBezTo>
                    <a:pt x="5" y="101"/>
                    <a:pt x="9" y="101"/>
                    <a:pt x="12" y="101"/>
                  </a:cubicBezTo>
                  <a:cubicBezTo>
                    <a:pt x="23" y="101"/>
                    <a:pt x="35" y="98"/>
                    <a:pt x="42" y="91"/>
                  </a:cubicBezTo>
                  <a:cubicBezTo>
                    <a:pt x="53" y="86"/>
                    <a:pt x="64" y="82"/>
                    <a:pt x="72" y="82"/>
                  </a:cubicBezTo>
                  <a:cubicBezTo>
                    <a:pt x="83" y="82"/>
                    <a:pt x="95" y="86"/>
                    <a:pt x="102" y="98"/>
                  </a:cubicBezTo>
                  <a:cubicBezTo>
                    <a:pt x="95" y="41"/>
                    <a:pt x="57" y="12"/>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7" name="Google Shape;33147;p23"/>
            <p:cNvSpPr/>
            <p:nvPr/>
          </p:nvSpPr>
          <p:spPr>
            <a:xfrm>
              <a:off x="-2136856" y="-2539345"/>
              <a:ext cx="13943" cy="12749"/>
            </a:xfrm>
            <a:custGeom>
              <a:avLst/>
              <a:gdLst/>
              <a:ahLst/>
              <a:cxnLst/>
              <a:rect l="l" t="t" r="r" b="b"/>
              <a:pathLst>
                <a:path w="292" h="267" extrusionOk="0">
                  <a:moveTo>
                    <a:pt x="90" y="1"/>
                  </a:moveTo>
                  <a:lnTo>
                    <a:pt x="90" y="4"/>
                  </a:lnTo>
                  <a:cubicBezTo>
                    <a:pt x="83" y="9"/>
                    <a:pt x="79" y="12"/>
                    <a:pt x="71" y="19"/>
                  </a:cubicBezTo>
                  <a:cubicBezTo>
                    <a:pt x="67" y="35"/>
                    <a:pt x="12" y="49"/>
                    <a:pt x="60" y="71"/>
                  </a:cubicBezTo>
                  <a:cubicBezTo>
                    <a:pt x="93" y="87"/>
                    <a:pt x="105" y="87"/>
                    <a:pt x="98" y="132"/>
                  </a:cubicBezTo>
                  <a:cubicBezTo>
                    <a:pt x="86" y="192"/>
                    <a:pt x="71" y="233"/>
                    <a:pt x="0" y="237"/>
                  </a:cubicBezTo>
                  <a:cubicBezTo>
                    <a:pt x="26" y="247"/>
                    <a:pt x="49" y="266"/>
                    <a:pt x="71" y="266"/>
                  </a:cubicBezTo>
                  <a:cubicBezTo>
                    <a:pt x="83" y="266"/>
                    <a:pt x="90" y="263"/>
                    <a:pt x="98" y="247"/>
                  </a:cubicBezTo>
                  <a:cubicBezTo>
                    <a:pt x="116" y="221"/>
                    <a:pt x="135" y="211"/>
                    <a:pt x="154" y="211"/>
                  </a:cubicBezTo>
                  <a:cubicBezTo>
                    <a:pt x="172" y="211"/>
                    <a:pt x="188" y="218"/>
                    <a:pt x="210" y="221"/>
                  </a:cubicBezTo>
                  <a:cubicBezTo>
                    <a:pt x="221" y="225"/>
                    <a:pt x="233" y="225"/>
                    <a:pt x="243" y="225"/>
                  </a:cubicBezTo>
                  <a:cubicBezTo>
                    <a:pt x="269" y="225"/>
                    <a:pt x="292" y="214"/>
                    <a:pt x="285" y="166"/>
                  </a:cubicBezTo>
                  <a:cubicBezTo>
                    <a:pt x="266" y="61"/>
                    <a:pt x="176" y="3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8" name="Google Shape;33148;p23"/>
            <p:cNvSpPr/>
            <p:nvPr/>
          </p:nvSpPr>
          <p:spPr>
            <a:xfrm>
              <a:off x="-2161686" y="-2549898"/>
              <a:ext cx="8786" cy="7544"/>
            </a:xfrm>
            <a:custGeom>
              <a:avLst/>
              <a:gdLst/>
              <a:ahLst/>
              <a:cxnLst/>
              <a:rect l="l" t="t" r="r" b="b"/>
              <a:pathLst>
                <a:path w="184" h="158" extrusionOk="0">
                  <a:moveTo>
                    <a:pt x="94" y="1"/>
                  </a:moveTo>
                  <a:cubicBezTo>
                    <a:pt x="72" y="1"/>
                    <a:pt x="57" y="20"/>
                    <a:pt x="38" y="31"/>
                  </a:cubicBezTo>
                  <a:cubicBezTo>
                    <a:pt x="4" y="65"/>
                    <a:pt x="1" y="99"/>
                    <a:pt x="35" y="135"/>
                  </a:cubicBezTo>
                  <a:cubicBezTo>
                    <a:pt x="46" y="151"/>
                    <a:pt x="61" y="158"/>
                    <a:pt x="75" y="158"/>
                  </a:cubicBezTo>
                  <a:cubicBezTo>
                    <a:pt x="94" y="158"/>
                    <a:pt x="109" y="147"/>
                    <a:pt x="120" y="132"/>
                  </a:cubicBezTo>
                  <a:cubicBezTo>
                    <a:pt x="139" y="102"/>
                    <a:pt x="184" y="73"/>
                    <a:pt x="135" y="23"/>
                  </a:cubicBezTo>
                  <a:cubicBezTo>
                    <a:pt x="116" y="9"/>
                    <a:pt x="106"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9" name="Google Shape;33149;p23"/>
            <p:cNvSpPr/>
            <p:nvPr/>
          </p:nvSpPr>
          <p:spPr>
            <a:xfrm>
              <a:off x="-2615216" y="-2491834"/>
              <a:ext cx="13752" cy="10935"/>
            </a:xfrm>
            <a:custGeom>
              <a:avLst/>
              <a:gdLst/>
              <a:ahLst/>
              <a:cxnLst/>
              <a:rect l="l" t="t" r="r" b="b"/>
              <a:pathLst>
                <a:path w="288" h="229" extrusionOk="0">
                  <a:moveTo>
                    <a:pt x="23" y="180"/>
                  </a:moveTo>
                  <a:cubicBezTo>
                    <a:pt x="23" y="180"/>
                    <a:pt x="27" y="180"/>
                    <a:pt x="27" y="184"/>
                  </a:cubicBezTo>
                  <a:lnTo>
                    <a:pt x="27" y="180"/>
                  </a:lnTo>
                  <a:close/>
                  <a:moveTo>
                    <a:pt x="176" y="1"/>
                  </a:moveTo>
                  <a:cubicBezTo>
                    <a:pt x="150" y="8"/>
                    <a:pt x="124" y="8"/>
                    <a:pt x="97" y="15"/>
                  </a:cubicBezTo>
                  <a:cubicBezTo>
                    <a:pt x="30" y="37"/>
                    <a:pt x="1" y="105"/>
                    <a:pt x="23" y="180"/>
                  </a:cubicBezTo>
                  <a:cubicBezTo>
                    <a:pt x="34" y="175"/>
                    <a:pt x="49" y="172"/>
                    <a:pt x="60" y="172"/>
                  </a:cubicBezTo>
                  <a:cubicBezTo>
                    <a:pt x="68" y="172"/>
                    <a:pt x="75" y="175"/>
                    <a:pt x="75" y="180"/>
                  </a:cubicBezTo>
                  <a:cubicBezTo>
                    <a:pt x="90" y="217"/>
                    <a:pt x="108" y="228"/>
                    <a:pt x="131" y="228"/>
                  </a:cubicBezTo>
                  <a:cubicBezTo>
                    <a:pt x="146" y="228"/>
                    <a:pt x="161" y="225"/>
                    <a:pt x="172" y="220"/>
                  </a:cubicBezTo>
                  <a:cubicBezTo>
                    <a:pt x="187" y="217"/>
                    <a:pt x="202" y="213"/>
                    <a:pt x="213" y="213"/>
                  </a:cubicBezTo>
                  <a:lnTo>
                    <a:pt x="225" y="213"/>
                  </a:lnTo>
                  <a:cubicBezTo>
                    <a:pt x="288" y="123"/>
                    <a:pt x="277" y="79"/>
                    <a:pt x="176" y="4"/>
                  </a:cubicBezTo>
                  <a:lnTo>
                    <a:pt x="1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0" name="Google Shape;33150;p23"/>
            <p:cNvSpPr/>
            <p:nvPr/>
          </p:nvSpPr>
          <p:spPr>
            <a:xfrm>
              <a:off x="-2616839" y="-2477748"/>
              <a:ext cx="9502" cy="11126"/>
            </a:xfrm>
            <a:custGeom>
              <a:avLst/>
              <a:gdLst/>
              <a:ahLst/>
              <a:cxnLst/>
              <a:rect l="l" t="t" r="r" b="b"/>
              <a:pathLst>
                <a:path w="199" h="233" extrusionOk="0">
                  <a:moveTo>
                    <a:pt x="75" y="1"/>
                  </a:moveTo>
                  <a:cubicBezTo>
                    <a:pt x="30" y="4"/>
                    <a:pt x="49" y="42"/>
                    <a:pt x="42" y="68"/>
                  </a:cubicBezTo>
                  <a:cubicBezTo>
                    <a:pt x="87" y="116"/>
                    <a:pt x="19" y="109"/>
                    <a:pt x="12" y="132"/>
                  </a:cubicBezTo>
                  <a:cubicBezTo>
                    <a:pt x="30" y="165"/>
                    <a:pt x="1" y="199"/>
                    <a:pt x="8" y="232"/>
                  </a:cubicBezTo>
                  <a:lnTo>
                    <a:pt x="27" y="232"/>
                  </a:lnTo>
                  <a:cubicBezTo>
                    <a:pt x="139" y="232"/>
                    <a:pt x="199" y="139"/>
                    <a:pt x="161" y="20"/>
                  </a:cubicBezTo>
                  <a:lnTo>
                    <a:pt x="161" y="20"/>
                  </a:lnTo>
                  <a:cubicBezTo>
                    <a:pt x="147" y="30"/>
                    <a:pt x="135" y="34"/>
                    <a:pt x="128" y="34"/>
                  </a:cubicBezTo>
                  <a:cubicBezTo>
                    <a:pt x="109" y="34"/>
                    <a:pt x="90" y="20"/>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1" name="Google Shape;33151;p23"/>
            <p:cNvSpPr/>
            <p:nvPr/>
          </p:nvSpPr>
          <p:spPr>
            <a:xfrm>
              <a:off x="-2615932" y="-2483669"/>
              <a:ext cx="11842" cy="7544"/>
            </a:xfrm>
            <a:custGeom>
              <a:avLst/>
              <a:gdLst/>
              <a:ahLst/>
              <a:cxnLst/>
              <a:rect l="l" t="t" r="r" b="b"/>
              <a:pathLst>
                <a:path w="248" h="158" extrusionOk="0">
                  <a:moveTo>
                    <a:pt x="75" y="1"/>
                  </a:moveTo>
                  <a:cubicBezTo>
                    <a:pt x="64" y="1"/>
                    <a:pt x="49" y="4"/>
                    <a:pt x="38" y="9"/>
                  </a:cubicBezTo>
                  <a:lnTo>
                    <a:pt x="42" y="9"/>
                  </a:lnTo>
                  <a:cubicBezTo>
                    <a:pt x="45" y="49"/>
                    <a:pt x="0" y="94"/>
                    <a:pt x="56" y="125"/>
                  </a:cubicBezTo>
                  <a:cubicBezTo>
                    <a:pt x="71" y="144"/>
                    <a:pt x="90" y="158"/>
                    <a:pt x="109" y="158"/>
                  </a:cubicBezTo>
                  <a:cubicBezTo>
                    <a:pt x="116" y="158"/>
                    <a:pt x="128" y="154"/>
                    <a:pt x="142" y="144"/>
                  </a:cubicBezTo>
                  <a:cubicBezTo>
                    <a:pt x="161" y="94"/>
                    <a:pt x="247" y="117"/>
                    <a:pt x="240" y="42"/>
                  </a:cubicBezTo>
                  <a:lnTo>
                    <a:pt x="228" y="42"/>
                  </a:lnTo>
                  <a:cubicBezTo>
                    <a:pt x="217" y="42"/>
                    <a:pt x="202" y="46"/>
                    <a:pt x="187" y="49"/>
                  </a:cubicBezTo>
                  <a:cubicBezTo>
                    <a:pt x="176" y="54"/>
                    <a:pt x="161" y="57"/>
                    <a:pt x="146" y="57"/>
                  </a:cubicBezTo>
                  <a:cubicBezTo>
                    <a:pt x="123" y="57"/>
                    <a:pt x="105" y="46"/>
                    <a:pt x="90" y="9"/>
                  </a:cubicBezTo>
                  <a:cubicBezTo>
                    <a:pt x="90" y="4"/>
                    <a:pt x="83"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2" name="Google Shape;33152;p23"/>
            <p:cNvSpPr/>
            <p:nvPr/>
          </p:nvSpPr>
          <p:spPr>
            <a:xfrm>
              <a:off x="-2105437" y="-2787645"/>
              <a:ext cx="11985" cy="7544"/>
            </a:xfrm>
            <a:custGeom>
              <a:avLst/>
              <a:gdLst/>
              <a:ahLst/>
              <a:cxnLst/>
              <a:rect l="l" t="t" r="r" b="b"/>
              <a:pathLst>
                <a:path w="251" h="158" extrusionOk="0">
                  <a:moveTo>
                    <a:pt x="90" y="1"/>
                  </a:moveTo>
                  <a:cubicBezTo>
                    <a:pt x="82" y="9"/>
                    <a:pt x="72" y="16"/>
                    <a:pt x="63" y="20"/>
                  </a:cubicBezTo>
                  <a:cubicBezTo>
                    <a:pt x="15" y="54"/>
                    <a:pt x="1" y="109"/>
                    <a:pt x="37" y="140"/>
                  </a:cubicBezTo>
                  <a:cubicBezTo>
                    <a:pt x="53" y="154"/>
                    <a:pt x="68" y="158"/>
                    <a:pt x="79" y="158"/>
                  </a:cubicBezTo>
                  <a:cubicBezTo>
                    <a:pt x="113" y="158"/>
                    <a:pt x="135" y="121"/>
                    <a:pt x="165" y="102"/>
                  </a:cubicBezTo>
                  <a:cubicBezTo>
                    <a:pt x="251" y="42"/>
                    <a:pt x="142" y="46"/>
                    <a:pt x="142" y="20"/>
                  </a:cubicBezTo>
                  <a:cubicBezTo>
                    <a:pt x="124" y="12"/>
                    <a:pt x="108" y="9"/>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3" name="Google Shape;33153;p23"/>
            <p:cNvSpPr/>
            <p:nvPr/>
          </p:nvSpPr>
          <p:spPr>
            <a:xfrm>
              <a:off x="-2101139" y="-2791513"/>
              <a:ext cx="5730" cy="4823"/>
            </a:xfrm>
            <a:custGeom>
              <a:avLst/>
              <a:gdLst/>
              <a:ahLst/>
              <a:cxnLst/>
              <a:rect l="l" t="t" r="r" b="b"/>
              <a:pathLst>
                <a:path w="120" h="101" extrusionOk="0">
                  <a:moveTo>
                    <a:pt x="113" y="0"/>
                  </a:moveTo>
                  <a:lnTo>
                    <a:pt x="113" y="0"/>
                  </a:lnTo>
                  <a:cubicBezTo>
                    <a:pt x="56" y="11"/>
                    <a:pt x="37" y="56"/>
                    <a:pt x="0" y="82"/>
                  </a:cubicBezTo>
                  <a:cubicBezTo>
                    <a:pt x="18" y="90"/>
                    <a:pt x="34" y="93"/>
                    <a:pt x="52" y="101"/>
                  </a:cubicBezTo>
                  <a:cubicBezTo>
                    <a:pt x="71" y="71"/>
                    <a:pt x="120" y="56"/>
                    <a:pt x="1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4" name="Google Shape;33154;p23"/>
            <p:cNvSpPr/>
            <p:nvPr/>
          </p:nvSpPr>
          <p:spPr>
            <a:xfrm>
              <a:off x="-2298012" y="-2909503"/>
              <a:ext cx="13943" cy="18575"/>
            </a:xfrm>
            <a:custGeom>
              <a:avLst/>
              <a:gdLst/>
              <a:ahLst/>
              <a:cxnLst/>
              <a:rect l="l" t="t" r="r" b="b"/>
              <a:pathLst>
                <a:path w="292" h="389" extrusionOk="0">
                  <a:moveTo>
                    <a:pt x="190" y="0"/>
                  </a:moveTo>
                  <a:cubicBezTo>
                    <a:pt x="266" y="116"/>
                    <a:pt x="97" y="168"/>
                    <a:pt x="123" y="273"/>
                  </a:cubicBezTo>
                  <a:cubicBezTo>
                    <a:pt x="127" y="277"/>
                    <a:pt x="116" y="287"/>
                    <a:pt x="109" y="287"/>
                  </a:cubicBezTo>
                  <a:cubicBezTo>
                    <a:pt x="0" y="292"/>
                    <a:pt x="56" y="344"/>
                    <a:pt x="78" y="389"/>
                  </a:cubicBezTo>
                  <a:cubicBezTo>
                    <a:pt x="168" y="359"/>
                    <a:pt x="216" y="284"/>
                    <a:pt x="261" y="209"/>
                  </a:cubicBezTo>
                  <a:cubicBezTo>
                    <a:pt x="269" y="153"/>
                    <a:pt x="280" y="97"/>
                    <a:pt x="292" y="41"/>
                  </a:cubicBezTo>
                  <a:cubicBezTo>
                    <a:pt x="269" y="18"/>
                    <a:pt x="247" y="0"/>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5" name="Google Shape;33155;p23"/>
            <p:cNvSpPr/>
            <p:nvPr/>
          </p:nvSpPr>
          <p:spPr>
            <a:xfrm>
              <a:off x="-2318211" y="-2909169"/>
              <a:ext cx="11842" cy="11269"/>
            </a:xfrm>
            <a:custGeom>
              <a:avLst/>
              <a:gdLst/>
              <a:ahLst/>
              <a:cxnLst/>
              <a:rect l="l" t="t" r="r" b="b"/>
              <a:pathLst>
                <a:path w="248" h="236" extrusionOk="0">
                  <a:moveTo>
                    <a:pt x="123" y="0"/>
                  </a:moveTo>
                  <a:cubicBezTo>
                    <a:pt x="87" y="0"/>
                    <a:pt x="56" y="11"/>
                    <a:pt x="30" y="49"/>
                  </a:cubicBezTo>
                  <a:cubicBezTo>
                    <a:pt x="1" y="90"/>
                    <a:pt x="11" y="168"/>
                    <a:pt x="49" y="168"/>
                  </a:cubicBezTo>
                  <a:lnTo>
                    <a:pt x="68" y="168"/>
                  </a:lnTo>
                  <a:cubicBezTo>
                    <a:pt x="128" y="168"/>
                    <a:pt x="146" y="221"/>
                    <a:pt x="191" y="236"/>
                  </a:cubicBezTo>
                  <a:cubicBezTo>
                    <a:pt x="173" y="202"/>
                    <a:pt x="247" y="206"/>
                    <a:pt x="225" y="165"/>
                  </a:cubicBezTo>
                  <a:lnTo>
                    <a:pt x="191" y="165"/>
                  </a:lnTo>
                  <a:cubicBezTo>
                    <a:pt x="187" y="168"/>
                    <a:pt x="180" y="168"/>
                    <a:pt x="173" y="168"/>
                  </a:cubicBezTo>
                  <a:cubicBezTo>
                    <a:pt x="161" y="168"/>
                    <a:pt x="150" y="165"/>
                    <a:pt x="146" y="146"/>
                  </a:cubicBezTo>
                  <a:cubicBezTo>
                    <a:pt x="146" y="120"/>
                    <a:pt x="165" y="116"/>
                    <a:pt x="184" y="116"/>
                  </a:cubicBezTo>
                  <a:lnTo>
                    <a:pt x="210" y="116"/>
                  </a:lnTo>
                  <a:cubicBezTo>
                    <a:pt x="221" y="105"/>
                    <a:pt x="232" y="90"/>
                    <a:pt x="225" y="68"/>
                  </a:cubicBezTo>
                  <a:cubicBezTo>
                    <a:pt x="206" y="45"/>
                    <a:pt x="142" y="61"/>
                    <a:pt x="161" y="4"/>
                  </a:cubicBezTo>
                  <a:cubicBezTo>
                    <a:pt x="146" y="0"/>
                    <a:pt x="135" y="0"/>
                    <a:pt x="1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6" name="Google Shape;33156;p23"/>
            <p:cNvSpPr/>
            <p:nvPr/>
          </p:nvSpPr>
          <p:spPr>
            <a:xfrm>
              <a:off x="-2298920" y="-2915090"/>
              <a:ext cx="9311" cy="13274"/>
            </a:xfrm>
            <a:custGeom>
              <a:avLst/>
              <a:gdLst/>
              <a:ahLst/>
              <a:cxnLst/>
              <a:rect l="l" t="t" r="r" b="b"/>
              <a:pathLst>
                <a:path w="195" h="278" extrusionOk="0">
                  <a:moveTo>
                    <a:pt x="120" y="1"/>
                  </a:moveTo>
                  <a:cubicBezTo>
                    <a:pt x="109" y="1"/>
                    <a:pt x="94" y="16"/>
                    <a:pt x="78" y="16"/>
                  </a:cubicBezTo>
                  <a:cubicBezTo>
                    <a:pt x="75" y="16"/>
                    <a:pt x="71" y="12"/>
                    <a:pt x="68" y="12"/>
                  </a:cubicBezTo>
                  <a:cubicBezTo>
                    <a:pt x="64" y="19"/>
                    <a:pt x="56" y="23"/>
                    <a:pt x="52" y="31"/>
                  </a:cubicBezTo>
                  <a:cubicBezTo>
                    <a:pt x="78" y="117"/>
                    <a:pt x="0" y="188"/>
                    <a:pt x="15" y="278"/>
                  </a:cubicBezTo>
                  <a:cubicBezTo>
                    <a:pt x="42" y="237"/>
                    <a:pt x="56" y="199"/>
                    <a:pt x="112" y="195"/>
                  </a:cubicBezTo>
                  <a:cubicBezTo>
                    <a:pt x="123" y="195"/>
                    <a:pt x="172" y="180"/>
                    <a:pt x="157" y="166"/>
                  </a:cubicBezTo>
                  <a:cubicBezTo>
                    <a:pt x="109" y="121"/>
                    <a:pt x="154" y="102"/>
                    <a:pt x="168" y="72"/>
                  </a:cubicBezTo>
                  <a:cubicBezTo>
                    <a:pt x="195" y="23"/>
                    <a:pt x="172" y="1"/>
                    <a:pt x="1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7" name="Google Shape;33157;p23"/>
            <p:cNvSpPr/>
            <p:nvPr/>
          </p:nvSpPr>
          <p:spPr>
            <a:xfrm>
              <a:off x="-2309998" y="-2906304"/>
              <a:ext cx="8786" cy="10553"/>
            </a:xfrm>
            <a:custGeom>
              <a:avLst/>
              <a:gdLst/>
              <a:ahLst/>
              <a:cxnLst/>
              <a:rect l="l" t="t" r="r" b="b"/>
              <a:pathLst>
                <a:path w="184" h="221" extrusionOk="0">
                  <a:moveTo>
                    <a:pt x="94" y="1"/>
                  </a:moveTo>
                  <a:cubicBezTo>
                    <a:pt x="79" y="1"/>
                    <a:pt x="68" y="4"/>
                    <a:pt x="53" y="8"/>
                  </a:cubicBezTo>
                  <a:cubicBezTo>
                    <a:pt x="60" y="30"/>
                    <a:pt x="49" y="45"/>
                    <a:pt x="38" y="56"/>
                  </a:cubicBezTo>
                  <a:cubicBezTo>
                    <a:pt x="49" y="71"/>
                    <a:pt x="60" y="86"/>
                    <a:pt x="53" y="105"/>
                  </a:cubicBezTo>
                  <a:cubicBezTo>
                    <a:pt x="75" y="146"/>
                    <a:pt x="1" y="142"/>
                    <a:pt x="19" y="176"/>
                  </a:cubicBezTo>
                  <a:lnTo>
                    <a:pt x="19" y="206"/>
                  </a:lnTo>
                  <a:cubicBezTo>
                    <a:pt x="30" y="213"/>
                    <a:pt x="46" y="220"/>
                    <a:pt x="53" y="220"/>
                  </a:cubicBezTo>
                  <a:lnTo>
                    <a:pt x="60" y="220"/>
                  </a:lnTo>
                  <a:cubicBezTo>
                    <a:pt x="79" y="158"/>
                    <a:pt x="143" y="153"/>
                    <a:pt x="184" y="127"/>
                  </a:cubicBezTo>
                  <a:cubicBezTo>
                    <a:pt x="172" y="68"/>
                    <a:pt x="105" y="94"/>
                    <a:pt x="86" y="49"/>
                  </a:cubicBezTo>
                  <a:cubicBezTo>
                    <a:pt x="94" y="27"/>
                    <a:pt x="135" y="41"/>
                    <a:pt x="131" y="4"/>
                  </a:cubicBezTo>
                  <a:cubicBezTo>
                    <a:pt x="120" y="4"/>
                    <a:pt x="105"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8" name="Google Shape;33158;p23"/>
            <p:cNvSpPr/>
            <p:nvPr/>
          </p:nvSpPr>
          <p:spPr>
            <a:xfrm>
              <a:off x="-2310714" y="-2918480"/>
              <a:ext cx="11078" cy="9550"/>
            </a:xfrm>
            <a:custGeom>
              <a:avLst/>
              <a:gdLst/>
              <a:ahLst/>
              <a:cxnLst/>
              <a:rect l="l" t="t" r="r" b="b"/>
              <a:pathLst>
                <a:path w="232" h="200" extrusionOk="0">
                  <a:moveTo>
                    <a:pt x="195" y="1"/>
                  </a:moveTo>
                  <a:cubicBezTo>
                    <a:pt x="154" y="1"/>
                    <a:pt x="139" y="46"/>
                    <a:pt x="113" y="68"/>
                  </a:cubicBezTo>
                  <a:cubicBezTo>
                    <a:pt x="105" y="76"/>
                    <a:pt x="97" y="80"/>
                    <a:pt x="90" y="80"/>
                  </a:cubicBezTo>
                  <a:cubicBezTo>
                    <a:pt x="83" y="80"/>
                    <a:pt x="75" y="76"/>
                    <a:pt x="68" y="68"/>
                  </a:cubicBezTo>
                  <a:cubicBezTo>
                    <a:pt x="30" y="102"/>
                    <a:pt x="8" y="147"/>
                    <a:pt x="1" y="199"/>
                  </a:cubicBezTo>
                  <a:cubicBezTo>
                    <a:pt x="75" y="154"/>
                    <a:pt x="146" y="109"/>
                    <a:pt x="232" y="99"/>
                  </a:cubicBezTo>
                  <a:cubicBezTo>
                    <a:pt x="202" y="72"/>
                    <a:pt x="180" y="46"/>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9" name="Google Shape;33159;p23"/>
            <p:cNvSpPr/>
            <p:nvPr/>
          </p:nvSpPr>
          <p:spPr>
            <a:xfrm>
              <a:off x="-2305700" y="-2895417"/>
              <a:ext cx="8213" cy="4488"/>
            </a:xfrm>
            <a:custGeom>
              <a:avLst/>
              <a:gdLst/>
              <a:ahLst/>
              <a:cxnLst/>
              <a:rect l="l" t="t" r="r" b="b"/>
              <a:pathLst>
                <a:path w="172" h="94" extrusionOk="0">
                  <a:moveTo>
                    <a:pt x="75" y="0"/>
                  </a:moveTo>
                  <a:cubicBezTo>
                    <a:pt x="49" y="0"/>
                    <a:pt x="30" y="19"/>
                    <a:pt x="18" y="37"/>
                  </a:cubicBezTo>
                  <a:cubicBezTo>
                    <a:pt x="0" y="64"/>
                    <a:pt x="30" y="71"/>
                    <a:pt x="41" y="87"/>
                  </a:cubicBezTo>
                  <a:lnTo>
                    <a:pt x="41" y="94"/>
                  </a:lnTo>
                  <a:lnTo>
                    <a:pt x="45" y="94"/>
                  </a:lnTo>
                  <a:cubicBezTo>
                    <a:pt x="53" y="90"/>
                    <a:pt x="60" y="87"/>
                    <a:pt x="71" y="87"/>
                  </a:cubicBezTo>
                  <a:cubicBezTo>
                    <a:pt x="86" y="87"/>
                    <a:pt x="105" y="94"/>
                    <a:pt x="123" y="94"/>
                  </a:cubicBezTo>
                  <a:cubicBezTo>
                    <a:pt x="157" y="94"/>
                    <a:pt x="172" y="68"/>
                    <a:pt x="161" y="37"/>
                  </a:cubicBezTo>
                  <a:cubicBezTo>
                    <a:pt x="153" y="8"/>
                    <a:pt x="120" y="11"/>
                    <a:pt x="94" y="4"/>
                  </a:cubicBezTo>
                  <a:cubicBezTo>
                    <a:pt x="86" y="0"/>
                    <a:pt x="82" y="0"/>
                    <a:pt x="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0" name="Google Shape;33160;p23"/>
            <p:cNvSpPr/>
            <p:nvPr/>
          </p:nvSpPr>
          <p:spPr>
            <a:xfrm>
              <a:off x="-2302167" y="-2918480"/>
              <a:ext cx="6828" cy="5253"/>
            </a:xfrm>
            <a:custGeom>
              <a:avLst/>
              <a:gdLst/>
              <a:ahLst/>
              <a:cxnLst/>
              <a:rect l="l" t="t" r="r" b="b"/>
              <a:pathLst>
                <a:path w="143" h="110" extrusionOk="0">
                  <a:moveTo>
                    <a:pt x="20" y="1"/>
                  </a:moveTo>
                  <a:cubicBezTo>
                    <a:pt x="1" y="46"/>
                    <a:pt x="23" y="72"/>
                    <a:pt x="53" y="99"/>
                  </a:cubicBezTo>
                  <a:cubicBezTo>
                    <a:pt x="65" y="106"/>
                    <a:pt x="75" y="109"/>
                    <a:pt x="87" y="109"/>
                  </a:cubicBezTo>
                  <a:cubicBezTo>
                    <a:pt x="98" y="109"/>
                    <a:pt x="110" y="106"/>
                    <a:pt x="120" y="102"/>
                  </a:cubicBezTo>
                  <a:cubicBezTo>
                    <a:pt x="124" y="94"/>
                    <a:pt x="132" y="90"/>
                    <a:pt x="136" y="83"/>
                  </a:cubicBezTo>
                  <a:cubicBezTo>
                    <a:pt x="143" y="61"/>
                    <a:pt x="132" y="49"/>
                    <a:pt x="120" y="35"/>
                  </a:cubicBezTo>
                  <a:lnTo>
                    <a:pt x="110" y="35"/>
                  </a:lnTo>
                  <a:cubicBezTo>
                    <a:pt x="75" y="35"/>
                    <a:pt x="53" y="1"/>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1" name="Google Shape;33161;p23"/>
            <p:cNvSpPr/>
            <p:nvPr/>
          </p:nvSpPr>
          <p:spPr>
            <a:xfrm>
              <a:off x="-2291280" y="-2706757"/>
              <a:ext cx="22395" cy="16474"/>
            </a:xfrm>
            <a:custGeom>
              <a:avLst/>
              <a:gdLst/>
              <a:ahLst/>
              <a:cxnLst/>
              <a:rect l="l" t="t" r="r" b="b"/>
              <a:pathLst>
                <a:path w="469" h="345" extrusionOk="0">
                  <a:moveTo>
                    <a:pt x="135" y="1"/>
                  </a:moveTo>
                  <a:cubicBezTo>
                    <a:pt x="125" y="49"/>
                    <a:pt x="91" y="79"/>
                    <a:pt x="53" y="113"/>
                  </a:cubicBezTo>
                  <a:cubicBezTo>
                    <a:pt x="39" y="131"/>
                    <a:pt x="20" y="150"/>
                    <a:pt x="1" y="173"/>
                  </a:cubicBezTo>
                  <a:cubicBezTo>
                    <a:pt x="42" y="165"/>
                    <a:pt x="65" y="158"/>
                    <a:pt x="80" y="158"/>
                  </a:cubicBezTo>
                  <a:cubicBezTo>
                    <a:pt x="98" y="158"/>
                    <a:pt x="98" y="168"/>
                    <a:pt x="94" y="184"/>
                  </a:cubicBezTo>
                  <a:cubicBezTo>
                    <a:pt x="80" y="254"/>
                    <a:pt x="132" y="292"/>
                    <a:pt x="151" y="344"/>
                  </a:cubicBezTo>
                  <a:cubicBezTo>
                    <a:pt x="169" y="311"/>
                    <a:pt x="177" y="270"/>
                    <a:pt x="232" y="270"/>
                  </a:cubicBezTo>
                  <a:lnTo>
                    <a:pt x="237" y="270"/>
                  </a:lnTo>
                  <a:cubicBezTo>
                    <a:pt x="240" y="270"/>
                    <a:pt x="248" y="273"/>
                    <a:pt x="251" y="273"/>
                  </a:cubicBezTo>
                  <a:cubicBezTo>
                    <a:pt x="296" y="273"/>
                    <a:pt x="341" y="262"/>
                    <a:pt x="367" y="221"/>
                  </a:cubicBezTo>
                  <a:cubicBezTo>
                    <a:pt x="371" y="213"/>
                    <a:pt x="375" y="210"/>
                    <a:pt x="379" y="206"/>
                  </a:cubicBezTo>
                  <a:cubicBezTo>
                    <a:pt x="382" y="202"/>
                    <a:pt x="386" y="199"/>
                    <a:pt x="389" y="199"/>
                  </a:cubicBezTo>
                  <a:cubicBezTo>
                    <a:pt x="394" y="199"/>
                    <a:pt x="397" y="199"/>
                    <a:pt x="401" y="206"/>
                  </a:cubicBezTo>
                  <a:lnTo>
                    <a:pt x="405" y="206"/>
                  </a:lnTo>
                  <a:cubicBezTo>
                    <a:pt x="423" y="225"/>
                    <a:pt x="408" y="232"/>
                    <a:pt x="394" y="247"/>
                  </a:cubicBezTo>
                  <a:cubicBezTo>
                    <a:pt x="371" y="262"/>
                    <a:pt x="367" y="292"/>
                    <a:pt x="386" y="303"/>
                  </a:cubicBezTo>
                  <a:cubicBezTo>
                    <a:pt x="394" y="311"/>
                    <a:pt x="401" y="311"/>
                    <a:pt x="408" y="311"/>
                  </a:cubicBezTo>
                  <a:cubicBezTo>
                    <a:pt x="427" y="311"/>
                    <a:pt x="431" y="289"/>
                    <a:pt x="439" y="270"/>
                  </a:cubicBezTo>
                  <a:cubicBezTo>
                    <a:pt x="442" y="262"/>
                    <a:pt x="446" y="254"/>
                    <a:pt x="449" y="247"/>
                  </a:cubicBezTo>
                  <a:cubicBezTo>
                    <a:pt x="468" y="154"/>
                    <a:pt x="449" y="123"/>
                    <a:pt x="363" y="97"/>
                  </a:cubicBezTo>
                  <a:cubicBezTo>
                    <a:pt x="285" y="75"/>
                    <a:pt x="210" y="42"/>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2" name="Google Shape;33162;p23"/>
            <p:cNvSpPr/>
            <p:nvPr/>
          </p:nvSpPr>
          <p:spPr>
            <a:xfrm>
              <a:off x="-2296437" y="-2694485"/>
              <a:ext cx="9168" cy="8308"/>
            </a:xfrm>
            <a:custGeom>
              <a:avLst/>
              <a:gdLst/>
              <a:ahLst/>
              <a:cxnLst/>
              <a:rect l="l" t="t" r="r" b="b"/>
              <a:pathLst>
                <a:path w="192" h="174" extrusionOk="0">
                  <a:moveTo>
                    <a:pt x="147" y="1"/>
                  </a:moveTo>
                  <a:cubicBezTo>
                    <a:pt x="135" y="1"/>
                    <a:pt x="124" y="1"/>
                    <a:pt x="124" y="5"/>
                  </a:cubicBezTo>
                  <a:cubicBezTo>
                    <a:pt x="109" y="73"/>
                    <a:pt x="31" y="46"/>
                    <a:pt x="0" y="87"/>
                  </a:cubicBezTo>
                  <a:cubicBezTo>
                    <a:pt x="19" y="144"/>
                    <a:pt x="53" y="173"/>
                    <a:pt x="94" y="173"/>
                  </a:cubicBezTo>
                  <a:cubicBezTo>
                    <a:pt x="112" y="173"/>
                    <a:pt x="135" y="166"/>
                    <a:pt x="161" y="151"/>
                  </a:cubicBezTo>
                  <a:cubicBezTo>
                    <a:pt x="165" y="136"/>
                    <a:pt x="173" y="121"/>
                    <a:pt x="176" y="102"/>
                  </a:cubicBezTo>
                  <a:cubicBezTo>
                    <a:pt x="154" y="84"/>
                    <a:pt x="165" y="68"/>
                    <a:pt x="180" y="50"/>
                  </a:cubicBezTo>
                  <a:cubicBezTo>
                    <a:pt x="191" y="35"/>
                    <a:pt x="183" y="9"/>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3" name="Google Shape;33163;p23"/>
            <p:cNvSpPr/>
            <p:nvPr/>
          </p:nvSpPr>
          <p:spPr>
            <a:xfrm>
              <a:off x="-2286791" y="-2686415"/>
              <a:ext cx="10553" cy="9502"/>
            </a:xfrm>
            <a:custGeom>
              <a:avLst/>
              <a:gdLst/>
              <a:ahLst/>
              <a:cxnLst/>
              <a:rect l="l" t="t" r="r" b="b"/>
              <a:pathLst>
                <a:path w="221" h="199" extrusionOk="0">
                  <a:moveTo>
                    <a:pt x="75" y="1"/>
                  </a:moveTo>
                  <a:cubicBezTo>
                    <a:pt x="49" y="53"/>
                    <a:pt x="0" y="98"/>
                    <a:pt x="41" y="165"/>
                  </a:cubicBezTo>
                  <a:cubicBezTo>
                    <a:pt x="53" y="139"/>
                    <a:pt x="49" y="106"/>
                    <a:pt x="86" y="79"/>
                  </a:cubicBezTo>
                  <a:cubicBezTo>
                    <a:pt x="98" y="113"/>
                    <a:pt x="112" y="142"/>
                    <a:pt x="138" y="165"/>
                  </a:cubicBezTo>
                  <a:cubicBezTo>
                    <a:pt x="154" y="180"/>
                    <a:pt x="169" y="199"/>
                    <a:pt x="188" y="199"/>
                  </a:cubicBezTo>
                  <a:cubicBezTo>
                    <a:pt x="191" y="199"/>
                    <a:pt x="198" y="195"/>
                    <a:pt x="210" y="191"/>
                  </a:cubicBezTo>
                  <a:cubicBezTo>
                    <a:pt x="210" y="187"/>
                    <a:pt x="217" y="184"/>
                    <a:pt x="217" y="180"/>
                  </a:cubicBezTo>
                  <a:cubicBezTo>
                    <a:pt x="221" y="142"/>
                    <a:pt x="183" y="161"/>
                    <a:pt x="169" y="150"/>
                  </a:cubicBezTo>
                  <a:cubicBezTo>
                    <a:pt x="154" y="142"/>
                    <a:pt x="146" y="128"/>
                    <a:pt x="146" y="113"/>
                  </a:cubicBezTo>
                  <a:cubicBezTo>
                    <a:pt x="150" y="56"/>
                    <a:pt x="105" y="34"/>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4" name="Google Shape;33164;p23"/>
            <p:cNvSpPr/>
            <p:nvPr/>
          </p:nvSpPr>
          <p:spPr>
            <a:xfrm>
              <a:off x="-2293237" y="-2676245"/>
              <a:ext cx="4871" cy="4727"/>
            </a:xfrm>
            <a:custGeom>
              <a:avLst/>
              <a:gdLst/>
              <a:ahLst/>
              <a:cxnLst/>
              <a:rect l="l" t="t" r="r" b="b"/>
              <a:pathLst>
                <a:path w="102" h="99" extrusionOk="0">
                  <a:moveTo>
                    <a:pt x="68" y="0"/>
                  </a:moveTo>
                  <a:cubicBezTo>
                    <a:pt x="45" y="8"/>
                    <a:pt x="12" y="5"/>
                    <a:pt x="4" y="38"/>
                  </a:cubicBezTo>
                  <a:cubicBezTo>
                    <a:pt x="1" y="64"/>
                    <a:pt x="12" y="83"/>
                    <a:pt x="27" y="98"/>
                  </a:cubicBezTo>
                  <a:cubicBezTo>
                    <a:pt x="38" y="90"/>
                    <a:pt x="49" y="79"/>
                    <a:pt x="64" y="76"/>
                  </a:cubicBezTo>
                  <a:cubicBezTo>
                    <a:pt x="90" y="68"/>
                    <a:pt x="102" y="53"/>
                    <a:pt x="98" y="27"/>
                  </a:cubicBezTo>
                  <a:cubicBezTo>
                    <a:pt x="98" y="12"/>
                    <a:pt x="87"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5" name="Google Shape;33165;p23"/>
            <p:cNvSpPr/>
            <p:nvPr/>
          </p:nvSpPr>
          <p:spPr>
            <a:xfrm>
              <a:off x="-2458500" y="-2826896"/>
              <a:ext cx="9837" cy="9693"/>
            </a:xfrm>
            <a:custGeom>
              <a:avLst/>
              <a:gdLst/>
              <a:ahLst/>
              <a:cxnLst/>
              <a:rect l="l" t="t" r="r" b="b"/>
              <a:pathLst>
                <a:path w="206" h="203" extrusionOk="0">
                  <a:moveTo>
                    <a:pt x="161" y="1"/>
                  </a:moveTo>
                  <a:cubicBezTo>
                    <a:pt x="139" y="4"/>
                    <a:pt x="123" y="27"/>
                    <a:pt x="101" y="27"/>
                  </a:cubicBezTo>
                  <a:cubicBezTo>
                    <a:pt x="97" y="27"/>
                    <a:pt x="90" y="27"/>
                    <a:pt x="86" y="23"/>
                  </a:cubicBezTo>
                  <a:cubicBezTo>
                    <a:pt x="34" y="72"/>
                    <a:pt x="0" y="120"/>
                    <a:pt x="52" y="188"/>
                  </a:cubicBezTo>
                  <a:cubicBezTo>
                    <a:pt x="75" y="195"/>
                    <a:pt x="94" y="203"/>
                    <a:pt x="113" y="203"/>
                  </a:cubicBezTo>
                  <a:cubicBezTo>
                    <a:pt x="135" y="203"/>
                    <a:pt x="154" y="195"/>
                    <a:pt x="173" y="169"/>
                  </a:cubicBezTo>
                  <a:cubicBezTo>
                    <a:pt x="206" y="120"/>
                    <a:pt x="191" y="68"/>
                    <a:pt x="199" y="15"/>
                  </a:cubicBezTo>
                  <a:cubicBezTo>
                    <a:pt x="199" y="4"/>
                    <a:pt x="180" y="1"/>
                    <a:pt x="1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6" name="Google Shape;33166;p23"/>
            <p:cNvSpPr/>
            <p:nvPr/>
          </p:nvSpPr>
          <p:spPr>
            <a:xfrm>
              <a:off x="-2456017" y="-2828519"/>
              <a:ext cx="8786" cy="13656"/>
            </a:xfrm>
            <a:custGeom>
              <a:avLst/>
              <a:gdLst/>
              <a:ahLst/>
              <a:cxnLst/>
              <a:rect l="l" t="t" r="r" b="b"/>
              <a:pathLst>
                <a:path w="184" h="286" extrusionOk="0">
                  <a:moveTo>
                    <a:pt x="131" y="1"/>
                  </a:moveTo>
                  <a:cubicBezTo>
                    <a:pt x="124" y="1"/>
                    <a:pt x="116" y="1"/>
                    <a:pt x="105" y="4"/>
                  </a:cubicBezTo>
                  <a:cubicBezTo>
                    <a:pt x="76" y="12"/>
                    <a:pt x="57" y="38"/>
                    <a:pt x="34" y="57"/>
                  </a:cubicBezTo>
                  <a:cubicBezTo>
                    <a:pt x="38" y="61"/>
                    <a:pt x="45" y="61"/>
                    <a:pt x="49" y="61"/>
                  </a:cubicBezTo>
                  <a:cubicBezTo>
                    <a:pt x="71" y="61"/>
                    <a:pt x="87" y="38"/>
                    <a:pt x="109" y="35"/>
                  </a:cubicBezTo>
                  <a:lnTo>
                    <a:pt x="113" y="35"/>
                  </a:lnTo>
                  <a:cubicBezTo>
                    <a:pt x="128" y="35"/>
                    <a:pt x="147" y="38"/>
                    <a:pt x="147" y="49"/>
                  </a:cubicBezTo>
                  <a:cubicBezTo>
                    <a:pt x="139" y="102"/>
                    <a:pt x="154" y="154"/>
                    <a:pt x="121" y="203"/>
                  </a:cubicBezTo>
                  <a:cubicBezTo>
                    <a:pt x="102" y="229"/>
                    <a:pt x="83" y="237"/>
                    <a:pt x="61" y="237"/>
                  </a:cubicBezTo>
                  <a:cubicBezTo>
                    <a:pt x="42" y="237"/>
                    <a:pt x="23" y="229"/>
                    <a:pt x="0" y="222"/>
                  </a:cubicBezTo>
                  <a:lnTo>
                    <a:pt x="0" y="222"/>
                  </a:lnTo>
                  <a:cubicBezTo>
                    <a:pt x="19" y="256"/>
                    <a:pt x="42" y="285"/>
                    <a:pt x="71" y="285"/>
                  </a:cubicBezTo>
                  <a:cubicBezTo>
                    <a:pt x="83" y="285"/>
                    <a:pt x="98" y="282"/>
                    <a:pt x="113" y="263"/>
                  </a:cubicBezTo>
                  <a:cubicBezTo>
                    <a:pt x="169" y="211"/>
                    <a:pt x="183" y="132"/>
                    <a:pt x="183" y="57"/>
                  </a:cubicBezTo>
                  <a:cubicBezTo>
                    <a:pt x="183" y="16"/>
                    <a:pt x="161"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7" name="Google Shape;33167;p23"/>
            <p:cNvSpPr/>
            <p:nvPr/>
          </p:nvSpPr>
          <p:spPr>
            <a:xfrm>
              <a:off x="-2194872" y="-2775660"/>
              <a:ext cx="19673" cy="16474"/>
            </a:xfrm>
            <a:custGeom>
              <a:avLst/>
              <a:gdLst/>
              <a:ahLst/>
              <a:cxnLst/>
              <a:rect l="l" t="t" r="r" b="b"/>
              <a:pathLst>
                <a:path w="412" h="345" extrusionOk="0">
                  <a:moveTo>
                    <a:pt x="244" y="1"/>
                  </a:moveTo>
                  <a:cubicBezTo>
                    <a:pt x="199" y="1"/>
                    <a:pt x="147" y="23"/>
                    <a:pt x="105" y="72"/>
                  </a:cubicBezTo>
                  <a:cubicBezTo>
                    <a:pt x="0" y="184"/>
                    <a:pt x="8" y="229"/>
                    <a:pt x="150" y="310"/>
                  </a:cubicBezTo>
                  <a:cubicBezTo>
                    <a:pt x="169" y="318"/>
                    <a:pt x="183" y="341"/>
                    <a:pt x="206" y="341"/>
                  </a:cubicBezTo>
                  <a:cubicBezTo>
                    <a:pt x="214" y="341"/>
                    <a:pt x="218" y="337"/>
                    <a:pt x="221" y="337"/>
                  </a:cubicBezTo>
                  <a:cubicBezTo>
                    <a:pt x="206" y="307"/>
                    <a:pt x="169" y="274"/>
                    <a:pt x="232" y="262"/>
                  </a:cubicBezTo>
                  <a:cubicBezTo>
                    <a:pt x="259" y="258"/>
                    <a:pt x="270" y="229"/>
                    <a:pt x="304" y="229"/>
                  </a:cubicBezTo>
                  <a:lnTo>
                    <a:pt x="311" y="229"/>
                  </a:lnTo>
                  <a:cubicBezTo>
                    <a:pt x="292" y="277"/>
                    <a:pt x="251" y="303"/>
                    <a:pt x="221" y="337"/>
                  </a:cubicBezTo>
                  <a:cubicBezTo>
                    <a:pt x="232" y="341"/>
                    <a:pt x="247" y="345"/>
                    <a:pt x="259" y="345"/>
                  </a:cubicBezTo>
                  <a:cubicBezTo>
                    <a:pt x="273" y="345"/>
                    <a:pt x="285" y="337"/>
                    <a:pt x="288" y="322"/>
                  </a:cubicBezTo>
                  <a:cubicBezTo>
                    <a:pt x="304" y="281"/>
                    <a:pt x="349" y="281"/>
                    <a:pt x="371" y="255"/>
                  </a:cubicBezTo>
                  <a:cubicBezTo>
                    <a:pt x="359" y="203"/>
                    <a:pt x="411" y="158"/>
                    <a:pt x="385" y="105"/>
                  </a:cubicBezTo>
                  <a:lnTo>
                    <a:pt x="385" y="105"/>
                  </a:lnTo>
                  <a:cubicBezTo>
                    <a:pt x="375" y="117"/>
                    <a:pt x="363" y="124"/>
                    <a:pt x="352" y="124"/>
                  </a:cubicBezTo>
                  <a:cubicBezTo>
                    <a:pt x="330" y="124"/>
                    <a:pt x="311" y="109"/>
                    <a:pt x="285" y="105"/>
                  </a:cubicBezTo>
                  <a:cubicBezTo>
                    <a:pt x="304" y="83"/>
                    <a:pt x="318" y="72"/>
                    <a:pt x="333" y="72"/>
                  </a:cubicBezTo>
                  <a:cubicBezTo>
                    <a:pt x="352" y="72"/>
                    <a:pt x="371" y="86"/>
                    <a:pt x="385" y="105"/>
                  </a:cubicBezTo>
                  <a:cubicBezTo>
                    <a:pt x="359" y="38"/>
                    <a:pt x="304" y="1"/>
                    <a:pt x="2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8" name="Google Shape;33168;p23"/>
            <p:cNvSpPr/>
            <p:nvPr/>
          </p:nvSpPr>
          <p:spPr>
            <a:xfrm>
              <a:off x="-2207717" y="-2779432"/>
              <a:ext cx="16426" cy="11126"/>
            </a:xfrm>
            <a:custGeom>
              <a:avLst/>
              <a:gdLst/>
              <a:ahLst/>
              <a:cxnLst/>
              <a:rect l="l" t="t" r="r" b="b"/>
              <a:pathLst>
                <a:path w="344" h="233" extrusionOk="0">
                  <a:moveTo>
                    <a:pt x="247" y="1"/>
                  </a:moveTo>
                  <a:cubicBezTo>
                    <a:pt x="214" y="23"/>
                    <a:pt x="180" y="35"/>
                    <a:pt x="147" y="35"/>
                  </a:cubicBezTo>
                  <a:cubicBezTo>
                    <a:pt x="124" y="35"/>
                    <a:pt x="102" y="31"/>
                    <a:pt x="79" y="23"/>
                  </a:cubicBezTo>
                  <a:cubicBezTo>
                    <a:pt x="64" y="16"/>
                    <a:pt x="49" y="13"/>
                    <a:pt x="30" y="13"/>
                  </a:cubicBezTo>
                  <a:cubicBezTo>
                    <a:pt x="23" y="13"/>
                    <a:pt x="12" y="13"/>
                    <a:pt x="0" y="20"/>
                  </a:cubicBezTo>
                  <a:cubicBezTo>
                    <a:pt x="0" y="75"/>
                    <a:pt x="97" y="113"/>
                    <a:pt x="34" y="180"/>
                  </a:cubicBezTo>
                  <a:cubicBezTo>
                    <a:pt x="45" y="196"/>
                    <a:pt x="57" y="199"/>
                    <a:pt x="68" y="199"/>
                  </a:cubicBezTo>
                  <a:cubicBezTo>
                    <a:pt x="86" y="199"/>
                    <a:pt x="102" y="192"/>
                    <a:pt x="120" y="188"/>
                  </a:cubicBezTo>
                  <a:cubicBezTo>
                    <a:pt x="128" y="188"/>
                    <a:pt x="138" y="184"/>
                    <a:pt x="150" y="184"/>
                  </a:cubicBezTo>
                  <a:cubicBezTo>
                    <a:pt x="157" y="184"/>
                    <a:pt x="161" y="188"/>
                    <a:pt x="164" y="199"/>
                  </a:cubicBezTo>
                  <a:cubicBezTo>
                    <a:pt x="164" y="225"/>
                    <a:pt x="173" y="232"/>
                    <a:pt x="180" y="232"/>
                  </a:cubicBezTo>
                  <a:cubicBezTo>
                    <a:pt x="191" y="232"/>
                    <a:pt x="206" y="225"/>
                    <a:pt x="214" y="218"/>
                  </a:cubicBezTo>
                  <a:cubicBezTo>
                    <a:pt x="262" y="192"/>
                    <a:pt x="314" y="154"/>
                    <a:pt x="330" y="98"/>
                  </a:cubicBezTo>
                  <a:cubicBezTo>
                    <a:pt x="344" y="42"/>
                    <a:pt x="266" y="42"/>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9" name="Google Shape;33169;p23"/>
            <p:cNvSpPr/>
            <p:nvPr/>
          </p:nvSpPr>
          <p:spPr>
            <a:xfrm>
              <a:off x="-2263919" y="-2671422"/>
              <a:ext cx="25164" cy="17381"/>
            </a:xfrm>
            <a:custGeom>
              <a:avLst/>
              <a:gdLst/>
              <a:ahLst/>
              <a:cxnLst/>
              <a:rect l="l" t="t" r="r" b="b"/>
              <a:pathLst>
                <a:path w="527" h="364" extrusionOk="0">
                  <a:moveTo>
                    <a:pt x="202" y="1"/>
                  </a:moveTo>
                  <a:cubicBezTo>
                    <a:pt x="49" y="106"/>
                    <a:pt x="0" y="255"/>
                    <a:pt x="68" y="360"/>
                  </a:cubicBezTo>
                  <a:lnTo>
                    <a:pt x="104" y="360"/>
                  </a:lnTo>
                  <a:cubicBezTo>
                    <a:pt x="108" y="360"/>
                    <a:pt x="116" y="363"/>
                    <a:pt x="123" y="363"/>
                  </a:cubicBezTo>
                  <a:cubicBezTo>
                    <a:pt x="138" y="363"/>
                    <a:pt x="153" y="360"/>
                    <a:pt x="164" y="344"/>
                  </a:cubicBezTo>
                  <a:cubicBezTo>
                    <a:pt x="164" y="325"/>
                    <a:pt x="149" y="325"/>
                    <a:pt x="146" y="318"/>
                  </a:cubicBezTo>
                  <a:cubicBezTo>
                    <a:pt x="108" y="277"/>
                    <a:pt x="120" y="168"/>
                    <a:pt x="146" y="168"/>
                  </a:cubicBezTo>
                  <a:lnTo>
                    <a:pt x="149" y="168"/>
                  </a:lnTo>
                  <a:cubicBezTo>
                    <a:pt x="157" y="173"/>
                    <a:pt x="164" y="177"/>
                    <a:pt x="175" y="177"/>
                  </a:cubicBezTo>
                  <a:cubicBezTo>
                    <a:pt x="187" y="177"/>
                    <a:pt x="198" y="173"/>
                    <a:pt x="209" y="173"/>
                  </a:cubicBezTo>
                  <a:cubicBezTo>
                    <a:pt x="220" y="168"/>
                    <a:pt x="232" y="165"/>
                    <a:pt x="242" y="165"/>
                  </a:cubicBezTo>
                  <a:cubicBezTo>
                    <a:pt x="269" y="165"/>
                    <a:pt x="287" y="177"/>
                    <a:pt x="299" y="221"/>
                  </a:cubicBezTo>
                  <a:cubicBezTo>
                    <a:pt x="299" y="232"/>
                    <a:pt x="310" y="247"/>
                    <a:pt x="325" y="247"/>
                  </a:cubicBezTo>
                  <a:cubicBezTo>
                    <a:pt x="329" y="247"/>
                    <a:pt x="337" y="244"/>
                    <a:pt x="340" y="240"/>
                  </a:cubicBezTo>
                  <a:cubicBezTo>
                    <a:pt x="359" y="229"/>
                    <a:pt x="359" y="206"/>
                    <a:pt x="347" y="187"/>
                  </a:cubicBezTo>
                  <a:cubicBezTo>
                    <a:pt x="337" y="161"/>
                    <a:pt x="314" y="135"/>
                    <a:pt x="359" y="116"/>
                  </a:cubicBezTo>
                  <a:cubicBezTo>
                    <a:pt x="382" y="168"/>
                    <a:pt x="396" y="191"/>
                    <a:pt x="430" y="191"/>
                  </a:cubicBezTo>
                  <a:cubicBezTo>
                    <a:pt x="452" y="191"/>
                    <a:pt x="482" y="184"/>
                    <a:pt x="527" y="168"/>
                  </a:cubicBezTo>
                  <a:cubicBezTo>
                    <a:pt x="508" y="135"/>
                    <a:pt x="467" y="120"/>
                    <a:pt x="463" y="75"/>
                  </a:cubicBezTo>
                  <a:cubicBezTo>
                    <a:pt x="463" y="68"/>
                    <a:pt x="463" y="46"/>
                    <a:pt x="456" y="46"/>
                  </a:cubicBezTo>
                  <a:cubicBezTo>
                    <a:pt x="456" y="46"/>
                    <a:pt x="456" y="49"/>
                    <a:pt x="452" y="49"/>
                  </a:cubicBezTo>
                  <a:cubicBezTo>
                    <a:pt x="437" y="56"/>
                    <a:pt x="426" y="61"/>
                    <a:pt x="415" y="61"/>
                  </a:cubicBezTo>
                  <a:cubicBezTo>
                    <a:pt x="370" y="61"/>
                    <a:pt x="347" y="4"/>
                    <a:pt x="303" y="1"/>
                  </a:cubicBezTo>
                  <a:lnTo>
                    <a:pt x="295" y="1"/>
                  </a:lnTo>
                  <a:cubicBezTo>
                    <a:pt x="284" y="1"/>
                    <a:pt x="273" y="4"/>
                    <a:pt x="265" y="4"/>
                  </a:cubicBezTo>
                  <a:cubicBezTo>
                    <a:pt x="254" y="8"/>
                    <a:pt x="242" y="8"/>
                    <a:pt x="232" y="8"/>
                  </a:cubicBezTo>
                  <a:lnTo>
                    <a:pt x="220" y="8"/>
                  </a:lnTo>
                  <a:cubicBezTo>
                    <a:pt x="213" y="8"/>
                    <a:pt x="209" y="4"/>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0" name="Google Shape;33170;p23"/>
            <p:cNvSpPr/>
            <p:nvPr/>
          </p:nvSpPr>
          <p:spPr>
            <a:xfrm>
              <a:off x="-2562404" y="-2694628"/>
              <a:ext cx="12176" cy="9837"/>
            </a:xfrm>
            <a:custGeom>
              <a:avLst/>
              <a:gdLst/>
              <a:ahLst/>
              <a:cxnLst/>
              <a:rect l="l" t="t" r="r" b="b"/>
              <a:pathLst>
                <a:path w="255" h="206" extrusionOk="0">
                  <a:moveTo>
                    <a:pt x="218" y="0"/>
                  </a:moveTo>
                  <a:lnTo>
                    <a:pt x="218" y="4"/>
                  </a:lnTo>
                  <a:cubicBezTo>
                    <a:pt x="199" y="109"/>
                    <a:pt x="158" y="157"/>
                    <a:pt x="75" y="157"/>
                  </a:cubicBezTo>
                  <a:cubicBezTo>
                    <a:pt x="53" y="157"/>
                    <a:pt x="30" y="154"/>
                    <a:pt x="4" y="150"/>
                  </a:cubicBezTo>
                  <a:lnTo>
                    <a:pt x="1" y="150"/>
                  </a:lnTo>
                  <a:cubicBezTo>
                    <a:pt x="1" y="192"/>
                    <a:pt x="20" y="206"/>
                    <a:pt x="46" y="206"/>
                  </a:cubicBezTo>
                  <a:cubicBezTo>
                    <a:pt x="56" y="206"/>
                    <a:pt x="68" y="202"/>
                    <a:pt x="79" y="199"/>
                  </a:cubicBezTo>
                  <a:cubicBezTo>
                    <a:pt x="109" y="192"/>
                    <a:pt x="135" y="173"/>
                    <a:pt x="161" y="161"/>
                  </a:cubicBezTo>
                  <a:cubicBezTo>
                    <a:pt x="247" y="124"/>
                    <a:pt x="255" y="105"/>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1" name="Google Shape;33171;p23"/>
            <p:cNvSpPr/>
            <p:nvPr/>
          </p:nvSpPr>
          <p:spPr>
            <a:xfrm>
              <a:off x="-2567418" y="-2697828"/>
              <a:ext cx="5969" cy="10410"/>
            </a:xfrm>
            <a:custGeom>
              <a:avLst/>
              <a:gdLst/>
              <a:ahLst/>
              <a:cxnLst/>
              <a:rect l="l" t="t" r="r" b="b"/>
              <a:pathLst>
                <a:path w="125" h="218" extrusionOk="0">
                  <a:moveTo>
                    <a:pt x="125" y="0"/>
                  </a:moveTo>
                  <a:cubicBezTo>
                    <a:pt x="4" y="57"/>
                    <a:pt x="1" y="105"/>
                    <a:pt x="106" y="217"/>
                  </a:cubicBezTo>
                  <a:lnTo>
                    <a:pt x="109" y="217"/>
                  </a:lnTo>
                  <a:cubicBezTo>
                    <a:pt x="76" y="143"/>
                    <a:pt x="31" y="67"/>
                    <a:pt x="125" y="4"/>
                  </a:cubicBezTo>
                  <a:lnTo>
                    <a:pt x="12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2" name="Google Shape;33172;p23"/>
            <p:cNvSpPr/>
            <p:nvPr/>
          </p:nvSpPr>
          <p:spPr>
            <a:xfrm>
              <a:off x="-2561497" y="-2698735"/>
              <a:ext cx="9502" cy="4297"/>
            </a:xfrm>
            <a:custGeom>
              <a:avLst/>
              <a:gdLst/>
              <a:ahLst/>
              <a:cxnLst/>
              <a:rect l="l" t="t" r="r" b="b"/>
              <a:pathLst>
                <a:path w="199" h="90" extrusionOk="0">
                  <a:moveTo>
                    <a:pt x="94" y="0"/>
                  </a:moveTo>
                  <a:cubicBezTo>
                    <a:pt x="68" y="0"/>
                    <a:pt x="37" y="8"/>
                    <a:pt x="1" y="19"/>
                  </a:cubicBezTo>
                  <a:lnTo>
                    <a:pt x="1" y="23"/>
                  </a:lnTo>
                  <a:cubicBezTo>
                    <a:pt x="71" y="31"/>
                    <a:pt x="146" y="27"/>
                    <a:pt x="199" y="90"/>
                  </a:cubicBezTo>
                  <a:lnTo>
                    <a:pt x="199" y="86"/>
                  </a:lnTo>
                  <a:cubicBezTo>
                    <a:pt x="168" y="27"/>
                    <a:pt x="142"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3" name="Google Shape;33173;p23"/>
            <p:cNvSpPr/>
            <p:nvPr/>
          </p:nvSpPr>
          <p:spPr>
            <a:xfrm>
              <a:off x="-2862799" y="-2501480"/>
              <a:ext cx="13800" cy="15041"/>
            </a:xfrm>
            <a:custGeom>
              <a:avLst/>
              <a:gdLst/>
              <a:ahLst/>
              <a:cxnLst/>
              <a:rect l="l" t="t" r="r" b="b"/>
              <a:pathLst>
                <a:path w="289" h="315" extrusionOk="0">
                  <a:moveTo>
                    <a:pt x="169" y="1"/>
                  </a:moveTo>
                  <a:cubicBezTo>
                    <a:pt x="131" y="1"/>
                    <a:pt x="90" y="8"/>
                    <a:pt x="60" y="37"/>
                  </a:cubicBezTo>
                  <a:cubicBezTo>
                    <a:pt x="72" y="49"/>
                    <a:pt x="83" y="56"/>
                    <a:pt x="90" y="72"/>
                  </a:cubicBezTo>
                  <a:cubicBezTo>
                    <a:pt x="101" y="90"/>
                    <a:pt x="109" y="116"/>
                    <a:pt x="83" y="131"/>
                  </a:cubicBezTo>
                  <a:cubicBezTo>
                    <a:pt x="79" y="131"/>
                    <a:pt x="75" y="135"/>
                    <a:pt x="72" y="135"/>
                  </a:cubicBezTo>
                  <a:cubicBezTo>
                    <a:pt x="53" y="135"/>
                    <a:pt x="41" y="113"/>
                    <a:pt x="27" y="101"/>
                  </a:cubicBezTo>
                  <a:lnTo>
                    <a:pt x="27" y="101"/>
                  </a:lnTo>
                  <a:cubicBezTo>
                    <a:pt x="0" y="191"/>
                    <a:pt x="23" y="265"/>
                    <a:pt x="109" y="315"/>
                  </a:cubicBezTo>
                  <a:cubicBezTo>
                    <a:pt x="150" y="307"/>
                    <a:pt x="184" y="281"/>
                    <a:pt x="224" y="270"/>
                  </a:cubicBezTo>
                  <a:cubicBezTo>
                    <a:pt x="288" y="251"/>
                    <a:pt x="284" y="184"/>
                    <a:pt x="284" y="127"/>
                  </a:cubicBezTo>
                  <a:cubicBezTo>
                    <a:pt x="284" y="68"/>
                    <a:pt x="266" y="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4" name="Google Shape;33174;p23"/>
            <p:cNvSpPr/>
            <p:nvPr/>
          </p:nvSpPr>
          <p:spPr>
            <a:xfrm>
              <a:off x="-2861558" y="-2499713"/>
              <a:ext cx="3963" cy="4727"/>
            </a:xfrm>
            <a:custGeom>
              <a:avLst/>
              <a:gdLst/>
              <a:ahLst/>
              <a:cxnLst/>
              <a:rect l="l" t="t" r="r" b="b"/>
              <a:pathLst>
                <a:path w="83" h="99" extrusionOk="0">
                  <a:moveTo>
                    <a:pt x="34" y="0"/>
                  </a:moveTo>
                  <a:cubicBezTo>
                    <a:pt x="12" y="16"/>
                    <a:pt x="8" y="42"/>
                    <a:pt x="1" y="64"/>
                  </a:cubicBezTo>
                  <a:cubicBezTo>
                    <a:pt x="15" y="76"/>
                    <a:pt x="27" y="98"/>
                    <a:pt x="46" y="98"/>
                  </a:cubicBezTo>
                  <a:cubicBezTo>
                    <a:pt x="49" y="98"/>
                    <a:pt x="53" y="94"/>
                    <a:pt x="57" y="94"/>
                  </a:cubicBezTo>
                  <a:cubicBezTo>
                    <a:pt x="83" y="79"/>
                    <a:pt x="75" y="53"/>
                    <a:pt x="64" y="35"/>
                  </a:cubicBezTo>
                  <a:cubicBezTo>
                    <a:pt x="57" y="19"/>
                    <a:pt x="46" y="12"/>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5" name="Google Shape;33175;p23"/>
            <p:cNvSpPr/>
            <p:nvPr/>
          </p:nvSpPr>
          <p:spPr>
            <a:xfrm>
              <a:off x="-2854586" y="-2893125"/>
              <a:ext cx="6446" cy="9359"/>
            </a:xfrm>
            <a:custGeom>
              <a:avLst/>
              <a:gdLst/>
              <a:ahLst/>
              <a:cxnLst/>
              <a:rect l="l" t="t" r="r" b="b"/>
              <a:pathLst>
                <a:path w="135" h="196" extrusionOk="0">
                  <a:moveTo>
                    <a:pt x="52" y="1"/>
                  </a:moveTo>
                  <a:cubicBezTo>
                    <a:pt x="8" y="27"/>
                    <a:pt x="16" y="75"/>
                    <a:pt x="0" y="113"/>
                  </a:cubicBezTo>
                  <a:cubicBezTo>
                    <a:pt x="34" y="132"/>
                    <a:pt x="12" y="177"/>
                    <a:pt x="45" y="196"/>
                  </a:cubicBezTo>
                  <a:cubicBezTo>
                    <a:pt x="71" y="173"/>
                    <a:pt x="97" y="154"/>
                    <a:pt x="120" y="132"/>
                  </a:cubicBezTo>
                  <a:cubicBezTo>
                    <a:pt x="135" y="68"/>
                    <a:pt x="57" y="53"/>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6" name="Google Shape;33176;p23"/>
            <p:cNvSpPr/>
            <p:nvPr/>
          </p:nvSpPr>
          <p:spPr>
            <a:xfrm>
              <a:off x="-2866190" y="-2888493"/>
              <a:ext cx="3820" cy="4011"/>
            </a:xfrm>
            <a:custGeom>
              <a:avLst/>
              <a:gdLst/>
              <a:ahLst/>
              <a:cxnLst/>
              <a:rect l="l" t="t" r="r" b="b"/>
              <a:pathLst>
                <a:path w="80" h="84" extrusionOk="0">
                  <a:moveTo>
                    <a:pt x="0" y="1"/>
                  </a:moveTo>
                  <a:lnTo>
                    <a:pt x="0" y="9"/>
                  </a:lnTo>
                  <a:lnTo>
                    <a:pt x="0" y="64"/>
                  </a:lnTo>
                  <a:cubicBezTo>
                    <a:pt x="12" y="76"/>
                    <a:pt x="23" y="83"/>
                    <a:pt x="34" y="83"/>
                  </a:cubicBezTo>
                  <a:cubicBezTo>
                    <a:pt x="41" y="83"/>
                    <a:pt x="49" y="80"/>
                    <a:pt x="57" y="68"/>
                  </a:cubicBezTo>
                  <a:cubicBezTo>
                    <a:pt x="79" y="35"/>
                    <a:pt x="49" y="31"/>
                    <a:pt x="26" y="20"/>
                  </a:cubicBezTo>
                  <a:cubicBezTo>
                    <a:pt x="19" y="16"/>
                    <a:pt x="8" y="9"/>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7" name="Google Shape;33177;p23"/>
            <p:cNvSpPr/>
            <p:nvPr/>
          </p:nvSpPr>
          <p:spPr>
            <a:xfrm>
              <a:off x="-2475451" y="-2781915"/>
              <a:ext cx="11651" cy="15949"/>
            </a:xfrm>
            <a:custGeom>
              <a:avLst/>
              <a:gdLst/>
              <a:ahLst/>
              <a:cxnLst/>
              <a:rect l="l" t="t" r="r" b="b"/>
              <a:pathLst>
                <a:path w="244" h="334" extrusionOk="0">
                  <a:moveTo>
                    <a:pt x="164" y="1"/>
                  </a:moveTo>
                  <a:cubicBezTo>
                    <a:pt x="127" y="1"/>
                    <a:pt x="90" y="15"/>
                    <a:pt x="75" y="49"/>
                  </a:cubicBezTo>
                  <a:cubicBezTo>
                    <a:pt x="38" y="124"/>
                    <a:pt x="0" y="203"/>
                    <a:pt x="49" y="292"/>
                  </a:cubicBezTo>
                  <a:cubicBezTo>
                    <a:pt x="60" y="307"/>
                    <a:pt x="52" y="329"/>
                    <a:pt x="79" y="334"/>
                  </a:cubicBezTo>
                  <a:lnTo>
                    <a:pt x="83" y="334"/>
                  </a:lnTo>
                  <a:cubicBezTo>
                    <a:pt x="105" y="334"/>
                    <a:pt x="127" y="318"/>
                    <a:pt x="127" y="296"/>
                  </a:cubicBezTo>
                  <a:cubicBezTo>
                    <a:pt x="131" y="248"/>
                    <a:pt x="157" y="210"/>
                    <a:pt x="191" y="180"/>
                  </a:cubicBezTo>
                  <a:cubicBezTo>
                    <a:pt x="146" y="172"/>
                    <a:pt x="116" y="135"/>
                    <a:pt x="75" y="109"/>
                  </a:cubicBezTo>
                  <a:cubicBezTo>
                    <a:pt x="109" y="57"/>
                    <a:pt x="150" y="27"/>
                    <a:pt x="206" y="27"/>
                  </a:cubicBezTo>
                  <a:cubicBezTo>
                    <a:pt x="217" y="27"/>
                    <a:pt x="228" y="31"/>
                    <a:pt x="243" y="31"/>
                  </a:cubicBezTo>
                  <a:cubicBezTo>
                    <a:pt x="224" y="12"/>
                    <a:pt x="195"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8" name="Google Shape;33178;p23"/>
            <p:cNvSpPr/>
            <p:nvPr/>
          </p:nvSpPr>
          <p:spPr>
            <a:xfrm>
              <a:off x="-2471918" y="-2780674"/>
              <a:ext cx="9502" cy="7401"/>
            </a:xfrm>
            <a:custGeom>
              <a:avLst/>
              <a:gdLst/>
              <a:ahLst/>
              <a:cxnLst/>
              <a:rect l="l" t="t" r="r" b="b"/>
              <a:pathLst>
                <a:path w="199" h="155" extrusionOk="0">
                  <a:moveTo>
                    <a:pt x="132" y="1"/>
                  </a:moveTo>
                  <a:cubicBezTo>
                    <a:pt x="76" y="1"/>
                    <a:pt x="35" y="31"/>
                    <a:pt x="1" y="83"/>
                  </a:cubicBezTo>
                  <a:cubicBezTo>
                    <a:pt x="42" y="109"/>
                    <a:pt x="72" y="146"/>
                    <a:pt x="117" y="154"/>
                  </a:cubicBezTo>
                  <a:cubicBezTo>
                    <a:pt x="192" y="120"/>
                    <a:pt x="199" y="94"/>
                    <a:pt x="169" y="5"/>
                  </a:cubicBezTo>
                  <a:cubicBezTo>
                    <a:pt x="154" y="5"/>
                    <a:pt x="143"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9" name="Google Shape;33179;p23"/>
            <p:cNvSpPr/>
            <p:nvPr/>
          </p:nvSpPr>
          <p:spPr>
            <a:xfrm>
              <a:off x="-2746958" y="-2745291"/>
              <a:ext cx="7544" cy="11651"/>
            </a:xfrm>
            <a:custGeom>
              <a:avLst/>
              <a:gdLst/>
              <a:ahLst/>
              <a:cxnLst/>
              <a:rect l="l" t="t" r="r" b="b"/>
              <a:pathLst>
                <a:path w="158" h="244" extrusionOk="0">
                  <a:moveTo>
                    <a:pt x="117" y="0"/>
                  </a:moveTo>
                  <a:lnTo>
                    <a:pt x="117" y="0"/>
                  </a:lnTo>
                  <a:cubicBezTo>
                    <a:pt x="109" y="0"/>
                    <a:pt x="105" y="4"/>
                    <a:pt x="98" y="11"/>
                  </a:cubicBezTo>
                  <a:cubicBezTo>
                    <a:pt x="131" y="109"/>
                    <a:pt x="56" y="153"/>
                    <a:pt x="1" y="209"/>
                  </a:cubicBezTo>
                  <a:cubicBezTo>
                    <a:pt x="30" y="213"/>
                    <a:pt x="53" y="243"/>
                    <a:pt x="86" y="243"/>
                  </a:cubicBezTo>
                  <a:lnTo>
                    <a:pt x="94" y="243"/>
                  </a:lnTo>
                  <a:cubicBezTo>
                    <a:pt x="91" y="213"/>
                    <a:pt x="72" y="190"/>
                    <a:pt x="101" y="161"/>
                  </a:cubicBezTo>
                  <a:cubicBezTo>
                    <a:pt x="153" y="109"/>
                    <a:pt x="158" y="71"/>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0" name="Google Shape;33180;p23"/>
            <p:cNvSpPr/>
            <p:nvPr/>
          </p:nvSpPr>
          <p:spPr>
            <a:xfrm>
              <a:off x="-2747674" y="-2745482"/>
              <a:ext cx="6972" cy="10219"/>
            </a:xfrm>
            <a:custGeom>
              <a:avLst/>
              <a:gdLst/>
              <a:ahLst/>
              <a:cxnLst/>
              <a:rect l="l" t="t" r="r" b="b"/>
              <a:pathLst>
                <a:path w="146" h="214" extrusionOk="0">
                  <a:moveTo>
                    <a:pt x="98" y="0"/>
                  </a:moveTo>
                  <a:cubicBezTo>
                    <a:pt x="53" y="37"/>
                    <a:pt x="45" y="101"/>
                    <a:pt x="1" y="131"/>
                  </a:cubicBezTo>
                  <a:cubicBezTo>
                    <a:pt x="4" y="161"/>
                    <a:pt x="8" y="187"/>
                    <a:pt x="16" y="213"/>
                  </a:cubicBezTo>
                  <a:cubicBezTo>
                    <a:pt x="71" y="157"/>
                    <a:pt x="146" y="113"/>
                    <a:pt x="113" y="15"/>
                  </a:cubicBezTo>
                  <a:lnTo>
                    <a:pt x="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1" name="Google Shape;33181;p23"/>
            <p:cNvSpPr/>
            <p:nvPr/>
          </p:nvSpPr>
          <p:spPr>
            <a:xfrm>
              <a:off x="-2738363" y="-2744575"/>
              <a:ext cx="3915" cy="4488"/>
            </a:xfrm>
            <a:custGeom>
              <a:avLst/>
              <a:gdLst/>
              <a:ahLst/>
              <a:cxnLst/>
              <a:rect l="l" t="t" r="r" b="b"/>
              <a:pathLst>
                <a:path w="82" h="94" extrusionOk="0">
                  <a:moveTo>
                    <a:pt x="18" y="0"/>
                  </a:moveTo>
                  <a:cubicBezTo>
                    <a:pt x="0" y="37"/>
                    <a:pt x="7" y="82"/>
                    <a:pt x="33" y="94"/>
                  </a:cubicBezTo>
                  <a:lnTo>
                    <a:pt x="49" y="94"/>
                  </a:lnTo>
                  <a:cubicBezTo>
                    <a:pt x="71" y="94"/>
                    <a:pt x="71" y="52"/>
                    <a:pt x="82" y="34"/>
                  </a:cubicBezTo>
                  <a:cubicBezTo>
                    <a:pt x="68" y="11"/>
                    <a:pt x="41" y="8"/>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2" name="Google Shape;33182;p23"/>
            <p:cNvSpPr/>
            <p:nvPr/>
          </p:nvSpPr>
          <p:spPr>
            <a:xfrm>
              <a:off x="-2647351" y="-2935623"/>
              <a:ext cx="32183" cy="17572"/>
            </a:xfrm>
            <a:custGeom>
              <a:avLst/>
              <a:gdLst/>
              <a:ahLst/>
              <a:cxnLst/>
              <a:rect l="l" t="t" r="r" b="b"/>
              <a:pathLst>
                <a:path w="674" h="368" extrusionOk="0">
                  <a:moveTo>
                    <a:pt x="265" y="1"/>
                  </a:moveTo>
                  <a:cubicBezTo>
                    <a:pt x="176" y="1"/>
                    <a:pt x="79" y="57"/>
                    <a:pt x="30" y="132"/>
                  </a:cubicBezTo>
                  <a:cubicBezTo>
                    <a:pt x="1" y="162"/>
                    <a:pt x="23" y="188"/>
                    <a:pt x="34" y="214"/>
                  </a:cubicBezTo>
                  <a:cubicBezTo>
                    <a:pt x="41" y="237"/>
                    <a:pt x="53" y="256"/>
                    <a:pt x="75" y="256"/>
                  </a:cubicBezTo>
                  <a:cubicBezTo>
                    <a:pt x="82" y="256"/>
                    <a:pt x="86" y="256"/>
                    <a:pt x="94" y="251"/>
                  </a:cubicBezTo>
                  <a:cubicBezTo>
                    <a:pt x="127" y="244"/>
                    <a:pt x="105" y="218"/>
                    <a:pt x="105" y="196"/>
                  </a:cubicBezTo>
                  <a:cubicBezTo>
                    <a:pt x="105" y="180"/>
                    <a:pt x="82" y="162"/>
                    <a:pt x="105" y="147"/>
                  </a:cubicBezTo>
                  <a:lnTo>
                    <a:pt x="108" y="147"/>
                  </a:lnTo>
                  <a:cubicBezTo>
                    <a:pt x="146" y="147"/>
                    <a:pt x="131" y="177"/>
                    <a:pt x="139" y="196"/>
                  </a:cubicBezTo>
                  <a:cubicBezTo>
                    <a:pt x="142" y="206"/>
                    <a:pt x="153" y="218"/>
                    <a:pt x="161" y="218"/>
                  </a:cubicBezTo>
                  <a:cubicBezTo>
                    <a:pt x="165" y="218"/>
                    <a:pt x="169" y="218"/>
                    <a:pt x="172" y="214"/>
                  </a:cubicBezTo>
                  <a:cubicBezTo>
                    <a:pt x="195" y="188"/>
                    <a:pt x="210" y="180"/>
                    <a:pt x="225" y="180"/>
                  </a:cubicBezTo>
                  <a:cubicBezTo>
                    <a:pt x="247" y="180"/>
                    <a:pt x="265" y="196"/>
                    <a:pt x="284" y="214"/>
                  </a:cubicBezTo>
                  <a:cubicBezTo>
                    <a:pt x="299" y="233"/>
                    <a:pt x="318" y="251"/>
                    <a:pt x="341" y="251"/>
                  </a:cubicBezTo>
                  <a:cubicBezTo>
                    <a:pt x="355" y="222"/>
                    <a:pt x="352" y="192"/>
                    <a:pt x="326" y="170"/>
                  </a:cubicBezTo>
                  <a:lnTo>
                    <a:pt x="315" y="170"/>
                  </a:lnTo>
                  <a:cubicBezTo>
                    <a:pt x="281" y="170"/>
                    <a:pt x="265" y="147"/>
                    <a:pt x="262" y="106"/>
                  </a:cubicBezTo>
                  <a:cubicBezTo>
                    <a:pt x="296" y="106"/>
                    <a:pt x="326" y="106"/>
                    <a:pt x="360" y="102"/>
                  </a:cubicBezTo>
                  <a:cubicBezTo>
                    <a:pt x="386" y="132"/>
                    <a:pt x="453" y="87"/>
                    <a:pt x="453" y="166"/>
                  </a:cubicBezTo>
                  <a:cubicBezTo>
                    <a:pt x="449" y="237"/>
                    <a:pt x="430" y="285"/>
                    <a:pt x="360" y="301"/>
                  </a:cubicBezTo>
                  <a:lnTo>
                    <a:pt x="360" y="334"/>
                  </a:lnTo>
                  <a:cubicBezTo>
                    <a:pt x="374" y="353"/>
                    <a:pt x="400" y="356"/>
                    <a:pt x="422" y="368"/>
                  </a:cubicBezTo>
                  <a:cubicBezTo>
                    <a:pt x="460" y="330"/>
                    <a:pt x="512" y="337"/>
                    <a:pt x="553" y="308"/>
                  </a:cubicBezTo>
                  <a:cubicBezTo>
                    <a:pt x="617" y="266"/>
                    <a:pt x="621" y="278"/>
                    <a:pt x="591" y="206"/>
                  </a:cubicBezTo>
                  <a:cubicBezTo>
                    <a:pt x="595" y="203"/>
                    <a:pt x="598" y="203"/>
                    <a:pt x="602" y="203"/>
                  </a:cubicBezTo>
                  <a:cubicBezTo>
                    <a:pt x="636" y="203"/>
                    <a:pt x="647" y="240"/>
                    <a:pt x="674" y="251"/>
                  </a:cubicBezTo>
                  <a:cubicBezTo>
                    <a:pt x="658" y="177"/>
                    <a:pt x="587" y="139"/>
                    <a:pt x="553" y="80"/>
                  </a:cubicBezTo>
                  <a:cubicBezTo>
                    <a:pt x="543" y="61"/>
                    <a:pt x="509" y="39"/>
                    <a:pt x="472" y="39"/>
                  </a:cubicBezTo>
                  <a:cubicBezTo>
                    <a:pt x="464" y="39"/>
                    <a:pt x="456" y="39"/>
                    <a:pt x="453" y="42"/>
                  </a:cubicBezTo>
                  <a:lnTo>
                    <a:pt x="422" y="42"/>
                  </a:lnTo>
                  <a:cubicBezTo>
                    <a:pt x="393" y="42"/>
                    <a:pt x="367" y="31"/>
                    <a:pt x="333" y="16"/>
                  </a:cubicBezTo>
                  <a:cubicBezTo>
                    <a:pt x="310" y="9"/>
                    <a:pt x="288" y="1"/>
                    <a:pt x="2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3" name="Google Shape;33183;p23"/>
            <p:cNvSpPr/>
            <p:nvPr/>
          </p:nvSpPr>
          <p:spPr>
            <a:xfrm>
              <a:off x="-2654848" y="-2925786"/>
              <a:ext cx="23397" cy="24878"/>
            </a:xfrm>
            <a:custGeom>
              <a:avLst/>
              <a:gdLst/>
              <a:ahLst/>
              <a:cxnLst/>
              <a:rect l="l" t="t" r="r" b="b"/>
              <a:pathLst>
                <a:path w="490" h="521" extrusionOk="0">
                  <a:moveTo>
                    <a:pt x="153" y="0"/>
                  </a:moveTo>
                  <a:cubicBezTo>
                    <a:pt x="124" y="27"/>
                    <a:pt x="105" y="45"/>
                    <a:pt x="82" y="60"/>
                  </a:cubicBezTo>
                  <a:cubicBezTo>
                    <a:pt x="1" y="247"/>
                    <a:pt x="23" y="356"/>
                    <a:pt x="184" y="521"/>
                  </a:cubicBezTo>
                  <a:cubicBezTo>
                    <a:pt x="187" y="509"/>
                    <a:pt x="195" y="502"/>
                    <a:pt x="203" y="490"/>
                  </a:cubicBezTo>
                  <a:cubicBezTo>
                    <a:pt x="217" y="502"/>
                    <a:pt x="232" y="509"/>
                    <a:pt x="247" y="509"/>
                  </a:cubicBezTo>
                  <a:cubicBezTo>
                    <a:pt x="270" y="509"/>
                    <a:pt x="288" y="502"/>
                    <a:pt x="307" y="494"/>
                  </a:cubicBezTo>
                  <a:cubicBezTo>
                    <a:pt x="326" y="487"/>
                    <a:pt x="344" y="479"/>
                    <a:pt x="363" y="479"/>
                  </a:cubicBezTo>
                  <a:cubicBezTo>
                    <a:pt x="370" y="479"/>
                    <a:pt x="374" y="483"/>
                    <a:pt x="382" y="483"/>
                  </a:cubicBezTo>
                  <a:cubicBezTo>
                    <a:pt x="378" y="438"/>
                    <a:pt x="322" y="374"/>
                    <a:pt x="393" y="374"/>
                  </a:cubicBezTo>
                  <a:cubicBezTo>
                    <a:pt x="404" y="374"/>
                    <a:pt x="415" y="374"/>
                    <a:pt x="427" y="378"/>
                  </a:cubicBezTo>
                  <a:lnTo>
                    <a:pt x="430" y="378"/>
                  </a:lnTo>
                  <a:cubicBezTo>
                    <a:pt x="438" y="378"/>
                    <a:pt x="453" y="371"/>
                    <a:pt x="445" y="359"/>
                  </a:cubicBezTo>
                  <a:cubicBezTo>
                    <a:pt x="386" y="285"/>
                    <a:pt x="475" y="252"/>
                    <a:pt x="490" y="199"/>
                  </a:cubicBezTo>
                  <a:lnTo>
                    <a:pt x="490" y="199"/>
                  </a:lnTo>
                  <a:cubicBezTo>
                    <a:pt x="434" y="262"/>
                    <a:pt x="318" y="217"/>
                    <a:pt x="292" y="337"/>
                  </a:cubicBezTo>
                  <a:cubicBezTo>
                    <a:pt x="277" y="304"/>
                    <a:pt x="273" y="288"/>
                    <a:pt x="270" y="274"/>
                  </a:cubicBezTo>
                  <a:cubicBezTo>
                    <a:pt x="258" y="255"/>
                    <a:pt x="251" y="221"/>
                    <a:pt x="236" y="217"/>
                  </a:cubicBezTo>
                  <a:cubicBezTo>
                    <a:pt x="131" y="180"/>
                    <a:pt x="146" y="95"/>
                    <a:pt x="1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4" name="Google Shape;33184;p23"/>
            <p:cNvSpPr/>
            <p:nvPr/>
          </p:nvSpPr>
          <p:spPr>
            <a:xfrm>
              <a:off x="-2627201" y="-2925977"/>
              <a:ext cx="17906" cy="23111"/>
            </a:xfrm>
            <a:custGeom>
              <a:avLst/>
              <a:gdLst/>
              <a:ahLst/>
              <a:cxnLst/>
              <a:rect l="l" t="t" r="r" b="b"/>
              <a:pathLst>
                <a:path w="375" h="484" extrusionOk="0">
                  <a:moveTo>
                    <a:pt x="180" y="1"/>
                  </a:moveTo>
                  <a:cubicBezTo>
                    <a:pt x="176" y="1"/>
                    <a:pt x="173" y="1"/>
                    <a:pt x="169" y="4"/>
                  </a:cubicBezTo>
                  <a:cubicBezTo>
                    <a:pt x="199" y="76"/>
                    <a:pt x="195" y="64"/>
                    <a:pt x="131" y="106"/>
                  </a:cubicBezTo>
                  <a:cubicBezTo>
                    <a:pt x="90" y="135"/>
                    <a:pt x="38" y="128"/>
                    <a:pt x="0" y="166"/>
                  </a:cubicBezTo>
                  <a:cubicBezTo>
                    <a:pt x="61" y="173"/>
                    <a:pt x="87" y="203"/>
                    <a:pt x="68" y="263"/>
                  </a:cubicBezTo>
                  <a:cubicBezTo>
                    <a:pt x="90" y="285"/>
                    <a:pt x="79" y="311"/>
                    <a:pt x="83" y="337"/>
                  </a:cubicBezTo>
                  <a:cubicBezTo>
                    <a:pt x="83" y="394"/>
                    <a:pt x="154" y="420"/>
                    <a:pt x="147" y="483"/>
                  </a:cubicBezTo>
                  <a:cubicBezTo>
                    <a:pt x="165" y="480"/>
                    <a:pt x="188" y="480"/>
                    <a:pt x="210" y="475"/>
                  </a:cubicBezTo>
                  <a:cubicBezTo>
                    <a:pt x="255" y="420"/>
                    <a:pt x="252" y="345"/>
                    <a:pt x="304" y="285"/>
                  </a:cubicBezTo>
                  <a:cubicBezTo>
                    <a:pt x="322" y="266"/>
                    <a:pt x="375" y="192"/>
                    <a:pt x="330" y="132"/>
                  </a:cubicBezTo>
                  <a:cubicBezTo>
                    <a:pt x="281" y="125"/>
                    <a:pt x="281" y="72"/>
                    <a:pt x="252" y="49"/>
                  </a:cubicBezTo>
                  <a:cubicBezTo>
                    <a:pt x="225" y="38"/>
                    <a:pt x="214"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5" name="Google Shape;33185;p23"/>
            <p:cNvSpPr/>
            <p:nvPr/>
          </p:nvSpPr>
          <p:spPr>
            <a:xfrm>
              <a:off x="-2650933" y="-2929367"/>
              <a:ext cx="20771" cy="16665"/>
            </a:xfrm>
            <a:custGeom>
              <a:avLst/>
              <a:gdLst/>
              <a:ahLst/>
              <a:cxnLst/>
              <a:rect l="l" t="t" r="r" b="b"/>
              <a:pathLst>
                <a:path w="435" h="349" extrusionOk="0">
                  <a:moveTo>
                    <a:pt x="105" y="1"/>
                  </a:moveTo>
                  <a:lnTo>
                    <a:pt x="105" y="1"/>
                  </a:lnTo>
                  <a:cubicBezTo>
                    <a:pt x="38" y="20"/>
                    <a:pt x="23" y="83"/>
                    <a:pt x="0" y="135"/>
                  </a:cubicBezTo>
                  <a:cubicBezTo>
                    <a:pt x="23" y="120"/>
                    <a:pt x="42" y="102"/>
                    <a:pt x="71" y="75"/>
                  </a:cubicBezTo>
                  <a:lnTo>
                    <a:pt x="71" y="75"/>
                  </a:lnTo>
                  <a:cubicBezTo>
                    <a:pt x="64" y="170"/>
                    <a:pt x="49" y="255"/>
                    <a:pt x="154" y="292"/>
                  </a:cubicBezTo>
                  <a:cubicBezTo>
                    <a:pt x="169" y="296"/>
                    <a:pt x="176" y="330"/>
                    <a:pt x="188" y="349"/>
                  </a:cubicBezTo>
                  <a:cubicBezTo>
                    <a:pt x="210" y="292"/>
                    <a:pt x="262" y="274"/>
                    <a:pt x="314" y="259"/>
                  </a:cubicBezTo>
                  <a:cubicBezTo>
                    <a:pt x="304" y="229"/>
                    <a:pt x="292" y="218"/>
                    <a:pt x="281" y="218"/>
                  </a:cubicBezTo>
                  <a:cubicBezTo>
                    <a:pt x="270" y="218"/>
                    <a:pt x="259" y="225"/>
                    <a:pt x="247" y="237"/>
                  </a:cubicBezTo>
                  <a:cubicBezTo>
                    <a:pt x="236" y="244"/>
                    <a:pt x="221" y="255"/>
                    <a:pt x="210" y="255"/>
                  </a:cubicBezTo>
                  <a:cubicBezTo>
                    <a:pt x="206" y="255"/>
                    <a:pt x="206" y="255"/>
                    <a:pt x="202" y="251"/>
                  </a:cubicBezTo>
                  <a:cubicBezTo>
                    <a:pt x="206" y="206"/>
                    <a:pt x="225" y="184"/>
                    <a:pt x="255" y="184"/>
                  </a:cubicBezTo>
                  <a:cubicBezTo>
                    <a:pt x="266" y="184"/>
                    <a:pt x="281" y="188"/>
                    <a:pt x="296" y="196"/>
                  </a:cubicBezTo>
                  <a:cubicBezTo>
                    <a:pt x="322" y="206"/>
                    <a:pt x="352" y="225"/>
                    <a:pt x="382" y="225"/>
                  </a:cubicBezTo>
                  <a:cubicBezTo>
                    <a:pt x="397" y="225"/>
                    <a:pt x="416" y="218"/>
                    <a:pt x="435" y="203"/>
                  </a:cubicBezTo>
                  <a:lnTo>
                    <a:pt x="435" y="170"/>
                  </a:lnTo>
                  <a:cubicBezTo>
                    <a:pt x="419" y="158"/>
                    <a:pt x="390" y="165"/>
                    <a:pt x="385" y="143"/>
                  </a:cubicBezTo>
                  <a:cubicBezTo>
                    <a:pt x="382" y="125"/>
                    <a:pt x="408" y="128"/>
                    <a:pt x="416" y="120"/>
                  </a:cubicBezTo>
                  <a:cubicBezTo>
                    <a:pt x="393" y="120"/>
                    <a:pt x="374" y="102"/>
                    <a:pt x="359" y="83"/>
                  </a:cubicBezTo>
                  <a:cubicBezTo>
                    <a:pt x="340" y="65"/>
                    <a:pt x="322" y="49"/>
                    <a:pt x="300" y="49"/>
                  </a:cubicBezTo>
                  <a:cubicBezTo>
                    <a:pt x="285" y="49"/>
                    <a:pt x="270" y="57"/>
                    <a:pt x="247" y="83"/>
                  </a:cubicBezTo>
                  <a:cubicBezTo>
                    <a:pt x="244" y="87"/>
                    <a:pt x="240" y="87"/>
                    <a:pt x="236" y="87"/>
                  </a:cubicBezTo>
                  <a:cubicBezTo>
                    <a:pt x="228" y="87"/>
                    <a:pt x="217" y="75"/>
                    <a:pt x="214" y="65"/>
                  </a:cubicBezTo>
                  <a:cubicBezTo>
                    <a:pt x="206" y="46"/>
                    <a:pt x="221" y="16"/>
                    <a:pt x="183" y="16"/>
                  </a:cubicBezTo>
                  <a:lnTo>
                    <a:pt x="180" y="16"/>
                  </a:lnTo>
                  <a:cubicBezTo>
                    <a:pt x="157" y="31"/>
                    <a:pt x="180" y="49"/>
                    <a:pt x="180" y="65"/>
                  </a:cubicBezTo>
                  <a:cubicBezTo>
                    <a:pt x="180" y="87"/>
                    <a:pt x="202" y="113"/>
                    <a:pt x="169" y="120"/>
                  </a:cubicBezTo>
                  <a:cubicBezTo>
                    <a:pt x="161" y="125"/>
                    <a:pt x="157" y="125"/>
                    <a:pt x="150" y="125"/>
                  </a:cubicBezTo>
                  <a:cubicBezTo>
                    <a:pt x="128" y="125"/>
                    <a:pt x="116" y="106"/>
                    <a:pt x="109" y="83"/>
                  </a:cubicBezTo>
                  <a:cubicBezTo>
                    <a:pt x="98" y="57"/>
                    <a:pt x="76" y="3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6" name="Google Shape;33186;p23"/>
            <p:cNvSpPr/>
            <p:nvPr/>
          </p:nvSpPr>
          <p:spPr>
            <a:xfrm>
              <a:off x="-2567227" y="-2754459"/>
              <a:ext cx="12892" cy="12224"/>
            </a:xfrm>
            <a:custGeom>
              <a:avLst/>
              <a:gdLst/>
              <a:ahLst/>
              <a:cxnLst/>
              <a:rect l="l" t="t" r="r" b="b"/>
              <a:pathLst>
                <a:path w="270" h="256" extrusionOk="0">
                  <a:moveTo>
                    <a:pt x="87" y="1"/>
                  </a:moveTo>
                  <a:cubicBezTo>
                    <a:pt x="68" y="1"/>
                    <a:pt x="50" y="9"/>
                    <a:pt x="31" y="23"/>
                  </a:cubicBezTo>
                  <a:cubicBezTo>
                    <a:pt x="0" y="50"/>
                    <a:pt x="23" y="158"/>
                    <a:pt x="139" y="180"/>
                  </a:cubicBezTo>
                  <a:cubicBezTo>
                    <a:pt x="135" y="177"/>
                    <a:pt x="128" y="173"/>
                    <a:pt x="124" y="170"/>
                  </a:cubicBezTo>
                  <a:cubicBezTo>
                    <a:pt x="113" y="154"/>
                    <a:pt x="105" y="144"/>
                    <a:pt x="124" y="132"/>
                  </a:cubicBezTo>
                  <a:cubicBezTo>
                    <a:pt x="139" y="125"/>
                    <a:pt x="150" y="121"/>
                    <a:pt x="162" y="121"/>
                  </a:cubicBezTo>
                  <a:cubicBezTo>
                    <a:pt x="180" y="121"/>
                    <a:pt x="195" y="128"/>
                    <a:pt x="210" y="144"/>
                  </a:cubicBezTo>
                  <a:cubicBezTo>
                    <a:pt x="221" y="154"/>
                    <a:pt x="236" y="173"/>
                    <a:pt x="207" y="188"/>
                  </a:cubicBezTo>
                  <a:cubicBezTo>
                    <a:pt x="195" y="192"/>
                    <a:pt x="184" y="196"/>
                    <a:pt x="176" y="196"/>
                  </a:cubicBezTo>
                  <a:cubicBezTo>
                    <a:pt x="162" y="196"/>
                    <a:pt x="150" y="192"/>
                    <a:pt x="139" y="180"/>
                  </a:cubicBezTo>
                  <a:cubicBezTo>
                    <a:pt x="64" y="196"/>
                    <a:pt x="76" y="199"/>
                    <a:pt x="76" y="203"/>
                  </a:cubicBezTo>
                  <a:cubicBezTo>
                    <a:pt x="95" y="241"/>
                    <a:pt x="113" y="256"/>
                    <a:pt x="131" y="256"/>
                  </a:cubicBezTo>
                  <a:cubicBezTo>
                    <a:pt x="162" y="256"/>
                    <a:pt x="191" y="230"/>
                    <a:pt x="210" y="211"/>
                  </a:cubicBezTo>
                  <a:cubicBezTo>
                    <a:pt x="244" y="180"/>
                    <a:pt x="270" y="121"/>
                    <a:pt x="188" y="91"/>
                  </a:cubicBezTo>
                  <a:cubicBezTo>
                    <a:pt x="169" y="84"/>
                    <a:pt x="162" y="46"/>
                    <a:pt x="143" y="28"/>
                  </a:cubicBezTo>
                  <a:cubicBezTo>
                    <a:pt x="128" y="9"/>
                    <a:pt x="10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7" name="Google Shape;33187;p23"/>
            <p:cNvSpPr/>
            <p:nvPr/>
          </p:nvSpPr>
          <p:spPr>
            <a:xfrm>
              <a:off x="-2916709" y="-2758327"/>
              <a:ext cx="13083" cy="12176"/>
            </a:xfrm>
            <a:custGeom>
              <a:avLst/>
              <a:gdLst/>
              <a:ahLst/>
              <a:cxnLst/>
              <a:rect l="l" t="t" r="r" b="b"/>
              <a:pathLst>
                <a:path w="274" h="255" extrusionOk="0">
                  <a:moveTo>
                    <a:pt x="139" y="0"/>
                  </a:moveTo>
                  <a:cubicBezTo>
                    <a:pt x="116" y="0"/>
                    <a:pt x="94" y="15"/>
                    <a:pt x="57" y="37"/>
                  </a:cubicBezTo>
                  <a:cubicBezTo>
                    <a:pt x="23" y="60"/>
                    <a:pt x="0" y="82"/>
                    <a:pt x="8" y="123"/>
                  </a:cubicBezTo>
                  <a:cubicBezTo>
                    <a:pt x="19" y="199"/>
                    <a:pt x="113" y="187"/>
                    <a:pt x="147" y="251"/>
                  </a:cubicBezTo>
                  <a:lnTo>
                    <a:pt x="147" y="254"/>
                  </a:lnTo>
                  <a:cubicBezTo>
                    <a:pt x="157" y="254"/>
                    <a:pt x="169" y="202"/>
                    <a:pt x="192" y="191"/>
                  </a:cubicBezTo>
                  <a:cubicBezTo>
                    <a:pt x="202" y="180"/>
                    <a:pt x="214" y="172"/>
                    <a:pt x="225" y="161"/>
                  </a:cubicBezTo>
                  <a:cubicBezTo>
                    <a:pt x="221" y="149"/>
                    <a:pt x="210" y="139"/>
                    <a:pt x="210" y="135"/>
                  </a:cubicBezTo>
                  <a:cubicBezTo>
                    <a:pt x="214" y="127"/>
                    <a:pt x="218" y="127"/>
                    <a:pt x="218" y="127"/>
                  </a:cubicBezTo>
                  <a:cubicBezTo>
                    <a:pt x="225" y="127"/>
                    <a:pt x="228" y="131"/>
                    <a:pt x="232" y="135"/>
                  </a:cubicBezTo>
                  <a:cubicBezTo>
                    <a:pt x="244" y="142"/>
                    <a:pt x="251" y="146"/>
                    <a:pt x="259" y="146"/>
                  </a:cubicBezTo>
                  <a:cubicBezTo>
                    <a:pt x="266" y="146"/>
                    <a:pt x="270" y="142"/>
                    <a:pt x="273" y="142"/>
                  </a:cubicBezTo>
                  <a:cubicBezTo>
                    <a:pt x="251" y="123"/>
                    <a:pt x="251" y="97"/>
                    <a:pt x="240" y="75"/>
                  </a:cubicBezTo>
                  <a:cubicBezTo>
                    <a:pt x="187" y="23"/>
                    <a:pt x="165"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8" name="Google Shape;33188;p23"/>
            <p:cNvSpPr/>
            <p:nvPr/>
          </p:nvSpPr>
          <p:spPr>
            <a:xfrm>
              <a:off x="-1887506" y="-2497039"/>
              <a:ext cx="15614" cy="12033"/>
            </a:xfrm>
            <a:custGeom>
              <a:avLst/>
              <a:gdLst/>
              <a:ahLst/>
              <a:cxnLst/>
              <a:rect l="l" t="t" r="r" b="b"/>
              <a:pathLst>
                <a:path w="327" h="252" extrusionOk="0">
                  <a:moveTo>
                    <a:pt x="192" y="1"/>
                  </a:moveTo>
                  <a:cubicBezTo>
                    <a:pt x="139" y="1"/>
                    <a:pt x="83" y="20"/>
                    <a:pt x="57" y="49"/>
                  </a:cubicBezTo>
                  <a:cubicBezTo>
                    <a:pt x="0" y="105"/>
                    <a:pt x="35" y="154"/>
                    <a:pt x="68" y="203"/>
                  </a:cubicBezTo>
                  <a:cubicBezTo>
                    <a:pt x="97" y="165"/>
                    <a:pt x="116" y="146"/>
                    <a:pt x="131" y="146"/>
                  </a:cubicBezTo>
                  <a:cubicBezTo>
                    <a:pt x="150" y="146"/>
                    <a:pt x="165" y="162"/>
                    <a:pt x="195" y="191"/>
                  </a:cubicBezTo>
                  <a:cubicBezTo>
                    <a:pt x="232" y="229"/>
                    <a:pt x="187" y="232"/>
                    <a:pt x="180" y="251"/>
                  </a:cubicBezTo>
                  <a:cubicBezTo>
                    <a:pt x="240" y="248"/>
                    <a:pt x="307" y="244"/>
                    <a:pt x="318" y="165"/>
                  </a:cubicBezTo>
                  <a:cubicBezTo>
                    <a:pt x="326" y="110"/>
                    <a:pt x="322" y="49"/>
                    <a:pt x="259" y="15"/>
                  </a:cubicBezTo>
                  <a:cubicBezTo>
                    <a:pt x="240" y="8"/>
                    <a:pt x="218" y="1"/>
                    <a:pt x="1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9" name="Google Shape;33189;p23"/>
            <p:cNvSpPr/>
            <p:nvPr/>
          </p:nvSpPr>
          <p:spPr>
            <a:xfrm>
              <a:off x="-1884306" y="-2490067"/>
              <a:ext cx="7879" cy="5062"/>
            </a:xfrm>
            <a:custGeom>
              <a:avLst/>
              <a:gdLst/>
              <a:ahLst/>
              <a:cxnLst/>
              <a:rect l="l" t="t" r="r" b="b"/>
              <a:pathLst>
                <a:path w="165" h="106" extrusionOk="0">
                  <a:moveTo>
                    <a:pt x="64" y="0"/>
                  </a:moveTo>
                  <a:cubicBezTo>
                    <a:pt x="49" y="0"/>
                    <a:pt x="30" y="19"/>
                    <a:pt x="1" y="57"/>
                  </a:cubicBezTo>
                  <a:cubicBezTo>
                    <a:pt x="27" y="90"/>
                    <a:pt x="61" y="105"/>
                    <a:pt x="102" y="105"/>
                  </a:cubicBezTo>
                  <a:lnTo>
                    <a:pt x="113" y="105"/>
                  </a:lnTo>
                  <a:cubicBezTo>
                    <a:pt x="120" y="86"/>
                    <a:pt x="165" y="83"/>
                    <a:pt x="128" y="45"/>
                  </a:cubicBezTo>
                  <a:cubicBezTo>
                    <a:pt x="98" y="16"/>
                    <a:pt x="83"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0" name="Google Shape;33190;p23"/>
            <p:cNvSpPr/>
            <p:nvPr/>
          </p:nvSpPr>
          <p:spPr>
            <a:xfrm>
              <a:off x="-2561879" y="-2428852"/>
              <a:ext cx="8117" cy="5778"/>
            </a:xfrm>
            <a:custGeom>
              <a:avLst/>
              <a:gdLst/>
              <a:ahLst/>
              <a:cxnLst/>
              <a:rect l="l" t="t" r="r" b="b"/>
              <a:pathLst>
                <a:path w="170" h="121" extrusionOk="0">
                  <a:moveTo>
                    <a:pt x="113" y="0"/>
                  </a:moveTo>
                  <a:cubicBezTo>
                    <a:pt x="98" y="0"/>
                    <a:pt x="83" y="0"/>
                    <a:pt x="68" y="8"/>
                  </a:cubicBezTo>
                  <a:cubicBezTo>
                    <a:pt x="35" y="31"/>
                    <a:pt x="1" y="50"/>
                    <a:pt x="35" y="98"/>
                  </a:cubicBezTo>
                  <a:cubicBezTo>
                    <a:pt x="68" y="112"/>
                    <a:pt x="95" y="121"/>
                    <a:pt x="113" y="121"/>
                  </a:cubicBezTo>
                  <a:cubicBezTo>
                    <a:pt x="154" y="121"/>
                    <a:pt x="162" y="86"/>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1" name="Google Shape;33191;p23"/>
            <p:cNvSpPr/>
            <p:nvPr/>
          </p:nvSpPr>
          <p:spPr>
            <a:xfrm>
              <a:off x="-2547076" y="-2432051"/>
              <a:ext cx="5969" cy="4679"/>
            </a:xfrm>
            <a:custGeom>
              <a:avLst/>
              <a:gdLst/>
              <a:ahLst/>
              <a:cxnLst/>
              <a:rect l="l" t="t" r="r" b="b"/>
              <a:pathLst>
                <a:path w="125" h="98" extrusionOk="0">
                  <a:moveTo>
                    <a:pt x="42" y="0"/>
                  </a:moveTo>
                  <a:cubicBezTo>
                    <a:pt x="35" y="5"/>
                    <a:pt x="27" y="5"/>
                    <a:pt x="20" y="5"/>
                  </a:cubicBezTo>
                  <a:cubicBezTo>
                    <a:pt x="16" y="5"/>
                    <a:pt x="9" y="5"/>
                    <a:pt x="1" y="0"/>
                  </a:cubicBezTo>
                  <a:lnTo>
                    <a:pt x="1" y="0"/>
                  </a:lnTo>
                  <a:cubicBezTo>
                    <a:pt x="23" y="38"/>
                    <a:pt x="46" y="60"/>
                    <a:pt x="49" y="98"/>
                  </a:cubicBezTo>
                  <a:cubicBezTo>
                    <a:pt x="68" y="72"/>
                    <a:pt x="125" y="64"/>
                    <a:pt x="99" y="19"/>
                  </a:cubicBezTo>
                  <a:cubicBezTo>
                    <a:pt x="91" y="5"/>
                    <a:pt x="80"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2" name="Google Shape;33192;p23"/>
            <p:cNvSpPr/>
            <p:nvPr/>
          </p:nvSpPr>
          <p:spPr>
            <a:xfrm>
              <a:off x="-2117231" y="-2686988"/>
              <a:ext cx="16999" cy="12749"/>
            </a:xfrm>
            <a:custGeom>
              <a:avLst/>
              <a:gdLst/>
              <a:ahLst/>
              <a:cxnLst/>
              <a:rect l="l" t="t" r="r" b="b"/>
              <a:pathLst>
                <a:path w="356" h="267" extrusionOk="0">
                  <a:moveTo>
                    <a:pt x="91" y="1"/>
                  </a:moveTo>
                  <a:cubicBezTo>
                    <a:pt x="49" y="1"/>
                    <a:pt x="34" y="23"/>
                    <a:pt x="27" y="73"/>
                  </a:cubicBezTo>
                  <a:cubicBezTo>
                    <a:pt x="23" y="95"/>
                    <a:pt x="15" y="110"/>
                    <a:pt x="1" y="125"/>
                  </a:cubicBezTo>
                  <a:cubicBezTo>
                    <a:pt x="46" y="110"/>
                    <a:pt x="75" y="102"/>
                    <a:pt x="98" y="102"/>
                  </a:cubicBezTo>
                  <a:cubicBezTo>
                    <a:pt x="131" y="102"/>
                    <a:pt x="146" y="128"/>
                    <a:pt x="169" y="207"/>
                  </a:cubicBezTo>
                  <a:cubicBezTo>
                    <a:pt x="184" y="252"/>
                    <a:pt x="232" y="218"/>
                    <a:pt x="236" y="263"/>
                  </a:cubicBezTo>
                  <a:cubicBezTo>
                    <a:pt x="236" y="267"/>
                    <a:pt x="240" y="267"/>
                    <a:pt x="240" y="267"/>
                  </a:cubicBezTo>
                  <a:cubicBezTo>
                    <a:pt x="248" y="267"/>
                    <a:pt x="277" y="233"/>
                    <a:pt x="300" y="222"/>
                  </a:cubicBezTo>
                  <a:cubicBezTo>
                    <a:pt x="341" y="192"/>
                    <a:pt x="355" y="162"/>
                    <a:pt x="315" y="113"/>
                  </a:cubicBezTo>
                  <a:cubicBezTo>
                    <a:pt x="266" y="54"/>
                    <a:pt x="214" y="23"/>
                    <a:pt x="136" y="9"/>
                  </a:cubicBezTo>
                  <a:cubicBezTo>
                    <a:pt x="117" y="5"/>
                    <a:pt x="101" y="1"/>
                    <a:pt x="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3" name="Google Shape;33193;p23"/>
            <p:cNvSpPr/>
            <p:nvPr/>
          </p:nvSpPr>
          <p:spPr>
            <a:xfrm>
              <a:off x="-2123868" y="-2686559"/>
              <a:ext cx="4011" cy="3247"/>
            </a:xfrm>
            <a:custGeom>
              <a:avLst/>
              <a:gdLst/>
              <a:ahLst/>
              <a:cxnLst/>
              <a:rect l="l" t="t" r="r" b="b"/>
              <a:pathLst>
                <a:path w="84" h="68" extrusionOk="0">
                  <a:moveTo>
                    <a:pt x="23" y="0"/>
                  </a:moveTo>
                  <a:cubicBezTo>
                    <a:pt x="20" y="0"/>
                    <a:pt x="13" y="0"/>
                    <a:pt x="9" y="4"/>
                  </a:cubicBezTo>
                  <a:cubicBezTo>
                    <a:pt x="1" y="19"/>
                    <a:pt x="1" y="33"/>
                    <a:pt x="13" y="49"/>
                  </a:cubicBezTo>
                  <a:cubicBezTo>
                    <a:pt x="20" y="59"/>
                    <a:pt x="28" y="67"/>
                    <a:pt x="42" y="67"/>
                  </a:cubicBezTo>
                  <a:cubicBezTo>
                    <a:pt x="46" y="67"/>
                    <a:pt x="54" y="67"/>
                    <a:pt x="61" y="59"/>
                  </a:cubicBezTo>
                  <a:cubicBezTo>
                    <a:pt x="80" y="49"/>
                    <a:pt x="83" y="30"/>
                    <a:pt x="61" y="14"/>
                  </a:cubicBezTo>
                  <a:cubicBezTo>
                    <a:pt x="50" y="7"/>
                    <a:pt x="39"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4" name="Google Shape;33194;p23"/>
            <p:cNvSpPr/>
            <p:nvPr/>
          </p:nvSpPr>
          <p:spPr>
            <a:xfrm>
              <a:off x="-2814620" y="-3006102"/>
              <a:ext cx="5969" cy="6828"/>
            </a:xfrm>
            <a:custGeom>
              <a:avLst/>
              <a:gdLst/>
              <a:ahLst/>
              <a:cxnLst/>
              <a:rect l="l" t="t" r="r" b="b"/>
              <a:pathLst>
                <a:path w="125" h="143" extrusionOk="0">
                  <a:moveTo>
                    <a:pt x="76" y="0"/>
                  </a:moveTo>
                  <a:cubicBezTo>
                    <a:pt x="50" y="0"/>
                    <a:pt x="31" y="12"/>
                    <a:pt x="19" y="45"/>
                  </a:cubicBezTo>
                  <a:cubicBezTo>
                    <a:pt x="12" y="67"/>
                    <a:pt x="0" y="94"/>
                    <a:pt x="27" y="117"/>
                  </a:cubicBezTo>
                  <a:cubicBezTo>
                    <a:pt x="42" y="135"/>
                    <a:pt x="60" y="143"/>
                    <a:pt x="76" y="143"/>
                  </a:cubicBezTo>
                  <a:cubicBezTo>
                    <a:pt x="95" y="143"/>
                    <a:pt x="109" y="135"/>
                    <a:pt x="124" y="120"/>
                  </a:cubicBezTo>
                  <a:cubicBezTo>
                    <a:pt x="23" y="94"/>
                    <a:pt x="109" y="45"/>
                    <a:pt x="109" y="8"/>
                  </a:cubicBezTo>
                  <a:cubicBezTo>
                    <a:pt x="98" y="0"/>
                    <a:pt x="87" y="0"/>
                    <a:pt x="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5" name="Google Shape;33195;p23"/>
            <p:cNvSpPr/>
            <p:nvPr/>
          </p:nvSpPr>
          <p:spPr>
            <a:xfrm>
              <a:off x="-2813569" y="-3005720"/>
              <a:ext cx="7783" cy="5396"/>
            </a:xfrm>
            <a:custGeom>
              <a:avLst/>
              <a:gdLst/>
              <a:ahLst/>
              <a:cxnLst/>
              <a:rect l="l" t="t" r="r" b="b"/>
              <a:pathLst>
                <a:path w="163" h="113" extrusionOk="0">
                  <a:moveTo>
                    <a:pt x="87" y="0"/>
                  </a:moveTo>
                  <a:cubicBezTo>
                    <a:pt x="87" y="37"/>
                    <a:pt x="1" y="86"/>
                    <a:pt x="102" y="112"/>
                  </a:cubicBezTo>
                  <a:cubicBezTo>
                    <a:pt x="132" y="101"/>
                    <a:pt x="162" y="101"/>
                    <a:pt x="158" y="56"/>
                  </a:cubicBezTo>
                  <a:cubicBezTo>
                    <a:pt x="154" y="15"/>
                    <a:pt x="117" y="11"/>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6" name="Google Shape;33196;p23"/>
            <p:cNvSpPr/>
            <p:nvPr/>
          </p:nvSpPr>
          <p:spPr>
            <a:xfrm>
              <a:off x="-2341274" y="-2914851"/>
              <a:ext cx="17429" cy="12892"/>
            </a:xfrm>
            <a:custGeom>
              <a:avLst/>
              <a:gdLst/>
              <a:ahLst/>
              <a:cxnLst/>
              <a:rect l="l" t="t" r="r" b="b"/>
              <a:pathLst>
                <a:path w="365" h="270" extrusionOk="0">
                  <a:moveTo>
                    <a:pt x="121" y="0"/>
                  </a:moveTo>
                  <a:cubicBezTo>
                    <a:pt x="80" y="18"/>
                    <a:pt x="61" y="59"/>
                    <a:pt x="20" y="59"/>
                  </a:cubicBezTo>
                  <a:cubicBezTo>
                    <a:pt x="13" y="59"/>
                    <a:pt x="9" y="56"/>
                    <a:pt x="1" y="56"/>
                  </a:cubicBezTo>
                  <a:lnTo>
                    <a:pt x="1" y="56"/>
                  </a:lnTo>
                  <a:cubicBezTo>
                    <a:pt x="28" y="108"/>
                    <a:pt x="76" y="63"/>
                    <a:pt x="102" y="112"/>
                  </a:cubicBezTo>
                  <a:cubicBezTo>
                    <a:pt x="61" y="138"/>
                    <a:pt x="42" y="175"/>
                    <a:pt x="83" y="216"/>
                  </a:cubicBezTo>
                  <a:cubicBezTo>
                    <a:pt x="173" y="232"/>
                    <a:pt x="256" y="269"/>
                    <a:pt x="349" y="269"/>
                  </a:cubicBezTo>
                  <a:lnTo>
                    <a:pt x="364" y="269"/>
                  </a:lnTo>
                  <a:cubicBezTo>
                    <a:pt x="353" y="250"/>
                    <a:pt x="337" y="235"/>
                    <a:pt x="337" y="216"/>
                  </a:cubicBezTo>
                  <a:cubicBezTo>
                    <a:pt x="330" y="130"/>
                    <a:pt x="207" y="145"/>
                    <a:pt x="207" y="59"/>
                  </a:cubicBezTo>
                  <a:cubicBezTo>
                    <a:pt x="188" y="67"/>
                    <a:pt x="173" y="75"/>
                    <a:pt x="162" y="75"/>
                  </a:cubicBezTo>
                  <a:cubicBezTo>
                    <a:pt x="135" y="75"/>
                    <a:pt x="121" y="45"/>
                    <a:pt x="1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7" name="Google Shape;33197;p23"/>
            <p:cNvSpPr/>
            <p:nvPr/>
          </p:nvSpPr>
          <p:spPr>
            <a:xfrm>
              <a:off x="-2347290" y="-2904537"/>
              <a:ext cx="11651" cy="10075"/>
            </a:xfrm>
            <a:custGeom>
              <a:avLst/>
              <a:gdLst/>
              <a:ahLst/>
              <a:cxnLst/>
              <a:rect l="l" t="t" r="r" b="b"/>
              <a:pathLst>
                <a:path w="244" h="211" extrusionOk="0">
                  <a:moveTo>
                    <a:pt x="209" y="0"/>
                  </a:moveTo>
                  <a:lnTo>
                    <a:pt x="209" y="0"/>
                  </a:lnTo>
                  <a:cubicBezTo>
                    <a:pt x="180" y="23"/>
                    <a:pt x="157" y="76"/>
                    <a:pt x="123" y="76"/>
                  </a:cubicBezTo>
                  <a:cubicBezTo>
                    <a:pt x="116" y="76"/>
                    <a:pt x="109" y="71"/>
                    <a:pt x="101" y="68"/>
                  </a:cubicBezTo>
                  <a:cubicBezTo>
                    <a:pt x="86" y="60"/>
                    <a:pt x="75" y="57"/>
                    <a:pt x="64" y="57"/>
                  </a:cubicBezTo>
                  <a:cubicBezTo>
                    <a:pt x="30" y="57"/>
                    <a:pt x="23" y="94"/>
                    <a:pt x="0" y="112"/>
                  </a:cubicBezTo>
                  <a:cubicBezTo>
                    <a:pt x="0" y="121"/>
                    <a:pt x="8" y="128"/>
                    <a:pt x="11" y="131"/>
                  </a:cubicBezTo>
                  <a:cubicBezTo>
                    <a:pt x="23" y="128"/>
                    <a:pt x="34" y="124"/>
                    <a:pt x="42" y="124"/>
                  </a:cubicBezTo>
                  <a:cubicBezTo>
                    <a:pt x="78" y="124"/>
                    <a:pt x="82" y="173"/>
                    <a:pt x="94" y="210"/>
                  </a:cubicBezTo>
                  <a:cubicBezTo>
                    <a:pt x="157" y="143"/>
                    <a:pt x="243" y="109"/>
                    <a:pt x="2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8" name="Google Shape;33198;p23"/>
            <p:cNvSpPr/>
            <p:nvPr/>
          </p:nvSpPr>
          <p:spPr>
            <a:xfrm>
              <a:off x="-2324800" y="-2908262"/>
              <a:ext cx="5730" cy="6637"/>
            </a:xfrm>
            <a:custGeom>
              <a:avLst/>
              <a:gdLst/>
              <a:ahLst/>
              <a:cxnLst/>
              <a:rect l="l" t="t" r="r" b="b"/>
              <a:pathLst>
                <a:path w="120" h="139" extrusionOk="0">
                  <a:moveTo>
                    <a:pt x="52" y="0"/>
                  </a:moveTo>
                  <a:cubicBezTo>
                    <a:pt x="0" y="33"/>
                    <a:pt x="60" y="94"/>
                    <a:pt x="19" y="131"/>
                  </a:cubicBezTo>
                  <a:cubicBezTo>
                    <a:pt x="30" y="135"/>
                    <a:pt x="42" y="138"/>
                    <a:pt x="49" y="138"/>
                  </a:cubicBezTo>
                  <a:cubicBezTo>
                    <a:pt x="68" y="138"/>
                    <a:pt x="82" y="131"/>
                    <a:pt x="97" y="116"/>
                  </a:cubicBezTo>
                  <a:cubicBezTo>
                    <a:pt x="120" y="60"/>
                    <a:pt x="90" y="30"/>
                    <a:pt x="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9" name="Google Shape;33199;p23"/>
            <p:cNvSpPr/>
            <p:nvPr/>
          </p:nvSpPr>
          <p:spPr>
            <a:xfrm>
              <a:off x="-2125587" y="-2438497"/>
              <a:ext cx="12701" cy="13274"/>
            </a:xfrm>
            <a:custGeom>
              <a:avLst/>
              <a:gdLst/>
              <a:ahLst/>
              <a:cxnLst/>
              <a:rect l="l" t="t" r="r" b="b"/>
              <a:pathLst>
                <a:path w="266" h="278" extrusionOk="0">
                  <a:moveTo>
                    <a:pt x="183" y="0"/>
                  </a:moveTo>
                  <a:cubicBezTo>
                    <a:pt x="176" y="0"/>
                    <a:pt x="164" y="5"/>
                    <a:pt x="161" y="12"/>
                  </a:cubicBezTo>
                  <a:cubicBezTo>
                    <a:pt x="127" y="76"/>
                    <a:pt x="49" y="95"/>
                    <a:pt x="7" y="154"/>
                  </a:cubicBezTo>
                  <a:cubicBezTo>
                    <a:pt x="0" y="188"/>
                    <a:pt x="23" y="202"/>
                    <a:pt x="41" y="221"/>
                  </a:cubicBezTo>
                  <a:cubicBezTo>
                    <a:pt x="67" y="247"/>
                    <a:pt x="90" y="278"/>
                    <a:pt x="119" y="278"/>
                  </a:cubicBezTo>
                  <a:cubicBezTo>
                    <a:pt x="135" y="278"/>
                    <a:pt x="149" y="270"/>
                    <a:pt x="164" y="259"/>
                  </a:cubicBezTo>
                  <a:cubicBezTo>
                    <a:pt x="213" y="221"/>
                    <a:pt x="266" y="184"/>
                    <a:pt x="213" y="113"/>
                  </a:cubicBezTo>
                  <a:cubicBezTo>
                    <a:pt x="206" y="98"/>
                    <a:pt x="198" y="76"/>
                    <a:pt x="206" y="57"/>
                  </a:cubicBezTo>
                  <a:cubicBezTo>
                    <a:pt x="213" y="38"/>
                    <a:pt x="221" y="19"/>
                    <a:pt x="202" y="5"/>
                  </a:cubicBezTo>
                  <a:cubicBezTo>
                    <a:pt x="198" y="0"/>
                    <a:pt x="190" y="0"/>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0" name="Google Shape;33200;p23"/>
            <p:cNvSpPr/>
            <p:nvPr/>
          </p:nvSpPr>
          <p:spPr>
            <a:xfrm>
              <a:off x="-2409222" y="-2963461"/>
              <a:ext cx="25164" cy="15614"/>
            </a:xfrm>
            <a:custGeom>
              <a:avLst/>
              <a:gdLst/>
              <a:ahLst/>
              <a:cxnLst/>
              <a:rect l="l" t="t" r="r" b="b"/>
              <a:pathLst>
                <a:path w="527" h="327" extrusionOk="0">
                  <a:moveTo>
                    <a:pt x="258" y="1"/>
                  </a:moveTo>
                  <a:cubicBezTo>
                    <a:pt x="250" y="1"/>
                    <a:pt x="228" y="23"/>
                    <a:pt x="217" y="31"/>
                  </a:cubicBezTo>
                  <a:cubicBezTo>
                    <a:pt x="221" y="109"/>
                    <a:pt x="224" y="132"/>
                    <a:pt x="187" y="132"/>
                  </a:cubicBezTo>
                  <a:cubicBezTo>
                    <a:pt x="172" y="132"/>
                    <a:pt x="150" y="128"/>
                    <a:pt x="119" y="125"/>
                  </a:cubicBezTo>
                  <a:cubicBezTo>
                    <a:pt x="112" y="125"/>
                    <a:pt x="105" y="121"/>
                    <a:pt x="97" y="121"/>
                  </a:cubicBezTo>
                  <a:cubicBezTo>
                    <a:pt x="93" y="121"/>
                    <a:pt x="90" y="121"/>
                    <a:pt x="86" y="125"/>
                  </a:cubicBezTo>
                  <a:lnTo>
                    <a:pt x="71" y="125"/>
                  </a:lnTo>
                  <a:cubicBezTo>
                    <a:pt x="67" y="121"/>
                    <a:pt x="64" y="121"/>
                    <a:pt x="60" y="121"/>
                  </a:cubicBezTo>
                  <a:cubicBezTo>
                    <a:pt x="41" y="121"/>
                    <a:pt x="30" y="128"/>
                    <a:pt x="26" y="154"/>
                  </a:cubicBezTo>
                  <a:cubicBezTo>
                    <a:pt x="26" y="180"/>
                    <a:pt x="0" y="218"/>
                    <a:pt x="45" y="233"/>
                  </a:cubicBezTo>
                  <a:lnTo>
                    <a:pt x="52" y="233"/>
                  </a:lnTo>
                  <a:cubicBezTo>
                    <a:pt x="86" y="326"/>
                    <a:pt x="176" y="308"/>
                    <a:pt x="247" y="326"/>
                  </a:cubicBezTo>
                  <a:cubicBezTo>
                    <a:pt x="280" y="285"/>
                    <a:pt x="355" y="256"/>
                    <a:pt x="299" y="184"/>
                  </a:cubicBezTo>
                  <a:lnTo>
                    <a:pt x="295" y="184"/>
                  </a:lnTo>
                  <a:cubicBezTo>
                    <a:pt x="280" y="218"/>
                    <a:pt x="276" y="259"/>
                    <a:pt x="228" y="259"/>
                  </a:cubicBezTo>
                  <a:lnTo>
                    <a:pt x="221" y="259"/>
                  </a:lnTo>
                  <a:cubicBezTo>
                    <a:pt x="213" y="259"/>
                    <a:pt x="198" y="240"/>
                    <a:pt x="202" y="237"/>
                  </a:cubicBezTo>
                  <a:cubicBezTo>
                    <a:pt x="221" y="195"/>
                    <a:pt x="258" y="184"/>
                    <a:pt x="295" y="180"/>
                  </a:cubicBezTo>
                  <a:cubicBezTo>
                    <a:pt x="311" y="166"/>
                    <a:pt x="325" y="154"/>
                    <a:pt x="333" y="135"/>
                  </a:cubicBezTo>
                  <a:cubicBezTo>
                    <a:pt x="344" y="106"/>
                    <a:pt x="355" y="83"/>
                    <a:pt x="370" y="83"/>
                  </a:cubicBezTo>
                  <a:cubicBezTo>
                    <a:pt x="381" y="83"/>
                    <a:pt x="392" y="94"/>
                    <a:pt x="415" y="125"/>
                  </a:cubicBezTo>
                  <a:cubicBezTo>
                    <a:pt x="433" y="151"/>
                    <a:pt x="445" y="158"/>
                    <a:pt x="456" y="158"/>
                  </a:cubicBezTo>
                  <a:cubicBezTo>
                    <a:pt x="486" y="158"/>
                    <a:pt x="497" y="94"/>
                    <a:pt x="527" y="83"/>
                  </a:cubicBezTo>
                  <a:cubicBezTo>
                    <a:pt x="497" y="31"/>
                    <a:pt x="426" y="68"/>
                    <a:pt x="397" y="16"/>
                  </a:cubicBezTo>
                  <a:cubicBezTo>
                    <a:pt x="366" y="31"/>
                    <a:pt x="340" y="57"/>
                    <a:pt x="314" y="57"/>
                  </a:cubicBezTo>
                  <a:cubicBezTo>
                    <a:pt x="292" y="57"/>
                    <a:pt x="273" y="42"/>
                    <a:pt x="2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1" name="Google Shape;33201;p23"/>
            <p:cNvSpPr/>
            <p:nvPr/>
          </p:nvSpPr>
          <p:spPr>
            <a:xfrm>
              <a:off x="-2407981" y="-2977356"/>
              <a:ext cx="16092" cy="12701"/>
            </a:xfrm>
            <a:custGeom>
              <a:avLst/>
              <a:gdLst/>
              <a:ahLst/>
              <a:cxnLst/>
              <a:rect l="l" t="t" r="r" b="b"/>
              <a:pathLst>
                <a:path w="337" h="266" extrusionOk="0">
                  <a:moveTo>
                    <a:pt x="191" y="0"/>
                  </a:moveTo>
                  <a:cubicBezTo>
                    <a:pt x="131" y="0"/>
                    <a:pt x="75" y="19"/>
                    <a:pt x="26" y="57"/>
                  </a:cubicBezTo>
                  <a:cubicBezTo>
                    <a:pt x="0" y="86"/>
                    <a:pt x="12" y="112"/>
                    <a:pt x="38" y="135"/>
                  </a:cubicBezTo>
                  <a:cubicBezTo>
                    <a:pt x="90" y="195"/>
                    <a:pt x="154" y="243"/>
                    <a:pt x="240" y="243"/>
                  </a:cubicBezTo>
                  <a:cubicBezTo>
                    <a:pt x="254" y="255"/>
                    <a:pt x="269" y="266"/>
                    <a:pt x="285" y="266"/>
                  </a:cubicBezTo>
                  <a:cubicBezTo>
                    <a:pt x="299" y="266"/>
                    <a:pt x="311" y="255"/>
                    <a:pt x="321" y="224"/>
                  </a:cubicBezTo>
                  <a:cubicBezTo>
                    <a:pt x="281" y="214"/>
                    <a:pt x="240" y="206"/>
                    <a:pt x="198" y="191"/>
                  </a:cubicBezTo>
                  <a:cubicBezTo>
                    <a:pt x="169" y="180"/>
                    <a:pt x="150" y="157"/>
                    <a:pt x="161" y="120"/>
                  </a:cubicBezTo>
                  <a:cubicBezTo>
                    <a:pt x="169" y="90"/>
                    <a:pt x="176" y="60"/>
                    <a:pt x="209" y="60"/>
                  </a:cubicBezTo>
                  <a:cubicBezTo>
                    <a:pt x="217" y="60"/>
                    <a:pt x="221" y="60"/>
                    <a:pt x="228" y="64"/>
                  </a:cubicBezTo>
                  <a:cubicBezTo>
                    <a:pt x="247" y="67"/>
                    <a:pt x="262" y="71"/>
                    <a:pt x="276" y="71"/>
                  </a:cubicBezTo>
                  <a:cubicBezTo>
                    <a:pt x="299" y="71"/>
                    <a:pt x="318" y="64"/>
                    <a:pt x="337" y="45"/>
                  </a:cubicBezTo>
                  <a:cubicBezTo>
                    <a:pt x="295" y="15"/>
                    <a:pt x="243" y="0"/>
                    <a:pt x="1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2" name="Google Shape;33202;p23"/>
            <p:cNvSpPr/>
            <p:nvPr/>
          </p:nvSpPr>
          <p:spPr>
            <a:xfrm>
              <a:off x="-2401248" y="-2973775"/>
              <a:ext cx="15280" cy="13083"/>
            </a:xfrm>
            <a:custGeom>
              <a:avLst/>
              <a:gdLst/>
              <a:ahLst/>
              <a:cxnLst/>
              <a:rect l="l" t="t" r="r" b="b"/>
              <a:pathLst>
                <a:path w="320" h="274" extrusionOk="0">
                  <a:moveTo>
                    <a:pt x="266" y="1"/>
                  </a:moveTo>
                  <a:lnTo>
                    <a:pt x="266" y="1"/>
                  </a:lnTo>
                  <a:cubicBezTo>
                    <a:pt x="237" y="23"/>
                    <a:pt x="252" y="56"/>
                    <a:pt x="230" y="71"/>
                  </a:cubicBezTo>
                  <a:cubicBezTo>
                    <a:pt x="192" y="97"/>
                    <a:pt x="237" y="127"/>
                    <a:pt x="225" y="153"/>
                  </a:cubicBezTo>
                  <a:cubicBezTo>
                    <a:pt x="222" y="165"/>
                    <a:pt x="218" y="168"/>
                    <a:pt x="211" y="168"/>
                  </a:cubicBezTo>
                  <a:cubicBezTo>
                    <a:pt x="199" y="168"/>
                    <a:pt x="188" y="158"/>
                    <a:pt x="180" y="149"/>
                  </a:cubicBezTo>
                  <a:cubicBezTo>
                    <a:pt x="170" y="180"/>
                    <a:pt x="158" y="191"/>
                    <a:pt x="144" y="191"/>
                  </a:cubicBezTo>
                  <a:cubicBezTo>
                    <a:pt x="128" y="191"/>
                    <a:pt x="113" y="180"/>
                    <a:pt x="99" y="168"/>
                  </a:cubicBezTo>
                  <a:cubicBezTo>
                    <a:pt x="95" y="202"/>
                    <a:pt x="1" y="184"/>
                    <a:pt x="50" y="247"/>
                  </a:cubicBezTo>
                  <a:cubicBezTo>
                    <a:pt x="61" y="239"/>
                    <a:pt x="83" y="217"/>
                    <a:pt x="91" y="217"/>
                  </a:cubicBezTo>
                  <a:cubicBezTo>
                    <a:pt x="106" y="258"/>
                    <a:pt x="125" y="273"/>
                    <a:pt x="147" y="273"/>
                  </a:cubicBezTo>
                  <a:cubicBezTo>
                    <a:pt x="173" y="273"/>
                    <a:pt x="199" y="247"/>
                    <a:pt x="230" y="232"/>
                  </a:cubicBezTo>
                  <a:cubicBezTo>
                    <a:pt x="319" y="168"/>
                    <a:pt x="289" y="86"/>
                    <a:pt x="2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3" name="Google Shape;33203;p23"/>
            <p:cNvSpPr/>
            <p:nvPr/>
          </p:nvSpPr>
          <p:spPr>
            <a:xfrm>
              <a:off x="-2520623" y="-2628399"/>
              <a:ext cx="19339" cy="16092"/>
            </a:xfrm>
            <a:custGeom>
              <a:avLst/>
              <a:gdLst/>
              <a:ahLst/>
              <a:cxnLst/>
              <a:rect l="l" t="t" r="r" b="b"/>
              <a:pathLst>
                <a:path w="405" h="337" extrusionOk="0">
                  <a:moveTo>
                    <a:pt x="42" y="209"/>
                  </a:moveTo>
                  <a:cubicBezTo>
                    <a:pt x="43" y="211"/>
                    <a:pt x="45" y="212"/>
                    <a:pt x="46" y="213"/>
                  </a:cubicBezTo>
                  <a:lnTo>
                    <a:pt x="46" y="213"/>
                  </a:lnTo>
                  <a:cubicBezTo>
                    <a:pt x="46" y="212"/>
                    <a:pt x="46" y="211"/>
                    <a:pt x="45" y="209"/>
                  </a:cubicBezTo>
                  <a:close/>
                  <a:moveTo>
                    <a:pt x="270" y="0"/>
                  </a:moveTo>
                  <a:cubicBezTo>
                    <a:pt x="244" y="0"/>
                    <a:pt x="221" y="19"/>
                    <a:pt x="199" y="30"/>
                  </a:cubicBezTo>
                  <a:cubicBezTo>
                    <a:pt x="168" y="45"/>
                    <a:pt x="135" y="52"/>
                    <a:pt x="101" y="61"/>
                  </a:cubicBezTo>
                  <a:cubicBezTo>
                    <a:pt x="11" y="83"/>
                    <a:pt x="1" y="109"/>
                    <a:pt x="42" y="209"/>
                  </a:cubicBezTo>
                  <a:cubicBezTo>
                    <a:pt x="27" y="68"/>
                    <a:pt x="150" y="94"/>
                    <a:pt x="225" y="61"/>
                  </a:cubicBezTo>
                  <a:cubicBezTo>
                    <a:pt x="236" y="57"/>
                    <a:pt x="244" y="52"/>
                    <a:pt x="254" y="52"/>
                  </a:cubicBezTo>
                  <a:cubicBezTo>
                    <a:pt x="280" y="52"/>
                    <a:pt x="303" y="71"/>
                    <a:pt x="322" y="97"/>
                  </a:cubicBezTo>
                  <a:cubicBezTo>
                    <a:pt x="356" y="131"/>
                    <a:pt x="393" y="165"/>
                    <a:pt x="337" y="214"/>
                  </a:cubicBezTo>
                  <a:cubicBezTo>
                    <a:pt x="333" y="218"/>
                    <a:pt x="330" y="225"/>
                    <a:pt x="322" y="228"/>
                  </a:cubicBezTo>
                  <a:cubicBezTo>
                    <a:pt x="296" y="273"/>
                    <a:pt x="262" y="285"/>
                    <a:pt x="225" y="285"/>
                  </a:cubicBezTo>
                  <a:cubicBezTo>
                    <a:pt x="199" y="285"/>
                    <a:pt x="168" y="281"/>
                    <a:pt x="139" y="277"/>
                  </a:cubicBezTo>
                  <a:cubicBezTo>
                    <a:pt x="135" y="273"/>
                    <a:pt x="128" y="266"/>
                    <a:pt x="123" y="262"/>
                  </a:cubicBezTo>
                  <a:lnTo>
                    <a:pt x="116" y="262"/>
                  </a:lnTo>
                  <a:cubicBezTo>
                    <a:pt x="81" y="262"/>
                    <a:pt x="69" y="232"/>
                    <a:pt x="46" y="213"/>
                  </a:cubicBezTo>
                  <a:lnTo>
                    <a:pt x="46" y="213"/>
                  </a:lnTo>
                  <a:cubicBezTo>
                    <a:pt x="61" y="269"/>
                    <a:pt x="76" y="337"/>
                    <a:pt x="142" y="337"/>
                  </a:cubicBezTo>
                  <a:cubicBezTo>
                    <a:pt x="150" y="337"/>
                    <a:pt x="158" y="337"/>
                    <a:pt x="168" y="333"/>
                  </a:cubicBezTo>
                  <a:cubicBezTo>
                    <a:pt x="206" y="326"/>
                    <a:pt x="247" y="326"/>
                    <a:pt x="285" y="311"/>
                  </a:cubicBezTo>
                  <a:cubicBezTo>
                    <a:pt x="325" y="296"/>
                    <a:pt x="385" y="292"/>
                    <a:pt x="393" y="225"/>
                  </a:cubicBezTo>
                  <a:cubicBezTo>
                    <a:pt x="404" y="142"/>
                    <a:pt x="367" y="79"/>
                    <a:pt x="311" y="19"/>
                  </a:cubicBezTo>
                  <a:cubicBezTo>
                    <a:pt x="296" y="4"/>
                    <a:pt x="285" y="0"/>
                    <a:pt x="2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4" name="Google Shape;33204;p23"/>
            <p:cNvSpPr/>
            <p:nvPr/>
          </p:nvSpPr>
          <p:spPr>
            <a:xfrm>
              <a:off x="-2571524" y="-2674955"/>
              <a:ext cx="11508" cy="9693"/>
            </a:xfrm>
            <a:custGeom>
              <a:avLst/>
              <a:gdLst/>
              <a:ahLst/>
              <a:cxnLst/>
              <a:rect l="l" t="t" r="r" b="b"/>
              <a:pathLst>
                <a:path w="241" h="203" extrusionOk="0">
                  <a:moveTo>
                    <a:pt x="124" y="0"/>
                  </a:moveTo>
                  <a:cubicBezTo>
                    <a:pt x="117" y="0"/>
                    <a:pt x="106" y="0"/>
                    <a:pt x="98" y="4"/>
                  </a:cubicBezTo>
                  <a:cubicBezTo>
                    <a:pt x="20" y="49"/>
                    <a:pt x="1" y="85"/>
                    <a:pt x="42" y="142"/>
                  </a:cubicBezTo>
                  <a:cubicBezTo>
                    <a:pt x="64" y="180"/>
                    <a:pt x="117" y="202"/>
                    <a:pt x="166" y="202"/>
                  </a:cubicBezTo>
                  <a:cubicBezTo>
                    <a:pt x="188" y="202"/>
                    <a:pt x="211" y="194"/>
                    <a:pt x="225" y="180"/>
                  </a:cubicBezTo>
                  <a:cubicBezTo>
                    <a:pt x="240" y="168"/>
                    <a:pt x="237" y="138"/>
                    <a:pt x="240" y="116"/>
                  </a:cubicBezTo>
                  <a:cubicBezTo>
                    <a:pt x="214" y="63"/>
                    <a:pt x="192"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5" name="Google Shape;33205;p23"/>
            <p:cNvSpPr/>
            <p:nvPr/>
          </p:nvSpPr>
          <p:spPr>
            <a:xfrm>
              <a:off x="-2572575" y="-2675337"/>
              <a:ext cx="15232" cy="12367"/>
            </a:xfrm>
            <a:custGeom>
              <a:avLst/>
              <a:gdLst/>
              <a:ahLst/>
              <a:cxnLst/>
              <a:rect l="l" t="t" r="r" b="b"/>
              <a:pathLst>
                <a:path w="319" h="259" extrusionOk="0">
                  <a:moveTo>
                    <a:pt x="83" y="0"/>
                  </a:moveTo>
                  <a:cubicBezTo>
                    <a:pt x="57" y="0"/>
                    <a:pt x="34" y="15"/>
                    <a:pt x="23" y="41"/>
                  </a:cubicBezTo>
                  <a:cubicBezTo>
                    <a:pt x="0" y="79"/>
                    <a:pt x="8" y="116"/>
                    <a:pt x="31" y="150"/>
                  </a:cubicBezTo>
                  <a:cubicBezTo>
                    <a:pt x="86" y="232"/>
                    <a:pt x="176" y="247"/>
                    <a:pt x="262" y="259"/>
                  </a:cubicBezTo>
                  <a:lnTo>
                    <a:pt x="269" y="259"/>
                  </a:lnTo>
                  <a:cubicBezTo>
                    <a:pt x="307" y="259"/>
                    <a:pt x="311" y="221"/>
                    <a:pt x="314" y="195"/>
                  </a:cubicBezTo>
                  <a:cubicBezTo>
                    <a:pt x="319" y="161"/>
                    <a:pt x="281" y="146"/>
                    <a:pt x="262" y="124"/>
                  </a:cubicBezTo>
                  <a:cubicBezTo>
                    <a:pt x="259" y="146"/>
                    <a:pt x="262" y="176"/>
                    <a:pt x="247" y="188"/>
                  </a:cubicBezTo>
                  <a:cubicBezTo>
                    <a:pt x="233" y="202"/>
                    <a:pt x="210" y="210"/>
                    <a:pt x="188" y="210"/>
                  </a:cubicBezTo>
                  <a:cubicBezTo>
                    <a:pt x="139" y="210"/>
                    <a:pt x="86" y="188"/>
                    <a:pt x="64" y="150"/>
                  </a:cubicBezTo>
                  <a:cubicBezTo>
                    <a:pt x="23" y="93"/>
                    <a:pt x="42" y="57"/>
                    <a:pt x="120" y="12"/>
                  </a:cubicBezTo>
                  <a:cubicBezTo>
                    <a:pt x="105" y="4"/>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6" name="Google Shape;33206;p23"/>
            <p:cNvSpPr/>
            <p:nvPr/>
          </p:nvSpPr>
          <p:spPr>
            <a:xfrm>
              <a:off x="-2886006" y="-2537722"/>
              <a:ext cx="15376" cy="12367"/>
            </a:xfrm>
            <a:custGeom>
              <a:avLst/>
              <a:gdLst/>
              <a:ahLst/>
              <a:cxnLst/>
              <a:rect l="l" t="t" r="r" b="b"/>
              <a:pathLst>
                <a:path w="322" h="259" extrusionOk="0">
                  <a:moveTo>
                    <a:pt x="180" y="1"/>
                  </a:moveTo>
                  <a:cubicBezTo>
                    <a:pt x="146" y="1"/>
                    <a:pt x="120" y="20"/>
                    <a:pt x="94" y="60"/>
                  </a:cubicBezTo>
                  <a:cubicBezTo>
                    <a:pt x="79" y="87"/>
                    <a:pt x="79" y="124"/>
                    <a:pt x="38" y="124"/>
                  </a:cubicBezTo>
                  <a:cubicBezTo>
                    <a:pt x="34" y="124"/>
                    <a:pt x="30" y="120"/>
                    <a:pt x="27" y="120"/>
                  </a:cubicBezTo>
                  <a:lnTo>
                    <a:pt x="23" y="120"/>
                  </a:lnTo>
                  <a:cubicBezTo>
                    <a:pt x="1" y="120"/>
                    <a:pt x="1" y="146"/>
                    <a:pt x="4" y="165"/>
                  </a:cubicBezTo>
                  <a:cubicBezTo>
                    <a:pt x="4" y="180"/>
                    <a:pt x="11" y="187"/>
                    <a:pt x="23" y="187"/>
                  </a:cubicBezTo>
                  <a:cubicBezTo>
                    <a:pt x="27" y="187"/>
                    <a:pt x="30" y="184"/>
                    <a:pt x="34" y="184"/>
                  </a:cubicBezTo>
                  <a:cubicBezTo>
                    <a:pt x="46" y="177"/>
                    <a:pt x="53" y="172"/>
                    <a:pt x="56" y="172"/>
                  </a:cubicBezTo>
                  <a:cubicBezTo>
                    <a:pt x="68" y="172"/>
                    <a:pt x="75" y="184"/>
                    <a:pt x="90" y="194"/>
                  </a:cubicBezTo>
                  <a:cubicBezTo>
                    <a:pt x="139" y="236"/>
                    <a:pt x="206" y="225"/>
                    <a:pt x="262" y="255"/>
                  </a:cubicBezTo>
                  <a:cubicBezTo>
                    <a:pt x="266" y="258"/>
                    <a:pt x="270" y="258"/>
                    <a:pt x="273" y="258"/>
                  </a:cubicBezTo>
                  <a:cubicBezTo>
                    <a:pt x="296" y="258"/>
                    <a:pt x="322" y="239"/>
                    <a:pt x="315" y="229"/>
                  </a:cubicBezTo>
                  <a:cubicBezTo>
                    <a:pt x="284" y="168"/>
                    <a:pt x="315" y="87"/>
                    <a:pt x="251" y="37"/>
                  </a:cubicBezTo>
                  <a:cubicBezTo>
                    <a:pt x="229" y="11"/>
                    <a:pt x="203"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7" name="Google Shape;33207;p23"/>
            <p:cNvSpPr/>
            <p:nvPr/>
          </p:nvSpPr>
          <p:spPr>
            <a:xfrm>
              <a:off x="-2406930" y="-2945602"/>
              <a:ext cx="16474" cy="11269"/>
            </a:xfrm>
            <a:custGeom>
              <a:avLst/>
              <a:gdLst/>
              <a:ahLst/>
              <a:cxnLst/>
              <a:rect l="l" t="t" r="r" b="b"/>
              <a:pathLst>
                <a:path w="345" h="236" extrusionOk="0">
                  <a:moveTo>
                    <a:pt x="195" y="1"/>
                  </a:moveTo>
                  <a:cubicBezTo>
                    <a:pt x="173" y="1"/>
                    <a:pt x="150" y="12"/>
                    <a:pt x="132" y="16"/>
                  </a:cubicBezTo>
                  <a:cubicBezTo>
                    <a:pt x="102" y="20"/>
                    <a:pt x="90" y="57"/>
                    <a:pt x="102" y="75"/>
                  </a:cubicBezTo>
                  <a:cubicBezTo>
                    <a:pt x="132" y="132"/>
                    <a:pt x="106" y="143"/>
                    <a:pt x="57" y="146"/>
                  </a:cubicBezTo>
                  <a:cubicBezTo>
                    <a:pt x="35" y="146"/>
                    <a:pt x="19" y="165"/>
                    <a:pt x="1" y="180"/>
                  </a:cubicBezTo>
                  <a:cubicBezTo>
                    <a:pt x="1" y="184"/>
                    <a:pt x="1" y="184"/>
                    <a:pt x="4" y="184"/>
                  </a:cubicBezTo>
                  <a:lnTo>
                    <a:pt x="38" y="184"/>
                  </a:lnTo>
                  <a:cubicBezTo>
                    <a:pt x="68" y="184"/>
                    <a:pt x="102" y="191"/>
                    <a:pt x="128" y="222"/>
                  </a:cubicBezTo>
                  <a:cubicBezTo>
                    <a:pt x="132" y="191"/>
                    <a:pt x="135" y="177"/>
                    <a:pt x="135" y="154"/>
                  </a:cubicBezTo>
                  <a:cubicBezTo>
                    <a:pt x="184" y="161"/>
                    <a:pt x="154" y="236"/>
                    <a:pt x="202" y="236"/>
                  </a:cubicBezTo>
                  <a:cubicBezTo>
                    <a:pt x="206" y="236"/>
                    <a:pt x="210" y="232"/>
                    <a:pt x="214" y="232"/>
                  </a:cubicBezTo>
                  <a:cubicBezTo>
                    <a:pt x="247" y="218"/>
                    <a:pt x="210" y="154"/>
                    <a:pt x="266" y="151"/>
                  </a:cubicBezTo>
                  <a:cubicBezTo>
                    <a:pt x="292" y="124"/>
                    <a:pt x="318" y="98"/>
                    <a:pt x="344" y="68"/>
                  </a:cubicBezTo>
                  <a:cubicBezTo>
                    <a:pt x="307" y="49"/>
                    <a:pt x="259" y="65"/>
                    <a:pt x="228" y="20"/>
                  </a:cubicBezTo>
                  <a:cubicBezTo>
                    <a:pt x="218" y="4"/>
                    <a:pt x="206" y="1"/>
                    <a:pt x="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8" name="Google Shape;33208;p23"/>
            <p:cNvSpPr/>
            <p:nvPr/>
          </p:nvSpPr>
          <p:spPr>
            <a:xfrm>
              <a:off x="-2397476" y="-2959498"/>
              <a:ext cx="14134" cy="11651"/>
            </a:xfrm>
            <a:custGeom>
              <a:avLst/>
              <a:gdLst/>
              <a:ahLst/>
              <a:cxnLst/>
              <a:rect l="l" t="t" r="r" b="b"/>
              <a:pathLst>
                <a:path w="296" h="244" extrusionOk="0">
                  <a:moveTo>
                    <a:pt x="124" y="0"/>
                  </a:moveTo>
                  <a:cubicBezTo>
                    <a:pt x="109" y="0"/>
                    <a:pt x="98" y="23"/>
                    <a:pt x="87" y="52"/>
                  </a:cubicBezTo>
                  <a:cubicBezTo>
                    <a:pt x="79" y="71"/>
                    <a:pt x="65" y="83"/>
                    <a:pt x="49" y="97"/>
                  </a:cubicBezTo>
                  <a:lnTo>
                    <a:pt x="53" y="97"/>
                  </a:lnTo>
                  <a:lnTo>
                    <a:pt x="53" y="101"/>
                  </a:lnTo>
                  <a:cubicBezTo>
                    <a:pt x="109" y="173"/>
                    <a:pt x="34" y="202"/>
                    <a:pt x="1" y="243"/>
                  </a:cubicBezTo>
                  <a:cubicBezTo>
                    <a:pt x="65" y="243"/>
                    <a:pt x="120" y="199"/>
                    <a:pt x="158" y="168"/>
                  </a:cubicBezTo>
                  <a:cubicBezTo>
                    <a:pt x="206" y="131"/>
                    <a:pt x="296" y="97"/>
                    <a:pt x="281" y="0"/>
                  </a:cubicBezTo>
                  <a:lnTo>
                    <a:pt x="281" y="0"/>
                  </a:lnTo>
                  <a:cubicBezTo>
                    <a:pt x="251" y="11"/>
                    <a:pt x="240" y="75"/>
                    <a:pt x="210" y="75"/>
                  </a:cubicBezTo>
                  <a:cubicBezTo>
                    <a:pt x="199" y="75"/>
                    <a:pt x="187" y="68"/>
                    <a:pt x="169" y="42"/>
                  </a:cubicBezTo>
                  <a:cubicBezTo>
                    <a:pt x="146" y="11"/>
                    <a:pt x="135" y="0"/>
                    <a:pt x="1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9" name="Google Shape;33209;p23"/>
            <p:cNvSpPr/>
            <p:nvPr/>
          </p:nvSpPr>
          <p:spPr>
            <a:xfrm>
              <a:off x="-2414618" y="-2932232"/>
              <a:ext cx="8452" cy="8643"/>
            </a:xfrm>
            <a:custGeom>
              <a:avLst/>
              <a:gdLst/>
              <a:ahLst/>
              <a:cxnLst/>
              <a:rect l="l" t="t" r="r" b="b"/>
              <a:pathLst>
                <a:path w="177" h="181" extrusionOk="0">
                  <a:moveTo>
                    <a:pt x="79" y="1"/>
                  </a:moveTo>
                  <a:cubicBezTo>
                    <a:pt x="61" y="1"/>
                    <a:pt x="46" y="20"/>
                    <a:pt x="31" y="35"/>
                  </a:cubicBezTo>
                  <a:cubicBezTo>
                    <a:pt x="12" y="54"/>
                    <a:pt x="5" y="76"/>
                    <a:pt x="1" y="102"/>
                  </a:cubicBezTo>
                  <a:cubicBezTo>
                    <a:pt x="46" y="162"/>
                    <a:pt x="113" y="162"/>
                    <a:pt x="177" y="180"/>
                  </a:cubicBezTo>
                  <a:cubicBezTo>
                    <a:pt x="173" y="177"/>
                    <a:pt x="165" y="169"/>
                    <a:pt x="162" y="166"/>
                  </a:cubicBezTo>
                  <a:cubicBezTo>
                    <a:pt x="109" y="132"/>
                    <a:pt x="128" y="80"/>
                    <a:pt x="128" y="35"/>
                  </a:cubicBezTo>
                  <a:cubicBezTo>
                    <a:pt x="124" y="28"/>
                    <a:pt x="117" y="23"/>
                    <a:pt x="113" y="16"/>
                  </a:cubicBezTo>
                  <a:cubicBezTo>
                    <a:pt x="101" y="5"/>
                    <a:pt x="91"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0" name="Google Shape;33210;p23"/>
            <p:cNvSpPr/>
            <p:nvPr/>
          </p:nvSpPr>
          <p:spPr>
            <a:xfrm>
              <a:off x="-2413185" y="-2937007"/>
              <a:ext cx="6303" cy="6446"/>
            </a:xfrm>
            <a:custGeom>
              <a:avLst/>
              <a:gdLst/>
              <a:ahLst/>
              <a:cxnLst/>
              <a:rect l="l" t="t" r="r" b="b"/>
              <a:pathLst>
                <a:path w="132" h="135" extrusionOk="0">
                  <a:moveTo>
                    <a:pt x="132" y="0"/>
                  </a:moveTo>
                  <a:cubicBezTo>
                    <a:pt x="68" y="26"/>
                    <a:pt x="19" y="64"/>
                    <a:pt x="1" y="135"/>
                  </a:cubicBezTo>
                  <a:cubicBezTo>
                    <a:pt x="16" y="120"/>
                    <a:pt x="31" y="101"/>
                    <a:pt x="49" y="101"/>
                  </a:cubicBezTo>
                  <a:cubicBezTo>
                    <a:pt x="61" y="101"/>
                    <a:pt x="71" y="105"/>
                    <a:pt x="83" y="116"/>
                  </a:cubicBezTo>
                  <a:cubicBezTo>
                    <a:pt x="121" y="90"/>
                    <a:pt x="94" y="34"/>
                    <a:pt x="132" y="4"/>
                  </a:cubicBezTo>
                  <a:lnTo>
                    <a:pt x="13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1" name="Google Shape;33211;p23"/>
            <p:cNvSpPr/>
            <p:nvPr/>
          </p:nvSpPr>
          <p:spPr>
            <a:xfrm>
              <a:off x="-2039589" y="-2936482"/>
              <a:ext cx="45744" cy="41781"/>
            </a:xfrm>
            <a:custGeom>
              <a:avLst/>
              <a:gdLst/>
              <a:ahLst/>
              <a:cxnLst/>
              <a:rect l="l" t="t" r="r" b="b"/>
              <a:pathLst>
                <a:path w="958" h="875" extrusionOk="0">
                  <a:moveTo>
                    <a:pt x="464" y="0"/>
                  </a:moveTo>
                  <a:cubicBezTo>
                    <a:pt x="453" y="0"/>
                    <a:pt x="442" y="5"/>
                    <a:pt x="438" y="12"/>
                  </a:cubicBezTo>
                  <a:cubicBezTo>
                    <a:pt x="382" y="105"/>
                    <a:pt x="259" y="67"/>
                    <a:pt x="199" y="150"/>
                  </a:cubicBezTo>
                  <a:cubicBezTo>
                    <a:pt x="199" y="150"/>
                    <a:pt x="199" y="153"/>
                    <a:pt x="195" y="153"/>
                  </a:cubicBezTo>
                  <a:cubicBezTo>
                    <a:pt x="192" y="153"/>
                    <a:pt x="184" y="150"/>
                    <a:pt x="180" y="146"/>
                  </a:cubicBezTo>
                  <a:cubicBezTo>
                    <a:pt x="173" y="146"/>
                    <a:pt x="169" y="143"/>
                    <a:pt x="161" y="143"/>
                  </a:cubicBezTo>
                  <a:cubicBezTo>
                    <a:pt x="150" y="143"/>
                    <a:pt x="139" y="150"/>
                    <a:pt x="132" y="169"/>
                  </a:cubicBezTo>
                  <a:cubicBezTo>
                    <a:pt x="97" y="247"/>
                    <a:pt x="116" y="352"/>
                    <a:pt x="27" y="400"/>
                  </a:cubicBezTo>
                  <a:cubicBezTo>
                    <a:pt x="19" y="404"/>
                    <a:pt x="19" y="415"/>
                    <a:pt x="27" y="423"/>
                  </a:cubicBezTo>
                  <a:cubicBezTo>
                    <a:pt x="120" y="490"/>
                    <a:pt x="23" y="528"/>
                    <a:pt x="1" y="576"/>
                  </a:cubicBezTo>
                  <a:cubicBezTo>
                    <a:pt x="75" y="636"/>
                    <a:pt x="75" y="636"/>
                    <a:pt x="68" y="695"/>
                  </a:cubicBezTo>
                  <a:cubicBezTo>
                    <a:pt x="106" y="714"/>
                    <a:pt x="169" y="685"/>
                    <a:pt x="165" y="763"/>
                  </a:cubicBezTo>
                  <a:cubicBezTo>
                    <a:pt x="180" y="790"/>
                    <a:pt x="142" y="808"/>
                    <a:pt x="150" y="838"/>
                  </a:cubicBezTo>
                  <a:lnTo>
                    <a:pt x="154" y="838"/>
                  </a:lnTo>
                  <a:cubicBezTo>
                    <a:pt x="165" y="838"/>
                    <a:pt x="173" y="830"/>
                    <a:pt x="180" y="823"/>
                  </a:cubicBezTo>
                  <a:cubicBezTo>
                    <a:pt x="192" y="816"/>
                    <a:pt x="199" y="808"/>
                    <a:pt x="206" y="808"/>
                  </a:cubicBezTo>
                  <a:cubicBezTo>
                    <a:pt x="214" y="808"/>
                    <a:pt x="221" y="816"/>
                    <a:pt x="232" y="826"/>
                  </a:cubicBezTo>
                  <a:cubicBezTo>
                    <a:pt x="296" y="842"/>
                    <a:pt x="359" y="875"/>
                    <a:pt x="427" y="875"/>
                  </a:cubicBezTo>
                  <a:cubicBezTo>
                    <a:pt x="442" y="875"/>
                    <a:pt x="456" y="871"/>
                    <a:pt x="472" y="868"/>
                  </a:cubicBezTo>
                  <a:cubicBezTo>
                    <a:pt x="516" y="860"/>
                    <a:pt x="561" y="857"/>
                    <a:pt x="606" y="849"/>
                  </a:cubicBezTo>
                  <a:cubicBezTo>
                    <a:pt x="685" y="830"/>
                    <a:pt x="734" y="778"/>
                    <a:pt x="775" y="714"/>
                  </a:cubicBezTo>
                  <a:cubicBezTo>
                    <a:pt x="748" y="700"/>
                    <a:pt x="725" y="681"/>
                    <a:pt x="699" y="666"/>
                  </a:cubicBezTo>
                  <a:lnTo>
                    <a:pt x="699" y="666"/>
                  </a:lnTo>
                  <a:cubicBezTo>
                    <a:pt x="703" y="733"/>
                    <a:pt x="689" y="763"/>
                    <a:pt x="632" y="763"/>
                  </a:cubicBezTo>
                  <a:cubicBezTo>
                    <a:pt x="606" y="763"/>
                    <a:pt x="573" y="755"/>
                    <a:pt x="528" y="748"/>
                  </a:cubicBezTo>
                  <a:cubicBezTo>
                    <a:pt x="542" y="688"/>
                    <a:pt x="610" y="685"/>
                    <a:pt x="644" y="633"/>
                  </a:cubicBezTo>
                  <a:lnTo>
                    <a:pt x="644" y="633"/>
                  </a:lnTo>
                  <a:cubicBezTo>
                    <a:pt x="640" y="633"/>
                    <a:pt x="640" y="636"/>
                    <a:pt x="636" y="636"/>
                  </a:cubicBezTo>
                  <a:cubicBezTo>
                    <a:pt x="551" y="636"/>
                    <a:pt x="539" y="583"/>
                    <a:pt x="565" y="505"/>
                  </a:cubicBezTo>
                  <a:cubicBezTo>
                    <a:pt x="561" y="505"/>
                    <a:pt x="561" y="502"/>
                    <a:pt x="558" y="502"/>
                  </a:cubicBezTo>
                  <a:cubicBezTo>
                    <a:pt x="546" y="502"/>
                    <a:pt x="532" y="505"/>
                    <a:pt x="520" y="512"/>
                  </a:cubicBezTo>
                  <a:cubicBezTo>
                    <a:pt x="506" y="516"/>
                    <a:pt x="490" y="520"/>
                    <a:pt x="479" y="520"/>
                  </a:cubicBezTo>
                  <a:cubicBezTo>
                    <a:pt x="464" y="520"/>
                    <a:pt x="449" y="509"/>
                    <a:pt x="438" y="479"/>
                  </a:cubicBezTo>
                  <a:cubicBezTo>
                    <a:pt x="427" y="431"/>
                    <a:pt x="401" y="412"/>
                    <a:pt x="371" y="412"/>
                  </a:cubicBezTo>
                  <a:cubicBezTo>
                    <a:pt x="352" y="412"/>
                    <a:pt x="330" y="419"/>
                    <a:pt x="307" y="431"/>
                  </a:cubicBezTo>
                  <a:cubicBezTo>
                    <a:pt x="296" y="438"/>
                    <a:pt x="289" y="445"/>
                    <a:pt x="273" y="445"/>
                  </a:cubicBezTo>
                  <a:cubicBezTo>
                    <a:pt x="270" y="445"/>
                    <a:pt x="266" y="445"/>
                    <a:pt x="259" y="441"/>
                  </a:cubicBezTo>
                  <a:cubicBezTo>
                    <a:pt x="266" y="386"/>
                    <a:pt x="285" y="348"/>
                    <a:pt x="341" y="348"/>
                  </a:cubicBezTo>
                  <a:cubicBezTo>
                    <a:pt x="352" y="348"/>
                    <a:pt x="363" y="348"/>
                    <a:pt x="375" y="352"/>
                  </a:cubicBezTo>
                  <a:cubicBezTo>
                    <a:pt x="456" y="371"/>
                    <a:pt x="542" y="367"/>
                    <a:pt x="587" y="453"/>
                  </a:cubicBezTo>
                  <a:cubicBezTo>
                    <a:pt x="599" y="476"/>
                    <a:pt x="610" y="486"/>
                    <a:pt x="621" y="486"/>
                  </a:cubicBezTo>
                  <a:cubicBezTo>
                    <a:pt x="632" y="486"/>
                    <a:pt x="644" y="479"/>
                    <a:pt x="663" y="464"/>
                  </a:cubicBezTo>
                  <a:cubicBezTo>
                    <a:pt x="692" y="441"/>
                    <a:pt x="748" y="471"/>
                    <a:pt x="797" y="423"/>
                  </a:cubicBezTo>
                  <a:lnTo>
                    <a:pt x="797" y="423"/>
                  </a:lnTo>
                  <a:cubicBezTo>
                    <a:pt x="789" y="502"/>
                    <a:pt x="756" y="550"/>
                    <a:pt x="760" y="610"/>
                  </a:cubicBezTo>
                  <a:cubicBezTo>
                    <a:pt x="763" y="647"/>
                    <a:pt x="767" y="662"/>
                    <a:pt x="778" y="662"/>
                  </a:cubicBezTo>
                  <a:cubicBezTo>
                    <a:pt x="793" y="662"/>
                    <a:pt x="808" y="640"/>
                    <a:pt x="827" y="633"/>
                  </a:cubicBezTo>
                  <a:cubicBezTo>
                    <a:pt x="846" y="576"/>
                    <a:pt x="875" y="520"/>
                    <a:pt x="887" y="464"/>
                  </a:cubicBezTo>
                  <a:cubicBezTo>
                    <a:pt x="894" y="426"/>
                    <a:pt x="958" y="367"/>
                    <a:pt x="860" y="345"/>
                  </a:cubicBezTo>
                  <a:cubicBezTo>
                    <a:pt x="853" y="345"/>
                    <a:pt x="827" y="281"/>
                    <a:pt x="872" y="255"/>
                  </a:cubicBezTo>
                  <a:cubicBezTo>
                    <a:pt x="838" y="221"/>
                    <a:pt x="820" y="172"/>
                    <a:pt x="782" y="139"/>
                  </a:cubicBezTo>
                  <a:cubicBezTo>
                    <a:pt x="767" y="127"/>
                    <a:pt x="760" y="105"/>
                    <a:pt x="741" y="105"/>
                  </a:cubicBezTo>
                  <a:lnTo>
                    <a:pt x="730" y="105"/>
                  </a:lnTo>
                  <a:cubicBezTo>
                    <a:pt x="651" y="105"/>
                    <a:pt x="584" y="72"/>
                    <a:pt x="520" y="23"/>
                  </a:cubicBezTo>
                  <a:cubicBezTo>
                    <a:pt x="509" y="12"/>
                    <a:pt x="487" y="0"/>
                    <a:pt x="4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2" name="Google Shape;33212;p23"/>
            <p:cNvSpPr/>
            <p:nvPr/>
          </p:nvSpPr>
          <p:spPr>
            <a:xfrm>
              <a:off x="-2040831" y="-2905206"/>
              <a:ext cx="4488" cy="3008"/>
            </a:xfrm>
            <a:custGeom>
              <a:avLst/>
              <a:gdLst/>
              <a:ahLst/>
              <a:cxnLst/>
              <a:rect l="l" t="t" r="r" b="b"/>
              <a:pathLst>
                <a:path w="94" h="63" extrusionOk="0">
                  <a:moveTo>
                    <a:pt x="30" y="0"/>
                  </a:moveTo>
                  <a:cubicBezTo>
                    <a:pt x="19" y="0"/>
                    <a:pt x="11" y="4"/>
                    <a:pt x="1" y="7"/>
                  </a:cubicBezTo>
                  <a:cubicBezTo>
                    <a:pt x="11" y="37"/>
                    <a:pt x="27" y="63"/>
                    <a:pt x="49" y="63"/>
                  </a:cubicBezTo>
                  <a:cubicBezTo>
                    <a:pt x="64" y="63"/>
                    <a:pt x="75" y="56"/>
                    <a:pt x="94" y="40"/>
                  </a:cubicBezTo>
                  <a:cubicBezTo>
                    <a:pt x="75" y="22"/>
                    <a:pt x="53"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3" name="Google Shape;33213;p23"/>
            <p:cNvSpPr/>
            <p:nvPr/>
          </p:nvSpPr>
          <p:spPr>
            <a:xfrm>
              <a:off x="-2027270" y="-2919865"/>
              <a:ext cx="28268" cy="19816"/>
            </a:xfrm>
            <a:custGeom>
              <a:avLst/>
              <a:gdLst/>
              <a:ahLst/>
              <a:cxnLst/>
              <a:rect l="l" t="t" r="r" b="b"/>
              <a:pathLst>
                <a:path w="592" h="415" extrusionOk="0">
                  <a:moveTo>
                    <a:pt x="83" y="0"/>
                  </a:moveTo>
                  <a:cubicBezTo>
                    <a:pt x="27" y="0"/>
                    <a:pt x="8" y="38"/>
                    <a:pt x="1" y="93"/>
                  </a:cubicBezTo>
                  <a:cubicBezTo>
                    <a:pt x="8" y="97"/>
                    <a:pt x="12" y="97"/>
                    <a:pt x="15" y="97"/>
                  </a:cubicBezTo>
                  <a:cubicBezTo>
                    <a:pt x="31" y="97"/>
                    <a:pt x="38" y="90"/>
                    <a:pt x="49" y="83"/>
                  </a:cubicBezTo>
                  <a:cubicBezTo>
                    <a:pt x="72" y="71"/>
                    <a:pt x="94" y="64"/>
                    <a:pt x="113" y="64"/>
                  </a:cubicBezTo>
                  <a:cubicBezTo>
                    <a:pt x="143" y="64"/>
                    <a:pt x="169" y="83"/>
                    <a:pt x="180" y="131"/>
                  </a:cubicBezTo>
                  <a:cubicBezTo>
                    <a:pt x="191" y="161"/>
                    <a:pt x="206" y="172"/>
                    <a:pt x="221" y="172"/>
                  </a:cubicBezTo>
                  <a:cubicBezTo>
                    <a:pt x="232" y="172"/>
                    <a:pt x="248" y="168"/>
                    <a:pt x="262" y="164"/>
                  </a:cubicBezTo>
                  <a:cubicBezTo>
                    <a:pt x="274" y="157"/>
                    <a:pt x="288" y="154"/>
                    <a:pt x="300" y="154"/>
                  </a:cubicBezTo>
                  <a:lnTo>
                    <a:pt x="307" y="154"/>
                  </a:lnTo>
                  <a:lnTo>
                    <a:pt x="307" y="157"/>
                  </a:lnTo>
                  <a:cubicBezTo>
                    <a:pt x="281" y="235"/>
                    <a:pt x="293" y="288"/>
                    <a:pt x="378" y="288"/>
                  </a:cubicBezTo>
                  <a:cubicBezTo>
                    <a:pt x="382" y="288"/>
                    <a:pt x="382" y="285"/>
                    <a:pt x="386" y="285"/>
                  </a:cubicBezTo>
                  <a:lnTo>
                    <a:pt x="386" y="285"/>
                  </a:lnTo>
                  <a:cubicBezTo>
                    <a:pt x="352" y="337"/>
                    <a:pt x="284" y="340"/>
                    <a:pt x="270" y="400"/>
                  </a:cubicBezTo>
                  <a:cubicBezTo>
                    <a:pt x="315" y="407"/>
                    <a:pt x="348" y="415"/>
                    <a:pt x="374" y="415"/>
                  </a:cubicBezTo>
                  <a:cubicBezTo>
                    <a:pt x="431" y="415"/>
                    <a:pt x="445" y="385"/>
                    <a:pt x="441" y="318"/>
                  </a:cubicBezTo>
                  <a:lnTo>
                    <a:pt x="441" y="318"/>
                  </a:lnTo>
                  <a:cubicBezTo>
                    <a:pt x="467" y="333"/>
                    <a:pt x="490" y="352"/>
                    <a:pt x="517" y="366"/>
                  </a:cubicBezTo>
                  <a:cubicBezTo>
                    <a:pt x="539" y="344"/>
                    <a:pt x="591" y="337"/>
                    <a:pt x="569" y="285"/>
                  </a:cubicBezTo>
                  <a:lnTo>
                    <a:pt x="569" y="285"/>
                  </a:lnTo>
                  <a:cubicBezTo>
                    <a:pt x="550" y="292"/>
                    <a:pt x="535" y="314"/>
                    <a:pt x="520" y="314"/>
                  </a:cubicBezTo>
                  <a:cubicBezTo>
                    <a:pt x="509" y="314"/>
                    <a:pt x="505" y="299"/>
                    <a:pt x="502" y="262"/>
                  </a:cubicBezTo>
                  <a:cubicBezTo>
                    <a:pt x="498" y="202"/>
                    <a:pt x="531" y="154"/>
                    <a:pt x="539" y="75"/>
                  </a:cubicBezTo>
                  <a:lnTo>
                    <a:pt x="539" y="75"/>
                  </a:lnTo>
                  <a:cubicBezTo>
                    <a:pt x="490" y="123"/>
                    <a:pt x="434" y="93"/>
                    <a:pt x="405" y="116"/>
                  </a:cubicBezTo>
                  <a:cubicBezTo>
                    <a:pt x="386" y="131"/>
                    <a:pt x="374" y="138"/>
                    <a:pt x="363" y="138"/>
                  </a:cubicBezTo>
                  <a:cubicBezTo>
                    <a:pt x="352" y="138"/>
                    <a:pt x="341" y="128"/>
                    <a:pt x="329" y="105"/>
                  </a:cubicBezTo>
                  <a:cubicBezTo>
                    <a:pt x="284" y="19"/>
                    <a:pt x="198" y="23"/>
                    <a:pt x="117" y="4"/>
                  </a:cubicBezTo>
                  <a:cubicBezTo>
                    <a:pt x="105" y="0"/>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4" name="Google Shape;33214;p23"/>
            <p:cNvSpPr/>
            <p:nvPr/>
          </p:nvSpPr>
          <p:spPr>
            <a:xfrm>
              <a:off x="-1992460" y="-2886870"/>
              <a:ext cx="16856" cy="17381"/>
            </a:xfrm>
            <a:custGeom>
              <a:avLst/>
              <a:gdLst/>
              <a:ahLst/>
              <a:cxnLst/>
              <a:rect l="l" t="t" r="r" b="b"/>
              <a:pathLst>
                <a:path w="353" h="364" extrusionOk="0">
                  <a:moveTo>
                    <a:pt x="52" y="1"/>
                  </a:moveTo>
                  <a:cubicBezTo>
                    <a:pt x="42" y="1"/>
                    <a:pt x="26" y="1"/>
                    <a:pt x="16" y="4"/>
                  </a:cubicBezTo>
                  <a:cubicBezTo>
                    <a:pt x="23" y="30"/>
                    <a:pt x="0" y="65"/>
                    <a:pt x="30" y="87"/>
                  </a:cubicBezTo>
                  <a:cubicBezTo>
                    <a:pt x="61" y="98"/>
                    <a:pt x="105" y="105"/>
                    <a:pt x="64" y="154"/>
                  </a:cubicBezTo>
                  <a:lnTo>
                    <a:pt x="68" y="158"/>
                  </a:lnTo>
                  <a:cubicBezTo>
                    <a:pt x="83" y="177"/>
                    <a:pt x="94" y="210"/>
                    <a:pt x="113" y="214"/>
                  </a:cubicBezTo>
                  <a:cubicBezTo>
                    <a:pt x="206" y="225"/>
                    <a:pt x="221" y="296"/>
                    <a:pt x="244" y="363"/>
                  </a:cubicBezTo>
                  <a:cubicBezTo>
                    <a:pt x="270" y="348"/>
                    <a:pt x="270" y="311"/>
                    <a:pt x="304" y="300"/>
                  </a:cubicBezTo>
                  <a:cubicBezTo>
                    <a:pt x="352" y="284"/>
                    <a:pt x="344" y="244"/>
                    <a:pt x="340" y="203"/>
                  </a:cubicBezTo>
                  <a:cubicBezTo>
                    <a:pt x="281" y="180"/>
                    <a:pt x="228" y="161"/>
                    <a:pt x="192" y="94"/>
                  </a:cubicBezTo>
                  <a:cubicBezTo>
                    <a:pt x="165" y="46"/>
                    <a:pt x="120"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5" name="Google Shape;33215;p23"/>
            <p:cNvSpPr/>
            <p:nvPr/>
          </p:nvSpPr>
          <p:spPr>
            <a:xfrm>
              <a:off x="-2010653" y="-2902389"/>
              <a:ext cx="9168" cy="8452"/>
            </a:xfrm>
            <a:custGeom>
              <a:avLst/>
              <a:gdLst/>
              <a:ahLst/>
              <a:cxnLst/>
              <a:rect l="l" t="t" r="r" b="b"/>
              <a:pathLst>
                <a:path w="192" h="177" extrusionOk="0">
                  <a:moveTo>
                    <a:pt x="169" y="0"/>
                  </a:moveTo>
                  <a:cubicBezTo>
                    <a:pt x="128" y="64"/>
                    <a:pt x="79" y="116"/>
                    <a:pt x="0" y="135"/>
                  </a:cubicBezTo>
                  <a:cubicBezTo>
                    <a:pt x="19" y="146"/>
                    <a:pt x="34" y="161"/>
                    <a:pt x="52" y="172"/>
                  </a:cubicBezTo>
                  <a:cubicBezTo>
                    <a:pt x="52" y="172"/>
                    <a:pt x="52" y="176"/>
                    <a:pt x="57" y="176"/>
                  </a:cubicBezTo>
                  <a:cubicBezTo>
                    <a:pt x="93" y="138"/>
                    <a:pt x="109" y="79"/>
                    <a:pt x="172" y="67"/>
                  </a:cubicBezTo>
                  <a:cubicBezTo>
                    <a:pt x="187" y="45"/>
                    <a:pt x="191" y="23"/>
                    <a:pt x="1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6" name="Google Shape;33216;p23"/>
            <p:cNvSpPr/>
            <p:nvPr/>
          </p:nvSpPr>
          <p:spPr>
            <a:xfrm>
              <a:off x="-2252554" y="-2477557"/>
              <a:ext cx="4918" cy="2913"/>
            </a:xfrm>
            <a:custGeom>
              <a:avLst/>
              <a:gdLst/>
              <a:ahLst/>
              <a:cxnLst/>
              <a:rect l="l" t="t" r="r" b="b"/>
              <a:pathLst>
                <a:path w="103" h="61" extrusionOk="0">
                  <a:moveTo>
                    <a:pt x="61" y="0"/>
                  </a:moveTo>
                  <a:cubicBezTo>
                    <a:pt x="42" y="0"/>
                    <a:pt x="23" y="11"/>
                    <a:pt x="1" y="23"/>
                  </a:cubicBezTo>
                  <a:cubicBezTo>
                    <a:pt x="23" y="45"/>
                    <a:pt x="42" y="60"/>
                    <a:pt x="65" y="60"/>
                  </a:cubicBezTo>
                  <a:cubicBezTo>
                    <a:pt x="72" y="60"/>
                    <a:pt x="83" y="56"/>
                    <a:pt x="91" y="52"/>
                  </a:cubicBezTo>
                  <a:cubicBezTo>
                    <a:pt x="99" y="49"/>
                    <a:pt x="102" y="26"/>
                    <a:pt x="99" y="23"/>
                  </a:cubicBezTo>
                  <a:cubicBezTo>
                    <a:pt x="87" y="7"/>
                    <a:pt x="76" y="0"/>
                    <a:pt x="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7" name="Google Shape;33217;p23"/>
            <p:cNvSpPr/>
            <p:nvPr/>
          </p:nvSpPr>
          <p:spPr>
            <a:xfrm>
              <a:off x="-2244485" y="-2474549"/>
              <a:ext cx="5396" cy="6112"/>
            </a:xfrm>
            <a:custGeom>
              <a:avLst/>
              <a:gdLst/>
              <a:ahLst/>
              <a:cxnLst/>
              <a:rect l="l" t="t" r="r" b="b"/>
              <a:pathLst>
                <a:path w="113" h="128" extrusionOk="0">
                  <a:moveTo>
                    <a:pt x="113" y="1"/>
                  </a:moveTo>
                  <a:lnTo>
                    <a:pt x="113" y="1"/>
                  </a:lnTo>
                  <a:cubicBezTo>
                    <a:pt x="60" y="31"/>
                    <a:pt x="1" y="53"/>
                    <a:pt x="56" y="127"/>
                  </a:cubicBezTo>
                  <a:cubicBezTo>
                    <a:pt x="71" y="87"/>
                    <a:pt x="79" y="38"/>
                    <a:pt x="1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8" name="Google Shape;33218;p23"/>
            <p:cNvSpPr/>
            <p:nvPr/>
          </p:nvSpPr>
          <p:spPr>
            <a:xfrm>
              <a:off x="-2294288" y="-2878466"/>
              <a:ext cx="14134" cy="9502"/>
            </a:xfrm>
            <a:custGeom>
              <a:avLst/>
              <a:gdLst/>
              <a:ahLst/>
              <a:cxnLst/>
              <a:rect l="l" t="t" r="r" b="b"/>
              <a:pathLst>
                <a:path w="296" h="199" extrusionOk="0">
                  <a:moveTo>
                    <a:pt x="131" y="1"/>
                  </a:moveTo>
                  <a:cubicBezTo>
                    <a:pt x="128" y="30"/>
                    <a:pt x="128" y="56"/>
                    <a:pt x="128" y="75"/>
                  </a:cubicBezTo>
                  <a:cubicBezTo>
                    <a:pt x="120" y="79"/>
                    <a:pt x="112" y="79"/>
                    <a:pt x="109" y="79"/>
                  </a:cubicBezTo>
                  <a:cubicBezTo>
                    <a:pt x="86" y="79"/>
                    <a:pt x="71" y="68"/>
                    <a:pt x="60" y="56"/>
                  </a:cubicBezTo>
                  <a:cubicBezTo>
                    <a:pt x="45" y="46"/>
                    <a:pt x="31" y="34"/>
                    <a:pt x="12" y="34"/>
                  </a:cubicBezTo>
                  <a:lnTo>
                    <a:pt x="0" y="34"/>
                  </a:lnTo>
                  <a:cubicBezTo>
                    <a:pt x="53" y="75"/>
                    <a:pt x="60" y="135"/>
                    <a:pt x="67" y="198"/>
                  </a:cubicBezTo>
                  <a:cubicBezTo>
                    <a:pt x="86" y="168"/>
                    <a:pt x="98" y="131"/>
                    <a:pt x="131" y="131"/>
                  </a:cubicBezTo>
                  <a:cubicBezTo>
                    <a:pt x="138" y="131"/>
                    <a:pt x="154" y="135"/>
                    <a:pt x="169" y="142"/>
                  </a:cubicBezTo>
                  <a:cubicBezTo>
                    <a:pt x="176" y="150"/>
                    <a:pt x="183" y="150"/>
                    <a:pt x="191" y="150"/>
                  </a:cubicBezTo>
                  <a:cubicBezTo>
                    <a:pt x="206" y="150"/>
                    <a:pt x="217" y="135"/>
                    <a:pt x="224" y="113"/>
                  </a:cubicBezTo>
                  <a:cubicBezTo>
                    <a:pt x="240" y="79"/>
                    <a:pt x="269" y="60"/>
                    <a:pt x="295" y="38"/>
                  </a:cubicBezTo>
                  <a:lnTo>
                    <a:pt x="295" y="38"/>
                  </a:lnTo>
                  <a:cubicBezTo>
                    <a:pt x="292" y="38"/>
                    <a:pt x="292" y="41"/>
                    <a:pt x="288" y="41"/>
                  </a:cubicBezTo>
                  <a:cubicBezTo>
                    <a:pt x="266" y="46"/>
                    <a:pt x="247" y="49"/>
                    <a:pt x="236" y="49"/>
                  </a:cubicBezTo>
                  <a:cubicBezTo>
                    <a:pt x="214" y="49"/>
                    <a:pt x="198" y="38"/>
                    <a:pt x="161" y="4"/>
                  </a:cubicBezTo>
                  <a:cubicBezTo>
                    <a:pt x="161" y="1"/>
                    <a:pt x="157" y="1"/>
                    <a:pt x="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9" name="Google Shape;33219;p23"/>
            <p:cNvSpPr/>
            <p:nvPr/>
          </p:nvSpPr>
          <p:spPr>
            <a:xfrm>
              <a:off x="-1827723" y="-2780292"/>
              <a:ext cx="9550" cy="10887"/>
            </a:xfrm>
            <a:custGeom>
              <a:avLst/>
              <a:gdLst/>
              <a:ahLst/>
              <a:cxnLst/>
              <a:rect l="l" t="t" r="r" b="b"/>
              <a:pathLst>
                <a:path w="200" h="228" extrusionOk="0">
                  <a:moveTo>
                    <a:pt x="117" y="4"/>
                  </a:moveTo>
                  <a:cubicBezTo>
                    <a:pt x="72" y="19"/>
                    <a:pt x="1" y="0"/>
                    <a:pt x="4" y="83"/>
                  </a:cubicBezTo>
                  <a:cubicBezTo>
                    <a:pt x="135" y="127"/>
                    <a:pt x="135" y="135"/>
                    <a:pt x="53" y="228"/>
                  </a:cubicBezTo>
                  <a:cubicBezTo>
                    <a:pt x="128" y="228"/>
                    <a:pt x="146" y="154"/>
                    <a:pt x="199" y="116"/>
                  </a:cubicBezTo>
                  <a:cubicBezTo>
                    <a:pt x="173" y="79"/>
                    <a:pt x="158" y="31"/>
                    <a:pt x="117"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0" name="Google Shape;33220;p23"/>
            <p:cNvSpPr/>
            <p:nvPr/>
          </p:nvSpPr>
          <p:spPr>
            <a:xfrm>
              <a:off x="-1828057" y="-2776376"/>
              <a:ext cx="6828" cy="6972"/>
            </a:xfrm>
            <a:custGeom>
              <a:avLst/>
              <a:gdLst/>
              <a:ahLst/>
              <a:cxnLst/>
              <a:rect l="l" t="t" r="r" b="b"/>
              <a:pathLst>
                <a:path w="143" h="146" extrusionOk="0">
                  <a:moveTo>
                    <a:pt x="11" y="1"/>
                  </a:moveTo>
                  <a:cubicBezTo>
                    <a:pt x="1" y="56"/>
                    <a:pt x="23" y="106"/>
                    <a:pt x="60" y="146"/>
                  </a:cubicBezTo>
                  <a:cubicBezTo>
                    <a:pt x="142" y="53"/>
                    <a:pt x="142" y="45"/>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1" name="Google Shape;33221;p23"/>
            <p:cNvSpPr/>
            <p:nvPr/>
          </p:nvSpPr>
          <p:spPr>
            <a:xfrm>
              <a:off x="-2628968" y="-2517189"/>
              <a:ext cx="13083" cy="13609"/>
            </a:xfrm>
            <a:custGeom>
              <a:avLst/>
              <a:gdLst/>
              <a:ahLst/>
              <a:cxnLst/>
              <a:rect l="l" t="t" r="r" b="b"/>
              <a:pathLst>
                <a:path w="274" h="285" extrusionOk="0">
                  <a:moveTo>
                    <a:pt x="142" y="0"/>
                  </a:moveTo>
                  <a:cubicBezTo>
                    <a:pt x="116" y="30"/>
                    <a:pt x="90" y="49"/>
                    <a:pt x="71" y="71"/>
                  </a:cubicBezTo>
                  <a:cubicBezTo>
                    <a:pt x="1" y="161"/>
                    <a:pt x="30" y="232"/>
                    <a:pt x="135" y="277"/>
                  </a:cubicBezTo>
                  <a:cubicBezTo>
                    <a:pt x="150" y="280"/>
                    <a:pt x="161" y="285"/>
                    <a:pt x="168" y="285"/>
                  </a:cubicBezTo>
                  <a:cubicBezTo>
                    <a:pt x="206" y="285"/>
                    <a:pt x="172" y="221"/>
                    <a:pt x="206" y="209"/>
                  </a:cubicBezTo>
                  <a:cubicBezTo>
                    <a:pt x="273" y="187"/>
                    <a:pt x="247" y="131"/>
                    <a:pt x="217" y="90"/>
                  </a:cubicBezTo>
                  <a:cubicBezTo>
                    <a:pt x="199" y="61"/>
                    <a:pt x="172" y="38"/>
                    <a:pt x="1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2" name="Google Shape;33222;p23"/>
            <p:cNvSpPr/>
            <p:nvPr/>
          </p:nvSpPr>
          <p:spPr>
            <a:xfrm>
              <a:off x="-2403874" y="-2929176"/>
              <a:ext cx="17524" cy="13465"/>
            </a:xfrm>
            <a:custGeom>
              <a:avLst/>
              <a:gdLst/>
              <a:ahLst/>
              <a:cxnLst/>
              <a:rect l="l" t="t" r="r" b="b"/>
              <a:pathLst>
                <a:path w="367" h="282" extrusionOk="0">
                  <a:moveTo>
                    <a:pt x="78" y="0"/>
                  </a:moveTo>
                  <a:cubicBezTo>
                    <a:pt x="75" y="0"/>
                    <a:pt x="71" y="4"/>
                    <a:pt x="68" y="4"/>
                  </a:cubicBezTo>
                  <a:cubicBezTo>
                    <a:pt x="78" y="35"/>
                    <a:pt x="83" y="61"/>
                    <a:pt x="49" y="61"/>
                  </a:cubicBezTo>
                  <a:cubicBezTo>
                    <a:pt x="42" y="61"/>
                    <a:pt x="38" y="61"/>
                    <a:pt x="30" y="57"/>
                  </a:cubicBezTo>
                  <a:cubicBezTo>
                    <a:pt x="23" y="57"/>
                    <a:pt x="15" y="49"/>
                    <a:pt x="7" y="49"/>
                  </a:cubicBezTo>
                  <a:cubicBezTo>
                    <a:pt x="4" y="49"/>
                    <a:pt x="0" y="53"/>
                    <a:pt x="0" y="68"/>
                  </a:cubicBezTo>
                  <a:cubicBezTo>
                    <a:pt x="19" y="87"/>
                    <a:pt x="33" y="102"/>
                    <a:pt x="49" y="121"/>
                  </a:cubicBezTo>
                  <a:lnTo>
                    <a:pt x="52" y="121"/>
                  </a:lnTo>
                  <a:cubicBezTo>
                    <a:pt x="60" y="121"/>
                    <a:pt x="71" y="116"/>
                    <a:pt x="83" y="113"/>
                  </a:cubicBezTo>
                  <a:cubicBezTo>
                    <a:pt x="90" y="109"/>
                    <a:pt x="101" y="105"/>
                    <a:pt x="109" y="105"/>
                  </a:cubicBezTo>
                  <a:cubicBezTo>
                    <a:pt x="116" y="105"/>
                    <a:pt x="120" y="109"/>
                    <a:pt x="123" y="109"/>
                  </a:cubicBezTo>
                  <a:cubicBezTo>
                    <a:pt x="128" y="116"/>
                    <a:pt x="128" y="121"/>
                    <a:pt x="128" y="131"/>
                  </a:cubicBezTo>
                  <a:cubicBezTo>
                    <a:pt x="128" y="143"/>
                    <a:pt x="123" y="154"/>
                    <a:pt x="120" y="169"/>
                  </a:cubicBezTo>
                  <a:cubicBezTo>
                    <a:pt x="112" y="188"/>
                    <a:pt x="135" y="255"/>
                    <a:pt x="164" y="255"/>
                  </a:cubicBezTo>
                  <a:cubicBezTo>
                    <a:pt x="168" y="255"/>
                    <a:pt x="172" y="251"/>
                    <a:pt x="172" y="251"/>
                  </a:cubicBezTo>
                  <a:cubicBezTo>
                    <a:pt x="187" y="247"/>
                    <a:pt x="199" y="244"/>
                    <a:pt x="209" y="244"/>
                  </a:cubicBezTo>
                  <a:cubicBezTo>
                    <a:pt x="247" y="244"/>
                    <a:pt x="273" y="278"/>
                    <a:pt x="311" y="281"/>
                  </a:cubicBezTo>
                  <a:cubicBezTo>
                    <a:pt x="321" y="259"/>
                    <a:pt x="366" y="273"/>
                    <a:pt x="363" y="236"/>
                  </a:cubicBezTo>
                  <a:cubicBezTo>
                    <a:pt x="363" y="206"/>
                    <a:pt x="266" y="199"/>
                    <a:pt x="340" y="157"/>
                  </a:cubicBezTo>
                  <a:cubicBezTo>
                    <a:pt x="340" y="154"/>
                    <a:pt x="344" y="154"/>
                    <a:pt x="344" y="150"/>
                  </a:cubicBezTo>
                  <a:cubicBezTo>
                    <a:pt x="333" y="139"/>
                    <a:pt x="325" y="131"/>
                    <a:pt x="314" y="121"/>
                  </a:cubicBezTo>
                  <a:cubicBezTo>
                    <a:pt x="295" y="131"/>
                    <a:pt x="277" y="135"/>
                    <a:pt x="254" y="135"/>
                  </a:cubicBezTo>
                  <a:cubicBezTo>
                    <a:pt x="202" y="135"/>
                    <a:pt x="142" y="102"/>
                    <a:pt x="120" y="45"/>
                  </a:cubicBezTo>
                  <a:cubicBezTo>
                    <a:pt x="109" y="19"/>
                    <a:pt x="105"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3" name="Google Shape;33223;p23"/>
            <p:cNvSpPr/>
            <p:nvPr/>
          </p:nvSpPr>
          <p:spPr>
            <a:xfrm>
              <a:off x="-2407646" y="-2917573"/>
              <a:ext cx="7544" cy="5253"/>
            </a:xfrm>
            <a:custGeom>
              <a:avLst/>
              <a:gdLst/>
              <a:ahLst/>
              <a:cxnLst/>
              <a:rect l="l" t="t" r="r" b="b"/>
              <a:pathLst>
                <a:path w="158" h="110" extrusionOk="0">
                  <a:moveTo>
                    <a:pt x="83" y="1"/>
                  </a:moveTo>
                  <a:cubicBezTo>
                    <a:pt x="64" y="1"/>
                    <a:pt x="38" y="12"/>
                    <a:pt x="0" y="30"/>
                  </a:cubicBezTo>
                  <a:cubicBezTo>
                    <a:pt x="5" y="30"/>
                    <a:pt x="8" y="27"/>
                    <a:pt x="12" y="27"/>
                  </a:cubicBezTo>
                  <a:cubicBezTo>
                    <a:pt x="38" y="27"/>
                    <a:pt x="53" y="49"/>
                    <a:pt x="72" y="68"/>
                  </a:cubicBezTo>
                  <a:cubicBezTo>
                    <a:pt x="86" y="90"/>
                    <a:pt x="102" y="109"/>
                    <a:pt x="128" y="109"/>
                  </a:cubicBezTo>
                  <a:cubicBezTo>
                    <a:pt x="139" y="109"/>
                    <a:pt x="147" y="109"/>
                    <a:pt x="157" y="102"/>
                  </a:cubicBezTo>
                  <a:cubicBezTo>
                    <a:pt x="124" y="30"/>
                    <a:pt x="112"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4" name="Google Shape;33224;p23"/>
            <p:cNvSpPr/>
            <p:nvPr/>
          </p:nvSpPr>
          <p:spPr>
            <a:xfrm>
              <a:off x="-2407121" y="-2926311"/>
              <a:ext cx="5587" cy="4871"/>
            </a:xfrm>
            <a:custGeom>
              <a:avLst/>
              <a:gdLst/>
              <a:ahLst/>
              <a:cxnLst/>
              <a:rect l="l" t="t" r="r" b="b"/>
              <a:pathLst>
                <a:path w="117" h="102" extrusionOk="0">
                  <a:moveTo>
                    <a:pt x="16" y="1"/>
                  </a:moveTo>
                  <a:cubicBezTo>
                    <a:pt x="8" y="1"/>
                    <a:pt x="1" y="8"/>
                    <a:pt x="5" y="30"/>
                  </a:cubicBezTo>
                  <a:lnTo>
                    <a:pt x="5" y="42"/>
                  </a:lnTo>
                  <a:cubicBezTo>
                    <a:pt x="8" y="45"/>
                    <a:pt x="16" y="53"/>
                    <a:pt x="20" y="56"/>
                  </a:cubicBezTo>
                  <a:cubicBezTo>
                    <a:pt x="34" y="90"/>
                    <a:pt x="46" y="101"/>
                    <a:pt x="61" y="101"/>
                  </a:cubicBezTo>
                  <a:cubicBezTo>
                    <a:pt x="79" y="101"/>
                    <a:pt x="98" y="75"/>
                    <a:pt x="117" y="61"/>
                  </a:cubicBezTo>
                  <a:cubicBezTo>
                    <a:pt x="101" y="42"/>
                    <a:pt x="87" y="27"/>
                    <a:pt x="68" y="8"/>
                  </a:cubicBezTo>
                  <a:cubicBezTo>
                    <a:pt x="68" y="11"/>
                    <a:pt x="65" y="11"/>
                    <a:pt x="61" y="11"/>
                  </a:cubicBezTo>
                  <a:cubicBezTo>
                    <a:pt x="57" y="11"/>
                    <a:pt x="49" y="8"/>
                    <a:pt x="39" y="4"/>
                  </a:cubicBezTo>
                  <a:cubicBezTo>
                    <a:pt x="31" y="1"/>
                    <a:pt x="23"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5" name="Google Shape;33225;p23"/>
            <p:cNvSpPr/>
            <p:nvPr/>
          </p:nvSpPr>
          <p:spPr>
            <a:xfrm>
              <a:off x="-1999623" y="-2877033"/>
              <a:ext cx="9884" cy="5205"/>
            </a:xfrm>
            <a:custGeom>
              <a:avLst/>
              <a:gdLst/>
              <a:ahLst/>
              <a:cxnLst/>
              <a:rect l="l" t="t" r="r" b="b"/>
              <a:pathLst>
                <a:path w="207" h="109" extrusionOk="0">
                  <a:moveTo>
                    <a:pt x="143" y="0"/>
                  </a:moveTo>
                  <a:cubicBezTo>
                    <a:pt x="98" y="11"/>
                    <a:pt x="54" y="11"/>
                    <a:pt x="1" y="19"/>
                  </a:cubicBezTo>
                  <a:cubicBezTo>
                    <a:pt x="12" y="90"/>
                    <a:pt x="90" y="64"/>
                    <a:pt x="132" y="94"/>
                  </a:cubicBezTo>
                  <a:cubicBezTo>
                    <a:pt x="143" y="105"/>
                    <a:pt x="154" y="109"/>
                    <a:pt x="166" y="109"/>
                  </a:cubicBezTo>
                  <a:cubicBezTo>
                    <a:pt x="173" y="109"/>
                    <a:pt x="185" y="105"/>
                    <a:pt x="192" y="94"/>
                  </a:cubicBezTo>
                  <a:cubicBezTo>
                    <a:pt x="207" y="78"/>
                    <a:pt x="207" y="56"/>
                    <a:pt x="199" y="42"/>
                  </a:cubicBezTo>
                  <a:cubicBezTo>
                    <a:pt x="192" y="23"/>
                    <a:pt x="185" y="8"/>
                    <a:pt x="1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6" name="Google Shape;33226;p23"/>
            <p:cNvSpPr/>
            <p:nvPr/>
          </p:nvSpPr>
          <p:spPr>
            <a:xfrm>
              <a:off x="-1995516" y="-2882716"/>
              <a:ext cx="8117" cy="5539"/>
            </a:xfrm>
            <a:custGeom>
              <a:avLst/>
              <a:gdLst/>
              <a:ahLst/>
              <a:cxnLst/>
              <a:rect l="l" t="t" r="r" b="b"/>
              <a:pathLst>
                <a:path w="170" h="116" extrusionOk="0">
                  <a:moveTo>
                    <a:pt x="94" y="0"/>
                  </a:moveTo>
                  <a:cubicBezTo>
                    <a:pt x="72" y="37"/>
                    <a:pt x="1" y="63"/>
                    <a:pt x="76" y="116"/>
                  </a:cubicBezTo>
                  <a:lnTo>
                    <a:pt x="80" y="116"/>
                  </a:lnTo>
                  <a:cubicBezTo>
                    <a:pt x="94" y="97"/>
                    <a:pt x="109" y="82"/>
                    <a:pt x="128" y="67"/>
                  </a:cubicBezTo>
                  <a:cubicBezTo>
                    <a:pt x="169" y="18"/>
                    <a:pt x="125" y="11"/>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7" name="Google Shape;33227;p23"/>
            <p:cNvSpPr/>
            <p:nvPr/>
          </p:nvSpPr>
          <p:spPr>
            <a:xfrm>
              <a:off x="-2519190" y="-2858650"/>
              <a:ext cx="8595" cy="6112"/>
            </a:xfrm>
            <a:custGeom>
              <a:avLst/>
              <a:gdLst/>
              <a:ahLst/>
              <a:cxnLst/>
              <a:rect l="l" t="t" r="r" b="b"/>
              <a:pathLst>
                <a:path w="180" h="128" extrusionOk="0">
                  <a:moveTo>
                    <a:pt x="83" y="0"/>
                  </a:moveTo>
                  <a:cubicBezTo>
                    <a:pt x="67" y="0"/>
                    <a:pt x="49" y="4"/>
                    <a:pt x="34" y="19"/>
                  </a:cubicBezTo>
                  <a:cubicBezTo>
                    <a:pt x="12" y="41"/>
                    <a:pt x="0" y="79"/>
                    <a:pt x="41" y="120"/>
                  </a:cubicBezTo>
                  <a:lnTo>
                    <a:pt x="45" y="120"/>
                  </a:lnTo>
                  <a:cubicBezTo>
                    <a:pt x="53" y="120"/>
                    <a:pt x="64" y="120"/>
                    <a:pt x="75" y="124"/>
                  </a:cubicBezTo>
                  <a:cubicBezTo>
                    <a:pt x="86" y="128"/>
                    <a:pt x="98" y="128"/>
                    <a:pt x="109" y="128"/>
                  </a:cubicBezTo>
                  <a:cubicBezTo>
                    <a:pt x="124" y="128"/>
                    <a:pt x="138" y="124"/>
                    <a:pt x="157" y="109"/>
                  </a:cubicBezTo>
                  <a:cubicBezTo>
                    <a:pt x="180" y="86"/>
                    <a:pt x="169" y="52"/>
                    <a:pt x="146" y="30"/>
                  </a:cubicBezTo>
                  <a:cubicBezTo>
                    <a:pt x="128" y="12"/>
                    <a:pt x="105"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8" name="Google Shape;33228;p23"/>
            <p:cNvSpPr/>
            <p:nvPr/>
          </p:nvSpPr>
          <p:spPr>
            <a:xfrm>
              <a:off x="-2497942" y="-2878657"/>
              <a:ext cx="6303" cy="4536"/>
            </a:xfrm>
            <a:custGeom>
              <a:avLst/>
              <a:gdLst/>
              <a:ahLst/>
              <a:cxnLst/>
              <a:rect l="l" t="t" r="r" b="b"/>
              <a:pathLst>
                <a:path w="132" h="95" extrusionOk="0">
                  <a:moveTo>
                    <a:pt x="49" y="0"/>
                  </a:moveTo>
                  <a:cubicBezTo>
                    <a:pt x="41" y="0"/>
                    <a:pt x="26" y="0"/>
                    <a:pt x="15" y="12"/>
                  </a:cubicBezTo>
                  <a:cubicBezTo>
                    <a:pt x="7" y="31"/>
                    <a:pt x="0" y="53"/>
                    <a:pt x="23" y="68"/>
                  </a:cubicBezTo>
                  <a:cubicBezTo>
                    <a:pt x="41" y="79"/>
                    <a:pt x="64" y="94"/>
                    <a:pt x="86" y="94"/>
                  </a:cubicBezTo>
                  <a:cubicBezTo>
                    <a:pt x="93" y="94"/>
                    <a:pt x="105" y="90"/>
                    <a:pt x="112" y="83"/>
                  </a:cubicBezTo>
                  <a:cubicBezTo>
                    <a:pt x="131" y="68"/>
                    <a:pt x="116" y="42"/>
                    <a:pt x="97" y="23"/>
                  </a:cubicBezTo>
                  <a:cubicBezTo>
                    <a:pt x="83" y="8"/>
                    <a:pt x="67"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9" name="Google Shape;33229;p23"/>
            <p:cNvSpPr/>
            <p:nvPr/>
          </p:nvSpPr>
          <p:spPr>
            <a:xfrm>
              <a:off x="-1979042" y="-2727433"/>
              <a:ext cx="29796" cy="22681"/>
            </a:xfrm>
            <a:custGeom>
              <a:avLst/>
              <a:gdLst/>
              <a:ahLst/>
              <a:cxnLst/>
              <a:rect l="l" t="t" r="r" b="b"/>
              <a:pathLst>
                <a:path w="624" h="475" extrusionOk="0">
                  <a:moveTo>
                    <a:pt x="97" y="0"/>
                  </a:moveTo>
                  <a:cubicBezTo>
                    <a:pt x="45" y="11"/>
                    <a:pt x="11" y="45"/>
                    <a:pt x="0" y="97"/>
                  </a:cubicBezTo>
                  <a:cubicBezTo>
                    <a:pt x="11" y="130"/>
                    <a:pt x="7" y="164"/>
                    <a:pt x="4" y="198"/>
                  </a:cubicBezTo>
                  <a:cubicBezTo>
                    <a:pt x="0" y="318"/>
                    <a:pt x="30" y="418"/>
                    <a:pt x="146" y="475"/>
                  </a:cubicBezTo>
                  <a:cubicBezTo>
                    <a:pt x="164" y="441"/>
                    <a:pt x="135" y="411"/>
                    <a:pt x="130" y="377"/>
                  </a:cubicBezTo>
                  <a:cubicBezTo>
                    <a:pt x="130" y="355"/>
                    <a:pt x="112" y="318"/>
                    <a:pt x="142" y="306"/>
                  </a:cubicBezTo>
                  <a:cubicBezTo>
                    <a:pt x="153" y="303"/>
                    <a:pt x="161" y="303"/>
                    <a:pt x="172" y="303"/>
                  </a:cubicBezTo>
                  <a:cubicBezTo>
                    <a:pt x="194" y="303"/>
                    <a:pt x="216" y="314"/>
                    <a:pt x="235" y="337"/>
                  </a:cubicBezTo>
                  <a:cubicBezTo>
                    <a:pt x="261" y="363"/>
                    <a:pt x="239" y="407"/>
                    <a:pt x="277" y="430"/>
                  </a:cubicBezTo>
                  <a:cubicBezTo>
                    <a:pt x="314" y="399"/>
                    <a:pt x="303" y="366"/>
                    <a:pt x="295" y="332"/>
                  </a:cubicBezTo>
                  <a:cubicBezTo>
                    <a:pt x="292" y="299"/>
                    <a:pt x="299" y="277"/>
                    <a:pt x="329" y="277"/>
                  </a:cubicBezTo>
                  <a:cubicBezTo>
                    <a:pt x="337" y="277"/>
                    <a:pt x="340" y="277"/>
                    <a:pt x="344" y="280"/>
                  </a:cubicBezTo>
                  <a:cubicBezTo>
                    <a:pt x="359" y="232"/>
                    <a:pt x="284" y="220"/>
                    <a:pt x="299" y="172"/>
                  </a:cubicBezTo>
                  <a:lnTo>
                    <a:pt x="299" y="172"/>
                  </a:lnTo>
                  <a:cubicBezTo>
                    <a:pt x="344" y="194"/>
                    <a:pt x="382" y="206"/>
                    <a:pt x="411" y="206"/>
                  </a:cubicBezTo>
                  <a:cubicBezTo>
                    <a:pt x="449" y="206"/>
                    <a:pt x="478" y="187"/>
                    <a:pt x="516" y="149"/>
                  </a:cubicBezTo>
                  <a:cubicBezTo>
                    <a:pt x="546" y="198"/>
                    <a:pt x="561" y="216"/>
                    <a:pt x="579" y="216"/>
                  </a:cubicBezTo>
                  <a:cubicBezTo>
                    <a:pt x="591" y="216"/>
                    <a:pt x="606" y="209"/>
                    <a:pt x="624" y="198"/>
                  </a:cubicBezTo>
                  <a:cubicBezTo>
                    <a:pt x="620" y="127"/>
                    <a:pt x="613" y="56"/>
                    <a:pt x="561" y="0"/>
                  </a:cubicBezTo>
                  <a:cubicBezTo>
                    <a:pt x="556" y="18"/>
                    <a:pt x="546" y="26"/>
                    <a:pt x="530" y="26"/>
                  </a:cubicBezTo>
                  <a:cubicBezTo>
                    <a:pt x="520" y="26"/>
                    <a:pt x="508" y="23"/>
                    <a:pt x="497" y="18"/>
                  </a:cubicBezTo>
                  <a:cubicBezTo>
                    <a:pt x="486" y="15"/>
                    <a:pt x="475" y="11"/>
                    <a:pt x="463" y="11"/>
                  </a:cubicBezTo>
                  <a:cubicBezTo>
                    <a:pt x="444" y="11"/>
                    <a:pt x="430" y="23"/>
                    <a:pt x="418" y="52"/>
                  </a:cubicBezTo>
                  <a:cubicBezTo>
                    <a:pt x="415" y="59"/>
                    <a:pt x="408" y="63"/>
                    <a:pt x="396" y="63"/>
                  </a:cubicBezTo>
                  <a:cubicBezTo>
                    <a:pt x="382" y="63"/>
                    <a:pt x="359" y="56"/>
                    <a:pt x="337" y="49"/>
                  </a:cubicBezTo>
                  <a:cubicBezTo>
                    <a:pt x="314" y="41"/>
                    <a:pt x="287" y="33"/>
                    <a:pt x="265" y="33"/>
                  </a:cubicBezTo>
                  <a:lnTo>
                    <a:pt x="261" y="33"/>
                  </a:lnTo>
                  <a:cubicBezTo>
                    <a:pt x="228" y="49"/>
                    <a:pt x="198" y="67"/>
                    <a:pt x="168" y="67"/>
                  </a:cubicBezTo>
                  <a:cubicBezTo>
                    <a:pt x="142" y="67"/>
                    <a:pt x="116" y="49"/>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0" name="Google Shape;33230;p23"/>
            <p:cNvSpPr/>
            <p:nvPr/>
          </p:nvSpPr>
          <p:spPr>
            <a:xfrm>
              <a:off x="-1966580" y="-2733019"/>
              <a:ext cx="15423" cy="8595"/>
            </a:xfrm>
            <a:custGeom>
              <a:avLst/>
              <a:gdLst/>
              <a:ahLst/>
              <a:cxnLst/>
              <a:rect l="l" t="t" r="r" b="b"/>
              <a:pathLst>
                <a:path w="323" h="180" extrusionOk="0">
                  <a:moveTo>
                    <a:pt x="240" y="27"/>
                  </a:moveTo>
                  <a:cubicBezTo>
                    <a:pt x="243" y="31"/>
                    <a:pt x="243" y="31"/>
                    <a:pt x="247" y="35"/>
                  </a:cubicBezTo>
                  <a:cubicBezTo>
                    <a:pt x="247" y="31"/>
                    <a:pt x="243" y="31"/>
                    <a:pt x="240" y="27"/>
                  </a:cubicBezTo>
                  <a:close/>
                  <a:moveTo>
                    <a:pt x="53" y="1"/>
                  </a:moveTo>
                  <a:cubicBezTo>
                    <a:pt x="45" y="9"/>
                    <a:pt x="38" y="12"/>
                    <a:pt x="34" y="16"/>
                  </a:cubicBezTo>
                  <a:cubicBezTo>
                    <a:pt x="53" y="68"/>
                    <a:pt x="8" y="106"/>
                    <a:pt x="0" y="150"/>
                  </a:cubicBezTo>
                  <a:lnTo>
                    <a:pt x="4" y="150"/>
                  </a:lnTo>
                  <a:cubicBezTo>
                    <a:pt x="26" y="150"/>
                    <a:pt x="53" y="158"/>
                    <a:pt x="76" y="166"/>
                  </a:cubicBezTo>
                  <a:cubicBezTo>
                    <a:pt x="98" y="173"/>
                    <a:pt x="121" y="180"/>
                    <a:pt x="135" y="180"/>
                  </a:cubicBezTo>
                  <a:cubicBezTo>
                    <a:pt x="147" y="180"/>
                    <a:pt x="154" y="176"/>
                    <a:pt x="157" y="169"/>
                  </a:cubicBezTo>
                  <a:cubicBezTo>
                    <a:pt x="169" y="140"/>
                    <a:pt x="183" y="128"/>
                    <a:pt x="202" y="128"/>
                  </a:cubicBezTo>
                  <a:cubicBezTo>
                    <a:pt x="214" y="128"/>
                    <a:pt x="225" y="132"/>
                    <a:pt x="236" y="135"/>
                  </a:cubicBezTo>
                  <a:cubicBezTo>
                    <a:pt x="247" y="140"/>
                    <a:pt x="259" y="143"/>
                    <a:pt x="269" y="143"/>
                  </a:cubicBezTo>
                  <a:cubicBezTo>
                    <a:pt x="285" y="143"/>
                    <a:pt x="295" y="135"/>
                    <a:pt x="300" y="117"/>
                  </a:cubicBezTo>
                  <a:cubicBezTo>
                    <a:pt x="304" y="87"/>
                    <a:pt x="322" y="64"/>
                    <a:pt x="314" y="35"/>
                  </a:cubicBezTo>
                  <a:lnTo>
                    <a:pt x="247" y="35"/>
                  </a:lnTo>
                  <a:cubicBezTo>
                    <a:pt x="233" y="38"/>
                    <a:pt x="214" y="42"/>
                    <a:pt x="199" y="42"/>
                  </a:cubicBezTo>
                  <a:cubicBezTo>
                    <a:pt x="147" y="42"/>
                    <a:pt x="98" y="23"/>
                    <a:pt x="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1" name="Google Shape;33231;p23"/>
            <p:cNvSpPr/>
            <p:nvPr/>
          </p:nvSpPr>
          <p:spPr>
            <a:xfrm>
              <a:off x="-1983149" y="-2744432"/>
              <a:ext cx="9646" cy="9550"/>
            </a:xfrm>
            <a:custGeom>
              <a:avLst/>
              <a:gdLst/>
              <a:ahLst/>
              <a:cxnLst/>
              <a:rect l="l" t="t" r="r" b="b"/>
              <a:pathLst>
                <a:path w="202" h="200" extrusionOk="0">
                  <a:moveTo>
                    <a:pt x="67" y="1"/>
                  </a:moveTo>
                  <a:cubicBezTo>
                    <a:pt x="0" y="8"/>
                    <a:pt x="23" y="68"/>
                    <a:pt x="4" y="109"/>
                  </a:cubicBezTo>
                  <a:lnTo>
                    <a:pt x="7" y="109"/>
                  </a:lnTo>
                  <a:cubicBezTo>
                    <a:pt x="26" y="127"/>
                    <a:pt x="45" y="154"/>
                    <a:pt x="71" y="172"/>
                  </a:cubicBezTo>
                  <a:cubicBezTo>
                    <a:pt x="90" y="188"/>
                    <a:pt x="109" y="199"/>
                    <a:pt x="123" y="199"/>
                  </a:cubicBezTo>
                  <a:cubicBezTo>
                    <a:pt x="145" y="199"/>
                    <a:pt x="164" y="180"/>
                    <a:pt x="176" y="146"/>
                  </a:cubicBezTo>
                  <a:cubicBezTo>
                    <a:pt x="194" y="113"/>
                    <a:pt x="202" y="75"/>
                    <a:pt x="168" y="42"/>
                  </a:cubicBezTo>
                  <a:cubicBezTo>
                    <a:pt x="145" y="15"/>
                    <a:pt x="119" y="1"/>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2" name="Google Shape;33232;p23"/>
            <p:cNvSpPr/>
            <p:nvPr/>
          </p:nvSpPr>
          <p:spPr>
            <a:xfrm>
              <a:off x="-1964049" y="-2737985"/>
              <a:ext cx="9311" cy="6972"/>
            </a:xfrm>
            <a:custGeom>
              <a:avLst/>
              <a:gdLst/>
              <a:ahLst/>
              <a:cxnLst/>
              <a:rect l="l" t="t" r="r" b="b"/>
              <a:pathLst>
                <a:path w="195" h="146" extrusionOk="0">
                  <a:moveTo>
                    <a:pt x="97" y="0"/>
                  </a:moveTo>
                  <a:cubicBezTo>
                    <a:pt x="56" y="0"/>
                    <a:pt x="37" y="30"/>
                    <a:pt x="0" y="105"/>
                  </a:cubicBezTo>
                  <a:cubicBezTo>
                    <a:pt x="45" y="127"/>
                    <a:pt x="94" y="146"/>
                    <a:pt x="146" y="146"/>
                  </a:cubicBezTo>
                  <a:cubicBezTo>
                    <a:pt x="161" y="146"/>
                    <a:pt x="180" y="142"/>
                    <a:pt x="194" y="139"/>
                  </a:cubicBezTo>
                  <a:cubicBezTo>
                    <a:pt x="190" y="135"/>
                    <a:pt x="190" y="135"/>
                    <a:pt x="187" y="131"/>
                  </a:cubicBezTo>
                  <a:cubicBezTo>
                    <a:pt x="164" y="116"/>
                    <a:pt x="116" y="109"/>
                    <a:pt x="180" y="71"/>
                  </a:cubicBezTo>
                  <a:cubicBezTo>
                    <a:pt x="194" y="64"/>
                    <a:pt x="187" y="37"/>
                    <a:pt x="180" y="19"/>
                  </a:cubicBezTo>
                  <a:cubicBezTo>
                    <a:pt x="142" y="8"/>
                    <a:pt x="116"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3" name="Google Shape;33233;p23"/>
            <p:cNvSpPr/>
            <p:nvPr/>
          </p:nvSpPr>
          <p:spPr>
            <a:xfrm>
              <a:off x="-1974411" y="-2732303"/>
              <a:ext cx="10410" cy="8117"/>
            </a:xfrm>
            <a:custGeom>
              <a:avLst/>
              <a:gdLst/>
              <a:ahLst/>
              <a:cxnLst/>
              <a:rect l="l" t="t" r="r" b="b"/>
              <a:pathLst>
                <a:path w="218" h="170" extrusionOk="0">
                  <a:moveTo>
                    <a:pt x="198" y="1"/>
                  </a:moveTo>
                  <a:lnTo>
                    <a:pt x="198" y="1"/>
                  </a:lnTo>
                  <a:cubicBezTo>
                    <a:pt x="176" y="12"/>
                    <a:pt x="150" y="12"/>
                    <a:pt x="135" y="30"/>
                  </a:cubicBezTo>
                  <a:cubicBezTo>
                    <a:pt x="109" y="91"/>
                    <a:pt x="45" y="75"/>
                    <a:pt x="0" y="102"/>
                  </a:cubicBezTo>
                  <a:cubicBezTo>
                    <a:pt x="19" y="151"/>
                    <a:pt x="45" y="169"/>
                    <a:pt x="71" y="169"/>
                  </a:cubicBezTo>
                  <a:cubicBezTo>
                    <a:pt x="101" y="169"/>
                    <a:pt x="131" y="151"/>
                    <a:pt x="164" y="135"/>
                  </a:cubicBezTo>
                  <a:cubicBezTo>
                    <a:pt x="172" y="91"/>
                    <a:pt x="217" y="53"/>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4" name="Google Shape;33234;p23"/>
            <p:cNvSpPr/>
            <p:nvPr/>
          </p:nvSpPr>
          <p:spPr>
            <a:xfrm>
              <a:off x="-1958558" y="-2737078"/>
              <a:ext cx="7735" cy="5730"/>
            </a:xfrm>
            <a:custGeom>
              <a:avLst/>
              <a:gdLst/>
              <a:ahLst/>
              <a:cxnLst/>
              <a:rect l="l" t="t" r="r" b="b"/>
              <a:pathLst>
                <a:path w="162" h="120" extrusionOk="0">
                  <a:moveTo>
                    <a:pt x="65" y="0"/>
                  </a:moveTo>
                  <a:cubicBezTo>
                    <a:pt x="72" y="18"/>
                    <a:pt x="79" y="45"/>
                    <a:pt x="65" y="52"/>
                  </a:cubicBezTo>
                  <a:cubicBezTo>
                    <a:pt x="1" y="90"/>
                    <a:pt x="49" y="97"/>
                    <a:pt x="72" y="112"/>
                  </a:cubicBezTo>
                  <a:cubicBezTo>
                    <a:pt x="75" y="116"/>
                    <a:pt x="79" y="116"/>
                    <a:pt x="79" y="120"/>
                  </a:cubicBezTo>
                  <a:lnTo>
                    <a:pt x="146" y="120"/>
                  </a:lnTo>
                  <a:lnTo>
                    <a:pt x="162" y="104"/>
                  </a:lnTo>
                  <a:cubicBezTo>
                    <a:pt x="127" y="71"/>
                    <a:pt x="132"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5" name="Google Shape;33235;p23"/>
            <p:cNvSpPr/>
            <p:nvPr/>
          </p:nvSpPr>
          <p:spPr>
            <a:xfrm>
              <a:off x="-1974411" y="-2731730"/>
              <a:ext cx="6446" cy="4345"/>
            </a:xfrm>
            <a:custGeom>
              <a:avLst/>
              <a:gdLst/>
              <a:ahLst/>
              <a:cxnLst/>
              <a:rect l="l" t="t" r="r" b="b"/>
              <a:pathLst>
                <a:path w="135" h="91" extrusionOk="0">
                  <a:moveTo>
                    <a:pt x="135" y="18"/>
                  </a:moveTo>
                  <a:lnTo>
                    <a:pt x="135" y="18"/>
                  </a:lnTo>
                  <a:cubicBezTo>
                    <a:pt x="86" y="41"/>
                    <a:pt x="11" y="0"/>
                    <a:pt x="0" y="90"/>
                  </a:cubicBezTo>
                  <a:cubicBezTo>
                    <a:pt x="45" y="63"/>
                    <a:pt x="109" y="79"/>
                    <a:pt x="135" y="1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6" name="Google Shape;33236;p23"/>
            <p:cNvSpPr/>
            <p:nvPr/>
          </p:nvSpPr>
          <p:spPr>
            <a:xfrm>
              <a:off x="-2865139" y="-2883480"/>
              <a:ext cx="8786" cy="6637"/>
            </a:xfrm>
            <a:custGeom>
              <a:avLst/>
              <a:gdLst/>
              <a:ahLst/>
              <a:cxnLst/>
              <a:rect l="l" t="t" r="r" b="b"/>
              <a:pathLst>
                <a:path w="184" h="139" extrusionOk="0">
                  <a:moveTo>
                    <a:pt x="57" y="1"/>
                  </a:moveTo>
                  <a:cubicBezTo>
                    <a:pt x="38" y="1"/>
                    <a:pt x="19" y="20"/>
                    <a:pt x="1" y="46"/>
                  </a:cubicBezTo>
                  <a:cubicBezTo>
                    <a:pt x="64" y="56"/>
                    <a:pt x="98" y="90"/>
                    <a:pt x="124" y="139"/>
                  </a:cubicBezTo>
                  <a:cubicBezTo>
                    <a:pt x="184" y="83"/>
                    <a:pt x="124" y="56"/>
                    <a:pt x="94" y="23"/>
                  </a:cubicBezTo>
                  <a:cubicBezTo>
                    <a:pt x="80" y="8"/>
                    <a:pt x="68" y="1"/>
                    <a:pt x="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7" name="Google Shape;33237;p23"/>
            <p:cNvSpPr/>
            <p:nvPr/>
          </p:nvSpPr>
          <p:spPr>
            <a:xfrm>
              <a:off x="-2859409" y="-2892361"/>
              <a:ext cx="4871" cy="4679"/>
            </a:xfrm>
            <a:custGeom>
              <a:avLst/>
              <a:gdLst/>
              <a:ahLst/>
              <a:cxnLst/>
              <a:rect l="l" t="t" r="r" b="b"/>
              <a:pathLst>
                <a:path w="102" h="98" extrusionOk="0">
                  <a:moveTo>
                    <a:pt x="56" y="0"/>
                  </a:moveTo>
                  <a:lnTo>
                    <a:pt x="56" y="0"/>
                  </a:lnTo>
                  <a:cubicBezTo>
                    <a:pt x="1" y="90"/>
                    <a:pt x="4" y="93"/>
                    <a:pt x="101" y="97"/>
                  </a:cubicBezTo>
                  <a:cubicBezTo>
                    <a:pt x="68" y="75"/>
                    <a:pt x="94" y="23"/>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8" name="Google Shape;33238;p23"/>
            <p:cNvSpPr/>
            <p:nvPr/>
          </p:nvSpPr>
          <p:spPr>
            <a:xfrm>
              <a:off x="-2173480" y="-2920056"/>
              <a:ext cx="4918" cy="3247"/>
            </a:xfrm>
            <a:custGeom>
              <a:avLst/>
              <a:gdLst/>
              <a:ahLst/>
              <a:cxnLst/>
              <a:rect l="l" t="t" r="r" b="b"/>
              <a:pathLst>
                <a:path w="103" h="68" extrusionOk="0">
                  <a:moveTo>
                    <a:pt x="68" y="1"/>
                  </a:moveTo>
                  <a:cubicBezTo>
                    <a:pt x="58" y="1"/>
                    <a:pt x="49" y="4"/>
                    <a:pt x="42" y="11"/>
                  </a:cubicBezTo>
                  <a:cubicBezTo>
                    <a:pt x="23" y="19"/>
                    <a:pt x="16" y="45"/>
                    <a:pt x="1" y="60"/>
                  </a:cubicBezTo>
                  <a:cubicBezTo>
                    <a:pt x="13" y="68"/>
                    <a:pt x="23" y="68"/>
                    <a:pt x="35" y="68"/>
                  </a:cubicBezTo>
                  <a:cubicBezTo>
                    <a:pt x="46" y="68"/>
                    <a:pt x="58" y="68"/>
                    <a:pt x="68" y="64"/>
                  </a:cubicBezTo>
                  <a:cubicBezTo>
                    <a:pt x="75" y="49"/>
                    <a:pt x="102" y="27"/>
                    <a:pt x="98" y="19"/>
                  </a:cubicBezTo>
                  <a:cubicBezTo>
                    <a:pt x="91" y="8"/>
                    <a:pt x="80"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9" name="Google Shape;33239;p23"/>
            <p:cNvSpPr/>
            <p:nvPr/>
          </p:nvSpPr>
          <p:spPr>
            <a:xfrm>
              <a:off x="-2166843" y="-2918815"/>
              <a:ext cx="4297" cy="3247"/>
            </a:xfrm>
            <a:custGeom>
              <a:avLst/>
              <a:gdLst/>
              <a:ahLst/>
              <a:cxnLst/>
              <a:rect l="l" t="t" r="r" b="b"/>
              <a:pathLst>
                <a:path w="90" h="68" extrusionOk="0">
                  <a:moveTo>
                    <a:pt x="41" y="1"/>
                  </a:moveTo>
                  <a:cubicBezTo>
                    <a:pt x="38" y="1"/>
                    <a:pt x="31" y="4"/>
                    <a:pt x="23" y="4"/>
                  </a:cubicBezTo>
                  <a:cubicBezTo>
                    <a:pt x="12" y="19"/>
                    <a:pt x="0" y="30"/>
                    <a:pt x="8" y="53"/>
                  </a:cubicBezTo>
                  <a:cubicBezTo>
                    <a:pt x="15" y="56"/>
                    <a:pt x="19" y="64"/>
                    <a:pt x="26" y="68"/>
                  </a:cubicBezTo>
                  <a:lnTo>
                    <a:pt x="90" y="68"/>
                  </a:lnTo>
                  <a:cubicBezTo>
                    <a:pt x="79" y="42"/>
                    <a:pt x="79" y="1"/>
                    <a:pt x="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0" name="Google Shape;33240;p23"/>
            <p:cNvSpPr/>
            <p:nvPr/>
          </p:nvSpPr>
          <p:spPr>
            <a:xfrm>
              <a:off x="-2438493" y="-2928460"/>
              <a:ext cx="4345" cy="7019"/>
            </a:xfrm>
            <a:custGeom>
              <a:avLst/>
              <a:gdLst/>
              <a:ahLst/>
              <a:cxnLst/>
              <a:rect l="l" t="t" r="r" b="b"/>
              <a:pathLst>
                <a:path w="91" h="147" extrusionOk="0">
                  <a:moveTo>
                    <a:pt x="86" y="1"/>
                  </a:moveTo>
                  <a:lnTo>
                    <a:pt x="86" y="1"/>
                  </a:lnTo>
                  <a:cubicBezTo>
                    <a:pt x="0" y="23"/>
                    <a:pt x="0" y="23"/>
                    <a:pt x="26" y="146"/>
                  </a:cubicBezTo>
                  <a:cubicBezTo>
                    <a:pt x="34" y="146"/>
                    <a:pt x="41" y="142"/>
                    <a:pt x="45" y="139"/>
                  </a:cubicBezTo>
                  <a:cubicBezTo>
                    <a:pt x="90" y="101"/>
                    <a:pt x="49" y="42"/>
                    <a:pt x="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1" name="Google Shape;33241;p23"/>
            <p:cNvSpPr/>
            <p:nvPr/>
          </p:nvSpPr>
          <p:spPr>
            <a:xfrm>
              <a:off x="-2117613" y="-2596454"/>
              <a:ext cx="5444" cy="3629"/>
            </a:xfrm>
            <a:custGeom>
              <a:avLst/>
              <a:gdLst/>
              <a:ahLst/>
              <a:cxnLst/>
              <a:rect l="l" t="t" r="r" b="b"/>
              <a:pathLst>
                <a:path w="114" h="76" extrusionOk="0">
                  <a:moveTo>
                    <a:pt x="54" y="1"/>
                  </a:moveTo>
                  <a:cubicBezTo>
                    <a:pt x="16" y="1"/>
                    <a:pt x="13" y="38"/>
                    <a:pt x="1" y="68"/>
                  </a:cubicBezTo>
                  <a:cubicBezTo>
                    <a:pt x="16" y="72"/>
                    <a:pt x="27" y="75"/>
                    <a:pt x="39" y="75"/>
                  </a:cubicBezTo>
                  <a:cubicBezTo>
                    <a:pt x="61" y="75"/>
                    <a:pt x="80" y="68"/>
                    <a:pt x="94" y="53"/>
                  </a:cubicBezTo>
                  <a:cubicBezTo>
                    <a:pt x="113" y="30"/>
                    <a:pt x="80" y="20"/>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2" name="Google Shape;33242;p23"/>
            <p:cNvSpPr/>
            <p:nvPr/>
          </p:nvSpPr>
          <p:spPr>
            <a:xfrm>
              <a:off x="-2300543" y="-2870110"/>
              <a:ext cx="6112" cy="2769"/>
            </a:xfrm>
            <a:custGeom>
              <a:avLst/>
              <a:gdLst/>
              <a:ahLst/>
              <a:cxnLst/>
              <a:rect l="l" t="t" r="r" b="b"/>
              <a:pathLst>
                <a:path w="128" h="58" extrusionOk="0">
                  <a:moveTo>
                    <a:pt x="60" y="1"/>
                  </a:moveTo>
                  <a:cubicBezTo>
                    <a:pt x="49" y="1"/>
                    <a:pt x="31" y="5"/>
                    <a:pt x="0" y="9"/>
                  </a:cubicBezTo>
                  <a:cubicBezTo>
                    <a:pt x="19" y="42"/>
                    <a:pt x="31" y="57"/>
                    <a:pt x="49" y="57"/>
                  </a:cubicBezTo>
                  <a:cubicBezTo>
                    <a:pt x="64" y="57"/>
                    <a:pt x="86" y="46"/>
                    <a:pt x="128" y="31"/>
                  </a:cubicBezTo>
                  <a:cubicBezTo>
                    <a:pt x="94" y="9"/>
                    <a:pt x="83"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3" name="Google Shape;33243;p23"/>
            <p:cNvSpPr/>
            <p:nvPr/>
          </p:nvSpPr>
          <p:spPr>
            <a:xfrm>
              <a:off x="-2206476" y="-2834536"/>
              <a:ext cx="12367" cy="20151"/>
            </a:xfrm>
            <a:custGeom>
              <a:avLst/>
              <a:gdLst/>
              <a:ahLst/>
              <a:cxnLst/>
              <a:rect l="l" t="t" r="r" b="b"/>
              <a:pathLst>
                <a:path w="259" h="422" extrusionOk="0">
                  <a:moveTo>
                    <a:pt x="128" y="0"/>
                  </a:moveTo>
                  <a:cubicBezTo>
                    <a:pt x="109" y="0"/>
                    <a:pt x="94" y="7"/>
                    <a:pt x="79" y="18"/>
                  </a:cubicBezTo>
                  <a:lnTo>
                    <a:pt x="79" y="23"/>
                  </a:lnTo>
                  <a:cubicBezTo>
                    <a:pt x="68" y="52"/>
                    <a:pt x="0" y="37"/>
                    <a:pt x="16" y="86"/>
                  </a:cubicBezTo>
                  <a:cubicBezTo>
                    <a:pt x="26" y="112"/>
                    <a:pt x="45" y="123"/>
                    <a:pt x="68" y="123"/>
                  </a:cubicBezTo>
                  <a:cubicBezTo>
                    <a:pt x="79" y="123"/>
                    <a:pt x="90" y="120"/>
                    <a:pt x="105" y="116"/>
                  </a:cubicBezTo>
                  <a:lnTo>
                    <a:pt x="109" y="116"/>
                  </a:lnTo>
                  <a:cubicBezTo>
                    <a:pt x="112" y="116"/>
                    <a:pt x="121" y="120"/>
                    <a:pt x="124" y="123"/>
                  </a:cubicBezTo>
                  <a:cubicBezTo>
                    <a:pt x="135" y="130"/>
                    <a:pt x="135" y="153"/>
                    <a:pt x="128" y="153"/>
                  </a:cubicBezTo>
                  <a:cubicBezTo>
                    <a:pt x="38" y="157"/>
                    <a:pt x="98" y="180"/>
                    <a:pt x="121" y="198"/>
                  </a:cubicBezTo>
                  <a:cubicBezTo>
                    <a:pt x="143" y="217"/>
                    <a:pt x="150" y="243"/>
                    <a:pt x="135" y="269"/>
                  </a:cubicBezTo>
                  <a:cubicBezTo>
                    <a:pt x="128" y="280"/>
                    <a:pt x="121" y="284"/>
                    <a:pt x="116" y="284"/>
                  </a:cubicBezTo>
                  <a:cubicBezTo>
                    <a:pt x="102" y="284"/>
                    <a:pt x="94" y="265"/>
                    <a:pt x="83" y="258"/>
                  </a:cubicBezTo>
                  <a:cubicBezTo>
                    <a:pt x="76" y="258"/>
                    <a:pt x="71" y="254"/>
                    <a:pt x="68" y="254"/>
                  </a:cubicBezTo>
                  <a:cubicBezTo>
                    <a:pt x="53" y="254"/>
                    <a:pt x="53" y="277"/>
                    <a:pt x="45" y="287"/>
                  </a:cubicBezTo>
                  <a:cubicBezTo>
                    <a:pt x="116" y="337"/>
                    <a:pt x="68" y="377"/>
                    <a:pt x="19" y="415"/>
                  </a:cubicBezTo>
                  <a:cubicBezTo>
                    <a:pt x="49" y="418"/>
                    <a:pt x="71" y="422"/>
                    <a:pt x="86" y="422"/>
                  </a:cubicBezTo>
                  <a:cubicBezTo>
                    <a:pt x="138" y="422"/>
                    <a:pt x="138" y="404"/>
                    <a:pt x="147" y="332"/>
                  </a:cubicBezTo>
                  <a:cubicBezTo>
                    <a:pt x="150" y="332"/>
                    <a:pt x="157" y="329"/>
                    <a:pt x="161" y="329"/>
                  </a:cubicBezTo>
                  <a:cubicBezTo>
                    <a:pt x="173" y="329"/>
                    <a:pt x="183" y="332"/>
                    <a:pt x="191" y="337"/>
                  </a:cubicBezTo>
                  <a:cubicBezTo>
                    <a:pt x="202" y="340"/>
                    <a:pt x="214" y="340"/>
                    <a:pt x="225" y="340"/>
                  </a:cubicBezTo>
                  <a:cubicBezTo>
                    <a:pt x="236" y="340"/>
                    <a:pt x="247" y="337"/>
                    <a:pt x="259" y="325"/>
                  </a:cubicBezTo>
                  <a:cubicBezTo>
                    <a:pt x="199" y="265"/>
                    <a:pt x="138" y="202"/>
                    <a:pt x="199" y="104"/>
                  </a:cubicBezTo>
                  <a:cubicBezTo>
                    <a:pt x="214" y="78"/>
                    <a:pt x="199" y="45"/>
                    <a:pt x="176" y="23"/>
                  </a:cubicBezTo>
                  <a:lnTo>
                    <a:pt x="176" y="18"/>
                  </a:lnTo>
                  <a:cubicBezTo>
                    <a:pt x="157" y="7"/>
                    <a:pt x="143" y="0"/>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4" name="Google Shape;33244;p23"/>
            <p:cNvSpPr/>
            <p:nvPr/>
          </p:nvSpPr>
          <p:spPr>
            <a:xfrm>
              <a:off x="-2212206" y="-2822073"/>
              <a:ext cx="7019" cy="7544"/>
            </a:xfrm>
            <a:custGeom>
              <a:avLst/>
              <a:gdLst/>
              <a:ahLst/>
              <a:cxnLst/>
              <a:rect l="l" t="t" r="r" b="b"/>
              <a:pathLst>
                <a:path w="147" h="158" extrusionOk="0">
                  <a:moveTo>
                    <a:pt x="53" y="0"/>
                  </a:moveTo>
                  <a:cubicBezTo>
                    <a:pt x="34" y="0"/>
                    <a:pt x="16" y="8"/>
                    <a:pt x="1" y="23"/>
                  </a:cubicBezTo>
                  <a:cubicBezTo>
                    <a:pt x="34" y="60"/>
                    <a:pt x="12" y="128"/>
                    <a:pt x="65" y="157"/>
                  </a:cubicBezTo>
                  <a:cubicBezTo>
                    <a:pt x="124" y="124"/>
                    <a:pt x="113" y="53"/>
                    <a:pt x="146" y="8"/>
                  </a:cubicBezTo>
                  <a:lnTo>
                    <a:pt x="146" y="8"/>
                  </a:lnTo>
                  <a:cubicBezTo>
                    <a:pt x="139" y="12"/>
                    <a:pt x="132" y="12"/>
                    <a:pt x="124" y="12"/>
                  </a:cubicBezTo>
                  <a:cubicBezTo>
                    <a:pt x="113" y="12"/>
                    <a:pt x="101" y="8"/>
                    <a:pt x="87" y="8"/>
                  </a:cubicBezTo>
                  <a:cubicBezTo>
                    <a:pt x="75" y="4"/>
                    <a:pt x="65"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5" name="Google Shape;33245;p23"/>
            <p:cNvSpPr/>
            <p:nvPr/>
          </p:nvSpPr>
          <p:spPr>
            <a:xfrm>
              <a:off x="-1907322" y="-2713919"/>
              <a:ext cx="12701" cy="9502"/>
            </a:xfrm>
            <a:custGeom>
              <a:avLst/>
              <a:gdLst/>
              <a:ahLst/>
              <a:cxnLst/>
              <a:rect l="l" t="t" r="r" b="b"/>
              <a:pathLst>
                <a:path w="266" h="199" extrusionOk="0">
                  <a:moveTo>
                    <a:pt x="120" y="1"/>
                  </a:moveTo>
                  <a:cubicBezTo>
                    <a:pt x="83" y="9"/>
                    <a:pt x="53" y="31"/>
                    <a:pt x="27" y="61"/>
                  </a:cubicBezTo>
                  <a:cubicBezTo>
                    <a:pt x="8" y="80"/>
                    <a:pt x="1" y="102"/>
                    <a:pt x="15" y="124"/>
                  </a:cubicBezTo>
                  <a:cubicBezTo>
                    <a:pt x="46" y="166"/>
                    <a:pt x="86" y="199"/>
                    <a:pt x="136" y="199"/>
                  </a:cubicBezTo>
                  <a:lnTo>
                    <a:pt x="139" y="199"/>
                  </a:lnTo>
                  <a:cubicBezTo>
                    <a:pt x="184" y="199"/>
                    <a:pt x="225" y="177"/>
                    <a:pt x="229" y="116"/>
                  </a:cubicBezTo>
                  <a:cubicBezTo>
                    <a:pt x="229" y="94"/>
                    <a:pt x="251" y="90"/>
                    <a:pt x="266" y="83"/>
                  </a:cubicBezTo>
                  <a:cubicBezTo>
                    <a:pt x="214" y="61"/>
                    <a:pt x="153" y="57"/>
                    <a:pt x="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6" name="Google Shape;33246;p23"/>
            <p:cNvSpPr/>
            <p:nvPr/>
          </p:nvSpPr>
          <p:spPr>
            <a:xfrm>
              <a:off x="-2036533" y="-2900097"/>
              <a:ext cx="8070" cy="5969"/>
            </a:xfrm>
            <a:custGeom>
              <a:avLst/>
              <a:gdLst/>
              <a:ahLst/>
              <a:cxnLst/>
              <a:rect l="l" t="t" r="r" b="b"/>
              <a:pathLst>
                <a:path w="169" h="125" extrusionOk="0">
                  <a:moveTo>
                    <a:pt x="101" y="1"/>
                  </a:moveTo>
                  <a:lnTo>
                    <a:pt x="101" y="1"/>
                  </a:lnTo>
                  <a:cubicBezTo>
                    <a:pt x="78" y="19"/>
                    <a:pt x="60" y="42"/>
                    <a:pt x="33" y="57"/>
                  </a:cubicBezTo>
                  <a:cubicBezTo>
                    <a:pt x="0" y="72"/>
                    <a:pt x="7" y="98"/>
                    <a:pt x="33" y="117"/>
                  </a:cubicBezTo>
                  <a:cubicBezTo>
                    <a:pt x="45" y="124"/>
                    <a:pt x="56" y="124"/>
                    <a:pt x="68" y="124"/>
                  </a:cubicBezTo>
                  <a:cubicBezTo>
                    <a:pt x="105" y="124"/>
                    <a:pt x="146" y="102"/>
                    <a:pt x="168" y="64"/>
                  </a:cubicBezTo>
                  <a:cubicBezTo>
                    <a:pt x="157" y="54"/>
                    <a:pt x="150" y="46"/>
                    <a:pt x="142" y="46"/>
                  </a:cubicBezTo>
                  <a:cubicBezTo>
                    <a:pt x="135" y="46"/>
                    <a:pt x="128" y="54"/>
                    <a:pt x="116" y="61"/>
                  </a:cubicBezTo>
                  <a:cubicBezTo>
                    <a:pt x="109" y="68"/>
                    <a:pt x="101" y="76"/>
                    <a:pt x="90" y="76"/>
                  </a:cubicBezTo>
                  <a:lnTo>
                    <a:pt x="86" y="76"/>
                  </a:lnTo>
                  <a:cubicBezTo>
                    <a:pt x="78" y="46"/>
                    <a:pt x="116" y="28"/>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7" name="Google Shape;33247;p23"/>
            <p:cNvSpPr/>
            <p:nvPr/>
          </p:nvSpPr>
          <p:spPr>
            <a:xfrm>
              <a:off x="-2250406" y="-2859557"/>
              <a:ext cx="15949" cy="15949"/>
            </a:xfrm>
            <a:custGeom>
              <a:avLst/>
              <a:gdLst/>
              <a:ahLst/>
              <a:cxnLst/>
              <a:rect l="l" t="t" r="r" b="b"/>
              <a:pathLst>
                <a:path w="334" h="334" extrusionOk="0">
                  <a:moveTo>
                    <a:pt x="161" y="0"/>
                  </a:moveTo>
                  <a:cubicBezTo>
                    <a:pt x="90" y="53"/>
                    <a:pt x="57" y="135"/>
                    <a:pt x="1" y="199"/>
                  </a:cubicBezTo>
                  <a:cubicBezTo>
                    <a:pt x="16" y="210"/>
                    <a:pt x="49" y="210"/>
                    <a:pt x="23" y="240"/>
                  </a:cubicBezTo>
                  <a:cubicBezTo>
                    <a:pt x="9" y="262"/>
                    <a:pt x="16" y="281"/>
                    <a:pt x="31" y="296"/>
                  </a:cubicBezTo>
                  <a:lnTo>
                    <a:pt x="42" y="296"/>
                  </a:lnTo>
                  <a:cubicBezTo>
                    <a:pt x="68" y="296"/>
                    <a:pt x="90" y="307"/>
                    <a:pt x="113" y="314"/>
                  </a:cubicBezTo>
                  <a:cubicBezTo>
                    <a:pt x="135" y="326"/>
                    <a:pt x="158" y="333"/>
                    <a:pt x="180" y="333"/>
                  </a:cubicBezTo>
                  <a:lnTo>
                    <a:pt x="195" y="333"/>
                  </a:lnTo>
                  <a:cubicBezTo>
                    <a:pt x="188" y="314"/>
                    <a:pt x="184" y="300"/>
                    <a:pt x="177" y="281"/>
                  </a:cubicBezTo>
                  <a:cubicBezTo>
                    <a:pt x="173" y="270"/>
                    <a:pt x="173" y="259"/>
                    <a:pt x="169" y="251"/>
                  </a:cubicBezTo>
                  <a:cubicBezTo>
                    <a:pt x="139" y="173"/>
                    <a:pt x="139" y="157"/>
                    <a:pt x="195" y="157"/>
                  </a:cubicBezTo>
                  <a:lnTo>
                    <a:pt x="229" y="157"/>
                  </a:lnTo>
                  <a:cubicBezTo>
                    <a:pt x="237" y="157"/>
                    <a:pt x="251" y="169"/>
                    <a:pt x="263" y="169"/>
                  </a:cubicBezTo>
                  <a:cubicBezTo>
                    <a:pt x="270" y="169"/>
                    <a:pt x="273" y="165"/>
                    <a:pt x="278" y="147"/>
                  </a:cubicBezTo>
                  <a:cubicBezTo>
                    <a:pt x="282" y="98"/>
                    <a:pt x="334" y="71"/>
                    <a:pt x="326" y="16"/>
                  </a:cubicBezTo>
                  <a:lnTo>
                    <a:pt x="237" y="16"/>
                  </a:lnTo>
                  <a:cubicBezTo>
                    <a:pt x="211" y="16"/>
                    <a:pt x="188" y="12"/>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8" name="Google Shape;33248;p23"/>
            <p:cNvSpPr/>
            <p:nvPr/>
          </p:nvSpPr>
          <p:spPr>
            <a:xfrm>
              <a:off x="-2242002" y="-2848479"/>
              <a:ext cx="8977" cy="6112"/>
            </a:xfrm>
            <a:custGeom>
              <a:avLst/>
              <a:gdLst/>
              <a:ahLst/>
              <a:cxnLst/>
              <a:rect l="l" t="t" r="r" b="b"/>
              <a:pathLst>
                <a:path w="188" h="128" extrusionOk="0">
                  <a:moveTo>
                    <a:pt x="139" y="1"/>
                  </a:moveTo>
                  <a:cubicBezTo>
                    <a:pt x="90" y="1"/>
                    <a:pt x="49" y="41"/>
                    <a:pt x="1" y="49"/>
                  </a:cubicBezTo>
                  <a:cubicBezTo>
                    <a:pt x="8" y="68"/>
                    <a:pt x="12" y="82"/>
                    <a:pt x="19" y="101"/>
                  </a:cubicBezTo>
                  <a:cubicBezTo>
                    <a:pt x="42" y="108"/>
                    <a:pt x="64" y="120"/>
                    <a:pt x="83" y="127"/>
                  </a:cubicBezTo>
                  <a:lnTo>
                    <a:pt x="87" y="127"/>
                  </a:lnTo>
                  <a:cubicBezTo>
                    <a:pt x="94" y="120"/>
                    <a:pt x="106" y="113"/>
                    <a:pt x="116" y="105"/>
                  </a:cubicBezTo>
                  <a:cubicBezTo>
                    <a:pt x="113" y="56"/>
                    <a:pt x="187" y="60"/>
                    <a:pt x="180" y="11"/>
                  </a:cubicBezTo>
                  <a:cubicBezTo>
                    <a:pt x="165" y="4"/>
                    <a:pt x="154"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9" name="Google Shape;33249;p23"/>
            <p:cNvSpPr/>
            <p:nvPr/>
          </p:nvSpPr>
          <p:spPr>
            <a:xfrm>
              <a:off x="-2651124" y="-2819542"/>
              <a:ext cx="10266" cy="7163"/>
            </a:xfrm>
            <a:custGeom>
              <a:avLst/>
              <a:gdLst/>
              <a:ahLst/>
              <a:cxnLst/>
              <a:rect l="l" t="t" r="r" b="b"/>
              <a:pathLst>
                <a:path w="215" h="150" extrusionOk="0">
                  <a:moveTo>
                    <a:pt x="35" y="0"/>
                  </a:moveTo>
                  <a:lnTo>
                    <a:pt x="1" y="34"/>
                  </a:lnTo>
                  <a:cubicBezTo>
                    <a:pt x="4" y="94"/>
                    <a:pt x="72" y="94"/>
                    <a:pt x="98" y="135"/>
                  </a:cubicBezTo>
                  <a:cubicBezTo>
                    <a:pt x="106" y="138"/>
                    <a:pt x="109" y="142"/>
                    <a:pt x="117" y="149"/>
                  </a:cubicBezTo>
                  <a:cubicBezTo>
                    <a:pt x="206" y="108"/>
                    <a:pt x="214" y="75"/>
                    <a:pt x="151" y="18"/>
                  </a:cubicBezTo>
                  <a:lnTo>
                    <a:pt x="143" y="18"/>
                  </a:lnTo>
                  <a:cubicBezTo>
                    <a:pt x="132" y="18"/>
                    <a:pt x="120" y="18"/>
                    <a:pt x="109" y="23"/>
                  </a:cubicBezTo>
                  <a:cubicBezTo>
                    <a:pt x="98" y="26"/>
                    <a:pt x="87" y="26"/>
                    <a:pt x="80" y="26"/>
                  </a:cubicBezTo>
                  <a:cubicBezTo>
                    <a:pt x="61" y="26"/>
                    <a:pt x="46" y="23"/>
                    <a:pt x="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0" name="Google Shape;33250;p23"/>
            <p:cNvSpPr/>
            <p:nvPr/>
          </p:nvSpPr>
          <p:spPr>
            <a:xfrm>
              <a:off x="-2645585" y="-2819542"/>
              <a:ext cx="5778" cy="7879"/>
            </a:xfrm>
            <a:custGeom>
              <a:avLst/>
              <a:gdLst/>
              <a:ahLst/>
              <a:cxnLst/>
              <a:rect l="l" t="t" r="r" b="b"/>
              <a:pathLst>
                <a:path w="121" h="165" extrusionOk="0">
                  <a:moveTo>
                    <a:pt x="68" y="0"/>
                  </a:moveTo>
                  <a:cubicBezTo>
                    <a:pt x="53" y="0"/>
                    <a:pt x="42" y="11"/>
                    <a:pt x="35" y="18"/>
                  </a:cubicBezTo>
                  <a:cubicBezTo>
                    <a:pt x="98" y="75"/>
                    <a:pt x="90" y="108"/>
                    <a:pt x="1" y="149"/>
                  </a:cubicBezTo>
                  <a:cubicBezTo>
                    <a:pt x="16" y="161"/>
                    <a:pt x="27" y="164"/>
                    <a:pt x="38" y="164"/>
                  </a:cubicBezTo>
                  <a:cubicBezTo>
                    <a:pt x="64" y="164"/>
                    <a:pt x="83" y="135"/>
                    <a:pt x="98" y="112"/>
                  </a:cubicBezTo>
                  <a:cubicBezTo>
                    <a:pt x="116" y="78"/>
                    <a:pt x="121" y="37"/>
                    <a:pt x="83" y="7"/>
                  </a:cubicBezTo>
                  <a:cubicBezTo>
                    <a:pt x="79" y="4"/>
                    <a:pt x="71"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1" name="Google Shape;33251;p23"/>
            <p:cNvSpPr/>
            <p:nvPr/>
          </p:nvSpPr>
          <p:spPr>
            <a:xfrm>
              <a:off x="-2651840" y="-2817967"/>
              <a:ext cx="5396" cy="4871"/>
            </a:xfrm>
            <a:custGeom>
              <a:avLst/>
              <a:gdLst/>
              <a:ahLst/>
              <a:cxnLst/>
              <a:rect l="l" t="t" r="r" b="b"/>
              <a:pathLst>
                <a:path w="113" h="102" extrusionOk="0">
                  <a:moveTo>
                    <a:pt x="16" y="1"/>
                  </a:moveTo>
                  <a:cubicBezTo>
                    <a:pt x="1" y="75"/>
                    <a:pt x="23" y="97"/>
                    <a:pt x="113" y="102"/>
                  </a:cubicBezTo>
                  <a:cubicBezTo>
                    <a:pt x="87" y="61"/>
                    <a:pt x="19" y="6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2" name="Google Shape;33252;p23"/>
            <p:cNvSpPr/>
            <p:nvPr/>
          </p:nvSpPr>
          <p:spPr>
            <a:xfrm>
              <a:off x="-2626628" y="-2804215"/>
              <a:ext cx="5730" cy="4011"/>
            </a:xfrm>
            <a:custGeom>
              <a:avLst/>
              <a:gdLst/>
              <a:ahLst/>
              <a:cxnLst/>
              <a:rect l="l" t="t" r="r" b="b"/>
              <a:pathLst>
                <a:path w="120" h="84" extrusionOk="0">
                  <a:moveTo>
                    <a:pt x="52" y="0"/>
                  </a:moveTo>
                  <a:cubicBezTo>
                    <a:pt x="19" y="0"/>
                    <a:pt x="4" y="23"/>
                    <a:pt x="0" y="56"/>
                  </a:cubicBezTo>
                  <a:cubicBezTo>
                    <a:pt x="15" y="75"/>
                    <a:pt x="30" y="83"/>
                    <a:pt x="45" y="83"/>
                  </a:cubicBezTo>
                  <a:cubicBezTo>
                    <a:pt x="71" y="83"/>
                    <a:pt x="90" y="64"/>
                    <a:pt x="112" y="45"/>
                  </a:cubicBezTo>
                  <a:cubicBezTo>
                    <a:pt x="119" y="4"/>
                    <a:pt x="93" y="4"/>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3" name="Google Shape;33253;p23"/>
            <p:cNvSpPr/>
            <p:nvPr/>
          </p:nvSpPr>
          <p:spPr>
            <a:xfrm>
              <a:off x="-2627010" y="-2802066"/>
              <a:ext cx="6494" cy="3438"/>
            </a:xfrm>
            <a:custGeom>
              <a:avLst/>
              <a:gdLst/>
              <a:ahLst/>
              <a:cxnLst/>
              <a:rect l="l" t="t" r="r" b="b"/>
              <a:pathLst>
                <a:path w="136" h="72" extrusionOk="0">
                  <a:moveTo>
                    <a:pt x="120" y="0"/>
                  </a:moveTo>
                  <a:lnTo>
                    <a:pt x="120" y="0"/>
                  </a:lnTo>
                  <a:cubicBezTo>
                    <a:pt x="98" y="19"/>
                    <a:pt x="79" y="38"/>
                    <a:pt x="53" y="38"/>
                  </a:cubicBezTo>
                  <a:cubicBezTo>
                    <a:pt x="38" y="38"/>
                    <a:pt x="23" y="30"/>
                    <a:pt x="8" y="11"/>
                  </a:cubicBezTo>
                  <a:lnTo>
                    <a:pt x="8" y="11"/>
                  </a:lnTo>
                  <a:cubicBezTo>
                    <a:pt x="1" y="64"/>
                    <a:pt x="27" y="71"/>
                    <a:pt x="57" y="71"/>
                  </a:cubicBezTo>
                  <a:lnTo>
                    <a:pt x="91" y="71"/>
                  </a:lnTo>
                  <a:cubicBezTo>
                    <a:pt x="135" y="64"/>
                    <a:pt x="127" y="30"/>
                    <a:pt x="1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4" name="Google Shape;33254;p23"/>
            <p:cNvSpPr/>
            <p:nvPr/>
          </p:nvSpPr>
          <p:spPr>
            <a:xfrm>
              <a:off x="-2041738" y="-2532517"/>
              <a:ext cx="9168" cy="8070"/>
            </a:xfrm>
            <a:custGeom>
              <a:avLst/>
              <a:gdLst/>
              <a:ahLst/>
              <a:cxnLst/>
              <a:rect l="l" t="t" r="r" b="b"/>
              <a:pathLst>
                <a:path w="192" h="169" extrusionOk="0">
                  <a:moveTo>
                    <a:pt x="132" y="0"/>
                  </a:moveTo>
                  <a:cubicBezTo>
                    <a:pt x="125" y="0"/>
                    <a:pt x="116" y="4"/>
                    <a:pt x="106" y="18"/>
                  </a:cubicBezTo>
                  <a:cubicBezTo>
                    <a:pt x="68" y="63"/>
                    <a:pt x="42" y="120"/>
                    <a:pt x="1" y="161"/>
                  </a:cubicBezTo>
                  <a:cubicBezTo>
                    <a:pt x="12" y="168"/>
                    <a:pt x="20" y="168"/>
                    <a:pt x="30" y="168"/>
                  </a:cubicBezTo>
                  <a:cubicBezTo>
                    <a:pt x="61" y="168"/>
                    <a:pt x="87" y="153"/>
                    <a:pt x="113" y="146"/>
                  </a:cubicBezTo>
                  <a:cubicBezTo>
                    <a:pt x="132" y="130"/>
                    <a:pt x="151" y="112"/>
                    <a:pt x="169" y="97"/>
                  </a:cubicBezTo>
                  <a:cubicBezTo>
                    <a:pt x="180" y="82"/>
                    <a:pt x="192" y="68"/>
                    <a:pt x="184" y="49"/>
                  </a:cubicBezTo>
                  <a:cubicBezTo>
                    <a:pt x="161" y="45"/>
                    <a:pt x="151"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5" name="Google Shape;33255;p23"/>
            <p:cNvSpPr/>
            <p:nvPr/>
          </p:nvSpPr>
          <p:spPr>
            <a:xfrm>
              <a:off x="-2049569" y="-2538963"/>
              <a:ext cx="8213" cy="10028"/>
            </a:xfrm>
            <a:custGeom>
              <a:avLst/>
              <a:gdLst/>
              <a:ahLst/>
              <a:cxnLst/>
              <a:rect l="l" t="t" r="r" b="b"/>
              <a:pathLst>
                <a:path w="172" h="210" extrusionOk="0">
                  <a:moveTo>
                    <a:pt x="132" y="1"/>
                  </a:moveTo>
                  <a:lnTo>
                    <a:pt x="132" y="1"/>
                  </a:lnTo>
                  <a:cubicBezTo>
                    <a:pt x="71" y="46"/>
                    <a:pt x="1" y="86"/>
                    <a:pt x="49" y="180"/>
                  </a:cubicBezTo>
                  <a:cubicBezTo>
                    <a:pt x="76" y="207"/>
                    <a:pt x="109" y="210"/>
                    <a:pt x="147" y="210"/>
                  </a:cubicBezTo>
                  <a:cubicBezTo>
                    <a:pt x="155" y="210"/>
                    <a:pt x="163" y="210"/>
                    <a:pt x="172" y="210"/>
                  </a:cubicBezTo>
                  <a:cubicBezTo>
                    <a:pt x="105" y="146"/>
                    <a:pt x="101" y="75"/>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6" name="Google Shape;33256;p23"/>
            <p:cNvSpPr/>
            <p:nvPr/>
          </p:nvSpPr>
          <p:spPr>
            <a:xfrm>
              <a:off x="-2819442" y="-2661060"/>
              <a:ext cx="7019" cy="5396"/>
            </a:xfrm>
            <a:custGeom>
              <a:avLst/>
              <a:gdLst/>
              <a:ahLst/>
              <a:cxnLst/>
              <a:rect l="l" t="t" r="r" b="b"/>
              <a:pathLst>
                <a:path w="147" h="113" extrusionOk="0">
                  <a:moveTo>
                    <a:pt x="20" y="1"/>
                  </a:moveTo>
                  <a:cubicBezTo>
                    <a:pt x="12" y="34"/>
                    <a:pt x="4" y="68"/>
                    <a:pt x="1" y="101"/>
                  </a:cubicBezTo>
                  <a:cubicBezTo>
                    <a:pt x="46" y="105"/>
                    <a:pt x="87" y="108"/>
                    <a:pt x="128" y="113"/>
                  </a:cubicBezTo>
                  <a:cubicBezTo>
                    <a:pt x="146" y="19"/>
                    <a:pt x="79" y="12"/>
                    <a:pt x="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7" name="Google Shape;33257;p23"/>
            <p:cNvSpPr/>
            <p:nvPr/>
          </p:nvSpPr>
          <p:spPr>
            <a:xfrm>
              <a:off x="-2127927" y="-2930943"/>
              <a:ext cx="10744" cy="9311"/>
            </a:xfrm>
            <a:custGeom>
              <a:avLst/>
              <a:gdLst/>
              <a:ahLst/>
              <a:cxnLst/>
              <a:rect l="l" t="t" r="r" b="b"/>
              <a:pathLst>
                <a:path w="225" h="195" extrusionOk="0">
                  <a:moveTo>
                    <a:pt x="135" y="1"/>
                  </a:moveTo>
                  <a:cubicBezTo>
                    <a:pt x="113" y="1"/>
                    <a:pt x="90" y="8"/>
                    <a:pt x="72" y="11"/>
                  </a:cubicBezTo>
                  <a:cubicBezTo>
                    <a:pt x="19" y="19"/>
                    <a:pt x="30" y="64"/>
                    <a:pt x="19" y="101"/>
                  </a:cubicBezTo>
                  <a:cubicBezTo>
                    <a:pt x="1" y="172"/>
                    <a:pt x="72" y="161"/>
                    <a:pt x="98" y="194"/>
                  </a:cubicBezTo>
                  <a:cubicBezTo>
                    <a:pt x="116" y="191"/>
                    <a:pt x="131" y="184"/>
                    <a:pt x="150" y="180"/>
                  </a:cubicBezTo>
                  <a:cubicBezTo>
                    <a:pt x="158" y="172"/>
                    <a:pt x="165" y="161"/>
                    <a:pt x="172" y="153"/>
                  </a:cubicBezTo>
                  <a:cubicBezTo>
                    <a:pt x="225" y="113"/>
                    <a:pt x="184" y="64"/>
                    <a:pt x="176" y="27"/>
                  </a:cubicBezTo>
                  <a:cubicBezTo>
                    <a:pt x="168" y="8"/>
                    <a:pt x="153" y="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8" name="Google Shape;33258;p23"/>
            <p:cNvSpPr/>
            <p:nvPr/>
          </p:nvSpPr>
          <p:spPr>
            <a:xfrm>
              <a:off x="-2124919" y="-2939729"/>
              <a:ext cx="8595" cy="7544"/>
            </a:xfrm>
            <a:custGeom>
              <a:avLst/>
              <a:gdLst/>
              <a:ahLst/>
              <a:cxnLst/>
              <a:rect l="l" t="t" r="r" b="b"/>
              <a:pathLst>
                <a:path w="180" h="158" extrusionOk="0">
                  <a:moveTo>
                    <a:pt x="87" y="1"/>
                  </a:moveTo>
                  <a:lnTo>
                    <a:pt x="87" y="1"/>
                  </a:lnTo>
                  <a:cubicBezTo>
                    <a:pt x="0" y="102"/>
                    <a:pt x="5" y="117"/>
                    <a:pt x="140" y="158"/>
                  </a:cubicBezTo>
                  <a:cubicBezTo>
                    <a:pt x="180" y="50"/>
                    <a:pt x="180" y="50"/>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9" name="Google Shape;33259;p23"/>
            <p:cNvSpPr/>
            <p:nvPr/>
          </p:nvSpPr>
          <p:spPr>
            <a:xfrm>
              <a:off x="-1973694" y="-2714254"/>
              <a:ext cx="25212" cy="12319"/>
            </a:xfrm>
            <a:custGeom>
              <a:avLst/>
              <a:gdLst/>
              <a:ahLst/>
              <a:cxnLst/>
              <a:rect l="l" t="t" r="r" b="b"/>
              <a:pathLst>
                <a:path w="528" h="258" extrusionOk="0">
                  <a:moveTo>
                    <a:pt x="217" y="1"/>
                  </a:moveTo>
                  <a:cubicBezTo>
                    <a:pt x="187" y="1"/>
                    <a:pt x="180" y="23"/>
                    <a:pt x="183" y="56"/>
                  </a:cubicBezTo>
                  <a:cubicBezTo>
                    <a:pt x="191" y="90"/>
                    <a:pt x="202" y="123"/>
                    <a:pt x="165" y="154"/>
                  </a:cubicBezTo>
                  <a:cubicBezTo>
                    <a:pt x="127" y="131"/>
                    <a:pt x="149" y="87"/>
                    <a:pt x="123" y="61"/>
                  </a:cubicBezTo>
                  <a:cubicBezTo>
                    <a:pt x="104" y="38"/>
                    <a:pt x="82" y="27"/>
                    <a:pt x="60" y="27"/>
                  </a:cubicBezTo>
                  <a:cubicBezTo>
                    <a:pt x="49" y="27"/>
                    <a:pt x="41" y="27"/>
                    <a:pt x="30" y="30"/>
                  </a:cubicBezTo>
                  <a:cubicBezTo>
                    <a:pt x="0" y="42"/>
                    <a:pt x="18" y="79"/>
                    <a:pt x="18" y="101"/>
                  </a:cubicBezTo>
                  <a:cubicBezTo>
                    <a:pt x="23" y="135"/>
                    <a:pt x="52" y="165"/>
                    <a:pt x="34" y="199"/>
                  </a:cubicBezTo>
                  <a:cubicBezTo>
                    <a:pt x="101" y="232"/>
                    <a:pt x="168" y="258"/>
                    <a:pt x="239" y="258"/>
                  </a:cubicBezTo>
                  <a:cubicBezTo>
                    <a:pt x="287" y="258"/>
                    <a:pt x="340" y="244"/>
                    <a:pt x="389" y="210"/>
                  </a:cubicBezTo>
                  <a:cubicBezTo>
                    <a:pt x="400" y="202"/>
                    <a:pt x="408" y="199"/>
                    <a:pt x="415" y="199"/>
                  </a:cubicBezTo>
                  <a:cubicBezTo>
                    <a:pt x="437" y="199"/>
                    <a:pt x="456" y="213"/>
                    <a:pt x="479" y="218"/>
                  </a:cubicBezTo>
                  <a:cubicBezTo>
                    <a:pt x="512" y="206"/>
                    <a:pt x="527" y="187"/>
                    <a:pt x="508" y="150"/>
                  </a:cubicBezTo>
                  <a:lnTo>
                    <a:pt x="508" y="150"/>
                  </a:lnTo>
                  <a:cubicBezTo>
                    <a:pt x="505" y="154"/>
                    <a:pt x="501" y="154"/>
                    <a:pt x="497" y="154"/>
                  </a:cubicBezTo>
                  <a:cubicBezTo>
                    <a:pt x="482" y="154"/>
                    <a:pt x="475" y="146"/>
                    <a:pt x="463" y="135"/>
                  </a:cubicBezTo>
                  <a:lnTo>
                    <a:pt x="460" y="135"/>
                  </a:lnTo>
                  <a:cubicBezTo>
                    <a:pt x="441" y="135"/>
                    <a:pt x="422" y="158"/>
                    <a:pt x="404" y="158"/>
                  </a:cubicBezTo>
                  <a:cubicBezTo>
                    <a:pt x="392" y="158"/>
                    <a:pt x="385" y="146"/>
                    <a:pt x="382" y="113"/>
                  </a:cubicBezTo>
                  <a:cubicBezTo>
                    <a:pt x="377" y="94"/>
                    <a:pt x="329" y="83"/>
                    <a:pt x="292" y="83"/>
                  </a:cubicBezTo>
                  <a:lnTo>
                    <a:pt x="277" y="83"/>
                  </a:lnTo>
                  <a:cubicBezTo>
                    <a:pt x="220" y="83"/>
                    <a:pt x="220" y="49"/>
                    <a:pt x="232" y="4"/>
                  </a:cubicBezTo>
                  <a:cubicBezTo>
                    <a:pt x="228" y="1"/>
                    <a:pt x="225" y="1"/>
                    <a:pt x="2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0" name="Google Shape;33260;p23"/>
            <p:cNvSpPr/>
            <p:nvPr/>
          </p:nvSpPr>
          <p:spPr>
            <a:xfrm>
              <a:off x="-2575583" y="-2464187"/>
              <a:ext cx="9693" cy="7210"/>
            </a:xfrm>
            <a:custGeom>
              <a:avLst/>
              <a:gdLst/>
              <a:ahLst/>
              <a:cxnLst/>
              <a:rect l="l" t="t" r="r" b="b"/>
              <a:pathLst>
                <a:path w="203" h="151" extrusionOk="0">
                  <a:moveTo>
                    <a:pt x="30" y="0"/>
                  </a:moveTo>
                  <a:cubicBezTo>
                    <a:pt x="11" y="0"/>
                    <a:pt x="11" y="31"/>
                    <a:pt x="0" y="50"/>
                  </a:cubicBezTo>
                  <a:cubicBezTo>
                    <a:pt x="18" y="72"/>
                    <a:pt x="52" y="76"/>
                    <a:pt x="63" y="109"/>
                  </a:cubicBezTo>
                  <a:cubicBezTo>
                    <a:pt x="75" y="143"/>
                    <a:pt x="97" y="150"/>
                    <a:pt x="123" y="150"/>
                  </a:cubicBezTo>
                  <a:cubicBezTo>
                    <a:pt x="135" y="150"/>
                    <a:pt x="149" y="146"/>
                    <a:pt x="161" y="146"/>
                  </a:cubicBezTo>
                  <a:cubicBezTo>
                    <a:pt x="202" y="45"/>
                    <a:pt x="202" y="45"/>
                    <a:pt x="105" y="34"/>
                  </a:cubicBezTo>
                  <a:cubicBezTo>
                    <a:pt x="86" y="31"/>
                    <a:pt x="71" y="19"/>
                    <a:pt x="56" y="12"/>
                  </a:cubicBezTo>
                  <a:cubicBezTo>
                    <a:pt x="45" y="5"/>
                    <a:pt x="37" y="0"/>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1" name="Google Shape;33261;p23"/>
            <p:cNvSpPr/>
            <p:nvPr/>
          </p:nvSpPr>
          <p:spPr>
            <a:xfrm>
              <a:off x="-2558823" y="-2465763"/>
              <a:ext cx="8261" cy="6972"/>
            </a:xfrm>
            <a:custGeom>
              <a:avLst/>
              <a:gdLst/>
              <a:ahLst/>
              <a:cxnLst/>
              <a:rect l="l" t="t" r="r" b="b"/>
              <a:pathLst>
                <a:path w="173" h="146" extrusionOk="0">
                  <a:moveTo>
                    <a:pt x="60" y="0"/>
                  </a:moveTo>
                  <a:cubicBezTo>
                    <a:pt x="34" y="0"/>
                    <a:pt x="12" y="11"/>
                    <a:pt x="8" y="38"/>
                  </a:cubicBezTo>
                  <a:cubicBezTo>
                    <a:pt x="0" y="71"/>
                    <a:pt x="4" y="116"/>
                    <a:pt x="23" y="135"/>
                  </a:cubicBezTo>
                  <a:cubicBezTo>
                    <a:pt x="31" y="142"/>
                    <a:pt x="45" y="145"/>
                    <a:pt x="60" y="145"/>
                  </a:cubicBezTo>
                  <a:cubicBezTo>
                    <a:pt x="79" y="145"/>
                    <a:pt x="102" y="138"/>
                    <a:pt x="112" y="123"/>
                  </a:cubicBezTo>
                  <a:cubicBezTo>
                    <a:pt x="131" y="97"/>
                    <a:pt x="150" y="74"/>
                    <a:pt x="172" y="52"/>
                  </a:cubicBezTo>
                  <a:cubicBezTo>
                    <a:pt x="143" y="33"/>
                    <a:pt x="112" y="11"/>
                    <a:pt x="79" y="4"/>
                  </a:cubicBezTo>
                  <a:cubicBezTo>
                    <a:pt x="76" y="0"/>
                    <a:pt x="68" y="0"/>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2" name="Google Shape;33262;p23"/>
            <p:cNvSpPr/>
            <p:nvPr/>
          </p:nvSpPr>
          <p:spPr>
            <a:xfrm>
              <a:off x="-2620229" y="-2483287"/>
              <a:ext cx="6972" cy="8786"/>
            </a:xfrm>
            <a:custGeom>
              <a:avLst/>
              <a:gdLst/>
              <a:ahLst/>
              <a:cxnLst/>
              <a:rect l="l" t="t" r="r" b="b"/>
              <a:pathLst>
                <a:path w="146" h="184" extrusionOk="0">
                  <a:moveTo>
                    <a:pt x="132" y="1"/>
                  </a:moveTo>
                  <a:lnTo>
                    <a:pt x="132" y="5"/>
                  </a:lnTo>
                  <a:cubicBezTo>
                    <a:pt x="109" y="27"/>
                    <a:pt x="87" y="27"/>
                    <a:pt x="61" y="27"/>
                  </a:cubicBezTo>
                  <a:lnTo>
                    <a:pt x="49" y="27"/>
                  </a:lnTo>
                  <a:cubicBezTo>
                    <a:pt x="30" y="27"/>
                    <a:pt x="16" y="27"/>
                    <a:pt x="1" y="34"/>
                  </a:cubicBezTo>
                  <a:cubicBezTo>
                    <a:pt x="16" y="101"/>
                    <a:pt x="38" y="162"/>
                    <a:pt x="113" y="184"/>
                  </a:cubicBezTo>
                  <a:cubicBezTo>
                    <a:pt x="120" y="158"/>
                    <a:pt x="101" y="120"/>
                    <a:pt x="146" y="117"/>
                  </a:cubicBezTo>
                  <a:cubicBezTo>
                    <a:pt x="90" y="86"/>
                    <a:pt x="135" y="4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3" name="Google Shape;33263;p23"/>
            <p:cNvSpPr/>
            <p:nvPr/>
          </p:nvSpPr>
          <p:spPr>
            <a:xfrm>
              <a:off x="-2058116" y="-2786022"/>
              <a:ext cx="12319" cy="9884"/>
            </a:xfrm>
            <a:custGeom>
              <a:avLst/>
              <a:gdLst/>
              <a:ahLst/>
              <a:cxnLst/>
              <a:rect l="l" t="t" r="r" b="b"/>
              <a:pathLst>
                <a:path w="258" h="207" extrusionOk="0">
                  <a:moveTo>
                    <a:pt x="71" y="1"/>
                  </a:moveTo>
                  <a:cubicBezTo>
                    <a:pt x="0" y="56"/>
                    <a:pt x="23" y="120"/>
                    <a:pt x="33" y="180"/>
                  </a:cubicBezTo>
                  <a:lnTo>
                    <a:pt x="33" y="184"/>
                  </a:lnTo>
                  <a:cubicBezTo>
                    <a:pt x="45" y="195"/>
                    <a:pt x="56" y="206"/>
                    <a:pt x="71" y="206"/>
                  </a:cubicBezTo>
                  <a:cubicBezTo>
                    <a:pt x="75" y="206"/>
                    <a:pt x="78" y="206"/>
                    <a:pt x="82" y="203"/>
                  </a:cubicBezTo>
                  <a:cubicBezTo>
                    <a:pt x="86" y="94"/>
                    <a:pt x="171" y="87"/>
                    <a:pt x="250" y="72"/>
                  </a:cubicBezTo>
                  <a:cubicBezTo>
                    <a:pt x="258" y="49"/>
                    <a:pt x="247" y="34"/>
                    <a:pt x="232" y="20"/>
                  </a:cubicBezTo>
                  <a:cubicBezTo>
                    <a:pt x="209" y="42"/>
                    <a:pt x="190" y="49"/>
                    <a:pt x="168" y="49"/>
                  </a:cubicBezTo>
                  <a:cubicBezTo>
                    <a:pt x="135" y="49"/>
                    <a:pt x="101" y="27"/>
                    <a:pt x="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4" name="Google Shape;33264;p23"/>
            <p:cNvSpPr/>
            <p:nvPr/>
          </p:nvSpPr>
          <p:spPr>
            <a:xfrm>
              <a:off x="-2054249" y="-2782632"/>
              <a:ext cx="8117" cy="7019"/>
            </a:xfrm>
            <a:custGeom>
              <a:avLst/>
              <a:gdLst/>
              <a:ahLst/>
              <a:cxnLst/>
              <a:rect l="l" t="t" r="r" b="b"/>
              <a:pathLst>
                <a:path w="170" h="147" extrusionOk="0">
                  <a:moveTo>
                    <a:pt x="169" y="1"/>
                  </a:moveTo>
                  <a:lnTo>
                    <a:pt x="169" y="1"/>
                  </a:lnTo>
                  <a:cubicBezTo>
                    <a:pt x="90" y="16"/>
                    <a:pt x="5" y="23"/>
                    <a:pt x="1" y="132"/>
                  </a:cubicBezTo>
                  <a:cubicBezTo>
                    <a:pt x="9" y="135"/>
                    <a:pt x="16" y="142"/>
                    <a:pt x="20" y="147"/>
                  </a:cubicBezTo>
                  <a:cubicBezTo>
                    <a:pt x="80" y="109"/>
                    <a:pt x="158" y="87"/>
                    <a:pt x="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5" name="Google Shape;33265;p23"/>
            <p:cNvSpPr/>
            <p:nvPr/>
          </p:nvSpPr>
          <p:spPr>
            <a:xfrm>
              <a:off x="-2840500" y="-2789555"/>
              <a:ext cx="5969" cy="5396"/>
            </a:xfrm>
            <a:custGeom>
              <a:avLst/>
              <a:gdLst/>
              <a:ahLst/>
              <a:cxnLst/>
              <a:rect l="l" t="t" r="r" b="b"/>
              <a:pathLst>
                <a:path w="125" h="113" extrusionOk="0">
                  <a:moveTo>
                    <a:pt x="83" y="0"/>
                  </a:moveTo>
                  <a:cubicBezTo>
                    <a:pt x="49" y="0"/>
                    <a:pt x="38" y="41"/>
                    <a:pt x="19" y="71"/>
                  </a:cubicBezTo>
                  <a:cubicBezTo>
                    <a:pt x="0" y="104"/>
                    <a:pt x="9" y="112"/>
                    <a:pt x="23" y="112"/>
                  </a:cubicBezTo>
                  <a:lnTo>
                    <a:pt x="35" y="112"/>
                  </a:lnTo>
                  <a:cubicBezTo>
                    <a:pt x="38" y="108"/>
                    <a:pt x="42" y="108"/>
                    <a:pt x="45" y="108"/>
                  </a:cubicBezTo>
                  <a:cubicBezTo>
                    <a:pt x="49" y="108"/>
                    <a:pt x="53" y="108"/>
                    <a:pt x="53" y="112"/>
                  </a:cubicBezTo>
                  <a:lnTo>
                    <a:pt x="61" y="112"/>
                  </a:lnTo>
                  <a:cubicBezTo>
                    <a:pt x="90" y="86"/>
                    <a:pt x="116" y="56"/>
                    <a:pt x="124" y="15"/>
                  </a:cubicBezTo>
                  <a:cubicBezTo>
                    <a:pt x="105" y="4"/>
                    <a:pt x="94"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6" name="Google Shape;33266;p23"/>
            <p:cNvSpPr/>
            <p:nvPr/>
          </p:nvSpPr>
          <p:spPr>
            <a:xfrm>
              <a:off x="-2051193" y="-2790463"/>
              <a:ext cx="4154" cy="2722"/>
            </a:xfrm>
            <a:custGeom>
              <a:avLst/>
              <a:gdLst/>
              <a:ahLst/>
              <a:cxnLst/>
              <a:rect l="l" t="t" r="r" b="b"/>
              <a:pathLst>
                <a:path w="87" h="57" extrusionOk="0">
                  <a:moveTo>
                    <a:pt x="26" y="0"/>
                  </a:moveTo>
                  <a:cubicBezTo>
                    <a:pt x="19" y="0"/>
                    <a:pt x="16" y="4"/>
                    <a:pt x="9" y="11"/>
                  </a:cubicBezTo>
                  <a:cubicBezTo>
                    <a:pt x="0" y="15"/>
                    <a:pt x="0" y="23"/>
                    <a:pt x="0" y="30"/>
                  </a:cubicBezTo>
                  <a:cubicBezTo>
                    <a:pt x="4" y="53"/>
                    <a:pt x="16" y="56"/>
                    <a:pt x="35" y="56"/>
                  </a:cubicBezTo>
                  <a:lnTo>
                    <a:pt x="53" y="56"/>
                  </a:lnTo>
                  <a:cubicBezTo>
                    <a:pt x="64" y="56"/>
                    <a:pt x="76" y="53"/>
                    <a:pt x="87" y="49"/>
                  </a:cubicBezTo>
                  <a:cubicBezTo>
                    <a:pt x="79" y="42"/>
                    <a:pt x="71" y="30"/>
                    <a:pt x="61" y="23"/>
                  </a:cubicBezTo>
                  <a:cubicBezTo>
                    <a:pt x="49" y="15"/>
                    <a:pt x="42"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7" name="Google Shape;33267;p23"/>
            <p:cNvSpPr/>
            <p:nvPr/>
          </p:nvSpPr>
          <p:spPr>
            <a:xfrm>
              <a:off x="-2316396" y="-2551808"/>
              <a:ext cx="8404" cy="6494"/>
            </a:xfrm>
            <a:custGeom>
              <a:avLst/>
              <a:gdLst/>
              <a:ahLst/>
              <a:cxnLst/>
              <a:rect l="l" t="t" r="r" b="b"/>
              <a:pathLst>
                <a:path w="176" h="136" extrusionOk="0">
                  <a:moveTo>
                    <a:pt x="85" y="1"/>
                  </a:moveTo>
                  <a:cubicBezTo>
                    <a:pt x="67" y="1"/>
                    <a:pt x="49" y="8"/>
                    <a:pt x="33" y="27"/>
                  </a:cubicBezTo>
                  <a:cubicBezTo>
                    <a:pt x="0" y="56"/>
                    <a:pt x="7" y="82"/>
                    <a:pt x="37" y="113"/>
                  </a:cubicBezTo>
                  <a:cubicBezTo>
                    <a:pt x="56" y="127"/>
                    <a:pt x="71" y="135"/>
                    <a:pt x="85" y="135"/>
                  </a:cubicBezTo>
                  <a:cubicBezTo>
                    <a:pt x="108" y="135"/>
                    <a:pt x="130" y="120"/>
                    <a:pt x="149" y="105"/>
                  </a:cubicBezTo>
                  <a:cubicBezTo>
                    <a:pt x="172" y="82"/>
                    <a:pt x="175" y="45"/>
                    <a:pt x="146" y="27"/>
                  </a:cubicBezTo>
                  <a:cubicBezTo>
                    <a:pt x="127" y="11"/>
                    <a:pt x="104" y="1"/>
                    <a:pt x="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8" name="Google Shape;33268;p23"/>
            <p:cNvSpPr/>
            <p:nvPr/>
          </p:nvSpPr>
          <p:spPr>
            <a:xfrm>
              <a:off x="-2082421" y="-2902580"/>
              <a:ext cx="24162" cy="20389"/>
            </a:xfrm>
            <a:custGeom>
              <a:avLst/>
              <a:gdLst/>
              <a:ahLst/>
              <a:cxnLst/>
              <a:rect l="l" t="t" r="r" b="b"/>
              <a:pathLst>
                <a:path w="506" h="427" extrusionOk="0">
                  <a:moveTo>
                    <a:pt x="356" y="1"/>
                  </a:moveTo>
                  <a:lnTo>
                    <a:pt x="356" y="23"/>
                  </a:lnTo>
                  <a:cubicBezTo>
                    <a:pt x="359" y="83"/>
                    <a:pt x="359" y="106"/>
                    <a:pt x="340" y="106"/>
                  </a:cubicBezTo>
                  <a:cubicBezTo>
                    <a:pt x="330" y="106"/>
                    <a:pt x="307" y="98"/>
                    <a:pt x="277" y="83"/>
                  </a:cubicBezTo>
                  <a:cubicBezTo>
                    <a:pt x="254" y="75"/>
                    <a:pt x="236" y="71"/>
                    <a:pt x="218" y="71"/>
                  </a:cubicBezTo>
                  <a:cubicBezTo>
                    <a:pt x="199" y="71"/>
                    <a:pt x="180" y="75"/>
                    <a:pt x="157" y="87"/>
                  </a:cubicBezTo>
                  <a:cubicBezTo>
                    <a:pt x="173" y="116"/>
                    <a:pt x="195" y="135"/>
                    <a:pt x="218" y="147"/>
                  </a:cubicBezTo>
                  <a:cubicBezTo>
                    <a:pt x="236" y="158"/>
                    <a:pt x="266" y="158"/>
                    <a:pt x="254" y="192"/>
                  </a:cubicBezTo>
                  <a:cubicBezTo>
                    <a:pt x="244" y="218"/>
                    <a:pt x="221" y="221"/>
                    <a:pt x="202" y="221"/>
                  </a:cubicBezTo>
                  <a:lnTo>
                    <a:pt x="195" y="221"/>
                  </a:lnTo>
                  <a:cubicBezTo>
                    <a:pt x="142" y="218"/>
                    <a:pt x="102" y="187"/>
                    <a:pt x="61" y="161"/>
                  </a:cubicBezTo>
                  <a:cubicBezTo>
                    <a:pt x="23" y="195"/>
                    <a:pt x="45" y="263"/>
                    <a:pt x="0" y="292"/>
                  </a:cubicBezTo>
                  <a:cubicBezTo>
                    <a:pt x="52" y="326"/>
                    <a:pt x="42" y="420"/>
                    <a:pt x="124" y="427"/>
                  </a:cubicBezTo>
                  <a:cubicBezTo>
                    <a:pt x="131" y="378"/>
                    <a:pt x="176" y="341"/>
                    <a:pt x="165" y="285"/>
                  </a:cubicBezTo>
                  <a:cubicBezTo>
                    <a:pt x="165" y="277"/>
                    <a:pt x="169" y="263"/>
                    <a:pt x="180" y="263"/>
                  </a:cubicBezTo>
                  <a:lnTo>
                    <a:pt x="187" y="263"/>
                  </a:lnTo>
                  <a:cubicBezTo>
                    <a:pt x="199" y="270"/>
                    <a:pt x="209" y="273"/>
                    <a:pt x="221" y="273"/>
                  </a:cubicBezTo>
                  <a:cubicBezTo>
                    <a:pt x="266" y="273"/>
                    <a:pt x="285" y="229"/>
                    <a:pt x="299" y="195"/>
                  </a:cubicBezTo>
                  <a:cubicBezTo>
                    <a:pt x="330" y="135"/>
                    <a:pt x="427" y="165"/>
                    <a:pt x="434" y="83"/>
                  </a:cubicBezTo>
                  <a:cubicBezTo>
                    <a:pt x="456" y="94"/>
                    <a:pt x="479" y="106"/>
                    <a:pt x="506" y="116"/>
                  </a:cubicBezTo>
                  <a:cubicBezTo>
                    <a:pt x="479" y="45"/>
                    <a:pt x="404" y="42"/>
                    <a:pt x="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9" name="Google Shape;33269;p23"/>
            <p:cNvSpPr/>
            <p:nvPr/>
          </p:nvSpPr>
          <p:spPr>
            <a:xfrm>
              <a:off x="-2704651" y="-2615889"/>
              <a:ext cx="8117" cy="6972"/>
            </a:xfrm>
            <a:custGeom>
              <a:avLst/>
              <a:gdLst/>
              <a:ahLst/>
              <a:cxnLst/>
              <a:rect l="l" t="t" r="r" b="b"/>
              <a:pathLst>
                <a:path w="170" h="146" extrusionOk="0">
                  <a:moveTo>
                    <a:pt x="112" y="0"/>
                  </a:moveTo>
                  <a:cubicBezTo>
                    <a:pt x="94" y="52"/>
                    <a:pt x="38" y="34"/>
                    <a:pt x="8" y="56"/>
                  </a:cubicBezTo>
                  <a:cubicBezTo>
                    <a:pt x="0" y="60"/>
                    <a:pt x="0" y="71"/>
                    <a:pt x="0" y="78"/>
                  </a:cubicBezTo>
                  <a:cubicBezTo>
                    <a:pt x="8" y="109"/>
                    <a:pt x="30" y="127"/>
                    <a:pt x="60" y="142"/>
                  </a:cubicBezTo>
                  <a:cubicBezTo>
                    <a:pt x="68" y="142"/>
                    <a:pt x="75" y="146"/>
                    <a:pt x="83" y="146"/>
                  </a:cubicBezTo>
                  <a:cubicBezTo>
                    <a:pt x="94" y="146"/>
                    <a:pt x="105" y="139"/>
                    <a:pt x="116" y="120"/>
                  </a:cubicBezTo>
                  <a:cubicBezTo>
                    <a:pt x="128" y="94"/>
                    <a:pt x="150" y="71"/>
                    <a:pt x="169" y="49"/>
                  </a:cubicBezTo>
                  <a:cubicBezTo>
                    <a:pt x="154" y="30"/>
                    <a:pt x="116"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0" name="Google Shape;33270;p23"/>
            <p:cNvSpPr/>
            <p:nvPr/>
          </p:nvSpPr>
          <p:spPr>
            <a:xfrm>
              <a:off x="-2127067" y="-2873977"/>
              <a:ext cx="6112" cy="7879"/>
            </a:xfrm>
            <a:custGeom>
              <a:avLst/>
              <a:gdLst/>
              <a:ahLst/>
              <a:cxnLst/>
              <a:rect l="l" t="t" r="r" b="b"/>
              <a:pathLst>
                <a:path w="128" h="165" extrusionOk="0">
                  <a:moveTo>
                    <a:pt x="28" y="0"/>
                  </a:moveTo>
                  <a:cubicBezTo>
                    <a:pt x="1" y="26"/>
                    <a:pt x="9" y="59"/>
                    <a:pt x="9" y="86"/>
                  </a:cubicBezTo>
                  <a:cubicBezTo>
                    <a:pt x="12" y="138"/>
                    <a:pt x="23" y="164"/>
                    <a:pt x="50" y="164"/>
                  </a:cubicBezTo>
                  <a:cubicBezTo>
                    <a:pt x="68" y="164"/>
                    <a:pt x="95" y="153"/>
                    <a:pt x="128" y="135"/>
                  </a:cubicBezTo>
                  <a:cubicBezTo>
                    <a:pt x="121" y="71"/>
                    <a:pt x="106" y="11"/>
                    <a:pt x="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1" name="Google Shape;33271;p23"/>
            <p:cNvSpPr/>
            <p:nvPr/>
          </p:nvSpPr>
          <p:spPr>
            <a:xfrm>
              <a:off x="-2041022" y="-2824890"/>
              <a:ext cx="11842" cy="8213"/>
            </a:xfrm>
            <a:custGeom>
              <a:avLst/>
              <a:gdLst/>
              <a:ahLst/>
              <a:cxnLst/>
              <a:rect l="l" t="t" r="r" b="b"/>
              <a:pathLst>
                <a:path w="248" h="172" extrusionOk="0">
                  <a:moveTo>
                    <a:pt x="91" y="0"/>
                  </a:moveTo>
                  <a:cubicBezTo>
                    <a:pt x="72" y="18"/>
                    <a:pt x="53" y="37"/>
                    <a:pt x="34" y="59"/>
                  </a:cubicBezTo>
                  <a:cubicBezTo>
                    <a:pt x="1" y="104"/>
                    <a:pt x="27" y="138"/>
                    <a:pt x="60" y="161"/>
                  </a:cubicBezTo>
                  <a:cubicBezTo>
                    <a:pt x="72" y="168"/>
                    <a:pt x="83" y="172"/>
                    <a:pt x="91" y="172"/>
                  </a:cubicBezTo>
                  <a:cubicBezTo>
                    <a:pt x="105" y="172"/>
                    <a:pt x="120" y="164"/>
                    <a:pt x="136" y="157"/>
                  </a:cubicBezTo>
                  <a:cubicBezTo>
                    <a:pt x="150" y="149"/>
                    <a:pt x="169" y="146"/>
                    <a:pt x="184" y="146"/>
                  </a:cubicBezTo>
                  <a:lnTo>
                    <a:pt x="195" y="146"/>
                  </a:lnTo>
                  <a:cubicBezTo>
                    <a:pt x="222" y="146"/>
                    <a:pt x="248" y="119"/>
                    <a:pt x="240" y="82"/>
                  </a:cubicBezTo>
                  <a:cubicBezTo>
                    <a:pt x="177" y="78"/>
                    <a:pt x="154" y="4"/>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2" name="Google Shape;33272;p23"/>
            <p:cNvSpPr/>
            <p:nvPr/>
          </p:nvSpPr>
          <p:spPr>
            <a:xfrm>
              <a:off x="-2048519" y="-2818683"/>
              <a:ext cx="10410" cy="8452"/>
            </a:xfrm>
            <a:custGeom>
              <a:avLst/>
              <a:gdLst/>
              <a:ahLst/>
              <a:cxnLst/>
              <a:rect l="l" t="t" r="r" b="b"/>
              <a:pathLst>
                <a:path w="218" h="177" extrusionOk="0">
                  <a:moveTo>
                    <a:pt x="150" y="0"/>
                  </a:moveTo>
                  <a:cubicBezTo>
                    <a:pt x="132" y="45"/>
                    <a:pt x="110" y="83"/>
                    <a:pt x="72" y="83"/>
                  </a:cubicBezTo>
                  <a:cubicBezTo>
                    <a:pt x="53" y="83"/>
                    <a:pt x="38" y="79"/>
                    <a:pt x="15" y="64"/>
                  </a:cubicBezTo>
                  <a:lnTo>
                    <a:pt x="15" y="64"/>
                  </a:lnTo>
                  <a:cubicBezTo>
                    <a:pt x="1" y="124"/>
                    <a:pt x="20" y="154"/>
                    <a:pt x="79" y="157"/>
                  </a:cubicBezTo>
                  <a:cubicBezTo>
                    <a:pt x="98" y="157"/>
                    <a:pt x="117" y="173"/>
                    <a:pt x="132" y="176"/>
                  </a:cubicBezTo>
                  <a:cubicBezTo>
                    <a:pt x="154" y="154"/>
                    <a:pt x="191" y="165"/>
                    <a:pt x="217" y="143"/>
                  </a:cubicBezTo>
                  <a:cubicBezTo>
                    <a:pt x="180" y="102"/>
                    <a:pt x="188" y="38"/>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3" name="Google Shape;33273;p23"/>
            <p:cNvSpPr/>
            <p:nvPr/>
          </p:nvSpPr>
          <p:spPr>
            <a:xfrm>
              <a:off x="-2614547" y="-2832960"/>
              <a:ext cx="4727" cy="3104"/>
            </a:xfrm>
            <a:custGeom>
              <a:avLst/>
              <a:gdLst/>
              <a:ahLst/>
              <a:cxnLst/>
              <a:rect l="l" t="t" r="r" b="b"/>
              <a:pathLst>
                <a:path w="99" h="65" extrusionOk="0">
                  <a:moveTo>
                    <a:pt x="42" y="0"/>
                  </a:moveTo>
                  <a:cubicBezTo>
                    <a:pt x="31" y="0"/>
                    <a:pt x="23" y="4"/>
                    <a:pt x="13" y="12"/>
                  </a:cubicBezTo>
                  <a:cubicBezTo>
                    <a:pt x="1" y="30"/>
                    <a:pt x="13" y="42"/>
                    <a:pt x="23" y="49"/>
                  </a:cubicBezTo>
                  <a:cubicBezTo>
                    <a:pt x="35" y="57"/>
                    <a:pt x="46" y="64"/>
                    <a:pt x="57" y="64"/>
                  </a:cubicBezTo>
                  <a:cubicBezTo>
                    <a:pt x="65" y="64"/>
                    <a:pt x="76" y="61"/>
                    <a:pt x="83" y="49"/>
                  </a:cubicBezTo>
                  <a:cubicBezTo>
                    <a:pt x="99" y="35"/>
                    <a:pt x="87" y="19"/>
                    <a:pt x="76" y="12"/>
                  </a:cubicBezTo>
                  <a:cubicBezTo>
                    <a:pt x="65" y="4"/>
                    <a:pt x="54" y="0"/>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4" name="Google Shape;33274;p23"/>
            <p:cNvSpPr/>
            <p:nvPr/>
          </p:nvSpPr>
          <p:spPr>
            <a:xfrm>
              <a:off x="-2295386" y="-2768545"/>
              <a:ext cx="9168" cy="10075"/>
            </a:xfrm>
            <a:custGeom>
              <a:avLst/>
              <a:gdLst/>
              <a:ahLst/>
              <a:cxnLst/>
              <a:rect l="l" t="t" r="r" b="b"/>
              <a:pathLst>
                <a:path w="192" h="211" extrusionOk="0">
                  <a:moveTo>
                    <a:pt x="38" y="1"/>
                  </a:moveTo>
                  <a:cubicBezTo>
                    <a:pt x="27" y="1"/>
                    <a:pt x="20" y="4"/>
                    <a:pt x="4" y="9"/>
                  </a:cubicBezTo>
                  <a:cubicBezTo>
                    <a:pt x="4" y="12"/>
                    <a:pt x="4" y="12"/>
                    <a:pt x="1" y="12"/>
                  </a:cubicBezTo>
                  <a:cubicBezTo>
                    <a:pt x="27" y="65"/>
                    <a:pt x="4" y="143"/>
                    <a:pt x="90" y="161"/>
                  </a:cubicBezTo>
                  <a:cubicBezTo>
                    <a:pt x="113" y="169"/>
                    <a:pt x="38" y="188"/>
                    <a:pt x="80" y="206"/>
                  </a:cubicBezTo>
                  <a:cubicBezTo>
                    <a:pt x="83" y="206"/>
                    <a:pt x="87" y="211"/>
                    <a:pt x="87" y="211"/>
                  </a:cubicBezTo>
                  <a:cubicBezTo>
                    <a:pt x="106" y="211"/>
                    <a:pt x="132" y="180"/>
                    <a:pt x="125" y="169"/>
                  </a:cubicBezTo>
                  <a:cubicBezTo>
                    <a:pt x="106" y="132"/>
                    <a:pt x="192" y="125"/>
                    <a:pt x="143" y="94"/>
                  </a:cubicBezTo>
                  <a:cubicBezTo>
                    <a:pt x="102" y="72"/>
                    <a:pt x="90"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5" name="Google Shape;33275;p23"/>
            <p:cNvSpPr/>
            <p:nvPr/>
          </p:nvSpPr>
          <p:spPr>
            <a:xfrm>
              <a:off x="-2623285" y="-2473450"/>
              <a:ext cx="6828" cy="3104"/>
            </a:xfrm>
            <a:custGeom>
              <a:avLst/>
              <a:gdLst/>
              <a:ahLst/>
              <a:cxnLst/>
              <a:rect l="l" t="t" r="r" b="b"/>
              <a:pathLst>
                <a:path w="143" h="65" extrusionOk="0">
                  <a:moveTo>
                    <a:pt x="53" y="0"/>
                  </a:moveTo>
                  <a:cubicBezTo>
                    <a:pt x="39" y="0"/>
                    <a:pt x="20" y="4"/>
                    <a:pt x="1" y="23"/>
                  </a:cubicBezTo>
                  <a:cubicBezTo>
                    <a:pt x="42" y="26"/>
                    <a:pt x="68" y="64"/>
                    <a:pt x="102" y="64"/>
                  </a:cubicBezTo>
                  <a:cubicBezTo>
                    <a:pt x="117" y="64"/>
                    <a:pt x="128" y="60"/>
                    <a:pt x="143" y="42"/>
                  </a:cubicBezTo>
                  <a:cubicBezTo>
                    <a:pt x="117" y="30"/>
                    <a:pt x="91"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6" name="Google Shape;33276;p23"/>
            <p:cNvSpPr/>
            <p:nvPr/>
          </p:nvSpPr>
          <p:spPr>
            <a:xfrm>
              <a:off x="-2076500" y="-2898616"/>
              <a:ext cx="22156" cy="23206"/>
            </a:xfrm>
            <a:custGeom>
              <a:avLst/>
              <a:gdLst/>
              <a:ahLst/>
              <a:cxnLst/>
              <a:rect l="l" t="t" r="r" b="b"/>
              <a:pathLst>
                <a:path w="464" h="486" extrusionOk="0">
                  <a:moveTo>
                    <a:pt x="310" y="0"/>
                  </a:moveTo>
                  <a:cubicBezTo>
                    <a:pt x="303" y="82"/>
                    <a:pt x="206" y="52"/>
                    <a:pt x="175" y="112"/>
                  </a:cubicBezTo>
                  <a:cubicBezTo>
                    <a:pt x="161" y="146"/>
                    <a:pt x="142" y="190"/>
                    <a:pt x="97" y="190"/>
                  </a:cubicBezTo>
                  <a:cubicBezTo>
                    <a:pt x="85" y="190"/>
                    <a:pt x="75" y="187"/>
                    <a:pt x="63" y="180"/>
                  </a:cubicBezTo>
                  <a:lnTo>
                    <a:pt x="56" y="180"/>
                  </a:lnTo>
                  <a:cubicBezTo>
                    <a:pt x="45" y="180"/>
                    <a:pt x="41" y="194"/>
                    <a:pt x="41" y="202"/>
                  </a:cubicBezTo>
                  <a:cubicBezTo>
                    <a:pt x="52" y="258"/>
                    <a:pt x="7" y="295"/>
                    <a:pt x="0" y="344"/>
                  </a:cubicBezTo>
                  <a:cubicBezTo>
                    <a:pt x="56" y="378"/>
                    <a:pt x="26" y="456"/>
                    <a:pt x="82" y="486"/>
                  </a:cubicBezTo>
                  <a:cubicBezTo>
                    <a:pt x="85" y="445"/>
                    <a:pt x="94" y="407"/>
                    <a:pt x="130" y="407"/>
                  </a:cubicBezTo>
                  <a:cubicBezTo>
                    <a:pt x="142" y="407"/>
                    <a:pt x="153" y="411"/>
                    <a:pt x="168" y="418"/>
                  </a:cubicBezTo>
                  <a:cubicBezTo>
                    <a:pt x="180" y="423"/>
                    <a:pt x="190" y="423"/>
                    <a:pt x="202" y="423"/>
                  </a:cubicBezTo>
                  <a:lnTo>
                    <a:pt x="247" y="423"/>
                  </a:lnTo>
                  <a:lnTo>
                    <a:pt x="247" y="418"/>
                  </a:lnTo>
                  <a:cubicBezTo>
                    <a:pt x="325" y="347"/>
                    <a:pt x="437" y="306"/>
                    <a:pt x="463" y="187"/>
                  </a:cubicBezTo>
                  <a:cubicBezTo>
                    <a:pt x="463" y="183"/>
                    <a:pt x="463" y="183"/>
                    <a:pt x="460" y="180"/>
                  </a:cubicBezTo>
                  <a:lnTo>
                    <a:pt x="463" y="180"/>
                  </a:lnTo>
                  <a:cubicBezTo>
                    <a:pt x="415" y="172"/>
                    <a:pt x="399" y="142"/>
                    <a:pt x="422" y="101"/>
                  </a:cubicBezTo>
                  <a:cubicBezTo>
                    <a:pt x="449" y="52"/>
                    <a:pt x="415" y="45"/>
                    <a:pt x="382" y="33"/>
                  </a:cubicBezTo>
                  <a:cubicBezTo>
                    <a:pt x="355" y="23"/>
                    <a:pt x="332" y="11"/>
                    <a:pt x="3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7" name="Google Shape;33277;p23"/>
            <p:cNvSpPr/>
            <p:nvPr/>
          </p:nvSpPr>
          <p:spPr>
            <a:xfrm>
              <a:off x="-2054583" y="-2890976"/>
              <a:ext cx="4488" cy="6303"/>
            </a:xfrm>
            <a:custGeom>
              <a:avLst/>
              <a:gdLst/>
              <a:ahLst/>
              <a:cxnLst/>
              <a:rect l="l" t="t" r="r" b="b"/>
              <a:pathLst>
                <a:path w="94" h="132" extrusionOk="0">
                  <a:moveTo>
                    <a:pt x="38" y="1"/>
                  </a:moveTo>
                  <a:cubicBezTo>
                    <a:pt x="27" y="1"/>
                    <a:pt x="12" y="12"/>
                    <a:pt x="4" y="20"/>
                  </a:cubicBezTo>
                  <a:lnTo>
                    <a:pt x="1" y="20"/>
                  </a:lnTo>
                  <a:cubicBezTo>
                    <a:pt x="4" y="23"/>
                    <a:pt x="4" y="23"/>
                    <a:pt x="4" y="27"/>
                  </a:cubicBezTo>
                  <a:cubicBezTo>
                    <a:pt x="8" y="61"/>
                    <a:pt x="16" y="98"/>
                    <a:pt x="19" y="132"/>
                  </a:cubicBezTo>
                  <a:cubicBezTo>
                    <a:pt x="94" y="101"/>
                    <a:pt x="68" y="49"/>
                    <a:pt x="42" y="4"/>
                  </a:cubicBezTo>
                  <a:cubicBezTo>
                    <a:pt x="42" y="1"/>
                    <a:pt x="38" y="1"/>
                    <a:pt x="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8" name="Google Shape;33278;p23"/>
            <p:cNvSpPr/>
            <p:nvPr/>
          </p:nvSpPr>
          <p:spPr>
            <a:xfrm>
              <a:off x="-2161352" y="-2500620"/>
              <a:ext cx="13991" cy="12367"/>
            </a:xfrm>
            <a:custGeom>
              <a:avLst/>
              <a:gdLst/>
              <a:ahLst/>
              <a:cxnLst/>
              <a:rect l="l" t="t" r="r" b="b"/>
              <a:pathLst>
                <a:path w="293" h="259" extrusionOk="0">
                  <a:moveTo>
                    <a:pt x="118" y="1"/>
                  </a:moveTo>
                  <a:cubicBezTo>
                    <a:pt x="68" y="1"/>
                    <a:pt x="31" y="19"/>
                    <a:pt x="9" y="76"/>
                  </a:cubicBezTo>
                  <a:cubicBezTo>
                    <a:pt x="13" y="109"/>
                    <a:pt x="1" y="143"/>
                    <a:pt x="20" y="176"/>
                  </a:cubicBezTo>
                  <a:cubicBezTo>
                    <a:pt x="46" y="225"/>
                    <a:pt x="102" y="259"/>
                    <a:pt x="154" y="259"/>
                  </a:cubicBezTo>
                  <a:cubicBezTo>
                    <a:pt x="170" y="259"/>
                    <a:pt x="180" y="259"/>
                    <a:pt x="192" y="252"/>
                  </a:cubicBezTo>
                  <a:cubicBezTo>
                    <a:pt x="285" y="199"/>
                    <a:pt x="292" y="158"/>
                    <a:pt x="230" y="68"/>
                  </a:cubicBezTo>
                  <a:cubicBezTo>
                    <a:pt x="211" y="45"/>
                    <a:pt x="192" y="28"/>
                    <a:pt x="173" y="9"/>
                  </a:cubicBezTo>
                  <a:cubicBezTo>
                    <a:pt x="151" y="5"/>
                    <a:pt x="132" y="1"/>
                    <a:pt x="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9" name="Google Shape;33279;p23"/>
            <p:cNvSpPr/>
            <p:nvPr/>
          </p:nvSpPr>
          <p:spPr>
            <a:xfrm>
              <a:off x="-1965529" y="-2720318"/>
              <a:ext cx="18813" cy="12558"/>
            </a:xfrm>
            <a:custGeom>
              <a:avLst/>
              <a:gdLst/>
              <a:ahLst/>
              <a:cxnLst/>
              <a:rect l="l" t="t" r="r" b="b"/>
              <a:pathLst>
                <a:path w="394" h="263" extrusionOk="0">
                  <a:moveTo>
                    <a:pt x="233" y="0"/>
                  </a:moveTo>
                  <a:cubicBezTo>
                    <a:pt x="195" y="38"/>
                    <a:pt x="166" y="57"/>
                    <a:pt x="128" y="57"/>
                  </a:cubicBezTo>
                  <a:cubicBezTo>
                    <a:pt x="99" y="57"/>
                    <a:pt x="61" y="45"/>
                    <a:pt x="16" y="23"/>
                  </a:cubicBezTo>
                  <a:lnTo>
                    <a:pt x="16" y="23"/>
                  </a:lnTo>
                  <a:cubicBezTo>
                    <a:pt x="1" y="71"/>
                    <a:pt x="76" y="83"/>
                    <a:pt x="61" y="131"/>
                  </a:cubicBezTo>
                  <a:cubicBezTo>
                    <a:pt x="80" y="150"/>
                    <a:pt x="106" y="165"/>
                    <a:pt x="128" y="165"/>
                  </a:cubicBezTo>
                  <a:cubicBezTo>
                    <a:pt x="132" y="165"/>
                    <a:pt x="139" y="165"/>
                    <a:pt x="143" y="161"/>
                  </a:cubicBezTo>
                  <a:cubicBezTo>
                    <a:pt x="158" y="157"/>
                    <a:pt x="169" y="157"/>
                    <a:pt x="180" y="157"/>
                  </a:cubicBezTo>
                  <a:cubicBezTo>
                    <a:pt x="240" y="157"/>
                    <a:pt x="270" y="202"/>
                    <a:pt x="289" y="262"/>
                  </a:cubicBezTo>
                  <a:lnTo>
                    <a:pt x="292" y="262"/>
                  </a:lnTo>
                  <a:cubicBezTo>
                    <a:pt x="315" y="191"/>
                    <a:pt x="394" y="135"/>
                    <a:pt x="341" y="49"/>
                  </a:cubicBezTo>
                  <a:lnTo>
                    <a:pt x="341" y="49"/>
                  </a:lnTo>
                  <a:cubicBezTo>
                    <a:pt x="323" y="60"/>
                    <a:pt x="308" y="67"/>
                    <a:pt x="296" y="67"/>
                  </a:cubicBezTo>
                  <a:cubicBezTo>
                    <a:pt x="278" y="67"/>
                    <a:pt x="263" y="49"/>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0" name="Google Shape;33280;p23"/>
            <p:cNvSpPr/>
            <p:nvPr/>
          </p:nvSpPr>
          <p:spPr>
            <a:xfrm>
              <a:off x="-2433384" y="-2517906"/>
              <a:ext cx="11508" cy="13418"/>
            </a:xfrm>
            <a:custGeom>
              <a:avLst/>
              <a:gdLst/>
              <a:ahLst/>
              <a:cxnLst/>
              <a:rect l="l" t="t" r="r" b="b"/>
              <a:pathLst>
                <a:path w="241" h="281" extrusionOk="0">
                  <a:moveTo>
                    <a:pt x="136" y="0"/>
                  </a:moveTo>
                  <a:cubicBezTo>
                    <a:pt x="128" y="0"/>
                    <a:pt x="121" y="4"/>
                    <a:pt x="110" y="4"/>
                  </a:cubicBezTo>
                  <a:cubicBezTo>
                    <a:pt x="50" y="60"/>
                    <a:pt x="16" y="128"/>
                    <a:pt x="1" y="221"/>
                  </a:cubicBezTo>
                  <a:cubicBezTo>
                    <a:pt x="23" y="217"/>
                    <a:pt x="42" y="210"/>
                    <a:pt x="61" y="210"/>
                  </a:cubicBezTo>
                  <a:cubicBezTo>
                    <a:pt x="80" y="210"/>
                    <a:pt x="95" y="217"/>
                    <a:pt x="110" y="236"/>
                  </a:cubicBezTo>
                  <a:cubicBezTo>
                    <a:pt x="128" y="240"/>
                    <a:pt x="128" y="281"/>
                    <a:pt x="147" y="281"/>
                  </a:cubicBezTo>
                  <a:cubicBezTo>
                    <a:pt x="154" y="281"/>
                    <a:pt x="166" y="277"/>
                    <a:pt x="177" y="266"/>
                  </a:cubicBezTo>
                  <a:cubicBezTo>
                    <a:pt x="180" y="262"/>
                    <a:pt x="188" y="255"/>
                    <a:pt x="192" y="247"/>
                  </a:cubicBezTo>
                  <a:cubicBezTo>
                    <a:pt x="144" y="172"/>
                    <a:pt x="192" y="120"/>
                    <a:pt x="241" y="71"/>
                  </a:cubicBezTo>
                  <a:cubicBezTo>
                    <a:pt x="211" y="38"/>
                    <a:pt x="185" y="0"/>
                    <a:pt x="1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1" name="Google Shape;33281;p23"/>
            <p:cNvSpPr/>
            <p:nvPr/>
          </p:nvSpPr>
          <p:spPr>
            <a:xfrm>
              <a:off x="-2426555" y="-2514515"/>
              <a:ext cx="12510" cy="14182"/>
            </a:xfrm>
            <a:custGeom>
              <a:avLst/>
              <a:gdLst/>
              <a:ahLst/>
              <a:cxnLst/>
              <a:rect l="l" t="t" r="r" b="b"/>
              <a:pathLst>
                <a:path w="262" h="297" extrusionOk="0">
                  <a:moveTo>
                    <a:pt x="98" y="0"/>
                  </a:moveTo>
                  <a:cubicBezTo>
                    <a:pt x="49" y="49"/>
                    <a:pt x="1" y="101"/>
                    <a:pt x="49" y="176"/>
                  </a:cubicBezTo>
                  <a:lnTo>
                    <a:pt x="64" y="176"/>
                  </a:lnTo>
                  <a:cubicBezTo>
                    <a:pt x="142" y="176"/>
                    <a:pt x="113" y="251"/>
                    <a:pt x="132" y="296"/>
                  </a:cubicBezTo>
                  <a:cubicBezTo>
                    <a:pt x="180" y="284"/>
                    <a:pt x="217" y="258"/>
                    <a:pt x="236" y="217"/>
                  </a:cubicBezTo>
                  <a:cubicBezTo>
                    <a:pt x="262" y="169"/>
                    <a:pt x="191" y="150"/>
                    <a:pt x="194" y="124"/>
                  </a:cubicBezTo>
                  <a:cubicBezTo>
                    <a:pt x="199" y="64"/>
                    <a:pt x="168" y="57"/>
                    <a:pt x="124" y="45"/>
                  </a:cubicBezTo>
                  <a:cubicBezTo>
                    <a:pt x="113" y="45"/>
                    <a:pt x="105" y="1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2" name="Google Shape;33282;p23"/>
            <p:cNvSpPr/>
            <p:nvPr/>
          </p:nvSpPr>
          <p:spPr>
            <a:xfrm>
              <a:off x="-2540248" y="-2467911"/>
              <a:ext cx="11603" cy="7163"/>
            </a:xfrm>
            <a:custGeom>
              <a:avLst/>
              <a:gdLst/>
              <a:ahLst/>
              <a:cxnLst/>
              <a:rect l="l" t="t" r="r" b="b"/>
              <a:pathLst>
                <a:path w="243" h="150" extrusionOk="0">
                  <a:moveTo>
                    <a:pt x="68" y="0"/>
                  </a:moveTo>
                  <a:cubicBezTo>
                    <a:pt x="41" y="0"/>
                    <a:pt x="19" y="23"/>
                    <a:pt x="1" y="49"/>
                  </a:cubicBezTo>
                  <a:cubicBezTo>
                    <a:pt x="30" y="93"/>
                    <a:pt x="63" y="150"/>
                    <a:pt x="116" y="150"/>
                  </a:cubicBezTo>
                  <a:cubicBezTo>
                    <a:pt x="135" y="150"/>
                    <a:pt x="153" y="142"/>
                    <a:pt x="176" y="131"/>
                  </a:cubicBezTo>
                  <a:cubicBezTo>
                    <a:pt x="165" y="71"/>
                    <a:pt x="210" y="56"/>
                    <a:pt x="243" y="33"/>
                  </a:cubicBezTo>
                  <a:cubicBezTo>
                    <a:pt x="236" y="23"/>
                    <a:pt x="225" y="19"/>
                    <a:pt x="213" y="19"/>
                  </a:cubicBezTo>
                  <a:cubicBezTo>
                    <a:pt x="202" y="19"/>
                    <a:pt x="187" y="23"/>
                    <a:pt x="176" y="26"/>
                  </a:cubicBezTo>
                  <a:cubicBezTo>
                    <a:pt x="165" y="30"/>
                    <a:pt x="153" y="33"/>
                    <a:pt x="142" y="33"/>
                  </a:cubicBezTo>
                  <a:cubicBezTo>
                    <a:pt x="131" y="33"/>
                    <a:pt x="120" y="30"/>
                    <a:pt x="108" y="19"/>
                  </a:cubicBezTo>
                  <a:cubicBezTo>
                    <a:pt x="94" y="4"/>
                    <a:pt x="79" y="0"/>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3" name="Google Shape;33283;p23"/>
            <p:cNvSpPr/>
            <p:nvPr/>
          </p:nvSpPr>
          <p:spPr>
            <a:xfrm>
              <a:off x="-2532417" y="-2466336"/>
              <a:ext cx="5587" cy="4727"/>
            </a:xfrm>
            <a:custGeom>
              <a:avLst/>
              <a:gdLst/>
              <a:ahLst/>
              <a:cxnLst/>
              <a:rect l="l" t="t" r="r" b="b"/>
              <a:pathLst>
                <a:path w="117" h="99" extrusionOk="0">
                  <a:moveTo>
                    <a:pt x="79" y="0"/>
                  </a:moveTo>
                  <a:lnTo>
                    <a:pt x="79" y="0"/>
                  </a:lnTo>
                  <a:cubicBezTo>
                    <a:pt x="46" y="23"/>
                    <a:pt x="1" y="38"/>
                    <a:pt x="12" y="98"/>
                  </a:cubicBezTo>
                  <a:cubicBezTo>
                    <a:pt x="68" y="86"/>
                    <a:pt x="117" y="72"/>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4" name="Google Shape;33284;p23"/>
            <p:cNvSpPr/>
            <p:nvPr/>
          </p:nvSpPr>
          <p:spPr>
            <a:xfrm>
              <a:off x="-2128834" y="-2512749"/>
              <a:ext cx="9120" cy="6160"/>
            </a:xfrm>
            <a:custGeom>
              <a:avLst/>
              <a:gdLst/>
              <a:ahLst/>
              <a:cxnLst/>
              <a:rect l="l" t="t" r="r" b="b"/>
              <a:pathLst>
                <a:path w="191" h="129" extrusionOk="0">
                  <a:moveTo>
                    <a:pt x="109" y="1"/>
                  </a:moveTo>
                  <a:cubicBezTo>
                    <a:pt x="65" y="1"/>
                    <a:pt x="46" y="49"/>
                    <a:pt x="1" y="53"/>
                  </a:cubicBezTo>
                  <a:cubicBezTo>
                    <a:pt x="8" y="61"/>
                    <a:pt x="15" y="72"/>
                    <a:pt x="27" y="80"/>
                  </a:cubicBezTo>
                  <a:cubicBezTo>
                    <a:pt x="38" y="90"/>
                    <a:pt x="46" y="128"/>
                    <a:pt x="65" y="128"/>
                  </a:cubicBezTo>
                  <a:cubicBezTo>
                    <a:pt x="68" y="128"/>
                    <a:pt x="75" y="120"/>
                    <a:pt x="82" y="109"/>
                  </a:cubicBezTo>
                  <a:cubicBezTo>
                    <a:pt x="101" y="87"/>
                    <a:pt x="191" y="61"/>
                    <a:pt x="117" y="4"/>
                  </a:cubicBezTo>
                  <a:lnTo>
                    <a:pt x="1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5" name="Google Shape;33285;p23"/>
            <p:cNvSpPr/>
            <p:nvPr/>
          </p:nvSpPr>
          <p:spPr>
            <a:xfrm>
              <a:off x="-2069242" y="-2734452"/>
              <a:ext cx="11317" cy="8308"/>
            </a:xfrm>
            <a:custGeom>
              <a:avLst/>
              <a:gdLst/>
              <a:ahLst/>
              <a:cxnLst/>
              <a:rect l="l" t="t" r="r" b="b"/>
              <a:pathLst>
                <a:path w="237" h="174" extrusionOk="0">
                  <a:moveTo>
                    <a:pt x="90" y="1"/>
                  </a:moveTo>
                  <a:cubicBezTo>
                    <a:pt x="61" y="1"/>
                    <a:pt x="38" y="20"/>
                    <a:pt x="28" y="72"/>
                  </a:cubicBezTo>
                  <a:cubicBezTo>
                    <a:pt x="23" y="87"/>
                    <a:pt x="12" y="106"/>
                    <a:pt x="1" y="120"/>
                  </a:cubicBezTo>
                  <a:cubicBezTo>
                    <a:pt x="28" y="158"/>
                    <a:pt x="61" y="173"/>
                    <a:pt x="95" y="173"/>
                  </a:cubicBezTo>
                  <a:cubicBezTo>
                    <a:pt x="109" y="173"/>
                    <a:pt x="121" y="173"/>
                    <a:pt x="132" y="170"/>
                  </a:cubicBezTo>
                  <a:cubicBezTo>
                    <a:pt x="180" y="158"/>
                    <a:pt x="221" y="120"/>
                    <a:pt x="230" y="75"/>
                  </a:cubicBezTo>
                  <a:cubicBezTo>
                    <a:pt x="237" y="27"/>
                    <a:pt x="177" y="31"/>
                    <a:pt x="147" y="16"/>
                  </a:cubicBezTo>
                  <a:cubicBezTo>
                    <a:pt x="125" y="5"/>
                    <a:pt x="106"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6" name="Google Shape;33286;p23"/>
            <p:cNvSpPr/>
            <p:nvPr/>
          </p:nvSpPr>
          <p:spPr>
            <a:xfrm>
              <a:off x="-1931054" y="-2629497"/>
              <a:ext cx="6446" cy="5587"/>
            </a:xfrm>
            <a:custGeom>
              <a:avLst/>
              <a:gdLst/>
              <a:ahLst/>
              <a:cxnLst/>
              <a:rect l="l" t="t" r="r" b="b"/>
              <a:pathLst>
                <a:path w="135" h="117" extrusionOk="0">
                  <a:moveTo>
                    <a:pt x="19" y="1"/>
                  </a:moveTo>
                  <a:cubicBezTo>
                    <a:pt x="0" y="94"/>
                    <a:pt x="19" y="113"/>
                    <a:pt x="135" y="117"/>
                  </a:cubicBezTo>
                  <a:cubicBezTo>
                    <a:pt x="101" y="75"/>
                    <a:pt x="98"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7" name="Google Shape;33287;p23"/>
            <p:cNvSpPr/>
            <p:nvPr/>
          </p:nvSpPr>
          <p:spPr>
            <a:xfrm>
              <a:off x="-1935685" y="-2625534"/>
              <a:ext cx="4154" cy="5587"/>
            </a:xfrm>
            <a:custGeom>
              <a:avLst/>
              <a:gdLst/>
              <a:ahLst/>
              <a:cxnLst/>
              <a:rect l="l" t="t" r="r" b="b"/>
              <a:pathLst>
                <a:path w="87" h="117" extrusionOk="0">
                  <a:moveTo>
                    <a:pt x="34" y="1"/>
                  </a:moveTo>
                  <a:cubicBezTo>
                    <a:pt x="30" y="34"/>
                    <a:pt x="0" y="68"/>
                    <a:pt x="30" y="101"/>
                  </a:cubicBezTo>
                  <a:cubicBezTo>
                    <a:pt x="41" y="105"/>
                    <a:pt x="52" y="116"/>
                    <a:pt x="64" y="116"/>
                  </a:cubicBezTo>
                  <a:cubicBezTo>
                    <a:pt x="64" y="116"/>
                    <a:pt x="67" y="116"/>
                    <a:pt x="67" y="113"/>
                  </a:cubicBezTo>
                  <a:cubicBezTo>
                    <a:pt x="79" y="71"/>
                    <a:pt x="86" y="23"/>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8" name="Google Shape;33288;p23"/>
            <p:cNvSpPr/>
            <p:nvPr/>
          </p:nvSpPr>
          <p:spPr>
            <a:xfrm>
              <a:off x="-2683976" y="-2424029"/>
              <a:ext cx="8834" cy="5587"/>
            </a:xfrm>
            <a:custGeom>
              <a:avLst/>
              <a:gdLst/>
              <a:ahLst/>
              <a:cxnLst/>
              <a:rect l="l" t="t" r="r" b="b"/>
              <a:pathLst>
                <a:path w="185" h="117" extrusionOk="0">
                  <a:moveTo>
                    <a:pt x="61" y="1"/>
                  </a:moveTo>
                  <a:cubicBezTo>
                    <a:pt x="46" y="1"/>
                    <a:pt x="20" y="42"/>
                    <a:pt x="1" y="53"/>
                  </a:cubicBezTo>
                  <a:cubicBezTo>
                    <a:pt x="28" y="106"/>
                    <a:pt x="98" y="79"/>
                    <a:pt x="132" y="116"/>
                  </a:cubicBezTo>
                  <a:cubicBezTo>
                    <a:pt x="185" y="49"/>
                    <a:pt x="90" y="49"/>
                    <a:pt x="76" y="11"/>
                  </a:cubicBezTo>
                  <a:cubicBezTo>
                    <a:pt x="72" y="4"/>
                    <a:pt x="68" y="1"/>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9" name="Google Shape;33289;p23"/>
            <p:cNvSpPr/>
            <p:nvPr/>
          </p:nvSpPr>
          <p:spPr>
            <a:xfrm>
              <a:off x="-2336260" y="-2714254"/>
              <a:ext cx="6160" cy="2531"/>
            </a:xfrm>
            <a:custGeom>
              <a:avLst/>
              <a:gdLst/>
              <a:ahLst/>
              <a:cxnLst/>
              <a:rect l="l" t="t" r="r" b="b"/>
              <a:pathLst>
                <a:path w="129" h="53" extrusionOk="0">
                  <a:moveTo>
                    <a:pt x="1" y="1"/>
                  </a:moveTo>
                  <a:cubicBezTo>
                    <a:pt x="35" y="38"/>
                    <a:pt x="75" y="53"/>
                    <a:pt x="125" y="53"/>
                  </a:cubicBezTo>
                  <a:lnTo>
                    <a:pt x="128" y="53"/>
                  </a:lnTo>
                  <a:cubicBezTo>
                    <a:pt x="125" y="53"/>
                    <a:pt x="125" y="49"/>
                    <a:pt x="120" y="49"/>
                  </a:cubicBezTo>
                  <a:cubicBezTo>
                    <a:pt x="91" y="19"/>
                    <a:pt x="57"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0" name="Google Shape;33290;p23"/>
            <p:cNvSpPr/>
            <p:nvPr/>
          </p:nvSpPr>
          <p:spPr>
            <a:xfrm>
              <a:off x="-2400675" y="-2938440"/>
              <a:ext cx="16617" cy="15758"/>
            </a:xfrm>
            <a:custGeom>
              <a:avLst/>
              <a:gdLst/>
              <a:ahLst/>
              <a:cxnLst/>
              <a:rect l="l" t="t" r="r" b="b"/>
              <a:pathLst>
                <a:path w="348" h="330" extrusionOk="0">
                  <a:moveTo>
                    <a:pt x="135" y="1"/>
                  </a:moveTo>
                  <a:cubicBezTo>
                    <a:pt x="79" y="4"/>
                    <a:pt x="116" y="68"/>
                    <a:pt x="83" y="82"/>
                  </a:cubicBezTo>
                  <a:cubicBezTo>
                    <a:pt x="87" y="105"/>
                    <a:pt x="90" y="127"/>
                    <a:pt x="90" y="150"/>
                  </a:cubicBezTo>
                  <a:cubicBezTo>
                    <a:pt x="90" y="165"/>
                    <a:pt x="79" y="172"/>
                    <a:pt x="71" y="172"/>
                  </a:cubicBezTo>
                  <a:cubicBezTo>
                    <a:pt x="68" y="172"/>
                    <a:pt x="61" y="168"/>
                    <a:pt x="56" y="168"/>
                  </a:cubicBezTo>
                  <a:cubicBezTo>
                    <a:pt x="38" y="158"/>
                    <a:pt x="30" y="153"/>
                    <a:pt x="23" y="153"/>
                  </a:cubicBezTo>
                  <a:cubicBezTo>
                    <a:pt x="11" y="153"/>
                    <a:pt x="8" y="165"/>
                    <a:pt x="1" y="198"/>
                  </a:cubicBezTo>
                  <a:cubicBezTo>
                    <a:pt x="4" y="198"/>
                    <a:pt x="8" y="194"/>
                    <a:pt x="11" y="194"/>
                  </a:cubicBezTo>
                  <a:cubicBezTo>
                    <a:pt x="38" y="194"/>
                    <a:pt x="42" y="213"/>
                    <a:pt x="53" y="239"/>
                  </a:cubicBezTo>
                  <a:cubicBezTo>
                    <a:pt x="75" y="296"/>
                    <a:pt x="135" y="329"/>
                    <a:pt x="187" y="329"/>
                  </a:cubicBezTo>
                  <a:cubicBezTo>
                    <a:pt x="210" y="329"/>
                    <a:pt x="228" y="325"/>
                    <a:pt x="247" y="315"/>
                  </a:cubicBezTo>
                  <a:cubicBezTo>
                    <a:pt x="254" y="270"/>
                    <a:pt x="266" y="236"/>
                    <a:pt x="303" y="236"/>
                  </a:cubicBezTo>
                  <a:cubicBezTo>
                    <a:pt x="315" y="236"/>
                    <a:pt x="330" y="239"/>
                    <a:pt x="348" y="251"/>
                  </a:cubicBezTo>
                  <a:cubicBezTo>
                    <a:pt x="315" y="135"/>
                    <a:pt x="251" y="46"/>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1" name="Google Shape;33291;p23"/>
            <p:cNvSpPr/>
            <p:nvPr/>
          </p:nvSpPr>
          <p:spPr>
            <a:xfrm>
              <a:off x="-2388881" y="-2927219"/>
              <a:ext cx="5539" cy="5396"/>
            </a:xfrm>
            <a:custGeom>
              <a:avLst/>
              <a:gdLst/>
              <a:ahLst/>
              <a:cxnLst/>
              <a:rect l="l" t="t" r="r" b="b"/>
              <a:pathLst>
                <a:path w="116" h="113" extrusionOk="0">
                  <a:moveTo>
                    <a:pt x="56" y="1"/>
                  </a:moveTo>
                  <a:cubicBezTo>
                    <a:pt x="19" y="1"/>
                    <a:pt x="7" y="35"/>
                    <a:pt x="0" y="80"/>
                  </a:cubicBezTo>
                  <a:cubicBezTo>
                    <a:pt x="11" y="90"/>
                    <a:pt x="19" y="98"/>
                    <a:pt x="30" y="109"/>
                  </a:cubicBezTo>
                  <a:cubicBezTo>
                    <a:pt x="30" y="109"/>
                    <a:pt x="30" y="113"/>
                    <a:pt x="33" y="113"/>
                  </a:cubicBezTo>
                  <a:lnTo>
                    <a:pt x="68" y="113"/>
                  </a:lnTo>
                  <a:cubicBezTo>
                    <a:pt x="71" y="106"/>
                    <a:pt x="75" y="102"/>
                    <a:pt x="83" y="94"/>
                  </a:cubicBezTo>
                  <a:cubicBezTo>
                    <a:pt x="71" y="64"/>
                    <a:pt x="116" y="46"/>
                    <a:pt x="101" y="16"/>
                  </a:cubicBezTo>
                  <a:cubicBezTo>
                    <a:pt x="83" y="4"/>
                    <a:pt x="68" y="1"/>
                    <a:pt x="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2" name="Google Shape;33292;p23"/>
            <p:cNvSpPr/>
            <p:nvPr/>
          </p:nvSpPr>
          <p:spPr>
            <a:xfrm>
              <a:off x="-2900808" y="-2756178"/>
              <a:ext cx="3247" cy="4679"/>
            </a:xfrm>
            <a:custGeom>
              <a:avLst/>
              <a:gdLst/>
              <a:ahLst/>
              <a:cxnLst/>
              <a:rect l="l" t="t" r="r" b="b"/>
              <a:pathLst>
                <a:path w="68" h="98" extrusionOk="0">
                  <a:moveTo>
                    <a:pt x="42" y="0"/>
                  </a:moveTo>
                  <a:cubicBezTo>
                    <a:pt x="23" y="15"/>
                    <a:pt x="4" y="30"/>
                    <a:pt x="0" y="56"/>
                  </a:cubicBezTo>
                  <a:cubicBezTo>
                    <a:pt x="0" y="86"/>
                    <a:pt x="7" y="97"/>
                    <a:pt x="23" y="97"/>
                  </a:cubicBezTo>
                  <a:cubicBezTo>
                    <a:pt x="30" y="97"/>
                    <a:pt x="42" y="94"/>
                    <a:pt x="56" y="82"/>
                  </a:cubicBezTo>
                  <a:cubicBezTo>
                    <a:pt x="68" y="52"/>
                    <a:pt x="64" y="23"/>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3" name="Google Shape;33293;p23"/>
            <p:cNvSpPr/>
            <p:nvPr/>
          </p:nvSpPr>
          <p:spPr>
            <a:xfrm>
              <a:off x="-2906729" y="-2752310"/>
              <a:ext cx="5062" cy="3104"/>
            </a:xfrm>
            <a:custGeom>
              <a:avLst/>
              <a:gdLst/>
              <a:ahLst/>
              <a:cxnLst/>
              <a:rect l="l" t="t" r="r" b="b"/>
              <a:pathLst>
                <a:path w="106" h="65" extrusionOk="0">
                  <a:moveTo>
                    <a:pt x="9" y="1"/>
                  </a:moveTo>
                  <a:cubicBezTo>
                    <a:pt x="9" y="1"/>
                    <a:pt x="5" y="1"/>
                    <a:pt x="1" y="9"/>
                  </a:cubicBezTo>
                  <a:cubicBezTo>
                    <a:pt x="1" y="13"/>
                    <a:pt x="12" y="23"/>
                    <a:pt x="16" y="35"/>
                  </a:cubicBezTo>
                  <a:cubicBezTo>
                    <a:pt x="31" y="42"/>
                    <a:pt x="42" y="65"/>
                    <a:pt x="61" y="65"/>
                  </a:cubicBezTo>
                  <a:cubicBezTo>
                    <a:pt x="64" y="65"/>
                    <a:pt x="72" y="65"/>
                    <a:pt x="76" y="61"/>
                  </a:cubicBezTo>
                  <a:cubicBezTo>
                    <a:pt x="90" y="50"/>
                    <a:pt x="105" y="20"/>
                    <a:pt x="64" y="16"/>
                  </a:cubicBezTo>
                  <a:cubicBezTo>
                    <a:pt x="61" y="16"/>
                    <a:pt x="57" y="20"/>
                    <a:pt x="50" y="20"/>
                  </a:cubicBezTo>
                  <a:cubicBezTo>
                    <a:pt x="42" y="20"/>
                    <a:pt x="35" y="16"/>
                    <a:pt x="23" y="9"/>
                  </a:cubicBezTo>
                  <a:cubicBezTo>
                    <a:pt x="19" y="5"/>
                    <a:pt x="16" y="1"/>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4" name="Google Shape;33294;p23"/>
            <p:cNvSpPr/>
            <p:nvPr/>
          </p:nvSpPr>
          <p:spPr>
            <a:xfrm>
              <a:off x="-2459598" y="-2559496"/>
              <a:ext cx="11699" cy="9168"/>
            </a:xfrm>
            <a:custGeom>
              <a:avLst/>
              <a:gdLst/>
              <a:ahLst/>
              <a:cxnLst/>
              <a:rect l="l" t="t" r="r" b="b"/>
              <a:pathLst>
                <a:path w="245" h="192" extrusionOk="0">
                  <a:moveTo>
                    <a:pt x="106" y="0"/>
                  </a:moveTo>
                  <a:cubicBezTo>
                    <a:pt x="83" y="0"/>
                    <a:pt x="65" y="8"/>
                    <a:pt x="46" y="19"/>
                  </a:cubicBezTo>
                  <a:cubicBezTo>
                    <a:pt x="20" y="38"/>
                    <a:pt x="1" y="57"/>
                    <a:pt x="8" y="94"/>
                  </a:cubicBezTo>
                  <a:cubicBezTo>
                    <a:pt x="20" y="153"/>
                    <a:pt x="68" y="172"/>
                    <a:pt x="113" y="188"/>
                  </a:cubicBezTo>
                  <a:cubicBezTo>
                    <a:pt x="124" y="191"/>
                    <a:pt x="132" y="191"/>
                    <a:pt x="136" y="191"/>
                  </a:cubicBezTo>
                  <a:cubicBezTo>
                    <a:pt x="165" y="191"/>
                    <a:pt x="184" y="176"/>
                    <a:pt x="203" y="150"/>
                  </a:cubicBezTo>
                  <a:cubicBezTo>
                    <a:pt x="173" y="112"/>
                    <a:pt x="244" y="60"/>
                    <a:pt x="188" y="27"/>
                  </a:cubicBezTo>
                  <a:cubicBezTo>
                    <a:pt x="162" y="12"/>
                    <a:pt x="132" y="0"/>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5" name="Google Shape;33295;p23"/>
            <p:cNvSpPr/>
            <p:nvPr/>
          </p:nvSpPr>
          <p:spPr>
            <a:xfrm>
              <a:off x="-2138862" y="-2958447"/>
              <a:ext cx="8643" cy="12558"/>
            </a:xfrm>
            <a:custGeom>
              <a:avLst/>
              <a:gdLst/>
              <a:ahLst/>
              <a:cxnLst/>
              <a:rect l="l" t="t" r="r" b="b"/>
              <a:pathLst>
                <a:path w="181" h="263" extrusionOk="0">
                  <a:moveTo>
                    <a:pt x="83" y="1"/>
                  </a:moveTo>
                  <a:cubicBezTo>
                    <a:pt x="68" y="16"/>
                    <a:pt x="50" y="30"/>
                    <a:pt x="35" y="49"/>
                  </a:cubicBezTo>
                  <a:cubicBezTo>
                    <a:pt x="39" y="106"/>
                    <a:pt x="28" y="158"/>
                    <a:pt x="1" y="210"/>
                  </a:cubicBezTo>
                  <a:cubicBezTo>
                    <a:pt x="20" y="240"/>
                    <a:pt x="50" y="251"/>
                    <a:pt x="83" y="263"/>
                  </a:cubicBezTo>
                  <a:cubicBezTo>
                    <a:pt x="95" y="232"/>
                    <a:pt x="102" y="191"/>
                    <a:pt x="125" y="173"/>
                  </a:cubicBezTo>
                  <a:cubicBezTo>
                    <a:pt x="180" y="135"/>
                    <a:pt x="166" y="90"/>
                    <a:pt x="151" y="42"/>
                  </a:cubicBezTo>
                  <a:lnTo>
                    <a:pt x="151" y="30"/>
                  </a:lnTo>
                  <a:cubicBezTo>
                    <a:pt x="132" y="8"/>
                    <a:pt x="106" y="8"/>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6" name="Google Shape;33296;p23"/>
            <p:cNvSpPr/>
            <p:nvPr/>
          </p:nvSpPr>
          <p:spPr>
            <a:xfrm>
              <a:off x="-2143111" y="-2956298"/>
              <a:ext cx="6112" cy="7879"/>
            </a:xfrm>
            <a:custGeom>
              <a:avLst/>
              <a:gdLst/>
              <a:ahLst/>
              <a:cxnLst/>
              <a:rect l="l" t="t" r="r" b="b"/>
              <a:pathLst>
                <a:path w="128" h="165" extrusionOk="0">
                  <a:moveTo>
                    <a:pt x="109" y="1"/>
                  </a:moveTo>
                  <a:cubicBezTo>
                    <a:pt x="64" y="1"/>
                    <a:pt x="41" y="49"/>
                    <a:pt x="0" y="68"/>
                  </a:cubicBezTo>
                  <a:cubicBezTo>
                    <a:pt x="64" y="75"/>
                    <a:pt x="53" y="139"/>
                    <a:pt x="90" y="165"/>
                  </a:cubicBezTo>
                  <a:cubicBezTo>
                    <a:pt x="117" y="113"/>
                    <a:pt x="128" y="61"/>
                    <a:pt x="124" y="4"/>
                  </a:cubicBezTo>
                  <a:cubicBezTo>
                    <a:pt x="117" y="1"/>
                    <a:pt x="112" y="1"/>
                    <a:pt x="1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7" name="Google Shape;33297;p23"/>
            <p:cNvSpPr/>
            <p:nvPr/>
          </p:nvSpPr>
          <p:spPr>
            <a:xfrm>
              <a:off x="-2718738" y="-2549325"/>
              <a:ext cx="13609" cy="12749"/>
            </a:xfrm>
            <a:custGeom>
              <a:avLst/>
              <a:gdLst/>
              <a:ahLst/>
              <a:cxnLst/>
              <a:rect l="l" t="t" r="r" b="b"/>
              <a:pathLst>
                <a:path w="285" h="267" extrusionOk="0">
                  <a:moveTo>
                    <a:pt x="164" y="1"/>
                  </a:moveTo>
                  <a:cubicBezTo>
                    <a:pt x="161" y="4"/>
                    <a:pt x="154" y="8"/>
                    <a:pt x="150" y="11"/>
                  </a:cubicBezTo>
                  <a:cubicBezTo>
                    <a:pt x="161" y="30"/>
                    <a:pt x="176" y="53"/>
                    <a:pt x="138" y="61"/>
                  </a:cubicBezTo>
                  <a:cubicBezTo>
                    <a:pt x="120" y="64"/>
                    <a:pt x="101" y="83"/>
                    <a:pt x="78" y="83"/>
                  </a:cubicBezTo>
                  <a:cubicBezTo>
                    <a:pt x="71" y="83"/>
                    <a:pt x="60" y="79"/>
                    <a:pt x="52" y="68"/>
                  </a:cubicBezTo>
                  <a:cubicBezTo>
                    <a:pt x="41" y="56"/>
                    <a:pt x="60" y="42"/>
                    <a:pt x="67" y="27"/>
                  </a:cubicBezTo>
                  <a:cubicBezTo>
                    <a:pt x="56" y="19"/>
                    <a:pt x="41" y="11"/>
                    <a:pt x="30" y="11"/>
                  </a:cubicBezTo>
                  <a:cubicBezTo>
                    <a:pt x="19" y="11"/>
                    <a:pt x="11" y="19"/>
                    <a:pt x="11" y="42"/>
                  </a:cubicBezTo>
                  <a:cubicBezTo>
                    <a:pt x="11" y="83"/>
                    <a:pt x="19" y="123"/>
                    <a:pt x="0" y="161"/>
                  </a:cubicBezTo>
                  <a:cubicBezTo>
                    <a:pt x="41" y="236"/>
                    <a:pt x="60" y="266"/>
                    <a:pt x="86" y="266"/>
                  </a:cubicBezTo>
                  <a:cubicBezTo>
                    <a:pt x="105" y="266"/>
                    <a:pt x="128" y="251"/>
                    <a:pt x="164" y="228"/>
                  </a:cubicBezTo>
                  <a:cubicBezTo>
                    <a:pt x="161" y="225"/>
                    <a:pt x="157" y="225"/>
                    <a:pt x="150" y="225"/>
                  </a:cubicBezTo>
                  <a:cubicBezTo>
                    <a:pt x="146" y="225"/>
                    <a:pt x="142" y="225"/>
                    <a:pt x="138" y="228"/>
                  </a:cubicBezTo>
                  <a:lnTo>
                    <a:pt x="128" y="228"/>
                  </a:lnTo>
                  <a:cubicBezTo>
                    <a:pt x="120" y="228"/>
                    <a:pt x="116" y="225"/>
                    <a:pt x="116" y="221"/>
                  </a:cubicBezTo>
                  <a:cubicBezTo>
                    <a:pt x="116" y="165"/>
                    <a:pt x="164" y="135"/>
                    <a:pt x="198" y="106"/>
                  </a:cubicBezTo>
                  <a:cubicBezTo>
                    <a:pt x="206" y="97"/>
                    <a:pt x="213" y="97"/>
                    <a:pt x="217" y="97"/>
                  </a:cubicBezTo>
                  <a:cubicBezTo>
                    <a:pt x="243" y="97"/>
                    <a:pt x="258" y="132"/>
                    <a:pt x="277" y="146"/>
                  </a:cubicBezTo>
                  <a:cubicBezTo>
                    <a:pt x="285" y="64"/>
                    <a:pt x="250" y="1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8" name="Google Shape;33298;p23"/>
            <p:cNvSpPr/>
            <p:nvPr/>
          </p:nvSpPr>
          <p:spPr>
            <a:xfrm>
              <a:off x="-2713246" y="-2544693"/>
              <a:ext cx="7735" cy="6303"/>
            </a:xfrm>
            <a:custGeom>
              <a:avLst/>
              <a:gdLst/>
              <a:ahLst/>
              <a:cxnLst/>
              <a:rect l="l" t="t" r="r" b="b"/>
              <a:pathLst>
                <a:path w="162" h="132" extrusionOk="0">
                  <a:moveTo>
                    <a:pt x="102" y="0"/>
                  </a:moveTo>
                  <a:cubicBezTo>
                    <a:pt x="98" y="0"/>
                    <a:pt x="91" y="0"/>
                    <a:pt x="83" y="9"/>
                  </a:cubicBezTo>
                  <a:cubicBezTo>
                    <a:pt x="49" y="38"/>
                    <a:pt x="1" y="68"/>
                    <a:pt x="1" y="124"/>
                  </a:cubicBezTo>
                  <a:cubicBezTo>
                    <a:pt x="1" y="128"/>
                    <a:pt x="5" y="131"/>
                    <a:pt x="13" y="131"/>
                  </a:cubicBezTo>
                  <a:lnTo>
                    <a:pt x="23" y="131"/>
                  </a:lnTo>
                  <a:cubicBezTo>
                    <a:pt x="27" y="128"/>
                    <a:pt x="31" y="128"/>
                    <a:pt x="35" y="128"/>
                  </a:cubicBezTo>
                  <a:cubicBezTo>
                    <a:pt x="42" y="128"/>
                    <a:pt x="46" y="128"/>
                    <a:pt x="49" y="131"/>
                  </a:cubicBezTo>
                  <a:cubicBezTo>
                    <a:pt x="98" y="121"/>
                    <a:pt x="132" y="87"/>
                    <a:pt x="162" y="49"/>
                  </a:cubicBezTo>
                  <a:cubicBezTo>
                    <a:pt x="143" y="35"/>
                    <a:pt x="128" y="0"/>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9" name="Google Shape;33299;p23"/>
            <p:cNvSpPr/>
            <p:nvPr/>
          </p:nvSpPr>
          <p:spPr>
            <a:xfrm>
              <a:off x="-2182219" y="-2561645"/>
              <a:ext cx="5921" cy="4679"/>
            </a:xfrm>
            <a:custGeom>
              <a:avLst/>
              <a:gdLst/>
              <a:ahLst/>
              <a:cxnLst/>
              <a:rect l="l" t="t" r="r" b="b"/>
              <a:pathLst>
                <a:path w="124" h="98" extrusionOk="0">
                  <a:moveTo>
                    <a:pt x="65" y="0"/>
                  </a:moveTo>
                  <a:cubicBezTo>
                    <a:pt x="53" y="0"/>
                    <a:pt x="46" y="0"/>
                    <a:pt x="34" y="8"/>
                  </a:cubicBezTo>
                  <a:cubicBezTo>
                    <a:pt x="23" y="34"/>
                    <a:pt x="1" y="60"/>
                    <a:pt x="23" y="86"/>
                  </a:cubicBezTo>
                  <a:cubicBezTo>
                    <a:pt x="31" y="94"/>
                    <a:pt x="39" y="98"/>
                    <a:pt x="49" y="98"/>
                  </a:cubicBezTo>
                  <a:cubicBezTo>
                    <a:pt x="65" y="98"/>
                    <a:pt x="84" y="86"/>
                    <a:pt x="98" y="76"/>
                  </a:cubicBezTo>
                  <a:cubicBezTo>
                    <a:pt x="124" y="60"/>
                    <a:pt x="113" y="34"/>
                    <a:pt x="98" y="19"/>
                  </a:cubicBezTo>
                  <a:cubicBezTo>
                    <a:pt x="87" y="8"/>
                    <a:pt x="75" y="0"/>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0" name="Google Shape;33300;p23"/>
            <p:cNvSpPr/>
            <p:nvPr/>
          </p:nvSpPr>
          <p:spPr>
            <a:xfrm>
              <a:off x="-2330005" y="-2706948"/>
              <a:ext cx="4345" cy="3104"/>
            </a:xfrm>
            <a:custGeom>
              <a:avLst/>
              <a:gdLst/>
              <a:ahLst/>
              <a:cxnLst/>
              <a:rect l="l" t="t" r="r" b="b"/>
              <a:pathLst>
                <a:path w="91" h="65" extrusionOk="0">
                  <a:moveTo>
                    <a:pt x="46" y="1"/>
                  </a:moveTo>
                  <a:cubicBezTo>
                    <a:pt x="42" y="1"/>
                    <a:pt x="34" y="1"/>
                    <a:pt x="27" y="8"/>
                  </a:cubicBezTo>
                  <a:cubicBezTo>
                    <a:pt x="1" y="23"/>
                    <a:pt x="12" y="46"/>
                    <a:pt x="27" y="65"/>
                  </a:cubicBezTo>
                  <a:cubicBezTo>
                    <a:pt x="53" y="57"/>
                    <a:pt x="79" y="57"/>
                    <a:pt x="91" y="31"/>
                  </a:cubicBezTo>
                  <a:cubicBezTo>
                    <a:pt x="79" y="20"/>
                    <a:pt x="65"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1" name="Google Shape;33301;p23"/>
            <p:cNvSpPr/>
            <p:nvPr/>
          </p:nvSpPr>
          <p:spPr>
            <a:xfrm>
              <a:off x="-1866066" y="-2797768"/>
              <a:ext cx="8261" cy="9502"/>
            </a:xfrm>
            <a:custGeom>
              <a:avLst/>
              <a:gdLst/>
              <a:ahLst/>
              <a:cxnLst/>
              <a:rect l="l" t="t" r="r" b="b"/>
              <a:pathLst>
                <a:path w="173" h="199" extrusionOk="0">
                  <a:moveTo>
                    <a:pt x="30" y="0"/>
                  </a:moveTo>
                  <a:lnTo>
                    <a:pt x="30" y="0"/>
                  </a:lnTo>
                  <a:cubicBezTo>
                    <a:pt x="60" y="71"/>
                    <a:pt x="52" y="123"/>
                    <a:pt x="0" y="168"/>
                  </a:cubicBezTo>
                  <a:cubicBezTo>
                    <a:pt x="15" y="190"/>
                    <a:pt x="34" y="198"/>
                    <a:pt x="48" y="198"/>
                  </a:cubicBezTo>
                  <a:cubicBezTo>
                    <a:pt x="71" y="198"/>
                    <a:pt x="97" y="183"/>
                    <a:pt x="119" y="172"/>
                  </a:cubicBezTo>
                  <a:cubicBezTo>
                    <a:pt x="172" y="145"/>
                    <a:pt x="161" y="101"/>
                    <a:pt x="150" y="52"/>
                  </a:cubicBezTo>
                  <a:lnTo>
                    <a:pt x="150" y="52"/>
                  </a:lnTo>
                  <a:cubicBezTo>
                    <a:pt x="142" y="56"/>
                    <a:pt x="138" y="56"/>
                    <a:pt x="135" y="56"/>
                  </a:cubicBezTo>
                  <a:cubicBezTo>
                    <a:pt x="97" y="56"/>
                    <a:pt x="71" y="26"/>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2" name="Google Shape;33302;p23"/>
            <p:cNvSpPr/>
            <p:nvPr/>
          </p:nvSpPr>
          <p:spPr>
            <a:xfrm>
              <a:off x="-2605570" y="-2531849"/>
              <a:ext cx="5205" cy="4871"/>
            </a:xfrm>
            <a:custGeom>
              <a:avLst/>
              <a:gdLst/>
              <a:ahLst/>
              <a:cxnLst/>
              <a:rect l="l" t="t" r="r" b="b"/>
              <a:pathLst>
                <a:path w="109" h="102" extrusionOk="0">
                  <a:moveTo>
                    <a:pt x="45" y="1"/>
                  </a:moveTo>
                  <a:cubicBezTo>
                    <a:pt x="41" y="1"/>
                    <a:pt x="37" y="4"/>
                    <a:pt x="34" y="9"/>
                  </a:cubicBezTo>
                  <a:cubicBezTo>
                    <a:pt x="0" y="42"/>
                    <a:pt x="26" y="68"/>
                    <a:pt x="49" y="94"/>
                  </a:cubicBezTo>
                  <a:cubicBezTo>
                    <a:pt x="52" y="94"/>
                    <a:pt x="56" y="98"/>
                    <a:pt x="56" y="102"/>
                  </a:cubicBezTo>
                  <a:cubicBezTo>
                    <a:pt x="82" y="76"/>
                    <a:pt x="108" y="54"/>
                    <a:pt x="71" y="16"/>
                  </a:cubicBezTo>
                  <a:cubicBezTo>
                    <a:pt x="63" y="12"/>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3" name="Google Shape;33303;p23"/>
            <p:cNvSpPr/>
            <p:nvPr/>
          </p:nvSpPr>
          <p:spPr>
            <a:xfrm>
              <a:off x="-2227915" y="-2697111"/>
              <a:ext cx="15232" cy="15758"/>
            </a:xfrm>
            <a:custGeom>
              <a:avLst/>
              <a:gdLst/>
              <a:ahLst/>
              <a:cxnLst/>
              <a:rect l="l" t="t" r="r" b="b"/>
              <a:pathLst>
                <a:path w="319" h="330" extrusionOk="0">
                  <a:moveTo>
                    <a:pt x="188" y="0"/>
                  </a:moveTo>
                  <a:cubicBezTo>
                    <a:pt x="169" y="16"/>
                    <a:pt x="147" y="19"/>
                    <a:pt x="125" y="26"/>
                  </a:cubicBezTo>
                  <a:cubicBezTo>
                    <a:pt x="57" y="45"/>
                    <a:pt x="12" y="83"/>
                    <a:pt x="9" y="161"/>
                  </a:cubicBezTo>
                  <a:cubicBezTo>
                    <a:pt x="1" y="235"/>
                    <a:pt x="49" y="277"/>
                    <a:pt x="109" y="311"/>
                  </a:cubicBezTo>
                  <a:cubicBezTo>
                    <a:pt x="132" y="322"/>
                    <a:pt x="158" y="322"/>
                    <a:pt x="184" y="330"/>
                  </a:cubicBezTo>
                  <a:lnTo>
                    <a:pt x="188" y="330"/>
                  </a:lnTo>
                  <a:cubicBezTo>
                    <a:pt x="221" y="277"/>
                    <a:pt x="318" y="273"/>
                    <a:pt x="300" y="180"/>
                  </a:cubicBezTo>
                  <a:lnTo>
                    <a:pt x="300" y="180"/>
                  </a:lnTo>
                  <a:cubicBezTo>
                    <a:pt x="259" y="209"/>
                    <a:pt x="237" y="228"/>
                    <a:pt x="221" y="228"/>
                  </a:cubicBezTo>
                  <a:cubicBezTo>
                    <a:pt x="199" y="228"/>
                    <a:pt x="188" y="206"/>
                    <a:pt x="158" y="157"/>
                  </a:cubicBezTo>
                  <a:cubicBezTo>
                    <a:pt x="151" y="142"/>
                    <a:pt x="135" y="139"/>
                    <a:pt x="125" y="131"/>
                  </a:cubicBezTo>
                  <a:lnTo>
                    <a:pt x="80" y="87"/>
                  </a:lnTo>
                  <a:lnTo>
                    <a:pt x="80" y="87"/>
                  </a:lnTo>
                  <a:cubicBezTo>
                    <a:pt x="102" y="90"/>
                    <a:pt x="121" y="94"/>
                    <a:pt x="139" y="94"/>
                  </a:cubicBezTo>
                  <a:cubicBezTo>
                    <a:pt x="177" y="94"/>
                    <a:pt x="211" y="83"/>
                    <a:pt x="237" y="52"/>
                  </a:cubicBezTo>
                  <a:cubicBezTo>
                    <a:pt x="218" y="34"/>
                    <a:pt x="203" y="19"/>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4" name="Google Shape;33304;p23"/>
            <p:cNvSpPr/>
            <p:nvPr/>
          </p:nvSpPr>
          <p:spPr>
            <a:xfrm>
              <a:off x="-1908372" y="-2572866"/>
              <a:ext cx="4679" cy="4297"/>
            </a:xfrm>
            <a:custGeom>
              <a:avLst/>
              <a:gdLst/>
              <a:ahLst/>
              <a:cxnLst/>
              <a:rect l="l" t="t" r="r" b="b"/>
              <a:pathLst>
                <a:path w="98" h="90" extrusionOk="0">
                  <a:moveTo>
                    <a:pt x="53" y="0"/>
                  </a:moveTo>
                  <a:cubicBezTo>
                    <a:pt x="53" y="0"/>
                    <a:pt x="49" y="0"/>
                    <a:pt x="49" y="4"/>
                  </a:cubicBezTo>
                  <a:cubicBezTo>
                    <a:pt x="30" y="4"/>
                    <a:pt x="15" y="23"/>
                    <a:pt x="1" y="33"/>
                  </a:cubicBezTo>
                  <a:cubicBezTo>
                    <a:pt x="8" y="49"/>
                    <a:pt x="11" y="71"/>
                    <a:pt x="27" y="83"/>
                  </a:cubicBezTo>
                  <a:cubicBezTo>
                    <a:pt x="34" y="90"/>
                    <a:pt x="41" y="90"/>
                    <a:pt x="49" y="90"/>
                  </a:cubicBezTo>
                  <a:cubicBezTo>
                    <a:pt x="63" y="90"/>
                    <a:pt x="79" y="83"/>
                    <a:pt x="86" y="71"/>
                  </a:cubicBezTo>
                  <a:cubicBezTo>
                    <a:pt x="94" y="64"/>
                    <a:pt x="97" y="49"/>
                    <a:pt x="97" y="41"/>
                  </a:cubicBezTo>
                  <a:cubicBezTo>
                    <a:pt x="90" y="23"/>
                    <a:pt x="75" y="0"/>
                    <a:pt x="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5" name="Google Shape;33305;p23"/>
            <p:cNvSpPr/>
            <p:nvPr/>
          </p:nvSpPr>
          <p:spPr>
            <a:xfrm>
              <a:off x="-2224143" y="-2694628"/>
              <a:ext cx="11651" cy="8452"/>
            </a:xfrm>
            <a:custGeom>
              <a:avLst/>
              <a:gdLst/>
              <a:ahLst/>
              <a:cxnLst/>
              <a:rect l="l" t="t" r="r" b="b"/>
              <a:pathLst>
                <a:path w="244" h="177" extrusionOk="0">
                  <a:moveTo>
                    <a:pt x="158" y="0"/>
                  </a:moveTo>
                  <a:cubicBezTo>
                    <a:pt x="132" y="31"/>
                    <a:pt x="98" y="42"/>
                    <a:pt x="60" y="42"/>
                  </a:cubicBezTo>
                  <a:cubicBezTo>
                    <a:pt x="42" y="42"/>
                    <a:pt x="23" y="38"/>
                    <a:pt x="1" y="35"/>
                  </a:cubicBezTo>
                  <a:lnTo>
                    <a:pt x="1" y="35"/>
                  </a:lnTo>
                  <a:lnTo>
                    <a:pt x="46" y="79"/>
                  </a:lnTo>
                  <a:cubicBezTo>
                    <a:pt x="56" y="87"/>
                    <a:pt x="72" y="90"/>
                    <a:pt x="79" y="105"/>
                  </a:cubicBezTo>
                  <a:cubicBezTo>
                    <a:pt x="109" y="154"/>
                    <a:pt x="120" y="176"/>
                    <a:pt x="142" y="176"/>
                  </a:cubicBezTo>
                  <a:cubicBezTo>
                    <a:pt x="158" y="176"/>
                    <a:pt x="180" y="157"/>
                    <a:pt x="221" y="128"/>
                  </a:cubicBezTo>
                  <a:cubicBezTo>
                    <a:pt x="244" y="64"/>
                    <a:pt x="194" y="35"/>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6" name="Google Shape;33306;p23"/>
            <p:cNvSpPr/>
            <p:nvPr/>
          </p:nvSpPr>
          <p:spPr>
            <a:xfrm>
              <a:off x="-1923175" y="-2728197"/>
              <a:ext cx="3915" cy="3438"/>
            </a:xfrm>
            <a:custGeom>
              <a:avLst/>
              <a:gdLst/>
              <a:ahLst/>
              <a:cxnLst/>
              <a:rect l="l" t="t" r="r" b="b"/>
              <a:pathLst>
                <a:path w="82" h="72" extrusionOk="0">
                  <a:moveTo>
                    <a:pt x="45" y="1"/>
                  </a:moveTo>
                  <a:cubicBezTo>
                    <a:pt x="33" y="1"/>
                    <a:pt x="26" y="8"/>
                    <a:pt x="19" y="16"/>
                  </a:cubicBezTo>
                  <a:cubicBezTo>
                    <a:pt x="4" y="34"/>
                    <a:pt x="0" y="49"/>
                    <a:pt x="11" y="68"/>
                  </a:cubicBezTo>
                  <a:cubicBezTo>
                    <a:pt x="19" y="72"/>
                    <a:pt x="26" y="72"/>
                    <a:pt x="33" y="72"/>
                  </a:cubicBezTo>
                  <a:cubicBezTo>
                    <a:pt x="45" y="72"/>
                    <a:pt x="56" y="68"/>
                    <a:pt x="64" y="61"/>
                  </a:cubicBezTo>
                  <a:cubicBezTo>
                    <a:pt x="82" y="46"/>
                    <a:pt x="82" y="27"/>
                    <a:pt x="67" y="12"/>
                  </a:cubicBezTo>
                  <a:cubicBezTo>
                    <a:pt x="59" y="5"/>
                    <a:pt x="52" y="1"/>
                    <a:pt x="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7" name="Google Shape;33307;p23"/>
            <p:cNvSpPr/>
            <p:nvPr/>
          </p:nvSpPr>
          <p:spPr>
            <a:xfrm>
              <a:off x="-2716780" y="-2549325"/>
              <a:ext cx="6494" cy="4011"/>
            </a:xfrm>
            <a:custGeom>
              <a:avLst/>
              <a:gdLst/>
              <a:ahLst/>
              <a:cxnLst/>
              <a:rect l="l" t="t" r="r" b="b"/>
              <a:pathLst>
                <a:path w="136" h="84" extrusionOk="0">
                  <a:moveTo>
                    <a:pt x="75" y="1"/>
                  </a:moveTo>
                  <a:cubicBezTo>
                    <a:pt x="56" y="1"/>
                    <a:pt x="42" y="16"/>
                    <a:pt x="26" y="27"/>
                  </a:cubicBezTo>
                  <a:cubicBezTo>
                    <a:pt x="19" y="42"/>
                    <a:pt x="0" y="56"/>
                    <a:pt x="11" y="68"/>
                  </a:cubicBezTo>
                  <a:cubicBezTo>
                    <a:pt x="19" y="79"/>
                    <a:pt x="30" y="83"/>
                    <a:pt x="37" y="83"/>
                  </a:cubicBezTo>
                  <a:cubicBezTo>
                    <a:pt x="60" y="83"/>
                    <a:pt x="79" y="64"/>
                    <a:pt x="97" y="61"/>
                  </a:cubicBezTo>
                  <a:cubicBezTo>
                    <a:pt x="135" y="53"/>
                    <a:pt x="120" y="30"/>
                    <a:pt x="109" y="11"/>
                  </a:cubicBezTo>
                  <a:cubicBezTo>
                    <a:pt x="97" y="4"/>
                    <a:pt x="87"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8" name="Google Shape;33308;p23"/>
            <p:cNvSpPr/>
            <p:nvPr/>
          </p:nvSpPr>
          <p:spPr>
            <a:xfrm>
              <a:off x="-2250024" y="-2597696"/>
              <a:ext cx="6828" cy="4679"/>
            </a:xfrm>
            <a:custGeom>
              <a:avLst/>
              <a:gdLst/>
              <a:ahLst/>
              <a:cxnLst/>
              <a:rect l="l" t="t" r="r" b="b"/>
              <a:pathLst>
                <a:path w="143" h="98" extrusionOk="0">
                  <a:moveTo>
                    <a:pt x="101" y="1"/>
                  </a:moveTo>
                  <a:cubicBezTo>
                    <a:pt x="1" y="30"/>
                    <a:pt x="75" y="64"/>
                    <a:pt x="101" y="98"/>
                  </a:cubicBezTo>
                  <a:cubicBezTo>
                    <a:pt x="143" y="64"/>
                    <a:pt x="143" y="34"/>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9" name="Google Shape;33309;p23"/>
            <p:cNvSpPr/>
            <p:nvPr/>
          </p:nvSpPr>
          <p:spPr>
            <a:xfrm>
              <a:off x="-2772838" y="-2522203"/>
              <a:ext cx="6685" cy="5587"/>
            </a:xfrm>
            <a:custGeom>
              <a:avLst/>
              <a:gdLst/>
              <a:ahLst/>
              <a:cxnLst/>
              <a:rect l="l" t="t" r="r" b="b"/>
              <a:pathLst>
                <a:path w="140" h="117" extrusionOk="0">
                  <a:moveTo>
                    <a:pt x="75" y="0"/>
                  </a:moveTo>
                  <a:cubicBezTo>
                    <a:pt x="45" y="0"/>
                    <a:pt x="19" y="0"/>
                    <a:pt x="0" y="35"/>
                  </a:cubicBezTo>
                  <a:cubicBezTo>
                    <a:pt x="23" y="64"/>
                    <a:pt x="31" y="113"/>
                    <a:pt x="79" y="116"/>
                  </a:cubicBezTo>
                  <a:cubicBezTo>
                    <a:pt x="117" y="83"/>
                    <a:pt x="139" y="45"/>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0" name="Google Shape;33310;p23"/>
            <p:cNvSpPr/>
            <p:nvPr/>
          </p:nvSpPr>
          <p:spPr>
            <a:xfrm>
              <a:off x="-2744475" y="-2624627"/>
              <a:ext cx="12749" cy="10171"/>
            </a:xfrm>
            <a:custGeom>
              <a:avLst/>
              <a:gdLst/>
              <a:ahLst/>
              <a:cxnLst/>
              <a:rect l="l" t="t" r="r" b="b"/>
              <a:pathLst>
                <a:path w="267" h="213" extrusionOk="0">
                  <a:moveTo>
                    <a:pt x="151" y="0"/>
                  </a:moveTo>
                  <a:cubicBezTo>
                    <a:pt x="139" y="94"/>
                    <a:pt x="139" y="94"/>
                    <a:pt x="34" y="113"/>
                  </a:cubicBezTo>
                  <a:cubicBezTo>
                    <a:pt x="27" y="142"/>
                    <a:pt x="1" y="183"/>
                    <a:pt x="61" y="183"/>
                  </a:cubicBezTo>
                  <a:lnTo>
                    <a:pt x="68" y="183"/>
                  </a:lnTo>
                  <a:cubicBezTo>
                    <a:pt x="79" y="183"/>
                    <a:pt x="91" y="202"/>
                    <a:pt x="101" y="209"/>
                  </a:cubicBezTo>
                  <a:cubicBezTo>
                    <a:pt x="109" y="213"/>
                    <a:pt x="120" y="213"/>
                    <a:pt x="128" y="213"/>
                  </a:cubicBezTo>
                  <a:cubicBezTo>
                    <a:pt x="191" y="213"/>
                    <a:pt x="214" y="139"/>
                    <a:pt x="266" y="113"/>
                  </a:cubicBezTo>
                  <a:cubicBezTo>
                    <a:pt x="229" y="75"/>
                    <a:pt x="191" y="37"/>
                    <a:pt x="1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1" name="Google Shape;33311;p23"/>
            <p:cNvSpPr/>
            <p:nvPr/>
          </p:nvSpPr>
          <p:spPr>
            <a:xfrm>
              <a:off x="-2385347" y="-2801923"/>
              <a:ext cx="19482" cy="19339"/>
            </a:xfrm>
            <a:custGeom>
              <a:avLst/>
              <a:gdLst/>
              <a:ahLst/>
              <a:cxnLst/>
              <a:rect l="l" t="t" r="r" b="b"/>
              <a:pathLst>
                <a:path w="408" h="405" extrusionOk="0">
                  <a:moveTo>
                    <a:pt x="161" y="244"/>
                  </a:moveTo>
                  <a:cubicBezTo>
                    <a:pt x="169" y="244"/>
                    <a:pt x="177" y="248"/>
                    <a:pt x="188" y="255"/>
                  </a:cubicBezTo>
                  <a:cubicBezTo>
                    <a:pt x="195" y="259"/>
                    <a:pt x="203" y="263"/>
                    <a:pt x="214" y="263"/>
                  </a:cubicBezTo>
                  <a:lnTo>
                    <a:pt x="229" y="263"/>
                  </a:lnTo>
                  <a:cubicBezTo>
                    <a:pt x="240" y="263"/>
                    <a:pt x="247" y="266"/>
                    <a:pt x="247" y="285"/>
                  </a:cubicBezTo>
                  <a:cubicBezTo>
                    <a:pt x="247" y="319"/>
                    <a:pt x="221" y="319"/>
                    <a:pt x="199" y="319"/>
                  </a:cubicBezTo>
                  <a:lnTo>
                    <a:pt x="188" y="319"/>
                  </a:lnTo>
                  <a:cubicBezTo>
                    <a:pt x="173" y="319"/>
                    <a:pt x="154" y="341"/>
                    <a:pt x="135" y="341"/>
                  </a:cubicBezTo>
                  <a:cubicBezTo>
                    <a:pt x="128" y="341"/>
                    <a:pt x="116" y="334"/>
                    <a:pt x="113" y="311"/>
                  </a:cubicBezTo>
                  <a:cubicBezTo>
                    <a:pt x="121" y="296"/>
                    <a:pt x="132" y="285"/>
                    <a:pt x="135" y="274"/>
                  </a:cubicBezTo>
                  <a:cubicBezTo>
                    <a:pt x="143" y="251"/>
                    <a:pt x="151" y="244"/>
                    <a:pt x="161" y="244"/>
                  </a:cubicBezTo>
                  <a:close/>
                  <a:moveTo>
                    <a:pt x="292" y="1"/>
                  </a:moveTo>
                  <a:cubicBezTo>
                    <a:pt x="292" y="5"/>
                    <a:pt x="289" y="5"/>
                    <a:pt x="289" y="5"/>
                  </a:cubicBezTo>
                  <a:cubicBezTo>
                    <a:pt x="259" y="35"/>
                    <a:pt x="273" y="113"/>
                    <a:pt x="221" y="113"/>
                  </a:cubicBezTo>
                  <a:cubicBezTo>
                    <a:pt x="211" y="113"/>
                    <a:pt x="195" y="109"/>
                    <a:pt x="173" y="98"/>
                  </a:cubicBezTo>
                  <a:lnTo>
                    <a:pt x="169" y="98"/>
                  </a:lnTo>
                  <a:cubicBezTo>
                    <a:pt x="158" y="98"/>
                    <a:pt x="158" y="120"/>
                    <a:pt x="154" y="132"/>
                  </a:cubicBezTo>
                  <a:cubicBezTo>
                    <a:pt x="147" y="158"/>
                    <a:pt x="139" y="170"/>
                    <a:pt x="132" y="170"/>
                  </a:cubicBezTo>
                  <a:cubicBezTo>
                    <a:pt x="121" y="170"/>
                    <a:pt x="109" y="132"/>
                    <a:pt x="94" y="132"/>
                  </a:cubicBezTo>
                  <a:lnTo>
                    <a:pt x="94" y="132"/>
                  </a:lnTo>
                  <a:cubicBezTo>
                    <a:pt x="31" y="199"/>
                    <a:pt x="94" y="251"/>
                    <a:pt x="109" y="311"/>
                  </a:cubicBezTo>
                  <a:lnTo>
                    <a:pt x="102" y="311"/>
                  </a:lnTo>
                  <a:cubicBezTo>
                    <a:pt x="90" y="311"/>
                    <a:pt x="80" y="308"/>
                    <a:pt x="68" y="304"/>
                  </a:cubicBezTo>
                  <a:cubicBezTo>
                    <a:pt x="57" y="300"/>
                    <a:pt x="46" y="293"/>
                    <a:pt x="35" y="293"/>
                  </a:cubicBezTo>
                  <a:cubicBezTo>
                    <a:pt x="20" y="293"/>
                    <a:pt x="9" y="300"/>
                    <a:pt x="1" y="322"/>
                  </a:cubicBezTo>
                  <a:cubicBezTo>
                    <a:pt x="20" y="367"/>
                    <a:pt x="90" y="334"/>
                    <a:pt x="94" y="394"/>
                  </a:cubicBezTo>
                  <a:cubicBezTo>
                    <a:pt x="132" y="397"/>
                    <a:pt x="154" y="405"/>
                    <a:pt x="173" y="405"/>
                  </a:cubicBezTo>
                  <a:cubicBezTo>
                    <a:pt x="221" y="405"/>
                    <a:pt x="237" y="379"/>
                    <a:pt x="289" y="293"/>
                  </a:cubicBezTo>
                  <a:cubicBezTo>
                    <a:pt x="300" y="274"/>
                    <a:pt x="311" y="277"/>
                    <a:pt x="326" y="274"/>
                  </a:cubicBezTo>
                  <a:cubicBezTo>
                    <a:pt x="408" y="251"/>
                    <a:pt x="408" y="251"/>
                    <a:pt x="356" y="165"/>
                  </a:cubicBezTo>
                  <a:lnTo>
                    <a:pt x="356" y="165"/>
                  </a:lnTo>
                  <a:cubicBezTo>
                    <a:pt x="341" y="177"/>
                    <a:pt x="326" y="188"/>
                    <a:pt x="308" y="188"/>
                  </a:cubicBezTo>
                  <a:cubicBezTo>
                    <a:pt x="296" y="188"/>
                    <a:pt x="285" y="180"/>
                    <a:pt x="273" y="162"/>
                  </a:cubicBezTo>
                  <a:cubicBezTo>
                    <a:pt x="255" y="125"/>
                    <a:pt x="296" y="120"/>
                    <a:pt x="318" y="109"/>
                  </a:cubicBezTo>
                  <a:cubicBezTo>
                    <a:pt x="371" y="91"/>
                    <a:pt x="349" y="49"/>
                    <a:pt x="341" y="16"/>
                  </a:cubicBezTo>
                  <a:cubicBezTo>
                    <a:pt x="326" y="8"/>
                    <a:pt x="308" y="5"/>
                    <a:pt x="2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2" name="Google Shape;33312;p23"/>
            <p:cNvSpPr/>
            <p:nvPr/>
          </p:nvSpPr>
          <p:spPr>
            <a:xfrm>
              <a:off x="-2390122" y="-2790463"/>
              <a:ext cx="3247" cy="4154"/>
            </a:xfrm>
            <a:custGeom>
              <a:avLst/>
              <a:gdLst/>
              <a:ahLst/>
              <a:cxnLst/>
              <a:rect l="l" t="t" r="r" b="b"/>
              <a:pathLst>
                <a:path w="68" h="87" extrusionOk="0">
                  <a:moveTo>
                    <a:pt x="23" y="0"/>
                  </a:moveTo>
                  <a:cubicBezTo>
                    <a:pt x="15" y="0"/>
                    <a:pt x="4" y="4"/>
                    <a:pt x="4" y="4"/>
                  </a:cubicBezTo>
                  <a:cubicBezTo>
                    <a:pt x="0" y="37"/>
                    <a:pt x="4" y="71"/>
                    <a:pt x="45" y="87"/>
                  </a:cubicBezTo>
                  <a:cubicBezTo>
                    <a:pt x="59" y="56"/>
                    <a:pt x="68" y="26"/>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3" name="Google Shape;33313;p23"/>
            <p:cNvSpPr/>
            <p:nvPr/>
          </p:nvSpPr>
          <p:spPr>
            <a:xfrm>
              <a:off x="-2392653" y="-2784016"/>
              <a:ext cx="4297" cy="3390"/>
            </a:xfrm>
            <a:custGeom>
              <a:avLst/>
              <a:gdLst/>
              <a:ahLst/>
              <a:cxnLst/>
              <a:rect l="l" t="t" r="r" b="b"/>
              <a:pathLst>
                <a:path w="90" h="71" extrusionOk="0">
                  <a:moveTo>
                    <a:pt x="50" y="0"/>
                  </a:moveTo>
                  <a:cubicBezTo>
                    <a:pt x="38" y="0"/>
                    <a:pt x="27" y="4"/>
                    <a:pt x="19" y="14"/>
                  </a:cubicBezTo>
                  <a:cubicBezTo>
                    <a:pt x="31" y="30"/>
                    <a:pt x="0" y="67"/>
                    <a:pt x="34" y="71"/>
                  </a:cubicBezTo>
                  <a:lnTo>
                    <a:pt x="42" y="71"/>
                  </a:lnTo>
                  <a:cubicBezTo>
                    <a:pt x="72" y="71"/>
                    <a:pt x="90" y="52"/>
                    <a:pt x="83" y="19"/>
                  </a:cubicBezTo>
                  <a:cubicBezTo>
                    <a:pt x="72" y="7"/>
                    <a:pt x="60"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4" name="Google Shape;33314;p23"/>
            <p:cNvSpPr/>
            <p:nvPr/>
          </p:nvSpPr>
          <p:spPr>
            <a:xfrm>
              <a:off x="-2373171" y="-2801159"/>
              <a:ext cx="14134" cy="15710"/>
            </a:xfrm>
            <a:custGeom>
              <a:avLst/>
              <a:gdLst/>
              <a:ahLst/>
              <a:cxnLst/>
              <a:rect l="l" t="t" r="r" b="b"/>
              <a:pathLst>
                <a:path w="296" h="329" extrusionOk="0">
                  <a:moveTo>
                    <a:pt x="86" y="0"/>
                  </a:moveTo>
                  <a:lnTo>
                    <a:pt x="86" y="0"/>
                  </a:lnTo>
                  <a:cubicBezTo>
                    <a:pt x="94" y="33"/>
                    <a:pt x="116" y="75"/>
                    <a:pt x="63" y="93"/>
                  </a:cubicBezTo>
                  <a:cubicBezTo>
                    <a:pt x="41" y="104"/>
                    <a:pt x="0" y="109"/>
                    <a:pt x="18" y="146"/>
                  </a:cubicBezTo>
                  <a:cubicBezTo>
                    <a:pt x="30" y="164"/>
                    <a:pt x="41" y="172"/>
                    <a:pt x="53" y="172"/>
                  </a:cubicBezTo>
                  <a:cubicBezTo>
                    <a:pt x="71" y="172"/>
                    <a:pt x="86" y="161"/>
                    <a:pt x="101" y="149"/>
                  </a:cubicBezTo>
                  <a:cubicBezTo>
                    <a:pt x="120" y="135"/>
                    <a:pt x="131" y="123"/>
                    <a:pt x="142" y="123"/>
                  </a:cubicBezTo>
                  <a:cubicBezTo>
                    <a:pt x="153" y="123"/>
                    <a:pt x="161" y="138"/>
                    <a:pt x="168" y="161"/>
                  </a:cubicBezTo>
                  <a:cubicBezTo>
                    <a:pt x="180" y="221"/>
                    <a:pt x="198" y="277"/>
                    <a:pt x="220" y="329"/>
                  </a:cubicBezTo>
                  <a:cubicBezTo>
                    <a:pt x="247" y="269"/>
                    <a:pt x="198" y="180"/>
                    <a:pt x="296" y="149"/>
                  </a:cubicBezTo>
                  <a:cubicBezTo>
                    <a:pt x="284" y="142"/>
                    <a:pt x="265" y="135"/>
                    <a:pt x="262" y="123"/>
                  </a:cubicBezTo>
                  <a:cubicBezTo>
                    <a:pt x="239" y="52"/>
                    <a:pt x="172" y="4"/>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5" name="Google Shape;33315;p23"/>
            <p:cNvSpPr/>
            <p:nvPr/>
          </p:nvSpPr>
          <p:spPr>
            <a:xfrm>
              <a:off x="-2372646" y="-2785688"/>
              <a:ext cx="11317" cy="10457"/>
            </a:xfrm>
            <a:custGeom>
              <a:avLst/>
              <a:gdLst/>
              <a:ahLst/>
              <a:cxnLst/>
              <a:rect l="l" t="t" r="r" b="b"/>
              <a:pathLst>
                <a:path w="237" h="219" extrusionOk="0">
                  <a:moveTo>
                    <a:pt x="52" y="1"/>
                  </a:moveTo>
                  <a:lnTo>
                    <a:pt x="52" y="1"/>
                  </a:lnTo>
                  <a:cubicBezTo>
                    <a:pt x="57" y="42"/>
                    <a:pt x="94" y="72"/>
                    <a:pt x="45" y="99"/>
                  </a:cubicBezTo>
                  <a:cubicBezTo>
                    <a:pt x="0" y="128"/>
                    <a:pt x="42" y="170"/>
                    <a:pt x="49" y="199"/>
                  </a:cubicBezTo>
                  <a:cubicBezTo>
                    <a:pt x="52" y="214"/>
                    <a:pt x="60" y="218"/>
                    <a:pt x="68" y="218"/>
                  </a:cubicBezTo>
                  <a:cubicBezTo>
                    <a:pt x="83" y="218"/>
                    <a:pt x="102" y="206"/>
                    <a:pt x="116" y="203"/>
                  </a:cubicBezTo>
                  <a:cubicBezTo>
                    <a:pt x="116" y="203"/>
                    <a:pt x="120" y="199"/>
                    <a:pt x="124" y="199"/>
                  </a:cubicBezTo>
                  <a:cubicBezTo>
                    <a:pt x="135" y="199"/>
                    <a:pt x="146" y="211"/>
                    <a:pt x="157" y="218"/>
                  </a:cubicBezTo>
                  <a:cubicBezTo>
                    <a:pt x="232" y="192"/>
                    <a:pt x="195" y="110"/>
                    <a:pt x="236" y="65"/>
                  </a:cubicBezTo>
                  <a:cubicBezTo>
                    <a:pt x="187" y="5"/>
                    <a:pt x="116" y="23"/>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6" name="Google Shape;33316;p23"/>
            <p:cNvSpPr/>
            <p:nvPr/>
          </p:nvSpPr>
          <p:spPr>
            <a:xfrm>
              <a:off x="-2393751" y="-2741567"/>
              <a:ext cx="17047" cy="9884"/>
            </a:xfrm>
            <a:custGeom>
              <a:avLst/>
              <a:gdLst/>
              <a:ahLst/>
              <a:cxnLst/>
              <a:rect l="l" t="t" r="r" b="b"/>
              <a:pathLst>
                <a:path w="357" h="207" extrusionOk="0">
                  <a:moveTo>
                    <a:pt x="214" y="0"/>
                  </a:moveTo>
                  <a:cubicBezTo>
                    <a:pt x="166" y="5"/>
                    <a:pt x="117" y="23"/>
                    <a:pt x="76" y="45"/>
                  </a:cubicBezTo>
                  <a:cubicBezTo>
                    <a:pt x="31" y="72"/>
                    <a:pt x="1" y="124"/>
                    <a:pt x="20" y="172"/>
                  </a:cubicBezTo>
                  <a:cubicBezTo>
                    <a:pt x="28" y="198"/>
                    <a:pt x="46" y="206"/>
                    <a:pt x="68" y="206"/>
                  </a:cubicBezTo>
                  <a:cubicBezTo>
                    <a:pt x="91" y="206"/>
                    <a:pt x="117" y="198"/>
                    <a:pt x="140" y="195"/>
                  </a:cubicBezTo>
                  <a:cubicBezTo>
                    <a:pt x="154" y="191"/>
                    <a:pt x="170" y="172"/>
                    <a:pt x="185" y="162"/>
                  </a:cubicBezTo>
                  <a:cubicBezTo>
                    <a:pt x="173" y="150"/>
                    <a:pt x="162" y="139"/>
                    <a:pt x="154" y="128"/>
                  </a:cubicBezTo>
                  <a:cubicBezTo>
                    <a:pt x="140" y="102"/>
                    <a:pt x="144" y="75"/>
                    <a:pt x="166" y="57"/>
                  </a:cubicBezTo>
                  <a:cubicBezTo>
                    <a:pt x="170" y="49"/>
                    <a:pt x="177" y="45"/>
                    <a:pt x="185" y="45"/>
                  </a:cubicBezTo>
                  <a:cubicBezTo>
                    <a:pt x="188" y="45"/>
                    <a:pt x="192" y="49"/>
                    <a:pt x="196" y="53"/>
                  </a:cubicBezTo>
                  <a:cubicBezTo>
                    <a:pt x="214" y="75"/>
                    <a:pt x="207" y="94"/>
                    <a:pt x="199" y="117"/>
                  </a:cubicBezTo>
                  <a:cubicBezTo>
                    <a:pt x="192" y="131"/>
                    <a:pt x="188" y="146"/>
                    <a:pt x="185" y="162"/>
                  </a:cubicBezTo>
                  <a:cubicBezTo>
                    <a:pt x="203" y="176"/>
                    <a:pt x="225" y="180"/>
                    <a:pt x="244" y="180"/>
                  </a:cubicBezTo>
                  <a:cubicBezTo>
                    <a:pt x="270" y="180"/>
                    <a:pt x="301" y="169"/>
                    <a:pt x="323" y="154"/>
                  </a:cubicBezTo>
                  <a:cubicBezTo>
                    <a:pt x="356" y="128"/>
                    <a:pt x="334" y="83"/>
                    <a:pt x="323" y="45"/>
                  </a:cubicBezTo>
                  <a:cubicBezTo>
                    <a:pt x="308" y="8"/>
                    <a:pt x="274" y="0"/>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7" name="Google Shape;33317;p23"/>
            <p:cNvSpPr/>
            <p:nvPr/>
          </p:nvSpPr>
          <p:spPr>
            <a:xfrm>
              <a:off x="-2376752" y="-2737078"/>
              <a:ext cx="8404" cy="6637"/>
            </a:xfrm>
            <a:custGeom>
              <a:avLst/>
              <a:gdLst/>
              <a:ahLst/>
              <a:cxnLst/>
              <a:rect l="l" t="t" r="r" b="b"/>
              <a:pathLst>
                <a:path w="176" h="139" extrusionOk="0">
                  <a:moveTo>
                    <a:pt x="86" y="0"/>
                  </a:moveTo>
                  <a:cubicBezTo>
                    <a:pt x="34" y="0"/>
                    <a:pt x="34" y="63"/>
                    <a:pt x="0" y="104"/>
                  </a:cubicBezTo>
                  <a:cubicBezTo>
                    <a:pt x="38" y="116"/>
                    <a:pt x="71" y="138"/>
                    <a:pt x="102" y="138"/>
                  </a:cubicBezTo>
                  <a:cubicBezTo>
                    <a:pt x="120" y="138"/>
                    <a:pt x="143" y="127"/>
                    <a:pt x="157" y="94"/>
                  </a:cubicBezTo>
                  <a:cubicBezTo>
                    <a:pt x="176" y="56"/>
                    <a:pt x="154" y="23"/>
                    <a:pt x="120" y="8"/>
                  </a:cubicBezTo>
                  <a:cubicBezTo>
                    <a:pt x="109" y="0"/>
                    <a:pt x="93" y="0"/>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8" name="Google Shape;33318;p23"/>
            <p:cNvSpPr/>
            <p:nvPr/>
          </p:nvSpPr>
          <p:spPr>
            <a:xfrm>
              <a:off x="-2448520" y="-2744432"/>
              <a:ext cx="12558" cy="7735"/>
            </a:xfrm>
            <a:custGeom>
              <a:avLst/>
              <a:gdLst/>
              <a:ahLst/>
              <a:cxnLst/>
              <a:rect l="l" t="t" r="r" b="b"/>
              <a:pathLst>
                <a:path w="263" h="162" extrusionOk="0">
                  <a:moveTo>
                    <a:pt x="157" y="1"/>
                  </a:moveTo>
                  <a:cubicBezTo>
                    <a:pt x="135" y="1"/>
                    <a:pt x="109" y="8"/>
                    <a:pt x="87" y="20"/>
                  </a:cubicBezTo>
                  <a:cubicBezTo>
                    <a:pt x="61" y="27"/>
                    <a:pt x="38" y="38"/>
                    <a:pt x="12" y="38"/>
                  </a:cubicBezTo>
                  <a:lnTo>
                    <a:pt x="0" y="38"/>
                  </a:lnTo>
                  <a:cubicBezTo>
                    <a:pt x="16" y="117"/>
                    <a:pt x="87" y="162"/>
                    <a:pt x="191" y="162"/>
                  </a:cubicBezTo>
                  <a:lnTo>
                    <a:pt x="195" y="162"/>
                  </a:lnTo>
                  <a:cubicBezTo>
                    <a:pt x="176" y="109"/>
                    <a:pt x="262" y="75"/>
                    <a:pt x="218" y="20"/>
                  </a:cubicBezTo>
                  <a:cubicBezTo>
                    <a:pt x="195" y="5"/>
                    <a:pt x="176" y="1"/>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9" name="Google Shape;33319;p23"/>
            <p:cNvSpPr/>
            <p:nvPr/>
          </p:nvSpPr>
          <p:spPr>
            <a:xfrm>
              <a:off x="-2358177" y="-2755128"/>
              <a:ext cx="8786" cy="4154"/>
            </a:xfrm>
            <a:custGeom>
              <a:avLst/>
              <a:gdLst/>
              <a:ahLst/>
              <a:cxnLst/>
              <a:rect l="l" t="t" r="r" b="b"/>
              <a:pathLst>
                <a:path w="184" h="87" extrusionOk="0">
                  <a:moveTo>
                    <a:pt x="79" y="1"/>
                  </a:moveTo>
                  <a:cubicBezTo>
                    <a:pt x="41" y="4"/>
                    <a:pt x="8" y="11"/>
                    <a:pt x="0" y="56"/>
                  </a:cubicBezTo>
                  <a:cubicBezTo>
                    <a:pt x="4" y="64"/>
                    <a:pt x="11" y="68"/>
                    <a:pt x="18" y="68"/>
                  </a:cubicBezTo>
                  <a:cubicBezTo>
                    <a:pt x="27" y="68"/>
                    <a:pt x="37" y="64"/>
                    <a:pt x="41" y="60"/>
                  </a:cubicBezTo>
                  <a:cubicBezTo>
                    <a:pt x="49" y="53"/>
                    <a:pt x="56" y="49"/>
                    <a:pt x="60" y="49"/>
                  </a:cubicBezTo>
                  <a:lnTo>
                    <a:pt x="63" y="49"/>
                  </a:lnTo>
                  <a:cubicBezTo>
                    <a:pt x="82" y="75"/>
                    <a:pt x="97" y="87"/>
                    <a:pt x="113" y="87"/>
                  </a:cubicBezTo>
                  <a:cubicBezTo>
                    <a:pt x="135" y="87"/>
                    <a:pt x="157" y="60"/>
                    <a:pt x="180" y="37"/>
                  </a:cubicBezTo>
                  <a:cubicBezTo>
                    <a:pt x="184" y="27"/>
                    <a:pt x="184" y="19"/>
                    <a:pt x="175" y="19"/>
                  </a:cubicBezTo>
                  <a:cubicBezTo>
                    <a:pt x="172" y="19"/>
                    <a:pt x="168" y="19"/>
                    <a:pt x="165" y="23"/>
                  </a:cubicBezTo>
                  <a:lnTo>
                    <a:pt x="146" y="23"/>
                  </a:lnTo>
                  <a:cubicBezTo>
                    <a:pt x="123" y="23"/>
                    <a:pt x="101" y="1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0" name="Google Shape;33320;p23"/>
            <p:cNvSpPr/>
            <p:nvPr/>
          </p:nvSpPr>
          <p:spPr>
            <a:xfrm>
              <a:off x="-2354453" y="-2757993"/>
              <a:ext cx="4154" cy="4011"/>
            </a:xfrm>
            <a:custGeom>
              <a:avLst/>
              <a:gdLst/>
              <a:ahLst/>
              <a:cxnLst/>
              <a:rect l="l" t="t" r="r" b="b"/>
              <a:pathLst>
                <a:path w="87" h="84" extrusionOk="0">
                  <a:moveTo>
                    <a:pt x="30" y="1"/>
                  </a:moveTo>
                  <a:cubicBezTo>
                    <a:pt x="27" y="1"/>
                    <a:pt x="27" y="1"/>
                    <a:pt x="23" y="4"/>
                  </a:cubicBezTo>
                  <a:cubicBezTo>
                    <a:pt x="12" y="4"/>
                    <a:pt x="8" y="42"/>
                    <a:pt x="1" y="61"/>
                  </a:cubicBezTo>
                  <a:cubicBezTo>
                    <a:pt x="23" y="71"/>
                    <a:pt x="45" y="83"/>
                    <a:pt x="68" y="83"/>
                  </a:cubicBezTo>
                  <a:lnTo>
                    <a:pt x="87" y="83"/>
                  </a:lnTo>
                  <a:cubicBezTo>
                    <a:pt x="79" y="71"/>
                    <a:pt x="71" y="64"/>
                    <a:pt x="68" y="57"/>
                  </a:cubicBezTo>
                  <a:cubicBezTo>
                    <a:pt x="57" y="35"/>
                    <a:pt x="57"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1" name="Google Shape;33321;p23"/>
            <p:cNvSpPr/>
            <p:nvPr/>
          </p:nvSpPr>
          <p:spPr>
            <a:xfrm>
              <a:off x="-2380859" y="-2802639"/>
              <a:ext cx="9502" cy="8834"/>
            </a:xfrm>
            <a:custGeom>
              <a:avLst/>
              <a:gdLst/>
              <a:ahLst/>
              <a:cxnLst/>
              <a:rect l="l" t="t" r="r" b="b"/>
              <a:pathLst>
                <a:path w="199" h="185" extrusionOk="0">
                  <a:moveTo>
                    <a:pt x="184" y="1"/>
                  </a:moveTo>
                  <a:cubicBezTo>
                    <a:pt x="117" y="42"/>
                    <a:pt x="57" y="87"/>
                    <a:pt x="0" y="147"/>
                  </a:cubicBezTo>
                  <a:cubicBezTo>
                    <a:pt x="15" y="147"/>
                    <a:pt x="27" y="185"/>
                    <a:pt x="38" y="185"/>
                  </a:cubicBezTo>
                  <a:cubicBezTo>
                    <a:pt x="45" y="185"/>
                    <a:pt x="53" y="173"/>
                    <a:pt x="60" y="147"/>
                  </a:cubicBezTo>
                  <a:cubicBezTo>
                    <a:pt x="64" y="135"/>
                    <a:pt x="64" y="113"/>
                    <a:pt x="75" y="113"/>
                  </a:cubicBezTo>
                  <a:lnTo>
                    <a:pt x="79" y="113"/>
                  </a:lnTo>
                  <a:cubicBezTo>
                    <a:pt x="101" y="124"/>
                    <a:pt x="117" y="128"/>
                    <a:pt x="127" y="128"/>
                  </a:cubicBezTo>
                  <a:cubicBezTo>
                    <a:pt x="179" y="128"/>
                    <a:pt x="165" y="50"/>
                    <a:pt x="195" y="20"/>
                  </a:cubicBezTo>
                  <a:cubicBezTo>
                    <a:pt x="195" y="20"/>
                    <a:pt x="195" y="16"/>
                    <a:pt x="198" y="16"/>
                  </a:cubicBezTo>
                  <a:lnTo>
                    <a:pt x="191" y="9"/>
                  </a:lnTo>
                  <a:lnTo>
                    <a:pt x="18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2" name="Google Shape;33322;p23"/>
            <p:cNvSpPr/>
            <p:nvPr/>
          </p:nvSpPr>
          <p:spPr>
            <a:xfrm>
              <a:off x="-2440642" y="-2766206"/>
              <a:ext cx="4823" cy="4154"/>
            </a:xfrm>
            <a:custGeom>
              <a:avLst/>
              <a:gdLst/>
              <a:ahLst/>
              <a:cxnLst/>
              <a:rect l="l" t="t" r="r" b="b"/>
              <a:pathLst>
                <a:path w="101" h="87" extrusionOk="0">
                  <a:moveTo>
                    <a:pt x="37" y="0"/>
                  </a:moveTo>
                  <a:cubicBezTo>
                    <a:pt x="18" y="23"/>
                    <a:pt x="0" y="45"/>
                    <a:pt x="23" y="68"/>
                  </a:cubicBezTo>
                  <a:cubicBezTo>
                    <a:pt x="34" y="79"/>
                    <a:pt x="49" y="86"/>
                    <a:pt x="63" y="86"/>
                  </a:cubicBezTo>
                  <a:cubicBezTo>
                    <a:pt x="75" y="86"/>
                    <a:pt x="90" y="79"/>
                    <a:pt x="101" y="68"/>
                  </a:cubicBezTo>
                  <a:cubicBezTo>
                    <a:pt x="97" y="27"/>
                    <a:pt x="75" y="8"/>
                    <a:pt x="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3" name="Google Shape;33323;p23"/>
            <p:cNvSpPr/>
            <p:nvPr/>
          </p:nvSpPr>
          <p:spPr>
            <a:xfrm>
              <a:off x="-2488678" y="-2690856"/>
              <a:ext cx="19148" cy="18957"/>
            </a:xfrm>
            <a:custGeom>
              <a:avLst/>
              <a:gdLst/>
              <a:ahLst/>
              <a:cxnLst/>
              <a:rect l="l" t="t" r="r" b="b"/>
              <a:pathLst>
                <a:path w="401" h="397" extrusionOk="0">
                  <a:moveTo>
                    <a:pt x="199" y="4"/>
                  </a:moveTo>
                  <a:cubicBezTo>
                    <a:pt x="195" y="4"/>
                    <a:pt x="195" y="4"/>
                    <a:pt x="191" y="8"/>
                  </a:cubicBezTo>
                  <a:cubicBezTo>
                    <a:pt x="79" y="11"/>
                    <a:pt x="64" y="0"/>
                    <a:pt x="1" y="142"/>
                  </a:cubicBezTo>
                  <a:cubicBezTo>
                    <a:pt x="4" y="146"/>
                    <a:pt x="12" y="146"/>
                    <a:pt x="15" y="146"/>
                  </a:cubicBezTo>
                  <a:cubicBezTo>
                    <a:pt x="23" y="146"/>
                    <a:pt x="30" y="142"/>
                    <a:pt x="38" y="139"/>
                  </a:cubicBezTo>
                  <a:cubicBezTo>
                    <a:pt x="49" y="131"/>
                    <a:pt x="56" y="127"/>
                    <a:pt x="64" y="127"/>
                  </a:cubicBezTo>
                  <a:cubicBezTo>
                    <a:pt x="72" y="127"/>
                    <a:pt x="75" y="131"/>
                    <a:pt x="79" y="131"/>
                  </a:cubicBezTo>
                  <a:cubicBezTo>
                    <a:pt x="82" y="154"/>
                    <a:pt x="87" y="180"/>
                    <a:pt x="90" y="206"/>
                  </a:cubicBezTo>
                  <a:cubicBezTo>
                    <a:pt x="94" y="235"/>
                    <a:pt x="161" y="243"/>
                    <a:pt x="113" y="296"/>
                  </a:cubicBezTo>
                  <a:cubicBezTo>
                    <a:pt x="98" y="314"/>
                    <a:pt x="87" y="318"/>
                    <a:pt x="72" y="318"/>
                  </a:cubicBezTo>
                  <a:cubicBezTo>
                    <a:pt x="60" y="318"/>
                    <a:pt x="49" y="314"/>
                    <a:pt x="38" y="311"/>
                  </a:cubicBezTo>
                  <a:cubicBezTo>
                    <a:pt x="30" y="311"/>
                    <a:pt x="20" y="306"/>
                    <a:pt x="8" y="306"/>
                  </a:cubicBezTo>
                  <a:lnTo>
                    <a:pt x="1" y="306"/>
                  </a:lnTo>
                  <a:cubicBezTo>
                    <a:pt x="8" y="314"/>
                    <a:pt x="12" y="322"/>
                    <a:pt x="20" y="329"/>
                  </a:cubicBezTo>
                  <a:cubicBezTo>
                    <a:pt x="42" y="348"/>
                    <a:pt x="60" y="366"/>
                    <a:pt x="82" y="385"/>
                  </a:cubicBezTo>
                  <a:cubicBezTo>
                    <a:pt x="113" y="392"/>
                    <a:pt x="143" y="396"/>
                    <a:pt x="172" y="396"/>
                  </a:cubicBezTo>
                  <a:cubicBezTo>
                    <a:pt x="244" y="396"/>
                    <a:pt x="311" y="374"/>
                    <a:pt x="363" y="306"/>
                  </a:cubicBezTo>
                  <a:cubicBezTo>
                    <a:pt x="352" y="258"/>
                    <a:pt x="401" y="217"/>
                    <a:pt x="382" y="165"/>
                  </a:cubicBezTo>
                  <a:cubicBezTo>
                    <a:pt x="352" y="78"/>
                    <a:pt x="277" y="4"/>
                    <a:pt x="19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4" name="Google Shape;33324;p23"/>
            <p:cNvSpPr/>
            <p:nvPr/>
          </p:nvSpPr>
          <p:spPr>
            <a:xfrm>
              <a:off x="-2479940" y="-2706423"/>
              <a:ext cx="11842" cy="12415"/>
            </a:xfrm>
            <a:custGeom>
              <a:avLst/>
              <a:gdLst/>
              <a:ahLst/>
              <a:cxnLst/>
              <a:rect l="l" t="t" r="r" b="b"/>
              <a:pathLst>
                <a:path w="248" h="260" extrusionOk="0">
                  <a:moveTo>
                    <a:pt x="132" y="1"/>
                  </a:moveTo>
                  <a:cubicBezTo>
                    <a:pt x="109" y="1"/>
                    <a:pt x="87" y="9"/>
                    <a:pt x="64" y="27"/>
                  </a:cubicBezTo>
                  <a:cubicBezTo>
                    <a:pt x="20" y="68"/>
                    <a:pt x="1" y="143"/>
                    <a:pt x="27" y="203"/>
                  </a:cubicBezTo>
                  <a:cubicBezTo>
                    <a:pt x="42" y="247"/>
                    <a:pt x="75" y="259"/>
                    <a:pt x="113" y="259"/>
                  </a:cubicBezTo>
                  <a:lnTo>
                    <a:pt x="139" y="259"/>
                  </a:lnTo>
                  <a:cubicBezTo>
                    <a:pt x="218" y="251"/>
                    <a:pt x="248" y="203"/>
                    <a:pt x="248" y="76"/>
                  </a:cubicBezTo>
                  <a:cubicBezTo>
                    <a:pt x="229" y="61"/>
                    <a:pt x="218" y="42"/>
                    <a:pt x="199" y="27"/>
                  </a:cubicBezTo>
                  <a:cubicBezTo>
                    <a:pt x="177" y="9"/>
                    <a:pt x="154" y="1"/>
                    <a:pt x="1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5" name="Google Shape;33325;p23"/>
            <p:cNvSpPr/>
            <p:nvPr/>
          </p:nvSpPr>
          <p:spPr>
            <a:xfrm>
              <a:off x="-2490111" y="-2684840"/>
              <a:ext cx="9168" cy="9168"/>
            </a:xfrm>
            <a:custGeom>
              <a:avLst/>
              <a:gdLst/>
              <a:ahLst/>
              <a:cxnLst/>
              <a:rect l="l" t="t" r="r" b="b"/>
              <a:pathLst>
                <a:path w="192" h="192" extrusionOk="0">
                  <a:moveTo>
                    <a:pt x="94" y="1"/>
                  </a:moveTo>
                  <a:cubicBezTo>
                    <a:pt x="86" y="1"/>
                    <a:pt x="79" y="5"/>
                    <a:pt x="68" y="13"/>
                  </a:cubicBezTo>
                  <a:cubicBezTo>
                    <a:pt x="60" y="16"/>
                    <a:pt x="53" y="20"/>
                    <a:pt x="45" y="20"/>
                  </a:cubicBezTo>
                  <a:cubicBezTo>
                    <a:pt x="42" y="20"/>
                    <a:pt x="34" y="20"/>
                    <a:pt x="31" y="16"/>
                  </a:cubicBezTo>
                  <a:cubicBezTo>
                    <a:pt x="19" y="28"/>
                    <a:pt x="8" y="39"/>
                    <a:pt x="0" y="50"/>
                  </a:cubicBezTo>
                  <a:cubicBezTo>
                    <a:pt x="42" y="83"/>
                    <a:pt x="12" y="140"/>
                    <a:pt x="31" y="180"/>
                  </a:cubicBezTo>
                  <a:lnTo>
                    <a:pt x="38" y="180"/>
                  </a:lnTo>
                  <a:cubicBezTo>
                    <a:pt x="50" y="180"/>
                    <a:pt x="60" y="185"/>
                    <a:pt x="68" y="185"/>
                  </a:cubicBezTo>
                  <a:cubicBezTo>
                    <a:pt x="79" y="188"/>
                    <a:pt x="90" y="192"/>
                    <a:pt x="102" y="192"/>
                  </a:cubicBezTo>
                  <a:cubicBezTo>
                    <a:pt x="117" y="192"/>
                    <a:pt x="128" y="188"/>
                    <a:pt x="143" y="170"/>
                  </a:cubicBezTo>
                  <a:cubicBezTo>
                    <a:pt x="191" y="117"/>
                    <a:pt x="124" y="109"/>
                    <a:pt x="120" y="80"/>
                  </a:cubicBezTo>
                  <a:cubicBezTo>
                    <a:pt x="117" y="54"/>
                    <a:pt x="112" y="28"/>
                    <a:pt x="109" y="5"/>
                  </a:cubicBezTo>
                  <a:cubicBezTo>
                    <a:pt x="105" y="5"/>
                    <a:pt x="102"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6" name="Google Shape;33326;p23"/>
            <p:cNvSpPr/>
            <p:nvPr/>
          </p:nvSpPr>
          <p:spPr>
            <a:xfrm>
              <a:off x="-2492450" y="-2682452"/>
              <a:ext cx="4727" cy="7879"/>
            </a:xfrm>
            <a:custGeom>
              <a:avLst/>
              <a:gdLst/>
              <a:ahLst/>
              <a:cxnLst/>
              <a:rect l="l" t="t" r="r" b="b"/>
              <a:pathLst>
                <a:path w="99" h="165" extrusionOk="0">
                  <a:moveTo>
                    <a:pt x="49" y="0"/>
                  </a:moveTo>
                  <a:cubicBezTo>
                    <a:pt x="31" y="15"/>
                    <a:pt x="16" y="30"/>
                    <a:pt x="1" y="49"/>
                  </a:cubicBezTo>
                  <a:cubicBezTo>
                    <a:pt x="9" y="75"/>
                    <a:pt x="16" y="104"/>
                    <a:pt x="27" y="135"/>
                  </a:cubicBezTo>
                  <a:cubicBezTo>
                    <a:pt x="35" y="153"/>
                    <a:pt x="46" y="164"/>
                    <a:pt x="65" y="164"/>
                  </a:cubicBezTo>
                  <a:cubicBezTo>
                    <a:pt x="72" y="164"/>
                    <a:pt x="83" y="161"/>
                    <a:pt x="99" y="153"/>
                  </a:cubicBezTo>
                  <a:cubicBezTo>
                    <a:pt x="91" y="146"/>
                    <a:pt x="87" y="138"/>
                    <a:pt x="80" y="130"/>
                  </a:cubicBezTo>
                  <a:cubicBezTo>
                    <a:pt x="61" y="90"/>
                    <a:pt x="91" y="33"/>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7" name="Google Shape;33327;p23"/>
            <p:cNvSpPr/>
            <p:nvPr/>
          </p:nvSpPr>
          <p:spPr>
            <a:xfrm>
              <a:off x="-2540821" y="-2724042"/>
              <a:ext cx="10457" cy="16999"/>
            </a:xfrm>
            <a:custGeom>
              <a:avLst/>
              <a:gdLst/>
              <a:ahLst/>
              <a:cxnLst/>
              <a:rect l="l" t="t" r="r" b="b"/>
              <a:pathLst>
                <a:path w="219" h="356" extrusionOk="0">
                  <a:moveTo>
                    <a:pt x="128" y="0"/>
                  </a:moveTo>
                  <a:cubicBezTo>
                    <a:pt x="98" y="26"/>
                    <a:pt x="53" y="30"/>
                    <a:pt x="35" y="82"/>
                  </a:cubicBezTo>
                  <a:cubicBezTo>
                    <a:pt x="5" y="161"/>
                    <a:pt x="91" y="131"/>
                    <a:pt x="94" y="176"/>
                  </a:cubicBezTo>
                  <a:cubicBezTo>
                    <a:pt x="57" y="194"/>
                    <a:pt x="13" y="209"/>
                    <a:pt x="1" y="258"/>
                  </a:cubicBezTo>
                  <a:cubicBezTo>
                    <a:pt x="27" y="288"/>
                    <a:pt x="53" y="314"/>
                    <a:pt x="80" y="340"/>
                  </a:cubicBezTo>
                  <a:cubicBezTo>
                    <a:pt x="98" y="351"/>
                    <a:pt x="110" y="355"/>
                    <a:pt x="125" y="355"/>
                  </a:cubicBezTo>
                  <a:cubicBezTo>
                    <a:pt x="147" y="355"/>
                    <a:pt x="165" y="336"/>
                    <a:pt x="177" y="310"/>
                  </a:cubicBezTo>
                  <a:cubicBezTo>
                    <a:pt x="199" y="284"/>
                    <a:pt x="206" y="258"/>
                    <a:pt x="196" y="228"/>
                  </a:cubicBezTo>
                  <a:cubicBezTo>
                    <a:pt x="120" y="176"/>
                    <a:pt x="218" y="153"/>
                    <a:pt x="214" y="112"/>
                  </a:cubicBezTo>
                  <a:cubicBezTo>
                    <a:pt x="210" y="56"/>
                    <a:pt x="177" y="22"/>
                    <a:pt x="1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8" name="Google Shape;33328;p23"/>
            <p:cNvSpPr/>
            <p:nvPr/>
          </p:nvSpPr>
          <p:spPr>
            <a:xfrm>
              <a:off x="-2535091" y="-2718694"/>
              <a:ext cx="9693" cy="6781"/>
            </a:xfrm>
            <a:custGeom>
              <a:avLst/>
              <a:gdLst/>
              <a:ahLst/>
              <a:cxnLst/>
              <a:rect l="l" t="t" r="r" b="b"/>
              <a:pathLst>
                <a:path w="203" h="142" extrusionOk="0">
                  <a:moveTo>
                    <a:pt x="94" y="0"/>
                  </a:moveTo>
                  <a:cubicBezTo>
                    <a:pt x="98" y="41"/>
                    <a:pt x="0" y="64"/>
                    <a:pt x="76" y="116"/>
                  </a:cubicBezTo>
                  <a:cubicBezTo>
                    <a:pt x="79" y="112"/>
                    <a:pt x="83" y="112"/>
                    <a:pt x="86" y="112"/>
                  </a:cubicBezTo>
                  <a:cubicBezTo>
                    <a:pt x="98" y="112"/>
                    <a:pt x="112" y="120"/>
                    <a:pt x="124" y="127"/>
                  </a:cubicBezTo>
                  <a:cubicBezTo>
                    <a:pt x="139" y="135"/>
                    <a:pt x="150" y="142"/>
                    <a:pt x="162" y="142"/>
                  </a:cubicBezTo>
                  <a:cubicBezTo>
                    <a:pt x="173" y="142"/>
                    <a:pt x="180" y="135"/>
                    <a:pt x="188" y="112"/>
                  </a:cubicBezTo>
                  <a:cubicBezTo>
                    <a:pt x="202" y="67"/>
                    <a:pt x="157" y="19"/>
                    <a:pt x="102" y="4"/>
                  </a:cubicBezTo>
                  <a:cubicBezTo>
                    <a:pt x="102" y="4"/>
                    <a:pt x="98"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9" name="Google Shape;33329;p23"/>
            <p:cNvSpPr/>
            <p:nvPr/>
          </p:nvSpPr>
          <p:spPr>
            <a:xfrm>
              <a:off x="-2509402" y="-2674955"/>
              <a:ext cx="10601" cy="10744"/>
            </a:xfrm>
            <a:custGeom>
              <a:avLst/>
              <a:gdLst/>
              <a:ahLst/>
              <a:cxnLst/>
              <a:rect l="l" t="t" r="r" b="b"/>
              <a:pathLst>
                <a:path w="222" h="225" extrusionOk="0">
                  <a:moveTo>
                    <a:pt x="109" y="0"/>
                  </a:moveTo>
                  <a:cubicBezTo>
                    <a:pt x="83" y="0"/>
                    <a:pt x="61" y="15"/>
                    <a:pt x="38" y="41"/>
                  </a:cubicBezTo>
                  <a:cubicBezTo>
                    <a:pt x="16" y="63"/>
                    <a:pt x="1" y="194"/>
                    <a:pt x="23" y="209"/>
                  </a:cubicBezTo>
                  <a:cubicBezTo>
                    <a:pt x="38" y="220"/>
                    <a:pt x="57" y="224"/>
                    <a:pt x="72" y="224"/>
                  </a:cubicBezTo>
                  <a:cubicBezTo>
                    <a:pt x="102" y="224"/>
                    <a:pt x="135" y="206"/>
                    <a:pt x="162" y="190"/>
                  </a:cubicBezTo>
                  <a:cubicBezTo>
                    <a:pt x="188" y="175"/>
                    <a:pt x="202" y="146"/>
                    <a:pt x="221" y="120"/>
                  </a:cubicBezTo>
                  <a:cubicBezTo>
                    <a:pt x="214" y="116"/>
                    <a:pt x="210" y="108"/>
                    <a:pt x="202" y="104"/>
                  </a:cubicBezTo>
                  <a:cubicBezTo>
                    <a:pt x="184" y="123"/>
                    <a:pt x="169" y="153"/>
                    <a:pt x="121" y="153"/>
                  </a:cubicBezTo>
                  <a:cubicBezTo>
                    <a:pt x="135" y="108"/>
                    <a:pt x="109" y="56"/>
                    <a:pt x="173" y="37"/>
                  </a:cubicBezTo>
                  <a:cubicBezTo>
                    <a:pt x="150" y="11"/>
                    <a:pt x="128" y="0"/>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0" name="Google Shape;33330;p23"/>
            <p:cNvSpPr/>
            <p:nvPr/>
          </p:nvSpPr>
          <p:spPr>
            <a:xfrm>
              <a:off x="-2518474" y="-2664976"/>
              <a:ext cx="7688" cy="6637"/>
            </a:xfrm>
            <a:custGeom>
              <a:avLst/>
              <a:gdLst/>
              <a:ahLst/>
              <a:cxnLst/>
              <a:rect l="l" t="t" r="r" b="b"/>
              <a:pathLst>
                <a:path w="161" h="139" extrusionOk="0">
                  <a:moveTo>
                    <a:pt x="83" y="0"/>
                  </a:moveTo>
                  <a:cubicBezTo>
                    <a:pt x="71" y="0"/>
                    <a:pt x="60" y="4"/>
                    <a:pt x="49" y="7"/>
                  </a:cubicBezTo>
                  <a:cubicBezTo>
                    <a:pt x="64" y="52"/>
                    <a:pt x="0" y="94"/>
                    <a:pt x="49" y="138"/>
                  </a:cubicBezTo>
                  <a:cubicBezTo>
                    <a:pt x="64" y="123"/>
                    <a:pt x="83" y="116"/>
                    <a:pt x="101" y="116"/>
                  </a:cubicBezTo>
                  <a:cubicBezTo>
                    <a:pt x="123" y="116"/>
                    <a:pt x="146" y="116"/>
                    <a:pt x="154" y="86"/>
                  </a:cubicBezTo>
                  <a:cubicBezTo>
                    <a:pt x="161" y="56"/>
                    <a:pt x="146" y="33"/>
                    <a:pt x="123" y="19"/>
                  </a:cubicBezTo>
                  <a:cubicBezTo>
                    <a:pt x="113" y="7"/>
                    <a:pt x="97"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1" name="Google Shape;33331;p23"/>
            <p:cNvSpPr/>
            <p:nvPr/>
          </p:nvSpPr>
          <p:spPr>
            <a:xfrm>
              <a:off x="-2504197" y="-2673236"/>
              <a:ext cx="5062" cy="5587"/>
            </a:xfrm>
            <a:custGeom>
              <a:avLst/>
              <a:gdLst/>
              <a:ahLst/>
              <a:cxnLst/>
              <a:rect l="l" t="t" r="r" b="b"/>
              <a:pathLst>
                <a:path w="106" h="117" extrusionOk="0">
                  <a:moveTo>
                    <a:pt x="64" y="1"/>
                  </a:moveTo>
                  <a:cubicBezTo>
                    <a:pt x="0" y="20"/>
                    <a:pt x="26" y="72"/>
                    <a:pt x="12" y="117"/>
                  </a:cubicBezTo>
                  <a:cubicBezTo>
                    <a:pt x="60" y="117"/>
                    <a:pt x="75" y="87"/>
                    <a:pt x="93" y="68"/>
                  </a:cubicBezTo>
                  <a:cubicBezTo>
                    <a:pt x="105" y="35"/>
                    <a:pt x="86" y="20"/>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2" name="Google Shape;33332;p23"/>
            <p:cNvSpPr/>
            <p:nvPr/>
          </p:nvSpPr>
          <p:spPr>
            <a:xfrm>
              <a:off x="-2534184" y="-2666408"/>
              <a:ext cx="7163" cy="4345"/>
            </a:xfrm>
            <a:custGeom>
              <a:avLst/>
              <a:gdLst/>
              <a:ahLst/>
              <a:cxnLst/>
              <a:rect l="l" t="t" r="r" b="b"/>
              <a:pathLst>
                <a:path w="150" h="91" extrusionOk="0">
                  <a:moveTo>
                    <a:pt x="49" y="1"/>
                  </a:moveTo>
                  <a:cubicBezTo>
                    <a:pt x="15" y="1"/>
                    <a:pt x="4" y="23"/>
                    <a:pt x="0" y="86"/>
                  </a:cubicBezTo>
                  <a:cubicBezTo>
                    <a:pt x="23" y="90"/>
                    <a:pt x="38" y="90"/>
                    <a:pt x="53" y="90"/>
                  </a:cubicBezTo>
                  <a:cubicBezTo>
                    <a:pt x="120" y="90"/>
                    <a:pt x="143" y="68"/>
                    <a:pt x="150" y="4"/>
                  </a:cubicBezTo>
                  <a:lnTo>
                    <a:pt x="150" y="4"/>
                  </a:lnTo>
                  <a:cubicBezTo>
                    <a:pt x="138" y="8"/>
                    <a:pt x="131" y="11"/>
                    <a:pt x="120" y="11"/>
                  </a:cubicBezTo>
                  <a:cubicBezTo>
                    <a:pt x="109" y="11"/>
                    <a:pt x="98" y="8"/>
                    <a:pt x="83" y="4"/>
                  </a:cubicBezTo>
                  <a:cubicBezTo>
                    <a:pt x="71" y="1"/>
                    <a:pt x="57"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3" name="Google Shape;33333;p23"/>
            <p:cNvSpPr/>
            <p:nvPr/>
          </p:nvSpPr>
          <p:spPr>
            <a:xfrm>
              <a:off x="-2503672" y="-2651224"/>
              <a:ext cx="7879" cy="9311"/>
            </a:xfrm>
            <a:custGeom>
              <a:avLst/>
              <a:gdLst/>
              <a:ahLst/>
              <a:cxnLst/>
              <a:rect l="l" t="t" r="r" b="b"/>
              <a:pathLst>
                <a:path w="165" h="195" extrusionOk="0">
                  <a:moveTo>
                    <a:pt x="49" y="0"/>
                  </a:moveTo>
                  <a:lnTo>
                    <a:pt x="49" y="0"/>
                  </a:lnTo>
                  <a:cubicBezTo>
                    <a:pt x="1" y="41"/>
                    <a:pt x="68" y="75"/>
                    <a:pt x="53" y="116"/>
                  </a:cubicBezTo>
                  <a:cubicBezTo>
                    <a:pt x="42" y="146"/>
                    <a:pt x="53" y="183"/>
                    <a:pt x="82" y="190"/>
                  </a:cubicBezTo>
                  <a:cubicBezTo>
                    <a:pt x="87" y="190"/>
                    <a:pt x="87" y="194"/>
                    <a:pt x="90" y="194"/>
                  </a:cubicBezTo>
                  <a:cubicBezTo>
                    <a:pt x="113" y="194"/>
                    <a:pt x="127" y="157"/>
                    <a:pt x="150" y="146"/>
                  </a:cubicBezTo>
                  <a:cubicBezTo>
                    <a:pt x="158" y="142"/>
                    <a:pt x="161" y="127"/>
                    <a:pt x="165" y="116"/>
                  </a:cubicBezTo>
                  <a:cubicBezTo>
                    <a:pt x="143" y="82"/>
                    <a:pt x="68" y="78"/>
                    <a:pt x="101" y="7"/>
                  </a:cubicBezTo>
                  <a:cubicBezTo>
                    <a:pt x="82" y="4"/>
                    <a:pt x="68" y="4"/>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4" name="Google Shape;33334;p23"/>
            <p:cNvSpPr/>
            <p:nvPr/>
          </p:nvSpPr>
          <p:spPr>
            <a:xfrm>
              <a:off x="-2652174" y="-2741758"/>
              <a:ext cx="15376" cy="18813"/>
            </a:xfrm>
            <a:custGeom>
              <a:avLst/>
              <a:gdLst/>
              <a:ahLst/>
              <a:cxnLst/>
              <a:rect l="l" t="t" r="r" b="b"/>
              <a:pathLst>
                <a:path w="322" h="394" extrusionOk="0">
                  <a:moveTo>
                    <a:pt x="142" y="1"/>
                  </a:moveTo>
                  <a:cubicBezTo>
                    <a:pt x="97" y="1"/>
                    <a:pt x="52" y="35"/>
                    <a:pt x="0" y="128"/>
                  </a:cubicBezTo>
                  <a:cubicBezTo>
                    <a:pt x="19" y="143"/>
                    <a:pt x="38" y="154"/>
                    <a:pt x="57" y="154"/>
                  </a:cubicBezTo>
                  <a:cubicBezTo>
                    <a:pt x="71" y="154"/>
                    <a:pt x="83" y="143"/>
                    <a:pt x="90" y="106"/>
                  </a:cubicBezTo>
                  <a:cubicBezTo>
                    <a:pt x="94" y="71"/>
                    <a:pt x="120" y="53"/>
                    <a:pt x="142" y="53"/>
                  </a:cubicBezTo>
                  <a:lnTo>
                    <a:pt x="147" y="53"/>
                  </a:lnTo>
                  <a:cubicBezTo>
                    <a:pt x="173" y="57"/>
                    <a:pt x="199" y="87"/>
                    <a:pt x="202" y="121"/>
                  </a:cubicBezTo>
                  <a:cubicBezTo>
                    <a:pt x="209" y="158"/>
                    <a:pt x="173" y="150"/>
                    <a:pt x="157" y="166"/>
                  </a:cubicBezTo>
                  <a:cubicBezTo>
                    <a:pt x="128" y="188"/>
                    <a:pt x="102" y="199"/>
                    <a:pt x="68" y="206"/>
                  </a:cubicBezTo>
                  <a:cubicBezTo>
                    <a:pt x="30" y="218"/>
                    <a:pt x="52" y="240"/>
                    <a:pt x="68" y="259"/>
                  </a:cubicBezTo>
                  <a:cubicBezTo>
                    <a:pt x="75" y="251"/>
                    <a:pt x="90" y="244"/>
                    <a:pt x="97" y="244"/>
                  </a:cubicBezTo>
                  <a:cubicBezTo>
                    <a:pt x="105" y="244"/>
                    <a:pt x="113" y="247"/>
                    <a:pt x="120" y="263"/>
                  </a:cubicBezTo>
                  <a:cubicBezTo>
                    <a:pt x="131" y="307"/>
                    <a:pt x="97" y="315"/>
                    <a:pt x="68" y="323"/>
                  </a:cubicBezTo>
                  <a:lnTo>
                    <a:pt x="64" y="330"/>
                  </a:lnTo>
                  <a:lnTo>
                    <a:pt x="128" y="393"/>
                  </a:lnTo>
                  <a:cubicBezTo>
                    <a:pt x="161" y="363"/>
                    <a:pt x="191" y="326"/>
                    <a:pt x="236" y="311"/>
                  </a:cubicBezTo>
                  <a:cubicBezTo>
                    <a:pt x="259" y="304"/>
                    <a:pt x="322" y="121"/>
                    <a:pt x="314" y="102"/>
                  </a:cubicBezTo>
                  <a:cubicBezTo>
                    <a:pt x="311" y="98"/>
                    <a:pt x="307" y="90"/>
                    <a:pt x="299" y="87"/>
                  </a:cubicBezTo>
                  <a:cubicBezTo>
                    <a:pt x="240" y="38"/>
                    <a:pt x="191" y="1"/>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5" name="Google Shape;33335;p23"/>
            <p:cNvSpPr/>
            <p:nvPr/>
          </p:nvSpPr>
          <p:spPr>
            <a:xfrm>
              <a:off x="-2640762" y="-2747106"/>
              <a:ext cx="4202" cy="2913"/>
            </a:xfrm>
            <a:custGeom>
              <a:avLst/>
              <a:gdLst/>
              <a:ahLst/>
              <a:cxnLst/>
              <a:rect l="l" t="t" r="r" b="b"/>
              <a:pathLst>
                <a:path w="88" h="61" extrusionOk="0">
                  <a:moveTo>
                    <a:pt x="34" y="0"/>
                  </a:moveTo>
                  <a:cubicBezTo>
                    <a:pt x="20" y="0"/>
                    <a:pt x="8" y="4"/>
                    <a:pt x="4" y="26"/>
                  </a:cubicBezTo>
                  <a:cubicBezTo>
                    <a:pt x="1" y="34"/>
                    <a:pt x="4" y="49"/>
                    <a:pt x="12" y="57"/>
                  </a:cubicBezTo>
                  <a:cubicBezTo>
                    <a:pt x="15" y="61"/>
                    <a:pt x="23" y="61"/>
                    <a:pt x="27" y="61"/>
                  </a:cubicBezTo>
                  <a:cubicBezTo>
                    <a:pt x="42" y="61"/>
                    <a:pt x="53" y="45"/>
                    <a:pt x="65" y="34"/>
                  </a:cubicBezTo>
                  <a:cubicBezTo>
                    <a:pt x="75" y="26"/>
                    <a:pt x="79" y="19"/>
                    <a:pt x="87" y="12"/>
                  </a:cubicBezTo>
                  <a:cubicBezTo>
                    <a:pt x="79" y="8"/>
                    <a:pt x="68" y="4"/>
                    <a:pt x="57" y="4"/>
                  </a:cubicBezTo>
                  <a:cubicBezTo>
                    <a:pt x="49" y="4"/>
                    <a:pt x="42"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6" name="Google Shape;33336;p23"/>
            <p:cNvSpPr/>
            <p:nvPr/>
          </p:nvSpPr>
          <p:spPr>
            <a:xfrm>
              <a:off x="-2598073" y="-2784016"/>
              <a:ext cx="4106" cy="3581"/>
            </a:xfrm>
            <a:custGeom>
              <a:avLst/>
              <a:gdLst/>
              <a:ahLst/>
              <a:cxnLst/>
              <a:rect l="l" t="t" r="r" b="b"/>
              <a:pathLst>
                <a:path w="86" h="75" extrusionOk="0">
                  <a:moveTo>
                    <a:pt x="41" y="0"/>
                  </a:moveTo>
                  <a:cubicBezTo>
                    <a:pt x="37" y="0"/>
                    <a:pt x="30" y="4"/>
                    <a:pt x="23" y="11"/>
                  </a:cubicBezTo>
                  <a:cubicBezTo>
                    <a:pt x="8" y="19"/>
                    <a:pt x="0" y="48"/>
                    <a:pt x="4" y="59"/>
                  </a:cubicBezTo>
                  <a:cubicBezTo>
                    <a:pt x="8" y="71"/>
                    <a:pt x="15" y="75"/>
                    <a:pt x="23" y="75"/>
                  </a:cubicBezTo>
                  <a:cubicBezTo>
                    <a:pt x="34" y="75"/>
                    <a:pt x="45" y="67"/>
                    <a:pt x="56" y="67"/>
                  </a:cubicBezTo>
                  <a:cubicBezTo>
                    <a:pt x="63" y="56"/>
                    <a:pt x="75" y="45"/>
                    <a:pt x="86" y="33"/>
                  </a:cubicBezTo>
                  <a:cubicBezTo>
                    <a:pt x="71" y="22"/>
                    <a:pt x="60"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7" name="Google Shape;33337;p23"/>
            <p:cNvSpPr/>
            <p:nvPr/>
          </p:nvSpPr>
          <p:spPr>
            <a:xfrm>
              <a:off x="-2648975" y="-2730154"/>
              <a:ext cx="3104" cy="3820"/>
            </a:xfrm>
            <a:custGeom>
              <a:avLst/>
              <a:gdLst/>
              <a:ahLst/>
              <a:cxnLst/>
              <a:rect l="l" t="t" r="r" b="b"/>
              <a:pathLst>
                <a:path w="65" h="80" extrusionOk="0">
                  <a:moveTo>
                    <a:pt x="30" y="1"/>
                  </a:moveTo>
                  <a:cubicBezTo>
                    <a:pt x="23" y="1"/>
                    <a:pt x="8" y="8"/>
                    <a:pt x="1" y="16"/>
                  </a:cubicBezTo>
                  <a:lnTo>
                    <a:pt x="1" y="80"/>
                  </a:lnTo>
                  <a:cubicBezTo>
                    <a:pt x="30" y="72"/>
                    <a:pt x="64" y="64"/>
                    <a:pt x="53" y="20"/>
                  </a:cubicBezTo>
                  <a:cubicBezTo>
                    <a:pt x="46" y="4"/>
                    <a:pt x="38"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8" name="Google Shape;33338;p23"/>
            <p:cNvSpPr/>
            <p:nvPr/>
          </p:nvSpPr>
          <p:spPr>
            <a:xfrm>
              <a:off x="-2420682" y="-2646067"/>
              <a:ext cx="45601" cy="42497"/>
            </a:xfrm>
            <a:custGeom>
              <a:avLst/>
              <a:gdLst/>
              <a:ahLst/>
              <a:cxnLst/>
              <a:rect l="l" t="t" r="r" b="b"/>
              <a:pathLst>
                <a:path w="955" h="890" extrusionOk="0">
                  <a:moveTo>
                    <a:pt x="337" y="1"/>
                  </a:moveTo>
                  <a:cubicBezTo>
                    <a:pt x="311" y="1"/>
                    <a:pt x="292" y="12"/>
                    <a:pt x="278" y="56"/>
                  </a:cubicBezTo>
                  <a:cubicBezTo>
                    <a:pt x="273" y="64"/>
                    <a:pt x="270" y="64"/>
                    <a:pt x="263" y="64"/>
                  </a:cubicBezTo>
                  <a:lnTo>
                    <a:pt x="244" y="64"/>
                  </a:lnTo>
                  <a:cubicBezTo>
                    <a:pt x="240" y="60"/>
                    <a:pt x="233" y="60"/>
                    <a:pt x="225" y="60"/>
                  </a:cubicBezTo>
                  <a:cubicBezTo>
                    <a:pt x="221" y="60"/>
                    <a:pt x="218" y="60"/>
                    <a:pt x="214" y="64"/>
                  </a:cubicBezTo>
                  <a:cubicBezTo>
                    <a:pt x="218" y="172"/>
                    <a:pt x="199" y="277"/>
                    <a:pt x="116" y="360"/>
                  </a:cubicBezTo>
                  <a:cubicBezTo>
                    <a:pt x="139" y="360"/>
                    <a:pt x="158" y="363"/>
                    <a:pt x="206" y="367"/>
                  </a:cubicBezTo>
                  <a:cubicBezTo>
                    <a:pt x="150" y="396"/>
                    <a:pt x="132" y="445"/>
                    <a:pt x="90" y="445"/>
                  </a:cubicBezTo>
                  <a:lnTo>
                    <a:pt x="87" y="445"/>
                  </a:lnTo>
                  <a:cubicBezTo>
                    <a:pt x="23" y="438"/>
                    <a:pt x="71" y="370"/>
                    <a:pt x="38" y="344"/>
                  </a:cubicBezTo>
                  <a:lnTo>
                    <a:pt x="31" y="341"/>
                  </a:lnTo>
                  <a:cubicBezTo>
                    <a:pt x="12" y="367"/>
                    <a:pt x="9" y="396"/>
                    <a:pt x="19" y="427"/>
                  </a:cubicBezTo>
                  <a:cubicBezTo>
                    <a:pt x="42" y="501"/>
                    <a:pt x="35" y="569"/>
                    <a:pt x="1" y="636"/>
                  </a:cubicBezTo>
                  <a:cubicBezTo>
                    <a:pt x="35" y="666"/>
                    <a:pt x="79" y="677"/>
                    <a:pt x="90" y="729"/>
                  </a:cubicBezTo>
                  <a:cubicBezTo>
                    <a:pt x="98" y="745"/>
                    <a:pt x="113" y="755"/>
                    <a:pt x="132" y="755"/>
                  </a:cubicBezTo>
                  <a:lnTo>
                    <a:pt x="147" y="755"/>
                  </a:lnTo>
                  <a:cubicBezTo>
                    <a:pt x="173" y="729"/>
                    <a:pt x="214" y="722"/>
                    <a:pt x="228" y="681"/>
                  </a:cubicBezTo>
                  <a:lnTo>
                    <a:pt x="218" y="681"/>
                  </a:lnTo>
                  <a:cubicBezTo>
                    <a:pt x="135" y="681"/>
                    <a:pt x="116" y="624"/>
                    <a:pt x="143" y="472"/>
                  </a:cubicBezTo>
                  <a:lnTo>
                    <a:pt x="143" y="472"/>
                  </a:lnTo>
                  <a:cubicBezTo>
                    <a:pt x="206" y="505"/>
                    <a:pt x="199" y="588"/>
                    <a:pt x="266" y="624"/>
                  </a:cubicBezTo>
                  <a:cubicBezTo>
                    <a:pt x="292" y="595"/>
                    <a:pt x="311" y="543"/>
                    <a:pt x="359" y="543"/>
                  </a:cubicBezTo>
                  <a:cubicBezTo>
                    <a:pt x="371" y="543"/>
                    <a:pt x="382" y="546"/>
                    <a:pt x="401" y="553"/>
                  </a:cubicBezTo>
                  <a:lnTo>
                    <a:pt x="408" y="553"/>
                  </a:lnTo>
                  <a:cubicBezTo>
                    <a:pt x="427" y="553"/>
                    <a:pt x="430" y="517"/>
                    <a:pt x="412" y="494"/>
                  </a:cubicBezTo>
                  <a:cubicBezTo>
                    <a:pt x="394" y="467"/>
                    <a:pt x="385" y="438"/>
                    <a:pt x="420" y="427"/>
                  </a:cubicBezTo>
                  <a:cubicBezTo>
                    <a:pt x="468" y="415"/>
                    <a:pt x="490" y="355"/>
                    <a:pt x="539" y="355"/>
                  </a:cubicBezTo>
                  <a:cubicBezTo>
                    <a:pt x="547" y="355"/>
                    <a:pt x="551" y="355"/>
                    <a:pt x="558" y="360"/>
                  </a:cubicBezTo>
                  <a:cubicBezTo>
                    <a:pt x="580" y="363"/>
                    <a:pt x="592" y="396"/>
                    <a:pt x="580" y="400"/>
                  </a:cubicBezTo>
                  <a:cubicBezTo>
                    <a:pt x="513" y="441"/>
                    <a:pt x="542" y="543"/>
                    <a:pt x="453" y="569"/>
                  </a:cubicBezTo>
                  <a:cubicBezTo>
                    <a:pt x="397" y="584"/>
                    <a:pt x="401" y="598"/>
                    <a:pt x="430" y="666"/>
                  </a:cubicBezTo>
                  <a:cubicBezTo>
                    <a:pt x="442" y="688"/>
                    <a:pt x="438" y="719"/>
                    <a:pt x="420" y="741"/>
                  </a:cubicBezTo>
                  <a:cubicBezTo>
                    <a:pt x="412" y="748"/>
                    <a:pt x="404" y="752"/>
                    <a:pt x="401" y="752"/>
                  </a:cubicBezTo>
                  <a:cubicBezTo>
                    <a:pt x="390" y="752"/>
                    <a:pt x="378" y="741"/>
                    <a:pt x="363" y="733"/>
                  </a:cubicBezTo>
                  <a:cubicBezTo>
                    <a:pt x="356" y="726"/>
                    <a:pt x="349" y="726"/>
                    <a:pt x="337" y="726"/>
                  </a:cubicBezTo>
                  <a:cubicBezTo>
                    <a:pt x="326" y="726"/>
                    <a:pt x="311" y="729"/>
                    <a:pt x="300" y="733"/>
                  </a:cubicBezTo>
                  <a:cubicBezTo>
                    <a:pt x="285" y="736"/>
                    <a:pt x="273" y="741"/>
                    <a:pt x="259" y="741"/>
                  </a:cubicBezTo>
                  <a:cubicBezTo>
                    <a:pt x="247" y="741"/>
                    <a:pt x="240" y="736"/>
                    <a:pt x="228" y="733"/>
                  </a:cubicBezTo>
                  <a:lnTo>
                    <a:pt x="228" y="733"/>
                  </a:lnTo>
                  <a:cubicBezTo>
                    <a:pt x="233" y="789"/>
                    <a:pt x="273" y="808"/>
                    <a:pt x="296" y="834"/>
                  </a:cubicBezTo>
                  <a:cubicBezTo>
                    <a:pt x="345" y="853"/>
                    <a:pt x="394" y="871"/>
                    <a:pt x="446" y="886"/>
                  </a:cubicBezTo>
                  <a:cubicBezTo>
                    <a:pt x="453" y="890"/>
                    <a:pt x="457" y="890"/>
                    <a:pt x="468" y="890"/>
                  </a:cubicBezTo>
                  <a:cubicBezTo>
                    <a:pt x="502" y="890"/>
                    <a:pt x="558" y="876"/>
                    <a:pt x="580" y="860"/>
                  </a:cubicBezTo>
                  <a:cubicBezTo>
                    <a:pt x="595" y="853"/>
                    <a:pt x="603" y="845"/>
                    <a:pt x="621" y="845"/>
                  </a:cubicBezTo>
                  <a:lnTo>
                    <a:pt x="637" y="845"/>
                  </a:lnTo>
                  <a:cubicBezTo>
                    <a:pt x="644" y="849"/>
                    <a:pt x="651" y="849"/>
                    <a:pt x="659" y="849"/>
                  </a:cubicBezTo>
                  <a:cubicBezTo>
                    <a:pt x="737" y="849"/>
                    <a:pt x="820" y="774"/>
                    <a:pt x="816" y="707"/>
                  </a:cubicBezTo>
                  <a:cubicBezTo>
                    <a:pt x="816" y="666"/>
                    <a:pt x="830" y="651"/>
                    <a:pt x="856" y="636"/>
                  </a:cubicBezTo>
                  <a:cubicBezTo>
                    <a:pt x="883" y="617"/>
                    <a:pt x="872" y="595"/>
                    <a:pt x="856" y="576"/>
                  </a:cubicBezTo>
                  <a:cubicBezTo>
                    <a:pt x="830" y="498"/>
                    <a:pt x="887" y="483"/>
                    <a:pt x="939" y="460"/>
                  </a:cubicBezTo>
                  <a:cubicBezTo>
                    <a:pt x="954" y="405"/>
                    <a:pt x="872" y="412"/>
                    <a:pt x="875" y="382"/>
                  </a:cubicBezTo>
                  <a:cubicBezTo>
                    <a:pt x="887" y="300"/>
                    <a:pt x="820" y="243"/>
                    <a:pt x="812" y="169"/>
                  </a:cubicBezTo>
                  <a:cubicBezTo>
                    <a:pt x="812" y="135"/>
                    <a:pt x="812" y="90"/>
                    <a:pt x="771" y="90"/>
                  </a:cubicBezTo>
                  <a:cubicBezTo>
                    <a:pt x="763" y="90"/>
                    <a:pt x="752" y="94"/>
                    <a:pt x="737" y="98"/>
                  </a:cubicBezTo>
                  <a:cubicBezTo>
                    <a:pt x="711" y="30"/>
                    <a:pt x="644" y="64"/>
                    <a:pt x="599" y="41"/>
                  </a:cubicBezTo>
                  <a:cubicBezTo>
                    <a:pt x="554" y="15"/>
                    <a:pt x="520" y="8"/>
                    <a:pt x="490" y="8"/>
                  </a:cubicBezTo>
                  <a:cubicBezTo>
                    <a:pt x="472" y="8"/>
                    <a:pt x="453" y="12"/>
                    <a:pt x="430" y="15"/>
                  </a:cubicBezTo>
                  <a:lnTo>
                    <a:pt x="423" y="15"/>
                  </a:lnTo>
                  <a:cubicBezTo>
                    <a:pt x="412" y="15"/>
                    <a:pt x="397" y="12"/>
                    <a:pt x="382" y="8"/>
                  </a:cubicBezTo>
                  <a:cubicBezTo>
                    <a:pt x="367" y="4"/>
                    <a:pt x="352" y="1"/>
                    <a:pt x="3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9" name="Google Shape;33339;p23"/>
            <p:cNvSpPr/>
            <p:nvPr/>
          </p:nvSpPr>
          <p:spPr>
            <a:xfrm>
              <a:off x="-2420873" y="-2643058"/>
              <a:ext cx="10601" cy="14182"/>
            </a:xfrm>
            <a:custGeom>
              <a:avLst/>
              <a:gdLst/>
              <a:ahLst/>
              <a:cxnLst/>
              <a:rect l="l" t="t" r="r" b="b"/>
              <a:pathLst>
                <a:path w="222" h="297" extrusionOk="0">
                  <a:moveTo>
                    <a:pt x="75" y="1"/>
                  </a:moveTo>
                  <a:cubicBezTo>
                    <a:pt x="72" y="1"/>
                    <a:pt x="65" y="5"/>
                    <a:pt x="57" y="12"/>
                  </a:cubicBezTo>
                  <a:cubicBezTo>
                    <a:pt x="20" y="50"/>
                    <a:pt x="102" y="57"/>
                    <a:pt x="87" y="95"/>
                  </a:cubicBezTo>
                  <a:cubicBezTo>
                    <a:pt x="83" y="102"/>
                    <a:pt x="80" y="109"/>
                    <a:pt x="75" y="117"/>
                  </a:cubicBezTo>
                  <a:cubicBezTo>
                    <a:pt x="83" y="147"/>
                    <a:pt x="83" y="180"/>
                    <a:pt x="53" y="195"/>
                  </a:cubicBezTo>
                  <a:cubicBezTo>
                    <a:pt x="1" y="218"/>
                    <a:pt x="35" y="247"/>
                    <a:pt x="35" y="278"/>
                  </a:cubicBezTo>
                  <a:lnTo>
                    <a:pt x="42" y="281"/>
                  </a:lnTo>
                  <a:cubicBezTo>
                    <a:pt x="49" y="274"/>
                    <a:pt x="61" y="270"/>
                    <a:pt x="72" y="270"/>
                  </a:cubicBezTo>
                  <a:cubicBezTo>
                    <a:pt x="91" y="270"/>
                    <a:pt x="106" y="281"/>
                    <a:pt x="120" y="297"/>
                  </a:cubicBezTo>
                  <a:cubicBezTo>
                    <a:pt x="203" y="214"/>
                    <a:pt x="222" y="109"/>
                    <a:pt x="218" y="1"/>
                  </a:cubicBezTo>
                  <a:lnTo>
                    <a:pt x="218" y="1"/>
                  </a:lnTo>
                  <a:cubicBezTo>
                    <a:pt x="203" y="16"/>
                    <a:pt x="192" y="38"/>
                    <a:pt x="165" y="38"/>
                  </a:cubicBezTo>
                  <a:cubicBezTo>
                    <a:pt x="162" y="38"/>
                    <a:pt x="158" y="38"/>
                    <a:pt x="154" y="35"/>
                  </a:cubicBezTo>
                  <a:cubicBezTo>
                    <a:pt x="151" y="38"/>
                    <a:pt x="147" y="38"/>
                    <a:pt x="143" y="38"/>
                  </a:cubicBezTo>
                  <a:lnTo>
                    <a:pt x="132" y="38"/>
                  </a:lnTo>
                  <a:cubicBezTo>
                    <a:pt x="125" y="35"/>
                    <a:pt x="117" y="27"/>
                    <a:pt x="110" y="19"/>
                  </a:cubicBezTo>
                  <a:cubicBezTo>
                    <a:pt x="98" y="12"/>
                    <a:pt x="87"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0" name="Google Shape;33340;p23"/>
            <p:cNvSpPr/>
            <p:nvPr/>
          </p:nvSpPr>
          <p:spPr>
            <a:xfrm>
              <a:off x="-2411371" y="-2649648"/>
              <a:ext cx="11269" cy="6637"/>
            </a:xfrm>
            <a:custGeom>
              <a:avLst/>
              <a:gdLst/>
              <a:ahLst/>
              <a:cxnLst/>
              <a:rect l="l" t="t" r="r" b="b"/>
              <a:pathLst>
                <a:path w="236" h="139" extrusionOk="0">
                  <a:moveTo>
                    <a:pt x="138" y="0"/>
                  </a:moveTo>
                  <a:cubicBezTo>
                    <a:pt x="123" y="0"/>
                    <a:pt x="109" y="4"/>
                    <a:pt x="86" y="12"/>
                  </a:cubicBezTo>
                  <a:cubicBezTo>
                    <a:pt x="11" y="38"/>
                    <a:pt x="0" y="4"/>
                    <a:pt x="11" y="90"/>
                  </a:cubicBezTo>
                  <a:cubicBezTo>
                    <a:pt x="15" y="105"/>
                    <a:pt x="15" y="121"/>
                    <a:pt x="19" y="139"/>
                  </a:cubicBezTo>
                  <a:cubicBezTo>
                    <a:pt x="23" y="135"/>
                    <a:pt x="26" y="135"/>
                    <a:pt x="30" y="135"/>
                  </a:cubicBezTo>
                  <a:cubicBezTo>
                    <a:pt x="38" y="135"/>
                    <a:pt x="45" y="135"/>
                    <a:pt x="49" y="139"/>
                  </a:cubicBezTo>
                  <a:lnTo>
                    <a:pt x="68" y="139"/>
                  </a:lnTo>
                  <a:cubicBezTo>
                    <a:pt x="75" y="139"/>
                    <a:pt x="78" y="139"/>
                    <a:pt x="83" y="131"/>
                  </a:cubicBezTo>
                  <a:cubicBezTo>
                    <a:pt x="97" y="87"/>
                    <a:pt x="116" y="76"/>
                    <a:pt x="142" y="76"/>
                  </a:cubicBezTo>
                  <a:cubicBezTo>
                    <a:pt x="157" y="76"/>
                    <a:pt x="172" y="79"/>
                    <a:pt x="187" y="83"/>
                  </a:cubicBezTo>
                  <a:cubicBezTo>
                    <a:pt x="202" y="87"/>
                    <a:pt x="217" y="90"/>
                    <a:pt x="228" y="90"/>
                  </a:cubicBezTo>
                  <a:lnTo>
                    <a:pt x="235" y="90"/>
                  </a:lnTo>
                  <a:cubicBezTo>
                    <a:pt x="209" y="45"/>
                    <a:pt x="195"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1" name="Google Shape;33341;p23"/>
            <p:cNvSpPr/>
            <p:nvPr/>
          </p:nvSpPr>
          <p:spPr>
            <a:xfrm>
              <a:off x="-2381050" y="-2624102"/>
              <a:ext cx="5205" cy="5539"/>
            </a:xfrm>
            <a:custGeom>
              <a:avLst/>
              <a:gdLst/>
              <a:ahLst/>
              <a:cxnLst/>
              <a:rect l="l" t="t" r="r" b="b"/>
              <a:pathLst>
                <a:path w="109" h="116" extrusionOk="0">
                  <a:moveTo>
                    <a:pt x="109" y="0"/>
                  </a:moveTo>
                  <a:lnTo>
                    <a:pt x="109" y="0"/>
                  </a:lnTo>
                  <a:cubicBezTo>
                    <a:pt x="57" y="23"/>
                    <a:pt x="0" y="38"/>
                    <a:pt x="26" y="116"/>
                  </a:cubicBezTo>
                  <a:cubicBezTo>
                    <a:pt x="57" y="105"/>
                    <a:pt x="87" y="93"/>
                    <a:pt x="105" y="67"/>
                  </a:cubicBezTo>
                  <a:cubicBezTo>
                    <a:pt x="105" y="45"/>
                    <a:pt x="109" y="23"/>
                    <a:pt x="10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2" name="Google Shape;33342;p23"/>
            <p:cNvSpPr/>
            <p:nvPr/>
          </p:nvSpPr>
          <p:spPr>
            <a:xfrm>
              <a:off x="-2415143" y="-2629115"/>
              <a:ext cx="22729" cy="22920"/>
            </a:xfrm>
            <a:custGeom>
              <a:avLst/>
              <a:gdLst/>
              <a:ahLst/>
              <a:cxnLst/>
              <a:rect l="l" t="t" r="r" b="b"/>
              <a:pathLst>
                <a:path w="476" h="480" extrusionOk="0">
                  <a:moveTo>
                    <a:pt x="423" y="0"/>
                  </a:moveTo>
                  <a:cubicBezTo>
                    <a:pt x="374" y="0"/>
                    <a:pt x="352" y="60"/>
                    <a:pt x="304" y="72"/>
                  </a:cubicBezTo>
                  <a:cubicBezTo>
                    <a:pt x="269" y="83"/>
                    <a:pt x="278" y="112"/>
                    <a:pt x="296" y="139"/>
                  </a:cubicBezTo>
                  <a:cubicBezTo>
                    <a:pt x="314" y="162"/>
                    <a:pt x="311" y="198"/>
                    <a:pt x="292" y="198"/>
                  </a:cubicBezTo>
                  <a:lnTo>
                    <a:pt x="285" y="198"/>
                  </a:lnTo>
                  <a:cubicBezTo>
                    <a:pt x="266" y="191"/>
                    <a:pt x="255" y="188"/>
                    <a:pt x="243" y="188"/>
                  </a:cubicBezTo>
                  <a:cubicBezTo>
                    <a:pt x="195" y="188"/>
                    <a:pt x="176" y="240"/>
                    <a:pt x="150" y="269"/>
                  </a:cubicBezTo>
                  <a:cubicBezTo>
                    <a:pt x="83" y="233"/>
                    <a:pt x="90" y="150"/>
                    <a:pt x="27" y="117"/>
                  </a:cubicBezTo>
                  <a:lnTo>
                    <a:pt x="27" y="117"/>
                  </a:lnTo>
                  <a:cubicBezTo>
                    <a:pt x="0" y="269"/>
                    <a:pt x="19" y="326"/>
                    <a:pt x="102" y="326"/>
                  </a:cubicBezTo>
                  <a:lnTo>
                    <a:pt x="112" y="326"/>
                  </a:lnTo>
                  <a:cubicBezTo>
                    <a:pt x="98" y="367"/>
                    <a:pt x="57" y="374"/>
                    <a:pt x="31" y="400"/>
                  </a:cubicBezTo>
                  <a:cubicBezTo>
                    <a:pt x="38" y="404"/>
                    <a:pt x="42" y="412"/>
                    <a:pt x="45" y="416"/>
                  </a:cubicBezTo>
                  <a:cubicBezTo>
                    <a:pt x="79" y="464"/>
                    <a:pt x="128" y="471"/>
                    <a:pt x="180" y="479"/>
                  </a:cubicBezTo>
                  <a:cubicBezTo>
                    <a:pt x="157" y="453"/>
                    <a:pt x="117" y="434"/>
                    <a:pt x="112" y="378"/>
                  </a:cubicBezTo>
                  <a:lnTo>
                    <a:pt x="112" y="378"/>
                  </a:lnTo>
                  <a:cubicBezTo>
                    <a:pt x="124" y="381"/>
                    <a:pt x="131" y="386"/>
                    <a:pt x="143" y="386"/>
                  </a:cubicBezTo>
                  <a:cubicBezTo>
                    <a:pt x="157" y="386"/>
                    <a:pt x="169" y="381"/>
                    <a:pt x="184" y="378"/>
                  </a:cubicBezTo>
                  <a:cubicBezTo>
                    <a:pt x="195" y="374"/>
                    <a:pt x="210" y="371"/>
                    <a:pt x="221" y="371"/>
                  </a:cubicBezTo>
                  <a:cubicBezTo>
                    <a:pt x="233" y="371"/>
                    <a:pt x="240" y="371"/>
                    <a:pt x="247" y="378"/>
                  </a:cubicBezTo>
                  <a:cubicBezTo>
                    <a:pt x="262" y="386"/>
                    <a:pt x="274" y="397"/>
                    <a:pt x="285" y="397"/>
                  </a:cubicBezTo>
                  <a:cubicBezTo>
                    <a:pt x="288" y="397"/>
                    <a:pt x="296" y="393"/>
                    <a:pt x="304" y="386"/>
                  </a:cubicBezTo>
                  <a:cubicBezTo>
                    <a:pt x="322" y="364"/>
                    <a:pt x="326" y="333"/>
                    <a:pt x="314" y="311"/>
                  </a:cubicBezTo>
                  <a:cubicBezTo>
                    <a:pt x="285" y="243"/>
                    <a:pt x="281" y="229"/>
                    <a:pt x="337" y="214"/>
                  </a:cubicBezTo>
                  <a:cubicBezTo>
                    <a:pt x="426" y="188"/>
                    <a:pt x="397" y="86"/>
                    <a:pt x="464" y="45"/>
                  </a:cubicBezTo>
                  <a:cubicBezTo>
                    <a:pt x="476" y="41"/>
                    <a:pt x="464" y="8"/>
                    <a:pt x="442" y="5"/>
                  </a:cubicBezTo>
                  <a:cubicBezTo>
                    <a:pt x="435" y="0"/>
                    <a:pt x="431" y="0"/>
                    <a:pt x="4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3" name="Google Shape;33343;p23"/>
            <p:cNvSpPr/>
            <p:nvPr/>
          </p:nvSpPr>
          <p:spPr>
            <a:xfrm>
              <a:off x="-2452818" y="-2610206"/>
              <a:ext cx="15423" cy="22013"/>
            </a:xfrm>
            <a:custGeom>
              <a:avLst/>
              <a:gdLst/>
              <a:ahLst/>
              <a:cxnLst/>
              <a:rect l="l" t="t" r="r" b="b"/>
              <a:pathLst>
                <a:path w="323" h="461" extrusionOk="0">
                  <a:moveTo>
                    <a:pt x="263" y="1"/>
                  </a:moveTo>
                  <a:cubicBezTo>
                    <a:pt x="225" y="53"/>
                    <a:pt x="169" y="64"/>
                    <a:pt x="116" y="83"/>
                  </a:cubicBezTo>
                  <a:cubicBezTo>
                    <a:pt x="106" y="169"/>
                    <a:pt x="31" y="218"/>
                    <a:pt x="1" y="292"/>
                  </a:cubicBezTo>
                  <a:cubicBezTo>
                    <a:pt x="42" y="344"/>
                    <a:pt x="72" y="397"/>
                    <a:pt x="94" y="461"/>
                  </a:cubicBezTo>
                  <a:cubicBezTo>
                    <a:pt x="158" y="430"/>
                    <a:pt x="263" y="449"/>
                    <a:pt x="251" y="326"/>
                  </a:cubicBezTo>
                  <a:cubicBezTo>
                    <a:pt x="251" y="315"/>
                    <a:pt x="289" y="296"/>
                    <a:pt x="311" y="282"/>
                  </a:cubicBezTo>
                  <a:cubicBezTo>
                    <a:pt x="304" y="273"/>
                    <a:pt x="300" y="270"/>
                    <a:pt x="296" y="263"/>
                  </a:cubicBezTo>
                  <a:lnTo>
                    <a:pt x="281" y="263"/>
                  </a:lnTo>
                  <a:cubicBezTo>
                    <a:pt x="128" y="263"/>
                    <a:pt x="116" y="244"/>
                    <a:pt x="199" y="102"/>
                  </a:cubicBezTo>
                  <a:cubicBezTo>
                    <a:pt x="214" y="75"/>
                    <a:pt x="233" y="49"/>
                    <a:pt x="266" y="49"/>
                  </a:cubicBezTo>
                  <a:lnTo>
                    <a:pt x="311" y="49"/>
                  </a:lnTo>
                  <a:cubicBezTo>
                    <a:pt x="323" y="4"/>
                    <a:pt x="285" y="1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4" name="Google Shape;33344;p23"/>
            <p:cNvSpPr/>
            <p:nvPr/>
          </p:nvSpPr>
          <p:spPr>
            <a:xfrm>
              <a:off x="-2448855" y="-2598078"/>
              <a:ext cx="18766" cy="16140"/>
            </a:xfrm>
            <a:custGeom>
              <a:avLst/>
              <a:gdLst/>
              <a:ahLst/>
              <a:cxnLst/>
              <a:rect l="l" t="t" r="r" b="b"/>
              <a:pathLst>
                <a:path w="393" h="338" extrusionOk="0">
                  <a:moveTo>
                    <a:pt x="392" y="1"/>
                  </a:moveTo>
                  <a:lnTo>
                    <a:pt x="392" y="1"/>
                  </a:lnTo>
                  <a:cubicBezTo>
                    <a:pt x="352" y="5"/>
                    <a:pt x="329" y="45"/>
                    <a:pt x="295" y="45"/>
                  </a:cubicBezTo>
                  <a:cubicBezTo>
                    <a:pt x="288" y="45"/>
                    <a:pt x="285" y="45"/>
                    <a:pt x="277" y="42"/>
                  </a:cubicBezTo>
                  <a:cubicBezTo>
                    <a:pt x="262" y="35"/>
                    <a:pt x="243" y="31"/>
                    <a:pt x="228" y="28"/>
                  </a:cubicBezTo>
                  <a:cubicBezTo>
                    <a:pt x="206" y="42"/>
                    <a:pt x="168" y="61"/>
                    <a:pt x="168" y="72"/>
                  </a:cubicBezTo>
                  <a:cubicBezTo>
                    <a:pt x="180" y="195"/>
                    <a:pt x="75" y="176"/>
                    <a:pt x="11" y="207"/>
                  </a:cubicBezTo>
                  <a:cubicBezTo>
                    <a:pt x="7" y="211"/>
                    <a:pt x="4" y="214"/>
                    <a:pt x="0" y="221"/>
                  </a:cubicBezTo>
                  <a:cubicBezTo>
                    <a:pt x="38" y="233"/>
                    <a:pt x="71" y="247"/>
                    <a:pt x="86" y="289"/>
                  </a:cubicBezTo>
                  <a:cubicBezTo>
                    <a:pt x="97" y="323"/>
                    <a:pt x="116" y="337"/>
                    <a:pt x="131" y="337"/>
                  </a:cubicBezTo>
                  <a:cubicBezTo>
                    <a:pt x="150" y="337"/>
                    <a:pt x="168" y="319"/>
                    <a:pt x="180" y="297"/>
                  </a:cubicBezTo>
                  <a:cubicBezTo>
                    <a:pt x="213" y="237"/>
                    <a:pt x="251" y="192"/>
                    <a:pt x="314" y="166"/>
                  </a:cubicBezTo>
                  <a:cubicBezTo>
                    <a:pt x="340" y="154"/>
                    <a:pt x="363" y="128"/>
                    <a:pt x="359" y="90"/>
                  </a:cubicBezTo>
                  <a:cubicBezTo>
                    <a:pt x="340" y="57"/>
                    <a:pt x="392" y="38"/>
                    <a:pt x="3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5" name="Google Shape;33345;p23"/>
            <p:cNvSpPr/>
            <p:nvPr/>
          </p:nvSpPr>
          <p:spPr>
            <a:xfrm>
              <a:off x="-2441931" y="-2607867"/>
              <a:ext cx="13465" cy="14134"/>
            </a:xfrm>
            <a:custGeom>
              <a:avLst/>
              <a:gdLst/>
              <a:ahLst/>
              <a:cxnLst/>
              <a:rect l="l" t="t" r="r" b="b"/>
              <a:pathLst>
                <a:path w="282" h="296" extrusionOk="0">
                  <a:moveTo>
                    <a:pt x="50" y="0"/>
                  </a:moveTo>
                  <a:cubicBezTo>
                    <a:pt x="64" y="41"/>
                    <a:pt x="1" y="105"/>
                    <a:pt x="83" y="131"/>
                  </a:cubicBezTo>
                  <a:cubicBezTo>
                    <a:pt x="143" y="138"/>
                    <a:pt x="162" y="176"/>
                    <a:pt x="132" y="247"/>
                  </a:cubicBezTo>
                  <a:cubicBezTo>
                    <a:pt x="140" y="250"/>
                    <a:pt x="143" y="250"/>
                    <a:pt x="150" y="250"/>
                  </a:cubicBezTo>
                  <a:cubicBezTo>
                    <a:pt x="184" y="250"/>
                    <a:pt x="207" y="210"/>
                    <a:pt x="247" y="206"/>
                  </a:cubicBezTo>
                  <a:lnTo>
                    <a:pt x="247" y="206"/>
                  </a:lnTo>
                  <a:cubicBezTo>
                    <a:pt x="247" y="243"/>
                    <a:pt x="195" y="262"/>
                    <a:pt x="214" y="295"/>
                  </a:cubicBezTo>
                  <a:cubicBezTo>
                    <a:pt x="274" y="255"/>
                    <a:pt x="281" y="210"/>
                    <a:pt x="247" y="138"/>
                  </a:cubicBezTo>
                  <a:cubicBezTo>
                    <a:pt x="214" y="64"/>
                    <a:pt x="158" y="23"/>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6" name="Google Shape;33346;p23"/>
            <p:cNvSpPr/>
            <p:nvPr/>
          </p:nvSpPr>
          <p:spPr>
            <a:xfrm>
              <a:off x="-2434625" y="-2689280"/>
              <a:ext cx="20437" cy="21488"/>
            </a:xfrm>
            <a:custGeom>
              <a:avLst/>
              <a:gdLst/>
              <a:ahLst/>
              <a:cxnLst/>
              <a:rect l="l" t="t" r="r" b="b"/>
              <a:pathLst>
                <a:path w="428" h="450" extrusionOk="0">
                  <a:moveTo>
                    <a:pt x="144" y="1"/>
                  </a:moveTo>
                  <a:cubicBezTo>
                    <a:pt x="136" y="1"/>
                    <a:pt x="125" y="1"/>
                    <a:pt x="113" y="4"/>
                  </a:cubicBezTo>
                  <a:cubicBezTo>
                    <a:pt x="61" y="27"/>
                    <a:pt x="49" y="49"/>
                    <a:pt x="65" y="109"/>
                  </a:cubicBezTo>
                  <a:cubicBezTo>
                    <a:pt x="80" y="166"/>
                    <a:pt x="57" y="221"/>
                    <a:pt x="1" y="259"/>
                  </a:cubicBezTo>
                  <a:cubicBezTo>
                    <a:pt x="27" y="289"/>
                    <a:pt x="54" y="315"/>
                    <a:pt x="80" y="341"/>
                  </a:cubicBezTo>
                  <a:cubicBezTo>
                    <a:pt x="91" y="352"/>
                    <a:pt x="106" y="363"/>
                    <a:pt x="117" y="375"/>
                  </a:cubicBezTo>
                  <a:cubicBezTo>
                    <a:pt x="125" y="356"/>
                    <a:pt x="132" y="337"/>
                    <a:pt x="151" y="337"/>
                  </a:cubicBezTo>
                  <a:cubicBezTo>
                    <a:pt x="158" y="337"/>
                    <a:pt x="162" y="337"/>
                    <a:pt x="173" y="341"/>
                  </a:cubicBezTo>
                  <a:cubicBezTo>
                    <a:pt x="192" y="352"/>
                    <a:pt x="214" y="367"/>
                    <a:pt x="214" y="390"/>
                  </a:cubicBezTo>
                  <a:cubicBezTo>
                    <a:pt x="214" y="420"/>
                    <a:pt x="184" y="416"/>
                    <a:pt x="166" y="427"/>
                  </a:cubicBezTo>
                  <a:cubicBezTo>
                    <a:pt x="180" y="442"/>
                    <a:pt x="199" y="449"/>
                    <a:pt x="214" y="449"/>
                  </a:cubicBezTo>
                  <a:cubicBezTo>
                    <a:pt x="229" y="449"/>
                    <a:pt x="241" y="446"/>
                    <a:pt x="256" y="435"/>
                  </a:cubicBezTo>
                  <a:cubicBezTo>
                    <a:pt x="263" y="427"/>
                    <a:pt x="270" y="427"/>
                    <a:pt x="278" y="427"/>
                  </a:cubicBezTo>
                  <a:cubicBezTo>
                    <a:pt x="293" y="427"/>
                    <a:pt x="304" y="435"/>
                    <a:pt x="311" y="442"/>
                  </a:cubicBezTo>
                  <a:cubicBezTo>
                    <a:pt x="337" y="408"/>
                    <a:pt x="386" y="404"/>
                    <a:pt x="416" y="378"/>
                  </a:cubicBezTo>
                  <a:cubicBezTo>
                    <a:pt x="420" y="371"/>
                    <a:pt x="424" y="367"/>
                    <a:pt x="427" y="359"/>
                  </a:cubicBezTo>
                  <a:cubicBezTo>
                    <a:pt x="416" y="349"/>
                    <a:pt x="405" y="341"/>
                    <a:pt x="398" y="326"/>
                  </a:cubicBezTo>
                  <a:cubicBezTo>
                    <a:pt x="363" y="273"/>
                    <a:pt x="360" y="199"/>
                    <a:pt x="274" y="180"/>
                  </a:cubicBezTo>
                  <a:cubicBezTo>
                    <a:pt x="259" y="180"/>
                    <a:pt x="222" y="139"/>
                    <a:pt x="233" y="98"/>
                  </a:cubicBezTo>
                  <a:cubicBezTo>
                    <a:pt x="225" y="83"/>
                    <a:pt x="225" y="68"/>
                    <a:pt x="214" y="57"/>
                  </a:cubicBezTo>
                  <a:cubicBezTo>
                    <a:pt x="196" y="27"/>
                    <a:pt x="177" y="1"/>
                    <a:pt x="1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7" name="Google Shape;33347;p23"/>
            <p:cNvSpPr/>
            <p:nvPr/>
          </p:nvSpPr>
          <p:spPr>
            <a:xfrm>
              <a:off x="-2421207" y="-2692480"/>
              <a:ext cx="14659" cy="16474"/>
            </a:xfrm>
            <a:custGeom>
              <a:avLst/>
              <a:gdLst/>
              <a:ahLst/>
              <a:cxnLst/>
              <a:rect l="l" t="t" r="r" b="b"/>
              <a:pathLst>
                <a:path w="307" h="345" extrusionOk="0">
                  <a:moveTo>
                    <a:pt x="82" y="0"/>
                  </a:moveTo>
                  <a:cubicBezTo>
                    <a:pt x="53" y="38"/>
                    <a:pt x="42" y="86"/>
                    <a:pt x="1" y="116"/>
                  </a:cubicBezTo>
                  <a:cubicBezTo>
                    <a:pt x="15" y="131"/>
                    <a:pt x="20" y="147"/>
                    <a:pt x="20" y="169"/>
                  </a:cubicBezTo>
                  <a:cubicBezTo>
                    <a:pt x="12" y="199"/>
                    <a:pt x="30" y="225"/>
                    <a:pt x="60" y="228"/>
                  </a:cubicBezTo>
                  <a:lnTo>
                    <a:pt x="68" y="228"/>
                  </a:lnTo>
                  <a:cubicBezTo>
                    <a:pt x="94" y="228"/>
                    <a:pt x="87" y="199"/>
                    <a:pt x="94" y="180"/>
                  </a:cubicBezTo>
                  <a:cubicBezTo>
                    <a:pt x="101" y="157"/>
                    <a:pt x="117" y="150"/>
                    <a:pt x="135" y="150"/>
                  </a:cubicBezTo>
                  <a:lnTo>
                    <a:pt x="150" y="150"/>
                  </a:lnTo>
                  <a:cubicBezTo>
                    <a:pt x="180" y="157"/>
                    <a:pt x="172" y="188"/>
                    <a:pt x="165" y="206"/>
                  </a:cubicBezTo>
                  <a:cubicBezTo>
                    <a:pt x="165" y="221"/>
                    <a:pt x="161" y="240"/>
                    <a:pt x="150" y="251"/>
                  </a:cubicBezTo>
                  <a:cubicBezTo>
                    <a:pt x="132" y="273"/>
                    <a:pt x="105" y="281"/>
                    <a:pt x="132" y="322"/>
                  </a:cubicBezTo>
                  <a:cubicBezTo>
                    <a:pt x="143" y="340"/>
                    <a:pt x="154" y="345"/>
                    <a:pt x="165" y="345"/>
                  </a:cubicBezTo>
                  <a:cubicBezTo>
                    <a:pt x="180" y="345"/>
                    <a:pt x="195" y="333"/>
                    <a:pt x="210" y="330"/>
                  </a:cubicBezTo>
                  <a:lnTo>
                    <a:pt x="244" y="330"/>
                  </a:lnTo>
                  <a:cubicBezTo>
                    <a:pt x="266" y="322"/>
                    <a:pt x="292" y="318"/>
                    <a:pt x="307" y="295"/>
                  </a:cubicBezTo>
                  <a:cubicBezTo>
                    <a:pt x="247" y="255"/>
                    <a:pt x="300" y="199"/>
                    <a:pt x="296" y="150"/>
                  </a:cubicBezTo>
                  <a:lnTo>
                    <a:pt x="292" y="150"/>
                  </a:lnTo>
                  <a:cubicBezTo>
                    <a:pt x="236" y="86"/>
                    <a:pt x="19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8" name="Google Shape;33348;p23"/>
            <p:cNvSpPr/>
            <p:nvPr/>
          </p:nvSpPr>
          <p:spPr>
            <a:xfrm>
              <a:off x="-2424072" y="-2686988"/>
              <a:ext cx="14516" cy="14898"/>
            </a:xfrm>
            <a:custGeom>
              <a:avLst/>
              <a:gdLst/>
              <a:ahLst/>
              <a:cxnLst/>
              <a:rect l="l" t="t" r="r" b="b"/>
              <a:pathLst>
                <a:path w="304" h="312" extrusionOk="0">
                  <a:moveTo>
                    <a:pt x="61" y="1"/>
                  </a:moveTo>
                  <a:lnTo>
                    <a:pt x="12" y="50"/>
                  </a:lnTo>
                  <a:cubicBezTo>
                    <a:pt x="1" y="91"/>
                    <a:pt x="38" y="132"/>
                    <a:pt x="53" y="132"/>
                  </a:cubicBezTo>
                  <a:cubicBezTo>
                    <a:pt x="139" y="151"/>
                    <a:pt x="142" y="225"/>
                    <a:pt x="177" y="278"/>
                  </a:cubicBezTo>
                  <a:cubicBezTo>
                    <a:pt x="184" y="293"/>
                    <a:pt x="195" y="301"/>
                    <a:pt x="206" y="311"/>
                  </a:cubicBezTo>
                  <a:cubicBezTo>
                    <a:pt x="255" y="293"/>
                    <a:pt x="281" y="259"/>
                    <a:pt x="304" y="215"/>
                  </a:cubicBezTo>
                  <a:lnTo>
                    <a:pt x="270" y="215"/>
                  </a:lnTo>
                  <a:cubicBezTo>
                    <a:pt x="255" y="218"/>
                    <a:pt x="240" y="230"/>
                    <a:pt x="225" y="230"/>
                  </a:cubicBezTo>
                  <a:cubicBezTo>
                    <a:pt x="214" y="230"/>
                    <a:pt x="203" y="225"/>
                    <a:pt x="192" y="207"/>
                  </a:cubicBezTo>
                  <a:cubicBezTo>
                    <a:pt x="165" y="166"/>
                    <a:pt x="192" y="158"/>
                    <a:pt x="210" y="136"/>
                  </a:cubicBezTo>
                  <a:cubicBezTo>
                    <a:pt x="221" y="125"/>
                    <a:pt x="225" y="106"/>
                    <a:pt x="225" y="91"/>
                  </a:cubicBezTo>
                  <a:cubicBezTo>
                    <a:pt x="232" y="73"/>
                    <a:pt x="240" y="42"/>
                    <a:pt x="210" y="35"/>
                  </a:cubicBezTo>
                  <a:lnTo>
                    <a:pt x="195" y="35"/>
                  </a:lnTo>
                  <a:cubicBezTo>
                    <a:pt x="177" y="35"/>
                    <a:pt x="161" y="42"/>
                    <a:pt x="154" y="65"/>
                  </a:cubicBezTo>
                  <a:cubicBezTo>
                    <a:pt x="147" y="84"/>
                    <a:pt x="154" y="113"/>
                    <a:pt x="128" y="113"/>
                  </a:cubicBezTo>
                  <a:lnTo>
                    <a:pt x="120" y="113"/>
                  </a:lnTo>
                  <a:cubicBezTo>
                    <a:pt x="90" y="110"/>
                    <a:pt x="72" y="84"/>
                    <a:pt x="80" y="54"/>
                  </a:cubicBezTo>
                  <a:cubicBezTo>
                    <a:pt x="80" y="32"/>
                    <a:pt x="75" y="16"/>
                    <a:pt x="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9" name="Google Shape;33349;p23"/>
            <p:cNvSpPr/>
            <p:nvPr/>
          </p:nvSpPr>
          <p:spPr>
            <a:xfrm>
              <a:off x="-2431712" y="-2673045"/>
              <a:ext cx="11985" cy="10983"/>
            </a:xfrm>
            <a:custGeom>
              <a:avLst/>
              <a:gdLst/>
              <a:ahLst/>
              <a:cxnLst/>
              <a:rect l="l" t="t" r="r" b="b"/>
              <a:pathLst>
                <a:path w="251" h="230" extrusionOk="0">
                  <a:moveTo>
                    <a:pt x="19" y="1"/>
                  </a:moveTo>
                  <a:cubicBezTo>
                    <a:pt x="0" y="27"/>
                    <a:pt x="0" y="50"/>
                    <a:pt x="26" y="72"/>
                  </a:cubicBezTo>
                  <a:cubicBezTo>
                    <a:pt x="45" y="87"/>
                    <a:pt x="71" y="109"/>
                    <a:pt x="60" y="135"/>
                  </a:cubicBezTo>
                  <a:cubicBezTo>
                    <a:pt x="33" y="229"/>
                    <a:pt x="97" y="221"/>
                    <a:pt x="153" y="229"/>
                  </a:cubicBezTo>
                  <a:cubicBezTo>
                    <a:pt x="164" y="211"/>
                    <a:pt x="213" y="218"/>
                    <a:pt x="195" y="180"/>
                  </a:cubicBezTo>
                  <a:cubicBezTo>
                    <a:pt x="164" y="113"/>
                    <a:pt x="217" y="117"/>
                    <a:pt x="250" y="102"/>
                  </a:cubicBezTo>
                  <a:cubicBezTo>
                    <a:pt x="243" y="95"/>
                    <a:pt x="232" y="87"/>
                    <a:pt x="217" y="87"/>
                  </a:cubicBezTo>
                  <a:cubicBezTo>
                    <a:pt x="209" y="87"/>
                    <a:pt x="202" y="87"/>
                    <a:pt x="195" y="95"/>
                  </a:cubicBezTo>
                  <a:cubicBezTo>
                    <a:pt x="180" y="106"/>
                    <a:pt x="168" y="109"/>
                    <a:pt x="153" y="109"/>
                  </a:cubicBezTo>
                  <a:cubicBezTo>
                    <a:pt x="138" y="109"/>
                    <a:pt x="119" y="102"/>
                    <a:pt x="105" y="87"/>
                  </a:cubicBezTo>
                  <a:lnTo>
                    <a:pt x="90" y="87"/>
                  </a:lnTo>
                  <a:cubicBezTo>
                    <a:pt x="60" y="87"/>
                    <a:pt x="67" y="54"/>
                    <a:pt x="56" y="35"/>
                  </a:cubicBezTo>
                  <a:cubicBezTo>
                    <a:pt x="45" y="23"/>
                    <a:pt x="30" y="12"/>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0" name="Google Shape;33350;p23"/>
            <p:cNvSpPr/>
            <p:nvPr/>
          </p:nvSpPr>
          <p:spPr>
            <a:xfrm>
              <a:off x="-2557772" y="-2812046"/>
              <a:ext cx="9168" cy="10171"/>
            </a:xfrm>
            <a:custGeom>
              <a:avLst/>
              <a:gdLst/>
              <a:ahLst/>
              <a:cxnLst/>
              <a:rect l="l" t="t" r="r" b="b"/>
              <a:pathLst>
                <a:path w="192" h="213" extrusionOk="0">
                  <a:moveTo>
                    <a:pt x="87" y="0"/>
                  </a:moveTo>
                  <a:cubicBezTo>
                    <a:pt x="46" y="0"/>
                    <a:pt x="31" y="41"/>
                    <a:pt x="1" y="63"/>
                  </a:cubicBezTo>
                  <a:cubicBezTo>
                    <a:pt x="12" y="135"/>
                    <a:pt x="72" y="164"/>
                    <a:pt x="113" y="213"/>
                  </a:cubicBezTo>
                  <a:cubicBezTo>
                    <a:pt x="147" y="202"/>
                    <a:pt x="192" y="191"/>
                    <a:pt x="143" y="149"/>
                  </a:cubicBezTo>
                  <a:cubicBezTo>
                    <a:pt x="94" y="104"/>
                    <a:pt x="87" y="56"/>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1" name="Google Shape;33351;p23"/>
            <p:cNvSpPr/>
            <p:nvPr/>
          </p:nvSpPr>
          <p:spPr>
            <a:xfrm>
              <a:off x="-2561640" y="-2825463"/>
              <a:ext cx="6255" cy="8452"/>
            </a:xfrm>
            <a:custGeom>
              <a:avLst/>
              <a:gdLst/>
              <a:ahLst/>
              <a:cxnLst/>
              <a:rect l="l" t="t" r="r" b="b"/>
              <a:pathLst>
                <a:path w="131" h="177" extrusionOk="0">
                  <a:moveTo>
                    <a:pt x="52" y="1"/>
                  </a:moveTo>
                  <a:cubicBezTo>
                    <a:pt x="48" y="1"/>
                    <a:pt x="40" y="4"/>
                    <a:pt x="37" y="4"/>
                  </a:cubicBezTo>
                  <a:cubicBezTo>
                    <a:pt x="7" y="19"/>
                    <a:pt x="0" y="49"/>
                    <a:pt x="14" y="71"/>
                  </a:cubicBezTo>
                  <a:cubicBezTo>
                    <a:pt x="37" y="113"/>
                    <a:pt x="71" y="147"/>
                    <a:pt x="130" y="176"/>
                  </a:cubicBezTo>
                  <a:cubicBezTo>
                    <a:pt x="116" y="120"/>
                    <a:pt x="108" y="75"/>
                    <a:pt x="90" y="35"/>
                  </a:cubicBezTo>
                  <a:cubicBezTo>
                    <a:pt x="85" y="19"/>
                    <a:pt x="71" y="1"/>
                    <a:pt x="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2" name="Google Shape;33352;p23"/>
            <p:cNvSpPr/>
            <p:nvPr/>
          </p:nvSpPr>
          <p:spPr>
            <a:xfrm>
              <a:off x="-2553809" y="-2819542"/>
              <a:ext cx="6972" cy="5921"/>
            </a:xfrm>
            <a:custGeom>
              <a:avLst/>
              <a:gdLst/>
              <a:ahLst/>
              <a:cxnLst/>
              <a:rect l="l" t="t" r="r" b="b"/>
              <a:pathLst>
                <a:path w="146" h="124" extrusionOk="0">
                  <a:moveTo>
                    <a:pt x="97" y="0"/>
                  </a:moveTo>
                  <a:cubicBezTo>
                    <a:pt x="86" y="0"/>
                    <a:pt x="71" y="7"/>
                    <a:pt x="60" y="23"/>
                  </a:cubicBezTo>
                  <a:cubicBezTo>
                    <a:pt x="38" y="52"/>
                    <a:pt x="0" y="82"/>
                    <a:pt x="49" y="123"/>
                  </a:cubicBezTo>
                  <a:lnTo>
                    <a:pt x="64" y="108"/>
                  </a:lnTo>
                  <a:cubicBezTo>
                    <a:pt x="83" y="75"/>
                    <a:pt x="109" y="45"/>
                    <a:pt x="146" y="26"/>
                  </a:cubicBezTo>
                  <a:cubicBezTo>
                    <a:pt x="131" y="11"/>
                    <a:pt x="112"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3" name="Google Shape;33353;p23"/>
            <p:cNvSpPr/>
            <p:nvPr/>
          </p:nvSpPr>
          <p:spPr>
            <a:xfrm>
              <a:off x="-2551660" y="-2810470"/>
              <a:ext cx="10171" cy="10410"/>
            </a:xfrm>
            <a:custGeom>
              <a:avLst/>
              <a:gdLst/>
              <a:ahLst/>
              <a:cxnLst/>
              <a:rect l="l" t="t" r="r" b="b"/>
              <a:pathLst>
                <a:path w="213" h="218" extrusionOk="0">
                  <a:moveTo>
                    <a:pt x="33" y="1"/>
                  </a:moveTo>
                  <a:cubicBezTo>
                    <a:pt x="22" y="1"/>
                    <a:pt x="11" y="4"/>
                    <a:pt x="0" y="16"/>
                  </a:cubicBezTo>
                  <a:cubicBezTo>
                    <a:pt x="49" y="75"/>
                    <a:pt x="78" y="150"/>
                    <a:pt x="116" y="218"/>
                  </a:cubicBezTo>
                  <a:lnTo>
                    <a:pt x="127" y="218"/>
                  </a:lnTo>
                  <a:cubicBezTo>
                    <a:pt x="157" y="218"/>
                    <a:pt x="180" y="184"/>
                    <a:pt x="213" y="180"/>
                  </a:cubicBezTo>
                  <a:lnTo>
                    <a:pt x="209" y="180"/>
                  </a:lnTo>
                  <a:cubicBezTo>
                    <a:pt x="206" y="176"/>
                    <a:pt x="202" y="169"/>
                    <a:pt x="202" y="165"/>
                  </a:cubicBezTo>
                  <a:cubicBezTo>
                    <a:pt x="198" y="128"/>
                    <a:pt x="198" y="90"/>
                    <a:pt x="190" y="53"/>
                  </a:cubicBezTo>
                  <a:cubicBezTo>
                    <a:pt x="183" y="27"/>
                    <a:pt x="168" y="19"/>
                    <a:pt x="150" y="19"/>
                  </a:cubicBezTo>
                  <a:cubicBezTo>
                    <a:pt x="138" y="19"/>
                    <a:pt x="131" y="19"/>
                    <a:pt x="119" y="23"/>
                  </a:cubicBezTo>
                  <a:cubicBezTo>
                    <a:pt x="105" y="30"/>
                    <a:pt x="135" y="64"/>
                    <a:pt x="101" y="64"/>
                  </a:cubicBezTo>
                  <a:cubicBezTo>
                    <a:pt x="71" y="64"/>
                    <a:pt x="71" y="38"/>
                    <a:pt x="64" y="19"/>
                  </a:cubicBezTo>
                  <a:cubicBezTo>
                    <a:pt x="56" y="8"/>
                    <a:pt x="49" y="1"/>
                    <a:pt x="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4" name="Google Shape;33354;p23"/>
            <p:cNvSpPr/>
            <p:nvPr/>
          </p:nvSpPr>
          <p:spPr>
            <a:xfrm>
              <a:off x="-2550801" y="-2818301"/>
              <a:ext cx="4345" cy="3915"/>
            </a:xfrm>
            <a:custGeom>
              <a:avLst/>
              <a:gdLst/>
              <a:ahLst/>
              <a:cxnLst/>
              <a:rect l="l" t="t" r="r" b="b"/>
              <a:pathLst>
                <a:path w="91" h="82" extrusionOk="0">
                  <a:moveTo>
                    <a:pt x="83" y="0"/>
                  </a:moveTo>
                  <a:cubicBezTo>
                    <a:pt x="46" y="19"/>
                    <a:pt x="20" y="49"/>
                    <a:pt x="1" y="82"/>
                  </a:cubicBezTo>
                  <a:lnTo>
                    <a:pt x="49" y="82"/>
                  </a:lnTo>
                  <a:cubicBezTo>
                    <a:pt x="72" y="82"/>
                    <a:pt x="87" y="75"/>
                    <a:pt x="83" y="34"/>
                  </a:cubicBezTo>
                  <a:cubicBezTo>
                    <a:pt x="87" y="23"/>
                    <a:pt x="91" y="11"/>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5" name="Google Shape;33355;p23"/>
            <p:cNvSpPr/>
            <p:nvPr/>
          </p:nvSpPr>
          <p:spPr>
            <a:xfrm>
              <a:off x="-2545262" y="-2782297"/>
              <a:ext cx="8643" cy="10983"/>
            </a:xfrm>
            <a:custGeom>
              <a:avLst/>
              <a:gdLst/>
              <a:ahLst/>
              <a:cxnLst/>
              <a:rect l="l" t="t" r="r" b="b"/>
              <a:pathLst>
                <a:path w="181" h="230" extrusionOk="0">
                  <a:moveTo>
                    <a:pt x="79" y="1"/>
                  </a:moveTo>
                  <a:cubicBezTo>
                    <a:pt x="72" y="1"/>
                    <a:pt x="61" y="5"/>
                    <a:pt x="53" y="12"/>
                  </a:cubicBezTo>
                  <a:cubicBezTo>
                    <a:pt x="19" y="42"/>
                    <a:pt x="1" y="80"/>
                    <a:pt x="23" y="117"/>
                  </a:cubicBezTo>
                  <a:cubicBezTo>
                    <a:pt x="42" y="154"/>
                    <a:pt x="56" y="203"/>
                    <a:pt x="94" y="230"/>
                  </a:cubicBezTo>
                  <a:cubicBezTo>
                    <a:pt x="146" y="203"/>
                    <a:pt x="128" y="147"/>
                    <a:pt x="150" y="109"/>
                  </a:cubicBezTo>
                  <a:cubicBezTo>
                    <a:pt x="173" y="76"/>
                    <a:pt x="180" y="46"/>
                    <a:pt x="135" y="28"/>
                  </a:cubicBezTo>
                  <a:cubicBezTo>
                    <a:pt x="116" y="16"/>
                    <a:pt x="98" y="1"/>
                    <a:pt x="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6" name="Google Shape;33356;p23"/>
            <p:cNvSpPr/>
            <p:nvPr/>
          </p:nvSpPr>
          <p:spPr>
            <a:xfrm>
              <a:off x="-2631498" y="-2914183"/>
              <a:ext cx="7544" cy="8261"/>
            </a:xfrm>
            <a:custGeom>
              <a:avLst/>
              <a:gdLst/>
              <a:ahLst/>
              <a:cxnLst/>
              <a:rect l="l" t="t" r="r" b="b"/>
              <a:pathLst>
                <a:path w="158" h="173" extrusionOk="0">
                  <a:moveTo>
                    <a:pt x="46" y="0"/>
                  </a:moveTo>
                  <a:cubicBezTo>
                    <a:pt x="35" y="0"/>
                    <a:pt x="28" y="16"/>
                    <a:pt x="16" y="27"/>
                  </a:cubicBezTo>
                  <a:cubicBezTo>
                    <a:pt x="1" y="45"/>
                    <a:pt x="9" y="61"/>
                    <a:pt x="28" y="71"/>
                  </a:cubicBezTo>
                  <a:cubicBezTo>
                    <a:pt x="68" y="87"/>
                    <a:pt x="64" y="139"/>
                    <a:pt x="95" y="173"/>
                  </a:cubicBezTo>
                  <a:cubicBezTo>
                    <a:pt x="135" y="124"/>
                    <a:pt x="124" y="61"/>
                    <a:pt x="158" y="16"/>
                  </a:cubicBezTo>
                  <a:cubicBezTo>
                    <a:pt x="151" y="16"/>
                    <a:pt x="147" y="12"/>
                    <a:pt x="143" y="12"/>
                  </a:cubicBezTo>
                  <a:cubicBezTo>
                    <a:pt x="135" y="12"/>
                    <a:pt x="124" y="16"/>
                    <a:pt x="117" y="19"/>
                  </a:cubicBezTo>
                  <a:cubicBezTo>
                    <a:pt x="109" y="19"/>
                    <a:pt x="102" y="23"/>
                    <a:pt x="95" y="23"/>
                  </a:cubicBezTo>
                  <a:cubicBezTo>
                    <a:pt x="87" y="23"/>
                    <a:pt x="76" y="19"/>
                    <a:pt x="68" y="12"/>
                  </a:cubicBezTo>
                  <a:cubicBezTo>
                    <a:pt x="61" y="4"/>
                    <a:pt x="54" y="0"/>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7" name="Google Shape;33357;p23"/>
            <p:cNvSpPr/>
            <p:nvPr/>
          </p:nvSpPr>
          <p:spPr>
            <a:xfrm>
              <a:off x="-2634889" y="-2901338"/>
              <a:ext cx="7926" cy="4345"/>
            </a:xfrm>
            <a:custGeom>
              <a:avLst/>
              <a:gdLst/>
              <a:ahLst/>
              <a:cxnLst/>
              <a:rect l="l" t="t" r="r" b="b"/>
              <a:pathLst>
                <a:path w="166" h="91" extrusionOk="0">
                  <a:moveTo>
                    <a:pt x="27" y="1"/>
                  </a:moveTo>
                  <a:cubicBezTo>
                    <a:pt x="1" y="16"/>
                    <a:pt x="16" y="35"/>
                    <a:pt x="23" y="49"/>
                  </a:cubicBezTo>
                  <a:cubicBezTo>
                    <a:pt x="35" y="83"/>
                    <a:pt x="57" y="90"/>
                    <a:pt x="83" y="90"/>
                  </a:cubicBezTo>
                  <a:cubicBezTo>
                    <a:pt x="94" y="90"/>
                    <a:pt x="106" y="90"/>
                    <a:pt x="117" y="87"/>
                  </a:cubicBezTo>
                  <a:cubicBezTo>
                    <a:pt x="139" y="83"/>
                    <a:pt x="166" y="80"/>
                    <a:pt x="166" y="45"/>
                  </a:cubicBezTo>
                  <a:lnTo>
                    <a:pt x="166" y="38"/>
                  </a:lnTo>
                  <a:cubicBezTo>
                    <a:pt x="117" y="23"/>
                    <a:pt x="72" y="12"/>
                    <a:pt x="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8" name="Google Shape;33358;p23"/>
            <p:cNvSpPr/>
            <p:nvPr/>
          </p:nvSpPr>
          <p:spPr>
            <a:xfrm>
              <a:off x="-2672707" y="-2895990"/>
              <a:ext cx="24687" cy="25403"/>
            </a:xfrm>
            <a:custGeom>
              <a:avLst/>
              <a:gdLst/>
              <a:ahLst/>
              <a:cxnLst/>
              <a:rect l="l" t="t" r="r" b="b"/>
              <a:pathLst>
                <a:path w="517" h="532" extrusionOk="0">
                  <a:moveTo>
                    <a:pt x="158" y="203"/>
                  </a:moveTo>
                  <a:cubicBezTo>
                    <a:pt x="180" y="233"/>
                    <a:pt x="173" y="259"/>
                    <a:pt x="165" y="289"/>
                  </a:cubicBezTo>
                  <a:cubicBezTo>
                    <a:pt x="87" y="266"/>
                    <a:pt x="113" y="237"/>
                    <a:pt x="158" y="203"/>
                  </a:cubicBezTo>
                  <a:close/>
                  <a:moveTo>
                    <a:pt x="218" y="1"/>
                  </a:moveTo>
                  <a:cubicBezTo>
                    <a:pt x="87" y="4"/>
                    <a:pt x="56" y="106"/>
                    <a:pt x="1" y="188"/>
                  </a:cubicBezTo>
                  <a:cubicBezTo>
                    <a:pt x="87" y="214"/>
                    <a:pt x="79" y="211"/>
                    <a:pt x="53" y="292"/>
                  </a:cubicBezTo>
                  <a:cubicBezTo>
                    <a:pt x="42" y="326"/>
                    <a:pt x="1" y="375"/>
                    <a:pt x="49" y="416"/>
                  </a:cubicBezTo>
                  <a:lnTo>
                    <a:pt x="56" y="416"/>
                  </a:lnTo>
                  <a:cubicBezTo>
                    <a:pt x="75" y="416"/>
                    <a:pt x="79" y="401"/>
                    <a:pt x="87" y="386"/>
                  </a:cubicBezTo>
                  <a:cubicBezTo>
                    <a:pt x="90" y="371"/>
                    <a:pt x="98" y="356"/>
                    <a:pt x="116" y="356"/>
                  </a:cubicBezTo>
                  <a:lnTo>
                    <a:pt x="120" y="356"/>
                  </a:lnTo>
                  <a:cubicBezTo>
                    <a:pt x="135" y="371"/>
                    <a:pt x="128" y="382"/>
                    <a:pt x="120" y="397"/>
                  </a:cubicBezTo>
                  <a:cubicBezTo>
                    <a:pt x="106" y="423"/>
                    <a:pt x="94" y="453"/>
                    <a:pt x="128" y="465"/>
                  </a:cubicBezTo>
                  <a:cubicBezTo>
                    <a:pt x="132" y="468"/>
                    <a:pt x="135" y="468"/>
                    <a:pt x="135" y="468"/>
                  </a:cubicBezTo>
                  <a:cubicBezTo>
                    <a:pt x="154" y="468"/>
                    <a:pt x="165" y="446"/>
                    <a:pt x="173" y="427"/>
                  </a:cubicBezTo>
                  <a:cubicBezTo>
                    <a:pt x="180" y="413"/>
                    <a:pt x="187" y="401"/>
                    <a:pt x="195" y="386"/>
                  </a:cubicBezTo>
                  <a:cubicBezTo>
                    <a:pt x="165" y="360"/>
                    <a:pt x="142" y="330"/>
                    <a:pt x="165" y="289"/>
                  </a:cubicBezTo>
                  <a:lnTo>
                    <a:pt x="165" y="289"/>
                  </a:lnTo>
                  <a:cubicBezTo>
                    <a:pt x="191" y="315"/>
                    <a:pt x="273" y="326"/>
                    <a:pt x="195" y="386"/>
                  </a:cubicBezTo>
                  <a:cubicBezTo>
                    <a:pt x="210" y="397"/>
                    <a:pt x="218" y="401"/>
                    <a:pt x="229" y="401"/>
                  </a:cubicBezTo>
                  <a:cubicBezTo>
                    <a:pt x="244" y="401"/>
                    <a:pt x="255" y="386"/>
                    <a:pt x="266" y="371"/>
                  </a:cubicBezTo>
                  <a:cubicBezTo>
                    <a:pt x="281" y="356"/>
                    <a:pt x="292" y="341"/>
                    <a:pt x="307" y="341"/>
                  </a:cubicBezTo>
                  <a:cubicBezTo>
                    <a:pt x="315" y="341"/>
                    <a:pt x="318" y="341"/>
                    <a:pt x="325" y="345"/>
                  </a:cubicBezTo>
                  <a:cubicBezTo>
                    <a:pt x="273" y="431"/>
                    <a:pt x="273" y="435"/>
                    <a:pt x="307" y="532"/>
                  </a:cubicBezTo>
                  <a:cubicBezTo>
                    <a:pt x="348" y="491"/>
                    <a:pt x="393" y="453"/>
                    <a:pt x="456" y="453"/>
                  </a:cubicBezTo>
                  <a:cubicBezTo>
                    <a:pt x="453" y="449"/>
                    <a:pt x="446" y="442"/>
                    <a:pt x="442" y="439"/>
                  </a:cubicBezTo>
                  <a:cubicBezTo>
                    <a:pt x="423" y="416"/>
                    <a:pt x="389" y="394"/>
                    <a:pt x="408" y="360"/>
                  </a:cubicBezTo>
                  <a:cubicBezTo>
                    <a:pt x="412" y="349"/>
                    <a:pt x="420" y="345"/>
                    <a:pt x="430" y="345"/>
                  </a:cubicBezTo>
                  <a:cubicBezTo>
                    <a:pt x="438" y="345"/>
                    <a:pt x="446" y="349"/>
                    <a:pt x="453" y="352"/>
                  </a:cubicBezTo>
                  <a:cubicBezTo>
                    <a:pt x="460" y="356"/>
                    <a:pt x="468" y="356"/>
                    <a:pt x="479" y="356"/>
                  </a:cubicBezTo>
                  <a:lnTo>
                    <a:pt x="490" y="356"/>
                  </a:lnTo>
                  <a:cubicBezTo>
                    <a:pt x="494" y="337"/>
                    <a:pt x="498" y="318"/>
                    <a:pt x="498" y="300"/>
                  </a:cubicBezTo>
                  <a:cubicBezTo>
                    <a:pt x="516" y="121"/>
                    <a:pt x="401" y="1"/>
                    <a:pt x="2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9" name="Google Shape;33359;p23"/>
            <p:cNvSpPr/>
            <p:nvPr/>
          </p:nvSpPr>
          <p:spPr>
            <a:xfrm>
              <a:off x="-2654132" y="-2879516"/>
              <a:ext cx="5778" cy="5157"/>
            </a:xfrm>
            <a:custGeom>
              <a:avLst/>
              <a:gdLst/>
              <a:ahLst/>
              <a:cxnLst/>
              <a:rect l="l" t="t" r="r" b="b"/>
              <a:pathLst>
                <a:path w="121" h="108" extrusionOk="0">
                  <a:moveTo>
                    <a:pt x="41" y="0"/>
                  </a:moveTo>
                  <a:cubicBezTo>
                    <a:pt x="31" y="0"/>
                    <a:pt x="23" y="4"/>
                    <a:pt x="19" y="15"/>
                  </a:cubicBezTo>
                  <a:cubicBezTo>
                    <a:pt x="0" y="49"/>
                    <a:pt x="34" y="71"/>
                    <a:pt x="53" y="94"/>
                  </a:cubicBezTo>
                  <a:cubicBezTo>
                    <a:pt x="57" y="97"/>
                    <a:pt x="64" y="104"/>
                    <a:pt x="67" y="108"/>
                  </a:cubicBezTo>
                  <a:cubicBezTo>
                    <a:pt x="75" y="104"/>
                    <a:pt x="79" y="97"/>
                    <a:pt x="86" y="94"/>
                  </a:cubicBezTo>
                  <a:cubicBezTo>
                    <a:pt x="71" y="60"/>
                    <a:pt x="120" y="41"/>
                    <a:pt x="101" y="11"/>
                  </a:cubicBezTo>
                  <a:lnTo>
                    <a:pt x="90" y="11"/>
                  </a:lnTo>
                  <a:cubicBezTo>
                    <a:pt x="79" y="11"/>
                    <a:pt x="71" y="11"/>
                    <a:pt x="64" y="7"/>
                  </a:cubicBezTo>
                  <a:cubicBezTo>
                    <a:pt x="57" y="4"/>
                    <a:pt x="49"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0" name="Google Shape;33360;p23"/>
            <p:cNvSpPr/>
            <p:nvPr/>
          </p:nvSpPr>
          <p:spPr>
            <a:xfrm>
              <a:off x="-2462798" y="-2875076"/>
              <a:ext cx="10028" cy="7735"/>
            </a:xfrm>
            <a:custGeom>
              <a:avLst/>
              <a:gdLst/>
              <a:ahLst/>
              <a:cxnLst/>
              <a:rect l="l" t="t" r="r" b="b"/>
              <a:pathLst>
                <a:path w="210" h="162" extrusionOk="0">
                  <a:moveTo>
                    <a:pt x="34" y="1"/>
                  </a:moveTo>
                  <a:cubicBezTo>
                    <a:pt x="27" y="4"/>
                    <a:pt x="19" y="8"/>
                    <a:pt x="11" y="11"/>
                  </a:cubicBezTo>
                  <a:cubicBezTo>
                    <a:pt x="8" y="19"/>
                    <a:pt x="4" y="23"/>
                    <a:pt x="1" y="30"/>
                  </a:cubicBezTo>
                  <a:cubicBezTo>
                    <a:pt x="16" y="75"/>
                    <a:pt x="42" y="113"/>
                    <a:pt x="34" y="161"/>
                  </a:cubicBezTo>
                  <a:cubicBezTo>
                    <a:pt x="49" y="139"/>
                    <a:pt x="68" y="132"/>
                    <a:pt x="90" y="132"/>
                  </a:cubicBezTo>
                  <a:cubicBezTo>
                    <a:pt x="109" y="132"/>
                    <a:pt x="128" y="139"/>
                    <a:pt x="146" y="146"/>
                  </a:cubicBezTo>
                  <a:lnTo>
                    <a:pt x="158" y="146"/>
                  </a:lnTo>
                  <a:cubicBezTo>
                    <a:pt x="176" y="146"/>
                    <a:pt x="158" y="120"/>
                    <a:pt x="173" y="113"/>
                  </a:cubicBezTo>
                  <a:cubicBezTo>
                    <a:pt x="210" y="90"/>
                    <a:pt x="210" y="90"/>
                    <a:pt x="165" y="64"/>
                  </a:cubicBezTo>
                  <a:cubicBezTo>
                    <a:pt x="146" y="68"/>
                    <a:pt x="132" y="75"/>
                    <a:pt x="113" y="75"/>
                  </a:cubicBezTo>
                  <a:cubicBezTo>
                    <a:pt x="94" y="75"/>
                    <a:pt x="75" y="64"/>
                    <a:pt x="64" y="30"/>
                  </a:cubicBezTo>
                  <a:cubicBezTo>
                    <a:pt x="56" y="19"/>
                    <a:pt x="46" y="8"/>
                    <a:pt x="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1" name="Google Shape;33361;p23"/>
            <p:cNvSpPr/>
            <p:nvPr/>
          </p:nvSpPr>
          <p:spPr>
            <a:xfrm>
              <a:off x="-2465997" y="-2861897"/>
              <a:ext cx="11651" cy="7926"/>
            </a:xfrm>
            <a:custGeom>
              <a:avLst/>
              <a:gdLst/>
              <a:ahLst/>
              <a:cxnLst/>
              <a:rect l="l" t="t" r="r" b="b"/>
              <a:pathLst>
                <a:path w="244" h="166" extrusionOk="0">
                  <a:moveTo>
                    <a:pt x="232" y="5"/>
                  </a:moveTo>
                  <a:lnTo>
                    <a:pt x="232" y="5"/>
                  </a:lnTo>
                  <a:cubicBezTo>
                    <a:pt x="191" y="8"/>
                    <a:pt x="150" y="1"/>
                    <a:pt x="116" y="35"/>
                  </a:cubicBezTo>
                  <a:cubicBezTo>
                    <a:pt x="131" y="75"/>
                    <a:pt x="123" y="87"/>
                    <a:pt x="105" y="87"/>
                  </a:cubicBezTo>
                  <a:cubicBezTo>
                    <a:pt x="94" y="87"/>
                    <a:pt x="75" y="80"/>
                    <a:pt x="64" y="72"/>
                  </a:cubicBezTo>
                  <a:cubicBezTo>
                    <a:pt x="42" y="61"/>
                    <a:pt x="34" y="20"/>
                    <a:pt x="0" y="16"/>
                  </a:cubicBezTo>
                  <a:lnTo>
                    <a:pt x="0" y="16"/>
                  </a:lnTo>
                  <a:cubicBezTo>
                    <a:pt x="26" y="91"/>
                    <a:pt x="68" y="147"/>
                    <a:pt x="146" y="165"/>
                  </a:cubicBezTo>
                  <a:cubicBezTo>
                    <a:pt x="109" y="117"/>
                    <a:pt x="146" y="94"/>
                    <a:pt x="183" y="80"/>
                  </a:cubicBezTo>
                  <a:cubicBezTo>
                    <a:pt x="217" y="65"/>
                    <a:pt x="243" y="49"/>
                    <a:pt x="232"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2" name="Google Shape;33362;p23"/>
            <p:cNvSpPr/>
            <p:nvPr/>
          </p:nvSpPr>
          <p:spPr>
            <a:xfrm>
              <a:off x="-2465090" y="-2868820"/>
              <a:ext cx="9263" cy="6972"/>
            </a:xfrm>
            <a:custGeom>
              <a:avLst/>
              <a:gdLst/>
              <a:ahLst/>
              <a:cxnLst/>
              <a:rect l="l" t="t" r="r" b="b"/>
              <a:pathLst>
                <a:path w="194" h="146" extrusionOk="0">
                  <a:moveTo>
                    <a:pt x="138" y="1"/>
                  </a:moveTo>
                  <a:cubicBezTo>
                    <a:pt x="116" y="1"/>
                    <a:pt x="97" y="8"/>
                    <a:pt x="82" y="30"/>
                  </a:cubicBezTo>
                  <a:cubicBezTo>
                    <a:pt x="67" y="53"/>
                    <a:pt x="0" y="82"/>
                    <a:pt x="90" y="97"/>
                  </a:cubicBezTo>
                  <a:cubicBezTo>
                    <a:pt x="109" y="101"/>
                    <a:pt x="86" y="131"/>
                    <a:pt x="97" y="146"/>
                  </a:cubicBezTo>
                  <a:cubicBezTo>
                    <a:pt x="161" y="123"/>
                    <a:pt x="161" y="60"/>
                    <a:pt x="194" y="15"/>
                  </a:cubicBezTo>
                  <a:cubicBezTo>
                    <a:pt x="176" y="8"/>
                    <a:pt x="157" y="1"/>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3" name="Google Shape;33363;p23"/>
            <p:cNvSpPr/>
            <p:nvPr/>
          </p:nvSpPr>
          <p:spPr>
            <a:xfrm>
              <a:off x="-2459742" y="-2875983"/>
              <a:ext cx="4823" cy="4536"/>
            </a:xfrm>
            <a:custGeom>
              <a:avLst/>
              <a:gdLst/>
              <a:ahLst/>
              <a:cxnLst/>
              <a:rect l="l" t="t" r="r" b="b"/>
              <a:pathLst>
                <a:path w="101" h="95" extrusionOk="0">
                  <a:moveTo>
                    <a:pt x="37" y="1"/>
                  </a:moveTo>
                  <a:cubicBezTo>
                    <a:pt x="30" y="1"/>
                    <a:pt x="19" y="12"/>
                    <a:pt x="0" y="49"/>
                  </a:cubicBezTo>
                  <a:cubicBezTo>
                    <a:pt x="11" y="83"/>
                    <a:pt x="30" y="94"/>
                    <a:pt x="49" y="94"/>
                  </a:cubicBezTo>
                  <a:cubicBezTo>
                    <a:pt x="68" y="94"/>
                    <a:pt x="82" y="87"/>
                    <a:pt x="101" y="83"/>
                  </a:cubicBezTo>
                  <a:cubicBezTo>
                    <a:pt x="94" y="79"/>
                    <a:pt x="90" y="72"/>
                    <a:pt x="82" y="64"/>
                  </a:cubicBezTo>
                  <a:cubicBezTo>
                    <a:pt x="64" y="61"/>
                    <a:pt x="56" y="1"/>
                    <a:pt x="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4" name="Google Shape;33364;p23"/>
            <p:cNvSpPr/>
            <p:nvPr/>
          </p:nvSpPr>
          <p:spPr>
            <a:xfrm>
              <a:off x="-2578448" y="-2615554"/>
              <a:ext cx="7353" cy="7544"/>
            </a:xfrm>
            <a:custGeom>
              <a:avLst/>
              <a:gdLst/>
              <a:ahLst/>
              <a:cxnLst/>
              <a:rect l="l" t="t" r="r" b="b"/>
              <a:pathLst>
                <a:path w="154" h="158" extrusionOk="0">
                  <a:moveTo>
                    <a:pt x="4" y="1"/>
                  </a:moveTo>
                  <a:cubicBezTo>
                    <a:pt x="0" y="57"/>
                    <a:pt x="60" y="94"/>
                    <a:pt x="56" y="150"/>
                  </a:cubicBezTo>
                  <a:cubicBezTo>
                    <a:pt x="64" y="158"/>
                    <a:pt x="71" y="158"/>
                    <a:pt x="78" y="158"/>
                  </a:cubicBezTo>
                  <a:cubicBezTo>
                    <a:pt x="109" y="158"/>
                    <a:pt x="123" y="120"/>
                    <a:pt x="154" y="116"/>
                  </a:cubicBezTo>
                  <a:cubicBezTo>
                    <a:pt x="109" y="71"/>
                    <a:pt x="42" y="57"/>
                    <a:pt x="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5" name="Google Shape;33365;p23"/>
            <p:cNvSpPr/>
            <p:nvPr/>
          </p:nvSpPr>
          <p:spPr>
            <a:xfrm>
              <a:off x="-2537431" y="-3020379"/>
              <a:ext cx="22729" cy="18097"/>
            </a:xfrm>
            <a:custGeom>
              <a:avLst/>
              <a:gdLst/>
              <a:ahLst/>
              <a:cxnLst/>
              <a:rect l="l" t="t" r="r" b="b"/>
              <a:pathLst>
                <a:path w="476" h="379" extrusionOk="0">
                  <a:moveTo>
                    <a:pt x="218" y="0"/>
                  </a:moveTo>
                  <a:cubicBezTo>
                    <a:pt x="206" y="0"/>
                    <a:pt x="199" y="8"/>
                    <a:pt x="184" y="26"/>
                  </a:cubicBezTo>
                  <a:cubicBezTo>
                    <a:pt x="173" y="42"/>
                    <a:pt x="158" y="49"/>
                    <a:pt x="143" y="49"/>
                  </a:cubicBezTo>
                  <a:cubicBezTo>
                    <a:pt x="132" y="49"/>
                    <a:pt x="121" y="45"/>
                    <a:pt x="106" y="42"/>
                  </a:cubicBezTo>
                  <a:cubicBezTo>
                    <a:pt x="94" y="38"/>
                    <a:pt x="83" y="35"/>
                    <a:pt x="68" y="35"/>
                  </a:cubicBezTo>
                  <a:cubicBezTo>
                    <a:pt x="72" y="75"/>
                    <a:pt x="57" y="109"/>
                    <a:pt x="39" y="142"/>
                  </a:cubicBezTo>
                  <a:cubicBezTo>
                    <a:pt x="9" y="206"/>
                    <a:pt x="1" y="266"/>
                    <a:pt x="49" y="326"/>
                  </a:cubicBezTo>
                  <a:cubicBezTo>
                    <a:pt x="83" y="299"/>
                    <a:pt x="117" y="277"/>
                    <a:pt x="154" y="277"/>
                  </a:cubicBezTo>
                  <a:cubicBezTo>
                    <a:pt x="177" y="277"/>
                    <a:pt x="203" y="285"/>
                    <a:pt x="229" y="311"/>
                  </a:cubicBezTo>
                  <a:cubicBezTo>
                    <a:pt x="237" y="318"/>
                    <a:pt x="248" y="326"/>
                    <a:pt x="256" y="326"/>
                  </a:cubicBezTo>
                  <a:cubicBezTo>
                    <a:pt x="304" y="333"/>
                    <a:pt x="304" y="333"/>
                    <a:pt x="292" y="378"/>
                  </a:cubicBezTo>
                  <a:lnTo>
                    <a:pt x="311" y="378"/>
                  </a:lnTo>
                  <a:cubicBezTo>
                    <a:pt x="334" y="378"/>
                    <a:pt x="353" y="366"/>
                    <a:pt x="375" y="363"/>
                  </a:cubicBezTo>
                  <a:cubicBezTo>
                    <a:pt x="375" y="307"/>
                    <a:pt x="390" y="251"/>
                    <a:pt x="435" y="221"/>
                  </a:cubicBezTo>
                  <a:cubicBezTo>
                    <a:pt x="475" y="199"/>
                    <a:pt x="461" y="161"/>
                    <a:pt x="475" y="131"/>
                  </a:cubicBezTo>
                  <a:cubicBezTo>
                    <a:pt x="465" y="120"/>
                    <a:pt x="453" y="109"/>
                    <a:pt x="442" y="94"/>
                  </a:cubicBezTo>
                  <a:lnTo>
                    <a:pt x="435" y="87"/>
                  </a:lnTo>
                  <a:lnTo>
                    <a:pt x="427" y="83"/>
                  </a:lnTo>
                  <a:lnTo>
                    <a:pt x="427" y="83"/>
                  </a:lnTo>
                  <a:cubicBezTo>
                    <a:pt x="449" y="142"/>
                    <a:pt x="390" y="173"/>
                    <a:pt x="368" y="214"/>
                  </a:cubicBezTo>
                  <a:cubicBezTo>
                    <a:pt x="363" y="221"/>
                    <a:pt x="360" y="221"/>
                    <a:pt x="360" y="221"/>
                  </a:cubicBezTo>
                  <a:cubicBezTo>
                    <a:pt x="349" y="221"/>
                    <a:pt x="337" y="195"/>
                    <a:pt x="330" y="180"/>
                  </a:cubicBezTo>
                  <a:cubicBezTo>
                    <a:pt x="311" y="183"/>
                    <a:pt x="292" y="192"/>
                    <a:pt x="278" y="192"/>
                  </a:cubicBezTo>
                  <a:cubicBezTo>
                    <a:pt x="263" y="192"/>
                    <a:pt x="251" y="187"/>
                    <a:pt x="251" y="173"/>
                  </a:cubicBezTo>
                  <a:cubicBezTo>
                    <a:pt x="244" y="142"/>
                    <a:pt x="251" y="97"/>
                    <a:pt x="300" y="97"/>
                  </a:cubicBezTo>
                  <a:lnTo>
                    <a:pt x="311" y="97"/>
                  </a:lnTo>
                  <a:cubicBezTo>
                    <a:pt x="323" y="68"/>
                    <a:pt x="296" y="52"/>
                    <a:pt x="278" y="35"/>
                  </a:cubicBezTo>
                  <a:cubicBezTo>
                    <a:pt x="259" y="30"/>
                    <a:pt x="240" y="0"/>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6" name="Google Shape;33366;p23"/>
            <p:cNvSpPr/>
            <p:nvPr/>
          </p:nvSpPr>
          <p:spPr>
            <a:xfrm>
              <a:off x="-2535091" y="-3007200"/>
              <a:ext cx="13274" cy="9693"/>
            </a:xfrm>
            <a:custGeom>
              <a:avLst/>
              <a:gdLst/>
              <a:ahLst/>
              <a:cxnLst/>
              <a:rect l="l" t="t" r="r" b="b"/>
              <a:pathLst>
                <a:path w="278" h="203" extrusionOk="0">
                  <a:moveTo>
                    <a:pt x="128" y="38"/>
                  </a:moveTo>
                  <a:cubicBezTo>
                    <a:pt x="147" y="61"/>
                    <a:pt x="162" y="83"/>
                    <a:pt x="180" y="106"/>
                  </a:cubicBezTo>
                  <a:cubicBezTo>
                    <a:pt x="173" y="113"/>
                    <a:pt x="169" y="121"/>
                    <a:pt x="165" y="121"/>
                  </a:cubicBezTo>
                  <a:lnTo>
                    <a:pt x="162" y="121"/>
                  </a:lnTo>
                  <a:cubicBezTo>
                    <a:pt x="109" y="121"/>
                    <a:pt x="128" y="76"/>
                    <a:pt x="109" y="50"/>
                  </a:cubicBezTo>
                  <a:cubicBezTo>
                    <a:pt x="117" y="46"/>
                    <a:pt x="120" y="42"/>
                    <a:pt x="128" y="38"/>
                  </a:cubicBezTo>
                  <a:close/>
                  <a:moveTo>
                    <a:pt x="105" y="1"/>
                  </a:moveTo>
                  <a:cubicBezTo>
                    <a:pt x="68" y="1"/>
                    <a:pt x="34" y="23"/>
                    <a:pt x="0" y="50"/>
                  </a:cubicBezTo>
                  <a:cubicBezTo>
                    <a:pt x="34" y="154"/>
                    <a:pt x="86" y="203"/>
                    <a:pt x="173" y="203"/>
                  </a:cubicBezTo>
                  <a:cubicBezTo>
                    <a:pt x="199" y="203"/>
                    <a:pt x="229" y="199"/>
                    <a:pt x="262" y="188"/>
                  </a:cubicBezTo>
                  <a:cubicBezTo>
                    <a:pt x="277" y="154"/>
                    <a:pt x="233" y="135"/>
                    <a:pt x="243" y="102"/>
                  </a:cubicBezTo>
                  <a:cubicBezTo>
                    <a:pt x="255" y="57"/>
                    <a:pt x="255" y="57"/>
                    <a:pt x="207" y="50"/>
                  </a:cubicBezTo>
                  <a:cubicBezTo>
                    <a:pt x="199" y="50"/>
                    <a:pt x="188" y="42"/>
                    <a:pt x="180" y="35"/>
                  </a:cubicBezTo>
                  <a:cubicBezTo>
                    <a:pt x="154" y="9"/>
                    <a:pt x="128" y="1"/>
                    <a:pt x="1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7" name="Google Shape;33367;p23"/>
            <p:cNvSpPr/>
            <p:nvPr/>
          </p:nvSpPr>
          <p:spPr>
            <a:xfrm>
              <a:off x="-2524156" y="-3021286"/>
              <a:ext cx="8213" cy="11508"/>
            </a:xfrm>
            <a:custGeom>
              <a:avLst/>
              <a:gdLst/>
              <a:ahLst/>
              <a:cxnLst/>
              <a:rect l="l" t="t" r="r" b="b"/>
              <a:pathLst>
                <a:path w="172" h="241" extrusionOk="0">
                  <a:moveTo>
                    <a:pt x="40" y="1"/>
                  </a:moveTo>
                  <a:cubicBezTo>
                    <a:pt x="26" y="1"/>
                    <a:pt x="7" y="16"/>
                    <a:pt x="0" y="54"/>
                  </a:cubicBezTo>
                  <a:cubicBezTo>
                    <a:pt x="18" y="71"/>
                    <a:pt x="45" y="87"/>
                    <a:pt x="33" y="116"/>
                  </a:cubicBezTo>
                  <a:cubicBezTo>
                    <a:pt x="40" y="143"/>
                    <a:pt x="59" y="169"/>
                    <a:pt x="52" y="199"/>
                  </a:cubicBezTo>
                  <a:cubicBezTo>
                    <a:pt x="59" y="214"/>
                    <a:pt x="71" y="240"/>
                    <a:pt x="82" y="240"/>
                  </a:cubicBezTo>
                  <a:cubicBezTo>
                    <a:pt x="82" y="240"/>
                    <a:pt x="85" y="240"/>
                    <a:pt x="90" y="233"/>
                  </a:cubicBezTo>
                  <a:cubicBezTo>
                    <a:pt x="112" y="192"/>
                    <a:pt x="171" y="161"/>
                    <a:pt x="149" y="102"/>
                  </a:cubicBezTo>
                  <a:cubicBezTo>
                    <a:pt x="123" y="80"/>
                    <a:pt x="104" y="57"/>
                    <a:pt x="85" y="31"/>
                  </a:cubicBezTo>
                  <a:cubicBezTo>
                    <a:pt x="75" y="12"/>
                    <a:pt x="56" y="1"/>
                    <a:pt x="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8" name="Google Shape;33368;p23"/>
            <p:cNvSpPr/>
            <p:nvPr/>
          </p:nvSpPr>
          <p:spPr>
            <a:xfrm>
              <a:off x="-2519572" y="-3014124"/>
              <a:ext cx="12749" cy="11842"/>
            </a:xfrm>
            <a:custGeom>
              <a:avLst/>
              <a:gdLst/>
              <a:ahLst/>
              <a:cxnLst/>
              <a:rect l="l" t="t" r="r" b="b"/>
              <a:pathLst>
                <a:path w="267" h="248" extrusionOk="0">
                  <a:moveTo>
                    <a:pt x="101" y="0"/>
                  </a:moveTo>
                  <a:cubicBezTo>
                    <a:pt x="87" y="30"/>
                    <a:pt x="101" y="68"/>
                    <a:pt x="61" y="90"/>
                  </a:cubicBezTo>
                  <a:cubicBezTo>
                    <a:pt x="16" y="120"/>
                    <a:pt x="1" y="176"/>
                    <a:pt x="1" y="232"/>
                  </a:cubicBezTo>
                  <a:cubicBezTo>
                    <a:pt x="20" y="218"/>
                    <a:pt x="34" y="206"/>
                    <a:pt x="49" y="206"/>
                  </a:cubicBezTo>
                  <a:cubicBezTo>
                    <a:pt x="65" y="206"/>
                    <a:pt x="75" y="218"/>
                    <a:pt x="83" y="247"/>
                  </a:cubicBezTo>
                  <a:cubicBezTo>
                    <a:pt x="87" y="244"/>
                    <a:pt x="94" y="244"/>
                    <a:pt x="98" y="244"/>
                  </a:cubicBezTo>
                  <a:cubicBezTo>
                    <a:pt x="101" y="244"/>
                    <a:pt x="106" y="244"/>
                    <a:pt x="113" y="247"/>
                  </a:cubicBezTo>
                  <a:lnTo>
                    <a:pt x="128" y="247"/>
                  </a:lnTo>
                  <a:cubicBezTo>
                    <a:pt x="136" y="247"/>
                    <a:pt x="143" y="247"/>
                    <a:pt x="151" y="235"/>
                  </a:cubicBezTo>
                  <a:cubicBezTo>
                    <a:pt x="139" y="221"/>
                    <a:pt x="128" y="206"/>
                    <a:pt x="120" y="191"/>
                  </a:cubicBezTo>
                  <a:cubicBezTo>
                    <a:pt x="113" y="173"/>
                    <a:pt x="83" y="154"/>
                    <a:pt x="113" y="131"/>
                  </a:cubicBezTo>
                  <a:cubicBezTo>
                    <a:pt x="120" y="128"/>
                    <a:pt x="128" y="123"/>
                    <a:pt x="136" y="123"/>
                  </a:cubicBezTo>
                  <a:cubicBezTo>
                    <a:pt x="151" y="123"/>
                    <a:pt x="165" y="131"/>
                    <a:pt x="177" y="142"/>
                  </a:cubicBezTo>
                  <a:cubicBezTo>
                    <a:pt x="180" y="150"/>
                    <a:pt x="184" y="157"/>
                    <a:pt x="188" y="165"/>
                  </a:cubicBezTo>
                  <a:cubicBezTo>
                    <a:pt x="196" y="180"/>
                    <a:pt x="203" y="199"/>
                    <a:pt x="218" y="199"/>
                  </a:cubicBezTo>
                  <a:cubicBezTo>
                    <a:pt x="222" y="199"/>
                    <a:pt x="229" y="195"/>
                    <a:pt x="236" y="191"/>
                  </a:cubicBezTo>
                  <a:cubicBezTo>
                    <a:pt x="266" y="165"/>
                    <a:pt x="248" y="142"/>
                    <a:pt x="218" y="128"/>
                  </a:cubicBezTo>
                  <a:cubicBezTo>
                    <a:pt x="196" y="116"/>
                    <a:pt x="177" y="90"/>
                    <a:pt x="184" y="75"/>
                  </a:cubicBezTo>
                  <a:cubicBezTo>
                    <a:pt x="210" y="11"/>
                    <a:pt x="180" y="4"/>
                    <a:pt x="146" y="4"/>
                  </a:cubicBezTo>
                  <a:lnTo>
                    <a:pt x="132" y="4"/>
                  </a:lnTo>
                  <a:cubicBezTo>
                    <a:pt x="120" y="4"/>
                    <a:pt x="109" y="4"/>
                    <a:pt x="1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9" name="Google Shape;33369;p23"/>
            <p:cNvSpPr/>
            <p:nvPr/>
          </p:nvSpPr>
          <p:spPr>
            <a:xfrm>
              <a:off x="-2519572" y="-3004335"/>
              <a:ext cx="4011" cy="3438"/>
            </a:xfrm>
            <a:custGeom>
              <a:avLst/>
              <a:gdLst/>
              <a:ahLst/>
              <a:cxnLst/>
              <a:rect l="l" t="t" r="r" b="b"/>
              <a:pathLst>
                <a:path w="84" h="72" extrusionOk="0">
                  <a:moveTo>
                    <a:pt x="49" y="1"/>
                  </a:moveTo>
                  <a:cubicBezTo>
                    <a:pt x="34" y="1"/>
                    <a:pt x="20" y="13"/>
                    <a:pt x="1" y="27"/>
                  </a:cubicBezTo>
                  <a:cubicBezTo>
                    <a:pt x="16" y="46"/>
                    <a:pt x="31" y="72"/>
                    <a:pt x="49" y="72"/>
                  </a:cubicBezTo>
                  <a:cubicBezTo>
                    <a:pt x="57" y="72"/>
                    <a:pt x="68" y="65"/>
                    <a:pt x="83" y="42"/>
                  </a:cubicBezTo>
                  <a:cubicBezTo>
                    <a:pt x="75" y="13"/>
                    <a:pt x="65"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0" name="Google Shape;33370;p23"/>
            <p:cNvSpPr/>
            <p:nvPr/>
          </p:nvSpPr>
          <p:spPr>
            <a:xfrm>
              <a:off x="-2556149" y="-2931134"/>
              <a:ext cx="10601" cy="7019"/>
            </a:xfrm>
            <a:custGeom>
              <a:avLst/>
              <a:gdLst/>
              <a:ahLst/>
              <a:cxnLst/>
              <a:rect l="l" t="t" r="r" b="b"/>
              <a:pathLst>
                <a:path w="222" h="147" extrusionOk="0">
                  <a:moveTo>
                    <a:pt x="42" y="0"/>
                  </a:moveTo>
                  <a:cubicBezTo>
                    <a:pt x="38" y="34"/>
                    <a:pt x="1" y="60"/>
                    <a:pt x="4" y="98"/>
                  </a:cubicBezTo>
                  <a:lnTo>
                    <a:pt x="20" y="98"/>
                  </a:lnTo>
                  <a:cubicBezTo>
                    <a:pt x="53" y="98"/>
                    <a:pt x="68" y="131"/>
                    <a:pt x="90" y="146"/>
                  </a:cubicBezTo>
                  <a:cubicBezTo>
                    <a:pt x="120" y="98"/>
                    <a:pt x="169" y="90"/>
                    <a:pt x="221" y="83"/>
                  </a:cubicBezTo>
                  <a:cubicBezTo>
                    <a:pt x="172" y="27"/>
                    <a:pt x="101" y="27"/>
                    <a:pt x="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1" name="Google Shape;33371;p23"/>
            <p:cNvSpPr/>
            <p:nvPr/>
          </p:nvSpPr>
          <p:spPr>
            <a:xfrm>
              <a:off x="-2502096" y="-2837258"/>
              <a:ext cx="15614" cy="20580"/>
            </a:xfrm>
            <a:custGeom>
              <a:avLst/>
              <a:gdLst/>
              <a:ahLst/>
              <a:cxnLst/>
              <a:rect l="l" t="t" r="r" b="b"/>
              <a:pathLst>
                <a:path w="327" h="431" extrusionOk="0">
                  <a:moveTo>
                    <a:pt x="151" y="1"/>
                  </a:moveTo>
                  <a:cubicBezTo>
                    <a:pt x="110" y="1"/>
                    <a:pt x="87" y="61"/>
                    <a:pt x="49" y="72"/>
                  </a:cubicBezTo>
                  <a:cubicBezTo>
                    <a:pt x="94" y="98"/>
                    <a:pt x="136" y="125"/>
                    <a:pt x="177" y="151"/>
                  </a:cubicBezTo>
                  <a:cubicBezTo>
                    <a:pt x="206" y="165"/>
                    <a:pt x="214" y="192"/>
                    <a:pt x="192" y="214"/>
                  </a:cubicBezTo>
                  <a:cubicBezTo>
                    <a:pt x="180" y="225"/>
                    <a:pt x="170" y="229"/>
                    <a:pt x="158" y="229"/>
                  </a:cubicBezTo>
                  <a:cubicBezTo>
                    <a:pt x="147" y="229"/>
                    <a:pt x="132" y="221"/>
                    <a:pt x="128" y="203"/>
                  </a:cubicBezTo>
                  <a:cubicBezTo>
                    <a:pt x="110" y="158"/>
                    <a:pt x="57" y="161"/>
                    <a:pt x="35" y="125"/>
                  </a:cubicBezTo>
                  <a:cubicBezTo>
                    <a:pt x="23" y="135"/>
                    <a:pt x="13" y="143"/>
                    <a:pt x="1" y="154"/>
                  </a:cubicBezTo>
                  <a:cubicBezTo>
                    <a:pt x="35" y="169"/>
                    <a:pt x="76" y="173"/>
                    <a:pt x="65" y="229"/>
                  </a:cubicBezTo>
                  <a:cubicBezTo>
                    <a:pt x="61" y="259"/>
                    <a:pt x="72" y="292"/>
                    <a:pt x="99" y="318"/>
                  </a:cubicBezTo>
                  <a:cubicBezTo>
                    <a:pt x="113" y="308"/>
                    <a:pt x="125" y="289"/>
                    <a:pt x="139" y="289"/>
                  </a:cubicBezTo>
                  <a:lnTo>
                    <a:pt x="151" y="289"/>
                  </a:lnTo>
                  <a:cubicBezTo>
                    <a:pt x="177" y="300"/>
                    <a:pt x="170" y="326"/>
                    <a:pt x="166" y="349"/>
                  </a:cubicBezTo>
                  <a:cubicBezTo>
                    <a:pt x="158" y="367"/>
                    <a:pt x="151" y="382"/>
                    <a:pt x="147" y="401"/>
                  </a:cubicBezTo>
                  <a:cubicBezTo>
                    <a:pt x="151" y="408"/>
                    <a:pt x="158" y="416"/>
                    <a:pt x="162" y="420"/>
                  </a:cubicBezTo>
                  <a:cubicBezTo>
                    <a:pt x="166" y="423"/>
                    <a:pt x="170" y="427"/>
                    <a:pt x="177" y="431"/>
                  </a:cubicBezTo>
                  <a:lnTo>
                    <a:pt x="180" y="431"/>
                  </a:lnTo>
                  <a:cubicBezTo>
                    <a:pt x="192" y="367"/>
                    <a:pt x="282" y="382"/>
                    <a:pt x="293" y="318"/>
                  </a:cubicBezTo>
                  <a:cubicBezTo>
                    <a:pt x="304" y="308"/>
                    <a:pt x="315" y="300"/>
                    <a:pt x="327" y="289"/>
                  </a:cubicBezTo>
                  <a:cubicBezTo>
                    <a:pt x="323" y="285"/>
                    <a:pt x="319" y="285"/>
                    <a:pt x="311" y="285"/>
                  </a:cubicBezTo>
                  <a:cubicBezTo>
                    <a:pt x="304" y="285"/>
                    <a:pt x="296" y="285"/>
                    <a:pt x="289" y="289"/>
                  </a:cubicBezTo>
                  <a:cubicBezTo>
                    <a:pt x="278" y="292"/>
                    <a:pt x="270" y="292"/>
                    <a:pt x="263" y="292"/>
                  </a:cubicBezTo>
                  <a:cubicBezTo>
                    <a:pt x="251" y="292"/>
                    <a:pt x="241" y="289"/>
                    <a:pt x="233" y="277"/>
                  </a:cubicBezTo>
                  <a:cubicBezTo>
                    <a:pt x="244" y="263"/>
                    <a:pt x="259" y="244"/>
                    <a:pt x="274" y="229"/>
                  </a:cubicBezTo>
                  <a:cubicBezTo>
                    <a:pt x="285" y="218"/>
                    <a:pt x="301" y="206"/>
                    <a:pt x="319" y="195"/>
                  </a:cubicBezTo>
                  <a:lnTo>
                    <a:pt x="319" y="173"/>
                  </a:lnTo>
                  <a:cubicBezTo>
                    <a:pt x="267" y="158"/>
                    <a:pt x="229" y="135"/>
                    <a:pt x="251" y="68"/>
                  </a:cubicBezTo>
                  <a:cubicBezTo>
                    <a:pt x="251" y="61"/>
                    <a:pt x="251" y="53"/>
                    <a:pt x="248" y="49"/>
                  </a:cubicBezTo>
                  <a:cubicBezTo>
                    <a:pt x="244" y="46"/>
                    <a:pt x="237" y="38"/>
                    <a:pt x="229" y="35"/>
                  </a:cubicBezTo>
                  <a:cubicBezTo>
                    <a:pt x="218" y="30"/>
                    <a:pt x="203" y="27"/>
                    <a:pt x="196" y="23"/>
                  </a:cubicBezTo>
                  <a:cubicBezTo>
                    <a:pt x="177" y="8"/>
                    <a:pt x="162" y="1"/>
                    <a:pt x="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2" name="Google Shape;33372;p23"/>
            <p:cNvSpPr/>
            <p:nvPr/>
          </p:nvSpPr>
          <p:spPr>
            <a:xfrm>
              <a:off x="-2492785" y="-2836923"/>
              <a:ext cx="14898" cy="14229"/>
            </a:xfrm>
            <a:custGeom>
              <a:avLst/>
              <a:gdLst/>
              <a:ahLst/>
              <a:cxnLst/>
              <a:rect l="l" t="t" r="r" b="b"/>
              <a:pathLst>
                <a:path w="312" h="298" extrusionOk="0">
                  <a:moveTo>
                    <a:pt x="116" y="1"/>
                  </a:moveTo>
                  <a:cubicBezTo>
                    <a:pt x="79" y="1"/>
                    <a:pt x="42" y="5"/>
                    <a:pt x="1" y="16"/>
                  </a:cubicBezTo>
                  <a:cubicBezTo>
                    <a:pt x="8" y="20"/>
                    <a:pt x="23" y="23"/>
                    <a:pt x="34" y="28"/>
                  </a:cubicBezTo>
                  <a:cubicBezTo>
                    <a:pt x="42" y="31"/>
                    <a:pt x="49" y="35"/>
                    <a:pt x="53" y="42"/>
                  </a:cubicBezTo>
                  <a:cubicBezTo>
                    <a:pt x="56" y="46"/>
                    <a:pt x="56" y="54"/>
                    <a:pt x="56" y="61"/>
                  </a:cubicBezTo>
                  <a:cubicBezTo>
                    <a:pt x="34" y="128"/>
                    <a:pt x="72" y="151"/>
                    <a:pt x="124" y="166"/>
                  </a:cubicBezTo>
                  <a:cubicBezTo>
                    <a:pt x="132" y="170"/>
                    <a:pt x="135" y="170"/>
                    <a:pt x="142" y="173"/>
                  </a:cubicBezTo>
                  <a:cubicBezTo>
                    <a:pt x="135" y="177"/>
                    <a:pt x="132" y="180"/>
                    <a:pt x="124" y="188"/>
                  </a:cubicBezTo>
                  <a:cubicBezTo>
                    <a:pt x="106" y="199"/>
                    <a:pt x="90" y="211"/>
                    <a:pt x="79" y="222"/>
                  </a:cubicBezTo>
                  <a:cubicBezTo>
                    <a:pt x="64" y="237"/>
                    <a:pt x="49" y="256"/>
                    <a:pt x="38" y="270"/>
                  </a:cubicBezTo>
                  <a:cubicBezTo>
                    <a:pt x="46" y="282"/>
                    <a:pt x="56" y="285"/>
                    <a:pt x="68" y="285"/>
                  </a:cubicBezTo>
                  <a:cubicBezTo>
                    <a:pt x="75" y="285"/>
                    <a:pt x="83" y="285"/>
                    <a:pt x="94" y="282"/>
                  </a:cubicBezTo>
                  <a:cubicBezTo>
                    <a:pt x="101" y="278"/>
                    <a:pt x="109" y="278"/>
                    <a:pt x="116" y="278"/>
                  </a:cubicBezTo>
                  <a:cubicBezTo>
                    <a:pt x="124" y="278"/>
                    <a:pt x="128" y="278"/>
                    <a:pt x="132" y="282"/>
                  </a:cubicBezTo>
                  <a:cubicBezTo>
                    <a:pt x="139" y="278"/>
                    <a:pt x="142" y="278"/>
                    <a:pt x="146" y="278"/>
                  </a:cubicBezTo>
                  <a:cubicBezTo>
                    <a:pt x="161" y="278"/>
                    <a:pt x="173" y="285"/>
                    <a:pt x="187" y="289"/>
                  </a:cubicBezTo>
                  <a:cubicBezTo>
                    <a:pt x="195" y="289"/>
                    <a:pt x="206" y="297"/>
                    <a:pt x="218" y="297"/>
                  </a:cubicBezTo>
                  <a:cubicBezTo>
                    <a:pt x="221" y="297"/>
                    <a:pt x="225" y="293"/>
                    <a:pt x="229" y="293"/>
                  </a:cubicBezTo>
                  <a:cubicBezTo>
                    <a:pt x="184" y="180"/>
                    <a:pt x="184" y="180"/>
                    <a:pt x="281" y="132"/>
                  </a:cubicBezTo>
                  <a:cubicBezTo>
                    <a:pt x="289" y="102"/>
                    <a:pt x="311" y="76"/>
                    <a:pt x="266" y="46"/>
                  </a:cubicBezTo>
                  <a:cubicBezTo>
                    <a:pt x="218" y="13"/>
                    <a:pt x="168" y="1"/>
                    <a:pt x="1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3" name="Google Shape;33373;p23"/>
            <p:cNvSpPr/>
            <p:nvPr/>
          </p:nvSpPr>
          <p:spPr>
            <a:xfrm>
              <a:off x="-2488153" y="-2830668"/>
              <a:ext cx="11126" cy="10935"/>
            </a:xfrm>
            <a:custGeom>
              <a:avLst/>
              <a:gdLst/>
              <a:ahLst/>
              <a:cxnLst/>
              <a:rect l="l" t="t" r="r" b="b"/>
              <a:pathLst>
                <a:path w="233" h="229" extrusionOk="0">
                  <a:moveTo>
                    <a:pt x="184" y="1"/>
                  </a:moveTo>
                  <a:cubicBezTo>
                    <a:pt x="87" y="49"/>
                    <a:pt x="87" y="49"/>
                    <a:pt x="132" y="162"/>
                  </a:cubicBezTo>
                  <a:cubicBezTo>
                    <a:pt x="128" y="162"/>
                    <a:pt x="124" y="166"/>
                    <a:pt x="121" y="166"/>
                  </a:cubicBezTo>
                  <a:cubicBezTo>
                    <a:pt x="109" y="166"/>
                    <a:pt x="98" y="158"/>
                    <a:pt x="90" y="158"/>
                  </a:cubicBezTo>
                  <a:cubicBezTo>
                    <a:pt x="76" y="154"/>
                    <a:pt x="64" y="147"/>
                    <a:pt x="49" y="147"/>
                  </a:cubicBezTo>
                  <a:cubicBezTo>
                    <a:pt x="45" y="147"/>
                    <a:pt x="42" y="147"/>
                    <a:pt x="35" y="151"/>
                  </a:cubicBezTo>
                  <a:cubicBezTo>
                    <a:pt x="23" y="162"/>
                    <a:pt x="12" y="170"/>
                    <a:pt x="1" y="180"/>
                  </a:cubicBezTo>
                  <a:cubicBezTo>
                    <a:pt x="71" y="211"/>
                    <a:pt x="113" y="229"/>
                    <a:pt x="139" y="229"/>
                  </a:cubicBezTo>
                  <a:cubicBezTo>
                    <a:pt x="173" y="229"/>
                    <a:pt x="192" y="203"/>
                    <a:pt x="233" y="151"/>
                  </a:cubicBezTo>
                  <a:cubicBezTo>
                    <a:pt x="228" y="99"/>
                    <a:pt x="221" y="46"/>
                    <a:pt x="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4" name="Google Shape;33374;p23"/>
            <p:cNvSpPr/>
            <p:nvPr/>
          </p:nvSpPr>
          <p:spPr>
            <a:xfrm>
              <a:off x="-2503672" y="-2829904"/>
              <a:ext cx="9311" cy="12701"/>
            </a:xfrm>
            <a:custGeom>
              <a:avLst/>
              <a:gdLst/>
              <a:ahLst/>
              <a:cxnLst/>
              <a:rect l="l" t="t" r="r" b="b"/>
              <a:pathLst>
                <a:path w="195" h="266" extrusionOk="0">
                  <a:moveTo>
                    <a:pt x="34" y="0"/>
                  </a:moveTo>
                  <a:lnTo>
                    <a:pt x="34" y="0"/>
                  </a:lnTo>
                  <a:cubicBezTo>
                    <a:pt x="20" y="30"/>
                    <a:pt x="75" y="71"/>
                    <a:pt x="15" y="90"/>
                  </a:cubicBezTo>
                  <a:cubicBezTo>
                    <a:pt x="4" y="94"/>
                    <a:pt x="1" y="123"/>
                    <a:pt x="15" y="131"/>
                  </a:cubicBezTo>
                  <a:cubicBezTo>
                    <a:pt x="87" y="161"/>
                    <a:pt x="109" y="254"/>
                    <a:pt x="195" y="266"/>
                  </a:cubicBezTo>
                  <a:cubicBezTo>
                    <a:pt x="191" y="262"/>
                    <a:pt x="184" y="254"/>
                    <a:pt x="180" y="247"/>
                  </a:cubicBezTo>
                  <a:cubicBezTo>
                    <a:pt x="161" y="221"/>
                    <a:pt x="120" y="209"/>
                    <a:pt x="132" y="164"/>
                  </a:cubicBezTo>
                  <a:cubicBezTo>
                    <a:pt x="105" y="138"/>
                    <a:pt x="94" y="105"/>
                    <a:pt x="98" y="75"/>
                  </a:cubicBezTo>
                  <a:cubicBezTo>
                    <a:pt x="109" y="19"/>
                    <a:pt x="68" y="15"/>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5" name="Google Shape;33375;p23"/>
            <p:cNvSpPr/>
            <p:nvPr/>
          </p:nvSpPr>
          <p:spPr>
            <a:xfrm>
              <a:off x="-2500425" y="-2833867"/>
              <a:ext cx="8595" cy="7544"/>
            </a:xfrm>
            <a:custGeom>
              <a:avLst/>
              <a:gdLst/>
              <a:ahLst/>
              <a:cxnLst/>
              <a:rect l="l" t="t" r="r" b="b"/>
              <a:pathLst>
                <a:path w="180" h="158" extrusionOk="0">
                  <a:moveTo>
                    <a:pt x="14" y="1"/>
                  </a:moveTo>
                  <a:cubicBezTo>
                    <a:pt x="11" y="19"/>
                    <a:pt x="4" y="38"/>
                    <a:pt x="0" y="54"/>
                  </a:cubicBezTo>
                  <a:cubicBezTo>
                    <a:pt x="22" y="90"/>
                    <a:pt x="75" y="87"/>
                    <a:pt x="93" y="132"/>
                  </a:cubicBezTo>
                  <a:cubicBezTo>
                    <a:pt x="97" y="150"/>
                    <a:pt x="112" y="158"/>
                    <a:pt x="123" y="158"/>
                  </a:cubicBezTo>
                  <a:cubicBezTo>
                    <a:pt x="135" y="158"/>
                    <a:pt x="145" y="154"/>
                    <a:pt x="157" y="143"/>
                  </a:cubicBezTo>
                  <a:cubicBezTo>
                    <a:pt x="179" y="121"/>
                    <a:pt x="171" y="94"/>
                    <a:pt x="142" y="80"/>
                  </a:cubicBezTo>
                  <a:cubicBezTo>
                    <a:pt x="101" y="54"/>
                    <a:pt x="59" y="27"/>
                    <a:pt x="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6" name="Google Shape;33376;p23"/>
            <p:cNvSpPr/>
            <p:nvPr/>
          </p:nvSpPr>
          <p:spPr>
            <a:xfrm>
              <a:off x="-2719836" y="-2891884"/>
              <a:ext cx="5587" cy="5587"/>
            </a:xfrm>
            <a:custGeom>
              <a:avLst/>
              <a:gdLst/>
              <a:ahLst/>
              <a:cxnLst/>
              <a:rect l="l" t="t" r="r" b="b"/>
              <a:pathLst>
                <a:path w="117" h="117" extrusionOk="0">
                  <a:moveTo>
                    <a:pt x="106" y="1"/>
                  </a:moveTo>
                  <a:cubicBezTo>
                    <a:pt x="20" y="8"/>
                    <a:pt x="1" y="35"/>
                    <a:pt x="20" y="117"/>
                  </a:cubicBezTo>
                  <a:cubicBezTo>
                    <a:pt x="53" y="83"/>
                    <a:pt x="72" y="35"/>
                    <a:pt x="116" y="16"/>
                  </a:cubicBezTo>
                  <a:cubicBezTo>
                    <a:pt x="113" y="13"/>
                    <a:pt x="109" y="8"/>
                    <a:pt x="1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7" name="Google Shape;33377;p23"/>
            <p:cNvSpPr/>
            <p:nvPr/>
          </p:nvSpPr>
          <p:spPr>
            <a:xfrm>
              <a:off x="-2598646" y="-2687466"/>
              <a:ext cx="9693" cy="11985"/>
            </a:xfrm>
            <a:custGeom>
              <a:avLst/>
              <a:gdLst/>
              <a:ahLst/>
              <a:cxnLst/>
              <a:rect l="l" t="t" r="r" b="b"/>
              <a:pathLst>
                <a:path w="203" h="251" extrusionOk="0">
                  <a:moveTo>
                    <a:pt x="72" y="0"/>
                  </a:moveTo>
                  <a:cubicBezTo>
                    <a:pt x="61" y="7"/>
                    <a:pt x="49" y="19"/>
                    <a:pt x="42" y="30"/>
                  </a:cubicBezTo>
                  <a:cubicBezTo>
                    <a:pt x="1" y="101"/>
                    <a:pt x="20" y="190"/>
                    <a:pt x="91" y="235"/>
                  </a:cubicBezTo>
                  <a:cubicBezTo>
                    <a:pt x="106" y="247"/>
                    <a:pt x="113" y="251"/>
                    <a:pt x="125" y="251"/>
                  </a:cubicBezTo>
                  <a:cubicBezTo>
                    <a:pt x="158" y="251"/>
                    <a:pt x="158" y="187"/>
                    <a:pt x="187" y="176"/>
                  </a:cubicBezTo>
                  <a:cubicBezTo>
                    <a:pt x="203" y="56"/>
                    <a:pt x="203" y="56"/>
                    <a:pt x="91" y="11"/>
                  </a:cubicBezTo>
                  <a:cubicBezTo>
                    <a:pt x="83" y="7"/>
                    <a:pt x="80" y="4"/>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8" name="Google Shape;33378;p23"/>
            <p:cNvSpPr/>
            <p:nvPr/>
          </p:nvSpPr>
          <p:spPr>
            <a:xfrm>
              <a:off x="-2608435" y="-2975589"/>
              <a:ext cx="5730" cy="9693"/>
            </a:xfrm>
            <a:custGeom>
              <a:avLst/>
              <a:gdLst/>
              <a:ahLst/>
              <a:cxnLst/>
              <a:rect l="l" t="t" r="r" b="b"/>
              <a:pathLst>
                <a:path w="120" h="203" extrusionOk="0">
                  <a:moveTo>
                    <a:pt x="75" y="1"/>
                  </a:moveTo>
                  <a:cubicBezTo>
                    <a:pt x="68" y="1"/>
                    <a:pt x="56" y="8"/>
                    <a:pt x="49" y="16"/>
                  </a:cubicBezTo>
                  <a:cubicBezTo>
                    <a:pt x="38" y="20"/>
                    <a:pt x="30" y="27"/>
                    <a:pt x="19" y="27"/>
                  </a:cubicBezTo>
                  <a:cubicBezTo>
                    <a:pt x="16" y="27"/>
                    <a:pt x="11" y="27"/>
                    <a:pt x="8" y="23"/>
                  </a:cubicBezTo>
                  <a:lnTo>
                    <a:pt x="8" y="23"/>
                  </a:lnTo>
                  <a:cubicBezTo>
                    <a:pt x="38" y="79"/>
                    <a:pt x="0" y="146"/>
                    <a:pt x="23" y="203"/>
                  </a:cubicBezTo>
                  <a:cubicBezTo>
                    <a:pt x="86" y="184"/>
                    <a:pt x="60" y="94"/>
                    <a:pt x="120" y="72"/>
                  </a:cubicBezTo>
                  <a:cubicBezTo>
                    <a:pt x="112" y="61"/>
                    <a:pt x="116" y="42"/>
                    <a:pt x="90" y="39"/>
                  </a:cubicBezTo>
                  <a:cubicBezTo>
                    <a:pt x="49" y="30"/>
                    <a:pt x="90" y="16"/>
                    <a:pt x="90" y="4"/>
                  </a:cubicBezTo>
                  <a:cubicBezTo>
                    <a:pt x="86" y="4"/>
                    <a:pt x="78"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9" name="Google Shape;33379;p23"/>
            <p:cNvSpPr/>
            <p:nvPr/>
          </p:nvSpPr>
          <p:spPr>
            <a:xfrm>
              <a:off x="-2603421" y="-2973584"/>
              <a:ext cx="5587" cy="6446"/>
            </a:xfrm>
            <a:custGeom>
              <a:avLst/>
              <a:gdLst/>
              <a:ahLst/>
              <a:cxnLst/>
              <a:rect l="l" t="t" r="r" b="b"/>
              <a:pathLst>
                <a:path w="117" h="135" extrusionOk="0">
                  <a:moveTo>
                    <a:pt x="71" y="0"/>
                  </a:moveTo>
                  <a:cubicBezTo>
                    <a:pt x="60" y="0"/>
                    <a:pt x="52" y="7"/>
                    <a:pt x="45" y="14"/>
                  </a:cubicBezTo>
                  <a:cubicBezTo>
                    <a:pt x="37" y="23"/>
                    <a:pt x="30" y="30"/>
                    <a:pt x="18" y="30"/>
                  </a:cubicBezTo>
                  <a:lnTo>
                    <a:pt x="15" y="30"/>
                  </a:lnTo>
                  <a:cubicBezTo>
                    <a:pt x="37" y="67"/>
                    <a:pt x="4" y="97"/>
                    <a:pt x="0" y="131"/>
                  </a:cubicBezTo>
                  <a:cubicBezTo>
                    <a:pt x="7" y="135"/>
                    <a:pt x="15" y="135"/>
                    <a:pt x="18" y="135"/>
                  </a:cubicBezTo>
                  <a:cubicBezTo>
                    <a:pt x="56" y="135"/>
                    <a:pt x="56" y="101"/>
                    <a:pt x="68" y="78"/>
                  </a:cubicBezTo>
                  <a:cubicBezTo>
                    <a:pt x="82" y="59"/>
                    <a:pt x="116" y="41"/>
                    <a:pt x="90" y="11"/>
                  </a:cubicBezTo>
                  <a:cubicBezTo>
                    <a:pt x="82" y="4"/>
                    <a:pt x="78" y="0"/>
                    <a:pt x="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0" name="Google Shape;33380;p23"/>
            <p:cNvSpPr/>
            <p:nvPr/>
          </p:nvSpPr>
          <p:spPr>
            <a:xfrm>
              <a:off x="-2610918" y="-2965944"/>
              <a:ext cx="3915" cy="4011"/>
            </a:xfrm>
            <a:custGeom>
              <a:avLst/>
              <a:gdLst/>
              <a:ahLst/>
              <a:cxnLst/>
              <a:rect l="l" t="t" r="r" b="b"/>
              <a:pathLst>
                <a:path w="82" h="84" extrusionOk="0">
                  <a:moveTo>
                    <a:pt x="49" y="1"/>
                  </a:moveTo>
                  <a:cubicBezTo>
                    <a:pt x="30" y="1"/>
                    <a:pt x="11" y="4"/>
                    <a:pt x="4" y="34"/>
                  </a:cubicBezTo>
                  <a:cubicBezTo>
                    <a:pt x="0" y="56"/>
                    <a:pt x="11" y="72"/>
                    <a:pt x="26" y="83"/>
                  </a:cubicBezTo>
                  <a:cubicBezTo>
                    <a:pt x="45" y="56"/>
                    <a:pt x="82" y="46"/>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1" name="Google Shape;33381;p23"/>
            <p:cNvSpPr/>
            <p:nvPr/>
          </p:nvSpPr>
          <p:spPr>
            <a:xfrm>
              <a:off x="-2613783" y="-2975207"/>
              <a:ext cx="7210" cy="10887"/>
            </a:xfrm>
            <a:custGeom>
              <a:avLst/>
              <a:gdLst/>
              <a:ahLst/>
              <a:cxnLst/>
              <a:rect l="l" t="t" r="r" b="b"/>
              <a:pathLst>
                <a:path w="151" h="228" extrusionOk="0">
                  <a:moveTo>
                    <a:pt x="101" y="0"/>
                  </a:moveTo>
                  <a:cubicBezTo>
                    <a:pt x="0" y="75"/>
                    <a:pt x="0" y="86"/>
                    <a:pt x="52" y="210"/>
                  </a:cubicBezTo>
                  <a:cubicBezTo>
                    <a:pt x="56" y="217"/>
                    <a:pt x="60" y="224"/>
                    <a:pt x="64" y="228"/>
                  </a:cubicBezTo>
                  <a:cubicBezTo>
                    <a:pt x="71" y="198"/>
                    <a:pt x="90" y="195"/>
                    <a:pt x="109" y="195"/>
                  </a:cubicBezTo>
                  <a:lnTo>
                    <a:pt x="135" y="195"/>
                  </a:lnTo>
                  <a:cubicBezTo>
                    <a:pt x="112" y="138"/>
                    <a:pt x="150" y="71"/>
                    <a:pt x="120" y="15"/>
                  </a:cubicBezTo>
                  <a:lnTo>
                    <a:pt x="112" y="8"/>
                  </a:lnTo>
                  <a:lnTo>
                    <a:pt x="10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2" name="Google Shape;33382;p23"/>
            <p:cNvSpPr/>
            <p:nvPr/>
          </p:nvSpPr>
          <p:spPr>
            <a:xfrm>
              <a:off x="-2635223" y="-2850437"/>
              <a:ext cx="9502" cy="7544"/>
            </a:xfrm>
            <a:custGeom>
              <a:avLst/>
              <a:gdLst/>
              <a:ahLst/>
              <a:cxnLst/>
              <a:rect l="l" t="t" r="r" b="b"/>
              <a:pathLst>
                <a:path w="199" h="158" extrusionOk="0">
                  <a:moveTo>
                    <a:pt x="83" y="0"/>
                  </a:moveTo>
                  <a:cubicBezTo>
                    <a:pt x="72" y="0"/>
                    <a:pt x="61" y="4"/>
                    <a:pt x="49" y="15"/>
                  </a:cubicBezTo>
                  <a:cubicBezTo>
                    <a:pt x="1" y="64"/>
                    <a:pt x="34" y="109"/>
                    <a:pt x="64" y="154"/>
                  </a:cubicBezTo>
                  <a:cubicBezTo>
                    <a:pt x="72" y="157"/>
                    <a:pt x="83" y="157"/>
                    <a:pt x="90" y="157"/>
                  </a:cubicBezTo>
                  <a:cubicBezTo>
                    <a:pt x="135" y="157"/>
                    <a:pt x="168" y="127"/>
                    <a:pt x="199" y="94"/>
                  </a:cubicBezTo>
                  <a:cubicBezTo>
                    <a:pt x="161" y="34"/>
                    <a:pt x="116"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3" name="Google Shape;33383;p23"/>
            <p:cNvSpPr/>
            <p:nvPr/>
          </p:nvSpPr>
          <p:spPr>
            <a:xfrm>
              <a:off x="-2391220" y="-2921871"/>
              <a:ext cx="6112" cy="4011"/>
            </a:xfrm>
            <a:custGeom>
              <a:avLst/>
              <a:gdLst/>
              <a:ahLst/>
              <a:cxnLst/>
              <a:rect l="l" t="t" r="r" b="b"/>
              <a:pathLst>
                <a:path w="128" h="84" extrusionOk="0">
                  <a:moveTo>
                    <a:pt x="82" y="1"/>
                  </a:moveTo>
                  <a:cubicBezTo>
                    <a:pt x="79" y="1"/>
                    <a:pt x="79" y="1"/>
                    <a:pt x="75" y="4"/>
                  </a:cubicBezTo>
                  <a:cubicBezTo>
                    <a:pt x="1" y="46"/>
                    <a:pt x="98" y="53"/>
                    <a:pt x="98" y="83"/>
                  </a:cubicBezTo>
                  <a:cubicBezTo>
                    <a:pt x="120" y="57"/>
                    <a:pt x="127" y="31"/>
                    <a:pt x="1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4" name="Google Shape;33384;p23"/>
            <p:cNvSpPr/>
            <p:nvPr/>
          </p:nvSpPr>
          <p:spPr>
            <a:xfrm>
              <a:off x="-2311287" y="-2903630"/>
              <a:ext cx="4154" cy="2531"/>
            </a:xfrm>
            <a:custGeom>
              <a:avLst/>
              <a:gdLst/>
              <a:ahLst/>
              <a:cxnLst/>
              <a:rect l="l" t="t" r="r" b="b"/>
              <a:pathLst>
                <a:path w="87" h="53" extrusionOk="0">
                  <a:moveTo>
                    <a:pt x="39" y="0"/>
                  </a:moveTo>
                  <a:cubicBezTo>
                    <a:pt x="20" y="0"/>
                    <a:pt x="1" y="4"/>
                    <a:pt x="1" y="30"/>
                  </a:cubicBezTo>
                  <a:cubicBezTo>
                    <a:pt x="5" y="49"/>
                    <a:pt x="16" y="52"/>
                    <a:pt x="28" y="52"/>
                  </a:cubicBezTo>
                  <a:cubicBezTo>
                    <a:pt x="35" y="52"/>
                    <a:pt x="42" y="52"/>
                    <a:pt x="46" y="49"/>
                  </a:cubicBezTo>
                  <a:lnTo>
                    <a:pt x="80" y="49"/>
                  </a:lnTo>
                  <a:cubicBezTo>
                    <a:pt x="87" y="30"/>
                    <a:pt x="76" y="15"/>
                    <a:pt x="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5" name="Google Shape;33385;p23"/>
            <p:cNvSpPr/>
            <p:nvPr/>
          </p:nvSpPr>
          <p:spPr>
            <a:xfrm>
              <a:off x="-2186803" y="-2764773"/>
              <a:ext cx="6781" cy="5253"/>
            </a:xfrm>
            <a:custGeom>
              <a:avLst/>
              <a:gdLst/>
              <a:ahLst/>
              <a:cxnLst/>
              <a:rect l="l" t="t" r="r" b="b"/>
              <a:pathLst>
                <a:path w="142" h="110" extrusionOk="0">
                  <a:moveTo>
                    <a:pt x="135" y="1"/>
                  </a:moveTo>
                  <a:cubicBezTo>
                    <a:pt x="101" y="1"/>
                    <a:pt x="90" y="30"/>
                    <a:pt x="63" y="34"/>
                  </a:cubicBezTo>
                  <a:cubicBezTo>
                    <a:pt x="0" y="46"/>
                    <a:pt x="37" y="79"/>
                    <a:pt x="52" y="109"/>
                  </a:cubicBezTo>
                  <a:cubicBezTo>
                    <a:pt x="82" y="75"/>
                    <a:pt x="123" y="49"/>
                    <a:pt x="1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6" name="Google Shape;33386;p23"/>
            <p:cNvSpPr/>
            <p:nvPr/>
          </p:nvSpPr>
          <p:spPr>
            <a:xfrm>
              <a:off x="-2181311" y="-2772270"/>
              <a:ext cx="4871" cy="2531"/>
            </a:xfrm>
            <a:custGeom>
              <a:avLst/>
              <a:gdLst/>
              <a:ahLst/>
              <a:cxnLst/>
              <a:rect l="l" t="t" r="r" b="b"/>
              <a:pathLst>
                <a:path w="102" h="53" extrusionOk="0">
                  <a:moveTo>
                    <a:pt x="49" y="1"/>
                  </a:moveTo>
                  <a:cubicBezTo>
                    <a:pt x="34" y="1"/>
                    <a:pt x="20" y="12"/>
                    <a:pt x="1" y="34"/>
                  </a:cubicBezTo>
                  <a:cubicBezTo>
                    <a:pt x="27" y="38"/>
                    <a:pt x="46" y="53"/>
                    <a:pt x="68" y="53"/>
                  </a:cubicBezTo>
                  <a:cubicBezTo>
                    <a:pt x="79" y="53"/>
                    <a:pt x="91" y="46"/>
                    <a:pt x="101" y="34"/>
                  </a:cubicBezTo>
                  <a:cubicBezTo>
                    <a:pt x="87" y="15"/>
                    <a:pt x="68" y="1"/>
                    <a:pt x="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7" name="Google Shape;33387;p23"/>
            <p:cNvSpPr/>
            <p:nvPr/>
          </p:nvSpPr>
          <p:spPr>
            <a:xfrm>
              <a:off x="-2565938" y="-2697684"/>
              <a:ext cx="13943" cy="10601"/>
            </a:xfrm>
            <a:custGeom>
              <a:avLst/>
              <a:gdLst/>
              <a:ahLst/>
              <a:cxnLst/>
              <a:rect l="l" t="t" r="r" b="b"/>
              <a:pathLst>
                <a:path w="292" h="222" extrusionOk="0">
                  <a:moveTo>
                    <a:pt x="94" y="1"/>
                  </a:moveTo>
                  <a:cubicBezTo>
                    <a:pt x="0" y="64"/>
                    <a:pt x="45" y="140"/>
                    <a:pt x="78" y="214"/>
                  </a:cubicBezTo>
                  <a:cubicBezTo>
                    <a:pt x="104" y="218"/>
                    <a:pt x="127" y="221"/>
                    <a:pt x="149" y="221"/>
                  </a:cubicBezTo>
                  <a:cubicBezTo>
                    <a:pt x="232" y="221"/>
                    <a:pt x="273" y="173"/>
                    <a:pt x="292" y="68"/>
                  </a:cubicBezTo>
                  <a:cubicBezTo>
                    <a:pt x="239" y="5"/>
                    <a:pt x="164" y="9"/>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8" name="Google Shape;33388;p23"/>
            <p:cNvSpPr/>
            <p:nvPr/>
          </p:nvSpPr>
          <p:spPr>
            <a:xfrm>
              <a:off x="-2632740" y="-2931468"/>
              <a:ext cx="7019" cy="10219"/>
            </a:xfrm>
            <a:custGeom>
              <a:avLst/>
              <a:gdLst/>
              <a:ahLst/>
              <a:cxnLst/>
              <a:rect l="l" t="t" r="r" b="b"/>
              <a:pathLst>
                <a:path w="147" h="214" extrusionOk="0">
                  <a:moveTo>
                    <a:pt x="54" y="15"/>
                  </a:moveTo>
                  <a:cubicBezTo>
                    <a:pt x="31" y="34"/>
                    <a:pt x="31" y="60"/>
                    <a:pt x="20" y="83"/>
                  </a:cubicBezTo>
                  <a:cubicBezTo>
                    <a:pt x="46" y="105"/>
                    <a:pt x="49" y="135"/>
                    <a:pt x="35" y="164"/>
                  </a:cubicBezTo>
                  <a:cubicBezTo>
                    <a:pt x="27" y="172"/>
                    <a:pt x="1" y="169"/>
                    <a:pt x="4" y="187"/>
                  </a:cubicBezTo>
                  <a:cubicBezTo>
                    <a:pt x="9" y="209"/>
                    <a:pt x="38" y="202"/>
                    <a:pt x="54" y="214"/>
                  </a:cubicBezTo>
                  <a:cubicBezTo>
                    <a:pt x="124" y="198"/>
                    <a:pt x="143" y="150"/>
                    <a:pt x="147" y="79"/>
                  </a:cubicBezTo>
                  <a:cubicBezTo>
                    <a:pt x="147" y="0"/>
                    <a:pt x="80" y="45"/>
                    <a:pt x="54" y="1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9" name="Google Shape;33389;p23"/>
            <p:cNvSpPr/>
            <p:nvPr/>
          </p:nvSpPr>
          <p:spPr>
            <a:xfrm>
              <a:off x="-2634889" y="-2930752"/>
              <a:ext cx="4727" cy="3247"/>
            </a:xfrm>
            <a:custGeom>
              <a:avLst/>
              <a:gdLst/>
              <a:ahLst/>
              <a:cxnLst/>
              <a:rect l="l" t="t" r="r" b="b"/>
              <a:pathLst>
                <a:path w="99" h="68" extrusionOk="0">
                  <a:moveTo>
                    <a:pt x="99" y="0"/>
                  </a:moveTo>
                  <a:cubicBezTo>
                    <a:pt x="65" y="4"/>
                    <a:pt x="35" y="4"/>
                    <a:pt x="1" y="4"/>
                  </a:cubicBezTo>
                  <a:cubicBezTo>
                    <a:pt x="4" y="45"/>
                    <a:pt x="20" y="68"/>
                    <a:pt x="54" y="68"/>
                  </a:cubicBezTo>
                  <a:lnTo>
                    <a:pt x="65" y="68"/>
                  </a:lnTo>
                  <a:cubicBezTo>
                    <a:pt x="76" y="45"/>
                    <a:pt x="76" y="19"/>
                    <a:pt x="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0" name="Google Shape;33390;p23"/>
            <p:cNvSpPr/>
            <p:nvPr/>
          </p:nvSpPr>
          <p:spPr>
            <a:xfrm>
              <a:off x="-2562213" y="-2748681"/>
              <a:ext cx="6303" cy="3581"/>
            </a:xfrm>
            <a:custGeom>
              <a:avLst/>
              <a:gdLst/>
              <a:ahLst/>
              <a:cxnLst/>
              <a:rect l="l" t="t" r="r" b="b"/>
              <a:pathLst>
                <a:path w="132" h="75" extrusionOk="0">
                  <a:moveTo>
                    <a:pt x="57" y="0"/>
                  </a:moveTo>
                  <a:cubicBezTo>
                    <a:pt x="45" y="0"/>
                    <a:pt x="34" y="4"/>
                    <a:pt x="19" y="11"/>
                  </a:cubicBezTo>
                  <a:cubicBezTo>
                    <a:pt x="0" y="23"/>
                    <a:pt x="8" y="33"/>
                    <a:pt x="19" y="49"/>
                  </a:cubicBezTo>
                  <a:cubicBezTo>
                    <a:pt x="23" y="52"/>
                    <a:pt x="30" y="56"/>
                    <a:pt x="34" y="59"/>
                  </a:cubicBezTo>
                  <a:cubicBezTo>
                    <a:pt x="45" y="71"/>
                    <a:pt x="57" y="75"/>
                    <a:pt x="71" y="75"/>
                  </a:cubicBezTo>
                  <a:cubicBezTo>
                    <a:pt x="79" y="75"/>
                    <a:pt x="90" y="71"/>
                    <a:pt x="102" y="67"/>
                  </a:cubicBezTo>
                  <a:cubicBezTo>
                    <a:pt x="131" y="52"/>
                    <a:pt x="116" y="33"/>
                    <a:pt x="105" y="23"/>
                  </a:cubicBezTo>
                  <a:cubicBezTo>
                    <a:pt x="90" y="7"/>
                    <a:pt x="75" y="0"/>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1" name="Google Shape;33391;p23"/>
            <p:cNvSpPr/>
            <p:nvPr/>
          </p:nvSpPr>
          <p:spPr>
            <a:xfrm>
              <a:off x="-2399768" y="-2954866"/>
              <a:ext cx="4679" cy="3820"/>
            </a:xfrm>
            <a:custGeom>
              <a:avLst/>
              <a:gdLst/>
              <a:ahLst/>
              <a:cxnLst/>
              <a:rect l="l" t="t" r="r" b="b"/>
              <a:pathLst>
                <a:path w="98" h="80" extrusionOk="0">
                  <a:moveTo>
                    <a:pt x="97" y="0"/>
                  </a:moveTo>
                  <a:cubicBezTo>
                    <a:pt x="60" y="4"/>
                    <a:pt x="23" y="15"/>
                    <a:pt x="4" y="57"/>
                  </a:cubicBezTo>
                  <a:cubicBezTo>
                    <a:pt x="0" y="60"/>
                    <a:pt x="15" y="79"/>
                    <a:pt x="23" y="79"/>
                  </a:cubicBezTo>
                  <a:lnTo>
                    <a:pt x="30" y="79"/>
                  </a:lnTo>
                  <a:cubicBezTo>
                    <a:pt x="78" y="79"/>
                    <a:pt x="82" y="38"/>
                    <a:pt x="97" y="4"/>
                  </a:cubicBezTo>
                  <a:lnTo>
                    <a:pt x="9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2" name="Google Shape;33392;p23"/>
            <p:cNvSpPr/>
            <p:nvPr/>
          </p:nvSpPr>
          <p:spPr>
            <a:xfrm>
              <a:off x="-2515991" y="-2625916"/>
              <a:ext cx="11460" cy="10744"/>
            </a:xfrm>
            <a:custGeom>
              <a:avLst/>
              <a:gdLst/>
              <a:ahLst/>
              <a:cxnLst/>
              <a:rect l="l" t="t" r="r" b="b"/>
              <a:pathLst>
                <a:path w="240" h="225" extrusionOk="0">
                  <a:moveTo>
                    <a:pt x="154" y="113"/>
                  </a:moveTo>
                  <a:cubicBezTo>
                    <a:pt x="154" y="117"/>
                    <a:pt x="154" y="117"/>
                    <a:pt x="150" y="117"/>
                  </a:cubicBezTo>
                  <a:cubicBezTo>
                    <a:pt x="154" y="117"/>
                    <a:pt x="154" y="113"/>
                    <a:pt x="154" y="113"/>
                  </a:cubicBezTo>
                  <a:close/>
                  <a:moveTo>
                    <a:pt x="157" y="0"/>
                  </a:moveTo>
                  <a:cubicBezTo>
                    <a:pt x="147" y="0"/>
                    <a:pt x="139" y="5"/>
                    <a:pt x="128" y="9"/>
                  </a:cubicBezTo>
                  <a:cubicBezTo>
                    <a:pt x="71" y="64"/>
                    <a:pt x="0" y="113"/>
                    <a:pt x="26" y="210"/>
                  </a:cubicBezTo>
                  <a:cubicBezTo>
                    <a:pt x="31" y="214"/>
                    <a:pt x="38" y="221"/>
                    <a:pt x="42" y="225"/>
                  </a:cubicBezTo>
                  <a:cubicBezTo>
                    <a:pt x="64" y="195"/>
                    <a:pt x="83" y="169"/>
                    <a:pt x="113" y="135"/>
                  </a:cubicBezTo>
                  <a:cubicBezTo>
                    <a:pt x="128" y="173"/>
                    <a:pt x="150" y="188"/>
                    <a:pt x="176" y="188"/>
                  </a:cubicBezTo>
                  <a:cubicBezTo>
                    <a:pt x="191" y="188"/>
                    <a:pt x="210" y="184"/>
                    <a:pt x="225" y="176"/>
                  </a:cubicBezTo>
                  <a:cubicBezTo>
                    <a:pt x="233" y="173"/>
                    <a:pt x="236" y="166"/>
                    <a:pt x="240" y="162"/>
                  </a:cubicBezTo>
                  <a:cubicBezTo>
                    <a:pt x="210" y="150"/>
                    <a:pt x="180" y="140"/>
                    <a:pt x="154" y="113"/>
                  </a:cubicBezTo>
                  <a:cubicBezTo>
                    <a:pt x="150" y="109"/>
                    <a:pt x="147" y="109"/>
                    <a:pt x="143" y="105"/>
                  </a:cubicBezTo>
                  <a:cubicBezTo>
                    <a:pt x="169" y="79"/>
                    <a:pt x="206" y="76"/>
                    <a:pt x="225" y="45"/>
                  </a:cubicBezTo>
                  <a:cubicBezTo>
                    <a:pt x="206" y="19"/>
                    <a:pt x="183" y="0"/>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3" name="Google Shape;33393;p23"/>
            <p:cNvSpPr/>
            <p:nvPr/>
          </p:nvSpPr>
          <p:spPr>
            <a:xfrm>
              <a:off x="-2519381" y="-2625534"/>
              <a:ext cx="9502" cy="9693"/>
            </a:xfrm>
            <a:custGeom>
              <a:avLst/>
              <a:gdLst/>
              <a:ahLst/>
              <a:cxnLst/>
              <a:rect l="l" t="t" r="r" b="b"/>
              <a:pathLst>
                <a:path w="199" h="203" extrusionOk="0">
                  <a:moveTo>
                    <a:pt x="199" y="1"/>
                  </a:moveTo>
                  <a:lnTo>
                    <a:pt x="199" y="1"/>
                  </a:lnTo>
                  <a:cubicBezTo>
                    <a:pt x="124" y="34"/>
                    <a:pt x="1" y="8"/>
                    <a:pt x="16" y="149"/>
                  </a:cubicBezTo>
                  <a:cubicBezTo>
                    <a:pt x="42" y="168"/>
                    <a:pt x="53" y="202"/>
                    <a:pt x="90" y="202"/>
                  </a:cubicBezTo>
                  <a:lnTo>
                    <a:pt x="97" y="202"/>
                  </a:lnTo>
                  <a:cubicBezTo>
                    <a:pt x="71" y="105"/>
                    <a:pt x="142" y="56"/>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4" name="Google Shape;33394;p23"/>
            <p:cNvSpPr/>
            <p:nvPr/>
          </p:nvSpPr>
          <p:spPr>
            <a:xfrm>
              <a:off x="-2514033" y="-2619470"/>
              <a:ext cx="8786" cy="4679"/>
            </a:xfrm>
            <a:custGeom>
              <a:avLst/>
              <a:gdLst/>
              <a:ahLst/>
              <a:cxnLst/>
              <a:rect l="l" t="t" r="r" b="b"/>
              <a:pathLst>
                <a:path w="184" h="98" extrusionOk="0">
                  <a:moveTo>
                    <a:pt x="72" y="0"/>
                  </a:moveTo>
                  <a:cubicBezTo>
                    <a:pt x="42" y="34"/>
                    <a:pt x="23" y="60"/>
                    <a:pt x="1" y="90"/>
                  </a:cubicBezTo>
                  <a:cubicBezTo>
                    <a:pt x="30" y="94"/>
                    <a:pt x="61" y="98"/>
                    <a:pt x="87" y="98"/>
                  </a:cubicBezTo>
                  <a:cubicBezTo>
                    <a:pt x="124" y="98"/>
                    <a:pt x="158" y="86"/>
                    <a:pt x="184" y="41"/>
                  </a:cubicBezTo>
                  <a:lnTo>
                    <a:pt x="184" y="41"/>
                  </a:lnTo>
                  <a:cubicBezTo>
                    <a:pt x="169" y="49"/>
                    <a:pt x="150" y="53"/>
                    <a:pt x="135" y="53"/>
                  </a:cubicBezTo>
                  <a:cubicBezTo>
                    <a:pt x="109" y="53"/>
                    <a:pt x="87" y="38"/>
                    <a:pt x="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5" name="Google Shape;33395;p23"/>
            <p:cNvSpPr/>
            <p:nvPr/>
          </p:nvSpPr>
          <p:spPr>
            <a:xfrm>
              <a:off x="-2509163" y="-2623767"/>
              <a:ext cx="7306" cy="5587"/>
            </a:xfrm>
            <a:custGeom>
              <a:avLst/>
              <a:gdLst/>
              <a:ahLst/>
              <a:cxnLst/>
              <a:rect l="l" t="t" r="r" b="b"/>
              <a:pathLst>
                <a:path w="153" h="117" extrusionOk="0">
                  <a:moveTo>
                    <a:pt x="82" y="0"/>
                  </a:moveTo>
                  <a:cubicBezTo>
                    <a:pt x="63" y="31"/>
                    <a:pt x="26" y="34"/>
                    <a:pt x="0" y="60"/>
                  </a:cubicBezTo>
                  <a:cubicBezTo>
                    <a:pt x="4" y="64"/>
                    <a:pt x="7" y="64"/>
                    <a:pt x="11" y="68"/>
                  </a:cubicBezTo>
                  <a:cubicBezTo>
                    <a:pt x="37" y="95"/>
                    <a:pt x="67" y="105"/>
                    <a:pt x="97" y="117"/>
                  </a:cubicBezTo>
                  <a:cubicBezTo>
                    <a:pt x="153" y="68"/>
                    <a:pt x="116" y="34"/>
                    <a:pt x="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6" name="Google Shape;33396;p23"/>
            <p:cNvSpPr/>
            <p:nvPr/>
          </p:nvSpPr>
          <p:spPr>
            <a:xfrm>
              <a:off x="-2409222" y="-2938249"/>
              <a:ext cx="12892" cy="9837"/>
            </a:xfrm>
            <a:custGeom>
              <a:avLst/>
              <a:gdLst/>
              <a:ahLst/>
              <a:cxnLst/>
              <a:rect l="l" t="t" r="r" b="b"/>
              <a:pathLst>
                <a:path w="270" h="206" extrusionOk="0">
                  <a:moveTo>
                    <a:pt x="183" y="0"/>
                  </a:moveTo>
                  <a:cubicBezTo>
                    <a:pt x="183" y="23"/>
                    <a:pt x="180" y="37"/>
                    <a:pt x="176" y="68"/>
                  </a:cubicBezTo>
                  <a:cubicBezTo>
                    <a:pt x="150" y="37"/>
                    <a:pt x="116" y="30"/>
                    <a:pt x="86" y="30"/>
                  </a:cubicBezTo>
                  <a:lnTo>
                    <a:pt x="49" y="30"/>
                  </a:lnTo>
                  <a:cubicBezTo>
                    <a:pt x="11" y="60"/>
                    <a:pt x="38" y="116"/>
                    <a:pt x="0" y="142"/>
                  </a:cubicBezTo>
                  <a:cubicBezTo>
                    <a:pt x="4" y="149"/>
                    <a:pt x="11" y="154"/>
                    <a:pt x="15" y="161"/>
                  </a:cubicBezTo>
                  <a:cubicBezTo>
                    <a:pt x="38" y="146"/>
                    <a:pt x="49" y="120"/>
                    <a:pt x="75" y="112"/>
                  </a:cubicBezTo>
                  <a:cubicBezTo>
                    <a:pt x="112" y="127"/>
                    <a:pt x="97" y="206"/>
                    <a:pt x="142" y="206"/>
                  </a:cubicBezTo>
                  <a:cubicBezTo>
                    <a:pt x="150" y="206"/>
                    <a:pt x="164" y="202"/>
                    <a:pt x="180" y="194"/>
                  </a:cubicBezTo>
                  <a:cubicBezTo>
                    <a:pt x="187" y="161"/>
                    <a:pt x="190" y="149"/>
                    <a:pt x="202" y="149"/>
                  </a:cubicBezTo>
                  <a:cubicBezTo>
                    <a:pt x="209" y="149"/>
                    <a:pt x="217" y="154"/>
                    <a:pt x="235" y="164"/>
                  </a:cubicBezTo>
                  <a:cubicBezTo>
                    <a:pt x="240" y="164"/>
                    <a:pt x="247" y="168"/>
                    <a:pt x="250" y="168"/>
                  </a:cubicBezTo>
                  <a:cubicBezTo>
                    <a:pt x="258" y="168"/>
                    <a:pt x="269" y="161"/>
                    <a:pt x="269" y="146"/>
                  </a:cubicBezTo>
                  <a:cubicBezTo>
                    <a:pt x="269" y="123"/>
                    <a:pt x="266" y="101"/>
                    <a:pt x="262" y="78"/>
                  </a:cubicBezTo>
                  <a:cubicBezTo>
                    <a:pt x="258" y="78"/>
                    <a:pt x="254" y="82"/>
                    <a:pt x="250" y="82"/>
                  </a:cubicBezTo>
                  <a:cubicBezTo>
                    <a:pt x="202" y="82"/>
                    <a:pt x="232" y="7"/>
                    <a:pt x="1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7" name="Google Shape;33397;p23"/>
            <p:cNvSpPr/>
            <p:nvPr/>
          </p:nvSpPr>
          <p:spPr>
            <a:xfrm>
              <a:off x="-2409413" y="-2932901"/>
              <a:ext cx="9502" cy="8595"/>
            </a:xfrm>
            <a:custGeom>
              <a:avLst/>
              <a:gdLst/>
              <a:ahLst/>
              <a:cxnLst/>
              <a:rect l="l" t="t" r="r" b="b"/>
              <a:pathLst>
                <a:path w="199" h="180" extrusionOk="0">
                  <a:moveTo>
                    <a:pt x="79" y="0"/>
                  </a:moveTo>
                  <a:cubicBezTo>
                    <a:pt x="53" y="8"/>
                    <a:pt x="42" y="34"/>
                    <a:pt x="19" y="49"/>
                  </a:cubicBezTo>
                  <a:cubicBezTo>
                    <a:pt x="19" y="94"/>
                    <a:pt x="0" y="146"/>
                    <a:pt x="53" y="180"/>
                  </a:cubicBezTo>
                  <a:lnTo>
                    <a:pt x="53" y="168"/>
                  </a:lnTo>
                  <a:cubicBezTo>
                    <a:pt x="49" y="146"/>
                    <a:pt x="56" y="139"/>
                    <a:pt x="64" y="139"/>
                  </a:cubicBezTo>
                  <a:cubicBezTo>
                    <a:pt x="71" y="139"/>
                    <a:pt x="79" y="139"/>
                    <a:pt x="87" y="142"/>
                  </a:cubicBezTo>
                  <a:cubicBezTo>
                    <a:pt x="97" y="146"/>
                    <a:pt x="105" y="149"/>
                    <a:pt x="109" y="149"/>
                  </a:cubicBezTo>
                  <a:cubicBezTo>
                    <a:pt x="113" y="149"/>
                    <a:pt x="116" y="149"/>
                    <a:pt x="116" y="146"/>
                  </a:cubicBezTo>
                  <a:cubicBezTo>
                    <a:pt x="116" y="131"/>
                    <a:pt x="120" y="127"/>
                    <a:pt x="123" y="127"/>
                  </a:cubicBezTo>
                  <a:cubicBezTo>
                    <a:pt x="131" y="127"/>
                    <a:pt x="139" y="135"/>
                    <a:pt x="146" y="135"/>
                  </a:cubicBezTo>
                  <a:cubicBezTo>
                    <a:pt x="154" y="139"/>
                    <a:pt x="158" y="139"/>
                    <a:pt x="165" y="139"/>
                  </a:cubicBezTo>
                  <a:cubicBezTo>
                    <a:pt x="199" y="139"/>
                    <a:pt x="194" y="113"/>
                    <a:pt x="184" y="82"/>
                  </a:cubicBezTo>
                  <a:lnTo>
                    <a:pt x="184" y="82"/>
                  </a:lnTo>
                  <a:cubicBezTo>
                    <a:pt x="168" y="90"/>
                    <a:pt x="154" y="94"/>
                    <a:pt x="146" y="94"/>
                  </a:cubicBezTo>
                  <a:cubicBezTo>
                    <a:pt x="101" y="94"/>
                    <a:pt x="116" y="15"/>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8" name="Google Shape;33398;p23"/>
            <p:cNvSpPr/>
            <p:nvPr/>
          </p:nvSpPr>
          <p:spPr>
            <a:xfrm>
              <a:off x="-1963189" y="-2714063"/>
              <a:ext cx="11460" cy="7353"/>
            </a:xfrm>
            <a:custGeom>
              <a:avLst/>
              <a:gdLst/>
              <a:ahLst/>
              <a:cxnLst/>
              <a:rect l="l" t="t" r="r" b="b"/>
              <a:pathLst>
                <a:path w="240" h="154" extrusionOk="0">
                  <a:moveTo>
                    <a:pt x="12" y="0"/>
                  </a:moveTo>
                  <a:lnTo>
                    <a:pt x="12" y="0"/>
                  </a:lnTo>
                  <a:cubicBezTo>
                    <a:pt x="0" y="45"/>
                    <a:pt x="0" y="79"/>
                    <a:pt x="57" y="79"/>
                  </a:cubicBezTo>
                  <a:lnTo>
                    <a:pt x="72" y="79"/>
                  </a:lnTo>
                  <a:cubicBezTo>
                    <a:pt x="109" y="79"/>
                    <a:pt x="157" y="90"/>
                    <a:pt x="162" y="109"/>
                  </a:cubicBezTo>
                  <a:cubicBezTo>
                    <a:pt x="165" y="142"/>
                    <a:pt x="172" y="154"/>
                    <a:pt x="184" y="154"/>
                  </a:cubicBezTo>
                  <a:cubicBezTo>
                    <a:pt x="202" y="154"/>
                    <a:pt x="221" y="131"/>
                    <a:pt x="240" y="131"/>
                  </a:cubicBezTo>
                  <a:cubicBezTo>
                    <a:pt x="221" y="71"/>
                    <a:pt x="191" y="26"/>
                    <a:pt x="131" y="26"/>
                  </a:cubicBezTo>
                  <a:cubicBezTo>
                    <a:pt x="120" y="26"/>
                    <a:pt x="109" y="26"/>
                    <a:pt x="94" y="30"/>
                  </a:cubicBezTo>
                  <a:cubicBezTo>
                    <a:pt x="90" y="34"/>
                    <a:pt x="83" y="34"/>
                    <a:pt x="79" y="34"/>
                  </a:cubicBezTo>
                  <a:cubicBezTo>
                    <a:pt x="57" y="34"/>
                    <a:pt x="31" y="19"/>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9" name="Google Shape;33399;p23"/>
            <p:cNvSpPr/>
            <p:nvPr/>
          </p:nvSpPr>
          <p:spPr>
            <a:xfrm>
              <a:off x="-2379999" y="-2790272"/>
              <a:ext cx="6494" cy="4632"/>
            </a:xfrm>
            <a:custGeom>
              <a:avLst/>
              <a:gdLst/>
              <a:ahLst/>
              <a:cxnLst/>
              <a:rect l="l" t="t" r="r" b="b"/>
              <a:pathLst>
                <a:path w="136" h="97" extrusionOk="0">
                  <a:moveTo>
                    <a:pt x="49" y="0"/>
                  </a:moveTo>
                  <a:cubicBezTo>
                    <a:pt x="39" y="0"/>
                    <a:pt x="31" y="7"/>
                    <a:pt x="23" y="30"/>
                  </a:cubicBezTo>
                  <a:cubicBezTo>
                    <a:pt x="20" y="41"/>
                    <a:pt x="9" y="52"/>
                    <a:pt x="1" y="67"/>
                  </a:cubicBezTo>
                  <a:cubicBezTo>
                    <a:pt x="4" y="90"/>
                    <a:pt x="16" y="97"/>
                    <a:pt x="23" y="97"/>
                  </a:cubicBezTo>
                  <a:cubicBezTo>
                    <a:pt x="42" y="97"/>
                    <a:pt x="61" y="75"/>
                    <a:pt x="76" y="75"/>
                  </a:cubicBezTo>
                  <a:lnTo>
                    <a:pt x="87" y="75"/>
                  </a:lnTo>
                  <a:cubicBezTo>
                    <a:pt x="109" y="75"/>
                    <a:pt x="135" y="75"/>
                    <a:pt x="135" y="41"/>
                  </a:cubicBezTo>
                  <a:cubicBezTo>
                    <a:pt x="135" y="22"/>
                    <a:pt x="128" y="19"/>
                    <a:pt x="117" y="19"/>
                  </a:cubicBezTo>
                  <a:lnTo>
                    <a:pt x="102" y="19"/>
                  </a:lnTo>
                  <a:cubicBezTo>
                    <a:pt x="91" y="19"/>
                    <a:pt x="83" y="15"/>
                    <a:pt x="76" y="11"/>
                  </a:cubicBezTo>
                  <a:cubicBezTo>
                    <a:pt x="65" y="4"/>
                    <a:pt x="57" y="0"/>
                    <a:pt x="4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0" name="Google Shape;33400;p23"/>
            <p:cNvSpPr/>
            <p:nvPr/>
          </p:nvSpPr>
          <p:spPr>
            <a:xfrm>
              <a:off x="-2387114" y="-2739466"/>
              <a:ext cx="3629" cy="5635"/>
            </a:xfrm>
            <a:custGeom>
              <a:avLst/>
              <a:gdLst/>
              <a:ahLst/>
              <a:cxnLst/>
              <a:rect l="l" t="t" r="r" b="b"/>
              <a:pathLst>
                <a:path w="76" h="118" extrusionOk="0">
                  <a:moveTo>
                    <a:pt x="46" y="1"/>
                  </a:moveTo>
                  <a:cubicBezTo>
                    <a:pt x="38" y="1"/>
                    <a:pt x="31" y="5"/>
                    <a:pt x="27" y="13"/>
                  </a:cubicBezTo>
                  <a:cubicBezTo>
                    <a:pt x="5" y="31"/>
                    <a:pt x="1" y="58"/>
                    <a:pt x="15" y="84"/>
                  </a:cubicBezTo>
                  <a:cubicBezTo>
                    <a:pt x="23" y="95"/>
                    <a:pt x="34" y="106"/>
                    <a:pt x="46" y="118"/>
                  </a:cubicBezTo>
                  <a:cubicBezTo>
                    <a:pt x="49" y="102"/>
                    <a:pt x="53" y="87"/>
                    <a:pt x="60" y="73"/>
                  </a:cubicBezTo>
                  <a:cubicBezTo>
                    <a:pt x="68" y="50"/>
                    <a:pt x="75" y="31"/>
                    <a:pt x="57" y="9"/>
                  </a:cubicBezTo>
                  <a:cubicBezTo>
                    <a:pt x="53" y="5"/>
                    <a:pt x="49"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1" name="Google Shape;33401;p23"/>
            <p:cNvSpPr/>
            <p:nvPr/>
          </p:nvSpPr>
          <p:spPr>
            <a:xfrm>
              <a:off x="-2419632" y="-2630214"/>
              <a:ext cx="8786" cy="5396"/>
            </a:xfrm>
            <a:custGeom>
              <a:avLst/>
              <a:gdLst/>
              <a:ahLst/>
              <a:cxnLst/>
              <a:rect l="l" t="t" r="r" b="b"/>
              <a:pathLst>
                <a:path w="184" h="113" extrusionOk="0">
                  <a:moveTo>
                    <a:pt x="46" y="1"/>
                  </a:moveTo>
                  <a:cubicBezTo>
                    <a:pt x="35" y="1"/>
                    <a:pt x="23" y="5"/>
                    <a:pt x="16" y="12"/>
                  </a:cubicBezTo>
                  <a:cubicBezTo>
                    <a:pt x="49" y="38"/>
                    <a:pt x="1" y="106"/>
                    <a:pt x="65" y="113"/>
                  </a:cubicBezTo>
                  <a:lnTo>
                    <a:pt x="68" y="113"/>
                  </a:lnTo>
                  <a:cubicBezTo>
                    <a:pt x="110" y="113"/>
                    <a:pt x="128" y="64"/>
                    <a:pt x="184" y="35"/>
                  </a:cubicBezTo>
                  <a:cubicBezTo>
                    <a:pt x="136" y="31"/>
                    <a:pt x="117" y="28"/>
                    <a:pt x="94" y="28"/>
                  </a:cubicBezTo>
                  <a:cubicBezTo>
                    <a:pt x="80" y="12"/>
                    <a:pt x="65" y="1"/>
                    <a:pt x="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2" name="Google Shape;33402;p23"/>
            <p:cNvSpPr/>
            <p:nvPr/>
          </p:nvSpPr>
          <p:spPr>
            <a:xfrm>
              <a:off x="-2447279" y="-2607867"/>
              <a:ext cx="9359" cy="10219"/>
            </a:xfrm>
            <a:custGeom>
              <a:avLst/>
              <a:gdLst/>
              <a:ahLst/>
              <a:cxnLst/>
              <a:rect l="l" t="t" r="r" b="b"/>
              <a:pathLst>
                <a:path w="196" h="214" extrusionOk="0">
                  <a:moveTo>
                    <a:pt x="150" y="0"/>
                  </a:moveTo>
                  <a:cubicBezTo>
                    <a:pt x="117" y="0"/>
                    <a:pt x="98" y="26"/>
                    <a:pt x="83" y="53"/>
                  </a:cubicBezTo>
                  <a:cubicBezTo>
                    <a:pt x="0" y="195"/>
                    <a:pt x="12" y="214"/>
                    <a:pt x="165" y="214"/>
                  </a:cubicBezTo>
                  <a:lnTo>
                    <a:pt x="180" y="214"/>
                  </a:lnTo>
                  <a:cubicBezTo>
                    <a:pt x="188" y="188"/>
                    <a:pt x="165" y="154"/>
                    <a:pt x="195" y="131"/>
                  </a:cubicBezTo>
                  <a:cubicBezTo>
                    <a:pt x="113" y="105"/>
                    <a:pt x="176" y="41"/>
                    <a:pt x="1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3" name="Google Shape;33403;p23"/>
            <p:cNvSpPr/>
            <p:nvPr/>
          </p:nvSpPr>
          <p:spPr>
            <a:xfrm>
              <a:off x="-2439400" y="-2601611"/>
              <a:ext cx="5253" cy="5539"/>
            </a:xfrm>
            <a:custGeom>
              <a:avLst/>
              <a:gdLst/>
              <a:ahLst/>
              <a:cxnLst/>
              <a:rect l="l" t="t" r="r" b="b"/>
              <a:pathLst>
                <a:path w="110" h="116" extrusionOk="0">
                  <a:moveTo>
                    <a:pt x="30" y="0"/>
                  </a:moveTo>
                  <a:cubicBezTo>
                    <a:pt x="0" y="23"/>
                    <a:pt x="23" y="57"/>
                    <a:pt x="15" y="83"/>
                  </a:cubicBezTo>
                  <a:cubicBezTo>
                    <a:pt x="19" y="90"/>
                    <a:pt x="23" y="93"/>
                    <a:pt x="30" y="102"/>
                  </a:cubicBezTo>
                  <a:cubicBezTo>
                    <a:pt x="45" y="105"/>
                    <a:pt x="64" y="109"/>
                    <a:pt x="79" y="116"/>
                  </a:cubicBezTo>
                  <a:cubicBezTo>
                    <a:pt x="109" y="45"/>
                    <a:pt x="90" y="7"/>
                    <a:pt x="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4" name="Google Shape;33404;p23"/>
            <p:cNvSpPr/>
            <p:nvPr/>
          </p:nvSpPr>
          <p:spPr>
            <a:xfrm>
              <a:off x="-2429086" y="-2673236"/>
              <a:ext cx="4727" cy="4345"/>
            </a:xfrm>
            <a:custGeom>
              <a:avLst/>
              <a:gdLst/>
              <a:ahLst/>
              <a:cxnLst/>
              <a:rect l="l" t="t" r="r" b="b"/>
              <a:pathLst>
                <a:path w="99" h="91" extrusionOk="0">
                  <a:moveTo>
                    <a:pt x="35" y="1"/>
                  </a:moveTo>
                  <a:cubicBezTo>
                    <a:pt x="16" y="1"/>
                    <a:pt x="9" y="20"/>
                    <a:pt x="1" y="39"/>
                  </a:cubicBezTo>
                  <a:cubicBezTo>
                    <a:pt x="12" y="58"/>
                    <a:pt x="5" y="91"/>
                    <a:pt x="35" y="91"/>
                  </a:cubicBezTo>
                  <a:lnTo>
                    <a:pt x="50" y="91"/>
                  </a:lnTo>
                  <a:cubicBezTo>
                    <a:pt x="68" y="80"/>
                    <a:pt x="98" y="84"/>
                    <a:pt x="98" y="54"/>
                  </a:cubicBezTo>
                  <a:cubicBezTo>
                    <a:pt x="98" y="31"/>
                    <a:pt x="76" y="16"/>
                    <a:pt x="57" y="5"/>
                  </a:cubicBezTo>
                  <a:cubicBezTo>
                    <a:pt x="46" y="1"/>
                    <a:pt x="42"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5" name="Google Shape;33405;p23"/>
            <p:cNvSpPr/>
            <p:nvPr/>
          </p:nvSpPr>
          <p:spPr>
            <a:xfrm>
              <a:off x="-2665926" y="-2882238"/>
              <a:ext cx="6303" cy="4679"/>
            </a:xfrm>
            <a:custGeom>
              <a:avLst/>
              <a:gdLst/>
              <a:ahLst/>
              <a:cxnLst/>
              <a:rect l="l" t="t" r="r" b="b"/>
              <a:pathLst>
                <a:path w="132" h="98" extrusionOk="0">
                  <a:moveTo>
                    <a:pt x="23" y="1"/>
                  </a:moveTo>
                  <a:cubicBezTo>
                    <a:pt x="0" y="42"/>
                    <a:pt x="23" y="72"/>
                    <a:pt x="53" y="98"/>
                  </a:cubicBezTo>
                  <a:cubicBezTo>
                    <a:pt x="131" y="38"/>
                    <a:pt x="49" y="27"/>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6" name="Google Shape;33406;p23"/>
            <p:cNvSpPr/>
            <p:nvPr/>
          </p:nvSpPr>
          <p:spPr>
            <a:xfrm>
              <a:off x="-2668600" y="-2886345"/>
              <a:ext cx="4536" cy="4154"/>
            </a:xfrm>
            <a:custGeom>
              <a:avLst/>
              <a:gdLst/>
              <a:ahLst/>
              <a:cxnLst/>
              <a:rect l="l" t="t" r="r" b="b"/>
              <a:pathLst>
                <a:path w="95" h="87" extrusionOk="0">
                  <a:moveTo>
                    <a:pt x="72" y="1"/>
                  </a:moveTo>
                  <a:lnTo>
                    <a:pt x="72" y="1"/>
                  </a:lnTo>
                  <a:cubicBezTo>
                    <a:pt x="27" y="35"/>
                    <a:pt x="1" y="64"/>
                    <a:pt x="79" y="87"/>
                  </a:cubicBezTo>
                  <a:cubicBezTo>
                    <a:pt x="87" y="57"/>
                    <a:pt x="94" y="31"/>
                    <a:pt x="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7" name="Google Shape;33407;p23"/>
            <p:cNvSpPr/>
            <p:nvPr/>
          </p:nvSpPr>
          <p:spPr>
            <a:xfrm>
              <a:off x="-2525828" y="-3015747"/>
              <a:ext cx="4536" cy="4536"/>
            </a:xfrm>
            <a:custGeom>
              <a:avLst/>
              <a:gdLst/>
              <a:ahLst/>
              <a:cxnLst/>
              <a:rect l="l" t="t" r="r" b="b"/>
              <a:pathLst>
                <a:path w="95" h="95" extrusionOk="0">
                  <a:moveTo>
                    <a:pt x="57" y="0"/>
                  </a:moveTo>
                  <a:cubicBezTo>
                    <a:pt x="8" y="0"/>
                    <a:pt x="1" y="45"/>
                    <a:pt x="8" y="76"/>
                  </a:cubicBezTo>
                  <a:cubicBezTo>
                    <a:pt x="8" y="90"/>
                    <a:pt x="20" y="95"/>
                    <a:pt x="35" y="95"/>
                  </a:cubicBezTo>
                  <a:cubicBezTo>
                    <a:pt x="49" y="95"/>
                    <a:pt x="68" y="86"/>
                    <a:pt x="87" y="83"/>
                  </a:cubicBezTo>
                  <a:cubicBezTo>
                    <a:pt x="94" y="53"/>
                    <a:pt x="75" y="27"/>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8" name="Google Shape;33408;p23"/>
            <p:cNvSpPr/>
            <p:nvPr/>
          </p:nvSpPr>
          <p:spPr>
            <a:xfrm>
              <a:off x="-2529934" y="-3005385"/>
              <a:ext cx="3438" cy="3963"/>
            </a:xfrm>
            <a:custGeom>
              <a:avLst/>
              <a:gdLst/>
              <a:ahLst/>
              <a:cxnLst/>
              <a:rect l="l" t="t" r="r" b="b"/>
              <a:pathLst>
                <a:path w="72" h="83" extrusionOk="0">
                  <a:moveTo>
                    <a:pt x="20" y="0"/>
                  </a:moveTo>
                  <a:cubicBezTo>
                    <a:pt x="12" y="4"/>
                    <a:pt x="9" y="8"/>
                    <a:pt x="1" y="12"/>
                  </a:cubicBezTo>
                  <a:cubicBezTo>
                    <a:pt x="20" y="38"/>
                    <a:pt x="1" y="83"/>
                    <a:pt x="54" y="83"/>
                  </a:cubicBezTo>
                  <a:lnTo>
                    <a:pt x="57" y="83"/>
                  </a:lnTo>
                  <a:cubicBezTo>
                    <a:pt x="61" y="83"/>
                    <a:pt x="65" y="75"/>
                    <a:pt x="72" y="68"/>
                  </a:cubicBezTo>
                  <a:cubicBezTo>
                    <a:pt x="54" y="45"/>
                    <a:pt x="39" y="23"/>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9" name="Google Shape;33409;p23"/>
            <p:cNvSpPr/>
            <p:nvPr/>
          </p:nvSpPr>
          <p:spPr>
            <a:xfrm>
              <a:off x="-2497942" y="-2823506"/>
              <a:ext cx="4297" cy="5396"/>
            </a:xfrm>
            <a:custGeom>
              <a:avLst/>
              <a:gdLst/>
              <a:ahLst/>
              <a:cxnLst/>
              <a:rect l="l" t="t" r="r" b="b"/>
              <a:pathLst>
                <a:path w="90" h="113" extrusionOk="0">
                  <a:moveTo>
                    <a:pt x="52" y="1"/>
                  </a:moveTo>
                  <a:cubicBezTo>
                    <a:pt x="38" y="1"/>
                    <a:pt x="26" y="20"/>
                    <a:pt x="12" y="30"/>
                  </a:cubicBezTo>
                  <a:cubicBezTo>
                    <a:pt x="0" y="75"/>
                    <a:pt x="41" y="87"/>
                    <a:pt x="60" y="113"/>
                  </a:cubicBezTo>
                  <a:cubicBezTo>
                    <a:pt x="64" y="94"/>
                    <a:pt x="71" y="79"/>
                    <a:pt x="79" y="61"/>
                  </a:cubicBezTo>
                  <a:cubicBezTo>
                    <a:pt x="83" y="38"/>
                    <a:pt x="90" y="12"/>
                    <a:pt x="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3410" name="Google Shape;33410;p23"/>
          <p:cNvPicPr preferRelativeResize="0"/>
          <p:nvPr/>
        </p:nvPicPr>
        <p:blipFill>
          <a:blip r:embed="rId5">
            <a:alphaModFix/>
          </a:blip>
          <a:stretch>
            <a:fillRect/>
          </a:stretch>
        </p:blipFill>
        <p:spPr>
          <a:xfrm rot="9856396">
            <a:off x="7541156" y="-1136514"/>
            <a:ext cx="2075859" cy="3282676"/>
          </a:xfrm>
          <a:prstGeom prst="rect">
            <a:avLst/>
          </a:prstGeom>
          <a:noFill/>
          <a:ln>
            <a:noFill/>
          </a:ln>
        </p:spPr>
      </p:pic>
      <p:grpSp>
        <p:nvGrpSpPr>
          <p:cNvPr id="33411" name="Google Shape;33411;p23"/>
          <p:cNvGrpSpPr/>
          <p:nvPr/>
        </p:nvGrpSpPr>
        <p:grpSpPr>
          <a:xfrm rot="-6554417">
            <a:off x="6831522" y="-362277"/>
            <a:ext cx="2720196" cy="2027137"/>
            <a:chOff x="-4641153" y="2973535"/>
            <a:chExt cx="1609891" cy="1199719"/>
          </a:xfrm>
        </p:grpSpPr>
        <p:sp>
          <p:nvSpPr>
            <p:cNvPr id="33412" name="Google Shape;33412;p23"/>
            <p:cNvSpPr/>
            <p:nvPr/>
          </p:nvSpPr>
          <p:spPr>
            <a:xfrm>
              <a:off x="-3710648" y="3222886"/>
              <a:ext cx="468571" cy="253505"/>
            </a:xfrm>
            <a:custGeom>
              <a:avLst/>
              <a:gdLst/>
              <a:ahLst/>
              <a:cxnLst/>
              <a:rect l="l" t="t" r="r" b="b"/>
              <a:pathLst>
                <a:path w="9813" h="5309" extrusionOk="0">
                  <a:moveTo>
                    <a:pt x="9813" y="1"/>
                  </a:moveTo>
                  <a:lnTo>
                    <a:pt x="9813" y="1"/>
                  </a:lnTo>
                  <a:cubicBezTo>
                    <a:pt x="9630" y="38"/>
                    <a:pt x="9495" y="46"/>
                    <a:pt x="9372" y="86"/>
                  </a:cubicBezTo>
                  <a:cubicBezTo>
                    <a:pt x="9117" y="169"/>
                    <a:pt x="8867" y="270"/>
                    <a:pt x="8617" y="360"/>
                  </a:cubicBezTo>
                  <a:cubicBezTo>
                    <a:pt x="8587" y="370"/>
                    <a:pt x="8550" y="382"/>
                    <a:pt x="8520" y="382"/>
                  </a:cubicBezTo>
                  <a:cubicBezTo>
                    <a:pt x="8508" y="382"/>
                    <a:pt x="8501" y="382"/>
                    <a:pt x="8493" y="378"/>
                  </a:cubicBezTo>
                  <a:cubicBezTo>
                    <a:pt x="8460" y="367"/>
                    <a:pt x="8426" y="363"/>
                    <a:pt x="8396" y="363"/>
                  </a:cubicBezTo>
                  <a:cubicBezTo>
                    <a:pt x="8306" y="363"/>
                    <a:pt x="8224" y="400"/>
                    <a:pt x="8139" y="423"/>
                  </a:cubicBezTo>
                  <a:cubicBezTo>
                    <a:pt x="8044" y="449"/>
                    <a:pt x="7948" y="467"/>
                    <a:pt x="7851" y="486"/>
                  </a:cubicBezTo>
                  <a:cubicBezTo>
                    <a:pt x="7739" y="509"/>
                    <a:pt x="7618" y="505"/>
                    <a:pt x="7518" y="554"/>
                  </a:cubicBezTo>
                  <a:cubicBezTo>
                    <a:pt x="7211" y="692"/>
                    <a:pt x="6878" y="684"/>
                    <a:pt x="6557" y="759"/>
                  </a:cubicBezTo>
                  <a:cubicBezTo>
                    <a:pt x="6300" y="819"/>
                    <a:pt x="6034" y="841"/>
                    <a:pt x="5768" y="876"/>
                  </a:cubicBezTo>
                  <a:cubicBezTo>
                    <a:pt x="5667" y="890"/>
                    <a:pt x="5559" y="916"/>
                    <a:pt x="5454" y="916"/>
                  </a:cubicBezTo>
                  <a:cubicBezTo>
                    <a:pt x="5420" y="916"/>
                    <a:pt x="5391" y="912"/>
                    <a:pt x="5357" y="905"/>
                  </a:cubicBezTo>
                  <a:cubicBezTo>
                    <a:pt x="5313" y="894"/>
                    <a:pt x="5271" y="890"/>
                    <a:pt x="5230" y="890"/>
                  </a:cubicBezTo>
                  <a:cubicBezTo>
                    <a:pt x="5163" y="890"/>
                    <a:pt x="5096" y="902"/>
                    <a:pt x="5025" y="916"/>
                  </a:cubicBezTo>
                  <a:cubicBezTo>
                    <a:pt x="4860" y="950"/>
                    <a:pt x="4699" y="1033"/>
                    <a:pt x="4528" y="1033"/>
                  </a:cubicBezTo>
                  <a:cubicBezTo>
                    <a:pt x="4471" y="1033"/>
                    <a:pt x="4411" y="1025"/>
                    <a:pt x="4352" y="998"/>
                  </a:cubicBezTo>
                  <a:cubicBezTo>
                    <a:pt x="4340" y="995"/>
                    <a:pt x="4329" y="995"/>
                    <a:pt x="4318" y="995"/>
                  </a:cubicBezTo>
                  <a:cubicBezTo>
                    <a:pt x="4281" y="995"/>
                    <a:pt x="4240" y="1010"/>
                    <a:pt x="4202" y="1014"/>
                  </a:cubicBezTo>
                  <a:cubicBezTo>
                    <a:pt x="4086" y="1036"/>
                    <a:pt x="3967" y="1059"/>
                    <a:pt x="3840" y="1081"/>
                  </a:cubicBezTo>
                  <a:cubicBezTo>
                    <a:pt x="3802" y="1033"/>
                    <a:pt x="3765" y="983"/>
                    <a:pt x="3731" y="938"/>
                  </a:cubicBezTo>
                  <a:cubicBezTo>
                    <a:pt x="3589" y="965"/>
                    <a:pt x="3529" y="991"/>
                    <a:pt x="3465" y="1062"/>
                  </a:cubicBezTo>
                  <a:cubicBezTo>
                    <a:pt x="3436" y="1092"/>
                    <a:pt x="3410" y="1148"/>
                    <a:pt x="3379" y="1148"/>
                  </a:cubicBezTo>
                  <a:cubicBezTo>
                    <a:pt x="3227" y="1159"/>
                    <a:pt x="3077" y="1223"/>
                    <a:pt x="2927" y="1223"/>
                  </a:cubicBezTo>
                  <a:cubicBezTo>
                    <a:pt x="2898" y="1223"/>
                    <a:pt x="2872" y="1223"/>
                    <a:pt x="2841" y="1216"/>
                  </a:cubicBezTo>
                  <a:cubicBezTo>
                    <a:pt x="2793" y="1208"/>
                    <a:pt x="2744" y="1200"/>
                    <a:pt x="2696" y="1200"/>
                  </a:cubicBezTo>
                  <a:cubicBezTo>
                    <a:pt x="2610" y="1200"/>
                    <a:pt x="2527" y="1219"/>
                    <a:pt x="2437" y="1268"/>
                  </a:cubicBezTo>
                  <a:cubicBezTo>
                    <a:pt x="2494" y="1331"/>
                    <a:pt x="2535" y="1380"/>
                    <a:pt x="2591" y="1440"/>
                  </a:cubicBezTo>
                  <a:cubicBezTo>
                    <a:pt x="2280" y="1578"/>
                    <a:pt x="2042" y="1787"/>
                    <a:pt x="1754" y="1914"/>
                  </a:cubicBezTo>
                  <a:cubicBezTo>
                    <a:pt x="1712" y="1930"/>
                    <a:pt x="1686" y="1985"/>
                    <a:pt x="1657" y="2023"/>
                  </a:cubicBezTo>
                  <a:cubicBezTo>
                    <a:pt x="1548" y="2172"/>
                    <a:pt x="1455" y="2333"/>
                    <a:pt x="1335" y="2464"/>
                  </a:cubicBezTo>
                  <a:cubicBezTo>
                    <a:pt x="1197" y="2617"/>
                    <a:pt x="1043" y="2755"/>
                    <a:pt x="879" y="2875"/>
                  </a:cubicBezTo>
                  <a:cubicBezTo>
                    <a:pt x="770" y="2953"/>
                    <a:pt x="767" y="3017"/>
                    <a:pt x="864" y="3118"/>
                  </a:cubicBezTo>
                  <a:cubicBezTo>
                    <a:pt x="651" y="3293"/>
                    <a:pt x="688" y="3593"/>
                    <a:pt x="501" y="3787"/>
                  </a:cubicBezTo>
                  <a:cubicBezTo>
                    <a:pt x="464" y="3825"/>
                    <a:pt x="490" y="3914"/>
                    <a:pt x="472" y="3978"/>
                  </a:cubicBezTo>
                  <a:cubicBezTo>
                    <a:pt x="412" y="4165"/>
                    <a:pt x="348" y="4352"/>
                    <a:pt x="289" y="4539"/>
                  </a:cubicBezTo>
                  <a:cubicBezTo>
                    <a:pt x="277" y="4572"/>
                    <a:pt x="270" y="4625"/>
                    <a:pt x="247" y="4636"/>
                  </a:cubicBezTo>
                  <a:cubicBezTo>
                    <a:pt x="109" y="4688"/>
                    <a:pt x="135" y="4811"/>
                    <a:pt x="113" y="4920"/>
                  </a:cubicBezTo>
                  <a:cubicBezTo>
                    <a:pt x="87" y="5039"/>
                    <a:pt x="45" y="5159"/>
                    <a:pt x="1" y="5298"/>
                  </a:cubicBezTo>
                  <a:cubicBezTo>
                    <a:pt x="34" y="5301"/>
                    <a:pt x="60" y="5308"/>
                    <a:pt x="79" y="5308"/>
                  </a:cubicBezTo>
                  <a:cubicBezTo>
                    <a:pt x="87" y="5308"/>
                    <a:pt x="94" y="5305"/>
                    <a:pt x="98" y="5301"/>
                  </a:cubicBezTo>
                  <a:cubicBezTo>
                    <a:pt x="176" y="5204"/>
                    <a:pt x="262" y="5107"/>
                    <a:pt x="277" y="4972"/>
                  </a:cubicBezTo>
                  <a:cubicBezTo>
                    <a:pt x="284" y="4924"/>
                    <a:pt x="284" y="4868"/>
                    <a:pt x="311" y="4834"/>
                  </a:cubicBezTo>
                  <a:cubicBezTo>
                    <a:pt x="475" y="4613"/>
                    <a:pt x="535" y="4348"/>
                    <a:pt x="629" y="4097"/>
                  </a:cubicBezTo>
                  <a:cubicBezTo>
                    <a:pt x="670" y="3993"/>
                    <a:pt x="688" y="3881"/>
                    <a:pt x="737" y="3780"/>
                  </a:cubicBezTo>
                  <a:cubicBezTo>
                    <a:pt x="796" y="3652"/>
                    <a:pt x="875" y="3533"/>
                    <a:pt x="939" y="3410"/>
                  </a:cubicBezTo>
                  <a:cubicBezTo>
                    <a:pt x="1189" y="2890"/>
                    <a:pt x="1567" y="2472"/>
                    <a:pt x="2008" y="2113"/>
                  </a:cubicBezTo>
                  <a:cubicBezTo>
                    <a:pt x="2157" y="1993"/>
                    <a:pt x="2314" y="1873"/>
                    <a:pt x="2482" y="1787"/>
                  </a:cubicBezTo>
                  <a:cubicBezTo>
                    <a:pt x="2688" y="1683"/>
                    <a:pt x="2920" y="1626"/>
                    <a:pt x="3129" y="1526"/>
                  </a:cubicBezTo>
                  <a:cubicBezTo>
                    <a:pt x="3376" y="1409"/>
                    <a:pt x="3626" y="1350"/>
                    <a:pt x="3903" y="1350"/>
                  </a:cubicBezTo>
                  <a:cubicBezTo>
                    <a:pt x="4097" y="1347"/>
                    <a:pt x="4303" y="1350"/>
                    <a:pt x="4475" y="1219"/>
                  </a:cubicBezTo>
                  <a:cubicBezTo>
                    <a:pt x="4490" y="1208"/>
                    <a:pt x="4512" y="1204"/>
                    <a:pt x="4535" y="1204"/>
                  </a:cubicBezTo>
                  <a:lnTo>
                    <a:pt x="4613" y="1204"/>
                  </a:lnTo>
                  <a:cubicBezTo>
                    <a:pt x="4635" y="1204"/>
                    <a:pt x="4662" y="1208"/>
                    <a:pt x="4685" y="1208"/>
                  </a:cubicBezTo>
                  <a:lnTo>
                    <a:pt x="4756" y="1208"/>
                  </a:lnTo>
                  <a:cubicBezTo>
                    <a:pt x="4789" y="1208"/>
                    <a:pt x="4826" y="1208"/>
                    <a:pt x="4860" y="1200"/>
                  </a:cubicBezTo>
                  <a:cubicBezTo>
                    <a:pt x="5054" y="1174"/>
                    <a:pt x="5249" y="1129"/>
                    <a:pt x="5443" y="1107"/>
                  </a:cubicBezTo>
                  <a:cubicBezTo>
                    <a:pt x="5660" y="1085"/>
                    <a:pt x="5884" y="1107"/>
                    <a:pt x="6098" y="1055"/>
                  </a:cubicBezTo>
                  <a:cubicBezTo>
                    <a:pt x="6314" y="1002"/>
                    <a:pt x="6561" y="1092"/>
                    <a:pt x="6748" y="909"/>
                  </a:cubicBezTo>
                  <a:cubicBezTo>
                    <a:pt x="6752" y="905"/>
                    <a:pt x="6755" y="905"/>
                    <a:pt x="6762" y="905"/>
                  </a:cubicBezTo>
                  <a:cubicBezTo>
                    <a:pt x="6778" y="905"/>
                    <a:pt x="6797" y="909"/>
                    <a:pt x="6811" y="912"/>
                  </a:cubicBezTo>
                  <a:cubicBezTo>
                    <a:pt x="6841" y="912"/>
                    <a:pt x="6871" y="916"/>
                    <a:pt x="6901" y="916"/>
                  </a:cubicBezTo>
                  <a:cubicBezTo>
                    <a:pt x="7125" y="916"/>
                    <a:pt x="7327" y="845"/>
                    <a:pt x="7506" y="703"/>
                  </a:cubicBezTo>
                  <a:cubicBezTo>
                    <a:pt x="7570" y="745"/>
                    <a:pt x="7626" y="771"/>
                    <a:pt x="7690" y="771"/>
                  </a:cubicBezTo>
                  <a:cubicBezTo>
                    <a:pt x="7735" y="771"/>
                    <a:pt x="7780" y="755"/>
                    <a:pt x="7828" y="729"/>
                  </a:cubicBezTo>
                  <a:cubicBezTo>
                    <a:pt x="7910" y="681"/>
                    <a:pt x="8018" y="677"/>
                    <a:pt x="8112" y="651"/>
                  </a:cubicBezTo>
                  <a:cubicBezTo>
                    <a:pt x="8220" y="617"/>
                    <a:pt x="8325" y="572"/>
                    <a:pt x="8434" y="546"/>
                  </a:cubicBezTo>
                  <a:cubicBezTo>
                    <a:pt x="8542" y="520"/>
                    <a:pt x="8662" y="520"/>
                    <a:pt x="8767" y="486"/>
                  </a:cubicBezTo>
                  <a:cubicBezTo>
                    <a:pt x="8964" y="419"/>
                    <a:pt x="9159" y="333"/>
                    <a:pt x="9357" y="258"/>
                  </a:cubicBezTo>
                  <a:cubicBezTo>
                    <a:pt x="9476" y="213"/>
                    <a:pt x="9600" y="180"/>
                    <a:pt x="9716" y="131"/>
                  </a:cubicBezTo>
                  <a:cubicBezTo>
                    <a:pt x="9745" y="120"/>
                    <a:pt x="9761" y="75"/>
                    <a:pt x="98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3" name="Google Shape;33413;p23"/>
            <p:cNvSpPr/>
            <p:nvPr/>
          </p:nvSpPr>
          <p:spPr>
            <a:xfrm>
              <a:off x="-3765083" y="3003857"/>
              <a:ext cx="479267" cy="157671"/>
            </a:xfrm>
            <a:custGeom>
              <a:avLst/>
              <a:gdLst/>
              <a:ahLst/>
              <a:cxnLst/>
              <a:rect l="l" t="t" r="r" b="b"/>
              <a:pathLst>
                <a:path w="10037" h="3302" extrusionOk="0">
                  <a:moveTo>
                    <a:pt x="9959" y="1"/>
                  </a:moveTo>
                  <a:cubicBezTo>
                    <a:pt x="9907" y="1"/>
                    <a:pt x="9865" y="27"/>
                    <a:pt x="9824" y="49"/>
                  </a:cubicBezTo>
                  <a:cubicBezTo>
                    <a:pt x="9622" y="154"/>
                    <a:pt x="9409" y="237"/>
                    <a:pt x="9215" y="349"/>
                  </a:cubicBezTo>
                  <a:cubicBezTo>
                    <a:pt x="9036" y="449"/>
                    <a:pt x="8837" y="468"/>
                    <a:pt x="8654" y="535"/>
                  </a:cubicBezTo>
                  <a:cubicBezTo>
                    <a:pt x="8449" y="610"/>
                    <a:pt x="8254" y="700"/>
                    <a:pt x="8026" y="718"/>
                  </a:cubicBezTo>
                  <a:cubicBezTo>
                    <a:pt x="7809" y="734"/>
                    <a:pt x="7600" y="820"/>
                    <a:pt x="7387" y="865"/>
                  </a:cubicBezTo>
                  <a:cubicBezTo>
                    <a:pt x="7140" y="917"/>
                    <a:pt x="6890" y="969"/>
                    <a:pt x="6639" y="1003"/>
                  </a:cubicBezTo>
                  <a:cubicBezTo>
                    <a:pt x="6363" y="1040"/>
                    <a:pt x="6082" y="1048"/>
                    <a:pt x="5806" y="1077"/>
                  </a:cubicBezTo>
                  <a:cubicBezTo>
                    <a:pt x="5495" y="1111"/>
                    <a:pt x="5192" y="1189"/>
                    <a:pt x="4878" y="1189"/>
                  </a:cubicBezTo>
                  <a:lnTo>
                    <a:pt x="4793" y="1189"/>
                  </a:lnTo>
                  <a:cubicBezTo>
                    <a:pt x="4785" y="1189"/>
                    <a:pt x="4778" y="1186"/>
                    <a:pt x="4766" y="1186"/>
                  </a:cubicBezTo>
                  <a:cubicBezTo>
                    <a:pt x="4688" y="1186"/>
                    <a:pt x="4621" y="1208"/>
                    <a:pt x="4572" y="1286"/>
                  </a:cubicBezTo>
                  <a:cubicBezTo>
                    <a:pt x="4546" y="1328"/>
                    <a:pt x="4505" y="1350"/>
                    <a:pt x="4460" y="1350"/>
                  </a:cubicBezTo>
                  <a:cubicBezTo>
                    <a:pt x="4434" y="1350"/>
                    <a:pt x="4407" y="1343"/>
                    <a:pt x="4385" y="1328"/>
                  </a:cubicBezTo>
                  <a:cubicBezTo>
                    <a:pt x="4348" y="1302"/>
                    <a:pt x="4310" y="1294"/>
                    <a:pt x="4277" y="1294"/>
                  </a:cubicBezTo>
                  <a:cubicBezTo>
                    <a:pt x="4236" y="1294"/>
                    <a:pt x="4198" y="1302"/>
                    <a:pt x="4157" y="1309"/>
                  </a:cubicBezTo>
                  <a:cubicBezTo>
                    <a:pt x="3910" y="1358"/>
                    <a:pt x="3660" y="1410"/>
                    <a:pt x="3410" y="1459"/>
                  </a:cubicBezTo>
                  <a:cubicBezTo>
                    <a:pt x="3357" y="1466"/>
                    <a:pt x="3294" y="1459"/>
                    <a:pt x="3245" y="1477"/>
                  </a:cubicBezTo>
                  <a:cubicBezTo>
                    <a:pt x="2901" y="1605"/>
                    <a:pt x="2554" y="1724"/>
                    <a:pt x="2221" y="1874"/>
                  </a:cubicBezTo>
                  <a:cubicBezTo>
                    <a:pt x="1892" y="2023"/>
                    <a:pt x="1574" y="2199"/>
                    <a:pt x="1253" y="2367"/>
                  </a:cubicBezTo>
                  <a:cubicBezTo>
                    <a:pt x="1099" y="2445"/>
                    <a:pt x="942" y="2528"/>
                    <a:pt x="796" y="2621"/>
                  </a:cubicBezTo>
                  <a:cubicBezTo>
                    <a:pt x="602" y="2752"/>
                    <a:pt x="415" y="2890"/>
                    <a:pt x="228" y="3032"/>
                  </a:cubicBezTo>
                  <a:cubicBezTo>
                    <a:pt x="146" y="3099"/>
                    <a:pt x="75" y="3178"/>
                    <a:pt x="0" y="3253"/>
                  </a:cubicBezTo>
                  <a:cubicBezTo>
                    <a:pt x="11" y="3268"/>
                    <a:pt x="23" y="3287"/>
                    <a:pt x="38" y="3301"/>
                  </a:cubicBezTo>
                  <a:cubicBezTo>
                    <a:pt x="146" y="3234"/>
                    <a:pt x="266" y="3178"/>
                    <a:pt x="366" y="3099"/>
                  </a:cubicBezTo>
                  <a:cubicBezTo>
                    <a:pt x="628" y="2894"/>
                    <a:pt x="879" y="2681"/>
                    <a:pt x="1189" y="2550"/>
                  </a:cubicBezTo>
                  <a:cubicBezTo>
                    <a:pt x="1219" y="2535"/>
                    <a:pt x="1253" y="2520"/>
                    <a:pt x="1282" y="2506"/>
                  </a:cubicBezTo>
                  <a:cubicBezTo>
                    <a:pt x="1481" y="2390"/>
                    <a:pt x="1679" y="2278"/>
                    <a:pt x="1910" y="2236"/>
                  </a:cubicBezTo>
                  <a:cubicBezTo>
                    <a:pt x="1936" y="2233"/>
                    <a:pt x="1955" y="2202"/>
                    <a:pt x="1981" y="2192"/>
                  </a:cubicBezTo>
                  <a:cubicBezTo>
                    <a:pt x="2359" y="1967"/>
                    <a:pt x="2740" y="1754"/>
                    <a:pt x="3178" y="1668"/>
                  </a:cubicBezTo>
                  <a:cubicBezTo>
                    <a:pt x="3215" y="1660"/>
                    <a:pt x="3253" y="1627"/>
                    <a:pt x="3286" y="1627"/>
                  </a:cubicBezTo>
                  <a:cubicBezTo>
                    <a:pt x="3290" y="1627"/>
                    <a:pt x="3294" y="1627"/>
                    <a:pt x="3297" y="1631"/>
                  </a:cubicBezTo>
                  <a:cubicBezTo>
                    <a:pt x="3335" y="1638"/>
                    <a:pt x="3368" y="1642"/>
                    <a:pt x="3406" y="1642"/>
                  </a:cubicBezTo>
                  <a:cubicBezTo>
                    <a:pt x="3532" y="1642"/>
                    <a:pt x="3649" y="1593"/>
                    <a:pt x="3772" y="1555"/>
                  </a:cubicBezTo>
                  <a:cubicBezTo>
                    <a:pt x="3925" y="1511"/>
                    <a:pt x="4090" y="1470"/>
                    <a:pt x="4247" y="1470"/>
                  </a:cubicBezTo>
                  <a:lnTo>
                    <a:pt x="4255" y="1470"/>
                  </a:lnTo>
                  <a:cubicBezTo>
                    <a:pt x="4412" y="1470"/>
                    <a:pt x="4564" y="1519"/>
                    <a:pt x="4740" y="1548"/>
                  </a:cubicBezTo>
                  <a:cubicBezTo>
                    <a:pt x="4744" y="1493"/>
                    <a:pt x="4744" y="1462"/>
                    <a:pt x="4744" y="1433"/>
                  </a:cubicBezTo>
                  <a:cubicBezTo>
                    <a:pt x="4864" y="1369"/>
                    <a:pt x="4990" y="1346"/>
                    <a:pt x="5121" y="1346"/>
                  </a:cubicBezTo>
                  <a:cubicBezTo>
                    <a:pt x="5152" y="1346"/>
                    <a:pt x="5185" y="1346"/>
                    <a:pt x="5219" y="1350"/>
                  </a:cubicBezTo>
                  <a:lnTo>
                    <a:pt x="5237" y="1350"/>
                  </a:lnTo>
                  <a:cubicBezTo>
                    <a:pt x="5304" y="1350"/>
                    <a:pt x="5372" y="1320"/>
                    <a:pt x="5439" y="1302"/>
                  </a:cubicBezTo>
                  <a:cubicBezTo>
                    <a:pt x="5480" y="1294"/>
                    <a:pt x="5518" y="1268"/>
                    <a:pt x="5559" y="1264"/>
                  </a:cubicBezTo>
                  <a:cubicBezTo>
                    <a:pt x="5828" y="1234"/>
                    <a:pt x="6094" y="1205"/>
                    <a:pt x="6363" y="1179"/>
                  </a:cubicBezTo>
                  <a:cubicBezTo>
                    <a:pt x="6505" y="1163"/>
                    <a:pt x="6655" y="1171"/>
                    <a:pt x="6793" y="1137"/>
                  </a:cubicBezTo>
                  <a:cubicBezTo>
                    <a:pt x="7114" y="1058"/>
                    <a:pt x="7447" y="1036"/>
                    <a:pt x="7768" y="958"/>
                  </a:cubicBezTo>
                  <a:cubicBezTo>
                    <a:pt x="7951" y="913"/>
                    <a:pt x="8135" y="883"/>
                    <a:pt x="8310" y="808"/>
                  </a:cubicBezTo>
                  <a:cubicBezTo>
                    <a:pt x="8415" y="763"/>
                    <a:pt x="8527" y="734"/>
                    <a:pt x="8635" y="722"/>
                  </a:cubicBezTo>
                  <a:cubicBezTo>
                    <a:pt x="8781" y="711"/>
                    <a:pt x="8889" y="622"/>
                    <a:pt x="9013" y="565"/>
                  </a:cubicBezTo>
                  <a:cubicBezTo>
                    <a:pt x="9282" y="442"/>
                    <a:pt x="9555" y="330"/>
                    <a:pt x="9821" y="203"/>
                  </a:cubicBezTo>
                  <a:cubicBezTo>
                    <a:pt x="9899" y="165"/>
                    <a:pt x="9955" y="90"/>
                    <a:pt x="10037" y="20"/>
                  </a:cubicBezTo>
                  <a:cubicBezTo>
                    <a:pt x="10007" y="4"/>
                    <a:pt x="9981" y="1"/>
                    <a:pt x="9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4" name="Google Shape;33414;p23"/>
            <p:cNvSpPr/>
            <p:nvPr/>
          </p:nvSpPr>
          <p:spPr>
            <a:xfrm>
              <a:off x="-3740444" y="3189700"/>
              <a:ext cx="369537" cy="182978"/>
            </a:xfrm>
            <a:custGeom>
              <a:avLst/>
              <a:gdLst/>
              <a:ahLst/>
              <a:cxnLst/>
              <a:rect l="l" t="t" r="r" b="b"/>
              <a:pathLst>
                <a:path w="7739" h="3832" extrusionOk="0">
                  <a:moveTo>
                    <a:pt x="7600" y="1"/>
                  </a:moveTo>
                  <a:cubicBezTo>
                    <a:pt x="7555" y="1"/>
                    <a:pt x="7510" y="15"/>
                    <a:pt x="7476" y="23"/>
                  </a:cubicBezTo>
                  <a:cubicBezTo>
                    <a:pt x="7293" y="63"/>
                    <a:pt x="7114" y="97"/>
                    <a:pt x="6924" y="113"/>
                  </a:cubicBezTo>
                  <a:cubicBezTo>
                    <a:pt x="6520" y="146"/>
                    <a:pt x="6120" y="217"/>
                    <a:pt x="5716" y="258"/>
                  </a:cubicBezTo>
                  <a:cubicBezTo>
                    <a:pt x="5528" y="280"/>
                    <a:pt x="5338" y="284"/>
                    <a:pt x="5152" y="341"/>
                  </a:cubicBezTo>
                  <a:cubicBezTo>
                    <a:pt x="5066" y="363"/>
                    <a:pt x="4972" y="404"/>
                    <a:pt x="4886" y="404"/>
                  </a:cubicBezTo>
                  <a:lnTo>
                    <a:pt x="4852" y="404"/>
                  </a:lnTo>
                  <a:cubicBezTo>
                    <a:pt x="4800" y="396"/>
                    <a:pt x="4743" y="393"/>
                    <a:pt x="4691" y="393"/>
                  </a:cubicBezTo>
                  <a:cubicBezTo>
                    <a:pt x="4381" y="393"/>
                    <a:pt x="4082" y="498"/>
                    <a:pt x="3775" y="531"/>
                  </a:cubicBezTo>
                  <a:cubicBezTo>
                    <a:pt x="3637" y="550"/>
                    <a:pt x="3499" y="561"/>
                    <a:pt x="3383" y="572"/>
                  </a:cubicBezTo>
                  <a:cubicBezTo>
                    <a:pt x="3286" y="632"/>
                    <a:pt x="3204" y="699"/>
                    <a:pt x="3114" y="741"/>
                  </a:cubicBezTo>
                  <a:cubicBezTo>
                    <a:pt x="2830" y="867"/>
                    <a:pt x="2535" y="972"/>
                    <a:pt x="2258" y="1114"/>
                  </a:cubicBezTo>
                  <a:cubicBezTo>
                    <a:pt x="1967" y="1260"/>
                    <a:pt x="1727" y="1488"/>
                    <a:pt x="1484" y="1701"/>
                  </a:cubicBezTo>
                  <a:cubicBezTo>
                    <a:pt x="1271" y="1885"/>
                    <a:pt x="1080" y="2094"/>
                    <a:pt x="879" y="2292"/>
                  </a:cubicBezTo>
                  <a:cubicBezTo>
                    <a:pt x="785" y="2385"/>
                    <a:pt x="699" y="2475"/>
                    <a:pt x="647" y="2609"/>
                  </a:cubicBezTo>
                  <a:cubicBezTo>
                    <a:pt x="599" y="2744"/>
                    <a:pt x="504" y="2871"/>
                    <a:pt x="404" y="2976"/>
                  </a:cubicBezTo>
                  <a:cubicBezTo>
                    <a:pt x="209" y="3177"/>
                    <a:pt x="120" y="3432"/>
                    <a:pt x="15" y="3679"/>
                  </a:cubicBezTo>
                  <a:cubicBezTo>
                    <a:pt x="0" y="3716"/>
                    <a:pt x="19" y="3769"/>
                    <a:pt x="23" y="3831"/>
                  </a:cubicBezTo>
                  <a:cubicBezTo>
                    <a:pt x="217" y="3667"/>
                    <a:pt x="254" y="3436"/>
                    <a:pt x="382" y="3253"/>
                  </a:cubicBezTo>
                  <a:cubicBezTo>
                    <a:pt x="542" y="3017"/>
                    <a:pt x="680" y="2759"/>
                    <a:pt x="868" y="2542"/>
                  </a:cubicBezTo>
                  <a:cubicBezTo>
                    <a:pt x="1122" y="2247"/>
                    <a:pt x="1391" y="1963"/>
                    <a:pt x="1686" y="1709"/>
                  </a:cubicBezTo>
                  <a:cubicBezTo>
                    <a:pt x="1865" y="1552"/>
                    <a:pt x="2064" y="1417"/>
                    <a:pt x="2254" y="1275"/>
                  </a:cubicBezTo>
                  <a:cubicBezTo>
                    <a:pt x="2288" y="1252"/>
                    <a:pt x="2329" y="1238"/>
                    <a:pt x="2370" y="1222"/>
                  </a:cubicBezTo>
                  <a:cubicBezTo>
                    <a:pt x="2545" y="1159"/>
                    <a:pt x="2733" y="1118"/>
                    <a:pt x="2897" y="1024"/>
                  </a:cubicBezTo>
                  <a:cubicBezTo>
                    <a:pt x="3051" y="938"/>
                    <a:pt x="3208" y="871"/>
                    <a:pt x="3375" y="812"/>
                  </a:cubicBezTo>
                  <a:cubicBezTo>
                    <a:pt x="3727" y="688"/>
                    <a:pt x="4093" y="639"/>
                    <a:pt x="4460" y="587"/>
                  </a:cubicBezTo>
                  <a:cubicBezTo>
                    <a:pt x="4617" y="565"/>
                    <a:pt x="4781" y="594"/>
                    <a:pt x="4931" y="512"/>
                  </a:cubicBezTo>
                  <a:cubicBezTo>
                    <a:pt x="4957" y="498"/>
                    <a:pt x="4998" y="498"/>
                    <a:pt x="5031" y="494"/>
                  </a:cubicBezTo>
                  <a:cubicBezTo>
                    <a:pt x="5178" y="482"/>
                    <a:pt x="5319" y="467"/>
                    <a:pt x="5466" y="456"/>
                  </a:cubicBezTo>
                  <a:cubicBezTo>
                    <a:pt x="5678" y="437"/>
                    <a:pt x="5892" y="419"/>
                    <a:pt x="6104" y="396"/>
                  </a:cubicBezTo>
                  <a:cubicBezTo>
                    <a:pt x="6127" y="396"/>
                    <a:pt x="6146" y="385"/>
                    <a:pt x="6168" y="382"/>
                  </a:cubicBezTo>
                  <a:cubicBezTo>
                    <a:pt x="6332" y="351"/>
                    <a:pt x="6505" y="284"/>
                    <a:pt x="6665" y="284"/>
                  </a:cubicBezTo>
                  <a:cubicBezTo>
                    <a:pt x="6684" y="284"/>
                    <a:pt x="6703" y="288"/>
                    <a:pt x="6722" y="288"/>
                  </a:cubicBezTo>
                  <a:cubicBezTo>
                    <a:pt x="6767" y="292"/>
                    <a:pt x="6811" y="296"/>
                    <a:pt x="6856" y="296"/>
                  </a:cubicBezTo>
                  <a:cubicBezTo>
                    <a:pt x="6986" y="296"/>
                    <a:pt x="7107" y="270"/>
                    <a:pt x="7226" y="206"/>
                  </a:cubicBezTo>
                  <a:cubicBezTo>
                    <a:pt x="7238" y="202"/>
                    <a:pt x="7245" y="198"/>
                    <a:pt x="7255" y="198"/>
                  </a:cubicBezTo>
                  <a:cubicBezTo>
                    <a:pt x="7271" y="198"/>
                    <a:pt x="7282" y="202"/>
                    <a:pt x="7297" y="202"/>
                  </a:cubicBezTo>
                  <a:cubicBezTo>
                    <a:pt x="7308" y="206"/>
                    <a:pt x="7323" y="206"/>
                    <a:pt x="7334" y="206"/>
                  </a:cubicBezTo>
                  <a:lnTo>
                    <a:pt x="7353" y="206"/>
                  </a:lnTo>
                  <a:cubicBezTo>
                    <a:pt x="7488" y="184"/>
                    <a:pt x="7630" y="191"/>
                    <a:pt x="7738" y="79"/>
                  </a:cubicBezTo>
                  <a:cubicBezTo>
                    <a:pt x="7700" y="19"/>
                    <a:pt x="7652" y="1"/>
                    <a:pt x="76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5" name="Google Shape;33415;p23"/>
            <p:cNvSpPr/>
            <p:nvPr/>
          </p:nvSpPr>
          <p:spPr>
            <a:xfrm>
              <a:off x="-3736004" y="3232340"/>
              <a:ext cx="234071" cy="203893"/>
            </a:xfrm>
            <a:custGeom>
              <a:avLst/>
              <a:gdLst/>
              <a:ahLst/>
              <a:cxnLst/>
              <a:rect l="l" t="t" r="r" b="b"/>
              <a:pathLst>
                <a:path w="4902" h="4270" extrusionOk="0">
                  <a:moveTo>
                    <a:pt x="4538" y="0"/>
                  </a:moveTo>
                  <a:cubicBezTo>
                    <a:pt x="4389" y="0"/>
                    <a:pt x="4247" y="45"/>
                    <a:pt x="4109" y="109"/>
                  </a:cubicBezTo>
                  <a:cubicBezTo>
                    <a:pt x="4067" y="128"/>
                    <a:pt x="4027" y="157"/>
                    <a:pt x="3993" y="157"/>
                  </a:cubicBezTo>
                  <a:cubicBezTo>
                    <a:pt x="3982" y="157"/>
                    <a:pt x="3974" y="157"/>
                    <a:pt x="3967" y="150"/>
                  </a:cubicBezTo>
                  <a:cubicBezTo>
                    <a:pt x="3918" y="124"/>
                    <a:pt x="3874" y="117"/>
                    <a:pt x="3829" y="117"/>
                  </a:cubicBezTo>
                  <a:cubicBezTo>
                    <a:pt x="3750" y="117"/>
                    <a:pt x="3675" y="143"/>
                    <a:pt x="3596" y="154"/>
                  </a:cubicBezTo>
                  <a:cubicBezTo>
                    <a:pt x="3548" y="162"/>
                    <a:pt x="3492" y="180"/>
                    <a:pt x="3444" y="180"/>
                  </a:cubicBezTo>
                  <a:cubicBezTo>
                    <a:pt x="3429" y="180"/>
                    <a:pt x="3410" y="176"/>
                    <a:pt x="3399" y="172"/>
                  </a:cubicBezTo>
                  <a:cubicBezTo>
                    <a:pt x="3376" y="165"/>
                    <a:pt x="3361" y="165"/>
                    <a:pt x="3342" y="165"/>
                  </a:cubicBezTo>
                  <a:cubicBezTo>
                    <a:pt x="3279" y="165"/>
                    <a:pt x="3234" y="210"/>
                    <a:pt x="3189" y="240"/>
                  </a:cubicBezTo>
                  <a:cubicBezTo>
                    <a:pt x="3107" y="300"/>
                    <a:pt x="2965" y="400"/>
                    <a:pt x="2894" y="442"/>
                  </a:cubicBezTo>
                  <a:cubicBezTo>
                    <a:pt x="2714" y="543"/>
                    <a:pt x="2497" y="573"/>
                    <a:pt x="2356" y="748"/>
                  </a:cubicBezTo>
                  <a:cubicBezTo>
                    <a:pt x="2303" y="812"/>
                    <a:pt x="2228" y="868"/>
                    <a:pt x="2138" y="868"/>
                  </a:cubicBezTo>
                  <a:cubicBezTo>
                    <a:pt x="2116" y="868"/>
                    <a:pt x="2090" y="864"/>
                    <a:pt x="2068" y="857"/>
                  </a:cubicBezTo>
                  <a:cubicBezTo>
                    <a:pt x="1989" y="1051"/>
                    <a:pt x="1989" y="1051"/>
                    <a:pt x="1836" y="1144"/>
                  </a:cubicBezTo>
                  <a:cubicBezTo>
                    <a:pt x="1798" y="1167"/>
                    <a:pt x="1765" y="1193"/>
                    <a:pt x="1735" y="1223"/>
                  </a:cubicBezTo>
                  <a:cubicBezTo>
                    <a:pt x="1593" y="1346"/>
                    <a:pt x="1462" y="1481"/>
                    <a:pt x="1317" y="1597"/>
                  </a:cubicBezTo>
                  <a:cubicBezTo>
                    <a:pt x="1182" y="1701"/>
                    <a:pt x="1148" y="1889"/>
                    <a:pt x="984" y="1967"/>
                  </a:cubicBezTo>
                  <a:cubicBezTo>
                    <a:pt x="954" y="1982"/>
                    <a:pt x="961" y="2057"/>
                    <a:pt x="943" y="2101"/>
                  </a:cubicBezTo>
                  <a:cubicBezTo>
                    <a:pt x="924" y="2158"/>
                    <a:pt x="913" y="2229"/>
                    <a:pt x="872" y="2270"/>
                  </a:cubicBezTo>
                  <a:cubicBezTo>
                    <a:pt x="782" y="2360"/>
                    <a:pt x="685" y="2434"/>
                    <a:pt x="647" y="2569"/>
                  </a:cubicBezTo>
                  <a:cubicBezTo>
                    <a:pt x="613" y="2685"/>
                    <a:pt x="561" y="2808"/>
                    <a:pt x="483" y="2898"/>
                  </a:cubicBezTo>
                  <a:cubicBezTo>
                    <a:pt x="371" y="3025"/>
                    <a:pt x="382" y="3190"/>
                    <a:pt x="311" y="3331"/>
                  </a:cubicBezTo>
                  <a:cubicBezTo>
                    <a:pt x="173" y="3597"/>
                    <a:pt x="102" y="3896"/>
                    <a:pt x="8" y="4180"/>
                  </a:cubicBezTo>
                  <a:cubicBezTo>
                    <a:pt x="1" y="4202"/>
                    <a:pt x="35" y="4239"/>
                    <a:pt x="53" y="4270"/>
                  </a:cubicBezTo>
                  <a:cubicBezTo>
                    <a:pt x="68" y="4262"/>
                    <a:pt x="83" y="4258"/>
                    <a:pt x="102" y="4251"/>
                  </a:cubicBezTo>
                  <a:cubicBezTo>
                    <a:pt x="113" y="4191"/>
                    <a:pt x="120" y="4127"/>
                    <a:pt x="139" y="4068"/>
                  </a:cubicBezTo>
                  <a:cubicBezTo>
                    <a:pt x="173" y="3975"/>
                    <a:pt x="214" y="3885"/>
                    <a:pt x="254" y="3795"/>
                  </a:cubicBezTo>
                  <a:cubicBezTo>
                    <a:pt x="292" y="3701"/>
                    <a:pt x="337" y="3611"/>
                    <a:pt x="375" y="3522"/>
                  </a:cubicBezTo>
                  <a:cubicBezTo>
                    <a:pt x="411" y="3428"/>
                    <a:pt x="487" y="3324"/>
                    <a:pt x="468" y="3242"/>
                  </a:cubicBezTo>
                  <a:cubicBezTo>
                    <a:pt x="438" y="3107"/>
                    <a:pt x="573" y="3095"/>
                    <a:pt x="587" y="3010"/>
                  </a:cubicBezTo>
                  <a:cubicBezTo>
                    <a:pt x="587" y="3002"/>
                    <a:pt x="587" y="2995"/>
                    <a:pt x="591" y="2988"/>
                  </a:cubicBezTo>
                  <a:cubicBezTo>
                    <a:pt x="718" y="2669"/>
                    <a:pt x="932" y="2400"/>
                    <a:pt x="1129" y="2127"/>
                  </a:cubicBezTo>
                  <a:cubicBezTo>
                    <a:pt x="1241" y="1974"/>
                    <a:pt x="1384" y="1844"/>
                    <a:pt x="1510" y="1705"/>
                  </a:cubicBezTo>
                  <a:cubicBezTo>
                    <a:pt x="1746" y="1444"/>
                    <a:pt x="2000" y="1204"/>
                    <a:pt x="2292" y="1010"/>
                  </a:cubicBezTo>
                  <a:cubicBezTo>
                    <a:pt x="2378" y="950"/>
                    <a:pt x="2457" y="871"/>
                    <a:pt x="2550" y="827"/>
                  </a:cubicBezTo>
                  <a:cubicBezTo>
                    <a:pt x="2793" y="718"/>
                    <a:pt x="3040" y="621"/>
                    <a:pt x="3290" y="528"/>
                  </a:cubicBezTo>
                  <a:cubicBezTo>
                    <a:pt x="3429" y="476"/>
                    <a:pt x="3574" y="445"/>
                    <a:pt x="3713" y="393"/>
                  </a:cubicBezTo>
                  <a:cubicBezTo>
                    <a:pt x="3813" y="356"/>
                    <a:pt x="3910" y="288"/>
                    <a:pt x="4015" y="288"/>
                  </a:cubicBezTo>
                  <a:cubicBezTo>
                    <a:pt x="4057" y="288"/>
                    <a:pt x="4101" y="300"/>
                    <a:pt x="4146" y="326"/>
                  </a:cubicBezTo>
                  <a:cubicBezTo>
                    <a:pt x="4150" y="326"/>
                    <a:pt x="4153" y="329"/>
                    <a:pt x="4157" y="329"/>
                  </a:cubicBezTo>
                  <a:cubicBezTo>
                    <a:pt x="4176" y="329"/>
                    <a:pt x="4206" y="311"/>
                    <a:pt x="4229" y="303"/>
                  </a:cubicBezTo>
                  <a:cubicBezTo>
                    <a:pt x="4336" y="262"/>
                    <a:pt x="4445" y="243"/>
                    <a:pt x="4557" y="243"/>
                  </a:cubicBezTo>
                  <a:cubicBezTo>
                    <a:pt x="4598" y="243"/>
                    <a:pt x="4643" y="243"/>
                    <a:pt x="4688" y="251"/>
                  </a:cubicBezTo>
                  <a:cubicBezTo>
                    <a:pt x="4703" y="251"/>
                    <a:pt x="4722" y="255"/>
                    <a:pt x="4737" y="255"/>
                  </a:cubicBezTo>
                  <a:cubicBezTo>
                    <a:pt x="4763" y="255"/>
                    <a:pt x="4789" y="251"/>
                    <a:pt x="4812" y="240"/>
                  </a:cubicBezTo>
                  <a:cubicBezTo>
                    <a:pt x="4849" y="225"/>
                    <a:pt x="4890" y="191"/>
                    <a:pt x="4897" y="157"/>
                  </a:cubicBezTo>
                  <a:cubicBezTo>
                    <a:pt x="4902" y="131"/>
                    <a:pt x="4860" y="83"/>
                    <a:pt x="4830" y="68"/>
                  </a:cubicBezTo>
                  <a:cubicBezTo>
                    <a:pt x="4733" y="19"/>
                    <a:pt x="4636" y="0"/>
                    <a:pt x="45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6" name="Google Shape;33416;p23"/>
            <p:cNvSpPr/>
            <p:nvPr/>
          </p:nvSpPr>
          <p:spPr>
            <a:xfrm>
              <a:off x="-4152622" y="3570410"/>
              <a:ext cx="204465" cy="348097"/>
            </a:xfrm>
            <a:custGeom>
              <a:avLst/>
              <a:gdLst/>
              <a:ahLst/>
              <a:cxnLst/>
              <a:rect l="l" t="t" r="r" b="b"/>
              <a:pathLst>
                <a:path w="4282" h="7290" extrusionOk="0">
                  <a:moveTo>
                    <a:pt x="4169" y="1"/>
                  </a:moveTo>
                  <a:cubicBezTo>
                    <a:pt x="4150" y="53"/>
                    <a:pt x="4131" y="97"/>
                    <a:pt x="4120" y="142"/>
                  </a:cubicBezTo>
                  <a:cubicBezTo>
                    <a:pt x="4060" y="385"/>
                    <a:pt x="4005" y="625"/>
                    <a:pt x="3945" y="868"/>
                  </a:cubicBezTo>
                  <a:cubicBezTo>
                    <a:pt x="3911" y="1017"/>
                    <a:pt x="3840" y="1170"/>
                    <a:pt x="3840" y="1320"/>
                  </a:cubicBezTo>
                  <a:cubicBezTo>
                    <a:pt x="3840" y="1586"/>
                    <a:pt x="3686" y="1791"/>
                    <a:pt x="3627" y="2034"/>
                  </a:cubicBezTo>
                  <a:cubicBezTo>
                    <a:pt x="3541" y="2378"/>
                    <a:pt x="3391" y="2707"/>
                    <a:pt x="3260" y="3040"/>
                  </a:cubicBezTo>
                  <a:cubicBezTo>
                    <a:pt x="3215" y="3152"/>
                    <a:pt x="3275" y="3320"/>
                    <a:pt x="3100" y="3368"/>
                  </a:cubicBezTo>
                  <a:cubicBezTo>
                    <a:pt x="3058" y="3612"/>
                    <a:pt x="2909" y="3806"/>
                    <a:pt x="2801" y="4023"/>
                  </a:cubicBezTo>
                  <a:cubicBezTo>
                    <a:pt x="2689" y="4243"/>
                    <a:pt x="2580" y="4467"/>
                    <a:pt x="2464" y="4685"/>
                  </a:cubicBezTo>
                  <a:cubicBezTo>
                    <a:pt x="2397" y="4808"/>
                    <a:pt x="2326" y="4928"/>
                    <a:pt x="2240" y="5040"/>
                  </a:cubicBezTo>
                  <a:cubicBezTo>
                    <a:pt x="2109" y="5216"/>
                    <a:pt x="1964" y="5380"/>
                    <a:pt x="1825" y="5552"/>
                  </a:cubicBezTo>
                  <a:cubicBezTo>
                    <a:pt x="1597" y="5839"/>
                    <a:pt x="1381" y="6135"/>
                    <a:pt x="1081" y="6360"/>
                  </a:cubicBezTo>
                  <a:cubicBezTo>
                    <a:pt x="1070" y="6370"/>
                    <a:pt x="1062" y="6382"/>
                    <a:pt x="1055" y="6393"/>
                  </a:cubicBezTo>
                  <a:cubicBezTo>
                    <a:pt x="805" y="6710"/>
                    <a:pt x="487" y="6950"/>
                    <a:pt x="143" y="7152"/>
                  </a:cubicBezTo>
                  <a:cubicBezTo>
                    <a:pt x="90" y="7185"/>
                    <a:pt x="49" y="7234"/>
                    <a:pt x="1" y="7275"/>
                  </a:cubicBezTo>
                  <a:cubicBezTo>
                    <a:pt x="27" y="7286"/>
                    <a:pt x="49" y="7290"/>
                    <a:pt x="68" y="7290"/>
                  </a:cubicBezTo>
                  <a:cubicBezTo>
                    <a:pt x="147" y="7290"/>
                    <a:pt x="206" y="7234"/>
                    <a:pt x="273" y="7200"/>
                  </a:cubicBezTo>
                  <a:cubicBezTo>
                    <a:pt x="389" y="7140"/>
                    <a:pt x="501" y="7073"/>
                    <a:pt x="618" y="7014"/>
                  </a:cubicBezTo>
                  <a:cubicBezTo>
                    <a:pt x="632" y="6991"/>
                    <a:pt x="648" y="6957"/>
                    <a:pt x="670" y="6938"/>
                  </a:cubicBezTo>
                  <a:cubicBezTo>
                    <a:pt x="700" y="6916"/>
                    <a:pt x="748" y="6920"/>
                    <a:pt x="771" y="6898"/>
                  </a:cubicBezTo>
                  <a:cubicBezTo>
                    <a:pt x="846" y="6823"/>
                    <a:pt x="910" y="6741"/>
                    <a:pt x="980" y="6666"/>
                  </a:cubicBezTo>
                  <a:cubicBezTo>
                    <a:pt x="1062" y="6587"/>
                    <a:pt x="1160" y="6524"/>
                    <a:pt x="1234" y="6438"/>
                  </a:cubicBezTo>
                  <a:cubicBezTo>
                    <a:pt x="1407" y="6239"/>
                    <a:pt x="1560" y="6027"/>
                    <a:pt x="1735" y="5832"/>
                  </a:cubicBezTo>
                  <a:cubicBezTo>
                    <a:pt x="1937" y="5615"/>
                    <a:pt x="2147" y="5402"/>
                    <a:pt x="2307" y="5148"/>
                  </a:cubicBezTo>
                  <a:cubicBezTo>
                    <a:pt x="2513" y="4834"/>
                    <a:pt x="2767" y="4554"/>
                    <a:pt x="2868" y="4176"/>
                  </a:cubicBezTo>
                  <a:cubicBezTo>
                    <a:pt x="2883" y="4120"/>
                    <a:pt x="2958" y="4079"/>
                    <a:pt x="3013" y="4027"/>
                  </a:cubicBezTo>
                  <a:cubicBezTo>
                    <a:pt x="3006" y="4005"/>
                    <a:pt x="2991" y="3967"/>
                    <a:pt x="2977" y="3933"/>
                  </a:cubicBezTo>
                  <a:cubicBezTo>
                    <a:pt x="3130" y="3743"/>
                    <a:pt x="3265" y="3548"/>
                    <a:pt x="3301" y="3298"/>
                  </a:cubicBezTo>
                  <a:cubicBezTo>
                    <a:pt x="3317" y="3182"/>
                    <a:pt x="3350" y="3051"/>
                    <a:pt x="3417" y="2958"/>
                  </a:cubicBezTo>
                  <a:cubicBezTo>
                    <a:pt x="3552" y="2775"/>
                    <a:pt x="3646" y="2583"/>
                    <a:pt x="3664" y="2352"/>
                  </a:cubicBezTo>
                  <a:cubicBezTo>
                    <a:pt x="3664" y="2326"/>
                    <a:pt x="3675" y="2292"/>
                    <a:pt x="3694" y="2278"/>
                  </a:cubicBezTo>
                  <a:cubicBezTo>
                    <a:pt x="3791" y="2183"/>
                    <a:pt x="3776" y="2053"/>
                    <a:pt x="3803" y="1941"/>
                  </a:cubicBezTo>
                  <a:cubicBezTo>
                    <a:pt x="3825" y="1855"/>
                    <a:pt x="3829" y="1765"/>
                    <a:pt x="3862" y="1690"/>
                  </a:cubicBezTo>
                  <a:cubicBezTo>
                    <a:pt x="3933" y="1541"/>
                    <a:pt x="3989" y="1388"/>
                    <a:pt x="4031" y="1219"/>
                  </a:cubicBezTo>
                  <a:cubicBezTo>
                    <a:pt x="4076" y="1022"/>
                    <a:pt x="4184" y="842"/>
                    <a:pt x="4162" y="618"/>
                  </a:cubicBezTo>
                  <a:cubicBezTo>
                    <a:pt x="4146" y="490"/>
                    <a:pt x="4217" y="356"/>
                    <a:pt x="4255" y="228"/>
                  </a:cubicBezTo>
                  <a:cubicBezTo>
                    <a:pt x="4281" y="135"/>
                    <a:pt x="4259" y="64"/>
                    <a:pt x="4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7" name="Google Shape;33417;p23"/>
            <p:cNvSpPr/>
            <p:nvPr/>
          </p:nvSpPr>
          <p:spPr>
            <a:xfrm>
              <a:off x="-3737961" y="3137413"/>
              <a:ext cx="441831" cy="168176"/>
            </a:xfrm>
            <a:custGeom>
              <a:avLst/>
              <a:gdLst/>
              <a:ahLst/>
              <a:cxnLst/>
              <a:rect l="l" t="t" r="r" b="b"/>
              <a:pathLst>
                <a:path w="9253" h="3522" extrusionOk="0">
                  <a:moveTo>
                    <a:pt x="9237" y="0"/>
                  </a:moveTo>
                  <a:cubicBezTo>
                    <a:pt x="8871" y="78"/>
                    <a:pt x="8535" y="239"/>
                    <a:pt x="8157" y="288"/>
                  </a:cubicBezTo>
                  <a:cubicBezTo>
                    <a:pt x="7843" y="333"/>
                    <a:pt x="7548" y="490"/>
                    <a:pt x="7219" y="504"/>
                  </a:cubicBezTo>
                  <a:cubicBezTo>
                    <a:pt x="7133" y="512"/>
                    <a:pt x="7046" y="561"/>
                    <a:pt x="6965" y="561"/>
                  </a:cubicBezTo>
                  <a:lnTo>
                    <a:pt x="6950" y="561"/>
                  </a:lnTo>
                  <a:cubicBezTo>
                    <a:pt x="6920" y="557"/>
                    <a:pt x="6894" y="557"/>
                    <a:pt x="6863" y="557"/>
                  </a:cubicBezTo>
                  <a:cubicBezTo>
                    <a:pt x="6654" y="557"/>
                    <a:pt x="6456" y="616"/>
                    <a:pt x="6251" y="647"/>
                  </a:cubicBezTo>
                  <a:cubicBezTo>
                    <a:pt x="6052" y="677"/>
                    <a:pt x="5858" y="699"/>
                    <a:pt x="5660" y="718"/>
                  </a:cubicBezTo>
                  <a:cubicBezTo>
                    <a:pt x="5428" y="740"/>
                    <a:pt x="5197" y="755"/>
                    <a:pt x="4965" y="773"/>
                  </a:cubicBezTo>
                  <a:cubicBezTo>
                    <a:pt x="4946" y="777"/>
                    <a:pt x="4927" y="796"/>
                    <a:pt x="4909" y="804"/>
                  </a:cubicBezTo>
                  <a:cubicBezTo>
                    <a:pt x="4815" y="822"/>
                    <a:pt x="4718" y="856"/>
                    <a:pt x="4621" y="860"/>
                  </a:cubicBezTo>
                  <a:cubicBezTo>
                    <a:pt x="4386" y="875"/>
                    <a:pt x="4146" y="871"/>
                    <a:pt x="3918" y="972"/>
                  </a:cubicBezTo>
                  <a:cubicBezTo>
                    <a:pt x="3854" y="1001"/>
                    <a:pt x="3787" y="1024"/>
                    <a:pt x="3713" y="1024"/>
                  </a:cubicBezTo>
                  <a:cubicBezTo>
                    <a:pt x="3682" y="1024"/>
                    <a:pt x="3649" y="1020"/>
                    <a:pt x="3615" y="1009"/>
                  </a:cubicBezTo>
                  <a:cubicBezTo>
                    <a:pt x="3604" y="1006"/>
                    <a:pt x="3592" y="1006"/>
                    <a:pt x="3582" y="1006"/>
                  </a:cubicBezTo>
                  <a:cubicBezTo>
                    <a:pt x="3525" y="1006"/>
                    <a:pt x="3454" y="1039"/>
                    <a:pt x="3395" y="1058"/>
                  </a:cubicBezTo>
                  <a:cubicBezTo>
                    <a:pt x="3365" y="1065"/>
                    <a:pt x="3339" y="1096"/>
                    <a:pt x="3309" y="1096"/>
                  </a:cubicBezTo>
                  <a:cubicBezTo>
                    <a:pt x="3118" y="1110"/>
                    <a:pt x="2938" y="1148"/>
                    <a:pt x="2778" y="1267"/>
                  </a:cubicBezTo>
                  <a:cubicBezTo>
                    <a:pt x="2707" y="1323"/>
                    <a:pt x="2614" y="1338"/>
                    <a:pt x="2528" y="1372"/>
                  </a:cubicBezTo>
                  <a:cubicBezTo>
                    <a:pt x="2493" y="1383"/>
                    <a:pt x="2453" y="1379"/>
                    <a:pt x="2426" y="1398"/>
                  </a:cubicBezTo>
                  <a:cubicBezTo>
                    <a:pt x="2206" y="1562"/>
                    <a:pt x="1974" y="1697"/>
                    <a:pt x="1705" y="1760"/>
                  </a:cubicBezTo>
                  <a:cubicBezTo>
                    <a:pt x="1679" y="1764"/>
                    <a:pt x="1656" y="1791"/>
                    <a:pt x="1634" y="1809"/>
                  </a:cubicBezTo>
                  <a:cubicBezTo>
                    <a:pt x="1436" y="1955"/>
                    <a:pt x="1282" y="2157"/>
                    <a:pt x="1058" y="2273"/>
                  </a:cubicBezTo>
                  <a:cubicBezTo>
                    <a:pt x="1036" y="2288"/>
                    <a:pt x="1018" y="2314"/>
                    <a:pt x="1002" y="2336"/>
                  </a:cubicBezTo>
                  <a:cubicBezTo>
                    <a:pt x="861" y="2549"/>
                    <a:pt x="662" y="2714"/>
                    <a:pt x="468" y="2871"/>
                  </a:cubicBezTo>
                  <a:cubicBezTo>
                    <a:pt x="266" y="3032"/>
                    <a:pt x="169" y="3259"/>
                    <a:pt x="26" y="3458"/>
                  </a:cubicBezTo>
                  <a:cubicBezTo>
                    <a:pt x="15" y="3473"/>
                    <a:pt x="8" y="3495"/>
                    <a:pt x="0" y="3513"/>
                  </a:cubicBezTo>
                  <a:cubicBezTo>
                    <a:pt x="15" y="3513"/>
                    <a:pt x="31" y="3518"/>
                    <a:pt x="45" y="3521"/>
                  </a:cubicBezTo>
                  <a:cubicBezTo>
                    <a:pt x="60" y="3506"/>
                    <a:pt x="76" y="3495"/>
                    <a:pt x="86" y="3477"/>
                  </a:cubicBezTo>
                  <a:cubicBezTo>
                    <a:pt x="269" y="3230"/>
                    <a:pt x="445" y="2975"/>
                    <a:pt x="688" y="2773"/>
                  </a:cubicBezTo>
                  <a:cubicBezTo>
                    <a:pt x="883" y="2613"/>
                    <a:pt x="1044" y="2414"/>
                    <a:pt x="1230" y="2247"/>
                  </a:cubicBezTo>
                  <a:cubicBezTo>
                    <a:pt x="1335" y="2150"/>
                    <a:pt x="1470" y="2090"/>
                    <a:pt x="1582" y="2003"/>
                  </a:cubicBezTo>
                  <a:cubicBezTo>
                    <a:pt x="1847" y="1794"/>
                    <a:pt x="2139" y="1641"/>
                    <a:pt x="2453" y="1536"/>
                  </a:cubicBezTo>
                  <a:cubicBezTo>
                    <a:pt x="2643" y="1472"/>
                    <a:pt x="2826" y="1417"/>
                    <a:pt x="2995" y="1301"/>
                  </a:cubicBezTo>
                  <a:cubicBezTo>
                    <a:pt x="3066" y="1248"/>
                    <a:pt x="3163" y="1226"/>
                    <a:pt x="3252" y="1208"/>
                  </a:cubicBezTo>
                  <a:cubicBezTo>
                    <a:pt x="3507" y="1158"/>
                    <a:pt x="3765" y="1122"/>
                    <a:pt x="4019" y="1077"/>
                  </a:cubicBezTo>
                  <a:cubicBezTo>
                    <a:pt x="4108" y="1061"/>
                    <a:pt x="4194" y="1020"/>
                    <a:pt x="4284" y="1017"/>
                  </a:cubicBezTo>
                  <a:cubicBezTo>
                    <a:pt x="4629" y="994"/>
                    <a:pt x="4969" y="946"/>
                    <a:pt x="5305" y="878"/>
                  </a:cubicBezTo>
                  <a:cubicBezTo>
                    <a:pt x="5319" y="875"/>
                    <a:pt x="5338" y="875"/>
                    <a:pt x="5354" y="875"/>
                  </a:cubicBezTo>
                  <a:cubicBezTo>
                    <a:pt x="5380" y="875"/>
                    <a:pt x="5406" y="878"/>
                    <a:pt x="5432" y="878"/>
                  </a:cubicBezTo>
                  <a:cubicBezTo>
                    <a:pt x="5458" y="882"/>
                    <a:pt x="5485" y="886"/>
                    <a:pt x="5511" y="886"/>
                  </a:cubicBezTo>
                  <a:cubicBezTo>
                    <a:pt x="5526" y="886"/>
                    <a:pt x="5540" y="886"/>
                    <a:pt x="5552" y="882"/>
                  </a:cubicBezTo>
                  <a:cubicBezTo>
                    <a:pt x="5764" y="849"/>
                    <a:pt x="5974" y="785"/>
                    <a:pt x="6187" y="766"/>
                  </a:cubicBezTo>
                  <a:cubicBezTo>
                    <a:pt x="6558" y="732"/>
                    <a:pt x="6931" y="706"/>
                    <a:pt x="7293" y="613"/>
                  </a:cubicBezTo>
                  <a:cubicBezTo>
                    <a:pt x="7522" y="553"/>
                    <a:pt x="7746" y="485"/>
                    <a:pt x="7974" y="433"/>
                  </a:cubicBezTo>
                  <a:cubicBezTo>
                    <a:pt x="8097" y="404"/>
                    <a:pt x="8224" y="389"/>
                    <a:pt x="8347" y="366"/>
                  </a:cubicBezTo>
                  <a:cubicBezTo>
                    <a:pt x="8407" y="355"/>
                    <a:pt x="8468" y="337"/>
                    <a:pt x="8527" y="314"/>
                  </a:cubicBezTo>
                  <a:cubicBezTo>
                    <a:pt x="8599" y="292"/>
                    <a:pt x="8669" y="254"/>
                    <a:pt x="8740" y="239"/>
                  </a:cubicBezTo>
                  <a:cubicBezTo>
                    <a:pt x="8882" y="206"/>
                    <a:pt x="9185" y="78"/>
                    <a:pt x="9253" y="11"/>
                  </a:cubicBezTo>
                  <a:cubicBezTo>
                    <a:pt x="9249" y="7"/>
                    <a:pt x="9241" y="0"/>
                    <a:pt x="9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8" name="Google Shape;33418;p23"/>
            <p:cNvSpPr/>
            <p:nvPr/>
          </p:nvSpPr>
          <p:spPr>
            <a:xfrm>
              <a:off x="-3675457" y="3106328"/>
              <a:ext cx="316487" cy="80220"/>
            </a:xfrm>
            <a:custGeom>
              <a:avLst/>
              <a:gdLst/>
              <a:ahLst/>
              <a:cxnLst/>
              <a:rect l="l" t="t" r="r" b="b"/>
              <a:pathLst>
                <a:path w="6628" h="1680" extrusionOk="0">
                  <a:moveTo>
                    <a:pt x="6598" y="1"/>
                  </a:moveTo>
                  <a:cubicBezTo>
                    <a:pt x="6415" y="53"/>
                    <a:pt x="6235" y="113"/>
                    <a:pt x="6051" y="158"/>
                  </a:cubicBezTo>
                  <a:cubicBezTo>
                    <a:pt x="5663" y="247"/>
                    <a:pt x="5263" y="289"/>
                    <a:pt x="4871" y="341"/>
                  </a:cubicBezTo>
                  <a:cubicBezTo>
                    <a:pt x="4516" y="393"/>
                    <a:pt x="4157" y="404"/>
                    <a:pt x="3801" y="460"/>
                  </a:cubicBezTo>
                  <a:cubicBezTo>
                    <a:pt x="3510" y="505"/>
                    <a:pt x="3218" y="561"/>
                    <a:pt x="2920" y="576"/>
                  </a:cubicBezTo>
                  <a:cubicBezTo>
                    <a:pt x="2882" y="576"/>
                    <a:pt x="2841" y="603"/>
                    <a:pt x="2799" y="606"/>
                  </a:cubicBezTo>
                  <a:cubicBezTo>
                    <a:pt x="2530" y="629"/>
                    <a:pt x="2276" y="752"/>
                    <a:pt x="2000" y="752"/>
                  </a:cubicBezTo>
                  <a:cubicBezTo>
                    <a:pt x="1978" y="752"/>
                    <a:pt x="1951" y="752"/>
                    <a:pt x="1925" y="748"/>
                  </a:cubicBezTo>
                  <a:lnTo>
                    <a:pt x="1917" y="748"/>
                  </a:lnTo>
                  <a:cubicBezTo>
                    <a:pt x="1884" y="748"/>
                    <a:pt x="1854" y="763"/>
                    <a:pt x="1824" y="774"/>
                  </a:cubicBezTo>
                  <a:cubicBezTo>
                    <a:pt x="1517" y="883"/>
                    <a:pt x="1207" y="984"/>
                    <a:pt x="908" y="1107"/>
                  </a:cubicBezTo>
                  <a:cubicBezTo>
                    <a:pt x="658" y="1212"/>
                    <a:pt x="418" y="1346"/>
                    <a:pt x="175" y="1469"/>
                  </a:cubicBezTo>
                  <a:cubicBezTo>
                    <a:pt x="112" y="1503"/>
                    <a:pt x="59" y="1555"/>
                    <a:pt x="0" y="1604"/>
                  </a:cubicBezTo>
                  <a:cubicBezTo>
                    <a:pt x="45" y="1652"/>
                    <a:pt x="85" y="1679"/>
                    <a:pt x="127" y="1679"/>
                  </a:cubicBezTo>
                  <a:cubicBezTo>
                    <a:pt x="153" y="1679"/>
                    <a:pt x="180" y="1664"/>
                    <a:pt x="202" y="1638"/>
                  </a:cubicBezTo>
                  <a:cubicBezTo>
                    <a:pt x="303" y="1526"/>
                    <a:pt x="430" y="1469"/>
                    <a:pt x="572" y="1428"/>
                  </a:cubicBezTo>
                  <a:cubicBezTo>
                    <a:pt x="677" y="1395"/>
                    <a:pt x="781" y="1357"/>
                    <a:pt x="886" y="1316"/>
                  </a:cubicBezTo>
                  <a:cubicBezTo>
                    <a:pt x="953" y="1290"/>
                    <a:pt x="1017" y="1260"/>
                    <a:pt x="1080" y="1231"/>
                  </a:cubicBezTo>
                  <a:cubicBezTo>
                    <a:pt x="1184" y="1178"/>
                    <a:pt x="1286" y="1107"/>
                    <a:pt x="1398" y="1074"/>
                  </a:cubicBezTo>
                  <a:cubicBezTo>
                    <a:pt x="1645" y="1002"/>
                    <a:pt x="1888" y="917"/>
                    <a:pt x="2157" y="905"/>
                  </a:cubicBezTo>
                  <a:cubicBezTo>
                    <a:pt x="2388" y="894"/>
                    <a:pt x="2639" y="894"/>
                    <a:pt x="2785" y="722"/>
                  </a:cubicBezTo>
                  <a:cubicBezTo>
                    <a:pt x="2927" y="722"/>
                    <a:pt x="3054" y="726"/>
                    <a:pt x="3173" y="726"/>
                  </a:cubicBezTo>
                  <a:cubicBezTo>
                    <a:pt x="3234" y="726"/>
                    <a:pt x="3293" y="722"/>
                    <a:pt x="3353" y="722"/>
                  </a:cubicBezTo>
                  <a:lnTo>
                    <a:pt x="3368" y="722"/>
                  </a:lnTo>
                  <a:cubicBezTo>
                    <a:pt x="3372" y="722"/>
                    <a:pt x="3375" y="726"/>
                    <a:pt x="3382" y="726"/>
                  </a:cubicBezTo>
                  <a:cubicBezTo>
                    <a:pt x="3401" y="726"/>
                    <a:pt x="3424" y="722"/>
                    <a:pt x="3435" y="710"/>
                  </a:cubicBezTo>
                  <a:cubicBezTo>
                    <a:pt x="3520" y="632"/>
                    <a:pt x="3619" y="625"/>
                    <a:pt x="3719" y="625"/>
                  </a:cubicBezTo>
                  <a:cubicBezTo>
                    <a:pt x="3739" y="625"/>
                    <a:pt x="3759" y="626"/>
                    <a:pt x="3779" y="626"/>
                  </a:cubicBezTo>
                  <a:cubicBezTo>
                    <a:pt x="3791" y="626"/>
                    <a:pt x="3804" y="625"/>
                    <a:pt x="3817" y="625"/>
                  </a:cubicBezTo>
                  <a:cubicBezTo>
                    <a:pt x="3951" y="617"/>
                    <a:pt x="4078" y="569"/>
                    <a:pt x="4212" y="569"/>
                  </a:cubicBezTo>
                  <a:cubicBezTo>
                    <a:pt x="4246" y="569"/>
                    <a:pt x="4280" y="572"/>
                    <a:pt x="4314" y="580"/>
                  </a:cubicBezTo>
                  <a:lnTo>
                    <a:pt x="4324" y="580"/>
                  </a:lnTo>
                  <a:cubicBezTo>
                    <a:pt x="4347" y="580"/>
                    <a:pt x="4374" y="569"/>
                    <a:pt x="4400" y="565"/>
                  </a:cubicBezTo>
                  <a:cubicBezTo>
                    <a:pt x="4676" y="524"/>
                    <a:pt x="4945" y="453"/>
                    <a:pt x="5230" y="449"/>
                  </a:cubicBezTo>
                  <a:cubicBezTo>
                    <a:pt x="5371" y="449"/>
                    <a:pt x="5518" y="415"/>
                    <a:pt x="5659" y="389"/>
                  </a:cubicBezTo>
                  <a:cubicBezTo>
                    <a:pt x="5711" y="382"/>
                    <a:pt x="5760" y="344"/>
                    <a:pt x="5809" y="344"/>
                  </a:cubicBezTo>
                  <a:cubicBezTo>
                    <a:pt x="6044" y="341"/>
                    <a:pt x="6265" y="273"/>
                    <a:pt x="6470" y="168"/>
                  </a:cubicBezTo>
                  <a:cubicBezTo>
                    <a:pt x="6531" y="142"/>
                    <a:pt x="6575" y="94"/>
                    <a:pt x="6627" y="53"/>
                  </a:cubicBezTo>
                  <a:cubicBezTo>
                    <a:pt x="6617" y="34"/>
                    <a:pt x="6609" y="20"/>
                    <a:pt x="65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9" name="Google Shape;33419;p23"/>
            <p:cNvSpPr/>
            <p:nvPr/>
          </p:nvSpPr>
          <p:spPr>
            <a:xfrm>
              <a:off x="-3544478" y="3029212"/>
              <a:ext cx="273894" cy="73965"/>
            </a:xfrm>
            <a:custGeom>
              <a:avLst/>
              <a:gdLst/>
              <a:ahLst/>
              <a:cxnLst/>
              <a:rect l="l" t="t" r="r" b="b"/>
              <a:pathLst>
                <a:path w="5736" h="1549" extrusionOk="0">
                  <a:moveTo>
                    <a:pt x="5682" y="1"/>
                  </a:moveTo>
                  <a:cubicBezTo>
                    <a:pt x="5660" y="1"/>
                    <a:pt x="5641" y="4"/>
                    <a:pt x="5623" y="12"/>
                  </a:cubicBezTo>
                  <a:cubicBezTo>
                    <a:pt x="5548" y="49"/>
                    <a:pt x="5477" y="101"/>
                    <a:pt x="5402" y="139"/>
                  </a:cubicBezTo>
                  <a:cubicBezTo>
                    <a:pt x="5227" y="225"/>
                    <a:pt x="5088" y="374"/>
                    <a:pt x="4890" y="423"/>
                  </a:cubicBezTo>
                  <a:cubicBezTo>
                    <a:pt x="4677" y="475"/>
                    <a:pt x="4471" y="558"/>
                    <a:pt x="4259" y="617"/>
                  </a:cubicBezTo>
                  <a:cubicBezTo>
                    <a:pt x="3862" y="726"/>
                    <a:pt x="3465" y="827"/>
                    <a:pt x="3070" y="928"/>
                  </a:cubicBezTo>
                  <a:cubicBezTo>
                    <a:pt x="3047" y="935"/>
                    <a:pt x="3025" y="935"/>
                    <a:pt x="3006" y="939"/>
                  </a:cubicBezTo>
                  <a:cubicBezTo>
                    <a:pt x="2756" y="976"/>
                    <a:pt x="2501" y="1014"/>
                    <a:pt x="2251" y="1059"/>
                  </a:cubicBezTo>
                  <a:cubicBezTo>
                    <a:pt x="2192" y="1069"/>
                    <a:pt x="2139" y="1114"/>
                    <a:pt x="2079" y="1119"/>
                  </a:cubicBezTo>
                  <a:cubicBezTo>
                    <a:pt x="1855" y="1133"/>
                    <a:pt x="1631" y="1133"/>
                    <a:pt x="1406" y="1152"/>
                  </a:cubicBezTo>
                  <a:cubicBezTo>
                    <a:pt x="1294" y="1159"/>
                    <a:pt x="1178" y="1193"/>
                    <a:pt x="1066" y="1208"/>
                  </a:cubicBezTo>
                  <a:cubicBezTo>
                    <a:pt x="969" y="1223"/>
                    <a:pt x="868" y="1234"/>
                    <a:pt x="770" y="1245"/>
                  </a:cubicBezTo>
                  <a:cubicBezTo>
                    <a:pt x="666" y="1260"/>
                    <a:pt x="561" y="1279"/>
                    <a:pt x="456" y="1286"/>
                  </a:cubicBezTo>
                  <a:cubicBezTo>
                    <a:pt x="318" y="1298"/>
                    <a:pt x="177" y="1305"/>
                    <a:pt x="1" y="1321"/>
                  </a:cubicBezTo>
                  <a:cubicBezTo>
                    <a:pt x="53" y="1417"/>
                    <a:pt x="87" y="1481"/>
                    <a:pt x="120" y="1548"/>
                  </a:cubicBezTo>
                  <a:cubicBezTo>
                    <a:pt x="370" y="1500"/>
                    <a:pt x="595" y="1451"/>
                    <a:pt x="823" y="1402"/>
                  </a:cubicBezTo>
                  <a:cubicBezTo>
                    <a:pt x="939" y="1380"/>
                    <a:pt x="1058" y="1331"/>
                    <a:pt x="1171" y="1331"/>
                  </a:cubicBezTo>
                  <a:lnTo>
                    <a:pt x="1200" y="1331"/>
                  </a:lnTo>
                  <a:cubicBezTo>
                    <a:pt x="1227" y="1331"/>
                    <a:pt x="1257" y="1335"/>
                    <a:pt x="1283" y="1335"/>
                  </a:cubicBezTo>
                  <a:cubicBezTo>
                    <a:pt x="1424" y="1335"/>
                    <a:pt x="1567" y="1309"/>
                    <a:pt x="1705" y="1279"/>
                  </a:cubicBezTo>
                  <a:cubicBezTo>
                    <a:pt x="1843" y="1253"/>
                    <a:pt x="1982" y="1226"/>
                    <a:pt x="2124" y="1226"/>
                  </a:cubicBezTo>
                  <a:cubicBezTo>
                    <a:pt x="2195" y="1226"/>
                    <a:pt x="2262" y="1234"/>
                    <a:pt x="2333" y="1249"/>
                  </a:cubicBezTo>
                  <a:cubicBezTo>
                    <a:pt x="2337" y="1249"/>
                    <a:pt x="2344" y="1253"/>
                    <a:pt x="2352" y="1253"/>
                  </a:cubicBezTo>
                  <a:cubicBezTo>
                    <a:pt x="2389" y="1253"/>
                    <a:pt x="2434" y="1226"/>
                    <a:pt x="2475" y="1212"/>
                  </a:cubicBezTo>
                  <a:cubicBezTo>
                    <a:pt x="2523" y="1200"/>
                    <a:pt x="2573" y="1178"/>
                    <a:pt x="2621" y="1174"/>
                  </a:cubicBezTo>
                  <a:cubicBezTo>
                    <a:pt x="2946" y="1148"/>
                    <a:pt x="3256" y="1077"/>
                    <a:pt x="3552" y="935"/>
                  </a:cubicBezTo>
                  <a:cubicBezTo>
                    <a:pt x="3582" y="920"/>
                    <a:pt x="3619" y="905"/>
                    <a:pt x="3653" y="902"/>
                  </a:cubicBezTo>
                  <a:cubicBezTo>
                    <a:pt x="3929" y="886"/>
                    <a:pt x="4198" y="867"/>
                    <a:pt x="4426" y="684"/>
                  </a:cubicBezTo>
                  <a:cubicBezTo>
                    <a:pt x="4471" y="651"/>
                    <a:pt x="4535" y="651"/>
                    <a:pt x="4591" y="632"/>
                  </a:cubicBezTo>
                  <a:cubicBezTo>
                    <a:pt x="4704" y="591"/>
                    <a:pt x="4823" y="565"/>
                    <a:pt x="4928" y="505"/>
                  </a:cubicBezTo>
                  <a:cubicBezTo>
                    <a:pt x="5028" y="453"/>
                    <a:pt x="5118" y="396"/>
                    <a:pt x="5230" y="367"/>
                  </a:cubicBezTo>
                  <a:cubicBezTo>
                    <a:pt x="5432" y="315"/>
                    <a:pt x="5596" y="187"/>
                    <a:pt x="5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0" name="Google Shape;33420;p23"/>
            <p:cNvSpPr/>
            <p:nvPr/>
          </p:nvSpPr>
          <p:spPr>
            <a:xfrm>
              <a:off x="-4164560" y="3754630"/>
              <a:ext cx="233689" cy="247775"/>
            </a:xfrm>
            <a:custGeom>
              <a:avLst/>
              <a:gdLst/>
              <a:ahLst/>
              <a:cxnLst/>
              <a:rect l="l" t="t" r="r" b="b"/>
              <a:pathLst>
                <a:path w="4894" h="5189" extrusionOk="0">
                  <a:moveTo>
                    <a:pt x="4800" y="0"/>
                  </a:moveTo>
                  <a:cubicBezTo>
                    <a:pt x="4778" y="49"/>
                    <a:pt x="4744" y="97"/>
                    <a:pt x="4733" y="150"/>
                  </a:cubicBezTo>
                  <a:cubicBezTo>
                    <a:pt x="4699" y="352"/>
                    <a:pt x="4591" y="520"/>
                    <a:pt x="4483" y="688"/>
                  </a:cubicBezTo>
                  <a:cubicBezTo>
                    <a:pt x="4464" y="718"/>
                    <a:pt x="4438" y="744"/>
                    <a:pt x="4426" y="778"/>
                  </a:cubicBezTo>
                  <a:cubicBezTo>
                    <a:pt x="4258" y="1246"/>
                    <a:pt x="3970" y="1649"/>
                    <a:pt x="3708" y="2067"/>
                  </a:cubicBezTo>
                  <a:cubicBezTo>
                    <a:pt x="3611" y="2224"/>
                    <a:pt x="3510" y="2381"/>
                    <a:pt x="3380" y="2505"/>
                  </a:cubicBezTo>
                  <a:cubicBezTo>
                    <a:pt x="3256" y="2625"/>
                    <a:pt x="3151" y="2752"/>
                    <a:pt x="3058" y="2890"/>
                  </a:cubicBezTo>
                  <a:cubicBezTo>
                    <a:pt x="2980" y="3006"/>
                    <a:pt x="2909" y="3140"/>
                    <a:pt x="2800" y="3219"/>
                  </a:cubicBezTo>
                  <a:cubicBezTo>
                    <a:pt x="2520" y="3417"/>
                    <a:pt x="2311" y="3686"/>
                    <a:pt x="2064" y="3915"/>
                  </a:cubicBezTo>
                  <a:cubicBezTo>
                    <a:pt x="1989" y="3985"/>
                    <a:pt x="1895" y="4038"/>
                    <a:pt x="1821" y="4112"/>
                  </a:cubicBezTo>
                  <a:cubicBezTo>
                    <a:pt x="1593" y="4326"/>
                    <a:pt x="1343" y="4509"/>
                    <a:pt x="1058" y="4643"/>
                  </a:cubicBezTo>
                  <a:cubicBezTo>
                    <a:pt x="718" y="4807"/>
                    <a:pt x="375" y="4957"/>
                    <a:pt x="30" y="5114"/>
                  </a:cubicBezTo>
                  <a:cubicBezTo>
                    <a:pt x="19" y="5121"/>
                    <a:pt x="16" y="5148"/>
                    <a:pt x="0" y="5189"/>
                  </a:cubicBezTo>
                  <a:cubicBezTo>
                    <a:pt x="180" y="5137"/>
                    <a:pt x="348" y="5114"/>
                    <a:pt x="490" y="5040"/>
                  </a:cubicBezTo>
                  <a:cubicBezTo>
                    <a:pt x="782" y="4890"/>
                    <a:pt x="1062" y="4733"/>
                    <a:pt x="1365" y="4610"/>
                  </a:cubicBezTo>
                  <a:cubicBezTo>
                    <a:pt x="1402" y="4595"/>
                    <a:pt x="1436" y="4561"/>
                    <a:pt x="1469" y="4538"/>
                  </a:cubicBezTo>
                  <a:cubicBezTo>
                    <a:pt x="1600" y="4434"/>
                    <a:pt x="1731" y="4326"/>
                    <a:pt x="1869" y="4229"/>
                  </a:cubicBezTo>
                  <a:cubicBezTo>
                    <a:pt x="1981" y="4146"/>
                    <a:pt x="2112" y="4086"/>
                    <a:pt x="2217" y="3993"/>
                  </a:cubicBezTo>
                  <a:cubicBezTo>
                    <a:pt x="2295" y="3922"/>
                    <a:pt x="2337" y="3802"/>
                    <a:pt x="2416" y="3727"/>
                  </a:cubicBezTo>
                  <a:cubicBezTo>
                    <a:pt x="2602" y="3548"/>
                    <a:pt x="2789" y="3376"/>
                    <a:pt x="2954" y="3174"/>
                  </a:cubicBezTo>
                  <a:cubicBezTo>
                    <a:pt x="3144" y="2931"/>
                    <a:pt x="3380" y="2729"/>
                    <a:pt x="3548" y="2464"/>
                  </a:cubicBezTo>
                  <a:cubicBezTo>
                    <a:pt x="3600" y="2378"/>
                    <a:pt x="3679" y="2303"/>
                    <a:pt x="3742" y="2221"/>
                  </a:cubicBezTo>
                  <a:cubicBezTo>
                    <a:pt x="3891" y="2008"/>
                    <a:pt x="4060" y="1802"/>
                    <a:pt x="4183" y="1574"/>
                  </a:cubicBezTo>
                  <a:cubicBezTo>
                    <a:pt x="4281" y="1403"/>
                    <a:pt x="4336" y="1204"/>
                    <a:pt x="4438" y="1032"/>
                  </a:cubicBezTo>
                  <a:cubicBezTo>
                    <a:pt x="4535" y="875"/>
                    <a:pt x="4598" y="692"/>
                    <a:pt x="4714" y="557"/>
                  </a:cubicBezTo>
                  <a:cubicBezTo>
                    <a:pt x="4856" y="385"/>
                    <a:pt x="4893" y="214"/>
                    <a:pt x="4849" y="16"/>
                  </a:cubicBezTo>
                  <a:cubicBezTo>
                    <a:pt x="4833" y="8"/>
                    <a:pt x="4815" y="4"/>
                    <a:pt x="4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1" name="Google Shape;33421;p23"/>
            <p:cNvSpPr/>
            <p:nvPr/>
          </p:nvSpPr>
          <p:spPr>
            <a:xfrm>
              <a:off x="-3745983" y="3094391"/>
              <a:ext cx="202460" cy="89292"/>
            </a:xfrm>
            <a:custGeom>
              <a:avLst/>
              <a:gdLst/>
              <a:ahLst/>
              <a:cxnLst/>
              <a:rect l="l" t="t" r="r" b="b"/>
              <a:pathLst>
                <a:path w="4240" h="1870" extrusionOk="0">
                  <a:moveTo>
                    <a:pt x="3981" y="0"/>
                  </a:moveTo>
                  <a:cubicBezTo>
                    <a:pt x="3832" y="41"/>
                    <a:pt x="3664" y="52"/>
                    <a:pt x="3536" y="127"/>
                  </a:cubicBezTo>
                  <a:cubicBezTo>
                    <a:pt x="3481" y="161"/>
                    <a:pt x="3424" y="168"/>
                    <a:pt x="3368" y="168"/>
                  </a:cubicBezTo>
                  <a:cubicBezTo>
                    <a:pt x="3339" y="168"/>
                    <a:pt x="3308" y="168"/>
                    <a:pt x="3279" y="165"/>
                  </a:cubicBezTo>
                  <a:cubicBezTo>
                    <a:pt x="3249" y="161"/>
                    <a:pt x="3219" y="161"/>
                    <a:pt x="3193" y="161"/>
                  </a:cubicBezTo>
                  <a:cubicBezTo>
                    <a:pt x="3159" y="161"/>
                    <a:pt x="3125" y="165"/>
                    <a:pt x="3092" y="172"/>
                  </a:cubicBezTo>
                  <a:cubicBezTo>
                    <a:pt x="2908" y="232"/>
                    <a:pt x="2722" y="273"/>
                    <a:pt x="2542" y="340"/>
                  </a:cubicBezTo>
                  <a:cubicBezTo>
                    <a:pt x="2411" y="389"/>
                    <a:pt x="2288" y="460"/>
                    <a:pt x="2157" y="523"/>
                  </a:cubicBezTo>
                  <a:cubicBezTo>
                    <a:pt x="2030" y="584"/>
                    <a:pt x="1903" y="651"/>
                    <a:pt x="1772" y="699"/>
                  </a:cubicBezTo>
                  <a:cubicBezTo>
                    <a:pt x="1645" y="748"/>
                    <a:pt x="1536" y="826"/>
                    <a:pt x="1413" y="882"/>
                  </a:cubicBezTo>
                  <a:cubicBezTo>
                    <a:pt x="1148" y="1005"/>
                    <a:pt x="894" y="1159"/>
                    <a:pt x="647" y="1319"/>
                  </a:cubicBezTo>
                  <a:cubicBezTo>
                    <a:pt x="463" y="1439"/>
                    <a:pt x="296" y="1581"/>
                    <a:pt x="123" y="1716"/>
                  </a:cubicBezTo>
                  <a:cubicBezTo>
                    <a:pt x="82" y="1750"/>
                    <a:pt x="53" y="1802"/>
                    <a:pt x="0" y="1869"/>
                  </a:cubicBezTo>
                  <a:lnTo>
                    <a:pt x="60" y="1869"/>
                  </a:lnTo>
                  <a:cubicBezTo>
                    <a:pt x="172" y="1869"/>
                    <a:pt x="191" y="1850"/>
                    <a:pt x="280" y="1779"/>
                  </a:cubicBezTo>
                  <a:cubicBezTo>
                    <a:pt x="486" y="1615"/>
                    <a:pt x="696" y="1454"/>
                    <a:pt x="901" y="1293"/>
                  </a:cubicBezTo>
                  <a:cubicBezTo>
                    <a:pt x="924" y="1279"/>
                    <a:pt x="953" y="1274"/>
                    <a:pt x="979" y="1260"/>
                  </a:cubicBezTo>
                  <a:cubicBezTo>
                    <a:pt x="1148" y="1185"/>
                    <a:pt x="1331" y="1129"/>
                    <a:pt x="1473" y="1020"/>
                  </a:cubicBezTo>
                  <a:cubicBezTo>
                    <a:pt x="1578" y="942"/>
                    <a:pt x="1657" y="845"/>
                    <a:pt x="1783" y="845"/>
                  </a:cubicBezTo>
                  <a:cubicBezTo>
                    <a:pt x="1809" y="845"/>
                    <a:pt x="1840" y="848"/>
                    <a:pt x="1873" y="860"/>
                  </a:cubicBezTo>
                  <a:lnTo>
                    <a:pt x="1876" y="860"/>
                  </a:lnTo>
                  <a:cubicBezTo>
                    <a:pt x="1899" y="860"/>
                    <a:pt x="1933" y="826"/>
                    <a:pt x="1963" y="808"/>
                  </a:cubicBezTo>
                  <a:cubicBezTo>
                    <a:pt x="2280" y="639"/>
                    <a:pt x="2602" y="475"/>
                    <a:pt x="2957" y="392"/>
                  </a:cubicBezTo>
                  <a:cubicBezTo>
                    <a:pt x="3211" y="337"/>
                    <a:pt x="3469" y="284"/>
                    <a:pt x="3724" y="235"/>
                  </a:cubicBezTo>
                  <a:cubicBezTo>
                    <a:pt x="3734" y="232"/>
                    <a:pt x="3750" y="232"/>
                    <a:pt x="3760" y="232"/>
                  </a:cubicBezTo>
                  <a:cubicBezTo>
                    <a:pt x="3802" y="232"/>
                    <a:pt x="3847" y="243"/>
                    <a:pt x="3888" y="247"/>
                  </a:cubicBezTo>
                  <a:cubicBezTo>
                    <a:pt x="3959" y="251"/>
                    <a:pt x="4034" y="270"/>
                    <a:pt x="4109" y="270"/>
                  </a:cubicBezTo>
                  <a:cubicBezTo>
                    <a:pt x="4150" y="270"/>
                    <a:pt x="4195" y="265"/>
                    <a:pt x="4240" y="243"/>
                  </a:cubicBezTo>
                  <a:cubicBezTo>
                    <a:pt x="4176" y="157"/>
                    <a:pt x="4119" y="82"/>
                    <a:pt x="4060" y="4"/>
                  </a:cubicBezTo>
                  <a:cubicBezTo>
                    <a:pt x="4045" y="4"/>
                    <a:pt x="4026" y="0"/>
                    <a:pt x="40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2" name="Google Shape;33422;p23"/>
            <p:cNvSpPr/>
            <p:nvPr/>
          </p:nvSpPr>
          <p:spPr>
            <a:xfrm>
              <a:off x="-4292912" y="4096997"/>
              <a:ext cx="259235" cy="74442"/>
            </a:xfrm>
            <a:custGeom>
              <a:avLst/>
              <a:gdLst/>
              <a:ahLst/>
              <a:cxnLst/>
              <a:rect l="l" t="t" r="r" b="b"/>
              <a:pathLst>
                <a:path w="5429" h="1559" extrusionOk="0">
                  <a:moveTo>
                    <a:pt x="5428" y="0"/>
                  </a:moveTo>
                  <a:lnTo>
                    <a:pt x="5428" y="0"/>
                  </a:lnTo>
                  <a:cubicBezTo>
                    <a:pt x="5242" y="71"/>
                    <a:pt x="5088" y="116"/>
                    <a:pt x="4942" y="183"/>
                  </a:cubicBezTo>
                  <a:cubicBezTo>
                    <a:pt x="4763" y="266"/>
                    <a:pt x="4591" y="366"/>
                    <a:pt x="4412" y="449"/>
                  </a:cubicBezTo>
                  <a:cubicBezTo>
                    <a:pt x="4202" y="546"/>
                    <a:pt x="3989" y="639"/>
                    <a:pt x="3772" y="725"/>
                  </a:cubicBezTo>
                  <a:cubicBezTo>
                    <a:pt x="3518" y="827"/>
                    <a:pt x="3287" y="991"/>
                    <a:pt x="3002" y="1020"/>
                  </a:cubicBezTo>
                  <a:cubicBezTo>
                    <a:pt x="2890" y="1032"/>
                    <a:pt x="2785" y="1084"/>
                    <a:pt x="2673" y="1110"/>
                  </a:cubicBezTo>
                  <a:cubicBezTo>
                    <a:pt x="2378" y="1177"/>
                    <a:pt x="2083" y="1275"/>
                    <a:pt x="1784" y="1293"/>
                  </a:cubicBezTo>
                  <a:cubicBezTo>
                    <a:pt x="1571" y="1305"/>
                    <a:pt x="1365" y="1343"/>
                    <a:pt x="1163" y="1379"/>
                  </a:cubicBezTo>
                  <a:cubicBezTo>
                    <a:pt x="1051" y="1398"/>
                    <a:pt x="943" y="1410"/>
                    <a:pt x="834" y="1410"/>
                  </a:cubicBezTo>
                  <a:cubicBezTo>
                    <a:pt x="789" y="1410"/>
                    <a:pt x="744" y="1410"/>
                    <a:pt x="696" y="1405"/>
                  </a:cubicBezTo>
                  <a:cubicBezTo>
                    <a:pt x="640" y="1402"/>
                    <a:pt x="584" y="1398"/>
                    <a:pt x="532" y="1398"/>
                  </a:cubicBezTo>
                  <a:cubicBezTo>
                    <a:pt x="397" y="1398"/>
                    <a:pt x="259" y="1410"/>
                    <a:pt x="124" y="1413"/>
                  </a:cubicBezTo>
                  <a:cubicBezTo>
                    <a:pt x="68" y="1413"/>
                    <a:pt x="1" y="1417"/>
                    <a:pt x="16" y="1503"/>
                  </a:cubicBezTo>
                  <a:cubicBezTo>
                    <a:pt x="23" y="1548"/>
                    <a:pt x="49" y="1559"/>
                    <a:pt x="80" y="1559"/>
                  </a:cubicBezTo>
                  <a:cubicBezTo>
                    <a:pt x="97" y="1559"/>
                    <a:pt x="116" y="1555"/>
                    <a:pt x="135" y="1555"/>
                  </a:cubicBezTo>
                  <a:cubicBezTo>
                    <a:pt x="330" y="1536"/>
                    <a:pt x="524" y="1517"/>
                    <a:pt x="718" y="1503"/>
                  </a:cubicBezTo>
                  <a:cubicBezTo>
                    <a:pt x="823" y="1491"/>
                    <a:pt x="927" y="1488"/>
                    <a:pt x="1032" y="1481"/>
                  </a:cubicBezTo>
                  <a:cubicBezTo>
                    <a:pt x="1249" y="1462"/>
                    <a:pt x="1466" y="1447"/>
                    <a:pt x="1679" y="1424"/>
                  </a:cubicBezTo>
                  <a:cubicBezTo>
                    <a:pt x="1735" y="1417"/>
                    <a:pt x="1795" y="1369"/>
                    <a:pt x="1843" y="1369"/>
                  </a:cubicBezTo>
                  <a:lnTo>
                    <a:pt x="1859" y="1369"/>
                  </a:lnTo>
                  <a:cubicBezTo>
                    <a:pt x="1900" y="1379"/>
                    <a:pt x="1941" y="1383"/>
                    <a:pt x="1978" y="1383"/>
                  </a:cubicBezTo>
                  <a:cubicBezTo>
                    <a:pt x="2071" y="1383"/>
                    <a:pt x="2161" y="1360"/>
                    <a:pt x="2243" y="1338"/>
                  </a:cubicBezTo>
                  <a:cubicBezTo>
                    <a:pt x="2647" y="1241"/>
                    <a:pt x="3051" y="1133"/>
                    <a:pt x="3439" y="998"/>
                  </a:cubicBezTo>
                  <a:cubicBezTo>
                    <a:pt x="3817" y="867"/>
                    <a:pt x="4198" y="744"/>
                    <a:pt x="4550" y="542"/>
                  </a:cubicBezTo>
                  <a:cubicBezTo>
                    <a:pt x="4740" y="437"/>
                    <a:pt x="4947" y="363"/>
                    <a:pt x="5148" y="273"/>
                  </a:cubicBezTo>
                  <a:cubicBezTo>
                    <a:pt x="5261" y="225"/>
                    <a:pt x="5346" y="146"/>
                    <a:pt x="5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3" name="Google Shape;33423;p23"/>
            <p:cNvSpPr/>
            <p:nvPr/>
          </p:nvSpPr>
          <p:spPr>
            <a:xfrm>
              <a:off x="-4078896" y="3741785"/>
              <a:ext cx="110875" cy="158864"/>
            </a:xfrm>
            <a:custGeom>
              <a:avLst/>
              <a:gdLst/>
              <a:ahLst/>
              <a:cxnLst/>
              <a:rect l="l" t="t" r="r" b="b"/>
              <a:pathLst>
                <a:path w="2322" h="3327" extrusionOk="0">
                  <a:moveTo>
                    <a:pt x="2142" y="0"/>
                  </a:moveTo>
                  <a:cubicBezTo>
                    <a:pt x="2105" y="131"/>
                    <a:pt x="2068" y="259"/>
                    <a:pt x="2027" y="385"/>
                  </a:cubicBezTo>
                  <a:cubicBezTo>
                    <a:pt x="2016" y="423"/>
                    <a:pt x="1997" y="464"/>
                    <a:pt x="1978" y="497"/>
                  </a:cubicBezTo>
                  <a:cubicBezTo>
                    <a:pt x="1937" y="561"/>
                    <a:pt x="1885" y="621"/>
                    <a:pt x="1851" y="688"/>
                  </a:cubicBezTo>
                  <a:cubicBezTo>
                    <a:pt x="1735" y="905"/>
                    <a:pt x="1649" y="1140"/>
                    <a:pt x="1511" y="1342"/>
                  </a:cubicBezTo>
                  <a:cubicBezTo>
                    <a:pt x="1253" y="1712"/>
                    <a:pt x="1025" y="2101"/>
                    <a:pt x="707" y="2434"/>
                  </a:cubicBezTo>
                  <a:cubicBezTo>
                    <a:pt x="494" y="2654"/>
                    <a:pt x="334" y="2923"/>
                    <a:pt x="90" y="3121"/>
                  </a:cubicBezTo>
                  <a:cubicBezTo>
                    <a:pt x="42" y="3159"/>
                    <a:pt x="34" y="3252"/>
                    <a:pt x="12" y="3323"/>
                  </a:cubicBezTo>
                  <a:cubicBezTo>
                    <a:pt x="210" y="3249"/>
                    <a:pt x="363" y="3103"/>
                    <a:pt x="475" y="2942"/>
                  </a:cubicBezTo>
                  <a:cubicBezTo>
                    <a:pt x="786" y="2505"/>
                    <a:pt x="1205" y="2146"/>
                    <a:pt x="1459" y="1667"/>
                  </a:cubicBezTo>
                  <a:cubicBezTo>
                    <a:pt x="1474" y="1641"/>
                    <a:pt x="1503" y="1627"/>
                    <a:pt x="1514" y="1604"/>
                  </a:cubicBezTo>
                  <a:cubicBezTo>
                    <a:pt x="1600" y="1436"/>
                    <a:pt x="1743" y="1308"/>
                    <a:pt x="1799" y="1114"/>
                  </a:cubicBezTo>
                  <a:cubicBezTo>
                    <a:pt x="1847" y="954"/>
                    <a:pt x="1885" y="748"/>
                    <a:pt x="2094" y="677"/>
                  </a:cubicBezTo>
                  <a:cubicBezTo>
                    <a:pt x="2124" y="666"/>
                    <a:pt x="2135" y="591"/>
                    <a:pt x="2150" y="546"/>
                  </a:cubicBezTo>
                  <a:cubicBezTo>
                    <a:pt x="2165" y="490"/>
                    <a:pt x="2173" y="426"/>
                    <a:pt x="2195" y="374"/>
                  </a:cubicBezTo>
                  <a:cubicBezTo>
                    <a:pt x="2218" y="307"/>
                    <a:pt x="2259" y="247"/>
                    <a:pt x="2285" y="180"/>
                  </a:cubicBezTo>
                  <a:cubicBezTo>
                    <a:pt x="2322" y="67"/>
                    <a:pt x="2307" y="49"/>
                    <a:pt x="2142" y="0"/>
                  </a:cubicBezTo>
                  <a:close/>
                  <a:moveTo>
                    <a:pt x="12" y="3323"/>
                  </a:moveTo>
                  <a:cubicBezTo>
                    <a:pt x="8" y="3323"/>
                    <a:pt x="4" y="3323"/>
                    <a:pt x="1" y="3327"/>
                  </a:cubicBezTo>
                  <a:lnTo>
                    <a:pt x="12" y="3327"/>
                  </a:lnTo>
                  <a:lnTo>
                    <a:pt x="12" y="332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4" name="Google Shape;33424;p23"/>
            <p:cNvSpPr/>
            <p:nvPr/>
          </p:nvSpPr>
          <p:spPr>
            <a:xfrm>
              <a:off x="-3959092" y="3916168"/>
              <a:ext cx="108393" cy="123052"/>
            </a:xfrm>
            <a:custGeom>
              <a:avLst/>
              <a:gdLst/>
              <a:ahLst/>
              <a:cxnLst/>
              <a:rect l="l" t="t" r="r" b="b"/>
              <a:pathLst>
                <a:path w="2270" h="2577" extrusionOk="0">
                  <a:moveTo>
                    <a:pt x="2183" y="0"/>
                  </a:moveTo>
                  <a:cubicBezTo>
                    <a:pt x="2153" y="0"/>
                    <a:pt x="2127" y="16"/>
                    <a:pt x="2105" y="38"/>
                  </a:cubicBezTo>
                  <a:cubicBezTo>
                    <a:pt x="2033" y="116"/>
                    <a:pt x="1970" y="199"/>
                    <a:pt x="1899" y="280"/>
                  </a:cubicBezTo>
                  <a:cubicBezTo>
                    <a:pt x="1719" y="494"/>
                    <a:pt x="1656" y="796"/>
                    <a:pt x="1383" y="939"/>
                  </a:cubicBezTo>
                  <a:cubicBezTo>
                    <a:pt x="1379" y="943"/>
                    <a:pt x="1375" y="953"/>
                    <a:pt x="1372" y="958"/>
                  </a:cubicBezTo>
                  <a:cubicBezTo>
                    <a:pt x="1342" y="1141"/>
                    <a:pt x="1174" y="1219"/>
                    <a:pt x="1073" y="1346"/>
                  </a:cubicBezTo>
                  <a:cubicBezTo>
                    <a:pt x="965" y="1484"/>
                    <a:pt x="826" y="1604"/>
                    <a:pt x="744" y="1754"/>
                  </a:cubicBezTo>
                  <a:cubicBezTo>
                    <a:pt x="673" y="1892"/>
                    <a:pt x="583" y="2016"/>
                    <a:pt x="460" y="2086"/>
                  </a:cubicBezTo>
                  <a:cubicBezTo>
                    <a:pt x="269" y="2202"/>
                    <a:pt x="146" y="2378"/>
                    <a:pt x="0" y="2531"/>
                  </a:cubicBezTo>
                  <a:cubicBezTo>
                    <a:pt x="4" y="2546"/>
                    <a:pt x="11" y="2561"/>
                    <a:pt x="15" y="2576"/>
                  </a:cubicBezTo>
                  <a:cubicBezTo>
                    <a:pt x="71" y="2561"/>
                    <a:pt x="138" y="2557"/>
                    <a:pt x="183" y="2523"/>
                  </a:cubicBezTo>
                  <a:cubicBezTo>
                    <a:pt x="292" y="2442"/>
                    <a:pt x="378" y="2337"/>
                    <a:pt x="490" y="2266"/>
                  </a:cubicBezTo>
                  <a:cubicBezTo>
                    <a:pt x="594" y="2195"/>
                    <a:pt x="617" y="2090"/>
                    <a:pt x="673" y="1997"/>
                  </a:cubicBezTo>
                  <a:cubicBezTo>
                    <a:pt x="725" y="1907"/>
                    <a:pt x="867" y="1881"/>
                    <a:pt x="942" y="1798"/>
                  </a:cubicBezTo>
                  <a:cubicBezTo>
                    <a:pt x="1110" y="1619"/>
                    <a:pt x="1260" y="1421"/>
                    <a:pt x="1413" y="1227"/>
                  </a:cubicBezTo>
                  <a:cubicBezTo>
                    <a:pt x="1510" y="1107"/>
                    <a:pt x="1619" y="995"/>
                    <a:pt x="1693" y="864"/>
                  </a:cubicBezTo>
                  <a:cubicBezTo>
                    <a:pt x="1727" y="804"/>
                    <a:pt x="1738" y="744"/>
                    <a:pt x="1809" y="707"/>
                  </a:cubicBezTo>
                  <a:cubicBezTo>
                    <a:pt x="1862" y="681"/>
                    <a:pt x="1910" y="629"/>
                    <a:pt x="1943" y="580"/>
                  </a:cubicBezTo>
                  <a:cubicBezTo>
                    <a:pt x="2019" y="475"/>
                    <a:pt x="2086" y="367"/>
                    <a:pt x="2153" y="258"/>
                  </a:cubicBezTo>
                  <a:cubicBezTo>
                    <a:pt x="2195" y="191"/>
                    <a:pt x="2231" y="116"/>
                    <a:pt x="2269" y="53"/>
                  </a:cubicBezTo>
                  <a:cubicBezTo>
                    <a:pt x="2235" y="16"/>
                    <a:pt x="2209" y="0"/>
                    <a:pt x="2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5" name="Google Shape;33425;p23"/>
            <p:cNvSpPr/>
            <p:nvPr/>
          </p:nvSpPr>
          <p:spPr>
            <a:xfrm>
              <a:off x="-3970552" y="3573801"/>
              <a:ext cx="50711" cy="163544"/>
            </a:xfrm>
            <a:custGeom>
              <a:avLst/>
              <a:gdLst/>
              <a:ahLst/>
              <a:cxnLst/>
              <a:rect l="l" t="t" r="r" b="b"/>
              <a:pathLst>
                <a:path w="1062" h="3425" extrusionOk="0">
                  <a:moveTo>
                    <a:pt x="972" y="0"/>
                  </a:moveTo>
                  <a:cubicBezTo>
                    <a:pt x="954" y="35"/>
                    <a:pt x="924" y="68"/>
                    <a:pt x="917" y="105"/>
                  </a:cubicBezTo>
                  <a:cubicBezTo>
                    <a:pt x="875" y="408"/>
                    <a:pt x="820" y="711"/>
                    <a:pt x="748" y="1013"/>
                  </a:cubicBezTo>
                  <a:cubicBezTo>
                    <a:pt x="700" y="1212"/>
                    <a:pt x="613" y="1395"/>
                    <a:pt x="610" y="1608"/>
                  </a:cubicBezTo>
                  <a:cubicBezTo>
                    <a:pt x="606" y="1776"/>
                    <a:pt x="427" y="1907"/>
                    <a:pt x="461" y="2102"/>
                  </a:cubicBezTo>
                  <a:cubicBezTo>
                    <a:pt x="464" y="2120"/>
                    <a:pt x="423" y="2143"/>
                    <a:pt x="412" y="2165"/>
                  </a:cubicBezTo>
                  <a:cubicBezTo>
                    <a:pt x="386" y="2207"/>
                    <a:pt x="356" y="2247"/>
                    <a:pt x="344" y="2296"/>
                  </a:cubicBezTo>
                  <a:cubicBezTo>
                    <a:pt x="277" y="2554"/>
                    <a:pt x="218" y="2816"/>
                    <a:pt x="80" y="3051"/>
                  </a:cubicBezTo>
                  <a:cubicBezTo>
                    <a:pt x="23" y="3149"/>
                    <a:pt x="1" y="3283"/>
                    <a:pt x="90" y="3425"/>
                  </a:cubicBezTo>
                  <a:cubicBezTo>
                    <a:pt x="142" y="3301"/>
                    <a:pt x="169" y="3197"/>
                    <a:pt x="221" y="3104"/>
                  </a:cubicBezTo>
                  <a:cubicBezTo>
                    <a:pt x="356" y="2861"/>
                    <a:pt x="453" y="2610"/>
                    <a:pt x="475" y="2329"/>
                  </a:cubicBezTo>
                  <a:cubicBezTo>
                    <a:pt x="475" y="2300"/>
                    <a:pt x="494" y="2251"/>
                    <a:pt x="513" y="2243"/>
                  </a:cubicBezTo>
                  <a:cubicBezTo>
                    <a:pt x="610" y="2217"/>
                    <a:pt x="587" y="2135"/>
                    <a:pt x="610" y="2072"/>
                  </a:cubicBezTo>
                  <a:cubicBezTo>
                    <a:pt x="647" y="1967"/>
                    <a:pt x="677" y="1858"/>
                    <a:pt x="711" y="1750"/>
                  </a:cubicBezTo>
                  <a:cubicBezTo>
                    <a:pt x="778" y="1556"/>
                    <a:pt x="846" y="1361"/>
                    <a:pt x="913" y="1167"/>
                  </a:cubicBezTo>
                  <a:cubicBezTo>
                    <a:pt x="920" y="1148"/>
                    <a:pt x="932" y="1122"/>
                    <a:pt x="924" y="1108"/>
                  </a:cubicBezTo>
                  <a:cubicBezTo>
                    <a:pt x="857" y="977"/>
                    <a:pt x="939" y="868"/>
                    <a:pt x="969" y="749"/>
                  </a:cubicBezTo>
                  <a:cubicBezTo>
                    <a:pt x="1014" y="573"/>
                    <a:pt x="1032" y="390"/>
                    <a:pt x="1055" y="210"/>
                  </a:cubicBezTo>
                  <a:cubicBezTo>
                    <a:pt x="1062" y="143"/>
                    <a:pt x="1036" y="71"/>
                    <a:pt x="1025" y="4"/>
                  </a:cubicBezTo>
                  <a:cubicBezTo>
                    <a:pt x="1010" y="4"/>
                    <a:pt x="991" y="0"/>
                    <a:pt x="9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6" name="Google Shape;33426;p23"/>
            <p:cNvSpPr/>
            <p:nvPr/>
          </p:nvSpPr>
          <p:spPr>
            <a:xfrm>
              <a:off x="-4270947" y="3900602"/>
              <a:ext cx="194247" cy="84518"/>
            </a:xfrm>
            <a:custGeom>
              <a:avLst/>
              <a:gdLst/>
              <a:ahLst/>
              <a:cxnLst/>
              <a:rect l="l" t="t" r="r" b="b"/>
              <a:pathLst>
                <a:path w="4068" h="1770" extrusionOk="0">
                  <a:moveTo>
                    <a:pt x="4023" y="1"/>
                  </a:moveTo>
                  <a:cubicBezTo>
                    <a:pt x="4026" y="1"/>
                    <a:pt x="4026" y="5"/>
                    <a:pt x="4026" y="5"/>
                  </a:cubicBezTo>
                  <a:cubicBezTo>
                    <a:pt x="4030" y="5"/>
                    <a:pt x="4030" y="1"/>
                    <a:pt x="4034" y="1"/>
                  </a:cubicBezTo>
                  <a:close/>
                  <a:moveTo>
                    <a:pt x="4026" y="5"/>
                  </a:moveTo>
                  <a:cubicBezTo>
                    <a:pt x="3944" y="50"/>
                    <a:pt x="3850" y="87"/>
                    <a:pt x="3780" y="147"/>
                  </a:cubicBezTo>
                  <a:cubicBezTo>
                    <a:pt x="3578" y="308"/>
                    <a:pt x="3402" y="510"/>
                    <a:pt x="3186" y="640"/>
                  </a:cubicBezTo>
                  <a:cubicBezTo>
                    <a:pt x="2838" y="850"/>
                    <a:pt x="2464" y="1022"/>
                    <a:pt x="2094" y="1194"/>
                  </a:cubicBezTo>
                  <a:cubicBezTo>
                    <a:pt x="1858" y="1298"/>
                    <a:pt x="1608" y="1381"/>
                    <a:pt x="1361" y="1459"/>
                  </a:cubicBezTo>
                  <a:cubicBezTo>
                    <a:pt x="1185" y="1515"/>
                    <a:pt x="1002" y="1553"/>
                    <a:pt x="823" y="1583"/>
                  </a:cubicBezTo>
                  <a:cubicBezTo>
                    <a:pt x="636" y="1616"/>
                    <a:pt x="445" y="1620"/>
                    <a:pt x="258" y="1650"/>
                  </a:cubicBezTo>
                  <a:cubicBezTo>
                    <a:pt x="169" y="1661"/>
                    <a:pt x="86" y="1698"/>
                    <a:pt x="1" y="1721"/>
                  </a:cubicBezTo>
                  <a:cubicBezTo>
                    <a:pt x="1" y="1740"/>
                    <a:pt x="4" y="1755"/>
                    <a:pt x="4" y="1769"/>
                  </a:cubicBezTo>
                  <a:cubicBezTo>
                    <a:pt x="98" y="1762"/>
                    <a:pt x="195" y="1762"/>
                    <a:pt x="288" y="1750"/>
                  </a:cubicBezTo>
                  <a:cubicBezTo>
                    <a:pt x="355" y="1743"/>
                    <a:pt x="422" y="1713"/>
                    <a:pt x="490" y="1713"/>
                  </a:cubicBezTo>
                  <a:lnTo>
                    <a:pt x="517" y="1713"/>
                  </a:lnTo>
                  <a:cubicBezTo>
                    <a:pt x="550" y="1721"/>
                    <a:pt x="588" y="1721"/>
                    <a:pt x="621" y="1721"/>
                  </a:cubicBezTo>
                  <a:cubicBezTo>
                    <a:pt x="954" y="1721"/>
                    <a:pt x="1249" y="1541"/>
                    <a:pt x="1578" y="1519"/>
                  </a:cubicBezTo>
                  <a:cubicBezTo>
                    <a:pt x="1597" y="1519"/>
                    <a:pt x="1619" y="1508"/>
                    <a:pt x="1638" y="1496"/>
                  </a:cubicBezTo>
                  <a:cubicBezTo>
                    <a:pt x="2116" y="1284"/>
                    <a:pt x="2594" y="1070"/>
                    <a:pt x="3069" y="858"/>
                  </a:cubicBezTo>
                  <a:cubicBezTo>
                    <a:pt x="3186" y="805"/>
                    <a:pt x="3290" y="745"/>
                    <a:pt x="3376" y="637"/>
                  </a:cubicBezTo>
                  <a:cubicBezTo>
                    <a:pt x="3440" y="551"/>
                    <a:pt x="3540" y="457"/>
                    <a:pt x="3641" y="431"/>
                  </a:cubicBezTo>
                  <a:cubicBezTo>
                    <a:pt x="3840" y="379"/>
                    <a:pt x="3918" y="196"/>
                    <a:pt x="4064" y="91"/>
                  </a:cubicBezTo>
                  <a:cubicBezTo>
                    <a:pt x="4068" y="87"/>
                    <a:pt x="4042" y="39"/>
                    <a:pt x="4026"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7" name="Google Shape;33427;p23"/>
            <p:cNvSpPr/>
            <p:nvPr/>
          </p:nvSpPr>
          <p:spPr>
            <a:xfrm>
              <a:off x="-4605818" y="4088784"/>
              <a:ext cx="170515" cy="73010"/>
            </a:xfrm>
            <a:custGeom>
              <a:avLst/>
              <a:gdLst/>
              <a:ahLst/>
              <a:cxnLst/>
              <a:rect l="l" t="t" r="r" b="b"/>
              <a:pathLst>
                <a:path w="3571" h="1529" extrusionOk="0">
                  <a:moveTo>
                    <a:pt x="1" y="0"/>
                  </a:moveTo>
                  <a:lnTo>
                    <a:pt x="1" y="0"/>
                  </a:lnTo>
                  <a:cubicBezTo>
                    <a:pt x="161" y="169"/>
                    <a:pt x="277" y="355"/>
                    <a:pt x="479" y="355"/>
                  </a:cubicBezTo>
                  <a:cubicBezTo>
                    <a:pt x="498" y="355"/>
                    <a:pt x="513" y="355"/>
                    <a:pt x="532" y="352"/>
                  </a:cubicBezTo>
                  <a:cubicBezTo>
                    <a:pt x="658" y="433"/>
                    <a:pt x="756" y="505"/>
                    <a:pt x="860" y="561"/>
                  </a:cubicBezTo>
                  <a:cubicBezTo>
                    <a:pt x="1033" y="662"/>
                    <a:pt x="1208" y="759"/>
                    <a:pt x="1388" y="845"/>
                  </a:cubicBezTo>
                  <a:cubicBezTo>
                    <a:pt x="1597" y="942"/>
                    <a:pt x="1814" y="1025"/>
                    <a:pt x="2027" y="1111"/>
                  </a:cubicBezTo>
                  <a:cubicBezTo>
                    <a:pt x="2232" y="1189"/>
                    <a:pt x="2434" y="1268"/>
                    <a:pt x="2640" y="1342"/>
                  </a:cubicBezTo>
                  <a:cubicBezTo>
                    <a:pt x="2677" y="1358"/>
                    <a:pt x="2715" y="1368"/>
                    <a:pt x="2756" y="1368"/>
                  </a:cubicBezTo>
                  <a:lnTo>
                    <a:pt x="2767" y="1368"/>
                  </a:lnTo>
                  <a:cubicBezTo>
                    <a:pt x="2778" y="1365"/>
                    <a:pt x="2793" y="1365"/>
                    <a:pt x="2804" y="1365"/>
                  </a:cubicBezTo>
                  <a:cubicBezTo>
                    <a:pt x="2943" y="1365"/>
                    <a:pt x="3066" y="1410"/>
                    <a:pt x="3186" y="1484"/>
                  </a:cubicBezTo>
                  <a:cubicBezTo>
                    <a:pt x="3234" y="1518"/>
                    <a:pt x="3286" y="1529"/>
                    <a:pt x="3339" y="1529"/>
                  </a:cubicBezTo>
                  <a:cubicBezTo>
                    <a:pt x="3417" y="1529"/>
                    <a:pt x="3496" y="1499"/>
                    <a:pt x="3571" y="1451"/>
                  </a:cubicBezTo>
                  <a:cubicBezTo>
                    <a:pt x="3515" y="1410"/>
                    <a:pt x="3458" y="1391"/>
                    <a:pt x="3403" y="1372"/>
                  </a:cubicBezTo>
                  <a:cubicBezTo>
                    <a:pt x="3170" y="1286"/>
                    <a:pt x="2913" y="1320"/>
                    <a:pt x="2689" y="1196"/>
                  </a:cubicBezTo>
                  <a:cubicBezTo>
                    <a:pt x="2610" y="1151"/>
                    <a:pt x="2516" y="1133"/>
                    <a:pt x="2430" y="1103"/>
                  </a:cubicBezTo>
                  <a:cubicBezTo>
                    <a:pt x="2228" y="1032"/>
                    <a:pt x="2027" y="954"/>
                    <a:pt x="1821" y="890"/>
                  </a:cubicBezTo>
                  <a:cubicBezTo>
                    <a:pt x="1537" y="800"/>
                    <a:pt x="1305" y="599"/>
                    <a:pt x="1007" y="538"/>
                  </a:cubicBezTo>
                  <a:cubicBezTo>
                    <a:pt x="924" y="523"/>
                    <a:pt x="853" y="449"/>
                    <a:pt x="779" y="400"/>
                  </a:cubicBezTo>
                  <a:cubicBezTo>
                    <a:pt x="703" y="352"/>
                    <a:pt x="640" y="288"/>
                    <a:pt x="562" y="247"/>
                  </a:cubicBezTo>
                  <a:cubicBezTo>
                    <a:pt x="442" y="180"/>
                    <a:pt x="311" y="124"/>
                    <a:pt x="184" y="60"/>
                  </a:cubicBezTo>
                  <a:cubicBezTo>
                    <a:pt x="161" y="49"/>
                    <a:pt x="139" y="26"/>
                    <a:pt x="113" y="19"/>
                  </a:cubicBezTo>
                  <a:cubicBezTo>
                    <a:pt x="87" y="7"/>
                    <a:pt x="56" y="7"/>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8" name="Google Shape;33428;p23"/>
            <p:cNvSpPr/>
            <p:nvPr/>
          </p:nvSpPr>
          <p:spPr>
            <a:xfrm>
              <a:off x="-3496633" y="3219305"/>
              <a:ext cx="103379" cy="20580"/>
            </a:xfrm>
            <a:custGeom>
              <a:avLst/>
              <a:gdLst/>
              <a:ahLst/>
              <a:cxnLst/>
              <a:rect l="l" t="t" r="r" b="b"/>
              <a:pathLst>
                <a:path w="2165" h="431" extrusionOk="0">
                  <a:moveTo>
                    <a:pt x="1880" y="0"/>
                  </a:moveTo>
                  <a:cubicBezTo>
                    <a:pt x="1638" y="35"/>
                    <a:pt x="1399" y="71"/>
                    <a:pt x="1155" y="109"/>
                  </a:cubicBezTo>
                  <a:cubicBezTo>
                    <a:pt x="1062" y="124"/>
                    <a:pt x="965" y="169"/>
                    <a:pt x="879" y="169"/>
                  </a:cubicBezTo>
                  <a:cubicBezTo>
                    <a:pt x="864" y="169"/>
                    <a:pt x="849" y="169"/>
                    <a:pt x="834" y="166"/>
                  </a:cubicBezTo>
                  <a:cubicBezTo>
                    <a:pt x="808" y="161"/>
                    <a:pt x="781" y="157"/>
                    <a:pt x="755" y="157"/>
                  </a:cubicBezTo>
                  <a:cubicBezTo>
                    <a:pt x="669" y="157"/>
                    <a:pt x="595" y="184"/>
                    <a:pt x="509" y="188"/>
                  </a:cubicBezTo>
                  <a:cubicBezTo>
                    <a:pt x="400" y="195"/>
                    <a:pt x="288" y="206"/>
                    <a:pt x="176" y="206"/>
                  </a:cubicBezTo>
                  <a:cubicBezTo>
                    <a:pt x="68" y="210"/>
                    <a:pt x="4" y="251"/>
                    <a:pt x="1" y="401"/>
                  </a:cubicBezTo>
                  <a:cubicBezTo>
                    <a:pt x="68" y="412"/>
                    <a:pt x="124" y="430"/>
                    <a:pt x="176" y="430"/>
                  </a:cubicBezTo>
                  <a:lnTo>
                    <a:pt x="195" y="430"/>
                  </a:lnTo>
                  <a:cubicBezTo>
                    <a:pt x="400" y="412"/>
                    <a:pt x="602" y="382"/>
                    <a:pt x="808" y="359"/>
                  </a:cubicBezTo>
                  <a:cubicBezTo>
                    <a:pt x="1178" y="314"/>
                    <a:pt x="1552" y="278"/>
                    <a:pt x="1925" y="228"/>
                  </a:cubicBezTo>
                  <a:cubicBezTo>
                    <a:pt x="2004" y="218"/>
                    <a:pt x="2079" y="180"/>
                    <a:pt x="2165" y="150"/>
                  </a:cubicBezTo>
                  <a:cubicBezTo>
                    <a:pt x="2079" y="49"/>
                    <a:pt x="1985" y="0"/>
                    <a:pt x="19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9" name="Google Shape;33429;p23"/>
            <p:cNvSpPr/>
            <p:nvPr/>
          </p:nvSpPr>
          <p:spPr>
            <a:xfrm>
              <a:off x="-3952693" y="3413170"/>
              <a:ext cx="42736" cy="148216"/>
            </a:xfrm>
            <a:custGeom>
              <a:avLst/>
              <a:gdLst/>
              <a:ahLst/>
              <a:cxnLst/>
              <a:rect l="l" t="t" r="r" b="b"/>
              <a:pathLst>
                <a:path w="895" h="3104" extrusionOk="0">
                  <a:moveTo>
                    <a:pt x="894" y="0"/>
                  </a:moveTo>
                  <a:lnTo>
                    <a:pt x="894" y="0"/>
                  </a:lnTo>
                  <a:cubicBezTo>
                    <a:pt x="774" y="26"/>
                    <a:pt x="770" y="105"/>
                    <a:pt x="752" y="169"/>
                  </a:cubicBezTo>
                  <a:cubicBezTo>
                    <a:pt x="632" y="550"/>
                    <a:pt x="505" y="931"/>
                    <a:pt x="393" y="1316"/>
                  </a:cubicBezTo>
                  <a:cubicBezTo>
                    <a:pt x="329" y="1541"/>
                    <a:pt x="277" y="1768"/>
                    <a:pt x="236" y="1996"/>
                  </a:cubicBezTo>
                  <a:cubicBezTo>
                    <a:pt x="217" y="2082"/>
                    <a:pt x="258" y="2176"/>
                    <a:pt x="239" y="2258"/>
                  </a:cubicBezTo>
                  <a:cubicBezTo>
                    <a:pt x="184" y="2471"/>
                    <a:pt x="105" y="2673"/>
                    <a:pt x="38" y="2883"/>
                  </a:cubicBezTo>
                  <a:cubicBezTo>
                    <a:pt x="15" y="2957"/>
                    <a:pt x="1" y="3032"/>
                    <a:pt x="60" y="3103"/>
                  </a:cubicBezTo>
                  <a:cubicBezTo>
                    <a:pt x="206" y="2871"/>
                    <a:pt x="221" y="2819"/>
                    <a:pt x="247" y="2610"/>
                  </a:cubicBezTo>
                  <a:cubicBezTo>
                    <a:pt x="255" y="2538"/>
                    <a:pt x="270" y="2471"/>
                    <a:pt x="284" y="2400"/>
                  </a:cubicBezTo>
                  <a:cubicBezTo>
                    <a:pt x="360" y="2045"/>
                    <a:pt x="430" y="1686"/>
                    <a:pt x="513" y="1331"/>
                  </a:cubicBezTo>
                  <a:cubicBezTo>
                    <a:pt x="565" y="1114"/>
                    <a:pt x="591" y="878"/>
                    <a:pt x="700" y="688"/>
                  </a:cubicBezTo>
                  <a:cubicBezTo>
                    <a:pt x="819" y="471"/>
                    <a:pt x="812" y="236"/>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0" name="Google Shape;33430;p23"/>
            <p:cNvSpPr/>
            <p:nvPr/>
          </p:nvSpPr>
          <p:spPr>
            <a:xfrm>
              <a:off x="-3913204" y="3397985"/>
              <a:ext cx="40492" cy="127827"/>
            </a:xfrm>
            <a:custGeom>
              <a:avLst/>
              <a:gdLst/>
              <a:ahLst/>
              <a:cxnLst/>
              <a:rect l="l" t="t" r="r" b="b"/>
              <a:pathLst>
                <a:path w="848" h="2677" extrusionOk="0">
                  <a:moveTo>
                    <a:pt x="763" y="1"/>
                  </a:moveTo>
                  <a:cubicBezTo>
                    <a:pt x="606" y="184"/>
                    <a:pt x="606" y="184"/>
                    <a:pt x="624" y="411"/>
                  </a:cubicBezTo>
                  <a:cubicBezTo>
                    <a:pt x="628" y="449"/>
                    <a:pt x="601" y="490"/>
                    <a:pt x="587" y="528"/>
                  </a:cubicBezTo>
                  <a:cubicBezTo>
                    <a:pt x="564" y="573"/>
                    <a:pt x="523" y="613"/>
                    <a:pt x="516" y="658"/>
                  </a:cubicBezTo>
                  <a:cubicBezTo>
                    <a:pt x="467" y="1010"/>
                    <a:pt x="269" y="1317"/>
                    <a:pt x="235" y="1676"/>
                  </a:cubicBezTo>
                  <a:cubicBezTo>
                    <a:pt x="209" y="1941"/>
                    <a:pt x="112" y="2199"/>
                    <a:pt x="33" y="2452"/>
                  </a:cubicBezTo>
                  <a:cubicBezTo>
                    <a:pt x="0" y="2554"/>
                    <a:pt x="26" y="2614"/>
                    <a:pt x="104" y="2677"/>
                  </a:cubicBezTo>
                  <a:cubicBezTo>
                    <a:pt x="216" y="2561"/>
                    <a:pt x="209" y="2408"/>
                    <a:pt x="228" y="2277"/>
                  </a:cubicBezTo>
                  <a:cubicBezTo>
                    <a:pt x="295" y="1791"/>
                    <a:pt x="444" y="1327"/>
                    <a:pt x="616" y="868"/>
                  </a:cubicBezTo>
                  <a:cubicBezTo>
                    <a:pt x="658" y="748"/>
                    <a:pt x="710" y="618"/>
                    <a:pt x="699" y="498"/>
                  </a:cubicBezTo>
                  <a:cubicBezTo>
                    <a:pt x="691" y="404"/>
                    <a:pt x="706" y="349"/>
                    <a:pt x="747" y="270"/>
                  </a:cubicBezTo>
                  <a:cubicBezTo>
                    <a:pt x="789" y="192"/>
                    <a:pt x="848" y="97"/>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1" name="Google Shape;33431;p23"/>
            <p:cNvSpPr/>
            <p:nvPr/>
          </p:nvSpPr>
          <p:spPr>
            <a:xfrm>
              <a:off x="-3150159" y="3104179"/>
              <a:ext cx="90343" cy="69667"/>
            </a:xfrm>
            <a:custGeom>
              <a:avLst/>
              <a:gdLst/>
              <a:ahLst/>
              <a:cxnLst/>
              <a:rect l="l" t="t" r="r" b="b"/>
              <a:pathLst>
                <a:path w="1892" h="1459" extrusionOk="0">
                  <a:moveTo>
                    <a:pt x="1854" y="1"/>
                  </a:moveTo>
                  <a:cubicBezTo>
                    <a:pt x="1806" y="27"/>
                    <a:pt x="1757" y="49"/>
                    <a:pt x="1712" y="79"/>
                  </a:cubicBezTo>
                  <a:cubicBezTo>
                    <a:pt x="1402" y="274"/>
                    <a:pt x="1159" y="558"/>
                    <a:pt x="837" y="745"/>
                  </a:cubicBezTo>
                  <a:cubicBezTo>
                    <a:pt x="583" y="894"/>
                    <a:pt x="359" y="1096"/>
                    <a:pt x="124" y="1279"/>
                  </a:cubicBezTo>
                  <a:cubicBezTo>
                    <a:pt x="79" y="1316"/>
                    <a:pt x="41" y="1369"/>
                    <a:pt x="0" y="1414"/>
                  </a:cubicBezTo>
                  <a:cubicBezTo>
                    <a:pt x="7" y="1428"/>
                    <a:pt x="15" y="1443"/>
                    <a:pt x="22" y="1459"/>
                  </a:cubicBezTo>
                  <a:cubicBezTo>
                    <a:pt x="74" y="1447"/>
                    <a:pt x="142" y="1451"/>
                    <a:pt x="183" y="1421"/>
                  </a:cubicBezTo>
                  <a:cubicBezTo>
                    <a:pt x="493" y="1190"/>
                    <a:pt x="800" y="954"/>
                    <a:pt x="1111" y="719"/>
                  </a:cubicBezTo>
                  <a:cubicBezTo>
                    <a:pt x="1159" y="677"/>
                    <a:pt x="1204" y="629"/>
                    <a:pt x="1256" y="591"/>
                  </a:cubicBezTo>
                  <a:cubicBezTo>
                    <a:pt x="1439" y="453"/>
                    <a:pt x="1630" y="318"/>
                    <a:pt x="1813" y="177"/>
                  </a:cubicBezTo>
                  <a:cubicBezTo>
                    <a:pt x="1854" y="146"/>
                    <a:pt x="1869" y="87"/>
                    <a:pt x="1891" y="38"/>
                  </a:cubicBezTo>
                  <a:cubicBezTo>
                    <a:pt x="1880" y="27"/>
                    <a:pt x="1869" y="12"/>
                    <a:pt x="18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2" name="Google Shape;33432;p23"/>
            <p:cNvSpPr/>
            <p:nvPr/>
          </p:nvSpPr>
          <p:spPr>
            <a:xfrm>
              <a:off x="-3883647" y="3212190"/>
              <a:ext cx="68760" cy="117465"/>
            </a:xfrm>
            <a:custGeom>
              <a:avLst/>
              <a:gdLst/>
              <a:ahLst/>
              <a:cxnLst/>
              <a:rect l="l" t="t" r="r" b="b"/>
              <a:pathLst>
                <a:path w="1440" h="2460" extrusionOk="0">
                  <a:moveTo>
                    <a:pt x="1395" y="1"/>
                  </a:moveTo>
                  <a:cubicBezTo>
                    <a:pt x="1339" y="63"/>
                    <a:pt x="1276" y="123"/>
                    <a:pt x="1227" y="191"/>
                  </a:cubicBezTo>
                  <a:cubicBezTo>
                    <a:pt x="1130" y="322"/>
                    <a:pt x="1041" y="456"/>
                    <a:pt x="955" y="594"/>
                  </a:cubicBezTo>
                  <a:cubicBezTo>
                    <a:pt x="831" y="781"/>
                    <a:pt x="704" y="972"/>
                    <a:pt x="592" y="1167"/>
                  </a:cubicBezTo>
                  <a:cubicBezTo>
                    <a:pt x="480" y="1369"/>
                    <a:pt x="390" y="1581"/>
                    <a:pt x="274" y="1783"/>
                  </a:cubicBezTo>
                  <a:cubicBezTo>
                    <a:pt x="147" y="1997"/>
                    <a:pt x="54" y="2217"/>
                    <a:pt x="1" y="2460"/>
                  </a:cubicBezTo>
                  <a:lnTo>
                    <a:pt x="9" y="2460"/>
                  </a:lnTo>
                  <a:cubicBezTo>
                    <a:pt x="113" y="2460"/>
                    <a:pt x="170" y="2382"/>
                    <a:pt x="188" y="2295"/>
                  </a:cubicBezTo>
                  <a:cubicBezTo>
                    <a:pt x="251" y="2049"/>
                    <a:pt x="427" y="1858"/>
                    <a:pt x="491" y="1604"/>
                  </a:cubicBezTo>
                  <a:cubicBezTo>
                    <a:pt x="547" y="1379"/>
                    <a:pt x="708" y="1178"/>
                    <a:pt x="839" y="976"/>
                  </a:cubicBezTo>
                  <a:cubicBezTo>
                    <a:pt x="1014" y="703"/>
                    <a:pt x="1205" y="441"/>
                    <a:pt x="1384" y="172"/>
                  </a:cubicBezTo>
                  <a:cubicBezTo>
                    <a:pt x="1414" y="131"/>
                    <a:pt x="1422" y="79"/>
                    <a:pt x="1440" y="30"/>
                  </a:cubicBezTo>
                  <a:cubicBezTo>
                    <a:pt x="1426" y="19"/>
                    <a:pt x="1410" y="8"/>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3" name="Google Shape;33433;p23"/>
            <p:cNvSpPr/>
            <p:nvPr/>
          </p:nvSpPr>
          <p:spPr>
            <a:xfrm>
              <a:off x="-3241552" y="3172748"/>
              <a:ext cx="87669" cy="50567"/>
            </a:xfrm>
            <a:custGeom>
              <a:avLst/>
              <a:gdLst/>
              <a:ahLst/>
              <a:cxnLst/>
              <a:rect l="l" t="t" r="r" b="b"/>
              <a:pathLst>
                <a:path w="1836" h="1059" extrusionOk="0">
                  <a:moveTo>
                    <a:pt x="1776" y="0"/>
                  </a:moveTo>
                  <a:cubicBezTo>
                    <a:pt x="1574" y="116"/>
                    <a:pt x="1376" y="232"/>
                    <a:pt x="1174" y="351"/>
                  </a:cubicBezTo>
                  <a:cubicBezTo>
                    <a:pt x="1163" y="356"/>
                    <a:pt x="1159" y="374"/>
                    <a:pt x="1148" y="382"/>
                  </a:cubicBezTo>
                  <a:cubicBezTo>
                    <a:pt x="1099" y="430"/>
                    <a:pt x="1055" y="482"/>
                    <a:pt x="994" y="516"/>
                  </a:cubicBezTo>
                  <a:cubicBezTo>
                    <a:pt x="725" y="684"/>
                    <a:pt x="430" y="800"/>
                    <a:pt x="127" y="901"/>
                  </a:cubicBezTo>
                  <a:cubicBezTo>
                    <a:pt x="87" y="916"/>
                    <a:pt x="56" y="957"/>
                    <a:pt x="0" y="1006"/>
                  </a:cubicBezTo>
                  <a:cubicBezTo>
                    <a:pt x="87" y="1039"/>
                    <a:pt x="157" y="1058"/>
                    <a:pt x="217" y="1058"/>
                  </a:cubicBezTo>
                  <a:cubicBezTo>
                    <a:pt x="270" y="1058"/>
                    <a:pt x="314" y="1043"/>
                    <a:pt x="351" y="1006"/>
                  </a:cubicBezTo>
                  <a:cubicBezTo>
                    <a:pt x="497" y="863"/>
                    <a:pt x="670" y="804"/>
                    <a:pt x="853" y="748"/>
                  </a:cubicBezTo>
                  <a:cubicBezTo>
                    <a:pt x="901" y="732"/>
                    <a:pt x="942" y="706"/>
                    <a:pt x="984" y="680"/>
                  </a:cubicBezTo>
                  <a:cubicBezTo>
                    <a:pt x="1193" y="549"/>
                    <a:pt x="1383" y="385"/>
                    <a:pt x="1619" y="292"/>
                  </a:cubicBezTo>
                  <a:cubicBezTo>
                    <a:pt x="1727" y="251"/>
                    <a:pt x="1805" y="142"/>
                    <a:pt x="1836" y="11"/>
                  </a:cubicBezTo>
                  <a:cubicBezTo>
                    <a:pt x="1809" y="4"/>
                    <a:pt x="1795" y="0"/>
                    <a:pt x="17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4" name="Google Shape;33434;p23"/>
            <p:cNvSpPr/>
            <p:nvPr/>
          </p:nvSpPr>
          <p:spPr>
            <a:xfrm>
              <a:off x="-4027804" y="4044854"/>
              <a:ext cx="65513" cy="50042"/>
            </a:xfrm>
            <a:custGeom>
              <a:avLst/>
              <a:gdLst/>
              <a:ahLst/>
              <a:cxnLst/>
              <a:rect l="l" t="t" r="r" b="b"/>
              <a:pathLst>
                <a:path w="1372" h="1048" extrusionOk="0">
                  <a:moveTo>
                    <a:pt x="1357" y="1"/>
                  </a:moveTo>
                  <a:lnTo>
                    <a:pt x="1357" y="1"/>
                  </a:lnTo>
                  <a:cubicBezTo>
                    <a:pt x="1289" y="30"/>
                    <a:pt x="1226" y="45"/>
                    <a:pt x="1174" y="83"/>
                  </a:cubicBezTo>
                  <a:cubicBezTo>
                    <a:pt x="991" y="218"/>
                    <a:pt x="808" y="359"/>
                    <a:pt x="624" y="501"/>
                  </a:cubicBezTo>
                  <a:cubicBezTo>
                    <a:pt x="426" y="663"/>
                    <a:pt x="228" y="823"/>
                    <a:pt x="0" y="1010"/>
                  </a:cubicBezTo>
                  <a:cubicBezTo>
                    <a:pt x="63" y="1029"/>
                    <a:pt x="97" y="1048"/>
                    <a:pt x="119" y="1048"/>
                  </a:cubicBezTo>
                  <a:cubicBezTo>
                    <a:pt x="123" y="1048"/>
                    <a:pt x="127" y="1044"/>
                    <a:pt x="130" y="1044"/>
                  </a:cubicBezTo>
                  <a:cubicBezTo>
                    <a:pt x="206" y="1010"/>
                    <a:pt x="287" y="972"/>
                    <a:pt x="355" y="924"/>
                  </a:cubicBezTo>
                  <a:cubicBezTo>
                    <a:pt x="654" y="699"/>
                    <a:pt x="953" y="472"/>
                    <a:pt x="1252" y="247"/>
                  </a:cubicBezTo>
                  <a:cubicBezTo>
                    <a:pt x="1323" y="192"/>
                    <a:pt x="1372" y="128"/>
                    <a:pt x="1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5" name="Google Shape;33435;p23"/>
            <p:cNvSpPr/>
            <p:nvPr/>
          </p:nvSpPr>
          <p:spPr>
            <a:xfrm>
              <a:off x="-3847548" y="3815320"/>
              <a:ext cx="46079" cy="89865"/>
            </a:xfrm>
            <a:custGeom>
              <a:avLst/>
              <a:gdLst/>
              <a:ahLst/>
              <a:cxnLst/>
              <a:rect l="l" t="t" r="r" b="b"/>
              <a:pathLst>
                <a:path w="965" h="1882" extrusionOk="0">
                  <a:moveTo>
                    <a:pt x="863" y="1"/>
                  </a:moveTo>
                  <a:cubicBezTo>
                    <a:pt x="823" y="94"/>
                    <a:pt x="756" y="176"/>
                    <a:pt x="767" y="239"/>
                  </a:cubicBezTo>
                  <a:cubicBezTo>
                    <a:pt x="789" y="333"/>
                    <a:pt x="740" y="389"/>
                    <a:pt x="711" y="456"/>
                  </a:cubicBezTo>
                  <a:cubicBezTo>
                    <a:pt x="670" y="553"/>
                    <a:pt x="610" y="639"/>
                    <a:pt x="561" y="733"/>
                  </a:cubicBezTo>
                  <a:cubicBezTo>
                    <a:pt x="494" y="856"/>
                    <a:pt x="460" y="1006"/>
                    <a:pt x="370" y="1107"/>
                  </a:cubicBezTo>
                  <a:cubicBezTo>
                    <a:pt x="168" y="1324"/>
                    <a:pt x="161" y="1612"/>
                    <a:pt x="0" y="1881"/>
                  </a:cubicBezTo>
                  <a:cubicBezTo>
                    <a:pt x="123" y="1847"/>
                    <a:pt x="173" y="1787"/>
                    <a:pt x="206" y="1724"/>
                  </a:cubicBezTo>
                  <a:cubicBezTo>
                    <a:pt x="307" y="1537"/>
                    <a:pt x="404" y="1354"/>
                    <a:pt x="490" y="1159"/>
                  </a:cubicBezTo>
                  <a:cubicBezTo>
                    <a:pt x="594" y="924"/>
                    <a:pt x="696" y="684"/>
                    <a:pt x="845" y="472"/>
                  </a:cubicBezTo>
                  <a:cubicBezTo>
                    <a:pt x="965" y="307"/>
                    <a:pt x="965" y="236"/>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6" name="Google Shape;33436;p23"/>
            <p:cNvSpPr/>
            <p:nvPr/>
          </p:nvSpPr>
          <p:spPr>
            <a:xfrm>
              <a:off x="-3260318" y="2979982"/>
              <a:ext cx="58255" cy="45363"/>
            </a:xfrm>
            <a:custGeom>
              <a:avLst/>
              <a:gdLst/>
              <a:ahLst/>
              <a:cxnLst/>
              <a:rect l="l" t="t" r="r" b="b"/>
              <a:pathLst>
                <a:path w="1220" h="950" extrusionOk="0">
                  <a:moveTo>
                    <a:pt x="1141" y="0"/>
                  </a:moveTo>
                  <a:cubicBezTo>
                    <a:pt x="1103" y="30"/>
                    <a:pt x="1066" y="56"/>
                    <a:pt x="1036" y="86"/>
                  </a:cubicBezTo>
                  <a:cubicBezTo>
                    <a:pt x="853" y="266"/>
                    <a:pt x="628" y="385"/>
                    <a:pt x="423" y="530"/>
                  </a:cubicBezTo>
                  <a:cubicBezTo>
                    <a:pt x="311" y="613"/>
                    <a:pt x="195" y="695"/>
                    <a:pt x="90" y="785"/>
                  </a:cubicBezTo>
                  <a:cubicBezTo>
                    <a:pt x="57" y="811"/>
                    <a:pt x="45" y="867"/>
                    <a:pt x="0" y="949"/>
                  </a:cubicBezTo>
                  <a:cubicBezTo>
                    <a:pt x="147" y="882"/>
                    <a:pt x="255" y="849"/>
                    <a:pt x="337" y="789"/>
                  </a:cubicBezTo>
                  <a:cubicBezTo>
                    <a:pt x="427" y="721"/>
                    <a:pt x="490" y="625"/>
                    <a:pt x="569" y="546"/>
                  </a:cubicBezTo>
                  <a:cubicBezTo>
                    <a:pt x="602" y="512"/>
                    <a:pt x="651" y="490"/>
                    <a:pt x="692" y="463"/>
                  </a:cubicBezTo>
                  <a:cubicBezTo>
                    <a:pt x="771" y="404"/>
                    <a:pt x="849" y="347"/>
                    <a:pt x="928" y="288"/>
                  </a:cubicBezTo>
                  <a:cubicBezTo>
                    <a:pt x="1025" y="213"/>
                    <a:pt x="1118" y="131"/>
                    <a:pt x="1220" y="59"/>
                  </a:cubicBezTo>
                  <a:cubicBezTo>
                    <a:pt x="1193" y="41"/>
                    <a:pt x="1167" y="23"/>
                    <a:pt x="1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7" name="Google Shape;33437;p23"/>
            <p:cNvSpPr/>
            <p:nvPr/>
          </p:nvSpPr>
          <p:spPr>
            <a:xfrm>
              <a:off x="-3233721" y="3003713"/>
              <a:ext cx="71100" cy="51952"/>
            </a:xfrm>
            <a:custGeom>
              <a:avLst/>
              <a:gdLst/>
              <a:ahLst/>
              <a:cxnLst/>
              <a:rect l="l" t="t" r="r" b="b"/>
              <a:pathLst>
                <a:path w="1489" h="1088" extrusionOk="0">
                  <a:moveTo>
                    <a:pt x="1369" y="0"/>
                  </a:moveTo>
                  <a:cubicBezTo>
                    <a:pt x="1353" y="7"/>
                    <a:pt x="1339" y="19"/>
                    <a:pt x="1320" y="26"/>
                  </a:cubicBezTo>
                  <a:cubicBezTo>
                    <a:pt x="1309" y="30"/>
                    <a:pt x="1301" y="45"/>
                    <a:pt x="1291" y="52"/>
                  </a:cubicBezTo>
                  <a:cubicBezTo>
                    <a:pt x="1039" y="247"/>
                    <a:pt x="786" y="442"/>
                    <a:pt x="535" y="632"/>
                  </a:cubicBezTo>
                  <a:cubicBezTo>
                    <a:pt x="359" y="770"/>
                    <a:pt x="180" y="904"/>
                    <a:pt x="1" y="1039"/>
                  </a:cubicBezTo>
                  <a:cubicBezTo>
                    <a:pt x="8" y="1054"/>
                    <a:pt x="16" y="1073"/>
                    <a:pt x="23" y="1087"/>
                  </a:cubicBezTo>
                  <a:cubicBezTo>
                    <a:pt x="31" y="1087"/>
                    <a:pt x="40" y="1087"/>
                    <a:pt x="48" y="1087"/>
                  </a:cubicBezTo>
                  <a:cubicBezTo>
                    <a:pt x="62" y="1087"/>
                    <a:pt x="76" y="1087"/>
                    <a:pt x="89" y="1087"/>
                  </a:cubicBezTo>
                  <a:cubicBezTo>
                    <a:pt x="122" y="1087"/>
                    <a:pt x="152" y="1085"/>
                    <a:pt x="165" y="1070"/>
                  </a:cubicBezTo>
                  <a:cubicBezTo>
                    <a:pt x="378" y="808"/>
                    <a:pt x="708" y="680"/>
                    <a:pt x="932" y="433"/>
                  </a:cubicBezTo>
                  <a:cubicBezTo>
                    <a:pt x="1141" y="423"/>
                    <a:pt x="1193" y="198"/>
                    <a:pt x="1380" y="123"/>
                  </a:cubicBezTo>
                  <a:cubicBezTo>
                    <a:pt x="1417" y="109"/>
                    <a:pt x="1455" y="86"/>
                    <a:pt x="1488" y="64"/>
                  </a:cubicBezTo>
                  <a:cubicBezTo>
                    <a:pt x="1448" y="41"/>
                    <a:pt x="1410" y="23"/>
                    <a:pt x="1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8" name="Google Shape;33438;p23"/>
            <p:cNvSpPr/>
            <p:nvPr/>
          </p:nvSpPr>
          <p:spPr>
            <a:xfrm>
              <a:off x="-3753146" y="3184686"/>
              <a:ext cx="74681" cy="64319"/>
            </a:xfrm>
            <a:custGeom>
              <a:avLst/>
              <a:gdLst/>
              <a:ahLst/>
              <a:cxnLst/>
              <a:rect l="l" t="t" r="r" b="b"/>
              <a:pathLst>
                <a:path w="1564" h="1347" extrusionOk="0">
                  <a:moveTo>
                    <a:pt x="1563" y="1"/>
                  </a:moveTo>
                  <a:cubicBezTo>
                    <a:pt x="1519" y="8"/>
                    <a:pt x="1496" y="8"/>
                    <a:pt x="1481" y="16"/>
                  </a:cubicBezTo>
                  <a:cubicBezTo>
                    <a:pt x="1253" y="158"/>
                    <a:pt x="1066" y="352"/>
                    <a:pt x="838" y="490"/>
                  </a:cubicBezTo>
                  <a:cubicBezTo>
                    <a:pt x="722" y="561"/>
                    <a:pt x="632" y="681"/>
                    <a:pt x="532" y="778"/>
                  </a:cubicBezTo>
                  <a:cubicBezTo>
                    <a:pt x="483" y="823"/>
                    <a:pt x="434" y="860"/>
                    <a:pt x="389" y="905"/>
                  </a:cubicBezTo>
                  <a:cubicBezTo>
                    <a:pt x="263" y="1036"/>
                    <a:pt x="139" y="1167"/>
                    <a:pt x="1" y="1305"/>
                  </a:cubicBezTo>
                  <a:cubicBezTo>
                    <a:pt x="42" y="1331"/>
                    <a:pt x="75" y="1346"/>
                    <a:pt x="109" y="1346"/>
                  </a:cubicBezTo>
                  <a:cubicBezTo>
                    <a:pt x="150" y="1346"/>
                    <a:pt x="192" y="1320"/>
                    <a:pt x="237" y="1267"/>
                  </a:cubicBezTo>
                  <a:cubicBezTo>
                    <a:pt x="285" y="1215"/>
                    <a:pt x="322" y="1155"/>
                    <a:pt x="371" y="1107"/>
                  </a:cubicBezTo>
                  <a:cubicBezTo>
                    <a:pt x="475" y="998"/>
                    <a:pt x="610" y="917"/>
                    <a:pt x="681" y="774"/>
                  </a:cubicBezTo>
                  <a:cubicBezTo>
                    <a:pt x="700" y="737"/>
                    <a:pt x="737" y="707"/>
                    <a:pt x="770" y="684"/>
                  </a:cubicBezTo>
                  <a:cubicBezTo>
                    <a:pt x="984" y="527"/>
                    <a:pt x="1201" y="375"/>
                    <a:pt x="1417" y="218"/>
                  </a:cubicBezTo>
                  <a:cubicBezTo>
                    <a:pt x="1459" y="187"/>
                    <a:pt x="1496" y="154"/>
                    <a:pt x="1526" y="116"/>
                  </a:cubicBezTo>
                  <a:cubicBezTo>
                    <a:pt x="1545" y="90"/>
                    <a:pt x="1548" y="49"/>
                    <a:pt x="15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9" name="Google Shape;33439;p23"/>
            <p:cNvSpPr/>
            <p:nvPr/>
          </p:nvSpPr>
          <p:spPr>
            <a:xfrm>
              <a:off x="-3957850" y="3927771"/>
              <a:ext cx="49660" cy="52382"/>
            </a:xfrm>
            <a:custGeom>
              <a:avLst/>
              <a:gdLst/>
              <a:ahLst/>
              <a:cxnLst/>
              <a:rect l="l" t="t" r="r" b="b"/>
              <a:pathLst>
                <a:path w="1040" h="1097" extrusionOk="0">
                  <a:moveTo>
                    <a:pt x="983" y="1"/>
                  </a:moveTo>
                  <a:cubicBezTo>
                    <a:pt x="878" y="1"/>
                    <a:pt x="823" y="75"/>
                    <a:pt x="763" y="146"/>
                  </a:cubicBezTo>
                  <a:cubicBezTo>
                    <a:pt x="564" y="382"/>
                    <a:pt x="363" y="621"/>
                    <a:pt x="168" y="860"/>
                  </a:cubicBezTo>
                  <a:cubicBezTo>
                    <a:pt x="112" y="927"/>
                    <a:pt x="67" y="1002"/>
                    <a:pt x="0" y="1096"/>
                  </a:cubicBezTo>
                  <a:cubicBezTo>
                    <a:pt x="187" y="1074"/>
                    <a:pt x="235" y="1040"/>
                    <a:pt x="325" y="909"/>
                  </a:cubicBezTo>
                  <a:cubicBezTo>
                    <a:pt x="389" y="822"/>
                    <a:pt x="449" y="737"/>
                    <a:pt x="520" y="658"/>
                  </a:cubicBezTo>
                  <a:cubicBezTo>
                    <a:pt x="684" y="464"/>
                    <a:pt x="852" y="273"/>
                    <a:pt x="1020" y="82"/>
                  </a:cubicBezTo>
                  <a:cubicBezTo>
                    <a:pt x="1032" y="68"/>
                    <a:pt x="1032" y="45"/>
                    <a:pt x="1039" y="8"/>
                  </a:cubicBezTo>
                  <a:cubicBezTo>
                    <a:pt x="1020" y="4"/>
                    <a:pt x="1002" y="1"/>
                    <a:pt x="9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0" name="Google Shape;33440;p23"/>
            <p:cNvSpPr/>
            <p:nvPr/>
          </p:nvSpPr>
          <p:spPr>
            <a:xfrm>
              <a:off x="-4430527" y="4159789"/>
              <a:ext cx="73774" cy="10982"/>
            </a:xfrm>
            <a:custGeom>
              <a:avLst/>
              <a:gdLst/>
              <a:ahLst/>
              <a:cxnLst/>
              <a:rect l="l" t="t" r="r" b="b"/>
              <a:pathLst>
                <a:path w="1545" h="230" extrusionOk="0">
                  <a:moveTo>
                    <a:pt x="240" y="1"/>
                  </a:moveTo>
                  <a:cubicBezTo>
                    <a:pt x="162" y="1"/>
                    <a:pt x="83" y="16"/>
                    <a:pt x="1" y="61"/>
                  </a:cubicBezTo>
                  <a:cubicBezTo>
                    <a:pt x="221" y="166"/>
                    <a:pt x="453" y="218"/>
                    <a:pt x="692" y="218"/>
                  </a:cubicBezTo>
                  <a:cubicBezTo>
                    <a:pt x="748" y="218"/>
                    <a:pt x="804" y="214"/>
                    <a:pt x="860" y="207"/>
                  </a:cubicBezTo>
                  <a:cubicBezTo>
                    <a:pt x="886" y="207"/>
                    <a:pt x="912" y="202"/>
                    <a:pt x="943" y="202"/>
                  </a:cubicBezTo>
                  <a:cubicBezTo>
                    <a:pt x="969" y="202"/>
                    <a:pt x="995" y="207"/>
                    <a:pt x="1021" y="207"/>
                  </a:cubicBezTo>
                  <a:cubicBezTo>
                    <a:pt x="1167" y="214"/>
                    <a:pt x="1313" y="229"/>
                    <a:pt x="1462" y="229"/>
                  </a:cubicBezTo>
                  <a:cubicBezTo>
                    <a:pt x="1488" y="229"/>
                    <a:pt x="1518" y="176"/>
                    <a:pt x="1544" y="147"/>
                  </a:cubicBezTo>
                  <a:cubicBezTo>
                    <a:pt x="1537" y="132"/>
                    <a:pt x="1530" y="117"/>
                    <a:pt x="1522" y="102"/>
                  </a:cubicBezTo>
                  <a:cubicBezTo>
                    <a:pt x="1473" y="113"/>
                    <a:pt x="1421" y="117"/>
                    <a:pt x="1369" y="117"/>
                  </a:cubicBezTo>
                  <a:cubicBezTo>
                    <a:pt x="1313" y="117"/>
                    <a:pt x="1257" y="109"/>
                    <a:pt x="1197" y="106"/>
                  </a:cubicBezTo>
                  <a:cubicBezTo>
                    <a:pt x="1140" y="102"/>
                    <a:pt x="1085" y="98"/>
                    <a:pt x="1025" y="98"/>
                  </a:cubicBezTo>
                  <a:cubicBezTo>
                    <a:pt x="957" y="98"/>
                    <a:pt x="886" y="102"/>
                    <a:pt x="819" y="124"/>
                  </a:cubicBezTo>
                  <a:cubicBezTo>
                    <a:pt x="808" y="128"/>
                    <a:pt x="797" y="128"/>
                    <a:pt x="790" y="128"/>
                  </a:cubicBezTo>
                  <a:cubicBezTo>
                    <a:pt x="737" y="128"/>
                    <a:pt x="674" y="98"/>
                    <a:pt x="617" y="83"/>
                  </a:cubicBezTo>
                  <a:cubicBezTo>
                    <a:pt x="494" y="42"/>
                    <a:pt x="367" y="1"/>
                    <a:pt x="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1" name="Google Shape;33441;p23"/>
            <p:cNvSpPr/>
            <p:nvPr/>
          </p:nvSpPr>
          <p:spPr>
            <a:xfrm>
              <a:off x="-3729223" y="3481022"/>
              <a:ext cx="23589" cy="69429"/>
            </a:xfrm>
            <a:custGeom>
              <a:avLst/>
              <a:gdLst/>
              <a:ahLst/>
              <a:cxnLst/>
              <a:rect l="l" t="t" r="r" b="b"/>
              <a:pathLst>
                <a:path w="494" h="1454" extrusionOk="0">
                  <a:moveTo>
                    <a:pt x="445" y="0"/>
                  </a:moveTo>
                  <a:cubicBezTo>
                    <a:pt x="337" y="284"/>
                    <a:pt x="247" y="512"/>
                    <a:pt x="157" y="744"/>
                  </a:cubicBezTo>
                  <a:cubicBezTo>
                    <a:pt x="76" y="965"/>
                    <a:pt x="0" y="1189"/>
                    <a:pt x="34" y="1454"/>
                  </a:cubicBezTo>
                  <a:cubicBezTo>
                    <a:pt x="150" y="1379"/>
                    <a:pt x="150" y="1379"/>
                    <a:pt x="165" y="1289"/>
                  </a:cubicBezTo>
                  <a:cubicBezTo>
                    <a:pt x="195" y="1148"/>
                    <a:pt x="225" y="1005"/>
                    <a:pt x="266" y="863"/>
                  </a:cubicBezTo>
                  <a:cubicBezTo>
                    <a:pt x="333" y="635"/>
                    <a:pt x="416" y="411"/>
                    <a:pt x="479" y="183"/>
                  </a:cubicBezTo>
                  <a:cubicBezTo>
                    <a:pt x="494" y="142"/>
                    <a:pt x="464" y="94"/>
                    <a:pt x="4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2" name="Google Shape;33442;p23"/>
            <p:cNvSpPr/>
            <p:nvPr/>
          </p:nvSpPr>
          <p:spPr>
            <a:xfrm>
              <a:off x="-3748514" y="3557231"/>
              <a:ext cx="23111" cy="73535"/>
            </a:xfrm>
            <a:custGeom>
              <a:avLst/>
              <a:gdLst/>
              <a:ahLst/>
              <a:cxnLst/>
              <a:rect l="l" t="t" r="r" b="b"/>
              <a:pathLst>
                <a:path w="484" h="1540" extrusionOk="0">
                  <a:moveTo>
                    <a:pt x="386" y="0"/>
                  </a:moveTo>
                  <a:cubicBezTo>
                    <a:pt x="333" y="187"/>
                    <a:pt x="263" y="351"/>
                    <a:pt x="252" y="523"/>
                  </a:cubicBezTo>
                  <a:cubicBezTo>
                    <a:pt x="244" y="710"/>
                    <a:pt x="195" y="875"/>
                    <a:pt x="132" y="1051"/>
                  </a:cubicBezTo>
                  <a:cubicBezTo>
                    <a:pt x="83" y="1193"/>
                    <a:pt x="1" y="1353"/>
                    <a:pt x="132" y="1540"/>
                  </a:cubicBezTo>
                  <a:cubicBezTo>
                    <a:pt x="166" y="1472"/>
                    <a:pt x="188" y="1439"/>
                    <a:pt x="199" y="1398"/>
                  </a:cubicBezTo>
                  <a:cubicBezTo>
                    <a:pt x="259" y="1215"/>
                    <a:pt x="202" y="1001"/>
                    <a:pt x="341" y="837"/>
                  </a:cubicBezTo>
                  <a:cubicBezTo>
                    <a:pt x="323" y="632"/>
                    <a:pt x="390" y="445"/>
                    <a:pt x="449" y="258"/>
                  </a:cubicBezTo>
                  <a:cubicBezTo>
                    <a:pt x="476" y="168"/>
                    <a:pt x="483" y="78"/>
                    <a:pt x="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3" name="Google Shape;33443;p23"/>
            <p:cNvSpPr/>
            <p:nvPr/>
          </p:nvSpPr>
          <p:spPr>
            <a:xfrm>
              <a:off x="-3913204" y="3329607"/>
              <a:ext cx="30846" cy="73439"/>
            </a:xfrm>
            <a:custGeom>
              <a:avLst/>
              <a:gdLst/>
              <a:ahLst/>
              <a:cxnLst/>
              <a:rect l="l" t="t" r="r" b="b"/>
              <a:pathLst>
                <a:path w="646" h="1538" extrusionOk="0">
                  <a:moveTo>
                    <a:pt x="613" y="1"/>
                  </a:moveTo>
                  <a:cubicBezTo>
                    <a:pt x="613" y="4"/>
                    <a:pt x="616" y="9"/>
                    <a:pt x="616" y="12"/>
                  </a:cubicBezTo>
                  <a:cubicBezTo>
                    <a:pt x="616" y="9"/>
                    <a:pt x="620" y="4"/>
                    <a:pt x="620" y="1"/>
                  </a:cubicBezTo>
                  <a:close/>
                  <a:moveTo>
                    <a:pt x="616" y="12"/>
                  </a:moveTo>
                  <a:cubicBezTo>
                    <a:pt x="538" y="195"/>
                    <a:pt x="456" y="378"/>
                    <a:pt x="377" y="561"/>
                  </a:cubicBezTo>
                  <a:cubicBezTo>
                    <a:pt x="276" y="801"/>
                    <a:pt x="179" y="1044"/>
                    <a:pt x="82" y="1287"/>
                  </a:cubicBezTo>
                  <a:cubicBezTo>
                    <a:pt x="52" y="1369"/>
                    <a:pt x="30" y="1455"/>
                    <a:pt x="0" y="1537"/>
                  </a:cubicBezTo>
                  <a:cubicBezTo>
                    <a:pt x="63" y="1534"/>
                    <a:pt x="112" y="1515"/>
                    <a:pt x="127" y="1481"/>
                  </a:cubicBezTo>
                  <a:cubicBezTo>
                    <a:pt x="175" y="1380"/>
                    <a:pt x="194" y="1265"/>
                    <a:pt x="254" y="1167"/>
                  </a:cubicBezTo>
                  <a:cubicBezTo>
                    <a:pt x="456" y="842"/>
                    <a:pt x="504" y="461"/>
                    <a:pt x="635" y="113"/>
                  </a:cubicBezTo>
                  <a:cubicBezTo>
                    <a:pt x="646" y="83"/>
                    <a:pt x="628" y="46"/>
                    <a:pt x="616"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4" name="Google Shape;33444;p23"/>
            <p:cNvSpPr/>
            <p:nvPr/>
          </p:nvSpPr>
          <p:spPr>
            <a:xfrm>
              <a:off x="-3370955" y="3173656"/>
              <a:ext cx="65036" cy="21249"/>
            </a:xfrm>
            <a:custGeom>
              <a:avLst/>
              <a:gdLst/>
              <a:ahLst/>
              <a:cxnLst/>
              <a:rect l="l" t="t" r="r" b="b"/>
              <a:pathLst>
                <a:path w="1362" h="445" extrusionOk="0">
                  <a:moveTo>
                    <a:pt x="0" y="415"/>
                  </a:moveTo>
                  <a:lnTo>
                    <a:pt x="0" y="422"/>
                  </a:lnTo>
                  <a:cubicBezTo>
                    <a:pt x="4" y="418"/>
                    <a:pt x="4" y="418"/>
                    <a:pt x="7" y="415"/>
                  </a:cubicBezTo>
                  <a:close/>
                  <a:moveTo>
                    <a:pt x="1346" y="0"/>
                  </a:moveTo>
                  <a:cubicBezTo>
                    <a:pt x="1218" y="30"/>
                    <a:pt x="1092" y="75"/>
                    <a:pt x="965" y="82"/>
                  </a:cubicBezTo>
                  <a:cubicBezTo>
                    <a:pt x="673" y="101"/>
                    <a:pt x="407" y="198"/>
                    <a:pt x="142" y="299"/>
                  </a:cubicBezTo>
                  <a:cubicBezTo>
                    <a:pt x="90" y="318"/>
                    <a:pt x="52" y="373"/>
                    <a:pt x="7" y="415"/>
                  </a:cubicBezTo>
                  <a:cubicBezTo>
                    <a:pt x="45" y="437"/>
                    <a:pt x="83" y="444"/>
                    <a:pt x="119" y="444"/>
                  </a:cubicBezTo>
                  <a:cubicBezTo>
                    <a:pt x="198" y="444"/>
                    <a:pt x="276" y="404"/>
                    <a:pt x="359" y="385"/>
                  </a:cubicBezTo>
                  <a:cubicBezTo>
                    <a:pt x="572" y="325"/>
                    <a:pt x="773" y="220"/>
                    <a:pt x="998" y="187"/>
                  </a:cubicBezTo>
                  <a:cubicBezTo>
                    <a:pt x="1125" y="168"/>
                    <a:pt x="1241" y="93"/>
                    <a:pt x="1361" y="40"/>
                  </a:cubicBezTo>
                  <a:cubicBezTo>
                    <a:pt x="1357" y="30"/>
                    <a:pt x="1353" y="14"/>
                    <a:pt x="1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5" name="Google Shape;33445;p23"/>
            <p:cNvSpPr/>
            <p:nvPr/>
          </p:nvSpPr>
          <p:spPr>
            <a:xfrm>
              <a:off x="-4047668" y="4016491"/>
              <a:ext cx="55008" cy="43596"/>
            </a:xfrm>
            <a:custGeom>
              <a:avLst/>
              <a:gdLst/>
              <a:ahLst/>
              <a:cxnLst/>
              <a:rect l="l" t="t" r="r" b="b"/>
              <a:pathLst>
                <a:path w="1152" h="913" extrusionOk="0">
                  <a:moveTo>
                    <a:pt x="1152" y="1"/>
                  </a:moveTo>
                  <a:lnTo>
                    <a:pt x="1152" y="1"/>
                  </a:lnTo>
                  <a:cubicBezTo>
                    <a:pt x="767" y="292"/>
                    <a:pt x="386" y="579"/>
                    <a:pt x="1" y="871"/>
                  </a:cubicBezTo>
                  <a:cubicBezTo>
                    <a:pt x="8" y="886"/>
                    <a:pt x="16" y="901"/>
                    <a:pt x="23" y="912"/>
                  </a:cubicBezTo>
                  <a:cubicBezTo>
                    <a:pt x="106" y="883"/>
                    <a:pt x="195" y="864"/>
                    <a:pt x="263" y="815"/>
                  </a:cubicBezTo>
                  <a:cubicBezTo>
                    <a:pt x="506" y="643"/>
                    <a:pt x="745" y="464"/>
                    <a:pt x="980" y="284"/>
                  </a:cubicBezTo>
                  <a:cubicBezTo>
                    <a:pt x="1070" y="217"/>
                    <a:pt x="1152" y="142"/>
                    <a:pt x="1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6" name="Google Shape;33446;p23"/>
            <p:cNvSpPr/>
            <p:nvPr/>
          </p:nvSpPr>
          <p:spPr>
            <a:xfrm>
              <a:off x="-3279418" y="2973535"/>
              <a:ext cx="38964" cy="27313"/>
            </a:xfrm>
            <a:custGeom>
              <a:avLst/>
              <a:gdLst/>
              <a:ahLst/>
              <a:cxnLst/>
              <a:rect l="l" t="t" r="r" b="b"/>
              <a:pathLst>
                <a:path w="816" h="572" extrusionOk="0">
                  <a:moveTo>
                    <a:pt x="655" y="1"/>
                  </a:moveTo>
                  <a:cubicBezTo>
                    <a:pt x="566" y="71"/>
                    <a:pt x="471" y="139"/>
                    <a:pt x="378" y="206"/>
                  </a:cubicBezTo>
                  <a:cubicBezTo>
                    <a:pt x="233" y="303"/>
                    <a:pt x="102" y="404"/>
                    <a:pt x="0" y="572"/>
                  </a:cubicBezTo>
                  <a:cubicBezTo>
                    <a:pt x="53" y="561"/>
                    <a:pt x="95" y="561"/>
                    <a:pt x="128" y="539"/>
                  </a:cubicBezTo>
                  <a:cubicBezTo>
                    <a:pt x="247" y="468"/>
                    <a:pt x="364" y="385"/>
                    <a:pt x="479" y="311"/>
                  </a:cubicBezTo>
                  <a:cubicBezTo>
                    <a:pt x="580" y="244"/>
                    <a:pt x="681" y="187"/>
                    <a:pt x="752" y="79"/>
                  </a:cubicBezTo>
                  <a:cubicBezTo>
                    <a:pt x="771" y="49"/>
                    <a:pt x="793" y="23"/>
                    <a:pt x="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7" name="Google Shape;33447;p23"/>
            <p:cNvSpPr/>
            <p:nvPr/>
          </p:nvSpPr>
          <p:spPr>
            <a:xfrm>
              <a:off x="-4479614" y="3957042"/>
              <a:ext cx="72007" cy="25737"/>
            </a:xfrm>
            <a:custGeom>
              <a:avLst/>
              <a:gdLst/>
              <a:ahLst/>
              <a:cxnLst/>
              <a:rect l="l" t="t" r="r" b="b"/>
              <a:pathLst>
                <a:path w="1508" h="539" extrusionOk="0">
                  <a:moveTo>
                    <a:pt x="12" y="0"/>
                  </a:moveTo>
                  <a:cubicBezTo>
                    <a:pt x="8" y="16"/>
                    <a:pt x="4" y="26"/>
                    <a:pt x="1" y="38"/>
                  </a:cubicBezTo>
                  <a:cubicBezTo>
                    <a:pt x="91" y="97"/>
                    <a:pt x="177" y="183"/>
                    <a:pt x="274" y="202"/>
                  </a:cubicBezTo>
                  <a:cubicBezTo>
                    <a:pt x="565" y="266"/>
                    <a:pt x="841" y="356"/>
                    <a:pt x="1114" y="471"/>
                  </a:cubicBezTo>
                  <a:cubicBezTo>
                    <a:pt x="1190" y="505"/>
                    <a:pt x="1271" y="539"/>
                    <a:pt x="1357" y="539"/>
                  </a:cubicBezTo>
                  <a:cubicBezTo>
                    <a:pt x="1406" y="539"/>
                    <a:pt x="1455" y="528"/>
                    <a:pt x="1507" y="497"/>
                  </a:cubicBezTo>
                  <a:cubicBezTo>
                    <a:pt x="1111" y="273"/>
                    <a:pt x="636" y="262"/>
                    <a:pt x="236" y="45"/>
                  </a:cubicBezTo>
                  <a:cubicBezTo>
                    <a:pt x="172" y="12"/>
                    <a:pt x="87" y="16"/>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8" name="Google Shape;33448;p23"/>
            <p:cNvSpPr/>
            <p:nvPr/>
          </p:nvSpPr>
          <p:spPr>
            <a:xfrm>
              <a:off x="-3163529" y="3086894"/>
              <a:ext cx="61932" cy="45697"/>
            </a:xfrm>
            <a:custGeom>
              <a:avLst/>
              <a:gdLst/>
              <a:ahLst/>
              <a:cxnLst/>
              <a:rect l="l" t="t" r="r" b="b"/>
              <a:pathLst>
                <a:path w="1297" h="957" extrusionOk="0">
                  <a:moveTo>
                    <a:pt x="1296" y="0"/>
                  </a:moveTo>
                  <a:cubicBezTo>
                    <a:pt x="825" y="261"/>
                    <a:pt x="430" y="610"/>
                    <a:pt x="0" y="908"/>
                  </a:cubicBezTo>
                  <a:cubicBezTo>
                    <a:pt x="4" y="924"/>
                    <a:pt x="7" y="938"/>
                    <a:pt x="11" y="953"/>
                  </a:cubicBezTo>
                  <a:lnTo>
                    <a:pt x="40" y="953"/>
                  </a:lnTo>
                  <a:cubicBezTo>
                    <a:pt x="52" y="953"/>
                    <a:pt x="59" y="957"/>
                    <a:pt x="71" y="957"/>
                  </a:cubicBezTo>
                  <a:cubicBezTo>
                    <a:pt x="82" y="957"/>
                    <a:pt x="93" y="953"/>
                    <a:pt x="104" y="950"/>
                  </a:cubicBezTo>
                  <a:cubicBezTo>
                    <a:pt x="183" y="893"/>
                    <a:pt x="254" y="830"/>
                    <a:pt x="332" y="774"/>
                  </a:cubicBezTo>
                  <a:cubicBezTo>
                    <a:pt x="546" y="620"/>
                    <a:pt x="763" y="479"/>
                    <a:pt x="968" y="322"/>
                  </a:cubicBezTo>
                  <a:cubicBezTo>
                    <a:pt x="1087" y="228"/>
                    <a:pt x="1184" y="108"/>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9" name="Google Shape;33449;p23"/>
            <p:cNvSpPr/>
            <p:nvPr/>
          </p:nvSpPr>
          <p:spPr>
            <a:xfrm>
              <a:off x="-3321343" y="3187551"/>
              <a:ext cx="59306" cy="23971"/>
            </a:xfrm>
            <a:custGeom>
              <a:avLst/>
              <a:gdLst/>
              <a:ahLst/>
              <a:cxnLst/>
              <a:rect l="l" t="t" r="r" b="b"/>
              <a:pathLst>
                <a:path w="1242" h="502" extrusionOk="0">
                  <a:moveTo>
                    <a:pt x="1156" y="1"/>
                  </a:moveTo>
                  <a:cubicBezTo>
                    <a:pt x="1140" y="1"/>
                    <a:pt x="1130" y="4"/>
                    <a:pt x="1114" y="8"/>
                  </a:cubicBezTo>
                  <a:cubicBezTo>
                    <a:pt x="778" y="113"/>
                    <a:pt x="445" y="217"/>
                    <a:pt x="112" y="325"/>
                  </a:cubicBezTo>
                  <a:cubicBezTo>
                    <a:pt x="48" y="344"/>
                    <a:pt x="0" y="386"/>
                    <a:pt x="45" y="501"/>
                  </a:cubicBezTo>
                  <a:cubicBezTo>
                    <a:pt x="449" y="363"/>
                    <a:pt x="852" y="232"/>
                    <a:pt x="1242" y="23"/>
                  </a:cubicBezTo>
                  <a:cubicBezTo>
                    <a:pt x="1211" y="8"/>
                    <a:pt x="1185" y="1"/>
                    <a:pt x="1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0" name="Google Shape;33450;p23"/>
            <p:cNvSpPr/>
            <p:nvPr/>
          </p:nvSpPr>
          <p:spPr>
            <a:xfrm>
              <a:off x="-3827206" y="3233248"/>
              <a:ext cx="34332" cy="49851"/>
            </a:xfrm>
            <a:custGeom>
              <a:avLst/>
              <a:gdLst/>
              <a:ahLst/>
              <a:cxnLst/>
              <a:rect l="l" t="t" r="r" b="b"/>
              <a:pathLst>
                <a:path w="719" h="1044" extrusionOk="0">
                  <a:moveTo>
                    <a:pt x="718" y="0"/>
                  </a:moveTo>
                  <a:lnTo>
                    <a:pt x="718" y="0"/>
                  </a:lnTo>
                  <a:cubicBezTo>
                    <a:pt x="430" y="310"/>
                    <a:pt x="154" y="632"/>
                    <a:pt x="0" y="1043"/>
                  </a:cubicBezTo>
                  <a:cubicBezTo>
                    <a:pt x="228" y="950"/>
                    <a:pt x="273" y="711"/>
                    <a:pt x="415" y="550"/>
                  </a:cubicBezTo>
                  <a:cubicBezTo>
                    <a:pt x="554" y="393"/>
                    <a:pt x="703" y="232"/>
                    <a:pt x="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1" name="Google Shape;33451;p23"/>
            <p:cNvSpPr/>
            <p:nvPr/>
          </p:nvSpPr>
          <p:spPr>
            <a:xfrm>
              <a:off x="-3863974" y="3434944"/>
              <a:ext cx="22729" cy="64319"/>
            </a:xfrm>
            <a:custGeom>
              <a:avLst/>
              <a:gdLst/>
              <a:ahLst/>
              <a:cxnLst/>
              <a:rect l="l" t="t" r="r" b="b"/>
              <a:pathLst>
                <a:path w="476" h="1347" extrusionOk="0">
                  <a:moveTo>
                    <a:pt x="400" y="1"/>
                  </a:moveTo>
                  <a:cubicBezTo>
                    <a:pt x="378" y="56"/>
                    <a:pt x="360" y="105"/>
                    <a:pt x="341" y="150"/>
                  </a:cubicBezTo>
                  <a:cubicBezTo>
                    <a:pt x="262" y="374"/>
                    <a:pt x="172" y="595"/>
                    <a:pt x="105" y="826"/>
                  </a:cubicBezTo>
                  <a:cubicBezTo>
                    <a:pt x="56" y="988"/>
                    <a:pt x="41" y="1163"/>
                    <a:pt x="12" y="1331"/>
                  </a:cubicBezTo>
                  <a:cubicBezTo>
                    <a:pt x="56" y="1271"/>
                    <a:pt x="113" y="1212"/>
                    <a:pt x="142" y="1145"/>
                  </a:cubicBezTo>
                  <a:cubicBezTo>
                    <a:pt x="180" y="1069"/>
                    <a:pt x="191" y="988"/>
                    <a:pt x="217" y="909"/>
                  </a:cubicBezTo>
                  <a:cubicBezTo>
                    <a:pt x="292" y="662"/>
                    <a:pt x="367" y="412"/>
                    <a:pt x="449" y="169"/>
                  </a:cubicBezTo>
                  <a:cubicBezTo>
                    <a:pt x="475" y="94"/>
                    <a:pt x="460" y="53"/>
                    <a:pt x="400" y="1"/>
                  </a:cubicBezTo>
                  <a:close/>
                  <a:moveTo>
                    <a:pt x="12" y="1331"/>
                  </a:moveTo>
                  <a:lnTo>
                    <a:pt x="12" y="1331"/>
                  </a:lnTo>
                  <a:cubicBezTo>
                    <a:pt x="8" y="1335"/>
                    <a:pt x="4" y="1338"/>
                    <a:pt x="1" y="1346"/>
                  </a:cubicBezTo>
                  <a:lnTo>
                    <a:pt x="8" y="1346"/>
                  </a:lnTo>
                  <a:cubicBezTo>
                    <a:pt x="8" y="1342"/>
                    <a:pt x="12" y="1335"/>
                    <a:pt x="12" y="13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2" name="Google Shape;33452;p23"/>
            <p:cNvSpPr/>
            <p:nvPr/>
          </p:nvSpPr>
          <p:spPr>
            <a:xfrm>
              <a:off x="-3876484" y="3343025"/>
              <a:ext cx="23302" cy="51045"/>
            </a:xfrm>
            <a:custGeom>
              <a:avLst/>
              <a:gdLst/>
              <a:ahLst/>
              <a:cxnLst/>
              <a:rect l="l" t="t" r="r" b="b"/>
              <a:pathLst>
                <a:path w="488" h="1069" extrusionOk="0">
                  <a:moveTo>
                    <a:pt x="434" y="0"/>
                  </a:moveTo>
                  <a:cubicBezTo>
                    <a:pt x="386" y="60"/>
                    <a:pt x="322" y="113"/>
                    <a:pt x="300" y="180"/>
                  </a:cubicBezTo>
                  <a:cubicBezTo>
                    <a:pt x="195" y="468"/>
                    <a:pt x="101" y="759"/>
                    <a:pt x="1" y="1051"/>
                  </a:cubicBezTo>
                  <a:cubicBezTo>
                    <a:pt x="30" y="1062"/>
                    <a:pt x="53" y="1069"/>
                    <a:pt x="72" y="1069"/>
                  </a:cubicBezTo>
                  <a:cubicBezTo>
                    <a:pt x="135" y="1069"/>
                    <a:pt x="161" y="1017"/>
                    <a:pt x="180" y="965"/>
                  </a:cubicBezTo>
                  <a:cubicBezTo>
                    <a:pt x="247" y="782"/>
                    <a:pt x="308" y="594"/>
                    <a:pt x="370" y="404"/>
                  </a:cubicBezTo>
                  <a:cubicBezTo>
                    <a:pt x="412" y="280"/>
                    <a:pt x="449" y="154"/>
                    <a:pt x="487" y="30"/>
                  </a:cubicBezTo>
                  <a:cubicBezTo>
                    <a:pt x="468" y="19"/>
                    <a:pt x="449" y="11"/>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3" name="Google Shape;33453;p23"/>
            <p:cNvSpPr/>
            <p:nvPr/>
          </p:nvSpPr>
          <p:spPr>
            <a:xfrm>
              <a:off x="-3360450" y="3204120"/>
              <a:ext cx="36815" cy="16474"/>
            </a:xfrm>
            <a:custGeom>
              <a:avLst/>
              <a:gdLst/>
              <a:ahLst/>
              <a:cxnLst/>
              <a:rect l="l" t="t" r="r" b="b"/>
              <a:pathLst>
                <a:path w="771" h="345" extrusionOk="0">
                  <a:moveTo>
                    <a:pt x="550" y="1"/>
                  </a:moveTo>
                  <a:cubicBezTo>
                    <a:pt x="337" y="1"/>
                    <a:pt x="165" y="117"/>
                    <a:pt x="1" y="244"/>
                  </a:cubicBezTo>
                  <a:cubicBezTo>
                    <a:pt x="8" y="311"/>
                    <a:pt x="34" y="345"/>
                    <a:pt x="79" y="345"/>
                  </a:cubicBezTo>
                  <a:cubicBezTo>
                    <a:pt x="91" y="345"/>
                    <a:pt x="105" y="341"/>
                    <a:pt x="117" y="337"/>
                  </a:cubicBezTo>
                  <a:cubicBezTo>
                    <a:pt x="303" y="282"/>
                    <a:pt x="491" y="218"/>
                    <a:pt x="670" y="151"/>
                  </a:cubicBezTo>
                  <a:cubicBezTo>
                    <a:pt x="707" y="135"/>
                    <a:pt x="729" y="83"/>
                    <a:pt x="771" y="39"/>
                  </a:cubicBezTo>
                  <a:cubicBezTo>
                    <a:pt x="693" y="13"/>
                    <a:pt x="621"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4" name="Google Shape;33454;p23"/>
            <p:cNvSpPr/>
            <p:nvPr/>
          </p:nvSpPr>
          <p:spPr>
            <a:xfrm>
              <a:off x="-3769381" y="3472236"/>
              <a:ext cx="24114" cy="70383"/>
            </a:xfrm>
            <a:custGeom>
              <a:avLst/>
              <a:gdLst/>
              <a:ahLst/>
              <a:cxnLst/>
              <a:rect l="l" t="t" r="r" b="b"/>
              <a:pathLst>
                <a:path w="505" h="1474" extrusionOk="0">
                  <a:moveTo>
                    <a:pt x="427" y="0"/>
                  </a:moveTo>
                  <a:cubicBezTo>
                    <a:pt x="367" y="217"/>
                    <a:pt x="311" y="435"/>
                    <a:pt x="251" y="651"/>
                  </a:cubicBezTo>
                  <a:cubicBezTo>
                    <a:pt x="244" y="681"/>
                    <a:pt x="225" y="711"/>
                    <a:pt x="213" y="740"/>
                  </a:cubicBezTo>
                  <a:cubicBezTo>
                    <a:pt x="184" y="823"/>
                    <a:pt x="146" y="909"/>
                    <a:pt x="132" y="995"/>
                  </a:cubicBezTo>
                  <a:cubicBezTo>
                    <a:pt x="120" y="1054"/>
                    <a:pt x="135" y="1096"/>
                    <a:pt x="75" y="1156"/>
                  </a:cubicBezTo>
                  <a:cubicBezTo>
                    <a:pt x="1" y="1230"/>
                    <a:pt x="56" y="1403"/>
                    <a:pt x="158" y="1473"/>
                  </a:cubicBezTo>
                  <a:cubicBezTo>
                    <a:pt x="176" y="1306"/>
                    <a:pt x="184" y="1141"/>
                    <a:pt x="221" y="980"/>
                  </a:cubicBezTo>
                  <a:cubicBezTo>
                    <a:pt x="255" y="812"/>
                    <a:pt x="315" y="647"/>
                    <a:pt x="370" y="479"/>
                  </a:cubicBezTo>
                  <a:cubicBezTo>
                    <a:pt x="423" y="326"/>
                    <a:pt x="505" y="180"/>
                    <a:pt x="487" y="16"/>
                  </a:cubicBezTo>
                  <a:cubicBezTo>
                    <a:pt x="464" y="12"/>
                    <a:pt x="446" y="5"/>
                    <a:pt x="4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5" name="Google Shape;33455;p23"/>
            <p:cNvSpPr/>
            <p:nvPr/>
          </p:nvSpPr>
          <p:spPr>
            <a:xfrm>
              <a:off x="-3781509" y="3186835"/>
              <a:ext cx="34332" cy="33759"/>
            </a:xfrm>
            <a:custGeom>
              <a:avLst/>
              <a:gdLst/>
              <a:ahLst/>
              <a:cxnLst/>
              <a:rect l="l" t="t" r="r" b="b"/>
              <a:pathLst>
                <a:path w="719" h="707" extrusionOk="0">
                  <a:moveTo>
                    <a:pt x="692" y="4"/>
                  </a:moveTo>
                  <a:cubicBezTo>
                    <a:pt x="658" y="8"/>
                    <a:pt x="617" y="0"/>
                    <a:pt x="598" y="19"/>
                  </a:cubicBezTo>
                  <a:cubicBezTo>
                    <a:pt x="419" y="183"/>
                    <a:pt x="239" y="352"/>
                    <a:pt x="68" y="527"/>
                  </a:cubicBezTo>
                  <a:cubicBezTo>
                    <a:pt x="23" y="572"/>
                    <a:pt x="1" y="636"/>
                    <a:pt x="86" y="707"/>
                  </a:cubicBezTo>
                  <a:cubicBezTo>
                    <a:pt x="337" y="523"/>
                    <a:pt x="527" y="288"/>
                    <a:pt x="718" y="52"/>
                  </a:cubicBezTo>
                  <a:cubicBezTo>
                    <a:pt x="710" y="34"/>
                    <a:pt x="700" y="19"/>
                    <a:pt x="692"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6" name="Google Shape;33456;p23"/>
            <p:cNvSpPr/>
            <p:nvPr/>
          </p:nvSpPr>
          <p:spPr>
            <a:xfrm>
              <a:off x="-4447144" y="3936701"/>
              <a:ext cx="78262" cy="22013"/>
            </a:xfrm>
            <a:custGeom>
              <a:avLst/>
              <a:gdLst/>
              <a:ahLst/>
              <a:cxnLst/>
              <a:rect l="l" t="t" r="r" b="b"/>
              <a:pathLst>
                <a:path w="1639" h="461" extrusionOk="0">
                  <a:moveTo>
                    <a:pt x="39" y="0"/>
                  </a:moveTo>
                  <a:cubicBezTo>
                    <a:pt x="27" y="0"/>
                    <a:pt x="16" y="12"/>
                    <a:pt x="1" y="15"/>
                  </a:cubicBezTo>
                  <a:cubicBezTo>
                    <a:pt x="1" y="49"/>
                    <a:pt x="1" y="83"/>
                    <a:pt x="4" y="124"/>
                  </a:cubicBezTo>
                  <a:lnTo>
                    <a:pt x="53" y="124"/>
                  </a:lnTo>
                  <a:cubicBezTo>
                    <a:pt x="61" y="124"/>
                    <a:pt x="68" y="120"/>
                    <a:pt x="75" y="120"/>
                  </a:cubicBezTo>
                  <a:cubicBezTo>
                    <a:pt x="98" y="120"/>
                    <a:pt x="120" y="124"/>
                    <a:pt x="139" y="128"/>
                  </a:cubicBezTo>
                  <a:cubicBezTo>
                    <a:pt x="334" y="180"/>
                    <a:pt x="528" y="243"/>
                    <a:pt x="726" y="292"/>
                  </a:cubicBezTo>
                  <a:cubicBezTo>
                    <a:pt x="977" y="356"/>
                    <a:pt x="1227" y="408"/>
                    <a:pt x="1481" y="460"/>
                  </a:cubicBezTo>
                  <a:lnTo>
                    <a:pt x="1496" y="460"/>
                  </a:lnTo>
                  <a:cubicBezTo>
                    <a:pt x="1533" y="460"/>
                    <a:pt x="1578" y="438"/>
                    <a:pt x="1638" y="423"/>
                  </a:cubicBezTo>
                  <a:cubicBezTo>
                    <a:pt x="1593" y="389"/>
                    <a:pt x="1583" y="374"/>
                    <a:pt x="1571" y="374"/>
                  </a:cubicBezTo>
                  <a:cubicBezTo>
                    <a:pt x="1302" y="340"/>
                    <a:pt x="1029" y="333"/>
                    <a:pt x="767" y="225"/>
                  </a:cubicBezTo>
                  <a:cubicBezTo>
                    <a:pt x="536" y="124"/>
                    <a:pt x="285" y="7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7" name="Google Shape;33457;p23"/>
            <p:cNvSpPr/>
            <p:nvPr/>
          </p:nvSpPr>
          <p:spPr>
            <a:xfrm>
              <a:off x="-3800753" y="3763511"/>
              <a:ext cx="22108" cy="47750"/>
            </a:xfrm>
            <a:custGeom>
              <a:avLst/>
              <a:gdLst/>
              <a:ahLst/>
              <a:cxnLst/>
              <a:rect l="l" t="t" r="r" b="b"/>
              <a:pathLst>
                <a:path w="463" h="1000" extrusionOk="0">
                  <a:moveTo>
                    <a:pt x="415" y="1"/>
                  </a:moveTo>
                  <a:cubicBezTo>
                    <a:pt x="399" y="20"/>
                    <a:pt x="381" y="31"/>
                    <a:pt x="373" y="50"/>
                  </a:cubicBezTo>
                  <a:cubicBezTo>
                    <a:pt x="314" y="173"/>
                    <a:pt x="284" y="330"/>
                    <a:pt x="190" y="420"/>
                  </a:cubicBezTo>
                  <a:cubicBezTo>
                    <a:pt x="48" y="547"/>
                    <a:pt x="30" y="701"/>
                    <a:pt x="4" y="861"/>
                  </a:cubicBezTo>
                  <a:cubicBezTo>
                    <a:pt x="0" y="895"/>
                    <a:pt x="18" y="932"/>
                    <a:pt x="33" y="999"/>
                  </a:cubicBezTo>
                  <a:cubicBezTo>
                    <a:pt x="239" y="678"/>
                    <a:pt x="347" y="360"/>
                    <a:pt x="463" y="42"/>
                  </a:cubicBezTo>
                  <a:cubicBezTo>
                    <a:pt x="463" y="39"/>
                    <a:pt x="433" y="20"/>
                    <a:pt x="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8" name="Google Shape;33458;p23"/>
            <p:cNvSpPr/>
            <p:nvPr/>
          </p:nvSpPr>
          <p:spPr>
            <a:xfrm>
              <a:off x="-3792922" y="3255356"/>
              <a:ext cx="34285" cy="51283"/>
            </a:xfrm>
            <a:custGeom>
              <a:avLst/>
              <a:gdLst/>
              <a:ahLst/>
              <a:cxnLst/>
              <a:rect l="l" t="t" r="r" b="b"/>
              <a:pathLst>
                <a:path w="718" h="1074" extrusionOk="0">
                  <a:moveTo>
                    <a:pt x="718" y="1"/>
                  </a:moveTo>
                  <a:lnTo>
                    <a:pt x="718" y="1"/>
                  </a:lnTo>
                  <a:cubicBezTo>
                    <a:pt x="486" y="281"/>
                    <a:pt x="277" y="577"/>
                    <a:pt x="71" y="872"/>
                  </a:cubicBezTo>
                  <a:cubicBezTo>
                    <a:pt x="38" y="920"/>
                    <a:pt x="23" y="984"/>
                    <a:pt x="0" y="1040"/>
                  </a:cubicBezTo>
                  <a:cubicBezTo>
                    <a:pt x="23" y="1051"/>
                    <a:pt x="41" y="1062"/>
                    <a:pt x="64" y="1074"/>
                  </a:cubicBezTo>
                  <a:cubicBezTo>
                    <a:pt x="187" y="898"/>
                    <a:pt x="321" y="729"/>
                    <a:pt x="430" y="546"/>
                  </a:cubicBezTo>
                  <a:cubicBezTo>
                    <a:pt x="535" y="371"/>
                    <a:pt x="711" y="232"/>
                    <a:pt x="7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9" name="Google Shape;33459;p23"/>
            <p:cNvSpPr/>
            <p:nvPr/>
          </p:nvSpPr>
          <p:spPr>
            <a:xfrm>
              <a:off x="-4098331" y="4065912"/>
              <a:ext cx="46795" cy="22156"/>
            </a:xfrm>
            <a:custGeom>
              <a:avLst/>
              <a:gdLst/>
              <a:ahLst/>
              <a:cxnLst/>
              <a:rect l="l" t="t" r="r" b="b"/>
              <a:pathLst>
                <a:path w="980" h="464" extrusionOk="0">
                  <a:moveTo>
                    <a:pt x="875" y="1"/>
                  </a:moveTo>
                  <a:cubicBezTo>
                    <a:pt x="584" y="1"/>
                    <a:pt x="135" y="236"/>
                    <a:pt x="0" y="464"/>
                  </a:cubicBezTo>
                  <a:cubicBezTo>
                    <a:pt x="329" y="315"/>
                    <a:pt x="632" y="172"/>
                    <a:pt x="979" y="12"/>
                  </a:cubicBezTo>
                  <a:cubicBezTo>
                    <a:pt x="950" y="5"/>
                    <a:pt x="912" y="1"/>
                    <a:pt x="8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0" name="Google Shape;33460;p23"/>
            <p:cNvSpPr/>
            <p:nvPr/>
          </p:nvSpPr>
          <p:spPr>
            <a:xfrm>
              <a:off x="-3835037" y="3356204"/>
              <a:ext cx="22681" cy="52525"/>
            </a:xfrm>
            <a:custGeom>
              <a:avLst/>
              <a:gdLst/>
              <a:ahLst/>
              <a:cxnLst/>
              <a:rect l="l" t="t" r="r" b="b"/>
              <a:pathLst>
                <a:path w="475" h="1100" extrusionOk="0">
                  <a:moveTo>
                    <a:pt x="415" y="1"/>
                  </a:moveTo>
                  <a:cubicBezTo>
                    <a:pt x="198" y="289"/>
                    <a:pt x="116" y="636"/>
                    <a:pt x="11" y="972"/>
                  </a:cubicBezTo>
                  <a:cubicBezTo>
                    <a:pt x="0" y="1007"/>
                    <a:pt x="34" y="1059"/>
                    <a:pt x="49" y="1100"/>
                  </a:cubicBezTo>
                  <a:cubicBezTo>
                    <a:pt x="94" y="1010"/>
                    <a:pt x="146" y="920"/>
                    <a:pt x="180" y="823"/>
                  </a:cubicBezTo>
                  <a:cubicBezTo>
                    <a:pt x="254" y="610"/>
                    <a:pt x="321" y="394"/>
                    <a:pt x="392" y="177"/>
                  </a:cubicBezTo>
                  <a:cubicBezTo>
                    <a:pt x="411" y="120"/>
                    <a:pt x="475" y="75"/>
                    <a:pt x="422" y="8"/>
                  </a:cubicBezTo>
                  <a:lnTo>
                    <a:pt x="4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1" name="Google Shape;33461;p23"/>
            <p:cNvSpPr/>
            <p:nvPr/>
          </p:nvSpPr>
          <p:spPr>
            <a:xfrm>
              <a:off x="-3922181" y="3527244"/>
              <a:ext cx="15041" cy="40922"/>
            </a:xfrm>
            <a:custGeom>
              <a:avLst/>
              <a:gdLst/>
              <a:ahLst/>
              <a:cxnLst/>
              <a:rect l="l" t="t" r="r" b="b"/>
              <a:pathLst>
                <a:path w="315" h="857" extrusionOk="0">
                  <a:moveTo>
                    <a:pt x="218" y="0"/>
                  </a:moveTo>
                  <a:cubicBezTo>
                    <a:pt x="64" y="277"/>
                    <a:pt x="35" y="553"/>
                    <a:pt x="1" y="856"/>
                  </a:cubicBezTo>
                  <a:cubicBezTo>
                    <a:pt x="192" y="740"/>
                    <a:pt x="315" y="247"/>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2" name="Google Shape;33462;p23"/>
            <p:cNvSpPr/>
            <p:nvPr/>
          </p:nvSpPr>
          <p:spPr>
            <a:xfrm>
              <a:off x="-3057190" y="3076532"/>
              <a:ext cx="25928" cy="26263"/>
            </a:xfrm>
            <a:custGeom>
              <a:avLst/>
              <a:gdLst/>
              <a:ahLst/>
              <a:cxnLst/>
              <a:rect l="l" t="t" r="r" b="b"/>
              <a:pathLst>
                <a:path w="543" h="550" extrusionOk="0">
                  <a:moveTo>
                    <a:pt x="513" y="0"/>
                  </a:moveTo>
                  <a:lnTo>
                    <a:pt x="513" y="0"/>
                  </a:lnTo>
                  <a:cubicBezTo>
                    <a:pt x="468" y="19"/>
                    <a:pt x="412" y="23"/>
                    <a:pt x="382" y="52"/>
                  </a:cubicBezTo>
                  <a:cubicBezTo>
                    <a:pt x="255" y="176"/>
                    <a:pt x="135" y="303"/>
                    <a:pt x="16" y="434"/>
                  </a:cubicBezTo>
                  <a:cubicBezTo>
                    <a:pt x="1" y="452"/>
                    <a:pt x="23" y="501"/>
                    <a:pt x="27" y="549"/>
                  </a:cubicBezTo>
                  <a:cubicBezTo>
                    <a:pt x="303" y="471"/>
                    <a:pt x="543" y="199"/>
                    <a:pt x="5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3" name="Google Shape;33463;p23"/>
            <p:cNvSpPr/>
            <p:nvPr/>
          </p:nvSpPr>
          <p:spPr>
            <a:xfrm>
              <a:off x="-3878251" y="3832653"/>
              <a:ext cx="25737" cy="45888"/>
            </a:xfrm>
            <a:custGeom>
              <a:avLst/>
              <a:gdLst/>
              <a:ahLst/>
              <a:cxnLst/>
              <a:rect l="l" t="t" r="r" b="b"/>
              <a:pathLst>
                <a:path w="539" h="961" extrusionOk="0">
                  <a:moveTo>
                    <a:pt x="502" y="0"/>
                  </a:moveTo>
                  <a:cubicBezTo>
                    <a:pt x="434" y="0"/>
                    <a:pt x="400" y="41"/>
                    <a:pt x="374" y="105"/>
                  </a:cubicBezTo>
                  <a:cubicBezTo>
                    <a:pt x="340" y="190"/>
                    <a:pt x="307" y="276"/>
                    <a:pt x="258" y="355"/>
                  </a:cubicBezTo>
                  <a:cubicBezTo>
                    <a:pt x="143" y="538"/>
                    <a:pt x="67" y="740"/>
                    <a:pt x="12" y="949"/>
                  </a:cubicBezTo>
                  <a:cubicBezTo>
                    <a:pt x="41" y="920"/>
                    <a:pt x="75" y="890"/>
                    <a:pt x="101" y="856"/>
                  </a:cubicBezTo>
                  <a:cubicBezTo>
                    <a:pt x="292" y="598"/>
                    <a:pt x="419" y="307"/>
                    <a:pt x="538" y="4"/>
                  </a:cubicBezTo>
                  <a:cubicBezTo>
                    <a:pt x="528" y="0"/>
                    <a:pt x="512" y="0"/>
                    <a:pt x="502" y="0"/>
                  </a:cubicBezTo>
                  <a:close/>
                  <a:moveTo>
                    <a:pt x="12" y="949"/>
                  </a:moveTo>
                  <a:lnTo>
                    <a:pt x="12" y="949"/>
                  </a:lnTo>
                  <a:cubicBezTo>
                    <a:pt x="8" y="953"/>
                    <a:pt x="4" y="957"/>
                    <a:pt x="0" y="961"/>
                  </a:cubicBezTo>
                  <a:lnTo>
                    <a:pt x="8" y="961"/>
                  </a:lnTo>
                  <a:cubicBezTo>
                    <a:pt x="8" y="957"/>
                    <a:pt x="8" y="953"/>
                    <a:pt x="12" y="94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4" name="Google Shape;33464;p23"/>
            <p:cNvSpPr/>
            <p:nvPr/>
          </p:nvSpPr>
          <p:spPr>
            <a:xfrm>
              <a:off x="-3803140" y="3165395"/>
              <a:ext cx="32565" cy="36672"/>
            </a:xfrm>
            <a:custGeom>
              <a:avLst/>
              <a:gdLst/>
              <a:ahLst/>
              <a:cxnLst/>
              <a:rect l="l" t="t" r="r" b="b"/>
              <a:pathLst>
                <a:path w="682" h="768" extrusionOk="0">
                  <a:moveTo>
                    <a:pt x="682" y="1"/>
                  </a:moveTo>
                  <a:cubicBezTo>
                    <a:pt x="334" y="225"/>
                    <a:pt x="50" y="543"/>
                    <a:pt x="1" y="767"/>
                  </a:cubicBezTo>
                  <a:cubicBezTo>
                    <a:pt x="229" y="501"/>
                    <a:pt x="566" y="375"/>
                    <a:pt x="6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5" name="Google Shape;33465;p23"/>
            <p:cNvSpPr/>
            <p:nvPr/>
          </p:nvSpPr>
          <p:spPr>
            <a:xfrm>
              <a:off x="-3900741" y="3618113"/>
              <a:ext cx="13800" cy="42115"/>
            </a:xfrm>
            <a:custGeom>
              <a:avLst/>
              <a:gdLst/>
              <a:ahLst/>
              <a:cxnLst/>
              <a:rect l="l" t="t" r="r" b="b"/>
              <a:pathLst>
                <a:path w="289" h="882" extrusionOk="0">
                  <a:moveTo>
                    <a:pt x="288" y="0"/>
                  </a:moveTo>
                  <a:cubicBezTo>
                    <a:pt x="172" y="112"/>
                    <a:pt x="26" y="590"/>
                    <a:pt x="0" y="882"/>
                  </a:cubicBezTo>
                  <a:cubicBezTo>
                    <a:pt x="150" y="837"/>
                    <a:pt x="195" y="725"/>
                    <a:pt x="221" y="601"/>
                  </a:cubicBezTo>
                  <a:cubicBezTo>
                    <a:pt x="247" y="471"/>
                    <a:pt x="262" y="337"/>
                    <a:pt x="281" y="206"/>
                  </a:cubicBezTo>
                  <a:cubicBezTo>
                    <a:pt x="288" y="149"/>
                    <a:pt x="284" y="97"/>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6" name="Google Shape;33466;p23"/>
            <p:cNvSpPr/>
            <p:nvPr/>
          </p:nvSpPr>
          <p:spPr>
            <a:xfrm>
              <a:off x="-4216846" y="4003264"/>
              <a:ext cx="49135" cy="16856"/>
            </a:xfrm>
            <a:custGeom>
              <a:avLst/>
              <a:gdLst/>
              <a:ahLst/>
              <a:cxnLst/>
              <a:rect l="l" t="t" r="r" b="b"/>
              <a:pathLst>
                <a:path w="1029" h="353" extrusionOk="0">
                  <a:moveTo>
                    <a:pt x="912" y="0"/>
                  </a:moveTo>
                  <a:cubicBezTo>
                    <a:pt x="886" y="0"/>
                    <a:pt x="864" y="4"/>
                    <a:pt x="845" y="8"/>
                  </a:cubicBezTo>
                  <a:cubicBezTo>
                    <a:pt x="662" y="61"/>
                    <a:pt x="478" y="113"/>
                    <a:pt x="299" y="173"/>
                  </a:cubicBezTo>
                  <a:cubicBezTo>
                    <a:pt x="191" y="210"/>
                    <a:pt x="79" y="244"/>
                    <a:pt x="7" y="345"/>
                  </a:cubicBezTo>
                  <a:cubicBezTo>
                    <a:pt x="362" y="292"/>
                    <a:pt x="711" y="202"/>
                    <a:pt x="1028" y="19"/>
                  </a:cubicBezTo>
                  <a:cubicBezTo>
                    <a:pt x="987" y="8"/>
                    <a:pt x="949" y="0"/>
                    <a:pt x="912" y="0"/>
                  </a:cubicBezTo>
                  <a:close/>
                  <a:moveTo>
                    <a:pt x="0" y="345"/>
                  </a:moveTo>
                  <a:lnTo>
                    <a:pt x="0" y="352"/>
                  </a:lnTo>
                  <a:cubicBezTo>
                    <a:pt x="4" y="352"/>
                    <a:pt x="4" y="349"/>
                    <a:pt x="7" y="34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7" name="Google Shape;33467;p23"/>
            <p:cNvSpPr/>
            <p:nvPr/>
          </p:nvSpPr>
          <p:spPr>
            <a:xfrm>
              <a:off x="-3779361" y="3711607"/>
              <a:ext cx="16951" cy="40014"/>
            </a:xfrm>
            <a:custGeom>
              <a:avLst/>
              <a:gdLst/>
              <a:ahLst/>
              <a:cxnLst/>
              <a:rect l="l" t="t" r="r" b="b"/>
              <a:pathLst>
                <a:path w="355" h="838" extrusionOk="0">
                  <a:moveTo>
                    <a:pt x="355" y="1"/>
                  </a:moveTo>
                  <a:lnTo>
                    <a:pt x="355" y="1"/>
                  </a:lnTo>
                  <a:cubicBezTo>
                    <a:pt x="303" y="27"/>
                    <a:pt x="247" y="38"/>
                    <a:pt x="225" y="71"/>
                  </a:cubicBezTo>
                  <a:cubicBezTo>
                    <a:pt x="184" y="128"/>
                    <a:pt x="165" y="199"/>
                    <a:pt x="142" y="263"/>
                  </a:cubicBezTo>
                  <a:cubicBezTo>
                    <a:pt x="113" y="352"/>
                    <a:pt x="90" y="442"/>
                    <a:pt x="63" y="532"/>
                  </a:cubicBezTo>
                  <a:cubicBezTo>
                    <a:pt x="45" y="599"/>
                    <a:pt x="11" y="666"/>
                    <a:pt x="4" y="734"/>
                  </a:cubicBezTo>
                  <a:cubicBezTo>
                    <a:pt x="1" y="763"/>
                    <a:pt x="41" y="801"/>
                    <a:pt x="60" y="838"/>
                  </a:cubicBezTo>
                  <a:cubicBezTo>
                    <a:pt x="79" y="834"/>
                    <a:pt x="97" y="834"/>
                    <a:pt x="116" y="830"/>
                  </a:cubicBezTo>
                  <a:cubicBezTo>
                    <a:pt x="153" y="699"/>
                    <a:pt x="191" y="568"/>
                    <a:pt x="228" y="434"/>
                  </a:cubicBezTo>
                  <a:cubicBezTo>
                    <a:pt x="265" y="296"/>
                    <a:pt x="307" y="158"/>
                    <a:pt x="3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8" name="Google Shape;33468;p23"/>
            <p:cNvSpPr/>
            <p:nvPr/>
          </p:nvSpPr>
          <p:spPr>
            <a:xfrm>
              <a:off x="-3923757" y="3686825"/>
              <a:ext cx="18909" cy="41638"/>
            </a:xfrm>
            <a:custGeom>
              <a:avLst/>
              <a:gdLst/>
              <a:ahLst/>
              <a:cxnLst/>
              <a:rect l="l" t="t" r="r" b="b"/>
              <a:pathLst>
                <a:path w="396" h="872" extrusionOk="0">
                  <a:moveTo>
                    <a:pt x="266" y="0"/>
                  </a:moveTo>
                  <a:cubicBezTo>
                    <a:pt x="199" y="243"/>
                    <a:pt x="131" y="445"/>
                    <a:pt x="90" y="658"/>
                  </a:cubicBezTo>
                  <a:cubicBezTo>
                    <a:pt x="78" y="721"/>
                    <a:pt x="0" y="799"/>
                    <a:pt x="90" y="871"/>
                  </a:cubicBezTo>
                  <a:cubicBezTo>
                    <a:pt x="154" y="732"/>
                    <a:pt x="228" y="606"/>
                    <a:pt x="273" y="463"/>
                  </a:cubicBezTo>
                  <a:cubicBezTo>
                    <a:pt x="314" y="328"/>
                    <a:pt x="396" y="18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9" name="Google Shape;33469;p23"/>
            <p:cNvSpPr/>
            <p:nvPr/>
          </p:nvSpPr>
          <p:spPr>
            <a:xfrm>
              <a:off x="-3757587" y="3643802"/>
              <a:ext cx="14707" cy="39442"/>
            </a:xfrm>
            <a:custGeom>
              <a:avLst/>
              <a:gdLst/>
              <a:ahLst/>
              <a:cxnLst/>
              <a:rect l="l" t="t" r="r" b="b"/>
              <a:pathLst>
                <a:path w="308" h="826" extrusionOk="0">
                  <a:moveTo>
                    <a:pt x="202" y="0"/>
                  </a:moveTo>
                  <a:lnTo>
                    <a:pt x="202" y="0"/>
                  </a:lnTo>
                  <a:cubicBezTo>
                    <a:pt x="128" y="270"/>
                    <a:pt x="0" y="527"/>
                    <a:pt x="16" y="826"/>
                  </a:cubicBezTo>
                  <a:cubicBezTo>
                    <a:pt x="116" y="785"/>
                    <a:pt x="157" y="718"/>
                    <a:pt x="168" y="628"/>
                  </a:cubicBezTo>
                  <a:cubicBezTo>
                    <a:pt x="191" y="418"/>
                    <a:pt x="307" y="217"/>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0" name="Google Shape;33470;p23"/>
            <p:cNvSpPr/>
            <p:nvPr/>
          </p:nvSpPr>
          <p:spPr>
            <a:xfrm>
              <a:off x="-4499240" y="4100388"/>
              <a:ext cx="44646" cy="16092"/>
            </a:xfrm>
            <a:custGeom>
              <a:avLst/>
              <a:gdLst/>
              <a:ahLst/>
              <a:cxnLst/>
              <a:rect l="l" t="t" r="r" b="b"/>
              <a:pathLst>
                <a:path w="935" h="337" extrusionOk="0">
                  <a:moveTo>
                    <a:pt x="0" y="0"/>
                  </a:moveTo>
                  <a:lnTo>
                    <a:pt x="0" y="0"/>
                  </a:lnTo>
                  <a:cubicBezTo>
                    <a:pt x="314" y="101"/>
                    <a:pt x="588" y="325"/>
                    <a:pt x="935" y="337"/>
                  </a:cubicBezTo>
                  <a:cubicBezTo>
                    <a:pt x="912" y="288"/>
                    <a:pt x="886" y="243"/>
                    <a:pt x="849" y="225"/>
                  </a:cubicBezTo>
                  <a:cubicBezTo>
                    <a:pt x="580" y="86"/>
                    <a:pt x="281" y="6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1" name="Google Shape;33471;p23"/>
            <p:cNvSpPr/>
            <p:nvPr/>
          </p:nvSpPr>
          <p:spPr>
            <a:xfrm>
              <a:off x="-3353478" y="3096874"/>
              <a:ext cx="34667" cy="15567"/>
            </a:xfrm>
            <a:custGeom>
              <a:avLst/>
              <a:gdLst/>
              <a:ahLst/>
              <a:cxnLst/>
              <a:rect l="l" t="t" r="r" b="b"/>
              <a:pathLst>
                <a:path w="726" h="326" extrusionOk="0">
                  <a:moveTo>
                    <a:pt x="718" y="0"/>
                  </a:moveTo>
                  <a:cubicBezTo>
                    <a:pt x="587" y="0"/>
                    <a:pt x="471" y="45"/>
                    <a:pt x="359" y="87"/>
                  </a:cubicBezTo>
                  <a:cubicBezTo>
                    <a:pt x="247" y="128"/>
                    <a:pt x="138" y="173"/>
                    <a:pt x="15" y="173"/>
                  </a:cubicBezTo>
                  <a:lnTo>
                    <a:pt x="0" y="173"/>
                  </a:lnTo>
                  <a:cubicBezTo>
                    <a:pt x="4" y="280"/>
                    <a:pt x="19" y="325"/>
                    <a:pt x="67" y="325"/>
                  </a:cubicBezTo>
                  <a:cubicBezTo>
                    <a:pt x="86" y="325"/>
                    <a:pt x="109" y="318"/>
                    <a:pt x="138" y="311"/>
                  </a:cubicBezTo>
                  <a:cubicBezTo>
                    <a:pt x="318" y="251"/>
                    <a:pt x="490" y="173"/>
                    <a:pt x="662" y="97"/>
                  </a:cubicBezTo>
                  <a:cubicBezTo>
                    <a:pt x="685" y="90"/>
                    <a:pt x="695" y="49"/>
                    <a:pt x="7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2" name="Google Shape;33472;p23"/>
            <p:cNvSpPr/>
            <p:nvPr/>
          </p:nvSpPr>
          <p:spPr>
            <a:xfrm>
              <a:off x="-3983922" y="3984164"/>
              <a:ext cx="25928" cy="25976"/>
            </a:xfrm>
            <a:custGeom>
              <a:avLst/>
              <a:gdLst/>
              <a:ahLst/>
              <a:cxnLst/>
              <a:rect l="l" t="t" r="r" b="b"/>
              <a:pathLst>
                <a:path w="543" h="544" extrusionOk="0">
                  <a:moveTo>
                    <a:pt x="535" y="0"/>
                  </a:moveTo>
                  <a:lnTo>
                    <a:pt x="535" y="0"/>
                  </a:lnTo>
                  <a:cubicBezTo>
                    <a:pt x="337" y="120"/>
                    <a:pt x="158" y="259"/>
                    <a:pt x="1" y="449"/>
                  </a:cubicBezTo>
                  <a:cubicBezTo>
                    <a:pt x="46" y="483"/>
                    <a:pt x="75" y="509"/>
                    <a:pt x="116" y="543"/>
                  </a:cubicBezTo>
                  <a:cubicBezTo>
                    <a:pt x="198" y="445"/>
                    <a:pt x="270" y="356"/>
                    <a:pt x="344" y="277"/>
                  </a:cubicBezTo>
                  <a:cubicBezTo>
                    <a:pt x="419" y="195"/>
                    <a:pt x="543" y="150"/>
                    <a:pt x="5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3" name="Google Shape;33473;p23"/>
            <p:cNvSpPr/>
            <p:nvPr/>
          </p:nvSpPr>
          <p:spPr>
            <a:xfrm>
              <a:off x="-3911628" y="3896877"/>
              <a:ext cx="22013" cy="27361"/>
            </a:xfrm>
            <a:custGeom>
              <a:avLst/>
              <a:gdLst/>
              <a:ahLst/>
              <a:cxnLst/>
              <a:rect l="l" t="t" r="r" b="b"/>
              <a:pathLst>
                <a:path w="461" h="573" extrusionOk="0">
                  <a:moveTo>
                    <a:pt x="381" y="1"/>
                  </a:moveTo>
                  <a:cubicBezTo>
                    <a:pt x="259" y="184"/>
                    <a:pt x="146" y="360"/>
                    <a:pt x="0" y="572"/>
                  </a:cubicBezTo>
                  <a:lnTo>
                    <a:pt x="102" y="572"/>
                  </a:lnTo>
                  <a:cubicBezTo>
                    <a:pt x="120" y="572"/>
                    <a:pt x="131" y="572"/>
                    <a:pt x="135" y="565"/>
                  </a:cubicBezTo>
                  <a:cubicBezTo>
                    <a:pt x="243" y="412"/>
                    <a:pt x="352" y="255"/>
                    <a:pt x="452" y="94"/>
                  </a:cubicBezTo>
                  <a:cubicBezTo>
                    <a:pt x="460" y="83"/>
                    <a:pt x="411" y="38"/>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4" name="Google Shape;33474;p23"/>
            <p:cNvSpPr/>
            <p:nvPr/>
          </p:nvSpPr>
          <p:spPr>
            <a:xfrm>
              <a:off x="-3392204" y="3215580"/>
              <a:ext cx="25403" cy="10362"/>
            </a:xfrm>
            <a:custGeom>
              <a:avLst/>
              <a:gdLst/>
              <a:ahLst/>
              <a:cxnLst/>
              <a:rect l="l" t="t" r="r" b="b"/>
              <a:pathLst>
                <a:path w="532" h="217" extrusionOk="0">
                  <a:moveTo>
                    <a:pt x="340" y="0"/>
                  </a:moveTo>
                  <a:cubicBezTo>
                    <a:pt x="221" y="0"/>
                    <a:pt x="105" y="37"/>
                    <a:pt x="0" y="127"/>
                  </a:cubicBezTo>
                  <a:cubicBezTo>
                    <a:pt x="60" y="187"/>
                    <a:pt x="131" y="217"/>
                    <a:pt x="217" y="217"/>
                  </a:cubicBezTo>
                  <a:cubicBezTo>
                    <a:pt x="273" y="217"/>
                    <a:pt x="333" y="206"/>
                    <a:pt x="404" y="180"/>
                  </a:cubicBezTo>
                  <a:cubicBezTo>
                    <a:pt x="475" y="149"/>
                    <a:pt x="531" y="116"/>
                    <a:pt x="486" y="15"/>
                  </a:cubicBezTo>
                  <a:cubicBezTo>
                    <a:pt x="438" y="8"/>
                    <a:pt x="389" y="0"/>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5" name="Google Shape;33475;p23"/>
            <p:cNvSpPr/>
            <p:nvPr/>
          </p:nvSpPr>
          <p:spPr>
            <a:xfrm>
              <a:off x="-3842773" y="3288256"/>
              <a:ext cx="18097" cy="25881"/>
            </a:xfrm>
            <a:custGeom>
              <a:avLst/>
              <a:gdLst/>
              <a:ahLst/>
              <a:cxnLst/>
              <a:rect l="l" t="t" r="r" b="b"/>
              <a:pathLst>
                <a:path w="379" h="542" extrusionOk="0">
                  <a:moveTo>
                    <a:pt x="278" y="0"/>
                  </a:moveTo>
                  <a:cubicBezTo>
                    <a:pt x="263" y="0"/>
                    <a:pt x="252" y="0"/>
                    <a:pt x="248" y="7"/>
                  </a:cubicBezTo>
                  <a:cubicBezTo>
                    <a:pt x="177" y="104"/>
                    <a:pt x="106" y="202"/>
                    <a:pt x="57" y="310"/>
                  </a:cubicBezTo>
                  <a:cubicBezTo>
                    <a:pt x="1" y="426"/>
                    <a:pt x="23" y="475"/>
                    <a:pt x="117" y="542"/>
                  </a:cubicBezTo>
                  <a:cubicBezTo>
                    <a:pt x="199" y="373"/>
                    <a:pt x="282" y="205"/>
                    <a:pt x="379" y="4"/>
                  </a:cubicBezTo>
                  <a:lnTo>
                    <a:pt x="319" y="4"/>
                  </a:lnTo>
                  <a:cubicBezTo>
                    <a:pt x="304" y="0"/>
                    <a:pt x="289" y="0"/>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6" name="Google Shape;33476;p23"/>
            <p:cNvSpPr/>
            <p:nvPr/>
          </p:nvSpPr>
          <p:spPr>
            <a:xfrm>
              <a:off x="-4403549" y="3981347"/>
              <a:ext cx="36958" cy="7544"/>
            </a:xfrm>
            <a:custGeom>
              <a:avLst/>
              <a:gdLst/>
              <a:ahLst/>
              <a:cxnLst/>
              <a:rect l="l" t="t" r="r" b="b"/>
              <a:pathLst>
                <a:path w="774" h="158" extrusionOk="0">
                  <a:moveTo>
                    <a:pt x="0" y="0"/>
                  </a:moveTo>
                  <a:lnTo>
                    <a:pt x="0" y="0"/>
                  </a:lnTo>
                  <a:cubicBezTo>
                    <a:pt x="180" y="109"/>
                    <a:pt x="329" y="157"/>
                    <a:pt x="504" y="157"/>
                  </a:cubicBezTo>
                  <a:cubicBezTo>
                    <a:pt x="587" y="157"/>
                    <a:pt x="677" y="145"/>
                    <a:pt x="774" y="123"/>
                  </a:cubicBezTo>
                  <a:cubicBezTo>
                    <a:pt x="693" y="35"/>
                    <a:pt x="601" y="30"/>
                    <a:pt x="512" y="30"/>
                  </a:cubicBezTo>
                  <a:cubicBezTo>
                    <a:pt x="502" y="30"/>
                    <a:pt x="492" y="30"/>
                    <a:pt x="482" y="30"/>
                  </a:cubicBezTo>
                  <a:cubicBezTo>
                    <a:pt x="446" y="30"/>
                    <a:pt x="411" y="29"/>
                    <a:pt x="378" y="22"/>
                  </a:cubicBezTo>
                  <a:cubicBezTo>
                    <a:pt x="300" y="3"/>
                    <a:pt x="218" y="1"/>
                    <a:pt x="136" y="1"/>
                  </a:cubicBezTo>
                  <a:cubicBezTo>
                    <a:pt x="113" y="1"/>
                    <a:pt x="90" y="1"/>
                    <a:pt x="67" y="1"/>
                  </a:cubicBezTo>
                  <a:cubicBezTo>
                    <a:pt x="45" y="1"/>
                    <a:pt x="23" y="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7" name="Google Shape;33477;p23"/>
            <p:cNvSpPr/>
            <p:nvPr/>
          </p:nvSpPr>
          <p:spPr>
            <a:xfrm>
              <a:off x="-4292196" y="3949354"/>
              <a:ext cx="39298" cy="5587"/>
            </a:xfrm>
            <a:custGeom>
              <a:avLst/>
              <a:gdLst/>
              <a:ahLst/>
              <a:cxnLst/>
              <a:rect l="l" t="t" r="r" b="b"/>
              <a:pathLst>
                <a:path w="823" h="117" extrusionOk="0">
                  <a:moveTo>
                    <a:pt x="823" y="4"/>
                  </a:moveTo>
                  <a:cubicBezTo>
                    <a:pt x="543" y="16"/>
                    <a:pt x="266" y="1"/>
                    <a:pt x="1" y="101"/>
                  </a:cubicBezTo>
                  <a:cubicBezTo>
                    <a:pt x="34" y="98"/>
                    <a:pt x="72" y="98"/>
                    <a:pt x="105" y="98"/>
                  </a:cubicBezTo>
                  <a:cubicBezTo>
                    <a:pt x="165" y="98"/>
                    <a:pt x="229" y="101"/>
                    <a:pt x="289" y="106"/>
                  </a:cubicBezTo>
                  <a:cubicBezTo>
                    <a:pt x="348" y="113"/>
                    <a:pt x="412" y="117"/>
                    <a:pt x="472" y="117"/>
                  </a:cubicBezTo>
                  <a:cubicBezTo>
                    <a:pt x="591" y="117"/>
                    <a:pt x="710" y="94"/>
                    <a:pt x="823"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8" name="Google Shape;33478;p23"/>
            <p:cNvSpPr/>
            <p:nvPr/>
          </p:nvSpPr>
          <p:spPr>
            <a:xfrm>
              <a:off x="-3890952" y="3582921"/>
              <a:ext cx="11126" cy="33234"/>
            </a:xfrm>
            <a:custGeom>
              <a:avLst/>
              <a:gdLst/>
              <a:ahLst/>
              <a:cxnLst/>
              <a:rect l="l" t="t" r="r" b="b"/>
              <a:pathLst>
                <a:path w="233" h="696" extrusionOk="0">
                  <a:moveTo>
                    <a:pt x="180" y="1"/>
                  </a:moveTo>
                  <a:cubicBezTo>
                    <a:pt x="117" y="247"/>
                    <a:pt x="64" y="456"/>
                    <a:pt x="1" y="696"/>
                  </a:cubicBezTo>
                  <a:cubicBezTo>
                    <a:pt x="192" y="613"/>
                    <a:pt x="202" y="598"/>
                    <a:pt x="210" y="463"/>
                  </a:cubicBezTo>
                  <a:cubicBezTo>
                    <a:pt x="218" y="363"/>
                    <a:pt x="233" y="262"/>
                    <a:pt x="233" y="158"/>
                  </a:cubicBezTo>
                  <a:cubicBezTo>
                    <a:pt x="233" y="116"/>
                    <a:pt x="207" y="7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9" name="Google Shape;33479;p23"/>
            <p:cNvSpPr/>
            <p:nvPr/>
          </p:nvSpPr>
          <p:spPr>
            <a:xfrm>
              <a:off x="-4186859" y="3917744"/>
              <a:ext cx="34285" cy="17572"/>
            </a:xfrm>
            <a:custGeom>
              <a:avLst/>
              <a:gdLst/>
              <a:ahLst/>
              <a:cxnLst/>
              <a:rect l="l" t="t" r="r" b="b"/>
              <a:pathLst>
                <a:path w="718" h="368" extrusionOk="0">
                  <a:moveTo>
                    <a:pt x="718" y="1"/>
                  </a:moveTo>
                  <a:cubicBezTo>
                    <a:pt x="718" y="1"/>
                    <a:pt x="714" y="1"/>
                    <a:pt x="714" y="5"/>
                  </a:cubicBezTo>
                  <a:lnTo>
                    <a:pt x="718" y="1"/>
                  </a:lnTo>
                  <a:close/>
                  <a:moveTo>
                    <a:pt x="714" y="5"/>
                  </a:moveTo>
                  <a:cubicBezTo>
                    <a:pt x="430" y="31"/>
                    <a:pt x="135" y="173"/>
                    <a:pt x="0" y="368"/>
                  </a:cubicBezTo>
                  <a:cubicBezTo>
                    <a:pt x="266" y="270"/>
                    <a:pt x="523" y="207"/>
                    <a:pt x="714"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0" name="Google Shape;33480;p23"/>
            <p:cNvSpPr/>
            <p:nvPr/>
          </p:nvSpPr>
          <p:spPr>
            <a:xfrm>
              <a:off x="-3881307" y="3539707"/>
              <a:ext cx="11842" cy="38248"/>
            </a:xfrm>
            <a:custGeom>
              <a:avLst/>
              <a:gdLst/>
              <a:ahLst/>
              <a:cxnLst/>
              <a:rect l="l" t="t" r="r" b="b"/>
              <a:pathLst>
                <a:path w="248" h="801" extrusionOk="0">
                  <a:moveTo>
                    <a:pt x="218" y="0"/>
                  </a:moveTo>
                  <a:cubicBezTo>
                    <a:pt x="105" y="173"/>
                    <a:pt x="0" y="640"/>
                    <a:pt x="31" y="801"/>
                  </a:cubicBezTo>
                  <a:cubicBezTo>
                    <a:pt x="57" y="782"/>
                    <a:pt x="90" y="771"/>
                    <a:pt x="98" y="749"/>
                  </a:cubicBezTo>
                  <a:cubicBezTo>
                    <a:pt x="147" y="561"/>
                    <a:pt x="199" y="371"/>
                    <a:pt x="236" y="180"/>
                  </a:cubicBezTo>
                  <a:cubicBezTo>
                    <a:pt x="247" y="131"/>
                    <a:pt x="225" y="76"/>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1" name="Google Shape;33481;p23"/>
            <p:cNvSpPr/>
            <p:nvPr/>
          </p:nvSpPr>
          <p:spPr>
            <a:xfrm>
              <a:off x="-3959665" y="3910963"/>
              <a:ext cx="26501" cy="33998"/>
            </a:xfrm>
            <a:custGeom>
              <a:avLst/>
              <a:gdLst/>
              <a:ahLst/>
              <a:cxnLst/>
              <a:rect l="l" t="t" r="r" b="b"/>
              <a:pathLst>
                <a:path w="555" h="712" extrusionOk="0">
                  <a:moveTo>
                    <a:pt x="502" y="1"/>
                  </a:moveTo>
                  <a:cubicBezTo>
                    <a:pt x="445" y="80"/>
                    <a:pt x="390" y="158"/>
                    <a:pt x="333" y="232"/>
                  </a:cubicBezTo>
                  <a:cubicBezTo>
                    <a:pt x="273" y="315"/>
                    <a:pt x="214" y="394"/>
                    <a:pt x="135" y="461"/>
                  </a:cubicBezTo>
                  <a:cubicBezTo>
                    <a:pt x="71" y="513"/>
                    <a:pt x="45" y="610"/>
                    <a:pt x="1" y="685"/>
                  </a:cubicBezTo>
                  <a:cubicBezTo>
                    <a:pt x="16" y="693"/>
                    <a:pt x="31" y="700"/>
                    <a:pt x="45" y="711"/>
                  </a:cubicBezTo>
                  <a:cubicBezTo>
                    <a:pt x="236" y="498"/>
                    <a:pt x="449" y="300"/>
                    <a:pt x="554" y="27"/>
                  </a:cubicBezTo>
                  <a:cubicBezTo>
                    <a:pt x="539" y="16"/>
                    <a:pt x="520" y="8"/>
                    <a:pt x="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2" name="Google Shape;33482;p23"/>
            <p:cNvSpPr/>
            <p:nvPr/>
          </p:nvSpPr>
          <p:spPr>
            <a:xfrm>
              <a:off x="-4184567" y="4105736"/>
              <a:ext cx="31467" cy="10600"/>
            </a:xfrm>
            <a:custGeom>
              <a:avLst/>
              <a:gdLst/>
              <a:ahLst/>
              <a:cxnLst/>
              <a:rect l="l" t="t" r="r" b="b"/>
              <a:pathLst>
                <a:path w="659" h="222" extrusionOk="0">
                  <a:moveTo>
                    <a:pt x="659" y="0"/>
                  </a:moveTo>
                  <a:cubicBezTo>
                    <a:pt x="461" y="38"/>
                    <a:pt x="292" y="64"/>
                    <a:pt x="124" y="105"/>
                  </a:cubicBezTo>
                  <a:cubicBezTo>
                    <a:pt x="79" y="116"/>
                    <a:pt x="45" y="173"/>
                    <a:pt x="0" y="213"/>
                  </a:cubicBezTo>
                  <a:cubicBezTo>
                    <a:pt x="23" y="218"/>
                    <a:pt x="45" y="221"/>
                    <a:pt x="71" y="221"/>
                  </a:cubicBezTo>
                  <a:cubicBezTo>
                    <a:pt x="266" y="221"/>
                    <a:pt x="554" y="123"/>
                    <a:pt x="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3" name="Google Shape;33483;p23"/>
            <p:cNvSpPr/>
            <p:nvPr/>
          </p:nvSpPr>
          <p:spPr>
            <a:xfrm>
              <a:off x="-4490310" y="3920275"/>
              <a:ext cx="39489" cy="15949"/>
            </a:xfrm>
            <a:custGeom>
              <a:avLst/>
              <a:gdLst/>
              <a:ahLst/>
              <a:cxnLst/>
              <a:rect l="l" t="t" r="r" b="b"/>
              <a:pathLst>
                <a:path w="827" h="334" extrusionOk="0">
                  <a:moveTo>
                    <a:pt x="15" y="1"/>
                  </a:moveTo>
                  <a:cubicBezTo>
                    <a:pt x="11" y="19"/>
                    <a:pt x="4" y="42"/>
                    <a:pt x="1" y="60"/>
                  </a:cubicBezTo>
                  <a:cubicBezTo>
                    <a:pt x="116" y="116"/>
                    <a:pt x="239" y="165"/>
                    <a:pt x="348" y="228"/>
                  </a:cubicBezTo>
                  <a:cubicBezTo>
                    <a:pt x="472" y="299"/>
                    <a:pt x="550" y="333"/>
                    <a:pt x="684" y="333"/>
                  </a:cubicBezTo>
                  <a:cubicBezTo>
                    <a:pt x="725" y="333"/>
                    <a:pt x="770" y="329"/>
                    <a:pt x="827" y="325"/>
                  </a:cubicBezTo>
                  <a:cubicBezTo>
                    <a:pt x="542" y="210"/>
                    <a:pt x="280" y="105"/>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4" name="Google Shape;33484;p23"/>
            <p:cNvSpPr/>
            <p:nvPr/>
          </p:nvSpPr>
          <p:spPr>
            <a:xfrm>
              <a:off x="-3281901" y="3148444"/>
              <a:ext cx="36815" cy="19004"/>
            </a:xfrm>
            <a:custGeom>
              <a:avLst/>
              <a:gdLst/>
              <a:ahLst/>
              <a:cxnLst/>
              <a:rect l="l" t="t" r="r" b="b"/>
              <a:pathLst>
                <a:path w="771" h="398" extrusionOk="0">
                  <a:moveTo>
                    <a:pt x="752" y="1"/>
                  </a:moveTo>
                  <a:lnTo>
                    <a:pt x="752" y="1"/>
                  </a:lnTo>
                  <a:cubicBezTo>
                    <a:pt x="501" y="124"/>
                    <a:pt x="259" y="240"/>
                    <a:pt x="0" y="363"/>
                  </a:cubicBezTo>
                  <a:cubicBezTo>
                    <a:pt x="30" y="389"/>
                    <a:pt x="60" y="397"/>
                    <a:pt x="83" y="397"/>
                  </a:cubicBezTo>
                  <a:cubicBezTo>
                    <a:pt x="120" y="397"/>
                    <a:pt x="154" y="378"/>
                    <a:pt x="187" y="356"/>
                  </a:cubicBezTo>
                  <a:cubicBezTo>
                    <a:pt x="221" y="337"/>
                    <a:pt x="251" y="318"/>
                    <a:pt x="288" y="318"/>
                  </a:cubicBezTo>
                  <a:lnTo>
                    <a:pt x="326" y="318"/>
                  </a:lnTo>
                  <a:cubicBezTo>
                    <a:pt x="411" y="318"/>
                    <a:pt x="505" y="299"/>
                    <a:pt x="546" y="199"/>
                  </a:cubicBezTo>
                  <a:cubicBezTo>
                    <a:pt x="583" y="102"/>
                    <a:pt x="770" y="173"/>
                    <a:pt x="7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5" name="Google Shape;33485;p23"/>
            <p:cNvSpPr/>
            <p:nvPr/>
          </p:nvSpPr>
          <p:spPr>
            <a:xfrm>
              <a:off x="-4002687" y="3963441"/>
              <a:ext cx="25403" cy="25928"/>
            </a:xfrm>
            <a:custGeom>
              <a:avLst/>
              <a:gdLst/>
              <a:ahLst/>
              <a:cxnLst/>
              <a:rect l="l" t="t" r="r" b="b"/>
              <a:pathLst>
                <a:path w="532" h="543" extrusionOk="0">
                  <a:moveTo>
                    <a:pt x="532" y="1"/>
                  </a:moveTo>
                  <a:lnTo>
                    <a:pt x="532" y="1"/>
                  </a:lnTo>
                  <a:cubicBezTo>
                    <a:pt x="311" y="177"/>
                    <a:pt x="132" y="315"/>
                    <a:pt x="1" y="543"/>
                  </a:cubicBezTo>
                  <a:lnTo>
                    <a:pt x="64" y="543"/>
                  </a:lnTo>
                  <a:cubicBezTo>
                    <a:pt x="75" y="543"/>
                    <a:pt x="87" y="543"/>
                    <a:pt x="94" y="536"/>
                  </a:cubicBezTo>
                  <a:cubicBezTo>
                    <a:pt x="232" y="420"/>
                    <a:pt x="371" y="304"/>
                    <a:pt x="501" y="180"/>
                  </a:cubicBezTo>
                  <a:cubicBezTo>
                    <a:pt x="524" y="154"/>
                    <a:pt x="517" y="94"/>
                    <a:pt x="5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6" name="Google Shape;33486;p23"/>
            <p:cNvSpPr/>
            <p:nvPr/>
          </p:nvSpPr>
          <p:spPr>
            <a:xfrm>
              <a:off x="-3930728" y="3876536"/>
              <a:ext cx="25881" cy="33616"/>
            </a:xfrm>
            <a:custGeom>
              <a:avLst/>
              <a:gdLst/>
              <a:ahLst/>
              <a:cxnLst/>
              <a:rect l="l" t="t" r="r" b="b"/>
              <a:pathLst>
                <a:path w="542" h="704" extrusionOk="0">
                  <a:moveTo>
                    <a:pt x="542" y="1"/>
                  </a:moveTo>
                  <a:lnTo>
                    <a:pt x="542" y="1"/>
                  </a:lnTo>
                  <a:cubicBezTo>
                    <a:pt x="329" y="16"/>
                    <a:pt x="273" y="176"/>
                    <a:pt x="214" y="281"/>
                  </a:cubicBezTo>
                  <a:cubicBezTo>
                    <a:pt x="150" y="397"/>
                    <a:pt x="0" y="482"/>
                    <a:pt x="26" y="703"/>
                  </a:cubicBezTo>
                  <a:cubicBezTo>
                    <a:pt x="210" y="453"/>
                    <a:pt x="367" y="240"/>
                    <a:pt x="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7" name="Google Shape;33487;p23"/>
            <p:cNvSpPr/>
            <p:nvPr/>
          </p:nvSpPr>
          <p:spPr>
            <a:xfrm>
              <a:off x="-4125118" y="4047003"/>
              <a:ext cx="40349" cy="20962"/>
            </a:xfrm>
            <a:custGeom>
              <a:avLst/>
              <a:gdLst/>
              <a:ahLst/>
              <a:cxnLst/>
              <a:rect l="l" t="t" r="r" b="b"/>
              <a:pathLst>
                <a:path w="845" h="439" extrusionOk="0">
                  <a:moveTo>
                    <a:pt x="808" y="0"/>
                  </a:moveTo>
                  <a:cubicBezTo>
                    <a:pt x="553" y="135"/>
                    <a:pt x="303" y="281"/>
                    <a:pt x="30" y="366"/>
                  </a:cubicBezTo>
                  <a:cubicBezTo>
                    <a:pt x="15" y="371"/>
                    <a:pt x="11" y="401"/>
                    <a:pt x="1" y="416"/>
                  </a:cubicBezTo>
                  <a:cubicBezTo>
                    <a:pt x="20" y="423"/>
                    <a:pt x="30" y="438"/>
                    <a:pt x="42" y="438"/>
                  </a:cubicBezTo>
                  <a:cubicBezTo>
                    <a:pt x="315" y="359"/>
                    <a:pt x="569" y="236"/>
                    <a:pt x="800" y="75"/>
                  </a:cubicBezTo>
                  <a:cubicBezTo>
                    <a:pt x="823" y="61"/>
                    <a:pt x="831" y="30"/>
                    <a:pt x="845" y="8"/>
                  </a:cubicBezTo>
                  <a:cubicBezTo>
                    <a:pt x="834" y="4"/>
                    <a:pt x="823" y="0"/>
                    <a:pt x="8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8" name="Google Shape;33488;p23"/>
            <p:cNvSpPr/>
            <p:nvPr/>
          </p:nvSpPr>
          <p:spPr>
            <a:xfrm>
              <a:off x="-3816653" y="3330514"/>
              <a:ext cx="15519" cy="26071"/>
            </a:xfrm>
            <a:custGeom>
              <a:avLst/>
              <a:gdLst/>
              <a:ahLst/>
              <a:cxnLst/>
              <a:rect l="l" t="t" r="r" b="b"/>
              <a:pathLst>
                <a:path w="325" h="546" extrusionOk="0">
                  <a:moveTo>
                    <a:pt x="194" y="1"/>
                  </a:moveTo>
                  <a:cubicBezTo>
                    <a:pt x="138" y="187"/>
                    <a:pt x="0" y="337"/>
                    <a:pt x="30" y="539"/>
                  </a:cubicBezTo>
                  <a:lnTo>
                    <a:pt x="37" y="546"/>
                  </a:lnTo>
                  <a:cubicBezTo>
                    <a:pt x="209" y="411"/>
                    <a:pt x="232" y="202"/>
                    <a:pt x="325" y="12"/>
                  </a:cubicBezTo>
                  <a:cubicBezTo>
                    <a:pt x="266" y="8"/>
                    <a:pt x="228" y="4"/>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9" name="Google Shape;33489;p23"/>
            <p:cNvSpPr/>
            <p:nvPr/>
          </p:nvSpPr>
          <p:spPr>
            <a:xfrm>
              <a:off x="-4226348" y="4116097"/>
              <a:ext cx="39346" cy="9311"/>
            </a:xfrm>
            <a:custGeom>
              <a:avLst/>
              <a:gdLst/>
              <a:ahLst/>
              <a:cxnLst/>
              <a:rect l="l" t="t" r="r" b="b"/>
              <a:pathLst>
                <a:path w="824" h="195" extrusionOk="0">
                  <a:moveTo>
                    <a:pt x="696" y="1"/>
                  </a:moveTo>
                  <a:cubicBezTo>
                    <a:pt x="525" y="30"/>
                    <a:pt x="356" y="82"/>
                    <a:pt x="180" y="82"/>
                  </a:cubicBezTo>
                  <a:cubicBezTo>
                    <a:pt x="154" y="82"/>
                    <a:pt x="128" y="82"/>
                    <a:pt x="102" y="79"/>
                  </a:cubicBezTo>
                  <a:cubicBezTo>
                    <a:pt x="68" y="79"/>
                    <a:pt x="35" y="127"/>
                    <a:pt x="1" y="149"/>
                  </a:cubicBezTo>
                  <a:cubicBezTo>
                    <a:pt x="9" y="165"/>
                    <a:pt x="16" y="180"/>
                    <a:pt x="20" y="194"/>
                  </a:cubicBezTo>
                  <a:cubicBezTo>
                    <a:pt x="263" y="158"/>
                    <a:pt x="502" y="120"/>
                    <a:pt x="741" y="79"/>
                  </a:cubicBezTo>
                  <a:cubicBezTo>
                    <a:pt x="763" y="75"/>
                    <a:pt x="779" y="49"/>
                    <a:pt x="823" y="11"/>
                  </a:cubicBezTo>
                  <a:cubicBezTo>
                    <a:pt x="771" y="8"/>
                    <a:pt x="737" y="1"/>
                    <a:pt x="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0" name="Google Shape;33490;p23"/>
            <p:cNvSpPr/>
            <p:nvPr/>
          </p:nvSpPr>
          <p:spPr>
            <a:xfrm>
              <a:off x="-4352695" y="4166760"/>
              <a:ext cx="30751" cy="6494"/>
            </a:xfrm>
            <a:custGeom>
              <a:avLst/>
              <a:gdLst/>
              <a:ahLst/>
              <a:cxnLst/>
              <a:rect l="l" t="t" r="r" b="b"/>
              <a:pathLst>
                <a:path w="644" h="136" extrusionOk="0">
                  <a:moveTo>
                    <a:pt x="273" y="1"/>
                  </a:moveTo>
                  <a:cubicBezTo>
                    <a:pt x="191" y="1"/>
                    <a:pt x="102" y="27"/>
                    <a:pt x="0" y="87"/>
                  </a:cubicBezTo>
                  <a:cubicBezTo>
                    <a:pt x="112" y="124"/>
                    <a:pt x="214" y="135"/>
                    <a:pt x="311" y="135"/>
                  </a:cubicBezTo>
                  <a:cubicBezTo>
                    <a:pt x="423" y="135"/>
                    <a:pt x="535" y="117"/>
                    <a:pt x="643" y="101"/>
                  </a:cubicBezTo>
                  <a:cubicBezTo>
                    <a:pt x="524" y="53"/>
                    <a:pt x="404"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1" name="Google Shape;33491;p23"/>
            <p:cNvSpPr/>
            <p:nvPr/>
          </p:nvSpPr>
          <p:spPr>
            <a:xfrm>
              <a:off x="-3082545" y="3052084"/>
              <a:ext cx="22013" cy="22490"/>
            </a:xfrm>
            <a:custGeom>
              <a:avLst/>
              <a:gdLst/>
              <a:ahLst/>
              <a:cxnLst/>
              <a:rect l="l" t="t" r="r" b="b"/>
              <a:pathLst>
                <a:path w="461" h="471" extrusionOk="0">
                  <a:moveTo>
                    <a:pt x="461" y="0"/>
                  </a:moveTo>
                  <a:cubicBezTo>
                    <a:pt x="199" y="52"/>
                    <a:pt x="45" y="202"/>
                    <a:pt x="1" y="471"/>
                  </a:cubicBezTo>
                  <a:cubicBezTo>
                    <a:pt x="180" y="303"/>
                    <a:pt x="352" y="198"/>
                    <a:pt x="4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2" name="Google Shape;33492;p23"/>
            <p:cNvSpPr/>
            <p:nvPr/>
          </p:nvSpPr>
          <p:spPr>
            <a:xfrm>
              <a:off x="-3855952" y="3313372"/>
              <a:ext cx="14516" cy="28984"/>
            </a:xfrm>
            <a:custGeom>
              <a:avLst/>
              <a:gdLst/>
              <a:ahLst/>
              <a:cxnLst/>
              <a:rect l="l" t="t" r="r" b="b"/>
              <a:pathLst>
                <a:path w="304" h="607" extrusionOk="0">
                  <a:moveTo>
                    <a:pt x="247" y="1"/>
                  </a:moveTo>
                  <a:cubicBezTo>
                    <a:pt x="35" y="341"/>
                    <a:pt x="1" y="472"/>
                    <a:pt x="113" y="606"/>
                  </a:cubicBezTo>
                  <a:cubicBezTo>
                    <a:pt x="180" y="430"/>
                    <a:pt x="244" y="281"/>
                    <a:pt x="292" y="132"/>
                  </a:cubicBezTo>
                  <a:cubicBezTo>
                    <a:pt x="304" y="102"/>
                    <a:pt x="266" y="57"/>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3" name="Google Shape;33493;p23"/>
            <p:cNvSpPr/>
            <p:nvPr/>
          </p:nvSpPr>
          <p:spPr>
            <a:xfrm>
              <a:off x="-3278893" y="3060297"/>
              <a:ext cx="34523" cy="22156"/>
            </a:xfrm>
            <a:custGeom>
              <a:avLst/>
              <a:gdLst/>
              <a:ahLst/>
              <a:cxnLst/>
              <a:rect l="l" t="t" r="r" b="b"/>
              <a:pathLst>
                <a:path w="723" h="464" extrusionOk="0">
                  <a:moveTo>
                    <a:pt x="722" y="0"/>
                  </a:moveTo>
                  <a:lnTo>
                    <a:pt x="722" y="0"/>
                  </a:lnTo>
                  <a:cubicBezTo>
                    <a:pt x="457" y="78"/>
                    <a:pt x="308" y="333"/>
                    <a:pt x="49" y="385"/>
                  </a:cubicBezTo>
                  <a:cubicBezTo>
                    <a:pt x="34" y="389"/>
                    <a:pt x="27" y="418"/>
                    <a:pt x="1" y="463"/>
                  </a:cubicBezTo>
                  <a:cubicBezTo>
                    <a:pt x="277" y="404"/>
                    <a:pt x="644" y="168"/>
                    <a:pt x="7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4" name="Google Shape;33494;p23"/>
            <p:cNvSpPr/>
            <p:nvPr/>
          </p:nvSpPr>
          <p:spPr>
            <a:xfrm>
              <a:off x="-4443897" y="4089119"/>
              <a:ext cx="39824" cy="9502"/>
            </a:xfrm>
            <a:custGeom>
              <a:avLst/>
              <a:gdLst/>
              <a:ahLst/>
              <a:cxnLst/>
              <a:rect l="l" t="t" r="r" b="b"/>
              <a:pathLst>
                <a:path w="834" h="199" extrusionOk="0">
                  <a:moveTo>
                    <a:pt x="195" y="0"/>
                  </a:moveTo>
                  <a:cubicBezTo>
                    <a:pt x="131" y="0"/>
                    <a:pt x="60" y="19"/>
                    <a:pt x="0" y="45"/>
                  </a:cubicBezTo>
                  <a:cubicBezTo>
                    <a:pt x="243" y="64"/>
                    <a:pt x="460" y="199"/>
                    <a:pt x="703" y="199"/>
                  </a:cubicBezTo>
                  <a:cubicBezTo>
                    <a:pt x="747" y="199"/>
                    <a:pt x="789" y="195"/>
                    <a:pt x="834" y="184"/>
                  </a:cubicBezTo>
                  <a:cubicBezTo>
                    <a:pt x="647" y="165"/>
                    <a:pt x="471" y="117"/>
                    <a:pt x="303" y="27"/>
                  </a:cubicBezTo>
                  <a:cubicBezTo>
                    <a:pt x="269" y="8"/>
                    <a:pt x="232"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5" name="Google Shape;33495;p23"/>
            <p:cNvSpPr/>
            <p:nvPr/>
          </p:nvSpPr>
          <p:spPr>
            <a:xfrm>
              <a:off x="-4444661" y="4011811"/>
              <a:ext cx="26167" cy="9359"/>
            </a:xfrm>
            <a:custGeom>
              <a:avLst/>
              <a:gdLst/>
              <a:ahLst/>
              <a:cxnLst/>
              <a:rect l="l" t="t" r="r" b="b"/>
              <a:pathLst>
                <a:path w="548" h="196" extrusionOk="0">
                  <a:moveTo>
                    <a:pt x="102" y="1"/>
                  </a:moveTo>
                  <a:cubicBezTo>
                    <a:pt x="68" y="1"/>
                    <a:pt x="35" y="4"/>
                    <a:pt x="1" y="16"/>
                  </a:cubicBezTo>
                  <a:cubicBezTo>
                    <a:pt x="125" y="132"/>
                    <a:pt x="252" y="196"/>
                    <a:pt x="401" y="196"/>
                  </a:cubicBezTo>
                  <a:cubicBezTo>
                    <a:pt x="446" y="196"/>
                    <a:pt x="494" y="192"/>
                    <a:pt x="547" y="177"/>
                  </a:cubicBezTo>
                  <a:cubicBezTo>
                    <a:pt x="532" y="147"/>
                    <a:pt x="521" y="102"/>
                    <a:pt x="510" y="102"/>
                  </a:cubicBezTo>
                  <a:cubicBezTo>
                    <a:pt x="371" y="99"/>
                    <a:pt x="24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6" name="Google Shape;33496;p23"/>
            <p:cNvSpPr/>
            <p:nvPr/>
          </p:nvSpPr>
          <p:spPr>
            <a:xfrm>
              <a:off x="-3895250" y="3814270"/>
              <a:ext cx="19148" cy="34285"/>
            </a:xfrm>
            <a:custGeom>
              <a:avLst/>
              <a:gdLst/>
              <a:ahLst/>
              <a:cxnLst/>
              <a:rect l="l" t="t" r="r" b="b"/>
              <a:pathLst>
                <a:path w="401" h="718" extrusionOk="0">
                  <a:moveTo>
                    <a:pt x="375" y="0"/>
                  </a:moveTo>
                  <a:cubicBezTo>
                    <a:pt x="248" y="176"/>
                    <a:pt x="173" y="378"/>
                    <a:pt x="106" y="580"/>
                  </a:cubicBezTo>
                  <a:cubicBezTo>
                    <a:pt x="91" y="625"/>
                    <a:pt x="1" y="654"/>
                    <a:pt x="73" y="718"/>
                  </a:cubicBezTo>
                  <a:cubicBezTo>
                    <a:pt x="117" y="665"/>
                    <a:pt x="188" y="620"/>
                    <a:pt x="199" y="561"/>
                  </a:cubicBezTo>
                  <a:cubicBezTo>
                    <a:pt x="225" y="411"/>
                    <a:pt x="311" y="299"/>
                    <a:pt x="379" y="172"/>
                  </a:cubicBezTo>
                  <a:cubicBezTo>
                    <a:pt x="401" y="127"/>
                    <a:pt x="379" y="59"/>
                    <a:pt x="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7" name="Google Shape;33497;p23"/>
            <p:cNvSpPr/>
            <p:nvPr/>
          </p:nvSpPr>
          <p:spPr>
            <a:xfrm>
              <a:off x="-3316711" y="3083456"/>
              <a:ext cx="33425" cy="13131"/>
            </a:xfrm>
            <a:custGeom>
              <a:avLst/>
              <a:gdLst/>
              <a:ahLst/>
              <a:cxnLst/>
              <a:rect l="l" t="t" r="r" b="b"/>
              <a:pathLst>
                <a:path w="700" h="275" extrusionOk="0">
                  <a:moveTo>
                    <a:pt x="700" y="1"/>
                  </a:moveTo>
                  <a:cubicBezTo>
                    <a:pt x="621" y="9"/>
                    <a:pt x="576" y="1"/>
                    <a:pt x="553" y="19"/>
                  </a:cubicBezTo>
                  <a:cubicBezTo>
                    <a:pt x="453" y="113"/>
                    <a:pt x="322" y="135"/>
                    <a:pt x="195" y="173"/>
                  </a:cubicBezTo>
                  <a:cubicBezTo>
                    <a:pt x="135" y="192"/>
                    <a:pt x="82" y="225"/>
                    <a:pt x="1" y="263"/>
                  </a:cubicBezTo>
                  <a:cubicBezTo>
                    <a:pt x="46" y="270"/>
                    <a:pt x="91" y="274"/>
                    <a:pt x="131" y="274"/>
                  </a:cubicBezTo>
                  <a:cubicBezTo>
                    <a:pt x="326" y="274"/>
                    <a:pt x="486" y="192"/>
                    <a:pt x="7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8" name="Google Shape;33498;p23"/>
            <p:cNvSpPr/>
            <p:nvPr/>
          </p:nvSpPr>
          <p:spPr>
            <a:xfrm>
              <a:off x="-4227256" y="3934886"/>
              <a:ext cx="34905" cy="12893"/>
            </a:xfrm>
            <a:custGeom>
              <a:avLst/>
              <a:gdLst/>
              <a:ahLst/>
              <a:cxnLst/>
              <a:rect l="l" t="t" r="r" b="b"/>
              <a:pathLst>
                <a:path w="731" h="270" extrusionOk="0">
                  <a:moveTo>
                    <a:pt x="730" y="1"/>
                  </a:moveTo>
                  <a:cubicBezTo>
                    <a:pt x="506" y="109"/>
                    <a:pt x="233" y="87"/>
                    <a:pt x="1" y="270"/>
                  </a:cubicBezTo>
                  <a:cubicBezTo>
                    <a:pt x="409" y="210"/>
                    <a:pt x="670" y="117"/>
                    <a:pt x="7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9" name="Google Shape;33499;p23"/>
            <p:cNvSpPr/>
            <p:nvPr/>
          </p:nvSpPr>
          <p:spPr>
            <a:xfrm>
              <a:off x="-3255113" y="3174706"/>
              <a:ext cx="21774" cy="10744"/>
            </a:xfrm>
            <a:custGeom>
              <a:avLst/>
              <a:gdLst/>
              <a:ahLst/>
              <a:cxnLst/>
              <a:rect l="l" t="t" r="r" b="b"/>
              <a:pathLst>
                <a:path w="456" h="225" extrusionOk="0">
                  <a:moveTo>
                    <a:pt x="456" y="1"/>
                  </a:moveTo>
                  <a:cubicBezTo>
                    <a:pt x="243" y="1"/>
                    <a:pt x="83" y="75"/>
                    <a:pt x="0" y="220"/>
                  </a:cubicBezTo>
                  <a:cubicBezTo>
                    <a:pt x="30" y="225"/>
                    <a:pt x="60" y="225"/>
                    <a:pt x="86" y="225"/>
                  </a:cubicBezTo>
                  <a:cubicBezTo>
                    <a:pt x="240" y="225"/>
                    <a:pt x="333" y="165"/>
                    <a:pt x="4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0" name="Google Shape;33500;p23"/>
            <p:cNvSpPr/>
            <p:nvPr/>
          </p:nvSpPr>
          <p:spPr>
            <a:xfrm>
              <a:off x="-3200869" y="3141663"/>
              <a:ext cx="19339" cy="16665"/>
            </a:xfrm>
            <a:custGeom>
              <a:avLst/>
              <a:gdLst/>
              <a:ahLst/>
              <a:cxnLst/>
              <a:rect l="l" t="t" r="r" b="b"/>
              <a:pathLst>
                <a:path w="405" h="349" extrusionOk="0">
                  <a:moveTo>
                    <a:pt x="378" y="1"/>
                  </a:moveTo>
                  <a:lnTo>
                    <a:pt x="378" y="1"/>
                  </a:lnTo>
                  <a:cubicBezTo>
                    <a:pt x="217" y="94"/>
                    <a:pt x="72" y="172"/>
                    <a:pt x="1" y="348"/>
                  </a:cubicBezTo>
                  <a:cubicBezTo>
                    <a:pt x="382" y="184"/>
                    <a:pt x="404" y="165"/>
                    <a:pt x="3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1" name="Google Shape;33501;p23"/>
            <p:cNvSpPr/>
            <p:nvPr/>
          </p:nvSpPr>
          <p:spPr>
            <a:xfrm>
              <a:off x="-4192971" y="4082911"/>
              <a:ext cx="26501" cy="8213"/>
            </a:xfrm>
            <a:custGeom>
              <a:avLst/>
              <a:gdLst/>
              <a:ahLst/>
              <a:cxnLst/>
              <a:rect l="l" t="t" r="r" b="b"/>
              <a:pathLst>
                <a:path w="555" h="172" extrusionOk="0">
                  <a:moveTo>
                    <a:pt x="449" y="0"/>
                  </a:moveTo>
                  <a:cubicBezTo>
                    <a:pt x="281" y="0"/>
                    <a:pt x="135" y="68"/>
                    <a:pt x="1" y="168"/>
                  </a:cubicBezTo>
                  <a:cubicBezTo>
                    <a:pt x="16" y="172"/>
                    <a:pt x="35" y="172"/>
                    <a:pt x="50" y="172"/>
                  </a:cubicBezTo>
                  <a:cubicBezTo>
                    <a:pt x="237" y="172"/>
                    <a:pt x="394" y="82"/>
                    <a:pt x="554" y="7"/>
                  </a:cubicBezTo>
                  <a:cubicBezTo>
                    <a:pt x="521" y="0"/>
                    <a:pt x="483" y="0"/>
                    <a:pt x="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2" name="Google Shape;33502;p23"/>
            <p:cNvSpPr/>
            <p:nvPr/>
          </p:nvSpPr>
          <p:spPr>
            <a:xfrm>
              <a:off x="-4641153" y="4063429"/>
              <a:ext cx="23063" cy="17524"/>
            </a:xfrm>
            <a:custGeom>
              <a:avLst/>
              <a:gdLst/>
              <a:ahLst/>
              <a:cxnLst/>
              <a:rect l="l" t="t" r="r" b="b"/>
              <a:pathLst>
                <a:path w="483" h="367" extrusionOk="0">
                  <a:moveTo>
                    <a:pt x="1" y="0"/>
                  </a:moveTo>
                  <a:lnTo>
                    <a:pt x="1" y="0"/>
                  </a:lnTo>
                  <a:cubicBezTo>
                    <a:pt x="20" y="179"/>
                    <a:pt x="142" y="184"/>
                    <a:pt x="218" y="240"/>
                  </a:cubicBezTo>
                  <a:cubicBezTo>
                    <a:pt x="285" y="292"/>
                    <a:pt x="337" y="367"/>
                    <a:pt x="438" y="367"/>
                  </a:cubicBezTo>
                  <a:cubicBezTo>
                    <a:pt x="453" y="367"/>
                    <a:pt x="468" y="367"/>
                    <a:pt x="482" y="363"/>
                  </a:cubicBezTo>
                  <a:cubicBezTo>
                    <a:pt x="334" y="251"/>
                    <a:pt x="184" y="13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3" name="Google Shape;33503;p23"/>
            <p:cNvSpPr/>
            <p:nvPr/>
          </p:nvSpPr>
          <p:spPr>
            <a:xfrm>
              <a:off x="-3908095" y="3667725"/>
              <a:ext cx="9693" cy="17142"/>
            </a:xfrm>
            <a:custGeom>
              <a:avLst/>
              <a:gdLst/>
              <a:ahLst/>
              <a:cxnLst/>
              <a:rect l="l" t="t" r="r" b="b"/>
              <a:pathLst>
                <a:path w="203" h="359" extrusionOk="0">
                  <a:moveTo>
                    <a:pt x="98" y="0"/>
                  </a:moveTo>
                  <a:cubicBezTo>
                    <a:pt x="90" y="0"/>
                    <a:pt x="83" y="4"/>
                    <a:pt x="76" y="4"/>
                  </a:cubicBezTo>
                  <a:cubicBezTo>
                    <a:pt x="54" y="109"/>
                    <a:pt x="31" y="221"/>
                    <a:pt x="1" y="359"/>
                  </a:cubicBezTo>
                  <a:cubicBezTo>
                    <a:pt x="169" y="325"/>
                    <a:pt x="166" y="205"/>
                    <a:pt x="192" y="112"/>
                  </a:cubicBezTo>
                  <a:cubicBezTo>
                    <a:pt x="203" y="67"/>
                    <a:pt x="18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4" name="Google Shape;33504;p23"/>
            <p:cNvSpPr/>
            <p:nvPr/>
          </p:nvSpPr>
          <p:spPr>
            <a:xfrm>
              <a:off x="-3785616" y="3600397"/>
              <a:ext cx="8070" cy="25403"/>
            </a:xfrm>
            <a:custGeom>
              <a:avLst/>
              <a:gdLst/>
              <a:ahLst/>
              <a:cxnLst/>
              <a:rect l="l" t="t" r="r" b="b"/>
              <a:pathLst>
                <a:path w="169" h="532" extrusionOk="0">
                  <a:moveTo>
                    <a:pt x="105" y="1"/>
                  </a:moveTo>
                  <a:cubicBezTo>
                    <a:pt x="71" y="135"/>
                    <a:pt x="34" y="266"/>
                    <a:pt x="8" y="401"/>
                  </a:cubicBezTo>
                  <a:cubicBezTo>
                    <a:pt x="1" y="442"/>
                    <a:pt x="27" y="487"/>
                    <a:pt x="37" y="532"/>
                  </a:cubicBezTo>
                  <a:lnTo>
                    <a:pt x="82" y="532"/>
                  </a:lnTo>
                  <a:cubicBezTo>
                    <a:pt x="109" y="359"/>
                    <a:pt x="139" y="187"/>
                    <a:pt x="168" y="19"/>
                  </a:cubicBezTo>
                  <a:cubicBezTo>
                    <a:pt x="150" y="12"/>
                    <a:pt x="127" y="8"/>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5" name="Google Shape;33505;p23"/>
            <p:cNvSpPr/>
            <p:nvPr/>
          </p:nvSpPr>
          <p:spPr>
            <a:xfrm>
              <a:off x="-4125500" y="4019165"/>
              <a:ext cx="28650" cy="15949"/>
            </a:xfrm>
            <a:custGeom>
              <a:avLst/>
              <a:gdLst/>
              <a:ahLst/>
              <a:cxnLst/>
              <a:rect l="l" t="t" r="r" b="b"/>
              <a:pathLst>
                <a:path w="600" h="334" extrusionOk="0">
                  <a:moveTo>
                    <a:pt x="566" y="0"/>
                  </a:moveTo>
                  <a:cubicBezTo>
                    <a:pt x="371" y="68"/>
                    <a:pt x="185" y="154"/>
                    <a:pt x="1" y="333"/>
                  </a:cubicBezTo>
                  <a:cubicBezTo>
                    <a:pt x="135" y="277"/>
                    <a:pt x="233" y="236"/>
                    <a:pt x="326" y="191"/>
                  </a:cubicBezTo>
                  <a:cubicBezTo>
                    <a:pt x="420" y="150"/>
                    <a:pt x="509" y="105"/>
                    <a:pt x="599" y="60"/>
                  </a:cubicBezTo>
                  <a:cubicBezTo>
                    <a:pt x="588" y="42"/>
                    <a:pt x="577" y="19"/>
                    <a:pt x="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6" name="Google Shape;33506;p23"/>
            <p:cNvSpPr/>
            <p:nvPr/>
          </p:nvSpPr>
          <p:spPr>
            <a:xfrm>
              <a:off x="-3173556" y="3087562"/>
              <a:ext cx="23779" cy="20771"/>
            </a:xfrm>
            <a:custGeom>
              <a:avLst/>
              <a:gdLst/>
              <a:ahLst/>
              <a:cxnLst/>
              <a:rect l="l" t="t" r="r" b="b"/>
              <a:pathLst>
                <a:path w="498" h="435" extrusionOk="0">
                  <a:moveTo>
                    <a:pt x="460" y="1"/>
                  </a:moveTo>
                  <a:cubicBezTo>
                    <a:pt x="322" y="109"/>
                    <a:pt x="180" y="211"/>
                    <a:pt x="41" y="323"/>
                  </a:cubicBezTo>
                  <a:cubicBezTo>
                    <a:pt x="19" y="341"/>
                    <a:pt x="15" y="390"/>
                    <a:pt x="4" y="423"/>
                  </a:cubicBezTo>
                  <a:cubicBezTo>
                    <a:pt x="64" y="397"/>
                    <a:pt x="131" y="382"/>
                    <a:pt x="183" y="341"/>
                  </a:cubicBezTo>
                  <a:cubicBezTo>
                    <a:pt x="277" y="270"/>
                    <a:pt x="355" y="184"/>
                    <a:pt x="442" y="102"/>
                  </a:cubicBezTo>
                  <a:cubicBezTo>
                    <a:pt x="464" y="83"/>
                    <a:pt x="479" y="57"/>
                    <a:pt x="497" y="38"/>
                  </a:cubicBezTo>
                  <a:cubicBezTo>
                    <a:pt x="486" y="23"/>
                    <a:pt x="471" y="12"/>
                    <a:pt x="460" y="1"/>
                  </a:cubicBezTo>
                  <a:close/>
                  <a:moveTo>
                    <a:pt x="4" y="423"/>
                  </a:moveTo>
                  <a:lnTo>
                    <a:pt x="4" y="423"/>
                  </a:lnTo>
                  <a:cubicBezTo>
                    <a:pt x="4" y="427"/>
                    <a:pt x="0" y="427"/>
                    <a:pt x="0" y="427"/>
                  </a:cubicBezTo>
                  <a:lnTo>
                    <a:pt x="0" y="435"/>
                  </a:lnTo>
                  <a:cubicBezTo>
                    <a:pt x="0" y="431"/>
                    <a:pt x="4" y="427"/>
                    <a:pt x="4" y="42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7" name="Google Shape;33507;p23"/>
            <p:cNvSpPr/>
            <p:nvPr/>
          </p:nvSpPr>
          <p:spPr>
            <a:xfrm>
              <a:off x="-3780984" y="3364942"/>
              <a:ext cx="12749" cy="28650"/>
            </a:xfrm>
            <a:custGeom>
              <a:avLst/>
              <a:gdLst/>
              <a:ahLst/>
              <a:cxnLst/>
              <a:rect l="l" t="t" r="r" b="b"/>
              <a:pathLst>
                <a:path w="267" h="600" extrusionOk="0">
                  <a:moveTo>
                    <a:pt x="218" y="1"/>
                  </a:moveTo>
                  <a:cubicBezTo>
                    <a:pt x="83" y="169"/>
                    <a:pt x="45" y="386"/>
                    <a:pt x="1" y="599"/>
                  </a:cubicBezTo>
                  <a:cubicBezTo>
                    <a:pt x="90" y="408"/>
                    <a:pt x="180" y="218"/>
                    <a:pt x="266" y="31"/>
                  </a:cubicBezTo>
                  <a:cubicBezTo>
                    <a:pt x="251" y="20"/>
                    <a:pt x="232" y="9"/>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8" name="Google Shape;33508;p23"/>
            <p:cNvSpPr/>
            <p:nvPr/>
          </p:nvSpPr>
          <p:spPr>
            <a:xfrm>
              <a:off x="-3872187" y="3512251"/>
              <a:ext cx="10600" cy="19482"/>
            </a:xfrm>
            <a:custGeom>
              <a:avLst/>
              <a:gdLst/>
              <a:ahLst/>
              <a:cxnLst/>
              <a:rect l="l" t="t" r="r" b="b"/>
              <a:pathLst>
                <a:path w="222" h="408" extrusionOk="0">
                  <a:moveTo>
                    <a:pt x="109" y="0"/>
                  </a:moveTo>
                  <a:cubicBezTo>
                    <a:pt x="64" y="142"/>
                    <a:pt x="34" y="251"/>
                    <a:pt x="0" y="363"/>
                  </a:cubicBezTo>
                  <a:cubicBezTo>
                    <a:pt x="8" y="378"/>
                    <a:pt x="16" y="392"/>
                    <a:pt x="23" y="408"/>
                  </a:cubicBezTo>
                  <a:cubicBezTo>
                    <a:pt x="68" y="385"/>
                    <a:pt x="142" y="370"/>
                    <a:pt x="154" y="337"/>
                  </a:cubicBezTo>
                  <a:cubicBezTo>
                    <a:pt x="176" y="239"/>
                    <a:pt x="221" y="127"/>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9" name="Google Shape;33509;p23"/>
            <p:cNvSpPr/>
            <p:nvPr/>
          </p:nvSpPr>
          <p:spPr>
            <a:xfrm>
              <a:off x="-3930585" y="3728415"/>
              <a:ext cx="11174" cy="18050"/>
            </a:xfrm>
            <a:custGeom>
              <a:avLst/>
              <a:gdLst/>
              <a:ahLst/>
              <a:cxnLst/>
              <a:rect l="l" t="t" r="r" b="b"/>
              <a:pathLst>
                <a:path w="234" h="378" extrusionOk="0">
                  <a:moveTo>
                    <a:pt x="229" y="0"/>
                  </a:moveTo>
                  <a:cubicBezTo>
                    <a:pt x="64" y="0"/>
                    <a:pt x="80" y="161"/>
                    <a:pt x="16" y="251"/>
                  </a:cubicBezTo>
                  <a:cubicBezTo>
                    <a:pt x="1" y="277"/>
                    <a:pt x="31" y="337"/>
                    <a:pt x="42" y="377"/>
                  </a:cubicBezTo>
                  <a:cubicBezTo>
                    <a:pt x="80" y="351"/>
                    <a:pt x="135" y="337"/>
                    <a:pt x="150" y="299"/>
                  </a:cubicBezTo>
                  <a:cubicBezTo>
                    <a:pt x="188" y="202"/>
                    <a:pt x="207" y="101"/>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0" name="Google Shape;33510;p23"/>
            <p:cNvSpPr/>
            <p:nvPr/>
          </p:nvSpPr>
          <p:spPr>
            <a:xfrm>
              <a:off x="-4380915" y="4125027"/>
              <a:ext cx="19864" cy="6637"/>
            </a:xfrm>
            <a:custGeom>
              <a:avLst/>
              <a:gdLst/>
              <a:ahLst/>
              <a:cxnLst/>
              <a:rect l="l" t="t" r="r" b="b"/>
              <a:pathLst>
                <a:path w="416" h="139" extrusionOk="0">
                  <a:moveTo>
                    <a:pt x="206" y="0"/>
                  </a:moveTo>
                  <a:cubicBezTo>
                    <a:pt x="143" y="0"/>
                    <a:pt x="75" y="33"/>
                    <a:pt x="1" y="93"/>
                  </a:cubicBezTo>
                  <a:cubicBezTo>
                    <a:pt x="143" y="109"/>
                    <a:pt x="255" y="123"/>
                    <a:pt x="415" y="138"/>
                  </a:cubicBezTo>
                  <a:cubicBezTo>
                    <a:pt x="348" y="45"/>
                    <a:pt x="281"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1" name="Google Shape;33511;p23"/>
            <p:cNvSpPr/>
            <p:nvPr/>
          </p:nvSpPr>
          <p:spPr>
            <a:xfrm>
              <a:off x="-4579603" y="4061280"/>
              <a:ext cx="16521" cy="10410"/>
            </a:xfrm>
            <a:custGeom>
              <a:avLst/>
              <a:gdLst/>
              <a:ahLst/>
              <a:cxnLst/>
              <a:rect l="l" t="t" r="r" b="b"/>
              <a:pathLst>
                <a:path w="346" h="218" extrusionOk="0">
                  <a:moveTo>
                    <a:pt x="95" y="0"/>
                  </a:moveTo>
                  <a:cubicBezTo>
                    <a:pt x="65" y="0"/>
                    <a:pt x="35" y="8"/>
                    <a:pt x="1" y="19"/>
                  </a:cubicBezTo>
                  <a:cubicBezTo>
                    <a:pt x="91" y="90"/>
                    <a:pt x="166" y="157"/>
                    <a:pt x="248" y="214"/>
                  </a:cubicBezTo>
                  <a:cubicBezTo>
                    <a:pt x="252" y="214"/>
                    <a:pt x="256" y="217"/>
                    <a:pt x="263" y="217"/>
                  </a:cubicBezTo>
                  <a:cubicBezTo>
                    <a:pt x="285" y="217"/>
                    <a:pt x="327" y="202"/>
                    <a:pt x="334" y="184"/>
                  </a:cubicBezTo>
                  <a:cubicBezTo>
                    <a:pt x="345" y="162"/>
                    <a:pt x="334" y="109"/>
                    <a:pt x="311" y="94"/>
                  </a:cubicBezTo>
                  <a:cubicBezTo>
                    <a:pt x="248" y="49"/>
                    <a:pt x="180"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2" name="Google Shape;33512;p23"/>
            <p:cNvSpPr/>
            <p:nvPr/>
          </p:nvSpPr>
          <p:spPr>
            <a:xfrm>
              <a:off x="-3974992" y="3896877"/>
              <a:ext cx="16617" cy="19673"/>
            </a:xfrm>
            <a:custGeom>
              <a:avLst/>
              <a:gdLst/>
              <a:ahLst/>
              <a:cxnLst/>
              <a:rect l="l" t="t" r="r" b="b"/>
              <a:pathLst>
                <a:path w="348" h="412" extrusionOk="0">
                  <a:moveTo>
                    <a:pt x="325" y="1"/>
                  </a:moveTo>
                  <a:cubicBezTo>
                    <a:pt x="269" y="1"/>
                    <a:pt x="217" y="16"/>
                    <a:pt x="195" y="49"/>
                  </a:cubicBezTo>
                  <a:cubicBezTo>
                    <a:pt x="120" y="151"/>
                    <a:pt x="64" y="266"/>
                    <a:pt x="0" y="378"/>
                  </a:cubicBezTo>
                  <a:cubicBezTo>
                    <a:pt x="0" y="382"/>
                    <a:pt x="19" y="401"/>
                    <a:pt x="26" y="408"/>
                  </a:cubicBezTo>
                  <a:cubicBezTo>
                    <a:pt x="135" y="274"/>
                    <a:pt x="243" y="139"/>
                    <a:pt x="348" y="4"/>
                  </a:cubicBezTo>
                  <a:cubicBezTo>
                    <a:pt x="340" y="4"/>
                    <a:pt x="333" y="1"/>
                    <a:pt x="325" y="1"/>
                  </a:cubicBezTo>
                  <a:close/>
                  <a:moveTo>
                    <a:pt x="26" y="408"/>
                  </a:moveTo>
                  <a:lnTo>
                    <a:pt x="26" y="412"/>
                  </a:lnTo>
                  <a:lnTo>
                    <a:pt x="30" y="412"/>
                  </a:lnTo>
                  <a:cubicBezTo>
                    <a:pt x="30" y="412"/>
                    <a:pt x="26" y="412"/>
                    <a:pt x="26" y="4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3" name="Google Shape;33513;p23"/>
            <p:cNvSpPr/>
            <p:nvPr/>
          </p:nvSpPr>
          <p:spPr>
            <a:xfrm>
              <a:off x="-3226559" y="3161623"/>
              <a:ext cx="19339" cy="12415"/>
            </a:xfrm>
            <a:custGeom>
              <a:avLst/>
              <a:gdLst/>
              <a:ahLst/>
              <a:cxnLst/>
              <a:rect l="l" t="t" r="r" b="b"/>
              <a:pathLst>
                <a:path w="405" h="260" extrusionOk="0">
                  <a:moveTo>
                    <a:pt x="404" y="1"/>
                  </a:moveTo>
                  <a:lnTo>
                    <a:pt x="404" y="1"/>
                  </a:lnTo>
                  <a:cubicBezTo>
                    <a:pt x="180" y="39"/>
                    <a:pt x="15" y="144"/>
                    <a:pt x="0" y="259"/>
                  </a:cubicBezTo>
                  <a:cubicBezTo>
                    <a:pt x="139" y="177"/>
                    <a:pt x="303" y="154"/>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4" name="Google Shape;33514;p23"/>
            <p:cNvSpPr/>
            <p:nvPr/>
          </p:nvSpPr>
          <p:spPr>
            <a:xfrm>
              <a:off x="-4147274" y="4098382"/>
              <a:ext cx="19196" cy="7401"/>
            </a:xfrm>
            <a:custGeom>
              <a:avLst/>
              <a:gdLst/>
              <a:ahLst/>
              <a:cxnLst/>
              <a:rect l="l" t="t" r="r" b="b"/>
              <a:pathLst>
                <a:path w="402" h="155" extrusionOk="0">
                  <a:moveTo>
                    <a:pt x="330" y="1"/>
                  </a:moveTo>
                  <a:cubicBezTo>
                    <a:pt x="218" y="1"/>
                    <a:pt x="120" y="49"/>
                    <a:pt x="1" y="147"/>
                  </a:cubicBezTo>
                  <a:cubicBezTo>
                    <a:pt x="31" y="151"/>
                    <a:pt x="57" y="154"/>
                    <a:pt x="83" y="154"/>
                  </a:cubicBezTo>
                  <a:cubicBezTo>
                    <a:pt x="225" y="154"/>
                    <a:pt x="315" y="80"/>
                    <a:pt x="401" y="5"/>
                  </a:cubicBezTo>
                  <a:cubicBezTo>
                    <a:pt x="379" y="1"/>
                    <a:pt x="353" y="1"/>
                    <a:pt x="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5" name="Google Shape;33515;p23"/>
            <p:cNvSpPr/>
            <p:nvPr/>
          </p:nvSpPr>
          <p:spPr>
            <a:xfrm>
              <a:off x="-3145193" y="3066887"/>
              <a:ext cx="24162" cy="17333"/>
            </a:xfrm>
            <a:custGeom>
              <a:avLst/>
              <a:gdLst/>
              <a:ahLst/>
              <a:cxnLst/>
              <a:rect l="l" t="t" r="r" b="b"/>
              <a:pathLst>
                <a:path w="506" h="363" extrusionOk="0">
                  <a:moveTo>
                    <a:pt x="479" y="0"/>
                  </a:moveTo>
                  <a:cubicBezTo>
                    <a:pt x="319" y="120"/>
                    <a:pt x="162" y="240"/>
                    <a:pt x="1" y="363"/>
                  </a:cubicBezTo>
                  <a:cubicBezTo>
                    <a:pt x="172" y="251"/>
                    <a:pt x="389" y="209"/>
                    <a:pt x="505" y="38"/>
                  </a:cubicBezTo>
                  <a:cubicBezTo>
                    <a:pt x="498" y="26"/>
                    <a:pt x="486" y="11"/>
                    <a:pt x="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6" name="Google Shape;33516;p23"/>
            <p:cNvSpPr/>
            <p:nvPr/>
          </p:nvSpPr>
          <p:spPr>
            <a:xfrm>
              <a:off x="-3764940" y="3684819"/>
              <a:ext cx="7926" cy="19148"/>
            </a:xfrm>
            <a:custGeom>
              <a:avLst/>
              <a:gdLst/>
              <a:ahLst/>
              <a:cxnLst/>
              <a:rect l="l" t="t" r="r" b="b"/>
              <a:pathLst>
                <a:path w="166" h="401" extrusionOk="0">
                  <a:moveTo>
                    <a:pt x="136" y="1"/>
                  </a:moveTo>
                  <a:cubicBezTo>
                    <a:pt x="13" y="139"/>
                    <a:pt x="1" y="236"/>
                    <a:pt x="91" y="401"/>
                  </a:cubicBezTo>
                  <a:cubicBezTo>
                    <a:pt x="165" y="244"/>
                    <a:pt x="165" y="232"/>
                    <a:pt x="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7" name="Google Shape;33517;p23"/>
            <p:cNvSpPr/>
            <p:nvPr/>
          </p:nvSpPr>
          <p:spPr>
            <a:xfrm>
              <a:off x="-3911294" y="3788723"/>
              <a:ext cx="13943" cy="25737"/>
            </a:xfrm>
            <a:custGeom>
              <a:avLst/>
              <a:gdLst/>
              <a:ahLst/>
              <a:cxnLst/>
              <a:rect l="l" t="t" r="r" b="b"/>
              <a:pathLst>
                <a:path w="292" h="539" extrusionOk="0">
                  <a:moveTo>
                    <a:pt x="278" y="0"/>
                  </a:moveTo>
                  <a:lnTo>
                    <a:pt x="278" y="0"/>
                  </a:lnTo>
                  <a:cubicBezTo>
                    <a:pt x="173" y="195"/>
                    <a:pt x="87" y="352"/>
                    <a:pt x="0" y="509"/>
                  </a:cubicBezTo>
                  <a:cubicBezTo>
                    <a:pt x="16" y="516"/>
                    <a:pt x="31" y="527"/>
                    <a:pt x="45" y="539"/>
                  </a:cubicBezTo>
                  <a:cubicBezTo>
                    <a:pt x="121" y="375"/>
                    <a:pt x="292" y="262"/>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8" name="Google Shape;33518;p23"/>
            <p:cNvSpPr/>
            <p:nvPr/>
          </p:nvSpPr>
          <p:spPr>
            <a:xfrm>
              <a:off x="-3781175" y="3463641"/>
              <a:ext cx="10218" cy="23302"/>
            </a:xfrm>
            <a:custGeom>
              <a:avLst/>
              <a:gdLst/>
              <a:ahLst/>
              <a:cxnLst/>
              <a:rect l="l" t="t" r="r" b="b"/>
              <a:pathLst>
                <a:path w="214" h="488" extrusionOk="0">
                  <a:moveTo>
                    <a:pt x="143" y="1"/>
                  </a:moveTo>
                  <a:cubicBezTo>
                    <a:pt x="94" y="154"/>
                    <a:pt x="46" y="311"/>
                    <a:pt x="1" y="468"/>
                  </a:cubicBezTo>
                  <a:cubicBezTo>
                    <a:pt x="16" y="476"/>
                    <a:pt x="31" y="484"/>
                    <a:pt x="46" y="487"/>
                  </a:cubicBezTo>
                  <a:cubicBezTo>
                    <a:pt x="98" y="371"/>
                    <a:pt x="154" y="259"/>
                    <a:pt x="199" y="144"/>
                  </a:cubicBezTo>
                  <a:cubicBezTo>
                    <a:pt x="214" y="102"/>
                    <a:pt x="199" y="50"/>
                    <a:pt x="199" y="5"/>
                  </a:cubicBezTo>
                  <a:cubicBezTo>
                    <a:pt x="180" y="5"/>
                    <a:pt x="162" y="1"/>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9" name="Google Shape;33519;p23"/>
            <p:cNvSpPr/>
            <p:nvPr/>
          </p:nvSpPr>
          <p:spPr>
            <a:xfrm>
              <a:off x="-4239718" y="4017159"/>
              <a:ext cx="22920" cy="5443"/>
            </a:xfrm>
            <a:custGeom>
              <a:avLst/>
              <a:gdLst/>
              <a:ahLst/>
              <a:cxnLst/>
              <a:rect l="l" t="t" r="r" b="b"/>
              <a:pathLst>
                <a:path w="480" h="114" extrusionOk="0">
                  <a:moveTo>
                    <a:pt x="479" y="54"/>
                  </a:moveTo>
                  <a:cubicBezTo>
                    <a:pt x="479" y="54"/>
                    <a:pt x="479" y="58"/>
                    <a:pt x="475" y="58"/>
                  </a:cubicBezTo>
                  <a:cubicBezTo>
                    <a:pt x="479" y="58"/>
                    <a:pt x="479" y="61"/>
                    <a:pt x="479" y="61"/>
                  </a:cubicBezTo>
                  <a:lnTo>
                    <a:pt x="479" y="54"/>
                  </a:lnTo>
                  <a:close/>
                  <a:moveTo>
                    <a:pt x="434" y="1"/>
                  </a:moveTo>
                  <a:cubicBezTo>
                    <a:pt x="322" y="1"/>
                    <a:pt x="206" y="9"/>
                    <a:pt x="94" y="23"/>
                  </a:cubicBezTo>
                  <a:cubicBezTo>
                    <a:pt x="75" y="23"/>
                    <a:pt x="56" y="58"/>
                    <a:pt x="1" y="110"/>
                  </a:cubicBezTo>
                  <a:cubicBezTo>
                    <a:pt x="38" y="113"/>
                    <a:pt x="72" y="113"/>
                    <a:pt x="105" y="113"/>
                  </a:cubicBezTo>
                  <a:cubicBezTo>
                    <a:pt x="248" y="113"/>
                    <a:pt x="363" y="91"/>
                    <a:pt x="475" y="58"/>
                  </a:cubicBezTo>
                  <a:cubicBezTo>
                    <a:pt x="460" y="35"/>
                    <a:pt x="446" y="1"/>
                    <a:pt x="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0" name="Google Shape;33520;p23"/>
            <p:cNvSpPr/>
            <p:nvPr/>
          </p:nvSpPr>
          <p:spPr>
            <a:xfrm>
              <a:off x="-3845399" y="3786240"/>
              <a:ext cx="13227" cy="15710"/>
            </a:xfrm>
            <a:custGeom>
              <a:avLst/>
              <a:gdLst/>
              <a:ahLst/>
              <a:cxnLst/>
              <a:rect l="l" t="t" r="r" b="b"/>
              <a:pathLst>
                <a:path w="277" h="329" extrusionOk="0">
                  <a:moveTo>
                    <a:pt x="168" y="0"/>
                  </a:moveTo>
                  <a:lnTo>
                    <a:pt x="168" y="0"/>
                  </a:lnTo>
                  <a:cubicBezTo>
                    <a:pt x="112" y="104"/>
                    <a:pt x="64" y="206"/>
                    <a:pt x="0" y="329"/>
                  </a:cubicBezTo>
                  <a:cubicBezTo>
                    <a:pt x="224" y="232"/>
                    <a:pt x="277" y="12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1" name="Google Shape;33521;p23"/>
            <p:cNvSpPr/>
            <p:nvPr/>
          </p:nvSpPr>
          <p:spPr>
            <a:xfrm>
              <a:off x="-4013574" y="3940091"/>
              <a:ext cx="14707" cy="14850"/>
            </a:xfrm>
            <a:custGeom>
              <a:avLst/>
              <a:gdLst/>
              <a:ahLst/>
              <a:cxnLst/>
              <a:rect l="l" t="t" r="r" b="b"/>
              <a:pathLst>
                <a:path w="308" h="311" extrusionOk="0">
                  <a:moveTo>
                    <a:pt x="308" y="0"/>
                  </a:moveTo>
                  <a:lnTo>
                    <a:pt x="308" y="0"/>
                  </a:lnTo>
                  <a:cubicBezTo>
                    <a:pt x="203" y="105"/>
                    <a:pt x="101" y="210"/>
                    <a:pt x="1" y="311"/>
                  </a:cubicBezTo>
                  <a:cubicBezTo>
                    <a:pt x="169" y="281"/>
                    <a:pt x="277" y="172"/>
                    <a:pt x="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2" name="Google Shape;33522;p23"/>
            <p:cNvSpPr/>
            <p:nvPr/>
          </p:nvSpPr>
          <p:spPr>
            <a:xfrm>
              <a:off x="-3803474" y="3311987"/>
              <a:ext cx="10935" cy="14277"/>
            </a:xfrm>
            <a:custGeom>
              <a:avLst/>
              <a:gdLst/>
              <a:ahLst/>
              <a:cxnLst/>
              <a:rect l="l" t="t" r="r" b="b"/>
              <a:pathLst>
                <a:path w="229" h="299" extrusionOk="0">
                  <a:moveTo>
                    <a:pt x="184" y="0"/>
                  </a:moveTo>
                  <a:cubicBezTo>
                    <a:pt x="4" y="149"/>
                    <a:pt x="1" y="171"/>
                    <a:pt x="109" y="299"/>
                  </a:cubicBezTo>
                  <a:cubicBezTo>
                    <a:pt x="228" y="135"/>
                    <a:pt x="228" y="135"/>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3" name="Google Shape;33523;p23"/>
            <p:cNvSpPr/>
            <p:nvPr/>
          </p:nvSpPr>
          <p:spPr>
            <a:xfrm>
              <a:off x="-3792778" y="3637547"/>
              <a:ext cx="7879" cy="20580"/>
            </a:xfrm>
            <a:custGeom>
              <a:avLst/>
              <a:gdLst/>
              <a:ahLst/>
              <a:cxnLst/>
              <a:rect l="l" t="t" r="r" b="b"/>
              <a:pathLst>
                <a:path w="165" h="431" extrusionOk="0">
                  <a:moveTo>
                    <a:pt x="147" y="0"/>
                  </a:moveTo>
                  <a:lnTo>
                    <a:pt x="147" y="0"/>
                  </a:lnTo>
                  <a:cubicBezTo>
                    <a:pt x="1" y="139"/>
                    <a:pt x="49" y="292"/>
                    <a:pt x="38" y="430"/>
                  </a:cubicBezTo>
                  <a:cubicBezTo>
                    <a:pt x="94" y="303"/>
                    <a:pt x="165" y="18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4" name="Google Shape;33524;p23"/>
            <p:cNvSpPr/>
            <p:nvPr/>
          </p:nvSpPr>
          <p:spPr>
            <a:xfrm>
              <a:off x="-4039073" y="4007180"/>
              <a:ext cx="16426" cy="12940"/>
            </a:xfrm>
            <a:custGeom>
              <a:avLst/>
              <a:gdLst/>
              <a:ahLst/>
              <a:cxnLst/>
              <a:rect l="l" t="t" r="r" b="b"/>
              <a:pathLst>
                <a:path w="344" h="271" extrusionOk="0">
                  <a:moveTo>
                    <a:pt x="318" y="1"/>
                  </a:moveTo>
                  <a:cubicBezTo>
                    <a:pt x="214" y="72"/>
                    <a:pt x="109" y="146"/>
                    <a:pt x="0" y="218"/>
                  </a:cubicBezTo>
                  <a:cubicBezTo>
                    <a:pt x="12" y="236"/>
                    <a:pt x="23" y="251"/>
                    <a:pt x="34" y="270"/>
                  </a:cubicBezTo>
                  <a:cubicBezTo>
                    <a:pt x="183" y="255"/>
                    <a:pt x="262" y="143"/>
                    <a:pt x="344" y="39"/>
                  </a:cubicBezTo>
                  <a:cubicBezTo>
                    <a:pt x="337" y="27"/>
                    <a:pt x="329" y="16"/>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5" name="Google Shape;33525;p23"/>
            <p:cNvSpPr/>
            <p:nvPr/>
          </p:nvSpPr>
          <p:spPr>
            <a:xfrm>
              <a:off x="-3215529" y="3121847"/>
              <a:ext cx="18813" cy="12224"/>
            </a:xfrm>
            <a:custGeom>
              <a:avLst/>
              <a:gdLst/>
              <a:ahLst/>
              <a:cxnLst/>
              <a:rect l="l" t="t" r="r" b="b"/>
              <a:pathLst>
                <a:path w="394" h="256" extrusionOk="0">
                  <a:moveTo>
                    <a:pt x="394" y="0"/>
                  </a:moveTo>
                  <a:cubicBezTo>
                    <a:pt x="248" y="53"/>
                    <a:pt x="68" y="53"/>
                    <a:pt x="1" y="255"/>
                  </a:cubicBezTo>
                  <a:cubicBezTo>
                    <a:pt x="165" y="199"/>
                    <a:pt x="296" y="128"/>
                    <a:pt x="3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6" name="Google Shape;33526;p23"/>
            <p:cNvSpPr/>
            <p:nvPr/>
          </p:nvSpPr>
          <p:spPr>
            <a:xfrm>
              <a:off x="-3924855" y="3821575"/>
              <a:ext cx="12940" cy="21488"/>
            </a:xfrm>
            <a:custGeom>
              <a:avLst/>
              <a:gdLst/>
              <a:ahLst/>
              <a:cxnLst/>
              <a:rect l="l" t="t" r="r" b="b"/>
              <a:pathLst>
                <a:path w="271" h="450" extrusionOk="0">
                  <a:moveTo>
                    <a:pt x="270" y="1"/>
                  </a:moveTo>
                  <a:cubicBezTo>
                    <a:pt x="135" y="116"/>
                    <a:pt x="1" y="239"/>
                    <a:pt x="30" y="449"/>
                  </a:cubicBezTo>
                  <a:cubicBezTo>
                    <a:pt x="109" y="299"/>
                    <a:pt x="187" y="150"/>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7" name="Google Shape;33527;p23"/>
            <p:cNvSpPr/>
            <p:nvPr/>
          </p:nvSpPr>
          <p:spPr>
            <a:xfrm>
              <a:off x="-4120821" y="4087877"/>
              <a:ext cx="18097" cy="7354"/>
            </a:xfrm>
            <a:custGeom>
              <a:avLst/>
              <a:gdLst/>
              <a:ahLst/>
              <a:cxnLst/>
              <a:rect l="l" t="t" r="r" b="b"/>
              <a:pathLst>
                <a:path w="379" h="154" extrusionOk="0">
                  <a:moveTo>
                    <a:pt x="288" y="0"/>
                  </a:moveTo>
                  <a:cubicBezTo>
                    <a:pt x="168" y="0"/>
                    <a:pt x="78" y="60"/>
                    <a:pt x="0" y="150"/>
                  </a:cubicBezTo>
                  <a:cubicBezTo>
                    <a:pt x="15" y="150"/>
                    <a:pt x="30" y="154"/>
                    <a:pt x="45" y="154"/>
                  </a:cubicBezTo>
                  <a:cubicBezTo>
                    <a:pt x="168" y="154"/>
                    <a:pt x="280" y="112"/>
                    <a:pt x="378" y="12"/>
                  </a:cubicBezTo>
                  <a:cubicBezTo>
                    <a:pt x="348" y="4"/>
                    <a:pt x="318" y="0"/>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8" name="Google Shape;33528;p23"/>
            <p:cNvSpPr/>
            <p:nvPr/>
          </p:nvSpPr>
          <p:spPr>
            <a:xfrm>
              <a:off x="-4334836" y="3954368"/>
              <a:ext cx="20055" cy="4679"/>
            </a:xfrm>
            <a:custGeom>
              <a:avLst/>
              <a:gdLst/>
              <a:ahLst/>
              <a:cxnLst/>
              <a:rect l="l" t="t" r="r" b="b"/>
              <a:pathLst>
                <a:path w="420" h="98" extrusionOk="0">
                  <a:moveTo>
                    <a:pt x="225" y="1"/>
                  </a:moveTo>
                  <a:cubicBezTo>
                    <a:pt x="146" y="1"/>
                    <a:pt x="75" y="19"/>
                    <a:pt x="0" y="46"/>
                  </a:cubicBezTo>
                  <a:cubicBezTo>
                    <a:pt x="83" y="60"/>
                    <a:pt x="164" y="98"/>
                    <a:pt x="254" y="98"/>
                  </a:cubicBezTo>
                  <a:cubicBezTo>
                    <a:pt x="307" y="98"/>
                    <a:pt x="359" y="82"/>
                    <a:pt x="419" y="41"/>
                  </a:cubicBezTo>
                  <a:cubicBezTo>
                    <a:pt x="347" y="12"/>
                    <a:pt x="28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9" name="Google Shape;33529;p23"/>
            <p:cNvSpPr/>
            <p:nvPr/>
          </p:nvSpPr>
          <p:spPr>
            <a:xfrm>
              <a:off x="-3747225" y="3443539"/>
              <a:ext cx="11078" cy="18575"/>
            </a:xfrm>
            <a:custGeom>
              <a:avLst/>
              <a:gdLst/>
              <a:ahLst/>
              <a:cxnLst/>
              <a:rect l="l" t="t" r="r" b="b"/>
              <a:pathLst>
                <a:path w="232" h="389" extrusionOk="0">
                  <a:moveTo>
                    <a:pt x="232" y="0"/>
                  </a:moveTo>
                  <a:lnTo>
                    <a:pt x="232" y="0"/>
                  </a:lnTo>
                  <a:cubicBezTo>
                    <a:pt x="15" y="82"/>
                    <a:pt x="0" y="202"/>
                    <a:pt x="86" y="389"/>
                  </a:cubicBezTo>
                  <a:cubicBezTo>
                    <a:pt x="135" y="254"/>
                    <a:pt x="175" y="146"/>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0" name="Google Shape;33530;p23"/>
            <p:cNvSpPr/>
            <p:nvPr/>
          </p:nvSpPr>
          <p:spPr>
            <a:xfrm>
              <a:off x="-4467486" y="4079282"/>
              <a:ext cx="18814" cy="9359"/>
            </a:xfrm>
            <a:custGeom>
              <a:avLst/>
              <a:gdLst/>
              <a:ahLst/>
              <a:cxnLst/>
              <a:rect l="l" t="t" r="r" b="b"/>
              <a:pathLst>
                <a:path w="394" h="196" extrusionOk="0">
                  <a:moveTo>
                    <a:pt x="1" y="1"/>
                  </a:moveTo>
                  <a:lnTo>
                    <a:pt x="1" y="1"/>
                  </a:lnTo>
                  <a:cubicBezTo>
                    <a:pt x="16" y="46"/>
                    <a:pt x="16" y="106"/>
                    <a:pt x="46" y="128"/>
                  </a:cubicBezTo>
                  <a:cubicBezTo>
                    <a:pt x="98" y="173"/>
                    <a:pt x="199" y="196"/>
                    <a:pt x="296" y="196"/>
                  </a:cubicBezTo>
                  <a:cubicBezTo>
                    <a:pt x="330" y="196"/>
                    <a:pt x="363" y="192"/>
                    <a:pt x="394" y="188"/>
                  </a:cubicBezTo>
                  <a:cubicBezTo>
                    <a:pt x="247" y="117"/>
                    <a:pt x="125" y="6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1" name="Google Shape;33531;p23"/>
            <p:cNvSpPr/>
            <p:nvPr/>
          </p:nvSpPr>
          <p:spPr>
            <a:xfrm>
              <a:off x="-3825392" y="3742692"/>
              <a:ext cx="11269" cy="21774"/>
            </a:xfrm>
            <a:custGeom>
              <a:avLst/>
              <a:gdLst/>
              <a:ahLst/>
              <a:cxnLst/>
              <a:rect l="l" t="t" r="r" b="b"/>
              <a:pathLst>
                <a:path w="236" h="456" extrusionOk="0">
                  <a:moveTo>
                    <a:pt x="224" y="0"/>
                  </a:moveTo>
                  <a:cubicBezTo>
                    <a:pt x="224" y="7"/>
                    <a:pt x="220" y="11"/>
                    <a:pt x="220" y="15"/>
                  </a:cubicBezTo>
                  <a:cubicBezTo>
                    <a:pt x="224" y="11"/>
                    <a:pt x="232" y="7"/>
                    <a:pt x="235" y="4"/>
                  </a:cubicBezTo>
                  <a:lnTo>
                    <a:pt x="224" y="0"/>
                  </a:lnTo>
                  <a:close/>
                  <a:moveTo>
                    <a:pt x="220" y="15"/>
                  </a:moveTo>
                  <a:lnTo>
                    <a:pt x="220" y="15"/>
                  </a:lnTo>
                  <a:cubicBezTo>
                    <a:pt x="56" y="161"/>
                    <a:pt x="0" y="310"/>
                    <a:pt x="59" y="456"/>
                  </a:cubicBezTo>
                  <a:cubicBezTo>
                    <a:pt x="116" y="307"/>
                    <a:pt x="168" y="161"/>
                    <a:pt x="220" y="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2" name="Google Shape;33532;p23"/>
            <p:cNvSpPr/>
            <p:nvPr/>
          </p:nvSpPr>
          <p:spPr>
            <a:xfrm>
              <a:off x="-3778835" y="3576666"/>
              <a:ext cx="10600" cy="16283"/>
            </a:xfrm>
            <a:custGeom>
              <a:avLst/>
              <a:gdLst/>
              <a:ahLst/>
              <a:cxnLst/>
              <a:rect l="l" t="t" r="r" b="b"/>
              <a:pathLst>
                <a:path w="222" h="341" extrusionOk="0">
                  <a:moveTo>
                    <a:pt x="94" y="1"/>
                  </a:moveTo>
                  <a:cubicBezTo>
                    <a:pt x="4" y="213"/>
                    <a:pt x="0" y="236"/>
                    <a:pt x="86" y="341"/>
                  </a:cubicBezTo>
                  <a:cubicBezTo>
                    <a:pt x="113" y="221"/>
                    <a:pt x="221" y="12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3" name="Google Shape;33533;p23"/>
            <p:cNvSpPr/>
            <p:nvPr/>
          </p:nvSpPr>
          <p:spPr>
            <a:xfrm>
              <a:off x="-4061897" y="4026471"/>
              <a:ext cx="12319" cy="9502"/>
            </a:xfrm>
            <a:custGeom>
              <a:avLst/>
              <a:gdLst/>
              <a:ahLst/>
              <a:cxnLst/>
              <a:rect l="l" t="t" r="r" b="b"/>
              <a:pathLst>
                <a:path w="258" h="199" extrusionOk="0">
                  <a:moveTo>
                    <a:pt x="257" y="1"/>
                  </a:moveTo>
                  <a:lnTo>
                    <a:pt x="257" y="1"/>
                  </a:lnTo>
                  <a:cubicBezTo>
                    <a:pt x="168" y="72"/>
                    <a:pt x="82" y="135"/>
                    <a:pt x="0" y="199"/>
                  </a:cubicBezTo>
                  <a:cubicBezTo>
                    <a:pt x="243" y="139"/>
                    <a:pt x="243" y="139"/>
                    <a:pt x="2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4" name="Google Shape;33534;p23"/>
            <p:cNvSpPr/>
            <p:nvPr/>
          </p:nvSpPr>
          <p:spPr>
            <a:xfrm>
              <a:off x="-4496900" y="3992950"/>
              <a:ext cx="17190" cy="6971"/>
            </a:xfrm>
            <a:custGeom>
              <a:avLst/>
              <a:gdLst/>
              <a:ahLst/>
              <a:cxnLst/>
              <a:rect l="l" t="t" r="r" b="b"/>
              <a:pathLst>
                <a:path w="360" h="146" extrusionOk="0">
                  <a:moveTo>
                    <a:pt x="0" y="0"/>
                  </a:moveTo>
                  <a:cubicBezTo>
                    <a:pt x="63" y="97"/>
                    <a:pt x="116" y="146"/>
                    <a:pt x="191" y="146"/>
                  </a:cubicBezTo>
                  <a:cubicBezTo>
                    <a:pt x="239" y="146"/>
                    <a:pt x="292" y="127"/>
                    <a:pt x="359" y="93"/>
                  </a:cubicBezTo>
                  <a:cubicBezTo>
                    <a:pt x="273" y="75"/>
                    <a:pt x="217" y="67"/>
                    <a:pt x="165" y="52"/>
                  </a:cubicBezTo>
                  <a:cubicBezTo>
                    <a:pt x="113" y="37"/>
                    <a:pt x="60"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5" name="Google Shape;33535;p23"/>
            <p:cNvSpPr/>
            <p:nvPr/>
          </p:nvSpPr>
          <p:spPr>
            <a:xfrm>
              <a:off x="-4330730" y="3984355"/>
              <a:ext cx="17190" cy="5205"/>
            </a:xfrm>
            <a:custGeom>
              <a:avLst/>
              <a:gdLst/>
              <a:ahLst/>
              <a:cxnLst/>
              <a:rect l="l" t="t" r="r" b="b"/>
              <a:pathLst>
                <a:path w="360" h="109" extrusionOk="0">
                  <a:moveTo>
                    <a:pt x="359" y="1"/>
                  </a:moveTo>
                  <a:cubicBezTo>
                    <a:pt x="239" y="15"/>
                    <a:pt x="120" y="30"/>
                    <a:pt x="0" y="46"/>
                  </a:cubicBezTo>
                  <a:cubicBezTo>
                    <a:pt x="4" y="60"/>
                    <a:pt x="4" y="72"/>
                    <a:pt x="8" y="86"/>
                  </a:cubicBezTo>
                  <a:cubicBezTo>
                    <a:pt x="68" y="90"/>
                    <a:pt x="127" y="108"/>
                    <a:pt x="187" y="108"/>
                  </a:cubicBezTo>
                  <a:cubicBezTo>
                    <a:pt x="251" y="108"/>
                    <a:pt x="306" y="86"/>
                    <a:pt x="3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6" name="Google Shape;33536;p23"/>
            <p:cNvSpPr/>
            <p:nvPr/>
          </p:nvSpPr>
          <p:spPr>
            <a:xfrm>
              <a:off x="-3754196" y="3308931"/>
              <a:ext cx="14850" cy="18575"/>
            </a:xfrm>
            <a:custGeom>
              <a:avLst/>
              <a:gdLst/>
              <a:ahLst/>
              <a:cxnLst/>
              <a:rect l="l" t="t" r="r" b="b"/>
              <a:pathLst>
                <a:path w="311" h="389" extrusionOk="0">
                  <a:moveTo>
                    <a:pt x="262" y="0"/>
                  </a:moveTo>
                  <a:cubicBezTo>
                    <a:pt x="217" y="56"/>
                    <a:pt x="150" y="109"/>
                    <a:pt x="138" y="173"/>
                  </a:cubicBezTo>
                  <a:cubicBezTo>
                    <a:pt x="128" y="247"/>
                    <a:pt x="0" y="292"/>
                    <a:pt x="83" y="385"/>
                  </a:cubicBezTo>
                  <a:cubicBezTo>
                    <a:pt x="157" y="269"/>
                    <a:pt x="236" y="150"/>
                    <a:pt x="311" y="34"/>
                  </a:cubicBezTo>
                  <a:cubicBezTo>
                    <a:pt x="295" y="23"/>
                    <a:pt x="277" y="11"/>
                    <a:pt x="262" y="0"/>
                  </a:cubicBezTo>
                  <a:close/>
                  <a:moveTo>
                    <a:pt x="83" y="385"/>
                  </a:moveTo>
                  <a:lnTo>
                    <a:pt x="79" y="389"/>
                  </a:lnTo>
                  <a:lnTo>
                    <a:pt x="83" y="389"/>
                  </a:lnTo>
                  <a:lnTo>
                    <a:pt x="83" y="38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7" name="Google Shape;33537;p23"/>
            <p:cNvSpPr/>
            <p:nvPr/>
          </p:nvSpPr>
          <p:spPr>
            <a:xfrm>
              <a:off x="-4554057" y="4076465"/>
              <a:ext cx="18240" cy="7544"/>
            </a:xfrm>
            <a:custGeom>
              <a:avLst/>
              <a:gdLst/>
              <a:ahLst/>
              <a:cxnLst/>
              <a:rect l="l" t="t" r="r" b="b"/>
              <a:pathLst>
                <a:path w="382" h="158" extrusionOk="0">
                  <a:moveTo>
                    <a:pt x="106" y="1"/>
                  </a:moveTo>
                  <a:cubicBezTo>
                    <a:pt x="71" y="1"/>
                    <a:pt x="38" y="4"/>
                    <a:pt x="1" y="15"/>
                  </a:cubicBezTo>
                  <a:cubicBezTo>
                    <a:pt x="106" y="79"/>
                    <a:pt x="176" y="158"/>
                    <a:pt x="281" y="158"/>
                  </a:cubicBezTo>
                  <a:cubicBezTo>
                    <a:pt x="311" y="158"/>
                    <a:pt x="345" y="150"/>
                    <a:pt x="382" y="135"/>
                  </a:cubicBezTo>
                  <a:cubicBezTo>
                    <a:pt x="296" y="68"/>
                    <a:pt x="221"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8" name="Google Shape;33538;p23"/>
            <p:cNvSpPr/>
            <p:nvPr/>
          </p:nvSpPr>
          <p:spPr>
            <a:xfrm>
              <a:off x="-3811878" y="3596864"/>
              <a:ext cx="6494" cy="18050"/>
            </a:xfrm>
            <a:custGeom>
              <a:avLst/>
              <a:gdLst/>
              <a:ahLst/>
              <a:cxnLst/>
              <a:rect l="l" t="t" r="r" b="b"/>
              <a:pathLst>
                <a:path w="136" h="378" extrusionOk="0">
                  <a:moveTo>
                    <a:pt x="135" y="0"/>
                  </a:moveTo>
                  <a:cubicBezTo>
                    <a:pt x="1" y="127"/>
                    <a:pt x="12" y="247"/>
                    <a:pt x="9" y="363"/>
                  </a:cubicBezTo>
                  <a:cubicBezTo>
                    <a:pt x="31" y="366"/>
                    <a:pt x="54" y="370"/>
                    <a:pt x="76" y="378"/>
                  </a:cubicBezTo>
                  <a:cubicBezTo>
                    <a:pt x="94" y="266"/>
                    <a:pt x="109" y="15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9" name="Google Shape;33539;p23"/>
            <p:cNvSpPr/>
            <p:nvPr/>
          </p:nvSpPr>
          <p:spPr>
            <a:xfrm>
              <a:off x="-4056072" y="3981347"/>
              <a:ext cx="13991" cy="13561"/>
            </a:xfrm>
            <a:custGeom>
              <a:avLst/>
              <a:gdLst/>
              <a:ahLst/>
              <a:cxnLst/>
              <a:rect l="l" t="t" r="r" b="b"/>
              <a:pathLst>
                <a:path w="293" h="284" extrusionOk="0">
                  <a:moveTo>
                    <a:pt x="292" y="0"/>
                  </a:moveTo>
                  <a:cubicBezTo>
                    <a:pt x="177" y="101"/>
                    <a:pt x="91" y="176"/>
                    <a:pt x="1" y="254"/>
                  </a:cubicBezTo>
                  <a:cubicBezTo>
                    <a:pt x="23" y="269"/>
                    <a:pt x="35" y="284"/>
                    <a:pt x="39" y="284"/>
                  </a:cubicBezTo>
                  <a:cubicBezTo>
                    <a:pt x="135" y="221"/>
                    <a:pt x="256" y="179"/>
                    <a:pt x="2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0" name="Google Shape;33540;p23"/>
            <p:cNvSpPr/>
            <p:nvPr/>
          </p:nvSpPr>
          <p:spPr>
            <a:xfrm>
              <a:off x="-3750090" y="3377453"/>
              <a:ext cx="8929" cy="17381"/>
            </a:xfrm>
            <a:custGeom>
              <a:avLst/>
              <a:gdLst/>
              <a:ahLst/>
              <a:cxnLst/>
              <a:rect l="l" t="t" r="r" b="b"/>
              <a:pathLst>
                <a:path w="187" h="364" extrusionOk="0">
                  <a:moveTo>
                    <a:pt x="165" y="1"/>
                  </a:moveTo>
                  <a:lnTo>
                    <a:pt x="165" y="1"/>
                  </a:lnTo>
                  <a:cubicBezTo>
                    <a:pt x="56" y="116"/>
                    <a:pt x="0" y="221"/>
                    <a:pt x="52" y="359"/>
                  </a:cubicBezTo>
                  <a:lnTo>
                    <a:pt x="52" y="359"/>
                  </a:lnTo>
                  <a:cubicBezTo>
                    <a:pt x="133" y="263"/>
                    <a:pt x="187" y="159"/>
                    <a:pt x="165" y="1"/>
                  </a:cubicBezTo>
                  <a:close/>
                  <a:moveTo>
                    <a:pt x="52" y="359"/>
                  </a:moveTo>
                  <a:cubicBezTo>
                    <a:pt x="51" y="361"/>
                    <a:pt x="50" y="362"/>
                    <a:pt x="49" y="363"/>
                  </a:cubicBezTo>
                  <a:lnTo>
                    <a:pt x="52" y="360"/>
                  </a:lnTo>
                  <a:cubicBezTo>
                    <a:pt x="52" y="359"/>
                    <a:pt x="52" y="359"/>
                    <a:pt x="52" y="35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1" name="Google Shape;33541;p23"/>
            <p:cNvSpPr/>
            <p:nvPr/>
          </p:nvSpPr>
          <p:spPr>
            <a:xfrm>
              <a:off x="-3791871" y="3501507"/>
              <a:ext cx="8977" cy="18622"/>
            </a:xfrm>
            <a:custGeom>
              <a:avLst/>
              <a:gdLst/>
              <a:ahLst/>
              <a:cxnLst/>
              <a:rect l="l" t="t" r="r" b="b"/>
              <a:pathLst>
                <a:path w="188" h="390" extrusionOk="0">
                  <a:moveTo>
                    <a:pt x="150" y="1"/>
                  </a:moveTo>
                  <a:cubicBezTo>
                    <a:pt x="150" y="5"/>
                    <a:pt x="154" y="8"/>
                    <a:pt x="154" y="12"/>
                  </a:cubicBezTo>
                  <a:cubicBezTo>
                    <a:pt x="158" y="8"/>
                    <a:pt x="158" y="5"/>
                    <a:pt x="158" y="5"/>
                  </a:cubicBezTo>
                  <a:lnTo>
                    <a:pt x="150" y="1"/>
                  </a:lnTo>
                  <a:close/>
                  <a:moveTo>
                    <a:pt x="154" y="12"/>
                  </a:moveTo>
                  <a:cubicBezTo>
                    <a:pt x="94" y="120"/>
                    <a:pt x="1" y="225"/>
                    <a:pt x="90" y="389"/>
                  </a:cubicBezTo>
                  <a:cubicBezTo>
                    <a:pt x="128" y="270"/>
                    <a:pt x="158" y="172"/>
                    <a:pt x="184" y="75"/>
                  </a:cubicBezTo>
                  <a:cubicBezTo>
                    <a:pt x="187" y="57"/>
                    <a:pt x="168" y="34"/>
                    <a:pt x="154"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2" name="Google Shape;33542;p23"/>
            <p:cNvSpPr/>
            <p:nvPr/>
          </p:nvSpPr>
          <p:spPr>
            <a:xfrm>
              <a:off x="-3249622" y="3109145"/>
              <a:ext cx="15758" cy="9550"/>
            </a:xfrm>
            <a:custGeom>
              <a:avLst/>
              <a:gdLst/>
              <a:ahLst/>
              <a:cxnLst/>
              <a:rect l="l" t="t" r="r" b="b"/>
              <a:pathLst>
                <a:path w="330" h="200" extrusionOk="0">
                  <a:moveTo>
                    <a:pt x="304" y="1"/>
                  </a:moveTo>
                  <a:cubicBezTo>
                    <a:pt x="203" y="54"/>
                    <a:pt x="102" y="106"/>
                    <a:pt x="1" y="158"/>
                  </a:cubicBezTo>
                  <a:cubicBezTo>
                    <a:pt x="9" y="173"/>
                    <a:pt x="16" y="185"/>
                    <a:pt x="27" y="199"/>
                  </a:cubicBezTo>
                  <a:cubicBezTo>
                    <a:pt x="128" y="147"/>
                    <a:pt x="229" y="99"/>
                    <a:pt x="330" y="50"/>
                  </a:cubicBezTo>
                  <a:cubicBezTo>
                    <a:pt x="318" y="35"/>
                    <a:pt x="311" y="16"/>
                    <a:pt x="3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3" name="Google Shape;33543;p23"/>
            <p:cNvSpPr/>
            <p:nvPr/>
          </p:nvSpPr>
          <p:spPr>
            <a:xfrm>
              <a:off x="-3990177" y="3916359"/>
              <a:ext cx="16474" cy="16808"/>
            </a:xfrm>
            <a:custGeom>
              <a:avLst/>
              <a:gdLst/>
              <a:ahLst/>
              <a:cxnLst/>
              <a:rect l="l" t="t" r="r" b="b"/>
              <a:pathLst>
                <a:path w="345" h="352" extrusionOk="0">
                  <a:moveTo>
                    <a:pt x="322" y="0"/>
                  </a:moveTo>
                  <a:cubicBezTo>
                    <a:pt x="101" y="0"/>
                    <a:pt x="105" y="236"/>
                    <a:pt x="1" y="352"/>
                  </a:cubicBezTo>
                  <a:cubicBezTo>
                    <a:pt x="116" y="236"/>
                    <a:pt x="229" y="119"/>
                    <a:pt x="344" y="4"/>
                  </a:cubicBezTo>
                  <a:cubicBezTo>
                    <a:pt x="337" y="0"/>
                    <a:pt x="329"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4" name="Google Shape;33544;p23"/>
            <p:cNvSpPr/>
            <p:nvPr/>
          </p:nvSpPr>
          <p:spPr>
            <a:xfrm>
              <a:off x="-4360383" y="3984546"/>
              <a:ext cx="14516" cy="4823"/>
            </a:xfrm>
            <a:custGeom>
              <a:avLst/>
              <a:gdLst/>
              <a:ahLst/>
              <a:cxnLst/>
              <a:rect l="l" t="t" r="r" b="b"/>
              <a:pathLst>
                <a:path w="304" h="101" extrusionOk="0">
                  <a:moveTo>
                    <a:pt x="135" y="0"/>
                  </a:moveTo>
                  <a:cubicBezTo>
                    <a:pt x="94" y="0"/>
                    <a:pt x="64" y="34"/>
                    <a:pt x="1" y="101"/>
                  </a:cubicBezTo>
                  <a:cubicBezTo>
                    <a:pt x="120" y="97"/>
                    <a:pt x="214" y="94"/>
                    <a:pt x="304" y="90"/>
                  </a:cubicBezTo>
                  <a:cubicBezTo>
                    <a:pt x="218" y="30"/>
                    <a:pt x="173"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5" name="Google Shape;33545;p23"/>
            <p:cNvSpPr/>
            <p:nvPr/>
          </p:nvSpPr>
          <p:spPr>
            <a:xfrm>
              <a:off x="-3234629" y="3135790"/>
              <a:ext cx="15041" cy="9646"/>
            </a:xfrm>
            <a:custGeom>
              <a:avLst/>
              <a:gdLst/>
              <a:ahLst/>
              <a:cxnLst/>
              <a:rect l="l" t="t" r="r" b="b"/>
              <a:pathLst>
                <a:path w="315" h="202" extrusionOk="0">
                  <a:moveTo>
                    <a:pt x="315" y="0"/>
                  </a:moveTo>
                  <a:cubicBezTo>
                    <a:pt x="211" y="53"/>
                    <a:pt x="106" y="105"/>
                    <a:pt x="1" y="157"/>
                  </a:cubicBezTo>
                  <a:cubicBezTo>
                    <a:pt x="9" y="172"/>
                    <a:pt x="20" y="188"/>
                    <a:pt x="27" y="202"/>
                  </a:cubicBezTo>
                  <a:cubicBezTo>
                    <a:pt x="158" y="202"/>
                    <a:pt x="240" y="109"/>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6" name="Google Shape;33546;p23"/>
            <p:cNvSpPr/>
            <p:nvPr/>
          </p:nvSpPr>
          <p:spPr>
            <a:xfrm>
              <a:off x="-3851654" y="3813506"/>
              <a:ext cx="8452" cy="14564"/>
            </a:xfrm>
            <a:custGeom>
              <a:avLst/>
              <a:gdLst/>
              <a:ahLst/>
              <a:cxnLst/>
              <a:rect l="l" t="t" r="r" b="b"/>
              <a:pathLst>
                <a:path w="177" h="305" extrusionOk="0">
                  <a:moveTo>
                    <a:pt x="176" y="1"/>
                  </a:moveTo>
                  <a:lnTo>
                    <a:pt x="176" y="1"/>
                  </a:lnTo>
                  <a:cubicBezTo>
                    <a:pt x="15" y="57"/>
                    <a:pt x="4" y="165"/>
                    <a:pt x="0" y="304"/>
                  </a:cubicBezTo>
                  <a:cubicBezTo>
                    <a:pt x="124" y="229"/>
                    <a:pt x="157" y="132"/>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7" name="Google Shape;33547;p23"/>
            <p:cNvSpPr/>
            <p:nvPr/>
          </p:nvSpPr>
          <p:spPr>
            <a:xfrm>
              <a:off x="-3766516" y="3341210"/>
              <a:ext cx="9502" cy="16856"/>
            </a:xfrm>
            <a:custGeom>
              <a:avLst/>
              <a:gdLst/>
              <a:ahLst/>
              <a:cxnLst/>
              <a:rect l="l" t="t" r="r" b="b"/>
              <a:pathLst>
                <a:path w="199" h="353" extrusionOk="0">
                  <a:moveTo>
                    <a:pt x="198" y="1"/>
                  </a:moveTo>
                  <a:lnTo>
                    <a:pt x="198" y="1"/>
                  </a:lnTo>
                  <a:cubicBezTo>
                    <a:pt x="56" y="68"/>
                    <a:pt x="1" y="177"/>
                    <a:pt x="19" y="352"/>
                  </a:cubicBezTo>
                  <a:cubicBezTo>
                    <a:pt x="90" y="214"/>
                    <a:pt x="142" y="109"/>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8" name="Google Shape;33548;p23"/>
            <p:cNvSpPr/>
            <p:nvPr/>
          </p:nvSpPr>
          <p:spPr>
            <a:xfrm>
              <a:off x="-3831169" y="3765517"/>
              <a:ext cx="8308" cy="13800"/>
            </a:xfrm>
            <a:custGeom>
              <a:avLst/>
              <a:gdLst/>
              <a:ahLst/>
              <a:cxnLst/>
              <a:rect l="l" t="t" r="r" b="b"/>
              <a:pathLst>
                <a:path w="174" h="289" extrusionOk="0">
                  <a:moveTo>
                    <a:pt x="106" y="0"/>
                  </a:moveTo>
                  <a:lnTo>
                    <a:pt x="106" y="0"/>
                  </a:lnTo>
                  <a:cubicBezTo>
                    <a:pt x="1" y="135"/>
                    <a:pt x="1" y="135"/>
                    <a:pt x="20" y="288"/>
                  </a:cubicBezTo>
                  <a:cubicBezTo>
                    <a:pt x="162" y="161"/>
                    <a:pt x="173" y="12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9" name="Google Shape;33549;p23"/>
            <p:cNvSpPr/>
            <p:nvPr/>
          </p:nvSpPr>
          <p:spPr>
            <a:xfrm>
              <a:off x="-3772246" y="3434753"/>
              <a:ext cx="9502" cy="18814"/>
            </a:xfrm>
            <a:custGeom>
              <a:avLst/>
              <a:gdLst/>
              <a:ahLst/>
              <a:cxnLst/>
              <a:rect l="l" t="t" r="r" b="b"/>
              <a:pathLst>
                <a:path w="199" h="394" extrusionOk="0">
                  <a:moveTo>
                    <a:pt x="158" y="0"/>
                  </a:moveTo>
                  <a:cubicBezTo>
                    <a:pt x="64" y="98"/>
                    <a:pt x="1" y="207"/>
                    <a:pt x="61" y="393"/>
                  </a:cubicBezTo>
                  <a:cubicBezTo>
                    <a:pt x="113" y="247"/>
                    <a:pt x="158" y="135"/>
                    <a:pt x="199" y="23"/>
                  </a:cubicBezTo>
                  <a:cubicBezTo>
                    <a:pt x="184" y="16"/>
                    <a:pt x="173" y="8"/>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0" name="Google Shape;33550;p23"/>
            <p:cNvSpPr/>
            <p:nvPr/>
          </p:nvSpPr>
          <p:spPr>
            <a:xfrm>
              <a:off x="-4445712" y="4115715"/>
              <a:ext cx="12893" cy="5778"/>
            </a:xfrm>
            <a:custGeom>
              <a:avLst/>
              <a:gdLst/>
              <a:ahLst/>
              <a:cxnLst/>
              <a:rect l="l" t="t" r="r" b="b"/>
              <a:pathLst>
                <a:path w="270" h="121" extrusionOk="0">
                  <a:moveTo>
                    <a:pt x="270" y="0"/>
                  </a:moveTo>
                  <a:lnTo>
                    <a:pt x="270" y="0"/>
                  </a:lnTo>
                  <a:cubicBezTo>
                    <a:pt x="180" y="9"/>
                    <a:pt x="90" y="16"/>
                    <a:pt x="0" y="23"/>
                  </a:cubicBezTo>
                  <a:cubicBezTo>
                    <a:pt x="61" y="87"/>
                    <a:pt x="95" y="121"/>
                    <a:pt x="128" y="121"/>
                  </a:cubicBezTo>
                  <a:cubicBezTo>
                    <a:pt x="162" y="121"/>
                    <a:pt x="195" y="83"/>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1" name="Google Shape;33551;p23"/>
            <p:cNvSpPr/>
            <p:nvPr/>
          </p:nvSpPr>
          <p:spPr>
            <a:xfrm>
              <a:off x="-3199628" y="3075959"/>
              <a:ext cx="13656" cy="10601"/>
            </a:xfrm>
            <a:custGeom>
              <a:avLst/>
              <a:gdLst/>
              <a:ahLst/>
              <a:cxnLst/>
              <a:rect l="l" t="t" r="r" b="b"/>
              <a:pathLst>
                <a:path w="286" h="222" extrusionOk="0">
                  <a:moveTo>
                    <a:pt x="285" y="1"/>
                  </a:moveTo>
                  <a:lnTo>
                    <a:pt x="285" y="1"/>
                  </a:lnTo>
                  <a:cubicBezTo>
                    <a:pt x="191" y="76"/>
                    <a:pt x="94" y="147"/>
                    <a:pt x="1" y="221"/>
                  </a:cubicBezTo>
                  <a:cubicBezTo>
                    <a:pt x="139" y="202"/>
                    <a:pt x="244" y="140"/>
                    <a:pt x="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2" name="Google Shape;33552;p23"/>
            <p:cNvSpPr/>
            <p:nvPr/>
          </p:nvSpPr>
          <p:spPr>
            <a:xfrm>
              <a:off x="-3756679" y="3394786"/>
              <a:ext cx="9120" cy="16092"/>
            </a:xfrm>
            <a:custGeom>
              <a:avLst/>
              <a:gdLst/>
              <a:ahLst/>
              <a:cxnLst/>
              <a:rect l="l" t="t" r="r" b="b"/>
              <a:pathLst>
                <a:path w="191" h="337" extrusionOk="0">
                  <a:moveTo>
                    <a:pt x="187" y="0"/>
                  </a:moveTo>
                  <a:cubicBezTo>
                    <a:pt x="187" y="1"/>
                    <a:pt x="187" y="1"/>
                    <a:pt x="186" y="2"/>
                  </a:cubicBezTo>
                  <a:lnTo>
                    <a:pt x="186" y="2"/>
                  </a:lnTo>
                  <a:cubicBezTo>
                    <a:pt x="188" y="1"/>
                    <a:pt x="189" y="1"/>
                    <a:pt x="190" y="0"/>
                  </a:cubicBezTo>
                  <a:close/>
                  <a:moveTo>
                    <a:pt x="186" y="2"/>
                  </a:moveTo>
                  <a:cubicBezTo>
                    <a:pt x="42" y="67"/>
                    <a:pt x="59" y="218"/>
                    <a:pt x="0" y="337"/>
                  </a:cubicBezTo>
                  <a:cubicBezTo>
                    <a:pt x="120" y="333"/>
                    <a:pt x="123" y="247"/>
                    <a:pt x="146" y="176"/>
                  </a:cubicBezTo>
                  <a:cubicBezTo>
                    <a:pt x="168" y="120"/>
                    <a:pt x="176" y="61"/>
                    <a:pt x="186" y="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3" name="Google Shape;33553;p23"/>
            <p:cNvSpPr/>
            <p:nvPr/>
          </p:nvSpPr>
          <p:spPr>
            <a:xfrm>
              <a:off x="-3772771" y="3551883"/>
              <a:ext cx="8070" cy="12129"/>
            </a:xfrm>
            <a:custGeom>
              <a:avLst/>
              <a:gdLst/>
              <a:ahLst/>
              <a:cxnLst/>
              <a:rect l="l" t="t" r="r" b="b"/>
              <a:pathLst>
                <a:path w="169" h="254" extrusionOk="0">
                  <a:moveTo>
                    <a:pt x="120" y="0"/>
                  </a:moveTo>
                  <a:lnTo>
                    <a:pt x="120" y="0"/>
                  </a:lnTo>
                  <a:cubicBezTo>
                    <a:pt x="1" y="56"/>
                    <a:pt x="1" y="154"/>
                    <a:pt x="20" y="254"/>
                  </a:cubicBezTo>
                  <a:cubicBezTo>
                    <a:pt x="90" y="187"/>
                    <a:pt x="169" y="1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4" name="Google Shape;33554;p23"/>
            <p:cNvSpPr/>
            <p:nvPr/>
          </p:nvSpPr>
          <p:spPr>
            <a:xfrm>
              <a:off x="-4516000" y="4092891"/>
              <a:ext cx="16426" cy="6781"/>
            </a:xfrm>
            <a:custGeom>
              <a:avLst/>
              <a:gdLst/>
              <a:ahLst/>
              <a:cxnLst/>
              <a:rect l="l" t="t" r="r" b="b"/>
              <a:pathLst>
                <a:path w="344" h="142" extrusionOk="0">
                  <a:moveTo>
                    <a:pt x="90" y="0"/>
                  </a:moveTo>
                  <a:cubicBezTo>
                    <a:pt x="64" y="0"/>
                    <a:pt x="37" y="11"/>
                    <a:pt x="0" y="45"/>
                  </a:cubicBezTo>
                  <a:cubicBezTo>
                    <a:pt x="86" y="64"/>
                    <a:pt x="146" y="142"/>
                    <a:pt x="228" y="142"/>
                  </a:cubicBezTo>
                  <a:cubicBezTo>
                    <a:pt x="261" y="142"/>
                    <a:pt x="299" y="131"/>
                    <a:pt x="344" y="97"/>
                  </a:cubicBezTo>
                  <a:cubicBezTo>
                    <a:pt x="261" y="71"/>
                    <a:pt x="206" y="60"/>
                    <a:pt x="164" y="30"/>
                  </a:cubicBezTo>
                  <a:cubicBezTo>
                    <a:pt x="138" y="16"/>
                    <a:pt x="116"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5" name="Google Shape;33555;p23"/>
            <p:cNvSpPr/>
            <p:nvPr/>
          </p:nvSpPr>
          <p:spPr>
            <a:xfrm>
              <a:off x="-4499765" y="3949545"/>
              <a:ext cx="14468" cy="8261"/>
            </a:xfrm>
            <a:custGeom>
              <a:avLst/>
              <a:gdLst/>
              <a:ahLst/>
              <a:cxnLst/>
              <a:rect l="l" t="t" r="r" b="b"/>
              <a:pathLst>
                <a:path w="303" h="173" extrusionOk="0">
                  <a:moveTo>
                    <a:pt x="90" y="0"/>
                  </a:moveTo>
                  <a:cubicBezTo>
                    <a:pt x="64" y="0"/>
                    <a:pt x="33" y="4"/>
                    <a:pt x="0" y="19"/>
                  </a:cubicBezTo>
                  <a:cubicBezTo>
                    <a:pt x="94" y="68"/>
                    <a:pt x="187" y="120"/>
                    <a:pt x="280" y="173"/>
                  </a:cubicBezTo>
                  <a:cubicBezTo>
                    <a:pt x="288" y="157"/>
                    <a:pt x="295" y="142"/>
                    <a:pt x="303" y="128"/>
                  </a:cubicBezTo>
                  <a:cubicBezTo>
                    <a:pt x="243" y="64"/>
                    <a:pt x="183"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6" name="Google Shape;33556;p23"/>
            <p:cNvSpPr/>
            <p:nvPr/>
          </p:nvSpPr>
          <p:spPr>
            <a:xfrm>
              <a:off x="-4295777" y="3981156"/>
              <a:ext cx="13800" cy="5587"/>
            </a:xfrm>
            <a:custGeom>
              <a:avLst/>
              <a:gdLst/>
              <a:ahLst/>
              <a:cxnLst/>
              <a:rect l="l" t="t" r="r" b="b"/>
              <a:pathLst>
                <a:path w="289" h="117" extrusionOk="0">
                  <a:moveTo>
                    <a:pt x="288" y="0"/>
                  </a:moveTo>
                  <a:lnTo>
                    <a:pt x="288" y="0"/>
                  </a:lnTo>
                  <a:cubicBezTo>
                    <a:pt x="173" y="18"/>
                    <a:pt x="87" y="30"/>
                    <a:pt x="0" y="41"/>
                  </a:cubicBezTo>
                  <a:cubicBezTo>
                    <a:pt x="5" y="68"/>
                    <a:pt x="12" y="90"/>
                    <a:pt x="16" y="116"/>
                  </a:cubicBezTo>
                  <a:cubicBezTo>
                    <a:pt x="31" y="113"/>
                    <a:pt x="45" y="113"/>
                    <a:pt x="61" y="113"/>
                  </a:cubicBezTo>
                  <a:lnTo>
                    <a:pt x="109" y="113"/>
                  </a:lnTo>
                  <a:cubicBezTo>
                    <a:pt x="169" y="113"/>
                    <a:pt x="233" y="101"/>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7" name="Google Shape;33557;p23"/>
            <p:cNvSpPr/>
            <p:nvPr/>
          </p:nvSpPr>
          <p:spPr>
            <a:xfrm>
              <a:off x="-3892719" y="3753197"/>
              <a:ext cx="11842" cy="18622"/>
            </a:xfrm>
            <a:custGeom>
              <a:avLst/>
              <a:gdLst/>
              <a:ahLst/>
              <a:cxnLst/>
              <a:rect l="l" t="t" r="r" b="b"/>
              <a:pathLst>
                <a:path w="248" h="390" extrusionOk="0">
                  <a:moveTo>
                    <a:pt x="203" y="1"/>
                  </a:moveTo>
                  <a:cubicBezTo>
                    <a:pt x="146" y="127"/>
                    <a:pt x="46" y="232"/>
                    <a:pt x="1" y="367"/>
                  </a:cubicBezTo>
                  <a:cubicBezTo>
                    <a:pt x="15" y="374"/>
                    <a:pt x="30" y="382"/>
                    <a:pt x="42" y="389"/>
                  </a:cubicBezTo>
                  <a:cubicBezTo>
                    <a:pt x="113" y="266"/>
                    <a:pt x="180" y="146"/>
                    <a:pt x="247" y="27"/>
                  </a:cubicBezTo>
                  <a:cubicBezTo>
                    <a:pt x="232" y="20"/>
                    <a:pt x="217" y="8"/>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8" name="Google Shape;33558;p23"/>
            <p:cNvSpPr/>
            <p:nvPr/>
          </p:nvSpPr>
          <p:spPr>
            <a:xfrm>
              <a:off x="-3843823" y="3408681"/>
              <a:ext cx="11126" cy="15375"/>
            </a:xfrm>
            <a:custGeom>
              <a:avLst/>
              <a:gdLst/>
              <a:ahLst/>
              <a:cxnLst/>
              <a:rect l="l" t="t" r="r" b="b"/>
              <a:pathLst>
                <a:path w="233" h="322" extrusionOk="0">
                  <a:moveTo>
                    <a:pt x="233" y="1"/>
                  </a:moveTo>
                  <a:cubicBezTo>
                    <a:pt x="199" y="8"/>
                    <a:pt x="147" y="1"/>
                    <a:pt x="135" y="20"/>
                  </a:cubicBezTo>
                  <a:cubicBezTo>
                    <a:pt x="87" y="109"/>
                    <a:pt x="53" y="203"/>
                    <a:pt x="0" y="322"/>
                  </a:cubicBezTo>
                  <a:cubicBezTo>
                    <a:pt x="121" y="289"/>
                    <a:pt x="169" y="244"/>
                    <a:pt x="154" y="161"/>
                  </a:cubicBezTo>
                  <a:cubicBezTo>
                    <a:pt x="143" y="83"/>
                    <a:pt x="173" y="38"/>
                    <a:pt x="2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9" name="Google Shape;33559;p23"/>
            <p:cNvSpPr/>
            <p:nvPr/>
          </p:nvSpPr>
          <p:spPr>
            <a:xfrm>
              <a:off x="-4515666" y="3909197"/>
              <a:ext cx="14707" cy="8452"/>
            </a:xfrm>
            <a:custGeom>
              <a:avLst/>
              <a:gdLst/>
              <a:ahLst/>
              <a:cxnLst/>
              <a:rect l="l" t="t" r="r" b="b"/>
              <a:pathLst>
                <a:path w="308" h="177" extrusionOk="0">
                  <a:moveTo>
                    <a:pt x="90" y="0"/>
                  </a:moveTo>
                  <a:cubicBezTo>
                    <a:pt x="64" y="0"/>
                    <a:pt x="35" y="8"/>
                    <a:pt x="0" y="19"/>
                  </a:cubicBezTo>
                  <a:cubicBezTo>
                    <a:pt x="131" y="83"/>
                    <a:pt x="218" y="131"/>
                    <a:pt x="307" y="176"/>
                  </a:cubicBezTo>
                  <a:cubicBezTo>
                    <a:pt x="236" y="128"/>
                    <a:pt x="214"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0" name="Google Shape;33560;p23"/>
            <p:cNvSpPr/>
            <p:nvPr/>
          </p:nvSpPr>
          <p:spPr>
            <a:xfrm>
              <a:off x="-4025178" y="3958666"/>
              <a:ext cx="10028" cy="14325"/>
            </a:xfrm>
            <a:custGeom>
              <a:avLst/>
              <a:gdLst/>
              <a:ahLst/>
              <a:cxnLst/>
              <a:rect l="l" t="t" r="r" b="b"/>
              <a:pathLst>
                <a:path w="210" h="300" extrusionOk="0">
                  <a:moveTo>
                    <a:pt x="210" y="0"/>
                  </a:moveTo>
                  <a:lnTo>
                    <a:pt x="210" y="0"/>
                  </a:lnTo>
                  <a:cubicBezTo>
                    <a:pt x="75" y="41"/>
                    <a:pt x="1" y="153"/>
                    <a:pt x="8" y="299"/>
                  </a:cubicBezTo>
                  <a:cubicBezTo>
                    <a:pt x="83" y="187"/>
                    <a:pt x="143" y="101"/>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1" name="Google Shape;33561;p23"/>
            <p:cNvSpPr/>
            <p:nvPr/>
          </p:nvSpPr>
          <p:spPr>
            <a:xfrm>
              <a:off x="-3975183" y="3950787"/>
              <a:ext cx="10362" cy="13465"/>
            </a:xfrm>
            <a:custGeom>
              <a:avLst/>
              <a:gdLst/>
              <a:ahLst/>
              <a:cxnLst/>
              <a:rect l="l" t="t" r="r" b="b"/>
              <a:pathLst>
                <a:path w="217" h="282" extrusionOk="0">
                  <a:moveTo>
                    <a:pt x="184" y="0"/>
                  </a:moveTo>
                  <a:cubicBezTo>
                    <a:pt x="90" y="61"/>
                    <a:pt x="1" y="131"/>
                    <a:pt x="20" y="281"/>
                  </a:cubicBezTo>
                  <a:cubicBezTo>
                    <a:pt x="82" y="199"/>
                    <a:pt x="150" y="121"/>
                    <a:pt x="217" y="38"/>
                  </a:cubicBezTo>
                  <a:cubicBezTo>
                    <a:pt x="206" y="26"/>
                    <a:pt x="195" y="12"/>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2" name="Google Shape;33562;p23"/>
            <p:cNvSpPr/>
            <p:nvPr/>
          </p:nvSpPr>
          <p:spPr>
            <a:xfrm>
              <a:off x="-3950926" y="3866890"/>
              <a:ext cx="10410" cy="14325"/>
            </a:xfrm>
            <a:custGeom>
              <a:avLst/>
              <a:gdLst/>
              <a:ahLst/>
              <a:cxnLst/>
              <a:rect l="l" t="t" r="r" b="b"/>
              <a:pathLst>
                <a:path w="218" h="300" extrusionOk="0">
                  <a:moveTo>
                    <a:pt x="218" y="1"/>
                  </a:moveTo>
                  <a:lnTo>
                    <a:pt x="218" y="1"/>
                  </a:lnTo>
                  <a:cubicBezTo>
                    <a:pt x="143" y="101"/>
                    <a:pt x="72" y="199"/>
                    <a:pt x="1" y="300"/>
                  </a:cubicBezTo>
                  <a:cubicBezTo>
                    <a:pt x="113" y="229"/>
                    <a:pt x="218" y="151"/>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3" name="Google Shape;33563;p23"/>
            <p:cNvSpPr/>
            <p:nvPr/>
          </p:nvSpPr>
          <p:spPr>
            <a:xfrm>
              <a:off x="-4520106" y="3981681"/>
              <a:ext cx="14659" cy="8261"/>
            </a:xfrm>
            <a:custGeom>
              <a:avLst/>
              <a:gdLst/>
              <a:ahLst/>
              <a:cxnLst/>
              <a:rect l="l" t="t" r="r" b="b"/>
              <a:pathLst>
                <a:path w="307" h="173" extrusionOk="0">
                  <a:moveTo>
                    <a:pt x="0" y="0"/>
                  </a:moveTo>
                  <a:cubicBezTo>
                    <a:pt x="131" y="124"/>
                    <a:pt x="187" y="172"/>
                    <a:pt x="232" y="172"/>
                  </a:cubicBezTo>
                  <a:cubicBezTo>
                    <a:pt x="258" y="172"/>
                    <a:pt x="280" y="157"/>
                    <a:pt x="307" y="135"/>
                  </a:cubicBezTo>
                  <a:cubicBezTo>
                    <a:pt x="209" y="94"/>
                    <a:pt x="116" y="4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4" name="Google Shape;33564;p23"/>
            <p:cNvSpPr/>
            <p:nvPr/>
          </p:nvSpPr>
          <p:spPr>
            <a:xfrm>
              <a:off x="-4482814" y="4075892"/>
              <a:ext cx="15375" cy="6494"/>
            </a:xfrm>
            <a:custGeom>
              <a:avLst/>
              <a:gdLst/>
              <a:ahLst/>
              <a:cxnLst/>
              <a:rect l="l" t="t" r="r" b="b"/>
              <a:pathLst>
                <a:path w="322" h="136" extrusionOk="0">
                  <a:moveTo>
                    <a:pt x="1" y="1"/>
                  </a:moveTo>
                  <a:lnTo>
                    <a:pt x="1" y="1"/>
                  </a:lnTo>
                  <a:cubicBezTo>
                    <a:pt x="64" y="94"/>
                    <a:pt x="120" y="136"/>
                    <a:pt x="180" y="136"/>
                  </a:cubicBezTo>
                  <a:cubicBezTo>
                    <a:pt x="225" y="136"/>
                    <a:pt x="270" y="113"/>
                    <a:pt x="322" y="72"/>
                  </a:cubicBezTo>
                  <a:cubicBezTo>
                    <a:pt x="221" y="49"/>
                    <a:pt x="120" y="2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5" name="Google Shape;33565;p23"/>
            <p:cNvSpPr/>
            <p:nvPr/>
          </p:nvSpPr>
          <p:spPr>
            <a:xfrm>
              <a:off x="-3817035" y="3717146"/>
              <a:ext cx="9311" cy="12701"/>
            </a:xfrm>
            <a:custGeom>
              <a:avLst/>
              <a:gdLst/>
              <a:ahLst/>
              <a:cxnLst/>
              <a:rect l="l" t="t" r="r" b="b"/>
              <a:pathLst>
                <a:path w="195" h="266" extrusionOk="0">
                  <a:moveTo>
                    <a:pt x="146" y="0"/>
                  </a:moveTo>
                  <a:lnTo>
                    <a:pt x="146" y="0"/>
                  </a:lnTo>
                  <a:cubicBezTo>
                    <a:pt x="105" y="75"/>
                    <a:pt x="67" y="150"/>
                    <a:pt x="0" y="266"/>
                  </a:cubicBezTo>
                  <a:cubicBezTo>
                    <a:pt x="176" y="214"/>
                    <a:pt x="195" y="124"/>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6" name="Google Shape;33566;p23"/>
            <p:cNvSpPr/>
            <p:nvPr/>
          </p:nvSpPr>
          <p:spPr>
            <a:xfrm>
              <a:off x="-4421407" y="4122162"/>
              <a:ext cx="13227" cy="4679"/>
            </a:xfrm>
            <a:custGeom>
              <a:avLst/>
              <a:gdLst/>
              <a:ahLst/>
              <a:cxnLst/>
              <a:rect l="l" t="t" r="r" b="b"/>
              <a:pathLst>
                <a:path w="277" h="98" extrusionOk="0">
                  <a:moveTo>
                    <a:pt x="164" y="0"/>
                  </a:moveTo>
                  <a:cubicBezTo>
                    <a:pt x="112" y="0"/>
                    <a:pt x="57" y="19"/>
                    <a:pt x="0" y="38"/>
                  </a:cubicBezTo>
                  <a:cubicBezTo>
                    <a:pt x="86" y="57"/>
                    <a:pt x="169" y="75"/>
                    <a:pt x="254" y="98"/>
                  </a:cubicBezTo>
                  <a:cubicBezTo>
                    <a:pt x="262" y="75"/>
                    <a:pt x="269" y="57"/>
                    <a:pt x="276" y="34"/>
                  </a:cubicBezTo>
                  <a:cubicBezTo>
                    <a:pt x="243" y="12"/>
                    <a:pt x="20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7" name="Google Shape;33567;p23"/>
            <p:cNvSpPr/>
            <p:nvPr/>
          </p:nvSpPr>
          <p:spPr>
            <a:xfrm>
              <a:off x="-4084817" y="4042371"/>
              <a:ext cx="16139" cy="5396"/>
            </a:xfrm>
            <a:custGeom>
              <a:avLst/>
              <a:gdLst/>
              <a:ahLst/>
              <a:cxnLst/>
              <a:rect l="l" t="t" r="r" b="b"/>
              <a:pathLst>
                <a:path w="338" h="113" extrusionOk="0">
                  <a:moveTo>
                    <a:pt x="1" y="101"/>
                  </a:moveTo>
                  <a:lnTo>
                    <a:pt x="1" y="105"/>
                  </a:lnTo>
                  <a:cubicBezTo>
                    <a:pt x="5" y="105"/>
                    <a:pt x="5" y="101"/>
                    <a:pt x="5" y="101"/>
                  </a:cubicBezTo>
                  <a:close/>
                  <a:moveTo>
                    <a:pt x="263" y="1"/>
                  </a:moveTo>
                  <a:cubicBezTo>
                    <a:pt x="151" y="1"/>
                    <a:pt x="73" y="27"/>
                    <a:pt x="5" y="101"/>
                  </a:cubicBezTo>
                  <a:cubicBezTo>
                    <a:pt x="35" y="109"/>
                    <a:pt x="65" y="113"/>
                    <a:pt x="91" y="113"/>
                  </a:cubicBezTo>
                  <a:cubicBezTo>
                    <a:pt x="173" y="113"/>
                    <a:pt x="248" y="82"/>
                    <a:pt x="337" y="4"/>
                  </a:cubicBezTo>
                  <a:cubicBezTo>
                    <a:pt x="311" y="1"/>
                    <a:pt x="285"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8" name="Google Shape;33568;p23"/>
            <p:cNvSpPr/>
            <p:nvPr/>
          </p:nvSpPr>
          <p:spPr>
            <a:xfrm>
              <a:off x="-3799702" y="3548493"/>
              <a:ext cx="6637" cy="15375"/>
            </a:xfrm>
            <a:custGeom>
              <a:avLst/>
              <a:gdLst/>
              <a:ahLst/>
              <a:cxnLst/>
              <a:rect l="l" t="t" r="r" b="b"/>
              <a:pathLst>
                <a:path w="139" h="322" extrusionOk="0">
                  <a:moveTo>
                    <a:pt x="139" y="0"/>
                  </a:moveTo>
                  <a:cubicBezTo>
                    <a:pt x="0" y="90"/>
                    <a:pt x="23" y="180"/>
                    <a:pt x="56" y="321"/>
                  </a:cubicBezTo>
                  <a:cubicBezTo>
                    <a:pt x="86" y="194"/>
                    <a:pt x="108" y="116"/>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9" name="Google Shape;33569;p23"/>
            <p:cNvSpPr/>
            <p:nvPr/>
          </p:nvSpPr>
          <p:spPr>
            <a:xfrm>
              <a:off x="-4405363" y="4021839"/>
              <a:ext cx="13465" cy="4345"/>
            </a:xfrm>
            <a:custGeom>
              <a:avLst/>
              <a:gdLst/>
              <a:ahLst/>
              <a:cxnLst/>
              <a:rect l="l" t="t" r="r" b="b"/>
              <a:pathLst>
                <a:path w="282" h="91" extrusionOk="0">
                  <a:moveTo>
                    <a:pt x="1" y="1"/>
                  </a:moveTo>
                  <a:cubicBezTo>
                    <a:pt x="45" y="56"/>
                    <a:pt x="87" y="90"/>
                    <a:pt x="142" y="90"/>
                  </a:cubicBezTo>
                  <a:cubicBezTo>
                    <a:pt x="180" y="90"/>
                    <a:pt x="228" y="72"/>
                    <a:pt x="281" y="27"/>
                  </a:cubicBezTo>
                  <a:cubicBezTo>
                    <a:pt x="165" y="15"/>
                    <a:pt x="83"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0" name="Google Shape;33570;p23"/>
            <p:cNvSpPr/>
            <p:nvPr/>
          </p:nvSpPr>
          <p:spPr>
            <a:xfrm>
              <a:off x="-4543170" y="3971128"/>
              <a:ext cx="8977" cy="7210"/>
            </a:xfrm>
            <a:custGeom>
              <a:avLst/>
              <a:gdLst/>
              <a:ahLst/>
              <a:cxnLst/>
              <a:rect l="l" t="t" r="r" b="b"/>
              <a:pathLst>
                <a:path w="188" h="151" extrusionOk="0">
                  <a:moveTo>
                    <a:pt x="72" y="1"/>
                  </a:moveTo>
                  <a:cubicBezTo>
                    <a:pt x="50" y="1"/>
                    <a:pt x="27" y="4"/>
                    <a:pt x="0" y="9"/>
                  </a:cubicBezTo>
                  <a:cubicBezTo>
                    <a:pt x="50" y="45"/>
                    <a:pt x="102" y="87"/>
                    <a:pt x="180" y="150"/>
                  </a:cubicBezTo>
                  <a:cubicBezTo>
                    <a:pt x="188" y="27"/>
                    <a:pt x="135"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1" name="Google Shape;33571;p23"/>
            <p:cNvSpPr/>
            <p:nvPr/>
          </p:nvSpPr>
          <p:spPr>
            <a:xfrm>
              <a:off x="-3900025" y="3848697"/>
              <a:ext cx="8261" cy="12176"/>
            </a:xfrm>
            <a:custGeom>
              <a:avLst/>
              <a:gdLst/>
              <a:ahLst/>
              <a:cxnLst/>
              <a:rect l="l" t="t" r="r" b="b"/>
              <a:pathLst>
                <a:path w="173" h="255" extrusionOk="0">
                  <a:moveTo>
                    <a:pt x="173" y="0"/>
                  </a:moveTo>
                  <a:cubicBezTo>
                    <a:pt x="45" y="38"/>
                    <a:pt x="0" y="128"/>
                    <a:pt x="11" y="254"/>
                  </a:cubicBezTo>
                  <a:cubicBezTo>
                    <a:pt x="131" y="213"/>
                    <a:pt x="154" y="109"/>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2" name="Google Shape;33572;p23"/>
            <p:cNvSpPr/>
            <p:nvPr/>
          </p:nvSpPr>
          <p:spPr>
            <a:xfrm>
              <a:off x="-4313253" y="4167667"/>
              <a:ext cx="10410" cy="3629"/>
            </a:xfrm>
            <a:custGeom>
              <a:avLst/>
              <a:gdLst/>
              <a:ahLst/>
              <a:cxnLst/>
              <a:rect l="l" t="t" r="r" b="b"/>
              <a:pathLst>
                <a:path w="218" h="76" extrusionOk="0">
                  <a:moveTo>
                    <a:pt x="218" y="1"/>
                  </a:moveTo>
                  <a:lnTo>
                    <a:pt x="218" y="1"/>
                  </a:lnTo>
                  <a:cubicBezTo>
                    <a:pt x="183" y="4"/>
                    <a:pt x="150" y="11"/>
                    <a:pt x="116" y="15"/>
                  </a:cubicBezTo>
                  <a:cubicBezTo>
                    <a:pt x="79" y="20"/>
                    <a:pt x="38" y="20"/>
                    <a:pt x="0" y="20"/>
                  </a:cubicBezTo>
                  <a:cubicBezTo>
                    <a:pt x="57" y="56"/>
                    <a:pt x="90" y="75"/>
                    <a:pt x="116" y="75"/>
                  </a:cubicBezTo>
                  <a:cubicBezTo>
                    <a:pt x="147" y="75"/>
                    <a:pt x="169" y="49"/>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3" name="Google Shape;33573;p23"/>
            <p:cNvSpPr/>
            <p:nvPr/>
          </p:nvSpPr>
          <p:spPr>
            <a:xfrm>
              <a:off x="-3870372" y="3499215"/>
              <a:ext cx="12319" cy="12511"/>
            </a:xfrm>
            <a:custGeom>
              <a:avLst/>
              <a:gdLst/>
              <a:ahLst/>
              <a:cxnLst/>
              <a:rect l="l" t="t" r="r" b="b"/>
              <a:pathLst>
                <a:path w="258" h="262" extrusionOk="0">
                  <a:moveTo>
                    <a:pt x="135" y="0"/>
                  </a:moveTo>
                  <a:cubicBezTo>
                    <a:pt x="138" y="0"/>
                    <a:pt x="138" y="0"/>
                    <a:pt x="142" y="4"/>
                  </a:cubicBezTo>
                  <a:lnTo>
                    <a:pt x="142" y="0"/>
                  </a:lnTo>
                  <a:close/>
                  <a:moveTo>
                    <a:pt x="142" y="4"/>
                  </a:moveTo>
                  <a:lnTo>
                    <a:pt x="142" y="4"/>
                  </a:lnTo>
                  <a:cubicBezTo>
                    <a:pt x="112" y="86"/>
                    <a:pt x="0" y="168"/>
                    <a:pt x="153" y="262"/>
                  </a:cubicBezTo>
                  <a:cubicBezTo>
                    <a:pt x="175" y="165"/>
                    <a:pt x="258" y="79"/>
                    <a:pt x="142"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4" name="Google Shape;33574;p23"/>
            <p:cNvSpPr/>
            <p:nvPr/>
          </p:nvSpPr>
          <p:spPr>
            <a:xfrm>
              <a:off x="-4354127" y="3954368"/>
              <a:ext cx="10410" cy="3629"/>
            </a:xfrm>
            <a:custGeom>
              <a:avLst/>
              <a:gdLst/>
              <a:ahLst/>
              <a:cxnLst/>
              <a:rect l="l" t="t" r="r" b="b"/>
              <a:pathLst>
                <a:path w="218" h="76" extrusionOk="0">
                  <a:moveTo>
                    <a:pt x="1" y="1"/>
                  </a:moveTo>
                  <a:lnTo>
                    <a:pt x="1" y="1"/>
                  </a:lnTo>
                  <a:cubicBezTo>
                    <a:pt x="38" y="46"/>
                    <a:pt x="79" y="75"/>
                    <a:pt x="120" y="75"/>
                  </a:cubicBezTo>
                  <a:cubicBezTo>
                    <a:pt x="150" y="75"/>
                    <a:pt x="184" y="56"/>
                    <a:pt x="218" y="15"/>
                  </a:cubicBezTo>
                  <a:cubicBezTo>
                    <a:pt x="142" y="12"/>
                    <a:pt x="71"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5" name="Google Shape;33575;p23"/>
            <p:cNvSpPr/>
            <p:nvPr/>
          </p:nvSpPr>
          <p:spPr>
            <a:xfrm>
              <a:off x="-3193182" y="3113682"/>
              <a:ext cx="9693" cy="9263"/>
            </a:xfrm>
            <a:custGeom>
              <a:avLst/>
              <a:gdLst/>
              <a:ahLst/>
              <a:cxnLst/>
              <a:rect l="l" t="t" r="r" b="b"/>
              <a:pathLst>
                <a:path w="203" h="194" extrusionOk="0">
                  <a:moveTo>
                    <a:pt x="195" y="30"/>
                  </a:moveTo>
                  <a:lnTo>
                    <a:pt x="195" y="33"/>
                  </a:lnTo>
                  <a:cubicBezTo>
                    <a:pt x="199" y="30"/>
                    <a:pt x="199" y="30"/>
                    <a:pt x="202" y="30"/>
                  </a:cubicBezTo>
                  <a:close/>
                  <a:moveTo>
                    <a:pt x="195" y="33"/>
                  </a:moveTo>
                  <a:cubicBezTo>
                    <a:pt x="128" y="59"/>
                    <a:pt x="0" y="0"/>
                    <a:pt x="4" y="194"/>
                  </a:cubicBezTo>
                  <a:cubicBezTo>
                    <a:pt x="64" y="97"/>
                    <a:pt x="183" y="142"/>
                    <a:pt x="195" y="3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6" name="Google Shape;33576;p23"/>
            <p:cNvSpPr/>
            <p:nvPr/>
          </p:nvSpPr>
          <p:spPr>
            <a:xfrm>
              <a:off x="-3183536" y="3107761"/>
              <a:ext cx="10028" cy="7353"/>
            </a:xfrm>
            <a:custGeom>
              <a:avLst/>
              <a:gdLst/>
              <a:ahLst/>
              <a:cxnLst/>
              <a:rect l="l" t="t" r="r" b="b"/>
              <a:pathLst>
                <a:path w="210" h="154" extrusionOk="0">
                  <a:moveTo>
                    <a:pt x="209" y="4"/>
                  </a:moveTo>
                  <a:cubicBezTo>
                    <a:pt x="209" y="4"/>
                    <a:pt x="206" y="7"/>
                    <a:pt x="206" y="12"/>
                  </a:cubicBezTo>
                  <a:lnTo>
                    <a:pt x="209" y="12"/>
                  </a:lnTo>
                  <a:lnTo>
                    <a:pt x="209" y="4"/>
                  </a:lnTo>
                  <a:close/>
                  <a:moveTo>
                    <a:pt x="142" y="0"/>
                  </a:moveTo>
                  <a:cubicBezTo>
                    <a:pt x="78" y="0"/>
                    <a:pt x="49" y="42"/>
                    <a:pt x="0" y="154"/>
                  </a:cubicBezTo>
                  <a:cubicBezTo>
                    <a:pt x="101" y="154"/>
                    <a:pt x="161" y="94"/>
                    <a:pt x="206" y="12"/>
                  </a:cubicBezTo>
                  <a:cubicBezTo>
                    <a:pt x="180" y="4"/>
                    <a:pt x="161"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7" name="Google Shape;33577;p23"/>
            <p:cNvSpPr/>
            <p:nvPr/>
          </p:nvSpPr>
          <p:spPr>
            <a:xfrm>
              <a:off x="-4537822" y="4055407"/>
              <a:ext cx="9884" cy="5396"/>
            </a:xfrm>
            <a:custGeom>
              <a:avLst/>
              <a:gdLst/>
              <a:ahLst/>
              <a:cxnLst/>
              <a:rect l="l" t="t" r="r" b="b"/>
              <a:pathLst>
                <a:path w="207" h="113" extrusionOk="0">
                  <a:moveTo>
                    <a:pt x="95" y="0"/>
                  </a:moveTo>
                  <a:cubicBezTo>
                    <a:pt x="68" y="0"/>
                    <a:pt x="38" y="7"/>
                    <a:pt x="1" y="30"/>
                  </a:cubicBezTo>
                  <a:cubicBezTo>
                    <a:pt x="80" y="64"/>
                    <a:pt x="128" y="90"/>
                    <a:pt x="176" y="112"/>
                  </a:cubicBezTo>
                  <a:cubicBezTo>
                    <a:pt x="185" y="97"/>
                    <a:pt x="195" y="83"/>
                    <a:pt x="207" y="68"/>
                  </a:cubicBezTo>
                  <a:cubicBezTo>
                    <a:pt x="173" y="38"/>
                    <a:pt x="147"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8" name="Google Shape;33578;p23"/>
            <p:cNvSpPr/>
            <p:nvPr/>
          </p:nvSpPr>
          <p:spPr>
            <a:xfrm>
              <a:off x="-4562604" y="4039506"/>
              <a:ext cx="10410" cy="8261"/>
            </a:xfrm>
            <a:custGeom>
              <a:avLst/>
              <a:gdLst/>
              <a:ahLst/>
              <a:cxnLst/>
              <a:rect l="l" t="t" r="r" b="b"/>
              <a:pathLst>
                <a:path w="218" h="173" extrusionOk="0">
                  <a:moveTo>
                    <a:pt x="26" y="0"/>
                  </a:moveTo>
                  <a:cubicBezTo>
                    <a:pt x="19" y="12"/>
                    <a:pt x="8" y="26"/>
                    <a:pt x="0" y="42"/>
                  </a:cubicBezTo>
                  <a:cubicBezTo>
                    <a:pt x="57" y="75"/>
                    <a:pt x="116" y="113"/>
                    <a:pt x="217" y="173"/>
                  </a:cubicBezTo>
                  <a:cubicBezTo>
                    <a:pt x="176" y="19"/>
                    <a:pt x="71" y="57"/>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9" name="Google Shape;33579;p23"/>
            <p:cNvSpPr/>
            <p:nvPr/>
          </p:nvSpPr>
          <p:spPr>
            <a:xfrm>
              <a:off x="-3805289" y="3691075"/>
              <a:ext cx="6876" cy="9884"/>
            </a:xfrm>
            <a:custGeom>
              <a:avLst/>
              <a:gdLst/>
              <a:ahLst/>
              <a:cxnLst/>
              <a:rect l="l" t="t" r="r" b="b"/>
              <a:pathLst>
                <a:path w="144" h="207" extrusionOk="0">
                  <a:moveTo>
                    <a:pt x="61" y="1"/>
                  </a:moveTo>
                  <a:cubicBezTo>
                    <a:pt x="46" y="56"/>
                    <a:pt x="28" y="113"/>
                    <a:pt x="1" y="206"/>
                  </a:cubicBezTo>
                  <a:cubicBezTo>
                    <a:pt x="121" y="146"/>
                    <a:pt x="143" y="91"/>
                    <a:pt x="117" y="15"/>
                  </a:cubicBezTo>
                  <a:cubicBezTo>
                    <a:pt x="99" y="12"/>
                    <a:pt x="80" y="4"/>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0" name="Google Shape;33580;p23"/>
            <p:cNvSpPr/>
            <p:nvPr/>
          </p:nvSpPr>
          <p:spPr>
            <a:xfrm>
              <a:off x="-4451776" y="4056983"/>
              <a:ext cx="13609" cy="5635"/>
            </a:xfrm>
            <a:custGeom>
              <a:avLst/>
              <a:gdLst/>
              <a:ahLst/>
              <a:cxnLst/>
              <a:rect l="l" t="t" r="r" b="b"/>
              <a:pathLst>
                <a:path w="285" h="118" extrusionOk="0">
                  <a:moveTo>
                    <a:pt x="120" y="0"/>
                  </a:moveTo>
                  <a:cubicBezTo>
                    <a:pt x="91" y="0"/>
                    <a:pt x="57" y="16"/>
                    <a:pt x="1" y="35"/>
                  </a:cubicBezTo>
                  <a:cubicBezTo>
                    <a:pt x="98" y="64"/>
                    <a:pt x="172" y="83"/>
                    <a:pt x="284" y="117"/>
                  </a:cubicBezTo>
                  <a:cubicBezTo>
                    <a:pt x="203" y="35"/>
                    <a:pt x="169"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1" name="Google Shape;33581;p23"/>
            <p:cNvSpPr/>
            <p:nvPr/>
          </p:nvSpPr>
          <p:spPr>
            <a:xfrm>
              <a:off x="-3830071" y="3677323"/>
              <a:ext cx="6446" cy="11126"/>
            </a:xfrm>
            <a:custGeom>
              <a:avLst/>
              <a:gdLst/>
              <a:ahLst/>
              <a:cxnLst/>
              <a:rect l="l" t="t" r="r" b="b"/>
              <a:pathLst>
                <a:path w="135" h="233" extrusionOk="0">
                  <a:moveTo>
                    <a:pt x="135" y="1"/>
                  </a:moveTo>
                  <a:lnTo>
                    <a:pt x="135" y="1"/>
                  </a:lnTo>
                  <a:cubicBezTo>
                    <a:pt x="0" y="65"/>
                    <a:pt x="34" y="151"/>
                    <a:pt x="23" y="218"/>
                  </a:cubicBezTo>
                  <a:cubicBezTo>
                    <a:pt x="38" y="222"/>
                    <a:pt x="53" y="225"/>
                    <a:pt x="68" y="232"/>
                  </a:cubicBezTo>
                  <a:cubicBezTo>
                    <a:pt x="87" y="165"/>
                    <a:pt x="105" y="10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2" name="Google Shape;33582;p23"/>
            <p:cNvSpPr/>
            <p:nvPr/>
          </p:nvSpPr>
          <p:spPr>
            <a:xfrm>
              <a:off x="-4527985" y="3932403"/>
              <a:ext cx="8070" cy="5969"/>
            </a:xfrm>
            <a:custGeom>
              <a:avLst/>
              <a:gdLst/>
              <a:ahLst/>
              <a:cxnLst/>
              <a:rect l="l" t="t" r="r" b="b"/>
              <a:pathLst>
                <a:path w="169" h="125" extrusionOk="0">
                  <a:moveTo>
                    <a:pt x="12" y="1"/>
                  </a:moveTo>
                  <a:cubicBezTo>
                    <a:pt x="1" y="97"/>
                    <a:pt x="38" y="124"/>
                    <a:pt x="91" y="124"/>
                  </a:cubicBezTo>
                  <a:cubicBezTo>
                    <a:pt x="117" y="124"/>
                    <a:pt x="139" y="120"/>
                    <a:pt x="169" y="116"/>
                  </a:cubicBezTo>
                  <a:cubicBezTo>
                    <a:pt x="120" y="79"/>
                    <a:pt x="72" y="4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3" name="Google Shape;33583;p23"/>
            <p:cNvSpPr/>
            <p:nvPr/>
          </p:nvSpPr>
          <p:spPr>
            <a:xfrm>
              <a:off x="-3904895" y="3860826"/>
              <a:ext cx="6876" cy="8977"/>
            </a:xfrm>
            <a:custGeom>
              <a:avLst/>
              <a:gdLst/>
              <a:ahLst/>
              <a:cxnLst/>
              <a:rect l="l" t="t" r="r" b="b"/>
              <a:pathLst>
                <a:path w="144" h="188" extrusionOk="0">
                  <a:moveTo>
                    <a:pt x="106" y="0"/>
                  </a:moveTo>
                  <a:lnTo>
                    <a:pt x="106" y="4"/>
                  </a:lnTo>
                  <a:cubicBezTo>
                    <a:pt x="110" y="4"/>
                    <a:pt x="110" y="4"/>
                    <a:pt x="113" y="0"/>
                  </a:cubicBezTo>
                  <a:close/>
                  <a:moveTo>
                    <a:pt x="106" y="4"/>
                  </a:moveTo>
                  <a:cubicBezTo>
                    <a:pt x="50" y="45"/>
                    <a:pt x="1" y="90"/>
                    <a:pt x="35" y="188"/>
                  </a:cubicBezTo>
                  <a:cubicBezTo>
                    <a:pt x="128" y="143"/>
                    <a:pt x="144" y="83"/>
                    <a:pt x="106"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4" name="Google Shape;33584;p23"/>
            <p:cNvSpPr/>
            <p:nvPr/>
          </p:nvSpPr>
          <p:spPr>
            <a:xfrm>
              <a:off x="-3160712" y="3048503"/>
              <a:ext cx="10744" cy="9837"/>
            </a:xfrm>
            <a:custGeom>
              <a:avLst/>
              <a:gdLst/>
              <a:ahLst/>
              <a:cxnLst/>
              <a:rect l="l" t="t" r="r" b="b"/>
              <a:pathLst>
                <a:path w="225" h="206" extrusionOk="0">
                  <a:moveTo>
                    <a:pt x="225" y="1"/>
                  </a:moveTo>
                  <a:cubicBezTo>
                    <a:pt x="138" y="64"/>
                    <a:pt x="71" y="120"/>
                    <a:pt x="0" y="172"/>
                  </a:cubicBezTo>
                  <a:lnTo>
                    <a:pt x="34" y="206"/>
                  </a:lnTo>
                  <a:cubicBezTo>
                    <a:pt x="79" y="127"/>
                    <a:pt x="202" y="135"/>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5" name="Google Shape;33585;p23"/>
            <p:cNvSpPr/>
            <p:nvPr/>
          </p:nvSpPr>
          <p:spPr>
            <a:xfrm>
              <a:off x="-3300142" y="3169692"/>
              <a:ext cx="8834" cy="4679"/>
            </a:xfrm>
            <a:custGeom>
              <a:avLst/>
              <a:gdLst/>
              <a:ahLst/>
              <a:cxnLst/>
              <a:rect l="l" t="t" r="r" b="b"/>
              <a:pathLst>
                <a:path w="185" h="98" extrusionOk="0">
                  <a:moveTo>
                    <a:pt x="65" y="1"/>
                  </a:moveTo>
                  <a:cubicBezTo>
                    <a:pt x="31" y="1"/>
                    <a:pt x="5" y="23"/>
                    <a:pt x="1" y="97"/>
                  </a:cubicBezTo>
                  <a:cubicBezTo>
                    <a:pt x="68" y="75"/>
                    <a:pt x="128" y="53"/>
                    <a:pt x="184" y="34"/>
                  </a:cubicBezTo>
                  <a:cubicBezTo>
                    <a:pt x="170" y="34"/>
                    <a:pt x="147" y="27"/>
                    <a:pt x="128" y="19"/>
                  </a:cubicBezTo>
                  <a:cubicBezTo>
                    <a:pt x="106" y="8"/>
                    <a:pt x="84"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6" name="Google Shape;33586;p23"/>
            <p:cNvSpPr/>
            <p:nvPr/>
          </p:nvSpPr>
          <p:spPr>
            <a:xfrm>
              <a:off x="-4397150" y="4126411"/>
              <a:ext cx="8452" cy="3677"/>
            </a:xfrm>
            <a:custGeom>
              <a:avLst/>
              <a:gdLst/>
              <a:ahLst/>
              <a:cxnLst/>
              <a:rect l="l" t="t" r="r" b="b"/>
              <a:pathLst>
                <a:path w="177" h="77" extrusionOk="0">
                  <a:moveTo>
                    <a:pt x="20" y="1"/>
                  </a:moveTo>
                  <a:cubicBezTo>
                    <a:pt x="15" y="1"/>
                    <a:pt x="8" y="38"/>
                    <a:pt x="1" y="76"/>
                  </a:cubicBezTo>
                  <a:cubicBezTo>
                    <a:pt x="72" y="64"/>
                    <a:pt x="120" y="57"/>
                    <a:pt x="169" y="49"/>
                  </a:cubicBezTo>
                  <a:cubicBezTo>
                    <a:pt x="172" y="38"/>
                    <a:pt x="172" y="27"/>
                    <a:pt x="177" y="16"/>
                  </a:cubicBezTo>
                  <a:cubicBezTo>
                    <a:pt x="124" y="9"/>
                    <a:pt x="72"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7" name="Google Shape;33587;p23"/>
            <p:cNvSpPr/>
            <p:nvPr/>
          </p:nvSpPr>
          <p:spPr>
            <a:xfrm>
              <a:off x="-3792444" y="3524523"/>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8" name="Google Shape;33588;p23"/>
            <p:cNvSpPr/>
            <p:nvPr/>
          </p:nvSpPr>
          <p:spPr>
            <a:xfrm>
              <a:off x="-4381631" y="4023988"/>
              <a:ext cx="9502" cy="4679"/>
            </a:xfrm>
            <a:custGeom>
              <a:avLst/>
              <a:gdLst/>
              <a:ahLst/>
              <a:cxnLst/>
              <a:rect l="l" t="t" r="r" b="b"/>
              <a:pathLst>
                <a:path w="199" h="98" extrusionOk="0">
                  <a:moveTo>
                    <a:pt x="188" y="1"/>
                  </a:moveTo>
                  <a:cubicBezTo>
                    <a:pt x="124" y="11"/>
                    <a:pt x="61" y="23"/>
                    <a:pt x="1" y="30"/>
                  </a:cubicBezTo>
                  <a:cubicBezTo>
                    <a:pt x="1" y="53"/>
                    <a:pt x="4" y="75"/>
                    <a:pt x="9" y="98"/>
                  </a:cubicBezTo>
                  <a:cubicBezTo>
                    <a:pt x="71" y="82"/>
                    <a:pt x="135" y="68"/>
                    <a:pt x="199" y="49"/>
                  </a:cubicBezTo>
                  <a:cubicBezTo>
                    <a:pt x="195" y="34"/>
                    <a:pt x="192" y="19"/>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9" name="Google Shape;33589;p23"/>
            <p:cNvSpPr/>
            <p:nvPr/>
          </p:nvSpPr>
          <p:spPr>
            <a:xfrm>
              <a:off x="-3877200" y="3804767"/>
              <a:ext cx="8118" cy="9550"/>
            </a:xfrm>
            <a:custGeom>
              <a:avLst/>
              <a:gdLst/>
              <a:ahLst/>
              <a:cxnLst/>
              <a:rect l="l" t="t" r="r" b="b"/>
              <a:pathLst>
                <a:path w="170" h="200" extrusionOk="0">
                  <a:moveTo>
                    <a:pt x="128" y="1"/>
                  </a:moveTo>
                  <a:lnTo>
                    <a:pt x="128" y="1"/>
                  </a:lnTo>
                  <a:cubicBezTo>
                    <a:pt x="87" y="65"/>
                    <a:pt x="42" y="132"/>
                    <a:pt x="1" y="199"/>
                  </a:cubicBezTo>
                  <a:cubicBezTo>
                    <a:pt x="98" y="177"/>
                    <a:pt x="169" y="132"/>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0" name="Google Shape;33590;p23"/>
            <p:cNvSpPr/>
            <p:nvPr/>
          </p:nvSpPr>
          <p:spPr>
            <a:xfrm>
              <a:off x="-4288614" y="4125027"/>
              <a:ext cx="9311" cy="3390"/>
            </a:xfrm>
            <a:custGeom>
              <a:avLst/>
              <a:gdLst/>
              <a:ahLst/>
              <a:cxnLst/>
              <a:rect l="l" t="t" r="r" b="b"/>
              <a:pathLst>
                <a:path w="195" h="71" extrusionOk="0">
                  <a:moveTo>
                    <a:pt x="105" y="0"/>
                  </a:moveTo>
                  <a:cubicBezTo>
                    <a:pt x="68" y="0"/>
                    <a:pt x="38" y="26"/>
                    <a:pt x="0" y="71"/>
                  </a:cubicBezTo>
                  <a:cubicBezTo>
                    <a:pt x="79" y="64"/>
                    <a:pt x="138" y="56"/>
                    <a:pt x="195" y="49"/>
                  </a:cubicBezTo>
                  <a:cubicBezTo>
                    <a:pt x="161" y="15"/>
                    <a:pt x="135"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1" name="Google Shape;33591;p23"/>
            <p:cNvSpPr/>
            <p:nvPr/>
          </p:nvSpPr>
          <p:spPr>
            <a:xfrm>
              <a:off x="-3854901" y="3755871"/>
              <a:ext cx="4679" cy="9502"/>
            </a:xfrm>
            <a:custGeom>
              <a:avLst/>
              <a:gdLst/>
              <a:ahLst/>
              <a:cxnLst/>
              <a:rect l="l" t="t" r="r" b="b"/>
              <a:pathLst>
                <a:path w="98" h="199" extrusionOk="0">
                  <a:moveTo>
                    <a:pt x="57" y="0"/>
                  </a:moveTo>
                  <a:cubicBezTo>
                    <a:pt x="39" y="64"/>
                    <a:pt x="20" y="128"/>
                    <a:pt x="1" y="188"/>
                  </a:cubicBezTo>
                  <a:cubicBezTo>
                    <a:pt x="13" y="191"/>
                    <a:pt x="27" y="195"/>
                    <a:pt x="39" y="199"/>
                  </a:cubicBezTo>
                  <a:cubicBezTo>
                    <a:pt x="57" y="139"/>
                    <a:pt x="80" y="76"/>
                    <a:pt x="98" y="12"/>
                  </a:cubicBezTo>
                  <a:cubicBezTo>
                    <a:pt x="83" y="8"/>
                    <a:pt x="72"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2" name="Google Shape;33592;p23"/>
            <p:cNvSpPr/>
            <p:nvPr/>
          </p:nvSpPr>
          <p:spPr>
            <a:xfrm>
              <a:off x="-3846831" y="3622362"/>
              <a:ext cx="5205" cy="9502"/>
            </a:xfrm>
            <a:custGeom>
              <a:avLst/>
              <a:gdLst/>
              <a:ahLst/>
              <a:cxnLst/>
              <a:rect l="l" t="t" r="r" b="b"/>
              <a:pathLst>
                <a:path w="109" h="199" extrusionOk="0">
                  <a:moveTo>
                    <a:pt x="60" y="1"/>
                  </a:moveTo>
                  <a:cubicBezTo>
                    <a:pt x="41" y="64"/>
                    <a:pt x="19" y="124"/>
                    <a:pt x="1" y="187"/>
                  </a:cubicBezTo>
                  <a:cubicBezTo>
                    <a:pt x="11" y="191"/>
                    <a:pt x="27" y="195"/>
                    <a:pt x="37" y="198"/>
                  </a:cubicBezTo>
                  <a:cubicBezTo>
                    <a:pt x="63" y="139"/>
                    <a:pt x="86" y="79"/>
                    <a:pt x="108" y="19"/>
                  </a:cubicBezTo>
                  <a:cubicBezTo>
                    <a:pt x="94" y="12"/>
                    <a:pt x="79" y="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3" name="Google Shape;33593;p23"/>
            <p:cNvSpPr/>
            <p:nvPr/>
          </p:nvSpPr>
          <p:spPr>
            <a:xfrm>
              <a:off x="-3959283" y="3884558"/>
              <a:ext cx="6971" cy="7544"/>
            </a:xfrm>
            <a:custGeom>
              <a:avLst/>
              <a:gdLst/>
              <a:ahLst/>
              <a:cxnLst/>
              <a:rect l="l" t="t" r="r" b="b"/>
              <a:pathLst>
                <a:path w="146" h="158" extrusionOk="0">
                  <a:moveTo>
                    <a:pt x="146" y="0"/>
                  </a:moveTo>
                  <a:lnTo>
                    <a:pt x="146" y="0"/>
                  </a:lnTo>
                  <a:cubicBezTo>
                    <a:pt x="90" y="57"/>
                    <a:pt x="53" y="95"/>
                    <a:pt x="1" y="150"/>
                  </a:cubicBezTo>
                  <a:cubicBezTo>
                    <a:pt x="23" y="154"/>
                    <a:pt x="45" y="157"/>
                    <a:pt x="60" y="157"/>
                  </a:cubicBezTo>
                  <a:cubicBezTo>
                    <a:pt x="146" y="157"/>
                    <a:pt x="142" y="9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4" name="Google Shape;33594;p23"/>
            <p:cNvSpPr/>
            <p:nvPr/>
          </p:nvSpPr>
          <p:spPr>
            <a:xfrm>
              <a:off x="-3817561" y="3733524"/>
              <a:ext cx="6637" cy="9359"/>
            </a:xfrm>
            <a:custGeom>
              <a:avLst/>
              <a:gdLst/>
              <a:ahLst/>
              <a:cxnLst/>
              <a:rect l="l" t="t" r="r" b="b"/>
              <a:pathLst>
                <a:path w="139" h="196" extrusionOk="0">
                  <a:moveTo>
                    <a:pt x="139" y="1"/>
                  </a:moveTo>
                  <a:cubicBezTo>
                    <a:pt x="0" y="57"/>
                    <a:pt x="11" y="118"/>
                    <a:pt x="64" y="188"/>
                  </a:cubicBezTo>
                  <a:cubicBezTo>
                    <a:pt x="86" y="132"/>
                    <a:pt x="105" y="80"/>
                    <a:pt x="139" y="1"/>
                  </a:cubicBezTo>
                  <a:close/>
                  <a:moveTo>
                    <a:pt x="64" y="188"/>
                  </a:moveTo>
                  <a:cubicBezTo>
                    <a:pt x="64" y="188"/>
                    <a:pt x="64" y="192"/>
                    <a:pt x="60" y="192"/>
                  </a:cubicBezTo>
                  <a:lnTo>
                    <a:pt x="71" y="196"/>
                  </a:lnTo>
                  <a:cubicBezTo>
                    <a:pt x="68" y="192"/>
                    <a:pt x="68" y="188"/>
                    <a:pt x="64" y="18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5" name="Google Shape;33595;p23"/>
            <p:cNvSpPr/>
            <p:nvPr/>
          </p:nvSpPr>
          <p:spPr>
            <a:xfrm>
              <a:off x="-4593307" y="3935937"/>
              <a:ext cx="7019" cy="4918"/>
            </a:xfrm>
            <a:custGeom>
              <a:avLst/>
              <a:gdLst/>
              <a:ahLst/>
              <a:cxnLst/>
              <a:rect l="l" t="t" r="r" b="b"/>
              <a:pathLst>
                <a:path w="147" h="103" extrusionOk="0">
                  <a:moveTo>
                    <a:pt x="64" y="1"/>
                  </a:moveTo>
                  <a:cubicBezTo>
                    <a:pt x="49" y="1"/>
                    <a:pt x="27" y="9"/>
                    <a:pt x="1" y="28"/>
                  </a:cubicBezTo>
                  <a:cubicBezTo>
                    <a:pt x="60" y="61"/>
                    <a:pt x="101" y="80"/>
                    <a:pt x="146" y="102"/>
                  </a:cubicBezTo>
                  <a:cubicBezTo>
                    <a:pt x="127" y="54"/>
                    <a:pt x="11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6" name="Google Shape;33596;p23"/>
            <p:cNvSpPr/>
            <p:nvPr/>
          </p:nvSpPr>
          <p:spPr>
            <a:xfrm>
              <a:off x="-4082669" y="4009519"/>
              <a:ext cx="7067" cy="5587"/>
            </a:xfrm>
            <a:custGeom>
              <a:avLst/>
              <a:gdLst/>
              <a:ahLst/>
              <a:cxnLst/>
              <a:rect l="l" t="t" r="r" b="b"/>
              <a:pathLst>
                <a:path w="148" h="117" extrusionOk="0">
                  <a:moveTo>
                    <a:pt x="117" y="0"/>
                  </a:moveTo>
                  <a:cubicBezTo>
                    <a:pt x="80" y="30"/>
                    <a:pt x="38" y="61"/>
                    <a:pt x="1" y="90"/>
                  </a:cubicBezTo>
                  <a:cubicBezTo>
                    <a:pt x="5" y="97"/>
                    <a:pt x="12" y="105"/>
                    <a:pt x="16" y="116"/>
                  </a:cubicBezTo>
                  <a:cubicBezTo>
                    <a:pt x="61" y="90"/>
                    <a:pt x="102" y="64"/>
                    <a:pt x="147" y="42"/>
                  </a:cubicBezTo>
                  <a:cubicBezTo>
                    <a:pt x="135" y="26"/>
                    <a:pt x="128" y="12"/>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7" name="Google Shape;33597;p23"/>
            <p:cNvSpPr/>
            <p:nvPr/>
          </p:nvSpPr>
          <p:spPr>
            <a:xfrm>
              <a:off x="-4266840" y="4125886"/>
              <a:ext cx="7019" cy="2913"/>
            </a:xfrm>
            <a:custGeom>
              <a:avLst/>
              <a:gdLst/>
              <a:ahLst/>
              <a:cxnLst/>
              <a:rect l="l" t="t" r="r" b="b"/>
              <a:pathLst>
                <a:path w="147" h="61" extrusionOk="0">
                  <a:moveTo>
                    <a:pt x="5" y="1"/>
                  </a:moveTo>
                  <a:cubicBezTo>
                    <a:pt x="5" y="12"/>
                    <a:pt x="0" y="23"/>
                    <a:pt x="0" y="34"/>
                  </a:cubicBezTo>
                  <a:cubicBezTo>
                    <a:pt x="45" y="46"/>
                    <a:pt x="94" y="53"/>
                    <a:pt x="139" y="60"/>
                  </a:cubicBezTo>
                  <a:cubicBezTo>
                    <a:pt x="143" y="46"/>
                    <a:pt x="143" y="27"/>
                    <a:pt x="146" y="12"/>
                  </a:cubicBezTo>
                  <a:cubicBezTo>
                    <a:pt x="98" y="8"/>
                    <a:pt x="53"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8" name="Google Shape;33598;p23"/>
            <p:cNvSpPr/>
            <p:nvPr/>
          </p:nvSpPr>
          <p:spPr>
            <a:xfrm>
              <a:off x="-4224725" y="4093607"/>
              <a:ext cx="8643" cy="3056"/>
            </a:xfrm>
            <a:custGeom>
              <a:avLst/>
              <a:gdLst/>
              <a:ahLst/>
              <a:cxnLst/>
              <a:rect l="l" t="t" r="r" b="b"/>
              <a:pathLst>
                <a:path w="181" h="64" extrusionOk="0">
                  <a:moveTo>
                    <a:pt x="1" y="1"/>
                  </a:moveTo>
                  <a:lnTo>
                    <a:pt x="1" y="41"/>
                  </a:lnTo>
                  <a:cubicBezTo>
                    <a:pt x="60" y="49"/>
                    <a:pt x="120" y="56"/>
                    <a:pt x="180" y="63"/>
                  </a:cubicBezTo>
                  <a:lnTo>
                    <a:pt x="1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9" name="Google Shape;33599;p23"/>
            <p:cNvSpPr/>
            <p:nvPr/>
          </p:nvSpPr>
          <p:spPr>
            <a:xfrm>
              <a:off x="-4071734" y="4004506"/>
              <a:ext cx="4871" cy="4345"/>
            </a:xfrm>
            <a:custGeom>
              <a:avLst/>
              <a:gdLst/>
              <a:ahLst/>
              <a:cxnLst/>
              <a:rect l="l" t="t" r="r" b="b"/>
              <a:pathLst>
                <a:path w="102" h="91" extrusionOk="0">
                  <a:moveTo>
                    <a:pt x="101" y="0"/>
                  </a:moveTo>
                  <a:cubicBezTo>
                    <a:pt x="4" y="8"/>
                    <a:pt x="4" y="8"/>
                    <a:pt x="1" y="90"/>
                  </a:cubicBezTo>
                  <a:cubicBezTo>
                    <a:pt x="34" y="61"/>
                    <a:pt x="63" y="35"/>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0" name="Google Shape;33600;p23"/>
            <p:cNvSpPr/>
            <p:nvPr/>
          </p:nvSpPr>
          <p:spPr>
            <a:xfrm>
              <a:off x="-4470112" y="4002930"/>
              <a:ext cx="6971" cy="2913"/>
            </a:xfrm>
            <a:custGeom>
              <a:avLst/>
              <a:gdLst/>
              <a:ahLst/>
              <a:cxnLst/>
              <a:rect l="l" t="t" r="r" b="b"/>
              <a:pathLst>
                <a:path w="146" h="61" extrusionOk="0">
                  <a:moveTo>
                    <a:pt x="0" y="0"/>
                  </a:moveTo>
                  <a:lnTo>
                    <a:pt x="0" y="60"/>
                  </a:lnTo>
                  <a:cubicBezTo>
                    <a:pt x="49" y="56"/>
                    <a:pt x="97" y="52"/>
                    <a:pt x="145" y="49"/>
                  </a:cubicBezTo>
                  <a:lnTo>
                    <a:pt x="145" y="11"/>
                  </a:lnTo>
                  <a:cubicBezTo>
                    <a:pt x="97" y="7"/>
                    <a:pt x="49"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1" name="Google Shape;33601;p23"/>
            <p:cNvSpPr/>
            <p:nvPr/>
          </p:nvSpPr>
          <p:spPr>
            <a:xfrm>
              <a:off x="-3757443" y="3327458"/>
              <a:ext cx="7210" cy="9168"/>
            </a:xfrm>
            <a:custGeom>
              <a:avLst/>
              <a:gdLst/>
              <a:ahLst/>
              <a:cxnLst/>
              <a:rect l="l" t="t" r="r" b="b"/>
              <a:pathLst>
                <a:path w="151" h="192" extrusionOk="0">
                  <a:moveTo>
                    <a:pt x="147" y="1"/>
                  </a:moveTo>
                  <a:cubicBezTo>
                    <a:pt x="147" y="1"/>
                    <a:pt x="147" y="4"/>
                    <a:pt x="143" y="4"/>
                  </a:cubicBezTo>
                  <a:cubicBezTo>
                    <a:pt x="147" y="4"/>
                    <a:pt x="151" y="1"/>
                    <a:pt x="151" y="1"/>
                  </a:cubicBezTo>
                  <a:close/>
                  <a:moveTo>
                    <a:pt x="143" y="4"/>
                  </a:moveTo>
                  <a:lnTo>
                    <a:pt x="143" y="4"/>
                  </a:lnTo>
                  <a:cubicBezTo>
                    <a:pt x="98" y="57"/>
                    <a:pt x="49" y="106"/>
                    <a:pt x="1" y="158"/>
                  </a:cubicBezTo>
                  <a:cubicBezTo>
                    <a:pt x="20" y="169"/>
                    <a:pt x="35" y="180"/>
                    <a:pt x="53" y="192"/>
                  </a:cubicBezTo>
                  <a:cubicBezTo>
                    <a:pt x="83" y="128"/>
                    <a:pt x="113" y="68"/>
                    <a:pt x="143"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2" name="Google Shape;33602;p23"/>
            <p:cNvSpPr/>
            <p:nvPr/>
          </p:nvSpPr>
          <p:spPr>
            <a:xfrm>
              <a:off x="-4139396" y="4068586"/>
              <a:ext cx="8070" cy="6112"/>
            </a:xfrm>
            <a:custGeom>
              <a:avLst/>
              <a:gdLst/>
              <a:ahLst/>
              <a:cxnLst/>
              <a:rect l="l" t="t" r="r" b="b"/>
              <a:pathLst>
                <a:path w="169" h="128" extrusionOk="0">
                  <a:moveTo>
                    <a:pt x="146" y="1"/>
                  </a:moveTo>
                  <a:cubicBezTo>
                    <a:pt x="98" y="35"/>
                    <a:pt x="49" y="64"/>
                    <a:pt x="0" y="94"/>
                  </a:cubicBezTo>
                  <a:cubicBezTo>
                    <a:pt x="5" y="106"/>
                    <a:pt x="12" y="116"/>
                    <a:pt x="19" y="128"/>
                  </a:cubicBezTo>
                  <a:cubicBezTo>
                    <a:pt x="72" y="98"/>
                    <a:pt x="120" y="68"/>
                    <a:pt x="169" y="38"/>
                  </a:cubicBezTo>
                  <a:cubicBezTo>
                    <a:pt x="162" y="27"/>
                    <a:pt x="153" y="16"/>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3" name="Google Shape;33603;p23"/>
            <p:cNvSpPr/>
            <p:nvPr/>
          </p:nvSpPr>
          <p:spPr>
            <a:xfrm>
              <a:off x="-3784709" y="3492053"/>
              <a:ext cx="5587" cy="9693"/>
            </a:xfrm>
            <a:custGeom>
              <a:avLst/>
              <a:gdLst/>
              <a:ahLst/>
              <a:cxnLst/>
              <a:rect l="l" t="t" r="r" b="b"/>
              <a:pathLst>
                <a:path w="117" h="203" extrusionOk="0">
                  <a:moveTo>
                    <a:pt x="116" y="1"/>
                  </a:moveTo>
                  <a:lnTo>
                    <a:pt x="116" y="1"/>
                  </a:lnTo>
                  <a:cubicBezTo>
                    <a:pt x="15" y="34"/>
                    <a:pt x="8" y="109"/>
                    <a:pt x="8" y="187"/>
                  </a:cubicBezTo>
                  <a:cubicBezTo>
                    <a:pt x="45" y="124"/>
                    <a:pt x="79" y="64"/>
                    <a:pt x="116" y="1"/>
                  </a:cubicBezTo>
                  <a:close/>
                  <a:moveTo>
                    <a:pt x="8" y="187"/>
                  </a:moveTo>
                  <a:cubicBezTo>
                    <a:pt x="4" y="191"/>
                    <a:pt x="4" y="195"/>
                    <a:pt x="0" y="199"/>
                  </a:cubicBezTo>
                  <a:lnTo>
                    <a:pt x="8" y="203"/>
                  </a:lnTo>
                  <a:lnTo>
                    <a:pt x="8" y="18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4" name="Google Shape;33604;p23"/>
            <p:cNvSpPr/>
            <p:nvPr/>
          </p:nvSpPr>
          <p:spPr>
            <a:xfrm>
              <a:off x="-4640054" y="4015058"/>
              <a:ext cx="5730" cy="5061"/>
            </a:xfrm>
            <a:custGeom>
              <a:avLst/>
              <a:gdLst/>
              <a:ahLst/>
              <a:cxnLst/>
              <a:rect l="l" t="t" r="r" b="b"/>
              <a:pathLst>
                <a:path w="120" h="106" extrusionOk="0">
                  <a:moveTo>
                    <a:pt x="19" y="0"/>
                  </a:moveTo>
                  <a:lnTo>
                    <a:pt x="19" y="0"/>
                  </a:lnTo>
                  <a:cubicBezTo>
                    <a:pt x="0" y="67"/>
                    <a:pt x="11" y="105"/>
                    <a:pt x="56" y="105"/>
                  </a:cubicBezTo>
                  <a:cubicBezTo>
                    <a:pt x="75" y="105"/>
                    <a:pt x="93" y="102"/>
                    <a:pt x="119" y="90"/>
                  </a:cubicBezTo>
                  <a:cubicBezTo>
                    <a:pt x="86" y="60"/>
                    <a:pt x="52" y="31"/>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5" name="Google Shape;33605;p23"/>
            <p:cNvSpPr/>
            <p:nvPr/>
          </p:nvSpPr>
          <p:spPr>
            <a:xfrm>
              <a:off x="-4322565" y="4026136"/>
              <a:ext cx="8308" cy="3581"/>
            </a:xfrm>
            <a:custGeom>
              <a:avLst/>
              <a:gdLst/>
              <a:ahLst/>
              <a:cxnLst/>
              <a:rect l="l" t="t" r="r" b="b"/>
              <a:pathLst>
                <a:path w="174" h="75" extrusionOk="0">
                  <a:moveTo>
                    <a:pt x="1" y="0"/>
                  </a:moveTo>
                  <a:cubicBezTo>
                    <a:pt x="16" y="56"/>
                    <a:pt x="38" y="75"/>
                    <a:pt x="64" y="75"/>
                  </a:cubicBezTo>
                  <a:cubicBezTo>
                    <a:pt x="99" y="75"/>
                    <a:pt x="135" y="41"/>
                    <a:pt x="173" y="11"/>
                  </a:cubicBezTo>
                  <a:cubicBezTo>
                    <a:pt x="117" y="8"/>
                    <a:pt x="57"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6" name="Google Shape;33606;p23"/>
            <p:cNvSpPr/>
            <p:nvPr/>
          </p:nvSpPr>
          <p:spPr>
            <a:xfrm>
              <a:off x="-4278635" y="4022364"/>
              <a:ext cx="5587" cy="2531"/>
            </a:xfrm>
            <a:custGeom>
              <a:avLst/>
              <a:gdLst/>
              <a:ahLst/>
              <a:cxnLst/>
              <a:rect l="l" t="t" r="r" b="b"/>
              <a:pathLst>
                <a:path w="117" h="53" extrusionOk="0">
                  <a:moveTo>
                    <a:pt x="117" y="1"/>
                  </a:moveTo>
                  <a:cubicBezTo>
                    <a:pt x="79" y="4"/>
                    <a:pt x="42" y="12"/>
                    <a:pt x="0" y="16"/>
                  </a:cubicBezTo>
                  <a:cubicBezTo>
                    <a:pt x="5" y="27"/>
                    <a:pt x="5" y="38"/>
                    <a:pt x="5" y="53"/>
                  </a:cubicBezTo>
                  <a:lnTo>
                    <a:pt x="117" y="53"/>
                  </a:lnTo>
                  <a:lnTo>
                    <a:pt x="1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7" name="Google Shape;33607;p23"/>
            <p:cNvSpPr/>
            <p:nvPr/>
          </p:nvSpPr>
          <p:spPr>
            <a:xfrm>
              <a:off x="-4563702" y="3957758"/>
              <a:ext cx="7019" cy="6303"/>
            </a:xfrm>
            <a:custGeom>
              <a:avLst/>
              <a:gdLst/>
              <a:ahLst/>
              <a:cxnLst/>
              <a:rect l="l" t="t" r="r" b="b"/>
              <a:pathLst>
                <a:path w="147" h="132" extrusionOk="0">
                  <a:moveTo>
                    <a:pt x="54" y="1"/>
                  </a:moveTo>
                  <a:cubicBezTo>
                    <a:pt x="46" y="1"/>
                    <a:pt x="42" y="1"/>
                    <a:pt x="35" y="4"/>
                  </a:cubicBezTo>
                  <a:lnTo>
                    <a:pt x="1" y="4"/>
                  </a:lnTo>
                  <a:cubicBezTo>
                    <a:pt x="49" y="56"/>
                    <a:pt x="83" y="94"/>
                    <a:pt x="116" y="132"/>
                  </a:cubicBezTo>
                  <a:cubicBezTo>
                    <a:pt x="128" y="124"/>
                    <a:pt x="139" y="113"/>
                    <a:pt x="147" y="105"/>
                  </a:cubicBezTo>
                  <a:cubicBezTo>
                    <a:pt x="125" y="72"/>
                    <a:pt x="99" y="37"/>
                    <a:pt x="72" y="8"/>
                  </a:cubicBezTo>
                  <a:cubicBezTo>
                    <a:pt x="68"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8" name="Google Shape;33608;p23"/>
            <p:cNvSpPr/>
            <p:nvPr/>
          </p:nvSpPr>
          <p:spPr>
            <a:xfrm>
              <a:off x="-3094148" y="3076198"/>
              <a:ext cx="6494" cy="6064"/>
            </a:xfrm>
            <a:custGeom>
              <a:avLst/>
              <a:gdLst/>
              <a:ahLst/>
              <a:cxnLst/>
              <a:rect l="l" t="t" r="r" b="b"/>
              <a:pathLst>
                <a:path w="136" h="127" extrusionOk="0">
                  <a:moveTo>
                    <a:pt x="105" y="0"/>
                  </a:moveTo>
                  <a:cubicBezTo>
                    <a:pt x="72" y="30"/>
                    <a:pt x="35" y="59"/>
                    <a:pt x="0" y="93"/>
                  </a:cubicBezTo>
                  <a:cubicBezTo>
                    <a:pt x="9" y="104"/>
                    <a:pt x="16" y="116"/>
                    <a:pt x="27" y="127"/>
                  </a:cubicBezTo>
                  <a:cubicBezTo>
                    <a:pt x="61" y="97"/>
                    <a:pt x="98" y="63"/>
                    <a:pt x="135" y="33"/>
                  </a:cubicBezTo>
                  <a:cubicBezTo>
                    <a:pt x="124" y="23"/>
                    <a:pt x="117" y="1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9" name="Google Shape;33609;p23"/>
            <p:cNvSpPr/>
            <p:nvPr/>
          </p:nvSpPr>
          <p:spPr>
            <a:xfrm>
              <a:off x="-4332879" y="4026136"/>
              <a:ext cx="10362" cy="3247"/>
            </a:xfrm>
            <a:custGeom>
              <a:avLst/>
              <a:gdLst/>
              <a:ahLst/>
              <a:cxnLst/>
              <a:rect l="l" t="t" r="r" b="b"/>
              <a:pathLst>
                <a:path w="217" h="68" extrusionOk="0">
                  <a:moveTo>
                    <a:pt x="213" y="0"/>
                  </a:moveTo>
                  <a:cubicBezTo>
                    <a:pt x="149" y="8"/>
                    <a:pt x="87" y="15"/>
                    <a:pt x="1" y="23"/>
                  </a:cubicBezTo>
                  <a:cubicBezTo>
                    <a:pt x="42" y="53"/>
                    <a:pt x="79" y="68"/>
                    <a:pt x="109" y="68"/>
                  </a:cubicBezTo>
                  <a:cubicBezTo>
                    <a:pt x="149" y="68"/>
                    <a:pt x="184" y="41"/>
                    <a:pt x="2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0" name="Google Shape;33610;p23"/>
            <p:cNvSpPr/>
            <p:nvPr/>
          </p:nvSpPr>
          <p:spPr>
            <a:xfrm>
              <a:off x="-3854901" y="3663571"/>
              <a:ext cx="5253" cy="5587"/>
            </a:xfrm>
            <a:custGeom>
              <a:avLst/>
              <a:gdLst/>
              <a:ahLst/>
              <a:cxnLst/>
              <a:rect l="l" t="t" r="r" b="b"/>
              <a:pathLst>
                <a:path w="110" h="117" extrusionOk="0">
                  <a:moveTo>
                    <a:pt x="91" y="1"/>
                  </a:moveTo>
                  <a:cubicBezTo>
                    <a:pt x="61" y="27"/>
                    <a:pt x="31" y="53"/>
                    <a:pt x="1" y="80"/>
                  </a:cubicBezTo>
                  <a:cubicBezTo>
                    <a:pt x="13" y="91"/>
                    <a:pt x="23" y="106"/>
                    <a:pt x="35" y="117"/>
                  </a:cubicBezTo>
                  <a:cubicBezTo>
                    <a:pt x="61" y="83"/>
                    <a:pt x="87" y="53"/>
                    <a:pt x="109" y="20"/>
                  </a:cubicBezTo>
                  <a:cubicBezTo>
                    <a:pt x="106" y="16"/>
                    <a:pt x="98" y="8"/>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1" name="Google Shape;33611;p23"/>
            <p:cNvSpPr/>
            <p:nvPr/>
          </p:nvSpPr>
          <p:spPr>
            <a:xfrm>
              <a:off x="-3817226" y="3638597"/>
              <a:ext cx="3104" cy="6828"/>
            </a:xfrm>
            <a:custGeom>
              <a:avLst/>
              <a:gdLst/>
              <a:ahLst/>
              <a:cxnLst/>
              <a:rect l="l" t="t" r="r" b="b"/>
              <a:pathLst>
                <a:path w="65" h="143" extrusionOk="0">
                  <a:moveTo>
                    <a:pt x="19" y="1"/>
                  </a:moveTo>
                  <a:cubicBezTo>
                    <a:pt x="12" y="46"/>
                    <a:pt x="9" y="94"/>
                    <a:pt x="1" y="139"/>
                  </a:cubicBezTo>
                  <a:cubicBezTo>
                    <a:pt x="12" y="139"/>
                    <a:pt x="27" y="143"/>
                    <a:pt x="38" y="143"/>
                  </a:cubicBezTo>
                  <a:cubicBezTo>
                    <a:pt x="45" y="98"/>
                    <a:pt x="53" y="49"/>
                    <a:pt x="64" y="4"/>
                  </a:cubicBezTo>
                  <a:cubicBezTo>
                    <a:pt x="49" y="4"/>
                    <a:pt x="35" y="4"/>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2" name="Google Shape;33612;p23"/>
            <p:cNvSpPr/>
            <p:nvPr/>
          </p:nvSpPr>
          <p:spPr>
            <a:xfrm>
              <a:off x="-4349496" y="4128560"/>
              <a:ext cx="8261" cy="3438"/>
            </a:xfrm>
            <a:custGeom>
              <a:avLst/>
              <a:gdLst/>
              <a:ahLst/>
              <a:cxnLst/>
              <a:rect l="l" t="t" r="r" b="b"/>
              <a:pathLst>
                <a:path w="173" h="72" extrusionOk="0">
                  <a:moveTo>
                    <a:pt x="161" y="1"/>
                  </a:moveTo>
                  <a:cubicBezTo>
                    <a:pt x="109" y="12"/>
                    <a:pt x="57" y="23"/>
                    <a:pt x="0" y="38"/>
                  </a:cubicBezTo>
                  <a:cubicBezTo>
                    <a:pt x="4" y="49"/>
                    <a:pt x="9" y="61"/>
                    <a:pt x="9" y="71"/>
                  </a:cubicBezTo>
                  <a:cubicBezTo>
                    <a:pt x="64" y="64"/>
                    <a:pt x="116" y="57"/>
                    <a:pt x="173" y="45"/>
                  </a:cubicBezTo>
                  <a:cubicBezTo>
                    <a:pt x="169" y="31"/>
                    <a:pt x="166" y="16"/>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3" name="Google Shape;33613;p23"/>
            <p:cNvSpPr/>
            <p:nvPr/>
          </p:nvSpPr>
          <p:spPr>
            <a:xfrm>
              <a:off x="-4312680" y="4128369"/>
              <a:ext cx="6255" cy="3295"/>
            </a:xfrm>
            <a:custGeom>
              <a:avLst/>
              <a:gdLst/>
              <a:ahLst/>
              <a:cxnLst/>
              <a:rect l="l" t="t" r="r" b="b"/>
              <a:pathLst>
                <a:path w="131" h="69" extrusionOk="0">
                  <a:moveTo>
                    <a:pt x="7" y="1"/>
                  </a:moveTo>
                  <a:cubicBezTo>
                    <a:pt x="7" y="13"/>
                    <a:pt x="4" y="27"/>
                    <a:pt x="0" y="42"/>
                  </a:cubicBezTo>
                  <a:cubicBezTo>
                    <a:pt x="37" y="49"/>
                    <a:pt x="78" y="61"/>
                    <a:pt x="116" y="68"/>
                  </a:cubicBezTo>
                  <a:cubicBezTo>
                    <a:pt x="119" y="49"/>
                    <a:pt x="123" y="31"/>
                    <a:pt x="130" y="13"/>
                  </a:cubicBezTo>
                  <a:cubicBezTo>
                    <a:pt x="90" y="8"/>
                    <a:pt x="49" y="5"/>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4" name="Google Shape;33614;p23"/>
            <p:cNvSpPr/>
            <p:nvPr/>
          </p:nvSpPr>
          <p:spPr>
            <a:xfrm>
              <a:off x="-3880734" y="3878493"/>
              <a:ext cx="3390" cy="7736"/>
            </a:xfrm>
            <a:custGeom>
              <a:avLst/>
              <a:gdLst/>
              <a:ahLst/>
              <a:cxnLst/>
              <a:rect l="l" t="t" r="r" b="b"/>
              <a:pathLst>
                <a:path w="71" h="162" extrusionOk="0">
                  <a:moveTo>
                    <a:pt x="52" y="1"/>
                  </a:moveTo>
                  <a:lnTo>
                    <a:pt x="52" y="8"/>
                  </a:lnTo>
                  <a:cubicBezTo>
                    <a:pt x="52" y="4"/>
                    <a:pt x="56" y="4"/>
                    <a:pt x="60" y="1"/>
                  </a:cubicBezTo>
                  <a:close/>
                  <a:moveTo>
                    <a:pt x="52" y="8"/>
                  </a:moveTo>
                  <a:lnTo>
                    <a:pt x="52" y="8"/>
                  </a:lnTo>
                  <a:cubicBezTo>
                    <a:pt x="0" y="65"/>
                    <a:pt x="0" y="68"/>
                    <a:pt x="71" y="161"/>
                  </a:cubicBezTo>
                  <a:cubicBezTo>
                    <a:pt x="64" y="94"/>
                    <a:pt x="56" y="49"/>
                    <a:pt x="52"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15" name="Google Shape;33615;p23"/>
          <p:cNvGrpSpPr/>
          <p:nvPr/>
        </p:nvGrpSpPr>
        <p:grpSpPr>
          <a:xfrm rot="-672834">
            <a:off x="7217564" y="3779655"/>
            <a:ext cx="2949567" cy="2274983"/>
            <a:chOff x="-2397619" y="4693681"/>
            <a:chExt cx="1518689" cy="1171355"/>
          </a:xfrm>
        </p:grpSpPr>
        <p:sp>
          <p:nvSpPr>
            <p:cNvPr id="33616" name="Google Shape;33616;p23"/>
            <p:cNvSpPr/>
            <p:nvPr/>
          </p:nvSpPr>
          <p:spPr>
            <a:xfrm>
              <a:off x="-1668667" y="4892321"/>
              <a:ext cx="385390" cy="328663"/>
            </a:xfrm>
            <a:custGeom>
              <a:avLst/>
              <a:gdLst/>
              <a:ahLst/>
              <a:cxnLst/>
              <a:rect l="l" t="t" r="r" b="b"/>
              <a:pathLst>
                <a:path w="8071" h="6883" extrusionOk="0">
                  <a:moveTo>
                    <a:pt x="5742" y="1"/>
                  </a:moveTo>
                  <a:cubicBezTo>
                    <a:pt x="5712" y="1"/>
                    <a:pt x="5679" y="16"/>
                    <a:pt x="5638" y="42"/>
                  </a:cubicBezTo>
                  <a:cubicBezTo>
                    <a:pt x="5477" y="144"/>
                    <a:pt x="5301" y="230"/>
                    <a:pt x="5122" y="297"/>
                  </a:cubicBezTo>
                  <a:cubicBezTo>
                    <a:pt x="4961" y="356"/>
                    <a:pt x="4789" y="387"/>
                    <a:pt x="4620" y="427"/>
                  </a:cubicBezTo>
                  <a:cubicBezTo>
                    <a:pt x="4576" y="439"/>
                    <a:pt x="4520" y="442"/>
                    <a:pt x="4490" y="472"/>
                  </a:cubicBezTo>
                  <a:cubicBezTo>
                    <a:pt x="4277" y="685"/>
                    <a:pt x="4011" y="820"/>
                    <a:pt x="3783" y="1044"/>
                  </a:cubicBezTo>
                  <a:cubicBezTo>
                    <a:pt x="3750" y="977"/>
                    <a:pt x="3720" y="921"/>
                    <a:pt x="3683" y="850"/>
                  </a:cubicBezTo>
                  <a:cubicBezTo>
                    <a:pt x="3571" y="943"/>
                    <a:pt x="3526" y="1048"/>
                    <a:pt x="3495" y="1186"/>
                  </a:cubicBezTo>
                  <a:cubicBezTo>
                    <a:pt x="3466" y="1355"/>
                    <a:pt x="3324" y="1481"/>
                    <a:pt x="3252" y="1638"/>
                  </a:cubicBezTo>
                  <a:cubicBezTo>
                    <a:pt x="3238" y="1661"/>
                    <a:pt x="3181" y="1669"/>
                    <a:pt x="3145" y="1680"/>
                  </a:cubicBezTo>
                  <a:cubicBezTo>
                    <a:pt x="3062" y="1714"/>
                    <a:pt x="3014" y="1758"/>
                    <a:pt x="2943" y="1871"/>
                  </a:cubicBezTo>
                  <a:cubicBezTo>
                    <a:pt x="2972" y="1919"/>
                    <a:pt x="3002" y="1967"/>
                    <a:pt x="3032" y="2016"/>
                  </a:cubicBezTo>
                  <a:cubicBezTo>
                    <a:pt x="2965" y="2121"/>
                    <a:pt x="2905" y="2214"/>
                    <a:pt x="2845" y="2311"/>
                  </a:cubicBezTo>
                  <a:cubicBezTo>
                    <a:pt x="2823" y="2352"/>
                    <a:pt x="2781" y="2394"/>
                    <a:pt x="2781" y="2435"/>
                  </a:cubicBezTo>
                  <a:cubicBezTo>
                    <a:pt x="2781" y="2682"/>
                    <a:pt x="2587" y="2820"/>
                    <a:pt x="2472" y="2999"/>
                  </a:cubicBezTo>
                  <a:cubicBezTo>
                    <a:pt x="2415" y="3089"/>
                    <a:pt x="2367" y="3175"/>
                    <a:pt x="2348" y="3287"/>
                  </a:cubicBezTo>
                  <a:cubicBezTo>
                    <a:pt x="2325" y="3410"/>
                    <a:pt x="2239" y="3527"/>
                    <a:pt x="2176" y="3639"/>
                  </a:cubicBezTo>
                  <a:cubicBezTo>
                    <a:pt x="2053" y="3859"/>
                    <a:pt x="1941" y="4087"/>
                    <a:pt x="1799" y="4293"/>
                  </a:cubicBezTo>
                  <a:cubicBezTo>
                    <a:pt x="1623" y="4547"/>
                    <a:pt x="1514" y="4842"/>
                    <a:pt x="1283" y="5063"/>
                  </a:cubicBezTo>
                  <a:cubicBezTo>
                    <a:pt x="1208" y="5134"/>
                    <a:pt x="1171" y="5242"/>
                    <a:pt x="1111" y="5332"/>
                  </a:cubicBezTo>
                  <a:cubicBezTo>
                    <a:pt x="1062" y="5411"/>
                    <a:pt x="1009" y="5489"/>
                    <a:pt x="954" y="5563"/>
                  </a:cubicBezTo>
                  <a:cubicBezTo>
                    <a:pt x="883" y="5653"/>
                    <a:pt x="797" y="5728"/>
                    <a:pt x="790" y="5855"/>
                  </a:cubicBezTo>
                  <a:cubicBezTo>
                    <a:pt x="790" y="5893"/>
                    <a:pt x="755" y="5930"/>
                    <a:pt x="729" y="5960"/>
                  </a:cubicBezTo>
                  <a:cubicBezTo>
                    <a:pt x="565" y="6151"/>
                    <a:pt x="389" y="6334"/>
                    <a:pt x="229" y="6528"/>
                  </a:cubicBezTo>
                  <a:cubicBezTo>
                    <a:pt x="150" y="6626"/>
                    <a:pt x="94" y="6738"/>
                    <a:pt x="0" y="6883"/>
                  </a:cubicBezTo>
                  <a:cubicBezTo>
                    <a:pt x="83" y="6864"/>
                    <a:pt x="127" y="6869"/>
                    <a:pt x="150" y="6846"/>
                  </a:cubicBezTo>
                  <a:cubicBezTo>
                    <a:pt x="232" y="6760"/>
                    <a:pt x="303" y="6662"/>
                    <a:pt x="386" y="6573"/>
                  </a:cubicBezTo>
                  <a:cubicBezTo>
                    <a:pt x="520" y="6427"/>
                    <a:pt x="662" y="6285"/>
                    <a:pt x="790" y="6136"/>
                  </a:cubicBezTo>
                  <a:cubicBezTo>
                    <a:pt x="857" y="6053"/>
                    <a:pt x="897" y="5953"/>
                    <a:pt x="957" y="5867"/>
                  </a:cubicBezTo>
                  <a:cubicBezTo>
                    <a:pt x="1021" y="5780"/>
                    <a:pt x="1096" y="5702"/>
                    <a:pt x="1163" y="5620"/>
                  </a:cubicBezTo>
                  <a:cubicBezTo>
                    <a:pt x="1219" y="5545"/>
                    <a:pt x="1261" y="5451"/>
                    <a:pt x="1331" y="5396"/>
                  </a:cubicBezTo>
                  <a:cubicBezTo>
                    <a:pt x="1432" y="5317"/>
                    <a:pt x="1447" y="5223"/>
                    <a:pt x="1421" y="5104"/>
                  </a:cubicBezTo>
                  <a:cubicBezTo>
                    <a:pt x="1634" y="4980"/>
                    <a:pt x="1776" y="4801"/>
                    <a:pt x="1847" y="4566"/>
                  </a:cubicBezTo>
                  <a:cubicBezTo>
                    <a:pt x="1851" y="4547"/>
                    <a:pt x="1854" y="4517"/>
                    <a:pt x="1866" y="4509"/>
                  </a:cubicBezTo>
                  <a:cubicBezTo>
                    <a:pt x="2090" y="4409"/>
                    <a:pt x="2101" y="4162"/>
                    <a:pt x="2221" y="3990"/>
                  </a:cubicBezTo>
                  <a:cubicBezTo>
                    <a:pt x="2337" y="3822"/>
                    <a:pt x="2396" y="3616"/>
                    <a:pt x="2494" y="3433"/>
                  </a:cubicBezTo>
                  <a:cubicBezTo>
                    <a:pt x="2584" y="3268"/>
                    <a:pt x="2688" y="3115"/>
                    <a:pt x="2781" y="2954"/>
                  </a:cubicBezTo>
                  <a:cubicBezTo>
                    <a:pt x="2823" y="2880"/>
                    <a:pt x="2845" y="2794"/>
                    <a:pt x="2879" y="2715"/>
                  </a:cubicBezTo>
                  <a:cubicBezTo>
                    <a:pt x="2893" y="2682"/>
                    <a:pt x="2905" y="2637"/>
                    <a:pt x="2931" y="2622"/>
                  </a:cubicBezTo>
                  <a:cubicBezTo>
                    <a:pt x="3107" y="2513"/>
                    <a:pt x="3174" y="2334"/>
                    <a:pt x="3245" y="2166"/>
                  </a:cubicBezTo>
                  <a:cubicBezTo>
                    <a:pt x="3338" y="1923"/>
                    <a:pt x="3481" y="1724"/>
                    <a:pt x="3671" y="1545"/>
                  </a:cubicBezTo>
                  <a:cubicBezTo>
                    <a:pt x="3828" y="1400"/>
                    <a:pt x="3959" y="1217"/>
                    <a:pt x="4123" y="1070"/>
                  </a:cubicBezTo>
                  <a:cubicBezTo>
                    <a:pt x="4258" y="951"/>
                    <a:pt x="4419" y="858"/>
                    <a:pt x="4576" y="768"/>
                  </a:cubicBezTo>
                  <a:cubicBezTo>
                    <a:pt x="5047" y="506"/>
                    <a:pt x="5544" y="319"/>
                    <a:pt x="6086" y="278"/>
                  </a:cubicBezTo>
                  <a:cubicBezTo>
                    <a:pt x="6221" y="270"/>
                    <a:pt x="6352" y="237"/>
                    <a:pt x="6482" y="233"/>
                  </a:cubicBezTo>
                  <a:cubicBezTo>
                    <a:pt x="6494" y="230"/>
                    <a:pt x="6509" y="230"/>
                    <a:pt x="6520" y="230"/>
                  </a:cubicBezTo>
                  <a:cubicBezTo>
                    <a:pt x="6613" y="230"/>
                    <a:pt x="6706" y="248"/>
                    <a:pt x="6800" y="248"/>
                  </a:cubicBezTo>
                  <a:cubicBezTo>
                    <a:pt x="6942" y="248"/>
                    <a:pt x="7084" y="263"/>
                    <a:pt x="7227" y="263"/>
                  </a:cubicBezTo>
                  <a:cubicBezTo>
                    <a:pt x="7334" y="263"/>
                    <a:pt x="7446" y="256"/>
                    <a:pt x="7555" y="225"/>
                  </a:cubicBezTo>
                  <a:cubicBezTo>
                    <a:pt x="7567" y="222"/>
                    <a:pt x="7574" y="222"/>
                    <a:pt x="7581" y="222"/>
                  </a:cubicBezTo>
                  <a:cubicBezTo>
                    <a:pt x="7615" y="222"/>
                    <a:pt x="7656" y="237"/>
                    <a:pt x="7690" y="244"/>
                  </a:cubicBezTo>
                  <a:cubicBezTo>
                    <a:pt x="7720" y="256"/>
                    <a:pt x="7753" y="256"/>
                    <a:pt x="7783" y="256"/>
                  </a:cubicBezTo>
                  <a:cubicBezTo>
                    <a:pt x="7873" y="256"/>
                    <a:pt x="7959" y="230"/>
                    <a:pt x="8045" y="199"/>
                  </a:cubicBezTo>
                  <a:cubicBezTo>
                    <a:pt x="8056" y="196"/>
                    <a:pt x="8060" y="154"/>
                    <a:pt x="8071" y="118"/>
                  </a:cubicBezTo>
                  <a:cubicBezTo>
                    <a:pt x="7936" y="102"/>
                    <a:pt x="7817" y="99"/>
                    <a:pt x="7701" y="80"/>
                  </a:cubicBezTo>
                  <a:cubicBezTo>
                    <a:pt x="7641" y="73"/>
                    <a:pt x="7581" y="46"/>
                    <a:pt x="7525" y="46"/>
                  </a:cubicBezTo>
                  <a:cubicBezTo>
                    <a:pt x="7484" y="46"/>
                    <a:pt x="7443" y="57"/>
                    <a:pt x="7406" y="102"/>
                  </a:cubicBezTo>
                  <a:cubicBezTo>
                    <a:pt x="7398" y="106"/>
                    <a:pt x="7387" y="109"/>
                    <a:pt x="7376" y="109"/>
                  </a:cubicBezTo>
                  <a:cubicBezTo>
                    <a:pt x="7353" y="109"/>
                    <a:pt x="7327" y="102"/>
                    <a:pt x="7308" y="102"/>
                  </a:cubicBezTo>
                  <a:cubicBezTo>
                    <a:pt x="7122" y="91"/>
                    <a:pt x="6935" y="83"/>
                    <a:pt x="6748" y="65"/>
                  </a:cubicBezTo>
                  <a:cubicBezTo>
                    <a:pt x="6696" y="61"/>
                    <a:pt x="6639" y="23"/>
                    <a:pt x="6594" y="23"/>
                  </a:cubicBezTo>
                  <a:cubicBezTo>
                    <a:pt x="6583" y="23"/>
                    <a:pt x="6576" y="23"/>
                    <a:pt x="6568" y="28"/>
                  </a:cubicBezTo>
                  <a:cubicBezTo>
                    <a:pt x="6497" y="57"/>
                    <a:pt x="6426" y="65"/>
                    <a:pt x="6352" y="65"/>
                  </a:cubicBezTo>
                  <a:cubicBezTo>
                    <a:pt x="6314" y="65"/>
                    <a:pt x="6273" y="61"/>
                    <a:pt x="6232" y="61"/>
                  </a:cubicBezTo>
                  <a:cubicBezTo>
                    <a:pt x="6195" y="57"/>
                    <a:pt x="6154" y="54"/>
                    <a:pt x="6112" y="54"/>
                  </a:cubicBezTo>
                  <a:cubicBezTo>
                    <a:pt x="6026" y="54"/>
                    <a:pt x="5940" y="65"/>
                    <a:pt x="5858" y="113"/>
                  </a:cubicBezTo>
                  <a:cubicBezTo>
                    <a:pt x="5824" y="39"/>
                    <a:pt x="5791" y="1"/>
                    <a:pt x="57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7" name="Google Shape;33617;p23"/>
            <p:cNvSpPr/>
            <p:nvPr/>
          </p:nvSpPr>
          <p:spPr>
            <a:xfrm>
              <a:off x="-2155240" y="5356069"/>
              <a:ext cx="284399" cy="324366"/>
            </a:xfrm>
            <a:custGeom>
              <a:avLst/>
              <a:gdLst/>
              <a:ahLst/>
              <a:cxnLst/>
              <a:rect l="l" t="t" r="r" b="b"/>
              <a:pathLst>
                <a:path w="5956" h="6793" extrusionOk="0">
                  <a:moveTo>
                    <a:pt x="5847" y="1"/>
                  </a:moveTo>
                  <a:cubicBezTo>
                    <a:pt x="5825" y="1"/>
                    <a:pt x="5802" y="9"/>
                    <a:pt x="5776" y="19"/>
                  </a:cubicBezTo>
                  <a:cubicBezTo>
                    <a:pt x="5671" y="76"/>
                    <a:pt x="5566" y="140"/>
                    <a:pt x="5462" y="195"/>
                  </a:cubicBezTo>
                  <a:cubicBezTo>
                    <a:pt x="5241" y="307"/>
                    <a:pt x="5021" y="423"/>
                    <a:pt x="4793" y="516"/>
                  </a:cubicBezTo>
                  <a:cubicBezTo>
                    <a:pt x="4639" y="577"/>
                    <a:pt x="4490" y="621"/>
                    <a:pt x="4348" y="718"/>
                  </a:cubicBezTo>
                  <a:cubicBezTo>
                    <a:pt x="4027" y="935"/>
                    <a:pt x="3682" y="1122"/>
                    <a:pt x="3349" y="1324"/>
                  </a:cubicBezTo>
                  <a:cubicBezTo>
                    <a:pt x="3301" y="1351"/>
                    <a:pt x="3260" y="1384"/>
                    <a:pt x="3215" y="1414"/>
                  </a:cubicBezTo>
                  <a:cubicBezTo>
                    <a:pt x="3189" y="1429"/>
                    <a:pt x="3156" y="1459"/>
                    <a:pt x="3133" y="1459"/>
                  </a:cubicBezTo>
                  <a:cubicBezTo>
                    <a:pt x="3133" y="1459"/>
                    <a:pt x="3130" y="1459"/>
                    <a:pt x="3130" y="1455"/>
                  </a:cubicBezTo>
                  <a:cubicBezTo>
                    <a:pt x="3095" y="1441"/>
                    <a:pt x="3066" y="1432"/>
                    <a:pt x="3043" y="1432"/>
                  </a:cubicBezTo>
                  <a:cubicBezTo>
                    <a:pt x="2946" y="1432"/>
                    <a:pt x="2909" y="1541"/>
                    <a:pt x="2842" y="1598"/>
                  </a:cubicBezTo>
                  <a:cubicBezTo>
                    <a:pt x="2744" y="1676"/>
                    <a:pt x="2659" y="1765"/>
                    <a:pt x="2564" y="1851"/>
                  </a:cubicBezTo>
                  <a:lnTo>
                    <a:pt x="2554" y="1851"/>
                  </a:lnTo>
                  <a:cubicBezTo>
                    <a:pt x="2318" y="1851"/>
                    <a:pt x="2240" y="2083"/>
                    <a:pt x="2083" y="2195"/>
                  </a:cubicBezTo>
                  <a:cubicBezTo>
                    <a:pt x="1918" y="2311"/>
                    <a:pt x="1813" y="2517"/>
                    <a:pt x="1682" y="2685"/>
                  </a:cubicBezTo>
                  <a:cubicBezTo>
                    <a:pt x="1649" y="2726"/>
                    <a:pt x="1645" y="2793"/>
                    <a:pt x="1574" y="2793"/>
                  </a:cubicBezTo>
                  <a:lnTo>
                    <a:pt x="1555" y="2793"/>
                  </a:lnTo>
                  <a:cubicBezTo>
                    <a:pt x="1541" y="2793"/>
                    <a:pt x="1510" y="2838"/>
                    <a:pt x="1507" y="2864"/>
                  </a:cubicBezTo>
                  <a:cubicBezTo>
                    <a:pt x="1443" y="3168"/>
                    <a:pt x="1313" y="3432"/>
                    <a:pt x="1073" y="3634"/>
                  </a:cubicBezTo>
                  <a:cubicBezTo>
                    <a:pt x="1039" y="3665"/>
                    <a:pt x="1021" y="3709"/>
                    <a:pt x="984" y="3765"/>
                  </a:cubicBezTo>
                  <a:cubicBezTo>
                    <a:pt x="1054" y="3761"/>
                    <a:pt x="1103" y="3761"/>
                    <a:pt x="1170" y="3761"/>
                  </a:cubicBezTo>
                  <a:cubicBezTo>
                    <a:pt x="1137" y="3840"/>
                    <a:pt x="1111" y="3908"/>
                    <a:pt x="1080" y="3971"/>
                  </a:cubicBezTo>
                  <a:cubicBezTo>
                    <a:pt x="1028" y="4087"/>
                    <a:pt x="987" y="4199"/>
                    <a:pt x="965" y="4329"/>
                  </a:cubicBezTo>
                  <a:cubicBezTo>
                    <a:pt x="939" y="4472"/>
                    <a:pt x="860" y="4603"/>
                    <a:pt x="815" y="4745"/>
                  </a:cubicBezTo>
                  <a:cubicBezTo>
                    <a:pt x="718" y="5062"/>
                    <a:pt x="565" y="5358"/>
                    <a:pt x="426" y="5661"/>
                  </a:cubicBezTo>
                  <a:cubicBezTo>
                    <a:pt x="340" y="5851"/>
                    <a:pt x="277" y="6046"/>
                    <a:pt x="202" y="6240"/>
                  </a:cubicBezTo>
                  <a:cubicBezTo>
                    <a:pt x="154" y="6367"/>
                    <a:pt x="109" y="6494"/>
                    <a:pt x="64" y="6622"/>
                  </a:cubicBezTo>
                  <a:cubicBezTo>
                    <a:pt x="45" y="6674"/>
                    <a:pt x="0" y="6734"/>
                    <a:pt x="86" y="6793"/>
                  </a:cubicBezTo>
                  <a:cubicBezTo>
                    <a:pt x="259" y="6711"/>
                    <a:pt x="266" y="6535"/>
                    <a:pt x="318" y="6401"/>
                  </a:cubicBezTo>
                  <a:cubicBezTo>
                    <a:pt x="468" y="6042"/>
                    <a:pt x="576" y="5668"/>
                    <a:pt x="718" y="5305"/>
                  </a:cubicBezTo>
                  <a:cubicBezTo>
                    <a:pt x="811" y="5055"/>
                    <a:pt x="932" y="4816"/>
                    <a:pt x="1036" y="4573"/>
                  </a:cubicBezTo>
                  <a:cubicBezTo>
                    <a:pt x="1058" y="4528"/>
                    <a:pt x="1089" y="4486"/>
                    <a:pt x="1092" y="4442"/>
                  </a:cubicBezTo>
                  <a:cubicBezTo>
                    <a:pt x="1129" y="4169"/>
                    <a:pt x="1282" y="3934"/>
                    <a:pt x="1372" y="3679"/>
                  </a:cubicBezTo>
                  <a:cubicBezTo>
                    <a:pt x="1432" y="3511"/>
                    <a:pt x="1496" y="3347"/>
                    <a:pt x="1555" y="3178"/>
                  </a:cubicBezTo>
                  <a:cubicBezTo>
                    <a:pt x="1570" y="3141"/>
                    <a:pt x="1577" y="3085"/>
                    <a:pt x="1604" y="3070"/>
                  </a:cubicBezTo>
                  <a:cubicBezTo>
                    <a:pt x="1824" y="2958"/>
                    <a:pt x="1858" y="2697"/>
                    <a:pt x="2034" y="2547"/>
                  </a:cubicBezTo>
                  <a:cubicBezTo>
                    <a:pt x="2112" y="2479"/>
                    <a:pt x="2176" y="2393"/>
                    <a:pt x="2247" y="2315"/>
                  </a:cubicBezTo>
                  <a:cubicBezTo>
                    <a:pt x="2438" y="2105"/>
                    <a:pt x="2650" y="1926"/>
                    <a:pt x="2897" y="1784"/>
                  </a:cubicBezTo>
                  <a:cubicBezTo>
                    <a:pt x="3234" y="1589"/>
                    <a:pt x="3548" y="1358"/>
                    <a:pt x="3880" y="1163"/>
                  </a:cubicBezTo>
                  <a:cubicBezTo>
                    <a:pt x="4229" y="965"/>
                    <a:pt x="4583" y="786"/>
                    <a:pt x="4942" y="606"/>
                  </a:cubicBezTo>
                  <a:cubicBezTo>
                    <a:pt x="5114" y="516"/>
                    <a:pt x="5305" y="464"/>
                    <a:pt x="5440" y="315"/>
                  </a:cubicBezTo>
                  <a:cubicBezTo>
                    <a:pt x="5462" y="289"/>
                    <a:pt x="5514" y="297"/>
                    <a:pt x="5552" y="281"/>
                  </a:cubicBezTo>
                  <a:cubicBezTo>
                    <a:pt x="5652" y="247"/>
                    <a:pt x="5754" y="211"/>
                    <a:pt x="5851" y="169"/>
                  </a:cubicBezTo>
                  <a:cubicBezTo>
                    <a:pt x="5899" y="147"/>
                    <a:pt x="5956" y="117"/>
                    <a:pt x="5918" y="45"/>
                  </a:cubicBezTo>
                  <a:cubicBezTo>
                    <a:pt x="5899" y="12"/>
                    <a:pt x="5873" y="1"/>
                    <a:pt x="58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8" name="Google Shape;33618;p23"/>
            <p:cNvSpPr/>
            <p:nvPr/>
          </p:nvSpPr>
          <p:spPr>
            <a:xfrm>
              <a:off x="-1845390" y="4739569"/>
              <a:ext cx="304597" cy="367007"/>
            </a:xfrm>
            <a:custGeom>
              <a:avLst/>
              <a:gdLst/>
              <a:ahLst/>
              <a:cxnLst/>
              <a:rect l="l" t="t" r="r" b="b"/>
              <a:pathLst>
                <a:path w="6379" h="7686" extrusionOk="0">
                  <a:moveTo>
                    <a:pt x="6348" y="1"/>
                  </a:moveTo>
                  <a:cubicBezTo>
                    <a:pt x="6258" y="42"/>
                    <a:pt x="6161" y="75"/>
                    <a:pt x="6075" y="124"/>
                  </a:cubicBezTo>
                  <a:cubicBezTo>
                    <a:pt x="5885" y="236"/>
                    <a:pt x="5697" y="351"/>
                    <a:pt x="5518" y="479"/>
                  </a:cubicBezTo>
                  <a:cubicBezTo>
                    <a:pt x="5380" y="572"/>
                    <a:pt x="5257" y="684"/>
                    <a:pt x="5129" y="793"/>
                  </a:cubicBezTo>
                  <a:cubicBezTo>
                    <a:pt x="4872" y="1014"/>
                    <a:pt x="4606" y="1231"/>
                    <a:pt x="4363" y="1469"/>
                  </a:cubicBezTo>
                  <a:cubicBezTo>
                    <a:pt x="4116" y="1709"/>
                    <a:pt x="3889" y="1974"/>
                    <a:pt x="3656" y="2228"/>
                  </a:cubicBezTo>
                  <a:cubicBezTo>
                    <a:pt x="3623" y="2266"/>
                    <a:pt x="3608" y="2325"/>
                    <a:pt x="3582" y="2370"/>
                  </a:cubicBezTo>
                  <a:cubicBezTo>
                    <a:pt x="3451" y="2572"/>
                    <a:pt x="3320" y="2774"/>
                    <a:pt x="3193" y="2976"/>
                  </a:cubicBezTo>
                  <a:cubicBezTo>
                    <a:pt x="3152" y="3036"/>
                    <a:pt x="3107" y="3092"/>
                    <a:pt x="3126" y="3178"/>
                  </a:cubicBezTo>
                  <a:cubicBezTo>
                    <a:pt x="3140" y="3253"/>
                    <a:pt x="3100" y="3312"/>
                    <a:pt x="3025" y="3327"/>
                  </a:cubicBezTo>
                  <a:cubicBezTo>
                    <a:pt x="2931" y="3346"/>
                    <a:pt x="2890" y="3410"/>
                    <a:pt x="2864" y="3488"/>
                  </a:cubicBezTo>
                  <a:cubicBezTo>
                    <a:pt x="2759" y="3795"/>
                    <a:pt x="2565" y="4057"/>
                    <a:pt x="2412" y="4340"/>
                  </a:cubicBezTo>
                  <a:cubicBezTo>
                    <a:pt x="2288" y="4573"/>
                    <a:pt x="2184" y="4815"/>
                    <a:pt x="2057" y="5047"/>
                  </a:cubicBezTo>
                  <a:cubicBezTo>
                    <a:pt x="1941" y="5256"/>
                    <a:pt x="1806" y="5454"/>
                    <a:pt x="1675" y="5656"/>
                  </a:cubicBezTo>
                  <a:cubicBezTo>
                    <a:pt x="1560" y="5829"/>
                    <a:pt x="1410" y="5981"/>
                    <a:pt x="1320" y="6165"/>
                  </a:cubicBezTo>
                  <a:cubicBezTo>
                    <a:pt x="1227" y="6359"/>
                    <a:pt x="1081" y="6497"/>
                    <a:pt x="942" y="6650"/>
                  </a:cubicBezTo>
                  <a:cubicBezTo>
                    <a:pt x="819" y="6793"/>
                    <a:pt x="733" y="6957"/>
                    <a:pt x="583" y="7077"/>
                  </a:cubicBezTo>
                  <a:cubicBezTo>
                    <a:pt x="416" y="7211"/>
                    <a:pt x="269" y="7368"/>
                    <a:pt x="109" y="7511"/>
                  </a:cubicBezTo>
                  <a:cubicBezTo>
                    <a:pt x="57" y="7556"/>
                    <a:pt x="0" y="7585"/>
                    <a:pt x="8" y="7686"/>
                  </a:cubicBezTo>
                  <a:cubicBezTo>
                    <a:pt x="98" y="7641"/>
                    <a:pt x="184" y="7615"/>
                    <a:pt x="243" y="7563"/>
                  </a:cubicBezTo>
                  <a:cubicBezTo>
                    <a:pt x="449" y="7372"/>
                    <a:pt x="644" y="7170"/>
                    <a:pt x="845" y="6980"/>
                  </a:cubicBezTo>
                  <a:cubicBezTo>
                    <a:pt x="939" y="6890"/>
                    <a:pt x="1051" y="6826"/>
                    <a:pt x="1115" y="6703"/>
                  </a:cubicBezTo>
                  <a:cubicBezTo>
                    <a:pt x="1159" y="6609"/>
                    <a:pt x="1227" y="6519"/>
                    <a:pt x="1301" y="6445"/>
                  </a:cubicBezTo>
                  <a:cubicBezTo>
                    <a:pt x="1429" y="6318"/>
                    <a:pt x="1518" y="6165"/>
                    <a:pt x="1623" y="6022"/>
                  </a:cubicBezTo>
                  <a:cubicBezTo>
                    <a:pt x="1806" y="5765"/>
                    <a:pt x="1941" y="5484"/>
                    <a:pt x="2120" y="5230"/>
                  </a:cubicBezTo>
                  <a:cubicBezTo>
                    <a:pt x="2198" y="5118"/>
                    <a:pt x="2243" y="4983"/>
                    <a:pt x="2307" y="4864"/>
                  </a:cubicBezTo>
                  <a:cubicBezTo>
                    <a:pt x="2423" y="4635"/>
                    <a:pt x="2543" y="4411"/>
                    <a:pt x="2662" y="4187"/>
                  </a:cubicBezTo>
                  <a:cubicBezTo>
                    <a:pt x="2681" y="4154"/>
                    <a:pt x="2714" y="4128"/>
                    <a:pt x="2737" y="4097"/>
                  </a:cubicBezTo>
                  <a:cubicBezTo>
                    <a:pt x="2778" y="4038"/>
                    <a:pt x="2834" y="3985"/>
                    <a:pt x="2857" y="3918"/>
                  </a:cubicBezTo>
                  <a:cubicBezTo>
                    <a:pt x="2902" y="3769"/>
                    <a:pt x="2973" y="3638"/>
                    <a:pt x="3092" y="3533"/>
                  </a:cubicBezTo>
                  <a:cubicBezTo>
                    <a:pt x="3118" y="3541"/>
                    <a:pt x="3148" y="3552"/>
                    <a:pt x="3197" y="3570"/>
                  </a:cubicBezTo>
                  <a:cubicBezTo>
                    <a:pt x="3230" y="3402"/>
                    <a:pt x="3242" y="3245"/>
                    <a:pt x="3302" y="3107"/>
                  </a:cubicBezTo>
                  <a:cubicBezTo>
                    <a:pt x="3357" y="2968"/>
                    <a:pt x="3447" y="2837"/>
                    <a:pt x="3540" y="2718"/>
                  </a:cubicBezTo>
                  <a:cubicBezTo>
                    <a:pt x="3638" y="2599"/>
                    <a:pt x="3750" y="2494"/>
                    <a:pt x="3773" y="2330"/>
                  </a:cubicBezTo>
                  <a:cubicBezTo>
                    <a:pt x="3776" y="2296"/>
                    <a:pt x="3825" y="2270"/>
                    <a:pt x="3847" y="2240"/>
                  </a:cubicBezTo>
                  <a:cubicBezTo>
                    <a:pt x="4075" y="1885"/>
                    <a:pt x="4396" y="1623"/>
                    <a:pt x="4722" y="1369"/>
                  </a:cubicBezTo>
                  <a:cubicBezTo>
                    <a:pt x="4744" y="1350"/>
                    <a:pt x="4778" y="1343"/>
                    <a:pt x="4789" y="1324"/>
                  </a:cubicBezTo>
                  <a:cubicBezTo>
                    <a:pt x="4905" y="1133"/>
                    <a:pt x="5074" y="998"/>
                    <a:pt x="5241" y="864"/>
                  </a:cubicBezTo>
                  <a:cubicBezTo>
                    <a:pt x="5268" y="841"/>
                    <a:pt x="5290" y="819"/>
                    <a:pt x="5316" y="796"/>
                  </a:cubicBezTo>
                  <a:cubicBezTo>
                    <a:pt x="5537" y="572"/>
                    <a:pt x="5814" y="427"/>
                    <a:pt x="6083" y="270"/>
                  </a:cubicBezTo>
                  <a:cubicBezTo>
                    <a:pt x="6187" y="210"/>
                    <a:pt x="6280" y="124"/>
                    <a:pt x="6378" y="49"/>
                  </a:cubicBezTo>
                  <a:cubicBezTo>
                    <a:pt x="6367" y="30"/>
                    <a:pt x="6359" y="15"/>
                    <a:pt x="6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9" name="Google Shape;33619;p23"/>
            <p:cNvSpPr/>
            <p:nvPr/>
          </p:nvSpPr>
          <p:spPr>
            <a:xfrm>
              <a:off x="-1653292" y="4833637"/>
              <a:ext cx="289556" cy="264201"/>
            </a:xfrm>
            <a:custGeom>
              <a:avLst/>
              <a:gdLst/>
              <a:ahLst/>
              <a:cxnLst/>
              <a:rect l="l" t="t" r="r" b="b"/>
              <a:pathLst>
                <a:path w="6064" h="5533" extrusionOk="0">
                  <a:moveTo>
                    <a:pt x="5932" y="4"/>
                  </a:moveTo>
                  <a:cubicBezTo>
                    <a:pt x="5678" y="8"/>
                    <a:pt x="5424" y="1"/>
                    <a:pt x="5178" y="98"/>
                  </a:cubicBezTo>
                  <a:cubicBezTo>
                    <a:pt x="5054" y="150"/>
                    <a:pt x="4912" y="184"/>
                    <a:pt x="4781" y="184"/>
                  </a:cubicBezTo>
                  <a:lnTo>
                    <a:pt x="4762" y="184"/>
                  </a:lnTo>
                  <a:cubicBezTo>
                    <a:pt x="4631" y="184"/>
                    <a:pt x="4523" y="229"/>
                    <a:pt x="4411" y="277"/>
                  </a:cubicBezTo>
                  <a:cubicBezTo>
                    <a:pt x="4168" y="386"/>
                    <a:pt x="3917" y="479"/>
                    <a:pt x="3682" y="602"/>
                  </a:cubicBezTo>
                  <a:cubicBezTo>
                    <a:pt x="3409" y="741"/>
                    <a:pt x="3125" y="871"/>
                    <a:pt x="2897" y="1077"/>
                  </a:cubicBezTo>
                  <a:cubicBezTo>
                    <a:pt x="2676" y="1271"/>
                    <a:pt x="2482" y="1492"/>
                    <a:pt x="2269" y="1697"/>
                  </a:cubicBezTo>
                  <a:cubicBezTo>
                    <a:pt x="2202" y="1765"/>
                    <a:pt x="2116" y="1813"/>
                    <a:pt x="2030" y="1877"/>
                  </a:cubicBezTo>
                  <a:cubicBezTo>
                    <a:pt x="1977" y="1975"/>
                    <a:pt x="1917" y="2090"/>
                    <a:pt x="1858" y="2210"/>
                  </a:cubicBezTo>
                  <a:cubicBezTo>
                    <a:pt x="1697" y="2508"/>
                    <a:pt x="1454" y="2767"/>
                    <a:pt x="1368" y="3107"/>
                  </a:cubicBezTo>
                  <a:cubicBezTo>
                    <a:pt x="1346" y="3196"/>
                    <a:pt x="1267" y="3271"/>
                    <a:pt x="1208" y="3350"/>
                  </a:cubicBezTo>
                  <a:cubicBezTo>
                    <a:pt x="1096" y="3492"/>
                    <a:pt x="1024" y="3657"/>
                    <a:pt x="939" y="3817"/>
                  </a:cubicBezTo>
                  <a:cubicBezTo>
                    <a:pt x="763" y="4157"/>
                    <a:pt x="561" y="4482"/>
                    <a:pt x="392" y="4827"/>
                  </a:cubicBezTo>
                  <a:cubicBezTo>
                    <a:pt x="311" y="4987"/>
                    <a:pt x="216" y="5133"/>
                    <a:pt x="119" y="5279"/>
                  </a:cubicBezTo>
                  <a:cubicBezTo>
                    <a:pt x="75" y="5342"/>
                    <a:pt x="0" y="5432"/>
                    <a:pt x="78" y="5529"/>
                  </a:cubicBezTo>
                  <a:cubicBezTo>
                    <a:pt x="209" y="5473"/>
                    <a:pt x="254" y="5346"/>
                    <a:pt x="321" y="5234"/>
                  </a:cubicBezTo>
                  <a:cubicBezTo>
                    <a:pt x="344" y="5200"/>
                    <a:pt x="340" y="5148"/>
                    <a:pt x="366" y="5125"/>
                  </a:cubicBezTo>
                  <a:cubicBezTo>
                    <a:pt x="497" y="5013"/>
                    <a:pt x="564" y="4879"/>
                    <a:pt x="613" y="4711"/>
                  </a:cubicBezTo>
                  <a:cubicBezTo>
                    <a:pt x="661" y="4546"/>
                    <a:pt x="796" y="4404"/>
                    <a:pt x="889" y="4254"/>
                  </a:cubicBezTo>
                  <a:cubicBezTo>
                    <a:pt x="901" y="4240"/>
                    <a:pt x="916" y="4225"/>
                    <a:pt x="927" y="4206"/>
                  </a:cubicBezTo>
                  <a:cubicBezTo>
                    <a:pt x="1017" y="4026"/>
                    <a:pt x="1110" y="3843"/>
                    <a:pt x="1200" y="3664"/>
                  </a:cubicBezTo>
                  <a:cubicBezTo>
                    <a:pt x="1263" y="3540"/>
                    <a:pt x="1323" y="3421"/>
                    <a:pt x="1387" y="3298"/>
                  </a:cubicBezTo>
                  <a:cubicBezTo>
                    <a:pt x="1402" y="3267"/>
                    <a:pt x="1413" y="3234"/>
                    <a:pt x="1436" y="3215"/>
                  </a:cubicBezTo>
                  <a:cubicBezTo>
                    <a:pt x="1562" y="3110"/>
                    <a:pt x="1593" y="2957"/>
                    <a:pt x="1667" y="2827"/>
                  </a:cubicBezTo>
                  <a:cubicBezTo>
                    <a:pt x="1839" y="2524"/>
                    <a:pt x="2011" y="2217"/>
                    <a:pt x="2243" y="1952"/>
                  </a:cubicBezTo>
                  <a:cubicBezTo>
                    <a:pt x="2352" y="1828"/>
                    <a:pt x="2467" y="1713"/>
                    <a:pt x="2594" y="1608"/>
                  </a:cubicBezTo>
                  <a:cubicBezTo>
                    <a:pt x="2733" y="1495"/>
                    <a:pt x="2833" y="1347"/>
                    <a:pt x="2953" y="1212"/>
                  </a:cubicBezTo>
                  <a:cubicBezTo>
                    <a:pt x="2980" y="1181"/>
                    <a:pt x="3006" y="1152"/>
                    <a:pt x="3039" y="1129"/>
                  </a:cubicBezTo>
                  <a:cubicBezTo>
                    <a:pt x="3230" y="1010"/>
                    <a:pt x="3420" y="886"/>
                    <a:pt x="3618" y="781"/>
                  </a:cubicBezTo>
                  <a:cubicBezTo>
                    <a:pt x="3944" y="610"/>
                    <a:pt x="4288" y="475"/>
                    <a:pt x="4635" y="355"/>
                  </a:cubicBezTo>
                  <a:cubicBezTo>
                    <a:pt x="4893" y="265"/>
                    <a:pt x="5166" y="232"/>
                    <a:pt x="5428" y="172"/>
                  </a:cubicBezTo>
                  <a:cubicBezTo>
                    <a:pt x="5633" y="127"/>
                    <a:pt x="5850" y="172"/>
                    <a:pt x="6063" y="60"/>
                  </a:cubicBezTo>
                  <a:cubicBezTo>
                    <a:pt x="6011" y="34"/>
                    <a:pt x="5970" y="4"/>
                    <a:pt x="5932" y="4"/>
                  </a:cubicBezTo>
                  <a:close/>
                  <a:moveTo>
                    <a:pt x="75" y="5529"/>
                  </a:moveTo>
                  <a:lnTo>
                    <a:pt x="82" y="5533"/>
                  </a:lnTo>
                  <a:lnTo>
                    <a:pt x="78" y="5529"/>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0" name="Google Shape;33620;p23"/>
            <p:cNvSpPr/>
            <p:nvPr/>
          </p:nvSpPr>
          <p:spPr>
            <a:xfrm>
              <a:off x="-1566721" y="4858085"/>
              <a:ext cx="256704" cy="140528"/>
            </a:xfrm>
            <a:custGeom>
              <a:avLst/>
              <a:gdLst/>
              <a:ahLst/>
              <a:cxnLst/>
              <a:rect l="l" t="t" r="r" b="b"/>
              <a:pathLst>
                <a:path w="5376" h="2943" extrusionOk="0">
                  <a:moveTo>
                    <a:pt x="4150" y="0"/>
                  </a:moveTo>
                  <a:cubicBezTo>
                    <a:pt x="4108" y="0"/>
                    <a:pt x="4063" y="5"/>
                    <a:pt x="4022" y="19"/>
                  </a:cubicBezTo>
                  <a:cubicBezTo>
                    <a:pt x="3948" y="45"/>
                    <a:pt x="3865" y="57"/>
                    <a:pt x="3783" y="57"/>
                  </a:cubicBezTo>
                  <a:cubicBezTo>
                    <a:pt x="3746" y="57"/>
                    <a:pt x="3708" y="53"/>
                    <a:pt x="3674" y="50"/>
                  </a:cubicBezTo>
                  <a:lnTo>
                    <a:pt x="3634" y="50"/>
                  </a:lnTo>
                  <a:cubicBezTo>
                    <a:pt x="3522" y="50"/>
                    <a:pt x="3432" y="102"/>
                    <a:pt x="3334" y="143"/>
                  </a:cubicBezTo>
                  <a:cubicBezTo>
                    <a:pt x="3312" y="150"/>
                    <a:pt x="3286" y="154"/>
                    <a:pt x="3263" y="154"/>
                  </a:cubicBezTo>
                  <a:cubicBezTo>
                    <a:pt x="3230" y="154"/>
                    <a:pt x="3192" y="150"/>
                    <a:pt x="3158" y="150"/>
                  </a:cubicBezTo>
                  <a:cubicBezTo>
                    <a:pt x="3125" y="146"/>
                    <a:pt x="3080" y="131"/>
                    <a:pt x="3054" y="131"/>
                  </a:cubicBezTo>
                  <a:cubicBezTo>
                    <a:pt x="3043" y="131"/>
                    <a:pt x="3035" y="131"/>
                    <a:pt x="3028" y="135"/>
                  </a:cubicBezTo>
                  <a:cubicBezTo>
                    <a:pt x="2904" y="251"/>
                    <a:pt x="2725" y="217"/>
                    <a:pt x="2587" y="300"/>
                  </a:cubicBezTo>
                  <a:cubicBezTo>
                    <a:pt x="2433" y="386"/>
                    <a:pt x="2273" y="457"/>
                    <a:pt x="2112" y="535"/>
                  </a:cubicBezTo>
                  <a:cubicBezTo>
                    <a:pt x="2078" y="554"/>
                    <a:pt x="2041" y="573"/>
                    <a:pt x="2011" y="595"/>
                  </a:cubicBezTo>
                  <a:cubicBezTo>
                    <a:pt x="1884" y="692"/>
                    <a:pt x="1873" y="700"/>
                    <a:pt x="1723" y="700"/>
                  </a:cubicBezTo>
                  <a:lnTo>
                    <a:pt x="1674" y="700"/>
                  </a:lnTo>
                  <a:cubicBezTo>
                    <a:pt x="1667" y="819"/>
                    <a:pt x="1574" y="887"/>
                    <a:pt x="1481" y="916"/>
                  </a:cubicBezTo>
                  <a:cubicBezTo>
                    <a:pt x="1274" y="980"/>
                    <a:pt x="1174" y="1163"/>
                    <a:pt x="1020" y="1283"/>
                  </a:cubicBezTo>
                  <a:cubicBezTo>
                    <a:pt x="960" y="1328"/>
                    <a:pt x="826" y="1421"/>
                    <a:pt x="744" y="1470"/>
                  </a:cubicBezTo>
                  <a:cubicBezTo>
                    <a:pt x="688" y="1507"/>
                    <a:pt x="617" y="1533"/>
                    <a:pt x="613" y="1630"/>
                  </a:cubicBezTo>
                  <a:cubicBezTo>
                    <a:pt x="609" y="1690"/>
                    <a:pt x="557" y="1746"/>
                    <a:pt x="527" y="1799"/>
                  </a:cubicBezTo>
                  <a:cubicBezTo>
                    <a:pt x="467" y="1899"/>
                    <a:pt x="377" y="1986"/>
                    <a:pt x="392" y="2124"/>
                  </a:cubicBezTo>
                  <a:cubicBezTo>
                    <a:pt x="400" y="2165"/>
                    <a:pt x="347" y="2198"/>
                    <a:pt x="310" y="2232"/>
                  </a:cubicBezTo>
                  <a:cubicBezTo>
                    <a:pt x="135" y="2397"/>
                    <a:pt x="0" y="2595"/>
                    <a:pt x="18" y="2853"/>
                  </a:cubicBezTo>
                  <a:cubicBezTo>
                    <a:pt x="23" y="2886"/>
                    <a:pt x="52" y="2935"/>
                    <a:pt x="78" y="2943"/>
                  </a:cubicBezTo>
                  <a:lnTo>
                    <a:pt x="86" y="2943"/>
                  </a:lnTo>
                  <a:cubicBezTo>
                    <a:pt x="116" y="2943"/>
                    <a:pt x="157" y="2920"/>
                    <a:pt x="180" y="2898"/>
                  </a:cubicBezTo>
                  <a:cubicBezTo>
                    <a:pt x="206" y="2871"/>
                    <a:pt x="220" y="2826"/>
                    <a:pt x="228" y="2789"/>
                  </a:cubicBezTo>
                  <a:cubicBezTo>
                    <a:pt x="269" y="2647"/>
                    <a:pt x="332" y="2517"/>
                    <a:pt x="437" y="2405"/>
                  </a:cubicBezTo>
                  <a:cubicBezTo>
                    <a:pt x="456" y="2386"/>
                    <a:pt x="486" y="2360"/>
                    <a:pt x="486" y="2344"/>
                  </a:cubicBezTo>
                  <a:cubicBezTo>
                    <a:pt x="460" y="2165"/>
                    <a:pt x="601" y="2091"/>
                    <a:pt x="696" y="1986"/>
                  </a:cubicBezTo>
                  <a:cubicBezTo>
                    <a:pt x="789" y="1881"/>
                    <a:pt x="867" y="1761"/>
                    <a:pt x="960" y="1660"/>
                  </a:cubicBezTo>
                  <a:cubicBezTo>
                    <a:pt x="1132" y="1473"/>
                    <a:pt x="1305" y="1290"/>
                    <a:pt x="1484" y="1114"/>
                  </a:cubicBezTo>
                  <a:cubicBezTo>
                    <a:pt x="1551" y="1047"/>
                    <a:pt x="1648" y="1010"/>
                    <a:pt x="1731" y="954"/>
                  </a:cubicBezTo>
                  <a:cubicBezTo>
                    <a:pt x="2004" y="763"/>
                    <a:pt x="2302" y="621"/>
                    <a:pt x="2613" y="509"/>
                  </a:cubicBezTo>
                  <a:cubicBezTo>
                    <a:pt x="2781" y="445"/>
                    <a:pt x="2946" y="367"/>
                    <a:pt x="3121" y="322"/>
                  </a:cubicBezTo>
                  <a:cubicBezTo>
                    <a:pt x="3427" y="243"/>
                    <a:pt x="3734" y="150"/>
                    <a:pt x="4055" y="150"/>
                  </a:cubicBezTo>
                  <a:lnTo>
                    <a:pt x="4063" y="150"/>
                  </a:lnTo>
                  <a:cubicBezTo>
                    <a:pt x="4071" y="150"/>
                    <a:pt x="4078" y="150"/>
                    <a:pt x="4082" y="154"/>
                  </a:cubicBezTo>
                  <a:lnTo>
                    <a:pt x="4100" y="154"/>
                  </a:lnTo>
                  <a:cubicBezTo>
                    <a:pt x="4127" y="154"/>
                    <a:pt x="4153" y="143"/>
                    <a:pt x="4176" y="128"/>
                  </a:cubicBezTo>
                  <a:cubicBezTo>
                    <a:pt x="4202" y="117"/>
                    <a:pt x="4228" y="102"/>
                    <a:pt x="4257" y="102"/>
                  </a:cubicBezTo>
                  <a:cubicBezTo>
                    <a:pt x="4280" y="102"/>
                    <a:pt x="4302" y="109"/>
                    <a:pt x="4329" y="128"/>
                  </a:cubicBezTo>
                  <a:cubicBezTo>
                    <a:pt x="4359" y="146"/>
                    <a:pt x="4396" y="154"/>
                    <a:pt x="4437" y="154"/>
                  </a:cubicBezTo>
                  <a:cubicBezTo>
                    <a:pt x="4493" y="154"/>
                    <a:pt x="4553" y="143"/>
                    <a:pt x="4605" y="143"/>
                  </a:cubicBezTo>
                  <a:cubicBezTo>
                    <a:pt x="4699" y="143"/>
                    <a:pt x="4796" y="135"/>
                    <a:pt x="4890" y="131"/>
                  </a:cubicBezTo>
                  <a:cubicBezTo>
                    <a:pt x="4957" y="131"/>
                    <a:pt x="5028" y="128"/>
                    <a:pt x="5099" y="128"/>
                  </a:cubicBezTo>
                  <a:lnTo>
                    <a:pt x="5170" y="128"/>
                  </a:lnTo>
                  <a:cubicBezTo>
                    <a:pt x="5226" y="131"/>
                    <a:pt x="5285" y="146"/>
                    <a:pt x="5346" y="157"/>
                  </a:cubicBezTo>
                  <a:cubicBezTo>
                    <a:pt x="5353" y="146"/>
                    <a:pt x="5364" y="131"/>
                    <a:pt x="5375" y="120"/>
                  </a:cubicBezTo>
                  <a:cubicBezTo>
                    <a:pt x="5356" y="98"/>
                    <a:pt x="5334" y="53"/>
                    <a:pt x="5311" y="50"/>
                  </a:cubicBezTo>
                  <a:cubicBezTo>
                    <a:pt x="5099" y="38"/>
                    <a:pt x="4882" y="12"/>
                    <a:pt x="4669" y="12"/>
                  </a:cubicBezTo>
                  <a:cubicBezTo>
                    <a:pt x="4602" y="12"/>
                    <a:pt x="4531" y="15"/>
                    <a:pt x="4464" y="19"/>
                  </a:cubicBezTo>
                  <a:cubicBezTo>
                    <a:pt x="4448" y="23"/>
                    <a:pt x="4433" y="23"/>
                    <a:pt x="4419" y="23"/>
                  </a:cubicBezTo>
                  <a:cubicBezTo>
                    <a:pt x="4374" y="23"/>
                    <a:pt x="4329" y="15"/>
                    <a:pt x="4284" y="12"/>
                  </a:cubicBezTo>
                  <a:cubicBezTo>
                    <a:pt x="4239" y="5"/>
                    <a:pt x="4194" y="0"/>
                    <a:pt x="4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1" name="Google Shape;33621;p23"/>
            <p:cNvSpPr/>
            <p:nvPr/>
          </p:nvSpPr>
          <p:spPr>
            <a:xfrm>
              <a:off x="-1115340" y="4717413"/>
              <a:ext cx="236410" cy="20055"/>
            </a:xfrm>
            <a:custGeom>
              <a:avLst/>
              <a:gdLst/>
              <a:ahLst/>
              <a:cxnLst/>
              <a:rect l="l" t="t" r="r" b="b"/>
              <a:pathLst>
                <a:path w="4951" h="420" extrusionOk="0">
                  <a:moveTo>
                    <a:pt x="1" y="1"/>
                  </a:moveTo>
                  <a:cubicBezTo>
                    <a:pt x="23" y="102"/>
                    <a:pt x="79" y="147"/>
                    <a:pt x="169" y="154"/>
                  </a:cubicBezTo>
                  <a:cubicBezTo>
                    <a:pt x="296" y="165"/>
                    <a:pt x="438" y="151"/>
                    <a:pt x="542" y="206"/>
                  </a:cubicBezTo>
                  <a:cubicBezTo>
                    <a:pt x="734" y="308"/>
                    <a:pt x="927" y="274"/>
                    <a:pt x="1118" y="304"/>
                  </a:cubicBezTo>
                  <a:cubicBezTo>
                    <a:pt x="1223" y="318"/>
                    <a:pt x="1327" y="327"/>
                    <a:pt x="1429" y="327"/>
                  </a:cubicBezTo>
                  <a:cubicBezTo>
                    <a:pt x="1481" y="327"/>
                    <a:pt x="1537" y="327"/>
                    <a:pt x="1589" y="322"/>
                  </a:cubicBezTo>
                  <a:lnTo>
                    <a:pt x="1608" y="322"/>
                  </a:lnTo>
                  <a:cubicBezTo>
                    <a:pt x="1683" y="322"/>
                    <a:pt x="1754" y="344"/>
                    <a:pt x="1829" y="356"/>
                  </a:cubicBezTo>
                  <a:cubicBezTo>
                    <a:pt x="1903" y="367"/>
                    <a:pt x="1981" y="401"/>
                    <a:pt x="2057" y="401"/>
                  </a:cubicBezTo>
                  <a:cubicBezTo>
                    <a:pt x="2094" y="401"/>
                    <a:pt x="2128" y="394"/>
                    <a:pt x="2165" y="375"/>
                  </a:cubicBezTo>
                  <a:cubicBezTo>
                    <a:pt x="2173" y="371"/>
                    <a:pt x="2183" y="371"/>
                    <a:pt x="2195" y="371"/>
                  </a:cubicBezTo>
                  <a:cubicBezTo>
                    <a:pt x="2210" y="371"/>
                    <a:pt x="2228" y="375"/>
                    <a:pt x="2240" y="379"/>
                  </a:cubicBezTo>
                  <a:cubicBezTo>
                    <a:pt x="2337" y="408"/>
                    <a:pt x="2430" y="420"/>
                    <a:pt x="2520" y="420"/>
                  </a:cubicBezTo>
                  <a:cubicBezTo>
                    <a:pt x="2632" y="420"/>
                    <a:pt x="2744" y="401"/>
                    <a:pt x="2861" y="371"/>
                  </a:cubicBezTo>
                  <a:cubicBezTo>
                    <a:pt x="2897" y="363"/>
                    <a:pt x="2939" y="360"/>
                    <a:pt x="2980" y="360"/>
                  </a:cubicBezTo>
                  <a:cubicBezTo>
                    <a:pt x="3054" y="360"/>
                    <a:pt x="3130" y="371"/>
                    <a:pt x="3197" y="386"/>
                  </a:cubicBezTo>
                  <a:cubicBezTo>
                    <a:pt x="3268" y="405"/>
                    <a:pt x="3335" y="412"/>
                    <a:pt x="3406" y="412"/>
                  </a:cubicBezTo>
                  <a:cubicBezTo>
                    <a:pt x="3563" y="412"/>
                    <a:pt x="3713" y="371"/>
                    <a:pt x="3870" y="327"/>
                  </a:cubicBezTo>
                  <a:cubicBezTo>
                    <a:pt x="3896" y="349"/>
                    <a:pt x="3922" y="375"/>
                    <a:pt x="3937" y="389"/>
                  </a:cubicBezTo>
                  <a:cubicBezTo>
                    <a:pt x="4000" y="360"/>
                    <a:pt x="4060" y="315"/>
                    <a:pt x="4112" y="315"/>
                  </a:cubicBezTo>
                  <a:lnTo>
                    <a:pt x="4120" y="315"/>
                  </a:lnTo>
                  <a:cubicBezTo>
                    <a:pt x="4172" y="318"/>
                    <a:pt x="4224" y="322"/>
                    <a:pt x="4274" y="322"/>
                  </a:cubicBezTo>
                  <a:cubicBezTo>
                    <a:pt x="4457" y="322"/>
                    <a:pt x="4633" y="289"/>
                    <a:pt x="4807" y="248"/>
                  </a:cubicBezTo>
                  <a:lnTo>
                    <a:pt x="4950" y="98"/>
                  </a:lnTo>
                  <a:lnTo>
                    <a:pt x="4950" y="98"/>
                  </a:lnTo>
                  <a:cubicBezTo>
                    <a:pt x="4868" y="113"/>
                    <a:pt x="4790" y="128"/>
                    <a:pt x="4707" y="135"/>
                  </a:cubicBezTo>
                  <a:cubicBezTo>
                    <a:pt x="4476" y="165"/>
                    <a:pt x="4240" y="180"/>
                    <a:pt x="4008" y="203"/>
                  </a:cubicBezTo>
                  <a:cubicBezTo>
                    <a:pt x="3843" y="218"/>
                    <a:pt x="3679" y="255"/>
                    <a:pt x="3515" y="255"/>
                  </a:cubicBezTo>
                  <a:cubicBezTo>
                    <a:pt x="3455" y="255"/>
                    <a:pt x="3391" y="248"/>
                    <a:pt x="3327" y="237"/>
                  </a:cubicBezTo>
                  <a:cubicBezTo>
                    <a:pt x="3290" y="289"/>
                    <a:pt x="3246" y="304"/>
                    <a:pt x="3204" y="304"/>
                  </a:cubicBezTo>
                  <a:cubicBezTo>
                    <a:pt x="3167" y="304"/>
                    <a:pt x="3130" y="292"/>
                    <a:pt x="3096" y="282"/>
                  </a:cubicBezTo>
                  <a:cubicBezTo>
                    <a:pt x="3058" y="274"/>
                    <a:pt x="3021" y="263"/>
                    <a:pt x="2987" y="263"/>
                  </a:cubicBezTo>
                  <a:cubicBezTo>
                    <a:pt x="2838" y="263"/>
                    <a:pt x="2688" y="266"/>
                    <a:pt x="2542" y="266"/>
                  </a:cubicBezTo>
                  <a:cubicBezTo>
                    <a:pt x="2352" y="266"/>
                    <a:pt x="2161" y="259"/>
                    <a:pt x="1974" y="232"/>
                  </a:cubicBezTo>
                  <a:cubicBezTo>
                    <a:pt x="1914" y="225"/>
                    <a:pt x="1855" y="225"/>
                    <a:pt x="1795" y="225"/>
                  </a:cubicBezTo>
                  <a:lnTo>
                    <a:pt x="1623" y="225"/>
                  </a:lnTo>
                  <a:cubicBezTo>
                    <a:pt x="1507" y="225"/>
                    <a:pt x="1388" y="218"/>
                    <a:pt x="1272" y="173"/>
                  </a:cubicBezTo>
                  <a:cubicBezTo>
                    <a:pt x="1141" y="120"/>
                    <a:pt x="984" y="128"/>
                    <a:pt x="838" y="106"/>
                  </a:cubicBezTo>
                  <a:cubicBezTo>
                    <a:pt x="606" y="75"/>
                    <a:pt x="375" y="39"/>
                    <a:pt x="142" y="4"/>
                  </a:cubicBezTo>
                  <a:cubicBezTo>
                    <a:pt x="97" y="1"/>
                    <a:pt x="53"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2" name="Google Shape;33622;p23"/>
            <p:cNvSpPr/>
            <p:nvPr/>
          </p:nvSpPr>
          <p:spPr>
            <a:xfrm>
              <a:off x="-1724726" y="4814155"/>
              <a:ext cx="301159" cy="329905"/>
            </a:xfrm>
            <a:custGeom>
              <a:avLst/>
              <a:gdLst/>
              <a:ahLst/>
              <a:cxnLst/>
              <a:rect l="l" t="t" r="r" b="b"/>
              <a:pathLst>
                <a:path w="6307" h="6909" extrusionOk="0">
                  <a:moveTo>
                    <a:pt x="6307" y="1"/>
                  </a:moveTo>
                  <a:cubicBezTo>
                    <a:pt x="6288" y="5"/>
                    <a:pt x="6265" y="1"/>
                    <a:pt x="6247" y="9"/>
                  </a:cubicBezTo>
                  <a:cubicBezTo>
                    <a:pt x="6027" y="64"/>
                    <a:pt x="5794" y="68"/>
                    <a:pt x="5582" y="188"/>
                  </a:cubicBezTo>
                  <a:cubicBezTo>
                    <a:pt x="5376" y="307"/>
                    <a:pt x="5163" y="423"/>
                    <a:pt x="4924" y="472"/>
                  </a:cubicBezTo>
                  <a:cubicBezTo>
                    <a:pt x="4897" y="480"/>
                    <a:pt x="4868" y="483"/>
                    <a:pt x="4849" y="499"/>
                  </a:cubicBezTo>
                  <a:cubicBezTo>
                    <a:pt x="4669" y="656"/>
                    <a:pt x="4438" y="718"/>
                    <a:pt x="4240" y="842"/>
                  </a:cubicBezTo>
                  <a:cubicBezTo>
                    <a:pt x="4217" y="857"/>
                    <a:pt x="4188" y="868"/>
                    <a:pt x="4172" y="887"/>
                  </a:cubicBezTo>
                  <a:cubicBezTo>
                    <a:pt x="4023" y="1104"/>
                    <a:pt x="3825" y="1261"/>
                    <a:pt x="3604" y="1396"/>
                  </a:cubicBezTo>
                  <a:cubicBezTo>
                    <a:pt x="3578" y="1410"/>
                    <a:pt x="3567" y="1451"/>
                    <a:pt x="3544" y="1474"/>
                  </a:cubicBezTo>
                  <a:cubicBezTo>
                    <a:pt x="3489" y="1537"/>
                    <a:pt x="3439" y="1616"/>
                    <a:pt x="3369" y="1660"/>
                  </a:cubicBezTo>
                  <a:cubicBezTo>
                    <a:pt x="3204" y="1758"/>
                    <a:pt x="3111" y="1900"/>
                    <a:pt x="3032" y="2064"/>
                  </a:cubicBezTo>
                  <a:cubicBezTo>
                    <a:pt x="3018" y="2091"/>
                    <a:pt x="2984" y="2102"/>
                    <a:pt x="2965" y="2128"/>
                  </a:cubicBezTo>
                  <a:cubicBezTo>
                    <a:pt x="2924" y="2184"/>
                    <a:pt x="2853" y="2244"/>
                    <a:pt x="2849" y="2304"/>
                  </a:cubicBezTo>
                  <a:cubicBezTo>
                    <a:pt x="2842" y="2419"/>
                    <a:pt x="2778" y="2490"/>
                    <a:pt x="2707" y="2558"/>
                  </a:cubicBezTo>
                  <a:cubicBezTo>
                    <a:pt x="2539" y="2723"/>
                    <a:pt x="2461" y="2932"/>
                    <a:pt x="2367" y="3137"/>
                  </a:cubicBezTo>
                  <a:cubicBezTo>
                    <a:pt x="2330" y="3220"/>
                    <a:pt x="2266" y="3290"/>
                    <a:pt x="2214" y="3369"/>
                  </a:cubicBezTo>
                  <a:cubicBezTo>
                    <a:pt x="2202" y="3384"/>
                    <a:pt x="2180" y="3392"/>
                    <a:pt x="2173" y="3410"/>
                  </a:cubicBezTo>
                  <a:cubicBezTo>
                    <a:pt x="2071" y="3604"/>
                    <a:pt x="1978" y="3803"/>
                    <a:pt x="1877" y="3997"/>
                  </a:cubicBezTo>
                  <a:cubicBezTo>
                    <a:pt x="1791" y="4165"/>
                    <a:pt x="1705" y="4329"/>
                    <a:pt x="1612" y="4491"/>
                  </a:cubicBezTo>
                  <a:cubicBezTo>
                    <a:pt x="1500" y="4685"/>
                    <a:pt x="1354" y="4857"/>
                    <a:pt x="1291" y="5074"/>
                  </a:cubicBezTo>
                  <a:cubicBezTo>
                    <a:pt x="1264" y="5156"/>
                    <a:pt x="1186" y="5216"/>
                    <a:pt x="1148" y="5294"/>
                  </a:cubicBezTo>
                  <a:cubicBezTo>
                    <a:pt x="1022" y="5575"/>
                    <a:pt x="778" y="5780"/>
                    <a:pt x="632" y="6042"/>
                  </a:cubicBezTo>
                  <a:cubicBezTo>
                    <a:pt x="453" y="6356"/>
                    <a:pt x="199" y="6595"/>
                    <a:pt x="1" y="6891"/>
                  </a:cubicBezTo>
                  <a:cubicBezTo>
                    <a:pt x="1" y="6894"/>
                    <a:pt x="4" y="6902"/>
                    <a:pt x="4" y="6909"/>
                  </a:cubicBezTo>
                  <a:cubicBezTo>
                    <a:pt x="87" y="6872"/>
                    <a:pt x="307" y="6651"/>
                    <a:pt x="382" y="6539"/>
                  </a:cubicBezTo>
                  <a:cubicBezTo>
                    <a:pt x="423" y="6479"/>
                    <a:pt x="479" y="6431"/>
                    <a:pt x="524" y="6375"/>
                  </a:cubicBezTo>
                  <a:cubicBezTo>
                    <a:pt x="561" y="6334"/>
                    <a:pt x="603" y="6285"/>
                    <a:pt x="632" y="6236"/>
                  </a:cubicBezTo>
                  <a:cubicBezTo>
                    <a:pt x="696" y="6135"/>
                    <a:pt x="752" y="6027"/>
                    <a:pt x="823" y="5930"/>
                  </a:cubicBezTo>
                  <a:cubicBezTo>
                    <a:pt x="950" y="5750"/>
                    <a:pt x="1084" y="5575"/>
                    <a:pt x="1215" y="5399"/>
                  </a:cubicBezTo>
                  <a:cubicBezTo>
                    <a:pt x="1425" y="5111"/>
                    <a:pt x="1578" y="4793"/>
                    <a:pt x="1739" y="4479"/>
                  </a:cubicBezTo>
                  <a:cubicBezTo>
                    <a:pt x="1829" y="4296"/>
                    <a:pt x="1956" y="4136"/>
                    <a:pt x="2060" y="3960"/>
                  </a:cubicBezTo>
                  <a:cubicBezTo>
                    <a:pt x="2102" y="3896"/>
                    <a:pt x="2102" y="3806"/>
                    <a:pt x="2143" y="3743"/>
                  </a:cubicBezTo>
                  <a:cubicBezTo>
                    <a:pt x="2322" y="3470"/>
                    <a:pt x="2483" y="3190"/>
                    <a:pt x="2621" y="2894"/>
                  </a:cubicBezTo>
                  <a:cubicBezTo>
                    <a:pt x="2654" y="2819"/>
                    <a:pt x="2718" y="2756"/>
                    <a:pt x="2767" y="2681"/>
                  </a:cubicBezTo>
                  <a:cubicBezTo>
                    <a:pt x="2894" y="2472"/>
                    <a:pt x="3018" y="2262"/>
                    <a:pt x="3148" y="2057"/>
                  </a:cubicBezTo>
                  <a:cubicBezTo>
                    <a:pt x="3193" y="1982"/>
                    <a:pt x="3249" y="1907"/>
                    <a:pt x="3320" y="1859"/>
                  </a:cubicBezTo>
                  <a:cubicBezTo>
                    <a:pt x="3481" y="1755"/>
                    <a:pt x="3593" y="1612"/>
                    <a:pt x="3717" y="1470"/>
                  </a:cubicBezTo>
                  <a:cubicBezTo>
                    <a:pt x="3918" y="1227"/>
                    <a:pt x="4154" y="1025"/>
                    <a:pt x="4426" y="865"/>
                  </a:cubicBezTo>
                  <a:cubicBezTo>
                    <a:pt x="4543" y="797"/>
                    <a:pt x="4643" y="700"/>
                    <a:pt x="4763" y="640"/>
                  </a:cubicBezTo>
                  <a:cubicBezTo>
                    <a:pt x="4980" y="535"/>
                    <a:pt x="5208" y="464"/>
                    <a:pt x="5418" y="349"/>
                  </a:cubicBezTo>
                  <a:cubicBezTo>
                    <a:pt x="5679" y="207"/>
                    <a:pt x="5963" y="143"/>
                    <a:pt x="6247" y="68"/>
                  </a:cubicBezTo>
                  <a:cubicBezTo>
                    <a:pt x="6265" y="61"/>
                    <a:pt x="6281" y="54"/>
                    <a:pt x="6299" y="45"/>
                  </a:cubicBezTo>
                  <a:cubicBezTo>
                    <a:pt x="6303" y="31"/>
                    <a:pt x="6303" y="16"/>
                    <a:pt x="6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3" name="Google Shape;33623;p23"/>
            <p:cNvSpPr/>
            <p:nvPr/>
          </p:nvSpPr>
          <p:spPr>
            <a:xfrm>
              <a:off x="-1729883" y="4826522"/>
              <a:ext cx="179253" cy="252215"/>
            </a:xfrm>
            <a:custGeom>
              <a:avLst/>
              <a:gdLst/>
              <a:ahLst/>
              <a:cxnLst/>
              <a:rect l="l" t="t" r="r" b="b"/>
              <a:pathLst>
                <a:path w="3754" h="5282" extrusionOk="0">
                  <a:moveTo>
                    <a:pt x="3709" y="0"/>
                  </a:moveTo>
                  <a:lnTo>
                    <a:pt x="3709" y="0"/>
                  </a:lnTo>
                  <a:cubicBezTo>
                    <a:pt x="3649" y="38"/>
                    <a:pt x="3581" y="64"/>
                    <a:pt x="3533" y="109"/>
                  </a:cubicBezTo>
                  <a:cubicBezTo>
                    <a:pt x="3338" y="276"/>
                    <a:pt x="3136" y="441"/>
                    <a:pt x="2957" y="628"/>
                  </a:cubicBezTo>
                  <a:cubicBezTo>
                    <a:pt x="2744" y="845"/>
                    <a:pt x="2546" y="1080"/>
                    <a:pt x="2344" y="1312"/>
                  </a:cubicBezTo>
                  <a:cubicBezTo>
                    <a:pt x="2322" y="1334"/>
                    <a:pt x="2296" y="1361"/>
                    <a:pt x="2288" y="1391"/>
                  </a:cubicBezTo>
                  <a:cubicBezTo>
                    <a:pt x="2206" y="1667"/>
                    <a:pt x="1982" y="1862"/>
                    <a:pt x="1858" y="2108"/>
                  </a:cubicBezTo>
                  <a:cubicBezTo>
                    <a:pt x="1839" y="2146"/>
                    <a:pt x="1806" y="2172"/>
                    <a:pt x="1787" y="2205"/>
                  </a:cubicBezTo>
                  <a:cubicBezTo>
                    <a:pt x="1671" y="2464"/>
                    <a:pt x="1522" y="2699"/>
                    <a:pt x="1380" y="2942"/>
                  </a:cubicBezTo>
                  <a:cubicBezTo>
                    <a:pt x="1208" y="3233"/>
                    <a:pt x="1069" y="3544"/>
                    <a:pt x="905" y="3835"/>
                  </a:cubicBezTo>
                  <a:cubicBezTo>
                    <a:pt x="718" y="4165"/>
                    <a:pt x="546" y="4501"/>
                    <a:pt x="329" y="4811"/>
                  </a:cubicBezTo>
                  <a:cubicBezTo>
                    <a:pt x="228" y="4957"/>
                    <a:pt x="112" y="5095"/>
                    <a:pt x="0" y="5237"/>
                  </a:cubicBezTo>
                  <a:cubicBezTo>
                    <a:pt x="12" y="5252"/>
                    <a:pt x="26" y="5267"/>
                    <a:pt x="38" y="5282"/>
                  </a:cubicBezTo>
                  <a:cubicBezTo>
                    <a:pt x="90" y="5248"/>
                    <a:pt x="150" y="5226"/>
                    <a:pt x="195" y="5185"/>
                  </a:cubicBezTo>
                  <a:cubicBezTo>
                    <a:pt x="359" y="5039"/>
                    <a:pt x="493" y="4871"/>
                    <a:pt x="576" y="4662"/>
                  </a:cubicBezTo>
                  <a:cubicBezTo>
                    <a:pt x="595" y="4620"/>
                    <a:pt x="643" y="4591"/>
                    <a:pt x="669" y="4549"/>
                  </a:cubicBezTo>
                  <a:cubicBezTo>
                    <a:pt x="740" y="4429"/>
                    <a:pt x="823" y="4317"/>
                    <a:pt x="875" y="4191"/>
                  </a:cubicBezTo>
                  <a:cubicBezTo>
                    <a:pt x="976" y="3944"/>
                    <a:pt x="1133" y="3730"/>
                    <a:pt x="1264" y="3499"/>
                  </a:cubicBezTo>
                  <a:cubicBezTo>
                    <a:pt x="1278" y="3476"/>
                    <a:pt x="1301" y="3458"/>
                    <a:pt x="1305" y="3432"/>
                  </a:cubicBezTo>
                  <a:cubicBezTo>
                    <a:pt x="1331" y="3267"/>
                    <a:pt x="1454" y="3155"/>
                    <a:pt x="1518" y="3009"/>
                  </a:cubicBezTo>
                  <a:cubicBezTo>
                    <a:pt x="1570" y="2897"/>
                    <a:pt x="1596" y="2766"/>
                    <a:pt x="1727" y="2707"/>
                  </a:cubicBezTo>
                  <a:cubicBezTo>
                    <a:pt x="1746" y="2699"/>
                    <a:pt x="1758" y="2662"/>
                    <a:pt x="1768" y="2639"/>
                  </a:cubicBezTo>
                  <a:cubicBezTo>
                    <a:pt x="1832" y="2482"/>
                    <a:pt x="1892" y="2325"/>
                    <a:pt x="1967" y="2138"/>
                  </a:cubicBezTo>
                  <a:cubicBezTo>
                    <a:pt x="2165" y="2071"/>
                    <a:pt x="2255" y="1850"/>
                    <a:pt x="2344" y="1648"/>
                  </a:cubicBezTo>
                  <a:cubicBezTo>
                    <a:pt x="2448" y="1420"/>
                    <a:pt x="2605" y="1234"/>
                    <a:pt x="2759" y="1043"/>
                  </a:cubicBezTo>
                  <a:cubicBezTo>
                    <a:pt x="2826" y="957"/>
                    <a:pt x="2924" y="894"/>
                    <a:pt x="3006" y="818"/>
                  </a:cubicBezTo>
                  <a:cubicBezTo>
                    <a:pt x="3054" y="773"/>
                    <a:pt x="3103" y="729"/>
                    <a:pt x="3148" y="676"/>
                  </a:cubicBezTo>
                  <a:cubicBezTo>
                    <a:pt x="3223" y="602"/>
                    <a:pt x="3293" y="523"/>
                    <a:pt x="3357" y="441"/>
                  </a:cubicBezTo>
                  <a:cubicBezTo>
                    <a:pt x="3443" y="333"/>
                    <a:pt x="3537" y="240"/>
                    <a:pt x="3671" y="190"/>
                  </a:cubicBezTo>
                  <a:cubicBezTo>
                    <a:pt x="3749" y="161"/>
                    <a:pt x="3754" y="97"/>
                    <a:pt x="37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4" name="Google Shape;33624;p23"/>
            <p:cNvSpPr/>
            <p:nvPr/>
          </p:nvSpPr>
          <p:spPr>
            <a:xfrm>
              <a:off x="-1828773" y="4909846"/>
              <a:ext cx="158387" cy="218552"/>
            </a:xfrm>
            <a:custGeom>
              <a:avLst/>
              <a:gdLst/>
              <a:ahLst/>
              <a:cxnLst/>
              <a:rect l="l" t="t" r="r" b="b"/>
              <a:pathLst>
                <a:path w="3317" h="4577" extrusionOk="0">
                  <a:moveTo>
                    <a:pt x="3156" y="1"/>
                  </a:moveTo>
                  <a:cubicBezTo>
                    <a:pt x="3084" y="154"/>
                    <a:pt x="3028" y="274"/>
                    <a:pt x="2968" y="393"/>
                  </a:cubicBezTo>
                  <a:cubicBezTo>
                    <a:pt x="2923" y="479"/>
                    <a:pt x="2871" y="565"/>
                    <a:pt x="2823" y="655"/>
                  </a:cubicBezTo>
                  <a:cubicBezTo>
                    <a:pt x="2778" y="737"/>
                    <a:pt x="2737" y="819"/>
                    <a:pt x="2688" y="898"/>
                  </a:cubicBezTo>
                  <a:cubicBezTo>
                    <a:pt x="2632" y="995"/>
                    <a:pt x="2564" y="1081"/>
                    <a:pt x="2516" y="1178"/>
                  </a:cubicBezTo>
                  <a:cubicBezTo>
                    <a:pt x="2426" y="1369"/>
                    <a:pt x="2344" y="1567"/>
                    <a:pt x="2254" y="1757"/>
                  </a:cubicBezTo>
                  <a:cubicBezTo>
                    <a:pt x="2228" y="1806"/>
                    <a:pt x="2172" y="1840"/>
                    <a:pt x="2142" y="1888"/>
                  </a:cubicBezTo>
                  <a:cubicBezTo>
                    <a:pt x="2015" y="2094"/>
                    <a:pt x="1895" y="2299"/>
                    <a:pt x="1776" y="2509"/>
                  </a:cubicBezTo>
                  <a:cubicBezTo>
                    <a:pt x="1765" y="2524"/>
                    <a:pt x="1753" y="2543"/>
                    <a:pt x="1743" y="2561"/>
                  </a:cubicBezTo>
                  <a:cubicBezTo>
                    <a:pt x="1514" y="2872"/>
                    <a:pt x="1286" y="3189"/>
                    <a:pt x="1055" y="3500"/>
                  </a:cubicBezTo>
                  <a:cubicBezTo>
                    <a:pt x="927" y="3664"/>
                    <a:pt x="785" y="3814"/>
                    <a:pt x="666" y="3982"/>
                  </a:cubicBezTo>
                  <a:cubicBezTo>
                    <a:pt x="554" y="4142"/>
                    <a:pt x="370" y="4209"/>
                    <a:pt x="235" y="4337"/>
                  </a:cubicBezTo>
                  <a:cubicBezTo>
                    <a:pt x="176" y="4389"/>
                    <a:pt x="105" y="4430"/>
                    <a:pt x="49" y="4483"/>
                  </a:cubicBezTo>
                  <a:cubicBezTo>
                    <a:pt x="23" y="4505"/>
                    <a:pt x="16" y="4546"/>
                    <a:pt x="0" y="4576"/>
                  </a:cubicBezTo>
                  <a:cubicBezTo>
                    <a:pt x="209" y="4523"/>
                    <a:pt x="382" y="4419"/>
                    <a:pt x="497" y="4262"/>
                  </a:cubicBezTo>
                  <a:cubicBezTo>
                    <a:pt x="561" y="4173"/>
                    <a:pt x="644" y="4116"/>
                    <a:pt x="725" y="4045"/>
                  </a:cubicBezTo>
                  <a:cubicBezTo>
                    <a:pt x="811" y="3974"/>
                    <a:pt x="879" y="3877"/>
                    <a:pt x="950" y="3791"/>
                  </a:cubicBezTo>
                  <a:cubicBezTo>
                    <a:pt x="987" y="3750"/>
                    <a:pt x="1010" y="3694"/>
                    <a:pt x="1055" y="3668"/>
                  </a:cubicBezTo>
                  <a:cubicBezTo>
                    <a:pt x="1298" y="3533"/>
                    <a:pt x="1410" y="3302"/>
                    <a:pt x="1518" y="3066"/>
                  </a:cubicBezTo>
                  <a:cubicBezTo>
                    <a:pt x="1529" y="3036"/>
                    <a:pt x="1555" y="3010"/>
                    <a:pt x="1581" y="2987"/>
                  </a:cubicBezTo>
                  <a:cubicBezTo>
                    <a:pt x="1810" y="2778"/>
                    <a:pt x="1978" y="2527"/>
                    <a:pt x="2116" y="2251"/>
                  </a:cubicBezTo>
                  <a:cubicBezTo>
                    <a:pt x="2135" y="2210"/>
                    <a:pt x="2172" y="2176"/>
                    <a:pt x="2198" y="2139"/>
                  </a:cubicBezTo>
                  <a:cubicBezTo>
                    <a:pt x="2228" y="2101"/>
                    <a:pt x="2277" y="2068"/>
                    <a:pt x="2281" y="2027"/>
                  </a:cubicBezTo>
                  <a:cubicBezTo>
                    <a:pt x="2340" y="1657"/>
                    <a:pt x="2643" y="1406"/>
                    <a:pt x="2748" y="1059"/>
                  </a:cubicBezTo>
                  <a:cubicBezTo>
                    <a:pt x="2782" y="950"/>
                    <a:pt x="2875" y="857"/>
                    <a:pt x="2942" y="755"/>
                  </a:cubicBezTo>
                  <a:cubicBezTo>
                    <a:pt x="3062" y="572"/>
                    <a:pt x="3185" y="389"/>
                    <a:pt x="3316" y="187"/>
                  </a:cubicBezTo>
                  <a:cubicBezTo>
                    <a:pt x="3271" y="135"/>
                    <a:pt x="3227" y="83"/>
                    <a:pt x="31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5" name="Google Shape;33625;p23"/>
            <p:cNvSpPr/>
            <p:nvPr/>
          </p:nvSpPr>
          <p:spPr>
            <a:xfrm>
              <a:off x="-2254273" y="5724317"/>
              <a:ext cx="91585" cy="140719"/>
            </a:xfrm>
            <a:custGeom>
              <a:avLst/>
              <a:gdLst/>
              <a:ahLst/>
              <a:cxnLst/>
              <a:rect l="l" t="t" r="r" b="b"/>
              <a:pathLst>
                <a:path w="1918" h="2947" extrusionOk="0">
                  <a:moveTo>
                    <a:pt x="1812" y="1"/>
                  </a:moveTo>
                  <a:cubicBezTo>
                    <a:pt x="1753" y="113"/>
                    <a:pt x="1689" y="214"/>
                    <a:pt x="1641" y="318"/>
                  </a:cubicBezTo>
                  <a:cubicBezTo>
                    <a:pt x="1465" y="726"/>
                    <a:pt x="1252" y="1111"/>
                    <a:pt x="994" y="1470"/>
                  </a:cubicBezTo>
                  <a:cubicBezTo>
                    <a:pt x="930" y="1563"/>
                    <a:pt x="889" y="1672"/>
                    <a:pt x="834" y="1769"/>
                  </a:cubicBezTo>
                  <a:cubicBezTo>
                    <a:pt x="789" y="1843"/>
                    <a:pt x="751" y="1926"/>
                    <a:pt x="699" y="1993"/>
                  </a:cubicBezTo>
                  <a:cubicBezTo>
                    <a:pt x="542" y="2176"/>
                    <a:pt x="377" y="2348"/>
                    <a:pt x="224" y="2535"/>
                  </a:cubicBezTo>
                  <a:cubicBezTo>
                    <a:pt x="142" y="2636"/>
                    <a:pt x="71" y="2749"/>
                    <a:pt x="0" y="2857"/>
                  </a:cubicBezTo>
                  <a:lnTo>
                    <a:pt x="93" y="2947"/>
                  </a:lnTo>
                  <a:cubicBezTo>
                    <a:pt x="127" y="2920"/>
                    <a:pt x="157" y="2894"/>
                    <a:pt x="187" y="2864"/>
                  </a:cubicBezTo>
                  <a:cubicBezTo>
                    <a:pt x="392" y="2651"/>
                    <a:pt x="556" y="2390"/>
                    <a:pt x="736" y="2150"/>
                  </a:cubicBezTo>
                  <a:cubicBezTo>
                    <a:pt x="844" y="2000"/>
                    <a:pt x="953" y="1848"/>
                    <a:pt x="1061" y="1698"/>
                  </a:cubicBezTo>
                  <a:cubicBezTo>
                    <a:pt x="1069" y="1691"/>
                    <a:pt x="1080" y="1679"/>
                    <a:pt x="1087" y="1668"/>
                  </a:cubicBezTo>
                  <a:cubicBezTo>
                    <a:pt x="1270" y="1332"/>
                    <a:pt x="1453" y="991"/>
                    <a:pt x="1633" y="651"/>
                  </a:cubicBezTo>
                  <a:cubicBezTo>
                    <a:pt x="1708" y="516"/>
                    <a:pt x="1772" y="375"/>
                    <a:pt x="1854" y="247"/>
                  </a:cubicBezTo>
                  <a:cubicBezTo>
                    <a:pt x="1917" y="154"/>
                    <a:pt x="1891" y="90"/>
                    <a:pt x="18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6" name="Google Shape;33626;p23"/>
            <p:cNvSpPr/>
            <p:nvPr/>
          </p:nvSpPr>
          <p:spPr>
            <a:xfrm>
              <a:off x="-1673299" y="4764733"/>
              <a:ext cx="145876" cy="150890"/>
            </a:xfrm>
            <a:custGeom>
              <a:avLst/>
              <a:gdLst/>
              <a:ahLst/>
              <a:cxnLst/>
              <a:rect l="l" t="t" r="r" b="b"/>
              <a:pathLst>
                <a:path w="3055" h="3160" extrusionOk="0">
                  <a:moveTo>
                    <a:pt x="3054" y="0"/>
                  </a:moveTo>
                  <a:lnTo>
                    <a:pt x="3054" y="0"/>
                  </a:lnTo>
                  <a:cubicBezTo>
                    <a:pt x="2976" y="26"/>
                    <a:pt x="2920" y="31"/>
                    <a:pt x="2875" y="57"/>
                  </a:cubicBezTo>
                  <a:cubicBezTo>
                    <a:pt x="2695" y="161"/>
                    <a:pt x="2512" y="259"/>
                    <a:pt x="2344" y="378"/>
                  </a:cubicBezTo>
                  <a:cubicBezTo>
                    <a:pt x="2120" y="542"/>
                    <a:pt x="1891" y="707"/>
                    <a:pt x="1694" y="901"/>
                  </a:cubicBezTo>
                  <a:cubicBezTo>
                    <a:pt x="1600" y="987"/>
                    <a:pt x="1496" y="1058"/>
                    <a:pt x="1410" y="1152"/>
                  </a:cubicBezTo>
                  <a:cubicBezTo>
                    <a:pt x="1320" y="1249"/>
                    <a:pt x="1215" y="1335"/>
                    <a:pt x="1118" y="1429"/>
                  </a:cubicBezTo>
                  <a:cubicBezTo>
                    <a:pt x="1021" y="1518"/>
                    <a:pt x="913" y="1604"/>
                    <a:pt x="823" y="1701"/>
                  </a:cubicBezTo>
                  <a:cubicBezTo>
                    <a:pt x="703" y="1836"/>
                    <a:pt x="599" y="1986"/>
                    <a:pt x="486" y="2124"/>
                  </a:cubicBezTo>
                  <a:cubicBezTo>
                    <a:pt x="397" y="2236"/>
                    <a:pt x="423" y="2397"/>
                    <a:pt x="292" y="2502"/>
                  </a:cubicBezTo>
                  <a:cubicBezTo>
                    <a:pt x="180" y="2588"/>
                    <a:pt x="112" y="2729"/>
                    <a:pt x="26" y="2849"/>
                  </a:cubicBezTo>
                  <a:cubicBezTo>
                    <a:pt x="12" y="2868"/>
                    <a:pt x="7" y="2897"/>
                    <a:pt x="0" y="2916"/>
                  </a:cubicBezTo>
                  <a:cubicBezTo>
                    <a:pt x="49" y="2999"/>
                    <a:pt x="93" y="3073"/>
                    <a:pt x="146" y="3159"/>
                  </a:cubicBezTo>
                  <a:cubicBezTo>
                    <a:pt x="240" y="3073"/>
                    <a:pt x="240" y="2954"/>
                    <a:pt x="273" y="2849"/>
                  </a:cubicBezTo>
                  <a:cubicBezTo>
                    <a:pt x="288" y="2800"/>
                    <a:pt x="292" y="2745"/>
                    <a:pt x="318" y="2703"/>
                  </a:cubicBezTo>
                  <a:cubicBezTo>
                    <a:pt x="452" y="2494"/>
                    <a:pt x="587" y="2288"/>
                    <a:pt x="725" y="2086"/>
                  </a:cubicBezTo>
                  <a:cubicBezTo>
                    <a:pt x="923" y="1803"/>
                    <a:pt x="1178" y="1574"/>
                    <a:pt x="1439" y="1358"/>
                  </a:cubicBezTo>
                  <a:cubicBezTo>
                    <a:pt x="1465" y="1335"/>
                    <a:pt x="1515" y="1316"/>
                    <a:pt x="1515" y="1294"/>
                  </a:cubicBezTo>
                  <a:cubicBezTo>
                    <a:pt x="1529" y="1115"/>
                    <a:pt x="1667" y="1077"/>
                    <a:pt x="1794" y="1002"/>
                  </a:cubicBezTo>
                  <a:cubicBezTo>
                    <a:pt x="1941" y="913"/>
                    <a:pt x="2053" y="771"/>
                    <a:pt x="2179" y="651"/>
                  </a:cubicBezTo>
                  <a:cubicBezTo>
                    <a:pt x="2198" y="632"/>
                    <a:pt x="2213" y="609"/>
                    <a:pt x="2236" y="595"/>
                  </a:cubicBezTo>
                  <a:cubicBezTo>
                    <a:pt x="2449" y="468"/>
                    <a:pt x="2662" y="340"/>
                    <a:pt x="2878" y="217"/>
                  </a:cubicBezTo>
                  <a:cubicBezTo>
                    <a:pt x="2987" y="157"/>
                    <a:pt x="2998" y="150"/>
                    <a:pt x="30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7" name="Google Shape;33627;p23"/>
            <p:cNvSpPr/>
            <p:nvPr/>
          </p:nvSpPr>
          <p:spPr>
            <a:xfrm>
              <a:off x="-957574" y="4755279"/>
              <a:ext cx="47034" cy="11460"/>
            </a:xfrm>
            <a:custGeom>
              <a:avLst/>
              <a:gdLst/>
              <a:ahLst/>
              <a:cxnLst/>
              <a:rect l="l" t="t" r="r" b="b"/>
              <a:pathLst>
                <a:path w="985" h="240" extrusionOk="0">
                  <a:moveTo>
                    <a:pt x="984" y="0"/>
                  </a:moveTo>
                  <a:lnTo>
                    <a:pt x="984" y="0"/>
                  </a:lnTo>
                  <a:cubicBezTo>
                    <a:pt x="894" y="5"/>
                    <a:pt x="808" y="8"/>
                    <a:pt x="718" y="19"/>
                  </a:cubicBezTo>
                  <a:cubicBezTo>
                    <a:pt x="648" y="27"/>
                    <a:pt x="580" y="53"/>
                    <a:pt x="509" y="64"/>
                  </a:cubicBezTo>
                  <a:cubicBezTo>
                    <a:pt x="483" y="67"/>
                    <a:pt x="457" y="72"/>
                    <a:pt x="435" y="72"/>
                  </a:cubicBezTo>
                  <a:cubicBezTo>
                    <a:pt x="420" y="72"/>
                    <a:pt x="404" y="67"/>
                    <a:pt x="394" y="67"/>
                  </a:cubicBezTo>
                  <a:cubicBezTo>
                    <a:pt x="266" y="60"/>
                    <a:pt x="140" y="49"/>
                    <a:pt x="16" y="38"/>
                  </a:cubicBezTo>
                  <a:lnTo>
                    <a:pt x="16" y="38"/>
                  </a:lnTo>
                  <a:cubicBezTo>
                    <a:pt x="1" y="195"/>
                    <a:pt x="9" y="217"/>
                    <a:pt x="125" y="221"/>
                  </a:cubicBezTo>
                  <a:lnTo>
                    <a:pt x="140" y="221"/>
                  </a:lnTo>
                  <a:cubicBezTo>
                    <a:pt x="169" y="221"/>
                    <a:pt x="199" y="217"/>
                    <a:pt x="230" y="217"/>
                  </a:cubicBezTo>
                  <a:cubicBezTo>
                    <a:pt x="256" y="214"/>
                    <a:pt x="285" y="210"/>
                    <a:pt x="315" y="210"/>
                  </a:cubicBezTo>
                  <a:lnTo>
                    <a:pt x="323" y="210"/>
                  </a:lnTo>
                  <a:cubicBezTo>
                    <a:pt x="378" y="210"/>
                    <a:pt x="435" y="229"/>
                    <a:pt x="491" y="232"/>
                  </a:cubicBezTo>
                  <a:cubicBezTo>
                    <a:pt x="517" y="232"/>
                    <a:pt x="554" y="240"/>
                    <a:pt x="584" y="240"/>
                  </a:cubicBezTo>
                  <a:cubicBezTo>
                    <a:pt x="603" y="240"/>
                    <a:pt x="618" y="236"/>
                    <a:pt x="625" y="229"/>
                  </a:cubicBezTo>
                  <a:cubicBezTo>
                    <a:pt x="696" y="146"/>
                    <a:pt x="786" y="117"/>
                    <a:pt x="875" y="109"/>
                  </a:cubicBezTo>
                  <a:lnTo>
                    <a:pt x="9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8" name="Google Shape;33628;p23"/>
            <p:cNvSpPr/>
            <p:nvPr/>
          </p:nvSpPr>
          <p:spPr>
            <a:xfrm>
              <a:off x="-2187041" y="5180445"/>
              <a:ext cx="206567" cy="128782"/>
            </a:xfrm>
            <a:custGeom>
              <a:avLst/>
              <a:gdLst/>
              <a:ahLst/>
              <a:cxnLst/>
              <a:rect l="l" t="t" r="r" b="b"/>
              <a:pathLst>
                <a:path w="4326" h="2697" extrusionOk="0">
                  <a:moveTo>
                    <a:pt x="4326" y="0"/>
                  </a:moveTo>
                  <a:lnTo>
                    <a:pt x="4326" y="0"/>
                  </a:lnTo>
                  <a:cubicBezTo>
                    <a:pt x="4258" y="27"/>
                    <a:pt x="4184" y="42"/>
                    <a:pt x="4120" y="76"/>
                  </a:cubicBezTo>
                  <a:cubicBezTo>
                    <a:pt x="3694" y="285"/>
                    <a:pt x="3272" y="498"/>
                    <a:pt x="2845" y="714"/>
                  </a:cubicBezTo>
                  <a:cubicBezTo>
                    <a:pt x="2711" y="782"/>
                    <a:pt x="2584" y="868"/>
                    <a:pt x="2457" y="950"/>
                  </a:cubicBezTo>
                  <a:cubicBezTo>
                    <a:pt x="2229" y="1096"/>
                    <a:pt x="2005" y="1253"/>
                    <a:pt x="1772" y="1395"/>
                  </a:cubicBezTo>
                  <a:cubicBezTo>
                    <a:pt x="1563" y="1518"/>
                    <a:pt x="1343" y="1630"/>
                    <a:pt x="1130" y="1746"/>
                  </a:cubicBezTo>
                  <a:cubicBezTo>
                    <a:pt x="1108" y="1761"/>
                    <a:pt x="1085" y="1777"/>
                    <a:pt x="1066" y="1795"/>
                  </a:cubicBezTo>
                  <a:cubicBezTo>
                    <a:pt x="786" y="2064"/>
                    <a:pt x="446" y="2251"/>
                    <a:pt x="135" y="2479"/>
                  </a:cubicBezTo>
                  <a:cubicBezTo>
                    <a:pt x="61" y="2535"/>
                    <a:pt x="12" y="2591"/>
                    <a:pt x="1" y="2696"/>
                  </a:cubicBezTo>
                  <a:cubicBezTo>
                    <a:pt x="143" y="2659"/>
                    <a:pt x="255" y="2614"/>
                    <a:pt x="352" y="2505"/>
                  </a:cubicBezTo>
                  <a:cubicBezTo>
                    <a:pt x="472" y="2367"/>
                    <a:pt x="603" y="2225"/>
                    <a:pt x="790" y="2162"/>
                  </a:cubicBezTo>
                  <a:cubicBezTo>
                    <a:pt x="1118" y="1822"/>
                    <a:pt x="1556" y="1634"/>
                    <a:pt x="1941" y="1377"/>
                  </a:cubicBezTo>
                  <a:cubicBezTo>
                    <a:pt x="2248" y="1171"/>
                    <a:pt x="2580" y="995"/>
                    <a:pt x="2898" y="804"/>
                  </a:cubicBezTo>
                  <a:cubicBezTo>
                    <a:pt x="2973" y="759"/>
                    <a:pt x="3044" y="704"/>
                    <a:pt x="3115" y="655"/>
                  </a:cubicBezTo>
                  <a:cubicBezTo>
                    <a:pt x="3152" y="633"/>
                    <a:pt x="3194" y="599"/>
                    <a:pt x="3235" y="595"/>
                  </a:cubicBezTo>
                  <a:cubicBezTo>
                    <a:pt x="3432" y="566"/>
                    <a:pt x="3589" y="453"/>
                    <a:pt x="3758" y="364"/>
                  </a:cubicBezTo>
                  <a:cubicBezTo>
                    <a:pt x="3900" y="288"/>
                    <a:pt x="4049" y="236"/>
                    <a:pt x="4191" y="165"/>
                  </a:cubicBezTo>
                  <a:cubicBezTo>
                    <a:pt x="4248" y="135"/>
                    <a:pt x="4296" y="76"/>
                    <a:pt x="43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9" name="Google Shape;33629;p23"/>
            <p:cNvSpPr/>
            <p:nvPr/>
          </p:nvSpPr>
          <p:spPr>
            <a:xfrm>
              <a:off x="-1123362" y="4743867"/>
              <a:ext cx="159055" cy="21822"/>
            </a:xfrm>
            <a:custGeom>
              <a:avLst/>
              <a:gdLst/>
              <a:ahLst/>
              <a:cxnLst/>
              <a:rect l="l" t="t" r="r" b="b"/>
              <a:pathLst>
                <a:path w="3331" h="457" extrusionOk="0">
                  <a:moveTo>
                    <a:pt x="105" y="0"/>
                  </a:moveTo>
                  <a:cubicBezTo>
                    <a:pt x="75" y="0"/>
                    <a:pt x="41" y="11"/>
                    <a:pt x="12" y="15"/>
                  </a:cubicBezTo>
                  <a:cubicBezTo>
                    <a:pt x="8" y="30"/>
                    <a:pt x="4" y="45"/>
                    <a:pt x="1" y="64"/>
                  </a:cubicBezTo>
                  <a:cubicBezTo>
                    <a:pt x="56" y="94"/>
                    <a:pt x="108" y="139"/>
                    <a:pt x="169" y="157"/>
                  </a:cubicBezTo>
                  <a:cubicBezTo>
                    <a:pt x="333" y="202"/>
                    <a:pt x="501" y="251"/>
                    <a:pt x="674" y="270"/>
                  </a:cubicBezTo>
                  <a:cubicBezTo>
                    <a:pt x="789" y="284"/>
                    <a:pt x="909" y="251"/>
                    <a:pt x="1002" y="356"/>
                  </a:cubicBezTo>
                  <a:cubicBezTo>
                    <a:pt x="1014" y="366"/>
                    <a:pt x="1040" y="366"/>
                    <a:pt x="1059" y="366"/>
                  </a:cubicBezTo>
                  <a:cubicBezTo>
                    <a:pt x="1252" y="378"/>
                    <a:pt x="1447" y="385"/>
                    <a:pt x="1642" y="392"/>
                  </a:cubicBezTo>
                  <a:cubicBezTo>
                    <a:pt x="1746" y="401"/>
                    <a:pt x="1854" y="411"/>
                    <a:pt x="1959" y="418"/>
                  </a:cubicBezTo>
                  <a:cubicBezTo>
                    <a:pt x="1992" y="418"/>
                    <a:pt x="2030" y="434"/>
                    <a:pt x="2068" y="434"/>
                  </a:cubicBezTo>
                  <a:cubicBezTo>
                    <a:pt x="2094" y="434"/>
                    <a:pt x="2120" y="427"/>
                    <a:pt x="2146" y="392"/>
                  </a:cubicBezTo>
                  <a:cubicBezTo>
                    <a:pt x="2149" y="385"/>
                    <a:pt x="2168" y="382"/>
                    <a:pt x="2187" y="382"/>
                  </a:cubicBezTo>
                  <a:cubicBezTo>
                    <a:pt x="2202" y="382"/>
                    <a:pt x="2221" y="382"/>
                    <a:pt x="2236" y="389"/>
                  </a:cubicBezTo>
                  <a:cubicBezTo>
                    <a:pt x="2393" y="434"/>
                    <a:pt x="2550" y="456"/>
                    <a:pt x="2707" y="456"/>
                  </a:cubicBezTo>
                  <a:cubicBezTo>
                    <a:pt x="2804" y="456"/>
                    <a:pt x="2905" y="449"/>
                    <a:pt x="3002" y="434"/>
                  </a:cubicBezTo>
                  <a:cubicBezTo>
                    <a:pt x="3039" y="430"/>
                    <a:pt x="3074" y="430"/>
                    <a:pt x="3110" y="430"/>
                  </a:cubicBezTo>
                  <a:lnTo>
                    <a:pt x="3215" y="430"/>
                  </a:lnTo>
                  <a:cubicBezTo>
                    <a:pt x="3248" y="434"/>
                    <a:pt x="3286" y="434"/>
                    <a:pt x="3327" y="434"/>
                  </a:cubicBezTo>
                  <a:lnTo>
                    <a:pt x="3331" y="434"/>
                  </a:lnTo>
                  <a:cubicBezTo>
                    <a:pt x="3253" y="325"/>
                    <a:pt x="3152" y="288"/>
                    <a:pt x="3058" y="288"/>
                  </a:cubicBezTo>
                  <a:cubicBezTo>
                    <a:pt x="3039" y="288"/>
                    <a:pt x="3021" y="292"/>
                    <a:pt x="3006" y="296"/>
                  </a:cubicBezTo>
                  <a:cubicBezTo>
                    <a:pt x="2927" y="306"/>
                    <a:pt x="2853" y="311"/>
                    <a:pt x="2774" y="311"/>
                  </a:cubicBezTo>
                  <a:cubicBezTo>
                    <a:pt x="2598" y="311"/>
                    <a:pt x="2423" y="284"/>
                    <a:pt x="2247" y="261"/>
                  </a:cubicBezTo>
                  <a:cubicBezTo>
                    <a:pt x="2239" y="261"/>
                    <a:pt x="2228" y="258"/>
                    <a:pt x="2221" y="258"/>
                  </a:cubicBezTo>
                  <a:cubicBezTo>
                    <a:pt x="2184" y="258"/>
                    <a:pt x="2146" y="270"/>
                    <a:pt x="2109" y="273"/>
                  </a:cubicBezTo>
                  <a:cubicBezTo>
                    <a:pt x="2090" y="277"/>
                    <a:pt x="2060" y="299"/>
                    <a:pt x="2045" y="299"/>
                  </a:cubicBezTo>
                  <a:cubicBezTo>
                    <a:pt x="2042" y="299"/>
                    <a:pt x="2042" y="299"/>
                    <a:pt x="2037" y="296"/>
                  </a:cubicBezTo>
                  <a:cubicBezTo>
                    <a:pt x="1985" y="266"/>
                    <a:pt x="1930" y="254"/>
                    <a:pt x="1873" y="254"/>
                  </a:cubicBezTo>
                  <a:cubicBezTo>
                    <a:pt x="1835" y="254"/>
                    <a:pt x="1799" y="258"/>
                    <a:pt x="1761" y="261"/>
                  </a:cubicBezTo>
                  <a:cubicBezTo>
                    <a:pt x="1723" y="266"/>
                    <a:pt x="1687" y="273"/>
                    <a:pt x="1652" y="273"/>
                  </a:cubicBezTo>
                  <a:cubicBezTo>
                    <a:pt x="1619" y="273"/>
                    <a:pt x="1585" y="270"/>
                    <a:pt x="1552" y="254"/>
                  </a:cubicBezTo>
                  <a:cubicBezTo>
                    <a:pt x="1364" y="187"/>
                    <a:pt x="1171" y="194"/>
                    <a:pt x="980" y="168"/>
                  </a:cubicBezTo>
                  <a:cubicBezTo>
                    <a:pt x="692" y="127"/>
                    <a:pt x="408" y="68"/>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0" name="Google Shape;33630;p23"/>
            <p:cNvSpPr/>
            <p:nvPr/>
          </p:nvSpPr>
          <p:spPr>
            <a:xfrm>
              <a:off x="-2381957" y="5651642"/>
              <a:ext cx="55963" cy="91489"/>
            </a:xfrm>
            <a:custGeom>
              <a:avLst/>
              <a:gdLst/>
              <a:ahLst/>
              <a:cxnLst/>
              <a:rect l="l" t="t" r="r" b="b"/>
              <a:pathLst>
                <a:path w="1172" h="1916" extrusionOk="0">
                  <a:moveTo>
                    <a:pt x="1126" y="1"/>
                  </a:moveTo>
                  <a:lnTo>
                    <a:pt x="1126" y="1"/>
                  </a:lnTo>
                  <a:cubicBezTo>
                    <a:pt x="1074" y="106"/>
                    <a:pt x="1022" y="180"/>
                    <a:pt x="999" y="263"/>
                  </a:cubicBezTo>
                  <a:cubicBezTo>
                    <a:pt x="932" y="517"/>
                    <a:pt x="775" y="715"/>
                    <a:pt x="644" y="936"/>
                  </a:cubicBezTo>
                  <a:cubicBezTo>
                    <a:pt x="551" y="1093"/>
                    <a:pt x="457" y="1257"/>
                    <a:pt x="345" y="1403"/>
                  </a:cubicBezTo>
                  <a:cubicBezTo>
                    <a:pt x="233" y="1545"/>
                    <a:pt x="117" y="1688"/>
                    <a:pt x="1" y="1826"/>
                  </a:cubicBezTo>
                  <a:lnTo>
                    <a:pt x="95" y="1916"/>
                  </a:lnTo>
                  <a:cubicBezTo>
                    <a:pt x="225" y="1747"/>
                    <a:pt x="356" y="1579"/>
                    <a:pt x="472" y="1400"/>
                  </a:cubicBezTo>
                  <a:cubicBezTo>
                    <a:pt x="625" y="1175"/>
                    <a:pt x="741" y="925"/>
                    <a:pt x="880" y="689"/>
                  </a:cubicBezTo>
                  <a:cubicBezTo>
                    <a:pt x="932" y="596"/>
                    <a:pt x="1006" y="517"/>
                    <a:pt x="1063" y="427"/>
                  </a:cubicBezTo>
                  <a:cubicBezTo>
                    <a:pt x="1149" y="293"/>
                    <a:pt x="1171" y="154"/>
                    <a:pt x="11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1" name="Google Shape;33631;p23"/>
            <p:cNvSpPr/>
            <p:nvPr/>
          </p:nvSpPr>
          <p:spPr>
            <a:xfrm>
              <a:off x="-2131126" y="5325032"/>
              <a:ext cx="179588" cy="139239"/>
            </a:xfrm>
            <a:custGeom>
              <a:avLst/>
              <a:gdLst/>
              <a:ahLst/>
              <a:cxnLst/>
              <a:rect l="l" t="t" r="r" b="b"/>
              <a:pathLst>
                <a:path w="3761" h="2916" extrusionOk="0">
                  <a:moveTo>
                    <a:pt x="3682" y="0"/>
                  </a:moveTo>
                  <a:cubicBezTo>
                    <a:pt x="3629" y="0"/>
                    <a:pt x="3584" y="23"/>
                    <a:pt x="3544" y="45"/>
                  </a:cubicBezTo>
                  <a:cubicBezTo>
                    <a:pt x="3263" y="214"/>
                    <a:pt x="2983" y="378"/>
                    <a:pt x="2703" y="538"/>
                  </a:cubicBezTo>
                  <a:cubicBezTo>
                    <a:pt x="2527" y="640"/>
                    <a:pt x="2347" y="730"/>
                    <a:pt x="2176" y="830"/>
                  </a:cubicBezTo>
                  <a:cubicBezTo>
                    <a:pt x="2007" y="931"/>
                    <a:pt x="1854" y="1066"/>
                    <a:pt x="1674" y="1140"/>
                  </a:cubicBezTo>
                  <a:cubicBezTo>
                    <a:pt x="1507" y="1211"/>
                    <a:pt x="1386" y="1335"/>
                    <a:pt x="1245" y="1436"/>
                  </a:cubicBezTo>
                  <a:cubicBezTo>
                    <a:pt x="1099" y="1541"/>
                    <a:pt x="924" y="1627"/>
                    <a:pt x="819" y="1768"/>
                  </a:cubicBezTo>
                  <a:cubicBezTo>
                    <a:pt x="636" y="2004"/>
                    <a:pt x="377" y="2176"/>
                    <a:pt x="239" y="2449"/>
                  </a:cubicBezTo>
                  <a:cubicBezTo>
                    <a:pt x="187" y="2553"/>
                    <a:pt x="94" y="2640"/>
                    <a:pt x="34" y="2741"/>
                  </a:cubicBezTo>
                  <a:cubicBezTo>
                    <a:pt x="4" y="2786"/>
                    <a:pt x="8" y="2845"/>
                    <a:pt x="0" y="2902"/>
                  </a:cubicBezTo>
                  <a:cubicBezTo>
                    <a:pt x="15" y="2905"/>
                    <a:pt x="34" y="2909"/>
                    <a:pt x="49" y="2916"/>
                  </a:cubicBezTo>
                  <a:cubicBezTo>
                    <a:pt x="183" y="2606"/>
                    <a:pt x="411" y="2363"/>
                    <a:pt x="639" y="2120"/>
                  </a:cubicBezTo>
                  <a:cubicBezTo>
                    <a:pt x="789" y="1960"/>
                    <a:pt x="950" y="1817"/>
                    <a:pt x="1114" y="1672"/>
                  </a:cubicBezTo>
                  <a:cubicBezTo>
                    <a:pt x="1439" y="1380"/>
                    <a:pt x="1809" y="1166"/>
                    <a:pt x="2183" y="957"/>
                  </a:cubicBezTo>
                  <a:cubicBezTo>
                    <a:pt x="2276" y="905"/>
                    <a:pt x="2366" y="845"/>
                    <a:pt x="2456" y="790"/>
                  </a:cubicBezTo>
                  <a:cubicBezTo>
                    <a:pt x="2651" y="662"/>
                    <a:pt x="2826" y="509"/>
                    <a:pt x="3032" y="416"/>
                  </a:cubicBezTo>
                  <a:cubicBezTo>
                    <a:pt x="3256" y="314"/>
                    <a:pt x="3432" y="120"/>
                    <a:pt x="3682" y="76"/>
                  </a:cubicBezTo>
                  <a:cubicBezTo>
                    <a:pt x="3705" y="72"/>
                    <a:pt x="3719" y="45"/>
                    <a:pt x="3760" y="15"/>
                  </a:cubicBezTo>
                  <a:cubicBezTo>
                    <a:pt x="3731" y="5"/>
                    <a:pt x="3705" y="0"/>
                    <a:pt x="36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2" name="Google Shape;33632;p23"/>
            <p:cNvSpPr/>
            <p:nvPr/>
          </p:nvSpPr>
          <p:spPr>
            <a:xfrm>
              <a:off x="-1616381" y="5001955"/>
              <a:ext cx="50042" cy="87478"/>
            </a:xfrm>
            <a:custGeom>
              <a:avLst/>
              <a:gdLst/>
              <a:ahLst/>
              <a:cxnLst/>
              <a:rect l="l" t="t" r="r" b="b"/>
              <a:pathLst>
                <a:path w="1048" h="1832" extrusionOk="0">
                  <a:moveTo>
                    <a:pt x="951" y="1"/>
                  </a:moveTo>
                  <a:cubicBezTo>
                    <a:pt x="883" y="1"/>
                    <a:pt x="846" y="42"/>
                    <a:pt x="816" y="109"/>
                  </a:cubicBezTo>
                  <a:cubicBezTo>
                    <a:pt x="778" y="206"/>
                    <a:pt x="730" y="300"/>
                    <a:pt x="685" y="396"/>
                  </a:cubicBezTo>
                  <a:cubicBezTo>
                    <a:pt x="644" y="486"/>
                    <a:pt x="573" y="558"/>
                    <a:pt x="550" y="670"/>
                  </a:cubicBezTo>
                  <a:cubicBezTo>
                    <a:pt x="535" y="767"/>
                    <a:pt x="442" y="845"/>
                    <a:pt x="390" y="935"/>
                  </a:cubicBezTo>
                  <a:cubicBezTo>
                    <a:pt x="270" y="1133"/>
                    <a:pt x="158" y="1331"/>
                    <a:pt x="42" y="1533"/>
                  </a:cubicBezTo>
                  <a:cubicBezTo>
                    <a:pt x="1" y="1604"/>
                    <a:pt x="12" y="1713"/>
                    <a:pt x="71" y="1832"/>
                  </a:cubicBezTo>
                  <a:cubicBezTo>
                    <a:pt x="128" y="1769"/>
                    <a:pt x="192" y="1716"/>
                    <a:pt x="225" y="1652"/>
                  </a:cubicBezTo>
                  <a:cubicBezTo>
                    <a:pt x="397" y="1343"/>
                    <a:pt x="561" y="1029"/>
                    <a:pt x="730" y="715"/>
                  </a:cubicBezTo>
                  <a:cubicBezTo>
                    <a:pt x="823" y="543"/>
                    <a:pt x="920" y="378"/>
                    <a:pt x="1006" y="203"/>
                  </a:cubicBezTo>
                  <a:cubicBezTo>
                    <a:pt x="1032" y="154"/>
                    <a:pt x="1032" y="90"/>
                    <a:pt x="1047" y="20"/>
                  </a:cubicBezTo>
                  <a:cubicBezTo>
                    <a:pt x="1010" y="4"/>
                    <a:pt x="980" y="1"/>
                    <a:pt x="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3" name="Google Shape;33633;p23"/>
            <p:cNvSpPr/>
            <p:nvPr/>
          </p:nvSpPr>
          <p:spPr>
            <a:xfrm>
              <a:off x="-2280011" y="5712523"/>
              <a:ext cx="79981" cy="126633"/>
            </a:xfrm>
            <a:custGeom>
              <a:avLst/>
              <a:gdLst/>
              <a:ahLst/>
              <a:cxnLst/>
              <a:rect l="l" t="t" r="r" b="b"/>
              <a:pathLst>
                <a:path w="1675" h="2652" extrusionOk="0">
                  <a:moveTo>
                    <a:pt x="1556" y="1"/>
                  </a:moveTo>
                  <a:cubicBezTo>
                    <a:pt x="1492" y="158"/>
                    <a:pt x="1428" y="315"/>
                    <a:pt x="1364" y="468"/>
                  </a:cubicBezTo>
                  <a:cubicBezTo>
                    <a:pt x="1347" y="506"/>
                    <a:pt x="1316" y="536"/>
                    <a:pt x="1302" y="570"/>
                  </a:cubicBezTo>
                  <a:cubicBezTo>
                    <a:pt x="1238" y="689"/>
                    <a:pt x="1181" y="808"/>
                    <a:pt x="1122" y="928"/>
                  </a:cubicBezTo>
                  <a:cubicBezTo>
                    <a:pt x="1095" y="973"/>
                    <a:pt x="1069" y="1014"/>
                    <a:pt x="1043" y="1059"/>
                  </a:cubicBezTo>
                  <a:cubicBezTo>
                    <a:pt x="898" y="1276"/>
                    <a:pt x="696" y="1462"/>
                    <a:pt x="643" y="1740"/>
                  </a:cubicBezTo>
                  <a:cubicBezTo>
                    <a:pt x="640" y="1758"/>
                    <a:pt x="629" y="1781"/>
                    <a:pt x="614" y="1788"/>
                  </a:cubicBezTo>
                  <a:cubicBezTo>
                    <a:pt x="449" y="1848"/>
                    <a:pt x="419" y="2031"/>
                    <a:pt x="303" y="2143"/>
                  </a:cubicBezTo>
                  <a:cubicBezTo>
                    <a:pt x="195" y="2247"/>
                    <a:pt x="120" y="2386"/>
                    <a:pt x="34" y="2513"/>
                  </a:cubicBezTo>
                  <a:cubicBezTo>
                    <a:pt x="15" y="2535"/>
                    <a:pt x="8" y="2561"/>
                    <a:pt x="1" y="2592"/>
                  </a:cubicBezTo>
                  <a:lnTo>
                    <a:pt x="64" y="2651"/>
                  </a:lnTo>
                  <a:cubicBezTo>
                    <a:pt x="360" y="2240"/>
                    <a:pt x="674" y="1836"/>
                    <a:pt x="943" y="1407"/>
                  </a:cubicBezTo>
                  <a:cubicBezTo>
                    <a:pt x="1212" y="977"/>
                    <a:pt x="1485" y="543"/>
                    <a:pt x="1675" y="54"/>
                  </a:cubicBezTo>
                  <a:cubicBezTo>
                    <a:pt x="1634" y="35"/>
                    <a:pt x="1604" y="20"/>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4" name="Google Shape;33634;p23"/>
            <p:cNvSpPr/>
            <p:nvPr/>
          </p:nvSpPr>
          <p:spPr>
            <a:xfrm>
              <a:off x="-1268666" y="4697263"/>
              <a:ext cx="143918" cy="21822"/>
            </a:xfrm>
            <a:custGeom>
              <a:avLst/>
              <a:gdLst/>
              <a:ahLst/>
              <a:cxnLst/>
              <a:rect l="l" t="t" r="r" b="b"/>
              <a:pathLst>
                <a:path w="3014" h="457" extrusionOk="0">
                  <a:moveTo>
                    <a:pt x="124" y="0"/>
                  </a:moveTo>
                  <a:cubicBezTo>
                    <a:pt x="83" y="0"/>
                    <a:pt x="38" y="16"/>
                    <a:pt x="1" y="76"/>
                  </a:cubicBezTo>
                  <a:cubicBezTo>
                    <a:pt x="203" y="83"/>
                    <a:pt x="378" y="150"/>
                    <a:pt x="572" y="150"/>
                  </a:cubicBezTo>
                  <a:cubicBezTo>
                    <a:pt x="606" y="150"/>
                    <a:pt x="639" y="150"/>
                    <a:pt x="674" y="143"/>
                  </a:cubicBezTo>
                  <a:cubicBezTo>
                    <a:pt x="711" y="138"/>
                    <a:pt x="748" y="135"/>
                    <a:pt x="786" y="135"/>
                  </a:cubicBezTo>
                  <a:cubicBezTo>
                    <a:pt x="953" y="135"/>
                    <a:pt x="1129" y="180"/>
                    <a:pt x="1302" y="206"/>
                  </a:cubicBezTo>
                  <a:cubicBezTo>
                    <a:pt x="1642" y="259"/>
                    <a:pt x="1982" y="318"/>
                    <a:pt x="2318" y="378"/>
                  </a:cubicBezTo>
                  <a:cubicBezTo>
                    <a:pt x="2385" y="390"/>
                    <a:pt x="2453" y="400"/>
                    <a:pt x="2516" y="416"/>
                  </a:cubicBezTo>
                  <a:cubicBezTo>
                    <a:pt x="2618" y="445"/>
                    <a:pt x="2680" y="457"/>
                    <a:pt x="2756" y="457"/>
                  </a:cubicBezTo>
                  <a:cubicBezTo>
                    <a:pt x="2819" y="457"/>
                    <a:pt x="2894" y="445"/>
                    <a:pt x="3013" y="426"/>
                  </a:cubicBezTo>
                  <a:cubicBezTo>
                    <a:pt x="2972" y="348"/>
                    <a:pt x="2901" y="333"/>
                    <a:pt x="2830" y="330"/>
                  </a:cubicBezTo>
                  <a:cubicBezTo>
                    <a:pt x="2625" y="314"/>
                    <a:pt x="2416" y="311"/>
                    <a:pt x="2209" y="288"/>
                  </a:cubicBezTo>
                  <a:cubicBezTo>
                    <a:pt x="2131" y="278"/>
                    <a:pt x="2064" y="206"/>
                    <a:pt x="1982" y="191"/>
                  </a:cubicBezTo>
                  <a:cubicBezTo>
                    <a:pt x="1769" y="150"/>
                    <a:pt x="1548" y="116"/>
                    <a:pt x="1331" y="94"/>
                  </a:cubicBezTo>
                  <a:cubicBezTo>
                    <a:pt x="953" y="60"/>
                    <a:pt x="577" y="34"/>
                    <a:pt x="195" y="8"/>
                  </a:cubicBezTo>
                  <a:cubicBezTo>
                    <a:pt x="173" y="8"/>
                    <a:pt x="150"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5" name="Google Shape;33635;p23"/>
            <p:cNvSpPr/>
            <p:nvPr/>
          </p:nvSpPr>
          <p:spPr>
            <a:xfrm>
              <a:off x="-1293639" y="4722284"/>
              <a:ext cx="123195" cy="20532"/>
            </a:xfrm>
            <a:custGeom>
              <a:avLst/>
              <a:gdLst/>
              <a:ahLst/>
              <a:cxnLst/>
              <a:rect l="l" t="t" r="r" b="b"/>
              <a:pathLst>
                <a:path w="2580" h="430" extrusionOk="0">
                  <a:moveTo>
                    <a:pt x="202" y="0"/>
                  </a:moveTo>
                  <a:cubicBezTo>
                    <a:pt x="153" y="0"/>
                    <a:pt x="101" y="15"/>
                    <a:pt x="1" y="52"/>
                  </a:cubicBezTo>
                  <a:cubicBezTo>
                    <a:pt x="37" y="123"/>
                    <a:pt x="94" y="138"/>
                    <a:pt x="153" y="138"/>
                  </a:cubicBezTo>
                  <a:cubicBezTo>
                    <a:pt x="184" y="138"/>
                    <a:pt x="213" y="135"/>
                    <a:pt x="243" y="130"/>
                  </a:cubicBezTo>
                  <a:lnTo>
                    <a:pt x="299" y="130"/>
                  </a:lnTo>
                  <a:cubicBezTo>
                    <a:pt x="355" y="130"/>
                    <a:pt x="400" y="142"/>
                    <a:pt x="460" y="168"/>
                  </a:cubicBezTo>
                  <a:cubicBezTo>
                    <a:pt x="561" y="220"/>
                    <a:pt x="696" y="220"/>
                    <a:pt x="815" y="225"/>
                  </a:cubicBezTo>
                  <a:cubicBezTo>
                    <a:pt x="1275" y="235"/>
                    <a:pt x="1735" y="265"/>
                    <a:pt x="2187" y="377"/>
                  </a:cubicBezTo>
                  <a:cubicBezTo>
                    <a:pt x="2270" y="396"/>
                    <a:pt x="2359" y="430"/>
                    <a:pt x="2453" y="430"/>
                  </a:cubicBezTo>
                  <a:cubicBezTo>
                    <a:pt x="2494" y="430"/>
                    <a:pt x="2539" y="426"/>
                    <a:pt x="2580" y="408"/>
                  </a:cubicBezTo>
                  <a:cubicBezTo>
                    <a:pt x="2553" y="314"/>
                    <a:pt x="2508" y="273"/>
                    <a:pt x="2408" y="265"/>
                  </a:cubicBezTo>
                  <a:cubicBezTo>
                    <a:pt x="2157" y="247"/>
                    <a:pt x="1895" y="242"/>
                    <a:pt x="1656" y="172"/>
                  </a:cubicBezTo>
                  <a:cubicBezTo>
                    <a:pt x="1327" y="75"/>
                    <a:pt x="991" y="142"/>
                    <a:pt x="665" y="63"/>
                  </a:cubicBezTo>
                  <a:cubicBezTo>
                    <a:pt x="658" y="63"/>
                    <a:pt x="647" y="59"/>
                    <a:pt x="639" y="59"/>
                  </a:cubicBezTo>
                  <a:cubicBezTo>
                    <a:pt x="606" y="59"/>
                    <a:pt x="565" y="78"/>
                    <a:pt x="527" y="78"/>
                  </a:cubicBezTo>
                  <a:cubicBezTo>
                    <a:pt x="505" y="78"/>
                    <a:pt x="486" y="82"/>
                    <a:pt x="467" y="82"/>
                  </a:cubicBezTo>
                  <a:cubicBezTo>
                    <a:pt x="445" y="82"/>
                    <a:pt x="427" y="78"/>
                    <a:pt x="412" y="71"/>
                  </a:cubicBezTo>
                  <a:cubicBezTo>
                    <a:pt x="307" y="23"/>
                    <a:pt x="258" y="0"/>
                    <a:pt x="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6" name="Google Shape;33636;p23"/>
            <p:cNvSpPr/>
            <p:nvPr/>
          </p:nvSpPr>
          <p:spPr>
            <a:xfrm>
              <a:off x="-1835936" y="5283824"/>
              <a:ext cx="91632" cy="56775"/>
            </a:xfrm>
            <a:custGeom>
              <a:avLst/>
              <a:gdLst/>
              <a:ahLst/>
              <a:cxnLst/>
              <a:rect l="l" t="t" r="r" b="b"/>
              <a:pathLst>
                <a:path w="1919" h="1189" extrusionOk="0">
                  <a:moveTo>
                    <a:pt x="1888" y="0"/>
                  </a:moveTo>
                  <a:cubicBezTo>
                    <a:pt x="1833" y="23"/>
                    <a:pt x="1776" y="38"/>
                    <a:pt x="1728" y="67"/>
                  </a:cubicBezTo>
                  <a:cubicBezTo>
                    <a:pt x="1485" y="209"/>
                    <a:pt x="1231" y="333"/>
                    <a:pt x="1010" y="504"/>
                  </a:cubicBezTo>
                  <a:cubicBezTo>
                    <a:pt x="734" y="721"/>
                    <a:pt x="401" y="834"/>
                    <a:pt x="121" y="1039"/>
                  </a:cubicBezTo>
                  <a:cubicBezTo>
                    <a:pt x="76" y="1070"/>
                    <a:pt x="38" y="1106"/>
                    <a:pt x="1" y="1137"/>
                  </a:cubicBezTo>
                  <a:cubicBezTo>
                    <a:pt x="4" y="1155"/>
                    <a:pt x="12" y="1170"/>
                    <a:pt x="19" y="1185"/>
                  </a:cubicBezTo>
                  <a:cubicBezTo>
                    <a:pt x="71" y="1182"/>
                    <a:pt x="128" y="1189"/>
                    <a:pt x="169" y="1166"/>
                  </a:cubicBezTo>
                  <a:cubicBezTo>
                    <a:pt x="359" y="1054"/>
                    <a:pt x="542" y="935"/>
                    <a:pt x="730" y="818"/>
                  </a:cubicBezTo>
                  <a:cubicBezTo>
                    <a:pt x="782" y="785"/>
                    <a:pt x="839" y="766"/>
                    <a:pt x="891" y="733"/>
                  </a:cubicBezTo>
                  <a:cubicBezTo>
                    <a:pt x="1205" y="546"/>
                    <a:pt x="1522" y="359"/>
                    <a:pt x="1833" y="164"/>
                  </a:cubicBezTo>
                  <a:cubicBezTo>
                    <a:pt x="1874" y="142"/>
                    <a:pt x="1893" y="83"/>
                    <a:pt x="1919" y="38"/>
                  </a:cubicBezTo>
                  <a:cubicBezTo>
                    <a:pt x="1907" y="26"/>
                    <a:pt x="1896" y="11"/>
                    <a:pt x="1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7" name="Google Shape;33637;p23"/>
            <p:cNvSpPr/>
            <p:nvPr/>
          </p:nvSpPr>
          <p:spPr>
            <a:xfrm>
              <a:off x="-1477667" y="4693681"/>
              <a:ext cx="126442" cy="21488"/>
            </a:xfrm>
            <a:custGeom>
              <a:avLst/>
              <a:gdLst/>
              <a:ahLst/>
              <a:cxnLst/>
              <a:rect l="l" t="t" r="r" b="b"/>
              <a:pathLst>
                <a:path w="2648" h="450" extrusionOk="0">
                  <a:moveTo>
                    <a:pt x="2314" y="1"/>
                  </a:moveTo>
                  <a:cubicBezTo>
                    <a:pt x="2195" y="1"/>
                    <a:pt x="2078" y="8"/>
                    <a:pt x="1955" y="27"/>
                  </a:cubicBezTo>
                  <a:cubicBezTo>
                    <a:pt x="1742" y="61"/>
                    <a:pt x="1522" y="65"/>
                    <a:pt x="1305" y="94"/>
                  </a:cubicBezTo>
                  <a:cubicBezTo>
                    <a:pt x="1096" y="124"/>
                    <a:pt x="886" y="169"/>
                    <a:pt x="677" y="210"/>
                  </a:cubicBezTo>
                  <a:cubicBezTo>
                    <a:pt x="527" y="240"/>
                    <a:pt x="378" y="274"/>
                    <a:pt x="228" y="311"/>
                  </a:cubicBezTo>
                  <a:cubicBezTo>
                    <a:pt x="149" y="330"/>
                    <a:pt x="75" y="363"/>
                    <a:pt x="0" y="393"/>
                  </a:cubicBezTo>
                  <a:cubicBezTo>
                    <a:pt x="4" y="408"/>
                    <a:pt x="8" y="427"/>
                    <a:pt x="11" y="442"/>
                  </a:cubicBezTo>
                  <a:cubicBezTo>
                    <a:pt x="42" y="446"/>
                    <a:pt x="75" y="449"/>
                    <a:pt x="105" y="449"/>
                  </a:cubicBezTo>
                  <a:cubicBezTo>
                    <a:pt x="123" y="449"/>
                    <a:pt x="139" y="446"/>
                    <a:pt x="154" y="442"/>
                  </a:cubicBezTo>
                  <a:cubicBezTo>
                    <a:pt x="453" y="379"/>
                    <a:pt x="751" y="300"/>
                    <a:pt x="1051" y="244"/>
                  </a:cubicBezTo>
                  <a:cubicBezTo>
                    <a:pt x="1238" y="206"/>
                    <a:pt x="1432" y="151"/>
                    <a:pt x="1615" y="151"/>
                  </a:cubicBezTo>
                  <a:cubicBezTo>
                    <a:pt x="1652" y="151"/>
                    <a:pt x="1690" y="154"/>
                    <a:pt x="1724" y="158"/>
                  </a:cubicBezTo>
                  <a:cubicBezTo>
                    <a:pt x="1764" y="161"/>
                    <a:pt x="1806" y="165"/>
                    <a:pt x="1847" y="165"/>
                  </a:cubicBezTo>
                  <a:cubicBezTo>
                    <a:pt x="1929" y="165"/>
                    <a:pt x="2007" y="154"/>
                    <a:pt x="2090" y="146"/>
                  </a:cubicBezTo>
                  <a:cubicBezTo>
                    <a:pt x="2168" y="135"/>
                    <a:pt x="2251" y="128"/>
                    <a:pt x="2329" y="128"/>
                  </a:cubicBezTo>
                  <a:cubicBezTo>
                    <a:pt x="2366" y="128"/>
                    <a:pt x="2404" y="128"/>
                    <a:pt x="2437" y="135"/>
                  </a:cubicBezTo>
                  <a:lnTo>
                    <a:pt x="2475" y="135"/>
                  </a:lnTo>
                  <a:cubicBezTo>
                    <a:pt x="2546" y="135"/>
                    <a:pt x="2617" y="109"/>
                    <a:pt x="2647" y="27"/>
                  </a:cubicBezTo>
                  <a:cubicBezTo>
                    <a:pt x="2535" y="8"/>
                    <a:pt x="2426" y="1"/>
                    <a:pt x="23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8" name="Google Shape;33638;p23"/>
            <p:cNvSpPr/>
            <p:nvPr/>
          </p:nvSpPr>
          <p:spPr>
            <a:xfrm>
              <a:off x="-2057066" y="5351772"/>
              <a:ext cx="111926" cy="64892"/>
            </a:xfrm>
            <a:custGeom>
              <a:avLst/>
              <a:gdLst/>
              <a:ahLst/>
              <a:cxnLst/>
              <a:rect l="l" t="t" r="r" b="b"/>
              <a:pathLst>
                <a:path w="2344" h="1359" extrusionOk="0">
                  <a:moveTo>
                    <a:pt x="2195" y="1"/>
                  </a:moveTo>
                  <a:cubicBezTo>
                    <a:pt x="2086" y="1"/>
                    <a:pt x="2000" y="31"/>
                    <a:pt x="1926" y="95"/>
                  </a:cubicBezTo>
                  <a:cubicBezTo>
                    <a:pt x="1719" y="285"/>
                    <a:pt x="1466" y="405"/>
                    <a:pt x="1231" y="544"/>
                  </a:cubicBezTo>
                  <a:cubicBezTo>
                    <a:pt x="965" y="704"/>
                    <a:pt x="722" y="913"/>
                    <a:pt x="423" y="1007"/>
                  </a:cubicBezTo>
                  <a:cubicBezTo>
                    <a:pt x="228" y="1070"/>
                    <a:pt x="135" y="1224"/>
                    <a:pt x="1" y="1351"/>
                  </a:cubicBezTo>
                  <a:cubicBezTo>
                    <a:pt x="23" y="1358"/>
                    <a:pt x="42" y="1358"/>
                    <a:pt x="56" y="1358"/>
                  </a:cubicBezTo>
                  <a:cubicBezTo>
                    <a:pt x="146" y="1358"/>
                    <a:pt x="213" y="1302"/>
                    <a:pt x="289" y="1257"/>
                  </a:cubicBezTo>
                  <a:cubicBezTo>
                    <a:pt x="542" y="1093"/>
                    <a:pt x="796" y="932"/>
                    <a:pt x="1051" y="772"/>
                  </a:cubicBezTo>
                  <a:cubicBezTo>
                    <a:pt x="1338" y="596"/>
                    <a:pt x="1630" y="416"/>
                    <a:pt x="1921" y="244"/>
                  </a:cubicBezTo>
                  <a:cubicBezTo>
                    <a:pt x="2049" y="170"/>
                    <a:pt x="2183" y="102"/>
                    <a:pt x="2344" y="16"/>
                  </a:cubicBezTo>
                  <a:cubicBezTo>
                    <a:pt x="2288" y="5"/>
                    <a:pt x="2240" y="1"/>
                    <a:pt x="2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9" name="Google Shape;33639;p23"/>
            <p:cNvSpPr/>
            <p:nvPr/>
          </p:nvSpPr>
          <p:spPr>
            <a:xfrm>
              <a:off x="-2129741" y="5233829"/>
              <a:ext cx="107008" cy="69285"/>
            </a:xfrm>
            <a:custGeom>
              <a:avLst/>
              <a:gdLst/>
              <a:ahLst/>
              <a:cxnLst/>
              <a:rect l="l" t="t" r="r" b="b"/>
              <a:pathLst>
                <a:path w="2241" h="1451" extrusionOk="0">
                  <a:moveTo>
                    <a:pt x="2214" y="0"/>
                  </a:moveTo>
                  <a:cubicBezTo>
                    <a:pt x="2142" y="31"/>
                    <a:pt x="2064" y="49"/>
                    <a:pt x="2001" y="86"/>
                  </a:cubicBezTo>
                  <a:cubicBezTo>
                    <a:pt x="1799" y="206"/>
                    <a:pt x="1604" y="329"/>
                    <a:pt x="1402" y="452"/>
                  </a:cubicBezTo>
                  <a:cubicBezTo>
                    <a:pt x="1205" y="573"/>
                    <a:pt x="1007" y="685"/>
                    <a:pt x="808" y="808"/>
                  </a:cubicBezTo>
                  <a:cubicBezTo>
                    <a:pt x="572" y="957"/>
                    <a:pt x="341" y="1114"/>
                    <a:pt x="106" y="1268"/>
                  </a:cubicBezTo>
                  <a:cubicBezTo>
                    <a:pt x="39" y="1313"/>
                    <a:pt x="1" y="1368"/>
                    <a:pt x="34" y="1451"/>
                  </a:cubicBezTo>
                  <a:cubicBezTo>
                    <a:pt x="360" y="1242"/>
                    <a:pt x="681" y="1028"/>
                    <a:pt x="1007" y="823"/>
                  </a:cubicBezTo>
                  <a:cubicBezTo>
                    <a:pt x="1268" y="659"/>
                    <a:pt x="1533" y="505"/>
                    <a:pt x="1795" y="345"/>
                  </a:cubicBezTo>
                  <a:cubicBezTo>
                    <a:pt x="1918" y="273"/>
                    <a:pt x="2038" y="202"/>
                    <a:pt x="2158" y="124"/>
                  </a:cubicBezTo>
                  <a:cubicBezTo>
                    <a:pt x="2192" y="105"/>
                    <a:pt x="2214" y="67"/>
                    <a:pt x="2240" y="34"/>
                  </a:cubicBezTo>
                  <a:cubicBezTo>
                    <a:pt x="2229" y="23"/>
                    <a:pt x="2221" y="12"/>
                    <a:pt x="2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0" name="Google Shape;33640;p23"/>
            <p:cNvSpPr/>
            <p:nvPr/>
          </p:nvSpPr>
          <p:spPr>
            <a:xfrm>
              <a:off x="-1743110" y="5220794"/>
              <a:ext cx="72341" cy="60738"/>
            </a:xfrm>
            <a:custGeom>
              <a:avLst/>
              <a:gdLst/>
              <a:ahLst/>
              <a:cxnLst/>
              <a:rect l="l" t="t" r="r" b="b"/>
              <a:pathLst>
                <a:path w="1515" h="1272" extrusionOk="0">
                  <a:moveTo>
                    <a:pt x="1514" y="0"/>
                  </a:moveTo>
                  <a:cubicBezTo>
                    <a:pt x="1455" y="35"/>
                    <a:pt x="1407" y="45"/>
                    <a:pt x="1376" y="75"/>
                  </a:cubicBezTo>
                  <a:cubicBezTo>
                    <a:pt x="1186" y="304"/>
                    <a:pt x="980" y="523"/>
                    <a:pt x="737" y="703"/>
                  </a:cubicBezTo>
                  <a:cubicBezTo>
                    <a:pt x="689" y="741"/>
                    <a:pt x="625" y="763"/>
                    <a:pt x="565" y="793"/>
                  </a:cubicBezTo>
                  <a:cubicBezTo>
                    <a:pt x="554" y="797"/>
                    <a:pt x="539" y="797"/>
                    <a:pt x="527" y="804"/>
                  </a:cubicBezTo>
                  <a:cubicBezTo>
                    <a:pt x="356" y="939"/>
                    <a:pt x="184" y="1073"/>
                    <a:pt x="12" y="1212"/>
                  </a:cubicBezTo>
                  <a:cubicBezTo>
                    <a:pt x="4" y="1215"/>
                    <a:pt x="4" y="1234"/>
                    <a:pt x="1" y="1268"/>
                  </a:cubicBezTo>
                  <a:cubicBezTo>
                    <a:pt x="23" y="1272"/>
                    <a:pt x="46" y="1272"/>
                    <a:pt x="68" y="1272"/>
                  </a:cubicBezTo>
                  <a:cubicBezTo>
                    <a:pt x="169" y="1272"/>
                    <a:pt x="263" y="1238"/>
                    <a:pt x="326" y="1174"/>
                  </a:cubicBezTo>
                  <a:cubicBezTo>
                    <a:pt x="491" y="999"/>
                    <a:pt x="696" y="890"/>
                    <a:pt x="883" y="752"/>
                  </a:cubicBezTo>
                  <a:cubicBezTo>
                    <a:pt x="920" y="722"/>
                    <a:pt x="962" y="696"/>
                    <a:pt x="991" y="658"/>
                  </a:cubicBezTo>
                  <a:cubicBezTo>
                    <a:pt x="1103" y="520"/>
                    <a:pt x="1219" y="385"/>
                    <a:pt x="1391" y="311"/>
                  </a:cubicBezTo>
                  <a:cubicBezTo>
                    <a:pt x="1485" y="270"/>
                    <a:pt x="1511" y="169"/>
                    <a:pt x="15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1" name="Google Shape;33641;p23"/>
            <p:cNvSpPr/>
            <p:nvPr/>
          </p:nvSpPr>
          <p:spPr>
            <a:xfrm>
              <a:off x="-2190241" y="5335919"/>
              <a:ext cx="76973" cy="81079"/>
            </a:xfrm>
            <a:custGeom>
              <a:avLst/>
              <a:gdLst/>
              <a:ahLst/>
              <a:cxnLst/>
              <a:rect l="l" t="t" r="r" b="b"/>
              <a:pathLst>
                <a:path w="1612" h="1698" extrusionOk="0">
                  <a:moveTo>
                    <a:pt x="1612" y="1"/>
                  </a:moveTo>
                  <a:cubicBezTo>
                    <a:pt x="1570" y="15"/>
                    <a:pt x="1534" y="23"/>
                    <a:pt x="1503" y="46"/>
                  </a:cubicBezTo>
                  <a:cubicBezTo>
                    <a:pt x="1246" y="229"/>
                    <a:pt x="999" y="423"/>
                    <a:pt x="797" y="666"/>
                  </a:cubicBezTo>
                  <a:cubicBezTo>
                    <a:pt x="561" y="938"/>
                    <a:pt x="330" y="1212"/>
                    <a:pt x="102" y="1488"/>
                  </a:cubicBezTo>
                  <a:cubicBezTo>
                    <a:pt x="57" y="1544"/>
                    <a:pt x="38" y="1619"/>
                    <a:pt x="12" y="1690"/>
                  </a:cubicBezTo>
                  <a:cubicBezTo>
                    <a:pt x="68" y="1653"/>
                    <a:pt x="135" y="1623"/>
                    <a:pt x="169" y="1571"/>
                  </a:cubicBezTo>
                  <a:cubicBezTo>
                    <a:pt x="345" y="1316"/>
                    <a:pt x="557" y="1095"/>
                    <a:pt x="775" y="883"/>
                  </a:cubicBezTo>
                  <a:cubicBezTo>
                    <a:pt x="838" y="823"/>
                    <a:pt x="871" y="737"/>
                    <a:pt x="935" y="681"/>
                  </a:cubicBezTo>
                  <a:cubicBezTo>
                    <a:pt x="1099" y="535"/>
                    <a:pt x="1268" y="397"/>
                    <a:pt x="1444" y="270"/>
                  </a:cubicBezTo>
                  <a:cubicBezTo>
                    <a:pt x="1567" y="180"/>
                    <a:pt x="1604" y="139"/>
                    <a:pt x="1612" y="1"/>
                  </a:cubicBezTo>
                  <a:close/>
                  <a:moveTo>
                    <a:pt x="12" y="1690"/>
                  </a:moveTo>
                  <a:cubicBezTo>
                    <a:pt x="8" y="1690"/>
                    <a:pt x="5" y="1694"/>
                    <a:pt x="0" y="1697"/>
                  </a:cubicBezTo>
                  <a:lnTo>
                    <a:pt x="8" y="1697"/>
                  </a:lnTo>
                  <a:cubicBezTo>
                    <a:pt x="8" y="1694"/>
                    <a:pt x="12" y="1690"/>
                    <a:pt x="12" y="169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2" name="Google Shape;33642;p23"/>
            <p:cNvSpPr/>
            <p:nvPr/>
          </p:nvSpPr>
          <p:spPr>
            <a:xfrm>
              <a:off x="-2109352" y="5268830"/>
              <a:ext cx="106244" cy="64797"/>
            </a:xfrm>
            <a:custGeom>
              <a:avLst/>
              <a:gdLst/>
              <a:ahLst/>
              <a:cxnLst/>
              <a:rect l="l" t="t" r="r" b="b"/>
              <a:pathLst>
                <a:path w="2225" h="1357" extrusionOk="0">
                  <a:moveTo>
                    <a:pt x="2138" y="0"/>
                  </a:moveTo>
                  <a:cubicBezTo>
                    <a:pt x="2127" y="0"/>
                    <a:pt x="2119" y="4"/>
                    <a:pt x="2112" y="7"/>
                  </a:cubicBezTo>
                  <a:cubicBezTo>
                    <a:pt x="1962" y="97"/>
                    <a:pt x="1817" y="195"/>
                    <a:pt x="1671" y="288"/>
                  </a:cubicBezTo>
                  <a:cubicBezTo>
                    <a:pt x="1555" y="359"/>
                    <a:pt x="1439" y="423"/>
                    <a:pt x="1323" y="490"/>
                  </a:cubicBezTo>
                  <a:cubicBezTo>
                    <a:pt x="946" y="718"/>
                    <a:pt x="568" y="946"/>
                    <a:pt x="190" y="1177"/>
                  </a:cubicBezTo>
                  <a:cubicBezTo>
                    <a:pt x="123" y="1215"/>
                    <a:pt x="67" y="1267"/>
                    <a:pt x="0" y="1316"/>
                  </a:cubicBezTo>
                  <a:cubicBezTo>
                    <a:pt x="30" y="1342"/>
                    <a:pt x="41" y="1357"/>
                    <a:pt x="49" y="1357"/>
                  </a:cubicBezTo>
                  <a:cubicBezTo>
                    <a:pt x="86" y="1346"/>
                    <a:pt x="128" y="1339"/>
                    <a:pt x="157" y="1320"/>
                  </a:cubicBezTo>
                  <a:cubicBezTo>
                    <a:pt x="849" y="901"/>
                    <a:pt x="1536" y="475"/>
                    <a:pt x="2224" y="52"/>
                  </a:cubicBezTo>
                  <a:cubicBezTo>
                    <a:pt x="2221" y="38"/>
                    <a:pt x="2213" y="23"/>
                    <a:pt x="2209" y="7"/>
                  </a:cubicBezTo>
                  <a:cubicBezTo>
                    <a:pt x="2186" y="7"/>
                    <a:pt x="2160" y="0"/>
                    <a:pt x="2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3" name="Google Shape;33643;p23"/>
            <p:cNvSpPr/>
            <p:nvPr/>
          </p:nvSpPr>
          <p:spPr>
            <a:xfrm>
              <a:off x="-1930194" y="5136181"/>
              <a:ext cx="94306" cy="53957"/>
            </a:xfrm>
            <a:custGeom>
              <a:avLst/>
              <a:gdLst/>
              <a:ahLst/>
              <a:cxnLst/>
              <a:rect l="l" t="t" r="r" b="b"/>
              <a:pathLst>
                <a:path w="1975" h="1130" extrusionOk="0">
                  <a:moveTo>
                    <a:pt x="1975" y="1"/>
                  </a:moveTo>
                  <a:lnTo>
                    <a:pt x="1975" y="1"/>
                  </a:lnTo>
                  <a:cubicBezTo>
                    <a:pt x="1888" y="8"/>
                    <a:pt x="1836" y="1"/>
                    <a:pt x="1799" y="19"/>
                  </a:cubicBezTo>
                  <a:cubicBezTo>
                    <a:pt x="1683" y="83"/>
                    <a:pt x="1571" y="154"/>
                    <a:pt x="1459" y="225"/>
                  </a:cubicBezTo>
                  <a:cubicBezTo>
                    <a:pt x="1260" y="356"/>
                    <a:pt x="1077" y="509"/>
                    <a:pt x="857" y="610"/>
                  </a:cubicBezTo>
                  <a:cubicBezTo>
                    <a:pt x="753" y="655"/>
                    <a:pt x="663" y="725"/>
                    <a:pt x="565" y="782"/>
                  </a:cubicBezTo>
                  <a:cubicBezTo>
                    <a:pt x="379" y="887"/>
                    <a:pt x="188" y="984"/>
                    <a:pt x="1" y="1084"/>
                  </a:cubicBezTo>
                  <a:cubicBezTo>
                    <a:pt x="4" y="1100"/>
                    <a:pt x="9" y="1115"/>
                    <a:pt x="9" y="1129"/>
                  </a:cubicBezTo>
                  <a:cubicBezTo>
                    <a:pt x="83" y="1115"/>
                    <a:pt x="161" y="1111"/>
                    <a:pt x="229" y="1084"/>
                  </a:cubicBezTo>
                  <a:cubicBezTo>
                    <a:pt x="371" y="1025"/>
                    <a:pt x="506" y="961"/>
                    <a:pt x="629" y="856"/>
                  </a:cubicBezTo>
                  <a:cubicBezTo>
                    <a:pt x="760" y="748"/>
                    <a:pt x="920" y="673"/>
                    <a:pt x="1070" y="584"/>
                  </a:cubicBezTo>
                  <a:cubicBezTo>
                    <a:pt x="1148" y="535"/>
                    <a:pt x="1227" y="487"/>
                    <a:pt x="1305" y="438"/>
                  </a:cubicBezTo>
                  <a:cubicBezTo>
                    <a:pt x="1347" y="411"/>
                    <a:pt x="1381" y="375"/>
                    <a:pt x="1422" y="359"/>
                  </a:cubicBezTo>
                  <a:cubicBezTo>
                    <a:pt x="1519" y="315"/>
                    <a:pt x="1627" y="296"/>
                    <a:pt x="1717" y="240"/>
                  </a:cubicBezTo>
                  <a:cubicBezTo>
                    <a:pt x="1799" y="187"/>
                    <a:pt x="1862" y="106"/>
                    <a:pt x="19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4" name="Google Shape;33644;p23"/>
            <p:cNvSpPr/>
            <p:nvPr/>
          </p:nvSpPr>
          <p:spPr>
            <a:xfrm>
              <a:off x="-2271081" y="5670408"/>
              <a:ext cx="56249" cy="109157"/>
            </a:xfrm>
            <a:custGeom>
              <a:avLst/>
              <a:gdLst/>
              <a:ahLst/>
              <a:cxnLst/>
              <a:rect l="l" t="t" r="r" b="b"/>
              <a:pathLst>
                <a:path w="1178" h="2286" extrusionOk="0">
                  <a:moveTo>
                    <a:pt x="1177" y="1"/>
                  </a:moveTo>
                  <a:lnTo>
                    <a:pt x="1177" y="1"/>
                  </a:lnTo>
                  <a:cubicBezTo>
                    <a:pt x="1047" y="109"/>
                    <a:pt x="991" y="258"/>
                    <a:pt x="965" y="405"/>
                  </a:cubicBezTo>
                  <a:cubicBezTo>
                    <a:pt x="913" y="681"/>
                    <a:pt x="793" y="931"/>
                    <a:pt x="673" y="1174"/>
                  </a:cubicBezTo>
                  <a:cubicBezTo>
                    <a:pt x="501" y="1507"/>
                    <a:pt x="288" y="1818"/>
                    <a:pt x="94" y="2135"/>
                  </a:cubicBezTo>
                  <a:cubicBezTo>
                    <a:pt x="64" y="2180"/>
                    <a:pt x="0" y="2221"/>
                    <a:pt x="68" y="2282"/>
                  </a:cubicBezTo>
                  <a:cubicBezTo>
                    <a:pt x="165" y="2147"/>
                    <a:pt x="266" y="2016"/>
                    <a:pt x="359" y="1878"/>
                  </a:cubicBezTo>
                  <a:cubicBezTo>
                    <a:pt x="460" y="1724"/>
                    <a:pt x="554" y="1567"/>
                    <a:pt x="644" y="1407"/>
                  </a:cubicBezTo>
                  <a:cubicBezTo>
                    <a:pt x="841" y="1040"/>
                    <a:pt x="1051" y="677"/>
                    <a:pt x="1118" y="258"/>
                  </a:cubicBezTo>
                  <a:cubicBezTo>
                    <a:pt x="1133" y="173"/>
                    <a:pt x="1170" y="91"/>
                    <a:pt x="1177" y="1"/>
                  </a:cubicBezTo>
                  <a:close/>
                  <a:moveTo>
                    <a:pt x="68" y="2282"/>
                  </a:moveTo>
                  <a:lnTo>
                    <a:pt x="68" y="2285"/>
                  </a:lnTo>
                  <a:lnTo>
                    <a:pt x="71" y="2285"/>
                  </a:lnTo>
                  <a:lnTo>
                    <a:pt x="68" y="228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5" name="Google Shape;33645;p23"/>
            <p:cNvSpPr/>
            <p:nvPr/>
          </p:nvSpPr>
          <p:spPr>
            <a:xfrm>
              <a:off x="-2112074" y="5420532"/>
              <a:ext cx="53241" cy="63746"/>
            </a:xfrm>
            <a:custGeom>
              <a:avLst/>
              <a:gdLst/>
              <a:ahLst/>
              <a:cxnLst/>
              <a:rect l="l" t="t" r="r" b="b"/>
              <a:pathLst>
                <a:path w="1115" h="1335" extrusionOk="0">
                  <a:moveTo>
                    <a:pt x="996" y="1"/>
                  </a:moveTo>
                  <a:cubicBezTo>
                    <a:pt x="987" y="1"/>
                    <a:pt x="980" y="1"/>
                    <a:pt x="973" y="4"/>
                  </a:cubicBezTo>
                  <a:cubicBezTo>
                    <a:pt x="872" y="79"/>
                    <a:pt x="775" y="158"/>
                    <a:pt x="685" y="243"/>
                  </a:cubicBezTo>
                  <a:cubicBezTo>
                    <a:pt x="603" y="322"/>
                    <a:pt x="543" y="423"/>
                    <a:pt x="457" y="494"/>
                  </a:cubicBezTo>
                  <a:cubicBezTo>
                    <a:pt x="281" y="640"/>
                    <a:pt x="202" y="860"/>
                    <a:pt x="45" y="1021"/>
                  </a:cubicBezTo>
                  <a:cubicBezTo>
                    <a:pt x="5" y="1062"/>
                    <a:pt x="9" y="1155"/>
                    <a:pt x="1" y="1226"/>
                  </a:cubicBezTo>
                  <a:cubicBezTo>
                    <a:pt x="1" y="1252"/>
                    <a:pt x="28" y="1283"/>
                    <a:pt x="50" y="1335"/>
                  </a:cubicBezTo>
                  <a:cubicBezTo>
                    <a:pt x="221" y="1095"/>
                    <a:pt x="307" y="826"/>
                    <a:pt x="513" y="636"/>
                  </a:cubicBezTo>
                  <a:cubicBezTo>
                    <a:pt x="711" y="453"/>
                    <a:pt x="894" y="251"/>
                    <a:pt x="1115" y="23"/>
                  </a:cubicBezTo>
                  <a:cubicBezTo>
                    <a:pt x="1066" y="15"/>
                    <a:pt x="1025" y="1"/>
                    <a:pt x="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6" name="Google Shape;33646;p23"/>
            <p:cNvSpPr/>
            <p:nvPr/>
          </p:nvSpPr>
          <p:spPr>
            <a:xfrm>
              <a:off x="-2352495" y="5707366"/>
              <a:ext cx="43644" cy="63221"/>
            </a:xfrm>
            <a:custGeom>
              <a:avLst/>
              <a:gdLst/>
              <a:ahLst/>
              <a:cxnLst/>
              <a:rect l="l" t="t" r="r" b="b"/>
              <a:pathLst>
                <a:path w="914" h="1324" extrusionOk="0">
                  <a:moveTo>
                    <a:pt x="894" y="0"/>
                  </a:moveTo>
                  <a:cubicBezTo>
                    <a:pt x="860" y="31"/>
                    <a:pt x="823" y="53"/>
                    <a:pt x="801" y="90"/>
                  </a:cubicBezTo>
                  <a:cubicBezTo>
                    <a:pt x="651" y="319"/>
                    <a:pt x="513" y="557"/>
                    <a:pt x="360" y="785"/>
                  </a:cubicBezTo>
                  <a:cubicBezTo>
                    <a:pt x="263" y="928"/>
                    <a:pt x="151" y="1063"/>
                    <a:pt x="42" y="1197"/>
                  </a:cubicBezTo>
                  <a:cubicBezTo>
                    <a:pt x="27" y="1211"/>
                    <a:pt x="12" y="1230"/>
                    <a:pt x="1" y="1249"/>
                  </a:cubicBezTo>
                  <a:lnTo>
                    <a:pt x="83" y="1324"/>
                  </a:lnTo>
                  <a:cubicBezTo>
                    <a:pt x="274" y="1066"/>
                    <a:pt x="465" y="804"/>
                    <a:pt x="648" y="539"/>
                  </a:cubicBezTo>
                  <a:cubicBezTo>
                    <a:pt x="741" y="400"/>
                    <a:pt x="819" y="251"/>
                    <a:pt x="898" y="105"/>
                  </a:cubicBezTo>
                  <a:cubicBezTo>
                    <a:pt x="913" y="79"/>
                    <a:pt x="898" y="38"/>
                    <a:pt x="8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7" name="Google Shape;33647;p23"/>
            <p:cNvSpPr/>
            <p:nvPr/>
          </p:nvSpPr>
          <p:spPr>
            <a:xfrm>
              <a:off x="-1913959" y="5169367"/>
              <a:ext cx="95213" cy="56488"/>
            </a:xfrm>
            <a:custGeom>
              <a:avLst/>
              <a:gdLst/>
              <a:ahLst/>
              <a:cxnLst/>
              <a:rect l="l" t="t" r="r" b="b"/>
              <a:pathLst>
                <a:path w="1994" h="1183" extrusionOk="0">
                  <a:moveTo>
                    <a:pt x="1952" y="1"/>
                  </a:moveTo>
                  <a:cubicBezTo>
                    <a:pt x="1773" y="109"/>
                    <a:pt x="1593" y="218"/>
                    <a:pt x="1410" y="326"/>
                  </a:cubicBezTo>
                  <a:cubicBezTo>
                    <a:pt x="1156" y="479"/>
                    <a:pt x="898" y="632"/>
                    <a:pt x="641" y="786"/>
                  </a:cubicBezTo>
                  <a:cubicBezTo>
                    <a:pt x="629" y="793"/>
                    <a:pt x="615" y="798"/>
                    <a:pt x="603" y="805"/>
                  </a:cubicBezTo>
                  <a:cubicBezTo>
                    <a:pt x="484" y="946"/>
                    <a:pt x="311" y="991"/>
                    <a:pt x="147" y="1055"/>
                  </a:cubicBezTo>
                  <a:cubicBezTo>
                    <a:pt x="106" y="1074"/>
                    <a:pt x="73" y="1115"/>
                    <a:pt x="1" y="1174"/>
                  </a:cubicBezTo>
                  <a:cubicBezTo>
                    <a:pt x="54" y="1179"/>
                    <a:pt x="83" y="1182"/>
                    <a:pt x="106" y="1182"/>
                  </a:cubicBezTo>
                  <a:cubicBezTo>
                    <a:pt x="113" y="1182"/>
                    <a:pt x="121" y="1182"/>
                    <a:pt x="125" y="1179"/>
                  </a:cubicBezTo>
                  <a:cubicBezTo>
                    <a:pt x="311" y="1089"/>
                    <a:pt x="536" y="1033"/>
                    <a:pt x="670" y="891"/>
                  </a:cubicBezTo>
                  <a:cubicBezTo>
                    <a:pt x="801" y="753"/>
                    <a:pt x="1018" y="786"/>
                    <a:pt x="1100" y="606"/>
                  </a:cubicBezTo>
                  <a:cubicBezTo>
                    <a:pt x="1396" y="494"/>
                    <a:pt x="1620" y="251"/>
                    <a:pt x="1923" y="154"/>
                  </a:cubicBezTo>
                  <a:cubicBezTo>
                    <a:pt x="1957" y="143"/>
                    <a:pt x="1971" y="75"/>
                    <a:pt x="1993" y="35"/>
                  </a:cubicBezTo>
                  <a:cubicBezTo>
                    <a:pt x="1979" y="23"/>
                    <a:pt x="1967" y="12"/>
                    <a:pt x="19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8" name="Google Shape;33648;p23"/>
            <p:cNvSpPr/>
            <p:nvPr/>
          </p:nvSpPr>
          <p:spPr>
            <a:xfrm>
              <a:off x="-1550152" y="4780634"/>
              <a:ext cx="81796" cy="44264"/>
            </a:xfrm>
            <a:custGeom>
              <a:avLst/>
              <a:gdLst/>
              <a:ahLst/>
              <a:cxnLst/>
              <a:rect l="l" t="t" r="r" b="b"/>
              <a:pathLst>
                <a:path w="1713" h="927" extrusionOk="0">
                  <a:moveTo>
                    <a:pt x="1694" y="0"/>
                  </a:moveTo>
                  <a:cubicBezTo>
                    <a:pt x="1522" y="71"/>
                    <a:pt x="1365" y="138"/>
                    <a:pt x="1208" y="202"/>
                  </a:cubicBezTo>
                  <a:cubicBezTo>
                    <a:pt x="1152" y="228"/>
                    <a:pt x="1100" y="259"/>
                    <a:pt x="1044" y="285"/>
                  </a:cubicBezTo>
                  <a:cubicBezTo>
                    <a:pt x="924" y="337"/>
                    <a:pt x="789" y="374"/>
                    <a:pt x="685" y="452"/>
                  </a:cubicBezTo>
                  <a:cubicBezTo>
                    <a:pt x="483" y="606"/>
                    <a:pt x="247" y="703"/>
                    <a:pt x="45" y="852"/>
                  </a:cubicBezTo>
                  <a:cubicBezTo>
                    <a:pt x="30" y="860"/>
                    <a:pt x="23" y="882"/>
                    <a:pt x="0" y="920"/>
                  </a:cubicBezTo>
                  <a:cubicBezTo>
                    <a:pt x="38" y="923"/>
                    <a:pt x="68" y="927"/>
                    <a:pt x="90" y="927"/>
                  </a:cubicBezTo>
                  <a:lnTo>
                    <a:pt x="116" y="927"/>
                  </a:lnTo>
                  <a:cubicBezTo>
                    <a:pt x="161" y="913"/>
                    <a:pt x="202" y="890"/>
                    <a:pt x="244" y="864"/>
                  </a:cubicBezTo>
                  <a:cubicBezTo>
                    <a:pt x="453" y="730"/>
                    <a:pt x="666" y="595"/>
                    <a:pt x="879" y="460"/>
                  </a:cubicBezTo>
                  <a:cubicBezTo>
                    <a:pt x="913" y="438"/>
                    <a:pt x="950" y="416"/>
                    <a:pt x="987" y="416"/>
                  </a:cubicBezTo>
                  <a:cubicBezTo>
                    <a:pt x="1137" y="404"/>
                    <a:pt x="1257" y="311"/>
                    <a:pt x="1391" y="259"/>
                  </a:cubicBezTo>
                  <a:cubicBezTo>
                    <a:pt x="1451" y="232"/>
                    <a:pt x="1515" y="221"/>
                    <a:pt x="1578" y="195"/>
                  </a:cubicBezTo>
                  <a:cubicBezTo>
                    <a:pt x="1686" y="154"/>
                    <a:pt x="1712" y="105"/>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9" name="Google Shape;33649;p23"/>
            <p:cNvSpPr/>
            <p:nvPr/>
          </p:nvSpPr>
          <p:spPr>
            <a:xfrm>
              <a:off x="-2222567" y="5335203"/>
              <a:ext cx="49708" cy="59879"/>
            </a:xfrm>
            <a:custGeom>
              <a:avLst/>
              <a:gdLst/>
              <a:ahLst/>
              <a:cxnLst/>
              <a:rect l="l" t="t" r="r" b="b"/>
              <a:pathLst>
                <a:path w="1041" h="1254" extrusionOk="0">
                  <a:moveTo>
                    <a:pt x="1041" y="1"/>
                  </a:moveTo>
                  <a:lnTo>
                    <a:pt x="1041" y="1"/>
                  </a:lnTo>
                  <a:cubicBezTo>
                    <a:pt x="999" y="20"/>
                    <a:pt x="955" y="30"/>
                    <a:pt x="924" y="56"/>
                  </a:cubicBezTo>
                  <a:cubicBezTo>
                    <a:pt x="570" y="386"/>
                    <a:pt x="282" y="767"/>
                    <a:pt x="13" y="1163"/>
                  </a:cubicBezTo>
                  <a:cubicBezTo>
                    <a:pt x="1" y="1182"/>
                    <a:pt x="13" y="1212"/>
                    <a:pt x="13" y="1253"/>
                  </a:cubicBezTo>
                  <a:cubicBezTo>
                    <a:pt x="139" y="1208"/>
                    <a:pt x="214" y="1126"/>
                    <a:pt x="266" y="1029"/>
                  </a:cubicBezTo>
                  <a:cubicBezTo>
                    <a:pt x="397" y="793"/>
                    <a:pt x="584" y="603"/>
                    <a:pt x="779" y="420"/>
                  </a:cubicBezTo>
                  <a:cubicBezTo>
                    <a:pt x="902" y="308"/>
                    <a:pt x="1007" y="184"/>
                    <a:pt x="10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0" name="Google Shape;33650;p23"/>
            <p:cNvSpPr/>
            <p:nvPr/>
          </p:nvSpPr>
          <p:spPr>
            <a:xfrm>
              <a:off x="-1279553" y="4901967"/>
              <a:ext cx="67709" cy="10266"/>
            </a:xfrm>
            <a:custGeom>
              <a:avLst/>
              <a:gdLst/>
              <a:ahLst/>
              <a:cxnLst/>
              <a:rect l="l" t="t" r="r" b="b"/>
              <a:pathLst>
                <a:path w="1418" h="215" extrusionOk="0">
                  <a:moveTo>
                    <a:pt x="1" y="1"/>
                  </a:moveTo>
                  <a:cubicBezTo>
                    <a:pt x="75" y="50"/>
                    <a:pt x="109" y="91"/>
                    <a:pt x="146" y="95"/>
                  </a:cubicBezTo>
                  <a:cubicBezTo>
                    <a:pt x="370" y="117"/>
                    <a:pt x="595" y="125"/>
                    <a:pt x="819" y="143"/>
                  </a:cubicBezTo>
                  <a:cubicBezTo>
                    <a:pt x="957" y="154"/>
                    <a:pt x="1096" y="180"/>
                    <a:pt x="1231" y="203"/>
                  </a:cubicBezTo>
                  <a:cubicBezTo>
                    <a:pt x="1257" y="211"/>
                    <a:pt x="1276" y="214"/>
                    <a:pt x="1290" y="214"/>
                  </a:cubicBezTo>
                  <a:cubicBezTo>
                    <a:pt x="1324" y="214"/>
                    <a:pt x="1347" y="199"/>
                    <a:pt x="1417" y="143"/>
                  </a:cubicBezTo>
                  <a:cubicBezTo>
                    <a:pt x="1200" y="23"/>
                    <a:pt x="976" y="12"/>
                    <a:pt x="752" y="9"/>
                  </a:cubicBezTo>
                  <a:cubicBezTo>
                    <a:pt x="520" y="1"/>
                    <a:pt x="28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1" name="Google Shape;33651;p23"/>
            <p:cNvSpPr/>
            <p:nvPr/>
          </p:nvSpPr>
          <p:spPr>
            <a:xfrm>
              <a:off x="-1204967" y="4909129"/>
              <a:ext cx="68808" cy="15614"/>
            </a:xfrm>
            <a:custGeom>
              <a:avLst/>
              <a:gdLst/>
              <a:ahLst/>
              <a:cxnLst/>
              <a:rect l="l" t="t" r="r" b="b"/>
              <a:pathLst>
                <a:path w="1441" h="327" extrusionOk="0">
                  <a:moveTo>
                    <a:pt x="1" y="1"/>
                  </a:moveTo>
                  <a:cubicBezTo>
                    <a:pt x="35" y="113"/>
                    <a:pt x="117" y="139"/>
                    <a:pt x="203" y="142"/>
                  </a:cubicBezTo>
                  <a:cubicBezTo>
                    <a:pt x="390" y="158"/>
                    <a:pt x="580" y="161"/>
                    <a:pt x="753" y="251"/>
                  </a:cubicBezTo>
                  <a:cubicBezTo>
                    <a:pt x="790" y="240"/>
                    <a:pt x="827" y="232"/>
                    <a:pt x="865" y="232"/>
                  </a:cubicBezTo>
                  <a:cubicBezTo>
                    <a:pt x="1014" y="232"/>
                    <a:pt x="1149" y="311"/>
                    <a:pt x="1294" y="322"/>
                  </a:cubicBezTo>
                  <a:cubicBezTo>
                    <a:pt x="1298" y="326"/>
                    <a:pt x="1306" y="326"/>
                    <a:pt x="1310" y="326"/>
                  </a:cubicBezTo>
                  <a:cubicBezTo>
                    <a:pt x="1343" y="326"/>
                    <a:pt x="1381" y="318"/>
                    <a:pt x="1441" y="315"/>
                  </a:cubicBezTo>
                  <a:cubicBezTo>
                    <a:pt x="1324" y="135"/>
                    <a:pt x="1153" y="150"/>
                    <a:pt x="1010" y="142"/>
                  </a:cubicBezTo>
                  <a:cubicBezTo>
                    <a:pt x="835" y="139"/>
                    <a:pt x="674" y="120"/>
                    <a:pt x="506" y="64"/>
                  </a:cubicBezTo>
                  <a:cubicBezTo>
                    <a:pt x="352" y="12"/>
                    <a:pt x="18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2" name="Google Shape;33652;p23"/>
            <p:cNvSpPr/>
            <p:nvPr/>
          </p:nvSpPr>
          <p:spPr>
            <a:xfrm>
              <a:off x="-1351273" y="4693872"/>
              <a:ext cx="74824" cy="6303"/>
            </a:xfrm>
            <a:custGeom>
              <a:avLst/>
              <a:gdLst/>
              <a:ahLst/>
              <a:cxnLst/>
              <a:rect l="l" t="t" r="r" b="b"/>
              <a:pathLst>
                <a:path w="1567" h="132" extrusionOk="0">
                  <a:moveTo>
                    <a:pt x="0" y="16"/>
                  </a:moveTo>
                  <a:lnTo>
                    <a:pt x="0" y="23"/>
                  </a:lnTo>
                  <a:lnTo>
                    <a:pt x="11" y="23"/>
                  </a:lnTo>
                  <a:cubicBezTo>
                    <a:pt x="7" y="19"/>
                    <a:pt x="4" y="16"/>
                    <a:pt x="0" y="16"/>
                  </a:cubicBezTo>
                  <a:close/>
                  <a:moveTo>
                    <a:pt x="1282" y="0"/>
                  </a:moveTo>
                  <a:cubicBezTo>
                    <a:pt x="1046" y="0"/>
                    <a:pt x="811" y="0"/>
                    <a:pt x="575" y="4"/>
                  </a:cubicBezTo>
                  <a:cubicBezTo>
                    <a:pt x="389" y="8"/>
                    <a:pt x="198" y="16"/>
                    <a:pt x="11" y="23"/>
                  </a:cubicBezTo>
                  <a:cubicBezTo>
                    <a:pt x="37" y="42"/>
                    <a:pt x="64" y="75"/>
                    <a:pt x="93" y="75"/>
                  </a:cubicBezTo>
                  <a:cubicBezTo>
                    <a:pt x="355" y="79"/>
                    <a:pt x="616" y="131"/>
                    <a:pt x="878" y="131"/>
                  </a:cubicBezTo>
                  <a:cubicBezTo>
                    <a:pt x="972" y="131"/>
                    <a:pt x="1061" y="124"/>
                    <a:pt x="1155" y="109"/>
                  </a:cubicBezTo>
                  <a:cubicBezTo>
                    <a:pt x="1185" y="102"/>
                    <a:pt x="1218" y="102"/>
                    <a:pt x="1248" y="102"/>
                  </a:cubicBezTo>
                  <a:cubicBezTo>
                    <a:pt x="1278" y="102"/>
                    <a:pt x="1308" y="102"/>
                    <a:pt x="1338" y="105"/>
                  </a:cubicBezTo>
                  <a:lnTo>
                    <a:pt x="1472" y="105"/>
                  </a:lnTo>
                  <a:cubicBezTo>
                    <a:pt x="1506" y="102"/>
                    <a:pt x="1540" y="68"/>
                    <a:pt x="1566" y="12"/>
                  </a:cubicBezTo>
                  <a:cubicBezTo>
                    <a:pt x="1484" y="8"/>
                    <a:pt x="1398" y="0"/>
                    <a:pt x="1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3" name="Google Shape;33653;p23"/>
            <p:cNvSpPr/>
            <p:nvPr/>
          </p:nvSpPr>
          <p:spPr>
            <a:xfrm>
              <a:off x="-2239853" y="5314861"/>
              <a:ext cx="47511" cy="52716"/>
            </a:xfrm>
            <a:custGeom>
              <a:avLst/>
              <a:gdLst/>
              <a:ahLst/>
              <a:cxnLst/>
              <a:rect l="l" t="t" r="r" b="b"/>
              <a:pathLst>
                <a:path w="995" h="1104" extrusionOk="0">
                  <a:moveTo>
                    <a:pt x="950" y="1"/>
                  </a:moveTo>
                  <a:cubicBezTo>
                    <a:pt x="741" y="120"/>
                    <a:pt x="599" y="322"/>
                    <a:pt x="442" y="498"/>
                  </a:cubicBezTo>
                  <a:cubicBezTo>
                    <a:pt x="277" y="677"/>
                    <a:pt x="147" y="882"/>
                    <a:pt x="0" y="1088"/>
                  </a:cubicBezTo>
                  <a:cubicBezTo>
                    <a:pt x="23" y="1100"/>
                    <a:pt x="42" y="1103"/>
                    <a:pt x="61" y="1103"/>
                  </a:cubicBezTo>
                  <a:cubicBezTo>
                    <a:pt x="113" y="1103"/>
                    <a:pt x="150" y="1065"/>
                    <a:pt x="165" y="1029"/>
                  </a:cubicBezTo>
                  <a:cubicBezTo>
                    <a:pt x="273" y="763"/>
                    <a:pt x="513" y="617"/>
                    <a:pt x="696" y="420"/>
                  </a:cubicBezTo>
                  <a:cubicBezTo>
                    <a:pt x="801" y="299"/>
                    <a:pt x="894" y="165"/>
                    <a:pt x="994" y="42"/>
                  </a:cubicBezTo>
                  <a:cubicBezTo>
                    <a:pt x="980" y="27"/>
                    <a:pt x="965" y="16"/>
                    <a:pt x="9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4" name="Google Shape;33654;p23"/>
            <p:cNvSpPr/>
            <p:nvPr/>
          </p:nvSpPr>
          <p:spPr>
            <a:xfrm>
              <a:off x="-1689391" y="5097646"/>
              <a:ext cx="40397" cy="50901"/>
            </a:xfrm>
            <a:custGeom>
              <a:avLst/>
              <a:gdLst/>
              <a:ahLst/>
              <a:cxnLst/>
              <a:rect l="l" t="t" r="r" b="b"/>
              <a:pathLst>
                <a:path w="846" h="1066" extrusionOk="0">
                  <a:moveTo>
                    <a:pt x="831" y="0"/>
                  </a:moveTo>
                  <a:lnTo>
                    <a:pt x="831" y="4"/>
                  </a:lnTo>
                  <a:lnTo>
                    <a:pt x="838" y="4"/>
                  </a:lnTo>
                  <a:lnTo>
                    <a:pt x="831" y="0"/>
                  </a:lnTo>
                  <a:close/>
                  <a:moveTo>
                    <a:pt x="831" y="4"/>
                  </a:moveTo>
                  <a:lnTo>
                    <a:pt x="831" y="4"/>
                  </a:lnTo>
                  <a:cubicBezTo>
                    <a:pt x="779" y="30"/>
                    <a:pt x="718" y="45"/>
                    <a:pt x="681" y="86"/>
                  </a:cubicBezTo>
                  <a:cubicBezTo>
                    <a:pt x="501" y="284"/>
                    <a:pt x="318" y="483"/>
                    <a:pt x="203" y="729"/>
                  </a:cubicBezTo>
                  <a:cubicBezTo>
                    <a:pt x="151" y="842"/>
                    <a:pt x="68" y="935"/>
                    <a:pt x="1" y="1039"/>
                  </a:cubicBezTo>
                  <a:cubicBezTo>
                    <a:pt x="8" y="1047"/>
                    <a:pt x="20" y="1058"/>
                    <a:pt x="30" y="1066"/>
                  </a:cubicBezTo>
                  <a:cubicBezTo>
                    <a:pt x="116" y="976"/>
                    <a:pt x="221" y="901"/>
                    <a:pt x="282" y="797"/>
                  </a:cubicBezTo>
                  <a:cubicBezTo>
                    <a:pt x="394" y="613"/>
                    <a:pt x="554" y="471"/>
                    <a:pt x="681" y="303"/>
                  </a:cubicBezTo>
                  <a:cubicBezTo>
                    <a:pt x="748" y="214"/>
                    <a:pt x="846" y="138"/>
                    <a:pt x="83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5" name="Google Shape;33655;p23"/>
            <p:cNvSpPr/>
            <p:nvPr/>
          </p:nvSpPr>
          <p:spPr>
            <a:xfrm>
              <a:off x="-1915535" y="5110825"/>
              <a:ext cx="64844" cy="38439"/>
            </a:xfrm>
            <a:custGeom>
              <a:avLst/>
              <a:gdLst/>
              <a:ahLst/>
              <a:cxnLst/>
              <a:rect l="l" t="t" r="r" b="b"/>
              <a:pathLst>
                <a:path w="1358" h="805" extrusionOk="0">
                  <a:moveTo>
                    <a:pt x="1357" y="0"/>
                  </a:moveTo>
                  <a:lnTo>
                    <a:pt x="1357" y="0"/>
                  </a:lnTo>
                  <a:cubicBezTo>
                    <a:pt x="1174" y="31"/>
                    <a:pt x="1040" y="113"/>
                    <a:pt x="905" y="202"/>
                  </a:cubicBezTo>
                  <a:cubicBezTo>
                    <a:pt x="662" y="367"/>
                    <a:pt x="401" y="502"/>
                    <a:pt x="151" y="651"/>
                  </a:cubicBezTo>
                  <a:cubicBezTo>
                    <a:pt x="98" y="685"/>
                    <a:pt x="56" y="733"/>
                    <a:pt x="1" y="782"/>
                  </a:cubicBezTo>
                  <a:cubicBezTo>
                    <a:pt x="30" y="797"/>
                    <a:pt x="56" y="804"/>
                    <a:pt x="79" y="804"/>
                  </a:cubicBezTo>
                  <a:cubicBezTo>
                    <a:pt x="132" y="804"/>
                    <a:pt x="168" y="767"/>
                    <a:pt x="199" y="737"/>
                  </a:cubicBezTo>
                  <a:cubicBezTo>
                    <a:pt x="330" y="610"/>
                    <a:pt x="491" y="528"/>
                    <a:pt x="662" y="490"/>
                  </a:cubicBezTo>
                  <a:cubicBezTo>
                    <a:pt x="782" y="464"/>
                    <a:pt x="868" y="397"/>
                    <a:pt x="962" y="330"/>
                  </a:cubicBezTo>
                  <a:cubicBezTo>
                    <a:pt x="1066" y="255"/>
                    <a:pt x="1178" y="180"/>
                    <a:pt x="1286" y="102"/>
                  </a:cubicBezTo>
                  <a:cubicBezTo>
                    <a:pt x="1312" y="79"/>
                    <a:pt x="1328" y="42"/>
                    <a:pt x="13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6" name="Google Shape;33656;p23"/>
            <p:cNvSpPr/>
            <p:nvPr/>
          </p:nvSpPr>
          <p:spPr>
            <a:xfrm>
              <a:off x="-1837177" y="5257752"/>
              <a:ext cx="61454" cy="39298"/>
            </a:xfrm>
            <a:custGeom>
              <a:avLst/>
              <a:gdLst/>
              <a:ahLst/>
              <a:cxnLst/>
              <a:rect l="l" t="t" r="r" b="b"/>
              <a:pathLst>
                <a:path w="1287" h="823" extrusionOk="0">
                  <a:moveTo>
                    <a:pt x="1249" y="1"/>
                  </a:moveTo>
                  <a:cubicBezTo>
                    <a:pt x="838" y="273"/>
                    <a:pt x="394" y="501"/>
                    <a:pt x="1" y="822"/>
                  </a:cubicBezTo>
                  <a:cubicBezTo>
                    <a:pt x="132" y="763"/>
                    <a:pt x="273" y="718"/>
                    <a:pt x="397" y="643"/>
                  </a:cubicBezTo>
                  <a:cubicBezTo>
                    <a:pt x="606" y="520"/>
                    <a:pt x="808" y="377"/>
                    <a:pt x="1013" y="247"/>
                  </a:cubicBezTo>
                  <a:cubicBezTo>
                    <a:pt x="1092" y="198"/>
                    <a:pt x="1174" y="158"/>
                    <a:pt x="1249" y="105"/>
                  </a:cubicBezTo>
                  <a:cubicBezTo>
                    <a:pt x="1268" y="90"/>
                    <a:pt x="1272" y="53"/>
                    <a:pt x="1286" y="27"/>
                  </a:cubicBezTo>
                  <a:cubicBezTo>
                    <a:pt x="1272" y="19"/>
                    <a:pt x="1260" y="8"/>
                    <a:pt x="1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7" name="Google Shape;33657;p23"/>
            <p:cNvSpPr/>
            <p:nvPr/>
          </p:nvSpPr>
          <p:spPr>
            <a:xfrm>
              <a:off x="-1692017" y="5146877"/>
              <a:ext cx="40158" cy="44694"/>
            </a:xfrm>
            <a:custGeom>
              <a:avLst/>
              <a:gdLst/>
              <a:ahLst/>
              <a:cxnLst/>
              <a:rect l="l" t="t" r="r" b="b"/>
              <a:pathLst>
                <a:path w="841" h="936" extrusionOk="0">
                  <a:moveTo>
                    <a:pt x="744" y="1"/>
                  </a:moveTo>
                  <a:cubicBezTo>
                    <a:pt x="710" y="1"/>
                    <a:pt x="684" y="23"/>
                    <a:pt x="661" y="49"/>
                  </a:cubicBezTo>
                  <a:cubicBezTo>
                    <a:pt x="452" y="304"/>
                    <a:pt x="242" y="562"/>
                    <a:pt x="33" y="820"/>
                  </a:cubicBezTo>
                  <a:cubicBezTo>
                    <a:pt x="11" y="850"/>
                    <a:pt x="0" y="891"/>
                    <a:pt x="4" y="936"/>
                  </a:cubicBezTo>
                  <a:cubicBezTo>
                    <a:pt x="321" y="670"/>
                    <a:pt x="579" y="356"/>
                    <a:pt x="841" y="49"/>
                  </a:cubicBezTo>
                  <a:cubicBezTo>
                    <a:pt x="803" y="16"/>
                    <a:pt x="770" y="1"/>
                    <a:pt x="7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8" name="Google Shape;33658;p23"/>
            <p:cNvSpPr/>
            <p:nvPr/>
          </p:nvSpPr>
          <p:spPr>
            <a:xfrm>
              <a:off x="-1467688" y="4728157"/>
              <a:ext cx="55724" cy="13943"/>
            </a:xfrm>
            <a:custGeom>
              <a:avLst/>
              <a:gdLst/>
              <a:ahLst/>
              <a:cxnLst/>
              <a:rect l="l" t="t" r="r" b="b"/>
              <a:pathLst>
                <a:path w="1167" h="292" extrusionOk="0">
                  <a:moveTo>
                    <a:pt x="1129" y="0"/>
                  </a:moveTo>
                  <a:cubicBezTo>
                    <a:pt x="730" y="0"/>
                    <a:pt x="367" y="128"/>
                    <a:pt x="1" y="266"/>
                  </a:cubicBezTo>
                  <a:cubicBezTo>
                    <a:pt x="61" y="285"/>
                    <a:pt x="120" y="292"/>
                    <a:pt x="176" y="292"/>
                  </a:cubicBezTo>
                  <a:cubicBezTo>
                    <a:pt x="318" y="292"/>
                    <a:pt x="456" y="240"/>
                    <a:pt x="591" y="195"/>
                  </a:cubicBezTo>
                  <a:cubicBezTo>
                    <a:pt x="782" y="124"/>
                    <a:pt x="1010" y="169"/>
                    <a:pt x="11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9" name="Google Shape;33659;p23"/>
            <p:cNvSpPr/>
            <p:nvPr/>
          </p:nvSpPr>
          <p:spPr>
            <a:xfrm>
              <a:off x="-2291757" y="5489626"/>
              <a:ext cx="28220" cy="65895"/>
            </a:xfrm>
            <a:custGeom>
              <a:avLst/>
              <a:gdLst/>
              <a:ahLst/>
              <a:cxnLst/>
              <a:rect l="l" t="t" r="r" b="b"/>
              <a:pathLst>
                <a:path w="591" h="1380" extrusionOk="0">
                  <a:moveTo>
                    <a:pt x="504" y="0"/>
                  </a:moveTo>
                  <a:cubicBezTo>
                    <a:pt x="459" y="75"/>
                    <a:pt x="426" y="124"/>
                    <a:pt x="404" y="176"/>
                  </a:cubicBezTo>
                  <a:cubicBezTo>
                    <a:pt x="258" y="568"/>
                    <a:pt x="116" y="968"/>
                    <a:pt x="0" y="1380"/>
                  </a:cubicBezTo>
                  <a:cubicBezTo>
                    <a:pt x="18" y="1361"/>
                    <a:pt x="40" y="1342"/>
                    <a:pt x="52" y="1316"/>
                  </a:cubicBezTo>
                  <a:cubicBezTo>
                    <a:pt x="206" y="983"/>
                    <a:pt x="359" y="647"/>
                    <a:pt x="508" y="310"/>
                  </a:cubicBezTo>
                  <a:cubicBezTo>
                    <a:pt x="542" y="228"/>
                    <a:pt x="590" y="138"/>
                    <a:pt x="5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0" name="Google Shape;33660;p23"/>
            <p:cNvSpPr/>
            <p:nvPr/>
          </p:nvSpPr>
          <p:spPr>
            <a:xfrm>
              <a:off x="-1272438" y="4765641"/>
              <a:ext cx="63221" cy="8404"/>
            </a:xfrm>
            <a:custGeom>
              <a:avLst/>
              <a:gdLst/>
              <a:ahLst/>
              <a:cxnLst/>
              <a:rect l="l" t="t" r="r" b="b"/>
              <a:pathLst>
                <a:path w="1324" h="176" extrusionOk="0">
                  <a:moveTo>
                    <a:pt x="1324" y="119"/>
                  </a:moveTo>
                  <a:cubicBezTo>
                    <a:pt x="1317" y="119"/>
                    <a:pt x="1313" y="119"/>
                    <a:pt x="1310" y="124"/>
                  </a:cubicBezTo>
                  <a:cubicBezTo>
                    <a:pt x="1313" y="124"/>
                    <a:pt x="1317" y="124"/>
                    <a:pt x="1320" y="128"/>
                  </a:cubicBezTo>
                  <a:lnTo>
                    <a:pt x="1324" y="119"/>
                  </a:lnTo>
                  <a:close/>
                  <a:moveTo>
                    <a:pt x="1" y="0"/>
                  </a:moveTo>
                  <a:cubicBezTo>
                    <a:pt x="28" y="71"/>
                    <a:pt x="61" y="97"/>
                    <a:pt x="132" y="102"/>
                  </a:cubicBezTo>
                  <a:cubicBezTo>
                    <a:pt x="378" y="116"/>
                    <a:pt x="622" y="138"/>
                    <a:pt x="865" y="157"/>
                  </a:cubicBezTo>
                  <a:cubicBezTo>
                    <a:pt x="932" y="161"/>
                    <a:pt x="999" y="176"/>
                    <a:pt x="1063" y="176"/>
                  </a:cubicBezTo>
                  <a:lnTo>
                    <a:pt x="1096" y="176"/>
                  </a:lnTo>
                  <a:cubicBezTo>
                    <a:pt x="1167" y="169"/>
                    <a:pt x="1239" y="142"/>
                    <a:pt x="1310" y="124"/>
                  </a:cubicBezTo>
                  <a:cubicBezTo>
                    <a:pt x="1149" y="90"/>
                    <a:pt x="992" y="45"/>
                    <a:pt x="831" y="26"/>
                  </a:cubicBezTo>
                  <a:cubicBezTo>
                    <a:pt x="606" y="7"/>
                    <a:pt x="378" y="7"/>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1" name="Google Shape;33661;p23"/>
            <p:cNvSpPr/>
            <p:nvPr/>
          </p:nvSpPr>
          <p:spPr>
            <a:xfrm>
              <a:off x="-1349172" y="4721376"/>
              <a:ext cx="51283" cy="8070"/>
            </a:xfrm>
            <a:custGeom>
              <a:avLst/>
              <a:gdLst/>
              <a:ahLst/>
              <a:cxnLst/>
              <a:rect l="l" t="t" r="r" b="b"/>
              <a:pathLst>
                <a:path w="1074" h="169" extrusionOk="0">
                  <a:moveTo>
                    <a:pt x="199" y="0"/>
                  </a:moveTo>
                  <a:cubicBezTo>
                    <a:pt x="135" y="0"/>
                    <a:pt x="68" y="37"/>
                    <a:pt x="1" y="56"/>
                  </a:cubicBezTo>
                  <a:cubicBezTo>
                    <a:pt x="5" y="75"/>
                    <a:pt x="5" y="94"/>
                    <a:pt x="5" y="113"/>
                  </a:cubicBezTo>
                  <a:cubicBezTo>
                    <a:pt x="132" y="120"/>
                    <a:pt x="255" y="135"/>
                    <a:pt x="379" y="142"/>
                  </a:cubicBezTo>
                  <a:cubicBezTo>
                    <a:pt x="565" y="154"/>
                    <a:pt x="748" y="161"/>
                    <a:pt x="935" y="168"/>
                  </a:cubicBezTo>
                  <a:lnTo>
                    <a:pt x="950" y="168"/>
                  </a:lnTo>
                  <a:cubicBezTo>
                    <a:pt x="1014" y="168"/>
                    <a:pt x="1074" y="154"/>
                    <a:pt x="1074" y="42"/>
                  </a:cubicBezTo>
                  <a:cubicBezTo>
                    <a:pt x="782" y="26"/>
                    <a:pt x="494" y="8"/>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2" name="Google Shape;33662;p23"/>
            <p:cNvSpPr/>
            <p:nvPr/>
          </p:nvSpPr>
          <p:spPr>
            <a:xfrm>
              <a:off x="-1655297" y="5114598"/>
              <a:ext cx="25594" cy="28936"/>
            </a:xfrm>
            <a:custGeom>
              <a:avLst/>
              <a:gdLst/>
              <a:ahLst/>
              <a:cxnLst/>
              <a:rect l="l" t="t" r="r" b="b"/>
              <a:pathLst>
                <a:path w="536" h="606" extrusionOk="0">
                  <a:moveTo>
                    <a:pt x="453" y="0"/>
                  </a:moveTo>
                  <a:cubicBezTo>
                    <a:pt x="229" y="135"/>
                    <a:pt x="20" y="280"/>
                    <a:pt x="1" y="606"/>
                  </a:cubicBezTo>
                  <a:cubicBezTo>
                    <a:pt x="57" y="587"/>
                    <a:pt x="109" y="584"/>
                    <a:pt x="135" y="558"/>
                  </a:cubicBezTo>
                  <a:cubicBezTo>
                    <a:pt x="258" y="423"/>
                    <a:pt x="379" y="280"/>
                    <a:pt x="494" y="135"/>
                  </a:cubicBezTo>
                  <a:cubicBezTo>
                    <a:pt x="536" y="86"/>
                    <a:pt x="520" y="38"/>
                    <a:pt x="4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3" name="Google Shape;33663;p23"/>
            <p:cNvSpPr/>
            <p:nvPr/>
          </p:nvSpPr>
          <p:spPr>
            <a:xfrm>
              <a:off x="-2022972" y="5205609"/>
              <a:ext cx="56106" cy="28650"/>
            </a:xfrm>
            <a:custGeom>
              <a:avLst/>
              <a:gdLst/>
              <a:ahLst/>
              <a:cxnLst/>
              <a:rect l="l" t="t" r="r" b="b"/>
              <a:pathLst>
                <a:path w="1175" h="600" extrusionOk="0">
                  <a:moveTo>
                    <a:pt x="1174" y="1"/>
                  </a:moveTo>
                  <a:lnTo>
                    <a:pt x="1174" y="1"/>
                  </a:lnTo>
                  <a:cubicBezTo>
                    <a:pt x="796" y="180"/>
                    <a:pt x="419" y="360"/>
                    <a:pt x="1" y="558"/>
                  </a:cubicBezTo>
                  <a:cubicBezTo>
                    <a:pt x="60" y="588"/>
                    <a:pt x="105" y="599"/>
                    <a:pt x="146" y="599"/>
                  </a:cubicBezTo>
                  <a:cubicBezTo>
                    <a:pt x="191" y="599"/>
                    <a:pt x="229" y="584"/>
                    <a:pt x="262" y="569"/>
                  </a:cubicBezTo>
                  <a:cubicBezTo>
                    <a:pt x="456" y="483"/>
                    <a:pt x="651" y="397"/>
                    <a:pt x="838" y="300"/>
                  </a:cubicBezTo>
                  <a:cubicBezTo>
                    <a:pt x="972" y="232"/>
                    <a:pt x="1114" y="173"/>
                    <a:pt x="11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4" name="Google Shape;33664;p23"/>
            <p:cNvSpPr/>
            <p:nvPr/>
          </p:nvSpPr>
          <p:spPr>
            <a:xfrm>
              <a:off x="-2397619" y="5648681"/>
              <a:ext cx="41781" cy="67662"/>
            </a:xfrm>
            <a:custGeom>
              <a:avLst/>
              <a:gdLst/>
              <a:ahLst/>
              <a:cxnLst/>
              <a:rect l="l" t="t" r="r" b="b"/>
              <a:pathLst>
                <a:path w="875" h="1417" extrusionOk="0">
                  <a:moveTo>
                    <a:pt x="875" y="0"/>
                  </a:moveTo>
                  <a:lnTo>
                    <a:pt x="875" y="0"/>
                  </a:lnTo>
                  <a:cubicBezTo>
                    <a:pt x="687" y="213"/>
                    <a:pt x="628" y="497"/>
                    <a:pt x="441" y="718"/>
                  </a:cubicBezTo>
                  <a:cubicBezTo>
                    <a:pt x="266" y="927"/>
                    <a:pt x="146" y="1181"/>
                    <a:pt x="0" y="1417"/>
                  </a:cubicBezTo>
                  <a:cubicBezTo>
                    <a:pt x="370" y="1129"/>
                    <a:pt x="512" y="695"/>
                    <a:pt x="763" y="337"/>
                  </a:cubicBezTo>
                  <a:cubicBezTo>
                    <a:pt x="830" y="242"/>
                    <a:pt x="856" y="12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5" name="Google Shape;33665;p23"/>
            <p:cNvSpPr/>
            <p:nvPr/>
          </p:nvSpPr>
          <p:spPr>
            <a:xfrm>
              <a:off x="-1273297" y="4862764"/>
              <a:ext cx="66611" cy="13370"/>
            </a:xfrm>
            <a:custGeom>
              <a:avLst/>
              <a:gdLst/>
              <a:ahLst/>
              <a:cxnLst/>
              <a:rect l="l" t="t" r="r" b="b"/>
              <a:pathLst>
                <a:path w="1395" h="280" extrusionOk="0">
                  <a:moveTo>
                    <a:pt x="8" y="0"/>
                  </a:moveTo>
                  <a:cubicBezTo>
                    <a:pt x="4" y="19"/>
                    <a:pt x="1" y="41"/>
                    <a:pt x="1" y="59"/>
                  </a:cubicBezTo>
                  <a:cubicBezTo>
                    <a:pt x="139" y="135"/>
                    <a:pt x="296" y="112"/>
                    <a:pt x="449" y="119"/>
                  </a:cubicBezTo>
                  <a:cubicBezTo>
                    <a:pt x="614" y="127"/>
                    <a:pt x="778" y="135"/>
                    <a:pt x="943" y="161"/>
                  </a:cubicBezTo>
                  <a:cubicBezTo>
                    <a:pt x="1092" y="187"/>
                    <a:pt x="1242" y="239"/>
                    <a:pt x="1395" y="280"/>
                  </a:cubicBezTo>
                  <a:cubicBezTo>
                    <a:pt x="1373" y="183"/>
                    <a:pt x="1275" y="90"/>
                    <a:pt x="1189" y="90"/>
                  </a:cubicBezTo>
                  <a:cubicBezTo>
                    <a:pt x="1174" y="90"/>
                    <a:pt x="1159" y="90"/>
                    <a:pt x="1145" y="97"/>
                  </a:cubicBezTo>
                  <a:cubicBezTo>
                    <a:pt x="1122" y="109"/>
                    <a:pt x="1100" y="112"/>
                    <a:pt x="1085" y="112"/>
                  </a:cubicBezTo>
                  <a:cubicBezTo>
                    <a:pt x="1047" y="112"/>
                    <a:pt x="1021" y="97"/>
                    <a:pt x="983" y="90"/>
                  </a:cubicBezTo>
                  <a:cubicBezTo>
                    <a:pt x="901" y="71"/>
                    <a:pt x="815" y="78"/>
                    <a:pt x="729" y="74"/>
                  </a:cubicBezTo>
                  <a:lnTo>
                    <a:pt x="640" y="74"/>
                  </a:lnTo>
                  <a:cubicBezTo>
                    <a:pt x="427" y="52"/>
                    <a:pt x="217" y="26"/>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6" name="Google Shape;33666;p23"/>
            <p:cNvSpPr/>
            <p:nvPr/>
          </p:nvSpPr>
          <p:spPr>
            <a:xfrm>
              <a:off x="-2170568" y="5303067"/>
              <a:ext cx="42306" cy="28793"/>
            </a:xfrm>
            <a:custGeom>
              <a:avLst/>
              <a:gdLst/>
              <a:ahLst/>
              <a:cxnLst/>
              <a:rect l="l" t="t" r="r" b="b"/>
              <a:pathLst>
                <a:path w="886" h="603" extrusionOk="0">
                  <a:moveTo>
                    <a:pt x="886" y="1"/>
                  </a:moveTo>
                  <a:lnTo>
                    <a:pt x="886" y="1"/>
                  </a:lnTo>
                  <a:cubicBezTo>
                    <a:pt x="822" y="8"/>
                    <a:pt x="751" y="1"/>
                    <a:pt x="703" y="30"/>
                  </a:cubicBezTo>
                  <a:cubicBezTo>
                    <a:pt x="508" y="151"/>
                    <a:pt x="321" y="277"/>
                    <a:pt x="142" y="412"/>
                  </a:cubicBezTo>
                  <a:cubicBezTo>
                    <a:pt x="90" y="449"/>
                    <a:pt x="64" y="517"/>
                    <a:pt x="0" y="603"/>
                  </a:cubicBezTo>
                  <a:cubicBezTo>
                    <a:pt x="86" y="591"/>
                    <a:pt x="131" y="599"/>
                    <a:pt x="164" y="580"/>
                  </a:cubicBezTo>
                  <a:cubicBezTo>
                    <a:pt x="239" y="539"/>
                    <a:pt x="314" y="494"/>
                    <a:pt x="378" y="438"/>
                  </a:cubicBezTo>
                  <a:cubicBezTo>
                    <a:pt x="549" y="296"/>
                    <a:pt x="718" y="146"/>
                    <a:pt x="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7" name="Google Shape;33667;p23"/>
            <p:cNvSpPr/>
            <p:nvPr/>
          </p:nvSpPr>
          <p:spPr>
            <a:xfrm>
              <a:off x="-1944089" y="5324698"/>
              <a:ext cx="54817" cy="25881"/>
            </a:xfrm>
            <a:custGeom>
              <a:avLst/>
              <a:gdLst/>
              <a:ahLst/>
              <a:cxnLst/>
              <a:rect l="l" t="t" r="r" b="b"/>
              <a:pathLst>
                <a:path w="1148" h="542" extrusionOk="0">
                  <a:moveTo>
                    <a:pt x="984" y="0"/>
                  </a:moveTo>
                  <a:cubicBezTo>
                    <a:pt x="845" y="0"/>
                    <a:pt x="759" y="71"/>
                    <a:pt x="659" y="240"/>
                  </a:cubicBezTo>
                  <a:cubicBezTo>
                    <a:pt x="397" y="250"/>
                    <a:pt x="195" y="385"/>
                    <a:pt x="0" y="542"/>
                  </a:cubicBezTo>
                  <a:cubicBezTo>
                    <a:pt x="83" y="523"/>
                    <a:pt x="173" y="519"/>
                    <a:pt x="243" y="486"/>
                  </a:cubicBezTo>
                  <a:cubicBezTo>
                    <a:pt x="542" y="340"/>
                    <a:pt x="830" y="187"/>
                    <a:pt x="1148" y="22"/>
                  </a:cubicBezTo>
                  <a:cubicBezTo>
                    <a:pt x="1085" y="7"/>
                    <a:pt x="1032" y="0"/>
                    <a:pt x="9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8" name="Google Shape;33668;p23"/>
            <p:cNvSpPr/>
            <p:nvPr/>
          </p:nvSpPr>
          <p:spPr>
            <a:xfrm>
              <a:off x="-1523698" y="4745824"/>
              <a:ext cx="39633" cy="19864"/>
            </a:xfrm>
            <a:custGeom>
              <a:avLst/>
              <a:gdLst/>
              <a:ahLst/>
              <a:cxnLst/>
              <a:rect l="l" t="t" r="r" b="b"/>
              <a:pathLst>
                <a:path w="830" h="416" extrusionOk="0">
                  <a:moveTo>
                    <a:pt x="732" y="1"/>
                  </a:moveTo>
                  <a:cubicBezTo>
                    <a:pt x="714" y="1"/>
                    <a:pt x="695" y="4"/>
                    <a:pt x="676" y="11"/>
                  </a:cubicBezTo>
                  <a:cubicBezTo>
                    <a:pt x="463" y="105"/>
                    <a:pt x="254" y="198"/>
                    <a:pt x="48" y="299"/>
                  </a:cubicBezTo>
                  <a:cubicBezTo>
                    <a:pt x="26" y="310"/>
                    <a:pt x="14" y="351"/>
                    <a:pt x="0" y="377"/>
                  </a:cubicBezTo>
                  <a:cubicBezTo>
                    <a:pt x="11" y="389"/>
                    <a:pt x="22" y="404"/>
                    <a:pt x="33" y="415"/>
                  </a:cubicBezTo>
                  <a:cubicBezTo>
                    <a:pt x="310" y="333"/>
                    <a:pt x="583" y="247"/>
                    <a:pt x="830" y="90"/>
                  </a:cubicBezTo>
                  <a:cubicBezTo>
                    <a:pt x="807" y="23"/>
                    <a:pt x="770" y="1"/>
                    <a:pt x="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9" name="Google Shape;33669;p23"/>
            <p:cNvSpPr/>
            <p:nvPr/>
          </p:nvSpPr>
          <p:spPr>
            <a:xfrm>
              <a:off x="-1460000" y="4765784"/>
              <a:ext cx="55867" cy="14134"/>
            </a:xfrm>
            <a:custGeom>
              <a:avLst/>
              <a:gdLst/>
              <a:ahLst/>
              <a:cxnLst/>
              <a:rect l="l" t="t" r="r" b="b"/>
              <a:pathLst>
                <a:path w="1170" h="296" extrusionOk="0">
                  <a:moveTo>
                    <a:pt x="1054" y="1"/>
                  </a:moveTo>
                  <a:cubicBezTo>
                    <a:pt x="1032" y="1"/>
                    <a:pt x="1009" y="1"/>
                    <a:pt x="991" y="9"/>
                  </a:cubicBezTo>
                  <a:cubicBezTo>
                    <a:pt x="659" y="83"/>
                    <a:pt x="326" y="169"/>
                    <a:pt x="0" y="270"/>
                  </a:cubicBezTo>
                  <a:cubicBezTo>
                    <a:pt x="53" y="289"/>
                    <a:pt x="101" y="296"/>
                    <a:pt x="154" y="296"/>
                  </a:cubicBezTo>
                  <a:cubicBezTo>
                    <a:pt x="300" y="296"/>
                    <a:pt x="438" y="233"/>
                    <a:pt x="580" y="211"/>
                  </a:cubicBezTo>
                  <a:cubicBezTo>
                    <a:pt x="778" y="177"/>
                    <a:pt x="973" y="116"/>
                    <a:pt x="1170" y="72"/>
                  </a:cubicBezTo>
                  <a:cubicBezTo>
                    <a:pt x="1166" y="49"/>
                    <a:pt x="1163" y="27"/>
                    <a:pt x="1163" y="4"/>
                  </a:cubicBezTo>
                  <a:lnTo>
                    <a:pt x="1159" y="4"/>
                  </a:lnTo>
                  <a:cubicBezTo>
                    <a:pt x="1144" y="4"/>
                    <a:pt x="1125" y="4"/>
                    <a:pt x="11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0" name="Google Shape;33670;p23"/>
            <p:cNvSpPr/>
            <p:nvPr/>
          </p:nvSpPr>
          <p:spPr>
            <a:xfrm>
              <a:off x="-2168085" y="5687741"/>
              <a:ext cx="16426" cy="31849"/>
            </a:xfrm>
            <a:custGeom>
              <a:avLst/>
              <a:gdLst/>
              <a:ahLst/>
              <a:cxnLst/>
              <a:rect l="l" t="t" r="r" b="b"/>
              <a:pathLst>
                <a:path w="344" h="667" extrusionOk="0">
                  <a:moveTo>
                    <a:pt x="314" y="0"/>
                  </a:moveTo>
                  <a:cubicBezTo>
                    <a:pt x="161" y="87"/>
                    <a:pt x="142" y="206"/>
                    <a:pt x="105" y="311"/>
                  </a:cubicBezTo>
                  <a:cubicBezTo>
                    <a:pt x="67" y="416"/>
                    <a:pt x="41" y="523"/>
                    <a:pt x="0" y="654"/>
                  </a:cubicBezTo>
                  <a:cubicBezTo>
                    <a:pt x="30" y="658"/>
                    <a:pt x="64" y="666"/>
                    <a:pt x="86" y="666"/>
                  </a:cubicBezTo>
                  <a:cubicBezTo>
                    <a:pt x="102" y="666"/>
                    <a:pt x="112" y="662"/>
                    <a:pt x="119" y="654"/>
                  </a:cubicBezTo>
                  <a:cubicBezTo>
                    <a:pt x="164" y="618"/>
                    <a:pt x="202" y="565"/>
                    <a:pt x="224" y="513"/>
                  </a:cubicBezTo>
                  <a:cubicBezTo>
                    <a:pt x="269" y="401"/>
                    <a:pt x="307" y="288"/>
                    <a:pt x="333" y="173"/>
                  </a:cubicBezTo>
                  <a:cubicBezTo>
                    <a:pt x="344" y="124"/>
                    <a:pt x="321" y="71"/>
                    <a:pt x="3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1" name="Google Shape;33671;p23"/>
            <p:cNvSpPr/>
            <p:nvPr/>
          </p:nvSpPr>
          <p:spPr>
            <a:xfrm>
              <a:off x="-2003347" y="5241135"/>
              <a:ext cx="55008" cy="27743"/>
            </a:xfrm>
            <a:custGeom>
              <a:avLst/>
              <a:gdLst/>
              <a:ahLst/>
              <a:cxnLst/>
              <a:rect l="l" t="t" r="r" b="b"/>
              <a:pathLst>
                <a:path w="1152" h="581" extrusionOk="0">
                  <a:moveTo>
                    <a:pt x="1152" y="1"/>
                  </a:moveTo>
                  <a:lnTo>
                    <a:pt x="1152" y="1"/>
                  </a:lnTo>
                  <a:cubicBezTo>
                    <a:pt x="767" y="184"/>
                    <a:pt x="404" y="359"/>
                    <a:pt x="1" y="554"/>
                  </a:cubicBezTo>
                  <a:cubicBezTo>
                    <a:pt x="45" y="573"/>
                    <a:pt x="83" y="580"/>
                    <a:pt x="116" y="580"/>
                  </a:cubicBezTo>
                  <a:cubicBezTo>
                    <a:pt x="218" y="580"/>
                    <a:pt x="280" y="520"/>
                    <a:pt x="348" y="494"/>
                  </a:cubicBezTo>
                  <a:cubicBezTo>
                    <a:pt x="554" y="411"/>
                    <a:pt x="744" y="307"/>
                    <a:pt x="946" y="214"/>
                  </a:cubicBezTo>
                  <a:cubicBezTo>
                    <a:pt x="1036" y="173"/>
                    <a:pt x="1129" y="142"/>
                    <a:pt x="11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2" name="Google Shape;33672;p23"/>
            <p:cNvSpPr/>
            <p:nvPr/>
          </p:nvSpPr>
          <p:spPr>
            <a:xfrm>
              <a:off x="-1351846" y="4761677"/>
              <a:ext cx="52334" cy="6494"/>
            </a:xfrm>
            <a:custGeom>
              <a:avLst/>
              <a:gdLst/>
              <a:ahLst/>
              <a:cxnLst/>
              <a:rect l="l" t="t" r="r" b="b"/>
              <a:pathLst>
                <a:path w="1096" h="136" extrusionOk="0">
                  <a:moveTo>
                    <a:pt x="435" y="1"/>
                  </a:moveTo>
                  <a:cubicBezTo>
                    <a:pt x="292" y="1"/>
                    <a:pt x="147" y="16"/>
                    <a:pt x="0" y="54"/>
                  </a:cubicBezTo>
                  <a:lnTo>
                    <a:pt x="4" y="64"/>
                  </a:lnTo>
                  <a:cubicBezTo>
                    <a:pt x="23" y="98"/>
                    <a:pt x="49" y="106"/>
                    <a:pt x="76" y="106"/>
                  </a:cubicBezTo>
                  <a:cubicBezTo>
                    <a:pt x="90" y="106"/>
                    <a:pt x="102" y="102"/>
                    <a:pt x="116" y="102"/>
                  </a:cubicBezTo>
                  <a:cubicBezTo>
                    <a:pt x="131" y="98"/>
                    <a:pt x="147" y="98"/>
                    <a:pt x="157" y="98"/>
                  </a:cubicBezTo>
                  <a:lnTo>
                    <a:pt x="165" y="98"/>
                  </a:lnTo>
                  <a:cubicBezTo>
                    <a:pt x="378" y="106"/>
                    <a:pt x="595" y="128"/>
                    <a:pt x="808" y="135"/>
                  </a:cubicBezTo>
                  <a:lnTo>
                    <a:pt x="838" y="135"/>
                  </a:lnTo>
                  <a:cubicBezTo>
                    <a:pt x="924" y="135"/>
                    <a:pt x="1010" y="121"/>
                    <a:pt x="1096" y="117"/>
                  </a:cubicBezTo>
                  <a:cubicBezTo>
                    <a:pt x="1063" y="87"/>
                    <a:pt x="1032" y="42"/>
                    <a:pt x="995" y="38"/>
                  </a:cubicBezTo>
                  <a:cubicBezTo>
                    <a:pt x="808" y="23"/>
                    <a:pt x="621" y="1"/>
                    <a:pt x="4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3" name="Google Shape;33673;p23"/>
            <p:cNvSpPr/>
            <p:nvPr/>
          </p:nvSpPr>
          <p:spPr>
            <a:xfrm>
              <a:off x="-2181311" y="5594915"/>
              <a:ext cx="21631" cy="48800"/>
            </a:xfrm>
            <a:custGeom>
              <a:avLst/>
              <a:gdLst/>
              <a:ahLst/>
              <a:cxnLst/>
              <a:rect l="l" t="t" r="r" b="b"/>
              <a:pathLst>
                <a:path w="453" h="1022" extrusionOk="0">
                  <a:moveTo>
                    <a:pt x="401" y="0"/>
                  </a:moveTo>
                  <a:cubicBezTo>
                    <a:pt x="367" y="79"/>
                    <a:pt x="329" y="162"/>
                    <a:pt x="292" y="240"/>
                  </a:cubicBezTo>
                  <a:cubicBezTo>
                    <a:pt x="217" y="397"/>
                    <a:pt x="146" y="550"/>
                    <a:pt x="139" y="730"/>
                  </a:cubicBezTo>
                  <a:cubicBezTo>
                    <a:pt x="139" y="778"/>
                    <a:pt x="105" y="827"/>
                    <a:pt x="82" y="871"/>
                  </a:cubicBezTo>
                  <a:cubicBezTo>
                    <a:pt x="60" y="924"/>
                    <a:pt x="30" y="973"/>
                    <a:pt x="1" y="1021"/>
                  </a:cubicBezTo>
                  <a:cubicBezTo>
                    <a:pt x="146" y="969"/>
                    <a:pt x="180" y="857"/>
                    <a:pt x="210" y="748"/>
                  </a:cubicBezTo>
                  <a:cubicBezTo>
                    <a:pt x="277" y="502"/>
                    <a:pt x="427" y="277"/>
                    <a:pt x="453" y="19"/>
                  </a:cubicBezTo>
                  <a:cubicBezTo>
                    <a:pt x="434" y="12"/>
                    <a:pt x="419" y="5"/>
                    <a:pt x="4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4" name="Google Shape;33674;p23"/>
            <p:cNvSpPr/>
            <p:nvPr/>
          </p:nvSpPr>
          <p:spPr>
            <a:xfrm>
              <a:off x="-2087244" y="5323599"/>
              <a:ext cx="76257" cy="47368"/>
            </a:xfrm>
            <a:custGeom>
              <a:avLst/>
              <a:gdLst/>
              <a:ahLst/>
              <a:cxnLst/>
              <a:rect l="l" t="t" r="r" b="b"/>
              <a:pathLst>
                <a:path w="1597" h="992" extrusionOk="0">
                  <a:moveTo>
                    <a:pt x="1597" y="1"/>
                  </a:moveTo>
                  <a:cubicBezTo>
                    <a:pt x="1552" y="12"/>
                    <a:pt x="1499" y="16"/>
                    <a:pt x="1462" y="38"/>
                  </a:cubicBezTo>
                  <a:cubicBezTo>
                    <a:pt x="1017" y="311"/>
                    <a:pt x="576" y="587"/>
                    <a:pt x="136" y="865"/>
                  </a:cubicBezTo>
                  <a:cubicBezTo>
                    <a:pt x="98" y="891"/>
                    <a:pt x="1" y="898"/>
                    <a:pt x="57" y="987"/>
                  </a:cubicBezTo>
                  <a:cubicBezTo>
                    <a:pt x="288" y="842"/>
                    <a:pt x="517" y="692"/>
                    <a:pt x="748" y="546"/>
                  </a:cubicBezTo>
                  <a:cubicBezTo>
                    <a:pt x="1033" y="371"/>
                    <a:pt x="1316" y="202"/>
                    <a:pt x="1597" y="1"/>
                  </a:cubicBezTo>
                  <a:close/>
                  <a:moveTo>
                    <a:pt x="57" y="987"/>
                  </a:moveTo>
                  <a:lnTo>
                    <a:pt x="57" y="991"/>
                  </a:lnTo>
                  <a:lnTo>
                    <a:pt x="60" y="991"/>
                  </a:lnTo>
                  <a:cubicBezTo>
                    <a:pt x="60" y="991"/>
                    <a:pt x="60" y="987"/>
                    <a:pt x="57" y="9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5" name="Google Shape;33675;p23"/>
            <p:cNvSpPr/>
            <p:nvPr/>
          </p:nvSpPr>
          <p:spPr>
            <a:xfrm>
              <a:off x="-2310189" y="5669691"/>
              <a:ext cx="20962" cy="37532"/>
            </a:xfrm>
            <a:custGeom>
              <a:avLst/>
              <a:gdLst/>
              <a:ahLst/>
              <a:cxnLst/>
              <a:rect l="l" t="t" r="r" b="b"/>
              <a:pathLst>
                <a:path w="439" h="786" extrusionOk="0">
                  <a:moveTo>
                    <a:pt x="382" y="1"/>
                  </a:moveTo>
                  <a:cubicBezTo>
                    <a:pt x="352" y="23"/>
                    <a:pt x="311" y="38"/>
                    <a:pt x="300" y="64"/>
                  </a:cubicBezTo>
                  <a:cubicBezTo>
                    <a:pt x="202" y="263"/>
                    <a:pt x="105" y="457"/>
                    <a:pt x="19" y="659"/>
                  </a:cubicBezTo>
                  <a:cubicBezTo>
                    <a:pt x="0" y="692"/>
                    <a:pt x="12" y="741"/>
                    <a:pt x="12" y="782"/>
                  </a:cubicBezTo>
                  <a:cubicBezTo>
                    <a:pt x="173" y="741"/>
                    <a:pt x="191" y="584"/>
                    <a:pt x="266" y="475"/>
                  </a:cubicBezTo>
                  <a:cubicBezTo>
                    <a:pt x="304" y="427"/>
                    <a:pt x="319" y="363"/>
                    <a:pt x="352" y="315"/>
                  </a:cubicBezTo>
                  <a:cubicBezTo>
                    <a:pt x="419" y="221"/>
                    <a:pt x="438" y="124"/>
                    <a:pt x="382" y="1"/>
                  </a:cubicBezTo>
                  <a:close/>
                  <a:moveTo>
                    <a:pt x="12" y="782"/>
                  </a:moveTo>
                  <a:cubicBezTo>
                    <a:pt x="12" y="786"/>
                    <a:pt x="12" y="786"/>
                    <a:pt x="8" y="786"/>
                  </a:cubicBezTo>
                  <a:lnTo>
                    <a:pt x="12" y="786"/>
                  </a:lnTo>
                  <a:lnTo>
                    <a:pt x="12" y="78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6" name="Google Shape;33676;p23"/>
            <p:cNvSpPr/>
            <p:nvPr/>
          </p:nvSpPr>
          <p:spPr>
            <a:xfrm>
              <a:off x="-2295529" y="5436242"/>
              <a:ext cx="20915" cy="38439"/>
            </a:xfrm>
            <a:custGeom>
              <a:avLst/>
              <a:gdLst/>
              <a:ahLst/>
              <a:cxnLst/>
              <a:rect l="l" t="t" r="r" b="b"/>
              <a:pathLst>
                <a:path w="438" h="805" extrusionOk="0">
                  <a:moveTo>
                    <a:pt x="404" y="0"/>
                  </a:moveTo>
                  <a:cubicBezTo>
                    <a:pt x="389" y="12"/>
                    <a:pt x="374" y="23"/>
                    <a:pt x="366" y="38"/>
                  </a:cubicBezTo>
                  <a:cubicBezTo>
                    <a:pt x="250" y="277"/>
                    <a:pt x="138" y="516"/>
                    <a:pt x="0" y="804"/>
                  </a:cubicBezTo>
                  <a:cubicBezTo>
                    <a:pt x="86" y="782"/>
                    <a:pt x="138" y="782"/>
                    <a:pt x="150" y="759"/>
                  </a:cubicBezTo>
                  <a:cubicBezTo>
                    <a:pt x="214" y="643"/>
                    <a:pt x="273" y="520"/>
                    <a:pt x="329" y="397"/>
                  </a:cubicBezTo>
                  <a:cubicBezTo>
                    <a:pt x="359" y="322"/>
                    <a:pt x="385" y="243"/>
                    <a:pt x="407" y="169"/>
                  </a:cubicBezTo>
                  <a:cubicBezTo>
                    <a:pt x="423" y="116"/>
                    <a:pt x="426" y="60"/>
                    <a:pt x="438" y="8"/>
                  </a:cubicBezTo>
                  <a:cubicBezTo>
                    <a:pt x="426" y="4"/>
                    <a:pt x="415" y="4"/>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7" name="Google Shape;33677;p23"/>
            <p:cNvSpPr/>
            <p:nvPr/>
          </p:nvSpPr>
          <p:spPr>
            <a:xfrm>
              <a:off x="-1168009" y="4738519"/>
              <a:ext cx="39680" cy="8929"/>
            </a:xfrm>
            <a:custGeom>
              <a:avLst/>
              <a:gdLst/>
              <a:ahLst/>
              <a:cxnLst/>
              <a:rect l="l" t="t" r="r" b="b"/>
              <a:pathLst>
                <a:path w="831" h="187" extrusionOk="0">
                  <a:moveTo>
                    <a:pt x="169" y="0"/>
                  </a:moveTo>
                  <a:cubicBezTo>
                    <a:pt x="117" y="0"/>
                    <a:pt x="61" y="4"/>
                    <a:pt x="1" y="11"/>
                  </a:cubicBezTo>
                  <a:cubicBezTo>
                    <a:pt x="117" y="120"/>
                    <a:pt x="356" y="187"/>
                    <a:pt x="554" y="187"/>
                  </a:cubicBezTo>
                  <a:cubicBezTo>
                    <a:pt x="667" y="187"/>
                    <a:pt x="767" y="164"/>
                    <a:pt x="831" y="120"/>
                  </a:cubicBezTo>
                  <a:cubicBezTo>
                    <a:pt x="607" y="56"/>
                    <a:pt x="401"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8" name="Google Shape;33678;p23"/>
            <p:cNvSpPr/>
            <p:nvPr/>
          </p:nvSpPr>
          <p:spPr>
            <a:xfrm>
              <a:off x="-1870363" y="5340216"/>
              <a:ext cx="31276" cy="15375"/>
            </a:xfrm>
            <a:custGeom>
              <a:avLst/>
              <a:gdLst/>
              <a:ahLst/>
              <a:cxnLst/>
              <a:rect l="l" t="t" r="r" b="b"/>
              <a:pathLst>
                <a:path w="655" h="322" extrusionOk="0">
                  <a:moveTo>
                    <a:pt x="561" y="1"/>
                  </a:moveTo>
                  <a:lnTo>
                    <a:pt x="557" y="4"/>
                  </a:lnTo>
                  <a:cubicBezTo>
                    <a:pt x="400" y="60"/>
                    <a:pt x="247" y="124"/>
                    <a:pt x="94" y="191"/>
                  </a:cubicBezTo>
                  <a:cubicBezTo>
                    <a:pt x="57" y="210"/>
                    <a:pt x="34" y="255"/>
                    <a:pt x="0" y="288"/>
                  </a:cubicBezTo>
                  <a:cubicBezTo>
                    <a:pt x="38" y="310"/>
                    <a:pt x="90" y="322"/>
                    <a:pt x="142" y="322"/>
                  </a:cubicBezTo>
                  <a:cubicBezTo>
                    <a:pt x="311" y="322"/>
                    <a:pt x="528" y="213"/>
                    <a:pt x="654" y="53"/>
                  </a:cubicBezTo>
                  <a:cubicBezTo>
                    <a:pt x="618" y="34"/>
                    <a:pt x="583" y="1"/>
                    <a:pt x="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9" name="Google Shape;33679;p23"/>
            <p:cNvSpPr/>
            <p:nvPr/>
          </p:nvSpPr>
          <p:spPr>
            <a:xfrm>
              <a:off x="-1534824" y="4720803"/>
              <a:ext cx="43452" cy="16283"/>
            </a:xfrm>
            <a:custGeom>
              <a:avLst/>
              <a:gdLst/>
              <a:ahLst/>
              <a:cxnLst/>
              <a:rect l="l" t="t" r="r" b="b"/>
              <a:pathLst>
                <a:path w="910" h="341" extrusionOk="0">
                  <a:moveTo>
                    <a:pt x="835" y="1"/>
                  </a:moveTo>
                  <a:cubicBezTo>
                    <a:pt x="614" y="1"/>
                    <a:pt x="285" y="135"/>
                    <a:pt x="1" y="337"/>
                  </a:cubicBezTo>
                  <a:cubicBezTo>
                    <a:pt x="20" y="337"/>
                    <a:pt x="38" y="341"/>
                    <a:pt x="57" y="341"/>
                  </a:cubicBezTo>
                  <a:cubicBezTo>
                    <a:pt x="394" y="341"/>
                    <a:pt x="614" y="109"/>
                    <a:pt x="909" y="9"/>
                  </a:cubicBezTo>
                  <a:cubicBezTo>
                    <a:pt x="887" y="4"/>
                    <a:pt x="861" y="1"/>
                    <a:pt x="8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0" name="Google Shape;33680;p23"/>
            <p:cNvSpPr/>
            <p:nvPr/>
          </p:nvSpPr>
          <p:spPr>
            <a:xfrm>
              <a:off x="-1096766" y="4790996"/>
              <a:ext cx="41781" cy="9311"/>
            </a:xfrm>
            <a:custGeom>
              <a:avLst/>
              <a:gdLst/>
              <a:ahLst/>
              <a:cxnLst/>
              <a:rect l="l" t="t" r="r" b="b"/>
              <a:pathLst>
                <a:path w="875" h="195" extrusionOk="0">
                  <a:moveTo>
                    <a:pt x="243" y="0"/>
                  </a:moveTo>
                  <a:cubicBezTo>
                    <a:pt x="135" y="0"/>
                    <a:pt x="49" y="11"/>
                    <a:pt x="0" y="33"/>
                  </a:cubicBezTo>
                  <a:cubicBezTo>
                    <a:pt x="86" y="64"/>
                    <a:pt x="135" y="82"/>
                    <a:pt x="184" y="97"/>
                  </a:cubicBezTo>
                  <a:cubicBezTo>
                    <a:pt x="307" y="127"/>
                    <a:pt x="426" y="157"/>
                    <a:pt x="554" y="183"/>
                  </a:cubicBezTo>
                  <a:cubicBezTo>
                    <a:pt x="588" y="187"/>
                    <a:pt x="621" y="194"/>
                    <a:pt x="655" y="194"/>
                  </a:cubicBezTo>
                  <a:cubicBezTo>
                    <a:pt x="737" y="194"/>
                    <a:pt x="812" y="168"/>
                    <a:pt x="875" y="86"/>
                  </a:cubicBezTo>
                  <a:cubicBezTo>
                    <a:pt x="700" y="37"/>
                    <a:pt x="441" y="0"/>
                    <a:pt x="2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1" name="Google Shape;33681;p23"/>
            <p:cNvSpPr/>
            <p:nvPr/>
          </p:nvSpPr>
          <p:spPr>
            <a:xfrm>
              <a:off x="-2266306" y="5449230"/>
              <a:ext cx="19721" cy="33998"/>
            </a:xfrm>
            <a:custGeom>
              <a:avLst/>
              <a:gdLst/>
              <a:ahLst/>
              <a:cxnLst/>
              <a:rect l="l" t="t" r="r" b="b"/>
              <a:pathLst>
                <a:path w="413" h="712" extrusionOk="0">
                  <a:moveTo>
                    <a:pt x="263" y="1"/>
                  </a:moveTo>
                  <a:cubicBezTo>
                    <a:pt x="244" y="248"/>
                    <a:pt x="1" y="420"/>
                    <a:pt x="42" y="711"/>
                  </a:cubicBezTo>
                  <a:cubicBezTo>
                    <a:pt x="83" y="678"/>
                    <a:pt x="125" y="663"/>
                    <a:pt x="140" y="637"/>
                  </a:cubicBezTo>
                  <a:cubicBezTo>
                    <a:pt x="222" y="461"/>
                    <a:pt x="304" y="289"/>
                    <a:pt x="375" y="109"/>
                  </a:cubicBezTo>
                  <a:cubicBezTo>
                    <a:pt x="413" y="23"/>
                    <a:pt x="368" y="1"/>
                    <a:pt x="2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2" name="Google Shape;33682;p23"/>
            <p:cNvSpPr/>
            <p:nvPr/>
          </p:nvSpPr>
          <p:spPr>
            <a:xfrm>
              <a:off x="-2298585" y="5779660"/>
              <a:ext cx="30608" cy="39346"/>
            </a:xfrm>
            <a:custGeom>
              <a:avLst/>
              <a:gdLst/>
              <a:ahLst/>
              <a:cxnLst/>
              <a:rect l="l" t="t" r="r" b="b"/>
              <a:pathLst>
                <a:path w="641" h="824" extrusionOk="0">
                  <a:moveTo>
                    <a:pt x="640" y="1"/>
                  </a:moveTo>
                  <a:lnTo>
                    <a:pt x="640" y="1"/>
                  </a:lnTo>
                  <a:cubicBezTo>
                    <a:pt x="592" y="30"/>
                    <a:pt x="532" y="49"/>
                    <a:pt x="497" y="90"/>
                  </a:cubicBezTo>
                  <a:cubicBezTo>
                    <a:pt x="375" y="247"/>
                    <a:pt x="262" y="412"/>
                    <a:pt x="147" y="577"/>
                  </a:cubicBezTo>
                  <a:cubicBezTo>
                    <a:pt x="94" y="651"/>
                    <a:pt x="42" y="729"/>
                    <a:pt x="0" y="815"/>
                  </a:cubicBezTo>
                  <a:lnTo>
                    <a:pt x="12" y="823"/>
                  </a:lnTo>
                  <a:cubicBezTo>
                    <a:pt x="150" y="726"/>
                    <a:pt x="240" y="587"/>
                    <a:pt x="345" y="456"/>
                  </a:cubicBezTo>
                  <a:cubicBezTo>
                    <a:pt x="457" y="311"/>
                    <a:pt x="584" y="184"/>
                    <a:pt x="6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3" name="Google Shape;33683;p23"/>
            <p:cNvSpPr/>
            <p:nvPr/>
          </p:nvSpPr>
          <p:spPr>
            <a:xfrm>
              <a:off x="-1028053" y="4795246"/>
              <a:ext cx="39489" cy="8643"/>
            </a:xfrm>
            <a:custGeom>
              <a:avLst/>
              <a:gdLst/>
              <a:ahLst/>
              <a:cxnLst/>
              <a:rect l="l" t="t" r="r" b="b"/>
              <a:pathLst>
                <a:path w="827" h="181" extrusionOk="0">
                  <a:moveTo>
                    <a:pt x="1" y="1"/>
                  </a:moveTo>
                  <a:lnTo>
                    <a:pt x="1" y="1"/>
                  </a:lnTo>
                  <a:cubicBezTo>
                    <a:pt x="113" y="180"/>
                    <a:pt x="270" y="158"/>
                    <a:pt x="408" y="169"/>
                  </a:cubicBezTo>
                  <a:cubicBezTo>
                    <a:pt x="434" y="169"/>
                    <a:pt x="460" y="172"/>
                    <a:pt x="486" y="172"/>
                  </a:cubicBezTo>
                  <a:cubicBezTo>
                    <a:pt x="598" y="172"/>
                    <a:pt x="711" y="158"/>
                    <a:pt x="826" y="150"/>
                  </a:cubicBezTo>
                  <a:cubicBezTo>
                    <a:pt x="808" y="87"/>
                    <a:pt x="764" y="79"/>
                    <a:pt x="714" y="79"/>
                  </a:cubicBezTo>
                  <a:lnTo>
                    <a:pt x="640" y="79"/>
                  </a:lnTo>
                  <a:cubicBezTo>
                    <a:pt x="438" y="42"/>
                    <a:pt x="236" y="27"/>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4" name="Google Shape;33684;p23"/>
            <p:cNvSpPr/>
            <p:nvPr/>
          </p:nvSpPr>
          <p:spPr>
            <a:xfrm>
              <a:off x="-2236797" y="5398758"/>
              <a:ext cx="21631" cy="26310"/>
            </a:xfrm>
            <a:custGeom>
              <a:avLst/>
              <a:gdLst/>
              <a:ahLst/>
              <a:cxnLst/>
              <a:rect l="l" t="t" r="r" b="b"/>
              <a:pathLst>
                <a:path w="453" h="551" extrusionOk="0">
                  <a:moveTo>
                    <a:pt x="378" y="0"/>
                  </a:moveTo>
                  <a:cubicBezTo>
                    <a:pt x="187" y="0"/>
                    <a:pt x="97" y="143"/>
                    <a:pt x="0" y="550"/>
                  </a:cubicBezTo>
                  <a:cubicBezTo>
                    <a:pt x="164" y="509"/>
                    <a:pt x="150" y="355"/>
                    <a:pt x="228" y="273"/>
                  </a:cubicBezTo>
                  <a:cubicBezTo>
                    <a:pt x="307" y="195"/>
                    <a:pt x="374" y="102"/>
                    <a:pt x="452" y="8"/>
                  </a:cubicBezTo>
                  <a:cubicBezTo>
                    <a:pt x="426" y="4"/>
                    <a:pt x="400" y="0"/>
                    <a:pt x="3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5" name="Google Shape;33685;p23"/>
            <p:cNvSpPr/>
            <p:nvPr/>
          </p:nvSpPr>
          <p:spPr>
            <a:xfrm>
              <a:off x="-1122646" y="4923598"/>
              <a:ext cx="37675" cy="9502"/>
            </a:xfrm>
            <a:custGeom>
              <a:avLst/>
              <a:gdLst/>
              <a:ahLst/>
              <a:cxnLst/>
              <a:rect l="l" t="t" r="r" b="b"/>
              <a:pathLst>
                <a:path w="789" h="199" extrusionOk="0">
                  <a:moveTo>
                    <a:pt x="0" y="1"/>
                  </a:moveTo>
                  <a:lnTo>
                    <a:pt x="0" y="1"/>
                  </a:lnTo>
                  <a:cubicBezTo>
                    <a:pt x="154" y="165"/>
                    <a:pt x="371" y="135"/>
                    <a:pt x="561" y="187"/>
                  </a:cubicBezTo>
                  <a:cubicBezTo>
                    <a:pt x="587" y="195"/>
                    <a:pt x="609" y="198"/>
                    <a:pt x="632" y="198"/>
                  </a:cubicBezTo>
                  <a:cubicBezTo>
                    <a:pt x="688" y="198"/>
                    <a:pt x="740" y="176"/>
                    <a:pt x="789" y="124"/>
                  </a:cubicBezTo>
                  <a:cubicBezTo>
                    <a:pt x="531" y="8"/>
                    <a:pt x="262" y="3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6" name="Google Shape;33686;p23"/>
            <p:cNvSpPr/>
            <p:nvPr/>
          </p:nvSpPr>
          <p:spPr>
            <a:xfrm>
              <a:off x="-2204184" y="5677570"/>
              <a:ext cx="14898" cy="30560"/>
            </a:xfrm>
            <a:custGeom>
              <a:avLst/>
              <a:gdLst/>
              <a:ahLst/>
              <a:cxnLst/>
              <a:rect l="l" t="t" r="r" b="b"/>
              <a:pathLst>
                <a:path w="312" h="640" extrusionOk="0">
                  <a:moveTo>
                    <a:pt x="311" y="1"/>
                  </a:moveTo>
                  <a:cubicBezTo>
                    <a:pt x="125" y="79"/>
                    <a:pt x="128" y="270"/>
                    <a:pt x="61" y="415"/>
                  </a:cubicBezTo>
                  <a:cubicBezTo>
                    <a:pt x="31" y="475"/>
                    <a:pt x="1" y="569"/>
                    <a:pt x="125" y="640"/>
                  </a:cubicBezTo>
                  <a:cubicBezTo>
                    <a:pt x="233" y="427"/>
                    <a:pt x="270" y="213"/>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7" name="Google Shape;33687;p23"/>
            <p:cNvSpPr/>
            <p:nvPr/>
          </p:nvSpPr>
          <p:spPr>
            <a:xfrm>
              <a:off x="-1752564" y="5082128"/>
              <a:ext cx="26072" cy="27647"/>
            </a:xfrm>
            <a:custGeom>
              <a:avLst/>
              <a:gdLst/>
              <a:ahLst/>
              <a:cxnLst/>
              <a:rect l="l" t="t" r="r" b="b"/>
              <a:pathLst>
                <a:path w="546" h="579" extrusionOk="0">
                  <a:moveTo>
                    <a:pt x="401" y="0"/>
                  </a:moveTo>
                  <a:cubicBezTo>
                    <a:pt x="318" y="228"/>
                    <a:pt x="90" y="340"/>
                    <a:pt x="0" y="579"/>
                  </a:cubicBezTo>
                  <a:cubicBezTo>
                    <a:pt x="53" y="568"/>
                    <a:pt x="90" y="575"/>
                    <a:pt x="109" y="557"/>
                  </a:cubicBezTo>
                  <a:cubicBezTo>
                    <a:pt x="232" y="434"/>
                    <a:pt x="359" y="306"/>
                    <a:pt x="475" y="172"/>
                  </a:cubicBezTo>
                  <a:cubicBezTo>
                    <a:pt x="546" y="86"/>
                    <a:pt x="528" y="60"/>
                    <a:pt x="4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8" name="Google Shape;33688;p23"/>
            <p:cNvSpPr/>
            <p:nvPr/>
          </p:nvSpPr>
          <p:spPr>
            <a:xfrm>
              <a:off x="-2228584" y="5460690"/>
              <a:ext cx="20007" cy="38104"/>
            </a:xfrm>
            <a:custGeom>
              <a:avLst/>
              <a:gdLst/>
              <a:ahLst/>
              <a:cxnLst/>
              <a:rect l="l" t="t" r="r" b="b"/>
              <a:pathLst>
                <a:path w="419" h="798" extrusionOk="0">
                  <a:moveTo>
                    <a:pt x="273" y="0"/>
                  </a:moveTo>
                  <a:cubicBezTo>
                    <a:pt x="254" y="64"/>
                    <a:pt x="235" y="120"/>
                    <a:pt x="220" y="176"/>
                  </a:cubicBezTo>
                  <a:cubicBezTo>
                    <a:pt x="194" y="277"/>
                    <a:pt x="168" y="378"/>
                    <a:pt x="97" y="464"/>
                  </a:cubicBezTo>
                  <a:cubicBezTo>
                    <a:pt x="34" y="546"/>
                    <a:pt x="0" y="647"/>
                    <a:pt x="56" y="797"/>
                  </a:cubicBezTo>
                  <a:cubicBezTo>
                    <a:pt x="161" y="587"/>
                    <a:pt x="254" y="416"/>
                    <a:pt x="329" y="240"/>
                  </a:cubicBezTo>
                  <a:cubicBezTo>
                    <a:pt x="359" y="165"/>
                    <a:pt x="418" y="61"/>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9" name="Google Shape;33689;p23"/>
            <p:cNvSpPr/>
            <p:nvPr/>
          </p:nvSpPr>
          <p:spPr>
            <a:xfrm>
              <a:off x="-2314104" y="5562445"/>
              <a:ext cx="17858" cy="46795"/>
            </a:xfrm>
            <a:custGeom>
              <a:avLst/>
              <a:gdLst/>
              <a:ahLst/>
              <a:cxnLst/>
              <a:rect l="l" t="t" r="r" b="b"/>
              <a:pathLst>
                <a:path w="374" h="980" extrusionOk="0">
                  <a:moveTo>
                    <a:pt x="374" y="0"/>
                  </a:moveTo>
                  <a:lnTo>
                    <a:pt x="374" y="0"/>
                  </a:lnTo>
                  <a:cubicBezTo>
                    <a:pt x="325" y="116"/>
                    <a:pt x="277" y="232"/>
                    <a:pt x="229" y="352"/>
                  </a:cubicBezTo>
                  <a:cubicBezTo>
                    <a:pt x="165" y="505"/>
                    <a:pt x="98" y="654"/>
                    <a:pt x="37" y="811"/>
                  </a:cubicBezTo>
                  <a:cubicBezTo>
                    <a:pt x="19" y="864"/>
                    <a:pt x="15" y="923"/>
                    <a:pt x="1" y="980"/>
                  </a:cubicBezTo>
                  <a:cubicBezTo>
                    <a:pt x="154" y="849"/>
                    <a:pt x="367" y="285"/>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0" name="Google Shape;33690;p23"/>
            <p:cNvSpPr/>
            <p:nvPr/>
          </p:nvSpPr>
          <p:spPr>
            <a:xfrm>
              <a:off x="-2263250" y="5377318"/>
              <a:ext cx="26644" cy="30035"/>
            </a:xfrm>
            <a:custGeom>
              <a:avLst/>
              <a:gdLst/>
              <a:ahLst/>
              <a:cxnLst/>
              <a:rect l="l" t="t" r="r" b="b"/>
              <a:pathLst>
                <a:path w="558" h="629" extrusionOk="0">
                  <a:moveTo>
                    <a:pt x="558" y="1"/>
                  </a:moveTo>
                  <a:lnTo>
                    <a:pt x="558" y="1"/>
                  </a:lnTo>
                  <a:cubicBezTo>
                    <a:pt x="385" y="57"/>
                    <a:pt x="202" y="211"/>
                    <a:pt x="154" y="359"/>
                  </a:cubicBezTo>
                  <a:cubicBezTo>
                    <a:pt x="124" y="449"/>
                    <a:pt x="1" y="509"/>
                    <a:pt x="68" y="629"/>
                  </a:cubicBezTo>
                  <a:cubicBezTo>
                    <a:pt x="80" y="629"/>
                    <a:pt x="87" y="625"/>
                    <a:pt x="98" y="625"/>
                  </a:cubicBezTo>
                  <a:cubicBezTo>
                    <a:pt x="247" y="420"/>
                    <a:pt x="401" y="21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1" name="Google Shape;33691;p23"/>
            <p:cNvSpPr/>
            <p:nvPr/>
          </p:nvSpPr>
          <p:spPr>
            <a:xfrm>
              <a:off x="-1630324" y="5088908"/>
              <a:ext cx="15423" cy="20532"/>
            </a:xfrm>
            <a:custGeom>
              <a:avLst/>
              <a:gdLst/>
              <a:ahLst/>
              <a:cxnLst/>
              <a:rect l="l" t="t" r="r" b="b"/>
              <a:pathLst>
                <a:path w="323" h="430" extrusionOk="0">
                  <a:moveTo>
                    <a:pt x="270" y="0"/>
                  </a:moveTo>
                  <a:cubicBezTo>
                    <a:pt x="106" y="83"/>
                    <a:pt x="35" y="221"/>
                    <a:pt x="1" y="389"/>
                  </a:cubicBezTo>
                  <a:cubicBezTo>
                    <a:pt x="31" y="419"/>
                    <a:pt x="57" y="430"/>
                    <a:pt x="80" y="430"/>
                  </a:cubicBezTo>
                  <a:cubicBezTo>
                    <a:pt x="113" y="430"/>
                    <a:pt x="144" y="400"/>
                    <a:pt x="173" y="370"/>
                  </a:cubicBezTo>
                  <a:cubicBezTo>
                    <a:pt x="289" y="243"/>
                    <a:pt x="323" y="119"/>
                    <a:pt x="2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2" name="Google Shape;33692;p23"/>
            <p:cNvSpPr/>
            <p:nvPr/>
          </p:nvSpPr>
          <p:spPr>
            <a:xfrm>
              <a:off x="-2310189" y="5480888"/>
              <a:ext cx="17906" cy="40540"/>
            </a:xfrm>
            <a:custGeom>
              <a:avLst/>
              <a:gdLst/>
              <a:ahLst/>
              <a:cxnLst/>
              <a:rect l="l" t="t" r="r" b="b"/>
              <a:pathLst>
                <a:path w="375" h="849" extrusionOk="0">
                  <a:moveTo>
                    <a:pt x="345" y="0"/>
                  </a:moveTo>
                  <a:cubicBezTo>
                    <a:pt x="307" y="45"/>
                    <a:pt x="262" y="86"/>
                    <a:pt x="243" y="135"/>
                  </a:cubicBezTo>
                  <a:cubicBezTo>
                    <a:pt x="154" y="366"/>
                    <a:pt x="72" y="606"/>
                    <a:pt x="0" y="849"/>
                  </a:cubicBezTo>
                  <a:cubicBezTo>
                    <a:pt x="131" y="744"/>
                    <a:pt x="162" y="583"/>
                    <a:pt x="233" y="452"/>
                  </a:cubicBezTo>
                  <a:cubicBezTo>
                    <a:pt x="300" y="318"/>
                    <a:pt x="330" y="168"/>
                    <a:pt x="374" y="22"/>
                  </a:cubicBezTo>
                  <a:cubicBezTo>
                    <a:pt x="364" y="15"/>
                    <a:pt x="356" y="7"/>
                    <a:pt x="3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3" name="Google Shape;33693;p23"/>
            <p:cNvSpPr/>
            <p:nvPr/>
          </p:nvSpPr>
          <p:spPr>
            <a:xfrm>
              <a:off x="-1408048" y="4723859"/>
              <a:ext cx="26979" cy="8452"/>
            </a:xfrm>
            <a:custGeom>
              <a:avLst/>
              <a:gdLst/>
              <a:ahLst/>
              <a:cxnLst/>
              <a:rect l="l" t="t" r="r" b="b"/>
              <a:pathLst>
                <a:path w="565" h="177" extrusionOk="0">
                  <a:moveTo>
                    <a:pt x="382" y="0"/>
                  </a:moveTo>
                  <a:cubicBezTo>
                    <a:pt x="269" y="8"/>
                    <a:pt x="161" y="35"/>
                    <a:pt x="49" y="64"/>
                  </a:cubicBezTo>
                  <a:cubicBezTo>
                    <a:pt x="34" y="68"/>
                    <a:pt x="26" y="116"/>
                    <a:pt x="0" y="176"/>
                  </a:cubicBezTo>
                  <a:cubicBezTo>
                    <a:pt x="213" y="161"/>
                    <a:pt x="389" y="147"/>
                    <a:pt x="565" y="131"/>
                  </a:cubicBezTo>
                  <a:cubicBezTo>
                    <a:pt x="539" y="38"/>
                    <a:pt x="508" y="0"/>
                    <a:pt x="4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4" name="Google Shape;33694;p23"/>
            <p:cNvSpPr/>
            <p:nvPr/>
          </p:nvSpPr>
          <p:spPr>
            <a:xfrm>
              <a:off x="-1129283" y="4784406"/>
              <a:ext cx="32040" cy="10028"/>
            </a:xfrm>
            <a:custGeom>
              <a:avLst/>
              <a:gdLst/>
              <a:ahLst/>
              <a:cxnLst/>
              <a:rect l="l" t="t" r="r" b="b"/>
              <a:pathLst>
                <a:path w="671" h="210" extrusionOk="0">
                  <a:moveTo>
                    <a:pt x="1" y="0"/>
                  </a:moveTo>
                  <a:lnTo>
                    <a:pt x="1" y="0"/>
                  </a:lnTo>
                  <a:cubicBezTo>
                    <a:pt x="53" y="49"/>
                    <a:pt x="84" y="85"/>
                    <a:pt x="120" y="101"/>
                  </a:cubicBezTo>
                  <a:cubicBezTo>
                    <a:pt x="210" y="135"/>
                    <a:pt x="304" y="161"/>
                    <a:pt x="398" y="190"/>
                  </a:cubicBezTo>
                  <a:cubicBezTo>
                    <a:pt x="439" y="202"/>
                    <a:pt x="468" y="209"/>
                    <a:pt x="491" y="209"/>
                  </a:cubicBezTo>
                  <a:cubicBezTo>
                    <a:pt x="543" y="209"/>
                    <a:pt x="581" y="175"/>
                    <a:pt x="670" y="85"/>
                  </a:cubicBezTo>
                  <a:cubicBezTo>
                    <a:pt x="442" y="56"/>
                    <a:pt x="237" y="3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5" name="Google Shape;33695;p23"/>
            <p:cNvSpPr/>
            <p:nvPr/>
          </p:nvSpPr>
          <p:spPr>
            <a:xfrm>
              <a:off x="-1171208" y="4778629"/>
              <a:ext cx="36624" cy="8118"/>
            </a:xfrm>
            <a:custGeom>
              <a:avLst/>
              <a:gdLst/>
              <a:ahLst/>
              <a:cxnLst/>
              <a:rect l="l" t="t" r="r" b="b"/>
              <a:pathLst>
                <a:path w="767" h="170" extrusionOk="0">
                  <a:moveTo>
                    <a:pt x="135" y="1"/>
                  </a:moveTo>
                  <a:cubicBezTo>
                    <a:pt x="83" y="1"/>
                    <a:pt x="38" y="4"/>
                    <a:pt x="1" y="13"/>
                  </a:cubicBezTo>
                  <a:cubicBezTo>
                    <a:pt x="64" y="49"/>
                    <a:pt x="106" y="87"/>
                    <a:pt x="150" y="94"/>
                  </a:cubicBezTo>
                  <a:cubicBezTo>
                    <a:pt x="334" y="125"/>
                    <a:pt x="517" y="147"/>
                    <a:pt x="700" y="170"/>
                  </a:cubicBezTo>
                  <a:lnTo>
                    <a:pt x="703" y="170"/>
                  </a:lnTo>
                  <a:cubicBezTo>
                    <a:pt x="722" y="170"/>
                    <a:pt x="744" y="147"/>
                    <a:pt x="767" y="132"/>
                  </a:cubicBezTo>
                  <a:cubicBezTo>
                    <a:pt x="662" y="61"/>
                    <a:pt x="352" y="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6" name="Google Shape;33696;p23"/>
            <p:cNvSpPr/>
            <p:nvPr/>
          </p:nvSpPr>
          <p:spPr>
            <a:xfrm>
              <a:off x="-2326758" y="5616307"/>
              <a:ext cx="14468" cy="30274"/>
            </a:xfrm>
            <a:custGeom>
              <a:avLst/>
              <a:gdLst/>
              <a:ahLst/>
              <a:cxnLst/>
              <a:rect l="l" t="t" r="r" b="b"/>
              <a:pathLst>
                <a:path w="303" h="634" extrusionOk="0">
                  <a:moveTo>
                    <a:pt x="258" y="1"/>
                  </a:moveTo>
                  <a:cubicBezTo>
                    <a:pt x="240" y="1"/>
                    <a:pt x="221" y="9"/>
                    <a:pt x="198" y="12"/>
                  </a:cubicBezTo>
                  <a:cubicBezTo>
                    <a:pt x="195" y="12"/>
                    <a:pt x="187" y="20"/>
                    <a:pt x="187" y="23"/>
                  </a:cubicBezTo>
                  <a:cubicBezTo>
                    <a:pt x="123" y="222"/>
                    <a:pt x="60" y="420"/>
                    <a:pt x="0" y="614"/>
                  </a:cubicBezTo>
                  <a:cubicBezTo>
                    <a:pt x="19" y="622"/>
                    <a:pt x="33" y="625"/>
                    <a:pt x="52" y="633"/>
                  </a:cubicBezTo>
                  <a:cubicBezTo>
                    <a:pt x="131" y="465"/>
                    <a:pt x="213" y="297"/>
                    <a:pt x="288" y="128"/>
                  </a:cubicBezTo>
                  <a:cubicBezTo>
                    <a:pt x="299" y="106"/>
                    <a:pt x="302" y="76"/>
                    <a:pt x="302" y="54"/>
                  </a:cubicBezTo>
                  <a:cubicBezTo>
                    <a:pt x="302" y="35"/>
                    <a:pt x="288" y="9"/>
                    <a:pt x="273" y="5"/>
                  </a:cubicBezTo>
                  <a:cubicBezTo>
                    <a:pt x="269" y="5"/>
                    <a:pt x="262" y="1"/>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7" name="Google Shape;33697;p23"/>
            <p:cNvSpPr/>
            <p:nvPr/>
          </p:nvSpPr>
          <p:spPr>
            <a:xfrm>
              <a:off x="-1732748" y="5166168"/>
              <a:ext cx="29844" cy="26501"/>
            </a:xfrm>
            <a:custGeom>
              <a:avLst/>
              <a:gdLst/>
              <a:ahLst/>
              <a:cxnLst/>
              <a:rect l="l" t="t" r="r" b="b"/>
              <a:pathLst>
                <a:path w="625" h="555" extrusionOk="0">
                  <a:moveTo>
                    <a:pt x="580" y="1"/>
                  </a:moveTo>
                  <a:lnTo>
                    <a:pt x="580" y="1"/>
                  </a:lnTo>
                  <a:cubicBezTo>
                    <a:pt x="382" y="184"/>
                    <a:pt x="195" y="356"/>
                    <a:pt x="1" y="535"/>
                  </a:cubicBezTo>
                  <a:cubicBezTo>
                    <a:pt x="27" y="546"/>
                    <a:pt x="46" y="554"/>
                    <a:pt x="64" y="554"/>
                  </a:cubicBezTo>
                  <a:cubicBezTo>
                    <a:pt x="105" y="554"/>
                    <a:pt x="131" y="520"/>
                    <a:pt x="153" y="487"/>
                  </a:cubicBezTo>
                  <a:cubicBezTo>
                    <a:pt x="180" y="456"/>
                    <a:pt x="206" y="423"/>
                    <a:pt x="243" y="423"/>
                  </a:cubicBezTo>
                  <a:lnTo>
                    <a:pt x="248" y="423"/>
                  </a:lnTo>
                  <a:cubicBezTo>
                    <a:pt x="363" y="423"/>
                    <a:pt x="412" y="322"/>
                    <a:pt x="438" y="240"/>
                  </a:cubicBezTo>
                  <a:cubicBezTo>
                    <a:pt x="467" y="154"/>
                    <a:pt x="624" y="142"/>
                    <a:pt x="5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8" name="Google Shape;33698;p23"/>
            <p:cNvSpPr/>
            <p:nvPr/>
          </p:nvSpPr>
          <p:spPr>
            <a:xfrm>
              <a:off x="-1960659" y="5192430"/>
              <a:ext cx="25737" cy="12893"/>
            </a:xfrm>
            <a:custGeom>
              <a:avLst/>
              <a:gdLst/>
              <a:ahLst/>
              <a:cxnLst/>
              <a:rect l="l" t="t" r="r" b="b"/>
              <a:pathLst>
                <a:path w="539" h="270" extrusionOk="0">
                  <a:moveTo>
                    <a:pt x="426" y="0"/>
                  </a:moveTo>
                  <a:cubicBezTo>
                    <a:pt x="423" y="0"/>
                    <a:pt x="418" y="4"/>
                    <a:pt x="418" y="4"/>
                  </a:cubicBezTo>
                  <a:cubicBezTo>
                    <a:pt x="295" y="101"/>
                    <a:pt x="109" y="105"/>
                    <a:pt x="0" y="270"/>
                  </a:cubicBezTo>
                  <a:lnTo>
                    <a:pt x="33" y="270"/>
                  </a:lnTo>
                  <a:cubicBezTo>
                    <a:pt x="206" y="270"/>
                    <a:pt x="295" y="225"/>
                    <a:pt x="538" y="45"/>
                  </a:cubicBezTo>
                  <a:cubicBezTo>
                    <a:pt x="490" y="27"/>
                    <a:pt x="449" y="0"/>
                    <a:pt x="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9" name="Google Shape;33699;p23"/>
            <p:cNvSpPr/>
            <p:nvPr/>
          </p:nvSpPr>
          <p:spPr>
            <a:xfrm>
              <a:off x="-2139339" y="5511925"/>
              <a:ext cx="14277" cy="30035"/>
            </a:xfrm>
            <a:custGeom>
              <a:avLst/>
              <a:gdLst/>
              <a:ahLst/>
              <a:cxnLst/>
              <a:rect l="l" t="t" r="r" b="b"/>
              <a:pathLst>
                <a:path w="299" h="629" extrusionOk="0">
                  <a:moveTo>
                    <a:pt x="254" y="0"/>
                  </a:moveTo>
                  <a:cubicBezTo>
                    <a:pt x="247" y="0"/>
                    <a:pt x="240" y="0"/>
                    <a:pt x="240" y="4"/>
                  </a:cubicBezTo>
                  <a:cubicBezTo>
                    <a:pt x="164" y="120"/>
                    <a:pt x="83" y="232"/>
                    <a:pt x="30" y="356"/>
                  </a:cubicBezTo>
                  <a:cubicBezTo>
                    <a:pt x="0" y="434"/>
                    <a:pt x="11" y="532"/>
                    <a:pt x="7" y="621"/>
                  </a:cubicBezTo>
                  <a:cubicBezTo>
                    <a:pt x="30" y="613"/>
                    <a:pt x="64" y="606"/>
                    <a:pt x="67" y="591"/>
                  </a:cubicBezTo>
                  <a:cubicBezTo>
                    <a:pt x="145" y="397"/>
                    <a:pt x="221" y="206"/>
                    <a:pt x="299" y="4"/>
                  </a:cubicBezTo>
                  <a:cubicBezTo>
                    <a:pt x="292" y="4"/>
                    <a:pt x="285" y="4"/>
                    <a:pt x="273" y="0"/>
                  </a:cubicBezTo>
                  <a:close/>
                  <a:moveTo>
                    <a:pt x="7" y="621"/>
                  </a:moveTo>
                  <a:cubicBezTo>
                    <a:pt x="7" y="625"/>
                    <a:pt x="4" y="625"/>
                    <a:pt x="4" y="625"/>
                  </a:cubicBezTo>
                  <a:lnTo>
                    <a:pt x="7" y="628"/>
                  </a:lnTo>
                  <a:lnTo>
                    <a:pt x="7" y="62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0" name="Google Shape;33700;p23"/>
            <p:cNvSpPr/>
            <p:nvPr/>
          </p:nvSpPr>
          <p:spPr>
            <a:xfrm>
              <a:off x="-2131508" y="5483753"/>
              <a:ext cx="18622" cy="21440"/>
            </a:xfrm>
            <a:custGeom>
              <a:avLst/>
              <a:gdLst/>
              <a:ahLst/>
              <a:cxnLst/>
              <a:rect l="l" t="t" r="r" b="b"/>
              <a:pathLst>
                <a:path w="390" h="449" extrusionOk="0">
                  <a:moveTo>
                    <a:pt x="390" y="0"/>
                  </a:moveTo>
                  <a:lnTo>
                    <a:pt x="390" y="0"/>
                  </a:lnTo>
                  <a:cubicBezTo>
                    <a:pt x="307" y="7"/>
                    <a:pt x="266" y="14"/>
                    <a:pt x="221" y="18"/>
                  </a:cubicBezTo>
                  <a:cubicBezTo>
                    <a:pt x="195" y="101"/>
                    <a:pt x="180" y="180"/>
                    <a:pt x="147" y="250"/>
                  </a:cubicBezTo>
                  <a:cubicBezTo>
                    <a:pt x="116" y="310"/>
                    <a:pt x="64" y="363"/>
                    <a:pt x="0" y="449"/>
                  </a:cubicBezTo>
                  <a:cubicBezTo>
                    <a:pt x="157" y="415"/>
                    <a:pt x="273" y="392"/>
                    <a:pt x="300" y="232"/>
                  </a:cubicBezTo>
                  <a:cubicBezTo>
                    <a:pt x="311" y="164"/>
                    <a:pt x="348" y="101"/>
                    <a:pt x="3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1" name="Google Shape;33701;p23"/>
            <p:cNvSpPr/>
            <p:nvPr/>
          </p:nvSpPr>
          <p:spPr>
            <a:xfrm>
              <a:off x="-1378777" y="4761677"/>
              <a:ext cx="27122" cy="6112"/>
            </a:xfrm>
            <a:custGeom>
              <a:avLst/>
              <a:gdLst/>
              <a:ahLst/>
              <a:cxnLst/>
              <a:rect l="l" t="t" r="r" b="b"/>
              <a:pathLst>
                <a:path w="568" h="128" extrusionOk="0">
                  <a:moveTo>
                    <a:pt x="340" y="1"/>
                  </a:moveTo>
                  <a:cubicBezTo>
                    <a:pt x="303" y="1"/>
                    <a:pt x="262" y="5"/>
                    <a:pt x="221" y="9"/>
                  </a:cubicBezTo>
                  <a:cubicBezTo>
                    <a:pt x="176" y="12"/>
                    <a:pt x="135" y="12"/>
                    <a:pt x="93" y="12"/>
                  </a:cubicBezTo>
                  <a:lnTo>
                    <a:pt x="34" y="12"/>
                  </a:lnTo>
                  <a:cubicBezTo>
                    <a:pt x="26" y="38"/>
                    <a:pt x="15" y="76"/>
                    <a:pt x="0" y="128"/>
                  </a:cubicBezTo>
                  <a:cubicBezTo>
                    <a:pt x="30" y="124"/>
                    <a:pt x="57" y="124"/>
                    <a:pt x="86" y="124"/>
                  </a:cubicBezTo>
                  <a:cubicBezTo>
                    <a:pt x="119" y="124"/>
                    <a:pt x="150" y="124"/>
                    <a:pt x="183" y="128"/>
                  </a:cubicBezTo>
                  <a:lnTo>
                    <a:pt x="276" y="128"/>
                  </a:lnTo>
                  <a:cubicBezTo>
                    <a:pt x="378" y="128"/>
                    <a:pt x="475" y="117"/>
                    <a:pt x="568" y="64"/>
                  </a:cubicBezTo>
                  <a:lnTo>
                    <a:pt x="564" y="54"/>
                  </a:lnTo>
                  <a:cubicBezTo>
                    <a:pt x="494" y="12"/>
                    <a:pt x="419" y="1"/>
                    <a:pt x="3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2" name="Google Shape;33702;p23"/>
            <p:cNvSpPr/>
            <p:nvPr/>
          </p:nvSpPr>
          <p:spPr>
            <a:xfrm>
              <a:off x="-1971928" y="5165451"/>
              <a:ext cx="26310" cy="13275"/>
            </a:xfrm>
            <a:custGeom>
              <a:avLst/>
              <a:gdLst/>
              <a:ahLst/>
              <a:cxnLst/>
              <a:rect l="l" t="t" r="r" b="b"/>
              <a:pathLst>
                <a:path w="551" h="278" extrusionOk="0">
                  <a:moveTo>
                    <a:pt x="452" y="0"/>
                  </a:moveTo>
                  <a:cubicBezTo>
                    <a:pt x="449" y="0"/>
                    <a:pt x="449" y="0"/>
                    <a:pt x="445" y="5"/>
                  </a:cubicBezTo>
                  <a:cubicBezTo>
                    <a:pt x="292" y="83"/>
                    <a:pt x="124" y="143"/>
                    <a:pt x="0" y="278"/>
                  </a:cubicBezTo>
                  <a:cubicBezTo>
                    <a:pt x="206" y="269"/>
                    <a:pt x="371" y="169"/>
                    <a:pt x="550" y="38"/>
                  </a:cubicBezTo>
                  <a:cubicBezTo>
                    <a:pt x="509" y="23"/>
                    <a:pt x="475" y="0"/>
                    <a:pt x="4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3" name="Google Shape;33703;p23"/>
            <p:cNvSpPr/>
            <p:nvPr/>
          </p:nvSpPr>
          <p:spPr>
            <a:xfrm>
              <a:off x="-1881967" y="5308797"/>
              <a:ext cx="27170" cy="12176"/>
            </a:xfrm>
            <a:custGeom>
              <a:avLst/>
              <a:gdLst/>
              <a:ahLst/>
              <a:cxnLst/>
              <a:rect l="l" t="t" r="r" b="b"/>
              <a:pathLst>
                <a:path w="569" h="255" extrusionOk="0">
                  <a:moveTo>
                    <a:pt x="426" y="0"/>
                  </a:moveTo>
                  <a:cubicBezTo>
                    <a:pt x="247" y="0"/>
                    <a:pt x="109" y="86"/>
                    <a:pt x="0" y="255"/>
                  </a:cubicBezTo>
                  <a:cubicBezTo>
                    <a:pt x="210" y="228"/>
                    <a:pt x="363" y="112"/>
                    <a:pt x="569" y="15"/>
                  </a:cubicBezTo>
                  <a:cubicBezTo>
                    <a:pt x="520" y="4"/>
                    <a:pt x="471" y="0"/>
                    <a:pt x="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4" name="Google Shape;33704;p23"/>
            <p:cNvSpPr/>
            <p:nvPr/>
          </p:nvSpPr>
          <p:spPr>
            <a:xfrm>
              <a:off x="-1379302" y="4722045"/>
              <a:ext cx="27647" cy="6303"/>
            </a:xfrm>
            <a:custGeom>
              <a:avLst/>
              <a:gdLst/>
              <a:ahLst/>
              <a:cxnLst/>
              <a:rect l="l" t="t" r="r" b="b"/>
              <a:pathLst>
                <a:path w="579" h="132" extrusionOk="0">
                  <a:moveTo>
                    <a:pt x="322" y="1"/>
                  </a:moveTo>
                  <a:cubicBezTo>
                    <a:pt x="243" y="1"/>
                    <a:pt x="138" y="12"/>
                    <a:pt x="0" y="38"/>
                  </a:cubicBezTo>
                  <a:cubicBezTo>
                    <a:pt x="41" y="76"/>
                    <a:pt x="71" y="121"/>
                    <a:pt x="97" y="125"/>
                  </a:cubicBezTo>
                  <a:cubicBezTo>
                    <a:pt x="251" y="132"/>
                    <a:pt x="400" y="128"/>
                    <a:pt x="579" y="132"/>
                  </a:cubicBezTo>
                  <a:cubicBezTo>
                    <a:pt x="531" y="38"/>
                    <a:pt x="460" y="1"/>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5" name="Google Shape;33705;p23"/>
            <p:cNvSpPr/>
            <p:nvPr/>
          </p:nvSpPr>
          <p:spPr>
            <a:xfrm>
              <a:off x="-1810724" y="5139714"/>
              <a:ext cx="31419" cy="22777"/>
            </a:xfrm>
            <a:custGeom>
              <a:avLst/>
              <a:gdLst/>
              <a:ahLst/>
              <a:cxnLst/>
              <a:rect l="l" t="t" r="r" b="b"/>
              <a:pathLst>
                <a:path w="658" h="477" extrusionOk="0">
                  <a:moveTo>
                    <a:pt x="658" y="1"/>
                  </a:moveTo>
                  <a:lnTo>
                    <a:pt x="658" y="1"/>
                  </a:lnTo>
                  <a:cubicBezTo>
                    <a:pt x="609" y="9"/>
                    <a:pt x="580" y="5"/>
                    <a:pt x="572" y="16"/>
                  </a:cubicBezTo>
                  <a:cubicBezTo>
                    <a:pt x="433" y="225"/>
                    <a:pt x="161" y="267"/>
                    <a:pt x="0" y="476"/>
                  </a:cubicBezTo>
                  <a:cubicBezTo>
                    <a:pt x="176" y="465"/>
                    <a:pt x="508" y="225"/>
                    <a:pt x="6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6" name="Google Shape;33706;p23"/>
            <p:cNvSpPr/>
            <p:nvPr/>
          </p:nvSpPr>
          <p:spPr>
            <a:xfrm>
              <a:off x="-2200411" y="5416951"/>
              <a:ext cx="12749" cy="23111"/>
            </a:xfrm>
            <a:custGeom>
              <a:avLst/>
              <a:gdLst/>
              <a:ahLst/>
              <a:cxnLst/>
              <a:rect l="l" t="t" r="r" b="b"/>
              <a:pathLst>
                <a:path w="267" h="484" extrusionOk="0">
                  <a:moveTo>
                    <a:pt x="213" y="0"/>
                  </a:moveTo>
                  <a:cubicBezTo>
                    <a:pt x="213" y="0"/>
                    <a:pt x="218" y="4"/>
                    <a:pt x="218" y="9"/>
                  </a:cubicBezTo>
                  <a:cubicBezTo>
                    <a:pt x="218" y="4"/>
                    <a:pt x="221" y="4"/>
                    <a:pt x="221" y="0"/>
                  </a:cubicBezTo>
                  <a:close/>
                  <a:moveTo>
                    <a:pt x="218" y="9"/>
                  </a:moveTo>
                  <a:cubicBezTo>
                    <a:pt x="34" y="259"/>
                    <a:pt x="1" y="349"/>
                    <a:pt x="46" y="483"/>
                  </a:cubicBezTo>
                  <a:cubicBezTo>
                    <a:pt x="168" y="385"/>
                    <a:pt x="255" y="273"/>
                    <a:pt x="263" y="116"/>
                  </a:cubicBezTo>
                  <a:cubicBezTo>
                    <a:pt x="266" y="83"/>
                    <a:pt x="236" y="45"/>
                    <a:pt x="218" y="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7" name="Google Shape;33707;p23"/>
            <p:cNvSpPr/>
            <p:nvPr/>
          </p:nvSpPr>
          <p:spPr>
            <a:xfrm>
              <a:off x="-2242909" y="5503521"/>
              <a:ext cx="14373" cy="33425"/>
            </a:xfrm>
            <a:custGeom>
              <a:avLst/>
              <a:gdLst/>
              <a:ahLst/>
              <a:cxnLst/>
              <a:rect l="l" t="t" r="r" b="b"/>
              <a:pathLst>
                <a:path w="301" h="700" extrusionOk="0">
                  <a:moveTo>
                    <a:pt x="237" y="1"/>
                  </a:moveTo>
                  <a:cubicBezTo>
                    <a:pt x="158" y="229"/>
                    <a:pt x="80" y="456"/>
                    <a:pt x="1" y="685"/>
                  </a:cubicBezTo>
                  <a:cubicBezTo>
                    <a:pt x="12" y="689"/>
                    <a:pt x="27" y="696"/>
                    <a:pt x="42" y="700"/>
                  </a:cubicBezTo>
                  <a:cubicBezTo>
                    <a:pt x="161" y="487"/>
                    <a:pt x="244" y="263"/>
                    <a:pt x="300" y="23"/>
                  </a:cubicBezTo>
                  <a:cubicBezTo>
                    <a:pt x="282" y="16"/>
                    <a:pt x="256" y="8"/>
                    <a:pt x="2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8" name="Google Shape;33708;p23"/>
            <p:cNvSpPr/>
            <p:nvPr/>
          </p:nvSpPr>
          <p:spPr>
            <a:xfrm>
              <a:off x="-2290516" y="5629581"/>
              <a:ext cx="13943" cy="30703"/>
            </a:xfrm>
            <a:custGeom>
              <a:avLst/>
              <a:gdLst/>
              <a:ahLst/>
              <a:cxnLst/>
              <a:rect l="l" t="t" r="r" b="b"/>
              <a:pathLst>
                <a:path w="292" h="643" extrusionOk="0">
                  <a:moveTo>
                    <a:pt x="243" y="0"/>
                  </a:moveTo>
                  <a:cubicBezTo>
                    <a:pt x="161" y="209"/>
                    <a:pt x="78" y="418"/>
                    <a:pt x="0" y="624"/>
                  </a:cubicBezTo>
                  <a:cubicBezTo>
                    <a:pt x="11" y="632"/>
                    <a:pt x="26" y="635"/>
                    <a:pt x="41" y="642"/>
                  </a:cubicBezTo>
                  <a:cubicBezTo>
                    <a:pt x="56" y="632"/>
                    <a:pt x="86" y="628"/>
                    <a:pt x="90" y="613"/>
                  </a:cubicBezTo>
                  <a:cubicBezTo>
                    <a:pt x="157" y="456"/>
                    <a:pt x="221" y="302"/>
                    <a:pt x="276" y="142"/>
                  </a:cubicBezTo>
                  <a:cubicBezTo>
                    <a:pt x="292" y="104"/>
                    <a:pt x="280" y="56"/>
                    <a:pt x="284" y="11"/>
                  </a:cubicBezTo>
                  <a:cubicBezTo>
                    <a:pt x="269" y="7"/>
                    <a:pt x="258" y="4"/>
                    <a:pt x="2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9" name="Google Shape;33709;p23"/>
            <p:cNvSpPr/>
            <p:nvPr/>
          </p:nvSpPr>
          <p:spPr>
            <a:xfrm>
              <a:off x="-1776869" y="5111398"/>
              <a:ext cx="22777" cy="24830"/>
            </a:xfrm>
            <a:custGeom>
              <a:avLst/>
              <a:gdLst/>
              <a:ahLst/>
              <a:cxnLst/>
              <a:rect l="l" t="t" r="r" b="b"/>
              <a:pathLst>
                <a:path w="477" h="520" extrusionOk="0">
                  <a:moveTo>
                    <a:pt x="476" y="0"/>
                  </a:moveTo>
                  <a:cubicBezTo>
                    <a:pt x="413" y="56"/>
                    <a:pt x="368" y="93"/>
                    <a:pt x="330" y="138"/>
                  </a:cubicBezTo>
                  <a:cubicBezTo>
                    <a:pt x="252" y="235"/>
                    <a:pt x="188" y="344"/>
                    <a:pt x="68" y="400"/>
                  </a:cubicBezTo>
                  <a:cubicBezTo>
                    <a:pt x="46" y="411"/>
                    <a:pt x="38" y="452"/>
                    <a:pt x="1" y="520"/>
                  </a:cubicBezTo>
                  <a:cubicBezTo>
                    <a:pt x="300" y="374"/>
                    <a:pt x="420" y="235"/>
                    <a:pt x="4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0" name="Google Shape;33710;p23"/>
            <p:cNvSpPr/>
            <p:nvPr/>
          </p:nvSpPr>
          <p:spPr>
            <a:xfrm>
              <a:off x="-1714173" y="5196489"/>
              <a:ext cx="16999" cy="15423"/>
            </a:xfrm>
            <a:custGeom>
              <a:avLst/>
              <a:gdLst/>
              <a:ahLst/>
              <a:cxnLst/>
              <a:rect l="l" t="t" r="r" b="b"/>
              <a:pathLst>
                <a:path w="356" h="323" extrusionOk="0">
                  <a:moveTo>
                    <a:pt x="356" y="1"/>
                  </a:moveTo>
                  <a:lnTo>
                    <a:pt x="356" y="1"/>
                  </a:lnTo>
                  <a:cubicBezTo>
                    <a:pt x="195" y="20"/>
                    <a:pt x="75" y="135"/>
                    <a:pt x="0" y="323"/>
                  </a:cubicBezTo>
                  <a:cubicBezTo>
                    <a:pt x="221" y="263"/>
                    <a:pt x="299" y="195"/>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1" name="Google Shape;33711;p23"/>
            <p:cNvSpPr/>
            <p:nvPr/>
          </p:nvSpPr>
          <p:spPr>
            <a:xfrm>
              <a:off x="-2262534" y="5679719"/>
              <a:ext cx="13656" cy="30703"/>
            </a:xfrm>
            <a:custGeom>
              <a:avLst/>
              <a:gdLst/>
              <a:ahLst/>
              <a:cxnLst/>
              <a:rect l="l" t="t" r="r" b="b"/>
              <a:pathLst>
                <a:path w="286" h="643" extrusionOk="0">
                  <a:moveTo>
                    <a:pt x="258" y="1"/>
                  </a:moveTo>
                  <a:cubicBezTo>
                    <a:pt x="173" y="210"/>
                    <a:pt x="87" y="419"/>
                    <a:pt x="1" y="629"/>
                  </a:cubicBezTo>
                  <a:cubicBezTo>
                    <a:pt x="12" y="632"/>
                    <a:pt x="27" y="639"/>
                    <a:pt x="39" y="643"/>
                  </a:cubicBezTo>
                  <a:cubicBezTo>
                    <a:pt x="161" y="445"/>
                    <a:pt x="277" y="247"/>
                    <a:pt x="285" y="4"/>
                  </a:cubicBezTo>
                  <a:cubicBezTo>
                    <a:pt x="277" y="4"/>
                    <a:pt x="266" y="1"/>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2" name="Google Shape;33712;p23"/>
            <p:cNvSpPr/>
            <p:nvPr/>
          </p:nvSpPr>
          <p:spPr>
            <a:xfrm>
              <a:off x="-2157198" y="5562970"/>
              <a:ext cx="11651" cy="25928"/>
            </a:xfrm>
            <a:custGeom>
              <a:avLst/>
              <a:gdLst/>
              <a:ahLst/>
              <a:cxnLst/>
              <a:rect l="l" t="t" r="r" b="b"/>
              <a:pathLst>
                <a:path w="244" h="543" extrusionOk="0">
                  <a:moveTo>
                    <a:pt x="236" y="1"/>
                  </a:moveTo>
                  <a:lnTo>
                    <a:pt x="236" y="4"/>
                  </a:lnTo>
                  <a:lnTo>
                    <a:pt x="243" y="4"/>
                  </a:lnTo>
                  <a:lnTo>
                    <a:pt x="236" y="1"/>
                  </a:lnTo>
                  <a:close/>
                  <a:moveTo>
                    <a:pt x="236" y="4"/>
                  </a:moveTo>
                  <a:lnTo>
                    <a:pt x="236" y="4"/>
                  </a:lnTo>
                  <a:cubicBezTo>
                    <a:pt x="217" y="8"/>
                    <a:pt x="195" y="12"/>
                    <a:pt x="188" y="23"/>
                  </a:cubicBezTo>
                  <a:cubicBezTo>
                    <a:pt x="90" y="180"/>
                    <a:pt x="0" y="344"/>
                    <a:pt x="19" y="543"/>
                  </a:cubicBezTo>
                  <a:cubicBezTo>
                    <a:pt x="112" y="371"/>
                    <a:pt x="232" y="214"/>
                    <a:pt x="236"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3" name="Google Shape;33713;p23"/>
            <p:cNvSpPr/>
            <p:nvPr/>
          </p:nvSpPr>
          <p:spPr>
            <a:xfrm>
              <a:off x="-2339459" y="5562445"/>
              <a:ext cx="14516" cy="30369"/>
            </a:xfrm>
            <a:custGeom>
              <a:avLst/>
              <a:gdLst/>
              <a:ahLst/>
              <a:cxnLst/>
              <a:rect l="l" t="t" r="r" b="b"/>
              <a:pathLst>
                <a:path w="304" h="636" extrusionOk="0">
                  <a:moveTo>
                    <a:pt x="259" y="0"/>
                  </a:moveTo>
                  <a:cubicBezTo>
                    <a:pt x="154" y="198"/>
                    <a:pt x="97" y="411"/>
                    <a:pt x="1" y="609"/>
                  </a:cubicBezTo>
                  <a:cubicBezTo>
                    <a:pt x="27" y="617"/>
                    <a:pt x="53" y="628"/>
                    <a:pt x="79" y="635"/>
                  </a:cubicBezTo>
                  <a:cubicBezTo>
                    <a:pt x="154" y="430"/>
                    <a:pt x="228" y="225"/>
                    <a:pt x="304" y="19"/>
                  </a:cubicBezTo>
                  <a:cubicBezTo>
                    <a:pt x="289" y="12"/>
                    <a:pt x="273" y="4"/>
                    <a:pt x="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4" name="Google Shape;33714;p23"/>
            <p:cNvSpPr/>
            <p:nvPr/>
          </p:nvSpPr>
          <p:spPr>
            <a:xfrm>
              <a:off x="-1760777" y="5234689"/>
              <a:ext cx="20962" cy="12176"/>
            </a:xfrm>
            <a:custGeom>
              <a:avLst/>
              <a:gdLst/>
              <a:ahLst/>
              <a:cxnLst/>
              <a:rect l="l" t="t" r="r" b="b"/>
              <a:pathLst>
                <a:path w="439" h="255" extrusionOk="0">
                  <a:moveTo>
                    <a:pt x="438" y="1"/>
                  </a:moveTo>
                  <a:cubicBezTo>
                    <a:pt x="259" y="1"/>
                    <a:pt x="139" y="102"/>
                    <a:pt x="0" y="210"/>
                  </a:cubicBezTo>
                  <a:cubicBezTo>
                    <a:pt x="45" y="237"/>
                    <a:pt x="79" y="255"/>
                    <a:pt x="112" y="255"/>
                  </a:cubicBezTo>
                  <a:cubicBezTo>
                    <a:pt x="180" y="255"/>
                    <a:pt x="251" y="188"/>
                    <a:pt x="4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5" name="Google Shape;33715;p23"/>
            <p:cNvSpPr/>
            <p:nvPr/>
          </p:nvSpPr>
          <p:spPr>
            <a:xfrm>
              <a:off x="-2155097" y="5419672"/>
              <a:ext cx="17047" cy="26788"/>
            </a:xfrm>
            <a:custGeom>
              <a:avLst/>
              <a:gdLst/>
              <a:ahLst/>
              <a:cxnLst/>
              <a:rect l="l" t="t" r="r" b="b"/>
              <a:pathLst>
                <a:path w="357" h="561" extrusionOk="0">
                  <a:moveTo>
                    <a:pt x="349" y="0"/>
                  </a:moveTo>
                  <a:lnTo>
                    <a:pt x="349" y="7"/>
                  </a:lnTo>
                  <a:cubicBezTo>
                    <a:pt x="349" y="7"/>
                    <a:pt x="353" y="4"/>
                    <a:pt x="356" y="4"/>
                  </a:cubicBezTo>
                  <a:lnTo>
                    <a:pt x="349" y="0"/>
                  </a:lnTo>
                  <a:close/>
                  <a:moveTo>
                    <a:pt x="349" y="7"/>
                  </a:moveTo>
                  <a:lnTo>
                    <a:pt x="349" y="7"/>
                  </a:lnTo>
                  <a:cubicBezTo>
                    <a:pt x="173" y="138"/>
                    <a:pt x="4" y="407"/>
                    <a:pt x="1" y="561"/>
                  </a:cubicBezTo>
                  <a:lnTo>
                    <a:pt x="23" y="561"/>
                  </a:lnTo>
                  <a:cubicBezTo>
                    <a:pt x="31" y="561"/>
                    <a:pt x="35" y="561"/>
                    <a:pt x="35" y="557"/>
                  </a:cubicBezTo>
                  <a:cubicBezTo>
                    <a:pt x="139" y="396"/>
                    <a:pt x="240" y="235"/>
                    <a:pt x="341" y="71"/>
                  </a:cubicBezTo>
                  <a:cubicBezTo>
                    <a:pt x="353" y="56"/>
                    <a:pt x="349" y="30"/>
                    <a:pt x="349"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6" name="Google Shape;33716;p23"/>
            <p:cNvSpPr/>
            <p:nvPr/>
          </p:nvSpPr>
          <p:spPr>
            <a:xfrm>
              <a:off x="-1049302" y="4794529"/>
              <a:ext cx="18432" cy="7401"/>
            </a:xfrm>
            <a:custGeom>
              <a:avLst/>
              <a:gdLst/>
              <a:ahLst/>
              <a:cxnLst/>
              <a:rect l="l" t="t" r="r" b="b"/>
              <a:pathLst>
                <a:path w="386" h="155" extrusionOk="0">
                  <a:moveTo>
                    <a:pt x="49" y="1"/>
                  </a:moveTo>
                  <a:cubicBezTo>
                    <a:pt x="1" y="90"/>
                    <a:pt x="57" y="132"/>
                    <a:pt x="105" y="139"/>
                  </a:cubicBezTo>
                  <a:cubicBezTo>
                    <a:pt x="143" y="142"/>
                    <a:pt x="184" y="154"/>
                    <a:pt x="229" y="154"/>
                  </a:cubicBezTo>
                  <a:cubicBezTo>
                    <a:pt x="281" y="154"/>
                    <a:pt x="337" y="135"/>
                    <a:pt x="386" y="61"/>
                  </a:cubicBezTo>
                  <a:cubicBezTo>
                    <a:pt x="255" y="38"/>
                    <a:pt x="150" y="16"/>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7" name="Google Shape;33717;p23"/>
            <p:cNvSpPr/>
            <p:nvPr/>
          </p:nvSpPr>
          <p:spPr>
            <a:xfrm>
              <a:off x="-1149768" y="4879859"/>
              <a:ext cx="23780" cy="7736"/>
            </a:xfrm>
            <a:custGeom>
              <a:avLst/>
              <a:gdLst/>
              <a:ahLst/>
              <a:cxnLst/>
              <a:rect l="l" t="t" r="r" b="b"/>
              <a:pathLst>
                <a:path w="498" h="162" extrusionOk="0">
                  <a:moveTo>
                    <a:pt x="7" y="1"/>
                  </a:moveTo>
                  <a:cubicBezTo>
                    <a:pt x="4" y="20"/>
                    <a:pt x="4" y="42"/>
                    <a:pt x="0" y="60"/>
                  </a:cubicBezTo>
                  <a:cubicBezTo>
                    <a:pt x="161" y="94"/>
                    <a:pt x="321" y="127"/>
                    <a:pt x="482" y="161"/>
                  </a:cubicBezTo>
                  <a:cubicBezTo>
                    <a:pt x="490" y="150"/>
                    <a:pt x="494" y="135"/>
                    <a:pt x="497" y="124"/>
                  </a:cubicBezTo>
                  <a:cubicBezTo>
                    <a:pt x="464" y="101"/>
                    <a:pt x="430" y="60"/>
                    <a:pt x="392" y="53"/>
                  </a:cubicBezTo>
                  <a:cubicBezTo>
                    <a:pt x="266" y="30"/>
                    <a:pt x="138" y="15"/>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8" name="Google Shape;33718;p23"/>
            <p:cNvSpPr/>
            <p:nvPr/>
          </p:nvSpPr>
          <p:spPr>
            <a:xfrm>
              <a:off x="-1939267" y="5150124"/>
              <a:ext cx="22156" cy="13418"/>
            </a:xfrm>
            <a:custGeom>
              <a:avLst/>
              <a:gdLst/>
              <a:ahLst/>
              <a:cxnLst/>
              <a:rect l="l" t="t" r="r" b="b"/>
              <a:pathLst>
                <a:path w="464" h="281" extrusionOk="0">
                  <a:moveTo>
                    <a:pt x="464" y="0"/>
                  </a:moveTo>
                  <a:cubicBezTo>
                    <a:pt x="221" y="67"/>
                    <a:pt x="72" y="161"/>
                    <a:pt x="1" y="281"/>
                  </a:cubicBezTo>
                  <a:cubicBezTo>
                    <a:pt x="158" y="209"/>
                    <a:pt x="337" y="195"/>
                    <a:pt x="4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9" name="Google Shape;33719;p23"/>
            <p:cNvSpPr/>
            <p:nvPr/>
          </p:nvSpPr>
          <p:spPr>
            <a:xfrm>
              <a:off x="-1819128" y="5240944"/>
              <a:ext cx="25928" cy="14516"/>
            </a:xfrm>
            <a:custGeom>
              <a:avLst/>
              <a:gdLst/>
              <a:ahLst/>
              <a:cxnLst/>
              <a:rect l="l" t="t" r="r" b="b"/>
              <a:pathLst>
                <a:path w="543" h="304" extrusionOk="0">
                  <a:moveTo>
                    <a:pt x="535" y="5"/>
                  </a:moveTo>
                  <a:lnTo>
                    <a:pt x="531" y="8"/>
                  </a:lnTo>
                  <a:lnTo>
                    <a:pt x="542" y="8"/>
                  </a:lnTo>
                  <a:lnTo>
                    <a:pt x="535" y="5"/>
                  </a:lnTo>
                  <a:close/>
                  <a:moveTo>
                    <a:pt x="460" y="1"/>
                  </a:moveTo>
                  <a:cubicBezTo>
                    <a:pt x="449" y="1"/>
                    <a:pt x="437" y="1"/>
                    <a:pt x="430" y="5"/>
                  </a:cubicBezTo>
                  <a:cubicBezTo>
                    <a:pt x="285" y="87"/>
                    <a:pt x="142" y="177"/>
                    <a:pt x="0" y="263"/>
                  </a:cubicBezTo>
                  <a:cubicBezTo>
                    <a:pt x="7" y="277"/>
                    <a:pt x="11" y="289"/>
                    <a:pt x="19" y="303"/>
                  </a:cubicBezTo>
                  <a:cubicBezTo>
                    <a:pt x="45" y="296"/>
                    <a:pt x="71" y="293"/>
                    <a:pt x="94" y="281"/>
                  </a:cubicBezTo>
                  <a:cubicBezTo>
                    <a:pt x="195" y="232"/>
                    <a:pt x="299" y="191"/>
                    <a:pt x="397" y="136"/>
                  </a:cubicBezTo>
                  <a:cubicBezTo>
                    <a:pt x="449" y="106"/>
                    <a:pt x="487" y="49"/>
                    <a:pt x="531" y="8"/>
                  </a:cubicBezTo>
                  <a:cubicBezTo>
                    <a:pt x="509" y="5"/>
                    <a:pt x="482" y="1"/>
                    <a:pt x="4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0" name="Google Shape;33720;p23"/>
            <p:cNvSpPr/>
            <p:nvPr/>
          </p:nvSpPr>
          <p:spPr>
            <a:xfrm>
              <a:off x="-1359677" y="4805082"/>
              <a:ext cx="28602" cy="3963"/>
            </a:xfrm>
            <a:custGeom>
              <a:avLst/>
              <a:gdLst/>
              <a:ahLst/>
              <a:cxnLst/>
              <a:rect l="l" t="t" r="r" b="b"/>
              <a:pathLst>
                <a:path w="599" h="83" extrusionOk="0">
                  <a:moveTo>
                    <a:pt x="213" y="0"/>
                  </a:moveTo>
                  <a:cubicBezTo>
                    <a:pt x="142" y="0"/>
                    <a:pt x="71" y="8"/>
                    <a:pt x="0" y="26"/>
                  </a:cubicBezTo>
                  <a:cubicBezTo>
                    <a:pt x="4" y="45"/>
                    <a:pt x="7" y="64"/>
                    <a:pt x="11" y="83"/>
                  </a:cubicBezTo>
                  <a:cubicBezTo>
                    <a:pt x="206" y="71"/>
                    <a:pt x="404" y="61"/>
                    <a:pt x="599" y="49"/>
                  </a:cubicBezTo>
                  <a:cubicBezTo>
                    <a:pt x="471" y="23"/>
                    <a:pt x="340" y="0"/>
                    <a:pt x="2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1" name="Google Shape;33721;p23"/>
            <p:cNvSpPr/>
            <p:nvPr/>
          </p:nvSpPr>
          <p:spPr>
            <a:xfrm>
              <a:off x="-1196754" y="4773137"/>
              <a:ext cx="18623" cy="7544"/>
            </a:xfrm>
            <a:custGeom>
              <a:avLst/>
              <a:gdLst/>
              <a:ahLst/>
              <a:cxnLst/>
              <a:rect l="l" t="t" r="r" b="b"/>
              <a:pathLst>
                <a:path w="390" h="158" extrusionOk="0">
                  <a:moveTo>
                    <a:pt x="1" y="0"/>
                  </a:moveTo>
                  <a:cubicBezTo>
                    <a:pt x="72" y="142"/>
                    <a:pt x="188" y="142"/>
                    <a:pt x="282" y="157"/>
                  </a:cubicBezTo>
                  <a:lnTo>
                    <a:pt x="285" y="157"/>
                  </a:lnTo>
                  <a:cubicBezTo>
                    <a:pt x="315" y="157"/>
                    <a:pt x="353" y="97"/>
                    <a:pt x="389" y="67"/>
                  </a:cubicBezTo>
                  <a:cubicBezTo>
                    <a:pt x="379" y="57"/>
                    <a:pt x="367" y="45"/>
                    <a:pt x="356" y="30"/>
                  </a:cubicBezTo>
                  <a:cubicBezTo>
                    <a:pt x="248" y="23"/>
                    <a:pt x="139" y="1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2" name="Google Shape;33722;p23"/>
            <p:cNvSpPr/>
            <p:nvPr/>
          </p:nvSpPr>
          <p:spPr>
            <a:xfrm>
              <a:off x="-988612" y="4797585"/>
              <a:ext cx="19148" cy="6446"/>
            </a:xfrm>
            <a:custGeom>
              <a:avLst/>
              <a:gdLst/>
              <a:ahLst/>
              <a:cxnLst/>
              <a:rect l="l" t="t" r="r" b="b"/>
              <a:pathLst>
                <a:path w="401" h="135" extrusionOk="0">
                  <a:moveTo>
                    <a:pt x="296" y="0"/>
                  </a:moveTo>
                  <a:cubicBezTo>
                    <a:pt x="281" y="4"/>
                    <a:pt x="262" y="4"/>
                    <a:pt x="243" y="4"/>
                  </a:cubicBezTo>
                  <a:lnTo>
                    <a:pt x="154" y="4"/>
                  </a:lnTo>
                  <a:cubicBezTo>
                    <a:pt x="90" y="4"/>
                    <a:pt x="34" y="16"/>
                    <a:pt x="0" y="101"/>
                  </a:cubicBezTo>
                  <a:cubicBezTo>
                    <a:pt x="98" y="116"/>
                    <a:pt x="195" y="135"/>
                    <a:pt x="292" y="135"/>
                  </a:cubicBezTo>
                  <a:cubicBezTo>
                    <a:pt x="330" y="135"/>
                    <a:pt x="364" y="90"/>
                    <a:pt x="400" y="68"/>
                  </a:cubicBezTo>
                  <a:cubicBezTo>
                    <a:pt x="367" y="45"/>
                    <a:pt x="330" y="0"/>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3" name="Google Shape;33723;p23"/>
            <p:cNvSpPr/>
            <p:nvPr/>
          </p:nvSpPr>
          <p:spPr>
            <a:xfrm>
              <a:off x="-1923557" y="5301443"/>
              <a:ext cx="19864" cy="8834"/>
            </a:xfrm>
            <a:custGeom>
              <a:avLst/>
              <a:gdLst/>
              <a:ahLst/>
              <a:cxnLst/>
              <a:rect l="l" t="t" r="r" b="b"/>
              <a:pathLst>
                <a:path w="416" h="185" extrusionOk="0">
                  <a:moveTo>
                    <a:pt x="415" y="1"/>
                  </a:moveTo>
                  <a:lnTo>
                    <a:pt x="415" y="1"/>
                  </a:lnTo>
                  <a:cubicBezTo>
                    <a:pt x="269" y="20"/>
                    <a:pt x="124" y="50"/>
                    <a:pt x="0" y="177"/>
                  </a:cubicBezTo>
                  <a:cubicBezTo>
                    <a:pt x="22" y="185"/>
                    <a:pt x="45" y="185"/>
                    <a:pt x="72" y="185"/>
                  </a:cubicBezTo>
                  <a:cubicBezTo>
                    <a:pt x="179" y="185"/>
                    <a:pt x="292" y="125"/>
                    <a:pt x="4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4" name="Google Shape;33724;p23"/>
            <p:cNvSpPr/>
            <p:nvPr/>
          </p:nvSpPr>
          <p:spPr>
            <a:xfrm>
              <a:off x="-1734515" y="5217403"/>
              <a:ext cx="17333" cy="12893"/>
            </a:xfrm>
            <a:custGeom>
              <a:avLst/>
              <a:gdLst/>
              <a:ahLst/>
              <a:cxnLst/>
              <a:rect l="l" t="t" r="r" b="b"/>
              <a:pathLst>
                <a:path w="363" h="270" extrusionOk="0">
                  <a:moveTo>
                    <a:pt x="329" y="1"/>
                  </a:moveTo>
                  <a:cubicBezTo>
                    <a:pt x="224" y="1"/>
                    <a:pt x="97" y="106"/>
                    <a:pt x="0" y="270"/>
                  </a:cubicBezTo>
                  <a:cubicBezTo>
                    <a:pt x="164" y="236"/>
                    <a:pt x="247" y="97"/>
                    <a:pt x="363" y="4"/>
                  </a:cubicBezTo>
                  <a:cubicBezTo>
                    <a:pt x="352" y="4"/>
                    <a:pt x="340" y="1"/>
                    <a:pt x="3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5" name="Google Shape;33725;p23"/>
            <p:cNvSpPr/>
            <p:nvPr/>
          </p:nvSpPr>
          <p:spPr>
            <a:xfrm>
              <a:off x="-1847539" y="5257943"/>
              <a:ext cx="23111" cy="15710"/>
            </a:xfrm>
            <a:custGeom>
              <a:avLst/>
              <a:gdLst/>
              <a:ahLst/>
              <a:cxnLst/>
              <a:rect l="l" t="t" r="r" b="b"/>
              <a:pathLst>
                <a:path w="484" h="329" extrusionOk="0">
                  <a:moveTo>
                    <a:pt x="483" y="0"/>
                  </a:moveTo>
                  <a:cubicBezTo>
                    <a:pt x="323" y="97"/>
                    <a:pt x="162" y="194"/>
                    <a:pt x="0" y="292"/>
                  </a:cubicBezTo>
                  <a:cubicBezTo>
                    <a:pt x="9" y="303"/>
                    <a:pt x="16" y="318"/>
                    <a:pt x="23" y="329"/>
                  </a:cubicBezTo>
                  <a:cubicBezTo>
                    <a:pt x="214" y="284"/>
                    <a:pt x="326" y="109"/>
                    <a:pt x="4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6" name="Google Shape;33726;p23"/>
            <p:cNvSpPr/>
            <p:nvPr/>
          </p:nvSpPr>
          <p:spPr>
            <a:xfrm>
              <a:off x="-1272438" y="4837552"/>
              <a:ext cx="22920" cy="4727"/>
            </a:xfrm>
            <a:custGeom>
              <a:avLst/>
              <a:gdLst/>
              <a:ahLst/>
              <a:cxnLst/>
              <a:rect l="l" t="t" r="r" b="b"/>
              <a:pathLst>
                <a:path w="480" h="99" extrusionOk="0">
                  <a:moveTo>
                    <a:pt x="16" y="0"/>
                  </a:moveTo>
                  <a:cubicBezTo>
                    <a:pt x="9" y="19"/>
                    <a:pt x="5" y="35"/>
                    <a:pt x="1" y="53"/>
                  </a:cubicBezTo>
                  <a:cubicBezTo>
                    <a:pt x="42" y="68"/>
                    <a:pt x="80" y="98"/>
                    <a:pt x="121" y="98"/>
                  </a:cubicBezTo>
                  <a:lnTo>
                    <a:pt x="143" y="98"/>
                  </a:lnTo>
                  <a:cubicBezTo>
                    <a:pt x="255" y="98"/>
                    <a:pt x="368" y="90"/>
                    <a:pt x="480" y="87"/>
                  </a:cubicBezTo>
                  <a:lnTo>
                    <a:pt x="480" y="38"/>
                  </a:lnTo>
                  <a:cubicBezTo>
                    <a:pt x="323" y="26"/>
                    <a:pt x="169" y="16"/>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7" name="Google Shape;33727;p23"/>
            <p:cNvSpPr/>
            <p:nvPr/>
          </p:nvSpPr>
          <p:spPr>
            <a:xfrm>
              <a:off x="-1892519" y="5286116"/>
              <a:ext cx="18622" cy="10266"/>
            </a:xfrm>
            <a:custGeom>
              <a:avLst/>
              <a:gdLst/>
              <a:ahLst/>
              <a:cxnLst/>
              <a:rect l="l" t="t" r="r" b="b"/>
              <a:pathLst>
                <a:path w="390" h="215" extrusionOk="0">
                  <a:moveTo>
                    <a:pt x="371" y="1"/>
                  </a:moveTo>
                  <a:cubicBezTo>
                    <a:pt x="214" y="1"/>
                    <a:pt x="113" y="83"/>
                    <a:pt x="0" y="214"/>
                  </a:cubicBezTo>
                  <a:cubicBezTo>
                    <a:pt x="270" y="150"/>
                    <a:pt x="270" y="150"/>
                    <a:pt x="3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8" name="Google Shape;33728;p23"/>
            <p:cNvSpPr/>
            <p:nvPr/>
          </p:nvSpPr>
          <p:spPr>
            <a:xfrm>
              <a:off x="-2138480" y="5401050"/>
              <a:ext cx="18288" cy="18814"/>
            </a:xfrm>
            <a:custGeom>
              <a:avLst/>
              <a:gdLst/>
              <a:ahLst/>
              <a:cxnLst/>
              <a:rect l="l" t="t" r="r" b="b"/>
              <a:pathLst>
                <a:path w="383" h="394" extrusionOk="0">
                  <a:moveTo>
                    <a:pt x="382" y="1"/>
                  </a:moveTo>
                  <a:cubicBezTo>
                    <a:pt x="255" y="124"/>
                    <a:pt x="91" y="214"/>
                    <a:pt x="8" y="386"/>
                  </a:cubicBezTo>
                  <a:cubicBezTo>
                    <a:pt x="195" y="323"/>
                    <a:pt x="281" y="150"/>
                    <a:pt x="382" y="1"/>
                  </a:cubicBezTo>
                  <a:close/>
                  <a:moveTo>
                    <a:pt x="8" y="386"/>
                  </a:moveTo>
                  <a:cubicBezTo>
                    <a:pt x="8" y="390"/>
                    <a:pt x="5" y="390"/>
                    <a:pt x="1" y="390"/>
                  </a:cubicBezTo>
                  <a:lnTo>
                    <a:pt x="8" y="394"/>
                  </a:lnTo>
                  <a:lnTo>
                    <a:pt x="8" y="386"/>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9" name="Google Shape;33729;p23"/>
            <p:cNvSpPr/>
            <p:nvPr/>
          </p:nvSpPr>
          <p:spPr>
            <a:xfrm>
              <a:off x="-2210582" y="5633306"/>
              <a:ext cx="9502" cy="22347"/>
            </a:xfrm>
            <a:custGeom>
              <a:avLst/>
              <a:gdLst/>
              <a:ahLst/>
              <a:cxnLst/>
              <a:rect l="l" t="t" r="r" b="b"/>
              <a:pathLst>
                <a:path w="199" h="468" extrusionOk="0">
                  <a:moveTo>
                    <a:pt x="198" y="0"/>
                  </a:moveTo>
                  <a:lnTo>
                    <a:pt x="198" y="0"/>
                  </a:lnTo>
                  <a:cubicBezTo>
                    <a:pt x="23" y="128"/>
                    <a:pt x="0" y="288"/>
                    <a:pt x="38" y="468"/>
                  </a:cubicBezTo>
                  <a:cubicBezTo>
                    <a:pt x="90" y="322"/>
                    <a:pt x="139" y="172"/>
                    <a:pt x="1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0" name="Google Shape;33730;p23"/>
            <p:cNvSpPr/>
            <p:nvPr/>
          </p:nvSpPr>
          <p:spPr>
            <a:xfrm>
              <a:off x="-1397734" y="4763301"/>
              <a:ext cx="13609" cy="7019"/>
            </a:xfrm>
            <a:custGeom>
              <a:avLst/>
              <a:gdLst/>
              <a:ahLst/>
              <a:cxnLst/>
              <a:rect l="l" t="t" r="r" b="b"/>
              <a:pathLst>
                <a:path w="285" h="147" extrusionOk="0">
                  <a:moveTo>
                    <a:pt x="176" y="1"/>
                  </a:moveTo>
                  <a:cubicBezTo>
                    <a:pt x="140" y="1"/>
                    <a:pt x="87" y="27"/>
                    <a:pt x="1" y="72"/>
                  </a:cubicBezTo>
                  <a:cubicBezTo>
                    <a:pt x="57" y="124"/>
                    <a:pt x="83" y="146"/>
                    <a:pt x="128" y="146"/>
                  </a:cubicBezTo>
                  <a:cubicBezTo>
                    <a:pt x="162" y="146"/>
                    <a:pt x="207" y="132"/>
                    <a:pt x="285" y="113"/>
                  </a:cubicBezTo>
                  <a:cubicBezTo>
                    <a:pt x="247" y="34"/>
                    <a:pt x="221"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1" name="Google Shape;33731;p23"/>
            <p:cNvSpPr/>
            <p:nvPr/>
          </p:nvSpPr>
          <p:spPr>
            <a:xfrm>
              <a:off x="-1115149" y="4886639"/>
              <a:ext cx="20055" cy="4489"/>
            </a:xfrm>
            <a:custGeom>
              <a:avLst/>
              <a:gdLst/>
              <a:ahLst/>
              <a:cxnLst/>
              <a:rect l="l" t="t" r="r" b="b"/>
              <a:pathLst>
                <a:path w="420" h="94" extrusionOk="0">
                  <a:moveTo>
                    <a:pt x="135" y="1"/>
                  </a:moveTo>
                  <a:cubicBezTo>
                    <a:pt x="93" y="1"/>
                    <a:pt x="49" y="12"/>
                    <a:pt x="0" y="35"/>
                  </a:cubicBezTo>
                  <a:cubicBezTo>
                    <a:pt x="98" y="83"/>
                    <a:pt x="188" y="94"/>
                    <a:pt x="273" y="94"/>
                  </a:cubicBezTo>
                  <a:cubicBezTo>
                    <a:pt x="322" y="94"/>
                    <a:pt x="371" y="90"/>
                    <a:pt x="419" y="87"/>
                  </a:cubicBezTo>
                  <a:cubicBezTo>
                    <a:pt x="329" y="61"/>
                    <a:pt x="243" y="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2" name="Google Shape;33732;p23"/>
            <p:cNvSpPr/>
            <p:nvPr/>
          </p:nvSpPr>
          <p:spPr>
            <a:xfrm>
              <a:off x="-1773240" y="5213488"/>
              <a:ext cx="17142" cy="12176"/>
            </a:xfrm>
            <a:custGeom>
              <a:avLst/>
              <a:gdLst/>
              <a:ahLst/>
              <a:cxnLst/>
              <a:rect l="l" t="t" r="r" b="b"/>
              <a:pathLst>
                <a:path w="359" h="255" extrusionOk="0">
                  <a:moveTo>
                    <a:pt x="340" y="0"/>
                  </a:moveTo>
                  <a:cubicBezTo>
                    <a:pt x="154" y="0"/>
                    <a:pt x="93" y="146"/>
                    <a:pt x="0" y="255"/>
                  </a:cubicBezTo>
                  <a:cubicBezTo>
                    <a:pt x="145" y="214"/>
                    <a:pt x="254" y="124"/>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3" name="Google Shape;33733;p23"/>
            <p:cNvSpPr/>
            <p:nvPr/>
          </p:nvSpPr>
          <p:spPr>
            <a:xfrm>
              <a:off x="-2149558" y="5477641"/>
              <a:ext cx="12224" cy="14325"/>
            </a:xfrm>
            <a:custGeom>
              <a:avLst/>
              <a:gdLst/>
              <a:ahLst/>
              <a:cxnLst/>
              <a:rect l="l" t="t" r="r" b="b"/>
              <a:pathLst>
                <a:path w="256" h="300" extrusionOk="0">
                  <a:moveTo>
                    <a:pt x="255" y="1"/>
                  </a:moveTo>
                  <a:cubicBezTo>
                    <a:pt x="35" y="75"/>
                    <a:pt x="1" y="128"/>
                    <a:pt x="57" y="300"/>
                  </a:cubicBezTo>
                  <a:cubicBezTo>
                    <a:pt x="128" y="195"/>
                    <a:pt x="185" y="109"/>
                    <a:pt x="2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4" name="Google Shape;33734;p23"/>
            <p:cNvSpPr/>
            <p:nvPr/>
          </p:nvSpPr>
          <p:spPr>
            <a:xfrm>
              <a:off x="-2248782" y="5428554"/>
              <a:ext cx="9311" cy="12749"/>
            </a:xfrm>
            <a:custGeom>
              <a:avLst/>
              <a:gdLst/>
              <a:ahLst/>
              <a:cxnLst/>
              <a:rect l="l" t="t" r="r" b="b"/>
              <a:pathLst>
                <a:path w="195" h="267" extrusionOk="0">
                  <a:moveTo>
                    <a:pt x="187" y="1"/>
                  </a:moveTo>
                  <a:cubicBezTo>
                    <a:pt x="4" y="1"/>
                    <a:pt x="65" y="180"/>
                    <a:pt x="1" y="266"/>
                  </a:cubicBezTo>
                  <a:cubicBezTo>
                    <a:pt x="165" y="247"/>
                    <a:pt x="109" y="80"/>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5" name="Google Shape;33735;p23"/>
            <p:cNvSpPr/>
            <p:nvPr/>
          </p:nvSpPr>
          <p:spPr>
            <a:xfrm>
              <a:off x="-1302759" y="4858801"/>
              <a:ext cx="19005" cy="5730"/>
            </a:xfrm>
            <a:custGeom>
              <a:avLst/>
              <a:gdLst/>
              <a:ahLst/>
              <a:cxnLst/>
              <a:rect l="l" t="t" r="r" b="b"/>
              <a:pathLst>
                <a:path w="398" h="120" extrusionOk="0">
                  <a:moveTo>
                    <a:pt x="192" y="0"/>
                  </a:moveTo>
                  <a:cubicBezTo>
                    <a:pt x="132" y="0"/>
                    <a:pt x="71" y="35"/>
                    <a:pt x="1" y="109"/>
                  </a:cubicBezTo>
                  <a:cubicBezTo>
                    <a:pt x="150" y="113"/>
                    <a:pt x="259" y="116"/>
                    <a:pt x="397" y="120"/>
                  </a:cubicBezTo>
                  <a:cubicBezTo>
                    <a:pt x="322" y="45"/>
                    <a:pt x="259" y="0"/>
                    <a:pt x="1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6" name="Google Shape;33736;p23"/>
            <p:cNvSpPr/>
            <p:nvPr/>
          </p:nvSpPr>
          <p:spPr>
            <a:xfrm>
              <a:off x="-2146120" y="5541721"/>
              <a:ext cx="10744" cy="21488"/>
            </a:xfrm>
            <a:custGeom>
              <a:avLst/>
              <a:gdLst/>
              <a:ahLst/>
              <a:cxnLst/>
              <a:rect l="l" t="t" r="r" b="b"/>
              <a:pathLst>
                <a:path w="225" h="450" extrusionOk="0">
                  <a:moveTo>
                    <a:pt x="146" y="1"/>
                  </a:moveTo>
                  <a:cubicBezTo>
                    <a:pt x="146" y="4"/>
                    <a:pt x="146" y="4"/>
                    <a:pt x="149" y="8"/>
                  </a:cubicBezTo>
                  <a:lnTo>
                    <a:pt x="149" y="4"/>
                  </a:lnTo>
                  <a:lnTo>
                    <a:pt x="146" y="1"/>
                  </a:lnTo>
                  <a:close/>
                  <a:moveTo>
                    <a:pt x="149" y="8"/>
                  </a:moveTo>
                  <a:lnTo>
                    <a:pt x="149" y="8"/>
                  </a:lnTo>
                  <a:cubicBezTo>
                    <a:pt x="101" y="98"/>
                    <a:pt x="52" y="187"/>
                    <a:pt x="15" y="281"/>
                  </a:cubicBezTo>
                  <a:cubicBezTo>
                    <a:pt x="0" y="329"/>
                    <a:pt x="8" y="382"/>
                    <a:pt x="11" y="434"/>
                  </a:cubicBezTo>
                  <a:cubicBezTo>
                    <a:pt x="75" y="296"/>
                    <a:pt x="225" y="187"/>
                    <a:pt x="149" y="8"/>
                  </a:cubicBezTo>
                  <a:close/>
                  <a:moveTo>
                    <a:pt x="11" y="434"/>
                  </a:moveTo>
                  <a:cubicBezTo>
                    <a:pt x="8" y="438"/>
                    <a:pt x="4" y="441"/>
                    <a:pt x="4" y="446"/>
                  </a:cubicBezTo>
                  <a:lnTo>
                    <a:pt x="8" y="449"/>
                  </a:lnTo>
                  <a:cubicBezTo>
                    <a:pt x="11" y="441"/>
                    <a:pt x="11" y="438"/>
                    <a:pt x="11" y="43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7" name="Google Shape;33737;p23"/>
            <p:cNvSpPr/>
            <p:nvPr/>
          </p:nvSpPr>
          <p:spPr>
            <a:xfrm>
              <a:off x="-1172449" y="4876850"/>
              <a:ext cx="14468" cy="5539"/>
            </a:xfrm>
            <a:custGeom>
              <a:avLst/>
              <a:gdLst/>
              <a:ahLst/>
              <a:cxnLst/>
              <a:rect l="l" t="t" r="r" b="b"/>
              <a:pathLst>
                <a:path w="303" h="116" extrusionOk="0">
                  <a:moveTo>
                    <a:pt x="82" y="0"/>
                  </a:moveTo>
                  <a:cubicBezTo>
                    <a:pt x="60" y="0"/>
                    <a:pt x="30" y="4"/>
                    <a:pt x="1" y="4"/>
                  </a:cubicBezTo>
                  <a:cubicBezTo>
                    <a:pt x="37" y="101"/>
                    <a:pt x="105" y="112"/>
                    <a:pt x="176" y="112"/>
                  </a:cubicBezTo>
                  <a:lnTo>
                    <a:pt x="210" y="112"/>
                  </a:lnTo>
                  <a:cubicBezTo>
                    <a:pt x="221" y="112"/>
                    <a:pt x="232" y="109"/>
                    <a:pt x="244" y="109"/>
                  </a:cubicBezTo>
                  <a:cubicBezTo>
                    <a:pt x="262" y="109"/>
                    <a:pt x="284" y="112"/>
                    <a:pt x="303" y="116"/>
                  </a:cubicBezTo>
                  <a:cubicBezTo>
                    <a:pt x="247" y="19"/>
                    <a:pt x="225" y="0"/>
                    <a:pt x="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8" name="Google Shape;33738;p23"/>
            <p:cNvSpPr/>
            <p:nvPr/>
          </p:nvSpPr>
          <p:spPr>
            <a:xfrm>
              <a:off x="-1418935" y="4808807"/>
              <a:ext cx="19339" cy="6112"/>
            </a:xfrm>
            <a:custGeom>
              <a:avLst/>
              <a:gdLst/>
              <a:ahLst/>
              <a:cxnLst/>
              <a:rect l="l" t="t" r="r" b="b"/>
              <a:pathLst>
                <a:path w="405" h="128" extrusionOk="0">
                  <a:moveTo>
                    <a:pt x="400" y="50"/>
                  </a:moveTo>
                  <a:lnTo>
                    <a:pt x="404" y="53"/>
                  </a:lnTo>
                  <a:lnTo>
                    <a:pt x="404" y="50"/>
                  </a:lnTo>
                  <a:close/>
                  <a:moveTo>
                    <a:pt x="332" y="0"/>
                  </a:moveTo>
                  <a:cubicBezTo>
                    <a:pt x="314" y="0"/>
                    <a:pt x="292" y="9"/>
                    <a:pt x="273" y="16"/>
                  </a:cubicBezTo>
                  <a:cubicBezTo>
                    <a:pt x="251" y="19"/>
                    <a:pt x="232" y="27"/>
                    <a:pt x="209" y="27"/>
                  </a:cubicBezTo>
                  <a:cubicBezTo>
                    <a:pt x="206" y="27"/>
                    <a:pt x="198" y="27"/>
                    <a:pt x="194" y="23"/>
                  </a:cubicBezTo>
                  <a:lnTo>
                    <a:pt x="172" y="23"/>
                  </a:lnTo>
                  <a:cubicBezTo>
                    <a:pt x="116" y="23"/>
                    <a:pt x="56" y="57"/>
                    <a:pt x="0" y="72"/>
                  </a:cubicBezTo>
                  <a:cubicBezTo>
                    <a:pt x="4" y="90"/>
                    <a:pt x="8" y="109"/>
                    <a:pt x="11" y="128"/>
                  </a:cubicBezTo>
                  <a:cubicBezTo>
                    <a:pt x="142" y="102"/>
                    <a:pt x="270" y="76"/>
                    <a:pt x="400" y="50"/>
                  </a:cubicBezTo>
                  <a:cubicBezTo>
                    <a:pt x="382" y="12"/>
                    <a:pt x="359" y="0"/>
                    <a:pt x="3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9" name="Google Shape;33739;p23"/>
            <p:cNvSpPr/>
            <p:nvPr/>
          </p:nvSpPr>
          <p:spPr>
            <a:xfrm>
              <a:off x="-2355885" y="5624711"/>
              <a:ext cx="11126" cy="18097"/>
            </a:xfrm>
            <a:custGeom>
              <a:avLst/>
              <a:gdLst/>
              <a:ahLst/>
              <a:cxnLst/>
              <a:rect l="l" t="t" r="r" b="b"/>
              <a:pathLst>
                <a:path w="233" h="379" extrusionOk="0">
                  <a:moveTo>
                    <a:pt x="154" y="1"/>
                  </a:moveTo>
                  <a:cubicBezTo>
                    <a:pt x="49" y="113"/>
                    <a:pt x="1" y="233"/>
                    <a:pt x="23" y="378"/>
                  </a:cubicBezTo>
                  <a:cubicBezTo>
                    <a:pt x="172" y="356"/>
                    <a:pt x="34" y="244"/>
                    <a:pt x="91" y="188"/>
                  </a:cubicBezTo>
                  <a:cubicBezTo>
                    <a:pt x="132" y="147"/>
                    <a:pt x="232" y="109"/>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0" name="Google Shape;33740;p23"/>
            <p:cNvSpPr/>
            <p:nvPr/>
          </p:nvSpPr>
          <p:spPr>
            <a:xfrm>
              <a:off x="-1143895" y="4854838"/>
              <a:ext cx="17381" cy="5825"/>
            </a:xfrm>
            <a:custGeom>
              <a:avLst/>
              <a:gdLst/>
              <a:ahLst/>
              <a:cxnLst/>
              <a:rect l="l" t="t" r="r" b="b"/>
              <a:pathLst>
                <a:path w="364" h="122" extrusionOk="0">
                  <a:moveTo>
                    <a:pt x="154" y="1"/>
                  </a:moveTo>
                  <a:cubicBezTo>
                    <a:pt x="109" y="1"/>
                    <a:pt x="60" y="13"/>
                    <a:pt x="0" y="39"/>
                  </a:cubicBezTo>
                  <a:cubicBezTo>
                    <a:pt x="146" y="73"/>
                    <a:pt x="247" y="95"/>
                    <a:pt x="352" y="121"/>
                  </a:cubicBezTo>
                  <a:cubicBezTo>
                    <a:pt x="355" y="99"/>
                    <a:pt x="359" y="76"/>
                    <a:pt x="363" y="57"/>
                  </a:cubicBezTo>
                  <a:cubicBezTo>
                    <a:pt x="300" y="31"/>
                    <a:pt x="236"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1" name="Google Shape;33741;p23"/>
            <p:cNvSpPr/>
            <p:nvPr/>
          </p:nvSpPr>
          <p:spPr>
            <a:xfrm>
              <a:off x="-1358627" y="4833637"/>
              <a:ext cx="17190" cy="4871"/>
            </a:xfrm>
            <a:custGeom>
              <a:avLst/>
              <a:gdLst/>
              <a:ahLst/>
              <a:cxnLst/>
              <a:rect l="l" t="t" r="r" b="b"/>
              <a:pathLst>
                <a:path w="360" h="102" extrusionOk="0">
                  <a:moveTo>
                    <a:pt x="184" y="1"/>
                  </a:moveTo>
                  <a:cubicBezTo>
                    <a:pt x="128" y="1"/>
                    <a:pt x="68" y="19"/>
                    <a:pt x="1" y="46"/>
                  </a:cubicBezTo>
                  <a:cubicBezTo>
                    <a:pt x="72" y="86"/>
                    <a:pt x="135" y="101"/>
                    <a:pt x="199" y="101"/>
                  </a:cubicBezTo>
                  <a:cubicBezTo>
                    <a:pt x="255" y="101"/>
                    <a:pt x="307" y="91"/>
                    <a:pt x="360" y="72"/>
                  </a:cubicBezTo>
                  <a:cubicBezTo>
                    <a:pt x="303" y="23"/>
                    <a:pt x="247" y="1"/>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2" name="Google Shape;33742;p23"/>
            <p:cNvSpPr/>
            <p:nvPr/>
          </p:nvSpPr>
          <p:spPr>
            <a:xfrm>
              <a:off x="-1234715" y="4841133"/>
              <a:ext cx="17333" cy="4536"/>
            </a:xfrm>
            <a:custGeom>
              <a:avLst/>
              <a:gdLst/>
              <a:ahLst/>
              <a:cxnLst/>
              <a:rect l="l" t="t" r="r" b="b"/>
              <a:pathLst>
                <a:path w="363" h="95" extrusionOk="0">
                  <a:moveTo>
                    <a:pt x="0" y="12"/>
                  </a:moveTo>
                  <a:lnTo>
                    <a:pt x="0" y="19"/>
                  </a:lnTo>
                  <a:lnTo>
                    <a:pt x="4" y="19"/>
                  </a:lnTo>
                  <a:cubicBezTo>
                    <a:pt x="4" y="15"/>
                    <a:pt x="0" y="15"/>
                    <a:pt x="0" y="12"/>
                  </a:cubicBezTo>
                  <a:close/>
                  <a:moveTo>
                    <a:pt x="164" y="1"/>
                  </a:moveTo>
                  <a:cubicBezTo>
                    <a:pt x="112" y="1"/>
                    <a:pt x="56" y="12"/>
                    <a:pt x="4" y="19"/>
                  </a:cubicBezTo>
                  <a:cubicBezTo>
                    <a:pt x="18" y="38"/>
                    <a:pt x="33" y="64"/>
                    <a:pt x="52" y="68"/>
                  </a:cubicBezTo>
                  <a:cubicBezTo>
                    <a:pt x="146" y="79"/>
                    <a:pt x="242" y="86"/>
                    <a:pt x="363" y="94"/>
                  </a:cubicBezTo>
                  <a:cubicBezTo>
                    <a:pt x="299" y="19"/>
                    <a:pt x="232"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3" name="Google Shape;33743;p23"/>
            <p:cNvSpPr/>
            <p:nvPr/>
          </p:nvSpPr>
          <p:spPr>
            <a:xfrm>
              <a:off x="-1771091" y="5177437"/>
              <a:ext cx="13036" cy="11985"/>
            </a:xfrm>
            <a:custGeom>
              <a:avLst/>
              <a:gdLst/>
              <a:ahLst/>
              <a:cxnLst/>
              <a:rect l="l" t="t" r="r" b="b"/>
              <a:pathLst>
                <a:path w="273" h="251" extrusionOk="0">
                  <a:moveTo>
                    <a:pt x="247" y="0"/>
                  </a:moveTo>
                  <a:cubicBezTo>
                    <a:pt x="164" y="71"/>
                    <a:pt x="82" y="142"/>
                    <a:pt x="0" y="213"/>
                  </a:cubicBezTo>
                  <a:cubicBezTo>
                    <a:pt x="11" y="225"/>
                    <a:pt x="26" y="239"/>
                    <a:pt x="37" y="251"/>
                  </a:cubicBezTo>
                  <a:cubicBezTo>
                    <a:pt x="116" y="180"/>
                    <a:pt x="194" y="108"/>
                    <a:pt x="273" y="37"/>
                  </a:cubicBezTo>
                  <a:cubicBezTo>
                    <a:pt x="261" y="27"/>
                    <a:pt x="254" y="11"/>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4" name="Google Shape;33744;p23"/>
            <p:cNvSpPr/>
            <p:nvPr/>
          </p:nvSpPr>
          <p:spPr>
            <a:xfrm>
              <a:off x="-2187041" y="5650591"/>
              <a:ext cx="8452" cy="12893"/>
            </a:xfrm>
            <a:custGeom>
              <a:avLst/>
              <a:gdLst/>
              <a:ahLst/>
              <a:cxnLst/>
              <a:rect l="l" t="t" r="r" b="b"/>
              <a:pathLst>
                <a:path w="177" h="270" extrusionOk="0">
                  <a:moveTo>
                    <a:pt x="176" y="1"/>
                  </a:moveTo>
                  <a:lnTo>
                    <a:pt x="176" y="1"/>
                  </a:lnTo>
                  <a:cubicBezTo>
                    <a:pt x="12" y="72"/>
                    <a:pt x="1" y="106"/>
                    <a:pt x="95" y="270"/>
                  </a:cubicBezTo>
                  <a:cubicBezTo>
                    <a:pt x="117" y="192"/>
                    <a:pt x="143" y="109"/>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5" name="Google Shape;33745;p23"/>
            <p:cNvSpPr/>
            <p:nvPr/>
          </p:nvSpPr>
          <p:spPr>
            <a:xfrm>
              <a:off x="-1753089" y="5199927"/>
              <a:ext cx="13274" cy="10553"/>
            </a:xfrm>
            <a:custGeom>
              <a:avLst/>
              <a:gdLst/>
              <a:ahLst/>
              <a:cxnLst/>
              <a:rect l="l" t="t" r="r" b="b"/>
              <a:pathLst>
                <a:path w="278" h="221" extrusionOk="0">
                  <a:moveTo>
                    <a:pt x="247" y="1"/>
                  </a:moveTo>
                  <a:cubicBezTo>
                    <a:pt x="165" y="75"/>
                    <a:pt x="82" y="146"/>
                    <a:pt x="1" y="220"/>
                  </a:cubicBezTo>
                  <a:cubicBezTo>
                    <a:pt x="124" y="194"/>
                    <a:pt x="232" y="153"/>
                    <a:pt x="277" y="37"/>
                  </a:cubicBezTo>
                  <a:cubicBezTo>
                    <a:pt x="265" y="27"/>
                    <a:pt x="258" y="11"/>
                    <a:pt x="2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6" name="Google Shape;33746;p23"/>
            <p:cNvSpPr/>
            <p:nvPr/>
          </p:nvSpPr>
          <p:spPr>
            <a:xfrm>
              <a:off x="-2161495" y="5510302"/>
              <a:ext cx="7926" cy="15614"/>
            </a:xfrm>
            <a:custGeom>
              <a:avLst/>
              <a:gdLst/>
              <a:ahLst/>
              <a:cxnLst/>
              <a:rect l="l" t="t" r="r" b="b"/>
              <a:pathLst>
                <a:path w="166" h="327" extrusionOk="0">
                  <a:moveTo>
                    <a:pt x="94" y="0"/>
                  </a:moveTo>
                  <a:cubicBezTo>
                    <a:pt x="60" y="105"/>
                    <a:pt x="31" y="207"/>
                    <a:pt x="0" y="311"/>
                  </a:cubicBezTo>
                  <a:cubicBezTo>
                    <a:pt x="16" y="314"/>
                    <a:pt x="34" y="319"/>
                    <a:pt x="49" y="326"/>
                  </a:cubicBezTo>
                  <a:cubicBezTo>
                    <a:pt x="86" y="225"/>
                    <a:pt x="124" y="124"/>
                    <a:pt x="165" y="23"/>
                  </a:cubicBezTo>
                  <a:cubicBezTo>
                    <a:pt x="138" y="16"/>
                    <a:pt x="116" y="8"/>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7" name="Google Shape;33747;p23"/>
            <p:cNvSpPr/>
            <p:nvPr/>
          </p:nvSpPr>
          <p:spPr>
            <a:xfrm>
              <a:off x="-1385223" y="4805989"/>
              <a:ext cx="17763" cy="4154"/>
            </a:xfrm>
            <a:custGeom>
              <a:avLst/>
              <a:gdLst/>
              <a:ahLst/>
              <a:cxnLst/>
              <a:rect l="l" t="t" r="r" b="b"/>
              <a:pathLst>
                <a:path w="372" h="87" extrusionOk="0">
                  <a:moveTo>
                    <a:pt x="195" y="0"/>
                  </a:moveTo>
                  <a:cubicBezTo>
                    <a:pt x="124" y="0"/>
                    <a:pt x="61" y="30"/>
                    <a:pt x="1" y="86"/>
                  </a:cubicBezTo>
                  <a:cubicBezTo>
                    <a:pt x="113" y="75"/>
                    <a:pt x="225" y="68"/>
                    <a:pt x="371" y="52"/>
                  </a:cubicBezTo>
                  <a:cubicBezTo>
                    <a:pt x="307" y="19"/>
                    <a:pt x="251" y="0"/>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8" name="Google Shape;33748;p23"/>
            <p:cNvSpPr/>
            <p:nvPr/>
          </p:nvSpPr>
          <p:spPr>
            <a:xfrm>
              <a:off x="-1300467" y="4834162"/>
              <a:ext cx="18097" cy="4345"/>
            </a:xfrm>
            <a:custGeom>
              <a:avLst/>
              <a:gdLst/>
              <a:ahLst/>
              <a:cxnLst/>
              <a:rect l="l" t="t" r="r" b="b"/>
              <a:pathLst>
                <a:path w="379" h="91" extrusionOk="0">
                  <a:moveTo>
                    <a:pt x="166" y="1"/>
                  </a:moveTo>
                  <a:cubicBezTo>
                    <a:pt x="110" y="1"/>
                    <a:pt x="57" y="19"/>
                    <a:pt x="1" y="38"/>
                  </a:cubicBezTo>
                  <a:cubicBezTo>
                    <a:pt x="5" y="53"/>
                    <a:pt x="5" y="68"/>
                    <a:pt x="9" y="83"/>
                  </a:cubicBezTo>
                  <a:cubicBezTo>
                    <a:pt x="121" y="83"/>
                    <a:pt x="233" y="87"/>
                    <a:pt x="379" y="90"/>
                  </a:cubicBezTo>
                  <a:cubicBezTo>
                    <a:pt x="304" y="23"/>
                    <a:pt x="233" y="1"/>
                    <a:pt x="1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9" name="Google Shape;33749;p23"/>
            <p:cNvSpPr/>
            <p:nvPr/>
          </p:nvSpPr>
          <p:spPr>
            <a:xfrm>
              <a:off x="-1817361" y="5210814"/>
              <a:ext cx="13991" cy="8452"/>
            </a:xfrm>
            <a:custGeom>
              <a:avLst/>
              <a:gdLst/>
              <a:ahLst/>
              <a:cxnLst/>
              <a:rect l="l" t="t" r="r" b="b"/>
              <a:pathLst>
                <a:path w="293" h="177" extrusionOk="0">
                  <a:moveTo>
                    <a:pt x="293" y="0"/>
                  </a:moveTo>
                  <a:cubicBezTo>
                    <a:pt x="195" y="56"/>
                    <a:pt x="101" y="116"/>
                    <a:pt x="1" y="176"/>
                  </a:cubicBezTo>
                  <a:lnTo>
                    <a:pt x="27" y="176"/>
                  </a:lnTo>
                  <a:cubicBezTo>
                    <a:pt x="150" y="176"/>
                    <a:pt x="232" y="109"/>
                    <a:pt x="2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0" name="Google Shape;33750;p23"/>
            <p:cNvSpPr/>
            <p:nvPr/>
          </p:nvSpPr>
          <p:spPr>
            <a:xfrm>
              <a:off x="-1341484" y="4834019"/>
              <a:ext cx="17333" cy="4489"/>
            </a:xfrm>
            <a:custGeom>
              <a:avLst/>
              <a:gdLst/>
              <a:ahLst/>
              <a:cxnLst/>
              <a:rect l="l" t="t" r="r" b="b"/>
              <a:pathLst>
                <a:path w="363" h="94" extrusionOk="0">
                  <a:moveTo>
                    <a:pt x="158" y="0"/>
                  </a:moveTo>
                  <a:cubicBezTo>
                    <a:pt x="101" y="0"/>
                    <a:pt x="49" y="15"/>
                    <a:pt x="1" y="64"/>
                  </a:cubicBezTo>
                  <a:cubicBezTo>
                    <a:pt x="56" y="71"/>
                    <a:pt x="113" y="86"/>
                    <a:pt x="173" y="90"/>
                  </a:cubicBezTo>
                  <a:cubicBezTo>
                    <a:pt x="195" y="90"/>
                    <a:pt x="221" y="93"/>
                    <a:pt x="247" y="93"/>
                  </a:cubicBezTo>
                  <a:cubicBezTo>
                    <a:pt x="292" y="93"/>
                    <a:pt x="333" y="83"/>
                    <a:pt x="363" y="15"/>
                  </a:cubicBezTo>
                  <a:lnTo>
                    <a:pt x="333" y="15"/>
                  </a:lnTo>
                  <a:cubicBezTo>
                    <a:pt x="303" y="15"/>
                    <a:pt x="273" y="11"/>
                    <a:pt x="244" y="7"/>
                  </a:cubicBezTo>
                  <a:cubicBezTo>
                    <a:pt x="213" y="4"/>
                    <a:pt x="184" y="0"/>
                    <a:pt x="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1" name="Google Shape;33751;p23"/>
            <p:cNvSpPr/>
            <p:nvPr/>
          </p:nvSpPr>
          <p:spPr>
            <a:xfrm>
              <a:off x="-1196754" y="4872219"/>
              <a:ext cx="12415" cy="4823"/>
            </a:xfrm>
            <a:custGeom>
              <a:avLst/>
              <a:gdLst/>
              <a:ahLst/>
              <a:cxnLst/>
              <a:rect l="l" t="t" r="r" b="b"/>
              <a:pathLst>
                <a:path w="260" h="101" extrusionOk="0">
                  <a:moveTo>
                    <a:pt x="117" y="0"/>
                  </a:moveTo>
                  <a:cubicBezTo>
                    <a:pt x="80" y="0"/>
                    <a:pt x="39" y="15"/>
                    <a:pt x="1" y="52"/>
                  </a:cubicBezTo>
                  <a:cubicBezTo>
                    <a:pt x="39" y="90"/>
                    <a:pt x="72" y="101"/>
                    <a:pt x="110" y="101"/>
                  </a:cubicBezTo>
                  <a:cubicBezTo>
                    <a:pt x="162" y="101"/>
                    <a:pt x="210" y="75"/>
                    <a:pt x="259" y="52"/>
                  </a:cubicBezTo>
                  <a:cubicBezTo>
                    <a:pt x="210" y="26"/>
                    <a:pt x="165"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2" name="Google Shape;33752;p23"/>
            <p:cNvSpPr/>
            <p:nvPr/>
          </p:nvSpPr>
          <p:spPr>
            <a:xfrm>
              <a:off x="-1299560" y="4762776"/>
              <a:ext cx="17381" cy="4679"/>
            </a:xfrm>
            <a:custGeom>
              <a:avLst/>
              <a:gdLst/>
              <a:ahLst/>
              <a:cxnLst/>
              <a:rect l="l" t="t" r="r" b="b"/>
              <a:pathLst>
                <a:path w="364" h="98" extrusionOk="0">
                  <a:moveTo>
                    <a:pt x="363" y="0"/>
                  </a:moveTo>
                  <a:lnTo>
                    <a:pt x="363" y="0"/>
                  </a:lnTo>
                  <a:cubicBezTo>
                    <a:pt x="240" y="5"/>
                    <a:pt x="143" y="0"/>
                    <a:pt x="49" y="15"/>
                  </a:cubicBezTo>
                  <a:cubicBezTo>
                    <a:pt x="30" y="15"/>
                    <a:pt x="16" y="64"/>
                    <a:pt x="1" y="94"/>
                  </a:cubicBezTo>
                  <a:cubicBezTo>
                    <a:pt x="30" y="67"/>
                    <a:pt x="61" y="57"/>
                    <a:pt x="91" y="57"/>
                  </a:cubicBezTo>
                  <a:cubicBezTo>
                    <a:pt x="113" y="57"/>
                    <a:pt x="139" y="64"/>
                    <a:pt x="165" y="79"/>
                  </a:cubicBezTo>
                  <a:cubicBezTo>
                    <a:pt x="187" y="94"/>
                    <a:pt x="206" y="98"/>
                    <a:pt x="225" y="98"/>
                  </a:cubicBezTo>
                  <a:cubicBezTo>
                    <a:pt x="270" y="98"/>
                    <a:pt x="315" y="64"/>
                    <a:pt x="3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3" name="Google Shape;33753;p23"/>
            <p:cNvSpPr/>
            <p:nvPr/>
          </p:nvSpPr>
          <p:spPr>
            <a:xfrm>
              <a:off x="-2166127" y="5449659"/>
              <a:ext cx="9502" cy="12319"/>
            </a:xfrm>
            <a:custGeom>
              <a:avLst/>
              <a:gdLst/>
              <a:ahLst/>
              <a:cxnLst/>
              <a:rect l="l" t="t" r="r" b="b"/>
              <a:pathLst>
                <a:path w="199" h="258" extrusionOk="0">
                  <a:moveTo>
                    <a:pt x="191" y="0"/>
                  </a:moveTo>
                  <a:lnTo>
                    <a:pt x="191" y="0"/>
                  </a:lnTo>
                  <a:cubicBezTo>
                    <a:pt x="128" y="86"/>
                    <a:pt x="64" y="171"/>
                    <a:pt x="0" y="257"/>
                  </a:cubicBezTo>
                  <a:cubicBezTo>
                    <a:pt x="146" y="231"/>
                    <a:pt x="199" y="138"/>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4" name="Google Shape;33754;p23"/>
            <p:cNvSpPr/>
            <p:nvPr/>
          </p:nvSpPr>
          <p:spPr>
            <a:xfrm>
              <a:off x="-2177205" y="5471959"/>
              <a:ext cx="5587" cy="17858"/>
            </a:xfrm>
            <a:custGeom>
              <a:avLst/>
              <a:gdLst/>
              <a:ahLst/>
              <a:cxnLst/>
              <a:rect l="l" t="t" r="r" b="b"/>
              <a:pathLst>
                <a:path w="117" h="374" extrusionOk="0">
                  <a:moveTo>
                    <a:pt x="117" y="0"/>
                  </a:moveTo>
                  <a:lnTo>
                    <a:pt x="117" y="0"/>
                  </a:lnTo>
                  <a:cubicBezTo>
                    <a:pt x="1" y="131"/>
                    <a:pt x="46" y="261"/>
                    <a:pt x="12" y="374"/>
                  </a:cubicBezTo>
                  <a:cubicBezTo>
                    <a:pt x="101" y="277"/>
                    <a:pt x="105" y="157"/>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5" name="Google Shape;33755;p23"/>
            <p:cNvSpPr/>
            <p:nvPr/>
          </p:nvSpPr>
          <p:spPr>
            <a:xfrm>
              <a:off x="-2252889" y="5662577"/>
              <a:ext cx="8977" cy="17381"/>
            </a:xfrm>
            <a:custGeom>
              <a:avLst/>
              <a:gdLst/>
              <a:ahLst/>
              <a:cxnLst/>
              <a:rect l="l" t="t" r="r" b="b"/>
              <a:pathLst>
                <a:path w="188" h="364" extrusionOk="0">
                  <a:moveTo>
                    <a:pt x="135" y="1"/>
                  </a:moveTo>
                  <a:lnTo>
                    <a:pt x="135" y="1"/>
                  </a:lnTo>
                  <a:cubicBezTo>
                    <a:pt x="132" y="153"/>
                    <a:pt x="1" y="229"/>
                    <a:pt x="56" y="360"/>
                  </a:cubicBezTo>
                  <a:cubicBezTo>
                    <a:pt x="64" y="360"/>
                    <a:pt x="75" y="363"/>
                    <a:pt x="83" y="363"/>
                  </a:cubicBezTo>
                  <a:cubicBezTo>
                    <a:pt x="187" y="165"/>
                    <a:pt x="187" y="16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6" name="Google Shape;33756;p23"/>
            <p:cNvSpPr/>
            <p:nvPr/>
          </p:nvSpPr>
          <p:spPr>
            <a:xfrm>
              <a:off x="-2100471" y="5370920"/>
              <a:ext cx="16140" cy="11985"/>
            </a:xfrm>
            <a:custGeom>
              <a:avLst/>
              <a:gdLst/>
              <a:ahLst/>
              <a:cxnLst/>
              <a:rect l="l" t="t" r="r" b="b"/>
              <a:pathLst>
                <a:path w="338" h="251" extrusionOk="0">
                  <a:moveTo>
                    <a:pt x="330" y="0"/>
                  </a:moveTo>
                  <a:cubicBezTo>
                    <a:pt x="330" y="0"/>
                    <a:pt x="326" y="4"/>
                    <a:pt x="323" y="4"/>
                  </a:cubicBezTo>
                  <a:cubicBezTo>
                    <a:pt x="326" y="4"/>
                    <a:pt x="334" y="0"/>
                    <a:pt x="337" y="0"/>
                  </a:cubicBezTo>
                  <a:close/>
                  <a:moveTo>
                    <a:pt x="323" y="4"/>
                  </a:moveTo>
                  <a:cubicBezTo>
                    <a:pt x="195" y="60"/>
                    <a:pt x="76" y="124"/>
                    <a:pt x="1" y="250"/>
                  </a:cubicBezTo>
                  <a:cubicBezTo>
                    <a:pt x="109" y="169"/>
                    <a:pt x="214" y="86"/>
                    <a:pt x="32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7" name="Google Shape;33757;p23"/>
            <p:cNvSpPr/>
            <p:nvPr/>
          </p:nvSpPr>
          <p:spPr>
            <a:xfrm>
              <a:off x="-2115798" y="5385722"/>
              <a:ext cx="12558" cy="9836"/>
            </a:xfrm>
            <a:custGeom>
              <a:avLst/>
              <a:gdLst/>
              <a:ahLst/>
              <a:cxnLst/>
              <a:rect l="l" t="t" r="r" b="b"/>
              <a:pathLst>
                <a:path w="263" h="206" extrusionOk="0">
                  <a:moveTo>
                    <a:pt x="263" y="0"/>
                  </a:moveTo>
                  <a:lnTo>
                    <a:pt x="263" y="0"/>
                  </a:lnTo>
                  <a:cubicBezTo>
                    <a:pt x="116" y="26"/>
                    <a:pt x="83" y="52"/>
                    <a:pt x="1" y="206"/>
                  </a:cubicBezTo>
                  <a:cubicBezTo>
                    <a:pt x="106" y="124"/>
                    <a:pt x="176" y="68"/>
                    <a:pt x="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8" name="Google Shape;33758;p23"/>
            <p:cNvSpPr/>
            <p:nvPr/>
          </p:nvSpPr>
          <p:spPr>
            <a:xfrm>
              <a:off x="-2265924" y="5583694"/>
              <a:ext cx="6494" cy="11078"/>
            </a:xfrm>
            <a:custGeom>
              <a:avLst/>
              <a:gdLst/>
              <a:ahLst/>
              <a:cxnLst/>
              <a:rect l="l" t="t" r="r" b="b"/>
              <a:pathLst>
                <a:path w="136" h="232" extrusionOk="0">
                  <a:moveTo>
                    <a:pt x="94" y="0"/>
                  </a:moveTo>
                  <a:cubicBezTo>
                    <a:pt x="20" y="49"/>
                    <a:pt x="31" y="138"/>
                    <a:pt x="1" y="209"/>
                  </a:cubicBezTo>
                  <a:cubicBezTo>
                    <a:pt x="20" y="217"/>
                    <a:pt x="38" y="224"/>
                    <a:pt x="57" y="232"/>
                  </a:cubicBezTo>
                  <a:cubicBezTo>
                    <a:pt x="83" y="161"/>
                    <a:pt x="110" y="90"/>
                    <a:pt x="136" y="19"/>
                  </a:cubicBezTo>
                  <a:cubicBezTo>
                    <a:pt x="120" y="11"/>
                    <a:pt x="105"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9" name="Google Shape;33759;p23"/>
            <p:cNvSpPr/>
            <p:nvPr/>
          </p:nvSpPr>
          <p:spPr>
            <a:xfrm>
              <a:off x="-2213065" y="5446603"/>
              <a:ext cx="7019" cy="9502"/>
            </a:xfrm>
            <a:custGeom>
              <a:avLst/>
              <a:gdLst/>
              <a:ahLst/>
              <a:cxnLst/>
              <a:rect l="l" t="t" r="r" b="b"/>
              <a:pathLst>
                <a:path w="147" h="199" extrusionOk="0">
                  <a:moveTo>
                    <a:pt x="116" y="0"/>
                  </a:moveTo>
                  <a:cubicBezTo>
                    <a:pt x="75" y="56"/>
                    <a:pt x="38" y="112"/>
                    <a:pt x="0" y="168"/>
                  </a:cubicBezTo>
                  <a:cubicBezTo>
                    <a:pt x="15" y="180"/>
                    <a:pt x="30" y="191"/>
                    <a:pt x="45" y="199"/>
                  </a:cubicBezTo>
                  <a:cubicBezTo>
                    <a:pt x="79" y="142"/>
                    <a:pt x="112" y="83"/>
                    <a:pt x="146" y="23"/>
                  </a:cubicBezTo>
                  <a:cubicBezTo>
                    <a:pt x="135" y="16"/>
                    <a:pt x="128" y="11"/>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0" name="Google Shape;33760;p23"/>
            <p:cNvSpPr/>
            <p:nvPr/>
          </p:nvSpPr>
          <p:spPr>
            <a:xfrm>
              <a:off x="-1190642" y="4848439"/>
              <a:ext cx="15041" cy="4154"/>
            </a:xfrm>
            <a:custGeom>
              <a:avLst/>
              <a:gdLst/>
              <a:ahLst/>
              <a:cxnLst/>
              <a:rect l="l" t="t" r="r" b="b"/>
              <a:pathLst>
                <a:path w="315" h="87" extrusionOk="0">
                  <a:moveTo>
                    <a:pt x="123" y="0"/>
                  </a:moveTo>
                  <a:cubicBezTo>
                    <a:pt x="86" y="0"/>
                    <a:pt x="49" y="12"/>
                    <a:pt x="0" y="45"/>
                  </a:cubicBezTo>
                  <a:cubicBezTo>
                    <a:pt x="113" y="60"/>
                    <a:pt x="191" y="72"/>
                    <a:pt x="314" y="86"/>
                  </a:cubicBezTo>
                  <a:cubicBezTo>
                    <a:pt x="243" y="38"/>
                    <a:pt x="18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1" name="Google Shape;33761;p23"/>
            <p:cNvSpPr/>
            <p:nvPr/>
          </p:nvSpPr>
          <p:spPr>
            <a:xfrm>
              <a:off x="-2189859" y="5501229"/>
              <a:ext cx="9120" cy="12558"/>
            </a:xfrm>
            <a:custGeom>
              <a:avLst/>
              <a:gdLst/>
              <a:ahLst/>
              <a:cxnLst/>
              <a:rect l="l" t="t" r="r" b="b"/>
              <a:pathLst>
                <a:path w="191" h="263" extrusionOk="0">
                  <a:moveTo>
                    <a:pt x="146" y="0"/>
                  </a:moveTo>
                  <a:cubicBezTo>
                    <a:pt x="97" y="78"/>
                    <a:pt x="49" y="157"/>
                    <a:pt x="0" y="235"/>
                  </a:cubicBezTo>
                  <a:cubicBezTo>
                    <a:pt x="15" y="243"/>
                    <a:pt x="26" y="250"/>
                    <a:pt x="42" y="262"/>
                  </a:cubicBezTo>
                  <a:cubicBezTo>
                    <a:pt x="90" y="183"/>
                    <a:pt x="139" y="105"/>
                    <a:pt x="191" y="26"/>
                  </a:cubicBezTo>
                  <a:cubicBezTo>
                    <a:pt x="176" y="15"/>
                    <a:pt x="161" y="7"/>
                    <a:pt x="1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2" name="Google Shape;33762;p23"/>
            <p:cNvSpPr/>
            <p:nvPr/>
          </p:nvSpPr>
          <p:spPr>
            <a:xfrm>
              <a:off x="-2180977" y="5563830"/>
              <a:ext cx="7210" cy="11174"/>
            </a:xfrm>
            <a:custGeom>
              <a:avLst/>
              <a:gdLst/>
              <a:ahLst/>
              <a:cxnLst/>
              <a:rect l="l" t="t" r="r" b="b"/>
              <a:pathLst>
                <a:path w="151" h="234" extrusionOk="0">
                  <a:moveTo>
                    <a:pt x="117" y="1"/>
                  </a:moveTo>
                  <a:cubicBezTo>
                    <a:pt x="80" y="73"/>
                    <a:pt x="42" y="140"/>
                    <a:pt x="1" y="211"/>
                  </a:cubicBezTo>
                  <a:cubicBezTo>
                    <a:pt x="20" y="218"/>
                    <a:pt x="39" y="225"/>
                    <a:pt x="53" y="233"/>
                  </a:cubicBezTo>
                  <a:cubicBezTo>
                    <a:pt x="87" y="162"/>
                    <a:pt x="120" y="87"/>
                    <a:pt x="151" y="16"/>
                  </a:cubicBezTo>
                  <a:cubicBezTo>
                    <a:pt x="139" y="12"/>
                    <a:pt x="128" y="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3" name="Google Shape;33763;p23"/>
            <p:cNvSpPr/>
            <p:nvPr/>
          </p:nvSpPr>
          <p:spPr>
            <a:xfrm>
              <a:off x="-2237895" y="5631157"/>
              <a:ext cx="6828" cy="9693"/>
            </a:xfrm>
            <a:custGeom>
              <a:avLst/>
              <a:gdLst/>
              <a:ahLst/>
              <a:cxnLst/>
              <a:rect l="l" t="t" r="r" b="b"/>
              <a:pathLst>
                <a:path w="143" h="203" extrusionOk="0">
                  <a:moveTo>
                    <a:pt x="142" y="0"/>
                  </a:moveTo>
                  <a:cubicBezTo>
                    <a:pt x="1" y="57"/>
                    <a:pt x="1" y="57"/>
                    <a:pt x="53" y="202"/>
                  </a:cubicBezTo>
                  <a:cubicBezTo>
                    <a:pt x="83" y="143"/>
                    <a:pt x="109" y="79"/>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4" name="Google Shape;33764;p23"/>
            <p:cNvSpPr/>
            <p:nvPr/>
          </p:nvSpPr>
          <p:spPr>
            <a:xfrm>
              <a:off x="-2317160" y="5525104"/>
              <a:ext cx="7401" cy="10266"/>
            </a:xfrm>
            <a:custGeom>
              <a:avLst/>
              <a:gdLst/>
              <a:ahLst/>
              <a:cxnLst/>
              <a:rect l="l" t="t" r="r" b="b"/>
              <a:pathLst>
                <a:path w="155" h="215" extrusionOk="0">
                  <a:moveTo>
                    <a:pt x="91" y="1"/>
                  </a:moveTo>
                  <a:cubicBezTo>
                    <a:pt x="61" y="68"/>
                    <a:pt x="31" y="132"/>
                    <a:pt x="1" y="195"/>
                  </a:cubicBezTo>
                  <a:cubicBezTo>
                    <a:pt x="12" y="203"/>
                    <a:pt x="27" y="211"/>
                    <a:pt x="39" y="214"/>
                  </a:cubicBezTo>
                  <a:cubicBezTo>
                    <a:pt x="87" y="158"/>
                    <a:pt x="132" y="102"/>
                    <a:pt x="154" y="31"/>
                  </a:cubicBezTo>
                  <a:cubicBezTo>
                    <a:pt x="132" y="20"/>
                    <a:pt x="113" y="12"/>
                    <a:pt x="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5" name="Google Shape;33765;p23"/>
            <p:cNvSpPr/>
            <p:nvPr/>
          </p:nvSpPr>
          <p:spPr>
            <a:xfrm>
              <a:off x="-1209408" y="4770989"/>
              <a:ext cx="10935" cy="5396"/>
            </a:xfrm>
            <a:custGeom>
              <a:avLst/>
              <a:gdLst/>
              <a:ahLst/>
              <a:cxnLst/>
              <a:rect l="l" t="t" r="r" b="b"/>
              <a:pathLst>
                <a:path w="229" h="113" extrusionOk="0">
                  <a:moveTo>
                    <a:pt x="4" y="7"/>
                  </a:moveTo>
                  <a:lnTo>
                    <a:pt x="0" y="16"/>
                  </a:lnTo>
                  <a:lnTo>
                    <a:pt x="4" y="16"/>
                  </a:lnTo>
                  <a:lnTo>
                    <a:pt x="4" y="7"/>
                  </a:lnTo>
                  <a:close/>
                  <a:moveTo>
                    <a:pt x="124" y="0"/>
                  </a:moveTo>
                  <a:cubicBezTo>
                    <a:pt x="105" y="0"/>
                    <a:pt x="87" y="4"/>
                    <a:pt x="64" y="7"/>
                  </a:cubicBezTo>
                  <a:cubicBezTo>
                    <a:pt x="45" y="12"/>
                    <a:pt x="26" y="16"/>
                    <a:pt x="8" y="16"/>
                  </a:cubicBezTo>
                  <a:lnTo>
                    <a:pt x="4" y="16"/>
                  </a:lnTo>
                  <a:cubicBezTo>
                    <a:pt x="23" y="103"/>
                    <a:pt x="78" y="111"/>
                    <a:pt x="141" y="111"/>
                  </a:cubicBezTo>
                  <a:cubicBezTo>
                    <a:pt x="155" y="111"/>
                    <a:pt x="169" y="110"/>
                    <a:pt x="183" y="110"/>
                  </a:cubicBezTo>
                  <a:cubicBezTo>
                    <a:pt x="198" y="110"/>
                    <a:pt x="213" y="111"/>
                    <a:pt x="228" y="112"/>
                  </a:cubicBezTo>
                  <a:cubicBezTo>
                    <a:pt x="214" y="23"/>
                    <a:pt x="173"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6" name="Google Shape;33766;p23"/>
            <p:cNvSpPr/>
            <p:nvPr/>
          </p:nvSpPr>
          <p:spPr>
            <a:xfrm>
              <a:off x="-2306751" y="5770778"/>
              <a:ext cx="6781" cy="9264"/>
            </a:xfrm>
            <a:custGeom>
              <a:avLst/>
              <a:gdLst/>
              <a:ahLst/>
              <a:cxnLst/>
              <a:rect l="l" t="t" r="r" b="b"/>
              <a:pathLst>
                <a:path w="142" h="194" extrusionOk="0">
                  <a:moveTo>
                    <a:pt x="142" y="0"/>
                  </a:moveTo>
                  <a:cubicBezTo>
                    <a:pt x="97" y="63"/>
                    <a:pt x="49" y="127"/>
                    <a:pt x="0" y="194"/>
                  </a:cubicBezTo>
                  <a:cubicBezTo>
                    <a:pt x="93" y="164"/>
                    <a:pt x="142" y="101"/>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7" name="Google Shape;33767;p23"/>
            <p:cNvSpPr/>
            <p:nvPr/>
          </p:nvSpPr>
          <p:spPr>
            <a:xfrm>
              <a:off x="-1783793" y="5228290"/>
              <a:ext cx="10028" cy="6637"/>
            </a:xfrm>
            <a:custGeom>
              <a:avLst/>
              <a:gdLst/>
              <a:ahLst/>
              <a:cxnLst/>
              <a:rect l="l" t="t" r="r" b="b"/>
              <a:pathLst>
                <a:path w="210" h="139" extrusionOk="0">
                  <a:moveTo>
                    <a:pt x="0" y="131"/>
                  </a:moveTo>
                  <a:lnTo>
                    <a:pt x="0" y="139"/>
                  </a:lnTo>
                  <a:cubicBezTo>
                    <a:pt x="0" y="135"/>
                    <a:pt x="0" y="135"/>
                    <a:pt x="4" y="135"/>
                  </a:cubicBezTo>
                  <a:cubicBezTo>
                    <a:pt x="0" y="135"/>
                    <a:pt x="0" y="131"/>
                    <a:pt x="0" y="131"/>
                  </a:cubicBezTo>
                  <a:close/>
                  <a:moveTo>
                    <a:pt x="128" y="0"/>
                  </a:moveTo>
                  <a:cubicBezTo>
                    <a:pt x="45" y="0"/>
                    <a:pt x="42" y="94"/>
                    <a:pt x="4" y="135"/>
                  </a:cubicBezTo>
                  <a:cubicBezTo>
                    <a:pt x="16" y="135"/>
                    <a:pt x="23" y="139"/>
                    <a:pt x="30" y="139"/>
                  </a:cubicBezTo>
                  <a:cubicBezTo>
                    <a:pt x="109" y="139"/>
                    <a:pt x="116" y="38"/>
                    <a:pt x="209" y="23"/>
                  </a:cubicBezTo>
                  <a:cubicBezTo>
                    <a:pt x="176" y="8"/>
                    <a:pt x="150" y="0"/>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8" name="Google Shape;33768;p23"/>
            <p:cNvSpPr/>
            <p:nvPr/>
          </p:nvSpPr>
          <p:spPr>
            <a:xfrm>
              <a:off x="-1793581" y="5234546"/>
              <a:ext cx="9837" cy="6828"/>
            </a:xfrm>
            <a:custGeom>
              <a:avLst/>
              <a:gdLst/>
              <a:ahLst/>
              <a:cxnLst/>
              <a:rect l="l" t="t" r="r" b="b"/>
              <a:pathLst>
                <a:path w="206" h="143" extrusionOk="0">
                  <a:moveTo>
                    <a:pt x="205" y="0"/>
                  </a:moveTo>
                  <a:cubicBezTo>
                    <a:pt x="205" y="4"/>
                    <a:pt x="205" y="4"/>
                    <a:pt x="202" y="8"/>
                  </a:cubicBezTo>
                  <a:lnTo>
                    <a:pt x="205" y="8"/>
                  </a:lnTo>
                  <a:lnTo>
                    <a:pt x="205" y="0"/>
                  </a:lnTo>
                  <a:close/>
                  <a:moveTo>
                    <a:pt x="202" y="8"/>
                  </a:moveTo>
                  <a:cubicBezTo>
                    <a:pt x="52" y="11"/>
                    <a:pt x="22" y="30"/>
                    <a:pt x="7" y="139"/>
                  </a:cubicBezTo>
                  <a:cubicBezTo>
                    <a:pt x="93" y="128"/>
                    <a:pt x="168" y="97"/>
                    <a:pt x="202" y="8"/>
                  </a:cubicBezTo>
                  <a:close/>
                  <a:moveTo>
                    <a:pt x="0" y="139"/>
                  </a:moveTo>
                  <a:lnTo>
                    <a:pt x="7" y="142"/>
                  </a:lnTo>
                  <a:lnTo>
                    <a:pt x="7" y="139"/>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9" name="Google Shape;33769;p23"/>
            <p:cNvSpPr/>
            <p:nvPr/>
          </p:nvSpPr>
          <p:spPr>
            <a:xfrm>
              <a:off x="-1934301" y="5230248"/>
              <a:ext cx="10075" cy="6160"/>
            </a:xfrm>
            <a:custGeom>
              <a:avLst/>
              <a:gdLst/>
              <a:ahLst/>
              <a:cxnLst/>
              <a:rect l="l" t="t" r="r" b="b"/>
              <a:pathLst>
                <a:path w="211" h="129" extrusionOk="0">
                  <a:moveTo>
                    <a:pt x="211" y="1"/>
                  </a:moveTo>
                  <a:lnTo>
                    <a:pt x="211" y="1"/>
                  </a:lnTo>
                  <a:cubicBezTo>
                    <a:pt x="135" y="38"/>
                    <a:pt x="83" y="64"/>
                    <a:pt x="1" y="106"/>
                  </a:cubicBezTo>
                  <a:cubicBezTo>
                    <a:pt x="38" y="120"/>
                    <a:pt x="73" y="128"/>
                    <a:pt x="99" y="128"/>
                  </a:cubicBezTo>
                  <a:cubicBezTo>
                    <a:pt x="158" y="128"/>
                    <a:pt x="192" y="90"/>
                    <a:pt x="2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0" name="Google Shape;33770;p23"/>
            <p:cNvSpPr/>
            <p:nvPr/>
          </p:nvSpPr>
          <p:spPr>
            <a:xfrm>
              <a:off x="-1062529" y="4892178"/>
              <a:ext cx="9932" cy="4345"/>
            </a:xfrm>
            <a:custGeom>
              <a:avLst/>
              <a:gdLst/>
              <a:ahLst/>
              <a:cxnLst/>
              <a:rect l="l" t="t" r="r" b="b"/>
              <a:pathLst>
                <a:path w="208" h="91" extrusionOk="0">
                  <a:moveTo>
                    <a:pt x="9" y="0"/>
                  </a:moveTo>
                  <a:cubicBezTo>
                    <a:pt x="5" y="19"/>
                    <a:pt x="5" y="38"/>
                    <a:pt x="1" y="57"/>
                  </a:cubicBezTo>
                  <a:cubicBezTo>
                    <a:pt x="28" y="79"/>
                    <a:pt x="54" y="90"/>
                    <a:pt x="80" y="90"/>
                  </a:cubicBezTo>
                  <a:cubicBezTo>
                    <a:pt x="117" y="90"/>
                    <a:pt x="154" y="71"/>
                    <a:pt x="207" y="23"/>
                  </a:cubicBezTo>
                  <a:cubicBezTo>
                    <a:pt x="117" y="12"/>
                    <a:pt x="64" y="8"/>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1" name="Google Shape;33771;p23"/>
            <p:cNvSpPr/>
            <p:nvPr/>
          </p:nvSpPr>
          <p:spPr>
            <a:xfrm>
              <a:off x="-1066779" y="4866298"/>
              <a:ext cx="10935" cy="3438"/>
            </a:xfrm>
            <a:custGeom>
              <a:avLst/>
              <a:gdLst/>
              <a:ahLst/>
              <a:cxnLst/>
              <a:rect l="l" t="t" r="r" b="b"/>
              <a:pathLst>
                <a:path w="229" h="72" extrusionOk="0">
                  <a:moveTo>
                    <a:pt x="112" y="0"/>
                  </a:moveTo>
                  <a:cubicBezTo>
                    <a:pt x="79" y="0"/>
                    <a:pt x="41" y="12"/>
                    <a:pt x="0" y="53"/>
                  </a:cubicBezTo>
                  <a:cubicBezTo>
                    <a:pt x="98" y="61"/>
                    <a:pt x="162" y="68"/>
                    <a:pt x="224" y="71"/>
                  </a:cubicBezTo>
                  <a:cubicBezTo>
                    <a:pt x="229" y="61"/>
                    <a:pt x="229" y="45"/>
                    <a:pt x="229" y="30"/>
                  </a:cubicBezTo>
                  <a:cubicBezTo>
                    <a:pt x="191" y="23"/>
                    <a:pt x="157"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2" name="Google Shape;33772;p23"/>
            <p:cNvSpPr/>
            <p:nvPr/>
          </p:nvSpPr>
          <p:spPr>
            <a:xfrm>
              <a:off x="-1853985" y="5234546"/>
              <a:ext cx="11842" cy="6828"/>
            </a:xfrm>
            <a:custGeom>
              <a:avLst/>
              <a:gdLst/>
              <a:ahLst/>
              <a:cxnLst/>
              <a:rect l="l" t="t" r="r" b="b"/>
              <a:pathLst>
                <a:path w="248" h="143" extrusionOk="0">
                  <a:moveTo>
                    <a:pt x="225" y="0"/>
                  </a:moveTo>
                  <a:cubicBezTo>
                    <a:pt x="158" y="45"/>
                    <a:pt x="87" y="87"/>
                    <a:pt x="1" y="139"/>
                  </a:cubicBezTo>
                  <a:cubicBezTo>
                    <a:pt x="13" y="142"/>
                    <a:pt x="23" y="142"/>
                    <a:pt x="39" y="142"/>
                  </a:cubicBezTo>
                  <a:cubicBezTo>
                    <a:pt x="135" y="142"/>
                    <a:pt x="170" y="52"/>
                    <a:pt x="248" y="45"/>
                  </a:cubicBezTo>
                  <a:cubicBezTo>
                    <a:pt x="240" y="30"/>
                    <a:pt x="233" y="16"/>
                    <a:pt x="2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3" name="Google Shape;33773;p23"/>
            <p:cNvSpPr/>
            <p:nvPr/>
          </p:nvSpPr>
          <p:spPr>
            <a:xfrm>
              <a:off x="-1697795" y="5152607"/>
              <a:ext cx="6685" cy="7163"/>
            </a:xfrm>
            <a:custGeom>
              <a:avLst/>
              <a:gdLst/>
              <a:ahLst/>
              <a:cxnLst/>
              <a:rect l="l" t="t" r="r" b="b"/>
              <a:pathLst>
                <a:path w="140" h="150" extrusionOk="0">
                  <a:moveTo>
                    <a:pt x="87" y="0"/>
                  </a:moveTo>
                  <a:cubicBezTo>
                    <a:pt x="1" y="0"/>
                    <a:pt x="35" y="112"/>
                    <a:pt x="20" y="150"/>
                  </a:cubicBezTo>
                  <a:cubicBezTo>
                    <a:pt x="57" y="109"/>
                    <a:pt x="94" y="64"/>
                    <a:pt x="139" y="12"/>
                  </a:cubicBezTo>
                  <a:cubicBezTo>
                    <a:pt x="117" y="5"/>
                    <a:pt x="102"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4" name="Google Shape;33774;p23"/>
            <p:cNvSpPr/>
            <p:nvPr/>
          </p:nvSpPr>
          <p:spPr>
            <a:xfrm>
              <a:off x="-1211891" y="4842900"/>
              <a:ext cx="9693" cy="4871"/>
            </a:xfrm>
            <a:custGeom>
              <a:avLst/>
              <a:gdLst/>
              <a:ahLst/>
              <a:cxnLst/>
              <a:rect l="l" t="t" r="r" b="b"/>
              <a:pathLst>
                <a:path w="203" h="102" extrusionOk="0">
                  <a:moveTo>
                    <a:pt x="0" y="1"/>
                  </a:moveTo>
                  <a:lnTo>
                    <a:pt x="0" y="1"/>
                  </a:lnTo>
                  <a:cubicBezTo>
                    <a:pt x="42" y="76"/>
                    <a:pt x="56" y="102"/>
                    <a:pt x="97" y="102"/>
                  </a:cubicBezTo>
                  <a:cubicBezTo>
                    <a:pt x="120" y="102"/>
                    <a:pt x="150" y="94"/>
                    <a:pt x="202" y="80"/>
                  </a:cubicBezTo>
                  <a:cubicBezTo>
                    <a:pt x="128" y="49"/>
                    <a:pt x="71" y="3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5" name="Google Shape;33775;p23"/>
            <p:cNvSpPr/>
            <p:nvPr/>
          </p:nvSpPr>
          <p:spPr>
            <a:xfrm>
              <a:off x="-1108035" y="4831870"/>
              <a:ext cx="8786" cy="2340"/>
            </a:xfrm>
            <a:custGeom>
              <a:avLst/>
              <a:gdLst/>
              <a:ahLst/>
              <a:cxnLst/>
              <a:rect l="l" t="t" r="r" b="b"/>
              <a:pathLst>
                <a:path w="184" h="49" extrusionOk="0">
                  <a:moveTo>
                    <a:pt x="1" y="0"/>
                  </a:moveTo>
                  <a:lnTo>
                    <a:pt x="1" y="49"/>
                  </a:lnTo>
                  <a:lnTo>
                    <a:pt x="184" y="49"/>
                  </a:lnTo>
                  <a:lnTo>
                    <a:pt x="184" y="11"/>
                  </a:lnTo>
                  <a:cubicBezTo>
                    <a:pt x="124" y="7"/>
                    <a:pt x="65"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6" name="Google Shape;33776;p23"/>
            <p:cNvSpPr/>
            <p:nvPr/>
          </p:nvSpPr>
          <p:spPr>
            <a:xfrm>
              <a:off x="-2290707" y="5750389"/>
              <a:ext cx="5921" cy="6685"/>
            </a:xfrm>
            <a:custGeom>
              <a:avLst/>
              <a:gdLst/>
              <a:ahLst/>
              <a:cxnLst/>
              <a:rect l="l" t="t" r="r" b="b"/>
              <a:pathLst>
                <a:path w="124" h="140" extrusionOk="0">
                  <a:moveTo>
                    <a:pt x="94" y="1"/>
                  </a:moveTo>
                  <a:cubicBezTo>
                    <a:pt x="63" y="34"/>
                    <a:pt x="30" y="72"/>
                    <a:pt x="0" y="109"/>
                  </a:cubicBezTo>
                  <a:cubicBezTo>
                    <a:pt x="11" y="120"/>
                    <a:pt x="23" y="127"/>
                    <a:pt x="34" y="139"/>
                  </a:cubicBezTo>
                  <a:cubicBezTo>
                    <a:pt x="63" y="101"/>
                    <a:pt x="94" y="64"/>
                    <a:pt x="123" y="27"/>
                  </a:cubicBezTo>
                  <a:cubicBezTo>
                    <a:pt x="116" y="15"/>
                    <a:pt x="105" y="8"/>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7" name="Google Shape;33777;p23"/>
            <p:cNvSpPr/>
            <p:nvPr/>
          </p:nvSpPr>
          <p:spPr>
            <a:xfrm>
              <a:off x="-2172907" y="5549218"/>
              <a:ext cx="4488" cy="5921"/>
            </a:xfrm>
            <a:custGeom>
              <a:avLst/>
              <a:gdLst/>
              <a:ahLst/>
              <a:cxnLst/>
              <a:rect l="l" t="t" r="r" b="b"/>
              <a:pathLst>
                <a:path w="94" h="124" extrusionOk="0">
                  <a:moveTo>
                    <a:pt x="15" y="1"/>
                  </a:moveTo>
                  <a:cubicBezTo>
                    <a:pt x="11" y="38"/>
                    <a:pt x="4" y="72"/>
                    <a:pt x="1" y="109"/>
                  </a:cubicBezTo>
                  <a:cubicBezTo>
                    <a:pt x="15" y="113"/>
                    <a:pt x="30" y="117"/>
                    <a:pt x="49" y="124"/>
                  </a:cubicBezTo>
                  <a:cubicBezTo>
                    <a:pt x="63" y="91"/>
                    <a:pt x="79" y="57"/>
                    <a:pt x="94" y="23"/>
                  </a:cubicBezTo>
                  <a:cubicBezTo>
                    <a:pt x="68" y="15"/>
                    <a:pt x="41" y="8"/>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8" name="Google Shape;33778;p23"/>
            <p:cNvSpPr/>
            <p:nvPr/>
          </p:nvSpPr>
          <p:spPr>
            <a:xfrm>
              <a:off x="-1947289" y="5318586"/>
              <a:ext cx="7353" cy="5253"/>
            </a:xfrm>
            <a:custGeom>
              <a:avLst/>
              <a:gdLst/>
              <a:ahLst/>
              <a:cxnLst/>
              <a:rect l="l" t="t" r="r" b="b"/>
              <a:pathLst>
                <a:path w="154" h="110" extrusionOk="0">
                  <a:moveTo>
                    <a:pt x="135" y="1"/>
                  </a:moveTo>
                  <a:cubicBezTo>
                    <a:pt x="90" y="31"/>
                    <a:pt x="45" y="57"/>
                    <a:pt x="0" y="83"/>
                  </a:cubicBezTo>
                  <a:cubicBezTo>
                    <a:pt x="4" y="95"/>
                    <a:pt x="12" y="102"/>
                    <a:pt x="15" y="109"/>
                  </a:cubicBezTo>
                  <a:cubicBezTo>
                    <a:pt x="60" y="83"/>
                    <a:pt x="109" y="54"/>
                    <a:pt x="153" y="28"/>
                  </a:cubicBezTo>
                  <a:cubicBezTo>
                    <a:pt x="150" y="19"/>
                    <a:pt x="143" y="9"/>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9" name="Google Shape;33779;p23"/>
            <p:cNvSpPr/>
            <p:nvPr/>
          </p:nvSpPr>
          <p:spPr>
            <a:xfrm>
              <a:off x="-2004398" y="5315052"/>
              <a:ext cx="7544" cy="5396"/>
            </a:xfrm>
            <a:custGeom>
              <a:avLst/>
              <a:gdLst/>
              <a:ahLst/>
              <a:cxnLst/>
              <a:rect l="l" t="t" r="r" b="b"/>
              <a:pathLst>
                <a:path w="158" h="113" extrusionOk="0">
                  <a:moveTo>
                    <a:pt x="145" y="0"/>
                  </a:moveTo>
                  <a:cubicBezTo>
                    <a:pt x="97" y="30"/>
                    <a:pt x="49" y="52"/>
                    <a:pt x="0" y="79"/>
                  </a:cubicBezTo>
                  <a:cubicBezTo>
                    <a:pt x="4" y="90"/>
                    <a:pt x="7" y="102"/>
                    <a:pt x="11" y="112"/>
                  </a:cubicBezTo>
                  <a:cubicBezTo>
                    <a:pt x="60" y="83"/>
                    <a:pt x="109" y="52"/>
                    <a:pt x="157" y="26"/>
                  </a:cubicBezTo>
                  <a:cubicBezTo>
                    <a:pt x="154" y="19"/>
                    <a:pt x="150" y="7"/>
                    <a:pt x="1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0" name="Google Shape;33780;p23"/>
            <p:cNvSpPr/>
            <p:nvPr/>
          </p:nvSpPr>
          <p:spPr>
            <a:xfrm>
              <a:off x="-1399310" y="4807565"/>
              <a:ext cx="9359" cy="3629"/>
            </a:xfrm>
            <a:custGeom>
              <a:avLst/>
              <a:gdLst/>
              <a:ahLst/>
              <a:cxnLst/>
              <a:rect l="l" t="t" r="r" b="b"/>
              <a:pathLst>
                <a:path w="196" h="76" extrusionOk="0">
                  <a:moveTo>
                    <a:pt x="183" y="0"/>
                  </a:moveTo>
                  <a:cubicBezTo>
                    <a:pt x="120" y="26"/>
                    <a:pt x="60" y="49"/>
                    <a:pt x="0" y="76"/>
                  </a:cubicBezTo>
                  <a:cubicBezTo>
                    <a:pt x="64" y="68"/>
                    <a:pt x="128" y="64"/>
                    <a:pt x="195" y="61"/>
                  </a:cubicBezTo>
                  <a:cubicBezTo>
                    <a:pt x="191" y="38"/>
                    <a:pt x="187" y="19"/>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1" name="Google Shape;33781;p23"/>
            <p:cNvSpPr/>
            <p:nvPr/>
          </p:nvSpPr>
          <p:spPr>
            <a:xfrm>
              <a:off x="-1244934" y="4840608"/>
              <a:ext cx="10266" cy="2722"/>
            </a:xfrm>
            <a:custGeom>
              <a:avLst/>
              <a:gdLst/>
              <a:ahLst/>
              <a:cxnLst/>
              <a:rect l="l" t="t" r="r" b="b"/>
              <a:pathLst>
                <a:path w="215" h="57" extrusionOk="0">
                  <a:moveTo>
                    <a:pt x="214" y="23"/>
                  </a:moveTo>
                  <a:cubicBezTo>
                    <a:pt x="210" y="23"/>
                    <a:pt x="203" y="26"/>
                    <a:pt x="199" y="26"/>
                  </a:cubicBezTo>
                  <a:cubicBezTo>
                    <a:pt x="203" y="26"/>
                    <a:pt x="206" y="30"/>
                    <a:pt x="214" y="30"/>
                  </a:cubicBezTo>
                  <a:lnTo>
                    <a:pt x="214" y="23"/>
                  </a:lnTo>
                  <a:close/>
                  <a:moveTo>
                    <a:pt x="106" y="0"/>
                  </a:moveTo>
                  <a:cubicBezTo>
                    <a:pt x="68" y="0"/>
                    <a:pt x="35" y="15"/>
                    <a:pt x="1" y="57"/>
                  </a:cubicBezTo>
                  <a:cubicBezTo>
                    <a:pt x="64" y="45"/>
                    <a:pt x="132" y="38"/>
                    <a:pt x="199" y="26"/>
                  </a:cubicBezTo>
                  <a:cubicBezTo>
                    <a:pt x="165" y="12"/>
                    <a:pt x="135" y="0"/>
                    <a:pt x="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2" name="Google Shape;33782;p23"/>
            <p:cNvSpPr/>
            <p:nvPr/>
          </p:nvSpPr>
          <p:spPr>
            <a:xfrm>
              <a:off x="-2264301" y="5407162"/>
              <a:ext cx="6446" cy="4871"/>
            </a:xfrm>
            <a:custGeom>
              <a:avLst/>
              <a:gdLst/>
              <a:ahLst/>
              <a:cxnLst/>
              <a:rect l="l" t="t" r="r" b="b"/>
              <a:pathLst>
                <a:path w="135" h="102" extrusionOk="0">
                  <a:moveTo>
                    <a:pt x="120" y="0"/>
                  </a:moveTo>
                  <a:cubicBezTo>
                    <a:pt x="109" y="0"/>
                    <a:pt x="102" y="4"/>
                    <a:pt x="90" y="4"/>
                  </a:cubicBezTo>
                  <a:cubicBezTo>
                    <a:pt x="60" y="34"/>
                    <a:pt x="31" y="67"/>
                    <a:pt x="0" y="101"/>
                  </a:cubicBezTo>
                  <a:lnTo>
                    <a:pt x="34" y="101"/>
                  </a:lnTo>
                  <a:cubicBezTo>
                    <a:pt x="105" y="101"/>
                    <a:pt x="135" y="7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3" name="Google Shape;33783;p23"/>
            <p:cNvSpPr/>
            <p:nvPr/>
          </p:nvSpPr>
          <p:spPr>
            <a:xfrm>
              <a:off x="-1850929" y="5301300"/>
              <a:ext cx="6637" cy="4679"/>
            </a:xfrm>
            <a:custGeom>
              <a:avLst/>
              <a:gdLst/>
              <a:ahLst/>
              <a:cxnLst/>
              <a:rect l="l" t="t" r="r" b="b"/>
              <a:pathLst>
                <a:path w="139" h="98" extrusionOk="0">
                  <a:moveTo>
                    <a:pt x="116" y="0"/>
                  </a:moveTo>
                  <a:cubicBezTo>
                    <a:pt x="80" y="23"/>
                    <a:pt x="38" y="41"/>
                    <a:pt x="1" y="64"/>
                  </a:cubicBezTo>
                  <a:cubicBezTo>
                    <a:pt x="4" y="76"/>
                    <a:pt x="12" y="86"/>
                    <a:pt x="19" y="98"/>
                  </a:cubicBezTo>
                  <a:cubicBezTo>
                    <a:pt x="61" y="79"/>
                    <a:pt x="98" y="57"/>
                    <a:pt x="139" y="38"/>
                  </a:cubicBezTo>
                  <a:cubicBezTo>
                    <a:pt x="132" y="23"/>
                    <a:pt x="124" y="12"/>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4" name="Google Shape;33784;p23"/>
            <p:cNvSpPr/>
            <p:nvPr/>
          </p:nvSpPr>
          <p:spPr>
            <a:xfrm>
              <a:off x="-1942848" y="5236121"/>
              <a:ext cx="5587" cy="4727"/>
            </a:xfrm>
            <a:custGeom>
              <a:avLst/>
              <a:gdLst/>
              <a:ahLst/>
              <a:cxnLst/>
              <a:rect l="l" t="t" r="r" b="b"/>
              <a:pathLst>
                <a:path w="117" h="99" extrusionOk="0">
                  <a:moveTo>
                    <a:pt x="86" y="1"/>
                  </a:moveTo>
                  <a:cubicBezTo>
                    <a:pt x="60" y="23"/>
                    <a:pt x="31" y="42"/>
                    <a:pt x="0" y="61"/>
                  </a:cubicBezTo>
                  <a:cubicBezTo>
                    <a:pt x="5" y="72"/>
                    <a:pt x="12" y="87"/>
                    <a:pt x="19" y="98"/>
                  </a:cubicBezTo>
                  <a:cubicBezTo>
                    <a:pt x="53" y="83"/>
                    <a:pt x="83" y="64"/>
                    <a:pt x="117" y="50"/>
                  </a:cubicBezTo>
                  <a:cubicBezTo>
                    <a:pt x="109" y="35"/>
                    <a:pt x="98"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5" name="Google Shape;33785;p23"/>
            <p:cNvSpPr/>
            <p:nvPr/>
          </p:nvSpPr>
          <p:spPr>
            <a:xfrm>
              <a:off x="-1069453" y="4837934"/>
              <a:ext cx="5730" cy="3581"/>
            </a:xfrm>
            <a:custGeom>
              <a:avLst/>
              <a:gdLst/>
              <a:ahLst/>
              <a:cxnLst/>
              <a:rect l="l" t="t" r="r" b="b"/>
              <a:pathLst>
                <a:path w="120" h="75" extrusionOk="0">
                  <a:moveTo>
                    <a:pt x="101" y="1"/>
                  </a:moveTo>
                  <a:cubicBezTo>
                    <a:pt x="68" y="15"/>
                    <a:pt x="34" y="34"/>
                    <a:pt x="0" y="53"/>
                  </a:cubicBezTo>
                  <a:cubicBezTo>
                    <a:pt x="4" y="60"/>
                    <a:pt x="8" y="68"/>
                    <a:pt x="8" y="75"/>
                  </a:cubicBezTo>
                  <a:cubicBezTo>
                    <a:pt x="45" y="63"/>
                    <a:pt x="83" y="53"/>
                    <a:pt x="120" y="41"/>
                  </a:cubicBezTo>
                  <a:cubicBezTo>
                    <a:pt x="113" y="30"/>
                    <a:pt x="105" y="15"/>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6" name="Google Shape;33786;p23"/>
            <p:cNvSpPr/>
            <p:nvPr/>
          </p:nvSpPr>
          <p:spPr>
            <a:xfrm>
              <a:off x="-1103880" y="4861666"/>
              <a:ext cx="6637" cy="3247"/>
            </a:xfrm>
            <a:custGeom>
              <a:avLst/>
              <a:gdLst/>
              <a:ahLst/>
              <a:cxnLst/>
              <a:rect l="l" t="t" r="r" b="b"/>
              <a:pathLst>
                <a:path w="139" h="68" extrusionOk="0">
                  <a:moveTo>
                    <a:pt x="11" y="1"/>
                  </a:moveTo>
                  <a:cubicBezTo>
                    <a:pt x="7" y="15"/>
                    <a:pt x="4" y="27"/>
                    <a:pt x="0" y="42"/>
                  </a:cubicBezTo>
                  <a:cubicBezTo>
                    <a:pt x="41" y="49"/>
                    <a:pt x="86" y="60"/>
                    <a:pt x="127" y="68"/>
                  </a:cubicBezTo>
                  <a:cubicBezTo>
                    <a:pt x="131" y="56"/>
                    <a:pt x="135" y="45"/>
                    <a:pt x="138" y="34"/>
                  </a:cubicBezTo>
                  <a:cubicBezTo>
                    <a:pt x="97" y="23"/>
                    <a:pt x="52" y="1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7" name="Google Shape;33787;p23"/>
            <p:cNvSpPr/>
            <p:nvPr/>
          </p:nvSpPr>
          <p:spPr>
            <a:xfrm>
              <a:off x="-2348007" y="5613490"/>
              <a:ext cx="4154" cy="7163"/>
            </a:xfrm>
            <a:custGeom>
              <a:avLst/>
              <a:gdLst/>
              <a:ahLst/>
              <a:cxnLst/>
              <a:rect l="l" t="t" r="r" b="b"/>
              <a:pathLst>
                <a:path w="87" h="150" extrusionOk="0">
                  <a:moveTo>
                    <a:pt x="52" y="1"/>
                  </a:moveTo>
                  <a:cubicBezTo>
                    <a:pt x="38" y="42"/>
                    <a:pt x="19" y="82"/>
                    <a:pt x="0" y="127"/>
                  </a:cubicBezTo>
                  <a:cubicBezTo>
                    <a:pt x="26" y="135"/>
                    <a:pt x="52" y="142"/>
                    <a:pt x="79" y="150"/>
                  </a:cubicBezTo>
                  <a:cubicBezTo>
                    <a:pt x="83" y="105"/>
                    <a:pt x="83" y="60"/>
                    <a:pt x="86" y="15"/>
                  </a:cubicBezTo>
                  <a:cubicBezTo>
                    <a:pt x="75" y="8"/>
                    <a:pt x="64"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8" name="Google Shape;33788;p23"/>
            <p:cNvSpPr/>
            <p:nvPr/>
          </p:nvSpPr>
          <p:spPr>
            <a:xfrm>
              <a:off x="-2193249" y="5599403"/>
              <a:ext cx="3438" cy="6828"/>
            </a:xfrm>
            <a:custGeom>
              <a:avLst/>
              <a:gdLst/>
              <a:ahLst/>
              <a:cxnLst/>
              <a:rect l="l" t="t" r="r" b="b"/>
              <a:pathLst>
                <a:path w="72" h="143" extrusionOk="0">
                  <a:moveTo>
                    <a:pt x="30" y="0"/>
                  </a:moveTo>
                  <a:cubicBezTo>
                    <a:pt x="23" y="45"/>
                    <a:pt x="11" y="86"/>
                    <a:pt x="1" y="131"/>
                  </a:cubicBezTo>
                  <a:cubicBezTo>
                    <a:pt x="18" y="135"/>
                    <a:pt x="41" y="139"/>
                    <a:pt x="60" y="142"/>
                  </a:cubicBezTo>
                  <a:cubicBezTo>
                    <a:pt x="63" y="97"/>
                    <a:pt x="68" y="52"/>
                    <a:pt x="71" y="8"/>
                  </a:cubicBezTo>
                  <a:cubicBezTo>
                    <a:pt x="60" y="4"/>
                    <a:pt x="45"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89" name="Google Shape;33789;p23"/>
          <p:cNvSpPr txBox="1">
            <a:spLocks noGrp="1"/>
          </p:cNvSpPr>
          <p:nvPr>
            <p:ph type="ctrTitle"/>
          </p:nvPr>
        </p:nvSpPr>
        <p:spPr>
          <a:xfrm>
            <a:off x="2315350" y="288825"/>
            <a:ext cx="5183400" cy="997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6700">
                <a:solidFill>
                  <a:schemeClr val="accent3"/>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33790" name="Google Shape;33790;p23"/>
          <p:cNvSpPr txBox="1">
            <a:spLocks noGrp="1"/>
          </p:cNvSpPr>
          <p:nvPr>
            <p:ph type="subTitle" idx="1"/>
          </p:nvPr>
        </p:nvSpPr>
        <p:spPr>
          <a:xfrm>
            <a:off x="2669575" y="1492275"/>
            <a:ext cx="3804900" cy="122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33791"/>
        <p:cNvGrpSpPr/>
        <p:nvPr/>
      </p:nvGrpSpPr>
      <p:grpSpPr>
        <a:xfrm>
          <a:off x="0" y="0"/>
          <a:ext cx="0" cy="0"/>
          <a:chOff x="0" y="0"/>
          <a:chExt cx="0" cy="0"/>
        </a:xfrm>
      </p:grpSpPr>
      <p:pic>
        <p:nvPicPr>
          <p:cNvPr id="33792" name="Google Shape;33792;p24"/>
          <p:cNvPicPr preferRelativeResize="0"/>
          <p:nvPr/>
        </p:nvPicPr>
        <p:blipFill>
          <a:blip r:embed="rId2">
            <a:alphaModFix/>
          </a:blip>
          <a:stretch>
            <a:fillRect/>
          </a:stretch>
        </p:blipFill>
        <p:spPr>
          <a:xfrm rot="-5400000">
            <a:off x="8345322" y="3556524"/>
            <a:ext cx="2305050" cy="2458250"/>
          </a:xfrm>
          <a:prstGeom prst="rect">
            <a:avLst/>
          </a:prstGeom>
          <a:noFill/>
          <a:ln>
            <a:noFill/>
          </a:ln>
        </p:spPr>
      </p:pic>
      <p:pic>
        <p:nvPicPr>
          <p:cNvPr id="33793" name="Google Shape;33793;p24"/>
          <p:cNvPicPr preferRelativeResize="0"/>
          <p:nvPr/>
        </p:nvPicPr>
        <p:blipFill>
          <a:blip r:embed="rId3">
            <a:alphaModFix/>
          </a:blip>
          <a:stretch>
            <a:fillRect/>
          </a:stretch>
        </p:blipFill>
        <p:spPr>
          <a:xfrm rot="2343603">
            <a:off x="-557534" y="-2489050"/>
            <a:ext cx="6489450" cy="6048102"/>
          </a:xfrm>
          <a:prstGeom prst="rect">
            <a:avLst/>
          </a:prstGeom>
          <a:noFill/>
          <a:ln>
            <a:noFill/>
          </a:ln>
        </p:spPr>
      </p:pic>
      <p:pic>
        <p:nvPicPr>
          <p:cNvPr id="33794" name="Google Shape;33794;p24"/>
          <p:cNvPicPr preferRelativeResize="0"/>
          <p:nvPr/>
        </p:nvPicPr>
        <p:blipFill>
          <a:blip r:embed="rId4">
            <a:alphaModFix/>
          </a:blip>
          <a:stretch>
            <a:fillRect/>
          </a:stretch>
        </p:blipFill>
        <p:spPr>
          <a:xfrm rot="10497354">
            <a:off x="7612141" y="-1440714"/>
            <a:ext cx="2733374" cy="2555667"/>
          </a:xfrm>
          <a:prstGeom prst="rect">
            <a:avLst/>
          </a:prstGeom>
          <a:noFill/>
          <a:ln>
            <a:noFill/>
          </a:ln>
        </p:spPr>
      </p:pic>
      <p:grpSp>
        <p:nvGrpSpPr>
          <p:cNvPr id="33795" name="Google Shape;33795;p24"/>
          <p:cNvGrpSpPr/>
          <p:nvPr/>
        </p:nvGrpSpPr>
        <p:grpSpPr>
          <a:xfrm rot="1938944">
            <a:off x="3773185" y="4003627"/>
            <a:ext cx="3686054" cy="2746911"/>
            <a:chOff x="-2823883" y="2920485"/>
            <a:chExt cx="1609891" cy="1199719"/>
          </a:xfrm>
        </p:grpSpPr>
        <p:sp>
          <p:nvSpPr>
            <p:cNvPr id="33796" name="Google Shape;33796;p24"/>
            <p:cNvSpPr/>
            <p:nvPr/>
          </p:nvSpPr>
          <p:spPr>
            <a:xfrm>
              <a:off x="-1893379" y="3170027"/>
              <a:ext cx="468571" cy="253362"/>
            </a:xfrm>
            <a:custGeom>
              <a:avLst/>
              <a:gdLst/>
              <a:ahLst/>
              <a:cxnLst/>
              <a:rect l="l" t="t" r="r" b="b"/>
              <a:pathLst>
                <a:path w="9813" h="5306" extrusionOk="0">
                  <a:moveTo>
                    <a:pt x="9813" y="1"/>
                  </a:moveTo>
                  <a:lnTo>
                    <a:pt x="9813" y="1"/>
                  </a:lnTo>
                  <a:cubicBezTo>
                    <a:pt x="9630" y="35"/>
                    <a:pt x="9495" y="46"/>
                    <a:pt x="9371" y="83"/>
                  </a:cubicBezTo>
                  <a:cubicBezTo>
                    <a:pt x="9117" y="166"/>
                    <a:pt x="8867" y="266"/>
                    <a:pt x="8617" y="356"/>
                  </a:cubicBezTo>
                  <a:cubicBezTo>
                    <a:pt x="8586" y="368"/>
                    <a:pt x="8549" y="378"/>
                    <a:pt x="8519" y="378"/>
                  </a:cubicBezTo>
                  <a:cubicBezTo>
                    <a:pt x="8508" y="378"/>
                    <a:pt x="8501" y="378"/>
                    <a:pt x="8493" y="375"/>
                  </a:cubicBezTo>
                  <a:cubicBezTo>
                    <a:pt x="8460" y="363"/>
                    <a:pt x="8426" y="360"/>
                    <a:pt x="8396" y="360"/>
                  </a:cubicBezTo>
                  <a:cubicBezTo>
                    <a:pt x="8306" y="360"/>
                    <a:pt x="8224" y="397"/>
                    <a:pt x="8138" y="420"/>
                  </a:cubicBezTo>
                  <a:cubicBezTo>
                    <a:pt x="8044" y="446"/>
                    <a:pt x="7947" y="465"/>
                    <a:pt x="7851" y="487"/>
                  </a:cubicBezTo>
                  <a:cubicBezTo>
                    <a:pt x="7738" y="506"/>
                    <a:pt x="7618" y="502"/>
                    <a:pt x="7518" y="551"/>
                  </a:cubicBezTo>
                  <a:cubicBezTo>
                    <a:pt x="7211" y="689"/>
                    <a:pt x="6878" y="682"/>
                    <a:pt x="6557" y="756"/>
                  </a:cubicBezTo>
                  <a:cubicBezTo>
                    <a:pt x="6299" y="816"/>
                    <a:pt x="6034" y="839"/>
                    <a:pt x="5768" y="872"/>
                  </a:cubicBezTo>
                  <a:cubicBezTo>
                    <a:pt x="5667" y="887"/>
                    <a:pt x="5558" y="913"/>
                    <a:pt x="5454" y="913"/>
                  </a:cubicBezTo>
                  <a:cubicBezTo>
                    <a:pt x="5420" y="913"/>
                    <a:pt x="5391" y="910"/>
                    <a:pt x="5357" y="902"/>
                  </a:cubicBezTo>
                  <a:cubicBezTo>
                    <a:pt x="5312" y="894"/>
                    <a:pt x="5271" y="891"/>
                    <a:pt x="5230" y="891"/>
                  </a:cubicBezTo>
                  <a:cubicBezTo>
                    <a:pt x="5163" y="891"/>
                    <a:pt x="5095" y="902"/>
                    <a:pt x="5025" y="913"/>
                  </a:cubicBezTo>
                  <a:cubicBezTo>
                    <a:pt x="4859" y="946"/>
                    <a:pt x="4699" y="1029"/>
                    <a:pt x="4527" y="1029"/>
                  </a:cubicBezTo>
                  <a:cubicBezTo>
                    <a:pt x="4471" y="1029"/>
                    <a:pt x="4411" y="1022"/>
                    <a:pt x="4352" y="996"/>
                  </a:cubicBezTo>
                  <a:cubicBezTo>
                    <a:pt x="4340" y="991"/>
                    <a:pt x="4329" y="991"/>
                    <a:pt x="4318" y="991"/>
                  </a:cubicBezTo>
                  <a:cubicBezTo>
                    <a:pt x="4280" y="991"/>
                    <a:pt x="4240" y="1006"/>
                    <a:pt x="4202" y="1010"/>
                  </a:cubicBezTo>
                  <a:cubicBezTo>
                    <a:pt x="4086" y="1032"/>
                    <a:pt x="3966" y="1055"/>
                    <a:pt x="3839" y="1077"/>
                  </a:cubicBezTo>
                  <a:cubicBezTo>
                    <a:pt x="3802" y="1032"/>
                    <a:pt x="3764" y="980"/>
                    <a:pt x="3731" y="936"/>
                  </a:cubicBezTo>
                  <a:cubicBezTo>
                    <a:pt x="3589" y="962"/>
                    <a:pt x="3529" y="991"/>
                    <a:pt x="3465" y="1059"/>
                  </a:cubicBezTo>
                  <a:cubicBezTo>
                    <a:pt x="3436" y="1089"/>
                    <a:pt x="3410" y="1145"/>
                    <a:pt x="3379" y="1148"/>
                  </a:cubicBezTo>
                  <a:cubicBezTo>
                    <a:pt x="3226" y="1156"/>
                    <a:pt x="3077" y="1220"/>
                    <a:pt x="2927" y="1220"/>
                  </a:cubicBezTo>
                  <a:cubicBezTo>
                    <a:pt x="2897" y="1220"/>
                    <a:pt x="2871" y="1220"/>
                    <a:pt x="2841" y="1212"/>
                  </a:cubicBezTo>
                  <a:cubicBezTo>
                    <a:pt x="2792" y="1205"/>
                    <a:pt x="2744" y="1198"/>
                    <a:pt x="2696" y="1198"/>
                  </a:cubicBezTo>
                  <a:cubicBezTo>
                    <a:pt x="2609" y="1198"/>
                    <a:pt x="2527" y="1216"/>
                    <a:pt x="2437" y="1265"/>
                  </a:cubicBezTo>
                  <a:cubicBezTo>
                    <a:pt x="2494" y="1328"/>
                    <a:pt x="2535" y="1377"/>
                    <a:pt x="2591" y="1436"/>
                  </a:cubicBezTo>
                  <a:cubicBezTo>
                    <a:pt x="2280" y="1574"/>
                    <a:pt x="2042" y="1784"/>
                    <a:pt x="1754" y="1911"/>
                  </a:cubicBezTo>
                  <a:cubicBezTo>
                    <a:pt x="1712" y="1926"/>
                    <a:pt x="1686" y="1983"/>
                    <a:pt x="1656" y="2019"/>
                  </a:cubicBezTo>
                  <a:cubicBezTo>
                    <a:pt x="1548" y="2169"/>
                    <a:pt x="1454" y="2330"/>
                    <a:pt x="1335" y="2464"/>
                  </a:cubicBezTo>
                  <a:cubicBezTo>
                    <a:pt x="1196" y="2614"/>
                    <a:pt x="1043" y="2752"/>
                    <a:pt x="879" y="2872"/>
                  </a:cubicBezTo>
                  <a:cubicBezTo>
                    <a:pt x="770" y="2954"/>
                    <a:pt x="767" y="3014"/>
                    <a:pt x="864" y="3115"/>
                  </a:cubicBezTo>
                  <a:cubicBezTo>
                    <a:pt x="651" y="3291"/>
                    <a:pt x="688" y="3589"/>
                    <a:pt x="501" y="3784"/>
                  </a:cubicBezTo>
                  <a:cubicBezTo>
                    <a:pt x="463" y="3822"/>
                    <a:pt x="486" y="3911"/>
                    <a:pt x="472" y="3974"/>
                  </a:cubicBezTo>
                  <a:cubicBezTo>
                    <a:pt x="411" y="4162"/>
                    <a:pt x="348" y="4348"/>
                    <a:pt x="288" y="4535"/>
                  </a:cubicBezTo>
                  <a:cubicBezTo>
                    <a:pt x="277" y="4569"/>
                    <a:pt x="270" y="4621"/>
                    <a:pt x="247" y="4633"/>
                  </a:cubicBezTo>
                  <a:cubicBezTo>
                    <a:pt x="108" y="4685"/>
                    <a:pt x="135" y="4812"/>
                    <a:pt x="113" y="4916"/>
                  </a:cubicBezTo>
                  <a:cubicBezTo>
                    <a:pt x="86" y="5036"/>
                    <a:pt x="45" y="5156"/>
                    <a:pt x="1" y="5294"/>
                  </a:cubicBezTo>
                  <a:cubicBezTo>
                    <a:pt x="34" y="5298"/>
                    <a:pt x="60" y="5306"/>
                    <a:pt x="79" y="5306"/>
                  </a:cubicBezTo>
                  <a:cubicBezTo>
                    <a:pt x="86" y="5306"/>
                    <a:pt x="94" y="5302"/>
                    <a:pt x="97" y="5298"/>
                  </a:cubicBezTo>
                  <a:cubicBezTo>
                    <a:pt x="175" y="5201"/>
                    <a:pt x="262" y="5104"/>
                    <a:pt x="277" y="4969"/>
                  </a:cubicBezTo>
                  <a:cubicBezTo>
                    <a:pt x="284" y="4924"/>
                    <a:pt x="284" y="4864"/>
                    <a:pt x="310" y="4831"/>
                  </a:cubicBezTo>
                  <a:cubicBezTo>
                    <a:pt x="475" y="4610"/>
                    <a:pt x="534" y="4345"/>
                    <a:pt x="629" y="4094"/>
                  </a:cubicBezTo>
                  <a:cubicBezTo>
                    <a:pt x="665" y="3990"/>
                    <a:pt x="688" y="3877"/>
                    <a:pt x="736" y="3777"/>
                  </a:cubicBezTo>
                  <a:cubicBezTo>
                    <a:pt x="796" y="3649"/>
                    <a:pt x="875" y="3534"/>
                    <a:pt x="938" y="3406"/>
                  </a:cubicBezTo>
                  <a:cubicBezTo>
                    <a:pt x="1189" y="2887"/>
                    <a:pt x="1566" y="2468"/>
                    <a:pt x="2007" y="2109"/>
                  </a:cubicBezTo>
                  <a:cubicBezTo>
                    <a:pt x="2157" y="1990"/>
                    <a:pt x="2314" y="1870"/>
                    <a:pt x="2482" y="1784"/>
                  </a:cubicBezTo>
                  <a:cubicBezTo>
                    <a:pt x="2688" y="1679"/>
                    <a:pt x="2920" y="1624"/>
                    <a:pt x="3129" y="1522"/>
                  </a:cubicBezTo>
                  <a:cubicBezTo>
                    <a:pt x="3376" y="1407"/>
                    <a:pt x="3626" y="1346"/>
                    <a:pt x="3903" y="1346"/>
                  </a:cubicBezTo>
                  <a:cubicBezTo>
                    <a:pt x="4097" y="1343"/>
                    <a:pt x="4299" y="1346"/>
                    <a:pt x="4475" y="1216"/>
                  </a:cubicBezTo>
                  <a:cubicBezTo>
                    <a:pt x="4490" y="1205"/>
                    <a:pt x="4512" y="1201"/>
                    <a:pt x="4538" y="1201"/>
                  </a:cubicBezTo>
                  <a:lnTo>
                    <a:pt x="4561" y="1201"/>
                  </a:lnTo>
                  <a:cubicBezTo>
                    <a:pt x="4568" y="1201"/>
                    <a:pt x="4572" y="1205"/>
                    <a:pt x="4580" y="1205"/>
                  </a:cubicBezTo>
                  <a:lnTo>
                    <a:pt x="4587" y="1205"/>
                  </a:lnTo>
                  <a:cubicBezTo>
                    <a:pt x="4598" y="1201"/>
                    <a:pt x="4606" y="1201"/>
                    <a:pt x="4613" y="1201"/>
                  </a:cubicBezTo>
                  <a:cubicBezTo>
                    <a:pt x="4635" y="1201"/>
                    <a:pt x="4661" y="1205"/>
                    <a:pt x="4684" y="1205"/>
                  </a:cubicBezTo>
                  <a:lnTo>
                    <a:pt x="4755" y="1205"/>
                  </a:lnTo>
                  <a:cubicBezTo>
                    <a:pt x="4789" y="1205"/>
                    <a:pt x="4826" y="1205"/>
                    <a:pt x="4859" y="1198"/>
                  </a:cubicBezTo>
                  <a:cubicBezTo>
                    <a:pt x="5054" y="1171"/>
                    <a:pt x="5249" y="1126"/>
                    <a:pt x="5443" y="1103"/>
                  </a:cubicBezTo>
                  <a:cubicBezTo>
                    <a:pt x="5660" y="1081"/>
                    <a:pt x="5884" y="1103"/>
                    <a:pt x="6097" y="1051"/>
                  </a:cubicBezTo>
                  <a:cubicBezTo>
                    <a:pt x="6310" y="1003"/>
                    <a:pt x="6560" y="1089"/>
                    <a:pt x="6747" y="906"/>
                  </a:cubicBezTo>
                  <a:cubicBezTo>
                    <a:pt x="6752" y="902"/>
                    <a:pt x="6755" y="902"/>
                    <a:pt x="6762" y="902"/>
                  </a:cubicBezTo>
                  <a:cubicBezTo>
                    <a:pt x="6774" y="902"/>
                    <a:pt x="6796" y="910"/>
                    <a:pt x="6811" y="910"/>
                  </a:cubicBezTo>
                  <a:cubicBezTo>
                    <a:pt x="6841" y="913"/>
                    <a:pt x="6871" y="913"/>
                    <a:pt x="6901" y="913"/>
                  </a:cubicBezTo>
                  <a:cubicBezTo>
                    <a:pt x="7125" y="913"/>
                    <a:pt x="7327" y="846"/>
                    <a:pt x="7506" y="704"/>
                  </a:cubicBezTo>
                  <a:cubicBezTo>
                    <a:pt x="7570" y="741"/>
                    <a:pt x="7626" y="767"/>
                    <a:pt x="7689" y="767"/>
                  </a:cubicBezTo>
                  <a:cubicBezTo>
                    <a:pt x="7734" y="767"/>
                    <a:pt x="7779" y="756"/>
                    <a:pt x="7828" y="727"/>
                  </a:cubicBezTo>
                  <a:cubicBezTo>
                    <a:pt x="7910" y="677"/>
                    <a:pt x="8018" y="677"/>
                    <a:pt x="8112" y="648"/>
                  </a:cubicBezTo>
                  <a:cubicBezTo>
                    <a:pt x="8220" y="618"/>
                    <a:pt x="8325" y="570"/>
                    <a:pt x="8434" y="543"/>
                  </a:cubicBezTo>
                  <a:cubicBezTo>
                    <a:pt x="8541" y="517"/>
                    <a:pt x="8662" y="517"/>
                    <a:pt x="8766" y="483"/>
                  </a:cubicBezTo>
                  <a:cubicBezTo>
                    <a:pt x="8964" y="416"/>
                    <a:pt x="9159" y="330"/>
                    <a:pt x="9357" y="256"/>
                  </a:cubicBezTo>
                  <a:cubicBezTo>
                    <a:pt x="9476" y="214"/>
                    <a:pt x="9600" y="177"/>
                    <a:pt x="9716" y="132"/>
                  </a:cubicBezTo>
                  <a:cubicBezTo>
                    <a:pt x="9745" y="116"/>
                    <a:pt x="9761" y="72"/>
                    <a:pt x="98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7" name="Google Shape;33797;p24"/>
            <p:cNvSpPr/>
            <p:nvPr/>
          </p:nvSpPr>
          <p:spPr>
            <a:xfrm>
              <a:off x="-1947814" y="2950854"/>
              <a:ext cx="479267" cy="157671"/>
            </a:xfrm>
            <a:custGeom>
              <a:avLst/>
              <a:gdLst/>
              <a:ahLst/>
              <a:cxnLst/>
              <a:rect l="l" t="t" r="r" b="b"/>
              <a:pathLst>
                <a:path w="10037" h="3302" extrusionOk="0">
                  <a:moveTo>
                    <a:pt x="9959" y="1"/>
                  </a:moveTo>
                  <a:cubicBezTo>
                    <a:pt x="9906" y="1"/>
                    <a:pt x="9865" y="27"/>
                    <a:pt x="9824" y="49"/>
                  </a:cubicBezTo>
                  <a:cubicBezTo>
                    <a:pt x="9622" y="153"/>
                    <a:pt x="9409" y="236"/>
                    <a:pt x="9215" y="348"/>
                  </a:cubicBezTo>
                  <a:cubicBezTo>
                    <a:pt x="9035" y="450"/>
                    <a:pt x="8837" y="472"/>
                    <a:pt x="8654" y="539"/>
                  </a:cubicBezTo>
                  <a:cubicBezTo>
                    <a:pt x="8448" y="610"/>
                    <a:pt x="8254" y="700"/>
                    <a:pt x="8026" y="719"/>
                  </a:cubicBezTo>
                  <a:cubicBezTo>
                    <a:pt x="7809" y="733"/>
                    <a:pt x="7600" y="819"/>
                    <a:pt x="7386" y="864"/>
                  </a:cubicBezTo>
                  <a:cubicBezTo>
                    <a:pt x="7140" y="921"/>
                    <a:pt x="6889" y="973"/>
                    <a:pt x="6639" y="1002"/>
                  </a:cubicBezTo>
                  <a:cubicBezTo>
                    <a:pt x="6362" y="1040"/>
                    <a:pt x="6082" y="1047"/>
                    <a:pt x="5806" y="1078"/>
                  </a:cubicBezTo>
                  <a:cubicBezTo>
                    <a:pt x="5495" y="1114"/>
                    <a:pt x="5192" y="1190"/>
                    <a:pt x="4878" y="1190"/>
                  </a:cubicBezTo>
                  <a:lnTo>
                    <a:pt x="4766" y="1190"/>
                  </a:lnTo>
                  <a:cubicBezTo>
                    <a:pt x="4688" y="1190"/>
                    <a:pt x="4621" y="1208"/>
                    <a:pt x="4572" y="1287"/>
                  </a:cubicBezTo>
                  <a:cubicBezTo>
                    <a:pt x="4545" y="1328"/>
                    <a:pt x="4505" y="1350"/>
                    <a:pt x="4460" y="1350"/>
                  </a:cubicBezTo>
                  <a:cubicBezTo>
                    <a:pt x="4433" y="1350"/>
                    <a:pt x="4407" y="1342"/>
                    <a:pt x="4385" y="1328"/>
                  </a:cubicBezTo>
                  <a:cubicBezTo>
                    <a:pt x="4348" y="1302"/>
                    <a:pt x="4310" y="1294"/>
                    <a:pt x="4276" y="1294"/>
                  </a:cubicBezTo>
                  <a:cubicBezTo>
                    <a:pt x="4236" y="1294"/>
                    <a:pt x="4198" y="1302"/>
                    <a:pt x="4157" y="1313"/>
                  </a:cubicBezTo>
                  <a:cubicBezTo>
                    <a:pt x="3910" y="1357"/>
                    <a:pt x="3660" y="1409"/>
                    <a:pt x="3409" y="1459"/>
                  </a:cubicBezTo>
                  <a:cubicBezTo>
                    <a:pt x="3357" y="1470"/>
                    <a:pt x="3294" y="1459"/>
                    <a:pt x="3244" y="1477"/>
                  </a:cubicBezTo>
                  <a:cubicBezTo>
                    <a:pt x="2901" y="1604"/>
                    <a:pt x="2554" y="1723"/>
                    <a:pt x="2221" y="1873"/>
                  </a:cubicBezTo>
                  <a:cubicBezTo>
                    <a:pt x="1891" y="2023"/>
                    <a:pt x="1574" y="2199"/>
                    <a:pt x="1253" y="2367"/>
                  </a:cubicBezTo>
                  <a:cubicBezTo>
                    <a:pt x="1099" y="2446"/>
                    <a:pt x="942" y="2527"/>
                    <a:pt x="796" y="2621"/>
                  </a:cubicBezTo>
                  <a:cubicBezTo>
                    <a:pt x="602" y="2752"/>
                    <a:pt x="415" y="2890"/>
                    <a:pt x="228" y="3032"/>
                  </a:cubicBezTo>
                  <a:cubicBezTo>
                    <a:pt x="146" y="3100"/>
                    <a:pt x="75" y="3181"/>
                    <a:pt x="0" y="3253"/>
                  </a:cubicBezTo>
                  <a:cubicBezTo>
                    <a:pt x="11" y="3271"/>
                    <a:pt x="23" y="3286"/>
                    <a:pt x="37" y="3302"/>
                  </a:cubicBezTo>
                  <a:cubicBezTo>
                    <a:pt x="146" y="3234"/>
                    <a:pt x="266" y="3178"/>
                    <a:pt x="366" y="3100"/>
                  </a:cubicBezTo>
                  <a:cubicBezTo>
                    <a:pt x="628" y="2898"/>
                    <a:pt x="879" y="2681"/>
                    <a:pt x="1189" y="2550"/>
                  </a:cubicBezTo>
                  <a:cubicBezTo>
                    <a:pt x="1219" y="2535"/>
                    <a:pt x="1253" y="2520"/>
                    <a:pt x="1282" y="2505"/>
                  </a:cubicBezTo>
                  <a:cubicBezTo>
                    <a:pt x="1481" y="2393"/>
                    <a:pt x="1679" y="2277"/>
                    <a:pt x="1910" y="2239"/>
                  </a:cubicBezTo>
                  <a:cubicBezTo>
                    <a:pt x="1936" y="2232"/>
                    <a:pt x="1955" y="2206"/>
                    <a:pt x="1981" y="2191"/>
                  </a:cubicBezTo>
                  <a:cubicBezTo>
                    <a:pt x="2359" y="1970"/>
                    <a:pt x="2740" y="1754"/>
                    <a:pt x="3177" y="1668"/>
                  </a:cubicBezTo>
                  <a:cubicBezTo>
                    <a:pt x="3215" y="1661"/>
                    <a:pt x="3252" y="1627"/>
                    <a:pt x="3286" y="1627"/>
                  </a:cubicBezTo>
                  <a:cubicBezTo>
                    <a:pt x="3289" y="1627"/>
                    <a:pt x="3294" y="1630"/>
                    <a:pt x="3297" y="1630"/>
                  </a:cubicBezTo>
                  <a:cubicBezTo>
                    <a:pt x="3334" y="1638"/>
                    <a:pt x="3368" y="1642"/>
                    <a:pt x="3406" y="1642"/>
                  </a:cubicBezTo>
                  <a:cubicBezTo>
                    <a:pt x="3532" y="1642"/>
                    <a:pt x="3648" y="1593"/>
                    <a:pt x="3772" y="1556"/>
                  </a:cubicBezTo>
                  <a:cubicBezTo>
                    <a:pt x="3925" y="1511"/>
                    <a:pt x="4089" y="1470"/>
                    <a:pt x="4246" y="1470"/>
                  </a:cubicBezTo>
                  <a:lnTo>
                    <a:pt x="4254" y="1470"/>
                  </a:lnTo>
                  <a:cubicBezTo>
                    <a:pt x="4411" y="1470"/>
                    <a:pt x="4564" y="1518"/>
                    <a:pt x="4740" y="1549"/>
                  </a:cubicBezTo>
                  <a:cubicBezTo>
                    <a:pt x="4743" y="1492"/>
                    <a:pt x="4743" y="1462"/>
                    <a:pt x="4743" y="1432"/>
                  </a:cubicBezTo>
                  <a:cubicBezTo>
                    <a:pt x="4864" y="1369"/>
                    <a:pt x="4990" y="1347"/>
                    <a:pt x="5121" y="1347"/>
                  </a:cubicBezTo>
                  <a:cubicBezTo>
                    <a:pt x="5151" y="1347"/>
                    <a:pt x="5185" y="1347"/>
                    <a:pt x="5218" y="1350"/>
                  </a:cubicBezTo>
                  <a:lnTo>
                    <a:pt x="5237" y="1350"/>
                  </a:lnTo>
                  <a:cubicBezTo>
                    <a:pt x="5304" y="1350"/>
                    <a:pt x="5371" y="1320"/>
                    <a:pt x="5439" y="1305"/>
                  </a:cubicBezTo>
                  <a:cubicBezTo>
                    <a:pt x="5480" y="1294"/>
                    <a:pt x="5518" y="1268"/>
                    <a:pt x="5559" y="1264"/>
                  </a:cubicBezTo>
                  <a:cubicBezTo>
                    <a:pt x="5828" y="1235"/>
                    <a:pt x="6093" y="1204"/>
                    <a:pt x="6362" y="1178"/>
                  </a:cubicBezTo>
                  <a:cubicBezTo>
                    <a:pt x="6505" y="1163"/>
                    <a:pt x="6654" y="1174"/>
                    <a:pt x="6793" y="1140"/>
                  </a:cubicBezTo>
                  <a:cubicBezTo>
                    <a:pt x="7114" y="1062"/>
                    <a:pt x="7447" y="1036"/>
                    <a:pt x="7768" y="957"/>
                  </a:cubicBezTo>
                  <a:cubicBezTo>
                    <a:pt x="7951" y="912"/>
                    <a:pt x="8134" y="883"/>
                    <a:pt x="8310" y="808"/>
                  </a:cubicBezTo>
                  <a:cubicBezTo>
                    <a:pt x="8411" y="764"/>
                    <a:pt x="8527" y="733"/>
                    <a:pt x="8635" y="722"/>
                  </a:cubicBezTo>
                  <a:cubicBezTo>
                    <a:pt x="8781" y="711"/>
                    <a:pt x="8889" y="624"/>
                    <a:pt x="9013" y="565"/>
                  </a:cubicBezTo>
                  <a:cubicBezTo>
                    <a:pt x="9282" y="441"/>
                    <a:pt x="9555" y="333"/>
                    <a:pt x="9820" y="203"/>
                  </a:cubicBezTo>
                  <a:cubicBezTo>
                    <a:pt x="9899" y="165"/>
                    <a:pt x="9955" y="91"/>
                    <a:pt x="10037" y="19"/>
                  </a:cubicBezTo>
                  <a:cubicBezTo>
                    <a:pt x="10007" y="5"/>
                    <a:pt x="9981" y="1"/>
                    <a:pt x="99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8" name="Google Shape;33798;p24"/>
            <p:cNvSpPr/>
            <p:nvPr/>
          </p:nvSpPr>
          <p:spPr>
            <a:xfrm>
              <a:off x="-1923175" y="3136840"/>
              <a:ext cx="369537" cy="182835"/>
            </a:xfrm>
            <a:custGeom>
              <a:avLst/>
              <a:gdLst/>
              <a:ahLst/>
              <a:cxnLst/>
              <a:rect l="l" t="t" r="r" b="b"/>
              <a:pathLst>
                <a:path w="7739" h="3829" extrusionOk="0">
                  <a:moveTo>
                    <a:pt x="7600" y="0"/>
                  </a:moveTo>
                  <a:cubicBezTo>
                    <a:pt x="7555" y="0"/>
                    <a:pt x="7510" y="12"/>
                    <a:pt x="7476" y="19"/>
                  </a:cubicBezTo>
                  <a:cubicBezTo>
                    <a:pt x="7293" y="61"/>
                    <a:pt x="7110" y="94"/>
                    <a:pt x="6923" y="109"/>
                  </a:cubicBezTo>
                  <a:cubicBezTo>
                    <a:pt x="6519" y="143"/>
                    <a:pt x="6120" y="214"/>
                    <a:pt x="5716" y="255"/>
                  </a:cubicBezTo>
                  <a:cubicBezTo>
                    <a:pt x="5528" y="278"/>
                    <a:pt x="5338" y="285"/>
                    <a:pt x="5151" y="337"/>
                  </a:cubicBezTo>
                  <a:cubicBezTo>
                    <a:pt x="5065" y="363"/>
                    <a:pt x="4971" y="404"/>
                    <a:pt x="4886" y="404"/>
                  </a:cubicBezTo>
                  <a:cubicBezTo>
                    <a:pt x="4874" y="404"/>
                    <a:pt x="4864" y="401"/>
                    <a:pt x="4852" y="401"/>
                  </a:cubicBezTo>
                  <a:cubicBezTo>
                    <a:pt x="4800" y="393"/>
                    <a:pt x="4743" y="390"/>
                    <a:pt x="4691" y="390"/>
                  </a:cubicBezTo>
                  <a:cubicBezTo>
                    <a:pt x="4381" y="390"/>
                    <a:pt x="4082" y="494"/>
                    <a:pt x="3775" y="532"/>
                  </a:cubicBezTo>
                  <a:cubicBezTo>
                    <a:pt x="3637" y="547"/>
                    <a:pt x="3499" y="558"/>
                    <a:pt x="3383" y="569"/>
                  </a:cubicBezTo>
                  <a:cubicBezTo>
                    <a:pt x="3285" y="632"/>
                    <a:pt x="3204" y="696"/>
                    <a:pt x="3114" y="737"/>
                  </a:cubicBezTo>
                  <a:cubicBezTo>
                    <a:pt x="2830" y="864"/>
                    <a:pt x="2535" y="973"/>
                    <a:pt x="2257" y="1111"/>
                  </a:cubicBezTo>
                  <a:cubicBezTo>
                    <a:pt x="1966" y="1256"/>
                    <a:pt x="1727" y="1484"/>
                    <a:pt x="1484" y="1698"/>
                  </a:cubicBezTo>
                  <a:cubicBezTo>
                    <a:pt x="1270" y="1881"/>
                    <a:pt x="1080" y="2090"/>
                    <a:pt x="878" y="2288"/>
                  </a:cubicBezTo>
                  <a:cubicBezTo>
                    <a:pt x="785" y="2382"/>
                    <a:pt x="699" y="2471"/>
                    <a:pt x="647" y="2606"/>
                  </a:cubicBezTo>
                  <a:cubicBezTo>
                    <a:pt x="594" y="2740"/>
                    <a:pt x="504" y="2868"/>
                    <a:pt x="404" y="2973"/>
                  </a:cubicBezTo>
                  <a:cubicBezTo>
                    <a:pt x="209" y="3175"/>
                    <a:pt x="119" y="3428"/>
                    <a:pt x="14" y="3675"/>
                  </a:cubicBezTo>
                  <a:cubicBezTo>
                    <a:pt x="0" y="3713"/>
                    <a:pt x="19" y="3765"/>
                    <a:pt x="19" y="3829"/>
                  </a:cubicBezTo>
                  <a:cubicBezTo>
                    <a:pt x="216" y="3664"/>
                    <a:pt x="254" y="3432"/>
                    <a:pt x="381" y="3249"/>
                  </a:cubicBezTo>
                  <a:cubicBezTo>
                    <a:pt x="542" y="3014"/>
                    <a:pt x="677" y="2759"/>
                    <a:pt x="867" y="2539"/>
                  </a:cubicBezTo>
                  <a:cubicBezTo>
                    <a:pt x="1122" y="2243"/>
                    <a:pt x="1391" y="1960"/>
                    <a:pt x="1686" y="1705"/>
                  </a:cubicBezTo>
                  <a:cubicBezTo>
                    <a:pt x="1865" y="1548"/>
                    <a:pt x="2064" y="1413"/>
                    <a:pt x="2254" y="1272"/>
                  </a:cubicBezTo>
                  <a:cubicBezTo>
                    <a:pt x="2288" y="1249"/>
                    <a:pt x="2329" y="1234"/>
                    <a:pt x="2369" y="1220"/>
                  </a:cubicBezTo>
                  <a:cubicBezTo>
                    <a:pt x="2545" y="1156"/>
                    <a:pt x="2733" y="1115"/>
                    <a:pt x="2897" y="1021"/>
                  </a:cubicBezTo>
                  <a:cubicBezTo>
                    <a:pt x="3050" y="935"/>
                    <a:pt x="3207" y="868"/>
                    <a:pt x="3375" y="808"/>
                  </a:cubicBezTo>
                  <a:cubicBezTo>
                    <a:pt x="3727" y="685"/>
                    <a:pt x="4093" y="637"/>
                    <a:pt x="4460" y="584"/>
                  </a:cubicBezTo>
                  <a:cubicBezTo>
                    <a:pt x="4617" y="561"/>
                    <a:pt x="4781" y="595"/>
                    <a:pt x="4931" y="509"/>
                  </a:cubicBezTo>
                  <a:cubicBezTo>
                    <a:pt x="4957" y="494"/>
                    <a:pt x="4998" y="497"/>
                    <a:pt x="5031" y="494"/>
                  </a:cubicBezTo>
                  <a:cubicBezTo>
                    <a:pt x="5178" y="480"/>
                    <a:pt x="5319" y="464"/>
                    <a:pt x="5461" y="453"/>
                  </a:cubicBezTo>
                  <a:cubicBezTo>
                    <a:pt x="5678" y="435"/>
                    <a:pt x="5891" y="416"/>
                    <a:pt x="6104" y="397"/>
                  </a:cubicBezTo>
                  <a:cubicBezTo>
                    <a:pt x="6127" y="393"/>
                    <a:pt x="6146" y="382"/>
                    <a:pt x="6168" y="378"/>
                  </a:cubicBezTo>
                  <a:cubicBezTo>
                    <a:pt x="6332" y="349"/>
                    <a:pt x="6504" y="281"/>
                    <a:pt x="6665" y="281"/>
                  </a:cubicBezTo>
                  <a:cubicBezTo>
                    <a:pt x="6684" y="281"/>
                    <a:pt x="6703" y="285"/>
                    <a:pt x="6721" y="285"/>
                  </a:cubicBezTo>
                  <a:cubicBezTo>
                    <a:pt x="6766" y="288"/>
                    <a:pt x="6810" y="292"/>
                    <a:pt x="6855" y="292"/>
                  </a:cubicBezTo>
                  <a:cubicBezTo>
                    <a:pt x="6986" y="292"/>
                    <a:pt x="7106" y="266"/>
                    <a:pt x="7226" y="202"/>
                  </a:cubicBezTo>
                  <a:cubicBezTo>
                    <a:pt x="7237" y="199"/>
                    <a:pt x="7245" y="199"/>
                    <a:pt x="7255" y="199"/>
                  </a:cubicBezTo>
                  <a:cubicBezTo>
                    <a:pt x="7271" y="199"/>
                    <a:pt x="7281" y="199"/>
                    <a:pt x="7297" y="202"/>
                  </a:cubicBezTo>
                  <a:cubicBezTo>
                    <a:pt x="7308" y="202"/>
                    <a:pt x="7323" y="206"/>
                    <a:pt x="7334" y="206"/>
                  </a:cubicBezTo>
                  <a:cubicBezTo>
                    <a:pt x="7341" y="206"/>
                    <a:pt x="7345" y="202"/>
                    <a:pt x="7353" y="202"/>
                  </a:cubicBezTo>
                  <a:cubicBezTo>
                    <a:pt x="7488" y="180"/>
                    <a:pt x="7629" y="188"/>
                    <a:pt x="7738" y="79"/>
                  </a:cubicBezTo>
                  <a:cubicBezTo>
                    <a:pt x="7700" y="16"/>
                    <a:pt x="7652" y="0"/>
                    <a:pt x="76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9" name="Google Shape;33799;p24"/>
            <p:cNvSpPr/>
            <p:nvPr/>
          </p:nvSpPr>
          <p:spPr>
            <a:xfrm>
              <a:off x="-1918734" y="3179338"/>
              <a:ext cx="234023" cy="203893"/>
            </a:xfrm>
            <a:custGeom>
              <a:avLst/>
              <a:gdLst/>
              <a:ahLst/>
              <a:cxnLst/>
              <a:rect l="l" t="t" r="r" b="b"/>
              <a:pathLst>
                <a:path w="4901" h="4270" extrusionOk="0">
                  <a:moveTo>
                    <a:pt x="4538" y="0"/>
                  </a:moveTo>
                  <a:cubicBezTo>
                    <a:pt x="4389" y="0"/>
                    <a:pt x="4247" y="45"/>
                    <a:pt x="4108" y="113"/>
                  </a:cubicBezTo>
                  <a:cubicBezTo>
                    <a:pt x="4067" y="131"/>
                    <a:pt x="4026" y="157"/>
                    <a:pt x="3993" y="157"/>
                  </a:cubicBezTo>
                  <a:cubicBezTo>
                    <a:pt x="3981" y="157"/>
                    <a:pt x="3974" y="157"/>
                    <a:pt x="3967" y="150"/>
                  </a:cubicBezTo>
                  <a:cubicBezTo>
                    <a:pt x="3918" y="123"/>
                    <a:pt x="3873" y="116"/>
                    <a:pt x="3829" y="116"/>
                  </a:cubicBezTo>
                  <a:cubicBezTo>
                    <a:pt x="3750" y="116"/>
                    <a:pt x="3675" y="142"/>
                    <a:pt x="3596" y="154"/>
                  </a:cubicBezTo>
                  <a:cubicBezTo>
                    <a:pt x="3548" y="161"/>
                    <a:pt x="3492" y="180"/>
                    <a:pt x="3443" y="180"/>
                  </a:cubicBezTo>
                  <a:cubicBezTo>
                    <a:pt x="3428" y="180"/>
                    <a:pt x="3410" y="180"/>
                    <a:pt x="3398" y="173"/>
                  </a:cubicBezTo>
                  <a:cubicBezTo>
                    <a:pt x="3376" y="168"/>
                    <a:pt x="3361" y="165"/>
                    <a:pt x="3342" y="165"/>
                  </a:cubicBezTo>
                  <a:cubicBezTo>
                    <a:pt x="3279" y="165"/>
                    <a:pt x="3234" y="209"/>
                    <a:pt x="3189" y="244"/>
                  </a:cubicBezTo>
                  <a:cubicBezTo>
                    <a:pt x="3106" y="303"/>
                    <a:pt x="2965" y="401"/>
                    <a:pt x="2894" y="442"/>
                  </a:cubicBezTo>
                  <a:cubicBezTo>
                    <a:pt x="2714" y="542"/>
                    <a:pt x="2497" y="572"/>
                    <a:pt x="2355" y="748"/>
                  </a:cubicBezTo>
                  <a:cubicBezTo>
                    <a:pt x="2303" y="811"/>
                    <a:pt x="2228" y="868"/>
                    <a:pt x="2138" y="868"/>
                  </a:cubicBezTo>
                  <a:cubicBezTo>
                    <a:pt x="2116" y="868"/>
                    <a:pt x="2090" y="864"/>
                    <a:pt x="2067" y="856"/>
                  </a:cubicBezTo>
                  <a:cubicBezTo>
                    <a:pt x="1989" y="1051"/>
                    <a:pt x="1989" y="1051"/>
                    <a:pt x="1836" y="1144"/>
                  </a:cubicBezTo>
                  <a:cubicBezTo>
                    <a:pt x="1798" y="1167"/>
                    <a:pt x="1765" y="1193"/>
                    <a:pt x="1735" y="1222"/>
                  </a:cubicBezTo>
                  <a:cubicBezTo>
                    <a:pt x="1593" y="1346"/>
                    <a:pt x="1462" y="1481"/>
                    <a:pt x="1317" y="1596"/>
                  </a:cubicBezTo>
                  <a:cubicBezTo>
                    <a:pt x="1182" y="1701"/>
                    <a:pt x="1148" y="1888"/>
                    <a:pt x="984" y="1967"/>
                  </a:cubicBezTo>
                  <a:cubicBezTo>
                    <a:pt x="953" y="1981"/>
                    <a:pt x="961" y="2057"/>
                    <a:pt x="942" y="2102"/>
                  </a:cubicBezTo>
                  <a:cubicBezTo>
                    <a:pt x="924" y="2157"/>
                    <a:pt x="913" y="2228"/>
                    <a:pt x="872" y="2269"/>
                  </a:cubicBezTo>
                  <a:cubicBezTo>
                    <a:pt x="782" y="2359"/>
                    <a:pt x="684" y="2434"/>
                    <a:pt x="647" y="2568"/>
                  </a:cubicBezTo>
                  <a:cubicBezTo>
                    <a:pt x="613" y="2685"/>
                    <a:pt x="561" y="2808"/>
                    <a:pt x="482" y="2897"/>
                  </a:cubicBezTo>
                  <a:cubicBezTo>
                    <a:pt x="370" y="3025"/>
                    <a:pt x="382" y="3189"/>
                    <a:pt x="311" y="3331"/>
                  </a:cubicBezTo>
                  <a:cubicBezTo>
                    <a:pt x="173" y="3596"/>
                    <a:pt x="101" y="3896"/>
                    <a:pt x="8" y="4179"/>
                  </a:cubicBezTo>
                  <a:cubicBezTo>
                    <a:pt x="0" y="4202"/>
                    <a:pt x="34" y="4240"/>
                    <a:pt x="52" y="4269"/>
                  </a:cubicBezTo>
                  <a:cubicBezTo>
                    <a:pt x="68" y="4262"/>
                    <a:pt x="83" y="4258"/>
                    <a:pt x="101" y="4250"/>
                  </a:cubicBezTo>
                  <a:cubicBezTo>
                    <a:pt x="113" y="4191"/>
                    <a:pt x="120" y="4127"/>
                    <a:pt x="139" y="4067"/>
                  </a:cubicBezTo>
                  <a:cubicBezTo>
                    <a:pt x="173" y="3974"/>
                    <a:pt x="213" y="3884"/>
                    <a:pt x="254" y="3795"/>
                  </a:cubicBezTo>
                  <a:cubicBezTo>
                    <a:pt x="292" y="3701"/>
                    <a:pt x="337" y="3611"/>
                    <a:pt x="375" y="3522"/>
                  </a:cubicBezTo>
                  <a:cubicBezTo>
                    <a:pt x="411" y="3428"/>
                    <a:pt x="487" y="3324"/>
                    <a:pt x="468" y="3241"/>
                  </a:cubicBezTo>
                  <a:cubicBezTo>
                    <a:pt x="437" y="3106"/>
                    <a:pt x="572" y="3096"/>
                    <a:pt x="587" y="3010"/>
                  </a:cubicBezTo>
                  <a:cubicBezTo>
                    <a:pt x="587" y="3002"/>
                    <a:pt x="587" y="2994"/>
                    <a:pt x="591" y="2991"/>
                  </a:cubicBezTo>
                  <a:cubicBezTo>
                    <a:pt x="718" y="2669"/>
                    <a:pt x="931" y="2400"/>
                    <a:pt x="1129" y="2128"/>
                  </a:cubicBezTo>
                  <a:cubicBezTo>
                    <a:pt x="1241" y="1974"/>
                    <a:pt x="1384" y="1847"/>
                    <a:pt x="1510" y="1705"/>
                  </a:cubicBezTo>
                  <a:cubicBezTo>
                    <a:pt x="1746" y="1443"/>
                    <a:pt x="2000" y="1204"/>
                    <a:pt x="2292" y="1010"/>
                  </a:cubicBezTo>
                  <a:cubicBezTo>
                    <a:pt x="2378" y="950"/>
                    <a:pt x="2456" y="872"/>
                    <a:pt x="2550" y="830"/>
                  </a:cubicBezTo>
                  <a:cubicBezTo>
                    <a:pt x="2792" y="718"/>
                    <a:pt x="3039" y="625"/>
                    <a:pt x="3290" y="527"/>
                  </a:cubicBezTo>
                  <a:cubicBezTo>
                    <a:pt x="3428" y="475"/>
                    <a:pt x="3574" y="445"/>
                    <a:pt x="3712" y="393"/>
                  </a:cubicBezTo>
                  <a:cubicBezTo>
                    <a:pt x="3813" y="356"/>
                    <a:pt x="3910" y="292"/>
                    <a:pt x="4015" y="292"/>
                  </a:cubicBezTo>
                  <a:cubicBezTo>
                    <a:pt x="4056" y="292"/>
                    <a:pt x="4101" y="299"/>
                    <a:pt x="4146" y="325"/>
                  </a:cubicBezTo>
                  <a:cubicBezTo>
                    <a:pt x="4150" y="330"/>
                    <a:pt x="4153" y="330"/>
                    <a:pt x="4157" y="330"/>
                  </a:cubicBezTo>
                  <a:cubicBezTo>
                    <a:pt x="4176" y="330"/>
                    <a:pt x="4205" y="311"/>
                    <a:pt x="4228" y="303"/>
                  </a:cubicBezTo>
                  <a:cubicBezTo>
                    <a:pt x="4336" y="262"/>
                    <a:pt x="4445" y="244"/>
                    <a:pt x="4557" y="244"/>
                  </a:cubicBezTo>
                  <a:cubicBezTo>
                    <a:pt x="4598" y="244"/>
                    <a:pt x="4643" y="247"/>
                    <a:pt x="4688" y="251"/>
                  </a:cubicBezTo>
                  <a:cubicBezTo>
                    <a:pt x="4703" y="251"/>
                    <a:pt x="4721" y="254"/>
                    <a:pt x="4736" y="254"/>
                  </a:cubicBezTo>
                  <a:cubicBezTo>
                    <a:pt x="4762" y="254"/>
                    <a:pt x="4789" y="251"/>
                    <a:pt x="4811" y="240"/>
                  </a:cubicBezTo>
                  <a:cubicBezTo>
                    <a:pt x="4849" y="228"/>
                    <a:pt x="4890" y="191"/>
                    <a:pt x="4897" y="157"/>
                  </a:cubicBezTo>
                  <a:cubicBezTo>
                    <a:pt x="4901" y="131"/>
                    <a:pt x="4860" y="83"/>
                    <a:pt x="4830" y="68"/>
                  </a:cubicBezTo>
                  <a:cubicBezTo>
                    <a:pt x="4733" y="19"/>
                    <a:pt x="4636" y="0"/>
                    <a:pt x="45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0" name="Google Shape;33800;p24"/>
            <p:cNvSpPr/>
            <p:nvPr/>
          </p:nvSpPr>
          <p:spPr>
            <a:xfrm>
              <a:off x="-2335353" y="3517408"/>
              <a:ext cx="204418" cy="348145"/>
            </a:xfrm>
            <a:custGeom>
              <a:avLst/>
              <a:gdLst/>
              <a:ahLst/>
              <a:cxnLst/>
              <a:rect l="l" t="t" r="r" b="b"/>
              <a:pathLst>
                <a:path w="4281" h="7291" extrusionOk="0">
                  <a:moveTo>
                    <a:pt x="4169" y="1"/>
                  </a:moveTo>
                  <a:cubicBezTo>
                    <a:pt x="4150" y="53"/>
                    <a:pt x="4131" y="98"/>
                    <a:pt x="4120" y="143"/>
                  </a:cubicBezTo>
                  <a:cubicBezTo>
                    <a:pt x="4060" y="386"/>
                    <a:pt x="4004" y="629"/>
                    <a:pt x="3945" y="867"/>
                  </a:cubicBezTo>
                  <a:cubicBezTo>
                    <a:pt x="3910" y="1021"/>
                    <a:pt x="3840" y="1171"/>
                    <a:pt x="3840" y="1320"/>
                  </a:cubicBezTo>
                  <a:cubicBezTo>
                    <a:pt x="3840" y="1585"/>
                    <a:pt x="3686" y="1791"/>
                    <a:pt x="3627" y="2034"/>
                  </a:cubicBezTo>
                  <a:cubicBezTo>
                    <a:pt x="3541" y="2378"/>
                    <a:pt x="3391" y="2710"/>
                    <a:pt x="3260" y="3043"/>
                  </a:cubicBezTo>
                  <a:cubicBezTo>
                    <a:pt x="3215" y="3152"/>
                    <a:pt x="3275" y="3320"/>
                    <a:pt x="3099" y="3369"/>
                  </a:cubicBezTo>
                  <a:cubicBezTo>
                    <a:pt x="3058" y="3612"/>
                    <a:pt x="2909" y="3806"/>
                    <a:pt x="2801" y="4023"/>
                  </a:cubicBezTo>
                  <a:cubicBezTo>
                    <a:pt x="2689" y="4243"/>
                    <a:pt x="2580" y="4468"/>
                    <a:pt x="2464" y="4684"/>
                  </a:cubicBezTo>
                  <a:cubicBezTo>
                    <a:pt x="2397" y="4808"/>
                    <a:pt x="2326" y="4927"/>
                    <a:pt x="2240" y="5039"/>
                  </a:cubicBezTo>
                  <a:cubicBezTo>
                    <a:pt x="2109" y="5215"/>
                    <a:pt x="1963" y="5379"/>
                    <a:pt x="1825" y="5551"/>
                  </a:cubicBezTo>
                  <a:cubicBezTo>
                    <a:pt x="1597" y="5839"/>
                    <a:pt x="1380" y="6135"/>
                    <a:pt x="1081" y="6363"/>
                  </a:cubicBezTo>
                  <a:cubicBezTo>
                    <a:pt x="1070" y="6371"/>
                    <a:pt x="1062" y="6381"/>
                    <a:pt x="1055" y="6393"/>
                  </a:cubicBezTo>
                  <a:cubicBezTo>
                    <a:pt x="805" y="6711"/>
                    <a:pt x="487" y="6949"/>
                    <a:pt x="142" y="7156"/>
                  </a:cubicBezTo>
                  <a:cubicBezTo>
                    <a:pt x="90" y="7185"/>
                    <a:pt x="49" y="7234"/>
                    <a:pt x="1" y="7275"/>
                  </a:cubicBezTo>
                  <a:cubicBezTo>
                    <a:pt x="27" y="7286"/>
                    <a:pt x="49" y="7290"/>
                    <a:pt x="68" y="7290"/>
                  </a:cubicBezTo>
                  <a:cubicBezTo>
                    <a:pt x="146" y="7290"/>
                    <a:pt x="206" y="7234"/>
                    <a:pt x="273" y="7200"/>
                  </a:cubicBezTo>
                  <a:cubicBezTo>
                    <a:pt x="389" y="7140"/>
                    <a:pt x="501" y="7073"/>
                    <a:pt x="617" y="7013"/>
                  </a:cubicBezTo>
                  <a:cubicBezTo>
                    <a:pt x="632" y="6991"/>
                    <a:pt x="648" y="6957"/>
                    <a:pt x="670" y="6938"/>
                  </a:cubicBezTo>
                  <a:cubicBezTo>
                    <a:pt x="700" y="6916"/>
                    <a:pt x="748" y="6920"/>
                    <a:pt x="770" y="6897"/>
                  </a:cubicBezTo>
                  <a:cubicBezTo>
                    <a:pt x="846" y="6823"/>
                    <a:pt x="909" y="6740"/>
                    <a:pt x="980" y="6666"/>
                  </a:cubicBezTo>
                  <a:cubicBezTo>
                    <a:pt x="1062" y="6587"/>
                    <a:pt x="1160" y="6523"/>
                    <a:pt x="1234" y="6438"/>
                  </a:cubicBezTo>
                  <a:cubicBezTo>
                    <a:pt x="1406" y="6240"/>
                    <a:pt x="1559" y="6026"/>
                    <a:pt x="1735" y="5832"/>
                  </a:cubicBezTo>
                  <a:cubicBezTo>
                    <a:pt x="1937" y="5615"/>
                    <a:pt x="2147" y="5402"/>
                    <a:pt x="2307" y="5148"/>
                  </a:cubicBezTo>
                  <a:cubicBezTo>
                    <a:pt x="2513" y="4834"/>
                    <a:pt x="2767" y="4554"/>
                    <a:pt x="2868" y="4176"/>
                  </a:cubicBezTo>
                  <a:cubicBezTo>
                    <a:pt x="2882" y="4120"/>
                    <a:pt x="2958" y="4083"/>
                    <a:pt x="3013" y="4026"/>
                  </a:cubicBezTo>
                  <a:cubicBezTo>
                    <a:pt x="3006" y="4007"/>
                    <a:pt x="2991" y="3966"/>
                    <a:pt x="2977" y="3937"/>
                  </a:cubicBezTo>
                  <a:cubicBezTo>
                    <a:pt x="3129" y="3742"/>
                    <a:pt x="3264" y="3548"/>
                    <a:pt x="3301" y="3298"/>
                  </a:cubicBezTo>
                  <a:cubicBezTo>
                    <a:pt x="3317" y="3181"/>
                    <a:pt x="3350" y="3051"/>
                    <a:pt x="3417" y="2961"/>
                  </a:cubicBezTo>
                  <a:cubicBezTo>
                    <a:pt x="3552" y="2774"/>
                    <a:pt x="3645" y="2584"/>
                    <a:pt x="3664" y="2356"/>
                  </a:cubicBezTo>
                  <a:cubicBezTo>
                    <a:pt x="3664" y="2325"/>
                    <a:pt x="3675" y="2292"/>
                    <a:pt x="3694" y="2277"/>
                  </a:cubicBezTo>
                  <a:cubicBezTo>
                    <a:pt x="3791" y="2184"/>
                    <a:pt x="3776" y="2056"/>
                    <a:pt x="3802" y="1940"/>
                  </a:cubicBezTo>
                  <a:cubicBezTo>
                    <a:pt x="3824" y="1858"/>
                    <a:pt x="3829" y="1768"/>
                    <a:pt x="3862" y="1690"/>
                  </a:cubicBezTo>
                  <a:cubicBezTo>
                    <a:pt x="3933" y="1540"/>
                    <a:pt x="3989" y="1387"/>
                    <a:pt x="4031" y="1223"/>
                  </a:cubicBezTo>
                  <a:cubicBezTo>
                    <a:pt x="4076" y="1021"/>
                    <a:pt x="4183" y="841"/>
                    <a:pt x="4161" y="617"/>
                  </a:cubicBezTo>
                  <a:cubicBezTo>
                    <a:pt x="4146" y="490"/>
                    <a:pt x="4217" y="355"/>
                    <a:pt x="4255" y="229"/>
                  </a:cubicBezTo>
                  <a:cubicBezTo>
                    <a:pt x="4281" y="135"/>
                    <a:pt x="4259" y="64"/>
                    <a:pt x="41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1" name="Google Shape;33801;p24"/>
            <p:cNvSpPr/>
            <p:nvPr/>
          </p:nvSpPr>
          <p:spPr>
            <a:xfrm>
              <a:off x="-1920692" y="3084363"/>
              <a:ext cx="441831" cy="168176"/>
            </a:xfrm>
            <a:custGeom>
              <a:avLst/>
              <a:gdLst/>
              <a:ahLst/>
              <a:cxnLst/>
              <a:rect l="l" t="t" r="r" b="b"/>
              <a:pathLst>
                <a:path w="9253" h="3522" extrusionOk="0">
                  <a:moveTo>
                    <a:pt x="9237" y="0"/>
                  </a:moveTo>
                  <a:cubicBezTo>
                    <a:pt x="8871" y="79"/>
                    <a:pt x="8535" y="240"/>
                    <a:pt x="8157" y="292"/>
                  </a:cubicBezTo>
                  <a:cubicBezTo>
                    <a:pt x="7843" y="333"/>
                    <a:pt x="7548" y="490"/>
                    <a:pt x="7219" y="509"/>
                  </a:cubicBezTo>
                  <a:cubicBezTo>
                    <a:pt x="7132" y="513"/>
                    <a:pt x="7046" y="561"/>
                    <a:pt x="6965" y="561"/>
                  </a:cubicBezTo>
                  <a:lnTo>
                    <a:pt x="6949" y="561"/>
                  </a:lnTo>
                  <a:cubicBezTo>
                    <a:pt x="6920" y="558"/>
                    <a:pt x="6893" y="558"/>
                    <a:pt x="6863" y="558"/>
                  </a:cubicBezTo>
                  <a:cubicBezTo>
                    <a:pt x="6654" y="558"/>
                    <a:pt x="6456" y="621"/>
                    <a:pt x="6251" y="647"/>
                  </a:cubicBezTo>
                  <a:cubicBezTo>
                    <a:pt x="6052" y="677"/>
                    <a:pt x="5858" y="699"/>
                    <a:pt x="5659" y="718"/>
                  </a:cubicBezTo>
                  <a:cubicBezTo>
                    <a:pt x="5428" y="741"/>
                    <a:pt x="5196" y="756"/>
                    <a:pt x="4964" y="778"/>
                  </a:cubicBezTo>
                  <a:cubicBezTo>
                    <a:pt x="4946" y="778"/>
                    <a:pt x="4927" y="801"/>
                    <a:pt x="4908" y="804"/>
                  </a:cubicBezTo>
                  <a:cubicBezTo>
                    <a:pt x="4815" y="827"/>
                    <a:pt x="4717" y="856"/>
                    <a:pt x="4620" y="861"/>
                  </a:cubicBezTo>
                  <a:cubicBezTo>
                    <a:pt x="4385" y="875"/>
                    <a:pt x="4146" y="872"/>
                    <a:pt x="3918" y="973"/>
                  </a:cubicBezTo>
                  <a:cubicBezTo>
                    <a:pt x="3854" y="1003"/>
                    <a:pt x="3787" y="1025"/>
                    <a:pt x="3713" y="1025"/>
                  </a:cubicBezTo>
                  <a:cubicBezTo>
                    <a:pt x="3682" y="1025"/>
                    <a:pt x="3649" y="1021"/>
                    <a:pt x="3615" y="1010"/>
                  </a:cubicBezTo>
                  <a:cubicBezTo>
                    <a:pt x="3604" y="1006"/>
                    <a:pt x="3592" y="1006"/>
                    <a:pt x="3582" y="1006"/>
                  </a:cubicBezTo>
                  <a:cubicBezTo>
                    <a:pt x="3525" y="1006"/>
                    <a:pt x="3454" y="1040"/>
                    <a:pt x="3394" y="1058"/>
                  </a:cubicBezTo>
                  <a:cubicBezTo>
                    <a:pt x="3364" y="1066"/>
                    <a:pt x="3338" y="1096"/>
                    <a:pt x="3309" y="1096"/>
                  </a:cubicBezTo>
                  <a:cubicBezTo>
                    <a:pt x="3118" y="1111"/>
                    <a:pt x="2938" y="1148"/>
                    <a:pt x="2778" y="1268"/>
                  </a:cubicBezTo>
                  <a:cubicBezTo>
                    <a:pt x="2707" y="1324"/>
                    <a:pt x="2614" y="1339"/>
                    <a:pt x="2527" y="1372"/>
                  </a:cubicBezTo>
                  <a:cubicBezTo>
                    <a:pt x="2493" y="1384"/>
                    <a:pt x="2452" y="1380"/>
                    <a:pt x="2426" y="1399"/>
                  </a:cubicBezTo>
                  <a:cubicBezTo>
                    <a:pt x="2205" y="1567"/>
                    <a:pt x="1974" y="1698"/>
                    <a:pt x="1705" y="1762"/>
                  </a:cubicBezTo>
                  <a:cubicBezTo>
                    <a:pt x="1679" y="1769"/>
                    <a:pt x="1656" y="1791"/>
                    <a:pt x="1634" y="1810"/>
                  </a:cubicBezTo>
                  <a:cubicBezTo>
                    <a:pt x="1436" y="1955"/>
                    <a:pt x="1279" y="2157"/>
                    <a:pt x="1058" y="2274"/>
                  </a:cubicBezTo>
                  <a:cubicBezTo>
                    <a:pt x="1035" y="2288"/>
                    <a:pt x="1017" y="2314"/>
                    <a:pt x="1002" y="2337"/>
                  </a:cubicBezTo>
                  <a:cubicBezTo>
                    <a:pt x="860" y="2554"/>
                    <a:pt x="662" y="2714"/>
                    <a:pt x="468" y="2871"/>
                  </a:cubicBezTo>
                  <a:cubicBezTo>
                    <a:pt x="266" y="3032"/>
                    <a:pt x="169" y="3261"/>
                    <a:pt x="26" y="3458"/>
                  </a:cubicBezTo>
                  <a:cubicBezTo>
                    <a:pt x="15" y="3473"/>
                    <a:pt x="7" y="3496"/>
                    <a:pt x="0" y="3515"/>
                  </a:cubicBezTo>
                  <a:cubicBezTo>
                    <a:pt x="15" y="3518"/>
                    <a:pt x="30" y="3522"/>
                    <a:pt x="45" y="3522"/>
                  </a:cubicBezTo>
                  <a:cubicBezTo>
                    <a:pt x="60" y="3507"/>
                    <a:pt x="75" y="3496"/>
                    <a:pt x="86" y="3477"/>
                  </a:cubicBezTo>
                  <a:cubicBezTo>
                    <a:pt x="269" y="3230"/>
                    <a:pt x="445" y="2976"/>
                    <a:pt x="688" y="2774"/>
                  </a:cubicBezTo>
                  <a:cubicBezTo>
                    <a:pt x="882" y="2614"/>
                    <a:pt x="1044" y="2416"/>
                    <a:pt x="1230" y="2247"/>
                  </a:cubicBezTo>
                  <a:cubicBezTo>
                    <a:pt x="1335" y="2154"/>
                    <a:pt x="1470" y="2090"/>
                    <a:pt x="1582" y="2005"/>
                  </a:cubicBezTo>
                  <a:cubicBezTo>
                    <a:pt x="1846" y="1798"/>
                    <a:pt x="2138" y="1641"/>
                    <a:pt x="2452" y="1537"/>
                  </a:cubicBezTo>
                  <a:cubicBezTo>
                    <a:pt x="2643" y="1474"/>
                    <a:pt x="2826" y="1417"/>
                    <a:pt x="2995" y="1301"/>
                  </a:cubicBezTo>
                  <a:cubicBezTo>
                    <a:pt x="3066" y="1253"/>
                    <a:pt x="3163" y="1227"/>
                    <a:pt x="3252" y="1208"/>
                  </a:cubicBezTo>
                  <a:cubicBezTo>
                    <a:pt x="3506" y="1160"/>
                    <a:pt x="3765" y="1122"/>
                    <a:pt x="4018" y="1077"/>
                  </a:cubicBezTo>
                  <a:cubicBezTo>
                    <a:pt x="4108" y="1063"/>
                    <a:pt x="4194" y="1025"/>
                    <a:pt x="4284" y="1018"/>
                  </a:cubicBezTo>
                  <a:cubicBezTo>
                    <a:pt x="4628" y="995"/>
                    <a:pt x="4969" y="946"/>
                    <a:pt x="5305" y="879"/>
                  </a:cubicBezTo>
                  <a:cubicBezTo>
                    <a:pt x="5319" y="875"/>
                    <a:pt x="5338" y="875"/>
                    <a:pt x="5353" y="875"/>
                  </a:cubicBezTo>
                  <a:cubicBezTo>
                    <a:pt x="5379" y="875"/>
                    <a:pt x="5405" y="879"/>
                    <a:pt x="5431" y="879"/>
                  </a:cubicBezTo>
                  <a:cubicBezTo>
                    <a:pt x="5458" y="883"/>
                    <a:pt x="5484" y="887"/>
                    <a:pt x="5510" y="887"/>
                  </a:cubicBezTo>
                  <a:cubicBezTo>
                    <a:pt x="5525" y="887"/>
                    <a:pt x="5540" y="887"/>
                    <a:pt x="5552" y="883"/>
                  </a:cubicBezTo>
                  <a:cubicBezTo>
                    <a:pt x="5764" y="849"/>
                    <a:pt x="5973" y="785"/>
                    <a:pt x="6187" y="767"/>
                  </a:cubicBezTo>
                  <a:cubicBezTo>
                    <a:pt x="6557" y="733"/>
                    <a:pt x="6931" y="707"/>
                    <a:pt x="7293" y="614"/>
                  </a:cubicBezTo>
                  <a:cubicBezTo>
                    <a:pt x="7521" y="554"/>
                    <a:pt x="7745" y="490"/>
                    <a:pt x="7974" y="435"/>
                  </a:cubicBezTo>
                  <a:cubicBezTo>
                    <a:pt x="8097" y="404"/>
                    <a:pt x="8224" y="393"/>
                    <a:pt x="8347" y="367"/>
                  </a:cubicBezTo>
                  <a:cubicBezTo>
                    <a:pt x="8407" y="356"/>
                    <a:pt x="8467" y="337"/>
                    <a:pt x="8527" y="318"/>
                  </a:cubicBezTo>
                  <a:cubicBezTo>
                    <a:pt x="8598" y="292"/>
                    <a:pt x="8669" y="259"/>
                    <a:pt x="8740" y="240"/>
                  </a:cubicBezTo>
                  <a:cubicBezTo>
                    <a:pt x="8882" y="210"/>
                    <a:pt x="9185" y="79"/>
                    <a:pt x="9252" y="12"/>
                  </a:cubicBezTo>
                  <a:cubicBezTo>
                    <a:pt x="9248" y="9"/>
                    <a:pt x="9241" y="0"/>
                    <a:pt x="92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2" name="Google Shape;33802;p24"/>
            <p:cNvSpPr/>
            <p:nvPr/>
          </p:nvSpPr>
          <p:spPr>
            <a:xfrm>
              <a:off x="-1858235" y="3053326"/>
              <a:ext cx="316535" cy="80172"/>
            </a:xfrm>
            <a:custGeom>
              <a:avLst/>
              <a:gdLst/>
              <a:ahLst/>
              <a:cxnLst/>
              <a:rect l="l" t="t" r="r" b="b"/>
              <a:pathLst>
                <a:path w="6629" h="1679" extrusionOk="0">
                  <a:moveTo>
                    <a:pt x="6599" y="0"/>
                  </a:moveTo>
                  <a:cubicBezTo>
                    <a:pt x="6415" y="53"/>
                    <a:pt x="6235" y="112"/>
                    <a:pt x="6052" y="157"/>
                  </a:cubicBezTo>
                  <a:cubicBezTo>
                    <a:pt x="5664" y="250"/>
                    <a:pt x="5264" y="288"/>
                    <a:pt x="4872" y="345"/>
                  </a:cubicBezTo>
                  <a:cubicBezTo>
                    <a:pt x="4516" y="393"/>
                    <a:pt x="4158" y="404"/>
                    <a:pt x="3802" y="460"/>
                  </a:cubicBezTo>
                  <a:cubicBezTo>
                    <a:pt x="3511" y="505"/>
                    <a:pt x="3219" y="561"/>
                    <a:pt x="2920" y="576"/>
                  </a:cubicBezTo>
                  <a:cubicBezTo>
                    <a:pt x="2879" y="576"/>
                    <a:pt x="2841" y="602"/>
                    <a:pt x="2800" y="606"/>
                  </a:cubicBezTo>
                  <a:cubicBezTo>
                    <a:pt x="2527" y="628"/>
                    <a:pt x="2277" y="752"/>
                    <a:pt x="2001" y="752"/>
                  </a:cubicBezTo>
                  <a:cubicBezTo>
                    <a:pt x="1974" y="752"/>
                    <a:pt x="1952" y="752"/>
                    <a:pt x="1925" y="748"/>
                  </a:cubicBezTo>
                  <a:lnTo>
                    <a:pt x="1918" y="748"/>
                  </a:lnTo>
                  <a:cubicBezTo>
                    <a:pt x="1884" y="748"/>
                    <a:pt x="1855" y="763"/>
                    <a:pt x="1825" y="774"/>
                  </a:cubicBezTo>
                  <a:cubicBezTo>
                    <a:pt x="1518" y="883"/>
                    <a:pt x="1208" y="983"/>
                    <a:pt x="909" y="1107"/>
                  </a:cubicBezTo>
                  <a:cubicBezTo>
                    <a:pt x="659" y="1215"/>
                    <a:pt x="419" y="1346"/>
                    <a:pt x="176" y="1470"/>
                  </a:cubicBezTo>
                  <a:cubicBezTo>
                    <a:pt x="112" y="1503"/>
                    <a:pt x="60" y="1556"/>
                    <a:pt x="0" y="1604"/>
                  </a:cubicBezTo>
                  <a:cubicBezTo>
                    <a:pt x="45" y="1653"/>
                    <a:pt x="86" y="1679"/>
                    <a:pt x="128" y="1679"/>
                  </a:cubicBezTo>
                  <a:cubicBezTo>
                    <a:pt x="154" y="1679"/>
                    <a:pt x="180" y="1668"/>
                    <a:pt x="202" y="1637"/>
                  </a:cubicBezTo>
                  <a:cubicBezTo>
                    <a:pt x="303" y="1525"/>
                    <a:pt x="431" y="1470"/>
                    <a:pt x="573" y="1428"/>
                  </a:cubicBezTo>
                  <a:cubicBezTo>
                    <a:pt x="678" y="1394"/>
                    <a:pt x="782" y="1357"/>
                    <a:pt x="887" y="1316"/>
                  </a:cubicBezTo>
                  <a:cubicBezTo>
                    <a:pt x="954" y="1294"/>
                    <a:pt x="1018" y="1260"/>
                    <a:pt x="1081" y="1230"/>
                  </a:cubicBezTo>
                  <a:cubicBezTo>
                    <a:pt x="1185" y="1178"/>
                    <a:pt x="1287" y="1107"/>
                    <a:pt x="1399" y="1073"/>
                  </a:cubicBezTo>
                  <a:cubicBezTo>
                    <a:pt x="1646" y="1002"/>
                    <a:pt x="1889" y="916"/>
                    <a:pt x="2153" y="905"/>
                  </a:cubicBezTo>
                  <a:cubicBezTo>
                    <a:pt x="2389" y="894"/>
                    <a:pt x="2640" y="894"/>
                    <a:pt x="2786" y="726"/>
                  </a:cubicBezTo>
                  <a:lnTo>
                    <a:pt x="3383" y="726"/>
                  </a:lnTo>
                  <a:cubicBezTo>
                    <a:pt x="3402" y="726"/>
                    <a:pt x="3425" y="721"/>
                    <a:pt x="3436" y="711"/>
                  </a:cubicBezTo>
                  <a:cubicBezTo>
                    <a:pt x="3521" y="631"/>
                    <a:pt x="3621" y="625"/>
                    <a:pt x="3721" y="625"/>
                  </a:cubicBezTo>
                  <a:cubicBezTo>
                    <a:pt x="3741" y="625"/>
                    <a:pt x="3760" y="625"/>
                    <a:pt x="3780" y="625"/>
                  </a:cubicBezTo>
                  <a:cubicBezTo>
                    <a:pt x="3792" y="625"/>
                    <a:pt x="3805" y="625"/>
                    <a:pt x="3818" y="624"/>
                  </a:cubicBezTo>
                  <a:cubicBezTo>
                    <a:pt x="3952" y="617"/>
                    <a:pt x="4079" y="569"/>
                    <a:pt x="4213" y="569"/>
                  </a:cubicBezTo>
                  <a:cubicBezTo>
                    <a:pt x="4247" y="569"/>
                    <a:pt x="4280" y="572"/>
                    <a:pt x="4315" y="580"/>
                  </a:cubicBezTo>
                  <a:lnTo>
                    <a:pt x="4325" y="580"/>
                  </a:lnTo>
                  <a:cubicBezTo>
                    <a:pt x="4348" y="580"/>
                    <a:pt x="4374" y="569"/>
                    <a:pt x="4401" y="564"/>
                  </a:cubicBezTo>
                  <a:cubicBezTo>
                    <a:pt x="4677" y="524"/>
                    <a:pt x="4946" y="452"/>
                    <a:pt x="5231" y="449"/>
                  </a:cubicBezTo>
                  <a:cubicBezTo>
                    <a:pt x="5372" y="449"/>
                    <a:pt x="5518" y="415"/>
                    <a:pt x="5660" y="389"/>
                  </a:cubicBezTo>
                  <a:cubicBezTo>
                    <a:pt x="5712" y="381"/>
                    <a:pt x="5761" y="345"/>
                    <a:pt x="5809" y="345"/>
                  </a:cubicBezTo>
                  <a:cubicBezTo>
                    <a:pt x="6045" y="340"/>
                    <a:pt x="6266" y="273"/>
                    <a:pt x="6471" y="169"/>
                  </a:cubicBezTo>
                  <a:cubicBezTo>
                    <a:pt x="6531" y="143"/>
                    <a:pt x="6576" y="93"/>
                    <a:pt x="6628" y="53"/>
                  </a:cubicBezTo>
                  <a:cubicBezTo>
                    <a:pt x="6617" y="38"/>
                    <a:pt x="6609" y="19"/>
                    <a:pt x="65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3" name="Google Shape;33803;p24"/>
            <p:cNvSpPr/>
            <p:nvPr/>
          </p:nvSpPr>
          <p:spPr>
            <a:xfrm>
              <a:off x="-1727209" y="2976209"/>
              <a:ext cx="273846" cy="73917"/>
            </a:xfrm>
            <a:custGeom>
              <a:avLst/>
              <a:gdLst/>
              <a:ahLst/>
              <a:cxnLst/>
              <a:rect l="l" t="t" r="r" b="b"/>
              <a:pathLst>
                <a:path w="5735" h="1548" extrusionOk="0">
                  <a:moveTo>
                    <a:pt x="5682" y="0"/>
                  </a:moveTo>
                  <a:cubicBezTo>
                    <a:pt x="5660" y="0"/>
                    <a:pt x="5641" y="4"/>
                    <a:pt x="5622" y="12"/>
                  </a:cubicBezTo>
                  <a:cubicBezTo>
                    <a:pt x="5548" y="49"/>
                    <a:pt x="5477" y="102"/>
                    <a:pt x="5402" y="138"/>
                  </a:cubicBezTo>
                  <a:cubicBezTo>
                    <a:pt x="5226" y="224"/>
                    <a:pt x="5088" y="374"/>
                    <a:pt x="4890" y="423"/>
                  </a:cubicBezTo>
                  <a:cubicBezTo>
                    <a:pt x="4677" y="475"/>
                    <a:pt x="4471" y="557"/>
                    <a:pt x="4258" y="617"/>
                  </a:cubicBezTo>
                  <a:cubicBezTo>
                    <a:pt x="3862" y="726"/>
                    <a:pt x="3465" y="826"/>
                    <a:pt x="3070" y="928"/>
                  </a:cubicBezTo>
                  <a:cubicBezTo>
                    <a:pt x="3047" y="935"/>
                    <a:pt x="3025" y="935"/>
                    <a:pt x="3006" y="939"/>
                  </a:cubicBezTo>
                  <a:cubicBezTo>
                    <a:pt x="2756" y="980"/>
                    <a:pt x="2501" y="1018"/>
                    <a:pt x="2251" y="1058"/>
                  </a:cubicBezTo>
                  <a:cubicBezTo>
                    <a:pt x="2191" y="1070"/>
                    <a:pt x="2138" y="1114"/>
                    <a:pt x="2078" y="1118"/>
                  </a:cubicBezTo>
                  <a:cubicBezTo>
                    <a:pt x="1854" y="1133"/>
                    <a:pt x="1630" y="1133"/>
                    <a:pt x="1406" y="1152"/>
                  </a:cubicBezTo>
                  <a:cubicBezTo>
                    <a:pt x="1293" y="1159"/>
                    <a:pt x="1178" y="1192"/>
                    <a:pt x="1065" y="1208"/>
                  </a:cubicBezTo>
                  <a:cubicBezTo>
                    <a:pt x="969" y="1227"/>
                    <a:pt x="867" y="1234"/>
                    <a:pt x="770" y="1249"/>
                  </a:cubicBezTo>
                  <a:cubicBezTo>
                    <a:pt x="665" y="1260"/>
                    <a:pt x="561" y="1279"/>
                    <a:pt x="456" y="1287"/>
                  </a:cubicBezTo>
                  <a:cubicBezTo>
                    <a:pt x="318" y="1301"/>
                    <a:pt x="176" y="1305"/>
                    <a:pt x="1" y="1320"/>
                  </a:cubicBezTo>
                  <a:cubicBezTo>
                    <a:pt x="53" y="1417"/>
                    <a:pt x="87" y="1484"/>
                    <a:pt x="120" y="1548"/>
                  </a:cubicBezTo>
                  <a:cubicBezTo>
                    <a:pt x="370" y="1499"/>
                    <a:pt x="594" y="1451"/>
                    <a:pt x="822" y="1402"/>
                  </a:cubicBezTo>
                  <a:cubicBezTo>
                    <a:pt x="939" y="1380"/>
                    <a:pt x="1055" y="1332"/>
                    <a:pt x="1170" y="1332"/>
                  </a:cubicBezTo>
                  <a:lnTo>
                    <a:pt x="1200" y="1332"/>
                  </a:lnTo>
                  <a:cubicBezTo>
                    <a:pt x="1226" y="1335"/>
                    <a:pt x="1257" y="1335"/>
                    <a:pt x="1283" y="1335"/>
                  </a:cubicBezTo>
                  <a:cubicBezTo>
                    <a:pt x="1424" y="1335"/>
                    <a:pt x="1567" y="1309"/>
                    <a:pt x="1705" y="1282"/>
                  </a:cubicBezTo>
                  <a:cubicBezTo>
                    <a:pt x="1843" y="1253"/>
                    <a:pt x="1981" y="1227"/>
                    <a:pt x="2123" y="1227"/>
                  </a:cubicBezTo>
                  <a:cubicBezTo>
                    <a:pt x="2195" y="1227"/>
                    <a:pt x="2262" y="1234"/>
                    <a:pt x="2333" y="1249"/>
                  </a:cubicBezTo>
                  <a:cubicBezTo>
                    <a:pt x="2337" y="1253"/>
                    <a:pt x="2344" y="1253"/>
                    <a:pt x="2352" y="1253"/>
                  </a:cubicBezTo>
                  <a:cubicBezTo>
                    <a:pt x="2389" y="1253"/>
                    <a:pt x="2434" y="1227"/>
                    <a:pt x="2475" y="1215"/>
                  </a:cubicBezTo>
                  <a:cubicBezTo>
                    <a:pt x="2523" y="1201"/>
                    <a:pt x="2572" y="1178"/>
                    <a:pt x="2621" y="1175"/>
                  </a:cubicBezTo>
                  <a:cubicBezTo>
                    <a:pt x="2946" y="1148"/>
                    <a:pt x="3256" y="1077"/>
                    <a:pt x="3551" y="935"/>
                  </a:cubicBezTo>
                  <a:cubicBezTo>
                    <a:pt x="3581" y="920"/>
                    <a:pt x="3619" y="905"/>
                    <a:pt x="3653" y="905"/>
                  </a:cubicBezTo>
                  <a:cubicBezTo>
                    <a:pt x="3929" y="890"/>
                    <a:pt x="4198" y="868"/>
                    <a:pt x="4426" y="685"/>
                  </a:cubicBezTo>
                  <a:cubicBezTo>
                    <a:pt x="4467" y="651"/>
                    <a:pt x="4535" y="651"/>
                    <a:pt x="4590" y="632"/>
                  </a:cubicBezTo>
                  <a:cubicBezTo>
                    <a:pt x="4703" y="591"/>
                    <a:pt x="4823" y="564"/>
                    <a:pt x="4927" y="509"/>
                  </a:cubicBezTo>
                  <a:cubicBezTo>
                    <a:pt x="5028" y="452"/>
                    <a:pt x="5114" y="397"/>
                    <a:pt x="5230" y="367"/>
                  </a:cubicBezTo>
                  <a:cubicBezTo>
                    <a:pt x="5432" y="314"/>
                    <a:pt x="5596" y="188"/>
                    <a:pt x="57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4" name="Google Shape;33804;p24"/>
            <p:cNvSpPr/>
            <p:nvPr/>
          </p:nvSpPr>
          <p:spPr>
            <a:xfrm>
              <a:off x="-2347290" y="3701627"/>
              <a:ext cx="233688" cy="247775"/>
            </a:xfrm>
            <a:custGeom>
              <a:avLst/>
              <a:gdLst/>
              <a:ahLst/>
              <a:cxnLst/>
              <a:rect l="l" t="t" r="r" b="b"/>
              <a:pathLst>
                <a:path w="4894" h="5189" extrusionOk="0">
                  <a:moveTo>
                    <a:pt x="4800" y="1"/>
                  </a:moveTo>
                  <a:cubicBezTo>
                    <a:pt x="4778" y="49"/>
                    <a:pt x="4744" y="97"/>
                    <a:pt x="4733" y="149"/>
                  </a:cubicBezTo>
                  <a:cubicBezTo>
                    <a:pt x="4699" y="351"/>
                    <a:pt x="4590" y="520"/>
                    <a:pt x="4483" y="688"/>
                  </a:cubicBezTo>
                  <a:cubicBezTo>
                    <a:pt x="4464" y="718"/>
                    <a:pt x="4438" y="744"/>
                    <a:pt x="4426" y="777"/>
                  </a:cubicBezTo>
                  <a:cubicBezTo>
                    <a:pt x="4258" y="1245"/>
                    <a:pt x="3970" y="1649"/>
                    <a:pt x="3708" y="2068"/>
                  </a:cubicBezTo>
                  <a:cubicBezTo>
                    <a:pt x="3611" y="2225"/>
                    <a:pt x="3510" y="2382"/>
                    <a:pt x="3379" y="2508"/>
                  </a:cubicBezTo>
                  <a:cubicBezTo>
                    <a:pt x="3256" y="2625"/>
                    <a:pt x="3151" y="2751"/>
                    <a:pt x="3058" y="2889"/>
                  </a:cubicBezTo>
                  <a:cubicBezTo>
                    <a:pt x="2980" y="3006"/>
                    <a:pt x="2908" y="3141"/>
                    <a:pt x="2800" y="3219"/>
                  </a:cubicBezTo>
                  <a:cubicBezTo>
                    <a:pt x="2520" y="3417"/>
                    <a:pt x="2311" y="3686"/>
                    <a:pt x="2064" y="3914"/>
                  </a:cubicBezTo>
                  <a:cubicBezTo>
                    <a:pt x="1988" y="3985"/>
                    <a:pt x="1895" y="4038"/>
                    <a:pt x="1821" y="4112"/>
                  </a:cubicBezTo>
                  <a:cubicBezTo>
                    <a:pt x="1593" y="4325"/>
                    <a:pt x="1342" y="4509"/>
                    <a:pt x="1058" y="4643"/>
                  </a:cubicBezTo>
                  <a:cubicBezTo>
                    <a:pt x="718" y="4807"/>
                    <a:pt x="374" y="4957"/>
                    <a:pt x="30" y="5114"/>
                  </a:cubicBezTo>
                  <a:cubicBezTo>
                    <a:pt x="19" y="5122"/>
                    <a:pt x="15" y="5148"/>
                    <a:pt x="0" y="5189"/>
                  </a:cubicBezTo>
                  <a:cubicBezTo>
                    <a:pt x="176" y="5137"/>
                    <a:pt x="348" y="5114"/>
                    <a:pt x="490" y="5039"/>
                  </a:cubicBezTo>
                  <a:cubicBezTo>
                    <a:pt x="782" y="4890"/>
                    <a:pt x="1062" y="4733"/>
                    <a:pt x="1365" y="4609"/>
                  </a:cubicBezTo>
                  <a:cubicBezTo>
                    <a:pt x="1402" y="4594"/>
                    <a:pt x="1436" y="4564"/>
                    <a:pt x="1469" y="4538"/>
                  </a:cubicBezTo>
                  <a:cubicBezTo>
                    <a:pt x="1600" y="4433"/>
                    <a:pt x="1731" y="4325"/>
                    <a:pt x="1869" y="4228"/>
                  </a:cubicBezTo>
                  <a:cubicBezTo>
                    <a:pt x="1981" y="4145"/>
                    <a:pt x="2112" y="4086"/>
                    <a:pt x="2217" y="3993"/>
                  </a:cubicBezTo>
                  <a:cubicBezTo>
                    <a:pt x="2295" y="3921"/>
                    <a:pt x="2337" y="3802"/>
                    <a:pt x="2415" y="3727"/>
                  </a:cubicBezTo>
                  <a:cubicBezTo>
                    <a:pt x="2602" y="3548"/>
                    <a:pt x="2789" y="3379"/>
                    <a:pt x="2953" y="3174"/>
                  </a:cubicBezTo>
                  <a:cubicBezTo>
                    <a:pt x="3144" y="2934"/>
                    <a:pt x="3379" y="2729"/>
                    <a:pt x="3548" y="2463"/>
                  </a:cubicBezTo>
                  <a:cubicBezTo>
                    <a:pt x="3600" y="2378"/>
                    <a:pt x="3679" y="2303"/>
                    <a:pt x="3738" y="2221"/>
                  </a:cubicBezTo>
                  <a:cubicBezTo>
                    <a:pt x="3891" y="2007"/>
                    <a:pt x="4060" y="1802"/>
                    <a:pt x="4183" y="1574"/>
                  </a:cubicBezTo>
                  <a:cubicBezTo>
                    <a:pt x="4281" y="1402"/>
                    <a:pt x="4336" y="1204"/>
                    <a:pt x="4438" y="1032"/>
                  </a:cubicBezTo>
                  <a:cubicBezTo>
                    <a:pt x="4535" y="875"/>
                    <a:pt x="4598" y="691"/>
                    <a:pt x="4714" y="557"/>
                  </a:cubicBezTo>
                  <a:cubicBezTo>
                    <a:pt x="4856" y="385"/>
                    <a:pt x="4893" y="213"/>
                    <a:pt x="4849" y="15"/>
                  </a:cubicBezTo>
                  <a:cubicBezTo>
                    <a:pt x="4833" y="11"/>
                    <a:pt x="4814" y="4"/>
                    <a:pt x="48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5" name="Google Shape;33805;p24"/>
            <p:cNvSpPr/>
            <p:nvPr/>
          </p:nvSpPr>
          <p:spPr>
            <a:xfrm>
              <a:off x="-1928714" y="3041340"/>
              <a:ext cx="202460" cy="89292"/>
            </a:xfrm>
            <a:custGeom>
              <a:avLst/>
              <a:gdLst/>
              <a:ahLst/>
              <a:cxnLst/>
              <a:rect l="l" t="t" r="r" b="b"/>
              <a:pathLst>
                <a:path w="4240" h="1870" extrusionOk="0">
                  <a:moveTo>
                    <a:pt x="4007" y="1"/>
                  </a:moveTo>
                  <a:cubicBezTo>
                    <a:pt x="3996" y="1"/>
                    <a:pt x="3988" y="1"/>
                    <a:pt x="3981" y="4"/>
                  </a:cubicBezTo>
                  <a:cubicBezTo>
                    <a:pt x="3831" y="42"/>
                    <a:pt x="3663" y="53"/>
                    <a:pt x="3536" y="128"/>
                  </a:cubicBezTo>
                  <a:cubicBezTo>
                    <a:pt x="3480" y="161"/>
                    <a:pt x="3424" y="169"/>
                    <a:pt x="3368" y="169"/>
                  </a:cubicBezTo>
                  <a:cubicBezTo>
                    <a:pt x="3338" y="169"/>
                    <a:pt x="3308" y="169"/>
                    <a:pt x="3279" y="165"/>
                  </a:cubicBezTo>
                  <a:cubicBezTo>
                    <a:pt x="3248" y="161"/>
                    <a:pt x="3218" y="161"/>
                    <a:pt x="3192" y="161"/>
                  </a:cubicBezTo>
                  <a:cubicBezTo>
                    <a:pt x="3158" y="161"/>
                    <a:pt x="3125" y="165"/>
                    <a:pt x="3091" y="173"/>
                  </a:cubicBezTo>
                  <a:cubicBezTo>
                    <a:pt x="2908" y="232"/>
                    <a:pt x="2721" y="273"/>
                    <a:pt x="2542" y="341"/>
                  </a:cubicBezTo>
                  <a:cubicBezTo>
                    <a:pt x="2411" y="389"/>
                    <a:pt x="2288" y="461"/>
                    <a:pt x="2157" y="524"/>
                  </a:cubicBezTo>
                  <a:cubicBezTo>
                    <a:pt x="2030" y="584"/>
                    <a:pt x="1902" y="651"/>
                    <a:pt x="1772" y="700"/>
                  </a:cubicBezTo>
                  <a:cubicBezTo>
                    <a:pt x="1645" y="748"/>
                    <a:pt x="1536" y="827"/>
                    <a:pt x="1413" y="883"/>
                  </a:cubicBezTo>
                  <a:cubicBezTo>
                    <a:pt x="1148" y="1006"/>
                    <a:pt x="893" y="1163"/>
                    <a:pt x="646" y="1320"/>
                  </a:cubicBezTo>
                  <a:cubicBezTo>
                    <a:pt x="463" y="1440"/>
                    <a:pt x="296" y="1582"/>
                    <a:pt x="123" y="1717"/>
                  </a:cubicBezTo>
                  <a:cubicBezTo>
                    <a:pt x="82" y="1750"/>
                    <a:pt x="52" y="1802"/>
                    <a:pt x="0" y="1869"/>
                  </a:cubicBezTo>
                  <a:lnTo>
                    <a:pt x="60" y="1869"/>
                  </a:lnTo>
                  <a:cubicBezTo>
                    <a:pt x="172" y="1869"/>
                    <a:pt x="191" y="1855"/>
                    <a:pt x="280" y="1780"/>
                  </a:cubicBezTo>
                  <a:cubicBezTo>
                    <a:pt x="486" y="1616"/>
                    <a:pt x="696" y="1455"/>
                    <a:pt x="901" y="1294"/>
                  </a:cubicBezTo>
                  <a:cubicBezTo>
                    <a:pt x="924" y="1279"/>
                    <a:pt x="953" y="1276"/>
                    <a:pt x="979" y="1264"/>
                  </a:cubicBezTo>
                  <a:cubicBezTo>
                    <a:pt x="1148" y="1186"/>
                    <a:pt x="1331" y="1129"/>
                    <a:pt x="1473" y="1022"/>
                  </a:cubicBezTo>
                  <a:cubicBezTo>
                    <a:pt x="1578" y="946"/>
                    <a:pt x="1656" y="846"/>
                    <a:pt x="1783" y="846"/>
                  </a:cubicBezTo>
                  <a:cubicBezTo>
                    <a:pt x="1809" y="846"/>
                    <a:pt x="1840" y="849"/>
                    <a:pt x="1869" y="860"/>
                  </a:cubicBezTo>
                  <a:lnTo>
                    <a:pt x="1876" y="860"/>
                  </a:lnTo>
                  <a:cubicBezTo>
                    <a:pt x="1899" y="860"/>
                    <a:pt x="1933" y="827"/>
                    <a:pt x="1962" y="812"/>
                  </a:cubicBezTo>
                  <a:cubicBezTo>
                    <a:pt x="2280" y="640"/>
                    <a:pt x="2602" y="479"/>
                    <a:pt x="2957" y="397"/>
                  </a:cubicBezTo>
                  <a:cubicBezTo>
                    <a:pt x="3211" y="337"/>
                    <a:pt x="3469" y="285"/>
                    <a:pt x="3724" y="237"/>
                  </a:cubicBezTo>
                  <a:cubicBezTo>
                    <a:pt x="3734" y="232"/>
                    <a:pt x="3750" y="232"/>
                    <a:pt x="3760" y="232"/>
                  </a:cubicBezTo>
                  <a:cubicBezTo>
                    <a:pt x="3802" y="232"/>
                    <a:pt x="3846" y="244"/>
                    <a:pt x="3888" y="247"/>
                  </a:cubicBezTo>
                  <a:cubicBezTo>
                    <a:pt x="3959" y="251"/>
                    <a:pt x="4033" y="273"/>
                    <a:pt x="4108" y="273"/>
                  </a:cubicBezTo>
                  <a:cubicBezTo>
                    <a:pt x="4150" y="273"/>
                    <a:pt x="4195" y="266"/>
                    <a:pt x="4239" y="244"/>
                  </a:cubicBezTo>
                  <a:cubicBezTo>
                    <a:pt x="4176" y="158"/>
                    <a:pt x="4119" y="83"/>
                    <a:pt x="4060" y="4"/>
                  </a:cubicBezTo>
                  <a:cubicBezTo>
                    <a:pt x="4045" y="4"/>
                    <a:pt x="4026" y="1"/>
                    <a:pt x="40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6" name="Google Shape;33806;p24"/>
            <p:cNvSpPr/>
            <p:nvPr/>
          </p:nvSpPr>
          <p:spPr>
            <a:xfrm>
              <a:off x="-2475642" y="4043947"/>
              <a:ext cx="259044" cy="74490"/>
            </a:xfrm>
            <a:custGeom>
              <a:avLst/>
              <a:gdLst/>
              <a:ahLst/>
              <a:cxnLst/>
              <a:rect l="l" t="t" r="r" b="b"/>
              <a:pathLst>
                <a:path w="5425" h="1560" extrusionOk="0">
                  <a:moveTo>
                    <a:pt x="5425" y="1"/>
                  </a:moveTo>
                  <a:lnTo>
                    <a:pt x="5425" y="1"/>
                  </a:lnTo>
                  <a:cubicBezTo>
                    <a:pt x="5242" y="72"/>
                    <a:pt x="5088" y="121"/>
                    <a:pt x="4942" y="184"/>
                  </a:cubicBezTo>
                  <a:cubicBezTo>
                    <a:pt x="4763" y="266"/>
                    <a:pt x="4591" y="368"/>
                    <a:pt x="4412" y="449"/>
                  </a:cubicBezTo>
                  <a:cubicBezTo>
                    <a:pt x="4202" y="547"/>
                    <a:pt x="3989" y="644"/>
                    <a:pt x="3772" y="727"/>
                  </a:cubicBezTo>
                  <a:cubicBezTo>
                    <a:pt x="3518" y="827"/>
                    <a:pt x="3286" y="991"/>
                    <a:pt x="3002" y="1022"/>
                  </a:cubicBezTo>
                  <a:cubicBezTo>
                    <a:pt x="2890" y="1032"/>
                    <a:pt x="2785" y="1085"/>
                    <a:pt x="2673" y="1111"/>
                  </a:cubicBezTo>
                  <a:cubicBezTo>
                    <a:pt x="2378" y="1179"/>
                    <a:pt x="2083" y="1276"/>
                    <a:pt x="1783" y="1294"/>
                  </a:cubicBezTo>
                  <a:cubicBezTo>
                    <a:pt x="1571" y="1305"/>
                    <a:pt x="1365" y="1343"/>
                    <a:pt x="1163" y="1381"/>
                  </a:cubicBezTo>
                  <a:cubicBezTo>
                    <a:pt x="1051" y="1403"/>
                    <a:pt x="943" y="1410"/>
                    <a:pt x="834" y="1410"/>
                  </a:cubicBezTo>
                  <a:cubicBezTo>
                    <a:pt x="789" y="1410"/>
                    <a:pt x="744" y="1410"/>
                    <a:pt x="696" y="1407"/>
                  </a:cubicBezTo>
                  <a:cubicBezTo>
                    <a:pt x="639" y="1403"/>
                    <a:pt x="587" y="1399"/>
                    <a:pt x="532" y="1399"/>
                  </a:cubicBezTo>
                  <a:cubicBezTo>
                    <a:pt x="397" y="1399"/>
                    <a:pt x="258" y="1410"/>
                    <a:pt x="123" y="1414"/>
                  </a:cubicBezTo>
                  <a:cubicBezTo>
                    <a:pt x="68" y="1414"/>
                    <a:pt x="1" y="1417"/>
                    <a:pt x="16" y="1507"/>
                  </a:cubicBezTo>
                  <a:cubicBezTo>
                    <a:pt x="23" y="1552"/>
                    <a:pt x="49" y="1560"/>
                    <a:pt x="79" y="1560"/>
                  </a:cubicBezTo>
                  <a:cubicBezTo>
                    <a:pt x="97" y="1560"/>
                    <a:pt x="116" y="1556"/>
                    <a:pt x="135" y="1556"/>
                  </a:cubicBezTo>
                  <a:cubicBezTo>
                    <a:pt x="330" y="1538"/>
                    <a:pt x="524" y="1519"/>
                    <a:pt x="718" y="1503"/>
                  </a:cubicBezTo>
                  <a:cubicBezTo>
                    <a:pt x="823" y="1496"/>
                    <a:pt x="927" y="1489"/>
                    <a:pt x="1032" y="1481"/>
                  </a:cubicBezTo>
                  <a:cubicBezTo>
                    <a:pt x="1249" y="1462"/>
                    <a:pt x="1466" y="1448"/>
                    <a:pt x="1679" y="1425"/>
                  </a:cubicBezTo>
                  <a:cubicBezTo>
                    <a:pt x="1735" y="1417"/>
                    <a:pt x="1795" y="1369"/>
                    <a:pt x="1843" y="1369"/>
                  </a:cubicBezTo>
                  <a:cubicBezTo>
                    <a:pt x="1847" y="1369"/>
                    <a:pt x="1855" y="1369"/>
                    <a:pt x="1859" y="1372"/>
                  </a:cubicBezTo>
                  <a:cubicBezTo>
                    <a:pt x="1900" y="1381"/>
                    <a:pt x="1940" y="1388"/>
                    <a:pt x="1978" y="1388"/>
                  </a:cubicBezTo>
                  <a:cubicBezTo>
                    <a:pt x="2071" y="1388"/>
                    <a:pt x="2161" y="1362"/>
                    <a:pt x="2243" y="1343"/>
                  </a:cubicBezTo>
                  <a:cubicBezTo>
                    <a:pt x="2647" y="1242"/>
                    <a:pt x="3051" y="1134"/>
                    <a:pt x="3439" y="999"/>
                  </a:cubicBezTo>
                  <a:cubicBezTo>
                    <a:pt x="3817" y="868"/>
                    <a:pt x="4198" y="744"/>
                    <a:pt x="4550" y="547"/>
                  </a:cubicBezTo>
                  <a:cubicBezTo>
                    <a:pt x="4740" y="439"/>
                    <a:pt x="4946" y="363"/>
                    <a:pt x="5147" y="273"/>
                  </a:cubicBezTo>
                  <a:cubicBezTo>
                    <a:pt x="5260" y="225"/>
                    <a:pt x="5346" y="147"/>
                    <a:pt x="54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7" name="Google Shape;33807;p24"/>
            <p:cNvSpPr/>
            <p:nvPr/>
          </p:nvSpPr>
          <p:spPr>
            <a:xfrm>
              <a:off x="-2261627" y="3688783"/>
              <a:ext cx="110876" cy="158912"/>
            </a:xfrm>
            <a:custGeom>
              <a:avLst/>
              <a:gdLst/>
              <a:ahLst/>
              <a:cxnLst/>
              <a:rect l="l" t="t" r="r" b="b"/>
              <a:pathLst>
                <a:path w="2322" h="3328" extrusionOk="0">
                  <a:moveTo>
                    <a:pt x="2142" y="0"/>
                  </a:moveTo>
                  <a:cubicBezTo>
                    <a:pt x="2105" y="130"/>
                    <a:pt x="2068" y="258"/>
                    <a:pt x="2026" y="385"/>
                  </a:cubicBezTo>
                  <a:cubicBezTo>
                    <a:pt x="2016" y="427"/>
                    <a:pt x="1997" y="463"/>
                    <a:pt x="1978" y="497"/>
                  </a:cubicBezTo>
                  <a:cubicBezTo>
                    <a:pt x="1937" y="565"/>
                    <a:pt x="1885" y="620"/>
                    <a:pt x="1851" y="688"/>
                  </a:cubicBezTo>
                  <a:cubicBezTo>
                    <a:pt x="1735" y="905"/>
                    <a:pt x="1649" y="1140"/>
                    <a:pt x="1511" y="1342"/>
                  </a:cubicBezTo>
                  <a:cubicBezTo>
                    <a:pt x="1253" y="1712"/>
                    <a:pt x="1024" y="2101"/>
                    <a:pt x="707" y="2433"/>
                  </a:cubicBezTo>
                  <a:cubicBezTo>
                    <a:pt x="494" y="2654"/>
                    <a:pt x="334" y="2923"/>
                    <a:pt x="90" y="3122"/>
                  </a:cubicBezTo>
                  <a:cubicBezTo>
                    <a:pt x="42" y="3163"/>
                    <a:pt x="34" y="3253"/>
                    <a:pt x="11" y="3323"/>
                  </a:cubicBezTo>
                  <a:cubicBezTo>
                    <a:pt x="210" y="3248"/>
                    <a:pt x="363" y="3103"/>
                    <a:pt x="475" y="2942"/>
                  </a:cubicBezTo>
                  <a:cubicBezTo>
                    <a:pt x="786" y="2504"/>
                    <a:pt x="1204" y="2149"/>
                    <a:pt x="1459" y="1667"/>
                  </a:cubicBezTo>
                  <a:cubicBezTo>
                    <a:pt x="1469" y="1641"/>
                    <a:pt x="1503" y="1626"/>
                    <a:pt x="1514" y="1604"/>
                  </a:cubicBezTo>
                  <a:cubicBezTo>
                    <a:pt x="1600" y="1436"/>
                    <a:pt x="1742" y="1308"/>
                    <a:pt x="1799" y="1114"/>
                  </a:cubicBezTo>
                  <a:cubicBezTo>
                    <a:pt x="1847" y="953"/>
                    <a:pt x="1885" y="751"/>
                    <a:pt x="2094" y="677"/>
                  </a:cubicBezTo>
                  <a:cubicBezTo>
                    <a:pt x="2123" y="665"/>
                    <a:pt x="2135" y="591"/>
                    <a:pt x="2150" y="546"/>
                  </a:cubicBezTo>
                  <a:cubicBezTo>
                    <a:pt x="2165" y="489"/>
                    <a:pt x="2173" y="427"/>
                    <a:pt x="2195" y="374"/>
                  </a:cubicBezTo>
                  <a:cubicBezTo>
                    <a:pt x="2218" y="306"/>
                    <a:pt x="2258" y="247"/>
                    <a:pt x="2285" y="180"/>
                  </a:cubicBezTo>
                  <a:cubicBezTo>
                    <a:pt x="2322" y="68"/>
                    <a:pt x="2307" y="49"/>
                    <a:pt x="2142" y="0"/>
                  </a:cubicBezTo>
                  <a:close/>
                  <a:moveTo>
                    <a:pt x="11" y="3323"/>
                  </a:moveTo>
                  <a:cubicBezTo>
                    <a:pt x="8" y="3323"/>
                    <a:pt x="4" y="3323"/>
                    <a:pt x="1" y="3327"/>
                  </a:cubicBezTo>
                  <a:lnTo>
                    <a:pt x="11" y="3327"/>
                  </a:lnTo>
                  <a:lnTo>
                    <a:pt x="11" y="332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8" name="Google Shape;33808;p24"/>
            <p:cNvSpPr/>
            <p:nvPr/>
          </p:nvSpPr>
          <p:spPr>
            <a:xfrm>
              <a:off x="-2141822" y="3863118"/>
              <a:ext cx="108345" cy="123052"/>
            </a:xfrm>
            <a:custGeom>
              <a:avLst/>
              <a:gdLst/>
              <a:ahLst/>
              <a:cxnLst/>
              <a:rect l="l" t="t" r="r" b="b"/>
              <a:pathLst>
                <a:path w="2269" h="2577" extrusionOk="0">
                  <a:moveTo>
                    <a:pt x="2179" y="1"/>
                  </a:moveTo>
                  <a:cubicBezTo>
                    <a:pt x="2153" y="1"/>
                    <a:pt x="2126" y="20"/>
                    <a:pt x="2104" y="42"/>
                  </a:cubicBezTo>
                  <a:cubicBezTo>
                    <a:pt x="2033" y="117"/>
                    <a:pt x="1969" y="199"/>
                    <a:pt x="1898" y="282"/>
                  </a:cubicBezTo>
                  <a:cubicBezTo>
                    <a:pt x="1719" y="494"/>
                    <a:pt x="1655" y="797"/>
                    <a:pt x="1383" y="939"/>
                  </a:cubicBezTo>
                  <a:cubicBezTo>
                    <a:pt x="1379" y="943"/>
                    <a:pt x="1375" y="954"/>
                    <a:pt x="1372" y="958"/>
                  </a:cubicBezTo>
                  <a:cubicBezTo>
                    <a:pt x="1341" y="1141"/>
                    <a:pt x="1170" y="1220"/>
                    <a:pt x="1072" y="1347"/>
                  </a:cubicBezTo>
                  <a:cubicBezTo>
                    <a:pt x="965" y="1486"/>
                    <a:pt x="825" y="1605"/>
                    <a:pt x="744" y="1755"/>
                  </a:cubicBezTo>
                  <a:cubicBezTo>
                    <a:pt x="668" y="1893"/>
                    <a:pt x="583" y="2016"/>
                    <a:pt x="459" y="2087"/>
                  </a:cubicBezTo>
                  <a:cubicBezTo>
                    <a:pt x="269" y="2203"/>
                    <a:pt x="145" y="2378"/>
                    <a:pt x="0" y="2532"/>
                  </a:cubicBezTo>
                  <a:cubicBezTo>
                    <a:pt x="4" y="2547"/>
                    <a:pt x="11" y="2562"/>
                    <a:pt x="14" y="2577"/>
                  </a:cubicBezTo>
                  <a:cubicBezTo>
                    <a:pt x="71" y="2562"/>
                    <a:pt x="138" y="2558"/>
                    <a:pt x="183" y="2525"/>
                  </a:cubicBezTo>
                  <a:cubicBezTo>
                    <a:pt x="292" y="2446"/>
                    <a:pt x="377" y="2338"/>
                    <a:pt x="489" y="2266"/>
                  </a:cubicBezTo>
                  <a:cubicBezTo>
                    <a:pt x="594" y="2195"/>
                    <a:pt x="616" y="2095"/>
                    <a:pt x="673" y="1997"/>
                  </a:cubicBezTo>
                  <a:cubicBezTo>
                    <a:pt x="725" y="1907"/>
                    <a:pt x="867" y="1881"/>
                    <a:pt x="942" y="1800"/>
                  </a:cubicBezTo>
                  <a:cubicBezTo>
                    <a:pt x="1106" y="1620"/>
                    <a:pt x="1256" y="1422"/>
                    <a:pt x="1413" y="1227"/>
                  </a:cubicBezTo>
                  <a:cubicBezTo>
                    <a:pt x="1510" y="1111"/>
                    <a:pt x="1619" y="996"/>
                    <a:pt x="1693" y="865"/>
                  </a:cubicBezTo>
                  <a:cubicBezTo>
                    <a:pt x="1727" y="805"/>
                    <a:pt x="1738" y="745"/>
                    <a:pt x="1809" y="708"/>
                  </a:cubicBezTo>
                  <a:cubicBezTo>
                    <a:pt x="1862" y="682"/>
                    <a:pt x="1910" y="629"/>
                    <a:pt x="1943" y="580"/>
                  </a:cubicBezTo>
                  <a:cubicBezTo>
                    <a:pt x="2019" y="476"/>
                    <a:pt x="2086" y="368"/>
                    <a:pt x="2153" y="263"/>
                  </a:cubicBezTo>
                  <a:cubicBezTo>
                    <a:pt x="2194" y="192"/>
                    <a:pt x="2231" y="117"/>
                    <a:pt x="2269" y="54"/>
                  </a:cubicBezTo>
                  <a:cubicBezTo>
                    <a:pt x="2235" y="16"/>
                    <a:pt x="2209" y="1"/>
                    <a:pt x="21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9" name="Google Shape;33809;p24"/>
            <p:cNvSpPr/>
            <p:nvPr/>
          </p:nvSpPr>
          <p:spPr>
            <a:xfrm>
              <a:off x="-2153282" y="3520798"/>
              <a:ext cx="50710" cy="163544"/>
            </a:xfrm>
            <a:custGeom>
              <a:avLst/>
              <a:gdLst/>
              <a:ahLst/>
              <a:cxnLst/>
              <a:rect l="l" t="t" r="r" b="b"/>
              <a:pathLst>
                <a:path w="1062" h="3425" extrusionOk="0">
                  <a:moveTo>
                    <a:pt x="972" y="1"/>
                  </a:moveTo>
                  <a:cubicBezTo>
                    <a:pt x="953" y="34"/>
                    <a:pt x="924" y="68"/>
                    <a:pt x="917" y="105"/>
                  </a:cubicBezTo>
                  <a:cubicBezTo>
                    <a:pt x="875" y="412"/>
                    <a:pt x="819" y="715"/>
                    <a:pt x="748" y="1014"/>
                  </a:cubicBezTo>
                  <a:cubicBezTo>
                    <a:pt x="699" y="1212"/>
                    <a:pt x="613" y="1395"/>
                    <a:pt x="610" y="1607"/>
                  </a:cubicBezTo>
                  <a:cubicBezTo>
                    <a:pt x="606" y="1776"/>
                    <a:pt x="423" y="1911"/>
                    <a:pt x="460" y="2105"/>
                  </a:cubicBezTo>
                  <a:cubicBezTo>
                    <a:pt x="464" y="2120"/>
                    <a:pt x="423" y="2142"/>
                    <a:pt x="411" y="2165"/>
                  </a:cubicBezTo>
                  <a:cubicBezTo>
                    <a:pt x="385" y="2206"/>
                    <a:pt x="356" y="2247"/>
                    <a:pt x="344" y="2296"/>
                  </a:cubicBezTo>
                  <a:cubicBezTo>
                    <a:pt x="277" y="2554"/>
                    <a:pt x="218" y="2815"/>
                    <a:pt x="79" y="3051"/>
                  </a:cubicBezTo>
                  <a:cubicBezTo>
                    <a:pt x="23" y="3148"/>
                    <a:pt x="1" y="3282"/>
                    <a:pt x="90" y="3424"/>
                  </a:cubicBezTo>
                  <a:cubicBezTo>
                    <a:pt x="142" y="3301"/>
                    <a:pt x="168" y="3196"/>
                    <a:pt x="221" y="3107"/>
                  </a:cubicBezTo>
                  <a:cubicBezTo>
                    <a:pt x="356" y="2863"/>
                    <a:pt x="453" y="2610"/>
                    <a:pt x="472" y="2330"/>
                  </a:cubicBezTo>
                  <a:cubicBezTo>
                    <a:pt x="475" y="2299"/>
                    <a:pt x="494" y="2251"/>
                    <a:pt x="513" y="2244"/>
                  </a:cubicBezTo>
                  <a:cubicBezTo>
                    <a:pt x="610" y="2221"/>
                    <a:pt x="587" y="2135"/>
                    <a:pt x="610" y="2071"/>
                  </a:cubicBezTo>
                  <a:cubicBezTo>
                    <a:pt x="647" y="1966"/>
                    <a:pt x="677" y="1859"/>
                    <a:pt x="711" y="1750"/>
                  </a:cubicBezTo>
                  <a:cubicBezTo>
                    <a:pt x="778" y="1555"/>
                    <a:pt x="846" y="1361"/>
                    <a:pt x="913" y="1167"/>
                  </a:cubicBezTo>
                  <a:cubicBezTo>
                    <a:pt x="920" y="1148"/>
                    <a:pt x="931" y="1122"/>
                    <a:pt x="924" y="1107"/>
                  </a:cubicBezTo>
                  <a:cubicBezTo>
                    <a:pt x="856" y="976"/>
                    <a:pt x="939" y="867"/>
                    <a:pt x="969" y="748"/>
                  </a:cubicBezTo>
                  <a:cubicBezTo>
                    <a:pt x="1013" y="572"/>
                    <a:pt x="1032" y="389"/>
                    <a:pt x="1055" y="210"/>
                  </a:cubicBezTo>
                  <a:cubicBezTo>
                    <a:pt x="1062" y="142"/>
                    <a:pt x="1036" y="72"/>
                    <a:pt x="1025" y="4"/>
                  </a:cubicBezTo>
                  <a:cubicBezTo>
                    <a:pt x="1010" y="4"/>
                    <a:pt x="991" y="1"/>
                    <a:pt x="9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0" name="Google Shape;33810;p24"/>
            <p:cNvSpPr/>
            <p:nvPr/>
          </p:nvSpPr>
          <p:spPr>
            <a:xfrm>
              <a:off x="-2453725" y="3847647"/>
              <a:ext cx="194295" cy="84470"/>
            </a:xfrm>
            <a:custGeom>
              <a:avLst/>
              <a:gdLst/>
              <a:ahLst/>
              <a:cxnLst/>
              <a:rect l="l" t="t" r="r" b="b"/>
              <a:pathLst>
                <a:path w="4069" h="1769" extrusionOk="0">
                  <a:moveTo>
                    <a:pt x="4024" y="0"/>
                  </a:moveTo>
                  <a:cubicBezTo>
                    <a:pt x="4027" y="0"/>
                    <a:pt x="4027" y="4"/>
                    <a:pt x="4027" y="4"/>
                  </a:cubicBezTo>
                  <a:cubicBezTo>
                    <a:pt x="4031" y="4"/>
                    <a:pt x="4031" y="4"/>
                    <a:pt x="4034" y="0"/>
                  </a:cubicBezTo>
                  <a:close/>
                  <a:moveTo>
                    <a:pt x="4027" y="4"/>
                  </a:moveTo>
                  <a:cubicBezTo>
                    <a:pt x="3945" y="48"/>
                    <a:pt x="3851" y="86"/>
                    <a:pt x="3781" y="145"/>
                  </a:cubicBezTo>
                  <a:cubicBezTo>
                    <a:pt x="3579" y="307"/>
                    <a:pt x="3403" y="509"/>
                    <a:pt x="3186" y="639"/>
                  </a:cubicBezTo>
                  <a:cubicBezTo>
                    <a:pt x="2835" y="849"/>
                    <a:pt x="2464" y="1020"/>
                    <a:pt x="2095" y="1192"/>
                  </a:cubicBezTo>
                  <a:cubicBezTo>
                    <a:pt x="1859" y="1297"/>
                    <a:pt x="1609" y="1379"/>
                    <a:pt x="1358" y="1458"/>
                  </a:cubicBezTo>
                  <a:cubicBezTo>
                    <a:pt x="1186" y="1514"/>
                    <a:pt x="1003" y="1551"/>
                    <a:pt x="824" y="1585"/>
                  </a:cubicBezTo>
                  <a:cubicBezTo>
                    <a:pt x="637" y="1615"/>
                    <a:pt x="446" y="1619"/>
                    <a:pt x="259" y="1648"/>
                  </a:cubicBezTo>
                  <a:cubicBezTo>
                    <a:pt x="170" y="1660"/>
                    <a:pt x="87" y="1697"/>
                    <a:pt x="1" y="1723"/>
                  </a:cubicBezTo>
                  <a:cubicBezTo>
                    <a:pt x="1" y="1738"/>
                    <a:pt x="5" y="1753"/>
                    <a:pt x="5" y="1768"/>
                  </a:cubicBezTo>
                  <a:cubicBezTo>
                    <a:pt x="99" y="1760"/>
                    <a:pt x="192" y="1760"/>
                    <a:pt x="285" y="1749"/>
                  </a:cubicBezTo>
                  <a:cubicBezTo>
                    <a:pt x="356" y="1742"/>
                    <a:pt x="423" y="1712"/>
                    <a:pt x="491" y="1712"/>
                  </a:cubicBezTo>
                  <a:cubicBezTo>
                    <a:pt x="499" y="1712"/>
                    <a:pt x="510" y="1712"/>
                    <a:pt x="517" y="1715"/>
                  </a:cubicBezTo>
                  <a:cubicBezTo>
                    <a:pt x="551" y="1720"/>
                    <a:pt x="588" y="1720"/>
                    <a:pt x="622" y="1720"/>
                  </a:cubicBezTo>
                  <a:cubicBezTo>
                    <a:pt x="955" y="1720"/>
                    <a:pt x="1250" y="1540"/>
                    <a:pt x="1579" y="1522"/>
                  </a:cubicBezTo>
                  <a:cubicBezTo>
                    <a:pt x="1598" y="1518"/>
                    <a:pt x="1620" y="1506"/>
                    <a:pt x="1638" y="1499"/>
                  </a:cubicBezTo>
                  <a:cubicBezTo>
                    <a:pt x="2117" y="1286"/>
                    <a:pt x="2592" y="1073"/>
                    <a:pt x="3070" y="856"/>
                  </a:cubicBezTo>
                  <a:cubicBezTo>
                    <a:pt x="3186" y="804"/>
                    <a:pt x="3291" y="744"/>
                    <a:pt x="3377" y="635"/>
                  </a:cubicBezTo>
                  <a:cubicBezTo>
                    <a:pt x="3441" y="549"/>
                    <a:pt x="3541" y="459"/>
                    <a:pt x="3642" y="430"/>
                  </a:cubicBezTo>
                  <a:cubicBezTo>
                    <a:pt x="3841" y="378"/>
                    <a:pt x="3919" y="195"/>
                    <a:pt x="4065" y="90"/>
                  </a:cubicBezTo>
                  <a:cubicBezTo>
                    <a:pt x="4069" y="86"/>
                    <a:pt x="4043" y="38"/>
                    <a:pt x="40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1" name="Google Shape;33811;p24"/>
            <p:cNvSpPr/>
            <p:nvPr/>
          </p:nvSpPr>
          <p:spPr>
            <a:xfrm>
              <a:off x="-2788548" y="4035782"/>
              <a:ext cx="170515" cy="73057"/>
            </a:xfrm>
            <a:custGeom>
              <a:avLst/>
              <a:gdLst/>
              <a:ahLst/>
              <a:cxnLst/>
              <a:rect l="l" t="t" r="r" b="b"/>
              <a:pathLst>
                <a:path w="3571" h="1530" extrusionOk="0">
                  <a:moveTo>
                    <a:pt x="1" y="0"/>
                  </a:moveTo>
                  <a:lnTo>
                    <a:pt x="1" y="0"/>
                  </a:lnTo>
                  <a:cubicBezTo>
                    <a:pt x="161" y="168"/>
                    <a:pt x="277" y="359"/>
                    <a:pt x="479" y="359"/>
                  </a:cubicBezTo>
                  <a:cubicBezTo>
                    <a:pt x="498" y="359"/>
                    <a:pt x="513" y="355"/>
                    <a:pt x="531" y="355"/>
                  </a:cubicBezTo>
                  <a:cubicBezTo>
                    <a:pt x="658" y="434"/>
                    <a:pt x="755" y="505"/>
                    <a:pt x="860" y="565"/>
                  </a:cubicBezTo>
                  <a:cubicBezTo>
                    <a:pt x="1032" y="662"/>
                    <a:pt x="1208" y="763"/>
                    <a:pt x="1388" y="845"/>
                  </a:cubicBezTo>
                  <a:cubicBezTo>
                    <a:pt x="1597" y="942"/>
                    <a:pt x="1814" y="1024"/>
                    <a:pt x="2026" y="1110"/>
                  </a:cubicBezTo>
                  <a:cubicBezTo>
                    <a:pt x="2232" y="1193"/>
                    <a:pt x="2434" y="1267"/>
                    <a:pt x="2639" y="1342"/>
                  </a:cubicBezTo>
                  <a:cubicBezTo>
                    <a:pt x="2677" y="1357"/>
                    <a:pt x="2715" y="1369"/>
                    <a:pt x="2756" y="1369"/>
                  </a:cubicBezTo>
                  <a:lnTo>
                    <a:pt x="2763" y="1369"/>
                  </a:lnTo>
                  <a:cubicBezTo>
                    <a:pt x="2778" y="1369"/>
                    <a:pt x="2793" y="1364"/>
                    <a:pt x="2804" y="1364"/>
                  </a:cubicBezTo>
                  <a:cubicBezTo>
                    <a:pt x="2942" y="1364"/>
                    <a:pt x="3065" y="1409"/>
                    <a:pt x="3186" y="1488"/>
                  </a:cubicBezTo>
                  <a:cubicBezTo>
                    <a:pt x="3234" y="1517"/>
                    <a:pt x="3286" y="1529"/>
                    <a:pt x="3339" y="1529"/>
                  </a:cubicBezTo>
                  <a:cubicBezTo>
                    <a:pt x="3417" y="1529"/>
                    <a:pt x="3496" y="1499"/>
                    <a:pt x="3570" y="1450"/>
                  </a:cubicBezTo>
                  <a:cubicBezTo>
                    <a:pt x="3514" y="1409"/>
                    <a:pt x="3458" y="1391"/>
                    <a:pt x="3402" y="1372"/>
                  </a:cubicBezTo>
                  <a:cubicBezTo>
                    <a:pt x="3170" y="1290"/>
                    <a:pt x="2913" y="1319"/>
                    <a:pt x="2689" y="1196"/>
                  </a:cubicBezTo>
                  <a:cubicBezTo>
                    <a:pt x="2610" y="1151"/>
                    <a:pt x="2516" y="1133"/>
                    <a:pt x="2430" y="1103"/>
                  </a:cubicBezTo>
                  <a:cubicBezTo>
                    <a:pt x="2228" y="1032"/>
                    <a:pt x="2026" y="953"/>
                    <a:pt x="1821" y="889"/>
                  </a:cubicBezTo>
                  <a:cubicBezTo>
                    <a:pt x="1537" y="800"/>
                    <a:pt x="1305" y="598"/>
                    <a:pt x="1006" y="539"/>
                  </a:cubicBezTo>
                  <a:cubicBezTo>
                    <a:pt x="924" y="523"/>
                    <a:pt x="853" y="453"/>
                    <a:pt x="778" y="400"/>
                  </a:cubicBezTo>
                  <a:cubicBezTo>
                    <a:pt x="703" y="351"/>
                    <a:pt x="640" y="287"/>
                    <a:pt x="561" y="247"/>
                  </a:cubicBezTo>
                  <a:cubicBezTo>
                    <a:pt x="438" y="180"/>
                    <a:pt x="311" y="123"/>
                    <a:pt x="184" y="63"/>
                  </a:cubicBezTo>
                  <a:cubicBezTo>
                    <a:pt x="161" y="49"/>
                    <a:pt x="139" y="30"/>
                    <a:pt x="113" y="18"/>
                  </a:cubicBezTo>
                  <a:cubicBezTo>
                    <a:pt x="87" y="8"/>
                    <a:pt x="5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2" name="Google Shape;33812;p24"/>
            <p:cNvSpPr/>
            <p:nvPr/>
          </p:nvSpPr>
          <p:spPr>
            <a:xfrm>
              <a:off x="-1679411" y="3166302"/>
              <a:ext cx="103426" cy="20580"/>
            </a:xfrm>
            <a:custGeom>
              <a:avLst/>
              <a:gdLst/>
              <a:ahLst/>
              <a:cxnLst/>
              <a:rect l="l" t="t" r="r" b="b"/>
              <a:pathLst>
                <a:path w="2166" h="431" extrusionOk="0">
                  <a:moveTo>
                    <a:pt x="1881" y="1"/>
                  </a:moveTo>
                  <a:cubicBezTo>
                    <a:pt x="1638" y="34"/>
                    <a:pt x="1399" y="72"/>
                    <a:pt x="1156" y="109"/>
                  </a:cubicBezTo>
                  <a:cubicBezTo>
                    <a:pt x="1063" y="124"/>
                    <a:pt x="965" y="172"/>
                    <a:pt x="876" y="172"/>
                  </a:cubicBezTo>
                  <a:cubicBezTo>
                    <a:pt x="865" y="172"/>
                    <a:pt x="850" y="168"/>
                    <a:pt x="835" y="165"/>
                  </a:cubicBezTo>
                  <a:cubicBezTo>
                    <a:pt x="808" y="161"/>
                    <a:pt x="782" y="158"/>
                    <a:pt x="756" y="158"/>
                  </a:cubicBezTo>
                  <a:cubicBezTo>
                    <a:pt x="670" y="158"/>
                    <a:pt x="596" y="184"/>
                    <a:pt x="509" y="191"/>
                  </a:cubicBezTo>
                  <a:cubicBezTo>
                    <a:pt x="401" y="194"/>
                    <a:pt x="289" y="206"/>
                    <a:pt x="177" y="206"/>
                  </a:cubicBezTo>
                  <a:cubicBezTo>
                    <a:pt x="68" y="210"/>
                    <a:pt x="5" y="251"/>
                    <a:pt x="1" y="401"/>
                  </a:cubicBezTo>
                  <a:cubicBezTo>
                    <a:pt x="68" y="412"/>
                    <a:pt x="125" y="430"/>
                    <a:pt x="177" y="430"/>
                  </a:cubicBezTo>
                  <a:lnTo>
                    <a:pt x="195" y="430"/>
                  </a:lnTo>
                  <a:cubicBezTo>
                    <a:pt x="401" y="412"/>
                    <a:pt x="603" y="382"/>
                    <a:pt x="808" y="360"/>
                  </a:cubicBezTo>
                  <a:cubicBezTo>
                    <a:pt x="1179" y="315"/>
                    <a:pt x="1553" y="277"/>
                    <a:pt x="1926" y="229"/>
                  </a:cubicBezTo>
                  <a:cubicBezTo>
                    <a:pt x="2005" y="217"/>
                    <a:pt x="2076" y="180"/>
                    <a:pt x="2166" y="150"/>
                  </a:cubicBezTo>
                  <a:cubicBezTo>
                    <a:pt x="2079" y="53"/>
                    <a:pt x="1986" y="1"/>
                    <a:pt x="19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3" name="Google Shape;33813;p24"/>
            <p:cNvSpPr/>
            <p:nvPr/>
          </p:nvSpPr>
          <p:spPr>
            <a:xfrm>
              <a:off x="-2135424" y="3360167"/>
              <a:ext cx="42688" cy="148168"/>
            </a:xfrm>
            <a:custGeom>
              <a:avLst/>
              <a:gdLst/>
              <a:ahLst/>
              <a:cxnLst/>
              <a:rect l="l" t="t" r="r" b="b"/>
              <a:pathLst>
                <a:path w="894" h="3103" extrusionOk="0">
                  <a:moveTo>
                    <a:pt x="893" y="0"/>
                  </a:moveTo>
                  <a:lnTo>
                    <a:pt x="893" y="0"/>
                  </a:lnTo>
                  <a:cubicBezTo>
                    <a:pt x="774" y="26"/>
                    <a:pt x="770" y="104"/>
                    <a:pt x="752" y="168"/>
                  </a:cubicBezTo>
                  <a:cubicBezTo>
                    <a:pt x="629" y="549"/>
                    <a:pt x="505" y="931"/>
                    <a:pt x="393" y="1316"/>
                  </a:cubicBezTo>
                  <a:cubicBezTo>
                    <a:pt x="329" y="1540"/>
                    <a:pt x="277" y="1769"/>
                    <a:pt x="236" y="1997"/>
                  </a:cubicBezTo>
                  <a:cubicBezTo>
                    <a:pt x="217" y="2083"/>
                    <a:pt x="258" y="2180"/>
                    <a:pt x="239" y="2258"/>
                  </a:cubicBezTo>
                  <a:cubicBezTo>
                    <a:pt x="184" y="2471"/>
                    <a:pt x="105" y="2677"/>
                    <a:pt x="37" y="2882"/>
                  </a:cubicBezTo>
                  <a:cubicBezTo>
                    <a:pt x="15" y="2957"/>
                    <a:pt x="1" y="3032"/>
                    <a:pt x="60" y="3103"/>
                  </a:cubicBezTo>
                  <a:cubicBezTo>
                    <a:pt x="206" y="2871"/>
                    <a:pt x="220" y="2818"/>
                    <a:pt x="247" y="2609"/>
                  </a:cubicBezTo>
                  <a:cubicBezTo>
                    <a:pt x="255" y="2538"/>
                    <a:pt x="270" y="2471"/>
                    <a:pt x="284" y="2400"/>
                  </a:cubicBezTo>
                  <a:cubicBezTo>
                    <a:pt x="360" y="2045"/>
                    <a:pt x="430" y="1686"/>
                    <a:pt x="512" y="1331"/>
                  </a:cubicBezTo>
                  <a:cubicBezTo>
                    <a:pt x="561" y="1114"/>
                    <a:pt x="591" y="879"/>
                    <a:pt x="700" y="692"/>
                  </a:cubicBezTo>
                  <a:cubicBezTo>
                    <a:pt x="819" y="471"/>
                    <a:pt x="812" y="235"/>
                    <a:pt x="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4" name="Google Shape;33814;p24"/>
            <p:cNvSpPr/>
            <p:nvPr/>
          </p:nvSpPr>
          <p:spPr>
            <a:xfrm>
              <a:off x="-2095982" y="3344983"/>
              <a:ext cx="40540" cy="127827"/>
            </a:xfrm>
            <a:custGeom>
              <a:avLst/>
              <a:gdLst/>
              <a:ahLst/>
              <a:cxnLst/>
              <a:rect l="l" t="t" r="r" b="b"/>
              <a:pathLst>
                <a:path w="849" h="2677" extrusionOk="0">
                  <a:moveTo>
                    <a:pt x="763" y="1"/>
                  </a:moveTo>
                  <a:cubicBezTo>
                    <a:pt x="606" y="184"/>
                    <a:pt x="606" y="184"/>
                    <a:pt x="624" y="412"/>
                  </a:cubicBezTo>
                  <a:cubicBezTo>
                    <a:pt x="628" y="449"/>
                    <a:pt x="602" y="490"/>
                    <a:pt x="588" y="527"/>
                  </a:cubicBezTo>
                  <a:cubicBezTo>
                    <a:pt x="565" y="572"/>
                    <a:pt x="524" y="613"/>
                    <a:pt x="516" y="658"/>
                  </a:cubicBezTo>
                  <a:cubicBezTo>
                    <a:pt x="467" y="1010"/>
                    <a:pt x="269" y="1316"/>
                    <a:pt x="236" y="1675"/>
                  </a:cubicBezTo>
                  <a:cubicBezTo>
                    <a:pt x="210" y="1940"/>
                    <a:pt x="112" y="2199"/>
                    <a:pt x="34" y="2453"/>
                  </a:cubicBezTo>
                  <a:cubicBezTo>
                    <a:pt x="0" y="2553"/>
                    <a:pt x="27" y="2613"/>
                    <a:pt x="105" y="2677"/>
                  </a:cubicBezTo>
                  <a:cubicBezTo>
                    <a:pt x="217" y="2565"/>
                    <a:pt x="210" y="2408"/>
                    <a:pt x="229" y="2277"/>
                  </a:cubicBezTo>
                  <a:cubicBezTo>
                    <a:pt x="296" y="1791"/>
                    <a:pt x="445" y="1328"/>
                    <a:pt x="617" y="867"/>
                  </a:cubicBezTo>
                  <a:cubicBezTo>
                    <a:pt x="659" y="748"/>
                    <a:pt x="711" y="617"/>
                    <a:pt x="700" y="498"/>
                  </a:cubicBezTo>
                  <a:cubicBezTo>
                    <a:pt x="692" y="408"/>
                    <a:pt x="707" y="348"/>
                    <a:pt x="748" y="273"/>
                  </a:cubicBezTo>
                  <a:cubicBezTo>
                    <a:pt x="790" y="191"/>
                    <a:pt x="849" y="98"/>
                    <a:pt x="7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5" name="Google Shape;33815;p24"/>
            <p:cNvSpPr/>
            <p:nvPr/>
          </p:nvSpPr>
          <p:spPr>
            <a:xfrm>
              <a:off x="-1332937" y="3051177"/>
              <a:ext cx="90391" cy="69667"/>
            </a:xfrm>
            <a:custGeom>
              <a:avLst/>
              <a:gdLst/>
              <a:ahLst/>
              <a:cxnLst/>
              <a:rect l="l" t="t" r="r" b="b"/>
              <a:pathLst>
                <a:path w="1893" h="1459" extrusionOk="0">
                  <a:moveTo>
                    <a:pt x="1855" y="0"/>
                  </a:moveTo>
                  <a:cubicBezTo>
                    <a:pt x="1806" y="26"/>
                    <a:pt x="1758" y="49"/>
                    <a:pt x="1713" y="79"/>
                  </a:cubicBezTo>
                  <a:cubicBezTo>
                    <a:pt x="1402" y="273"/>
                    <a:pt x="1160" y="557"/>
                    <a:pt x="838" y="744"/>
                  </a:cubicBezTo>
                  <a:cubicBezTo>
                    <a:pt x="584" y="894"/>
                    <a:pt x="360" y="1099"/>
                    <a:pt x="124" y="1279"/>
                  </a:cubicBezTo>
                  <a:cubicBezTo>
                    <a:pt x="79" y="1316"/>
                    <a:pt x="42" y="1368"/>
                    <a:pt x="1" y="1413"/>
                  </a:cubicBezTo>
                  <a:cubicBezTo>
                    <a:pt x="8" y="1428"/>
                    <a:pt x="16" y="1444"/>
                    <a:pt x="23" y="1458"/>
                  </a:cubicBezTo>
                  <a:cubicBezTo>
                    <a:pt x="75" y="1447"/>
                    <a:pt x="143" y="1451"/>
                    <a:pt x="184" y="1421"/>
                  </a:cubicBezTo>
                  <a:cubicBezTo>
                    <a:pt x="494" y="1192"/>
                    <a:pt x="801" y="954"/>
                    <a:pt x="1111" y="718"/>
                  </a:cubicBezTo>
                  <a:cubicBezTo>
                    <a:pt x="1160" y="677"/>
                    <a:pt x="1205" y="632"/>
                    <a:pt x="1253" y="591"/>
                  </a:cubicBezTo>
                  <a:cubicBezTo>
                    <a:pt x="1440" y="452"/>
                    <a:pt x="1631" y="318"/>
                    <a:pt x="1814" y="176"/>
                  </a:cubicBezTo>
                  <a:cubicBezTo>
                    <a:pt x="1855" y="146"/>
                    <a:pt x="1870" y="86"/>
                    <a:pt x="1892" y="38"/>
                  </a:cubicBezTo>
                  <a:cubicBezTo>
                    <a:pt x="1881" y="26"/>
                    <a:pt x="1870" y="12"/>
                    <a:pt x="18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6" name="Google Shape;33816;p24"/>
            <p:cNvSpPr/>
            <p:nvPr/>
          </p:nvSpPr>
          <p:spPr>
            <a:xfrm>
              <a:off x="-2066377" y="3159140"/>
              <a:ext cx="68760" cy="117513"/>
            </a:xfrm>
            <a:custGeom>
              <a:avLst/>
              <a:gdLst/>
              <a:ahLst/>
              <a:cxnLst/>
              <a:rect l="l" t="t" r="r" b="b"/>
              <a:pathLst>
                <a:path w="1440" h="2461" extrusionOk="0">
                  <a:moveTo>
                    <a:pt x="1395" y="1"/>
                  </a:moveTo>
                  <a:cubicBezTo>
                    <a:pt x="1339" y="65"/>
                    <a:pt x="1276" y="125"/>
                    <a:pt x="1224" y="196"/>
                  </a:cubicBezTo>
                  <a:cubicBezTo>
                    <a:pt x="1129" y="327"/>
                    <a:pt x="1040" y="461"/>
                    <a:pt x="950" y="596"/>
                  </a:cubicBezTo>
                  <a:cubicBezTo>
                    <a:pt x="831" y="786"/>
                    <a:pt x="703" y="973"/>
                    <a:pt x="591" y="1167"/>
                  </a:cubicBezTo>
                  <a:cubicBezTo>
                    <a:pt x="479" y="1369"/>
                    <a:pt x="389" y="1583"/>
                    <a:pt x="270" y="1784"/>
                  </a:cubicBezTo>
                  <a:cubicBezTo>
                    <a:pt x="147" y="1997"/>
                    <a:pt x="53" y="2218"/>
                    <a:pt x="1" y="2461"/>
                  </a:cubicBezTo>
                  <a:lnTo>
                    <a:pt x="8" y="2461"/>
                  </a:lnTo>
                  <a:cubicBezTo>
                    <a:pt x="113" y="2461"/>
                    <a:pt x="170" y="2382"/>
                    <a:pt x="187" y="2300"/>
                  </a:cubicBezTo>
                  <a:cubicBezTo>
                    <a:pt x="251" y="2049"/>
                    <a:pt x="427" y="1859"/>
                    <a:pt x="491" y="1605"/>
                  </a:cubicBezTo>
                  <a:cubicBezTo>
                    <a:pt x="546" y="1381"/>
                    <a:pt x="708" y="1179"/>
                    <a:pt x="838" y="977"/>
                  </a:cubicBezTo>
                  <a:cubicBezTo>
                    <a:pt x="1014" y="703"/>
                    <a:pt x="1205" y="442"/>
                    <a:pt x="1384" y="173"/>
                  </a:cubicBezTo>
                  <a:cubicBezTo>
                    <a:pt x="1414" y="132"/>
                    <a:pt x="1421" y="80"/>
                    <a:pt x="1440" y="30"/>
                  </a:cubicBezTo>
                  <a:cubicBezTo>
                    <a:pt x="1426" y="20"/>
                    <a:pt x="1410" y="13"/>
                    <a:pt x="1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7" name="Google Shape;33817;p24"/>
            <p:cNvSpPr/>
            <p:nvPr/>
          </p:nvSpPr>
          <p:spPr>
            <a:xfrm>
              <a:off x="-1424283" y="3119698"/>
              <a:ext cx="87621" cy="50567"/>
            </a:xfrm>
            <a:custGeom>
              <a:avLst/>
              <a:gdLst/>
              <a:ahLst/>
              <a:cxnLst/>
              <a:rect l="l" t="t" r="r" b="b"/>
              <a:pathLst>
                <a:path w="1835" h="1059" extrusionOk="0">
                  <a:moveTo>
                    <a:pt x="1776" y="1"/>
                  </a:moveTo>
                  <a:cubicBezTo>
                    <a:pt x="1574" y="116"/>
                    <a:pt x="1376" y="233"/>
                    <a:pt x="1174" y="352"/>
                  </a:cubicBezTo>
                  <a:cubicBezTo>
                    <a:pt x="1162" y="359"/>
                    <a:pt x="1159" y="375"/>
                    <a:pt x="1148" y="382"/>
                  </a:cubicBezTo>
                  <a:cubicBezTo>
                    <a:pt x="1099" y="430"/>
                    <a:pt x="1054" y="483"/>
                    <a:pt x="994" y="516"/>
                  </a:cubicBezTo>
                  <a:cubicBezTo>
                    <a:pt x="725" y="689"/>
                    <a:pt x="430" y="801"/>
                    <a:pt x="127" y="901"/>
                  </a:cubicBezTo>
                  <a:cubicBezTo>
                    <a:pt x="86" y="917"/>
                    <a:pt x="56" y="961"/>
                    <a:pt x="0" y="1006"/>
                  </a:cubicBezTo>
                  <a:cubicBezTo>
                    <a:pt x="86" y="1040"/>
                    <a:pt x="157" y="1058"/>
                    <a:pt x="217" y="1058"/>
                  </a:cubicBezTo>
                  <a:cubicBezTo>
                    <a:pt x="269" y="1058"/>
                    <a:pt x="314" y="1044"/>
                    <a:pt x="351" y="1006"/>
                  </a:cubicBezTo>
                  <a:cubicBezTo>
                    <a:pt x="497" y="868"/>
                    <a:pt x="669" y="804"/>
                    <a:pt x="853" y="749"/>
                  </a:cubicBezTo>
                  <a:cubicBezTo>
                    <a:pt x="901" y="734"/>
                    <a:pt x="942" y="708"/>
                    <a:pt x="983" y="682"/>
                  </a:cubicBezTo>
                  <a:cubicBezTo>
                    <a:pt x="1193" y="551"/>
                    <a:pt x="1383" y="385"/>
                    <a:pt x="1619" y="292"/>
                  </a:cubicBezTo>
                  <a:cubicBezTo>
                    <a:pt x="1727" y="251"/>
                    <a:pt x="1805" y="143"/>
                    <a:pt x="1835" y="12"/>
                  </a:cubicBezTo>
                  <a:cubicBezTo>
                    <a:pt x="1809" y="9"/>
                    <a:pt x="1795" y="1"/>
                    <a:pt x="17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8" name="Google Shape;33818;p24"/>
            <p:cNvSpPr/>
            <p:nvPr/>
          </p:nvSpPr>
          <p:spPr>
            <a:xfrm>
              <a:off x="-2210582" y="3991852"/>
              <a:ext cx="65561" cy="49994"/>
            </a:xfrm>
            <a:custGeom>
              <a:avLst/>
              <a:gdLst/>
              <a:ahLst/>
              <a:cxnLst/>
              <a:rect l="l" t="t" r="r" b="b"/>
              <a:pathLst>
                <a:path w="1373" h="1047" extrusionOk="0">
                  <a:moveTo>
                    <a:pt x="1358" y="1"/>
                  </a:moveTo>
                  <a:lnTo>
                    <a:pt x="1358" y="1"/>
                  </a:lnTo>
                  <a:cubicBezTo>
                    <a:pt x="1290" y="30"/>
                    <a:pt x="1227" y="46"/>
                    <a:pt x="1175" y="82"/>
                  </a:cubicBezTo>
                  <a:cubicBezTo>
                    <a:pt x="992" y="217"/>
                    <a:pt x="808" y="360"/>
                    <a:pt x="625" y="501"/>
                  </a:cubicBezTo>
                  <a:cubicBezTo>
                    <a:pt x="426" y="662"/>
                    <a:pt x="229" y="823"/>
                    <a:pt x="0" y="1010"/>
                  </a:cubicBezTo>
                  <a:cubicBezTo>
                    <a:pt x="64" y="1028"/>
                    <a:pt x="98" y="1047"/>
                    <a:pt x="120" y="1047"/>
                  </a:cubicBezTo>
                  <a:cubicBezTo>
                    <a:pt x="124" y="1047"/>
                    <a:pt x="128" y="1047"/>
                    <a:pt x="131" y="1043"/>
                  </a:cubicBezTo>
                  <a:cubicBezTo>
                    <a:pt x="207" y="1010"/>
                    <a:pt x="288" y="972"/>
                    <a:pt x="355" y="924"/>
                  </a:cubicBezTo>
                  <a:cubicBezTo>
                    <a:pt x="655" y="700"/>
                    <a:pt x="954" y="472"/>
                    <a:pt x="1253" y="247"/>
                  </a:cubicBezTo>
                  <a:cubicBezTo>
                    <a:pt x="1323" y="191"/>
                    <a:pt x="1373" y="127"/>
                    <a:pt x="13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9" name="Google Shape;33819;p24"/>
            <p:cNvSpPr/>
            <p:nvPr/>
          </p:nvSpPr>
          <p:spPr>
            <a:xfrm>
              <a:off x="-2030469" y="3762461"/>
              <a:ext cx="46270" cy="89675"/>
            </a:xfrm>
            <a:custGeom>
              <a:avLst/>
              <a:gdLst/>
              <a:ahLst/>
              <a:cxnLst/>
              <a:rect l="l" t="t" r="r" b="b"/>
              <a:pathLst>
                <a:path w="969" h="1878" extrusionOk="0">
                  <a:moveTo>
                    <a:pt x="867" y="1"/>
                  </a:moveTo>
                  <a:cubicBezTo>
                    <a:pt x="826" y="95"/>
                    <a:pt x="759" y="173"/>
                    <a:pt x="770" y="236"/>
                  </a:cubicBezTo>
                  <a:cubicBezTo>
                    <a:pt x="793" y="330"/>
                    <a:pt x="744" y="386"/>
                    <a:pt x="714" y="454"/>
                  </a:cubicBezTo>
                  <a:cubicBezTo>
                    <a:pt x="674" y="550"/>
                    <a:pt x="613" y="637"/>
                    <a:pt x="565" y="730"/>
                  </a:cubicBezTo>
                  <a:cubicBezTo>
                    <a:pt x="498" y="857"/>
                    <a:pt x="464" y="1003"/>
                    <a:pt x="374" y="1104"/>
                  </a:cubicBezTo>
                  <a:cubicBezTo>
                    <a:pt x="172" y="1320"/>
                    <a:pt x="165" y="1612"/>
                    <a:pt x="1" y="1877"/>
                  </a:cubicBezTo>
                  <a:cubicBezTo>
                    <a:pt x="127" y="1844"/>
                    <a:pt x="176" y="1784"/>
                    <a:pt x="210" y="1720"/>
                  </a:cubicBezTo>
                  <a:cubicBezTo>
                    <a:pt x="310" y="1537"/>
                    <a:pt x="408" y="1351"/>
                    <a:pt x="494" y="1156"/>
                  </a:cubicBezTo>
                  <a:cubicBezTo>
                    <a:pt x="598" y="920"/>
                    <a:pt x="700" y="681"/>
                    <a:pt x="848" y="468"/>
                  </a:cubicBezTo>
                  <a:cubicBezTo>
                    <a:pt x="969" y="304"/>
                    <a:pt x="969" y="233"/>
                    <a:pt x="8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0" name="Google Shape;33820;p24"/>
            <p:cNvSpPr/>
            <p:nvPr/>
          </p:nvSpPr>
          <p:spPr>
            <a:xfrm>
              <a:off x="-1443049" y="2927122"/>
              <a:ext cx="58207" cy="45219"/>
            </a:xfrm>
            <a:custGeom>
              <a:avLst/>
              <a:gdLst/>
              <a:ahLst/>
              <a:cxnLst/>
              <a:rect l="l" t="t" r="r" b="b"/>
              <a:pathLst>
                <a:path w="1219" h="947" extrusionOk="0">
                  <a:moveTo>
                    <a:pt x="1137" y="0"/>
                  </a:moveTo>
                  <a:cubicBezTo>
                    <a:pt x="1103" y="27"/>
                    <a:pt x="1066" y="53"/>
                    <a:pt x="1036" y="83"/>
                  </a:cubicBezTo>
                  <a:cubicBezTo>
                    <a:pt x="853" y="262"/>
                    <a:pt x="628" y="381"/>
                    <a:pt x="423" y="528"/>
                  </a:cubicBezTo>
                  <a:cubicBezTo>
                    <a:pt x="311" y="610"/>
                    <a:pt x="195" y="692"/>
                    <a:pt x="90" y="781"/>
                  </a:cubicBezTo>
                  <a:cubicBezTo>
                    <a:pt x="57" y="807"/>
                    <a:pt x="45" y="864"/>
                    <a:pt x="0" y="947"/>
                  </a:cubicBezTo>
                  <a:cubicBezTo>
                    <a:pt x="147" y="879"/>
                    <a:pt x="254" y="849"/>
                    <a:pt x="337" y="785"/>
                  </a:cubicBezTo>
                  <a:cubicBezTo>
                    <a:pt x="427" y="718"/>
                    <a:pt x="490" y="621"/>
                    <a:pt x="568" y="543"/>
                  </a:cubicBezTo>
                  <a:cubicBezTo>
                    <a:pt x="602" y="509"/>
                    <a:pt x="651" y="490"/>
                    <a:pt x="692" y="460"/>
                  </a:cubicBezTo>
                  <a:cubicBezTo>
                    <a:pt x="770" y="400"/>
                    <a:pt x="849" y="345"/>
                    <a:pt x="927" y="284"/>
                  </a:cubicBezTo>
                  <a:cubicBezTo>
                    <a:pt x="1025" y="210"/>
                    <a:pt x="1118" y="127"/>
                    <a:pt x="1219" y="57"/>
                  </a:cubicBezTo>
                  <a:cubicBezTo>
                    <a:pt x="1193" y="38"/>
                    <a:pt x="1167" y="19"/>
                    <a:pt x="11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1" name="Google Shape;33821;p24"/>
            <p:cNvSpPr/>
            <p:nvPr/>
          </p:nvSpPr>
          <p:spPr>
            <a:xfrm>
              <a:off x="-1416452" y="2950663"/>
              <a:ext cx="71052" cy="52000"/>
            </a:xfrm>
            <a:custGeom>
              <a:avLst/>
              <a:gdLst/>
              <a:ahLst/>
              <a:cxnLst/>
              <a:rect l="l" t="t" r="r" b="b"/>
              <a:pathLst>
                <a:path w="1488" h="1089" extrusionOk="0">
                  <a:moveTo>
                    <a:pt x="1369" y="0"/>
                  </a:moveTo>
                  <a:cubicBezTo>
                    <a:pt x="1353" y="9"/>
                    <a:pt x="1339" y="19"/>
                    <a:pt x="1320" y="27"/>
                  </a:cubicBezTo>
                  <a:cubicBezTo>
                    <a:pt x="1309" y="31"/>
                    <a:pt x="1301" y="45"/>
                    <a:pt x="1290" y="53"/>
                  </a:cubicBezTo>
                  <a:cubicBezTo>
                    <a:pt x="1039" y="247"/>
                    <a:pt x="785" y="442"/>
                    <a:pt x="535" y="633"/>
                  </a:cubicBezTo>
                  <a:cubicBezTo>
                    <a:pt x="359" y="771"/>
                    <a:pt x="180" y="906"/>
                    <a:pt x="0" y="1040"/>
                  </a:cubicBezTo>
                  <a:cubicBezTo>
                    <a:pt x="8" y="1055"/>
                    <a:pt x="16" y="1073"/>
                    <a:pt x="23" y="1089"/>
                  </a:cubicBezTo>
                  <a:cubicBezTo>
                    <a:pt x="32" y="1088"/>
                    <a:pt x="42" y="1088"/>
                    <a:pt x="52" y="1088"/>
                  </a:cubicBezTo>
                  <a:cubicBezTo>
                    <a:pt x="62" y="1088"/>
                    <a:pt x="73" y="1088"/>
                    <a:pt x="83" y="1088"/>
                  </a:cubicBezTo>
                  <a:cubicBezTo>
                    <a:pt x="118" y="1088"/>
                    <a:pt x="151" y="1086"/>
                    <a:pt x="165" y="1070"/>
                  </a:cubicBezTo>
                  <a:cubicBezTo>
                    <a:pt x="378" y="808"/>
                    <a:pt x="707" y="681"/>
                    <a:pt x="931" y="435"/>
                  </a:cubicBezTo>
                  <a:cubicBezTo>
                    <a:pt x="1141" y="423"/>
                    <a:pt x="1193" y="199"/>
                    <a:pt x="1379" y="124"/>
                  </a:cubicBezTo>
                  <a:cubicBezTo>
                    <a:pt x="1417" y="109"/>
                    <a:pt x="1455" y="90"/>
                    <a:pt x="1488" y="64"/>
                  </a:cubicBezTo>
                  <a:cubicBezTo>
                    <a:pt x="1447" y="45"/>
                    <a:pt x="1410" y="23"/>
                    <a:pt x="13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2" name="Google Shape;33822;p24"/>
            <p:cNvSpPr/>
            <p:nvPr/>
          </p:nvSpPr>
          <p:spPr>
            <a:xfrm>
              <a:off x="-1935876" y="3131636"/>
              <a:ext cx="74681" cy="64319"/>
            </a:xfrm>
            <a:custGeom>
              <a:avLst/>
              <a:gdLst/>
              <a:ahLst/>
              <a:cxnLst/>
              <a:rect l="l" t="t" r="r" b="b"/>
              <a:pathLst>
                <a:path w="1564" h="1347" extrusionOk="0">
                  <a:moveTo>
                    <a:pt x="1563" y="1"/>
                  </a:moveTo>
                  <a:cubicBezTo>
                    <a:pt x="1519" y="9"/>
                    <a:pt x="1496" y="9"/>
                    <a:pt x="1481" y="16"/>
                  </a:cubicBezTo>
                  <a:cubicBezTo>
                    <a:pt x="1253" y="158"/>
                    <a:pt x="1065" y="353"/>
                    <a:pt x="838" y="491"/>
                  </a:cubicBezTo>
                  <a:cubicBezTo>
                    <a:pt x="722" y="562"/>
                    <a:pt x="632" y="682"/>
                    <a:pt x="532" y="779"/>
                  </a:cubicBezTo>
                  <a:cubicBezTo>
                    <a:pt x="482" y="824"/>
                    <a:pt x="434" y="861"/>
                    <a:pt x="389" y="910"/>
                  </a:cubicBezTo>
                  <a:cubicBezTo>
                    <a:pt x="263" y="1037"/>
                    <a:pt x="139" y="1167"/>
                    <a:pt x="1" y="1306"/>
                  </a:cubicBezTo>
                  <a:cubicBezTo>
                    <a:pt x="42" y="1332"/>
                    <a:pt x="75" y="1347"/>
                    <a:pt x="109" y="1347"/>
                  </a:cubicBezTo>
                  <a:cubicBezTo>
                    <a:pt x="150" y="1347"/>
                    <a:pt x="187" y="1321"/>
                    <a:pt x="236" y="1269"/>
                  </a:cubicBezTo>
                  <a:cubicBezTo>
                    <a:pt x="285" y="1220"/>
                    <a:pt x="322" y="1160"/>
                    <a:pt x="370" y="1108"/>
                  </a:cubicBezTo>
                  <a:cubicBezTo>
                    <a:pt x="475" y="999"/>
                    <a:pt x="610" y="917"/>
                    <a:pt x="681" y="775"/>
                  </a:cubicBezTo>
                  <a:cubicBezTo>
                    <a:pt x="699" y="737"/>
                    <a:pt x="737" y="708"/>
                    <a:pt x="770" y="685"/>
                  </a:cubicBezTo>
                  <a:cubicBezTo>
                    <a:pt x="984" y="528"/>
                    <a:pt x="1200" y="375"/>
                    <a:pt x="1417" y="218"/>
                  </a:cubicBezTo>
                  <a:cubicBezTo>
                    <a:pt x="1455" y="188"/>
                    <a:pt x="1496" y="154"/>
                    <a:pt x="1526" y="118"/>
                  </a:cubicBezTo>
                  <a:cubicBezTo>
                    <a:pt x="1545" y="91"/>
                    <a:pt x="1548" y="50"/>
                    <a:pt x="15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3" name="Google Shape;33823;p24"/>
            <p:cNvSpPr/>
            <p:nvPr/>
          </p:nvSpPr>
          <p:spPr>
            <a:xfrm>
              <a:off x="-2140581" y="3874721"/>
              <a:ext cx="49612" cy="52382"/>
            </a:xfrm>
            <a:custGeom>
              <a:avLst/>
              <a:gdLst/>
              <a:ahLst/>
              <a:cxnLst/>
              <a:rect l="l" t="t" r="r" b="b"/>
              <a:pathLst>
                <a:path w="1039" h="1097" extrusionOk="0">
                  <a:moveTo>
                    <a:pt x="983" y="1"/>
                  </a:moveTo>
                  <a:cubicBezTo>
                    <a:pt x="878" y="1"/>
                    <a:pt x="822" y="76"/>
                    <a:pt x="763" y="147"/>
                  </a:cubicBezTo>
                  <a:cubicBezTo>
                    <a:pt x="564" y="386"/>
                    <a:pt x="363" y="622"/>
                    <a:pt x="168" y="861"/>
                  </a:cubicBezTo>
                  <a:cubicBezTo>
                    <a:pt x="112" y="929"/>
                    <a:pt x="67" y="1003"/>
                    <a:pt x="0" y="1096"/>
                  </a:cubicBezTo>
                  <a:cubicBezTo>
                    <a:pt x="187" y="1074"/>
                    <a:pt x="235" y="1041"/>
                    <a:pt x="325" y="910"/>
                  </a:cubicBezTo>
                  <a:cubicBezTo>
                    <a:pt x="389" y="824"/>
                    <a:pt x="449" y="738"/>
                    <a:pt x="520" y="659"/>
                  </a:cubicBezTo>
                  <a:cubicBezTo>
                    <a:pt x="684" y="465"/>
                    <a:pt x="852" y="278"/>
                    <a:pt x="1020" y="83"/>
                  </a:cubicBezTo>
                  <a:cubicBezTo>
                    <a:pt x="1032" y="68"/>
                    <a:pt x="1032" y="46"/>
                    <a:pt x="1039" y="9"/>
                  </a:cubicBezTo>
                  <a:cubicBezTo>
                    <a:pt x="1020" y="5"/>
                    <a:pt x="1001" y="1"/>
                    <a:pt x="9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4" name="Google Shape;33824;p24"/>
            <p:cNvSpPr/>
            <p:nvPr/>
          </p:nvSpPr>
          <p:spPr>
            <a:xfrm>
              <a:off x="-2613306" y="4106786"/>
              <a:ext cx="73774" cy="10935"/>
            </a:xfrm>
            <a:custGeom>
              <a:avLst/>
              <a:gdLst/>
              <a:ahLst/>
              <a:cxnLst/>
              <a:rect l="l" t="t" r="r" b="b"/>
              <a:pathLst>
                <a:path w="1545" h="229" extrusionOk="0">
                  <a:moveTo>
                    <a:pt x="241" y="1"/>
                  </a:moveTo>
                  <a:cubicBezTo>
                    <a:pt x="162" y="1"/>
                    <a:pt x="84" y="16"/>
                    <a:pt x="1" y="61"/>
                  </a:cubicBezTo>
                  <a:cubicBezTo>
                    <a:pt x="222" y="165"/>
                    <a:pt x="454" y="218"/>
                    <a:pt x="693" y="218"/>
                  </a:cubicBezTo>
                  <a:cubicBezTo>
                    <a:pt x="749" y="218"/>
                    <a:pt x="805" y="213"/>
                    <a:pt x="861" y="206"/>
                  </a:cubicBezTo>
                  <a:lnTo>
                    <a:pt x="1022" y="206"/>
                  </a:lnTo>
                  <a:cubicBezTo>
                    <a:pt x="1167" y="213"/>
                    <a:pt x="1313" y="229"/>
                    <a:pt x="1463" y="229"/>
                  </a:cubicBezTo>
                  <a:cubicBezTo>
                    <a:pt x="1489" y="229"/>
                    <a:pt x="1519" y="177"/>
                    <a:pt x="1545" y="151"/>
                  </a:cubicBezTo>
                  <a:cubicBezTo>
                    <a:pt x="1538" y="132"/>
                    <a:pt x="1531" y="117"/>
                    <a:pt x="1523" y="101"/>
                  </a:cubicBezTo>
                  <a:cubicBezTo>
                    <a:pt x="1474" y="113"/>
                    <a:pt x="1422" y="117"/>
                    <a:pt x="1369" y="117"/>
                  </a:cubicBezTo>
                  <a:cubicBezTo>
                    <a:pt x="1313" y="117"/>
                    <a:pt x="1257" y="113"/>
                    <a:pt x="1198" y="106"/>
                  </a:cubicBezTo>
                  <a:cubicBezTo>
                    <a:pt x="1141" y="101"/>
                    <a:pt x="1086" y="98"/>
                    <a:pt x="1026" y="98"/>
                  </a:cubicBezTo>
                  <a:cubicBezTo>
                    <a:pt x="958" y="98"/>
                    <a:pt x="887" y="106"/>
                    <a:pt x="820" y="124"/>
                  </a:cubicBezTo>
                  <a:cubicBezTo>
                    <a:pt x="808" y="128"/>
                    <a:pt x="798" y="128"/>
                    <a:pt x="790" y="128"/>
                  </a:cubicBezTo>
                  <a:cubicBezTo>
                    <a:pt x="738" y="128"/>
                    <a:pt x="674" y="98"/>
                    <a:pt x="618" y="83"/>
                  </a:cubicBezTo>
                  <a:cubicBezTo>
                    <a:pt x="494" y="46"/>
                    <a:pt x="368" y="1"/>
                    <a:pt x="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5" name="Google Shape;33825;p24"/>
            <p:cNvSpPr/>
            <p:nvPr/>
          </p:nvSpPr>
          <p:spPr>
            <a:xfrm>
              <a:off x="-1911954" y="3427972"/>
              <a:ext cx="23588" cy="69476"/>
            </a:xfrm>
            <a:custGeom>
              <a:avLst/>
              <a:gdLst/>
              <a:ahLst/>
              <a:cxnLst/>
              <a:rect l="l" t="t" r="r" b="b"/>
              <a:pathLst>
                <a:path w="494" h="1455" extrusionOk="0">
                  <a:moveTo>
                    <a:pt x="445" y="1"/>
                  </a:moveTo>
                  <a:cubicBezTo>
                    <a:pt x="337" y="285"/>
                    <a:pt x="247" y="513"/>
                    <a:pt x="157" y="744"/>
                  </a:cubicBezTo>
                  <a:cubicBezTo>
                    <a:pt x="76" y="965"/>
                    <a:pt x="0" y="1189"/>
                    <a:pt x="34" y="1455"/>
                  </a:cubicBezTo>
                  <a:cubicBezTo>
                    <a:pt x="150" y="1380"/>
                    <a:pt x="150" y="1380"/>
                    <a:pt x="165" y="1294"/>
                  </a:cubicBezTo>
                  <a:cubicBezTo>
                    <a:pt x="195" y="1148"/>
                    <a:pt x="224" y="1006"/>
                    <a:pt x="266" y="864"/>
                  </a:cubicBezTo>
                  <a:cubicBezTo>
                    <a:pt x="333" y="636"/>
                    <a:pt x="412" y="411"/>
                    <a:pt x="479" y="184"/>
                  </a:cubicBezTo>
                  <a:cubicBezTo>
                    <a:pt x="494" y="142"/>
                    <a:pt x="464" y="94"/>
                    <a:pt x="4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6" name="Google Shape;33826;p24"/>
            <p:cNvSpPr/>
            <p:nvPr/>
          </p:nvSpPr>
          <p:spPr>
            <a:xfrm>
              <a:off x="-1931245" y="3504372"/>
              <a:ext cx="23111" cy="73392"/>
            </a:xfrm>
            <a:custGeom>
              <a:avLst/>
              <a:gdLst/>
              <a:ahLst/>
              <a:cxnLst/>
              <a:rect l="l" t="t" r="r" b="b"/>
              <a:pathLst>
                <a:path w="484" h="1537" extrusionOk="0">
                  <a:moveTo>
                    <a:pt x="385" y="0"/>
                  </a:moveTo>
                  <a:cubicBezTo>
                    <a:pt x="333" y="184"/>
                    <a:pt x="262" y="348"/>
                    <a:pt x="251" y="521"/>
                  </a:cubicBezTo>
                  <a:cubicBezTo>
                    <a:pt x="244" y="707"/>
                    <a:pt x="195" y="871"/>
                    <a:pt x="131" y="1047"/>
                  </a:cubicBezTo>
                  <a:cubicBezTo>
                    <a:pt x="83" y="1189"/>
                    <a:pt x="0" y="1350"/>
                    <a:pt x="131" y="1537"/>
                  </a:cubicBezTo>
                  <a:cubicBezTo>
                    <a:pt x="166" y="1470"/>
                    <a:pt x="188" y="1436"/>
                    <a:pt x="199" y="1395"/>
                  </a:cubicBezTo>
                  <a:cubicBezTo>
                    <a:pt x="259" y="1211"/>
                    <a:pt x="202" y="999"/>
                    <a:pt x="340" y="835"/>
                  </a:cubicBezTo>
                  <a:cubicBezTo>
                    <a:pt x="323" y="628"/>
                    <a:pt x="390" y="442"/>
                    <a:pt x="449" y="255"/>
                  </a:cubicBezTo>
                  <a:cubicBezTo>
                    <a:pt x="475" y="165"/>
                    <a:pt x="483" y="76"/>
                    <a:pt x="3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7" name="Google Shape;33827;p24"/>
            <p:cNvSpPr/>
            <p:nvPr/>
          </p:nvSpPr>
          <p:spPr>
            <a:xfrm>
              <a:off x="-2095982" y="3276605"/>
              <a:ext cx="30894" cy="73392"/>
            </a:xfrm>
            <a:custGeom>
              <a:avLst/>
              <a:gdLst/>
              <a:ahLst/>
              <a:cxnLst/>
              <a:rect l="l" t="t" r="r" b="b"/>
              <a:pathLst>
                <a:path w="647" h="1537" extrusionOk="0">
                  <a:moveTo>
                    <a:pt x="614" y="1"/>
                  </a:moveTo>
                  <a:cubicBezTo>
                    <a:pt x="614" y="4"/>
                    <a:pt x="614" y="8"/>
                    <a:pt x="617" y="12"/>
                  </a:cubicBezTo>
                  <a:cubicBezTo>
                    <a:pt x="617" y="8"/>
                    <a:pt x="621" y="4"/>
                    <a:pt x="621" y="1"/>
                  </a:cubicBezTo>
                  <a:close/>
                  <a:moveTo>
                    <a:pt x="617" y="12"/>
                  </a:moveTo>
                  <a:cubicBezTo>
                    <a:pt x="538" y="195"/>
                    <a:pt x="457" y="379"/>
                    <a:pt x="378" y="562"/>
                  </a:cubicBezTo>
                  <a:cubicBezTo>
                    <a:pt x="277" y="805"/>
                    <a:pt x="179" y="1043"/>
                    <a:pt x="83" y="1287"/>
                  </a:cubicBezTo>
                  <a:cubicBezTo>
                    <a:pt x="53" y="1369"/>
                    <a:pt x="31" y="1455"/>
                    <a:pt x="0" y="1537"/>
                  </a:cubicBezTo>
                  <a:cubicBezTo>
                    <a:pt x="64" y="1533"/>
                    <a:pt x="112" y="1514"/>
                    <a:pt x="127" y="1481"/>
                  </a:cubicBezTo>
                  <a:cubicBezTo>
                    <a:pt x="176" y="1380"/>
                    <a:pt x="195" y="1264"/>
                    <a:pt x="255" y="1171"/>
                  </a:cubicBezTo>
                  <a:cubicBezTo>
                    <a:pt x="457" y="842"/>
                    <a:pt x="505" y="460"/>
                    <a:pt x="636" y="113"/>
                  </a:cubicBezTo>
                  <a:cubicBezTo>
                    <a:pt x="647" y="87"/>
                    <a:pt x="628" y="46"/>
                    <a:pt x="617"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8" name="Google Shape;33828;p24"/>
            <p:cNvSpPr/>
            <p:nvPr/>
          </p:nvSpPr>
          <p:spPr>
            <a:xfrm>
              <a:off x="-1553685" y="3120605"/>
              <a:ext cx="64988" cy="21297"/>
            </a:xfrm>
            <a:custGeom>
              <a:avLst/>
              <a:gdLst/>
              <a:ahLst/>
              <a:cxnLst/>
              <a:rect l="l" t="t" r="r" b="b"/>
              <a:pathLst>
                <a:path w="1361" h="446" extrusionOk="0">
                  <a:moveTo>
                    <a:pt x="0" y="416"/>
                  </a:moveTo>
                  <a:lnTo>
                    <a:pt x="0" y="423"/>
                  </a:lnTo>
                  <a:cubicBezTo>
                    <a:pt x="4" y="419"/>
                    <a:pt x="4" y="419"/>
                    <a:pt x="7" y="416"/>
                  </a:cubicBezTo>
                  <a:close/>
                  <a:moveTo>
                    <a:pt x="1346" y="0"/>
                  </a:moveTo>
                  <a:cubicBezTo>
                    <a:pt x="1218" y="30"/>
                    <a:pt x="1091" y="75"/>
                    <a:pt x="964" y="83"/>
                  </a:cubicBezTo>
                  <a:cubicBezTo>
                    <a:pt x="673" y="102"/>
                    <a:pt x="407" y="202"/>
                    <a:pt x="142" y="299"/>
                  </a:cubicBezTo>
                  <a:cubicBezTo>
                    <a:pt x="90" y="318"/>
                    <a:pt x="52" y="375"/>
                    <a:pt x="7" y="416"/>
                  </a:cubicBezTo>
                  <a:cubicBezTo>
                    <a:pt x="45" y="438"/>
                    <a:pt x="82" y="445"/>
                    <a:pt x="116" y="445"/>
                  </a:cubicBezTo>
                  <a:cubicBezTo>
                    <a:pt x="198" y="445"/>
                    <a:pt x="276" y="408"/>
                    <a:pt x="359" y="385"/>
                  </a:cubicBezTo>
                  <a:cubicBezTo>
                    <a:pt x="572" y="326"/>
                    <a:pt x="773" y="221"/>
                    <a:pt x="998" y="187"/>
                  </a:cubicBezTo>
                  <a:cubicBezTo>
                    <a:pt x="1125" y="169"/>
                    <a:pt x="1241" y="94"/>
                    <a:pt x="1360" y="42"/>
                  </a:cubicBezTo>
                  <a:cubicBezTo>
                    <a:pt x="1357" y="30"/>
                    <a:pt x="1353" y="16"/>
                    <a:pt x="13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9" name="Google Shape;33829;p24"/>
            <p:cNvSpPr/>
            <p:nvPr/>
          </p:nvSpPr>
          <p:spPr>
            <a:xfrm>
              <a:off x="-2230398" y="3963441"/>
              <a:ext cx="55008" cy="43643"/>
            </a:xfrm>
            <a:custGeom>
              <a:avLst/>
              <a:gdLst/>
              <a:ahLst/>
              <a:cxnLst/>
              <a:rect l="l" t="t" r="r" b="b"/>
              <a:pathLst>
                <a:path w="1152" h="914" extrusionOk="0">
                  <a:moveTo>
                    <a:pt x="1152" y="1"/>
                  </a:moveTo>
                  <a:lnTo>
                    <a:pt x="1152" y="1"/>
                  </a:lnTo>
                  <a:cubicBezTo>
                    <a:pt x="767" y="293"/>
                    <a:pt x="386" y="581"/>
                    <a:pt x="1" y="872"/>
                  </a:cubicBezTo>
                  <a:cubicBezTo>
                    <a:pt x="8" y="887"/>
                    <a:pt x="16" y="902"/>
                    <a:pt x="23" y="913"/>
                  </a:cubicBezTo>
                  <a:cubicBezTo>
                    <a:pt x="106" y="883"/>
                    <a:pt x="195" y="865"/>
                    <a:pt x="263" y="816"/>
                  </a:cubicBezTo>
                  <a:cubicBezTo>
                    <a:pt x="505" y="644"/>
                    <a:pt x="744" y="465"/>
                    <a:pt x="980" y="285"/>
                  </a:cubicBezTo>
                  <a:cubicBezTo>
                    <a:pt x="1070" y="218"/>
                    <a:pt x="1152" y="147"/>
                    <a:pt x="11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0" name="Google Shape;33830;p24"/>
            <p:cNvSpPr/>
            <p:nvPr/>
          </p:nvSpPr>
          <p:spPr>
            <a:xfrm>
              <a:off x="-1462149" y="2920485"/>
              <a:ext cx="38964" cy="27552"/>
            </a:xfrm>
            <a:custGeom>
              <a:avLst/>
              <a:gdLst/>
              <a:ahLst/>
              <a:cxnLst/>
              <a:rect l="l" t="t" r="r" b="b"/>
              <a:pathLst>
                <a:path w="816" h="577" extrusionOk="0">
                  <a:moveTo>
                    <a:pt x="654" y="1"/>
                  </a:moveTo>
                  <a:cubicBezTo>
                    <a:pt x="565" y="72"/>
                    <a:pt x="471" y="143"/>
                    <a:pt x="378" y="206"/>
                  </a:cubicBezTo>
                  <a:cubicBezTo>
                    <a:pt x="233" y="304"/>
                    <a:pt x="102" y="405"/>
                    <a:pt x="0" y="577"/>
                  </a:cubicBezTo>
                  <a:cubicBezTo>
                    <a:pt x="53" y="562"/>
                    <a:pt x="94" y="562"/>
                    <a:pt x="128" y="543"/>
                  </a:cubicBezTo>
                  <a:cubicBezTo>
                    <a:pt x="247" y="468"/>
                    <a:pt x="363" y="386"/>
                    <a:pt x="479" y="311"/>
                  </a:cubicBezTo>
                  <a:cubicBezTo>
                    <a:pt x="580" y="244"/>
                    <a:pt x="681" y="188"/>
                    <a:pt x="752" y="80"/>
                  </a:cubicBezTo>
                  <a:cubicBezTo>
                    <a:pt x="771" y="49"/>
                    <a:pt x="793" y="27"/>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1" name="Google Shape;33831;p24"/>
            <p:cNvSpPr/>
            <p:nvPr/>
          </p:nvSpPr>
          <p:spPr>
            <a:xfrm>
              <a:off x="-2662345" y="3904040"/>
              <a:ext cx="72007" cy="25737"/>
            </a:xfrm>
            <a:custGeom>
              <a:avLst/>
              <a:gdLst/>
              <a:ahLst/>
              <a:cxnLst/>
              <a:rect l="l" t="t" r="r" b="b"/>
              <a:pathLst>
                <a:path w="1508" h="539" extrusionOk="0">
                  <a:moveTo>
                    <a:pt x="12" y="1"/>
                  </a:moveTo>
                  <a:cubicBezTo>
                    <a:pt x="8" y="15"/>
                    <a:pt x="4" y="27"/>
                    <a:pt x="1" y="41"/>
                  </a:cubicBezTo>
                  <a:cubicBezTo>
                    <a:pt x="90" y="97"/>
                    <a:pt x="176" y="184"/>
                    <a:pt x="273" y="202"/>
                  </a:cubicBezTo>
                  <a:cubicBezTo>
                    <a:pt x="565" y="265"/>
                    <a:pt x="841" y="355"/>
                    <a:pt x="1114" y="472"/>
                  </a:cubicBezTo>
                  <a:cubicBezTo>
                    <a:pt x="1189" y="505"/>
                    <a:pt x="1271" y="539"/>
                    <a:pt x="1357" y="539"/>
                  </a:cubicBezTo>
                  <a:cubicBezTo>
                    <a:pt x="1406" y="539"/>
                    <a:pt x="1454" y="527"/>
                    <a:pt x="1507" y="498"/>
                  </a:cubicBezTo>
                  <a:cubicBezTo>
                    <a:pt x="1111" y="273"/>
                    <a:pt x="636" y="262"/>
                    <a:pt x="236" y="45"/>
                  </a:cubicBezTo>
                  <a:cubicBezTo>
                    <a:pt x="172" y="11"/>
                    <a:pt x="86" y="1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2" name="Google Shape;33832;p24"/>
            <p:cNvSpPr/>
            <p:nvPr/>
          </p:nvSpPr>
          <p:spPr>
            <a:xfrm>
              <a:off x="-1346307" y="3033844"/>
              <a:ext cx="61789" cy="45744"/>
            </a:xfrm>
            <a:custGeom>
              <a:avLst/>
              <a:gdLst/>
              <a:ahLst/>
              <a:cxnLst/>
              <a:rect l="l" t="t" r="r" b="b"/>
              <a:pathLst>
                <a:path w="1294" h="958" extrusionOk="0">
                  <a:moveTo>
                    <a:pt x="1294" y="1"/>
                  </a:moveTo>
                  <a:lnTo>
                    <a:pt x="1294" y="1"/>
                  </a:lnTo>
                  <a:cubicBezTo>
                    <a:pt x="826" y="263"/>
                    <a:pt x="431" y="610"/>
                    <a:pt x="0" y="910"/>
                  </a:cubicBezTo>
                  <a:cubicBezTo>
                    <a:pt x="5" y="924"/>
                    <a:pt x="8" y="939"/>
                    <a:pt x="12" y="954"/>
                  </a:cubicBezTo>
                  <a:lnTo>
                    <a:pt x="41" y="954"/>
                  </a:lnTo>
                  <a:cubicBezTo>
                    <a:pt x="53" y="958"/>
                    <a:pt x="60" y="958"/>
                    <a:pt x="72" y="958"/>
                  </a:cubicBezTo>
                  <a:cubicBezTo>
                    <a:pt x="83" y="958"/>
                    <a:pt x="94" y="954"/>
                    <a:pt x="105" y="950"/>
                  </a:cubicBezTo>
                  <a:cubicBezTo>
                    <a:pt x="184" y="894"/>
                    <a:pt x="255" y="831"/>
                    <a:pt x="333" y="775"/>
                  </a:cubicBezTo>
                  <a:cubicBezTo>
                    <a:pt x="546" y="622"/>
                    <a:pt x="763" y="479"/>
                    <a:pt x="969" y="322"/>
                  </a:cubicBezTo>
                  <a:cubicBezTo>
                    <a:pt x="1088" y="229"/>
                    <a:pt x="1185" y="109"/>
                    <a:pt x="12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3" name="Google Shape;33833;p24"/>
            <p:cNvSpPr/>
            <p:nvPr/>
          </p:nvSpPr>
          <p:spPr>
            <a:xfrm>
              <a:off x="-1504121" y="3134548"/>
              <a:ext cx="59306" cy="23923"/>
            </a:xfrm>
            <a:custGeom>
              <a:avLst/>
              <a:gdLst/>
              <a:ahLst/>
              <a:cxnLst/>
              <a:rect l="l" t="t" r="r" b="b"/>
              <a:pathLst>
                <a:path w="1242" h="501" extrusionOk="0">
                  <a:moveTo>
                    <a:pt x="1156" y="0"/>
                  </a:moveTo>
                  <a:cubicBezTo>
                    <a:pt x="1141" y="0"/>
                    <a:pt x="1130" y="4"/>
                    <a:pt x="1115" y="7"/>
                  </a:cubicBezTo>
                  <a:cubicBezTo>
                    <a:pt x="779" y="112"/>
                    <a:pt x="446" y="217"/>
                    <a:pt x="113" y="326"/>
                  </a:cubicBezTo>
                  <a:cubicBezTo>
                    <a:pt x="49" y="344"/>
                    <a:pt x="1" y="388"/>
                    <a:pt x="46" y="501"/>
                  </a:cubicBezTo>
                  <a:cubicBezTo>
                    <a:pt x="450" y="362"/>
                    <a:pt x="853" y="231"/>
                    <a:pt x="1242" y="22"/>
                  </a:cubicBezTo>
                  <a:cubicBezTo>
                    <a:pt x="1212" y="7"/>
                    <a:pt x="1186" y="0"/>
                    <a:pt x="1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4" name="Google Shape;33834;p24"/>
            <p:cNvSpPr/>
            <p:nvPr/>
          </p:nvSpPr>
          <p:spPr>
            <a:xfrm>
              <a:off x="-2009937" y="3180245"/>
              <a:ext cx="34332" cy="49803"/>
            </a:xfrm>
            <a:custGeom>
              <a:avLst/>
              <a:gdLst/>
              <a:ahLst/>
              <a:cxnLst/>
              <a:rect l="l" t="t" r="r" b="b"/>
              <a:pathLst>
                <a:path w="719" h="1043" extrusionOk="0">
                  <a:moveTo>
                    <a:pt x="718" y="0"/>
                  </a:moveTo>
                  <a:lnTo>
                    <a:pt x="718" y="0"/>
                  </a:lnTo>
                  <a:cubicBezTo>
                    <a:pt x="427" y="311"/>
                    <a:pt x="154" y="632"/>
                    <a:pt x="0" y="1043"/>
                  </a:cubicBezTo>
                  <a:cubicBezTo>
                    <a:pt x="228" y="949"/>
                    <a:pt x="273" y="710"/>
                    <a:pt x="415" y="549"/>
                  </a:cubicBezTo>
                  <a:cubicBezTo>
                    <a:pt x="553" y="392"/>
                    <a:pt x="703" y="232"/>
                    <a:pt x="7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5" name="Google Shape;33835;p24"/>
            <p:cNvSpPr/>
            <p:nvPr/>
          </p:nvSpPr>
          <p:spPr>
            <a:xfrm>
              <a:off x="-2046752" y="3381941"/>
              <a:ext cx="22777" cy="64271"/>
            </a:xfrm>
            <a:custGeom>
              <a:avLst/>
              <a:gdLst/>
              <a:ahLst/>
              <a:cxnLst/>
              <a:rect l="l" t="t" r="r" b="b"/>
              <a:pathLst>
                <a:path w="477" h="1346" extrusionOk="0">
                  <a:moveTo>
                    <a:pt x="401" y="0"/>
                  </a:moveTo>
                  <a:cubicBezTo>
                    <a:pt x="378" y="57"/>
                    <a:pt x="360" y="105"/>
                    <a:pt x="342" y="150"/>
                  </a:cubicBezTo>
                  <a:cubicBezTo>
                    <a:pt x="263" y="374"/>
                    <a:pt x="173" y="595"/>
                    <a:pt x="106" y="826"/>
                  </a:cubicBezTo>
                  <a:cubicBezTo>
                    <a:pt x="57" y="991"/>
                    <a:pt x="42" y="1163"/>
                    <a:pt x="12" y="1331"/>
                  </a:cubicBezTo>
                  <a:cubicBezTo>
                    <a:pt x="57" y="1271"/>
                    <a:pt x="113" y="1211"/>
                    <a:pt x="143" y="1144"/>
                  </a:cubicBezTo>
                  <a:cubicBezTo>
                    <a:pt x="180" y="1073"/>
                    <a:pt x="192" y="987"/>
                    <a:pt x="218" y="909"/>
                  </a:cubicBezTo>
                  <a:cubicBezTo>
                    <a:pt x="292" y="662"/>
                    <a:pt x="368" y="415"/>
                    <a:pt x="449" y="169"/>
                  </a:cubicBezTo>
                  <a:cubicBezTo>
                    <a:pt x="476" y="97"/>
                    <a:pt x="461" y="52"/>
                    <a:pt x="401" y="0"/>
                  </a:cubicBezTo>
                  <a:close/>
                  <a:moveTo>
                    <a:pt x="12" y="1331"/>
                  </a:moveTo>
                  <a:lnTo>
                    <a:pt x="12" y="1331"/>
                  </a:lnTo>
                  <a:cubicBezTo>
                    <a:pt x="9" y="1335"/>
                    <a:pt x="5" y="1342"/>
                    <a:pt x="1" y="1346"/>
                  </a:cubicBezTo>
                  <a:lnTo>
                    <a:pt x="9" y="1346"/>
                  </a:lnTo>
                  <a:cubicBezTo>
                    <a:pt x="9" y="1342"/>
                    <a:pt x="12" y="1335"/>
                    <a:pt x="12" y="13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6" name="Google Shape;33836;p24"/>
            <p:cNvSpPr/>
            <p:nvPr/>
          </p:nvSpPr>
          <p:spPr>
            <a:xfrm>
              <a:off x="-2059215" y="3290166"/>
              <a:ext cx="23254" cy="50949"/>
            </a:xfrm>
            <a:custGeom>
              <a:avLst/>
              <a:gdLst/>
              <a:ahLst/>
              <a:cxnLst/>
              <a:rect l="l" t="t" r="r" b="b"/>
              <a:pathLst>
                <a:path w="487" h="1067" extrusionOk="0">
                  <a:moveTo>
                    <a:pt x="434" y="0"/>
                  </a:moveTo>
                  <a:cubicBezTo>
                    <a:pt x="386" y="57"/>
                    <a:pt x="322" y="113"/>
                    <a:pt x="299" y="176"/>
                  </a:cubicBezTo>
                  <a:cubicBezTo>
                    <a:pt x="194" y="464"/>
                    <a:pt x="101" y="756"/>
                    <a:pt x="1" y="1051"/>
                  </a:cubicBezTo>
                  <a:cubicBezTo>
                    <a:pt x="30" y="1059"/>
                    <a:pt x="53" y="1066"/>
                    <a:pt x="72" y="1066"/>
                  </a:cubicBezTo>
                  <a:cubicBezTo>
                    <a:pt x="135" y="1066"/>
                    <a:pt x="161" y="1014"/>
                    <a:pt x="180" y="965"/>
                  </a:cubicBezTo>
                  <a:cubicBezTo>
                    <a:pt x="247" y="778"/>
                    <a:pt x="307" y="592"/>
                    <a:pt x="370" y="404"/>
                  </a:cubicBezTo>
                  <a:cubicBezTo>
                    <a:pt x="412" y="278"/>
                    <a:pt x="449" y="150"/>
                    <a:pt x="486" y="27"/>
                  </a:cubicBezTo>
                  <a:cubicBezTo>
                    <a:pt x="468" y="16"/>
                    <a:pt x="449" y="8"/>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7" name="Google Shape;33837;p24"/>
            <p:cNvSpPr/>
            <p:nvPr/>
          </p:nvSpPr>
          <p:spPr>
            <a:xfrm>
              <a:off x="-1543180" y="3151165"/>
              <a:ext cx="36815" cy="16426"/>
            </a:xfrm>
            <a:custGeom>
              <a:avLst/>
              <a:gdLst/>
              <a:ahLst/>
              <a:cxnLst/>
              <a:rect l="l" t="t" r="r" b="b"/>
              <a:pathLst>
                <a:path w="771" h="344" extrusionOk="0">
                  <a:moveTo>
                    <a:pt x="550" y="0"/>
                  </a:moveTo>
                  <a:cubicBezTo>
                    <a:pt x="337" y="0"/>
                    <a:pt x="165" y="116"/>
                    <a:pt x="1" y="242"/>
                  </a:cubicBezTo>
                  <a:cubicBezTo>
                    <a:pt x="8" y="310"/>
                    <a:pt x="34" y="344"/>
                    <a:pt x="79" y="344"/>
                  </a:cubicBezTo>
                  <a:cubicBezTo>
                    <a:pt x="90" y="344"/>
                    <a:pt x="105" y="344"/>
                    <a:pt x="116" y="337"/>
                  </a:cubicBezTo>
                  <a:cubicBezTo>
                    <a:pt x="303" y="280"/>
                    <a:pt x="490" y="216"/>
                    <a:pt x="669" y="149"/>
                  </a:cubicBezTo>
                  <a:cubicBezTo>
                    <a:pt x="707" y="135"/>
                    <a:pt x="729" y="85"/>
                    <a:pt x="770" y="37"/>
                  </a:cubicBezTo>
                  <a:cubicBezTo>
                    <a:pt x="692" y="11"/>
                    <a:pt x="621" y="0"/>
                    <a:pt x="5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8" name="Google Shape;33838;p24"/>
            <p:cNvSpPr/>
            <p:nvPr/>
          </p:nvSpPr>
          <p:spPr>
            <a:xfrm>
              <a:off x="-1952111" y="3419234"/>
              <a:ext cx="24114" cy="70383"/>
            </a:xfrm>
            <a:custGeom>
              <a:avLst/>
              <a:gdLst/>
              <a:ahLst/>
              <a:cxnLst/>
              <a:rect l="l" t="t" r="r" b="b"/>
              <a:pathLst>
                <a:path w="505" h="1474" extrusionOk="0">
                  <a:moveTo>
                    <a:pt x="427" y="1"/>
                  </a:moveTo>
                  <a:cubicBezTo>
                    <a:pt x="367" y="218"/>
                    <a:pt x="311" y="434"/>
                    <a:pt x="251" y="651"/>
                  </a:cubicBezTo>
                  <a:cubicBezTo>
                    <a:pt x="244" y="681"/>
                    <a:pt x="225" y="711"/>
                    <a:pt x="213" y="741"/>
                  </a:cubicBezTo>
                  <a:cubicBezTo>
                    <a:pt x="184" y="827"/>
                    <a:pt x="146" y="908"/>
                    <a:pt x="132" y="995"/>
                  </a:cubicBezTo>
                  <a:cubicBezTo>
                    <a:pt x="120" y="1055"/>
                    <a:pt x="135" y="1096"/>
                    <a:pt x="75" y="1155"/>
                  </a:cubicBezTo>
                  <a:cubicBezTo>
                    <a:pt x="1" y="1234"/>
                    <a:pt x="56" y="1402"/>
                    <a:pt x="158" y="1474"/>
                  </a:cubicBezTo>
                  <a:cubicBezTo>
                    <a:pt x="176" y="1305"/>
                    <a:pt x="184" y="1141"/>
                    <a:pt x="221" y="984"/>
                  </a:cubicBezTo>
                  <a:cubicBezTo>
                    <a:pt x="254" y="812"/>
                    <a:pt x="315" y="647"/>
                    <a:pt x="370" y="482"/>
                  </a:cubicBezTo>
                  <a:cubicBezTo>
                    <a:pt x="423" y="330"/>
                    <a:pt x="505" y="184"/>
                    <a:pt x="486" y="16"/>
                  </a:cubicBezTo>
                  <a:cubicBezTo>
                    <a:pt x="463" y="11"/>
                    <a:pt x="446" y="8"/>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9" name="Google Shape;33839;p24"/>
            <p:cNvSpPr/>
            <p:nvPr/>
          </p:nvSpPr>
          <p:spPr>
            <a:xfrm>
              <a:off x="-1964288" y="3133784"/>
              <a:ext cx="34332" cy="33807"/>
            </a:xfrm>
            <a:custGeom>
              <a:avLst/>
              <a:gdLst/>
              <a:ahLst/>
              <a:cxnLst/>
              <a:rect l="l" t="t" r="r" b="b"/>
              <a:pathLst>
                <a:path w="719" h="708" extrusionOk="0">
                  <a:moveTo>
                    <a:pt x="692" y="5"/>
                  </a:moveTo>
                  <a:cubicBezTo>
                    <a:pt x="659" y="9"/>
                    <a:pt x="618" y="1"/>
                    <a:pt x="596" y="20"/>
                  </a:cubicBezTo>
                  <a:cubicBezTo>
                    <a:pt x="420" y="188"/>
                    <a:pt x="240" y="356"/>
                    <a:pt x="68" y="528"/>
                  </a:cubicBezTo>
                  <a:cubicBezTo>
                    <a:pt x="23" y="573"/>
                    <a:pt x="1" y="637"/>
                    <a:pt x="87" y="708"/>
                  </a:cubicBezTo>
                  <a:cubicBezTo>
                    <a:pt x="337" y="525"/>
                    <a:pt x="528" y="289"/>
                    <a:pt x="718" y="54"/>
                  </a:cubicBezTo>
                  <a:cubicBezTo>
                    <a:pt x="711" y="38"/>
                    <a:pt x="701" y="20"/>
                    <a:pt x="692"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0" name="Google Shape;33840;p24"/>
            <p:cNvSpPr/>
            <p:nvPr/>
          </p:nvSpPr>
          <p:spPr>
            <a:xfrm>
              <a:off x="-2630018" y="3883698"/>
              <a:ext cx="78406" cy="21965"/>
            </a:xfrm>
            <a:custGeom>
              <a:avLst/>
              <a:gdLst/>
              <a:ahLst/>
              <a:cxnLst/>
              <a:rect l="l" t="t" r="r" b="b"/>
              <a:pathLst>
                <a:path w="1642" h="460" extrusionOk="0">
                  <a:moveTo>
                    <a:pt x="41" y="0"/>
                  </a:moveTo>
                  <a:cubicBezTo>
                    <a:pt x="30" y="0"/>
                    <a:pt x="19" y="11"/>
                    <a:pt x="0" y="18"/>
                  </a:cubicBezTo>
                  <a:cubicBezTo>
                    <a:pt x="4" y="49"/>
                    <a:pt x="4" y="82"/>
                    <a:pt x="7" y="123"/>
                  </a:cubicBezTo>
                  <a:lnTo>
                    <a:pt x="78" y="123"/>
                  </a:lnTo>
                  <a:cubicBezTo>
                    <a:pt x="101" y="123"/>
                    <a:pt x="120" y="123"/>
                    <a:pt x="142" y="127"/>
                  </a:cubicBezTo>
                  <a:cubicBezTo>
                    <a:pt x="337" y="180"/>
                    <a:pt x="530" y="243"/>
                    <a:pt x="729" y="292"/>
                  </a:cubicBezTo>
                  <a:cubicBezTo>
                    <a:pt x="979" y="355"/>
                    <a:pt x="1230" y="408"/>
                    <a:pt x="1484" y="460"/>
                  </a:cubicBezTo>
                  <a:lnTo>
                    <a:pt x="1499" y="460"/>
                  </a:lnTo>
                  <a:cubicBezTo>
                    <a:pt x="1536" y="460"/>
                    <a:pt x="1581" y="437"/>
                    <a:pt x="1641" y="422"/>
                  </a:cubicBezTo>
                  <a:cubicBezTo>
                    <a:pt x="1596" y="389"/>
                    <a:pt x="1585" y="374"/>
                    <a:pt x="1574" y="374"/>
                  </a:cubicBezTo>
                  <a:cubicBezTo>
                    <a:pt x="1305" y="340"/>
                    <a:pt x="1032" y="332"/>
                    <a:pt x="770" y="225"/>
                  </a:cubicBezTo>
                  <a:cubicBezTo>
                    <a:pt x="538" y="123"/>
                    <a:pt x="288" y="71"/>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1" name="Google Shape;33841;p24"/>
            <p:cNvSpPr/>
            <p:nvPr/>
          </p:nvSpPr>
          <p:spPr>
            <a:xfrm>
              <a:off x="-1983531" y="3710557"/>
              <a:ext cx="22156" cy="47654"/>
            </a:xfrm>
            <a:custGeom>
              <a:avLst/>
              <a:gdLst/>
              <a:ahLst/>
              <a:cxnLst/>
              <a:rect l="l" t="t" r="r" b="b"/>
              <a:pathLst>
                <a:path w="464" h="998" extrusionOk="0">
                  <a:moveTo>
                    <a:pt x="415" y="0"/>
                  </a:moveTo>
                  <a:cubicBezTo>
                    <a:pt x="400" y="19"/>
                    <a:pt x="381" y="30"/>
                    <a:pt x="374" y="49"/>
                  </a:cubicBezTo>
                  <a:cubicBezTo>
                    <a:pt x="314" y="172"/>
                    <a:pt x="284" y="333"/>
                    <a:pt x="191" y="419"/>
                  </a:cubicBezTo>
                  <a:cubicBezTo>
                    <a:pt x="49" y="546"/>
                    <a:pt x="31" y="699"/>
                    <a:pt x="5" y="860"/>
                  </a:cubicBezTo>
                  <a:cubicBezTo>
                    <a:pt x="0" y="894"/>
                    <a:pt x="19" y="931"/>
                    <a:pt x="34" y="998"/>
                  </a:cubicBezTo>
                  <a:cubicBezTo>
                    <a:pt x="240" y="680"/>
                    <a:pt x="348" y="359"/>
                    <a:pt x="464" y="41"/>
                  </a:cubicBezTo>
                  <a:cubicBezTo>
                    <a:pt x="464" y="38"/>
                    <a:pt x="434" y="19"/>
                    <a:pt x="4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2" name="Google Shape;33842;p24"/>
            <p:cNvSpPr/>
            <p:nvPr/>
          </p:nvSpPr>
          <p:spPr>
            <a:xfrm>
              <a:off x="-1975652" y="3202353"/>
              <a:ext cx="34141" cy="51427"/>
            </a:xfrm>
            <a:custGeom>
              <a:avLst/>
              <a:gdLst/>
              <a:ahLst/>
              <a:cxnLst/>
              <a:rect l="l" t="t" r="r" b="b"/>
              <a:pathLst>
                <a:path w="715" h="1077" extrusionOk="0">
                  <a:moveTo>
                    <a:pt x="714" y="0"/>
                  </a:moveTo>
                  <a:cubicBezTo>
                    <a:pt x="485" y="285"/>
                    <a:pt x="276" y="576"/>
                    <a:pt x="71" y="871"/>
                  </a:cubicBezTo>
                  <a:cubicBezTo>
                    <a:pt x="37" y="920"/>
                    <a:pt x="23" y="984"/>
                    <a:pt x="0" y="1040"/>
                  </a:cubicBezTo>
                  <a:cubicBezTo>
                    <a:pt x="23" y="1051"/>
                    <a:pt x="41" y="1062"/>
                    <a:pt x="64" y="1077"/>
                  </a:cubicBezTo>
                  <a:cubicBezTo>
                    <a:pt x="187" y="902"/>
                    <a:pt x="321" y="730"/>
                    <a:pt x="430" y="547"/>
                  </a:cubicBezTo>
                  <a:cubicBezTo>
                    <a:pt x="535" y="371"/>
                    <a:pt x="710" y="233"/>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3" name="Google Shape;33843;p24"/>
            <p:cNvSpPr/>
            <p:nvPr/>
          </p:nvSpPr>
          <p:spPr>
            <a:xfrm>
              <a:off x="-2281061" y="4012910"/>
              <a:ext cx="46795" cy="22347"/>
            </a:xfrm>
            <a:custGeom>
              <a:avLst/>
              <a:gdLst/>
              <a:ahLst/>
              <a:cxnLst/>
              <a:rect l="l" t="t" r="r" b="b"/>
              <a:pathLst>
                <a:path w="980" h="468" extrusionOk="0">
                  <a:moveTo>
                    <a:pt x="875" y="0"/>
                  </a:moveTo>
                  <a:cubicBezTo>
                    <a:pt x="584" y="0"/>
                    <a:pt x="135" y="236"/>
                    <a:pt x="0" y="468"/>
                  </a:cubicBezTo>
                  <a:cubicBezTo>
                    <a:pt x="329" y="314"/>
                    <a:pt x="632" y="173"/>
                    <a:pt x="979" y="16"/>
                  </a:cubicBezTo>
                  <a:cubicBezTo>
                    <a:pt x="946" y="4"/>
                    <a:pt x="912"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4" name="Google Shape;33844;p24"/>
            <p:cNvSpPr/>
            <p:nvPr/>
          </p:nvSpPr>
          <p:spPr>
            <a:xfrm>
              <a:off x="-2017815" y="3303249"/>
              <a:ext cx="22729" cy="52525"/>
            </a:xfrm>
            <a:custGeom>
              <a:avLst/>
              <a:gdLst/>
              <a:ahLst/>
              <a:cxnLst/>
              <a:rect l="l" t="t" r="r" b="b"/>
              <a:pathLst>
                <a:path w="476" h="1100" extrusionOk="0">
                  <a:moveTo>
                    <a:pt x="416" y="0"/>
                  </a:moveTo>
                  <a:cubicBezTo>
                    <a:pt x="199" y="287"/>
                    <a:pt x="117" y="635"/>
                    <a:pt x="12" y="972"/>
                  </a:cubicBezTo>
                  <a:cubicBezTo>
                    <a:pt x="0" y="1005"/>
                    <a:pt x="34" y="1058"/>
                    <a:pt x="50" y="1099"/>
                  </a:cubicBezTo>
                  <a:cubicBezTo>
                    <a:pt x="95" y="1009"/>
                    <a:pt x="147" y="920"/>
                    <a:pt x="180" y="825"/>
                  </a:cubicBezTo>
                  <a:cubicBezTo>
                    <a:pt x="255" y="609"/>
                    <a:pt x="322" y="392"/>
                    <a:pt x="393" y="179"/>
                  </a:cubicBezTo>
                  <a:cubicBezTo>
                    <a:pt x="412" y="119"/>
                    <a:pt x="476" y="74"/>
                    <a:pt x="423" y="7"/>
                  </a:cubicBezTo>
                  <a:lnTo>
                    <a:pt x="4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5" name="Google Shape;33845;p24"/>
            <p:cNvSpPr/>
            <p:nvPr/>
          </p:nvSpPr>
          <p:spPr>
            <a:xfrm>
              <a:off x="-2104911" y="3474194"/>
              <a:ext cx="15041" cy="40922"/>
            </a:xfrm>
            <a:custGeom>
              <a:avLst/>
              <a:gdLst/>
              <a:ahLst/>
              <a:cxnLst/>
              <a:rect l="l" t="t" r="r" b="b"/>
              <a:pathLst>
                <a:path w="315" h="857" extrusionOk="0">
                  <a:moveTo>
                    <a:pt x="218" y="1"/>
                  </a:moveTo>
                  <a:cubicBezTo>
                    <a:pt x="64" y="278"/>
                    <a:pt x="30" y="558"/>
                    <a:pt x="0" y="856"/>
                  </a:cubicBezTo>
                  <a:cubicBezTo>
                    <a:pt x="192" y="741"/>
                    <a:pt x="314" y="247"/>
                    <a:pt x="2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6" name="Google Shape;33846;p24"/>
            <p:cNvSpPr/>
            <p:nvPr/>
          </p:nvSpPr>
          <p:spPr>
            <a:xfrm>
              <a:off x="-1239920" y="3023482"/>
              <a:ext cx="25928" cy="26310"/>
            </a:xfrm>
            <a:custGeom>
              <a:avLst/>
              <a:gdLst/>
              <a:ahLst/>
              <a:cxnLst/>
              <a:rect l="l" t="t" r="r" b="b"/>
              <a:pathLst>
                <a:path w="543" h="551" extrusionOk="0">
                  <a:moveTo>
                    <a:pt x="513" y="1"/>
                  </a:moveTo>
                  <a:lnTo>
                    <a:pt x="513" y="1"/>
                  </a:lnTo>
                  <a:cubicBezTo>
                    <a:pt x="468" y="19"/>
                    <a:pt x="412" y="23"/>
                    <a:pt x="382" y="54"/>
                  </a:cubicBezTo>
                  <a:cubicBezTo>
                    <a:pt x="255" y="176"/>
                    <a:pt x="135" y="304"/>
                    <a:pt x="15" y="438"/>
                  </a:cubicBezTo>
                  <a:cubicBezTo>
                    <a:pt x="1" y="454"/>
                    <a:pt x="23" y="502"/>
                    <a:pt x="27" y="551"/>
                  </a:cubicBezTo>
                  <a:cubicBezTo>
                    <a:pt x="303" y="472"/>
                    <a:pt x="543" y="199"/>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7" name="Google Shape;33847;p24"/>
            <p:cNvSpPr/>
            <p:nvPr/>
          </p:nvSpPr>
          <p:spPr>
            <a:xfrm>
              <a:off x="-2060981" y="3779603"/>
              <a:ext cx="25737" cy="45936"/>
            </a:xfrm>
            <a:custGeom>
              <a:avLst/>
              <a:gdLst/>
              <a:ahLst/>
              <a:cxnLst/>
              <a:rect l="l" t="t" r="r" b="b"/>
              <a:pathLst>
                <a:path w="539" h="962" extrusionOk="0">
                  <a:moveTo>
                    <a:pt x="501" y="0"/>
                  </a:moveTo>
                  <a:cubicBezTo>
                    <a:pt x="433" y="0"/>
                    <a:pt x="400" y="42"/>
                    <a:pt x="374" y="105"/>
                  </a:cubicBezTo>
                  <a:cubicBezTo>
                    <a:pt x="340" y="191"/>
                    <a:pt x="307" y="278"/>
                    <a:pt x="258" y="356"/>
                  </a:cubicBezTo>
                  <a:cubicBezTo>
                    <a:pt x="142" y="539"/>
                    <a:pt x="67" y="741"/>
                    <a:pt x="12" y="950"/>
                  </a:cubicBezTo>
                  <a:cubicBezTo>
                    <a:pt x="41" y="920"/>
                    <a:pt x="74" y="890"/>
                    <a:pt x="101" y="857"/>
                  </a:cubicBezTo>
                  <a:cubicBezTo>
                    <a:pt x="292" y="599"/>
                    <a:pt x="419" y="307"/>
                    <a:pt x="538" y="5"/>
                  </a:cubicBezTo>
                  <a:cubicBezTo>
                    <a:pt x="528" y="5"/>
                    <a:pt x="512" y="0"/>
                    <a:pt x="501" y="0"/>
                  </a:cubicBezTo>
                  <a:close/>
                  <a:moveTo>
                    <a:pt x="12" y="950"/>
                  </a:moveTo>
                  <a:cubicBezTo>
                    <a:pt x="7" y="954"/>
                    <a:pt x="4" y="958"/>
                    <a:pt x="0" y="961"/>
                  </a:cubicBezTo>
                  <a:lnTo>
                    <a:pt x="7" y="961"/>
                  </a:lnTo>
                  <a:cubicBezTo>
                    <a:pt x="7" y="958"/>
                    <a:pt x="7" y="954"/>
                    <a:pt x="12" y="95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8" name="Google Shape;33848;p24"/>
            <p:cNvSpPr/>
            <p:nvPr/>
          </p:nvSpPr>
          <p:spPr>
            <a:xfrm>
              <a:off x="-1985871" y="3112392"/>
              <a:ext cx="32565" cy="36672"/>
            </a:xfrm>
            <a:custGeom>
              <a:avLst/>
              <a:gdLst/>
              <a:ahLst/>
              <a:cxnLst/>
              <a:rect l="l" t="t" r="r" b="b"/>
              <a:pathLst>
                <a:path w="682" h="768" extrusionOk="0">
                  <a:moveTo>
                    <a:pt x="682" y="0"/>
                  </a:moveTo>
                  <a:lnTo>
                    <a:pt x="682" y="0"/>
                  </a:lnTo>
                  <a:cubicBezTo>
                    <a:pt x="333" y="229"/>
                    <a:pt x="49" y="543"/>
                    <a:pt x="1" y="767"/>
                  </a:cubicBezTo>
                  <a:cubicBezTo>
                    <a:pt x="228" y="502"/>
                    <a:pt x="565" y="378"/>
                    <a:pt x="6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9" name="Google Shape;33849;p24"/>
            <p:cNvSpPr/>
            <p:nvPr/>
          </p:nvSpPr>
          <p:spPr>
            <a:xfrm>
              <a:off x="-2083472" y="3565062"/>
              <a:ext cx="13752" cy="42163"/>
            </a:xfrm>
            <a:custGeom>
              <a:avLst/>
              <a:gdLst/>
              <a:ahLst/>
              <a:cxnLst/>
              <a:rect l="l" t="t" r="r" b="b"/>
              <a:pathLst>
                <a:path w="288" h="883" extrusionOk="0">
                  <a:moveTo>
                    <a:pt x="288" y="0"/>
                  </a:moveTo>
                  <a:lnTo>
                    <a:pt x="288" y="0"/>
                  </a:lnTo>
                  <a:cubicBezTo>
                    <a:pt x="172" y="113"/>
                    <a:pt x="26" y="591"/>
                    <a:pt x="0" y="882"/>
                  </a:cubicBezTo>
                  <a:cubicBezTo>
                    <a:pt x="150" y="837"/>
                    <a:pt x="195" y="725"/>
                    <a:pt x="221" y="602"/>
                  </a:cubicBezTo>
                  <a:cubicBezTo>
                    <a:pt x="247" y="471"/>
                    <a:pt x="262" y="337"/>
                    <a:pt x="281" y="206"/>
                  </a:cubicBezTo>
                  <a:cubicBezTo>
                    <a:pt x="288" y="154"/>
                    <a:pt x="284" y="97"/>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0" name="Google Shape;33850;p24"/>
            <p:cNvSpPr/>
            <p:nvPr/>
          </p:nvSpPr>
          <p:spPr>
            <a:xfrm>
              <a:off x="-2399624" y="3950262"/>
              <a:ext cx="49183" cy="16808"/>
            </a:xfrm>
            <a:custGeom>
              <a:avLst/>
              <a:gdLst/>
              <a:ahLst/>
              <a:cxnLst/>
              <a:rect l="l" t="t" r="r" b="b"/>
              <a:pathLst>
                <a:path w="1030" h="352" extrusionOk="0">
                  <a:moveTo>
                    <a:pt x="913" y="1"/>
                  </a:moveTo>
                  <a:cubicBezTo>
                    <a:pt x="886" y="1"/>
                    <a:pt x="864" y="4"/>
                    <a:pt x="842" y="8"/>
                  </a:cubicBezTo>
                  <a:cubicBezTo>
                    <a:pt x="662" y="60"/>
                    <a:pt x="479" y="116"/>
                    <a:pt x="300" y="172"/>
                  </a:cubicBezTo>
                  <a:cubicBezTo>
                    <a:pt x="191" y="210"/>
                    <a:pt x="79" y="244"/>
                    <a:pt x="8" y="344"/>
                  </a:cubicBezTo>
                  <a:cubicBezTo>
                    <a:pt x="363" y="292"/>
                    <a:pt x="711" y="202"/>
                    <a:pt x="1029" y="19"/>
                  </a:cubicBezTo>
                  <a:cubicBezTo>
                    <a:pt x="988" y="8"/>
                    <a:pt x="950" y="1"/>
                    <a:pt x="913" y="1"/>
                  </a:cubicBezTo>
                  <a:close/>
                  <a:moveTo>
                    <a:pt x="1" y="344"/>
                  </a:moveTo>
                  <a:lnTo>
                    <a:pt x="1" y="351"/>
                  </a:lnTo>
                  <a:cubicBezTo>
                    <a:pt x="5" y="351"/>
                    <a:pt x="5" y="348"/>
                    <a:pt x="8" y="3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1" name="Google Shape;33851;p24"/>
            <p:cNvSpPr/>
            <p:nvPr/>
          </p:nvSpPr>
          <p:spPr>
            <a:xfrm>
              <a:off x="-1962139" y="3658557"/>
              <a:ext cx="16999" cy="40062"/>
            </a:xfrm>
            <a:custGeom>
              <a:avLst/>
              <a:gdLst/>
              <a:ahLst/>
              <a:cxnLst/>
              <a:rect l="l" t="t" r="r" b="b"/>
              <a:pathLst>
                <a:path w="356" h="839" extrusionOk="0">
                  <a:moveTo>
                    <a:pt x="356" y="1"/>
                  </a:moveTo>
                  <a:lnTo>
                    <a:pt x="356" y="1"/>
                  </a:lnTo>
                  <a:cubicBezTo>
                    <a:pt x="304" y="31"/>
                    <a:pt x="247" y="39"/>
                    <a:pt x="225" y="73"/>
                  </a:cubicBezTo>
                  <a:cubicBezTo>
                    <a:pt x="185" y="128"/>
                    <a:pt x="166" y="199"/>
                    <a:pt x="143" y="266"/>
                  </a:cubicBezTo>
                  <a:cubicBezTo>
                    <a:pt x="113" y="353"/>
                    <a:pt x="90" y="446"/>
                    <a:pt x="64" y="532"/>
                  </a:cubicBezTo>
                  <a:cubicBezTo>
                    <a:pt x="45" y="599"/>
                    <a:pt x="12" y="667"/>
                    <a:pt x="5" y="734"/>
                  </a:cubicBezTo>
                  <a:cubicBezTo>
                    <a:pt x="1" y="763"/>
                    <a:pt x="42" y="801"/>
                    <a:pt x="61" y="839"/>
                  </a:cubicBezTo>
                  <a:cubicBezTo>
                    <a:pt x="80" y="835"/>
                    <a:pt x="98" y="835"/>
                    <a:pt x="117" y="831"/>
                  </a:cubicBezTo>
                  <a:cubicBezTo>
                    <a:pt x="154" y="701"/>
                    <a:pt x="192" y="570"/>
                    <a:pt x="229" y="435"/>
                  </a:cubicBezTo>
                  <a:cubicBezTo>
                    <a:pt x="266" y="301"/>
                    <a:pt x="307" y="162"/>
                    <a:pt x="3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2" name="Google Shape;33852;p24"/>
            <p:cNvSpPr/>
            <p:nvPr/>
          </p:nvSpPr>
          <p:spPr>
            <a:xfrm>
              <a:off x="-2106487" y="3633775"/>
              <a:ext cx="18909" cy="41638"/>
            </a:xfrm>
            <a:custGeom>
              <a:avLst/>
              <a:gdLst/>
              <a:ahLst/>
              <a:cxnLst/>
              <a:rect l="l" t="t" r="r" b="b"/>
              <a:pathLst>
                <a:path w="396" h="872" extrusionOk="0">
                  <a:moveTo>
                    <a:pt x="261" y="0"/>
                  </a:moveTo>
                  <a:cubicBezTo>
                    <a:pt x="198" y="244"/>
                    <a:pt x="130" y="449"/>
                    <a:pt x="90" y="659"/>
                  </a:cubicBezTo>
                  <a:cubicBezTo>
                    <a:pt x="78" y="722"/>
                    <a:pt x="0" y="801"/>
                    <a:pt x="90" y="872"/>
                  </a:cubicBezTo>
                  <a:cubicBezTo>
                    <a:pt x="153" y="737"/>
                    <a:pt x="228" y="606"/>
                    <a:pt x="269" y="464"/>
                  </a:cubicBezTo>
                  <a:cubicBezTo>
                    <a:pt x="314" y="330"/>
                    <a:pt x="396" y="183"/>
                    <a:pt x="2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3" name="Google Shape;33853;p24"/>
            <p:cNvSpPr/>
            <p:nvPr/>
          </p:nvSpPr>
          <p:spPr>
            <a:xfrm>
              <a:off x="-1940317" y="3590752"/>
              <a:ext cx="14659" cy="39489"/>
            </a:xfrm>
            <a:custGeom>
              <a:avLst/>
              <a:gdLst/>
              <a:ahLst/>
              <a:cxnLst/>
              <a:rect l="l" t="t" r="r" b="b"/>
              <a:pathLst>
                <a:path w="307" h="827" extrusionOk="0">
                  <a:moveTo>
                    <a:pt x="202" y="1"/>
                  </a:moveTo>
                  <a:lnTo>
                    <a:pt x="202" y="1"/>
                  </a:lnTo>
                  <a:cubicBezTo>
                    <a:pt x="127" y="270"/>
                    <a:pt x="0" y="528"/>
                    <a:pt x="15" y="827"/>
                  </a:cubicBezTo>
                  <a:cubicBezTo>
                    <a:pt x="116" y="786"/>
                    <a:pt x="157" y="718"/>
                    <a:pt x="164" y="629"/>
                  </a:cubicBezTo>
                  <a:cubicBezTo>
                    <a:pt x="190" y="420"/>
                    <a:pt x="306" y="21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4" name="Google Shape;33854;p24"/>
            <p:cNvSpPr/>
            <p:nvPr/>
          </p:nvSpPr>
          <p:spPr>
            <a:xfrm>
              <a:off x="-2682018" y="4047337"/>
              <a:ext cx="44694" cy="16092"/>
            </a:xfrm>
            <a:custGeom>
              <a:avLst/>
              <a:gdLst/>
              <a:ahLst/>
              <a:cxnLst/>
              <a:rect l="l" t="t" r="r" b="b"/>
              <a:pathLst>
                <a:path w="936" h="337" extrusionOk="0">
                  <a:moveTo>
                    <a:pt x="1" y="1"/>
                  </a:moveTo>
                  <a:lnTo>
                    <a:pt x="1" y="1"/>
                  </a:lnTo>
                  <a:cubicBezTo>
                    <a:pt x="315" y="102"/>
                    <a:pt x="588" y="326"/>
                    <a:pt x="936" y="337"/>
                  </a:cubicBezTo>
                  <a:cubicBezTo>
                    <a:pt x="913" y="289"/>
                    <a:pt x="887" y="244"/>
                    <a:pt x="850" y="225"/>
                  </a:cubicBezTo>
                  <a:cubicBezTo>
                    <a:pt x="581" y="87"/>
                    <a:pt x="282" y="6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5" name="Google Shape;33855;p24"/>
            <p:cNvSpPr/>
            <p:nvPr/>
          </p:nvSpPr>
          <p:spPr>
            <a:xfrm>
              <a:off x="-1536209" y="3043823"/>
              <a:ext cx="34619" cy="15614"/>
            </a:xfrm>
            <a:custGeom>
              <a:avLst/>
              <a:gdLst/>
              <a:ahLst/>
              <a:cxnLst/>
              <a:rect l="l" t="t" r="r" b="b"/>
              <a:pathLst>
                <a:path w="725" h="327" extrusionOk="0">
                  <a:moveTo>
                    <a:pt x="718" y="1"/>
                  </a:moveTo>
                  <a:cubicBezTo>
                    <a:pt x="587" y="1"/>
                    <a:pt x="471" y="46"/>
                    <a:pt x="359" y="87"/>
                  </a:cubicBezTo>
                  <a:cubicBezTo>
                    <a:pt x="247" y="128"/>
                    <a:pt x="138" y="173"/>
                    <a:pt x="15" y="173"/>
                  </a:cubicBezTo>
                  <a:lnTo>
                    <a:pt x="0" y="173"/>
                  </a:lnTo>
                  <a:cubicBezTo>
                    <a:pt x="4" y="282"/>
                    <a:pt x="19" y="326"/>
                    <a:pt x="67" y="326"/>
                  </a:cubicBezTo>
                  <a:cubicBezTo>
                    <a:pt x="86" y="326"/>
                    <a:pt x="109" y="319"/>
                    <a:pt x="138" y="311"/>
                  </a:cubicBezTo>
                  <a:cubicBezTo>
                    <a:pt x="318" y="252"/>
                    <a:pt x="490" y="173"/>
                    <a:pt x="662" y="102"/>
                  </a:cubicBezTo>
                  <a:cubicBezTo>
                    <a:pt x="685" y="90"/>
                    <a:pt x="695" y="54"/>
                    <a:pt x="7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6" name="Google Shape;33856;p24"/>
            <p:cNvSpPr/>
            <p:nvPr/>
          </p:nvSpPr>
          <p:spPr>
            <a:xfrm>
              <a:off x="-2166700" y="3931162"/>
              <a:ext cx="25976" cy="25928"/>
            </a:xfrm>
            <a:custGeom>
              <a:avLst/>
              <a:gdLst/>
              <a:ahLst/>
              <a:cxnLst/>
              <a:rect l="l" t="t" r="r" b="b"/>
              <a:pathLst>
                <a:path w="544" h="543" extrusionOk="0">
                  <a:moveTo>
                    <a:pt x="535" y="0"/>
                  </a:moveTo>
                  <a:lnTo>
                    <a:pt x="535" y="0"/>
                  </a:lnTo>
                  <a:cubicBezTo>
                    <a:pt x="337" y="120"/>
                    <a:pt x="158" y="258"/>
                    <a:pt x="1" y="449"/>
                  </a:cubicBezTo>
                  <a:cubicBezTo>
                    <a:pt x="46" y="482"/>
                    <a:pt x="76" y="509"/>
                    <a:pt x="117" y="542"/>
                  </a:cubicBezTo>
                  <a:cubicBezTo>
                    <a:pt x="199" y="445"/>
                    <a:pt x="270" y="356"/>
                    <a:pt x="345" y="277"/>
                  </a:cubicBezTo>
                  <a:cubicBezTo>
                    <a:pt x="420" y="195"/>
                    <a:pt x="544" y="15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7" name="Google Shape;33857;p24"/>
            <p:cNvSpPr/>
            <p:nvPr/>
          </p:nvSpPr>
          <p:spPr>
            <a:xfrm>
              <a:off x="-2094359" y="3843875"/>
              <a:ext cx="21965" cy="27361"/>
            </a:xfrm>
            <a:custGeom>
              <a:avLst/>
              <a:gdLst/>
              <a:ahLst/>
              <a:cxnLst/>
              <a:rect l="l" t="t" r="r" b="b"/>
              <a:pathLst>
                <a:path w="460" h="573" extrusionOk="0">
                  <a:moveTo>
                    <a:pt x="381" y="0"/>
                  </a:moveTo>
                  <a:cubicBezTo>
                    <a:pt x="258" y="188"/>
                    <a:pt x="145" y="359"/>
                    <a:pt x="0" y="572"/>
                  </a:cubicBezTo>
                  <a:lnTo>
                    <a:pt x="101" y="572"/>
                  </a:lnTo>
                  <a:cubicBezTo>
                    <a:pt x="119" y="572"/>
                    <a:pt x="131" y="572"/>
                    <a:pt x="135" y="565"/>
                  </a:cubicBezTo>
                  <a:cubicBezTo>
                    <a:pt x="243" y="412"/>
                    <a:pt x="352" y="255"/>
                    <a:pt x="452" y="94"/>
                  </a:cubicBezTo>
                  <a:cubicBezTo>
                    <a:pt x="459" y="86"/>
                    <a:pt x="411" y="38"/>
                    <a:pt x="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8" name="Google Shape;33858;p24"/>
            <p:cNvSpPr/>
            <p:nvPr/>
          </p:nvSpPr>
          <p:spPr>
            <a:xfrm>
              <a:off x="-1574934" y="3162530"/>
              <a:ext cx="25403" cy="10410"/>
            </a:xfrm>
            <a:custGeom>
              <a:avLst/>
              <a:gdLst/>
              <a:ahLst/>
              <a:cxnLst/>
              <a:rect l="l" t="t" r="r" b="b"/>
              <a:pathLst>
                <a:path w="532" h="218" extrusionOk="0">
                  <a:moveTo>
                    <a:pt x="340" y="1"/>
                  </a:moveTo>
                  <a:cubicBezTo>
                    <a:pt x="221" y="1"/>
                    <a:pt x="105" y="38"/>
                    <a:pt x="0" y="128"/>
                  </a:cubicBezTo>
                  <a:cubicBezTo>
                    <a:pt x="60" y="188"/>
                    <a:pt x="131" y="218"/>
                    <a:pt x="217" y="218"/>
                  </a:cubicBezTo>
                  <a:cubicBezTo>
                    <a:pt x="273" y="218"/>
                    <a:pt x="333" y="206"/>
                    <a:pt x="404" y="180"/>
                  </a:cubicBezTo>
                  <a:cubicBezTo>
                    <a:pt x="475" y="154"/>
                    <a:pt x="531" y="116"/>
                    <a:pt x="486" y="20"/>
                  </a:cubicBezTo>
                  <a:cubicBezTo>
                    <a:pt x="437" y="9"/>
                    <a:pt x="389" y="1"/>
                    <a:pt x="3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9" name="Google Shape;33859;p24"/>
            <p:cNvSpPr/>
            <p:nvPr/>
          </p:nvSpPr>
          <p:spPr>
            <a:xfrm>
              <a:off x="-2025503" y="3235205"/>
              <a:ext cx="18097" cy="25928"/>
            </a:xfrm>
            <a:custGeom>
              <a:avLst/>
              <a:gdLst/>
              <a:ahLst/>
              <a:cxnLst/>
              <a:rect l="l" t="t" r="r" b="b"/>
              <a:pathLst>
                <a:path w="379" h="543" extrusionOk="0">
                  <a:moveTo>
                    <a:pt x="278" y="0"/>
                  </a:moveTo>
                  <a:cubicBezTo>
                    <a:pt x="263" y="0"/>
                    <a:pt x="251" y="4"/>
                    <a:pt x="247" y="8"/>
                  </a:cubicBezTo>
                  <a:cubicBezTo>
                    <a:pt x="177" y="105"/>
                    <a:pt x="106" y="206"/>
                    <a:pt x="57" y="311"/>
                  </a:cubicBezTo>
                  <a:cubicBezTo>
                    <a:pt x="1" y="430"/>
                    <a:pt x="23" y="475"/>
                    <a:pt x="116" y="542"/>
                  </a:cubicBezTo>
                  <a:cubicBezTo>
                    <a:pt x="199" y="374"/>
                    <a:pt x="282" y="206"/>
                    <a:pt x="378" y="4"/>
                  </a:cubicBezTo>
                  <a:lnTo>
                    <a:pt x="318" y="4"/>
                  </a:lnTo>
                  <a:cubicBezTo>
                    <a:pt x="304" y="0"/>
                    <a:pt x="289"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0" name="Google Shape;33860;p24"/>
            <p:cNvSpPr/>
            <p:nvPr/>
          </p:nvSpPr>
          <p:spPr>
            <a:xfrm>
              <a:off x="-2586279" y="3928297"/>
              <a:ext cx="36958" cy="7544"/>
            </a:xfrm>
            <a:custGeom>
              <a:avLst/>
              <a:gdLst/>
              <a:ahLst/>
              <a:cxnLst/>
              <a:rect l="l" t="t" r="r" b="b"/>
              <a:pathLst>
                <a:path w="774" h="158" extrusionOk="0">
                  <a:moveTo>
                    <a:pt x="0" y="0"/>
                  </a:moveTo>
                  <a:lnTo>
                    <a:pt x="0" y="0"/>
                  </a:lnTo>
                  <a:cubicBezTo>
                    <a:pt x="175" y="109"/>
                    <a:pt x="329" y="157"/>
                    <a:pt x="504" y="157"/>
                  </a:cubicBezTo>
                  <a:cubicBezTo>
                    <a:pt x="587" y="157"/>
                    <a:pt x="677" y="147"/>
                    <a:pt x="774" y="124"/>
                  </a:cubicBezTo>
                  <a:cubicBezTo>
                    <a:pt x="689" y="32"/>
                    <a:pt x="592" y="31"/>
                    <a:pt x="499" y="31"/>
                  </a:cubicBezTo>
                  <a:cubicBezTo>
                    <a:pt x="497" y="31"/>
                    <a:pt x="495" y="31"/>
                    <a:pt x="493" y="31"/>
                  </a:cubicBezTo>
                  <a:cubicBezTo>
                    <a:pt x="453" y="31"/>
                    <a:pt x="414" y="31"/>
                    <a:pt x="377" y="23"/>
                  </a:cubicBezTo>
                  <a:cubicBezTo>
                    <a:pt x="296" y="3"/>
                    <a:pt x="209" y="1"/>
                    <a:pt x="122" y="1"/>
                  </a:cubicBezTo>
                  <a:cubicBezTo>
                    <a:pt x="108" y="1"/>
                    <a:pt x="93" y="1"/>
                    <a:pt x="79" y="1"/>
                  </a:cubicBezTo>
                  <a:cubicBezTo>
                    <a:pt x="52" y="1"/>
                    <a:pt x="26" y="1"/>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1" name="Google Shape;33861;p24"/>
            <p:cNvSpPr/>
            <p:nvPr/>
          </p:nvSpPr>
          <p:spPr>
            <a:xfrm>
              <a:off x="-2474926" y="3896352"/>
              <a:ext cx="39298" cy="5587"/>
            </a:xfrm>
            <a:custGeom>
              <a:avLst/>
              <a:gdLst/>
              <a:ahLst/>
              <a:cxnLst/>
              <a:rect l="l" t="t" r="r" b="b"/>
              <a:pathLst>
                <a:path w="823" h="117" extrusionOk="0">
                  <a:moveTo>
                    <a:pt x="823" y="5"/>
                  </a:moveTo>
                  <a:lnTo>
                    <a:pt x="823" y="5"/>
                  </a:lnTo>
                  <a:cubicBezTo>
                    <a:pt x="543" y="15"/>
                    <a:pt x="265" y="0"/>
                    <a:pt x="1" y="101"/>
                  </a:cubicBezTo>
                  <a:cubicBezTo>
                    <a:pt x="34" y="98"/>
                    <a:pt x="72" y="98"/>
                    <a:pt x="105" y="98"/>
                  </a:cubicBezTo>
                  <a:cubicBezTo>
                    <a:pt x="165" y="98"/>
                    <a:pt x="229" y="101"/>
                    <a:pt x="288" y="109"/>
                  </a:cubicBezTo>
                  <a:cubicBezTo>
                    <a:pt x="348" y="112"/>
                    <a:pt x="412" y="117"/>
                    <a:pt x="472" y="117"/>
                  </a:cubicBezTo>
                  <a:cubicBezTo>
                    <a:pt x="591" y="117"/>
                    <a:pt x="710" y="94"/>
                    <a:pt x="823"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2" name="Google Shape;33862;p24"/>
            <p:cNvSpPr/>
            <p:nvPr/>
          </p:nvSpPr>
          <p:spPr>
            <a:xfrm>
              <a:off x="-2073683" y="3529871"/>
              <a:ext cx="11126" cy="33282"/>
            </a:xfrm>
            <a:custGeom>
              <a:avLst/>
              <a:gdLst/>
              <a:ahLst/>
              <a:cxnLst/>
              <a:rect l="l" t="t" r="r" b="b"/>
              <a:pathLst>
                <a:path w="233" h="697" extrusionOk="0">
                  <a:moveTo>
                    <a:pt x="180" y="1"/>
                  </a:moveTo>
                  <a:cubicBezTo>
                    <a:pt x="116" y="248"/>
                    <a:pt x="64" y="458"/>
                    <a:pt x="0" y="696"/>
                  </a:cubicBezTo>
                  <a:cubicBezTo>
                    <a:pt x="192" y="618"/>
                    <a:pt x="202" y="603"/>
                    <a:pt x="210" y="468"/>
                  </a:cubicBezTo>
                  <a:cubicBezTo>
                    <a:pt x="218" y="363"/>
                    <a:pt x="233" y="263"/>
                    <a:pt x="233" y="158"/>
                  </a:cubicBezTo>
                  <a:cubicBezTo>
                    <a:pt x="233" y="117"/>
                    <a:pt x="206" y="72"/>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3" name="Google Shape;33863;p24"/>
            <p:cNvSpPr/>
            <p:nvPr/>
          </p:nvSpPr>
          <p:spPr>
            <a:xfrm>
              <a:off x="-2369637" y="3864741"/>
              <a:ext cx="34332" cy="17524"/>
            </a:xfrm>
            <a:custGeom>
              <a:avLst/>
              <a:gdLst/>
              <a:ahLst/>
              <a:cxnLst/>
              <a:rect l="l" t="t" r="r" b="b"/>
              <a:pathLst>
                <a:path w="719" h="367" extrusionOk="0">
                  <a:moveTo>
                    <a:pt x="719" y="1"/>
                  </a:moveTo>
                  <a:cubicBezTo>
                    <a:pt x="719" y="1"/>
                    <a:pt x="715" y="1"/>
                    <a:pt x="715" y="4"/>
                  </a:cubicBezTo>
                  <a:lnTo>
                    <a:pt x="719" y="1"/>
                  </a:lnTo>
                  <a:close/>
                  <a:moveTo>
                    <a:pt x="715" y="4"/>
                  </a:moveTo>
                  <a:lnTo>
                    <a:pt x="715" y="4"/>
                  </a:lnTo>
                  <a:cubicBezTo>
                    <a:pt x="431" y="31"/>
                    <a:pt x="136" y="177"/>
                    <a:pt x="1" y="367"/>
                  </a:cubicBezTo>
                  <a:cubicBezTo>
                    <a:pt x="267" y="274"/>
                    <a:pt x="524" y="206"/>
                    <a:pt x="71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4" name="Google Shape;33864;p24"/>
            <p:cNvSpPr/>
            <p:nvPr/>
          </p:nvSpPr>
          <p:spPr>
            <a:xfrm>
              <a:off x="-2064037" y="3486705"/>
              <a:ext cx="11842" cy="38248"/>
            </a:xfrm>
            <a:custGeom>
              <a:avLst/>
              <a:gdLst/>
              <a:ahLst/>
              <a:cxnLst/>
              <a:rect l="l" t="t" r="r" b="b"/>
              <a:pathLst>
                <a:path w="248" h="801" extrusionOk="0">
                  <a:moveTo>
                    <a:pt x="217" y="1"/>
                  </a:moveTo>
                  <a:cubicBezTo>
                    <a:pt x="105" y="173"/>
                    <a:pt x="0" y="639"/>
                    <a:pt x="31" y="801"/>
                  </a:cubicBezTo>
                  <a:cubicBezTo>
                    <a:pt x="57" y="782"/>
                    <a:pt x="90" y="770"/>
                    <a:pt x="98" y="748"/>
                  </a:cubicBezTo>
                  <a:cubicBezTo>
                    <a:pt x="147" y="561"/>
                    <a:pt x="199" y="370"/>
                    <a:pt x="236" y="180"/>
                  </a:cubicBezTo>
                  <a:cubicBezTo>
                    <a:pt x="247" y="132"/>
                    <a:pt x="225" y="79"/>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5" name="Google Shape;33865;p24"/>
            <p:cNvSpPr/>
            <p:nvPr/>
          </p:nvSpPr>
          <p:spPr>
            <a:xfrm>
              <a:off x="-2142395" y="3858009"/>
              <a:ext cx="26453" cy="33903"/>
            </a:xfrm>
            <a:custGeom>
              <a:avLst/>
              <a:gdLst/>
              <a:ahLst/>
              <a:cxnLst/>
              <a:rect l="l" t="t" r="r" b="b"/>
              <a:pathLst>
                <a:path w="554" h="710" extrusionOk="0">
                  <a:moveTo>
                    <a:pt x="501" y="0"/>
                  </a:moveTo>
                  <a:cubicBezTo>
                    <a:pt x="445" y="78"/>
                    <a:pt x="389" y="157"/>
                    <a:pt x="333" y="232"/>
                  </a:cubicBezTo>
                  <a:cubicBezTo>
                    <a:pt x="273" y="314"/>
                    <a:pt x="214" y="392"/>
                    <a:pt x="135" y="460"/>
                  </a:cubicBezTo>
                  <a:cubicBezTo>
                    <a:pt x="71" y="512"/>
                    <a:pt x="45" y="609"/>
                    <a:pt x="0" y="684"/>
                  </a:cubicBezTo>
                  <a:cubicBezTo>
                    <a:pt x="16" y="691"/>
                    <a:pt x="30" y="703"/>
                    <a:pt x="45" y="710"/>
                  </a:cubicBezTo>
                  <a:cubicBezTo>
                    <a:pt x="236" y="497"/>
                    <a:pt x="449" y="299"/>
                    <a:pt x="554" y="26"/>
                  </a:cubicBezTo>
                  <a:cubicBezTo>
                    <a:pt x="539" y="15"/>
                    <a:pt x="520" y="7"/>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6" name="Google Shape;33866;p24"/>
            <p:cNvSpPr/>
            <p:nvPr/>
          </p:nvSpPr>
          <p:spPr>
            <a:xfrm>
              <a:off x="-2367298" y="4052685"/>
              <a:ext cx="31419" cy="10600"/>
            </a:xfrm>
            <a:custGeom>
              <a:avLst/>
              <a:gdLst/>
              <a:ahLst/>
              <a:cxnLst/>
              <a:rect l="l" t="t" r="r" b="b"/>
              <a:pathLst>
                <a:path w="658" h="222" extrusionOk="0">
                  <a:moveTo>
                    <a:pt x="658" y="1"/>
                  </a:moveTo>
                  <a:lnTo>
                    <a:pt x="658" y="1"/>
                  </a:lnTo>
                  <a:cubicBezTo>
                    <a:pt x="461" y="38"/>
                    <a:pt x="292" y="64"/>
                    <a:pt x="124" y="106"/>
                  </a:cubicBezTo>
                  <a:cubicBezTo>
                    <a:pt x="79" y="117"/>
                    <a:pt x="45" y="173"/>
                    <a:pt x="0" y="214"/>
                  </a:cubicBezTo>
                  <a:cubicBezTo>
                    <a:pt x="23" y="218"/>
                    <a:pt x="45" y="221"/>
                    <a:pt x="71" y="221"/>
                  </a:cubicBezTo>
                  <a:cubicBezTo>
                    <a:pt x="266" y="221"/>
                    <a:pt x="554" y="125"/>
                    <a:pt x="6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7" name="Google Shape;33867;p24"/>
            <p:cNvSpPr/>
            <p:nvPr/>
          </p:nvSpPr>
          <p:spPr>
            <a:xfrm>
              <a:off x="-2673041" y="3867224"/>
              <a:ext cx="39442" cy="15949"/>
            </a:xfrm>
            <a:custGeom>
              <a:avLst/>
              <a:gdLst/>
              <a:ahLst/>
              <a:cxnLst/>
              <a:rect l="l" t="t" r="r" b="b"/>
              <a:pathLst>
                <a:path w="826" h="334" extrusionOk="0">
                  <a:moveTo>
                    <a:pt x="15" y="1"/>
                  </a:moveTo>
                  <a:cubicBezTo>
                    <a:pt x="11" y="20"/>
                    <a:pt x="4" y="42"/>
                    <a:pt x="0" y="61"/>
                  </a:cubicBezTo>
                  <a:cubicBezTo>
                    <a:pt x="116" y="117"/>
                    <a:pt x="239" y="166"/>
                    <a:pt x="348" y="229"/>
                  </a:cubicBezTo>
                  <a:cubicBezTo>
                    <a:pt x="471" y="301"/>
                    <a:pt x="550" y="334"/>
                    <a:pt x="684" y="334"/>
                  </a:cubicBezTo>
                  <a:cubicBezTo>
                    <a:pt x="725" y="334"/>
                    <a:pt x="770" y="330"/>
                    <a:pt x="826" y="327"/>
                  </a:cubicBezTo>
                  <a:cubicBezTo>
                    <a:pt x="542" y="211"/>
                    <a:pt x="280" y="106"/>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8" name="Google Shape;33868;p24"/>
            <p:cNvSpPr/>
            <p:nvPr/>
          </p:nvSpPr>
          <p:spPr>
            <a:xfrm>
              <a:off x="-1464632" y="3095441"/>
              <a:ext cx="36767" cy="18957"/>
            </a:xfrm>
            <a:custGeom>
              <a:avLst/>
              <a:gdLst/>
              <a:ahLst/>
              <a:cxnLst/>
              <a:rect l="l" t="t" r="r" b="b"/>
              <a:pathLst>
                <a:path w="770" h="397" extrusionOk="0">
                  <a:moveTo>
                    <a:pt x="751" y="1"/>
                  </a:moveTo>
                  <a:cubicBezTo>
                    <a:pt x="501" y="124"/>
                    <a:pt x="258" y="239"/>
                    <a:pt x="0" y="363"/>
                  </a:cubicBezTo>
                  <a:cubicBezTo>
                    <a:pt x="30" y="389"/>
                    <a:pt x="60" y="396"/>
                    <a:pt x="83" y="396"/>
                  </a:cubicBezTo>
                  <a:cubicBezTo>
                    <a:pt x="120" y="396"/>
                    <a:pt x="154" y="378"/>
                    <a:pt x="187" y="355"/>
                  </a:cubicBezTo>
                  <a:cubicBezTo>
                    <a:pt x="221" y="337"/>
                    <a:pt x="251" y="318"/>
                    <a:pt x="288" y="318"/>
                  </a:cubicBezTo>
                  <a:lnTo>
                    <a:pt x="325" y="318"/>
                  </a:lnTo>
                  <a:cubicBezTo>
                    <a:pt x="411" y="318"/>
                    <a:pt x="504" y="300"/>
                    <a:pt x="546" y="198"/>
                  </a:cubicBezTo>
                  <a:cubicBezTo>
                    <a:pt x="583" y="101"/>
                    <a:pt x="770" y="172"/>
                    <a:pt x="7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9" name="Google Shape;33869;p24"/>
            <p:cNvSpPr/>
            <p:nvPr/>
          </p:nvSpPr>
          <p:spPr>
            <a:xfrm>
              <a:off x="-2185418" y="3910486"/>
              <a:ext cx="25403" cy="25928"/>
            </a:xfrm>
            <a:custGeom>
              <a:avLst/>
              <a:gdLst/>
              <a:ahLst/>
              <a:cxnLst/>
              <a:rect l="l" t="t" r="r" b="b"/>
              <a:pathLst>
                <a:path w="532" h="543" extrusionOk="0">
                  <a:moveTo>
                    <a:pt x="532" y="0"/>
                  </a:moveTo>
                  <a:lnTo>
                    <a:pt x="532" y="0"/>
                  </a:lnTo>
                  <a:cubicBezTo>
                    <a:pt x="311" y="175"/>
                    <a:pt x="132" y="314"/>
                    <a:pt x="1" y="542"/>
                  </a:cubicBezTo>
                  <a:lnTo>
                    <a:pt x="64" y="542"/>
                  </a:lnTo>
                  <a:cubicBezTo>
                    <a:pt x="75" y="542"/>
                    <a:pt x="87" y="542"/>
                    <a:pt x="94" y="538"/>
                  </a:cubicBezTo>
                  <a:cubicBezTo>
                    <a:pt x="232" y="418"/>
                    <a:pt x="370" y="303"/>
                    <a:pt x="501" y="180"/>
                  </a:cubicBezTo>
                  <a:cubicBezTo>
                    <a:pt x="524" y="153"/>
                    <a:pt x="517" y="93"/>
                    <a:pt x="5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0" name="Google Shape;33870;p24"/>
            <p:cNvSpPr/>
            <p:nvPr/>
          </p:nvSpPr>
          <p:spPr>
            <a:xfrm>
              <a:off x="-2113506" y="3823485"/>
              <a:ext cx="25928" cy="33664"/>
            </a:xfrm>
            <a:custGeom>
              <a:avLst/>
              <a:gdLst/>
              <a:ahLst/>
              <a:cxnLst/>
              <a:rect l="l" t="t" r="r" b="b"/>
              <a:pathLst>
                <a:path w="543" h="705" extrusionOk="0">
                  <a:moveTo>
                    <a:pt x="543" y="1"/>
                  </a:moveTo>
                  <a:cubicBezTo>
                    <a:pt x="330" y="16"/>
                    <a:pt x="274" y="177"/>
                    <a:pt x="215" y="282"/>
                  </a:cubicBezTo>
                  <a:cubicBezTo>
                    <a:pt x="151" y="397"/>
                    <a:pt x="1" y="484"/>
                    <a:pt x="27" y="704"/>
                  </a:cubicBezTo>
                  <a:cubicBezTo>
                    <a:pt x="210" y="454"/>
                    <a:pt x="367" y="240"/>
                    <a:pt x="5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1" name="Google Shape;33871;p24"/>
            <p:cNvSpPr/>
            <p:nvPr/>
          </p:nvSpPr>
          <p:spPr>
            <a:xfrm>
              <a:off x="-2307849" y="3994001"/>
              <a:ext cx="40349" cy="20914"/>
            </a:xfrm>
            <a:custGeom>
              <a:avLst/>
              <a:gdLst/>
              <a:ahLst/>
              <a:cxnLst/>
              <a:rect l="l" t="t" r="r" b="b"/>
              <a:pathLst>
                <a:path w="845" h="438" extrusionOk="0">
                  <a:moveTo>
                    <a:pt x="808" y="1"/>
                  </a:moveTo>
                  <a:cubicBezTo>
                    <a:pt x="553" y="135"/>
                    <a:pt x="303" y="281"/>
                    <a:pt x="30" y="367"/>
                  </a:cubicBezTo>
                  <a:cubicBezTo>
                    <a:pt x="15" y="370"/>
                    <a:pt x="11" y="400"/>
                    <a:pt x="1" y="415"/>
                  </a:cubicBezTo>
                  <a:cubicBezTo>
                    <a:pt x="19" y="422"/>
                    <a:pt x="30" y="438"/>
                    <a:pt x="41" y="438"/>
                  </a:cubicBezTo>
                  <a:cubicBezTo>
                    <a:pt x="315" y="359"/>
                    <a:pt x="569" y="236"/>
                    <a:pt x="800" y="75"/>
                  </a:cubicBezTo>
                  <a:cubicBezTo>
                    <a:pt x="819" y="60"/>
                    <a:pt x="830" y="30"/>
                    <a:pt x="845" y="8"/>
                  </a:cubicBezTo>
                  <a:cubicBezTo>
                    <a:pt x="834" y="4"/>
                    <a:pt x="822" y="1"/>
                    <a:pt x="8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2" name="Google Shape;33872;p24"/>
            <p:cNvSpPr/>
            <p:nvPr/>
          </p:nvSpPr>
          <p:spPr>
            <a:xfrm>
              <a:off x="-1999384" y="3277512"/>
              <a:ext cx="15519" cy="26119"/>
            </a:xfrm>
            <a:custGeom>
              <a:avLst/>
              <a:gdLst/>
              <a:ahLst/>
              <a:cxnLst/>
              <a:rect l="l" t="t" r="r" b="b"/>
              <a:pathLst>
                <a:path w="325" h="547" extrusionOk="0">
                  <a:moveTo>
                    <a:pt x="194" y="1"/>
                  </a:moveTo>
                  <a:cubicBezTo>
                    <a:pt x="138" y="191"/>
                    <a:pt x="0" y="341"/>
                    <a:pt x="30" y="539"/>
                  </a:cubicBezTo>
                  <a:lnTo>
                    <a:pt x="37" y="546"/>
                  </a:lnTo>
                  <a:cubicBezTo>
                    <a:pt x="209" y="415"/>
                    <a:pt x="228" y="203"/>
                    <a:pt x="325" y="11"/>
                  </a:cubicBezTo>
                  <a:cubicBezTo>
                    <a:pt x="265" y="8"/>
                    <a:pt x="228" y="4"/>
                    <a:pt x="1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3" name="Google Shape;33873;p24"/>
            <p:cNvSpPr/>
            <p:nvPr/>
          </p:nvSpPr>
          <p:spPr>
            <a:xfrm>
              <a:off x="-2409079" y="4063047"/>
              <a:ext cx="39155" cy="9550"/>
            </a:xfrm>
            <a:custGeom>
              <a:avLst/>
              <a:gdLst/>
              <a:ahLst/>
              <a:cxnLst/>
              <a:rect l="l" t="t" r="r" b="b"/>
              <a:pathLst>
                <a:path w="820" h="200" extrusionOk="0">
                  <a:moveTo>
                    <a:pt x="696" y="1"/>
                  </a:moveTo>
                  <a:cubicBezTo>
                    <a:pt x="524" y="30"/>
                    <a:pt x="356" y="83"/>
                    <a:pt x="180" y="83"/>
                  </a:cubicBezTo>
                  <a:cubicBezTo>
                    <a:pt x="154" y="83"/>
                    <a:pt x="128" y="83"/>
                    <a:pt x="102" y="80"/>
                  </a:cubicBezTo>
                  <a:cubicBezTo>
                    <a:pt x="68" y="80"/>
                    <a:pt x="35" y="128"/>
                    <a:pt x="1" y="151"/>
                  </a:cubicBezTo>
                  <a:cubicBezTo>
                    <a:pt x="8" y="165"/>
                    <a:pt x="16" y="184"/>
                    <a:pt x="20" y="199"/>
                  </a:cubicBezTo>
                  <a:cubicBezTo>
                    <a:pt x="263" y="158"/>
                    <a:pt x="501" y="120"/>
                    <a:pt x="741" y="83"/>
                  </a:cubicBezTo>
                  <a:cubicBezTo>
                    <a:pt x="763" y="80"/>
                    <a:pt x="779" y="49"/>
                    <a:pt x="820" y="16"/>
                  </a:cubicBezTo>
                  <a:cubicBezTo>
                    <a:pt x="770" y="8"/>
                    <a:pt x="737"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4" name="Google Shape;33874;p24"/>
            <p:cNvSpPr/>
            <p:nvPr/>
          </p:nvSpPr>
          <p:spPr>
            <a:xfrm>
              <a:off x="-2535425" y="4113949"/>
              <a:ext cx="30751" cy="6255"/>
            </a:xfrm>
            <a:custGeom>
              <a:avLst/>
              <a:gdLst/>
              <a:ahLst/>
              <a:cxnLst/>
              <a:rect l="l" t="t" r="r" b="b"/>
              <a:pathLst>
                <a:path w="644" h="131" extrusionOk="0">
                  <a:moveTo>
                    <a:pt x="273" y="1"/>
                  </a:moveTo>
                  <a:cubicBezTo>
                    <a:pt x="191" y="1"/>
                    <a:pt x="101" y="23"/>
                    <a:pt x="0" y="82"/>
                  </a:cubicBezTo>
                  <a:cubicBezTo>
                    <a:pt x="109" y="120"/>
                    <a:pt x="214" y="131"/>
                    <a:pt x="311" y="131"/>
                  </a:cubicBezTo>
                  <a:cubicBezTo>
                    <a:pt x="423" y="131"/>
                    <a:pt x="535" y="113"/>
                    <a:pt x="643" y="98"/>
                  </a:cubicBezTo>
                  <a:cubicBezTo>
                    <a:pt x="523" y="53"/>
                    <a:pt x="404" y="1"/>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5" name="Google Shape;33875;p24"/>
            <p:cNvSpPr/>
            <p:nvPr/>
          </p:nvSpPr>
          <p:spPr>
            <a:xfrm>
              <a:off x="-1265275" y="2999082"/>
              <a:ext cx="22013" cy="22538"/>
            </a:xfrm>
            <a:custGeom>
              <a:avLst/>
              <a:gdLst/>
              <a:ahLst/>
              <a:cxnLst/>
              <a:rect l="l" t="t" r="r" b="b"/>
              <a:pathLst>
                <a:path w="461" h="472" extrusionOk="0">
                  <a:moveTo>
                    <a:pt x="461" y="0"/>
                  </a:moveTo>
                  <a:cubicBezTo>
                    <a:pt x="199" y="52"/>
                    <a:pt x="45" y="202"/>
                    <a:pt x="1" y="471"/>
                  </a:cubicBezTo>
                  <a:cubicBezTo>
                    <a:pt x="180" y="303"/>
                    <a:pt x="352" y="198"/>
                    <a:pt x="4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6" name="Google Shape;33876;p24"/>
            <p:cNvSpPr/>
            <p:nvPr/>
          </p:nvSpPr>
          <p:spPr>
            <a:xfrm>
              <a:off x="-2038682" y="3260370"/>
              <a:ext cx="14468" cy="28984"/>
            </a:xfrm>
            <a:custGeom>
              <a:avLst/>
              <a:gdLst/>
              <a:ahLst/>
              <a:cxnLst/>
              <a:rect l="l" t="t" r="r" b="b"/>
              <a:pathLst>
                <a:path w="303" h="607" extrusionOk="0">
                  <a:moveTo>
                    <a:pt x="247" y="1"/>
                  </a:moveTo>
                  <a:cubicBezTo>
                    <a:pt x="34" y="344"/>
                    <a:pt x="0" y="472"/>
                    <a:pt x="113" y="606"/>
                  </a:cubicBezTo>
                  <a:cubicBezTo>
                    <a:pt x="180" y="431"/>
                    <a:pt x="244" y="281"/>
                    <a:pt x="292" y="131"/>
                  </a:cubicBezTo>
                  <a:cubicBezTo>
                    <a:pt x="303" y="101"/>
                    <a:pt x="266" y="56"/>
                    <a:pt x="2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7" name="Google Shape;33877;p24"/>
            <p:cNvSpPr/>
            <p:nvPr/>
          </p:nvSpPr>
          <p:spPr>
            <a:xfrm>
              <a:off x="-1461623" y="3007247"/>
              <a:ext cx="34523" cy="22204"/>
            </a:xfrm>
            <a:custGeom>
              <a:avLst/>
              <a:gdLst/>
              <a:ahLst/>
              <a:cxnLst/>
              <a:rect l="l" t="t" r="r" b="b"/>
              <a:pathLst>
                <a:path w="723" h="465" extrusionOk="0">
                  <a:moveTo>
                    <a:pt x="722" y="1"/>
                  </a:moveTo>
                  <a:lnTo>
                    <a:pt x="722" y="1"/>
                  </a:lnTo>
                  <a:cubicBezTo>
                    <a:pt x="457" y="80"/>
                    <a:pt x="307" y="333"/>
                    <a:pt x="49" y="385"/>
                  </a:cubicBezTo>
                  <a:cubicBezTo>
                    <a:pt x="34" y="390"/>
                    <a:pt x="27" y="420"/>
                    <a:pt x="1" y="464"/>
                  </a:cubicBezTo>
                  <a:cubicBezTo>
                    <a:pt x="277" y="404"/>
                    <a:pt x="643" y="169"/>
                    <a:pt x="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8" name="Google Shape;33878;p24"/>
            <p:cNvSpPr/>
            <p:nvPr/>
          </p:nvSpPr>
          <p:spPr>
            <a:xfrm>
              <a:off x="-2626628" y="4036116"/>
              <a:ext cx="39824" cy="9502"/>
            </a:xfrm>
            <a:custGeom>
              <a:avLst/>
              <a:gdLst/>
              <a:ahLst/>
              <a:cxnLst/>
              <a:rect l="l" t="t" r="r" b="b"/>
              <a:pathLst>
                <a:path w="834" h="199" extrusionOk="0">
                  <a:moveTo>
                    <a:pt x="195" y="1"/>
                  </a:moveTo>
                  <a:cubicBezTo>
                    <a:pt x="131" y="1"/>
                    <a:pt x="60" y="19"/>
                    <a:pt x="0" y="45"/>
                  </a:cubicBezTo>
                  <a:cubicBezTo>
                    <a:pt x="243" y="64"/>
                    <a:pt x="459" y="199"/>
                    <a:pt x="703" y="199"/>
                  </a:cubicBezTo>
                  <a:cubicBezTo>
                    <a:pt x="747" y="199"/>
                    <a:pt x="789" y="195"/>
                    <a:pt x="834" y="187"/>
                  </a:cubicBezTo>
                  <a:cubicBezTo>
                    <a:pt x="647" y="165"/>
                    <a:pt x="471" y="116"/>
                    <a:pt x="302" y="27"/>
                  </a:cubicBezTo>
                  <a:cubicBezTo>
                    <a:pt x="269" y="8"/>
                    <a:pt x="232"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9" name="Google Shape;33879;p24"/>
            <p:cNvSpPr/>
            <p:nvPr/>
          </p:nvSpPr>
          <p:spPr>
            <a:xfrm>
              <a:off x="-2627392" y="3958857"/>
              <a:ext cx="26167" cy="9264"/>
            </a:xfrm>
            <a:custGeom>
              <a:avLst/>
              <a:gdLst/>
              <a:ahLst/>
              <a:cxnLst/>
              <a:rect l="l" t="t" r="r" b="b"/>
              <a:pathLst>
                <a:path w="548" h="194" extrusionOk="0">
                  <a:moveTo>
                    <a:pt x="102" y="0"/>
                  </a:moveTo>
                  <a:cubicBezTo>
                    <a:pt x="68" y="0"/>
                    <a:pt x="35" y="4"/>
                    <a:pt x="1" y="14"/>
                  </a:cubicBezTo>
                  <a:cubicBezTo>
                    <a:pt x="125" y="131"/>
                    <a:pt x="251" y="194"/>
                    <a:pt x="401" y="194"/>
                  </a:cubicBezTo>
                  <a:cubicBezTo>
                    <a:pt x="446" y="194"/>
                    <a:pt x="494" y="190"/>
                    <a:pt x="547" y="176"/>
                  </a:cubicBezTo>
                  <a:cubicBezTo>
                    <a:pt x="532" y="145"/>
                    <a:pt x="520" y="101"/>
                    <a:pt x="509" y="101"/>
                  </a:cubicBezTo>
                  <a:cubicBezTo>
                    <a:pt x="371" y="97"/>
                    <a:pt x="248"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0" name="Google Shape;33880;p24"/>
            <p:cNvSpPr/>
            <p:nvPr/>
          </p:nvSpPr>
          <p:spPr>
            <a:xfrm>
              <a:off x="-2077980" y="3761410"/>
              <a:ext cx="19148" cy="34285"/>
            </a:xfrm>
            <a:custGeom>
              <a:avLst/>
              <a:gdLst/>
              <a:ahLst/>
              <a:cxnLst/>
              <a:rect l="l" t="t" r="r" b="b"/>
              <a:pathLst>
                <a:path w="401" h="718" extrusionOk="0">
                  <a:moveTo>
                    <a:pt x="375" y="0"/>
                  </a:moveTo>
                  <a:cubicBezTo>
                    <a:pt x="247" y="172"/>
                    <a:pt x="173" y="374"/>
                    <a:pt x="106" y="576"/>
                  </a:cubicBezTo>
                  <a:cubicBezTo>
                    <a:pt x="90" y="621"/>
                    <a:pt x="1" y="651"/>
                    <a:pt x="72" y="718"/>
                  </a:cubicBezTo>
                  <a:lnTo>
                    <a:pt x="72" y="714"/>
                  </a:lnTo>
                  <a:cubicBezTo>
                    <a:pt x="116" y="662"/>
                    <a:pt x="188" y="617"/>
                    <a:pt x="199" y="557"/>
                  </a:cubicBezTo>
                  <a:cubicBezTo>
                    <a:pt x="221" y="408"/>
                    <a:pt x="311" y="296"/>
                    <a:pt x="378" y="169"/>
                  </a:cubicBezTo>
                  <a:cubicBezTo>
                    <a:pt x="401" y="124"/>
                    <a:pt x="378" y="57"/>
                    <a:pt x="3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1" name="Google Shape;33881;p24"/>
            <p:cNvSpPr/>
            <p:nvPr/>
          </p:nvSpPr>
          <p:spPr>
            <a:xfrm>
              <a:off x="-1499489" y="3030453"/>
              <a:ext cx="33473" cy="13083"/>
            </a:xfrm>
            <a:custGeom>
              <a:avLst/>
              <a:gdLst/>
              <a:ahLst/>
              <a:cxnLst/>
              <a:rect l="l" t="t" r="r" b="b"/>
              <a:pathLst>
                <a:path w="701" h="274" extrusionOk="0">
                  <a:moveTo>
                    <a:pt x="701" y="1"/>
                  </a:moveTo>
                  <a:lnTo>
                    <a:pt x="701" y="1"/>
                  </a:lnTo>
                  <a:cubicBezTo>
                    <a:pt x="622" y="12"/>
                    <a:pt x="577" y="1"/>
                    <a:pt x="554" y="20"/>
                  </a:cubicBezTo>
                  <a:cubicBezTo>
                    <a:pt x="454" y="113"/>
                    <a:pt x="323" y="139"/>
                    <a:pt x="196" y="177"/>
                  </a:cubicBezTo>
                  <a:cubicBezTo>
                    <a:pt x="135" y="191"/>
                    <a:pt x="83" y="225"/>
                    <a:pt x="1" y="263"/>
                  </a:cubicBezTo>
                  <a:cubicBezTo>
                    <a:pt x="46" y="270"/>
                    <a:pt x="91" y="274"/>
                    <a:pt x="132" y="274"/>
                  </a:cubicBezTo>
                  <a:cubicBezTo>
                    <a:pt x="326" y="274"/>
                    <a:pt x="483" y="191"/>
                    <a:pt x="7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2" name="Google Shape;33882;p24"/>
            <p:cNvSpPr/>
            <p:nvPr/>
          </p:nvSpPr>
          <p:spPr>
            <a:xfrm>
              <a:off x="-2409986" y="3881884"/>
              <a:ext cx="34905" cy="12893"/>
            </a:xfrm>
            <a:custGeom>
              <a:avLst/>
              <a:gdLst/>
              <a:ahLst/>
              <a:cxnLst/>
              <a:rect l="l" t="t" r="r" b="b"/>
              <a:pathLst>
                <a:path w="731" h="270" extrusionOk="0">
                  <a:moveTo>
                    <a:pt x="730" y="1"/>
                  </a:moveTo>
                  <a:lnTo>
                    <a:pt x="730" y="1"/>
                  </a:lnTo>
                  <a:cubicBezTo>
                    <a:pt x="506" y="109"/>
                    <a:pt x="233" y="87"/>
                    <a:pt x="1" y="270"/>
                  </a:cubicBezTo>
                  <a:cubicBezTo>
                    <a:pt x="408" y="210"/>
                    <a:pt x="670" y="117"/>
                    <a:pt x="7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3" name="Google Shape;33883;p24"/>
            <p:cNvSpPr/>
            <p:nvPr/>
          </p:nvSpPr>
          <p:spPr>
            <a:xfrm>
              <a:off x="-1437892" y="3121656"/>
              <a:ext cx="21822" cy="10792"/>
            </a:xfrm>
            <a:custGeom>
              <a:avLst/>
              <a:gdLst/>
              <a:ahLst/>
              <a:cxnLst/>
              <a:rect l="l" t="t" r="r" b="b"/>
              <a:pathLst>
                <a:path w="457" h="226" extrusionOk="0">
                  <a:moveTo>
                    <a:pt x="457" y="1"/>
                  </a:moveTo>
                  <a:cubicBezTo>
                    <a:pt x="244" y="1"/>
                    <a:pt x="83" y="75"/>
                    <a:pt x="1" y="222"/>
                  </a:cubicBezTo>
                  <a:cubicBezTo>
                    <a:pt x="31" y="225"/>
                    <a:pt x="61" y="225"/>
                    <a:pt x="87" y="225"/>
                  </a:cubicBezTo>
                  <a:cubicBezTo>
                    <a:pt x="240" y="225"/>
                    <a:pt x="334" y="165"/>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4" name="Google Shape;33884;p24"/>
            <p:cNvSpPr/>
            <p:nvPr/>
          </p:nvSpPr>
          <p:spPr>
            <a:xfrm>
              <a:off x="-1383600" y="3088661"/>
              <a:ext cx="19339" cy="16665"/>
            </a:xfrm>
            <a:custGeom>
              <a:avLst/>
              <a:gdLst/>
              <a:ahLst/>
              <a:cxnLst/>
              <a:rect l="l" t="t" r="r" b="b"/>
              <a:pathLst>
                <a:path w="405" h="349" extrusionOk="0">
                  <a:moveTo>
                    <a:pt x="374" y="0"/>
                  </a:moveTo>
                  <a:cubicBezTo>
                    <a:pt x="217" y="93"/>
                    <a:pt x="71" y="172"/>
                    <a:pt x="1" y="348"/>
                  </a:cubicBezTo>
                  <a:cubicBezTo>
                    <a:pt x="382" y="183"/>
                    <a:pt x="404" y="165"/>
                    <a:pt x="3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5" name="Google Shape;33885;p24"/>
            <p:cNvSpPr/>
            <p:nvPr/>
          </p:nvSpPr>
          <p:spPr>
            <a:xfrm>
              <a:off x="-2375702" y="4029861"/>
              <a:ext cx="26501" cy="8261"/>
            </a:xfrm>
            <a:custGeom>
              <a:avLst/>
              <a:gdLst/>
              <a:ahLst/>
              <a:cxnLst/>
              <a:rect l="l" t="t" r="r" b="b"/>
              <a:pathLst>
                <a:path w="555" h="173" extrusionOk="0">
                  <a:moveTo>
                    <a:pt x="449" y="1"/>
                  </a:moveTo>
                  <a:cubicBezTo>
                    <a:pt x="281" y="1"/>
                    <a:pt x="135" y="68"/>
                    <a:pt x="1" y="169"/>
                  </a:cubicBezTo>
                  <a:cubicBezTo>
                    <a:pt x="16" y="173"/>
                    <a:pt x="35" y="173"/>
                    <a:pt x="49" y="173"/>
                  </a:cubicBezTo>
                  <a:cubicBezTo>
                    <a:pt x="237" y="173"/>
                    <a:pt x="394" y="83"/>
                    <a:pt x="554" y="8"/>
                  </a:cubicBezTo>
                  <a:cubicBezTo>
                    <a:pt x="520" y="4"/>
                    <a:pt x="483" y="1"/>
                    <a:pt x="4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6" name="Google Shape;33886;p24"/>
            <p:cNvSpPr/>
            <p:nvPr/>
          </p:nvSpPr>
          <p:spPr>
            <a:xfrm>
              <a:off x="-2823883" y="4010427"/>
              <a:ext cx="23063" cy="17524"/>
            </a:xfrm>
            <a:custGeom>
              <a:avLst/>
              <a:gdLst/>
              <a:ahLst/>
              <a:cxnLst/>
              <a:rect l="l" t="t" r="r" b="b"/>
              <a:pathLst>
                <a:path w="483" h="367" extrusionOk="0">
                  <a:moveTo>
                    <a:pt x="1" y="0"/>
                  </a:moveTo>
                  <a:lnTo>
                    <a:pt x="1" y="0"/>
                  </a:lnTo>
                  <a:cubicBezTo>
                    <a:pt x="19" y="180"/>
                    <a:pt x="142" y="183"/>
                    <a:pt x="217" y="240"/>
                  </a:cubicBezTo>
                  <a:cubicBezTo>
                    <a:pt x="284" y="292"/>
                    <a:pt x="337" y="366"/>
                    <a:pt x="438" y="366"/>
                  </a:cubicBezTo>
                  <a:cubicBezTo>
                    <a:pt x="453" y="366"/>
                    <a:pt x="468" y="366"/>
                    <a:pt x="482" y="363"/>
                  </a:cubicBezTo>
                  <a:cubicBezTo>
                    <a:pt x="333" y="251"/>
                    <a:pt x="184" y="13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7" name="Google Shape;33887;p24"/>
            <p:cNvSpPr/>
            <p:nvPr/>
          </p:nvSpPr>
          <p:spPr>
            <a:xfrm>
              <a:off x="-2090825" y="3614866"/>
              <a:ext cx="9693" cy="16999"/>
            </a:xfrm>
            <a:custGeom>
              <a:avLst/>
              <a:gdLst/>
              <a:ahLst/>
              <a:cxnLst/>
              <a:rect l="l" t="t" r="r" b="b"/>
              <a:pathLst>
                <a:path w="203" h="356" extrusionOk="0">
                  <a:moveTo>
                    <a:pt x="76" y="1"/>
                  </a:moveTo>
                  <a:cubicBezTo>
                    <a:pt x="54" y="105"/>
                    <a:pt x="31" y="217"/>
                    <a:pt x="1" y="355"/>
                  </a:cubicBezTo>
                  <a:cubicBezTo>
                    <a:pt x="169" y="322"/>
                    <a:pt x="166" y="203"/>
                    <a:pt x="192" y="108"/>
                  </a:cubicBezTo>
                  <a:cubicBezTo>
                    <a:pt x="202" y="64"/>
                    <a:pt x="188"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8" name="Google Shape;33888;p24"/>
            <p:cNvSpPr/>
            <p:nvPr/>
          </p:nvSpPr>
          <p:spPr>
            <a:xfrm>
              <a:off x="-1968346" y="3547395"/>
              <a:ext cx="8070" cy="25355"/>
            </a:xfrm>
            <a:custGeom>
              <a:avLst/>
              <a:gdLst/>
              <a:ahLst/>
              <a:cxnLst/>
              <a:rect l="l" t="t" r="r" b="b"/>
              <a:pathLst>
                <a:path w="169" h="531" extrusionOk="0">
                  <a:moveTo>
                    <a:pt x="105" y="1"/>
                  </a:moveTo>
                  <a:cubicBezTo>
                    <a:pt x="71" y="135"/>
                    <a:pt x="34" y="265"/>
                    <a:pt x="8" y="400"/>
                  </a:cubicBezTo>
                  <a:cubicBezTo>
                    <a:pt x="1" y="441"/>
                    <a:pt x="27" y="490"/>
                    <a:pt x="37" y="531"/>
                  </a:cubicBezTo>
                  <a:lnTo>
                    <a:pt x="82" y="531"/>
                  </a:lnTo>
                  <a:cubicBezTo>
                    <a:pt x="108" y="360"/>
                    <a:pt x="139" y="187"/>
                    <a:pt x="168" y="19"/>
                  </a:cubicBezTo>
                  <a:cubicBezTo>
                    <a:pt x="146" y="12"/>
                    <a:pt x="127" y="8"/>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9" name="Google Shape;33889;p24"/>
            <p:cNvSpPr/>
            <p:nvPr/>
          </p:nvSpPr>
          <p:spPr>
            <a:xfrm>
              <a:off x="-2308231" y="3966162"/>
              <a:ext cx="28602" cy="15901"/>
            </a:xfrm>
            <a:custGeom>
              <a:avLst/>
              <a:gdLst/>
              <a:ahLst/>
              <a:cxnLst/>
              <a:rect l="l" t="t" r="r" b="b"/>
              <a:pathLst>
                <a:path w="599" h="333" extrusionOk="0">
                  <a:moveTo>
                    <a:pt x="565" y="0"/>
                  </a:moveTo>
                  <a:cubicBezTo>
                    <a:pt x="371" y="68"/>
                    <a:pt x="184" y="153"/>
                    <a:pt x="1" y="332"/>
                  </a:cubicBezTo>
                  <a:cubicBezTo>
                    <a:pt x="135" y="277"/>
                    <a:pt x="233" y="236"/>
                    <a:pt x="326" y="191"/>
                  </a:cubicBezTo>
                  <a:cubicBezTo>
                    <a:pt x="420" y="149"/>
                    <a:pt x="509" y="105"/>
                    <a:pt x="599" y="60"/>
                  </a:cubicBezTo>
                  <a:cubicBezTo>
                    <a:pt x="587" y="41"/>
                    <a:pt x="577" y="23"/>
                    <a:pt x="5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0" name="Google Shape;33890;p24"/>
            <p:cNvSpPr/>
            <p:nvPr/>
          </p:nvSpPr>
          <p:spPr>
            <a:xfrm>
              <a:off x="-1356287" y="3034560"/>
              <a:ext cx="23780" cy="20771"/>
            </a:xfrm>
            <a:custGeom>
              <a:avLst/>
              <a:gdLst/>
              <a:ahLst/>
              <a:cxnLst/>
              <a:rect l="l" t="t" r="r" b="b"/>
              <a:pathLst>
                <a:path w="498" h="435" extrusionOk="0">
                  <a:moveTo>
                    <a:pt x="460" y="1"/>
                  </a:moveTo>
                  <a:cubicBezTo>
                    <a:pt x="321" y="110"/>
                    <a:pt x="180" y="210"/>
                    <a:pt x="41" y="322"/>
                  </a:cubicBezTo>
                  <a:cubicBezTo>
                    <a:pt x="19" y="345"/>
                    <a:pt x="15" y="389"/>
                    <a:pt x="4" y="427"/>
                  </a:cubicBezTo>
                  <a:cubicBezTo>
                    <a:pt x="64" y="397"/>
                    <a:pt x="131" y="382"/>
                    <a:pt x="183" y="341"/>
                  </a:cubicBezTo>
                  <a:cubicBezTo>
                    <a:pt x="276" y="270"/>
                    <a:pt x="355" y="184"/>
                    <a:pt x="441" y="101"/>
                  </a:cubicBezTo>
                  <a:cubicBezTo>
                    <a:pt x="464" y="83"/>
                    <a:pt x="478" y="60"/>
                    <a:pt x="497" y="38"/>
                  </a:cubicBezTo>
                  <a:cubicBezTo>
                    <a:pt x="486" y="27"/>
                    <a:pt x="471" y="12"/>
                    <a:pt x="460" y="1"/>
                  </a:cubicBezTo>
                  <a:close/>
                  <a:moveTo>
                    <a:pt x="0" y="427"/>
                  </a:moveTo>
                  <a:lnTo>
                    <a:pt x="0" y="434"/>
                  </a:lnTo>
                  <a:cubicBezTo>
                    <a:pt x="0" y="431"/>
                    <a:pt x="4" y="427"/>
                    <a:pt x="4" y="42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1" name="Google Shape;33891;p24"/>
            <p:cNvSpPr/>
            <p:nvPr/>
          </p:nvSpPr>
          <p:spPr>
            <a:xfrm>
              <a:off x="-1963715" y="3311987"/>
              <a:ext cx="12701" cy="28554"/>
            </a:xfrm>
            <a:custGeom>
              <a:avLst/>
              <a:gdLst/>
              <a:ahLst/>
              <a:cxnLst/>
              <a:rect l="l" t="t" r="r" b="b"/>
              <a:pathLst>
                <a:path w="266" h="598" extrusionOk="0">
                  <a:moveTo>
                    <a:pt x="218" y="0"/>
                  </a:moveTo>
                  <a:cubicBezTo>
                    <a:pt x="83" y="171"/>
                    <a:pt x="45" y="385"/>
                    <a:pt x="0" y="598"/>
                  </a:cubicBezTo>
                  <a:cubicBezTo>
                    <a:pt x="90" y="407"/>
                    <a:pt x="176" y="221"/>
                    <a:pt x="266" y="30"/>
                  </a:cubicBezTo>
                  <a:cubicBezTo>
                    <a:pt x="251" y="19"/>
                    <a:pt x="232" y="7"/>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2" name="Google Shape;33892;p24"/>
            <p:cNvSpPr/>
            <p:nvPr/>
          </p:nvSpPr>
          <p:spPr>
            <a:xfrm>
              <a:off x="-2054917" y="3459201"/>
              <a:ext cx="10601" cy="19482"/>
            </a:xfrm>
            <a:custGeom>
              <a:avLst/>
              <a:gdLst/>
              <a:ahLst/>
              <a:cxnLst/>
              <a:rect l="l" t="t" r="r" b="b"/>
              <a:pathLst>
                <a:path w="222" h="408" extrusionOk="0">
                  <a:moveTo>
                    <a:pt x="109" y="1"/>
                  </a:moveTo>
                  <a:cubicBezTo>
                    <a:pt x="64" y="143"/>
                    <a:pt x="34" y="251"/>
                    <a:pt x="0" y="363"/>
                  </a:cubicBezTo>
                  <a:cubicBezTo>
                    <a:pt x="8" y="378"/>
                    <a:pt x="15" y="394"/>
                    <a:pt x="23" y="408"/>
                  </a:cubicBezTo>
                  <a:cubicBezTo>
                    <a:pt x="68" y="385"/>
                    <a:pt x="142" y="371"/>
                    <a:pt x="149" y="337"/>
                  </a:cubicBezTo>
                  <a:cubicBezTo>
                    <a:pt x="176" y="240"/>
                    <a:pt x="221" y="128"/>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3" name="Google Shape;33893;p24"/>
            <p:cNvSpPr/>
            <p:nvPr/>
          </p:nvSpPr>
          <p:spPr>
            <a:xfrm>
              <a:off x="-2113315" y="3675365"/>
              <a:ext cx="11126" cy="18097"/>
            </a:xfrm>
            <a:custGeom>
              <a:avLst/>
              <a:gdLst/>
              <a:ahLst/>
              <a:cxnLst/>
              <a:rect l="l" t="t" r="r" b="b"/>
              <a:pathLst>
                <a:path w="233" h="379" extrusionOk="0">
                  <a:moveTo>
                    <a:pt x="228" y="1"/>
                  </a:moveTo>
                  <a:cubicBezTo>
                    <a:pt x="64" y="1"/>
                    <a:pt x="80" y="161"/>
                    <a:pt x="16" y="251"/>
                  </a:cubicBezTo>
                  <a:cubicBezTo>
                    <a:pt x="1" y="277"/>
                    <a:pt x="31" y="337"/>
                    <a:pt x="42" y="378"/>
                  </a:cubicBezTo>
                  <a:cubicBezTo>
                    <a:pt x="80" y="352"/>
                    <a:pt x="135" y="337"/>
                    <a:pt x="150" y="299"/>
                  </a:cubicBezTo>
                  <a:cubicBezTo>
                    <a:pt x="188" y="206"/>
                    <a:pt x="206" y="102"/>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4" name="Google Shape;33894;p24"/>
            <p:cNvSpPr/>
            <p:nvPr/>
          </p:nvSpPr>
          <p:spPr>
            <a:xfrm>
              <a:off x="-2563646" y="4071976"/>
              <a:ext cx="19864" cy="6685"/>
            </a:xfrm>
            <a:custGeom>
              <a:avLst/>
              <a:gdLst/>
              <a:ahLst/>
              <a:cxnLst/>
              <a:rect l="l" t="t" r="r" b="b"/>
              <a:pathLst>
                <a:path w="416" h="140" extrusionOk="0">
                  <a:moveTo>
                    <a:pt x="206" y="0"/>
                  </a:moveTo>
                  <a:cubicBezTo>
                    <a:pt x="143" y="0"/>
                    <a:pt x="75" y="35"/>
                    <a:pt x="1" y="95"/>
                  </a:cubicBezTo>
                  <a:cubicBezTo>
                    <a:pt x="143" y="109"/>
                    <a:pt x="255" y="124"/>
                    <a:pt x="415" y="140"/>
                  </a:cubicBezTo>
                  <a:cubicBezTo>
                    <a:pt x="348" y="45"/>
                    <a:pt x="281"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5" name="Google Shape;33895;p24"/>
            <p:cNvSpPr/>
            <p:nvPr/>
          </p:nvSpPr>
          <p:spPr>
            <a:xfrm>
              <a:off x="-2762333" y="4008421"/>
              <a:ext cx="16522" cy="10266"/>
            </a:xfrm>
            <a:custGeom>
              <a:avLst/>
              <a:gdLst/>
              <a:ahLst/>
              <a:cxnLst/>
              <a:rect l="l" t="t" r="r" b="b"/>
              <a:pathLst>
                <a:path w="346" h="215" extrusionOk="0">
                  <a:moveTo>
                    <a:pt x="94" y="1"/>
                  </a:moveTo>
                  <a:cubicBezTo>
                    <a:pt x="64" y="1"/>
                    <a:pt x="35" y="5"/>
                    <a:pt x="1" y="16"/>
                  </a:cubicBezTo>
                  <a:cubicBezTo>
                    <a:pt x="91" y="87"/>
                    <a:pt x="166" y="154"/>
                    <a:pt x="248" y="210"/>
                  </a:cubicBezTo>
                  <a:cubicBezTo>
                    <a:pt x="251" y="214"/>
                    <a:pt x="256" y="214"/>
                    <a:pt x="263" y="214"/>
                  </a:cubicBezTo>
                  <a:cubicBezTo>
                    <a:pt x="285" y="214"/>
                    <a:pt x="326" y="199"/>
                    <a:pt x="334" y="180"/>
                  </a:cubicBezTo>
                  <a:cubicBezTo>
                    <a:pt x="345" y="158"/>
                    <a:pt x="334" y="106"/>
                    <a:pt x="311" y="91"/>
                  </a:cubicBezTo>
                  <a:cubicBezTo>
                    <a:pt x="248" y="46"/>
                    <a:pt x="180"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6" name="Google Shape;33896;p24"/>
            <p:cNvSpPr/>
            <p:nvPr/>
          </p:nvSpPr>
          <p:spPr>
            <a:xfrm>
              <a:off x="-2157723" y="3844066"/>
              <a:ext cx="16617" cy="19482"/>
            </a:xfrm>
            <a:custGeom>
              <a:avLst/>
              <a:gdLst/>
              <a:ahLst/>
              <a:cxnLst/>
              <a:rect l="l" t="t" r="r" b="b"/>
              <a:pathLst>
                <a:path w="348" h="408" extrusionOk="0">
                  <a:moveTo>
                    <a:pt x="325" y="1"/>
                  </a:moveTo>
                  <a:cubicBezTo>
                    <a:pt x="269" y="1"/>
                    <a:pt x="216" y="11"/>
                    <a:pt x="194" y="45"/>
                  </a:cubicBezTo>
                  <a:cubicBezTo>
                    <a:pt x="120" y="150"/>
                    <a:pt x="64" y="262"/>
                    <a:pt x="0" y="374"/>
                  </a:cubicBezTo>
                  <a:cubicBezTo>
                    <a:pt x="0" y="382"/>
                    <a:pt x="19" y="396"/>
                    <a:pt x="26" y="408"/>
                  </a:cubicBezTo>
                  <a:cubicBezTo>
                    <a:pt x="135" y="270"/>
                    <a:pt x="243" y="135"/>
                    <a:pt x="3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7" name="Google Shape;33897;p24"/>
            <p:cNvSpPr/>
            <p:nvPr/>
          </p:nvSpPr>
          <p:spPr>
            <a:xfrm>
              <a:off x="-1409289" y="3108668"/>
              <a:ext cx="19339" cy="12319"/>
            </a:xfrm>
            <a:custGeom>
              <a:avLst/>
              <a:gdLst/>
              <a:ahLst/>
              <a:cxnLst/>
              <a:rect l="l" t="t" r="r" b="b"/>
              <a:pathLst>
                <a:path w="405" h="258" extrusionOk="0">
                  <a:moveTo>
                    <a:pt x="404" y="0"/>
                  </a:moveTo>
                  <a:cubicBezTo>
                    <a:pt x="180" y="38"/>
                    <a:pt x="15" y="142"/>
                    <a:pt x="0" y="258"/>
                  </a:cubicBezTo>
                  <a:cubicBezTo>
                    <a:pt x="138" y="176"/>
                    <a:pt x="303" y="154"/>
                    <a:pt x="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8" name="Google Shape;33898;p24"/>
            <p:cNvSpPr/>
            <p:nvPr/>
          </p:nvSpPr>
          <p:spPr>
            <a:xfrm>
              <a:off x="-2330005" y="4045427"/>
              <a:ext cx="19148" cy="7306"/>
            </a:xfrm>
            <a:custGeom>
              <a:avLst/>
              <a:gdLst/>
              <a:ahLst/>
              <a:cxnLst/>
              <a:rect l="l" t="t" r="r" b="b"/>
              <a:pathLst>
                <a:path w="401" h="153" extrusionOk="0">
                  <a:moveTo>
                    <a:pt x="330" y="0"/>
                  </a:moveTo>
                  <a:cubicBezTo>
                    <a:pt x="218" y="0"/>
                    <a:pt x="120" y="52"/>
                    <a:pt x="1" y="146"/>
                  </a:cubicBezTo>
                  <a:cubicBezTo>
                    <a:pt x="30" y="153"/>
                    <a:pt x="56" y="153"/>
                    <a:pt x="83" y="153"/>
                  </a:cubicBezTo>
                  <a:cubicBezTo>
                    <a:pt x="225" y="153"/>
                    <a:pt x="315" y="78"/>
                    <a:pt x="401" y="7"/>
                  </a:cubicBezTo>
                  <a:cubicBezTo>
                    <a:pt x="379" y="0"/>
                    <a:pt x="352"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9" name="Google Shape;33899;p24"/>
            <p:cNvSpPr/>
            <p:nvPr/>
          </p:nvSpPr>
          <p:spPr>
            <a:xfrm>
              <a:off x="-1327923" y="3013836"/>
              <a:ext cx="24161" cy="17429"/>
            </a:xfrm>
            <a:custGeom>
              <a:avLst/>
              <a:gdLst/>
              <a:ahLst/>
              <a:cxnLst/>
              <a:rect l="l" t="t" r="r" b="b"/>
              <a:pathLst>
                <a:path w="506" h="365" extrusionOk="0">
                  <a:moveTo>
                    <a:pt x="479" y="1"/>
                  </a:moveTo>
                  <a:cubicBezTo>
                    <a:pt x="318" y="121"/>
                    <a:pt x="161" y="240"/>
                    <a:pt x="1" y="364"/>
                  </a:cubicBezTo>
                  <a:cubicBezTo>
                    <a:pt x="172" y="252"/>
                    <a:pt x="389" y="211"/>
                    <a:pt x="505" y="38"/>
                  </a:cubicBezTo>
                  <a:cubicBezTo>
                    <a:pt x="498" y="28"/>
                    <a:pt x="486" y="12"/>
                    <a:pt x="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0" name="Google Shape;33900;p24"/>
            <p:cNvSpPr/>
            <p:nvPr/>
          </p:nvSpPr>
          <p:spPr>
            <a:xfrm>
              <a:off x="-1947671" y="3631817"/>
              <a:ext cx="7926" cy="19148"/>
            </a:xfrm>
            <a:custGeom>
              <a:avLst/>
              <a:gdLst/>
              <a:ahLst/>
              <a:cxnLst/>
              <a:rect l="l" t="t" r="r" b="b"/>
              <a:pathLst>
                <a:path w="166" h="401" extrusionOk="0">
                  <a:moveTo>
                    <a:pt x="135" y="0"/>
                  </a:moveTo>
                  <a:lnTo>
                    <a:pt x="135" y="0"/>
                  </a:lnTo>
                  <a:cubicBezTo>
                    <a:pt x="8" y="139"/>
                    <a:pt x="1" y="236"/>
                    <a:pt x="91" y="400"/>
                  </a:cubicBezTo>
                  <a:cubicBezTo>
                    <a:pt x="165" y="243"/>
                    <a:pt x="165" y="236"/>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1" name="Google Shape;33901;p24"/>
            <p:cNvSpPr/>
            <p:nvPr/>
          </p:nvSpPr>
          <p:spPr>
            <a:xfrm>
              <a:off x="-2094024" y="3735673"/>
              <a:ext cx="13943" cy="25785"/>
            </a:xfrm>
            <a:custGeom>
              <a:avLst/>
              <a:gdLst/>
              <a:ahLst/>
              <a:cxnLst/>
              <a:rect l="l" t="t" r="r" b="b"/>
              <a:pathLst>
                <a:path w="292" h="540" extrusionOk="0">
                  <a:moveTo>
                    <a:pt x="278" y="1"/>
                  </a:moveTo>
                  <a:lnTo>
                    <a:pt x="278" y="1"/>
                  </a:lnTo>
                  <a:cubicBezTo>
                    <a:pt x="173" y="195"/>
                    <a:pt x="86" y="352"/>
                    <a:pt x="0" y="509"/>
                  </a:cubicBezTo>
                  <a:cubicBezTo>
                    <a:pt x="16" y="517"/>
                    <a:pt x="31" y="528"/>
                    <a:pt x="45" y="539"/>
                  </a:cubicBezTo>
                  <a:cubicBezTo>
                    <a:pt x="121" y="375"/>
                    <a:pt x="292" y="263"/>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2" name="Google Shape;33902;p24"/>
            <p:cNvSpPr/>
            <p:nvPr/>
          </p:nvSpPr>
          <p:spPr>
            <a:xfrm>
              <a:off x="-1963906" y="3410687"/>
              <a:ext cx="10219" cy="23254"/>
            </a:xfrm>
            <a:custGeom>
              <a:avLst/>
              <a:gdLst/>
              <a:ahLst/>
              <a:cxnLst/>
              <a:rect l="l" t="t" r="r" b="b"/>
              <a:pathLst>
                <a:path w="214" h="487" extrusionOk="0">
                  <a:moveTo>
                    <a:pt x="143" y="0"/>
                  </a:moveTo>
                  <a:cubicBezTo>
                    <a:pt x="94" y="157"/>
                    <a:pt x="46" y="314"/>
                    <a:pt x="1" y="471"/>
                  </a:cubicBezTo>
                  <a:cubicBezTo>
                    <a:pt x="15" y="475"/>
                    <a:pt x="30" y="482"/>
                    <a:pt x="46" y="486"/>
                  </a:cubicBezTo>
                  <a:cubicBezTo>
                    <a:pt x="98" y="370"/>
                    <a:pt x="154" y="258"/>
                    <a:pt x="199" y="142"/>
                  </a:cubicBezTo>
                  <a:cubicBezTo>
                    <a:pt x="213" y="101"/>
                    <a:pt x="199" y="52"/>
                    <a:pt x="199" y="4"/>
                  </a:cubicBezTo>
                  <a:cubicBezTo>
                    <a:pt x="180" y="4"/>
                    <a:pt x="161"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3" name="Google Shape;33903;p24"/>
            <p:cNvSpPr/>
            <p:nvPr/>
          </p:nvSpPr>
          <p:spPr>
            <a:xfrm>
              <a:off x="-2422449" y="3964205"/>
              <a:ext cx="22872" cy="5396"/>
            </a:xfrm>
            <a:custGeom>
              <a:avLst/>
              <a:gdLst/>
              <a:ahLst/>
              <a:cxnLst/>
              <a:rect l="l" t="t" r="r" b="b"/>
              <a:pathLst>
                <a:path w="479" h="113" extrusionOk="0">
                  <a:moveTo>
                    <a:pt x="479" y="52"/>
                  </a:moveTo>
                  <a:cubicBezTo>
                    <a:pt x="479" y="52"/>
                    <a:pt x="479" y="56"/>
                    <a:pt x="475" y="56"/>
                  </a:cubicBezTo>
                  <a:cubicBezTo>
                    <a:pt x="479" y="56"/>
                    <a:pt x="479" y="59"/>
                    <a:pt x="479" y="59"/>
                  </a:cubicBezTo>
                  <a:lnTo>
                    <a:pt x="479" y="52"/>
                  </a:lnTo>
                  <a:close/>
                  <a:moveTo>
                    <a:pt x="434" y="0"/>
                  </a:moveTo>
                  <a:cubicBezTo>
                    <a:pt x="318" y="0"/>
                    <a:pt x="206" y="7"/>
                    <a:pt x="94" y="23"/>
                  </a:cubicBezTo>
                  <a:cubicBezTo>
                    <a:pt x="75" y="23"/>
                    <a:pt x="56" y="56"/>
                    <a:pt x="1" y="109"/>
                  </a:cubicBezTo>
                  <a:cubicBezTo>
                    <a:pt x="38" y="112"/>
                    <a:pt x="72" y="112"/>
                    <a:pt x="105" y="112"/>
                  </a:cubicBezTo>
                  <a:cubicBezTo>
                    <a:pt x="247" y="112"/>
                    <a:pt x="363" y="90"/>
                    <a:pt x="475" y="56"/>
                  </a:cubicBezTo>
                  <a:cubicBezTo>
                    <a:pt x="460" y="33"/>
                    <a:pt x="445" y="0"/>
                    <a:pt x="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4" name="Google Shape;33904;p24"/>
            <p:cNvSpPr/>
            <p:nvPr/>
          </p:nvSpPr>
          <p:spPr>
            <a:xfrm>
              <a:off x="-2028129" y="3733190"/>
              <a:ext cx="13036" cy="15949"/>
            </a:xfrm>
            <a:custGeom>
              <a:avLst/>
              <a:gdLst/>
              <a:ahLst/>
              <a:cxnLst/>
              <a:rect l="l" t="t" r="r" b="b"/>
              <a:pathLst>
                <a:path w="273" h="334" extrusionOk="0">
                  <a:moveTo>
                    <a:pt x="168" y="1"/>
                  </a:moveTo>
                  <a:lnTo>
                    <a:pt x="168" y="1"/>
                  </a:lnTo>
                  <a:cubicBezTo>
                    <a:pt x="112" y="106"/>
                    <a:pt x="64" y="210"/>
                    <a:pt x="0" y="334"/>
                  </a:cubicBezTo>
                  <a:cubicBezTo>
                    <a:pt x="224" y="232"/>
                    <a:pt x="273" y="120"/>
                    <a:pt x="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5" name="Google Shape;33905;p24"/>
            <p:cNvSpPr/>
            <p:nvPr/>
          </p:nvSpPr>
          <p:spPr>
            <a:xfrm>
              <a:off x="-2196305" y="3887232"/>
              <a:ext cx="14659" cy="14707"/>
            </a:xfrm>
            <a:custGeom>
              <a:avLst/>
              <a:gdLst/>
              <a:ahLst/>
              <a:cxnLst/>
              <a:rect l="l" t="t" r="r" b="b"/>
              <a:pathLst>
                <a:path w="307" h="308" extrusionOk="0">
                  <a:moveTo>
                    <a:pt x="307" y="1"/>
                  </a:moveTo>
                  <a:lnTo>
                    <a:pt x="307" y="1"/>
                  </a:lnTo>
                  <a:cubicBezTo>
                    <a:pt x="203" y="101"/>
                    <a:pt x="101" y="206"/>
                    <a:pt x="1" y="308"/>
                  </a:cubicBezTo>
                  <a:cubicBezTo>
                    <a:pt x="169" y="277"/>
                    <a:pt x="277" y="169"/>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6" name="Google Shape;33906;p24"/>
            <p:cNvSpPr/>
            <p:nvPr/>
          </p:nvSpPr>
          <p:spPr>
            <a:xfrm>
              <a:off x="-1986205" y="3258937"/>
              <a:ext cx="10935" cy="14325"/>
            </a:xfrm>
            <a:custGeom>
              <a:avLst/>
              <a:gdLst/>
              <a:ahLst/>
              <a:cxnLst/>
              <a:rect l="l" t="t" r="r" b="b"/>
              <a:pathLst>
                <a:path w="229" h="300" extrusionOk="0">
                  <a:moveTo>
                    <a:pt x="183" y="0"/>
                  </a:moveTo>
                  <a:cubicBezTo>
                    <a:pt x="4" y="150"/>
                    <a:pt x="0" y="173"/>
                    <a:pt x="109" y="300"/>
                  </a:cubicBezTo>
                  <a:cubicBezTo>
                    <a:pt x="228" y="135"/>
                    <a:pt x="228" y="135"/>
                    <a:pt x="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7" name="Google Shape;33907;p24"/>
            <p:cNvSpPr/>
            <p:nvPr/>
          </p:nvSpPr>
          <p:spPr>
            <a:xfrm>
              <a:off x="-1975652" y="3584497"/>
              <a:ext cx="8022" cy="20580"/>
            </a:xfrm>
            <a:custGeom>
              <a:avLst/>
              <a:gdLst/>
              <a:ahLst/>
              <a:cxnLst/>
              <a:rect l="l" t="t" r="r" b="b"/>
              <a:pathLst>
                <a:path w="168" h="431" extrusionOk="0">
                  <a:moveTo>
                    <a:pt x="149" y="1"/>
                  </a:moveTo>
                  <a:lnTo>
                    <a:pt x="149" y="1"/>
                  </a:lnTo>
                  <a:cubicBezTo>
                    <a:pt x="0" y="139"/>
                    <a:pt x="52" y="292"/>
                    <a:pt x="41" y="430"/>
                  </a:cubicBezTo>
                  <a:cubicBezTo>
                    <a:pt x="97" y="304"/>
                    <a:pt x="168" y="180"/>
                    <a:pt x="1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8" name="Google Shape;33908;p24"/>
            <p:cNvSpPr/>
            <p:nvPr/>
          </p:nvSpPr>
          <p:spPr>
            <a:xfrm>
              <a:off x="-2221803" y="3954177"/>
              <a:ext cx="16426" cy="12893"/>
            </a:xfrm>
            <a:custGeom>
              <a:avLst/>
              <a:gdLst/>
              <a:ahLst/>
              <a:cxnLst/>
              <a:rect l="l" t="t" r="r" b="b"/>
              <a:pathLst>
                <a:path w="344" h="270" extrusionOk="0">
                  <a:moveTo>
                    <a:pt x="318" y="0"/>
                  </a:moveTo>
                  <a:cubicBezTo>
                    <a:pt x="213" y="72"/>
                    <a:pt x="109" y="147"/>
                    <a:pt x="0" y="217"/>
                  </a:cubicBezTo>
                  <a:cubicBezTo>
                    <a:pt x="11" y="236"/>
                    <a:pt x="23" y="251"/>
                    <a:pt x="33" y="269"/>
                  </a:cubicBezTo>
                  <a:cubicBezTo>
                    <a:pt x="183" y="255"/>
                    <a:pt x="262" y="143"/>
                    <a:pt x="344" y="38"/>
                  </a:cubicBezTo>
                  <a:cubicBezTo>
                    <a:pt x="337" y="27"/>
                    <a:pt x="329" y="16"/>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9" name="Google Shape;33909;p24"/>
            <p:cNvSpPr/>
            <p:nvPr/>
          </p:nvSpPr>
          <p:spPr>
            <a:xfrm>
              <a:off x="-1398259" y="3069035"/>
              <a:ext cx="18766" cy="11985"/>
            </a:xfrm>
            <a:custGeom>
              <a:avLst/>
              <a:gdLst/>
              <a:ahLst/>
              <a:cxnLst/>
              <a:rect l="l" t="t" r="r" b="b"/>
              <a:pathLst>
                <a:path w="393" h="251" extrusionOk="0">
                  <a:moveTo>
                    <a:pt x="393" y="0"/>
                  </a:moveTo>
                  <a:cubicBezTo>
                    <a:pt x="247" y="49"/>
                    <a:pt x="68" y="49"/>
                    <a:pt x="1" y="251"/>
                  </a:cubicBezTo>
                  <a:cubicBezTo>
                    <a:pt x="165" y="195"/>
                    <a:pt x="296" y="128"/>
                    <a:pt x="3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0" name="Google Shape;33910;p24"/>
            <p:cNvSpPr/>
            <p:nvPr/>
          </p:nvSpPr>
          <p:spPr>
            <a:xfrm>
              <a:off x="-2107585" y="3768525"/>
              <a:ext cx="12892" cy="21488"/>
            </a:xfrm>
            <a:custGeom>
              <a:avLst/>
              <a:gdLst/>
              <a:ahLst/>
              <a:cxnLst/>
              <a:rect l="l" t="t" r="r" b="b"/>
              <a:pathLst>
                <a:path w="270" h="450" extrusionOk="0">
                  <a:moveTo>
                    <a:pt x="270" y="1"/>
                  </a:moveTo>
                  <a:cubicBezTo>
                    <a:pt x="135" y="120"/>
                    <a:pt x="1" y="240"/>
                    <a:pt x="30" y="449"/>
                  </a:cubicBezTo>
                  <a:cubicBezTo>
                    <a:pt x="108" y="300"/>
                    <a:pt x="187" y="151"/>
                    <a:pt x="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1" name="Google Shape;33911;p24"/>
            <p:cNvSpPr/>
            <p:nvPr/>
          </p:nvSpPr>
          <p:spPr>
            <a:xfrm>
              <a:off x="-2303551" y="4034875"/>
              <a:ext cx="18049" cy="7354"/>
            </a:xfrm>
            <a:custGeom>
              <a:avLst/>
              <a:gdLst/>
              <a:ahLst/>
              <a:cxnLst/>
              <a:rect l="l" t="t" r="r" b="b"/>
              <a:pathLst>
                <a:path w="378" h="154" extrusionOk="0">
                  <a:moveTo>
                    <a:pt x="287" y="1"/>
                  </a:moveTo>
                  <a:cubicBezTo>
                    <a:pt x="168" y="1"/>
                    <a:pt x="78" y="64"/>
                    <a:pt x="0" y="149"/>
                  </a:cubicBezTo>
                  <a:cubicBezTo>
                    <a:pt x="15" y="154"/>
                    <a:pt x="30" y="154"/>
                    <a:pt x="45" y="154"/>
                  </a:cubicBezTo>
                  <a:cubicBezTo>
                    <a:pt x="168" y="154"/>
                    <a:pt x="280" y="113"/>
                    <a:pt x="377" y="11"/>
                  </a:cubicBezTo>
                  <a:cubicBezTo>
                    <a:pt x="348" y="4"/>
                    <a:pt x="318"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2" name="Google Shape;33912;p24"/>
            <p:cNvSpPr/>
            <p:nvPr/>
          </p:nvSpPr>
          <p:spPr>
            <a:xfrm>
              <a:off x="-2517567" y="3901366"/>
              <a:ext cx="20007" cy="4632"/>
            </a:xfrm>
            <a:custGeom>
              <a:avLst/>
              <a:gdLst/>
              <a:ahLst/>
              <a:cxnLst/>
              <a:rect l="l" t="t" r="r" b="b"/>
              <a:pathLst>
                <a:path w="419" h="97" extrusionOk="0">
                  <a:moveTo>
                    <a:pt x="224" y="0"/>
                  </a:moveTo>
                  <a:cubicBezTo>
                    <a:pt x="146" y="0"/>
                    <a:pt x="75" y="19"/>
                    <a:pt x="0" y="45"/>
                  </a:cubicBezTo>
                  <a:cubicBezTo>
                    <a:pt x="82" y="60"/>
                    <a:pt x="164" y="97"/>
                    <a:pt x="254" y="97"/>
                  </a:cubicBezTo>
                  <a:cubicBezTo>
                    <a:pt x="306" y="97"/>
                    <a:pt x="359" y="83"/>
                    <a:pt x="418" y="45"/>
                  </a:cubicBezTo>
                  <a:cubicBezTo>
                    <a:pt x="347" y="12"/>
                    <a:pt x="284" y="0"/>
                    <a:pt x="2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3" name="Google Shape;33913;p24"/>
            <p:cNvSpPr/>
            <p:nvPr/>
          </p:nvSpPr>
          <p:spPr>
            <a:xfrm>
              <a:off x="-1930003" y="3390488"/>
              <a:ext cx="11126" cy="18575"/>
            </a:xfrm>
            <a:custGeom>
              <a:avLst/>
              <a:gdLst/>
              <a:ahLst/>
              <a:cxnLst/>
              <a:rect l="l" t="t" r="r" b="b"/>
              <a:pathLst>
                <a:path w="233" h="389" extrusionOk="0">
                  <a:moveTo>
                    <a:pt x="233" y="1"/>
                  </a:moveTo>
                  <a:lnTo>
                    <a:pt x="233" y="1"/>
                  </a:lnTo>
                  <a:cubicBezTo>
                    <a:pt x="16" y="83"/>
                    <a:pt x="0" y="206"/>
                    <a:pt x="87" y="389"/>
                  </a:cubicBezTo>
                  <a:cubicBezTo>
                    <a:pt x="135" y="254"/>
                    <a:pt x="176" y="147"/>
                    <a:pt x="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4" name="Google Shape;33914;p24"/>
            <p:cNvSpPr/>
            <p:nvPr/>
          </p:nvSpPr>
          <p:spPr>
            <a:xfrm>
              <a:off x="-2650216" y="4026327"/>
              <a:ext cx="18766" cy="9264"/>
            </a:xfrm>
            <a:custGeom>
              <a:avLst/>
              <a:gdLst/>
              <a:ahLst/>
              <a:cxnLst/>
              <a:rect l="l" t="t" r="r" b="b"/>
              <a:pathLst>
                <a:path w="393" h="194" extrusionOk="0">
                  <a:moveTo>
                    <a:pt x="1" y="0"/>
                  </a:moveTo>
                  <a:lnTo>
                    <a:pt x="1" y="0"/>
                  </a:lnTo>
                  <a:cubicBezTo>
                    <a:pt x="16" y="45"/>
                    <a:pt x="16" y="104"/>
                    <a:pt x="45" y="131"/>
                  </a:cubicBezTo>
                  <a:cubicBezTo>
                    <a:pt x="98" y="171"/>
                    <a:pt x="199" y="194"/>
                    <a:pt x="296" y="194"/>
                  </a:cubicBezTo>
                  <a:cubicBezTo>
                    <a:pt x="330" y="194"/>
                    <a:pt x="363" y="190"/>
                    <a:pt x="393" y="187"/>
                  </a:cubicBezTo>
                  <a:cubicBezTo>
                    <a:pt x="247" y="119"/>
                    <a:pt x="124" y="5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5" name="Google Shape;33915;p24"/>
            <p:cNvSpPr/>
            <p:nvPr/>
          </p:nvSpPr>
          <p:spPr>
            <a:xfrm>
              <a:off x="-2008170" y="3689833"/>
              <a:ext cx="11317" cy="21631"/>
            </a:xfrm>
            <a:custGeom>
              <a:avLst/>
              <a:gdLst/>
              <a:ahLst/>
              <a:cxnLst/>
              <a:rect l="l" t="t" r="r" b="b"/>
              <a:pathLst>
                <a:path w="237" h="453" extrusionOk="0">
                  <a:moveTo>
                    <a:pt x="224" y="1"/>
                  </a:moveTo>
                  <a:cubicBezTo>
                    <a:pt x="224" y="4"/>
                    <a:pt x="221" y="8"/>
                    <a:pt x="221" y="12"/>
                  </a:cubicBezTo>
                  <a:cubicBezTo>
                    <a:pt x="224" y="8"/>
                    <a:pt x="233" y="4"/>
                    <a:pt x="236" y="1"/>
                  </a:cubicBezTo>
                  <a:close/>
                  <a:moveTo>
                    <a:pt x="221" y="12"/>
                  </a:moveTo>
                  <a:lnTo>
                    <a:pt x="221" y="12"/>
                  </a:lnTo>
                  <a:cubicBezTo>
                    <a:pt x="57" y="158"/>
                    <a:pt x="0" y="307"/>
                    <a:pt x="60" y="453"/>
                  </a:cubicBezTo>
                  <a:cubicBezTo>
                    <a:pt x="117" y="303"/>
                    <a:pt x="169" y="158"/>
                    <a:pt x="221"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6" name="Google Shape;33916;p24"/>
            <p:cNvSpPr/>
            <p:nvPr/>
          </p:nvSpPr>
          <p:spPr>
            <a:xfrm>
              <a:off x="-1961566" y="3523615"/>
              <a:ext cx="10553" cy="16331"/>
            </a:xfrm>
            <a:custGeom>
              <a:avLst/>
              <a:gdLst/>
              <a:ahLst/>
              <a:cxnLst/>
              <a:rect l="l" t="t" r="r" b="b"/>
              <a:pathLst>
                <a:path w="221" h="342" extrusionOk="0">
                  <a:moveTo>
                    <a:pt x="94" y="1"/>
                  </a:moveTo>
                  <a:lnTo>
                    <a:pt x="94" y="1"/>
                  </a:lnTo>
                  <a:cubicBezTo>
                    <a:pt x="4" y="214"/>
                    <a:pt x="0" y="237"/>
                    <a:pt x="86" y="342"/>
                  </a:cubicBezTo>
                  <a:cubicBezTo>
                    <a:pt x="112" y="222"/>
                    <a:pt x="221" y="12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7" name="Google Shape;33917;p24"/>
            <p:cNvSpPr/>
            <p:nvPr/>
          </p:nvSpPr>
          <p:spPr>
            <a:xfrm>
              <a:off x="-2244676" y="3973659"/>
              <a:ext cx="12367" cy="9311"/>
            </a:xfrm>
            <a:custGeom>
              <a:avLst/>
              <a:gdLst/>
              <a:ahLst/>
              <a:cxnLst/>
              <a:rect l="l" t="t" r="r" b="b"/>
              <a:pathLst>
                <a:path w="259" h="195" extrusionOk="0">
                  <a:moveTo>
                    <a:pt x="258" y="0"/>
                  </a:moveTo>
                  <a:lnTo>
                    <a:pt x="258" y="0"/>
                  </a:lnTo>
                  <a:cubicBezTo>
                    <a:pt x="169" y="68"/>
                    <a:pt x="83" y="131"/>
                    <a:pt x="1" y="194"/>
                  </a:cubicBezTo>
                  <a:cubicBezTo>
                    <a:pt x="243" y="139"/>
                    <a:pt x="243" y="139"/>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8" name="Google Shape;33918;p24"/>
            <p:cNvSpPr/>
            <p:nvPr/>
          </p:nvSpPr>
          <p:spPr>
            <a:xfrm>
              <a:off x="-2679678" y="3939900"/>
              <a:ext cx="17190" cy="7019"/>
            </a:xfrm>
            <a:custGeom>
              <a:avLst/>
              <a:gdLst/>
              <a:ahLst/>
              <a:cxnLst/>
              <a:rect l="l" t="t" r="r" b="b"/>
              <a:pathLst>
                <a:path w="360" h="147" extrusionOk="0">
                  <a:moveTo>
                    <a:pt x="0" y="1"/>
                  </a:moveTo>
                  <a:cubicBezTo>
                    <a:pt x="64" y="97"/>
                    <a:pt x="117" y="147"/>
                    <a:pt x="191" y="147"/>
                  </a:cubicBezTo>
                  <a:cubicBezTo>
                    <a:pt x="240" y="147"/>
                    <a:pt x="292" y="128"/>
                    <a:pt x="359" y="94"/>
                  </a:cubicBezTo>
                  <a:cubicBezTo>
                    <a:pt x="274" y="75"/>
                    <a:pt x="218" y="68"/>
                    <a:pt x="165" y="53"/>
                  </a:cubicBezTo>
                  <a:cubicBezTo>
                    <a:pt x="113" y="38"/>
                    <a:pt x="61"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9" name="Google Shape;33919;p24"/>
            <p:cNvSpPr/>
            <p:nvPr/>
          </p:nvSpPr>
          <p:spPr>
            <a:xfrm>
              <a:off x="-2513460" y="3931353"/>
              <a:ext cx="17190" cy="5205"/>
            </a:xfrm>
            <a:custGeom>
              <a:avLst/>
              <a:gdLst/>
              <a:ahLst/>
              <a:cxnLst/>
              <a:rect l="l" t="t" r="r" b="b"/>
              <a:pathLst>
                <a:path w="360" h="109" extrusionOk="0">
                  <a:moveTo>
                    <a:pt x="359" y="0"/>
                  </a:moveTo>
                  <a:lnTo>
                    <a:pt x="359" y="0"/>
                  </a:lnTo>
                  <a:cubicBezTo>
                    <a:pt x="239" y="15"/>
                    <a:pt x="120" y="30"/>
                    <a:pt x="0" y="45"/>
                  </a:cubicBezTo>
                  <a:cubicBezTo>
                    <a:pt x="4" y="60"/>
                    <a:pt x="4" y="75"/>
                    <a:pt x="8" y="86"/>
                  </a:cubicBezTo>
                  <a:cubicBezTo>
                    <a:pt x="63" y="90"/>
                    <a:pt x="127" y="109"/>
                    <a:pt x="187" y="109"/>
                  </a:cubicBezTo>
                  <a:cubicBezTo>
                    <a:pt x="247" y="109"/>
                    <a:pt x="306" y="90"/>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0" name="Google Shape;33920;p24"/>
            <p:cNvSpPr/>
            <p:nvPr/>
          </p:nvSpPr>
          <p:spPr>
            <a:xfrm>
              <a:off x="-1936927" y="3255881"/>
              <a:ext cx="14850" cy="18670"/>
            </a:xfrm>
            <a:custGeom>
              <a:avLst/>
              <a:gdLst/>
              <a:ahLst/>
              <a:cxnLst/>
              <a:rect l="l" t="t" r="r" b="b"/>
              <a:pathLst>
                <a:path w="311" h="391" extrusionOk="0">
                  <a:moveTo>
                    <a:pt x="258" y="1"/>
                  </a:moveTo>
                  <a:cubicBezTo>
                    <a:pt x="217" y="57"/>
                    <a:pt x="150" y="109"/>
                    <a:pt x="138" y="173"/>
                  </a:cubicBezTo>
                  <a:cubicBezTo>
                    <a:pt x="128" y="247"/>
                    <a:pt x="0" y="292"/>
                    <a:pt x="83" y="386"/>
                  </a:cubicBezTo>
                  <a:cubicBezTo>
                    <a:pt x="157" y="270"/>
                    <a:pt x="235" y="150"/>
                    <a:pt x="311" y="35"/>
                  </a:cubicBezTo>
                  <a:cubicBezTo>
                    <a:pt x="295" y="23"/>
                    <a:pt x="276" y="12"/>
                    <a:pt x="258" y="1"/>
                  </a:cubicBezTo>
                  <a:close/>
                  <a:moveTo>
                    <a:pt x="83" y="386"/>
                  </a:moveTo>
                  <a:lnTo>
                    <a:pt x="78" y="390"/>
                  </a:lnTo>
                  <a:lnTo>
                    <a:pt x="83" y="390"/>
                  </a:lnTo>
                  <a:lnTo>
                    <a:pt x="83" y="386"/>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1" name="Google Shape;33921;p24"/>
            <p:cNvSpPr/>
            <p:nvPr/>
          </p:nvSpPr>
          <p:spPr>
            <a:xfrm>
              <a:off x="-2736787" y="4023415"/>
              <a:ext cx="18240" cy="7544"/>
            </a:xfrm>
            <a:custGeom>
              <a:avLst/>
              <a:gdLst/>
              <a:ahLst/>
              <a:cxnLst/>
              <a:rect l="l" t="t" r="r" b="b"/>
              <a:pathLst>
                <a:path w="382" h="158" extrusionOk="0">
                  <a:moveTo>
                    <a:pt x="105" y="1"/>
                  </a:moveTo>
                  <a:cubicBezTo>
                    <a:pt x="71" y="1"/>
                    <a:pt x="38" y="5"/>
                    <a:pt x="0" y="16"/>
                  </a:cubicBezTo>
                  <a:cubicBezTo>
                    <a:pt x="105" y="80"/>
                    <a:pt x="176" y="158"/>
                    <a:pt x="281" y="158"/>
                  </a:cubicBezTo>
                  <a:cubicBezTo>
                    <a:pt x="311" y="158"/>
                    <a:pt x="344" y="151"/>
                    <a:pt x="382" y="136"/>
                  </a:cubicBezTo>
                  <a:cubicBezTo>
                    <a:pt x="296" y="68"/>
                    <a:pt x="2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2" name="Google Shape;33922;p24"/>
            <p:cNvSpPr/>
            <p:nvPr/>
          </p:nvSpPr>
          <p:spPr>
            <a:xfrm>
              <a:off x="-1994609" y="3543814"/>
              <a:ext cx="6494" cy="18097"/>
            </a:xfrm>
            <a:custGeom>
              <a:avLst/>
              <a:gdLst/>
              <a:ahLst/>
              <a:cxnLst/>
              <a:rect l="l" t="t" r="r" b="b"/>
              <a:pathLst>
                <a:path w="136" h="379" extrusionOk="0">
                  <a:moveTo>
                    <a:pt x="135" y="0"/>
                  </a:moveTo>
                  <a:lnTo>
                    <a:pt x="135" y="0"/>
                  </a:lnTo>
                  <a:cubicBezTo>
                    <a:pt x="1" y="128"/>
                    <a:pt x="12" y="247"/>
                    <a:pt x="8" y="363"/>
                  </a:cubicBezTo>
                  <a:cubicBezTo>
                    <a:pt x="30" y="371"/>
                    <a:pt x="53" y="375"/>
                    <a:pt x="75" y="378"/>
                  </a:cubicBezTo>
                  <a:cubicBezTo>
                    <a:pt x="94" y="266"/>
                    <a:pt x="109" y="15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3" name="Google Shape;33923;p24"/>
            <p:cNvSpPr/>
            <p:nvPr/>
          </p:nvSpPr>
          <p:spPr>
            <a:xfrm>
              <a:off x="-2238802" y="3928297"/>
              <a:ext cx="13991" cy="13609"/>
            </a:xfrm>
            <a:custGeom>
              <a:avLst/>
              <a:gdLst/>
              <a:ahLst/>
              <a:cxnLst/>
              <a:rect l="l" t="t" r="r" b="b"/>
              <a:pathLst>
                <a:path w="293" h="285" extrusionOk="0">
                  <a:moveTo>
                    <a:pt x="292" y="0"/>
                  </a:moveTo>
                  <a:cubicBezTo>
                    <a:pt x="177" y="102"/>
                    <a:pt x="91" y="176"/>
                    <a:pt x="1" y="255"/>
                  </a:cubicBezTo>
                  <a:cubicBezTo>
                    <a:pt x="23" y="273"/>
                    <a:pt x="35" y="285"/>
                    <a:pt x="39" y="285"/>
                  </a:cubicBezTo>
                  <a:cubicBezTo>
                    <a:pt x="135" y="225"/>
                    <a:pt x="255" y="180"/>
                    <a:pt x="2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4" name="Google Shape;33924;p24"/>
            <p:cNvSpPr/>
            <p:nvPr/>
          </p:nvSpPr>
          <p:spPr>
            <a:xfrm>
              <a:off x="-1932773" y="3324450"/>
              <a:ext cx="8881" cy="17381"/>
            </a:xfrm>
            <a:custGeom>
              <a:avLst/>
              <a:gdLst/>
              <a:ahLst/>
              <a:cxnLst/>
              <a:rect l="l" t="t" r="r" b="b"/>
              <a:pathLst>
                <a:path w="186" h="364" extrusionOk="0">
                  <a:moveTo>
                    <a:pt x="163" y="0"/>
                  </a:moveTo>
                  <a:cubicBezTo>
                    <a:pt x="56" y="116"/>
                    <a:pt x="0" y="219"/>
                    <a:pt x="50" y="360"/>
                  </a:cubicBezTo>
                  <a:lnTo>
                    <a:pt x="50" y="360"/>
                  </a:lnTo>
                  <a:cubicBezTo>
                    <a:pt x="131" y="264"/>
                    <a:pt x="186" y="160"/>
                    <a:pt x="163" y="0"/>
                  </a:cubicBezTo>
                  <a:close/>
                  <a:moveTo>
                    <a:pt x="50" y="360"/>
                  </a:moveTo>
                  <a:cubicBezTo>
                    <a:pt x="49" y="361"/>
                    <a:pt x="49" y="362"/>
                    <a:pt x="48" y="363"/>
                  </a:cubicBezTo>
                  <a:lnTo>
                    <a:pt x="51" y="363"/>
                  </a:lnTo>
                  <a:cubicBezTo>
                    <a:pt x="51" y="362"/>
                    <a:pt x="51" y="361"/>
                    <a:pt x="50" y="36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5" name="Google Shape;33925;p24"/>
            <p:cNvSpPr/>
            <p:nvPr/>
          </p:nvSpPr>
          <p:spPr>
            <a:xfrm>
              <a:off x="-1974602" y="3448505"/>
              <a:ext cx="8977" cy="18814"/>
            </a:xfrm>
            <a:custGeom>
              <a:avLst/>
              <a:gdLst/>
              <a:ahLst/>
              <a:cxnLst/>
              <a:rect l="l" t="t" r="r" b="b"/>
              <a:pathLst>
                <a:path w="188" h="394" extrusionOk="0">
                  <a:moveTo>
                    <a:pt x="149" y="0"/>
                  </a:moveTo>
                  <a:cubicBezTo>
                    <a:pt x="149" y="4"/>
                    <a:pt x="154" y="8"/>
                    <a:pt x="154" y="12"/>
                  </a:cubicBezTo>
                  <a:cubicBezTo>
                    <a:pt x="154" y="8"/>
                    <a:pt x="158" y="4"/>
                    <a:pt x="158" y="4"/>
                  </a:cubicBezTo>
                  <a:lnTo>
                    <a:pt x="149" y="0"/>
                  </a:lnTo>
                  <a:close/>
                  <a:moveTo>
                    <a:pt x="154" y="12"/>
                  </a:moveTo>
                  <a:cubicBezTo>
                    <a:pt x="94" y="120"/>
                    <a:pt x="1" y="225"/>
                    <a:pt x="90" y="393"/>
                  </a:cubicBezTo>
                  <a:cubicBezTo>
                    <a:pt x="127" y="269"/>
                    <a:pt x="158" y="173"/>
                    <a:pt x="184" y="76"/>
                  </a:cubicBezTo>
                  <a:cubicBezTo>
                    <a:pt x="187" y="57"/>
                    <a:pt x="168" y="34"/>
                    <a:pt x="154" y="1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6" name="Google Shape;33926;p24"/>
            <p:cNvSpPr/>
            <p:nvPr/>
          </p:nvSpPr>
          <p:spPr>
            <a:xfrm>
              <a:off x="-1432353" y="3056191"/>
              <a:ext cx="15758" cy="9502"/>
            </a:xfrm>
            <a:custGeom>
              <a:avLst/>
              <a:gdLst/>
              <a:ahLst/>
              <a:cxnLst/>
              <a:rect l="l" t="t" r="r" b="b"/>
              <a:pathLst>
                <a:path w="330" h="199" extrusionOk="0">
                  <a:moveTo>
                    <a:pt x="304" y="0"/>
                  </a:moveTo>
                  <a:cubicBezTo>
                    <a:pt x="203" y="52"/>
                    <a:pt x="102" y="105"/>
                    <a:pt x="1" y="161"/>
                  </a:cubicBezTo>
                  <a:cubicBezTo>
                    <a:pt x="8" y="172"/>
                    <a:pt x="16" y="183"/>
                    <a:pt x="27" y="198"/>
                  </a:cubicBezTo>
                  <a:cubicBezTo>
                    <a:pt x="128" y="150"/>
                    <a:pt x="229" y="97"/>
                    <a:pt x="330" y="49"/>
                  </a:cubicBezTo>
                  <a:cubicBezTo>
                    <a:pt x="318" y="33"/>
                    <a:pt x="311" y="15"/>
                    <a:pt x="3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7" name="Google Shape;33927;p24"/>
            <p:cNvSpPr/>
            <p:nvPr/>
          </p:nvSpPr>
          <p:spPr>
            <a:xfrm>
              <a:off x="-2172907" y="3863357"/>
              <a:ext cx="16474" cy="16808"/>
            </a:xfrm>
            <a:custGeom>
              <a:avLst/>
              <a:gdLst/>
              <a:ahLst/>
              <a:cxnLst/>
              <a:rect l="l" t="t" r="r" b="b"/>
              <a:pathLst>
                <a:path w="345" h="352" extrusionOk="0">
                  <a:moveTo>
                    <a:pt x="322" y="0"/>
                  </a:moveTo>
                  <a:cubicBezTo>
                    <a:pt x="101" y="0"/>
                    <a:pt x="105" y="235"/>
                    <a:pt x="1" y="351"/>
                  </a:cubicBezTo>
                  <a:cubicBezTo>
                    <a:pt x="116" y="235"/>
                    <a:pt x="229" y="120"/>
                    <a:pt x="344" y="4"/>
                  </a:cubicBezTo>
                  <a:cubicBezTo>
                    <a:pt x="337" y="4"/>
                    <a:pt x="329" y="0"/>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8" name="Google Shape;33928;p24"/>
            <p:cNvSpPr/>
            <p:nvPr/>
          </p:nvSpPr>
          <p:spPr>
            <a:xfrm>
              <a:off x="-2543113" y="3931496"/>
              <a:ext cx="14468" cy="4918"/>
            </a:xfrm>
            <a:custGeom>
              <a:avLst/>
              <a:gdLst/>
              <a:ahLst/>
              <a:cxnLst/>
              <a:rect l="l" t="t" r="r" b="b"/>
              <a:pathLst>
                <a:path w="303" h="103" extrusionOk="0">
                  <a:moveTo>
                    <a:pt x="131" y="1"/>
                  </a:moveTo>
                  <a:cubicBezTo>
                    <a:pt x="94" y="1"/>
                    <a:pt x="64" y="35"/>
                    <a:pt x="1" y="102"/>
                  </a:cubicBezTo>
                  <a:cubicBezTo>
                    <a:pt x="120" y="98"/>
                    <a:pt x="213" y="94"/>
                    <a:pt x="303" y="90"/>
                  </a:cubicBezTo>
                  <a:cubicBezTo>
                    <a:pt x="218" y="31"/>
                    <a:pt x="173"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9" name="Google Shape;33929;p24"/>
            <p:cNvSpPr/>
            <p:nvPr/>
          </p:nvSpPr>
          <p:spPr>
            <a:xfrm>
              <a:off x="-1417359" y="3082787"/>
              <a:ext cx="15041" cy="9693"/>
            </a:xfrm>
            <a:custGeom>
              <a:avLst/>
              <a:gdLst/>
              <a:ahLst/>
              <a:cxnLst/>
              <a:rect l="l" t="t" r="r" b="b"/>
              <a:pathLst>
                <a:path w="315" h="203" extrusionOk="0">
                  <a:moveTo>
                    <a:pt x="315" y="0"/>
                  </a:moveTo>
                  <a:cubicBezTo>
                    <a:pt x="210" y="52"/>
                    <a:pt x="106" y="104"/>
                    <a:pt x="1" y="157"/>
                  </a:cubicBezTo>
                  <a:cubicBezTo>
                    <a:pt x="8" y="172"/>
                    <a:pt x="19" y="187"/>
                    <a:pt x="27" y="202"/>
                  </a:cubicBezTo>
                  <a:cubicBezTo>
                    <a:pt x="158" y="202"/>
                    <a:pt x="240" y="109"/>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0" name="Google Shape;33930;p24"/>
            <p:cNvSpPr/>
            <p:nvPr/>
          </p:nvSpPr>
          <p:spPr>
            <a:xfrm>
              <a:off x="-2034385" y="3760551"/>
              <a:ext cx="8404" cy="14468"/>
            </a:xfrm>
            <a:custGeom>
              <a:avLst/>
              <a:gdLst/>
              <a:ahLst/>
              <a:cxnLst/>
              <a:rect l="l" t="t" r="r" b="b"/>
              <a:pathLst>
                <a:path w="176" h="303" extrusionOk="0">
                  <a:moveTo>
                    <a:pt x="176" y="0"/>
                  </a:moveTo>
                  <a:lnTo>
                    <a:pt x="176" y="0"/>
                  </a:lnTo>
                  <a:cubicBezTo>
                    <a:pt x="15" y="56"/>
                    <a:pt x="4" y="164"/>
                    <a:pt x="0" y="302"/>
                  </a:cubicBezTo>
                  <a:cubicBezTo>
                    <a:pt x="123" y="228"/>
                    <a:pt x="157" y="13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1" name="Google Shape;33931;p24"/>
            <p:cNvSpPr/>
            <p:nvPr/>
          </p:nvSpPr>
          <p:spPr>
            <a:xfrm>
              <a:off x="-1949294" y="3288256"/>
              <a:ext cx="9550" cy="16951"/>
            </a:xfrm>
            <a:custGeom>
              <a:avLst/>
              <a:gdLst/>
              <a:ahLst/>
              <a:cxnLst/>
              <a:rect l="l" t="t" r="r" b="b"/>
              <a:pathLst>
                <a:path w="200" h="355" extrusionOk="0">
                  <a:moveTo>
                    <a:pt x="199" y="0"/>
                  </a:moveTo>
                  <a:lnTo>
                    <a:pt x="199" y="0"/>
                  </a:lnTo>
                  <a:cubicBezTo>
                    <a:pt x="57" y="67"/>
                    <a:pt x="1" y="179"/>
                    <a:pt x="20" y="354"/>
                  </a:cubicBezTo>
                  <a:cubicBezTo>
                    <a:pt x="90" y="213"/>
                    <a:pt x="143" y="10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2" name="Google Shape;33932;p24"/>
            <p:cNvSpPr/>
            <p:nvPr/>
          </p:nvSpPr>
          <p:spPr>
            <a:xfrm>
              <a:off x="-2013900" y="3712514"/>
              <a:ext cx="8308" cy="13800"/>
            </a:xfrm>
            <a:custGeom>
              <a:avLst/>
              <a:gdLst/>
              <a:ahLst/>
              <a:cxnLst/>
              <a:rect l="l" t="t" r="r" b="b"/>
              <a:pathLst>
                <a:path w="174" h="289" extrusionOk="0">
                  <a:moveTo>
                    <a:pt x="106" y="0"/>
                  </a:moveTo>
                  <a:lnTo>
                    <a:pt x="106" y="0"/>
                  </a:lnTo>
                  <a:cubicBezTo>
                    <a:pt x="1" y="135"/>
                    <a:pt x="1" y="135"/>
                    <a:pt x="20" y="288"/>
                  </a:cubicBezTo>
                  <a:cubicBezTo>
                    <a:pt x="161" y="161"/>
                    <a:pt x="173" y="120"/>
                    <a:pt x="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3" name="Google Shape;33933;p24"/>
            <p:cNvSpPr/>
            <p:nvPr/>
          </p:nvSpPr>
          <p:spPr>
            <a:xfrm>
              <a:off x="-1954976" y="3381750"/>
              <a:ext cx="9502" cy="18766"/>
            </a:xfrm>
            <a:custGeom>
              <a:avLst/>
              <a:gdLst/>
              <a:ahLst/>
              <a:cxnLst/>
              <a:rect l="l" t="t" r="r" b="b"/>
              <a:pathLst>
                <a:path w="199" h="393" extrusionOk="0">
                  <a:moveTo>
                    <a:pt x="157" y="1"/>
                  </a:moveTo>
                  <a:cubicBezTo>
                    <a:pt x="64" y="97"/>
                    <a:pt x="0" y="206"/>
                    <a:pt x="61" y="393"/>
                  </a:cubicBezTo>
                  <a:cubicBezTo>
                    <a:pt x="113" y="247"/>
                    <a:pt x="157" y="135"/>
                    <a:pt x="199" y="23"/>
                  </a:cubicBezTo>
                  <a:cubicBezTo>
                    <a:pt x="183" y="16"/>
                    <a:pt x="173" y="8"/>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4" name="Google Shape;33934;p24"/>
            <p:cNvSpPr/>
            <p:nvPr/>
          </p:nvSpPr>
          <p:spPr>
            <a:xfrm>
              <a:off x="-2628442" y="4062904"/>
              <a:ext cx="12892" cy="5539"/>
            </a:xfrm>
            <a:custGeom>
              <a:avLst/>
              <a:gdLst/>
              <a:ahLst/>
              <a:cxnLst/>
              <a:rect l="l" t="t" r="r" b="b"/>
              <a:pathLst>
                <a:path w="270" h="116" extrusionOk="0">
                  <a:moveTo>
                    <a:pt x="270" y="0"/>
                  </a:moveTo>
                  <a:cubicBezTo>
                    <a:pt x="180" y="4"/>
                    <a:pt x="90" y="11"/>
                    <a:pt x="0" y="19"/>
                  </a:cubicBezTo>
                  <a:cubicBezTo>
                    <a:pt x="60" y="83"/>
                    <a:pt x="94" y="116"/>
                    <a:pt x="128" y="116"/>
                  </a:cubicBezTo>
                  <a:cubicBezTo>
                    <a:pt x="161" y="116"/>
                    <a:pt x="195" y="78"/>
                    <a:pt x="2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5" name="Google Shape;33935;p24"/>
            <p:cNvSpPr/>
            <p:nvPr/>
          </p:nvSpPr>
          <p:spPr>
            <a:xfrm>
              <a:off x="-1382358" y="3023148"/>
              <a:ext cx="13609" cy="10410"/>
            </a:xfrm>
            <a:custGeom>
              <a:avLst/>
              <a:gdLst/>
              <a:ahLst/>
              <a:cxnLst/>
              <a:rect l="l" t="t" r="r" b="b"/>
              <a:pathLst>
                <a:path w="285" h="218" extrusionOk="0">
                  <a:moveTo>
                    <a:pt x="284" y="0"/>
                  </a:moveTo>
                  <a:lnTo>
                    <a:pt x="284" y="0"/>
                  </a:lnTo>
                  <a:cubicBezTo>
                    <a:pt x="191" y="71"/>
                    <a:pt x="94" y="142"/>
                    <a:pt x="1" y="218"/>
                  </a:cubicBezTo>
                  <a:cubicBezTo>
                    <a:pt x="139" y="199"/>
                    <a:pt x="244" y="135"/>
                    <a:pt x="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6" name="Google Shape;33936;p24"/>
            <p:cNvSpPr/>
            <p:nvPr/>
          </p:nvSpPr>
          <p:spPr>
            <a:xfrm>
              <a:off x="-1939410" y="3341783"/>
              <a:ext cx="9120" cy="16283"/>
            </a:xfrm>
            <a:custGeom>
              <a:avLst/>
              <a:gdLst/>
              <a:ahLst/>
              <a:cxnLst/>
              <a:rect l="l" t="t" r="r" b="b"/>
              <a:pathLst>
                <a:path w="191" h="341" extrusionOk="0">
                  <a:moveTo>
                    <a:pt x="187" y="0"/>
                  </a:moveTo>
                  <a:cubicBezTo>
                    <a:pt x="187" y="1"/>
                    <a:pt x="186" y="2"/>
                    <a:pt x="186" y="2"/>
                  </a:cubicBezTo>
                  <a:lnTo>
                    <a:pt x="186" y="2"/>
                  </a:lnTo>
                  <a:cubicBezTo>
                    <a:pt x="188" y="2"/>
                    <a:pt x="189" y="1"/>
                    <a:pt x="190" y="0"/>
                  </a:cubicBezTo>
                  <a:close/>
                  <a:moveTo>
                    <a:pt x="186" y="2"/>
                  </a:moveTo>
                  <a:cubicBezTo>
                    <a:pt x="41" y="66"/>
                    <a:pt x="59" y="218"/>
                    <a:pt x="0" y="340"/>
                  </a:cubicBezTo>
                  <a:cubicBezTo>
                    <a:pt x="119" y="332"/>
                    <a:pt x="123" y="247"/>
                    <a:pt x="145" y="180"/>
                  </a:cubicBezTo>
                  <a:cubicBezTo>
                    <a:pt x="168" y="120"/>
                    <a:pt x="175" y="61"/>
                    <a:pt x="186" y="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7" name="Google Shape;33937;p24"/>
            <p:cNvSpPr/>
            <p:nvPr/>
          </p:nvSpPr>
          <p:spPr>
            <a:xfrm>
              <a:off x="-1955502" y="3498833"/>
              <a:ext cx="8070" cy="12224"/>
            </a:xfrm>
            <a:custGeom>
              <a:avLst/>
              <a:gdLst/>
              <a:ahLst/>
              <a:cxnLst/>
              <a:rect l="l" t="t" r="r" b="b"/>
              <a:pathLst>
                <a:path w="169" h="256" extrusionOk="0">
                  <a:moveTo>
                    <a:pt x="120" y="0"/>
                  </a:moveTo>
                  <a:cubicBezTo>
                    <a:pt x="1" y="57"/>
                    <a:pt x="1" y="154"/>
                    <a:pt x="19" y="255"/>
                  </a:cubicBezTo>
                  <a:cubicBezTo>
                    <a:pt x="90" y="188"/>
                    <a:pt x="168" y="12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8" name="Google Shape;33938;p24"/>
            <p:cNvSpPr/>
            <p:nvPr/>
          </p:nvSpPr>
          <p:spPr>
            <a:xfrm>
              <a:off x="-2698730" y="4039841"/>
              <a:ext cx="16426" cy="6876"/>
            </a:xfrm>
            <a:custGeom>
              <a:avLst/>
              <a:gdLst/>
              <a:ahLst/>
              <a:cxnLst/>
              <a:rect l="l" t="t" r="r" b="b"/>
              <a:pathLst>
                <a:path w="344" h="144" extrusionOk="0">
                  <a:moveTo>
                    <a:pt x="90" y="1"/>
                  </a:moveTo>
                  <a:cubicBezTo>
                    <a:pt x="63" y="1"/>
                    <a:pt x="37" y="16"/>
                    <a:pt x="0" y="45"/>
                  </a:cubicBezTo>
                  <a:cubicBezTo>
                    <a:pt x="85" y="64"/>
                    <a:pt x="145" y="143"/>
                    <a:pt x="228" y="143"/>
                  </a:cubicBezTo>
                  <a:cubicBezTo>
                    <a:pt x="261" y="143"/>
                    <a:pt x="299" y="132"/>
                    <a:pt x="344" y="102"/>
                  </a:cubicBezTo>
                  <a:cubicBezTo>
                    <a:pt x="261" y="72"/>
                    <a:pt x="206" y="61"/>
                    <a:pt x="164" y="35"/>
                  </a:cubicBezTo>
                  <a:cubicBezTo>
                    <a:pt x="138" y="16"/>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9" name="Google Shape;33939;p24"/>
            <p:cNvSpPr/>
            <p:nvPr/>
          </p:nvSpPr>
          <p:spPr>
            <a:xfrm>
              <a:off x="-2682495" y="3896543"/>
              <a:ext cx="14468" cy="8213"/>
            </a:xfrm>
            <a:custGeom>
              <a:avLst/>
              <a:gdLst/>
              <a:ahLst/>
              <a:cxnLst/>
              <a:rect l="l" t="t" r="r" b="b"/>
              <a:pathLst>
                <a:path w="303" h="172" extrusionOk="0">
                  <a:moveTo>
                    <a:pt x="90" y="1"/>
                  </a:moveTo>
                  <a:cubicBezTo>
                    <a:pt x="64" y="1"/>
                    <a:pt x="33" y="4"/>
                    <a:pt x="0" y="19"/>
                  </a:cubicBezTo>
                  <a:cubicBezTo>
                    <a:pt x="93" y="71"/>
                    <a:pt x="187" y="120"/>
                    <a:pt x="280" y="172"/>
                  </a:cubicBezTo>
                  <a:cubicBezTo>
                    <a:pt x="288" y="158"/>
                    <a:pt x="295" y="142"/>
                    <a:pt x="303" y="127"/>
                  </a:cubicBezTo>
                  <a:cubicBezTo>
                    <a:pt x="243" y="63"/>
                    <a:pt x="183"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0" name="Google Shape;33940;p24"/>
            <p:cNvSpPr/>
            <p:nvPr/>
          </p:nvSpPr>
          <p:spPr>
            <a:xfrm>
              <a:off x="-2478507" y="3928106"/>
              <a:ext cx="13800" cy="5587"/>
            </a:xfrm>
            <a:custGeom>
              <a:avLst/>
              <a:gdLst/>
              <a:ahLst/>
              <a:cxnLst/>
              <a:rect l="l" t="t" r="r" b="b"/>
              <a:pathLst>
                <a:path w="289" h="117" extrusionOk="0">
                  <a:moveTo>
                    <a:pt x="288" y="1"/>
                  </a:moveTo>
                  <a:lnTo>
                    <a:pt x="288" y="1"/>
                  </a:lnTo>
                  <a:cubicBezTo>
                    <a:pt x="173" y="20"/>
                    <a:pt x="87" y="30"/>
                    <a:pt x="0" y="42"/>
                  </a:cubicBezTo>
                  <a:cubicBezTo>
                    <a:pt x="4" y="68"/>
                    <a:pt x="12" y="91"/>
                    <a:pt x="16" y="117"/>
                  </a:cubicBezTo>
                  <a:cubicBezTo>
                    <a:pt x="31" y="113"/>
                    <a:pt x="45" y="113"/>
                    <a:pt x="61" y="113"/>
                  </a:cubicBezTo>
                  <a:lnTo>
                    <a:pt x="83" y="113"/>
                  </a:lnTo>
                  <a:cubicBezTo>
                    <a:pt x="90" y="113"/>
                    <a:pt x="102" y="117"/>
                    <a:pt x="109" y="117"/>
                  </a:cubicBezTo>
                  <a:cubicBezTo>
                    <a:pt x="169" y="117"/>
                    <a:pt x="233" y="106"/>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1" name="Google Shape;33941;p24"/>
            <p:cNvSpPr/>
            <p:nvPr/>
          </p:nvSpPr>
          <p:spPr>
            <a:xfrm>
              <a:off x="-2075450" y="3700195"/>
              <a:ext cx="11842" cy="18622"/>
            </a:xfrm>
            <a:custGeom>
              <a:avLst/>
              <a:gdLst/>
              <a:ahLst/>
              <a:cxnLst/>
              <a:rect l="l" t="t" r="r" b="b"/>
              <a:pathLst>
                <a:path w="248" h="390" extrusionOk="0">
                  <a:moveTo>
                    <a:pt x="203" y="0"/>
                  </a:moveTo>
                  <a:cubicBezTo>
                    <a:pt x="146" y="127"/>
                    <a:pt x="46" y="232"/>
                    <a:pt x="1" y="367"/>
                  </a:cubicBezTo>
                  <a:cubicBezTo>
                    <a:pt x="15" y="374"/>
                    <a:pt x="30" y="381"/>
                    <a:pt x="41" y="389"/>
                  </a:cubicBezTo>
                  <a:cubicBezTo>
                    <a:pt x="108" y="266"/>
                    <a:pt x="180" y="146"/>
                    <a:pt x="247" y="26"/>
                  </a:cubicBezTo>
                  <a:cubicBezTo>
                    <a:pt x="232" y="19"/>
                    <a:pt x="217" y="12"/>
                    <a:pt x="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2" name="Google Shape;33942;p24"/>
            <p:cNvSpPr/>
            <p:nvPr/>
          </p:nvSpPr>
          <p:spPr>
            <a:xfrm>
              <a:off x="-2026554" y="3355726"/>
              <a:ext cx="11126" cy="15375"/>
            </a:xfrm>
            <a:custGeom>
              <a:avLst/>
              <a:gdLst/>
              <a:ahLst/>
              <a:cxnLst/>
              <a:rect l="l" t="t" r="r" b="b"/>
              <a:pathLst>
                <a:path w="233" h="322" extrusionOk="0">
                  <a:moveTo>
                    <a:pt x="233" y="0"/>
                  </a:moveTo>
                  <a:cubicBezTo>
                    <a:pt x="199" y="7"/>
                    <a:pt x="147" y="0"/>
                    <a:pt x="135" y="18"/>
                  </a:cubicBezTo>
                  <a:cubicBezTo>
                    <a:pt x="86" y="108"/>
                    <a:pt x="53" y="202"/>
                    <a:pt x="0" y="321"/>
                  </a:cubicBezTo>
                  <a:cubicBezTo>
                    <a:pt x="121" y="287"/>
                    <a:pt x="169" y="242"/>
                    <a:pt x="154" y="161"/>
                  </a:cubicBezTo>
                  <a:cubicBezTo>
                    <a:pt x="143" y="85"/>
                    <a:pt x="173" y="37"/>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3" name="Google Shape;33943;p24"/>
            <p:cNvSpPr/>
            <p:nvPr/>
          </p:nvSpPr>
          <p:spPr>
            <a:xfrm>
              <a:off x="-2698396" y="3856194"/>
              <a:ext cx="14707" cy="8452"/>
            </a:xfrm>
            <a:custGeom>
              <a:avLst/>
              <a:gdLst/>
              <a:ahLst/>
              <a:cxnLst/>
              <a:rect l="l" t="t" r="r" b="b"/>
              <a:pathLst>
                <a:path w="308" h="177" extrusionOk="0">
                  <a:moveTo>
                    <a:pt x="90" y="0"/>
                  </a:moveTo>
                  <a:cubicBezTo>
                    <a:pt x="64" y="0"/>
                    <a:pt x="34" y="8"/>
                    <a:pt x="0" y="19"/>
                  </a:cubicBezTo>
                  <a:cubicBezTo>
                    <a:pt x="131" y="87"/>
                    <a:pt x="217" y="131"/>
                    <a:pt x="307" y="176"/>
                  </a:cubicBezTo>
                  <a:cubicBezTo>
                    <a:pt x="235" y="128"/>
                    <a:pt x="21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4" name="Google Shape;33944;p24"/>
            <p:cNvSpPr/>
            <p:nvPr/>
          </p:nvSpPr>
          <p:spPr>
            <a:xfrm>
              <a:off x="-2207908" y="3905615"/>
              <a:ext cx="10028" cy="14325"/>
            </a:xfrm>
            <a:custGeom>
              <a:avLst/>
              <a:gdLst/>
              <a:ahLst/>
              <a:cxnLst/>
              <a:rect l="l" t="t" r="r" b="b"/>
              <a:pathLst>
                <a:path w="210" h="300" extrusionOk="0">
                  <a:moveTo>
                    <a:pt x="210" y="1"/>
                  </a:moveTo>
                  <a:lnTo>
                    <a:pt x="210" y="1"/>
                  </a:lnTo>
                  <a:cubicBezTo>
                    <a:pt x="75" y="46"/>
                    <a:pt x="1" y="154"/>
                    <a:pt x="8" y="300"/>
                  </a:cubicBezTo>
                  <a:cubicBezTo>
                    <a:pt x="83" y="187"/>
                    <a:pt x="142" y="102"/>
                    <a:pt x="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5" name="Google Shape;33945;p24"/>
            <p:cNvSpPr/>
            <p:nvPr/>
          </p:nvSpPr>
          <p:spPr>
            <a:xfrm>
              <a:off x="-2157914" y="3897784"/>
              <a:ext cx="10362" cy="13418"/>
            </a:xfrm>
            <a:custGeom>
              <a:avLst/>
              <a:gdLst/>
              <a:ahLst/>
              <a:cxnLst/>
              <a:rect l="l" t="t" r="r" b="b"/>
              <a:pathLst>
                <a:path w="217" h="281" extrusionOk="0">
                  <a:moveTo>
                    <a:pt x="184" y="1"/>
                  </a:moveTo>
                  <a:cubicBezTo>
                    <a:pt x="90" y="60"/>
                    <a:pt x="1" y="132"/>
                    <a:pt x="19" y="281"/>
                  </a:cubicBezTo>
                  <a:cubicBezTo>
                    <a:pt x="82" y="199"/>
                    <a:pt x="150" y="120"/>
                    <a:pt x="217" y="42"/>
                  </a:cubicBezTo>
                  <a:cubicBezTo>
                    <a:pt x="206" y="27"/>
                    <a:pt x="194" y="11"/>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6" name="Google Shape;33946;p24"/>
            <p:cNvSpPr/>
            <p:nvPr/>
          </p:nvSpPr>
          <p:spPr>
            <a:xfrm>
              <a:off x="-2133657" y="3813888"/>
              <a:ext cx="10410" cy="14325"/>
            </a:xfrm>
            <a:custGeom>
              <a:avLst/>
              <a:gdLst/>
              <a:ahLst/>
              <a:cxnLst/>
              <a:rect l="l" t="t" r="r" b="b"/>
              <a:pathLst>
                <a:path w="218" h="300" extrusionOk="0">
                  <a:moveTo>
                    <a:pt x="218" y="0"/>
                  </a:moveTo>
                  <a:cubicBezTo>
                    <a:pt x="143" y="101"/>
                    <a:pt x="71" y="198"/>
                    <a:pt x="0" y="300"/>
                  </a:cubicBezTo>
                  <a:cubicBezTo>
                    <a:pt x="113" y="229"/>
                    <a:pt x="214" y="15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7" name="Google Shape;33947;p24"/>
            <p:cNvSpPr/>
            <p:nvPr/>
          </p:nvSpPr>
          <p:spPr>
            <a:xfrm>
              <a:off x="-2702837" y="3928679"/>
              <a:ext cx="14612" cy="8213"/>
            </a:xfrm>
            <a:custGeom>
              <a:avLst/>
              <a:gdLst/>
              <a:ahLst/>
              <a:cxnLst/>
              <a:rect l="l" t="t" r="r" b="b"/>
              <a:pathLst>
                <a:path w="306" h="172" extrusionOk="0">
                  <a:moveTo>
                    <a:pt x="0" y="0"/>
                  </a:moveTo>
                  <a:cubicBezTo>
                    <a:pt x="131" y="123"/>
                    <a:pt x="187" y="172"/>
                    <a:pt x="231" y="172"/>
                  </a:cubicBezTo>
                  <a:cubicBezTo>
                    <a:pt x="258" y="172"/>
                    <a:pt x="280" y="157"/>
                    <a:pt x="306" y="135"/>
                  </a:cubicBezTo>
                  <a:cubicBezTo>
                    <a:pt x="209" y="94"/>
                    <a:pt x="116" y="5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8" name="Google Shape;33948;p24"/>
            <p:cNvSpPr/>
            <p:nvPr/>
          </p:nvSpPr>
          <p:spPr>
            <a:xfrm>
              <a:off x="-2665544" y="4022937"/>
              <a:ext cx="15376" cy="6446"/>
            </a:xfrm>
            <a:custGeom>
              <a:avLst/>
              <a:gdLst/>
              <a:ahLst/>
              <a:cxnLst/>
              <a:rect l="l" t="t" r="r" b="b"/>
              <a:pathLst>
                <a:path w="322" h="135" extrusionOk="0">
                  <a:moveTo>
                    <a:pt x="0" y="0"/>
                  </a:moveTo>
                  <a:lnTo>
                    <a:pt x="0" y="0"/>
                  </a:lnTo>
                  <a:cubicBezTo>
                    <a:pt x="63" y="94"/>
                    <a:pt x="120" y="135"/>
                    <a:pt x="180" y="135"/>
                  </a:cubicBezTo>
                  <a:cubicBezTo>
                    <a:pt x="225" y="135"/>
                    <a:pt x="270" y="112"/>
                    <a:pt x="322" y="71"/>
                  </a:cubicBezTo>
                  <a:cubicBezTo>
                    <a:pt x="220" y="49"/>
                    <a:pt x="120" y="2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9" name="Google Shape;33949;p24"/>
            <p:cNvSpPr/>
            <p:nvPr/>
          </p:nvSpPr>
          <p:spPr>
            <a:xfrm>
              <a:off x="-1999766" y="3664144"/>
              <a:ext cx="9311" cy="12893"/>
            </a:xfrm>
            <a:custGeom>
              <a:avLst/>
              <a:gdLst/>
              <a:ahLst/>
              <a:cxnLst/>
              <a:rect l="l" t="t" r="r" b="b"/>
              <a:pathLst>
                <a:path w="195" h="270" extrusionOk="0">
                  <a:moveTo>
                    <a:pt x="146" y="1"/>
                  </a:moveTo>
                  <a:lnTo>
                    <a:pt x="146" y="1"/>
                  </a:lnTo>
                  <a:cubicBezTo>
                    <a:pt x="105" y="75"/>
                    <a:pt x="67" y="149"/>
                    <a:pt x="0" y="270"/>
                  </a:cubicBezTo>
                  <a:cubicBezTo>
                    <a:pt x="176" y="217"/>
                    <a:pt x="195" y="123"/>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0" name="Google Shape;33950;p24"/>
            <p:cNvSpPr/>
            <p:nvPr/>
          </p:nvSpPr>
          <p:spPr>
            <a:xfrm>
              <a:off x="-2604138" y="4069159"/>
              <a:ext cx="13227" cy="4679"/>
            </a:xfrm>
            <a:custGeom>
              <a:avLst/>
              <a:gdLst/>
              <a:ahLst/>
              <a:cxnLst/>
              <a:rect l="l" t="t" r="r" b="b"/>
              <a:pathLst>
                <a:path w="277" h="98" extrusionOk="0">
                  <a:moveTo>
                    <a:pt x="164" y="0"/>
                  </a:moveTo>
                  <a:cubicBezTo>
                    <a:pt x="112" y="0"/>
                    <a:pt x="56" y="19"/>
                    <a:pt x="0" y="37"/>
                  </a:cubicBezTo>
                  <a:cubicBezTo>
                    <a:pt x="83" y="56"/>
                    <a:pt x="168" y="75"/>
                    <a:pt x="254" y="97"/>
                  </a:cubicBezTo>
                  <a:cubicBezTo>
                    <a:pt x="262" y="75"/>
                    <a:pt x="269" y="56"/>
                    <a:pt x="276" y="33"/>
                  </a:cubicBezTo>
                  <a:cubicBezTo>
                    <a:pt x="240" y="11"/>
                    <a:pt x="206" y="0"/>
                    <a:pt x="1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1" name="Google Shape;33951;p24"/>
            <p:cNvSpPr/>
            <p:nvPr/>
          </p:nvSpPr>
          <p:spPr>
            <a:xfrm>
              <a:off x="-2267548" y="3989321"/>
              <a:ext cx="16140" cy="5396"/>
            </a:xfrm>
            <a:custGeom>
              <a:avLst/>
              <a:gdLst/>
              <a:ahLst/>
              <a:cxnLst/>
              <a:rect l="l" t="t" r="r" b="b"/>
              <a:pathLst>
                <a:path w="338" h="113" extrusionOk="0">
                  <a:moveTo>
                    <a:pt x="1" y="102"/>
                  </a:moveTo>
                  <a:lnTo>
                    <a:pt x="1" y="106"/>
                  </a:lnTo>
                  <a:cubicBezTo>
                    <a:pt x="4" y="106"/>
                    <a:pt x="4" y="106"/>
                    <a:pt x="4" y="102"/>
                  </a:cubicBezTo>
                  <a:close/>
                  <a:moveTo>
                    <a:pt x="263" y="1"/>
                  </a:moveTo>
                  <a:cubicBezTo>
                    <a:pt x="151" y="1"/>
                    <a:pt x="72" y="27"/>
                    <a:pt x="4" y="102"/>
                  </a:cubicBezTo>
                  <a:cubicBezTo>
                    <a:pt x="35" y="109"/>
                    <a:pt x="65" y="113"/>
                    <a:pt x="91" y="113"/>
                  </a:cubicBezTo>
                  <a:cubicBezTo>
                    <a:pt x="170" y="113"/>
                    <a:pt x="248" y="83"/>
                    <a:pt x="337" y="4"/>
                  </a:cubicBezTo>
                  <a:cubicBezTo>
                    <a:pt x="311" y="1"/>
                    <a:pt x="285" y="1"/>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2" name="Google Shape;33952;p24"/>
            <p:cNvSpPr/>
            <p:nvPr/>
          </p:nvSpPr>
          <p:spPr>
            <a:xfrm>
              <a:off x="-1982480" y="3495443"/>
              <a:ext cx="6685" cy="15375"/>
            </a:xfrm>
            <a:custGeom>
              <a:avLst/>
              <a:gdLst/>
              <a:ahLst/>
              <a:cxnLst/>
              <a:rect l="l" t="t" r="r" b="b"/>
              <a:pathLst>
                <a:path w="140" h="322" extrusionOk="0">
                  <a:moveTo>
                    <a:pt x="140" y="1"/>
                  </a:moveTo>
                  <a:lnTo>
                    <a:pt x="140" y="1"/>
                  </a:lnTo>
                  <a:cubicBezTo>
                    <a:pt x="0" y="90"/>
                    <a:pt x="23" y="184"/>
                    <a:pt x="57" y="322"/>
                  </a:cubicBezTo>
                  <a:cubicBezTo>
                    <a:pt x="87" y="195"/>
                    <a:pt x="109" y="116"/>
                    <a:pt x="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3" name="Google Shape;33953;p24"/>
            <p:cNvSpPr/>
            <p:nvPr/>
          </p:nvSpPr>
          <p:spPr>
            <a:xfrm>
              <a:off x="-2588094" y="3968836"/>
              <a:ext cx="13418" cy="4297"/>
            </a:xfrm>
            <a:custGeom>
              <a:avLst/>
              <a:gdLst/>
              <a:ahLst/>
              <a:cxnLst/>
              <a:rect l="l" t="t" r="r" b="b"/>
              <a:pathLst>
                <a:path w="281" h="90" extrusionOk="0">
                  <a:moveTo>
                    <a:pt x="0" y="0"/>
                  </a:moveTo>
                  <a:lnTo>
                    <a:pt x="0" y="0"/>
                  </a:lnTo>
                  <a:cubicBezTo>
                    <a:pt x="45" y="57"/>
                    <a:pt x="87" y="90"/>
                    <a:pt x="142" y="90"/>
                  </a:cubicBezTo>
                  <a:cubicBezTo>
                    <a:pt x="180" y="90"/>
                    <a:pt x="228" y="71"/>
                    <a:pt x="280" y="26"/>
                  </a:cubicBezTo>
                  <a:cubicBezTo>
                    <a:pt x="165" y="15"/>
                    <a:pt x="83"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4" name="Google Shape;33954;p24"/>
            <p:cNvSpPr/>
            <p:nvPr/>
          </p:nvSpPr>
          <p:spPr>
            <a:xfrm>
              <a:off x="-2725900" y="3918317"/>
              <a:ext cx="8977" cy="6971"/>
            </a:xfrm>
            <a:custGeom>
              <a:avLst/>
              <a:gdLst/>
              <a:ahLst/>
              <a:cxnLst/>
              <a:rect l="l" t="t" r="r" b="b"/>
              <a:pathLst>
                <a:path w="188" h="146" extrusionOk="0">
                  <a:moveTo>
                    <a:pt x="71" y="0"/>
                  </a:moveTo>
                  <a:cubicBezTo>
                    <a:pt x="49" y="0"/>
                    <a:pt x="26" y="0"/>
                    <a:pt x="0" y="4"/>
                  </a:cubicBezTo>
                  <a:cubicBezTo>
                    <a:pt x="49" y="42"/>
                    <a:pt x="102" y="83"/>
                    <a:pt x="180" y="146"/>
                  </a:cubicBezTo>
                  <a:cubicBezTo>
                    <a:pt x="188" y="23"/>
                    <a:pt x="135"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5" name="Google Shape;33955;p24"/>
            <p:cNvSpPr/>
            <p:nvPr/>
          </p:nvSpPr>
          <p:spPr>
            <a:xfrm>
              <a:off x="-2082755" y="3795647"/>
              <a:ext cx="8213" cy="12224"/>
            </a:xfrm>
            <a:custGeom>
              <a:avLst/>
              <a:gdLst/>
              <a:ahLst/>
              <a:cxnLst/>
              <a:rect l="l" t="t" r="r" b="b"/>
              <a:pathLst>
                <a:path w="172" h="256" extrusionOk="0">
                  <a:moveTo>
                    <a:pt x="172" y="1"/>
                  </a:moveTo>
                  <a:cubicBezTo>
                    <a:pt x="45" y="38"/>
                    <a:pt x="0" y="128"/>
                    <a:pt x="11" y="256"/>
                  </a:cubicBezTo>
                  <a:cubicBezTo>
                    <a:pt x="131" y="214"/>
                    <a:pt x="154" y="109"/>
                    <a:pt x="1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6" name="Google Shape;33956;p24"/>
            <p:cNvSpPr/>
            <p:nvPr/>
          </p:nvSpPr>
          <p:spPr>
            <a:xfrm>
              <a:off x="-2496175" y="4114665"/>
              <a:ext cx="10601" cy="3629"/>
            </a:xfrm>
            <a:custGeom>
              <a:avLst/>
              <a:gdLst/>
              <a:ahLst/>
              <a:cxnLst/>
              <a:rect l="l" t="t" r="r" b="b"/>
              <a:pathLst>
                <a:path w="222" h="76" extrusionOk="0">
                  <a:moveTo>
                    <a:pt x="221" y="0"/>
                  </a:moveTo>
                  <a:lnTo>
                    <a:pt x="221" y="0"/>
                  </a:lnTo>
                  <a:cubicBezTo>
                    <a:pt x="187" y="4"/>
                    <a:pt x="154" y="12"/>
                    <a:pt x="120" y="15"/>
                  </a:cubicBezTo>
                  <a:cubicBezTo>
                    <a:pt x="82" y="19"/>
                    <a:pt x="42" y="19"/>
                    <a:pt x="1" y="19"/>
                  </a:cubicBezTo>
                  <a:cubicBezTo>
                    <a:pt x="60" y="57"/>
                    <a:pt x="94" y="75"/>
                    <a:pt x="120" y="75"/>
                  </a:cubicBezTo>
                  <a:cubicBezTo>
                    <a:pt x="150" y="75"/>
                    <a:pt x="172" y="53"/>
                    <a:pt x="2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7" name="Google Shape;33957;p24"/>
            <p:cNvSpPr/>
            <p:nvPr/>
          </p:nvSpPr>
          <p:spPr>
            <a:xfrm>
              <a:off x="-2053150" y="3446165"/>
              <a:ext cx="12367" cy="12558"/>
            </a:xfrm>
            <a:custGeom>
              <a:avLst/>
              <a:gdLst/>
              <a:ahLst/>
              <a:cxnLst/>
              <a:rect l="l" t="t" r="r" b="b"/>
              <a:pathLst>
                <a:path w="259" h="263" extrusionOk="0">
                  <a:moveTo>
                    <a:pt x="135" y="1"/>
                  </a:moveTo>
                  <a:cubicBezTo>
                    <a:pt x="139" y="1"/>
                    <a:pt x="139" y="4"/>
                    <a:pt x="143" y="4"/>
                  </a:cubicBezTo>
                  <a:lnTo>
                    <a:pt x="143" y="1"/>
                  </a:lnTo>
                  <a:close/>
                  <a:moveTo>
                    <a:pt x="143" y="4"/>
                  </a:moveTo>
                  <a:lnTo>
                    <a:pt x="143" y="4"/>
                  </a:lnTo>
                  <a:cubicBezTo>
                    <a:pt x="112" y="87"/>
                    <a:pt x="0" y="169"/>
                    <a:pt x="154" y="263"/>
                  </a:cubicBezTo>
                  <a:cubicBezTo>
                    <a:pt x="176" y="165"/>
                    <a:pt x="259" y="80"/>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8" name="Google Shape;33958;p24"/>
            <p:cNvSpPr/>
            <p:nvPr/>
          </p:nvSpPr>
          <p:spPr>
            <a:xfrm>
              <a:off x="-2536858" y="3901366"/>
              <a:ext cx="10362" cy="3581"/>
            </a:xfrm>
            <a:custGeom>
              <a:avLst/>
              <a:gdLst/>
              <a:ahLst/>
              <a:cxnLst/>
              <a:rect l="l" t="t" r="r" b="b"/>
              <a:pathLst>
                <a:path w="217" h="75" extrusionOk="0">
                  <a:moveTo>
                    <a:pt x="0" y="0"/>
                  </a:moveTo>
                  <a:lnTo>
                    <a:pt x="0" y="0"/>
                  </a:lnTo>
                  <a:cubicBezTo>
                    <a:pt x="37" y="45"/>
                    <a:pt x="79" y="75"/>
                    <a:pt x="120" y="75"/>
                  </a:cubicBezTo>
                  <a:cubicBezTo>
                    <a:pt x="149" y="75"/>
                    <a:pt x="184" y="57"/>
                    <a:pt x="217" y="19"/>
                  </a:cubicBezTo>
                  <a:cubicBezTo>
                    <a:pt x="142" y="12"/>
                    <a:pt x="71" y="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9" name="Google Shape;33959;p24"/>
            <p:cNvSpPr/>
            <p:nvPr/>
          </p:nvSpPr>
          <p:spPr>
            <a:xfrm>
              <a:off x="-1375912" y="3060631"/>
              <a:ext cx="9693" cy="9359"/>
            </a:xfrm>
            <a:custGeom>
              <a:avLst/>
              <a:gdLst/>
              <a:ahLst/>
              <a:cxnLst/>
              <a:rect l="l" t="t" r="r" b="b"/>
              <a:pathLst>
                <a:path w="203" h="196" extrusionOk="0">
                  <a:moveTo>
                    <a:pt x="194" y="30"/>
                  </a:moveTo>
                  <a:lnTo>
                    <a:pt x="194" y="35"/>
                  </a:lnTo>
                  <a:cubicBezTo>
                    <a:pt x="198" y="30"/>
                    <a:pt x="198" y="30"/>
                    <a:pt x="202" y="30"/>
                  </a:cubicBezTo>
                  <a:close/>
                  <a:moveTo>
                    <a:pt x="194" y="35"/>
                  </a:moveTo>
                  <a:cubicBezTo>
                    <a:pt x="127" y="61"/>
                    <a:pt x="0" y="0"/>
                    <a:pt x="4" y="195"/>
                  </a:cubicBezTo>
                  <a:cubicBezTo>
                    <a:pt x="64" y="97"/>
                    <a:pt x="183" y="147"/>
                    <a:pt x="194" y="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0" name="Google Shape;33960;p24"/>
            <p:cNvSpPr/>
            <p:nvPr/>
          </p:nvSpPr>
          <p:spPr>
            <a:xfrm>
              <a:off x="-1366267" y="3054758"/>
              <a:ext cx="10027" cy="7353"/>
            </a:xfrm>
            <a:custGeom>
              <a:avLst/>
              <a:gdLst/>
              <a:ahLst/>
              <a:cxnLst/>
              <a:rect l="l" t="t" r="r" b="b"/>
              <a:pathLst>
                <a:path w="210" h="154" extrusionOk="0">
                  <a:moveTo>
                    <a:pt x="209" y="4"/>
                  </a:moveTo>
                  <a:cubicBezTo>
                    <a:pt x="209" y="4"/>
                    <a:pt x="206" y="8"/>
                    <a:pt x="206" y="11"/>
                  </a:cubicBezTo>
                  <a:lnTo>
                    <a:pt x="209" y="11"/>
                  </a:lnTo>
                  <a:lnTo>
                    <a:pt x="209" y="4"/>
                  </a:lnTo>
                  <a:close/>
                  <a:moveTo>
                    <a:pt x="142" y="1"/>
                  </a:moveTo>
                  <a:cubicBezTo>
                    <a:pt x="78" y="1"/>
                    <a:pt x="49" y="41"/>
                    <a:pt x="0" y="153"/>
                  </a:cubicBezTo>
                  <a:cubicBezTo>
                    <a:pt x="101" y="153"/>
                    <a:pt x="161" y="94"/>
                    <a:pt x="206" y="11"/>
                  </a:cubicBezTo>
                  <a:cubicBezTo>
                    <a:pt x="179" y="4"/>
                    <a:pt x="161" y="1"/>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1" name="Google Shape;33961;p24"/>
            <p:cNvSpPr/>
            <p:nvPr/>
          </p:nvSpPr>
          <p:spPr>
            <a:xfrm>
              <a:off x="-2720552" y="4002357"/>
              <a:ext cx="9837" cy="5396"/>
            </a:xfrm>
            <a:custGeom>
              <a:avLst/>
              <a:gdLst/>
              <a:ahLst/>
              <a:cxnLst/>
              <a:rect l="l" t="t" r="r" b="b"/>
              <a:pathLst>
                <a:path w="206" h="113" extrusionOk="0">
                  <a:moveTo>
                    <a:pt x="94" y="1"/>
                  </a:moveTo>
                  <a:cubicBezTo>
                    <a:pt x="68" y="1"/>
                    <a:pt x="38" y="9"/>
                    <a:pt x="1" y="31"/>
                  </a:cubicBezTo>
                  <a:cubicBezTo>
                    <a:pt x="79" y="64"/>
                    <a:pt x="128" y="90"/>
                    <a:pt x="176" y="113"/>
                  </a:cubicBezTo>
                  <a:cubicBezTo>
                    <a:pt x="184" y="98"/>
                    <a:pt x="195" y="83"/>
                    <a:pt x="206" y="68"/>
                  </a:cubicBezTo>
                  <a:cubicBezTo>
                    <a:pt x="173" y="38"/>
                    <a:pt x="147"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2" name="Google Shape;33962;p24"/>
            <p:cNvSpPr/>
            <p:nvPr/>
          </p:nvSpPr>
          <p:spPr>
            <a:xfrm>
              <a:off x="-2745525" y="3986504"/>
              <a:ext cx="10601" cy="8213"/>
            </a:xfrm>
            <a:custGeom>
              <a:avLst/>
              <a:gdLst/>
              <a:ahLst/>
              <a:cxnLst/>
              <a:rect l="l" t="t" r="r" b="b"/>
              <a:pathLst>
                <a:path w="222" h="172" extrusionOk="0">
                  <a:moveTo>
                    <a:pt x="30" y="1"/>
                  </a:moveTo>
                  <a:cubicBezTo>
                    <a:pt x="23" y="15"/>
                    <a:pt x="11" y="27"/>
                    <a:pt x="0" y="41"/>
                  </a:cubicBezTo>
                  <a:cubicBezTo>
                    <a:pt x="61" y="79"/>
                    <a:pt x="120" y="113"/>
                    <a:pt x="221" y="172"/>
                  </a:cubicBezTo>
                  <a:cubicBezTo>
                    <a:pt x="180" y="23"/>
                    <a:pt x="75" y="56"/>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3" name="Google Shape;33963;p24"/>
            <p:cNvSpPr/>
            <p:nvPr/>
          </p:nvSpPr>
          <p:spPr>
            <a:xfrm>
              <a:off x="-1988019" y="3638072"/>
              <a:ext cx="6876" cy="9836"/>
            </a:xfrm>
            <a:custGeom>
              <a:avLst/>
              <a:gdLst/>
              <a:ahLst/>
              <a:cxnLst/>
              <a:rect l="l" t="t" r="r" b="b"/>
              <a:pathLst>
                <a:path w="144" h="206" extrusionOk="0">
                  <a:moveTo>
                    <a:pt x="61" y="0"/>
                  </a:moveTo>
                  <a:cubicBezTo>
                    <a:pt x="46" y="57"/>
                    <a:pt x="27" y="112"/>
                    <a:pt x="1" y="206"/>
                  </a:cubicBezTo>
                  <a:cubicBezTo>
                    <a:pt x="121" y="146"/>
                    <a:pt x="143" y="90"/>
                    <a:pt x="116" y="15"/>
                  </a:cubicBezTo>
                  <a:cubicBezTo>
                    <a:pt x="99" y="12"/>
                    <a:pt x="80"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4" name="Google Shape;33964;p24"/>
            <p:cNvSpPr/>
            <p:nvPr/>
          </p:nvSpPr>
          <p:spPr>
            <a:xfrm>
              <a:off x="-2634507" y="4003980"/>
              <a:ext cx="13609" cy="5587"/>
            </a:xfrm>
            <a:custGeom>
              <a:avLst/>
              <a:gdLst/>
              <a:ahLst/>
              <a:cxnLst/>
              <a:rect l="l" t="t" r="r" b="b"/>
              <a:pathLst>
                <a:path w="285" h="117" extrusionOk="0">
                  <a:moveTo>
                    <a:pt x="120" y="1"/>
                  </a:moveTo>
                  <a:cubicBezTo>
                    <a:pt x="91" y="1"/>
                    <a:pt x="57" y="16"/>
                    <a:pt x="1" y="34"/>
                  </a:cubicBezTo>
                  <a:cubicBezTo>
                    <a:pt x="98" y="64"/>
                    <a:pt x="172" y="87"/>
                    <a:pt x="284" y="116"/>
                  </a:cubicBezTo>
                  <a:cubicBezTo>
                    <a:pt x="203" y="34"/>
                    <a:pt x="169"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5" name="Google Shape;33965;p24"/>
            <p:cNvSpPr/>
            <p:nvPr/>
          </p:nvSpPr>
          <p:spPr>
            <a:xfrm>
              <a:off x="-2012802" y="3624320"/>
              <a:ext cx="6446" cy="11126"/>
            </a:xfrm>
            <a:custGeom>
              <a:avLst/>
              <a:gdLst/>
              <a:ahLst/>
              <a:cxnLst/>
              <a:rect l="l" t="t" r="r" b="b"/>
              <a:pathLst>
                <a:path w="135" h="233" extrusionOk="0">
                  <a:moveTo>
                    <a:pt x="135" y="0"/>
                  </a:moveTo>
                  <a:lnTo>
                    <a:pt x="135" y="0"/>
                  </a:lnTo>
                  <a:cubicBezTo>
                    <a:pt x="0" y="64"/>
                    <a:pt x="34" y="150"/>
                    <a:pt x="23" y="217"/>
                  </a:cubicBezTo>
                  <a:cubicBezTo>
                    <a:pt x="38" y="221"/>
                    <a:pt x="52" y="229"/>
                    <a:pt x="68" y="233"/>
                  </a:cubicBezTo>
                  <a:cubicBezTo>
                    <a:pt x="86" y="165"/>
                    <a:pt x="105" y="102"/>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6" name="Google Shape;33966;p24"/>
            <p:cNvSpPr/>
            <p:nvPr/>
          </p:nvSpPr>
          <p:spPr>
            <a:xfrm>
              <a:off x="-2710763" y="3879401"/>
              <a:ext cx="8117" cy="5921"/>
            </a:xfrm>
            <a:custGeom>
              <a:avLst/>
              <a:gdLst/>
              <a:ahLst/>
              <a:cxnLst/>
              <a:rect l="l" t="t" r="r" b="b"/>
              <a:pathLst>
                <a:path w="170" h="124" extrusionOk="0">
                  <a:moveTo>
                    <a:pt x="13" y="1"/>
                  </a:moveTo>
                  <a:lnTo>
                    <a:pt x="13" y="1"/>
                  </a:lnTo>
                  <a:cubicBezTo>
                    <a:pt x="1" y="101"/>
                    <a:pt x="39" y="124"/>
                    <a:pt x="91" y="124"/>
                  </a:cubicBezTo>
                  <a:cubicBezTo>
                    <a:pt x="118" y="124"/>
                    <a:pt x="140" y="120"/>
                    <a:pt x="170" y="116"/>
                  </a:cubicBezTo>
                  <a:cubicBezTo>
                    <a:pt x="121" y="79"/>
                    <a:pt x="73" y="46"/>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7" name="Google Shape;33967;p24"/>
            <p:cNvSpPr/>
            <p:nvPr/>
          </p:nvSpPr>
          <p:spPr>
            <a:xfrm>
              <a:off x="-2087626" y="3807823"/>
              <a:ext cx="6876" cy="8977"/>
            </a:xfrm>
            <a:custGeom>
              <a:avLst/>
              <a:gdLst/>
              <a:ahLst/>
              <a:cxnLst/>
              <a:rect l="l" t="t" r="r" b="b"/>
              <a:pathLst>
                <a:path w="144" h="188" extrusionOk="0">
                  <a:moveTo>
                    <a:pt x="106" y="1"/>
                  </a:moveTo>
                  <a:lnTo>
                    <a:pt x="106" y="4"/>
                  </a:lnTo>
                  <a:lnTo>
                    <a:pt x="113" y="4"/>
                  </a:lnTo>
                  <a:lnTo>
                    <a:pt x="113" y="1"/>
                  </a:lnTo>
                  <a:close/>
                  <a:moveTo>
                    <a:pt x="106" y="4"/>
                  </a:moveTo>
                  <a:lnTo>
                    <a:pt x="106" y="4"/>
                  </a:lnTo>
                  <a:cubicBezTo>
                    <a:pt x="49" y="45"/>
                    <a:pt x="1" y="90"/>
                    <a:pt x="35" y="187"/>
                  </a:cubicBezTo>
                  <a:cubicBezTo>
                    <a:pt x="128" y="142"/>
                    <a:pt x="144" y="82"/>
                    <a:pt x="106"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8" name="Google Shape;33968;p24"/>
            <p:cNvSpPr/>
            <p:nvPr/>
          </p:nvSpPr>
          <p:spPr>
            <a:xfrm>
              <a:off x="-1343442" y="2995453"/>
              <a:ext cx="10744" cy="10075"/>
            </a:xfrm>
            <a:custGeom>
              <a:avLst/>
              <a:gdLst/>
              <a:ahLst/>
              <a:cxnLst/>
              <a:rect l="l" t="t" r="r" b="b"/>
              <a:pathLst>
                <a:path w="225" h="211" extrusionOk="0">
                  <a:moveTo>
                    <a:pt x="225" y="1"/>
                  </a:moveTo>
                  <a:lnTo>
                    <a:pt x="225" y="1"/>
                  </a:lnTo>
                  <a:cubicBezTo>
                    <a:pt x="138" y="68"/>
                    <a:pt x="71" y="121"/>
                    <a:pt x="0" y="173"/>
                  </a:cubicBezTo>
                  <a:cubicBezTo>
                    <a:pt x="12" y="184"/>
                    <a:pt x="23" y="196"/>
                    <a:pt x="34" y="211"/>
                  </a:cubicBezTo>
                  <a:cubicBezTo>
                    <a:pt x="79" y="128"/>
                    <a:pt x="202" y="135"/>
                    <a:pt x="2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9" name="Google Shape;33969;p24"/>
            <p:cNvSpPr/>
            <p:nvPr/>
          </p:nvSpPr>
          <p:spPr>
            <a:xfrm>
              <a:off x="-1482872" y="3116642"/>
              <a:ext cx="8786" cy="4727"/>
            </a:xfrm>
            <a:custGeom>
              <a:avLst/>
              <a:gdLst/>
              <a:ahLst/>
              <a:cxnLst/>
              <a:rect l="l" t="t" r="r" b="b"/>
              <a:pathLst>
                <a:path w="184" h="99" extrusionOk="0">
                  <a:moveTo>
                    <a:pt x="65" y="1"/>
                  </a:moveTo>
                  <a:cubicBezTo>
                    <a:pt x="31" y="1"/>
                    <a:pt x="5" y="23"/>
                    <a:pt x="1" y="99"/>
                  </a:cubicBezTo>
                  <a:cubicBezTo>
                    <a:pt x="68" y="76"/>
                    <a:pt x="128" y="54"/>
                    <a:pt x="184" y="35"/>
                  </a:cubicBezTo>
                  <a:cubicBezTo>
                    <a:pt x="169" y="35"/>
                    <a:pt x="146" y="28"/>
                    <a:pt x="128" y="20"/>
                  </a:cubicBezTo>
                  <a:cubicBezTo>
                    <a:pt x="106" y="13"/>
                    <a:pt x="83" y="1"/>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0" name="Google Shape;33970;p24"/>
            <p:cNvSpPr/>
            <p:nvPr/>
          </p:nvSpPr>
          <p:spPr>
            <a:xfrm>
              <a:off x="-2579881" y="4073409"/>
              <a:ext cx="8404" cy="3629"/>
            </a:xfrm>
            <a:custGeom>
              <a:avLst/>
              <a:gdLst/>
              <a:ahLst/>
              <a:cxnLst/>
              <a:rect l="l" t="t" r="r" b="b"/>
              <a:pathLst>
                <a:path w="176" h="76" extrusionOk="0">
                  <a:moveTo>
                    <a:pt x="19" y="1"/>
                  </a:moveTo>
                  <a:cubicBezTo>
                    <a:pt x="15" y="1"/>
                    <a:pt x="8" y="38"/>
                    <a:pt x="1" y="75"/>
                  </a:cubicBezTo>
                  <a:cubicBezTo>
                    <a:pt x="72" y="65"/>
                    <a:pt x="120" y="57"/>
                    <a:pt x="169" y="49"/>
                  </a:cubicBezTo>
                  <a:cubicBezTo>
                    <a:pt x="172" y="38"/>
                    <a:pt x="172" y="27"/>
                    <a:pt x="176" y="15"/>
                  </a:cubicBezTo>
                  <a:cubicBezTo>
                    <a:pt x="124" y="8"/>
                    <a:pt x="72"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1" name="Google Shape;33971;p24"/>
            <p:cNvSpPr/>
            <p:nvPr/>
          </p:nvSpPr>
          <p:spPr>
            <a:xfrm>
              <a:off x="-1975175" y="3471520"/>
              <a:ext cx="4345" cy="10935"/>
            </a:xfrm>
            <a:custGeom>
              <a:avLst/>
              <a:gdLst/>
              <a:ahLst/>
              <a:cxnLst/>
              <a:rect l="l" t="t" r="r" b="b"/>
              <a:pathLst>
                <a:path w="91" h="229" extrusionOk="0">
                  <a:moveTo>
                    <a:pt x="1" y="1"/>
                  </a:moveTo>
                  <a:lnTo>
                    <a:pt x="1" y="229"/>
                  </a:lnTo>
                  <a:cubicBezTo>
                    <a:pt x="91" y="113"/>
                    <a:pt x="91" y="113"/>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2" name="Google Shape;33972;p24"/>
            <p:cNvSpPr/>
            <p:nvPr/>
          </p:nvSpPr>
          <p:spPr>
            <a:xfrm>
              <a:off x="-2564362" y="3970937"/>
              <a:ext cx="9359" cy="4679"/>
            </a:xfrm>
            <a:custGeom>
              <a:avLst/>
              <a:gdLst/>
              <a:ahLst/>
              <a:cxnLst/>
              <a:rect l="l" t="t" r="r" b="b"/>
              <a:pathLst>
                <a:path w="196" h="98" extrusionOk="0">
                  <a:moveTo>
                    <a:pt x="187" y="1"/>
                  </a:moveTo>
                  <a:cubicBezTo>
                    <a:pt x="124" y="13"/>
                    <a:pt x="61" y="23"/>
                    <a:pt x="1" y="31"/>
                  </a:cubicBezTo>
                  <a:cubicBezTo>
                    <a:pt x="1" y="53"/>
                    <a:pt x="4" y="75"/>
                    <a:pt x="8" y="98"/>
                  </a:cubicBezTo>
                  <a:cubicBezTo>
                    <a:pt x="71" y="83"/>
                    <a:pt x="131" y="68"/>
                    <a:pt x="195" y="49"/>
                  </a:cubicBezTo>
                  <a:cubicBezTo>
                    <a:pt x="195" y="35"/>
                    <a:pt x="192" y="20"/>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3" name="Google Shape;33973;p24"/>
            <p:cNvSpPr/>
            <p:nvPr/>
          </p:nvSpPr>
          <p:spPr>
            <a:xfrm>
              <a:off x="-2059931" y="3751765"/>
              <a:ext cx="8117" cy="9502"/>
            </a:xfrm>
            <a:custGeom>
              <a:avLst/>
              <a:gdLst/>
              <a:ahLst/>
              <a:cxnLst/>
              <a:rect l="l" t="t" r="r" b="b"/>
              <a:pathLst>
                <a:path w="170" h="199" extrusionOk="0">
                  <a:moveTo>
                    <a:pt x="128" y="0"/>
                  </a:moveTo>
                  <a:cubicBezTo>
                    <a:pt x="87" y="68"/>
                    <a:pt x="42" y="131"/>
                    <a:pt x="0" y="198"/>
                  </a:cubicBezTo>
                  <a:cubicBezTo>
                    <a:pt x="97" y="176"/>
                    <a:pt x="169" y="131"/>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4" name="Google Shape;33974;p24"/>
            <p:cNvSpPr/>
            <p:nvPr/>
          </p:nvSpPr>
          <p:spPr>
            <a:xfrm>
              <a:off x="-2471345" y="4071976"/>
              <a:ext cx="9311" cy="3486"/>
            </a:xfrm>
            <a:custGeom>
              <a:avLst/>
              <a:gdLst/>
              <a:ahLst/>
              <a:cxnLst/>
              <a:rect l="l" t="t" r="r" b="b"/>
              <a:pathLst>
                <a:path w="195" h="73" extrusionOk="0">
                  <a:moveTo>
                    <a:pt x="105" y="0"/>
                  </a:moveTo>
                  <a:cubicBezTo>
                    <a:pt x="68" y="0"/>
                    <a:pt x="38" y="27"/>
                    <a:pt x="0" y="72"/>
                  </a:cubicBezTo>
                  <a:cubicBezTo>
                    <a:pt x="78" y="64"/>
                    <a:pt x="135" y="57"/>
                    <a:pt x="195" y="50"/>
                  </a:cubicBezTo>
                  <a:cubicBezTo>
                    <a:pt x="161" y="16"/>
                    <a:pt x="135"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5" name="Google Shape;33975;p24"/>
            <p:cNvSpPr/>
            <p:nvPr/>
          </p:nvSpPr>
          <p:spPr>
            <a:xfrm>
              <a:off x="-2037632" y="3702869"/>
              <a:ext cx="4679" cy="9502"/>
            </a:xfrm>
            <a:custGeom>
              <a:avLst/>
              <a:gdLst/>
              <a:ahLst/>
              <a:cxnLst/>
              <a:rect l="l" t="t" r="r" b="b"/>
              <a:pathLst>
                <a:path w="98" h="199" extrusionOk="0">
                  <a:moveTo>
                    <a:pt x="56" y="1"/>
                  </a:moveTo>
                  <a:cubicBezTo>
                    <a:pt x="39" y="64"/>
                    <a:pt x="20" y="127"/>
                    <a:pt x="1" y="187"/>
                  </a:cubicBezTo>
                  <a:cubicBezTo>
                    <a:pt x="12" y="191"/>
                    <a:pt x="27" y="194"/>
                    <a:pt x="39" y="199"/>
                  </a:cubicBezTo>
                  <a:cubicBezTo>
                    <a:pt x="56" y="139"/>
                    <a:pt x="79" y="75"/>
                    <a:pt x="98" y="15"/>
                  </a:cubicBezTo>
                  <a:cubicBezTo>
                    <a:pt x="83" y="11"/>
                    <a:pt x="72"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6" name="Google Shape;33976;p24"/>
            <p:cNvSpPr/>
            <p:nvPr/>
          </p:nvSpPr>
          <p:spPr>
            <a:xfrm>
              <a:off x="-2029610" y="3569360"/>
              <a:ext cx="5253" cy="9646"/>
            </a:xfrm>
            <a:custGeom>
              <a:avLst/>
              <a:gdLst/>
              <a:ahLst/>
              <a:cxnLst/>
              <a:rect l="l" t="t" r="r" b="b"/>
              <a:pathLst>
                <a:path w="110" h="202" extrusionOk="0">
                  <a:moveTo>
                    <a:pt x="61" y="0"/>
                  </a:moveTo>
                  <a:cubicBezTo>
                    <a:pt x="42" y="64"/>
                    <a:pt x="19" y="124"/>
                    <a:pt x="1" y="187"/>
                  </a:cubicBezTo>
                  <a:cubicBezTo>
                    <a:pt x="12" y="191"/>
                    <a:pt x="28" y="195"/>
                    <a:pt x="38" y="202"/>
                  </a:cubicBezTo>
                  <a:cubicBezTo>
                    <a:pt x="64" y="138"/>
                    <a:pt x="87" y="79"/>
                    <a:pt x="109" y="19"/>
                  </a:cubicBezTo>
                  <a:cubicBezTo>
                    <a:pt x="95" y="12"/>
                    <a:pt x="80" y="7"/>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7" name="Google Shape;33977;p24"/>
            <p:cNvSpPr/>
            <p:nvPr/>
          </p:nvSpPr>
          <p:spPr>
            <a:xfrm>
              <a:off x="-2142061" y="3831555"/>
              <a:ext cx="7019" cy="7544"/>
            </a:xfrm>
            <a:custGeom>
              <a:avLst/>
              <a:gdLst/>
              <a:ahLst/>
              <a:cxnLst/>
              <a:rect l="l" t="t" r="r" b="b"/>
              <a:pathLst>
                <a:path w="147" h="158" extrusionOk="0">
                  <a:moveTo>
                    <a:pt x="147" y="1"/>
                  </a:moveTo>
                  <a:lnTo>
                    <a:pt x="147" y="1"/>
                  </a:lnTo>
                  <a:cubicBezTo>
                    <a:pt x="90" y="56"/>
                    <a:pt x="54" y="94"/>
                    <a:pt x="1" y="150"/>
                  </a:cubicBezTo>
                  <a:cubicBezTo>
                    <a:pt x="23" y="154"/>
                    <a:pt x="45" y="158"/>
                    <a:pt x="61" y="158"/>
                  </a:cubicBezTo>
                  <a:cubicBezTo>
                    <a:pt x="147" y="158"/>
                    <a:pt x="143" y="90"/>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8" name="Google Shape;33978;p24"/>
            <p:cNvSpPr/>
            <p:nvPr/>
          </p:nvSpPr>
          <p:spPr>
            <a:xfrm>
              <a:off x="-2000291" y="3680570"/>
              <a:ext cx="6637" cy="9311"/>
            </a:xfrm>
            <a:custGeom>
              <a:avLst/>
              <a:gdLst/>
              <a:ahLst/>
              <a:cxnLst/>
              <a:rect l="l" t="t" r="r" b="b"/>
              <a:pathLst>
                <a:path w="139" h="195" extrusionOk="0">
                  <a:moveTo>
                    <a:pt x="138" y="0"/>
                  </a:moveTo>
                  <a:cubicBezTo>
                    <a:pt x="0" y="56"/>
                    <a:pt x="11" y="119"/>
                    <a:pt x="64" y="187"/>
                  </a:cubicBezTo>
                  <a:cubicBezTo>
                    <a:pt x="86" y="131"/>
                    <a:pt x="104" y="78"/>
                    <a:pt x="138" y="0"/>
                  </a:cubicBezTo>
                  <a:close/>
                  <a:moveTo>
                    <a:pt x="64" y="187"/>
                  </a:moveTo>
                  <a:cubicBezTo>
                    <a:pt x="64" y="187"/>
                    <a:pt x="64" y="190"/>
                    <a:pt x="59" y="195"/>
                  </a:cubicBezTo>
                  <a:lnTo>
                    <a:pt x="71" y="195"/>
                  </a:lnTo>
                  <a:cubicBezTo>
                    <a:pt x="68" y="190"/>
                    <a:pt x="68" y="187"/>
                    <a:pt x="64" y="18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9" name="Google Shape;33979;p24"/>
            <p:cNvSpPr/>
            <p:nvPr/>
          </p:nvSpPr>
          <p:spPr>
            <a:xfrm>
              <a:off x="-2776085" y="3882982"/>
              <a:ext cx="7067" cy="5061"/>
            </a:xfrm>
            <a:custGeom>
              <a:avLst/>
              <a:gdLst/>
              <a:ahLst/>
              <a:cxnLst/>
              <a:rect l="l" t="t" r="r" b="b"/>
              <a:pathLst>
                <a:path w="148" h="106" extrusionOk="0">
                  <a:moveTo>
                    <a:pt x="65" y="0"/>
                  </a:moveTo>
                  <a:cubicBezTo>
                    <a:pt x="50" y="0"/>
                    <a:pt x="28" y="7"/>
                    <a:pt x="1" y="26"/>
                  </a:cubicBezTo>
                  <a:cubicBezTo>
                    <a:pt x="61" y="60"/>
                    <a:pt x="102" y="83"/>
                    <a:pt x="147" y="105"/>
                  </a:cubicBezTo>
                  <a:cubicBezTo>
                    <a:pt x="128" y="52"/>
                    <a:pt x="113"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0" name="Google Shape;33980;p24"/>
            <p:cNvSpPr/>
            <p:nvPr/>
          </p:nvSpPr>
          <p:spPr>
            <a:xfrm>
              <a:off x="-2265399" y="3956517"/>
              <a:ext cx="7019" cy="5587"/>
            </a:xfrm>
            <a:custGeom>
              <a:avLst/>
              <a:gdLst/>
              <a:ahLst/>
              <a:cxnLst/>
              <a:rect l="l" t="t" r="r" b="b"/>
              <a:pathLst>
                <a:path w="147" h="117" extrusionOk="0">
                  <a:moveTo>
                    <a:pt x="116" y="1"/>
                  </a:moveTo>
                  <a:cubicBezTo>
                    <a:pt x="80" y="30"/>
                    <a:pt x="38" y="60"/>
                    <a:pt x="1" y="90"/>
                  </a:cubicBezTo>
                  <a:cubicBezTo>
                    <a:pt x="4" y="98"/>
                    <a:pt x="12" y="108"/>
                    <a:pt x="16" y="116"/>
                  </a:cubicBezTo>
                  <a:cubicBezTo>
                    <a:pt x="61" y="90"/>
                    <a:pt x="102" y="68"/>
                    <a:pt x="147" y="41"/>
                  </a:cubicBezTo>
                  <a:cubicBezTo>
                    <a:pt x="135" y="27"/>
                    <a:pt x="128" y="1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1" name="Google Shape;33981;p24"/>
            <p:cNvSpPr/>
            <p:nvPr/>
          </p:nvSpPr>
          <p:spPr>
            <a:xfrm>
              <a:off x="-2449619" y="4072884"/>
              <a:ext cx="7067" cy="2913"/>
            </a:xfrm>
            <a:custGeom>
              <a:avLst/>
              <a:gdLst/>
              <a:ahLst/>
              <a:cxnLst/>
              <a:rect l="l" t="t" r="r" b="b"/>
              <a:pathLst>
                <a:path w="148" h="61" extrusionOk="0">
                  <a:moveTo>
                    <a:pt x="5" y="0"/>
                  </a:moveTo>
                  <a:cubicBezTo>
                    <a:pt x="5" y="12"/>
                    <a:pt x="1" y="23"/>
                    <a:pt x="1" y="38"/>
                  </a:cubicBezTo>
                  <a:cubicBezTo>
                    <a:pt x="46" y="45"/>
                    <a:pt x="94" y="53"/>
                    <a:pt x="139" y="60"/>
                  </a:cubicBezTo>
                  <a:cubicBezTo>
                    <a:pt x="144" y="45"/>
                    <a:pt x="144" y="26"/>
                    <a:pt x="147" y="12"/>
                  </a:cubicBezTo>
                  <a:cubicBezTo>
                    <a:pt x="99" y="8"/>
                    <a:pt x="54" y="4"/>
                    <a:pt x="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2" name="Google Shape;33982;p24"/>
            <p:cNvSpPr/>
            <p:nvPr/>
          </p:nvSpPr>
          <p:spPr>
            <a:xfrm>
              <a:off x="-2407455" y="4040557"/>
              <a:ext cx="8643" cy="3104"/>
            </a:xfrm>
            <a:custGeom>
              <a:avLst/>
              <a:gdLst/>
              <a:ahLst/>
              <a:cxnLst/>
              <a:rect l="l" t="t" r="r" b="b"/>
              <a:pathLst>
                <a:path w="181" h="65" extrusionOk="0">
                  <a:moveTo>
                    <a:pt x="1" y="1"/>
                  </a:moveTo>
                  <a:lnTo>
                    <a:pt x="1" y="42"/>
                  </a:lnTo>
                  <a:cubicBezTo>
                    <a:pt x="60" y="49"/>
                    <a:pt x="120" y="57"/>
                    <a:pt x="180" y="65"/>
                  </a:cubicBezTo>
                  <a:lnTo>
                    <a:pt x="1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3" name="Google Shape;33983;p24"/>
            <p:cNvSpPr/>
            <p:nvPr/>
          </p:nvSpPr>
          <p:spPr>
            <a:xfrm>
              <a:off x="-2254512" y="3951503"/>
              <a:ext cx="4871" cy="4345"/>
            </a:xfrm>
            <a:custGeom>
              <a:avLst/>
              <a:gdLst/>
              <a:ahLst/>
              <a:cxnLst/>
              <a:rect l="l" t="t" r="r" b="b"/>
              <a:pathLst>
                <a:path w="102" h="91" extrusionOk="0">
                  <a:moveTo>
                    <a:pt x="102" y="1"/>
                  </a:moveTo>
                  <a:lnTo>
                    <a:pt x="102" y="1"/>
                  </a:lnTo>
                  <a:cubicBezTo>
                    <a:pt x="5" y="8"/>
                    <a:pt x="5" y="8"/>
                    <a:pt x="1" y="90"/>
                  </a:cubicBezTo>
                  <a:cubicBezTo>
                    <a:pt x="35" y="61"/>
                    <a:pt x="64" y="34"/>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4" name="Google Shape;33984;p24"/>
            <p:cNvSpPr/>
            <p:nvPr/>
          </p:nvSpPr>
          <p:spPr>
            <a:xfrm>
              <a:off x="-2652890" y="3950118"/>
              <a:ext cx="7019" cy="2674"/>
            </a:xfrm>
            <a:custGeom>
              <a:avLst/>
              <a:gdLst/>
              <a:ahLst/>
              <a:cxnLst/>
              <a:rect l="l" t="t" r="r" b="b"/>
              <a:pathLst>
                <a:path w="147" h="56" extrusionOk="0">
                  <a:moveTo>
                    <a:pt x="0" y="0"/>
                  </a:moveTo>
                  <a:lnTo>
                    <a:pt x="0" y="56"/>
                  </a:lnTo>
                  <a:cubicBezTo>
                    <a:pt x="49" y="52"/>
                    <a:pt x="98" y="48"/>
                    <a:pt x="146" y="48"/>
                  </a:cubicBezTo>
                  <a:lnTo>
                    <a:pt x="146" y="7"/>
                  </a:lnTo>
                  <a:cubicBezTo>
                    <a:pt x="98" y="4"/>
                    <a:pt x="49" y="0"/>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5" name="Google Shape;33985;p24"/>
            <p:cNvSpPr/>
            <p:nvPr/>
          </p:nvSpPr>
          <p:spPr>
            <a:xfrm>
              <a:off x="-1940174" y="3274504"/>
              <a:ext cx="7210" cy="9120"/>
            </a:xfrm>
            <a:custGeom>
              <a:avLst/>
              <a:gdLst/>
              <a:ahLst/>
              <a:cxnLst/>
              <a:rect l="l" t="t" r="r" b="b"/>
              <a:pathLst>
                <a:path w="151" h="191" extrusionOk="0">
                  <a:moveTo>
                    <a:pt x="146" y="0"/>
                  </a:moveTo>
                  <a:cubicBezTo>
                    <a:pt x="146" y="0"/>
                    <a:pt x="146" y="4"/>
                    <a:pt x="143" y="4"/>
                  </a:cubicBezTo>
                  <a:cubicBezTo>
                    <a:pt x="146" y="4"/>
                    <a:pt x="146" y="0"/>
                    <a:pt x="151" y="0"/>
                  </a:cubicBezTo>
                  <a:close/>
                  <a:moveTo>
                    <a:pt x="143" y="4"/>
                  </a:moveTo>
                  <a:lnTo>
                    <a:pt x="143" y="4"/>
                  </a:lnTo>
                  <a:cubicBezTo>
                    <a:pt x="98" y="56"/>
                    <a:pt x="49" y="104"/>
                    <a:pt x="1" y="157"/>
                  </a:cubicBezTo>
                  <a:cubicBezTo>
                    <a:pt x="20" y="168"/>
                    <a:pt x="34" y="179"/>
                    <a:pt x="53" y="190"/>
                  </a:cubicBezTo>
                  <a:cubicBezTo>
                    <a:pt x="83" y="127"/>
                    <a:pt x="113" y="67"/>
                    <a:pt x="143"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6" name="Google Shape;33986;p24"/>
            <p:cNvSpPr/>
            <p:nvPr/>
          </p:nvSpPr>
          <p:spPr>
            <a:xfrm>
              <a:off x="-2322317" y="4015775"/>
              <a:ext cx="8261" cy="5921"/>
            </a:xfrm>
            <a:custGeom>
              <a:avLst/>
              <a:gdLst/>
              <a:ahLst/>
              <a:cxnLst/>
              <a:rect l="l" t="t" r="r" b="b"/>
              <a:pathLst>
                <a:path w="173" h="124" extrusionOk="0">
                  <a:moveTo>
                    <a:pt x="150" y="0"/>
                  </a:moveTo>
                  <a:cubicBezTo>
                    <a:pt x="102" y="30"/>
                    <a:pt x="52" y="60"/>
                    <a:pt x="0" y="90"/>
                  </a:cubicBezTo>
                  <a:cubicBezTo>
                    <a:pt x="8" y="101"/>
                    <a:pt x="16" y="113"/>
                    <a:pt x="23" y="123"/>
                  </a:cubicBezTo>
                  <a:cubicBezTo>
                    <a:pt x="75" y="94"/>
                    <a:pt x="124" y="64"/>
                    <a:pt x="173" y="34"/>
                  </a:cubicBezTo>
                  <a:cubicBezTo>
                    <a:pt x="165" y="23"/>
                    <a:pt x="157" y="11"/>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7" name="Google Shape;33987;p24"/>
            <p:cNvSpPr/>
            <p:nvPr/>
          </p:nvSpPr>
          <p:spPr>
            <a:xfrm>
              <a:off x="-1967487" y="3439002"/>
              <a:ext cx="5635" cy="9693"/>
            </a:xfrm>
            <a:custGeom>
              <a:avLst/>
              <a:gdLst/>
              <a:ahLst/>
              <a:cxnLst/>
              <a:rect l="l" t="t" r="r" b="b"/>
              <a:pathLst>
                <a:path w="118" h="203" extrusionOk="0">
                  <a:moveTo>
                    <a:pt x="117" y="1"/>
                  </a:moveTo>
                  <a:lnTo>
                    <a:pt x="117" y="1"/>
                  </a:lnTo>
                  <a:cubicBezTo>
                    <a:pt x="16" y="35"/>
                    <a:pt x="9" y="110"/>
                    <a:pt x="9" y="189"/>
                  </a:cubicBezTo>
                  <a:cubicBezTo>
                    <a:pt x="45" y="125"/>
                    <a:pt x="79" y="65"/>
                    <a:pt x="117" y="1"/>
                  </a:cubicBezTo>
                  <a:close/>
                  <a:moveTo>
                    <a:pt x="9" y="189"/>
                  </a:moveTo>
                  <a:cubicBezTo>
                    <a:pt x="5" y="192"/>
                    <a:pt x="5" y="196"/>
                    <a:pt x="0" y="199"/>
                  </a:cubicBezTo>
                  <a:lnTo>
                    <a:pt x="9" y="203"/>
                  </a:lnTo>
                  <a:lnTo>
                    <a:pt x="9" y="189"/>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8" name="Google Shape;33988;p24"/>
            <p:cNvSpPr/>
            <p:nvPr/>
          </p:nvSpPr>
          <p:spPr>
            <a:xfrm>
              <a:off x="-2822785" y="3962056"/>
              <a:ext cx="5730" cy="5014"/>
            </a:xfrm>
            <a:custGeom>
              <a:avLst/>
              <a:gdLst/>
              <a:ahLst/>
              <a:cxnLst/>
              <a:rect l="l" t="t" r="r" b="b"/>
              <a:pathLst>
                <a:path w="120" h="105" extrusionOk="0">
                  <a:moveTo>
                    <a:pt x="19" y="0"/>
                  </a:moveTo>
                  <a:lnTo>
                    <a:pt x="19" y="0"/>
                  </a:lnTo>
                  <a:cubicBezTo>
                    <a:pt x="0" y="68"/>
                    <a:pt x="11" y="104"/>
                    <a:pt x="56" y="104"/>
                  </a:cubicBezTo>
                  <a:cubicBezTo>
                    <a:pt x="74" y="104"/>
                    <a:pt x="93" y="101"/>
                    <a:pt x="119" y="94"/>
                  </a:cubicBezTo>
                  <a:cubicBezTo>
                    <a:pt x="86" y="64"/>
                    <a:pt x="52" y="3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9" name="Google Shape;33989;p24"/>
            <p:cNvSpPr/>
            <p:nvPr/>
          </p:nvSpPr>
          <p:spPr>
            <a:xfrm>
              <a:off x="-2505295" y="3973086"/>
              <a:ext cx="8261" cy="3629"/>
            </a:xfrm>
            <a:custGeom>
              <a:avLst/>
              <a:gdLst/>
              <a:ahLst/>
              <a:cxnLst/>
              <a:rect l="l" t="t" r="r" b="b"/>
              <a:pathLst>
                <a:path w="173" h="76" extrusionOk="0">
                  <a:moveTo>
                    <a:pt x="1" y="1"/>
                  </a:moveTo>
                  <a:lnTo>
                    <a:pt x="1" y="1"/>
                  </a:lnTo>
                  <a:cubicBezTo>
                    <a:pt x="16" y="57"/>
                    <a:pt x="38" y="75"/>
                    <a:pt x="64" y="75"/>
                  </a:cubicBezTo>
                  <a:cubicBezTo>
                    <a:pt x="98" y="75"/>
                    <a:pt x="135" y="42"/>
                    <a:pt x="173" y="12"/>
                  </a:cubicBezTo>
                  <a:cubicBezTo>
                    <a:pt x="116" y="8"/>
                    <a:pt x="57" y="4"/>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0" name="Google Shape;33990;p24"/>
            <p:cNvSpPr/>
            <p:nvPr/>
          </p:nvSpPr>
          <p:spPr>
            <a:xfrm>
              <a:off x="-2461365" y="3969362"/>
              <a:ext cx="5539" cy="2531"/>
            </a:xfrm>
            <a:custGeom>
              <a:avLst/>
              <a:gdLst/>
              <a:ahLst/>
              <a:cxnLst/>
              <a:rect l="l" t="t" r="r" b="b"/>
              <a:pathLst>
                <a:path w="116" h="53" extrusionOk="0">
                  <a:moveTo>
                    <a:pt x="116" y="1"/>
                  </a:moveTo>
                  <a:cubicBezTo>
                    <a:pt x="79" y="4"/>
                    <a:pt x="38" y="12"/>
                    <a:pt x="0" y="15"/>
                  </a:cubicBezTo>
                  <a:cubicBezTo>
                    <a:pt x="4" y="27"/>
                    <a:pt x="4" y="41"/>
                    <a:pt x="4" y="53"/>
                  </a:cubicBezTo>
                  <a:lnTo>
                    <a:pt x="116" y="53"/>
                  </a:lnTo>
                  <a:lnTo>
                    <a:pt x="1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1" name="Google Shape;33991;p24"/>
            <p:cNvSpPr/>
            <p:nvPr/>
          </p:nvSpPr>
          <p:spPr>
            <a:xfrm>
              <a:off x="-2746433" y="3904899"/>
              <a:ext cx="7019" cy="6112"/>
            </a:xfrm>
            <a:custGeom>
              <a:avLst/>
              <a:gdLst/>
              <a:ahLst/>
              <a:cxnLst/>
              <a:rect l="l" t="t" r="r" b="b"/>
              <a:pathLst>
                <a:path w="147" h="128" extrusionOk="0">
                  <a:moveTo>
                    <a:pt x="1" y="1"/>
                  </a:moveTo>
                  <a:cubicBezTo>
                    <a:pt x="49" y="53"/>
                    <a:pt x="83" y="90"/>
                    <a:pt x="116" y="128"/>
                  </a:cubicBezTo>
                  <a:cubicBezTo>
                    <a:pt x="128" y="121"/>
                    <a:pt x="139" y="113"/>
                    <a:pt x="147" y="102"/>
                  </a:cubicBezTo>
                  <a:cubicBezTo>
                    <a:pt x="124" y="68"/>
                    <a:pt x="98" y="35"/>
                    <a:pt x="72" y="5"/>
                  </a:cubicBezTo>
                  <a:cubicBezTo>
                    <a:pt x="68" y="1"/>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2" name="Google Shape;33992;p24"/>
            <p:cNvSpPr/>
            <p:nvPr/>
          </p:nvSpPr>
          <p:spPr>
            <a:xfrm>
              <a:off x="-1276879" y="3023148"/>
              <a:ext cx="6446" cy="6112"/>
            </a:xfrm>
            <a:custGeom>
              <a:avLst/>
              <a:gdLst/>
              <a:ahLst/>
              <a:cxnLst/>
              <a:rect l="l" t="t" r="r" b="b"/>
              <a:pathLst>
                <a:path w="135" h="128" extrusionOk="0">
                  <a:moveTo>
                    <a:pt x="105" y="0"/>
                  </a:moveTo>
                  <a:cubicBezTo>
                    <a:pt x="68" y="30"/>
                    <a:pt x="34" y="64"/>
                    <a:pt x="0" y="94"/>
                  </a:cubicBezTo>
                  <a:cubicBezTo>
                    <a:pt x="8" y="105"/>
                    <a:pt x="16" y="116"/>
                    <a:pt x="26" y="128"/>
                  </a:cubicBezTo>
                  <a:cubicBezTo>
                    <a:pt x="61" y="97"/>
                    <a:pt x="98" y="64"/>
                    <a:pt x="135" y="35"/>
                  </a:cubicBezTo>
                  <a:cubicBezTo>
                    <a:pt x="124" y="23"/>
                    <a:pt x="116" y="12"/>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3" name="Google Shape;33993;p24"/>
            <p:cNvSpPr/>
            <p:nvPr/>
          </p:nvSpPr>
          <p:spPr>
            <a:xfrm>
              <a:off x="-2515609" y="3973086"/>
              <a:ext cx="10362" cy="3295"/>
            </a:xfrm>
            <a:custGeom>
              <a:avLst/>
              <a:gdLst/>
              <a:ahLst/>
              <a:cxnLst/>
              <a:rect l="l" t="t" r="r" b="b"/>
              <a:pathLst>
                <a:path w="217" h="69" extrusionOk="0">
                  <a:moveTo>
                    <a:pt x="213" y="1"/>
                  </a:moveTo>
                  <a:cubicBezTo>
                    <a:pt x="149" y="8"/>
                    <a:pt x="86" y="16"/>
                    <a:pt x="0" y="23"/>
                  </a:cubicBezTo>
                  <a:cubicBezTo>
                    <a:pt x="41" y="53"/>
                    <a:pt x="79" y="68"/>
                    <a:pt x="108" y="68"/>
                  </a:cubicBezTo>
                  <a:cubicBezTo>
                    <a:pt x="149" y="68"/>
                    <a:pt x="183" y="42"/>
                    <a:pt x="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4" name="Google Shape;33994;p24"/>
            <p:cNvSpPr/>
            <p:nvPr/>
          </p:nvSpPr>
          <p:spPr>
            <a:xfrm>
              <a:off x="-2037632" y="3610616"/>
              <a:ext cx="5253" cy="5539"/>
            </a:xfrm>
            <a:custGeom>
              <a:avLst/>
              <a:gdLst/>
              <a:ahLst/>
              <a:cxnLst/>
              <a:rect l="l" t="t" r="r" b="b"/>
              <a:pathLst>
                <a:path w="110" h="116" extrusionOk="0">
                  <a:moveTo>
                    <a:pt x="91" y="0"/>
                  </a:moveTo>
                  <a:cubicBezTo>
                    <a:pt x="61" y="26"/>
                    <a:pt x="30" y="52"/>
                    <a:pt x="1" y="78"/>
                  </a:cubicBezTo>
                  <a:cubicBezTo>
                    <a:pt x="12" y="93"/>
                    <a:pt x="23" y="104"/>
                    <a:pt x="34" y="116"/>
                  </a:cubicBezTo>
                  <a:cubicBezTo>
                    <a:pt x="61" y="82"/>
                    <a:pt x="87" y="52"/>
                    <a:pt x="109" y="18"/>
                  </a:cubicBezTo>
                  <a:cubicBezTo>
                    <a:pt x="106" y="14"/>
                    <a:pt x="98" y="7"/>
                    <a:pt x="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5" name="Google Shape;33995;p24"/>
            <p:cNvSpPr/>
            <p:nvPr/>
          </p:nvSpPr>
          <p:spPr>
            <a:xfrm>
              <a:off x="-1999957" y="3585595"/>
              <a:ext cx="3104" cy="6828"/>
            </a:xfrm>
            <a:custGeom>
              <a:avLst/>
              <a:gdLst/>
              <a:ahLst/>
              <a:cxnLst/>
              <a:rect l="l" t="t" r="r" b="b"/>
              <a:pathLst>
                <a:path w="65" h="143" extrusionOk="0">
                  <a:moveTo>
                    <a:pt x="19" y="0"/>
                  </a:moveTo>
                  <a:cubicBezTo>
                    <a:pt x="12" y="49"/>
                    <a:pt x="8" y="93"/>
                    <a:pt x="0" y="138"/>
                  </a:cubicBezTo>
                  <a:cubicBezTo>
                    <a:pt x="12" y="138"/>
                    <a:pt x="26" y="143"/>
                    <a:pt x="38" y="143"/>
                  </a:cubicBezTo>
                  <a:cubicBezTo>
                    <a:pt x="45" y="98"/>
                    <a:pt x="52" y="49"/>
                    <a:pt x="64" y="4"/>
                  </a:cubicBezTo>
                  <a:cubicBezTo>
                    <a:pt x="49" y="4"/>
                    <a:pt x="35"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6" name="Google Shape;33996;p24"/>
            <p:cNvSpPr/>
            <p:nvPr/>
          </p:nvSpPr>
          <p:spPr>
            <a:xfrm>
              <a:off x="-2532226" y="4075558"/>
              <a:ext cx="8261" cy="3438"/>
            </a:xfrm>
            <a:custGeom>
              <a:avLst/>
              <a:gdLst/>
              <a:ahLst/>
              <a:cxnLst/>
              <a:rect l="l" t="t" r="r" b="b"/>
              <a:pathLst>
                <a:path w="173" h="72" extrusionOk="0">
                  <a:moveTo>
                    <a:pt x="161" y="1"/>
                  </a:moveTo>
                  <a:cubicBezTo>
                    <a:pt x="109" y="12"/>
                    <a:pt x="57" y="27"/>
                    <a:pt x="0" y="38"/>
                  </a:cubicBezTo>
                  <a:cubicBezTo>
                    <a:pt x="4" y="49"/>
                    <a:pt x="8" y="60"/>
                    <a:pt x="8" y="72"/>
                  </a:cubicBezTo>
                  <a:cubicBezTo>
                    <a:pt x="64" y="65"/>
                    <a:pt x="116" y="56"/>
                    <a:pt x="173" y="46"/>
                  </a:cubicBezTo>
                  <a:cubicBezTo>
                    <a:pt x="169" y="30"/>
                    <a:pt x="165" y="15"/>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7" name="Google Shape;33997;p24"/>
            <p:cNvSpPr/>
            <p:nvPr/>
          </p:nvSpPr>
          <p:spPr>
            <a:xfrm>
              <a:off x="-2495459" y="4075414"/>
              <a:ext cx="6303" cy="3247"/>
            </a:xfrm>
            <a:custGeom>
              <a:avLst/>
              <a:gdLst/>
              <a:ahLst/>
              <a:cxnLst/>
              <a:rect l="l" t="t" r="r" b="b"/>
              <a:pathLst>
                <a:path w="132" h="68" extrusionOk="0">
                  <a:moveTo>
                    <a:pt x="8" y="0"/>
                  </a:moveTo>
                  <a:cubicBezTo>
                    <a:pt x="8" y="11"/>
                    <a:pt x="5" y="26"/>
                    <a:pt x="0" y="41"/>
                  </a:cubicBezTo>
                  <a:cubicBezTo>
                    <a:pt x="38" y="49"/>
                    <a:pt x="79" y="59"/>
                    <a:pt x="117" y="68"/>
                  </a:cubicBezTo>
                  <a:cubicBezTo>
                    <a:pt x="120" y="49"/>
                    <a:pt x="124" y="30"/>
                    <a:pt x="131" y="11"/>
                  </a:cubicBezTo>
                  <a:cubicBezTo>
                    <a:pt x="90" y="7"/>
                    <a:pt x="49" y="4"/>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8" name="Google Shape;33998;p24"/>
            <p:cNvSpPr/>
            <p:nvPr/>
          </p:nvSpPr>
          <p:spPr>
            <a:xfrm>
              <a:off x="-2063512" y="3825491"/>
              <a:ext cx="3438" cy="7688"/>
            </a:xfrm>
            <a:custGeom>
              <a:avLst/>
              <a:gdLst/>
              <a:ahLst/>
              <a:cxnLst/>
              <a:rect l="l" t="t" r="r" b="b"/>
              <a:pathLst>
                <a:path w="72" h="161" extrusionOk="0">
                  <a:moveTo>
                    <a:pt x="53" y="0"/>
                  </a:moveTo>
                  <a:lnTo>
                    <a:pt x="53" y="8"/>
                  </a:lnTo>
                  <a:cubicBezTo>
                    <a:pt x="53" y="4"/>
                    <a:pt x="57" y="4"/>
                    <a:pt x="60" y="0"/>
                  </a:cubicBezTo>
                  <a:close/>
                  <a:moveTo>
                    <a:pt x="53" y="8"/>
                  </a:moveTo>
                  <a:lnTo>
                    <a:pt x="53" y="8"/>
                  </a:lnTo>
                  <a:cubicBezTo>
                    <a:pt x="1" y="64"/>
                    <a:pt x="1" y="68"/>
                    <a:pt x="72" y="161"/>
                  </a:cubicBezTo>
                  <a:cubicBezTo>
                    <a:pt x="65" y="94"/>
                    <a:pt x="57" y="49"/>
                    <a:pt x="53"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99" name="Google Shape;33999;p24"/>
          <p:cNvGrpSpPr/>
          <p:nvPr/>
        </p:nvGrpSpPr>
        <p:grpSpPr>
          <a:xfrm rot="-6597965">
            <a:off x="-2513923" y="529256"/>
            <a:ext cx="3670064" cy="1965301"/>
            <a:chOff x="-4904924" y="1912865"/>
            <a:chExt cx="1329790" cy="712096"/>
          </a:xfrm>
        </p:grpSpPr>
        <p:sp>
          <p:nvSpPr>
            <p:cNvPr id="34000" name="Google Shape;34000;p24"/>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1" name="Google Shape;34001;p24"/>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2" name="Google Shape;34002;p24"/>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3" name="Google Shape;34003;p24"/>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4" name="Google Shape;34004;p24"/>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5" name="Google Shape;34005;p24"/>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6" name="Google Shape;34006;p24"/>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7" name="Google Shape;34007;p24"/>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8" name="Google Shape;34008;p24"/>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9" name="Google Shape;34009;p24"/>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0" name="Google Shape;34010;p24"/>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1" name="Google Shape;34011;p24"/>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2" name="Google Shape;34012;p24"/>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3" name="Google Shape;34013;p24"/>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4" name="Google Shape;34014;p24"/>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5" name="Google Shape;34015;p24"/>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6" name="Google Shape;34016;p24"/>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7" name="Google Shape;34017;p24"/>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8" name="Google Shape;34018;p24"/>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9" name="Google Shape;34019;p24"/>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0" name="Google Shape;34020;p24"/>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1" name="Google Shape;34021;p24"/>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2" name="Google Shape;34022;p24"/>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3" name="Google Shape;34023;p24"/>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4" name="Google Shape;34024;p24"/>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5" name="Google Shape;34025;p24"/>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6" name="Google Shape;34026;p24"/>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7" name="Google Shape;34027;p24"/>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8" name="Google Shape;34028;p24"/>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9" name="Google Shape;34029;p24"/>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0" name="Google Shape;34030;p24"/>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1" name="Google Shape;34031;p24"/>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2" name="Google Shape;34032;p24"/>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3" name="Google Shape;34033;p24"/>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4" name="Google Shape;34034;p24"/>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5" name="Google Shape;34035;p24"/>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6" name="Google Shape;34036;p24"/>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7" name="Google Shape;34037;p24"/>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8" name="Google Shape;34038;p24"/>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9" name="Google Shape;34039;p24"/>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0" name="Google Shape;34040;p24"/>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1" name="Google Shape;34041;p24"/>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2" name="Google Shape;34042;p24"/>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3" name="Google Shape;34043;p24"/>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4" name="Google Shape;34044;p24"/>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5" name="Google Shape;34045;p24"/>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6" name="Google Shape;34046;p24"/>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7" name="Google Shape;34047;p24"/>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8" name="Google Shape;34048;p24"/>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9" name="Google Shape;34049;p24"/>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0" name="Google Shape;34050;p24"/>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1" name="Google Shape;34051;p24"/>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2" name="Google Shape;34052;p24"/>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3" name="Google Shape;34053;p24"/>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4" name="Google Shape;34054;p24"/>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5" name="Google Shape;34055;p24"/>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6" name="Google Shape;34056;p24"/>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7" name="Google Shape;34057;p24"/>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8" name="Google Shape;34058;p24"/>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9" name="Google Shape;34059;p24"/>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0" name="Google Shape;34060;p24"/>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1" name="Google Shape;34061;p24"/>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2" name="Google Shape;34062;p24"/>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3" name="Google Shape;34063;p24"/>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4" name="Google Shape;34064;p24"/>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5" name="Google Shape;34065;p24"/>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6" name="Google Shape;34066;p24"/>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7" name="Google Shape;34067;p24"/>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8" name="Google Shape;34068;p24"/>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9" name="Google Shape;34069;p24"/>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0" name="Google Shape;34070;p24"/>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1" name="Google Shape;34071;p24"/>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2" name="Google Shape;34072;p24"/>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3" name="Google Shape;34073;p24"/>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4" name="Google Shape;34074;p24"/>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5" name="Google Shape;34075;p24"/>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6" name="Google Shape;34076;p24"/>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7" name="Google Shape;34077;p24"/>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8" name="Google Shape;34078;p24"/>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9" name="Google Shape;34079;p24"/>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0" name="Google Shape;34080;p24"/>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1" name="Google Shape;34081;p24"/>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2" name="Google Shape;34082;p24"/>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3" name="Google Shape;34083;p24"/>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4" name="Google Shape;34084;p24"/>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5" name="Google Shape;34085;p24"/>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6" name="Google Shape;34086;p24"/>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7" name="Google Shape;34087;p24"/>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8" name="Google Shape;34088;p24"/>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9" name="Google Shape;34089;p24"/>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0" name="Google Shape;34090;p24"/>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1" name="Google Shape;34091;p24"/>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2" name="Google Shape;34092;p24"/>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3" name="Google Shape;34093;p24"/>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4" name="Google Shape;34094;p24"/>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5" name="Google Shape;34095;p24"/>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6" name="Google Shape;34096;p24"/>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7" name="Google Shape;34097;p24"/>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8" name="Google Shape;34098;p24"/>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9" name="Google Shape;34099;p24"/>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0" name="Google Shape;34100;p24"/>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1" name="Google Shape;34101;p24"/>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2" name="Google Shape;34102;p24"/>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3" name="Google Shape;34103;p24"/>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4" name="Google Shape;34104;p24"/>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5" name="Google Shape;34105;p24"/>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6" name="Google Shape;34106;p24"/>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7" name="Google Shape;34107;p24"/>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8" name="Google Shape;34108;p24"/>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9" name="Google Shape;34109;p24"/>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0" name="Google Shape;34110;p24"/>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1" name="Google Shape;34111;p24"/>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2" name="Google Shape;34112;p24"/>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3" name="Google Shape;34113;p24"/>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4" name="Google Shape;34114;p24"/>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5" name="Google Shape;34115;p24"/>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6" name="Google Shape;34116;p24"/>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7" name="Google Shape;34117;p24"/>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8" name="Google Shape;34118;p24"/>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9" name="Google Shape;34119;p24"/>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0" name="Google Shape;34120;p24"/>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1" name="Google Shape;34121;p24"/>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2" name="Google Shape;34122;p24"/>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3" name="Google Shape;34123;p24"/>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4" name="Google Shape;34124;p24"/>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5" name="Google Shape;34125;p24"/>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6" name="Google Shape;34126;p24"/>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7" name="Google Shape;34127;p24"/>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8" name="Google Shape;34128;p24"/>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9" name="Google Shape;34129;p24"/>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0" name="Google Shape;34130;p24"/>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1" name="Google Shape;34131;p24"/>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2" name="Google Shape;34132;p24"/>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3" name="Google Shape;34133;p24"/>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4" name="Google Shape;34134;p24"/>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5" name="Google Shape;34135;p24"/>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6" name="Google Shape;34136;p24"/>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7" name="Google Shape;34137;p24"/>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8" name="Google Shape;34138;p24"/>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9" name="Google Shape;34139;p24"/>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0" name="Google Shape;34140;p24"/>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1" name="Google Shape;34141;p24"/>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2" name="Google Shape;34142;p24"/>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3" name="Google Shape;34143;p24"/>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4" name="Google Shape;34144;p24"/>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5" name="Google Shape;34145;p24"/>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6" name="Google Shape;34146;p24"/>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7" name="Google Shape;34147;p24"/>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8" name="Google Shape;34148;p24"/>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9" name="Google Shape;34149;p24"/>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0" name="Google Shape;34150;p24"/>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1" name="Google Shape;34151;p24"/>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2" name="Google Shape;34152;p24"/>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3" name="Google Shape;34153;p24"/>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4" name="Google Shape;34154;p24"/>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5" name="Google Shape;34155;p24"/>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6" name="Google Shape;34156;p24"/>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7" name="Google Shape;34157;p24"/>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8" name="Google Shape;34158;p24"/>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9" name="Google Shape;34159;p24"/>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0" name="Google Shape;34160;p24"/>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1" name="Google Shape;34161;p24"/>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2" name="Google Shape;34162;p24"/>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3" name="Google Shape;34163;p24"/>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4164" name="Google Shape;34164;p24"/>
          <p:cNvPicPr preferRelativeResize="0"/>
          <p:nvPr/>
        </p:nvPicPr>
        <p:blipFill>
          <a:blip r:embed="rId5">
            <a:alphaModFix/>
          </a:blip>
          <a:stretch>
            <a:fillRect/>
          </a:stretch>
        </p:blipFill>
        <p:spPr>
          <a:xfrm rot="-1730796">
            <a:off x="-2833788" y="4644017"/>
            <a:ext cx="3951962" cy="2329851"/>
          </a:xfrm>
          <a:prstGeom prst="rect">
            <a:avLst/>
          </a:prstGeom>
          <a:noFill/>
          <a:ln>
            <a:noFill/>
          </a:ln>
        </p:spPr>
      </p:pic>
      <p:grpSp>
        <p:nvGrpSpPr>
          <p:cNvPr id="34165" name="Google Shape;34165;p24"/>
          <p:cNvGrpSpPr/>
          <p:nvPr/>
        </p:nvGrpSpPr>
        <p:grpSpPr>
          <a:xfrm>
            <a:off x="-1822693" y="2861464"/>
            <a:ext cx="2645557" cy="2644275"/>
            <a:chOff x="-5696762" y="-2229114"/>
            <a:chExt cx="689558" cy="689223"/>
          </a:xfrm>
        </p:grpSpPr>
        <p:sp>
          <p:nvSpPr>
            <p:cNvPr id="34166" name="Google Shape;34166;p24"/>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7" name="Google Shape;34167;p24"/>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8" name="Google Shape;34168;p24"/>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9" name="Google Shape;34169;p24"/>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0" name="Google Shape;34170;p24"/>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1" name="Google Shape;34171;p24"/>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2" name="Google Shape;34172;p24"/>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3" name="Google Shape;34173;p24"/>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4" name="Google Shape;34174;p24"/>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5" name="Google Shape;34175;p24"/>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6" name="Google Shape;34176;p24"/>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7" name="Google Shape;34177;p24"/>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8" name="Google Shape;34178;p24"/>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9" name="Google Shape;34179;p24"/>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0" name="Google Shape;34180;p24"/>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1" name="Google Shape;34181;p24"/>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2" name="Google Shape;34182;p24"/>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3" name="Google Shape;34183;p24"/>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4" name="Google Shape;34184;p24"/>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5" name="Google Shape;34185;p24"/>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6" name="Google Shape;34186;p24"/>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7" name="Google Shape;34187;p24"/>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8" name="Google Shape;34188;p24"/>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9" name="Google Shape;34189;p24"/>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0" name="Google Shape;34190;p24"/>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1" name="Google Shape;34191;p24"/>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2" name="Google Shape;34192;p24"/>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3" name="Google Shape;34193;p24"/>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4" name="Google Shape;34194;p24"/>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5" name="Google Shape;34195;p24"/>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6" name="Google Shape;34196;p24"/>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7" name="Google Shape;34197;p24"/>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8" name="Google Shape;34198;p24"/>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9" name="Google Shape;34199;p24"/>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0" name="Google Shape;34200;p24"/>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1" name="Google Shape;34201;p24"/>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2" name="Google Shape;34202;p24"/>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3" name="Google Shape;34203;p24"/>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4" name="Google Shape;34204;p24"/>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5" name="Google Shape;34205;p24"/>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6" name="Google Shape;34206;p24"/>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7" name="Google Shape;34207;p24"/>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8" name="Google Shape;34208;p24"/>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9" name="Google Shape;34209;p24"/>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0" name="Google Shape;34210;p24"/>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1" name="Google Shape;34211;p24"/>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2" name="Google Shape;34212;p24"/>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3" name="Google Shape;34213;p24"/>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4" name="Google Shape;34214;p24"/>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5" name="Google Shape;34215;p24"/>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6" name="Google Shape;34216;p24"/>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7" name="Google Shape;34217;p24"/>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8" name="Google Shape;34218;p24"/>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9" name="Google Shape;34219;p24"/>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0" name="Google Shape;34220;p24"/>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1" name="Google Shape;34221;p24"/>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2" name="Google Shape;34222;p24"/>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3" name="Google Shape;34223;p24"/>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4" name="Google Shape;34224;p24"/>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5" name="Google Shape;34225;p24"/>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6" name="Google Shape;34226;p24"/>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7" name="Google Shape;34227;p24"/>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8" name="Google Shape;34228;p24"/>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9" name="Google Shape;34229;p24"/>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0" name="Google Shape;34230;p24"/>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1" name="Google Shape;34231;p24"/>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2" name="Google Shape;34232;p24"/>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3" name="Google Shape;34233;p24"/>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4" name="Google Shape;34234;p24"/>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5" name="Google Shape;34235;p24"/>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6" name="Google Shape;34236;p24"/>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7" name="Google Shape;34237;p24"/>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8" name="Google Shape;34238;p24"/>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9" name="Google Shape;34239;p24"/>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0" name="Google Shape;34240;p24"/>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1" name="Google Shape;34241;p24"/>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2" name="Google Shape;34242;p24"/>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3" name="Google Shape;34243;p24"/>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4" name="Google Shape;34244;p24"/>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5" name="Google Shape;34245;p24"/>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6" name="Google Shape;34246;p24"/>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7" name="Google Shape;34247;p24"/>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8" name="Google Shape;34248;p24"/>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9" name="Google Shape;34249;p24"/>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0" name="Google Shape;34250;p24"/>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1" name="Google Shape;34251;p24"/>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2" name="Google Shape;34252;p24"/>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3" name="Google Shape;34253;p24"/>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4" name="Google Shape;34254;p24"/>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5" name="Google Shape;34255;p24"/>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6" name="Google Shape;34256;p24"/>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7" name="Google Shape;34257;p24"/>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8" name="Google Shape;34258;p24"/>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9" name="Google Shape;34259;p24"/>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0" name="Google Shape;34260;p24"/>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1" name="Google Shape;34261;p24"/>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2" name="Google Shape;34262;p24"/>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3" name="Google Shape;34263;p24"/>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4" name="Google Shape;34264;p24"/>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5" name="Google Shape;34265;p24"/>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6" name="Google Shape;34266;p24"/>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7" name="Google Shape;34267;p24"/>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8" name="Google Shape;34268;p24"/>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9" name="Google Shape;34269;p24"/>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0" name="Google Shape;34270;p24"/>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1" name="Google Shape;34271;p24"/>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2" name="Google Shape;34272;p24"/>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3" name="Google Shape;34273;p24"/>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4" name="Google Shape;34274;p24"/>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5" name="Google Shape;34275;p24"/>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6" name="Google Shape;34276;p24"/>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7" name="Google Shape;34277;p24"/>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8" name="Google Shape;34278;p24"/>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9" name="Google Shape;34279;p24"/>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0" name="Google Shape;34280;p24"/>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1" name="Google Shape;34281;p24"/>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2" name="Google Shape;34282;p24"/>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3" name="Google Shape;34283;p24"/>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4" name="Google Shape;34284;p24"/>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5" name="Google Shape;34285;p24"/>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6" name="Google Shape;34286;p24"/>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7" name="Google Shape;34287;p24"/>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8" name="Google Shape;34288;p24"/>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9" name="Google Shape;34289;p24"/>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0" name="Google Shape;34290;p24"/>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1" name="Google Shape;34291;p24"/>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2" name="Google Shape;34292;p24"/>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3" name="Google Shape;34293;p24"/>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4" name="Google Shape;34294;p24"/>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5" name="Google Shape;34295;p24"/>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6" name="Google Shape;34296;p24"/>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7" name="Google Shape;34297;p24"/>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8" name="Google Shape;34298;p24"/>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9" name="Google Shape;34299;p24"/>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0" name="Google Shape;34300;p24"/>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1" name="Google Shape;34301;p24"/>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2" name="Google Shape;34302;p24"/>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3" name="Google Shape;34303;p24"/>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4" name="Google Shape;34304;p24"/>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5" name="Google Shape;34305;p24"/>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6" name="Google Shape;34306;p24"/>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7" name="Google Shape;34307;p24"/>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8" name="Google Shape;34308;p24"/>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9" name="Google Shape;34309;p24"/>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0" name="Google Shape;34310;p24"/>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1" name="Google Shape;34311;p24"/>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2" name="Google Shape;34312;p24"/>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3" name="Google Shape;34313;p24"/>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4" name="Google Shape;34314;p24"/>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5" name="Google Shape;34315;p24"/>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6" name="Google Shape;34316;p24"/>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7" name="Google Shape;34317;p24"/>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8" name="Google Shape;34318;p24"/>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9" name="Google Shape;34319;p24"/>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0" name="Google Shape;34320;p24"/>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1" name="Google Shape;34321;p24"/>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2" name="Google Shape;34322;p24"/>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3" name="Google Shape;34323;p24"/>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4" name="Google Shape;34324;p24"/>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5" name="Google Shape;34325;p24"/>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6" name="Google Shape;34326;p24"/>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7" name="Google Shape;34327;p24"/>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8" name="Google Shape;34328;p24"/>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9" name="Google Shape;34329;p24"/>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0" name="Google Shape;34330;p24"/>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1" name="Google Shape;34331;p24"/>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2" name="Google Shape;34332;p24"/>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3" name="Google Shape;34333;p24"/>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4" name="Google Shape;34334;p24"/>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5" name="Google Shape;34335;p24"/>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6" name="Google Shape;34336;p24"/>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7" name="Google Shape;34337;p24"/>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8" name="Google Shape;34338;p24"/>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9" name="Google Shape;34339;p24"/>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0" name="Google Shape;34340;p24"/>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1" name="Google Shape;34341;p24"/>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2" name="Google Shape;34342;p24"/>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3" name="Google Shape;34343;p24"/>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4" name="Google Shape;34344;p24"/>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5" name="Google Shape;34345;p24"/>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6" name="Google Shape;34346;p24"/>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7" name="Google Shape;34347;p24"/>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8" name="Google Shape;34348;p24"/>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9" name="Google Shape;34349;p24"/>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0" name="Google Shape;34350;p24"/>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1" name="Google Shape;34351;p24"/>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2" name="Google Shape;34352;p24"/>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3" name="Google Shape;34353;p24"/>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4" name="Google Shape;34354;p24"/>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5" name="Google Shape;34355;p24"/>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6" name="Google Shape;34356;p24"/>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7" name="Google Shape;34357;p24"/>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8" name="Google Shape;34358;p24"/>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9" name="Google Shape;34359;p24"/>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0" name="Google Shape;34360;p24"/>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1" name="Google Shape;34361;p24"/>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2" name="Google Shape;34362;p24"/>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3" name="Google Shape;34363;p24"/>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4" name="Google Shape;34364;p24"/>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5" name="Google Shape;34365;p24"/>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6" name="Google Shape;34366;p24"/>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7" name="Google Shape;34367;p24"/>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8" name="Google Shape;34368;p24"/>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9" name="Google Shape;34369;p24"/>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0" name="Google Shape;34370;p24"/>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1" name="Google Shape;34371;p24"/>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2" name="Google Shape;34372;p24"/>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3" name="Google Shape;34373;p24"/>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4" name="Google Shape;34374;p24"/>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5" name="Google Shape;34375;p24"/>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6" name="Google Shape;34376;p24"/>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7" name="Google Shape;34377;p24"/>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8" name="Google Shape;34378;p24"/>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9" name="Google Shape;34379;p24"/>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0" name="Google Shape;34380;p24"/>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1" name="Google Shape;34381;p24"/>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2" name="Google Shape;34382;p24"/>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3" name="Google Shape;34383;p24"/>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4" name="Google Shape;34384;p24"/>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5" name="Google Shape;34385;p24"/>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6" name="Google Shape;34386;p24"/>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7" name="Google Shape;34387;p24"/>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8" name="Google Shape;34388;p24"/>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9" name="Google Shape;34389;p24"/>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0" name="Google Shape;34390;p24"/>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1" name="Google Shape;34391;p24"/>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2" name="Google Shape;34392;p24"/>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3" name="Google Shape;34393;p24"/>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4" name="Google Shape;34394;p24"/>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5" name="Google Shape;34395;p24"/>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6" name="Google Shape;34396;p24"/>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7" name="Google Shape;34397;p24"/>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8" name="Google Shape;34398;p24"/>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9" name="Google Shape;34399;p24"/>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0" name="Google Shape;34400;p24"/>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1" name="Google Shape;34401;p24"/>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2" name="Google Shape;34402;p24"/>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3" name="Google Shape;34403;p24"/>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4" name="Google Shape;34404;p24"/>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5" name="Google Shape;34405;p24"/>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6" name="Google Shape;34406;p24"/>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7" name="Google Shape;34407;p24"/>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8" name="Google Shape;34408;p24"/>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9" name="Google Shape;34409;p24"/>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0" name="Google Shape;34410;p24"/>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1" name="Google Shape;34411;p24"/>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2" name="Google Shape;34412;p24"/>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3" name="Google Shape;34413;p24"/>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4" name="Google Shape;34414;p24"/>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5" name="Google Shape;34415;p24"/>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6" name="Google Shape;34416;p24"/>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7" name="Google Shape;34417;p24"/>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8" name="Google Shape;34418;p24"/>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9" name="Google Shape;34419;p24"/>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0" name="Google Shape;34420;p24"/>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1" name="Google Shape;34421;p24"/>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2" name="Google Shape;34422;p24"/>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3" name="Google Shape;34423;p24"/>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4" name="Google Shape;34424;p24"/>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5" name="Google Shape;34425;p24"/>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6" name="Google Shape;34426;p24"/>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7" name="Google Shape;34427;p24"/>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8" name="Google Shape;34428;p24"/>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9" name="Google Shape;34429;p24"/>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0" name="Google Shape;34430;p24"/>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1" name="Google Shape;34431;p24"/>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2" name="Google Shape;34432;p24"/>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3" name="Google Shape;34433;p24"/>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4" name="Google Shape;34434;p24"/>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5" name="Google Shape;34435;p24"/>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6" name="Google Shape;34436;p24"/>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7" name="Google Shape;34437;p24"/>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8" name="Google Shape;34438;p24"/>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9" name="Google Shape;34439;p24"/>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0" name="Google Shape;34440;p24"/>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1" name="Google Shape;34441;p24"/>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2" name="Google Shape;34442;p24"/>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3" name="Google Shape;34443;p24"/>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4" name="Google Shape;34444;p24"/>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5" name="Google Shape;34445;p24"/>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6" name="Google Shape;34446;p24"/>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7" name="Google Shape;34447;p24"/>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8" name="Google Shape;34448;p24"/>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9" name="Google Shape;34449;p24"/>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0" name="Google Shape;34450;p24"/>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1" name="Google Shape;34451;p24"/>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2" name="Google Shape;34452;p24"/>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3" name="Google Shape;34453;p24"/>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4" name="Google Shape;34454;p24"/>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5" name="Google Shape;34455;p24"/>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6" name="Google Shape;34456;p24"/>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7" name="Google Shape;34457;p24"/>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8" name="Google Shape;34458;p24"/>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9" name="Google Shape;34459;p24"/>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0" name="Google Shape;34460;p24"/>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1" name="Google Shape;34461;p24"/>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2" name="Google Shape;34462;p24"/>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3" name="Google Shape;34463;p24"/>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4" name="Google Shape;34464;p24"/>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5" name="Google Shape;34465;p24"/>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6" name="Google Shape;34466;p24"/>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7" name="Google Shape;34467;p24"/>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8" name="Google Shape;34468;p24"/>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9" name="Google Shape;34469;p24"/>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0" name="Google Shape;34470;p24"/>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1" name="Google Shape;34471;p24"/>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2" name="Google Shape;34472;p24"/>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3" name="Google Shape;34473;p24"/>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4" name="Google Shape;34474;p24"/>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5" name="Google Shape;34475;p24"/>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6" name="Google Shape;34476;p24"/>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7" name="Google Shape;34477;p24"/>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8" name="Google Shape;34478;p24"/>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9" name="Google Shape;34479;p24"/>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0" name="Google Shape;34480;p24"/>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1" name="Google Shape;34481;p24"/>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2" name="Google Shape;34482;p24"/>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3" name="Google Shape;34483;p24"/>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4" name="Google Shape;34484;p24"/>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5" name="Google Shape;34485;p24"/>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6" name="Google Shape;34486;p24"/>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7" name="Google Shape;34487;p24"/>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8" name="Google Shape;34488;p24"/>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9" name="Google Shape;34489;p24"/>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0" name="Google Shape;34490;p24"/>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1" name="Google Shape;34491;p24"/>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2" name="Google Shape;34492;p24"/>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3" name="Google Shape;34493;p24"/>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4" name="Google Shape;34494;p24"/>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5" name="Google Shape;34495;p24"/>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6" name="Google Shape;34496;p24"/>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7" name="Google Shape;34497;p24"/>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8" name="Google Shape;34498;p24"/>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9" name="Google Shape;34499;p24"/>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0" name="Google Shape;34500;p24"/>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1" name="Google Shape;34501;p24"/>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2" name="Google Shape;34502;p24"/>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3" name="Google Shape;34503;p24"/>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4" name="Google Shape;34504;p24"/>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5" name="Google Shape;34505;p24"/>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6" name="Google Shape;34506;p24"/>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7" name="Google Shape;34507;p24"/>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8" name="Google Shape;34508;p24"/>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9" name="Google Shape;34509;p24"/>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0" name="Google Shape;34510;p24"/>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1" name="Google Shape;34511;p24"/>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2" name="Google Shape;34512;p24"/>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3" name="Google Shape;34513;p24"/>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4" name="Google Shape;34514;p24"/>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5" name="Google Shape;34515;p24"/>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6" name="Google Shape;34516;p24"/>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7" name="Google Shape;34517;p24"/>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8" name="Google Shape;34518;p24"/>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9" name="Google Shape;34519;p24"/>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0" name="Google Shape;34520;p24"/>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1" name="Google Shape;34521;p24"/>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2" name="Google Shape;34522;p24"/>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3" name="Google Shape;34523;p24"/>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4" name="Google Shape;34524;p24"/>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5" name="Google Shape;34525;p24"/>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6" name="Google Shape;34526;p24"/>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7" name="Google Shape;34527;p24"/>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8" name="Google Shape;34528;p24"/>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9" name="Google Shape;34529;p24"/>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0" name="Google Shape;34530;p24"/>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1" name="Google Shape;34531;p24"/>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2" name="Google Shape;34532;p24"/>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3" name="Google Shape;34533;p24"/>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4" name="Google Shape;34534;p24"/>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5" name="Google Shape;34535;p24"/>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6" name="Google Shape;34536;p24"/>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7" name="Google Shape;34537;p24"/>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8" name="Google Shape;34538;p24"/>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9" name="Google Shape;34539;p24"/>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0" name="Google Shape;34540;p24"/>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1" name="Google Shape;34541;p24"/>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2" name="Google Shape;34542;p24"/>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3" name="Google Shape;34543;p24"/>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4" name="Google Shape;34544;p24"/>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5" name="Google Shape;34545;p24"/>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6" name="Google Shape;34546;p24"/>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7" name="Google Shape;34547;p24"/>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8" name="Google Shape;34548;p24"/>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9" name="Google Shape;34549;p24"/>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0" name="Google Shape;34550;p24"/>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1" name="Google Shape;34551;p24"/>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2" name="Google Shape;34552;p24"/>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3" name="Google Shape;34553;p24"/>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4" name="Google Shape;34554;p24"/>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5" name="Google Shape;34555;p24"/>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6" name="Google Shape;34556;p24"/>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7" name="Google Shape;34557;p24"/>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8" name="Google Shape;34558;p24"/>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9" name="Google Shape;34559;p24"/>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0" name="Google Shape;34560;p24"/>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1" name="Google Shape;34561;p24"/>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2" name="Google Shape;34562;p24"/>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3" name="Google Shape;34563;p24"/>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4" name="Google Shape;34564;p24"/>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5" name="Google Shape;34565;p24"/>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6" name="Google Shape;34566;p24"/>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7" name="Google Shape;34567;p24"/>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8" name="Google Shape;34568;p24"/>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9" name="Google Shape;34569;p24"/>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0" name="Google Shape;34570;p24"/>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1" name="Google Shape;34571;p24"/>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2" name="Google Shape;34572;p24"/>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3" name="Google Shape;34573;p24"/>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4" name="Google Shape;34574;p24"/>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5" name="Google Shape;34575;p24"/>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6" name="Google Shape;34576;p24"/>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7" name="Google Shape;34577;p24"/>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8" name="Google Shape;34578;p24"/>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9" name="Google Shape;34579;p24"/>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0" name="Google Shape;34580;p24"/>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1" name="Google Shape;34581;p24"/>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2" name="Google Shape;34582;p24"/>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3" name="Google Shape;34583;p24"/>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4" name="Google Shape;34584;p24"/>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5" name="Google Shape;34585;p24"/>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6" name="Google Shape;34586;p24"/>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7" name="Google Shape;34587;p24"/>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8" name="Google Shape;34588;p24"/>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9" name="Google Shape;34589;p24"/>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0" name="Google Shape;34590;p24"/>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1" name="Google Shape;34591;p24"/>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2" name="Google Shape;34592;p24"/>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3" name="Google Shape;34593;p24"/>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4" name="Google Shape;34594;p24"/>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5" name="Google Shape;34595;p24"/>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6" name="Google Shape;34596;p24"/>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7" name="Google Shape;34597;p24"/>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8" name="Google Shape;34598;p24"/>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9" name="Google Shape;34599;p24"/>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0" name="Google Shape;34600;p24"/>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1" name="Google Shape;34601;p24"/>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2" name="Google Shape;34602;p24"/>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3" name="Google Shape;34603;p24"/>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4" name="Google Shape;34604;p24"/>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5" name="Google Shape;34605;p24"/>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6" name="Google Shape;34606;p24"/>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7" name="Google Shape;34607;p24"/>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8" name="Google Shape;34608;p24"/>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9" name="Google Shape;34609;p24"/>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0" name="Google Shape;34610;p24"/>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1" name="Google Shape;34611;p24"/>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2" name="Google Shape;34612;p24"/>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3" name="Google Shape;34613;p24"/>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4" name="Google Shape;34614;p24"/>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5" name="Google Shape;34615;p24"/>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6" name="Google Shape;34616;p24"/>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7" name="Google Shape;34617;p24"/>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8" name="Google Shape;34618;p24"/>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9" name="Google Shape;34619;p24"/>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0" name="Google Shape;34620;p24"/>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1" name="Google Shape;34621;p24"/>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2" name="Google Shape;34622;p24"/>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3" name="Google Shape;34623;p24"/>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4" name="Google Shape;34624;p24"/>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5" name="Google Shape;34625;p24"/>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6" name="Google Shape;34626;p24"/>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7" name="Google Shape;34627;p24"/>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8" name="Google Shape;34628;p24"/>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9" name="Google Shape;34629;p24"/>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0" name="Google Shape;34630;p24"/>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1" name="Google Shape;34631;p24"/>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2" name="Google Shape;34632;p24"/>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3" name="Google Shape;34633;p24"/>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4" name="Google Shape;34634;p24"/>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5" name="Google Shape;34635;p24"/>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6" name="Google Shape;34636;p24"/>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7" name="Google Shape;34637;p24"/>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8" name="Google Shape;34638;p24"/>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9" name="Google Shape;34639;p24"/>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0" name="Google Shape;34640;p24"/>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1" name="Google Shape;34641;p24"/>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2" name="Google Shape;34642;p24"/>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3" name="Google Shape;34643;p24"/>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4" name="Google Shape;34644;p24"/>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5" name="Google Shape;34645;p24"/>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6" name="Google Shape;34646;p24"/>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7" name="Google Shape;34647;p24"/>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8" name="Google Shape;34648;p24"/>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9" name="Google Shape;34649;p24"/>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0" name="Google Shape;34650;p24"/>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1" name="Google Shape;34651;p24"/>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2" name="Google Shape;34652;p24"/>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3" name="Google Shape;34653;p24"/>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4" name="Google Shape;34654;p24"/>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5" name="Google Shape;34655;p24"/>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6" name="Google Shape;34656;p24"/>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7" name="Google Shape;34657;p24"/>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8" name="Google Shape;34658;p24"/>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9" name="Google Shape;34659;p24"/>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0" name="Google Shape;34660;p24"/>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1" name="Google Shape;34661;p24"/>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2" name="Google Shape;34662;p24"/>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3" name="Google Shape;34663;p24"/>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4" name="Google Shape;34664;p24"/>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5" name="Google Shape;34665;p24"/>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6" name="Google Shape;34666;p24"/>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7" name="Google Shape;34667;p24"/>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8" name="Google Shape;34668;p24"/>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9" name="Google Shape;34669;p24"/>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0" name="Google Shape;34670;p24"/>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1" name="Google Shape;34671;p24"/>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2" name="Google Shape;34672;p24"/>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3" name="Google Shape;34673;p24"/>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4" name="Google Shape;34674;p24"/>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5" name="Google Shape;34675;p24"/>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6" name="Google Shape;34676;p24"/>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7" name="Google Shape;34677;p24"/>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8" name="Google Shape;34678;p24"/>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9" name="Google Shape;34679;p24"/>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0" name="Google Shape;34680;p24"/>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1" name="Google Shape;34681;p24"/>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2" name="Google Shape;34682;p24"/>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3" name="Google Shape;34683;p24"/>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4" name="Google Shape;34684;p24"/>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5" name="Google Shape;34685;p24"/>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6" name="Google Shape;34686;p24"/>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7" name="Google Shape;34687;p24"/>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8" name="Google Shape;34688;p24"/>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9" name="Google Shape;34689;p24"/>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0" name="Google Shape;34690;p24"/>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1" name="Google Shape;34691;p24"/>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2" name="Google Shape;34692;p24"/>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3" name="Google Shape;34693;p24"/>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4" name="Google Shape;34694;p24"/>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5" name="Google Shape;34695;p24"/>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6" name="Google Shape;34696;p24"/>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7" name="Google Shape;34697;p24"/>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8" name="Google Shape;34698;p24"/>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9" name="Google Shape;34699;p24"/>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0" name="Google Shape;34700;p24"/>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1" name="Google Shape;34701;p24"/>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2" name="Google Shape;34702;p24"/>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3" name="Google Shape;34703;p24"/>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4" name="Google Shape;34704;p24"/>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5" name="Google Shape;34705;p24"/>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6" name="Google Shape;34706;p24"/>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7" name="Google Shape;34707;p24"/>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8" name="Google Shape;34708;p24"/>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9" name="Google Shape;34709;p24"/>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0" name="Google Shape;34710;p24"/>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1" name="Google Shape;34711;p24"/>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2" name="Google Shape;34712;p24"/>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3" name="Google Shape;34713;p24"/>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4" name="Google Shape;34714;p24"/>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5" name="Google Shape;34715;p24"/>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6" name="Google Shape;34716;p24"/>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7" name="Google Shape;34717;p24"/>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8" name="Google Shape;34718;p24"/>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9" name="Google Shape;34719;p24"/>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0" name="Google Shape;34720;p24"/>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1" name="Google Shape;34721;p24"/>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2" name="Google Shape;34722;p24"/>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3" name="Google Shape;34723;p24"/>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4" name="Google Shape;34724;p24"/>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5" name="Google Shape;34725;p24"/>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6" name="Google Shape;34726;p24"/>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7" name="Google Shape;34727;p24"/>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8" name="Google Shape;34728;p24"/>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9" name="Google Shape;34729;p24"/>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0" name="Google Shape;34730;p24"/>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1" name="Google Shape;34731;p24"/>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2" name="Google Shape;34732;p24"/>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3" name="Google Shape;34733;p24"/>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4" name="Google Shape;34734;p24"/>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5" name="Google Shape;34735;p24"/>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6" name="Google Shape;34736;p24"/>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7" name="Google Shape;34737;p24"/>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8" name="Google Shape;34738;p24"/>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9" name="Google Shape;34739;p24"/>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0" name="Google Shape;34740;p24"/>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1" name="Google Shape;34741;p24"/>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2" name="Google Shape;34742;p24"/>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3" name="Google Shape;34743;p24"/>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4" name="Google Shape;34744;p24"/>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5" name="Google Shape;34745;p24"/>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6" name="Google Shape;34746;p24"/>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7" name="Google Shape;34747;p24"/>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8" name="Google Shape;34748;p24"/>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9" name="Google Shape;34749;p24"/>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0" name="Google Shape;34750;p24"/>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1" name="Google Shape;34751;p24"/>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2" name="Google Shape;34752;p24"/>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3" name="Google Shape;34753;p24"/>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4" name="Google Shape;34754;p24"/>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5" name="Google Shape;34755;p24"/>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6" name="Google Shape;34756;p24"/>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7" name="Google Shape;34757;p24"/>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8" name="Google Shape;34758;p24"/>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9" name="Google Shape;34759;p24"/>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0" name="Google Shape;34760;p24"/>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1" name="Google Shape;34761;p24"/>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2" name="Google Shape;34762;p24"/>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3" name="Google Shape;34763;p24"/>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4" name="Google Shape;34764;p24"/>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5" name="Google Shape;34765;p24"/>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6" name="Google Shape;34766;p24"/>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7" name="Google Shape;34767;p24"/>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8" name="Google Shape;34768;p24"/>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9" name="Google Shape;34769;p24"/>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0" name="Google Shape;34770;p24"/>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1" name="Google Shape;34771;p24"/>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2" name="Google Shape;34772;p24"/>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3" name="Google Shape;34773;p24"/>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4" name="Google Shape;34774;p24"/>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5" name="Google Shape;34775;p24"/>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6" name="Google Shape;34776;p24"/>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7" name="Google Shape;34777;p24"/>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8" name="Google Shape;34778;p24"/>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9" name="Google Shape;34779;p24"/>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0" name="Google Shape;34780;p24"/>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1" name="Google Shape;34781;p24"/>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2" name="Google Shape;34782;p24"/>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3" name="Google Shape;34783;p24"/>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4" name="Google Shape;34784;p24"/>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5" name="Google Shape;34785;p24"/>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6" name="Google Shape;34786;p24"/>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7" name="Google Shape;34787;p24"/>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8" name="Google Shape;34788;p24"/>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9" name="Google Shape;34789;p24"/>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0" name="Google Shape;34790;p24"/>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1" name="Google Shape;34791;p24"/>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2" name="Google Shape;34792;p24"/>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3" name="Google Shape;34793;p24"/>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4" name="Google Shape;34794;p24"/>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5" name="Google Shape;34795;p24"/>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6" name="Google Shape;34796;p24"/>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7" name="Google Shape;34797;p24"/>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8" name="Google Shape;34798;p24"/>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9" name="Google Shape;34799;p24"/>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0" name="Google Shape;34800;p24"/>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1" name="Google Shape;34801;p24"/>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2" name="Google Shape;34802;p24"/>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3" name="Google Shape;34803;p24"/>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4" name="Google Shape;34804;p24"/>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5" name="Google Shape;34805;p24"/>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6" name="Google Shape;34806;p24"/>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7" name="Google Shape;34807;p24"/>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8" name="Google Shape;34808;p24"/>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9" name="Google Shape;34809;p24"/>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0" name="Google Shape;34810;p24"/>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1" name="Google Shape;34811;p24"/>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2" name="Google Shape;34812;p24"/>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3" name="Google Shape;34813;p24"/>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4" name="Google Shape;34814;p24"/>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5" name="Google Shape;34815;p24"/>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6" name="Google Shape;34816;p24"/>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7" name="Google Shape;34817;p24"/>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8" name="Google Shape;34818;p24"/>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9" name="Google Shape;34819;p24"/>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0" name="Google Shape;34820;p24"/>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1" name="Google Shape;34821;p24"/>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2" name="Google Shape;34822;p24"/>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3" name="Google Shape;34823;p24"/>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4" name="Google Shape;34824;p24"/>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5" name="Google Shape;34825;p24"/>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6" name="Google Shape;34826;p24"/>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7" name="Google Shape;34827;p24"/>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8" name="Google Shape;34828;p24"/>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9" name="Google Shape;34829;p24"/>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0" name="Google Shape;34830;p24"/>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1" name="Google Shape;34831;p24"/>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2" name="Google Shape;34832;p24"/>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3" name="Google Shape;34833;p24"/>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4" name="Google Shape;34834;p24"/>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5" name="Google Shape;34835;p24"/>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6" name="Google Shape;34836;p24"/>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7" name="Google Shape;34837;p24"/>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8" name="Google Shape;34838;p24"/>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9" name="Google Shape;34839;p24"/>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0" name="Google Shape;34840;p24"/>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1" name="Google Shape;34841;p24"/>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2" name="Google Shape;34842;p24"/>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3" name="Google Shape;34843;p24"/>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4" name="Google Shape;34844;p24"/>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5" name="Google Shape;34845;p24"/>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6" name="Google Shape;34846;p24"/>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7" name="Google Shape;34847;p24"/>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8" name="Google Shape;34848;p24"/>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9" name="Google Shape;34849;p24"/>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0" name="Google Shape;34850;p24"/>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1" name="Google Shape;34851;p24"/>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2" name="Google Shape;34852;p24"/>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3" name="Google Shape;34853;p24"/>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4" name="Google Shape;34854;p24"/>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5" name="Google Shape;34855;p24"/>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6" name="Google Shape;34856;p24"/>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7" name="Google Shape;34857;p24"/>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8" name="Google Shape;34858;p24"/>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9" name="Google Shape;34859;p24"/>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0" name="Google Shape;34860;p24"/>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1" name="Google Shape;34861;p24"/>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2" name="Google Shape;34862;p24"/>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3" name="Google Shape;34863;p24"/>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4" name="Google Shape;34864;p24"/>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5" name="Google Shape;34865;p24"/>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6" name="Google Shape;34866;p24"/>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7" name="Google Shape;34867;p24"/>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8" name="Google Shape;34868;p24"/>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9" name="Google Shape;34869;p24"/>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0" name="Google Shape;34870;p24"/>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1" name="Google Shape;34871;p24"/>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2" name="Google Shape;34872;p24"/>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3" name="Google Shape;34873;p24"/>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4" name="Google Shape;34874;p24"/>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5" name="Google Shape;34875;p24"/>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6" name="Google Shape;34876;p24"/>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7" name="Google Shape;34877;p24"/>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8" name="Google Shape;34878;p24"/>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9" name="Google Shape;34879;p24"/>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0" name="Google Shape;34880;p24"/>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1" name="Google Shape;34881;p24"/>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2" name="Google Shape;34882;p24"/>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3" name="Google Shape;34883;p24"/>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4" name="Google Shape;34884;p24"/>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5" name="Google Shape;34885;p24"/>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6" name="Google Shape;34886;p24"/>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7" name="Google Shape;34887;p24"/>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8" name="Google Shape;34888;p24"/>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9" name="Google Shape;34889;p24"/>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0" name="Google Shape;34890;p24"/>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1" name="Google Shape;34891;p24"/>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2" name="Google Shape;34892;p24"/>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3" name="Google Shape;34893;p24"/>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4" name="Google Shape;34894;p24"/>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5" name="Google Shape;34895;p24"/>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6" name="Google Shape;34896;p24"/>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7" name="Google Shape;34897;p24"/>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8" name="Google Shape;34898;p24"/>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9" name="Google Shape;34899;p24"/>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0" name="Google Shape;34900;p24"/>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1" name="Google Shape;34901;p24"/>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2" name="Google Shape;34902;p24"/>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3" name="Google Shape;34903;p24"/>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4" name="Google Shape;34904;p24"/>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5" name="Google Shape;34905;p24"/>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6" name="Google Shape;34906;p24"/>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7" name="Google Shape;34907;p24"/>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8" name="Google Shape;34908;p24"/>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9" name="Google Shape;34909;p24"/>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0" name="Google Shape;34910;p24"/>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1" name="Google Shape;34911;p24"/>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2" name="Google Shape;34912;p24"/>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3" name="Google Shape;34913;p24"/>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4" name="Google Shape;34914;p24"/>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5" name="Google Shape;34915;p24"/>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6" name="Google Shape;34916;p24"/>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7" name="Google Shape;34917;p24"/>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8" name="Google Shape;34918;p24"/>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9" name="Google Shape;34919;p24"/>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0" name="Google Shape;34920;p24"/>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1" name="Google Shape;34921;p24"/>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2" name="Google Shape;34922;p24"/>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3" name="Google Shape;34923;p24"/>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4" name="Google Shape;34924;p24"/>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5" name="Google Shape;34925;p24"/>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6" name="Google Shape;34926;p24"/>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7" name="Google Shape;34927;p24"/>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8" name="Google Shape;34928;p24"/>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9" name="Google Shape;34929;p24"/>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0" name="Google Shape;34930;p24"/>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1" name="Google Shape;34931;p24"/>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2" name="Google Shape;34932;p24"/>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3" name="Google Shape;34933;p24"/>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4" name="Google Shape;34934;p24"/>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5" name="Google Shape;34935;p24"/>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6" name="Google Shape;34936;p24"/>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7" name="Google Shape;34937;p24"/>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8" name="Google Shape;34938;p24"/>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9" name="Google Shape;34939;p24"/>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0" name="Google Shape;34940;p24"/>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1" name="Google Shape;34941;p24"/>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2" name="Google Shape;34942;p24"/>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3" name="Google Shape;34943;p24"/>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4" name="Google Shape;34944;p24"/>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5" name="Google Shape;34945;p24"/>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6" name="Google Shape;34946;p24"/>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7" name="Google Shape;34947;p24"/>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8" name="Google Shape;34948;p24"/>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9" name="Google Shape;34949;p24"/>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0" name="Google Shape;34950;p24"/>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1" name="Google Shape;34951;p24"/>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2" name="Google Shape;34952;p24"/>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3" name="Google Shape;34953;p24"/>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4" name="Google Shape;34954;p24"/>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5" name="Google Shape;34955;p24"/>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6" name="Google Shape;34956;p24"/>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7" name="Google Shape;34957;p24"/>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8" name="Google Shape;34958;p24"/>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9" name="Google Shape;34959;p24"/>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0" name="Google Shape;34960;p24"/>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1" name="Google Shape;34961;p24"/>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2" name="Google Shape;34962;p24"/>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3" name="Google Shape;34963;p24"/>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4" name="Google Shape;34964;p24"/>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5" name="Google Shape;34965;p24"/>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6" name="Google Shape;34966;p24"/>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7" name="Google Shape;34967;p24"/>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8" name="Google Shape;34968;p24"/>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9" name="Google Shape;34969;p24"/>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0" name="Google Shape;34970;p24"/>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1" name="Google Shape;34971;p24"/>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2" name="Google Shape;34972;p24"/>
          <p:cNvGrpSpPr/>
          <p:nvPr/>
        </p:nvGrpSpPr>
        <p:grpSpPr>
          <a:xfrm>
            <a:off x="8487782" y="4"/>
            <a:ext cx="1897990" cy="1953790"/>
            <a:chOff x="-4202044" y="-3668299"/>
            <a:chExt cx="576581" cy="593532"/>
          </a:xfrm>
        </p:grpSpPr>
        <p:sp>
          <p:nvSpPr>
            <p:cNvPr id="34973" name="Google Shape;34973;p24"/>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4" name="Google Shape;34974;p24"/>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5" name="Google Shape;34975;p24"/>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6" name="Google Shape;34976;p24"/>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7" name="Google Shape;34977;p24"/>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8" name="Google Shape;34978;p24"/>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9" name="Google Shape;34979;p24"/>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0" name="Google Shape;34980;p24"/>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1" name="Google Shape;34981;p24"/>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2" name="Google Shape;34982;p24"/>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3" name="Google Shape;34983;p24"/>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4" name="Google Shape;34984;p24"/>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5" name="Google Shape;34985;p24"/>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6" name="Google Shape;34986;p24"/>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7" name="Google Shape;34987;p24"/>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8" name="Google Shape;34988;p24"/>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9" name="Google Shape;34989;p24"/>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0" name="Google Shape;34990;p24"/>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1" name="Google Shape;34991;p24"/>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2" name="Google Shape;34992;p24"/>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3" name="Google Shape;34993;p24"/>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4" name="Google Shape;34994;p24"/>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5" name="Google Shape;34995;p24"/>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6" name="Google Shape;34996;p24"/>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7" name="Google Shape;34997;p24"/>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8" name="Google Shape;34998;p24"/>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9" name="Google Shape;34999;p24"/>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0" name="Google Shape;35000;p24"/>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1" name="Google Shape;35001;p24"/>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2" name="Google Shape;35002;p24"/>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3" name="Google Shape;35003;p24"/>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4" name="Google Shape;35004;p24"/>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5" name="Google Shape;35005;p24"/>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6" name="Google Shape;35006;p24"/>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7" name="Google Shape;35007;p24"/>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8" name="Google Shape;35008;p24"/>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9" name="Google Shape;35009;p24"/>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0" name="Google Shape;35010;p24"/>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1" name="Google Shape;35011;p24"/>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2" name="Google Shape;35012;p24"/>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3" name="Google Shape;35013;p24"/>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4" name="Google Shape;35014;p24"/>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5" name="Google Shape;35015;p24"/>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6" name="Google Shape;35016;p24"/>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7" name="Google Shape;35017;p24"/>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8" name="Google Shape;35018;p24"/>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9" name="Google Shape;35019;p24"/>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0" name="Google Shape;35020;p24"/>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1" name="Google Shape;35021;p24"/>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2" name="Google Shape;35022;p24"/>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3" name="Google Shape;35023;p24"/>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4" name="Google Shape;35024;p24"/>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5" name="Google Shape;35025;p24"/>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6" name="Google Shape;35026;p24"/>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7" name="Google Shape;35027;p24"/>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8" name="Google Shape;35028;p24"/>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9" name="Google Shape;35029;p24"/>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0" name="Google Shape;35030;p24"/>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1" name="Google Shape;35031;p24"/>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2" name="Google Shape;35032;p24"/>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3" name="Google Shape;35033;p24"/>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4" name="Google Shape;35034;p24"/>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5" name="Google Shape;35035;p24"/>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6" name="Google Shape;35036;p24"/>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7" name="Google Shape;35037;p24"/>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8" name="Google Shape;35038;p24"/>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9" name="Google Shape;35039;p24"/>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0" name="Google Shape;35040;p24"/>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1" name="Google Shape;35041;p24"/>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2" name="Google Shape;35042;p24"/>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3" name="Google Shape;35043;p24"/>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4" name="Google Shape;35044;p24"/>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5" name="Google Shape;35045;p24"/>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6" name="Google Shape;35046;p24"/>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7" name="Google Shape;35047;p24"/>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8" name="Google Shape;35048;p24"/>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9" name="Google Shape;35049;p24"/>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0" name="Google Shape;35050;p24"/>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1" name="Google Shape;35051;p24"/>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2" name="Google Shape;35052;p24"/>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3" name="Google Shape;35053;p24"/>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4" name="Google Shape;35054;p24"/>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5" name="Google Shape;35055;p24"/>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6" name="Google Shape;35056;p24"/>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7" name="Google Shape;35057;p24"/>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8" name="Google Shape;35058;p24"/>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9" name="Google Shape;35059;p24"/>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0" name="Google Shape;35060;p24"/>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1" name="Google Shape;35061;p24"/>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2" name="Google Shape;35062;p24"/>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3" name="Google Shape;35063;p24"/>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4" name="Google Shape;35064;p24"/>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5" name="Google Shape;35065;p24"/>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6" name="Google Shape;35066;p24"/>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7" name="Google Shape;35067;p24"/>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8" name="Google Shape;35068;p24"/>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9" name="Google Shape;35069;p24"/>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0" name="Google Shape;35070;p24"/>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1" name="Google Shape;35071;p24"/>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2" name="Google Shape;35072;p24"/>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3" name="Google Shape;35073;p24"/>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4" name="Google Shape;35074;p24"/>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5" name="Google Shape;35075;p24"/>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6" name="Google Shape;35076;p24"/>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7" name="Google Shape;35077;p24"/>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8" name="Google Shape;35078;p24"/>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9" name="Google Shape;35079;p24"/>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0" name="Google Shape;35080;p24"/>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1" name="Google Shape;35081;p24"/>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2" name="Google Shape;35082;p24"/>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3" name="Google Shape;35083;p24"/>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4" name="Google Shape;35084;p24"/>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5" name="Google Shape;35085;p24"/>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6" name="Google Shape;35086;p24"/>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7" name="Google Shape;35087;p24"/>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8" name="Google Shape;35088;p24"/>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9" name="Google Shape;35089;p24"/>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0" name="Google Shape;35090;p24"/>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1" name="Google Shape;35091;p24"/>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2" name="Google Shape;35092;p24"/>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3" name="Google Shape;35093;p24"/>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4" name="Google Shape;35094;p24"/>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5" name="Google Shape;35095;p24"/>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6" name="Google Shape;35096;p24"/>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7" name="Google Shape;35097;p24"/>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8" name="Google Shape;35098;p24"/>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9" name="Google Shape;35099;p24"/>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0" name="Google Shape;35100;p24"/>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1" name="Google Shape;35101;p24"/>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2" name="Google Shape;35102;p24"/>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3" name="Google Shape;35103;p24"/>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4" name="Google Shape;35104;p24"/>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5" name="Google Shape;35105;p24"/>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6" name="Google Shape;35106;p24"/>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7" name="Google Shape;35107;p24"/>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8" name="Google Shape;35108;p24"/>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9" name="Google Shape;35109;p24"/>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0" name="Google Shape;35110;p24"/>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1" name="Google Shape;35111;p24"/>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2" name="Google Shape;35112;p24"/>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3" name="Google Shape;35113;p24"/>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4" name="Google Shape;35114;p24"/>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5" name="Google Shape;35115;p24"/>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6" name="Google Shape;35116;p24"/>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7" name="Google Shape;35117;p24"/>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8" name="Google Shape;35118;p24"/>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9" name="Google Shape;35119;p24"/>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0" name="Google Shape;35120;p24"/>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1" name="Google Shape;35121;p24"/>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2" name="Google Shape;35122;p24"/>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3" name="Google Shape;35123;p24"/>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4" name="Google Shape;35124;p24"/>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5" name="Google Shape;35125;p24"/>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6" name="Google Shape;35126;p24"/>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7" name="Google Shape;35127;p24"/>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8" name="Google Shape;35128;p24"/>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9" name="Google Shape;35129;p24"/>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0" name="Google Shape;35130;p24"/>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1" name="Google Shape;35131;p24"/>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2" name="Google Shape;35132;p24"/>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3" name="Google Shape;35133;p24"/>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4" name="Google Shape;35134;p24"/>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5" name="Google Shape;35135;p24"/>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6" name="Google Shape;35136;p24"/>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7" name="Google Shape;35137;p24"/>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8" name="Google Shape;35138;p24"/>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9" name="Google Shape;35139;p24"/>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0" name="Google Shape;35140;p24"/>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1" name="Google Shape;35141;p24"/>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2" name="Google Shape;35142;p24"/>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3" name="Google Shape;35143;p24"/>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4" name="Google Shape;35144;p24"/>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5" name="Google Shape;35145;p24"/>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6" name="Google Shape;35146;p24"/>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7" name="Google Shape;35147;p24"/>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8" name="Google Shape;35148;p24"/>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9" name="Google Shape;35149;p24"/>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0" name="Google Shape;35150;p24"/>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1" name="Google Shape;35151;p24"/>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2" name="Google Shape;35152;p24"/>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3" name="Google Shape;35153;p24"/>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4" name="Google Shape;35154;p24"/>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5" name="Google Shape;35155;p24"/>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6" name="Google Shape;35156;p24"/>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7" name="Google Shape;35157;p24"/>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8" name="Google Shape;35158;p24"/>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9" name="Google Shape;35159;p24"/>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0" name="Google Shape;35160;p24"/>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1" name="Google Shape;35161;p24"/>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2" name="Google Shape;35162;p24"/>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3" name="Google Shape;35163;p24"/>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4" name="Google Shape;35164;p24"/>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5" name="Google Shape;35165;p24"/>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6" name="Google Shape;35166;p24"/>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7" name="Google Shape;35167;p24"/>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8" name="Google Shape;35168;p24"/>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9" name="Google Shape;35169;p24"/>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0" name="Google Shape;35170;p24"/>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1" name="Google Shape;35171;p24"/>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2" name="Google Shape;35172;p24"/>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3" name="Google Shape;35173;p24"/>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4" name="Google Shape;35174;p24"/>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5" name="Google Shape;35175;p24"/>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6" name="Google Shape;35176;p24"/>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7" name="Google Shape;35177;p24"/>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8" name="Google Shape;35178;p24"/>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9" name="Google Shape;35179;p24"/>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0" name="Google Shape;35180;p24"/>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1" name="Google Shape;35181;p24"/>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2" name="Google Shape;35182;p24"/>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3" name="Google Shape;35183;p24"/>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4" name="Google Shape;35184;p24"/>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5" name="Google Shape;35185;p24"/>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6" name="Google Shape;35186;p24"/>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7" name="Google Shape;35187;p24"/>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8" name="Google Shape;35188;p24"/>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9" name="Google Shape;35189;p24"/>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0" name="Google Shape;35190;p24"/>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1" name="Google Shape;35191;p24"/>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2" name="Google Shape;35192;p24"/>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3" name="Google Shape;35193;p24"/>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4" name="Google Shape;35194;p24"/>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5" name="Google Shape;35195;p24"/>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6" name="Google Shape;35196;p24"/>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7" name="Google Shape;35197;p24"/>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8" name="Google Shape;35198;p24"/>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9" name="Google Shape;35199;p24"/>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0" name="Google Shape;35200;p24"/>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1" name="Google Shape;35201;p24"/>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2" name="Google Shape;35202;p24"/>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3" name="Google Shape;35203;p24"/>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4" name="Google Shape;35204;p24"/>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5" name="Google Shape;35205;p24"/>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6" name="Google Shape;35206;p24"/>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7" name="Google Shape;35207;p24"/>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8" name="Google Shape;35208;p24"/>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9" name="Google Shape;35209;p24"/>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0" name="Google Shape;35210;p24"/>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1" name="Google Shape;35211;p24"/>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2" name="Google Shape;35212;p24"/>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3" name="Google Shape;35213;p24"/>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4" name="Google Shape;35214;p24"/>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5" name="Google Shape;35215;p24"/>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6" name="Google Shape;35216;p24"/>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7" name="Google Shape;35217;p24"/>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8" name="Google Shape;35218;p24"/>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9" name="Google Shape;35219;p24"/>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0" name="Google Shape;35220;p24"/>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1" name="Google Shape;35221;p24"/>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2" name="Google Shape;35222;p24"/>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3" name="Google Shape;35223;p24"/>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4" name="Google Shape;35224;p24"/>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5" name="Google Shape;35225;p24"/>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6" name="Google Shape;35226;p24"/>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7" name="Google Shape;35227;p24"/>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8" name="Google Shape;35228;p24"/>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9" name="Google Shape;35229;p24"/>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0" name="Google Shape;35230;p24"/>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1" name="Google Shape;35231;p24"/>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2" name="Google Shape;35232;p24"/>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3" name="Google Shape;35233;p24"/>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4" name="Google Shape;35234;p24"/>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5" name="Google Shape;35235;p24"/>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6" name="Google Shape;35236;p24"/>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7" name="Google Shape;35237;p24"/>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8" name="Google Shape;35238;p24"/>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9" name="Google Shape;35239;p24"/>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0" name="Google Shape;35240;p24"/>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1" name="Google Shape;35241;p24"/>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2" name="Google Shape;35242;p24"/>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3" name="Google Shape;35243;p24"/>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4" name="Google Shape;35244;p24"/>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5" name="Google Shape;35245;p24"/>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6" name="Google Shape;35246;p24"/>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7" name="Google Shape;35247;p24"/>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8" name="Google Shape;35248;p24"/>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9" name="Google Shape;35249;p24"/>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0" name="Google Shape;35250;p24"/>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1" name="Google Shape;35251;p24"/>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2" name="Google Shape;35252;p24"/>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3" name="Google Shape;35253;p24"/>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4" name="Google Shape;35254;p24"/>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5" name="Google Shape;35255;p24"/>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6" name="Google Shape;35256;p24"/>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7" name="Google Shape;35257;p24"/>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8" name="Google Shape;35258;p24"/>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9" name="Google Shape;35259;p24"/>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0" name="Google Shape;35260;p24"/>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1" name="Google Shape;35261;p24"/>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2" name="Google Shape;35262;p24"/>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3" name="Google Shape;35263;p24"/>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4" name="Google Shape;35264;p24"/>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5" name="Google Shape;35265;p24"/>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6" name="Google Shape;35266;p24"/>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7" name="Google Shape;35267;p24"/>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8" name="Google Shape;35268;p24"/>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9" name="Google Shape;35269;p24"/>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0" name="Google Shape;35270;p24"/>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1" name="Google Shape;35271;p24"/>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2" name="Google Shape;35272;p24"/>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3" name="Google Shape;35273;p24"/>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4" name="Google Shape;35274;p24"/>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5" name="Google Shape;35275;p24"/>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6" name="Google Shape;35276;p24"/>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7" name="Google Shape;35277;p24"/>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8" name="Google Shape;35278;p24"/>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9" name="Google Shape;35279;p24"/>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0" name="Google Shape;35280;p24"/>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1" name="Google Shape;35281;p24"/>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2" name="Google Shape;35282;p24"/>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3" name="Google Shape;35283;p24"/>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4" name="Google Shape;35284;p24"/>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5" name="Google Shape;35285;p24"/>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6" name="Google Shape;35286;p24"/>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7" name="Google Shape;35287;p24"/>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8" name="Google Shape;35288;p24"/>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9" name="Google Shape;35289;p24"/>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0" name="Google Shape;35290;p24"/>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1" name="Google Shape;35291;p24"/>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2" name="Google Shape;35292;p24"/>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3" name="Google Shape;35293;p24"/>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4" name="Google Shape;35294;p24"/>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5" name="Google Shape;35295;p24"/>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6" name="Google Shape;35296;p24"/>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7" name="Google Shape;35297;p24"/>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8" name="Google Shape;35298;p24"/>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9" name="Google Shape;35299;p24"/>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0" name="Google Shape;35300;p24"/>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1" name="Google Shape;35301;p24"/>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2" name="Google Shape;35302;p24"/>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3" name="Google Shape;35303;p24"/>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4" name="Google Shape;35304;p24"/>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5" name="Google Shape;35305;p24"/>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6" name="Google Shape;35306;p24"/>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7" name="Google Shape;35307;p24"/>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8" name="Google Shape;35308;p24"/>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9" name="Google Shape;35309;p24"/>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0" name="Google Shape;35310;p24"/>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1" name="Google Shape;35311;p24"/>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2" name="Google Shape;35312;p24"/>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3" name="Google Shape;35313;p24"/>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4" name="Google Shape;35314;p24"/>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5" name="Google Shape;35315;p24"/>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6" name="Google Shape;35316;p24"/>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7" name="Google Shape;35317;p24"/>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8" name="Google Shape;35318;p24"/>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9" name="Google Shape;35319;p24"/>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0" name="Google Shape;35320;p24"/>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1" name="Google Shape;35321;p24"/>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2" name="Google Shape;35322;p24"/>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3" name="Google Shape;35323;p24"/>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4" name="Google Shape;35324;p24"/>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5" name="Google Shape;35325;p24"/>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6" name="Google Shape;35326;p24"/>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7" name="Google Shape;35327;p24"/>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8" name="Google Shape;35328;p24"/>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9" name="Google Shape;35329;p24"/>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0" name="Google Shape;35330;p24"/>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1" name="Google Shape;35331;p24"/>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2" name="Google Shape;35332;p24"/>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3" name="Google Shape;35333;p24"/>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4" name="Google Shape;35334;p24"/>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5" name="Google Shape;35335;p24"/>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6" name="Google Shape;35336;p24"/>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7" name="Google Shape;35337;p24"/>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8" name="Google Shape;35338;p24"/>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9" name="Google Shape;35339;p24"/>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0" name="Google Shape;35340;p24"/>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1" name="Google Shape;35341;p24"/>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2" name="Google Shape;35342;p24"/>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3" name="Google Shape;35343;p24"/>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4" name="Google Shape;35344;p24"/>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5" name="Google Shape;35345;p24"/>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6" name="Google Shape;35346;p24"/>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7" name="Google Shape;35347;p24"/>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8" name="Google Shape;35348;p24"/>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9" name="Google Shape;35349;p24"/>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0" name="Google Shape;35350;p24"/>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1" name="Google Shape;35351;p24"/>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2" name="Google Shape;35352;p24"/>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3" name="Google Shape;35353;p24"/>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4" name="Google Shape;35354;p24"/>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5" name="Google Shape;35355;p24"/>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6" name="Google Shape;35356;p24"/>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7" name="Google Shape;35357;p24"/>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8" name="Google Shape;35358;p24"/>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9" name="Google Shape;35359;p24"/>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0" name="Google Shape;35360;p24"/>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1" name="Google Shape;35361;p24"/>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2" name="Google Shape;35362;p24"/>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3" name="Google Shape;35363;p24"/>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4" name="Google Shape;35364;p24"/>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5" name="Google Shape;35365;p24"/>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6" name="Google Shape;35366;p24"/>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7" name="Google Shape;35367;p24"/>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8" name="Google Shape;35368;p24"/>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9" name="Google Shape;35369;p24"/>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0" name="Google Shape;35370;p24"/>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1" name="Google Shape;35371;p24"/>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2" name="Google Shape;35372;p24"/>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3" name="Google Shape;35373;p24"/>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4" name="Google Shape;35374;p24"/>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5" name="Google Shape;35375;p24"/>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6" name="Google Shape;35376;p24"/>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7" name="Google Shape;35377;p24"/>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8" name="Google Shape;35378;p24"/>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9" name="Google Shape;35379;p24"/>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0" name="Google Shape;35380;p24"/>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1" name="Google Shape;35381;p24"/>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2" name="Google Shape;35382;p24"/>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3" name="Google Shape;35383;p24"/>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4" name="Google Shape;35384;p24"/>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5" name="Google Shape;35385;p24"/>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6" name="Google Shape;35386;p24"/>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7" name="Google Shape;35387;p24"/>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8" name="Google Shape;35388;p24"/>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9" name="Google Shape;35389;p24"/>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0" name="Google Shape;35390;p24"/>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1" name="Google Shape;35391;p24"/>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2" name="Google Shape;35392;p24"/>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3" name="Google Shape;35393;p24"/>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4" name="Google Shape;35394;p24"/>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5" name="Google Shape;35395;p24"/>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6" name="Google Shape;35396;p24"/>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7" name="Google Shape;35397;p24"/>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8" name="Google Shape;35398;p24"/>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9" name="Google Shape;35399;p24"/>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0" name="Google Shape;35400;p24"/>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1" name="Google Shape;35401;p24"/>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2" name="Google Shape;35402;p24"/>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3" name="Google Shape;35403;p24"/>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4" name="Google Shape;35404;p24"/>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5" name="Google Shape;35405;p24"/>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6" name="Google Shape;35406;p24"/>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7" name="Google Shape;35407;p24"/>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8" name="Google Shape;35408;p24"/>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9" name="Google Shape;35409;p24"/>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0" name="Google Shape;35410;p24"/>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1" name="Google Shape;35411;p24"/>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2" name="Google Shape;35412;p24"/>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3" name="Google Shape;35413;p24"/>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4" name="Google Shape;35414;p24"/>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5" name="Google Shape;35415;p24"/>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6" name="Google Shape;35416;p24"/>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7" name="Google Shape;35417;p24"/>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8" name="Google Shape;35418;p24"/>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9" name="Google Shape;35419;p24"/>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0" name="Google Shape;35420;p24"/>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1" name="Google Shape;35421;p24"/>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2" name="Google Shape;35422;p24"/>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3" name="Google Shape;35423;p24"/>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4" name="Google Shape;35424;p24"/>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5" name="Google Shape;35425;p24"/>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6" name="Google Shape;35426;p24"/>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7" name="Google Shape;35427;p24"/>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8" name="Google Shape;35428;p24"/>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9" name="Google Shape;35429;p24"/>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0" name="Google Shape;35430;p24"/>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1" name="Google Shape;35431;p24"/>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2" name="Google Shape;35432;p24"/>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3" name="Google Shape;35433;p24"/>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4" name="Google Shape;35434;p24"/>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5" name="Google Shape;35435;p24"/>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6" name="Google Shape;35436;p24"/>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7" name="Google Shape;35437;p24"/>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8" name="Google Shape;35438;p24"/>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9" name="Google Shape;35439;p24"/>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0" name="Google Shape;35440;p24"/>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1" name="Google Shape;35441;p24"/>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2" name="Google Shape;35442;p24"/>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3" name="Google Shape;35443;p24"/>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4" name="Google Shape;35444;p24"/>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5" name="Google Shape;35445;p24"/>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6" name="Google Shape;35446;p24"/>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7" name="Google Shape;35447;p24"/>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8" name="Google Shape;35448;p24"/>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9" name="Google Shape;35449;p24"/>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0" name="Google Shape;35450;p24"/>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1" name="Google Shape;35451;p24"/>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2" name="Google Shape;35452;p24"/>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3" name="Google Shape;35453;p24"/>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4" name="Google Shape;35454;p24"/>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5" name="Google Shape;35455;p24"/>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6" name="Google Shape;35456;p24"/>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7" name="Google Shape;35457;p24"/>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8" name="Google Shape;35458;p24"/>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9" name="Google Shape;35459;p24"/>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0" name="Google Shape;35460;p24"/>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1" name="Google Shape;35461;p24"/>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2" name="Google Shape;35462;p24"/>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3" name="Google Shape;35463;p24"/>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4" name="Google Shape;35464;p24"/>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5" name="Google Shape;35465;p24"/>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6" name="Google Shape;35466;p24"/>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7" name="Google Shape;35467;p24"/>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8" name="Google Shape;35468;p24"/>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9" name="Google Shape;35469;p24"/>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0" name="Google Shape;35470;p24"/>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1" name="Google Shape;35471;p24"/>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2" name="Google Shape;35472;p24"/>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3" name="Google Shape;35473;p24"/>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4" name="Google Shape;35474;p24"/>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5" name="Google Shape;35475;p24"/>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6" name="Google Shape;35476;p24"/>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7" name="Google Shape;35477;p24"/>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8" name="Google Shape;35478;p24"/>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9" name="Google Shape;35479;p24"/>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0" name="Google Shape;35480;p24"/>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1" name="Google Shape;35481;p24"/>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2" name="Google Shape;35482;p24"/>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3" name="Google Shape;35483;p24"/>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4" name="Google Shape;35484;p24"/>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5" name="Google Shape;35485;p24"/>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6" name="Google Shape;35486;p24"/>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7" name="Google Shape;35487;p24"/>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8" name="Google Shape;35488;p24"/>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9" name="Google Shape;35489;p24"/>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0" name="Google Shape;35490;p24"/>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1" name="Google Shape;35491;p24"/>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2" name="Google Shape;35492;p24"/>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3" name="Google Shape;35493;p24"/>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4" name="Google Shape;35494;p24"/>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5" name="Google Shape;35495;p24"/>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6" name="Google Shape;35496;p24"/>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7" name="Google Shape;35497;p24"/>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8" name="Google Shape;35498;p24"/>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9" name="Google Shape;35499;p24"/>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0" name="Google Shape;35500;p24"/>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1" name="Google Shape;35501;p24"/>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2" name="Google Shape;35502;p24"/>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3" name="Google Shape;35503;p24"/>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4" name="Google Shape;35504;p24"/>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5" name="Google Shape;35505;p24"/>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6" name="Google Shape;35506;p24"/>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7" name="Google Shape;35507;p24"/>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8" name="Google Shape;35508;p24"/>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9" name="Google Shape;35509;p24"/>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0" name="Google Shape;35510;p24"/>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1" name="Google Shape;35511;p24"/>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2" name="Google Shape;35512;p24"/>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3" name="Google Shape;35513;p24"/>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4" name="Google Shape;35514;p24"/>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5" name="Google Shape;35515;p24"/>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6" name="Google Shape;35516;p24"/>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7" name="Google Shape;35517;p24"/>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8" name="Google Shape;35518;p24"/>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9" name="Google Shape;35519;p24"/>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0" name="Google Shape;35520;p24"/>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1" name="Google Shape;35521;p24"/>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2" name="Google Shape;35522;p24"/>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3" name="Google Shape;35523;p24"/>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4" name="Google Shape;35524;p24"/>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5" name="Google Shape;35525;p24"/>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6" name="Google Shape;35526;p24"/>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7" name="Google Shape;35527;p24"/>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8" name="Google Shape;35528;p24"/>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9" name="Google Shape;35529;p24"/>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0" name="Google Shape;35530;p24"/>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1" name="Google Shape;35531;p24"/>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2" name="Google Shape;35532;p24"/>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3" name="Google Shape;35533;p24"/>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4" name="Google Shape;35534;p24"/>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5" name="Google Shape;35535;p24"/>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6" name="Google Shape;35536;p24"/>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7" name="Google Shape;35537;p24"/>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8" name="Google Shape;35538;p24"/>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9" name="Google Shape;35539;p24"/>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0" name="Google Shape;35540;p24"/>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1" name="Google Shape;35541;p24"/>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2" name="Google Shape;35542;p24"/>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3" name="Google Shape;35543;p24"/>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4" name="Google Shape;35544;p24"/>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5" name="Google Shape;35545;p24"/>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6" name="Google Shape;35546;p24"/>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7" name="Google Shape;35547;p24"/>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8" name="Google Shape;35548;p24"/>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9" name="Google Shape;35549;p24"/>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0" name="Google Shape;35550;p24"/>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1" name="Google Shape;35551;p24"/>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2" name="Google Shape;35552;p24"/>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3" name="Google Shape;35553;p24"/>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4" name="Google Shape;35554;p24"/>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5" name="Google Shape;35555;p24"/>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6" name="Google Shape;35556;p24"/>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7" name="Google Shape;35557;p24"/>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8" name="Google Shape;35558;p24"/>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9" name="Google Shape;35559;p24"/>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0" name="Google Shape;35560;p24"/>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1" name="Google Shape;35561;p24"/>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2" name="Google Shape;35562;p24"/>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3" name="Google Shape;35563;p24"/>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4" name="Google Shape;35564;p24"/>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5" name="Google Shape;35565;p24"/>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6" name="Google Shape;35566;p24"/>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7" name="Google Shape;35567;p24"/>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8" name="Google Shape;35568;p24"/>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9" name="Google Shape;35569;p24"/>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0" name="Google Shape;35570;p24"/>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1" name="Google Shape;35571;p24"/>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2" name="Google Shape;35572;p24"/>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3" name="Google Shape;35573;p24"/>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4" name="Google Shape;35574;p24"/>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5" name="Google Shape;35575;p24"/>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6" name="Google Shape;35576;p24"/>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7" name="Google Shape;35577;p24"/>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8" name="Google Shape;35578;p24"/>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9" name="Google Shape;35579;p24"/>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0" name="Google Shape;35580;p24"/>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1" name="Google Shape;35581;p24"/>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2" name="Google Shape;35582;p24"/>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3" name="Google Shape;35583;p24"/>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4" name="Google Shape;35584;p24"/>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5" name="Google Shape;35585;p24"/>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6" name="Google Shape;35586;p24"/>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7" name="Google Shape;35587;p24"/>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8" name="Google Shape;35588;p24"/>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9" name="Google Shape;35589;p24"/>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0" name="Google Shape;35590;p24"/>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1" name="Google Shape;35591;p24"/>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2" name="Google Shape;35592;p24"/>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3" name="Google Shape;35593;p24"/>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4" name="Google Shape;35594;p24"/>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5" name="Google Shape;35595;p24"/>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6" name="Google Shape;35596;p24"/>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7" name="Google Shape;35597;p24"/>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8" name="Google Shape;35598;p24"/>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9" name="Google Shape;35599;p24"/>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0" name="Google Shape;35600;p24"/>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1" name="Google Shape;35601;p24"/>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2" name="Google Shape;35602;p24"/>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3" name="Google Shape;35603;p24"/>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4" name="Google Shape;35604;p24"/>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5" name="Google Shape;35605;p24"/>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6" name="Google Shape;35606;p24"/>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7" name="Google Shape;35607;p24"/>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8" name="Google Shape;35608;p24"/>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9" name="Google Shape;35609;p24"/>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0" name="Google Shape;35610;p24"/>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1" name="Google Shape;35611;p24"/>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2" name="Google Shape;35612;p24"/>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3" name="Google Shape;35613;p24"/>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4" name="Google Shape;35614;p24"/>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5" name="Google Shape;35615;p24"/>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6" name="Google Shape;35616;p24"/>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7" name="Google Shape;35617;p24"/>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8" name="Google Shape;35618;p24"/>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9" name="Google Shape;35619;p24"/>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0" name="Google Shape;35620;p24"/>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1" name="Google Shape;35621;p24"/>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2" name="Google Shape;35622;p24"/>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3" name="Google Shape;35623;p24"/>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4" name="Google Shape;35624;p24"/>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5" name="Google Shape;35625;p24"/>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6" name="Google Shape;35626;p24"/>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7" name="Google Shape;35627;p24"/>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8" name="Google Shape;35628;p24"/>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9" name="Google Shape;35629;p24"/>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0" name="Google Shape;35630;p24"/>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1" name="Google Shape;35631;p24"/>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2" name="Google Shape;35632;p24"/>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3" name="Google Shape;35633;p24"/>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4" name="Google Shape;35634;p24"/>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5" name="Google Shape;35635;p24"/>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6" name="Google Shape;35636;p24"/>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7" name="Google Shape;35637;p24"/>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8" name="Google Shape;35638;p24"/>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9" name="Google Shape;35639;p24"/>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0" name="Google Shape;35640;p24"/>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1" name="Google Shape;35641;p24"/>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2" name="Google Shape;35642;p24"/>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3" name="Google Shape;35643;p24"/>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4" name="Google Shape;35644;p24"/>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5" name="Google Shape;35645;p24"/>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6" name="Google Shape;35646;p24"/>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7" name="Google Shape;35647;p24"/>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8" name="Google Shape;35648;p24"/>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9" name="Google Shape;35649;p24"/>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0" name="Google Shape;35650;p24"/>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1" name="Google Shape;35651;p24"/>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2" name="Google Shape;35652;p24"/>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3" name="Google Shape;35653;p24"/>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4" name="Google Shape;35654;p24"/>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5" name="Google Shape;35655;p24"/>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6" name="Google Shape;35656;p24"/>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7" name="Google Shape;35657;p24"/>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8" name="Google Shape;35658;p24"/>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9" name="Google Shape;35659;p24"/>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0" name="Google Shape;35660;p24"/>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1" name="Google Shape;35661;p24"/>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2" name="Google Shape;35662;p24"/>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3" name="Google Shape;35663;p24"/>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4" name="Google Shape;35664;p24"/>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5" name="Google Shape;35665;p24"/>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6" name="Google Shape;35666;p24"/>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7" name="Google Shape;35667;p24"/>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8" name="Google Shape;35668;p24"/>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9" name="Google Shape;35669;p24"/>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0" name="Google Shape;35670;p24"/>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1" name="Google Shape;35671;p24"/>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2" name="Google Shape;35672;p24"/>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3" name="Google Shape;35673;p24"/>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4" name="Google Shape;35674;p24"/>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5" name="Google Shape;35675;p24"/>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6" name="Google Shape;35676;p24"/>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7" name="Google Shape;35677;p24"/>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8" name="Google Shape;35678;p24"/>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9" name="Google Shape;35679;p24"/>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0" name="Google Shape;35680;p24"/>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1" name="Google Shape;35681;p24"/>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2" name="Google Shape;35682;p24"/>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3" name="Google Shape;35683;p24"/>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4" name="Google Shape;35684;p24"/>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5" name="Google Shape;35685;p24"/>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24"/>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24"/>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24"/>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24"/>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24"/>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24"/>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24"/>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24"/>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24"/>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24"/>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24"/>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24"/>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24"/>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24"/>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24"/>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24"/>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24"/>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24"/>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24"/>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24"/>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24"/>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24"/>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24"/>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24"/>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24"/>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24"/>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24"/>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24"/>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24"/>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24"/>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24"/>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24"/>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24"/>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24"/>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24"/>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24"/>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24"/>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24"/>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24"/>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24"/>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24"/>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24"/>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24"/>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24"/>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24"/>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24"/>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24"/>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24"/>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24"/>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24"/>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24"/>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24"/>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24"/>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24"/>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24"/>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24"/>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24"/>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24"/>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24"/>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24"/>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24"/>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24"/>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24"/>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24"/>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24"/>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24"/>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24"/>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24"/>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24"/>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24"/>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24"/>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24"/>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24"/>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24"/>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24"/>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24"/>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24"/>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24"/>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24"/>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24"/>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24"/>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24"/>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24"/>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24"/>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24"/>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24"/>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24"/>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24"/>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24"/>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24"/>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24"/>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24"/>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24"/>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24"/>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24"/>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24"/>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24"/>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24"/>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24"/>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24"/>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24"/>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24"/>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24"/>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24"/>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24"/>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24"/>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24"/>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24"/>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24"/>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24"/>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24"/>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24"/>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24"/>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24"/>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24"/>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24"/>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24"/>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24"/>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24"/>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24"/>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24"/>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24"/>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24"/>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24"/>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24"/>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24"/>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24"/>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24"/>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24"/>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24"/>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24"/>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24"/>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24"/>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24"/>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24"/>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24"/>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24"/>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24"/>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24" name="Google Shape;35824;p24"/>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35825"/>
        <p:cNvGrpSpPr/>
        <p:nvPr/>
      </p:nvGrpSpPr>
      <p:grpSpPr>
        <a:xfrm>
          <a:off x="0" y="0"/>
          <a:ext cx="0" cy="0"/>
          <a:chOff x="0" y="0"/>
          <a:chExt cx="0" cy="0"/>
        </a:xfrm>
      </p:grpSpPr>
      <p:pic>
        <p:nvPicPr>
          <p:cNvPr id="35826" name="Google Shape;35826;p25"/>
          <p:cNvPicPr preferRelativeResize="0"/>
          <p:nvPr/>
        </p:nvPicPr>
        <p:blipFill>
          <a:blip r:embed="rId2">
            <a:alphaModFix/>
          </a:blip>
          <a:stretch>
            <a:fillRect/>
          </a:stretch>
        </p:blipFill>
        <p:spPr>
          <a:xfrm rot="10800000" flipH="1">
            <a:off x="5217250" y="3779825"/>
            <a:ext cx="4385473" cy="1846050"/>
          </a:xfrm>
          <a:prstGeom prst="rect">
            <a:avLst/>
          </a:prstGeom>
          <a:noFill/>
          <a:ln>
            <a:noFill/>
          </a:ln>
        </p:spPr>
      </p:pic>
      <p:pic>
        <p:nvPicPr>
          <p:cNvPr id="35827" name="Google Shape;35827;p25"/>
          <p:cNvPicPr preferRelativeResize="0"/>
          <p:nvPr/>
        </p:nvPicPr>
        <p:blipFill>
          <a:blip r:embed="rId3">
            <a:alphaModFix/>
          </a:blip>
          <a:stretch>
            <a:fillRect/>
          </a:stretch>
        </p:blipFill>
        <p:spPr>
          <a:xfrm rot="-4421373">
            <a:off x="2666066" y="-830103"/>
            <a:ext cx="7062915" cy="4233905"/>
          </a:xfrm>
          <a:prstGeom prst="rect">
            <a:avLst/>
          </a:prstGeom>
          <a:noFill/>
          <a:ln>
            <a:noFill/>
          </a:ln>
        </p:spPr>
      </p:pic>
      <p:pic>
        <p:nvPicPr>
          <p:cNvPr id="35828" name="Google Shape;35828;p25"/>
          <p:cNvPicPr preferRelativeResize="0"/>
          <p:nvPr/>
        </p:nvPicPr>
        <p:blipFill>
          <a:blip r:embed="rId4">
            <a:alphaModFix/>
          </a:blip>
          <a:stretch>
            <a:fillRect/>
          </a:stretch>
        </p:blipFill>
        <p:spPr>
          <a:xfrm rot="2229032">
            <a:off x="-857251" y="4156699"/>
            <a:ext cx="1897975" cy="1933796"/>
          </a:xfrm>
          <a:prstGeom prst="rect">
            <a:avLst/>
          </a:prstGeom>
          <a:noFill/>
          <a:ln>
            <a:noFill/>
          </a:ln>
        </p:spPr>
      </p:pic>
      <p:pic>
        <p:nvPicPr>
          <p:cNvPr id="35829" name="Google Shape;35829;p25"/>
          <p:cNvPicPr preferRelativeResize="0"/>
          <p:nvPr/>
        </p:nvPicPr>
        <p:blipFill>
          <a:blip r:embed="rId5">
            <a:alphaModFix/>
          </a:blip>
          <a:stretch>
            <a:fillRect/>
          </a:stretch>
        </p:blipFill>
        <p:spPr>
          <a:xfrm>
            <a:off x="8567726" y="-206900"/>
            <a:ext cx="1613949" cy="1724150"/>
          </a:xfrm>
          <a:prstGeom prst="rect">
            <a:avLst/>
          </a:prstGeom>
          <a:noFill/>
          <a:ln>
            <a:noFill/>
          </a:ln>
        </p:spPr>
      </p:pic>
      <p:grpSp>
        <p:nvGrpSpPr>
          <p:cNvPr id="35830" name="Google Shape;35830;p25"/>
          <p:cNvGrpSpPr/>
          <p:nvPr/>
        </p:nvGrpSpPr>
        <p:grpSpPr>
          <a:xfrm rot="841112" flipH="1">
            <a:off x="-277303" y="4158418"/>
            <a:ext cx="4381292" cy="2346160"/>
            <a:chOff x="-4904924" y="1912865"/>
            <a:chExt cx="1329790" cy="712096"/>
          </a:xfrm>
        </p:grpSpPr>
        <p:sp>
          <p:nvSpPr>
            <p:cNvPr id="35831" name="Google Shape;35831;p25"/>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25"/>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25"/>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25"/>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25"/>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25"/>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25"/>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25"/>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25"/>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25"/>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25"/>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25"/>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25"/>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25"/>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25"/>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25"/>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25"/>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25"/>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25"/>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25"/>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25"/>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25"/>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25"/>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25"/>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25"/>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25"/>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25"/>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25"/>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25"/>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25"/>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25"/>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25"/>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25"/>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25"/>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25"/>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25"/>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25"/>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25"/>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25"/>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25"/>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25"/>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25"/>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25"/>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25"/>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25"/>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25"/>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25"/>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25"/>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25"/>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25"/>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25"/>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25"/>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25"/>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25"/>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25"/>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25"/>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25"/>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25"/>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25"/>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25"/>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25"/>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25"/>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25"/>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25"/>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25"/>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25"/>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25"/>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25"/>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25"/>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25"/>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25"/>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25"/>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25"/>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25"/>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25"/>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25"/>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25"/>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25"/>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25"/>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25"/>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25"/>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25"/>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25"/>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25"/>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25"/>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25"/>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25"/>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25"/>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25"/>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25"/>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25"/>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25"/>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25"/>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25"/>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25"/>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25"/>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25"/>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25"/>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25"/>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25"/>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25"/>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25"/>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25"/>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25"/>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25"/>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25"/>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25"/>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25"/>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25"/>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25"/>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25"/>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25"/>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25"/>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25"/>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25"/>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25"/>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25"/>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25"/>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25"/>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25"/>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25"/>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25"/>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25"/>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25"/>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25"/>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25"/>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25"/>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25"/>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25"/>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25"/>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25"/>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25"/>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25"/>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25"/>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25"/>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25"/>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25"/>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25"/>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25"/>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25"/>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25"/>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25"/>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25"/>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25"/>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25"/>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25"/>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25"/>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25"/>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25"/>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25"/>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25"/>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25"/>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25"/>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25"/>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25"/>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25"/>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25"/>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25"/>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25"/>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25"/>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25"/>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25"/>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25"/>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25"/>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5" name="Google Shape;35995;p25"/>
          <p:cNvGrpSpPr/>
          <p:nvPr/>
        </p:nvGrpSpPr>
        <p:grpSpPr>
          <a:xfrm>
            <a:off x="7881095" y="2806379"/>
            <a:ext cx="1897990" cy="1953790"/>
            <a:chOff x="-4202044" y="-3668299"/>
            <a:chExt cx="576581" cy="593532"/>
          </a:xfrm>
        </p:grpSpPr>
        <p:sp>
          <p:nvSpPr>
            <p:cNvPr id="35996" name="Google Shape;35996;p25"/>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25"/>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25"/>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25"/>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25"/>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25"/>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25"/>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25"/>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25"/>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25"/>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25"/>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25"/>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25"/>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25"/>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25"/>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25"/>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25"/>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25"/>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25"/>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25"/>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25"/>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25"/>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25"/>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25"/>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25"/>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25"/>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25"/>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25"/>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25"/>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25"/>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25"/>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25"/>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25"/>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25"/>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25"/>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25"/>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25"/>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25"/>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25"/>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25"/>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25"/>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25"/>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25"/>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25"/>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25"/>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25"/>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25"/>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25"/>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25"/>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25"/>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25"/>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25"/>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25"/>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25"/>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25"/>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25"/>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25"/>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25"/>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25"/>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25"/>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25"/>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25"/>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25"/>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25"/>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25"/>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25"/>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25"/>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25"/>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25"/>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25"/>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25"/>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25"/>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25"/>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25"/>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25"/>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25"/>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25"/>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25"/>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25"/>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25"/>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25"/>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25"/>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25"/>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25"/>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25"/>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25"/>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25"/>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25"/>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25"/>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25"/>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25"/>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25"/>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25"/>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25"/>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25"/>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25"/>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25"/>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25"/>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25"/>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25"/>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25"/>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25"/>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25"/>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25"/>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25"/>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25"/>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25"/>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25"/>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25"/>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25"/>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25"/>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25"/>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25"/>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25"/>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25"/>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25"/>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25"/>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25"/>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25"/>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25"/>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25"/>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25"/>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25"/>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25"/>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25"/>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25"/>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25"/>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25"/>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25"/>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25"/>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25"/>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25"/>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25"/>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25"/>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25"/>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25"/>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25"/>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25"/>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25"/>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25"/>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25"/>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25"/>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25"/>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25"/>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25"/>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25"/>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25"/>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25"/>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25"/>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25"/>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25"/>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25"/>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25"/>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25"/>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25"/>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25"/>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25"/>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25"/>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25"/>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25"/>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25"/>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25"/>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25"/>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25"/>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25"/>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25"/>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25"/>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25"/>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25"/>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25"/>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6" name="Google Shape;36166;p25"/>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7" name="Google Shape;36167;p25"/>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25"/>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9" name="Google Shape;36169;p25"/>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0" name="Google Shape;36170;p25"/>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1" name="Google Shape;36171;p25"/>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2" name="Google Shape;36172;p25"/>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25"/>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4" name="Google Shape;36174;p25"/>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5" name="Google Shape;36175;p25"/>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25"/>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7" name="Google Shape;36177;p25"/>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8" name="Google Shape;36178;p25"/>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9" name="Google Shape;36179;p25"/>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25"/>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25"/>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25"/>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25"/>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4" name="Google Shape;36184;p25"/>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5" name="Google Shape;36185;p25"/>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25"/>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7" name="Google Shape;36187;p25"/>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8" name="Google Shape;36188;p25"/>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25"/>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25"/>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25"/>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25"/>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25"/>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25"/>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25"/>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25"/>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25"/>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25"/>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25"/>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25"/>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25"/>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25"/>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25"/>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25"/>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25"/>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25"/>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25"/>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25"/>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25"/>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25"/>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25"/>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25"/>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25"/>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25"/>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25"/>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25"/>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25"/>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25"/>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25"/>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25"/>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25"/>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25"/>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25"/>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25"/>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25"/>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25"/>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25"/>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25"/>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25"/>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25"/>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25"/>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25"/>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25"/>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25"/>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25"/>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25"/>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25"/>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25"/>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25"/>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25"/>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25"/>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25"/>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25"/>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25"/>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25"/>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25"/>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25"/>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25"/>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25"/>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25"/>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25"/>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25"/>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25"/>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25"/>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25"/>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25"/>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25"/>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25"/>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25"/>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25"/>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25"/>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25"/>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25"/>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25"/>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25"/>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25"/>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25"/>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25"/>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25"/>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25"/>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25"/>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25"/>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25"/>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25"/>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25"/>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25"/>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25"/>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25"/>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25"/>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25"/>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25"/>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25"/>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25"/>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25"/>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25"/>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25"/>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25"/>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25"/>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25"/>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25"/>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25"/>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25"/>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25"/>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25"/>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25"/>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25"/>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25"/>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25"/>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25"/>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25"/>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25"/>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25"/>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25"/>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25"/>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25"/>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25"/>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25"/>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25"/>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25"/>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25"/>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25"/>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25"/>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25"/>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25"/>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25"/>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25"/>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25"/>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25"/>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25"/>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25"/>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25"/>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25"/>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25"/>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25"/>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25"/>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25"/>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25"/>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25"/>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25"/>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25"/>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25"/>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2" name="Google Shape;36332;p25"/>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3" name="Google Shape;36333;p25"/>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25"/>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25"/>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25"/>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25"/>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25"/>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25"/>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25"/>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25"/>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25"/>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25"/>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25"/>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25"/>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25"/>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25"/>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25"/>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25"/>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25"/>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25"/>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25"/>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25"/>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25"/>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25"/>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25"/>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25"/>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25"/>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25"/>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25"/>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25"/>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25"/>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25"/>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25"/>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25"/>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25"/>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25"/>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25"/>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25"/>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25"/>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25"/>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25"/>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25"/>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25"/>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25"/>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25"/>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25"/>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25"/>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25"/>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25"/>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25"/>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25"/>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25"/>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25"/>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25"/>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25"/>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25"/>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25"/>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25"/>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25"/>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25"/>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25"/>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25"/>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25"/>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25"/>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25"/>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25"/>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25"/>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25"/>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25"/>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25"/>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25"/>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25"/>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25"/>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25"/>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25"/>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25"/>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25"/>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25"/>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25"/>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25"/>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25"/>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25"/>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25"/>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25"/>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25"/>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25"/>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25"/>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25"/>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25"/>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25"/>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25"/>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25"/>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25"/>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25"/>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25"/>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25"/>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25"/>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25"/>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25"/>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25"/>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25"/>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25"/>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25"/>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25"/>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25"/>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25"/>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25"/>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25"/>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25"/>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25"/>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25"/>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25"/>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25"/>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25"/>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25"/>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25"/>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25"/>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25"/>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25"/>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25"/>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25"/>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25"/>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25"/>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25"/>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25"/>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25"/>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25"/>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25"/>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25"/>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25"/>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25"/>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25"/>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25"/>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25"/>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25"/>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25"/>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25"/>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25"/>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25"/>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25"/>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25"/>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25"/>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25"/>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25"/>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25"/>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25"/>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25"/>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25"/>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25"/>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25"/>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25"/>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25"/>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25"/>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25"/>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25"/>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25"/>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25"/>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25"/>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25"/>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25"/>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25"/>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25"/>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25"/>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25"/>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25"/>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25"/>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25"/>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25"/>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25"/>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25"/>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25"/>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25"/>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25"/>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25"/>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25"/>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25"/>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25"/>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25"/>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25"/>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25"/>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25"/>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25"/>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25"/>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25"/>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25"/>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25"/>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25"/>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25"/>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25"/>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25"/>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25"/>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25"/>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25"/>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25"/>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25"/>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25"/>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25"/>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25"/>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25"/>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25"/>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25"/>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25"/>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25"/>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25"/>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25"/>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25"/>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25"/>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25"/>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25"/>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25"/>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25"/>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25"/>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25"/>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25"/>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25"/>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25"/>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25"/>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25"/>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25"/>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25"/>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25"/>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25"/>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25"/>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25"/>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25"/>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25"/>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25"/>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25"/>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25"/>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25"/>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25"/>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25"/>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25"/>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25"/>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25"/>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25"/>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25"/>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25"/>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25"/>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25"/>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25"/>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25"/>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25"/>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25"/>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25"/>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25"/>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25"/>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25"/>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25"/>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25"/>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25"/>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25"/>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25"/>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25"/>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25"/>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25"/>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25"/>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25"/>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25"/>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25"/>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25"/>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25"/>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25"/>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25"/>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25"/>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25"/>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25"/>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25"/>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25"/>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25"/>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25"/>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25"/>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25"/>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25"/>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25"/>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25"/>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25"/>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25"/>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25"/>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25"/>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25"/>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25"/>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25"/>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25"/>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25"/>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25"/>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25"/>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25"/>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25"/>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25"/>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25"/>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25"/>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25"/>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25"/>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25"/>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25"/>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25"/>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25"/>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25"/>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25"/>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25"/>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25"/>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25"/>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25"/>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25"/>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25"/>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25"/>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25"/>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25"/>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25"/>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25"/>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25"/>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25"/>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25"/>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25"/>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25"/>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25"/>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25"/>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25"/>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25"/>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25"/>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25"/>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25"/>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25"/>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25"/>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25"/>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25"/>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25"/>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25"/>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25"/>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25"/>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25"/>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25"/>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25"/>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25"/>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25"/>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25"/>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25"/>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25"/>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25"/>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25"/>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25"/>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25"/>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25"/>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25"/>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25"/>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25"/>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25"/>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25"/>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25"/>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25"/>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25"/>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25"/>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25"/>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25"/>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25"/>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25"/>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25"/>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25"/>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25"/>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25"/>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25"/>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25"/>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25"/>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25"/>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25"/>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25"/>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25"/>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25"/>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25"/>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25"/>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25"/>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25"/>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25"/>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25"/>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25"/>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25"/>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25"/>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25"/>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25"/>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25"/>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25"/>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25"/>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25"/>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25"/>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25"/>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25"/>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25"/>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25"/>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25"/>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25"/>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25"/>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25"/>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25"/>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25"/>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25"/>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25"/>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25"/>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25"/>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25"/>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25"/>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25"/>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25"/>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25"/>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25"/>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25"/>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25"/>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25"/>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25"/>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25"/>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25"/>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25"/>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25"/>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25"/>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25"/>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25"/>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25"/>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25"/>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25"/>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25"/>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25"/>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25"/>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25"/>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25"/>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25"/>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25"/>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25"/>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25"/>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25"/>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25"/>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25"/>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25"/>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25"/>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25"/>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25"/>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25"/>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25"/>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25"/>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25"/>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25"/>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25"/>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25"/>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25"/>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25"/>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25"/>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25"/>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25"/>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25"/>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25"/>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25"/>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25"/>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25"/>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25"/>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25"/>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25"/>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25"/>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25"/>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25"/>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25"/>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25"/>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25"/>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25"/>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25"/>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25"/>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25"/>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25"/>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25"/>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25"/>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25"/>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25"/>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25"/>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25"/>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25"/>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25"/>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25"/>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25"/>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25"/>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25"/>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25"/>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25"/>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25"/>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25"/>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4" name="Google Shape;36814;p25"/>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5" name="Google Shape;36815;p25"/>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25"/>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25"/>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25"/>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25"/>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25"/>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25"/>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25"/>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25"/>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25"/>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25"/>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25"/>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25"/>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25"/>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25"/>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25"/>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25"/>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25"/>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25"/>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25"/>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25"/>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25"/>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25"/>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25"/>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25"/>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25"/>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25"/>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25"/>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25"/>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25"/>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25"/>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25"/>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47" name="Google Shape;36847;p25"/>
          <p:cNvGrpSpPr/>
          <p:nvPr/>
        </p:nvGrpSpPr>
        <p:grpSpPr>
          <a:xfrm>
            <a:off x="8155141" y="-251188"/>
            <a:ext cx="1349876" cy="1192709"/>
            <a:chOff x="-5453476" y="-231731"/>
            <a:chExt cx="602462" cy="532317"/>
          </a:xfrm>
        </p:grpSpPr>
        <p:sp>
          <p:nvSpPr>
            <p:cNvPr id="36848" name="Google Shape;36848;p25"/>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25"/>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25"/>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25"/>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25"/>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25"/>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25"/>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25"/>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25"/>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25"/>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25"/>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25"/>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25"/>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25"/>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25"/>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25"/>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25"/>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25"/>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25"/>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25"/>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25"/>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25"/>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25"/>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25"/>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25"/>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25"/>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25"/>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25"/>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25"/>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25"/>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25"/>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25"/>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25"/>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25"/>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25"/>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25"/>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25"/>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25"/>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25"/>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25"/>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25"/>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25"/>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25"/>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25"/>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25"/>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25"/>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25"/>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25"/>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25"/>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25"/>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25"/>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25"/>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25"/>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25"/>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25"/>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25"/>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25"/>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25"/>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25"/>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25"/>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25"/>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25"/>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25"/>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25"/>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25"/>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25"/>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25"/>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25"/>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25"/>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25"/>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25"/>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25"/>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25"/>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25"/>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25"/>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25"/>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25"/>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25"/>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25"/>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25"/>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25"/>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25"/>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25"/>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25"/>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25"/>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25"/>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25"/>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25"/>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25"/>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25"/>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25"/>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25"/>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25"/>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25"/>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25"/>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25"/>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25"/>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25"/>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25"/>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25"/>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25"/>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25"/>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25"/>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25"/>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25"/>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25"/>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25"/>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25"/>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25"/>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25"/>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25"/>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25"/>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25"/>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25"/>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25"/>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25"/>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25"/>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25"/>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25"/>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25"/>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25"/>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25"/>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25"/>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25"/>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25"/>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25"/>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25"/>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25"/>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25"/>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25"/>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25"/>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25"/>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25"/>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25"/>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25"/>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25"/>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25"/>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25"/>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25"/>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25"/>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25"/>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25"/>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25"/>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25"/>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25"/>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25"/>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25"/>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25"/>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25"/>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25"/>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25"/>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25"/>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25"/>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25"/>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25"/>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25"/>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25"/>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25"/>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25"/>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25"/>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25"/>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25"/>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25"/>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25"/>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25"/>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25"/>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25"/>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25"/>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25"/>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25"/>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25"/>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25"/>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25"/>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25"/>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25"/>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25"/>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25"/>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25"/>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25"/>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25"/>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25"/>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25"/>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25"/>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25"/>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25"/>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25"/>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25"/>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25"/>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25"/>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25"/>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25"/>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25"/>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25"/>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25"/>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25"/>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25"/>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25"/>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25"/>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25"/>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25"/>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25"/>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25"/>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25"/>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25"/>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25"/>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25"/>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25"/>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25"/>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25"/>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25"/>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25"/>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25"/>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25"/>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25"/>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25"/>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25"/>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25"/>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25"/>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25"/>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25"/>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25"/>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25"/>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25"/>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25"/>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25"/>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25"/>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25"/>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25"/>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25"/>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25"/>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25"/>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25"/>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25"/>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25"/>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25"/>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25"/>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25"/>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25"/>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25"/>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25"/>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25"/>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25"/>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25"/>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25"/>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25"/>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25"/>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25"/>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25"/>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25"/>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25"/>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25"/>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25"/>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25"/>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25"/>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25"/>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25"/>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25"/>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25"/>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25"/>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25"/>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25"/>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25"/>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25"/>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25"/>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25"/>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25"/>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25"/>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25"/>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25"/>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25"/>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25"/>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25"/>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25"/>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25"/>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25"/>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25"/>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25"/>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25"/>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25"/>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25"/>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25"/>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25"/>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25"/>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25"/>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25"/>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25"/>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25"/>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25"/>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25"/>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25"/>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25"/>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25"/>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25"/>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25"/>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25"/>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25"/>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25"/>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25"/>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25"/>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25"/>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25"/>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25"/>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25"/>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25"/>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25"/>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25"/>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25"/>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25"/>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25"/>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25"/>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25"/>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25"/>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25"/>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25"/>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25"/>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25"/>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25"/>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25"/>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25"/>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25"/>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25"/>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25"/>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25"/>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25"/>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25"/>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25"/>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25"/>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25"/>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25"/>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25"/>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25"/>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25"/>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25"/>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25"/>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25"/>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25"/>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25"/>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25"/>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25"/>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25"/>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25"/>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25"/>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25"/>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25"/>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25"/>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25"/>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25"/>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25"/>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25"/>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25"/>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25"/>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25"/>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25"/>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25"/>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25"/>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25"/>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25"/>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25"/>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25"/>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25"/>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25"/>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25"/>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25"/>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25"/>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25"/>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25"/>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25"/>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25"/>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25"/>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25"/>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25"/>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25"/>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25"/>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25"/>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25"/>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25"/>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25"/>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25"/>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25"/>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25"/>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25"/>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25"/>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25"/>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25"/>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25"/>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25"/>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25"/>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25"/>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25"/>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25"/>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25"/>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25"/>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25"/>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25"/>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25"/>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25"/>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25"/>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25"/>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25"/>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25"/>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25"/>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25"/>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25"/>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25"/>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25"/>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25"/>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25"/>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25"/>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25"/>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25"/>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25"/>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25"/>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25"/>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25"/>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25"/>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25"/>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25"/>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25"/>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25"/>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25"/>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25"/>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25"/>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25"/>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25"/>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25"/>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25"/>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25"/>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25"/>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25"/>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25"/>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25"/>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25"/>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25"/>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25"/>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25"/>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25"/>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25"/>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25"/>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25"/>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25"/>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25"/>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25"/>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25"/>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25"/>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25"/>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25"/>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25"/>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25"/>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6" name="Google Shape;37296;p25"/>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7" name="Google Shape;37297;p25"/>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8" name="Google Shape;37298;p25"/>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9" name="Google Shape;37299;p25"/>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0" name="Google Shape;37300;p25"/>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1" name="Google Shape;37301;p25"/>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2" name="Google Shape;37302;p25"/>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3" name="Google Shape;37303;p25"/>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4" name="Google Shape;37304;p25"/>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5" name="Google Shape;37305;p25"/>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6" name="Google Shape;37306;p25"/>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7" name="Google Shape;37307;p25"/>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8" name="Google Shape;37308;p25"/>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9" name="Google Shape;37309;p25"/>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0" name="Google Shape;37310;p25"/>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1" name="Google Shape;37311;p25"/>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2" name="Google Shape;37312;p25"/>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3" name="Google Shape;37313;p25"/>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4" name="Google Shape;37314;p25"/>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5" name="Google Shape;37315;p25"/>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6" name="Google Shape;37316;p25"/>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7" name="Google Shape;37317;p25"/>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8" name="Google Shape;37318;p25"/>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9" name="Google Shape;37319;p25"/>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0" name="Google Shape;37320;p25"/>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1" name="Google Shape;37321;p25"/>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2" name="Google Shape;37322;p25"/>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3" name="Google Shape;37323;p25"/>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4" name="Google Shape;37324;p25"/>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5" name="Google Shape;37325;p25"/>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6" name="Google Shape;37326;p25"/>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7" name="Google Shape;37327;p25"/>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8" name="Google Shape;37328;p25"/>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9" name="Google Shape;37329;p25"/>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0" name="Google Shape;37330;p25"/>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1" name="Google Shape;37331;p25"/>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2" name="Google Shape;37332;p25"/>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3" name="Google Shape;37333;p25"/>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4" name="Google Shape;37334;p25"/>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5" name="Google Shape;37335;p25"/>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6" name="Google Shape;37336;p25"/>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7" name="Google Shape;37337;p25"/>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8" name="Google Shape;37338;p25"/>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9" name="Google Shape;37339;p25"/>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0" name="Google Shape;37340;p25"/>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1" name="Google Shape;37341;p25"/>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2" name="Google Shape;37342;p25"/>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3" name="Google Shape;37343;p25"/>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4" name="Google Shape;37344;p25"/>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5" name="Google Shape;37345;p25"/>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6" name="Google Shape;37346;p25"/>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7" name="Google Shape;37347;p25"/>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8" name="Google Shape;37348;p25"/>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9" name="Google Shape;37349;p25"/>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0" name="Google Shape;37350;p25"/>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1" name="Google Shape;37351;p25"/>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2" name="Google Shape;37352;p25"/>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3" name="Google Shape;37353;p25"/>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4" name="Google Shape;37354;p25"/>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5" name="Google Shape;37355;p25"/>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6" name="Google Shape;37356;p25"/>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7" name="Google Shape;37357;p25"/>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8" name="Google Shape;37358;p25"/>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9" name="Google Shape;37359;p25"/>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0" name="Google Shape;37360;p25"/>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1" name="Google Shape;37361;p25"/>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2" name="Google Shape;37362;p25"/>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3" name="Google Shape;37363;p25"/>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4" name="Google Shape;37364;p25"/>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5" name="Google Shape;37365;p25"/>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6" name="Google Shape;37366;p25"/>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7" name="Google Shape;37367;p25"/>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8" name="Google Shape;37368;p25"/>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9" name="Google Shape;37369;p25"/>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0" name="Google Shape;37370;p25"/>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1" name="Google Shape;37371;p25"/>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2" name="Google Shape;37372;p25"/>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3" name="Google Shape;37373;p25"/>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4" name="Google Shape;37374;p25"/>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5" name="Google Shape;37375;p25"/>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6" name="Google Shape;37376;p25"/>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7" name="Google Shape;37377;p25"/>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8" name="Google Shape;37378;p25"/>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9" name="Google Shape;37379;p25"/>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0" name="Google Shape;37380;p25"/>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1" name="Google Shape;37381;p25"/>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2" name="Google Shape;37382;p25"/>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3" name="Google Shape;37383;p25"/>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4" name="Google Shape;37384;p25"/>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5" name="Google Shape;37385;p25"/>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6" name="Google Shape;37386;p25"/>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7" name="Google Shape;37387;p25"/>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8" name="Google Shape;37388;p25"/>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9" name="Google Shape;37389;p25"/>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0" name="Google Shape;37390;p25"/>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1" name="Google Shape;37391;p25"/>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2" name="Google Shape;37392;p25"/>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3" name="Google Shape;37393;p25"/>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4" name="Google Shape;37394;p25"/>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5" name="Google Shape;37395;p25"/>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6" name="Google Shape;37396;p25"/>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7" name="Google Shape;37397;p25"/>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8" name="Google Shape;37398;p25"/>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9" name="Google Shape;37399;p25"/>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0" name="Google Shape;37400;p25"/>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1" name="Google Shape;37401;p25"/>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2" name="Google Shape;37402;p25"/>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3" name="Google Shape;37403;p25"/>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4" name="Google Shape;37404;p25"/>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5" name="Google Shape;37405;p25"/>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6" name="Google Shape;37406;p25"/>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7" name="Google Shape;37407;p25"/>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8" name="Google Shape;37408;p25"/>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9" name="Google Shape;37409;p25"/>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0" name="Google Shape;37410;p25"/>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1" name="Google Shape;37411;p25"/>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2" name="Google Shape;37412;p25"/>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3" name="Google Shape;37413;p25"/>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4" name="Google Shape;37414;p25"/>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5" name="Google Shape;37415;p25"/>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6" name="Google Shape;37416;p25"/>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7" name="Google Shape;37417;p25"/>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8" name="Google Shape;37418;p25"/>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9" name="Google Shape;37419;p25"/>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0" name="Google Shape;37420;p25"/>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1" name="Google Shape;37421;p25"/>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2" name="Google Shape;37422;p25"/>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3" name="Google Shape;37423;p25"/>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4" name="Google Shape;37424;p25"/>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5" name="Google Shape;37425;p25"/>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6" name="Google Shape;37426;p25"/>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7" name="Google Shape;37427;p25"/>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8" name="Google Shape;37428;p25"/>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9" name="Google Shape;37429;p25"/>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0" name="Google Shape;37430;p25"/>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1" name="Google Shape;37431;p25"/>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2" name="Google Shape;37432;p25"/>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3" name="Google Shape;37433;p25"/>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4" name="Google Shape;37434;p25"/>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5" name="Google Shape;37435;p25"/>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6" name="Google Shape;37436;p25"/>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7" name="Google Shape;37437;p25"/>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8" name="Google Shape;37438;p25"/>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9" name="Google Shape;37439;p25"/>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0" name="Google Shape;37440;p25"/>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1" name="Google Shape;37441;p25"/>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2" name="Google Shape;37442;p25"/>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3" name="Google Shape;37443;p25"/>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4" name="Google Shape;37444;p25"/>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5" name="Google Shape;37445;p25"/>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6" name="Google Shape;37446;p25"/>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7" name="Google Shape;37447;p25"/>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8" name="Google Shape;37448;p25"/>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9" name="Google Shape;37449;p25"/>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0" name="Google Shape;37450;p25"/>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1" name="Google Shape;37451;p25"/>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2" name="Google Shape;37452;p25"/>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3" name="Google Shape;37453;p25"/>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4" name="Google Shape;37454;p25"/>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5" name="Google Shape;37455;p25"/>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6" name="Google Shape;37456;p25"/>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7" name="Google Shape;37457;p25"/>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8" name="Google Shape;37458;p25"/>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9" name="Google Shape;37459;p25"/>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0" name="Google Shape;37460;p25"/>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1" name="Google Shape;37461;p25"/>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2" name="Google Shape;37462;p25"/>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3" name="Google Shape;37463;p25"/>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4" name="Google Shape;37464;p25"/>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5" name="Google Shape;37465;p25"/>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6" name="Google Shape;37466;p25"/>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7" name="Google Shape;37467;p25"/>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8" name="Google Shape;37468;p25"/>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9" name="Google Shape;37469;p25"/>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0" name="Google Shape;37470;p25"/>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1" name="Google Shape;37471;p25"/>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2" name="Google Shape;37472;p25"/>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3" name="Google Shape;37473;p25"/>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4" name="Google Shape;37474;p25"/>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5" name="Google Shape;37475;p25"/>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6" name="Google Shape;37476;p25"/>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7" name="Google Shape;37477;p25"/>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8" name="Google Shape;37478;p25"/>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9" name="Google Shape;37479;p25"/>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0" name="Google Shape;37480;p25"/>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1" name="Google Shape;37481;p25"/>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2" name="Google Shape;37482;p25"/>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3" name="Google Shape;37483;p25"/>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4" name="Google Shape;37484;p25"/>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5" name="Google Shape;37485;p25"/>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6" name="Google Shape;37486;p25"/>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7" name="Google Shape;37487;p25"/>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8" name="Google Shape;37488;p25"/>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9" name="Google Shape;37489;p25"/>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0" name="Google Shape;37490;p25"/>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1" name="Google Shape;37491;p25"/>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2" name="Google Shape;37492;p25"/>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3" name="Google Shape;37493;p25"/>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4" name="Google Shape;37494;p25"/>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5" name="Google Shape;37495;p25"/>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6" name="Google Shape;37496;p25"/>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7" name="Google Shape;37497;p25"/>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8" name="Google Shape;37498;p25"/>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9" name="Google Shape;37499;p25"/>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0" name="Google Shape;37500;p25"/>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1" name="Google Shape;37501;p25"/>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2" name="Google Shape;37502;p25"/>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3" name="Google Shape;37503;p25"/>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4" name="Google Shape;37504;p25"/>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5" name="Google Shape;37505;p25"/>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6" name="Google Shape;37506;p25"/>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7" name="Google Shape;37507;p25"/>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8" name="Google Shape;37508;p25"/>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9" name="Google Shape;37509;p25"/>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0" name="Google Shape;37510;p25"/>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1" name="Google Shape;37511;p25"/>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2" name="Google Shape;37512;p25"/>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3" name="Google Shape;37513;p25"/>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4" name="Google Shape;37514;p25"/>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5" name="Google Shape;37515;p25"/>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6" name="Google Shape;37516;p25"/>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7" name="Google Shape;37517;p25"/>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8" name="Google Shape;37518;p25"/>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9" name="Google Shape;37519;p25"/>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0" name="Google Shape;37520;p25"/>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1" name="Google Shape;37521;p25"/>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2" name="Google Shape;37522;p25"/>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3" name="Google Shape;37523;p25"/>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4" name="Google Shape;37524;p25"/>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5" name="Google Shape;37525;p25"/>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6" name="Google Shape;37526;p25"/>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7" name="Google Shape;37527;p25"/>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8" name="Google Shape;37528;p25"/>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9" name="Google Shape;37529;p25"/>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0" name="Google Shape;37530;p25"/>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1" name="Google Shape;37531;p25"/>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2" name="Google Shape;37532;p25"/>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3" name="Google Shape;37533;p25"/>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4" name="Google Shape;37534;p25"/>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5" name="Google Shape;37535;p25"/>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6" name="Google Shape;37536;p25"/>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7" name="Google Shape;37537;p25"/>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8" name="Google Shape;37538;p25"/>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9" name="Google Shape;37539;p25"/>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0" name="Google Shape;37540;p25"/>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1" name="Google Shape;37541;p25"/>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2" name="Google Shape;37542;p25"/>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3" name="Google Shape;37543;p25"/>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4" name="Google Shape;37544;p25"/>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5" name="Google Shape;37545;p25"/>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6" name="Google Shape;37546;p25"/>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7" name="Google Shape;37547;p25"/>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8" name="Google Shape;37548;p25"/>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9" name="Google Shape;37549;p25"/>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0" name="Google Shape;37550;p25"/>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1" name="Google Shape;37551;p25"/>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2" name="Google Shape;37552;p25"/>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3" name="Google Shape;37553;p25"/>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4" name="Google Shape;37554;p25"/>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5" name="Google Shape;37555;p25"/>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6" name="Google Shape;37556;p25"/>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7" name="Google Shape;37557;p25"/>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8" name="Google Shape;37558;p25"/>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9" name="Google Shape;37559;p25"/>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0" name="Google Shape;37560;p25"/>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1" name="Google Shape;37561;p25"/>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2" name="Google Shape;37562;p25"/>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3" name="Google Shape;37563;p25"/>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4" name="Google Shape;37564;p25"/>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5" name="Google Shape;37565;p25"/>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6" name="Google Shape;37566;p25"/>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7" name="Google Shape;37567;p25"/>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8" name="Google Shape;37568;p25"/>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9" name="Google Shape;37569;p25"/>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0" name="Google Shape;37570;p25"/>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1" name="Google Shape;37571;p25"/>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2" name="Google Shape;37572;p25"/>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3" name="Google Shape;37573;p25"/>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4" name="Google Shape;37574;p25"/>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5" name="Google Shape;37575;p25"/>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6" name="Google Shape;37576;p25"/>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7" name="Google Shape;37577;p25"/>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8" name="Google Shape;37578;p25"/>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9" name="Google Shape;37579;p25"/>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0" name="Google Shape;37580;p25"/>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1" name="Google Shape;37581;p25"/>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2" name="Google Shape;37582;p25"/>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3" name="Google Shape;37583;p25"/>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4" name="Google Shape;37584;p25"/>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5" name="Google Shape;37585;p25"/>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6" name="Google Shape;37586;p25"/>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7" name="Google Shape;37587;p25"/>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8" name="Google Shape;37588;p25"/>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9" name="Google Shape;37589;p25"/>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0" name="Google Shape;37590;p25"/>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1" name="Google Shape;37591;p25"/>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2" name="Google Shape;37592;p25"/>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3" name="Google Shape;37593;p25"/>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4" name="Google Shape;37594;p25"/>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5" name="Google Shape;37595;p25"/>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6" name="Google Shape;37596;p25"/>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7" name="Google Shape;37597;p25"/>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8" name="Google Shape;37598;p25"/>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9" name="Google Shape;37599;p25"/>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0" name="Google Shape;37600;p25"/>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1" name="Google Shape;37601;p25"/>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2" name="Google Shape;37602;p25"/>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3" name="Google Shape;37603;p25"/>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4" name="Google Shape;37604;p25"/>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5" name="Google Shape;37605;p25"/>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6" name="Google Shape;37606;p25"/>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7" name="Google Shape;37607;p25"/>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8" name="Google Shape;37608;p25"/>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9" name="Google Shape;37609;p25"/>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0" name="Google Shape;37610;p25"/>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1" name="Google Shape;37611;p25"/>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2" name="Google Shape;37612;p25"/>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3" name="Google Shape;37613;p25"/>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4" name="Google Shape;37614;p25"/>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5" name="Google Shape;37615;p25"/>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6" name="Google Shape;37616;p25"/>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7" name="Google Shape;37617;p25"/>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8" name="Google Shape;37618;p25"/>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9" name="Google Shape;37619;p25"/>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0" name="Google Shape;37620;p25"/>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1" name="Google Shape;37621;p25"/>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2" name="Google Shape;37622;p25"/>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3" name="Google Shape;37623;p25"/>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4" name="Google Shape;37624;p25"/>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5" name="Google Shape;37625;p25"/>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6" name="Google Shape;37626;p25"/>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7" name="Google Shape;37627;p25"/>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8" name="Google Shape;37628;p25"/>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9" name="Google Shape;37629;p25"/>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0" name="Google Shape;37630;p25"/>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1" name="Google Shape;37631;p25"/>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2" name="Google Shape;37632;p25"/>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3" name="Google Shape;37633;p25"/>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4" name="Google Shape;37634;p25"/>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5" name="Google Shape;37635;p25"/>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6" name="Google Shape;37636;p25"/>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7" name="Google Shape;37637;p25"/>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8" name="Google Shape;37638;p25"/>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9" name="Google Shape;37639;p25"/>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0" name="Google Shape;37640;p25"/>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1" name="Google Shape;37641;p25"/>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2" name="Google Shape;37642;p25"/>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3" name="Google Shape;37643;p25"/>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4" name="Google Shape;37644;p25"/>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5" name="Google Shape;37645;p25"/>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6" name="Google Shape;37646;p25"/>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7" name="Google Shape;37647;p25"/>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8" name="Google Shape;37648;p25"/>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9" name="Google Shape;37649;p25"/>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0" name="Google Shape;37650;p25"/>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1" name="Google Shape;37651;p25"/>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2" name="Google Shape;37652;p25"/>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3" name="Google Shape;37653;p25"/>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4" name="Google Shape;37654;p25"/>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5" name="Google Shape;37655;p25"/>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6" name="Google Shape;37656;p25"/>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7" name="Google Shape;37657;p25"/>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8" name="Google Shape;37658;p25"/>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9" name="Google Shape;37659;p25"/>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0" name="Google Shape;37660;p25"/>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1" name="Google Shape;37661;p25"/>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2" name="Google Shape;37662;p25"/>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3" name="Google Shape;37663;p25"/>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4" name="Google Shape;37664;p25"/>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5" name="Google Shape;37665;p25"/>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6" name="Google Shape;37666;p25"/>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7" name="Google Shape;37667;p25"/>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8" name="Google Shape;37668;p25"/>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9" name="Google Shape;37669;p25"/>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0" name="Google Shape;37670;p25"/>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1" name="Google Shape;37671;p25"/>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2" name="Google Shape;37672;p25"/>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3" name="Google Shape;37673;p25"/>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4" name="Google Shape;37674;p25"/>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5" name="Google Shape;37675;p25"/>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6" name="Google Shape;37676;p25"/>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7" name="Google Shape;37677;p25"/>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8" name="Google Shape;37678;p25"/>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9" name="Google Shape;37679;p25"/>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0" name="Google Shape;37680;p25"/>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1" name="Google Shape;37681;p25"/>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2" name="Google Shape;37682;p25"/>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3" name="Google Shape;37683;p25"/>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4" name="Google Shape;37684;p25"/>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5" name="Google Shape;37685;p25"/>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6" name="Google Shape;37686;p25"/>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7" name="Google Shape;37687;p25"/>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8" name="Google Shape;37688;p25"/>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9" name="Google Shape;37689;p25"/>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0" name="Google Shape;37690;p25"/>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1" name="Google Shape;37691;p25"/>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2" name="Google Shape;37692;p25"/>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3" name="Google Shape;37693;p25"/>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4" name="Google Shape;37694;p25"/>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5" name="Google Shape;37695;p25"/>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6" name="Google Shape;37696;p25"/>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7" name="Google Shape;37697;p25"/>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7698" name="Google Shape;37698;p25"/>
          <p:cNvPicPr preferRelativeResize="0"/>
          <p:nvPr/>
        </p:nvPicPr>
        <p:blipFill>
          <a:blip r:embed="rId6">
            <a:alphaModFix/>
          </a:blip>
          <a:stretch>
            <a:fillRect/>
          </a:stretch>
        </p:blipFill>
        <p:spPr>
          <a:xfrm rot="-4327495">
            <a:off x="-906825" y="-543651"/>
            <a:ext cx="1795818" cy="1846051"/>
          </a:xfrm>
          <a:prstGeom prst="rect">
            <a:avLst/>
          </a:prstGeom>
          <a:noFill/>
          <a:ln>
            <a:noFill/>
          </a:ln>
        </p:spPr>
      </p:pic>
      <p:sp>
        <p:nvSpPr>
          <p:cNvPr id="37699" name="Google Shape;37699;p25"/>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3">
  <p:cSld name="TITLE_ONLY_1_1_1">
    <p:spTree>
      <p:nvGrpSpPr>
        <p:cNvPr id="1" name="Shape 37700"/>
        <p:cNvGrpSpPr/>
        <p:nvPr/>
      </p:nvGrpSpPr>
      <p:grpSpPr>
        <a:xfrm>
          <a:off x="0" y="0"/>
          <a:ext cx="0" cy="0"/>
          <a:chOff x="0" y="0"/>
          <a:chExt cx="0" cy="0"/>
        </a:xfrm>
      </p:grpSpPr>
      <p:pic>
        <p:nvPicPr>
          <p:cNvPr id="37701" name="Google Shape;37701;p26"/>
          <p:cNvPicPr preferRelativeResize="0"/>
          <p:nvPr/>
        </p:nvPicPr>
        <p:blipFill>
          <a:blip r:embed="rId2">
            <a:alphaModFix/>
          </a:blip>
          <a:stretch>
            <a:fillRect/>
          </a:stretch>
        </p:blipFill>
        <p:spPr>
          <a:xfrm rot="7074845" flipH="1">
            <a:off x="491284" y="-1304253"/>
            <a:ext cx="5801283" cy="4233908"/>
          </a:xfrm>
          <a:prstGeom prst="rect">
            <a:avLst/>
          </a:prstGeom>
          <a:noFill/>
          <a:ln>
            <a:noFill/>
          </a:ln>
        </p:spPr>
      </p:pic>
      <p:grpSp>
        <p:nvGrpSpPr>
          <p:cNvPr id="37702" name="Google Shape;37702;p26"/>
          <p:cNvGrpSpPr/>
          <p:nvPr/>
        </p:nvGrpSpPr>
        <p:grpSpPr>
          <a:xfrm rot="7605516">
            <a:off x="6685893" y="4537422"/>
            <a:ext cx="4381267" cy="2346146"/>
            <a:chOff x="-4904924" y="1912865"/>
            <a:chExt cx="1329790" cy="712096"/>
          </a:xfrm>
        </p:grpSpPr>
        <p:sp>
          <p:nvSpPr>
            <p:cNvPr id="37703" name="Google Shape;37703;p26"/>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4" name="Google Shape;37704;p26"/>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5" name="Google Shape;37705;p26"/>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6" name="Google Shape;37706;p26"/>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7" name="Google Shape;37707;p26"/>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8" name="Google Shape;37708;p26"/>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9" name="Google Shape;37709;p26"/>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0" name="Google Shape;37710;p26"/>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1" name="Google Shape;37711;p26"/>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2" name="Google Shape;37712;p26"/>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3" name="Google Shape;37713;p26"/>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4" name="Google Shape;37714;p26"/>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5" name="Google Shape;37715;p26"/>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6" name="Google Shape;37716;p26"/>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7" name="Google Shape;37717;p26"/>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8" name="Google Shape;37718;p26"/>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9" name="Google Shape;37719;p26"/>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0" name="Google Shape;37720;p26"/>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1" name="Google Shape;37721;p26"/>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2" name="Google Shape;37722;p26"/>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3" name="Google Shape;37723;p26"/>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4" name="Google Shape;37724;p26"/>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5" name="Google Shape;37725;p26"/>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6" name="Google Shape;37726;p26"/>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7" name="Google Shape;37727;p26"/>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8" name="Google Shape;37728;p26"/>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9" name="Google Shape;37729;p26"/>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0" name="Google Shape;37730;p26"/>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1" name="Google Shape;37731;p26"/>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2" name="Google Shape;37732;p26"/>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3" name="Google Shape;37733;p26"/>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4" name="Google Shape;37734;p26"/>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5" name="Google Shape;37735;p26"/>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6" name="Google Shape;37736;p26"/>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7" name="Google Shape;37737;p26"/>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8" name="Google Shape;37738;p26"/>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9" name="Google Shape;37739;p26"/>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0" name="Google Shape;37740;p26"/>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1" name="Google Shape;37741;p26"/>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2" name="Google Shape;37742;p26"/>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3" name="Google Shape;37743;p26"/>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4" name="Google Shape;37744;p26"/>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5" name="Google Shape;37745;p26"/>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6" name="Google Shape;37746;p26"/>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7" name="Google Shape;37747;p26"/>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8" name="Google Shape;37748;p26"/>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9" name="Google Shape;37749;p26"/>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0" name="Google Shape;37750;p26"/>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1" name="Google Shape;37751;p26"/>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2" name="Google Shape;37752;p26"/>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3" name="Google Shape;37753;p26"/>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4" name="Google Shape;37754;p26"/>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5" name="Google Shape;37755;p26"/>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6" name="Google Shape;37756;p26"/>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7" name="Google Shape;37757;p26"/>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8" name="Google Shape;37758;p26"/>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9" name="Google Shape;37759;p26"/>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0" name="Google Shape;37760;p26"/>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1" name="Google Shape;37761;p26"/>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2" name="Google Shape;37762;p26"/>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3" name="Google Shape;37763;p26"/>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4" name="Google Shape;37764;p26"/>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5" name="Google Shape;37765;p26"/>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6" name="Google Shape;37766;p26"/>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7" name="Google Shape;37767;p26"/>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8" name="Google Shape;37768;p26"/>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9" name="Google Shape;37769;p26"/>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0" name="Google Shape;37770;p26"/>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1" name="Google Shape;37771;p26"/>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2" name="Google Shape;37772;p26"/>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3" name="Google Shape;37773;p26"/>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4" name="Google Shape;37774;p26"/>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5" name="Google Shape;37775;p26"/>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6" name="Google Shape;37776;p26"/>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7" name="Google Shape;37777;p26"/>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8" name="Google Shape;37778;p26"/>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9" name="Google Shape;37779;p26"/>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0" name="Google Shape;37780;p26"/>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1" name="Google Shape;37781;p26"/>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2" name="Google Shape;37782;p26"/>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3" name="Google Shape;37783;p26"/>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4" name="Google Shape;37784;p26"/>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5" name="Google Shape;37785;p26"/>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6" name="Google Shape;37786;p26"/>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7" name="Google Shape;37787;p26"/>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8" name="Google Shape;37788;p26"/>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9" name="Google Shape;37789;p26"/>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0" name="Google Shape;37790;p26"/>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1" name="Google Shape;37791;p26"/>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2" name="Google Shape;37792;p26"/>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3" name="Google Shape;37793;p26"/>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4" name="Google Shape;37794;p26"/>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5" name="Google Shape;37795;p26"/>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6" name="Google Shape;37796;p26"/>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7" name="Google Shape;37797;p26"/>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8" name="Google Shape;37798;p26"/>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9" name="Google Shape;37799;p26"/>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0" name="Google Shape;37800;p26"/>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1" name="Google Shape;37801;p26"/>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2" name="Google Shape;37802;p26"/>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3" name="Google Shape;37803;p26"/>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4" name="Google Shape;37804;p26"/>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5" name="Google Shape;37805;p26"/>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6" name="Google Shape;37806;p26"/>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7" name="Google Shape;37807;p26"/>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8" name="Google Shape;37808;p26"/>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9" name="Google Shape;37809;p26"/>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0" name="Google Shape;37810;p26"/>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1" name="Google Shape;37811;p26"/>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2" name="Google Shape;37812;p26"/>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3" name="Google Shape;37813;p26"/>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4" name="Google Shape;37814;p26"/>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5" name="Google Shape;37815;p26"/>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6" name="Google Shape;37816;p26"/>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7" name="Google Shape;37817;p26"/>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8" name="Google Shape;37818;p26"/>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9" name="Google Shape;37819;p26"/>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0" name="Google Shape;37820;p26"/>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1" name="Google Shape;37821;p26"/>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2" name="Google Shape;37822;p26"/>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3" name="Google Shape;37823;p26"/>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4" name="Google Shape;37824;p26"/>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5" name="Google Shape;37825;p26"/>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6" name="Google Shape;37826;p26"/>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7" name="Google Shape;37827;p26"/>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8" name="Google Shape;37828;p26"/>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9" name="Google Shape;37829;p26"/>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0" name="Google Shape;37830;p26"/>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1" name="Google Shape;37831;p26"/>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2" name="Google Shape;37832;p26"/>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3" name="Google Shape;37833;p26"/>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4" name="Google Shape;37834;p26"/>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5" name="Google Shape;37835;p26"/>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6" name="Google Shape;37836;p26"/>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7" name="Google Shape;37837;p26"/>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8" name="Google Shape;37838;p26"/>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9" name="Google Shape;37839;p26"/>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0" name="Google Shape;37840;p26"/>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1" name="Google Shape;37841;p26"/>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2" name="Google Shape;37842;p26"/>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3" name="Google Shape;37843;p26"/>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4" name="Google Shape;37844;p26"/>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5" name="Google Shape;37845;p26"/>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6" name="Google Shape;37846;p26"/>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7" name="Google Shape;37847;p26"/>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8" name="Google Shape;37848;p26"/>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9" name="Google Shape;37849;p26"/>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0" name="Google Shape;37850;p26"/>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1" name="Google Shape;37851;p26"/>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2" name="Google Shape;37852;p26"/>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3" name="Google Shape;37853;p26"/>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4" name="Google Shape;37854;p26"/>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5" name="Google Shape;37855;p26"/>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6" name="Google Shape;37856;p26"/>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7" name="Google Shape;37857;p26"/>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8" name="Google Shape;37858;p26"/>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9" name="Google Shape;37859;p26"/>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0" name="Google Shape;37860;p26"/>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1" name="Google Shape;37861;p26"/>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2" name="Google Shape;37862;p26"/>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3" name="Google Shape;37863;p26"/>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4" name="Google Shape;37864;p26"/>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5" name="Google Shape;37865;p26"/>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6" name="Google Shape;37866;p26"/>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7867" name="Google Shape;37867;p26"/>
          <p:cNvPicPr preferRelativeResize="0"/>
          <p:nvPr/>
        </p:nvPicPr>
        <p:blipFill>
          <a:blip r:embed="rId3">
            <a:alphaModFix/>
          </a:blip>
          <a:stretch>
            <a:fillRect/>
          </a:stretch>
        </p:blipFill>
        <p:spPr>
          <a:xfrm rot="10800000">
            <a:off x="8404161" y="-301862"/>
            <a:ext cx="3587500" cy="1673724"/>
          </a:xfrm>
          <a:prstGeom prst="rect">
            <a:avLst/>
          </a:prstGeom>
          <a:noFill/>
          <a:ln>
            <a:noFill/>
          </a:ln>
        </p:spPr>
      </p:pic>
      <p:grpSp>
        <p:nvGrpSpPr>
          <p:cNvPr id="37868" name="Google Shape;37868;p26"/>
          <p:cNvGrpSpPr/>
          <p:nvPr/>
        </p:nvGrpSpPr>
        <p:grpSpPr>
          <a:xfrm rot="-5400000">
            <a:off x="-2843669" y="950694"/>
            <a:ext cx="4381258" cy="2346142"/>
            <a:chOff x="-4904924" y="1912865"/>
            <a:chExt cx="1329790" cy="712096"/>
          </a:xfrm>
        </p:grpSpPr>
        <p:sp>
          <p:nvSpPr>
            <p:cNvPr id="37869" name="Google Shape;37869;p26"/>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0" name="Google Shape;37870;p26"/>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1" name="Google Shape;37871;p26"/>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2" name="Google Shape;37872;p26"/>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3" name="Google Shape;37873;p26"/>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4" name="Google Shape;37874;p26"/>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5" name="Google Shape;37875;p26"/>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6" name="Google Shape;37876;p26"/>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7" name="Google Shape;37877;p26"/>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8" name="Google Shape;37878;p26"/>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9" name="Google Shape;37879;p26"/>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0" name="Google Shape;37880;p26"/>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1" name="Google Shape;37881;p26"/>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2" name="Google Shape;37882;p26"/>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3" name="Google Shape;37883;p26"/>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4" name="Google Shape;37884;p26"/>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5" name="Google Shape;37885;p26"/>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6" name="Google Shape;37886;p26"/>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7" name="Google Shape;37887;p26"/>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8" name="Google Shape;37888;p26"/>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9" name="Google Shape;37889;p26"/>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0" name="Google Shape;37890;p26"/>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1" name="Google Shape;37891;p26"/>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2" name="Google Shape;37892;p26"/>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3" name="Google Shape;37893;p26"/>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4" name="Google Shape;37894;p26"/>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5" name="Google Shape;37895;p26"/>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6" name="Google Shape;37896;p26"/>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7" name="Google Shape;37897;p26"/>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8" name="Google Shape;37898;p26"/>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9" name="Google Shape;37899;p26"/>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0" name="Google Shape;37900;p26"/>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1" name="Google Shape;37901;p26"/>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2" name="Google Shape;37902;p26"/>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3" name="Google Shape;37903;p26"/>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4" name="Google Shape;37904;p26"/>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5" name="Google Shape;37905;p26"/>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6" name="Google Shape;37906;p26"/>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7" name="Google Shape;37907;p26"/>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8" name="Google Shape;37908;p26"/>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9" name="Google Shape;37909;p26"/>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0" name="Google Shape;37910;p26"/>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1" name="Google Shape;37911;p26"/>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2" name="Google Shape;37912;p26"/>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3" name="Google Shape;37913;p26"/>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4" name="Google Shape;37914;p26"/>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5" name="Google Shape;37915;p26"/>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6" name="Google Shape;37916;p26"/>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7" name="Google Shape;37917;p26"/>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8" name="Google Shape;37918;p26"/>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9" name="Google Shape;37919;p26"/>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0" name="Google Shape;37920;p26"/>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1" name="Google Shape;37921;p26"/>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2" name="Google Shape;37922;p26"/>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3" name="Google Shape;37923;p26"/>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4" name="Google Shape;37924;p26"/>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5" name="Google Shape;37925;p26"/>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6" name="Google Shape;37926;p26"/>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7" name="Google Shape;37927;p26"/>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8" name="Google Shape;37928;p26"/>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9" name="Google Shape;37929;p26"/>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0" name="Google Shape;37930;p26"/>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1" name="Google Shape;37931;p26"/>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2" name="Google Shape;37932;p26"/>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3" name="Google Shape;37933;p26"/>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4" name="Google Shape;37934;p26"/>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5" name="Google Shape;37935;p26"/>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6" name="Google Shape;37936;p26"/>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7" name="Google Shape;37937;p26"/>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8" name="Google Shape;37938;p26"/>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9" name="Google Shape;37939;p26"/>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0" name="Google Shape;37940;p26"/>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1" name="Google Shape;37941;p26"/>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2" name="Google Shape;37942;p26"/>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3" name="Google Shape;37943;p26"/>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4" name="Google Shape;37944;p26"/>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5" name="Google Shape;37945;p26"/>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6" name="Google Shape;37946;p26"/>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7" name="Google Shape;37947;p26"/>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8" name="Google Shape;37948;p26"/>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9" name="Google Shape;37949;p26"/>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0" name="Google Shape;37950;p26"/>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1" name="Google Shape;37951;p26"/>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2" name="Google Shape;37952;p26"/>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3" name="Google Shape;37953;p26"/>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4" name="Google Shape;37954;p26"/>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5" name="Google Shape;37955;p26"/>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6" name="Google Shape;37956;p26"/>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7" name="Google Shape;37957;p26"/>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8" name="Google Shape;37958;p26"/>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9" name="Google Shape;37959;p26"/>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0" name="Google Shape;37960;p26"/>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1" name="Google Shape;37961;p26"/>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2" name="Google Shape;37962;p26"/>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3" name="Google Shape;37963;p26"/>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4" name="Google Shape;37964;p26"/>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5" name="Google Shape;37965;p26"/>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6" name="Google Shape;37966;p26"/>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7" name="Google Shape;37967;p26"/>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8" name="Google Shape;37968;p26"/>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9" name="Google Shape;37969;p26"/>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0" name="Google Shape;37970;p26"/>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1" name="Google Shape;37971;p26"/>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2" name="Google Shape;37972;p26"/>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3" name="Google Shape;37973;p26"/>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4" name="Google Shape;37974;p26"/>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5" name="Google Shape;37975;p26"/>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6" name="Google Shape;37976;p26"/>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7" name="Google Shape;37977;p26"/>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8" name="Google Shape;37978;p26"/>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9" name="Google Shape;37979;p26"/>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0" name="Google Shape;37980;p26"/>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1" name="Google Shape;37981;p26"/>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2" name="Google Shape;37982;p26"/>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3" name="Google Shape;37983;p26"/>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4" name="Google Shape;37984;p26"/>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5" name="Google Shape;37985;p26"/>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6" name="Google Shape;37986;p26"/>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7" name="Google Shape;37987;p26"/>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8" name="Google Shape;37988;p26"/>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9" name="Google Shape;37989;p26"/>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0" name="Google Shape;37990;p26"/>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1" name="Google Shape;37991;p26"/>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2" name="Google Shape;37992;p26"/>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3" name="Google Shape;37993;p26"/>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4" name="Google Shape;37994;p26"/>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5" name="Google Shape;37995;p26"/>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6" name="Google Shape;37996;p26"/>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7" name="Google Shape;37997;p26"/>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8" name="Google Shape;37998;p26"/>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9" name="Google Shape;37999;p26"/>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0" name="Google Shape;38000;p26"/>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1" name="Google Shape;38001;p26"/>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2" name="Google Shape;38002;p26"/>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3" name="Google Shape;38003;p26"/>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4" name="Google Shape;38004;p26"/>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5" name="Google Shape;38005;p26"/>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6" name="Google Shape;38006;p26"/>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7" name="Google Shape;38007;p26"/>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8" name="Google Shape;38008;p26"/>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9" name="Google Shape;38009;p26"/>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0" name="Google Shape;38010;p26"/>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1" name="Google Shape;38011;p26"/>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2" name="Google Shape;38012;p26"/>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3" name="Google Shape;38013;p26"/>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4" name="Google Shape;38014;p26"/>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5" name="Google Shape;38015;p26"/>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6" name="Google Shape;38016;p26"/>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7" name="Google Shape;38017;p26"/>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8" name="Google Shape;38018;p26"/>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9" name="Google Shape;38019;p26"/>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0" name="Google Shape;38020;p26"/>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1" name="Google Shape;38021;p26"/>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2" name="Google Shape;38022;p26"/>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3" name="Google Shape;38023;p26"/>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4" name="Google Shape;38024;p26"/>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5" name="Google Shape;38025;p26"/>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6" name="Google Shape;38026;p26"/>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7" name="Google Shape;38027;p26"/>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8" name="Google Shape;38028;p26"/>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9" name="Google Shape;38029;p26"/>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0" name="Google Shape;38030;p26"/>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1" name="Google Shape;38031;p26"/>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2" name="Google Shape;38032;p26"/>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033" name="Google Shape;38033;p26"/>
          <p:cNvPicPr preferRelativeResize="0"/>
          <p:nvPr/>
        </p:nvPicPr>
        <p:blipFill>
          <a:blip r:embed="rId4">
            <a:alphaModFix/>
          </a:blip>
          <a:stretch>
            <a:fillRect/>
          </a:stretch>
        </p:blipFill>
        <p:spPr>
          <a:xfrm>
            <a:off x="-785850" y="4134475"/>
            <a:ext cx="3778501" cy="1592151"/>
          </a:xfrm>
          <a:prstGeom prst="rect">
            <a:avLst/>
          </a:prstGeom>
          <a:noFill/>
          <a:ln>
            <a:noFill/>
          </a:ln>
        </p:spPr>
      </p:pic>
      <p:grpSp>
        <p:nvGrpSpPr>
          <p:cNvPr id="38034" name="Google Shape;38034;p26"/>
          <p:cNvGrpSpPr/>
          <p:nvPr/>
        </p:nvGrpSpPr>
        <p:grpSpPr>
          <a:xfrm flipH="1">
            <a:off x="-12" y="3715435"/>
            <a:ext cx="1534711" cy="1356024"/>
            <a:chOff x="-5453476" y="-231731"/>
            <a:chExt cx="602462" cy="532317"/>
          </a:xfrm>
        </p:grpSpPr>
        <p:sp>
          <p:nvSpPr>
            <p:cNvPr id="38035" name="Google Shape;38035;p26"/>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6" name="Google Shape;38036;p26"/>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7" name="Google Shape;38037;p26"/>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8" name="Google Shape;38038;p26"/>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9" name="Google Shape;38039;p26"/>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0" name="Google Shape;38040;p26"/>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1" name="Google Shape;38041;p26"/>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2" name="Google Shape;38042;p26"/>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3" name="Google Shape;38043;p26"/>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4" name="Google Shape;38044;p26"/>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5" name="Google Shape;38045;p26"/>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6" name="Google Shape;38046;p26"/>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7" name="Google Shape;38047;p26"/>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8" name="Google Shape;38048;p26"/>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9" name="Google Shape;38049;p26"/>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0" name="Google Shape;38050;p26"/>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1" name="Google Shape;38051;p26"/>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2" name="Google Shape;38052;p26"/>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3" name="Google Shape;38053;p26"/>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4" name="Google Shape;38054;p26"/>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5" name="Google Shape;38055;p26"/>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6" name="Google Shape;38056;p26"/>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7" name="Google Shape;38057;p26"/>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8" name="Google Shape;38058;p26"/>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9" name="Google Shape;38059;p26"/>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0" name="Google Shape;38060;p26"/>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1" name="Google Shape;38061;p26"/>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2" name="Google Shape;38062;p26"/>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3" name="Google Shape;38063;p26"/>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4" name="Google Shape;38064;p26"/>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5" name="Google Shape;38065;p26"/>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6" name="Google Shape;38066;p26"/>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7" name="Google Shape;38067;p26"/>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8" name="Google Shape;38068;p26"/>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9" name="Google Shape;38069;p26"/>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0" name="Google Shape;38070;p26"/>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1" name="Google Shape;38071;p26"/>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2" name="Google Shape;38072;p26"/>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3" name="Google Shape;38073;p26"/>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4" name="Google Shape;38074;p26"/>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5" name="Google Shape;38075;p26"/>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6" name="Google Shape;38076;p26"/>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7" name="Google Shape;38077;p26"/>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8" name="Google Shape;38078;p26"/>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9" name="Google Shape;38079;p26"/>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0" name="Google Shape;38080;p26"/>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1" name="Google Shape;38081;p26"/>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2" name="Google Shape;38082;p26"/>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3" name="Google Shape;38083;p26"/>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4" name="Google Shape;38084;p26"/>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5" name="Google Shape;38085;p26"/>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6" name="Google Shape;38086;p26"/>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7" name="Google Shape;38087;p26"/>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8" name="Google Shape;38088;p26"/>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9" name="Google Shape;38089;p26"/>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0" name="Google Shape;38090;p26"/>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1" name="Google Shape;38091;p26"/>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2" name="Google Shape;38092;p26"/>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3" name="Google Shape;38093;p26"/>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4" name="Google Shape;38094;p26"/>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5" name="Google Shape;38095;p26"/>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6" name="Google Shape;38096;p26"/>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7" name="Google Shape;38097;p26"/>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8" name="Google Shape;38098;p26"/>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9" name="Google Shape;38099;p26"/>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0" name="Google Shape;38100;p26"/>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1" name="Google Shape;38101;p26"/>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2" name="Google Shape;38102;p26"/>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3" name="Google Shape;38103;p26"/>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4" name="Google Shape;38104;p26"/>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5" name="Google Shape;38105;p26"/>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6" name="Google Shape;38106;p26"/>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7" name="Google Shape;38107;p26"/>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8" name="Google Shape;38108;p26"/>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9" name="Google Shape;38109;p26"/>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0" name="Google Shape;38110;p26"/>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1" name="Google Shape;38111;p26"/>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2" name="Google Shape;38112;p26"/>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3" name="Google Shape;38113;p26"/>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4" name="Google Shape;38114;p26"/>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5" name="Google Shape;38115;p26"/>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6" name="Google Shape;38116;p26"/>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7" name="Google Shape;38117;p26"/>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8" name="Google Shape;38118;p26"/>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9" name="Google Shape;38119;p26"/>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0" name="Google Shape;38120;p26"/>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1" name="Google Shape;38121;p26"/>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2" name="Google Shape;38122;p26"/>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3" name="Google Shape;38123;p26"/>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4" name="Google Shape;38124;p26"/>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5" name="Google Shape;38125;p26"/>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6" name="Google Shape;38126;p26"/>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7" name="Google Shape;38127;p26"/>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8" name="Google Shape;38128;p26"/>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9" name="Google Shape;38129;p26"/>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0" name="Google Shape;38130;p26"/>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1" name="Google Shape;38131;p26"/>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2" name="Google Shape;38132;p26"/>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3" name="Google Shape;38133;p26"/>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4" name="Google Shape;38134;p26"/>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5" name="Google Shape;38135;p26"/>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6" name="Google Shape;38136;p26"/>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7" name="Google Shape;38137;p26"/>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8" name="Google Shape;38138;p26"/>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9" name="Google Shape;38139;p26"/>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0" name="Google Shape;38140;p26"/>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1" name="Google Shape;38141;p26"/>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2" name="Google Shape;38142;p26"/>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3" name="Google Shape;38143;p26"/>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4" name="Google Shape;38144;p26"/>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5" name="Google Shape;38145;p26"/>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6" name="Google Shape;38146;p26"/>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7" name="Google Shape;38147;p26"/>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8" name="Google Shape;38148;p26"/>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9" name="Google Shape;38149;p26"/>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0" name="Google Shape;38150;p26"/>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1" name="Google Shape;38151;p26"/>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2" name="Google Shape;38152;p26"/>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3" name="Google Shape;38153;p26"/>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4" name="Google Shape;38154;p26"/>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5" name="Google Shape;38155;p26"/>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6" name="Google Shape;38156;p26"/>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7" name="Google Shape;38157;p26"/>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8" name="Google Shape;38158;p26"/>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9" name="Google Shape;38159;p26"/>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0" name="Google Shape;38160;p26"/>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1" name="Google Shape;38161;p26"/>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2" name="Google Shape;38162;p26"/>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3" name="Google Shape;38163;p26"/>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4" name="Google Shape;38164;p26"/>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5" name="Google Shape;38165;p26"/>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6" name="Google Shape;38166;p26"/>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7" name="Google Shape;38167;p26"/>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8" name="Google Shape;38168;p26"/>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9" name="Google Shape;38169;p26"/>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0" name="Google Shape;38170;p26"/>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1" name="Google Shape;38171;p26"/>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2" name="Google Shape;38172;p26"/>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3" name="Google Shape;38173;p26"/>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4" name="Google Shape;38174;p26"/>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5" name="Google Shape;38175;p26"/>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6" name="Google Shape;38176;p26"/>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7" name="Google Shape;38177;p26"/>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8" name="Google Shape;38178;p26"/>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9" name="Google Shape;38179;p26"/>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0" name="Google Shape;38180;p26"/>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1" name="Google Shape;38181;p26"/>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2" name="Google Shape;38182;p26"/>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3" name="Google Shape;38183;p26"/>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4" name="Google Shape;38184;p26"/>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5" name="Google Shape;38185;p26"/>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6" name="Google Shape;38186;p26"/>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7" name="Google Shape;38187;p26"/>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8" name="Google Shape;38188;p26"/>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9" name="Google Shape;38189;p26"/>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0" name="Google Shape;38190;p26"/>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1" name="Google Shape;38191;p26"/>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2" name="Google Shape;38192;p26"/>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3" name="Google Shape;38193;p26"/>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4" name="Google Shape;38194;p26"/>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5" name="Google Shape;38195;p26"/>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6" name="Google Shape;38196;p26"/>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7" name="Google Shape;38197;p26"/>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8" name="Google Shape;38198;p26"/>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9" name="Google Shape;38199;p26"/>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0" name="Google Shape;38200;p26"/>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1" name="Google Shape;38201;p26"/>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2" name="Google Shape;38202;p26"/>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3" name="Google Shape;38203;p26"/>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4" name="Google Shape;38204;p26"/>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5" name="Google Shape;38205;p26"/>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6" name="Google Shape;38206;p26"/>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7" name="Google Shape;38207;p26"/>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8" name="Google Shape;38208;p26"/>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9" name="Google Shape;38209;p26"/>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0" name="Google Shape;38210;p26"/>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1" name="Google Shape;38211;p26"/>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2" name="Google Shape;38212;p26"/>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3" name="Google Shape;38213;p26"/>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4" name="Google Shape;38214;p26"/>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5" name="Google Shape;38215;p26"/>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6" name="Google Shape;38216;p26"/>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7" name="Google Shape;38217;p26"/>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8" name="Google Shape;38218;p26"/>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9" name="Google Shape;38219;p26"/>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0" name="Google Shape;38220;p26"/>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1" name="Google Shape;38221;p26"/>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2" name="Google Shape;38222;p26"/>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3" name="Google Shape;38223;p26"/>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4" name="Google Shape;38224;p26"/>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5" name="Google Shape;38225;p26"/>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6" name="Google Shape;38226;p26"/>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7" name="Google Shape;38227;p26"/>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8" name="Google Shape;38228;p26"/>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9" name="Google Shape;38229;p26"/>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0" name="Google Shape;38230;p26"/>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1" name="Google Shape;38231;p26"/>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2" name="Google Shape;38232;p26"/>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3" name="Google Shape;38233;p26"/>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4" name="Google Shape;38234;p26"/>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5" name="Google Shape;38235;p26"/>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6" name="Google Shape;38236;p26"/>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7" name="Google Shape;38237;p26"/>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8" name="Google Shape;38238;p26"/>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9" name="Google Shape;38239;p26"/>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0" name="Google Shape;38240;p26"/>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1" name="Google Shape;38241;p26"/>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2" name="Google Shape;38242;p26"/>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3" name="Google Shape;38243;p26"/>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4" name="Google Shape;38244;p26"/>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5" name="Google Shape;38245;p26"/>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6" name="Google Shape;38246;p26"/>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7" name="Google Shape;38247;p26"/>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8" name="Google Shape;38248;p26"/>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9" name="Google Shape;38249;p26"/>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0" name="Google Shape;38250;p26"/>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1" name="Google Shape;38251;p26"/>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2" name="Google Shape;38252;p26"/>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3" name="Google Shape;38253;p26"/>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4" name="Google Shape;38254;p26"/>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5" name="Google Shape;38255;p26"/>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6" name="Google Shape;38256;p26"/>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7" name="Google Shape;38257;p26"/>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8" name="Google Shape;38258;p26"/>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9" name="Google Shape;38259;p26"/>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0" name="Google Shape;38260;p26"/>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1" name="Google Shape;38261;p26"/>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2" name="Google Shape;38262;p26"/>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3" name="Google Shape;38263;p26"/>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4" name="Google Shape;38264;p26"/>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5" name="Google Shape;38265;p26"/>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6" name="Google Shape;38266;p26"/>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7" name="Google Shape;38267;p26"/>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8" name="Google Shape;38268;p26"/>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9" name="Google Shape;38269;p26"/>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0" name="Google Shape;38270;p26"/>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1" name="Google Shape;38271;p26"/>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2" name="Google Shape;38272;p26"/>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3" name="Google Shape;38273;p26"/>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4" name="Google Shape;38274;p26"/>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5" name="Google Shape;38275;p26"/>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6" name="Google Shape;38276;p26"/>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7" name="Google Shape;38277;p26"/>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8" name="Google Shape;38278;p26"/>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9" name="Google Shape;38279;p26"/>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0" name="Google Shape;38280;p26"/>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1" name="Google Shape;38281;p26"/>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2" name="Google Shape;38282;p26"/>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3" name="Google Shape;38283;p26"/>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4" name="Google Shape;38284;p26"/>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5" name="Google Shape;38285;p26"/>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6" name="Google Shape;38286;p26"/>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7" name="Google Shape;38287;p26"/>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8" name="Google Shape;38288;p26"/>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9" name="Google Shape;38289;p26"/>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0" name="Google Shape;38290;p26"/>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1" name="Google Shape;38291;p26"/>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2" name="Google Shape;38292;p26"/>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3" name="Google Shape;38293;p26"/>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4" name="Google Shape;38294;p26"/>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5" name="Google Shape;38295;p26"/>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6" name="Google Shape;38296;p26"/>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7" name="Google Shape;38297;p26"/>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8" name="Google Shape;38298;p26"/>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9" name="Google Shape;38299;p26"/>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0" name="Google Shape;38300;p26"/>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1" name="Google Shape;38301;p26"/>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2" name="Google Shape;38302;p26"/>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3" name="Google Shape;38303;p26"/>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4" name="Google Shape;38304;p26"/>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5" name="Google Shape;38305;p26"/>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6" name="Google Shape;38306;p26"/>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7" name="Google Shape;38307;p26"/>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8" name="Google Shape;38308;p26"/>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9" name="Google Shape;38309;p26"/>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0" name="Google Shape;38310;p26"/>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1" name="Google Shape;38311;p26"/>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2" name="Google Shape;38312;p26"/>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3" name="Google Shape;38313;p26"/>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4" name="Google Shape;38314;p26"/>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5" name="Google Shape;38315;p26"/>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6" name="Google Shape;38316;p26"/>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7" name="Google Shape;38317;p26"/>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8" name="Google Shape;38318;p26"/>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9" name="Google Shape;38319;p26"/>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0" name="Google Shape;38320;p26"/>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1" name="Google Shape;38321;p26"/>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2" name="Google Shape;38322;p26"/>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3" name="Google Shape;38323;p26"/>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4" name="Google Shape;38324;p26"/>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5" name="Google Shape;38325;p26"/>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6" name="Google Shape;38326;p26"/>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7" name="Google Shape;38327;p26"/>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8" name="Google Shape;38328;p26"/>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9" name="Google Shape;38329;p26"/>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0" name="Google Shape;38330;p26"/>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1" name="Google Shape;38331;p26"/>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2" name="Google Shape;38332;p26"/>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3" name="Google Shape;38333;p26"/>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4" name="Google Shape;38334;p26"/>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5" name="Google Shape;38335;p26"/>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6" name="Google Shape;38336;p26"/>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7" name="Google Shape;38337;p26"/>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8" name="Google Shape;38338;p26"/>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9" name="Google Shape;38339;p26"/>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0" name="Google Shape;38340;p26"/>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1" name="Google Shape;38341;p26"/>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2" name="Google Shape;38342;p26"/>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3" name="Google Shape;38343;p26"/>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4" name="Google Shape;38344;p26"/>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5" name="Google Shape;38345;p26"/>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6" name="Google Shape;38346;p26"/>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7" name="Google Shape;38347;p26"/>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8" name="Google Shape;38348;p26"/>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9" name="Google Shape;38349;p26"/>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0" name="Google Shape;38350;p26"/>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1" name="Google Shape;38351;p26"/>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2" name="Google Shape;38352;p26"/>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3" name="Google Shape;38353;p26"/>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4" name="Google Shape;38354;p26"/>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5" name="Google Shape;38355;p26"/>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6" name="Google Shape;38356;p26"/>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7" name="Google Shape;38357;p26"/>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8" name="Google Shape;38358;p26"/>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9" name="Google Shape;38359;p26"/>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0" name="Google Shape;38360;p26"/>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1" name="Google Shape;38361;p26"/>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2" name="Google Shape;38362;p26"/>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3" name="Google Shape;38363;p26"/>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4" name="Google Shape;38364;p26"/>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5" name="Google Shape;38365;p26"/>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6" name="Google Shape;38366;p26"/>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7" name="Google Shape;38367;p26"/>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8" name="Google Shape;38368;p26"/>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9" name="Google Shape;38369;p26"/>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0" name="Google Shape;38370;p26"/>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1" name="Google Shape;38371;p26"/>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2" name="Google Shape;38372;p26"/>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3" name="Google Shape;38373;p26"/>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4" name="Google Shape;38374;p26"/>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5" name="Google Shape;38375;p26"/>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6" name="Google Shape;38376;p26"/>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7" name="Google Shape;38377;p26"/>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8" name="Google Shape;38378;p26"/>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9" name="Google Shape;38379;p26"/>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0" name="Google Shape;38380;p26"/>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1" name="Google Shape;38381;p26"/>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2" name="Google Shape;38382;p26"/>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3" name="Google Shape;38383;p26"/>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4" name="Google Shape;38384;p26"/>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5" name="Google Shape;38385;p26"/>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6" name="Google Shape;38386;p26"/>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7" name="Google Shape;38387;p26"/>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8" name="Google Shape;38388;p26"/>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9" name="Google Shape;38389;p26"/>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0" name="Google Shape;38390;p26"/>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1" name="Google Shape;38391;p26"/>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2" name="Google Shape;38392;p26"/>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3" name="Google Shape;38393;p26"/>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4" name="Google Shape;38394;p26"/>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5" name="Google Shape;38395;p26"/>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6" name="Google Shape;38396;p26"/>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7" name="Google Shape;38397;p26"/>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8" name="Google Shape;38398;p26"/>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9" name="Google Shape;38399;p26"/>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0" name="Google Shape;38400;p26"/>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1" name="Google Shape;38401;p26"/>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2" name="Google Shape;38402;p26"/>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3" name="Google Shape;38403;p26"/>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4" name="Google Shape;38404;p26"/>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5" name="Google Shape;38405;p26"/>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6" name="Google Shape;38406;p26"/>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7" name="Google Shape;38407;p26"/>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8" name="Google Shape;38408;p26"/>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9" name="Google Shape;38409;p26"/>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0" name="Google Shape;38410;p26"/>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1" name="Google Shape;38411;p26"/>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2" name="Google Shape;38412;p26"/>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3" name="Google Shape;38413;p26"/>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4" name="Google Shape;38414;p26"/>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5" name="Google Shape;38415;p26"/>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6" name="Google Shape;38416;p26"/>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7" name="Google Shape;38417;p26"/>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8" name="Google Shape;38418;p26"/>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9" name="Google Shape;38419;p26"/>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0" name="Google Shape;38420;p26"/>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1" name="Google Shape;38421;p26"/>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2" name="Google Shape;38422;p26"/>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3" name="Google Shape;38423;p26"/>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4" name="Google Shape;38424;p26"/>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5" name="Google Shape;38425;p26"/>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6" name="Google Shape;38426;p26"/>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7" name="Google Shape;38427;p26"/>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8" name="Google Shape;38428;p26"/>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9" name="Google Shape;38429;p26"/>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0" name="Google Shape;38430;p26"/>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1" name="Google Shape;38431;p26"/>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2" name="Google Shape;38432;p26"/>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3" name="Google Shape;38433;p26"/>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4" name="Google Shape;38434;p26"/>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5" name="Google Shape;38435;p26"/>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6" name="Google Shape;38436;p26"/>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7" name="Google Shape;38437;p26"/>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8" name="Google Shape;38438;p26"/>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9" name="Google Shape;38439;p26"/>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0" name="Google Shape;38440;p26"/>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1" name="Google Shape;38441;p26"/>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2" name="Google Shape;38442;p26"/>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3" name="Google Shape;38443;p26"/>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4" name="Google Shape;38444;p26"/>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5" name="Google Shape;38445;p26"/>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6" name="Google Shape;38446;p26"/>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7" name="Google Shape;38447;p26"/>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8" name="Google Shape;38448;p26"/>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9" name="Google Shape;38449;p26"/>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0" name="Google Shape;38450;p26"/>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1" name="Google Shape;38451;p26"/>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2" name="Google Shape;38452;p26"/>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3" name="Google Shape;38453;p26"/>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4" name="Google Shape;38454;p26"/>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5" name="Google Shape;38455;p26"/>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6" name="Google Shape;38456;p26"/>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7" name="Google Shape;38457;p26"/>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8" name="Google Shape;38458;p26"/>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9" name="Google Shape;38459;p26"/>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0" name="Google Shape;38460;p26"/>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1" name="Google Shape;38461;p26"/>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2" name="Google Shape;38462;p26"/>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3" name="Google Shape;38463;p26"/>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4" name="Google Shape;38464;p26"/>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5" name="Google Shape;38465;p26"/>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6" name="Google Shape;38466;p26"/>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7" name="Google Shape;38467;p26"/>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8" name="Google Shape;38468;p26"/>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9" name="Google Shape;38469;p26"/>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0" name="Google Shape;38470;p26"/>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1" name="Google Shape;38471;p26"/>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2" name="Google Shape;38472;p26"/>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3" name="Google Shape;38473;p26"/>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4" name="Google Shape;38474;p26"/>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5" name="Google Shape;38475;p26"/>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6" name="Google Shape;38476;p26"/>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7" name="Google Shape;38477;p26"/>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8" name="Google Shape;38478;p26"/>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9" name="Google Shape;38479;p26"/>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0" name="Google Shape;38480;p26"/>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1" name="Google Shape;38481;p26"/>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2" name="Google Shape;38482;p26"/>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3" name="Google Shape;38483;p26"/>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4" name="Google Shape;38484;p26"/>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5" name="Google Shape;38485;p26"/>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6" name="Google Shape;38486;p26"/>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7" name="Google Shape;38487;p26"/>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8" name="Google Shape;38488;p26"/>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9" name="Google Shape;38489;p26"/>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0" name="Google Shape;38490;p26"/>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1" name="Google Shape;38491;p26"/>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2" name="Google Shape;38492;p26"/>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3" name="Google Shape;38493;p26"/>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4" name="Google Shape;38494;p26"/>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5" name="Google Shape;38495;p26"/>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6" name="Google Shape;38496;p26"/>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7" name="Google Shape;38497;p26"/>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8" name="Google Shape;38498;p26"/>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9" name="Google Shape;38499;p26"/>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0" name="Google Shape;38500;p26"/>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1" name="Google Shape;38501;p26"/>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2" name="Google Shape;38502;p26"/>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3" name="Google Shape;38503;p26"/>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4" name="Google Shape;38504;p26"/>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5" name="Google Shape;38505;p26"/>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6" name="Google Shape;38506;p26"/>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7" name="Google Shape;38507;p26"/>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8" name="Google Shape;38508;p26"/>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9" name="Google Shape;38509;p26"/>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0" name="Google Shape;38510;p26"/>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1" name="Google Shape;38511;p26"/>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2" name="Google Shape;38512;p26"/>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3" name="Google Shape;38513;p26"/>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4" name="Google Shape;38514;p26"/>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5" name="Google Shape;38515;p26"/>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6" name="Google Shape;38516;p26"/>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7" name="Google Shape;38517;p26"/>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8" name="Google Shape;38518;p26"/>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9" name="Google Shape;38519;p26"/>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0" name="Google Shape;38520;p26"/>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1" name="Google Shape;38521;p26"/>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2" name="Google Shape;38522;p26"/>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3" name="Google Shape;38523;p26"/>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4" name="Google Shape;38524;p26"/>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5" name="Google Shape;38525;p26"/>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6" name="Google Shape;38526;p26"/>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7" name="Google Shape;38527;p26"/>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8" name="Google Shape;38528;p26"/>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9" name="Google Shape;38529;p26"/>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0" name="Google Shape;38530;p26"/>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1" name="Google Shape;38531;p26"/>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2" name="Google Shape;38532;p26"/>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3" name="Google Shape;38533;p26"/>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4" name="Google Shape;38534;p26"/>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5" name="Google Shape;38535;p26"/>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6" name="Google Shape;38536;p26"/>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7" name="Google Shape;38537;p26"/>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8" name="Google Shape;38538;p26"/>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9" name="Google Shape;38539;p26"/>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0" name="Google Shape;38540;p26"/>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1" name="Google Shape;38541;p26"/>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2" name="Google Shape;38542;p26"/>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3" name="Google Shape;38543;p26"/>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4" name="Google Shape;38544;p26"/>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5" name="Google Shape;38545;p26"/>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6" name="Google Shape;38546;p26"/>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7" name="Google Shape;38547;p26"/>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8" name="Google Shape;38548;p26"/>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9" name="Google Shape;38549;p26"/>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0" name="Google Shape;38550;p26"/>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1" name="Google Shape;38551;p26"/>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2" name="Google Shape;38552;p26"/>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3" name="Google Shape;38553;p26"/>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4" name="Google Shape;38554;p26"/>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5" name="Google Shape;38555;p26"/>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6" name="Google Shape;38556;p26"/>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7" name="Google Shape;38557;p26"/>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8" name="Google Shape;38558;p26"/>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9" name="Google Shape;38559;p26"/>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0" name="Google Shape;38560;p26"/>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1" name="Google Shape;38561;p26"/>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2" name="Google Shape;38562;p26"/>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3" name="Google Shape;38563;p26"/>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4" name="Google Shape;38564;p26"/>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5" name="Google Shape;38565;p26"/>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6" name="Google Shape;38566;p26"/>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7" name="Google Shape;38567;p26"/>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8" name="Google Shape;38568;p26"/>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9" name="Google Shape;38569;p26"/>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0" name="Google Shape;38570;p26"/>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1" name="Google Shape;38571;p26"/>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2" name="Google Shape;38572;p26"/>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3" name="Google Shape;38573;p26"/>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4" name="Google Shape;38574;p26"/>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5" name="Google Shape;38575;p26"/>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6" name="Google Shape;38576;p26"/>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7" name="Google Shape;38577;p26"/>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8" name="Google Shape;38578;p26"/>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9" name="Google Shape;38579;p26"/>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0" name="Google Shape;38580;p26"/>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1" name="Google Shape;38581;p26"/>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2" name="Google Shape;38582;p26"/>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3" name="Google Shape;38583;p26"/>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4" name="Google Shape;38584;p26"/>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5" name="Google Shape;38585;p26"/>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6" name="Google Shape;38586;p26"/>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7" name="Google Shape;38587;p26"/>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8" name="Google Shape;38588;p26"/>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9" name="Google Shape;38589;p26"/>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0" name="Google Shape;38590;p26"/>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1" name="Google Shape;38591;p26"/>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2" name="Google Shape;38592;p26"/>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3" name="Google Shape;38593;p26"/>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4" name="Google Shape;38594;p26"/>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5" name="Google Shape;38595;p26"/>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6" name="Google Shape;38596;p26"/>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7" name="Google Shape;38597;p26"/>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8" name="Google Shape;38598;p26"/>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9" name="Google Shape;38599;p26"/>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0" name="Google Shape;38600;p26"/>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1" name="Google Shape;38601;p26"/>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2" name="Google Shape;38602;p26"/>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3" name="Google Shape;38603;p26"/>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4" name="Google Shape;38604;p26"/>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5" name="Google Shape;38605;p26"/>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6" name="Google Shape;38606;p26"/>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7" name="Google Shape;38607;p26"/>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8" name="Google Shape;38608;p26"/>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9" name="Google Shape;38609;p26"/>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0" name="Google Shape;38610;p26"/>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1" name="Google Shape;38611;p26"/>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2" name="Google Shape;38612;p26"/>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3" name="Google Shape;38613;p26"/>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4" name="Google Shape;38614;p26"/>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5" name="Google Shape;38615;p26"/>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6" name="Google Shape;38616;p26"/>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7" name="Google Shape;38617;p26"/>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8" name="Google Shape;38618;p26"/>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9" name="Google Shape;38619;p26"/>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0" name="Google Shape;38620;p26"/>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1" name="Google Shape;38621;p26"/>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2" name="Google Shape;38622;p26"/>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3" name="Google Shape;38623;p26"/>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4" name="Google Shape;38624;p26"/>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5" name="Google Shape;38625;p26"/>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6" name="Google Shape;38626;p26"/>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7" name="Google Shape;38627;p26"/>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8" name="Google Shape;38628;p26"/>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9" name="Google Shape;38629;p26"/>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0" name="Google Shape;38630;p26"/>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1" name="Google Shape;38631;p26"/>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2" name="Google Shape;38632;p26"/>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3" name="Google Shape;38633;p26"/>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4" name="Google Shape;38634;p26"/>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5" name="Google Shape;38635;p26"/>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6" name="Google Shape;38636;p26"/>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7" name="Google Shape;38637;p26"/>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8" name="Google Shape;38638;p26"/>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9" name="Google Shape;38639;p26"/>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0" name="Google Shape;38640;p26"/>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1" name="Google Shape;38641;p26"/>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2" name="Google Shape;38642;p26"/>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3" name="Google Shape;38643;p26"/>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4" name="Google Shape;38644;p26"/>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5" name="Google Shape;38645;p26"/>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6" name="Google Shape;38646;p26"/>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7" name="Google Shape;38647;p26"/>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8" name="Google Shape;38648;p26"/>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9" name="Google Shape;38649;p26"/>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0" name="Google Shape;38650;p26"/>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1" name="Google Shape;38651;p26"/>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2" name="Google Shape;38652;p26"/>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3" name="Google Shape;38653;p26"/>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4" name="Google Shape;38654;p26"/>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5" name="Google Shape;38655;p26"/>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6" name="Google Shape;38656;p26"/>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7" name="Google Shape;38657;p26"/>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8" name="Google Shape;38658;p26"/>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9" name="Google Shape;38659;p26"/>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0" name="Google Shape;38660;p26"/>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1" name="Google Shape;38661;p26"/>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2" name="Google Shape;38662;p26"/>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3" name="Google Shape;38663;p26"/>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4" name="Google Shape;38664;p26"/>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5" name="Google Shape;38665;p26"/>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6" name="Google Shape;38666;p26"/>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7" name="Google Shape;38667;p26"/>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8" name="Google Shape;38668;p26"/>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9" name="Google Shape;38669;p26"/>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0" name="Google Shape;38670;p26"/>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1" name="Google Shape;38671;p26"/>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2" name="Google Shape;38672;p26"/>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3" name="Google Shape;38673;p26"/>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4" name="Google Shape;38674;p26"/>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5" name="Google Shape;38675;p26"/>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6" name="Google Shape;38676;p26"/>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7" name="Google Shape;38677;p26"/>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8" name="Google Shape;38678;p26"/>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9" name="Google Shape;38679;p26"/>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0" name="Google Shape;38680;p26"/>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1" name="Google Shape;38681;p26"/>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2" name="Google Shape;38682;p26"/>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3" name="Google Shape;38683;p26"/>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4" name="Google Shape;38684;p26"/>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5" name="Google Shape;38685;p26"/>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6" name="Google Shape;38686;p26"/>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7" name="Google Shape;38687;p26"/>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8" name="Google Shape;38688;p26"/>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9" name="Google Shape;38689;p26"/>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0" name="Google Shape;38690;p26"/>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1" name="Google Shape;38691;p26"/>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2" name="Google Shape;38692;p26"/>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3" name="Google Shape;38693;p26"/>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4" name="Google Shape;38694;p26"/>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5" name="Google Shape;38695;p26"/>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6" name="Google Shape;38696;p26"/>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7" name="Google Shape;38697;p26"/>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8" name="Google Shape;38698;p26"/>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9" name="Google Shape;38699;p26"/>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0" name="Google Shape;38700;p26"/>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1" name="Google Shape;38701;p26"/>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2" name="Google Shape;38702;p26"/>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3" name="Google Shape;38703;p26"/>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4" name="Google Shape;38704;p26"/>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5" name="Google Shape;38705;p26"/>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6" name="Google Shape;38706;p26"/>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7" name="Google Shape;38707;p26"/>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8" name="Google Shape;38708;p26"/>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9" name="Google Shape;38709;p26"/>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0" name="Google Shape;38710;p26"/>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1" name="Google Shape;38711;p26"/>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2" name="Google Shape;38712;p26"/>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3" name="Google Shape;38713;p26"/>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4" name="Google Shape;38714;p26"/>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5" name="Google Shape;38715;p26"/>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6" name="Google Shape;38716;p26"/>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7" name="Google Shape;38717;p26"/>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8" name="Google Shape;38718;p26"/>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9" name="Google Shape;38719;p26"/>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0" name="Google Shape;38720;p26"/>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1" name="Google Shape;38721;p26"/>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2" name="Google Shape;38722;p26"/>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3" name="Google Shape;38723;p26"/>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4" name="Google Shape;38724;p26"/>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5" name="Google Shape;38725;p26"/>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6" name="Google Shape;38726;p26"/>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7" name="Google Shape;38727;p26"/>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8" name="Google Shape;38728;p26"/>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9" name="Google Shape;38729;p26"/>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0" name="Google Shape;38730;p26"/>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1" name="Google Shape;38731;p26"/>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2" name="Google Shape;38732;p26"/>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3" name="Google Shape;38733;p26"/>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4" name="Google Shape;38734;p26"/>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5" name="Google Shape;38735;p26"/>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6" name="Google Shape;38736;p26"/>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7" name="Google Shape;38737;p26"/>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8" name="Google Shape;38738;p26"/>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9" name="Google Shape;38739;p26"/>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0" name="Google Shape;38740;p26"/>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1" name="Google Shape;38741;p26"/>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2" name="Google Shape;38742;p26"/>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3" name="Google Shape;38743;p26"/>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4" name="Google Shape;38744;p26"/>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5" name="Google Shape;38745;p26"/>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6" name="Google Shape;38746;p26"/>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7" name="Google Shape;38747;p26"/>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8" name="Google Shape;38748;p26"/>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9" name="Google Shape;38749;p26"/>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0" name="Google Shape;38750;p26"/>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1" name="Google Shape;38751;p26"/>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2" name="Google Shape;38752;p26"/>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3" name="Google Shape;38753;p26"/>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4" name="Google Shape;38754;p26"/>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5" name="Google Shape;38755;p26"/>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6" name="Google Shape;38756;p26"/>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7" name="Google Shape;38757;p26"/>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8" name="Google Shape;38758;p26"/>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9" name="Google Shape;38759;p26"/>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0" name="Google Shape;38760;p26"/>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1" name="Google Shape;38761;p26"/>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2" name="Google Shape;38762;p26"/>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3" name="Google Shape;38763;p26"/>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4" name="Google Shape;38764;p26"/>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5" name="Google Shape;38765;p26"/>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6" name="Google Shape;38766;p26"/>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7" name="Google Shape;38767;p26"/>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8" name="Google Shape;38768;p26"/>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9" name="Google Shape;38769;p26"/>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0" name="Google Shape;38770;p26"/>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1" name="Google Shape;38771;p26"/>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2" name="Google Shape;38772;p26"/>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3" name="Google Shape;38773;p26"/>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4" name="Google Shape;38774;p26"/>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5" name="Google Shape;38775;p26"/>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6" name="Google Shape;38776;p26"/>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7" name="Google Shape;38777;p26"/>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8" name="Google Shape;38778;p26"/>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9" name="Google Shape;38779;p26"/>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0" name="Google Shape;38780;p26"/>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1" name="Google Shape;38781;p26"/>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2" name="Google Shape;38782;p26"/>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3" name="Google Shape;38783;p26"/>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4" name="Google Shape;38784;p26"/>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5" name="Google Shape;38785;p26"/>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6" name="Google Shape;38786;p26"/>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7" name="Google Shape;38787;p26"/>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8" name="Google Shape;38788;p26"/>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9" name="Google Shape;38789;p26"/>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0" name="Google Shape;38790;p26"/>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1" name="Google Shape;38791;p26"/>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2" name="Google Shape;38792;p26"/>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3" name="Google Shape;38793;p26"/>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4" name="Google Shape;38794;p26"/>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5" name="Google Shape;38795;p26"/>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6" name="Google Shape;38796;p26"/>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7" name="Google Shape;38797;p26"/>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8" name="Google Shape;38798;p26"/>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9" name="Google Shape;38799;p26"/>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0" name="Google Shape;38800;p26"/>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1" name="Google Shape;38801;p26"/>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2" name="Google Shape;38802;p26"/>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3" name="Google Shape;38803;p26"/>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4" name="Google Shape;38804;p26"/>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5" name="Google Shape;38805;p26"/>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6" name="Google Shape;38806;p26"/>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7" name="Google Shape;38807;p26"/>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8" name="Google Shape;38808;p26"/>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9" name="Google Shape;38809;p26"/>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0" name="Google Shape;38810;p26"/>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1" name="Google Shape;38811;p26"/>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2" name="Google Shape;38812;p26"/>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3" name="Google Shape;38813;p26"/>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4" name="Google Shape;38814;p26"/>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5" name="Google Shape;38815;p26"/>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6" name="Google Shape;38816;p26"/>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7" name="Google Shape;38817;p26"/>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8" name="Google Shape;38818;p26"/>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9" name="Google Shape;38819;p26"/>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0" name="Google Shape;38820;p26"/>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1" name="Google Shape;38821;p26"/>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2" name="Google Shape;38822;p26"/>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3" name="Google Shape;38823;p26"/>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4" name="Google Shape;38824;p26"/>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5" name="Google Shape;38825;p26"/>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6" name="Google Shape;38826;p26"/>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7" name="Google Shape;38827;p26"/>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8" name="Google Shape;38828;p26"/>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9" name="Google Shape;38829;p26"/>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0" name="Google Shape;38830;p26"/>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1" name="Google Shape;38831;p26"/>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2" name="Google Shape;38832;p26"/>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3" name="Google Shape;38833;p26"/>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4" name="Google Shape;38834;p26"/>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5" name="Google Shape;38835;p26"/>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6" name="Google Shape;38836;p26"/>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7" name="Google Shape;38837;p26"/>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8" name="Google Shape;38838;p26"/>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9" name="Google Shape;38839;p26"/>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0" name="Google Shape;38840;p26"/>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1" name="Google Shape;38841;p26"/>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2" name="Google Shape;38842;p26"/>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3" name="Google Shape;38843;p26"/>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4" name="Google Shape;38844;p26"/>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5" name="Google Shape;38845;p26"/>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6" name="Google Shape;38846;p26"/>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7" name="Google Shape;38847;p26"/>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8" name="Google Shape;38848;p26"/>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9" name="Google Shape;38849;p26"/>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0" name="Google Shape;38850;p26"/>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1" name="Google Shape;38851;p26"/>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2" name="Google Shape;38852;p26"/>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3" name="Google Shape;38853;p26"/>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4" name="Google Shape;38854;p26"/>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5" name="Google Shape;38855;p26"/>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6" name="Google Shape;38856;p26"/>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7" name="Google Shape;38857;p26"/>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8" name="Google Shape;38858;p26"/>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9" name="Google Shape;38859;p26"/>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0" name="Google Shape;38860;p26"/>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1" name="Google Shape;38861;p26"/>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2" name="Google Shape;38862;p26"/>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3" name="Google Shape;38863;p26"/>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4" name="Google Shape;38864;p26"/>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5" name="Google Shape;38865;p26"/>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6" name="Google Shape;38866;p26"/>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7" name="Google Shape;38867;p26"/>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8" name="Google Shape;38868;p26"/>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9" name="Google Shape;38869;p26"/>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0" name="Google Shape;38870;p26"/>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1" name="Google Shape;38871;p26"/>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2" name="Google Shape;38872;p26"/>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3" name="Google Shape;38873;p26"/>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4" name="Google Shape;38874;p26"/>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5" name="Google Shape;38875;p26"/>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6" name="Google Shape;38876;p26"/>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7" name="Google Shape;38877;p26"/>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8" name="Google Shape;38878;p26"/>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9" name="Google Shape;38879;p26"/>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0" name="Google Shape;38880;p26"/>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1" name="Google Shape;38881;p26"/>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2" name="Google Shape;38882;p26"/>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3" name="Google Shape;38883;p26"/>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4" name="Google Shape;38884;p26"/>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85" name="Google Shape;38885;p26"/>
          <p:cNvGrpSpPr/>
          <p:nvPr/>
        </p:nvGrpSpPr>
        <p:grpSpPr>
          <a:xfrm flipH="1">
            <a:off x="8047895" y="2631179"/>
            <a:ext cx="1897990" cy="1953790"/>
            <a:chOff x="-4202044" y="-3668299"/>
            <a:chExt cx="576581" cy="593532"/>
          </a:xfrm>
        </p:grpSpPr>
        <p:sp>
          <p:nvSpPr>
            <p:cNvPr id="38886" name="Google Shape;38886;p26"/>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7" name="Google Shape;38887;p26"/>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8" name="Google Shape;38888;p26"/>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9" name="Google Shape;38889;p26"/>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0" name="Google Shape;38890;p26"/>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1" name="Google Shape;38891;p26"/>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2" name="Google Shape;38892;p26"/>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3" name="Google Shape;38893;p26"/>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4" name="Google Shape;38894;p26"/>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5" name="Google Shape;38895;p26"/>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6" name="Google Shape;38896;p26"/>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7" name="Google Shape;38897;p26"/>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8" name="Google Shape;38898;p26"/>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9" name="Google Shape;38899;p26"/>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0" name="Google Shape;38900;p26"/>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1" name="Google Shape;38901;p26"/>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2" name="Google Shape;38902;p26"/>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3" name="Google Shape;38903;p26"/>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4" name="Google Shape;38904;p26"/>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5" name="Google Shape;38905;p26"/>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6" name="Google Shape;38906;p26"/>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7" name="Google Shape;38907;p26"/>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8" name="Google Shape;38908;p26"/>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9" name="Google Shape;38909;p26"/>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0" name="Google Shape;38910;p26"/>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1" name="Google Shape;38911;p26"/>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2" name="Google Shape;38912;p26"/>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3" name="Google Shape;38913;p26"/>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4" name="Google Shape;38914;p26"/>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5" name="Google Shape;38915;p26"/>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6" name="Google Shape;38916;p26"/>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7" name="Google Shape;38917;p26"/>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8" name="Google Shape;38918;p26"/>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9" name="Google Shape;38919;p26"/>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0" name="Google Shape;38920;p26"/>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1" name="Google Shape;38921;p26"/>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2" name="Google Shape;38922;p26"/>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3" name="Google Shape;38923;p26"/>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4" name="Google Shape;38924;p26"/>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5" name="Google Shape;38925;p26"/>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6" name="Google Shape;38926;p26"/>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7" name="Google Shape;38927;p26"/>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8" name="Google Shape;38928;p26"/>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9" name="Google Shape;38929;p26"/>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0" name="Google Shape;38930;p26"/>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1" name="Google Shape;38931;p26"/>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2" name="Google Shape;38932;p26"/>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3" name="Google Shape;38933;p26"/>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4" name="Google Shape;38934;p26"/>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5" name="Google Shape;38935;p26"/>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6" name="Google Shape;38936;p26"/>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7" name="Google Shape;38937;p26"/>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8" name="Google Shape;38938;p26"/>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9" name="Google Shape;38939;p26"/>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0" name="Google Shape;38940;p26"/>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1" name="Google Shape;38941;p26"/>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2" name="Google Shape;38942;p26"/>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3" name="Google Shape;38943;p26"/>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4" name="Google Shape;38944;p26"/>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5" name="Google Shape;38945;p26"/>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6" name="Google Shape;38946;p26"/>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7" name="Google Shape;38947;p26"/>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8" name="Google Shape;38948;p26"/>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9" name="Google Shape;38949;p26"/>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0" name="Google Shape;38950;p26"/>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1" name="Google Shape;38951;p26"/>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2" name="Google Shape;38952;p26"/>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3" name="Google Shape;38953;p26"/>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4" name="Google Shape;38954;p26"/>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5" name="Google Shape;38955;p26"/>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6" name="Google Shape;38956;p26"/>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7" name="Google Shape;38957;p26"/>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8" name="Google Shape;38958;p26"/>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9" name="Google Shape;38959;p26"/>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0" name="Google Shape;38960;p26"/>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1" name="Google Shape;38961;p26"/>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2" name="Google Shape;38962;p26"/>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3" name="Google Shape;38963;p26"/>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4" name="Google Shape;38964;p26"/>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5" name="Google Shape;38965;p26"/>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6" name="Google Shape;38966;p26"/>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7" name="Google Shape;38967;p26"/>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8" name="Google Shape;38968;p26"/>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9" name="Google Shape;38969;p26"/>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0" name="Google Shape;38970;p26"/>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1" name="Google Shape;38971;p26"/>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2" name="Google Shape;38972;p26"/>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3" name="Google Shape;38973;p26"/>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4" name="Google Shape;38974;p26"/>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5" name="Google Shape;38975;p26"/>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6" name="Google Shape;38976;p26"/>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7" name="Google Shape;38977;p26"/>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8" name="Google Shape;38978;p26"/>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9" name="Google Shape;38979;p26"/>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0" name="Google Shape;38980;p26"/>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1" name="Google Shape;38981;p26"/>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2" name="Google Shape;38982;p26"/>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3" name="Google Shape;38983;p26"/>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4" name="Google Shape;38984;p26"/>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5" name="Google Shape;38985;p26"/>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6" name="Google Shape;38986;p26"/>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7" name="Google Shape;38987;p26"/>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8" name="Google Shape;38988;p26"/>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9" name="Google Shape;38989;p26"/>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0" name="Google Shape;38990;p26"/>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1" name="Google Shape;38991;p26"/>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2" name="Google Shape;38992;p26"/>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3" name="Google Shape;38993;p26"/>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4" name="Google Shape;38994;p26"/>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5" name="Google Shape;38995;p26"/>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6" name="Google Shape;38996;p26"/>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7" name="Google Shape;38997;p26"/>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8" name="Google Shape;38998;p26"/>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9" name="Google Shape;38999;p26"/>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0" name="Google Shape;39000;p26"/>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1" name="Google Shape;39001;p26"/>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2" name="Google Shape;39002;p26"/>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3" name="Google Shape;39003;p26"/>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4" name="Google Shape;39004;p26"/>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5" name="Google Shape;39005;p26"/>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6" name="Google Shape;39006;p26"/>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7" name="Google Shape;39007;p26"/>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8" name="Google Shape;39008;p26"/>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9" name="Google Shape;39009;p26"/>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0" name="Google Shape;39010;p26"/>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1" name="Google Shape;39011;p26"/>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2" name="Google Shape;39012;p26"/>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3" name="Google Shape;39013;p26"/>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4" name="Google Shape;39014;p26"/>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5" name="Google Shape;39015;p26"/>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6" name="Google Shape;39016;p26"/>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7" name="Google Shape;39017;p26"/>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8" name="Google Shape;39018;p26"/>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9" name="Google Shape;39019;p26"/>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0" name="Google Shape;39020;p26"/>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1" name="Google Shape;39021;p26"/>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2" name="Google Shape;39022;p26"/>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3" name="Google Shape;39023;p26"/>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4" name="Google Shape;39024;p26"/>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5" name="Google Shape;39025;p26"/>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6" name="Google Shape;39026;p26"/>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7" name="Google Shape;39027;p26"/>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8" name="Google Shape;39028;p26"/>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9" name="Google Shape;39029;p26"/>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0" name="Google Shape;39030;p26"/>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1" name="Google Shape;39031;p26"/>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2" name="Google Shape;39032;p26"/>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3" name="Google Shape;39033;p26"/>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4" name="Google Shape;39034;p26"/>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5" name="Google Shape;39035;p26"/>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6" name="Google Shape;39036;p26"/>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7" name="Google Shape;39037;p26"/>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8" name="Google Shape;39038;p26"/>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9" name="Google Shape;39039;p26"/>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0" name="Google Shape;39040;p26"/>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1" name="Google Shape;39041;p26"/>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2" name="Google Shape;39042;p26"/>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3" name="Google Shape;39043;p26"/>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4" name="Google Shape;39044;p26"/>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5" name="Google Shape;39045;p26"/>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6" name="Google Shape;39046;p26"/>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7" name="Google Shape;39047;p26"/>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8" name="Google Shape;39048;p26"/>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9" name="Google Shape;39049;p26"/>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0" name="Google Shape;39050;p26"/>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1" name="Google Shape;39051;p26"/>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2" name="Google Shape;39052;p26"/>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3" name="Google Shape;39053;p26"/>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4" name="Google Shape;39054;p26"/>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5" name="Google Shape;39055;p26"/>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6" name="Google Shape;39056;p26"/>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7" name="Google Shape;39057;p26"/>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8" name="Google Shape;39058;p26"/>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9" name="Google Shape;39059;p26"/>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0" name="Google Shape;39060;p26"/>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1" name="Google Shape;39061;p26"/>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2" name="Google Shape;39062;p26"/>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3" name="Google Shape;39063;p26"/>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4" name="Google Shape;39064;p26"/>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5" name="Google Shape;39065;p26"/>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6" name="Google Shape;39066;p26"/>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7" name="Google Shape;39067;p26"/>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8" name="Google Shape;39068;p26"/>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9" name="Google Shape;39069;p26"/>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0" name="Google Shape;39070;p26"/>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1" name="Google Shape;39071;p26"/>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2" name="Google Shape;39072;p26"/>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3" name="Google Shape;39073;p26"/>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4" name="Google Shape;39074;p26"/>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5" name="Google Shape;39075;p26"/>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6" name="Google Shape;39076;p26"/>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7" name="Google Shape;39077;p26"/>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8" name="Google Shape;39078;p26"/>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9" name="Google Shape;39079;p26"/>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0" name="Google Shape;39080;p26"/>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1" name="Google Shape;39081;p26"/>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2" name="Google Shape;39082;p26"/>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3" name="Google Shape;39083;p26"/>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4" name="Google Shape;39084;p26"/>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5" name="Google Shape;39085;p26"/>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6" name="Google Shape;39086;p26"/>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7" name="Google Shape;39087;p26"/>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8" name="Google Shape;39088;p26"/>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9" name="Google Shape;39089;p26"/>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0" name="Google Shape;39090;p26"/>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1" name="Google Shape;39091;p26"/>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2" name="Google Shape;39092;p26"/>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3" name="Google Shape;39093;p26"/>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4" name="Google Shape;39094;p26"/>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5" name="Google Shape;39095;p26"/>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6" name="Google Shape;39096;p26"/>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7" name="Google Shape;39097;p26"/>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8" name="Google Shape;39098;p26"/>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9" name="Google Shape;39099;p26"/>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0" name="Google Shape;39100;p26"/>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1" name="Google Shape;39101;p26"/>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2" name="Google Shape;39102;p26"/>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3" name="Google Shape;39103;p26"/>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4" name="Google Shape;39104;p26"/>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5" name="Google Shape;39105;p26"/>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6" name="Google Shape;39106;p26"/>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7" name="Google Shape;39107;p26"/>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8" name="Google Shape;39108;p26"/>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9" name="Google Shape;39109;p26"/>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0" name="Google Shape;39110;p26"/>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1" name="Google Shape;39111;p26"/>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2" name="Google Shape;39112;p26"/>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3" name="Google Shape;39113;p26"/>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4" name="Google Shape;39114;p26"/>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5" name="Google Shape;39115;p26"/>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6" name="Google Shape;39116;p26"/>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7" name="Google Shape;39117;p26"/>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8" name="Google Shape;39118;p26"/>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9" name="Google Shape;39119;p26"/>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0" name="Google Shape;39120;p26"/>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1" name="Google Shape;39121;p26"/>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2" name="Google Shape;39122;p26"/>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3" name="Google Shape;39123;p26"/>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4" name="Google Shape;39124;p26"/>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5" name="Google Shape;39125;p26"/>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6" name="Google Shape;39126;p26"/>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7" name="Google Shape;39127;p26"/>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8" name="Google Shape;39128;p26"/>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9" name="Google Shape;39129;p26"/>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0" name="Google Shape;39130;p26"/>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1" name="Google Shape;39131;p26"/>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2" name="Google Shape;39132;p26"/>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3" name="Google Shape;39133;p26"/>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4" name="Google Shape;39134;p26"/>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5" name="Google Shape;39135;p26"/>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6" name="Google Shape;39136;p26"/>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7" name="Google Shape;39137;p26"/>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8" name="Google Shape;39138;p26"/>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9" name="Google Shape;39139;p26"/>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0" name="Google Shape;39140;p26"/>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1" name="Google Shape;39141;p26"/>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2" name="Google Shape;39142;p26"/>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3" name="Google Shape;39143;p26"/>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4" name="Google Shape;39144;p26"/>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5" name="Google Shape;39145;p26"/>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6" name="Google Shape;39146;p26"/>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7" name="Google Shape;39147;p26"/>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8" name="Google Shape;39148;p26"/>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9" name="Google Shape;39149;p26"/>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0" name="Google Shape;39150;p26"/>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1" name="Google Shape;39151;p26"/>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2" name="Google Shape;39152;p26"/>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3" name="Google Shape;39153;p26"/>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4" name="Google Shape;39154;p26"/>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5" name="Google Shape;39155;p26"/>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6" name="Google Shape;39156;p26"/>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7" name="Google Shape;39157;p26"/>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8" name="Google Shape;39158;p26"/>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9" name="Google Shape;39159;p26"/>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0" name="Google Shape;39160;p26"/>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1" name="Google Shape;39161;p26"/>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2" name="Google Shape;39162;p26"/>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3" name="Google Shape;39163;p26"/>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4" name="Google Shape;39164;p26"/>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5" name="Google Shape;39165;p26"/>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6" name="Google Shape;39166;p26"/>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7" name="Google Shape;39167;p26"/>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8" name="Google Shape;39168;p26"/>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9" name="Google Shape;39169;p26"/>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0" name="Google Shape;39170;p26"/>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1" name="Google Shape;39171;p26"/>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2" name="Google Shape;39172;p26"/>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3" name="Google Shape;39173;p26"/>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4" name="Google Shape;39174;p26"/>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5" name="Google Shape;39175;p26"/>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6" name="Google Shape;39176;p26"/>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7" name="Google Shape;39177;p26"/>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8" name="Google Shape;39178;p26"/>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9" name="Google Shape;39179;p26"/>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0" name="Google Shape;39180;p26"/>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1" name="Google Shape;39181;p26"/>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2" name="Google Shape;39182;p26"/>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3" name="Google Shape;39183;p26"/>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4" name="Google Shape;39184;p26"/>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5" name="Google Shape;39185;p26"/>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6" name="Google Shape;39186;p26"/>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7" name="Google Shape;39187;p26"/>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8" name="Google Shape;39188;p26"/>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9" name="Google Shape;39189;p26"/>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0" name="Google Shape;39190;p26"/>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1" name="Google Shape;39191;p26"/>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2" name="Google Shape;39192;p26"/>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3" name="Google Shape;39193;p26"/>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4" name="Google Shape;39194;p26"/>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5" name="Google Shape;39195;p26"/>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6" name="Google Shape;39196;p26"/>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7" name="Google Shape;39197;p26"/>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8" name="Google Shape;39198;p26"/>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9" name="Google Shape;39199;p26"/>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0" name="Google Shape;39200;p26"/>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1" name="Google Shape;39201;p26"/>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2" name="Google Shape;39202;p26"/>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3" name="Google Shape;39203;p26"/>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4" name="Google Shape;39204;p26"/>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5" name="Google Shape;39205;p26"/>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6" name="Google Shape;39206;p26"/>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7" name="Google Shape;39207;p26"/>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8" name="Google Shape;39208;p26"/>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9" name="Google Shape;39209;p26"/>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0" name="Google Shape;39210;p26"/>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1" name="Google Shape;39211;p26"/>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2" name="Google Shape;39212;p26"/>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3" name="Google Shape;39213;p26"/>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4" name="Google Shape;39214;p26"/>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5" name="Google Shape;39215;p26"/>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6" name="Google Shape;39216;p26"/>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7" name="Google Shape;39217;p26"/>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8" name="Google Shape;39218;p26"/>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9" name="Google Shape;39219;p26"/>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0" name="Google Shape;39220;p26"/>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1" name="Google Shape;39221;p26"/>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2" name="Google Shape;39222;p26"/>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3" name="Google Shape;39223;p26"/>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4" name="Google Shape;39224;p26"/>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5" name="Google Shape;39225;p26"/>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6" name="Google Shape;39226;p26"/>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7" name="Google Shape;39227;p26"/>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8" name="Google Shape;39228;p26"/>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9" name="Google Shape;39229;p26"/>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0" name="Google Shape;39230;p26"/>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1" name="Google Shape;39231;p26"/>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2" name="Google Shape;39232;p26"/>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3" name="Google Shape;39233;p26"/>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4" name="Google Shape;39234;p26"/>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5" name="Google Shape;39235;p26"/>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6" name="Google Shape;39236;p26"/>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7" name="Google Shape;39237;p26"/>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8" name="Google Shape;39238;p26"/>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9" name="Google Shape;39239;p26"/>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0" name="Google Shape;39240;p26"/>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1" name="Google Shape;39241;p26"/>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2" name="Google Shape;39242;p26"/>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3" name="Google Shape;39243;p26"/>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4" name="Google Shape;39244;p26"/>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5" name="Google Shape;39245;p26"/>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6" name="Google Shape;39246;p26"/>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7" name="Google Shape;39247;p26"/>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8" name="Google Shape;39248;p26"/>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9" name="Google Shape;39249;p26"/>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0" name="Google Shape;39250;p26"/>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1" name="Google Shape;39251;p26"/>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2" name="Google Shape;39252;p26"/>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3" name="Google Shape;39253;p26"/>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4" name="Google Shape;39254;p26"/>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5" name="Google Shape;39255;p26"/>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6" name="Google Shape;39256;p26"/>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7" name="Google Shape;39257;p26"/>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8" name="Google Shape;39258;p26"/>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9" name="Google Shape;39259;p26"/>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0" name="Google Shape;39260;p26"/>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1" name="Google Shape;39261;p26"/>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2" name="Google Shape;39262;p26"/>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3" name="Google Shape;39263;p26"/>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4" name="Google Shape;39264;p26"/>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5" name="Google Shape;39265;p26"/>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6" name="Google Shape;39266;p26"/>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7" name="Google Shape;39267;p26"/>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8" name="Google Shape;39268;p26"/>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9" name="Google Shape;39269;p26"/>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0" name="Google Shape;39270;p26"/>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1" name="Google Shape;39271;p26"/>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2" name="Google Shape;39272;p26"/>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3" name="Google Shape;39273;p26"/>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4" name="Google Shape;39274;p26"/>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5" name="Google Shape;39275;p26"/>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6" name="Google Shape;39276;p26"/>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7" name="Google Shape;39277;p26"/>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8" name="Google Shape;39278;p26"/>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9" name="Google Shape;39279;p26"/>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0" name="Google Shape;39280;p26"/>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1" name="Google Shape;39281;p26"/>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2" name="Google Shape;39282;p26"/>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3" name="Google Shape;39283;p26"/>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4" name="Google Shape;39284;p26"/>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5" name="Google Shape;39285;p26"/>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6" name="Google Shape;39286;p26"/>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7" name="Google Shape;39287;p26"/>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8" name="Google Shape;39288;p26"/>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9" name="Google Shape;39289;p26"/>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0" name="Google Shape;39290;p26"/>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1" name="Google Shape;39291;p26"/>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2" name="Google Shape;39292;p26"/>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3" name="Google Shape;39293;p26"/>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4" name="Google Shape;39294;p26"/>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5" name="Google Shape;39295;p26"/>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6" name="Google Shape;39296;p26"/>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7" name="Google Shape;39297;p26"/>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8" name="Google Shape;39298;p26"/>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9" name="Google Shape;39299;p26"/>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0" name="Google Shape;39300;p26"/>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1" name="Google Shape;39301;p26"/>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2" name="Google Shape;39302;p26"/>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3" name="Google Shape;39303;p26"/>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4" name="Google Shape;39304;p26"/>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5" name="Google Shape;39305;p26"/>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6" name="Google Shape;39306;p26"/>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7" name="Google Shape;39307;p26"/>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8" name="Google Shape;39308;p26"/>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9" name="Google Shape;39309;p26"/>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0" name="Google Shape;39310;p26"/>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1" name="Google Shape;39311;p26"/>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2" name="Google Shape;39312;p26"/>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3" name="Google Shape;39313;p26"/>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4" name="Google Shape;39314;p26"/>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5" name="Google Shape;39315;p26"/>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6" name="Google Shape;39316;p26"/>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7" name="Google Shape;39317;p26"/>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8" name="Google Shape;39318;p26"/>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9" name="Google Shape;39319;p26"/>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0" name="Google Shape;39320;p26"/>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1" name="Google Shape;39321;p26"/>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2" name="Google Shape;39322;p26"/>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3" name="Google Shape;39323;p26"/>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4" name="Google Shape;39324;p26"/>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5" name="Google Shape;39325;p26"/>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6" name="Google Shape;39326;p26"/>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7" name="Google Shape;39327;p26"/>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8" name="Google Shape;39328;p26"/>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9" name="Google Shape;39329;p26"/>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0" name="Google Shape;39330;p26"/>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1" name="Google Shape;39331;p26"/>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2" name="Google Shape;39332;p26"/>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3" name="Google Shape;39333;p26"/>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4" name="Google Shape;39334;p26"/>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5" name="Google Shape;39335;p26"/>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6" name="Google Shape;39336;p26"/>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7" name="Google Shape;39337;p26"/>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8" name="Google Shape;39338;p26"/>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9" name="Google Shape;39339;p26"/>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0" name="Google Shape;39340;p26"/>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1" name="Google Shape;39341;p26"/>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2" name="Google Shape;39342;p26"/>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3" name="Google Shape;39343;p26"/>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4" name="Google Shape;39344;p26"/>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5" name="Google Shape;39345;p26"/>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6" name="Google Shape;39346;p26"/>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7" name="Google Shape;39347;p26"/>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8" name="Google Shape;39348;p26"/>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9" name="Google Shape;39349;p26"/>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0" name="Google Shape;39350;p26"/>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1" name="Google Shape;39351;p26"/>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2" name="Google Shape;39352;p26"/>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3" name="Google Shape;39353;p26"/>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4" name="Google Shape;39354;p26"/>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5" name="Google Shape;39355;p26"/>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6" name="Google Shape;39356;p26"/>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7" name="Google Shape;39357;p26"/>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8" name="Google Shape;39358;p26"/>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9" name="Google Shape;39359;p26"/>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0" name="Google Shape;39360;p26"/>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1" name="Google Shape;39361;p26"/>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2" name="Google Shape;39362;p26"/>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3" name="Google Shape;39363;p26"/>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4" name="Google Shape;39364;p26"/>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5" name="Google Shape;39365;p26"/>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6" name="Google Shape;39366;p26"/>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7" name="Google Shape;39367;p26"/>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8" name="Google Shape;39368;p26"/>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9" name="Google Shape;39369;p26"/>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0" name="Google Shape;39370;p26"/>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1" name="Google Shape;39371;p26"/>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2" name="Google Shape;39372;p26"/>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3" name="Google Shape;39373;p26"/>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4" name="Google Shape;39374;p26"/>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5" name="Google Shape;39375;p26"/>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6" name="Google Shape;39376;p26"/>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7" name="Google Shape;39377;p26"/>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8" name="Google Shape;39378;p26"/>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9" name="Google Shape;39379;p26"/>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0" name="Google Shape;39380;p26"/>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1" name="Google Shape;39381;p26"/>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2" name="Google Shape;39382;p26"/>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3" name="Google Shape;39383;p26"/>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4" name="Google Shape;39384;p26"/>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5" name="Google Shape;39385;p26"/>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6" name="Google Shape;39386;p26"/>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7" name="Google Shape;39387;p26"/>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8" name="Google Shape;39388;p26"/>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9" name="Google Shape;39389;p26"/>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0" name="Google Shape;39390;p26"/>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1" name="Google Shape;39391;p26"/>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2" name="Google Shape;39392;p26"/>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3" name="Google Shape;39393;p26"/>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4" name="Google Shape;39394;p26"/>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5" name="Google Shape;39395;p26"/>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6" name="Google Shape;39396;p26"/>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7" name="Google Shape;39397;p26"/>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8" name="Google Shape;39398;p26"/>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9" name="Google Shape;39399;p26"/>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0" name="Google Shape;39400;p26"/>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1" name="Google Shape;39401;p26"/>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2" name="Google Shape;39402;p26"/>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3" name="Google Shape;39403;p26"/>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4" name="Google Shape;39404;p26"/>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5" name="Google Shape;39405;p26"/>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6" name="Google Shape;39406;p26"/>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7" name="Google Shape;39407;p26"/>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8" name="Google Shape;39408;p26"/>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9" name="Google Shape;39409;p26"/>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0" name="Google Shape;39410;p26"/>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1" name="Google Shape;39411;p26"/>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2" name="Google Shape;39412;p26"/>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3" name="Google Shape;39413;p26"/>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4" name="Google Shape;39414;p26"/>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5" name="Google Shape;39415;p26"/>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6" name="Google Shape;39416;p26"/>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7" name="Google Shape;39417;p26"/>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8" name="Google Shape;39418;p26"/>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9" name="Google Shape;39419;p26"/>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0" name="Google Shape;39420;p26"/>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1" name="Google Shape;39421;p26"/>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2" name="Google Shape;39422;p26"/>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3" name="Google Shape;39423;p26"/>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4" name="Google Shape;39424;p26"/>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5" name="Google Shape;39425;p26"/>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6" name="Google Shape;39426;p26"/>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7" name="Google Shape;39427;p26"/>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8" name="Google Shape;39428;p26"/>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9" name="Google Shape;39429;p26"/>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0" name="Google Shape;39430;p26"/>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1" name="Google Shape;39431;p26"/>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2" name="Google Shape;39432;p26"/>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3" name="Google Shape;39433;p26"/>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4" name="Google Shape;39434;p26"/>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5" name="Google Shape;39435;p26"/>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6" name="Google Shape;39436;p26"/>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7" name="Google Shape;39437;p26"/>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8" name="Google Shape;39438;p26"/>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9" name="Google Shape;39439;p26"/>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0" name="Google Shape;39440;p26"/>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1" name="Google Shape;39441;p26"/>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2" name="Google Shape;39442;p26"/>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3" name="Google Shape;39443;p26"/>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4" name="Google Shape;39444;p26"/>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5" name="Google Shape;39445;p26"/>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6" name="Google Shape;39446;p26"/>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7" name="Google Shape;39447;p26"/>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8" name="Google Shape;39448;p26"/>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9" name="Google Shape;39449;p26"/>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0" name="Google Shape;39450;p26"/>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1" name="Google Shape;39451;p26"/>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2" name="Google Shape;39452;p26"/>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3" name="Google Shape;39453;p26"/>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4" name="Google Shape;39454;p26"/>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5" name="Google Shape;39455;p26"/>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6" name="Google Shape;39456;p26"/>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7" name="Google Shape;39457;p26"/>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8" name="Google Shape;39458;p26"/>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9" name="Google Shape;39459;p26"/>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0" name="Google Shape;39460;p26"/>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1" name="Google Shape;39461;p26"/>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2" name="Google Shape;39462;p26"/>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3" name="Google Shape;39463;p26"/>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4" name="Google Shape;39464;p26"/>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5" name="Google Shape;39465;p26"/>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6" name="Google Shape;39466;p26"/>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7" name="Google Shape;39467;p26"/>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8" name="Google Shape;39468;p26"/>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9" name="Google Shape;39469;p26"/>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0" name="Google Shape;39470;p26"/>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1" name="Google Shape;39471;p26"/>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2" name="Google Shape;39472;p26"/>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3" name="Google Shape;39473;p26"/>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4" name="Google Shape;39474;p26"/>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5" name="Google Shape;39475;p26"/>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6" name="Google Shape;39476;p26"/>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7" name="Google Shape;39477;p26"/>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8" name="Google Shape;39478;p26"/>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9" name="Google Shape;39479;p26"/>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0" name="Google Shape;39480;p26"/>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1" name="Google Shape;39481;p26"/>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2" name="Google Shape;39482;p26"/>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3" name="Google Shape;39483;p26"/>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4" name="Google Shape;39484;p26"/>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5" name="Google Shape;39485;p26"/>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6" name="Google Shape;39486;p26"/>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7" name="Google Shape;39487;p26"/>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8" name="Google Shape;39488;p26"/>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9" name="Google Shape;39489;p26"/>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0" name="Google Shape;39490;p26"/>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1" name="Google Shape;39491;p26"/>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2" name="Google Shape;39492;p26"/>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3" name="Google Shape;39493;p26"/>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4" name="Google Shape;39494;p26"/>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5" name="Google Shape;39495;p26"/>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6" name="Google Shape;39496;p26"/>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7" name="Google Shape;39497;p26"/>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8" name="Google Shape;39498;p26"/>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9" name="Google Shape;39499;p26"/>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0" name="Google Shape;39500;p26"/>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1" name="Google Shape;39501;p26"/>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2" name="Google Shape;39502;p26"/>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3" name="Google Shape;39503;p26"/>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4" name="Google Shape;39504;p26"/>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5" name="Google Shape;39505;p26"/>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6" name="Google Shape;39506;p26"/>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7" name="Google Shape;39507;p26"/>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8" name="Google Shape;39508;p26"/>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9" name="Google Shape;39509;p26"/>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0" name="Google Shape;39510;p26"/>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1" name="Google Shape;39511;p26"/>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2" name="Google Shape;39512;p26"/>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3" name="Google Shape;39513;p26"/>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4" name="Google Shape;39514;p26"/>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5" name="Google Shape;39515;p26"/>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6" name="Google Shape;39516;p26"/>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7" name="Google Shape;39517;p26"/>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8" name="Google Shape;39518;p26"/>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9" name="Google Shape;39519;p26"/>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0" name="Google Shape;39520;p26"/>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1" name="Google Shape;39521;p26"/>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2" name="Google Shape;39522;p26"/>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3" name="Google Shape;39523;p26"/>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4" name="Google Shape;39524;p26"/>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5" name="Google Shape;39525;p26"/>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6" name="Google Shape;39526;p26"/>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7" name="Google Shape;39527;p26"/>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8" name="Google Shape;39528;p26"/>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9" name="Google Shape;39529;p26"/>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0" name="Google Shape;39530;p26"/>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1" name="Google Shape;39531;p26"/>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2" name="Google Shape;39532;p26"/>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3" name="Google Shape;39533;p26"/>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4" name="Google Shape;39534;p26"/>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5" name="Google Shape;39535;p26"/>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6" name="Google Shape;39536;p26"/>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7" name="Google Shape;39537;p26"/>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8" name="Google Shape;39538;p26"/>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9" name="Google Shape;39539;p26"/>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0" name="Google Shape;39540;p26"/>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1" name="Google Shape;39541;p26"/>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2" name="Google Shape;39542;p26"/>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3" name="Google Shape;39543;p26"/>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4" name="Google Shape;39544;p26"/>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5" name="Google Shape;39545;p26"/>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6" name="Google Shape;39546;p26"/>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7" name="Google Shape;39547;p26"/>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8" name="Google Shape;39548;p26"/>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9" name="Google Shape;39549;p26"/>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0" name="Google Shape;39550;p26"/>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1" name="Google Shape;39551;p26"/>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2" name="Google Shape;39552;p26"/>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3" name="Google Shape;39553;p26"/>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4" name="Google Shape;39554;p26"/>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5" name="Google Shape;39555;p26"/>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6" name="Google Shape;39556;p26"/>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7" name="Google Shape;39557;p26"/>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8" name="Google Shape;39558;p26"/>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9" name="Google Shape;39559;p26"/>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0" name="Google Shape;39560;p26"/>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1" name="Google Shape;39561;p26"/>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2" name="Google Shape;39562;p26"/>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3" name="Google Shape;39563;p26"/>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4" name="Google Shape;39564;p26"/>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5" name="Google Shape;39565;p26"/>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6" name="Google Shape;39566;p26"/>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7" name="Google Shape;39567;p26"/>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8" name="Google Shape;39568;p26"/>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9" name="Google Shape;39569;p26"/>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0" name="Google Shape;39570;p26"/>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1" name="Google Shape;39571;p26"/>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2" name="Google Shape;39572;p26"/>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3" name="Google Shape;39573;p26"/>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4" name="Google Shape;39574;p26"/>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5" name="Google Shape;39575;p26"/>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6" name="Google Shape;39576;p26"/>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7" name="Google Shape;39577;p26"/>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8" name="Google Shape;39578;p26"/>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9" name="Google Shape;39579;p26"/>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0" name="Google Shape;39580;p26"/>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1" name="Google Shape;39581;p26"/>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2" name="Google Shape;39582;p26"/>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3" name="Google Shape;39583;p26"/>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4" name="Google Shape;39584;p26"/>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5" name="Google Shape;39585;p26"/>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6" name="Google Shape;39586;p26"/>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7" name="Google Shape;39587;p26"/>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8" name="Google Shape;39588;p26"/>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9" name="Google Shape;39589;p26"/>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0" name="Google Shape;39590;p26"/>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1" name="Google Shape;39591;p26"/>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2" name="Google Shape;39592;p26"/>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3" name="Google Shape;39593;p26"/>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4" name="Google Shape;39594;p26"/>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5" name="Google Shape;39595;p26"/>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6" name="Google Shape;39596;p26"/>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7" name="Google Shape;39597;p26"/>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8" name="Google Shape;39598;p26"/>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9" name="Google Shape;39599;p26"/>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0" name="Google Shape;39600;p26"/>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1" name="Google Shape;39601;p26"/>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2" name="Google Shape;39602;p26"/>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3" name="Google Shape;39603;p26"/>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4" name="Google Shape;39604;p26"/>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5" name="Google Shape;39605;p26"/>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6" name="Google Shape;39606;p26"/>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7" name="Google Shape;39607;p26"/>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8" name="Google Shape;39608;p26"/>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9" name="Google Shape;39609;p26"/>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0" name="Google Shape;39610;p26"/>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1" name="Google Shape;39611;p26"/>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2" name="Google Shape;39612;p26"/>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3" name="Google Shape;39613;p26"/>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4" name="Google Shape;39614;p26"/>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5" name="Google Shape;39615;p26"/>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6" name="Google Shape;39616;p26"/>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7" name="Google Shape;39617;p26"/>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8" name="Google Shape;39618;p26"/>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9" name="Google Shape;39619;p26"/>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0" name="Google Shape;39620;p26"/>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1" name="Google Shape;39621;p26"/>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2" name="Google Shape;39622;p26"/>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3" name="Google Shape;39623;p26"/>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4" name="Google Shape;39624;p26"/>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5" name="Google Shape;39625;p26"/>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6" name="Google Shape;39626;p26"/>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7" name="Google Shape;39627;p26"/>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8" name="Google Shape;39628;p26"/>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9" name="Google Shape;39629;p26"/>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0" name="Google Shape;39630;p26"/>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1" name="Google Shape;39631;p26"/>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2" name="Google Shape;39632;p26"/>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3" name="Google Shape;39633;p26"/>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4" name="Google Shape;39634;p26"/>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5" name="Google Shape;39635;p26"/>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6" name="Google Shape;39636;p26"/>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7" name="Google Shape;39637;p26"/>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8" name="Google Shape;39638;p26"/>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9" name="Google Shape;39639;p26"/>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0" name="Google Shape;39640;p26"/>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1" name="Google Shape;39641;p26"/>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2" name="Google Shape;39642;p26"/>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3" name="Google Shape;39643;p26"/>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4" name="Google Shape;39644;p26"/>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5" name="Google Shape;39645;p26"/>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6" name="Google Shape;39646;p26"/>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7" name="Google Shape;39647;p26"/>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8" name="Google Shape;39648;p26"/>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9" name="Google Shape;39649;p26"/>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0" name="Google Shape;39650;p26"/>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1" name="Google Shape;39651;p26"/>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2" name="Google Shape;39652;p26"/>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3" name="Google Shape;39653;p26"/>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4" name="Google Shape;39654;p26"/>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5" name="Google Shape;39655;p26"/>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6" name="Google Shape;39656;p26"/>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7" name="Google Shape;39657;p26"/>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8" name="Google Shape;39658;p26"/>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9" name="Google Shape;39659;p26"/>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0" name="Google Shape;39660;p26"/>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1" name="Google Shape;39661;p26"/>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2" name="Google Shape;39662;p26"/>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3" name="Google Shape;39663;p26"/>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4" name="Google Shape;39664;p26"/>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5" name="Google Shape;39665;p26"/>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6" name="Google Shape;39666;p26"/>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7" name="Google Shape;39667;p26"/>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8" name="Google Shape;39668;p26"/>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9" name="Google Shape;39669;p26"/>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0" name="Google Shape;39670;p26"/>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1" name="Google Shape;39671;p26"/>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2" name="Google Shape;39672;p26"/>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3" name="Google Shape;39673;p26"/>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4" name="Google Shape;39674;p26"/>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5" name="Google Shape;39675;p26"/>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6" name="Google Shape;39676;p26"/>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7" name="Google Shape;39677;p26"/>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8" name="Google Shape;39678;p26"/>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9" name="Google Shape;39679;p26"/>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0" name="Google Shape;39680;p26"/>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1" name="Google Shape;39681;p26"/>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2" name="Google Shape;39682;p26"/>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3" name="Google Shape;39683;p26"/>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4" name="Google Shape;39684;p26"/>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5" name="Google Shape;39685;p26"/>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6" name="Google Shape;39686;p26"/>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7" name="Google Shape;39687;p26"/>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8" name="Google Shape;39688;p26"/>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9" name="Google Shape;39689;p26"/>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0" name="Google Shape;39690;p26"/>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1" name="Google Shape;39691;p26"/>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2" name="Google Shape;39692;p26"/>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3" name="Google Shape;39693;p26"/>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4" name="Google Shape;39694;p26"/>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5" name="Google Shape;39695;p26"/>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6" name="Google Shape;39696;p26"/>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7" name="Google Shape;39697;p26"/>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8" name="Google Shape;39698;p26"/>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9" name="Google Shape;39699;p26"/>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0" name="Google Shape;39700;p26"/>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1" name="Google Shape;39701;p26"/>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2" name="Google Shape;39702;p26"/>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3" name="Google Shape;39703;p26"/>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4" name="Google Shape;39704;p26"/>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5" name="Google Shape;39705;p26"/>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6" name="Google Shape;39706;p26"/>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7" name="Google Shape;39707;p26"/>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8" name="Google Shape;39708;p26"/>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9" name="Google Shape;39709;p26"/>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0" name="Google Shape;39710;p26"/>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1" name="Google Shape;39711;p26"/>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2" name="Google Shape;39712;p26"/>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3" name="Google Shape;39713;p26"/>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4" name="Google Shape;39714;p26"/>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5" name="Google Shape;39715;p26"/>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6" name="Google Shape;39716;p26"/>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7" name="Google Shape;39717;p26"/>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8" name="Google Shape;39718;p26"/>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9" name="Google Shape;39719;p26"/>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0" name="Google Shape;39720;p26"/>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1" name="Google Shape;39721;p26"/>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2" name="Google Shape;39722;p26"/>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3" name="Google Shape;39723;p26"/>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4" name="Google Shape;39724;p26"/>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5" name="Google Shape;39725;p26"/>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6" name="Google Shape;39726;p26"/>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7" name="Google Shape;39727;p26"/>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8" name="Google Shape;39728;p26"/>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9" name="Google Shape;39729;p26"/>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0" name="Google Shape;39730;p26"/>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1" name="Google Shape;39731;p26"/>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2" name="Google Shape;39732;p26"/>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3" name="Google Shape;39733;p26"/>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4" name="Google Shape;39734;p26"/>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5" name="Google Shape;39735;p26"/>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6" name="Google Shape;39736;p26"/>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37" name="Google Shape;39737;p26"/>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4">
  <p:cSld name="TITLE_ONLY_1_1_1_1">
    <p:spTree>
      <p:nvGrpSpPr>
        <p:cNvPr id="1" name="Shape 39738"/>
        <p:cNvGrpSpPr/>
        <p:nvPr/>
      </p:nvGrpSpPr>
      <p:grpSpPr>
        <a:xfrm>
          <a:off x="0" y="0"/>
          <a:ext cx="0" cy="0"/>
          <a:chOff x="0" y="0"/>
          <a:chExt cx="0" cy="0"/>
        </a:xfrm>
      </p:grpSpPr>
      <p:grpSp>
        <p:nvGrpSpPr>
          <p:cNvPr id="39739" name="Google Shape;39739;p27"/>
          <p:cNvGrpSpPr/>
          <p:nvPr/>
        </p:nvGrpSpPr>
        <p:grpSpPr>
          <a:xfrm rot="7605516">
            <a:off x="6095343" y="5508972"/>
            <a:ext cx="4381267" cy="2346146"/>
            <a:chOff x="-4904924" y="1912865"/>
            <a:chExt cx="1329790" cy="712096"/>
          </a:xfrm>
        </p:grpSpPr>
        <p:sp>
          <p:nvSpPr>
            <p:cNvPr id="39740" name="Google Shape;39740;p27"/>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1" name="Google Shape;39741;p27"/>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2" name="Google Shape;39742;p27"/>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3" name="Google Shape;39743;p27"/>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4" name="Google Shape;39744;p27"/>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5" name="Google Shape;39745;p27"/>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6" name="Google Shape;39746;p27"/>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7" name="Google Shape;39747;p27"/>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8" name="Google Shape;39748;p27"/>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9" name="Google Shape;39749;p27"/>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0" name="Google Shape;39750;p27"/>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1" name="Google Shape;39751;p27"/>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2" name="Google Shape;39752;p27"/>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3" name="Google Shape;39753;p27"/>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4" name="Google Shape;39754;p27"/>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5" name="Google Shape;39755;p27"/>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6" name="Google Shape;39756;p27"/>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7" name="Google Shape;39757;p27"/>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8" name="Google Shape;39758;p27"/>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9" name="Google Shape;39759;p27"/>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0" name="Google Shape;39760;p27"/>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1" name="Google Shape;39761;p27"/>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2" name="Google Shape;39762;p27"/>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3" name="Google Shape;39763;p27"/>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4" name="Google Shape;39764;p27"/>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5" name="Google Shape;39765;p27"/>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6" name="Google Shape;39766;p27"/>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7" name="Google Shape;39767;p27"/>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8" name="Google Shape;39768;p27"/>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9" name="Google Shape;39769;p27"/>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0" name="Google Shape;39770;p27"/>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1" name="Google Shape;39771;p27"/>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2" name="Google Shape;39772;p27"/>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3" name="Google Shape;39773;p27"/>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4" name="Google Shape;39774;p27"/>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5" name="Google Shape;39775;p27"/>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6" name="Google Shape;39776;p27"/>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7" name="Google Shape;39777;p27"/>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8" name="Google Shape;39778;p27"/>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9" name="Google Shape;39779;p27"/>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0" name="Google Shape;39780;p27"/>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1" name="Google Shape;39781;p27"/>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2" name="Google Shape;39782;p27"/>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3" name="Google Shape;39783;p27"/>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4" name="Google Shape;39784;p27"/>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5" name="Google Shape;39785;p27"/>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6" name="Google Shape;39786;p27"/>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7" name="Google Shape;39787;p27"/>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8" name="Google Shape;39788;p27"/>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9" name="Google Shape;39789;p27"/>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0" name="Google Shape;39790;p27"/>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1" name="Google Shape;39791;p27"/>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2" name="Google Shape;39792;p27"/>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3" name="Google Shape;39793;p27"/>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4" name="Google Shape;39794;p27"/>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5" name="Google Shape;39795;p27"/>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6" name="Google Shape;39796;p27"/>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7" name="Google Shape;39797;p27"/>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8" name="Google Shape;39798;p27"/>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9" name="Google Shape;39799;p27"/>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0" name="Google Shape;39800;p27"/>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1" name="Google Shape;39801;p27"/>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2" name="Google Shape;39802;p27"/>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3" name="Google Shape;39803;p27"/>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4" name="Google Shape;39804;p27"/>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5" name="Google Shape;39805;p27"/>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6" name="Google Shape;39806;p27"/>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7" name="Google Shape;39807;p27"/>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8" name="Google Shape;39808;p27"/>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9" name="Google Shape;39809;p27"/>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0" name="Google Shape;39810;p27"/>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1" name="Google Shape;39811;p27"/>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2" name="Google Shape;39812;p27"/>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3" name="Google Shape;39813;p27"/>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4" name="Google Shape;39814;p27"/>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5" name="Google Shape;39815;p27"/>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6" name="Google Shape;39816;p27"/>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7" name="Google Shape;39817;p27"/>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8" name="Google Shape;39818;p27"/>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9" name="Google Shape;39819;p27"/>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0" name="Google Shape;39820;p27"/>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1" name="Google Shape;39821;p27"/>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2" name="Google Shape;39822;p27"/>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3" name="Google Shape;39823;p27"/>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4" name="Google Shape;39824;p27"/>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5" name="Google Shape;39825;p27"/>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6" name="Google Shape;39826;p27"/>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7" name="Google Shape;39827;p27"/>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8" name="Google Shape;39828;p27"/>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9" name="Google Shape;39829;p27"/>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0" name="Google Shape;39830;p27"/>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1" name="Google Shape;39831;p27"/>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2" name="Google Shape;39832;p27"/>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3" name="Google Shape;39833;p27"/>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4" name="Google Shape;39834;p27"/>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5" name="Google Shape;39835;p27"/>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6" name="Google Shape;39836;p27"/>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7" name="Google Shape;39837;p27"/>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8" name="Google Shape;39838;p27"/>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9" name="Google Shape;39839;p27"/>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0" name="Google Shape;39840;p27"/>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1" name="Google Shape;39841;p27"/>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2" name="Google Shape;39842;p27"/>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3" name="Google Shape;39843;p27"/>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4" name="Google Shape;39844;p27"/>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5" name="Google Shape;39845;p27"/>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6" name="Google Shape;39846;p27"/>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7" name="Google Shape;39847;p27"/>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8" name="Google Shape;39848;p27"/>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9" name="Google Shape;39849;p27"/>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0" name="Google Shape;39850;p27"/>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1" name="Google Shape;39851;p27"/>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2" name="Google Shape;39852;p27"/>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3" name="Google Shape;39853;p27"/>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4" name="Google Shape;39854;p27"/>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5" name="Google Shape;39855;p27"/>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6" name="Google Shape;39856;p27"/>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7" name="Google Shape;39857;p27"/>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8" name="Google Shape;39858;p27"/>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9" name="Google Shape;39859;p27"/>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0" name="Google Shape;39860;p27"/>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1" name="Google Shape;39861;p27"/>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2" name="Google Shape;39862;p27"/>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3" name="Google Shape;39863;p27"/>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4" name="Google Shape;39864;p27"/>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5" name="Google Shape;39865;p27"/>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6" name="Google Shape;39866;p27"/>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7" name="Google Shape;39867;p27"/>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8" name="Google Shape;39868;p27"/>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9" name="Google Shape;39869;p27"/>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0" name="Google Shape;39870;p27"/>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1" name="Google Shape;39871;p27"/>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2" name="Google Shape;39872;p27"/>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3" name="Google Shape;39873;p27"/>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4" name="Google Shape;39874;p27"/>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5" name="Google Shape;39875;p27"/>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6" name="Google Shape;39876;p27"/>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7" name="Google Shape;39877;p27"/>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8" name="Google Shape;39878;p27"/>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9" name="Google Shape;39879;p27"/>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0" name="Google Shape;39880;p27"/>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1" name="Google Shape;39881;p27"/>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2" name="Google Shape;39882;p27"/>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3" name="Google Shape;39883;p27"/>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4" name="Google Shape;39884;p27"/>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5" name="Google Shape;39885;p27"/>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6" name="Google Shape;39886;p27"/>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7" name="Google Shape;39887;p27"/>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8" name="Google Shape;39888;p27"/>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9" name="Google Shape;39889;p27"/>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0" name="Google Shape;39890;p27"/>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1" name="Google Shape;39891;p27"/>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2" name="Google Shape;39892;p27"/>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3" name="Google Shape;39893;p27"/>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4" name="Google Shape;39894;p27"/>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5" name="Google Shape;39895;p27"/>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6" name="Google Shape;39896;p27"/>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7" name="Google Shape;39897;p27"/>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8" name="Google Shape;39898;p27"/>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9" name="Google Shape;39899;p27"/>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0" name="Google Shape;39900;p27"/>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1" name="Google Shape;39901;p27"/>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2" name="Google Shape;39902;p27"/>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3" name="Google Shape;39903;p27"/>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4" name="Google Shape;39904;p27"/>
          <p:cNvGrpSpPr/>
          <p:nvPr/>
        </p:nvGrpSpPr>
        <p:grpSpPr>
          <a:xfrm rot="-5400000">
            <a:off x="-2863119" y="1221269"/>
            <a:ext cx="4381258" cy="2346142"/>
            <a:chOff x="-4904924" y="1912865"/>
            <a:chExt cx="1329790" cy="712096"/>
          </a:xfrm>
        </p:grpSpPr>
        <p:sp>
          <p:nvSpPr>
            <p:cNvPr id="39905" name="Google Shape;39905;p27"/>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6" name="Google Shape;39906;p27"/>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7" name="Google Shape;39907;p27"/>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8" name="Google Shape;39908;p27"/>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9" name="Google Shape;39909;p27"/>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0" name="Google Shape;39910;p27"/>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1" name="Google Shape;39911;p27"/>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2" name="Google Shape;39912;p27"/>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3" name="Google Shape;39913;p27"/>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4" name="Google Shape;39914;p27"/>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5" name="Google Shape;39915;p27"/>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6" name="Google Shape;39916;p27"/>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7" name="Google Shape;39917;p27"/>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8" name="Google Shape;39918;p27"/>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9" name="Google Shape;39919;p27"/>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0" name="Google Shape;39920;p27"/>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1" name="Google Shape;39921;p27"/>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2" name="Google Shape;39922;p27"/>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3" name="Google Shape;39923;p27"/>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4" name="Google Shape;39924;p27"/>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5" name="Google Shape;39925;p27"/>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6" name="Google Shape;39926;p27"/>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7" name="Google Shape;39927;p27"/>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8" name="Google Shape;39928;p27"/>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9" name="Google Shape;39929;p27"/>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0" name="Google Shape;39930;p27"/>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1" name="Google Shape;39931;p27"/>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2" name="Google Shape;39932;p27"/>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3" name="Google Shape;39933;p27"/>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4" name="Google Shape;39934;p27"/>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5" name="Google Shape;39935;p27"/>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6" name="Google Shape;39936;p27"/>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7" name="Google Shape;39937;p27"/>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8" name="Google Shape;39938;p27"/>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9" name="Google Shape;39939;p27"/>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0" name="Google Shape;39940;p27"/>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1" name="Google Shape;39941;p27"/>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2" name="Google Shape;39942;p27"/>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3" name="Google Shape;39943;p27"/>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4" name="Google Shape;39944;p27"/>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5" name="Google Shape;39945;p27"/>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6" name="Google Shape;39946;p27"/>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7" name="Google Shape;39947;p27"/>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8" name="Google Shape;39948;p27"/>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9" name="Google Shape;39949;p27"/>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0" name="Google Shape;39950;p27"/>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1" name="Google Shape;39951;p27"/>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2" name="Google Shape;39952;p27"/>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3" name="Google Shape;39953;p27"/>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4" name="Google Shape;39954;p27"/>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5" name="Google Shape;39955;p27"/>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6" name="Google Shape;39956;p27"/>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7" name="Google Shape;39957;p27"/>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8" name="Google Shape;39958;p27"/>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9" name="Google Shape;39959;p27"/>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0" name="Google Shape;39960;p27"/>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1" name="Google Shape;39961;p27"/>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2" name="Google Shape;39962;p27"/>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3" name="Google Shape;39963;p27"/>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4" name="Google Shape;39964;p27"/>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5" name="Google Shape;39965;p27"/>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6" name="Google Shape;39966;p27"/>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7" name="Google Shape;39967;p27"/>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8" name="Google Shape;39968;p27"/>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9" name="Google Shape;39969;p27"/>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0" name="Google Shape;39970;p27"/>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1" name="Google Shape;39971;p27"/>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2" name="Google Shape;39972;p27"/>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3" name="Google Shape;39973;p27"/>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4" name="Google Shape;39974;p27"/>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5" name="Google Shape;39975;p27"/>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6" name="Google Shape;39976;p27"/>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7" name="Google Shape;39977;p27"/>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8" name="Google Shape;39978;p27"/>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9" name="Google Shape;39979;p27"/>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0" name="Google Shape;39980;p27"/>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1" name="Google Shape;39981;p27"/>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2" name="Google Shape;39982;p27"/>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3" name="Google Shape;39983;p27"/>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4" name="Google Shape;39984;p27"/>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5" name="Google Shape;39985;p27"/>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6" name="Google Shape;39986;p27"/>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7" name="Google Shape;39987;p27"/>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8" name="Google Shape;39988;p27"/>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9" name="Google Shape;39989;p27"/>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0" name="Google Shape;39990;p27"/>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1" name="Google Shape;39991;p27"/>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2" name="Google Shape;39992;p27"/>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3" name="Google Shape;39993;p27"/>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4" name="Google Shape;39994;p27"/>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5" name="Google Shape;39995;p27"/>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6" name="Google Shape;39996;p27"/>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7" name="Google Shape;39997;p27"/>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8" name="Google Shape;39998;p27"/>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9" name="Google Shape;39999;p27"/>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0" name="Google Shape;40000;p27"/>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1" name="Google Shape;40001;p27"/>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2" name="Google Shape;40002;p27"/>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3" name="Google Shape;40003;p27"/>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4" name="Google Shape;40004;p27"/>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5" name="Google Shape;40005;p27"/>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6" name="Google Shape;40006;p27"/>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7" name="Google Shape;40007;p27"/>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8" name="Google Shape;40008;p27"/>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9" name="Google Shape;40009;p27"/>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0" name="Google Shape;40010;p27"/>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1" name="Google Shape;40011;p27"/>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2" name="Google Shape;40012;p27"/>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3" name="Google Shape;40013;p27"/>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4" name="Google Shape;40014;p27"/>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5" name="Google Shape;40015;p27"/>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6" name="Google Shape;40016;p27"/>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7" name="Google Shape;40017;p27"/>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8" name="Google Shape;40018;p27"/>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9" name="Google Shape;40019;p27"/>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0" name="Google Shape;40020;p27"/>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1" name="Google Shape;40021;p27"/>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2" name="Google Shape;40022;p27"/>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3" name="Google Shape;40023;p27"/>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4" name="Google Shape;40024;p27"/>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5" name="Google Shape;40025;p27"/>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6" name="Google Shape;40026;p27"/>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7" name="Google Shape;40027;p27"/>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8" name="Google Shape;40028;p27"/>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9" name="Google Shape;40029;p27"/>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0" name="Google Shape;40030;p27"/>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1" name="Google Shape;40031;p27"/>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2" name="Google Shape;40032;p27"/>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3" name="Google Shape;40033;p27"/>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4" name="Google Shape;40034;p27"/>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5" name="Google Shape;40035;p27"/>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6" name="Google Shape;40036;p27"/>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7" name="Google Shape;40037;p27"/>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8" name="Google Shape;40038;p27"/>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9" name="Google Shape;40039;p27"/>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0" name="Google Shape;40040;p27"/>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1" name="Google Shape;40041;p27"/>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2" name="Google Shape;40042;p27"/>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3" name="Google Shape;40043;p27"/>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4" name="Google Shape;40044;p27"/>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5" name="Google Shape;40045;p27"/>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6" name="Google Shape;40046;p27"/>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7" name="Google Shape;40047;p27"/>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8" name="Google Shape;40048;p27"/>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9" name="Google Shape;40049;p27"/>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0" name="Google Shape;40050;p27"/>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1" name="Google Shape;40051;p27"/>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2" name="Google Shape;40052;p27"/>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3" name="Google Shape;40053;p27"/>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4" name="Google Shape;40054;p27"/>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5" name="Google Shape;40055;p27"/>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6" name="Google Shape;40056;p27"/>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7" name="Google Shape;40057;p27"/>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8" name="Google Shape;40058;p27"/>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9" name="Google Shape;40059;p27"/>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0" name="Google Shape;40060;p27"/>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1" name="Google Shape;40061;p27"/>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2" name="Google Shape;40062;p27"/>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3" name="Google Shape;40063;p27"/>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4" name="Google Shape;40064;p27"/>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5" name="Google Shape;40065;p27"/>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6" name="Google Shape;40066;p27"/>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7" name="Google Shape;40067;p27"/>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8" name="Google Shape;40068;p27"/>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69" name="Google Shape;40069;p27"/>
          <p:cNvGrpSpPr/>
          <p:nvPr/>
        </p:nvGrpSpPr>
        <p:grpSpPr>
          <a:xfrm flipH="1">
            <a:off x="8047895" y="2631179"/>
            <a:ext cx="1897990" cy="1953790"/>
            <a:chOff x="-4202044" y="-3668299"/>
            <a:chExt cx="576581" cy="593532"/>
          </a:xfrm>
        </p:grpSpPr>
        <p:sp>
          <p:nvSpPr>
            <p:cNvPr id="40070" name="Google Shape;40070;p27"/>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1" name="Google Shape;40071;p27"/>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2" name="Google Shape;40072;p27"/>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3" name="Google Shape;40073;p27"/>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4" name="Google Shape;40074;p27"/>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5" name="Google Shape;40075;p27"/>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6" name="Google Shape;40076;p27"/>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7" name="Google Shape;40077;p27"/>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8" name="Google Shape;40078;p27"/>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9" name="Google Shape;40079;p27"/>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0" name="Google Shape;40080;p27"/>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1" name="Google Shape;40081;p27"/>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2" name="Google Shape;40082;p27"/>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3" name="Google Shape;40083;p27"/>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4" name="Google Shape;40084;p27"/>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5" name="Google Shape;40085;p27"/>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6" name="Google Shape;40086;p27"/>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7" name="Google Shape;40087;p27"/>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8" name="Google Shape;40088;p27"/>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9" name="Google Shape;40089;p27"/>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0" name="Google Shape;40090;p27"/>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1" name="Google Shape;40091;p27"/>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2" name="Google Shape;40092;p27"/>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3" name="Google Shape;40093;p27"/>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4" name="Google Shape;40094;p27"/>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5" name="Google Shape;40095;p27"/>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6" name="Google Shape;40096;p27"/>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7" name="Google Shape;40097;p27"/>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8" name="Google Shape;40098;p27"/>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9" name="Google Shape;40099;p27"/>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0" name="Google Shape;40100;p27"/>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1" name="Google Shape;40101;p27"/>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2" name="Google Shape;40102;p27"/>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3" name="Google Shape;40103;p27"/>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4" name="Google Shape;40104;p27"/>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5" name="Google Shape;40105;p27"/>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6" name="Google Shape;40106;p27"/>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7" name="Google Shape;40107;p27"/>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8" name="Google Shape;40108;p27"/>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9" name="Google Shape;40109;p27"/>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0" name="Google Shape;40110;p27"/>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1" name="Google Shape;40111;p27"/>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2" name="Google Shape;40112;p27"/>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3" name="Google Shape;40113;p27"/>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4" name="Google Shape;40114;p27"/>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5" name="Google Shape;40115;p27"/>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6" name="Google Shape;40116;p27"/>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7" name="Google Shape;40117;p27"/>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8" name="Google Shape;40118;p27"/>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9" name="Google Shape;40119;p27"/>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0" name="Google Shape;40120;p27"/>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1" name="Google Shape;40121;p27"/>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2" name="Google Shape;40122;p27"/>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3" name="Google Shape;40123;p27"/>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4" name="Google Shape;40124;p27"/>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5" name="Google Shape;40125;p27"/>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6" name="Google Shape;40126;p27"/>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7" name="Google Shape;40127;p27"/>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8" name="Google Shape;40128;p27"/>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9" name="Google Shape;40129;p27"/>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0" name="Google Shape;40130;p27"/>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1" name="Google Shape;40131;p27"/>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2" name="Google Shape;40132;p27"/>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3" name="Google Shape;40133;p27"/>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4" name="Google Shape;40134;p27"/>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5" name="Google Shape;40135;p27"/>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6" name="Google Shape;40136;p27"/>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7" name="Google Shape;40137;p27"/>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8" name="Google Shape;40138;p27"/>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9" name="Google Shape;40139;p27"/>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0" name="Google Shape;40140;p27"/>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1" name="Google Shape;40141;p27"/>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2" name="Google Shape;40142;p27"/>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3" name="Google Shape;40143;p27"/>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4" name="Google Shape;40144;p27"/>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5" name="Google Shape;40145;p27"/>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6" name="Google Shape;40146;p27"/>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7" name="Google Shape;40147;p27"/>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8" name="Google Shape;40148;p27"/>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9" name="Google Shape;40149;p27"/>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0" name="Google Shape;40150;p27"/>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1" name="Google Shape;40151;p27"/>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2" name="Google Shape;40152;p27"/>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3" name="Google Shape;40153;p27"/>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4" name="Google Shape;40154;p27"/>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5" name="Google Shape;40155;p27"/>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6" name="Google Shape;40156;p27"/>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7" name="Google Shape;40157;p27"/>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8" name="Google Shape;40158;p27"/>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9" name="Google Shape;40159;p27"/>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0" name="Google Shape;40160;p27"/>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1" name="Google Shape;40161;p27"/>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2" name="Google Shape;40162;p27"/>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3" name="Google Shape;40163;p27"/>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4" name="Google Shape;40164;p27"/>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5" name="Google Shape;40165;p27"/>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6" name="Google Shape;40166;p27"/>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7" name="Google Shape;40167;p27"/>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8" name="Google Shape;40168;p27"/>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9" name="Google Shape;40169;p27"/>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0" name="Google Shape;40170;p27"/>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1" name="Google Shape;40171;p27"/>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2" name="Google Shape;40172;p27"/>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3" name="Google Shape;40173;p27"/>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4" name="Google Shape;40174;p27"/>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5" name="Google Shape;40175;p27"/>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6" name="Google Shape;40176;p27"/>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7" name="Google Shape;40177;p27"/>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8" name="Google Shape;40178;p27"/>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9" name="Google Shape;40179;p27"/>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0" name="Google Shape;40180;p27"/>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1" name="Google Shape;40181;p27"/>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2" name="Google Shape;40182;p27"/>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3" name="Google Shape;40183;p27"/>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4" name="Google Shape;40184;p27"/>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5" name="Google Shape;40185;p27"/>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6" name="Google Shape;40186;p27"/>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7" name="Google Shape;40187;p27"/>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8" name="Google Shape;40188;p27"/>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9" name="Google Shape;40189;p27"/>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0" name="Google Shape;40190;p27"/>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1" name="Google Shape;40191;p27"/>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2" name="Google Shape;40192;p27"/>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3" name="Google Shape;40193;p27"/>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4" name="Google Shape;40194;p27"/>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5" name="Google Shape;40195;p27"/>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6" name="Google Shape;40196;p27"/>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7" name="Google Shape;40197;p27"/>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8" name="Google Shape;40198;p27"/>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9" name="Google Shape;40199;p27"/>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0" name="Google Shape;40200;p27"/>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1" name="Google Shape;40201;p27"/>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2" name="Google Shape;40202;p27"/>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3" name="Google Shape;40203;p27"/>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4" name="Google Shape;40204;p27"/>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5" name="Google Shape;40205;p27"/>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6" name="Google Shape;40206;p27"/>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7" name="Google Shape;40207;p27"/>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8" name="Google Shape;40208;p27"/>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9" name="Google Shape;40209;p27"/>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0" name="Google Shape;40210;p27"/>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1" name="Google Shape;40211;p27"/>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2" name="Google Shape;40212;p27"/>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3" name="Google Shape;40213;p27"/>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4" name="Google Shape;40214;p27"/>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5" name="Google Shape;40215;p27"/>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6" name="Google Shape;40216;p27"/>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7" name="Google Shape;40217;p27"/>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8" name="Google Shape;40218;p27"/>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9" name="Google Shape;40219;p27"/>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0" name="Google Shape;40220;p27"/>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1" name="Google Shape;40221;p27"/>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2" name="Google Shape;40222;p27"/>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3" name="Google Shape;40223;p27"/>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4" name="Google Shape;40224;p27"/>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5" name="Google Shape;40225;p27"/>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6" name="Google Shape;40226;p27"/>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7" name="Google Shape;40227;p27"/>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8" name="Google Shape;40228;p27"/>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9" name="Google Shape;40229;p27"/>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0" name="Google Shape;40230;p27"/>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1" name="Google Shape;40231;p27"/>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2" name="Google Shape;40232;p27"/>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3" name="Google Shape;40233;p27"/>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4" name="Google Shape;40234;p27"/>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5" name="Google Shape;40235;p27"/>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6" name="Google Shape;40236;p27"/>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7" name="Google Shape;40237;p27"/>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8" name="Google Shape;40238;p27"/>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9" name="Google Shape;40239;p27"/>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0" name="Google Shape;40240;p27"/>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1" name="Google Shape;40241;p27"/>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2" name="Google Shape;40242;p27"/>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3" name="Google Shape;40243;p27"/>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4" name="Google Shape;40244;p27"/>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5" name="Google Shape;40245;p27"/>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6" name="Google Shape;40246;p27"/>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7" name="Google Shape;40247;p27"/>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8" name="Google Shape;40248;p27"/>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9" name="Google Shape;40249;p27"/>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0" name="Google Shape;40250;p27"/>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1" name="Google Shape;40251;p27"/>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2" name="Google Shape;40252;p27"/>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3" name="Google Shape;40253;p27"/>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4" name="Google Shape;40254;p27"/>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5" name="Google Shape;40255;p27"/>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6" name="Google Shape;40256;p27"/>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7" name="Google Shape;40257;p27"/>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8" name="Google Shape;40258;p27"/>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9" name="Google Shape;40259;p27"/>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0" name="Google Shape;40260;p27"/>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1" name="Google Shape;40261;p27"/>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2" name="Google Shape;40262;p27"/>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3" name="Google Shape;40263;p27"/>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4" name="Google Shape;40264;p27"/>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5" name="Google Shape;40265;p27"/>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6" name="Google Shape;40266;p27"/>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7" name="Google Shape;40267;p27"/>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8" name="Google Shape;40268;p27"/>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9" name="Google Shape;40269;p27"/>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0" name="Google Shape;40270;p27"/>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1" name="Google Shape;40271;p27"/>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2" name="Google Shape;40272;p27"/>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3" name="Google Shape;40273;p27"/>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4" name="Google Shape;40274;p27"/>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5" name="Google Shape;40275;p27"/>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6" name="Google Shape;40276;p27"/>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7" name="Google Shape;40277;p27"/>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8" name="Google Shape;40278;p27"/>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9" name="Google Shape;40279;p27"/>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0" name="Google Shape;40280;p27"/>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1" name="Google Shape;40281;p27"/>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2" name="Google Shape;40282;p27"/>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3" name="Google Shape;40283;p27"/>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4" name="Google Shape;40284;p27"/>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5" name="Google Shape;40285;p27"/>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6" name="Google Shape;40286;p27"/>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7" name="Google Shape;40287;p27"/>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8" name="Google Shape;40288;p27"/>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9" name="Google Shape;40289;p27"/>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0" name="Google Shape;40290;p27"/>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1" name="Google Shape;40291;p27"/>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2" name="Google Shape;40292;p27"/>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3" name="Google Shape;40293;p27"/>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4" name="Google Shape;40294;p27"/>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5" name="Google Shape;40295;p27"/>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6" name="Google Shape;40296;p27"/>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7" name="Google Shape;40297;p27"/>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8" name="Google Shape;40298;p27"/>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9" name="Google Shape;40299;p27"/>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0" name="Google Shape;40300;p27"/>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1" name="Google Shape;40301;p27"/>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2" name="Google Shape;40302;p27"/>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3" name="Google Shape;40303;p27"/>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4" name="Google Shape;40304;p27"/>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5" name="Google Shape;40305;p27"/>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6" name="Google Shape;40306;p27"/>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7" name="Google Shape;40307;p27"/>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8" name="Google Shape;40308;p27"/>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9" name="Google Shape;40309;p27"/>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0" name="Google Shape;40310;p27"/>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1" name="Google Shape;40311;p27"/>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2" name="Google Shape;40312;p27"/>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3" name="Google Shape;40313;p27"/>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4" name="Google Shape;40314;p27"/>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5" name="Google Shape;40315;p27"/>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6" name="Google Shape;40316;p27"/>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7" name="Google Shape;40317;p27"/>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8" name="Google Shape;40318;p27"/>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9" name="Google Shape;40319;p27"/>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0" name="Google Shape;40320;p27"/>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1" name="Google Shape;40321;p27"/>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2" name="Google Shape;40322;p27"/>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3" name="Google Shape;40323;p27"/>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4" name="Google Shape;40324;p27"/>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5" name="Google Shape;40325;p27"/>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6" name="Google Shape;40326;p27"/>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7" name="Google Shape;40327;p27"/>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8" name="Google Shape;40328;p27"/>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9" name="Google Shape;40329;p27"/>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0" name="Google Shape;40330;p27"/>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1" name="Google Shape;40331;p27"/>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2" name="Google Shape;40332;p27"/>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3" name="Google Shape;40333;p27"/>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4" name="Google Shape;40334;p27"/>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5" name="Google Shape;40335;p27"/>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6" name="Google Shape;40336;p27"/>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7" name="Google Shape;40337;p27"/>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8" name="Google Shape;40338;p27"/>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9" name="Google Shape;40339;p27"/>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0" name="Google Shape;40340;p27"/>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1" name="Google Shape;40341;p27"/>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2" name="Google Shape;40342;p27"/>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3" name="Google Shape;40343;p27"/>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4" name="Google Shape;40344;p27"/>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5" name="Google Shape;40345;p27"/>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6" name="Google Shape;40346;p27"/>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7" name="Google Shape;40347;p27"/>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8" name="Google Shape;40348;p27"/>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9" name="Google Shape;40349;p27"/>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0" name="Google Shape;40350;p27"/>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1" name="Google Shape;40351;p27"/>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2" name="Google Shape;40352;p27"/>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3" name="Google Shape;40353;p27"/>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4" name="Google Shape;40354;p27"/>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5" name="Google Shape;40355;p27"/>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6" name="Google Shape;40356;p27"/>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7" name="Google Shape;40357;p27"/>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8" name="Google Shape;40358;p27"/>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9" name="Google Shape;40359;p27"/>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0" name="Google Shape;40360;p27"/>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1" name="Google Shape;40361;p27"/>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2" name="Google Shape;40362;p27"/>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3" name="Google Shape;40363;p27"/>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4" name="Google Shape;40364;p27"/>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5" name="Google Shape;40365;p27"/>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6" name="Google Shape;40366;p27"/>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7" name="Google Shape;40367;p27"/>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8" name="Google Shape;40368;p27"/>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9" name="Google Shape;40369;p27"/>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0" name="Google Shape;40370;p27"/>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1" name="Google Shape;40371;p27"/>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2" name="Google Shape;40372;p27"/>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3" name="Google Shape;40373;p27"/>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4" name="Google Shape;40374;p27"/>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5" name="Google Shape;40375;p27"/>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6" name="Google Shape;40376;p27"/>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7" name="Google Shape;40377;p27"/>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8" name="Google Shape;40378;p27"/>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9" name="Google Shape;40379;p27"/>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0" name="Google Shape;40380;p27"/>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1" name="Google Shape;40381;p27"/>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2" name="Google Shape;40382;p27"/>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3" name="Google Shape;40383;p27"/>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4" name="Google Shape;40384;p27"/>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5" name="Google Shape;40385;p27"/>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6" name="Google Shape;40386;p27"/>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7" name="Google Shape;40387;p27"/>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8" name="Google Shape;40388;p27"/>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9" name="Google Shape;40389;p27"/>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0" name="Google Shape;40390;p27"/>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1" name="Google Shape;40391;p27"/>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2" name="Google Shape;40392;p27"/>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3" name="Google Shape;40393;p27"/>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4" name="Google Shape;40394;p27"/>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5" name="Google Shape;40395;p27"/>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6" name="Google Shape;40396;p27"/>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7" name="Google Shape;40397;p27"/>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8" name="Google Shape;40398;p27"/>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9" name="Google Shape;40399;p27"/>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0" name="Google Shape;40400;p27"/>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1" name="Google Shape;40401;p27"/>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2" name="Google Shape;40402;p27"/>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3" name="Google Shape;40403;p27"/>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4" name="Google Shape;40404;p27"/>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5" name="Google Shape;40405;p27"/>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6" name="Google Shape;40406;p27"/>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7" name="Google Shape;40407;p27"/>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8" name="Google Shape;40408;p27"/>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9" name="Google Shape;40409;p27"/>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0" name="Google Shape;40410;p27"/>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1" name="Google Shape;40411;p27"/>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2" name="Google Shape;40412;p27"/>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3" name="Google Shape;40413;p27"/>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4" name="Google Shape;40414;p27"/>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5" name="Google Shape;40415;p27"/>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6" name="Google Shape;40416;p27"/>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7" name="Google Shape;40417;p27"/>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8" name="Google Shape;40418;p27"/>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9" name="Google Shape;40419;p27"/>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0" name="Google Shape;40420;p27"/>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1" name="Google Shape;40421;p27"/>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2" name="Google Shape;40422;p27"/>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3" name="Google Shape;40423;p27"/>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4" name="Google Shape;40424;p27"/>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5" name="Google Shape;40425;p27"/>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6" name="Google Shape;40426;p27"/>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7" name="Google Shape;40427;p27"/>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8" name="Google Shape;40428;p27"/>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9" name="Google Shape;40429;p27"/>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0" name="Google Shape;40430;p27"/>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1" name="Google Shape;40431;p27"/>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2" name="Google Shape;40432;p27"/>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3" name="Google Shape;40433;p27"/>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4" name="Google Shape;40434;p27"/>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5" name="Google Shape;40435;p27"/>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6" name="Google Shape;40436;p27"/>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7" name="Google Shape;40437;p27"/>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8" name="Google Shape;40438;p27"/>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9" name="Google Shape;40439;p27"/>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0" name="Google Shape;40440;p27"/>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1" name="Google Shape;40441;p27"/>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2" name="Google Shape;40442;p27"/>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3" name="Google Shape;40443;p27"/>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4" name="Google Shape;40444;p27"/>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5" name="Google Shape;40445;p27"/>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6" name="Google Shape;40446;p27"/>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7" name="Google Shape;40447;p27"/>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8" name="Google Shape;40448;p27"/>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9" name="Google Shape;40449;p27"/>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0" name="Google Shape;40450;p27"/>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1" name="Google Shape;40451;p27"/>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2" name="Google Shape;40452;p27"/>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3" name="Google Shape;40453;p27"/>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4" name="Google Shape;40454;p27"/>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5" name="Google Shape;40455;p27"/>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6" name="Google Shape;40456;p27"/>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7" name="Google Shape;40457;p27"/>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8" name="Google Shape;40458;p27"/>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9" name="Google Shape;40459;p27"/>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0" name="Google Shape;40460;p27"/>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1" name="Google Shape;40461;p27"/>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2" name="Google Shape;40462;p27"/>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3" name="Google Shape;40463;p27"/>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4" name="Google Shape;40464;p27"/>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5" name="Google Shape;40465;p27"/>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6" name="Google Shape;40466;p27"/>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7" name="Google Shape;40467;p27"/>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8" name="Google Shape;40468;p27"/>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9" name="Google Shape;40469;p27"/>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0" name="Google Shape;40470;p27"/>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1" name="Google Shape;40471;p27"/>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2" name="Google Shape;40472;p27"/>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3" name="Google Shape;40473;p27"/>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4" name="Google Shape;40474;p27"/>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5" name="Google Shape;40475;p27"/>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6" name="Google Shape;40476;p27"/>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7" name="Google Shape;40477;p27"/>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8" name="Google Shape;40478;p27"/>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9" name="Google Shape;40479;p27"/>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0" name="Google Shape;40480;p27"/>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1" name="Google Shape;40481;p27"/>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2" name="Google Shape;40482;p27"/>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3" name="Google Shape;40483;p27"/>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4" name="Google Shape;40484;p27"/>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5" name="Google Shape;40485;p27"/>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6" name="Google Shape;40486;p27"/>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7" name="Google Shape;40487;p27"/>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8" name="Google Shape;40488;p27"/>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9" name="Google Shape;40489;p27"/>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0" name="Google Shape;40490;p27"/>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1" name="Google Shape;40491;p27"/>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2" name="Google Shape;40492;p27"/>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3" name="Google Shape;40493;p27"/>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4" name="Google Shape;40494;p27"/>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5" name="Google Shape;40495;p27"/>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6" name="Google Shape;40496;p27"/>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7" name="Google Shape;40497;p27"/>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8" name="Google Shape;40498;p27"/>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9" name="Google Shape;40499;p27"/>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0" name="Google Shape;40500;p27"/>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1" name="Google Shape;40501;p27"/>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2" name="Google Shape;40502;p27"/>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3" name="Google Shape;40503;p27"/>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4" name="Google Shape;40504;p27"/>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5" name="Google Shape;40505;p27"/>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6" name="Google Shape;40506;p27"/>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7" name="Google Shape;40507;p27"/>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8" name="Google Shape;40508;p27"/>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9" name="Google Shape;40509;p27"/>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0" name="Google Shape;40510;p27"/>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1" name="Google Shape;40511;p27"/>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2" name="Google Shape;40512;p27"/>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3" name="Google Shape;40513;p27"/>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4" name="Google Shape;40514;p27"/>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5" name="Google Shape;40515;p27"/>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6" name="Google Shape;40516;p27"/>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7" name="Google Shape;40517;p27"/>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8" name="Google Shape;40518;p27"/>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9" name="Google Shape;40519;p27"/>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0" name="Google Shape;40520;p27"/>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1" name="Google Shape;40521;p27"/>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2" name="Google Shape;40522;p27"/>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3" name="Google Shape;40523;p27"/>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4" name="Google Shape;40524;p27"/>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5" name="Google Shape;40525;p27"/>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6" name="Google Shape;40526;p27"/>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7" name="Google Shape;40527;p27"/>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8" name="Google Shape;40528;p27"/>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9" name="Google Shape;40529;p27"/>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0" name="Google Shape;40530;p27"/>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1" name="Google Shape;40531;p27"/>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2" name="Google Shape;40532;p27"/>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3" name="Google Shape;40533;p27"/>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4" name="Google Shape;40534;p27"/>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5" name="Google Shape;40535;p27"/>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6" name="Google Shape;40536;p27"/>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7" name="Google Shape;40537;p27"/>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8" name="Google Shape;40538;p27"/>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9" name="Google Shape;40539;p27"/>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0" name="Google Shape;40540;p27"/>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1" name="Google Shape;40541;p27"/>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2" name="Google Shape;40542;p27"/>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3" name="Google Shape;40543;p27"/>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4" name="Google Shape;40544;p27"/>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5" name="Google Shape;40545;p27"/>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6" name="Google Shape;40546;p27"/>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7" name="Google Shape;40547;p27"/>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8" name="Google Shape;40548;p27"/>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9" name="Google Shape;40549;p27"/>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0" name="Google Shape;40550;p27"/>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1" name="Google Shape;40551;p27"/>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2" name="Google Shape;40552;p27"/>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3" name="Google Shape;40553;p27"/>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4" name="Google Shape;40554;p27"/>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5" name="Google Shape;40555;p27"/>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6" name="Google Shape;40556;p27"/>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7" name="Google Shape;40557;p27"/>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8" name="Google Shape;40558;p27"/>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9" name="Google Shape;40559;p27"/>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0" name="Google Shape;40560;p27"/>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1" name="Google Shape;40561;p27"/>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2" name="Google Shape;40562;p27"/>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3" name="Google Shape;40563;p27"/>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4" name="Google Shape;40564;p27"/>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5" name="Google Shape;40565;p27"/>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6" name="Google Shape;40566;p27"/>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7" name="Google Shape;40567;p27"/>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8" name="Google Shape;40568;p27"/>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9" name="Google Shape;40569;p27"/>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0" name="Google Shape;40570;p27"/>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1" name="Google Shape;40571;p27"/>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2" name="Google Shape;40572;p27"/>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3" name="Google Shape;40573;p27"/>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4" name="Google Shape;40574;p27"/>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5" name="Google Shape;40575;p27"/>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6" name="Google Shape;40576;p27"/>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7" name="Google Shape;40577;p27"/>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8" name="Google Shape;40578;p27"/>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9" name="Google Shape;40579;p27"/>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0" name="Google Shape;40580;p27"/>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1" name="Google Shape;40581;p27"/>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2" name="Google Shape;40582;p27"/>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3" name="Google Shape;40583;p27"/>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4" name="Google Shape;40584;p27"/>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5" name="Google Shape;40585;p27"/>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6" name="Google Shape;40586;p27"/>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7" name="Google Shape;40587;p27"/>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8" name="Google Shape;40588;p27"/>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9" name="Google Shape;40589;p27"/>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0" name="Google Shape;40590;p27"/>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1" name="Google Shape;40591;p27"/>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2" name="Google Shape;40592;p27"/>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3" name="Google Shape;40593;p27"/>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4" name="Google Shape;40594;p27"/>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5" name="Google Shape;40595;p27"/>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6" name="Google Shape;40596;p27"/>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7" name="Google Shape;40597;p27"/>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8" name="Google Shape;40598;p27"/>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9" name="Google Shape;40599;p27"/>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0" name="Google Shape;40600;p27"/>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1" name="Google Shape;40601;p27"/>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2" name="Google Shape;40602;p27"/>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3" name="Google Shape;40603;p27"/>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4" name="Google Shape;40604;p27"/>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5" name="Google Shape;40605;p27"/>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6" name="Google Shape;40606;p27"/>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7" name="Google Shape;40607;p27"/>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8" name="Google Shape;40608;p27"/>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9" name="Google Shape;40609;p27"/>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0" name="Google Shape;40610;p27"/>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1" name="Google Shape;40611;p27"/>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2" name="Google Shape;40612;p27"/>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3" name="Google Shape;40613;p27"/>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4" name="Google Shape;40614;p27"/>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5" name="Google Shape;40615;p27"/>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6" name="Google Shape;40616;p27"/>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7" name="Google Shape;40617;p27"/>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8" name="Google Shape;40618;p27"/>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9" name="Google Shape;40619;p27"/>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0" name="Google Shape;40620;p27"/>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1" name="Google Shape;40621;p27"/>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2" name="Google Shape;40622;p27"/>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3" name="Google Shape;40623;p27"/>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4" name="Google Shape;40624;p27"/>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5" name="Google Shape;40625;p27"/>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6" name="Google Shape;40626;p27"/>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7" name="Google Shape;40627;p27"/>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8" name="Google Shape;40628;p27"/>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9" name="Google Shape;40629;p27"/>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0" name="Google Shape;40630;p27"/>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1" name="Google Shape;40631;p27"/>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2" name="Google Shape;40632;p27"/>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3" name="Google Shape;40633;p27"/>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4" name="Google Shape;40634;p27"/>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5" name="Google Shape;40635;p27"/>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6" name="Google Shape;40636;p27"/>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7" name="Google Shape;40637;p27"/>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8" name="Google Shape;40638;p27"/>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9" name="Google Shape;40639;p27"/>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0" name="Google Shape;40640;p27"/>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1" name="Google Shape;40641;p27"/>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2" name="Google Shape;40642;p27"/>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3" name="Google Shape;40643;p27"/>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4" name="Google Shape;40644;p27"/>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5" name="Google Shape;40645;p27"/>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6" name="Google Shape;40646;p27"/>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7" name="Google Shape;40647;p27"/>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8" name="Google Shape;40648;p27"/>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9" name="Google Shape;40649;p27"/>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0" name="Google Shape;40650;p27"/>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1" name="Google Shape;40651;p27"/>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2" name="Google Shape;40652;p27"/>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3" name="Google Shape;40653;p27"/>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4" name="Google Shape;40654;p27"/>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5" name="Google Shape;40655;p27"/>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6" name="Google Shape;40656;p27"/>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7" name="Google Shape;40657;p27"/>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8" name="Google Shape;40658;p27"/>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9" name="Google Shape;40659;p27"/>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0" name="Google Shape;40660;p27"/>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1" name="Google Shape;40661;p27"/>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2" name="Google Shape;40662;p27"/>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3" name="Google Shape;40663;p27"/>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4" name="Google Shape;40664;p27"/>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5" name="Google Shape;40665;p27"/>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6" name="Google Shape;40666;p27"/>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7" name="Google Shape;40667;p27"/>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8" name="Google Shape;40668;p27"/>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9" name="Google Shape;40669;p27"/>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0" name="Google Shape;40670;p27"/>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1" name="Google Shape;40671;p27"/>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2" name="Google Shape;40672;p27"/>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3" name="Google Shape;40673;p27"/>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4" name="Google Shape;40674;p27"/>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5" name="Google Shape;40675;p27"/>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6" name="Google Shape;40676;p27"/>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7" name="Google Shape;40677;p27"/>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8" name="Google Shape;40678;p27"/>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9" name="Google Shape;40679;p27"/>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0" name="Google Shape;40680;p27"/>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1" name="Google Shape;40681;p27"/>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2" name="Google Shape;40682;p27"/>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3" name="Google Shape;40683;p27"/>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4" name="Google Shape;40684;p27"/>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5" name="Google Shape;40685;p27"/>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6" name="Google Shape;40686;p27"/>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7" name="Google Shape;40687;p27"/>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8" name="Google Shape;40688;p27"/>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9" name="Google Shape;40689;p27"/>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0" name="Google Shape;40690;p27"/>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1" name="Google Shape;40691;p27"/>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2" name="Google Shape;40692;p27"/>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3" name="Google Shape;40693;p27"/>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4" name="Google Shape;40694;p27"/>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5" name="Google Shape;40695;p27"/>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6" name="Google Shape;40696;p27"/>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7" name="Google Shape;40697;p27"/>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8" name="Google Shape;40698;p27"/>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9" name="Google Shape;40699;p27"/>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0" name="Google Shape;40700;p27"/>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1" name="Google Shape;40701;p27"/>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2" name="Google Shape;40702;p27"/>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3" name="Google Shape;40703;p27"/>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4" name="Google Shape;40704;p27"/>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5" name="Google Shape;40705;p27"/>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6" name="Google Shape;40706;p27"/>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7" name="Google Shape;40707;p27"/>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8" name="Google Shape;40708;p27"/>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9" name="Google Shape;40709;p27"/>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0" name="Google Shape;40710;p27"/>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1" name="Google Shape;40711;p27"/>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2" name="Google Shape;40712;p27"/>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3" name="Google Shape;40713;p27"/>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4" name="Google Shape;40714;p27"/>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5" name="Google Shape;40715;p27"/>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6" name="Google Shape;40716;p27"/>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7" name="Google Shape;40717;p27"/>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8" name="Google Shape;40718;p27"/>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9" name="Google Shape;40719;p27"/>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0" name="Google Shape;40720;p27"/>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1" name="Google Shape;40721;p27"/>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2" name="Google Shape;40722;p27"/>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3" name="Google Shape;40723;p27"/>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4" name="Google Shape;40724;p27"/>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5" name="Google Shape;40725;p27"/>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6" name="Google Shape;40726;p27"/>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7" name="Google Shape;40727;p27"/>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8" name="Google Shape;40728;p27"/>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9" name="Google Shape;40729;p27"/>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0" name="Google Shape;40730;p27"/>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1" name="Google Shape;40731;p27"/>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2" name="Google Shape;40732;p27"/>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3" name="Google Shape;40733;p27"/>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4" name="Google Shape;40734;p27"/>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5" name="Google Shape;40735;p27"/>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6" name="Google Shape;40736;p27"/>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7" name="Google Shape;40737;p27"/>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8" name="Google Shape;40738;p27"/>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9" name="Google Shape;40739;p27"/>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0" name="Google Shape;40740;p27"/>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1" name="Google Shape;40741;p27"/>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2" name="Google Shape;40742;p27"/>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3" name="Google Shape;40743;p27"/>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4" name="Google Shape;40744;p27"/>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5" name="Google Shape;40745;p27"/>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6" name="Google Shape;40746;p27"/>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7" name="Google Shape;40747;p27"/>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8" name="Google Shape;40748;p27"/>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9" name="Google Shape;40749;p27"/>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0" name="Google Shape;40750;p27"/>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1" name="Google Shape;40751;p27"/>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2" name="Google Shape;40752;p27"/>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3" name="Google Shape;40753;p27"/>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4" name="Google Shape;40754;p27"/>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5" name="Google Shape;40755;p27"/>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6" name="Google Shape;40756;p27"/>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7" name="Google Shape;40757;p27"/>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8" name="Google Shape;40758;p27"/>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9" name="Google Shape;40759;p27"/>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0" name="Google Shape;40760;p27"/>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1" name="Google Shape;40761;p27"/>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2" name="Google Shape;40762;p27"/>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3" name="Google Shape;40763;p27"/>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4" name="Google Shape;40764;p27"/>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5" name="Google Shape;40765;p27"/>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6" name="Google Shape;40766;p27"/>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7" name="Google Shape;40767;p27"/>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8" name="Google Shape;40768;p27"/>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9" name="Google Shape;40769;p27"/>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0" name="Google Shape;40770;p27"/>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1" name="Google Shape;40771;p27"/>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2" name="Google Shape;40772;p27"/>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3" name="Google Shape;40773;p27"/>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4" name="Google Shape;40774;p27"/>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5" name="Google Shape;40775;p27"/>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6" name="Google Shape;40776;p27"/>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7" name="Google Shape;40777;p27"/>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8" name="Google Shape;40778;p27"/>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9" name="Google Shape;40779;p27"/>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0" name="Google Shape;40780;p27"/>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1" name="Google Shape;40781;p27"/>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2" name="Google Shape;40782;p27"/>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3" name="Google Shape;40783;p27"/>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4" name="Google Shape;40784;p27"/>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5" name="Google Shape;40785;p27"/>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6" name="Google Shape;40786;p27"/>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7" name="Google Shape;40787;p27"/>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8" name="Google Shape;40788;p27"/>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9" name="Google Shape;40789;p27"/>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0" name="Google Shape;40790;p27"/>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1" name="Google Shape;40791;p27"/>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2" name="Google Shape;40792;p27"/>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3" name="Google Shape;40793;p27"/>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4" name="Google Shape;40794;p27"/>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5" name="Google Shape;40795;p27"/>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6" name="Google Shape;40796;p27"/>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7" name="Google Shape;40797;p27"/>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8" name="Google Shape;40798;p27"/>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9" name="Google Shape;40799;p27"/>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0" name="Google Shape;40800;p27"/>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1" name="Google Shape;40801;p27"/>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2" name="Google Shape;40802;p27"/>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3" name="Google Shape;40803;p27"/>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4" name="Google Shape;40804;p27"/>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5" name="Google Shape;40805;p27"/>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6" name="Google Shape;40806;p27"/>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7" name="Google Shape;40807;p27"/>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8" name="Google Shape;40808;p27"/>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9" name="Google Shape;40809;p27"/>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0" name="Google Shape;40810;p27"/>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1" name="Google Shape;40811;p27"/>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2" name="Google Shape;40812;p27"/>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3" name="Google Shape;40813;p27"/>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4" name="Google Shape;40814;p27"/>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5" name="Google Shape;40815;p27"/>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6" name="Google Shape;40816;p27"/>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7" name="Google Shape;40817;p27"/>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8" name="Google Shape;40818;p27"/>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9" name="Google Shape;40819;p27"/>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0" name="Google Shape;40820;p27"/>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1" name="Google Shape;40821;p27"/>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2" name="Google Shape;40822;p27"/>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3" name="Google Shape;40823;p27"/>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4" name="Google Shape;40824;p27"/>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5" name="Google Shape;40825;p27"/>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6" name="Google Shape;40826;p27"/>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7" name="Google Shape;40827;p27"/>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8" name="Google Shape;40828;p27"/>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9" name="Google Shape;40829;p27"/>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0" name="Google Shape;40830;p27"/>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1" name="Google Shape;40831;p27"/>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2" name="Google Shape;40832;p27"/>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3" name="Google Shape;40833;p27"/>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4" name="Google Shape;40834;p27"/>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5" name="Google Shape;40835;p27"/>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6" name="Google Shape;40836;p27"/>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7" name="Google Shape;40837;p27"/>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8" name="Google Shape;40838;p27"/>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9" name="Google Shape;40839;p27"/>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0" name="Google Shape;40840;p27"/>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1" name="Google Shape;40841;p27"/>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2" name="Google Shape;40842;p27"/>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3" name="Google Shape;40843;p27"/>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4" name="Google Shape;40844;p27"/>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5" name="Google Shape;40845;p27"/>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6" name="Google Shape;40846;p27"/>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7" name="Google Shape;40847;p27"/>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8" name="Google Shape;40848;p27"/>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9" name="Google Shape;40849;p27"/>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0" name="Google Shape;40850;p27"/>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1" name="Google Shape;40851;p27"/>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2" name="Google Shape;40852;p27"/>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3" name="Google Shape;40853;p27"/>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4" name="Google Shape;40854;p27"/>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5" name="Google Shape;40855;p27"/>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6" name="Google Shape;40856;p27"/>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7" name="Google Shape;40857;p27"/>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8" name="Google Shape;40858;p27"/>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9" name="Google Shape;40859;p27"/>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0" name="Google Shape;40860;p27"/>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1" name="Google Shape;40861;p27"/>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2" name="Google Shape;40862;p27"/>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3" name="Google Shape;40863;p27"/>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4" name="Google Shape;40864;p27"/>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5" name="Google Shape;40865;p27"/>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6" name="Google Shape;40866;p27"/>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7" name="Google Shape;40867;p27"/>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8" name="Google Shape;40868;p27"/>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9" name="Google Shape;40869;p27"/>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0" name="Google Shape;40870;p27"/>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1" name="Google Shape;40871;p27"/>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2" name="Google Shape;40872;p27"/>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3" name="Google Shape;40873;p27"/>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4" name="Google Shape;40874;p27"/>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5" name="Google Shape;40875;p27"/>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6" name="Google Shape;40876;p27"/>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7" name="Google Shape;40877;p27"/>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8" name="Google Shape;40878;p27"/>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9" name="Google Shape;40879;p27"/>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0" name="Google Shape;40880;p27"/>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1" name="Google Shape;40881;p27"/>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2" name="Google Shape;40882;p27"/>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3" name="Google Shape;40883;p27"/>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4" name="Google Shape;40884;p27"/>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5" name="Google Shape;40885;p27"/>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6" name="Google Shape;40886;p27"/>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7" name="Google Shape;40887;p27"/>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8" name="Google Shape;40888;p27"/>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9" name="Google Shape;40889;p27"/>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0" name="Google Shape;40890;p27"/>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1" name="Google Shape;40891;p27"/>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2" name="Google Shape;40892;p27"/>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3" name="Google Shape;40893;p27"/>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4" name="Google Shape;40894;p27"/>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5" name="Google Shape;40895;p27"/>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6" name="Google Shape;40896;p27"/>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7" name="Google Shape;40897;p27"/>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8" name="Google Shape;40898;p27"/>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9" name="Google Shape;40899;p27"/>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0" name="Google Shape;40900;p27"/>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1" name="Google Shape;40901;p27"/>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2" name="Google Shape;40902;p27"/>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3" name="Google Shape;40903;p27"/>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4" name="Google Shape;40904;p27"/>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5" name="Google Shape;40905;p27"/>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6" name="Google Shape;40906;p27"/>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7" name="Google Shape;40907;p27"/>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8" name="Google Shape;40908;p27"/>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9" name="Google Shape;40909;p27"/>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0" name="Google Shape;40910;p27"/>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1" name="Google Shape;40911;p27"/>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2" name="Google Shape;40912;p27"/>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3" name="Google Shape;40913;p27"/>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4" name="Google Shape;40914;p27"/>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5" name="Google Shape;40915;p27"/>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6" name="Google Shape;40916;p27"/>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7" name="Google Shape;40917;p27"/>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8" name="Google Shape;40918;p27"/>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9" name="Google Shape;40919;p27"/>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0" name="Google Shape;40920;p27"/>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1" name="Google Shape;40921;p27"/>
          <p:cNvGrpSpPr/>
          <p:nvPr/>
        </p:nvGrpSpPr>
        <p:grpSpPr>
          <a:xfrm flipH="1">
            <a:off x="-1034125" y="1045885"/>
            <a:ext cx="1534711" cy="1356024"/>
            <a:chOff x="-5453476" y="-231731"/>
            <a:chExt cx="602462" cy="532317"/>
          </a:xfrm>
        </p:grpSpPr>
        <p:sp>
          <p:nvSpPr>
            <p:cNvPr id="40922" name="Google Shape;40922;p27"/>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3" name="Google Shape;40923;p27"/>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4" name="Google Shape;40924;p27"/>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5" name="Google Shape;40925;p27"/>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6" name="Google Shape;40926;p27"/>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7" name="Google Shape;40927;p27"/>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8" name="Google Shape;40928;p27"/>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9" name="Google Shape;40929;p27"/>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0" name="Google Shape;40930;p27"/>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1" name="Google Shape;40931;p27"/>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2" name="Google Shape;40932;p27"/>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3" name="Google Shape;40933;p27"/>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4" name="Google Shape;40934;p27"/>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5" name="Google Shape;40935;p27"/>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6" name="Google Shape;40936;p27"/>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7" name="Google Shape;40937;p27"/>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8" name="Google Shape;40938;p27"/>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9" name="Google Shape;40939;p27"/>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0" name="Google Shape;40940;p27"/>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1" name="Google Shape;40941;p27"/>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2" name="Google Shape;40942;p27"/>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3" name="Google Shape;40943;p27"/>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4" name="Google Shape;40944;p27"/>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5" name="Google Shape;40945;p27"/>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6" name="Google Shape;40946;p27"/>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7" name="Google Shape;40947;p27"/>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8" name="Google Shape;40948;p27"/>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9" name="Google Shape;40949;p27"/>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0" name="Google Shape;40950;p27"/>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1" name="Google Shape;40951;p27"/>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2" name="Google Shape;40952;p27"/>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3" name="Google Shape;40953;p27"/>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4" name="Google Shape;40954;p27"/>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5" name="Google Shape;40955;p27"/>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6" name="Google Shape;40956;p27"/>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7" name="Google Shape;40957;p27"/>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8" name="Google Shape;40958;p27"/>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9" name="Google Shape;40959;p27"/>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0" name="Google Shape;40960;p27"/>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1" name="Google Shape;40961;p27"/>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2" name="Google Shape;40962;p27"/>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3" name="Google Shape;40963;p27"/>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4" name="Google Shape;40964;p27"/>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5" name="Google Shape;40965;p27"/>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6" name="Google Shape;40966;p27"/>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7" name="Google Shape;40967;p27"/>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8" name="Google Shape;40968;p27"/>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9" name="Google Shape;40969;p27"/>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0" name="Google Shape;40970;p27"/>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1" name="Google Shape;40971;p27"/>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2" name="Google Shape;40972;p27"/>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3" name="Google Shape;40973;p27"/>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4" name="Google Shape;40974;p27"/>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5" name="Google Shape;40975;p27"/>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6" name="Google Shape;40976;p27"/>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7" name="Google Shape;40977;p27"/>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8" name="Google Shape;40978;p27"/>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9" name="Google Shape;40979;p27"/>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0" name="Google Shape;40980;p27"/>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1" name="Google Shape;40981;p27"/>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2" name="Google Shape;40982;p27"/>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3" name="Google Shape;40983;p27"/>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4" name="Google Shape;40984;p27"/>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5" name="Google Shape;40985;p27"/>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6" name="Google Shape;40986;p27"/>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7" name="Google Shape;40987;p27"/>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8" name="Google Shape;40988;p27"/>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9" name="Google Shape;40989;p27"/>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0" name="Google Shape;40990;p27"/>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1" name="Google Shape;40991;p27"/>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2" name="Google Shape;40992;p27"/>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3" name="Google Shape;40993;p27"/>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4" name="Google Shape;40994;p27"/>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5" name="Google Shape;40995;p27"/>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6" name="Google Shape;40996;p27"/>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7" name="Google Shape;40997;p27"/>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8" name="Google Shape;40998;p27"/>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9" name="Google Shape;40999;p27"/>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0" name="Google Shape;41000;p27"/>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1" name="Google Shape;41001;p27"/>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2" name="Google Shape;41002;p27"/>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3" name="Google Shape;41003;p27"/>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4" name="Google Shape;41004;p27"/>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5" name="Google Shape;41005;p27"/>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6" name="Google Shape;41006;p27"/>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7" name="Google Shape;41007;p27"/>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8" name="Google Shape;41008;p27"/>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9" name="Google Shape;41009;p27"/>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0" name="Google Shape;41010;p27"/>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1" name="Google Shape;41011;p27"/>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2" name="Google Shape;41012;p27"/>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3" name="Google Shape;41013;p27"/>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4" name="Google Shape;41014;p27"/>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5" name="Google Shape;41015;p27"/>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6" name="Google Shape;41016;p27"/>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7" name="Google Shape;41017;p27"/>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8" name="Google Shape;41018;p27"/>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9" name="Google Shape;41019;p27"/>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0" name="Google Shape;41020;p27"/>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1" name="Google Shape;41021;p27"/>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2" name="Google Shape;41022;p27"/>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3" name="Google Shape;41023;p27"/>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4" name="Google Shape;41024;p27"/>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5" name="Google Shape;41025;p27"/>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6" name="Google Shape;41026;p27"/>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7" name="Google Shape;41027;p27"/>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8" name="Google Shape;41028;p27"/>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9" name="Google Shape;41029;p27"/>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0" name="Google Shape;41030;p27"/>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1" name="Google Shape;41031;p27"/>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2" name="Google Shape;41032;p27"/>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3" name="Google Shape;41033;p27"/>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4" name="Google Shape;41034;p27"/>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5" name="Google Shape;41035;p27"/>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6" name="Google Shape;41036;p27"/>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7" name="Google Shape;41037;p27"/>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8" name="Google Shape;41038;p27"/>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9" name="Google Shape;41039;p27"/>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0" name="Google Shape;41040;p27"/>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1" name="Google Shape;41041;p27"/>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2" name="Google Shape;41042;p27"/>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3" name="Google Shape;41043;p27"/>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4" name="Google Shape;41044;p27"/>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5" name="Google Shape;41045;p27"/>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6" name="Google Shape;41046;p27"/>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7" name="Google Shape;41047;p27"/>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8" name="Google Shape;41048;p27"/>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9" name="Google Shape;41049;p27"/>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0" name="Google Shape;41050;p27"/>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1" name="Google Shape;41051;p27"/>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2" name="Google Shape;41052;p27"/>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3" name="Google Shape;41053;p27"/>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4" name="Google Shape;41054;p27"/>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5" name="Google Shape;41055;p27"/>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6" name="Google Shape;41056;p27"/>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7" name="Google Shape;41057;p27"/>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8" name="Google Shape;41058;p27"/>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9" name="Google Shape;41059;p27"/>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0" name="Google Shape;41060;p27"/>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1" name="Google Shape;41061;p27"/>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2" name="Google Shape;41062;p27"/>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3" name="Google Shape;41063;p27"/>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4" name="Google Shape;41064;p27"/>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5" name="Google Shape;41065;p27"/>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6" name="Google Shape;41066;p27"/>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7" name="Google Shape;41067;p27"/>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8" name="Google Shape;41068;p27"/>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9" name="Google Shape;41069;p27"/>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0" name="Google Shape;41070;p27"/>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1" name="Google Shape;41071;p27"/>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2" name="Google Shape;41072;p27"/>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3" name="Google Shape;41073;p27"/>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4" name="Google Shape;41074;p27"/>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5" name="Google Shape;41075;p27"/>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6" name="Google Shape;41076;p27"/>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7" name="Google Shape;41077;p27"/>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8" name="Google Shape;41078;p27"/>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9" name="Google Shape;41079;p27"/>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0" name="Google Shape;41080;p27"/>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1" name="Google Shape;41081;p27"/>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2" name="Google Shape;41082;p27"/>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3" name="Google Shape;41083;p27"/>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4" name="Google Shape;41084;p27"/>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5" name="Google Shape;41085;p27"/>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6" name="Google Shape;41086;p27"/>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7" name="Google Shape;41087;p27"/>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8" name="Google Shape;41088;p27"/>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9" name="Google Shape;41089;p27"/>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0" name="Google Shape;41090;p27"/>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1" name="Google Shape;41091;p27"/>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2" name="Google Shape;41092;p27"/>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3" name="Google Shape;41093;p27"/>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4" name="Google Shape;41094;p27"/>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5" name="Google Shape;41095;p27"/>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6" name="Google Shape;41096;p27"/>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7" name="Google Shape;41097;p27"/>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8" name="Google Shape;41098;p27"/>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9" name="Google Shape;41099;p27"/>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0" name="Google Shape;41100;p27"/>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1" name="Google Shape;41101;p27"/>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2" name="Google Shape;41102;p27"/>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3" name="Google Shape;41103;p27"/>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4" name="Google Shape;41104;p27"/>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5" name="Google Shape;41105;p27"/>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6" name="Google Shape;41106;p27"/>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7" name="Google Shape;41107;p27"/>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8" name="Google Shape;41108;p27"/>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9" name="Google Shape;41109;p27"/>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0" name="Google Shape;41110;p27"/>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1" name="Google Shape;41111;p27"/>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2" name="Google Shape;41112;p27"/>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3" name="Google Shape;41113;p27"/>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4" name="Google Shape;41114;p27"/>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5" name="Google Shape;41115;p27"/>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6" name="Google Shape;41116;p27"/>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7" name="Google Shape;41117;p27"/>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8" name="Google Shape;41118;p27"/>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9" name="Google Shape;41119;p27"/>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0" name="Google Shape;41120;p27"/>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1" name="Google Shape;41121;p27"/>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2" name="Google Shape;41122;p27"/>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3" name="Google Shape;41123;p27"/>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4" name="Google Shape;41124;p27"/>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5" name="Google Shape;41125;p27"/>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6" name="Google Shape;41126;p27"/>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7" name="Google Shape;41127;p27"/>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8" name="Google Shape;41128;p27"/>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9" name="Google Shape;41129;p27"/>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0" name="Google Shape;41130;p27"/>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1" name="Google Shape;41131;p27"/>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2" name="Google Shape;41132;p27"/>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3" name="Google Shape;41133;p27"/>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4" name="Google Shape;41134;p27"/>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5" name="Google Shape;41135;p27"/>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6" name="Google Shape;41136;p27"/>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7" name="Google Shape;41137;p27"/>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8" name="Google Shape;41138;p27"/>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9" name="Google Shape;41139;p27"/>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0" name="Google Shape;41140;p27"/>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1" name="Google Shape;41141;p27"/>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2" name="Google Shape;41142;p27"/>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3" name="Google Shape;41143;p27"/>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4" name="Google Shape;41144;p27"/>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5" name="Google Shape;41145;p27"/>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6" name="Google Shape;41146;p27"/>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7" name="Google Shape;41147;p27"/>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8" name="Google Shape;41148;p27"/>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9" name="Google Shape;41149;p27"/>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0" name="Google Shape;41150;p27"/>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1" name="Google Shape;41151;p27"/>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2" name="Google Shape;41152;p27"/>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3" name="Google Shape;41153;p27"/>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4" name="Google Shape;41154;p27"/>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5" name="Google Shape;41155;p27"/>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6" name="Google Shape;41156;p27"/>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7" name="Google Shape;41157;p27"/>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8" name="Google Shape;41158;p27"/>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9" name="Google Shape;41159;p27"/>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0" name="Google Shape;41160;p27"/>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1" name="Google Shape;41161;p27"/>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2" name="Google Shape;41162;p27"/>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3" name="Google Shape;41163;p27"/>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4" name="Google Shape;41164;p27"/>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5" name="Google Shape;41165;p27"/>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6" name="Google Shape;41166;p27"/>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7" name="Google Shape;41167;p27"/>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8" name="Google Shape;41168;p27"/>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9" name="Google Shape;41169;p27"/>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0" name="Google Shape;41170;p27"/>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1" name="Google Shape;41171;p27"/>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2" name="Google Shape;41172;p27"/>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3" name="Google Shape;41173;p27"/>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4" name="Google Shape;41174;p27"/>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5" name="Google Shape;41175;p27"/>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6" name="Google Shape;41176;p27"/>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7" name="Google Shape;41177;p27"/>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8" name="Google Shape;41178;p27"/>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9" name="Google Shape;41179;p27"/>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0" name="Google Shape;41180;p27"/>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1" name="Google Shape;41181;p27"/>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2" name="Google Shape;41182;p27"/>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3" name="Google Shape;41183;p27"/>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4" name="Google Shape;41184;p27"/>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5" name="Google Shape;41185;p27"/>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6" name="Google Shape;41186;p27"/>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7" name="Google Shape;41187;p27"/>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8" name="Google Shape;41188;p27"/>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9" name="Google Shape;41189;p27"/>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0" name="Google Shape;41190;p27"/>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1" name="Google Shape;41191;p27"/>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2" name="Google Shape;41192;p27"/>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3" name="Google Shape;41193;p27"/>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4" name="Google Shape;41194;p27"/>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5" name="Google Shape;41195;p27"/>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6" name="Google Shape;41196;p27"/>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7" name="Google Shape;41197;p27"/>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8" name="Google Shape;41198;p27"/>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9" name="Google Shape;41199;p27"/>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0" name="Google Shape;41200;p27"/>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1" name="Google Shape;41201;p27"/>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2" name="Google Shape;41202;p27"/>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3" name="Google Shape;41203;p27"/>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4" name="Google Shape;41204;p27"/>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5" name="Google Shape;41205;p27"/>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6" name="Google Shape;41206;p27"/>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7" name="Google Shape;41207;p27"/>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8" name="Google Shape;41208;p27"/>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9" name="Google Shape;41209;p27"/>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0" name="Google Shape;41210;p27"/>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1" name="Google Shape;41211;p27"/>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2" name="Google Shape;41212;p27"/>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3" name="Google Shape;41213;p27"/>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4" name="Google Shape;41214;p27"/>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5" name="Google Shape;41215;p27"/>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6" name="Google Shape;41216;p27"/>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7" name="Google Shape;41217;p27"/>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8" name="Google Shape;41218;p27"/>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9" name="Google Shape;41219;p27"/>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0" name="Google Shape;41220;p27"/>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1" name="Google Shape;41221;p27"/>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2" name="Google Shape;41222;p27"/>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3" name="Google Shape;41223;p27"/>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4" name="Google Shape;41224;p27"/>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5" name="Google Shape;41225;p27"/>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6" name="Google Shape;41226;p27"/>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7" name="Google Shape;41227;p27"/>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8" name="Google Shape;41228;p27"/>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9" name="Google Shape;41229;p27"/>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0" name="Google Shape;41230;p27"/>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1" name="Google Shape;41231;p27"/>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2" name="Google Shape;41232;p27"/>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3" name="Google Shape;41233;p27"/>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4" name="Google Shape;41234;p27"/>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5" name="Google Shape;41235;p27"/>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6" name="Google Shape;41236;p27"/>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7" name="Google Shape;41237;p27"/>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8" name="Google Shape;41238;p27"/>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9" name="Google Shape;41239;p27"/>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0" name="Google Shape;41240;p27"/>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1" name="Google Shape;41241;p27"/>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2" name="Google Shape;41242;p27"/>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3" name="Google Shape;41243;p27"/>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4" name="Google Shape;41244;p27"/>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5" name="Google Shape;41245;p27"/>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6" name="Google Shape;41246;p27"/>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7" name="Google Shape;41247;p27"/>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8" name="Google Shape;41248;p27"/>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9" name="Google Shape;41249;p27"/>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0" name="Google Shape;41250;p27"/>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1" name="Google Shape;41251;p27"/>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2" name="Google Shape;41252;p27"/>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3" name="Google Shape;41253;p27"/>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4" name="Google Shape;41254;p27"/>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5" name="Google Shape;41255;p27"/>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6" name="Google Shape;41256;p27"/>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7" name="Google Shape;41257;p27"/>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8" name="Google Shape;41258;p27"/>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9" name="Google Shape;41259;p27"/>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0" name="Google Shape;41260;p27"/>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1" name="Google Shape;41261;p27"/>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2" name="Google Shape;41262;p27"/>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3" name="Google Shape;41263;p27"/>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4" name="Google Shape;41264;p27"/>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5" name="Google Shape;41265;p27"/>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6" name="Google Shape;41266;p27"/>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7" name="Google Shape;41267;p27"/>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8" name="Google Shape;41268;p27"/>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9" name="Google Shape;41269;p27"/>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0" name="Google Shape;41270;p27"/>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1" name="Google Shape;41271;p27"/>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2" name="Google Shape;41272;p27"/>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3" name="Google Shape;41273;p27"/>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4" name="Google Shape;41274;p27"/>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5" name="Google Shape;41275;p27"/>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6" name="Google Shape;41276;p27"/>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7" name="Google Shape;41277;p27"/>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8" name="Google Shape;41278;p27"/>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9" name="Google Shape;41279;p27"/>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0" name="Google Shape;41280;p27"/>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1" name="Google Shape;41281;p27"/>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2" name="Google Shape;41282;p27"/>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3" name="Google Shape;41283;p27"/>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4" name="Google Shape;41284;p27"/>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5" name="Google Shape;41285;p27"/>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6" name="Google Shape;41286;p27"/>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7" name="Google Shape;41287;p27"/>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8" name="Google Shape;41288;p27"/>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9" name="Google Shape;41289;p27"/>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0" name="Google Shape;41290;p27"/>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1" name="Google Shape;41291;p27"/>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2" name="Google Shape;41292;p27"/>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3" name="Google Shape;41293;p27"/>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4" name="Google Shape;41294;p27"/>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5" name="Google Shape;41295;p27"/>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6" name="Google Shape;41296;p27"/>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7" name="Google Shape;41297;p27"/>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8" name="Google Shape;41298;p27"/>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9" name="Google Shape;41299;p27"/>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0" name="Google Shape;41300;p27"/>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1" name="Google Shape;41301;p27"/>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2" name="Google Shape;41302;p27"/>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3" name="Google Shape;41303;p27"/>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4" name="Google Shape;41304;p27"/>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5" name="Google Shape;41305;p27"/>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6" name="Google Shape;41306;p27"/>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7" name="Google Shape;41307;p27"/>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8" name="Google Shape;41308;p27"/>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9" name="Google Shape;41309;p27"/>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0" name="Google Shape;41310;p27"/>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1" name="Google Shape;41311;p27"/>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2" name="Google Shape;41312;p27"/>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3" name="Google Shape;41313;p27"/>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4" name="Google Shape;41314;p27"/>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5" name="Google Shape;41315;p27"/>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6" name="Google Shape;41316;p27"/>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7" name="Google Shape;41317;p27"/>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8" name="Google Shape;41318;p27"/>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9" name="Google Shape;41319;p27"/>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0" name="Google Shape;41320;p27"/>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1" name="Google Shape;41321;p27"/>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2" name="Google Shape;41322;p27"/>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3" name="Google Shape;41323;p27"/>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4" name="Google Shape;41324;p27"/>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5" name="Google Shape;41325;p27"/>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6" name="Google Shape;41326;p27"/>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7" name="Google Shape;41327;p27"/>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8" name="Google Shape;41328;p27"/>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9" name="Google Shape;41329;p27"/>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0" name="Google Shape;41330;p27"/>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1" name="Google Shape;41331;p27"/>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2" name="Google Shape;41332;p27"/>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3" name="Google Shape;41333;p27"/>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4" name="Google Shape;41334;p27"/>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5" name="Google Shape;41335;p27"/>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6" name="Google Shape;41336;p27"/>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7" name="Google Shape;41337;p27"/>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8" name="Google Shape;41338;p27"/>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9" name="Google Shape;41339;p27"/>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0" name="Google Shape;41340;p27"/>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1" name="Google Shape;41341;p27"/>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2" name="Google Shape;41342;p27"/>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3" name="Google Shape;41343;p27"/>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4" name="Google Shape;41344;p27"/>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5" name="Google Shape;41345;p27"/>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6" name="Google Shape;41346;p27"/>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7" name="Google Shape;41347;p27"/>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8" name="Google Shape;41348;p27"/>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9" name="Google Shape;41349;p27"/>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0" name="Google Shape;41350;p27"/>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1" name="Google Shape;41351;p27"/>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2" name="Google Shape;41352;p27"/>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3" name="Google Shape;41353;p27"/>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4" name="Google Shape;41354;p27"/>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5" name="Google Shape;41355;p27"/>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6" name="Google Shape;41356;p27"/>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7" name="Google Shape;41357;p27"/>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8" name="Google Shape;41358;p27"/>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9" name="Google Shape;41359;p27"/>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0" name="Google Shape;41360;p27"/>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1" name="Google Shape;41361;p27"/>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2" name="Google Shape;41362;p27"/>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3" name="Google Shape;41363;p27"/>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4" name="Google Shape;41364;p27"/>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5" name="Google Shape;41365;p27"/>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6" name="Google Shape;41366;p27"/>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7" name="Google Shape;41367;p27"/>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8" name="Google Shape;41368;p27"/>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9" name="Google Shape;41369;p27"/>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0" name="Google Shape;41370;p27"/>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1" name="Google Shape;41371;p27"/>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2" name="Google Shape;41372;p27"/>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3" name="Google Shape;41373;p27"/>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4" name="Google Shape;41374;p27"/>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5" name="Google Shape;41375;p27"/>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6" name="Google Shape;41376;p27"/>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7" name="Google Shape;41377;p27"/>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8" name="Google Shape;41378;p27"/>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9" name="Google Shape;41379;p27"/>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0" name="Google Shape;41380;p27"/>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1" name="Google Shape;41381;p27"/>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2" name="Google Shape;41382;p27"/>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3" name="Google Shape;41383;p27"/>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4" name="Google Shape;41384;p27"/>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5" name="Google Shape;41385;p27"/>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6" name="Google Shape;41386;p27"/>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7" name="Google Shape;41387;p27"/>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8" name="Google Shape;41388;p27"/>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9" name="Google Shape;41389;p27"/>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0" name="Google Shape;41390;p27"/>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1" name="Google Shape;41391;p27"/>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2" name="Google Shape;41392;p27"/>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3" name="Google Shape;41393;p27"/>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4" name="Google Shape;41394;p27"/>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5" name="Google Shape;41395;p27"/>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6" name="Google Shape;41396;p27"/>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7" name="Google Shape;41397;p27"/>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8" name="Google Shape;41398;p27"/>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9" name="Google Shape;41399;p27"/>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0" name="Google Shape;41400;p27"/>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1" name="Google Shape;41401;p27"/>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2" name="Google Shape;41402;p27"/>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3" name="Google Shape;41403;p27"/>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4" name="Google Shape;41404;p27"/>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5" name="Google Shape;41405;p27"/>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6" name="Google Shape;41406;p27"/>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7" name="Google Shape;41407;p27"/>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8" name="Google Shape;41408;p27"/>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9" name="Google Shape;41409;p27"/>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0" name="Google Shape;41410;p27"/>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1" name="Google Shape;41411;p27"/>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2" name="Google Shape;41412;p27"/>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3" name="Google Shape;41413;p27"/>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4" name="Google Shape;41414;p27"/>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5" name="Google Shape;41415;p27"/>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6" name="Google Shape;41416;p27"/>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7" name="Google Shape;41417;p27"/>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8" name="Google Shape;41418;p27"/>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9" name="Google Shape;41419;p27"/>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0" name="Google Shape;41420;p27"/>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1" name="Google Shape;41421;p27"/>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2" name="Google Shape;41422;p27"/>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3" name="Google Shape;41423;p27"/>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4" name="Google Shape;41424;p27"/>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5" name="Google Shape;41425;p27"/>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6" name="Google Shape;41426;p27"/>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7" name="Google Shape;41427;p27"/>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8" name="Google Shape;41428;p27"/>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9" name="Google Shape;41429;p27"/>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0" name="Google Shape;41430;p27"/>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1" name="Google Shape;41431;p27"/>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2" name="Google Shape;41432;p27"/>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3" name="Google Shape;41433;p27"/>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4" name="Google Shape;41434;p27"/>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5" name="Google Shape;41435;p27"/>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6" name="Google Shape;41436;p27"/>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7" name="Google Shape;41437;p27"/>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8" name="Google Shape;41438;p27"/>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9" name="Google Shape;41439;p27"/>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0" name="Google Shape;41440;p27"/>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1" name="Google Shape;41441;p27"/>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2" name="Google Shape;41442;p27"/>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3" name="Google Shape;41443;p27"/>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4" name="Google Shape;41444;p27"/>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5" name="Google Shape;41445;p27"/>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6" name="Google Shape;41446;p27"/>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7" name="Google Shape;41447;p27"/>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8" name="Google Shape;41448;p27"/>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9" name="Google Shape;41449;p27"/>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0" name="Google Shape;41450;p27"/>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1" name="Google Shape;41451;p27"/>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2" name="Google Shape;41452;p27"/>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3" name="Google Shape;41453;p27"/>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4" name="Google Shape;41454;p27"/>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5" name="Google Shape;41455;p27"/>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6" name="Google Shape;41456;p27"/>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7" name="Google Shape;41457;p27"/>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8" name="Google Shape;41458;p27"/>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9" name="Google Shape;41459;p27"/>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0" name="Google Shape;41460;p27"/>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1" name="Google Shape;41461;p27"/>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2" name="Google Shape;41462;p27"/>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3" name="Google Shape;41463;p27"/>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4" name="Google Shape;41464;p27"/>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5" name="Google Shape;41465;p27"/>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6" name="Google Shape;41466;p27"/>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7" name="Google Shape;41467;p27"/>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8" name="Google Shape;41468;p27"/>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9" name="Google Shape;41469;p27"/>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0" name="Google Shape;41470;p27"/>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1" name="Google Shape;41471;p27"/>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2" name="Google Shape;41472;p27"/>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3" name="Google Shape;41473;p27"/>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4" name="Google Shape;41474;p27"/>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5" name="Google Shape;41475;p27"/>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6" name="Google Shape;41476;p27"/>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7" name="Google Shape;41477;p27"/>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8" name="Google Shape;41478;p27"/>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9" name="Google Shape;41479;p27"/>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0" name="Google Shape;41480;p27"/>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1" name="Google Shape;41481;p27"/>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2" name="Google Shape;41482;p27"/>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3" name="Google Shape;41483;p27"/>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4" name="Google Shape;41484;p27"/>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5" name="Google Shape;41485;p27"/>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6" name="Google Shape;41486;p27"/>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7" name="Google Shape;41487;p27"/>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8" name="Google Shape;41488;p27"/>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9" name="Google Shape;41489;p27"/>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0" name="Google Shape;41490;p27"/>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1" name="Google Shape;41491;p27"/>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2" name="Google Shape;41492;p27"/>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3" name="Google Shape;41493;p27"/>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4" name="Google Shape;41494;p27"/>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5" name="Google Shape;41495;p27"/>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6" name="Google Shape;41496;p27"/>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7" name="Google Shape;41497;p27"/>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8" name="Google Shape;41498;p27"/>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9" name="Google Shape;41499;p27"/>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0" name="Google Shape;41500;p27"/>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1" name="Google Shape;41501;p27"/>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2" name="Google Shape;41502;p27"/>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3" name="Google Shape;41503;p27"/>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4" name="Google Shape;41504;p27"/>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5" name="Google Shape;41505;p27"/>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6" name="Google Shape;41506;p27"/>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7" name="Google Shape;41507;p27"/>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8" name="Google Shape;41508;p27"/>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9" name="Google Shape;41509;p27"/>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0" name="Google Shape;41510;p27"/>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1" name="Google Shape;41511;p27"/>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2" name="Google Shape;41512;p27"/>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3" name="Google Shape;41513;p27"/>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4" name="Google Shape;41514;p27"/>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5" name="Google Shape;41515;p27"/>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6" name="Google Shape;41516;p27"/>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7" name="Google Shape;41517;p27"/>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8" name="Google Shape;41518;p27"/>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9" name="Google Shape;41519;p27"/>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0" name="Google Shape;41520;p27"/>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1" name="Google Shape;41521;p27"/>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2" name="Google Shape;41522;p27"/>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3" name="Google Shape;41523;p27"/>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4" name="Google Shape;41524;p27"/>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5" name="Google Shape;41525;p27"/>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6" name="Google Shape;41526;p27"/>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7" name="Google Shape;41527;p27"/>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8" name="Google Shape;41528;p27"/>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9" name="Google Shape;41529;p27"/>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0" name="Google Shape;41530;p27"/>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1" name="Google Shape;41531;p27"/>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2" name="Google Shape;41532;p27"/>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3" name="Google Shape;41533;p27"/>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4" name="Google Shape;41534;p27"/>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5" name="Google Shape;41535;p27"/>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6" name="Google Shape;41536;p27"/>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7" name="Google Shape;41537;p27"/>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8" name="Google Shape;41538;p27"/>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9" name="Google Shape;41539;p27"/>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0" name="Google Shape;41540;p27"/>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1" name="Google Shape;41541;p27"/>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2" name="Google Shape;41542;p27"/>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3" name="Google Shape;41543;p27"/>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4" name="Google Shape;41544;p27"/>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5" name="Google Shape;41545;p27"/>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6" name="Google Shape;41546;p27"/>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7" name="Google Shape;41547;p27"/>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8" name="Google Shape;41548;p27"/>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9" name="Google Shape;41549;p27"/>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0" name="Google Shape;41550;p27"/>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1" name="Google Shape;41551;p27"/>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2" name="Google Shape;41552;p27"/>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3" name="Google Shape;41553;p27"/>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4" name="Google Shape;41554;p27"/>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5" name="Google Shape;41555;p27"/>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6" name="Google Shape;41556;p27"/>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7" name="Google Shape;41557;p27"/>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8" name="Google Shape;41558;p27"/>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9" name="Google Shape;41559;p27"/>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0" name="Google Shape;41560;p27"/>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1" name="Google Shape;41561;p27"/>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2" name="Google Shape;41562;p27"/>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3" name="Google Shape;41563;p27"/>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4" name="Google Shape;41564;p27"/>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5" name="Google Shape;41565;p27"/>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6" name="Google Shape;41566;p27"/>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7" name="Google Shape;41567;p27"/>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8" name="Google Shape;41568;p27"/>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9" name="Google Shape;41569;p27"/>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0" name="Google Shape;41570;p27"/>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1" name="Google Shape;41571;p27"/>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2" name="Google Shape;41572;p27"/>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3" name="Google Shape;41573;p27"/>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4" name="Google Shape;41574;p27"/>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5" name="Google Shape;41575;p27"/>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6" name="Google Shape;41576;p27"/>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7" name="Google Shape;41577;p27"/>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8" name="Google Shape;41578;p27"/>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9" name="Google Shape;41579;p27"/>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0" name="Google Shape;41580;p27"/>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1" name="Google Shape;41581;p27"/>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2" name="Google Shape;41582;p27"/>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3" name="Google Shape;41583;p27"/>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4" name="Google Shape;41584;p27"/>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5" name="Google Shape;41585;p27"/>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6" name="Google Shape;41586;p27"/>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7" name="Google Shape;41587;p27"/>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8" name="Google Shape;41588;p27"/>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9" name="Google Shape;41589;p27"/>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0" name="Google Shape;41590;p27"/>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1" name="Google Shape;41591;p27"/>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2" name="Google Shape;41592;p27"/>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3" name="Google Shape;41593;p27"/>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4" name="Google Shape;41594;p27"/>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5" name="Google Shape;41595;p27"/>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6" name="Google Shape;41596;p27"/>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7" name="Google Shape;41597;p27"/>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8" name="Google Shape;41598;p27"/>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9" name="Google Shape;41599;p27"/>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0" name="Google Shape;41600;p27"/>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1" name="Google Shape;41601;p27"/>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2" name="Google Shape;41602;p27"/>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3" name="Google Shape;41603;p27"/>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4" name="Google Shape;41604;p27"/>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5" name="Google Shape;41605;p27"/>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6" name="Google Shape;41606;p27"/>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7" name="Google Shape;41607;p27"/>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8" name="Google Shape;41608;p27"/>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9" name="Google Shape;41609;p27"/>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0" name="Google Shape;41610;p27"/>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1" name="Google Shape;41611;p27"/>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2" name="Google Shape;41612;p27"/>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3" name="Google Shape;41613;p27"/>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4" name="Google Shape;41614;p27"/>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5" name="Google Shape;41615;p27"/>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6" name="Google Shape;41616;p27"/>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7" name="Google Shape;41617;p27"/>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8" name="Google Shape;41618;p27"/>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9" name="Google Shape;41619;p27"/>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0" name="Google Shape;41620;p27"/>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1" name="Google Shape;41621;p27"/>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2" name="Google Shape;41622;p27"/>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3" name="Google Shape;41623;p27"/>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4" name="Google Shape;41624;p27"/>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5" name="Google Shape;41625;p27"/>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6" name="Google Shape;41626;p27"/>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7" name="Google Shape;41627;p27"/>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8" name="Google Shape;41628;p27"/>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9" name="Google Shape;41629;p27"/>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0" name="Google Shape;41630;p27"/>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1" name="Google Shape;41631;p27"/>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2" name="Google Shape;41632;p27"/>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3" name="Google Shape;41633;p27"/>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4" name="Google Shape;41634;p27"/>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5" name="Google Shape;41635;p27"/>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6" name="Google Shape;41636;p27"/>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7" name="Google Shape;41637;p27"/>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8" name="Google Shape;41638;p27"/>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9" name="Google Shape;41639;p27"/>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0" name="Google Shape;41640;p27"/>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1" name="Google Shape;41641;p27"/>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2" name="Google Shape;41642;p27"/>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3" name="Google Shape;41643;p27"/>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4" name="Google Shape;41644;p27"/>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5" name="Google Shape;41645;p27"/>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6" name="Google Shape;41646;p27"/>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7" name="Google Shape;41647;p27"/>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8" name="Google Shape;41648;p27"/>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9" name="Google Shape;41649;p27"/>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0" name="Google Shape;41650;p27"/>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1" name="Google Shape;41651;p27"/>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2" name="Google Shape;41652;p27"/>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3" name="Google Shape;41653;p27"/>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4" name="Google Shape;41654;p27"/>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5" name="Google Shape;41655;p27"/>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6" name="Google Shape;41656;p27"/>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7" name="Google Shape;41657;p27"/>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8" name="Google Shape;41658;p27"/>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9" name="Google Shape;41659;p27"/>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0" name="Google Shape;41660;p27"/>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1" name="Google Shape;41661;p27"/>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2" name="Google Shape;41662;p27"/>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3" name="Google Shape;41663;p27"/>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4" name="Google Shape;41664;p27"/>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5" name="Google Shape;41665;p27"/>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6" name="Google Shape;41666;p27"/>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7" name="Google Shape;41667;p27"/>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8" name="Google Shape;41668;p27"/>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9" name="Google Shape;41669;p27"/>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0" name="Google Shape;41670;p27"/>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1" name="Google Shape;41671;p27"/>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2" name="Google Shape;41672;p27"/>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3" name="Google Shape;41673;p27"/>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4" name="Google Shape;41674;p27"/>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5" name="Google Shape;41675;p27"/>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6" name="Google Shape;41676;p27"/>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7" name="Google Shape;41677;p27"/>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8" name="Google Shape;41678;p27"/>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9" name="Google Shape;41679;p27"/>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0" name="Google Shape;41680;p27"/>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1" name="Google Shape;41681;p27"/>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2" name="Google Shape;41682;p27"/>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3" name="Google Shape;41683;p27"/>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4" name="Google Shape;41684;p27"/>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5" name="Google Shape;41685;p27"/>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6" name="Google Shape;41686;p27"/>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7" name="Google Shape;41687;p27"/>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8" name="Google Shape;41688;p27"/>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9" name="Google Shape;41689;p27"/>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0" name="Google Shape;41690;p27"/>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1" name="Google Shape;41691;p27"/>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2" name="Google Shape;41692;p27"/>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3" name="Google Shape;41693;p27"/>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4" name="Google Shape;41694;p27"/>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5" name="Google Shape;41695;p27"/>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6" name="Google Shape;41696;p27"/>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7" name="Google Shape;41697;p27"/>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8" name="Google Shape;41698;p27"/>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9" name="Google Shape;41699;p27"/>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0" name="Google Shape;41700;p27"/>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1" name="Google Shape;41701;p27"/>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2" name="Google Shape;41702;p27"/>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3" name="Google Shape;41703;p27"/>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4" name="Google Shape;41704;p27"/>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5" name="Google Shape;41705;p27"/>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6" name="Google Shape;41706;p27"/>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7" name="Google Shape;41707;p27"/>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8" name="Google Shape;41708;p27"/>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9" name="Google Shape;41709;p27"/>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0" name="Google Shape;41710;p27"/>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1" name="Google Shape;41711;p27"/>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2" name="Google Shape;41712;p27"/>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3" name="Google Shape;41713;p27"/>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4" name="Google Shape;41714;p27"/>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5" name="Google Shape;41715;p27"/>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6" name="Google Shape;41716;p27"/>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7" name="Google Shape;41717;p27"/>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8" name="Google Shape;41718;p27"/>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9" name="Google Shape;41719;p27"/>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0" name="Google Shape;41720;p27"/>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1" name="Google Shape;41721;p27"/>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2" name="Google Shape;41722;p27"/>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3" name="Google Shape;41723;p27"/>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4" name="Google Shape;41724;p27"/>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5" name="Google Shape;41725;p27"/>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6" name="Google Shape;41726;p27"/>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7" name="Google Shape;41727;p27"/>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8" name="Google Shape;41728;p27"/>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9" name="Google Shape;41729;p27"/>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0" name="Google Shape;41730;p27"/>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1" name="Google Shape;41731;p27"/>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2" name="Google Shape;41732;p27"/>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3" name="Google Shape;41733;p27"/>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4" name="Google Shape;41734;p27"/>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5" name="Google Shape;41735;p27"/>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6" name="Google Shape;41736;p27"/>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7" name="Google Shape;41737;p27"/>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8" name="Google Shape;41738;p27"/>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9" name="Google Shape;41739;p27"/>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0" name="Google Shape;41740;p27"/>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1" name="Google Shape;41741;p27"/>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2" name="Google Shape;41742;p27"/>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3" name="Google Shape;41743;p27"/>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4" name="Google Shape;41744;p27"/>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5" name="Google Shape;41745;p27"/>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6" name="Google Shape;41746;p27"/>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7" name="Google Shape;41747;p27"/>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8" name="Google Shape;41748;p27"/>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9" name="Google Shape;41749;p27"/>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0" name="Google Shape;41750;p27"/>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1" name="Google Shape;41751;p27"/>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2" name="Google Shape;41752;p27"/>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3" name="Google Shape;41753;p27"/>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4" name="Google Shape;41754;p27"/>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5" name="Google Shape;41755;p27"/>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6" name="Google Shape;41756;p27"/>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7" name="Google Shape;41757;p27"/>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8" name="Google Shape;41758;p27"/>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9" name="Google Shape;41759;p27"/>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0" name="Google Shape;41760;p27"/>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1" name="Google Shape;41761;p27"/>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2" name="Google Shape;41762;p27"/>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3" name="Google Shape;41763;p27"/>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4" name="Google Shape;41764;p27"/>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5" name="Google Shape;41765;p27"/>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6" name="Google Shape;41766;p27"/>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7" name="Google Shape;41767;p27"/>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8" name="Google Shape;41768;p27"/>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9" name="Google Shape;41769;p27"/>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0" name="Google Shape;41770;p27"/>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1" name="Google Shape;41771;p27"/>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72" name="Google Shape;41772;p27"/>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41773"/>
        <p:cNvGrpSpPr/>
        <p:nvPr/>
      </p:nvGrpSpPr>
      <p:grpSpPr>
        <a:xfrm>
          <a:off x="0" y="0"/>
          <a:ext cx="0" cy="0"/>
          <a:chOff x="0" y="0"/>
          <a:chExt cx="0" cy="0"/>
        </a:xfrm>
      </p:grpSpPr>
      <p:pic>
        <p:nvPicPr>
          <p:cNvPr id="41774" name="Google Shape;41774;p28"/>
          <p:cNvPicPr preferRelativeResize="0"/>
          <p:nvPr/>
        </p:nvPicPr>
        <p:blipFill>
          <a:blip r:embed="rId2">
            <a:alphaModFix/>
          </a:blip>
          <a:stretch>
            <a:fillRect/>
          </a:stretch>
        </p:blipFill>
        <p:spPr>
          <a:xfrm rot="-3707337" flipH="1">
            <a:off x="-905300" y="-807061"/>
            <a:ext cx="2018541" cy="2056643"/>
          </a:xfrm>
          <a:prstGeom prst="rect">
            <a:avLst/>
          </a:prstGeom>
          <a:noFill/>
          <a:ln>
            <a:noFill/>
          </a:ln>
        </p:spPr>
      </p:pic>
      <p:grpSp>
        <p:nvGrpSpPr>
          <p:cNvPr id="41775" name="Google Shape;41775;p28"/>
          <p:cNvGrpSpPr/>
          <p:nvPr/>
        </p:nvGrpSpPr>
        <p:grpSpPr>
          <a:xfrm flipH="1">
            <a:off x="4794820" y="4291979"/>
            <a:ext cx="1897990" cy="1953790"/>
            <a:chOff x="-4202044" y="-3668299"/>
            <a:chExt cx="576581" cy="593532"/>
          </a:xfrm>
        </p:grpSpPr>
        <p:sp>
          <p:nvSpPr>
            <p:cNvPr id="41776" name="Google Shape;41776;p28"/>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7" name="Google Shape;41777;p28"/>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8" name="Google Shape;41778;p28"/>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9" name="Google Shape;41779;p28"/>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0" name="Google Shape;41780;p28"/>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1" name="Google Shape;41781;p28"/>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2" name="Google Shape;41782;p28"/>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3" name="Google Shape;41783;p28"/>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4" name="Google Shape;41784;p28"/>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5" name="Google Shape;41785;p28"/>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6" name="Google Shape;41786;p28"/>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7" name="Google Shape;41787;p28"/>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8" name="Google Shape;41788;p28"/>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9" name="Google Shape;41789;p28"/>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0" name="Google Shape;41790;p28"/>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1" name="Google Shape;41791;p28"/>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2" name="Google Shape;41792;p28"/>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3" name="Google Shape;41793;p28"/>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4" name="Google Shape;41794;p28"/>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5" name="Google Shape;41795;p28"/>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6" name="Google Shape;41796;p28"/>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7" name="Google Shape;41797;p28"/>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8" name="Google Shape;41798;p28"/>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9" name="Google Shape;41799;p28"/>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0" name="Google Shape;41800;p28"/>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1" name="Google Shape;41801;p28"/>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2" name="Google Shape;41802;p28"/>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3" name="Google Shape;41803;p28"/>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4" name="Google Shape;41804;p28"/>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5" name="Google Shape;41805;p28"/>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6" name="Google Shape;41806;p28"/>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7" name="Google Shape;41807;p28"/>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8" name="Google Shape;41808;p28"/>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9" name="Google Shape;41809;p28"/>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0" name="Google Shape;41810;p28"/>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1" name="Google Shape;41811;p28"/>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2" name="Google Shape;41812;p28"/>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3" name="Google Shape;41813;p28"/>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4" name="Google Shape;41814;p28"/>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5" name="Google Shape;41815;p28"/>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6" name="Google Shape;41816;p28"/>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7" name="Google Shape;41817;p28"/>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8" name="Google Shape;41818;p28"/>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9" name="Google Shape;41819;p28"/>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0" name="Google Shape;41820;p28"/>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1" name="Google Shape;41821;p28"/>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2" name="Google Shape;41822;p28"/>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3" name="Google Shape;41823;p28"/>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4" name="Google Shape;41824;p28"/>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5" name="Google Shape;41825;p28"/>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6" name="Google Shape;41826;p28"/>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7" name="Google Shape;41827;p28"/>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8" name="Google Shape;41828;p28"/>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9" name="Google Shape;41829;p28"/>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0" name="Google Shape;41830;p28"/>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1" name="Google Shape;41831;p28"/>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2" name="Google Shape;41832;p28"/>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3" name="Google Shape;41833;p28"/>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4" name="Google Shape;41834;p28"/>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5" name="Google Shape;41835;p28"/>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6" name="Google Shape;41836;p28"/>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7" name="Google Shape;41837;p28"/>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8" name="Google Shape;41838;p28"/>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9" name="Google Shape;41839;p28"/>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0" name="Google Shape;41840;p28"/>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1" name="Google Shape;41841;p28"/>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2" name="Google Shape;41842;p28"/>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3" name="Google Shape;41843;p28"/>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4" name="Google Shape;41844;p28"/>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5" name="Google Shape;41845;p28"/>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6" name="Google Shape;41846;p28"/>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7" name="Google Shape;41847;p28"/>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8" name="Google Shape;41848;p28"/>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9" name="Google Shape;41849;p28"/>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0" name="Google Shape;41850;p28"/>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1" name="Google Shape;41851;p28"/>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2" name="Google Shape;41852;p28"/>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3" name="Google Shape;41853;p28"/>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4" name="Google Shape;41854;p28"/>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5" name="Google Shape;41855;p28"/>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6" name="Google Shape;41856;p28"/>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7" name="Google Shape;41857;p28"/>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8" name="Google Shape;41858;p28"/>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9" name="Google Shape;41859;p28"/>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0" name="Google Shape;41860;p28"/>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1" name="Google Shape;41861;p28"/>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2" name="Google Shape;41862;p28"/>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3" name="Google Shape;41863;p28"/>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4" name="Google Shape;41864;p28"/>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5" name="Google Shape;41865;p28"/>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6" name="Google Shape;41866;p28"/>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7" name="Google Shape;41867;p28"/>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8" name="Google Shape;41868;p28"/>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9" name="Google Shape;41869;p28"/>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0" name="Google Shape;41870;p28"/>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1" name="Google Shape;41871;p28"/>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2" name="Google Shape;41872;p28"/>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3" name="Google Shape;41873;p28"/>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4" name="Google Shape;41874;p28"/>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5" name="Google Shape;41875;p28"/>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6" name="Google Shape;41876;p28"/>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7" name="Google Shape;41877;p28"/>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8" name="Google Shape;41878;p28"/>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9" name="Google Shape;41879;p28"/>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0" name="Google Shape;41880;p28"/>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1" name="Google Shape;41881;p28"/>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2" name="Google Shape;41882;p28"/>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3" name="Google Shape;41883;p28"/>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4" name="Google Shape;41884;p28"/>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5" name="Google Shape;41885;p28"/>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6" name="Google Shape;41886;p28"/>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7" name="Google Shape;41887;p28"/>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8" name="Google Shape;41888;p28"/>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9" name="Google Shape;41889;p28"/>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0" name="Google Shape;41890;p28"/>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1" name="Google Shape;41891;p28"/>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2" name="Google Shape;41892;p28"/>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3" name="Google Shape;41893;p28"/>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4" name="Google Shape;41894;p28"/>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5" name="Google Shape;41895;p28"/>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6" name="Google Shape;41896;p28"/>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7" name="Google Shape;41897;p28"/>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8" name="Google Shape;41898;p28"/>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9" name="Google Shape;41899;p28"/>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0" name="Google Shape;41900;p28"/>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1" name="Google Shape;41901;p28"/>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2" name="Google Shape;41902;p28"/>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3" name="Google Shape;41903;p28"/>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4" name="Google Shape;41904;p28"/>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5" name="Google Shape;41905;p28"/>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6" name="Google Shape;41906;p28"/>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7" name="Google Shape;41907;p28"/>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8" name="Google Shape;41908;p28"/>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9" name="Google Shape;41909;p28"/>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0" name="Google Shape;41910;p28"/>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1" name="Google Shape;41911;p28"/>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2" name="Google Shape;41912;p28"/>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3" name="Google Shape;41913;p28"/>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4" name="Google Shape;41914;p28"/>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5" name="Google Shape;41915;p28"/>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6" name="Google Shape;41916;p28"/>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7" name="Google Shape;41917;p28"/>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8" name="Google Shape;41918;p28"/>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9" name="Google Shape;41919;p28"/>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0" name="Google Shape;41920;p28"/>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1" name="Google Shape;41921;p28"/>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2" name="Google Shape;41922;p28"/>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3" name="Google Shape;41923;p28"/>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4" name="Google Shape;41924;p28"/>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5" name="Google Shape;41925;p28"/>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6" name="Google Shape;41926;p28"/>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7" name="Google Shape;41927;p28"/>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8" name="Google Shape;41928;p28"/>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9" name="Google Shape;41929;p28"/>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0" name="Google Shape;41930;p28"/>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1" name="Google Shape;41931;p28"/>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2" name="Google Shape;41932;p28"/>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3" name="Google Shape;41933;p28"/>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4" name="Google Shape;41934;p28"/>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5" name="Google Shape;41935;p28"/>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6" name="Google Shape;41936;p28"/>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7" name="Google Shape;41937;p28"/>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8" name="Google Shape;41938;p28"/>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9" name="Google Shape;41939;p28"/>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0" name="Google Shape;41940;p28"/>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1" name="Google Shape;41941;p28"/>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2" name="Google Shape;41942;p28"/>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3" name="Google Shape;41943;p28"/>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4" name="Google Shape;41944;p28"/>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5" name="Google Shape;41945;p28"/>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6" name="Google Shape;41946;p28"/>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7" name="Google Shape;41947;p28"/>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8" name="Google Shape;41948;p28"/>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9" name="Google Shape;41949;p28"/>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0" name="Google Shape;41950;p28"/>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1" name="Google Shape;41951;p28"/>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2" name="Google Shape;41952;p28"/>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3" name="Google Shape;41953;p28"/>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4" name="Google Shape;41954;p28"/>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5" name="Google Shape;41955;p28"/>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6" name="Google Shape;41956;p28"/>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7" name="Google Shape;41957;p28"/>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8" name="Google Shape;41958;p28"/>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9" name="Google Shape;41959;p28"/>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0" name="Google Shape;41960;p28"/>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1" name="Google Shape;41961;p28"/>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2" name="Google Shape;41962;p28"/>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3" name="Google Shape;41963;p28"/>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4" name="Google Shape;41964;p28"/>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5" name="Google Shape;41965;p28"/>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6" name="Google Shape;41966;p28"/>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7" name="Google Shape;41967;p28"/>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8" name="Google Shape;41968;p28"/>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9" name="Google Shape;41969;p28"/>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0" name="Google Shape;41970;p28"/>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1" name="Google Shape;41971;p28"/>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2" name="Google Shape;41972;p28"/>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3" name="Google Shape;41973;p28"/>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4" name="Google Shape;41974;p28"/>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5" name="Google Shape;41975;p28"/>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6" name="Google Shape;41976;p28"/>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7" name="Google Shape;41977;p28"/>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8" name="Google Shape;41978;p28"/>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9" name="Google Shape;41979;p28"/>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0" name="Google Shape;41980;p28"/>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1" name="Google Shape;41981;p28"/>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2" name="Google Shape;41982;p28"/>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3" name="Google Shape;41983;p28"/>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4" name="Google Shape;41984;p28"/>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5" name="Google Shape;41985;p28"/>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6" name="Google Shape;41986;p28"/>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7" name="Google Shape;41987;p28"/>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8" name="Google Shape;41988;p28"/>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9" name="Google Shape;41989;p28"/>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0" name="Google Shape;41990;p28"/>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1" name="Google Shape;41991;p28"/>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2" name="Google Shape;41992;p28"/>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3" name="Google Shape;41993;p28"/>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4" name="Google Shape;41994;p28"/>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5" name="Google Shape;41995;p28"/>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6" name="Google Shape;41996;p28"/>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7" name="Google Shape;41997;p28"/>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8" name="Google Shape;41998;p28"/>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9" name="Google Shape;41999;p28"/>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0" name="Google Shape;42000;p28"/>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1" name="Google Shape;42001;p28"/>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2" name="Google Shape;42002;p28"/>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3" name="Google Shape;42003;p28"/>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4" name="Google Shape;42004;p28"/>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5" name="Google Shape;42005;p28"/>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6" name="Google Shape;42006;p28"/>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7" name="Google Shape;42007;p28"/>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8" name="Google Shape;42008;p28"/>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9" name="Google Shape;42009;p28"/>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0" name="Google Shape;42010;p28"/>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1" name="Google Shape;42011;p28"/>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2" name="Google Shape;42012;p28"/>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3" name="Google Shape;42013;p28"/>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4" name="Google Shape;42014;p28"/>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5" name="Google Shape;42015;p28"/>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6" name="Google Shape;42016;p28"/>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7" name="Google Shape;42017;p28"/>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8" name="Google Shape;42018;p28"/>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9" name="Google Shape;42019;p28"/>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0" name="Google Shape;42020;p28"/>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1" name="Google Shape;42021;p28"/>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2" name="Google Shape;42022;p28"/>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3" name="Google Shape;42023;p28"/>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4" name="Google Shape;42024;p28"/>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5" name="Google Shape;42025;p28"/>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6" name="Google Shape;42026;p28"/>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7" name="Google Shape;42027;p28"/>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8" name="Google Shape;42028;p28"/>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9" name="Google Shape;42029;p28"/>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0" name="Google Shape;42030;p28"/>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1" name="Google Shape;42031;p28"/>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2" name="Google Shape;42032;p28"/>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3" name="Google Shape;42033;p28"/>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4" name="Google Shape;42034;p28"/>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5" name="Google Shape;42035;p28"/>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6" name="Google Shape;42036;p28"/>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7" name="Google Shape;42037;p28"/>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8" name="Google Shape;42038;p28"/>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9" name="Google Shape;42039;p28"/>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0" name="Google Shape;42040;p28"/>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1" name="Google Shape;42041;p28"/>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2" name="Google Shape;42042;p28"/>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3" name="Google Shape;42043;p28"/>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4" name="Google Shape;42044;p28"/>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5" name="Google Shape;42045;p28"/>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6" name="Google Shape;42046;p28"/>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7" name="Google Shape;42047;p28"/>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8" name="Google Shape;42048;p28"/>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9" name="Google Shape;42049;p28"/>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0" name="Google Shape;42050;p28"/>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1" name="Google Shape;42051;p28"/>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2" name="Google Shape;42052;p28"/>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3" name="Google Shape;42053;p28"/>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4" name="Google Shape;42054;p28"/>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5" name="Google Shape;42055;p28"/>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6" name="Google Shape;42056;p28"/>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7" name="Google Shape;42057;p28"/>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8" name="Google Shape;42058;p28"/>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9" name="Google Shape;42059;p28"/>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0" name="Google Shape;42060;p28"/>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1" name="Google Shape;42061;p28"/>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2" name="Google Shape;42062;p28"/>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3" name="Google Shape;42063;p28"/>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4" name="Google Shape;42064;p28"/>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5" name="Google Shape;42065;p28"/>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6" name="Google Shape;42066;p28"/>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7" name="Google Shape;42067;p28"/>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8" name="Google Shape;42068;p28"/>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9" name="Google Shape;42069;p28"/>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0" name="Google Shape;42070;p28"/>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1" name="Google Shape;42071;p28"/>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2" name="Google Shape;42072;p28"/>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3" name="Google Shape;42073;p28"/>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4" name="Google Shape;42074;p28"/>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5" name="Google Shape;42075;p28"/>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6" name="Google Shape;42076;p28"/>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7" name="Google Shape;42077;p28"/>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8" name="Google Shape;42078;p28"/>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9" name="Google Shape;42079;p28"/>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0" name="Google Shape;42080;p28"/>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1" name="Google Shape;42081;p28"/>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2" name="Google Shape;42082;p28"/>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3" name="Google Shape;42083;p28"/>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4" name="Google Shape;42084;p28"/>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5" name="Google Shape;42085;p28"/>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6" name="Google Shape;42086;p28"/>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7" name="Google Shape;42087;p28"/>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8" name="Google Shape;42088;p28"/>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9" name="Google Shape;42089;p28"/>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0" name="Google Shape;42090;p28"/>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1" name="Google Shape;42091;p28"/>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2" name="Google Shape;42092;p28"/>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3" name="Google Shape;42093;p28"/>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4" name="Google Shape;42094;p28"/>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5" name="Google Shape;42095;p28"/>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6" name="Google Shape;42096;p28"/>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7" name="Google Shape;42097;p28"/>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8" name="Google Shape;42098;p28"/>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9" name="Google Shape;42099;p28"/>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0" name="Google Shape;42100;p28"/>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1" name="Google Shape;42101;p28"/>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2" name="Google Shape;42102;p28"/>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3" name="Google Shape;42103;p28"/>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4" name="Google Shape;42104;p28"/>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5" name="Google Shape;42105;p28"/>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6" name="Google Shape;42106;p28"/>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7" name="Google Shape;42107;p28"/>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8" name="Google Shape;42108;p28"/>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9" name="Google Shape;42109;p28"/>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0" name="Google Shape;42110;p28"/>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1" name="Google Shape;42111;p28"/>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2" name="Google Shape;42112;p28"/>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3" name="Google Shape;42113;p28"/>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4" name="Google Shape;42114;p28"/>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5" name="Google Shape;42115;p28"/>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6" name="Google Shape;42116;p28"/>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7" name="Google Shape;42117;p28"/>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8" name="Google Shape;42118;p28"/>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9" name="Google Shape;42119;p28"/>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0" name="Google Shape;42120;p28"/>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1" name="Google Shape;42121;p28"/>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2" name="Google Shape;42122;p28"/>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3" name="Google Shape;42123;p28"/>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4" name="Google Shape;42124;p28"/>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5" name="Google Shape;42125;p28"/>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6" name="Google Shape;42126;p28"/>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7" name="Google Shape;42127;p28"/>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8" name="Google Shape;42128;p28"/>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9" name="Google Shape;42129;p28"/>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0" name="Google Shape;42130;p28"/>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1" name="Google Shape;42131;p28"/>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2" name="Google Shape;42132;p28"/>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3" name="Google Shape;42133;p28"/>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4" name="Google Shape;42134;p28"/>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5" name="Google Shape;42135;p28"/>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6" name="Google Shape;42136;p28"/>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7" name="Google Shape;42137;p28"/>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8" name="Google Shape;42138;p28"/>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9" name="Google Shape;42139;p28"/>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0" name="Google Shape;42140;p28"/>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1" name="Google Shape;42141;p28"/>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2" name="Google Shape;42142;p28"/>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3" name="Google Shape;42143;p28"/>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4" name="Google Shape;42144;p28"/>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5" name="Google Shape;42145;p28"/>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6" name="Google Shape;42146;p28"/>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7" name="Google Shape;42147;p28"/>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8" name="Google Shape;42148;p28"/>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9" name="Google Shape;42149;p28"/>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0" name="Google Shape;42150;p28"/>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1" name="Google Shape;42151;p28"/>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2" name="Google Shape;42152;p28"/>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3" name="Google Shape;42153;p28"/>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4" name="Google Shape;42154;p28"/>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5" name="Google Shape;42155;p28"/>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6" name="Google Shape;42156;p28"/>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7" name="Google Shape;42157;p28"/>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8" name="Google Shape;42158;p28"/>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9" name="Google Shape;42159;p28"/>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0" name="Google Shape;42160;p28"/>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1" name="Google Shape;42161;p28"/>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2" name="Google Shape;42162;p28"/>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3" name="Google Shape;42163;p28"/>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4" name="Google Shape;42164;p28"/>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5" name="Google Shape;42165;p28"/>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6" name="Google Shape;42166;p28"/>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7" name="Google Shape;42167;p28"/>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8" name="Google Shape;42168;p28"/>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9" name="Google Shape;42169;p28"/>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0" name="Google Shape;42170;p28"/>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1" name="Google Shape;42171;p28"/>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2" name="Google Shape;42172;p28"/>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3" name="Google Shape;42173;p28"/>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4" name="Google Shape;42174;p28"/>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5" name="Google Shape;42175;p28"/>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6" name="Google Shape;42176;p28"/>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7" name="Google Shape;42177;p28"/>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8" name="Google Shape;42178;p28"/>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9" name="Google Shape;42179;p28"/>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0" name="Google Shape;42180;p28"/>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1" name="Google Shape;42181;p28"/>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2" name="Google Shape;42182;p28"/>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3" name="Google Shape;42183;p28"/>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4" name="Google Shape;42184;p28"/>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5" name="Google Shape;42185;p28"/>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6" name="Google Shape;42186;p28"/>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7" name="Google Shape;42187;p28"/>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8" name="Google Shape;42188;p28"/>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9" name="Google Shape;42189;p28"/>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0" name="Google Shape;42190;p28"/>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1" name="Google Shape;42191;p28"/>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2" name="Google Shape;42192;p28"/>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3" name="Google Shape;42193;p28"/>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4" name="Google Shape;42194;p28"/>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5" name="Google Shape;42195;p28"/>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6" name="Google Shape;42196;p28"/>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7" name="Google Shape;42197;p28"/>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8" name="Google Shape;42198;p28"/>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9" name="Google Shape;42199;p28"/>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0" name="Google Shape;42200;p28"/>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1" name="Google Shape;42201;p28"/>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2" name="Google Shape;42202;p28"/>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3" name="Google Shape;42203;p28"/>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4" name="Google Shape;42204;p28"/>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5" name="Google Shape;42205;p28"/>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6" name="Google Shape;42206;p28"/>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7" name="Google Shape;42207;p28"/>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8" name="Google Shape;42208;p28"/>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9" name="Google Shape;42209;p28"/>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0" name="Google Shape;42210;p28"/>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1" name="Google Shape;42211;p28"/>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2" name="Google Shape;42212;p28"/>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3" name="Google Shape;42213;p28"/>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4" name="Google Shape;42214;p28"/>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5" name="Google Shape;42215;p28"/>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6" name="Google Shape;42216;p28"/>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7" name="Google Shape;42217;p28"/>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8" name="Google Shape;42218;p28"/>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9" name="Google Shape;42219;p28"/>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0" name="Google Shape;42220;p28"/>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1" name="Google Shape;42221;p28"/>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2" name="Google Shape;42222;p28"/>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3" name="Google Shape;42223;p28"/>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4" name="Google Shape;42224;p28"/>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5" name="Google Shape;42225;p28"/>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6" name="Google Shape;42226;p28"/>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7" name="Google Shape;42227;p28"/>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8" name="Google Shape;42228;p28"/>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9" name="Google Shape;42229;p28"/>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0" name="Google Shape;42230;p28"/>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1" name="Google Shape;42231;p28"/>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2" name="Google Shape;42232;p28"/>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3" name="Google Shape;42233;p28"/>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4" name="Google Shape;42234;p28"/>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5" name="Google Shape;42235;p28"/>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6" name="Google Shape;42236;p28"/>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7" name="Google Shape;42237;p28"/>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8" name="Google Shape;42238;p28"/>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9" name="Google Shape;42239;p28"/>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0" name="Google Shape;42240;p28"/>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1" name="Google Shape;42241;p28"/>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2" name="Google Shape;42242;p28"/>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3" name="Google Shape;42243;p28"/>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4" name="Google Shape;42244;p28"/>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5" name="Google Shape;42245;p28"/>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6" name="Google Shape;42246;p28"/>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7" name="Google Shape;42247;p28"/>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8" name="Google Shape;42248;p28"/>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9" name="Google Shape;42249;p28"/>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0" name="Google Shape;42250;p28"/>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1" name="Google Shape;42251;p28"/>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2" name="Google Shape;42252;p28"/>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3" name="Google Shape;42253;p28"/>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4" name="Google Shape;42254;p28"/>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5" name="Google Shape;42255;p28"/>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6" name="Google Shape;42256;p28"/>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7" name="Google Shape;42257;p28"/>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8" name="Google Shape;42258;p28"/>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9" name="Google Shape;42259;p28"/>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0" name="Google Shape;42260;p28"/>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1" name="Google Shape;42261;p28"/>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2" name="Google Shape;42262;p28"/>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3" name="Google Shape;42263;p28"/>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4" name="Google Shape;42264;p28"/>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5" name="Google Shape;42265;p28"/>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6" name="Google Shape;42266;p28"/>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7" name="Google Shape;42267;p28"/>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8" name="Google Shape;42268;p28"/>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9" name="Google Shape;42269;p28"/>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0" name="Google Shape;42270;p28"/>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1" name="Google Shape;42271;p28"/>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2" name="Google Shape;42272;p28"/>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3" name="Google Shape;42273;p28"/>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4" name="Google Shape;42274;p28"/>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5" name="Google Shape;42275;p28"/>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6" name="Google Shape;42276;p28"/>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7" name="Google Shape;42277;p28"/>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8" name="Google Shape;42278;p28"/>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9" name="Google Shape;42279;p28"/>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0" name="Google Shape;42280;p28"/>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1" name="Google Shape;42281;p28"/>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2" name="Google Shape;42282;p28"/>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3" name="Google Shape;42283;p28"/>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4" name="Google Shape;42284;p28"/>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5" name="Google Shape;42285;p28"/>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6" name="Google Shape;42286;p28"/>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7" name="Google Shape;42287;p28"/>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8" name="Google Shape;42288;p28"/>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9" name="Google Shape;42289;p28"/>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0" name="Google Shape;42290;p28"/>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1" name="Google Shape;42291;p28"/>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2" name="Google Shape;42292;p28"/>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3" name="Google Shape;42293;p28"/>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4" name="Google Shape;42294;p28"/>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5" name="Google Shape;42295;p28"/>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6" name="Google Shape;42296;p28"/>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7" name="Google Shape;42297;p28"/>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8" name="Google Shape;42298;p28"/>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9" name="Google Shape;42299;p28"/>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0" name="Google Shape;42300;p28"/>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1" name="Google Shape;42301;p28"/>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2" name="Google Shape;42302;p28"/>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3" name="Google Shape;42303;p28"/>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4" name="Google Shape;42304;p28"/>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5" name="Google Shape;42305;p28"/>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6" name="Google Shape;42306;p28"/>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7" name="Google Shape;42307;p28"/>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8" name="Google Shape;42308;p28"/>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9" name="Google Shape;42309;p28"/>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0" name="Google Shape;42310;p28"/>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1" name="Google Shape;42311;p28"/>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2" name="Google Shape;42312;p28"/>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3" name="Google Shape;42313;p28"/>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4" name="Google Shape;42314;p28"/>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5" name="Google Shape;42315;p28"/>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6" name="Google Shape;42316;p28"/>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7" name="Google Shape;42317;p28"/>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8" name="Google Shape;42318;p28"/>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9" name="Google Shape;42319;p28"/>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0" name="Google Shape;42320;p28"/>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1" name="Google Shape;42321;p28"/>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2" name="Google Shape;42322;p28"/>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3" name="Google Shape;42323;p28"/>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4" name="Google Shape;42324;p28"/>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5" name="Google Shape;42325;p28"/>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6" name="Google Shape;42326;p28"/>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7" name="Google Shape;42327;p28"/>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8" name="Google Shape;42328;p28"/>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9" name="Google Shape;42329;p28"/>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0" name="Google Shape;42330;p28"/>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1" name="Google Shape;42331;p28"/>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2" name="Google Shape;42332;p28"/>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3" name="Google Shape;42333;p28"/>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4" name="Google Shape;42334;p28"/>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5" name="Google Shape;42335;p28"/>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6" name="Google Shape;42336;p28"/>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7" name="Google Shape;42337;p28"/>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8" name="Google Shape;42338;p28"/>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9" name="Google Shape;42339;p28"/>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0" name="Google Shape;42340;p28"/>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1" name="Google Shape;42341;p28"/>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2" name="Google Shape;42342;p28"/>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3" name="Google Shape;42343;p28"/>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4" name="Google Shape;42344;p28"/>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5" name="Google Shape;42345;p28"/>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6" name="Google Shape;42346;p28"/>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7" name="Google Shape;42347;p28"/>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8" name="Google Shape;42348;p28"/>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9" name="Google Shape;42349;p28"/>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0" name="Google Shape;42350;p28"/>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1" name="Google Shape;42351;p28"/>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2" name="Google Shape;42352;p28"/>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3" name="Google Shape;42353;p28"/>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4" name="Google Shape;42354;p28"/>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5" name="Google Shape;42355;p28"/>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6" name="Google Shape;42356;p28"/>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7" name="Google Shape;42357;p28"/>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8" name="Google Shape;42358;p28"/>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9" name="Google Shape;42359;p28"/>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0" name="Google Shape;42360;p28"/>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1" name="Google Shape;42361;p28"/>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2" name="Google Shape;42362;p28"/>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3" name="Google Shape;42363;p28"/>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4" name="Google Shape;42364;p28"/>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5" name="Google Shape;42365;p28"/>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6" name="Google Shape;42366;p28"/>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7" name="Google Shape;42367;p28"/>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8" name="Google Shape;42368;p28"/>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9" name="Google Shape;42369;p28"/>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0" name="Google Shape;42370;p28"/>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1" name="Google Shape;42371;p28"/>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2" name="Google Shape;42372;p28"/>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3" name="Google Shape;42373;p28"/>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4" name="Google Shape;42374;p28"/>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5" name="Google Shape;42375;p28"/>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6" name="Google Shape;42376;p28"/>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7" name="Google Shape;42377;p28"/>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8" name="Google Shape;42378;p28"/>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9" name="Google Shape;42379;p28"/>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0" name="Google Shape;42380;p28"/>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1" name="Google Shape;42381;p28"/>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2" name="Google Shape;42382;p28"/>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3" name="Google Shape;42383;p28"/>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4" name="Google Shape;42384;p28"/>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5" name="Google Shape;42385;p28"/>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6" name="Google Shape;42386;p28"/>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7" name="Google Shape;42387;p28"/>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8" name="Google Shape;42388;p28"/>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9" name="Google Shape;42389;p28"/>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0" name="Google Shape;42390;p28"/>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1" name="Google Shape;42391;p28"/>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2" name="Google Shape;42392;p28"/>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3" name="Google Shape;42393;p28"/>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4" name="Google Shape;42394;p28"/>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5" name="Google Shape;42395;p28"/>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6" name="Google Shape;42396;p28"/>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7" name="Google Shape;42397;p28"/>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8" name="Google Shape;42398;p28"/>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9" name="Google Shape;42399;p28"/>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0" name="Google Shape;42400;p28"/>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1" name="Google Shape;42401;p28"/>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2" name="Google Shape;42402;p28"/>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3" name="Google Shape;42403;p28"/>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4" name="Google Shape;42404;p28"/>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5" name="Google Shape;42405;p28"/>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6" name="Google Shape;42406;p28"/>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7" name="Google Shape;42407;p28"/>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8" name="Google Shape;42408;p28"/>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9" name="Google Shape;42409;p28"/>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0" name="Google Shape;42410;p28"/>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1" name="Google Shape;42411;p28"/>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2" name="Google Shape;42412;p28"/>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3" name="Google Shape;42413;p28"/>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4" name="Google Shape;42414;p28"/>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5" name="Google Shape;42415;p28"/>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6" name="Google Shape;42416;p28"/>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7" name="Google Shape;42417;p28"/>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8" name="Google Shape;42418;p28"/>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9" name="Google Shape;42419;p28"/>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0" name="Google Shape;42420;p28"/>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1" name="Google Shape;42421;p28"/>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2" name="Google Shape;42422;p28"/>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3" name="Google Shape;42423;p28"/>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4" name="Google Shape;42424;p28"/>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5" name="Google Shape;42425;p28"/>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6" name="Google Shape;42426;p28"/>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7" name="Google Shape;42427;p28"/>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8" name="Google Shape;42428;p28"/>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9" name="Google Shape;42429;p28"/>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0" name="Google Shape;42430;p28"/>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1" name="Google Shape;42431;p28"/>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2" name="Google Shape;42432;p28"/>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3" name="Google Shape;42433;p28"/>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4" name="Google Shape;42434;p28"/>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5" name="Google Shape;42435;p28"/>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6" name="Google Shape;42436;p28"/>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7" name="Google Shape;42437;p28"/>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8" name="Google Shape;42438;p28"/>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9" name="Google Shape;42439;p28"/>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0" name="Google Shape;42440;p28"/>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1" name="Google Shape;42441;p28"/>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2" name="Google Shape;42442;p28"/>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3" name="Google Shape;42443;p28"/>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4" name="Google Shape;42444;p28"/>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5" name="Google Shape;42445;p28"/>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6" name="Google Shape;42446;p28"/>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7" name="Google Shape;42447;p28"/>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8" name="Google Shape;42448;p28"/>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9" name="Google Shape;42449;p28"/>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0" name="Google Shape;42450;p28"/>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1" name="Google Shape;42451;p28"/>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2" name="Google Shape;42452;p28"/>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3" name="Google Shape;42453;p28"/>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4" name="Google Shape;42454;p28"/>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5" name="Google Shape;42455;p28"/>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6" name="Google Shape;42456;p28"/>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7" name="Google Shape;42457;p28"/>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8" name="Google Shape;42458;p28"/>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9" name="Google Shape;42459;p28"/>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0" name="Google Shape;42460;p28"/>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1" name="Google Shape;42461;p28"/>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2" name="Google Shape;42462;p28"/>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3" name="Google Shape;42463;p28"/>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4" name="Google Shape;42464;p28"/>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5" name="Google Shape;42465;p28"/>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6" name="Google Shape;42466;p28"/>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7" name="Google Shape;42467;p28"/>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8" name="Google Shape;42468;p28"/>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9" name="Google Shape;42469;p28"/>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0" name="Google Shape;42470;p28"/>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1" name="Google Shape;42471;p28"/>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2" name="Google Shape;42472;p28"/>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3" name="Google Shape;42473;p28"/>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4" name="Google Shape;42474;p28"/>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5" name="Google Shape;42475;p28"/>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6" name="Google Shape;42476;p28"/>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7" name="Google Shape;42477;p28"/>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8" name="Google Shape;42478;p28"/>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9" name="Google Shape;42479;p28"/>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0" name="Google Shape;42480;p28"/>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1" name="Google Shape;42481;p28"/>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2" name="Google Shape;42482;p28"/>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3" name="Google Shape;42483;p28"/>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4" name="Google Shape;42484;p28"/>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5" name="Google Shape;42485;p28"/>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6" name="Google Shape;42486;p28"/>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7" name="Google Shape;42487;p28"/>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8" name="Google Shape;42488;p28"/>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9" name="Google Shape;42489;p28"/>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0" name="Google Shape;42490;p28"/>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1" name="Google Shape;42491;p28"/>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2" name="Google Shape;42492;p28"/>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3" name="Google Shape;42493;p28"/>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4" name="Google Shape;42494;p28"/>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5" name="Google Shape;42495;p28"/>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6" name="Google Shape;42496;p28"/>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7" name="Google Shape;42497;p28"/>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8" name="Google Shape;42498;p28"/>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9" name="Google Shape;42499;p28"/>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0" name="Google Shape;42500;p28"/>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1" name="Google Shape;42501;p28"/>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2" name="Google Shape;42502;p28"/>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3" name="Google Shape;42503;p28"/>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4" name="Google Shape;42504;p28"/>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5" name="Google Shape;42505;p28"/>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6" name="Google Shape;42506;p28"/>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7" name="Google Shape;42507;p28"/>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8" name="Google Shape;42508;p28"/>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9" name="Google Shape;42509;p28"/>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0" name="Google Shape;42510;p28"/>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1" name="Google Shape;42511;p28"/>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2" name="Google Shape;42512;p28"/>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3" name="Google Shape;42513;p28"/>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4" name="Google Shape;42514;p28"/>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5" name="Google Shape;42515;p28"/>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6" name="Google Shape;42516;p28"/>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7" name="Google Shape;42517;p28"/>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8" name="Google Shape;42518;p28"/>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9" name="Google Shape;42519;p28"/>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0" name="Google Shape;42520;p28"/>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1" name="Google Shape;42521;p28"/>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2" name="Google Shape;42522;p28"/>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3" name="Google Shape;42523;p28"/>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4" name="Google Shape;42524;p28"/>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5" name="Google Shape;42525;p28"/>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6" name="Google Shape;42526;p28"/>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7" name="Google Shape;42527;p28"/>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8" name="Google Shape;42528;p28"/>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9" name="Google Shape;42529;p28"/>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0" name="Google Shape;42530;p28"/>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1" name="Google Shape;42531;p28"/>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2" name="Google Shape;42532;p28"/>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3" name="Google Shape;42533;p28"/>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4" name="Google Shape;42534;p28"/>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5" name="Google Shape;42535;p28"/>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6" name="Google Shape;42536;p28"/>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7" name="Google Shape;42537;p28"/>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8" name="Google Shape;42538;p28"/>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9" name="Google Shape;42539;p28"/>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0" name="Google Shape;42540;p28"/>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1" name="Google Shape;42541;p28"/>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2" name="Google Shape;42542;p28"/>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3" name="Google Shape;42543;p28"/>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4" name="Google Shape;42544;p28"/>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5" name="Google Shape;42545;p28"/>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6" name="Google Shape;42546;p28"/>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7" name="Google Shape;42547;p28"/>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8" name="Google Shape;42548;p28"/>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9" name="Google Shape;42549;p28"/>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0" name="Google Shape;42550;p28"/>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1" name="Google Shape;42551;p28"/>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2" name="Google Shape;42552;p28"/>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3" name="Google Shape;42553;p28"/>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4" name="Google Shape;42554;p28"/>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5" name="Google Shape;42555;p28"/>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6" name="Google Shape;42556;p28"/>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7" name="Google Shape;42557;p28"/>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8" name="Google Shape;42558;p28"/>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9" name="Google Shape;42559;p28"/>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0" name="Google Shape;42560;p28"/>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1" name="Google Shape;42561;p28"/>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2" name="Google Shape;42562;p28"/>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3" name="Google Shape;42563;p28"/>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4" name="Google Shape;42564;p28"/>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5" name="Google Shape;42565;p28"/>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6" name="Google Shape;42566;p28"/>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7" name="Google Shape;42567;p28"/>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8" name="Google Shape;42568;p28"/>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9" name="Google Shape;42569;p28"/>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0" name="Google Shape;42570;p28"/>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1" name="Google Shape;42571;p28"/>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2" name="Google Shape;42572;p28"/>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3" name="Google Shape;42573;p28"/>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4" name="Google Shape;42574;p28"/>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5" name="Google Shape;42575;p28"/>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6" name="Google Shape;42576;p28"/>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7" name="Google Shape;42577;p28"/>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8" name="Google Shape;42578;p28"/>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9" name="Google Shape;42579;p28"/>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0" name="Google Shape;42580;p28"/>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1" name="Google Shape;42581;p28"/>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2" name="Google Shape;42582;p28"/>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3" name="Google Shape;42583;p28"/>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4" name="Google Shape;42584;p28"/>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5" name="Google Shape;42585;p28"/>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6" name="Google Shape;42586;p28"/>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7" name="Google Shape;42587;p28"/>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8" name="Google Shape;42588;p28"/>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9" name="Google Shape;42589;p28"/>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0" name="Google Shape;42590;p28"/>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1" name="Google Shape;42591;p28"/>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2" name="Google Shape;42592;p28"/>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3" name="Google Shape;42593;p28"/>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4" name="Google Shape;42594;p28"/>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5" name="Google Shape;42595;p28"/>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6" name="Google Shape;42596;p28"/>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7" name="Google Shape;42597;p28"/>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8" name="Google Shape;42598;p28"/>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9" name="Google Shape;42599;p28"/>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0" name="Google Shape;42600;p28"/>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1" name="Google Shape;42601;p28"/>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2" name="Google Shape;42602;p28"/>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3" name="Google Shape;42603;p28"/>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4" name="Google Shape;42604;p28"/>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5" name="Google Shape;42605;p28"/>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6" name="Google Shape;42606;p28"/>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7" name="Google Shape;42607;p28"/>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8" name="Google Shape;42608;p28"/>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9" name="Google Shape;42609;p28"/>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0" name="Google Shape;42610;p28"/>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1" name="Google Shape;42611;p28"/>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2" name="Google Shape;42612;p28"/>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3" name="Google Shape;42613;p28"/>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4" name="Google Shape;42614;p28"/>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5" name="Google Shape;42615;p28"/>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6" name="Google Shape;42616;p28"/>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7" name="Google Shape;42617;p28"/>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8" name="Google Shape;42618;p28"/>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9" name="Google Shape;42619;p28"/>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0" name="Google Shape;42620;p28"/>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1" name="Google Shape;42621;p28"/>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2" name="Google Shape;42622;p28"/>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3" name="Google Shape;42623;p28"/>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4" name="Google Shape;42624;p28"/>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5" name="Google Shape;42625;p28"/>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6" name="Google Shape;42626;p28"/>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27" name="Google Shape;42627;p28"/>
          <p:cNvGrpSpPr/>
          <p:nvPr/>
        </p:nvGrpSpPr>
        <p:grpSpPr>
          <a:xfrm flipH="1">
            <a:off x="906288" y="-821015"/>
            <a:ext cx="1534711" cy="1356024"/>
            <a:chOff x="-5453476" y="-231731"/>
            <a:chExt cx="602462" cy="532317"/>
          </a:xfrm>
        </p:grpSpPr>
        <p:sp>
          <p:nvSpPr>
            <p:cNvPr id="42628" name="Google Shape;42628;p28"/>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9" name="Google Shape;42629;p28"/>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0" name="Google Shape;42630;p28"/>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1" name="Google Shape;42631;p28"/>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2" name="Google Shape;42632;p28"/>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3" name="Google Shape;42633;p28"/>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4" name="Google Shape;42634;p28"/>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5" name="Google Shape;42635;p28"/>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6" name="Google Shape;42636;p28"/>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7" name="Google Shape;42637;p28"/>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8" name="Google Shape;42638;p28"/>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9" name="Google Shape;42639;p28"/>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0" name="Google Shape;42640;p28"/>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1" name="Google Shape;42641;p28"/>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2" name="Google Shape;42642;p28"/>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3" name="Google Shape;42643;p28"/>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4" name="Google Shape;42644;p28"/>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5" name="Google Shape;42645;p28"/>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6" name="Google Shape;42646;p28"/>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7" name="Google Shape;42647;p28"/>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8" name="Google Shape;42648;p28"/>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9" name="Google Shape;42649;p28"/>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0" name="Google Shape;42650;p28"/>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1" name="Google Shape;42651;p28"/>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2" name="Google Shape;42652;p28"/>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3" name="Google Shape;42653;p28"/>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4" name="Google Shape;42654;p28"/>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5" name="Google Shape;42655;p28"/>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6" name="Google Shape;42656;p28"/>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7" name="Google Shape;42657;p28"/>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8" name="Google Shape;42658;p28"/>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9" name="Google Shape;42659;p28"/>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0" name="Google Shape;42660;p28"/>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1" name="Google Shape;42661;p28"/>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2" name="Google Shape;42662;p28"/>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3" name="Google Shape;42663;p28"/>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4" name="Google Shape;42664;p28"/>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5" name="Google Shape;42665;p28"/>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6" name="Google Shape;42666;p28"/>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7" name="Google Shape;42667;p28"/>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8" name="Google Shape;42668;p28"/>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9" name="Google Shape;42669;p28"/>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0" name="Google Shape;42670;p28"/>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1" name="Google Shape;42671;p28"/>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2" name="Google Shape;42672;p28"/>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3" name="Google Shape;42673;p28"/>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4" name="Google Shape;42674;p28"/>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5" name="Google Shape;42675;p28"/>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6" name="Google Shape;42676;p28"/>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7" name="Google Shape;42677;p28"/>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8" name="Google Shape;42678;p28"/>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9" name="Google Shape;42679;p28"/>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0" name="Google Shape;42680;p28"/>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1" name="Google Shape;42681;p28"/>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2" name="Google Shape;42682;p28"/>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3" name="Google Shape;42683;p28"/>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4" name="Google Shape;42684;p28"/>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5" name="Google Shape;42685;p28"/>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6" name="Google Shape;42686;p28"/>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7" name="Google Shape;42687;p28"/>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8" name="Google Shape;42688;p28"/>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9" name="Google Shape;42689;p28"/>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0" name="Google Shape;42690;p28"/>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1" name="Google Shape;42691;p28"/>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2" name="Google Shape;42692;p28"/>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3" name="Google Shape;42693;p28"/>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4" name="Google Shape;42694;p28"/>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5" name="Google Shape;42695;p28"/>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6" name="Google Shape;42696;p28"/>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7" name="Google Shape;42697;p28"/>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8" name="Google Shape;42698;p28"/>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9" name="Google Shape;42699;p28"/>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0" name="Google Shape;42700;p28"/>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1" name="Google Shape;42701;p28"/>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2" name="Google Shape;42702;p28"/>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3" name="Google Shape;42703;p28"/>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4" name="Google Shape;42704;p28"/>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5" name="Google Shape;42705;p28"/>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6" name="Google Shape;42706;p28"/>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7" name="Google Shape;42707;p28"/>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8" name="Google Shape;42708;p28"/>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9" name="Google Shape;42709;p28"/>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0" name="Google Shape;42710;p28"/>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1" name="Google Shape;42711;p28"/>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2" name="Google Shape;42712;p28"/>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3" name="Google Shape;42713;p28"/>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4" name="Google Shape;42714;p28"/>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5" name="Google Shape;42715;p28"/>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6" name="Google Shape;42716;p28"/>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7" name="Google Shape;42717;p28"/>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8" name="Google Shape;42718;p28"/>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9" name="Google Shape;42719;p28"/>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0" name="Google Shape;42720;p28"/>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1" name="Google Shape;42721;p28"/>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2" name="Google Shape;42722;p28"/>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3" name="Google Shape;42723;p28"/>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4" name="Google Shape;42724;p28"/>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5" name="Google Shape;42725;p28"/>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6" name="Google Shape;42726;p28"/>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7" name="Google Shape;42727;p28"/>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8" name="Google Shape;42728;p28"/>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9" name="Google Shape;42729;p28"/>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0" name="Google Shape;42730;p28"/>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1" name="Google Shape;42731;p28"/>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2" name="Google Shape;42732;p28"/>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3" name="Google Shape;42733;p28"/>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4" name="Google Shape;42734;p28"/>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5" name="Google Shape;42735;p28"/>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6" name="Google Shape;42736;p28"/>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7" name="Google Shape;42737;p28"/>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8" name="Google Shape;42738;p28"/>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9" name="Google Shape;42739;p28"/>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0" name="Google Shape;42740;p28"/>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1" name="Google Shape;42741;p28"/>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2" name="Google Shape;42742;p28"/>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3" name="Google Shape;42743;p28"/>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4" name="Google Shape;42744;p28"/>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5" name="Google Shape;42745;p28"/>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6" name="Google Shape;42746;p28"/>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7" name="Google Shape;42747;p28"/>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8" name="Google Shape;42748;p28"/>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9" name="Google Shape;42749;p28"/>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0" name="Google Shape;42750;p28"/>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1" name="Google Shape;42751;p28"/>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2" name="Google Shape;42752;p28"/>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3" name="Google Shape;42753;p28"/>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4" name="Google Shape;42754;p28"/>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5" name="Google Shape;42755;p28"/>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6" name="Google Shape;42756;p28"/>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7" name="Google Shape;42757;p28"/>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8" name="Google Shape;42758;p28"/>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9" name="Google Shape;42759;p28"/>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0" name="Google Shape;42760;p28"/>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1" name="Google Shape;42761;p28"/>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2" name="Google Shape;42762;p28"/>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3" name="Google Shape;42763;p28"/>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4" name="Google Shape;42764;p28"/>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5" name="Google Shape;42765;p28"/>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6" name="Google Shape;42766;p28"/>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7" name="Google Shape;42767;p28"/>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8" name="Google Shape;42768;p28"/>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9" name="Google Shape;42769;p28"/>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0" name="Google Shape;42770;p28"/>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1" name="Google Shape;42771;p28"/>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2" name="Google Shape;42772;p28"/>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3" name="Google Shape;42773;p28"/>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4" name="Google Shape;42774;p28"/>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5" name="Google Shape;42775;p28"/>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6" name="Google Shape;42776;p28"/>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7" name="Google Shape;42777;p28"/>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8" name="Google Shape;42778;p28"/>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9" name="Google Shape;42779;p28"/>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0" name="Google Shape;42780;p28"/>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1" name="Google Shape;42781;p28"/>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2" name="Google Shape;42782;p28"/>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3" name="Google Shape;42783;p28"/>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4" name="Google Shape;42784;p28"/>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5" name="Google Shape;42785;p28"/>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6" name="Google Shape;42786;p28"/>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7" name="Google Shape;42787;p28"/>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8" name="Google Shape;42788;p28"/>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9" name="Google Shape;42789;p28"/>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0" name="Google Shape;42790;p28"/>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1" name="Google Shape;42791;p28"/>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2" name="Google Shape;42792;p28"/>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3" name="Google Shape;42793;p28"/>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4" name="Google Shape;42794;p28"/>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5" name="Google Shape;42795;p28"/>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6" name="Google Shape;42796;p28"/>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7" name="Google Shape;42797;p28"/>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8" name="Google Shape;42798;p28"/>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9" name="Google Shape;42799;p28"/>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0" name="Google Shape;42800;p28"/>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1" name="Google Shape;42801;p28"/>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2" name="Google Shape;42802;p28"/>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3" name="Google Shape;42803;p28"/>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4" name="Google Shape;42804;p28"/>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5" name="Google Shape;42805;p28"/>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6" name="Google Shape;42806;p28"/>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7" name="Google Shape;42807;p28"/>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8" name="Google Shape;42808;p28"/>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9" name="Google Shape;42809;p28"/>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0" name="Google Shape;42810;p28"/>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1" name="Google Shape;42811;p28"/>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2" name="Google Shape;42812;p28"/>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3" name="Google Shape;42813;p28"/>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4" name="Google Shape;42814;p28"/>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5" name="Google Shape;42815;p28"/>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6" name="Google Shape;42816;p28"/>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7" name="Google Shape;42817;p28"/>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8" name="Google Shape;42818;p28"/>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9" name="Google Shape;42819;p28"/>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0" name="Google Shape;42820;p28"/>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1" name="Google Shape;42821;p28"/>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2" name="Google Shape;42822;p28"/>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3" name="Google Shape;42823;p28"/>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4" name="Google Shape;42824;p28"/>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5" name="Google Shape;42825;p28"/>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6" name="Google Shape;42826;p28"/>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7" name="Google Shape;42827;p28"/>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8" name="Google Shape;42828;p28"/>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9" name="Google Shape;42829;p28"/>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0" name="Google Shape;42830;p28"/>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1" name="Google Shape;42831;p28"/>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2" name="Google Shape;42832;p28"/>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3" name="Google Shape;42833;p28"/>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4" name="Google Shape;42834;p28"/>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5" name="Google Shape;42835;p28"/>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6" name="Google Shape;42836;p28"/>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7" name="Google Shape;42837;p28"/>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8" name="Google Shape;42838;p28"/>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9" name="Google Shape;42839;p28"/>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0" name="Google Shape;42840;p28"/>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1" name="Google Shape;42841;p28"/>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2" name="Google Shape;42842;p28"/>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3" name="Google Shape;42843;p28"/>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4" name="Google Shape;42844;p28"/>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5" name="Google Shape;42845;p28"/>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6" name="Google Shape;42846;p28"/>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7" name="Google Shape;42847;p28"/>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8" name="Google Shape;42848;p28"/>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9" name="Google Shape;42849;p28"/>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0" name="Google Shape;42850;p28"/>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1" name="Google Shape;42851;p28"/>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2" name="Google Shape;42852;p28"/>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3" name="Google Shape;42853;p28"/>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4" name="Google Shape;42854;p28"/>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5" name="Google Shape;42855;p28"/>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6" name="Google Shape;42856;p28"/>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7" name="Google Shape;42857;p28"/>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8" name="Google Shape;42858;p28"/>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9" name="Google Shape;42859;p28"/>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0" name="Google Shape;42860;p28"/>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1" name="Google Shape;42861;p28"/>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2" name="Google Shape;42862;p28"/>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3" name="Google Shape;42863;p28"/>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4" name="Google Shape;42864;p28"/>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5" name="Google Shape;42865;p28"/>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6" name="Google Shape;42866;p28"/>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7" name="Google Shape;42867;p28"/>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8" name="Google Shape;42868;p28"/>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9" name="Google Shape;42869;p28"/>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0" name="Google Shape;42870;p28"/>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1" name="Google Shape;42871;p28"/>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2" name="Google Shape;42872;p28"/>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3" name="Google Shape;42873;p28"/>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4" name="Google Shape;42874;p28"/>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5" name="Google Shape;42875;p28"/>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6" name="Google Shape;42876;p28"/>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7" name="Google Shape;42877;p28"/>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8" name="Google Shape;42878;p28"/>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9" name="Google Shape;42879;p28"/>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0" name="Google Shape;42880;p28"/>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1" name="Google Shape;42881;p28"/>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2" name="Google Shape;42882;p28"/>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3" name="Google Shape;42883;p28"/>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4" name="Google Shape;42884;p28"/>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5" name="Google Shape;42885;p28"/>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6" name="Google Shape;42886;p28"/>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7" name="Google Shape;42887;p28"/>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8" name="Google Shape;42888;p28"/>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9" name="Google Shape;42889;p28"/>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0" name="Google Shape;42890;p28"/>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1" name="Google Shape;42891;p28"/>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2" name="Google Shape;42892;p28"/>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3" name="Google Shape;42893;p28"/>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4" name="Google Shape;42894;p28"/>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5" name="Google Shape;42895;p28"/>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6" name="Google Shape;42896;p28"/>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7" name="Google Shape;42897;p28"/>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8" name="Google Shape;42898;p28"/>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9" name="Google Shape;42899;p28"/>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0" name="Google Shape;42900;p28"/>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1" name="Google Shape;42901;p28"/>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2" name="Google Shape;42902;p28"/>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3" name="Google Shape;42903;p28"/>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4" name="Google Shape;42904;p28"/>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5" name="Google Shape;42905;p28"/>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6" name="Google Shape;42906;p28"/>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7" name="Google Shape;42907;p28"/>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8" name="Google Shape;42908;p28"/>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9" name="Google Shape;42909;p28"/>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0" name="Google Shape;42910;p28"/>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1" name="Google Shape;42911;p28"/>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2" name="Google Shape;42912;p28"/>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3" name="Google Shape;42913;p28"/>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4" name="Google Shape;42914;p28"/>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5" name="Google Shape;42915;p28"/>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6" name="Google Shape;42916;p28"/>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7" name="Google Shape;42917;p28"/>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8" name="Google Shape;42918;p28"/>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9" name="Google Shape;42919;p28"/>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0" name="Google Shape;42920;p28"/>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1" name="Google Shape;42921;p28"/>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2" name="Google Shape;42922;p28"/>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3" name="Google Shape;42923;p28"/>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4" name="Google Shape;42924;p28"/>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5" name="Google Shape;42925;p28"/>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6" name="Google Shape;42926;p28"/>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7" name="Google Shape;42927;p28"/>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8" name="Google Shape;42928;p28"/>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9" name="Google Shape;42929;p28"/>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0" name="Google Shape;42930;p28"/>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1" name="Google Shape;42931;p28"/>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2" name="Google Shape;42932;p28"/>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3" name="Google Shape;42933;p28"/>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4" name="Google Shape;42934;p28"/>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5" name="Google Shape;42935;p28"/>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6" name="Google Shape;42936;p28"/>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7" name="Google Shape;42937;p28"/>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8" name="Google Shape;42938;p28"/>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9" name="Google Shape;42939;p28"/>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0" name="Google Shape;42940;p28"/>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1" name="Google Shape;42941;p28"/>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2" name="Google Shape;42942;p28"/>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3" name="Google Shape;42943;p28"/>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4" name="Google Shape;42944;p28"/>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5" name="Google Shape;42945;p28"/>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6" name="Google Shape;42946;p28"/>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7" name="Google Shape;42947;p28"/>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8" name="Google Shape;42948;p28"/>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9" name="Google Shape;42949;p28"/>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0" name="Google Shape;42950;p28"/>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1" name="Google Shape;42951;p28"/>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2" name="Google Shape;42952;p28"/>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3" name="Google Shape;42953;p28"/>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4" name="Google Shape;42954;p28"/>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5" name="Google Shape;42955;p28"/>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6" name="Google Shape;42956;p28"/>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7" name="Google Shape;42957;p28"/>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8" name="Google Shape;42958;p28"/>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9" name="Google Shape;42959;p28"/>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0" name="Google Shape;42960;p28"/>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1" name="Google Shape;42961;p28"/>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2" name="Google Shape;42962;p28"/>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3" name="Google Shape;42963;p28"/>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4" name="Google Shape;42964;p28"/>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5" name="Google Shape;42965;p28"/>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6" name="Google Shape;42966;p28"/>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7" name="Google Shape;42967;p28"/>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8" name="Google Shape;42968;p28"/>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9" name="Google Shape;42969;p28"/>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0" name="Google Shape;42970;p28"/>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1" name="Google Shape;42971;p28"/>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2" name="Google Shape;42972;p28"/>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3" name="Google Shape;42973;p28"/>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4" name="Google Shape;42974;p28"/>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5" name="Google Shape;42975;p28"/>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6" name="Google Shape;42976;p28"/>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7" name="Google Shape;42977;p28"/>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8" name="Google Shape;42978;p28"/>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9" name="Google Shape;42979;p28"/>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0" name="Google Shape;42980;p28"/>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1" name="Google Shape;42981;p28"/>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2" name="Google Shape;42982;p28"/>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3" name="Google Shape;42983;p28"/>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4" name="Google Shape;42984;p28"/>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5" name="Google Shape;42985;p28"/>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6" name="Google Shape;42986;p28"/>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7" name="Google Shape;42987;p28"/>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8" name="Google Shape;42988;p28"/>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9" name="Google Shape;42989;p28"/>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0" name="Google Shape;42990;p28"/>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1" name="Google Shape;42991;p28"/>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2" name="Google Shape;42992;p28"/>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3" name="Google Shape;42993;p28"/>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4" name="Google Shape;42994;p28"/>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5" name="Google Shape;42995;p28"/>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6" name="Google Shape;42996;p28"/>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7" name="Google Shape;42997;p28"/>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8" name="Google Shape;42998;p28"/>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9" name="Google Shape;42999;p28"/>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0" name="Google Shape;43000;p28"/>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1" name="Google Shape;43001;p28"/>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2" name="Google Shape;43002;p28"/>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3" name="Google Shape;43003;p28"/>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4" name="Google Shape;43004;p28"/>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5" name="Google Shape;43005;p28"/>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6" name="Google Shape;43006;p28"/>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7" name="Google Shape;43007;p28"/>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8" name="Google Shape;43008;p28"/>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9" name="Google Shape;43009;p28"/>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0" name="Google Shape;43010;p28"/>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1" name="Google Shape;43011;p28"/>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2" name="Google Shape;43012;p28"/>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3" name="Google Shape;43013;p28"/>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4" name="Google Shape;43014;p28"/>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5" name="Google Shape;43015;p28"/>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6" name="Google Shape;43016;p28"/>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7" name="Google Shape;43017;p28"/>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8" name="Google Shape;43018;p28"/>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9" name="Google Shape;43019;p28"/>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0" name="Google Shape;43020;p28"/>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1" name="Google Shape;43021;p28"/>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2" name="Google Shape;43022;p28"/>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3" name="Google Shape;43023;p28"/>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4" name="Google Shape;43024;p28"/>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5" name="Google Shape;43025;p28"/>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6" name="Google Shape;43026;p28"/>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7" name="Google Shape;43027;p28"/>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8" name="Google Shape;43028;p28"/>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9" name="Google Shape;43029;p28"/>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0" name="Google Shape;43030;p28"/>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1" name="Google Shape;43031;p28"/>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2" name="Google Shape;43032;p28"/>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3" name="Google Shape;43033;p28"/>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4" name="Google Shape;43034;p28"/>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5" name="Google Shape;43035;p28"/>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6" name="Google Shape;43036;p28"/>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7" name="Google Shape;43037;p28"/>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8" name="Google Shape;43038;p28"/>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9" name="Google Shape;43039;p28"/>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0" name="Google Shape;43040;p28"/>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1" name="Google Shape;43041;p28"/>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2" name="Google Shape;43042;p28"/>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3" name="Google Shape;43043;p28"/>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4" name="Google Shape;43044;p28"/>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5" name="Google Shape;43045;p28"/>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6" name="Google Shape;43046;p28"/>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7" name="Google Shape;43047;p28"/>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8" name="Google Shape;43048;p28"/>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9" name="Google Shape;43049;p28"/>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0" name="Google Shape;43050;p28"/>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1" name="Google Shape;43051;p28"/>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2" name="Google Shape;43052;p28"/>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3" name="Google Shape;43053;p28"/>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4" name="Google Shape;43054;p28"/>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5" name="Google Shape;43055;p28"/>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6" name="Google Shape;43056;p28"/>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7" name="Google Shape;43057;p28"/>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8" name="Google Shape;43058;p28"/>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9" name="Google Shape;43059;p28"/>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0" name="Google Shape;43060;p28"/>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1" name="Google Shape;43061;p28"/>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2" name="Google Shape;43062;p28"/>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3" name="Google Shape;43063;p28"/>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4" name="Google Shape;43064;p28"/>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5" name="Google Shape;43065;p28"/>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6" name="Google Shape;43066;p28"/>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7" name="Google Shape;43067;p28"/>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8" name="Google Shape;43068;p28"/>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9" name="Google Shape;43069;p28"/>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0" name="Google Shape;43070;p28"/>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1" name="Google Shape;43071;p28"/>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2" name="Google Shape;43072;p28"/>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3" name="Google Shape;43073;p28"/>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4" name="Google Shape;43074;p28"/>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5" name="Google Shape;43075;p28"/>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6" name="Google Shape;43076;p28"/>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7" name="Google Shape;43077;p28"/>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8" name="Google Shape;43078;p28"/>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9" name="Google Shape;43079;p28"/>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0" name="Google Shape;43080;p28"/>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1" name="Google Shape;43081;p28"/>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2" name="Google Shape;43082;p28"/>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3" name="Google Shape;43083;p28"/>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4" name="Google Shape;43084;p28"/>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5" name="Google Shape;43085;p28"/>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6" name="Google Shape;43086;p28"/>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7" name="Google Shape;43087;p28"/>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8" name="Google Shape;43088;p28"/>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9" name="Google Shape;43089;p28"/>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0" name="Google Shape;43090;p28"/>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1" name="Google Shape;43091;p28"/>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2" name="Google Shape;43092;p28"/>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3" name="Google Shape;43093;p28"/>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4" name="Google Shape;43094;p28"/>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5" name="Google Shape;43095;p28"/>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6" name="Google Shape;43096;p28"/>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7" name="Google Shape;43097;p28"/>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8" name="Google Shape;43098;p28"/>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9" name="Google Shape;43099;p28"/>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0" name="Google Shape;43100;p28"/>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1" name="Google Shape;43101;p28"/>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2" name="Google Shape;43102;p28"/>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3" name="Google Shape;43103;p28"/>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4" name="Google Shape;43104;p28"/>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5" name="Google Shape;43105;p28"/>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6" name="Google Shape;43106;p28"/>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7" name="Google Shape;43107;p28"/>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8" name="Google Shape;43108;p28"/>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9" name="Google Shape;43109;p28"/>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0" name="Google Shape;43110;p28"/>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1" name="Google Shape;43111;p28"/>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2" name="Google Shape;43112;p28"/>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3" name="Google Shape;43113;p28"/>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4" name="Google Shape;43114;p28"/>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5" name="Google Shape;43115;p28"/>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6" name="Google Shape;43116;p28"/>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7" name="Google Shape;43117;p28"/>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8" name="Google Shape;43118;p28"/>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9" name="Google Shape;43119;p28"/>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0" name="Google Shape;43120;p28"/>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1" name="Google Shape;43121;p28"/>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2" name="Google Shape;43122;p28"/>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3" name="Google Shape;43123;p28"/>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4" name="Google Shape;43124;p28"/>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5" name="Google Shape;43125;p28"/>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6" name="Google Shape;43126;p28"/>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7" name="Google Shape;43127;p28"/>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8" name="Google Shape;43128;p28"/>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9" name="Google Shape;43129;p28"/>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0" name="Google Shape;43130;p28"/>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1" name="Google Shape;43131;p28"/>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2" name="Google Shape;43132;p28"/>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3" name="Google Shape;43133;p28"/>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4" name="Google Shape;43134;p28"/>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5" name="Google Shape;43135;p28"/>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6" name="Google Shape;43136;p28"/>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7" name="Google Shape;43137;p28"/>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8" name="Google Shape;43138;p28"/>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9" name="Google Shape;43139;p28"/>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0" name="Google Shape;43140;p28"/>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1" name="Google Shape;43141;p28"/>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2" name="Google Shape;43142;p28"/>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3" name="Google Shape;43143;p28"/>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4" name="Google Shape;43144;p28"/>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5" name="Google Shape;43145;p28"/>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6" name="Google Shape;43146;p28"/>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7" name="Google Shape;43147;p28"/>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8" name="Google Shape;43148;p28"/>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9" name="Google Shape;43149;p28"/>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0" name="Google Shape;43150;p28"/>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1" name="Google Shape;43151;p28"/>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2" name="Google Shape;43152;p28"/>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3" name="Google Shape;43153;p28"/>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4" name="Google Shape;43154;p28"/>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5" name="Google Shape;43155;p28"/>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6" name="Google Shape;43156;p28"/>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7" name="Google Shape;43157;p28"/>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8" name="Google Shape;43158;p28"/>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9" name="Google Shape;43159;p28"/>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0" name="Google Shape;43160;p28"/>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1" name="Google Shape;43161;p28"/>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2" name="Google Shape;43162;p28"/>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3" name="Google Shape;43163;p28"/>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4" name="Google Shape;43164;p28"/>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5" name="Google Shape;43165;p28"/>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6" name="Google Shape;43166;p28"/>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7" name="Google Shape;43167;p28"/>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8" name="Google Shape;43168;p28"/>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9" name="Google Shape;43169;p28"/>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0" name="Google Shape;43170;p28"/>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1" name="Google Shape;43171;p28"/>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2" name="Google Shape;43172;p28"/>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3" name="Google Shape;43173;p28"/>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4" name="Google Shape;43174;p28"/>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5" name="Google Shape;43175;p28"/>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6" name="Google Shape;43176;p28"/>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7" name="Google Shape;43177;p28"/>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8" name="Google Shape;43178;p28"/>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9" name="Google Shape;43179;p28"/>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0" name="Google Shape;43180;p28"/>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1" name="Google Shape;43181;p28"/>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2" name="Google Shape;43182;p28"/>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3" name="Google Shape;43183;p28"/>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4" name="Google Shape;43184;p28"/>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5" name="Google Shape;43185;p28"/>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6" name="Google Shape;43186;p28"/>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7" name="Google Shape;43187;p28"/>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8" name="Google Shape;43188;p28"/>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9" name="Google Shape;43189;p28"/>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0" name="Google Shape;43190;p28"/>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1" name="Google Shape;43191;p28"/>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2" name="Google Shape;43192;p28"/>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3" name="Google Shape;43193;p28"/>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4" name="Google Shape;43194;p28"/>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5" name="Google Shape;43195;p28"/>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6" name="Google Shape;43196;p28"/>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7" name="Google Shape;43197;p28"/>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8" name="Google Shape;43198;p28"/>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9" name="Google Shape;43199;p28"/>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0" name="Google Shape;43200;p28"/>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1" name="Google Shape;43201;p28"/>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2" name="Google Shape;43202;p28"/>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3" name="Google Shape;43203;p28"/>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4" name="Google Shape;43204;p28"/>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5" name="Google Shape;43205;p28"/>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6" name="Google Shape;43206;p28"/>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7" name="Google Shape;43207;p28"/>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8" name="Google Shape;43208;p28"/>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9" name="Google Shape;43209;p28"/>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0" name="Google Shape;43210;p28"/>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1" name="Google Shape;43211;p28"/>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2" name="Google Shape;43212;p28"/>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3" name="Google Shape;43213;p28"/>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4" name="Google Shape;43214;p28"/>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5" name="Google Shape;43215;p28"/>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6" name="Google Shape;43216;p28"/>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7" name="Google Shape;43217;p28"/>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8" name="Google Shape;43218;p28"/>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9" name="Google Shape;43219;p28"/>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0" name="Google Shape;43220;p28"/>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1" name="Google Shape;43221;p28"/>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2" name="Google Shape;43222;p28"/>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3" name="Google Shape;43223;p28"/>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4" name="Google Shape;43224;p28"/>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5" name="Google Shape;43225;p28"/>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6" name="Google Shape;43226;p28"/>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7" name="Google Shape;43227;p28"/>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8" name="Google Shape;43228;p28"/>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9" name="Google Shape;43229;p28"/>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0" name="Google Shape;43230;p28"/>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1" name="Google Shape;43231;p28"/>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2" name="Google Shape;43232;p28"/>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3" name="Google Shape;43233;p28"/>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4" name="Google Shape;43234;p28"/>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5" name="Google Shape;43235;p28"/>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6" name="Google Shape;43236;p28"/>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7" name="Google Shape;43237;p28"/>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8" name="Google Shape;43238;p28"/>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9" name="Google Shape;43239;p28"/>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0" name="Google Shape;43240;p28"/>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1" name="Google Shape;43241;p28"/>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2" name="Google Shape;43242;p28"/>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3" name="Google Shape;43243;p28"/>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4" name="Google Shape;43244;p28"/>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5" name="Google Shape;43245;p28"/>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6" name="Google Shape;43246;p28"/>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7" name="Google Shape;43247;p28"/>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8" name="Google Shape;43248;p28"/>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9" name="Google Shape;43249;p28"/>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0" name="Google Shape;43250;p28"/>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1" name="Google Shape;43251;p28"/>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2" name="Google Shape;43252;p28"/>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3" name="Google Shape;43253;p28"/>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4" name="Google Shape;43254;p28"/>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5" name="Google Shape;43255;p28"/>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6" name="Google Shape;43256;p28"/>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7" name="Google Shape;43257;p28"/>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8" name="Google Shape;43258;p28"/>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9" name="Google Shape;43259;p28"/>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0" name="Google Shape;43260;p28"/>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1" name="Google Shape;43261;p28"/>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2" name="Google Shape;43262;p28"/>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3" name="Google Shape;43263;p28"/>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4" name="Google Shape;43264;p28"/>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5" name="Google Shape;43265;p28"/>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6" name="Google Shape;43266;p28"/>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7" name="Google Shape;43267;p28"/>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8" name="Google Shape;43268;p28"/>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9" name="Google Shape;43269;p28"/>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0" name="Google Shape;43270;p28"/>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1" name="Google Shape;43271;p28"/>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2" name="Google Shape;43272;p28"/>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3" name="Google Shape;43273;p28"/>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4" name="Google Shape;43274;p28"/>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5" name="Google Shape;43275;p28"/>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6" name="Google Shape;43276;p28"/>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7" name="Google Shape;43277;p28"/>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8" name="Google Shape;43278;p28"/>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9" name="Google Shape;43279;p28"/>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0" name="Google Shape;43280;p28"/>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1" name="Google Shape;43281;p28"/>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2" name="Google Shape;43282;p28"/>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3" name="Google Shape;43283;p28"/>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4" name="Google Shape;43284;p28"/>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5" name="Google Shape;43285;p28"/>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6" name="Google Shape;43286;p28"/>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7" name="Google Shape;43287;p28"/>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8" name="Google Shape;43288;p28"/>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9" name="Google Shape;43289;p28"/>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0" name="Google Shape;43290;p28"/>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1" name="Google Shape;43291;p28"/>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2" name="Google Shape;43292;p28"/>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3" name="Google Shape;43293;p28"/>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4" name="Google Shape;43294;p28"/>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5" name="Google Shape;43295;p28"/>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6" name="Google Shape;43296;p28"/>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7" name="Google Shape;43297;p28"/>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8" name="Google Shape;43298;p28"/>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9" name="Google Shape;43299;p28"/>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0" name="Google Shape;43300;p28"/>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1" name="Google Shape;43301;p28"/>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2" name="Google Shape;43302;p28"/>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3" name="Google Shape;43303;p28"/>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4" name="Google Shape;43304;p28"/>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5" name="Google Shape;43305;p28"/>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6" name="Google Shape;43306;p28"/>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7" name="Google Shape;43307;p28"/>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8" name="Google Shape;43308;p28"/>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9" name="Google Shape;43309;p28"/>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0" name="Google Shape;43310;p28"/>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1" name="Google Shape;43311;p28"/>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2" name="Google Shape;43312;p28"/>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3" name="Google Shape;43313;p28"/>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4" name="Google Shape;43314;p28"/>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5" name="Google Shape;43315;p28"/>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6" name="Google Shape;43316;p28"/>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7" name="Google Shape;43317;p28"/>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8" name="Google Shape;43318;p28"/>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9" name="Google Shape;43319;p28"/>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0" name="Google Shape;43320;p28"/>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1" name="Google Shape;43321;p28"/>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2" name="Google Shape;43322;p28"/>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3" name="Google Shape;43323;p28"/>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4" name="Google Shape;43324;p28"/>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5" name="Google Shape;43325;p28"/>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6" name="Google Shape;43326;p28"/>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7" name="Google Shape;43327;p28"/>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8" name="Google Shape;43328;p28"/>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9" name="Google Shape;43329;p28"/>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0" name="Google Shape;43330;p28"/>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1" name="Google Shape;43331;p28"/>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2" name="Google Shape;43332;p28"/>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3" name="Google Shape;43333;p28"/>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4" name="Google Shape;43334;p28"/>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5" name="Google Shape;43335;p28"/>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6" name="Google Shape;43336;p28"/>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7" name="Google Shape;43337;p28"/>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8" name="Google Shape;43338;p28"/>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9" name="Google Shape;43339;p28"/>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0" name="Google Shape;43340;p28"/>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1" name="Google Shape;43341;p28"/>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2" name="Google Shape;43342;p28"/>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3" name="Google Shape;43343;p28"/>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4" name="Google Shape;43344;p28"/>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5" name="Google Shape;43345;p28"/>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6" name="Google Shape;43346;p28"/>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7" name="Google Shape;43347;p28"/>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8" name="Google Shape;43348;p28"/>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9" name="Google Shape;43349;p28"/>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0" name="Google Shape;43350;p28"/>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1" name="Google Shape;43351;p28"/>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2" name="Google Shape;43352;p28"/>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3" name="Google Shape;43353;p28"/>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4" name="Google Shape;43354;p28"/>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5" name="Google Shape;43355;p28"/>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6" name="Google Shape;43356;p28"/>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7" name="Google Shape;43357;p28"/>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8" name="Google Shape;43358;p28"/>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9" name="Google Shape;43359;p28"/>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0" name="Google Shape;43360;p28"/>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1" name="Google Shape;43361;p28"/>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2" name="Google Shape;43362;p28"/>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3" name="Google Shape;43363;p28"/>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4" name="Google Shape;43364;p28"/>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5" name="Google Shape;43365;p28"/>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6" name="Google Shape;43366;p28"/>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7" name="Google Shape;43367;p28"/>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8" name="Google Shape;43368;p28"/>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9" name="Google Shape;43369;p28"/>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0" name="Google Shape;43370;p28"/>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1" name="Google Shape;43371;p28"/>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2" name="Google Shape;43372;p28"/>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3" name="Google Shape;43373;p28"/>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4" name="Google Shape;43374;p28"/>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5" name="Google Shape;43375;p28"/>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6" name="Google Shape;43376;p28"/>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7" name="Google Shape;43377;p28"/>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8" name="Google Shape;43378;p28"/>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9" name="Google Shape;43379;p28"/>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0" name="Google Shape;43380;p28"/>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1" name="Google Shape;43381;p28"/>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2" name="Google Shape;43382;p28"/>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3" name="Google Shape;43383;p28"/>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4" name="Google Shape;43384;p28"/>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5" name="Google Shape;43385;p28"/>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6" name="Google Shape;43386;p28"/>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7" name="Google Shape;43387;p28"/>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8" name="Google Shape;43388;p28"/>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9" name="Google Shape;43389;p28"/>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0" name="Google Shape;43390;p28"/>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1" name="Google Shape;43391;p28"/>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2" name="Google Shape;43392;p28"/>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3" name="Google Shape;43393;p28"/>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4" name="Google Shape;43394;p28"/>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5" name="Google Shape;43395;p28"/>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6" name="Google Shape;43396;p28"/>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7" name="Google Shape;43397;p28"/>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8" name="Google Shape;43398;p28"/>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9" name="Google Shape;43399;p28"/>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0" name="Google Shape;43400;p28"/>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1" name="Google Shape;43401;p28"/>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2" name="Google Shape;43402;p28"/>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3" name="Google Shape;43403;p28"/>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4" name="Google Shape;43404;p28"/>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5" name="Google Shape;43405;p28"/>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6" name="Google Shape;43406;p28"/>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7" name="Google Shape;43407;p28"/>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8" name="Google Shape;43408;p28"/>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9" name="Google Shape;43409;p28"/>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0" name="Google Shape;43410;p28"/>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1" name="Google Shape;43411;p28"/>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2" name="Google Shape;43412;p28"/>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3" name="Google Shape;43413;p28"/>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4" name="Google Shape;43414;p28"/>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5" name="Google Shape;43415;p28"/>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6" name="Google Shape;43416;p28"/>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7" name="Google Shape;43417;p28"/>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8" name="Google Shape;43418;p28"/>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9" name="Google Shape;43419;p28"/>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0" name="Google Shape;43420;p28"/>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1" name="Google Shape;43421;p28"/>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2" name="Google Shape;43422;p28"/>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3" name="Google Shape;43423;p28"/>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4" name="Google Shape;43424;p28"/>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5" name="Google Shape;43425;p28"/>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6" name="Google Shape;43426;p28"/>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7" name="Google Shape;43427;p28"/>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8" name="Google Shape;43428;p28"/>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9" name="Google Shape;43429;p28"/>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0" name="Google Shape;43430;p28"/>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1" name="Google Shape;43431;p28"/>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2" name="Google Shape;43432;p28"/>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3" name="Google Shape;43433;p28"/>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4" name="Google Shape;43434;p28"/>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5" name="Google Shape;43435;p28"/>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6" name="Google Shape;43436;p28"/>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7" name="Google Shape;43437;p28"/>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8" name="Google Shape;43438;p28"/>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9" name="Google Shape;43439;p28"/>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0" name="Google Shape;43440;p28"/>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1" name="Google Shape;43441;p28"/>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2" name="Google Shape;43442;p28"/>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3" name="Google Shape;43443;p28"/>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4" name="Google Shape;43444;p28"/>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5" name="Google Shape;43445;p28"/>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6" name="Google Shape;43446;p28"/>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7" name="Google Shape;43447;p28"/>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8" name="Google Shape;43448;p28"/>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9" name="Google Shape;43449;p28"/>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0" name="Google Shape;43450;p28"/>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1" name="Google Shape;43451;p28"/>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2" name="Google Shape;43452;p28"/>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3" name="Google Shape;43453;p28"/>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4" name="Google Shape;43454;p28"/>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5" name="Google Shape;43455;p28"/>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6" name="Google Shape;43456;p28"/>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7" name="Google Shape;43457;p28"/>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8" name="Google Shape;43458;p28"/>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9" name="Google Shape;43459;p28"/>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0" name="Google Shape;43460;p28"/>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1" name="Google Shape;43461;p28"/>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2" name="Google Shape;43462;p28"/>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3" name="Google Shape;43463;p28"/>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4" name="Google Shape;43464;p28"/>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5" name="Google Shape;43465;p28"/>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6" name="Google Shape;43466;p28"/>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7" name="Google Shape;43467;p28"/>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8" name="Google Shape;43468;p28"/>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9" name="Google Shape;43469;p28"/>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0" name="Google Shape;43470;p28"/>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1" name="Google Shape;43471;p28"/>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2" name="Google Shape;43472;p28"/>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3" name="Google Shape;43473;p28"/>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4" name="Google Shape;43474;p28"/>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5" name="Google Shape;43475;p28"/>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6" name="Google Shape;43476;p28"/>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7" name="Google Shape;43477;p28"/>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3478" name="Google Shape;43478;p28"/>
          <p:cNvPicPr preferRelativeResize="0"/>
          <p:nvPr/>
        </p:nvPicPr>
        <p:blipFill>
          <a:blip r:embed="rId3">
            <a:alphaModFix/>
          </a:blip>
          <a:stretch>
            <a:fillRect/>
          </a:stretch>
        </p:blipFill>
        <p:spPr>
          <a:xfrm rot="10800000">
            <a:off x="5702261" y="4852251"/>
            <a:ext cx="3587500" cy="1673724"/>
          </a:xfrm>
          <a:prstGeom prst="rect">
            <a:avLst/>
          </a:prstGeom>
          <a:noFill/>
          <a:ln>
            <a:noFill/>
          </a:ln>
        </p:spPr>
      </p:pic>
      <p:grpSp>
        <p:nvGrpSpPr>
          <p:cNvPr id="43479" name="Google Shape;43479;p28"/>
          <p:cNvGrpSpPr/>
          <p:nvPr/>
        </p:nvGrpSpPr>
        <p:grpSpPr>
          <a:xfrm rot="-5400000">
            <a:off x="-1105569" y="2882069"/>
            <a:ext cx="4381258" cy="2346142"/>
            <a:chOff x="-4904924" y="1912865"/>
            <a:chExt cx="1329790" cy="712096"/>
          </a:xfrm>
        </p:grpSpPr>
        <p:sp>
          <p:nvSpPr>
            <p:cNvPr id="43480" name="Google Shape;43480;p28"/>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1" name="Google Shape;43481;p28"/>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2" name="Google Shape;43482;p28"/>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3" name="Google Shape;43483;p28"/>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4" name="Google Shape;43484;p28"/>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5" name="Google Shape;43485;p28"/>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6" name="Google Shape;43486;p28"/>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7" name="Google Shape;43487;p28"/>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8" name="Google Shape;43488;p28"/>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9" name="Google Shape;43489;p28"/>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0" name="Google Shape;43490;p28"/>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1" name="Google Shape;43491;p28"/>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2" name="Google Shape;43492;p28"/>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3" name="Google Shape;43493;p28"/>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4" name="Google Shape;43494;p28"/>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5" name="Google Shape;43495;p28"/>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6" name="Google Shape;43496;p28"/>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7" name="Google Shape;43497;p28"/>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8" name="Google Shape;43498;p28"/>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9" name="Google Shape;43499;p28"/>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0" name="Google Shape;43500;p28"/>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1" name="Google Shape;43501;p28"/>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2" name="Google Shape;43502;p28"/>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3" name="Google Shape;43503;p28"/>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4" name="Google Shape;43504;p28"/>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5" name="Google Shape;43505;p28"/>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6" name="Google Shape;43506;p28"/>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7" name="Google Shape;43507;p28"/>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8" name="Google Shape;43508;p28"/>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9" name="Google Shape;43509;p28"/>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0" name="Google Shape;43510;p28"/>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1" name="Google Shape;43511;p28"/>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2" name="Google Shape;43512;p28"/>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3" name="Google Shape;43513;p28"/>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4" name="Google Shape;43514;p28"/>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5" name="Google Shape;43515;p28"/>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6" name="Google Shape;43516;p28"/>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7" name="Google Shape;43517;p28"/>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8" name="Google Shape;43518;p28"/>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9" name="Google Shape;43519;p28"/>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0" name="Google Shape;43520;p28"/>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1" name="Google Shape;43521;p28"/>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2" name="Google Shape;43522;p28"/>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3" name="Google Shape;43523;p28"/>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4" name="Google Shape;43524;p28"/>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5" name="Google Shape;43525;p28"/>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6" name="Google Shape;43526;p28"/>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7" name="Google Shape;43527;p28"/>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8" name="Google Shape;43528;p28"/>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9" name="Google Shape;43529;p28"/>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0" name="Google Shape;43530;p28"/>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1" name="Google Shape;43531;p28"/>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2" name="Google Shape;43532;p28"/>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3" name="Google Shape;43533;p28"/>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4" name="Google Shape;43534;p28"/>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5" name="Google Shape;43535;p28"/>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6" name="Google Shape;43536;p28"/>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7" name="Google Shape;43537;p28"/>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8" name="Google Shape;43538;p28"/>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9" name="Google Shape;43539;p28"/>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0" name="Google Shape;43540;p28"/>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1" name="Google Shape;43541;p28"/>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2" name="Google Shape;43542;p28"/>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3" name="Google Shape;43543;p28"/>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4" name="Google Shape;43544;p28"/>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5" name="Google Shape;43545;p28"/>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6" name="Google Shape;43546;p28"/>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7" name="Google Shape;43547;p28"/>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8" name="Google Shape;43548;p28"/>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9" name="Google Shape;43549;p28"/>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0" name="Google Shape;43550;p28"/>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1" name="Google Shape;43551;p28"/>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2" name="Google Shape;43552;p28"/>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3" name="Google Shape;43553;p28"/>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4" name="Google Shape;43554;p28"/>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5" name="Google Shape;43555;p28"/>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6" name="Google Shape;43556;p28"/>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7" name="Google Shape;43557;p28"/>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8" name="Google Shape;43558;p28"/>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9" name="Google Shape;43559;p28"/>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0" name="Google Shape;43560;p28"/>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1" name="Google Shape;43561;p28"/>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2" name="Google Shape;43562;p28"/>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3" name="Google Shape;43563;p28"/>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4" name="Google Shape;43564;p28"/>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5" name="Google Shape;43565;p28"/>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6" name="Google Shape;43566;p28"/>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7" name="Google Shape;43567;p28"/>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8" name="Google Shape;43568;p28"/>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9" name="Google Shape;43569;p28"/>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0" name="Google Shape;43570;p28"/>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1" name="Google Shape;43571;p28"/>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2" name="Google Shape;43572;p28"/>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3" name="Google Shape;43573;p28"/>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4" name="Google Shape;43574;p28"/>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5" name="Google Shape;43575;p28"/>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6" name="Google Shape;43576;p28"/>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7" name="Google Shape;43577;p28"/>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8" name="Google Shape;43578;p28"/>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9" name="Google Shape;43579;p28"/>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0" name="Google Shape;43580;p28"/>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1" name="Google Shape;43581;p28"/>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2" name="Google Shape;43582;p28"/>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3" name="Google Shape;43583;p28"/>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4" name="Google Shape;43584;p28"/>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5" name="Google Shape;43585;p28"/>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6" name="Google Shape;43586;p28"/>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7" name="Google Shape;43587;p28"/>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8" name="Google Shape;43588;p28"/>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9" name="Google Shape;43589;p28"/>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0" name="Google Shape;43590;p28"/>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1" name="Google Shape;43591;p28"/>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2" name="Google Shape;43592;p28"/>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3" name="Google Shape;43593;p28"/>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4" name="Google Shape;43594;p28"/>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5" name="Google Shape;43595;p28"/>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6" name="Google Shape;43596;p28"/>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7" name="Google Shape;43597;p28"/>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8" name="Google Shape;43598;p28"/>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9" name="Google Shape;43599;p28"/>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0" name="Google Shape;43600;p28"/>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1" name="Google Shape;43601;p28"/>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2" name="Google Shape;43602;p28"/>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3" name="Google Shape;43603;p28"/>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4" name="Google Shape;43604;p28"/>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5" name="Google Shape;43605;p28"/>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6" name="Google Shape;43606;p28"/>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7" name="Google Shape;43607;p28"/>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8" name="Google Shape;43608;p28"/>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9" name="Google Shape;43609;p28"/>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0" name="Google Shape;43610;p28"/>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1" name="Google Shape;43611;p28"/>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2" name="Google Shape;43612;p28"/>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3" name="Google Shape;43613;p28"/>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4" name="Google Shape;43614;p28"/>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5" name="Google Shape;43615;p28"/>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6" name="Google Shape;43616;p28"/>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7" name="Google Shape;43617;p28"/>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8" name="Google Shape;43618;p28"/>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9" name="Google Shape;43619;p28"/>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0" name="Google Shape;43620;p28"/>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1" name="Google Shape;43621;p28"/>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2" name="Google Shape;43622;p28"/>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3" name="Google Shape;43623;p28"/>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4" name="Google Shape;43624;p28"/>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5" name="Google Shape;43625;p28"/>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6" name="Google Shape;43626;p28"/>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7" name="Google Shape;43627;p28"/>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8" name="Google Shape;43628;p28"/>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9" name="Google Shape;43629;p28"/>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0" name="Google Shape;43630;p28"/>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1" name="Google Shape;43631;p28"/>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2" name="Google Shape;43632;p28"/>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3" name="Google Shape;43633;p28"/>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4" name="Google Shape;43634;p28"/>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5" name="Google Shape;43635;p28"/>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6" name="Google Shape;43636;p28"/>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7" name="Google Shape;43637;p28"/>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8" name="Google Shape;43638;p28"/>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9" name="Google Shape;43639;p28"/>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0" name="Google Shape;43640;p28"/>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1" name="Google Shape;43641;p28"/>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2" name="Google Shape;43642;p28"/>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3" name="Google Shape;43643;p28"/>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3644" name="Google Shape;43644;p28"/>
          <p:cNvPicPr preferRelativeResize="0"/>
          <p:nvPr/>
        </p:nvPicPr>
        <p:blipFill>
          <a:blip r:embed="rId4">
            <a:alphaModFix/>
          </a:blip>
          <a:stretch>
            <a:fillRect/>
          </a:stretch>
        </p:blipFill>
        <p:spPr>
          <a:xfrm>
            <a:off x="-295275" y="3554764"/>
            <a:ext cx="4819151" cy="2030637"/>
          </a:xfrm>
          <a:prstGeom prst="rect">
            <a:avLst/>
          </a:prstGeom>
          <a:noFill/>
          <a:ln>
            <a:noFill/>
          </a:ln>
        </p:spPr>
      </p:pic>
      <p:pic>
        <p:nvPicPr>
          <p:cNvPr id="43645" name="Google Shape;43645;p28"/>
          <p:cNvPicPr preferRelativeResize="0"/>
          <p:nvPr/>
        </p:nvPicPr>
        <p:blipFill>
          <a:blip r:embed="rId5">
            <a:alphaModFix/>
          </a:blip>
          <a:stretch>
            <a:fillRect/>
          </a:stretch>
        </p:blipFill>
        <p:spPr>
          <a:xfrm rot="2343603">
            <a:off x="-557534" y="-2489050"/>
            <a:ext cx="6489450" cy="6048102"/>
          </a:xfrm>
          <a:prstGeom prst="rect">
            <a:avLst/>
          </a:prstGeom>
          <a:noFill/>
          <a:ln>
            <a:noFill/>
          </a:ln>
        </p:spPr>
      </p:pic>
      <p:pic>
        <p:nvPicPr>
          <p:cNvPr id="43646" name="Google Shape;43646;p28"/>
          <p:cNvPicPr preferRelativeResize="0"/>
          <p:nvPr/>
        </p:nvPicPr>
        <p:blipFill>
          <a:blip r:embed="rId2">
            <a:alphaModFix/>
          </a:blip>
          <a:stretch>
            <a:fillRect/>
          </a:stretch>
        </p:blipFill>
        <p:spPr>
          <a:xfrm rot="-3600000">
            <a:off x="8517711" y="1855230"/>
            <a:ext cx="1948225" cy="1984994"/>
          </a:xfrm>
          <a:prstGeom prst="rect">
            <a:avLst/>
          </a:prstGeom>
          <a:noFill/>
          <a:ln>
            <a:noFill/>
          </a:ln>
        </p:spPr>
      </p:pic>
      <p:grpSp>
        <p:nvGrpSpPr>
          <p:cNvPr id="43647" name="Google Shape;43647;p28"/>
          <p:cNvGrpSpPr/>
          <p:nvPr/>
        </p:nvGrpSpPr>
        <p:grpSpPr>
          <a:xfrm rot="-5564085" flipH="1">
            <a:off x="7301149" y="-1338743"/>
            <a:ext cx="4381328" cy="2346179"/>
            <a:chOff x="-4904924" y="1912865"/>
            <a:chExt cx="1329790" cy="712096"/>
          </a:xfrm>
        </p:grpSpPr>
        <p:sp>
          <p:nvSpPr>
            <p:cNvPr id="43648" name="Google Shape;43648;p28"/>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9" name="Google Shape;43649;p28"/>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0" name="Google Shape;43650;p28"/>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1" name="Google Shape;43651;p28"/>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2" name="Google Shape;43652;p28"/>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3" name="Google Shape;43653;p28"/>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4" name="Google Shape;43654;p28"/>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5" name="Google Shape;43655;p28"/>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6" name="Google Shape;43656;p28"/>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7" name="Google Shape;43657;p28"/>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8" name="Google Shape;43658;p28"/>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9" name="Google Shape;43659;p28"/>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0" name="Google Shape;43660;p28"/>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1" name="Google Shape;43661;p28"/>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2" name="Google Shape;43662;p28"/>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3" name="Google Shape;43663;p28"/>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4" name="Google Shape;43664;p28"/>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5" name="Google Shape;43665;p28"/>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6" name="Google Shape;43666;p28"/>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7" name="Google Shape;43667;p28"/>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8" name="Google Shape;43668;p28"/>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9" name="Google Shape;43669;p28"/>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0" name="Google Shape;43670;p28"/>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1" name="Google Shape;43671;p28"/>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2" name="Google Shape;43672;p28"/>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3" name="Google Shape;43673;p28"/>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4" name="Google Shape;43674;p28"/>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5" name="Google Shape;43675;p28"/>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6" name="Google Shape;43676;p28"/>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7" name="Google Shape;43677;p28"/>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8" name="Google Shape;43678;p28"/>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9" name="Google Shape;43679;p28"/>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0" name="Google Shape;43680;p28"/>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1" name="Google Shape;43681;p28"/>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2" name="Google Shape;43682;p28"/>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3" name="Google Shape;43683;p28"/>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4" name="Google Shape;43684;p28"/>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5" name="Google Shape;43685;p28"/>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6" name="Google Shape;43686;p28"/>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7" name="Google Shape;43687;p28"/>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8" name="Google Shape;43688;p28"/>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9" name="Google Shape;43689;p28"/>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0" name="Google Shape;43690;p28"/>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1" name="Google Shape;43691;p28"/>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2" name="Google Shape;43692;p28"/>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3" name="Google Shape;43693;p28"/>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4" name="Google Shape;43694;p28"/>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5" name="Google Shape;43695;p28"/>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6" name="Google Shape;43696;p28"/>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7" name="Google Shape;43697;p28"/>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8" name="Google Shape;43698;p28"/>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9" name="Google Shape;43699;p28"/>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0" name="Google Shape;43700;p28"/>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1" name="Google Shape;43701;p28"/>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2" name="Google Shape;43702;p28"/>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3" name="Google Shape;43703;p28"/>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4" name="Google Shape;43704;p28"/>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5" name="Google Shape;43705;p28"/>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6" name="Google Shape;43706;p28"/>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7" name="Google Shape;43707;p28"/>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8" name="Google Shape;43708;p28"/>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9" name="Google Shape;43709;p28"/>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0" name="Google Shape;43710;p28"/>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1" name="Google Shape;43711;p28"/>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2" name="Google Shape;43712;p28"/>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3" name="Google Shape;43713;p28"/>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4" name="Google Shape;43714;p28"/>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5" name="Google Shape;43715;p28"/>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6" name="Google Shape;43716;p28"/>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7" name="Google Shape;43717;p28"/>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8" name="Google Shape;43718;p28"/>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9" name="Google Shape;43719;p28"/>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0" name="Google Shape;43720;p28"/>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1" name="Google Shape;43721;p28"/>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2" name="Google Shape;43722;p28"/>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3" name="Google Shape;43723;p28"/>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4" name="Google Shape;43724;p28"/>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5" name="Google Shape;43725;p28"/>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6" name="Google Shape;43726;p28"/>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7" name="Google Shape;43727;p28"/>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8" name="Google Shape;43728;p28"/>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9" name="Google Shape;43729;p28"/>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0" name="Google Shape;43730;p28"/>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1" name="Google Shape;43731;p28"/>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2" name="Google Shape;43732;p28"/>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3" name="Google Shape;43733;p28"/>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4" name="Google Shape;43734;p28"/>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5" name="Google Shape;43735;p28"/>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6" name="Google Shape;43736;p28"/>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7" name="Google Shape;43737;p28"/>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8" name="Google Shape;43738;p28"/>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9" name="Google Shape;43739;p28"/>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0" name="Google Shape;43740;p28"/>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1" name="Google Shape;43741;p28"/>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2" name="Google Shape;43742;p28"/>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3" name="Google Shape;43743;p28"/>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4" name="Google Shape;43744;p28"/>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5" name="Google Shape;43745;p28"/>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6" name="Google Shape;43746;p28"/>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7" name="Google Shape;43747;p28"/>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8" name="Google Shape;43748;p28"/>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9" name="Google Shape;43749;p28"/>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0" name="Google Shape;43750;p28"/>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1" name="Google Shape;43751;p28"/>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2" name="Google Shape;43752;p28"/>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3" name="Google Shape;43753;p28"/>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4" name="Google Shape;43754;p28"/>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5" name="Google Shape;43755;p28"/>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6" name="Google Shape;43756;p28"/>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7" name="Google Shape;43757;p28"/>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8" name="Google Shape;43758;p28"/>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9" name="Google Shape;43759;p28"/>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0" name="Google Shape;43760;p28"/>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1" name="Google Shape;43761;p28"/>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2" name="Google Shape;43762;p28"/>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3" name="Google Shape;43763;p28"/>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4" name="Google Shape;43764;p28"/>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5" name="Google Shape;43765;p28"/>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6" name="Google Shape;43766;p28"/>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7" name="Google Shape;43767;p28"/>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8" name="Google Shape;43768;p28"/>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9" name="Google Shape;43769;p28"/>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0" name="Google Shape;43770;p28"/>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1" name="Google Shape;43771;p28"/>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2" name="Google Shape;43772;p28"/>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3" name="Google Shape;43773;p28"/>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4" name="Google Shape;43774;p28"/>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5" name="Google Shape;43775;p28"/>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6" name="Google Shape;43776;p28"/>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7" name="Google Shape;43777;p28"/>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8" name="Google Shape;43778;p28"/>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9" name="Google Shape;43779;p28"/>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0" name="Google Shape;43780;p28"/>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1" name="Google Shape;43781;p28"/>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2" name="Google Shape;43782;p28"/>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3" name="Google Shape;43783;p28"/>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4" name="Google Shape;43784;p28"/>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5" name="Google Shape;43785;p28"/>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6" name="Google Shape;43786;p28"/>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7" name="Google Shape;43787;p28"/>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8" name="Google Shape;43788;p28"/>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9" name="Google Shape;43789;p28"/>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0" name="Google Shape;43790;p28"/>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1" name="Google Shape;43791;p28"/>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2" name="Google Shape;43792;p28"/>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3" name="Google Shape;43793;p28"/>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4" name="Google Shape;43794;p28"/>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5" name="Google Shape;43795;p28"/>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6" name="Google Shape;43796;p28"/>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7" name="Google Shape;43797;p28"/>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8" name="Google Shape;43798;p28"/>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9" name="Google Shape;43799;p28"/>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0" name="Google Shape;43800;p28"/>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1" name="Google Shape;43801;p28"/>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2" name="Google Shape;43802;p28"/>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3" name="Google Shape;43803;p28"/>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4" name="Google Shape;43804;p28"/>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5" name="Google Shape;43805;p28"/>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6" name="Google Shape;43806;p28"/>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7" name="Google Shape;43807;p28"/>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8" name="Google Shape;43808;p28"/>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9" name="Google Shape;43809;p28"/>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0" name="Google Shape;43810;p28"/>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1" name="Google Shape;43811;p28"/>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12" name="Google Shape;43812;p28"/>
          <p:cNvGrpSpPr/>
          <p:nvPr/>
        </p:nvGrpSpPr>
        <p:grpSpPr>
          <a:xfrm>
            <a:off x="8424007" y="2844504"/>
            <a:ext cx="1897990" cy="1953790"/>
            <a:chOff x="-4202044" y="-3668299"/>
            <a:chExt cx="576581" cy="593532"/>
          </a:xfrm>
        </p:grpSpPr>
        <p:sp>
          <p:nvSpPr>
            <p:cNvPr id="43813" name="Google Shape;43813;p28"/>
            <p:cNvSpPr/>
            <p:nvPr/>
          </p:nvSpPr>
          <p:spPr>
            <a:xfrm>
              <a:off x="-3892385" y="-3528534"/>
              <a:ext cx="22395" cy="30369"/>
            </a:xfrm>
            <a:custGeom>
              <a:avLst/>
              <a:gdLst/>
              <a:ahLst/>
              <a:cxnLst/>
              <a:rect l="l" t="t" r="r" b="b"/>
              <a:pathLst>
                <a:path w="469" h="636" extrusionOk="0">
                  <a:moveTo>
                    <a:pt x="218" y="527"/>
                  </a:moveTo>
                  <a:cubicBezTo>
                    <a:pt x="244" y="531"/>
                    <a:pt x="255" y="542"/>
                    <a:pt x="251" y="565"/>
                  </a:cubicBezTo>
                  <a:cubicBezTo>
                    <a:pt x="251" y="575"/>
                    <a:pt x="244" y="579"/>
                    <a:pt x="240" y="579"/>
                  </a:cubicBezTo>
                  <a:cubicBezTo>
                    <a:pt x="232" y="579"/>
                    <a:pt x="229" y="575"/>
                    <a:pt x="222" y="575"/>
                  </a:cubicBezTo>
                  <a:cubicBezTo>
                    <a:pt x="188" y="568"/>
                    <a:pt x="196" y="549"/>
                    <a:pt x="206" y="527"/>
                  </a:cubicBezTo>
                  <a:close/>
                  <a:moveTo>
                    <a:pt x="199" y="0"/>
                  </a:moveTo>
                  <a:cubicBezTo>
                    <a:pt x="188" y="0"/>
                    <a:pt x="180" y="4"/>
                    <a:pt x="170" y="8"/>
                  </a:cubicBezTo>
                  <a:cubicBezTo>
                    <a:pt x="165" y="23"/>
                    <a:pt x="196" y="34"/>
                    <a:pt x="177" y="49"/>
                  </a:cubicBezTo>
                  <a:cubicBezTo>
                    <a:pt x="177" y="60"/>
                    <a:pt x="177" y="75"/>
                    <a:pt x="180" y="78"/>
                  </a:cubicBezTo>
                  <a:cubicBezTo>
                    <a:pt x="225" y="123"/>
                    <a:pt x="196" y="149"/>
                    <a:pt x="162" y="175"/>
                  </a:cubicBezTo>
                  <a:cubicBezTo>
                    <a:pt x="158" y="191"/>
                    <a:pt x="147" y="206"/>
                    <a:pt x="151" y="225"/>
                  </a:cubicBezTo>
                  <a:cubicBezTo>
                    <a:pt x="94" y="239"/>
                    <a:pt x="98" y="288"/>
                    <a:pt x="83" y="329"/>
                  </a:cubicBezTo>
                  <a:cubicBezTo>
                    <a:pt x="49" y="314"/>
                    <a:pt x="39" y="270"/>
                    <a:pt x="5" y="258"/>
                  </a:cubicBezTo>
                  <a:lnTo>
                    <a:pt x="1" y="258"/>
                  </a:lnTo>
                  <a:cubicBezTo>
                    <a:pt x="16" y="310"/>
                    <a:pt x="75" y="340"/>
                    <a:pt x="65" y="404"/>
                  </a:cubicBezTo>
                  <a:lnTo>
                    <a:pt x="83" y="404"/>
                  </a:lnTo>
                  <a:cubicBezTo>
                    <a:pt x="102" y="404"/>
                    <a:pt x="117" y="400"/>
                    <a:pt x="120" y="374"/>
                  </a:cubicBezTo>
                  <a:cubicBezTo>
                    <a:pt x="120" y="351"/>
                    <a:pt x="125" y="329"/>
                    <a:pt x="135" y="314"/>
                  </a:cubicBezTo>
                  <a:cubicBezTo>
                    <a:pt x="143" y="306"/>
                    <a:pt x="151" y="299"/>
                    <a:pt x="158" y="299"/>
                  </a:cubicBezTo>
                  <a:cubicBezTo>
                    <a:pt x="170" y="299"/>
                    <a:pt x="177" y="310"/>
                    <a:pt x="180" y="329"/>
                  </a:cubicBezTo>
                  <a:cubicBezTo>
                    <a:pt x="180" y="348"/>
                    <a:pt x="184" y="370"/>
                    <a:pt x="188" y="389"/>
                  </a:cubicBezTo>
                  <a:cubicBezTo>
                    <a:pt x="203" y="415"/>
                    <a:pt x="251" y="382"/>
                    <a:pt x="251" y="430"/>
                  </a:cubicBezTo>
                  <a:cubicBezTo>
                    <a:pt x="251" y="456"/>
                    <a:pt x="251" y="486"/>
                    <a:pt x="218" y="494"/>
                  </a:cubicBezTo>
                  <a:cubicBezTo>
                    <a:pt x="214" y="505"/>
                    <a:pt x="210" y="516"/>
                    <a:pt x="203" y="527"/>
                  </a:cubicBezTo>
                  <a:lnTo>
                    <a:pt x="199" y="527"/>
                  </a:lnTo>
                  <a:cubicBezTo>
                    <a:pt x="188" y="527"/>
                    <a:pt x="177" y="523"/>
                    <a:pt x="173" y="516"/>
                  </a:cubicBezTo>
                  <a:cubicBezTo>
                    <a:pt x="165" y="512"/>
                    <a:pt x="158" y="508"/>
                    <a:pt x="154" y="508"/>
                  </a:cubicBezTo>
                  <a:cubicBezTo>
                    <a:pt x="132" y="508"/>
                    <a:pt x="151" y="546"/>
                    <a:pt x="135" y="557"/>
                  </a:cubicBezTo>
                  <a:cubicBezTo>
                    <a:pt x="98" y="553"/>
                    <a:pt x="102" y="501"/>
                    <a:pt x="65" y="494"/>
                  </a:cubicBezTo>
                  <a:cubicBezTo>
                    <a:pt x="53" y="489"/>
                    <a:pt x="46" y="486"/>
                    <a:pt x="39" y="486"/>
                  </a:cubicBezTo>
                  <a:cubicBezTo>
                    <a:pt x="27" y="486"/>
                    <a:pt x="23" y="494"/>
                    <a:pt x="20" y="505"/>
                  </a:cubicBezTo>
                  <a:cubicBezTo>
                    <a:pt x="16" y="508"/>
                    <a:pt x="16" y="516"/>
                    <a:pt x="16" y="520"/>
                  </a:cubicBezTo>
                  <a:cubicBezTo>
                    <a:pt x="16" y="549"/>
                    <a:pt x="42" y="546"/>
                    <a:pt x="57" y="557"/>
                  </a:cubicBezTo>
                  <a:cubicBezTo>
                    <a:pt x="128" y="598"/>
                    <a:pt x="196" y="636"/>
                    <a:pt x="270" y="636"/>
                  </a:cubicBezTo>
                  <a:cubicBezTo>
                    <a:pt x="311" y="636"/>
                    <a:pt x="349" y="624"/>
                    <a:pt x="394" y="602"/>
                  </a:cubicBezTo>
                  <a:cubicBezTo>
                    <a:pt x="408" y="591"/>
                    <a:pt x="427" y="591"/>
                    <a:pt x="442" y="587"/>
                  </a:cubicBezTo>
                  <a:cubicBezTo>
                    <a:pt x="442" y="575"/>
                    <a:pt x="442" y="568"/>
                    <a:pt x="439" y="557"/>
                  </a:cubicBezTo>
                  <a:cubicBezTo>
                    <a:pt x="427" y="557"/>
                    <a:pt x="416" y="553"/>
                    <a:pt x="408" y="553"/>
                  </a:cubicBezTo>
                  <a:cubicBezTo>
                    <a:pt x="386" y="553"/>
                    <a:pt x="363" y="561"/>
                    <a:pt x="345" y="584"/>
                  </a:cubicBezTo>
                  <a:cubicBezTo>
                    <a:pt x="345" y="557"/>
                    <a:pt x="356" y="531"/>
                    <a:pt x="341" y="508"/>
                  </a:cubicBezTo>
                  <a:cubicBezTo>
                    <a:pt x="330" y="512"/>
                    <a:pt x="319" y="527"/>
                    <a:pt x="304" y="527"/>
                  </a:cubicBezTo>
                  <a:cubicBezTo>
                    <a:pt x="300" y="527"/>
                    <a:pt x="292" y="527"/>
                    <a:pt x="289" y="520"/>
                  </a:cubicBezTo>
                  <a:cubicBezTo>
                    <a:pt x="274" y="508"/>
                    <a:pt x="292" y="494"/>
                    <a:pt x="300" y="482"/>
                  </a:cubicBezTo>
                  <a:cubicBezTo>
                    <a:pt x="345" y="430"/>
                    <a:pt x="274" y="422"/>
                    <a:pt x="266" y="392"/>
                  </a:cubicBezTo>
                  <a:cubicBezTo>
                    <a:pt x="274" y="366"/>
                    <a:pt x="222" y="382"/>
                    <a:pt x="240" y="359"/>
                  </a:cubicBezTo>
                  <a:cubicBezTo>
                    <a:pt x="244" y="351"/>
                    <a:pt x="248" y="348"/>
                    <a:pt x="255" y="348"/>
                  </a:cubicBezTo>
                  <a:cubicBezTo>
                    <a:pt x="266" y="348"/>
                    <a:pt x="277" y="355"/>
                    <a:pt x="285" y="363"/>
                  </a:cubicBezTo>
                  <a:cubicBezTo>
                    <a:pt x="289" y="370"/>
                    <a:pt x="292" y="382"/>
                    <a:pt x="296" y="389"/>
                  </a:cubicBezTo>
                  <a:cubicBezTo>
                    <a:pt x="315" y="396"/>
                    <a:pt x="327" y="408"/>
                    <a:pt x="330" y="430"/>
                  </a:cubicBezTo>
                  <a:cubicBezTo>
                    <a:pt x="337" y="456"/>
                    <a:pt x="349" y="475"/>
                    <a:pt x="371" y="489"/>
                  </a:cubicBezTo>
                  <a:cubicBezTo>
                    <a:pt x="375" y="456"/>
                    <a:pt x="405" y="463"/>
                    <a:pt x="427" y="453"/>
                  </a:cubicBezTo>
                  <a:cubicBezTo>
                    <a:pt x="453" y="441"/>
                    <a:pt x="468" y="430"/>
                    <a:pt x="434" y="404"/>
                  </a:cubicBezTo>
                  <a:lnTo>
                    <a:pt x="434" y="404"/>
                  </a:lnTo>
                  <a:cubicBezTo>
                    <a:pt x="439" y="418"/>
                    <a:pt x="434" y="434"/>
                    <a:pt x="420" y="434"/>
                  </a:cubicBezTo>
                  <a:lnTo>
                    <a:pt x="412" y="434"/>
                  </a:lnTo>
                  <a:cubicBezTo>
                    <a:pt x="389" y="430"/>
                    <a:pt x="375" y="415"/>
                    <a:pt x="363" y="396"/>
                  </a:cubicBezTo>
                  <a:cubicBezTo>
                    <a:pt x="360" y="389"/>
                    <a:pt x="375" y="382"/>
                    <a:pt x="386" y="382"/>
                  </a:cubicBezTo>
                  <a:cubicBezTo>
                    <a:pt x="375" y="366"/>
                    <a:pt x="371" y="351"/>
                    <a:pt x="382" y="332"/>
                  </a:cubicBezTo>
                  <a:lnTo>
                    <a:pt x="382" y="332"/>
                  </a:lnTo>
                  <a:cubicBezTo>
                    <a:pt x="379" y="332"/>
                    <a:pt x="375" y="337"/>
                    <a:pt x="371" y="337"/>
                  </a:cubicBezTo>
                  <a:cubicBezTo>
                    <a:pt x="356" y="337"/>
                    <a:pt x="356" y="322"/>
                    <a:pt x="363" y="306"/>
                  </a:cubicBezTo>
                  <a:lnTo>
                    <a:pt x="356" y="306"/>
                  </a:lnTo>
                  <a:cubicBezTo>
                    <a:pt x="349" y="306"/>
                    <a:pt x="341" y="303"/>
                    <a:pt x="334" y="299"/>
                  </a:cubicBezTo>
                  <a:cubicBezTo>
                    <a:pt x="330" y="292"/>
                    <a:pt x="322" y="288"/>
                    <a:pt x="315" y="288"/>
                  </a:cubicBezTo>
                  <a:cubicBezTo>
                    <a:pt x="311" y="288"/>
                    <a:pt x="304" y="292"/>
                    <a:pt x="300" y="296"/>
                  </a:cubicBezTo>
                  <a:cubicBezTo>
                    <a:pt x="292" y="322"/>
                    <a:pt x="277" y="332"/>
                    <a:pt x="255" y="332"/>
                  </a:cubicBezTo>
                  <a:lnTo>
                    <a:pt x="240" y="332"/>
                  </a:lnTo>
                  <a:cubicBezTo>
                    <a:pt x="218" y="325"/>
                    <a:pt x="210" y="303"/>
                    <a:pt x="218" y="277"/>
                  </a:cubicBezTo>
                  <a:cubicBezTo>
                    <a:pt x="240" y="254"/>
                    <a:pt x="270" y="243"/>
                    <a:pt x="259" y="202"/>
                  </a:cubicBezTo>
                  <a:cubicBezTo>
                    <a:pt x="255" y="183"/>
                    <a:pt x="270" y="180"/>
                    <a:pt x="285" y="175"/>
                  </a:cubicBezTo>
                  <a:cubicBezTo>
                    <a:pt x="296" y="168"/>
                    <a:pt x="304" y="165"/>
                    <a:pt x="315" y="157"/>
                  </a:cubicBezTo>
                  <a:cubicBezTo>
                    <a:pt x="311" y="153"/>
                    <a:pt x="311" y="146"/>
                    <a:pt x="311" y="142"/>
                  </a:cubicBezTo>
                  <a:cubicBezTo>
                    <a:pt x="289" y="127"/>
                    <a:pt x="270" y="113"/>
                    <a:pt x="248" y="104"/>
                  </a:cubicBezTo>
                  <a:cubicBezTo>
                    <a:pt x="214" y="86"/>
                    <a:pt x="218" y="68"/>
                    <a:pt x="255" y="56"/>
                  </a:cubicBezTo>
                  <a:cubicBezTo>
                    <a:pt x="237" y="37"/>
                    <a:pt x="218" y="18"/>
                    <a:pt x="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4" name="Google Shape;43814;p28"/>
            <p:cNvSpPr/>
            <p:nvPr/>
          </p:nvSpPr>
          <p:spPr>
            <a:xfrm>
              <a:off x="-4016774" y="-3225990"/>
              <a:ext cx="18240" cy="21106"/>
            </a:xfrm>
            <a:custGeom>
              <a:avLst/>
              <a:gdLst/>
              <a:ahLst/>
              <a:cxnLst/>
              <a:rect l="l" t="t" r="r" b="b"/>
              <a:pathLst>
                <a:path w="382" h="442" extrusionOk="0">
                  <a:moveTo>
                    <a:pt x="270" y="0"/>
                  </a:moveTo>
                  <a:cubicBezTo>
                    <a:pt x="240" y="0"/>
                    <a:pt x="218" y="19"/>
                    <a:pt x="187" y="26"/>
                  </a:cubicBezTo>
                  <a:cubicBezTo>
                    <a:pt x="109" y="52"/>
                    <a:pt x="45" y="97"/>
                    <a:pt x="11" y="180"/>
                  </a:cubicBezTo>
                  <a:cubicBezTo>
                    <a:pt x="1" y="217"/>
                    <a:pt x="49" y="378"/>
                    <a:pt x="79" y="400"/>
                  </a:cubicBezTo>
                  <a:lnTo>
                    <a:pt x="101" y="400"/>
                  </a:lnTo>
                  <a:cubicBezTo>
                    <a:pt x="135" y="400"/>
                    <a:pt x="161" y="423"/>
                    <a:pt x="191" y="438"/>
                  </a:cubicBezTo>
                  <a:cubicBezTo>
                    <a:pt x="195" y="442"/>
                    <a:pt x="206" y="442"/>
                    <a:pt x="218" y="442"/>
                  </a:cubicBezTo>
                  <a:cubicBezTo>
                    <a:pt x="270" y="442"/>
                    <a:pt x="363" y="411"/>
                    <a:pt x="378" y="385"/>
                  </a:cubicBezTo>
                  <a:cubicBezTo>
                    <a:pt x="382" y="381"/>
                    <a:pt x="378" y="371"/>
                    <a:pt x="378" y="363"/>
                  </a:cubicBezTo>
                  <a:cubicBezTo>
                    <a:pt x="382" y="359"/>
                    <a:pt x="382" y="352"/>
                    <a:pt x="382" y="348"/>
                  </a:cubicBezTo>
                  <a:lnTo>
                    <a:pt x="375" y="348"/>
                  </a:lnTo>
                  <a:cubicBezTo>
                    <a:pt x="370" y="348"/>
                    <a:pt x="359" y="359"/>
                    <a:pt x="352" y="359"/>
                  </a:cubicBezTo>
                  <a:cubicBezTo>
                    <a:pt x="352" y="359"/>
                    <a:pt x="348" y="355"/>
                    <a:pt x="352" y="348"/>
                  </a:cubicBezTo>
                  <a:cubicBezTo>
                    <a:pt x="359" y="295"/>
                    <a:pt x="322" y="303"/>
                    <a:pt x="292" y="295"/>
                  </a:cubicBezTo>
                  <a:cubicBezTo>
                    <a:pt x="285" y="311"/>
                    <a:pt x="277" y="321"/>
                    <a:pt x="266" y="321"/>
                  </a:cubicBezTo>
                  <a:cubicBezTo>
                    <a:pt x="258" y="321"/>
                    <a:pt x="251" y="318"/>
                    <a:pt x="240" y="307"/>
                  </a:cubicBezTo>
                  <a:cubicBezTo>
                    <a:pt x="206" y="276"/>
                    <a:pt x="180" y="250"/>
                    <a:pt x="187" y="198"/>
                  </a:cubicBezTo>
                  <a:cubicBezTo>
                    <a:pt x="187" y="191"/>
                    <a:pt x="191" y="176"/>
                    <a:pt x="187" y="164"/>
                  </a:cubicBezTo>
                  <a:cubicBezTo>
                    <a:pt x="184" y="157"/>
                    <a:pt x="180" y="154"/>
                    <a:pt x="180" y="150"/>
                  </a:cubicBezTo>
                  <a:cubicBezTo>
                    <a:pt x="173" y="142"/>
                    <a:pt x="165" y="138"/>
                    <a:pt x="154" y="138"/>
                  </a:cubicBezTo>
                  <a:lnTo>
                    <a:pt x="150" y="138"/>
                  </a:lnTo>
                  <a:cubicBezTo>
                    <a:pt x="142" y="138"/>
                    <a:pt x="135" y="124"/>
                    <a:pt x="154" y="112"/>
                  </a:cubicBezTo>
                  <a:cubicBezTo>
                    <a:pt x="180" y="90"/>
                    <a:pt x="218" y="86"/>
                    <a:pt x="240" y="64"/>
                  </a:cubicBezTo>
                  <a:lnTo>
                    <a:pt x="240" y="64"/>
                  </a:lnTo>
                  <a:cubicBezTo>
                    <a:pt x="277" y="90"/>
                    <a:pt x="199" y="112"/>
                    <a:pt x="244" y="135"/>
                  </a:cubicBezTo>
                  <a:cubicBezTo>
                    <a:pt x="263" y="112"/>
                    <a:pt x="292" y="101"/>
                    <a:pt x="281" y="60"/>
                  </a:cubicBezTo>
                  <a:cubicBezTo>
                    <a:pt x="273" y="41"/>
                    <a:pt x="292" y="34"/>
                    <a:pt x="307" y="34"/>
                  </a:cubicBezTo>
                  <a:cubicBezTo>
                    <a:pt x="307" y="12"/>
                    <a:pt x="296"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5" name="Google Shape;43815;p28"/>
            <p:cNvSpPr/>
            <p:nvPr/>
          </p:nvSpPr>
          <p:spPr>
            <a:xfrm>
              <a:off x="-4100670" y="-3531972"/>
              <a:ext cx="31658" cy="16521"/>
            </a:xfrm>
            <a:custGeom>
              <a:avLst/>
              <a:gdLst/>
              <a:ahLst/>
              <a:cxnLst/>
              <a:rect l="l" t="t" r="r" b="b"/>
              <a:pathLst>
                <a:path w="663" h="346" extrusionOk="0">
                  <a:moveTo>
                    <a:pt x="319" y="140"/>
                  </a:moveTo>
                  <a:cubicBezTo>
                    <a:pt x="345" y="140"/>
                    <a:pt x="360" y="158"/>
                    <a:pt x="374" y="185"/>
                  </a:cubicBezTo>
                  <a:cubicBezTo>
                    <a:pt x="337" y="185"/>
                    <a:pt x="315" y="173"/>
                    <a:pt x="296" y="143"/>
                  </a:cubicBezTo>
                  <a:cubicBezTo>
                    <a:pt x="303" y="140"/>
                    <a:pt x="311" y="140"/>
                    <a:pt x="319" y="140"/>
                  </a:cubicBezTo>
                  <a:close/>
                  <a:moveTo>
                    <a:pt x="445" y="233"/>
                  </a:moveTo>
                  <a:cubicBezTo>
                    <a:pt x="460" y="233"/>
                    <a:pt x="479" y="237"/>
                    <a:pt x="509" y="244"/>
                  </a:cubicBezTo>
                  <a:cubicBezTo>
                    <a:pt x="498" y="255"/>
                    <a:pt x="486" y="259"/>
                    <a:pt x="479" y="259"/>
                  </a:cubicBezTo>
                  <a:cubicBezTo>
                    <a:pt x="457" y="259"/>
                    <a:pt x="438" y="240"/>
                    <a:pt x="415" y="237"/>
                  </a:cubicBezTo>
                  <a:cubicBezTo>
                    <a:pt x="427" y="233"/>
                    <a:pt x="434" y="233"/>
                    <a:pt x="445" y="233"/>
                  </a:cubicBezTo>
                  <a:close/>
                  <a:moveTo>
                    <a:pt x="165" y="1"/>
                  </a:moveTo>
                  <a:cubicBezTo>
                    <a:pt x="124" y="12"/>
                    <a:pt x="131" y="45"/>
                    <a:pt x="131" y="76"/>
                  </a:cubicBezTo>
                  <a:lnTo>
                    <a:pt x="127" y="76"/>
                  </a:lnTo>
                  <a:cubicBezTo>
                    <a:pt x="105" y="76"/>
                    <a:pt x="113" y="42"/>
                    <a:pt x="94" y="42"/>
                  </a:cubicBezTo>
                  <a:cubicBezTo>
                    <a:pt x="72" y="61"/>
                    <a:pt x="46" y="64"/>
                    <a:pt x="19" y="64"/>
                  </a:cubicBezTo>
                  <a:cubicBezTo>
                    <a:pt x="1" y="128"/>
                    <a:pt x="1" y="132"/>
                    <a:pt x="60" y="132"/>
                  </a:cubicBezTo>
                  <a:cubicBezTo>
                    <a:pt x="72" y="132"/>
                    <a:pt x="86" y="135"/>
                    <a:pt x="83" y="140"/>
                  </a:cubicBezTo>
                  <a:cubicBezTo>
                    <a:pt x="41" y="207"/>
                    <a:pt x="117" y="185"/>
                    <a:pt x="131" y="207"/>
                  </a:cubicBezTo>
                  <a:lnTo>
                    <a:pt x="150" y="207"/>
                  </a:lnTo>
                  <a:cubicBezTo>
                    <a:pt x="154" y="207"/>
                    <a:pt x="158" y="211"/>
                    <a:pt x="162" y="211"/>
                  </a:cubicBezTo>
                  <a:cubicBezTo>
                    <a:pt x="169" y="211"/>
                    <a:pt x="172" y="207"/>
                    <a:pt x="176" y="188"/>
                  </a:cubicBezTo>
                  <a:cubicBezTo>
                    <a:pt x="176" y="166"/>
                    <a:pt x="203" y="169"/>
                    <a:pt x="217" y="166"/>
                  </a:cubicBezTo>
                  <a:cubicBezTo>
                    <a:pt x="217" y="154"/>
                    <a:pt x="214" y="140"/>
                    <a:pt x="217" y="128"/>
                  </a:cubicBezTo>
                  <a:cubicBezTo>
                    <a:pt x="221" y="113"/>
                    <a:pt x="229" y="106"/>
                    <a:pt x="243" y="106"/>
                  </a:cubicBezTo>
                  <a:cubicBezTo>
                    <a:pt x="255" y="106"/>
                    <a:pt x="270" y="113"/>
                    <a:pt x="270" y="128"/>
                  </a:cubicBezTo>
                  <a:cubicBezTo>
                    <a:pt x="270" y="188"/>
                    <a:pt x="319" y="203"/>
                    <a:pt x="360" y="225"/>
                  </a:cubicBezTo>
                  <a:cubicBezTo>
                    <a:pt x="348" y="247"/>
                    <a:pt x="329" y="255"/>
                    <a:pt x="307" y="263"/>
                  </a:cubicBezTo>
                  <a:lnTo>
                    <a:pt x="307" y="278"/>
                  </a:lnTo>
                  <a:cubicBezTo>
                    <a:pt x="319" y="297"/>
                    <a:pt x="348" y="285"/>
                    <a:pt x="360" y="323"/>
                  </a:cubicBezTo>
                  <a:cubicBezTo>
                    <a:pt x="360" y="337"/>
                    <a:pt x="371" y="342"/>
                    <a:pt x="382" y="342"/>
                  </a:cubicBezTo>
                  <a:cubicBezTo>
                    <a:pt x="397" y="342"/>
                    <a:pt x="415" y="330"/>
                    <a:pt x="431" y="315"/>
                  </a:cubicBezTo>
                  <a:cubicBezTo>
                    <a:pt x="438" y="307"/>
                    <a:pt x="441" y="297"/>
                    <a:pt x="450" y="297"/>
                  </a:cubicBezTo>
                  <a:cubicBezTo>
                    <a:pt x="453" y="297"/>
                    <a:pt x="460" y="300"/>
                    <a:pt x="464" y="311"/>
                  </a:cubicBezTo>
                  <a:lnTo>
                    <a:pt x="464" y="315"/>
                  </a:lnTo>
                  <a:lnTo>
                    <a:pt x="468" y="319"/>
                  </a:lnTo>
                  <a:cubicBezTo>
                    <a:pt x="479" y="330"/>
                    <a:pt x="490" y="337"/>
                    <a:pt x="502" y="345"/>
                  </a:cubicBezTo>
                  <a:cubicBezTo>
                    <a:pt x="512" y="337"/>
                    <a:pt x="520" y="330"/>
                    <a:pt x="528" y="323"/>
                  </a:cubicBezTo>
                  <a:cubicBezTo>
                    <a:pt x="539" y="311"/>
                    <a:pt x="550" y="304"/>
                    <a:pt x="557" y="304"/>
                  </a:cubicBezTo>
                  <a:cubicBezTo>
                    <a:pt x="580" y="304"/>
                    <a:pt x="591" y="337"/>
                    <a:pt x="610" y="345"/>
                  </a:cubicBezTo>
                  <a:cubicBezTo>
                    <a:pt x="647" y="330"/>
                    <a:pt x="617" y="270"/>
                    <a:pt x="662" y="266"/>
                  </a:cubicBezTo>
                  <a:cubicBezTo>
                    <a:pt x="655" y="240"/>
                    <a:pt x="643" y="229"/>
                    <a:pt x="633" y="229"/>
                  </a:cubicBezTo>
                  <a:cubicBezTo>
                    <a:pt x="621" y="229"/>
                    <a:pt x="610" y="237"/>
                    <a:pt x="595" y="244"/>
                  </a:cubicBezTo>
                  <a:cubicBezTo>
                    <a:pt x="584" y="252"/>
                    <a:pt x="572" y="259"/>
                    <a:pt x="562" y="259"/>
                  </a:cubicBezTo>
                  <a:lnTo>
                    <a:pt x="550" y="259"/>
                  </a:lnTo>
                  <a:cubicBezTo>
                    <a:pt x="539" y="237"/>
                    <a:pt x="550" y="211"/>
                    <a:pt x="557" y="185"/>
                  </a:cubicBezTo>
                  <a:lnTo>
                    <a:pt x="557" y="185"/>
                  </a:lnTo>
                  <a:cubicBezTo>
                    <a:pt x="535" y="188"/>
                    <a:pt x="520" y="207"/>
                    <a:pt x="494" y="207"/>
                  </a:cubicBezTo>
                  <a:cubicBezTo>
                    <a:pt x="490" y="207"/>
                    <a:pt x="486" y="207"/>
                    <a:pt x="479" y="203"/>
                  </a:cubicBezTo>
                  <a:cubicBezTo>
                    <a:pt x="486" y="180"/>
                    <a:pt x="517" y="180"/>
                    <a:pt x="531" y="154"/>
                  </a:cubicBezTo>
                  <a:cubicBezTo>
                    <a:pt x="520" y="147"/>
                    <a:pt x="517" y="128"/>
                    <a:pt x="498" y="128"/>
                  </a:cubicBezTo>
                  <a:cubicBezTo>
                    <a:pt x="494" y="128"/>
                    <a:pt x="486" y="128"/>
                    <a:pt x="479" y="135"/>
                  </a:cubicBezTo>
                  <a:cubicBezTo>
                    <a:pt x="468" y="143"/>
                    <a:pt x="460" y="147"/>
                    <a:pt x="453" y="147"/>
                  </a:cubicBezTo>
                  <a:cubicBezTo>
                    <a:pt x="438" y="147"/>
                    <a:pt x="431" y="132"/>
                    <a:pt x="434" y="109"/>
                  </a:cubicBezTo>
                  <a:cubicBezTo>
                    <a:pt x="434" y="95"/>
                    <a:pt x="438" y="83"/>
                    <a:pt x="423" y="80"/>
                  </a:cubicBezTo>
                  <a:cubicBezTo>
                    <a:pt x="412" y="109"/>
                    <a:pt x="393" y="121"/>
                    <a:pt x="374" y="121"/>
                  </a:cubicBezTo>
                  <a:cubicBezTo>
                    <a:pt x="360" y="121"/>
                    <a:pt x="345" y="117"/>
                    <a:pt x="329" y="109"/>
                  </a:cubicBezTo>
                  <a:cubicBezTo>
                    <a:pt x="326" y="109"/>
                    <a:pt x="322" y="109"/>
                    <a:pt x="319" y="106"/>
                  </a:cubicBezTo>
                  <a:lnTo>
                    <a:pt x="311" y="106"/>
                  </a:lnTo>
                  <a:cubicBezTo>
                    <a:pt x="296" y="106"/>
                    <a:pt x="284" y="98"/>
                    <a:pt x="284" y="80"/>
                  </a:cubicBezTo>
                  <a:cubicBezTo>
                    <a:pt x="236" y="68"/>
                    <a:pt x="191" y="45"/>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6" name="Google Shape;43816;p28"/>
            <p:cNvSpPr/>
            <p:nvPr/>
          </p:nvSpPr>
          <p:spPr>
            <a:xfrm>
              <a:off x="-4157970" y="-3278993"/>
              <a:ext cx="22013" cy="17333"/>
            </a:xfrm>
            <a:custGeom>
              <a:avLst/>
              <a:gdLst/>
              <a:ahLst/>
              <a:cxnLst/>
              <a:rect l="l" t="t" r="r" b="b"/>
              <a:pathLst>
                <a:path w="461" h="363" extrusionOk="0">
                  <a:moveTo>
                    <a:pt x="371" y="0"/>
                  </a:moveTo>
                  <a:cubicBezTo>
                    <a:pt x="363" y="4"/>
                    <a:pt x="359" y="4"/>
                    <a:pt x="356" y="4"/>
                  </a:cubicBezTo>
                  <a:cubicBezTo>
                    <a:pt x="356" y="18"/>
                    <a:pt x="359" y="34"/>
                    <a:pt x="359" y="52"/>
                  </a:cubicBezTo>
                  <a:cubicBezTo>
                    <a:pt x="356" y="120"/>
                    <a:pt x="311" y="161"/>
                    <a:pt x="255" y="161"/>
                  </a:cubicBezTo>
                  <a:cubicBezTo>
                    <a:pt x="228" y="161"/>
                    <a:pt x="199" y="153"/>
                    <a:pt x="173" y="135"/>
                  </a:cubicBezTo>
                  <a:cubicBezTo>
                    <a:pt x="139" y="112"/>
                    <a:pt x="106" y="104"/>
                    <a:pt x="75" y="86"/>
                  </a:cubicBezTo>
                  <a:cubicBezTo>
                    <a:pt x="61" y="60"/>
                    <a:pt x="19" y="68"/>
                    <a:pt x="16" y="30"/>
                  </a:cubicBezTo>
                  <a:cubicBezTo>
                    <a:pt x="1" y="45"/>
                    <a:pt x="8" y="63"/>
                    <a:pt x="8" y="78"/>
                  </a:cubicBezTo>
                  <a:cubicBezTo>
                    <a:pt x="57" y="104"/>
                    <a:pt x="64" y="138"/>
                    <a:pt x="38" y="183"/>
                  </a:cubicBezTo>
                  <a:cubicBezTo>
                    <a:pt x="45" y="187"/>
                    <a:pt x="49" y="194"/>
                    <a:pt x="57" y="198"/>
                  </a:cubicBezTo>
                  <a:lnTo>
                    <a:pt x="83" y="198"/>
                  </a:lnTo>
                  <a:cubicBezTo>
                    <a:pt x="102" y="209"/>
                    <a:pt x="128" y="206"/>
                    <a:pt x="128" y="232"/>
                  </a:cubicBezTo>
                  <a:cubicBezTo>
                    <a:pt x="124" y="254"/>
                    <a:pt x="98" y="258"/>
                    <a:pt x="80" y="258"/>
                  </a:cubicBezTo>
                  <a:cubicBezTo>
                    <a:pt x="116" y="299"/>
                    <a:pt x="158" y="344"/>
                    <a:pt x="214" y="363"/>
                  </a:cubicBezTo>
                  <a:cubicBezTo>
                    <a:pt x="221" y="363"/>
                    <a:pt x="225" y="363"/>
                    <a:pt x="228" y="359"/>
                  </a:cubicBezTo>
                  <a:cubicBezTo>
                    <a:pt x="228" y="344"/>
                    <a:pt x="221" y="325"/>
                    <a:pt x="240" y="310"/>
                  </a:cubicBezTo>
                  <a:cubicBezTo>
                    <a:pt x="199" y="287"/>
                    <a:pt x="247" y="284"/>
                    <a:pt x="251" y="265"/>
                  </a:cubicBezTo>
                  <a:cubicBezTo>
                    <a:pt x="266" y="232"/>
                    <a:pt x="304" y="228"/>
                    <a:pt x="330" y="213"/>
                  </a:cubicBezTo>
                  <a:cubicBezTo>
                    <a:pt x="333" y="209"/>
                    <a:pt x="341" y="206"/>
                    <a:pt x="344" y="206"/>
                  </a:cubicBezTo>
                  <a:cubicBezTo>
                    <a:pt x="359" y="206"/>
                    <a:pt x="359" y="232"/>
                    <a:pt x="371" y="239"/>
                  </a:cubicBezTo>
                  <a:cubicBezTo>
                    <a:pt x="375" y="239"/>
                    <a:pt x="378" y="235"/>
                    <a:pt x="385" y="235"/>
                  </a:cubicBezTo>
                  <a:cubicBezTo>
                    <a:pt x="378" y="206"/>
                    <a:pt x="389" y="191"/>
                    <a:pt x="412" y="172"/>
                  </a:cubicBezTo>
                  <a:cubicBezTo>
                    <a:pt x="461" y="135"/>
                    <a:pt x="461" y="123"/>
                    <a:pt x="416" y="90"/>
                  </a:cubicBezTo>
                  <a:cubicBezTo>
                    <a:pt x="385" y="63"/>
                    <a:pt x="375" y="37"/>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7" name="Google Shape;43817;p28"/>
            <p:cNvSpPr/>
            <p:nvPr/>
          </p:nvSpPr>
          <p:spPr>
            <a:xfrm>
              <a:off x="-4184185" y="-3245998"/>
              <a:ext cx="15041" cy="20771"/>
            </a:xfrm>
            <a:custGeom>
              <a:avLst/>
              <a:gdLst/>
              <a:ahLst/>
              <a:cxnLst/>
              <a:rect l="l" t="t" r="r" b="b"/>
              <a:pathLst>
                <a:path w="315" h="435" extrusionOk="0">
                  <a:moveTo>
                    <a:pt x="206" y="0"/>
                  </a:moveTo>
                  <a:cubicBezTo>
                    <a:pt x="202" y="15"/>
                    <a:pt x="194" y="27"/>
                    <a:pt x="194" y="41"/>
                  </a:cubicBezTo>
                  <a:cubicBezTo>
                    <a:pt x="202" y="86"/>
                    <a:pt x="206" y="102"/>
                    <a:pt x="191" y="102"/>
                  </a:cubicBezTo>
                  <a:cubicBezTo>
                    <a:pt x="180" y="102"/>
                    <a:pt x="165" y="98"/>
                    <a:pt x="139" y="90"/>
                  </a:cubicBezTo>
                  <a:cubicBezTo>
                    <a:pt x="101" y="90"/>
                    <a:pt x="94" y="131"/>
                    <a:pt x="68" y="146"/>
                  </a:cubicBezTo>
                  <a:lnTo>
                    <a:pt x="68" y="162"/>
                  </a:lnTo>
                  <a:cubicBezTo>
                    <a:pt x="86" y="154"/>
                    <a:pt x="105" y="150"/>
                    <a:pt x="123" y="150"/>
                  </a:cubicBezTo>
                  <a:cubicBezTo>
                    <a:pt x="168" y="150"/>
                    <a:pt x="191" y="180"/>
                    <a:pt x="187" y="236"/>
                  </a:cubicBezTo>
                  <a:lnTo>
                    <a:pt x="187" y="240"/>
                  </a:lnTo>
                  <a:cubicBezTo>
                    <a:pt x="202" y="247"/>
                    <a:pt x="232" y="243"/>
                    <a:pt x="225" y="269"/>
                  </a:cubicBezTo>
                  <a:cubicBezTo>
                    <a:pt x="225" y="277"/>
                    <a:pt x="217" y="285"/>
                    <a:pt x="206" y="285"/>
                  </a:cubicBezTo>
                  <a:cubicBezTo>
                    <a:pt x="198" y="285"/>
                    <a:pt x="191" y="281"/>
                    <a:pt x="187" y="277"/>
                  </a:cubicBezTo>
                  <a:cubicBezTo>
                    <a:pt x="168" y="266"/>
                    <a:pt x="184" y="251"/>
                    <a:pt x="187" y="240"/>
                  </a:cubicBezTo>
                  <a:cubicBezTo>
                    <a:pt x="168" y="224"/>
                    <a:pt x="149" y="214"/>
                    <a:pt x="135" y="198"/>
                  </a:cubicBezTo>
                  <a:cubicBezTo>
                    <a:pt x="127" y="191"/>
                    <a:pt x="120" y="188"/>
                    <a:pt x="113" y="188"/>
                  </a:cubicBezTo>
                  <a:cubicBezTo>
                    <a:pt x="108" y="188"/>
                    <a:pt x="105" y="188"/>
                    <a:pt x="101" y="191"/>
                  </a:cubicBezTo>
                  <a:cubicBezTo>
                    <a:pt x="86" y="206"/>
                    <a:pt x="116" y="214"/>
                    <a:pt x="113" y="229"/>
                  </a:cubicBezTo>
                  <a:cubicBezTo>
                    <a:pt x="86" y="229"/>
                    <a:pt x="60" y="221"/>
                    <a:pt x="56" y="191"/>
                  </a:cubicBezTo>
                  <a:cubicBezTo>
                    <a:pt x="45" y="198"/>
                    <a:pt x="45" y="214"/>
                    <a:pt x="45" y="224"/>
                  </a:cubicBezTo>
                  <a:cubicBezTo>
                    <a:pt x="49" y="240"/>
                    <a:pt x="49" y="255"/>
                    <a:pt x="53" y="269"/>
                  </a:cubicBezTo>
                  <a:cubicBezTo>
                    <a:pt x="53" y="274"/>
                    <a:pt x="56" y="274"/>
                    <a:pt x="56" y="274"/>
                  </a:cubicBezTo>
                  <a:cubicBezTo>
                    <a:pt x="63" y="274"/>
                    <a:pt x="68" y="266"/>
                    <a:pt x="68" y="259"/>
                  </a:cubicBezTo>
                  <a:cubicBezTo>
                    <a:pt x="71" y="247"/>
                    <a:pt x="71" y="240"/>
                    <a:pt x="79" y="240"/>
                  </a:cubicBezTo>
                  <a:cubicBezTo>
                    <a:pt x="82" y="240"/>
                    <a:pt x="86" y="243"/>
                    <a:pt x="94" y="251"/>
                  </a:cubicBezTo>
                  <a:cubicBezTo>
                    <a:pt x="116" y="269"/>
                    <a:pt x="86" y="277"/>
                    <a:pt x="86" y="296"/>
                  </a:cubicBezTo>
                  <a:cubicBezTo>
                    <a:pt x="86" y="307"/>
                    <a:pt x="86" y="322"/>
                    <a:pt x="75" y="329"/>
                  </a:cubicBezTo>
                  <a:cubicBezTo>
                    <a:pt x="63" y="348"/>
                    <a:pt x="71" y="359"/>
                    <a:pt x="82" y="374"/>
                  </a:cubicBezTo>
                  <a:cubicBezTo>
                    <a:pt x="94" y="386"/>
                    <a:pt x="82" y="400"/>
                    <a:pt x="71" y="400"/>
                  </a:cubicBezTo>
                  <a:lnTo>
                    <a:pt x="68" y="404"/>
                  </a:lnTo>
                  <a:cubicBezTo>
                    <a:pt x="53" y="404"/>
                    <a:pt x="53" y="390"/>
                    <a:pt x="49" y="378"/>
                  </a:cubicBezTo>
                  <a:cubicBezTo>
                    <a:pt x="30" y="381"/>
                    <a:pt x="4" y="378"/>
                    <a:pt x="1" y="404"/>
                  </a:cubicBezTo>
                  <a:cubicBezTo>
                    <a:pt x="1" y="412"/>
                    <a:pt x="18" y="423"/>
                    <a:pt x="27" y="434"/>
                  </a:cubicBezTo>
                  <a:cubicBezTo>
                    <a:pt x="131" y="419"/>
                    <a:pt x="158" y="404"/>
                    <a:pt x="232" y="314"/>
                  </a:cubicBezTo>
                  <a:cubicBezTo>
                    <a:pt x="236" y="311"/>
                    <a:pt x="243" y="311"/>
                    <a:pt x="251" y="311"/>
                  </a:cubicBezTo>
                  <a:cubicBezTo>
                    <a:pt x="258" y="307"/>
                    <a:pt x="265" y="307"/>
                    <a:pt x="277" y="303"/>
                  </a:cubicBezTo>
                  <a:cubicBezTo>
                    <a:pt x="315" y="247"/>
                    <a:pt x="299" y="191"/>
                    <a:pt x="270" y="139"/>
                  </a:cubicBezTo>
                  <a:cubicBezTo>
                    <a:pt x="247" y="143"/>
                    <a:pt x="262" y="176"/>
                    <a:pt x="236" y="180"/>
                  </a:cubicBezTo>
                  <a:cubicBezTo>
                    <a:pt x="236" y="124"/>
                    <a:pt x="236" y="124"/>
                    <a:pt x="273" y="102"/>
                  </a:cubicBezTo>
                  <a:lnTo>
                    <a:pt x="273" y="102"/>
                  </a:lnTo>
                  <a:cubicBezTo>
                    <a:pt x="273" y="112"/>
                    <a:pt x="270" y="124"/>
                    <a:pt x="270" y="139"/>
                  </a:cubicBezTo>
                  <a:cubicBezTo>
                    <a:pt x="292" y="128"/>
                    <a:pt x="315" y="112"/>
                    <a:pt x="299" y="90"/>
                  </a:cubicBezTo>
                  <a:cubicBezTo>
                    <a:pt x="277" y="53"/>
                    <a:pt x="265"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8" name="Google Shape;43818;p28"/>
            <p:cNvSpPr/>
            <p:nvPr/>
          </p:nvSpPr>
          <p:spPr>
            <a:xfrm>
              <a:off x="-4126360" y="-3372153"/>
              <a:ext cx="14516" cy="12654"/>
            </a:xfrm>
            <a:custGeom>
              <a:avLst/>
              <a:gdLst/>
              <a:ahLst/>
              <a:cxnLst/>
              <a:rect l="l" t="t" r="r" b="b"/>
              <a:pathLst>
                <a:path w="304" h="265" extrusionOk="0">
                  <a:moveTo>
                    <a:pt x="75" y="0"/>
                  </a:moveTo>
                  <a:cubicBezTo>
                    <a:pt x="68" y="26"/>
                    <a:pt x="86" y="52"/>
                    <a:pt x="68" y="67"/>
                  </a:cubicBezTo>
                  <a:cubicBezTo>
                    <a:pt x="1" y="119"/>
                    <a:pt x="56" y="179"/>
                    <a:pt x="60" y="235"/>
                  </a:cubicBezTo>
                  <a:cubicBezTo>
                    <a:pt x="60" y="242"/>
                    <a:pt x="68" y="250"/>
                    <a:pt x="75" y="250"/>
                  </a:cubicBezTo>
                  <a:cubicBezTo>
                    <a:pt x="75" y="250"/>
                    <a:pt x="79" y="247"/>
                    <a:pt x="82" y="247"/>
                  </a:cubicBezTo>
                  <a:cubicBezTo>
                    <a:pt x="90" y="235"/>
                    <a:pt x="98" y="231"/>
                    <a:pt x="105" y="231"/>
                  </a:cubicBezTo>
                  <a:cubicBezTo>
                    <a:pt x="120" y="231"/>
                    <a:pt x="131" y="247"/>
                    <a:pt x="146" y="250"/>
                  </a:cubicBezTo>
                  <a:cubicBezTo>
                    <a:pt x="165" y="261"/>
                    <a:pt x="184" y="265"/>
                    <a:pt x="203" y="265"/>
                  </a:cubicBezTo>
                  <a:cubicBezTo>
                    <a:pt x="258" y="265"/>
                    <a:pt x="303" y="224"/>
                    <a:pt x="299" y="161"/>
                  </a:cubicBezTo>
                  <a:cubicBezTo>
                    <a:pt x="296" y="97"/>
                    <a:pt x="239" y="56"/>
                    <a:pt x="206" y="4"/>
                  </a:cubicBezTo>
                  <a:lnTo>
                    <a:pt x="191" y="4"/>
                  </a:lnTo>
                  <a:cubicBezTo>
                    <a:pt x="187" y="7"/>
                    <a:pt x="180" y="7"/>
                    <a:pt x="176" y="7"/>
                  </a:cubicBezTo>
                  <a:lnTo>
                    <a:pt x="172" y="7"/>
                  </a:lnTo>
                  <a:cubicBezTo>
                    <a:pt x="168" y="4"/>
                    <a:pt x="161" y="4"/>
                    <a:pt x="158" y="4"/>
                  </a:cubicBezTo>
                  <a:cubicBezTo>
                    <a:pt x="150" y="4"/>
                    <a:pt x="139" y="7"/>
                    <a:pt x="131" y="11"/>
                  </a:cubicBezTo>
                  <a:cubicBezTo>
                    <a:pt x="120" y="14"/>
                    <a:pt x="113" y="18"/>
                    <a:pt x="105" y="18"/>
                  </a:cubicBezTo>
                  <a:cubicBezTo>
                    <a:pt x="94" y="18"/>
                    <a:pt x="86" y="1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9" name="Google Shape;43819;p28"/>
            <p:cNvSpPr/>
            <p:nvPr/>
          </p:nvSpPr>
          <p:spPr>
            <a:xfrm>
              <a:off x="-3973942" y="-3228473"/>
              <a:ext cx="17715" cy="22681"/>
            </a:xfrm>
            <a:custGeom>
              <a:avLst/>
              <a:gdLst/>
              <a:ahLst/>
              <a:cxnLst/>
              <a:rect l="l" t="t" r="r" b="b"/>
              <a:pathLst>
                <a:path w="371" h="475" extrusionOk="0">
                  <a:moveTo>
                    <a:pt x="229" y="0"/>
                  </a:moveTo>
                  <a:cubicBezTo>
                    <a:pt x="191" y="0"/>
                    <a:pt x="154" y="7"/>
                    <a:pt x="116" y="26"/>
                  </a:cubicBezTo>
                  <a:cubicBezTo>
                    <a:pt x="101" y="37"/>
                    <a:pt x="98" y="52"/>
                    <a:pt x="106" y="64"/>
                  </a:cubicBezTo>
                  <a:cubicBezTo>
                    <a:pt x="132" y="104"/>
                    <a:pt x="106" y="104"/>
                    <a:pt x="75" y="109"/>
                  </a:cubicBezTo>
                  <a:cubicBezTo>
                    <a:pt x="79" y="116"/>
                    <a:pt x="79" y="119"/>
                    <a:pt x="79" y="127"/>
                  </a:cubicBezTo>
                  <a:cubicBezTo>
                    <a:pt x="116" y="131"/>
                    <a:pt x="146" y="149"/>
                    <a:pt x="151" y="194"/>
                  </a:cubicBezTo>
                  <a:lnTo>
                    <a:pt x="151" y="209"/>
                  </a:lnTo>
                  <a:cubicBezTo>
                    <a:pt x="184" y="228"/>
                    <a:pt x="124" y="261"/>
                    <a:pt x="161" y="280"/>
                  </a:cubicBezTo>
                  <a:cubicBezTo>
                    <a:pt x="158" y="284"/>
                    <a:pt x="154" y="284"/>
                    <a:pt x="146" y="284"/>
                  </a:cubicBezTo>
                  <a:cubicBezTo>
                    <a:pt x="135" y="284"/>
                    <a:pt x="124" y="276"/>
                    <a:pt x="113" y="276"/>
                  </a:cubicBezTo>
                  <a:lnTo>
                    <a:pt x="113" y="276"/>
                  </a:lnTo>
                  <a:cubicBezTo>
                    <a:pt x="120" y="318"/>
                    <a:pt x="165" y="306"/>
                    <a:pt x="191" y="321"/>
                  </a:cubicBezTo>
                  <a:cubicBezTo>
                    <a:pt x="191" y="351"/>
                    <a:pt x="169" y="344"/>
                    <a:pt x="154" y="347"/>
                  </a:cubicBezTo>
                  <a:cubicBezTo>
                    <a:pt x="146" y="366"/>
                    <a:pt x="135" y="378"/>
                    <a:pt x="120" y="385"/>
                  </a:cubicBezTo>
                  <a:cubicBezTo>
                    <a:pt x="109" y="392"/>
                    <a:pt x="101" y="396"/>
                    <a:pt x="94" y="396"/>
                  </a:cubicBezTo>
                  <a:cubicBezTo>
                    <a:pt x="83" y="396"/>
                    <a:pt x="79" y="385"/>
                    <a:pt x="83" y="363"/>
                  </a:cubicBezTo>
                  <a:cubicBezTo>
                    <a:pt x="87" y="337"/>
                    <a:pt x="83" y="328"/>
                    <a:pt x="79" y="328"/>
                  </a:cubicBezTo>
                  <a:cubicBezTo>
                    <a:pt x="68" y="328"/>
                    <a:pt x="56" y="340"/>
                    <a:pt x="46" y="344"/>
                  </a:cubicBezTo>
                  <a:cubicBezTo>
                    <a:pt x="23" y="347"/>
                    <a:pt x="8" y="359"/>
                    <a:pt x="1" y="381"/>
                  </a:cubicBezTo>
                  <a:cubicBezTo>
                    <a:pt x="8" y="389"/>
                    <a:pt x="16" y="392"/>
                    <a:pt x="23" y="392"/>
                  </a:cubicBezTo>
                  <a:lnTo>
                    <a:pt x="42" y="392"/>
                  </a:lnTo>
                  <a:cubicBezTo>
                    <a:pt x="68" y="392"/>
                    <a:pt x="68" y="411"/>
                    <a:pt x="56" y="437"/>
                  </a:cubicBezTo>
                  <a:cubicBezTo>
                    <a:pt x="64" y="437"/>
                    <a:pt x="72" y="433"/>
                    <a:pt x="75" y="433"/>
                  </a:cubicBezTo>
                  <a:cubicBezTo>
                    <a:pt x="98" y="433"/>
                    <a:pt x="116" y="445"/>
                    <a:pt x="124" y="475"/>
                  </a:cubicBezTo>
                  <a:cubicBezTo>
                    <a:pt x="128" y="467"/>
                    <a:pt x="132" y="463"/>
                    <a:pt x="135" y="459"/>
                  </a:cubicBezTo>
                  <a:cubicBezTo>
                    <a:pt x="143" y="396"/>
                    <a:pt x="158" y="385"/>
                    <a:pt x="236" y="385"/>
                  </a:cubicBezTo>
                  <a:cubicBezTo>
                    <a:pt x="277" y="366"/>
                    <a:pt x="270" y="333"/>
                    <a:pt x="255" y="302"/>
                  </a:cubicBezTo>
                  <a:cubicBezTo>
                    <a:pt x="244" y="284"/>
                    <a:pt x="244" y="273"/>
                    <a:pt x="266" y="273"/>
                  </a:cubicBezTo>
                  <a:lnTo>
                    <a:pt x="266" y="269"/>
                  </a:lnTo>
                  <a:cubicBezTo>
                    <a:pt x="244" y="258"/>
                    <a:pt x="236" y="232"/>
                    <a:pt x="221" y="209"/>
                  </a:cubicBezTo>
                  <a:cubicBezTo>
                    <a:pt x="203" y="168"/>
                    <a:pt x="229" y="168"/>
                    <a:pt x="255" y="164"/>
                  </a:cubicBezTo>
                  <a:cubicBezTo>
                    <a:pt x="247" y="149"/>
                    <a:pt x="285" y="116"/>
                    <a:pt x="266" y="116"/>
                  </a:cubicBezTo>
                  <a:lnTo>
                    <a:pt x="258" y="116"/>
                  </a:lnTo>
                  <a:cubicBezTo>
                    <a:pt x="255" y="119"/>
                    <a:pt x="251" y="119"/>
                    <a:pt x="247" y="119"/>
                  </a:cubicBezTo>
                  <a:cubicBezTo>
                    <a:pt x="236" y="119"/>
                    <a:pt x="232" y="112"/>
                    <a:pt x="229" y="109"/>
                  </a:cubicBezTo>
                  <a:cubicBezTo>
                    <a:pt x="229" y="101"/>
                    <a:pt x="225" y="97"/>
                    <a:pt x="218" y="97"/>
                  </a:cubicBezTo>
                  <a:cubicBezTo>
                    <a:pt x="210" y="97"/>
                    <a:pt x="199" y="116"/>
                    <a:pt x="191" y="116"/>
                  </a:cubicBezTo>
                  <a:cubicBezTo>
                    <a:pt x="187" y="116"/>
                    <a:pt x="184" y="109"/>
                    <a:pt x="187" y="90"/>
                  </a:cubicBezTo>
                  <a:cubicBezTo>
                    <a:pt x="187" y="71"/>
                    <a:pt x="195" y="52"/>
                    <a:pt x="218" y="52"/>
                  </a:cubicBezTo>
                  <a:cubicBezTo>
                    <a:pt x="221" y="52"/>
                    <a:pt x="225" y="52"/>
                    <a:pt x="232" y="56"/>
                  </a:cubicBezTo>
                  <a:cubicBezTo>
                    <a:pt x="266" y="64"/>
                    <a:pt x="300" y="71"/>
                    <a:pt x="337" y="78"/>
                  </a:cubicBezTo>
                  <a:cubicBezTo>
                    <a:pt x="348" y="75"/>
                    <a:pt x="360" y="75"/>
                    <a:pt x="370" y="71"/>
                  </a:cubicBezTo>
                  <a:cubicBezTo>
                    <a:pt x="356" y="56"/>
                    <a:pt x="344" y="37"/>
                    <a:pt x="344" y="14"/>
                  </a:cubicBezTo>
                  <a:cubicBezTo>
                    <a:pt x="303" y="7"/>
                    <a:pt x="266"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0" name="Google Shape;43820;p28"/>
            <p:cNvSpPr/>
            <p:nvPr/>
          </p:nvSpPr>
          <p:spPr>
            <a:xfrm>
              <a:off x="-3907522" y="-3127816"/>
              <a:ext cx="15949" cy="12701"/>
            </a:xfrm>
            <a:custGeom>
              <a:avLst/>
              <a:gdLst/>
              <a:ahLst/>
              <a:cxnLst/>
              <a:rect l="l" t="t" r="r" b="b"/>
              <a:pathLst>
                <a:path w="334" h="266" extrusionOk="0">
                  <a:moveTo>
                    <a:pt x="251" y="0"/>
                  </a:moveTo>
                  <a:cubicBezTo>
                    <a:pt x="243" y="19"/>
                    <a:pt x="235" y="34"/>
                    <a:pt x="217" y="34"/>
                  </a:cubicBezTo>
                  <a:cubicBezTo>
                    <a:pt x="213" y="34"/>
                    <a:pt x="209" y="30"/>
                    <a:pt x="202" y="30"/>
                  </a:cubicBezTo>
                  <a:cubicBezTo>
                    <a:pt x="199" y="26"/>
                    <a:pt x="191" y="26"/>
                    <a:pt x="183" y="26"/>
                  </a:cubicBezTo>
                  <a:cubicBezTo>
                    <a:pt x="176" y="26"/>
                    <a:pt x="165" y="30"/>
                    <a:pt x="161" y="45"/>
                  </a:cubicBezTo>
                  <a:cubicBezTo>
                    <a:pt x="183" y="52"/>
                    <a:pt x="206" y="60"/>
                    <a:pt x="232" y="68"/>
                  </a:cubicBezTo>
                  <a:cubicBezTo>
                    <a:pt x="213" y="87"/>
                    <a:pt x="202" y="94"/>
                    <a:pt x="191" y="94"/>
                  </a:cubicBezTo>
                  <a:cubicBezTo>
                    <a:pt x="180" y="94"/>
                    <a:pt x="173" y="82"/>
                    <a:pt x="150" y="60"/>
                  </a:cubicBezTo>
                  <a:cubicBezTo>
                    <a:pt x="138" y="56"/>
                    <a:pt x="128" y="52"/>
                    <a:pt x="116" y="52"/>
                  </a:cubicBezTo>
                  <a:cubicBezTo>
                    <a:pt x="109" y="52"/>
                    <a:pt x="101" y="56"/>
                    <a:pt x="94" y="64"/>
                  </a:cubicBezTo>
                  <a:cubicBezTo>
                    <a:pt x="83" y="71"/>
                    <a:pt x="71" y="78"/>
                    <a:pt x="60" y="78"/>
                  </a:cubicBezTo>
                  <a:cubicBezTo>
                    <a:pt x="52" y="78"/>
                    <a:pt x="45" y="75"/>
                    <a:pt x="38" y="71"/>
                  </a:cubicBezTo>
                  <a:cubicBezTo>
                    <a:pt x="30" y="104"/>
                    <a:pt x="34" y="142"/>
                    <a:pt x="0" y="157"/>
                  </a:cubicBezTo>
                  <a:cubicBezTo>
                    <a:pt x="23" y="180"/>
                    <a:pt x="49" y="194"/>
                    <a:pt x="64" y="217"/>
                  </a:cubicBezTo>
                  <a:cubicBezTo>
                    <a:pt x="94" y="254"/>
                    <a:pt x="123" y="266"/>
                    <a:pt x="161" y="266"/>
                  </a:cubicBezTo>
                  <a:cubicBezTo>
                    <a:pt x="183" y="266"/>
                    <a:pt x="209" y="261"/>
                    <a:pt x="235" y="254"/>
                  </a:cubicBezTo>
                  <a:cubicBezTo>
                    <a:pt x="243" y="235"/>
                    <a:pt x="225" y="194"/>
                    <a:pt x="254" y="194"/>
                  </a:cubicBezTo>
                  <a:cubicBezTo>
                    <a:pt x="262" y="194"/>
                    <a:pt x="269" y="194"/>
                    <a:pt x="285" y="202"/>
                  </a:cubicBezTo>
                  <a:cubicBezTo>
                    <a:pt x="285" y="202"/>
                    <a:pt x="285" y="165"/>
                    <a:pt x="314" y="165"/>
                  </a:cubicBezTo>
                  <a:cubicBezTo>
                    <a:pt x="330" y="120"/>
                    <a:pt x="333" y="78"/>
                    <a:pt x="299" y="37"/>
                  </a:cubicBezTo>
                  <a:lnTo>
                    <a:pt x="299" y="37"/>
                  </a:lnTo>
                  <a:cubicBezTo>
                    <a:pt x="299" y="56"/>
                    <a:pt x="303" y="75"/>
                    <a:pt x="280" y="82"/>
                  </a:cubicBezTo>
                  <a:lnTo>
                    <a:pt x="277" y="82"/>
                  </a:lnTo>
                  <a:cubicBezTo>
                    <a:pt x="266" y="82"/>
                    <a:pt x="258" y="71"/>
                    <a:pt x="258" y="60"/>
                  </a:cubicBezTo>
                  <a:cubicBezTo>
                    <a:pt x="251" y="26"/>
                    <a:pt x="277" y="30"/>
                    <a:pt x="295" y="26"/>
                  </a:cubicBezTo>
                  <a:cubicBezTo>
                    <a:pt x="285" y="11"/>
                    <a:pt x="266" y="8"/>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1" name="Google Shape;43821;p28"/>
            <p:cNvSpPr/>
            <p:nvPr/>
          </p:nvSpPr>
          <p:spPr>
            <a:xfrm>
              <a:off x="-3776352" y="-3296708"/>
              <a:ext cx="16856" cy="14325"/>
            </a:xfrm>
            <a:custGeom>
              <a:avLst/>
              <a:gdLst/>
              <a:ahLst/>
              <a:cxnLst/>
              <a:rect l="l" t="t" r="r" b="b"/>
              <a:pathLst>
                <a:path w="353" h="300" extrusionOk="0">
                  <a:moveTo>
                    <a:pt x="233" y="154"/>
                  </a:moveTo>
                  <a:lnTo>
                    <a:pt x="233" y="154"/>
                  </a:lnTo>
                  <a:cubicBezTo>
                    <a:pt x="252" y="173"/>
                    <a:pt x="240" y="187"/>
                    <a:pt x="229" y="206"/>
                  </a:cubicBezTo>
                  <a:cubicBezTo>
                    <a:pt x="221" y="218"/>
                    <a:pt x="218" y="237"/>
                    <a:pt x="207" y="237"/>
                  </a:cubicBezTo>
                  <a:cubicBezTo>
                    <a:pt x="202" y="237"/>
                    <a:pt x="199" y="232"/>
                    <a:pt x="191" y="229"/>
                  </a:cubicBezTo>
                  <a:cubicBezTo>
                    <a:pt x="173" y="218"/>
                    <a:pt x="199" y="206"/>
                    <a:pt x="202" y="195"/>
                  </a:cubicBezTo>
                  <a:cubicBezTo>
                    <a:pt x="210" y="180"/>
                    <a:pt x="214" y="161"/>
                    <a:pt x="233" y="154"/>
                  </a:cubicBezTo>
                  <a:close/>
                  <a:moveTo>
                    <a:pt x="322" y="1"/>
                  </a:moveTo>
                  <a:cubicBezTo>
                    <a:pt x="319" y="46"/>
                    <a:pt x="300" y="80"/>
                    <a:pt x="266" y="106"/>
                  </a:cubicBezTo>
                  <a:cubicBezTo>
                    <a:pt x="262" y="102"/>
                    <a:pt x="259" y="102"/>
                    <a:pt x="255" y="98"/>
                  </a:cubicBezTo>
                  <a:lnTo>
                    <a:pt x="255" y="98"/>
                  </a:lnTo>
                  <a:cubicBezTo>
                    <a:pt x="255" y="102"/>
                    <a:pt x="255" y="102"/>
                    <a:pt x="259" y="106"/>
                  </a:cubicBezTo>
                  <a:cubicBezTo>
                    <a:pt x="252" y="120"/>
                    <a:pt x="247" y="143"/>
                    <a:pt x="233" y="154"/>
                  </a:cubicBezTo>
                  <a:cubicBezTo>
                    <a:pt x="229" y="135"/>
                    <a:pt x="225" y="113"/>
                    <a:pt x="225" y="94"/>
                  </a:cubicBezTo>
                  <a:cubicBezTo>
                    <a:pt x="202" y="102"/>
                    <a:pt x="184" y="109"/>
                    <a:pt x="165" y="117"/>
                  </a:cubicBezTo>
                  <a:lnTo>
                    <a:pt x="154" y="117"/>
                  </a:lnTo>
                  <a:cubicBezTo>
                    <a:pt x="147" y="117"/>
                    <a:pt x="139" y="113"/>
                    <a:pt x="135" y="106"/>
                  </a:cubicBezTo>
                  <a:lnTo>
                    <a:pt x="124" y="106"/>
                  </a:lnTo>
                  <a:cubicBezTo>
                    <a:pt x="113" y="106"/>
                    <a:pt x="105" y="109"/>
                    <a:pt x="98" y="117"/>
                  </a:cubicBezTo>
                  <a:cubicBezTo>
                    <a:pt x="87" y="125"/>
                    <a:pt x="79" y="132"/>
                    <a:pt x="68" y="132"/>
                  </a:cubicBezTo>
                  <a:cubicBezTo>
                    <a:pt x="64" y="132"/>
                    <a:pt x="64" y="132"/>
                    <a:pt x="61" y="128"/>
                  </a:cubicBezTo>
                  <a:cubicBezTo>
                    <a:pt x="57" y="139"/>
                    <a:pt x="61" y="154"/>
                    <a:pt x="53" y="154"/>
                  </a:cubicBezTo>
                  <a:cubicBezTo>
                    <a:pt x="50" y="154"/>
                    <a:pt x="45" y="151"/>
                    <a:pt x="38" y="147"/>
                  </a:cubicBezTo>
                  <a:cubicBezTo>
                    <a:pt x="27" y="135"/>
                    <a:pt x="19" y="120"/>
                    <a:pt x="12" y="106"/>
                  </a:cubicBezTo>
                  <a:lnTo>
                    <a:pt x="12" y="106"/>
                  </a:lnTo>
                  <a:cubicBezTo>
                    <a:pt x="0" y="143"/>
                    <a:pt x="5" y="177"/>
                    <a:pt x="23" y="210"/>
                  </a:cubicBezTo>
                  <a:cubicBezTo>
                    <a:pt x="61" y="214"/>
                    <a:pt x="68" y="248"/>
                    <a:pt x="90" y="266"/>
                  </a:cubicBezTo>
                  <a:cubicBezTo>
                    <a:pt x="131" y="289"/>
                    <a:pt x="169" y="300"/>
                    <a:pt x="199" y="300"/>
                  </a:cubicBezTo>
                  <a:cubicBezTo>
                    <a:pt x="240" y="300"/>
                    <a:pt x="274" y="282"/>
                    <a:pt x="300" y="244"/>
                  </a:cubicBezTo>
                  <a:cubicBezTo>
                    <a:pt x="348" y="177"/>
                    <a:pt x="352" y="98"/>
                    <a:pt x="352" y="20"/>
                  </a:cubicBezTo>
                  <a:cubicBezTo>
                    <a:pt x="352" y="4"/>
                    <a:pt x="333" y="4"/>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2" name="Google Shape;43822;p28"/>
            <p:cNvSpPr/>
            <p:nvPr/>
          </p:nvSpPr>
          <p:spPr>
            <a:xfrm>
              <a:off x="-4199561" y="-3244708"/>
              <a:ext cx="17906" cy="14468"/>
            </a:xfrm>
            <a:custGeom>
              <a:avLst/>
              <a:gdLst/>
              <a:ahLst/>
              <a:cxnLst/>
              <a:rect l="l" t="t" r="r" b="b"/>
              <a:pathLst>
                <a:path w="375" h="303" extrusionOk="0">
                  <a:moveTo>
                    <a:pt x="233" y="0"/>
                  </a:moveTo>
                  <a:cubicBezTo>
                    <a:pt x="210" y="4"/>
                    <a:pt x="192" y="22"/>
                    <a:pt x="161" y="22"/>
                  </a:cubicBezTo>
                  <a:cubicBezTo>
                    <a:pt x="139" y="22"/>
                    <a:pt x="150" y="33"/>
                    <a:pt x="150" y="49"/>
                  </a:cubicBezTo>
                  <a:cubicBezTo>
                    <a:pt x="154" y="63"/>
                    <a:pt x="143" y="71"/>
                    <a:pt x="128" y="71"/>
                  </a:cubicBezTo>
                  <a:cubicBezTo>
                    <a:pt x="124" y="71"/>
                    <a:pt x="116" y="71"/>
                    <a:pt x="109" y="67"/>
                  </a:cubicBezTo>
                  <a:cubicBezTo>
                    <a:pt x="90" y="56"/>
                    <a:pt x="79" y="49"/>
                    <a:pt x="71" y="49"/>
                  </a:cubicBezTo>
                  <a:cubicBezTo>
                    <a:pt x="57" y="49"/>
                    <a:pt x="53" y="63"/>
                    <a:pt x="57" y="97"/>
                  </a:cubicBezTo>
                  <a:cubicBezTo>
                    <a:pt x="57" y="104"/>
                    <a:pt x="53" y="104"/>
                    <a:pt x="53" y="104"/>
                  </a:cubicBezTo>
                  <a:cubicBezTo>
                    <a:pt x="49" y="104"/>
                    <a:pt x="42" y="104"/>
                    <a:pt x="38" y="101"/>
                  </a:cubicBezTo>
                  <a:cubicBezTo>
                    <a:pt x="35" y="101"/>
                    <a:pt x="31" y="97"/>
                    <a:pt x="26" y="97"/>
                  </a:cubicBezTo>
                  <a:cubicBezTo>
                    <a:pt x="16" y="101"/>
                    <a:pt x="0" y="104"/>
                    <a:pt x="4" y="116"/>
                  </a:cubicBezTo>
                  <a:cubicBezTo>
                    <a:pt x="16" y="149"/>
                    <a:pt x="9" y="190"/>
                    <a:pt x="26" y="224"/>
                  </a:cubicBezTo>
                  <a:cubicBezTo>
                    <a:pt x="35" y="250"/>
                    <a:pt x="31" y="280"/>
                    <a:pt x="64" y="280"/>
                  </a:cubicBezTo>
                  <a:lnTo>
                    <a:pt x="83" y="280"/>
                  </a:lnTo>
                  <a:cubicBezTo>
                    <a:pt x="79" y="250"/>
                    <a:pt x="71" y="224"/>
                    <a:pt x="105" y="206"/>
                  </a:cubicBezTo>
                  <a:cubicBezTo>
                    <a:pt x="116" y="202"/>
                    <a:pt x="124" y="194"/>
                    <a:pt x="131" y="179"/>
                  </a:cubicBezTo>
                  <a:cubicBezTo>
                    <a:pt x="143" y="153"/>
                    <a:pt x="150" y="138"/>
                    <a:pt x="157" y="138"/>
                  </a:cubicBezTo>
                  <a:cubicBezTo>
                    <a:pt x="166" y="138"/>
                    <a:pt x="176" y="149"/>
                    <a:pt x="195" y="175"/>
                  </a:cubicBezTo>
                  <a:cubicBezTo>
                    <a:pt x="199" y="179"/>
                    <a:pt x="206" y="187"/>
                    <a:pt x="210" y="187"/>
                  </a:cubicBezTo>
                  <a:cubicBezTo>
                    <a:pt x="266" y="187"/>
                    <a:pt x="288" y="224"/>
                    <a:pt x="300" y="269"/>
                  </a:cubicBezTo>
                  <a:cubicBezTo>
                    <a:pt x="311" y="261"/>
                    <a:pt x="323" y="250"/>
                    <a:pt x="330" y="250"/>
                  </a:cubicBezTo>
                  <a:cubicBezTo>
                    <a:pt x="337" y="250"/>
                    <a:pt x="340" y="258"/>
                    <a:pt x="337" y="284"/>
                  </a:cubicBezTo>
                  <a:cubicBezTo>
                    <a:pt x="337" y="295"/>
                    <a:pt x="337" y="302"/>
                    <a:pt x="349" y="302"/>
                  </a:cubicBezTo>
                  <a:lnTo>
                    <a:pt x="352" y="302"/>
                  </a:lnTo>
                  <a:cubicBezTo>
                    <a:pt x="363" y="299"/>
                    <a:pt x="363" y="287"/>
                    <a:pt x="359" y="276"/>
                  </a:cubicBezTo>
                  <a:cubicBezTo>
                    <a:pt x="359" y="265"/>
                    <a:pt x="359" y="250"/>
                    <a:pt x="375" y="242"/>
                  </a:cubicBezTo>
                  <a:cubicBezTo>
                    <a:pt x="371" y="228"/>
                    <a:pt x="371" y="213"/>
                    <a:pt x="367" y="197"/>
                  </a:cubicBezTo>
                  <a:lnTo>
                    <a:pt x="363" y="197"/>
                  </a:lnTo>
                  <a:cubicBezTo>
                    <a:pt x="359" y="197"/>
                    <a:pt x="356" y="202"/>
                    <a:pt x="349" y="202"/>
                  </a:cubicBezTo>
                  <a:cubicBezTo>
                    <a:pt x="345" y="206"/>
                    <a:pt x="337" y="206"/>
                    <a:pt x="333" y="206"/>
                  </a:cubicBezTo>
                  <a:cubicBezTo>
                    <a:pt x="326" y="206"/>
                    <a:pt x="323" y="206"/>
                    <a:pt x="314" y="194"/>
                  </a:cubicBezTo>
                  <a:cubicBezTo>
                    <a:pt x="296" y="168"/>
                    <a:pt x="318" y="161"/>
                    <a:pt x="330" y="145"/>
                  </a:cubicBezTo>
                  <a:cubicBezTo>
                    <a:pt x="349" y="127"/>
                    <a:pt x="375" y="104"/>
                    <a:pt x="337" y="78"/>
                  </a:cubicBezTo>
                  <a:lnTo>
                    <a:pt x="337" y="78"/>
                  </a:lnTo>
                  <a:cubicBezTo>
                    <a:pt x="333" y="85"/>
                    <a:pt x="326" y="93"/>
                    <a:pt x="323" y="93"/>
                  </a:cubicBezTo>
                  <a:cubicBezTo>
                    <a:pt x="318" y="93"/>
                    <a:pt x="314" y="90"/>
                    <a:pt x="311" y="85"/>
                  </a:cubicBezTo>
                  <a:cubicBezTo>
                    <a:pt x="304" y="78"/>
                    <a:pt x="300" y="78"/>
                    <a:pt x="296" y="78"/>
                  </a:cubicBezTo>
                  <a:cubicBezTo>
                    <a:pt x="288" y="78"/>
                    <a:pt x="281" y="82"/>
                    <a:pt x="273" y="85"/>
                  </a:cubicBezTo>
                  <a:cubicBezTo>
                    <a:pt x="262" y="101"/>
                    <a:pt x="247" y="108"/>
                    <a:pt x="233" y="108"/>
                  </a:cubicBezTo>
                  <a:cubicBezTo>
                    <a:pt x="210" y="108"/>
                    <a:pt x="188" y="97"/>
                    <a:pt x="161" y="93"/>
                  </a:cubicBezTo>
                  <a:cubicBezTo>
                    <a:pt x="183" y="71"/>
                    <a:pt x="202" y="59"/>
                    <a:pt x="228" y="59"/>
                  </a:cubicBezTo>
                  <a:cubicBezTo>
                    <a:pt x="244" y="59"/>
                    <a:pt x="259" y="63"/>
                    <a:pt x="273" y="71"/>
                  </a:cubicBezTo>
                  <a:cubicBezTo>
                    <a:pt x="270" y="40"/>
                    <a:pt x="247" y="22"/>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3" name="Google Shape;43823;p28"/>
            <p:cNvSpPr/>
            <p:nvPr/>
          </p:nvSpPr>
          <p:spPr>
            <a:xfrm>
              <a:off x="-3976950" y="-3205840"/>
              <a:ext cx="21631" cy="16283"/>
            </a:xfrm>
            <a:custGeom>
              <a:avLst/>
              <a:gdLst/>
              <a:ahLst/>
              <a:cxnLst/>
              <a:rect l="l" t="t" r="r" b="b"/>
              <a:pathLst>
                <a:path w="453" h="341" extrusionOk="0">
                  <a:moveTo>
                    <a:pt x="183" y="1"/>
                  </a:moveTo>
                  <a:cubicBezTo>
                    <a:pt x="161" y="1"/>
                    <a:pt x="142" y="11"/>
                    <a:pt x="124" y="27"/>
                  </a:cubicBezTo>
                  <a:cubicBezTo>
                    <a:pt x="116" y="30"/>
                    <a:pt x="112" y="30"/>
                    <a:pt x="109" y="30"/>
                  </a:cubicBezTo>
                  <a:cubicBezTo>
                    <a:pt x="101" y="30"/>
                    <a:pt x="97" y="23"/>
                    <a:pt x="93" y="11"/>
                  </a:cubicBezTo>
                  <a:lnTo>
                    <a:pt x="93" y="11"/>
                  </a:lnTo>
                  <a:cubicBezTo>
                    <a:pt x="67" y="27"/>
                    <a:pt x="97" y="61"/>
                    <a:pt x="71" y="75"/>
                  </a:cubicBezTo>
                  <a:cubicBezTo>
                    <a:pt x="75" y="94"/>
                    <a:pt x="75" y="109"/>
                    <a:pt x="67" y="109"/>
                  </a:cubicBezTo>
                  <a:cubicBezTo>
                    <a:pt x="60" y="109"/>
                    <a:pt x="52" y="106"/>
                    <a:pt x="41" y="98"/>
                  </a:cubicBezTo>
                  <a:lnTo>
                    <a:pt x="12" y="98"/>
                  </a:lnTo>
                  <a:cubicBezTo>
                    <a:pt x="7" y="106"/>
                    <a:pt x="4" y="109"/>
                    <a:pt x="0" y="116"/>
                  </a:cubicBezTo>
                  <a:lnTo>
                    <a:pt x="4" y="116"/>
                  </a:lnTo>
                  <a:cubicBezTo>
                    <a:pt x="22" y="116"/>
                    <a:pt x="30" y="128"/>
                    <a:pt x="34" y="146"/>
                  </a:cubicBezTo>
                  <a:cubicBezTo>
                    <a:pt x="30" y="195"/>
                    <a:pt x="60" y="229"/>
                    <a:pt x="93" y="258"/>
                  </a:cubicBezTo>
                  <a:cubicBezTo>
                    <a:pt x="116" y="266"/>
                    <a:pt x="109" y="296"/>
                    <a:pt x="131" y="303"/>
                  </a:cubicBezTo>
                  <a:cubicBezTo>
                    <a:pt x="135" y="299"/>
                    <a:pt x="138" y="299"/>
                    <a:pt x="142" y="299"/>
                  </a:cubicBezTo>
                  <a:cubicBezTo>
                    <a:pt x="157" y="299"/>
                    <a:pt x="164" y="315"/>
                    <a:pt x="176" y="318"/>
                  </a:cubicBezTo>
                  <a:cubicBezTo>
                    <a:pt x="202" y="330"/>
                    <a:pt x="224" y="341"/>
                    <a:pt x="250" y="341"/>
                  </a:cubicBezTo>
                  <a:cubicBezTo>
                    <a:pt x="266" y="341"/>
                    <a:pt x="281" y="337"/>
                    <a:pt x="295" y="325"/>
                  </a:cubicBezTo>
                  <a:cubicBezTo>
                    <a:pt x="307" y="318"/>
                    <a:pt x="318" y="315"/>
                    <a:pt x="329" y="315"/>
                  </a:cubicBezTo>
                  <a:cubicBezTo>
                    <a:pt x="336" y="315"/>
                    <a:pt x="344" y="315"/>
                    <a:pt x="352" y="318"/>
                  </a:cubicBezTo>
                  <a:lnTo>
                    <a:pt x="385" y="318"/>
                  </a:lnTo>
                  <a:cubicBezTo>
                    <a:pt x="381" y="292"/>
                    <a:pt x="404" y="285"/>
                    <a:pt x="423" y="281"/>
                  </a:cubicBezTo>
                  <a:cubicBezTo>
                    <a:pt x="426" y="263"/>
                    <a:pt x="452" y="255"/>
                    <a:pt x="445" y="232"/>
                  </a:cubicBezTo>
                  <a:cubicBezTo>
                    <a:pt x="433" y="229"/>
                    <a:pt x="419" y="221"/>
                    <a:pt x="407" y="221"/>
                  </a:cubicBezTo>
                  <a:lnTo>
                    <a:pt x="400" y="221"/>
                  </a:lnTo>
                  <a:lnTo>
                    <a:pt x="400" y="240"/>
                  </a:lnTo>
                  <a:cubicBezTo>
                    <a:pt x="397" y="247"/>
                    <a:pt x="389" y="263"/>
                    <a:pt x="381" y="263"/>
                  </a:cubicBezTo>
                  <a:lnTo>
                    <a:pt x="378" y="263"/>
                  </a:lnTo>
                  <a:cubicBezTo>
                    <a:pt x="359" y="247"/>
                    <a:pt x="326" y="240"/>
                    <a:pt x="336" y="210"/>
                  </a:cubicBezTo>
                  <a:cubicBezTo>
                    <a:pt x="340" y="191"/>
                    <a:pt x="336" y="180"/>
                    <a:pt x="329" y="168"/>
                  </a:cubicBezTo>
                  <a:cubicBezTo>
                    <a:pt x="321" y="165"/>
                    <a:pt x="318" y="165"/>
                    <a:pt x="314" y="165"/>
                  </a:cubicBezTo>
                  <a:cubicBezTo>
                    <a:pt x="284" y="165"/>
                    <a:pt x="299" y="213"/>
                    <a:pt x="273" y="221"/>
                  </a:cubicBezTo>
                  <a:lnTo>
                    <a:pt x="269" y="221"/>
                  </a:lnTo>
                  <a:cubicBezTo>
                    <a:pt x="262" y="221"/>
                    <a:pt x="254" y="218"/>
                    <a:pt x="247" y="213"/>
                  </a:cubicBezTo>
                  <a:cubicBezTo>
                    <a:pt x="243" y="210"/>
                    <a:pt x="236" y="206"/>
                    <a:pt x="228" y="206"/>
                  </a:cubicBezTo>
                  <a:cubicBezTo>
                    <a:pt x="221" y="206"/>
                    <a:pt x="214" y="213"/>
                    <a:pt x="206" y="232"/>
                  </a:cubicBezTo>
                  <a:cubicBezTo>
                    <a:pt x="202" y="244"/>
                    <a:pt x="198" y="251"/>
                    <a:pt x="195" y="251"/>
                  </a:cubicBezTo>
                  <a:cubicBezTo>
                    <a:pt x="187" y="251"/>
                    <a:pt x="179" y="244"/>
                    <a:pt x="172" y="232"/>
                  </a:cubicBezTo>
                  <a:cubicBezTo>
                    <a:pt x="167" y="224"/>
                    <a:pt x="158" y="223"/>
                    <a:pt x="148" y="223"/>
                  </a:cubicBezTo>
                  <a:cubicBezTo>
                    <a:pt x="144" y="223"/>
                    <a:pt x="140" y="224"/>
                    <a:pt x="137" y="224"/>
                  </a:cubicBezTo>
                  <a:cubicBezTo>
                    <a:pt x="121" y="224"/>
                    <a:pt x="105" y="221"/>
                    <a:pt x="101" y="195"/>
                  </a:cubicBezTo>
                  <a:cubicBezTo>
                    <a:pt x="71" y="142"/>
                    <a:pt x="75" y="132"/>
                    <a:pt x="138" y="116"/>
                  </a:cubicBezTo>
                  <a:cubicBezTo>
                    <a:pt x="146" y="101"/>
                    <a:pt x="157" y="90"/>
                    <a:pt x="164" y="79"/>
                  </a:cubicBezTo>
                  <a:cubicBezTo>
                    <a:pt x="183" y="72"/>
                    <a:pt x="232" y="72"/>
                    <a:pt x="179" y="34"/>
                  </a:cubicBezTo>
                  <a:cubicBezTo>
                    <a:pt x="176" y="30"/>
                    <a:pt x="183" y="1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4" name="Google Shape;43824;p28"/>
            <p:cNvSpPr/>
            <p:nvPr/>
          </p:nvSpPr>
          <p:spPr>
            <a:xfrm>
              <a:off x="-3913204" y="-3579770"/>
              <a:ext cx="13227" cy="11985"/>
            </a:xfrm>
            <a:custGeom>
              <a:avLst/>
              <a:gdLst/>
              <a:ahLst/>
              <a:cxnLst/>
              <a:rect l="l" t="t" r="r" b="b"/>
              <a:pathLst>
                <a:path w="277" h="251" extrusionOk="0">
                  <a:moveTo>
                    <a:pt x="67" y="0"/>
                  </a:moveTo>
                  <a:cubicBezTo>
                    <a:pt x="52" y="0"/>
                    <a:pt x="85" y="45"/>
                    <a:pt x="71" y="60"/>
                  </a:cubicBezTo>
                  <a:cubicBezTo>
                    <a:pt x="59" y="71"/>
                    <a:pt x="56" y="82"/>
                    <a:pt x="48" y="94"/>
                  </a:cubicBezTo>
                  <a:cubicBezTo>
                    <a:pt x="30" y="116"/>
                    <a:pt x="0" y="146"/>
                    <a:pt x="30" y="172"/>
                  </a:cubicBezTo>
                  <a:cubicBezTo>
                    <a:pt x="59" y="199"/>
                    <a:pt x="74" y="251"/>
                    <a:pt x="123" y="251"/>
                  </a:cubicBezTo>
                  <a:cubicBezTo>
                    <a:pt x="130" y="251"/>
                    <a:pt x="142" y="251"/>
                    <a:pt x="153" y="247"/>
                  </a:cubicBezTo>
                  <a:cubicBezTo>
                    <a:pt x="171" y="239"/>
                    <a:pt x="194" y="232"/>
                    <a:pt x="216" y="232"/>
                  </a:cubicBezTo>
                  <a:cubicBezTo>
                    <a:pt x="235" y="232"/>
                    <a:pt x="257" y="235"/>
                    <a:pt x="276" y="251"/>
                  </a:cubicBezTo>
                  <a:cubicBezTo>
                    <a:pt x="265" y="209"/>
                    <a:pt x="250" y="168"/>
                    <a:pt x="261" y="131"/>
                  </a:cubicBezTo>
                  <a:cubicBezTo>
                    <a:pt x="276" y="68"/>
                    <a:pt x="235" y="52"/>
                    <a:pt x="197" y="26"/>
                  </a:cubicBezTo>
                  <a:cubicBezTo>
                    <a:pt x="179" y="11"/>
                    <a:pt x="161" y="11"/>
                    <a:pt x="142" y="11"/>
                  </a:cubicBezTo>
                  <a:lnTo>
                    <a:pt x="130" y="11"/>
                  </a:lnTo>
                  <a:cubicBezTo>
                    <a:pt x="112" y="11"/>
                    <a:pt x="97" y="11"/>
                    <a:pt x="78" y="4"/>
                  </a:cubicBezTo>
                  <a:cubicBezTo>
                    <a:pt x="74" y="0"/>
                    <a:pt x="71"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5" name="Google Shape;43825;p28"/>
            <p:cNvSpPr/>
            <p:nvPr/>
          </p:nvSpPr>
          <p:spPr>
            <a:xfrm>
              <a:off x="-4091884" y="-3487135"/>
              <a:ext cx="12319" cy="16999"/>
            </a:xfrm>
            <a:custGeom>
              <a:avLst/>
              <a:gdLst/>
              <a:ahLst/>
              <a:cxnLst/>
              <a:rect l="l" t="t" r="r" b="b"/>
              <a:pathLst>
                <a:path w="258" h="356" extrusionOk="0">
                  <a:moveTo>
                    <a:pt x="127" y="0"/>
                  </a:moveTo>
                  <a:cubicBezTo>
                    <a:pt x="104" y="4"/>
                    <a:pt x="82" y="4"/>
                    <a:pt x="59" y="8"/>
                  </a:cubicBezTo>
                  <a:cubicBezTo>
                    <a:pt x="45" y="12"/>
                    <a:pt x="30" y="22"/>
                    <a:pt x="41" y="34"/>
                  </a:cubicBezTo>
                  <a:cubicBezTo>
                    <a:pt x="67" y="67"/>
                    <a:pt x="52" y="83"/>
                    <a:pt x="22" y="101"/>
                  </a:cubicBezTo>
                  <a:cubicBezTo>
                    <a:pt x="0" y="109"/>
                    <a:pt x="0" y="135"/>
                    <a:pt x="7" y="146"/>
                  </a:cubicBezTo>
                  <a:cubicBezTo>
                    <a:pt x="30" y="191"/>
                    <a:pt x="30" y="243"/>
                    <a:pt x="59" y="288"/>
                  </a:cubicBezTo>
                  <a:cubicBezTo>
                    <a:pt x="82" y="318"/>
                    <a:pt x="127" y="318"/>
                    <a:pt x="145" y="355"/>
                  </a:cubicBezTo>
                  <a:cubicBezTo>
                    <a:pt x="161" y="336"/>
                    <a:pt x="164" y="310"/>
                    <a:pt x="194" y="300"/>
                  </a:cubicBezTo>
                  <a:cubicBezTo>
                    <a:pt x="224" y="292"/>
                    <a:pt x="239" y="269"/>
                    <a:pt x="235" y="236"/>
                  </a:cubicBezTo>
                  <a:cubicBezTo>
                    <a:pt x="213" y="214"/>
                    <a:pt x="257" y="198"/>
                    <a:pt x="243" y="172"/>
                  </a:cubicBezTo>
                  <a:cubicBezTo>
                    <a:pt x="228" y="165"/>
                    <a:pt x="216" y="146"/>
                    <a:pt x="202" y="146"/>
                  </a:cubicBezTo>
                  <a:cubicBezTo>
                    <a:pt x="194" y="146"/>
                    <a:pt x="183" y="157"/>
                    <a:pt x="176" y="183"/>
                  </a:cubicBezTo>
                  <a:cubicBezTo>
                    <a:pt x="171" y="206"/>
                    <a:pt x="131" y="214"/>
                    <a:pt x="90" y="240"/>
                  </a:cubicBezTo>
                  <a:cubicBezTo>
                    <a:pt x="123" y="172"/>
                    <a:pt x="127" y="101"/>
                    <a:pt x="202" y="86"/>
                  </a:cubicBezTo>
                  <a:cubicBezTo>
                    <a:pt x="198" y="38"/>
                    <a:pt x="168" y="15"/>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6" name="Google Shape;43826;p28"/>
            <p:cNvSpPr/>
            <p:nvPr/>
          </p:nvSpPr>
          <p:spPr>
            <a:xfrm>
              <a:off x="-3837568" y="-3146200"/>
              <a:ext cx="14134" cy="13083"/>
            </a:xfrm>
            <a:custGeom>
              <a:avLst/>
              <a:gdLst/>
              <a:ahLst/>
              <a:cxnLst/>
              <a:rect l="l" t="t" r="r" b="b"/>
              <a:pathLst>
                <a:path w="296" h="274" extrusionOk="0">
                  <a:moveTo>
                    <a:pt x="165" y="1"/>
                  </a:moveTo>
                  <a:cubicBezTo>
                    <a:pt x="135" y="1"/>
                    <a:pt x="102" y="18"/>
                    <a:pt x="68" y="53"/>
                  </a:cubicBezTo>
                  <a:cubicBezTo>
                    <a:pt x="102" y="105"/>
                    <a:pt x="57" y="127"/>
                    <a:pt x="26" y="153"/>
                  </a:cubicBezTo>
                  <a:lnTo>
                    <a:pt x="26" y="158"/>
                  </a:lnTo>
                  <a:cubicBezTo>
                    <a:pt x="38" y="180"/>
                    <a:pt x="71" y="168"/>
                    <a:pt x="79" y="191"/>
                  </a:cubicBezTo>
                  <a:cubicBezTo>
                    <a:pt x="71" y="206"/>
                    <a:pt x="64" y="206"/>
                    <a:pt x="53" y="206"/>
                  </a:cubicBezTo>
                  <a:lnTo>
                    <a:pt x="26" y="206"/>
                  </a:lnTo>
                  <a:cubicBezTo>
                    <a:pt x="19" y="206"/>
                    <a:pt x="12" y="210"/>
                    <a:pt x="4" y="217"/>
                  </a:cubicBezTo>
                  <a:cubicBezTo>
                    <a:pt x="4" y="220"/>
                    <a:pt x="4" y="228"/>
                    <a:pt x="0" y="232"/>
                  </a:cubicBezTo>
                  <a:cubicBezTo>
                    <a:pt x="19" y="251"/>
                    <a:pt x="31" y="273"/>
                    <a:pt x="60" y="273"/>
                  </a:cubicBezTo>
                  <a:lnTo>
                    <a:pt x="68" y="273"/>
                  </a:lnTo>
                  <a:cubicBezTo>
                    <a:pt x="71" y="270"/>
                    <a:pt x="79" y="270"/>
                    <a:pt x="87" y="270"/>
                  </a:cubicBezTo>
                  <a:lnTo>
                    <a:pt x="109" y="270"/>
                  </a:lnTo>
                  <a:cubicBezTo>
                    <a:pt x="116" y="273"/>
                    <a:pt x="128" y="273"/>
                    <a:pt x="135" y="273"/>
                  </a:cubicBezTo>
                  <a:cubicBezTo>
                    <a:pt x="147" y="273"/>
                    <a:pt x="157" y="270"/>
                    <a:pt x="169" y="254"/>
                  </a:cubicBezTo>
                  <a:cubicBezTo>
                    <a:pt x="161" y="247"/>
                    <a:pt x="154" y="232"/>
                    <a:pt x="173" y="228"/>
                  </a:cubicBezTo>
                  <a:cubicBezTo>
                    <a:pt x="206" y="225"/>
                    <a:pt x="233" y="210"/>
                    <a:pt x="255" y="187"/>
                  </a:cubicBezTo>
                  <a:cubicBezTo>
                    <a:pt x="259" y="161"/>
                    <a:pt x="240" y="131"/>
                    <a:pt x="281" y="123"/>
                  </a:cubicBezTo>
                  <a:cubicBezTo>
                    <a:pt x="296" y="101"/>
                    <a:pt x="270" y="94"/>
                    <a:pt x="262" y="79"/>
                  </a:cubicBezTo>
                  <a:cubicBezTo>
                    <a:pt x="236" y="27"/>
                    <a:pt x="20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7" name="Google Shape;43827;p28"/>
            <p:cNvSpPr/>
            <p:nvPr/>
          </p:nvSpPr>
          <p:spPr>
            <a:xfrm>
              <a:off x="-3646759" y="-3515690"/>
              <a:ext cx="14182" cy="12511"/>
            </a:xfrm>
            <a:custGeom>
              <a:avLst/>
              <a:gdLst/>
              <a:ahLst/>
              <a:cxnLst/>
              <a:rect l="l" t="t" r="r" b="b"/>
              <a:pathLst>
                <a:path w="297" h="262" extrusionOk="0">
                  <a:moveTo>
                    <a:pt x="90" y="1"/>
                  </a:moveTo>
                  <a:cubicBezTo>
                    <a:pt x="79" y="1"/>
                    <a:pt x="72" y="8"/>
                    <a:pt x="68" y="34"/>
                  </a:cubicBezTo>
                  <a:cubicBezTo>
                    <a:pt x="86" y="45"/>
                    <a:pt x="38" y="82"/>
                    <a:pt x="79" y="82"/>
                  </a:cubicBezTo>
                  <a:lnTo>
                    <a:pt x="90" y="82"/>
                  </a:lnTo>
                  <a:cubicBezTo>
                    <a:pt x="98" y="116"/>
                    <a:pt x="64" y="108"/>
                    <a:pt x="50" y="127"/>
                  </a:cubicBezTo>
                  <a:cubicBezTo>
                    <a:pt x="45" y="135"/>
                    <a:pt x="45" y="135"/>
                    <a:pt x="42" y="135"/>
                  </a:cubicBezTo>
                  <a:cubicBezTo>
                    <a:pt x="38" y="135"/>
                    <a:pt x="38" y="120"/>
                    <a:pt x="34" y="116"/>
                  </a:cubicBezTo>
                  <a:cubicBezTo>
                    <a:pt x="16" y="139"/>
                    <a:pt x="0" y="161"/>
                    <a:pt x="19" y="191"/>
                  </a:cubicBezTo>
                  <a:cubicBezTo>
                    <a:pt x="45" y="236"/>
                    <a:pt x="83" y="262"/>
                    <a:pt x="128" y="262"/>
                  </a:cubicBezTo>
                  <a:cubicBezTo>
                    <a:pt x="154" y="262"/>
                    <a:pt x="188" y="251"/>
                    <a:pt x="217" y="232"/>
                  </a:cubicBezTo>
                  <a:lnTo>
                    <a:pt x="217" y="232"/>
                  </a:lnTo>
                  <a:cubicBezTo>
                    <a:pt x="210" y="232"/>
                    <a:pt x="199" y="236"/>
                    <a:pt x="191" y="236"/>
                  </a:cubicBezTo>
                  <a:cubicBezTo>
                    <a:pt x="184" y="236"/>
                    <a:pt x="176" y="232"/>
                    <a:pt x="173" y="220"/>
                  </a:cubicBezTo>
                  <a:cubicBezTo>
                    <a:pt x="165" y="202"/>
                    <a:pt x="173" y="172"/>
                    <a:pt x="188" y="168"/>
                  </a:cubicBezTo>
                  <a:cubicBezTo>
                    <a:pt x="195" y="165"/>
                    <a:pt x="199" y="165"/>
                    <a:pt x="202" y="165"/>
                  </a:cubicBezTo>
                  <a:cubicBezTo>
                    <a:pt x="229" y="165"/>
                    <a:pt x="229" y="194"/>
                    <a:pt x="233" y="217"/>
                  </a:cubicBezTo>
                  <a:cubicBezTo>
                    <a:pt x="281" y="191"/>
                    <a:pt x="269" y="139"/>
                    <a:pt x="281" y="97"/>
                  </a:cubicBezTo>
                  <a:cubicBezTo>
                    <a:pt x="296" y="56"/>
                    <a:pt x="255" y="15"/>
                    <a:pt x="207" y="1"/>
                  </a:cubicBezTo>
                  <a:cubicBezTo>
                    <a:pt x="207" y="19"/>
                    <a:pt x="207" y="41"/>
                    <a:pt x="188" y="41"/>
                  </a:cubicBezTo>
                  <a:lnTo>
                    <a:pt x="184" y="41"/>
                  </a:lnTo>
                  <a:cubicBezTo>
                    <a:pt x="165" y="41"/>
                    <a:pt x="150" y="23"/>
                    <a:pt x="139" y="8"/>
                  </a:cubicBezTo>
                  <a:cubicBezTo>
                    <a:pt x="139" y="8"/>
                    <a:pt x="135" y="11"/>
                    <a:pt x="131" y="11"/>
                  </a:cubicBezTo>
                  <a:cubicBezTo>
                    <a:pt x="124" y="11"/>
                    <a:pt x="117" y="8"/>
                    <a:pt x="109" y="4"/>
                  </a:cubicBezTo>
                  <a:cubicBezTo>
                    <a:pt x="105" y="4"/>
                    <a:pt x="98"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8" name="Google Shape;43828;p28"/>
            <p:cNvSpPr/>
            <p:nvPr/>
          </p:nvSpPr>
          <p:spPr>
            <a:xfrm>
              <a:off x="-3982155" y="-3460395"/>
              <a:ext cx="17190" cy="14373"/>
            </a:xfrm>
            <a:custGeom>
              <a:avLst/>
              <a:gdLst/>
              <a:ahLst/>
              <a:cxnLst/>
              <a:rect l="l" t="t" r="r" b="b"/>
              <a:pathLst>
                <a:path w="360" h="301" extrusionOk="0">
                  <a:moveTo>
                    <a:pt x="31" y="1"/>
                  </a:moveTo>
                  <a:cubicBezTo>
                    <a:pt x="4" y="23"/>
                    <a:pt x="35" y="35"/>
                    <a:pt x="38" y="54"/>
                  </a:cubicBezTo>
                  <a:cubicBezTo>
                    <a:pt x="38" y="68"/>
                    <a:pt x="57" y="83"/>
                    <a:pt x="42" y="102"/>
                  </a:cubicBezTo>
                  <a:cubicBezTo>
                    <a:pt x="19" y="132"/>
                    <a:pt x="1" y="180"/>
                    <a:pt x="42" y="199"/>
                  </a:cubicBezTo>
                  <a:cubicBezTo>
                    <a:pt x="76" y="218"/>
                    <a:pt x="98" y="263"/>
                    <a:pt x="131" y="263"/>
                  </a:cubicBezTo>
                  <a:lnTo>
                    <a:pt x="143" y="263"/>
                  </a:lnTo>
                  <a:cubicBezTo>
                    <a:pt x="184" y="263"/>
                    <a:pt x="210" y="285"/>
                    <a:pt x="251" y="300"/>
                  </a:cubicBezTo>
                  <a:cubicBezTo>
                    <a:pt x="233" y="266"/>
                    <a:pt x="233" y="248"/>
                    <a:pt x="270" y="240"/>
                  </a:cubicBezTo>
                  <a:cubicBezTo>
                    <a:pt x="288" y="240"/>
                    <a:pt x="315" y="237"/>
                    <a:pt x="318" y="214"/>
                  </a:cubicBezTo>
                  <a:lnTo>
                    <a:pt x="318" y="214"/>
                  </a:lnTo>
                  <a:cubicBezTo>
                    <a:pt x="311" y="214"/>
                    <a:pt x="307" y="218"/>
                    <a:pt x="300" y="218"/>
                  </a:cubicBezTo>
                  <a:cubicBezTo>
                    <a:pt x="285" y="218"/>
                    <a:pt x="273" y="211"/>
                    <a:pt x="259" y="206"/>
                  </a:cubicBezTo>
                  <a:cubicBezTo>
                    <a:pt x="251" y="206"/>
                    <a:pt x="244" y="218"/>
                    <a:pt x="236" y="218"/>
                  </a:cubicBezTo>
                  <a:cubicBezTo>
                    <a:pt x="233" y="218"/>
                    <a:pt x="228" y="218"/>
                    <a:pt x="225" y="214"/>
                  </a:cubicBezTo>
                  <a:cubicBezTo>
                    <a:pt x="218" y="206"/>
                    <a:pt x="221" y="195"/>
                    <a:pt x="225" y="188"/>
                  </a:cubicBezTo>
                  <a:cubicBezTo>
                    <a:pt x="233" y="177"/>
                    <a:pt x="236" y="166"/>
                    <a:pt x="244" y="154"/>
                  </a:cubicBezTo>
                  <a:cubicBezTo>
                    <a:pt x="247" y="139"/>
                    <a:pt x="259" y="128"/>
                    <a:pt x="273" y="128"/>
                  </a:cubicBezTo>
                  <a:lnTo>
                    <a:pt x="278" y="128"/>
                  </a:lnTo>
                  <a:cubicBezTo>
                    <a:pt x="304" y="132"/>
                    <a:pt x="296" y="154"/>
                    <a:pt x="300" y="169"/>
                  </a:cubicBezTo>
                  <a:lnTo>
                    <a:pt x="315" y="169"/>
                  </a:lnTo>
                  <a:cubicBezTo>
                    <a:pt x="356" y="154"/>
                    <a:pt x="359" y="128"/>
                    <a:pt x="341" y="91"/>
                  </a:cubicBezTo>
                  <a:cubicBezTo>
                    <a:pt x="330" y="68"/>
                    <a:pt x="311" y="49"/>
                    <a:pt x="300" y="31"/>
                  </a:cubicBezTo>
                  <a:cubicBezTo>
                    <a:pt x="278" y="42"/>
                    <a:pt x="247" y="42"/>
                    <a:pt x="251" y="80"/>
                  </a:cubicBezTo>
                  <a:cubicBezTo>
                    <a:pt x="251" y="94"/>
                    <a:pt x="247" y="113"/>
                    <a:pt x="228" y="117"/>
                  </a:cubicBezTo>
                  <a:cubicBezTo>
                    <a:pt x="173" y="128"/>
                    <a:pt x="188" y="166"/>
                    <a:pt x="195" y="206"/>
                  </a:cubicBezTo>
                  <a:cubicBezTo>
                    <a:pt x="161" y="173"/>
                    <a:pt x="139" y="135"/>
                    <a:pt x="98" y="109"/>
                  </a:cubicBezTo>
                  <a:cubicBezTo>
                    <a:pt x="128" y="109"/>
                    <a:pt x="158" y="106"/>
                    <a:pt x="188" y="106"/>
                  </a:cubicBezTo>
                  <a:cubicBezTo>
                    <a:pt x="184" y="72"/>
                    <a:pt x="131" y="80"/>
                    <a:pt x="131" y="38"/>
                  </a:cubicBezTo>
                  <a:cubicBezTo>
                    <a:pt x="121" y="42"/>
                    <a:pt x="113" y="46"/>
                    <a:pt x="102" y="46"/>
                  </a:cubicBezTo>
                  <a:cubicBezTo>
                    <a:pt x="83" y="46"/>
                    <a:pt x="68" y="3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9" name="Google Shape;43829;p28"/>
            <p:cNvSpPr/>
            <p:nvPr/>
          </p:nvSpPr>
          <p:spPr>
            <a:xfrm>
              <a:off x="-3958423" y="-3221359"/>
              <a:ext cx="13609" cy="14182"/>
            </a:xfrm>
            <a:custGeom>
              <a:avLst/>
              <a:gdLst/>
              <a:ahLst/>
              <a:cxnLst/>
              <a:rect l="l" t="t" r="r" b="b"/>
              <a:pathLst>
                <a:path w="285" h="297" extrusionOk="0">
                  <a:moveTo>
                    <a:pt x="162" y="0"/>
                  </a:moveTo>
                  <a:cubicBezTo>
                    <a:pt x="158" y="8"/>
                    <a:pt x="150" y="19"/>
                    <a:pt x="147" y="27"/>
                  </a:cubicBezTo>
                  <a:cubicBezTo>
                    <a:pt x="135" y="45"/>
                    <a:pt x="124" y="60"/>
                    <a:pt x="109" y="60"/>
                  </a:cubicBezTo>
                  <a:cubicBezTo>
                    <a:pt x="98" y="60"/>
                    <a:pt x="87" y="57"/>
                    <a:pt x="76" y="45"/>
                  </a:cubicBezTo>
                  <a:cubicBezTo>
                    <a:pt x="64" y="34"/>
                    <a:pt x="42" y="38"/>
                    <a:pt x="23" y="34"/>
                  </a:cubicBezTo>
                  <a:lnTo>
                    <a:pt x="23" y="34"/>
                  </a:lnTo>
                  <a:cubicBezTo>
                    <a:pt x="23" y="60"/>
                    <a:pt x="1" y="83"/>
                    <a:pt x="31" y="112"/>
                  </a:cubicBezTo>
                  <a:cubicBezTo>
                    <a:pt x="61" y="143"/>
                    <a:pt x="57" y="184"/>
                    <a:pt x="42" y="224"/>
                  </a:cubicBezTo>
                  <a:cubicBezTo>
                    <a:pt x="35" y="236"/>
                    <a:pt x="31" y="243"/>
                    <a:pt x="31" y="255"/>
                  </a:cubicBezTo>
                  <a:cubicBezTo>
                    <a:pt x="35" y="266"/>
                    <a:pt x="35" y="277"/>
                    <a:pt x="38" y="292"/>
                  </a:cubicBezTo>
                  <a:lnTo>
                    <a:pt x="42" y="296"/>
                  </a:lnTo>
                  <a:cubicBezTo>
                    <a:pt x="50" y="288"/>
                    <a:pt x="61" y="284"/>
                    <a:pt x="72" y="277"/>
                  </a:cubicBezTo>
                  <a:cubicBezTo>
                    <a:pt x="135" y="277"/>
                    <a:pt x="72" y="236"/>
                    <a:pt x="90" y="217"/>
                  </a:cubicBezTo>
                  <a:lnTo>
                    <a:pt x="90" y="217"/>
                  </a:lnTo>
                  <a:cubicBezTo>
                    <a:pt x="117" y="224"/>
                    <a:pt x="121" y="251"/>
                    <a:pt x="135" y="269"/>
                  </a:cubicBezTo>
                  <a:cubicBezTo>
                    <a:pt x="140" y="277"/>
                    <a:pt x="143" y="281"/>
                    <a:pt x="150" y="281"/>
                  </a:cubicBezTo>
                  <a:cubicBezTo>
                    <a:pt x="154" y="281"/>
                    <a:pt x="162" y="277"/>
                    <a:pt x="166" y="274"/>
                  </a:cubicBezTo>
                  <a:cubicBezTo>
                    <a:pt x="176" y="266"/>
                    <a:pt x="169" y="255"/>
                    <a:pt x="162" y="247"/>
                  </a:cubicBezTo>
                  <a:cubicBezTo>
                    <a:pt x="143" y="221"/>
                    <a:pt x="117" y="184"/>
                    <a:pt x="135" y="172"/>
                  </a:cubicBezTo>
                  <a:cubicBezTo>
                    <a:pt x="143" y="172"/>
                    <a:pt x="147" y="169"/>
                    <a:pt x="150" y="169"/>
                  </a:cubicBezTo>
                  <a:cubicBezTo>
                    <a:pt x="169" y="169"/>
                    <a:pt x="166" y="210"/>
                    <a:pt x="180" y="221"/>
                  </a:cubicBezTo>
                  <a:cubicBezTo>
                    <a:pt x="195" y="236"/>
                    <a:pt x="199" y="274"/>
                    <a:pt x="233" y="274"/>
                  </a:cubicBezTo>
                  <a:cubicBezTo>
                    <a:pt x="233" y="274"/>
                    <a:pt x="236" y="269"/>
                    <a:pt x="240" y="269"/>
                  </a:cubicBezTo>
                  <a:lnTo>
                    <a:pt x="274" y="269"/>
                  </a:lnTo>
                  <a:cubicBezTo>
                    <a:pt x="278" y="262"/>
                    <a:pt x="285" y="255"/>
                    <a:pt x="281" y="251"/>
                  </a:cubicBezTo>
                  <a:cubicBezTo>
                    <a:pt x="247" y="184"/>
                    <a:pt x="229" y="112"/>
                    <a:pt x="207" y="41"/>
                  </a:cubicBezTo>
                  <a:cubicBezTo>
                    <a:pt x="202" y="19"/>
                    <a:pt x="188"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0" name="Google Shape;43830;p28"/>
            <p:cNvSpPr/>
            <p:nvPr/>
          </p:nvSpPr>
          <p:spPr>
            <a:xfrm>
              <a:off x="-4080663" y="-3551025"/>
              <a:ext cx="16999" cy="17333"/>
            </a:xfrm>
            <a:custGeom>
              <a:avLst/>
              <a:gdLst/>
              <a:ahLst/>
              <a:cxnLst/>
              <a:rect l="l" t="t" r="r" b="b"/>
              <a:pathLst>
                <a:path w="356" h="363" extrusionOk="0">
                  <a:moveTo>
                    <a:pt x="210" y="0"/>
                  </a:moveTo>
                  <a:cubicBezTo>
                    <a:pt x="210" y="11"/>
                    <a:pt x="198" y="18"/>
                    <a:pt x="210" y="34"/>
                  </a:cubicBezTo>
                  <a:cubicBezTo>
                    <a:pt x="240" y="82"/>
                    <a:pt x="236" y="90"/>
                    <a:pt x="172" y="101"/>
                  </a:cubicBezTo>
                  <a:cubicBezTo>
                    <a:pt x="153" y="101"/>
                    <a:pt x="135" y="104"/>
                    <a:pt x="127" y="127"/>
                  </a:cubicBezTo>
                  <a:cubicBezTo>
                    <a:pt x="120" y="146"/>
                    <a:pt x="105" y="153"/>
                    <a:pt x="86" y="157"/>
                  </a:cubicBezTo>
                  <a:cubicBezTo>
                    <a:pt x="71" y="157"/>
                    <a:pt x="60" y="139"/>
                    <a:pt x="45" y="139"/>
                  </a:cubicBezTo>
                  <a:lnTo>
                    <a:pt x="34" y="139"/>
                  </a:lnTo>
                  <a:cubicBezTo>
                    <a:pt x="31" y="146"/>
                    <a:pt x="31" y="153"/>
                    <a:pt x="31" y="153"/>
                  </a:cubicBezTo>
                  <a:cubicBezTo>
                    <a:pt x="79" y="202"/>
                    <a:pt x="79" y="202"/>
                    <a:pt x="4" y="228"/>
                  </a:cubicBezTo>
                  <a:cubicBezTo>
                    <a:pt x="0" y="280"/>
                    <a:pt x="0" y="287"/>
                    <a:pt x="38" y="287"/>
                  </a:cubicBezTo>
                  <a:lnTo>
                    <a:pt x="57" y="287"/>
                  </a:lnTo>
                  <a:cubicBezTo>
                    <a:pt x="86" y="296"/>
                    <a:pt x="86" y="296"/>
                    <a:pt x="98" y="359"/>
                  </a:cubicBezTo>
                  <a:cubicBezTo>
                    <a:pt x="109" y="348"/>
                    <a:pt x="116" y="340"/>
                    <a:pt x="124" y="340"/>
                  </a:cubicBezTo>
                  <a:cubicBezTo>
                    <a:pt x="143" y="340"/>
                    <a:pt x="157" y="359"/>
                    <a:pt x="176" y="363"/>
                  </a:cubicBezTo>
                  <a:cubicBezTo>
                    <a:pt x="198" y="329"/>
                    <a:pt x="183" y="287"/>
                    <a:pt x="191" y="251"/>
                  </a:cubicBezTo>
                  <a:lnTo>
                    <a:pt x="191" y="251"/>
                  </a:lnTo>
                  <a:cubicBezTo>
                    <a:pt x="176" y="251"/>
                    <a:pt x="157" y="270"/>
                    <a:pt x="143" y="270"/>
                  </a:cubicBezTo>
                  <a:cubicBezTo>
                    <a:pt x="135" y="270"/>
                    <a:pt x="127" y="265"/>
                    <a:pt x="120" y="254"/>
                  </a:cubicBezTo>
                  <a:cubicBezTo>
                    <a:pt x="146" y="235"/>
                    <a:pt x="116" y="191"/>
                    <a:pt x="153" y="183"/>
                  </a:cubicBezTo>
                  <a:cubicBezTo>
                    <a:pt x="179" y="175"/>
                    <a:pt x="179" y="146"/>
                    <a:pt x="198" y="135"/>
                  </a:cubicBezTo>
                  <a:lnTo>
                    <a:pt x="198" y="135"/>
                  </a:lnTo>
                  <a:cubicBezTo>
                    <a:pt x="214" y="172"/>
                    <a:pt x="214" y="206"/>
                    <a:pt x="191" y="235"/>
                  </a:cubicBezTo>
                  <a:lnTo>
                    <a:pt x="198" y="235"/>
                  </a:lnTo>
                  <a:cubicBezTo>
                    <a:pt x="214" y="235"/>
                    <a:pt x="224" y="243"/>
                    <a:pt x="236" y="247"/>
                  </a:cubicBezTo>
                  <a:cubicBezTo>
                    <a:pt x="232" y="213"/>
                    <a:pt x="258" y="213"/>
                    <a:pt x="281" y="209"/>
                  </a:cubicBezTo>
                  <a:cubicBezTo>
                    <a:pt x="281" y="168"/>
                    <a:pt x="322" y="165"/>
                    <a:pt x="345" y="142"/>
                  </a:cubicBezTo>
                  <a:lnTo>
                    <a:pt x="348" y="142"/>
                  </a:lnTo>
                  <a:lnTo>
                    <a:pt x="348" y="139"/>
                  </a:lnTo>
                  <a:cubicBezTo>
                    <a:pt x="336" y="123"/>
                    <a:pt x="318" y="116"/>
                    <a:pt x="340" y="94"/>
                  </a:cubicBezTo>
                  <a:cubicBezTo>
                    <a:pt x="355" y="78"/>
                    <a:pt x="352" y="68"/>
                    <a:pt x="340" y="68"/>
                  </a:cubicBezTo>
                  <a:cubicBezTo>
                    <a:pt x="336" y="68"/>
                    <a:pt x="329" y="71"/>
                    <a:pt x="322" y="71"/>
                  </a:cubicBezTo>
                  <a:cubicBezTo>
                    <a:pt x="318" y="71"/>
                    <a:pt x="318" y="75"/>
                    <a:pt x="314" y="75"/>
                  </a:cubicBezTo>
                  <a:cubicBezTo>
                    <a:pt x="307" y="75"/>
                    <a:pt x="300" y="71"/>
                    <a:pt x="295" y="68"/>
                  </a:cubicBezTo>
                  <a:cubicBezTo>
                    <a:pt x="288" y="86"/>
                    <a:pt x="281" y="101"/>
                    <a:pt x="277" y="123"/>
                  </a:cubicBezTo>
                  <a:cubicBezTo>
                    <a:pt x="269" y="90"/>
                    <a:pt x="247" y="60"/>
                    <a:pt x="258" y="26"/>
                  </a:cubicBezTo>
                  <a:cubicBezTo>
                    <a:pt x="243" y="18"/>
                    <a:pt x="224" y="8"/>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1" name="Google Shape;43831;p28"/>
            <p:cNvSpPr/>
            <p:nvPr/>
          </p:nvSpPr>
          <p:spPr>
            <a:xfrm>
              <a:off x="-4107451" y="-3319915"/>
              <a:ext cx="13275" cy="18814"/>
            </a:xfrm>
            <a:custGeom>
              <a:avLst/>
              <a:gdLst/>
              <a:ahLst/>
              <a:cxnLst/>
              <a:rect l="l" t="t" r="r" b="b"/>
              <a:pathLst>
                <a:path w="278" h="394" extrusionOk="0">
                  <a:moveTo>
                    <a:pt x="23" y="1"/>
                  </a:moveTo>
                  <a:cubicBezTo>
                    <a:pt x="16" y="27"/>
                    <a:pt x="8" y="45"/>
                    <a:pt x="0" y="64"/>
                  </a:cubicBezTo>
                  <a:cubicBezTo>
                    <a:pt x="23" y="121"/>
                    <a:pt x="86" y="106"/>
                    <a:pt x="121" y="143"/>
                  </a:cubicBezTo>
                  <a:cubicBezTo>
                    <a:pt x="147" y="158"/>
                    <a:pt x="183" y="162"/>
                    <a:pt x="180" y="207"/>
                  </a:cubicBezTo>
                  <a:cubicBezTo>
                    <a:pt x="161" y="218"/>
                    <a:pt x="135" y="214"/>
                    <a:pt x="116" y="218"/>
                  </a:cubicBezTo>
                  <a:cubicBezTo>
                    <a:pt x="98" y="225"/>
                    <a:pt x="90" y="263"/>
                    <a:pt x="71" y="263"/>
                  </a:cubicBezTo>
                  <a:cubicBezTo>
                    <a:pt x="64" y="263"/>
                    <a:pt x="53" y="259"/>
                    <a:pt x="42" y="244"/>
                  </a:cubicBezTo>
                  <a:cubicBezTo>
                    <a:pt x="31" y="255"/>
                    <a:pt x="23" y="270"/>
                    <a:pt x="12" y="281"/>
                  </a:cubicBezTo>
                  <a:cubicBezTo>
                    <a:pt x="38" y="292"/>
                    <a:pt x="60" y="311"/>
                    <a:pt x="79" y="333"/>
                  </a:cubicBezTo>
                  <a:cubicBezTo>
                    <a:pt x="86" y="326"/>
                    <a:pt x="90" y="319"/>
                    <a:pt x="98" y="315"/>
                  </a:cubicBezTo>
                  <a:cubicBezTo>
                    <a:pt x="94" y="304"/>
                    <a:pt x="94" y="289"/>
                    <a:pt x="94" y="278"/>
                  </a:cubicBezTo>
                  <a:cubicBezTo>
                    <a:pt x="98" y="266"/>
                    <a:pt x="105" y="255"/>
                    <a:pt x="116" y="255"/>
                  </a:cubicBezTo>
                  <a:lnTo>
                    <a:pt x="121" y="255"/>
                  </a:lnTo>
                  <a:cubicBezTo>
                    <a:pt x="139" y="259"/>
                    <a:pt x="135" y="278"/>
                    <a:pt x="131" y="289"/>
                  </a:cubicBezTo>
                  <a:cubicBezTo>
                    <a:pt x="131" y="297"/>
                    <a:pt x="128" y="304"/>
                    <a:pt x="124" y="311"/>
                  </a:cubicBezTo>
                  <a:cubicBezTo>
                    <a:pt x="131" y="319"/>
                    <a:pt x="139" y="323"/>
                    <a:pt x="143" y="323"/>
                  </a:cubicBezTo>
                  <a:cubicBezTo>
                    <a:pt x="147" y="323"/>
                    <a:pt x="150" y="315"/>
                    <a:pt x="157" y="307"/>
                  </a:cubicBezTo>
                  <a:cubicBezTo>
                    <a:pt x="161" y="304"/>
                    <a:pt x="165" y="297"/>
                    <a:pt x="173" y="297"/>
                  </a:cubicBezTo>
                  <a:lnTo>
                    <a:pt x="176" y="297"/>
                  </a:lnTo>
                  <a:cubicBezTo>
                    <a:pt x="191" y="315"/>
                    <a:pt x="169" y="333"/>
                    <a:pt x="176" y="352"/>
                  </a:cubicBezTo>
                  <a:cubicBezTo>
                    <a:pt x="176" y="356"/>
                    <a:pt x="180" y="359"/>
                    <a:pt x="180" y="367"/>
                  </a:cubicBezTo>
                  <a:cubicBezTo>
                    <a:pt x="191" y="375"/>
                    <a:pt x="199" y="382"/>
                    <a:pt x="210" y="394"/>
                  </a:cubicBezTo>
                  <a:cubicBezTo>
                    <a:pt x="236" y="352"/>
                    <a:pt x="273" y="315"/>
                    <a:pt x="278" y="263"/>
                  </a:cubicBezTo>
                  <a:lnTo>
                    <a:pt x="273" y="263"/>
                  </a:lnTo>
                  <a:cubicBezTo>
                    <a:pt x="247" y="263"/>
                    <a:pt x="240" y="289"/>
                    <a:pt x="217" y="297"/>
                  </a:cubicBezTo>
                  <a:cubicBezTo>
                    <a:pt x="202" y="252"/>
                    <a:pt x="225" y="247"/>
                    <a:pt x="251" y="247"/>
                  </a:cubicBezTo>
                  <a:lnTo>
                    <a:pt x="273" y="247"/>
                  </a:lnTo>
                  <a:cubicBezTo>
                    <a:pt x="262" y="188"/>
                    <a:pt x="262" y="109"/>
                    <a:pt x="199" y="90"/>
                  </a:cubicBezTo>
                  <a:cubicBezTo>
                    <a:pt x="135" y="68"/>
                    <a:pt x="83" y="3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2" name="Google Shape;43832;p28"/>
            <p:cNvSpPr/>
            <p:nvPr/>
          </p:nvSpPr>
          <p:spPr>
            <a:xfrm>
              <a:off x="-4077321" y="-3543385"/>
              <a:ext cx="17954" cy="15423"/>
            </a:xfrm>
            <a:custGeom>
              <a:avLst/>
              <a:gdLst/>
              <a:ahLst/>
              <a:cxnLst/>
              <a:rect l="l" t="t" r="r" b="b"/>
              <a:pathLst>
                <a:path w="376" h="323" extrusionOk="0">
                  <a:moveTo>
                    <a:pt x="319" y="1"/>
                  </a:moveTo>
                  <a:cubicBezTo>
                    <a:pt x="293" y="1"/>
                    <a:pt x="293" y="38"/>
                    <a:pt x="270" y="42"/>
                  </a:cubicBezTo>
                  <a:cubicBezTo>
                    <a:pt x="256" y="49"/>
                    <a:pt x="256" y="65"/>
                    <a:pt x="259" y="75"/>
                  </a:cubicBezTo>
                  <a:cubicBezTo>
                    <a:pt x="289" y="127"/>
                    <a:pt x="252" y="165"/>
                    <a:pt x="230" y="203"/>
                  </a:cubicBezTo>
                  <a:cubicBezTo>
                    <a:pt x="222" y="210"/>
                    <a:pt x="222" y="229"/>
                    <a:pt x="211" y="229"/>
                  </a:cubicBezTo>
                  <a:cubicBezTo>
                    <a:pt x="211" y="229"/>
                    <a:pt x="207" y="225"/>
                    <a:pt x="203" y="222"/>
                  </a:cubicBezTo>
                  <a:cubicBezTo>
                    <a:pt x="180" y="203"/>
                    <a:pt x="162" y="177"/>
                    <a:pt x="188" y="146"/>
                  </a:cubicBezTo>
                  <a:cubicBezTo>
                    <a:pt x="170" y="132"/>
                    <a:pt x="151" y="117"/>
                    <a:pt x="166" y="87"/>
                  </a:cubicBezTo>
                  <a:cubicBezTo>
                    <a:pt x="154" y="83"/>
                    <a:pt x="144" y="75"/>
                    <a:pt x="128" y="75"/>
                  </a:cubicBezTo>
                  <a:lnTo>
                    <a:pt x="121" y="75"/>
                  </a:lnTo>
                  <a:lnTo>
                    <a:pt x="121" y="91"/>
                  </a:lnTo>
                  <a:cubicBezTo>
                    <a:pt x="113" y="127"/>
                    <a:pt x="128" y="169"/>
                    <a:pt x="106" y="203"/>
                  </a:cubicBezTo>
                  <a:cubicBezTo>
                    <a:pt x="121" y="236"/>
                    <a:pt x="121" y="258"/>
                    <a:pt x="91" y="258"/>
                  </a:cubicBezTo>
                  <a:cubicBezTo>
                    <a:pt x="83" y="258"/>
                    <a:pt x="76" y="258"/>
                    <a:pt x="68" y="255"/>
                  </a:cubicBezTo>
                  <a:cubicBezTo>
                    <a:pt x="50" y="251"/>
                    <a:pt x="35" y="248"/>
                    <a:pt x="16" y="244"/>
                  </a:cubicBezTo>
                  <a:cubicBezTo>
                    <a:pt x="13" y="244"/>
                    <a:pt x="9" y="248"/>
                    <a:pt x="1" y="248"/>
                  </a:cubicBezTo>
                  <a:cubicBezTo>
                    <a:pt x="16" y="267"/>
                    <a:pt x="23" y="284"/>
                    <a:pt x="23" y="322"/>
                  </a:cubicBezTo>
                  <a:lnTo>
                    <a:pt x="35" y="322"/>
                  </a:lnTo>
                  <a:cubicBezTo>
                    <a:pt x="50" y="300"/>
                    <a:pt x="68" y="289"/>
                    <a:pt x="83" y="289"/>
                  </a:cubicBezTo>
                  <a:cubicBezTo>
                    <a:pt x="99" y="289"/>
                    <a:pt x="118" y="300"/>
                    <a:pt x="132" y="307"/>
                  </a:cubicBezTo>
                  <a:cubicBezTo>
                    <a:pt x="144" y="289"/>
                    <a:pt x="151" y="281"/>
                    <a:pt x="162" y="281"/>
                  </a:cubicBezTo>
                  <a:cubicBezTo>
                    <a:pt x="173" y="281"/>
                    <a:pt x="185" y="289"/>
                    <a:pt x="196" y="300"/>
                  </a:cubicBezTo>
                  <a:cubicBezTo>
                    <a:pt x="203" y="289"/>
                    <a:pt x="214" y="270"/>
                    <a:pt x="230" y="270"/>
                  </a:cubicBezTo>
                  <a:cubicBezTo>
                    <a:pt x="233" y="270"/>
                    <a:pt x="244" y="274"/>
                    <a:pt x="252" y="289"/>
                  </a:cubicBezTo>
                  <a:cubicBezTo>
                    <a:pt x="263" y="300"/>
                    <a:pt x="278" y="311"/>
                    <a:pt x="293" y="322"/>
                  </a:cubicBezTo>
                  <a:cubicBezTo>
                    <a:pt x="304" y="319"/>
                    <a:pt x="311" y="311"/>
                    <a:pt x="311" y="296"/>
                  </a:cubicBezTo>
                  <a:cubicBezTo>
                    <a:pt x="311" y="236"/>
                    <a:pt x="337" y="188"/>
                    <a:pt x="375" y="143"/>
                  </a:cubicBezTo>
                  <a:cubicBezTo>
                    <a:pt x="375" y="136"/>
                    <a:pt x="371" y="127"/>
                    <a:pt x="368" y="120"/>
                  </a:cubicBezTo>
                  <a:lnTo>
                    <a:pt x="349" y="120"/>
                  </a:lnTo>
                  <a:cubicBezTo>
                    <a:pt x="342" y="120"/>
                    <a:pt x="330" y="117"/>
                    <a:pt x="327" y="110"/>
                  </a:cubicBezTo>
                  <a:cubicBezTo>
                    <a:pt x="308" y="68"/>
                    <a:pt x="311" y="38"/>
                    <a:pt x="330" y="5"/>
                  </a:cubicBezTo>
                  <a:lnTo>
                    <a:pt x="3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3" name="Google Shape;43833;p28"/>
            <p:cNvSpPr/>
            <p:nvPr/>
          </p:nvSpPr>
          <p:spPr>
            <a:xfrm>
              <a:off x="-3961622" y="-3340925"/>
              <a:ext cx="15232" cy="13800"/>
            </a:xfrm>
            <a:custGeom>
              <a:avLst/>
              <a:gdLst/>
              <a:ahLst/>
              <a:cxnLst/>
              <a:rect l="l" t="t" r="r" b="b"/>
              <a:pathLst>
                <a:path w="319" h="289" extrusionOk="0">
                  <a:moveTo>
                    <a:pt x="255" y="0"/>
                  </a:moveTo>
                  <a:cubicBezTo>
                    <a:pt x="195" y="7"/>
                    <a:pt x="131" y="11"/>
                    <a:pt x="90" y="67"/>
                  </a:cubicBezTo>
                  <a:cubicBezTo>
                    <a:pt x="112" y="64"/>
                    <a:pt x="135" y="59"/>
                    <a:pt x="154" y="59"/>
                  </a:cubicBezTo>
                  <a:cubicBezTo>
                    <a:pt x="165" y="78"/>
                    <a:pt x="143" y="90"/>
                    <a:pt x="146" y="109"/>
                  </a:cubicBezTo>
                  <a:cubicBezTo>
                    <a:pt x="154" y="109"/>
                    <a:pt x="162" y="116"/>
                    <a:pt x="172" y="116"/>
                  </a:cubicBezTo>
                  <a:lnTo>
                    <a:pt x="176" y="116"/>
                  </a:lnTo>
                  <a:cubicBezTo>
                    <a:pt x="184" y="112"/>
                    <a:pt x="188" y="112"/>
                    <a:pt x="195" y="112"/>
                  </a:cubicBezTo>
                  <a:cubicBezTo>
                    <a:pt x="221" y="112"/>
                    <a:pt x="210" y="138"/>
                    <a:pt x="202" y="157"/>
                  </a:cubicBezTo>
                  <a:cubicBezTo>
                    <a:pt x="195" y="183"/>
                    <a:pt x="169" y="198"/>
                    <a:pt x="150" y="216"/>
                  </a:cubicBezTo>
                  <a:cubicBezTo>
                    <a:pt x="135" y="205"/>
                    <a:pt x="139" y="187"/>
                    <a:pt x="135" y="168"/>
                  </a:cubicBezTo>
                  <a:cubicBezTo>
                    <a:pt x="120" y="171"/>
                    <a:pt x="105" y="176"/>
                    <a:pt x="90" y="176"/>
                  </a:cubicBezTo>
                  <a:cubicBezTo>
                    <a:pt x="83" y="209"/>
                    <a:pt x="79" y="224"/>
                    <a:pt x="60" y="224"/>
                  </a:cubicBezTo>
                  <a:cubicBezTo>
                    <a:pt x="50" y="224"/>
                    <a:pt x="34" y="221"/>
                    <a:pt x="15" y="213"/>
                  </a:cubicBezTo>
                  <a:lnTo>
                    <a:pt x="12" y="213"/>
                  </a:lnTo>
                  <a:cubicBezTo>
                    <a:pt x="8" y="213"/>
                    <a:pt x="5" y="216"/>
                    <a:pt x="0" y="216"/>
                  </a:cubicBezTo>
                  <a:lnTo>
                    <a:pt x="0" y="232"/>
                  </a:lnTo>
                  <a:cubicBezTo>
                    <a:pt x="31" y="243"/>
                    <a:pt x="50" y="266"/>
                    <a:pt x="76" y="284"/>
                  </a:cubicBezTo>
                  <a:cubicBezTo>
                    <a:pt x="90" y="276"/>
                    <a:pt x="102" y="258"/>
                    <a:pt x="120" y="258"/>
                  </a:cubicBezTo>
                  <a:cubicBezTo>
                    <a:pt x="124" y="258"/>
                    <a:pt x="128" y="258"/>
                    <a:pt x="131" y="261"/>
                  </a:cubicBezTo>
                  <a:cubicBezTo>
                    <a:pt x="157" y="280"/>
                    <a:pt x="180" y="288"/>
                    <a:pt x="202" y="288"/>
                  </a:cubicBezTo>
                  <a:cubicBezTo>
                    <a:pt x="240" y="288"/>
                    <a:pt x="277" y="266"/>
                    <a:pt x="314" y="239"/>
                  </a:cubicBezTo>
                  <a:cubicBezTo>
                    <a:pt x="311" y="224"/>
                    <a:pt x="314" y="205"/>
                    <a:pt x="300" y="198"/>
                  </a:cubicBezTo>
                  <a:cubicBezTo>
                    <a:pt x="269" y="187"/>
                    <a:pt x="285" y="168"/>
                    <a:pt x="288" y="149"/>
                  </a:cubicBezTo>
                  <a:cubicBezTo>
                    <a:pt x="262" y="138"/>
                    <a:pt x="236" y="123"/>
                    <a:pt x="214" y="86"/>
                  </a:cubicBezTo>
                  <a:lnTo>
                    <a:pt x="214" y="86"/>
                  </a:lnTo>
                  <a:cubicBezTo>
                    <a:pt x="259" y="97"/>
                    <a:pt x="285" y="109"/>
                    <a:pt x="288" y="149"/>
                  </a:cubicBezTo>
                  <a:cubicBezTo>
                    <a:pt x="307" y="138"/>
                    <a:pt x="307" y="116"/>
                    <a:pt x="314" y="101"/>
                  </a:cubicBezTo>
                  <a:cubicBezTo>
                    <a:pt x="307" y="78"/>
                    <a:pt x="319" y="52"/>
                    <a:pt x="292" y="37"/>
                  </a:cubicBezTo>
                  <a:lnTo>
                    <a:pt x="292" y="37"/>
                  </a:lnTo>
                  <a:cubicBezTo>
                    <a:pt x="288" y="41"/>
                    <a:pt x="296" y="59"/>
                    <a:pt x="288" y="59"/>
                  </a:cubicBezTo>
                  <a:cubicBezTo>
                    <a:pt x="285" y="59"/>
                    <a:pt x="281" y="59"/>
                    <a:pt x="274" y="52"/>
                  </a:cubicBezTo>
                  <a:cubicBezTo>
                    <a:pt x="259" y="37"/>
                    <a:pt x="255" y="22"/>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4" name="Google Shape;43834;p28"/>
            <p:cNvSpPr/>
            <p:nvPr/>
          </p:nvSpPr>
          <p:spPr>
            <a:xfrm>
              <a:off x="-3892862" y="-3113921"/>
              <a:ext cx="13418" cy="11699"/>
            </a:xfrm>
            <a:custGeom>
              <a:avLst/>
              <a:gdLst/>
              <a:ahLst/>
              <a:cxnLst/>
              <a:rect l="l" t="t" r="r" b="b"/>
              <a:pathLst>
                <a:path w="281" h="245" extrusionOk="0">
                  <a:moveTo>
                    <a:pt x="85" y="1"/>
                  </a:moveTo>
                  <a:cubicBezTo>
                    <a:pt x="71" y="1"/>
                    <a:pt x="63" y="12"/>
                    <a:pt x="56" y="20"/>
                  </a:cubicBezTo>
                  <a:cubicBezTo>
                    <a:pt x="49" y="31"/>
                    <a:pt x="41" y="38"/>
                    <a:pt x="30" y="38"/>
                  </a:cubicBezTo>
                  <a:lnTo>
                    <a:pt x="26" y="38"/>
                  </a:lnTo>
                  <a:cubicBezTo>
                    <a:pt x="11" y="53"/>
                    <a:pt x="7" y="68"/>
                    <a:pt x="4" y="87"/>
                  </a:cubicBezTo>
                  <a:cubicBezTo>
                    <a:pt x="0" y="150"/>
                    <a:pt x="45" y="214"/>
                    <a:pt x="145" y="244"/>
                  </a:cubicBezTo>
                  <a:cubicBezTo>
                    <a:pt x="161" y="240"/>
                    <a:pt x="175" y="236"/>
                    <a:pt x="190" y="236"/>
                  </a:cubicBezTo>
                  <a:cubicBezTo>
                    <a:pt x="224" y="210"/>
                    <a:pt x="261" y="191"/>
                    <a:pt x="280" y="150"/>
                  </a:cubicBezTo>
                  <a:lnTo>
                    <a:pt x="280" y="150"/>
                  </a:lnTo>
                  <a:cubicBezTo>
                    <a:pt x="273" y="154"/>
                    <a:pt x="265" y="154"/>
                    <a:pt x="258" y="154"/>
                  </a:cubicBezTo>
                  <a:cubicBezTo>
                    <a:pt x="228" y="154"/>
                    <a:pt x="213" y="113"/>
                    <a:pt x="183" y="101"/>
                  </a:cubicBezTo>
                  <a:cubicBezTo>
                    <a:pt x="239" y="94"/>
                    <a:pt x="250" y="65"/>
                    <a:pt x="242" y="20"/>
                  </a:cubicBezTo>
                  <a:cubicBezTo>
                    <a:pt x="239" y="20"/>
                    <a:pt x="232" y="15"/>
                    <a:pt x="228" y="15"/>
                  </a:cubicBezTo>
                  <a:cubicBezTo>
                    <a:pt x="209" y="23"/>
                    <a:pt x="202" y="42"/>
                    <a:pt x="194" y="57"/>
                  </a:cubicBezTo>
                  <a:cubicBezTo>
                    <a:pt x="172" y="46"/>
                    <a:pt x="168" y="5"/>
                    <a:pt x="142" y="5"/>
                  </a:cubicBezTo>
                  <a:cubicBezTo>
                    <a:pt x="138" y="5"/>
                    <a:pt x="127" y="5"/>
                    <a:pt x="119" y="12"/>
                  </a:cubicBezTo>
                  <a:cubicBezTo>
                    <a:pt x="90" y="57"/>
                    <a:pt x="135" y="68"/>
                    <a:pt x="157" y="87"/>
                  </a:cubicBezTo>
                  <a:cubicBezTo>
                    <a:pt x="138" y="110"/>
                    <a:pt x="90" y="72"/>
                    <a:pt x="101" y="136"/>
                  </a:cubicBezTo>
                  <a:cubicBezTo>
                    <a:pt x="67" y="79"/>
                    <a:pt x="67" y="79"/>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5" name="Google Shape;43835;p28"/>
            <p:cNvSpPr/>
            <p:nvPr/>
          </p:nvSpPr>
          <p:spPr>
            <a:xfrm>
              <a:off x="-4006937" y="-3224367"/>
              <a:ext cx="10553" cy="15519"/>
            </a:xfrm>
            <a:custGeom>
              <a:avLst/>
              <a:gdLst/>
              <a:ahLst/>
              <a:cxnLst/>
              <a:rect l="l" t="t" r="r" b="b"/>
              <a:pathLst>
                <a:path w="221" h="325" extrusionOk="0">
                  <a:moveTo>
                    <a:pt x="150" y="63"/>
                  </a:moveTo>
                  <a:cubicBezTo>
                    <a:pt x="157" y="63"/>
                    <a:pt x="164" y="71"/>
                    <a:pt x="169" y="78"/>
                  </a:cubicBezTo>
                  <a:cubicBezTo>
                    <a:pt x="172" y="94"/>
                    <a:pt x="161" y="97"/>
                    <a:pt x="150" y="104"/>
                  </a:cubicBezTo>
                  <a:cubicBezTo>
                    <a:pt x="146" y="108"/>
                    <a:pt x="142" y="108"/>
                    <a:pt x="138" y="108"/>
                  </a:cubicBezTo>
                  <a:cubicBezTo>
                    <a:pt x="135" y="108"/>
                    <a:pt x="131" y="104"/>
                    <a:pt x="131" y="94"/>
                  </a:cubicBezTo>
                  <a:cubicBezTo>
                    <a:pt x="127" y="82"/>
                    <a:pt x="131" y="67"/>
                    <a:pt x="146" y="63"/>
                  </a:cubicBezTo>
                  <a:close/>
                  <a:moveTo>
                    <a:pt x="101" y="0"/>
                  </a:moveTo>
                  <a:cubicBezTo>
                    <a:pt x="86" y="0"/>
                    <a:pt x="67" y="7"/>
                    <a:pt x="75" y="26"/>
                  </a:cubicBezTo>
                  <a:cubicBezTo>
                    <a:pt x="86" y="67"/>
                    <a:pt x="57" y="78"/>
                    <a:pt x="38" y="101"/>
                  </a:cubicBezTo>
                  <a:cubicBezTo>
                    <a:pt x="38" y="112"/>
                    <a:pt x="34" y="123"/>
                    <a:pt x="22" y="130"/>
                  </a:cubicBezTo>
                  <a:cubicBezTo>
                    <a:pt x="15" y="135"/>
                    <a:pt x="7" y="138"/>
                    <a:pt x="4" y="142"/>
                  </a:cubicBezTo>
                  <a:cubicBezTo>
                    <a:pt x="0" y="146"/>
                    <a:pt x="4" y="157"/>
                    <a:pt x="4" y="157"/>
                  </a:cubicBezTo>
                  <a:cubicBezTo>
                    <a:pt x="71" y="157"/>
                    <a:pt x="0" y="265"/>
                    <a:pt x="71" y="265"/>
                  </a:cubicBezTo>
                  <a:cubicBezTo>
                    <a:pt x="75" y="265"/>
                    <a:pt x="83" y="265"/>
                    <a:pt x="86" y="261"/>
                  </a:cubicBezTo>
                  <a:cubicBezTo>
                    <a:pt x="116" y="269"/>
                    <a:pt x="153" y="261"/>
                    <a:pt x="146" y="314"/>
                  </a:cubicBezTo>
                  <a:cubicBezTo>
                    <a:pt x="142" y="321"/>
                    <a:pt x="146" y="325"/>
                    <a:pt x="146" y="325"/>
                  </a:cubicBezTo>
                  <a:cubicBezTo>
                    <a:pt x="153" y="325"/>
                    <a:pt x="164" y="314"/>
                    <a:pt x="169" y="314"/>
                  </a:cubicBezTo>
                  <a:lnTo>
                    <a:pt x="187" y="314"/>
                  </a:lnTo>
                  <a:cubicBezTo>
                    <a:pt x="206" y="295"/>
                    <a:pt x="217" y="277"/>
                    <a:pt x="209" y="247"/>
                  </a:cubicBezTo>
                  <a:cubicBezTo>
                    <a:pt x="221" y="224"/>
                    <a:pt x="221" y="206"/>
                    <a:pt x="195" y="187"/>
                  </a:cubicBezTo>
                  <a:cubicBezTo>
                    <a:pt x="179" y="175"/>
                    <a:pt x="183" y="149"/>
                    <a:pt x="195" y="120"/>
                  </a:cubicBezTo>
                  <a:cubicBezTo>
                    <a:pt x="198" y="104"/>
                    <a:pt x="191" y="82"/>
                    <a:pt x="187" y="63"/>
                  </a:cubicBezTo>
                  <a:cubicBezTo>
                    <a:pt x="169" y="30"/>
                    <a:pt x="124" y="3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6" name="Google Shape;43836;p28"/>
            <p:cNvSpPr/>
            <p:nvPr/>
          </p:nvSpPr>
          <p:spPr>
            <a:xfrm>
              <a:off x="-4154389" y="-3287063"/>
              <a:ext cx="14182" cy="15758"/>
            </a:xfrm>
            <a:custGeom>
              <a:avLst/>
              <a:gdLst/>
              <a:ahLst/>
              <a:cxnLst/>
              <a:rect l="l" t="t" r="r" b="b"/>
              <a:pathLst>
                <a:path w="297" h="330" extrusionOk="0">
                  <a:moveTo>
                    <a:pt x="184" y="1"/>
                  </a:moveTo>
                  <a:cubicBezTo>
                    <a:pt x="153" y="1"/>
                    <a:pt x="150" y="20"/>
                    <a:pt x="157" y="42"/>
                  </a:cubicBezTo>
                  <a:cubicBezTo>
                    <a:pt x="172" y="61"/>
                    <a:pt x="188" y="80"/>
                    <a:pt x="146" y="83"/>
                  </a:cubicBezTo>
                  <a:cubicBezTo>
                    <a:pt x="127" y="87"/>
                    <a:pt x="105" y="87"/>
                    <a:pt x="86" y="90"/>
                  </a:cubicBezTo>
                  <a:cubicBezTo>
                    <a:pt x="86" y="106"/>
                    <a:pt x="94" y="109"/>
                    <a:pt x="101" y="109"/>
                  </a:cubicBezTo>
                  <a:lnTo>
                    <a:pt x="117" y="109"/>
                  </a:lnTo>
                  <a:cubicBezTo>
                    <a:pt x="127" y="109"/>
                    <a:pt x="135" y="109"/>
                    <a:pt x="139" y="124"/>
                  </a:cubicBezTo>
                  <a:cubicBezTo>
                    <a:pt x="143" y="150"/>
                    <a:pt x="162" y="165"/>
                    <a:pt x="188" y="177"/>
                  </a:cubicBezTo>
                  <a:cubicBezTo>
                    <a:pt x="214" y="184"/>
                    <a:pt x="214" y="210"/>
                    <a:pt x="195" y="232"/>
                  </a:cubicBezTo>
                  <a:cubicBezTo>
                    <a:pt x="188" y="247"/>
                    <a:pt x="188" y="270"/>
                    <a:pt x="191" y="296"/>
                  </a:cubicBezTo>
                  <a:cubicBezTo>
                    <a:pt x="162" y="270"/>
                    <a:pt x="143" y="244"/>
                    <a:pt x="109" y="237"/>
                  </a:cubicBezTo>
                  <a:cubicBezTo>
                    <a:pt x="124" y="221"/>
                    <a:pt x="135" y="225"/>
                    <a:pt x="146" y="221"/>
                  </a:cubicBezTo>
                  <a:cubicBezTo>
                    <a:pt x="146" y="214"/>
                    <a:pt x="146" y="206"/>
                    <a:pt x="143" y="199"/>
                  </a:cubicBezTo>
                  <a:cubicBezTo>
                    <a:pt x="139" y="192"/>
                    <a:pt x="135" y="192"/>
                    <a:pt x="131" y="192"/>
                  </a:cubicBezTo>
                  <a:cubicBezTo>
                    <a:pt x="124" y="192"/>
                    <a:pt x="117" y="195"/>
                    <a:pt x="109" y="203"/>
                  </a:cubicBezTo>
                  <a:cubicBezTo>
                    <a:pt x="105" y="210"/>
                    <a:pt x="98" y="214"/>
                    <a:pt x="90" y="214"/>
                  </a:cubicBezTo>
                  <a:cubicBezTo>
                    <a:pt x="86" y="214"/>
                    <a:pt x="83" y="210"/>
                    <a:pt x="79" y="203"/>
                  </a:cubicBezTo>
                  <a:cubicBezTo>
                    <a:pt x="72" y="187"/>
                    <a:pt x="67" y="177"/>
                    <a:pt x="60" y="177"/>
                  </a:cubicBezTo>
                  <a:cubicBezTo>
                    <a:pt x="57" y="177"/>
                    <a:pt x="57" y="177"/>
                    <a:pt x="53" y="173"/>
                  </a:cubicBezTo>
                  <a:cubicBezTo>
                    <a:pt x="45" y="177"/>
                    <a:pt x="41" y="180"/>
                    <a:pt x="34" y="187"/>
                  </a:cubicBezTo>
                  <a:cubicBezTo>
                    <a:pt x="27" y="195"/>
                    <a:pt x="19" y="203"/>
                    <a:pt x="12" y="203"/>
                  </a:cubicBezTo>
                  <a:cubicBezTo>
                    <a:pt x="0" y="203"/>
                    <a:pt x="0" y="218"/>
                    <a:pt x="15" y="229"/>
                  </a:cubicBezTo>
                  <a:cubicBezTo>
                    <a:pt x="34" y="247"/>
                    <a:pt x="15" y="251"/>
                    <a:pt x="0" y="255"/>
                  </a:cubicBezTo>
                  <a:cubicBezTo>
                    <a:pt x="31" y="273"/>
                    <a:pt x="64" y="281"/>
                    <a:pt x="98" y="304"/>
                  </a:cubicBezTo>
                  <a:cubicBezTo>
                    <a:pt x="124" y="322"/>
                    <a:pt x="153" y="330"/>
                    <a:pt x="180" y="330"/>
                  </a:cubicBezTo>
                  <a:cubicBezTo>
                    <a:pt x="236" y="330"/>
                    <a:pt x="281" y="289"/>
                    <a:pt x="284" y="221"/>
                  </a:cubicBezTo>
                  <a:cubicBezTo>
                    <a:pt x="240" y="214"/>
                    <a:pt x="221" y="187"/>
                    <a:pt x="247" y="158"/>
                  </a:cubicBezTo>
                  <a:cubicBezTo>
                    <a:pt x="255" y="150"/>
                    <a:pt x="258" y="150"/>
                    <a:pt x="266" y="150"/>
                  </a:cubicBezTo>
                  <a:cubicBezTo>
                    <a:pt x="274" y="150"/>
                    <a:pt x="277" y="161"/>
                    <a:pt x="281" y="173"/>
                  </a:cubicBezTo>
                  <a:cubicBezTo>
                    <a:pt x="284" y="173"/>
                    <a:pt x="288" y="173"/>
                    <a:pt x="296" y="169"/>
                  </a:cubicBezTo>
                  <a:cubicBezTo>
                    <a:pt x="288" y="132"/>
                    <a:pt x="277" y="102"/>
                    <a:pt x="240" y="87"/>
                  </a:cubicBezTo>
                  <a:lnTo>
                    <a:pt x="232" y="87"/>
                  </a:lnTo>
                  <a:cubicBezTo>
                    <a:pt x="198" y="87"/>
                    <a:pt x="188" y="64"/>
                    <a:pt x="188" y="35"/>
                  </a:cubicBezTo>
                  <a:cubicBezTo>
                    <a:pt x="184" y="23"/>
                    <a:pt x="184" y="12"/>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7" name="Google Shape;43837;p28"/>
            <p:cNvSpPr/>
            <p:nvPr/>
          </p:nvSpPr>
          <p:spPr>
            <a:xfrm>
              <a:off x="-3941090" y="-3235970"/>
              <a:ext cx="13991" cy="18766"/>
            </a:xfrm>
            <a:custGeom>
              <a:avLst/>
              <a:gdLst/>
              <a:ahLst/>
              <a:cxnLst/>
              <a:rect l="l" t="t" r="r" b="b"/>
              <a:pathLst>
                <a:path w="293" h="393" extrusionOk="0">
                  <a:moveTo>
                    <a:pt x="169" y="0"/>
                  </a:moveTo>
                  <a:cubicBezTo>
                    <a:pt x="153" y="0"/>
                    <a:pt x="143" y="11"/>
                    <a:pt x="131" y="19"/>
                  </a:cubicBezTo>
                  <a:cubicBezTo>
                    <a:pt x="120" y="30"/>
                    <a:pt x="109" y="41"/>
                    <a:pt x="94" y="41"/>
                  </a:cubicBezTo>
                  <a:lnTo>
                    <a:pt x="86" y="41"/>
                  </a:lnTo>
                  <a:cubicBezTo>
                    <a:pt x="101" y="56"/>
                    <a:pt x="135" y="64"/>
                    <a:pt x="94" y="86"/>
                  </a:cubicBezTo>
                  <a:cubicBezTo>
                    <a:pt x="101" y="119"/>
                    <a:pt x="68" y="131"/>
                    <a:pt x="56" y="153"/>
                  </a:cubicBezTo>
                  <a:cubicBezTo>
                    <a:pt x="72" y="183"/>
                    <a:pt x="64" y="206"/>
                    <a:pt x="30" y="216"/>
                  </a:cubicBezTo>
                  <a:cubicBezTo>
                    <a:pt x="23" y="224"/>
                    <a:pt x="12" y="232"/>
                    <a:pt x="1" y="235"/>
                  </a:cubicBezTo>
                  <a:cubicBezTo>
                    <a:pt x="12" y="302"/>
                    <a:pt x="83" y="325"/>
                    <a:pt x="105" y="385"/>
                  </a:cubicBezTo>
                  <a:cubicBezTo>
                    <a:pt x="105" y="392"/>
                    <a:pt x="109" y="392"/>
                    <a:pt x="117" y="392"/>
                  </a:cubicBezTo>
                  <a:cubicBezTo>
                    <a:pt x="124" y="392"/>
                    <a:pt x="139" y="385"/>
                    <a:pt x="146" y="373"/>
                  </a:cubicBezTo>
                  <a:lnTo>
                    <a:pt x="127" y="373"/>
                  </a:lnTo>
                  <a:cubicBezTo>
                    <a:pt x="113" y="366"/>
                    <a:pt x="113" y="355"/>
                    <a:pt x="124" y="347"/>
                  </a:cubicBezTo>
                  <a:cubicBezTo>
                    <a:pt x="135" y="340"/>
                    <a:pt x="150" y="340"/>
                    <a:pt x="153" y="325"/>
                  </a:cubicBezTo>
                  <a:cubicBezTo>
                    <a:pt x="150" y="310"/>
                    <a:pt x="143" y="299"/>
                    <a:pt x="131" y="292"/>
                  </a:cubicBezTo>
                  <a:cubicBezTo>
                    <a:pt x="83" y="258"/>
                    <a:pt x="124" y="258"/>
                    <a:pt x="143" y="250"/>
                  </a:cubicBezTo>
                  <a:cubicBezTo>
                    <a:pt x="146" y="239"/>
                    <a:pt x="153" y="228"/>
                    <a:pt x="158" y="216"/>
                  </a:cubicBezTo>
                  <a:cubicBezTo>
                    <a:pt x="153" y="190"/>
                    <a:pt x="109" y="161"/>
                    <a:pt x="161" y="138"/>
                  </a:cubicBezTo>
                  <a:cubicBezTo>
                    <a:pt x="158" y="112"/>
                    <a:pt x="169" y="93"/>
                    <a:pt x="195" y="90"/>
                  </a:cubicBezTo>
                  <a:lnTo>
                    <a:pt x="210" y="90"/>
                  </a:lnTo>
                  <a:cubicBezTo>
                    <a:pt x="221" y="90"/>
                    <a:pt x="229" y="93"/>
                    <a:pt x="232" y="104"/>
                  </a:cubicBezTo>
                  <a:cubicBezTo>
                    <a:pt x="236" y="123"/>
                    <a:pt x="221" y="131"/>
                    <a:pt x="206" y="135"/>
                  </a:cubicBezTo>
                  <a:cubicBezTo>
                    <a:pt x="221" y="142"/>
                    <a:pt x="232" y="145"/>
                    <a:pt x="243" y="145"/>
                  </a:cubicBezTo>
                  <a:cubicBezTo>
                    <a:pt x="255" y="145"/>
                    <a:pt x="262" y="138"/>
                    <a:pt x="255" y="109"/>
                  </a:cubicBezTo>
                  <a:cubicBezTo>
                    <a:pt x="248" y="75"/>
                    <a:pt x="292" y="75"/>
                    <a:pt x="288" y="45"/>
                  </a:cubicBezTo>
                  <a:cubicBezTo>
                    <a:pt x="281" y="30"/>
                    <a:pt x="274" y="19"/>
                    <a:pt x="270" y="4"/>
                  </a:cubicBezTo>
                  <a:lnTo>
                    <a:pt x="251" y="4"/>
                  </a:lnTo>
                  <a:cubicBezTo>
                    <a:pt x="251" y="26"/>
                    <a:pt x="270" y="52"/>
                    <a:pt x="243" y="64"/>
                  </a:cubicBezTo>
                  <a:cubicBezTo>
                    <a:pt x="236" y="67"/>
                    <a:pt x="232" y="67"/>
                    <a:pt x="229" y="67"/>
                  </a:cubicBezTo>
                  <a:cubicBezTo>
                    <a:pt x="206" y="67"/>
                    <a:pt x="198" y="45"/>
                    <a:pt x="191" y="26"/>
                  </a:cubicBezTo>
                  <a:cubicBezTo>
                    <a:pt x="187" y="14"/>
                    <a:pt x="180" y="7"/>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8" name="Google Shape;43838;p28"/>
            <p:cNvSpPr/>
            <p:nvPr/>
          </p:nvSpPr>
          <p:spPr>
            <a:xfrm>
              <a:off x="-3741543" y="-3384520"/>
              <a:ext cx="12749" cy="16474"/>
            </a:xfrm>
            <a:custGeom>
              <a:avLst/>
              <a:gdLst/>
              <a:ahLst/>
              <a:cxnLst/>
              <a:rect l="l" t="t" r="r" b="b"/>
              <a:pathLst>
                <a:path w="267" h="345" extrusionOk="0">
                  <a:moveTo>
                    <a:pt x="128" y="1"/>
                  </a:moveTo>
                  <a:cubicBezTo>
                    <a:pt x="120" y="1"/>
                    <a:pt x="113" y="1"/>
                    <a:pt x="106" y="4"/>
                  </a:cubicBezTo>
                  <a:cubicBezTo>
                    <a:pt x="113" y="16"/>
                    <a:pt x="128" y="30"/>
                    <a:pt x="128" y="46"/>
                  </a:cubicBezTo>
                  <a:cubicBezTo>
                    <a:pt x="135" y="49"/>
                    <a:pt x="139" y="57"/>
                    <a:pt x="132" y="64"/>
                  </a:cubicBezTo>
                  <a:cubicBezTo>
                    <a:pt x="117" y="90"/>
                    <a:pt x="98" y="116"/>
                    <a:pt x="146" y="124"/>
                  </a:cubicBezTo>
                  <a:cubicBezTo>
                    <a:pt x="143" y="150"/>
                    <a:pt x="180" y="165"/>
                    <a:pt x="161" y="199"/>
                  </a:cubicBezTo>
                  <a:cubicBezTo>
                    <a:pt x="143" y="232"/>
                    <a:pt x="109" y="232"/>
                    <a:pt x="75" y="240"/>
                  </a:cubicBezTo>
                  <a:lnTo>
                    <a:pt x="68" y="240"/>
                  </a:lnTo>
                  <a:cubicBezTo>
                    <a:pt x="56" y="240"/>
                    <a:pt x="42" y="232"/>
                    <a:pt x="27" y="229"/>
                  </a:cubicBezTo>
                  <a:lnTo>
                    <a:pt x="27" y="229"/>
                  </a:lnTo>
                  <a:cubicBezTo>
                    <a:pt x="8" y="255"/>
                    <a:pt x="30" y="289"/>
                    <a:pt x="1" y="311"/>
                  </a:cubicBezTo>
                  <a:cubicBezTo>
                    <a:pt x="4" y="318"/>
                    <a:pt x="8" y="330"/>
                    <a:pt x="20" y="330"/>
                  </a:cubicBezTo>
                  <a:cubicBezTo>
                    <a:pt x="20" y="330"/>
                    <a:pt x="23" y="330"/>
                    <a:pt x="27" y="326"/>
                  </a:cubicBezTo>
                  <a:lnTo>
                    <a:pt x="42" y="326"/>
                  </a:lnTo>
                  <a:cubicBezTo>
                    <a:pt x="61" y="326"/>
                    <a:pt x="72" y="333"/>
                    <a:pt x="87" y="344"/>
                  </a:cubicBezTo>
                  <a:cubicBezTo>
                    <a:pt x="90" y="344"/>
                    <a:pt x="94" y="344"/>
                    <a:pt x="101" y="341"/>
                  </a:cubicBezTo>
                  <a:cubicBezTo>
                    <a:pt x="117" y="311"/>
                    <a:pt x="158" y="333"/>
                    <a:pt x="177" y="304"/>
                  </a:cubicBezTo>
                  <a:cubicBezTo>
                    <a:pt x="173" y="292"/>
                    <a:pt x="173" y="277"/>
                    <a:pt x="184" y="270"/>
                  </a:cubicBezTo>
                  <a:cubicBezTo>
                    <a:pt x="173" y="251"/>
                    <a:pt x="173" y="232"/>
                    <a:pt x="187" y="218"/>
                  </a:cubicBezTo>
                  <a:cubicBezTo>
                    <a:pt x="187" y="214"/>
                    <a:pt x="191" y="210"/>
                    <a:pt x="195" y="210"/>
                  </a:cubicBezTo>
                  <a:cubicBezTo>
                    <a:pt x="203" y="210"/>
                    <a:pt x="206" y="214"/>
                    <a:pt x="210" y="221"/>
                  </a:cubicBezTo>
                  <a:cubicBezTo>
                    <a:pt x="236" y="221"/>
                    <a:pt x="248" y="195"/>
                    <a:pt x="266" y="184"/>
                  </a:cubicBezTo>
                  <a:cubicBezTo>
                    <a:pt x="248" y="139"/>
                    <a:pt x="255" y="87"/>
                    <a:pt x="221" y="49"/>
                  </a:cubicBezTo>
                  <a:cubicBezTo>
                    <a:pt x="195" y="19"/>
                    <a:pt x="165"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9" name="Google Shape;43839;p28"/>
            <p:cNvSpPr/>
            <p:nvPr/>
          </p:nvSpPr>
          <p:spPr>
            <a:xfrm>
              <a:off x="-3965204" y="-3310938"/>
              <a:ext cx="15375" cy="12893"/>
            </a:xfrm>
            <a:custGeom>
              <a:avLst/>
              <a:gdLst/>
              <a:ahLst/>
              <a:cxnLst/>
              <a:rect l="l" t="t" r="r" b="b"/>
              <a:pathLst>
                <a:path w="322" h="270" extrusionOk="0">
                  <a:moveTo>
                    <a:pt x="72" y="0"/>
                  </a:moveTo>
                  <a:cubicBezTo>
                    <a:pt x="64" y="0"/>
                    <a:pt x="57" y="4"/>
                    <a:pt x="49" y="7"/>
                  </a:cubicBezTo>
                  <a:cubicBezTo>
                    <a:pt x="20" y="33"/>
                    <a:pt x="4" y="67"/>
                    <a:pt x="1" y="104"/>
                  </a:cubicBezTo>
                  <a:cubicBezTo>
                    <a:pt x="1" y="109"/>
                    <a:pt x="1" y="109"/>
                    <a:pt x="4" y="112"/>
                  </a:cubicBezTo>
                  <a:lnTo>
                    <a:pt x="4" y="109"/>
                  </a:lnTo>
                  <a:cubicBezTo>
                    <a:pt x="46" y="119"/>
                    <a:pt x="94" y="116"/>
                    <a:pt x="106" y="171"/>
                  </a:cubicBezTo>
                  <a:lnTo>
                    <a:pt x="113" y="171"/>
                  </a:lnTo>
                  <a:cubicBezTo>
                    <a:pt x="135" y="171"/>
                    <a:pt x="154" y="187"/>
                    <a:pt x="165" y="206"/>
                  </a:cubicBezTo>
                  <a:cubicBezTo>
                    <a:pt x="192" y="235"/>
                    <a:pt x="184" y="254"/>
                    <a:pt x="143" y="261"/>
                  </a:cubicBezTo>
                  <a:cubicBezTo>
                    <a:pt x="165" y="266"/>
                    <a:pt x="184" y="269"/>
                    <a:pt x="199" y="269"/>
                  </a:cubicBezTo>
                  <a:cubicBezTo>
                    <a:pt x="240" y="269"/>
                    <a:pt x="263" y="247"/>
                    <a:pt x="308" y="179"/>
                  </a:cubicBezTo>
                  <a:cubicBezTo>
                    <a:pt x="300" y="157"/>
                    <a:pt x="322" y="135"/>
                    <a:pt x="308" y="112"/>
                  </a:cubicBezTo>
                  <a:lnTo>
                    <a:pt x="304" y="112"/>
                  </a:lnTo>
                  <a:cubicBezTo>
                    <a:pt x="282" y="112"/>
                    <a:pt x="274" y="131"/>
                    <a:pt x="263" y="145"/>
                  </a:cubicBezTo>
                  <a:cubicBezTo>
                    <a:pt x="247" y="116"/>
                    <a:pt x="221" y="90"/>
                    <a:pt x="259" y="52"/>
                  </a:cubicBezTo>
                  <a:lnTo>
                    <a:pt x="259" y="49"/>
                  </a:lnTo>
                  <a:cubicBezTo>
                    <a:pt x="218" y="56"/>
                    <a:pt x="203" y="75"/>
                    <a:pt x="187" y="90"/>
                  </a:cubicBezTo>
                  <a:cubicBezTo>
                    <a:pt x="177" y="101"/>
                    <a:pt x="169" y="104"/>
                    <a:pt x="165" y="104"/>
                  </a:cubicBezTo>
                  <a:cubicBezTo>
                    <a:pt x="154" y="104"/>
                    <a:pt x="147" y="90"/>
                    <a:pt x="139" y="75"/>
                  </a:cubicBezTo>
                  <a:cubicBezTo>
                    <a:pt x="132" y="78"/>
                    <a:pt x="125" y="78"/>
                    <a:pt x="117" y="78"/>
                  </a:cubicBezTo>
                  <a:cubicBezTo>
                    <a:pt x="90" y="78"/>
                    <a:pt x="80" y="67"/>
                    <a:pt x="83" y="26"/>
                  </a:cubicBezTo>
                  <a:cubicBezTo>
                    <a:pt x="87" y="7"/>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0" name="Google Shape;43840;p28"/>
            <p:cNvSpPr/>
            <p:nvPr/>
          </p:nvSpPr>
          <p:spPr>
            <a:xfrm>
              <a:off x="-3839526" y="-3216870"/>
              <a:ext cx="12033" cy="13227"/>
            </a:xfrm>
            <a:custGeom>
              <a:avLst/>
              <a:gdLst/>
              <a:ahLst/>
              <a:cxnLst/>
              <a:rect l="l" t="t" r="r" b="b"/>
              <a:pathLst>
                <a:path w="252" h="277" extrusionOk="0">
                  <a:moveTo>
                    <a:pt x="131" y="0"/>
                  </a:moveTo>
                  <a:cubicBezTo>
                    <a:pt x="15" y="52"/>
                    <a:pt x="0" y="78"/>
                    <a:pt x="8" y="202"/>
                  </a:cubicBezTo>
                  <a:cubicBezTo>
                    <a:pt x="8" y="209"/>
                    <a:pt x="12" y="216"/>
                    <a:pt x="12" y="220"/>
                  </a:cubicBezTo>
                  <a:cubicBezTo>
                    <a:pt x="23" y="213"/>
                    <a:pt x="34" y="209"/>
                    <a:pt x="45" y="209"/>
                  </a:cubicBezTo>
                  <a:cubicBezTo>
                    <a:pt x="49" y="209"/>
                    <a:pt x="57" y="209"/>
                    <a:pt x="64" y="213"/>
                  </a:cubicBezTo>
                  <a:lnTo>
                    <a:pt x="79" y="213"/>
                  </a:lnTo>
                  <a:cubicBezTo>
                    <a:pt x="86" y="213"/>
                    <a:pt x="94" y="213"/>
                    <a:pt x="101" y="209"/>
                  </a:cubicBezTo>
                  <a:cubicBezTo>
                    <a:pt x="94" y="180"/>
                    <a:pt x="101" y="172"/>
                    <a:pt x="112" y="172"/>
                  </a:cubicBezTo>
                  <a:cubicBezTo>
                    <a:pt x="120" y="172"/>
                    <a:pt x="124" y="172"/>
                    <a:pt x="131" y="175"/>
                  </a:cubicBezTo>
                  <a:lnTo>
                    <a:pt x="150" y="175"/>
                  </a:lnTo>
                  <a:cubicBezTo>
                    <a:pt x="154" y="175"/>
                    <a:pt x="157" y="175"/>
                    <a:pt x="162" y="172"/>
                  </a:cubicBezTo>
                  <a:lnTo>
                    <a:pt x="162" y="172"/>
                  </a:lnTo>
                  <a:cubicBezTo>
                    <a:pt x="162" y="202"/>
                    <a:pt x="146" y="216"/>
                    <a:pt x="120" y="220"/>
                  </a:cubicBezTo>
                  <a:cubicBezTo>
                    <a:pt x="131" y="239"/>
                    <a:pt x="143" y="254"/>
                    <a:pt x="165" y="254"/>
                  </a:cubicBezTo>
                  <a:lnTo>
                    <a:pt x="176" y="254"/>
                  </a:lnTo>
                  <a:cubicBezTo>
                    <a:pt x="188" y="254"/>
                    <a:pt x="184" y="265"/>
                    <a:pt x="188" y="277"/>
                  </a:cubicBezTo>
                  <a:cubicBezTo>
                    <a:pt x="210" y="258"/>
                    <a:pt x="191" y="220"/>
                    <a:pt x="224" y="209"/>
                  </a:cubicBezTo>
                  <a:cubicBezTo>
                    <a:pt x="251" y="164"/>
                    <a:pt x="251" y="142"/>
                    <a:pt x="229" y="90"/>
                  </a:cubicBezTo>
                  <a:lnTo>
                    <a:pt x="229" y="90"/>
                  </a:lnTo>
                  <a:cubicBezTo>
                    <a:pt x="210" y="97"/>
                    <a:pt x="217" y="108"/>
                    <a:pt x="224" y="120"/>
                  </a:cubicBezTo>
                  <a:cubicBezTo>
                    <a:pt x="232" y="135"/>
                    <a:pt x="224" y="153"/>
                    <a:pt x="214" y="153"/>
                  </a:cubicBezTo>
                  <a:lnTo>
                    <a:pt x="210" y="153"/>
                  </a:lnTo>
                  <a:cubicBezTo>
                    <a:pt x="195" y="149"/>
                    <a:pt x="162" y="153"/>
                    <a:pt x="165" y="120"/>
                  </a:cubicBezTo>
                  <a:cubicBezTo>
                    <a:pt x="169" y="90"/>
                    <a:pt x="162" y="85"/>
                    <a:pt x="135" y="78"/>
                  </a:cubicBezTo>
                  <a:cubicBezTo>
                    <a:pt x="150" y="56"/>
                    <a:pt x="184" y="41"/>
                    <a:pt x="172" y="7"/>
                  </a:cubicBezTo>
                  <a:cubicBezTo>
                    <a:pt x="172" y="4"/>
                    <a:pt x="165" y="0"/>
                    <a:pt x="162" y="0"/>
                  </a:cubicBezTo>
                  <a:lnTo>
                    <a:pt x="150" y="0"/>
                  </a:lnTo>
                  <a:cubicBezTo>
                    <a:pt x="146" y="0"/>
                    <a:pt x="143" y="4"/>
                    <a:pt x="139" y="4"/>
                  </a:cubicBezTo>
                  <a:cubicBezTo>
                    <a:pt x="135" y="4"/>
                    <a:pt x="135" y="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1" name="Google Shape;43841;p28"/>
            <p:cNvSpPr/>
            <p:nvPr/>
          </p:nvSpPr>
          <p:spPr>
            <a:xfrm>
              <a:off x="-3749565" y="-3295276"/>
              <a:ext cx="12176" cy="11317"/>
            </a:xfrm>
            <a:custGeom>
              <a:avLst/>
              <a:gdLst/>
              <a:ahLst/>
              <a:cxnLst/>
              <a:rect l="l" t="t" r="r" b="b"/>
              <a:pathLst>
                <a:path w="255" h="237" extrusionOk="0">
                  <a:moveTo>
                    <a:pt x="150" y="109"/>
                  </a:moveTo>
                  <a:lnTo>
                    <a:pt x="150" y="109"/>
                  </a:lnTo>
                  <a:cubicBezTo>
                    <a:pt x="157" y="128"/>
                    <a:pt x="169" y="150"/>
                    <a:pt x="139" y="157"/>
                  </a:cubicBezTo>
                  <a:lnTo>
                    <a:pt x="131" y="157"/>
                  </a:lnTo>
                  <a:cubicBezTo>
                    <a:pt x="120" y="157"/>
                    <a:pt x="112" y="150"/>
                    <a:pt x="109" y="139"/>
                  </a:cubicBezTo>
                  <a:cubicBezTo>
                    <a:pt x="105" y="105"/>
                    <a:pt x="131" y="117"/>
                    <a:pt x="150" y="109"/>
                  </a:cubicBezTo>
                  <a:close/>
                  <a:moveTo>
                    <a:pt x="98" y="0"/>
                  </a:moveTo>
                  <a:cubicBezTo>
                    <a:pt x="67" y="0"/>
                    <a:pt x="45" y="12"/>
                    <a:pt x="38" y="50"/>
                  </a:cubicBezTo>
                  <a:lnTo>
                    <a:pt x="45" y="50"/>
                  </a:lnTo>
                  <a:cubicBezTo>
                    <a:pt x="67" y="50"/>
                    <a:pt x="79" y="64"/>
                    <a:pt x="83" y="87"/>
                  </a:cubicBezTo>
                  <a:cubicBezTo>
                    <a:pt x="83" y="87"/>
                    <a:pt x="86" y="87"/>
                    <a:pt x="86" y="90"/>
                  </a:cubicBezTo>
                  <a:lnTo>
                    <a:pt x="86" y="87"/>
                  </a:lnTo>
                  <a:cubicBezTo>
                    <a:pt x="98" y="79"/>
                    <a:pt x="101" y="53"/>
                    <a:pt x="120" y="53"/>
                  </a:cubicBezTo>
                  <a:cubicBezTo>
                    <a:pt x="124" y="53"/>
                    <a:pt x="128" y="57"/>
                    <a:pt x="131" y="61"/>
                  </a:cubicBezTo>
                  <a:cubicBezTo>
                    <a:pt x="146" y="68"/>
                    <a:pt x="172" y="83"/>
                    <a:pt x="150" y="109"/>
                  </a:cubicBezTo>
                  <a:cubicBezTo>
                    <a:pt x="143" y="102"/>
                    <a:pt x="135" y="98"/>
                    <a:pt x="128" y="98"/>
                  </a:cubicBezTo>
                  <a:cubicBezTo>
                    <a:pt x="124" y="98"/>
                    <a:pt x="120" y="102"/>
                    <a:pt x="117" y="102"/>
                  </a:cubicBezTo>
                  <a:lnTo>
                    <a:pt x="109" y="102"/>
                  </a:lnTo>
                  <a:cubicBezTo>
                    <a:pt x="98" y="102"/>
                    <a:pt x="90" y="98"/>
                    <a:pt x="86" y="90"/>
                  </a:cubicBezTo>
                  <a:cubicBezTo>
                    <a:pt x="60" y="90"/>
                    <a:pt x="45" y="113"/>
                    <a:pt x="23" y="113"/>
                  </a:cubicBezTo>
                  <a:cubicBezTo>
                    <a:pt x="19" y="113"/>
                    <a:pt x="15" y="113"/>
                    <a:pt x="12" y="109"/>
                  </a:cubicBezTo>
                  <a:lnTo>
                    <a:pt x="12" y="109"/>
                  </a:lnTo>
                  <a:cubicBezTo>
                    <a:pt x="31" y="135"/>
                    <a:pt x="0" y="173"/>
                    <a:pt x="31" y="195"/>
                  </a:cubicBezTo>
                  <a:cubicBezTo>
                    <a:pt x="64" y="225"/>
                    <a:pt x="90" y="236"/>
                    <a:pt x="117" y="236"/>
                  </a:cubicBezTo>
                  <a:cubicBezTo>
                    <a:pt x="150" y="236"/>
                    <a:pt x="184" y="218"/>
                    <a:pt x="214" y="176"/>
                  </a:cubicBezTo>
                  <a:cubicBezTo>
                    <a:pt x="255" y="131"/>
                    <a:pt x="232" y="79"/>
                    <a:pt x="232" y="35"/>
                  </a:cubicBezTo>
                  <a:cubicBezTo>
                    <a:pt x="232" y="16"/>
                    <a:pt x="221" y="12"/>
                    <a:pt x="210" y="12"/>
                  </a:cubicBezTo>
                  <a:lnTo>
                    <a:pt x="191" y="12"/>
                  </a:lnTo>
                  <a:cubicBezTo>
                    <a:pt x="184" y="16"/>
                    <a:pt x="176" y="16"/>
                    <a:pt x="172" y="16"/>
                  </a:cubicBezTo>
                  <a:cubicBezTo>
                    <a:pt x="165" y="16"/>
                    <a:pt x="162" y="16"/>
                    <a:pt x="157" y="12"/>
                  </a:cubicBezTo>
                  <a:cubicBezTo>
                    <a:pt x="146" y="8"/>
                    <a:pt x="139" y="5"/>
                    <a:pt x="128" y="5"/>
                  </a:cubicBezTo>
                  <a:cubicBezTo>
                    <a:pt x="117" y="0"/>
                    <a:pt x="109"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2" name="Google Shape;43842;p28"/>
            <p:cNvSpPr/>
            <p:nvPr/>
          </p:nvSpPr>
          <p:spPr>
            <a:xfrm>
              <a:off x="-3833270" y="-3217777"/>
              <a:ext cx="13418" cy="13561"/>
            </a:xfrm>
            <a:custGeom>
              <a:avLst/>
              <a:gdLst/>
              <a:ahLst/>
              <a:cxnLst/>
              <a:rect l="l" t="t" r="r" b="b"/>
              <a:pathLst>
                <a:path w="281" h="284" extrusionOk="0">
                  <a:moveTo>
                    <a:pt x="112" y="30"/>
                  </a:moveTo>
                  <a:cubicBezTo>
                    <a:pt x="124" y="30"/>
                    <a:pt x="135" y="37"/>
                    <a:pt x="143" y="45"/>
                  </a:cubicBezTo>
                  <a:cubicBezTo>
                    <a:pt x="154" y="49"/>
                    <a:pt x="165" y="56"/>
                    <a:pt x="176" y="56"/>
                  </a:cubicBezTo>
                  <a:cubicBezTo>
                    <a:pt x="165" y="75"/>
                    <a:pt x="165" y="104"/>
                    <a:pt x="138" y="104"/>
                  </a:cubicBezTo>
                  <a:lnTo>
                    <a:pt x="127" y="104"/>
                  </a:lnTo>
                  <a:cubicBezTo>
                    <a:pt x="138" y="68"/>
                    <a:pt x="64" y="86"/>
                    <a:pt x="86" y="49"/>
                  </a:cubicBezTo>
                  <a:cubicBezTo>
                    <a:pt x="98" y="34"/>
                    <a:pt x="105" y="30"/>
                    <a:pt x="112" y="30"/>
                  </a:cubicBezTo>
                  <a:close/>
                  <a:moveTo>
                    <a:pt x="83" y="0"/>
                  </a:moveTo>
                  <a:cubicBezTo>
                    <a:pt x="57" y="0"/>
                    <a:pt x="31" y="8"/>
                    <a:pt x="0" y="19"/>
                  </a:cubicBezTo>
                  <a:cubicBezTo>
                    <a:pt x="4" y="23"/>
                    <a:pt x="4" y="23"/>
                    <a:pt x="8" y="23"/>
                  </a:cubicBezTo>
                  <a:cubicBezTo>
                    <a:pt x="12" y="23"/>
                    <a:pt x="15" y="19"/>
                    <a:pt x="19" y="19"/>
                  </a:cubicBezTo>
                  <a:lnTo>
                    <a:pt x="31" y="19"/>
                  </a:lnTo>
                  <a:cubicBezTo>
                    <a:pt x="34" y="19"/>
                    <a:pt x="41" y="23"/>
                    <a:pt x="41" y="26"/>
                  </a:cubicBezTo>
                  <a:cubicBezTo>
                    <a:pt x="53" y="60"/>
                    <a:pt x="19" y="75"/>
                    <a:pt x="4" y="97"/>
                  </a:cubicBezTo>
                  <a:cubicBezTo>
                    <a:pt x="31" y="104"/>
                    <a:pt x="38" y="109"/>
                    <a:pt x="34" y="139"/>
                  </a:cubicBezTo>
                  <a:cubicBezTo>
                    <a:pt x="31" y="172"/>
                    <a:pt x="64" y="168"/>
                    <a:pt x="79" y="172"/>
                  </a:cubicBezTo>
                  <a:lnTo>
                    <a:pt x="83" y="172"/>
                  </a:lnTo>
                  <a:cubicBezTo>
                    <a:pt x="93" y="172"/>
                    <a:pt x="101" y="154"/>
                    <a:pt x="93" y="139"/>
                  </a:cubicBezTo>
                  <a:cubicBezTo>
                    <a:pt x="86" y="127"/>
                    <a:pt x="79" y="116"/>
                    <a:pt x="98" y="109"/>
                  </a:cubicBezTo>
                  <a:lnTo>
                    <a:pt x="98" y="109"/>
                  </a:lnTo>
                  <a:cubicBezTo>
                    <a:pt x="120" y="161"/>
                    <a:pt x="120" y="183"/>
                    <a:pt x="93" y="228"/>
                  </a:cubicBezTo>
                  <a:cubicBezTo>
                    <a:pt x="93" y="254"/>
                    <a:pt x="143" y="251"/>
                    <a:pt x="131" y="284"/>
                  </a:cubicBezTo>
                  <a:cubicBezTo>
                    <a:pt x="169" y="261"/>
                    <a:pt x="198" y="243"/>
                    <a:pt x="206" y="191"/>
                  </a:cubicBezTo>
                  <a:cubicBezTo>
                    <a:pt x="210" y="176"/>
                    <a:pt x="217" y="172"/>
                    <a:pt x="224" y="172"/>
                  </a:cubicBezTo>
                  <a:cubicBezTo>
                    <a:pt x="236" y="172"/>
                    <a:pt x="250" y="183"/>
                    <a:pt x="262" y="194"/>
                  </a:cubicBezTo>
                  <a:cubicBezTo>
                    <a:pt x="281" y="165"/>
                    <a:pt x="266" y="139"/>
                    <a:pt x="250" y="116"/>
                  </a:cubicBezTo>
                  <a:cubicBezTo>
                    <a:pt x="236" y="113"/>
                    <a:pt x="232" y="97"/>
                    <a:pt x="232" y="86"/>
                  </a:cubicBezTo>
                  <a:cubicBezTo>
                    <a:pt x="176" y="26"/>
                    <a:pt x="13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3" name="Google Shape;43843;p28"/>
            <p:cNvSpPr/>
            <p:nvPr/>
          </p:nvSpPr>
          <p:spPr>
            <a:xfrm>
              <a:off x="-4080854" y="-3490191"/>
              <a:ext cx="15232" cy="14516"/>
            </a:xfrm>
            <a:custGeom>
              <a:avLst/>
              <a:gdLst/>
              <a:ahLst/>
              <a:cxnLst/>
              <a:rect l="l" t="t" r="r" b="b"/>
              <a:pathLst>
                <a:path w="319" h="304" extrusionOk="0">
                  <a:moveTo>
                    <a:pt x="154" y="0"/>
                  </a:moveTo>
                  <a:cubicBezTo>
                    <a:pt x="150" y="5"/>
                    <a:pt x="142" y="5"/>
                    <a:pt x="139" y="5"/>
                  </a:cubicBezTo>
                  <a:cubicBezTo>
                    <a:pt x="90" y="45"/>
                    <a:pt x="19" y="60"/>
                    <a:pt x="0" y="131"/>
                  </a:cubicBezTo>
                  <a:cubicBezTo>
                    <a:pt x="16" y="139"/>
                    <a:pt x="16" y="154"/>
                    <a:pt x="19" y="169"/>
                  </a:cubicBezTo>
                  <a:cubicBezTo>
                    <a:pt x="26" y="180"/>
                    <a:pt x="35" y="188"/>
                    <a:pt x="42" y="188"/>
                  </a:cubicBezTo>
                  <a:cubicBezTo>
                    <a:pt x="49" y="188"/>
                    <a:pt x="57" y="180"/>
                    <a:pt x="64" y="169"/>
                  </a:cubicBezTo>
                  <a:cubicBezTo>
                    <a:pt x="38" y="131"/>
                    <a:pt x="38" y="98"/>
                    <a:pt x="83" y="76"/>
                  </a:cubicBezTo>
                  <a:cubicBezTo>
                    <a:pt x="128" y="95"/>
                    <a:pt x="109" y="124"/>
                    <a:pt x="94" y="150"/>
                  </a:cubicBezTo>
                  <a:lnTo>
                    <a:pt x="94" y="165"/>
                  </a:lnTo>
                  <a:cubicBezTo>
                    <a:pt x="102" y="169"/>
                    <a:pt x="105" y="169"/>
                    <a:pt x="109" y="169"/>
                  </a:cubicBezTo>
                  <a:cubicBezTo>
                    <a:pt x="116" y="169"/>
                    <a:pt x="120" y="162"/>
                    <a:pt x="124" y="154"/>
                  </a:cubicBezTo>
                  <a:cubicBezTo>
                    <a:pt x="128" y="143"/>
                    <a:pt x="131" y="135"/>
                    <a:pt x="142" y="135"/>
                  </a:cubicBezTo>
                  <a:lnTo>
                    <a:pt x="150" y="135"/>
                  </a:lnTo>
                  <a:cubicBezTo>
                    <a:pt x="139" y="176"/>
                    <a:pt x="116" y="225"/>
                    <a:pt x="154" y="255"/>
                  </a:cubicBezTo>
                  <a:cubicBezTo>
                    <a:pt x="176" y="274"/>
                    <a:pt x="199" y="304"/>
                    <a:pt x="228" y="304"/>
                  </a:cubicBezTo>
                  <a:cubicBezTo>
                    <a:pt x="236" y="304"/>
                    <a:pt x="244" y="304"/>
                    <a:pt x="251" y="300"/>
                  </a:cubicBezTo>
                  <a:cubicBezTo>
                    <a:pt x="251" y="285"/>
                    <a:pt x="244" y="266"/>
                    <a:pt x="262" y="252"/>
                  </a:cubicBezTo>
                  <a:cubicBezTo>
                    <a:pt x="273" y="233"/>
                    <a:pt x="296" y="221"/>
                    <a:pt x="318" y="214"/>
                  </a:cubicBezTo>
                  <a:cubicBezTo>
                    <a:pt x="318" y="202"/>
                    <a:pt x="304" y="195"/>
                    <a:pt x="299" y="188"/>
                  </a:cubicBezTo>
                  <a:cubicBezTo>
                    <a:pt x="254" y="176"/>
                    <a:pt x="240" y="128"/>
                    <a:pt x="199" y="121"/>
                  </a:cubicBezTo>
                  <a:cubicBezTo>
                    <a:pt x="176" y="113"/>
                    <a:pt x="183" y="95"/>
                    <a:pt x="176" y="79"/>
                  </a:cubicBezTo>
                  <a:cubicBezTo>
                    <a:pt x="150" y="60"/>
                    <a:pt x="139" y="34"/>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4" name="Google Shape;43844;p28"/>
            <p:cNvSpPr/>
            <p:nvPr/>
          </p:nvSpPr>
          <p:spPr>
            <a:xfrm>
              <a:off x="-4157970" y="-3286728"/>
              <a:ext cx="13800" cy="11842"/>
            </a:xfrm>
            <a:custGeom>
              <a:avLst/>
              <a:gdLst/>
              <a:ahLst/>
              <a:cxnLst/>
              <a:rect l="l" t="t" r="r" b="b"/>
              <a:pathLst>
                <a:path w="289" h="248" extrusionOk="0">
                  <a:moveTo>
                    <a:pt x="173" y="1"/>
                  </a:moveTo>
                  <a:cubicBezTo>
                    <a:pt x="161" y="1"/>
                    <a:pt x="150" y="13"/>
                    <a:pt x="128" y="31"/>
                  </a:cubicBezTo>
                  <a:cubicBezTo>
                    <a:pt x="124" y="35"/>
                    <a:pt x="120" y="35"/>
                    <a:pt x="116" y="35"/>
                  </a:cubicBezTo>
                  <a:cubicBezTo>
                    <a:pt x="113" y="35"/>
                    <a:pt x="109" y="31"/>
                    <a:pt x="106" y="28"/>
                  </a:cubicBezTo>
                  <a:cubicBezTo>
                    <a:pt x="64" y="61"/>
                    <a:pt x="8" y="83"/>
                    <a:pt x="1" y="147"/>
                  </a:cubicBezTo>
                  <a:lnTo>
                    <a:pt x="1" y="151"/>
                  </a:lnTo>
                  <a:cubicBezTo>
                    <a:pt x="4" y="166"/>
                    <a:pt x="12" y="180"/>
                    <a:pt x="16" y="192"/>
                  </a:cubicBezTo>
                  <a:cubicBezTo>
                    <a:pt x="19" y="230"/>
                    <a:pt x="61" y="222"/>
                    <a:pt x="75" y="248"/>
                  </a:cubicBezTo>
                  <a:cubicBezTo>
                    <a:pt x="90" y="244"/>
                    <a:pt x="109" y="240"/>
                    <a:pt x="90" y="222"/>
                  </a:cubicBezTo>
                  <a:cubicBezTo>
                    <a:pt x="75" y="211"/>
                    <a:pt x="75" y="196"/>
                    <a:pt x="87" y="196"/>
                  </a:cubicBezTo>
                  <a:cubicBezTo>
                    <a:pt x="94" y="196"/>
                    <a:pt x="102" y="188"/>
                    <a:pt x="109" y="180"/>
                  </a:cubicBezTo>
                  <a:cubicBezTo>
                    <a:pt x="116" y="173"/>
                    <a:pt x="120" y="170"/>
                    <a:pt x="128" y="166"/>
                  </a:cubicBezTo>
                  <a:lnTo>
                    <a:pt x="132" y="166"/>
                  </a:lnTo>
                  <a:cubicBezTo>
                    <a:pt x="132" y="166"/>
                    <a:pt x="135" y="166"/>
                    <a:pt x="135" y="170"/>
                  </a:cubicBezTo>
                  <a:cubicBezTo>
                    <a:pt x="142" y="170"/>
                    <a:pt x="147" y="180"/>
                    <a:pt x="154" y="196"/>
                  </a:cubicBezTo>
                  <a:cubicBezTo>
                    <a:pt x="158" y="203"/>
                    <a:pt x="161" y="207"/>
                    <a:pt x="165" y="207"/>
                  </a:cubicBezTo>
                  <a:cubicBezTo>
                    <a:pt x="173" y="207"/>
                    <a:pt x="180" y="203"/>
                    <a:pt x="184" y="196"/>
                  </a:cubicBezTo>
                  <a:cubicBezTo>
                    <a:pt x="192" y="188"/>
                    <a:pt x="199" y="185"/>
                    <a:pt x="206" y="185"/>
                  </a:cubicBezTo>
                  <a:cubicBezTo>
                    <a:pt x="210" y="185"/>
                    <a:pt x="214" y="185"/>
                    <a:pt x="218" y="192"/>
                  </a:cubicBezTo>
                  <a:cubicBezTo>
                    <a:pt x="221" y="199"/>
                    <a:pt x="221" y="207"/>
                    <a:pt x="221" y="214"/>
                  </a:cubicBezTo>
                  <a:cubicBezTo>
                    <a:pt x="232" y="214"/>
                    <a:pt x="240" y="211"/>
                    <a:pt x="247" y="211"/>
                  </a:cubicBezTo>
                  <a:cubicBezTo>
                    <a:pt x="255" y="211"/>
                    <a:pt x="266" y="214"/>
                    <a:pt x="270" y="225"/>
                  </a:cubicBezTo>
                  <a:cubicBezTo>
                    <a:pt x="289" y="203"/>
                    <a:pt x="289" y="177"/>
                    <a:pt x="263" y="170"/>
                  </a:cubicBezTo>
                  <a:cubicBezTo>
                    <a:pt x="237" y="158"/>
                    <a:pt x="218" y="143"/>
                    <a:pt x="214" y="117"/>
                  </a:cubicBezTo>
                  <a:cubicBezTo>
                    <a:pt x="210" y="102"/>
                    <a:pt x="202" y="102"/>
                    <a:pt x="192" y="102"/>
                  </a:cubicBezTo>
                  <a:lnTo>
                    <a:pt x="176" y="102"/>
                  </a:lnTo>
                  <a:cubicBezTo>
                    <a:pt x="169" y="102"/>
                    <a:pt x="161" y="99"/>
                    <a:pt x="161" y="83"/>
                  </a:cubicBezTo>
                  <a:cubicBezTo>
                    <a:pt x="147" y="99"/>
                    <a:pt x="132" y="109"/>
                    <a:pt x="116" y="109"/>
                  </a:cubicBezTo>
                  <a:cubicBezTo>
                    <a:pt x="109" y="109"/>
                    <a:pt x="102" y="106"/>
                    <a:pt x="94" y="99"/>
                  </a:cubicBezTo>
                  <a:cubicBezTo>
                    <a:pt x="83" y="87"/>
                    <a:pt x="90" y="76"/>
                    <a:pt x="98" y="73"/>
                  </a:cubicBezTo>
                  <a:cubicBezTo>
                    <a:pt x="109" y="61"/>
                    <a:pt x="120" y="54"/>
                    <a:pt x="132" y="54"/>
                  </a:cubicBezTo>
                  <a:cubicBezTo>
                    <a:pt x="142" y="54"/>
                    <a:pt x="154" y="61"/>
                    <a:pt x="161" y="83"/>
                  </a:cubicBezTo>
                  <a:cubicBezTo>
                    <a:pt x="180" y="80"/>
                    <a:pt x="202" y="80"/>
                    <a:pt x="221" y="76"/>
                  </a:cubicBezTo>
                  <a:cubicBezTo>
                    <a:pt x="210" y="57"/>
                    <a:pt x="192" y="68"/>
                    <a:pt x="176" y="57"/>
                  </a:cubicBezTo>
                  <a:cubicBezTo>
                    <a:pt x="176" y="46"/>
                    <a:pt x="184" y="46"/>
                    <a:pt x="187" y="46"/>
                  </a:cubicBezTo>
                  <a:lnTo>
                    <a:pt x="202" y="46"/>
                  </a:lnTo>
                  <a:cubicBezTo>
                    <a:pt x="206" y="46"/>
                    <a:pt x="210" y="46"/>
                    <a:pt x="214" y="42"/>
                  </a:cubicBezTo>
                  <a:lnTo>
                    <a:pt x="214" y="39"/>
                  </a:lnTo>
                  <a:cubicBezTo>
                    <a:pt x="195" y="13"/>
                    <a:pt x="184"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5" name="Google Shape;43845;p28"/>
            <p:cNvSpPr/>
            <p:nvPr/>
          </p:nvSpPr>
          <p:spPr>
            <a:xfrm>
              <a:off x="-3837902" y="-3234729"/>
              <a:ext cx="11794" cy="10410"/>
            </a:xfrm>
            <a:custGeom>
              <a:avLst/>
              <a:gdLst/>
              <a:ahLst/>
              <a:cxnLst/>
              <a:rect l="l" t="t" r="r" b="b"/>
              <a:pathLst>
                <a:path w="247" h="218" extrusionOk="0">
                  <a:moveTo>
                    <a:pt x="116" y="0"/>
                  </a:moveTo>
                  <a:cubicBezTo>
                    <a:pt x="101" y="0"/>
                    <a:pt x="83" y="7"/>
                    <a:pt x="64" y="15"/>
                  </a:cubicBezTo>
                  <a:cubicBezTo>
                    <a:pt x="23" y="30"/>
                    <a:pt x="0" y="49"/>
                    <a:pt x="7" y="97"/>
                  </a:cubicBezTo>
                  <a:lnTo>
                    <a:pt x="15" y="97"/>
                  </a:lnTo>
                  <a:cubicBezTo>
                    <a:pt x="41" y="97"/>
                    <a:pt x="52" y="109"/>
                    <a:pt x="56" y="135"/>
                  </a:cubicBezTo>
                  <a:cubicBezTo>
                    <a:pt x="75" y="131"/>
                    <a:pt x="83" y="127"/>
                    <a:pt x="90" y="127"/>
                  </a:cubicBezTo>
                  <a:cubicBezTo>
                    <a:pt x="97" y="127"/>
                    <a:pt x="97" y="135"/>
                    <a:pt x="97" y="145"/>
                  </a:cubicBezTo>
                  <a:cubicBezTo>
                    <a:pt x="101" y="187"/>
                    <a:pt x="112" y="202"/>
                    <a:pt x="138" y="202"/>
                  </a:cubicBezTo>
                  <a:cubicBezTo>
                    <a:pt x="146" y="202"/>
                    <a:pt x="161" y="198"/>
                    <a:pt x="180" y="195"/>
                  </a:cubicBezTo>
                  <a:cubicBezTo>
                    <a:pt x="180" y="190"/>
                    <a:pt x="183" y="190"/>
                    <a:pt x="183" y="190"/>
                  </a:cubicBezTo>
                  <a:cubicBezTo>
                    <a:pt x="195" y="190"/>
                    <a:pt x="202" y="202"/>
                    <a:pt x="206" y="209"/>
                  </a:cubicBezTo>
                  <a:cubicBezTo>
                    <a:pt x="224" y="209"/>
                    <a:pt x="235" y="198"/>
                    <a:pt x="235" y="183"/>
                  </a:cubicBezTo>
                  <a:cubicBezTo>
                    <a:pt x="247" y="116"/>
                    <a:pt x="217" y="71"/>
                    <a:pt x="176" y="26"/>
                  </a:cubicBezTo>
                  <a:cubicBezTo>
                    <a:pt x="154" y="7"/>
                    <a:pt x="135" y="0"/>
                    <a:pt x="116" y="0"/>
                  </a:cubicBezTo>
                  <a:close/>
                  <a:moveTo>
                    <a:pt x="206" y="209"/>
                  </a:moveTo>
                  <a:cubicBezTo>
                    <a:pt x="198" y="213"/>
                    <a:pt x="190" y="213"/>
                    <a:pt x="187" y="217"/>
                  </a:cubicBezTo>
                  <a:cubicBezTo>
                    <a:pt x="195" y="217"/>
                    <a:pt x="198" y="213"/>
                    <a:pt x="206" y="20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6" name="Google Shape;43846;p28"/>
            <p:cNvSpPr/>
            <p:nvPr/>
          </p:nvSpPr>
          <p:spPr>
            <a:xfrm>
              <a:off x="-3925571" y="-3234729"/>
              <a:ext cx="8786" cy="13609"/>
            </a:xfrm>
            <a:custGeom>
              <a:avLst/>
              <a:gdLst/>
              <a:ahLst/>
              <a:cxnLst/>
              <a:rect l="l" t="t" r="r" b="b"/>
              <a:pathLst>
                <a:path w="184" h="285" extrusionOk="0">
                  <a:moveTo>
                    <a:pt x="120" y="0"/>
                  </a:moveTo>
                  <a:cubicBezTo>
                    <a:pt x="106" y="0"/>
                    <a:pt x="87" y="4"/>
                    <a:pt x="72" y="7"/>
                  </a:cubicBezTo>
                  <a:cubicBezTo>
                    <a:pt x="68" y="26"/>
                    <a:pt x="116" y="60"/>
                    <a:pt x="49" y="64"/>
                  </a:cubicBezTo>
                  <a:cubicBezTo>
                    <a:pt x="27" y="64"/>
                    <a:pt x="12" y="97"/>
                    <a:pt x="38" y="127"/>
                  </a:cubicBezTo>
                  <a:cubicBezTo>
                    <a:pt x="64" y="161"/>
                    <a:pt x="35" y="161"/>
                    <a:pt x="12" y="168"/>
                  </a:cubicBezTo>
                  <a:cubicBezTo>
                    <a:pt x="8" y="180"/>
                    <a:pt x="4" y="190"/>
                    <a:pt x="1" y="202"/>
                  </a:cubicBezTo>
                  <a:lnTo>
                    <a:pt x="8" y="202"/>
                  </a:lnTo>
                  <a:cubicBezTo>
                    <a:pt x="19" y="202"/>
                    <a:pt x="30" y="202"/>
                    <a:pt x="35" y="221"/>
                  </a:cubicBezTo>
                  <a:cubicBezTo>
                    <a:pt x="35" y="240"/>
                    <a:pt x="23" y="243"/>
                    <a:pt x="8" y="247"/>
                  </a:cubicBezTo>
                  <a:cubicBezTo>
                    <a:pt x="8" y="258"/>
                    <a:pt x="8" y="266"/>
                    <a:pt x="12" y="276"/>
                  </a:cubicBezTo>
                  <a:cubicBezTo>
                    <a:pt x="27" y="273"/>
                    <a:pt x="45" y="262"/>
                    <a:pt x="61" y="262"/>
                  </a:cubicBezTo>
                  <a:cubicBezTo>
                    <a:pt x="72" y="262"/>
                    <a:pt x="83" y="266"/>
                    <a:pt x="90" y="284"/>
                  </a:cubicBezTo>
                  <a:cubicBezTo>
                    <a:pt x="120" y="224"/>
                    <a:pt x="158" y="161"/>
                    <a:pt x="173" y="93"/>
                  </a:cubicBezTo>
                  <a:cubicBezTo>
                    <a:pt x="184" y="41"/>
                    <a:pt x="173" y="11"/>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7" name="Google Shape;43847;p28"/>
            <p:cNvSpPr/>
            <p:nvPr/>
          </p:nvSpPr>
          <p:spPr>
            <a:xfrm>
              <a:off x="-4106209" y="-3169741"/>
              <a:ext cx="11460" cy="11078"/>
            </a:xfrm>
            <a:custGeom>
              <a:avLst/>
              <a:gdLst/>
              <a:ahLst/>
              <a:cxnLst/>
              <a:rect l="l" t="t" r="r" b="b"/>
              <a:pathLst>
                <a:path w="240" h="232" extrusionOk="0">
                  <a:moveTo>
                    <a:pt x="50" y="0"/>
                  </a:moveTo>
                  <a:cubicBezTo>
                    <a:pt x="0" y="56"/>
                    <a:pt x="16" y="112"/>
                    <a:pt x="42" y="171"/>
                  </a:cubicBezTo>
                  <a:cubicBezTo>
                    <a:pt x="57" y="175"/>
                    <a:pt x="57" y="187"/>
                    <a:pt x="57" y="202"/>
                  </a:cubicBezTo>
                  <a:cubicBezTo>
                    <a:pt x="79" y="206"/>
                    <a:pt x="95" y="224"/>
                    <a:pt x="117" y="224"/>
                  </a:cubicBezTo>
                  <a:lnTo>
                    <a:pt x="124" y="224"/>
                  </a:lnTo>
                  <a:cubicBezTo>
                    <a:pt x="128" y="224"/>
                    <a:pt x="135" y="228"/>
                    <a:pt x="139" y="228"/>
                  </a:cubicBezTo>
                  <a:cubicBezTo>
                    <a:pt x="143" y="228"/>
                    <a:pt x="150" y="232"/>
                    <a:pt x="154" y="232"/>
                  </a:cubicBezTo>
                  <a:cubicBezTo>
                    <a:pt x="162" y="232"/>
                    <a:pt x="165" y="228"/>
                    <a:pt x="169" y="220"/>
                  </a:cubicBezTo>
                  <a:cubicBezTo>
                    <a:pt x="180" y="183"/>
                    <a:pt x="217" y="183"/>
                    <a:pt x="240" y="161"/>
                  </a:cubicBezTo>
                  <a:cubicBezTo>
                    <a:pt x="229" y="149"/>
                    <a:pt x="217" y="135"/>
                    <a:pt x="202" y="119"/>
                  </a:cubicBezTo>
                  <a:lnTo>
                    <a:pt x="199" y="119"/>
                  </a:lnTo>
                  <a:cubicBezTo>
                    <a:pt x="154" y="119"/>
                    <a:pt x="150" y="85"/>
                    <a:pt x="150" y="52"/>
                  </a:cubicBezTo>
                  <a:cubicBezTo>
                    <a:pt x="143" y="40"/>
                    <a:pt x="139" y="30"/>
                    <a:pt x="131" y="18"/>
                  </a:cubicBezTo>
                  <a:cubicBezTo>
                    <a:pt x="128" y="23"/>
                    <a:pt x="124" y="23"/>
                    <a:pt x="124" y="23"/>
                  </a:cubicBezTo>
                  <a:cubicBezTo>
                    <a:pt x="98" y="23"/>
                    <a:pt x="76" y="7"/>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8" name="Google Shape;43848;p28"/>
            <p:cNvSpPr/>
            <p:nvPr/>
          </p:nvSpPr>
          <p:spPr>
            <a:xfrm>
              <a:off x="-3989270" y="-3225990"/>
              <a:ext cx="14325" cy="10887"/>
            </a:xfrm>
            <a:custGeom>
              <a:avLst/>
              <a:gdLst/>
              <a:ahLst/>
              <a:cxnLst/>
              <a:rect l="l" t="t" r="r" b="b"/>
              <a:pathLst>
                <a:path w="300" h="228" extrusionOk="0">
                  <a:moveTo>
                    <a:pt x="236" y="0"/>
                  </a:moveTo>
                  <a:cubicBezTo>
                    <a:pt x="232" y="15"/>
                    <a:pt x="220" y="19"/>
                    <a:pt x="213" y="19"/>
                  </a:cubicBezTo>
                  <a:cubicBezTo>
                    <a:pt x="206" y="19"/>
                    <a:pt x="194" y="15"/>
                    <a:pt x="187" y="7"/>
                  </a:cubicBezTo>
                  <a:cubicBezTo>
                    <a:pt x="180" y="4"/>
                    <a:pt x="176" y="4"/>
                    <a:pt x="172" y="4"/>
                  </a:cubicBezTo>
                  <a:cubicBezTo>
                    <a:pt x="165" y="4"/>
                    <a:pt x="161" y="7"/>
                    <a:pt x="153" y="19"/>
                  </a:cubicBezTo>
                  <a:cubicBezTo>
                    <a:pt x="123" y="52"/>
                    <a:pt x="101" y="105"/>
                    <a:pt x="49" y="105"/>
                  </a:cubicBezTo>
                  <a:cubicBezTo>
                    <a:pt x="34" y="105"/>
                    <a:pt x="19" y="101"/>
                    <a:pt x="1" y="93"/>
                  </a:cubicBezTo>
                  <a:lnTo>
                    <a:pt x="1" y="93"/>
                  </a:lnTo>
                  <a:cubicBezTo>
                    <a:pt x="37" y="124"/>
                    <a:pt x="63" y="150"/>
                    <a:pt x="41" y="195"/>
                  </a:cubicBezTo>
                  <a:cubicBezTo>
                    <a:pt x="49" y="195"/>
                    <a:pt x="53" y="191"/>
                    <a:pt x="56" y="191"/>
                  </a:cubicBezTo>
                  <a:cubicBezTo>
                    <a:pt x="86" y="191"/>
                    <a:pt x="113" y="217"/>
                    <a:pt x="139" y="228"/>
                  </a:cubicBezTo>
                  <a:cubicBezTo>
                    <a:pt x="139" y="217"/>
                    <a:pt x="139" y="203"/>
                    <a:pt x="152" y="195"/>
                  </a:cubicBezTo>
                  <a:lnTo>
                    <a:pt x="152" y="195"/>
                  </a:lnTo>
                  <a:cubicBezTo>
                    <a:pt x="152" y="196"/>
                    <a:pt x="153" y="197"/>
                    <a:pt x="153" y="198"/>
                  </a:cubicBezTo>
                  <a:lnTo>
                    <a:pt x="153" y="195"/>
                  </a:lnTo>
                  <a:cubicBezTo>
                    <a:pt x="153" y="195"/>
                    <a:pt x="152" y="195"/>
                    <a:pt x="152" y="195"/>
                  </a:cubicBezTo>
                  <a:lnTo>
                    <a:pt x="152" y="195"/>
                  </a:lnTo>
                  <a:cubicBezTo>
                    <a:pt x="145" y="174"/>
                    <a:pt x="140" y="154"/>
                    <a:pt x="158" y="154"/>
                  </a:cubicBezTo>
                  <a:cubicBezTo>
                    <a:pt x="161" y="154"/>
                    <a:pt x="168" y="157"/>
                    <a:pt x="180" y="161"/>
                  </a:cubicBezTo>
                  <a:lnTo>
                    <a:pt x="187" y="161"/>
                  </a:lnTo>
                  <a:cubicBezTo>
                    <a:pt x="194" y="161"/>
                    <a:pt x="202" y="157"/>
                    <a:pt x="210" y="157"/>
                  </a:cubicBezTo>
                  <a:cubicBezTo>
                    <a:pt x="213" y="146"/>
                    <a:pt x="217" y="138"/>
                    <a:pt x="225" y="128"/>
                  </a:cubicBezTo>
                  <a:cubicBezTo>
                    <a:pt x="232" y="79"/>
                    <a:pt x="277" y="64"/>
                    <a:pt x="299" y="26"/>
                  </a:cubicBezTo>
                  <a:cubicBezTo>
                    <a:pt x="292" y="4"/>
                    <a:pt x="277"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9" name="Google Shape;43849;p28"/>
            <p:cNvSpPr/>
            <p:nvPr/>
          </p:nvSpPr>
          <p:spPr>
            <a:xfrm>
              <a:off x="-3762457" y="-3170314"/>
              <a:ext cx="10457" cy="13083"/>
            </a:xfrm>
            <a:custGeom>
              <a:avLst/>
              <a:gdLst/>
              <a:ahLst/>
              <a:cxnLst/>
              <a:rect l="l" t="t" r="r" b="b"/>
              <a:pathLst>
                <a:path w="219" h="274" extrusionOk="0">
                  <a:moveTo>
                    <a:pt x="113" y="0"/>
                  </a:moveTo>
                  <a:cubicBezTo>
                    <a:pt x="106" y="0"/>
                    <a:pt x="102" y="4"/>
                    <a:pt x="87" y="23"/>
                  </a:cubicBezTo>
                  <a:cubicBezTo>
                    <a:pt x="84" y="30"/>
                    <a:pt x="76" y="38"/>
                    <a:pt x="68" y="38"/>
                  </a:cubicBezTo>
                  <a:cubicBezTo>
                    <a:pt x="65" y="38"/>
                    <a:pt x="61" y="35"/>
                    <a:pt x="57" y="30"/>
                  </a:cubicBezTo>
                  <a:cubicBezTo>
                    <a:pt x="50" y="23"/>
                    <a:pt x="46" y="19"/>
                    <a:pt x="39" y="19"/>
                  </a:cubicBezTo>
                  <a:cubicBezTo>
                    <a:pt x="28" y="19"/>
                    <a:pt x="16" y="26"/>
                    <a:pt x="9" y="35"/>
                  </a:cubicBezTo>
                  <a:cubicBezTo>
                    <a:pt x="20" y="68"/>
                    <a:pt x="1" y="109"/>
                    <a:pt x="35" y="139"/>
                  </a:cubicBezTo>
                  <a:cubicBezTo>
                    <a:pt x="54" y="128"/>
                    <a:pt x="65" y="124"/>
                    <a:pt x="68" y="124"/>
                  </a:cubicBezTo>
                  <a:cubicBezTo>
                    <a:pt x="76" y="124"/>
                    <a:pt x="76" y="131"/>
                    <a:pt x="80" y="150"/>
                  </a:cubicBezTo>
                  <a:cubicBezTo>
                    <a:pt x="84" y="183"/>
                    <a:pt x="46" y="187"/>
                    <a:pt x="42" y="209"/>
                  </a:cubicBezTo>
                  <a:cubicBezTo>
                    <a:pt x="46" y="228"/>
                    <a:pt x="57" y="247"/>
                    <a:pt x="35" y="262"/>
                  </a:cubicBezTo>
                  <a:cubicBezTo>
                    <a:pt x="50" y="270"/>
                    <a:pt x="61" y="273"/>
                    <a:pt x="73" y="273"/>
                  </a:cubicBezTo>
                  <a:cubicBezTo>
                    <a:pt x="99" y="273"/>
                    <a:pt x="121" y="266"/>
                    <a:pt x="147" y="262"/>
                  </a:cubicBezTo>
                  <a:cubicBezTo>
                    <a:pt x="125" y="244"/>
                    <a:pt x="91" y="259"/>
                    <a:pt x="73" y="232"/>
                  </a:cubicBezTo>
                  <a:cubicBezTo>
                    <a:pt x="80" y="214"/>
                    <a:pt x="91" y="209"/>
                    <a:pt x="106" y="206"/>
                  </a:cubicBezTo>
                  <a:cubicBezTo>
                    <a:pt x="144" y="195"/>
                    <a:pt x="173" y="183"/>
                    <a:pt x="177" y="139"/>
                  </a:cubicBezTo>
                  <a:cubicBezTo>
                    <a:pt x="180" y="116"/>
                    <a:pt x="203" y="120"/>
                    <a:pt x="218" y="113"/>
                  </a:cubicBezTo>
                  <a:cubicBezTo>
                    <a:pt x="218" y="102"/>
                    <a:pt x="218" y="94"/>
                    <a:pt x="214" y="87"/>
                  </a:cubicBezTo>
                  <a:cubicBezTo>
                    <a:pt x="199" y="71"/>
                    <a:pt x="162" y="83"/>
                    <a:pt x="166" y="45"/>
                  </a:cubicBezTo>
                  <a:cubicBezTo>
                    <a:pt x="154" y="30"/>
                    <a:pt x="147" y="12"/>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0" name="Google Shape;43850;p28"/>
            <p:cNvSpPr/>
            <p:nvPr/>
          </p:nvSpPr>
          <p:spPr>
            <a:xfrm>
              <a:off x="-4111175" y="-3307929"/>
              <a:ext cx="12319" cy="12511"/>
            </a:xfrm>
            <a:custGeom>
              <a:avLst/>
              <a:gdLst/>
              <a:ahLst/>
              <a:cxnLst/>
              <a:rect l="l" t="t" r="r" b="b"/>
              <a:pathLst>
                <a:path w="258" h="262" extrusionOk="0">
                  <a:moveTo>
                    <a:pt x="30" y="1"/>
                  </a:moveTo>
                  <a:cubicBezTo>
                    <a:pt x="15" y="1"/>
                    <a:pt x="7" y="23"/>
                    <a:pt x="0" y="41"/>
                  </a:cubicBezTo>
                  <a:cubicBezTo>
                    <a:pt x="0" y="46"/>
                    <a:pt x="0" y="49"/>
                    <a:pt x="4" y="53"/>
                  </a:cubicBezTo>
                  <a:cubicBezTo>
                    <a:pt x="15" y="46"/>
                    <a:pt x="26" y="41"/>
                    <a:pt x="37" y="41"/>
                  </a:cubicBezTo>
                  <a:cubicBezTo>
                    <a:pt x="60" y="41"/>
                    <a:pt x="78" y="68"/>
                    <a:pt x="97" y="86"/>
                  </a:cubicBezTo>
                  <a:cubicBezTo>
                    <a:pt x="68" y="82"/>
                    <a:pt x="42" y="68"/>
                    <a:pt x="11" y="68"/>
                  </a:cubicBezTo>
                  <a:cubicBezTo>
                    <a:pt x="11" y="68"/>
                    <a:pt x="7" y="68"/>
                    <a:pt x="4" y="72"/>
                  </a:cubicBezTo>
                  <a:cubicBezTo>
                    <a:pt x="4" y="135"/>
                    <a:pt x="75" y="135"/>
                    <a:pt x="94" y="184"/>
                  </a:cubicBezTo>
                  <a:cubicBezTo>
                    <a:pt x="94" y="187"/>
                    <a:pt x="94" y="191"/>
                    <a:pt x="97" y="198"/>
                  </a:cubicBezTo>
                  <a:cubicBezTo>
                    <a:pt x="97" y="213"/>
                    <a:pt x="104" y="221"/>
                    <a:pt x="109" y="221"/>
                  </a:cubicBezTo>
                  <a:cubicBezTo>
                    <a:pt x="112" y="221"/>
                    <a:pt x="120" y="217"/>
                    <a:pt x="123" y="210"/>
                  </a:cubicBezTo>
                  <a:cubicBezTo>
                    <a:pt x="131" y="206"/>
                    <a:pt x="135" y="203"/>
                    <a:pt x="142" y="203"/>
                  </a:cubicBezTo>
                  <a:lnTo>
                    <a:pt x="146" y="206"/>
                  </a:lnTo>
                  <a:lnTo>
                    <a:pt x="149" y="203"/>
                  </a:lnTo>
                  <a:cubicBezTo>
                    <a:pt x="187" y="203"/>
                    <a:pt x="164" y="251"/>
                    <a:pt x="183" y="262"/>
                  </a:cubicBezTo>
                  <a:cubicBezTo>
                    <a:pt x="213" y="251"/>
                    <a:pt x="209" y="221"/>
                    <a:pt x="225" y="203"/>
                  </a:cubicBezTo>
                  <a:cubicBezTo>
                    <a:pt x="213" y="165"/>
                    <a:pt x="258" y="150"/>
                    <a:pt x="258" y="116"/>
                  </a:cubicBezTo>
                  <a:cubicBezTo>
                    <a:pt x="258" y="108"/>
                    <a:pt x="254" y="105"/>
                    <a:pt x="254" y="101"/>
                  </a:cubicBezTo>
                  <a:cubicBezTo>
                    <a:pt x="247" y="94"/>
                    <a:pt x="235" y="90"/>
                    <a:pt x="225" y="90"/>
                  </a:cubicBezTo>
                  <a:cubicBezTo>
                    <a:pt x="221" y="90"/>
                    <a:pt x="213" y="90"/>
                    <a:pt x="209" y="94"/>
                  </a:cubicBezTo>
                  <a:lnTo>
                    <a:pt x="190" y="94"/>
                  </a:lnTo>
                  <a:cubicBezTo>
                    <a:pt x="180" y="94"/>
                    <a:pt x="168" y="90"/>
                    <a:pt x="157" y="82"/>
                  </a:cubicBezTo>
                  <a:cubicBezTo>
                    <a:pt x="138" y="60"/>
                    <a:pt x="116" y="41"/>
                    <a:pt x="90" y="30"/>
                  </a:cubicBezTo>
                  <a:lnTo>
                    <a:pt x="86" y="30"/>
                  </a:lnTo>
                  <a:cubicBezTo>
                    <a:pt x="75" y="30"/>
                    <a:pt x="64" y="27"/>
                    <a:pt x="60" y="15"/>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1" name="Google Shape;43851;p28"/>
            <p:cNvSpPr/>
            <p:nvPr/>
          </p:nvSpPr>
          <p:spPr>
            <a:xfrm>
              <a:off x="-4186334" y="-3252444"/>
              <a:ext cx="11603" cy="13465"/>
            </a:xfrm>
            <a:custGeom>
              <a:avLst/>
              <a:gdLst/>
              <a:ahLst/>
              <a:cxnLst/>
              <a:rect l="l" t="t" r="r" b="b"/>
              <a:pathLst>
                <a:path w="243" h="282" extrusionOk="0">
                  <a:moveTo>
                    <a:pt x="105" y="1"/>
                  </a:moveTo>
                  <a:cubicBezTo>
                    <a:pt x="98" y="38"/>
                    <a:pt x="90" y="54"/>
                    <a:pt x="72" y="54"/>
                  </a:cubicBezTo>
                  <a:cubicBezTo>
                    <a:pt x="60" y="54"/>
                    <a:pt x="41" y="50"/>
                    <a:pt x="19" y="42"/>
                  </a:cubicBezTo>
                  <a:lnTo>
                    <a:pt x="19" y="42"/>
                  </a:lnTo>
                  <a:cubicBezTo>
                    <a:pt x="23" y="72"/>
                    <a:pt x="4" y="98"/>
                    <a:pt x="1" y="124"/>
                  </a:cubicBezTo>
                  <a:cubicBezTo>
                    <a:pt x="1" y="140"/>
                    <a:pt x="8" y="143"/>
                    <a:pt x="11" y="143"/>
                  </a:cubicBezTo>
                  <a:cubicBezTo>
                    <a:pt x="15" y="143"/>
                    <a:pt x="23" y="143"/>
                    <a:pt x="27" y="140"/>
                  </a:cubicBezTo>
                  <a:cubicBezTo>
                    <a:pt x="30" y="140"/>
                    <a:pt x="37" y="135"/>
                    <a:pt x="41" y="135"/>
                  </a:cubicBezTo>
                  <a:cubicBezTo>
                    <a:pt x="46" y="135"/>
                    <a:pt x="49" y="140"/>
                    <a:pt x="53" y="143"/>
                  </a:cubicBezTo>
                  <a:cubicBezTo>
                    <a:pt x="41" y="173"/>
                    <a:pt x="23" y="211"/>
                    <a:pt x="56" y="240"/>
                  </a:cubicBezTo>
                  <a:lnTo>
                    <a:pt x="60" y="240"/>
                  </a:lnTo>
                  <a:cubicBezTo>
                    <a:pt x="63" y="229"/>
                    <a:pt x="68" y="214"/>
                    <a:pt x="72" y="207"/>
                  </a:cubicBezTo>
                  <a:cubicBezTo>
                    <a:pt x="75" y="199"/>
                    <a:pt x="79" y="184"/>
                    <a:pt x="86" y="184"/>
                  </a:cubicBezTo>
                  <a:cubicBezTo>
                    <a:pt x="90" y="184"/>
                    <a:pt x="94" y="184"/>
                    <a:pt x="98" y="195"/>
                  </a:cubicBezTo>
                  <a:cubicBezTo>
                    <a:pt x="101" y="199"/>
                    <a:pt x="108" y="199"/>
                    <a:pt x="116" y="199"/>
                  </a:cubicBezTo>
                  <a:lnTo>
                    <a:pt x="124" y="199"/>
                  </a:lnTo>
                  <a:cubicBezTo>
                    <a:pt x="135" y="199"/>
                    <a:pt x="142" y="202"/>
                    <a:pt x="131" y="225"/>
                  </a:cubicBezTo>
                  <a:cubicBezTo>
                    <a:pt x="120" y="244"/>
                    <a:pt x="105" y="259"/>
                    <a:pt x="113" y="281"/>
                  </a:cubicBezTo>
                  <a:cubicBezTo>
                    <a:pt x="139" y="266"/>
                    <a:pt x="146" y="225"/>
                    <a:pt x="184" y="225"/>
                  </a:cubicBezTo>
                  <a:cubicBezTo>
                    <a:pt x="180" y="218"/>
                    <a:pt x="180" y="214"/>
                    <a:pt x="180" y="211"/>
                  </a:cubicBezTo>
                  <a:cubicBezTo>
                    <a:pt x="168" y="211"/>
                    <a:pt x="158" y="211"/>
                    <a:pt x="153" y="202"/>
                  </a:cubicBezTo>
                  <a:cubicBezTo>
                    <a:pt x="150" y="192"/>
                    <a:pt x="158" y="184"/>
                    <a:pt x="165" y="180"/>
                  </a:cubicBezTo>
                  <a:cubicBezTo>
                    <a:pt x="180" y="176"/>
                    <a:pt x="191" y="166"/>
                    <a:pt x="206" y="162"/>
                  </a:cubicBezTo>
                  <a:cubicBezTo>
                    <a:pt x="198" y="140"/>
                    <a:pt x="180" y="117"/>
                    <a:pt x="206" y="95"/>
                  </a:cubicBezTo>
                  <a:cubicBezTo>
                    <a:pt x="213" y="90"/>
                    <a:pt x="213" y="90"/>
                    <a:pt x="217" y="90"/>
                  </a:cubicBezTo>
                  <a:cubicBezTo>
                    <a:pt x="225" y="90"/>
                    <a:pt x="229" y="95"/>
                    <a:pt x="232" y="98"/>
                  </a:cubicBezTo>
                  <a:cubicBezTo>
                    <a:pt x="239" y="87"/>
                    <a:pt x="243" y="76"/>
                    <a:pt x="229" y="68"/>
                  </a:cubicBezTo>
                  <a:cubicBezTo>
                    <a:pt x="210" y="64"/>
                    <a:pt x="198" y="50"/>
                    <a:pt x="184" y="38"/>
                  </a:cubicBezTo>
                  <a:cubicBezTo>
                    <a:pt x="165" y="54"/>
                    <a:pt x="139" y="68"/>
                    <a:pt x="153" y="102"/>
                  </a:cubicBezTo>
                  <a:cubicBezTo>
                    <a:pt x="108" y="45"/>
                    <a:pt x="108" y="45"/>
                    <a:pt x="168" y="27"/>
                  </a:cubicBezTo>
                  <a:cubicBezTo>
                    <a:pt x="161" y="5"/>
                    <a:pt x="146"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2" name="Google Shape;43852;p28"/>
            <p:cNvSpPr/>
            <p:nvPr/>
          </p:nvSpPr>
          <p:spPr>
            <a:xfrm>
              <a:off x="-3676030" y="-3270446"/>
              <a:ext cx="11508" cy="10028"/>
            </a:xfrm>
            <a:custGeom>
              <a:avLst/>
              <a:gdLst/>
              <a:ahLst/>
              <a:cxnLst/>
              <a:rect l="l" t="t" r="r" b="b"/>
              <a:pathLst>
                <a:path w="241" h="210" extrusionOk="0">
                  <a:moveTo>
                    <a:pt x="35" y="1"/>
                  </a:moveTo>
                  <a:cubicBezTo>
                    <a:pt x="30" y="1"/>
                    <a:pt x="27" y="4"/>
                    <a:pt x="23" y="4"/>
                  </a:cubicBezTo>
                  <a:cubicBezTo>
                    <a:pt x="19" y="27"/>
                    <a:pt x="42" y="30"/>
                    <a:pt x="53" y="41"/>
                  </a:cubicBezTo>
                  <a:cubicBezTo>
                    <a:pt x="57" y="49"/>
                    <a:pt x="71" y="60"/>
                    <a:pt x="61" y="68"/>
                  </a:cubicBezTo>
                  <a:cubicBezTo>
                    <a:pt x="61" y="72"/>
                    <a:pt x="57" y="72"/>
                    <a:pt x="53" y="72"/>
                  </a:cubicBezTo>
                  <a:cubicBezTo>
                    <a:pt x="45" y="72"/>
                    <a:pt x="35" y="64"/>
                    <a:pt x="27" y="64"/>
                  </a:cubicBezTo>
                  <a:cubicBezTo>
                    <a:pt x="23" y="82"/>
                    <a:pt x="12" y="94"/>
                    <a:pt x="1" y="98"/>
                  </a:cubicBezTo>
                  <a:cubicBezTo>
                    <a:pt x="1" y="116"/>
                    <a:pt x="12" y="127"/>
                    <a:pt x="23" y="143"/>
                  </a:cubicBezTo>
                  <a:cubicBezTo>
                    <a:pt x="30" y="139"/>
                    <a:pt x="38" y="135"/>
                    <a:pt x="42" y="135"/>
                  </a:cubicBezTo>
                  <a:cubicBezTo>
                    <a:pt x="64" y="135"/>
                    <a:pt x="57" y="172"/>
                    <a:pt x="75" y="180"/>
                  </a:cubicBezTo>
                  <a:cubicBezTo>
                    <a:pt x="90" y="187"/>
                    <a:pt x="68" y="195"/>
                    <a:pt x="61" y="198"/>
                  </a:cubicBezTo>
                  <a:cubicBezTo>
                    <a:pt x="75" y="206"/>
                    <a:pt x="90" y="210"/>
                    <a:pt x="102" y="210"/>
                  </a:cubicBezTo>
                  <a:cubicBezTo>
                    <a:pt x="132" y="210"/>
                    <a:pt x="158" y="195"/>
                    <a:pt x="184" y="169"/>
                  </a:cubicBezTo>
                  <a:cubicBezTo>
                    <a:pt x="180" y="169"/>
                    <a:pt x="175" y="169"/>
                    <a:pt x="171" y="169"/>
                  </a:cubicBezTo>
                  <a:cubicBezTo>
                    <a:pt x="160" y="169"/>
                    <a:pt x="151" y="167"/>
                    <a:pt x="154" y="153"/>
                  </a:cubicBezTo>
                  <a:cubicBezTo>
                    <a:pt x="158" y="139"/>
                    <a:pt x="169" y="116"/>
                    <a:pt x="192" y="113"/>
                  </a:cubicBezTo>
                  <a:cubicBezTo>
                    <a:pt x="202" y="113"/>
                    <a:pt x="202" y="124"/>
                    <a:pt x="206" y="135"/>
                  </a:cubicBezTo>
                  <a:cubicBezTo>
                    <a:pt x="240" y="72"/>
                    <a:pt x="184" y="41"/>
                    <a:pt x="158" y="4"/>
                  </a:cubicBezTo>
                  <a:cubicBezTo>
                    <a:pt x="139" y="12"/>
                    <a:pt x="124" y="15"/>
                    <a:pt x="109" y="15"/>
                  </a:cubicBezTo>
                  <a:cubicBezTo>
                    <a:pt x="83" y="15"/>
                    <a:pt x="61" y="8"/>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3" name="Google Shape;43853;p28"/>
            <p:cNvSpPr/>
            <p:nvPr/>
          </p:nvSpPr>
          <p:spPr>
            <a:xfrm>
              <a:off x="-3832029" y="-3209612"/>
              <a:ext cx="12558" cy="10601"/>
            </a:xfrm>
            <a:custGeom>
              <a:avLst/>
              <a:gdLst/>
              <a:ahLst/>
              <a:cxnLst/>
              <a:rect l="l" t="t" r="r" b="b"/>
              <a:pathLst>
                <a:path w="263" h="222" extrusionOk="0">
                  <a:moveTo>
                    <a:pt x="198" y="1"/>
                  </a:moveTo>
                  <a:cubicBezTo>
                    <a:pt x="191" y="1"/>
                    <a:pt x="184" y="5"/>
                    <a:pt x="180" y="20"/>
                  </a:cubicBezTo>
                  <a:cubicBezTo>
                    <a:pt x="172" y="72"/>
                    <a:pt x="143" y="90"/>
                    <a:pt x="105" y="113"/>
                  </a:cubicBezTo>
                  <a:cubicBezTo>
                    <a:pt x="112" y="128"/>
                    <a:pt x="150" y="128"/>
                    <a:pt x="131" y="158"/>
                  </a:cubicBezTo>
                  <a:cubicBezTo>
                    <a:pt x="128" y="166"/>
                    <a:pt x="120" y="169"/>
                    <a:pt x="112" y="169"/>
                  </a:cubicBezTo>
                  <a:cubicBezTo>
                    <a:pt x="109" y="169"/>
                    <a:pt x="101" y="169"/>
                    <a:pt x="98" y="166"/>
                  </a:cubicBezTo>
                  <a:cubicBezTo>
                    <a:pt x="79" y="154"/>
                    <a:pt x="72" y="135"/>
                    <a:pt x="79" y="113"/>
                  </a:cubicBezTo>
                  <a:cubicBezTo>
                    <a:pt x="79" y="109"/>
                    <a:pt x="83" y="109"/>
                    <a:pt x="86" y="109"/>
                  </a:cubicBezTo>
                  <a:cubicBezTo>
                    <a:pt x="94" y="109"/>
                    <a:pt x="101" y="113"/>
                    <a:pt x="105" y="113"/>
                  </a:cubicBezTo>
                  <a:cubicBezTo>
                    <a:pt x="117" y="80"/>
                    <a:pt x="67" y="83"/>
                    <a:pt x="67" y="57"/>
                  </a:cubicBezTo>
                  <a:cubicBezTo>
                    <a:pt x="34" y="68"/>
                    <a:pt x="53" y="106"/>
                    <a:pt x="31" y="125"/>
                  </a:cubicBezTo>
                  <a:cubicBezTo>
                    <a:pt x="8" y="151"/>
                    <a:pt x="5" y="185"/>
                    <a:pt x="0" y="218"/>
                  </a:cubicBezTo>
                  <a:cubicBezTo>
                    <a:pt x="12" y="221"/>
                    <a:pt x="23" y="221"/>
                    <a:pt x="38" y="221"/>
                  </a:cubicBezTo>
                  <a:cubicBezTo>
                    <a:pt x="117" y="221"/>
                    <a:pt x="217" y="169"/>
                    <a:pt x="236" y="109"/>
                  </a:cubicBezTo>
                  <a:cubicBezTo>
                    <a:pt x="243" y="83"/>
                    <a:pt x="262" y="50"/>
                    <a:pt x="236" y="23"/>
                  </a:cubicBezTo>
                  <a:cubicBezTo>
                    <a:pt x="224" y="12"/>
                    <a:pt x="210"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4" name="Google Shape;43854;p28"/>
            <p:cNvSpPr/>
            <p:nvPr/>
          </p:nvSpPr>
          <p:spPr>
            <a:xfrm>
              <a:off x="-4007844" y="-3244231"/>
              <a:ext cx="10075" cy="10792"/>
            </a:xfrm>
            <a:custGeom>
              <a:avLst/>
              <a:gdLst/>
              <a:ahLst/>
              <a:cxnLst/>
              <a:rect l="l" t="t" r="r" b="b"/>
              <a:pathLst>
                <a:path w="211" h="226" extrusionOk="0">
                  <a:moveTo>
                    <a:pt x="135" y="106"/>
                  </a:moveTo>
                  <a:cubicBezTo>
                    <a:pt x="180" y="109"/>
                    <a:pt x="138" y="169"/>
                    <a:pt x="183" y="173"/>
                  </a:cubicBezTo>
                  <a:cubicBezTo>
                    <a:pt x="143" y="173"/>
                    <a:pt x="128" y="151"/>
                    <a:pt x="120" y="120"/>
                  </a:cubicBezTo>
                  <a:cubicBezTo>
                    <a:pt x="120" y="117"/>
                    <a:pt x="128" y="106"/>
                    <a:pt x="135" y="106"/>
                  </a:cubicBezTo>
                  <a:close/>
                  <a:moveTo>
                    <a:pt x="34" y="1"/>
                  </a:moveTo>
                  <a:cubicBezTo>
                    <a:pt x="0" y="1"/>
                    <a:pt x="4" y="20"/>
                    <a:pt x="12" y="42"/>
                  </a:cubicBezTo>
                  <a:cubicBezTo>
                    <a:pt x="26" y="35"/>
                    <a:pt x="41" y="30"/>
                    <a:pt x="64" y="23"/>
                  </a:cubicBezTo>
                  <a:lnTo>
                    <a:pt x="64" y="23"/>
                  </a:lnTo>
                  <a:cubicBezTo>
                    <a:pt x="38" y="72"/>
                    <a:pt x="131" y="139"/>
                    <a:pt x="23" y="165"/>
                  </a:cubicBezTo>
                  <a:cubicBezTo>
                    <a:pt x="34" y="210"/>
                    <a:pt x="45" y="225"/>
                    <a:pt x="94" y="225"/>
                  </a:cubicBezTo>
                  <a:lnTo>
                    <a:pt x="116" y="225"/>
                  </a:lnTo>
                  <a:cubicBezTo>
                    <a:pt x="157" y="222"/>
                    <a:pt x="198" y="214"/>
                    <a:pt x="206" y="158"/>
                  </a:cubicBezTo>
                  <a:cubicBezTo>
                    <a:pt x="210" y="113"/>
                    <a:pt x="188" y="35"/>
                    <a:pt x="157" y="23"/>
                  </a:cubicBezTo>
                  <a:cubicBezTo>
                    <a:pt x="120" y="12"/>
                    <a:pt x="7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5" name="Google Shape;43855;p28"/>
            <p:cNvSpPr/>
            <p:nvPr/>
          </p:nvSpPr>
          <p:spPr>
            <a:xfrm>
              <a:off x="-4177261" y="-3267772"/>
              <a:ext cx="14707" cy="9168"/>
            </a:xfrm>
            <a:custGeom>
              <a:avLst/>
              <a:gdLst/>
              <a:ahLst/>
              <a:cxnLst/>
              <a:rect l="l" t="t" r="r" b="b"/>
              <a:pathLst>
                <a:path w="308" h="192" extrusionOk="0">
                  <a:moveTo>
                    <a:pt x="139" y="0"/>
                  </a:moveTo>
                  <a:cubicBezTo>
                    <a:pt x="135" y="4"/>
                    <a:pt x="128" y="8"/>
                    <a:pt x="128" y="12"/>
                  </a:cubicBezTo>
                  <a:cubicBezTo>
                    <a:pt x="106" y="83"/>
                    <a:pt x="106" y="83"/>
                    <a:pt x="27" y="94"/>
                  </a:cubicBezTo>
                  <a:cubicBezTo>
                    <a:pt x="1" y="109"/>
                    <a:pt x="30" y="142"/>
                    <a:pt x="4" y="157"/>
                  </a:cubicBezTo>
                  <a:cubicBezTo>
                    <a:pt x="8" y="169"/>
                    <a:pt x="8" y="180"/>
                    <a:pt x="8" y="187"/>
                  </a:cubicBezTo>
                  <a:cubicBezTo>
                    <a:pt x="20" y="183"/>
                    <a:pt x="27" y="173"/>
                    <a:pt x="39" y="173"/>
                  </a:cubicBezTo>
                  <a:cubicBezTo>
                    <a:pt x="42" y="173"/>
                    <a:pt x="49" y="173"/>
                    <a:pt x="53" y="180"/>
                  </a:cubicBezTo>
                  <a:cubicBezTo>
                    <a:pt x="72" y="187"/>
                    <a:pt x="91" y="191"/>
                    <a:pt x="109" y="191"/>
                  </a:cubicBezTo>
                  <a:cubicBezTo>
                    <a:pt x="173" y="191"/>
                    <a:pt x="232" y="154"/>
                    <a:pt x="292" y="131"/>
                  </a:cubicBezTo>
                  <a:cubicBezTo>
                    <a:pt x="300" y="131"/>
                    <a:pt x="304" y="105"/>
                    <a:pt x="308" y="94"/>
                  </a:cubicBezTo>
                  <a:cubicBezTo>
                    <a:pt x="300" y="79"/>
                    <a:pt x="292" y="79"/>
                    <a:pt x="282" y="79"/>
                  </a:cubicBezTo>
                  <a:lnTo>
                    <a:pt x="251" y="79"/>
                  </a:lnTo>
                  <a:cubicBezTo>
                    <a:pt x="240" y="79"/>
                    <a:pt x="232" y="79"/>
                    <a:pt x="225" y="68"/>
                  </a:cubicBezTo>
                  <a:cubicBezTo>
                    <a:pt x="206" y="79"/>
                    <a:pt x="192" y="105"/>
                    <a:pt x="165" y="105"/>
                  </a:cubicBezTo>
                  <a:cubicBezTo>
                    <a:pt x="161" y="105"/>
                    <a:pt x="154" y="105"/>
                    <a:pt x="147" y="102"/>
                  </a:cubicBezTo>
                  <a:cubicBezTo>
                    <a:pt x="158" y="87"/>
                    <a:pt x="147" y="60"/>
                    <a:pt x="173" y="42"/>
                  </a:cubicBezTo>
                  <a:cubicBezTo>
                    <a:pt x="192" y="26"/>
                    <a:pt x="154" y="26"/>
                    <a:pt x="158" y="16"/>
                  </a:cubicBezTo>
                  <a:cubicBezTo>
                    <a:pt x="151" y="12"/>
                    <a:pt x="147" y="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6" name="Google Shape;43856;p28"/>
            <p:cNvSpPr/>
            <p:nvPr/>
          </p:nvSpPr>
          <p:spPr>
            <a:xfrm>
              <a:off x="-4146701" y="-3394166"/>
              <a:ext cx="15041" cy="11317"/>
            </a:xfrm>
            <a:custGeom>
              <a:avLst/>
              <a:gdLst/>
              <a:ahLst/>
              <a:cxnLst/>
              <a:rect l="l" t="t" r="r" b="b"/>
              <a:pathLst>
                <a:path w="315" h="237" extrusionOk="0">
                  <a:moveTo>
                    <a:pt x="284" y="1"/>
                  </a:moveTo>
                  <a:cubicBezTo>
                    <a:pt x="265" y="1"/>
                    <a:pt x="254" y="16"/>
                    <a:pt x="239" y="23"/>
                  </a:cubicBezTo>
                  <a:cubicBezTo>
                    <a:pt x="243" y="38"/>
                    <a:pt x="270" y="49"/>
                    <a:pt x="247" y="68"/>
                  </a:cubicBezTo>
                  <a:lnTo>
                    <a:pt x="247" y="83"/>
                  </a:lnTo>
                  <a:cubicBezTo>
                    <a:pt x="280" y="106"/>
                    <a:pt x="243" y="128"/>
                    <a:pt x="243" y="151"/>
                  </a:cubicBezTo>
                  <a:cubicBezTo>
                    <a:pt x="236" y="139"/>
                    <a:pt x="228" y="128"/>
                    <a:pt x="220" y="117"/>
                  </a:cubicBezTo>
                  <a:cubicBezTo>
                    <a:pt x="213" y="117"/>
                    <a:pt x="210" y="120"/>
                    <a:pt x="206" y="120"/>
                  </a:cubicBezTo>
                  <a:cubicBezTo>
                    <a:pt x="194" y="120"/>
                    <a:pt x="184" y="120"/>
                    <a:pt x="176" y="125"/>
                  </a:cubicBezTo>
                  <a:cubicBezTo>
                    <a:pt x="180" y="135"/>
                    <a:pt x="198" y="135"/>
                    <a:pt x="194" y="151"/>
                  </a:cubicBezTo>
                  <a:cubicBezTo>
                    <a:pt x="191" y="147"/>
                    <a:pt x="187" y="147"/>
                    <a:pt x="180" y="147"/>
                  </a:cubicBezTo>
                  <a:cubicBezTo>
                    <a:pt x="168" y="147"/>
                    <a:pt x="158" y="151"/>
                    <a:pt x="146" y="154"/>
                  </a:cubicBezTo>
                  <a:cubicBezTo>
                    <a:pt x="135" y="154"/>
                    <a:pt x="123" y="158"/>
                    <a:pt x="113" y="158"/>
                  </a:cubicBezTo>
                  <a:cubicBezTo>
                    <a:pt x="97" y="158"/>
                    <a:pt x="82" y="154"/>
                    <a:pt x="68" y="139"/>
                  </a:cubicBezTo>
                  <a:cubicBezTo>
                    <a:pt x="68" y="102"/>
                    <a:pt x="53" y="98"/>
                    <a:pt x="34" y="98"/>
                  </a:cubicBezTo>
                  <a:lnTo>
                    <a:pt x="1" y="98"/>
                  </a:lnTo>
                  <a:cubicBezTo>
                    <a:pt x="8" y="120"/>
                    <a:pt x="15" y="143"/>
                    <a:pt x="23" y="161"/>
                  </a:cubicBezTo>
                  <a:cubicBezTo>
                    <a:pt x="45" y="206"/>
                    <a:pt x="120" y="237"/>
                    <a:pt x="180" y="237"/>
                  </a:cubicBezTo>
                  <a:cubicBezTo>
                    <a:pt x="202" y="237"/>
                    <a:pt x="225" y="232"/>
                    <a:pt x="239" y="221"/>
                  </a:cubicBezTo>
                  <a:cubicBezTo>
                    <a:pt x="280" y="187"/>
                    <a:pt x="315" y="57"/>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7" name="Google Shape;43857;p28"/>
            <p:cNvSpPr/>
            <p:nvPr/>
          </p:nvSpPr>
          <p:spPr>
            <a:xfrm>
              <a:off x="-3854710" y="-3574613"/>
              <a:ext cx="9836" cy="12558"/>
            </a:xfrm>
            <a:custGeom>
              <a:avLst/>
              <a:gdLst/>
              <a:ahLst/>
              <a:cxnLst/>
              <a:rect l="l" t="t" r="r" b="b"/>
              <a:pathLst>
                <a:path w="206" h="263" extrusionOk="0">
                  <a:moveTo>
                    <a:pt x="116" y="1"/>
                  </a:moveTo>
                  <a:cubicBezTo>
                    <a:pt x="90" y="1"/>
                    <a:pt x="105" y="23"/>
                    <a:pt x="105" y="34"/>
                  </a:cubicBezTo>
                  <a:cubicBezTo>
                    <a:pt x="109" y="49"/>
                    <a:pt x="94" y="57"/>
                    <a:pt x="83" y="64"/>
                  </a:cubicBezTo>
                  <a:cubicBezTo>
                    <a:pt x="16" y="105"/>
                    <a:pt x="1" y="153"/>
                    <a:pt x="38" y="217"/>
                  </a:cubicBezTo>
                  <a:cubicBezTo>
                    <a:pt x="45" y="236"/>
                    <a:pt x="53" y="262"/>
                    <a:pt x="76" y="262"/>
                  </a:cubicBezTo>
                  <a:cubicBezTo>
                    <a:pt x="87" y="262"/>
                    <a:pt x="94" y="258"/>
                    <a:pt x="109" y="248"/>
                  </a:cubicBezTo>
                  <a:cubicBezTo>
                    <a:pt x="147" y="221"/>
                    <a:pt x="202" y="217"/>
                    <a:pt x="206" y="153"/>
                  </a:cubicBezTo>
                  <a:cubicBezTo>
                    <a:pt x="195" y="150"/>
                    <a:pt x="192" y="139"/>
                    <a:pt x="180" y="136"/>
                  </a:cubicBezTo>
                  <a:cubicBezTo>
                    <a:pt x="113" y="124"/>
                    <a:pt x="113" y="124"/>
                    <a:pt x="150" y="53"/>
                  </a:cubicBezTo>
                  <a:cubicBezTo>
                    <a:pt x="147" y="34"/>
                    <a:pt x="161" y="5"/>
                    <a:pt x="124" y="5"/>
                  </a:cubicBezTo>
                  <a:cubicBezTo>
                    <a:pt x="121" y="5"/>
                    <a:pt x="121"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8" name="Google Shape;43858;p28"/>
            <p:cNvSpPr/>
            <p:nvPr/>
          </p:nvSpPr>
          <p:spPr>
            <a:xfrm>
              <a:off x="-4071209" y="-3335577"/>
              <a:ext cx="12558" cy="13227"/>
            </a:xfrm>
            <a:custGeom>
              <a:avLst/>
              <a:gdLst/>
              <a:ahLst/>
              <a:cxnLst/>
              <a:rect l="l" t="t" r="r" b="b"/>
              <a:pathLst>
                <a:path w="263" h="277" extrusionOk="0">
                  <a:moveTo>
                    <a:pt x="83" y="0"/>
                  </a:moveTo>
                  <a:cubicBezTo>
                    <a:pt x="75" y="0"/>
                    <a:pt x="68" y="4"/>
                    <a:pt x="60" y="11"/>
                  </a:cubicBezTo>
                  <a:cubicBezTo>
                    <a:pt x="71" y="37"/>
                    <a:pt x="52" y="64"/>
                    <a:pt x="57" y="90"/>
                  </a:cubicBezTo>
                  <a:cubicBezTo>
                    <a:pt x="52" y="101"/>
                    <a:pt x="45" y="112"/>
                    <a:pt x="34" y="120"/>
                  </a:cubicBezTo>
                  <a:cubicBezTo>
                    <a:pt x="8" y="135"/>
                    <a:pt x="0" y="149"/>
                    <a:pt x="30" y="176"/>
                  </a:cubicBezTo>
                  <a:cubicBezTo>
                    <a:pt x="57" y="198"/>
                    <a:pt x="68" y="228"/>
                    <a:pt x="26" y="251"/>
                  </a:cubicBezTo>
                  <a:cubicBezTo>
                    <a:pt x="38" y="258"/>
                    <a:pt x="49" y="266"/>
                    <a:pt x="64" y="277"/>
                  </a:cubicBezTo>
                  <a:cubicBezTo>
                    <a:pt x="60" y="251"/>
                    <a:pt x="71" y="247"/>
                    <a:pt x="86" y="247"/>
                  </a:cubicBezTo>
                  <a:lnTo>
                    <a:pt x="102" y="247"/>
                  </a:lnTo>
                  <a:cubicBezTo>
                    <a:pt x="109" y="247"/>
                    <a:pt x="116" y="247"/>
                    <a:pt x="120" y="239"/>
                  </a:cubicBezTo>
                  <a:lnTo>
                    <a:pt x="120" y="235"/>
                  </a:lnTo>
                  <a:cubicBezTo>
                    <a:pt x="124" y="206"/>
                    <a:pt x="202" y="216"/>
                    <a:pt x="157" y="161"/>
                  </a:cubicBezTo>
                  <a:lnTo>
                    <a:pt x="165" y="161"/>
                  </a:lnTo>
                  <a:cubicBezTo>
                    <a:pt x="176" y="161"/>
                    <a:pt x="183" y="168"/>
                    <a:pt x="191" y="180"/>
                  </a:cubicBezTo>
                  <a:cubicBezTo>
                    <a:pt x="199" y="187"/>
                    <a:pt x="202" y="194"/>
                    <a:pt x="214" y="194"/>
                  </a:cubicBezTo>
                  <a:lnTo>
                    <a:pt x="221" y="194"/>
                  </a:lnTo>
                  <a:lnTo>
                    <a:pt x="225" y="190"/>
                  </a:lnTo>
                  <a:cubicBezTo>
                    <a:pt x="183" y="131"/>
                    <a:pt x="240" y="149"/>
                    <a:pt x="262" y="142"/>
                  </a:cubicBezTo>
                  <a:cubicBezTo>
                    <a:pt x="254" y="135"/>
                    <a:pt x="254" y="112"/>
                    <a:pt x="240" y="112"/>
                  </a:cubicBezTo>
                  <a:cubicBezTo>
                    <a:pt x="236" y="112"/>
                    <a:pt x="228" y="116"/>
                    <a:pt x="221" y="123"/>
                  </a:cubicBezTo>
                  <a:cubicBezTo>
                    <a:pt x="214" y="131"/>
                    <a:pt x="206" y="135"/>
                    <a:pt x="202" y="135"/>
                  </a:cubicBezTo>
                  <a:cubicBezTo>
                    <a:pt x="187" y="135"/>
                    <a:pt x="176" y="120"/>
                    <a:pt x="165" y="104"/>
                  </a:cubicBezTo>
                  <a:cubicBezTo>
                    <a:pt x="157" y="104"/>
                    <a:pt x="154" y="109"/>
                    <a:pt x="147" y="109"/>
                  </a:cubicBezTo>
                  <a:cubicBezTo>
                    <a:pt x="138" y="112"/>
                    <a:pt x="135" y="112"/>
                    <a:pt x="128" y="112"/>
                  </a:cubicBezTo>
                  <a:cubicBezTo>
                    <a:pt x="120" y="112"/>
                    <a:pt x="116" y="109"/>
                    <a:pt x="112" y="101"/>
                  </a:cubicBezTo>
                  <a:cubicBezTo>
                    <a:pt x="102" y="78"/>
                    <a:pt x="124" y="59"/>
                    <a:pt x="142" y="49"/>
                  </a:cubicBezTo>
                  <a:cubicBezTo>
                    <a:pt x="135" y="37"/>
                    <a:pt x="131" y="30"/>
                    <a:pt x="124" y="19"/>
                  </a:cubicBezTo>
                  <a:cubicBezTo>
                    <a:pt x="109" y="15"/>
                    <a:pt x="97"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9" name="Google Shape;43859;p28"/>
            <p:cNvSpPr/>
            <p:nvPr/>
          </p:nvSpPr>
          <p:spPr>
            <a:xfrm>
              <a:off x="-3953409" y="-3270446"/>
              <a:ext cx="14325" cy="11842"/>
            </a:xfrm>
            <a:custGeom>
              <a:avLst/>
              <a:gdLst/>
              <a:ahLst/>
              <a:cxnLst/>
              <a:rect l="l" t="t" r="r" b="b"/>
              <a:pathLst>
                <a:path w="300" h="248" extrusionOk="0">
                  <a:moveTo>
                    <a:pt x="277" y="1"/>
                  </a:moveTo>
                  <a:cubicBezTo>
                    <a:pt x="270" y="23"/>
                    <a:pt x="266" y="46"/>
                    <a:pt x="259" y="64"/>
                  </a:cubicBezTo>
                  <a:cubicBezTo>
                    <a:pt x="244" y="90"/>
                    <a:pt x="228" y="108"/>
                    <a:pt x="206" y="108"/>
                  </a:cubicBezTo>
                  <a:cubicBezTo>
                    <a:pt x="195" y="108"/>
                    <a:pt x="184" y="101"/>
                    <a:pt x="169" y="94"/>
                  </a:cubicBezTo>
                  <a:lnTo>
                    <a:pt x="169" y="90"/>
                  </a:lnTo>
                  <a:cubicBezTo>
                    <a:pt x="165" y="86"/>
                    <a:pt x="161" y="86"/>
                    <a:pt x="157" y="86"/>
                  </a:cubicBezTo>
                  <a:cubicBezTo>
                    <a:pt x="135" y="86"/>
                    <a:pt x="116" y="101"/>
                    <a:pt x="97" y="113"/>
                  </a:cubicBezTo>
                  <a:cubicBezTo>
                    <a:pt x="79" y="124"/>
                    <a:pt x="61" y="135"/>
                    <a:pt x="38" y="135"/>
                  </a:cubicBezTo>
                  <a:lnTo>
                    <a:pt x="35" y="135"/>
                  </a:lnTo>
                  <a:cubicBezTo>
                    <a:pt x="12" y="131"/>
                    <a:pt x="23" y="101"/>
                    <a:pt x="0" y="94"/>
                  </a:cubicBezTo>
                  <a:lnTo>
                    <a:pt x="0" y="94"/>
                  </a:lnTo>
                  <a:cubicBezTo>
                    <a:pt x="4" y="139"/>
                    <a:pt x="16" y="176"/>
                    <a:pt x="45" y="210"/>
                  </a:cubicBezTo>
                  <a:cubicBezTo>
                    <a:pt x="49" y="180"/>
                    <a:pt x="61" y="172"/>
                    <a:pt x="79" y="172"/>
                  </a:cubicBezTo>
                  <a:cubicBezTo>
                    <a:pt x="87" y="172"/>
                    <a:pt x="94" y="172"/>
                    <a:pt x="105" y="176"/>
                  </a:cubicBezTo>
                  <a:cubicBezTo>
                    <a:pt x="113" y="172"/>
                    <a:pt x="120" y="172"/>
                    <a:pt x="128" y="172"/>
                  </a:cubicBezTo>
                  <a:cubicBezTo>
                    <a:pt x="142" y="172"/>
                    <a:pt x="157" y="184"/>
                    <a:pt x="173" y="203"/>
                  </a:cubicBezTo>
                  <a:cubicBezTo>
                    <a:pt x="157" y="217"/>
                    <a:pt x="142" y="225"/>
                    <a:pt x="124" y="225"/>
                  </a:cubicBezTo>
                  <a:cubicBezTo>
                    <a:pt x="116" y="225"/>
                    <a:pt x="105" y="221"/>
                    <a:pt x="94" y="217"/>
                  </a:cubicBezTo>
                  <a:cubicBezTo>
                    <a:pt x="94" y="221"/>
                    <a:pt x="90" y="225"/>
                    <a:pt x="90" y="225"/>
                  </a:cubicBezTo>
                  <a:cubicBezTo>
                    <a:pt x="97" y="232"/>
                    <a:pt x="105" y="239"/>
                    <a:pt x="113" y="247"/>
                  </a:cubicBezTo>
                  <a:cubicBezTo>
                    <a:pt x="173" y="243"/>
                    <a:pt x="228" y="229"/>
                    <a:pt x="270" y="180"/>
                  </a:cubicBezTo>
                  <a:cubicBezTo>
                    <a:pt x="288" y="158"/>
                    <a:pt x="299" y="135"/>
                    <a:pt x="296" y="108"/>
                  </a:cubicBezTo>
                  <a:cubicBezTo>
                    <a:pt x="296" y="108"/>
                    <a:pt x="296" y="105"/>
                    <a:pt x="292" y="105"/>
                  </a:cubicBezTo>
                  <a:cubicBezTo>
                    <a:pt x="281" y="113"/>
                    <a:pt x="281" y="135"/>
                    <a:pt x="259" y="135"/>
                  </a:cubicBezTo>
                  <a:cubicBezTo>
                    <a:pt x="251" y="101"/>
                    <a:pt x="277" y="82"/>
                    <a:pt x="288" y="56"/>
                  </a:cubicBezTo>
                  <a:cubicBezTo>
                    <a:pt x="288" y="41"/>
                    <a:pt x="285" y="23"/>
                    <a:pt x="285" y="8"/>
                  </a:cubicBezTo>
                  <a:cubicBezTo>
                    <a:pt x="281" y="4"/>
                    <a:pt x="277" y="4"/>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0" name="Google Shape;43860;p28"/>
            <p:cNvSpPr/>
            <p:nvPr/>
          </p:nvSpPr>
          <p:spPr>
            <a:xfrm>
              <a:off x="-3893770" y="-3526242"/>
              <a:ext cx="12176" cy="13418"/>
            </a:xfrm>
            <a:custGeom>
              <a:avLst/>
              <a:gdLst/>
              <a:ahLst/>
              <a:cxnLst/>
              <a:rect l="l" t="t" r="r" b="b"/>
              <a:pathLst>
                <a:path w="255" h="281" extrusionOk="0">
                  <a:moveTo>
                    <a:pt x="206" y="1"/>
                  </a:moveTo>
                  <a:cubicBezTo>
                    <a:pt x="176" y="4"/>
                    <a:pt x="146" y="12"/>
                    <a:pt x="149" y="49"/>
                  </a:cubicBezTo>
                  <a:cubicBezTo>
                    <a:pt x="149" y="79"/>
                    <a:pt x="142" y="105"/>
                    <a:pt x="116" y="113"/>
                  </a:cubicBezTo>
                  <a:lnTo>
                    <a:pt x="109" y="113"/>
                  </a:lnTo>
                  <a:cubicBezTo>
                    <a:pt x="82" y="113"/>
                    <a:pt x="75" y="87"/>
                    <a:pt x="68" y="65"/>
                  </a:cubicBezTo>
                  <a:cubicBezTo>
                    <a:pt x="60" y="56"/>
                    <a:pt x="60" y="46"/>
                    <a:pt x="56" y="38"/>
                  </a:cubicBezTo>
                  <a:cubicBezTo>
                    <a:pt x="42" y="30"/>
                    <a:pt x="37" y="20"/>
                    <a:pt x="34" y="8"/>
                  </a:cubicBezTo>
                  <a:cubicBezTo>
                    <a:pt x="15" y="12"/>
                    <a:pt x="0" y="23"/>
                    <a:pt x="11" y="46"/>
                  </a:cubicBezTo>
                  <a:cubicBezTo>
                    <a:pt x="19" y="60"/>
                    <a:pt x="19" y="72"/>
                    <a:pt x="15" y="87"/>
                  </a:cubicBezTo>
                  <a:cubicBezTo>
                    <a:pt x="23" y="98"/>
                    <a:pt x="26" y="105"/>
                    <a:pt x="34" y="117"/>
                  </a:cubicBezTo>
                  <a:lnTo>
                    <a:pt x="37" y="117"/>
                  </a:lnTo>
                  <a:cubicBezTo>
                    <a:pt x="64" y="117"/>
                    <a:pt x="82" y="120"/>
                    <a:pt x="78" y="158"/>
                  </a:cubicBezTo>
                  <a:cubicBezTo>
                    <a:pt x="71" y="180"/>
                    <a:pt x="64" y="184"/>
                    <a:pt x="52" y="184"/>
                  </a:cubicBezTo>
                  <a:cubicBezTo>
                    <a:pt x="42" y="184"/>
                    <a:pt x="26" y="180"/>
                    <a:pt x="15" y="180"/>
                  </a:cubicBezTo>
                  <a:cubicBezTo>
                    <a:pt x="15" y="177"/>
                    <a:pt x="11" y="177"/>
                    <a:pt x="11" y="177"/>
                  </a:cubicBezTo>
                  <a:cubicBezTo>
                    <a:pt x="11" y="180"/>
                    <a:pt x="11" y="180"/>
                    <a:pt x="7" y="184"/>
                  </a:cubicBezTo>
                  <a:cubicBezTo>
                    <a:pt x="7" y="187"/>
                    <a:pt x="11" y="191"/>
                    <a:pt x="11" y="195"/>
                  </a:cubicBezTo>
                  <a:cubicBezTo>
                    <a:pt x="19" y="199"/>
                    <a:pt x="23" y="203"/>
                    <a:pt x="30" y="210"/>
                  </a:cubicBezTo>
                  <a:lnTo>
                    <a:pt x="34" y="210"/>
                  </a:lnTo>
                  <a:cubicBezTo>
                    <a:pt x="68" y="222"/>
                    <a:pt x="78" y="266"/>
                    <a:pt x="112" y="281"/>
                  </a:cubicBezTo>
                  <a:cubicBezTo>
                    <a:pt x="127" y="240"/>
                    <a:pt x="123" y="191"/>
                    <a:pt x="180" y="177"/>
                  </a:cubicBezTo>
                  <a:lnTo>
                    <a:pt x="172" y="177"/>
                  </a:lnTo>
                  <a:cubicBezTo>
                    <a:pt x="157" y="177"/>
                    <a:pt x="146" y="169"/>
                    <a:pt x="154" y="146"/>
                  </a:cubicBezTo>
                  <a:cubicBezTo>
                    <a:pt x="157" y="135"/>
                    <a:pt x="161" y="117"/>
                    <a:pt x="172" y="117"/>
                  </a:cubicBezTo>
                  <a:cubicBezTo>
                    <a:pt x="176" y="117"/>
                    <a:pt x="183" y="120"/>
                    <a:pt x="191" y="127"/>
                  </a:cubicBezTo>
                  <a:cubicBezTo>
                    <a:pt x="225" y="101"/>
                    <a:pt x="254" y="75"/>
                    <a:pt x="209" y="30"/>
                  </a:cubicBezTo>
                  <a:cubicBezTo>
                    <a:pt x="206" y="27"/>
                    <a:pt x="206" y="12"/>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1" name="Google Shape;43861;p28"/>
            <p:cNvSpPr/>
            <p:nvPr/>
          </p:nvSpPr>
          <p:spPr>
            <a:xfrm>
              <a:off x="-3901839" y="-3373824"/>
              <a:ext cx="11842" cy="9884"/>
            </a:xfrm>
            <a:custGeom>
              <a:avLst/>
              <a:gdLst/>
              <a:ahLst/>
              <a:cxnLst/>
              <a:rect l="l" t="t" r="r" b="b"/>
              <a:pathLst>
                <a:path w="248" h="207" extrusionOk="0">
                  <a:moveTo>
                    <a:pt x="176" y="1"/>
                  </a:moveTo>
                  <a:cubicBezTo>
                    <a:pt x="176" y="1"/>
                    <a:pt x="173" y="1"/>
                    <a:pt x="169" y="5"/>
                  </a:cubicBezTo>
                  <a:cubicBezTo>
                    <a:pt x="121" y="42"/>
                    <a:pt x="49" y="23"/>
                    <a:pt x="4" y="68"/>
                  </a:cubicBezTo>
                  <a:cubicBezTo>
                    <a:pt x="72" y="98"/>
                    <a:pt x="9" y="120"/>
                    <a:pt x="1" y="147"/>
                  </a:cubicBezTo>
                  <a:lnTo>
                    <a:pt x="9" y="147"/>
                  </a:lnTo>
                  <a:cubicBezTo>
                    <a:pt x="27" y="147"/>
                    <a:pt x="35" y="162"/>
                    <a:pt x="42" y="173"/>
                  </a:cubicBezTo>
                  <a:cubicBezTo>
                    <a:pt x="49" y="188"/>
                    <a:pt x="61" y="199"/>
                    <a:pt x="76" y="199"/>
                  </a:cubicBezTo>
                  <a:lnTo>
                    <a:pt x="83" y="199"/>
                  </a:lnTo>
                  <a:cubicBezTo>
                    <a:pt x="90" y="192"/>
                    <a:pt x="94" y="188"/>
                    <a:pt x="98" y="180"/>
                  </a:cubicBezTo>
                  <a:cubicBezTo>
                    <a:pt x="98" y="173"/>
                    <a:pt x="94" y="162"/>
                    <a:pt x="94" y="151"/>
                  </a:cubicBezTo>
                  <a:cubicBezTo>
                    <a:pt x="94" y="136"/>
                    <a:pt x="80" y="113"/>
                    <a:pt x="109" y="109"/>
                  </a:cubicBezTo>
                  <a:cubicBezTo>
                    <a:pt x="124" y="109"/>
                    <a:pt x="121" y="136"/>
                    <a:pt x="124" y="151"/>
                  </a:cubicBezTo>
                  <a:cubicBezTo>
                    <a:pt x="135" y="128"/>
                    <a:pt x="139" y="98"/>
                    <a:pt x="166" y="98"/>
                  </a:cubicBezTo>
                  <a:cubicBezTo>
                    <a:pt x="173" y="98"/>
                    <a:pt x="184" y="102"/>
                    <a:pt x="199" y="106"/>
                  </a:cubicBezTo>
                  <a:cubicBezTo>
                    <a:pt x="173" y="132"/>
                    <a:pt x="150" y="154"/>
                    <a:pt x="132" y="177"/>
                  </a:cubicBezTo>
                  <a:cubicBezTo>
                    <a:pt x="135" y="184"/>
                    <a:pt x="143" y="196"/>
                    <a:pt x="150" y="206"/>
                  </a:cubicBezTo>
                  <a:cubicBezTo>
                    <a:pt x="188" y="203"/>
                    <a:pt x="199" y="147"/>
                    <a:pt x="240" y="147"/>
                  </a:cubicBezTo>
                  <a:lnTo>
                    <a:pt x="247" y="147"/>
                  </a:lnTo>
                  <a:cubicBezTo>
                    <a:pt x="240" y="102"/>
                    <a:pt x="192" y="72"/>
                    <a:pt x="195" y="20"/>
                  </a:cubicBezTo>
                  <a:cubicBezTo>
                    <a:pt x="195" y="8"/>
                    <a:pt x="188"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2" name="Google Shape;43862;p28"/>
            <p:cNvSpPr/>
            <p:nvPr/>
          </p:nvSpPr>
          <p:spPr>
            <a:xfrm>
              <a:off x="-4142977" y="-3264238"/>
              <a:ext cx="11126" cy="11651"/>
            </a:xfrm>
            <a:custGeom>
              <a:avLst/>
              <a:gdLst/>
              <a:ahLst/>
              <a:cxnLst/>
              <a:rect l="l" t="t" r="r" b="b"/>
              <a:pathLst>
                <a:path w="233" h="244" extrusionOk="0">
                  <a:moveTo>
                    <a:pt x="176" y="57"/>
                  </a:moveTo>
                  <a:cubicBezTo>
                    <a:pt x="192" y="61"/>
                    <a:pt x="195" y="76"/>
                    <a:pt x="199" y="87"/>
                  </a:cubicBezTo>
                  <a:cubicBezTo>
                    <a:pt x="199" y="99"/>
                    <a:pt x="195" y="106"/>
                    <a:pt x="180" y="109"/>
                  </a:cubicBezTo>
                  <a:cubicBezTo>
                    <a:pt x="165" y="102"/>
                    <a:pt x="154" y="95"/>
                    <a:pt x="158" y="76"/>
                  </a:cubicBezTo>
                  <a:cubicBezTo>
                    <a:pt x="158" y="68"/>
                    <a:pt x="165" y="57"/>
                    <a:pt x="173" y="57"/>
                  </a:cubicBezTo>
                  <a:close/>
                  <a:moveTo>
                    <a:pt x="120" y="1"/>
                  </a:moveTo>
                  <a:cubicBezTo>
                    <a:pt x="109" y="1"/>
                    <a:pt x="102" y="5"/>
                    <a:pt x="98" y="13"/>
                  </a:cubicBezTo>
                  <a:cubicBezTo>
                    <a:pt x="116" y="20"/>
                    <a:pt x="102" y="31"/>
                    <a:pt x="102" y="42"/>
                  </a:cubicBezTo>
                  <a:cubicBezTo>
                    <a:pt x="154" y="57"/>
                    <a:pt x="132" y="80"/>
                    <a:pt x="102" y="99"/>
                  </a:cubicBezTo>
                  <a:lnTo>
                    <a:pt x="102" y="46"/>
                  </a:lnTo>
                  <a:lnTo>
                    <a:pt x="102" y="42"/>
                  </a:lnTo>
                  <a:cubicBezTo>
                    <a:pt x="83" y="57"/>
                    <a:pt x="80" y="76"/>
                    <a:pt x="80" y="95"/>
                  </a:cubicBezTo>
                  <a:cubicBezTo>
                    <a:pt x="75" y="117"/>
                    <a:pt x="71" y="121"/>
                    <a:pt x="61" y="121"/>
                  </a:cubicBezTo>
                  <a:cubicBezTo>
                    <a:pt x="53" y="121"/>
                    <a:pt x="42" y="117"/>
                    <a:pt x="35" y="113"/>
                  </a:cubicBezTo>
                  <a:cubicBezTo>
                    <a:pt x="23" y="117"/>
                    <a:pt x="12" y="117"/>
                    <a:pt x="1" y="117"/>
                  </a:cubicBezTo>
                  <a:cubicBezTo>
                    <a:pt x="1" y="125"/>
                    <a:pt x="4" y="128"/>
                    <a:pt x="4" y="132"/>
                  </a:cubicBezTo>
                  <a:cubicBezTo>
                    <a:pt x="23" y="147"/>
                    <a:pt x="42" y="154"/>
                    <a:pt x="64" y="154"/>
                  </a:cubicBezTo>
                  <a:cubicBezTo>
                    <a:pt x="71" y="154"/>
                    <a:pt x="83" y="154"/>
                    <a:pt x="94" y="151"/>
                  </a:cubicBezTo>
                  <a:cubicBezTo>
                    <a:pt x="98" y="151"/>
                    <a:pt x="109" y="143"/>
                    <a:pt x="116" y="143"/>
                  </a:cubicBezTo>
                  <a:cubicBezTo>
                    <a:pt x="120" y="143"/>
                    <a:pt x="128" y="147"/>
                    <a:pt x="128" y="158"/>
                  </a:cubicBezTo>
                  <a:cubicBezTo>
                    <a:pt x="132" y="170"/>
                    <a:pt x="139" y="188"/>
                    <a:pt x="128" y="199"/>
                  </a:cubicBezTo>
                  <a:cubicBezTo>
                    <a:pt x="120" y="211"/>
                    <a:pt x="113" y="214"/>
                    <a:pt x="106" y="214"/>
                  </a:cubicBezTo>
                  <a:cubicBezTo>
                    <a:pt x="98" y="214"/>
                    <a:pt x="94" y="214"/>
                    <a:pt x="87" y="211"/>
                  </a:cubicBezTo>
                  <a:lnTo>
                    <a:pt x="83" y="211"/>
                  </a:lnTo>
                  <a:cubicBezTo>
                    <a:pt x="71" y="211"/>
                    <a:pt x="53" y="222"/>
                    <a:pt x="45" y="230"/>
                  </a:cubicBezTo>
                  <a:cubicBezTo>
                    <a:pt x="38" y="237"/>
                    <a:pt x="27" y="237"/>
                    <a:pt x="16" y="240"/>
                  </a:cubicBezTo>
                  <a:cubicBezTo>
                    <a:pt x="30" y="244"/>
                    <a:pt x="49" y="244"/>
                    <a:pt x="64" y="244"/>
                  </a:cubicBezTo>
                  <a:cubicBezTo>
                    <a:pt x="120" y="244"/>
                    <a:pt x="173" y="225"/>
                    <a:pt x="192" y="192"/>
                  </a:cubicBezTo>
                  <a:cubicBezTo>
                    <a:pt x="232" y="125"/>
                    <a:pt x="228" y="76"/>
                    <a:pt x="176" y="5"/>
                  </a:cubicBezTo>
                  <a:cubicBezTo>
                    <a:pt x="169" y="9"/>
                    <a:pt x="165" y="9"/>
                    <a:pt x="161" y="9"/>
                  </a:cubicBezTo>
                  <a:cubicBezTo>
                    <a:pt x="154" y="9"/>
                    <a:pt x="147" y="5"/>
                    <a:pt x="139" y="5"/>
                  </a:cubicBezTo>
                  <a:cubicBezTo>
                    <a:pt x="132" y="1"/>
                    <a:pt x="124"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3" name="Google Shape;43863;p28"/>
            <p:cNvSpPr/>
            <p:nvPr/>
          </p:nvSpPr>
          <p:spPr>
            <a:xfrm>
              <a:off x="-3896109" y="-3514257"/>
              <a:ext cx="12940" cy="12319"/>
            </a:xfrm>
            <a:custGeom>
              <a:avLst/>
              <a:gdLst/>
              <a:ahLst/>
              <a:cxnLst/>
              <a:rect l="l" t="t" r="r" b="b"/>
              <a:pathLst>
                <a:path w="271" h="258" extrusionOk="0">
                  <a:moveTo>
                    <a:pt x="236" y="0"/>
                  </a:moveTo>
                  <a:cubicBezTo>
                    <a:pt x="229" y="0"/>
                    <a:pt x="221" y="7"/>
                    <a:pt x="213" y="15"/>
                  </a:cubicBezTo>
                  <a:cubicBezTo>
                    <a:pt x="203" y="30"/>
                    <a:pt x="198" y="52"/>
                    <a:pt x="198" y="75"/>
                  </a:cubicBezTo>
                  <a:cubicBezTo>
                    <a:pt x="195" y="101"/>
                    <a:pt x="180" y="105"/>
                    <a:pt x="161" y="105"/>
                  </a:cubicBezTo>
                  <a:lnTo>
                    <a:pt x="143" y="105"/>
                  </a:lnTo>
                  <a:cubicBezTo>
                    <a:pt x="135" y="119"/>
                    <a:pt x="131" y="146"/>
                    <a:pt x="109" y="146"/>
                  </a:cubicBezTo>
                  <a:cubicBezTo>
                    <a:pt x="105" y="146"/>
                    <a:pt x="101" y="146"/>
                    <a:pt x="98" y="142"/>
                  </a:cubicBezTo>
                  <a:cubicBezTo>
                    <a:pt x="83" y="138"/>
                    <a:pt x="68" y="123"/>
                    <a:pt x="68" y="105"/>
                  </a:cubicBezTo>
                  <a:cubicBezTo>
                    <a:pt x="68" y="75"/>
                    <a:pt x="98" y="93"/>
                    <a:pt x="105" y="78"/>
                  </a:cubicBezTo>
                  <a:cubicBezTo>
                    <a:pt x="98" y="49"/>
                    <a:pt x="56" y="56"/>
                    <a:pt x="56" y="23"/>
                  </a:cubicBezTo>
                  <a:lnTo>
                    <a:pt x="56" y="23"/>
                  </a:lnTo>
                  <a:cubicBezTo>
                    <a:pt x="1" y="105"/>
                    <a:pt x="75" y="157"/>
                    <a:pt x="94" y="221"/>
                  </a:cubicBezTo>
                  <a:cubicBezTo>
                    <a:pt x="94" y="213"/>
                    <a:pt x="94" y="209"/>
                    <a:pt x="98" y="206"/>
                  </a:cubicBezTo>
                  <a:cubicBezTo>
                    <a:pt x="101" y="195"/>
                    <a:pt x="105" y="187"/>
                    <a:pt x="117" y="187"/>
                  </a:cubicBezTo>
                  <a:cubicBezTo>
                    <a:pt x="124" y="187"/>
                    <a:pt x="131" y="190"/>
                    <a:pt x="143" y="195"/>
                  </a:cubicBezTo>
                  <a:cubicBezTo>
                    <a:pt x="180" y="202"/>
                    <a:pt x="176" y="254"/>
                    <a:pt x="213" y="258"/>
                  </a:cubicBezTo>
                  <a:cubicBezTo>
                    <a:pt x="229" y="247"/>
                    <a:pt x="210" y="209"/>
                    <a:pt x="232" y="209"/>
                  </a:cubicBezTo>
                  <a:cubicBezTo>
                    <a:pt x="236" y="209"/>
                    <a:pt x="243" y="213"/>
                    <a:pt x="251" y="217"/>
                  </a:cubicBezTo>
                  <a:cubicBezTo>
                    <a:pt x="270" y="202"/>
                    <a:pt x="262" y="183"/>
                    <a:pt x="258" y="168"/>
                  </a:cubicBezTo>
                  <a:lnTo>
                    <a:pt x="251" y="168"/>
                  </a:lnTo>
                  <a:cubicBezTo>
                    <a:pt x="240" y="168"/>
                    <a:pt x="232" y="164"/>
                    <a:pt x="229" y="154"/>
                  </a:cubicBezTo>
                  <a:cubicBezTo>
                    <a:pt x="240" y="112"/>
                    <a:pt x="225" y="67"/>
                    <a:pt x="258" y="30"/>
                  </a:cubicBezTo>
                  <a:cubicBezTo>
                    <a:pt x="255" y="11"/>
                    <a:pt x="248"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4" name="Google Shape;43864;p28"/>
            <p:cNvSpPr/>
            <p:nvPr/>
          </p:nvSpPr>
          <p:spPr>
            <a:xfrm>
              <a:off x="-4017347" y="-3335768"/>
              <a:ext cx="10600" cy="20198"/>
            </a:xfrm>
            <a:custGeom>
              <a:avLst/>
              <a:gdLst/>
              <a:ahLst/>
              <a:cxnLst/>
              <a:rect l="l" t="t" r="r" b="b"/>
              <a:pathLst>
                <a:path w="222" h="423" extrusionOk="0">
                  <a:moveTo>
                    <a:pt x="132" y="1"/>
                  </a:moveTo>
                  <a:cubicBezTo>
                    <a:pt x="95" y="1"/>
                    <a:pt x="83" y="34"/>
                    <a:pt x="76" y="68"/>
                  </a:cubicBezTo>
                  <a:cubicBezTo>
                    <a:pt x="68" y="94"/>
                    <a:pt x="80" y="120"/>
                    <a:pt x="57" y="146"/>
                  </a:cubicBezTo>
                  <a:cubicBezTo>
                    <a:pt x="23" y="176"/>
                    <a:pt x="46" y="206"/>
                    <a:pt x="73" y="220"/>
                  </a:cubicBezTo>
                  <a:cubicBezTo>
                    <a:pt x="50" y="243"/>
                    <a:pt x="13" y="217"/>
                    <a:pt x="1" y="258"/>
                  </a:cubicBezTo>
                  <a:cubicBezTo>
                    <a:pt x="9" y="255"/>
                    <a:pt x="20" y="251"/>
                    <a:pt x="28" y="251"/>
                  </a:cubicBezTo>
                  <a:cubicBezTo>
                    <a:pt x="42" y="251"/>
                    <a:pt x="54" y="262"/>
                    <a:pt x="65" y="277"/>
                  </a:cubicBezTo>
                  <a:cubicBezTo>
                    <a:pt x="91" y="307"/>
                    <a:pt x="87" y="348"/>
                    <a:pt x="106" y="382"/>
                  </a:cubicBezTo>
                  <a:cubicBezTo>
                    <a:pt x="110" y="377"/>
                    <a:pt x="113" y="377"/>
                    <a:pt x="113" y="377"/>
                  </a:cubicBezTo>
                  <a:cubicBezTo>
                    <a:pt x="140" y="377"/>
                    <a:pt x="140" y="400"/>
                    <a:pt x="144" y="422"/>
                  </a:cubicBezTo>
                  <a:cubicBezTo>
                    <a:pt x="166" y="404"/>
                    <a:pt x="180" y="382"/>
                    <a:pt x="214" y="382"/>
                  </a:cubicBezTo>
                  <a:cubicBezTo>
                    <a:pt x="222" y="377"/>
                    <a:pt x="218" y="370"/>
                    <a:pt x="211" y="367"/>
                  </a:cubicBezTo>
                  <a:cubicBezTo>
                    <a:pt x="192" y="351"/>
                    <a:pt x="158" y="348"/>
                    <a:pt x="162" y="310"/>
                  </a:cubicBezTo>
                  <a:cubicBezTo>
                    <a:pt x="158" y="292"/>
                    <a:pt x="151" y="273"/>
                    <a:pt x="147" y="255"/>
                  </a:cubicBezTo>
                  <a:cubicBezTo>
                    <a:pt x="136" y="251"/>
                    <a:pt x="128" y="251"/>
                    <a:pt x="125" y="236"/>
                  </a:cubicBezTo>
                  <a:cubicBezTo>
                    <a:pt x="99" y="210"/>
                    <a:pt x="83" y="184"/>
                    <a:pt x="110" y="150"/>
                  </a:cubicBezTo>
                  <a:cubicBezTo>
                    <a:pt x="80" y="105"/>
                    <a:pt x="102" y="71"/>
                    <a:pt x="125" y="37"/>
                  </a:cubicBezTo>
                  <a:cubicBezTo>
                    <a:pt x="125" y="19"/>
                    <a:pt x="151" y="23"/>
                    <a:pt x="151" y="4"/>
                  </a:cubicBezTo>
                  <a:cubicBezTo>
                    <a:pt x="144" y="1"/>
                    <a:pt x="140"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5" name="Google Shape;43865;p28"/>
            <p:cNvSpPr/>
            <p:nvPr/>
          </p:nvSpPr>
          <p:spPr>
            <a:xfrm>
              <a:off x="-3954126" y="-3164059"/>
              <a:ext cx="9884" cy="8452"/>
            </a:xfrm>
            <a:custGeom>
              <a:avLst/>
              <a:gdLst/>
              <a:ahLst/>
              <a:cxnLst/>
              <a:rect l="l" t="t" r="r" b="b"/>
              <a:pathLst>
                <a:path w="207" h="177" extrusionOk="0">
                  <a:moveTo>
                    <a:pt x="117" y="38"/>
                  </a:moveTo>
                  <a:cubicBezTo>
                    <a:pt x="135" y="49"/>
                    <a:pt x="135" y="68"/>
                    <a:pt x="131" y="83"/>
                  </a:cubicBezTo>
                  <a:cubicBezTo>
                    <a:pt x="128" y="97"/>
                    <a:pt x="117" y="109"/>
                    <a:pt x="98" y="123"/>
                  </a:cubicBezTo>
                  <a:cubicBezTo>
                    <a:pt x="98" y="101"/>
                    <a:pt x="102" y="90"/>
                    <a:pt x="102" y="78"/>
                  </a:cubicBezTo>
                  <a:cubicBezTo>
                    <a:pt x="102" y="68"/>
                    <a:pt x="79" y="56"/>
                    <a:pt x="98" y="42"/>
                  </a:cubicBezTo>
                  <a:cubicBezTo>
                    <a:pt x="98" y="38"/>
                    <a:pt x="105" y="38"/>
                    <a:pt x="109" y="38"/>
                  </a:cubicBezTo>
                  <a:close/>
                  <a:moveTo>
                    <a:pt x="124" y="0"/>
                  </a:moveTo>
                  <a:cubicBezTo>
                    <a:pt x="109" y="0"/>
                    <a:pt x="94" y="4"/>
                    <a:pt x="79" y="4"/>
                  </a:cubicBezTo>
                  <a:cubicBezTo>
                    <a:pt x="72" y="8"/>
                    <a:pt x="64" y="8"/>
                    <a:pt x="57" y="11"/>
                  </a:cubicBezTo>
                  <a:cubicBezTo>
                    <a:pt x="15" y="42"/>
                    <a:pt x="0" y="97"/>
                    <a:pt x="23" y="154"/>
                  </a:cubicBezTo>
                  <a:cubicBezTo>
                    <a:pt x="27" y="168"/>
                    <a:pt x="34" y="176"/>
                    <a:pt x="45" y="176"/>
                  </a:cubicBezTo>
                  <a:cubicBezTo>
                    <a:pt x="53" y="176"/>
                    <a:pt x="60" y="173"/>
                    <a:pt x="68" y="168"/>
                  </a:cubicBezTo>
                  <a:cubicBezTo>
                    <a:pt x="76" y="165"/>
                    <a:pt x="83" y="161"/>
                    <a:pt x="90" y="161"/>
                  </a:cubicBezTo>
                  <a:lnTo>
                    <a:pt x="120" y="161"/>
                  </a:lnTo>
                  <a:cubicBezTo>
                    <a:pt x="165" y="161"/>
                    <a:pt x="191" y="139"/>
                    <a:pt x="199" y="94"/>
                  </a:cubicBezTo>
                  <a:cubicBezTo>
                    <a:pt x="207" y="45"/>
                    <a:pt x="172" y="16"/>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6" name="Google Shape;43866;p28"/>
            <p:cNvSpPr/>
            <p:nvPr/>
          </p:nvSpPr>
          <p:spPr>
            <a:xfrm>
              <a:off x="-3901839" y="-3138703"/>
              <a:ext cx="8261" cy="8213"/>
            </a:xfrm>
            <a:custGeom>
              <a:avLst/>
              <a:gdLst/>
              <a:ahLst/>
              <a:cxnLst/>
              <a:rect l="l" t="t" r="r" b="b"/>
              <a:pathLst>
                <a:path w="173" h="172" extrusionOk="0">
                  <a:moveTo>
                    <a:pt x="42" y="1"/>
                  </a:moveTo>
                  <a:cubicBezTo>
                    <a:pt x="38" y="1"/>
                    <a:pt x="27" y="4"/>
                    <a:pt x="23" y="8"/>
                  </a:cubicBezTo>
                  <a:cubicBezTo>
                    <a:pt x="16" y="53"/>
                    <a:pt x="1" y="94"/>
                    <a:pt x="12" y="139"/>
                  </a:cubicBezTo>
                  <a:cubicBezTo>
                    <a:pt x="19" y="165"/>
                    <a:pt x="35" y="168"/>
                    <a:pt x="54" y="168"/>
                  </a:cubicBezTo>
                  <a:lnTo>
                    <a:pt x="64" y="168"/>
                  </a:lnTo>
                  <a:cubicBezTo>
                    <a:pt x="76" y="168"/>
                    <a:pt x="83" y="168"/>
                    <a:pt x="94" y="172"/>
                  </a:cubicBezTo>
                  <a:cubicBezTo>
                    <a:pt x="94" y="161"/>
                    <a:pt x="106" y="153"/>
                    <a:pt x="116" y="149"/>
                  </a:cubicBezTo>
                  <a:cubicBezTo>
                    <a:pt x="128" y="123"/>
                    <a:pt x="161" y="113"/>
                    <a:pt x="173" y="86"/>
                  </a:cubicBezTo>
                  <a:cubicBezTo>
                    <a:pt x="173" y="56"/>
                    <a:pt x="169" y="30"/>
                    <a:pt x="147" y="11"/>
                  </a:cubicBezTo>
                  <a:cubicBezTo>
                    <a:pt x="139" y="8"/>
                    <a:pt x="128" y="4"/>
                    <a:pt x="116" y="4"/>
                  </a:cubicBezTo>
                  <a:cubicBezTo>
                    <a:pt x="113" y="4"/>
                    <a:pt x="106" y="8"/>
                    <a:pt x="98" y="8"/>
                  </a:cubicBezTo>
                  <a:lnTo>
                    <a:pt x="76" y="8"/>
                  </a:lnTo>
                  <a:cubicBezTo>
                    <a:pt x="64" y="8"/>
                    <a:pt x="54"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7" name="Google Shape;43867;p28"/>
            <p:cNvSpPr/>
            <p:nvPr/>
          </p:nvSpPr>
          <p:spPr>
            <a:xfrm>
              <a:off x="-3913061" y="-3189748"/>
              <a:ext cx="12367" cy="9837"/>
            </a:xfrm>
            <a:custGeom>
              <a:avLst/>
              <a:gdLst/>
              <a:ahLst/>
              <a:cxnLst/>
              <a:rect l="l" t="t" r="r" b="b"/>
              <a:pathLst>
                <a:path w="259" h="206" extrusionOk="0">
                  <a:moveTo>
                    <a:pt x="176" y="0"/>
                  </a:moveTo>
                  <a:cubicBezTo>
                    <a:pt x="154" y="0"/>
                    <a:pt x="127" y="4"/>
                    <a:pt x="94" y="15"/>
                  </a:cubicBezTo>
                  <a:cubicBezTo>
                    <a:pt x="97" y="38"/>
                    <a:pt x="109" y="64"/>
                    <a:pt x="94" y="97"/>
                  </a:cubicBezTo>
                  <a:cubicBezTo>
                    <a:pt x="79" y="86"/>
                    <a:pt x="82" y="45"/>
                    <a:pt x="64" y="45"/>
                  </a:cubicBezTo>
                  <a:cubicBezTo>
                    <a:pt x="60" y="45"/>
                    <a:pt x="53" y="49"/>
                    <a:pt x="42" y="56"/>
                  </a:cubicBezTo>
                  <a:cubicBezTo>
                    <a:pt x="1" y="142"/>
                    <a:pt x="11" y="168"/>
                    <a:pt x="101" y="206"/>
                  </a:cubicBezTo>
                  <a:cubicBezTo>
                    <a:pt x="116" y="198"/>
                    <a:pt x="120" y="183"/>
                    <a:pt x="113" y="168"/>
                  </a:cubicBezTo>
                  <a:cubicBezTo>
                    <a:pt x="94" y="116"/>
                    <a:pt x="101" y="105"/>
                    <a:pt x="161" y="93"/>
                  </a:cubicBezTo>
                  <a:cubicBezTo>
                    <a:pt x="172" y="93"/>
                    <a:pt x="184" y="71"/>
                    <a:pt x="199" y="71"/>
                  </a:cubicBezTo>
                  <a:cubicBezTo>
                    <a:pt x="202" y="71"/>
                    <a:pt x="210" y="75"/>
                    <a:pt x="213" y="97"/>
                  </a:cubicBezTo>
                  <a:cubicBezTo>
                    <a:pt x="228" y="93"/>
                    <a:pt x="244" y="93"/>
                    <a:pt x="258" y="90"/>
                  </a:cubicBezTo>
                  <a:cubicBezTo>
                    <a:pt x="247" y="30"/>
                    <a:pt x="228"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8" name="Google Shape;43868;p28"/>
            <p:cNvSpPr/>
            <p:nvPr/>
          </p:nvSpPr>
          <p:spPr>
            <a:xfrm>
              <a:off x="-4065288" y="-3338824"/>
              <a:ext cx="11603" cy="13418"/>
            </a:xfrm>
            <a:custGeom>
              <a:avLst/>
              <a:gdLst/>
              <a:ahLst/>
              <a:cxnLst/>
              <a:rect l="l" t="t" r="r" b="b"/>
              <a:pathLst>
                <a:path w="243" h="281" extrusionOk="0">
                  <a:moveTo>
                    <a:pt x="180" y="1"/>
                  </a:moveTo>
                  <a:cubicBezTo>
                    <a:pt x="175" y="53"/>
                    <a:pt x="149" y="75"/>
                    <a:pt x="101" y="75"/>
                  </a:cubicBezTo>
                  <a:lnTo>
                    <a:pt x="93" y="75"/>
                  </a:lnTo>
                  <a:cubicBezTo>
                    <a:pt x="59" y="79"/>
                    <a:pt x="30" y="83"/>
                    <a:pt x="0" y="87"/>
                  </a:cubicBezTo>
                  <a:cubicBezTo>
                    <a:pt x="7" y="98"/>
                    <a:pt x="11" y="105"/>
                    <a:pt x="18" y="117"/>
                  </a:cubicBezTo>
                  <a:cubicBezTo>
                    <a:pt x="33" y="109"/>
                    <a:pt x="45" y="105"/>
                    <a:pt x="56" y="105"/>
                  </a:cubicBezTo>
                  <a:cubicBezTo>
                    <a:pt x="75" y="105"/>
                    <a:pt x="85" y="117"/>
                    <a:pt x="97" y="143"/>
                  </a:cubicBezTo>
                  <a:cubicBezTo>
                    <a:pt x="91" y="149"/>
                    <a:pt x="82" y="149"/>
                    <a:pt x="74" y="149"/>
                  </a:cubicBezTo>
                  <a:cubicBezTo>
                    <a:pt x="72" y="149"/>
                    <a:pt x="69" y="149"/>
                    <a:pt x="67" y="149"/>
                  </a:cubicBezTo>
                  <a:cubicBezTo>
                    <a:pt x="57" y="149"/>
                    <a:pt x="46" y="150"/>
                    <a:pt x="41" y="161"/>
                  </a:cubicBezTo>
                  <a:lnTo>
                    <a:pt x="41" y="172"/>
                  </a:lnTo>
                  <a:cubicBezTo>
                    <a:pt x="52" y="188"/>
                    <a:pt x="63" y="203"/>
                    <a:pt x="78" y="203"/>
                  </a:cubicBezTo>
                  <a:cubicBezTo>
                    <a:pt x="82" y="203"/>
                    <a:pt x="90" y="199"/>
                    <a:pt x="97" y="191"/>
                  </a:cubicBezTo>
                  <a:cubicBezTo>
                    <a:pt x="104" y="184"/>
                    <a:pt x="112" y="180"/>
                    <a:pt x="116" y="180"/>
                  </a:cubicBezTo>
                  <a:cubicBezTo>
                    <a:pt x="130" y="180"/>
                    <a:pt x="130" y="203"/>
                    <a:pt x="138" y="210"/>
                  </a:cubicBezTo>
                  <a:cubicBezTo>
                    <a:pt x="145" y="214"/>
                    <a:pt x="149" y="217"/>
                    <a:pt x="157" y="222"/>
                  </a:cubicBezTo>
                  <a:cubicBezTo>
                    <a:pt x="157" y="248"/>
                    <a:pt x="164" y="274"/>
                    <a:pt x="194" y="281"/>
                  </a:cubicBezTo>
                  <a:cubicBezTo>
                    <a:pt x="187" y="248"/>
                    <a:pt x="224" y="225"/>
                    <a:pt x="209" y="191"/>
                  </a:cubicBezTo>
                  <a:cubicBezTo>
                    <a:pt x="209" y="184"/>
                    <a:pt x="232" y="184"/>
                    <a:pt x="242" y="180"/>
                  </a:cubicBezTo>
                  <a:cubicBezTo>
                    <a:pt x="242" y="172"/>
                    <a:pt x="239" y="161"/>
                    <a:pt x="239" y="150"/>
                  </a:cubicBezTo>
                  <a:cubicBezTo>
                    <a:pt x="232" y="154"/>
                    <a:pt x="224" y="158"/>
                    <a:pt x="216" y="158"/>
                  </a:cubicBezTo>
                  <a:cubicBezTo>
                    <a:pt x="187" y="158"/>
                    <a:pt x="168" y="127"/>
                    <a:pt x="138" y="127"/>
                  </a:cubicBezTo>
                  <a:cubicBezTo>
                    <a:pt x="164" y="94"/>
                    <a:pt x="194" y="68"/>
                    <a:pt x="209" y="31"/>
                  </a:cubicBezTo>
                  <a:cubicBezTo>
                    <a:pt x="202" y="15"/>
                    <a:pt x="194" y="4"/>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9" name="Google Shape;43869;p28"/>
            <p:cNvSpPr/>
            <p:nvPr/>
          </p:nvSpPr>
          <p:spPr>
            <a:xfrm>
              <a:off x="-4143693" y="-3234394"/>
              <a:ext cx="11651" cy="7544"/>
            </a:xfrm>
            <a:custGeom>
              <a:avLst/>
              <a:gdLst/>
              <a:ahLst/>
              <a:cxnLst/>
              <a:rect l="l" t="t" r="r" b="b"/>
              <a:pathLst>
                <a:path w="244" h="158" extrusionOk="0">
                  <a:moveTo>
                    <a:pt x="76" y="0"/>
                  </a:moveTo>
                  <a:cubicBezTo>
                    <a:pt x="68" y="0"/>
                    <a:pt x="60" y="4"/>
                    <a:pt x="53" y="8"/>
                  </a:cubicBezTo>
                  <a:cubicBezTo>
                    <a:pt x="23" y="31"/>
                    <a:pt x="5" y="64"/>
                    <a:pt x="0" y="102"/>
                  </a:cubicBezTo>
                  <a:cubicBezTo>
                    <a:pt x="0" y="128"/>
                    <a:pt x="34" y="157"/>
                    <a:pt x="60" y="157"/>
                  </a:cubicBezTo>
                  <a:cubicBezTo>
                    <a:pt x="68" y="157"/>
                    <a:pt x="72" y="154"/>
                    <a:pt x="76" y="154"/>
                  </a:cubicBezTo>
                  <a:cubicBezTo>
                    <a:pt x="131" y="131"/>
                    <a:pt x="188" y="124"/>
                    <a:pt x="243" y="79"/>
                  </a:cubicBezTo>
                  <a:lnTo>
                    <a:pt x="217" y="79"/>
                  </a:lnTo>
                  <a:cubicBezTo>
                    <a:pt x="176" y="79"/>
                    <a:pt x="150" y="64"/>
                    <a:pt x="124" y="31"/>
                  </a:cubicBezTo>
                  <a:cubicBezTo>
                    <a:pt x="117" y="19"/>
                    <a:pt x="98"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0" name="Google Shape;43870;p28"/>
            <p:cNvSpPr/>
            <p:nvPr/>
          </p:nvSpPr>
          <p:spPr>
            <a:xfrm>
              <a:off x="-4048002" y="-3232437"/>
              <a:ext cx="10600" cy="10601"/>
            </a:xfrm>
            <a:custGeom>
              <a:avLst/>
              <a:gdLst/>
              <a:ahLst/>
              <a:cxnLst/>
              <a:rect l="l" t="t" r="r" b="b"/>
              <a:pathLst>
                <a:path w="222" h="222" extrusionOk="0">
                  <a:moveTo>
                    <a:pt x="202" y="1"/>
                  </a:moveTo>
                  <a:cubicBezTo>
                    <a:pt x="135" y="35"/>
                    <a:pt x="71" y="68"/>
                    <a:pt x="1" y="83"/>
                  </a:cubicBezTo>
                  <a:cubicBezTo>
                    <a:pt x="23" y="142"/>
                    <a:pt x="23" y="142"/>
                    <a:pt x="90" y="154"/>
                  </a:cubicBezTo>
                  <a:cubicBezTo>
                    <a:pt x="135" y="158"/>
                    <a:pt x="127" y="195"/>
                    <a:pt x="135" y="221"/>
                  </a:cubicBezTo>
                  <a:cubicBezTo>
                    <a:pt x="142" y="184"/>
                    <a:pt x="158" y="154"/>
                    <a:pt x="199" y="139"/>
                  </a:cubicBezTo>
                  <a:cubicBezTo>
                    <a:pt x="194" y="102"/>
                    <a:pt x="184" y="61"/>
                    <a:pt x="213" y="27"/>
                  </a:cubicBezTo>
                  <a:cubicBezTo>
                    <a:pt x="221" y="19"/>
                    <a:pt x="210"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1" name="Google Shape;43871;p28"/>
            <p:cNvSpPr/>
            <p:nvPr/>
          </p:nvSpPr>
          <p:spPr>
            <a:xfrm>
              <a:off x="-4014434" y="-3178145"/>
              <a:ext cx="7354" cy="13227"/>
            </a:xfrm>
            <a:custGeom>
              <a:avLst/>
              <a:gdLst/>
              <a:ahLst/>
              <a:cxnLst/>
              <a:rect l="l" t="t" r="r" b="b"/>
              <a:pathLst>
                <a:path w="154" h="277" extrusionOk="0">
                  <a:moveTo>
                    <a:pt x="112" y="0"/>
                  </a:moveTo>
                  <a:cubicBezTo>
                    <a:pt x="34" y="0"/>
                    <a:pt x="7" y="37"/>
                    <a:pt x="19" y="112"/>
                  </a:cubicBezTo>
                  <a:cubicBezTo>
                    <a:pt x="30" y="86"/>
                    <a:pt x="38" y="78"/>
                    <a:pt x="49" y="78"/>
                  </a:cubicBezTo>
                  <a:cubicBezTo>
                    <a:pt x="57" y="78"/>
                    <a:pt x="64" y="86"/>
                    <a:pt x="71" y="94"/>
                  </a:cubicBezTo>
                  <a:cubicBezTo>
                    <a:pt x="83" y="101"/>
                    <a:pt x="90" y="109"/>
                    <a:pt x="101" y="109"/>
                  </a:cubicBezTo>
                  <a:cubicBezTo>
                    <a:pt x="86" y="123"/>
                    <a:pt x="71" y="131"/>
                    <a:pt x="60" y="131"/>
                  </a:cubicBezTo>
                  <a:cubicBezTo>
                    <a:pt x="45" y="131"/>
                    <a:pt x="34" y="123"/>
                    <a:pt x="19" y="112"/>
                  </a:cubicBezTo>
                  <a:lnTo>
                    <a:pt x="19" y="112"/>
                  </a:lnTo>
                  <a:cubicBezTo>
                    <a:pt x="0" y="176"/>
                    <a:pt x="30" y="225"/>
                    <a:pt x="71" y="273"/>
                  </a:cubicBezTo>
                  <a:cubicBezTo>
                    <a:pt x="75" y="277"/>
                    <a:pt x="79" y="277"/>
                    <a:pt x="83" y="277"/>
                  </a:cubicBezTo>
                  <a:cubicBezTo>
                    <a:pt x="90" y="277"/>
                    <a:pt x="97" y="269"/>
                    <a:pt x="105" y="269"/>
                  </a:cubicBezTo>
                  <a:cubicBezTo>
                    <a:pt x="90" y="254"/>
                    <a:pt x="112" y="221"/>
                    <a:pt x="83" y="221"/>
                  </a:cubicBezTo>
                  <a:cubicBezTo>
                    <a:pt x="79" y="221"/>
                    <a:pt x="75" y="225"/>
                    <a:pt x="75" y="225"/>
                  </a:cubicBezTo>
                  <a:lnTo>
                    <a:pt x="67" y="225"/>
                  </a:lnTo>
                  <a:cubicBezTo>
                    <a:pt x="49" y="225"/>
                    <a:pt x="52" y="209"/>
                    <a:pt x="60" y="194"/>
                  </a:cubicBezTo>
                  <a:cubicBezTo>
                    <a:pt x="71" y="172"/>
                    <a:pt x="93" y="161"/>
                    <a:pt x="119" y="161"/>
                  </a:cubicBezTo>
                  <a:cubicBezTo>
                    <a:pt x="124" y="154"/>
                    <a:pt x="127" y="149"/>
                    <a:pt x="131" y="142"/>
                  </a:cubicBezTo>
                  <a:cubicBezTo>
                    <a:pt x="153" y="97"/>
                    <a:pt x="131" y="49"/>
                    <a:pt x="146" y="4"/>
                  </a:cubicBezTo>
                  <a:cubicBezTo>
                    <a:pt x="135" y="0"/>
                    <a:pt x="124"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2" name="Google Shape;43872;p28"/>
            <p:cNvSpPr/>
            <p:nvPr/>
          </p:nvSpPr>
          <p:spPr>
            <a:xfrm>
              <a:off x="-4069967" y="-3342405"/>
              <a:ext cx="13275" cy="7210"/>
            </a:xfrm>
            <a:custGeom>
              <a:avLst/>
              <a:gdLst/>
              <a:ahLst/>
              <a:cxnLst/>
              <a:rect l="l" t="t" r="r" b="b"/>
              <a:pathLst>
                <a:path w="278" h="151" extrusionOk="0">
                  <a:moveTo>
                    <a:pt x="199" y="42"/>
                  </a:moveTo>
                  <a:cubicBezTo>
                    <a:pt x="210" y="42"/>
                    <a:pt x="217" y="45"/>
                    <a:pt x="221" y="57"/>
                  </a:cubicBezTo>
                  <a:cubicBezTo>
                    <a:pt x="217" y="68"/>
                    <a:pt x="214" y="79"/>
                    <a:pt x="202" y="79"/>
                  </a:cubicBezTo>
                  <a:cubicBezTo>
                    <a:pt x="188" y="79"/>
                    <a:pt x="169" y="79"/>
                    <a:pt x="169" y="57"/>
                  </a:cubicBezTo>
                  <a:cubicBezTo>
                    <a:pt x="169" y="45"/>
                    <a:pt x="180" y="45"/>
                    <a:pt x="191" y="42"/>
                  </a:cubicBezTo>
                  <a:close/>
                  <a:moveTo>
                    <a:pt x="105" y="1"/>
                  </a:moveTo>
                  <a:cubicBezTo>
                    <a:pt x="79" y="1"/>
                    <a:pt x="49" y="5"/>
                    <a:pt x="23" y="5"/>
                  </a:cubicBezTo>
                  <a:cubicBezTo>
                    <a:pt x="8" y="5"/>
                    <a:pt x="4" y="19"/>
                    <a:pt x="0" y="31"/>
                  </a:cubicBezTo>
                  <a:cubicBezTo>
                    <a:pt x="31" y="64"/>
                    <a:pt x="57" y="98"/>
                    <a:pt x="105" y="102"/>
                  </a:cubicBezTo>
                  <a:cubicBezTo>
                    <a:pt x="116" y="98"/>
                    <a:pt x="128" y="95"/>
                    <a:pt x="139" y="95"/>
                  </a:cubicBezTo>
                  <a:cubicBezTo>
                    <a:pt x="131" y="68"/>
                    <a:pt x="109" y="50"/>
                    <a:pt x="90" y="27"/>
                  </a:cubicBezTo>
                  <a:cubicBezTo>
                    <a:pt x="98" y="23"/>
                    <a:pt x="105" y="23"/>
                    <a:pt x="112" y="23"/>
                  </a:cubicBezTo>
                  <a:cubicBezTo>
                    <a:pt x="154" y="23"/>
                    <a:pt x="139" y="68"/>
                    <a:pt x="150" y="90"/>
                  </a:cubicBezTo>
                  <a:cubicBezTo>
                    <a:pt x="154" y="90"/>
                    <a:pt x="154" y="90"/>
                    <a:pt x="157" y="95"/>
                  </a:cubicBezTo>
                  <a:cubicBezTo>
                    <a:pt x="202" y="98"/>
                    <a:pt x="150" y="113"/>
                    <a:pt x="154" y="124"/>
                  </a:cubicBezTo>
                  <a:cubicBezTo>
                    <a:pt x="173" y="128"/>
                    <a:pt x="183" y="135"/>
                    <a:pt x="191" y="150"/>
                  </a:cubicBezTo>
                  <a:lnTo>
                    <a:pt x="199" y="150"/>
                  </a:lnTo>
                  <a:cubicBezTo>
                    <a:pt x="247" y="150"/>
                    <a:pt x="273" y="128"/>
                    <a:pt x="278" y="76"/>
                  </a:cubicBezTo>
                  <a:cubicBezTo>
                    <a:pt x="228" y="12"/>
                    <a:pt x="169"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3" name="Google Shape;43873;p28"/>
            <p:cNvSpPr/>
            <p:nvPr/>
          </p:nvSpPr>
          <p:spPr>
            <a:xfrm>
              <a:off x="-4085868" y="-3494107"/>
              <a:ext cx="11651" cy="11126"/>
            </a:xfrm>
            <a:custGeom>
              <a:avLst/>
              <a:gdLst/>
              <a:ahLst/>
              <a:cxnLst/>
              <a:rect l="l" t="t" r="r" b="b"/>
              <a:pathLst>
                <a:path w="244" h="233" extrusionOk="0">
                  <a:moveTo>
                    <a:pt x="184" y="1"/>
                  </a:moveTo>
                  <a:cubicBezTo>
                    <a:pt x="143" y="49"/>
                    <a:pt x="98" y="90"/>
                    <a:pt x="35" y="109"/>
                  </a:cubicBezTo>
                  <a:cubicBezTo>
                    <a:pt x="16" y="116"/>
                    <a:pt x="9" y="132"/>
                    <a:pt x="1" y="146"/>
                  </a:cubicBezTo>
                  <a:cubicBezTo>
                    <a:pt x="42" y="161"/>
                    <a:pt x="72" y="184"/>
                    <a:pt x="76" y="232"/>
                  </a:cubicBezTo>
                  <a:cubicBezTo>
                    <a:pt x="87" y="232"/>
                    <a:pt x="95" y="229"/>
                    <a:pt x="105" y="229"/>
                  </a:cubicBezTo>
                  <a:lnTo>
                    <a:pt x="105" y="213"/>
                  </a:lnTo>
                  <a:cubicBezTo>
                    <a:pt x="124" y="142"/>
                    <a:pt x="195" y="127"/>
                    <a:pt x="244" y="87"/>
                  </a:cubicBezTo>
                  <a:cubicBezTo>
                    <a:pt x="218" y="64"/>
                    <a:pt x="195" y="38"/>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4" name="Google Shape;43874;p28"/>
            <p:cNvSpPr/>
            <p:nvPr/>
          </p:nvSpPr>
          <p:spPr>
            <a:xfrm>
              <a:off x="-3882739" y="-3209039"/>
              <a:ext cx="9550" cy="9120"/>
            </a:xfrm>
            <a:custGeom>
              <a:avLst/>
              <a:gdLst/>
              <a:ahLst/>
              <a:cxnLst/>
              <a:rect l="l" t="t" r="r" b="b"/>
              <a:pathLst>
                <a:path w="200" h="191" extrusionOk="0">
                  <a:moveTo>
                    <a:pt x="120" y="0"/>
                  </a:moveTo>
                  <a:cubicBezTo>
                    <a:pt x="98" y="19"/>
                    <a:pt x="72" y="23"/>
                    <a:pt x="46" y="26"/>
                  </a:cubicBezTo>
                  <a:cubicBezTo>
                    <a:pt x="38" y="42"/>
                    <a:pt x="38" y="64"/>
                    <a:pt x="20" y="75"/>
                  </a:cubicBezTo>
                  <a:cubicBezTo>
                    <a:pt x="16" y="90"/>
                    <a:pt x="16" y="105"/>
                    <a:pt x="12" y="120"/>
                  </a:cubicBezTo>
                  <a:cubicBezTo>
                    <a:pt x="30" y="116"/>
                    <a:pt x="35" y="90"/>
                    <a:pt x="57" y="90"/>
                  </a:cubicBezTo>
                  <a:cubicBezTo>
                    <a:pt x="61" y="90"/>
                    <a:pt x="64" y="90"/>
                    <a:pt x="64" y="94"/>
                  </a:cubicBezTo>
                  <a:cubicBezTo>
                    <a:pt x="64" y="135"/>
                    <a:pt x="38" y="150"/>
                    <a:pt x="1" y="154"/>
                  </a:cubicBezTo>
                  <a:cubicBezTo>
                    <a:pt x="23" y="180"/>
                    <a:pt x="46" y="191"/>
                    <a:pt x="68" y="191"/>
                  </a:cubicBezTo>
                  <a:cubicBezTo>
                    <a:pt x="87" y="191"/>
                    <a:pt x="106" y="183"/>
                    <a:pt x="128" y="168"/>
                  </a:cubicBezTo>
                  <a:cubicBezTo>
                    <a:pt x="120" y="142"/>
                    <a:pt x="125" y="128"/>
                    <a:pt x="139" y="128"/>
                  </a:cubicBezTo>
                  <a:cubicBezTo>
                    <a:pt x="147" y="128"/>
                    <a:pt x="154" y="128"/>
                    <a:pt x="165" y="135"/>
                  </a:cubicBezTo>
                  <a:cubicBezTo>
                    <a:pt x="173" y="120"/>
                    <a:pt x="184" y="101"/>
                    <a:pt x="187" y="87"/>
                  </a:cubicBezTo>
                  <a:cubicBezTo>
                    <a:pt x="199" y="30"/>
                    <a:pt x="147" y="26"/>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5" name="Google Shape;43875;p28"/>
            <p:cNvSpPr/>
            <p:nvPr/>
          </p:nvSpPr>
          <p:spPr>
            <a:xfrm>
              <a:off x="-4196887" y="-3253876"/>
              <a:ext cx="16474" cy="9884"/>
            </a:xfrm>
            <a:custGeom>
              <a:avLst/>
              <a:gdLst/>
              <a:ahLst/>
              <a:cxnLst/>
              <a:rect l="l" t="t" r="r" b="b"/>
              <a:pathLst>
                <a:path w="345" h="207" extrusionOk="0">
                  <a:moveTo>
                    <a:pt x="307" y="1"/>
                  </a:moveTo>
                  <a:cubicBezTo>
                    <a:pt x="293" y="1"/>
                    <a:pt x="277" y="13"/>
                    <a:pt x="267" y="23"/>
                  </a:cubicBezTo>
                  <a:cubicBezTo>
                    <a:pt x="262" y="27"/>
                    <a:pt x="262" y="35"/>
                    <a:pt x="258" y="39"/>
                  </a:cubicBezTo>
                  <a:cubicBezTo>
                    <a:pt x="199" y="42"/>
                    <a:pt x="143" y="61"/>
                    <a:pt x="87" y="87"/>
                  </a:cubicBezTo>
                  <a:cubicBezTo>
                    <a:pt x="60" y="98"/>
                    <a:pt x="46" y="128"/>
                    <a:pt x="15" y="136"/>
                  </a:cubicBezTo>
                  <a:cubicBezTo>
                    <a:pt x="12" y="143"/>
                    <a:pt x="5" y="154"/>
                    <a:pt x="1" y="162"/>
                  </a:cubicBezTo>
                  <a:cubicBezTo>
                    <a:pt x="1" y="165"/>
                    <a:pt x="5" y="165"/>
                    <a:pt x="5" y="170"/>
                  </a:cubicBezTo>
                  <a:lnTo>
                    <a:pt x="5" y="165"/>
                  </a:lnTo>
                  <a:lnTo>
                    <a:pt x="8" y="165"/>
                  </a:lnTo>
                  <a:cubicBezTo>
                    <a:pt x="15" y="165"/>
                    <a:pt x="23" y="162"/>
                    <a:pt x="27" y="158"/>
                  </a:cubicBezTo>
                  <a:cubicBezTo>
                    <a:pt x="34" y="154"/>
                    <a:pt x="42" y="151"/>
                    <a:pt x="46" y="151"/>
                  </a:cubicBezTo>
                  <a:cubicBezTo>
                    <a:pt x="53" y="151"/>
                    <a:pt x="57" y="151"/>
                    <a:pt x="60" y="154"/>
                  </a:cubicBezTo>
                  <a:cubicBezTo>
                    <a:pt x="75" y="170"/>
                    <a:pt x="60" y="188"/>
                    <a:pt x="57" y="206"/>
                  </a:cubicBezTo>
                  <a:lnTo>
                    <a:pt x="60" y="206"/>
                  </a:lnTo>
                  <a:cubicBezTo>
                    <a:pt x="98" y="206"/>
                    <a:pt x="120" y="188"/>
                    <a:pt x="127" y="151"/>
                  </a:cubicBezTo>
                  <a:cubicBezTo>
                    <a:pt x="146" y="132"/>
                    <a:pt x="150" y="106"/>
                    <a:pt x="143" y="75"/>
                  </a:cubicBezTo>
                  <a:lnTo>
                    <a:pt x="143" y="75"/>
                  </a:lnTo>
                  <a:cubicBezTo>
                    <a:pt x="188" y="98"/>
                    <a:pt x="172" y="132"/>
                    <a:pt x="172" y="158"/>
                  </a:cubicBezTo>
                  <a:cubicBezTo>
                    <a:pt x="177" y="165"/>
                    <a:pt x="177" y="170"/>
                    <a:pt x="177" y="177"/>
                  </a:cubicBezTo>
                  <a:cubicBezTo>
                    <a:pt x="191" y="165"/>
                    <a:pt x="203" y="154"/>
                    <a:pt x="217" y="154"/>
                  </a:cubicBezTo>
                  <a:lnTo>
                    <a:pt x="222" y="154"/>
                  </a:lnTo>
                  <a:cubicBezTo>
                    <a:pt x="225" y="128"/>
                    <a:pt x="244" y="102"/>
                    <a:pt x="240" y="72"/>
                  </a:cubicBezTo>
                  <a:cubicBezTo>
                    <a:pt x="267" y="49"/>
                    <a:pt x="293" y="35"/>
                    <a:pt x="326" y="31"/>
                  </a:cubicBezTo>
                  <a:lnTo>
                    <a:pt x="345" y="31"/>
                  </a:lnTo>
                  <a:cubicBezTo>
                    <a:pt x="334" y="13"/>
                    <a:pt x="319"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6" name="Google Shape;43876;p28"/>
            <p:cNvSpPr/>
            <p:nvPr/>
          </p:nvSpPr>
          <p:spPr>
            <a:xfrm>
              <a:off x="-4160835" y="-3445545"/>
              <a:ext cx="11317" cy="10935"/>
            </a:xfrm>
            <a:custGeom>
              <a:avLst/>
              <a:gdLst/>
              <a:ahLst/>
              <a:cxnLst/>
              <a:rect l="l" t="t" r="r" b="b"/>
              <a:pathLst>
                <a:path w="237" h="229" extrusionOk="0">
                  <a:moveTo>
                    <a:pt x="166" y="0"/>
                  </a:moveTo>
                  <a:cubicBezTo>
                    <a:pt x="147" y="7"/>
                    <a:pt x="121" y="0"/>
                    <a:pt x="131" y="34"/>
                  </a:cubicBezTo>
                  <a:cubicBezTo>
                    <a:pt x="147" y="71"/>
                    <a:pt x="143" y="83"/>
                    <a:pt x="124" y="83"/>
                  </a:cubicBezTo>
                  <a:cubicBezTo>
                    <a:pt x="117" y="83"/>
                    <a:pt x="98" y="79"/>
                    <a:pt x="83" y="75"/>
                  </a:cubicBezTo>
                  <a:lnTo>
                    <a:pt x="83" y="75"/>
                  </a:lnTo>
                  <a:cubicBezTo>
                    <a:pt x="76" y="109"/>
                    <a:pt x="117" y="124"/>
                    <a:pt x="121" y="157"/>
                  </a:cubicBezTo>
                  <a:lnTo>
                    <a:pt x="109" y="157"/>
                  </a:lnTo>
                  <a:cubicBezTo>
                    <a:pt x="95" y="157"/>
                    <a:pt x="79" y="150"/>
                    <a:pt x="68" y="146"/>
                  </a:cubicBezTo>
                  <a:cubicBezTo>
                    <a:pt x="57" y="138"/>
                    <a:pt x="42" y="131"/>
                    <a:pt x="31" y="131"/>
                  </a:cubicBezTo>
                  <a:cubicBezTo>
                    <a:pt x="19" y="131"/>
                    <a:pt x="12" y="135"/>
                    <a:pt x="0" y="146"/>
                  </a:cubicBezTo>
                  <a:cubicBezTo>
                    <a:pt x="12" y="169"/>
                    <a:pt x="27" y="187"/>
                    <a:pt x="53" y="195"/>
                  </a:cubicBezTo>
                  <a:cubicBezTo>
                    <a:pt x="72" y="198"/>
                    <a:pt x="87" y="206"/>
                    <a:pt x="87" y="228"/>
                  </a:cubicBezTo>
                  <a:cubicBezTo>
                    <a:pt x="124" y="202"/>
                    <a:pt x="154" y="169"/>
                    <a:pt x="192" y="150"/>
                  </a:cubicBezTo>
                  <a:cubicBezTo>
                    <a:pt x="207" y="142"/>
                    <a:pt x="236" y="128"/>
                    <a:pt x="225" y="105"/>
                  </a:cubicBezTo>
                  <a:cubicBezTo>
                    <a:pt x="202" y="71"/>
                    <a:pt x="214" y="19"/>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7" name="Google Shape;43877;p28"/>
            <p:cNvSpPr/>
            <p:nvPr/>
          </p:nvSpPr>
          <p:spPr>
            <a:xfrm>
              <a:off x="-4112990" y="-3316859"/>
              <a:ext cx="11317" cy="10935"/>
            </a:xfrm>
            <a:custGeom>
              <a:avLst/>
              <a:gdLst/>
              <a:ahLst/>
              <a:cxnLst/>
              <a:rect l="l" t="t" r="r" b="b"/>
              <a:pathLst>
                <a:path w="237" h="229" extrusionOk="0">
                  <a:moveTo>
                    <a:pt x="71" y="0"/>
                  </a:moveTo>
                  <a:cubicBezTo>
                    <a:pt x="53" y="0"/>
                    <a:pt x="42" y="8"/>
                    <a:pt x="53" y="49"/>
                  </a:cubicBezTo>
                  <a:cubicBezTo>
                    <a:pt x="1" y="71"/>
                    <a:pt x="35" y="135"/>
                    <a:pt x="1" y="169"/>
                  </a:cubicBezTo>
                  <a:cubicBezTo>
                    <a:pt x="30" y="180"/>
                    <a:pt x="16" y="214"/>
                    <a:pt x="38" y="228"/>
                  </a:cubicBezTo>
                  <a:cubicBezTo>
                    <a:pt x="45" y="210"/>
                    <a:pt x="53" y="188"/>
                    <a:pt x="68" y="188"/>
                  </a:cubicBezTo>
                  <a:cubicBezTo>
                    <a:pt x="75" y="188"/>
                    <a:pt x="83" y="191"/>
                    <a:pt x="98" y="202"/>
                  </a:cubicBezTo>
                  <a:cubicBezTo>
                    <a:pt x="106" y="188"/>
                    <a:pt x="106" y="165"/>
                    <a:pt x="124" y="154"/>
                  </a:cubicBezTo>
                  <a:cubicBezTo>
                    <a:pt x="83" y="112"/>
                    <a:pt x="90" y="94"/>
                    <a:pt x="158" y="71"/>
                  </a:cubicBezTo>
                  <a:cubicBezTo>
                    <a:pt x="173" y="76"/>
                    <a:pt x="184" y="83"/>
                    <a:pt x="192" y="98"/>
                  </a:cubicBezTo>
                  <a:cubicBezTo>
                    <a:pt x="206" y="90"/>
                    <a:pt x="218" y="79"/>
                    <a:pt x="237" y="79"/>
                  </a:cubicBezTo>
                  <a:cubicBezTo>
                    <a:pt x="202" y="42"/>
                    <a:pt x="139" y="57"/>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8" name="Google Shape;43878;p28"/>
            <p:cNvSpPr/>
            <p:nvPr/>
          </p:nvSpPr>
          <p:spPr>
            <a:xfrm>
              <a:off x="-4029953" y="-3450750"/>
              <a:ext cx="11269" cy="7926"/>
            </a:xfrm>
            <a:custGeom>
              <a:avLst/>
              <a:gdLst/>
              <a:ahLst/>
              <a:cxnLst/>
              <a:rect l="l" t="t" r="r" b="b"/>
              <a:pathLst>
                <a:path w="236" h="166" extrusionOk="0">
                  <a:moveTo>
                    <a:pt x="52" y="1"/>
                  </a:moveTo>
                  <a:cubicBezTo>
                    <a:pt x="37" y="1"/>
                    <a:pt x="15" y="9"/>
                    <a:pt x="0" y="31"/>
                  </a:cubicBezTo>
                  <a:cubicBezTo>
                    <a:pt x="45" y="46"/>
                    <a:pt x="82" y="57"/>
                    <a:pt x="86" y="109"/>
                  </a:cubicBezTo>
                  <a:cubicBezTo>
                    <a:pt x="94" y="161"/>
                    <a:pt x="146" y="161"/>
                    <a:pt x="183" y="166"/>
                  </a:cubicBezTo>
                  <a:lnTo>
                    <a:pt x="187" y="166"/>
                  </a:lnTo>
                  <a:cubicBezTo>
                    <a:pt x="225" y="166"/>
                    <a:pt x="209" y="124"/>
                    <a:pt x="220" y="102"/>
                  </a:cubicBezTo>
                  <a:cubicBezTo>
                    <a:pt x="235" y="80"/>
                    <a:pt x="232" y="61"/>
                    <a:pt x="209" y="42"/>
                  </a:cubicBezTo>
                  <a:cubicBezTo>
                    <a:pt x="194" y="35"/>
                    <a:pt x="183" y="23"/>
                    <a:pt x="164" y="23"/>
                  </a:cubicBezTo>
                  <a:cubicBezTo>
                    <a:pt x="161" y="23"/>
                    <a:pt x="149" y="23"/>
                    <a:pt x="142" y="31"/>
                  </a:cubicBezTo>
                  <a:cubicBezTo>
                    <a:pt x="130" y="38"/>
                    <a:pt x="120" y="46"/>
                    <a:pt x="108" y="46"/>
                  </a:cubicBezTo>
                  <a:cubicBezTo>
                    <a:pt x="101" y="46"/>
                    <a:pt x="90" y="38"/>
                    <a:pt x="82" y="12"/>
                  </a:cubicBezTo>
                  <a:cubicBezTo>
                    <a:pt x="78" y="9"/>
                    <a:pt x="68"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9" name="Google Shape;43879;p28"/>
            <p:cNvSpPr/>
            <p:nvPr/>
          </p:nvSpPr>
          <p:spPr>
            <a:xfrm>
              <a:off x="-3892003" y="-3138512"/>
              <a:ext cx="8977" cy="6781"/>
            </a:xfrm>
            <a:custGeom>
              <a:avLst/>
              <a:gdLst/>
              <a:ahLst/>
              <a:cxnLst/>
              <a:rect l="l" t="t" r="r" b="b"/>
              <a:pathLst>
                <a:path w="188" h="142" extrusionOk="0">
                  <a:moveTo>
                    <a:pt x="64" y="0"/>
                  </a:moveTo>
                  <a:cubicBezTo>
                    <a:pt x="53" y="0"/>
                    <a:pt x="41" y="4"/>
                    <a:pt x="41" y="26"/>
                  </a:cubicBezTo>
                  <a:cubicBezTo>
                    <a:pt x="27" y="52"/>
                    <a:pt x="0" y="78"/>
                    <a:pt x="19" y="109"/>
                  </a:cubicBezTo>
                  <a:cubicBezTo>
                    <a:pt x="38" y="135"/>
                    <a:pt x="64" y="142"/>
                    <a:pt x="90" y="142"/>
                  </a:cubicBezTo>
                  <a:lnTo>
                    <a:pt x="117" y="142"/>
                  </a:lnTo>
                  <a:cubicBezTo>
                    <a:pt x="131" y="138"/>
                    <a:pt x="143" y="138"/>
                    <a:pt x="157" y="135"/>
                  </a:cubicBezTo>
                  <a:cubicBezTo>
                    <a:pt x="180" y="119"/>
                    <a:pt x="176" y="97"/>
                    <a:pt x="180" y="78"/>
                  </a:cubicBezTo>
                  <a:cubicBezTo>
                    <a:pt x="188" y="26"/>
                    <a:pt x="162"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0" name="Google Shape;43880;p28"/>
            <p:cNvSpPr/>
            <p:nvPr/>
          </p:nvSpPr>
          <p:spPr>
            <a:xfrm>
              <a:off x="-4008752" y="-3178145"/>
              <a:ext cx="10744" cy="10553"/>
            </a:xfrm>
            <a:custGeom>
              <a:avLst/>
              <a:gdLst/>
              <a:ahLst/>
              <a:cxnLst/>
              <a:rect l="l" t="t" r="r" b="b"/>
              <a:pathLst>
                <a:path w="225" h="221" extrusionOk="0">
                  <a:moveTo>
                    <a:pt x="57" y="0"/>
                  </a:moveTo>
                  <a:lnTo>
                    <a:pt x="57" y="0"/>
                  </a:lnTo>
                  <a:cubicBezTo>
                    <a:pt x="64" y="42"/>
                    <a:pt x="105" y="86"/>
                    <a:pt x="53" y="127"/>
                  </a:cubicBezTo>
                  <a:cubicBezTo>
                    <a:pt x="42" y="138"/>
                    <a:pt x="27" y="142"/>
                    <a:pt x="12" y="142"/>
                  </a:cubicBezTo>
                  <a:cubicBezTo>
                    <a:pt x="8" y="149"/>
                    <a:pt x="5" y="154"/>
                    <a:pt x="0" y="161"/>
                  </a:cubicBezTo>
                  <a:cubicBezTo>
                    <a:pt x="12" y="180"/>
                    <a:pt x="16" y="206"/>
                    <a:pt x="42" y="216"/>
                  </a:cubicBezTo>
                  <a:lnTo>
                    <a:pt x="53" y="216"/>
                  </a:lnTo>
                  <a:cubicBezTo>
                    <a:pt x="38" y="176"/>
                    <a:pt x="102" y="164"/>
                    <a:pt x="87" y="123"/>
                  </a:cubicBezTo>
                  <a:cubicBezTo>
                    <a:pt x="87" y="120"/>
                    <a:pt x="95" y="120"/>
                    <a:pt x="102" y="120"/>
                  </a:cubicBezTo>
                  <a:lnTo>
                    <a:pt x="117" y="120"/>
                  </a:lnTo>
                  <a:cubicBezTo>
                    <a:pt x="139" y="131"/>
                    <a:pt x="128" y="146"/>
                    <a:pt x="124" y="161"/>
                  </a:cubicBezTo>
                  <a:cubicBezTo>
                    <a:pt x="131" y="180"/>
                    <a:pt x="139" y="199"/>
                    <a:pt x="147" y="221"/>
                  </a:cubicBezTo>
                  <a:lnTo>
                    <a:pt x="150" y="221"/>
                  </a:lnTo>
                  <a:cubicBezTo>
                    <a:pt x="169" y="221"/>
                    <a:pt x="173" y="206"/>
                    <a:pt x="176" y="194"/>
                  </a:cubicBezTo>
                  <a:cubicBezTo>
                    <a:pt x="180" y="180"/>
                    <a:pt x="184" y="164"/>
                    <a:pt x="202" y="164"/>
                  </a:cubicBezTo>
                  <a:cubicBezTo>
                    <a:pt x="225" y="149"/>
                    <a:pt x="210" y="123"/>
                    <a:pt x="210" y="104"/>
                  </a:cubicBezTo>
                  <a:lnTo>
                    <a:pt x="210" y="104"/>
                  </a:lnTo>
                  <a:cubicBezTo>
                    <a:pt x="207" y="112"/>
                    <a:pt x="199" y="120"/>
                    <a:pt x="195" y="127"/>
                  </a:cubicBezTo>
                  <a:cubicBezTo>
                    <a:pt x="188" y="135"/>
                    <a:pt x="180" y="138"/>
                    <a:pt x="173" y="138"/>
                  </a:cubicBezTo>
                  <a:cubicBezTo>
                    <a:pt x="165" y="138"/>
                    <a:pt x="157" y="135"/>
                    <a:pt x="150" y="123"/>
                  </a:cubicBezTo>
                  <a:cubicBezTo>
                    <a:pt x="131" y="104"/>
                    <a:pt x="147" y="94"/>
                    <a:pt x="165" y="86"/>
                  </a:cubicBezTo>
                  <a:cubicBezTo>
                    <a:pt x="176" y="78"/>
                    <a:pt x="191" y="78"/>
                    <a:pt x="207" y="75"/>
                  </a:cubicBezTo>
                  <a:cubicBezTo>
                    <a:pt x="176" y="7"/>
                    <a:pt x="109" y="1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1" name="Google Shape;43881;p28"/>
            <p:cNvSpPr/>
            <p:nvPr/>
          </p:nvSpPr>
          <p:spPr>
            <a:xfrm>
              <a:off x="-3637495" y="-3474290"/>
              <a:ext cx="12033" cy="9168"/>
            </a:xfrm>
            <a:custGeom>
              <a:avLst/>
              <a:gdLst/>
              <a:ahLst/>
              <a:cxnLst/>
              <a:rect l="l" t="t" r="r" b="b"/>
              <a:pathLst>
                <a:path w="252" h="192" extrusionOk="0">
                  <a:moveTo>
                    <a:pt x="27" y="0"/>
                  </a:moveTo>
                  <a:cubicBezTo>
                    <a:pt x="27" y="19"/>
                    <a:pt x="16" y="38"/>
                    <a:pt x="13" y="57"/>
                  </a:cubicBezTo>
                  <a:cubicBezTo>
                    <a:pt x="1" y="105"/>
                    <a:pt x="5" y="150"/>
                    <a:pt x="49" y="183"/>
                  </a:cubicBezTo>
                  <a:cubicBezTo>
                    <a:pt x="53" y="154"/>
                    <a:pt x="46" y="109"/>
                    <a:pt x="80" y="105"/>
                  </a:cubicBezTo>
                  <a:cubicBezTo>
                    <a:pt x="117" y="105"/>
                    <a:pt x="120" y="146"/>
                    <a:pt x="125" y="180"/>
                  </a:cubicBezTo>
                  <a:lnTo>
                    <a:pt x="125" y="183"/>
                  </a:lnTo>
                  <a:lnTo>
                    <a:pt x="125" y="188"/>
                  </a:lnTo>
                  <a:cubicBezTo>
                    <a:pt x="132" y="191"/>
                    <a:pt x="139" y="191"/>
                    <a:pt x="143" y="191"/>
                  </a:cubicBezTo>
                  <a:cubicBezTo>
                    <a:pt x="177" y="191"/>
                    <a:pt x="199" y="161"/>
                    <a:pt x="203" y="143"/>
                  </a:cubicBezTo>
                  <a:cubicBezTo>
                    <a:pt x="203" y="124"/>
                    <a:pt x="210" y="120"/>
                    <a:pt x="218" y="120"/>
                  </a:cubicBezTo>
                  <a:lnTo>
                    <a:pt x="237" y="120"/>
                  </a:lnTo>
                  <a:cubicBezTo>
                    <a:pt x="244" y="120"/>
                    <a:pt x="248" y="120"/>
                    <a:pt x="251" y="116"/>
                  </a:cubicBezTo>
                  <a:cubicBezTo>
                    <a:pt x="218" y="102"/>
                    <a:pt x="232" y="57"/>
                    <a:pt x="199" y="38"/>
                  </a:cubicBezTo>
                  <a:lnTo>
                    <a:pt x="199" y="38"/>
                  </a:lnTo>
                  <a:cubicBezTo>
                    <a:pt x="203" y="45"/>
                    <a:pt x="203" y="53"/>
                    <a:pt x="203" y="60"/>
                  </a:cubicBezTo>
                  <a:cubicBezTo>
                    <a:pt x="203" y="71"/>
                    <a:pt x="206" y="86"/>
                    <a:pt x="203" y="86"/>
                  </a:cubicBezTo>
                  <a:cubicBezTo>
                    <a:pt x="203" y="90"/>
                    <a:pt x="199" y="90"/>
                    <a:pt x="199" y="90"/>
                  </a:cubicBezTo>
                  <a:cubicBezTo>
                    <a:pt x="188" y="90"/>
                    <a:pt x="184" y="76"/>
                    <a:pt x="173" y="71"/>
                  </a:cubicBezTo>
                  <a:cubicBezTo>
                    <a:pt x="165" y="76"/>
                    <a:pt x="154" y="79"/>
                    <a:pt x="147" y="79"/>
                  </a:cubicBezTo>
                  <a:cubicBezTo>
                    <a:pt x="106" y="79"/>
                    <a:pt x="75" y="49"/>
                    <a:pt x="46" y="26"/>
                  </a:cubicBezTo>
                  <a:cubicBezTo>
                    <a:pt x="42" y="15"/>
                    <a:pt x="39"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2" name="Google Shape;43882;p28"/>
            <p:cNvSpPr/>
            <p:nvPr/>
          </p:nvSpPr>
          <p:spPr>
            <a:xfrm>
              <a:off x="-4022122" y="-3633871"/>
              <a:ext cx="7736" cy="11985"/>
            </a:xfrm>
            <a:custGeom>
              <a:avLst/>
              <a:gdLst/>
              <a:ahLst/>
              <a:cxnLst/>
              <a:rect l="l" t="t" r="r" b="b"/>
              <a:pathLst>
                <a:path w="162" h="251" extrusionOk="0">
                  <a:moveTo>
                    <a:pt x="42" y="0"/>
                  </a:moveTo>
                  <a:cubicBezTo>
                    <a:pt x="19" y="0"/>
                    <a:pt x="19" y="31"/>
                    <a:pt x="8" y="42"/>
                  </a:cubicBezTo>
                  <a:lnTo>
                    <a:pt x="8" y="53"/>
                  </a:lnTo>
                  <a:cubicBezTo>
                    <a:pt x="11" y="79"/>
                    <a:pt x="16" y="105"/>
                    <a:pt x="0" y="128"/>
                  </a:cubicBezTo>
                  <a:cubicBezTo>
                    <a:pt x="16" y="150"/>
                    <a:pt x="0" y="183"/>
                    <a:pt x="26" y="202"/>
                  </a:cubicBezTo>
                  <a:cubicBezTo>
                    <a:pt x="94" y="233"/>
                    <a:pt x="4" y="233"/>
                    <a:pt x="16" y="251"/>
                  </a:cubicBezTo>
                  <a:lnTo>
                    <a:pt x="19" y="251"/>
                  </a:lnTo>
                  <a:cubicBezTo>
                    <a:pt x="83" y="251"/>
                    <a:pt x="113" y="199"/>
                    <a:pt x="146" y="157"/>
                  </a:cubicBezTo>
                  <a:cubicBezTo>
                    <a:pt x="146" y="143"/>
                    <a:pt x="161" y="112"/>
                    <a:pt x="135" y="112"/>
                  </a:cubicBezTo>
                  <a:cubicBezTo>
                    <a:pt x="135" y="112"/>
                    <a:pt x="131" y="112"/>
                    <a:pt x="128" y="116"/>
                  </a:cubicBezTo>
                  <a:lnTo>
                    <a:pt x="113" y="116"/>
                  </a:lnTo>
                  <a:cubicBezTo>
                    <a:pt x="71" y="116"/>
                    <a:pt x="71" y="86"/>
                    <a:pt x="68" y="53"/>
                  </a:cubicBezTo>
                  <a:cubicBezTo>
                    <a:pt x="68" y="34"/>
                    <a:pt x="75" y="8"/>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3" name="Google Shape;43883;p28"/>
            <p:cNvSpPr/>
            <p:nvPr/>
          </p:nvSpPr>
          <p:spPr>
            <a:xfrm>
              <a:off x="-4041222" y="-3558521"/>
              <a:ext cx="15375" cy="9120"/>
            </a:xfrm>
            <a:custGeom>
              <a:avLst/>
              <a:gdLst/>
              <a:ahLst/>
              <a:cxnLst/>
              <a:rect l="l" t="t" r="r" b="b"/>
              <a:pathLst>
                <a:path w="322" h="191" extrusionOk="0">
                  <a:moveTo>
                    <a:pt x="180" y="0"/>
                  </a:moveTo>
                  <a:cubicBezTo>
                    <a:pt x="157" y="45"/>
                    <a:pt x="120" y="63"/>
                    <a:pt x="75" y="63"/>
                  </a:cubicBezTo>
                  <a:lnTo>
                    <a:pt x="57" y="63"/>
                  </a:lnTo>
                  <a:cubicBezTo>
                    <a:pt x="52" y="60"/>
                    <a:pt x="49" y="60"/>
                    <a:pt x="42" y="60"/>
                  </a:cubicBezTo>
                  <a:cubicBezTo>
                    <a:pt x="23" y="60"/>
                    <a:pt x="4" y="68"/>
                    <a:pt x="0" y="97"/>
                  </a:cubicBezTo>
                  <a:cubicBezTo>
                    <a:pt x="4" y="97"/>
                    <a:pt x="4" y="97"/>
                    <a:pt x="4" y="101"/>
                  </a:cubicBezTo>
                  <a:lnTo>
                    <a:pt x="8" y="101"/>
                  </a:lnTo>
                  <a:lnTo>
                    <a:pt x="8" y="97"/>
                  </a:lnTo>
                  <a:cubicBezTo>
                    <a:pt x="16" y="94"/>
                    <a:pt x="23" y="86"/>
                    <a:pt x="26" y="86"/>
                  </a:cubicBezTo>
                  <a:lnTo>
                    <a:pt x="34" y="86"/>
                  </a:lnTo>
                  <a:cubicBezTo>
                    <a:pt x="71" y="86"/>
                    <a:pt x="86" y="127"/>
                    <a:pt x="124" y="139"/>
                  </a:cubicBezTo>
                  <a:cubicBezTo>
                    <a:pt x="147" y="142"/>
                    <a:pt x="120" y="172"/>
                    <a:pt x="128" y="191"/>
                  </a:cubicBezTo>
                  <a:lnTo>
                    <a:pt x="142" y="191"/>
                  </a:lnTo>
                  <a:cubicBezTo>
                    <a:pt x="150" y="172"/>
                    <a:pt x="147" y="139"/>
                    <a:pt x="169" y="139"/>
                  </a:cubicBezTo>
                  <a:cubicBezTo>
                    <a:pt x="176" y="139"/>
                    <a:pt x="183" y="142"/>
                    <a:pt x="199" y="149"/>
                  </a:cubicBezTo>
                  <a:cubicBezTo>
                    <a:pt x="199" y="123"/>
                    <a:pt x="206" y="108"/>
                    <a:pt x="232" y="108"/>
                  </a:cubicBezTo>
                  <a:lnTo>
                    <a:pt x="251" y="108"/>
                  </a:lnTo>
                  <a:cubicBezTo>
                    <a:pt x="266" y="113"/>
                    <a:pt x="281" y="130"/>
                    <a:pt x="299" y="130"/>
                  </a:cubicBezTo>
                  <a:cubicBezTo>
                    <a:pt x="304" y="130"/>
                    <a:pt x="311" y="127"/>
                    <a:pt x="318" y="120"/>
                  </a:cubicBezTo>
                  <a:cubicBezTo>
                    <a:pt x="322" y="104"/>
                    <a:pt x="314" y="97"/>
                    <a:pt x="299" y="94"/>
                  </a:cubicBezTo>
                  <a:lnTo>
                    <a:pt x="292" y="94"/>
                  </a:lnTo>
                  <a:cubicBezTo>
                    <a:pt x="281" y="94"/>
                    <a:pt x="273" y="90"/>
                    <a:pt x="269" y="78"/>
                  </a:cubicBezTo>
                  <a:cubicBezTo>
                    <a:pt x="266" y="52"/>
                    <a:pt x="259" y="41"/>
                    <a:pt x="247" y="41"/>
                  </a:cubicBezTo>
                  <a:cubicBezTo>
                    <a:pt x="236" y="41"/>
                    <a:pt x="225" y="52"/>
                    <a:pt x="214" y="63"/>
                  </a:cubicBezTo>
                  <a:cubicBezTo>
                    <a:pt x="191" y="45"/>
                    <a:pt x="209" y="11"/>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4" name="Google Shape;43884;p28"/>
            <p:cNvSpPr/>
            <p:nvPr/>
          </p:nvSpPr>
          <p:spPr>
            <a:xfrm>
              <a:off x="-3876150" y="-3512872"/>
              <a:ext cx="10457" cy="12224"/>
            </a:xfrm>
            <a:custGeom>
              <a:avLst/>
              <a:gdLst/>
              <a:ahLst/>
              <a:cxnLst/>
              <a:rect l="l" t="t" r="r" b="b"/>
              <a:pathLst>
                <a:path w="219" h="256" extrusionOk="0">
                  <a:moveTo>
                    <a:pt x="94" y="12"/>
                  </a:moveTo>
                  <a:cubicBezTo>
                    <a:pt x="94" y="12"/>
                    <a:pt x="91" y="12"/>
                    <a:pt x="87" y="16"/>
                  </a:cubicBezTo>
                  <a:cubicBezTo>
                    <a:pt x="94" y="16"/>
                    <a:pt x="99" y="16"/>
                    <a:pt x="99" y="12"/>
                  </a:cubicBezTo>
                  <a:close/>
                  <a:moveTo>
                    <a:pt x="87" y="1"/>
                  </a:moveTo>
                  <a:cubicBezTo>
                    <a:pt x="72" y="1"/>
                    <a:pt x="57" y="4"/>
                    <a:pt x="42" y="4"/>
                  </a:cubicBezTo>
                  <a:cubicBezTo>
                    <a:pt x="31" y="23"/>
                    <a:pt x="35" y="38"/>
                    <a:pt x="46" y="54"/>
                  </a:cubicBezTo>
                  <a:cubicBezTo>
                    <a:pt x="57" y="68"/>
                    <a:pt x="80" y="68"/>
                    <a:pt x="94" y="76"/>
                  </a:cubicBezTo>
                  <a:cubicBezTo>
                    <a:pt x="128" y="102"/>
                    <a:pt x="113" y="113"/>
                    <a:pt x="87" y="125"/>
                  </a:cubicBezTo>
                  <a:cubicBezTo>
                    <a:pt x="65" y="135"/>
                    <a:pt x="35" y="128"/>
                    <a:pt x="31" y="161"/>
                  </a:cubicBezTo>
                  <a:cubicBezTo>
                    <a:pt x="23" y="177"/>
                    <a:pt x="13" y="180"/>
                    <a:pt x="1" y="180"/>
                  </a:cubicBezTo>
                  <a:cubicBezTo>
                    <a:pt x="16" y="203"/>
                    <a:pt x="5" y="229"/>
                    <a:pt x="5" y="256"/>
                  </a:cubicBezTo>
                  <a:cubicBezTo>
                    <a:pt x="23" y="233"/>
                    <a:pt x="46" y="225"/>
                    <a:pt x="68" y="225"/>
                  </a:cubicBezTo>
                  <a:cubicBezTo>
                    <a:pt x="76" y="225"/>
                    <a:pt x="87" y="229"/>
                    <a:pt x="99" y="229"/>
                  </a:cubicBezTo>
                  <a:cubicBezTo>
                    <a:pt x="99" y="218"/>
                    <a:pt x="102" y="206"/>
                    <a:pt x="113" y="195"/>
                  </a:cubicBezTo>
                  <a:cubicBezTo>
                    <a:pt x="154" y="169"/>
                    <a:pt x="113" y="158"/>
                    <a:pt x="94" y="139"/>
                  </a:cubicBezTo>
                  <a:lnTo>
                    <a:pt x="117" y="139"/>
                  </a:lnTo>
                  <a:cubicBezTo>
                    <a:pt x="144" y="139"/>
                    <a:pt x="162" y="147"/>
                    <a:pt x="184" y="158"/>
                  </a:cubicBezTo>
                  <a:cubicBezTo>
                    <a:pt x="192" y="147"/>
                    <a:pt x="218" y="151"/>
                    <a:pt x="211" y="125"/>
                  </a:cubicBezTo>
                  <a:lnTo>
                    <a:pt x="199" y="125"/>
                  </a:lnTo>
                  <a:cubicBezTo>
                    <a:pt x="184" y="125"/>
                    <a:pt x="173" y="121"/>
                    <a:pt x="170" y="113"/>
                  </a:cubicBezTo>
                  <a:cubicBezTo>
                    <a:pt x="162" y="61"/>
                    <a:pt x="106" y="54"/>
                    <a:pt x="87" y="16"/>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5" name="Google Shape;43885;p28"/>
            <p:cNvSpPr/>
            <p:nvPr/>
          </p:nvSpPr>
          <p:spPr>
            <a:xfrm>
              <a:off x="-4148516" y="-3268106"/>
              <a:ext cx="14182" cy="9837"/>
            </a:xfrm>
            <a:custGeom>
              <a:avLst/>
              <a:gdLst/>
              <a:ahLst/>
              <a:cxnLst/>
              <a:rect l="l" t="t" r="r" b="b"/>
              <a:pathLst>
                <a:path w="297" h="206" extrusionOk="0">
                  <a:moveTo>
                    <a:pt x="277" y="0"/>
                  </a:moveTo>
                  <a:cubicBezTo>
                    <a:pt x="266" y="0"/>
                    <a:pt x="263" y="11"/>
                    <a:pt x="266" y="23"/>
                  </a:cubicBezTo>
                  <a:cubicBezTo>
                    <a:pt x="266" y="37"/>
                    <a:pt x="266" y="49"/>
                    <a:pt x="255" y="49"/>
                  </a:cubicBezTo>
                  <a:cubicBezTo>
                    <a:pt x="251" y="49"/>
                    <a:pt x="244" y="49"/>
                    <a:pt x="240" y="45"/>
                  </a:cubicBezTo>
                  <a:cubicBezTo>
                    <a:pt x="222" y="45"/>
                    <a:pt x="206" y="59"/>
                    <a:pt x="191" y="59"/>
                  </a:cubicBezTo>
                  <a:cubicBezTo>
                    <a:pt x="184" y="59"/>
                    <a:pt x="173" y="56"/>
                    <a:pt x="165" y="49"/>
                  </a:cubicBezTo>
                  <a:cubicBezTo>
                    <a:pt x="154" y="41"/>
                    <a:pt x="139" y="30"/>
                    <a:pt x="124" y="30"/>
                  </a:cubicBezTo>
                  <a:cubicBezTo>
                    <a:pt x="113" y="30"/>
                    <a:pt x="101" y="33"/>
                    <a:pt x="91" y="52"/>
                  </a:cubicBezTo>
                  <a:cubicBezTo>
                    <a:pt x="87" y="52"/>
                    <a:pt x="65" y="45"/>
                    <a:pt x="53" y="37"/>
                  </a:cubicBezTo>
                  <a:cubicBezTo>
                    <a:pt x="49" y="56"/>
                    <a:pt x="1" y="59"/>
                    <a:pt x="42" y="82"/>
                  </a:cubicBezTo>
                  <a:cubicBezTo>
                    <a:pt x="68" y="123"/>
                    <a:pt x="49" y="164"/>
                    <a:pt x="57" y="206"/>
                  </a:cubicBezTo>
                  <a:cubicBezTo>
                    <a:pt x="72" y="198"/>
                    <a:pt x="79" y="187"/>
                    <a:pt x="87" y="176"/>
                  </a:cubicBezTo>
                  <a:cubicBezTo>
                    <a:pt x="83" y="135"/>
                    <a:pt x="98" y="123"/>
                    <a:pt x="117" y="123"/>
                  </a:cubicBezTo>
                  <a:cubicBezTo>
                    <a:pt x="124" y="123"/>
                    <a:pt x="132" y="127"/>
                    <a:pt x="143" y="127"/>
                  </a:cubicBezTo>
                  <a:cubicBezTo>
                    <a:pt x="151" y="131"/>
                    <a:pt x="158" y="131"/>
                    <a:pt x="165" y="131"/>
                  </a:cubicBezTo>
                  <a:lnTo>
                    <a:pt x="169" y="131"/>
                  </a:lnTo>
                  <a:cubicBezTo>
                    <a:pt x="177" y="109"/>
                    <a:pt x="191" y="97"/>
                    <a:pt x="214" y="94"/>
                  </a:cubicBezTo>
                  <a:cubicBezTo>
                    <a:pt x="218" y="86"/>
                    <a:pt x="225" y="82"/>
                    <a:pt x="236" y="82"/>
                  </a:cubicBezTo>
                  <a:cubicBezTo>
                    <a:pt x="240" y="82"/>
                    <a:pt x="248" y="82"/>
                    <a:pt x="255" y="86"/>
                  </a:cubicBezTo>
                  <a:cubicBezTo>
                    <a:pt x="263" y="86"/>
                    <a:pt x="270" y="90"/>
                    <a:pt x="277" y="90"/>
                  </a:cubicBezTo>
                  <a:cubicBezTo>
                    <a:pt x="281" y="90"/>
                    <a:pt x="285" y="90"/>
                    <a:pt x="292" y="86"/>
                  </a:cubicBezTo>
                  <a:cubicBezTo>
                    <a:pt x="285" y="64"/>
                    <a:pt x="289" y="45"/>
                    <a:pt x="296" y="26"/>
                  </a:cubicBezTo>
                  <a:cubicBezTo>
                    <a:pt x="296" y="15"/>
                    <a:pt x="29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6" name="Google Shape;43886;p28"/>
            <p:cNvSpPr/>
            <p:nvPr/>
          </p:nvSpPr>
          <p:spPr>
            <a:xfrm>
              <a:off x="-3860058" y="-3605125"/>
              <a:ext cx="11317" cy="15949"/>
            </a:xfrm>
            <a:custGeom>
              <a:avLst/>
              <a:gdLst/>
              <a:ahLst/>
              <a:cxnLst/>
              <a:rect l="l" t="t" r="r" b="b"/>
              <a:pathLst>
                <a:path w="237" h="334" extrusionOk="0">
                  <a:moveTo>
                    <a:pt x="236" y="0"/>
                  </a:moveTo>
                  <a:cubicBezTo>
                    <a:pt x="202" y="7"/>
                    <a:pt x="191" y="34"/>
                    <a:pt x="188" y="60"/>
                  </a:cubicBezTo>
                  <a:cubicBezTo>
                    <a:pt x="183" y="90"/>
                    <a:pt x="173" y="105"/>
                    <a:pt x="139" y="105"/>
                  </a:cubicBezTo>
                  <a:cubicBezTo>
                    <a:pt x="87" y="109"/>
                    <a:pt x="64" y="154"/>
                    <a:pt x="31" y="187"/>
                  </a:cubicBezTo>
                  <a:cubicBezTo>
                    <a:pt x="23" y="199"/>
                    <a:pt x="0" y="225"/>
                    <a:pt x="31" y="247"/>
                  </a:cubicBezTo>
                  <a:cubicBezTo>
                    <a:pt x="83" y="254"/>
                    <a:pt x="68" y="299"/>
                    <a:pt x="76" y="333"/>
                  </a:cubicBezTo>
                  <a:cubicBezTo>
                    <a:pt x="94" y="292"/>
                    <a:pt x="105" y="277"/>
                    <a:pt x="128" y="277"/>
                  </a:cubicBezTo>
                  <a:cubicBezTo>
                    <a:pt x="139" y="277"/>
                    <a:pt x="154" y="281"/>
                    <a:pt x="176" y="285"/>
                  </a:cubicBezTo>
                  <a:cubicBezTo>
                    <a:pt x="173" y="277"/>
                    <a:pt x="165" y="266"/>
                    <a:pt x="161" y="259"/>
                  </a:cubicBezTo>
                  <a:cubicBezTo>
                    <a:pt x="154" y="247"/>
                    <a:pt x="147" y="247"/>
                    <a:pt x="135" y="247"/>
                  </a:cubicBezTo>
                  <a:cubicBezTo>
                    <a:pt x="128" y="247"/>
                    <a:pt x="121" y="247"/>
                    <a:pt x="113" y="251"/>
                  </a:cubicBezTo>
                  <a:cubicBezTo>
                    <a:pt x="105" y="251"/>
                    <a:pt x="98" y="254"/>
                    <a:pt x="90" y="254"/>
                  </a:cubicBezTo>
                  <a:lnTo>
                    <a:pt x="79" y="254"/>
                  </a:lnTo>
                  <a:cubicBezTo>
                    <a:pt x="90" y="217"/>
                    <a:pt x="94" y="176"/>
                    <a:pt x="135" y="161"/>
                  </a:cubicBezTo>
                  <a:cubicBezTo>
                    <a:pt x="139" y="157"/>
                    <a:pt x="143" y="157"/>
                    <a:pt x="147" y="157"/>
                  </a:cubicBezTo>
                  <a:cubicBezTo>
                    <a:pt x="161" y="157"/>
                    <a:pt x="180" y="173"/>
                    <a:pt x="183" y="195"/>
                  </a:cubicBezTo>
                  <a:cubicBezTo>
                    <a:pt x="199" y="157"/>
                    <a:pt x="183" y="112"/>
                    <a:pt x="214" y="83"/>
                  </a:cubicBezTo>
                  <a:cubicBezTo>
                    <a:pt x="228" y="68"/>
                    <a:pt x="210" y="49"/>
                    <a:pt x="225" y="34"/>
                  </a:cubicBezTo>
                  <a:cubicBezTo>
                    <a:pt x="228" y="23"/>
                    <a:pt x="233" y="12"/>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7" name="Google Shape;43887;p28"/>
            <p:cNvSpPr/>
            <p:nvPr/>
          </p:nvSpPr>
          <p:spPr>
            <a:xfrm>
              <a:off x="-4083910" y="-3421813"/>
              <a:ext cx="10075" cy="10935"/>
            </a:xfrm>
            <a:custGeom>
              <a:avLst/>
              <a:gdLst/>
              <a:ahLst/>
              <a:cxnLst/>
              <a:rect l="l" t="t" r="r" b="b"/>
              <a:pathLst>
                <a:path w="211" h="229" extrusionOk="0">
                  <a:moveTo>
                    <a:pt x="23" y="0"/>
                  </a:moveTo>
                  <a:cubicBezTo>
                    <a:pt x="1" y="53"/>
                    <a:pt x="35" y="94"/>
                    <a:pt x="42" y="138"/>
                  </a:cubicBezTo>
                  <a:cubicBezTo>
                    <a:pt x="57" y="131"/>
                    <a:pt x="64" y="128"/>
                    <a:pt x="72" y="128"/>
                  </a:cubicBezTo>
                  <a:cubicBezTo>
                    <a:pt x="80" y="128"/>
                    <a:pt x="83" y="138"/>
                    <a:pt x="83" y="169"/>
                  </a:cubicBezTo>
                  <a:cubicBezTo>
                    <a:pt x="83" y="172"/>
                    <a:pt x="83" y="172"/>
                    <a:pt x="80" y="172"/>
                  </a:cubicBezTo>
                  <a:cubicBezTo>
                    <a:pt x="64" y="172"/>
                    <a:pt x="57" y="157"/>
                    <a:pt x="46" y="154"/>
                  </a:cubicBezTo>
                  <a:lnTo>
                    <a:pt x="46" y="154"/>
                  </a:lnTo>
                  <a:cubicBezTo>
                    <a:pt x="42" y="172"/>
                    <a:pt x="42" y="195"/>
                    <a:pt x="72" y="195"/>
                  </a:cubicBezTo>
                  <a:lnTo>
                    <a:pt x="83" y="195"/>
                  </a:lnTo>
                  <a:cubicBezTo>
                    <a:pt x="94" y="195"/>
                    <a:pt x="106" y="195"/>
                    <a:pt x="113" y="206"/>
                  </a:cubicBezTo>
                  <a:cubicBezTo>
                    <a:pt x="121" y="221"/>
                    <a:pt x="128" y="228"/>
                    <a:pt x="135" y="228"/>
                  </a:cubicBezTo>
                  <a:cubicBezTo>
                    <a:pt x="151" y="228"/>
                    <a:pt x="161" y="206"/>
                    <a:pt x="173" y="198"/>
                  </a:cubicBezTo>
                  <a:cubicBezTo>
                    <a:pt x="173" y="180"/>
                    <a:pt x="184" y="161"/>
                    <a:pt x="177" y="146"/>
                  </a:cubicBezTo>
                  <a:cubicBezTo>
                    <a:pt x="161" y="120"/>
                    <a:pt x="166" y="116"/>
                    <a:pt x="177" y="116"/>
                  </a:cubicBezTo>
                  <a:lnTo>
                    <a:pt x="188" y="116"/>
                  </a:lnTo>
                  <a:cubicBezTo>
                    <a:pt x="195" y="120"/>
                    <a:pt x="199" y="120"/>
                    <a:pt x="203" y="120"/>
                  </a:cubicBezTo>
                  <a:cubicBezTo>
                    <a:pt x="206" y="120"/>
                    <a:pt x="206" y="116"/>
                    <a:pt x="211" y="116"/>
                  </a:cubicBezTo>
                  <a:cubicBezTo>
                    <a:pt x="206" y="83"/>
                    <a:pt x="169" y="98"/>
                    <a:pt x="158" y="79"/>
                  </a:cubicBezTo>
                  <a:cubicBezTo>
                    <a:pt x="154" y="79"/>
                    <a:pt x="147" y="83"/>
                    <a:pt x="143" y="83"/>
                  </a:cubicBezTo>
                  <a:cubicBezTo>
                    <a:pt x="128" y="83"/>
                    <a:pt x="117" y="76"/>
                    <a:pt x="106" y="68"/>
                  </a:cubicBezTo>
                  <a:cubicBezTo>
                    <a:pt x="94" y="60"/>
                    <a:pt x="83" y="53"/>
                    <a:pt x="76" y="53"/>
                  </a:cubicBezTo>
                  <a:lnTo>
                    <a:pt x="72" y="53"/>
                  </a:lnTo>
                  <a:cubicBezTo>
                    <a:pt x="68" y="57"/>
                    <a:pt x="64" y="57"/>
                    <a:pt x="61" y="57"/>
                  </a:cubicBezTo>
                  <a:cubicBezTo>
                    <a:pt x="31" y="57"/>
                    <a:pt x="42" y="23"/>
                    <a:pt x="35" y="8"/>
                  </a:cubicBezTo>
                  <a:cubicBezTo>
                    <a:pt x="31" y="8"/>
                    <a:pt x="27"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8" name="Google Shape;43888;p28"/>
            <p:cNvSpPr/>
            <p:nvPr/>
          </p:nvSpPr>
          <p:spPr>
            <a:xfrm>
              <a:off x="-4041938" y="-3547109"/>
              <a:ext cx="10553" cy="9502"/>
            </a:xfrm>
            <a:custGeom>
              <a:avLst/>
              <a:gdLst/>
              <a:ahLst/>
              <a:cxnLst/>
              <a:rect l="l" t="t" r="r" b="b"/>
              <a:pathLst>
                <a:path w="221" h="199" extrusionOk="0">
                  <a:moveTo>
                    <a:pt x="117" y="0"/>
                  </a:moveTo>
                  <a:cubicBezTo>
                    <a:pt x="105" y="19"/>
                    <a:pt x="98" y="34"/>
                    <a:pt x="90" y="48"/>
                  </a:cubicBezTo>
                  <a:cubicBezTo>
                    <a:pt x="105" y="57"/>
                    <a:pt x="135" y="60"/>
                    <a:pt x="101" y="86"/>
                  </a:cubicBezTo>
                  <a:cubicBezTo>
                    <a:pt x="90" y="93"/>
                    <a:pt x="79" y="105"/>
                    <a:pt x="67" y="116"/>
                  </a:cubicBezTo>
                  <a:cubicBezTo>
                    <a:pt x="72" y="135"/>
                    <a:pt x="64" y="150"/>
                    <a:pt x="53" y="150"/>
                  </a:cubicBezTo>
                  <a:cubicBezTo>
                    <a:pt x="45" y="150"/>
                    <a:pt x="38" y="146"/>
                    <a:pt x="31" y="143"/>
                  </a:cubicBezTo>
                  <a:cubicBezTo>
                    <a:pt x="23" y="135"/>
                    <a:pt x="19" y="135"/>
                    <a:pt x="15" y="135"/>
                  </a:cubicBezTo>
                  <a:cubicBezTo>
                    <a:pt x="8" y="135"/>
                    <a:pt x="15" y="153"/>
                    <a:pt x="12" y="157"/>
                  </a:cubicBezTo>
                  <a:cubicBezTo>
                    <a:pt x="15" y="172"/>
                    <a:pt x="0" y="188"/>
                    <a:pt x="19" y="198"/>
                  </a:cubicBezTo>
                  <a:cubicBezTo>
                    <a:pt x="41" y="195"/>
                    <a:pt x="60" y="183"/>
                    <a:pt x="83" y="183"/>
                  </a:cubicBezTo>
                  <a:cubicBezTo>
                    <a:pt x="94" y="183"/>
                    <a:pt x="101" y="183"/>
                    <a:pt x="109" y="188"/>
                  </a:cubicBezTo>
                  <a:cubicBezTo>
                    <a:pt x="117" y="191"/>
                    <a:pt x="120" y="195"/>
                    <a:pt x="127" y="198"/>
                  </a:cubicBezTo>
                  <a:cubicBezTo>
                    <a:pt x="146" y="150"/>
                    <a:pt x="157" y="98"/>
                    <a:pt x="221" y="83"/>
                  </a:cubicBezTo>
                  <a:cubicBezTo>
                    <a:pt x="217" y="71"/>
                    <a:pt x="217" y="60"/>
                    <a:pt x="214" y="53"/>
                  </a:cubicBezTo>
                  <a:cubicBezTo>
                    <a:pt x="214" y="48"/>
                    <a:pt x="210" y="48"/>
                    <a:pt x="210" y="45"/>
                  </a:cubicBezTo>
                  <a:cubicBezTo>
                    <a:pt x="188" y="15"/>
                    <a:pt x="150" y="8"/>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9" name="Google Shape;43889;p28"/>
            <p:cNvSpPr/>
            <p:nvPr/>
          </p:nvSpPr>
          <p:spPr>
            <a:xfrm>
              <a:off x="-3952168" y="-3254211"/>
              <a:ext cx="9168" cy="7879"/>
            </a:xfrm>
            <a:custGeom>
              <a:avLst/>
              <a:gdLst/>
              <a:ahLst/>
              <a:cxnLst/>
              <a:rect l="l" t="t" r="r" b="b"/>
              <a:pathLst>
                <a:path w="192" h="165" extrusionOk="0">
                  <a:moveTo>
                    <a:pt x="113" y="1"/>
                  </a:moveTo>
                  <a:cubicBezTo>
                    <a:pt x="94" y="1"/>
                    <a:pt x="71" y="8"/>
                    <a:pt x="49" y="8"/>
                  </a:cubicBezTo>
                  <a:cubicBezTo>
                    <a:pt x="45" y="42"/>
                    <a:pt x="27" y="60"/>
                    <a:pt x="1" y="79"/>
                  </a:cubicBezTo>
                  <a:cubicBezTo>
                    <a:pt x="4" y="98"/>
                    <a:pt x="9" y="143"/>
                    <a:pt x="9" y="143"/>
                  </a:cubicBezTo>
                  <a:lnTo>
                    <a:pt x="12" y="143"/>
                  </a:lnTo>
                  <a:cubicBezTo>
                    <a:pt x="19" y="139"/>
                    <a:pt x="23" y="135"/>
                    <a:pt x="31" y="135"/>
                  </a:cubicBezTo>
                  <a:cubicBezTo>
                    <a:pt x="45" y="135"/>
                    <a:pt x="57" y="143"/>
                    <a:pt x="68" y="150"/>
                  </a:cubicBezTo>
                  <a:cubicBezTo>
                    <a:pt x="79" y="158"/>
                    <a:pt x="90" y="165"/>
                    <a:pt x="102" y="165"/>
                  </a:cubicBezTo>
                  <a:lnTo>
                    <a:pt x="105" y="165"/>
                  </a:lnTo>
                  <a:cubicBezTo>
                    <a:pt x="161" y="161"/>
                    <a:pt x="192" y="82"/>
                    <a:pt x="161" y="27"/>
                  </a:cubicBezTo>
                  <a:lnTo>
                    <a:pt x="161" y="27"/>
                  </a:lnTo>
                  <a:cubicBezTo>
                    <a:pt x="154" y="53"/>
                    <a:pt x="173" y="94"/>
                    <a:pt x="124" y="101"/>
                  </a:cubicBezTo>
                  <a:lnTo>
                    <a:pt x="109" y="101"/>
                  </a:lnTo>
                  <a:cubicBezTo>
                    <a:pt x="102" y="101"/>
                    <a:pt x="98" y="101"/>
                    <a:pt x="94" y="91"/>
                  </a:cubicBezTo>
                  <a:cubicBezTo>
                    <a:pt x="90" y="79"/>
                    <a:pt x="94" y="56"/>
                    <a:pt x="98" y="56"/>
                  </a:cubicBezTo>
                  <a:cubicBezTo>
                    <a:pt x="102" y="60"/>
                    <a:pt x="109" y="60"/>
                    <a:pt x="113" y="60"/>
                  </a:cubicBezTo>
                  <a:cubicBezTo>
                    <a:pt x="124" y="60"/>
                    <a:pt x="131" y="53"/>
                    <a:pt x="135" y="42"/>
                  </a:cubicBezTo>
                  <a:cubicBezTo>
                    <a:pt x="143" y="34"/>
                    <a:pt x="150" y="27"/>
                    <a:pt x="161" y="27"/>
                  </a:cubicBezTo>
                  <a:lnTo>
                    <a:pt x="161" y="27"/>
                  </a:lnTo>
                  <a:cubicBezTo>
                    <a:pt x="161" y="27"/>
                    <a:pt x="161" y="27"/>
                    <a:pt x="161" y="27"/>
                  </a:cubicBezTo>
                  <a:cubicBezTo>
                    <a:pt x="147" y="4"/>
                    <a:pt x="131"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0" name="Google Shape;43890;p28"/>
            <p:cNvSpPr/>
            <p:nvPr/>
          </p:nvSpPr>
          <p:spPr>
            <a:xfrm>
              <a:off x="-3996241" y="-3343073"/>
              <a:ext cx="8595" cy="7163"/>
            </a:xfrm>
            <a:custGeom>
              <a:avLst/>
              <a:gdLst/>
              <a:ahLst/>
              <a:cxnLst/>
              <a:rect l="l" t="t" r="r" b="b"/>
              <a:pathLst>
                <a:path w="180" h="150" extrusionOk="0">
                  <a:moveTo>
                    <a:pt x="97" y="0"/>
                  </a:moveTo>
                  <a:cubicBezTo>
                    <a:pt x="64" y="0"/>
                    <a:pt x="34" y="19"/>
                    <a:pt x="19" y="45"/>
                  </a:cubicBezTo>
                  <a:cubicBezTo>
                    <a:pt x="0" y="86"/>
                    <a:pt x="12" y="116"/>
                    <a:pt x="64" y="146"/>
                  </a:cubicBezTo>
                  <a:cubicBezTo>
                    <a:pt x="75" y="131"/>
                    <a:pt x="90" y="123"/>
                    <a:pt x="105" y="123"/>
                  </a:cubicBezTo>
                  <a:cubicBezTo>
                    <a:pt x="116" y="123"/>
                    <a:pt x="131" y="131"/>
                    <a:pt x="142" y="149"/>
                  </a:cubicBezTo>
                  <a:cubicBezTo>
                    <a:pt x="150" y="135"/>
                    <a:pt x="161" y="123"/>
                    <a:pt x="165" y="112"/>
                  </a:cubicBezTo>
                  <a:cubicBezTo>
                    <a:pt x="180" y="78"/>
                    <a:pt x="161" y="19"/>
                    <a:pt x="131" y="7"/>
                  </a:cubicBezTo>
                  <a:cubicBezTo>
                    <a:pt x="120" y="4"/>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1" name="Google Shape;43891;p28"/>
            <p:cNvSpPr/>
            <p:nvPr/>
          </p:nvSpPr>
          <p:spPr>
            <a:xfrm>
              <a:off x="-4003165" y="-3334335"/>
              <a:ext cx="5730" cy="11651"/>
            </a:xfrm>
            <a:custGeom>
              <a:avLst/>
              <a:gdLst/>
              <a:ahLst/>
              <a:cxnLst/>
              <a:rect l="l" t="t" r="r" b="b"/>
              <a:pathLst>
                <a:path w="120" h="244" extrusionOk="0">
                  <a:moveTo>
                    <a:pt x="26" y="0"/>
                  </a:moveTo>
                  <a:cubicBezTo>
                    <a:pt x="7" y="0"/>
                    <a:pt x="0" y="11"/>
                    <a:pt x="0" y="30"/>
                  </a:cubicBezTo>
                  <a:cubicBezTo>
                    <a:pt x="4" y="41"/>
                    <a:pt x="4" y="52"/>
                    <a:pt x="4" y="64"/>
                  </a:cubicBezTo>
                  <a:cubicBezTo>
                    <a:pt x="26" y="101"/>
                    <a:pt x="33" y="142"/>
                    <a:pt x="22" y="183"/>
                  </a:cubicBezTo>
                  <a:cubicBezTo>
                    <a:pt x="18" y="195"/>
                    <a:pt x="14" y="206"/>
                    <a:pt x="7" y="217"/>
                  </a:cubicBezTo>
                  <a:cubicBezTo>
                    <a:pt x="11" y="235"/>
                    <a:pt x="18" y="243"/>
                    <a:pt x="37" y="243"/>
                  </a:cubicBezTo>
                  <a:lnTo>
                    <a:pt x="45" y="243"/>
                  </a:lnTo>
                  <a:cubicBezTo>
                    <a:pt x="59" y="213"/>
                    <a:pt x="104" y="225"/>
                    <a:pt x="116" y="187"/>
                  </a:cubicBezTo>
                  <a:cubicBezTo>
                    <a:pt x="112" y="180"/>
                    <a:pt x="112" y="168"/>
                    <a:pt x="116" y="161"/>
                  </a:cubicBezTo>
                  <a:cubicBezTo>
                    <a:pt x="119" y="116"/>
                    <a:pt x="82" y="83"/>
                    <a:pt x="78" y="38"/>
                  </a:cubicBezTo>
                  <a:cubicBezTo>
                    <a:pt x="59" y="26"/>
                    <a:pt x="40"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2" name="Google Shape;43892;p28"/>
            <p:cNvSpPr/>
            <p:nvPr/>
          </p:nvSpPr>
          <p:spPr>
            <a:xfrm>
              <a:off x="-4014625" y="-3584450"/>
              <a:ext cx="8977" cy="8452"/>
            </a:xfrm>
            <a:custGeom>
              <a:avLst/>
              <a:gdLst/>
              <a:ahLst/>
              <a:cxnLst/>
              <a:rect l="l" t="t" r="r" b="b"/>
              <a:pathLst>
                <a:path w="188" h="177" extrusionOk="0">
                  <a:moveTo>
                    <a:pt x="90" y="1"/>
                  </a:moveTo>
                  <a:cubicBezTo>
                    <a:pt x="61" y="1"/>
                    <a:pt x="34" y="28"/>
                    <a:pt x="0" y="80"/>
                  </a:cubicBezTo>
                  <a:cubicBezTo>
                    <a:pt x="16" y="102"/>
                    <a:pt x="49" y="95"/>
                    <a:pt x="64" y="117"/>
                  </a:cubicBezTo>
                  <a:cubicBezTo>
                    <a:pt x="71" y="109"/>
                    <a:pt x="79" y="106"/>
                    <a:pt x="87" y="106"/>
                  </a:cubicBezTo>
                  <a:cubicBezTo>
                    <a:pt x="97" y="106"/>
                    <a:pt x="109" y="117"/>
                    <a:pt x="116" y="132"/>
                  </a:cubicBezTo>
                  <a:cubicBezTo>
                    <a:pt x="120" y="143"/>
                    <a:pt x="123" y="150"/>
                    <a:pt x="109" y="154"/>
                  </a:cubicBezTo>
                  <a:cubicBezTo>
                    <a:pt x="105" y="158"/>
                    <a:pt x="97" y="158"/>
                    <a:pt x="94" y="158"/>
                  </a:cubicBezTo>
                  <a:cubicBezTo>
                    <a:pt x="79" y="158"/>
                    <a:pt x="68" y="150"/>
                    <a:pt x="64" y="132"/>
                  </a:cubicBezTo>
                  <a:cubicBezTo>
                    <a:pt x="53" y="140"/>
                    <a:pt x="53" y="154"/>
                    <a:pt x="53" y="166"/>
                  </a:cubicBezTo>
                  <a:cubicBezTo>
                    <a:pt x="68" y="173"/>
                    <a:pt x="83" y="176"/>
                    <a:pt x="97" y="176"/>
                  </a:cubicBezTo>
                  <a:cubicBezTo>
                    <a:pt x="131" y="176"/>
                    <a:pt x="165" y="158"/>
                    <a:pt x="173" y="124"/>
                  </a:cubicBezTo>
                  <a:cubicBezTo>
                    <a:pt x="176" y="109"/>
                    <a:pt x="187" y="95"/>
                    <a:pt x="173" y="76"/>
                  </a:cubicBezTo>
                  <a:cubicBezTo>
                    <a:pt x="142" y="28"/>
                    <a:pt x="11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3" name="Google Shape;43893;p28"/>
            <p:cNvSpPr/>
            <p:nvPr/>
          </p:nvSpPr>
          <p:spPr>
            <a:xfrm>
              <a:off x="-3839000" y="-3206890"/>
              <a:ext cx="8452" cy="7688"/>
            </a:xfrm>
            <a:custGeom>
              <a:avLst/>
              <a:gdLst/>
              <a:ahLst/>
              <a:cxnLst/>
              <a:rect l="l" t="t" r="r" b="b"/>
              <a:pathLst>
                <a:path w="177" h="161" extrusionOk="0">
                  <a:moveTo>
                    <a:pt x="34" y="0"/>
                  </a:moveTo>
                  <a:cubicBezTo>
                    <a:pt x="23" y="0"/>
                    <a:pt x="12" y="4"/>
                    <a:pt x="1" y="11"/>
                  </a:cubicBezTo>
                  <a:cubicBezTo>
                    <a:pt x="4" y="49"/>
                    <a:pt x="38" y="75"/>
                    <a:pt x="42" y="112"/>
                  </a:cubicBezTo>
                  <a:cubicBezTo>
                    <a:pt x="42" y="131"/>
                    <a:pt x="61" y="157"/>
                    <a:pt x="90" y="157"/>
                  </a:cubicBezTo>
                  <a:lnTo>
                    <a:pt x="98" y="157"/>
                  </a:lnTo>
                  <a:cubicBezTo>
                    <a:pt x="106" y="154"/>
                    <a:pt x="113" y="154"/>
                    <a:pt x="120" y="154"/>
                  </a:cubicBezTo>
                  <a:cubicBezTo>
                    <a:pt x="132" y="154"/>
                    <a:pt x="139" y="154"/>
                    <a:pt x="146" y="161"/>
                  </a:cubicBezTo>
                  <a:cubicBezTo>
                    <a:pt x="151" y="128"/>
                    <a:pt x="154" y="94"/>
                    <a:pt x="177" y="68"/>
                  </a:cubicBezTo>
                  <a:cubicBezTo>
                    <a:pt x="173" y="56"/>
                    <a:pt x="177" y="45"/>
                    <a:pt x="165" y="45"/>
                  </a:cubicBezTo>
                  <a:lnTo>
                    <a:pt x="154" y="45"/>
                  </a:lnTo>
                  <a:cubicBezTo>
                    <a:pt x="132" y="45"/>
                    <a:pt x="120" y="30"/>
                    <a:pt x="109" y="11"/>
                  </a:cubicBezTo>
                  <a:cubicBezTo>
                    <a:pt x="101" y="7"/>
                    <a:pt x="98" y="4"/>
                    <a:pt x="90" y="0"/>
                  </a:cubicBezTo>
                  <a:cubicBezTo>
                    <a:pt x="83" y="4"/>
                    <a:pt x="75" y="4"/>
                    <a:pt x="68" y="4"/>
                  </a:cubicBezTo>
                  <a:lnTo>
                    <a:pt x="53" y="4"/>
                  </a:lnTo>
                  <a:cubicBezTo>
                    <a:pt x="46"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4" name="Google Shape;43894;p28"/>
            <p:cNvSpPr/>
            <p:nvPr/>
          </p:nvSpPr>
          <p:spPr>
            <a:xfrm>
              <a:off x="-4074933" y="-3526386"/>
              <a:ext cx="11078" cy="7163"/>
            </a:xfrm>
            <a:custGeom>
              <a:avLst/>
              <a:gdLst/>
              <a:ahLst/>
              <a:cxnLst/>
              <a:rect l="l" t="t" r="r" b="b"/>
              <a:pathLst>
                <a:path w="232" h="150" extrusionOk="0">
                  <a:moveTo>
                    <a:pt x="123" y="0"/>
                  </a:moveTo>
                  <a:cubicBezTo>
                    <a:pt x="104" y="0"/>
                    <a:pt x="90" y="18"/>
                    <a:pt x="90" y="56"/>
                  </a:cubicBezTo>
                  <a:cubicBezTo>
                    <a:pt x="86" y="68"/>
                    <a:pt x="90" y="82"/>
                    <a:pt x="75" y="82"/>
                  </a:cubicBezTo>
                  <a:cubicBezTo>
                    <a:pt x="71" y="78"/>
                    <a:pt x="68" y="68"/>
                    <a:pt x="68" y="63"/>
                  </a:cubicBezTo>
                  <a:cubicBezTo>
                    <a:pt x="52" y="63"/>
                    <a:pt x="33" y="68"/>
                    <a:pt x="18" y="68"/>
                  </a:cubicBezTo>
                  <a:cubicBezTo>
                    <a:pt x="11" y="94"/>
                    <a:pt x="0" y="120"/>
                    <a:pt x="11" y="142"/>
                  </a:cubicBezTo>
                  <a:lnTo>
                    <a:pt x="23" y="142"/>
                  </a:lnTo>
                  <a:cubicBezTo>
                    <a:pt x="33" y="142"/>
                    <a:pt x="45" y="135"/>
                    <a:pt x="56" y="127"/>
                  </a:cubicBezTo>
                  <a:cubicBezTo>
                    <a:pt x="71" y="120"/>
                    <a:pt x="82" y="112"/>
                    <a:pt x="94" y="112"/>
                  </a:cubicBezTo>
                  <a:cubicBezTo>
                    <a:pt x="104" y="112"/>
                    <a:pt x="116" y="123"/>
                    <a:pt x="123" y="149"/>
                  </a:cubicBezTo>
                  <a:lnTo>
                    <a:pt x="127" y="149"/>
                  </a:lnTo>
                  <a:cubicBezTo>
                    <a:pt x="130" y="149"/>
                    <a:pt x="135" y="146"/>
                    <a:pt x="138" y="146"/>
                  </a:cubicBezTo>
                  <a:cubicBezTo>
                    <a:pt x="142" y="127"/>
                    <a:pt x="153" y="104"/>
                    <a:pt x="172" y="101"/>
                  </a:cubicBezTo>
                  <a:cubicBezTo>
                    <a:pt x="232" y="94"/>
                    <a:pt x="220" y="52"/>
                    <a:pt x="216" y="15"/>
                  </a:cubicBezTo>
                  <a:lnTo>
                    <a:pt x="216" y="15"/>
                  </a:lnTo>
                  <a:cubicBezTo>
                    <a:pt x="206" y="18"/>
                    <a:pt x="198" y="23"/>
                    <a:pt x="187" y="23"/>
                  </a:cubicBezTo>
                  <a:cubicBezTo>
                    <a:pt x="180" y="23"/>
                    <a:pt x="175" y="23"/>
                    <a:pt x="168" y="18"/>
                  </a:cubicBezTo>
                  <a:cubicBezTo>
                    <a:pt x="149" y="7"/>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5" name="Google Shape;43895;p28"/>
            <p:cNvSpPr/>
            <p:nvPr/>
          </p:nvSpPr>
          <p:spPr>
            <a:xfrm>
              <a:off x="-3909336" y="-3166016"/>
              <a:ext cx="10075" cy="8929"/>
            </a:xfrm>
            <a:custGeom>
              <a:avLst/>
              <a:gdLst/>
              <a:ahLst/>
              <a:cxnLst/>
              <a:rect l="l" t="t" r="r" b="b"/>
              <a:pathLst>
                <a:path w="211" h="187" extrusionOk="0">
                  <a:moveTo>
                    <a:pt x="121" y="0"/>
                  </a:moveTo>
                  <a:cubicBezTo>
                    <a:pt x="109" y="0"/>
                    <a:pt x="94" y="4"/>
                    <a:pt x="80" y="15"/>
                  </a:cubicBezTo>
                  <a:cubicBezTo>
                    <a:pt x="57" y="34"/>
                    <a:pt x="27" y="52"/>
                    <a:pt x="16" y="75"/>
                  </a:cubicBezTo>
                  <a:cubicBezTo>
                    <a:pt x="1" y="116"/>
                    <a:pt x="72" y="183"/>
                    <a:pt x="132" y="187"/>
                  </a:cubicBezTo>
                  <a:lnTo>
                    <a:pt x="147" y="187"/>
                  </a:lnTo>
                  <a:lnTo>
                    <a:pt x="147" y="183"/>
                  </a:lnTo>
                  <a:cubicBezTo>
                    <a:pt x="135" y="172"/>
                    <a:pt x="113" y="164"/>
                    <a:pt x="139" y="142"/>
                  </a:cubicBezTo>
                  <a:cubicBezTo>
                    <a:pt x="139" y="142"/>
                    <a:pt x="128" y="124"/>
                    <a:pt x="124" y="112"/>
                  </a:cubicBezTo>
                  <a:cubicBezTo>
                    <a:pt x="116" y="116"/>
                    <a:pt x="113" y="119"/>
                    <a:pt x="106" y="124"/>
                  </a:cubicBezTo>
                  <a:cubicBezTo>
                    <a:pt x="102" y="128"/>
                    <a:pt x="98" y="135"/>
                    <a:pt x="90" y="135"/>
                  </a:cubicBezTo>
                  <a:cubicBezTo>
                    <a:pt x="87" y="135"/>
                    <a:pt x="87" y="135"/>
                    <a:pt x="83" y="131"/>
                  </a:cubicBezTo>
                  <a:cubicBezTo>
                    <a:pt x="76" y="128"/>
                    <a:pt x="76" y="112"/>
                    <a:pt x="87" y="109"/>
                  </a:cubicBezTo>
                  <a:cubicBezTo>
                    <a:pt x="98" y="102"/>
                    <a:pt x="109" y="90"/>
                    <a:pt x="124" y="90"/>
                  </a:cubicBezTo>
                  <a:cubicBezTo>
                    <a:pt x="128" y="90"/>
                    <a:pt x="132" y="90"/>
                    <a:pt x="135" y="93"/>
                  </a:cubicBezTo>
                  <a:cubicBezTo>
                    <a:pt x="154" y="97"/>
                    <a:pt x="150" y="116"/>
                    <a:pt x="166" y="131"/>
                  </a:cubicBezTo>
                  <a:cubicBezTo>
                    <a:pt x="184" y="102"/>
                    <a:pt x="211" y="79"/>
                    <a:pt x="161" y="57"/>
                  </a:cubicBezTo>
                  <a:cubicBezTo>
                    <a:pt x="135" y="45"/>
                    <a:pt x="158" y="26"/>
                    <a:pt x="158" y="12"/>
                  </a:cubicBezTo>
                  <a:cubicBezTo>
                    <a:pt x="147" y="4"/>
                    <a:pt x="135"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6" name="Google Shape;43896;p28"/>
            <p:cNvSpPr/>
            <p:nvPr/>
          </p:nvSpPr>
          <p:spPr>
            <a:xfrm>
              <a:off x="-4103870" y="-3176378"/>
              <a:ext cx="10935" cy="7735"/>
            </a:xfrm>
            <a:custGeom>
              <a:avLst/>
              <a:gdLst/>
              <a:ahLst/>
              <a:cxnLst/>
              <a:rect l="l" t="t" r="r" b="b"/>
              <a:pathLst>
                <a:path w="229" h="162" extrusionOk="0">
                  <a:moveTo>
                    <a:pt x="124" y="0"/>
                  </a:moveTo>
                  <a:cubicBezTo>
                    <a:pt x="116" y="0"/>
                    <a:pt x="116" y="8"/>
                    <a:pt x="113" y="31"/>
                  </a:cubicBezTo>
                  <a:cubicBezTo>
                    <a:pt x="108" y="49"/>
                    <a:pt x="90" y="57"/>
                    <a:pt x="79" y="57"/>
                  </a:cubicBezTo>
                  <a:lnTo>
                    <a:pt x="75" y="57"/>
                  </a:lnTo>
                  <a:cubicBezTo>
                    <a:pt x="19" y="57"/>
                    <a:pt x="15" y="101"/>
                    <a:pt x="1" y="139"/>
                  </a:cubicBezTo>
                  <a:cubicBezTo>
                    <a:pt x="27" y="146"/>
                    <a:pt x="49" y="162"/>
                    <a:pt x="75" y="162"/>
                  </a:cubicBezTo>
                  <a:cubicBezTo>
                    <a:pt x="75" y="162"/>
                    <a:pt x="79" y="162"/>
                    <a:pt x="82" y="157"/>
                  </a:cubicBezTo>
                  <a:cubicBezTo>
                    <a:pt x="98" y="120"/>
                    <a:pt x="120" y="98"/>
                    <a:pt x="153" y="98"/>
                  </a:cubicBezTo>
                  <a:cubicBezTo>
                    <a:pt x="165" y="98"/>
                    <a:pt x="176" y="101"/>
                    <a:pt x="191" y="105"/>
                  </a:cubicBezTo>
                  <a:cubicBezTo>
                    <a:pt x="198" y="105"/>
                    <a:pt x="203" y="109"/>
                    <a:pt x="210" y="109"/>
                  </a:cubicBezTo>
                  <a:cubicBezTo>
                    <a:pt x="221" y="109"/>
                    <a:pt x="229" y="98"/>
                    <a:pt x="229" y="79"/>
                  </a:cubicBezTo>
                  <a:cubicBezTo>
                    <a:pt x="221" y="67"/>
                    <a:pt x="213" y="60"/>
                    <a:pt x="210" y="49"/>
                  </a:cubicBezTo>
                  <a:cubicBezTo>
                    <a:pt x="187" y="38"/>
                    <a:pt x="168" y="22"/>
                    <a:pt x="146" y="12"/>
                  </a:cubicBezTo>
                  <a:cubicBezTo>
                    <a:pt x="135" y="5"/>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7" name="Google Shape;43897;p28"/>
            <p:cNvSpPr/>
            <p:nvPr/>
          </p:nvSpPr>
          <p:spPr>
            <a:xfrm>
              <a:off x="-3898449" y="-3215294"/>
              <a:ext cx="9025" cy="8452"/>
            </a:xfrm>
            <a:custGeom>
              <a:avLst/>
              <a:gdLst/>
              <a:ahLst/>
              <a:cxnLst/>
              <a:rect l="l" t="t" r="r" b="b"/>
              <a:pathLst>
                <a:path w="189" h="177" extrusionOk="0">
                  <a:moveTo>
                    <a:pt x="90" y="0"/>
                  </a:moveTo>
                  <a:cubicBezTo>
                    <a:pt x="57" y="0"/>
                    <a:pt x="42" y="26"/>
                    <a:pt x="19" y="45"/>
                  </a:cubicBezTo>
                  <a:cubicBezTo>
                    <a:pt x="35" y="57"/>
                    <a:pt x="50" y="68"/>
                    <a:pt x="72" y="87"/>
                  </a:cubicBezTo>
                  <a:cubicBezTo>
                    <a:pt x="42" y="90"/>
                    <a:pt x="27" y="94"/>
                    <a:pt x="9" y="94"/>
                  </a:cubicBezTo>
                  <a:cubicBezTo>
                    <a:pt x="1" y="139"/>
                    <a:pt x="53" y="142"/>
                    <a:pt x="64" y="176"/>
                  </a:cubicBezTo>
                  <a:lnTo>
                    <a:pt x="68" y="176"/>
                  </a:lnTo>
                  <a:cubicBezTo>
                    <a:pt x="76" y="176"/>
                    <a:pt x="95" y="157"/>
                    <a:pt x="109" y="157"/>
                  </a:cubicBezTo>
                  <a:cubicBezTo>
                    <a:pt x="124" y="157"/>
                    <a:pt x="140" y="154"/>
                    <a:pt x="154" y="154"/>
                  </a:cubicBezTo>
                  <a:cubicBezTo>
                    <a:pt x="173" y="154"/>
                    <a:pt x="188" y="147"/>
                    <a:pt x="184" y="128"/>
                  </a:cubicBezTo>
                  <a:cubicBezTo>
                    <a:pt x="176" y="90"/>
                    <a:pt x="188" y="45"/>
                    <a:pt x="158" y="12"/>
                  </a:cubicBezTo>
                  <a:cubicBezTo>
                    <a:pt x="150" y="16"/>
                    <a:pt x="147" y="16"/>
                    <a:pt x="140" y="16"/>
                  </a:cubicBezTo>
                  <a:cubicBezTo>
                    <a:pt x="166" y="52"/>
                    <a:pt x="169" y="90"/>
                    <a:pt x="150" y="131"/>
                  </a:cubicBezTo>
                  <a:cubicBezTo>
                    <a:pt x="150" y="83"/>
                    <a:pt x="150" y="42"/>
                    <a:pt x="83" y="42"/>
                  </a:cubicBezTo>
                  <a:cubicBezTo>
                    <a:pt x="61" y="42"/>
                    <a:pt x="87" y="23"/>
                    <a:pt x="98" y="19"/>
                  </a:cubicBezTo>
                  <a:lnTo>
                    <a:pt x="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8" name="Google Shape;43898;p28"/>
            <p:cNvSpPr/>
            <p:nvPr/>
          </p:nvSpPr>
          <p:spPr>
            <a:xfrm>
              <a:off x="-3835419" y="-3321681"/>
              <a:ext cx="8786" cy="9693"/>
            </a:xfrm>
            <a:custGeom>
              <a:avLst/>
              <a:gdLst/>
              <a:ahLst/>
              <a:cxnLst/>
              <a:rect l="l" t="t" r="r" b="b"/>
              <a:pathLst>
                <a:path w="184" h="203" extrusionOk="0">
                  <a:moveTo>
                    <a:pt x="19" y="1"/>
                  </a:moveTo>
                  <a:cubicBezTo>
                    <a:pt x="8" y="1"/>
                    <a:pt x="0" y="12"/>
                    <a:pt x="0" y="20"/>
                  </a:cubicBezTo>
                  <a:cubicBezTo>
                    <a:pt x="0" y="38"/>
                    <a:pt x="4" y="56"/>
                    <a:pt x="8" y="72"/>
                  </a:cubicBezTo>
                  <a:cubicBezTo>
                    <a:pt x="19" y="64"/>
                    <a:pt x="34" y="49"/>
                    <a:pt x="49" y="49"/>
                  </a:cubicBezTo>
                  <a:cubicBezTo>
                    <a:pt x="60" y="49"/>
                    <a:pt x="68" y="56"/>
                    <a:pt x="76" y="72"/>
                  </a:cubicBezTo>
                  <a:cubicBezTo>
                    <a:pt x="86" y="94"/>
                    <a:pt x="116" y="87"/>
                    <a:pt x="138" y="117"/>
                  </a:cubicBezTo>
                  <a:cubicBezTo>
                    <a:pt x="128" y="113"/>
                    <a:pt x="120" y="113"/>
                    <a:pt x="112" y="113"/>
                  </a:cubicBezTo>
                  <a:cubicBezTo>
                    <a:pt x="64" y="113"/>
                    <a:pt x="64" y="158"/>
                    <a:pt x="53" y="187"/>
                  </a:cubicBezTo>
                  <a:cubicBezTo>
                    <a:pt x="64" y="199"/>
                    <a:pt x="79" y="203"/>
                    <a:pt x="90" y="203"/>
                  </a:cubicBezTo>
                  <a:cubicBezTo>
                    <a:pt x="116" y="203"/>
                    <a:pt x="138" y="184"/>
                    <a:pt x="157" y="165"/>
                  </a:cubicBezTo>
                  <a:cubicBezTo>
                    <a:pt x="176" y="146"/>
                    <a:pt x="183" y="120"/>
                    <a:pt x="172" y="94"/>
                  </a:cubicBezTo>
                  <a:cubicBezTo>
                    <a:pt x="157" y="49"/>
                    <a:pt x="7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9" name="Google Shape;43899;p28"/>
            <p:cNvSpPr/>
            <p:nvPr/>
          </p:nvSpPr>
          <p:spPr>
            <a:xfrm>
              <a:off x="-4011951" y="-3309553"/>
              <a:ext cx="10410" cy="8643"/>
            </a:xfrm>
            <a:custGeom>
              <a:avLst/>
              <a:gdLst/>
              <a:ahLst/>
              <a:cxnLst/>
              <a:rect l="l" t="t" r="r" b="b"/>
              <a:pathLst>
                <a:path w="218" h="181" extrusionOk="0">
                  <a:moveTo>
                    <a:pt x="27" y="1"/>
                  </a:moveTo>
                  <a:cubicBezTo>
                    <a:pt x="23" y="1"/>
                    <a:pt x="19" y="4"/>
                    <a:pt x="15" y="4"/>
                  </a:cubicBezTo>
                  <a:cubicBezTo>
                    <a:pt x="8" y="12"/>
                    <a:pt x="0" y="20"/>
                    <a:pt x="5" y="30"/>
                  </a:cubicBezTo>
                  <a:cubicBezTo>
                    <a:pt x="8" y="49"/>
                    <a:pt x="19" y="57"/>
                    <a:pt x="34" y="57"/>
                  </a:cubicBezTo>
                  <a:lnTo>
                    <a:pt x="38" y="57"/>
                  </a:lnTo>
                  <a:cubicBezTo>
                    <a:pt x="86" y="57"/>
                    <a:pt x="109" y="80"/>
                    <a:pt x="105" y="132"/>
                  </a:cubicBezTo>
                  <a:cubicBezTo>
                    <a:pt x="105" y="150"/>
                    <a:pt x="105" y="180"/>
                    <a:pt x="139" y="180"/>
                  </a:cubicBezTo>
                  <a:lnTo>
                    <a:pt x="146" y="180"/>
                  </a:lnTo>
                  <a:cubicBezTo>
                    <a:pt x="162" y="161"/>
                    <a:pt x="198" y="177"/>
                    <a:pt x="202" y="139"/>
                  </a:cubicBezTo>
                  <a:cubicBezTo>
                    <a:pt x="206" y="106"/>
                    <a:pt x="217" y="72"/>
                    <a:pt x="198" y="42"/>
                  </a:cubicBezTo>
                  <a:cubicBezTo>
                    <a:pt x="191" y="35"/>
                    <a:pt x="184" y="27"/>
                    <a:pt x="172" y="27"/>
                  </a:cubicBezTo>
                  <a:cubicBezTo>
                    <a:pt x="169" y="27"/>
                    <a:pt x="169" y="27"/>
                    <a:pt x="165" y="30"/>
                  </a:cubicBezTo>
                  <a:cubicBezTo>
                    <a:pt x="150" y="42"/>
                    <a:pt x="139" y="46"/>
                    <a:pt x="124" y="46"/>
                  </a:cubicBezTo>
                  <a:cubicBezTo>
                    <a:pt x="101" y="46"/>
                    <a:pt x="79" y="27"/>
                    <a:pt x="57" y="16"/>
                  </a:cubicBezTo>
                  <a:cubicBezTo>
                    <a:pt x="45" y="12"/>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0" name="Google Shape;43900;p28"/>
            <p:cNvSpPr/>
            <p:nvPr/>
          </p:nvSpPr>
          <p:spPr>
            <a:xfrm>
              <a:off x="-4085677" y="-3167449"/>
              <a:ext cx="8404" cy="9311"/>
            </a:xfrm>
            <a:custGeom>
              <a:avLst/>
              <a:gdLst/>
              <a:ahLst/>
              <a:cxnLst/>
              <a:rect l="l" t="t" r="r" b="b"/>
              <a:pathLst>
                <a:path w="176" h="195" extrusionOk="0">
                  <a:moveTo>
                    <a:pt x="91" y="1"/>
                  </a:moveTo>
                  <a:cubicBezTo>
                    <a:pt x="79" y="11"/>
                    <a:pt x="68" y="15"/>
                    <a:pt x="57" y="15"/>
                  </a:cubicBezTo>
                  <a:cubicBezTo>
                    <a:pt x="49" y="15"/>
                    <a:pt x="38" y="15"/>
                    <a:pt x="31" y="8"/>
                  </a:cubicBezTo>
                  <a:lnTo>
                    <a:pt x="31" y="8"/>
                  </a:lnTo>
                  <a:cubicBezTo>
                    <a:pt x="49" y="37"/>
                    <a:pt x="79" y="64"/>
                    <a:pt x="64" y="105"/>
                  </a:cubicBezTo>
                  <a:cubicBezTo>
                    <a:pt x="60" y="120"/>
                    <a:pt x="57" y="127"/>
                    <a:pt x="46" y="127"/>
                  </a:cubicBezTo>
                  <a:cubicBezTo>
                    <a:pt x="41" y="127"/>
                    <a:pt x="34" y="127"/>
                    <a:pt x="31" y="116"/>
                  </a:cubicBezTo>
                  <a:cubicBezTo>
                    <a:pt x="19" y="123"/>
                    <a:pt x="8" y="132"/>
                    <a:pt x="1" y="135"/>
                  </a:cubicBezTo>
                  <a:cubicBezTo>
                    <a:pt x="1" y="158"/>
                    <a:pt x="8" y="176"/>
                    <a:pt x="23" y="194"/>
                  </a:cubicBezTo>
                  <a:cubicBezTo>
                    <a:pt x="27" y="191"/>
                    <a:pt x="31" y="184"/>
                    <a:pt x="34" y="180"/>
                  </a:cubicBezTo>
                  <a:cubicBezTo>
                    <a:pt x="38" y="168"/>
                    <a:pt x="49" y="149"/>
                    <a:pt x="53" y="149"/>
                  </a:cubicBezTo>
                  <a:lnTo>
                    <a:pt x="57" y="149"/>
                  </a:lnTo>
                  <a:cubicBezTo>
                    <a:pt x="68" y="161"/>
                    <a:pt x="79" y="161"/>
                    <a:pt x="91" y="161"/>
                  </a:cubicBezTo>
                  <a:lnTo>
                    <a:pt x="113" y="161"/>
                  </a:lnTo>
                  <a:cubicBezTo>
                    <a:pt x="120" y="161"/>
                    <a:pt x="127" y="158"/>
                    <a:pt x="136" y="158"/>
                  </a:cubicBezTo>
                  <a:cubicBezTo>
                    <a:pt x="143" y="158"/>
                    <a:pt x="150" y="161"/>
                    <a:pt x="162" y="165"/>
                  </a:cubicBezTo>
                  <a:cubicBezTo>
                    <a:pt x="176" y="127"/>
                    <a:pt x="165" y="94"/>
                    <a:pt x="158" y="60"/>
                  </a:cubicBezTo>
                  <a:cubicBezTo>
                    <a:pt x="154" y="30"/>
                    <a:pt x="136"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1" name="Google Shape;43901;p28"/>
            <p:cNvSpPr/>
            <p:nvPr/>
          </p:nvSpPr>
          <p:spPr>
            <a:xfrm>
              <a:off x="-4101196" y="-3541379"/>
              <a:ext cx="8070" cy="12511"/>
            </a:xfrm>
            <a:custGeom>
              <a:avLst/>
              <a:gdLst/>
              <a:ahLst/>
              <a:cxnLst/>
              <a:rect l="l" t="t" r="r" b="b"/>
              <a:pathLst>
                <a:path w="169" h="262" extrusionOk="0">
                  <a:moveTo>
                    <a:pt x="154" y="0"/>
                  </a:moveTo>
                  <a:cubicBezTo>
                    <a:pt x="147" y="0"/>
                    <a:pt x="142" y="4"/>
                    <a:pt x="135" y="4"/>
                  </a:cubicBezTo>
                  <a:cubicBezTo>
                    <a:pt x="112" y="11"/>
                    <a:pt x="131" y="52"/>
                    <a:pt x="97" y="52"/>
                  </a:cubicBezTo>
                  <a:cubicBezTo>
                    <a:pt x="90" y="78"/>
                    <a:pt x="79" y="85"/>
                    <a:pt x="68" y="85"/>
                  </a:cubicBezTo>
                  <a:cubicBezTo>
                    <a:pt x="57" y="85"/>
                    <a:pt x="49" y="82"/>
                    <a:pt x="38" y="75"/>
                  </a:cubicBezTo>
                  <a:cubicBezTo>
                    <a:pt x="23" y="85"/>
                    <a:pt x="12" y="94"/>
                    <a:pt x="12" y="112"/>
                  </a:cubicBezTo>
                  <a:cubicBezTo>
                    <a:pt x="38" y="120"/>
                    <a:pt x="42" y="130"/>
                    <a:pt x="38" y="161"/>
                  </a:cubicBezTo>
                  <a:cubicBezTo>
                    <a:pt x="34" y="194"/>
                    <a:pt x="0" y="228"/>
                    <a:pt x="30" y="261"/>
                  </a:cubicBezTo>
                  <a:cubicBezTo>
                    <a:pt x="57" y="261"/>
                    <a:pt x="83" y="258"/>
                    <a:pt x="105" y="239"/>
                  </a:cubicBezTo>
                  <a:cubicBezTo>
                    <a:pt x="102" y="220"/>
                    <a:pt x="86" y="216"/>
                    <a:pt x="79" y="206"/>
                  </a:cubicBezTo>
                  <a:cubicBezTo>
                    <a:pt x="68" y="187"/>
                    <a:pt x="68" y="161"/>
                    <a:pt x="90" y="161"/>
                  </a:cubicBezTo>
                  <a:lnTo>
                    <a:pt x="97" y="161"/>
                  </a:lnTo>
                  <a:cubicBezTo>
                    <a:pt x="109" y="164"/>
                    <a:pt x="120" y="164"/>
                    <a:pt x="124" y="164"/>
                  </a:cubicBezTo>
                  <a:cubicBezTo>
                    <a:pt x="169" y="164"/>
                    <a:pt x="147" y="123"/>
                    <a:pt x="150" y="94"/>
                  </a:cubicBezTo>
                  <a:cubicBezTo>
                    <a:pt x="135" y="85"/>
                    <a:pt x="109" y="85"/>
                    <a:pt x="135" y="63"/>
                  </a:cubicBezTo>
                  <a:cubicBezTo>
                    <a:pt x="150" y="49"/>
                    <a:pt x="157" y="33"/>
                    <a:pt x="154" y="15"/>
                  </a:cubicBezTo>
                  <a:lnTo>
                    <a:pt x="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2" name="Google Shape;43902;p28"/>
            <p:cNvSpPr/>
            <p:nvPr/>
          </p:nvSpPr>
          <p:spPr>
            <a:xfrm>
              <a:off x="-3767805" y="-3169263"/>
              <a:ext cx="8118" cy="11508"/>
            </a:xfrm>
            <a:custGeom>
              <a:avLst/>
              <a:gdLst/>
              <a:ahLst/>
              <a:cxnLst/>
              <a:rect l="l" t="t" r="r" b="b"/>
              <a:pathLst>
                <a:path w="170" h="241" extrusionOk="0">
                  <a:moveTo>
                    <a:pt x="87" y="1"/>
                  </a:moveTo>
                  <a:cubicBezTo>
                    <a:pt x="1" y="49"/>
                    <a:pt x="1" y="57"/>
                    <a:pt x="57" y="128"/>
                  </a:cubicBezTo>
                  <a:cubicBezTo>
                    <a:pt x="60" y="128"/>
                    <a:pt x="64" y="128"/>
                    <a:pt x="68" y="128"/>
                  </a:cubicBezTo>
                  <a:cubicBezTo>
                    <a:pt x="77" y="128"/>
                    <a:pt x="87" y="130"/>
                    <a:pt x="87" y="143"/>
                  </a:cubicBezTo>
                  <a:cubicBezTo>
                    <a:pt x="83" y="161"/>
                    <a:pt x="68" y="173"/>
                    <a:pt x="50" y="173"/>
                  </a:cubicBezTo>
                  <a:cubicBezTo>
                    <a:pt x="83" y="196"/>
                    <a:pt x="113" y="218"/>
                    <a:pt x="147" y="240"/>
                  </a:cubicBezTo>
                  <a:cubicBezTo>
                    <a:pt x="169" y="225"/>
                    <a:pt x="158" y="206"/>
                    <a:pt x="154" y="187"/>
                  </a:cubicBezTo>
                  <a:cubicBezTo>
                    <a:pt x="125" y="170"/>
                    <a:pt x="147" y="139"/>
                    <a:pt x="147" y="117"/>
                  </a:cubicBezTo>
                  <a:cubicBezTo>
                    <a:pt x="113" y="87"/>
                    <a:pt x="132" y="46"/>
                    <a:pt x="121" y="13"/>
                  </a:cubicBezTo>
                  <a:cubicBezTo>
                    <a:pt x="109" y="8"/>
                    <a:pt x="99" y="4"/>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3" name="Google Shape;43903;p28"/>
            <p:cNvSpPr/>
            <p:nvPr/>
          </p:nvSpPr>
          <p:spPr>
            <a:xfrm>
              <a:off x="-3890379" y="-3240984"/>
              <a:ext cx="7544" cy="8261"/>
            </a:xfrm>
            <a:custGeom>
              <a:avLst/>
              <a:gdLst/>
              <a:ahLst/>
              <a:cxnLst/>
              <a:rect l="l" t="t" r="r" b="b"/>
              <a:pathLst>
                <a:path w="158" h="173" extrusionOk="0">
                  <a:moveTo>
                    <a:pt x="45" y="0"/>
                  </a:moveTo>
                  <a:cubicBezTo>
                    <a:pt x="0" y="7"/>
                    <a:pt x="26" y="45"/>
                    <a:pt x="15" y="67"/>
                  </a:cubicBezTo>
                  <a:cubicBezTo>
                    <a:pt x="19" y="101"/>
                    <a:pt x="78" y="172"/>
                    <a:pt x="97" y="172"/>
                  </a:cubicBezTo>
                  <a:cubicBezTo>
                    <a:pt x="112" y="169"/>
                    <a:pt x="157" y="86"/>
                    <a:pt x="157" y="64"/>
                  </a:cubicBezTo>
                  <a:cubicBezTo>
                    <a:pt x="154" y="30"/>
                    <a:pt x="10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4" name="Google Shape;43904;p28"/>
            <p:cNvSpPr/>
            <p:nvPr/>
          </p:nvSpPr>
          <p:spPr>
            <a:xfrm>
              <a:off x="-3887371" y="-3668299"/>
              <a:ext cx="9884" cy="7354"/>
            </a:xfrm>
            <a:custGeom>
              <a:avLst/>
              <a:gdLst/>
              <a:ahLst/>
              <a:cxnLst/>
              <a:rect l="l" t="t" r="r" b="b"/>
              <a:pathLst>
                <a:path w="207" h="154" extrusionOk="0">
                  <a:moveTo>
                    <a:pt x="117" y="0"/>
                  </a:moveTo>
                  <a:cubicBezTo>
                    <a:pt x="79" y="0"/>
                    <a:pt x="42" y="15"/>
                    <a:pt x="20" y="45"/>
                  </a:cubicBezTo>
                  <a:cubicBezTo>
                    <a:pt x="1" y="79"/>
                    <a:pt x="1" y="124"/>
                    <a:pt x="42" y="153"/>
                  </a:cubicBezTo>
                  <a:cubicBezTo>
                    <a:pt x="53" y="146"/>
                    <a:pt x="75" y="138"/>
                    <a:pt x="79" y="127"/>
                  </a:cubicBezTo>
                  <a:cubicBezTo>
                    <a:pt x="91" y="90"/>
                    <a:pt x="109" y="79"/>
                    <a:pt x="132" y="79"/>
                  </a:cubicBezTo>
                  <a:cubicBezTo>
                    <a:pt x="154" y="79"/>
                    <a:pt x="180" y="93"/>
                    <a:pt x="206" y="101"/>
                  </a:cubicBezTo>
                  <a:cubicBezTo>
                    <a:pt x="206" y="57"/>
                    <a:pt x="195" y="12"/>
                    <a:pt x="143" y="4"/>
                  </a:cubicBezTo>
                  <a:cubicBezTo>
                    <a:pt x="135" y="0"/>
                    <a:pt x="124"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5" name="Google Shape;43905;p28"/>
            <p:cNvSpPr/>
            <p:nvPr/>
          </p:nvSpPr>
          <p:spPr>
            <a:xfrm>
              <a:off x="-3865931" y="-3529251"/>
              <a:ext cx="7354" cy="9502"/>
            </a:xfrm>
            <a:custGeom>
              <a:avLst/>
              <a:gdLst/>
              <a:ahLst/>
              <a:cxnLst/>
              <a:rect l="l" t="t" r="r" b="b"/>
              <a:pathLst>
                <a:path w="154" h="199" extrusionOk="0">
                  <a:moveTo>
                    <a:pt x="79" y="0"/>
                  </a:moveTo>
                  <a:cubicBezTo>
                    <a:pt x="0" y="75"/>
                    <a:pt x="0" y="75"/>
                    <a:pt x="34" y="138"/>
                  </a:cubicBezTo>
                  <a:cubicBezTo>
                    <a:pt x="60" y="150"/>
                    <a:pt x="49" y="176"/>
                    <a:pt x="56" y="198"/>
                  </a:cubicBezTo>
                  <a:cubicBezTo>
                    <a:pt x="68" y="190"/>
                    <a:pt x="79" y="180"/>
                    <a:pt x="90" y="180"/>
                  </a:cubicBezTo>
                  <a:cubicBezTo>
                    <a:pt x="94" y="180"/>
                    <a:pt x="101" y="183"/>
                    <a:pt x="105" y="183"/>
                  </a:cubicBezTo>
                  <a:cubicBezTo>
                    <a:pt x="109" y="187"/>
                    <a:pt x="113" y="187"/>
                    <a:pt x="116" y="187"/>
                  </a:cubicBezTo>
                  <a:cubicBezTo>
                    <a:pt x="127" y="187"/>
                    <a:pt x="139" y="176"/>
                    <a:pt x="139" y="161"/>
                  </a:cubicBezTo>
                  <a:cubicBezTo>
                    <a:pt x="139" y="123"/>
                    <a:pt x="154" y="75"/>
                    <a:pt x="113" y="52"/>
                  </a:cubicBezTo>
                  <a:cubicBezTo>
                    <a:pt x="82" y="38"/>
                    <a:pt x="97"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6" name="Google Shape;43906;p28"/>
            <p:cNvSpPr/>
            <p:nvPr/>
          </p:nvSpPr>
          <p:spPr>
            <a:xfrm>
              <a:off x="-4029953" y="-3639601"/>
              <a:ext cx="16426" cy="13275"/>
            </a:xfrm>
            <a:custGeom>
              <a:avLst/>
              <a:gdLst/>
              <a:ahLst/>
              <a:cxnLst/>
              <a:rect l="l" t="t" r="r" b="b"/>
              <a:pathLst>
                <a:path w="344" h="278" extrusionOk="0">
                  <a:moveTo>
                    <a:pt x="68" y="1"/>
                  </a:moveTo>
                  <a:cubicBezTo>
                    <a:pt x="37" y="1"/>
                    <a:pt x="15" y="12"/>
                    <a:pt x="0" y="49"/>
                  </a:cubicBezTo>
                  <a:lnTo>
                    <a:pt x="49" y="49"/>
                  </a:lnTo>
                  <a:cubicBezTo>
                    <a:pt x="59" y="39"/>
                    <a:pt x="75" y="27"/>
                    <a:pt x="90" y="27"/>
                  </a:cubicBezTo>
                  <a:cubicBezTo>
                    <a:pt x="97" y="27"/>
                    <a:pt x="101" y="27"/>
                    <a:pt x="108" y="31"/>
                  </a:cubicBezTo>
                  <a:cubicBezTo>
                    <a:pt x="138" y="49"/>
                    <a:pt x="112" y="75"/>
                    <a:pt x="112" y="98"/>
                  </a:cubicBezTo>
                  <a:cubicBezTo>
                    <a:pt x="116" y="110"/>
                    <a:pt x="112" y="113"/>
                    <a:pt x="104" y="117"/>
                  </a:cubicBezTo>
                  <a:cubicBezTo>
                    <a:pt x="120" y="139"/>
                    <a:pt x="142" y="158"/>
                    <a:pt x="172" y="162"/>
                  </a:cubicBezTo>
                  <a:cubicBezTo>
                    <a:pt x="183" y="151"/>
                    <a:pt x="183" y="120"/>
                    <a:pt x="206" y="120"/>
                  </a:cubicBezTo>
                  <a:lnTo>
                    <a:pt x="209" y="120"/>
                  </a:lnTo>
                  <a:cubicBezTo>
                    <a:pt x="239" y="128"/>
                    <a:pt x="232" y="154"/>
                    <a:pt x="232" y="173"/>
                  </a:cubicBezTo>
                  <a:cubicBezTo>
                    <a:pt x="235" y="206"/>
                    <a:pt x="235" y="236"/>
                    <a:pt x="277" y="236"/>
                  </a:cubicBezTo>
                  <a:lnTo>
                    <a:pt x="292" y="236"/>
                  </a:lnTo>
                  <a:cubicBezTo>
                    <a:pt x="295" y="232"/>
                    <a:pt x="299" y="232"/>
                    <a:pt x="299" y="232"/>
                  </a:cubicBezTo>
                  <a:cubicBezTo>
                    <a:pt x="325" y="232"/>
                    <a:pt x="310" y="263"/>
                    <a:pt x="310" y="277"/>
                  </a:cubicBezTo>
                  <a:cubicBezTo>
                    <a:pt x="337" y="274"/>
                    <a:pt x="344" y="251"/>
                    <a:pt x="340" y="232"/>
                  </a:cubicBezTo>
                  <a:cubicBezTo>
                    <a:pt x="337" y="222"/>
                    <a:pt x="325" y="214"/>
                    <a:pt x="314" y="214"/>
                  </a:cubicBezTo>
                  <a:cubicBezTo>
                    <a:pt x="310" y="214"/>
                    <a:pt x="306" y="214"/>
                    <a:pt x="303" y="218"/>
                  </a:cubicBezTo>
                  <a:lnTo>
                    <a:pt x="284" y="218"/>
                  </a:lnTo>
                  <a:cubicBezTo>
                    <a:pt x="251" y="218"/>
                    <a:pt x="251" y="188"/>
                    <a:pt x="247" y="158"/>
                  </a:cubicBezTo>
                  <a:cubicBezTo>
                    <a:pt x="239" y="124"/>
                    <a:pt x="265" y="91"/>
                    <a:pt x="251" y="53"/>
                  </a:cubicBezTo>
                  <a:lnTo>
                    <a:pt x="251" y="53"/>
                  </a:lnTo>
                  <a:cubicBezTo>
                    <a:pt x="206" y="61"/>
                    <a:pt x="180" y="98"/>
                    <a:pt x="142" y="120"/>
                  </a:cubicBezTo>
                  <a:cubicBezTo>
                    <a:pt x="123" y="94"/>
                    <a:pt x="138" y="75"/>
                    <a:pt x="146" y="61"/>
                  </a:cubicBezTo>
                  <a:cubicBezTo>
                    <a:pt x="157" y="27"/>
                    <a:pt x="142" y="16"/>
                    <a:pt x="112" y="8"/>
                  </a:cubicBezTo>
                  <a:cubicBezTo>
                    <a:pt x="97" y="1"/>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7" name="Google Shape;43907;p28"/>
            <p:cNvSpPr/>
            <p:nvPr/>
          </p:nvSpPr>
          <p:spPr>
            <a:xfrm>
              <a:off x="-3984829" y="-3209755"/>
              <a:ext cx="8786" cy="10219"/>
            </a:xfrm>
            <a:custGeom>
              <a:avLst/>
              <a:gdLst/>
              <a:ahLst/>
              <a:cxnLst/>
              <a:rect l="l" t="t" r="r" b="b"/>
              <a:pathLst>
                <a:path w="184" h="214" extrusionOk="0">
                  <a:moveTo>
                    <a:pt x="23" y="0"/>
                  </a:moveTo>
                  <a:cubicBezTo>
                    <a:pt x="1" y="19"/>
                    <a:pt x="4" y="45"/>
                    <a:pt x="8" y="71"/>
                  </a:cubicBezTo>
                  <a:cubicBezTo>
                    <a:pt x="8" y="102"/>
                    <a:pt x="27" y="131"/>
                    <a:pt x="8" y="157"/>
                  </a:cubicBezTo>
                  <a:cubicBezTo>
                    <a:pt x="23" y="183"/>
                    <a:pt x="42" y="202"/>
                    <a:pt x="72" y="214"/>
                  </a:cubicBezTo>
                  <a:cubicBezTo>
                    <a:pt x="83" y="210"/>
                    <a:pt x="94" y="210"/>
                    <a:pt x="101" y="206"/>
                  </a:cubicBezTo>
                  <a:cubicBezTo>
                    <a:pt x="79" y="176"/>
                    <a:pt x="113" y="154"/>
                    <a:pt x="127" y="146"/>
                  </a:cubicBezTo>
                  <a:cubicBezTo>
                    <a:pt x="184" y="120"/>
                    <a:pt x="172" y="90"/>
                    <a:pt x="132" y="49"/>
                  </a:cubicBezTo>
                  <a:lnTo>
                    <a:pt x="132" y="49"/>
                  </a:lnTo>
                  <a:cubicBezTo>
                    <a:pt x="117" y="75"/>
                    <a:pt x="87" y="93"/>
                    <a:pt x="132" y="124"/>
                  </a:cubicBezTo>
                  <a:cubicBezTo>
                    <a:pt x="60" y="109"/>
                    <a:pt x="46" y="57"/>
                    <a:pt x="30" y="4"/>
                  </a:cubicBezTo>
                  <a:cubicBezTo>
                    <a:pt x="30" y="4"/>
                    <a:pt x="27"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8" name="Google Shape;43908;p28"/>
            <p:cNvSpPr/>
            <p:nvPr/>
          </p:nvSpPr>
          <p:spPr>
            <a:xfrm>
              <a:off x="-3993185" y="-3417898"/>
              <a:ext cx="6971" cy="11126"/>
            </a:xfrm>
            <a:custGeom>
              <a:avLst/>
              <a:gdLst/>
              <a:ahLst/>
              <a:cxnLst/>
              <a:rect l="l" t="t" r="r" b="b"/>
              <a:pathLst>
                <a:path w="146" h="233" extrusionOk="0">
                  <a:moveTo>
                    <a:pt x="105" y="1"/>
                  </a:moveTo>
                  <a:cubicBezTo>
                    <a:pt x="90" y="61"/>
                    <a:pt x="26" y="61"/>
                    <a:pt x="0" y="101"/>
                  </a:cubicBezTo>
                  <a:cubicBezTo>
                    <a:pt x="7" y="109"/>
                    <a:pt x="19" y="116"/>
                    <a:pt x="26" y="124"/>
                  </a:cubicBezTo>
                  <a:cubicBezTo>
                    <a:pt x="30" y="124"/>
                    <a:pt x="30" y="128"/>
                    <a:pt x="30" y="128"/>
                  </a:cubicBezTo>
                  <a:cubicBezTo>
                    <a:pt x="33" y="128"/>
                    <a:pt x="41" y="124"/>
                    <a:pt x="45" y="116"/>
                  </a:cubicBezTo>
                  <a:cubicBezTo>
                    <a:pt x="48" y="113"/>
                    <a:pt x="56" y="109"/>
                    <a:pt x="60" y="109"/>
                  </a:cubicBezTo>
                  <a:cubicBezTo>
                    <a:pt x="64" y="109"/>
                    <a:pt x="67" y="116"/>
                    <a:pt x="67" y="135"/>
                  </a:cubicBezTo>
                  <a:cubicBezTo>
                    <a:pt x="71" y="165"/>
                    <a:pt x="71" y="187"/>
                    <a:pt x="33" y="195"/>
                  </a:cubicBezTo>
                  <a:cubicBezTo>
                    <a:pt x="26" y="199"/>
                    <a:pt x="22" y="206"/>
                    <a:pt x="15" y="210"/>
                  </a:cubicBezTo>
                  <a:cubicBezTo>
                    <a:pt x="38" y="221"/>
                    <a:pt x="56" y="232"/>
                    <a:pt x="75" y="232"/>
                  </a:cubicBezTo>
                  <a:cubicBezTo>
                    <a:pt x="90" y="232"/>
                    <a:pt x="105" y="225"/>
                    <a:pt x="119" y="206"/>
                  </a:cubicBezTo>
                  <a:cubicBezTo>
                    <a:pt x="145" y="177"/>
                    <a:pt x="145" y="139"/>
                    <a:pt x="123" y="113"/>
                  </a:cubicBezTo>
                  <a:cubicBezTo>
                    <a:pt x="109" y="98"/>
                    <a:pt x="105" y="83"/>
                    <a:pt x="116" y="64"/>
                  </a:cubicBezTo>
                  <a:cubicBezTo>
                    <a:pt x="123" y="49"/>
                    <a:pt x="131" y="30"/>
                    <a:pt x="127" y="12"/>
                  </a:cubicBezTo>
                  <a:cubicBezTo>
                    <a:pt x="123" y="4"/>
                    <a:pt x="116"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9" name="Google Shape;43909;p28"/>
            <p:cNvSpPr/>
            <p:nvPr/>
          </p:nvSpPr>
          <p:spPr>
            <a:xfrm>
              <a:off x="-4047095" y="-3553890"/>
              <a:ext cx="7544" cy="9502"/>
            </a:xfrm>
            <a:custGeom>
              <a:avLst/>
              <a:gdLst/>
              <a:ahLst/>
              <a:cxnLst/>
              <a:rect l="l" t="t" r="r" b="b"/>
              <a:pathLst>
                <a:path w="158" h="199" extrusionOk="0">
                  <a:moveTo>
                    <a:pt x="123" y="0"/>
                  </a:moveTo>
                  <a:cubicBezTo>
                    <a:pt x="101" y="4"/>
                    <a:pt x="86" y="33"/>
                    <a:pt x="63" y="38"/>
                  </a:cubicBezTo>
                  <a:cubicBezTo>
                    <a:pt x="11" y="56"/>
                    <a:pt x="0" y="83"/>
                    <a:pt x="23" y="128"/>
                  </a:cubicBezTo>
                  <a:cubicBezTo>
                    <a:pt x="34" y="150"/>
                    <a:pt x="8" y="195"/>
                    <a:pt x="56" y="199"/>
                  </a:cubicBezTo>
                  <a:cubicBezTo>
                    <a:pt x="71" y="187"/>
                    <a:pt x="82" y="180"/>
                    <a:pt x="97" y="180"/>
                  </a:cubicBezTo>
                  <a:cubicBezTo>
                    <a:pt x="104" y="180"/>
                    <a:pt x="113" y="183"/>
                    <a:pt x="120" y="187"/>
                  </a:cubicBezTo>
                  <a:cubicBezTo>
                    <a:pt x="123" y="157"/>
                    <a:pt x="104" y="128"/>
                    <a:pt x="120" y="97"/>
                  </a:cubicBezTo>
                  <a:cubicBezTo>
                    <a:pt x="123" y="90"/>
                    <a:pt x="123" y="90"/>
                    <a:pt x="139" y="90"/>
                  </a:cubicBezTo>
                  <a:lnTo>
                    <a:pt x="157" y="90"/>
                  </a:lnTo>
                  <a:cubicBezTo>
                    <a:pt x="146" y="60"/>
                    <a:pt x="116" y="38"/>
                    <a:pt x="131" y="4"/>
                  </a:cubicBezTo>
                  <a:lnTo>
                    <a:pt x="127" y="4"/>
                  </a:lnTo>
                  <a:cubicBezTo>
                    <a:pt x="127"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0" name="Google Shape;43910;p28"/>
            <p:cNvSpPr/>
            <p:nvPr/>
          </p:nvSpPr>
          <p:spPr>
            <a:xfrm>
              <a:off x="-3897876" y="-3530683"/>
              <a:ext cx="12319" cy="9884"/>
            </a:xfrm>
            <a:custGeom>
              <a:avLst/>
              <a:gdLst/>
              <a:ahLst/>
              <a:cxnLst/>
              <a:rect l="l" t="t" r="r" b="b"/>
              <a:pathLst>
                <a:path w="258" h="207" extrusionOk="0">
                  <a:moveTo>
                    <a:pt x="202" y="8"/>
                  </a:moveTo>
                  <a:cubicBezTo>
                    <a:pt x="146" y="11"/>
                    <a:pt x="90" y="1"/>
                    <a:pt x="56" y="63"/>
                  </a:cubicBezTo>
                  <a:cubicBezTo>
                    <a:pt x="78" y="75"/>
                    <a:pt x="78" y="101"/>
                    <a:pt x="67" y="120"/>
                  </a:cubicBezTo>
                  <a:cubicBezTo>
                    <a:pt x="60" y="135"/>
                    <a:pt x="56" y="139"/>
                    <a:pt x="49" y="139"/>
                  </a:cubicBezTo>
                  <a:cubicBezTo>
                    <a:pt x="41" y="139"/>
                    <a:pt x="33" y="123"/>
                    <a:pt x="26" y="108"/>
                  </a:cubicBezTo>
                  <a:lnTo>
                    <a:pt x="26" y="108"/>
                  </a:lnTo>
                  <a:cubicBezTo>
                    <a:pt x="0" y="153"/>
                    <a:pt x="23" y="180"/>
                    <a:pt x="56" y="206"/>
                  </a:cubicBezTo>
                  <a:cubicBezTo>
                    <a:pt x="56" y="184"/>
                    <a:pt x="60" y="165"/>
                    <a:pt x="71" y="165"/>
                  </a:cubicBezTo>
                  <a:cubicBezTo>
                    <a:pt x="78" y="165"/>
                    <a:pt x="86" y="168"/>
                    <a:pt x="101" y="180"/>
                  </a:cubicBezTo>
                  <a:cubicBezTo>
                    <a:pt x="105" y="165"/>
                    <a:pt x="105" y="153"/>
                    <a:pt x="97" y="139"/>
                  </a:cubicBezTo>
                  <a:cubicBezTo>
                    <a:pt x="86" y="116"/>
                    <a:pt x="101" y="105"/>
                    <a:pt x="120" y="101"/>
                  </a:cubicBezTo>
                  <a:cubicBezTo>
                    <a:pt x="131" y="86"/>
                    <a:pt x="128" y="60"/>
                    <a:pt x="150" y="60"/>
                  </a:cubicBezTo>
                  <a:cubicBezTo>
                    <a:pt x="168" y="60"/>
                    <a:pt x="164" y="82"/>
                    <a:pt x="168" y="94"/>
                  </a:cubicBezTo>
                  <a:cubicBezTo>
                    <a:pt x="195" y="79"/>
                    <a:pt x="221" y="53"/>
                    <a:pt x="258" y="53"/>
                  </a:cubicBezTo>
                  <a:cubicBezTo>
                    <a:pt x="254" y="18"/>
                    <a:pt x="247" y="8"/>
                    <a:pt x="20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1" name="Google Shape;43911;p28"/>
            <p:cNvSpPr/>
            <p:nvPr/>
          </p:nvSpPr>
          <p:spPr>
            <a:xfrm>
              <a:off x="-3870945" y="-3351477"/>
              <a:ext cx="9693" cy="8070"/>
            </a:xfrm>
            <a:custGeom>
              <a:avLst/>
              <a:gdLst/>
              <a:ahLst/>
              <a:cxnLst/>
              <a:rect l="l" t="t" r="r" b="b"/>
              <a:pathLst>
                <a:path w="203" h="169" extrusionOk="0">
                  <a:moveTo>
                    <a:pt x="135" y="0"/>
                  </a:moveTo>
                  <a:cubicBezTo>
                    <a:pt x="19" y="16"/>
                    <a:pt x="1" y="52"/>
                    <a:pt x="61" y="150"/>
                  </a:cubicBezTo>
                  <a:cubicBezTo>
                    <a:pt x="102" y="128"/>
                    <a:pt x="68" y="105"/>
                    <a:pt x="57" y="86"/>
                  </a:cubicBezTo>
                  <a:cubicBezTo>
                    <a:pt x="61" y="78"/>
                    <a:pt x="64" y="75"/>
                    <a:pt x="68" y="75"/>
                  </a:cubicBezTo>
                  <a:cubicBezTo>
                    <a:pt x="83" y="71"/>
                    <a:pt x="102" y="60"/>
                    <a:pt x="116" y="60"/>
                  </a:cubicBezTo>
                  <a:cubicBezTo>
                    <a:pt x="124" y="60"/>
                    <a:pt x="131" y="64"/>
                    <a:pt x="139" y="75"/>
                  </a:cubicBezTo>
                  <a:cubicBezTo>
                    <a:pt x="161" y="116"/>
                    <a:pt x="109" y="131"/>
                    <a:pt x="94" y="161"/>
                  </a:cubicBezTo>
                  <a:lnTo>
                    <a:pt x="97" y="161"/>
                  </a:lnTo>
                  <a:cubicBezTo>
                    <a:pt x="105" y="161"/>
                    <a:pt x="113" y="161"/>
                    <a:pt x="120" y="165"/>
                  </a:cubicBezTo>
                  <a:cubicBezTo>
                    <a:pt x="128" y="165"/>
                    <a:pt x="139" y="168"/>
                    <a:pt x="147" y="168"/>
                  </a:cubicBezTo>
                  <a:cubicBezTo>
                    <a:pt x="161" y="168"/>
                    <a:pt x="173" y="161"/>
                    <a:pt x="184" y="135"/>
                  </a:cubicBezTo>
                  <a:cubicBezTo>
                    <a:pt x="202" y="90"/>
                    <a:pt x="195" y="49"/>
                    <a:pt x="154" y="11"/>
                  </a:cubicBezTo>
                  <a:cubicBezTo>
                    <a:pt x="147" y="8"/>
                    <a:pt x="142" y="4"/>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2" name="Google Shape;43912;p28"/>
            <p:cNvSpPr/>
            <p:nvPr/>
          </p:nvSpPr>
          <p:spPr>
            <a:xfrm>
              <a:off x="-3768474" y="-3302056"/>
              <a:ext cx="8213" cy="10935"/>
            </a:xfrm>
            <a:custGeom>
              <a:avLst/>
              <a:gdLst/>
              <a:ahLst/>
              <a:cxnLst/>
              <a:rect l="l" t="t" r="r" b="b"/>
              <a:pathLst>
                <a:path w="172" h="229" extrusionOk="0">
                  <a:moveTo>
                    <a:pt x="116" y="1"/>
                  </a:moveTo>
                  <a:cubicBezTo>
                    <a:pt x="101" y="1"/>
                    <a:pt x="90" y="12"/>
                    <a:pt x="87" y="30"/>
                  </a:cubicBezTo>
                  <a:cubicBezTo>
                    <a:pt x="82" y="46"/>
                    <a:pt x="87" y="64"/>
                    <a:pt x="60" y="64"/>
                  </a:cubicBezTo>
                  <a:cubicBezTo>
                    <a:pt x="79" y="120"/>
                    <a:pt x="37" y="158"/>
                    <a:pt x="15" y="199"/>
                  </a:cubicBezTo>
                  <a:cubicBezTo>
                    <a:pt x="8" y="206"/>
                    <a:pt x="4" y="218"/>
                    <a:pt x="0" y="229"/>
                  </a:cubicBezTo>
                  <a:cubicBezTo>
                    <a:pt x="19" y="221"/>
                    <a:pt x="37" y="214"/>
                    <a:pt x="60" y="206"/>
                  </a:cubicBezTo>
                  <a:cubicBezTo>
                    <a:pt x="56" y="180"/>
                    <a:pt x="75" y="173"/>
                    <a:pt x="90" y="161"/>
                  </a:cubicBezTo>
                  <a:cubicBezTo>
                    <a:pt x="105" y="180"/>
                    <a:pt x="90" y="195"/>
                    <a:pt x="90" y="210"/>
                  </a:cubicBezTo>
                  <a:cubicBezTo>
                    <a:pt x="94" y="214"/>
                    <a:pt x="97" y="214"/>
                    <a:pt x="101" y="218"/>
                  </a:cubicBezTo>
                  <a:cubicBezTo>
                    <a:pt x="135" y="192"/>
                    <a:pt x="154" y="158"/>
                    <a:pt x="157" y="113"/>
                  </a:cubicBezTo>
                  <a:cubicBezTo>
                    <a:pt x="146" y="94"/>
                    <a:pt x="113" y="83"/>
                    <a:pt x="142" y="53"/>
                  </a:cubicBezTo>
                  <a:cubicBezTo>
                    <a:pt x="157" y="38"/>
                    <a:pt x="172" y="20"/>
                    <a:pt x="139" y="8"/>
                  </a:cubicBezTo>
                  <a:cubicBezTo>
                    <a:pt x="131" y="4"/>
                    <a:pt x="123"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3" name="Google Shape;43913;p28"/>
            <p:cNvSpPr/>
            <p:nvPr/>
          </p:nvSpPr>
          <p:spPr>
            <a:xfrm>
              <a:off x="-3957134" y="-3610999"/>
              <a:ext cx="8786" cy="8929"/>
            </a:xfrm>
            <a:custGeom>
              <a:avLst/>
              <a:gdLst/>
              <a:ahLst/>
              <a:cxnLst/>
              <a:rect l="l" t="t" r="r" b="b"/>
              <a:pathLst>
                <a:path w="184" h="187" extrusionOk="0">
                  <a:moveTo>
                    <a:pt x="78" y="0"/>
                  </a:moveTo>
                  <a:cubicBezTo>
                    <a:pt x="71" y="0"/>
                    <a:pt x="68" y="0"/>
                    <a:pt x="68" y="4"/>
                  </a:cubicBezTo>
                  <a:cubicBezTo>
                    <a:pt x="23" y="26"/>
                    <a:pt x="8" y="75"/>
                    <a:pt x="4" y="116"/>
                  </a:cubicBezTo>
                  <a:cubicBezTo>
                    <a:pt x="0" y="161"/>
                    <a:pt x="49" y="146"/>
                    <a:pt x="71" y="161"/>
                  </a:cubicBezTo>
                  <a:cubicBezTo>
                    <a:pt x="82" y="165"/>
                    <a:pt x="90" y="187"/>
                    <a:pt x="97" y="187"/>
                  </a:cubicBezTo>
                  <a:cubicBezTo>
                    <a:pt x="101" y="187"/>
                    <a:pt x="101" y="187"/>
                    <a:pt x="101" y="180"/>
                  </a:cubicBezTo>
                  <a:cubicBezTo>
                    <a:pt x="113" y="149"/>
                    <a:pt x="183" y="139"/>
                    <a:pt x="135" y="94"/>
                  </a:cubicBezTo>
                  <a:cubicBezTo>
                    <a:pt x="108" y="68"/>
                    <a:pt x="105" y="3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4" name="Google Shape;43914;p28"/>
            <p:cNvSpPr/>
            <p:nvPr/>
          </p:nvSpPr>
          <p:spPr>
            <a:xfrm>
              <a:off x="-3979624" y="-3233153"/>
              <a:ext cx="9693" cy="8595"/>
            </a:xfrm>
            <a:custGeom>
              <a:avLst/>
              <a:gdLst/>
              <a:ahLst/>
              <a:cxnLst/>
              <a:rect l="l" t="t" r="r" b="b"/>
              <a:pathLst>
                <a:path w="203" h="180" extrusionOk="0">
                  <a:moveTo>
                    <a:pt x="30" y="0"/>
                  </a:moveTo>
                  <a:cubicBezTo>
                    <a:pt x="26" y="5"/>
                    <a:pt x="23" y="5"/>
                    <a:pt x="18" y="5"/>
                  </a:cubicBezTo>
                  <a:lnTo>
                    <a:pt x="15" y="5"/>
                  </a:lnTo>
                  <a:cubicBezTo>
                    <a:pt x="4" y="5"/>
                    <a:pt x="0" y="19"/>
                    <a:pt x="4" y="27"/>
                  </a:cubicBezTo>
                  <a:cubicBezTo>
                    <a:pt x="30" y="64"/>
                    <a:pt x="4" y="117"/>
                    <a:pt x="34" y="150"/>
                  </a:cubicBezTo>
                  <a:lnTo>
                    <a:pt x="56" y="150"/>
                  </a:lnTo>
                  <a:cubicBezTo>
                    <a:pt x="75" y="150"/>
                    <a:pt x="90" y="154"/>
                    <a:pt x="97" y="176"/>
                  </a:cubicBezTo>
                  <a:cubicBezTo>
                    <a:pt x="101" y="180"/>
                    <a:pt x="105" y="180"/>
                    <a:pt x="108" y="180"/>
                  </a:cubicBezTo>
                  <a:cubicBezTo>
                    <a:pt x="116" y="180"/>
                    <a:pt x="123" y="173"/>
                    <a:pt x="131" y="169"/>
                  </a:cubicBezTo>
                  <a:cubicBezTo>
                    <a:pt x="142" y="135"/>
                    <a:pt x="183" y="143"/>
                    <a:pt x="202" y="117"/>
                  </a:cubicBezTo>
                  <a:lnTo>
                    <a:pt x="180" y="117"/>
                  </a:lnTo>
                  <a:cubicBezTo>
                    <a:pt x="172" y="117"/>
                    <a:pt x="165" y="121"/>
                    <a:pt x="161" y="121"/>
                  </a:cubicBezTo>
                  <a:cubicBezTo>
                    <a:pt x="153" y="121"/>
                    <a:pt x="149" y="117"/>
                    <a:pt x="146" y="109"/>
                  </a:cubicBezTo>
                  <a:cubicBezTo>
                    <a:pt x="142" y="57"/>
                    <a:pt x="75" y="57"/>
                    <a:pt x="63" y="12"/>
                  </a:cubicBezTo>
                  <a:cubicBezTo>
                    <a:pt x="60" y="5"/>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5" name="Google Shape;43915;p28"/>
            <p:cNvSpPr/>
            <p:nvPr/>
          </p:nvSpPr>
          <p:spPr>
            <a:xfrm>
              <a:off x="-4149375" y="-3396649"/>
              <a:ext cx="10553" cy="9120"/>
            </a:xfrm>
            <a:custGeom>
              <a:avLst/>
              <a:gdLst/>
              <a:ahLst/>
              <a:cxnLst/>
              <a:rect l="l" t="t" r="r" b="b"/>
              <a:pathLst>
                <a:path w="221" h="191" extrusionOk="0">
                  <a:moveTo>
                    <a:pt x="157" y="1"/>
                  </a:moveTo>
                  <a:cubicBezTo>
                    <a:pt x="138" y="1"/>
                    <a:pt x="135" y="23"/>
                    <a:pt x="124" y="34"/>
                  </a:cubicBezTo>
                  <a:cubicBezTo>
                    <a:pt x="119" y="46"/>
                    <a:pt x="119" y="56"/>
                    <a:pt x="116" y="64"/>
                  </a:cubicBezTo>
                  <a:cubicBezTo>
                    <a:pt x="112" y="79"/>
                    <a:pt x="109" y="101"/>
                    <a:pt x="93" y="101"/>
                  </a:cubicBezTo>
                  <a:cubicBezTo>
                    <a:pt x="86" y="101"/>
                    <a:pt x="83" y="98"/>
                    <a:pt x="79" y="94"/>
                  </a:cubicBezTo>
                  <a:cubicBezTo>
                    <a:pt x="52" y="79"/>
                    <a:pt x="93" y="68"/>
                    <a:pt x="83" y="46"/>
                  </a:cubicBezTo>
                  <a:lnTo>
                    <a:pt x="83" y="46"/>
                  </a:lnTo>
                  <a:cubicBezTo>
                    <a:pt x="57" y="49"/>
                    <a:pt x="26" y="46"/>
                    <a:pt x="0" y="64"/>
                  </a:cubicBezTo>
                  <a:cubicBezTo>
                    <a:pt x="41" y="79"/>
                    <a:pt x="45" y="120"/>
                    <a:pt x="57" y="150"/>
                  </a:cubicBezTo>
                  <a:lnTo>
                    <a:pt x="90" y="150"/>
                  </a:lnTo>
                  <a:cubicBezTo>
                    <a:pt x="109" y="150"/>
                    <a:pt x="124" y="154"/>
                    <a:pt x="124" y="191"/>
                  </a:cubicBezTo>
                  <a:lnTo>
                    <a:pt x="127" y="191"/>
                  </a:lnTo>
                  <a:cubicBezTo>
                    <a:pt x="161" y="191"/>
                    <a:pt x="146" y="150"/>
                    <a:pt x="164" y="139"/>
                  </a:cubicBezTo>
                  <a:cubicBezTo>
                    <a:pt x="161" y="116"/>
                    <a:pt x="157" y="109"/>
                    <a:pt x="169" y="109"/>
                  </a:cubicBezTo>
                  <a:cubicBezTo>
                    <a:pt x="172" y="109"/>
                    <a:pt x="176" y="113"/>
                    <a:pt x="183" y="113"/>
                  </a:cubicBezTo>
                  <a:lnTo>
                    <a:pt x="191" y="113"/>
                  </a:lnTo>
                  <a:cubicBezTo>
                    <a:pt x="209" y="113"/>
                    <a:pt x="214" y="98"/>
                    <a:pt x="221" y="82"/>
                  </a:cubicBezTo>
                  <a:cubicBezTo>
                    <a:pt x="183" y="72"/>
                    <a:pt x="157" y="56"/>
                    <a:pt x="179" y="12"/>
                  </a:cubicBezTo>
                  <a:cubicBezTo>
                    <a:pt x="169" y="4"/>
                    <a:pt x="161"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6" name="Google Shape;43916;p28"/>
            <p:cNvSpPr/>
            <p:nvPr/>
          </p:nvSpPr>
          <p:spPr>
            <a:xfrm>
              <a:off x="-4099954" y="-3172654"/>
              <a:ext cx="15423" cy="6303"/>
            </a:xfrm>
            <a:custGeom>
              <a:avLst/>
              <a:gdLst/>
              <a:ahLst/>
              <a:cxnLst/>
              <a:rect l="l" t="t" r="r" b="b"/>
              <a:pathLst>
                <a:path w="323" h="132" extrusionOk="0">
                  <a:moveTo>
                    <a:pt x="147" y="1"/>
                  </a:moveTo>
                  <a:cubicBezTo>
                    <a:pt x="147" y="20"/>
                    <a:pt x="139" y="31"/>
                    <a:pt x="128" y="31"/>
                  </a:cubicBezTo>
                  <a:cubicBezTo>
                    <a:pt x="121" y="31"/>
                    <a:pt x="116" y="27"/>
                    <a:pt x="109" y="27"/>
                  </a:cubicBezTo>
                  <a:cubicBezTo>
                    <a:pt x="94" y="23"/>
                    <a:pt x="83" y="20"/>
                    <a:pt x="71" y="20"/>
                  </a:cubicBezTo>
                  <a:cubicBezTo>
                    <a:pt x="38" y="20"/>
                    <a:pt x="16" y="42"/>
                    <a:pt x="0" y="79"/>
                  </a:cubicBezTo>
                  <a:cubicBezTo>
                    <a:pt x="8" y="91"/>
                    <a:pt x="12" y="101"/>
                    <a:pt x="19" y="113"/>
                  </a:cubicBezTo>
                  <a:cubicBezTo>
                    <a:pt x="34" y="110"/>
                    <a:pt x="49" y="106"/>
                    <a:pt x="64" y="106"/>
                  </a:cubicBezTo>
                  <a:cubicBezTo>
                    <a:pt x="57" y="98"/>
                    <a:pt x="42" y="87"/>
                    <a:pt x="42" y="79"/>
                  </a:cubicBezTo>
                  <a:cubicBezTo>
                    <a:pt x="42" y="68"/>
                    <a:pt x="53" y="61"/>
                    <a:pt x="64" y="61"/>
                  </a:cubicBezTo>
                  <a:lnTo>
                    <a:pt x="68" y="61"/>
                  </a:lnTo>
                  <a:cubicBezTo>
                    <a:pt x="90" y="68"/>
                    <a:pt x="112" y="87"/>
                    <a:pt x="131" y="87"/>
                  </a:cubicBezTo>
                  <a:cubicBezTo>
                    <a:pt x="143" y="87"/>
                    <a:pt x="157" y="79"/>
                    <a:pt x="169" y="68"/>
                  </a:cubicBezTo>
                  <a:lnTo>
                    <a:pt x="173" y="68"/>
                  </a:lnTo>
                  <a:cubicBezTo>
                    <a:pt x="176" y="68"/>
                    <a:pt x="183" y="79"/>
                    <a:pt x="180" y="87"/>
                  </a:cubicBezTo>
                  <a:cubicBezTo>
                    <a:pt x="165" y="117"/>
                    <a:pt x="199" y="117"/>
                    <a:pt x="206" y="132"/>
                  </a:cubicBezTo>
                  <a:cubicBezTo>
                    <a:pt x="214" y="132"/>
                    <a:pt x="225" y="128"/>
                    <a:pt x="225" y="124"/>
                  </a:cubicBezTo>
                  <a:cubicBezTo>
                    <a:pt x="210" y="46"/>
                    <a:pt x="269" y="68"/>
                    <a:pt x="307" y="61"/>
                  </a:cubicBezTo>
                  <a:cubicBezTo>
                    <a:pt x="314" y="61"/>
                    <a:pt x="318" y="57"/>
                    <a:pt x="322" y="57"/>
                  </a:cubicBezTo>
                  <a:cubicBezTo>
                    <a:pt x="314" y="53"/>
                    <a:pt x="311" y="49"/>
                    <a:pt x="304" y="46"/>
                  </a:cubicBezTo>
                  <a:lnTo>
                    <a:pt x="296" y="46"/>
                  </a:lnTo>
                  <a:cubicBezTo>
                    <a:pt x="285" y="46"/>
                    <a:pt x="278" y="49"/>
                    <a:pt x="269" y="49"/>
                  </a:cubicBezTo>
                  <a:cubicBezTo>
                    <a:pt x="255" y="49"/>
                    <a:pt x="247" y="46"/>
                    <a:pt x="240" y="27"/>
                  </a:cubicBezTo>
                  <a:cubicBezTo>
                    <a:pt x="236" y="20"/>
                    <a:pt x="233" y="16"/>
                    <a:pt x="228" y="16"/>
                  </a:cubicBezTo>
                  <a:cubicBezTo>
                    <a:pt x="225" y="16"/>
                    <a:pt x="217" y="20"/>
                    <a:pt x="214" y="20"/>
                  </a:cubicBezTo>
                  <a:cubicBezTo>
                    <a:pt x="210" y="23"/>
                    <a:pt x="206" y="23"/>
                    <a:pt x="202" y="23"/>
                  </a:cubicBezTo>
                  <a:cubicBezTo>
                    <a:pt x="199" y="23"/>
                    <a:pt x="195" y="20"/>
                    <a:pt x="191" y="12"/>
                  </a:cubicBezTo>
                  <a:cubicBezTo>
                    <a:pt x="176" y="8"/>
                    <a:pt x="161" y="5"/>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7" name="Google Shape;43917;p28"/>
            <p:cNvSpPr/>
            <p:nvPr/>
          </p:nvSpPr>
          <p:spPr>
            <a:xfrm>
              <a:off x="-3942857" y="-3238883"/>
              <a:ext cx="10171" cy="14182"/>
            </a:xfrm>
            <a:custGeom>
              <a:avLst/>
              <a:gdLst/>
              <a:ahLst/>
              <a:cxnLst/>
              <a:rect l="l" t="t" r="r" b="b"/>
              <a:pathLst>
                <a:path w="213" h="297" extrusionOk="0">
                  <a:moveTo>
                    <a:pt x="142" y="1"/>
                  </a:moveTo>
                  <a:cubicBezTo>
                    <a:pt x="120" y="8"/>
                    <a:pt x="150" y="53"/>
                    <a:pt x="123" y="53"/>
                  </a:cubicBezTo>
                  <a:cubicBezTo>
                    <a:pt x="120" y="53"/>
                    <a:pt x="112" y="49"/>
                    <a:pt x="105" y="46"/>
                  </a:cubicBezTo>
                  <a:lnTo>
                    <a:pt x="101" y="46"/>
                  </a:lnTo>
                  <a:cubicBezTo>
                    <a:pt x="93" y="46"/>
                    <a:pt x="86" y="57"/>
                    <a:pt x="83" y="65"/>
                  </a:cubicBezTo>
                  <a:cubicBezTo>
                    <a:pt x="45" y="139"/>
                    <a:pt x="0" y="210"/>
                    <a:pt x="38" y="296"/>
                  </a:cubicBezTo>
                  <a:cubicBezTo>
                    <a:pt x="49" y="293"/>
                    <a:pt x="60" y="285"/>
                    <a:pt x="67" y="277"/>
                  </a:cubicBezTo>
                  <a:cubicBezTo>
                    <a:pt x="45" y="244"/>
                    <a:pt x="45" y="222"/>
                    <a:pt x="93" y="214"/>
                  </a:cubicBezTo>
                  <a:cubicBezTo>
                    <a:pt x="105" y="192"/>
                    <a:pt x="138" y="180"/>
                    <a:pt x="131" y="147"/>
                  </a:cubicBezTo>
                  <a:cubicBezTo>
                    <a:pt x="123" y="143"/>
                    <a:pt x="120" y="136"/>
                    <a:pt x="112" y="136"/>
                  </a:cubicBezTo>
                  <a:cubicBezTo>
                    <a:pt x="97" y="132"/>
                    <a:pt x="78" y="132"/>
                    <a:pt x="86" y="110"/>
                  </a:cubicBezTo>
                  <a:cubicBezTo>
                    <a:pt x="90" y="98"/>
                    <a:pt x="93" y="98"/>
                    <a:pt x="101" y="98"/>
                  </a:cubicBezTo>
                  <a:cubicBezTo>
                    <a:pt x="109" y="98"/>
                    <a:pt x="116" y="102"/>
                    <a:pt x="123" y="102"/>
                  </a:cubicBezTo>
                  <a:lnTo>
                    <a:pt x="131" y="102"/>
                  </a:lnTo>
                  <a:cubicBezTo>
                    <a:pt x="146" y="102"/>
                    <a:pt x="157" y="91"/>
                    <a:pt x="168" y="80"/>
                  </a:cubicBezTo>
                  <a:cubicBezTo>
                    <a:pt x="180" y="72"/>
                    <a:pt x="190" y="61"/>
                    <a:pt x="206" y="61"/>
                  </a:cubicBezTo>
                  <a:lnTo>
                    <a:pt x="213" y="61"/>
                  </a:lnTo>
                  <a:lnTo>
                    <a:pt x="213" y="46"/>
                  </a:lnTo>
                  <a:lnTo>
                    <a:pt x="206" y="46"/>
                  </a:lnTo>
                  <a:cubicBezTo>
                    <a:pt x="176" y="46"/>
                    <a:pt x="157" y="27"/>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8" name="Google Shape;43918;p28"/>
            <p:cNvSpPr/>
            <p:nvPr/>
          </p:nvSpPr>
          <p:spPr>
            <a:xfrm>
              <a:off x="-3977475" y="-3461780"/>
              <a:ext cx="10028" cy="11269"/>
            </a:xfrm>
            <a:custGeom>
              <a:avLst/>
              <a:gdLst/>
              <a:ahLst/>
              <a:cxnLst/>
              <a:rect l="l" t="t" r="r" b="b"/>
              <a:pathLst>
                <a:path w="210" h="236" extrusionOk="0">
                  <a:moveTo>
                    <a:pt x="56" y="0"/>
                  </a:moveTo>
                  <a:cubicBezTo>
                    <a:pt x="52" y="15"/>
                    <a:pt x="49" y="33"/>
                    <a:pt x="49" y="52"/>
                  </a:cubicBezTo>
                  <a:cubicBezTo>
                    <a:pt x="123" y="83"/>
                    <a:pt x="123" y="83"/>
                    <a:pt x="90" y="135"/>
                  </a:cubicBezTo>
                  <a:cubicBezTo>
                    <a:pt x="60" y="135"/>
                    <a:pt x="30" y="138"/>
                    <a:pt x="0" y="138"/>
                  </a:cubicBezTo>
                  <a:cubicBezTo>
                    <a:pt x="41" y="164"/>
                    <a:pt x="63" y="202"/>
                    <a:pt x="97" y="235"/>
                  </a:cubicBezTo>
                  <a:cubicBezTo>
                    <a:pt x="90" y="195"/>
                    <a:pt x="75" y="157"/>
                    <a:pt x="130" y="146"/>
                  </a:cubicBezTo>
                  <a:cubicBezTo>
                    <a:pt x="149" y="142"/>
                    <a:pt x="153" y="123"/>
                    <a:pt x="153" y="109"/>
                  </a:cubicBezTo>
                  <a:cubicBezTo>
                    <a:pt x="149" y="71"/>
                    <a:pt x="180" y="71"/>
                    <a:pt x="202" y="60"/>
                  </a:cubicBezTo>
                  <a:cubicBezTo>
                    <a:pt x="206" y="45"/>
                    <a:pt x="209" y="38"/>
                    <a:pt x="187" y="26"/>
                  </a:cubicBezTo>
                  <a:cubicBezTo>
                    <a:pt x="146" y="11"/>
                    <a:pt x="97" y="19"/>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9" name="Google Shape;43919;p28"/>
            <p:cNvSpPr/>
            <p:nvPr/>
          </p:nvSpPr>
          <p:spPr>
            <a:xfrm>
              <a:off x="-4041556" y="-3231386"/>
              <a:ext cx="8786" cy="12033"/>
            </a:xfrm>
            <a:custGeom>
              <a:avLst/>
              <a:gdLst/>
              <a:ahLst/>
              <a:cxnLst/>
              <a:rect l="l" t="t" r="r" b="b"/>
              <a:pathLst>
                <a:path w="184" h="252" extrusionOk="0">
                  <a:moveTo>
                    <a:pt x="112" y="1"/>
                  </a:moveTo>
                  <a:lnTo>
                    <a:pt x="112" y="1"/>
                  </a:lnTo>
                  <a:cubicBezTo>
                    <a:pt x="116" y="20"/>
                    <a:pt x="116" y="42"/>
                    <a:pt x="119" y="65"/>
                  </a:cubicBezTo>
                  <a:cubicBezTo>
                    <a:pt x="119" y="84"/>
                    <a:pt x="131" y="102"/>
                    <a:pt x="119" y="120"/>
                  </a:cubicBezTo>
                  <a:cubicBezTo>
                    <a:pt x="112" y="136"/>
                    <a:pt x="104" y="139"/>
                    <a:pt x="97" y="139"/>
                  </a:cubicBezTo>
                  <a:cubicBezTo>
                    <a:pt x="90" y="139"/>
                    <a:pt x="86" y="132"/>
                    <a:pt x="78" y="113"/>
                  </a:cubicBezTo>
                  <a:cubicBezTo>
                    <a:pt x="75" y="117"/>
                    <a:pt x="71" y="117"/>
                    <a:pt x="64" y="117"/>
                  </a:cubicBezTo>
                  <a:cubicBezTo>
                    <a:pt x="23" y="132"/>
                    <a:pt x="7" y="162"/>
                    <a:pt x="0" y="199"/>
                  </a:cubicBezTo>
                  <a:lnTo>
                    <a:pt x="0" y="203"/>
                  </a:lnTo>
                  <a:cubicBezTo>
                    <a:pt x="4" y="218"/>
                    <a:pt x="15" y="225"/>
                    <a:pt x="33" y="225"/>
                  </a:cubicBezTo>
                  <a:cubicBezTo>
                    <a:pt x="33" y="210"/>
                    <a:pt x="30" y="188"/>
                    <a:pt x="52" y="188"/>
                  </a:cubicBezTo>
                  <a:cubicBezTo>
                    <a:pt x="75" y="188"/>
                    <a:pt x="67" y="210"/>
                    <a:pt x="64" y="222"/>
                  </a:cubicBezTo>
                  <a:lnTo>
                    <a:pt x="64" y="251"/>
                  </a:lnTo>
                  <a:cubicBezTo>
                    <a:pt x="86" y="229"/>
                    <a:pt x="104" y="199"/>
                    <a:pt x="135" y="192"/>
                  </a:cubicBezTo>
                  <a:cubicBezTo>
                    <a:pt x="183" y="177"/>
                    <a:pt x="172" y="143"/>
                    <a:pt x="168" y="110"/>
                  </a:cubicBezTo>
                  <a:cubicBezTo>
                    <a:pt x="164" y="87"/>
                    <a:pt x="127" y="1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0" name="Google Shape;43920;p28"/>
            <p:cNvSpPr/>
            <p:nvPr/>
          </p:nvSpPr>
          <p:spPr>
            <a:xfrm>
              <a:off x="-3865931" y="-3460873"/>
              <a:ext cx="6828" cy="8404"/>
            </a:xfrm>
            <a:custGeom>
              <a:avLst/>
              <a:gdLst/>
              <a:ahLst/>
              <a:cxnLst/>
              <a:rect l="l" t="t" r="r" b="b"/>
              <a:pathLst>
                <a:path w="143" h="176" extrusionOk="0">
                  <a:moveTo>
                    <a:pt x="82" y="0"/>
                  </a:moveTo>
                  <a:cubicBezTo>
                    <a:pt x="56" y="0"/>
                    <a:pt x="0" y="48"/>
                    <a:pt x="4" y="74"/>
                  </a:cubicBezTo>
                  <a:cubicBezTo>
                    <a:pt x="4" y="131"/>
                    <a:pt x="34" y="157"/>
                    <a:pt x="135" y="176"/>
                  </a:cubicBezTo>
                  <a:cubicBezTo>
                    <a:pt x="123" y="161"/>
                    <a:pt x="113" y="149"/>
                    <a:pt x="113" y="145"/>
                  </a:cubicBezTo>
                  <a:cubicBezTo>
                    <a:pt x="142" y="104"/>
                    <a:pt x="97" y="71"/>
                    <a:pt x="109" y="33"/>
                  </a:cubicBezTo>
                  <a:cubicBezTo>
                    <a:pt x="116" y="14"/>
                    <a:pt x="105" y="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1" name="Google Shape;43921;p28"/>
            <p:cNvSpPr/>
            <p:nvPr/>
          </p:nvSpPr>
          <p:spPr>
            <a:xfrm>
              <a:off x="-3744217" y="-3383279"/>
              <a:ext cx="6112" cy="13657"/>
            </a:xfrm>
            <a:custGeom>
              <a:avLst/>
              <a:gdLst/>
              <a:ahLst/>
              <a:cxnLst/>
              <a:rect l="l" t="t" r="r" b="b"/>
              <a:pathLst>
                <a:path w="128" h="286" extrusionOk="0">
                  <a:moveTo>
                    <a:pt x="86" y="1"/>
                  </a:moveTo>
                  <a:cubicBezTo>
                    <a:pt x="27" y="38"/>
                    <a:pt x="16" y="94"/>
                    <a:pt x="8" y="161"/>
                  </a:cubicBezTo>
                  <a:cubicBezTo>
                    <a:pt x="0" y="214"/>
                    <a:pt x="45" y="240"/>
                    <a:pt x="50" y="285"/>
                  </a:cubicBezTo>
                  <a:lnTo>
                    <a:pt x="57" y="285"/>
                  </a:lnTo>
                  <a:cubicBezTo>
                    <a:pt x="86" y="263"/>
                    <a:pt x="64" y="229"/>
                    <a:pt x="83" y="203"/>
                  </a:cubicBezTo>
                  <a:cubicBezTo>
                    <a:pt x="45" y="169"/>
                    <a:pt x="38" y="139"/>
                    <a:pt x="90" y="116"/>
                  </a:cubicBezTo>
                  <a:cubicBezTo>
                    <a:pt x="128" y="98"/>
                    <a:pt x="94" y="64"/>
                    <a:pt x="109" y="46"/>
                  </a:cubicBezTo>
                  <a:cubicBezTo>
                    <a:pt x="109" y="27"/>
                    <a:pt x="94" y="16"/>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2" name="Google Shape;43922;p28"/>
            <p:cNvSpPr/>
            <p:nvPr/>
          </p:nvSpPr>
          <p:spPr>
            <a:xfrm>
              <a:off x="-3910912" y="-3512681"/>
              <a:ext cx="8070" cy="8452"/>
            </a:xfrm>
            <a:custGeom>
              <a:avLst/>
              <a:gdLst/>
              <a:ahLst/>
              <a:cxnLst/>
              <a:rect l="l" t="t" r="r" b="b"/>
              <a:pathLst>
                <a:path w="169" h="177" extrusionOk="0">
                  <a:moveTo>
                    <a:pt x="97" y="0"/>
                  </a:moveTo>
                  <a:cubicBezTo>
                    <a:pt x="56" y="5"/>
                    <a:pt x="34" y="34"/>
                    <a:pt x="19" y="72"/>
                  </a:cubicBezTo>
                  <a:cubicBezTo>
                    <a:pt x="0" y="105"/>
                    <a:pt x="23" y="128"/>
                    <a:pt x="37" y="147"/>
                  </a:cubicBezTo>
                  <a:cubicBezTo>
                    <a:pt x="52" y="169"/>
                    <a:pt x="75" y="176"/>
                    <a:pt x="101" y="176"/>
                  </a:cubicBezTo>
                  <a:cubicBezTo>
                    <a:pt x="109" y="176"/>
                    <a:pt x="116" y="176"/>
                    <a:pt x="127" y="173"/>
                  </a:cubicBezTo>
                  <a:cubicBezTo>
                    <a:pt x="82" y="117"/>
                    <a:pt x="146" y="113"/>
                    <a:pt x="168" y="86"/>
                  </a:cubicBezTo>
                  <a:cubicBezTo>
                    <a:pt x="161" y="64"/>
                    <a:pt x="146" y="57"/>
                    <a:pt x="127" y="50"/>
                  </a:cubicBezTo>
                  <a:cubicBezTo>
                    <a:pt x="123" y="53"/>
                    <a:pt x="123" y="57"/>
                    <a:pt x="120" y="57"/>
                  </a:cubicBezTo>
                  <a:cubicBezTo>
                    <a:pt x="101" y="72"/>
                    <a:pt x="87" y="86"/>
                    <a:pt x="68" y="102"/>
                  </a:cubicBezTo>
                  <a:cubicBezTo>
                    <a:pt x="64" y="53"/>
                    <a:pt x="97" y="57"/>
                    <a:pt x="123" y="50"/>
                  </a:cubicBezTo>
                  <a:lnTo>
                    <a:pt x="127" y="50"/>
                  </a:lnTo>
                  <a:cubicBezTo>
                    <a:pt x="120" y="16"/>
                    <a:pt x="146" y="16"/>
                    <a:pt x="168" y="16"/>
                  </a:cubicBezTo>
                  <a:cubicBezTo>
                    <a:pt x="157" y="0"/>
                    <a:pt x="142"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3" name="Google Shape;43923;p28"/>
            <p:cNvSpPr/>
            <p:nvPr/>
          </p:nvSpPr>
          <p:spPr>
            <a:xfrm>
              <a:off x="-3918409" y="-3635112"/>
              <a:ext cx="10362" cy="6112"/>
            </a:xfrm>
            <a:custGeom>
              <a:avLst/>
              <a:gdLst/>
              <a:ahLst/>
              <a:cxnLst/>
              <a:rect l="l" t="t" r="r" b="b"/>
              <a:pathLst>
                <a:path w="217" h="128" extrusionOk="0">
                  <a:moveTo>
                    <a:pt x="64" y="0"/>
                  </a:moveTo>
                  <a:cubicBezTo>
                    <a:pt x="42" y="0"/>
                    <a:pt x="23" y="12"/>
                    <a:pt x="4" y="23"/>
                  </a:cubicBezTo>
                  <a:cubicBezTo>
                    <a:pt x="0" y="90"/>
                    <a:pt x="8" y="105"/>
                    <a:pt x="68" y="120"/>
                  </a:cubicBezTo>
                  <a:cubicBezTo>
                    <a:pt x="79" y="124"/>
                    <a:pt x="94" y="128"/>
                    <a:pt x="105" y="128"/>
                  </a:cubicBezTo>
                  <a:cubicBezTo>
                    <a:pt x="146" y="128"/>
                    <a:pt x="183" y="109"/>
                    <a:pt x="217" y="75"/>
                  </a:cubicBezTo>
                  <a:cubicBezTo>
                    <a:pt x="168" y="71"/>
                    <a:pt x="116" y="79"/>
                    <a:pt x="101" y="12"/>
                  </a:cubicBezTo>
                  <a:cubicBezTo>
                    <a:pt x="97" y="7"/>
                    <a:pt x="79" y="4"/>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4" name="Google Shape;43924;p28"/>
            <p:cNvSpPr/>
            <p:nvPr/>
          </p:nvSpPr>
          <p:spPr>
            <a:xfrm>
              <a:off x="-3853230" y="-3134979"/>
              <a:ext cx="7115" cy="7735"/>
            </a:xfrm>
            <a:custGeom>
              <a:avLst/>
              <a:gdLst/>
              <a:ahLst/>
              <a:cxnLst/>
              <a:rect l="l" t="t" r="r" b="b"/>
              <a:pathLst>
                <a:path w="149" h="162" extrusionOk="0">
                  <a:moveTo>
                    <a:pt x="82" y="1"/>
                  </a:moveTo>
                  <a:cubicBezTo>
                    <a:pt x="67" y="1"/>
                    <a:pt x="56" y="8"/>
                    <a:pt x="40" y="19"/>
                  </a:cubicBezTo>
                  <a:cubicBezTo>
                    <a:pt x="56" y="61"/>
                    <a:pt x="7" y="61"/>
                    <a:pt x="0" y="87"/>
                  </a:cubicBezTo>
                  <a:cubicBezTo>
                    <a:pt x="7" y="94"/>
                    <a:pt x="18" y="97"/>
                    <a:pt x="22" y="106"/>
                  </a:cubicBezTo>
                  <a:cubicBezTo>
                    <a:pt x="40" y="147"/>
                    <a:pt x="48" y="161"/>
                    <a:pt x="63" y="161"/>
                  </a:cubicBezTo>
                  <a:cubicBezTo>
                    <a:pt x="71" y="161"/>
                    <a:pt x="85" y="154"/>
                    <a:pt x="112" y="135"/>
                  </a:cubicBezTo>
                  <a:cubicBezTo>
                    <a:pt x="149" y="109"/>
                    <a:pt x="145" y="71"/>
                    <a:pt x="127" y="38"/>
                  </a:cubicBezTo>
                  <a:cubicBezTo>
                    <a:pt x="116" y="16"/>
                    <a:pt x="101"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5" name="Google Shape;43925;p28"/>
            <p:cNvSpPr/>
            <p:nvPr/>
          </p:nvSpPr>
          <p:spPr>
            <a:xfrm>
              <a:off x="-4074265" y="-3491289"/>
              <a:ext cx="8452" cy="10075"/>
            </a:xfrm>
            <a:custGeom>
              <a:avLst/>
              <a:gdLst/>
              <a:ahLst/>
              <a:cxnLst/>
              <a:rect l="l" t="t" r="r" b="b"/>
              <a:pathLst>
                <a:path w="177" h="211" extrusionOk="0">
                  <a:moveTo>
                    <a:pt x="57" y="1"/>
                  </a:moveTo>
                  <a:cubicBezTo>
                    <a:pt x="42" y="9"/>
                    <a:pt x="23" y="1"/>
                    <a:pt x="16" y="23"/>
                  </a:cubicBezTo>
                  <a:cubicBezTo>
                    <a:pt x="1" y="57"/>
                    <a:pt x="12" y="83"/>
                    <a:pt x="38" y="102"/>
                  </a:cubicBezTo>
                  <a:cubicBezTo>
                    <a:pt x="38" y="87"/>
                    <a:pt x="38" y="73"/>
                    <a:pt x="54" y="73"/>
                  </a:cubicBezTo>
                  <a:lnTo>
                    <a:pt x="61" y="73"/>
                  </a:lnTo>
                  <a:cubicBezTo>
                    <a:pt x="76" y="76"/>
                    <a:pt x="98" y="80"/>
                    <a:pt x="102" y="102"/>
                  </a:cubicBezTo>
                  <a:cubicBezTo>
                    <a:pt x="106" y="121"/>
                    <a:pt x="83" y="113"/>
                    <a:pt x="76" y="121"/>
                  </a:cubicBezTo>
                  <a:cubicBezTo>
                    <a:pt x="72" y="128"/>
                    <a:pt x="64" y="136"/>
                    <a:pt x="61" y="144"/>
                  </a:cubicBezTo>
                  <a:cubicBezTo>
                    <a:pt x="102" y="151"/>
                    <a:pt x="116" y="199"/>
                    <a:pt x="161" y="211"/>
                  </a:cubicBezTo>
                  <a:cubicBezTo>
                    <a:pt x="173" y="162"/>
                    <a:pt x="176" y="118"/>
                    <a:pt x="139" y="80"/>
                  </a:cubicBezTo>
                  <a:cubicBezTo>
                    <a:pt x="128" y="68"/>
                    <a:pt x="124" y="54"/>
                    <a:pt x="143" y="42"/>
                  </a:cubicBezTo>
                  <a:cubicBezTo>
                    <a:pt x="139" y="35"/>
                    <a:pt x="135" y="20"/>
                    <a:pt x="132" y="20"/>
                  </a:cubicBezTo>
                  <a:cubicBezTo>
                    <a:pt x="132" y="20"/>
                    <a:pt x="128" y="20"/>
                    <a:pt x="128" y="23"/>
                  </a:cubicBezTo>
                  <a:cubicBezTo>
                    <a:pt x="116" y="31"/>
                    <a:pt x="106" y="35"/>
                    <a:pt x="98" y="35"/>
                  </a:cubicBezTo>
                  <a:cubicBezTo>
                    <a:pt x="83" y="35"/>
                    <a:pt x="72" y="20"/>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6" name="Google Shape;43926;p28"/>
            <p:cNvSpPr/>
            <p:nvPr/>
          </p:nvSpPr>
          <p:spPr>
            <a:xfrm>
              <a:off x="-4065526" y="-3327937"/>
              <a:ext cx="9502" cy="8070"/>
            </a:xfrm>
            <a:custGeom>
              <a:avLst/>
              <a:gdLst/>
              <a:ahLst/>
              <a:cxnLst/>
              <a:rect l="l" t="t" r="r" b="b"/>
              <a:pathLst>
                <a:path w="199" h="169" extrusionOk="0">
                  <a:moveTo>
                    <a:pt x="38" y="1"/>
                  </a:moveTo>
                  <a:cubicBezTo>
                    <a:pt x="83" y="56"/>
                    <a:pt x="5" y="46"/>
                    <a:pt x="1" y="75"/>
                  </a:cubicBezTo>
                  <a:cubicBezTo>
                    <a:pt x="5" y="98"/>
                    <a:pt x="5" y="117"/>
                    <a:pt x="9" y="139"/>
                  </a:cubicBezTo>
                  <a:cubicBezTo>
                    <a:pt x="19" y="128"/>
                    <a:pt x="35" y="120"/>
                    <a:pt x="46" y="120"/>
                  </a:cubicBezTo>
                  <a:cubicBezTo>
                    <a:pt x="57" y="120"/>
                    <a:pt x="64" y="124"/>
                    <a:pt x="72" y="132"/>
                  </a:cubicBezTo>
                  <a:cubicBezTo>
                    <a:pt x="80" y="139"/>
                    <a:pt x="87" y="143"/>
                    <a:pt x="95" y="143"/>
                  </a:cubicBezTo>
                  <a:cubicBezTo>
                    <a:pt x="102" y="143"/>
                    <a:pt x="106" y="139"/>
                    <a:pt x="113" y="139"/>
                  </a:cubicBezTo>
                  <a:cubicBezTo>
                    <a:pt x="117" y="139"/>
                    <a:pt x="124" y="135"/>
                    <a:pt x="128" y="135"/>
                  </a:cubicBezTo>
                  <a:lnTo>
                    <a:pt x="132" y="135"/>
                  </a:lnTo>
                  <a:cubicBezTo>
                    <a:pt x="135" y="135"/>
                    <a:pt x="140" y="132"/>
                    <a:pt x="140" y="132"/>
                  </a:cubicBezTo>
                  <a:cubicBezTo>
                    <a:pt x="147" y="132"/>
                    <a:pt x="147" y="151"/>
                    <a:pt x="158" y="151"/>
                  </a:cubicBezTo>
                  <a:cubicBezTo>
                    <a:pt x="166" y="154"/>
                    <a:pt x="169" y="169"/>
                    <a:pt x="180" y="169"/>
                  </a:cubicBezTo>
                  <a:lnTo>
                    <a:pt x="185" y="169"/>
                  </a:lnTo>
                  <a:cubicBezTo>
                    <a:pt x="199" y="161"/>
                    <a:pt x="195" y="143"/>
                    <a:pt x="195" y="128"/>
                  </a:cubicBezTo>
                  <a:cubicBezTo>
                    <a:pt x="166" y="120"/>
                    <a:pt x="143" y="106"/>
                    <a:pt x="140" y="75"/>
                  </a:cubicBezTo>
                  <a:cubicBezTo>
                    <a:pt x="140" y="49"/>
                    <a:pt x="117" y="49"/>
                    <a:pt x="102" y="34"/>
                  </a:cubicBezTo>
                  <a:lnTo>
                    <a:pt x="95" y="34"/>
                  </a:lnTo>
                  <a:cubicBezTo>
                    <a:pt x="83" y="34"/>
                    <a:pt x="80" y="27"/>
                    <a:pt x="72" y="20"/>
                  </a:cubicBezTo>
                  <a:cubicBezTo>
                    <a:pt x="64"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7" name="Google Shape;43927;p28"/>
            <p:cNvSpPr/>
            <p:nvPr/>
          </p:nvSpPr>
          <p:spPr>
            <a:xfrm>
              <a:off x="-3936267" y="-3168165"/>
              <a:ext cx="7544" cy="6112"/>
            </a:xfrm>
            <a:custGeom>
              <a:avLst/>
              <a:gdLst/>
              <a:ahLst/>
              <a:cxnLst/>
              <a:rect l="l" t="t" r="r" b="b"/>
              <a:pathLst>
                <a:path w="158" h="128" extrusionOk="0">
                  <a:moveTo>
                    <a:pt x="86" y="0"/>
                  </a:moveTo>
                  <a:cubicBezTo>
                    <a:pt x="75" y="0"/>
                    <a:pt x="60" y="4"/>
                    <a:pt x="49" y="4"/>
                  </a:cubicBezTo>
                  <a:cubicBezTo>
                    <a:pt x="0" y="4"/>
                    <a:pt x="0" y="45"/>
                    <a:pt x="4" y="75"/>
                  </a:cubicBezTo>
                  <a:cubicBezTo>
                    <a:pt x="8" y="97"/>
                    <a:pt x="19" y="128"/>
                    <a:pt x="45" y="128"/>
                  </a:cubicBezTo>
                  <a:cubicBezTo>
                    <a:pt x="49" y="128"/>
                    <a:pt x="57" y="128"/>
                    <a:pt x="64" y="124"/>
                  </a:cubicBezTo>
                  <a:cubicBezTo>
                    <a:pt x="112" y="116"/>
                    <a:pt x="157" y="71"/>
                    <a:pt x="147" y="38"/>
                  </a:cubicBezTo>
                  <a:cubicBezTo>
                    <a:pt x="135" y="7"/>
                    <a:pt x="112"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8" name="Google Shape;43928;p28"/>
            <p:cNvSpPr/>
            <p:nvPr/>
          </p:nvSpPr>
          <p:spPr>
            <a:xfrm>
              <a:off x="-3819709" y="-3335433"/>
              <a:ext cx="11508" cy="8977"/>
            </a:xfrm>
            <a:custGeom>
              <a:avLst/>
              <a:gdLst/>
              <a:ahLst/>
              <a:cxnLst/>
              <a:rect l="l" t="t" r="r" b="b"/>
              <a:pathLst>
                <a:path w="241" h="188" extrusionOk="0">
                  <a:moveTo>
                    <a:pt x="187" y="1"/>
                  </a:moveTo>
                  <a:cubicBezTo>
                    <a:pt x="184" y="4"/>
                    <a:pt x="176" y="4"/>
                    <a:pt x="173" y="4"/>
                  </a:cubicBezTo>
                  <a:lnTo>
                    <a:pt x="154" y="4"/>
                  </a:lnTo>
                  <a:cubicBezTo>
                    <a:pt x="135" y="4"/>
                    <a:pt x="120" y="8"/>
                    <a:pt x="128" y="46"/>
                  </a:cubicBezTo>
                  <a:cubicBezTo>
                    <a:pt x="131" y="64"/>
                    <a:pt x="123" y="68"/>
                    <a:pt x="116" y="68"/>
                  </a:cubicBezTo>
                  <a:cubicBezTo>
                    <a:pt x="109" y="68"/>
                    <a:pt x="94" y="61"/>
                    <a:pt x="87" y="61"/>
                  </a:cubicBezTo>
                  <a:cubicBezTo>
                    <a:pt x="53" y="75"/>
                    <a:pt x="38" y="113"/>
                    <a:pt x="0" y="117"/>
                  </a:cubicBezTo>
                  <a:lnTo>
                    <a:pt x="0" y="132"/>
                  </a:lnTo>
                  <a:lnTo>
                    <a:pt x="16" y="132"/>
                  </a:lnTo>
                  <a:cubicBezTo>
                    <a:pt x="53" y="135"/>
                    <a:pt x="38" y="173"/>
                    <a:pt x="56" y="187"/>
                  </a:cubicBezTo>
                  <a:cubicBezTo>
                    <a:pt x="64" y="184"/>
                    <a:pt x="68" y="180"/>
                    <a:pt x="68" y="169"/>
                  </a:cubicBezTo>
                  <a:cubicBezTo>
                    <a:pt x="68" y="128"/>
                    <a:pt x="71" y="113"/>
                    <a:pt x="94" y="113"/>
                  </a:cubicBezTo>
                  <a:cubicBezTo>
                    <a:pt x="101" y="113"/>
                    <a:pt x="109" y="113"/>
                    <a:pt x="123" y="120"/>
                  </a:cubicBezTo>
                  <a:lnTo>
                    <a:pt x="128" y="120"/>
                  </a:lnTo>
                  <a:cubicBezTo>
                    <a:pt x="180" y="120"/>
                    <a:pt x="206" y="75"/>
                    <a:pt x="236" y="42"/>
                  </a:cubicBezTo>
                  <a:cubicBezTo>
                    <a:pt x="240" y="4"/>
                    <a:pt x="206" y="12"/>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9" name="Google Shape;43929;p28"/>
            <p:cNvSpPr/>
            <p:nvPr/>
          </p:nvSpPr>
          <p:spPr>
            <a:xfrm>
              <a:off x="-4140828" y="-3451418"/>
              <a:ext cx="8452" cy="6255"/>
            </a:xfrm>
            <a:custGeom>
              <a:avLst/>
              <a:gdLst/>
              <a:ahLst/>
              <a:cxnLst/>
              <a:rect l="l" t="t" r="r" b="b"/>
              <a:pathLst>
                <a:path w="177" h="131" extrusionOk="0">
                  <a:moveTo>
                    <a:pt x="60" y="0"/>
                  </a:moveTo>
                  <a:cubicBezTo>
                    <a:pt x="59" y="0"/>
                    <a:pt x="58" y="0"/>
                    <a:pt x="57" y="0"/>
                  </a:cubicBezTo>
                  <a:lnTo>
                    <a:pt x="53" y="0"/>
                  </a:lnTo>
                  <a:cubicBezTo>
                    <a:pt x="19" y="11"/>
                    <a:pt x="0" y="41"/>
                    <a:pt x="4" y="75"/>
                  </a:cubicBezTo>
                  <a:cubicBezTo>
                    <a:pt x="12" y="104"/>
                    <a:pt x="23" y="130"/>
                    <a:pt x="61" y="130"/>
                  </a:cubicBezTo>
                  <a:lnTo>
                    <a:pt x="79" y="130"/>
                  </a:lnTo>
                  <a:cubicBezTo>
                    <a:pt x="105" y="112"/>
                    <a:pt x="139" y="94"/>
                    <a:pt x="169" y="68"/>
                  </a:cubicBezTo>
                  <a:cubicBezTo>
                    <a:pt x="176" y="60"/>
                    <a:pt x="89"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0" name="Google Shape;43930;p28"/>
            <p:cNvSpPr/>
            <p:nvPr/>
          </p:nvSpPr>
          <p:spPr>
            <a:xfrm>
              <a:off x="-3885366" y="-3664574"/>
              <a:ext cx="8404" cy="5921"/>
            </a:xfrm>
            <a:custGeom>
              <a:avLst/>
              <a:gdLst/>
              <a:ahLst/>
              <a:cxnLst/>
              <a:rect l="l" t="t" r="r" b="b"/>
              <a:pathLst>
                <a:path w="176" h="124" extrusionOk="0">
                  <a:moveTo>
                    <a:pt x="90" y="1"/>
                  </a:moveTo>
                  <a:cubicBezTo>
                    <a:pt x="67" y="1"/>
                    <a:pt x="49" y="12"/>
                    <a:pt x="37" y="49"/>
                  </a:cubicBezTo>
                  <a:cubicBezTo>
                    <a:pt x="33" y="60"/>
                    <a:pt x="11" y="68"/>
                    <a:pt x="0" y="75"/>
                  </a:cubicBezTo>
                  <a:cubicBezTo>
                    <a:pt x="7" y="109"/>
                    <a:pt x="41" y="105"/>
                    <a:pt x="59" y="113"/>
                  </a:cubicBezTo>
                  <a:cubicBezTo>
                    <a:pt x="82" y="120"/>
                    <a:pt x="101" y="124"/>
                    <a:pt x="116" y="124"/>
                  </a:cubicBezTo>
                  <a:cubicBezTo>
                    <a:pt x="161" y="124"/>
                    <a:pt x="175" y="91"/>
                    <a:pt x="164" y="23"/>
                  </a:cubicBezTo>
                  <a:cubicBezTo>
                    <a:pt x="138" y="15"/>
                    <a:pt x="11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1" name="Google Shape;43931;p28"/>
            <p:cNvSpPr/>
            <p:nvPr/>
          </p:nvSpPr>
          <p:spPr>
            <a:xfrm>
              <a:off x="-3785998" y="-3440054"/>
              <a:ext cx="10744" cy="8452"/>
            </a:xfrm>
            <a:custGeom>
              <a:avLst/>
              <a:gdLst/>
              <a:ahLst/>
              <a:cxnLst/>
              <a:rect l="l" t="t" r="r" b="b"/>
              <a:pathLst>
                <a:path w="225" h="177" extrusionOk="0">
                  <a:moveTo>
                    <a:pt x="109" y="1"/>
                  </a:moveTo>
                  <a:cubicBezTo>
                    <a:pt x="90" y="1"/>
                    <a:pt x="68" y="5"/>
                    <a:pt x="45" y="23"/>
                  </a:cubicBezTo>
                  <a:cubicBezTo>
                    <a:pt x="50" y="23"/>
                    <a:pt x="53" y="27"/>
                    <a:pt x="53" y="31"/>
                  </a:cubicBezTo>
                  <a:cubicBezTo>
                    <a:pt x="64" y="35"/>
                    <a:pt x="76" y="31"/>
                    <a:pt x="83" y="42"/>
                  </a:cubicBezTo>
                  <a:cubicBezTo>
                    <a:pt x="61" y="57"/>
                    <a:pt x="38" y="49"/>
                    <a:pt x="16" y="57"/>
                  </a:cubicBezTo>
                  <a:cubicBezTo>
                    <a:pt x="1" y="106"/>
                    <a:pt x="35" y="139"/>
                    <a:pt x="61" y="177"/>
                  </a:cubicBezTo>
                  <a:cubicBezTo>
                    <a:pt x="76" y="173"/>
                    <a:pt x="87" y="170"/>
                    <a:pt x="106" y="170"/>
                  </a:cubicBezTo>
                  <a:lnTo>
                    <a:pt x="106" y="158"/>
                  </a:lnTo>
                  <a:cubicBezTo>
                    <a:pt x="90" y="147"/>
                    <a:pt x="68" y="147"/>
                    <a:pt x="68" y="117"/>
                  </a:cubicBezTo>
                  <a:cubicBezTo>
                    <a:pt x="72" y="99"/>
                    <a:pt x="109" y="117"/>
                    <a:pt x="117" y="91"/>
                  </a:cubicBezTo>
                  <a:cubicBezTo>
                    <a:pt x="106" y="91"/>
                    <a:pt x="95" y="94"/>
                    <a:pt x="87" y="94"/>
                  </a:cubicBezTo>
                  <a:cubicBezTo>
                    <a:pt x="98" y="76"/>
                    <a:pt x="113" y="65"/>
                    <a:pt x="124" y="46"/>
                  </a:cubicBezTo>
                  <a:cubicBezTo>
                    <a:pt x="150" y="61"/>
                    <a:pt x="166" y="87"/>
                    <a:pt x="192" y="99"/>
                  </a:cubicBezTo>
                  <a:cubicBezTo>
                    <a:pt x="195" y="80"/>
                    <a:pt x="214" y="80"/>
                    <a:pt x="225" y="72"/>
                  </a:cubicBezTo>
                  <a:cubicBezTo>
                    <a:pt x="192" y="35"/>
                    <a:pt x="154"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2" name="Google Shape;43932;p28"/>
            <p:cNvSpPr/>
            <p:nvPr/>
          </p:nvSpPr>
          <p:spPr>
            <a:xfrm>
              <a:off x="-3786332" y="-3516406"/>
              <a:ext cx="10935" cy="5730"/>
            </a:xfrm>
            <a:custGeom>
              <a:avLst/>
              <a:gdLst/>
              <a:ahLst/>
              <a:cxnLst/>
              <a:rect l="l" t="t" r="r" b="b"/>
              <a:pathLst>
                <a:path w="229" h="120" extrusionOk="0">
                  <a:moveTo>
                    <a:pt x="169" y="0"/>
                  </a:moveTo>
                  <a:cubicBezTo>
                    <a:pt x="154" y="0"/>
                    <a:pt x="131" y="4"/>
                    <a:pt x="97" y="11"/>
                  </a:cubicBezTo>
                  <a:cubicBezTo>
                    <a:pt x="19" y="26"/>
                    <a:pt x="16" y="30"/>
                    <a:pt x="0" y="112"/>
                  </a:cubicBezTo>
                  <a:cubicBezTo>
                    <a:pt x="8" y="112"/>
                    <a:pt x="16" y="109"/>
                    <a:pt x="19" y="109"/>
                  </a:cubicBezTo>
                  <a:cubicBezTo>
                    <a:pt x="30" y="109"/>
                    <a:pt x="38" y="112"/>
                    <a:pt x="49" y="116"/>
                  </a:cubicBezTo>
                  <a:cubicBezTo>
                    <a:pt x="57" y="116"/>
                    <a:pt x="68" y="120"/>
                    <a:pt x="75" y="120"/>
                  </a:cubicBezTo>
                  <a:lnTo>
                    <a:pt x="83" y="120"/>
                  </a:lnTo>
                  <a:cubicBezTo>
                    <a:pt x="90" y="109"/>
                    <a:pt x="97" y="97"/>
                    <a:pt x="109" y="86"/>
                  </a:cubicBezTo>
                  <a:cubicBezTo>
                    <a:pt x="90" y="75"/>
                    <a:pt x="83" y="56"/>
                    <a:pt x="97" y="45"/>
                  </a:cubicBezTo>
                  <a:cubicBezTo>
                    <a:pt x="105" y="38"/>
                    <a:pt x="116" y="34"/>
                    <a:pt x="124" y="34"/>
                  </a:cubicBezTo>
                  <a:cubicBezTo>
                    <a:pt x="135" y="34"/>
                    <a:pt x="142" y="38"/>
                    <a:pt x="154" y="49"/>
                  </a:cubicBezTo>
                  <a:cubicBezTo>
                    <a:pt x="165" y="49"/>
                    <a:pt x="187" y="49"/>
                    <a:pt x="173" y="71"/>
                  </a:cubicBezTo>
                  <a:cubicBezTo>
                    <a:pt x="165" y="83"/>
                    <a:pt x="154" y="94"/>
                    <a:pt x="157" y="109"/>
                  </a:cubicBezTo>
                  <a:lnTo>
                    <a:pt x="165" y="109"/>
                  </a:lnTo>
                  <a:cubicBezTo>
                    <a:pt x="202" y="109"/>
                    <a:pt x="225" y="94"/>
                    <a:pt x="228" y="52"/>
                  </a:cubicBezTo>
                  <a:cubicBezTo>
                    <a:pt x="202" y="16"/>
                    <a:pt x="195"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3" name="Google Shape;43933;p28"/>
            <p:cNvSpPr/>
            <p:nvPr/>
          </p:nvSpPr>
          <p:spPr>
            <a:xfrm>
              <a:off x="-3931444" y="-3431650"/>
              <a:ext cx="8786" cy="10410"/>
            </a:xfrm>
            <a:custGeom>
              <a:avLst/>
              <a:gdLst/>
              <a:ahLst/>
              <a:cxnLst/>
              <a:rect l="l" t="t" r="r" b="b"/>
              <a:pathLst>
                <a:path w="184" h="218" extrusionOk="0">
                  <a:moveTo>
                    <a:pt x="105" y="1"/>
                  </a:moveTo>
                  <a:cubicBezTo>
                    <a:pt x="101" y="1"/>
                    <a:pt x="94" y="4"/>
                    <a:pt x="90" y="8"/>
                  </a:cubicBezTo>
                  <a:cubicBezTo>
                    <a:pt x="68" y="42"/>
                    <a:pt x="15" y="49"/>
                    <a:pt x="1" y="94"/>
                  </a:cubicBezTo>
                  <a:lnTo>
                    <a:pt x="1" y="106"/>
                  </a:lnTo>
                  <a:cubicBezTo>
                    <a:pt x="34" y="106"/>
                    <a:pt x="56" y="87"/>
                    <a:pt x="86" y="75"/>
                  </a:cubicBezTo>
                  <a:lnTo>
                    <a:pt x="94" y="75"/>
                  </a:lnTo>
                  <a:cubicBezTo>
                    <a:pt x="105" y="75"/>
                    <a:pt x="105" y="83"/>
                    <a:pt x="108" y="94"/>
                  </a:cubicBezTo>
                  <a:cubicBezTo>
                    <a:pt x="139" y="120"/>
                    <a:pt x="108" y="139"/>
                    <a:pt x="101" y="158"/>
                  </a:cubicBezTo>
                  <a:cubicBezTo>
                    <a:pt x="98" y="169"/>
                    <a:pt x="86" y="173"/>
                    <a:pt x="72" y="177"/>
                  </a:cubicBezTo>
                  <a:cubicBezTo>
                    <a:pt x="82" y="192"/>
                    <a:pt x="108" y="192"/>
                    <a:pt x="108" y="214"/>
                  </a:cubicBezTo>
                  <a:cubicBezTo>
                    <a:pt x="108" y="214"/>
                    <a:pt x="113" y="214"/>
                    <a:pt x="116" y="218"/>
                  </a:cubicBezTo>
                  <a:lnTo>
                    <a:pt x="124" y="218"/>
                  </a:lnTo>
                  <a:cubicBezTo>
                    <a:pt x="124" y="218"/>
                    <a:pt x="127" y="218"/>
                    <a:pt x="131" y="214"/>
                  </a:cubicBezTo>
                  <a:cubicBezTo>
                    <a:pt x="184" y="177"/>
                    <a:pt x="176" y="35"/>
                    <a:pt x="120" y="4"/>
                  </a:cubicBezTo>
                  <a:cubicBezTo>
                    <a:pt x="116" y="1"/>
                    <a:pt x="113"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4" name="Google Shape;43934;p28"/>
            <p:cNvSpPr/>
            <p:nvPr/>
          </p:nvSpPr>
          <p:spPr>
            <a:xfrm>
              <a:off x="-4021071" y="-3322923"/>
              <a:ext cx="6494" cy="12511"/>
            </a:xfrm>
            <a:custGeom>
              <a:avLst/>
              <a:gdLst/>
              <a:ahLst/>
              <a:cxnLst/>
              <a:rect l="l" t="t" r="r" b="b"/>
              <a:pathLst>
                <a:path w="136" h="262" extrusionOk="0">
                  <a:moveTo>
                    <a:pt x="79" y="1"/>
                  </a:moveTo>
                  <a:cubicBezTo>
                    <a:pt x="4" y="27"/>
                    <a:pt x="1" y="38"/>
                    <a:pt x="42" y="98"/>
                  </a:cubicBezTo>
                  <a:cubicBezTo>
                    <a:pt x="65" y="120"/>
                    <a:pt x="42" y="150"/>
                    <a:pt x="53" y="176"/>
                  </a:cubicBezTo>
                  <a:cubicBezTo>
                    <a:pt x="57" y="203"/>
                    <a:pt x="39" y="225"/>
                    <a:pt x="46" y="247"/>
                  </a:cubicBezTo>
                  <a:cubicBezTo>
                    <a:pt x="61" y="258"/>
                    <a:pt x="72" y="262"/>
                    <a:pt x="87" y="262"/>
                  </a:cubicBezTo>
                  <a:cubicBezTo>
                    <a:pt x="106" y="262"/>
                    <a:pt x="120" y="251"/>
                    <a:pt x="128" y="225"/>
                  </a:cubicBezTo>
                  <a:cubicBezTo>
                    <a:pt x="132" y="217"/>
                    <a:pt x="132" y="213"/>
                    <a:pt x="135" y="210"/>
                  </a:cubicBezTo>
                  <a:lnTo>
                    <a:pt x="132" y="210"/>
                  </a:lnTo>
                  <a:cubicBezTo>
                    <a:pt x="98" y="210"/>
                    <a:pt x="87" y="184"/>
                    <a:pt x="75" y="161"/>
                  </a:cubicBezTo>
                  <a:cubicBezTo>
                    <a:pt x="72" y="146"/>
                    <a:pt x="94" y="139"/>
                    <a:pt x="109" y="139"/>
                  </a:cubicBezTo>
                  <a:cubicBezTo>
                    <a:pt x="109" y="127"/>
                    <a:pt x="109" y="116"/>
                    <a:pt x="106" y="105"/>
                  </a:cubicBezTo>
                  <a:cubicBezTo>
                    <a:pt x="113" y="64"/>
                    <a:pt x="94" y="34"/>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5" name="Google Shape;43935;p28"/>
            <p:cNvSpPr/>
            <p:nvPr/>
          </p:nvSpPr>
          <p:spPr>
            <a:xfrm>
              <a:off x="-4075649" y="-3331327"/>
              <a:ext cx="7688" cy="7926"/>
            </a:xfrm>
            <a:custGeom>
              <a:avLst/>
              <a:gdLst/>
              <a:ahLst/>
              <a:cxnLst/>
              <a:rect l="l" t="t" r="r" b="b"/>
              <a:pathLst>
                <a:path w="161" h="166" extrusionOk="0">
                  <a:moveTo>
                    <a:pt x="41" y="1"/>
                  </a:moveTo>
                  <a:cubicBezTo>
                    <a:pt x="56" y="34"/>
                    <a:pt x="0" y="68"/>
                    <a:pt x="11" y="75"/>
                  </a:cubicBezTo>
                  <a:cubicBezTo>
                    <a:pt x="41" y="101"/>
                    <a:pt x="33" y="139"/>
                    <a:pt x="52" y="158"/>
                  </a:cubicBezTo>
                  <a:cubicBezTo>
                    <a:pt x="56" y="165"/>
                    <a:pt x="64" y="165"/>
                    <a:pt x="71" y="165"/>
                  </a:cubicBezTo>
                  <a:lnTo>
                    <a:pt x="90" y="165"/>
                  </a:lnTo>
                  <a:cubicBezTo>
                    <a:pt x="97" y="162"/>
                    <a:pt x="105" y="162"/>
                    <a:pt x="112" y="162"/>
                  </a:cubicBezTo>
                  <a:lnTo>
                    <a:pt x="119" y="162"/>
                  </a:lnTo>
                  <a:cubicBezTo>
                    <a:pt x="161" y="139"/>
                    <a:pt x="150" y="109"/>
                    <a:pt x="123" y="87"/>
                  </a:cubicBezTo>
                  <a:cubicBezTo>
                    <a:pt x="93" y="60"/>
                    <a:pt x="101" y="46"/>
                    <a:pt x="127" y="31"/>
                  </a:cubicBezTo>
                  <a:cubicBezTo>
                    <a:pt x="138" y="23"/>
                    <a:pt x="145" y="12"/>
                    <a:pt x="150" y="1"/>
                  </a:cubicBezTo>
                  <a:lnTo>
                    <a:pt x="150" y="1"/>
                  </a:lnTo>
                  <a:cubicBezTo>
                    <a:pt x="135" y="4"/>
                    <a:pt x="119" y="4"/>
                    <a:pt x="105" y="8"/>
                  </a:cubicBezTo>
                  <a:cubicBezTo>
                    <a:pt x="97" y="20"/>
                    <a:pt x="90" y="23"/>
                    <a:pt x="83" y="23"/>
                  </a:cubicBezTo>
                  <a:cubicBezTo>
                    <a:pt x="74" y="23"/>
                    <a:pt x="71" y="15"/>
                    <a:pt x="64" y="12"/>
                  </a:cubicBezTo>
                  <a:cubicBezTo>
                    <a:pt x="56" y="4"/>
                    <a:pt x="4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6" name="Google Shape;43936;p28"/>
            <p:cNvSpPr/>
            <p:nvPr/>
          </p:nvSpPr>
          <p:spPr>
            <a:xfrm>
              <a:off x="-3907378" y="-3370577"/>
              <a:ext cx="8977" cy="10218"/>
            </a:xfrm>
            <a:custGeom>
              <a:avLst/>
              <a:gdLst/>
              <a:ahLst/>
              <a:cxnLst/>
              <a:rect l="l" t="t" r="r" b="b"/>
              <a:pathLst>
                <a:path w="188" h="214" extrusionOk="0">
                  <a:moveTo>
                    <a:pt x="120" y="0"/>
                  </a:moveTo>
                  <a:lnTo>
                    <a:pt x="120" y="0"/>
                  </a:lnTo>
                  <a:cubicBezTo>
                    <a:pt x="94" y="19"/>
                    <a:pt x="72" y="45"/>
                    <a:pt x="72" y="79"/>
                  </a:cubicBezTo>
                  <a:cubicBezTo>
                    <a:pt x="72" y="97"/>
                    <a:pt x="61" y="102"/>
                    <a:pt x="42" y="105"/>
                  </a:cubicBezTo>
                  <a:lnTo>
                    <a:pt x="27" y="105"/>
                  </a:lnTo>
                  <a:cubicBezTo>
                    <a:pt x="1" y="124"/>
                    <a:pt x="23" y="135"/>
                    <a:pt x="35" y="150"/>
                  </a:cubicBezTo>
                  <a:cubicBezTo>
                    <a:pt x="57" y="161"/>
                    <a:pt x="53" y="202"/>
                    <a:pt x="87" y="206"/>
                  </a:cubicBezTo>
                  <a:cubicBezTo>
                    <a:pt x="94" y="206"/>
                    <a:pt x="109" y="214"/>
                    <a:pt x="117" y="214"/>
                  </a:cubicBezTo>
                  <a:cubicBezTo>
                    <a:pt x="128" y="214"/>
                    <a:pt x="132" y="209"/>
                    <a:pt x="128" y="187"/>
                  </a:cubicBezTo>
                  <a:cubicBezTo>
                    <a:pt x="117" y="150"/>
                    <a:pt x="128" y="116"/>
                    <a:pt x="117" y="79"/>
                  </a:cubicBezTo>
                  <a:cubicBezTo>
                    <a:pt x="125" y="52"/>
                    <a:pt x="188" y="3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7" name="Google Shape;43937;p28"/>
            <p:cNvSpPr/>
            <p:nvPr/>
          </p:nvSpPr>
          <p:spPr>
            <a:xfrm>
              <a:off x="-3911628" y="-3564251"/>
              <a:ext cx="10410" cy="7210"/>
            </a:xfrm>
            <a:custGeom>
              <a:avLst/>
              <a:gdLst/>
              <a:ahLst/>
              <a:cxnLst/>
              <a:rect l="l" t="t" r="r" b="b"/>
              <a:pathLst>
                <a:path w="218" h="151" extrusionOk="0">
                  <a:moveTo>
                    <a:pt x="176" y="0"/>
                  </a:moveTo>
                  <a:cubicBezTo>
                    <a:pt x="157" y="0"/>
                    <a:pt x="142" y="12"/>
                    <a:pt x="131" y="23"/>
                  </a:cubicBezTo>
                  <a:cubicBezTo>
                    <a:pt x="112" y="38"/>
                    <a:pt x="97" y="45"/>
                    <a:pt x="83" y="45"/>
                  </a:cubicBezTo>
                  <a:cubicBezTo>
                    <a:pt x="64" y="45"/>
                    <a:pt x="49" y="38"/>
                    <a:pt x="34" y="15"/>
                  </a:cubicBezTo>
                  <a:lnTo>
                    <a:pt x="34" y="15"/>
                  </a:lnTo>
                  <a:cubicBezTo>
                    <a:pt x="15" y="41"/>
                    <a:pt x="45" y="60"/>
                    <a:pt x="26" y="83"/>
                  </a:cubicBezTo>
                  <a:cubicBezTo>
                    <a:pt x="0" y="109"/>
                    <a:pt x="15" y="131"/>
                    <a:pt x="49" y="143"/>
                  </a:cubicBezTo>
                  <a:cubicBezTo>
                    <a:pt x="57" y="146"/>
                    <a:pt x="64" y="150"/>
                    <a:pt x="71" y="150"/>
                  </a:cubicBezTo>
                  <a:cubicBezTo>
                    <a:pt x="94" y="150"/>
                    <a:pt x="105" y="131"/>
                    <a:pt x="105" y="102"/>
                  </a:cubicBezTo>
                  <a:cubicBezTo>
                    <a:pt x="105" y="83"/>
                    <a:pt x="109" y="71"/>
                    <a:pt x="124" y="71"/>
                  </a:cubicBezTo>
                  <a:cubicBezTo>
                    <a:pt x="128" y="71"/>
                    <a:pt x="131" y="71"/>
                    <a:pt x="138" y="76"/>
                  </a:cubicBezTo>
                  <a:lnTo>
                    <a:pt x="146" y="76"/>
                  </a:lnTo>
                  <a:cubicBezTo>
                    <a:pt x="169" y="76"/>
                    <a:pt x="176" y="49"/>
                    <a:pt x="191" y="41"/>
                  </a:cubicBezTo>
                  <a:cubicBezTo>
                    <a:pt x="202" y="38"/>
                    <a:pt x="217" y="26"/>
                    <a:pt x="209" y="12"/>
                  </a:cubicBezTo>
                  <a:cubicBezTo>
                    <a:pt x="202" y="0"/>
                    <a:pt x="191"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8" name="Google Shape;43938;p28"/>
            <p:cNvSpPr/>
            <p:nvPr/>
          </p:nvSpPr>
          <p:spPr>
            <a:xfrm>
              <a:off x="-3992135" y="-3214960"/>
              <a:ext cx="8786" cy="12749"/>
            </a:xfrm>
            <a:custGeom>
              <a:avLst/>
              <a:gdLst/>
              <a:ahLst/>
              <a:cxnLst/>
              <a:rect l="l" t="t" r="r" b="b"/>
              <a:pathLst>
                <a:path w="184" h="267" extrusionOk="0">
                  <a:moveTo>
                    <a:pt x="64" y="1"/>
                  </a:moveTo>
                  <a:cubicBezTo>
                    <a:pt x="45" y="16"/>
                    <a:pt x="0" y="45"/>
                    <a:pt x="34" y="54"/>
                  </a:cubicBezTo>
                  <a:cubicBezTo>
                    <a:pt x="90" y="68"/>
                    <a:pt x="64" y="147"/>
                    <a:pt x="120" y="147"/>
                  </a:cubicBezTo>
                  <a:lnTo>
                    <a:pt x="131" y="147"/>
                  </a:lnTo>
                  <a:cubicBezTo>
                    <a:pt x="135" y="147"/>
                    <a:pt x="139" y="158"/>
                    <a:pt x="131" y="166"/>
                  </a:cubicBezTo>
                  <a:cubicBezTo>
                    <a:pt x="90" y="214"/>
                    <a:pt x="131" y="240"/>
                    <a:pt x="161" y="266"/>
                  </a:cubicBezTo>
                  <a:cubicBezTo>
                    <a:pt x="180" y="240"/>
                    <a:pt x="161" y="211"/>
                    <a:pt x="161" y="180"/>
                  </a:cubicBezTo>
                  <a:cubicBezTo>
                    <a:pt x="157" y="154"/>
                    <a:pt x="154" y="128"/>
                    <a:pt x="176" y="109"/>
                  </a:cubicBezTo>
                  <a:cubicBezTo>
                    <a:pt x="180" y="109"/>
                    <a:pt x="180" y="109"/>
                    <a:pt x="183" y="106"/>
                  </a:cubicBezTo>
                  <a:cubicBezTo>
                    <a:pt x="180" y="98"/>
                    <a:pt x="176" y="83"/>
                    <a:pt x="165" y="80"/>
                  </a:cubicBezTo>
                  <a:lnTo>
                    <a:pt x="157" y="80"/>
                  </a:lnTo>
                  <a:cubicBezTo>
                    <a:pt x="128" y="80"/>
                    <a:pt x="139" y="42"/>
                    <a:pt x="123" y="31"/>
                  </a:cubicBezTo>
                  <a:cubicBezTo>
                    <a:pt x="109" y="35"/>
                    <a:pt x="113" y="61"/>
                    <a:pt x="90" y="64"/>
                  </a:cubicBezTo>
                  <a:cubicBezTo>
                    <a:pt x="79" y="42"/>
                    <a:pt x="68" y="23"/>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9" name="Google Shape;43939;p28"/>
            <p:cNvSpPr/>
            <p:nvPr/>
          </p:nvSpPr>
          <p:spPr>
            <a:xfrm>
              <a:off x="-3915209" y="-3638312"/>
              <a:ext cx="8261" cy="7019"/>
            </a:xfrm>
            <a:custGeom>
              <a:avLst/>
              <a:gdLst/>
              <a:ahLst/>
              <a:cxnLst/>
              <a:rect l="l" t="t" r="r" b="b"/>
              <a:pathLst>
                <a:path w="173" h="147" extrusionOk="0">
                  <a:moveTo>
                    <a:pt x="38" y="0"/>
                  </a:moveTo>
                  <a:lnTo>
                    <a:pt x="38" y="0"/>
                  </a:lnTo>
                  <a:cubicBezTo>
                    <a:pt x="46" y="34"/>
                    <a:pt x="12" y="45"/>
                    <a:pt x="1" y="67"/>
                  </a:cubicBezTo>
                  <a:cubicBezTo>
                    <a:pt x="12" y="71"/>
                    <a:pt x="30" y="74"/>
                    <a:pt x="34" y="79"/>
                  </a:cubicBezTo>
                  <a:cubicBezTo>
                    <a:pt x="49" y="146"/>
                    <a:pt x="101" y="138"/>
                    <a:pt x="150" y="142"/>
                  </a:cubicBezTo>
                  <a:cubicBezTo>
                    <a:pt x="172" y="116"/>
                    <a:pt x="142" y="101"/>
                    <a:pt x="139" y="79"/>
                  </a:cubicBezTo>
                  <a:cubicBezTo>
                    <a:pt x="127" y="15"/>
                    <a:pt x="109" y="4"/>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0" name="Google Shape;43940;p28"/>
            <p:cNvSpPr/>
            <p:nvPr/>
          </p:nvSpPr>
          <p:spPr>
            <a:xfrm>
              <a:off x="-4081379" y="-3556946"/>
              <a:ext cx="6494" cy="10266"/>
            </a:xfrm>
            <a:custGeom>
              <a:avLst/>
              <a:gdLst/>
              <a:ahLst/>
              <a:cxnLst/>
              <a:rect l="l" t="t" r="r" b="b"/>
              <a:pathLst>
                <a:path w="136" h="215" extrusionOk="0">
                  <a:moveTo>
                    <a:pt x="94" y="1"/>
                  </a:moveTo>
                  <a:cubicBezTo>
                    <a:pt x="79" y="1"/>
                    <a:pt x="75" y="19"/>
                    <a:pt x="72" y="35"/>
                  </a:cubicBezTo>
                  <a:cubicBezTo>
                    <a:pt x="68" y="45"/>
                    <a:pt x="64" y="53"/>
                    <a:pt x="56" y="53"/>
                  </a:cubicBezTo>
                  <a:cubicBezTo>
                    <a:pt x="53" y="53"/>
                    <a:pt x="46" y="49"/>
                    <a:pt x="37" y="38"/>
                  </a:cubicBezTo>
                  <a:lnTo>
                    <a:pt x="30" y="38"/>
                  </a:lnTo>
                  <a:cubicBezTo>
                    <a:pt x="23" y="38"/>
                    <a:pt x="15" y="49"/>
                    <a:pt x="11" y="57"/>
                  </a:cubicBezTo>
                  <a:cubicBezTo>
                    <a:pt x="1" y="83"/>
                    <a:pt x="15" y="97"/>
                    <a:pt x="30" y="113"/>
                  </a:cubicBezTo>
                  <a:cubicBezTo>
                    <a:pt x="64" y="150"/>
                    <a:pt x="19" y="142"/>
                    <a:pt x="8" y="154"/>
                  </a:cubicBezTo>
                  <a:cubicBezTo>
                    <a:pt x="15" y="161"/>
                    <a:pt x="23" y="165"/>
                    <a:pt x="34" y="165"/>
                  </a:cubicBezTo>
                  <a:cubicBezTo>
                    <a:pt x="46" y="169"/>
                    <a:pt x="56" y="173"/>
                    <a:pt x="53" y="184"/>
                  </a:cubicBezTo>
                  <a:cubicBezTo>
                    <a:pt x="53" y="195"/>
                    <a:pt x="41" y="195"/>
                    <a:pt x="30" y="199"/>
                  </a:cubicBezTo>
                  <a:lnTo>
                    <a:pt x="30" y="214"/>
                  </a:lnTo>
                  <a:cubicBezTo>
                    <a:pt x="64" y="210"/>
                    <a:pt x="94" y="210"/>
                    <a:pt x="90" y="161"/>
                  </a:cubicBezTo>
                  <a:cubicBezTo>
                    <a:pt x="86" y="147"/>
                    <a:pt x="105" y="142"/>
                    <a:pt x="116" y="139"/>
                  </a:cubicBezTo>
                  <a:cubicBezTo>
                    <a:pt x="120" y="135"/>
                    <a:pt x="124" y="128"/>
                    <a:pt x="127" y="124"/>
                  </a:cubicBezTo>
                  <a:lnTo>
                    <a:pt x="135" y="124"/>
                  </a:lnTo>
                  <a:cubicBezTo>
                    <a:pt x="127" y="97"/>
                    <a:pt x="116" y="80"/>
                    <a:pt x="105" y="61"/>
                  </a:cubicBezTo>
                  <a:cubicBezTo>
                    <a:pt x="108" y="57"/>
                    <a:pt x="113" y="53"/>
                    <a:pt x="108" y="49"/>
                  </a:cubicBezTo>
                  <a:cubicBezTo>
                    <a:pt x="108" y="35"/>
                    <a:pt x="124" y="12"/>
                    <a:pt x="101" y="4"/>
                  </a:cubicBezTo>
                  <a:cubicBezTo>
                    <a:pt x="98" y="1"/>
                    <a:pt x="98"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1" name="Google Shape;43941;p28"/>
            <p:cNvSpPr/>
            <p:nvPr/>
          </p:nvSpPr>
          <p:spPr>
            <a:xfrm>
              <a:off x="-4005314" y="-3487326"/>
              <a:ext cx="6781" cy="9168"/>
            </a:xfrm>
            <a:custGeom>
              <a:avLst/>
              <a:gdLst/>
              <a:ahLst/>
              <a:cxnLst/>
              <a:rect l="l" t="t" r="r" b="b"/>
              <a:pathLst>
                <a:path w="142" h="192" extrusionOk="0">
                  <a:moveTo>
                    <a:pt x="41" y="0"/>
                  </a:moveTo>
                  <a:cubicBezTo>
                    <a:pt x="26" y="0"/>
                    <a:pt x="18" y="12"/>
                    <a:pt x="15" y="38"/>
                  </a:cubicBezTo>
                  <a:cubicBezTo>
                    <a:pt x="0" y="97"/>
                    <a:pt x="23" y="135"/>
                    <a:pt x="82" y="161"/>
                  </a:cubicBezTo>
                  <a:cubicBezTo>
                    <a:pt x="93" y="165"/>
                    <a:pt x="85" y="180"/>
                    <a:pt x="85" y="187"/>
                  </a:cubicBezTo>
                  <a:lnTo>
                    <a:pt x="90" y="192"/>
                  </a:lnTo>
                  <a:cubicBezTo>
                    <a:pt x="104" y="187"/>
                    <a:pt x="116" y="183"/>
                    <a:pt x="130" y="183"/>
                  </a:cubicBezTo>
                  <a:cubicBezTo>
                    <a:pt x="127" y="165"/>
                    <a:pt x="135" y="150"/>
                    <a:pt x="142" y="135"/>
                  </a:cubicBezTo>
                  <a:cubicBezTo>
                    <a:pt x="138" y="131"/>
                    <a:pt x="138" y="124"/>
                    <a:pt x="138" y="120"/>
                  </a:cubicBezTo>
                  <a:cubicBezTo>
                    <a:pt x="130" y="116"/>
                    <a:pt x="127" y="116"/>
                    <a:pt x="119" y="116"/>
                  </a:cubicBezTo>
                  <a:cubicBezTo>
                    <a:pt x="108" y="116"/>
                    <a:pt x="97" y="120"/>
                    <a:pt x="82" y="120"/>
                  </a:cubicBezTo>
                  <a:cubicBezTo>
                    <a:pt x="82" y="94"/>
                    <a:pt x="104" y="90"/>
                    <a:pt x="116" y="75"/>
                  </a:cubicBezTo>
                  <a:cubicBezTo>
                    <a:pt x="116" y="64"/>
                    <a:pt x="116" y="57"/>
                    <a:pt x="112" y="45"/>
                  </a:cubicBezTo>
                  <a:cubicBezTo>
                    <a:pt x="97" y="42"/>
                    <a:pt x="85" y="30"/>
                    <a:pt x="75" y="16"/>
                  </a:cubicBezTo>
                  <a:cubicBezTo>
                    <a:pt x="63"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2" name="Google Shape;43942;p28"/>
            <p:cNvSpPr/>
            <p:nvPr/>
          </p:nvSpPr>
          <p:spPr>
            <a:xfrm>
              <a:off x="-3928197" y="-3239217"/>
              <a:ext cx="8356" cy="5921"/>
            </a:xfrm>
            <a:custGeom>
              <a:avLst/>
              <a:gdLst/>
              <a:ahLst/>
              <a:cxnLst/>
              <a:rect l="l" t="t" r="r" b="b"/>
              <a:pathLst>
                <a:path w="175" h="124" extrusionOk="0">
                  <a:moveTo>
                    <a:pt x="52" y="1"/>
                  </a:moveTo>
                  <a:cubicBezTo>
                    <a:pt x="33" y="23"/>
                    <a:pt x="0" y="34"/>
                    <a:pt x="0" y="72"/>
                  </a:cubicBezTo>
                  <a:cubicBezTo>
                    <a:pt x="4" y="87"/>
                    <a:pt x="11" y="98"/>
                    <a:pt x="18" y="113"/>
                  </a:cubicBezTo>
                  <a:cubicBezTo>
                    <a:pt x="22" y="113"/>
                    <a:pt x="22" y="117"/>
                    <a:pt x="22" y="117"/>
                  </a:cubicBezTo>
                  <a:cubicBezTo>
                    <a:pt x="26" y="117"/>
                    <a:pt x="33" y="113"/>
                    <a:pt x="37" y="109"/>
                  </a:cubicBezTo>
                  <a:cubicBezTo>
                    <a:pt x="45" y="105"/>
                    <a:pt x="48" y="105"/>
                    <a:pt x="52" y="105"/>
                  </a:cubicBezTo>
                  <a:cubicBezTo>
                    <a:pt x="59" y="105"/>
                    <a:pt x="63" y="109"/>
                    <a:pt x="67" y="124"/>
                  </a:cubicBezTo>
                  <a:cubicBezTo>
                    <a:pt x="85" y="113"/>
                    <a:pt x="104" y="101"/>
                    <a:pt x="127" y="101"/>
                  </a:cubicBezTo>
                  <a:cubicBezTo>
                    <a:pt x="142" y="98"/>
                    <a:pt x="161" y="94"/>
                    <a:pt x="175" y="94"/>
                  </a:cubicBezTo>
                  <a:cubicBezTo>
                    <a:pt x="157" y="27"/>
                    <a:pt x="130" y="8"/>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3" name="Google Shape;43943;p28"/>
            <p:cNvSpPr/>
            <p:nvPr/>
          </p:nvSpPr>
          <p:spPr>
            <a:xfrm>
              <a:off x="-4071400" y="-3478588"/>
              <a:ext cx="7019" cy="9359"/>
            </a:xfrm>
            <a:custGeom>
              <a:avLst/>
              <a:gdLst/>
              <a:ahLst/>
              <a:cxnLst/>
              <a:rect l="l" t="t" r="r" b="b"/>
              <a:pathLst>
                <a:path w="147" h="196" extrusionOk="0">
                  <a:moveTo>
                    <a:pt x="124" y="0"/>
                  </a:moveTo>
                  <a:lnTo>
                    <a:pt x="124" y="0"/>
                  </a:lnTo>
                  <a:cubicBezTo>
                    <a:pt x="113" y="12"/>
                    <a:pt x="101" y="16"/>
                    <a:pt x="90" y="16"/>
                  </a:cubicBezTo>
                  <a:cubicBezTo>
                    <a:pt x="83" y="16"/>
                    <a:pt x="72" y="16"/>
                    <a:pt x="64" y="9"/>
                  </a:cubicBezTo>
                  <a:cubicBezTo>
                    <a:pt x="46" y="23"/>
                    <a:pt x="53" y="42"/>
                    <a:pt x="53" y="57"/>
                  </a:cubicBezTo>
                  <a:cubicBezTo>
                    <a:pt x="56" y="90"/>
                    <a:pt x="34" y="90"/>
                    <a:pt x="12" y="94"/>
                  </a:cubicBezTo>
                  <a:cubicBezTo>
                    <a:pt x="12" y="116"/>
                    <a:pt x="30" y="121"/>
                    <a:pt x="49" y="124"/>
                  </a:cubicBezTo>
                  <a:cubicBezTo>
                    <a:pt x="46" y="150"/>
                    <a:pt x="1" y="150"/>
                    <a:pt x="8" y="188"/>
                  </a:cubicBezTo>
                  <a:cubicBezTo>
                    <a:pt x="12" y="188"/>
                    <a:pt x="20" y="184"/>
                    <a:pt x="23" y="184"/>
                  </a:cubicBezTo>
                  <a:cubicBezTo>
                    <a:pt x="38" y="188"/>
                    <a:pt x="53" y="195"/>
                    <a:pt x="64" y="195"/>
                  </a:cubicBezTo>
                  <a:lnTo>
                    <a:pt x="68" y="195"/>
                  </a:lnTo>
                  <a:cubicBezTo>
                    <a:pt x="72" y="195"/>
                    <a:pt x="77" y="195"/>
                    <a:pt x="81" y="195"/>
                  </a:cubicBezTo>
                  <a:cubicBezTo>
                    <a:pt x="105" y="195"/>
                    <a:pt x="132" y="193"/>
                    <a:pt x="135" y="161"/>
                  </a:cubicBezTo>
                  <a:cubicBezTo>
                    <a:pt x="139" y="143"/>
                    <a:pt x="128" y="143"/>
                    <a:pt x="116" y="143"/>
                  </a:cubicBezTo>
                  <a:lnTo>
                    <a:pt x="106" y="143"/>
                  </a:lnTo>
                  <a:cubicBezTo>
                    <a:pt x="94" y="143"/>
                    <a:pt x="83" y="139"/>
                    <a:pt x="79" y="128"/>
                  </a:cubicBezTo>
                  <a:cubicBezTo>
                    <a:pt x="94" y="90"/>
                    <a:pt x="146" y="57"/>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4" name="Google Shape;43944;p28"/>
            <p:cNvSpPr/>
            <p:nvPr/>
          </p:nvSpPr>
          <p:spPr>
            <a:xfrm>
              <a:off x="-3898449" y="-3366805"/>
              <a:ext cx="9693" cy="8213"/>
            </a:xfrm>
            <a:custGeom>
              <a:avLst/>
              <a:gdLst/>
              <a:ahLst/>
              <a:cxnLst/>
              <a:rect l="l" t="t" r="r" b="b"/>
              <a:pathLst>
                <a:path w="203" h="172" extrusionOk="0">
                  <a:moveTo>
                    <a:pt x="169" y="0"/>
                  </a:moveTo>
                  <a:cubicBezTo>
                    <a:pt x="128" y="0"/>
                    <a:pt x="117" y="56"/>
                    <a:pt x="79" y="59"/>
                  </a:cubicBezTo>
                  <a:cubicBezTo>
                    <a:pt x="61" y="78"/>
                    <a:pt x="38" y="93"/>
                    <a:pt x="19" y="112"/>
                  </a:cubicBezTo>
                  <a:cubicBezTo>
                    <a:pt x="1" y="119"/>
                    <a:pt x="31" y="142"/>
                    <a:pt x="9" y="146"/>
                  </a:cubicBezTo>
                  <a:cubicBezTo>
                    <a:pt x="9" y="161"/>
                    <a:pt x="16" y="164"/>
                    <a:pt x="23" y="164"/>
                  </a:cubicBezTo>
                  <a:lnTo>
                    <a:pt x="35" y="164"/>
                  </a:lnTo>
                  <a:cubicBezTo>
                    <a:pt x="38" y="161"/>
                    <a:pt x="42" y="161"/>
                    <a:pt x="45" y="161"/>
                  </a:cubicBezTo>
                  <a:cubicBezTo>
                    <a:pt x="53" y="161"/>
                    <a:pt x="57" y="164"/>
                    <a:pt x="61" y="172"/>
                  </a:cubicBezTo>
                  <a:cubicBezTo>
                    <a:pt x="76" y="168"/>
                    <a:pt x="98" y="168"/>
                    <a:pt x="105" y="149"/>
                  </a:cubicBezTo>
                  <a:lnTo>
                    <a:pt x="105" y="149"/>
                  </a:lnTo>
                  <a:cubicBezTo>
                    <a:pt x="103" y="149"/>
                    <a:pt x="100" y="149"/>
                    <a:pt x="96" y="149"/>
                  </a:cubicBezTo>
                  <a:cubicBezTo>
                    <a:pt x="86" y="149"/>
                    <a:pt x="76" y="147"/>
                    <a:pt x="87" y="130"/>
                  </a:cubicBezTo>
                  <a:cubicBezTo>
                    <a:pt x="90" y="119"/>
                    <a:pt x="90" y="97"/>
                    <a:pt x="105" y="97"/>
                  </a:cubicBezTo>
                  <a:lnTo>
                    <a:pt x="109" y="97"/>
                  </a:lnTo>
                  <a:cubicBezTo>
                    <a:pt x="132" y="101"/>
                    <a:pt x="117" y="123"/>
                    <a:pt x="121" y="135"/>
                  </a:cubicBezTo>
                  <a:cubicBezTo>
                    <a:pt x="180" y="108"/>
                    <a:pt x="202" y="63"/>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5" name="Google Shape;43945;p28"/>
            <p:cNvSpPr/>
            <p:nvPr/>
          </p:nvSpPr>
          <p:spPr>
            <a:xfrm>
              <a:off x="-4091550" y="-3520369"/>
              <a:ext cx="13036" cy="8643"/>
            </a:xfrm>
            <a:custGeom>
              <a:avLst/>
              <a:gdLst/>
              <a:ahLst/>
              <a:cxnLst/>
              <a:rect l="l" t="t" r="r" b="b"/>
              <a:pathLst>
                <a:path w="273" h="181" extrusionOk="0">
                  <a:moveTo>
                    <a:pt x="7" y="1"/>
                  </a:moveTo>
                  <a:cubicBezTo>
                    <a:pt x="4" y="1"/>
                    <a:pt x="4" y="4"/>
                    <a:pt x="0" y="9"/>
                  </a:cubicBezTo>
                  <a:cubicBezTo>
                    <a:pt x="4" y="16"/>
                    <a:pt x="15" y="27"/>
                    <a:pt x="15" y="35"/>
                  </a:cubicBezTo>
                  <a:cubicBezTo>
                    <a:pt x="4" y="72"/>
                    <a:pt x="4" y="87"/>
                    <a:pt x="15" y="87"/>
                  </a:cubicBezTo>
                  <a:cubicBezTo>
                    <a:pt x="23" y="87"/>
                    <a:pt x="38" y="76"/>
                    <a:pt x="60" y="61"/>
                  </a:cubicBezTo>
                  <a:cubicBezTo>
                    <a:pt x="64" y="54"/>
                    <a:pt x="75" y="54"/>
                    <a:pt x="83" y="54"/>
                  </a:cubicBezTo>
                  <a:cubicBezTo>
                    <a:pt x="105" y="54"/>
                    <a:pt x="135" y="72"/>
                    <a:pt x="131" y="99"/>
                  </a:cubicBezTo>
                  <a:cubicBezTo>
                    <a:pt x="131" y="139"/>
                    <a:pt x="169" y="151"/>
                    <a:pt x="180" y="180"/>
                  </a:cubicBezTo>
                  <a:cubicBezTo>
                    <a:pt x="195" y="128"/>
                    <a:pt x="254" y="117"/>
                    <a:pt x="273" y="72"/>
                  </a:cubicBezTo>
                  <a:lnTo>
                    <a:pt x="273" y="68"/>
                  </a:lnTo>
                  <a:cubicBezTo>
                    <a:pt x="269" y="57"/>
                    <a:pt x="262" y="54"/>
                    <a:pt x="259" y="54"/>
                  </a:cubicBezTo>
                  <a:cubicBezTo>
                    <a:pt x="250" y="54"/>
                    <a:pt x="247" y="64"/>
                    <a:pt x="240" y="72"/>
                  </a:cubicBezTo>
                  <a:cubicBezTo>
                    <a:pt x="224" y="87"/>
                    <a:pt x="206" y="99"/>
                    <a:pt x="191" y="99"/>
                  </a:cubicBezTo>
                  <a:cubicBezTo>
                    <a:pt x="180" y="99"/>
                    <a:pt x="169" y="94"/>
                    <a:pt x="169" y="80"/>
                  </a:cubicBezTo>
                  <a:cubicBezTo>
                    <a:pt x="157" y="42"/>
                    <a:pt x="128" y="54"/>
                    <a:pt x="116" y="35"/>
                  </a:cubicBezTo>
                  <a:cubicBezTo>
                    <a:pt x="93" y="27"/>
                    <a:pt x="75" y="20"/>
                    <a:pt x="52" y="12"/>
                  </a:cubicBezTo>
                  <a:lnTo>
                    <a:pt x="41" y="12"/>
                  </a:lnTo>
                  <a:cubicBezTo>
                    <a:pt x="30" y="12"/>
                    <a:pt x="19"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6" name="Google Shape;43946;p28"/>
            <p:cNvSpPr/>
            <p:nvPr/>
          </p:nvSpPr>
          <p:spPr>
            <a:xfrm>
              <a:off x="-4072450" y="-3340925"/>
              <a:ext cx="11651" cy="6303"/>
            </a:xfrm>
            <a:custGeom>
              <a:avLst/>
              <a:gdLst/>
              <a:ahLst/>
              <a:cxnLst/>
              <a:rect l="l" t="t" r="r" b="b"/>
              <a:pathLst>
                <a:path w="244" h="132" extrusionOk="0">
                  <a:moveTo>
                    <a:pt x="52" y="0"/>
                  </a:moveTo>
                  <a:cubicBezTo>
                    <a:pt x="23" y="7"/>
                    <a:pt x="16" y="33"/>
                    <a:pt x="0" y="56"/>
                  </a:cubicBezTo>
                  <a:cubicBezTo>
                    <a:pt x="11" y="101"/>
                    <a:pt x="49" y="112"/>
                    <a:pt x="86" y="123"/>
                  </a:cubicBezTo>
                  <a:cubicBezTo>
                    <a:pt x="94" y="116"/>
                    <a:pt x="101" y="112"/>
                    <a:pt x="109" y="112"/>
                  </a:cubicBezTo>
                  <a:cubicBezTo>
                    <a:pt x="123" y="112"/>
                    <a:pt x="135" y="127"/>
                    <a:pt x="150" y="131"/>
                  </a:cubicBezTo>
                  <a:cubicBezTo>
                    <a:pt x="180" y="127"/>
                    <a:pt x="209" y="123"/>
                    <a:pt x="243" y="119"/>
                  </a:cubicBezTo>
                  <a:cubicBezTo>
                    <a:pt x="235" y="104"/>
                    <a:pt x="225" y="97"/>
                    <a:pt x="206" y="93"/>
                  </a:cubicBezTo>
                  <a:cubicBezTo>
                    <a:pt x="202" y="93"/>
                    <a:pt x="195" y="97"/>
                    <a:pt x="187" y="97"/>
                  </a:cubicBezTo>
                  <a:cubicBezTo>
                    <a:pt x="173" y="97"/>
                    <a:pt x="161" y="90"/>
                    <a:pt x="157" y="71"/>
                  </a:cubicBezTo>
                  <a:cubicBezTo>
                    <a:pt x="109" y="67"/>
                    <a:pt x="83" y="33"/>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7" name="Google Shape;43947;p28"/>
            <p:cNvSpPr/>
            <p:nvPr/>
          </p:nvSpPr>
          <p:spPr>
            <a:xfrm>
              <a:off x="-3941806" y="-3360932"/>
              <a:ext cx="7736" cy="10028"/>
            </a:xfrm>
            <a:custGeom>
              <a:avLst/>
              <a:gdLst/>
              <a:ahLst/>
              <a:cxnLst/>
              <a:rect l="l" t="t" r="r" b="b"/>
              <a:pathLst>
                <a:path w="162" h="210" extrusionOk="0">
                  <a:moveTo>
                    <a:pt x="116" y="0"/>
                  </a:moveTo>
                  <a:lnTo>
                    <a:pt x="116" y="0"/>
                  </a:lnTo>
                  <a:cubicBezTo>
                    <a:pt x="90" y="26"/>
                    <a:pt x="83" y="64"/>
                    <a:pt x="42" y="64"/>
                  </a:cubicBezTo>
                  <a:lnTo>
                    <a:pt x="23" y="64"/>
                  </a:lnTo>
                  <a:cubicBezTo>
                    <a:pt x="16" y="64"/>
                    <a:pt x="16" y="79"/>
                    <a:pt x="16" y="86"/>
                  </a:cubicBezTo>
                  <a:cubicBezTo>
                    <a:pt x="1" y="131"/>
                    <a:pt x="27" y="169"/>
                    <a:pt x="30" y="209"/>
                  </a:cubicBezTo>
                  <a:cubicBezTo>
                    <a:pt x="38" y="202"/>
                    <a:pt x="45" y="198"/>
                    <a:pt x="49" y="187"/>
                  </a:cubicBezTo>
                  <a:cubicBezTo>
                    <a:pt x="64" y="146"/>
                    <a:pt x="68" y="127"/>
                    <a:pt x="83" y="127"/>
                  </a:cubicBezTo>
                  <a:cubicBezTo>
                    <a:pt x="94" y="127"/>
                    <a:pt x="109" y="138"/>
                    <a:pt x="139" y="161"/>
                  </a:cubicBezTo>
                  <a:lnTo>
                    <a:pt x="142" y="161"/>
                  </a:lnTo>
                  <a:cubicBezTo>
                    <a:pt x="150" y="161"/>
                    <a:pt x="154" y="161"/>
                    <a:pt x="161" y="164"/>
                  </a:cubicBezTo>
                  <a:cubicBezTo>
                    <a:pt x="154" y="109"/>
                    <a:pt x="109" y="64"/>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8" name="Google Shape;43948;p28"/>
            <p:cNvSpPr/>
            <p:nvPr/>
          </p:nvSpPr>
          <p:spPr>
            <a:xfrm>
              <a:off x="-3908620" y="-3186406"/>
              <a:ext cx="6828" cy="7544"/>
            </a:xfrm>
            <a:custGeom>
              <a:avLst/>
              <a:gdLst/>
              <a:ahLst/>
              <a:cxnLst/>
              <a:rect l="l" t="t" r="r" b="b"/>
              <a:pathLst>
                <a:path w="143" h="158" extrusionOk="0">
                  <a:moveTo>
                    <a:pt x="106" y="1"/>
                  </a:moveTo>
                  <a:cubicBezTo>
                    <a:pt x="91" y="1"/>
                    <a:pt x="79" y="23"/>
                    <a:pt x="68" y="23"/>
                  </a:cubicBezTo>
                  <a:cubicBezTo>
                    <a:pt x="8" y="35"/>
                    <a:pt x="1" y="46"/>
                    <a:pt x="20" y="98"/>
                  </a:cubicBezTo>
                  <a:cubicBezTo>
                    <a:pt x="27" y="113"/>
                    <a:pt x="23" y="128"/>
                    <a:pt x="8" y="136"/>
                  </a:cubicBezTo>
                  <a:cubicBezTo>
                    <a:pt x="31" y="151"/>
                    <a:pt x="46" y="158"/>
                    <a:pt x="61" y="158"/>
                  </a:cubicBezTo>
                  <a:cubicBezTo>
                    <a:pt x="87" y="158"/>
                    <a:pt x="106" y="136"/>
                    <a:pt x="143" y="84"/>
                  </a:cubicBezTo>
                  <a:lnTo>
                    <a:pt x="143" y="84"/>
                  </a:lnTo>
                  <a:cubicBezTo>
                    <a:pt x="139" y="87"/>
                    <a:pt x="135" y="87"/>
                    <a:pt x="132" y="87"/>
                  </a:cubicBezTo>
                  <a:cubicBezTo>
                    <a:pt x="113" y="87"/>
                    <a:pt x="98" y="75"/>
                    <a:pt x="91" y="61"/>
                  </a:cubicBezTo>
                  <a:cubicBezTo>
                    <a:pt x="83" y="39"/>
                    <a:pt x="109" y="39"/>
                    <a:pt x="120" y="27"/>
                  </a:cubicBezTo>
                  <a:cubicBezTo>
                    <a:pt x="117" y="5"/>
                    <a:pt x="109"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9" name="Google Shape;43949;p28"/>
            <p:cNvSpPr/>
            <p:nvPr/>
          </p:nvSpPr>
          <p:spPr>
            <a:xfrm>
              <a:off x="-3958757" y="-3225131"/>
              <a:ext cx="8070" cy="6685"/>
            </a:xfrm>
            <a:custGeom>
              <a:avLst/>
              <a:gdLst/>
              <a:ahLst/>
              <a:cxnLst/>
              <a:rect l="l" t="t" r="r" b="b"/>
              <a:pathLst>
                <a:path w="169" h="140" extrusionOk="0">
                  <a:moveTo>
                    <a:pt x="52" y="1"/>
                  </a:moveTo>
                  <a:cubicBezTo>
                    <a:pt x="42" y="5"/>
                    <a:pt x="30" y="5"/>
                    <a:pt x="19" y="8"/>
                  </a:cubicBezTo>
                  <a:cubicBezTo>
                    <a:pt x="4" y="16"/>
                    <a:pt x="4" y="27"/>
                    <a:pt x="4" y="39"/>
                  </a:cubicBezTo>
                  <a:cubicBezTo>
                    <a:pt x="16" y="65"/>
                    <a:pt x="0" y="98"/>
                    <a:pt x="30" y="113"/>
                  </a:cubicBezTo>
                  <a:cubicBezTo>
                    <a:pt x="49" y="117"/>
                    <a:pt x="71" y="113"/>
                    <a:pt x="83" y="124"/>
                  </a:cubicBezTo>
                  <a:cubicBezTo>
                    <a:pt x="94" y="136"/>
                    <a:pt x="105" y="139"/>
                    <a:pt x="116" y="139"/>
                  </a:cubicBezTo>
                  <a:cubicBezTo>
                    <a:pt x="131" y="139"/>
                    <a:pt x="142" y="124"/>
                    <a:pt x="154" y="106"/>
                  </a:cubicBezTo>
                  <a:cubicBezTo>
                    <a:pt x="157" y="98"/>
                    <a:pt x="165" y="87"/>
                    <a:pt x="169" y="79"/>
                  </a:cubicBezTo>
                  <a:cubicBezTo>
                    <a:pt x="169" y="75"/>
                    <a:pt x="165" y="72"/>
                    <a:pt x="161" y="68"/>
                  </a:cubicBezTo>
                  <a:cubicBezTo>
                    <a:pt x="150" y="72"/>
                    <a:pt x="139" y="75"/>
                    <a:pt x="131" y="75"/>
                  </a:cubicBezTo>
                  <a:cubicBezTo>
                    <a:pt x="116" y="75"/>
                    <a:pt x="105" y="68"/>
                    <a:pt x="105" y="42"/>
                  </a:cubicBezTo>
                  <a:cubicBezTo>
                    <a:pt x="102" y="31"/>
                    <a:pt x="90" y="23"/>
                    <a:pt x="83" y="12"/>
                  </a:cubicBezTo>
                  <a:cubicBezTo>
                    <a:pt x="71" y="8"/>
                    <a:pt x="60"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0" name="Google Shape;43950;p28"/>
            <p:cNvSpPr/>
            <p:nvPr/>
          </p:nvSpPr>
          <p:spPr>
            <a:xfrm>
              <a:off x="-3817752" y="-3333428"/>
              <a:ext cx="9311" cy="9120"/>
            </a:xfrm>
            <a:custGeom>
              <a:avLst/>
              <a:gdLst/>
              <a:ahLst/>
              <a:cxnLst/>
              <a:rect l="l" t="t" r="r" b="b"/>
              <a:pathLst>
                <a:path w="195" h="191" extrusionOk="0">
                  <a:moveTo>
                    <a:pt x="195" y="0"/>
                  </a:moveTo>
                  <a:lnTo>
                    <a:pt x="195" y="0"/>
                  </a:lnTo>
                  <a:cubicBezTo>
                    <a:pt x="165" y="33"/>
                    <a:pt x="139" y="78"/>
                    <a:pt x="87" y="78"/>
                  </a:cubicBezTo>
                  <a:lnTo>
                    <a:pt x="82" y="78"/>
                  </a:lnTo>
                  <a:cubicBezTo>
                    <a:pt x="64" y="93"/>
                    <a:pt x="46" y="112"/>
                    <a:pt x="27" y="127"/>
                  </a:cubicBezTo>
                  <a:cubicBezTo>
                    <a:pt x="27" y="138"/>
                    <a:pt x="23" y="142"/>
                    <a:pt x="15" y="145"/>
                  </a:cubicBezTo>
                  <a:cubicBezTo>
                    <a:pt x="8" y="157"/>
                    <a:pt x="4" y="168"/>
                    <a:pt x="1" y="179"/>
                  </a:cubicBezTo>
                  <a:cubicBezTo>
                    <a:pt x="12" y="190"/>
                    <a:pt x="23" y="190"/>
                    <a:pt x="34" y="190"/>
                  </a:cubicBezTo>
                  <a:cubicBezTo>
                    <a:pt x="56" y="190"/>
                    <a:pt x="75" y="183"/>
                    <a:pt x="94" y="179"/>
                  </a:cubicBezTo>
                  <a:cubicBezTo>
                    <a:pt x="94" y="142"/>
                    <a:pt x="120" y="135"/>
                    <a:pt x="150" y="127"/>
                  </a:cubicBezTo>
                  <a:cubicBezTo>
                    <a:pt x="172" y="90"/>
                    <a:pt x="195" y="48"/>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1" name="Google Shape;43951;p28"/>
            <p:cNvSpPr/>
            <p:nvPr/>
          </p:nvSpPr>
          <p:spPr>
            <a:xfrm>
              <a:off x="-4073166" y="-3519462"/>
              <a:ext cx="8070" cy="11126"/>
            </a:xfrm>
            <a:custGeom>
              <a:avLst/>
              <a:gdLst/>
              <a:ahLst/>
              <a:cxnLst/>
              <a:rect l="l" t="t" r="r" b="b"/>
              <a:pathLst>
                <a:path w="169" h="233" extrusionOk="0">
                  <a:moveTo>
                    <a:pt x="101" y="1"/>
                  </a:moveTo>
                  <a:cubicBezTo>
                    <a:pt x="98" y="1"/>
                    <a:pt x="93" y="4"/>
                    <a:pt x="90" y="4"/>
                  </a:cubicBezTo>
                  <a:cubicBezTo>
                    <a:pt x="112" y="45"/>
                    <a:pt x="109" y="94"/>
                    <a:pt x="127" y="139"/>
                  </a:cubicBezTo>
                  <a:cubicBezTo>
                    <a:pt x="131" y="147"/>
                    <a:pt x="127" y="158"/>
                    <a:pt x="116" y="161"/>
                  </a:cubicBezTo>
                  <a:cubicBezTo>
                    <a:pt x="112" y="165"/>
                    <a:pt x="112" y="165"/>
                    <a:pt x="109" y="165"/>
                  </a:cubicBezTo>
                  <a:cubicBezTo>
                    <a:pt x="101" y="165"/>
                    <a:pt x="101" y="158"/>
                    <a:pt x="98" y="150"/>
                  </a:cubicBezTo>
                  <a:cubicBezTo>
                    <a:pt x="98" y="135"/>
                    <a:pt x="93" y="132"/>
                    <a:pt x="90" y="132"/>
                  </a:cubicBezTo>
                  <a:cubicBezTo>
                    <a:pt x="83" y="132"/>
                    <a:pt x="79" y="139"/>
                    <a:pt x="71" y="147"/>
                  </a:cubicBezTo>
                  <a:cubicBezTo>
                    <a:pt x="64" y="154"/>
                    <a:pt x="57" y="158"/>
                    <a:pt x="49" y="158"/>
                  </a:cubicBezTo>
                  <a:cubicBezTo>
                    <a:pt x="41" y="158"/>
                    <a:pt x="41" y="147"/>
                    <a:pt x="45" y="132"/>
                  </a:cubicBezTo>
                  <a:cubicBezTo>
                    <a:pt x="49" y="116"/>
                    <a:pt x="49" y="109"/>
                    <a:pt x="38" y="98"/>
                  </a:cubicBezTo>
                  <a:cubicBezTo>
                    <a:pt x="38" y="120"/>
                    <a:pt x="0" y="135"/>
                    <a:pt x="19" y="161"/>
                  </a:cubicBezTo>
                  <a:cubicBezTo>
                    <a:pt x="41" y="184"/>
                    <a:pt x="64" y="210"/>
                    <a:pt x="90" y="228"/>
                  </a:cubicBezTo>
                  <a:cubicBezTo>
                    <a:pt x="98" y="228"/>
                    <a:pt x="101" y="232"/>
                    <a:pt x="105" y="232"/>
                  </a:cubicBezTo>
                  <a:cubicBezTo>
                    <a:pt x="124" y="232"/>
                    <a:pt x="131" y="214"/>
                    <a:pt x="138" y="195"/>
                  </a:cubicBezTo>
                  <a:cubicBezTo>
                    <a:pt x="153" y="158"/>
                    <a:pt x="131" y="113"/>
                    <a:pt x="161" y="75"/>
                  </a:cubicBezTo>
                  <a:cubicBezTo>
                    <a:pt x="169" y="68"/>
                    <a:pt x="157" y="30"/>
                    <a:pt x="124" y="27"/>
                  </a:cubicBezTo>
                  <a:cubicBezTo>
                    <a:pt x="109" y="27"/>
                    <a:pt x="105" y="16"/>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2" name="Google Shape;43952;p28"/>
            <p:cNvSpPr/>
            <p:nvPr/>
          </p:nvSpPr>
          <p:spPr>
            <a:xfrm>
              <a:off x="-4088160" y="-3556755"/>
              <a:ext cx="6303" cy="13036"/>
            </a:xfrm>
            <a:custGeom>
              <a:avLst/>
              <a:gdLst/>
              <a:ahLst/>
              <a:cxnLst/>
              <a:rect l="l" t="t" r="r" b="b"/>
              <a:pathLst>
                <a:path w="132" h="273" extrusionOk="0">
                  <a:moveTo>
                    <a:pt x="112" y="8"/>
                  </a:moveTo>
                  <a:cubicBezTo>
                    <a:pt x="75" y="23"/>
                    <a:pt x="26" y="0"/>
                    <a:pt x="0" y="45"/>
                  </a:cubicBezTo>
                  <a:lnTo>
                    <a:pt x="12" y="45"/>
                  </a:lnTo>
                  <a:cubicBezTo>
                    <a:pt x="15" y="41"/>
                    <a:pt x="19" y="41"/>
                    <a:pt x="22" y="41"/>
                  </a:cubicBezTo>
                  <a:cubicBezTo>
                    <a:pt x="26" y="41"/>
                    <a:pt x="31" y="45"/>
                    <a:pt x="26" y="60"/>
                  </a:cubicBezTo>
                  <a:cubicBezTo>
                    <a:pt x="22" y="76"/>
                    <a:pt x="22" y="86"/>
                    <a:pt x="34" y="90"/>
                  </a:cubicBezTo>
                  <a:cubicBezTo>
                    <a:pt x="101" y="124"/>
                    <a:pt x="60" y="154"/>
                    <a:pt x="31" y="180"/>
                  </a:cubicBezTo>
                  <a:cubicBezTo>
                    <a:pt x="53" y="214"/>
                    <a:pt x="45" y="243"/>
                    <a:pt x="26" y="273"/>
                  </a:cubicBezTo>
                  <a:cubicBezTo>
                    <a:pt x="53" y="273"/>
                    <a:pt x="79" y="266"/>
                    <a:pt x="86" y="236"/>
                  </a:cubicBezTo>
                  <a:cubicBezTo>
                    <a:pt x="79" y="224"/>
                    <a:pt x="79" y="210"/>
                    <a:pt x="75" y="202"/>
                  </a:cubicBezTo>
                  <a:cubicBezTo>
                    <a:pt x="57" y="169"/>
                    <a:pt x="120" y="157"/>
                    <a:pt x="93" y="116"/>
                  </a:cubicBezTo>
                  <a:cubicBezTo>
                    <a:pt x="79" y="93"/>
                    <a:pt x="105" y="57"/>
                    <a:pt x="120" y="31"/>
                  </a:cubicBezTo>
                  <a:cubicBezTo>
                    <a:pt x="131" y="19"/>
                    <a:pt x="120" y="8"/>
                    <a:pt x="116"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3" name="Google Shape;43953;p28"/>
            <p:cNvSpPr/>
            <p:nvPr/>
          </p:nvSpPr>
          <p:spPr>
            <a:xfrm>
              <a:off x="-4029618" y="-3636688"/>
              <a:ext cx="8261" cy="11412"/>
            </a:xfrm>
            <a:custGeom>
              <a:avLst/>
              <a:gdLst/>
              <a:ahLst/>
              <a:cxnLst/>
              <a:rect l="l" t="t" r="r" b="b"/>
              <a:pathLst>
                <a:path w="173" h="239" extrusionOk="0">
                  <a:moveTo>
                    <a:pt x="42" y="0"/>
                  </a:moveTo>
                  <a:cubicBezTo>
                    <a:pt x="11" y="23"/>
                    <a:pt x="52" y="63"/>
                    <a:pt x="19" y="82"/>
                  </a:cubicBezTo>
                  <a:cubicBezTo>
                    <a:pt x="61" y="116"/>
                    <a:pt x="8" y="127"/>
                    <a:pt x="0" y="145"/>
                  </a:cubicBezTo>
                  <a:cubicBezTo>
                    <a:pt x="19" y="183"/>
                    <a:pt x="75" y="161"/>
                    <a:pt x="79" y="209"/>
                  </a:cubicBezTo>
                  <a:cubicBezTo>
                    <a:pt x="94" y="220"/>
                    <a:pt x="105" y="228"/>
                    <a:pt x="120" y="239"/>
                  </a:cubicBezTo>
                  <a:cubicBezTo>
                    <a:pt x="109" y="206"/>
                    <a:pt x="123" y="187"/>
                    <a:pt x="157" y="187"/>
                  </a:cubicBezTo>
                  <a:cubicBezTo>
                    <a:pt x="173" y="164"/>
                    <a:pt x="168" y="138"/>
                    <a:pt x="165" y="112"/>
                  </a:cubicBezTo>
                  <a:lnTo>
                    <a:pt x="157" y="112"/>
                  </a:lnTo>
                  <a:cubicBezTo>
                    <a:pt x="139" y="112"/>
                    <a:pt x="120" y="119"/>
                    <a:pt x="105" y="130"/>
                  </a:cubicBezTo>
                  <a:cubicBezTo>
                    <a:pt x="109" y="145"/>
                    <a:pt x="131" y="157"/>
                    <a:pt x="116" y="168"/>
                  </a:cubicBezTo>
                  <a:cubicBezTo>
                    <a:pt x="109" y="171"/>
                    <a:pt x="105" y="175"/>
                    <a:pt x="97" y="175"/>
                  </a:cubicBezTo>
                  <a:cubicBezTo>
                    <a:pt x="83" y="175"/>
                    <a:pt x="68" y="164"/>
                    <a:pt x="56" y="153"/>
                  </a:cubicBezTo>
                  <a:cubicBezTo>
                    <a:pt x="42" y="138"/>
                    <a:pt x="64" y="130"/>
                    <a:pt x="71" y="119"/>
                  </a:cubicBezTo>
                  <a:cubicBezTo>
                    <a:pt x="68" y="93"/>
                    <a:pt x="64" y="67"/>
                    <a:pt x="97" y="56"/>
                  </a:cubicBezTo>
                  <a:cubicBezTo>
                    <a:pt x="105" y="52"/>
                    <a:pt x="109" y="49"/>
                    <a:pt x="105" y="37"/>
                  </a:cubicBezTo>
                  <a:lnTo>
                    <a:pt x="97" y="37"/>
                  </a:lnTo>
                  <a:cubicBezTo>
                    <a:pt x="71" y="37"/>
                    <a:pt x="56"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4" name="Google Shape;43954;p28"/>
            <p:cNvSpPr/>
            <p:nvPr/>
          </p:nvSpPr>
          <p:spPr>
            <a:xfrm>
              <a:off x="-4085295" y="-3159045"/>
              <a:ext cx="7544" cy="8070"/>
            </a:xfrm>
            <a:custGeom>
              <a:avLst/>
              <a:gdLst/>
              <a:ahLst/>
              <a:cxnLst/>
              <a:rect l="l" t="t" r="r" b="b"/>
              <a:pathLst>
                <a:path w="158" h="169" extrusionOk="0">
                  <a:moveTo>
                    <a:pt x="38" y="0"/>
                  </a:moveTo>
                  <a:cubicBezTo>
                    <a:pt x="33" y="0"/>
                    <a:pt x="30" y="0"/>
                    <a:pt x="26" y="4"/>
                  </a:cubicBezTo>
                  <a:cubicBezTo>
                    <a:pt x="23" y="8"/>
                    <a:pt x="19" y="15"/>
                    <a:pt x="15" y="18"/>
                  </a:cubicBezTo>
                  <a:cubicBezTo>
                    <a:pt x="11" y="30"/>
                    <a:pt x="7" y="41"/>
                    <a:pt x="4" y="52"/>
                  </a:cubicBezTo>
                  <a:cubicBezTo>
                    <a:pt x="33" y="68"/>
                    <a:pt x="0" y="94"/>
                    <a:pt x="7" y="113"/>
                  </a:cubicBezTo>
                  <a:cubicBezTo>
                    <a:pt x="11" y="120"/>
                    <a:pt x="15" y="123"/>
                    <a:pt x="19" y="130"/>
                  </a:cubicBezTo>
                  <a:cubicBezTo>
                    <a:pt x="30" y="123"/>
                    <a:pt x="38" y="120"/>
                    <a:pt x="45" y="120"/>
                  </a:cubicBezTo>
                  <a:cubicBezTo>
                    <a:pt x="64" y="120"/>
                    <a:pt x="60" y="149"/>
                    <a:pt x="64" y="168"/>
                  </a:cubicBezTo>
                  <a:cubicBezTo>
                    <a:pt x="86" y="130"/>
                    <a:pt x="157" y="127"/>
                    <a:pt x="146" y="63"/>
                  </a:cubicBezTo>
                  <a:cubicBezTo>
                    <a:pt x="116" y="56"/>
                    <a:pt x="75" y="60"/>
                    <a:pt x="75" y="11"/>
                  </a:cubicBezTo>
                  <a:cubicBezTo>
                    <a:pt x="64" y="8"/>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5" name="Google Shape;43955;p28"/>
            <p:cNvSpPr/>
            <p:nvPr/>
          </p:nvSpPr>
          <p:spPr>
            <a:xfrm>
              <a:off x="-3891143" y="-3528200"/>
              <a:ext cx="8118" cy="7401"/>
            </a:xfrm>
            <a:custGeom>
              <a:avLst/>
              <a:gdLst/>
              <a:ahLst/>
              <a:cxnLst/>
              <a:rect l="l" t="t" r="r" b="b"/>
              <a:pathLst>
                <a:path w="170" h="155" extrusionOk="0">
                  <a:moveTo>
                    <a:pt x="117" y="1"/>
                  </a:moveTo>
                  <a:cubicBezTo>
                    <a:pt x="80" y="1"/>
                    <a:pt x="54" y="27"/>
                    <a:pt x="27" y="42"/>
                  </a:cubicBezTo>
                  <a:cubicBezTo>
                    <a:pt x="16" y="53"/>
                    <a:pt x="9" y="64"/>
                    <a:pt x="1" y="79"/>
                  </a:cubicBezTo>
                  <a:cubicBezTo>
                    <a:pt x="5" y="87"/>
                    <a:pt x="5" y="97"/>
                    <a:pt x="13" y="106"/>
                  </a:cubicBezTo>
                  <a:cubicBezTo>
                    <a:pt x="20" y="128"/>
                    <a:pt x="27" y="154"/>
                    <a:pt x="54" y="154"/>
                  </a:cubicBezTo>
                  <a:lnTo>
                    <a:pt x="61" y="154"/>
                  </a:lnTo>
                  <a:cubicBezTo>
                    <a:pt x="87" y="146"/>
                    <a:pt x="94" y="120"/>
                    <a:pt x="94" y="90"/>
                  </a:cubicBezTo>
                  <a:cubicBezTo>
                    <a:pt x="91" y="53"/>
                    <a:pt x="121" y="45"/>
                    <a:pt x="151" y="42"/>
                  </a:cubicBezTo>
                  <a:cubicBezTo>
                    <a:pt x="170" y="27"/>
                    <a:pt x="139" y="1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6" name="Google Shape;43956;p28"/>
            <p:cNvSpPr/>
            <p:nvPr/>
          </p:nvSpPr>
          <p:spPr>
            <a:xfrm>
              <a:off x="-4096564" y="-3435899"/>
              <a:ext cx="6828" cy="6446"/>
            </a:xfrm>
            <a:custGeom>
              <a:avLst/>
              <a:gdLst/>
              <a:ahLst/>
              <a:cxnLst/>
              <a:rect l="l" t="t" r="r" b="b"/>
              <a:pathLst>
                <a:path w="143" h="135" extrusionOk="0">
                  <a:moveTo>
                    <a:pt x="72" y="0"/>
                  </a:moveTo>
                  <a:cubicBezTo>
                    <a:pt x="45" y="0"/>
                    <a:pt x="0" y="52"/>
                    <a:pt x="5" y="83"/>
                  </a:cubicBezTo>
                  <a:cubicBezTo>
                    <a:pt x="5" y="97"/>
                    <a:pt x="64" y="135"/>
                    <a:pt x="90" y="135"/>
                  </a:cubicBezTo>
                  <a:lnTo>
                    <a:pt x="94" y="135"/>
                  </a:lnTo>
                  <a:cubicBezTo>
                    <a:pt x="117" y="127"/>
                    <a:pt x="143" y="109"/>
                    <a:pt x="131" y="83"/>
                  </a:cubicBezTo>
                  <a:cubicBezTo>
                    <a:pt x="124" y="52"/>
                    <a:pt x="120" y="7"/>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7" name="Google Shape;43957;p28"/>
            <p:cNvSpPr/>
            <p:nvPr/>
          </p:nvSpPr>
          <p:spPr>
            <a:xfrm>
              <a:off x="-4003022" y="-3468799"/>
              <a:ext cx="6112" cy="8834"/>
            </a:xfrm>
            <a:custGeom>
              <a:avLst/>
              <a:gdLst/>
              <a:ahLst/>
              <a:cxnLst/>
              <a:rect l="l" t="t" r="r" b="b"/>
              <a:pathLst>
                <a:path w="128" h="185" extrusionOk="0">
                  <a:moveTo>
                    <a:pt x="60" y="1"/>
                  </a:moveTo>
                  <a:lnTo>
                    <a:pt x="60" y="1"/>
                  </a:lnTo>
                  <a:cubicBezTo>
                    <a:pt x="79" y="57"/>
                    <a:pt x="34" y="46"/>
                    <a:pt x="4" y="50"/>
                  </a:cubicBezTo>
                  <a:cubicBezTo>
                    <a:pt x="19" y="65"/>
                    <a:pt x="19" y="80"/>
                    <a:pt x="11" y="95"/>
                  </a:cubicBezTo>
                  <a:cubicBezTo>
                    <a:pt x="19" y="99"/>
                    <a:pt x="42" y="95"/>
                    <a:pt x="30" y="113"/>
                  </a:cubicBezTo>
                  <a:cubicBezTo>
                    <a:pt x="1" y="162"/>
                    <a:pt x="34" y="170"/>
                    <a:pt x="71" y="185"/>
                  </a:cubicBezTo>
                  <a:cubicBezTo>
                    <a:pt x="124" y="166"/>
                    <a:pt x="97" y="118"/>
                    <a:pt x="109" y="83"/>
                  </a:cubicBezTo>
                  <a:cubicBezTo>
                    <a:pt x="127" y="39"/>
                    <a:pt x="105"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8" name="Google Shape;43958;p28"/>
            <p:cNvSpPr/>
            <p:nvPr/>
          </p:nvSpPr>
          <p:spPr>
            <a:xfrm>
              <a:off x="-3744742" y="-3262233"/>
              <a:ext cx="9359" cy="7688"/>
            </a:xfrm>
            <a:custGeom>
              <a:avLst/>
              <a:gdLst/>
              <a:ahLst/>
              <a:cxnLst/>
              <a:rect l="l" t="t" r="r" b="b"/>
              <a:pathLst>
                <a:path w="196" h="161" extrusionOk="0">
                  <a:moveTo>
                    <a:pt x="79" y="0"/>
                  </a:moveTo>
                  <a:cubicBezTo>
                    <a:pt x="53" y="0"/>
                    <a:pt x="27" y="15"/>
                    <a:pt x="0" y="26"/>
                  </a:cubicBezTo>
                  <a:cubicBezTo>
                    <a:pt x="19" y="45"/>
                    <a:pt x="61" y="26"/>
                    <a:pt x="68" y="64"/>
                  </a:cubicBezTo>
                  <a:cubicBezTo>
                    <a:pt x="75" y="124"/>
                    <a:pt x="135" y="131"/>
                    <a:pt x="173" y="161"/>
                  </a:cubicBezTo>
                  <a:cubicBezTo>
                    <a:pt x="195" y="116"/>
                    <a:pt x="161" y="90"/>
                    <a:pt x="142" y="60"/>
                  </a:cubicBezTo>
                  <a:cubicBezTo>
                    <a:pt x="135" y="45"/>
                    <a:pt x="139" y="38"/>
                    <a:pt x="139" y="26"/>
                  </a:cubicBezTo>
                  <a:cubicBezTo>
                    <a:pt x="120" y="8"/>
                    <a:pt x="10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9" name="Google Shape;43959;p28"/>
            <p:cNvSpPr/>
            <p:nvPr/>
          </p:nvSpPr>
          <p:spPr>
            <a:xfrm>
              <a:off x="-4011426" y="-3335768"/>
              <a:ext cx="8452" cy="8977"/>
            </a:xfrm>
            <a:custGeom>
              <a:avLst/>
              <a:gdLst/>
              <a:ahLst/>
              <a:cxnLst/>
              <a:rect l="l" t="t" r="r" b="b"/>
              <a:pathLst>
                <a:path w="177" h="188" extrusionOk="0">
                  <a:moveTo>
                    <a:pt x="42" y="1"/>
                  </a:moveTo>
                  <a:cubicBezTo>
                    <a:pt x="38" y="1"/>
                    <a:pt x="30" y="1"/>
                    <a:pt x="27" y="4"/>
                  </a:cubicBezTo>
                  <a:cubicBezTo>
                    <a:pt x="27" y="23"/>
                    <a:pt x="1" y="19"/>
                    <a:pt x="1" y="37"/>
                  </a:cubicBezTo>
                  <a:cubicBezTo>
                    <a:pt x="16" y="105"/>
                    <a:pt x="90" y="101"/>
                    <a:pt x="124" y="146"/>
                  </a:cubicBezTo>
                  <a:cubicBezTo>
                    <a:pt x="151" y="150"/>
                    <a:pt x="154" y="176"/>
                    <a:pt x="173" y="187"/>
                  </a:cubicBezTo>
                  <a:cubicBezTo>
                    <a:pt x="169" y="161"/>
                    <a:pt x="169" y="135"/>
                    <a:pt x="158" y="108"/>
                  </a:cubicBezTo>
                  <a:cubicBezTo>
                    <a:pt x="151" y="94"/>
                    <a:pt x="151" y="90"/>
                    <a:pt x="158" y="90"/>
                  </a:cubicBezTo>
                  <a:cubicBezTo>
                    <a:pt x="161" y="90"/>
                    <a:pt x="173" y="94"/>
                    <a:pt x="177" y="94"/>
                  </a:cubicBezTo>
                  <a:cubicBezTo>
                    <a:pt x="177" y="82"/>
                    <a:pt x="177" y="71"/>
                    <a:pt x="173" y="60"/>
                  </a:cubicBezTo>
                  <a:cubicBezTo>
                    <a:pt x="169" y="63"/>
                    <a:pt x="165" y="63"/>
                    <a:pt x="161" y="63"/>
                  </a:cubicBezTo>
                  <a:cubicBezTo>
                    <a:pt x="146" y="63"/>
                    <a:pt x="135" y="53"/>
                    <a:pt x="128" y="37"/>
                  </a:cubicBezTo>
                  <a:cubicBezTo>
                    <a:pt x="113" y="49"/>
                    <a:pt x="98" y="60"/>
                    <a:pt x="75" y="79"/>
                  </a:cubicBezTo>
                  <a:cubicBezTo>
                    <a:pt x="87" y="34"/>
                    <a:pt x="56"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0" name="Google Shape;43960;p28"/>
            <p:cNvSpPr/>
            <p:nvPr/>
          </p:nvSpPr>
          <p:spPr>
            <a:xfrm>
              <a:off x="-4044278" y="-3262089"/>
              <a:ext cx="9168" cy="4727"/>
            </a:xfrm>
            <a:custGeom>
              <a:avLst/>
              <a:gdLst/>
              <a:ahLst/>
              <a:cxnLst/>
              <a:rect l="l" t="t" r="r" b="b"/>
              <a:pathLst>
                <a:path w="192" h="99" extrusionOk="0">
                  <a:moveTo>
                    <a:pt x="139" y="1"/>
                  </a:moveTo>
                  <a:cubicBezTo>
                    <a:pt x="128" y="1"/>
                    <a:pt x="113" y="9"/>
                    <a:pt x="102" y="16"/>
                  </a:cubicBezTo>
                  <a:cubicBezTo>
                    <a:pt x="94" y="20"/>
                    <a:pt x="87" y="23"/>
                    <a:pt x="80" y="28"/>
                  </a:cubicBezTo>
                  <a:cubicBezTo>
                    <a:pt x="72" y="38"/>
                    <a:pt x="61" y="42"/>
                    <a:pt x="49" y="42"/>
                  </a:cubicBezTo>
                  <a:lnTo>
                    <a:pt x="45" y="42"/>
                  </a:lnTo>
                  <a:cubicBezTo>
                    <a:pt x="42" y="42"/>
                    <a:pt x="38" y="38"/>
                    <a:pt x="35" y="38"/>
                  </a:cubicBezTo>
                  <a:cubicBezTo>
                    <a:pt x="27" y="35"/>
                    <a:pt x="23" y="35"/>
                    <a:pt x="19" y="35"/>
                  </a:cubicBezTo>
                  <a:cubicBezTo>
                    <a:pt x="12" y="35"/>
                    <a:pt x="9" y="38"/>
                    <a:pt x="4" y="50"/>
                  </a:cubicBezTo>
                  <a:cubicBezTo>
                    <a:pt x="1" y="76"/>
                    <a:pt x="16" y="87"/>
                    <a:pt x="45" y="90"/>
                  </a:cubicBezTo>
                  <a:cubicBezTo>
                    <a:pt x="54" y="95"/>
                    <a:pt x="61" y="95"/>
                    <a:pt x="68" y="95"/>
                  </a:cubicBezTo>
                  <a:lnTo>
                    <a:pt x="90" y="95"/>
                  </a:lnTo>
                  <a:cubicBezTo>
                    <a:pt x="98" y="90"/>
                    <a:pt x="102" y="90"/>
                    <a:pt x="109" y="90"/>
                  </a:cubicBezTo>
                  <a:cubicBezTo>
                    <a:pt x="121" y="90"/>
                    <a:pt x="135" y="95"/>
                    <a:pt x="147" y="98"/>
                  </a:cubicBezTo>
                  <a:lnTo>
                    <a:pt x="154" y="98"/>
                  </a:lnTo>
                  <a:cubicBezTo>
                    <a:pt x="169" y="98"/>
                    <a:pt x="192" y="83"/>
                    <a:pt x="188" y="57"/>
                  </a:cubicBezTo>
                  <a:cubicBezTo>
                    <a:pt x="184" y="50"/>
                    <a:pt x="173" y="46"/>
                    <a:pt x="173" y="42"/>
                  </a:cubicBezTo>
                  <a:cubicBezTo>
                    <a:pt x="166" y="12"/>
                    <a:pt x="154"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1" name="Google Shape;43961;p28"/>
            <p:cNvSpPr/>
            <p:nvPr/>
          </p:nvSpPr>
          <p:spPr>
            <a:xfrm>
              <a:off x="-3994092" y="-3307595"/>
              <a:ext cx="6446" cy="6303"/>
            </a:xfrm>
            <a:custGeom>
              <a:avLst/>
              <a:gdLst/>
              <a:ahLst/>
              <a:cxnLst/>
              <a:rect l="l" t="t" r="r" b="b"/>
              <a:pathLst>
                <a:path w="135" h="132" extrusionOk="0">
                  <a:moveTo>
                    <a:pt x="64" y="1"/>
                  </a:moveTo>
                  <a:cubicBezTo>
                    <a:pt x="38" y="1"/>
                    <a:pt x="0" y="46"/>
                    <a:pt x="4" y="75"/>
                  </a:cubicBezTo>
                  <a:cubicBezTo>
                    <a:pt x="23" y="91"/>
                    <a:pt x="26" y="128"/>
                    <a:pt x="64" y="132"/>
                  </a:cubicBezTo>
                  <a:cubicBezTo>
                    <a:pt x="94" y="132"/>
                    <a:pt x="135" y="83"/>
                    <a:pt x="131" y="53"/>
                  </a:cubicBezTo>
                  <a:cubicBezTo>
                    <a:pt x="128" y="12"/>
                    <a:pt x="94" y="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2" name="Google Shape;43962;p28"/>
            <p:cNvSpPr/>
            <p:nvPr/>
          </p:nvSpPr>
          <p:spPr>
            <a:xfrm>
              <a:off x="-4132997" y="-3446643"/>
              <a:ext cx="8261" cy="7736"/>
            </a:xfrm>
            <a:custGeom>
              <a:avLst/>
              <a:gdLst/>
              <a:ahLst/>
              <a:cxnLst/>
              <a:rect l="l" t="t" r="r" b="b"/>
              <a:pathLst>
                <a:path w="173" h="162" extrusionOk="0">
                  <a:moveTo>
                    <a:pt x="28" y="1"/>
                  </a:moveTo>
                  <a:lnTo>
                    <a:pt x="28" y="1"/>
                  </a:lnTo>
                  <a:cubicBezTo>
                    <a:pt x="42" y="23"/>
                    <a:pt x="1" y="68"/>
                    <a:pt x="61" y="72"/>
                  </a:cubicBezTo>
                  <a:cubicBezTo>
                    <a:pt x="68" y="72"/>
                    <a:pt x="38" y="98"/>
                    <a:pt x="46" y="120"/>
                  </a:cubicBezTo>
                  <a:cubicBezTo>
                    <a:pt x="50" y="117"/>
                    <a:pt x="57" y="117"/>
                    <a:pt x="61" y="117"/>
                  </a:cubicBezTo>
                  <a:cubicBezTo>
                    <a:pt x="87" y="117"/>
                    <a:pt x="95" y="151"/>
                    <a:pt x="113" y="161"/>
                  </a:cubicBezTo>
                  <a:cubicBezTo>
                    <a:pt x="128" y="139"/>
                    <a:pt x="173" y="132"/>
                    <a:pt x="162" y="94"/>
                  </a:cubicBezTo>
                  <a:cubicBezTo>
                    <a:pt x="154" y="64"/>
                    <a:pt x="135" y="35"/>
                    <a:pt x="109" y="23"/>
                  </a:cubicBezTo>
                  <a:cubicBezTo>
                    <a:pt x="83" y="12"/>
                    <a:pt x="57" y="8"/>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3" name="Google Shape;43963;p28"/>
            <p:cNvSpPr/>
            <p:nvPr/>
          </p:nvSpPr>
          <p:spPr>
            <a:xfrm>
              <a:off x="-3829355" y="-3331709"/>
              <a:ext cx="7879" cy="6876"/>
            </a:xfrm>
            <a:custGeom>
              <a:avLst/>
              <a:gdLst/>
              <a:ahLst/>
              <a:cxnLst/>
              <a:rect l="l" t="t" r="r" b="b"/>
              <a:pathLst>
                <a:path w="165" h="144" extrusionOk="0">
                  <a:moveTo>
                    <a:pt x="139" y="1"/>
                  </a:moveTo>
                  <a:cubicBezTo>
                    <a:pt x="139" y="12"/>
                    <a:pt x="135" y="23"/>
                    <a:pt x="135" y="31"/>
                  </a:cubicBezTo>
                  <a:cubicBezTo>
                    <a:pt x="132" y="46"/>
                    <a:pt x="124" y="54"/>
                    <a:pt x="116" y="54"/>
                  </a:cubicBezTo>
                  <a:cubicBezTo>
                    <a:pt x="109" y="54"/>
                    <a:pt x="101" y="50"/>
                    <a:pt x="94" y="46"/>
                  </a:cubicBezTo>
                  <a:cubicBezTo>
                    <a:pt x="79" y="35"/>
                    <a:pt x="64" y="28"/>
                    <a:pt x="49" y="28"/>
                  </a:cubicBezTo>
                  <a:cubicBezTo>
                    <a:pt x="45" y="28"/>
                    <a:pt x="38" y="31"/>
                    <a:pt x="30" y="31"/>
                  </a:cubicBezTo>
                  <a:lnTo>
                    <a:pt x="30" y="46"/>
                  </a:lnTo>
                  <a:cubicBezTo>
                    <a:pt x="23" y="73"/>
                    <a:pt x="1" y="95"/>
                    <a:pt x="11" y="125"/>
                  </a:cubicBezTo>
                  <a:cubicBezTo>
                    <a:pt x="34" y="135"/>
                    <a:pt x="53" y="143"/>
                    <a:pt x="72" y="143"/>
                  </a:cubicBezTo>
                  <a:cubicBezTo>
                    <a:pt x="98" y="143"/>
                    <a:pt x="120" y="128"/>
                    <a:pt x="135" y="91"/>
                  </a:cubicBezTo>
                  <a:cubicBezTo>
                    <a:pt x="135" y="87"/>
                    <a:pt x="139" y="87"/>
                    <a:pt x="142" y="87"/>
                  </a:cubicBezTo>
                  <a:cubicBezTo>
                    <a:pt x="146" y="87"/>
                    <a:pt x="154" y="91"/>
                    <a:pt x="161" y="95"/>
                  </a:cubicBezTo>
                  <a:cubicBezTo>
                    <a:pt x="161" y="91"/>
                    <a:pt x="165" y="91"/>
                    <a:pt x="165" y="87"/>
                  </a:cubicBezTo>
                  <a:cubicBezTo>
                    <a:pt x="158" y="76"/>
                    <a:pt x="158" y="61"/>
                    <a:pt x="158" y="46"/>
                  </a:cubicBezTo>
                  <a:cubicBezTo>
                    <a:pt x="158" y="31"/>
                    <a:pt x="154" y="16"/>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4" name="Google Shape;43964;p28"/>
            <p:cNvSpPr/>
            <p:nvPr/>
          </p:nvSpPr>
          <p:spPr>
            <a:xfrm>
              <a:off x="-3684434" y="-3275794"/>
              <a:ext cx="8452" cy="9311"/>
            </a:xfrm>
            <a:custGeom>
              <a:avLst/>
              <a:gdLst/>
              <a:ahLst/>
              <a:cxnLst/>
              <a:rect l="l" t="t" r="r" b="b"/>
              <a:pathLst>
                <a:path w="177" h="195" extrusionOk="0">
                  <a:moveTo>
                    <a:pt x="135" y="1"/>
                  </a:moveTo>
                  <a:cubicBezTo>
                    <a:pt x="46" y="15"/>
                    <a:pt x="1" y="113"/>
                    <a:pt x="54" y="194"/>
                  </a:cubicBezTo>
                  <a:cubicBezTo>
                    <a:pt x="35" y="153"/>
                    <a:pt x="64" y="127"/>
                    <a:pt x="83" y="101"/>
                  </a:cubicBezTo>
                  <a:cubicBezTo>
                    <a:pt x="90" y="94"/>
                    <a:pt x="94" y="90"/>
                    <a:pt x="102" y="90"/>
                  </a:cubicBezTo>
                  <a:cubicBezTo>
                    <a:pt x="109" y="90"/>
                    <a:pt x="113" y="94"/>
                    <a:pt x="121" y="98"/>
                  </a:cubicBezTo>
                  <a:cubicBezTo>
                    <a:pt x="128" y="101"/>
                    <a:pt x="135" y="108"/>
                    <a:pt x="143" y="108"/>
                  </a:cubicBezTo>
                  <a:lnTo>
                    <a:pt x="147" y="105"/>
                  </a:lnTo>
                  <a:cubicBezTo>
                    <a:pt x="154" y="94"/>
                    <a:pt x="158" y="79"/>
                    <a:pt x="177" y="71"/>
                  </a:cubicBezTo>
                  <a:cubicBezTo>
                    <a:pt x="166" y="45"/>
                    <a:pt x="161"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5" name="Google Shape;43965;p28"/>
            <p:cNvSpPr/>
            <p:nvPr/>
          </p:nvSpPr>
          <p:spPr>
            <a:xfrm>
              <a:off x="-3894868" y="-3138894"/>
              <a:ext cx="10410" cy="10553"/>
            </a:xfrm>
            <a:custGeom>
              <a:avLst/>
              <a:gdLst/>
              <a:ahLst/>
              <a:cxnLst/>
              <a:rect l="l" t="t" r="r" b="b"/>
              <a:pathLst>
                <a:path w="218" h="221" extrusionOk="0">
                  <a:moveTo>
                    <a:pt x="30" y="0"/>
                  </a:moveTo>
                  <a:cubicBezTo>
                    <a:pt x="23" y="0"/>
                    <a:pt x="12" y="5"/>
                    <a:pt x="1" y="15"/>
                  </a:cubicBezTo>
                  <a:cubicBezTo>
                    <a:pt x="23" y="34"/>
                    <a:pt x="27" y="60"/>
                    <a:pt x="27" y="90"/>
                  </a:cubicBezTo>
                  <a:cubicBezTo>
                    <a:pt x="34" y="83"/>
                    <a:pt x="42" y="83"/>
                    <a:pt x="49" y="83"/>
                  </a:cubicBezTo>
                  <a:cubicBezTo>
                    <a:pt x="68" y="83"/>
                    <a:pt x="57" y="112"/>
                    <a:pt x="65" y="124"/>
                  </a:cubicBezTo>
                  <a:cubicBezTo>
                    <a:pt x="83" y="157"/>
                    <a:pt x="65" y="165"/>
                    <a:pt x="38" y="165"/>
                  </a:cubicBezTo>
                  <a:cubicBezTo>
                    <a:pt x="30" y="172"/>
                    <a:pt x="27" y="179"/>
                    <a:pt x="23" y="184"/>
                  </a:cubicBezTo>
                  <a:cubicBezTo>
                    <a:pt x="34" y="195"/>
                    <a:pt x="42" y="198"/>
                    <a:pt x="53" y="198"/>
                  </a:cubicBezTo>
                  <a:cubicBezTo>
                    <a:pt x="72" y="198"/>
                    <a:pt x="87" y="176"/>
                    <a:pt x="105" y="165"/>
                  </a:cubicBezTo>
                  <a:lnTo>
                    <a:pt x="105" y="165"/>
                  </a:lnTo>
                  <a:cubicBezTo>
                    <a:pt x="132" y="184"/>
                    <a:pt x="94" y="210"/>
                    <a:pt x="113" y="221"/>
                  </a:cubicBezTo>
                  <a:cubicBezTo>
                    <a:pt x="132" y="221"/>
                    <a:pt x="139" y="210"/>
                    <a:pt x="139" y="198"/>
                  </a:cubicBezTo>
                  <a:cubicBezTo>
                    <a:pt x="143" y="188"/>
                    <a:pt x="139" y="176"/>
                    <a:pt x="150" y="176"/>
                  </a:cubicBezTo>
                  <a:lnTo>
                    <a:pt x="161" y="176"/>
                  </a:lnTo>
                  <a:cubicBezTo>
                    <a:pt x="187" y="176"/>
                    <a:pt x="199" y="157"/>
                    <a:pt x="214" y="146"/>
                  </a:cubicBezTo>
                  <a:lnTo>
                    <a:pt x="217" y="143"/>
                  </a:lnTo>
                  <a:lnTo>
                    <a:pt x="217" y="143"/>
                  </a:lnTo>
                  <a:cubicBezTo>
                    <a:pt x="203" y="146"/>
                    <a:pt x="191" y="146"/>
                    <a:pt x="177" y="150"/>
                  </a:cubicBezTo>
                  <a:lnTo>
                    <a:pt x="150" y="150"/>
                  </a:lnTo>
                  <a:cubicBezTo>
                    <a:pt x="124" y="150"/>
                    <a:pt x="98" y="143"/>
                    <a:pt x="79" y="117"/>
                  </a:cubicBezTo>
                  <a:cubicBezTo>
                    <a:pt x="60" y="86"/>
                    <a:pt x="87" y="60"/>
                    <a:pt x="101" y="34"/>
                  </a:cubicBezTo>
                  <a:cubicBezTo>
                    <a:pt x="75" y="31"/>
                    <a:pt x="57"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6" name="Google Shape;43966;p28"/>
            <p:cNvSpPr/>
            <p:nvPr/>
          </p:nvSpPr>
          <p:spPr>
            <a:xfrm>
              <a:off x="-4095131" y="-3152837"/>
              <a:ext cx="10935" cy="5778"/>
            </a:xfrm>
            <a:custGeom>
              <a:avLst/>
              <a:gdLst/>
              <a:ahLst/>
              <a:cxnLst/>
              <a:rect l="l" t="t" r="r" b="b"/>
              <a:pathLst>
                <a:path w="229" h="121" extrusionOk="0">
                  <a:moveTo>
                    <a:pt x="49" y="0"/>
                  </a:moveTo>
                  <a:cubicBezTo>
                    <a:pt x="42" y="16"/>
                    <a:pt x="30" y="31"/>
                    <a:pt x="23" y="45"/>
                  </a:cubicBezTo>
                  <a:cubicBezTo>
                    <a:pt x="8" y="64"/>
                    <a:pt x="1" y="95"/>
                    <a:pt x="27" y="95"/>
                  </a:cubicBezTo>
                  <a:lnTo>
                    <a:pt x="46" y="95"/>
                  </a:lnTo>
                  <a:cubicBezTo>
                    <a:pt x="82" y="95"/>
                    <a:pt x="113" y="113"/>
                    <a:pt x="146" y="117"/>
                  </a:cubicBezTo>
                  <a:cubicBezTo>
                    <a:pt x="158" y="121"/>
                    <a:pt x="165" y="121"/>
                    <a:pt x="177" y="121"/>
                  </a:cubicBezTo>
                  <a:cubicBezTo>
                    <a:pt x="195" y="121"/>
                    <a:pt x="213" y="113"/>
                    <a:pt x="229" y="90"/>
                  </a:cubicBezTo>
                  <a:cubicBezTo>
                    <a:pt x="217" y="68"/>
                    <a:pt x="206" y="50"/>
                    <a:pt x="180" y="50"/>
                  </a:cubicBezTo>
                  <a:lnTo>
                    <a:pt x="177" y="50"/>
                  </a:lnTo>
                  <a:cubicBezTo>
                    <a:pt x="154" y="61"/>
                    <a:pt x="135" y="76"/>
                    <a:pt x="113" y="83"/>
                  </a:cubicBezTo>
                  <a:lnTo>
                    <a:pt x="105" y="83"/>
                  </a:lnTo>
                  <a:cubicBezTo>
                    <a:pt x="90" y="83"/>
                    <a:pt x="105" y="68"/>
                    <a:pt x="101" y="61"/>
                  </a:cubicBezTo>
                  <a:cubicBezTo>
                    <a:pt x="105" y="31"/>
                    <a:pt x="72" y="35"/>
                    <a:pt x="64" y="16"/>
                  </a:cubicBezTo>
                  <a:cubicBezTo>
                    <a:pt x="60" y="12"/>
                    <a:pt x="53" y="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7" name="Google Shape;43967;p28"/>
            <p:cNvSpPr/>
            <p:nvPr/>
          </p:nvSpPr>
          <p:spPr>
            <a:xfrm>
              <a:off x="-3958614" y="-3310460"/>
              <a:ext cx="9693" cy="8118"/>
            </a:xfrm>
            <a:custGeom>
              <a:avLst/>
              <a:gdLst/>
              <a:ahLst/>
              <a:cxnLst/>
              <a:rect l="l" t="t" r="r" b="b"/>
              <a:pathLst>
                <a:path w="203" h="170" extrusionOk="0">
                  <a:moveTo>
                    <a:pt x="147" y="1"/>
                  </a:moveTo>
                  <a:cubicBezTo>
                    <a:pt x="109" y="16"/>
                    <a:pt x="80" y="46"/>
                    <a:pt x="39" y="46"/>
                  </a:cubicBezTo>
                  <a:cubicBezTo>
                    <a:pt x="31" y="46"/>
                    <a:pt x="23" y="46"/>
                    <a:pt x="20" y="42"/>
                  </a:cubicBezTo>
                  <a:lnTo>
                    <a:pt x="16" y="42"/>
                  </a:lnTo>
                  <a:cubicBezTo>
                    <a:pt x="13" y="42"/>
                    <a:pt x="5" y="57"/>
                    <a:pt x="1" y="65"/>
                  </a:cubicBezTo>
                  <a:cubicBezTo>
                    <a:pt x="9" y="80"/>
                    <a:pt x="16" y="94"/>
                    <a:pt x="27" y="94"/>
                  </a:cubicBezTo>
                  <a:cubicBezTo>
                    <a:pt x="31" y="94"/>
                    <a:pt x="39" y="91"/>
                    <a:pt x="49" y="80"/>
                  </a:cubicBezTo>
                  <a:cubicBezTo>
                    <a:pt x="65" y="65"/>
                    <a:pt x="80" y="46"/>
                    <a:pt x="121" y="39"/>
                  </a:cubicBezTo>
                  <a:lnTo>
                    <a:pt x="128" y="39"/>
                  </a:lnTo>
                  <a:cubicBezTo>
                    <a:pt x="125" y="39"/>
                    <a:pt x="125" y="42"/>
                    <a:pt x="121" y="42"/>
                  </a:cubicBezTo>
                  <a:cubicBezTo>
                    <a:pt x="83" y="80"/>
                    <a:pt x="109" y="106"/>
                    <a:pt x="125" y="135"/>
                  </a:cubicBezTo>
                  <a:cubicBezTo>
                    <a:pt x="136" y="121"/>
                    <a:pt x="144" y="102"/>
                    <a:pt x="166" y="102"/>
                  </a:cubicBezTo>
                  <a:lnTo>
                    <a:pt x="170" y="102"/>
                  </a:lnTo>
                  <a:cubicBezTo>
                    <a:pt x="184" y="125"/>
                    <a:pt x="162" y="147"/>
                    <a:pt x="170" y="169"/>
                  </a:cubicBezTo>
                  <a:cubicBezTo>
                    <a:pt x="203" y="109"/>
                    <a:pt x="199" y="68"/>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8" name="Google Shape;43968;p28"/>
            <p:cNvSpPr/>
            <p:nvPr/>
          </p:nvSpPr>
          <p:spPr>
            <a:xfrm>
              <a:off x="-4078562" y="-3423580"/>
              <a:ext cx="6876" cy="8070"/>
            </a:xfrm>
            <a:custGeom>
              <a:avLst/>
              <a:gdLst/>
              <a:ahLst/>
              <a:cxnLst/>
              <a:rect l="l" t="t" r="r" b="b"/>
              <a:pathLst>
                <a:path w="144" h="169" extrusionOk="0">
                  <a:moveTo>
                    <a:pt x="35" y="0"/>
                  </a:moveTo>
                  <a:cubicBezTo>
                    <a:pt x="39" y="4"/>
                    <a:pt x="46" y="4"/>
                    <a:pt x="49" y="4"/>
                  </a:cubicBezTo>
                  <a:cubicBezTo>
                    <a:pt x="46" y="0"/>
                    <a:pt x="39" y="0"/>
                    <a:pt x="35" y="0"/>
                  </a:cubicBezTo>
                  <a:close/>
                  <a:moveTo>
                    <a:pt x="49" y="4"/>
                  </a:moveTo>
                  <a:cubicBezTo>
                    <a:pt x="35" y="8"/>
                    <a:pt x="20" y="11"/>
                    <a:pt x="5" y="15"/>
                  </a:cubicBezTo>
                  <a:cubicBezTo>
                    <a:pt x="5" y="18"/>
                    <a:pt x="5" y="23"/>
                    <a:pt x="1" y="26"/>
                  </a:cubicBezTo>
                  <a:cubicBezTo>
                    <a:pt x="13" y="41"/>
                    <a:pt x="42" y="34"/>
                    <a:pt x="46" y="52"/>
                  </a:cubicBezTo>
                  <a:cubicBezTo>
                    <a:pt x="42" y="78"/>
                    <a:pt x="9" y="63"/>
                    <a:pt x="1" y="86"/>
                  </a:cubicBezTo>
                  <a:cubicBezTo>
                    <a:pt x="16" y="97"/>
                    <a:pt x="39" y="90"/>
                    <a:pt x="46" y="116"/>
                  </a:cubicBezTo>
                  <a:cubicBezTo>
                    <a:pt x="57" y="135"/>
                    <a:pt x="94" y="120"/>
                    <a:pt x="99" y="153"/>
                  </a:cubicBezTo>
                  <a:lnTo>
                    <a:pt x="99" y="157"/>
                  </a:lnTo>
                  <a:lnTo>
                    <a:pt x="99" y="168"/>
                  </a:lnTo>
                  <a:cubicBezTo>
                    <a:pt x="109" y="165"/>
                    <a:pt x="117" y="157"/>
                    <a:pt x="128" y="149"/>
                  </a:cubicBezTo>
                  <a:cubicBezTo>
                    <a:pt x="144" y="75"/>
                    <a:pt x="121" y="34"/>
                    <a:pt x="4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9" name="Google Shape;43969;p28"/>
            <p:cNvSpPr/>
            <p:nvPr/>
          </p:nvSpPr>
          <p:spPr>
            <a:xfrm>
              <a:off x="-3844157" y="-3604409"/>
              <a:ext cx="8070" cy="8213"/>
            </a:xfrm>
            <a:custGeom>
              <a:avLst/>
              <a:gdLst/>
              <a:ahLst/>
              <a:cxnLst/>
              <a:rect l="l" t="t" r="r" b="b"/>
              <a:pathLst>
                <a:path w="169" h="172" extrusionOk="0">
                  <a:moveTo>
                    <a:pt x="26" y="1"/>
                  </a:moveTo>
                  <a:cubicBezTo>
                    <a:pt x="19" y="8"/>
                    <a:pt x="7" y="15"/>
                    <a:pt x="0" y="23"/>
                  </a:cubicBezTo>
                  <a:cubicBezTo>
                    <a:pt x="12" y="37"/>
                    <a:pt x="30" y="34"/>
                    <a:pt x="49" y="37"/>
                  </a:cubicBezTo>
                  <a:cubicBezTo>
                    <a:pt x="90" y="45"/>
                    <a:pt x="57" y="64"/>
                    <a:pt x="52" y="75"/>
                  </a:cubicBezTo>
                  <a:cubicBezTo>
                    <a:pt x="86" y="82"/>
                    <a:pt x="120" y="87"/>
                    <a:pt x="90" y="135"/>
                  </a:cubicBezTo>
                  <a:lnTo>
                    <a:pt x="102" y="135"/>
                  </a:lnTo>
                  <a:cubicBezTo>
                    <a:pt x="124" y="135"/>
                    <a:pt x="124" y="154"/>
                    <a:pt x="124" y="172"/>
                  </a:cubicBezTo>
                  <a:lnTo>
                    <a:pt x="142" y="172"/>
                  </a:lnTo>
                  <a:cubicBezTo>
                    <a:pt x="146" y="158"/>
                    <a:pt x="157" y="146"/>
                    <a:pt x="169" y="139"/>
                  </a:cubicBezTo>
                  <a:cubicBezTo>
                    <a:pt x="164" y="94"/>
                    <a:pt x="150" y="60"/>
                    <a:pt x="120" y="19"/>
                  </a:cubicBezTo>
                  <a:cubicBezTo>
                    <a:pt x="112" y="4"/>
                    <a:pt x="102" y="1"/>
                    <a:pt x="90" y="1"/>
                  </a:cubicBezTo>
                  <a:cubicBezTo>
                    <a:pt x="83" y="1"/>
                    <a:pt x="75" y="4"/>
                    <a:pt x="68" y="4"/>
                  </a:cubicBezTo>
                  <a:cubicBezTo>
                    <a:pt x="60" y="8"/>
                    <a:pt x="52" y="11"/>
                    <a:pt x="45" y="11"/>
                  </a:cubicBezTo>
                  <a:cubicBezTo>
                    <a:pt x="38" y="11"/>
                    <a:pt x="34"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0" name="Google Shape;43970;p28"/>
            <p:cNvSpPr/>
            <p:nvPr/>
          </p:nvSpPr>
          <p:spPr>
            <a:xfrm>
              <a:off x="-3850031" y="-3608516"/>
              <a:ext cx="8404" cy="7879"/>
            </a:xfrm>
            <a:custGeom>
              <a:avLst/>
              <a:gdLst/>
              <a:ahLst/>
              <a:cxnLst/>
              <a:rect l="l" t="t" r="r" b="b"/>
              <a:pathLst>
                <a:path w="176" h="165" extrusionOk="0">
                  <a:moveTo>
                    <a:pt x="142" y="0"/>
                  </a:moveTo>
                  <a:cubicBezTo>
                    <a:pt x="104" y="0"/>
                    <a:pt x="71" y="23"/>
                    <a:pt x="37" y="42"/>
                  </a:cubicBezTo>
                  <a:cubicBezTo>
                    <a:pt x="45" y="38"/>
                    <a:pt x="56" y="38"/>
                    <a:pt x="71" y="38"/>
                  </a:cubicBezTo>
                  <a:cubicBezTo>
                    <a:pt x="56" y="68"/>
                    <a:pt x="52" y="101"/>
                    <a:pt x="15" y="105"/>
                  </a:cubicBezTo>
                  <a:cubicBezTo>
                    <a:pt x="0" y="120"/>
                    <a:pt x="18" y="139"/>
                    <a:pt x="4" y="154"/>
                  </a:cubicBezTo>
                  <a:cubicBezTo>
                    <a:pt x="15" y="157"/>
                    <a:pt x="26" y="161"/>
                    <a:pt x="37" y="165"/>
                  </a:cubicBezTo>
                  <a:cubicBezTo>
                    <a:pt x="34" y="113"/>
                    <a:pt x="60" y="105"/>
                    <a:pt x="90" y="105"/>
                  </a:cubicBezTo>
                  <a:lnTo>
                    <a:pt x="104" y="105"/>
                  </a:lnTo>
                  <a:cubicBezTo>
                    <a:pt x="108" y="109"/>
                    <a:pt x="116" y="109"/>
                    <a:pt x="120" y="109"/>
                  </a:cubicBezTo>
                  <a:lnTo>
                    <a:pt x="123" y="109"/>
                  </a:lnTo>
                  <a:cubicBezTo>
                    <a:pt x="130" y="101"/>
                    <a:pt x="142" y="94"/>
                    <a:pt x="149" y="87"/>
                  </a:cubicBezTo>
                  <a:cubicBezTo>
                    <a:pt x="161" y="61"/>
                    <a:pt x="168" y="34"/>
                    <a:pt x="175" y="4"/>
                  </a:cubicBezTo>
                  <a:cubicBezTo>
                    <a:pt x="164" y="0"/>
                    <a:pt x="153"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1" name="Google Shape;43971;p28"/>
            <p:cNvSpPr/>
            <p:nvPr/>
          </p:nvSpPr>
          <p:spPr>
            <a:xfrm>
              <a:off x="-4163127" y="-3446643"/>
              <a:ext cx="7163" cy="8308"/>
            </a:xfrm>
            <a:custGeom>
              <a:avLst/>
              <a:gdLst/>
              <a:ahLst/>
              <a:cxnLst/>
              <a:rect l="l" t="t" r="r" b="b"/>
              <a:pathLst>
                <a:path w="150" h="174" extrusionOk="0">
                  <a:moveTo>
                    <a:pt x="41" y="1"/>
                  </a:moveTo>
                  <a:cubicBezTo>
                    <a:pt x="0" y="49"/>
                    <a:pt x="0" y="113"/>
                    <a:pt x="0" y="173"/>
                  </a:cubicBezTo>
                  <a:cubicBezTo>
                    <a:pt x="12" y="169"/>
                    <a:pt x="19" y="165"/>
                    <a:pt x="31" y="165"/>
                  </a:cubicBezTo>
                  <a:cubicBezTo>
                    <a:pt x="34" y="165"/>
                    <a:pt x="41" y="165"/>
                    <a:pt x="45" y="169"/>
                  </a:cubicBezTo>
                  <a:lnTo>
                    <a:pt x="48" y="169"/>
                  </a:lnTo>
                  <a:cubicBezTo>
                    <a:pt x="41" y="117"/>
                    <a:pt x="60" y="90"/>
                    <a:pt x="98" y="90"/>
                  </a:cubicBezTo>
                  <a:cubicBezTo>
                    <a:pt x="105" y="90"/>
                    <a:pt x="116" y="94"/>
                    <a:pt x="131" y="98"/>
                  </a:cubicBezTo>
                  <a:cubicBezTo>
                    <a:pt x="150" y="57"/>
                    <a:pt x="138" y="27"/>
                    <a:pt x="105" y="27"/>
                  </a:cubicBezTo>
                  <a:cubicBezTo>
                    <a:pt x="101" y="27"/>
                    <a:pt x="93" y="30"/>
                    <a:pt x="86" y="30"/>
                  </a:cubicBezTo>
                  <a:cubicBezTo>
                    <a:pt x="79" y="35"/>
                    <a:pt x="71" y="35"/>
                    <a:pt x="64" y="35"/>
                  </a:cubicBezTo>
                  <a:cubicBezTo>
                    <a:pt x="45" y="35"/>
                    <a:pt x="45"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2" name="Google Shape;43972;p28"/>
            <p:cNvSpPr/>
            <p:nvPr/>
          </p:nvSpPr>
          <p:spPr>
            <a:xfrm>
              <a:off x="-3892719" y="-3273120"/>
              <a:ext cx="6112" cy="7544"/>
            </a:xfrm>
            <a:custGeom>
              <a:avLst/>
              <a:gdLst/>
              <a:ahLst/>
              <a:cxnLst/>
              <a:rect l="l" t="t" r="r" b="b"/>
              <a:pathLst>
                <a:path w="128" h="158" extrusionOk="0">
                  <a:moveTo>
                    <a:pt x="27" y="0"/>
                  </a:moveTo>
                  <a:cubicBezTo>
                    <a:pt x="30" y="7"/>
                    <a:pt x="30" y="15"/>
                    <a:pt x="38" y="19"/>
                  </a:cubicBezTo>
                  <a:cubicBezTo>
                    <a:pt x="42" y="30"/>
                    <a:pt x="60" y="34"/>
                    <a:pt x="49" y="52"/>
                  </a:cubicBezTo>
                  <a:cubicBezTo>
                    <a:pt x="46" y="57"/>
                    <a:pt x="42" y="57"/>
                    <a:pt x="34" y="57"/>
                  </a:cubicBezTo>
                  <a:cubicBezTo>
                    <a:pt x="30" y="57"/>
                    <a:pt x="23" y="52"/>
                    <a:pt x="15" y="52"/>
                  </a:cubicBezTo>
                  <a:lnTo>
                    <a:pt x="15" y="52"/>
                  </a:lnTo>
                  <a:cubicBezTo>
                    <a:pt x="1" y="97"/>
                    <a:pt x="42" y="124"/>
                    <a:pt x="60" y="157"/>
                  </a:cubicBezTo>
                  <a:lnTo>
                    <a:pt x="64" y="157"/>
                  </a:lnTo>
                  <a:cubicBezTo>
                    <a:pt x="94" y="157"/>
                    <a:pt x="109" y="131"/>
                    <a:pt x="127" y="112"/>
                  </a:cubicBezTo>
                  <a:cubicBezTo>
                    <a:pt x="120" y="97"/>
                    <a:pt x="109" y="79"/>
                    <a:pt x="109" y="60"/>
                  </a:cubicBezTo>
                  <a:cubicBezTo>
                    <a:pt x="105" y="15"/>
                    <a:pt x="82"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3" name="Google Shape;43973;p28"/>
            <p:cNvSpPr/>
            <p:nvPr/>
          </p:nvSpPr>
          <p:spPr>
            <a:xfrm>
              <a:off x="-4178503" y="-3286872"/>
              <a:ext cx="7926" cy="7544"/>
            </a:xfrm>
            <a:custGeom>
              <a:avLst/>
              <a:gdLst/>
              <a:ahLst/>
              <a:cxnLst/>
              <a:rect l="l" t="t" r="r" b="b"/>
              <a:pathLst>
                <a:path w="166" h="158" extrusionOk="0">
                  <a:moveTo>
                    <a:pt x="161" y="0"/>
                  </a:moveTo>
                  <a:cubicBezTo>
                    <a:pt x="113" y="0"/>
                    <a:pt x="65" y="8"/>
                    <a:pt x="30" y="49"/>
                  </a:cubicBezTo>
                  <a:cubicBezTo>
                    <a:pt x="27" y="64"/>
                    <a:pt x="12" y="64"/>
                    <a:pt x="1" y="71"/>
                  </a:cubicBezTo>
                  <a:cubicBezTo>
                    <a:pt x="16" y="98"/>
                    <a:pt x="46" y="109"/>
                    <a:pt x="61" y="143"/>
                  </a:cubicBezTo>
                  <a:cubicBezTo>
                    <a:pt x="65" y="154"/>
                    <a:pt x="68" y="157"/>
                    <a:pt x="72" y="157"/>
                  </a:cubicBezTo>
                  <a:cubicBezTo>
                    <a:pt x="79" y="157"/>
                    <a:pt x="87" y="150"/>
                    <a:pt x="94" y="146"/>
                  </a:cubicBezTo>
                  <a:cubicBezTo>
                    <a:pt x="101" y="138"/>
                    <a:pt x="109" y="131"/>
                    <a:pt x="117" y="131"/>
                  </a:cubicBezTo>
                  <a:cubicBezTo>
                    <a:pt x="124" y="131"/>
                    <a:pt x="128" y="135"/>
                    <a:pt x="135" y="143"/>
                  </a:cubicBezTo>
                  <a:cubicBezTo>
                    <a:pt x="154" y="131"/>
                    <a:pt x="146" y="112"/>
                    <a:pt x="143" y="94"/>
                  </a:cubicBezTo>
                  <a:cubicBezTo>
                    <a:pt x="124" y="86"/>
                    <a:pt x="98" y="86"/>
                    <a:pt x="72" y="86"/>
                  </a:cubicBezTo>
                  <a:cubicBezTo>
                    <a:pt x="91" y="38"/>
                    <a:pt x="128" y="26"/>
                    <a:pt x="165" y="16"/>
                  </a:cubicBezTo>
                  <a:cubicBezTo>
                    <a:pt x="165" y="8"/>
                    <a:pt x="165" y="4"/>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4" name="Google Shape;43974;p28"/>
            <p:cNvSpPr/>
            <p:nvPr/>
          </p:nvSpPr>
          <p:spPr>
            <a:xfrm>
              <a:off x="-3905707" y="-3129058"/>
              <a:ext cx="10171" cy="5014"/>
            </a:xfrm>
            <a:custGeom>
              <a:avLst/>
              <a:gdLst/>
              <a:ahLst/>
              <a:cxnLst/>
              <a:rect l="l" t="t" r="r" b="b"/>
              <a:pathLst>
                <a:path w="213" h="105" extrusionOk="0">
                  <a:moveTo>
                    <a:pt x="205" y="0"/>
                  </a:moveTo>
                  <a:cubicBezTo>
                    <a:pt x="187" y="0"/>
                    <a:pt x="164" y="4"/>
                    <a:pt x="145" y="4"/>
                  </a:cubicBezTo>
                  <a:lnTo>
                    <a:pt x="135" y="4"/>
                  </a:lnTo>
                  <a:cubicBezTo>
                    <a:pt x="67" y="4"/>
                    <a:pt x="30" y="49"/>
                    <a:pt x="0" y="97"/>
                  </a:cubicBezTo>
                  <a:cubicBezTo>
                    <a:pt x="7" y="101"/>
                    <a:pt x="14" y="104"/>
                    <a:pt x="22" y="104"/>
                  </a:cubicBezTo>
                  <a:cubicBezTo>
                    <a:pt x="33" y="104"/>
                    <a:pt x="45" y="97"/>
                    <a:pt x="56" y="90"/>
                  </a:cubicBezTo>
                  <a:cubicBezTo>
                    <a:pt x="63" y="82"/>
                    <a:pt x="71" y="78"/>
                    <a:pt x="78" y="78"/>
                  </a:cubicBezTo>
                  <a:cubicBezTo>
                    <a:pt x="90" y="78"/>
                    <a:pt x="100" y="82"/>
                    <a:pt x="112" y="86"/>
                  </a:cubicBezTo>
                  <a:cubicBezTo>
                    <a:pt x="116" y="82"/>
                    <a:pt x="119" y="75"/>
                    <a:pt x="123" y="71"/>
                  </a:cubicBezTo>
                  <a:cubicBezTo>
                    <a:pt x="127" y="56"/>
                    <a:pt x="138" y="52"/>
                    <a:pt x="145" y="52"/>
                  </a:cubicBezTo>
                  <a:cubicBezTo>
                    <a:pt x="153" y="52"/>
                    <a:pt x="161" y="52"/>
                    <a:pt x="164" y="56"/>
                  </a:cubicBezTo>
                  <a:cubicBezTo>
                    <a:pt x="171" y="56"/>
                    <a:pt x="175" y="60"/>
                    <a:pt x="179" y="60"/>
                  </a:cubicBezTo>
                  <a:cubicBezTo>
                    <a:pt x="197" y="60"/>
                    <a:pt x="205" y="45"/>
                    <a:pt x="213" y="26"/>
                  </a:cubicBezTo>
                  <a:cubicBezTo>
                    <a:pt x="209" y="15"/>
                    <a:pt x="205" y="8"/>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5" name="Google Shape;43975;p28"/>
            <p:cNvSpPr/>
            <p:nvPr/>
          </p:nvSpPr>
          <p:spPr>
            <a:xfrm>
              <a:off x="-3774920" y="-3302056"/>
              <a:ext cx="7019" cy="7401"/>
            </a:xfrm>
            <a:custGeom>
              <a:avLst/>
              <a:gdLst/>
              <a:ahLst/>
              <a:cxnLst/>
              <a:rect l="l" t="t" r="r" b="b"/>
              <a:pathLst>
                <a:path w="147" h="155" extrusionOk="0">
                  <a:moveTo>
                    <a:pt x="113" y="1"/>
                  </a:moveTo>
                  <a:cubicBezTo>
                    <a:pt x="109" y="1"/>
                    <a:pt x="105" y="1"/>
                    <a:pt x="101" y="4"/>
                  </a:cubicBezTo>
                  <a:cubicBezTo>
                    <a:pt x="79" y="16"/>
                    <a:pt x="42" y="1"/>
                    <a:pt x="34" y="42"/>
                  </a:cubicBezTo>
                  <a:cubicBezTo>
                    <a:pt x="31" y="64"/>
                    <a:pt x="8" y="83"/>
                    <a:pt x="15" y="109"/>
                  </a:cubicBezTo>
                  <a:cubicBezTo>
                    <a:pt x="20" y="124"/>
                    <a:pt x="8" y="139"/>
                    <a:pt x="1" y="150"/>
                  </a:cubicBezTo>
                  <a:cubicBezTo>
                    <a:pt x="1" y="154"/>
                    <a:pt x="4" y="154"/>
                    <a:pt x="4" y="154"/>
                  </a:cubicBezTo>
                  <a:cubicBezTo>
                    <a:pt x="31" y="139"/>
                    <a:pt x="49" y="102"/>
                    <a:pt x="83" y="102"/>
                  </a:cubicBezTo>
                  <a:cubicBezTo>
                    <a:pt x="91" y="102"/>
                    <a:pt x="98" y="106"/>
                    <a:pt x="105" y="109"/>
                  </a:cubicBezTo>
                  <a:cubicBezTo>
                    <a:pt x="132" y="94"/>
                    <a:pt x="124" y="57"/>
                    <a:pt x="146" y="38"/>
                  </a:cubicBezTo>
                  <a:cubicBezTo>
                    <a:pt x="127" y="38"/>
                    <a:pt x="135"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6" name="Google Shape;43976;p28"/>
            <p:cNvSpPr/>
            <p:nvPr/>
          </p:nvSpPr>
          <p:spPr>
            <a:xfrm>
              <a:off x="-3949876" y="-3273311"/>
              <a:ext cx="8452" cy="6160"/>
            </a:xfrm>
            <a:custGeom>
              <a:avLst/>
              <a:gdLst/>
              <a:ahLst/>
              <a:cxnLst/>
              <a:rect l="l" t="t" r="r" b="b"/>
              <a:pathLst>
                <a:path w="177" h="129" extrusionOk="0">
                  <a:moveTo>
                    <a:pt x="102" y="1"/>
                  </a:moveTo>
                  <a:cubicBezTo>
                    <a:pt x="80" y="1"/>
                    <a:pt x="50" y="11"/>
                    <a:pt x="1" y="34"/>
                  </a:cubicBezTo>
                  <a:cubicBezTo>
                    <a:pt x="9" y="49"/>
                    <a:pt x="16" y="64"/>
                    <a:pt x="23" y="79"/>
                  </a:cubicBezTo>
                  <a:lnTo>
                    <a:pt x="23" y="83"/>
                  </a:lnTo>
                  <a:lnTo>
                    <a:pt x="35" y="83"/>
                  </a:lnTo>
                  <a:cubicBezTo>
                    <a:pt x="39" y="87"/>
                    <a:pt x="42" y="87"/>
                    <a:pt x="42" y="87"/>
                  </a:cubicBezTo>
                  <a:cubicBezTo>
                    <a:pt x="42" y="87"/>
                    <a:pt x="46" y="87"/>
                    <a:pt x="46" y="83"/>
                  </a:cubicBezTo>
                  <a:cubicBezTo>
                    <a:pt x="54" y="72"/>
                    <a:pt x="61" y="68"/>
                    <a:pt x="68" y="68"/>
                  </a:cubicBezTo>
                  <a:cubicBezTo>
                    <a:pt x="80" y="68"/>
                    <a:pt x="91" y="79"/>
                    <a:pt x="102" y="87"/>
                  </a:cubicBezTo>
                  <a:lnTo>
                    <a:pt x="110" y="87"/>
                  </a:lnTo>
                  <a:cubicBezTo>
                    <a:pt x="136" y="87"/>
                    <a:pt x="136" y="109"/>
                    <a:pt x="140" y="128"/>
                  </a:cubicBezTo>
                  <a:cubicBezTo>
                    <a:pt x="162" y="106"/>
                    <a:pt x="147" y="64"/>
                    <a:pt x="177" y="46"/>
                  </a:cubicBezTo>
                  <a:cubicBezTo>
                    <a:pt x="144" y="16"/>
                    <a:pt x="12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7" name="Google Shape;43977;p28"/>
            <p:cNvSpPr/>
            <p:nvPr/>
          </p:nvSpPr>
          <p:spPr>
            <a:xfrm>
              <a:off x="-3934644" y="-3568167"/>
              <a:ext cx="5921" cy="6494"/>
            </a:xfrm>
            <a:custGeom>
              <a:avLst/>
              <a:gdLst/>
              <a:ahLst/>
              <a:cxnLst/>
              <a:rect l="l" t="t" r="r" b="b"/>
              <a:pathLst>
                <a:path w="124" h="136" extrusionOk="0">
                  <a:moveTo>
                    <a:pt x="63" y="1"/>
                  </a:moveTo>
                  <a:cubicBezTo>
                    <a:pt x="26" y="4"/>
                    <a:pt x="0" y="37"/>
                    <a:pt x="4" y="68"/>
                  </a:cubicBezTo>
                  <a:cubicBezTo>
                    <a:pt x="4" y="94"/>
                    <a:pt x="49" y="135"/>
                    <a:pt x="75" y="135"/>
                  </a:cubicBezTo>
                  <a:cubicBezTo>
                    <a:pt x="105" y="135"/>
                    <a:pt x="123" y="113"/>
                    <a:pt x="108" y="90"/>
                  </a:cubicBezTo>
                  <a:cubicBezTo>
                    <a:pt x="90" y="60"/>
                    <a:pt x="108" y="8"/>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8" name="Google Shape;43978;p28"/>
            <p:cNvSpPr/>
            <p:nvPr/>
          </p:nvSpPr>
          <p:spPr>
            <a:xfrm>
              <a:off x="-4160453" y="-3275603"/>
              <a:ext cx="5587" cy="11794"/>
            </a:xfrm>
            <a:custGeom>
              <a:avLst/>
              <a:gdLst/>
              <a:ahLst/>
              <a:cxnLst/>
              <a:rect l="l" t="t" r="r" b="b"/>
              <a:pathLst>
                <a:path w="117" h="247" extrusionOk="0">
                  <a:moveTo>
                    <a:pt x="1" y="0"/>
                  </a:moveTo>
                  <a:cubicBezTo>
                    <a:pt x="4" y="41"/>
                    <a:pt x="37" y="75"/>
                    <a:pt x="27" y="120"/>
                  </a:cubicBezTo>
                  <a:cubicBezTo>
                    <a:pt x="27" y="142"/>
                    <a:pt x="19" y="164"/>
                    <a:pt x="8" y="187"/>
                  </a:cubicBezTo>
                  <a:cubicBezTo>
                    <a:pt x="19" y="206"/>
                    <a:pt x="4" y="224"/>
                    <a:pt x="11" y="247"/>
                  </a:cubicBezTo>
                  <a:cubicBezTo>
                    <a:pt x="23" y="239"/>
                    <a:pt x="27" y="228"/>
                    <a:pt x="27" y="213"/>
                  </a:cubicBezTo>
                  <a:cubicBezTo>
                    <a:pt x="23" y="164"/>
                    <a:pt x="49" y="135"/>
                    <a:pt x="90" y="112"/>
                  </a:cubicBezTo>
                  <a:cubicBezTo>
                    <a:pt x="116" y="67"/>
                    <a:pt x="109" y="33"/>
                    <a:pt x="60" y="7"/>
                  </a:cubicBezTo>
                  <a:cubicBezTo>
                    <a:pt x="56" y="15"/>
                    <a:pt x="49" y="19"/>
                    <a:pt x="45" y="19"/>
                  </a:cubicBezTo>
                  <a:cubicBezTo>
                    <a:pt x="37" y="19"/>
                    <a:pt x="34" y="11"/>
                    <a:pt x="27" y="7"/>
                  </a:cubicBezTo>
                  <a:cubicBezTo>
                    <a:pt x="19" y="4"/>
                    <a:pt x="15"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9" name="Google Shape;43979;p28"/>
            <p:cNvSpPr/>
            <p:nvPr/>
          </p:nvSpPr>
          <p:spPr>
            <a:xfrm>
              <a:off x="-4144791" y="-3257983"/>
              <a:ext cx="8452" cy="5253"/>
            </a:xfrm>
            <a:custGeom>
              <a:avLst/>
              <a:gdLst/>
              <a:ahLst/>
              <a:cxnLst/>
              <a:rect l="l" t="t" r="r" b="b"/>
              <a:pathLst>
                <a:path w="177" h="110" extrusionOk="0">
                  <a:moveTo>
                    <a:pt x="42" y="1"/>
                  </a:moveTo>
                  <a:cubicBezTo>
                    <a:pt x="28" y="23"/>
                    <a:pt x="1" y="42"/>
                    <a:pt x="1" y="72"/>
                  </a:cubicBezTo>
                  <a:cubicBezTo>
                    <a:pt x="20" y="87"/>
                    <a:pt x="39" y="99"/>
                    <a:pt x="54" y="109"/>
                  </a:cubicBezTo>
                  <a:cubicBezTo>
                    <a:pt x="65" y="106"/>
                    <a:pt x="76" y="106"/>
                    <a:pt x="83" y="99"/>
                  </a:cubicBezTo>
                  <a:cubicBezTo>
                    <a:pt x="91" y="91"/>
                    <a:pt x="109" y="80"/>
                    <a:pt x="121" y="80"/>
                  </a:cubicBezTo>
                  <a:lnTo>
                    <a:pt x="125" y="80"/>
                  </a:lnTo>
                  <a:cubicBezTo>
                    <a:pt x="132" y="83"/>
                    <a:pt x="136" y="83"/>
                    <a:pt x="144" y="83"/>
                  </a:cubicBezTo>
                  <a:cubicBezTo>
                    <a:pt x="151" y="83"/>
                    <a:pt x="158" y="80"/>
                    <a:pt x="166" y="68"/>
                  </a:cubicBezTo>
                  <a:cubicBezTo>
                    <a:pt x="177" y="57"/>
                    <a:pt x="170" y="39"/>
                    <a:pt x="166" y="27"/>
                  </a:cubicBezTo>
                  <a:cubicBezTo>
                    <a:pt x="166" y="16"/>
                    <a:pt x="158" y="12"/>
                    <a:pt x="154" y="12"/>
                  </a:cubicBezTo>
                  <a:cubicBezTo>
                    <a:pt x="147" y="12"/>
                    <a:pt x="136" y="20"/>
                    <a:pt x="132" y="20"/>
                  </a:cubicBezTo>
                  <a:cubicBezTo>
                    <a:pt x="121" y="23"/>
                    <a:pt x="109" y="23"/>
                    <a:pt x="102" y="23"/>
                  </a:cubicBezTo>
                  <a:cubicBezTo>
                    <a:pt x="80" y="23"/>
                    <a:pt x="61" y="1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0" name="Google Shape;43980;p28"/>
            <p:cNvSpPr/>
            <p:nvPr/>
          </p:nvSpPr>
          <p:spPr>
            <a:xfrm>
              <a:off x="-3906137" y="-3363415"/>
              <a:ext cx="10600" cy="10553"/>
            </a:xfrm>
            <a:custGeom>
              <a:avLst/>
              <a:gdLst/>
              <a:ahLst/>
              <a:cxnLst/>
              <a:rect l="l" t="t" r="r" b="b"/>
              <a:pathLst>
                <a:path w="222" h="221" extrusionOk="0">
                  <a:moveTo>
                    <a:pt x="9" y="0"/>
                  </a:moveTo>
                  <a:lnTo>
                    <a:pt x="9" y="0"/>
                  </a:lnTo>
                  <a:cubicBezTo>
                    <a:pt x="13" y="26"/>
                    <a:pt x="1" y="67"/>
                    <a:pt x="27" y="86"/>
                  </a:cubicBezTo>
                  <a:cubicBezTo>
                    <a:pt x="76" y="119"/>
                    <a:pt x="87" y="171"/>
                    <a:pt x="113" y="221"/>
                  </a:cubicBezTo>
                  <a:cubicBezTo>
                    <a:pt x="154" y="205"/>
                    <a:pt x="170" y="149"/>
                    <a:pt x="222" y="145"/>
                  </a:cubicBezTo>
                  <a:lnTo>
                    <a:pt x="222" y="127"/>
                  </a:lnTo>
                  <a:cubicBezTo>
                    <a:pt x="206" y="131"/>
                    <a:pt x="196" y="135"/>
                    <a:pt x="180" y="135"/>
                  </a:cubicBezTo>
                  <a:cubicBezTo>
                    <a:pt x="170" y="135"/>
                    <a:pt x="158" y="131"/>
                    <a:pt x="147" y="123"/>
                  </a:cubicBezTo>
                  <a:cubicBezTo>
                    <a:pt x="106" y="116"/>
                    <a:pt x="65" y="109"/>
                    <a:pt x="61" y="56"/>
                  </a:cubicBezTo>
                  <a:cubicBezTo>
                    <a:pt x="27" y="52"/>
                    <a:pt x="31" y="11"/>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1" name="Google Shape;43981;p28"/>
            <p:cNvSpPr/>
            <p:nvPr/>
          </p:nvSpPr>
          <p:spPr>
            <a:xfrm>
              <a:off x="-3940374" y="-3354868"/>
              <a:ext cx="6446" cy="6064"/>
            </a:xfrm>
            <a:custGeom>
              <a:avLst/>
              <a:gdLst/>
              <a:ahLst/>
              <a:cxnLst/>
              <a:rect l="l" t="t" r="r" b="b"/>
              <a:pathLst>
                <a:path w="135" h="127" extrusionOk="0">
                  <a:moveTo>
                    <a:pt x="53" y="0"/>
                  </a:moveTo>
                  <a:cubicBezTo>
                    <a:pt x="38" y="0"/>
                    <a:pt x="34" y="19"/>
                    <a:pt x="19" y="60"/>
                  </a:cubicBezTo>
                  <a:cubicBezTo>
                    <a:pt x="15" y="71"/>
                    <a:pt x="8" y="75"/>
                    <a:pt x="0" y="82"/>
                  </a:cubicBezTo>
                  <a:cubicBezTo>
                    <a:pt x="4" y="113"/>
                    <a:pt x="31" y="127"/>
                    <a:pt x="49" y="127"/>
                  </a:cubicBezTo>
                  <a:cubicBezTo>
                    <a:pt x="57" y="127"/>
                    <a:pt x="60" y="127"/>
                    <a:pt x="60" y="123"/>
                  </a:cubicBezTo>
                  <a:cubicBezTo>
                    <a:pt x="94" y="109"/>
                    <a:pt x="135" y="87"/>
                    <a:pt x="131" y="37"/>
                  </a:cubicBezTo>
                  <a:cubicBezTo>
                    <a:pt x="128" y="35"/>
                    <a:pt x="124" y="35"/>
                    <a:pt x="120" y="35"/>
                  </a:cubicBezTo>
                  <a:cubicBezTo>
                    <a:pt x="117" y="35"/>
                    <a:pt x="114" y="35"/>
                    <a:pt x="112" y="34"/>
                  </a:cubicBezTo>
                  <a:lnTo>
                    <a:pt x="109" y="34"/>
                  </a:lnTo>
                  <a:cubicBezTo>
                    <a:pt x="79" y="11"/>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2" name="Google Shape;43982;p28"/>
            <p:cNvSpPr/>
            <p:nvPr/>
          </p:nvSpPr>
          <p:spPr>
            <a:xfrm>
              <a:off x="-3948061" y="-3271162"/>
              <a:ext cx="11842" cy="13800"/>
            </a:xfrm>
            <a:custGeom>
              <a:avLst/>
              <a:gdLst/>
              <a:ahLst/>
              <a:cxnLst/>
              <a:rect l="l" t="t" r="r" b="b"/>
              <a:pathLst>
                <a:path w="248" h="289" extrusionOk="0">
                  <a:moveTo>
                    <a:pt x="169" y="11"/>
                  </a:moveTo>
                  <a:cubicBezTo>
                    <a:pt x="169" y="16"/>
                    <a:pt x="173" y="19"/>
                    <a:pt x="173" y="23"/>
                  </a:cubicBezTo>
                  <a:cubicBezTo>
                    <a:pt x="173" y="38"/>
                    <a:pt x="176" y="56"/>
                    <a:pt x="176" y="71"/>
                  </a:cubicBezTo>
                  <a:cubicBezTo>
                    <a:pt x="199" y="87"/>
                    <a:pt x="199" y="101"/>
                    <a:pt x="184" y="120"/>
                  </a:cubicBezTo>
                  <a:lnTo>
                    <a:pt x="184" y="123"/>
                  </a:lnTo>
                  <a:cubicBezTo>
                    <a:pt x="187" y="150"/>
                    <a:pt x="176" y="173"/>
                    <a:pt x="158" y="195"/>
                  </a:cubicBezTo>
                  <a:cubicBezTo>
                    <a:pt x="116" y="244"/>
                    <a:pt x="61" y="258"/>
                    <a:pt x="1" y="262"/>
                  </a:cubicBezTo>
                  <a:cubicBezTo>
                    <a:pt x="4" y="273"/>
                    <a:pt x="12" y="288"/>
                    <a:pt x="23" y="288"/>
                  </a:cubicBezTo>
                  <a:lnTo>
                    <a:pt x="27" y="288"/>
                  </a:lnTo>
                  <a:cubicBezTo>
                    <a:pt x="64" y="270"/>
                    <a:pt x="106" y="273"/>
                    <a:pt x="139" y="244"/>
                  </a:cubicBezTo>
                  <a:cubicBezTo>
                    <a:pt x="195" y="191"/>
                    <a:pt x="184" y="184"/>
                    <a:pt x="221" y="79"/>
                  </a:cubicBezTo>
                  <a:cubicBezTo>
                    <a:pt x="247" y="1"/>
                    <a:pt x="199" y="23"/>
                    <a:pt x="16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3" name="Google Shape;43983;p28"/>
            <p:cNvSpPr/>
            <p:nvPr/>
          </p:nvSpPr>
          <p:spPr>
            <a:xfrm>
              <a:off x="-3882166" y="-3528534"/>
              <a:ext cx="8070" cy="6828"/>
            </a:xfrm>
            <a:custGeom>
              <a:avLst/>
              <a:gdLst/>
              <a:ahLst/>
              <a:cxnLst/>
              <a:rect l="l" t="t" r="r" b="b"/>
              <a:pathLst>
                <a:path w="169" h="143" extrusionOk="0">
                  <a:moveTo>
                    <a:pt x="68" y="0"/>
                  </a:moveTo>
                  <a:cubicBezTo>
                    <a:pt x="68" y="15"/>
                    <a:pt x="68" y="26"/>
                    <a:pt x="71" y="37"/>
                  </a:cubicBezTo>
                  <a:cubicBezTo>
                    <a:pt x="75" y="60"/>
                    <a:pt x="75" y="71"/>
                    <a:pt x="63" y="71"/>
                  </a:cubicBezTo>
                  <a:cubicBezTo>
                    <a:pt x="60" y="71"/>
                    <a:pt x="52" y="63"/>
                    <a:pt x="41" y="56"/>
                  </a:cubicBezTo>
                  <a:cubicBezTo>
                    <a:pt x="4" y="68"/>
                    <a:pt x="0" y="86"/>
                    <a:pt x="34" y="104"/>
                  </a:cubicBezTo>
                  <a:cubicBezTo>
                    <a:pt x="56" y="113"/>
                    <a:pt x="75" y="127"/>
                    <a:pt x="97" y="142"/>
                  </a:cubicBezTo>
                  <a:cubicBezTo>
                    <a:pt x="127" y="139"/>
                    <a:pt x="142" y="116"/>
                    <a:pt x="153" y="90"/>
                  </a:cubicBezTo>
                  <a:cubicBezTo>
                    <a:pt x="146" y="86"/>
                    <a:pt x="131" y="86"/>
                    <a:pt x="131" y="86"/>
                  </a:cubicBezTo>
                  <a:cubicBezTo>
                    <a:pt x="127" y="60"/>
                    <a:pt x="146" y="52"/>
                    <a:pt x="161" y="41"/>
                  </a:cubicBezTo>
                  <a:cubicBezTo>
                    <a:pt x="165" y="41"/>
                    <a:pt x="165" y="41"/>
                    <a:pt x="168" y="37"/>
                  </a:cubicBezTo>
                  <a:cubicBezTo>
                    <a:pt x="165" y="34"/>
                    <a:pt x="165" y="30"/>
                    <a:pt x="161" y="26"/>
                  </a:cubicBezTo>
                  <a:cubicBezTo>
                    <a:pt x="131" y="8"/>
                    <a:pt x="97" y="15"/>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4" name="Google Shape;43984;p28"/>
            <p:cNvSpPr/>
            <p:nvPr/>
          </p:nvSpPr>
          <p:spPr>
            <a:xfrm>
              <a:off x="-4106735" y="-3161576"/>
              <a:ext cx="6494" cy="8452"/>
            </a:xfrm>
            <a:custGeom>
              <a:avLst/>
              <a:gdLst/>
              <a:ahLst/>
              <a:cxnLst/>
              <a:rect l="l" t="t" r="r" b="b"/>
              <a:pathLst>
                <a:path w="136" h="177" extrusionOk="0">
                  <a:moveTo>
                    <a:pt x="53" y="0"/>
                  </a:moveTo>
                  <a:cubicBezTo>
                    <a:pt x="45" y="4"/>
                    <a:pt x="42" y="9"/>
                    <a:pt x="34" y="16"/>
                  </a:cubicBezTo>
                  <a:cubicBezTo>
                    <a:pt x="16" y="35"/>
                    <a:pt x="8" y="57"/>
                    <a:pt x="4" y="83"/>
                  </a:cubicBezTo>
                  <a:cubicBezTo>
                    <a:pt x="1" y="109"/>
                    <a:pt x="16" y="147"/>
                    <a:pt x="27" y="157"/>
                  </a:cubicBezTo>
                  <a:cubicBezTo>
                    <a:pt x="38" y="173"/>
                    <a:pt x="53" y="176"/>
                    <a:pt x="71" y="176"/>
                  </a:cubicBezTo>
                  <a:cubicBezTo>
                    <a:pt x="90" y="176"/>
                    <a:pt x="113" y="169"/>
                    <a:pt x="135" y="157"/>
                  </a:cubicBezTo>
                  <a:cubicBezTo>
                    <a:pt x="90" y="143"/>
                    <a:pt x="64" y="121"/>
                    <a:pt x="87" y="71"/>
                  </a:cubicBezTo>
                  <a:cubicBezTo>
                    <a:pt x="87" y="57"/>
                    <a:pt x="38" y="61"/>
                    <a:pt x="68" y="31"/>
                  </a:cubicBezTo>
                  <a:cubicBezTo>
                    <a:pt x="68" y="16"/>
                    <a:pt x="68"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5" name="Google Shape;43985;p28"/>
            <p:cNvSpPr/>
            <p:nvPr/>
          </p:nvSpPr>
          <p:spPr>
            <a:xfrm>
              <a:off x="-3822909" y="-3185307"/>
              <a:ext cx="7544" cy="7544"/>
            </a:xfrm>
            <a:custGeom>
              <a:avLst/>
              <a:gdLst/>
              <a:ahLst/>
              <a:cxnLst/>
              <a:rect l="l" t="t" r="r" b="b"/>
              <a:pathLst>
                <a:path w="158" h="158" extrusionOk="0">
                  <a:moveTo>
                    <a:pt x="56" y="0"/>
                  </a:moveTo>
                  <a:cubicBezTo>
                    <a:pt x="38" y="0"/>
                    <a:pt x="26" y="16"/>
                    <a:pt x="0" y="57"/>
                  </a:cubicBezTo>
                  <a:lnTo>
                    <a:pt x="7" y="57"/>
                  </a:lnTo>
                  <a:cubicBezTo>
                    <a:pt x="75" y="57"/>
                    <a:pt x="64" y="116"/>
                    <a:pt x="78" y="157"/>
                  </a:cubicBezTo>
                  <a:cubicBezTo>
                    <a:pt x="109" y="154"/>
                    <a:pt x="123" y="131"/>
                    <a:pt x="131" y="105"/>
                  </a:cubicBezTo>
                  <a:lnTo>
                    <a:pt x="131" y="105"/>
                  </a:lnTo>
                  <a:cubicBezTo>
                    <a:pt x="123" y="109"/>
                    <a:pt x="112" y="113"/>
                    <a:pt x="105" y="113"/>
                  </a:cubicBezTo>
                  <a:cubicBezTo>
                    <a:pt x="83" y="113"/>
                    <a:pt x="78" y="83"/>
                    <a:pt x="75" y="57"/>
                  </a:cubicBezTo>
                  <a:lnTo>
                    <a:pt x="75" y="57"/>
                  </a:lnTo>
                  <a:cubicBezTo>
                    <a:pt x="94" y="71"/>
                    <a:pt x="112" y="87"/>
                    <a:pt x="131" y="102"/>
                  </a:cubicBezTo>
                  <a:lnTo>
                    <a:pt x="135" y="105"/>
                  </a:lnTo>
                  <a:cubicBezTo>
                    <a:pt x="157" y="42"/>
                    <a:pt x="154" y="35"/>
                    <a:pt x="105" y="16"/>
                  </a:cubicBezTo>
                  <a:cubicBezTo>
                    <a:pt x="83" y="4"/>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6" name="Google Shape;43986;p28"/>
            <p:cNvSpPr/>
            <p:nvPr/>
          </p:nvSpPr>
          <p:spPr>
            <a:xfrm>
              <a:off x="-4096755" y="-3160525"/>
              <a:ext cx="5778" cy="9884"/>
            </a:xfrm>
            <a:custGeom>
              <a:avLst/>
              <a:gdLst/>
              <a:ahLst/>
              <a:cxnLst/>
              <a:rect l="l" t="t" r="r" b="b"/>
              <a:pathLst>
                <a:path w="121" h="207" extrusionOk="0">
                  <a:moveTo>
                    <a:pt x="98" y="1"/>
                  </a:moveTo>
                  <a:cubicBezTo>
                    <a:pt x="90" y="1"/>
                    <a:pt x="87" y="9"/>
                    <a:pt x="80" y="9"/>
                  </a:cubicBezTo>
                  <a:cubicBezTo>
                    <a:pt x="80" y="20"/>
                    <a:pt x="80" y="31"/>
                    <a:pt x="68" y="35"/>
                  </a:cubicBezTo>
                  <a:cubicBezTo>
                    <a:pt x="31" y="46"/>
                    <a:pt x="1" y="57"/>
                    <a:pt x="38" y="106"/>
                  </a:cubicBezTo>
                  <a:cubicBezTo>
                    <a:pt x="45" y="117"/>
                    <a:pt x="27" y="125"/>
                    <a:pt x="16" y="128"/>
                  </a:cubicBezTo>
                  <a:cubicBezTo>
                    <a:pt x="4" y="166"/>
                    <a:pt x="23" y="192"/>
                    <a:pt x="57" y="206"/>
                  </a:cubicBezTo>
                  <a:cubicBezTo>
                    <a:pt x="64" y="192"/>
                    <a:pt x="76" y="177"/>
                    <a:pt x="83" y="161"/>
                  </a:cubicBezTo>
                  <a:cubicBezTo>
                    <a:pt x="106" y="128"/>
                    <a:pt x="72" y="87"/>
                    <a:pt x="98" y="54"/>
                  </a:cubicBezTo>
                  <a:lnTo>
                    <a:pt x="102" y="54"/>
                  </a:lnTo>
                  <a:cubicBezTo>
                    <a:pt x="106" y="39"/>
                    <a:pt x="121" y="20"/>
                    <a:pt x="106" y="4"/>
                  </a:cubicBezTo>
                  <a:cubicBezTo>
                    <a:pt x="102" y="1"/>
                    <a:pt x="102"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7" name="Google Shape;43987;p28"/>
            <p:cNvSpPr/>
            <p:nvPr/>
          </p:nvSpPr>
          <p:spPr>
            <a:xfrm>
              <a:off x="-4170815" y="-3289928"/>
              <a:ext cx="11460" cy="13609"/>
            </a:xfrm>
            <a:custGeom>
              <a:avLst/>
              <a:gdLst/>
              <a:ahLst/>
              <a:cxnLst/>
              <a:rect l="l" t="t" r="r" b="b"/>
              <a:pathLst>
                <a:path w="240" h="285" extrusionOk="0">
                  <a:moveTo>
                    <a:pt x="8" y="1"/>
                  </a:moveTo>
                  <a:lnTo>
                    <a:pt x="8" y="1"/>
                  </a:lnTo>
                  <a:cubicBezTo>
                    <a:pt x="19" y="12"/>
                    <a:pt x="26" y="19"/>
                    <a:pt x="35" y="27"/>
                  </a:cubicBezTo>
                  <a:cubicBezTo>
                    <a:pt x="42" y="35"/>
                    <a:pt x="61" y="42"/>
                    <a:pt x="49" y="53"/>
                  </a:cubicBezTo>
                  <a:cubicBezTo>
                    <a:pt x="45" y="57"/>
                    <a:pt x="45" y="57"/>
                    <a:pt x="42" y="57"/>
                  </a:cubicBezTo>
                  <a:cubicBezTo>
                    <a:pt x="35" y="57"/>
                    <a:pt x="23" y="50"/>
                    <a:pt x="16" y="50"/>
                  </a:cubicBezTo>
                  <a:cubicBezTo>
                    <a:pt x="12" y="53"/>
                    <a:pt x="8" y="57"/>
                    <a:pt x="0" y="64"/>
                  </a:cubicBezTo>
                  <a:cubicBezTo>
                    <a:pt x="4" y="68"/>
                    <a:pt x="4" y="72"/>
                    <a:pt x="4" y="80"/>
                  </a:cubicBezTo>
                  <a:cubicBezTo>
                    <a:pt x="35" y="90"/>
                    <a:pt x="57" y="106"/>
                    <a:pt x="71" y="132"/>
                  </a:cubicBezTo>
                  <a:cubicBezTo>
                    <a:pt x="102" y="140"/>
                    <a:pt x="135" y="147"/>
                    <a:pt x="142" y="184"/>
                  </a:cubicBezTo>
                  <a:cubicBezTo>
                    <a:pt x="154" y="188"/>
                    <a:pt x="161" y="195"/>
                    <a:pt x="173" y="199"/>
                  </a:cubicBezTo>
                  <a:lnTo>
                    <a:pt x="180" y="199"/>
                  </a:lnTo>
                  <a:cubicBezTo>
                    <a:pt x="199" y="199"/>
                    <a:pt x="206" y="214"/>
                    <a:pt x="202" y="233"/>
                  </a:cubicBezTo>
                  <a:cubicBezTo>
                    <a:pt x="195" y="255"/>
                    <a:pt x="206" y="270"/>
                    <a:pt x="218" y="285"/>
                  </a:cubicBezTo>
                  <a:cubicBezTo>
                    <a:pt x="225" y="240"/>
                    <a:pt x="240" y="195"/>
                    <a:pt x="176" y="173"/>
                  </a:cubicBezTo>
                  <a:cubicBezTo>
                    <a:pt x="147" y="162"/>
                    <a:pt x="97" y="135"/>
                    <a:pt x="97" y="106"/>
                  </a:cubicBezTo>
                  <a:cubicBezTo>
                    <a:pt x="94" y="38"/>
                    <a:pt x="64" y="12"/>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8" name="Google Shape;43988;p28"/>
            <p:cNvSpPr/>
            <p:nvPr/>
          </p:nvSpPr>
          <p:spPr>
            <a:xfrm>
              <a:off x="-4100288" y="-3162101"/>
              <a:ext cx="7354" cy="7735"/>
            </a:xfrm>
            <a:custGeom>
              <a:avLst/>
              <a:gdLst/>
              <a:ahLst/>
              <a:cxnLst/>
              <a:rect l="l" t="t" r="r" b="b"/>
              <a:pathLst>
                <a:path w="154" h="162" extrusionOk="0">
                  <a:moveTo>
                    <a:pt x="116" y="1"/>
                  </a:moveTo>
                  <a:cubicBezTo>
                    <a:pt x="93" y="23"/>
                    <a:pt x="56" y="23"/>
                    <a:pt x="45" y="60"/>
                  </a:cubicBezTo>
                  <a:cubicBezTo>
                    <a:pt x="41" y="68"/>
                    <a:pt x="38" y="72"/>
                    <a:pt x="30" y="72"/>
                  </a:cubicBezTo>
                  <a:cubicBezTo>
                    <a:pt x="26" y="72"/>
                    <a:pt x="19" y="68"/>
                    <a:pt x="15" y="68"/>
                  </a:cubicBezTo>
                  <a:cubicBezTo>
                    <a:pt x="11" y="68"/>
                    <a:pt x="4" y="64"/>
                    <a:pt x="0" y="64"/>
                  </a:cubicBezTo>
                  <a:lnTo>
                    <a:pt x="0" y="64"/>
                  </a:lnTo>
                  <a:cubicBezTo>
                    <a:pt x="0" y="79"/>
                    <a:pt x="4" y="94"/>
                    <a:pt x="4" y="109"/>
                  </a:cubicBezTo>
                  <a:lnTo>
                    <a:pt x="26" y="109"/>
                  </a:lnTo>
                  <a:lnTo>
                    <a:pt x="30" y="105"/>
                  </a:lnTo>
                  <a:cubicBezTo>
                    <a:pt x="45" y="105"/>
                    <a:pt x="52" y="116"/>
                    <a:pt x="52" y="132"/>
                  </a:cubicBezTo>
                  <a:cubicBezTo>
                    <a:pt x="56" y="150"/>
                    <a:pt x="67" y="161"/>
                    <a:pt x="86" y="161"/>
                  </a:cubicBezTo>
                  <a:lnTo>
                    <a:pt x="90" y="161"/>
                  </a:lnTo>
                  <a:cubicBezTo>
                    <a:pt x="101" y="158"/>
                    <a:pt x="119" y="150"/>
                    <a:pt x="112" y="139"/>
                  </a:cubicBezTo>
                  <a:cubicBezTo>
                    <a:pt x="75" y="90"/>
                    <a:pt x="105" y="79"/>
                    <a:pt x="142" y="68"/>
                  </a:cubicBezTo>
                  <a:cubicBezTo>
                    <a:pt x="154" y="64"/>
                    <a:pt x="154" y="53"/>
                    <a:pt x="154" y="42"/>
                  </a:cubicBezTo>
                  <a:cubicBezTo>
                    <a:pt x="142" y="27"/>
                    <a:pt x="116" y="27"/>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9" name="Google Shape;43989;p28"/>
            <p:cNvSpPr/>
            <p:nvPr/>
          </p:nvSpPr>
          <p:spPr>
            <a:xfrm>
              <a:off x="-3970886" y="-3191563"/>
              <a:ext cx="13418" cy="4727"/>
            </a:xfrm>
            <a:custGeom>
              <a:avLst/>
              <a:gdLst/>
              <a:ahLst/>
              <a:cxnLst/>
              <a:rect l="l" t="t" r="r" b="b"/>
              <a:pathLst>
                <a:path w="281" h="99" extrusionOk="0">
                  <a:moveTo>
                    <a:pt x="15" y="0"/>
                  </a:moveTo>
                  <a:cubicBezTo>
                    <a:pt x="11" y="0"/>
                    <a:pt x="8" y="0"/>
                    <a:pt x="4" y="4"/>
                  </a:cubicBezTo>
                  <a:cubicBezTo>
                    <a:pt x="0" y="38"/>
                    <a:pt x="26" y="49"/>
                    <a:pt x="56" y="57"/>
                  </a:cubicBezTo>
                  <a:lnTo>
                    <a:pt x="82" y="57"/>
                  </a:lnTo>
                  <a:cubicBezTo>
                    <a:pt x="90" y="57"/>
                    <a:pt x="97" y="57"/>
                    <a:pt x="101" y="68"/>
                  </a:cubicBezTo>
                  <a:cubicBezTo>
                    <a:pt x="101" y="90"/>
                    <a:pt x="109" y="98"/>
                    <a:pt x="120" y="98"/>
                  </a:cubicBezTo>
                  <a:cubicBezTo>
                    <a:pt x="127" y="98"/>
                    <a:pt x="142" y="87"/>
                    <a:pt x="149" y="87"/>
                  </a:cubicBezTo>
                  <a:cubicBezTo>
                    <a:pt x="176" y="83"/>
                    <a:pt x="202" y="57"/>
                    <a:pt x="236" y="57"/>
                  </a:cubicBezTo>
                  <a:lnTo>
                    <a:pt x="239" y="57"/>
                  </a:lnTo>
                  <a:cubicBezTo>
                    <a:pt x="247" y="57"/>
                    <a:pt x="280" y="45"/>
                    <a:pt x="258" y="19"/>
                  </a:cubicBezTo>
                  <a:lnTo>
                    <a:pt x="225" y="19"/>
                  </a:lnTo>
                  <a:cubicBezTo>
                    <a:pt x="217" y="16"/>
                    <a:pt x="209" y="16"/>
                    <a:pt x="202" y="16"/>
                  </a:cubicBezTo>
                  <a:cubicBezTo>
                    <a:pt x="191" y="16"/>
                    <a:pt x="180" y="19"/>
                    <a:pt x="168" y="26"/>
                  </a:cubicBezTo>
                  <a:cubicBezTo>
                    <a:pt x="154" y="38"/>
                    <a:pt x="139" y="42"/>
                    <a:pt x="123" y="42"/>
                  </a:cubicBezTo>
                  <a:cubicBezTo>
                    <a:pt x="97" y="42"/>
                    <a:pt x="75" y="31"/>
                    <a:pt x="49" y="19"/>
                  </a:cubicBezTo>
                  <a:cubicBezTo>
                    <a:pt x="37" y="16"/>
                    <a:pt x="30"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0" name="Google Shape;43990;p28"/>
            <p:cNvSpPr/>
            <p:nvPr/>
          </p:nvSpPr>
          <p:spPr>
            <a:xfrm>
              <a:off x="-3763699" y="-3173370"/>
              <a:ext cx="10792" cy="4918"/>
            </a:xfrm>
            <a:custGeom>
              <a:avLst/>
              <a:gdLst/>
              <a:ahLst/>
              <a:cxnLst/>
              <a:rect l="l" t="t" r="r" b="b"/>
              <a:pathLst>
                <a:path w="226" h="103" extrusionOk="0">
                  <a:moveTo>
                    <a:pt x="196" y="1"/>
                  </a:moveTo>
                  <a:cubicBezTo>
                    <a:pt x="188" y="4"/>
                    <a:pt x="180" y="4"/>
                    <a:pt x="170" y="4"/>
                  </a:cubicBezTo>
                  <a:lnTo>
                    <a:pt x="139" y="4"/>
                  </a:lnTo>
                  <a:cubicBezTo>
                    <a:pt x="87" y="20"/>
                    <a:pt x="20" y="16"/>
                    <a:pt x="1" y="87"/>
                  </a:cubicBezTo>
                  <a:cubicBezTo>
                    <a:pt x="13" y="90"/>
                    <a:pt x="23" y="94"/>
                    <a:pt x="35" y="99"/>
                  </a:cubicBezTo>
                  <a:cubicBezTo>
                    <a:pt x="42" y="90"/>
                    <a:pt x="54" y="83"/>
                    <a:pt x="65" y="83"/>
                  </a:cubicBezTo>
                  <a:cubicBezTo>
                    <a:pt x="72" y="83"/>
                    <a:pt x="76" y="87"/>
                    <a:pt x="83" y="94"/>
                  </a:cubicBezTo>
                  <a:cubicBezTo>
                    <a:pt x="87" y="99"/>
                    <a:pt x="91" y="102"/>
                    <a:pt x="94" y="102"/>
                  </a:cubicBezTo>
                  <a:cubicBezTo>
                    <a:pt x="102" y="102"/>
                    <a:pt x="110" y="94"/>
                    <a:pt x="113" y="87"/>
                  </a:cubicBezTo>
                  <a:cubicBezTo>
                    <a:pt x="128" y="68"/>
                    <a:pt x="132" y="64"/>
                    <a:pt x="139" y="64"/>
                  </a:cubicBezTo>
                  <a:lnTo>
                    <a:pt x="154" y="64"/>
                  </a:lnTo>
                  <a:cubicBezTo>
                    <a:pt x="154" y="42"/>
                    <a:pt x="158" y="38"/>
                    <a:pt x="170" y="38"/>
                  </a:cubicBezTo>
                  <a:cubicBezTo>
                    <a:pt x="177" y="38"/>
                    <a:pt x="188" y="46"/>
                    <a:pt x="199" y="46"/>
                  </a:cubicBezTo>
                  <a:cubicBezTo>
                    <a:pt x="206" y="38"/>
                    <a:pt x="218" y="35"/>
                    <a:pt x="225" y="27"/>
                  </a:cubicBezTo>
                  <a:cubicBezTo>
                    <a:pt x="222" y="12"/>
                    <a:pt x="21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1" name="Google Shape;43991;p28"/>
            <p:cNvSpPr/>
            <p:nvPr/>
          </p:nvSpPr>
          <p:spPr>
            <a:xfrm>
              <a:off x="-4182609" y="-3259559"/>
              <a:ext cx="7879" cy="5587"/>
            </a:xfrm>
            <a:custGeom>
              <a:avLst/>
              <a:gdLst/>
              <a:ahLst/>
              <a:cxnLst/>
              <a:rect l="l" t="t" r="r" b="b"/>
              <a:pathLst>
                <a:path w="165" h="117" extrusionOk="0">
                  <a:moveTo>
                    <a:pt x="151" y="1"/>
                  </a:moveTo>
                  <a:cubicBezTo>
                    <a:pt x="139" y="1"/>
                    <a:pt x="132" y="11"/>
                    <a:pt x="120" y="15"/>
                  </a:cubicBezTo>
                  <a:cubicBezTo>
                    <a:pt x="113" y="27"/>
                    <a:pt x="106" y="34"/>
                    <a:pt x="98" y="34"/>
                  </a:cubicBezTo>
                  <a:cubicBezTo>
                    <a:pt x="90" y="34"/>
                    <a:pt x="83" y="30"/>
                    <a:pt x="75" y="23"/>
                  </a:cubicBezTo>
                  <a:lnTo>
                    <a:pt x="72" y="23"/>
                  </a:lnTo>
                  <a:cubicBezTo>
                    <a:pt x="57" y="34"/>
                    <a:pt x="42" y="42"/>
                    <a:pt x="20" y="45"/>
                  </a:cubicBezTo>
                  <a:lnTo>
                    <a:pt x="12" y="45"/>
                  </a:lnTo>
                  <a:cubicBezTo>
                    <a:pt x="16" y="60"/>
                    <a:pt x="1" y="75"/>
                    <a:pt x="16" y="87"/>
                  </a:cubicBezTo>
                  <a:cubicBezTo>
                    <a:pt x="42" y="98"/>
                    <a:pt x="68" y="116"/>
                    <a:pt x="98" y="116"/>
                  </a:cubicBezTo>
                  <a:cubicBezTo>
                    <a:pt x="102" y="116"/>
                    <a:pt x="109" y="116"/>
                    <a:pt x="113" y="113"/>
                  </a:cubicBezTo>
                  <a:cubicBezTo>
                    <a:pt x="142" y="105"/>
                    <a:pt x="161" y="72"/>
                    <a:pt x="154" y="34"/>
                  </a:cubicBezTo>
                  <a:cubicBezTo>
                    <a:pt x="151" y="23"/>
                    <a:pt x="158" y="15"/>
                    <a:pt x="165" y="8"/>
                  </a:cubicBezTo>
                  <a:cubicBezTo>
                    <a:pt x="161" y="1"/>
                    <a:pt x="154"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2" name="Google Shape;43992;p28"/>
            <p:cNvSpPr/>
            <p:nvPr/>
          </p:nvSpPr>
          <p:spPr>
            <a:xfrm>
              <a:off x="-4084961" y="-3476057"/>
              <a:ext cx="7019" cy="9693"/>
            </a:xfrm>
            <a:custGeom>
              <a:avLst/>
              <a:gdLst/>
              <a:ahLst/>
              <a:cxnLst/>
              <a:rect l="l" t="t" r="r" b="b"/>
              <a:pathLst>
                <a:path w="147" h="203" extrusionOk="0">
                  <a:moveTo>
                    <a:pt x="105" y="0"/>
                  </a:moveTo>
                  <a:cubicBezTo>
                    <a:pt x="102" y="4"/>
                    <a:pt x="94" y="4"/>
                    <a:pt x="90" y="4"/>
                  </a:cubicBezTo>
                  <a:cubicBezTo>
                    <a:pt x="94" y="37"/>
                    <a:pt x="79" y="60"/>
                    <a:pt x="49" y="68"/>
                  </a:cubicBezTo>
                  <a:cubicBezTo>
                    <a:pt x="19" y="78"/>
                    <a:pt x="16" y="104"/>
                    <a:pt x="0" y="123"/>
                  </a:cubicBezTo>
                  <a:cubicBezTo>
                    <a:pt x="38" y="149"/>
                    <a:pt x="64" y="202"/>
                    <a:pt x="116" y="202"/>
                  </a:cubicBezTo>
                  <a:cubicBezTo>
                    <a:pt x="128" y="202"/>
                    <a:pt x="135" y="198"/>
                    <a:pt x="147" y="194"/>
                  </a:cubicBezTo>
                  <a:cubicBezTo>
                    <a:pt x="147" y="191"/>
                    <a:pt x="143" y="187"/>
                    <a:pt x="143" y="183"/>
                  </a:cubicBezTo>
                  <a:lnTo>
                    <a:pt x="139" y="180"/>
                  </a:lnTo>
                  <a:cubicBezTo>
                    <a:pt x="131" y="183"/>
                    <a:pt x="124" y="187"/>
                    <a:pt x="116" y="187"/>
                  </a:cubicBezTo>
                  <a:cubicBezTo>
                    <a:pt x="109" y="187"/>
                    <a:pt x="102" y="180"/>
                    <a:pt x="98" y="165"/>
                  </a:cubicBezTo>
                  <a:cubicBezTo>
                    <a:pt x="90" y="142"/>
                    <a:pt x="83" y="116"/>
                    <a:pt x="121" y="108"/>
                  </a:cubicBezTo>
                  <a:cubicBezTo>
                    <a:pt x="98" y="90"/>
                    <a:pt x="68" y="75"/>
                    <a:pt x="112" y="49"/>
                  </a:cubicBezTo>
                  <a:cubicBezTo>
                    <a:pt x="116" y="34"/>
                    <a:pt x="128" y="30"/>
                    <a:pt x="139" y="30"/>
                  </a:cubicBezTo>
                  <a:cubicBezTo>
                    <a:pt x="128" y="18"/>
                    <a:pt x="116" y="11"/>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3" name="Google Shape;43993;p28"/>
            <p:cNvSpPr/>
            <p:nvPr/>
          </p:nvSpPr>
          <p:spPr>
            <a:xfrm>
              <a:off x="-3841149" y="-3207225"/>
              <a:ext cx="6828" cy="9646"/>
            </a:xfrm>
            <a:custGeom>
              <a:avLst/>
              <a:gdLst/>
              <a:ahLst/>
              <a:cxnLst/>
              <a:rect l="l" t="t" r="r" b="b"/>
              <a:pathLst>
                <a:path w="143" h="202" extrusionOk="0">
                  <a:moveTo>
                    <a:pt x="39" y="0"/>
                  </a:moveTo>
                  <a:cubicBezTo>
                    <a:pt x="1" y="71"/>
                    <a:pt x="5" y="116"/>
                    <a:pt x="49" y="168"/>
                  </a:cubicBezTo>
                  <a:cubicBezTo>
                    <a:pt x="72" y="190"/>
                    <a:pt x="83" y="202"/>
                    <a:pt x="94" y="202"/>
                  </a:cubicBezTo>
                  <a:cubicBezTo>
                    <a:pt x="106" y="202"/>
                    <a:pt x="117" y="187"/>
                    <a:pt x="143" y="164"/>
                  </a:cubicBezTo>
                  <a:lnTo>
                    <a:pt x="135" y="164"/>
                  </a:lnTo>
                  <a:cubicBezTo>
                    <a:pt x="106" y="164"/>
                    <a:pt x="87" y="138"/>
                    <a:pt x="87" y="119"/>
                  </a:cubicBezTo>
                  <a:cubicBezTo>
                    <a:pt x="83" y="82"/>
                    <a:pt x="49" y="56"/>
                    <a:pt x="46" y="18"/>
                  </a:cubicBezTo>
                  <a:cubicBezTo>
                    <a:pt x="46" y="14"/>
                    <a:pt x="42" y="7"/>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4" name="Google Shape;43994;p28"/>
            <p:cNvSpPr/>
            <p:nvPr/>
          </p:nvSpPr>
          <p:spPr>
            <a:xfrm>
              <a:off x="-3840242" y="-3143717"/>
              <a:ext cx="7544" cy="8595"/>
            </a:xfrm>
            <a:custGeom>
              <a:avLst/>
              <a:gdLst/>
              <a:ahLst/>
              <a:cxnLst/>
              <a:rect l="l" t="t" r="r" b="b"/>
              <a:pathLst>
                <a:path w="158" h="180" extrusionOk="0">
                  <a:moveTo>
                    <a:pt x="124" y="1"/>
                  </a:moveTo>
                  <a:lnTo>
                    <a:pt x="124" y="1"/>
                  </a:lnTo>
                  <a:cubicBezTo>
                    <a:pt x="101" y="19"/>
                    <a:pt x="90" y="45"/>
                    <a:pt x="64" y="56"/>
                  </a:cubicBezTo>
                  <a:cubicBezTo>
                    <a:pt x="1" y="90"/>
                    <a:pt x="1" y="113"/>
                    <a:pt x="56" y="180"/>
                  </a:cubicBezTo>
                  <a:cubicBezTo>
                    <a:pt x="56" y="173"/>
                    <a:pt x="60" y="168"/>
                    <a:pt x="60" y="165"/>
                  </a:cubicBezTo>
                  <a:cubicBezTo>
                    <a:pt x="68" y="158"/>
                    <a:pt x="75" y="154"/>
                    <a:pt x="82" y="154"/>
                  </a:cubicBezTo>
                  <a:lnTo>
                    <a:pt x="109" y="154"/>
                  </a:lnTo>
                  <a:cubicBezTo>
                    <a:pt x="120" y="154"/>
                    <a:pt x="127" y="154"/>
                    <a:pt x="135" y="139"/>
                  </a:cubicBezTo>
                  <a:cubicBezTo>
                    <a:pt x="127" y="116"/>
                    <a:pt x="94" y="128"/>
                    <a:pt x="82" y="106"/>
                  </a:cubicBezTo>
                  <a:lnTo>
                    <a:pt x="82" y="101"/>
                  </a:lnTo>
                  <a:cubicBezTo>
                    <a:pt x="113" y="75"/>
                    <a:pt x="158" y="53"/>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5" name="Google Shape;43995;p28"/>
            <p:cNvSpPr/>
            <p:nvPr/>
          </p:nvSpPr>
          <p:spPr>
            <a:xfrm>
              <a:off x="-4164369" y="-3280473"/>
              <a:ext cx="5730" cy="10601"/>
            </a:xfrm>
            <a:custGeom>
              <a:avLst/>
              <a:gdLst/>
              <a:ahLst/>
              <a:cxnLst/>
              <a:rect l="l" t="t" r="r" b="b"/>
              <a:pathLst>
                <a:path w="120" h="222" extrusionOk="0">
                  <a:moveTo>
                    <a:pt x="38" y="1"/>
                  </a:moveTo>
                  <a:cubicBezTo>
                    <a:pt x="38" y="9"/>
                    <a:pt x="41" y="20"/>
                    <a:pt x="41" y="31"/>
                  </a:cubicBezTo>
                  <a:cubicBezTo>
                    <a:pt x="30" y="42"/>
                    <a:pt x="71" y="83"/>
                    <a:pt x="34" y="83"/>
                  </a:cubicBezTo>
                  <a:cubicBezTo>
                    <a:pt x="30" y="83"/>
                    <a:pt x="22" y="80"/>
                    <a:pt x="19" y="80"/>
                  </a:cubicBezTo>
                  <a:lnTo>
                    <a:pt x="15" y="80"/>
                  </a:lnTo>
                  <a:cubicBezTo>
                    <a:pt x="4" y="109"/>
                    <a:pt x="57" y="139"/>
                    <a:pt x="7" y="166"/>
                  </a:cubicBezTo>
                  <a:cubicBezTo>
                    <a:pt x="0" y="169"/>
                    <a:pt x="15" y="192"/>
                    <a:pt x="22" y="192"/>
                  </a:cubicBezTo>
                  <a:cubicBezTo>
                    <a:pt x="30" y="188"/>
                    <a:pt x="34" y="188"/>
                    <a:pt x="41" y="188"/>
                  </a:cubicBezTo>
                  <a:cubicBezTo>
                    <a:pt x="67" y="188"/>
                    <a:pt x="86" y="214"/>
                    <a:pt x="109" y="222"/>
                  </a:cubicBezTo>
                  <a:cubicBezTo>
                    <a:pt x="119" y="177"/>
                    <a:pt x="86" y="143"/>
                    <a:pt x="83" y="102"/>
                  </a:cubicBezTo>
                  <a:lnTo>
                    <a:pt x="83" y="87"/>
                  </a:lnTo>
                  <a:cubicBezTo>
                    <a:pt x="71" y="72"/>
                    <a:pt x="60" y="57"/>
                    <a:pt x="67" y="35"/>
                  </a:cubicBezTo>
                  <a:cubicBezTo>
                    <a:pt x="71" y="16"/>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6" name="Google Shape;43996;p28"/>
            <p:cNvSpPr/>
            <p:nvPr/>
          </p:nvSpPr>
          <p:spPr>
            <a:xfrm>
              <a:off x="-4012142" y="-3170505"/>
              <a:ext cx="7926" cy="6494"/>
            </a:xfrm>
            <a:custGeom>
              <a:avLst/>
              <a:gdLst/>
              <a:ahLst/>
              <a:cxnLst/>
              <a:rect l="l" t="t" r="r" b="b"/>
              <a:pathLst>
                <a:path w="166" h="136" extrusionOk="0">
                  <a:moveTo>
                    <a:pt x="71" y="1"/>
                  </a:moveTo>
                  <a:cubicBezTo>
                    <a:pt x="45" y="1"/>
                    <a:pt x="23" y="12"/>
                    <a:pt x="12" y="34"/>
                  </a:cubicBezTo>
                  <a:cubicBezTo>
                    <a:pt x="4" y="49"/>
                    <a:pt x="1" y="65"/>
                    <a:pt x="19" y="65"/>
                  </a:cubicBezTo>
                  <a:lnTo>
                    <a:pt x="27" y="65"/>
                  </a:lnTo>
                  <a:cubicBezTo>
                    <a:pt x="27" y="65"/>
                    <a:pt x="31" y="61"/>
                    <a:pt x="35" y="61"/>
                  </a:cubicBezTo>
                  <a:cubicBezTo>
                    <a:pt x="64" y="61"/>
                    <a:pt x="42" y="94"/>
                    <a:pt x="57" y="109"/>
                  </a:cubicBezTo>
                  <a:cubicBezTo>
                    <a:pt x="76" y="124"/>
                    <a:pt x="98" y="135"/>
                    <a:pt x="121" y="135"/>
                  </a:cubicBezTo>
                  <a:cubicBezTo>
                    <a:pt x="131" y="135"/>
                    <a:pt x="139" y="135"/>
                    <a:pt x="150" y="132"/>
                  </a:cubicBezTo>
                  <a:cubicBezTo>
                    <a:pt x="150" y="128"/>
                    <a:pt x="150" y="128"/>
                    <a:pt x="154" y="128"/>
                  </a:cubicBezTo>
                  <a:cubicBezTo>
                    <a:pt x="166" y="109"/>
                    <a:pt x="166" y="94"/>
                    <a:pt x="143" y="83"/>
                  </a:cubicBezTo>
                  <a:cubicBezTo>
                    <a:pt x="131" y="79"/>
                    <a:pt x="116" y="72"/>
                    <a:pt x="113" y="56"/>
                  </a:cubicBezTo>
                  <a:cubicBezTo>
                    <a:pt x="87" y="46"/>
                    <a:pt x="83" y="20"/>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7" name="Google Shape;43997;p28"/>
            <p:cNvSpPr/>
            <p:nvPr/>
          </p:nvSpPr>
          <p:spPr>
            <a:xfrm>
              <a:off x="-3817895" y="-3338824"/>
              <a:ext cx="7163" cy="6685"/>
            </a:xfrm>
            <a:custGeom>
              <a:avLst/>
              <a:gdLst/>
              <a:ahLst/>
              <a:cxnLst/>
              <a:rect l="l" t="t" r="r" b="b"/>
              <a:pathLst>
                <a:path w="150" h="140" extrusionOk="0">
                  <a:moveTo>
                    <a:pt x="41" y="1"/>
                  </a:moveTo>
                  <a:cubicBezTo>
                    <a:pt x="26" y="1"/>
                    <a:pt x="15" y="20"/>
                    <a:pt x="4" y="46"/>
                  </a:cubicBezTo>
                  <a:cubicBezTo>
                    <a:pt x="37" y="68"/>
                    <a:pt x="0" y="98"/>
                    <a:pt x="15" y="120"/>
                  </a:cubicBezTo>
                  <a:lnTo>
                    <a:pt x="23" y="120"/>
                  </a:lnTo>
                  <a:cubicBezTo>
                    <a:pt x="33" y="120"/>
                    <a:pt x="41" y="124"/>
                    <a:pt x="49" y="132"/>
                  </a:cubicBezTo>
                  <a:cubicBezTo>
                    <a:pt x="56" y="132"/>
                    <a:pt x="71" y="139"/>
                    <a:pt x="78" y="139"/>
                  </a:cubicBezTo>
                  <a:cubicBezTo>
                    <a:pt x="85" y="139"/>
                    <a:pt x="93" y="135"/>
                    <a:pt x="90" y="117"/>
                  </a:cubicBezTo>
                  <a:cubicBezTo>
                    <a:pt x="82" y="79"/>
                    <a:pt x="97" y="75"/>
                    <a:pt x="116" y="75"/>
                  </a:cubicBezTo>
                  <a:lnTo>
                    <a:pt x="135" y="75"/>
                  </a:lnTo>
                  <a:cubicBezTo>
                    <a:pt x="138" y="75"/>
                    <a:pt x="146" y="75"/>
                    <a:pt x="149" y="72"/>
                  </a:cubicBezTo>
                  <a:cubicBezTo>
                    <a:pt x="135" y="42"/>
                    <a:pt x="97" y="49"/>
                    <a:pt x="82" y="27"/>
                  </a:cubicBezTo>
                  <a:cubicBezTo>
                    <a:pt x="67" y="8"/>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8" name="Google Shape;43998;p28"/>
            <p:cNvSpPr/>
            <p:nvPr/>
          </p:nvSpPr>
          <p:spPr>
            <a:xfrm>
              <a:off x="-3903988" y="-3165491"/>
              <a:ext cx="7210" cy="8404"/>
            </a:xfrm>
            <a:custGeom>
              <a:avLst/>
              <a:gdLst/>
              <a:ahLst/>
              <a:cxnLst/>
              <a:rect l="l" t="t" r="r" b="b"/>
              <a:pathLst>
                <a:path w="151" h="176" extrusionOk="0">
                  <a:moveTo>
                    <a:pt x="46" y="1"/>
                  </a:moveTo>
                  <a:cubicBezTo>
                    <a:pt x="46" y="15"/>
                    <a:pt x="23" y="34"/>
                    <a:pt x="49" y="46"/>
                  </a:cubicBezTo>
                  <a:cubicBezTo>
                    <a:pt x="99" y="68"/>
                    <a:pt x="72" y="91"/>
                    <a:pt x="54" y="120"/>
                  </a:cubicBezTo>
                  <a:cubicBezTo>
                    <a:pt x="38" y="105"/>
                    <a:pt x="42" y="86"/>
                    <a:pt x="23" y="82"/>
                  </a:cubicBezTo>
                  <a:cubicBezTo>
                    <a:pt x="20" y="91"/>
                    <a:pt x="16" y="94"/>
                    <a:pt x="12" y="101"/>
                  </a:cubicBezTo>
                  <a:cubicBezTo>
                    <a:pt x="16" y="113"/>
                    <a:pt x="27" y="131"/>
                    <a:pt x="27" y="131"/>
                  </a:cubicBezTo>
                  <a:cubicBezTo>
                    <a:pt x="1" y="153"/>
                    <a:pt x="23" y="161"/>
                    <a:pt x="35" y="172"/>
                  </a:cubicBezTo>
                  <a:lnTo>
                    <a:pt x="35" y="176"/>
                  </a:lnTo>
                  <a:lnTo>
                    <a:pt x="38" y="176"/>
                  </a:lnTo>
                  <a:cubicBezTo>
                    <a:pt x="80" y="176"/>
                    <a:pt x="102" y="143"/>
                    <a:pt x="139" y="131"/>
                  </a:cubicBezTo>
                  <a:cubicBezTo>
                    <a:pt x="143" y="124"/>
                    <a:pt x="147" y="120"/>
                    <a:pt x="151" y="113"/>
                  </a:cubicBezTo>
                  <a:cubicBezTo>
                    <a:pt x="147" y="108"/>
                    <a:pt x="143" y="105"/>
                    <a:pt x="135" y="98"/>
                  </a:cubicBezTo>
                  <a:cubicBezTo>
                    <a:pt x="91" y="86"/>
                    <a:pt x="91" y="46"/>
                    <a:pt x="80" y="12"/>
                  </a:cubicBezTo>
                  <a:cubicBezTo>
                    <a:pt x="72" y="1"/>
                    <a:pt x="64"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9" name="Google Shape;43999;p28"/>
            <p:cNvSpPr/>
            <p:nvPr/>
          </p:nvSpPr>
          <p:spPr>
            <a:xfrm>
              <a:off x="-3759019" y="-3164966"/>
              <a:ext cx="8643" cy="7353"/>
            </a:xfrm>
            <a:custGeom>
              <a:avLst/>
              <a:gdLst/>
              <a:ahLst/>
              <a:cxnLst/>
              <a:rect l="l" t="t" r="r" b="b"/>
              <a:pathLst>
                <a:path w="181" h="154" extrusionOk="0">
                  <a:moveTo>
                    <a:pt x="146" y="1"/>
                  </a:moveTo>
                  <a:cubicBezTo>
                    <a:pt x="131" y="8"/>
                    <a:pt x="108" y="4"/>
                    <a:pt x="105" y="27"/>
                  </a:cubicBezTo>
                  <a:cubicBezTo>
                    <a:pt x="101" y="71"/>
                    <a:pt x="72" y="83"/>
                    <a:pt x="34" y="94"/>
                  </a:cubicBezTo>
                  <a:cubicBezTo>
                    <a:pt x="19" y="97"/>
                    <a:pt x="8" y="102"/>
                    <a:pt x="1" y="120"/>
                  </a:cubicBezTo>
                  <a:cubicBezTo>
                    <a:pt x="19" y="147"/>
                    <a:pt x="53" y="132"/>
                    <a:pt x="75" y="150"/>
                  </a:cubicBezTo>
                  <a:cubicBezTo>
                    <a:pt x="75" y="154"/>
                    <a:pt x="79" y="154"/>
                    <a:pt x="82" y="154"/>
                  </a:cubicBezTo>
                  <a:cubicBezTo>
                    <a:pt x="108" y="154"/>
                    <a:pt x="94" y="109"/>
                    <a:pt x="120" y="109"/>
                  </a:cubicBezTo>
                  <a:cubicBezTo>
                    <a:pt x="172" y="106"/>
                    <a:pt x="176" y="68"/>
                    <a:pt x="180" y="30"/>
                  </a:cubicBezTo>
                  <a:cubicBezTo>
                    <a:pt x="169" y="30"/>
                    <a:pt x="161" y="35"/>
                    <a:pt x="158" y="42"/>
                  </a:cubicBezTo>
                  <a:cubicBezTo>
                    <a:pt x="153" y="49"/>
                    <a:pt x="150" y="57"/>
                    <a:pt x="146" y="57"/>
                  </a:cubicBezTo>
                  <a:cubicBezTo>
                    <a:pt x="142" y="57"/>
                    <a:pt x="139" y="57"/>
                    <a:pt x="135" y="53"/>
                  </a:cubicBezTo>
                  <a:cubicBezTo>
                    <a:pt x="105" y="30"/>
                    <a:pt x="142" y="23"/>
                    <a:pt x="146" y="4"/>
                  </a:cubicBezTo>
                  <a:lnTo>
                    <a:pt x="1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0" name="Google Shape;44000;p28"/>
            <p:cNvSpPr/>
            <p:nvPr/>
          </p:nvSpPr>
          <p:spPr>
            <a:xfrm>
              <a:off x="-3914111" y="-3421288"/>
              <a:ext cx="6781" cy="6685"/>
            </a:xfrm>
            <a:custGeom>
              <a:avLst/>
              <a:gdLst/>
              <a:ahLst/>
              <a:cxnLst/>
              <a:rect l="l" t="t" r="r" b="b"/>
              <a:pathLst>
                <a:path w="142" h="140" extrusionOk="0">
                  <a:moveTo>
                    <a:pt x="49" y="1"/>
                  </a:moveTo>
                  <a:cubicBezTo>
                    <a:pt x="45" y="1"/>
                    <a:pt x="41" y="1"/>
                    <a:pt x="37" y="8"/>
                  </a:cubicBezTo>
                  <a:cubicBezTo>
                    <a:pt x="19" y="27"/>
                    <a:pt x="0" y="49"/>
                    <a:pt x="15" y="79"/>
                  </a:cubicBezTo>
                  <a:cubicBezTo>
                    <a:pt x="30" y="113"/>
                    <a:pt x="56" y="139"/>
                    <a:pt x="90" y="139"/>
                  </a:cubicBezTo>
                  <a:lnTo>
                    <a:pt x="93" y="139"/>
                  </a:lnTo>
                  <a:cubicBezTo>
                    <a:pt x="127" y="139"/>
                    <a:pt x="142" y="109"/>
                    <a:pt x="142" y="75"/>
                  </a:cubicBezTo>
                  <a:lnTo>
                    <a:pt x="142" y="75"/>
                  </a:lnTo>
                  <a:cubicBezTo>
                    <a:pt x="127" y="79"/>
                    <a:pt x="112" y="87"/>
                    <a:pt x="97" y="91"/>
                  </a:cubicBezTo>
                  <a:cubicBezTo>
                    <a:pt x="71" y="68"/>
                    <a:pt x="101" y="27"/>
                    <a:pt x="71" y="8"/>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1" name="Google Shape;44001;p28"/>
            <p:cNvSpPr/>
            <p:nvPr/>
          </p:nvSpPr>
          <p:spPr>
            <a:xfrm>
              <a:off x="-3836995" y="-3228664"/>
              <a:ext cx="8929" cy="6637"/>
            </a:xfrm>
            <a:custGeom>
              <a:avLst/>
              <a:gdLst/>
              <a:ahLst/>
              <a:cxnLst/>
              <a:rect l="l" t="t" r="r" b="b"/>
              <a:pathLst>
                <a:path w="187" h="139" extrusionOk="0">
                  <a:moveTo>
                    <a:pt x="71" y="0"/>
                  </a:moveTo>
                  <a:cubicBezTo>
                    <a:pt x="64" y="0"/>
                    <a:pt x="56" y="4"/>
                    <a:pt x="37" y="8"/>
                  </a:cubicBezTo>
                  <a:cubicBezTo>
                    <a:pt x="33" y="15"/>
                    <a:pt x="30" y="18"/>
                    <a:pt x="26" y="27"/>
                  </a:cubicBezTo>
                  <a:cubicBezTo>
                    <a:pt x="0" y="79"/>
                    <a:pt x="56" y="94"/>
                    <a:pt x="71" y="131"/>
                  </a:cubicBezTo>
                  <a:cubicBezTo>
                    <a:pt x="78" y="139"/>
                    <a:pt x="90" y="139"/>
                    <a:pt x="97" y="139"/>
                  </a:cubicBezTo>
                  <a:cubicBezTo>
                    <a:pt x="127" y="139"/>
                    <a:pt x="145" y="108"/>
                    <a:pt x="168" y="90"/>
                  </a:cubicBezTo>
                  <a:cubicBezTo>
                    <a:pt x="171" y="86"/>
                    <a:pt x="179" y="86"/>
                    <a:pt x="187" y="82"/>
                  </a:cubicBezTo>
                  <a:cubicBezTo>
                    <a:pt x="183" y="75"/>
                    <a:pt x="176" y="63"/>
                    <a:pt x="164" y="63"/>
                  </a:cubicBezTo>
                  <a:cubicBezTo>
                    <a:pt x="164" y="63"/>
                    <a:pt x="161" y="63"/>
                    <a:pt x="161" y="68"/>
                  </a:cubicBezTo>
                  <a:cubicBezTo>
                    <a:pt x="142" y="71"/>
                    <a:pt x="127" y="75"/>
                    <a:pt x="119" y="75"/>
                  </a:cubicBezTo>
                  <a:cubicBezTo>
                    <a:pt x="93" y="75"/>
                    <a:pt x="82" y="60"/>
                    <a:pt x="78" y="18"/>
                  </a:cubicBezTo>
                  <a:cubicBezTo>
                    <a:pt x="78" y="8"/>
                    <a:pt x="78"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2" name="Google Shape;44002;p28"/>
            <p:cNvSpPr/>
            <p:nvPr/>
          </p:nvSpPr>
          <p:spPr>
            <a:xfrm>
              <a:off x="-4161170" y="-3447550"/>
              <a:ext cx="8595" cy="5969"/>
            </a:xfrm>
            <a:custGeom>
              <a:avLst/>
              <a:gdLst/>
              <a:ahLst/>
              <a:cxnLst/>
              <a:rect l="l" t="t" r="r" b="b"/>
              <a:pathLst>
                <a:path w="180" h="125" extrusionOk="0">
                  <a:moveTo>
                    <a:pt x="75" y="1"/>
                  </a:moveTo>
                  <a:cubicBezTo>
                    <a:pt x="49" y="1"/>
                    <a:pt x="23" y="5"/>
                    <a:pt x="0" y="20"/>
                  </a:cubicBezTo>
                  <a:cubicBezTo>
                    <a:pt x="4" y="39"/>
                    <a:pt x="4" y="54"/>
                    <a:pt x="23" y="54"/>
                  </a:cubicBezTo>
                  <a:cubicBezTo>
                    <a:pt x="30" y="54"/>
                    <a:pt x="38" y="54"/>
                    <a:pt x="45" y="49"/>
                  </a:cubicBezTo>
                  <a:cubicBezTo>
                    <a:pt x="52" y="49"/>
                    <a:pt x="60" y="46"/>
                    <a:pt x="64" y="46"/>
                  </a:cubicBezTo>
                  <a:cubicBezTo>
                    <a:pt x="97" y="46"/>
                    <a:pt x="109" y="76"/>
                    <a:pt x="90" y="117"/>
                  </a:cubicBezTo>
                  <a:cubicBezTo>
                    <a:pt x="105" y="121"/>
                    <a:pt x="124" y="125"/>
                    <a:pt x="131" y="125"/>
                  </a:cubicBezTo>
                  <a:cubicBezTo>
                    <a:pt x="150" y="125"/>
                    <a:pt x="154" y="113"/>
                    <a:pt x="138" y="76"/>
                  </a:cubicBezTo>
                  <a:cubicBezTo>
                    <a:pt x="128" y="42"/>
                    <a:pt x="154" y="49"/>
                    <a:pt x="173" y="42"/>
                  </a:cubicBezTo>
                  <a:cubicBezTo>
                    <a:pt x="176" y="27"/>
                    <a:pt x="180" y="9"/>
                    <a:pt x="161" y="9"/>
                  </a:cubicBezTo>
                  <a:cubicBezTo>
                    <a:pt x="131" y="5"/>
                    <a:pt x="102"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3" name="Google Shape;44003;p28"/>
            <p:cNvSpPr/>
            <p:nvPr/>
          </p:nvSpPr>
          <p:spPr>
            <a:xfrm>
              <a:off x="-3894486" y="-3416990"/>
              <a:ext cx="7163" cy="5253"/>
            </a:xfrm>
            <a:custGeom>
              <a:avLst/>
              <a:gdLst/>
              <a:ahLst/>
              <a:cxnLst/>
              <a:rect l="l" t="t" r="r" b="b"/>
              <a:pathLst>
                <a:path w="150" h="110" extrusionOk="0">
                  <a:moveTo>
                    <a:pt x="97" y="1"/>
                  </a:moveTo>
                  <a:cubicBezTo>
                    <a:pt x="71" y="8"/>
                    <a:pt x="0" y="64"/>
                    <a:pt x="12" y="71"/>
                  </a:cubicBezTo>
                  <a:cubicBezTo>
                    <a:pt x="34" y="94"/>
                    <a:pt x="67" y="105"/>
                    <a:pt x="93" y="109"/>
                  </a:cubicBezTo>
                  <a:cubicBezTo>
                    <a:pt x="131" y="105"/>
                    <a:pt x="150" y="82"/>
                    <a:pt x="138" y="49"/>
                  </a:cubicBezTo>
                  <a:cubicBezTo>
                    <a:pt x="131" y="30"/>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4" name="Google Shape;44004;p28"/>
            <p:cNvSpPr/>
            <p:nvPr/>
          </p:nvSpPr>
          <p:spPr>
            <a:xfrm>
              <a:off x="-4198319" y="-3246714"/>
              <a:ext cx="9884" cy="7019"/>
            </a:xfrm>
            <a:custGeom>
              <a:avLst/>
              <a:gdLst/>
              <a:ahLst/>
              <a:cxnLst/>
              <a:rect l="l" t="t" r="r" b="b"/>
              <a:pathLst>
                <a:path w="207" h="147" extrusionOk="0">
                  <a:moveTo>
                    <a:pt x="157" y="1"/>
                  </a:moveTo>
                  <a:cubicBezTo>
                    <a:pt x="150" y="38"/>
                    <a:pt x="128" y="56"/>
                    <a:pt x="90" y="56"/>
                  </a:cubicBezTo>
                  <a:lnTo>
                    <a:pt x="68" y="56"/>
                  </a:lnTo>
                  <a:cubicBezTo>
                    <a:pt x="45" y="56"/>
                    <a:pt x="35" y="46"/>
                    <a:pt x="35" y="20"/>
                  </a:cubicBezTo>
                  <a:cubicBezTo>
                    <a:pt x="35" y="15"/>
                    <a:pt x="31" y="15"/>
                    <a:pt x="31" y="12"/>
                  </a:cubicBezTo>
                  <a:cubicBezTo>
                    <a:pt x="12" y="53"/>
                    <a:pt x="0" y="94"/>
                    <a:pt x="0" y="139"/>
                  </a:cubicBezTo>
                  <a:cubicBezTo>
                    <a:pt x="5" y="139"/>
                    <a:pt x="9" y="143"/>
                    <a:pt x="12" y="143"/>
                  </a:cubicBezTo>
                  <a:cubicBezTo>
                    <a:pt x="16" y="146"/>
                    <a:pt x="23" y="146"/>
                    <a:pt x="27" y="146"/>
                  </a:cubicBezTo>
                  <a:cubicBezTo>
                    <a:pt x="27" y="146"/>
                    <a:pt x="31" y="146"/>
                    <a:pt x="31" y="139"/>
                  </a:cubicBezTo>
                  <a:cubicBezTo>
                    <a:pt x="27" y="105"/>
                    <a:pt x="31" y="91"/>
                    <a:pt x="45" y="91"/>
                  </a:cubicBezTo>
                  <a:cubicBezTo>
                    <a:pt x="53" y="91"/>
                    <a:pt x="64" y="98"/>
                    <a:pt x="83" y="109"/>
                  </a:cubicBezTo>
                  <a:cubicBezTo>
                    <a:pt x="90" y="113"/>
                    <a:pt x="98" y="113"/>
                    <a:pt x="102" y="113"/>
                  </a:cubicBezTo>
                  <a:cubicBezTo>
                    <a:pt x="117" y="113"/>
                    <a:pt x="128" y="105"/>
                    <a:pt x="124" y="91"/>
                  </a:cubicBezTo>
                  <a:cubicBezTo>
                    <a:pt x="124" y="75"/>
                    <a:pt x="113" y="64"/>
                    <a:pt x="135" y="64"/>
                  </a:cubicBezTo>
                  <a:cubicBezTo>
                    <a:pt x="166" y="64"/>
                    <a:pt x="184" y="46"/>
                    <a:pt x="207" y="42"/>
                  </a:cubicBezTo>
                  <a:lnTo>
                    <a:pt x="207" y="27"/>
                  </a:lnTo>
                  <a:cubicBezTo>
                    <a:pt x="207" y="20"/>
                    <a:pt x="207" y="15"/>
                    <a:pt x="202" y="8"/>
                  </a:cubicBezTo>
                  <a:cubicBezTo>
                    <a:pt x="202" y="12"/>
                    <a:pt x="199" y="12"/>
                    <a:pt x="195" y="12"/>
                  </a:cubicBezTo>
                  <a:cubicBezTo>
                    <a:pt x="180" y="12"/>
                    <a:pt x="169" y="4"/>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5" name="Google Shape;44005;p28"/>
            <p:cNvSpPr/>
            <p:nvPr/>
          </p:nvSpPr>
          <p:spPr>
            <a:xfrm>
              <a:off x="-3894868" y="-3516979"/>
              <a:ext cx="6112" cy="9693"/>
            </a:xfrm>
            <a:custGeom>
              <a:avLst/>
              <a:gdLst/>
              <a:ahLst/>
              <a:cxnLst/>
              <a:rect l="l" t="t" r="r" b="b"/>
              <a:pathLst>
                <a:path w="128" h="203" extrusionOk="0">
                  <a:moveTo>
                    <a:pt x="34" y="1"/>
                  </a:moveTo>
                  <a:cubicBezTo>
                    <a:pt x="1" y="23"/>
                    <a:pt x="34" y="54"/>
                    <a:pt x="30" y="80"/>
                  </a:cubicBezTo>
                  <a:cubicBezTo>
                    <a:pt x="30" y="113"/>
                    <a:pt x="72" y="106"/>
                    <a:pt x="79" y="135"/>
                  </a:cubicBezTo>
                  <a:cubicBezTo>
                    <a:pt x="72" y="150"/>
                    <a:pt x="42" y="132"/>
                    <a:pt x="42" y="162"/>
                  </a:cubicBezTo>
                  <a:cubicBezTo>
                    <a:pt x="42" y="180"/>
                    <a:pt x="57" y="195"/>
                    <a:pt x="72" y="199"/>
                  </a:cubicBezTo>
                  <a:cubicBezTo>
                    <a:pt x="75" y="203"/>
                    <a:pt x="79" y="203"/>
                    <a:pt x="83" y="203"/>
                  </a:cubicBezTo>
                  <a:cubicBezTo>
                    <a:pt x="105" y="203"/>
                    <a:pt x="109" y="176"/>
                    <a:pt x="117" y="162"/>
                  </a:cubicBezTo>
                  <a:cubicBezTo>
                    <a:pt x="127" y="98"/>
                    <a:pt x="68" y="68"/>
                    <a:pt x="53" y="16"/>
                  </a:cubicBezTo>
                  <a:cubicBezTo>
                    <a:pt x="46" y="9"/>
                    <a:pt x="42" y="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6" name="Google Shape;44006;p28"/>
            <p:cNvSpPr/>
            <p:nvPr/>
          </p:nvSpPr>
          <p:spPr>
            <a:xfrm>
              <a:off x="-4035874" y="-3543194"/>
              <a:ext cx="6112" cy="5921"/>
            </a:xfrm>
            <a:custGeom>
              <a:avLst/>
              <a:gdLst/>
              <a:ahLst/>
              <a:cxnLst/>
              <a:rect l="l" t="t" r="r" b="b"/>
              <a:pathLst>
                <a:path w="128" h="124" extrusionOk="0">
                  <a:moveTo>
                    <a:pt x="94" y="1"/>
                  </a:moveTo>
                  <a:cubicBezTo>
                    <a:pt x="30" y="16"/>
                    <a:pt x="19" y="68"/>
                    <a:pt x="0" y="116"/>
                  </a:cubicBezTo>
                  <a:cubicBezTo>
                    <a:pt x="19" y="120"/>
                    <a:pt x="30" y="123"/>
                    <a:pt x="45" y="123"/>
                  </a:cubicBezTo>
                  <a:cubicBezTo>
                    <a:pt x="83" y="123"/>
                    <a:pt x="102" y="101"/>
                    <a:pt x="128" y="42"/>
                  </a:cubicBezTo>
                  <a:cubicBezTo>
                    <a:pt x="116" y="27"/>
                    <a:pt x="105" y="16"/>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7" name="Google Shape;44007;p28"/>
            <p:cNvSpPr/>
            <p:nvPr/>
          </p:nvSpPr>
          <p:spPr>
            <a:xfrm>
              <a:off x="-3838809" y="-3079780"/>
              <a:ext cx="5587" cy="5014"/>
            </a:xfrm>
            <a:custGeom>
              <a:avLst/>
              <a:gdLst/>
              <a:ahLst/>
              <a:cxnLst/>
              <a:rect l="l" t="t" r="r" b="b"/>
              <a:pathLst>
                <a:path w="117" h="105" extrusionOk="0">
                  <a:moveTo>
                    <a:pt x="49" y="0"/>
                  </a:moveTo>
                  <a:cubicBezTo>
                    <a:pt x="16" y="0"/>
                    <a:pt x="0" y="11"/>
                    <a:pt x="4" y="49"/>
                  </a:cubicBezTo>
                  <a:cubicBezTo>
                    <a:pt x="12" y="85"/>
                    <a:pt x="38" y="104"/>
                    <a:pt x="71" y="104"/>
                  </a:cubicBezTo>
                  <a:lnTo>
                    <a:pt x="75" y="104"/>
                  </a:lnTo>
                  <a:cubicBezTo>
                    <a:pt x="109" y="101"/>
                    <a:pt x="116" y="78"/>
                    <a:pt x="116" y="49"/>
                  </a:cubicBezTo>
                  <a:cubicBezTo>
                    <a:pt x="113" y="14"/>
                    <a:pt x="94"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8" name="Google Shape;44008;p28"/>
            <p:cNvSpPr/>
            <p:nvPr/>
          </p:nvSpPr>
          <p:spPr>
            <a:xfrm>
              <a:off x="-4031910" y="-3548207"/>
              <a:ext cx="7688" cy="7019"/>
            </a:xfrm>
            <a:custGeom>
              <a:avLst/>
              <a:gdLst/>
              <a:ahLst/>
              <a:cxnLst/>
              <a:rect l="l" t="t" r="r" b="b"/>
              <a:pathLst>
                <a:path w="161" h="147" extrusionOk="0">
                  <a:moveTo>
                    <a:pt x="0" y="68"/>
                  </a:moveTo>
                  <a:lnTo>
                    <a:pt x="0" y="68"/>
                  </a:lnTo>
                  <a:cubicBezTo>
                    <a:pt x="0" y="71"/>
                    <a:pt x="4" y="71"/>
                    <a:pt x="4" y="76"/>
                  </a:cubicBezTo>
                  <a:cubicBezTo>
                    <a:pt x="4" y="71"/>
                    <a:pt x="4" y="71"/>
                    <a:pt x="0" y="68"/>
                  </a:cubicBezTo>
                  <a:close/>
                  <a:moveTo>
                    <a:pt x="90" y="1"/>
                  </a:moveTo>
                  <a:cubicBezTo>
                    <a:pt x="90" y="9"/>
                    <a:pt x="82" y="16"/>
                    <a:pt x="74" y="19"/>
                  </a:cubicBezTo>
                  <a:cubicBezTo>
                    <a:pt x="48" y="27"/>
                    <a:pt x="26" y="45"/>
                    <a:pt x="4" y="61"/>
                  </a:cubicBezTo>
                  <a:lnTo>
                    <a:pt x="4" y="76"/>
                  </a:lnTo>
                  <a:cubicBezTo>
                    <a:pt x="7" y="83"/>
                    <a:pt x="7" y="94"/>
                    <a:pt x="11" y="106"/>
                  </a:cubicBezTo>
                  <a:cubicBezTo>
                    <a:pt x="22" y="121"/>
                    <a:pt x="33" y="132"/>
                    <a:pt x="45" y="147"/>
                  </a:cubicBezTo>
                  <a:lnTo>
                    <a:pt x="59" y="147"/>
                  </a:lnTo>
                  <a:cubicBezTo>
                    <a:pt x="64" y="135"/>
                    <a:pt x="67" y="124"/>
                    <a:pt x="67" y="116"/>
                  </a:cubicBezTo>
                  <a:cubicBezTo>
                    <a:pt x="67" y="94"/>
                    <a:pt x="14" y="83"/>
                    <a:pt x="45" y="64"/>
                  </a:cubicBezTo>
                  <a:cubicBezTo>
                    <a:pt x="52" y="61"/>
                    <a:pt x="59" y="57"/>
                    <a:pt x="67" y="57"/>
                  </a:cubicBezTo>
                  <a:cubicBezTo>
                    <a:pt x="90" y="57"/>
                    <a:pt x="112" y="76"/>
                    <a:pt x="119" y="106"/>
                  </a:cubicBezTo>
                  <a:cubicBezTo>
                    <a:pt x="161" y="61"/>
                    <a:pt x="157" y="23"/>
                    <a:pt x="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9" name="Google Shape;44009;p28"/>
            <p:cNvSpPr/>
            <p:nvPr/>
          </p:nvSpPr>
          <p:spPr>
            <a:xfrm>
              <a:off x="-3906996" y="-3589989"/>
              <a:ext cx="5205" cy="5253"/>
            </a:xfrm>
            <a:custGeom>
              <a:avLst/>
              <a:gdLst/>
              <a:ahLst/>
              <a:cxnLst/>
              <a:rect l="l" t="t" r="r" b="b"/>
              <a:pathLst>
                <a:path w="109" h="110" extrusionOk="0">
                  <a:moveTo>
                    <a:pt x="49" y="1"/>
                  </a:moveTo>
                  <a:cubicBezTo>
                    <a:pt x="0" y="1"/>
                    <a:pt x="12" y="46"/>
                    <a:pt x="0" y="68"/>
                  </a:cubicBezTo>
                  <a:cubicBezTo>
                    <a:pt x="8" y="99"/>
                    <a:pt x="23" y="109"/>
                    <a:pt x="45" y="109"/>
                  </a:cubicBezTo>
                  <a:cubicBezTo>
                    <a:pt x="49" y="109"/>
                    <a:pt x="53" y="109"/>
                    <a:pt x="57" y="106"/>
                  </a:cubicBezTo>
                  <a:cubicBezTo>
                    <a:pt x="94" y="102"/>
                    <a:pt x="109" y="83"/>
                    <a:pt x="105" y="46"/>
                  </a:cubicBezTo>
                  <a:cubicBezTo>
                    <a:pt x="101" y="16"/>
                    <a:pt x="86"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0" name="Google Shape;44010;p28"/>
            <p:cNvSpPr/>
            <p:nvPr/>
          </p:nvSpPr>
          <p:spPr>
            <a:xfrm>
              <a:off x="-3842916" y="-3608325"/>
              <a:ext cx="8070" cy="10553"/>
            </a:xfrm>
            <a:custGeom>
              <a:avLst/>
              <a:gdLst/>
              <a:ahLst/>
              <a:cxnLst/>
              <a:rect l="l" t="t" r="r" b="b"/>
              <a:pathLst>
                <a:path w="169" h="221" extrusionOk="0">
                  <a:moveTo>
                    <a:pt x="26" y="0"/>
                  </a:moveTo>
                  <a:cubicBezTo>
                    <a:pt x="19" y="30"/>
                    <a:pt x="12" y="57"/>
                    <a:pt x="0" y="83"/>
                  </a:cubicBezTo>
                  <a:cubicBezTo>
                    <a:pt x="8" y="90"/>
                    <a:pt x="12" y="93"/>
                    <a:pt x="19" y="93"/>
                  </a:cubicBezTo>
                  <a:cubicBezTo>
                    <a:pt x="26" y="93"/>
                    <a:pt x="34" y="90"/>
                    <a:pt x="42" y="86"/>
                  </a:cubicBezTo>
                  <a:cubicBezTo>
                    <a:pt x="49" y="86"/>
                    <a:pt x="57" y="83"/>
                    <a:pt x="64" y="83"/>
                  </a:cubicBezTo>
                  <a:cubicBezTo>
                    <a:pt x="76" y="83"/>
                    <a:pt x="86" y="86"/>
                    <a:pt x="94" y="101"/>
                  </a:cubicBezTo>
                  <a:cubicBezTo>
                    <a:pt x="124" y="142"/>
                    <a:pt x="138" y="176"/>
                    <a:pt x="143" y="221"/>
                  </a:cubicBezTo>
                  <a:cubicBezTo>
                    <a:pt x="169" y="112"/>
                    <a:pt x="135" y="45"/>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1" name="Google Shape;44011;p28"/>
            <p:cNvSpPr/>
            <p:nvPr/>
          </p:nvSpPr>
          <p:spPr>
            <a:xfrm>
              <a:off x="-4038357" y="-3452898"/>
              <a:ext cx="6828" cy="5061"/>
            </a:xfrm>
            <a:custGeom>
              <a:avLst/>
              <a:gdLst/>
              <a:ahLst/>
              <a:cxnLst/>
              <a:rect l="l" t="t" r="r" b="b"/>
              <a:pathLst>
                <a:path w="143" h="106" extrusionOk="0">
                  <a:moveTo>
                    <a:pt x="4" y="1"/>
                  </a:moveTo>
                  <a:cubicBezTo>
                    <a:pt x="42" y="35"/>
                    <a:pt x="23" y="64"/>
                    <a:pt x="0" y="106"/>
                  </a:cubicBezTo>
                  <a:cubicBezTo>
                    <a:pt x="26" y="94"/>
                    <a:pt x="49" y="87"/>
                    <a:pt x="64" y="87"/>
                  </a:cubicBezTo>
                  <a:cubicBezTo>
                    <a:pt x="78" y="87"/>
                    <a:pt x="87" y="87"/>
                    <a:pt x="101" y="99"/>
                  </a:cubicBezTo>
                  <a:cubicBezTo>
                    <a:pt x="105" y="102"/>
                    <a:pt x="109" y="102"/>
                    <a:pt x="116" y="102"/>
                  </a:cubicBezTo>
                  <a:cubicBezTo>
                    <a:pt x="127" y="102"/>
                    <a:pt x="139" y="87"/>
                    <a:pt x="139" y="68"/>
                  </a:cubicBezTo>
                  <a:cubicBezTo>
                    <a:pt x="142" y="38"/>
                    <a:pt x="120" y="4"/>
                    <a:pt x="94" y="4"/>
                  </a:cubicBezTo>
                  <a:cubicBezTo>
                    <a:pt x="90" y="4"/>
                    <a:pt x="87" y="9"/>
                    <a:pt x="82" y="9"/>
                  </a:cubicBezTo>
                  <a:cubicBezTo>
                    <a:pt x="75" y="12"/>
                    <a:pt x="71" y="12"/>
                    <a:pt x="64" y="12"/>
                  </a:cubicBezTo>
                  <a:cubicBezTo>
                    <a:pt x="56" y="12"/>
                    <a:pt x="49" y="9"/>
                    <a:pt x="42" y="4"/>
                  </a:cubicBezTo>
                  <a:cubicBezTo>
                    <a:pt x="34" y="4"/>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2" name="Google Shape;44012;p28"/>
            <p:cNvSpPr/>
            <p:nvPr/>
          </p:nvSpPr>
          <p:spPr>
            <a:xfrm>
              <a:off x="-3812404" y="-3324690"/>
              <a:ext cx="6112" cy="6446"/>
            </a:xfrm>
            <a:custGeom>
              <a:avLst/>
              <a:gdLst/>
              <a:ahLst/>
              <a:cxnLst/>
              <a:rect l="l" t="t" r="r" b="b"/>
              <a:pathLst>
                <a:path w="128" h="135" extrusionOk="0">
                  <a:moveTo>
                    <a:pt x="20" y="0"/>
                  </a:moveTo>
                  <a:cubicBezTo>
                    <a:pt x="4" y="0"/>
                    <a:pt x="1" y="15"/>
                    <a:pt x="4" y="30"/>
                  </a:cubicBezTo>
                  <a:cubicBezTo>
                    <a:pt x="31" y="56"/>
                    <a:pt x="34" y="86"/>
                    <a:pt x="15" y="119"/>
                  </a:cubicBezTo>
                  <a:cubicBezTo>
                    <a:pt x="27" y="131"/>
                    <a:pt x="34" y="135"/>
                    <a:pt x="46" y="135"/>
                  </a:cubicBezTo>
                  <a:cubicBezTo>
                    <a:pt x="65" y="135"/>
                    <a:pt x="79" y="119"/>
                    <a:pt x="91" y="109"/>
                  </a:cubicBezTo>
                  <a:cubicBezTo>
                    <a:pt x="109" y="86"/>
                    <a:pt x="127" y="60"/>
                    <a:pt x="98" y="30"/>
                  </a:cubicBezTo>
                  <a:cubicBezTo>
                    <a:pt x="75" y="15"/>
                    <a:pt x="53" y="4"/>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3" name="Google Shape;44013;p28"/>
            <p:cNvSpPr/>
            <p:nvPr/>
          </p:nvSpPr>
          <p:spPr>
            <a:xfrm>
              <a:off x="-4100861" y="-3546584"/>
              <a:ext cx="6494" cy="7736"/>
            </a:xfrm>
            <a:custGeom>
              <a:avLst/>
              <a:gdLst/>
              <a:ahLst/>
              <a:cxnLst/>
              <a:rect l="l" t="t" r="r" b="b"/>
              <a:pathLst>
                <a:path w="136" h="162" extrusionOk="0">
                  <a:moveTo>
                    <a:pt x="87" y="1"/>
                  </a:moveTo>
                  <a:cubicBezTo>
                    <a:pt x="45" y="1"/>
                    <a:pt x="19" y="27"/>
                    <a:pt x="1" y="68"/>
                  </a:cubicBezTo>
                  <a:lnTo>
                    <a:pt x="12" y="68"/>
                  </a:lnTo>
                  <a:cubicBezTo>
                    <a:pt x="57" y="68"/>
                    <a:pt x="68" y="94"/>
                    <a:pt x="57" y="139"/>
                  </a:cubicBezTo>
                  <a:cubicBezTo>
                    <a:pt x="64" y="150"/>
                    <a:pt x="76" y="158"/>
                    <a:pt x="90" y="161"/>
                  </a:cubicBezTo>
                  <a:cubicBezTo>
                    <a:pt x="124" y="161"/>
                    <a:pt x="105" y="120"/>
                    <a:pt x="128" y="113"/>
                  </a:cubicBezTo>
                  <a:lnTo>
                    <a:pt x="102" y="113"/>
                  </a:lnTo>
                  <a:cubicBezTo>
                    <a:pt x="87" y="113"/>
                    <a:pt x="83" y="109"/>
                    <a:pt x="105" y="87"/>
                  </a:cubicBezTo>
                  <a:cubicBezTo>
                    <a:pt x="135" y="60"/>
                    <a:pt x="50" y="68"/>
                    <a:pt x="98" y="49"/>
                  </a:cubicBezTo>
                  <a:cubicBezTo>
                    <a:pt x="117" y="42"/>
                    <a:pt x="135" y="30"/>
                    <a:pt x="121" y="4"/>
                  </a:cubicBezTo>
                  <a:lnTo>
                    <a:pt x="113" y="4"/>
                  </a:lnTo>
                  <a:cubicBezTo>
                    <a:pt x="105" y="1"/>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4" name="Google Shape;44014;p28"/>
            <p:cNvSpPr/>
            <p:nvPr/>
          </p:nvSpPr>
          <p:spPr>
            <a:xfrm>
              <a:off x="-4087635" y="-3169980"/>
              <a:ext cx="6303" cy="9025"/>
            </a:xfrm>
            <a:custGeom>
              <a:avLst/>
              <a:gdLst/>
              <a:ahLst/>
              <a:cxnLst/>
              <a:rect l="l" t="t" r="r" b="b"/>
              <a:pathLst>
                <a:path w="132" h="189" extrusionOk="0">
                  <a:moveTo>
                    <a:pt x="64" y="1"/>
                  </a:moveTo>
                  <a:cubicBezTo>
                    <a:pt x="60" y="1"/>
                    <a:pt x="56" y="5"/>
                    <a:pt x="49" y="5"/>
                  </a:cubicBezTo>
                  <a:cubicBezTo>
                    <a:pt x="30" y="42"/>
                    <a:pt x="4" y="72"/>
                    <a:pt x="1" y="117"/>
                  </a:cubicBezTo>
                  <a:lnTo>
                    <a:pt x="1" y="132"/>
                  </a:lnTo>
                  <a:lnTo>
                    <a:pt x="8" y="132"/>
                  </a:lnTo>
                  <a:cubicBezTo>
                    <a:pt x="46" y="132"/>
                    <a:pt x="34" y="169"/>
                    <a:pt x="42" y="188"/>
                  </a:cubicBezTo>
                  <a:cubicBezTo>
                    <a:pt x="49" y="185"/>
                    <a:pt x="60" y="176"/>
                    <a:pt x="72" y="169"/>
                  </a:cubicBezTo>
                  <a:cubicBezTo>
                    <a:pt x="98" y="143"/>
                    <a:pt x="68" y="128"/>
                    <a:pt x="53" y="109"/>
                  </a:cubicBezTo>
                  <a:cubicBezTo>
                    <a:pt x="38" y="83"/>
                    <a:pt x="38" y="83"/>
                    <a:pt x="72" y="61"/>
                  </a:cubicBezTo>
                  <a:cubicBezTo>
                    <a:pt x="79" y="68"/>
                    <a:pt x="90" y="68"/>
                    <a:pt x="98" y="68"/>
                  </a:cubicBezTo>
                  <a:cubicBezTo>
                    <a:pt x="109" y="68"/>
                    <a:pt x="120" y="64"/>
                    <a:pt x="132" y="54"/>
                  </a:cubicBezTo>
                  <a:cubicBezTo>
                    <a:pt x="132" y="9"/>
                    <a:pt x="79"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5" name="Google Shape;44015;p28"/>
            <p:cNvSpPr/>
            <p:nvPr/>
          </p:nvSpPr>
          <p:spPr>
            <a:xfrm>
              <a:off x="-4101721" y="-3444638"/>
              <a:ext cx="5587" cy="5730"/>
            </a:xfrm>
            <a:custGeom>
              <a:avLst/>
              <a:gdLst/>
              <a:ahLst/>
              <a:cxnLst/>
              <a:rect l="l" t="t" r="r" b="b"/>
              <a:pathLst>
                <a:path w="117" h="120" extrusionOk="0">
                  <a:moveTo>
                    <a:pt x="116" y="0"/>
                  </a:moveTo>
                  <a:lnTo>
                    <a:pt x="116" y="0"/>
                  </a:lnTo>
                  <a:cubicBezTo>
                    <a:pt x="86" y="4"/>
                    <a:pt x="60" y="15"/>
                    <a:pt x="34" y="15"/>
                  </a:cubicBezTo>
                  <a:cubicBezTo>
                    <a:pt x="4" y="19"/>
                    <a:pt x="1" y="38"/>
                    <a:pt x="4" y="60"/>
                  </a:cubicBezTo>
                  <a:cubicBezTo>
                    <a:pt x="8" y="86"/>
                    <a:pt x="8" y="112"/>
                    <a:pt x="41" y="119"/>
                  </a:cubicBezTo>
                  <a:lnTo>
                    <a:pt x="49" y="119"/>
                  </a:lnTo>
                  <a:cubicBezTo>
                    <a:pt x="68" y="119"/>
                    <a:pt x="82" y="105"/>
                    <a:pt x="90" y="90"/>
                  </a:cubicBezTo>
                  <a:cubicBezTo>
                    <a:pt x="101" y="60"/>
                    <a:pt x="105" y="3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6" name="Google Shape;44016;p28"/>
            <p:cNvSpPr/>
            <p:nvPr/>
          </p:nvSpPr>
          <p:spPr>
            <a:xfrm>
              <a:off x="-4001589" y="-3490525"/>
              <a:ext cx="5205" cy="9693"/>
            </a:xfrm>
            <a:custGeom>
              <a:avLst/>
              <a:gdLst/>
              <a:ahLst/>
              <a:cxnLst/>
              <a:rect l="l" t="t" r="r" b="b"/>
              <a:pathLst>
                <a:path w="109" h="203" extrusionOk="0">
                  <a:moveTo>
                    <a:pt x="79" y="0"/>
                  </a:moveTo>
                  <a:cubicBezTo>
                    <a:pt x="64" y="34"/>
                    <a:pt x="19" y="23"/>
                    <a:pt x="0" y="57"/>
                  </a:cubicBezTo>
                  <a:cubicBezTo>
                    <a:pt x="7" y="52"/>
                    <a:pt x="15" y="52"/>
                    <a:pt x="19" y="52"/>
                  </a:cubicBezTo>
                  <a:cubicBezTo>
                    <a:pt x="57" y="52"/>
                    <a:pt x="23" y="97"/>
                    <a:pt x="34" y="112"/>
                  </a:cubicBezTo>
                  <a:cubicBezTo>
                    <a:pt x="38" y="124"/>
                    <a:pt x="38" y="131"/>
                    <a:pt x="38" y="142"/>
                  </a:cubicBezTo>
                  <a:cubicBezTo>
                    <a:pt x="52" y="154"/>
                    <a:pt x="90" y="154"/>
                    <a:pt x="60" y="187"/>
                  </a:cubicBezTo>
                  <a:cubicBezTo>
                    <a:pt x="60" y="191"/>
                    <a:pt x="60" y="198"/>
                    <a:pt x="64" y="202"/>
                  </a:cubicBezTo>
                  <a:cubicBezTo>
                    <a:pt x="75" y="202"/>
                    <a:pt x="90" y="195"/>
                    <a:pt x="90" y="180"/>
                  </a:cubicBezTo>
                  <a:cubicBezTo>
                    <a:pt x="86" y="135"/>
                    <a:pt x="102" y="90"/>
                    <a:pt x="102" y="45"/>
                  </a:cubicBezTo>
                  <a:cubicBezTo>
                    <a:pt x="102" y="30"/>
                    <a:pt x="109" y="7"/>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7" name="Google Shape;44017;p28"/>
            <p:cNvSpPr/>
            <p:nvPr/>
          </p:nvSpPr>
          <p:spPr>
            <a:xfrm>
              <a:off x="-4187241" y="-3274552"/>
              <a:ext cx="7163" cy="6112"/>
            </a:xfrm>
            <a:custGeom>
              <a:avLst/>
              <a:gdLst/>
              <a:ahLst/>
              <a:cxnLst/>
              <a:rect l="l" t="t" r="r" b="b"/>
              <a:pathLst>
                <a:path w="150" h="128" extrusionOk="0">
                  <a:moveTo>
                    <a:pt x="132" y="1"/>
                  </a:moveTo>
                  <a:cubicBezTo>
                    <a:pt x="94" y="4"/>
                    <a:pt x="56" y="19"/>
                    <a:pt x="20" y="19"/>
                  </a:cubicBezTo>
                  <a:lnTo>
                    <a:pt x="4" y="19"/>
                  </a:lnTo>
                  <a:cubicBezTo>
                    <a:pt x="30" y="42"/>
                    <a:pt x="1" y="94"/>
                    <a:pt x="49" y="105"/>
                  </a:cubicBezTo>
                  <a:cubicBezTo>
                    <a:pt x="68" y="113"/>
                    <a:pt x="82" y="120"/>
                    <a:pt x="101" y="127"/>
                  </a:cubicBezTo>
                  <a:cubicBezTo>
                    <a:pt x="101" y="113"/>
                    <a:pt x="109" y="94"/>
                    <a:pt x="109" y="79"/>
                  </a:cubicBezTo>
                  <a:cubicBezTo>
                    <a:pt x="101" y="49"/>
                    <a:pt x="113" y="45"/>
                    <a:pt x="127" y="45"/>
                  </a:cubicBezTo>
                  <a:lnTo>
                    <a:pt x="150" y="45"/>
                  </a:lnTo>
                  <a:cubicBezTo>
                    <a:pt x="135" y="34"/>
                    <a:pt x="150" y="1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8" name="Google Shape;44018;p28"/>
            <p:cNvSpPr/>
            <p:nvPr/>
          </p:nvSpPr>
          <p:spPr>
            <a:xfrm>
              <a:off x="-3869895" y="-3516263"/>
              <a:ext cx="7544" cy="7736"/>
            </a:xfrm>
            <a:custGeom>
              <a:avLst/>
              <a:gdLst/>
              <a:ahLst/>
              <a:cxnLst/>
              <a:rect l="l" t="t" r="r" b="b"/>
              <a:pathLst>
                <a:path w="158" h="162" extrusionOk="0">
                  <a:moveTo>
                    <a:pt x="117" y="1"/>
                  </a:moveTo>
                  <a:lnTo>
                    <a:pt x="117" y="1"/>
                  </a:lnTo>
                  <a:cubicBezTo>
                    <a:pt x="120" y="31"/>
                    <a:pt x="102" y="42"/>
                    <a:pt x="80" y="49"/>
                  </a:cubicBezTo>
                  <a:lnTo>
                    <a:pt x="75" y="49"/>
                  </a:lnTo>
                  <a:cubicBezTo>
                    <a:pt x="65" y="49"/>
                    <a:pt x="61" y="39"/>
                    <a:pt x="57" y="27"/>
                  </a:cubicBezTo>
                  <a:cubicBezTo>
                    <a:pt x="27" y="39"/>
                    <a:pt x="1" y="42"/>
                    <a:pt x="42" y="83"/>
                  </a:cubicBezTo>
                  <a:cubicBezTo>
                    <a:pt x="61" y="102"/>
                    <a:pt x="49" y="151"/>
                    <a:pt x="94" y="161"/>
                  </a:cubicBezTo>
                  <a:cubicBezTo>
                    <a:pt x="117" y="113"/>
                    <a:pt x="158" y="65"/>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9" name="Google Shape;44019;p28"/>
            <p:cNvSpPr/>
            <p:nvPr/>
          </p:nvSpPr>
          <p:spPr>
            <a:xfrm>
              <a:off x="-3860727" y="-3305446"/>
              <a:ext cx="4823" cy="7879"/>
            </a:xfrm>
            <a:custGeom>
              <a:avLst/>
              <a:gdLst/>
              <a:ahLst/>
              <a:cxnLst/>
              <a:rect l="l" t="t" r="r" b="b"/>
              <a:pathLst>
                <a:path w="101" h="165" extrusionOk="0">
                  <a:moveTo>
                    <a:pt x="30" y="1"/>
                  </a:moveTo>
                  <a:cubicBezTo>
                    <a:pt x="18" y="1"/>
                    <a:pt x="7" y="12"/>
                    <a:pt x="0" y="30"/>
                  </a:cubicBezTo>
                  <a:cubicBezTo>
                    <a:pt x="30" y="68"/>
                    <a:pt x="40" y="109"/>
                    <a:pt x="11" y="154"/>
                  </a:cubicBezTo>
                  <a:cubicBezTo>
                    <a:pt x="18" y="161"/>
                    <a:pt x="26" y="165"/>
                    <a:pt x="30" y="165"/>
                  </a:cubicBezTo>
                  <a:cubicBezTo>
                    <a:pt x="37" y="165"/>
                    <a:pt x="45" y="158"/>
                    <a:pt x="52" y="154"/>
                  </a:cubicBezTo>
                  <a:cubicBezTo>
                    <a:pt x="59" y="151"/>
                    <a:pt x="67" y="143"/>
                    <a:pt x="74" y="143"/>
                  </a:cubicBezTo>
                  <a:cubicBezTo>
                    <a:pt x="101" y="106"/>
                    <a:pt x="93" y="64"/>
                    <a:pt x="59" y="20"/>
                  </a:cubicBezTo>
                  <a:cubicBezTo>
                    <a:pt x="48"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0" name="Google Shape;44020;p28"/>
            <p:cNvSpPr/>
            <p:nvPr/>
          </p:nvSpPr>
          <p:spPr>
            <a:xfrm>
              <a:off x="-4166518" y="-3269204"/>
              <a:ext cx="7019" cy="5921"/>
            </a:xfrm>
            <a:custGeom>
              <a:avLst/>
              <a:gdLst/>
              <a:ahLst/>
              <a:cxnLst/>
              <a:rect l="l" t="t" r="r" b="b"/>
              <a:pathLst>
                <a:path w="147" h="124" extrusionOk="0">
                  <a:moveTo>
                    <a:pt x="49" y="1"/>
                  </a:moveTo>
                  <a:lnTo>
                    <a:pt x="49" y="1"/>
                  </a:lnTo>
                  <a:cubicBezTo>
                    <a:pt x="45" y="15"/>
                    <a:pt x="86" y="42"/>
                    <a:pt x="41" y="46"/>
                  </a:cubicBezTo>
                  <a:cubicBezTo>
                    <a:pt x="23" y="60"/>
                    <a:pt x="7" y="75"/>
                    <a:pt x="0" y="98"/>
                  </a:cubicBezTo>
                  <a:cubicBezTo>
                    <a:pt x="7" y="109"/>
                    <a:pt x="15" y="109"/>
                    <a:pt x="26" y="109"/>
                  </a:cubicBezTo>
                  <a:lnTo>
                    <a:pt x="57" y="109"/>
                  </a:lnTo>
                  <a:cubicBezTo>
                    <a:pt x="67" y="109"/>
                    <a:pt x="75" y="109"/>
                    <a:pt x="83" y="124"/>
                  </a:cubicBezTo>
                  <a:cubicBezTo>
                    <a:pt x="102" y="120"/>
                    <a:pt x="119" y="117"/>
                    <a:pt x="138" y="113"/>
                  </a:cubicBezTo>
                  <a:cubicBezTo>
                    <a:pt x="131" y="90"/>
                    <a:pt x="146" y="72"/>
                    <a:pt x="135" y="53"/>
                  </a:cubicBezTo>
                  <a:cubicBezTo>
                    <a:pt x="109" y="30"/>
                    <a:pt x="83" y="12"/>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1" name="Google Shape;44021;p28"/>
            <p:cNvSpPr/>
            <p:nvPr/>
          </p:nvSpPr>
          <p:spPr>
            <a:xfrm>
              <a:off x="-3935026" y="-3221168"/>
              <a:ext cx="8452" cy="5205"/>
            </a:xfrm>
            <a:custGeom>
              <a:avLst/>
              <a:gdLst/>
              <a:ahLst/>
              <a:cxnLst/>
              <a:rect l="l" t="t" r="r" b="b"/>
              <a:pathLst>
                <a:path w="177" h="109" extrusionOk="0">
                  <a:moveTo>
                    <a:pt x="143" y="0"/>
                  </a:moveTo>
                  <a:cubicBezTo>
                    <a:pt x="131" y="0"/>
                    <a:pt x="124" y="18"/>
                    <a:pt x="113" y="30"/>
                  </a:cubicBezTo>
                  <a:cubicBezTo>
                    <a:pt x="109" y="34"/>
                    <a:pt x="102" y="37"/>
                    <a:pt x="94" y="37"/>
                  </a:cubicBezTo>
                  <a:cubicBezTo>
                    <a:pt x="86" y="37"/>
                    <a:pt x="79" y="34"/>
                    <a:pt x="76" y="27"/>
                  </a:cubicBezTo>
                  <a:cubicBezTo>
                    <a:pt x="57" y="49"/>
                    <a:pt x="19" y="37"/>
                    <a:pt x="0" y="63"/>
                  </a:cubicBezTo>
                  <a:lnTo>
                    <a:pt x="19" y="63"/>
                  </a:lnTo>
                  <a:cubicBezTo>
                    <a:pt x="42" y="82"/>
                    <a:pt x="68" y="108"/>
                    <a:pt x="98" y="108"/>
                  </a:cubicBezTo>
                  <a:cubicBezTo>
                    <a:pt x="109" y="108"/>
                    <a:pt x="121" y="108"/>
                    <a:pt x="131" y="101"/>
                  </a:cubicBezTo>
                  <a:cubicBezTo>
                    <a:pt x="131" y="86"/>
                    <a:pt x="143" y="79"/>
                    <a:pt x="154" y="71"/>
                  </a:cubicBezTo>
                  <a:cubicBezTo>
                    <a:pt x="173" y="53"/>
                    <a:pt x="176" y="27"/>
                    <a:pt x="157" y="11"/>
                  </a:cubicBezTo>
                  <a:cubicBezTo>
                    <a:pt x="154" y="4"/>
                    <a:pt x="147"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2" name="Google Shape;44022;p28"/>
            <p:cNvSpPr/>
            <p:nvPr/>
          </p:nvSpPr>
          <p:spPr>
            <a:xfrm>
              <a:off x="-3856477" y="-3591946"/>
              <a:ext cx="7879" cy="4011"/>
            </a:xfrm>
            <a:custGeom>
              <a:avLst/>
              <a:gdLst/>
              <a:ahLst/>
              <a:cxnLst/>
              <a:rect l="l" t="t" r="r" b="b"/>
              <a:pathLst>
                <a:path w="165" h="84" extrusionOk="0">
                  <a:moveTo>
                    <a:pt x="53" y="1"/>
                  </a:moveTo>
                  <a:cubicBezTo>
                    <a:pt x="30" y="1"/>
                    <a:pt x="19" y="16"/>
                    <a:pt x="1" y="57"/>
                  </a:cubicBezTo>
                  <a:cubicBezTo>
                    <a:pt x="27" y="76"/>
                    <a:pt x="53" y="83"/>
                    <a:pt x="72" y="83"/>
                  </a:cubicBezTo>
                  <a:cubicBezTo>
                    <a:pt x="105" y="83"/>
                    <a:pt x="135" y="61"/>
                    <a:pt x="165" y="19"/>
                  </a:cubicBezTo>
                  <a:cubicBezTo>
                    <a:pt x="150" y="12"/>
                    <a:pt x="135" y="9"/>
                    <a:pt x="120" y="9"/>
                  </a:cubicBezTo>
                  <a:lnTo>
                    <a:pt x="101" y="9"/>
                  </a:lnTo>
                  <a:cubicBezTo>
                    <a:pt x="79" y="5"/>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3" name="Google Shape;44023;p28"/>
            <p:cNvSpPr/>
            <p:nvPr/>
          </p:nvSpPr>
          <p:spPr>
            <a:xfrm>
              <a:off x="-4044612" y="-3545342"/>
              <a:ext cx="6112" cy="5778"/>
            </a:xfrm>
            <a:custGeom>
              <a:avLst/>
              <a:gdLst/>
              <a:ahLst/>
              <a:cxnLst/>
              <a:rect l="l" t="t" r="r" b="b"/>
              <a:pathLst>
                <a:path w="128" h="121" extrusionOk="0">
                  <a:moveTo>
                    <a:pt x="45" y="1"/>
                  </a:moveTo>
                  <a:cubicBezTo>
                    <a:pt x="30" y="1"/>
                    <a:pt x="19" y="8"/>
                    <a:pt x="4" y="20"/>
                  </a:cubicBezTo>
                  <a:cubicBezTo>
                    <a:pt x="0" y="68"/>
                    <a:pt x="0" y="113"/>
                    <a:pt x="68" y="120"/>
                  </a:cubicBezTo>
                  <a:cubicBezTo>
                    <a:pt x="71" y="116"/>
                    <a:pt x="64" y="98"/>
                    <a:pt x="71" y="98"/>
                  </a:cubicBezTo>
                  <a:cubicBezTo>
                    <a:pt x="75" y="98"/>
                    <a:pt x="79" y="98"/>
                    <a:pt x="87" y="106"/>
                  </a:cubicBezTo>
                  <a:cubicBezTo>
                    <a:pt x="94" y="109"/>
                    <a:pt x="101" y="113"/>
                    <a:pt x="109" y="113"/>
                  </a:cubicBezTo>
                  <a:cubicBezTo>
                    <a:pt x="120" y="113"/>
                    <a:pt x="128" y="98"/>
                    <a:pt x="123" y="79"/>
                  </a:cubicBezTo>
                  <a:cubicBezTo>
                    <a:pt x="120" y="68"/>
                    <a:pt x="113" y="61"/>
                    <a:pt x="105" y="49"/>
                  </a:cubicBezTo>
                  <a:cubicBezTo>
                    <a:pt x="87" y="42"/>
                    <a:pt x="83" y="23"/>
                    <a:pt x="68" y="8"/>
                  </a:cubicBezTo>
                  <a:cubicBezTo>
                    <a:pt x="61"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4" name="Google Shape;44024;p28"/>
            <p:cNvSpPr/>
            <p:nvPr/>
          </p:nvSpPr>
          <p:spPr>
            <a:xfrm>
              <a:off x="-3815746" y="-3456432"/>
              <a:ext cx="8356" cy="6971"/>
            </a:xfrm>
            <a:custGeom>
              <a:avLst/>
              <a:gdLst/>
              <a:ahLst/>
              <a:cxnLst/>
              <a:rect l="l" t="t" r="r" b="b"/>
              <a:pathLst>
                <a:path w="175" h="146" extrusionOk="0">
                  <a:moveTo>
                    <a:pt x="127" y="0"/>
                  </a:moveTo>
                  <a:cubicBezTo>
                    <a:pt x="127" y="11"/>
                    <a:pt x="130" y="19"/>
                    <a:pt x="130" y="30"/>
                  </a:cubicBezTo>
                  <a:cubicBezTo>
                    <a:pt x="145" y="49"/>
                    <a:pt x="161" y="71"/>
                    <a:pt x="130" y="86"/>
                  </a:cubicBezTo>
                  <a:cubicBezTo>
                    <a:pt x="127" y="90"/>
                    <a:pt x="119" y="90"/>
                    <a:pt x="116" y="90"/>
                  </a:cubicBezTo>
                  <a:cubicBezTo>
                    <a:pt x="101" y="90"/>
                    <a:pt x="93" y="71"/>
                    <a:pt x="85" y="52"/>
                  </a:cubicBezTo>
                  <a:lnTo>
                    <a:pt x="90" y="49"/>
                  </a:lnTo>
                  <a:lnTo>
                    <a:pt x="90" y="49"/>
                  </a:lnTo>
                  <a:cubicBezTo>
                    <a:pt x="67" y="52"/>
                    <a:pt x="52" y="64"/>
                    <a:pt x="48" y="90"/>
                  </a:cubicBezTo>
                  <a:cubicBezTo>
                    <a:pt x="45" y="109"/>
                    <a:pt x="40" y="116"/>
                    <a:pt x="33" y="116"/>
                  </a:cubicBezTo>
                  <a:cubicBezTo>
                    <a:pt x="30" y="116"/>
                    <a:pt x="22" y="112"/>
                    <a:pt x="18" y="105"/>
                  </a:cubicBezTo>
                  <a:cubicBezTo>
                    <a:pt x="14" y="97"/>
                    <a:pt x="7" y="90"/>
                    <a:pt x="4" y="90"/>
                  </a:cubicBezTo>
                  <a:lnTo>
                    <a:pt x="4" y="90"/>
                  </a:lnTo>
                  <a:cubicBezTo>
                    <a:pt x="0" y="131"/>
                    <a:pt x="26" y="146"/>
                    <a:pt x="56" y="146"/>
                  </a:cubicBezTo>
                  <a:lnTo>
                    <a:pt x="67" y="146"/>
                  </a:lnTo>
                  <a:cubicBezTo>
                    <a:pt x="104" y="146"/>
                    <a:pt x="142" y="138"/>
                    <a:pt x="157" y="97"/>
                  </a:cubicBezTo>
                  <a:cubicBezTo>
                    <a:pt x="175" y="56"/>
                    <a:pt x="164" y="23"/>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5" name="Google Shape;44025;p28"/>
            <p:cNvSpPr/>
            <p:nvPr/>
          </p:nvSpPr>
          <p:spPr>
            <a:xfrm>
              <a:off x="-3980340" y="-3333094"/>
              <a:ext cx="5921" cy="5205"/>
            </a:xfrm>
            <a:custGeom>
              <a:avLst/>
              <a:gdLst/>
              <a:ahLst/>
              <a:cxnLst/>
              <a:rect l="l" t="t" r="r" b="b"/>
              <a:pathLst>
                <a:path w="124" h="109" extrusionOk="0">
                  <a:moveTo>
                    <a:pt x="64" y="0"/>
                  </a:moveTo>
                  <a:cubicBezTo>
                    <a:pt x="33" y="4"/>
                    <a:pt x="0" y="45"/>
                    <a:pt x="0" y="64"/>
                  </a:cubicBezTo>
                  <a:cubicBezTo>
                    <a:pt x="0" y="86"/>
                    <a:pt x="49" y="109"/>
                    <a:pt x="78" y="109"/>
                  </a:cubicBezTo>
                  <a:lnTo>
                    <a:pt x="86" y="109"/>
                  </a:lnTo>
                  <a:cubicBezTo>
                    <a:pt x="120" y="102"/>
                    <a:pt x="123" y="83"/>
                    <a:pt x="116" y="57"/>
                  </a:cubicBezTo>
                  <a:cubicBezTo>
                    <a:pt x="109" y="26"/>
                    <a:pt x="97"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6" name="Google Shape;44026;p28"/>
            <p:cNvSpPr/>
            <p:nvPr/>
          </p:nvSpPr>
          <p:spPr>
            <a:xfrm>
              <a:off x="-4010327" y="-3323973"/>
              <a:ext cx="9311" cy="4679"/>
            </a:xfrm>
            <a:custGeom>
              <a:avLst/>
              <a:gdLst/>
              <a:ahLst/>
              <a:cxnLst/>
              <a:rect l="l" t="t" r="r" b="b"/>
              <a:pathLst>
                <a:path w="195" h="98" extrusionOk="0">
                  <a:moveTo>
                    <a:pt x="157" y="0"/>
                  </a:moveTo>
                  <a:cubicBezTo>
                    <a:pt x="135" y="15"/>
                    <a:pt x="112" y="18"/>
                    <a:pt x="90" y="18"/>
                  </a:cubicBezTo>
                  <a:cubicBezTo>
                    <a:pt x="60" y="18"/>
                    <a:pt x="30" y="11"/>
                    <a:pt x="0" y="8"/>
                  </a:cubicBezTo>
                  <a:lnTo>
                    <a:pt x="0" y="8"/>
                  </a:lnTo>
                  <a:cubicBezTo>
                    <a:pt x="4" y="26"/>
                    <a:pt x="11" y="45"/>
                    <a:pt x="15" y="63"/>
                  </a:cubicBezTo>
                  <a:cubicBezTo>
                    <a:pt x="33" y="82"/>
                    <a:pt x="71" y="60"/>
                    <a:pt x="78" y="97"/>
                  </a:cubicBezTo>
                  <a:cubicBezTo>
                    <a:pt x="112" y="71"/>
                    <a:pt x="154" y="60"/>
                    <a:pt x="195" y="41"/>
                  </a:cubicBezTo>
                  <a:lnTo>
                    <a:pt x="195" y="26"/>
                  </a:lnTo>
                  <a:lnTo>
                    <a:pt x="187" y="26"/>
                  </a:lnTo>
                  <a:cubicBezTo>
                    <a:pt x="168" y="26"/>
                    <a:pt x="161" y="18"/>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7" name="Google Shape;44027;p28"/>
            <p:cNvSpPr/>
            <p:nvPr/>
          </p:nvSpPr>
          <p:spPr>
            <a:xfrm>
              <a:off x="-3814696" y="-3250104"/>
              <a:ext cx="6064" cy="5921"/>
            </a:xfrm>
            <a:custGeom>
              <a:avLst/>
              <a:gdLst/>
              <a:ahLst/>
              <a:cxnLst/>
              <a:rect l="l" t="t" r="r" b="b"/>
              <a:pathLst>
                <a:path w="127" h="124" extrusionOk="0">
                  <a:moveTo>
                    <a:pt x="68" y="1"/>
                  </a:moveTo>
                  <a:cubicBezTo>
                    <a:pt x="45" y="1"/>
                    <a:pt x="23" y="12"/>
                    <a:pt x="0" y="34"/>
                  </a:cubicBezTo>
                  <a:cubicBezTo>
                    <a:pt x="26" y="60"/>
                    <a:pt x="52" y="83"/>
                    <a:pt x="41" y="124"/>
                  </a:cubicBezTo>
                  <a:cubicBezTo>
                    <a:pt x="60" y="124"/>
                    <a:pt x="71" y="109"/>
                    <a:pt x="86" y="101"/>
                  </a:cubicBezTo>
                  <a:cubicBezTo>
                    <a:pt x="113" y="83"/>
                    <a:pt x="116" y="53"/>
                    <a:pt x="127" y="27"/>
                  </a:cubicBezTo>
                  <a:cubicBezTo>
                    <a:pt x="108" y="8"/>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8" name="Google Shape;44028;p28"/>
            <p:cNvSpPr/>
            <p:nvPr/>
          </p:nvSpPr>
          <p:spPr>
            <a:xfrm>
              <a:off x="-3636254" y="-3477537"/>
              <a:ext cx="8643" cy="7544"/>
            </a:xfrm>
            <a:custGeom>
              <a:avLst/>
              <a:gdLst/>
              <a:ahLst/>
              <a:cxnLst/>
              <a:rect l="l" t="t" r="r" b="b"/>
              <a:pathLst>
                <a:path w="181" h="158" extrusionOk="0">
                  <a:moveTo>
                    <a:pt x="46" y="1"/>
                  </a:moveTo>
                  <a:cubicBezTo>
                    <a:pt x="35" y="1"/>
                    <a:pt x="23" y="9"/>
                    <a:pt x="20" y="16"/>
                  </a:cubicBezTo>
                  <a:cubicBezTo>
                    <a:pt x="13" y="35"/>
                    <a:pt x="5" y="49"/>
                    <a:pt x="1" y="68"/>
                  </a:cubicBezTo>
                  <a:cubicBezTo>
                    <a:pt x="13" y="72"/>
                    <a:pt x="16" y="83"/>
                    <a:pt x="20" y="94"/>
                  </a:cubicBezTo>
                  <a:cubicBezTo>
                    <a:pt x="39" y="94"/>
                    <a:pt x="57" y="91"/>
                    <a:pt x="76" y="91"/>
                  </a:cubicBezTo>
                  <a:cubicBezTo>
                    <a:pt x="106" y="91"/>
                    <a:pt x="132" y="99"/>
                    <a:pt x="147" y="139"/>
                  </a:cubicBezTo>
                  <a:cubicBezTo>
                    <a:pt x="158" y="144"/>
                    <a:pt x="162" y="158"/>
                    <a:pt x="173" y="158"/>
                  </a:cubicBezTo>
                  <a:cubicBezTo>
                    <a:pt x="173" y="158"/>
                    <a:pt x="177" y="158"/>
                    <a:pt x="177" y="154"/>
                  </a:cubicBezTo>
                  <a:cubicBezTo>
                    <a:pt x="180" y="154"/>
                    <a:pt x="177" y="139"/>
                    <a:pt x="177" y="128"/>
                  </a:cubicBezTo>
                  <a:cubicBezTo>
                    <a:pt x="177" y="121"/>
                    <a:pt x="177" y="113"/>
                    <a:pt x="173" y="106"/>
                  </a:cubicBezTo>
                  <a:cubicBezTo>
                    <a:pt x="144" y="65"/>
                    <a:pt x="72" y="76"/>
                    <a:pt x="57" y="13"/>
                  </a:cubicBezTo>
                  <a:cubicBezTo>
                    <a:pt x="54" y="5"/>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9" name="Google Shape;44029;p28"/>
            <p:cNvSpPr/>
            <p:nvPr/>
          </p:nvSpPr>
          <p:spPr>
            <a:xfrm>
              <a:off x="-3874670" y="-3527102"/>
              <a:ext cx="5730" cy="5539"/>
            </a:xfrm>
            <a:custGeom>
              <a:avLst/>
              <a:gdLst/>
              <a:ahLst/>
              <a:cxnLst/>
              <a:rect l="l" t="t" r="r" b="b"/>
              <a:pathLst>
                <a:path w="120" h="116" extrusionOk="0">
                  <a:moveTo>
                    <a:pt x="41" y="0"/>
                  </a:moveTo>
                  <a:cubicBezTo>
                    <a:pt x="34" y="0"/>
                    <a:pt x="23" y="4"/>
                    <a:pt x="11" y="7"/>
                  </a:cubicBezTo>
                  <a:cubicBezTo>
                    <a:pt x="8" y="11"/>
                    <a:pt x="8" y="11"/>
                    <a:pt x="4" y="11"/>
                  </a:cubicBezTo>
                  <a:cubicBezTo>
                    <a:pt x="30" y="33"/>
                    <a:pt x="34" y="60"/>
                    <a:pt x="15" y="86"/>
                  </a:cubicBezTo>
                  <a:cubicBezTo>
                    <a:pt x="0" y="109"/>
                    <a:pt x="18" y="109"/>
                    <a:pt x="34" y="116"/>
                  </a:cubicBezTo>
                  <a:cubicBezTo>
                    <a:pt x="37" y="116"/>
                    <a:pt x="45" y="116"/>
                    <a:pt x="49" y="112"/>
                  </a:cubicBezTo>
                  <a:cubicBezTo>
                    <a:pt x="52" y="101"/>
                    <a:pt x="60" y="101"/>
                    <a:pt x="68" y="101"/>
                  </a:cubicBezTo>
                  <a:cubicBezTo>
                    <a:pt x="71" y="101"/>
                    <a:pt x="79" y="101"/>
                    <a:pt x="82" y="105"/>
                  </a:cubicBezTo>
                  <a:cubicBezTo>
                    <a:pt x="90" y="105"/>
                    <a:pt x="97" y="109"/>
                    <a:pt x="101" y="109"/>
                  </a:cubicBezTo>
                  <a:lnTo>
                    <a:pt x="108" y="109"/>
                  </a:lnTo>
                  <a:cubicBezTo>
                    <a:pt x="113" y="93"/>
                    <a:pt x="116" y="83"/>
                    <a:pt x="120" y="71"/>
                  </a:cubicBezTo>
                  <a:cubicBezTo>
                    <a:pt x="101" y="33"/>
                    <a:pt x="7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0" name="Google Shape;44030;p28"/>
            <p:cNvSpPr/>
            <p:nvPr/>
          </p:nvSpPr>
          <p:spPr>
            <a:xfrm>
              <a:off x="-4085486" y="-3555322"/>
              <a:ext cx="7163" cy="9884"/>
            </a:xfrm>
            <a:custGeom>
              <a:avLst/>
              <a:gdLst/>
              <a:ahLst/>
              <a:cxnLst/>
              <a:rect l="l" t="t" r="r" b="b"/>
              <a:pathLst>
                <a:path w="150" h="207" extrusionOk="0">
                  <a:moveTo>
                    <a:pt x="64" y="1"/>
                  </a:moveTo>
                  <a:cubicBezTo>
                    <a:pt x="49" y="27"/>
                    <a:pt x="23" y="63"/>
                    <a:pt x="37" y="86"/>
                  </a:cubicBezTo>
                  <a:cubicBezTo>
                    <a:pt x="64" y="127"/>
                    <a:pt x="1" y="139"/>
                    <a:pt x="19" y="172"/>
                  </a:cubicBezTo>
                  <a:cubicBezTo>
                    <a:pt x="23" y="180"/>
                    <a:pt x="23" y="194"/>
                    <a:pt x="30" y="206"/>
                  </a:cubicBezTo>
                  <a:cubicBezTo>
                    <a:pt x="49" y="203"/>
                    <a:pt x="56" y="191"/>
                    <a:pt x="56" y="172"/>
                  </a:cubicBezTo>
                  <a:cubicBezTo>
                    <a:pt x="45" y="135"/>
                    <a:pt x="68" y="127"/>
                    <a:pt x="94" y="120"/>
                  </a:cubicBezTo>
                  <a:cubicBezTo>
                    <a:pt x="105" y="108"/>
                    <a:pt x="150" y="116"/>
                    <a:pt x="116" y="79"/>
                  </a:cubicBezTo>
                  <a:cubicBezTo>
                    <a:pt x="101" y="63"/>
                    <a:pt x="87" y="49"/>
                    <a:pt x="97" y="23"/>
                  </a:cubicBezTo>
                  <a:lnTo>
                    <a:pt x="82" y="23"/>
                  </a:lnTo>
                  <a:cubicBezTo>
                    <a:pt x="71" y="23"/>
                    <a:pt x="68" y="15"/>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1" name="Google Shape;44031;p28"/>
            <p:cNvSpPr/>
            <p:nvPr/>
          </p:nvSpPr>
          <p:spPr>
            <a:xfrm>
              <a:off x="-3931444" y="-3224224"/>
              <a:ext cx="6637" cy="7879"/>
            </a:xfrm>
            <a:custGeom>
              <a:avLst/>
              <a:gdLst/>
              <a:ahLst/>
              <a:cxnLst/>
              <a:rect l="l" t="t" r="r" b="b"/>
              <a:pathLst>
                <a:path w="139" h="165" extrusionOk="0">
                  <a:moveTo>
                    <a:pt x="34" y="1"/>
                  </a:moveTo>
                  <a:cubicBezTo>
                    <a:pt x="27" y="1"/>
                    <a:pt x="19" y="12"/>
                    <a:pt x="11" y="20"/>
                  </a:cubicBezTo>
                  <a:cubicBezTo>
                    <a:pt x="1" y="42"/>
                    <a:pt x="23" y="72"/>
                    <a:pt x="1" y="91"/>
                  </a:cubicBezTo>
                  <a:cubicBezTo>
                    <a:pt x="4" y="98"/>
                    <a:pt x="11" y="101"/>
                    <a:pt x="19" y="101"/>
                  </a:cubicBezTo>
                  <a:cubicBezTo>
                    <a:pt x="27" y="101"/>
                    <a:pt x="34" y="98"/>
                    <a:pt x="38" y="94"/>
                  </a:cubicBezTo>
                  <a:cubicBezTo>
                    <a:pt x="49" y="82"/>
                    <a:pt x="56" y="64"/>
                    <a:pt x="68" y="64"/>
                  </a:cubicBezTo>
                  <a:cubicBezTo>
                    <a:pt x="72" y="64"/>
                    <a:pt x="79" y="68"/>
                    <a:pt x="82" y="75"/>
                  </a:cubicBezTo>
                  <a:cubicBezTo>
                    <a:pt x="101" y="91"/>
                    <a:pt x="98" y="117"/>
                    <a:pt x="79" y="135"/>
                  </a:cubicBezTo>
                  <a:cubicBezTo>
                    <a:pt x="68" y="143"/>
                    <a:pt x="56" y="150"/>
                    <a:pt x="56" y="165"/>
                  </a:cubicBezTo>
                  <a:cubicBezTo>
                    <a:pt x="82" y="154"/>
                    <a:pt x="105" y="143"/>
                    <a:pt x="127" y="135"/>
                  </a:cubicBezTo>
                  <a:cubicBezTo>
                    <a:pt x="94" y="105"/>
                    <a:pt x="139" y="82"/>
                    <a:pt x="135" y="56"/>
                  </a:cubicBezTo>
                  <a:cubicBezTo>
                    <a:pt x="131" y="46"/>
                    <a:pt x="131" y="38"/>
                    <a:pt x="131" y="27"/>
                  </a:cubicBezTo>
                  <a:cubicBezTo>
                    <a:pt x="108" y="30"/>
                    <a:pt x="90" y="30"/>
                    <a:pt x="72" y="34"/>
                  </a:cubicBezTo>
                  <a:cubicBezTo>
                    <a:pt x="64" y="34"/>
                    <a:pt x="56" y="46"/>
                    <a:pt x="49" y="46"/>
                  </a:cubicBezTo>
                  <a:cubicBezTo>
                    <a:pt x="46" y="46"/>
                    <a:pt x="46" y="42"/>
                    <a:pt x="41" y="27"/>
                  </a:cubicBezTo>
                  <a:cubicBezTo>
                    <a:pt x="41" y="20"/>
                    <a:pt x="53" y="8"/>
                    <a:pt x="41" y="4"/>
                  </a:cubicBezTo>
                  <a:cubicBezTo>
                    <a:pt x="38" y="1"/>
                    <a:pt x="38"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2" name="Google Shape;44032;p28"/>
            <p:cNvSpPr/>
            <p:nvPr/>
          </p:nvSpPr>
          <p:spPr>
            <a:xfrm>
              <a:off x="-3989079" y="-3216870"/>
              <a:ext cx="6446" cy="5730"/>
            </a:xfrm>
            <a:custGeom>
              <a:avLst/>
              <a:gdLst/>
              <a:ahLst/>
              <a:cxnLst/>
              <a:rect l="l" t="t" r="r" b="b"/>
              <a:pathLst>
                <a:path w="135" h="120" extrusionOk="0">
                  <a:moveTo>
                    <a:pt x="52" y="0"/>
                  </a:moveTo>
                  <a:cubicBezTo>
                    <a:pt x="49" y="0"/>
                    <a:pt x="45" y="4"/>
                    <a:pt x="37" y="4"/>
                  </a:cubicBezTo>
                  <a:cubicBezTo>
                    <a:pt x="26" y="15"/>
                    <a:pt x="11" y="26"/>
                    <a:pt x="0" y="41"/>
                  </a:cubicBezTo>
                  <a:cubicBezTo>
                    <a:pt x="4" y="63"/>
                    <a:pt x="15" y="82"/>
                    <a:pt x="26" y="104"/>
                  </a:cubicBezTo>
                  <a:cubicBezTo>
                    <a:pt x="49" y="101"/>
                    <a:pt x="45" y="75"/>
                    <a:pt x="59" y="71"/>
                  </a:cubicBezTo>
                  <a:cubicBezTo>
                    <a:pt x="75" y="82"/>
                    <a:pt x="64" y="120"/>
                    <a:pt x="93" y="120"/>
                  </a:cubicBezTo>
                  <a:lnTo>
                    <a:pt x="101" y="120"/>
                  </a:lnTo>
                  <a:cubicBezTo>
                    <a:pt x="86" y="82"/>
                    <a:pt x="116" y="59"/>
                    <a:pt x="135" y="37"/>
                  </a:cubicBezTo>
                  <a:cubicBezTo>
                    <a:pt x="109" y="26"/>
                    <a:pt x="82"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3" name="Google Shape;44033;p28"/>
            <p:cNvSpPr/>
            <p:nvPr/>
          </p:nvSpPr>
          <p:spPr>
            <a:xfrm>
              <a:off x="-3871996" y="-3516072"/>
              <a:ext cx="6637" cy="9168"/>
            </a:xfrm>
            <a:custGeom>
              <a:avLst/>
              <a:gdLst/>
              <a:ahLst/>
              <a:cxnLst/>
              <a:rect l="l" t="t" r="r" b="b"/>
              <a:pathLst>
                <a:path w="139" h="192" extrusionOk="0">
                  <a:moveTo>
                    <a:pt x="75" y="0"/>
                  </a:moveTo>
                  <a:cubicBezTo>
                    <a:pt x="60" y="0"/>
                    <a:pt x="41" y="16"/>
                    <a:pt x="26" y="16"/>
                  </a:cubicBezTo>
                  <a:cubicBezTo>
                    <a:pt x="26" y="45"/>
                    <a:pt x="57" y="64"/>
                    <a:pt x="45" y="94"/>
                  </a:cubicBezTo>
                  <a:cubicBezTo>
                    <a:pt x="38" y="94"/>
                    <a:pt x="30" y="90"/>
                    <a:pt x="26" y="87"/>
                  </a:cubicBezTo>
                  <a:cubicBezTo>
                    <a:pt x="23" y="83"/>
                    <a:pt x="19" y="83"/>
                    <a:pt x="12" y="79"/>
                  </a:cubicBezTo>
                  <a:cubicBezTo>
                    <a:pt x="12" y="83"/>
                    <a:pt x="7" y="83"/>
                    <a:pt x="0" y="83"/>
                  </a:cubicBezTo>
                  <a:cubicBezTo>
                    <a:pt x="19" y="121"/>
                    <a:pt x="75" y="128"/>
                    <a:pt x="83" y="180"/>
                  </a:cubicBezTo>
                  <a:cubicBezTo>
                    <a:pt x="86" y="188"/>
                    <a:pt x="97" y="192"/>
                    <a:pt x="112" y="192"/>
                  </a:cubicBezTo>
                  <a:lnTo>
                    <a:pt x="124" y="192"/>
                  </a:lnTo>
                  <a:cubicBezTo>
                    <a:pt x="127" y="180"/>
                    <a:pt x="135" y="169"/>
                    <a:pt x="138" y="157"/>
                  </a:cubicBezTo>
                  <a:cubicBezTo>
                    <a:pt x="93" y="147"/>
                    <a:pt x="105" y="98"/>
                    <a:pt x="86" y="79"/>
                  </a:cubicBezTo>
                  <a:cubicBezTo>
                    <a:pt x="45" y="38"/>
                    <a:pt x="71" y="35"/>
                    <a:pt x="101" y="23"/>
                  </a:cubicBezTo>
                  <a:cubicBezTo>
                    <a:pt x="93"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4" name="Google Shape;44034;p28"/>
            <p:cNvSpPr/>
            <p:nvPr/>
          </p:nvSpPr>
          <p:spPr>
            <a:xfrm>
              <a:off x="-3906996" y="-3511965"/>
              <a:ext cx="6828" cy="7544"/>
            </a:xfrm>
            <a:custGeom>
              <a:avLst/>
              <a:gdLst/>
              <a:ahLst/>
              <a:cxnLst/>
              <a:rect l="l" t="t" r="r" b="b"/>
              <a:pathLst>
                <a:path w="143" h="158" extrusionOk="0">
                  <a:moveTo>
                    <a:pt x="86" y="1"/>
                  </a:moveTo>
                  <a:cubicBezTo>
                    <a:pt x="64" y="1"/>
                    <a:pt x="38" y="1"/>
                    <a:pt x="45" y="35"/>
                  </a:cubicBezTo>
                  <a:cubicBezTo>
                    <a:pt x="64" y="42"/>
                    <a:pt x="79" y="49"/>
                    <a:pt x="86" y="71"/>
                  </a:cubicBezTo>
                  <a:cubicBezTo>
                    <a:pt x="64" y="98"/>
                    <a:pt x="0" y="102"/>
                    <a:pt x="45" y="158"/>
                  </a:cubicBezTo>
                  <a:cubicBezTo>
                    <a:pt x="127" y="132"/>
                    <a:pt x="143" y="98"/>
                    <a:pt x="101" y="30"/>
                  </a:cubicBezTo>
                  <a:cubicBezTo>
                    <a:pt x="94" y="19"/>
                    <a:pt x="101" y="4"/>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5" name="Google Shape;44035;p28"/>
            <p:cNvSpPr/>
            <p:nvPr/>
          </p:nvSpPr>
          <p:spPr>
            <a:xfrm>
              <a:off x="-3681378" y="-3271496"/>
              <a:ext cx="6637" cy="5730"/>
            </a:xfrm>
            <a:custGeom>
              <a:avLst/>
              <a:gdLst/>
              <a:ahLst/>
              <a:cxnLst/>
              <a:rect l="l" t="t" r="r" b="b"/>
              <a:pathLst>
                <a:path w="139" h="120" extrusionOk="0">
                  <a:moveTo>
                    <a:pt x="38" y="0"/>
                  </a:moveTo>
                  <a:cubicBezTo>
                    <a:pt x="30" y="0"/>
                    <a:pt x="26" y="4"/>
                    <a:pt x="19" y="11"/>
                  </a:cubicBezTo>
                  <a:cubicBezTo>
                    <a:pt x="68" y="52"/>
                    <a:pt x="4" y="71"/>
                    <a:pt x="0" y="101"/>
                  </a:cubicBezTo>
                  <a:cubicBezTo>
                    <a:pt x="12" y="104"/>
                    <a:pt x="23" y="104"/>
                    <a:pt x="38" y="104"/>
                  </a:cubicBezTo>
                  <a:lnTo>
                    <a:pt x="52" y="104"/>
                  </a:lnTo>
                  <a:cubicBezTo>
                    <a:pt x="71" y="104"/>
                    <a:pt x="94" y="108"/>
                    <a:pt x="113" y="120"/>
                  </a:cubicBezTo>
                  <a:cubicBezTo>
                    <a:pt x="124" y="116"/>
                    <a:pt x="135" y="104"/>
                    <a:pt x="139" y="86"/>
                  </a:cubicBezTo>
                  <a:cubicBezTo>
                    <a:pt x="131" y="56"/>
                    <a:pt x="90" y="49"/>
                    <a:pt x="83" y="15"/>
                  </a:cubicBezTo>
                  <a:lnTo>
                    <a:pt x="79" y="18"/>
                  </a:lnTo>
                  <a:cubicBezTo>
                    <a:pt x="71" y="18"/>
                    <a:pt x="64" y="11"/>
                    <a:pt x="57" y="8"/>
                  </a:cubicBezTo>
                  <a:cubicBezTo>
                    <a:pt x="49" y="4"/>
                    <a:pt x="45"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6" name="Google Shape;44036;p28"/>
            <p:cNvSpPr/>
            <p:nvPr/>
          </p:nvSpPr>
          <p:spPr>
            <a:xfrm>
              <a:off x="-3849696" y="-3599061"/>
              <a:ext cx="7354" cy="5778"/>
            </a:xfrm>
            <a:custGeom>
              <a:avLst/>
              <a:gdLst/>
              <a:ahLst/>
              <a:cxnLst/>
              <a:rect l="l" t="t" r="r" b="b"/>
              <a:pathLst>
                <a:path w="154" h="121" extrusionOk="0">
                  <a:moveTo>
                    <a:pt x="113" y="1"/>
                  </a:moveTo>
                  <a:cubicBezTo>
                    <a:pt x="94" y="11"/>
                    <a:pt x="71" y="20"/>
                    <a:pt x="53" y="27"/>
                  </a:cubicBezTo>
                  <a:cubicBezTo>
                    <a:pt x="56" y="37"/>
                    <a:pt x="71" y="46"/>
                    <a:pt x="53" y="56"/>
                  </a:cubicBezTo>
                  <a:cubicBezTo>
                    <a:pt x="34" y="72"/>
                    <a:pt x="19" y="90"/>
                    <a:pt x="0" y="109"/>
                  </a:cubicBezTo>
                  <a:cubicBezTo>
                    <a:pt x="11" y="113"/>
                    <a:pt x="23" y="116"/>
                    <a:pt x="34" y="120"/>
                  </a:cubicBezTo>
                  <a:cubicBezTo>
                    <a:pt x="38" y="105"/>
                    <a:pt x="45" y="94"/>
                    <a:pt x="61" y="94"/>
                  </a:cubicBezTo>
                  <a:cubicBezTo>
                    <a:pt x="64" y="94"/>
                    <a:pt x="71" y="98"/>
                    <a:pt x="79" y="101"/>
                  </a:cubicBezTo>
                  <a:cubicBezTo>
                    <a:pt x="94" y="109"/>
                    <a:pt x="109" y="109"/>
                    <a:pt x="123" y="109"/>
                  </a:cubicBezTo>
                  <a:cubicBezTo>
                    <a:pt x="135" y="109"/>
                    <a:pt x="142" y="109"/>
                    <a:pt x="154" y="105"/>
                  </a:cubicBezTo>
                  <a:lnTo>
                    <a:pt x="154" y="75"/>
                  </a:lnTo>
                  <a:cubicBezTo>
                    <a:pt x="154" y="42"/>
                    <a:pt x="113" y="34"/>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7" name="Google Shape;44037;p28"/>
            <p:cNvSpPr/>
            <p:nvPr/>
          </p:nvSpPr>
          <p:spPr>
            <a:xfrm>
              <a:off x="-3754196" y="-3172128"/>
              <a:ext cx="6303" cy="7926"/>
            </a:xfrm>
            <a:custGeom>
              <a:avLst/>
              <a:gdLst/>
              <a:ahLst/>
              <a:cxnLst/>
              <a:rect l="l" t="t" r="r" b="b"/>
              <a:pathLst>
                <a:path w="132" h="166" extrusionOk="0">
                  <a:moveTo>
                    <a:pt x="26" y="1"/>
                  </a:moveTo>
                  <a:cubicBezTo>
                    <a:pt x="19" y="9"/>
                    <a:pt x="7" y="12"/>
                    <a:pt x="0" y="20"/>
                  </a:cubicBezTo>
                  <a:cubicBezTo>
                    <a:pt x="0" y="38"/>
                    <a:pt x="12" y="50"/>
                    <a:pt x="19" y="64"/>
                  </a:cubicBezTo>
                  <a:cubicBezTo>
                    <a:pt x="34" y="73"/>
                    <a:pt x="45" y="80"/>
                    <a:pt x="57" y="90"/>
                  </a:cubicBezTo>
                  <a:cubicBezTo>
                    <a:pt x="83" y="113"/>
                    <a:pt x="60" y="117"/>
                    <a:pt x="41" y="125"/>
                  </a:cubicBezTo>
                  <a:cubicBezTo>
                    <a:pt x="45" y="132"/>
                    <a:pt x="45" y="140"/>
                    <a:pt x="45" y="151"/>
                  </a:cubicBezTo>
                  <a:lnTo>
                    <a:pt x="45" y="154"/>
                  </a:lnTo>
                  <a:lnTo>
                    <a:pt x="60" y="154"/>
                  </a:lnTo>
                  <a:cubicBezTo>
                    <a:pt x="68" y="154"/>
                    <a:pt x="75" y="158"/>
                    <a:pt x="83" y="166"/>
                  </a:cubicBezTo>
                  <a:cubicBezTo>
                    <a:pt x="102" y="154"/>
                    <a:pt x="83" y="121"/>
                    <a:pt x="116" y="113"/>
                  </a:cubicBezTo>
                  <a:cubicBezTo>
                    <a:pt x="131" y="109"/>
                    <a:pt x="131" y="90"/>
                    <a:pt x="120" y="83"/>
                  </a:cubicBezTo>
                  <a:cubicBezTo>
                    <a:pt x="86" y="61"/>
                    <a:pt x="75" y="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8" name="Google Shape;44038;p28"/>
            <p:cNvSpPr/>
            <p:nvPr/>
          </p:nvSpPr>
          <p:spPr>
            <a:xfrm>
              <a:off x="-3884315" y="-3630481"/>
              <a:ext cx="9120" cy="8261"/>
            </a:xfrm>
            <a:custGeom>
              <a:avLst/>
              <a:gdLst/>
              <a:ahLst/>
              <a:cxnLst/>
              <a:rect l="l" t="t" r="r" b="b"/>
              <a:pathLst>
                <a:path w="191" h="173" extrusionOk="0">
                  <a:moveTo>
                    <a:pt x="127" y="0"/>
                  </a:moveTo>
                  <a:lnTo>
                    <a:pt x="127" y="5"/>
                  </a:lnTo>
                  <a:lnTo>
                    <a:pt x="123" y="5"/>
                  </a:lnTo>
                  <a:lnTo>
                    <a:pt x="123" y="19"/>
                  </a:lnTo>
                  <a:cubicBezTo>
                    <a:pt x="101" y="38"/>
                    <a:pt x="153" y="83"/>
                    <a:pt x="101" y="86"/>
                  </a:cubicBezTo>
                  <a:lnTo>
                    <a:pt x="97" y="86"/>
                  </a:lnTo>
                  <a:cubicBezTo>
                    <a:pt x="63" y="86"/>
                    <a:pt x="75" y="45"/>
                    <a:pt x="60" y="27"/>
                  </a:cubicBezTo>
                  <a:cubicBezTo>
                    <a:pt x="49" y="34"/>
                    <a:pt x="37" y="53"/>
                    <a:pt x="23" y="53"/>
                  </a:cubicBezTo>
                  <a:cubicBezTo>
                    <a:pt x="1" y="94"/>
                    <a:pt x="49" y="109"/>
                    <a:pt x="60" y="109"/>
                  </a:cubicBezTo>
                  <a:cubicBezTo>
                    <a:pt x="68" y="105"/>
                    <a:pt x="79" y="102"/>
                    <a:pt x="82" y="102"/>
                  </a:cubicBezTo>
                  <a:cubicBezTo>
                    <a:pt x="120" y="102"/>
                    <a:pt x="123" y="139"/>
                    <a:pt x="135" y="172"/>
                  </a:cubicBezTo>
                  <a:cubicBezTo>
                    <a:pt x="161" y="154"/>
                    <a:pt x="191" y="131"/>
                    <a:pt x="168" y="109"/>
                  </a:cubicBezTo>
                  <a:cubicBezTo>
                    <a:pt x="139" y="79"/>
                    <a:pt x="150" y="38"/>
                    <a:pt x="139" y="5"/>
                  </a:cubicBezTo>
                  <a:cubicBezTo>
                    <a:pt x="135" y="5"/>
                    <a:pt x="131"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9" name="Google Shape;44039;p28"/>
            <p:cNvSpPr/>
            <p:nvPr/>
          </p:nvSpPr>
          <p:spPr>
            <a:xfrm>
              <a:off x="-3953409" y="-3271735"/>
              <a:ext cx="4679" cy="7783"/>
            </a:xfrm>
            <a:custGeom>
              <a:avLst/>
              <a:gdLst/>
              <a:ahLst/>
              <a:cxnLst/>
              <a:rect l="l" t="t" r="r" b="b"/>
              <a:pathLst>
                <a:path w="98" h="163" extrusionOk="0">
                  <a:moveTo>
                    <a:pt x="75" y="1"/>
                  </a:moveTo>
                  <a:cubicBezTo>
                    <a:pt x="30" y="16"/>
                    <a:pt x="0" y="39"/>
                    <a:pt x="8" y="95"/>
                  </a:cubicBezTo>
                  <a:cubicBezTo>
                    <a:pt x="8" y="102"/>
                    <a:pt x="4" y="113"/>
                    <a:pt x="0" y="121"/>
                  </a:cubicBezTo>
                  <a:cubicBezTo>
                    <a:pt x="23" y="128"/>
                    <a:pt x="12" y="158"/>
                    <a:pt x="35" y="162"/>
                  </a:cubicBezTo>
                  <a:cubicBezTo>
                    <a:pt x="68" y="132"/>
                    <a:pt x="87" y="95"/>
                    <a:pt x="90" y="50"/>
                  </a:cubicBezTo>
                  <a:lnTo>
                    <a:pt x="97" y="50"/>
                  </a:lnTo>
                  <a:lnTo>
                    <a:pt x="97" y="46"/>
                  </a:lnTo>
                  <a:cubicBezTo>
                    <a:pt x="90" y="31"/>
                    <a:pt x="83" y="16"/>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0" name="Google Shape;44040;p28"/>
            <p:cNvSpPr/>
            <p:nvPr/>
          </p:nvSpPr>
          <p:spPr>
            <a:xfrm>
              <a:off x="-3904657" y="-3340447"/>
              <a:ext cx="5205" cy="5253"/>
            </a:xfrm>
            <a:custGeom>
              <a:avLst/>
              <a:gdLst/>
              <a:ahLst/>
              <a:cxnLst/>
              <a:rect l="l" t="t" r="r" b="b"/>
              <a:pathLst>
                <a:path w="109" h="110" extrusionOk="0">
                  <a:moveTo>
                    <a:pt x="52" y="1"/>
                  </a:moveTo>
                  <a:cubicBezTo>
                    <a:pt x="37" y="1"/>
                    <a:pt x="4" y="49"/>
                    <a:pt x="8" y="65"/>
                  </a:cubicBezTo>
                  <a:cubicBezTo>
                    <a:pt x="0" y="102"/>
                    <a:pt x="18" y="109"/>
                    <a:pt x="41" y="109"/>
                  </a:cubicBezTo>
                  <a:cubicBezTo>
                    <a:pt x="45" y="109"/>
                    <a:pt x="49" y="109"/>
                    <a:pt x="52" y="106"/>
                  </a:cubicBezTo>
                  <a:lnTo>
                    <a:pt x="68" y="106"/>
                  </a:lnTo>
                  <a:cubicBezTo>
                    <a:pt x="86" y="106"/>
                    <a:pt x="108" y="91"/>
                    <a:pt x="105" y="61"/>
                  </a:cubicBezTo>
                  <a:cubicBezTo>
                    <a:pt x="101" y="31"/>
                    <a:pt x="78" y="12"/>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1" name="Google Shape;44041;p28"/>
            <p:cNvSpPr/>
            <p:nvPr/>
          </p:nvSpPr>
          <p:spPr>
            <a:xfrm>
              <a:off x="-4183135" y="-3265289"/>
              <a:ext cx="7354" cy="6876"/>
            </a:xfrm>
            <a:custGeom>
              <a:avLst/>
              <a:gdLst/>
              <a:ahLst/>
              <a:cxnLst/>
              <a:rect l="l" t="t" r="r" b="b"/>
              <a:pathLst>
                <a:path w="154" h="144" extrusionOk="0">
                  <a:moveTo>
                    <a:pt x="98" y="0"/>
                  </a:moveTo>
                  <a:cubicBezTo>
                    <a:pt x="94" y="0"/>
                    <a:pt x="91" y="0"/>
                    <a:pt x="83" y="5"/>
                  </a:cubicBezTo>
                  <a:cubicBezTo>
                    <a:pt x="75" y="27"/>
                    <a:pt x="83" y="61"/>
                    <a:pt x="46" y="68"/>
                  </a:cubicBezTo>
                  <a:cubicBezTo>
                    <a:pt x="38" y="90"/>
                    <a:pt x="19" y="87"/>
                    <a:pt x="1" y="90"/>
                  </a:cubicBezTo>
                  <a:cubicBezTo>
                    <a:pt x="5" y="98"/>
                    <a:pt x="12" y="102"/>
                    <a:pt x="19" y="105"/>
                  </a:cubicBezTo>
                  <a:cubicBezTo>
                    <a:pt x="41" y="117"/>
                    <a:pt x="64" y="128"/>
                    <a:pt x="83" y="143"/>
                  </a:cubicBezTo>
                  <a:lnTo>
                    <a:pt x="86" y="143"/>
                  </a:lnTo>
                  <a:cubicBezTo>
                    <a:pt x="101" y="131"/>
                    <a:pt x="101" y="109"/>
                    <a:pt x="109" y="98"/>
                  </a:cubicBezTo>
                  <a:cubicBezTo>
                    <a:pt x="117" y="90"/>
                    <a:pt x="120" y="87"/>
                    <a:pt x="120" y="87"/>
                  </a:cubicBezTo>
                  <a:cubicBezTo>
                    <a:pt x="127" y="87"/>
                    <a:pt x="124" y="102"/>
                    <a:pt x="127" y="105"/>
                  </a:cubicBezTo>
                  <a:cubicBezTo>
                    <a:pt x="153" y="90"/>
                    <a:pt x="124" y="57"/>
                    <a:pt x="150" y="42"/>
                  </a:cubicBezTo>
                  <a:lnTo>
                    <a:pt x="150" y="27"/>
                  </a:lnTo>
                  <a:cubicBezTo>
                    <a:pt x="131" y="19"/>
                    <a:pt x="113" y="19"/>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2" name="Google Shape;44042;p28"/>
            <p:cNvSpPr/>
            <p:nvPr/>
          </p:nvSpPr>
          <p:spPr>
            <a:xfrm>
              <a:off x="-4074933" y="-3552505"/>
              <a:ext cx="5730" cy="6303"/>
            </a:xfrm>
            <a:custGeom>
              <a:avLst/>
              <a:gdLst/>
              <a:ahLst/>
              <a:cxnLst/>
              <a:rect l="l" t="t" r="r" b="b"/>
              <a:pathLst>
                <a:path w="120" h="132" extrusionOk="0">
                  <a:moveTo>
                    <a:pt x="71" y="4"/>
                  </a:moveTo>
                  <a:cubicBezTo>
                    <a:pt x="49" y="13"/>
                    <a:pt x="23" y="1"/>
                    <a:pt x="7" y="31"/>
                  </a:cubicBezTo>
                  <a:cubicBezTo>
                    <a:pt x="0" y="72"/>
                    <a:pt x="45" y="94"/>
                    <a:pt x="52" y="132"/>
                  </a:cubicBezTo>
                  <a:cubicBezTo>
                    <a:pt x="116" y="121"/>
                    <a:pt x="120" y="113"/>
                    <a:pt x="90" y="65"/>
                  </a:cubicBezTo>
                  <a:cubicBezTo>
                    <a:pt x="78" y="49"/>
                    <a:pt x="90" y="42"/>
                    <a:pt x="90" y="31"/>
                  </a:cubicBezTo>
                  <a:cubicBezTo>
                    <a:pt x="86" y="20"/>
                    <a:pt x="78" y="9"/>
                    <a:pt x="71"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3" name="Google Shape;44043;p28"/>
            <p:cNvSpPr/>
            <p:nvPr/>
          </p:nvSpPr>
          <p:spPr>
            <a:xfrm>
              <a:off x="-4031767" y="-3553364"/>
              <a:ext cx="6971" cy="5205"/>
            </a:xfrm>
            <a:custGeom>
              <a:avLst/>
              <a:gdLst/>
              <a:ahLst/>
              <a:cxnLst/>
              <a:rect l="l" t="t" r="r" b="b"/>
              <a:pathLst>
                <a:path w="146" h="109" extrusionOk="0">
                  <a:moveTo>
                    <a:pt x="34" y="0"/>
                  </a:moveTo>
                  <a:cubicBezTo>
                    <a:pt x="8" y="0"/>
                    <a:pt x="1" y="15"/>
                    <a:pt x="1" y="41"/>
                  </a:cubicBezTo>
                  <a:cubicBezTo>
                    <a:pt x="19" y="53"/>
                    <a:pt x="30" y="83"/>
                    <a:pt x="56" y="83"/>
                  </a:cubicBezTo>
                  <a:lnTo>
                    <a:pt x="68" y="83"/>
                  </a:lnTo>
                  <a:cubicBezTo>
                    <a:pt x="68" y="75"/>
                    <a:pt x="71" y="72"/>
                    <a:pt x="75" y="72"/>
                  </a:cubicBezTo>
                  <a:cubicBezTo>
                    <a:pt x="79" y="72"/>
                    <a:pt x="79" y="72"/>
                    <a:pt x="83" y="75"/>
                  </a:cubicBezTo>
                  <a:cubicBezTo>
                    <a:pt x="101" y="83"/>
                    <a:pt x="87" y="98"/>
                    <a:pt x="87" y="109"/>
                  </a:cubicBezTo>
                  <a:lnTo>
                    <a:pt x="101" y="109"/>
                  </a:lnTo>
                  <a:cubicBezTo>
                    <a:pt x="146" y="83"/>
                    <a:pt x="120" y="45"/>
                    <a:pt x="120" y="12"/>
                  </a:cubicBezTo>
                  <a:lnTo>
                    <a:pt x="120" y="12"/>
                  </a:lnTo>
                  <a:cubicBezTo>
                    <a:pt x="113" y="19"/>
                    <a:pt x="106" y="22"/>
                    <a:pt x="101" y="22"/>
                  </a:cubicBezTo>
                  <a:cubicBezTo>
                    <a:pt x="83" y="22"/>
                    <a:pt x="68" y="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4" name="Google Shape;44044;p28"/>
            <p:cNvSpPr/>
            <p:nvPr/>
          </p:nvSpPr>
          <p:spPr>
            <a:xfrm>
              <a:off x="-4071543" y="-3519271"/>
              <a:ext cx="4679" cy="7688"/>
            </a:xfrm>
            <a:custGeom>
              <a:avLst/>
              <a:gdLst/>
              <a:ahLst/>
              <a:cxnLst/>
              <a:rect l="l" t="t" r="r" b="b"/>
              <a:pathLst>
                <a:path w="98" h="161" extrusionOk="0">
                  <a:moveTo>
                    <a:pt x="52" y="0"/>
                  </a:moveTo>
                  <a:cubicBezTo>
                    <a:pt x="7" y="4"/>
                    <a:pt x="37" y="64"/>
                    <a:pt x="0" y="79"/>
                  </a:cubicBezTo>
                  <a:cubicBezTo>
                    <a:pt x="4" y="83"/>
                    <a:pt x="4" y="90"/>
                    <a:pt x="4" y="94"/>
                  </a:cubicBezTo>
                  <a:cubicBezTo>
                    <a:pt x="15" y="105"/>
                    <a:pt x="15" y="112"/>
                    <a:pt x="11" y="128"/>
                  </a:cubicBezTo>
                  <a:cubicBezTo>
                    <a:pt x="7" y="143"/>
                    <a:pt x="7" y="154"/>
                    <a:pt x="15" y="154"/>
                  </a:cubicBezTo>
                  <a:cubicBezTo>
                    <a:pt x="23" y="154"/>
                    <a:pt x="30" y="150"/>
                    <a:pt x="37" y="143"/>
                  </a:cubicBezTo>
                  <a:cubicBezTo>
                    <a:pt x="45" y="135"/>
                    <a:pt x="49" y="128"/>
                    <a:pt x="56" y="128"/>
                  </a:cubicBezTo>
                  <a:cubicBezTo>
                    <a:pt x="59" y="128"/>
                    <a:pt x="64" y="131"/>
                    <a:pt x="64" y="146"/>
                  </a:cubicBezTo>
                  <a:cubicBezTo>
                    <a:pt x="67" y="154"/>
                    <a:pt x="67" y="161"/>
                    <a:pt x="75" y="161"/>
                  </a:cubicBezTo>
                  <a:cubicBezTo>
                    <a:pt x="78" y="161"/>
                    <a:pt x="78" y="161"/>
                    <a:pt x="82" y="157"/>
                  </a:cubicBezTo>
                  <a:cubicBezTo>
                    <a:pt x="93" y="154"/>
                    <a:pt x="97" y="143"/>
                    <a:pt x="93" y="135"/>
                  </a:cubicBezTo>
                  <a:cubicBezTo>
                    <a:pt x="75" y="90"/>
                    <a:pt x="78"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5" name="Google Shape;44045;p28"/>
            <p:cNvSpPr/>
            <p:nvPr/>
          </p:nvSpPr>
          <p:spPr>
            <a:xfrm>
              <a:off x="-3769954" y="-3300242"/>
              <a:ext cx="5253" cy="7688"/>
            </a:xfrm>
            <a:custGeom>
              <a:avLst/>
              <a:gdLst/>
              <a:ahLst/>
              <a:cxnLst/>
              <a:rect l="l" t="t" r="r" b="b"/>
              <a:pathLst>
                <a:path w="110" h="161" extrusionOk="0">
                  <a:moveTo>
                    <a:pt x="42" y="0"/>
                  </a:moveTo>
                  <a:cubicBezTo>
                    <a:pt x="20" y="19"/>
                    <a:pt x="28" y="56"/>
                    <a:pt x="1" y="71"/>
                  </a:cubicBezTo>
                  <a:cubicBezTo>
                    <a:pt x="5" y="86"/>
                    <a:pt x="31" y="97"/>
                    <a:pt x="5" y="116"/>
                  </a:cubicBezTo>
                  <a:cubicBezTo>
                    <a:pt x="20" y="131"/>
                    <a:pt x="46" y="135"/>
                    <a:pt x="46" y="161"/>
                  </a:cubicBezTo>
                  <a:cubicBezTo>
                    <a:pt x="68" y="120"/>
                    <a:pt x="110" y="82"/>
                    <a:pt x="91" y="26"/>
                  </a:cubicBezTo>
                  <a:cubicBezTo>
                    <a:pt x="76" y="19"/>
                    <a:pt x="57" y="8"/>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6" name="Google Shape;44046;p28"/>
            <p:cNvSpPr/>
            <p:nvPr/>
          </p:nvSpPr>
          <p:spPr>
            <a:xfrm>
              <a:off x="-3730990" y="-3383279"/>
              <a:ext cx="5014" cy="9025"/>
            </a:xfrm>
            <a:custGeom>
              <a:avLst/>
              <a:gdLst/>
              <a:ahLst/>
              <a:cxnLst/>
              <a:rect l="l" t="t" r="r" b="b"/>
              <a:pathLst>
                <a:path w="105" h="189" extrusionOk="0">
                  <a:moveTo>
                    <a:pt x="60" y="1"/>
                  </a:moveTo>
                  <a:cubicBezTo>
                    <a:pt x="42" y="4"/>
                    <a:pt x="19" y="16"/>
                    <a:pt x="0" y="23"/>
                  </a:cubicBezTo>
                  <a:cubicBezTo>
                    <a:pt x="34" y="61"/>
                    <a:pt x="27" y="113"/>
                    <a:pt x="45" y="158"/>
                  </a:cubicBezTo>
                  <a:cubicBezTo>
                    <a:pt x="49" y="169"/>
                    <a:pt x="49" y="180"/>
                    <a:pt x="64" y="188"/>
                  </a:cubicBezTo>
                  <a:cubicBezTo>
                    <a:pt x="87" y="161"/>
                    <a:pt x="42" y="132"/>
                    <a:pt x="71" y="109"/>
                  </a:cubicBezTo>
                  <a:cubicBezTo>
                    <a:pt x="75" y="102"/>
                    <a:pt x="79" y="98"/>
                    <a:pt x="82" y="90"/>
                  </a:cubicBezTo>
                  <a:cubicBezTo>
                    <a:pt x="87" y="72"/>
                    <a:pt x="90" y="54"/>
                    <a:pt x="94" y="35"/>
                  </a:cubicBezTo>
                  <a:cubicBezTo>
                    <a:pt x="105" y="9"/>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7" name="Google Shape;44047;p28"/>
            <p:cNvSpPr/>
            <p:nvPr/>
          </p:nvSpPr>
          <p:spPr>
            <a:xfrm>
              <a:off x="-4024079" y="-3315092"/>
              <a:ext cx="5730" cy="5061"/>
            </a:xfrm>
            <a:custGeom>
              <a:avLst/>
              <a:gdLst/>
              <a:ahLst/>
              <a:cxnLst/>
              <a:rect l="l" t="t" r="r" b="b"/>
              <a:pathLst>
                <a:path w="120" h="106" extrusionOk="0">
                  <a:moveTo>
                    <a:pt x="52" y="1"/>
                  </a:moveTo>
                  <a:cubicBezTo>
                    <a:pt x="41" y="12"/>
                    <a:pt x="34" y="23"/>
                    <a:pt x="26" y="34"/>
                  </a:cubicBezTo>
                  <a:cubicBezTo>
                    <a:pt x="0" y="75"/>
                    <a:pt x="7" y="98"/>
                    <a:pt x="57" y="106"/>
                  </a:cubicBezTo>
                  <a:lnTo>
                    <a:pt x="67" y="106"/>
                  </a:lnTo>
                  <a:cubicBezTo>
                    <a:pt x="83" y="106"/>
                    <a:pt x="97" y="98"/>
                    <a:pt x="109" y="83"/>
                  </a:cubicBezTo>
                  <a:cubicBezTo>
                    <a:pt x="102" y="61"/>
                    <a:pt x="120" y="39"/>
                    <a:pt x="116" y="12"/>
                  </a:cubicBezTo>
                  <a:cubicBezTo>
                    <a:pt x="93" y="8"/>
                    <a:pt x="75"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8" name="Google Shape;44048;p28"/>
            <p:cNvSpPr/>
            <p:nvPr/>
          </p:nvSpPr>
          <p:spPr>
            <a:xfrm>
              <a:off x="-3807915" y="-3357160"/>
              <a:ext cx="6446" cy="4632"/>
            </a:xfrm>
            <a:custGeom>
              <a:avLst/>
              <a:gdLst/>
              <a:ahLst/>
              <a:cxnLst/>
              <a:rect l="l" t="t" r="r" b="b"/>
              <a:pathLst>
                <a:path w="135" h="97" extrusionOk="0">
                  <a:moveTo>
                    <a:pt x="33" y="0"/>
                  </a:moveTo>
                  <a:cubicBezTo>
                    <a:pt x="23" y="0"/>
                    <a:pt x="15" y="4"/>
                    <a:pt x="7" y="26"/>
                  </a:cubicBezTo>
                  <a:cubicBezTo>
                    <a:pt x="0" y="56"/>
                    <a:pt x="4" y="71"/>
                    <a:pt x="38" y="90"/>
                  </a:cubicBezTo>
                  <a:cubicBezTo>
                    <a:pt x="49" y="93"/>
                    <a:pt x="56" y="97"/>
                    <a:pt x="64" y="97"/>
                  </a:cubicBezTo>
                  <a:cubicBezTo>
                    <a:pt x="97" y="97"/>
                    <a:pt x="109" y="59"/>
                    <a:pt x="135" y="48"/>
                  </a:cubicBezTo>
                  <a:cubicBezTo>
                    <a:pt x="123" y="30"/>
                    <a:pt x="94" y="30"/>
                    <a:pt x="83" y="7"/>
                  </a:cubicBezTo>
                  <a:lnTo>
                    <a:pt x="60" y="7"/>
                  </a:lnTo>
                  <a:cubicBezTo>
                    <a:pt x="52" y="4"/>
                    <a:pt x="41"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9" name="Google Shape;44049;p28"/>
            <p:cNvSpPr/>
            <p:nvPr/>
          </p:nvSpPr>
          <p:spPr>
            <a:xfrm>
              <a:off x="-4114231" y="-3308837"/>
              <a:ext cx="7544" cy="10600"/>
            </a:xfrm>
            <a:custGeom>
              <a:avLst/>
              <a:gdLst/>
              <a:ahLst/>
              <a:cxnLst/>
              <a:rect l="l" t="t" r="r" b="b"/>
              <a:pathLst>
                <a:path w="158" h="222" extrusionOk="0">
                  <a:moveTo>
                    <a:pt x="27" y="1"/>
                  </a:moveTo>
                  <a:cubicBezTo>
                    <a:pt x="1" y="75"/>
                    <a:pt x="71" y="132"/>
                    <a:pt x="75" y="203"/>
                  </a:cubicBezTo>
                  <a:cubicBezTo>
                    <a:pt x="75" y="214"/>
                    <a:pt x="87" y="222"/>
                    <a:pt x="101" y="222"/>
                  </a:cubicBezTo>
                  <a:lnTo>
                    <a:pt x="109" y="222"/>
                  </a:lnTo>
                  <a:cubicBezTo>
                    <a:pt x="128" y="217"/>
                    <a:pt x="142" y="206"/>
                    <a:pt x="158" y="203"/>
                  </a:cubicBezTo>
                  <a:cubicBezTo>
                    <a:pt x="139" y="154"/>
                    <a:pt x="68" y="154"/>
                    <a:pt x="68" y="91"/>
                  </a:cubicBezTo>
                  <a:lnTo>
                    <a:pt x="68" y="72"/>
                  </a:lnTo>
                  <a:cubicBezTo>
                    <a:pt x="64" y="68"/>
                    <a:pt x="64" y="65"/>
                    <a:pt x="64" y="60"/>
                  </a:cubicBezTo>
                  <a:cubicBezTo>
                    <a:pt x="42" y="46"/>
                    <a:pt x="56" y="12"/>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0" name="Google Shape;44050;p28"/>
            <p:cNvSpPr/>
            <p:nvPr/>
          </p:nvSpPr>
          <p:spPr>
            <a:xfrm>
              <a:off x="-3893770" y="-3665290"/>
              <a:ext cx="4679" cy="6303"/>
            </a:xfrm>
            <a:custGeom>
              <a:avLst/>
              <a:gdLst/>
              <a:ahLst/>
              <a:cxnLst/>
              <a:rect l="l" t="t" r="r" b="b"/>
              <a:pathLst>
                <a:path w="98" h="132" extrusionOk="0">
                  <a:moveTo>
                    <a:pt x="37" y="1"/>
                  </a:moveTo>
                  <a:cubicBezTo>
                    <a:pt x="23" y="1"/>
                    <a:pt x="7" y="16"/>
                    <a:pt x="0" y="34"/>
                  </a:cubicBezTo>
                  <a:cubicBezTo>
                    <a:pt x="30" y="53"/>
                    <a:pt x="30" y="79"/>
                    <a:pt x="11" y="109"/>
                  </a:cubicBezTo>
                  <a:cubicBezTo>
                    <a:pt x="30" y="124"/>
                    <a:pt x="45" y="132"/>
                    <a:pt x="56" y="132"/>
                  </a:cubicBezTo>
                  <a:cubicBezTo>
                    <a:pt x="71" y="132"/>
                    <a:pt x="78" y="113"/>
                    <a:pt x="90" y="75"/>
                  </a:cubicBezTo>
                  <a:cubicBezTo>
                    <a:pt x="97" y="42"/>
                    <a:pt x="78" y="20"/>
                    <a:pt x="56" y="4"/>
                  </a:cubicBezTo>
                  <a:cubicBezTo>
                    <a:pt x="49" y="1"/>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1" name="Google Shape;44051;p28"/>
            <p:cNvSpPr/>
            <p:nvPr/>
          </p:nvSpPr>
          <p:spPr>
            <a:xfrm>
              <a:off x="-3936124" y="-3239742"/>
              <a:ext cx="10457" cy="3963"/>
            </a:xfrm>
            <a:custGeom>
              <a:avLst/>
              <a:gdLst/>
              <a:ahLst/>
              <a:cxnLst/>
              <a:rect l="l" t="t" r="r" b="b"/>
              <a:pathLst>
                <a:path w="219" h="83" extrusionOk="0">
                  <a:moveTo>
                    <a:pt x="162" y="0"/>
                  </a:moveTo>
                  <a:cubicBezTo>
                    <a:pt x="136" y="0"/>
                    <a:pt x="109" y="8"/>
                    <a:pt x="87" y="12"/>
                  </a:cubicBezTo>
                  <a:cubicBezTo>
                    <a:pt x="61" y="15"/>
                    <a:pt x="39" y="19"/>
                    <a:pt x="13" y="19"/>
                  </a:cubicBezTo>
                  <a:lnTo>
                    <a:pt x="1" y="19"/>
                  </a:lnTo>
                  <a:cubicBezTo>
                    <a:pt x="16" y="45"/>
                    <a:pt x="35" y="64"/>
                    <a:pt x="65" y="64"/>
                  </a:cubicBezTo>
                  <a:lnTo>
                    <a:pt x="72" y="64"/>
                  </a:lnTo>
                  <a:cubicBezTo>
                    <a:pt x="99" y="60"/>
                    <a:pt x="99" y="26"/>
                    <a:pt x="121" y="26"/>
                  </a:cubicBezTo>
                  <a:lnTo>
                    <a:pt x="128" y="26"/>
                  </a:lnTo>
                  <a:cubicBezTo>
                    <a:pt x="158" y="38"/>
                    <a:pt x="128" y="71"/>
                    <a:pt x="147" y="83"/>
                  </a:cubicBezTo>
                  <a:lnTo>
                    <a:pt x="166" y="83"/>
                  </a:lnTo>
                  <a:cubicBezTo>
                    <a:pt x="166" y="45"/>
                    <a:pt x="199" y="34"/>
                    <a:pt x="218" y="12"/>
                  </a:cubicBezTo>
                  <a:cubicBezTo>
                    <a:pt x="199" y="4"/>
                    <a:pt x="180"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2" name="Google Shape;44052;p28"/>
            <p:cNvSpPr/>
            <p:nvPr/>
          </p:nvSpPr>
          <p:spPr>
            <a:xfrm>
              <a:off x="-3951786" y="-3200635"/>
              <a:ext cx="5205" cy="9311"/>
            </a:xfrm>
            <a:custGeom>
              <a:avLst/>
              <a:gdLst/>
              <a:ahLst/>
              <a:cxnLst/>
              <a:rect l="l" t="t" r="r" b="b"/>
              <a:pathLst>
                <a:path w="109" h="195" extrusionOk="0">
                  <a:moveTo>
                    <a:pt x="63" y="0"/>
                  </a:moveTo>
                  <a:cubicBezTo>
                    <a:pt x="41" y="33"/>
                    <a:pt x="19" y="68"/>
                    <a:pt x="37" y="116"/>
                  </a:cubicBezTo>
                  <a:cubicBezTo>
                    <a:pt x="49" y="138"/>
                    <a:pt x="27" y="157"/>
                    <a:pt x="4" y="168"/>
                  </a:cubicBezTo>
                  <a:cubicBezTo>
                    <a:pt x="4" y="172"/>
                    <a:pt x="4" y="172"/>
                    <a:pt x="1" y="172"/>
                  </a:cubicBezTo>
                  <a:lnTo>
                    <a:pt x="1" y="176"/>
                  </a:lnTo>
                  <a:cubicBezTo>
                    <a:pt x="30" y="187"/>
                    <a:pt x="49" y="194"/>
                    <a:pt x="63" y="194"/>
                  </a:cubicBezTo>
                  <a:cubicBezTo>
                    <a:pt x="86" y="194"/>
                    <a:pt x="94" y="176"/>
                    <a:pt x="108" y="131"/>
                  </a:cubicBezTo>
                  <a:cubicBezTo>
                    <a:pt x="53" y="131"/>
                    <a:pt x="75" y="97"/>
                    <a:pt x="82" y="71"/>
                  </a:cubicBezTo>
                  <a:cubicBezTo>
                    <a:pt x="63" y="68"/>
                    <a:pt x="41" y="68"/>
                    <a:pt x="68" y="41"/>
                  </a:cubicBezTo>
                  <a:cubicBezTo>
                    <a:pt x="79" y="30"/>
                    <a:pt x="75" y="1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3" name="Google Shape;44053;p28"/>
            <p:cNvSpPr/>
            <p:nvPr/>
          </p:nvSpPr>
          <p:spPr>
            <a:xfrm>
              <a:off x="-3804000" y="-3359690"/>
              <a:ext cx="5587" cy="5061"/>
            </a:xfrm>
            <a:custGeom>
              <a:avLst/>
              <a:gdLst/>
              <a:ahLst/>
              <a:cxnLst/>
              <a:rect l="l" t="t" r="r" b="b"/>
              <a:pathLst>
                <a:path w="117" h="106" extrusionOk="0">
                  <a:moveTo>
                    <a:pt x="68" y="0"/>
                  </a:moveTo>
                  <a:cubicBezTo>
                    <a:pt x="49" y="0"/>
                    <a:pt x="38" y="8"/>
                    <a:pt x="27" y="23"/>
                  </a:cubicBezTo>
                  <a:cubicBezTo>
                    <a:pt x="15" y="34"/>
                    <a:pt x="8" y="45"/>
                    <a:pt x="1" y="60"/>
                  </a:cubicBezTo>
                  <a:cubicBezTo>
                    <a:pt x="12" y="83"/>
                    <a:pt x="41" y="83"/>
                    <a:pt x="53" y="101"/>
                  </a:cubicBezTo>
                  <a:cubicBezTo>
                    <a:pt x="60" y="101"/>
                    <a:pt x="68" y="105"/>
                    <a:pt x="75" y="105"/>
                  </a:cubicBezTo>
                  <a:cubicBezTo>
                    <a:pt x="94" y="105"/>
                    <a:pt x="108" y="93"/>
                    <a:pt x="108" y="71"/>
                  </a:cubicBezTo>
                  <a:cubicBezTo>
                    <a:pt x="113" y="49"/>
                    <a:pt x="116" y="19"/>
                    <a:pt x="86" y="4"/>
                  </a:cubicBezTo>
                  <a:cubicBezTo>
                    <a:pt x="79"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4" name="Google Shape;44054;p28"/>
            <p:cNvSpPr/>
            <p:nvPr/>
          </p:nvSpPr>
          <p:spPr>
            <a:xfrm>
              <a:off x="-3959665" y="-3313659"/>
              <a:ext cx="8118" cy="6303"/>
            </a:xfrm>
            <a:custGeom>
              <a:avLst/>
              <a:gdLst/>
              <a:ahLst/>
              <a:cxnLst/>
              <a:rect l="l" t="t" r="r" b="b"/>
              <a:pathLst>
                <a:path w="170" h="132" extrusionOk="0">
                  <a:moveTo>
                    <a:pt x="76" y="1"/>
                  </a:moveTo>
                  <a:cubicBezTo>
                    <a:pt x="71" y="1"/>
                    <a:pt x="71" y="4"/>
                    <a:pt x="68" y="4"/>
                  </a:cubicBezTo>
                  <a:cubicBezTo>
                    <a:pt x="57" y="4"/>
                    <a:pt x="49" y="4"/>
                    <a:pt x="38" y="9"/>
                  </a:cubicBezTo>
                  <a:cubicBezTo>
                    <a:pt x="42" y="31"/>
                    <a:pt x="45" y="53"/>
                    <a:pt x="53" y="79"/>
                  </a:cubicBezTo>
                  <a:cubicBezTo>
                    <a:pt x="35" y="76"/>
                    <a:pt x="19" y="76"/>
                    <a:pt x="4" y="71"/>
                  </a:cubicBezTo>
                  <a:cubicBezTo>
                    <a:pt x="4" y="76"/>
                    <a:pt x="1" y="76"/>
                    <a:pt x="1" y="76"/>
                  </a:cubicBezTo>
                  <a:cubicBezTo>
                    <a:pt x="9" y="94"/>
                    <a:pt x="16" y="113"/>
                    <a:pt x="23" y="132"/>
                  </a:cubicBezTo>
                  <a:cubicBezTo>
                    <a:pt x="27" y="124"/>
                    <a:pt x="35" y="109"/>
                    <a:pt x="38" y="109"/>
                  </a:cubicBezTo>
                  <a:lnTo>
                    <a:pt x="42" y="109"/>
                  </a:lnTo>
                  <a:cubicBezTo>
                    <a:pt x="45" y="113"/>
                    <a:pt x="53" y="113"/>
                    <a:pt x="61" y="113"/>
                  </a:cubicBezTo>
                  <a:cubicBezTo>
                    <a:pt x="102" y="113"/>
                    <a:pt x="131" y="83"/>
                    <a:pt x="169" y="68"/>
                  </a:cubicBezTo>
                  <a:cubicBezTo>
                    <a:pt x="169" y="53"/>
                    <a:pt x="169" y="42"/>
                    <a:pt x="150" y="38"/>
                  </a:cubicBezTo>
                  <a:cubicBezTo>
                    <a:pt x="143" y="42"/>
                    <a:pt x="135" y="49"/>
                    <a:pt x="128" y="53"/>
                  </a:cubicBezTo>
                  <a:cubicBezTo>
                    <a:pt x="109" y="57"/>
                    <a:pt x="98" y="57"/>
                    <a:pt x="90" y="57"/>
                  </a:cubicBezTo>
                  <a:cubicBezTo>
                    <a:pt x="71" y="57"/>
                    <a:pt x="76" y="45"/>
                    <a:pt x="83" y="4"/>
                  </a:cubicBezTo>
                  <a:cubicBezTo>
                    <a:pt x="79" y="4"/>
                    <a:pt x="7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5" name="Google Shape;44055;p28"/>
            <p:cNvSpPr/>
            <p:nvPr/>
          </p:nvSpPr>
          <p:spPr>
            <a:xfrm>
              <a:off x="-3783133" y="-3435756"/>
              <a:ext cx="6494" cy="4918"/>
            </a:xfrm>
            <a:custGeom>
              <a:avLst/>
              <a:gdLst/>
              <a:ahLst/>
              <a:cxnLst/>
              <a:rect l="l" t="t" r="r" b="b"/>
              <a:pathLst>
                <a:path w="136" h="103" extrusionOk="0">
                  <a:moveTo>
                    <a:pt x="135" y="19"/>
                  </a:moveTo>
                  <a:cubicBezTo>
                    <a:pt x="135" y="20"/>
                    <a:pt x="135" y="20"/>
                    <a:pt x="135" y="20"/>
                  </a:cubicBezTo>
                  <a:lnTo>
                    <a:pt x="135" y="20"/>
                  </a:lnTo>
                  <a:cubicBezTo>
                    <a:pt x="135" y="20"/>
                    <a:pt x="135" y="19"/>
                    <a:pt x="135" y="19"/>
                  </a:cubicBezTo>
                  <a:close/>
                  <a:moveTo>
                    <a:pt x="57" y="1"/>
                  </a:moveTo>
                  <a:cubicBezTo>
                    <a:pt x="49" y="27"/>
                    <a:pt x="12" y="9"/>
                    <a:pt x="8" y="27"/>
                  </a:cubicBezTo>
                  <a:cubicBezTo>
                    <a:pt x="8" y="57"/>
                    <a:pt x="30" y="57"/>
                    <a:pt x="46" y="68"/>
                  </a:cubicBezTo>
                  <a:cubicBezTo>
                    <a:pt x="46" y="72"/>
                    <a:pt x="49" y="72"/>
                    <a:pt x="53" y="76"/>
                  </a:cubicBezTo>
                  <a:cubicBezTo>
                    <a:pt x="49" y="76"/>
                    <a:pt x="46" y="80"/>
                    <a:pt x="46" y="80"/>
                  </a:cubicBezTo>
                  <a:cubicBezTo>
                    <a:pt x="27" y="80"/>
                    <a:pt x="16" y="83"/>
                    <a:pt x="1" y="87"/>
                  </a:cubicBezTo>
                  <a:cubicBezTo>
                    <a:pt x="23" y="94"/>
                    <a:pt x="46" y="102"/>
                    <a:pt x="64" y="102"/>
                  </a:cubicBezTo>
                  <a:cubicBezTo>
                    <a:pt x="102" y="102"/>
                    <a:pt x="128" y="76"/>
                    <a:pt x="135" y="20"/>
                  </a:cubicBezTo>
                  <a:lnTo>
                    <a:pt x="135" y="20"/>
                  </a:lnTo>
                  <a:cubicBezTo>
                    <a:pt x="135" y="21"/>
                    <a:pt x="134" y="23"/>
                    <a:pt x="132" y="23"/>
                  </a:cubicBezTo>
                  <a:lnTo>
                    <a:pt x="132" y="19"/>
                  </a:lnTo>
                  <a:cubicBezTo>
                    <a:pt x="113" y="23"/>
                    <a:pt x="102" y="42"/>
                    <a:pt x="83" y="49"/>
                  </a:cubicBezTo>
                  <a:cubicBezTo>
                    <a:pt x="72" y="38"/>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6" name="Google Shape;44056;p28"/>
            <p:cNvSpPr/>
            <p:nvPr/>
          </p:nvSpPr>
          <p:spPr>
            <a:xfrm>
              <a:off x="-4188483" y="-3279232"/>
              <a:ext cx="7544" cy="5635"/>
            </a:xfrm>
            <a:custGeom>
              <a:avLst/>
              <a:gdLst/>
              <a:ahLst/>
              <a:cxnLst/>
              <a:rect l="l" t="t" r="r" b="b"/>
              <a:pathLst>
                <a:path w="158" h="118" extrusionOk="0">
                  <a:moveTo>
                    <a:pt x="124" y="1"/>
                  </a:moveTo>
                  <a:cubicBezTo>
                    <a:pt x="117" y="1"/>
                    <a:pt x="108" y="5"/>
                    <a:pt x="98" y="13"/>
                  </a:cubicBezTo>
                  <a:cubicBezTo>
                    <a:pt x="131" y="68"/>
                    <a:pt x="72" y="50"/>
                    <a:pt x="56" y="65"/>
                  </a:cubicBezTo>
                  <a:cubicBezTo>
                    <a:pt x="53" y="83"/>
                    <a:pt x="1" y="83"/>
                    <a:pt x="30" y="117"/>
                  </a:cubicBezTo>
                  <a:lnTo>
                    <a:pt x="46" y="117"/>
                  </a:lnTo>
                  <a:cubicBezTo>
                    <a:pt x="82" y="117"/>
                    <a:pt x="120" y="102"/>
                    <a:pt x="158" y="99"/>
                  </a:cubicBezTo>
                  <a:cubicBezTo>
                    <a:pt x="153" y="68"/>
                    <a:pt x="150" y="39"/>
                    <a:pt x="146" y="9"/>
                  </a:cubicBezTo>
                  <a:cubicBezTo>
                    <a:pt x="139" y="5"/>
                    <a:pt x="131"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7" name="Google Shape;44057;p28"/>
            <p:cNvSpPr/>
            <p:nvPr/>
          </p:nvSpPr>
          <p:spPr>
            <a:xfrm>
              <a:off x="-4002831" y="-3478397"/>
              <a:ext cx="8595" cy="5061"/>
            </a:xfrm>
            <a:custGeom>
              <a:avLst/>
              <a:gdLst/>
              <a:ahLst/>
              <a:cxnLst/>
              <a:rect l="l" t="t" r="r" b="b"/>
              <a:pathLst>
                <a:path w="180" h="106" extrusionOk="0">
                  <a:moveTo>
                    <a:pt x="33" y="0"/>
                  </a:moveTo>
                  <a:cubicBezTo>
                    <a:pt x="0" y="19"/>
                    <a:pt x="7" y="49"/>
                    <a:pt x="15" y="79"/>
                  </a:cubicBezTo>
                  <a:lnTo>
                    <a:pt x="30" y="79"/>
                  </a:lnTo>
                  <a:cubicBezTo>
                    <a:pt x="52" y="79"/>
                    <a:pt x="71" y="94"/>
                    <a:pt x="90" y="101"/>
                  </a:cubicBezTo>
                  <a:cubicBezTo>
                    <a:pt x="97" y="86"/>
                    <a:pt x="109" y="83"/>
                    <a:pt x="120" y="83"/>
                  </a:cubicBezTo>
                  <a:cubicBezTo>
                    <a:pt x="135" y="90"/>
                    <a:pt x="154" y="98"/>
                    <a:pt x="168" y="105"/>
                  </a:cubicBezTo>
                  <a:cubicBezTo>
                    <a:pt x="172" y="98"/>
                    <a:pt x="176" y="86"/>
                    <a:pt x="180" y="75"/>
                  </a:cubicBezTo>
                  <a:lnTo>
                    <a:pt x="168" y="75"/>
                  </a:lnTo>
                  <a:cubicBezTo>
                    <a:pt x="142" y="75"/>
                    <a:pt x="135" y="49"/>
                    <a:pt x="116" y="38"/>
                  </a:cubicBezTo>
                  <a:cubicBezTo>
                    <a:pt x="86" y="34"/>
                    <a:pt x="52" y="34"/>
                    <a:pt x="38" y="5"/>
                  </a:cubicBezTo>
                  <a:lnTo>
                    <a:pt x="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8" name="Google Shape;44058;p28"/>
            <p:cNvSpPr/>
            <p:nvPr/>
          </p:nvSpPr>
          <p:spPr>
            <a:xfrm>
              <a:off x="-4135289" y="-3444303"/>
              <a:ext cx="7688" cy="6828"/>
            </a:xfrm>
            <a:custGeom>
              <a:avLst/>
              <a:gdLst/>
              <a:ahLst/>
              <a:cxnLst/>
              <a:rect l="l" t="t" r="r" b="b"/>
              <a:pathLst>
                <a:path w="161" h="143" extrusionOk="0">
                  <a:moveTo>
                    <a:pt x="38" y="0"/>
                  </a:moveTo>
                  <a:lnTo>
                    <a:pt x="38" y="0"/>
                  </a:lnTo>
                  <a:cubicBezTo>
                    <a:pt x="0" y="53"/>
                    <a:pt x="19" y="90"/>
                    <a:pt x="64" y="120"/>
                  </a:cubicBezTo>
                  <a:cubicBezTo>
                    <a:pt x="83" y="131"/>
                    <a:pt x="102" y="143"/>
                    <a:pt x="116" y="143"/>
                  </a:cubicBezTo>
                  <a:cubicBezTo>
                    <a:pt x="131" y="143"/>
                    <a:pt x="146" y="135"/>
                    <a:pt x="161" y="112"/>
                  </a:cubicBezTo>
                  <a:cubicBezTo>
                    <a:pt x="143" y="102"/>
                    <a:pt x="135" y="68"/>
                    <a:pt x="109" y="68"/>
                  </a:cubicBezTo>
                  <a:cubicBezTo>
                    <a:pt x="105" y="68"/>
                    <a:pt x="98" y="68"/>
                    <a:pt x="94" y="71"/>
                  </a:cubicBezTo>
                  <a:cubicBezTo>
                    <a:pt x="60" y="60"/>
                    <a:pt x="38" y="38"/>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9" name="Google Shape;44059;p28"/>
            <p:cNvSpPr/>
            <p:nvPr/>
          </p:nvSpPr>
          <p:spPr>
            <a:xfrm>
              <a:off x="-3747034" y="-3259559"/>
              <a:ext cx="5873" cy="8786"/>
            </a:xfrm>
            <a:custGeom>
              <a:avLst/>
              <a:gdLst/>
              <a:ahLst/>
              <a:cxnLst/>
              <a:rect l="l" t="t" r="r" b="b"/>
              <a:pathLst>
                <a:path w="123" h="184" extrusionOk="0">
                  <a:moveTo>
                    <a:pt x="82" y="1"/>
                  </a:moveTo>
                  <a:cubicBezTo>
                    <a:pt x="78" y="1"/>
                    <a:pt x="75" y="8"/>
                    <a:pt x="71" y="19"/>
                  </a:cubicBezTo>
                  <a:cubicBezTo>
                    <a:pt x="67" y="30"/>
                    <a:pt x="67" y="42"/>
                    <a:pt x="56" y="49"/>
                  </a:cubicBezTo>
                  <a:cubicBezTo>
                    <a:pt x="52" y="87"/>
                    <a:pt x="0" y="94"/>
                    <a:pt x="4" y="135"/>
                  </a:cubicBezTo>
                  <a:cubicBezTo>
                    <a:pt x="26" y="150"/>
                    <a:pt x="33" y="176"/>
                    <a:pt x="59" y="184"/>
                  </a:cubicBezTo>
                  <a:cubicBezTo>
                    <a:pt x="67" y="168"/>
                    <a:pt x="67" y="150"/>
                    <a:pt x="86" y="139"/>
                  </a:cubicBezTo>
                  <a:cubicBezTo>
                    <a:pt x="71" y="116"/>
                    <a:pt x="78" y="98"/>
                    <a:pt x="101" y="94"/>
                  </a:cubicBezTo>
                  <a:cubicBezTo>
                    <a:pt x="123" y="90"/>
                    <a:pt x="123" y="75"/>
                    <a:pt x="112" y="64"/>
                  </a:cubicBezTo>
                  <a:cubicBezTo>
                    <a:pt x="93" y="49"/>
                    <a:pt x="75" y="34"/>
                    <a:pt x="101" y="11"/>
                  </a:cubicBezTo>
                  <a:cubicBezTo>
                    <a:pt x="93" y="4"/>
                    <a:pt x="9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0" name="Google Shape;44060;p28"/>
            <p:cNvSpPr/>
            <p:nvPr/>
          </p:nvSpPr>
          <p:spPr>
            <a:xfrm>
              <a:off x="-3886989" y="-3117502"/>
              <a:ext cx="8070" cy="5396"/>
            </a:xfrm>
            <a:custGeom>
              <a:avLst/>
              <a:gdLst/>
              <a:ahLst/>
              <a:cxnLst/>
              <a:rect l="l" t="t" r="r" b="b"/>
              <a:pathLst>
                <a:path w="169" h="113" extrusionOk="0">
                  <a:moveTo>
                    <a:pt x="119" y="87"/>
                  </a:moveTo>
                  <a:cubicBezTo>
                    <a:pt x="112" y="87"/>
                    <a:pt x="109" y="90"/>
                    <a:pt x="105" y="90"/>
                  </a:cubicBezTo>
                  <a:cubicBezTo>
                    <a:pt x="109" y="90"/>
                    <a:pt x="116" y="95"/>
                    <a:pt x="119" y="95"/>
                  </a:cubicBezTo>
                  <a:lnTo>
                    <a:pt x="119" y="87"/>
                  </a:lnTo>
                  <a:close/>
                  <a:moveTo>
                    <a:pt x="41" y="1"/>
                  </a:moveTo>
                  <a:cubicBezTo>
                    <a:pt x="26" y="1"/>
                    <a:pt x="15" y="9"/>
                    <a:pt x="0" y="23"/>
                  </a:cubicBezTo>
                  <a:lnTo>
                    <a:pt x="12" y="23"/>
                  </a:lnTo>
                  <a:cubicBezTo>
                    <a:pt x="12" y="23"/>
                    <a:pt x="15" y="23"/>
                    <a:pt x="15" y="28"/>
                  </a:cubicBezTo>
                  <a:cubicBezTo>
                    <a:pt x="45" y="61"/>
                    <a:pt x="83" y="76"/>
                    <a:pt x="124" y="83"/>
                  </a:cubicBezTo>
                  <a:lnTo>
                    <a:pt x="127" y="83"/>
                  </a:lnTo>
                  <a:cubicBezTo>
                    <a:pt x="131" y="83"/>
                    <a:pt x="135" y="83"/>
                    <a:pt x="135" y="87"/>
                  </a:cubicBezTo>
                  <a:cubicBezTo>
                    <a:pt x="135" y="106"/>
                    <a:pt x="146" y="113"/>
                    <a:pt x="161" y="113"/>
                  </a:cubicBezTo>
                  <a:lnTo>
                    <a:pt x="169" y="113"/>
                  </a:lnTo>
                  <a:cubicBezTo>
                    <a:pt x="164" y="102"/>
                    <a:pt x="161" y="95"/>
                    <a:pt x="161" y="83"/>
                  </a:cubicBezTo>
                  <a:cubicBezTo>
                    <a:pt x="161" y="54"/>
                    <a:pt x="150" y="28"/>
                    <a:pt x="124" y="28"/>
                  </a:cubicBezTo>
                  <a:cubicBezTo>
                    <a:pt x="97" y="28"/>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1" name="Google Shape;44061;p28"/>
            <p:cNvSpPr/>
            <p:nvPr/>
          </p:nvSpPr>
          <p:spPr>
            <a:xfrm>
              <a:off x="-3866982" y="-3319198"/>
              <a:ext cx="5396" cy="4679"/>
            </a:xfrm>
            <a:custGeom>
              <a:avLst/>
              <a:gdLst/>
              <a:ahLst/>
              <a:cxnLst/>
              <a:rect l="l" t="t" r="r" b="b"/>
              <a:pathLst>
                <a:path w="113" h="98" extrusionOk="0">
                  <a:moveTo>
                    <a:pt x="56" y="1"/>
                  </a:moveTo>
                  <a:cubicBezTo>
                    <a:pt x="26" y="12"/>
                    <a:pt x="0" y="20"/>
                    <a:pt x="4" y="65"/>
                  </a:cubicBezTo>
                  <a:cubicBezTo>
                    <a:pt x="7" y="91"/>
                    <a:pt x="22" y="98"/>
                    <a:pt x="37" y="98"/>
                  </a:cubicBezTo>
                  <a:lnTo>
                    <a:pt x="59" y="98"/>
                  </a:lnTo>
                  <a:cubicBezTo>
                    <a:pt x="97" y="98"/>
                    <a:pt x="112" y="72"/>
                    <a:pt x="104" y="42"/>
                  </a:cubicBezTo>
                  <a:cubicBezTo>
                    <a:pt x="101" y="30"/>
                    <a:pt x="93"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2" name="Google Shape;44062;p28"/>
            <p:cNvSpPr/>
            <p:nvPr/>
          </p:nvSpPr>
          <p:spPr>
            <a:xfrm>
              <a:off x="-4193496" y="-3232628"/>
              <a:ext cx="7401" cy="7210"/>
            </a:xfrm>
            <a:custGeom>
              <a:avLst/>
              <a:gdLst/>
              <a:ahLst/>
              <a:cxnLst/>
              <a:rect l="l" t="t" r="r" b="b"/>
              <a:pathLst>
                <a:path w="155" h="151" extrusionOk="0">
                  <a:moveTo>
                    <a:pt x="30" y="1"/>
                  </a:moveTo>
                  <a:cubicBezTo>
                    <a:pt x="8" y="5"/>
                    <a:pt x="1" y="16"/>
                    <a:pt x="4" y="34"/>
                  </a:cubicBezTo>
                  <a:cubicBezTo>
                    <a:pt x="23" y="65"/>
                    <a:pt x="42" y="94"/>
                    <a:pt x="61" y="120"/>
                  </a:cubicBezTo>
                  <a:cubicBezTo>
                    <a:pt x="83" y="146"/>
                    <a:pt x="120" y="124"/>
                    <a:pt x="139" y="151"/>
                  </a:cubicBezTo>
                  <a:cubicBezTo>
                    <a:pt x="146" y="132"/>
                    <a:pt x="154" y="110"/>
                    <a:pt x="120" y="110"/>
                  </a:cubicBezTo>
                  <a:cubicBezTo>
                    <a:pt x="109" y="110"/>
                    <a:pt x="106" y="98"/>
                    <a:pt x="101" y="87"/>
                  </a:cubicBezTo>
                  <a:cubicBezTo>
                    <a:pt x="87" y="79"/>
                    <a:pt x="83" y="68"/>
                    <a:pt x="94" y="53"/>
                  </a:cubicBezTo>
                  <a:cubicBezTo>
                    <a:pt x="106" y="39"/>
                    <a:pt x="113" y="27"/>
                    <a:pt x="109" y="8"/>
                  </a:cubicBezTo>
                  <a:lnTo>
                    <a:pt x="109" y="8"/>
                  </a:lnTo>
                  <a:cubicBezTo>
                    <a:pt x="101" y="12"/>
                    <a:pt x="87" y="12"/>
                    <a:pt x="83" y="20"/>
                  </a:cubicBezTo>
                  <a:cubicBezTo>
                    <a:pt x="68" y="39"/>
                    <a:pt x="56" y="49"/>
                    <a:pt x="49" y="49"/>
                  </a:cubicBezTo>
                  <a:cubicBezTo>
                    <a:pt x="39" y="49"/>
                    <a:pt x="34" y="3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3" name="Google Shape;44063;p28"/>
            <p:cNvSpPr/>
            <p:nvPr/>
          </p:nvSpPr>
          <p:spPr>
            <a:xfrm>
              <a:off x="-3865263" y="-3304014"/>
              <a:ext cx="6494" cy="5969"/>
            </a:xfrm>
            <a:custGeom>
              <a:avLst/>
              <a:gdLst/>
              <a:ahLst/>
              <a:cxnLst/>
              <a:rect l="l" t="t" r="r" b="b"/>
              <a:pathLst>
                <a:path w="136" h="125" extrusionOk="0">
                  <a:moveTo>
                    <a:pt x="95" y="0"/>
                  </a:moveTo>
                  <a:cubicBezTo>
                    <a:pt x="57" y="12"/>
                    <a:pt x="42" y="34"/>
                    <a:pt x="50" y="76"/>
                  </a:cubicBezTo>
                  <a:cubicBezTo>
                    <a:pt x="50" y="90"/>
                    <a:pt x="1" y="83"/>
                    <a:pt x="23" y="113"/>
                  </a:cubicBezTo>
                  <a:cubicBezTo>
                    <a:pt x="28" y="121"/>
                    <a:pt x="31" y="124"/>
                    <a:pt x="35" y="124"/>
                  </a:cubicBezTo>
                  <a:cubicBezTo>
                    <a:pt x="42" y="124"/>
                    <a:pt x="50" y="121"/>
                    <a:pt x="54" y="116"/>
                  </a:cubicBezTo>
                  <a:cubicBezTo>
                    <a:pt x="61" y="113"/>
                    <a:pt x="65" y="113"/>
                    <a:pt x="73" y="113"/>
                  </a:cubicBezTo>
                  <a:lnTo>
                    <a:pt x="76" y="113"/>
                  </a:lnTo>
                  <a:cubicBezTo>
                    <a:pt x="83" y="113"/>
                    <a:pt x="87" y="121"/>
                    <a:pt x="95" y="124"/>
                  </a:cubicBezTo>
                  <a:lnTo>
                    <a:pt x="106" y="124"/>
                  </a:lnTo>
                  <a:cubicBezTo>
                    <a:pt x="135" y="79"/>
                    <a:pt x="125" y="38"/>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4" name="Google Shape;44064;p28"/>
            <p:cNvSpPr/>
            <p:nvPr/>
          </p:nvSpPr>
          <p:spPr>
            <a:xfrm>
              <a:off x="-3855952" y="-3231386"/>
              <a:ext cx="6303" cy="6303"/>
            </a:xfrm>
            <a:custGeom>
              <a:avLst/>
              <a:gdLst/>
              <a:ahLst/>
              <a:cxnLst/>
              <a:rect l="l" t="t" r="r" b="b"/>
              <a:pathLst>
                <a:path w="132" h="132" extrusionOk="0">
                  <a:moveTo>
                    <a:pt x="49" y="1"/>
                  </a:moveTo>
                  <a:cubicBezTo>
                    <a:pt x="30" y="1"/>
                    <a:pt x="16" y="8"/>
                    <a:pt x="1" y="27"/>
                  </a:cubicBezTo>
                  <a:cubicBezTo>
                    <a:pt x="71" y="31"/>
                    <a:pt x="71" y="31"/>
                    <a:pt x="57" y="98"/>
                  </a:cubicBezTo>
                  <a:cubicBezTo>
                    <a:pt x="53" y="106"/>
                    <a:pt x="57" y="117"/>
                    <a:pt x="57" y="128"/>
                  </a:cubicBezTo>
                  <a:lnTo>
                    <a:pt x="57" y="132"/>
                  </a:lnTo>
                  <a:cubicBezTo>
                    <a:pt x="71" y="128"/>
                    <a:pt x="83" y="117"/>
                    <a:pt x="90" y="117"/>
                  </a:cubicBezTo>
                  <a:cubicBezTo>
                    <a:pt x="94" y="117"/>
                    <a:pt x="97" y="117"/>
                    <a:pt x="102" y="120"/>
                  </a:cubicBezTo>
                  <a:cubicBezTo>
                    <a:pt x="113" y="120"/>
                    <a:pt x="128" y="117"/>
                    <a:pt x="128" y="102"/>
                  </a:cubicBezTo>
                  <a:cubicBezTo>
                    <a:pt x="131" y="68"/>
                    <a:pt x="128" y="31"/>
                    <a:pt x="94" y="16"/>
                  </a:cubicBezTo>
                  <a:cubicBezTo>
                    <a:pt x="79" y="8"/>
                    <a:pt x="6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5" name="Google Shape;44065;p28"/>
            <p:cNvSpPr/>
            <p:nvPr/>
          </p:nvSpPr>
          <p:spPr>
            <a:xfrm>
              <a:off x="-4058698" y="-3337391"/>
              <a:ext cx="5587" cy="6112"/>
            </a:xfrm>
            <a:custGeom>
              <a:avLst/>
              <a:gdLst/>
              <a:ahLst/>
              <a:cxnLst/>
              <a:rect l="l" t="t" r="r" b="b"/>
              <a:pathLst>
                <a:path w="117" h="128" extrusionOk="0">
                  <a:moveTo>
                    <a:pt x="71" y="1"/>
                  </a:moveTo>
                  <a:cubicBezTo>
                    <a:pt x="56" y="38"/>
                    <a:pt x="26" y="64"/>
                    <a:pt x="0" y="97"/>
                  </a:cubicBezTo>
                  <a:cubicBezTo>
                    <a:pt x="30" y="97"/>
                    <a:pt x="49" y="128"/>
                    <a:pt x="78" y="128"/>
                  </a:cubicBezTo>
                  <a:cubicBezTo>
                    <a:pt x="86" y="128"/>
                    <a:pt x="94" y="124"/>
                    <a:pt x="101" y="120"/>
                  </a:cubicBezTo>
                  <a:cubicBezTo>
                    <a:pt x="104" y="116"/>
                    <a:pt x="112" y="109"/>
                    <a:pt x="116" y="105"/>
                  </a:cubicBezTo>
                  <a:cubicBezTo>
                    <a:pt x="112" y="68"/>
                    <a:pt x="101" y="35"/>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6" name="Google Shape;44066;p28"/>
            <p:cNvSpPr/>
            <p:nvPr/>
          </p:nvSpPr>
          <p:spPr>
            <a:xfrm>
              <a:off x="-4200468" y="-3234012"/>
              <a:ext cx="5778" cy="6972"/>
            </a:xfrm>
            <a:custGeom>
              <a:avLst/>
              <a:gdLst/>
              <a:ahLst/>
              <a:cxnLst/>
              <a:rect l="l" t="t" r="r" b="b"/>
              <a:pathLst>
                <a:path w="121" h="146" extrusionOk="0">
                  <a:moveTo>
                    <a:pt x="45" y="0"/>
                  </a:moveTo>
                  <a:cubicBezTo>
                    <a:pt x="31" y="4"/>
                    <a:pt x="12" y="0"/>
                    <a:pt x="5" y="23"/>
                  </a:cubicBezTo>
                  <a:cubicBezTo>
                    <a:pt x="16" y="37"/>
                    <a:pt x="35" y="49"/>
                    <a:pt x="12" y="68"/>
                  </a:cubicBezTo>
                  <a:cubicBezTo>
                    <a:pt x="16" y="101"/>
                    <a:pt x="1" y="146"/>
                    <a:pt x="57" y="146"/>
                  </a:cubicBezTo>
                  <a:lnTo>
                    <a:pt x="61" y="146"/>
                  </a:lnTo>
                  <a:cubicBezTo>
                    <a:pt x="64" y="116"/>
                    <a:pt x="64" y="90"/>
                    <a:pt x="90" y="90"/>
                  </a:cubicBezTo>
                  <a:cubicBezTo>
                    <a:pt x="98" y="90"/>
                    <a:pt x="109" y="94"/>
                    <a:pt x="121" y="101"/>
                  </a:cubicBezTo>
                  <a:lnTo>
                    <a:pt x="121" y="68"/>
                  </a:lnTo>
                  <a:cubicBezTo>
                    <a:pt x="113" y="63"/>
                    <a:pt x="109" y="60"/>
                    <a:pt x="102" y="56"/>
                  </a:cubicBezTo>
                  <a:lnTo>
                    <a:pt x="83" y="56"/>
                  </a:lnTo>
                  <a:cubicBezTo>
                    <a:pt x="50" y="56"/>
                    <a:pt x="54" y="2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7" name="Google Shape;44067;p28"/>
            <p:cNvSpPr/>
            <p:nvPr/>
          </p:nvSpPr>
          <p:spPr>
            <a:xfrm>
              <a:off x="-3884124" y="-3113539"/>
              <a:ext cx="5730" cy="7019"/>
            </a:xfrm>
            <a:custGeom>
              <a:avLst/>
              <a:gdLst/>
              <a:ahLst/>
              <a:cxnLst/>
              <a:rect l="l" t="t" r="r" b="b"/>
              <a:pathLst>
                <a:path w="120" h="147" extrusionOk="0">
                  <a:moveTo>
                    <a:pt x="64" y="0"/>
                  </a:moveTo>
                  <a:cubicBezTo>
                    <a:pt x="67" y="0"/>
                    <a:pt x="71" y="4"/>
                    <a:pt x="75" y="4"/>
                  </a:cubicBezTo>
                  <a:cubicBezTo>
                    <a:pt x="75" y="0"/>
                    <a:pt x="71" y="0"/>
                    <a:pt x="67" y="0"/>
                  </a:cubicBezTo>
                  <a:close/>
                  <a:moveTo>
                    <a:pt x="59" y="4"/>
                  </a:moveTo>
                  <a:lnTo>
                    <a:pt x="59" y="12"/>
                  </a:lnTo>
                  <a:cubicBezTo>
                    <a:pt x="67" y="57"/>
                    <a:pt x="56" y="86"/>
                    <a:pt x="0" y="93"/>
                  </a:cubicBezTo>
                  <a:cubicBezTo>
                    <a:pt x="30" y="105"/>
                    <a:pt x="45" y="146"/>
                    <a:pt x="75" y="146"/>
                  </a:cubicBezTo>
                  <a:cubicBezTo>
                    <a:pt x="82" y="146"/>
                    <a:pt x="90" y="146"/>
                    <a:pt x="97" y="142"/>
                  </a:cubicBezTo>
                  <a:cubicBezTo>
                    <a:pt x="119" y="105"/>
                    <a:pt x="116" y="67"/>
                    <a:pt x="109" y="30"/>
                  </a:cubicBezTo>
                  <a:lnTo>
                    <a:pt x="101" y="30"/>
                  </a:lnTo>
                  <a:cubicBezTo>
                    <a:pt x="86" y="30"/>
                    <a:pt x="75" y="23"/>
                    <a:pt x="7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8" name="Google Shape;44068;p28"/>
            <p:cNvSpPr/>
            <p:nvPr/>
          </p:nvSpPr>
          <p:spPr>
            <a:xfrm>
              <a:off x="-4082812" y="-3423246"/>
              <a:ext cx="6446" cy="5396"/>
            </a:xfrm>
            <a:custGeom>
              <a:avLst/>
              <a:gdLst/>
              <a:ahLst/>
              <a:cxnLst/>
              <a:rect l="l" t="t" r="r" b="b"/>
              <a:pathLst>
                <a:path w="135" h="113" extrusionOk="0">
                  <a:moveTo>
                    <a:pt x="71" y="1"/>
                  </a:moveTo>
                  <a:cubicBezTo>
                    <a:pt x="67" y="1"/>
                    <a:pt x="64" y="4"/>
                    <a:pt x="60" y="11"/>
                  </a:cubicBezTo>
                  <a:cubicBezTo>
                    <a:pt x="53" y="27"/>
                    <a:pt x="41" y="30"/>
                    <a:pt x="31" y="30"/>
                  </a:cubicBezTo>
                  <a:cubicBezTo>
                    <a:pt x="26" y="30"/>
                    <a:pt x="19" y="27"/>
                    <a:pt x="15" y="27"/>
                  </a:cubicBezTo>
                  <a:cubicBezTo>
                    <a:pt x="12" y="27"/>
                    <a:pt x="8" y="30"/>
                    <a:pt x="0" y="30"/>
                  </a:cubicBezTo>
                  <a:cubicBezTo>
                    <a:pt x="8" y="34"/>
                    <a:pt x="8" y="34"/>
                    <a:pt x="12" y="38"/>
                  </a:cubicBezTo>
                  <a:cubicBezTo>
                    <a:pt x="19" y="53"/>
                    <a:pt x="8" y="87"/>
                    <a:pt x="38" y="87"/>
                  </a:cubicBezTo>
                  <a:cubicBezTo>
                    <a:pt x="41" y="87"/>
                    <a:pt x="45" y="87"/>
                    <a:pt x="49" y="83"/>
                  </a:cubicBezTo>
                  <a:lnTo>
                    <a:pt x="53" y="83"/>
                  </a:lnTo>
                  <a:cubicBezTo>
                    <a:pt x="60" y="83"/>
                    <a:pt x="71" y="90"/>
                    <a:pt x="83" y="98"/>
                  </a:cubicBezTo>
                  <a:cubicBezTo>
                    <a:pt x="94" y="106"/>
                    <a:pt x="105" y="113"/>
                    <a:pt x="120" y="113"/>
                  </a:cubicBezTo>
                  <a:cubicBezTo>
                    <a:pt x="124" y="113"/>
                    <a:pt x="131" y="109"/>
                    <a:pt x="135" y="109"/>
                  </a:cubicBezTo>
                  <a:cubicBezTo>
                    <a:pt x="128" y="83"/>
                    <a:pt x="105" y="90"/>
                    <a:pt x="90" y="79"/>
                  </a:cubicBezTo>
                  <a:cubicBezTo>
                    <a:pt x="98" y="56"/>
                    <a:pt x="131" y="71"/>
                    <a:pt x="135" y="45"/>
                  </a:cubicBezTo>
                  <a:cubicBezTo>
                    <a:pt x="131" y="27"/>
                    <a:pt x="102" y="34"/>
                    <a:pt x="90" y="19"/>
                  </a:cubicBezTo>
                  <a:lnTo>
                    <a:pt x="90" y="8"/>
                  </a:lnTo>
                  <a:cubicBezTo>
                    <a:pt x="83" y="4"/>
                    <a:pt x="76"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9" name="Google Shape;44069;p28"/>
            <p:cNvSpPr/>
            <p:nvPr/>
          </p:nvSpPr>
          <p:spPr>
            <a:xfrm>
              <a:off x="-4005887" y="-3357924"/>
              <a:ext cx="5969" cy="4871"/>
            </a:xfrm>
            <a:custGeom>
              <a:avLst/>
              <a:gdLst/>
              <a:ahLst/>
              <a:cxnLst/>
              <a:rect l="l" t="t" r="r" b="b"/>
              <a:pathLst>
                <a:path w="125" h="102" extrusionOk="0">
                  <a:moveTo>
                    <a:pt x="57" y="1"/>
                  </a:moveTo>
                  <a:cubicBezTo>
                    <a:pt x="42" y="8"/>
                    <a:pt x="42" y="46"/>
                    <a:pt x="19" y="46"/>
                  </a:cubicBezTo>
                  <a:cubicBezTo>
                    <a:pt x="16" y="46"/>
                    <a:pt x="8" y="42"/>
                    <a:pt x="0" y="38"/>
                  </a:cubicBezTo>
                  <a:lnTo>
                    <a:pt x="0" y="56"/>
                  </a:lnTo>
                  <a:cubicBezTo>
                    <a:pt x="19" y="87"/>
                    <a:pt x="35" y="101"/>
                    <a:pt x="53" y="101"/>
                  </a:cubicBezTo>
                  <a:cubicBezTo>
                    <a:pt x="68" y="101"/>
                    <a:pt x="87" y="98"/>
                    <a:pt x="109" y="87"/>
                  </a:cubicBezTo>
                  <a:cubicBezTo>
                    <a:pt x="113" y="64"/>
                    <a:pt x="116" y="46"/>
                    <a:pt x="124" y="27"/>
                  </a:cubicBezTo>
                  <a:lnTo>
                    <a:pt x="109" y="27"/>
                  </a:lnTo>
                  <a:cubicBezTo>
                    <a:pt x="87" y="27"/>
                    <a:pt x="71" y="1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0" name="Google Shape;44070;p28"/>
            <p:cNvSpPr/>
            <p:nvPr/>
          </p:nvSpPr>
          <p:spPr>
            <a:xfrm>
              <a:off x="-3993042" y="-3335433"/>
              <a:ext cx="6494" cy="5253"/>
            </a:xfrm>
            <a:custGeom>
              <a:avLst/>
              <a:gdLst/>
              <a:ahLst/>
              <a:cxnLst/>
              <a:rect l="l" t="t" r="r" b="b"/>
              <a:pathLst>
                <a:path w="136" h="110" extrusionOk="0">
                  <a:moveTo>
                    <a:pt x="94" y="1"/>
                  </a:moveTo>
                  <a:cubicBezTo>
                    <a:pt x="90" y="12"/>
                    <a:pt x="94" y="23"/>
                    <a:pt x="90" y="30"/>
                  </a:cubicBezTo>
                  <a:cubicBezTo>
                    <a:pt x="83" y="42"/>
                    <a:pt x="83" y="61"/>
                    <a:pt x="72" y="61"/>
                  </a:cubicBezTo>
                  <a:lnTo>
                    <a:pt x="64" y="61"/>
                  </a:lnTo>
                  <a:cubicBezTo>
                    <a:pt x="45" y="53"/>
                    <a:pt x="64" y="34"/>
                    <a:pt x="64" y="20"/>
                  </a:cubicBezTo>
                  <a:cubicBezTo>
                    <a:pt x="49" y="16"/>
                    <a:pt x="35" y="12"/>
                    <a:pt x="16" y="12"/>
                  </a:cubicBezTo>
                  <a:lnTo>
                    <a:pt x="1" y="12"/>
                  </a:lnTo>
                  <a:cubicBezTo>
                    <a:pt x="4" y="27"/>
                    <a:pt x="4" y="42"/>
                    <a:pt x="4" y="56"/>
                  </a:cubicBezTo>
                  <a:cubicBezTo>
                    <a:pt x="12" y="90"/>
                    <a:pt x="30" y="109"/>
                    <a:pt x="57" y="109"/>
                  </a:cubicBezTo>
                  <a:cubicBezTo>
                    <a:pt x="68" y="109"/>
                    <a:pt x="83" y="101"/>
                    <a:pt x="98" y="90"/>
                  </a:cubicBezTo>
                  <a:cubicBezTo>
                    <a:pt x="135" y="56"/>
                    <a:pt x="120"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1" name="Google Shape;44071;p28"/>
            <p:cNvSpPr/>
            <p:nvPr/>
          </p:nvSpPr>
          <p:spPr>
            <a:xfrm>
              <a:off x="-3871661" y="-3519271"/>
              <a:ext cx="7544" cy="5396"/>
            </a:xfrm>
            <a:custGeom>
              <a:avLst/>
              <a:gdLst/>
              <a:ahLst/>
              <a:cxnLst/>
              <a:rect l="l" t="t" r="r" b="b"/>
              <a:pathLst>
                <a:path w="158" h="113" extrusionOk="0">
                  <a:moveTo>
                    <a:pt x="68" y="0"/>
                  </a:moveTo>
                  <a:cubicBezTo>
                    <a:pt x="57" y="38"/>
                    <a:pt x="12" y="45"/>
                    <a:pt x="0" y="83"/>
                  </a:cubicBezTo>
                  <a:cubicBezTo>
                    <a:pt x="5" y="86"/>
                    <a:pt x="8" y="86"/>
                    <a:pt x="12" y="86"/>
                  </a:cubicBezTo>
                  <a:cubicBezTo>
                    <a:pt x="12" y="86"/>
                    <a:pt x="16" y="86"/>
                    <a:pt x="19" y="83"/>
                  </a:cubicBezTo>
                  <a:cubicBezTo>
                    <a:pt x="34" y="83"/>
                    <a:pt x="53" y="67"/>
                    <a:pt x="68" y="67"/>
                  </a:cubicBezTo>
                  <a:cubicBezTo>
                    <a:pt x="79" y="67"/>
                    <a:pt x="86" y="71"/>
                    <a:pt x="94" y="90"/>
                  </a:cubicBezTo>
                  <a:cubicBezTo>
                    <a:pt x="98" y="102"/>
                    <a:pt x="102" y="112"/>
                    <a:pt x="112" y="112"/>
                  </a:cubicBezTo>
                  <a:lnTo>
                    <a:pt x="117" y="112"/>
                  </a:lnTo>
                  <a:cubicBezTo>
                    <a:pt x="139" y="105"/>
                    <a:pt x="157" y="94"/>
                    <a:pt x="154" y="64"/>
                  </a:cubicBezTo>
                  <a:cubicBezTo>
                    <a:pt x="154" y="49"/>
                    <a:pt x="150" y="34"/>
                    <a:pt x="135" y="23"/>
                  </a:cubicBezTo>
                  <a:lnTo>
                    <a:pt x="128" y="23"/>
                  </a:lnTo>
                  <a:lnTo>
                    <a:pt x="131" y="26"/>
                  </a:lnTo>
                  <a:cubicBezTo>
                    <a:pt x="131" y="45"/>
                    <a:pt x="128" y="49"/>
                    <a:pt x="124" y="49"/>
                  </a:cubicBezTo>
                  <a:cubicBezTo>
                    <a:pt x="117" y="49"/>
                    <a:pt x="105" y="41"/>
                    <a:pt x="102" y="38"/>
                  </a:cubicBezTo>
                  <a:cubicBezTo>
                    <a:pt x="83" y="34"/>
                    <a:pt x="90" y="8"/>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2" name="Google Shape;44072;p28"/>
            <p:cNvSpPr/>
            <p:nvPr/>
          </p:nvSpPr>
          <p:spPr>
            <a:xfrm>
              <a:off x="-4139778" y="-3399180"/>
              <a:ext cx="6685" cy="6160"/>
            </a:xfrm>
            <a:custGeom>
              <a:avLst/>
              <a:gdLst/>
              <a:ahLst/>
              <a:cxnLst/>
              <a:rect l="l" t="t" r="r" b="b"/>
              <a:pathLst>
                <a:path w="140" h="129" extrusionOk="0">
                  <a:moveTo>
                    <a:pt x="1" y="1"/>
                  </a:moveTo>
                  <a:cubicBezTo>
                    <a:pt x="13" y="16"/>
                    <a:pt x="16" y="31"/>
                    <a:pt x="8" y="46"/>
                  </a:cubicBezTo>
                  <a:cubicBezTo>
                    <a:pt x="20" y="50"/>
                    <a:pt x="23" y="61"/>
                    <a:pt x="23" y="73"/>
                  </a:cubicBezTo>
                  <a:cubicBezTo>
                    <a:pt x="57" y="80"/>
                    <a:pt x="83" y="95"/>
                    <a:pt x="94" y="128"/>
                  </a:cubicBezTo>
                  <a:cubicBezTo>
                    <a:pt x="109" y="121"/>
                    <a:pt x="120" y="106"/>
                    <a:pt x="139" y="106"/>
                  </a:cubicBezTo>
                  <a:cubicBezTo>
                    <a:pt x="132" y="91"/>
                    <a:pt x="117" y="80"/>
                    <a:pt x="120" y="61"/>
                  </a:cubicBezTo>
                  <a:cubicBezTo>
                    <a:pt x="91" y="23"/>
                    <a:pt x="57"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3" name="Google Shape;44073;p28"/>
            <p:cNvSpPr/>
            <p:nvPr/>
          </p:nvSpPr>
          <p:spPr>
            <a:xfrm>
              <a:off x="-3835037" y="-3319342"/>
              <a:ext cx="6255" cy="6637"/>
            </a:xfrm>
            <a:custGeom>
              <a:avLst/>
              <a:gdLst/>
              <a:ahLst/>
              <a:cxnLst/>
              <a:rect l="l" t="t" r="r" b="b"/>
              <a:pathLst>
                <a:path w="131" h="139" extrusionOk="0">
                  <a:moveTo>
                    <a:pt x="41" y="0"/>
                  </a:moveTo>
                  <a:cubicBezTo>
                    <a:pt x="26" y="0"/>
                    <a:pt x="11" y="15"/>
                    <a:pt x="0" y="23"/>
                  </a:cubicBezTo>
                  <a:cubicBezTo>
                    <a:pt x="15" y="60"/>
                    <a:pt x="11" y="109"/>
                    <a:pt x="45" y="138"/>
                  </a:cubicBezTo>
                  <a:cubicBezTo>
                    <a:pt x="56" y="109"/>
                    <a:pt x="56" y="64"/>
                    <a:pt x="104" y="64"/>
                  </a:cubicBezTo>
                  <a:cubicBezTo>
                    <a:pt x="112" y="64"/>
                    <a:pt x="120" y="64"/>
                    <a:pt x="130" y="68"/>
                  </a:cubicBezTo>
                  <a:cubicBezTo>
                    <a:pt x="108" y="38"/>
                    <a:pt x="78" y="45"/>
                    <a:pt x="68" y="23"/>
                  </a:cubicBezTo>
                  <a:cubicBezTo>
                    <a:pt x="60" y="7"/>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4" name="Google Shape;44074;p28"/>
            <p:cNvSpPr/>
            <p:nvPr/>
          </p:nvSpPr>
          <p:spPr>
            <a:xfrm>
              <a:off x="-3875243" y="-3660468"/>
              <a:ext cx="5396" cy="4536"/>
            </a:xfrm>
            <a:custGeom>
              <a:avLst/>
              <a:gdLst/>
              <a:ahLst/>
              <a:cxnLst/>
              <a:rect l="l" t="t" r="r" b="b"/>
              <a:pathLst>
                <a:path w="113" h="95" extrusionOk="0">
                  <a:moveTo>
                    <a:pt x="46" y="0"/>
                  </a:moveTo>
                  <a:cubicBezTo>
                    <a:pt x="16" y="0"/>
                    <a:pt x="12" y="19"/>
                    <a:pt x="1" y="67"/>
                  </a:cubicBezTo>
                  <a:cubicBezTo>
                    <a:pt x="20" y="76"/>
                    <a:pt x="35" y="86"/>
                    <a:pt x="53" y="94"/>
                  </a:cubicBezTo>
                  <a:cubicBezTo>
                    <a:pt x="72" y="86"/>
                    <a:pt x="91" y="79"/>
                    <a:pt x="113" y="76"/>
                  </a:cubicBezTo>
                  <a:cubicBezTo>
                    <a:pt x="109" y="53"/>
                    <a:pt x="106" y="31"/>
                    <a:pt x="102" y="12"/>
                  </a:cubicBezTo>
                  <a:cubicBezTo>
                    <a:pt x="75" y="5"/>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5" name="Google Shape;44075;p28"/>
            <p:cNvSpPr/>
            <p:nvPr/>
          </p:nvSpPr>
          <p:spPr>
            <a:xfrm>
              <a:off x="-4078180" y="-3470041"/>
              <a:ext cx="7926" cy="3677"/>
            </a:xfrm>
            <a:custGeom>
              <a:avLst/>
              <a:gdLst/>
              <a:ahLst/>
              <a:cxnLst/>
              <a:rect l="l" t="t" r="r" b="b"/>
              <a:pathLst>
                <a:path w="166" h="77" extrusionOk="0">
                  <a:moveTo>
                    <a:pt x="64" y="1"/>
                  </a:moveTo>
                  <a:cubicBezTo>
                    <a:pt x="34" y="1"/>
                    <a:pt x="19" y="16"/>
                    <a:pt x="1" y="57"/>
                  </a:cubicBezTo>
                  <a:cubicBezTo>
                    <a:pt x="1" y="61"/>
                    <a:pt x="5" y="65"/>
                    <a:pt x="5" y="68"/>
                  </a:cubicBezTo>
                  <a:lnTo>
                    <a:pt x="5" y="72"/>
                  </a:lnTo>
                  <a:cubicBezTo>
                    <a:pt x="5" y="72"/>
                    <a:pt x="8" y="72"/>
                    <a:pt x="8" y="68"/>
                  </a:cubicBezTo>
                  <a:lnTo>
                    <a:pt x="12" y="68"/>
                  </a:lnTo>
                  <a:cubicBezTo>
                    <a:pt x="12" y="68"/>
                    <a:pt x="15" y="72"/>
                    <a:pt x="19" y="72"/>
                  </a:cubicBezTo>
                  <a:cubicBezTo>
                    <a:pt x="23" y="76"/>
                    <a:pt x="27" y="76"/>
                    <a:pt x="34" y="76"/>
                  </a:cubicBezTo>
                  <a:cubicBezTo>
                    <a:pt x="46" y="76"/>
                    <a:pt x="57" y="68"/>
                    <a:pt x="64" y="65"/>
                  </a:cubicBezTo>
                  <a:cubicBezTo>
                    <a:pt x="75" y="61"/>
                    <a:pt x="86" y="54"/>
                    <a:pt x="98" y="54"/>
                  </a:cubicBezTo>
                  <a:cubicBezTo>
                    <a:pt x="105" y="54"/>
                    <a:pt x="117" y="57"/>
                    <a:pt x="124" y="65"/>
                  </a:cubicBezTo>
                  <a:cubicBezTo>
                    <a:pt x="124" y="39"/>
                    <a:pt x="150" y="27"/>
                    <a:pt x="165" y="9"/>
                  </a:cubicBezTo>
                  <a:lnTo>
                    <a:pt x="165" y="5"/>
                  </a:lnTo>
                  <a:cubicBezTo>
                    <a:pt x="162" y="5"/>
                    <a:pt x="154" y="9"/>
                    <a:pt x="150" y="9"/>
                  </a:cubicBezTo>
                  <a:lnTo>
                    <a:pt x="113" y="9"/>
                  </a:lnTo>
                  <a:cubicBezTo>
                    <a:pt x="94" y="5"/>
                    <a:pt x="75"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6" name="Google Shape;44076;p28"/>
            <p:cNvSpPr/>
            <p:nvPr/>
          </p:nvSpPr>
          <p:spPr>
            <a:xfrm>
              <a:off x="-4188674" y="-3230288"/>
              <a:ext cx="6828" cy="5396"/>
            </a:xfrm>
            <a:custGeom>
              <a:avLst/>
              <a:gdLst/>
              <a:ahLst/>
              <a:cxnLst/>
              <a:rect l="l" t="t" r="r" b="b"/>
              <a:pathLst>
                <a:path w="143" h="113" extrusionOk="0">
                  <a:moveTo>
                    <a:pt x="45" y="0"/>
                  </a:moveTo>
                  <a:cubicBezTo>
                    <a:pt x="38" y="19"/>
                    <a:pt x="23" y="34"/>
                    <a:pt x="0" y="38"/>
                  </a:cubicBezTo>
                  <a:cubicBezTo>
                    <a:pt x="5" y="49"/>
                    <a:pt x="8" y="61"/>
                    <a:pt x="19" y="61"/>
                  </a:cubicBezTo>
                  <a:cubicBezTo>
                    <a:pt x="53" y="61"/>
                    <a:pt x="45" y="83"/>
                    <a:pt x="38" y="102"/>
                  </a:cubicBezTo>
                  <a:cubicBezTo>
                    <a:pt x="57" y="102"/>
                    <a:pt x="76" y="113"/>
                    <a:pt x="95" y="113"/>
                  </a:cubicBezTo>
                  <a:cubicBezTo>
                    <a:pt x="102" y="113"/>
                    <a:pt x="112" y="113"/>
                    <a:pt x="121" y="105"/>
                  </a:cubicBezTo>
                  <a:cubicBezTo>
                    <a:pt x="112" y="94"/>
                    <a:pt x="95" y="83"/>
                    <a:pt x="95" y="75"/>
                  </a:cubicBezTo>
                  <a:cubicBezTo>
                    <a:pt x="98" y="49"/>
                    <a:pt x="124" y="52"/>
                    <a:pt x="143" y="49"/>
                  </a:cubicBezTo>
                  <a:cubicBezTo>
                    <a:pt x="109" y="34"/>
                    <a:pt x="79" y="16"/>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7" name="Google Shape;44077;p28"/>
            <p:cNvSpPr/>
            <p:nvPr/>
          </p:nvSpPr>
          <p:spPr>
            <a:xfrm>
              <a:off x="-3725308" y="-3516740"/>
              <a:ext cx="5587" cy="5157"/>
            </a:xfrm>
            <a:custGeom>
              <a:avLst/>
              <a:gdLst/>
              <a:ahLst/>
              <a:cxnLst/>
              <a:rect l="l" t="t" r="r" b="b"/>
              <a:pathLst>
                <a:path w="117" h="108" extrusionOk="0">
                  <a:moveTo>
                    <a:pt x="94" y="7"/>
                  </a:moveTo>
                  <a:cubicBezTo>
                    <a:pt x="65" y="30"/>
                    <a:pt x="1" y="0"/>
                    <a:pt x="4" y="63"/>
                  </a:cubicBezTo>
                  <a:cubicBezTo>
                    <a:pt x="4" y="90"/>
                    <a:pt x="27" y="108"/>
                    <a:pt x="49" y="108"/>
                  </a:cubicBezTo>
                  <a:cubicBezTo>
                    <a:pt x="53" y="108"/>
                    <a:pt x="57" y="108"/>
                    <a:pt x="57" y="104"/>
                  </a:cubicBezTo>
                  <a:cubicBezTo>
                    <a:pt x="117" y="97"/>
                    <a:pt x="80" y="41"/>
                    <a:pt x="94"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8" name="Google Shape;44078;p28"/>
            <p:cNvSpPr/>
            <p:nvPr/>
          </p:nvSpPr>
          <p:spPr>
            <a:xfrm>
              <a:off x="-3727600" y="-3379507"/>
              <a:ext cx="6637" cy="4154"/>
            </a:xfrm>
            <a:custGeom>
              <a:avLst/>
              <a:gdLst/>
              <a:ahLst/>
              <a:cxnLst/>
              <a:rect l="l" t="t" r="r" b="b"/>
              <a:pathLst>
                <a:path w="139" h="87" extrusionOk="0">
                  <a:moveTo>
                    <a:pt x="105" y="1"/>
                  </a:moveTo>
                  <a:cubicBezTo>
                    <a:pt x="94" y="8"/>
                    <a:pt x="86" y="27"/>
                    <a:pt x="71" y="27"/>
                  </a:cubicBezTo>
                  <a:cubicBezTo>
                    <a:pt x="68" y="27"/>
                    <a:pt x="60" y="23"/>
                    <a:pt x="49" y="15"/>
                  </a:cubicBezTo>
                  <a:cubicBezTo>
                    <a:pt x="45" y="11"/>
                    <a:pt x="42" y="11"/>
                    <a:pt x="38" y="11"/>
                  </a:cubicBezTo>
                  <a:lnTo>
                    <a:pt x="11" y="11"/>
                  </a:lnTo>
                  <a:cubicBezTo>
                    <a:pt x="8" y="19"/>
                    <a:pt x="4" y="23"/>
                    <a:pt x="0" y="30"/>
                  </a:cubicBezTo>
                  <a:cubicBezTo>
                    <a:pt x="8" y="37"/>
                    <a:pt x="11" y="53"/>
                    <a:pt x="23" y="60"/>
                  </a:cubicBezTo>
                  <a:cubicBezTo>
                    <a:pt x="42" y="75"/>
                    <a:pt x="64" y="87"/>
                    <a:pt x="78" y="87"/>
                  </a:cubicBezTo>
                  <a:cubicBezTo>
                    <a:pt x="105" y="87"/>
                    <a:pt x="123" y="64"/>
                    <a:pt x="131" y="23"/>
                  </a:cubicBezTo>
                  <a:cubicBezTo>
                    <a:pt x="139" y="1"/>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9" name="Google Shape;44079;p28"/>
            <p:cNvSpPr/>
            <p:nvPr/>
          </p:nvSpPr>
          <p:spPr>
            <a:xfrm>
              <a:off x="-4032674" y="-3560145"/>
              <a:ext cx="5778" cy="6112"/>
            </a:xfrm>
            <a:custGeom>
              <a:avLst/>
              <a:gdLst/>
              <a:ahLst/>
              <a:cxnLst/>
              <a:rect l="l" t="t" r="r" b="b"/>
              <a:pathLst>
                <a:path w="121" h="128" extrusionOk="0">
                  <a:moveTo>
                    <a:pt x="57" y="0"/>
                  </a:moveTo>
                  <a:cubicBezTo>
                    <a:pt x="38" y="0"/>
                    <a:pt x="16" y="16"/>
                    <a:pt x="1" y="34"/>
                  </a:cubicBezTo>
                  <a:cubicBezTo>
                    <a:pt x="30" y="45"/>
                    <a:pt x="12" y="79"/>
                    <a:pt x="35" y="97"/>
                  </a:cubicBezTo>
                  <a:cubicBezTo>
                    <a:pt x="46" y="86"/>
                    <a:pt x="57" y="75"/>
                    <a:pt x="68" y="75"/>
                  </a:cubicBezTo>
                  <a:cubicBezTo>
                    <a:pt x="80" y="75"/>
                    <a:pt x="87" y="86"/>
                    <a:pt x="90" y="112"/>
                  </a:cubicBezTo>
                  <a:cubicBezTo>
                    <a:pt x="94" y="124"/>
                    <a:pt x="102" y="128"/>
                    <a:pt x="113" y="128"/>
                  </a:cubicBezTo>
                  <a:lnTo>
                    <a:pt x="120" y="128"/>
                  </a:lnTo>
                  <a:cubicBezTo>
                    <a:pt x="109" y="112"/>
                    <a:pt x="98" y="97"/>
                    <a:pt x="102" y="79"/>
                  </a:cubicBezTo>
                  <a:cubicBezTo>
                    <a:pt x="113" y="42"/>
                    <a:pt x="98"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0" name="Google Shape;44080;p28"/>
            <p:cNvSpPr/>
            <p:nvPr/>
          </p:nvSpPr>
          <p:spPr>
            <a:xfrm>
              <a:off x="-3895918" y="-3631722"/>
              <a:ext cx="6828" cy="5778"/>
            </a:xfrm>
            <a:custGeom>
              <a:avLst/>
              <a:gdLst/>
              <a:ahLst/>
              <a:cxnLst/>
              <a:rect l="l" t="t" r="r" b="b"/>
              <a:pathLst>
                <a:path w="143" h="121" extrusionOk="0">
                  <a:moveTo>
                    <a:pt x="131" y="0"/>
                  </a:moveTo>
                  <a:cubicBezTo>
                    <a:pt x="127" y="15"/>
                    <a:pt x="113" y="19"/>
                    <a:pt x="101" y="19"/>
                  </a:cubicBezTo>
                  <a:cubicBezTo>
                    <a:pt x="79" y="60"/>
                    <a:pt x="37" y="60"/>
                    <a:pt x="4" y="76"/>
                  </a:cubicBezTo>
                  <a:lnTo>
                    <a:pt x="0" y="79"/>
                  </a:lnTo>
                  <a:cubicBezTo>
                    <a:pt x="11" y="102"/>
                    <a:pt x="26" y="120"/>
                    <a:pt x="49" y="120"/>
                  </a:cubicBezTo>
                  <a:cubicBezTo>
                    <a:pt x="56" y="120"/>
                    <a:pt x="68" y="116"/>
                    <a:pt x="79" y="109"/>
                  </a:cubicBezTo>
                  <a:cubicBezTo>
                    <a:pt x="120" y="83"/>
                    <a:pt x="142" y="3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1" name="Google Shape;44081;p28"/>
            <p:cNvSpPr/>
            <p:nvPr/>
          </p:nvSpPr>
          <p:spPr>
            <a:xfrm>
              <a:off x="-3891478" y="-3205315"/>
              <a:ext cx="4679" cy="6303"/>
            </a:xfrm>
            <a:custGeom>
              <a:avLst/>
              <a:gdLst/>
              <a:ahLst/>
              <a:cxnLst/>
              <a:rect l="l" t="t" r="r" b="b"/>
              <a:pathLst>
                <a:path w="98" h="132" extrusionOk="0">
                  <a:moveTo>
                    <a:pt x="64" y="0"/>
                  </a:moveTo>
                  <a:cubicBezTo>
                    <a:pt x="46" y="19"/>
                    <a:pt x="46" y="50"/>
                    <a:pt x="12" y="53"/>
                  </a:cubicBezTo>
                  <a:cubicBezTo>
                    <a:pt x="38" y="79"/>
                    <a:pt x="8" y="95"/>
                    <a:pt x="1" y="117"/>
                  </a:cubicBezTo>
                  <a:cubicBezTo>
                    <a:pt x="16" y="128"/>
                    <a:pt x="30" y="131"/>
                    <a:pt x="49" y="131"/>
                  </a:cubicBezTo>
                  <a:lnTo>
                    <a:pt x="98" y="131"/>
                  </a:lnTo>
                  <a:cubicBezTo>
                    <a:pt x="79" y="98"/>
                    <a:pt x="75" y="64"/>
                    <a:pt x="87" y="27"/>
                  </a:cubicBezTo>
                  <a:cubicBezTo>
                    <a:pt x="79" y="16"/>
                    <a:pt x="72" y="9"/>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2" name="Google Shape;44082;p28"/>
            <p:cNvSpPr/>
            <p:nvPr/>
          </p:nvSpPr>
          <p:spPr>
            <a:xfrm>
              <a:off x="-4146033" y="-3269204"/>
              <a:ext cx="9025" cy="3963"/>
            </a:xfrm>
            <a:custGeom>
              <a:avLst/>
              <a:gdLst/>
              <a:ahLst/>
              <a:cxnLst/>
              <a:rect l="l" t="t" r="r" b="b"/>
              <a:pathLst>
                <a:path w="189" h="83" extrusionOk="0">
                  <a:moveTo>
                    <a:pt x="94" y="1"/>
                  </a:moveTo>
                  <a:cubicBezTo>
                    <a:pt x="91" y="1"/>
                    <a:pt x="83" y="4"/>
                    <a:pt x="80" y="8"/>
                  </a:cubicBezTo>
                  <a:cubicBezTo>
                    <a:pt x="54" y="23"/>
                    <a:pt x="16" y="27"/>
                    <a:pt x="1" y="60"/>
                  </a:cubicBezTo>
                  <a:cubicBezTo>
                    <a:pt x="13" y="68"/>
                    <a:pt x="35" y="75"/>
                    <a:pt x="39" y="75"/>
                  </a:cubicBezTo>
                  <a:cubicBezTo>
                    <a:pt x="49" y="56"/>
                    <a:pt x="61" y="53"/>
                    <a:pt x="72" y="53"/>
                  </a:cubicBezTo>
                  <a:cubicBezTo>
                    <a:pt x="87" y="53"/>
                    <a:pt x="102" y="64"/>
                    <a:pt x="113" y="72"/>
                  </a:cubicBezTo>
                  <a:cubicBezTo>
                    <a:pt x="121" y="79"/>
                    <a:pt x="132" y="82"/>
                    <a:pt x="139" y="82"/>
                  </a:cubicBezTo>
                  <a:cubicBezTo>
                    <a:pt x="154" y="82"/>
                    <a:pt x="170" y="68"/>
                    <a:pt x="188" y="68"/>
                  </a:cubicBezTo>
                  <a:cubicBezTo>
                    <a:pt x="173" y="49"/>
                    <a:pt x="158" y="38"/>
                    <a:pt x="128" y="38"/>
                  </a:cubicBezTo>
                  <a:lnTo>
                    <a:pt x="125" y="38"/>
                  </a:lnTo>
                  <a:cubicBezTo>
                    <a:pt x="121" y="38"/>
                    <a:pt x="121" y="34"/>
                    <a:pt x="121" y="34"/>
                  </a:cubicBezTo>
                  <a:cubicBezTo>
                    <a:pt x="109" y="27"/>
                    <a:pt x="109"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3" name="Google Shape;44083;p28"/>
            <p:cNvSpPr/>
            <p:nvPr/>
          </p:nvSpPr>
          <p:spPr>
            <a:xfrm>
              <a:off x="-3795978" y="-3276510"/>
              <a:ext cx="5061" cy="4345"/>
            </a:xfrm>
            <a:custGeom>
              <a:avLst/>
              <a:gdLst/>
              <a:ahLst/>
              <a:cxnLst/>
              <a:rect l="l" t="t" r="r" b="b"/>
              <a:pathLst>
                <a:path w="106" h="91" extrusionOk="0">
                  <a:moveTo>
                    <a:pt x="75" y="0"/>
                  </a:moveTo>
                  <a:cubicBezTo>
                    <a:pt x="68" y="0"/>
                    <a:pt x="61" y="0"/>
                    <a:pt x="53" y="4"/>
                  </a:cubicBezTo>
                  <a:lnTo>
                    <a:pt x="30" y="4"/>
                  </a:lnTo>
                  <a:cubicBezTo>
                    <a:pt x="4" y="4"/>
                    <a:pt x="1" y="64"/>
                    <a:pt x="23" y="86"/>
                  </a:cubicBezTo>
                  <a:lnTo>
                    <a:pt x="42" y="86"/>
                  </a:lnTo>
                  <a:cubicBezTo>
                    <a:pt x="49" y="90"/>
                    <a:pt x="53" y="90"/>
                    <a:pt x="57" y="90"/>
                  </a:cubicBezTo>
                  <a:cubicBezTo>
                    <a:pt x="68" y="90"/>
                    <a:pt x="75" y="86"/>
                    <a:pt x="83" y="75"/>
                  </a:cubicBezTo>
                  <a:cubicBezTo>
                    <a:pt x="90" y="56"/>
                    <a:pt x="97" y="38"/>
                    <a:pt x="105" y="19"/>
                  </a:cubicBezTo>
                  <a:cubicBezTo>
                    <a:pt x="97" y="4"/>
                    <a:pt x="87"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4" name="Google Shape;44084;p28"/>
            <p:cNvSpPr/>
            <p:nvPr/>
          </p:nvSpPr>
          <p:spPr>
            <a:xfrm>
              <a:off x="-3927863" y="-3268679"/>
              <a:ext cx="5396" cy="4345"/>
            </a:xfrm>
            <a:custGeom>
              <a:avLst/>
              <a:gdLst/>
              <a:ahLst/>
              <a:cxnLst/>
              <a:rect l="l" t="t" r="r" b="b"/>
              <a:pathLst>
                <a:path w="113" h="91" extrusionOk="0">
                  <a:moveTo>
                    <a:pt x="52" y="1"/>
                  </a:moveTo>
                  <a:cubicBezTo>
                    <a:pt x="38" y="1"/>
                    <a:pt x="19" y="4"/>
                    <a:pt x="0" y="12"/>
                  </a:cubicBezTo>
                  <a:cubicBezTo>
                    <a:pt x="11" y="35"/>
                    <a:pt x="15" y="49"/>
                    <a:pt x="23" y="68"/>
                  </a:cubicBezTo>
                  <a:cubicBezTo>
                    <a:pt x="30" y="79"/>
                    <a:pt x="41" y="90"/>
                    <a:pt x="56" y="90"/>
                  </a:cubicBezTo>
                  <a:lnTo>
                    <a:pt x="67" y="90"/>
                  </a:lnTo>
                  <a:cubicBezTo>
                    <a:pt x="86" y="83"/>
                    <a:pt x="105" y="76"/>
                    <a:pt x="109" y="53"/>
                  </a:cubicBezTo>
                  <a:cubicBezTo>
                    <a:pt x="112" y="31"/>
                    <a:pt x="93" y="23"/>
                    <a:pt x="83" y="12"/>
                  </a:cubicBezTo>
                  <a:cubicBezTo>
                    <a:pt x="71" y="4"/>
                    <a:pt x="60"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5" name="Google Shape;44085;p28"/>
            <p:cNvSpPr/>
            <p:nvPr/>
          </p:nvSpPr>
          <p:spPr>
            <a:xfrm>
              <a:off x="-3896826" y="-3119985"/>
              <a:ext cx="5587" cy="5587"/>
            </a:xfrm>
            <a:custGeom>
              <a:avLst/>
              <a:gdLst/>
              <a:ahLst/>
              <a:cxnLst/>
              <a:rect l="l" t="t" r="r" b="b"/>
              <a:pathLst>
                <a:path w="117" h="117" extrusionOk="0">
                  <a:moveTo>
                    <a:pt x="90" y="1"/>
                  </a:moveTo>
                  <a:cubicBezTo>
                    <a:pt x="61" y="1"/>
                    <a:pt x="61" y="38"/>
                    <a:pt x="61" y="38"/>
                  </a:cubicBezTo>
                  <a:cubicBezTo>
                    <a:pt x="45" y="30"/>
                    <a:pt x="38" y="30"/>
                    <a:pt x="30" y="30"/>
                  </a:cubicBezTo>
                  <a:cubicBezTo>
                    <a:pt x="1" y="30"/>
                    <a:pt x="19" y="71"/>
                    <a:pt x="11" y="90"/>
                  </a:cubicBezTo>
                  <a:cubicBezTo>
                    <a:pt x="19" y="97"/>
                    <a:pt x="27" y="109"/>
                    <a:pt x="38" y="113"/>
                  </a:cubicBezTo>
                  <a:cubicBezTo>
                    <a:pt x="49" y="113"/>
                    <a:pt x="61" y="116"/>
                    <a:pt x="71" y="116"/>
                  </a:cubicBezTo>
                  <a:cubicBezTo>
                    <a:pt x="83" y="116"/>
                    <a:pt x="90" y="113"/>
                    <a:pt x="101" y="102"/>
                  </a:cubicBezTo>
                  <a:cubicBezTo>
                    <a:pt x="116" y="80"/>
                    <a:pt x="116" y="61"/>
                    <a:pt x="94" y="45"/>
                  </a:cubicBezTo>
                  <a:cubicBezTo>
                    <a:pt x="71" y="30"/>
                    <a:pt x="94" y="16"/>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6" name="Google Shape;44086;p28"/>
            <p:cNvSpPr/>
            <p:nvPr/>
          </p:nvSpPr>
          <p:spPr>
            <a:xfrm>
              <a:off x="-4006794" y="-3170505"/>
              <a:ext cx="5396" cy="6637"/>
            </a:xfrm>
            <a:custGeom>
              <a:avLst/>
              <a:gdLst/>
              <a:ahLst/>
              <a:cxnLst/>
              <a:rect l="l" t="t" r="r" b="b"/>
              <a:pathLst>
                <a:path w="113" h="139" extrusionOk="0">
                  <a:moveTo>
                    <a:pt x="83" y="1"/>
                  </a:moveTo>
                  <a:cubicBezTo>
                    <a:pt x="72" y="30"/>
                    <a:pt x="57" y="56"/>
                    <a:pt x="23" y="56"/>
                  </a:cubicBezTo>
                  <a:lnTo>
                    <a:pt x="1" y="56"/>
                  </a:lnTo>
                  <a:cubicBezTo>
                    <a:pt x="4" y="72"/>
                    <a:pt x="19" y="79"/>
                    <a:pt x="31" y="83"/>
                  </a:cubicBezTo>
                  <a:cubicBezTo>
                    <a:pt x="54" y="94"/>
                    <a:pt x="54" y="109"/>
                    <a:pt x="42" y="128"/>
                  </a:cubicBezTo>
                  <a:cubicBezTo>
                    <a:pt x="38" y="128"/>
                    <a:pt x="38" y="128"/>
                    <a:pt x="38" y="132"/>
                  </a:cubicBezTo>
                  <a:cubicBezTo>
                    <a:pt x="46" y="139"/>
                    <a:pt x="54" y="139"/>
                    <a:pt x="57" y="139"/>
                  </a:cubicBezTo>
                  <a:cubicBezTo>
                    <a:pt x="80" y="139"/>
                    <a:pt x="94" y="117"/>
                    <a:pt x="113" y="117"/>
                  </a:cubicBezTo>
                  <a:cubicBezTo>
                    <a:pt x="94" y="101"/>
                    <a:pt x="109" y="79"/>
                    <a:pt x="106" y="61"/>
                  </a:cubicBezTo>
                  <a:cubicBezTo>
                    <a:pt x="98" y="39"/>
                    <a:pt x="90" y="20"/>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7" name="Google Shape;44087;p28"/>
            <p:cNvSpPr/>
            <p:nvPr/>
          </p:nvSpPr>
          <p:spPr>
            <a:xfrm>
              <a:off x="-4006794" y="-3466985"/>
              <a:ext cx="4727" cy="5061"/>
            </a:xfrm>
            <a:custGeom>
              <a:avLst/>
              <a:gdLst/>
              <a:ahLst/>
              <a:cxnLst/>
              <a:rect l="l" t="t" r="r" b="b"/>
              <a:pathLst>
                <a:path w="99" h="106" extrusionOk="0">
                  <a:moveTo>
                    <a:pt x="54" y="1"/>
                  </a:moveTo>
                  <a:cubicBezTo>
                    <a:pt x="1" y="16"/>
                    <a:pt x="4" y="57"/>
                    <a:pt x="4" y="98"/>
                  </a:cubicBezTo>
                  <a:cubicBezTo>
                    <a:pt x="16" y="106"/>
                    <a:pt x="27" y="106"/>
                    <a:pt x="38" y="106"/>
                  </a:cubicBezTo>
                  <a:cubicBezTo>
                    <a:pt x="61" y="106"/>
                    <a:pt x="80" y="87"/>
                    <a:pt x="90" y="57"/>
                  </a:cubicBezTo>
                  <a:cubicBezTo>
                    <a:pt x="98" y="42"/>
                    <a:pt x="98" y="27"/>
                    <a:pt x="83" y="12"/>
                  </a:cubicBezTo>
                  <a:lnTo>
                    <a:pt x="76" y="12"/>
                  </a:lnTo>
                  <a:cubicBezTo>
                    <a:pt x="68" y="12"/>
                    <a:pt x="57" y="12"/>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8" name="Google Shape;44088;p28"/>
            <p:cNvSpPr/>
            <p:nvPr/>
          </p:nvSpPr>
          <p:spPr>
            <a:xfrm>
              <a:off x="-3813836" y="-3259559"/>
              <a:ext cx="4727" cy="4679"/>
            </a:xfrm>
            <a:custGeom>
              <a:avLst/>
              <a:gdLst/>
              <a:ahLst/>
              <a:cxnLst/>
              <a:rect l="l" t="t" r="r" b="b"/>
              <a:pathLst>
                <a:path w="99" h="98" extrusionOk="0">
                  <a:moveTo>
                    <a:pt x="53" y="1"/>
                  </a:moveTo>
                  <a:cubicBezTo>
                    <a:pt x="27" y="4"/>
                    <a:pt x="0" y="19"/>
                    <a:pt x="5" y="49"/>
                  </a:cubicBezTo>
                  <a:cubicBezTo>
                    <a:pt x="8" y="75"/>
                    <a:pt x="23" y="98"/>
                    <a:pt x="61" y="98"/>
                  </a:cubicBezTo>
                  <a:lnTo>
                    <a:pt x="72" y="98"/>
                  </a:lnTo>
                  <a:cubicBezTo>
                    <a:pt x="98" y="90"/>
                    <a:pt x="87" y="53"/>
                    <a:pt x="90" y="30"/>
                  </a:cubicBezTo>
                  <a:cubicBezTo>
                    <a:pt x="98" y="8"/>
                    <a:pt x="7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9" name="Google Shape;44089;p28"/>
            <p:cNvSpPr/>
            <p:nvPr/>
          </p:nvSpPr>
          <p:spPr>
            <a:xfrm>
              <a:off x="-4062661" y="-3543385"/>
              <a:ext cx="7019" cy="6828"/>
            </a:xfrm>
            <a:custGeom>
              <a:avLst/>
              <a:gdLst/>
              <a:ahLst/>
              <a:cxnLst/>
              <a:rect l="l" t="t" r="r" b="b"/>
              <a:pathLst>
                <a:path w="147" h="143" extrusionOk="0">
                  <a:moveTo>
                    <a:pt x="23" y="1"/>
                  </a:moveTo>
                  <a:lnTo>
                    <a:pt x="23" y="5"/>
                  </a:lnTo>
                  <a:cubicBezTo>
                    <a:pt x="4" y="38"/>
                    <a:pt x="1" y="68"/>
                    <a:pt x="20" y="110"/>
                  </a:cubicBezTo>
                  <a:cubicBezTo>
                    <a:pt x="23" y="117"/>
                    <a:pt x="35" y="120"/>
                    <a:pt x="42" y="120"/>
                  </a:cubicBezTo>
                  <a:lnTo>
                    <a:pt x="61" y="120"/>
                  </a:lnTo>
                  <a:cubicBezTo>
                    <a:pt x="68" y="120"/>
                    <a:pt x="72" y="124"/>
                    <a:pt x="68" y="143"/>
                  </a:cubicBezTo>
                  <a:cubicBezTo>
                    <a:pt x="87" y="101"/>
                    <a:pt x="113" y="68"/>
                    <a:pt x="147" y="34"/>
                  </a:cubicBezTo>
                  <a:lnTo>
                    <a:pt x="147" y="34"/>
                  </a:lnTo>
                  <a:cubicBezTo>
                    <a:pt x="106" y="42"/>
                    <a:pt x="75" y="53"/>
                    <a:pt x="61" y="91"/>
                  </a:cubicBezTo>
                  <a:cubicBezTo>
                    <a:pt x="23" y="68"/>
                    <a:pt x="61" y="2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0" name="Google Shape;44090;p28"/>
            <p:cNvSpPr/>
            <p:nvPr/>
          </p:nvSpPr>
          <p:spPr>
            <a:xfrm>
              <a:off x="-3792014" y="-3275603"/>
              <a:ext cx="4632" cy="5730"/>
            </a:xfrm>
            <a:custGeom>
              <a:avLst/>
              <a:gdLst/>
              <a:ahLst/>
              <a:cxnLst/>
              <a:rect l="l" t="t" r="r" b="b"/>
              <a:pathLst>
                <a:path w="97" h="120" extrusionOk="0">
                  <a:moveTo>
                    <a:pt x="22" y="0"/>
                  </a:moveTo>
                  <a:cubicBezTo>
                    <a:pt x="14" y="19"/>
                    <a:pt x="7" y="37"/>
                    <a:pt x="0" y="56"/>
                  </a:cubicBezTo>
                  <a:cubicBezTo>
                    <a:pt x="19" y="78"/>
                    <a:pt x="30" y="109"/>
                    <a:pt x="59" y="120"/>
                  </a:cubicBezTo>
                  <a:cubicBezTo>
                    <a:pt x="75" y="120"/>
                    <a:pt x="86" y="104"/>
                    <a:pt x="97" y="94"/>
                  </a:cubicBezTo>
                  <a:cubicBezTo>
                    <a:pt x="86" y="78"/>
                    <a:pt x="82" y="64"/>
                    <a:pt x="93" y="49"/>
                  </a:cubicBezTo>
                  <a:cubicBezTo>
                    <a:pt x="71" y="30"/>
                    <a:pt x="56"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1" name="Google Shape;44091;p28"/>
            <p:cNvSpPr/>
            <p:nvPr/>
          </p:nvSpPr>
          <p:spPr>
            <a:xfrm>
              <a:off x="-4073023" y="-3338298"/>
              <a:ext cx="5253" cy="7401"/>
            </a:xfrm>
            <a:custGeom>
              <a:avLst/>
              <a:gdLst/>
              <a:ahLst/>
              <a:cxnLst/>
              <a:rect l="l" t="t" r="r" b="b"/>
              <a:pathLst>
                <a:path w="110" h="155" extrusionOk="0">
                  <a:moveTo>
                    <a:pt x="12" y="1"/>
                  </a:moveTo>
                  <a:cubicBezTo>
                    <a:pt x="5" y="4"/>
                    <a:pt x="1" y="12"/>
                    <a:pt x="1" y="20"/>
                  </a:cubicBezTo>
                  <a:cubicBezTo>
                    <a:pt x="5" y="49"/>
                    <a:pt x="9" y="80"/>
                    <a:pt x="12" y="109"/>
                  </a:cubicBezTo>
                  <a:cubicBezTo>
                    <a:pt x="23" y="109"/>
                    <a:pt x="35" y="109"/>
                    <a:pt x="50" y="106"/>
                  </a:cubicBezTo>
                  <a:cubicBezTo>
                    <a:pt x="61" y="106"/>
                    <a:pt x="68" y="113"/>
                    <a:pt x="68" y="121"/>
                  </a:cubicBezTo>
                  <a:cubicBezTo>
                    <a:pt x="68" y="132"/>
                    <a:pt x="57" y="135"/>
                    <a:pt x="46" y="139"/>
                  </a:cubicBezTo>
                  <a:cubicBezTo>
                    <a:pt x="46" y="143"/>
                    <a:pt x="46" y="147"/>
                    <a:pt x="50" y="154"/>
                  </a:cubicBezTo>
                  <a:cubicBezTo>
                    <a:pt x="64" y="150"/>
                    <a:pt x="80" y="150"/>
                    <a:pt x="95" y="147"/>
                  </a:cubicBezTo>
                  <a:cubicBezTo>
                    <a:pt x="90" y="121"/>
                    <a:pt x="109" y="94"/>
                    <a:pt x="98" y="68"/>
                  </a:cubicBezTo>
                  <a:cubicBezTo>
                    <a:pt x="61" y="57"/>
                    <a:pt x="23" y="46"/>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2" name="Google Shape;44092;p28"/>
            <p:cNvSpPr/>
            <p:nvPr/>
          </p:nvSpPr>
          <p:spPr>
            <a:xfrm>
              <a:off x="-4006603" y="-3464263"/>
              <a:ext cx="7019" cy="5157"/>
            </a:xfrm>
            <a:custGeom>
              <a:avLst/>
              <a:gdLst/>
              <a:ahLst/>
              <a:cxnLst/>
              <a:rect l="l" t="t" r="r" b="b"/>
              <a:pathLst>
                <a:path w="147" h="108" extrusionOk="0">
                  <a:moveTo>
                    <a:pt x="86" y="0"/>
                  </a:moveTo>
                  <a:cubicBezTo>
                    <a:pt x="76" y="30"/>
                    <a:pt x="57" y="49"/>
                    <a:pt x="34" y="49"/>
                  </a:cubicBezTo>
                  <a:cubicBezTo>
                    <a:pt x="23" y="49"/>
                    <a:pt x="12" y="49"/>
                    <a:pt x="0" y="41"/>
                  </a:cubicBezTo>
                  <a:lnTo>
                    <a:pt x="0" y="41"/>
                  </a:lnTo>
                  <a:cubicBezTo>
                    <a:pt x="27" y="90"/>
                    <a:pt x="50" y="108"/>
                    <a:pt x="79" y="108"/>
                  </a:cubicBezTo>
                  <a:cubicBezTo>
                    <a:pt x="98" y="108"/>
                    <a:pt x="120" y="101"/>
                    <a:pt x="146" y="90"/>
                  </a:cubicBezTo>
                  <a:cubicBezTo>
                    <a:pt x="109" y="75"/>
                    <a:pt x="76" y="67"/>
                    <a:pt x="105" y="18"/>
                  </a:cubicBezTo>
                  <a:cubicBezTo>
                    <a:pt x="117" y="0"/>
                    <a:pt x="94"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3" name="Google Shape;44093;p28"/>
            <p:cNvSpPr/>
            <p:nvPr/>
          </p:nvSpPr>
          <p:spPr>
            <a:xfrm>
              <a:off x="-4008370" y="-3243133"/>
              <a:ext cx="6828" cy="6828"/>
            </a:xfrm>
            <a:custGeom>
              <a:avLst/>
              <a:gdLst/>
              <a:ahLst/>
              <a:cxnLst/>
              <a:rect l="l" t="t" r="r" b="b"/>
              <a:pathLst>
                <a:path w="143" h="143" extrusionOk="0">
                  <a:moveTo>
                    <a:pt x="75" y="0"/>
                  </a:moveTo>
                  <a:lnTo>
                    <a:pt x="75" y="0"/>
                  </a:lnTo>
                  <a:cubicBezTo>
                    <a:pt x="52" y="7"/>
                    <a:pt x="37" y="12"/>
                    <a:pt x="23" y="19"/>
                  </a:cubicBezTo>
                  <a:cubicBezTo>
                    <a:pt x="45" y="57"/>
                    <a:pt x="0" y="105"/>
                    <a:pt x="34" y="142"/>
                  </a:cubicBezTo>
                  <a:cubicBezTo>
                    <a:pt x="142" y="116"/>
                    <a:pt x="49" y="4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4" name="Google Shape;44094;p28"/>
            <p:cNvSpPr/>
            <p:nvPr/>
          </p:nvSpPr>
          <p:spPr>
            <a:xfrm>
              <a:off x="-4149566" y="-3396458"/>
              <a:ext cx="6112" cy="4679"/>
            </a:xfrm>
            <a:custGeom>
              <a:avLst/>
              <a:gdLst/>
              <a:ahLst/>
              <a:cxnLst/>
              <a:rect l="l" t="t" r="r" b="b"/>
              <a:pathLst>
                <a:path w="128" h="98" extrusionOk="0">
                  <a:moveTo>
                    <a:pt x="34" y="0"/>
                  </a:moveTo>
                  <a:cubicBezTo>
                    <a:pt x="0" y="0"/>
                    <a:pt x="0" y="11"/>
                    <a:pt x="4" y="60"/>
                  </a:cubicBezTo>
                  <a:cubicBezTo>
                    <a:pt x="30" y="42"/>
                    <a:pt x="61" y="45"/>
                    <a:pt x="87" y="42"/>
                  </a:cubicBezTo>
                  <a:lnTo>
                    <a:pt x="87" y="42"/>
                  </a:lnTo>
                  <a:cubicBezTo>
                    <a:pt x="97" y="64"/>
                    <a:pt x="56" y="75"/>
                    <a:pt x="83" y="90"/>
                  </a:cubicBezTo>
                  <a:cubicBezTo>
                    <a:pt x="87" y="94"/>
                    <a:pt x="90" y="97"/>
                    <a:pt x="97" y="97"/>
                  </a:cubicBezTo>
                  <a:cubicBezTo>
                    <a:pt x="113" y="97"/>
                    <a:pt x="116" y="75"/>
                    <a:pt x="120" y="60"/>
                  </a:cubicBezTo>
                  <a:cubicBezTo>
                    <a:pt x="123" y="52"/>
                    <a:pt x="123" y="42"/>
                    <a:pt x="128" y="30"/>
                  </a:cubicBezTo>
                  <a:cubicBezTo>
                    <a:pt x="116" y="19"/>
                    <a:pt x="105" y="8"/>
                    <a:pt x="90" y="4"/>
                  </a:cubicBezTo>
                  <a:cubicBezTo>
                    <a:pt x="64" y="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5" name="Google Shape;44095;p28"/>
            <p:cNvSpPr/>
            <p:nvPr/>
          </p:nvSpPr>
          <p:spPr>
            <a:xfrm>
              <a:off x="-3894868" y="-3206556"/>
              <a:ext cx="6494" cy="3963"/>
            </a:xfrm>
            <a:custGeom>
              <a:avLst/>
              <a:gdLst/>
              <a:ahLst/>
              <a:cxnLst/>
              <a:rect l="l" t="t" r="r" b="b"/>
              <a:pathLst>
                <a:path w="136" h="83" extrusionOk="0">
                  <a:moveTo>
                    <a:pt x="72" y="0"/>
                  </a:moveTo>
                  <a:cubicBezTo>
                    <a:pt x="60" y="0"/>
                    <a:pt x="46" y="4"/>
                    <a:pt x="34" y="12"/>
                  </a:cubicBezTo>
                  <a:cubicBezTo>
                    <a:pt x="1" y="35"/>
                    <a:pt x="30" y="57"/>
                    <a:pt x="34" y="83"/>
                  </a:cubicBezTo>
                  <a:cubicBezTo>
                    <a:pt x="46" y="79"/>
                    <a:pt x="57" y="68"/>
                    <a:pt x="65" y="68"/>
                  </a:cubicBezTo>
                  <a:cubicBezTo>
                    <a:pt x="72" y="68"/>
                    <a:pt x="75" y="71"/>
                    <a:pt x="83" y="79"/>
                  </a:cubicBezTo>
                  <a:cubicBezTo>
                    <a:pt x="117" y="76"/>
                    <a:pt x="117" y="45"/>
                    <a:pt x="135" y="26"/>
                  </a:cubicBezTo>
                  <a:cubicBezTo>
                    <a:pt x="124" y="12"/>
                    <a:pt x="98"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6" name="Google Shape;44096;p28"/>
            <p:cNvSpPr/>
            <p:nvPr/>
          </p:nvSpPr>
          <p:spPr>
            <a:xfrm>
              <a:off x="-3883456" y="-3591708"/>
              <a:ext cx="5778" cy="4107"/>
            </a:xfrm>
            <a:custGeom>
              <a:avLst/>
              <a:gdLst/>
              <a:ahLst/>
              <a:cxnLst/>
              <a:rect l="l" t="t" r="r" b="b"/>
              <a:pathLst>
                <a:path w="121" h="86" extrusionOk="0">
                  <a:moveTo>
                    <a:pt x="45" y="0"/>
                  </a:moveTo>
                  <a:cubicBezTo>
                    <a:pt x="16" y="11"/>
                    <a:pt x="1" y="45"/>
                    <a:pt x="9" y="67"/>
                  </a:cubicBezTo>
                  <a:cubicBezTo>
                    <a:pt x="12" y="82"/>
                    <a:pt x="19" y="85"/>
                    <a:pt x="31" y="85"/>
                  </a:cubicBezTo>
                  <a:cubicBezTo>
                    <a:pt x="42" y="85"/>
                    <a:pt x="57" y="82"/>
                    <a:pt x="68" y="82"/>
                  </a:cubicBezTo>
                  <a:cubicBezTo>
                    <a:pt x="83" y="82"/>
                    <a:pt x="98" y="82"/>
                    <a:pt x="121" y="78"/>
                  </a:cubicBezTo>
                  <a:cubicBezTo>
                    <a:pt x="113" y="63"/>
                    <a:pt x="105" y="52"/>
                    <a:pt x="102" y="40"/>
                  </a:cubicBezTo>
                  <a:cubicBezTo>
                    <a:pt x="95" y="18"/>
                    <a:pt x="83"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7" name="Google Shape;44097;p28"/>
            <p:cNvSpPr/>
            <p:nvPr/>
          </p:nvSpPr>
          <p:spPr>
            <a:xfrm>
              <a:off x="-3998390" y="-3221359"/>
              <a:ext cx="4489" cy="8786"/>
            </a:xfrm>
            <a:custGeom>
              <a:avLst/>
              <a:gdLst/>
              <a:ahLst/>
              <a:cxnLst/>
              <a:rect l="l" t="t" r="r" b="b"/>
              <a:pathLst>
                <a:path w="94" h="184" extrusionOk="0">
                  <a:moveTo>
                    <a:pt x="8" y="0"/>
                  </a:moveTo>
                  <a:lnTo>
                    <a:pt x="8" y="0"/>
                  </a:lnTo>
                  <a:cubicBezTo>
                    <a:pt x="12" y="19"/>
                    <a:pt x="19" y="41"/>
                    <a:pt x="16" y="57"/>
                  </a:cubicBezTo>
                  <a:cubicBezTo>
                    <a:pt x="4" y="86"/>
                    <a:pt x="0" y="112"/>
                    <a:pt x="16" y="124"/>
                  </a:cubicBezTo>
                  <a:cubicBezTo>
                    <a:pt x="42" y="143"/>
                    <a:pt x="42" y="161"/>
                    <a:pt x="30" y="184"/>
                  </a:cubicBezTo>
                  <a:cubicBezTo>
                    <a:pt x="42" y="184"/>
                    <a:pt x="53" y="179"/>
                    <a:pt x="57" y="165"/>
                  </a:cubicBezTo>
                  <a:cubicBezTo>
                    <a:pt x="57" y="153"/>
                    <a:pt x="57" y="146"/>
                    <a:pt x="53" y="135"/>
                  </a:cubicBezTo>
                  <a:cubicBezTo>
                    <a:pt x="57" y="131"/>
                    <a:pt x="61" y="127"/>
                    <a:pt x="68" y="127"/>
                  </a:cubicBezTo>
                  <a:cubicBezTo>
                    <a:pt x="94" y="105"/>
                    <a:pt x="57" y="90"/>
                    <a:pt x="49" y="72"/>
                  </a:cubicBezTo>
                  <a:cubicBezTo>
                    <a:pt x="38" y="45"/>
                    <a:pt x="42" y="12"/>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8" name="Google Shape;44098;p28"/>
            <p:cNvSpPr/>
            <p:nvPr/>
          </p:nvSpPr>
          <p:spPr>
            <a:xfrm>
              <a:off x="-3961957" y="-3294703"/>
              <a:ext cx="4297" cy="4489"/>
            </a:xfrm>
            <a:custGeom>
              <a:avLst/>
              <a:gdLst/>
              <a:ahLst/>
              <a:cxnLst/>
              <a:rect l="l" t="t" r="r" b="b"/>
              <a:pathLst>
                <a:path w="90" h="94" extrusionOk="0">
                  <a:moveTo>
                    <a:pt x="41" y="0"/>
                  </a:moveTo>
                  <a:cubicBezTo>
                    <a:pt x="12" y="4"/>
                    <a:pt x="0" y="26"/>
                    <a:pt x="0" y="52"/>
                  </a:cubicBezTo>
                  <a:cubicBezTo>
                    <a:pt x="7" y="75"/>
                    <a:pt x="15" y="93"/>
                    <a:pt x="38" y="93"/>
                  </a:cubicBezTo>
                  <a:lnTo>
                    <a:pt x="49" y="93"/>
                  </a:lnTo>
                  <a:cubicBezTo>
                    <a:pt x="75" y="86"/>
                    <a:pt x="90" y="64"/>
                    <a:pt x="90" y="38"/>
                  </a:cubicBezTo>
                  <a:cubicBezTo>
                    <a:pt x="90" y="11"/>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9" name="Google Shape;44099;p28"/>
            <p:cNvSpPr/>
            <p:nvPr/>
          </p:nvSpPr>
          <p:spPr>
            <a:xfrm>
              <a:off x="-3779170" y="-3513923"/>
              <a:ext cx="5014" cy="6828"/>
            </a:xfrm>
            <a:custGeom>
              <a:avLst/>
              <a:gdLst/>
              <a:ahLst/>
              <a:cxnLst/>
              <a:rect l="l" t="t" r="r" b="b"/>
              <a:pathLst>
                <a:path w="105" h="143" extrusionOk="0">
                  <a:moveTo>
                    <a:pt x="78" y="0"/>
                  </a:moveTo>
                  <a:cubicBezTo>
                    <a:pt x="75" y="42"/>
                    <a:pt x="52" y="57"/>
                    <a:pt x="15" y="57"/>
                  </a:cubicBezTo>
                  <a:lnTo>
                    <a:pt x="7" y="57"/>
                  </a:lnTo>
                  <a:cubicBezTo>
                    <a:pt x="15" y="79"/>
                    <a:pt x="19" y="102"/>
                    <a:pt x="0" y="121"/>
                  </a:cubicBezTo>
                  <a:lnTo>
                    <a:pt x="7" y="121"/>
                  </a:lnTo>
                  <a:cubicBezTo>
                    <a:pt x="26" y="121"/>
                    <a:pt x="37" y="128"/>
                    <a:pt x="49" y="143"/>
                  </a:cubicBezTo>
                  <a:cubicBezTo>
                    <a:pt x="97" y="105"/>
                    <a:pt x="104" y="6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0" name="Google Shape;44100;p28"/>
            <p:cNvSpPr/>
            <p:nvPr/>
          </p:nvSpPr>
          <p:spPr>
            <a:xfrm>
              <a:off x="-4089401" y="-3554797"/>
              <a:ext cx="6112" cy="6637"/>
            </a:xfrm>
            <a:custGeom>
              <a:avLst/>
              <a:gdLst/>
              <a:ahLst/>
              <a:cxnLst/>
              <a:rect l="l" t="t" r="r" b="b"/>
              <a:pathLst>
                <a:path w="128" h="139" extrusionOk="0">
                  <a:moveTo>
                    <a:pt x="48" y="0"/>
                  </a:moveTo>
                  <a:cubicBezTo>
                    <a:pt x="45" y="0"/>
                    <a:pt x="41" y="0"/>
                    <a:pt x="38" y="4"/>
                  </a:cubicBezTo>
                  <a:lnTo>
                    <a:pt x="26" y="4"/>
                  </a:lnTo>
                  <a:cubicBezTo>
                    <a:pt x="19" y="8"/>
                    <a:pt x="15" y="8"/>
                    <a:pt x="12" y="12"/>
                  </a:cubicBezTo>
                  <a:cubicBezTo>
                    <a:pt x="19" y="26"/>
                    <a:pt x="4" y="38"/>
                    <a:pt x="0" y="52"/>
                  </a:cubicBezTo>
                  <a:cubicBezTo>
                    <a:pt x="15" y="57"/>
                    <a:pt x="19" y="68"/>
                    <a:pt x="19" y="83"/>
                  </a:cubicBezTo>
                  <a:cubicBezTo>
                    <a:pt x="48" y="90"/>
                    <a:pt x="30" y="131"/>
                    <a:pt x="57" y="139"/>
                  </a:cubicBezTo>
                  <a:cubicBezTo>
                    <a:pt x="86" y="113"/>
                    <a:pt x="127" y="83"/>
                    <a:pt x="60" y="49"/>
                  </a:cubicBezTo>
                  <a:cubicBezTo>
                    <a:pt x="48" y="45"/>
                    <a:pt x="48" y="35"/>
                    <a:pt x="52" y="19"/>
                  </a:cubicBezTo>
                  <a:cubicBezTo>
                    <a:pt x="57" y="4"/>
                    <a:pt x="52"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1" name="Google Shape;44101;p28"/>
            <p:cNvSpPr/>
            <p:nvPr/>
          </p:nvSpPr>
          <p:spPr>
            <a:xfrm>
              <a:off x="-3855235" y="-3178336"/>
              <a:ext cx="4154" cy="6112"/>
            </a:xfrm>
            <a:custGeom>
              <a:avLst/>
              <a:gdLst/>
              <a:ahLst/>
              <a:cxnLst/>
              <a:rect l="l" t="t" r="r" b="b"/>
              <a:pathLst>
                <a:path w="87" h="128" extrusionOk="0">
                  <a:moveTo>
                    <a:pt x="56" y="1"/>
                  </a:moveTo>
                  <a:cubicBezTo>
                    <a:pt x="49" y="23"/>
                    <a:pt x="30" y="30"/>
                    <a:pt x="12" y="41"/>
                  </a:cubicBezTo>
                  <a:cubicBezTo>
                    <a:pt x="1" y="72"/>
                    <a:pt x="4" y="98"/>
                    <a:pt x="15" y="124"/>
                  </a:cubicBezTo>
                  <a:cubicBezTo>
                    <a:pt x="20" y="124"/>
                    <a:pt x="20" y="127"/>
                    <a:pt x="23" y="127"/>
                  </a:cubicBezTo>
                  <a:cubicBezTo>
                    <a:pt x="46" y="127"/>
                    <a:pt x="53" y="101"/>
                    <a:pt x="68" y="98"/>
                  </a:cubicBezTo>
                  <a:cubicBezTo>
                    <a:pt x="75" y="63"/>
                    <a:pt x="82" y="30"/>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2" name="Google Shape;44102;p28"/>
            <p:cNvSpPr/>
            <p:nvPr/>
          </p:nvSpPr>
          <p:spPr>
            <a:xfrm>
              <a:off x="-4016583" y="-3322589"/>
              <a:ext cx="4297" cy="8977"/>
            </a:xfrm>
            <a:custGeom>
              <a:avLst/>
              <a:gdLst/>
              <a:ahLst/>
              <a:cxnLst/>
              <a:rect l="l" t="t" r="r" b="b"/>
              <a:pathLst>
                <a:path w="90" h="188" extrusionOk="0">
                  <a:moveTo>
                    <a:pt x="49" y="1"/>
                  </a:moveTo>
                  <a:lnTo>
                    <a:pt x="49" y="1"/>
                  </a:lnTo>
                  <a:cubicBezTo>
                    <a:pt x="57" y="39"/>
                    <a:pt x="41" y="72"/>
                    <a:pt x="12" y="98"/>
                  </a:cubicBezTo>
                  <a:cubicBezTo>
                    <a:pt x="15" y="109"/>
                    <a:pt x="15" y="120"/>
                    <a:pt x="15" y="132"/>
                  </a:cubicBezTo>
                  <a:cubicBezTo>
                    <a:pt x="0" y="162"/>
                    <a:pt x="45" y="165"/>
                    <a:pt x="41" y="188"/>
                  </a:cubicBezTo>
                  <a:cubicBezTo>
                    <a:pt x="49" y="177"/>
                    <a:pt x="57" y="165"/>
                    <a:pt x="64" y="154"/>
                  </a:cubicBezTo>
                  <a:cubicBezTo>
                    <a:pt x="75" y="136"/>
                    <a:pt x="71" y="117"/>
                    <a:pt x="90" y="106"/>
                  </a:cubicBezTo>
                  <a:cubicBezTo>
                    <a:pt x="71" y="72"/>
                    <a:pt x="75" y="3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3" name="Google Shape;44103;p28"/>
            <p:cNvSpPr/>
            <p:nvPr/>
          </p:nvSpPr>
          <p:spPr>
            <a:xfrm>
              <a:off x="-3888995" y="-3116404"/>
              <a:ext cx="8452" cy="5205"/>
            </a:xfrm>
            <a:custGeom>
              <a:avLst/>
              <a:gdLst/>
              <a:ahLst/>
              <a:cxnLst/>
              <a:rect l="l" t="t" r="r" b="b"/>
              <a:pathLst>
                <a:path w="177" h="109" extrusionOk="0">
                  <a:moveTo>
                    <a:pt x="42" y="0"/>
                  </a:moveTo>
                  <a:cubicBezTo>
                    <a:pt x="23" y="0"/>
                    <a:pt x="12" y="12"/>
                    <a:pt x="1" y="22"/>
                  </a:cubicBezTo>
                  <a:cubicBezTo>
                    <a:pt x="1" y="34"/>
                    <a:pt x="4" y="41"/>
                    <a:pt x="4" y="53"/>
                  </a:cubicBezTo>
                  <a:cubicBezTo>
                    <a:pt x="16" y="57"/>
                    <a:pt x="27" y="60"/>
                    <a:pt x="38" y="64"/>
                  </a:cubicBezTo>
                  <a:cubicBezTo>
                    <a:pt x="46" y="57"/>
                    <a:pt x="57" y="57"/>
                    <a:pt x="61" y="57"/>
                  </a:cubicBezTo>
                  <a:cubicBezTo>
                    <a:pt x="87" y="57"/>
                    <a:pt x="91" y="98"/>
                    <a:pt x="113" y="109"/>
                  </a:cubicBezTo>
                  <a:cubicBezTo>
                    <a:pt x="121" y="94"/>
                    <a:pt x="128" y="75"/>
                    <a:pt x="147" y="67"/>
                  </a:cubicBezTo>
                  <a:cubicBezTo>
                    <a:pt x="151" y="67"/>
                    <a:pt x="154" y="64"/>
                    <a:pt x="161" y="64"/>
                  </a:cubicBezTo>
                  <a:lnTo>
                    <a:pt x="177" y="64"/>
                  </a:lnTo>
                  <a:cubicBezTo>
                    <a:pt x="173" y="64"/>
                    <a:pt x="169" y="60"/>
                    <a:pt x="166" y="60"/>
                  </a:cubicBezTo>
                  <a:cubicBezTo>
                    <a:pt x="125" y="53"/>
                    <a:pt x="87" y="38"/>
                    <a:pt x="57" y="5"/>
                  </a:cubicBezTo>
                  <a:cubicBezTo>
                    <a:pt x="57" y="0"/>
                    <a:pt x="54"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4" name="Google Shape;44104;p28"/>
            <p:cNvSpPr/>
            <p:nvPr/>
          </p:nvSpPr>
          <p:spPr>
            <a:xfrm>
              <a:off x="-3973751" y="-3176569"/>
              <a:ext cx="5205" cy="4345"/>
            </a:xfrm>
            <a:custGeom>
              <a:avLst/>
              <a:gdLst/>
              <a:ahLst/>
              <a:cxnLst/>
              <a:rect l="l" t="t" r="r" b="b"/>
              <a:pathLst>
                <a:path w="109" h="91" extrusionOk="0">
                  <a:moveTo>
                    <a:pt x="68" y="0"/>
                  </a:moveTo>
                  <a:cubicBezTo>
                    <a:pt x="57" y="0"/>
                    <a:pt x="42" y="9"/>
                    <a:pt x="34" y="12"/>
                  </a:cubicBezTo>
                  <a:cubicBezTo>
                    <a:pt x="19" y="19"/>
                    <a:pt x="12" y="38"/>
                    <a:pt x="0" y="53"/>
                  </a:cubicBezTo>
                  <a:cubicBezTo>
                    <a:pt x="0" y="57"/>
                    <a:pt x="0" y="61"/>
                    <a:pt x="4" y="68"/>
                  </a:cubicBezTo>
                  <a:cubicBezTo>
                    <a:pt x="19" y="76"/>
                    <a:pt x="34" y="87"/>
                    <a:pt x="49" y="90"/>
                  </a:cubicBezTo>
                  <a:lnTo>
                    <a:pt x="57" y="90"/>
                  </a:lnTo>
                  <a:cubicBezTo>
                    <a:pt x="75" y="90"/>
                    <a:pt x="90" y="79"/>
                    <a:pt x="97" y="61"/>
                  </a:cubicBezTo>
                  <a:cubicBezTo>
                    <a:pt x="109" y="42"/>
                    <a:pt x="94" y="23"/>
                    <a:pt x="83" y="9"/>
                  </a:cubicBezTo>
                  <a:cubicBezTo>
                    <a:pt x="79" y="0"/>
                    <a:pt x="71"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5" name="Google Shape;44105;p28"/>
            <p:cNvSpPr/>
            <p:nvPr/>
          </p:nvSpPr>
          <p:spPr>
            <a:xfrm>
              <a:off x="-3894677" y="-3272785"/>
              <a:ext cx="4823" cy="8117"/>
            </a:xfrm>
            <a:custGeom>
              <a:avLst/>
              <a:gdLst/>
              <a:ahLst/>
              <a:cxnLst/>
              <a:rect l="l" t="t" r="r" b="b"/>
              <a:pathLst>
                <a:path w="101" h="170" extrusionOk="0">
                  <a:moveTo>
                    <a:pt x="23" y="0"/>
                  </a:moveTo>
                  <a:cubicBezTo>
                    <a:pt x="0" y="0"/>
                    <a:pt x="11" y="23"/>
                    <a:pt x="4" y="38"/>
                  </a:cubicBezTo>
                  <a:cubicBezTo>
                    <a:pt x="0" y="90"/>
                    <a:pt x="42" y="124"/>
                    <a:pt x="61" y="169"/>
                  </a:cubicBezTo>
                  <a:cubicBezTo>
                    <a:pt x="61" y="165"/>
                    <a:pt x="64" y="165"/>
                    <a:pt x="64" y="165"/>
                  </a:cubicBezTo>
                  <a:lnTo>
                    <a:pt x="68" y="165"/>
                  </a:lnTo>
                  <a:cubicBezTo>
                    <a:pt x="75" y="154"/>
                    <a:pt x="87" y="154"/>
                    <a:pt x="101" y="150"/>
                  </a:cubicBezTo>
                  <a:cubicBezTo>
                    <a:pt x="83" y="117"/>
                    <a:pt x="42" y="90"/>
                    <a:pt x="56" y="45"/>
                  </a:cubicBezTo>
                  <a:cubicBezTo>
                    <a:pt x="56" y="27"/>
                    <a:pt x="42" y="16"/>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6" name="Google Shape;44106;p28"/>
            <p:cNvSpPr/>
            <p:nvPr/>
          </p:nvSpPr>
          <p:spPr>
            <a:xfrm>
              <a:off x="-4060656" y="-3328271"/>
              <a:ext cx="5730" cy="6494"/>
            </a:xfrm>
            <a:custGeom>
              <a:avLst/>
              <a:gdLst/>
              <a:ahLst/>
              <a:cxnLst/>
              <a:rect l="l" t="t" r="r" b="b"/>
              <a:pathLst>
                <a:path w="120" h="136" extrusionOk="0">
                  <a:moveTo>
                    <a:pt x="52" y="1"/>
                  </a:moveTo>
                  <a:cubicBezTo>
                    <a:pt x="30" y="1"/>
                    <a:pt x="19" y="23"/>
                    <a:pt x="4" y="37"/>
                  </a:cubicBezTo>
                  <a:lnTo>
                    <a:pt x="0" y="41"/>
                  </a:lnTo>
                  <a:cubicBezTo>
                    <a:pt x="15" y="56"/>
                    <a:pt x="38" y="56"/>
                    <a:pt x="38" y="82"/>
                  </a:cubicBezTo>
                  <a:cubicBezTo>
                    <a:pt x="41" y="113"/>
                    <a:pt x="64" y="127"/>
                    <a:pt x="93" y="135"/>
                  </a:cubicBezTo>
                  <a:cubicBezTo>
                    <a:pt x="90" y="116"/>
                    <a:pt x="97" y="105"/>
                    <a:pt x="119" y="101"/>
                  </a:cubicBezTo>
                  <a:cubicBezTo>
                    <a:pt x="112" y="90"/>
                    <a:pt x="97" y="75"/>
                    <a:pt x="97" y="60"/>
                  </a:cubicBezTo>
                  <a:cubicBezTo>
                    <a:pt x="67" y="53"/>
                    <a:pt x="60" y="2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7" name="Google Shape;44107;p28"/>
            <p:cNvSpPr/>
            <p:nvPr/>
          </p:nvSpPr>
          <p:spPr>
            <a:xfrm>
              <a:off x="-4145269" y="-3399323"/>
              <a:ext cx="6303" cy="4297"/>
            </a:xfrm>
            <a:custGeom>
              <a:avLst/>
              <a:gdLst/>
              <a:ahLst/>
              <a:cxnLst/>
              <a:rect l="l" t="t" r="r" b="b"/>
              <a:pathLst>
                <a:path w="132" h="90" extrusionOk="0">
                  <a:moveTo>
                    <a:pt x="105" y="0"/>
                  </a:moveTo>
                  <a:cubicBezTo>
                    <a:pt x="97" y="0"/>
                    <a:pt x="90" y="4"/>
                    <a:pt x="86" y="8"/>
                  </a:cubicBezTo>
                  <a:cubicBezTo>
                    <a:pt x="83" y="12"/>
                    <a:pt x="78" y="15"/>
                    <a:pt x="75" y="15"/>
                  </a:cubicBezTo>
                  <a:cubicBezTo>
                    <a:pt x="56" y="8"/>
                    <a:pt x="45" y="4"/>
                    <a:pt x="38" y="4"/>
                  </a:cubicBezTo>
                  <a:cubicBezTo>
                    <a:pt x="11" y="4"/>
                    <a:pt x="4" y="34"/>
                    <a:pt x="0" y="64"/>
                  </a:cubicBezTo>
                  <a:cubicBezTo>
                    <a:pt x="15" y="68"/>
                    <a:pt x="26" y="79"/>
                    <a:pt x="38" y="90"/>
                  </a:cubicBezTo>
                  <a:cubicBezTo>
                    <a:pt x="49" y="79"/>
                    <a:pt x="52" y="57"/>
                    <a:pt x="71" y="57"/>
                  </a:cubicBezTo>
                  <a:cubicBezTo>
                    <a:pt x="75" y="57"/>
                    <a:pt x="83" y="60"/>
                    <a:pt x="93" y="68"/>
                  </a:cubicBezTo>
                  <a:cubicBezTo>
                    <a:pt x="105" y="60"/>
                    <a:pt x="112" y="57"/>
                    <a:pt x="123" y="49"/>
                  </a:cubicBezTo>
                  <a:cubicBezTo>
                    <a:pt x="131" y="34"/>
                    <a:pt x="128" y="19"/>
                    <a:pt x="116" y="4"/>
                  </a:cubicBezTo>
                  <a:cubicBezTo>
                    <a:pt x="112" y="0"/>
                    <a:pt x="109"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8" name="Google Shape;44108;p28"/>
            <p:cNvSpPr/>
            <p:nvPr/>
          </p:nvSpPr>
          <p:spPr>
            <a:xfrm>
              <a:off x="-4016057" y="-3258651"/>
              <a:ext cx="5014" cy="4345"/>
            </a:xfrm>
            <a:custGeom>
              <a:avLst/>
              <a:gdLst/>
              <a:ahLst/>
              <a:cxnLst/>
              <a:rect l="l" t="t" r="r" b="b"/>
              <a:pathLst>
                <a:path w="105" h="91" extrusionOk="0">
                  <a:moveTo>
                    <a:pt x="68" y="0"/>
                  </a:moveTo>
                  <a:cubicBezTo>
                    <a:pt x="60" y="0"/>
                    <a:pt x="56" y="0"/>
                    <a:pt x="49" y="4"/>
                  </a:cubicBezTo>
                  <a:cubicBezTo>
                    <a:pt x="27" y="11"/>
                    <a:pt x="1" y="18"/>
                    <a:pt x="8" y="49"/>
                  </a:cubicBezTo>
                  <a:cubicBezTo>
                    <a:pt x="12" y="71"/>
                    <a:pt x="30" y="90"/>
                    <a:pt x="49" y="90"/>
                  </a:cubicBezTo>
                  <a:cubicBezTo>
                    <a:pt x="86" y="79"/>
                    <a:pt x="105" y="68"/>
                    <a:pt x="98" y="34"/>
                  </a:cubicBezTo>
                  <a:cubicBezTo>
                    <a:pt x="94" y="11"/>
                    <a:pt x="8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9" name="Google Shape;44109;p28"/>
            <p:cNvSpPr/>
            <p:nvPr/>
          </p:nvSpPr>
          <p:spPr>
            <a:xfrm>
              <a:off x="-4184376" y="-3287206"/>
              <a:ext cx="7354" cy="4154"/>
            </a:xfrm>
            <a:custGeom>
              <a:avLst/>
              <a:gdLst/>
              <a:ahLst/>
              <a:cxnLst/>
              <a:rect l="l" t="t" r="r" b="b"/>
              <a:pathLst>
                <a:path w="154" h="87" extrusionOk="0">
                  <a:moveTo>
                    <a:pt x="45" y="0"/>
                  </a:moveTo>
                  <a:cubicBezTo>
                    <a:pt x="38" y="0"/>
                    <a:pt x="31" y="4"/>
                    <a:pt x="22" y="19"/>
                  </a:cubicBezTo>
                  <a:cubicBezTo>
                    <a:pt x="8" y="45"/>
                    <a:pt x="0" y="75"/>
                    <a:pt x="45" y="86"/>
                  </a:cubicBezTo>
                  <a:cubicBezTo>
                    <a:pt x="53" y="75"/>
                    <a:pt x="57" y="71"/>
                    <a:pt x="64" y="71"/>
                  </a:cubicBezTo>
                  <a:cubicBezTo>
                    <a:pt x="75" y="71"/>
                    <a:pt x="83" y="78"/>
                    <a:pt x="94" y="83"/>
                  </a:cubicBezTo>
                  <a:cubicBezTo>
                    <a:pt x="101" y="78"/>
                    <a:pt x="112" y="78"/>
                    <a:pt x="124" y="78"/>
                  </a:cubicBezTo>
                  <a:cubicBezTo>
                    <a:pt x="135" y="71"/>
                    <a:pt x="150" y="71"/>
                    <a:pt x="153" y="56"/>
                  </a:cubicBezTo>
                  <a:cubicBezTo>
                    <a:pt x="124" y="52"/>
                    <a:pt x="98" y="41"/>
                    <a:pt x="79" y="19"/>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0" name="Google Shape;44110;p28"/>
            <p:cNvSpPr/>
            <p:nvPr/>
          </p:nvSpPr>
          <p:spPr>
            <a:xfrm>
              <a:off x="-3978765" y="-3163915"/>
              <a:ext cx="6685" cy="5587"/>
            </a:xfrm>
            <a:custGeom>
              <a:avLst/>
              <a:gdLst/>
              <a:ahLst/>
              <a:cxnLst/>
              <a:rect l="l" t="t" r="r" b="b"/>
              <a:pathLst>
                <a:path w="140" h="117" extrusionOk="0">
                  <a:moveTo>
                    <a:pt x="102" y="1"/>
                  </a:moveTo>
                  <a:lnTo>
                    <a:pt x="102" y="1"/>
                  </a:lnTo>
                  <a:cubicBezTo>
                    <a:pt x="105" y="31"/>
                    <a:pt x="83" y="46"/>
                    <a:pt x="60" y="53"/>
                  </a:cubicBezTo>
                  <a:cubicBezTo>
                    <a:pt x="38" y="61"/>
                    <a:pt x="16" y="68"/>
                    <a:pt x="0" y="80"/>
                  </a:cubicBezTo>
                  <a:cubicBezTo>
                    <a:pt x="8" y="106"/>
                    <a:pt x="23" y="117"/>
                    <a:pt x="50" y="117"/>
                  </a:cubicBezTo>
                  <a:lnTo>
                    <a:pt x="53" y="117"/>
                  </a:lnTo>
                  <a:cubicBezTo>
                    <a:pt x="57" y="106"/>
                    <a:pt x="68" y="102"/>
                    <a:pt x="79" y="91"/>
                  </a:cubicBezTo>
                  <a:cubicBezTo>
                    <a:pt x="90" y="80"/>
                    <a:pt x="98" y="75"/>
                    <a:pt x="102" y="75"/>
                  </a:cubicBezTo>
                  <a:cubicBezTo>
                    <a:pt x="113" y="75"/>
                    <a:pt x="113" y="98"/>
                    <a:pt x="117" y="110"/>
                  </a:cubicBezTo>
                  <a:cubicBezTo>
                    <a:pt x="139" y="72"/>
                    <a:pt x="124" y="35"/>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1" name="Google Shape;44111;p28"/>
            <p:cNvSpPr/>
            <p:nvPr/>
          </p:nvSpPr>
          <p:spPr>
            <a:xfrm>
              <a:off x="-3967687" y="-3305972"/>
              <a:ext cx="6494" cy="6685"/>
            </a:xfrm>
            <a:custGeom>
              <a:avLst/>
              <a:gdLst/>
              <a:ahLst/>
              <a:cxnLst/>
              <a:rect l="l" t="t" r="r" b="b"/>
              <a:pathLst>
                <a:path w="136" h="140" extrusionOk="0">
                  <a:moveTo>
                    <a:pt x="53" y="0"/>
                  </a:moveTo>
                  <a:cubicBezTo>
                    <a:pt x="1" y="19"/>
                    <a:pt x="4" y="53"/>
                    <a:pt x="20" y="102"/>
                  </a:cubicBezTo>
                  <a:cubicBezTo>
                    <a:pt x="30" y="131"/>
                    <a:pt x="46" y="139"/>
                    <a:pt x="60" y="139"/>
                  </a:cubicBezTo>
                  <a:cubicBezTo>
                    <a:pt x="75" y="139"/>
                    <a:pt x="90" y="135"/>
                    <a:pt x="105" y="135"/>
                  </a:cubicBezTo>
                  <a:cubicBezTo>
                    <a:pt x="113" y="135"/>
                    <a:pt x="124" y="135"/>
                    <a:pt x="135" y="131"/>
                  </a:cubicBezTo>
                  <a:cubicBezTo>
                    <a:pt x="132" y="128"/>
                    <a:pt x="132" y="124"/>
                    <a:pt x="132" y="117"/>
                  </a:cubicBezTo>
                  <a:cubicBezTo>
                    <a:pt x="127" y="120"/>
                    <a:pt x="124" y="120"/>
                    <a:pt x="120" y="120"/>
                  </a:cubicBezTo>
                  <a:cubicBezTo>
                    <a:pt x="98" y="120"/>
                    <a:pt x="79" y="105"/>
                    <a:pt x="64" y="94"/>
                  </a:cubicBezTo>
                  <a:cubicBezTo>
                    <a:pt x="34" y="75"/>
                    <a:pt x="42" y="41"/>
                    <a:pt x="53" y="15"/>
                  </a:cubicBezTo>
                  <a:lnTo>
                    <a:pt x="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2" name="Google Shape;44112;p28"/>
            <p:cNvSpPr/>
            <p:nvPr/>
          </p:nvSpPr>
          <p:spPr>
            <a:xfrm>
              <a:off x="-4033009" y="-3458390"/>
              <a:ext cx="4345" cy="4297"/>
            </a:xfrm>
            <a:custGeom>
              <a:avLst/>
              <a:gdLst/>
              <a:ahLst/>
              <a:cxnLst/>
              <a:rect l="l" t="t" r="r" b="b"/>
              <a:pathLst>
                <a:path w="91" h="90" extrusionOk="0">
                  <a:moveTo>
                    <a:pt x="49" y="0"/>
                  </a:moveTo>
                  <a:cubicBezTo>
                    <a:pt x="19" y="4"/>
                    <a:pt x="4" y="26"/>
                    <a:pt x="1" y="52"/>
                  </a:cubicBezTo>
                  <a:cubicBezTo>
                    <a:pt x="1" y="79"/>
                    <a:pt x="15" y="90"/>
                    <a:pt x="34" y="90"/>
                  </a:cubicBezTo>
                  <a:lnTo>
                    <a:pt x="37" y="90"/>
                  </a:lnTo>
                  <a:cubicBezTo>
                    <a:pt x="68" y="86"/>
                    <a:pt x="82" y="64"/>
                    <a:pt x="87" y="38"/>
                  </a:cubicBezTo>
                  <a:cubicBezTo>
                    <a:pt x="90" y="15"/>
                    <a:pt x="75"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3" name="Google Shape;44113;p28"/>
            <p:cNvSpPr/>
            <p:nvPr/>
          </p:nvSpPr>
          <p:spPr>
            <a:xfrm>
              <a:off x="-3738296" y="-3260991"/>
              <a:ext cx="4154" cy="8834"/>
            </a:xfrm>
            <a:custGeom>
              <a:avLst/>
              <a:gdLst/>
              <a:ahLst/>
              <a:cxnLst/>
              <a:rect l="l" t="t" r="r" b="b"/>
              <a:pathLst>
                <a:path w="87" h="185" extrusionOk="0">
                  <a:moveTo>
                    <a:pt x="4" y="0"/>
                  </a:moveTo>
                  <a:cubicBezTo>
                    <a:pt x="4" y="12"/>
                    <a:pt x="0" y="19"/>
                    <a:pt x="7" y="34"/>
                  </a:cubicBezTo>
                  <a:cubicBezTo>
                    <a:pt x="26" y="64"/>
                    <a:pt x="60" y="90"/>
                    <a:pt x="38" y="135"/>
                  </a:cubicBezTo>
                  <a:cubicBezTo>
                    <a:pt x="15" y="139"/>
                    <a:pt x="7" y="150"/>
                    <a:pt x="7" y="169"/>
                  </a:cubicBezTo>
                  <a:cubicBezTo>
                    <a:pt x="7" y="176"/>
                    <a:pt x="11" y="180"/>
                    <a:pt x="11" y="184"/>
                  </a:cubicBezTo>
                  <a:cubicBezTo>
                    <a:pt x="22" y="176"/>
                    <a:pt x="33" y="157"/>
                    <a:pt x="45" y="157"/>
                  </a:cubicBezTo>
                  <a:cubicBezTo>
                    <a:pt x="52" y="162"/>
                    <a:pt x="56" y="162"/>
                    <a:pt x="60" y="162"/>
                  </a:cubicBezTo>
                  <a:cubicBezTo>
                    <a:pt x="86" y="162"/>
                    <a:pt x="78" y="135"/>
                    <a:pt x="75" y="120"/>
                  </a:cubicBezTo>
                  <a:cubicBezTo>
                    <a:pt x="71" y="83"/>
                    <a:pt x="38" y="49"/>
                    <a:pt x="45" y="8"/>
                  </a:cubicBezTo>
                  <a:cubicBezTo>
                    <a:pt x="45" y="0"/>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4" name="Google Shape;44114;p28"/>
            <p:cNvSpPr/>
            <p:nvPr/>
          </p:nvSpPr>
          <p:spPr>
            <a:xfrm>
              <a:off x="-4008179" y="-3178145"/>
              <a:ext cx="4489" cy="6781"/>
            </a:xfrm>
            <a:custGeom>
              <a:avLst/>
              <a:gdLst/>
              <a:ahLst/>
              <a:cxnLst/>
              <a:rect l="l" t="t" r="r" b="b"/>
              <a:pathLst>
                <a:path w="94" h="142" extrusionOk="0">
                  <a:moveTo>
                    <a:pt x="45" y="0"/>
                  </a:moveTo>
                  <a:cubicBezTo>
                    <a:pt x="38" y="0"/>
                    <a:pt x="26" y="0"/>
                    <a:pt x="15" y="4"/>
                  </a:cubicBezTo>
                  <a:cubicBezTo>
                    <a:pt x="0" y="49"/>
                    <a:pt x="22" y="97"/>
                    <a:pt x="0" y="142"/>
                  </a:cubicBezTo>
                  <a:cubicBezTo>
                    <a:pt x="15" y="142"/>
                    <a:pt x="30" y="138"/>
                    <a:pt x="41" y="127"/>
                  </a:cubicBezTo>
                  <a:cubicBezTo>
                    <a:pt x="93" y="86"/>
                    <a:pt x="52" y="42"/>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5" name="Google Shape;44115;p28"/>
            <p:cNvSpPr/>
            <p:nvPr/>
          </p:nvSpPr>
          <p:spPr>
            <a:xfrm>
              <a:off x="-4024079" y="-3319533"/>
              <a:ext cx="6112" cy="5014"/>
            </a:xfrm>
            <a:custGeom>
              <a:avLst/>
              <a:gdLst/>
              <a:ahLst/>
              <a:cxnLst/>
              <a:rect l="l" t="t" r="r" b="b"/>
              <a:pathLst>
                <a:path w="128" h="105" extrusionOk="0">
                  <a:moveTo>
                    <a:pt x="30" y="1"/>
                  </a:moveTo>
                  <a:cubicBezTo>
                    <a:pt x="26" y="1"/>
                    <a:pt x="23" y="4"/>
                    <a:pt x="23" y="4"/>
                  </a:cubicBezTo>
                  <a:cubicBezTo>
                    <a:pt x="15" y="30"/>
                    <a:pt x="0" y="56"/>
                    <a:pt x="45" y="64"/>
                  </a:cubicBezTo>
                  <a:cubicBezTo>
                    <a:pt x="67" y="68"/>
                    <a:pt x="52" y="82"/>
                    <a:pt x="52" y="94"/>
                  </a:cubicBezTo>
                  <a:cubicBezTo>
                    <a:pt x="75" y="98"/>
                    <a:pt x="93" y="101"/>
                    <a:pt x="116" y="105"/>
                  </a:cubicBezTo>
                  <a:cubicBezTo>
                    <a:pt x="105" y="79"/>
                    <a:pt x="128" y="49"/>
                    <a:pt x="105" y="27"/>
                  </a:cubicBezTo>
                  <a:cubicBezTo>
                    <a:pt x="97" y="30"/>
                    <a:pt x="93" y="34"/>
                    <a:pt x="86" y="34"/>
                  </a:cubicBezTo>
                  <a:cubicBezTo>
                    <a:pt x="75" y="34"/>
                    <a:pt x="67" y="27"/>
                    <a:pt x="60" y="19"/>
                  </a:cubicBezTo>
                  <a:cubicBezTo>
                    <a:pt x="49" y="11"/>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6" name="Google Shape;44116;p28"/>
            <p:cNvSpPr/>
            <p:nvPr/>
          </p:nvSpPr>
          <p:spPr>
            <a:xfrm>
              <a:off x="-4177739" y="-3248146"/>
              <a:ext cx="3390" cy="7019"/>
            </a:xfrm>
            <a:custGeom>
              <a:avLst/>
              <a:gdLst/>
              <a:ahLst/>
              <a:cxnLst/>
              <a:rect l="l" t="t" r="r" b="b"/>
              <a:pathLst>
                <a:path w="71" h="147" extrusionOk="0">
                  <a:moveTo>
                    <a:pt x="37" y="0"/>
                  </a:moveTo>
                  <a:cubicBezTo>
                    <a:pt x="33" y="0"/>
                    <a:pt x="33" y="0"/>
                    <a:pt x="26" y="5"/>
                  </a:cubicBezTo>
                  <a:cubicBezTo>
                    <a:pt x="0" y="27"/>
                    <a:pt x="18" y="50"/>
                    <a:pt x="26" y="72"/>
                  </a:cubicBezTo>
                  <a:cubicBezTo>
                    <a:pt x="30" y="94"/>
                    <a:pt x="30" y="117"/>
                    <a:pt x="0" y="121"/>
                  </a:cubicBezTo>
                  <a:cubicBezTo>
                    <a:pt x="0" y="124"/>
                    <a:pt x="0" y="128"/>
                    <a:pt x="4" y="135"/>
                  </a:cubicBezTo>
                  <a:cubicBezTo>
                    <a:pt x="30" y="143"/>
                    <a:pt x="45" y="147"/>
                    <a:pt x="56" y="147"/>
                  </a:cubicBezTo>
                  <a:cubicBezTo>
                    <a:pt x="71" y="147"/>
                    <a:pt x="67" y="131"/>
                    <a:pt x="59" y="86"/>
                  </a:cubicBezTo>
                  <a:cubicBezTo>
                    <a:pt x="59" y="72"/>
                    <a:pt x="67" y="60"/>
                    <a:pt x="71" y="45"/>
                  </a:cubicBezTo>
                  <a:cubicBezTo>
                    <a:pt x="63" y="34"/>
                    <a:pt x="49" y="27"/>
                    <a:pt x="52" y="8"/>
                  </a:cubicBezTo>
                  <a:cubicBezTo>
                    <a:pt x="49" y="5"/>
                    <a:pt x="45"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7" name="Google Shape;44117;p28"/>
            <p:cNvSpPr/>
            <p:nvPr/>
          </p:nvSpPr>
          <p:spPr>
            <a:xfrm>
              <a:off x="-4068009" y="-3530492"/>
              <a:ext cx="4679" cy="5205"/>
            </a:xfrm>
            <a:custGeom>
              <a:avLst/>
              <a:gdLst/>
              <a:ahLst/>
              <a:cxnLst/>
              <a:rect l="l" t="t" r="r" b="b"/>
              <a:pathLst>
                <a:path w="98" h="109" extrusionOk="0">
                  <a:moveTo>
                    <a:pt x="35" y="0"/>
                  </a:moveTo>
                  <a:cubicBezTo>
                    <a:pt x="19" y="0"/>
                    <a:pt x="8" y="19"/>
                    <a:pt x="1" y="30"/>
                  </a:cubicBezTo>
                  <a:lnTo>
                    <a:pt x="1" y="45"/>
                  </a:lnTo>
                  <a:cubicBezTo>
                    <a:pt x="12" y="64"/>
                    <a:pt x="23" y="82"/>
                    <a:pt x="23" y="104"/>
                  </a:cubicBezTo>
                  <a:cubicBezTo>
                    <a:pt x="30" y="109"/>
                    <a:pt x="35" y="109"/>
                    <a:pt x="42" y="109"/>
                  </a:cubicBezTo>
                  <a:cubicBezTo>
                    <a:pt x="53" y="109"/>
                    <a:pt x="61" y="104"/>
                    <a:pt x="71" y="101"/>
                  </a:cubicBezTo>
                  <a:cubicBezTo>
                    <a:pt x="75" y="82"/>
                    <a:pt x="80" y="64"/>
                    <a:pt x="98" y="52"/>
                  </a:cubicBezTo>
                  <a:cubicBezTo>
                    <a:pt x="83" y="41"/>
                    <a:pt x="68" y="30"/>
                    <a:pt x="57" y="19"/>
                  </a:cubicBezTo>
                  <a:cubicBezTo>
                    <a:pt x="49" y="4"/>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8" name="Google Shape;44118;p28"/>
            <p:cNvSpPr/>
            <p:nvPr/>
          </p:nvSpPr>
          <p:spPr>
            <a:xfrm>
              <a:off x="-3748132" y="-3260991"/>
              <a:ext cx="6637" cy="3963"/>
            </a:xfrm>
            <a:custGeom>
              <a:avLst/>
              <a:gdLst/>
              <a:ahLst/>
              <a:cxnLst/>
              <a:rect l="l" t="t" r="r" b="b"/>
              <a:pathLst>
                <a:path w="139" h="83" extrusionOk="0">
                  <a:moveTo>
                    <a:pt x="64" y="0"/>
                  </a:moveTo>
                  <a:cubicBezTo>
                    <a:pt x="27" y="0"/>
                    <a:pt x="23" y="41"/>
                    <a:pt x="1" y="57"/>
                  </a:cubicBezTo>
                  <a:cubicBezTo>
                    <a:pt x="4" y="60"/>
                    <a:pt x="4" y="64"/>
                    <a:pt x="4" y="67"/>
                  </a:cubicBezTo>
                  <a:cubicBezTo>
                    <a:pt x="8" y="75"/>
                    <a:pt x="8" y="83"/>
                    <a:pt x="19" y="83"/>
                  </a:cubicBezTo>
                  <a:cubicBezTo>
                    <a:pt x="19" y="83"/>
                    <a:pt x="23" y="83"/>
                    <a:pt x="30" y="79"/>
                  </a:cubicBezTo>
                  <a:cubicBezTo>
                    <a:pt x="34" y="75"/>
                    <a:pt x="37" y="75"/>
                    <a:pt x="45" y="75"/>
                  </a:cubicBezTo>
                  <a:cubicBezTo>
                    <a:pt x="49" y="75"/>
                    <a:pt x="53" y="75"/>
                    <a:pt x="60" y="79"/>
                  </a:cubicBezTo>
                  <a:lnTo>
                    <a:pt x="79" y="79"/>
                  </a:lnTo>
                  <a:cubicBezTo>
                    <a:pt x="90" y="72"/>
                    <a:pt x="90" y="60"/>
                    <a:pt x="94" y="49"/>
                  </a:cubicBezTo>
                  <a:cubicBezTo>
                    <a:pt x="98" y="38"/>
                    <a:pt x="101" y="31"/>
                    <a:pt x="105" y="31"/>
                  </a:cubicBezTo>
                  <a:cubicBezTo>
                    <a:pt x="113" y="31"/>
                    <a:pt x="116" y="34"/>
                    <a:pt x="124" y="41"/>
                  </a:cubicBezTo>
                  <a:cubicBezTo>
                    <a:pt x="127" y="41"/>
                    <a:pt x="132" y="38"/>
                    <a:pt x="139" y="38"/>
                  </a:cubicBezTo>
                  <a:cubicBezTo>
                    <a:pt x="132" y="0"/>
                    <a:pt x="90" y="19"/>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9" name="Google Shape;44119;p28"/>
            <p:cNvSpPr/>
            <p:nvPr/>
          </p:nvSpPr>
          <p:spPr>
            <a:xfrm>
              <a:off x="-3833796" y="-3334908"/>
              <a:ext cx="4823" cy="6685"/>
            </a:xfrm>
            <a:custGeom>
              <a:avLst/>
              <a:gdLst/>
              <a:ahLst/>
              <a:cxnLst/>
              <a:rect l="l" t="t" r="r" b="b"/>
              <a:pathLst>
                <a:path w="101" h="140" extrusionOk="0">
                  <a:moveTo>
                    <a:pt x="68" y="1"/>
                  </a:moveTo>
                  <a:cubicBezTo>
                    <a:pt x="64" y="1"/>
                    <a:pt x="64" y="1"/>
                    <a:pt x="64" y="5"/>
                  </a:cubicBezTo>
                  <a:cubicBezTo>
                    <a:pt x="56" y="45"/>
                    <a:pt x="11" y="64"/>
                    <a:pt x="4" y="102"/>
                  </a:cubicBezTo>
                  <a:cubicBezTo>
                    <a:pt x="0" y="117"/>
                    <a:pt x="0" y="135"/>
                    <a:pt x="19" y="140"/>
                  </a:cubicBezTo>
                  <a:lnTo>
                    <a:pt x="26" y="140"/>
                  </a:lnTo>
                  <a:cubicBezTo>
                    <a:pt x="42" y="140"/>
                    <a:pt x="49" y="128"/>
                    <a:pt x="49" y="113"/>
                  </a:cubicBezTo>
                  <a:cubicBezTo>
                    <a:pt x="45" y="83"/>
                    <a:pt x="64" y="72"/>
                    <a:pt x="82" y="61"/>
                  </a:cubicBezTo>
                  <a:cubicBezTo>
                    <a:pt x="94" y="53"/>
                    <a:pt x="101" y="42"/>
                    <a:pt x="97" y="23"/>
                  </a:cubicBezTo>
                  <a:cubicBezTo>
                    <a:pt x="94" y="16"/>
                    <a:pt x="75"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0" name="Google Shape;44120;p28"/>
            <p:cNvSpPr/>
            <p:nvPr/>
          </p:nvSpPr>
          <p:spPr>
            <a:xfrm>
              <a:off x="-3886464" y="-3205840"/>
              <a:ext cx="6828" cy="4154"/>
            </a:xfrm>
            <a:custGeom>
              <a:avLst/>
              <a:gdLst/>
              <a:ahLst/>
              <a:cxnLst/>
              <a:rect l="l" t="t" r="r" b="b"/>
              <a:pathLst>
                <a:path w="143" h="87" extrusionOk="0">
                  <a:moveTo>
                    <a:pt x="23" y="1"/>
                  </a:moveTo>
                  <a:cubicBezTo>
                    <a:pt x="19" y="4"/>
                    <a:pt x="15" y="4"/>
                    <a:pt x="8" y="4"/>
                  </a:cubicBezTo>
                  <a:cubicBezTo>
                    <a:pt x="1" y="56"/>
                    <a:pt x="34" y="72"/>
                    <a:pt x="68" y="87"/>
                  </a:cubicBezTo>
                  <a:lnTo>
                    <a:pt x="79" y="87"/>
                  </a:lnTo>
                  <a:cubicBezTo>
                    <a:pt x="116" y="83"/>
                    <a:pt x="142" y="68"/>
                    <a:pt x="142" y="27"/>
                  </a:cubicBezTo>
                  <a:cubicBezTo>
                    <a:pt x="142" y="23"/>
                    <a:pt x="139" y="23"/>
                    <a:pt x="135" y="23"/>
                  </a:cubicBezTo>
                  <a:cubicBezTo>
                    <a:pt x="113" y="23"/>
                    <a:pt x="108" y="49"/>
                    <a:pt x="90" y="53"/>
                  </a:cubicBezTo>
                  <a:cubicBezTo>
                    <a:pt x="56" y="49"/>
                    <a:pt x="53"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1" name="Google Shape;44121;p28"/>
            <p:cNvSpPr/>
            <p:nvPr/>
          </p:nvSpPr>
          <p:spPr>
            <a:xfrm>
              <a:off x="-3864165" y="-3296374"/>
              <a:ext cx="5778" cy="5825"/>
            </a:xfrm>
            <a:custGeom>
              <a:avLst/>
              <a:gdLst/>
              <a:ahLst/>
              <a:cxnLst/>
              <a:rect l="l" t="t" r="r" b="b"/>
              <a:pathLst>
                <a:path w="121" h="122" extrusionOk="0">
                  <a:moveTo>
                    <a:pt x="23" y="1"/>
                  </a:moveTo>
                  <a:cubicBezTo>
                    <a:pt x="8" y="5"/>
                    <a:pt x="0" y="13"/>
                    <a:pt x="12" y="35"/>
                  </a:cubicBezTo>
                  <a:cubicBezTo>
                    <a:pt x="12" y="73"/>
                    <a:pt x="53" y="87"/>
                    <a:pt x="83" y="106"/>
                  </a:cubicBezTo>
                  <a:cubicBezTo>
                    <a:pt x="90" y="110"/>
                    <a:pt x="94" y="121"/>
                    <a:pt x="102" y="121"/>
                  </a:cubicBezTo>
                  <a:cubicBezTo>
                    <a:pt x="102" y="121"/>
                    <a:pt x="105" y="118"/>
                    <a:pt x="112" y="113"/>
                  </a:cubicBezTo>
                  <a:cubicBezTo>
                    <a:pt x="120" y="102"/>
                    <a:pt x="120" y="84"/>
                    <a:pt x="109" y="80"/>
                  </a:cubicBezTo>
                  <a:cubicBezTo>
                    <a:pt x="79" y="65"/>
                    <a:pt x="53" y="54"/>
                    <a:pt x="53" y="13"/>
                  </a:cubicBezTo>
                  <a:cubicBezTo>
                    <a:pt x="57" y="1"/>
                    <a:pt x="50"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2" name="Google Shape;44122;p28"/>
            <p:cNvSpPr/>
            <p:nvPr/>
          </p:nvSpPr>
          <p:spPr>
            <a:xfrm>
              <a:off x="-3856668" y="-3230145"/>
              <a:ext cx="4154" cy="5253"/>
            </a:xfrm>
            <a:custGeom>
              <a:avLst/>
              <a:gdLst/>
              <a:ahLst/>
              <a:cxnLst/>
              <a:rect l="l" t="t" r="r" b="b"/>
              <a:pathLst>
                <a:path w="87" h="110" extrusionOk="0">
                  <a:moveTo>
                    <a:pt x="16" y="1"/>
                  </a:moveTo>
                  <a:cubicBezTo>
                    <a:pt x="5" y="9"/>
                    <a:pt x="0" y="20"/>
                    <a:pt x="0" y="31"/>
                  </a:cubicBezTo>
                  <a:cubicBezTo>
                    <a:pt x="5" y="72"/>
                    <a:pt x="45" y="80"/>
                    <a:pt x="60" y="110"/>
                  </a:cubicBezTo>
                  <a:cubicBezTo>
                    <a:pt x="64" y="110"/>
                    <a:pt x="68" y="106"/>
                    <a:pt x="72" y="106"/>
                  </a:cubicBezTo>
                  <a:lnTo>
                    <a:pt x="72" y="102"/>
                  </a:lnTo>
                  <a:cubicBezTo>
                    <a:pt x="72" y="91"/>
                    <a:pt x="68" y="80"/>
                    <a:pt x="72" y="72"/>
                  </a:cubicBezTo>
                  <a:cubicBezTo>
                    <a:pt x="86" y="5"/>
                    <a:pt x="86" y="5"/>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3" name="Google Shape;44123;p28"/>
            <p:cNvSpPr/>
            <p:nvPr/>
          </p:nvSpPr>
          <p:spPr>
            <a:xfrm>
              <a:off x="-3787048" y="-3511249"/>
              <a:ext cx="4871" cy="5014"/>
            </a:xfrm>
            <a:custGeom>
              <a:avLst/>
              <a:gdLst/>
              <a:ahLst/>
              <a:cxnLst/>
              <a:rect l="l" t="t" r="r" b="b"/>
              <a:pathLst>
                <a:path w="102" h="105" extrusionOk="0">
                  <a:moveTo>
                    <a:pt x="34" y="1"/>
                  </a:moveTo>
                  <a:cubicBezTo>
                    <a:pt x="31" y="1"/>
                    <a:pt x="23" y="4"/>
                    <a:pt x="15" y="4"/>
                  </a:cubicBezTo>
                  <a:cubicBezTo>
                    <a:pt x="0" y="53"/>
                    <a:pt x="15" y="83"/>
                    <a:pt x="67" y="91"/>
                  </a:cubicBezTo>
                  <a:cubicBezTo>
                    <a:pt x="75" y="94"/>
                    <a:pt x="83" y="98"/>
                    <a:pt x="94" y="105"/>
                  </a:cubicBezTo>
                  <a:cubicBezTo>
                    <a:pt x="94" y="94"/>
                    <a:pt x="98" y="79"/>
                    <a:pt x="101" y="68"/>
                  </a:cubicBezTo>
                  <a:cubicBezTo>
                    <a:pt x="72" y="53"/>
                    <a:pt x="90" y="30"/>
                    <a:pt x="98" y="12"/>
                  </a:cubicBezTo>
                  <a:lnTo>
                    <a:pt x="90" y="12"/>
                  </a:lnTo>
                  <a:cubicBezTo>
                    <a:pt x="83" y="12"/>
                    <a:pt x="72" y="8"/>
                    <a:pt x="64" y="8"/>
                  </a:cubicBezTo>
                  <a:cubicBezTo>
                    <a:pt x="53"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4" name="Google Shape;44124;p28"/>
            <p:cNvSpPr/>
            <p:nvPr/>
          </p:nvSpPr>
          <p:spPr>
            <a:xfrm>
              <a:off x="-3978956" y="-3164250"/>
              <a:ext cx="5253" cy="4154"/>
            </a:xfrm>
            <a:custGeom>
              <a:avLst/>
              <a:gdLst/>
              <a:ahLst/>
              <a:cxnLst/>
              <a:rect l="l" t="t" r="r" b="b"/>
              <a:pathLst>
                <a:path w="110" h="87" extrusionOk="0">
                  <a:moveTo>
                    <a:pt x="54" y="1"/>
                  </a:moveTo>
                  <a:cubicBezTo>
                    <a:pt x="9" y="1"/>
                    <a:pt x="1" y="23"/>
                    <a:pt x="4" y="87"/>
                  </a:cubicBezTo>
                  <a:cubicBezTo>
                    <a:pt x="20" y="75"/>
                    <a:pt x="42" y="68"/>
                    <a:pt x="64" y="60"/>
                  </a:cubicBezTo>
                  <a:cubicBezTo>
                    <a:pt x="87" y="53"/>
                    <a:pt x="109" y="38"/>
                    <a:pt x="106" y="8"/>
                  </a:cubicBezTo>
                  <a:cubicBezTo>
                    <a:pt x="83" y="4"/>
                    <a:pt x="64"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5" name="Google Shape;44125;p28"/>
            <p:cNvSpPr/>
            <p:nvPr/>
          </p:nvSpPr>
          <p:spPr>
            <a:xfrm>
              <a:off x="-3750281" y="-3258317"/>
              <a:ext cx="5921" cy="5253"/>
            </a:xfrm>
            <a:custGeom>
              <a:avLst/>
              <a:gdLst/>
              <a:ahLst/>
              <a:cxnLst/>
              <a:rect l="l" t="t" r="r" b="b"/>
              <a:pathLst>
                <a:path w="124" h="110" extrusionOk="0">
                  <a:moveTo>
                    <a:pt x="46" y="1"/>
                  </a:moveTo>
                  <a:lnTo>
                    <a:pt x="46" y="1"/>
                  </a:lnTo>
                  <a:cubicBezTo>
                    <a:pt x="1" y="72"/>
                    <a:pt x="1" y="72"/>
                    <a:pt x="72" y="109"/>
                  </a:cubicBezTo>
                  <a:cubicBezTo>
                    <a:pt x="68" y="68"/>
                    <a:pt x="120" y="61"/>
                    <a:pt x="124" y="23"/>
                  </a:cubicBezTo>
                  <a:lnTo>
                    <a:pt x="105" y="23"/>
                  </a:lnTo>
                  <a:cubicBezTo>
                    <a:pt x="98" y="19"/>
                    <a:pt x="94" y="19"/>
                    <a:pt x="90" y="19"/>
                  </a:cubicBezTo>
                  <a:cubicBezTo>
                    <a:pt x="82" y="19"/>
                    <a:pt x="79" y="19"/>
                    <a:pt x="75" y="23"/>
                  </a:cubicBezTo>
                  <a:cubicBezTo>
                    <a:pt x="68" y="27"/>
                    <a:pt x="64" y="27"/>
                    <a:pt x="64" y="27"/>
                  </a:cubicBezTo>
                  <a:cubicBezTo>
                    <a:pt x="53" y="27"/>
                    <a:pt x="53" y="19"/>
                    <a:pt x="49" y="11"/>
                  </a:cubicBezTo>
                  <a:cubicBezTo>
                    <a:pt x="49" y="8"/>
                    <a:pt x="46" y="4"/>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6" name="Google Shape;44126;p28"/>
            <p:cNvSpPr/>
            <p:nvPr/>
          </p:nvSpPr>
          <p:spPr>
            <a:xfrm>
              <a:off x="-3993949" y="-3413075"/>
              <a:ext cx="4154" cy="5205"/>
            </a:xfrm>
            <a:custGeom>
              <a:avLst/>
              <a:gdLst/>
              <a:ahLst/>
              <a:cxnLst/>
              <a:rect l="l" t="t" r="r" b="b"/>
              <a:pathLst>
                <a:path w="87" h="109" extrusionOk="0">
                  <a:moveTo>
                    <a:pt x="16" y="0"/>
                  </a:moveTo>
                  <a:cubicBezTo>
                    <a:pt x="9" y="0"/>
                    <a:pt x="4" y="5"/>
                    <a:pt x="1" y="5"/>
                  </a:cubicBezTo>
                  <a:cubicBezTo>
                    <a:pt x="4" y="34"/>
                    <a:pt x="9" y="64"/>
                    <a:pt x="9" y="98"/>
                  </a:cubicBezTo>
                  <a:cubicBezTo>
                    <a:pt x="16" y="102"/>
                    <a:pt x="23" y="105"/>
                    <a:pt x="31" y="109"/>
                  </a:cubicBezTo>
                  <a:cubicBezTo>
                    <a:pt x="38" y="105"/>
                    <a:pt x="42" y="98"/>
                    <a:pt x="49" y="94"/>
                  </a:cubicBezTo>
                  <a:cubicBezTo>
                    <a:pt x="87" y="86"/>
                    <a:pt x="87" y="64"/>
                    <a:pt x="83" y="34"/>
                  </a:cubicBezTo>
                  <a:cubicBezTo>
                    <a:pt x="83" y="15"/>
                    <a:pt x="80" y="8"/>
                    <a:pt x="76" y="8"/>
                  </a:cubicBezTo>
                  <a:cubicBezTo>
                    <a:pt x="72" y="8"/>
                    <a:pt x="64" y="12"/>
                    <a:pt x="61" y="15"/>
                  </a:cubicBezTo>
                  <a:cubicBezTo>
                    <a:pt x="57" y="23"/>
                    <a:pt x="49" y="27"/>
                    <a:pt x="46" y="27"/>
                  </a:cubicBezTo>
                  <a:cubicBezTo>
                    <a:pt x="46" y="27"/>
                    <a:pt x="46" y="23"/>
                    <a:pt x="42" y="23"/>
                  </a:cubicBezTo>
                  <a:cubicBezTo>
                    <a:pt x="35" y="15"/>
                    <a:pt x="23" y="8"/>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7" name="Google Shape;44127;p28"/>
            <p:cNvSpPr/>
            <p:nvPr/>
          </p:nvSpPr>
          <p:spPr>
            <a:xfrm>
              <a:off x="-3825057" y="-3338107"/>
              <a:ext cx="6112" cy="5061"/>
            </a:xfrm>
            <a:custGeom>
              <a:avLst/>
              <a:gdLst/>
              <a:ahLst/>
              <a:cxnLst/>
              <a:rect l="l" t="t" r="r" b="b"/>
              <a:pathLst>
                <a:path w="128" h="106" extrusionOk="0">
                  <a:moveTo>
                    <a:pt x="26" y="0"/>
                  </a:moveTo>
                  <a:cubicBezTo>
                    <a:pt x="19" y="0"/>
                    <a:pt x="11" y="5"/>
                    <a:pt x="8" y="12"/>
                  </a:cubicBezTo>
                  <a:cubicBezTo>
                    <a:pt x="0" y="23"/>
                    <a:pt x="11" y="34"/>
                    <a:pt x="19" y="42"/>
                  </a:cubicBezTo>
                  <a:cubicBezTo>
                    <a:pt x="34" y="60"/>
                    <a:pt x="52" y="79"/>
                    <a:pt x="60" y="105"/>
                  </a:cubicBezTo>
                  <a:lnTo>
                    <a:pt x="64" y="105"/>
                  </a:lnTo>
                  <a:cubicBezTo>
                    <a:pt x="90" y="105"/>
                    <a:pt x="101" y="83"/>
                    <a:pt x="112" y="68"/>
                  </a:cubicBezTo>
                  <a:cubicBezTo>
                    <a:pt x="116" y="60"/>
                    <a:pt x="123" y="53"/>
                    <a:pt x="128" y="50"/>
                  </a:cubicBezTo>
                  <a:lnTo>
                    <a:pt x="105" y="50"/>
                  </a:lnTo>
                  <a:cubicBezTo>
                    <a:pt x="94" y="50"/>
                    <a:pt x="86" y="45"/>
                    <a:pt x="83" y="34"/>
                  </a:cubicBezTo>
                  <a:cubicBezTo>
                    <a:pt x="75" y="16"/>
                    <a:pt x="60" y="8"/>
                    <a:pt x="42" y="5"/>
                  </a:cubicBezTo>
                  <a:cubicBezTo>
                    <a:pt x="38" y="5"/>
                    <a:pt x="30"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8" name="Google Shape;44128;p28"/>
            <p:cNvSpPr/>
            <p:nvPr/>
          </p:nvSpPr>
          <p:spPr>
            <a:xfrm>
              <a:off x="-3954842" y="-3206174"/>
              <a:ext cx="7163" cy="5587"/>
            </a:xfrm>
            <a:custGeom>
              <a:avLst/>
              <a:gdLst/>
              <a:ahLst/>
              <a:cxnLst/>
              <a:rect l="l" t="t" r="r" b="b"/>
              <a:pathLst>
                <a:path w="150" h="117" extrusionOk="0">
                  <a:moveTo>
                    <a:pt x="60" y="0"/>
                  </a:moveTo>
                  <a:cubicBezTo>
                    <a:pt x="57" y="0"/>
                    <a:pt x="49" y="4"/>
                    <a:pt x="42" y="11"/>
                  </a:cubicBezTo>
                  <a:cubicBezTo>
                    <a:pt x="1" y="37"/>
                    <a:pt x="46" y="45"/>
                    <a:pt x="53" y="60"/>
                  </a:cubicBezTo>
                  <a:cubicBezTo>
                    <a:pt x="53" y="63"/>
                    <a:pt x="53" y="68"/>
                    <a:pt x="57" y="75"/>
                  </a:cubicBezTo>
                  <a:cubicBezTo>
                    <a:pt x="87" y="79"/>
                    <a:pt x="101" y="108"/>
                    <a:pt x="132" y="108"/>
                  </a:cubicBezTo>
                  <a:lnTo>
                    <a:pt x="135" y="108"/>
                  </a:lnTo>
                  <a:cubicBezTo>
                    <a:pt x="132" y="113"/>
                    <a:pt x="132" y="116"/>
                    <a:pt x="127" y="116"/>
                  </a:cubicBezTo>
                  <a:lnTo>
                    <a:pt x="139" y="116"/>
                  </a:lnTo>
                  <a:cubicBezTo>
                    <a:pt x="143" y="108"/>
                    <a:pt x="146" y="101"/>
                    <a:pt x="150" y="94"/>
                  </a:cubicBezTo>
                  <a:cubicBezTo>
                    <a:pt x="150" y="90"/>
                    <a:pt x="150" y="82"/>
                    <a:pt x="146" y="79"/>
                  </a:cubicBezTo>
                  <a:cubicBezTo>
                    <a:pt x="120" y="71"/>
                    <a:pt x="105" y="53"/>
                    <a:pt x="91" y="30"/>
                  </a:cubicBezTo>
                  <a:cubicBezTo>
                    <a:pt x="83" y="18"/>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9" name="Google Shape;44129;p28"/>
            <p:cNvSpPr/>
            <p:nvPr/>
          </p:nvSpPr>
          <p:spPr>
            <a:xfrm>
              <a:off x="-3981439" y="-3200301"/>
              <a:ext cx="6160" cy="3963"/>
            </a:xfrm>
            <a:custGeom>
              <a:avLst/>
              <a:gdLst/>
              <a:ahLst/>
              <a:cxnLst/>
              <a:rect l="l" t="t" r="r" b="b"/>
              <a:pathLst>
                <a:path w="129" h="83" extrusionOk="0">
                  <a:moveTo>
                    <a:pt x="94" y="0"/>
                  </a:moveTo>
                  <a:cubicBezTo>
                    <a:pt x="87" y="8"/>
                    <a:pt x="75" y="12"/>
                    <a:pt x="68" y="12"/>
                  </a:cubicBezTo>
                  <a:cubicBezTo>
                    <a:pt x="64" y="12"/>
                    <a:pt x="56" y="12"/>
                    <a:pt x="53" y="8"/>
                  </a:cubicBezTo>
                  <a:lnTo>
                    <a:pt x="30" y="8"/>
                  </a:lnTo>
                  <a:cubicBezTo>
                    <a:pt x="23" y="12"/>
                    <a:pt x="12" y="12"/>
                    <a:pt x="1" y="16"/>
                  </a:cubicBezTo>
                  <a:cubicBezTo>
                    <a:pt x="16" y="45"/>
                    <a:pt x="38" y="68"/>
                    <a:pt x="72" y="83"/>
                  </a:cubicBezTo>
                  <a:lnTo>
                    <a:pt x="87" y="83"/>
                  </a:lnTo>
                  <a:cubicBezTo>
                    <a:pt x="98" y="83"/>
                    <a:pt x="106" y="79"/>
                    <a:pt x="101" y="61"/>
                  </a:cubicBezTo>
                  <a:cubicBezTo>
                    <a:pt x="98" y="42"/>
                    <a:pt x="106" y="30"/>
                    <a:pt x="128" y="30"/>
                  </a:cubicBezTo>
                  <a:cubicBezTo>
                    <a:pt x="124" y="12"/>
                    <a:pt x="116"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0" name="Google Shape;44130;p28"/>
            <p:cNvSpPr/>
            <p:nvPr/>
          </p:nvSpPr>
          <p:spPr>
            <a:xfrm>
              <a:off x="-3849362" y="-3572082"/>
              <a:ext cx="5778" cy="4823"/>
            </a:xfrm>
            <a:custGeom>
              <a:avLst/>
              <a:gdLst/>
              <a:ahLst/>
              <a:cxnLst/>
              <a:rect l="l" t="t" r="r" b="b"/>
              <a:pathLst>
                <a:path w="121" h="101" extrusionOk="0">
                  <a:moveTo>
                    <a:pt x="38" y="0"/>
                  </a:moveTo>
                  <a:lnTo>
                    <a:pt x="38" y="0"/>
                  </a:lnTo>
                  <a:cubicBezTo>
                    <a:pt x="1" y="71"/>
                    <a:pt x="1" y="71"/>
                    <a:pt x="68" y="83"/>
                  </a:cubicBezTo>
                  <a:cubicBezTo>
                    <a:pt x="80" y="86"/>
                    <a:pt x="83" y="97"/>
                    <a:pt x="94" y="100"/>
                  </a:cubicBezTo>
                  <a:cubicBezTo>
                    <a:pt x="121" y="41"/>
                    <a:pt x="76" y="2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1" name="Google Shape;44131;p28"/>
            <p:cNvSpPr/>
            <p:nvPr/>
          </p:nvSpPr>
          <p:spPr>
            <a:xfrm>
              <a:off x="-4039264" y="-3234012"/>
              <a:ext cx="3438" cy="8213"/>
            </a:xfrm>
            <a:custGeom>
              <a:avLst/>
              <a:gdLst/>
              <a:ahLst/>
              <a:cxnLst/>
              <a:rect l="l" t="t" r="r" b="b"/>
              <a:pathLst>
                <a:path w="72" h="172" extrusionOk="0">
                  <a:moveTo>
                    <a:pt x="42" y="0"/>
                  </a:moveTo>
                  <a:cubicBezTo>
                    <a:pt x="27" y="0"/>
                    <a:pt x="19" y="18"/>
                    <a:pt x="19" y="34"/>
                  </a:cubicBezTo>
                  <a:cubicBezTo>
                    <a:pt x="27" y="41"/>
                    <a:pt x="38" y="52"/>
                    <a:pt x="30" y="60"/>
                  </a:cubicBezTo>
                  <a:cubicBezTo>
                    <a:pt x="1" y="94"/>
                    <a:pt x="11" y="135"/>
                    <a:pt x="16" y="172"/>
                  </a:cubicBezTo>
                  <a:cubicBezTo>
                    <a:pt x="23" y="172"/>
                    <a:pt x="27" y="172"/>
                    <a:pt x="30" y="168"/>
                  </a:cubicBezTo>
                  <a:cubicBezTo>
                    <a:pt x="42" y="161"/>
                    <a:pt x="45" y="149"/>
                    <a:pt x="42" y="139"/>
                  </a:cubicBezTo>
                  <a:cubicBezTo>
                    <a:pt x="30" y="116"/>
                    <a:pt x="34" y="108"/>
                    <a:pt x="42" y="108"/>
                  </a:cubicBezTo>
                  <a:cubicBezTo>
                    <a:pt x="45" y="108"/>
                    <a:pt x="49" y="112"/>
                    <a:pt x="56" y="112"/>
                  </a:cubicBezTo>
                  <a:cubicBezTo>
                    <a:pt x="61" y="116"/>
                    <a:pt x="68" y="120"/>
                    <a:pt x="71" y="120"/>
                  </a:cubicBezTo>
                  <a:cubicBezTo>
                    <a:pt x="68" y="97"/>
                    <a:pt x="68" y="75"/>
                    <a:pt x="64" y="56"/>
                  </a:cubicBezTo>
                  <a:cubicBezTo>
                    <a:pt x="61" y="49"/>
                    <a:pt x="56" y="45"/>
                    <a:pt x="53" y="37"/>
                  </a:cubicBezTo>
                  <a:cubicBezTo>
                    <a:pt x="53" y="26"/>
                    <a:pt x="68"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2" name="Google Shape;44132;p28"/>
            <p:cNvSpPr/>
            <p:nvPr/>
          </p:nvSpPr>
          <p:spPr>
            <a:xfrm>
              <a:off x="-3957516" y="-3227805"/>
              <a:ext cx="6112" cy="4727"/>
            </a:xfrm>
            <a:custGeom>
              <a:avLst/>
              <a:gdLst/>
              <a:ahLst/>
              <a:cxnLst/>
              <a:rect l="l" t="t" r="r" b="b"/>
              <a:pathLst>
                <a:path w="128" h="99" extrusionOk="0">
                  <a:moveTo>
                    <a:pt x="0" y="0"/>
                  </a:moveTo>
                  <a:cubicBezTo>
                    <a:pt x="0" y="23"/>
                    <a:pt x="12" y="42"/>
                    <a:pt x="26" y="57"/>
                  </a:cubicBezTo>
                  <a:cubicBezTo>
                    <a:pt x="34" y="61"/>
                    <a:pt x="45" y="64"/>
                    <a:pt x="57" y="68"/>
                  </a:cubicBezTo>
                  <a:lnTo>
                    <a:pt x="60" y="68"/>
                  </a:lnTo>
                  <a:cubicBezTo>
                    <a:pt x="83" y="68"/>
                    <a:pt x="98" y="90"/>
                    <a:pt x="116" y="98"/>
                  </a:cubicBezTo>
                  <a:cubicBezTo>
                    <a:pt x="121" y="79"/>
                    <a:pt x="128" y="64"/>
                    <a:pt x="128" y="45"/>
                  </a:cubicBezTo>
                  <a:cubicBezTo>
                    <a:pt x="128" y="27"/>
                    <a:pt x="121" y="12"/>
                    <a:pt x="102" y="12"/>
                  </a:cubicBezTo>
                  <a:cubicBezTo>
                    <a:pt x="98" y="12"/>
                    <a:pt x="94" y="12"/>
                    <a:pt x="90" y="16"/>
                  </a:cubicBezTo>
                  <a:cubicBezTo>
                    <a:pt x="71" y="19"/>
                    <a:pt x="57" y="23"/>
                    <a:pt x="45" y="23"/>
                  </a:cubicBezTo>
                  <a:cubicBezTo>
                    <a:pt x="31" y="23"/>
                    <a:pt x="16" y="1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3" name="Google Shape;44133;p28"/>
            <p:cNvSpPr/>
            <p:nvPr/>
          </p:nvSpPr>
          <p:spPr>
            <a:xfrm>
              <a:off x="-3822765" y="-3334908"/>
              <a:ext cx="7210" cy="5061"/>
            </a:xfrm>
            <a:custGeom>
              <a:avLst/>
              <a:gdLst/>
              <a:ahLst/>
              <a:cxnLst/>
              <a:rect l="l" t="t" r="r" b="b"/>
              <a:pathLst>
                <a:path w="151" h="106" extrusionOk="0">
                  <a:moveTo>
                    <a:pt x="64" y="1"/>
                  </a:moveTo>
                  <a:cubicBezTo>
                    <a:pt x="53" y="16"/>
                    <a:pt x="42" y="38"/>
                    <a:pt x="16" y="38"/>
                  </a:cubicBezTo>
                  <a:lnTo>
                    <a:pt x="12" y="38"/>
                  </a:lnTo>
                  <a:cubicBezTo>
                    <a:pt x="8" y="45"/>
                    <a:pt x="4" y="57"/>
                    <a:pt x="1" y="68"/>
                  </a:cubicBezTo>
                  <a:lnTo>
                    <a:pt x="16" y="68"/>
                  </a:lnTo>
                  <a:cubicBezTo>
                    <a:pt x="23" y="68"/>
                    <a:pt x="27" y="68"/>
                    <a:pt x="35" y="64"/>
                  </a:cubicBezTo>
                  <a:lnTo>
                    <a:pt x="53" y="64"/>
                  </a:lnTo>
                  <a:cubicBezTo>
                    <a:pt x="68" y="64"/>
                    <a:pt x="75" y="72"/>
                    <a:pt x="64" y="106"/>
                  </a:cubicBezTo>
                  <a:cubicBezTo>
                    <a:pt x="102" y="102"/>
                    <a:pt x="117" y="64"/>
                    <a:pt x="151" y="50"/>
                  </a:cubicBezTo>
                  <a:cubicBezTo>
                    <a:pt x="143" y="42"/>
                    <a:pt x="135" y="38"/>
                    <a:pt x="125" y="38"/>
                  </a:cubicBezTo>
                  <a:lnTo>
                    <a:pt x="109" y="38"/>
                  </a:lnTo>
                  <a:cubicBezTo>
                    <a:pt x="83" y="38"/>
                    <a:pt x="80"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4" name="Google Shape;44134;p28"/>
            <p:cNvSpPr/>
            <p:nvPr/>
          </p:nvSpPr>
          <p:spPr>
            <a:xfrm>
              <a:off x="-3968737" y="-3245807"/>
              <a:ext cx="4679" cy="4871"/>
            </a:xfrm>
            <a:custGeom>
              <a:avLst/>
              <a:gdLst/>
              <a:ahLst/>
              <a:cxnLst/>
              <a:rect l="l" t="t" r="r" b="b"/>
              <a:pathLst>
                <a:path w="98" h="102" extrusionOk="0">
                  <a:moveTo>
                    <a:pt x="23" y="1"/>
                  </a:moveTo>
                  <a:cubicBezTo>
                    <a:pt x="7" y="1"/>
                    <a:pt x="0" y="11"/>
                    <a:pt x="4" y="37"/>
                  </a:cubicBezTo>
                  <a:cubicBezTo>
                    <a:pt x="7" y="60"/>
                    <a:pt x="7" y="82"/>
                    <a:pt x="30" y="94"/>
                  </a:cubicBezTo>
                  <a:cubicBezTo>
                    <a:pt x="49" y="86"/>
                    <a:pt x="75" y="101"/>
                    <a:pt x="86" y="72"/>
                  </a:cubicBezTo>
                  <a:cubicBezTo>
                    <a:pt x="97" y="37"/>
                    <a:pt x="64" y="30"/>
                    <a:pt x="52" y="11"/>
                  </a:cubicBezTo>
                  <a:cubicBezTo>
                    <a:pt x="42"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5" name="Google Shape;44135;p28"/>
            <p:cNvSpPr/>
            <p:nvPr/>
          </p:nvSpPr>
          <p:spPr>
            <a:xfrm>
              <a:off x="-3978956" y="-3462878"/>
              <a:ext cx="4154" cy="4679"/>
            </a:xfrm>
            <a:custGeom>
              <a:avLst/>
              <a:gdLst/>
              <a:ahLst/>
              <a:cxnLst/>
              <a:rect l="l" t="t" r="r" b="b"/>
              <a:pathLst>
                <a:path w="87" h="98" extrusionOk="0">
                  <a:moveTo>
                    <a:pt x="38" y="1"/>
                  </a:moveTo>
                  <a:cubicBezTo>
                    <a:pt x="20" y="12"/>
                    <a:pt x="31" y="49"/>
                    <a:pt x="1" y="53"/>
                  </a:cubicBezTo>
                  <a:cubicBezTo>
                    <a:pt x="1" y="83"/>
                    <a:pt x="16" y="98"/>
                    <a:pt x="35" y="98"/>
                  </a:cubicBezTo>
                  <a:cubicBezTo>
                    <a:pt x="46" y="98"/>
                    <a:pt x="54" y="94"/>
                    <a:pt x="64" y="90"/>
                  </a:cubicBezTo>
                  <a:cubicBezTo>
                    <a:pt x="68" y="87"/>
                    <a:pt x="72" y="79"/>
                    <a:pt x="80" y="75"/>
                  </a:cubicBezTo>
                  <a:cubicBezTo>
                    <a:pt x="80" y="56"/>
                    <a:pt x="83" y="38"/>
                    <a:pt x="87" y="23"/>
                  </a:cubicBezTo>
                  <a:cubicBezTo>
                    <a:pt x="72" y="8"/>
                    <a:pt x="54"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6" name="Google Shape;44136;p28"/>
            <p:cNvSpPr/>
            <p:nvPr/>
          </p:nvSpPr>
          <p:spPr>
            <a:xfrm>
              <a:off x="-3868223" y="-3348612"/>
              <a:ext cx="5014" cy="4823"/>
            </a:xfrm>
            <a:custGeom>
              <a:avLst/>
              <a:gdLst/>
              <a:ahLst/>
              <a:cxnLst/>
              <a:rect l="l" t="t" r="r" b="b"/>
              <a:pathLst>
                <a:path w="105" h="101" extrusionOk="0">
                  <a:moveTo>
                    <a:pt x="59" y="0"/>
                  </a:moveTo>
                  <a:cubicBezTo>
                    <a:pt x="45" y="0"/>
                    <a:pt x="26" y="11"/>
                    <a:pt x="11" y="15"/>
                  </a:cubicBezTo>
                  <a:cubicBezTo>
                    <a:pt x="7" y="15"/>
                    <a:pt x="4" y="18"/>
                    <a:pt x="0" y="26"/>
                  </a:cubicBezTo>
                  <a:cubicBezTo>
                    <a:pt x="11" y="45"/>
                    <a:pt x="45" y="68"/>
                    <a:pt x="4" y="90"/>
                  </a:cubicBezTo>
                  <a:cubicBezTo>
                    <a:pt x="11" y="97"/>
                    <a:pt x="18" y="101"/>
                    <a:pt x="26" y="101"/>
                  </a:cubicBezTo>
                  <a:lnTo>
                    <a:pt x="37" y="101"/>
                  </a:lnTo>
                  <a:cubicBezTo>
                    <a:pt x="52" y="71"/>
                    <a:pt x="104" y="56"/>
                    <a:pt x="82" y="15"/>
                  </a:cubicBezTo>
                  <a:cubicBezTo>
                    <a:pt x="74" y="4"/>
                    <a:pt x="67"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7" name="Google Shape;44137;p28"/>
            <p:cNvSpPr/>
            <p:nvPr/>
          </p:nvSpPr>
          <p:spPr>
            <a:xfrm>
              <a:off x="-4196170" y="-3252778"/>
              <a:ext cx="12033" cy="5396"/>
            </a:xfrm>
            <a:custGeom>
              <a:avLst/>
              <a:gdLst/>
              <a:ahLst/>
              <a:cxnLst/>
              <a:rect l="l" t="t" r="r" b="b"/>
              <a:pathLst>
                <a:path w="252" h="113" extrusionOk="0">
                  <a:moveTo>
                    <a:pt x="173" y="0"/>
                  </a:moveTo>
                  <a:cubicBezTo>
                    <a:pt x="117" y="0"/>
                    <a:pt x="23" y="61"/>
                    <a:pt x="0" y="113"/>
                  </a:cubicBezTo>
                  <a:cubicBezTo>
                    <a:pt x="31" y="105"/>
                    <a:pt x="45" y="75"/>
                    <a:pt x="72" y="64"/>
                  </a:cubicBezTo>
                  <a:cubicBezTo>
                    <a:pt x="128" y="38"/>
                    <a:pt x="184" y="19"/>
                    <a:pt x="243" y="16"/>
                  </a:cubicBezTo>
                  <a:cubicBezTo>
                    <a:pt x="247" y="12"/>
                    <a:pt x="247" y="4"/>
                    <a:pt x="252" y="0"/>
                  </a:cubicBezTo>
                  <a:lnTo>
                    <a:pt x="252" y="0"/>
                  </a:lnTo>
                  <a:cubicBezTo>
                    <a:pt x="240" y="4"/>
                    <a:pt x="229" y="4"/>
                    <a:pt x="217" y="4"/>
                  </a:cubicBezTo>
                  <a:cubicBezTo>
                    <a:pt x="207" y="4"/>
                    <a:pt x="195" y="4"/>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8" name="Google Shape;44138;p28"/>
            <p:cNvSpPr/>
            <p:nvPr/>
          </p:nvSpPr>
          <p:spPr>
            <a:xfrm>
              <a:off x="-3733282" y="-3375782"/>
              <a:ext cx="5396" cy="5778"/>
            </a:xfrm>
            <a:custGeom>
              <a:avLst/>
              <a:gdLst/>
              <a:ahLst/>
              <a:cxnLst/>
              <a:rect l="l" t="t" r="r" b="b"/>
              <a:pathLst>
                <a:path w="113" h="121" extrusionOk="0">
                  <a:moveTo>
                    <a:pt x="93" y="1"/>
                  </a:moveTo>
                  <a:cubicBezTo>
                    <a:pt x="75" y="12"/>
                    <a:pt x="63" y="38"/>
                    <a:pt x="37" y="38"/>
                  </a:cubicBezTo>
                  <a:cubicBezTo>
                    <a:pt x="40" y="61"/>
                    <a:pt x="33" y="76"/>
                    <a:pt x="11" y="87"/>
                  </a:cubicBezTo>
                  <a:cubicBezTo>
                    <a:pt x="0" y="94"/>
                    <a:pt x="0" y="109"/>
                    <a:pt x="4" y="121"/>
                  </a:cubicBezTo>
                  <a:cubicBezTo>
                    <a:pt x="22" y="116"/>
                    <a:pt x="40" y="116"/>
                    <a:pt x="63" y="113"/>
                  </a:cubicBezTo>
                  <a:cubicBezTo>
                    <a:pt x="78" y="83"/>
                    <a:pt x="97" y="57"/>
                    <a:pt x="112" y="31"/>
                  </a:cubicBezTo>
                  <a:cubicBezTo>
                    <a:pt x="97" y="23"/>
                    <a:pt x="97" y="12"/>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9" name="Google Shape;44139;p28"/>
            <p:cNvSpPr/>
            <p:nvPr/>
          </p:nvSpPr>
          <p:spPr>
            <a:xfrm>
              <a:off x="-3700812" y="-3610473"/>
              <a:ext cx="4823" cy="3820"/>
            </a:xfrm>
            <a:custGeom>
              <a:avLst/>
              <a:gdLst/>
              <a:ahLst/>
              <a:cxnLst/>
              <a:rect l="l" t="t" r="r" b="b"/>
              <a:pathLst>
                <a:path w="101" h="80" extrusionOk="0">
                  <a:moveTo>
                    <a:pt x="45" y="0"/>
                  </a:moveTo>
                  <a:cubicBezTo>
                    <a:pt x="23" y="0"/>
                    <a:pt x="7" y="15"/>
                    <a:pt x="4" y="38"/>
                  </a:cubicBezTo>
                  <a:cubicBezTo>
                    <a:pt x="0" y="79"/>
                    <a:pt x="33" y="64"/>
                    <a:pt x="52" y="71"/>
                  </a:cubicBezTo>
                  <a:lnTo>
                    <a:pt x="64" y="71"/>
                  </a:lnTo>
                  <a:cubicBezTo>
                    <a:pt x="83" y="71"/>
                    <a:pt x="90" y="49"/>
                    <a:pt x="101" y="30"/>
                  </a:cubicBezTo>
                  <a:cubicBezTo>
                    <a:pt x="93" y="4"/>
                    <a:pt x="71"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0" name="Google Shape;44140;p28"/>
            <p:cNvSpPr/>
            <p:nvPr/>
          </p:nvSpPr>
          <p:spPr>
            <a:xfrm>
              <a:off x="-4009420" y="-3336818"/>
              <a:ext cx="4823" cy="4823"/>
            </a:xfrm>
            <a:custGeom>
              <a:avLst/>
              <a:gdLst/>
              <a:ahLst/>
              <a:cxnLst/>
              <a:rect l="l" t="t" r="r" b="b"/>
              <a:pathLst>
                <a:path w="101" h="101" extrusionOk="0">
                  <a:moveTo>
                    <a:pt x="52" y="0"/>
                  </a:moveTo>
                  <a:cubicBezTo>
                    <a:pt x="33" y="0"/>
                    <a:pt x="14" y="7"/>
                    <a:pt x="0" y="23"/>
                  </a:cubicBezTo>
                  <a:cubicBezTo>
                    <a:pt x="14" y="45"/>
                    <a:pt x="45" y="56"/>
                    <a:pt x="33" y="101"/>
                  </a:cubicBezTo>
                  <a:cubicBezTo>
                    <a:pt x="56" y="82"/>
                    <a:pt x="71" y="71"/>
                    <a:pt x="86" y="59"/>
                  </a:cubicBezTo>
                  <a:cubicBezTo>
                    <a:pt x="101" y="49"/>
                    <a:pt x="93" y="30"/>
                    <a:pt x="93" y="11"/>
                  </a:cubicBezTo>
                  <a:cubicBezTo>
                    <a:pt x="78" y="4"/>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1" name="Google Shape;44141;p28"/>
            <p:cNvSpPr/>
            <p:nvPr/>
          </p:nvSpPr>
          <p:spPr>
            <a:xfrm>
              <a:off x="-3887896" y="-3205649"/>
              <a:ext cx="5061" cy="6637"/>
            </a:xfrm>
            <a:custGeom>
              <a:avLst/>
              <a:gdLst/>
              <a:ahLst/>
              <a:cxnLst/>
              <a:rect l="l" t="t" r="r" b="b"/>
              <a:pathLst>
                <a:path w="106" h="139" extrusionOk="0">
                  <a:moveTo>
                    <a:pt x="38" y="0"/>
                  </a:moveTo>
                  <a:lnTo>
                    <a:pt x="38" y="0"/>
                  </a:lnTo>
                  <a:cubicBezTo>
                    <a:pt x="23" y="4"/>
                    <a:pt x="23" y="26"/>
                    <a:pt x="12" y="34"/>
                  </a:cubicBezTo>
                  <a:cubicBezTo>
                    <a:pt x="0" y="71"/>
                    <a:pt x="4" y="105"/>
                    <a:pt x="23" y="138"/>
                  </a:cubicBezTo>
                  <a:cubicBezTo>
                    <a:pt x="53" y="131"/>
                    <a:pt x="64" y="86"/>
                    <a:pt x="102" y="86"/>
                  </a:cubicBezTo>
                  <a:lnTo>
                    <a:pt x="105" y="86"/>
                  </a:lnTo>
                  <a:cubicBezTo>
                    <a:pt x="105" y="83"/>
                    <a:pt x="102" y="83"/>
                    <a:pt x="98" y="83"/>
                  </a:cubicBezTo>
                  <a:cubicBezTo>
                    <a:pt x="64" y="68"/>
                    <a:pt x="31" y="52"/>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2" name="Google Shape;44142;p28"/>
            <p:cNvSpPr/>
            <p:nvPr/>
          </p:nvSpPr>
          <p:spPr>
            <a:xfrm>
              <a:off x="-4041938" y="-3263856"/>
              <a:ext cx="6828" cy="4536"/>
            </a:xfrm>
            <a:custGeom>
              <a:avLst/>
              <a:gdLst/>
              <a:ahLst/>
              <a:cxnLst/>
              <a:rect l="l" t="t" r="r" b="b"/>
              <a:pathLst>
                <a:path w="143" h="95" extrusionOk="0">
                  <a:moveTo>
                    <a:pt x="101" y="1"/>
                  </a:moveTo>
                  <a:cubicBezTo>
                    <a:pt x="94" y="12"/>
                    <a:pt x="83" y="20"/>
                    <a:pt x="72" y="20"/>
                  </a:cubicBezTo>
                  <a:cubicBezTo>
                    <a:pt x="64" y="20"/>
                    <a:pt x="53" y="15"/>
                    <a:pt x="45" y="12"/>
                  </a:cubicBezTo>
                  <a:cubicBezTo>
                    <a:pt x="34" y="8"/>
                    <a:pt x="27" y="5"/>
                    <a:pt x="19" y="5"/>
                  </a:cubicBezTo>
                  <a:lnTo>
                    <a:pt x="12" y="5"/>
                  </a:lnTo>
                  <a:cubicBezTo>
                    <a:pt x="0" y="34"/>
                    <a:pt x="19" y="46"/>
                    <a:pt x="31" y="65"/>
                  </a:cubicBezTo>
                  <a:cubicBezTo>
                    <a:pt x="38" y="60"/>
                    <a:pt x="45" y="57"/>
                    <a:pt x="53" y="53"/>
                  </a:cubicBezTo>
                  <a:cubicBezTo>
                    <a:pt x="64" y="46"/>
                    <a:pt x="79" y="38"/>
                    <a:pt x="90" y="38"/>
                  </a:cubicBezTo>
                  <a:cubicBezTo>
                    <a:pt x="105" y="38"/>
                    <a:pt x="117" y="49"/>
                    <a:pt x="124" y="79"/>
                  </a:cubicBezTo>
                  <a:cubicBezTo>
                    <a:pt x="124" y="83"/>
                    <a:pt x="135" y="87"/>
                    <a:pt x="139" y="94"/>
                  </a:cubicBezTo>
                  <a:cubicBezTo>
                    <a:pt x="143" y="49"/>
                    <a:pt x="120"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3" name="Google Shape;44143;p28"/>
            <p:cNvSpPr/>
            <p:nvPr/>
          </p:nvSpPr>
          <p:spPr>
            <a:xfrm>
              <a:off x="-3947870" y="-3208514"/>
              <a:ext cx="3629" cy="6828"/>
            </a:xfrm>
            <a:custGeom>
              <a:avLst/>
              <a:gdLst/>
              <a:ahLst/>
              <a:cxnLst/>
              <a:rect l="l" t="t" r="r" b="b"/>
              <a:pathLst>
                <a:path w="76" h="143" extrusionOk="0">
                  <a:moveTo>
                    <a:pt x="19" y="0"/>
                  </a:moveTo>
                  <a:cubicBezTo>
                    <a:pt x="4" y="41"/>
                    <a:pt x="4" y="83"/>
                    <a:pt x="0" y="128"/>
                  </a:cubicBezTo>
                  <a:cubicBezTo>
                    <a:pt x="4" y="131"/>
                    <a:pt x="4" y="139"/>
                    <a:pt x="4" y="143"/>
                  </a:cubicBezTo>
                  <a:cubicBezTo>
                    <a:pt x="15" y="135"/>
                    <a:pt x="26" y="128"/>
                    <a:pt x="31" y="117"/>
                  </a:cubicBezTo>
                  <a:cubicBezTo>
                    <a:pt x="38" y="79"/>
                    <a:pt x="76" y="4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4" name="Google Shape;44144;p28"/>
            <p:cNvSpPr/>
            <p:nvPr/>
          </p:nvSpPr>
          <p:spPr>
            <a:xfrm>
              <a:off x="-4080520" y="-3516740"/>
              <a:ext cx="4011" cy="6637"/>
            </a:xfrm>
            <a:custGeom>
              <a:avLst/>
              <a:gdLst/>
              <a:ahLst/>
              <a:cxnLst/>
              <a:rect l="l" t="t" r="r" b="b"/>
              <a:pathLst>
                <a:path w="84" h="139" extrusionOk="0">
                  <a:moveTo>
                    <a:pt x="46" y="0"/>
                  </a:moveTo>
                  <a:lnTo>
                    <a:pt x="46" y="0"/>
                  </a:lnTo>
                  <a:cubicBezTo>
                    <a:pt x="35" y="26"/>
                    <a:pt x="83" y="67"/>
                    <a:pt x="28" y="82"/>
                  </a:cubicBezTo>
                  <a:cubicBezTo>
                    <a:pt x="9" y="85"/>
                    <a:pt x="1" y="101"/>
                    <a:pt x="5" y="116"/>
                  </a:cubicBezTo>
                  <a:cubicBezTo>
                    <a:pt x="5" y="135"/>
                    <a:pt x="19" y="138"/>
                    <a:pt x="38" y="138"/>
                  </a:cubicBezTo>
                  <a:cubicBezTo>
                    <a:pt x="61" y="138"/>
                    <a:pt x="68" y="127"/>
                    <a:pt x="72" y="104"/>
                  </a:cubicBezTo>
                  <a:cubicBezTo>
                    <a:pt x="76" y="90"/>
                    <a:pt x="61" y="71"/>
                    <a:pt x="80" y="56"/>
                  </a:cubicBezTo>
                  <a:lnTo>
                    <a:pt x="80" y="26"/>
                  </a:lnTo>
                  <a:cubicBezTo>
                    <a:pt x="68" y="18"/>
                    <a:pt x="57" y="11"/>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5" name="Google Shape;44145;p28"/>
            <p:cNvSpPr/>
            <p:nvPr/>
          </p:nvSpPr>
          <p:spPr>
            <a:xfrm>
              <a:off x="-3794927" y="-3272976"/>
              <a:ext cx="5778" cy="4011"/>
            </a:xfrm>
            <a:custGeom>
              <a:avLst/>
              <a:gdLst/>
              <a:ahLst/>
              <a:cxnLst/>
              <a:rect l="l" t="t" r="r" b="b"/>
              <a:pathLst>
                <a:path w="121" h="84" extrusionOk="0">
                  <a:moveTo>
                    <a:pt x="61" y="1"/>
                  </a:moveTo>
                  <a:cubicBezTo>
                    <a:pt x="53" y="12"/>
                    <a:pt x="46" y="16"/>
                    <a:pt x="35" y="16"/>
                  </a:cubicBezTo>
                  <a:cubicBezTo>
                    <a:pt x="31" y="16"/>
                    <a:pt x="27" y="16"/>
                    <a:pt x="20" y="12"/>
                  </a:cubicBezTo>
                  <a:lnTo>
                    <a:pt x="1" y="12"/>
                  </a:lnTo>
                  <a:cubicBezTo>
                    <a:pt x="23" y="65"/>
                    <a:pt x="31" y="83"/>
                    <a:pt x="53" y="83"/>
                  </a:cubicBezTo>
                  <a:cubicBezTo>
                    <a:pt x="68" y="83"/>
                    <a:pt x="91" y="76"/>
                    <a:pt x="120" y="65"/>
                  </a:cubicBezTo>
                  <a:cubicBezTo>
                    <a:pt x="91" y="54"/>
                    <a:pt x="80" y="23"/>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6" name="Google Shape;44146;p28"/>
            <p:cNvSpPr/>
            <p:nvPr/>
          </p:nvSpPr>
          <p:spPr>
            <a:xfrm>
              <a:off x="-3635299" y="-3469277"/>
              <a:ext cx="3772" cy="4297"/>
            </a:xfrm>
            <a:custGeom>
              <a:avLst/>
              <a:gdLst/>
              <a:ahLst/>
              <a:cxnLst/>
              <a:rect l="l" t="t" r="r" b="b"/>
              <a:pathLst>
                <a:path w="79" h="90" extrusionOk="0">
                  <a:moveTo>
                    <a:pt x="4" y="77"/>
                  </a:moveTo>
                  <a:lnTo>
                    <a:pt x="4" y="77"/>
                  </a:lnTo>
                  <a:cubicBezTo>
                    <a:pt x="3" y="78"/>
                    <a:pt x="3" y="78"/>
                    <a:pt x="3" y="78"/>
                  </a:cubicBezTo>
                  <a:cubicBezTo>
                    <a:pt x="3" y="78"/>
                    <a:pt x="3" y="78"/>
                    <a:pt x="4" y="77"/>
                  </a:cubicBezTo>
                  <a:close/>
                  <a:moveTo>
                    <a:pt x="34" y="0"/>
                  </a:moveTo>
                  <a:cubicBezTo>
                    <a:pt x="0" y="4"/>
                    <a:pt x="7" y="48"/>
                    <a:pt x="4" y="77"/>
                  </a:cubicBezTo>
                  <a:lnTo>
                    <a:pt x="4" y="77"/>
                  </a:lnTo>
                  <a:cubicBezTo>
                    <a:pt x="4" y="75"/>
                    <a:pt x="7" y="75"/>
                    <a:pt x="11" y="75"/>
                  </a:cubicBezTo>
                  <a:cubicBezTo>
                    <a:pt x="19" y="75"/>
                    <a:pt x="26" y="78"/>
                    <a:pt x="34" y="83"/>
                  </a:cubicBezTo>
                  <a:cubicBezTo>
                    <a:pt x="41" y="86"/>
                    <a:pt x="48" y="90"/>
                    <a:pt x="56" y="90"/>
                  </a:cubicBezTo>
                  <a:cubicBezTo>
                    <a:pt x="64" y="90"/>
                    <a:pt x="71" y="86"/>
                    <a:pt x="79" y="78"/>
                  </a:cubicBezTo>
                  <a:lnTo>
                    <a:pt x="79" y="75"/>
                  </a:lnTo>
                  <a:cubicBezTo>
                    <a:pt x="74" y="41"/>
                    <a:pt x="7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7" name="Google Shape;44147;p28"/>
            <p:cNvSpPr/>
            <p:nvPr/>
          </p:nvSpPr>
          <p:spPr>
            <a:xfrm>
              <a:off x="-3919316" y="-3638312"/>
              <a:ext cx="6303" cy="4297"/>
            </a:xfrm>
            <a:custGeom>
              <a:avLst/>
              <a:gdLst/>
              <a:ahLst/>
              <a:cxnLst/>
              <a:rect l="l" t="t" r="r" b="b"/>
              <a:pathLst>
                <a:path w="132" h="90" extrusionOk="0">
                  <a:moveTo>
                    <a:pt x="124" y="0"/>
                  </a:moveTo>
                  <a:cubicBezTo>
                    <a:pt x="98" y="0"/>
                    <a:pt x="75" y="15"/>
                    <a:pt x="53" y="19"/>
                  </a:cubicBezTo>
                  <a:cubicBezTo>
                    <a:pt x="1" y="26"/>
                    <a:pt x="11" y="57"/>
                    <a:pt x="23" y="90"/>
                  </a:cubicBezTo>
                  <a:cubicBezTo>
                    <a:pt x="42" y="79"/>
                    <a:pt x="61" y="67"/>
                    <a:pt x="83" y="67"/>
                  </a:cubicBezTo>
                  <a:lnTo>
                    <a:pt x="87" y="67"/>
                  </a:lnTo>
                  <a:cubicBezTo>
                    <a:pt x="98" y="45"/>
                    <a:pt x="132" y="34"/>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8" name="Google Shape;44148;p28"/>
            <p:cNvSpPr/>
            <p:nvPr/>
          </p:nvSpPr>
          <p:spPr>
            <a:xfrm>
              <a:off x="-3961431" y="-3302772"/>
              <a:ext cx="5396" cy="4345"/>
            </a:xfrm>
            <a:custGeom>
              <a:avLst/>
              <a:gdLst/>
              <a:ahLst/>
              <a:cxnLst/>
              <a:rect l="l" t="t" r="r" b="b"/>
              <a:pathLst>
                <a:path w="113" h="91" extrusionOk="0">
                  <a:moveTo>
                    <a:pt x="27" y="0"/>
                  </a:moveTo>
                  <a:cubicBezTo>
                    <a:pt x="49" y="35"/>
                    <a:pt x="15" y="38"/>
                    <a:pt x="1" y="50"/>
                  </a:cubicBezTo>
                  <a:cubicBezTo>
                    <a:pt x="1" y="57"/>
                    <a:pt x="1" y="61"/>
                    <a:pt x="4" y="64"/>
                  </a:cubicBezTo>
                  <a:cubicBezTo>
                    <a:pt x="19" y="90"/>
                    <a:pt x="49" y="68"/>
                    <a:pt x="64" y="90"/>
                  </a:cubicBezTo>
                  <a:cubicBezTo>
                    <a:pt x="105" y="83"/>
                    <a:pt x="113" y="64"/>
                    <a:pt x="86" y="35"/>
                  </a:cubicBezTo>
                  <a:cubicBezTo>
                    <a:pt x="75" y="16"/>
                    <a:pt x="56"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9" name="Google Shape;44149;p28"/>
            <p:cNvSpPr/>
            <p:nvPr/>
          </p:nvSpPr>
          <p:spPr>
            <a:xfrm>
              <a:off x="-4086727" y="-3153697"/>
              <a:ext cx="4489" cy="5205"/>
            </a:xfrm>
            <a:custGeom>
              <a:avLst/>
              <a:gdLst/>
              <a:ahLst/>
              <a:cxnLst/>
              <a:rect l="l" t="t" r="r" b="b"/>
              <a:pathLst>
                <a:path w="94" h="109" extrusionOk="0">
                  <a:moveTo>
                    <a:pt x="27" y="1"/>
                  </a:moveTo>
                  <a:cubicBezTo>
                    <a:pt x="19" y="23"/>
                    <a:pt x="11" y="45"/>
                    <a:pt x="1" y="68"/>
                  </a:cubicBezTo>
                  <a:lnTo>
                    <a:pt x="4" y="68"/>
                  </a:lnTo>
                  <a:cubicBezTo>
                    <a:pt x="30" y="68"/>
                    <a:pt x="41" y="86"/>
                    <a:pt x="53" y="108"/>
                  </a:cubicBezTo>
                  <a:cubicBezTo>
                    <a:pt x="68" y="97"/>
                    <a:pt x="71" y="71"/>
                    <a:pt x="94" y="68"/>
                  </a:cubicBezTo>
                  <a:lnTo>
                    <a:pt x="94" y="56"/>
                  </a:lnTo>
                  <a:cubicBezTo>
                    <a:pt x="90" y="37"/>
                    <a:pt x="94" y="8"/>
                    <a:pt x="75" y="8"/>
                  </a:cubicBezTo>
                  <a:cubicBezTo>
                    <a:pt x="68" y="8"/>
                    <a:pt x="60" y="11"/>
                    <a:pt x="49" y="18"/>
                  </a:cubicBezTo>
                  <a:cubicBezTo>
                    <a:pt x="45" y="11"/>
                    <a:pt x="41"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0" name="Google Shape;44150;p28"/>
            <p:cNvSpPr/>
            <p:nvPr/>
          </p:nvSpPr>
          <p:spPr>
            <a:xfrm>
              <a:off x="-4056406" y="-3330229"/>
              <a:ext cx="6637" cy="5205"/>
            </a:xfrm>
            <a:custGeom>
              <a:avLst/>
              <a:gdLst/>
              <a:ahLst/>
              <a:cxnLst/>
              <a:rect l="l" t="t" r="r" b="b"/>
              <a:pathLst>
                <a:path w="139" h="109" extrusionOk="0">
                  <a:moveTo>
                    <a:pt x="56" y="0"/>
                  </a:moveTo>
                  <a:cubicBezTo>
                    <a:pt x="46" y="4"/>
                    <a:pt x="23" y="4"/>
                    <a:pt x="23" y="11"/>
                  </a:cubicBezTo>
                  <a:cubicBezTo>
                    <a:pt x="38" y="45"/>
                    <a:pt x="1" y="68"/>
                    <a:pt x="8" y="101"/>
                  </a:cubicBezTo>
                  <a:cubicBezTo>
                    <a:pt x="16" y="94"/>
                    <a:pt x="20" y="90"/>
                    <a:pt x="23" y="90"/>
                  </a:cubicBezTo>
                  <a:cubicBezTo>
                    <a:pt x="38" y="90"/>
                    <a:pt x="46" y="104"/>
                    <a:pt x="61" y="109"/>
                  </a:cubicBezTo>
                  <a:cubicBezTo>
                    <a:pt x="53" y="68"/>
                    <a:pt x="53" y="56"/>
                    <a:pt x="75" y="56"/>
                  </a:cubicBezTo>
                  <a:cubicBezTo>
                    <a:pt x="83" y="56"/>
                    <a:pt x="94" y="56"/>
                    <a:pt x="113" y="60"/>
                  </a:cubicBezTo>
                  <a:cubicBezTo>
                    <a:pt x="120" y="49"/>
                    <a:pt x="139" y="42"/>
                    <a:pt x="124" y="23"/>
                  </a:cubicBezTo>
                  <a:cubicBezTo>
                    <a:pt x="113" y="23"/>
                    <a:pt x="98" y="26"/>
                    <a:pt x="87" y="26"/>
                  </a:cubicBezTo>
                  <a:cubicBezTo>
                    <a:pt x="72" y="26"/>
                    <a:pt x="61" y="23"/>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1" name="Google Shape;44151;p28"/>
            <p:cNvSpPr/>
            <p:nvPr/>
          </p:nvSpPr>
          <p:spPr>
            <a:xfrm>
              <a:off x="-4105493" y="-3294368"/>
              <a:ext cx="6828" cy="3820"/>
            </a:xfrm>
            <a:custGeom>
              <a:avLst/>
              <a:gdLst/>
              <a:ahLst/>
              <a:cxnLst/>
              <a:rect l="l" t="t" r="r" b="b"/>
              <a:pathLst>
                <a:path w="143" h="80" extrusionOk="0">
                  <a:moveTo>
                    <a:pt x="61" y="0"/>
                  </a:moveTo>
                  <a:cubicBezTo>
                    <a:pt x="53" y="0"/>
                    <a:pt x="42" y="0"/>
                    <a:pt x="35" y="4"/>
                  </a:cubicBezTo>
                  <a:cubicBezTo>
                    <a:pt x="19" y="12"/>
                    <a:pt x="1" y="42"/>
                    <a:pt x="27" y="79"/>
                  </a:cubicBezTo>
                  <a:cubicBezTo>
                    <a:pt x="30" y="49"/>
                    <a:pt x="42" y="38"/>
                    <a:pt x="53" y="38"/>
                  </a:cubicBezTo>
                  <a:cubicBezTo>
                    <a:pt x="61" y="38"/>
                    <a:pt x="71" y="42"/>
                    <a:pt x="83" y="49"/>
                  </a:cubicBezTo>
                  <a:cubicBezTo>
                    <a:pt x="90" y="57"/>
                    <a:pt x="98" y="60"/>
                    <a:pt x="106" y="60"/>
                  </a:cubicBezTo>
                  <a:cubicBezTo>
                    <a:pt x="116" y="60"/>
                    <a:pt x="132" y="53"/>
                    <a:pt x="142" y="42"/>
                  </a:cubicBezTo>
                  <a:cubicBezTo>
                    <a:pt x="116" y="19"/>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2" name="Google Shape;44152;p28"/>
            <p:cNvSpPr/>
            <p:nvPr/>
          </p:nvSpPr>
          <p:spPr>
            <a:xfrm>
              <a:off x="-3973417" y="-3227805"/>
              <a:ext cx="5778" cy="4536"/>
            </a:xfrm>
            <a:custGeom>
              <a:avLst/>
              <a:gdLst/>
              <a:ahLst/>
              <a:cxnLst/>
              <a:rect l="l" t="t" r="r" b="b"/>
              <a:pathLst>
                <a:path w="121" h="95" extrusionOk="0">
                  <a:moveTo>
                    <a:pt x="87" y="0"/>
                  </a:moveTo>
                  <a:cubicBezTo>
                    <a:pt x="83" y="0"/>
                    <a:pt x="76" y="5"/>
                    <a:pt x="72" y="5"/>
                  </a:cubicBezTo>
                  <a:cubicBezTo>
                    <a:pt x="53" y="31"/>
                    <a:pt x="12" y="23"/>
                    <a:pt x="1" y="57"/>
                  </a:cubicBezTo>
                  <a:lnTo>
                    <a:pt x="5" y="57"/>
                  </a:lnTo>
                  <a:cubicBezTo>
                    <a:pt x="35" y="57"/>
                    <a:pt x="45" y="83"/>
                    <a:pt x="64" y="95"/>
                  </a:cubicBezTo>
                  <a:cubicBezTo>
                    <a:pt x="95" y="90"/>
                    <a:pt x="121" y="90"/>
                    <a:pt x="95" y="50"/>
                  </a:cubicBezTo>
                  <a:cubicBezTo>
                    <a:pt x="87" y="38"/>
                    <a:pt x="90" y="23"/>
                    <a:pt x="105" y="12"/>
                  </a:cubicBezTo>
                  <a:cubicBezTo>
                    <a:pt x="98" y="5"/>
                    <a:pt x="95"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3" name="Google Shape;44153;p28"/>
            <p:cNvSpPr/>
            <p:nvPr/>
          </p:nvSpPr>
          <p:spPr>
            <a:xfrm>
              <a:off x="-4004263" y="-3360598"/>
              <a:ext cx="4871" cy="3963"/>
            </a:xfrm>
            <a:custGeom>
              <a:avLst/>
              <a:gdLst/>
              <a:ahLst/>
              <a:cxnLst/>
              <a:rect l="l" t="t" r="r" b="b"/>
              <a:pathLst>
                <a:path w="102" h="83" extrusionOk="0">
                  <a:moveTo>
                    <a:pt x="45" y="0"/>
                  </a:moveTo>
                  <a:cubicBezTo>
                    <a:pt x="30" y="0"/>
                    <a:pt x="15" y="12"/>
                    <a:pt x="1" y="27"/>
                  </a:cubicBezTo>
                  <a:cubicBezTo>
                    <a:pt x="15" y="31"/>
                    <a:pt x="19" y="42"/>
                    <a:pt x="23" y="57"/>
                  </a:cubicBezTo>
                  <a:cubicBezTo>
                    <a:pt x="37" y="72"/>
                    <a:pt x="53" y="83"/>
                    <a:pt x="75" y="83"/>
                  </a:cubicBezTo>
                  <a:lnTo>
                    <a:pt x="90" y="83"/>
                  </a:lnTo>
                  <a:cubicBezTo>
                    <a:pt x="94" y="76"/>
                    <a:pt x="97" y="68"/>
                    <a:pt x="101" y="64"/>
                  </a:cubicBezTo>
                  <a:cubicBezTo>
                    <a:pt x="82" y="23"/>
                    <a:pt x="6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4" name="Google Shape;44154;p28"/>
            <p:cNvSpPr/>
            <p:nvPr/>
          </p:nvSpPr>
          <p:spPr>
            <a:xfrm>
              <a:off x="-3978048" y="-3198868"/>
              <a:ext cx="5587" cy="5396"/>
            </a:xfrm>
            <a:custGeom>
              <a:avLst/>
              <a:gdLst/>
              <a:ahLst/>
              <a:cxnLst/>
              <a:rect l="l" t="t" r="r" b="b"/>
              <a:pathLst>
                <a:path w="117" h="113" extrusionOk="0">
                  <a:moveTo>
                    <a:pt x="57" y="0"/>
                  </a:moveTo>
                  <a:cubicBezTo>
                    <a:pt x="35" y="0"/>
                    <a:pt x="27" y="12"/>
                    <a:pt x="30" y="31"/>
                  </a:cubicBezTo>
                  <a:cubicBezTo>
                    <a:pt x="35" y="49"/>
                    <a:pt x="27" y="53"/>
                    <a:pt x="16" y="53"/>
                  </a:cubicBezTo>
                  <a:lnTo>
                    <a:pt x="1" y="53"/>
                  </a:lnTo>
                  <a:cubicBezTo>
                    <a:pt x="4" y="67"/>
                    <a:pt x="4" y="98"/>
                    <a:pt x="19" y="98"/>
                  </a:cubicBezTo>
                  <a:lnTo>
                    <a:pt x="27" y="98"/>
                  </a:lnTo>
                  <a:cubicBezTo>
                    <a:pt x="30" y="94"/>
                    <a:pt x="38" y="94"/>
                    <a:pt x="45" y="94"/>
                  </a:cubicBezTo>
                  <a:cubicBezTo>
                    <a:pt x="57" y="94"/>
                    <a:pt x="68" y="98"/>
                    <a:pt x="75" y="105"/>
                  </a:cubicBezTo>
                  <a:cubicBezTo>
                    <a:pt x="87" y="109"/>
                    <a:pt x="98" y="112"/>
                    <a:pt x="109" y="112"/>
                  </a:cubicBezTo>
                  <a:lnTo>
                    <a:pt x="116" y="112"/>
                  </a:lnTo>
                  <a:cubicBezTo>
                    <a:pt x="83" y="83"/>
                    <a:pt x="53" y="49"/>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5" name="Google Shape;44155;p28"/>
            <p:cNvSpPr/>
            <p:nvPr/>
          </p:nvSpPr>
          <p:spPr>
            <a:xfrm>
              <a:off x="-4147418" y="-3259702"/>
              <a:ext cx="4679" cy="5157"/>
            </a:xfrm>
            <a:custGeom>
              <a:avLst/>
              <a:gdLst/>
              <a:ahLst/>
              <a:cxnLst/>
              <a:rect l="l" t="t" r="r" b="b"/>
              <a:pathLst>
                <a:path w="98" h="108" extrusionOk="0">
                  <a:moveTo>
                    <a:pt x="64" y="0"/>
                  </a:moveTo>
                  <a:cubicBezTo>
                    <a:pt x="56" y="11"/>
                    <a:pt x="49" y="22"/>
                    <a:pt x="34" y="30"/>
                  </a:cubicBezTo>
                  <a:cubicBezTo>
                    <a:pt x="19" y="26"/>
                    <a:pt x="16" y="14"/>
                    <a:pt x="16" y="4"/>
                  </a:cubicBezTo>
                  <a:cubicBezTo>
                    <a:pt x="0" y="11"/>
                    <a:pt x="4" y="22"/>
                    <a:pt x="4" y="37"/>
                  </a:cubicBezTo>
                  <a:cubicBezTo>
                    <a:pt x="16" y="63"/>
                    <a:pt x="30" y="93"/>
                    <a:pt x="56" y="108"/>
                  </a:cubicBezTo>
                  <a:cubicBezTo>
                    <a:pt x="56" y="78"/>
                    <a:pt x="83" y="59"/>
                    <a:pt x="97" y="37"/>
                  </a:cubicBezTo>
                  <a:cubicBezTo>
                    <a:pt x="97" y="33"/>
                    <a:pt x="94" y="30"/>
                    <a:pt x="94" y="22"/>
                  </a:cubicBezTo>
                  <a:cubicBezTo>
                    <a:pt x="83" y="14"/>
                    <a:pt x="71" y="7"/>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6" name="Google Shape;44156;p28"/>
            <p:cNvSpPr/>
            <p:nvPr/>
          </p:nvSpPr>
          <p:spPr>
            <a:xfrm>
              <a:off x="-3926956" y="-3222218"/>
              <a:ext cx="5730" cy="4488"/>
            </a:xfrm>
            <a:custGeom>
              <a:avLst/>
              <a:gdLst/>
              <a:ahLst/>
              <a:cxnLst/>
              <a:rect l="l" t="t" r="r" b="b"/>
              <a:pathLst>
                <a:path w="120" h="94" extrusionOk="0">
                  <a:moveTo>
                    <a:pt x="90" y="0"/>
                  </a:moveTo>
                  <a:cubicBezTo>
                    <a:pt x="74" y="0"/>
                    <a:pt x="56" y="11"/>
                    <a:pt x="41" y="14"/>
                  </a:cubicBezTo>
                  <a:cubicBezTo>
                    <a:pt x="45" y="40"/>
                    <a:pt x="0" y="63"/>
                    <a:pt x="33" y="93"/>
                  </a:cubicBezTo>
                  <a:cubicBezTo>
                    <a:pt x="64" y="71"/>
                    <a:pt x="101" y="59"/>
                    <a:pt x="119" y="22"/>
                  </a:cubicBezTo>
                  <a:cubicBezTo>
                    <a:pt x="112" y="4"/>
                    <a:pt x="101"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7" name="Google Shape;44157;p28"/>
            <p:cNvSpPr/>
            <p:nvPr/>
          </p:nvSpPr>
          <p:spPr>
            <a:xfrm>
              <a:off x="-3998724" y="-3213480"/>
              <a:ext cx="5396" cy="4823"/>
            </a:xfrm>
            <a:custGeom>
              <a:avLst/>
              <a:gdLst/>
              <a:ahLst/>
              <a:cxnLst/>
              <a:rect l="l" t="t" r="r" b="b"/>
              <a:pathLst>
                <a:path w="113" h="101" extrusionOk="0">
                  <a:moveTo>
                    <a:pt x="64" y="0"/>
                  </a:moveTo>
                  <a:cubicBezTo>
                    <a:pt x="60" y="14"/>
                    <a:pt x="49" y="19"/>
                    <a:pt x="37" y="19"/>
                  </a:cubicBezTo>
                  <a:cubicBezTo>
                    <a:pt x="45" y="49"/>
                    <a:pt x="34" y="67"/>
                    <a:pt x="15" y="86"/>
                  </a:cubicBezTo>
                  <a:cubicBezTo>
                    <a:pt x="11" y="90"/>
                    <a:pt x="4" y="93"/>
                    <a:pt x="0" y="101"/>
                  </a:cubicBezTo>
                  <a:cubicBezTo>
                    <a:pt x="19" y="97"/>
                    <a:pt x="37" y="101"/>
                    <a:pt x="52" y="93"/>
                  </a:cubicBezTo>
                  <a:cubicBezTo>
                    <a:pt x="75" y="78"/>
                    <a:pt x="97" y="59"/>
                    <a:pt x="104" y="37"/>
                  </a:cubicBezTo>
                  <a:cubicBezTo>
                    <a:pt x="112" y="23"/>
                    <a:pt x="82"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8" name="Google Shape;44158;p28"/>
            <p:cNvSpPr/>
            <p:nvPr/>
          </p:nvSpPr>
          <p:spPr>
            <a:xfrm>
              <a:off x="-4072450" y="-3492674"/>
              <a:ext cx="6637" cy="3438"/>
            </a:xfrm>
            <a:custGeom>
              <a:avLst/>
              <a:gdLst/>
              <a:ahLst/>
              <a:cxnLst/>
              <a:rect l="l" t="t" r="r" b="b"/>
              <a:pathLst>
                <a:path w="139" h="72" extrusionOk="0">
                  <a:moveTo>
                    <a:pt x="42" y="0"/>
                  </a:moveTo>
                  <a:cubicBezTo>
                    <a:pt x="38" y="0"/>
                    <a:pt x="34" y="0"/>
                    <a:pt x="30" y="4"/>
                  </a:cubicBezTo>
                  <a:cubicBezTo>
                    <a:pt x="23" y="4"/>
                    <a:pt x="11" y="4"/>
                    <a:pt x="0" y="8"/>
                  </a:cubicBezTo>
                  <a:lnTo>
                    <a:pt x="0" y="19"/>
                  </a:lnTo>
                  <a:cubicBezTo>
                    <a:pt x="7" y="23"/>
                    <a:pt x="16" y="26"/>
                    <a:pt x="19" y="30"/>
                  </a:cubicBezTo>
                  <a:cubicBezTo>
                    <a:pt x="34" y="49"/>
                    <a:pt x="45" y="64"/>
                    <a:pt x="60" y="64"/>
                  </a:cubicBezTo>
                  <a:cubicBezTo>
                    <a:pt x="68" y="64"/>
                    <a:pt x="78" y="60"/>
                    <a:pt x="90" y="52"/>
                  </a:cubicBezTo>
                  <a:cubicBezTo>
                    <a:pt x="90" y="49"/>
                    <a:pt x="94" y="49"/>
                    <a:pt x="94" y="49"/>
                  </a:cubicBezTo>
                  <a:cubicBezTo>
                    <a:pt x="97" y="49"/>
                    <a:pt x="101" y="64"/>
                    <a:pt x="105" y="71"/>
                  </a:cubicBezTo>
                  <a:cubicBezTo>
                    <a:pt x="116" y="52"/>
                    <a:pt x="135" y="38"/>
                    <a:pt x="138" y="16"/>
                  </a:cubicBezTo>
                  <a:lnTo>
                    <a:pt x="138" y="16"/>
                  </a:lnTo>
                  <a:cubicBezTo>
                    <a:pt x="131" y="23"/>
                    <a:pt x="123" y="23"/>
                    <a:pt x="112" y="23"/>
                  </a:cubicBezTo>
                  <a:cubicBezTo>
                    <a:pt x="101" y="23"/>
                    <a:pt x="90" y="19"/>
                    <a:pt x="78" y="12"/>
                  </a:cubicBezTo>
                  <a:cubicBezTo>
                    <a:pt x="68" y="8"/>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9" name="Google Shape;44159;p28"/>
            <p:cNvSpPr/>
            <p:nvPr/>
          </p:nvSpPr>
          <p:spPr>
            <a:xfrm>
              <a:off x="-3967352" y="-3246380"/>
              <a:ext cx="5253" cy="6160"/>
            </a:xfrm>
            <a:custGeom>
              <a:avLst/>
              <a:gdLst/>
              <a:ahLst/>
              <a:cxnLst/>
              <a:rect l="l" t="t" r="r" b="b"/>
              <a:pathLst>
                <a:path w="110" h="129" extrusionOk="0">
                  <a:moveTo>
                    <a:pt x="49" y="1"/>
                  </a:moveTo>
                  <a:cubicBezTo>
                    <a:pt x="42" y="1"/>
                    <a:pt x="31" y="8"/>
                    <a:pt x="23" y="23"/>
                  </a:cubicBezTo>
                  <a:cubicBezTo>
                    <a:pt x="35" y="42"/>
                    <a:pt x="68" y="49"/>
                    <a:pt x="57" y="84"/>
                  </a:cubicBezTo>
                  <a:cubicBezTo>
                    <a:pt x="46" y="113"/>
                    <a:pt x="20" y="98"/>
                    <a:pt x="1" y="106"/>
                  </a:cubicBezTo>
                  <a:cubicBezTo>
                    <a:pt x="31" y="128"/>
                    <a:pt x="65" y="117"/>
                    <a:pt x="94" y="125"/>
                  </a:cubicBezTo>
                  <a:cubicBezTo>
                    <a:pt x="87" y="117"/>
                    <a:pt x="83" y="106"/>
                    <a:pt x="75" y="94"/>
                  </a:cubicBezTo>
                  <a:cubicBezTo>
                    <a:pt x="65" y="65"/>
                    <a:pt x="109" y="49"/>
                    <a:pt x="94" y="16"/>
                  </a:cubicBezTo>
                  <a:cubicBezTo>
                    <a:pt x="80" y="13"/>
                    <a:pt x="6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0" name="Google Shape;44160;p28"/>
            <p:cNvSpPr/>
            <p:nvPr/>
          </p:nvSpPr>
          <p:spPr>
            <a:xfrm>
              <a:off x="-3962864" y="-3313086"/>
              <a:ext cx="4297" cy="5921"/>
            </a:xfrm>
            <a:custGeom>
              <a:avLst/>
              <a:gdLst/>
              <a:ahLst/>
              <a:cxnLst/>
              <a:rect l="l" t="t" r="r" b="b"/>
              <a:pathLst>
                <a:path w="90" h="124" extrusionOk="0">
                  <a:moveTo>
                    <a:pt x="76" y="0"/>
                  </a:moveTo>
                  <a:lnTo>
                    <a:pt x="76" y="0"/>
                  </a:lnTo>
                  <a:cubicBezTo>
                    <a:pt x="41" y="4"/>
                    <a:pt x="8" y="11"/>
                    <a:pt x="0" y="52"/>
                  </a:cubicBezTo>
                  <a:cubicBezTo>
                    <a:pt x="8" y="49"/>
                    <a:pt x="15" y="45"/>
                    <a:pt x="23" y="45"/>
                  </a:cubicBezTo>
                  <a:cubicBezTo>
                    <a:pt x="34" y="45"/>
                    <a:pt x="38" y="52"/>
                    <a:pt x="34" y="71"/>
                  </a:cubicBezTo>
                  <a:cubicBezTo>
                    <a:pt x="31" y="112"/>
                    <a:pt x="41" y="123"/>
                    <a:pt x="68" y="123"/>
                  </a:cubicBezTo>
                  <a:cubicBezTo>
                    <a:pt x="76" y="123"/>
                    <a:pt x="83" y="123"/>
                    <a:pt x="90" y="120"/>
                  </a:cubicBezTo>
                  <a:cubicBezTo>
                    <a:pt x="83" y="101"/>
                    <a:pt x="76" y="82"/>
                    <a:pt x="68" y="64"/>
                  </a:cubicBezTo>
                  <a:lnTo>
                    <a:pt x="68" y="59"/>
                  </a:lnTo>
                  <a:cubicBezTo>
                    <a:pt x="60" y="41"/>
                    <a:pt x="68" y="19"/>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1" name="Google Shape;44161;p28"/>
            <p:cNvSpPr/>
            <p:nvPr/>
          </p:nvSpPr>
          <p:spPr>
            <a:xfrm>
              <a:off x="-3857384" y="-3228664"/>
              <a:ext cx="6685" cy="4823"/>
            </a:xfrm>
            <a:custGeom>
              <a:avLst/>
              <a:gdLst/>
              <a:ahLst/>
              <a:cxnLst/>
              <a:rect l="l" t="t" r="r" b="b"/>
              <a:pathLst>
                <a:path w="140" h="101" extrusionOk="0">
                  <a:moveTo>
                    <a:pt x="15" y="0"/>
                  </a:moveTo>
                  <a:cubicBezTo>
                    <a:pt x="1" y="18"/>
                    <a:pt x="4" y="41"/>
                    <a:pt x="12" y="60"/>
                  </a:cubicBezTo>
                  <a:cubicBezTo>
                    <a:pt x="27" y="82"/>
                    <a:pt x="46" y="101"/>
                    <a:pt x="79" y="101"/>
                  </a:cubicBezTo>
                  <a:lnTo>
                    <a:pt x="83" y="101"/>
                  </a:lnTo>
                  <a:cubicBezTo>
                    <a:pt x="109" y="101"/>
                    <a:pt x="139" y="101"/>
                    <a:pt x="132" y="63"/>
                  </a:cubicBezTo>
                  <a:cubicBezTo>
                    <a:pt x="127" y="60"/>
                    <a:pt x="124" y="60"/>
                    <a:pt x="120" y="60"/>
                  </a:cubicBezTo>
                  <a:cubicBezTo>
                    <a:pt x="113" y="60"/>
                    <a:pt x="101" y="71"/>
                    <a:pt x="87" y="75"/>
                  </a:cubicBezTo>
                  <a:cubicBezTo>
                    <a:pt x="83" y="75"/>
                    <a:pt x="79" y="79"/>
                    <a:pt x="75" y="79"/>
                  </a:cubicBezTo>
                  <a:cubicBezTo>
                    <a:pt x="60" y="49"/>
                    <a:pt x="20" y="4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2" name="Google Shape;44162;p28"/>
            <p:cNvSpPr/>
            <p:nvPr/>
          </p:nvSpPr>
          <p:spPr>
            <a:xfrm>
              <a:off x="-4073548" y="-3494823"/>
              <a:ext cx="7736" cy="3247"/>
            </a:xfrm>
            <a:custGeom>
              <a:avLst/>
              <a:gdLst/>
              <a:ahLst/>
              <a:cxnLst/>
              <a:rect l="l" t="t" r="r" b="b"/>
              <a:pathLst>
                <a:path w="162" h="68" extrusionOk="0">
                  <a:moveTo>
                    <a:pt x="65" y="0"/>
                  </a:moveTo>
                  <a:cubicBezTo>
                    <a:pt x="1" y="0"/>
                    <a:pt x="46" y="30"/>
                    <a:pt x="53" y="49"/>
                  </a:cubicBezTo>
                  <a:cubicBezTo>
                    <a:pt x="57" y="45"/>
                    <a:pt x="61" y="45"/>
                    <a:pt x="65" y="45"/>
                  </a:cubicBezTo>
                  <a:cubicBezTo>
                    <a:pt x="79" y="45"/>
                    <a:pt x="91" y="53"/>
                    <a:pt x="101" y="57"/>
                  </a:cubicBezTo>
                  <a:cubicBezTo>
                    <a:pt x="113" y="64"/>
                    <a:pt x="124" y="68"/>
                    <a:pt x="135" y="68"/>
                  </a:cubicBezTo>
                  <a:cubicBezTo>
                    <a:pt x="146" y="68"/>
                    <a:pt x="154" y="68"/>
                    <a:pt x="161" y="61"/>
                  </a:cubicBezTo>
                  <a:cubicBezTo>
                    <a:pt x="151" y="8"/>
                    <a:pt x="98"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3" name="Google Shape;44163;p28"/>
            <p:cNvSpPr/>
            <p:nvPr/>
          </p:nvSpPr>
          <p:spPr>
            <a:xfrm>
              <a:off x="-3898449" y="-3634062"/>
              <a:ext cx="5635" cy="6160"/>
            </a:xfrm>
            <a:custGeom>
              <a:avLst/>
              <a:gdLst/>
              <a:ahLst/>
              <a:cxnLst/>
              <a:rect l="l" t="t" r="r" b="b"/>
              <a:pathLst>
                <a:path w="118" h="129" extrusionOk="0">
                  <a:moveTo>
                    <a:pt x="87" y="1"/>
                  </a:moveTo>
                  <a:cubicBezTo>
                    <a:pt x="53" y="1"/>
                    <a:pt x="45" y="46"/>
                    <a:pt x="27" y="61"/>
                  </a:cubicBezTo>
                  <a:cubicBezTo>
                    <a:pt x="1" y="83"/>
                    <a:pt x="35" y="109"/>
                    <a:pt x="53" y="128"/>
                  </a:cubicBezTo>
                  <a:lnTo>
                    <a:pt x="57" y="125"/>
                  </a:lnTo>
                  <a:cubicBezTo>
                    <a:pt x="45" y="102"/>
                    <a:pt x="72" y="94"/>
                    <a:pt x="79" y="80"/>
                  </a:cubicBezTo>
                  <a:cubicBezTo>
                    <a:pt x="79" y="49"/>
                    <a:pt x="79" y="20"/>
                    <a:pt x="117" y="12"/>
                  </a:cubicBezTo>
                  <a:cubicBezTo>
                    <a:pt x="105" y="4"/>
                    <a:pt x="9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4" name="Google Shape;44164;p28"/>
            <p:cNvSpPr/>
            <p:nvPr/>
          </p:nvSpPr>
          <p:spPr>
            <a:xfrm>
              <a:off x="-3674788" y="-3274027"/>
              <a:ext cx="6303" cy="4345"/>
            </a:xfrm>
            <a:custGeom>
              <a:avLst/>
              <a:gdLst/>
              <a:ahLst/>
              <a:cxnLst/>
              <a:rect l="l" t="t" r="r" b="b"/>
              <a:pathLst>
                <a:path w="132" h="91" extrusionOk="0">
                  <a:moveTo>
                    <a:pt x="1" y="0"/>
                  </a:moveTo>
                  <a:lnTo>
                    <a:pt x="1" y="0"/>
                  </a:lnTo>
                  <a:cubicBezTo>
                    <a:pt x="4" y="26"/>
                    <a:pt x="4" y="49"/>
                    <a:pt x="9" y="76"/>
                  </a:cubicBezTo>
                  <a:cubicBezTo>
                    <a:pt x="35" y="83"/>
                    <a:pt x="57" y="90"/>
                    <a:pt x="83" y="90"/>
                  </a:cubicBezTo>
                  <a:cubicBezTo>
                    <a:pt x="98" y="90"/>
                    <a:pt x="113" y="87"/>
                    <a:pt x="132" y="79"/>
                  </a:cubicBezTo>
                  <a:cubicBezTo>
                    <a:pt x="121" y="42"/>
                    <a:pt x="116" y="26"/>
                    <a:pt x="109" y="26"/>
                  </a:cubicBezTo>
                  <a:cubicBezTo>
                    <a:pt x="102" y="26"/>
                    <a:pt x="98" y="31"/>
                    <a:pt x="90" y="38"/>
                  </a:cubicBezTo>
                  <a:cubicBezTo>
                    <a:pt x="68" y="57"/>
                    <a:pt x="53" y="68"/>
                    <a:pt x="45" y="68"/>
                  </a:cubicBezTo>
                  <a:cubicBezTo>
                    <a:pt x="35" y="68"/>
                    <a:pt x="27" y="53"/>
                    <a:pt x="16" y="16"/>
                  </a:cubicBezTo>
                  <a:cubicBezTo>
                    <a:pt x="12" y="8"/>
                    <a:pt x="4"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5" name="Google Shape;44165;p28"/>
            <p:cNvSpPr/>
            <p:nvPr/>
          </p:nvSpPr>
          <p:spPr>
            <a:xfrm>
              <a:off x="-3933211" y="-3427161"/>
              <a:ext cx="6971" cy="3963"/>
            </a:xfrm>
            <a:custGeom>
              <a:avLst/>
              <a:gdLst/>
              <a:ahLst/>
              <a:cxnLst/>
              <a:rect l="l" t="t" r="r" b="b"/>
              <a:pathLst>
                <a:path w="146" h="83" extrusionOk="0">
                  <a:moveTo>
                    <a:pt x="38" y="0"/>
                  </a:moveTo>
                  <a:cubicBezTo>
                    <a:pt x="11" y="12"/>
                    <a:pt x="33" y="38"/>
                    <a:pt x="22" y="53"/>
                  </a:cubicBezTo>
                  <a:cubicBezTo>
                    <a:pt x="19" y="60"/>
                    <a:pt x="0" y="67"/>
                    <a:pt x="19" y="75"/>
                  </a:cubicBezTo>
                  <a:lnTo>
                    <a:pt x="26" y="75"/>
                  </a:lnTo>
                  <a:cubicBezTo>
                    <a:pt x="33" y="75"/>
                    <a:pt x="41" y="71"/>
                    <a:pt x="48" y="71"/>
                  </a:cubicBezTo>
                  <a:cubicBezTo>
                    <a:pt x="56" y="60"/>
                    <a:pt x="64" y="57"/>
                    <a:pt x="71" y="57"/>
                  </a:cubicBezTo>
                  <a:cubicBezTo>
                    <a:pt x="83" y="57"/>
                    <a:pt x="97" y="75"/>
                    <a:pt x="109" y="83"/>
                  </a:cubicBezTo>
                  <a:cubicBezTo>
                    <a:pt x="123" y="79"/>
                    <a:pt x="135" y="75"/>
                    <a:pt x="138" y="64"/>
                  </a:cubicBezTo>
                  <a:lnTo>
                    <a:pt x="135" y="64"/>
                  </a:lnTo>
                  <a:cubicBezTo>
                    <a:pt x="116" y="64"/>
                    <a:pt x="109" y="53"/>
                    <a:pt x="119" y="38"/>
                  </a:cubicBezTo>
                  <a:cubicBezTo>
                    <a:pt x="127" y="23"/>
                    <a:pt x="138" y="15"/>
                    <a:pt x="145" y="0"/>
                  </a:cubicBezTo>
                  <a:cubicBezTo>
                    <a:pt x="116" y="0"/>
                    <a:pt x="93" y="15"/>
                    <a:pt x="71" y="31"/>
                  </a:cubicBezTo>
                  <a:cubicBezTo>
                    <a:pt x="64" y="38"/>
                    <a:pt x="60" y="38"/>
                    <a:pt x="56" y="38"/>
                  </a:cubicBezTo>
                  <a:cubicBezTo>
                    <a:pt x="45" y="38"/>
                    <a:pt x="41" y="26"/>
                    <a:pt x="38" y="12"/>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6" name="Google Shape;44166;p28"/>
            <p:cNvSpPr/>
            <p:nvPr/>
          </p:nvSpPr>
          <p:spPr>
            <a:xfrm>
              <a:off x="-3743166" y="-3369670"/>
              <a:ext cx="5778" cy="4297"/>
            </a:xfrm>
            <a:custGeom>
              <a:avLst/>
              <a:gdLst/>
              <a:ahLst/>
              <a:cxnLst/>
              <a:rect l="l" t="t" r="r" b="b"/>
              <a:pathLst>
                <a:path w="121" h="90" extrusionOk="0">
                  <a:moveTo>
                    <a:pt x="23" y="0"/>
                  </a:moveTo>
                  <a:lnTo>
                    <a:pt x="23" y="15"/>
                  </a:lnTo>
                  <a:cubicBezTo>
                    <a:pt x="31" y="38"/>
                    <a:pt x="1" y="67"/>
                    <a:pt x="28" y="83"/>
                  </a:cubicBezTo>
                  <a:cubicBezTo>
                    <a:pt x="35" y="90"/>
                    <a:pt x="38" y="90"/>
                    <a:pt x="42" y="90"/>
                  </a:cubicBezTo>
                  <a:cubicBezTo>
                    <a:pt x="61" y="90"/>
                    <a:pt x="68" y="60"/>
                    <a:pt x="83" y="49"/>
                  </a:cubicBezTo>
                  <a:cubicBezTo>
                    <a:pt x="95" y="41"/>
                    <a:pt x="113" y="52"/>
                    <a:pt x="121" y="33"/>
                  </a:cubicBezTo>
                  <a:cubicBezTo>
                    <a:pt x="106" y="22"/>
                    <a:pt x="95" y="15"/>
                    <a:pt x="76" y="15"/>
                  </a:cubicBezTo>
                  <a:lnTo>
                    <a:pt x="61" y="15"/>
                  </a:lnTo>
                  <a:cubicBezTo>
                    <a:pt x="57" y="19"/>
                    <a:pt x="54" y="19"/>
                    <a:pt x="54" y="19"/>
                  </a:cubicBezTo>
                  <a:cubicBezTo>
                    <a:pt x="42" y="19"/>
                    <a:pt x="38" y="7"/>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7" name="Google Shape;44167;p28"/>
            <p:cNvSpPr/>
            <p:nvPr/>
          </p:nvSpPr>
          <p:spPr>
            <a:xfrm>
              <a:off x="-3903988" y="-3353435"/>
              <a:ext cx="5253" cy="5921"/>
            </a:xfrm>
            <a:custGeom>
              <a:avLst/>
              <a:gdLst/>
              <a:ahLst/>
              <a:cxnLst/>
              <a:rect l="l" t="t" r="r" b="b"/>
              <a:pathLst>
                <a:path w="110" h="124" extrusionOk="0">
                  <a:moveTo>
                    <a:pt x="31" y="0"/>
                  </a:moveTo>
                  <a:cubicBezTo>
                    <a:pt x="23" y="0"/>
                    <a:pt x="20" y="4"/>
                    <a:pt x="16" y="12"/>
                  </a:cubicBezTo>
                  <a:cubicBezTo>
                    <a:pt x="1" y="34"/>
                    <a:pt x="27" y="41"/>
                    <a:pt x="46" y="49"/>
                  </a:cubicBezTo>
                  <a:cubicBezTo>
                    <a:pt x="106" y="60"/>
                    <a:pt x="72" y="90"/>
                    <a:pt x="61" y="119"/>
                  </a:cubicBezTo>
                  <a:cubicBezTo>
                    <a:pt x="68" y="119"/>
                    <a:pt x="80" y="124"/>
                    <a:pt x="87" y="124"/>
                  </a:cubicBezTo>
                  <a:cubicBezTo>
                    <a:pt x="94" y="124"/>
                    <a:pt x="99" y="119"/>
                    <a:pt x="102" y="109"/>
                  </a:cubicBezTo>
                  <a:cubicBezTo>
                    <a:pt x="109" y="67"/>
                    <a:pt x="106" y="49"/>
                    <a:pt x="68" y="12"/>
                  </a:cubicBezTo>
                  <a:cubicBezTo>
                    <a:pt x="54" y="12"/>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8" name="Google Shape;44168;p28"/>
            <p:cNvSpPr/>
            <p:nvPr/>
          </p:nvSpPr>
          <p:spPr>
            <a:xfrm>
              <a:off x="-3999440" y="-3332568"/>
              <a:ext cx="6637" cy="6255"/>
            </a:xfrm>
            <a:custGeom>
              <a:avLst/>
              <a:gdLst/>
              <a:ahLst/>
              <a:cxnLst/>
              <a:rect l="l" t="t" r="r" b="b"/>
              <a:pathLst>
                <a:path w="139" h="131" extrusionOk="0">
                  <a:moveTo>
                    <a:pt x="0" y="1"/>
                  </a:moveTo>
                  <a:cubicBezTo>
                    <a:pt x="4" y="46"/>
                    <a:pt x="41" y="79"/>
                    <a:pt x="38" y="124"/>
                  </a:cubicBezTo>
                  <a:cubicBezTo>
                    <a:pt x="52" y="127"/>
                    <a:pt x="67" y="131"/>
                    <a:pt x="83" y="131"/>
                  </a:cubicBezTo>
                  <a:cubicBezTo>
                    <a:pt x="105" y="131"/>
                    <a:pt x="119" y="124"/>
                    <a:pt x="138" y="109"/>
                  </a:cubicBezTo>
                  <a:lnTo>
                    <a:pt x="135" y="105"/>
                  </a:lnTo>
                  <a:cubicBezTo>
                    <a:pt x="127" y="105"/>
                    <a:pt x="124" y="109"/>
                    <a:pt x="116" y="109"/>
                  </a:cubicBezTo>
                  <a:cubicBezTo>
                    <a:pt x="112" y="113"/>
                    <a:pt x="105" y="113"/>
                    <a:pt x="101" y="113"/>
                  </a:cubicBezTo>
                  <a:cubicBezTo>
                    <a:pt x="90" y="113"/>
                    <a:pt x="83" y="105"/>
                    <a:pt x="86" y="83"/>
                  </a:cubicBezTo>
                  <a:cubicBezTo>
                    <a:pt x="41" y="72"/>
                    <a:pt x="38" y="1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9" name="Google Shape;44169;p28"/>
            <p:cNvSpPr/>
            <p:nvPr/>
          </p:nvSpPr>
          <p:spPr>
            <a:xfrm>
              <a:off x="-3963771" y="-3244374"/>
              <a:ext cx="4727" cy="4488"/>
            </a:xfrm>
            <a:custGeom>
              <a:avLst/>
              <a:gdLst/>
              <a:ahLst/>
              <a:cxnLst/>
              <a:rect l="l" t="t" r="r" b="b"/>
              <a:pathLst>
                <a:path w="99" h="94" extrusionOk="0">
                  <a:moveTo>
                    <a:pt x="57" y="0"/>
                  </a:moveTo>
                  <a:cubicBezTo>
                    <a:pt x="45" y="23"/>
                    <a:pt x="23" y="38"/>
                    <a:pt x="0" y="52"/>
                  </a:cubicBezTo>
                  <a:cubicBezTo>
                    <a:pt x="8" y="64"/>
                    <a:pt x="12" y="75"/>
                    <a:pt x="19" y="83"/>
                  </a:cubicBezTo>
                  <a:cubicBezTo>
                    <a:pt x="27" y="90"/>
                    <a:pt x="34" y="94"/>
                    <a:pt x="45" y="94"/>
                  </a:cubicBezTo>
                  <a:lnTo>
                    <a:pt x="53" y="94"/>
                  </a:lnTo>
                  <a:cubicBezTo>
                    <a:pt x="68" y="71"/>
                    <a:pt x="98" y="64"/>
                    <a:pt x="90" y="26"/>
                  </a:cubicBezTo>
                  <a:cubicBezTo>
                    <a:pt x="83" y="19"/>
                    <a:pt x="72" y="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0" name="Google Shape;44170;p28"/>
            <p:cNvSpPr/>
            <p:nvPr/>
          </p:nvSpPr>
          <p:spPr>
            <a:xfrm>
              <a:off x="-3945340" y="-3271162"/>
              <a:ext cx="5157" cy="5921"/>
            </a:xfrm>
            <a:custGeom>
              <a:avLst/>
              <a:gdLst/>
              <a:ahLst/>
              <a:cxnLst/>
              <a:rect l="l" t="t" r="r" b="b"/>
              <a:pathLst>
                <a:path w="108" h="124" extrusionOk="0">
                  <a:moveTo>
                    <a:pt x="82" y="1"/>
                  </a:moveTo>
                  <a:cubicBezTo>
                    <a:pt x="52" y="19"/>
                    <a:pt x="67" y="61"/>
                    <a:pt x="45" y="83"/>
                  </a:cubicBezTo>
                  <a:cubicBezTo>
                    <a:pt x="33" y="101"/>
                    <a:pt x="18" y="101"/>
                    <a:pt x="0" y="105"/>
                  </a:cubicBezTo>
                  <a:lnTo>
                    <a:pt x="0" y="109"/>
                  </a:lnTo>
                  <a:cubicBezTo>
                    <a:pt x="15" y="116"/>
                    <a:pt x="26" y="123"/>
                    <a:pt x="37" y="123"/>
                  </a:cubicBezTo>
                  <a:cubicBezTo>
                    <a:pt x="59" y="123"/>
                    <a:pt x="75" y="105"/>
                    <a:pt x="90" y="79"/>
                  </a:cubicBezTo>
                  <a:cubicBezTo>
                    <a:pt x="97" y="61"/>
                    <a:pt x="101" y="38"/>
                    <a:pt x="108" y="16"/>
                  </a:cubicBezTo>
                  <a:cubicBezTo>
                    <a:pt x="108" y="1"/>
                    <a:pt x="93"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1" name="Google Shape;44171;p28"/>
            <p:cNvSpPr/>
            <p:nvPr/>
          </p:nvSpPr>
          <p:spPr>
            <a:xfrm>
              <a:off x="-4031433" y="-3335433"/>
              <a:ext cx="4154" cy="5061"/>
            </a:xfrm>
            <a:custGeom>
              <a:avLst/>
              <a:gdLst/>
              <a:ahLst/>
              <a:cxnLst/>
              <a:rect l="l" t="t" r="r" b="b"/>
              <a:pathLst>
                <a:path w="87" h="106" extrusionOk="0">
                  <a:moveTo>
                    <a:pt x="54" y="1"/>
                  </a:moveTo>
                  <a:cubicBezTo>
                    <a:pt x="35" y="1"/>
                    <a:pt x="23" y="16"/>
                    <a:pt x="12" y="34"/>
                  </a:cubicBezTo>
                  <a:cubicBezTo>
                    <a:pt x="1" y="53"/>
                    <a:pt x="4" y="72"/>
                    <a:pt x="23" y="87"/>
                  </a:cubicBezTo>
                  <a:cubicBezTo>
                    <a:pt x="35" y="94"/>
                    <a:pt x="49" y="106"/>
                    <a:pt x="61" y="106"/>
                  </a:cubicBezTo>
                  <a:cubicBezTo>
                    <a:pt x="68" y="106"/>
                    <a:pt x="80" y="101"/>
                    <a:pt x="87" y="87"/>
                  </a:cubicBezTo>
                  <a:cubicBezTo>
                    <a:pt x="57" y="64"/>
                    <a:pt x="35" y="38"/>
                    <a:pt x="80" y="8"/>
                  </a:cubicBezTo>
                  <a:cubicBezTo>
                    <a:pt x="72"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2" name="Google Shape;44172;p28"/>
            <p:cNvSpPr/>
            <p:nvPr/>
          </p:nvSpPr>
          <p:spPr>
            <a:xfrm>
              <a:off x="-3958423" y="-3241891"/>
              <a:ext cx="4345" cy="5969"/>
            </a:xfrm>
            <a:custGeom>
              <a:avLst/>
              <a:gdLst/>
              <a:ahLst/>
              <a:cxnLst/>
              <a:rect l="l" t="t" r="r" b="b"/>
              <a:pathLst>
                <a:path w="91" h="125" extrusionOk="0">
                  <a:moveTo>
                    <a:pt x="12" y="0"/>
                  </a:moveTo>
                  <a:cubicBezTo>
                    <a:pt x="9" y="12"/>
                    <a:pt x="5" y="23"/>
                    <a:pt x="1" y="34"/>
                  </a:cubicBezTo>
                  <a:cubicBezTo>
                    <a:pt x="12" y="60"/>
                    <a:pt x="68" y="79"/>
                    <a:pt x="9" y="112"/>
                  </a:cubicBezTo>
                  <a:cubicBezTo>
                    <a:pt x="19" y="120"/>
                    <a:pt x="27" y="124"/>
                    <a:pt x="35" y="124"/>
                  </a:cubicBezTo>
                  <a:cubicBezTo>
                    <a:pt x="50" y="124"/>
                    <a:pt x="61" y="109"/>
                    <a:pt x="72" y="94"/>
                  </a:cubicBezTo>
                  <a:cubicBezTo>
                    <a:pt x="90" y="71"/>
                    <a:pt x="76" y="53"/>
                    <a:pt x="61" y="38"/>
                  </a:cubicBezTo>
                  <a:cubicBezTo>
                    <a:pt x="45" y="23"/>
                    <a:pt x="35"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3" name="Google Shape;44173;p28"/>
            <p:cNvSpPr/>
            <p:nvPr/>
          </p:nvSpPr>
          <p:spPr>
            <a:xfrm>
              <a:off x="-4017347" y="-3323830"/>
              <a:ext cx="3486" cy="5921"/>
            </a:xfrm>
            <a:custGeom>
              <a:avLst/>
              <a:gdLst/>
              <a:ahLst/>
              <a:cxnLst/>
              <a:rect l="l" t="t" r="r" b="b"/>
              <a:pathLst>
                <a:path w="73" h="124" extrusionOk="0">
                  <a:moveTo>
                    <a:pt x="28" y="1"/>
                  </a:moveTo>
                  <a:cubicBezTo>
                    <a:pt x="20" y="1"/>
                    <a:pt x="9" y="5"/>
                    <a:pt x="1" y="8"/>
                  </a:cubicBezTo>
                  <a:lnTo>
                    <a:pt x="1" y="20"/>
                  </a:lnTo>
                  <a:cubicBezTo>
                    <a:pt x="16" y="53"/>
                    <a:pt x="35" y="83"/>
                    <a:pt x="28" y="124"/>
                  </a:cubicBezTo>
                  <a:cubicBezTo>
                    <a:pt x="57" y="98"/>
                    <a:pt x="73" y="65"/>
                    <a:pt x="65" y="27"/>
                  </a:cubicBezTo>
                  <a:cubicBezTo>
                    <a:pt x="54" y="12"/>
                    <a:pt x="42"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4" name="Google Shape;44174;p28"/>
            <p:cNvSpPr/>
            <p:nvPr/>
          </p:nvSpPr>
          <p:spPr>
            <a:xfrm>
              <a:off x="-4133522" y="-3446643"/>
              <a:ext cx="3772" cy="5778"/>
            </a:xfrm>
            <a:custGeom>
              <a:avLst/>
              <a:gdLst/>
              <a:ahLst/>
              <a:cxnLst/>
              <a:rect l="l" t="t" r="r" b="b"/>
              <a:pathLst>
                <a:path w="79" h="121" extrusionOk="0">
                  <a:moveTo>
                    <a:pt x="30" y="1"/>
                  </a:moveTo>
                  <a:cubicBezTo>
                    <a:pt x="1" y="1"/>
                    <a:pt x="12" y="35"/>
                    <a:pt x="1" y="49"/>
                  </a:cubicBezTo>
                  <a:cubicBezTo>
                    <a:pt x="1" y="87"/>
                    <a:pt x="23" y="109"/>
                    <a:pt x="57" y="120"/>
                  </a:cubicBezTo>
                  <a:cubicBezTo>
                    <a:pt x="49" y="98"/>
                    <a:pt x="79" y="72"/>
                    <a:pt x="72" y="72"/>
                  </a:cubicBezTo>
                  <a:cubicBezTo>
                    <a:pt x="12" y="68"/>
                    <a:pt x="53" y="23"/>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5" name="Google Shape;44175;p28"/>
            <p:cNvSpPr/>
            <p:nvPr/>
          </p:nvSpPr>
          <p:spPr>
            <a:xfrm>
              <a:off x="-3885366" y="-3208896"/>
              <a:ext cx="4823" cy="3438"/>
            </a:xfrm>
            <a:custGeom>
              <a:avLst/>
              <a:gdLst/>
              <a:ahLst/>
              <a:cxnLst/>
              <a:rect l="l" t="t" r="r" b="b"/>
              <a:pathLst>
                <a:path w="101" h="72" extrusionOk="0">
                  <a:moveTo>
                    <a:pt x="63" y="1"/>
                  </a:moveTo>
                  <a:cubicBezTo>
                    <a:pt x="30" y="1"/>
                    <a:pt x="11" y="27"/>
                    <a:pt x="0" y="65"/>
                  </a:cubicBezTo>
                  <a:lnTo>
                    <a:pt x="11" y="65"/>
                  </a:lnTo>
                  <a:cubicBezTo>
                    <a:pt x="26" y="65"/>
                    <a:pt x="37" y="57"/>
                    <a:pt x="49" y="57"/>
                  </a:cubicBezTo>
                  <a:cubicBezTo>
                    <a:pt x="59" y="57"/>
                    <a:pt x="67" y="61"/>
                    <a:pt x="75" y="72"/>
                  </a:cubicBezTo>
                  <a:cubicBezTo>
                    <a:pt x="93" y="61"/>
                    <a:pt x="93" y="39"/>
                    <a:pt x="101" y="23"/>
                  </a:cubicBezTo>
                  <a:lnTo>
                    <a:pt x="101" y="5"/>
                  </a:lnTo>
                  <a:cubicBezTo>
                    <a:pt x="85" y="1"/>
                    <a:pt x="75"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6" name="Google Shape;44176;p28"/>
            <p:cNvSpPr/>
            <p:nvPr/>
          </p:nvSpPr>
          <p:spPr>
            <a:xfrm>
              <a:off x="-3838809" y="-3229572"/>
              <a:ext cx="5205" cy="7163"/>
            </a:xfrm>
            <a:custGeom>
              <a:avLst/>
              <a:gdLst/>
              <a:ahLst/>
              <a:cxnLst/>
              <a:rect l="l" t="t" r="r" b="b"/>
              <a:pathLst>
                <a:path w="109" h="150" extrusionOk="0">
                  <a:moveTo>
                    <a:pt x="23" y="1"/>
                  </a:moveTo>
                  <a:cubicBezTo>
                    <a:pt x="0" y="68"/>
                    <a:pt x="30" y="124"/>
                    <a:pt x="109" y="150"/>
                  </a:cubicBezTo>
                  <a:cubicBezTo>
                    <a:pt x="94" y="113"/>
                    <a:pt x="38" y="98"/>
                    <a:pt x="64" y="46"/>
                  </a:cubicBezTo>
                  <a:cubicBezTo>
                    <a:pt x="45" y="34"/>
                    <a:pt x="38" y="15"/>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7" name="Google Shape;44177;p28"/>
            <p:cNvSpPr/>
            <p:nvPr/>
          </p:nvSpPr>
          <p:spPr>
            <a:xfrm>
              <a:off x="-4159021" y="-3286490"/>
              <a:ext cx="6112" cy="6971"/>
            </a:xfrm>
            <a:custGeom>
              <a:avLst/>
              <a:gdLst/>
              <a:ahLst/>
              <a:cxnLst/>
              <a:rect l="l" t="t" r="r" b="b"/>
              <a:pathLst>
                <a:path w="128" h="146" extrusionOk="0">
                  <a:moveTo>
                    <a:pt x="102" y="0"/>
                  </a:moveTo>
                  <a:cubicBezTo>
                    <a:pt x="97" y="0"/>
                    <a:pt x="93" y="0"/>
                    <a:pt x="90" y="8"/>
                  </a:cubicBezTo>
                  <a:cubicBezTo>
                    <a:pt x="41" y="41"/>
                    <a:pt x="0" y="78"/>
                    <a:pt x="23" y="146"/>
                  </a:cubicBezTo>
                  <a:lnTo>
                    <a:pt x="23" y="142"/>
                  </a:lnTo>
                  <a:cubicBezTo>
                    <a:pt x="30" y="78"/>
                    <a:pt x="86" y="56"/>
                    <a:pt x="128" y="23"/>
                  </a:cubicBezTo>
                  <a:cubicBezTo>
                    <a:pt x="124" y="11"/>
                    <a:pt x="11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8" name="Google Shape;44178;p28"/>
            <p:cNvSpPr/>
            <p:nvPr/>
          </p:nvSpPr>
          <p:spPr>
            <a:xfrm>
              <a:off x="-3728316" y="-3605316"/>
              <a:ext cx="3820" cy="4679"/>
            </a:xfrm>
            <a:custGeom>
              <a:avLst/>
              <a:gdLst/>
              <a:ahLst/>
              <a:cxnLst/>
              <a:rect l="l" t="t" r="r" b="b"/>
              <a:pathLst>
                <a:path w="80" h="98" extrusionOk="0">
                  <a:moveTo>
                    <a:pt x="41" y="1"/>
                  </a:moveTo>
                  <a:cubicBezTo>
                    <a:pt x="26" y="1"/>
                    <a:pt x="23" y="16"/>
                    <a:pt x="15" y="27"/>
                  </a:cubicBezTo>
                  <a:cubicBezTo>
                    <a:pt x="0" y="56"/>
                    <a:pt x="19" y="75"/>
                    <a:pt x="31" y="98"/>
                  </a:cubicBezTo>
                  <a:cubicBezTo>
                    <a:pt x="53" y="87"/>
                    <a:pt x="64" y="68"/>
                    <a:pt x="71" y="46"/>
                  </a:cubicBezTo>
                  <a:cubicBezTo>
                    <a:pt x="79" y="27"/>
                    <a:pt x="71"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9" name="Google Shape;44179;p28"/>
            <p:cNvSpPr/>
            <p:nvPr/>
          </p:nvSpPr>
          <p:spPr>
            <a:xfrm>
              <a:off x="-4026085" y="-3624225"/>
              <a:ext cx="8452" cy="3056"/>
            </a:xfrm>
            <a:custGeom>
              <a:avLst/>
              <a:gdLst/>
              <a:ahLst/>
              <a:cxnLst/>
              <a:rect l="l" t="t" r="r" b="b"/>
              <a:pathLst>
                <a:path w="177" h="64" extrusionOk="0">
                  <a:moveTo>
                    <a:pt x="109" y="0"/>
                  </a:moveTo>
                  <a:cubicBezTo>
                    <a:pt x="99" y="4"/>
                    <a:pt x="91" y="15"/>
                    <a:pt x="80" y="15"/>
                  </a:cubicBezTo>
                  <a:cubicBezTo>
                    <a:pt x="76" y="15"/>
                    <a:pt x="68" y="12"/>
                    <a:pt x="65" y="4"/>
                  </a:cubicBezTo>
                  <a:cubicBezTo>
                    <a:pt x="57" y="15"/>
                    <a:pt x="46" y="15"/>
                    <a:pt x="39" y="15"/>
                  </a:cubicBezTo>
                  <a:lnTo>
                    <a:pt x="23" y="15"/>
                  </a:lnTo>
                  <a:cubicBezTo>
                    <a:pt x="20" y="15"/>
                    <a:pt x="13" y="12"/>
                    <a:pt x="9" y="12"/>
                  </a:cubicBezTo>
                  <a:lnTo>
                    <a:pt x="1" y="12"/>
                  </a:lnTo>
                  <a:cubicBezTo>
                    <a:pt x="27" y="49"/>
                    <a:pt x="35" y="64"/>
                    <a:pt x="54" y="64"/>
                  </a:cubicBezTo>
                  <a:cubicBezTo>
                    <a:pt x="61" y="64"/>
                    <a:pt x="76" y="60"/>
                    <a:pt x="99" y="49"/>
                  </a:cubicBezTo>
                  <a:cubicBezTo>
                    <a:pt x="87" y="31"/>
                    <a:pt x="177" y="3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0" name="Google Shape;44180;p28"/>
            <p:cNvSpPr/>
            <p:nvPr/>
          </p:nvSpPr>
          <p:spPr>
            <a:xfrm>
              <a:off x="-4183517" y="-3266530"/>
              <a:ext cx="4345" cy="4488"/>
            </a:xfrm>
            <a:custGeom>
              <a:avLst/>
              <a:gdLst/>
              <a:ahLst/>
              <a:cxnLst/>
              <a:rect l="l" t="t" r="r" b="b"/>
              <a:pathLst>
                <a:path w="91" h="94" extrusionOk="0">
                  <a:moveTo>
                    <a:pt x="61" y="0"/>
                  </a:moveTo>
                  <a:cubicBezTo>
                    <a:pt x="54" y="0"/>
                    <a:pt x="49" y="0"/>
                    <a:pt x="42" y="4"/>
                  </a:cubicBezTo>
                  <a:cubicBezTo>
                    <a:pt x="49" y="31"/>
                    <a:pt x="1" y="38"/>
                    <a:pt x="20" y="68"/>
                  </a:cubicBezTo>
                  <a:cubicBezTo>
                    <a:pt x="31" y="79"/>
                    <a:pt x="42" y="87"/>
                    <a:pt x="54" y="94"/>
                  </a:cubicBezTo>
                  <a:cubicBezTo>
                    <a:pt x="91" y="87"/>
                    <a:pt x="83" y="53"/>
                    <a:pt x="91" y="31"/>
                  </a:cubicBezTo>
                  <a:cubicBezTo>
                    <a:pt x="83"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1" name="Google Shape;44181;p28"/>
            <p:cNvSpPr/>
            <p:nvPr/>
          </p:nvSpPr>
          <p:spPr>
            <a:xfrm>
              <a:off x="-3829021" y="-3303298"/>
              <a:ext cx="3820" cy="3247"/>
            </a:xfrm>
            <a:custGeom>
              <a:avLst/>
              <a:gdLst/>
              <a:ahLst/>
              <a:cxnLst/>
              <a:rect l="l" t="t" r="r" b="b"/>
              <a:pathLst>
                <a:path w="80" h="68" extrusionOk="0">
                  <a:moveTo>
                    <a:pt x="46" y="1"/>
                  </a:moveTo>
                  <a:cubicBezTo>
                    <a:pt x="20" y="1"/>
                    <a:pt x="1" y="16"/>
                    <a:pt x="1" y="42"/>
                  </a:cubicBezTo>
                  <a:cubicBezTo>
                    <a:pt x="1" y="68"/>
                    <a:pt x="23" y="68"/>
                    <a:pt x="42" y="68"/>
                  </a:cubicBezTo>
                  <a:cubicBezTo>
                    <a:pt x="65" y="68"/>
                    <a:pt x="80" y="53"/>
                    <a:pt x="80" y="30"/>
                  </a:cubicBezTo>
                  <a:cubicBezTo>
                    <a:pt x="80" y="8"/>
                    <a:pt x="65"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2" name="Google Shape;44182;p28"/>
            <p:cNvSpPr/>
            <p:nvPr/>
          </p:nvSpPr>
          <p:spPr>
            <a:xfrm>
              <a:off x="-3957850" y="-3338107"/>
              <a:ext cx="4154" cy="3820"/>
            </a:xfrm>
            <a:custGeom>
              <a:avLst/>
              <a:gdLst/>
              <a:ahLst/>
              <a:cxnLst/>
              <a:rect l="l" t="t" r="r" b="b"/>
              <a:pathLst>
                <a:path w="87" h="80" extrusionOk="0">
                  <a:moveTo>
                    <a:pt x="75" y="0"/>
                  </a:moveTo>
                  <a:cubicBezTo>
                    <a:pt x="56" y="0"/>
                    <a:pt x="33" y="5"/>
                    <a:pt x="11" y="8"/>
                  </a:cubicBezTo>
                  <a:cubicBezTo>
                    <a:pt x="7" y="8"/>
                    <a:pt x="4" y="8"/>
                    <a:pt x="0" y="12"/>
                  </a:cubicBezTo>
                  <a:cubicBezTo>
                    <a:pt x="4" y="42"/>
                    <a:pt x="0" y="79"/>
                    <a:pt x="45" y="79"/>
                  </a:cubicBezTo>
                  <a:lnTo>
                    <a:pt x="52" y="79"/>
                  </a:lnTo>
                  <a:cubicBezTo>
                    <a:pt x="56" y="68"/>
                    <a:pt x="60" y="57"/>
                    <a:pt x="67" y="50"/>
                  </a:cubicBezTo>
                  <a:cubicBezTo>
                    <a:pt x="64" y="31"/>
                    <a:pt x="86" y="19"/>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3" name="Google Shape;44183;p28"/>
            <p:cNvSpPr/>
            <p:nvPr/>
          </p:nvSpPr>
          <p:spPr>
            <a:xfrm>
              <a:off x="-3772437" y="-3628857"/>
              <a:ext cx="3820" cy="3772"/>
            </a:xfrm>
            <a:custGeom>
              <a:avLst/>
              <a:gdLst/>
              <a:ahLst/>
              <a:cxnLst/>
              <a:rect l="l" t="t" r="r" b="b"/>
              <a:pathLst>
                <a:path w="80" h="79" extrusionOk="0">
                  <a:moveTo>
                    <a:pt x="46" y="0"/>
                  </a:moveTo>
                  <a:cubicBezTo>
                    <a:pt x="8" y="0"/>
                    <a:pt x="13" y="30"/>
                    <a:pt x="5" y="52"/>
                  </a:cubicBezTo>
                  <a:cubicBezTo>
                    <a:pt x="1" y="71"/>
                    <a:pt x="8" y="78"/>
                    <a:pt x="27" y="78"/>
                  </a:cubicBezTo>
                  <a:cubicBezTo>
                    <a:pt x="49" y="68"/>
                    <a:pt x="80" y="56"/>
                    <a:pt x="80" y="23"/>
                  </a:cubicBezTo>
                  <a:cubicBezTo>
                    <a:pt x="80" y="4"/>
                    <a:pt x="61"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4" name="Google Shape;44184;p28"/>
            <p:cNvSpPr/>
            <p:nvPr/>
          </p:nvSpPr>
          <p:spPr>
            <a:xfrm>
              <a:off x="-3956800" y="-3195860"/>
              <a:ext cx="5253" cy="3677"/>
            </a:xfrm>
            <a:custGeom>
              <a:avLst/>
              <a:gdLst/>
              <a:ahLst/>
              <a:cxnLst/>
              <a:rect l="l" t="t" r="r" b="b"/>
              <a:pathLst>
                <a:path w="110" h="77" extrusionOk="0">
                  <a:moveTo>
                    <a:pt x="53" y="1"/>
                  </a:moveTo>
                  <a:cubicBezTo>
                    <a:pt x="49" y="16"/>
                    <a:pt x="34" y="20"/>
                    <a:pt x="23" y="23"/>
                  </a:cubicBezTo>
                  <a:cubicBezTo>
                    <a:pt x="30" y="46"/>
                    <a:pt x="4" y="54"/>
                    <a:pt x="1" y="72"/>
                  </a:cubicBezTo>
                  <a:cubicBezTo>
                    <a:pt x="4" y="68"/>
                    <a:pt x="8" y="68"/>
                    <a:pt x="16" y="68"/>
                  </a:cubicBezTo>
                  <a:cubicBezTo>
                    <a:pt x="27" y="68"/>
                    <a:pt x="34" y="72"/>
                    <a:pt x="45" y="72"/>
                  </a:cubicBezTo>
                  <a:cubicBezTo>
                    <a:pt x="56" y="76"/>
                    <a:pt x="68" y="76"/>
                    <a:pt x="79" y="76"/>
                  </a:cubicBezTo>
                  <a:cubicBezTo>
                    <a:pt x="87" y="76"/>
                    <a:pt x="98" y="76"/>
                    <a:pt x="106" y="72"/>
                  </a:cubicBezTo>
                  <a:cubicBezTo>
                    <a:pt x="109" y="72"/>
                    <a:pt x="109" y="72"/>
                    <a:pt x="109" y="68"/>
                  </a:cubicBezTo>
                  <a:cubicBezTo>
                    <a:pt x="90" y="49"/>
                    <a:pt x="98" y="4"/>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5" name="Google Shape;44185;p28"/>
            <p:cNvSpPr/>
            <p:nvPr/>
          </p:nvSpPr>
          <p:spPr>
            <a:xfrm>
              <a:off x="-4163653" y="-3438812"/>
              <a:ext cx="6971" cy="4202"/>
            </a:xfrm>
            <a:custGeom>
              <a:avLst/>
              <a:gdLst/>
              <a:ahLst/>
              <a:cxnLst/>
              <a:rect l="l" t="t" r="r" b="b"/>
              <a:pathLst>
                <a:path w="146" h="88" extrusionOk="0">
                  <a:moveTo>
                    <a:pt x="42" y="1"/>
                  </a:moveTo>
                  <a:cubicBezTo>
                    <a:pt x="30" y="1"/>
                    <a:pt x="23" y="5"/>
                    <a:pt x="11" y="9"/>
                  </a:cubicBezTo>
                  <a:cubicBezTo>
                    <a:pt x="0" y="35"/>
                    <a:pt x="11" y="46"/>
                    <a:pt x="33" y="54"/>
                  </a:cubicBezTo>
                  <a:cubicBezTo>
                    <a:pt x="64" y="68"/>
                    <a:pt x="104" y="61"/>
                    <a:pt x="131" y="87"/>
                  </a:cubicBezTo>
                  <a:lnTo>
                    <a:pt x="146" y="87"/>
                  </a:lnTo>
                  <a:cubicBezTo>
                    <a:pt x="146" y="65"/>
                    <a:pt x="131" y="57"/>
                    <a:pt x="112" y="54"/>
                  </a:cubicBezTo>
                  <a:cubicBezTo>
                    <a:pt x="86" y="46"/>
                    <a:pt x="71" y="28"/>
                    <a:pt x="59" y="5"/>
                  </a:cubicBezTo>
                  <a:lnTo>
                    <a:pt x="56" y="5"/>
                  </a:lnTo>
                  <a:cubicBezTo>
                    <a:pt x="52" y="1"/>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6" name="Google Shape;44186;p28"/>
            <p:cNvSpPr/>
            <p:nvPr/>
          </p:nvSpPr>
          <p:spPr>
            <a:xfrm>
              <a:off x="-3777928" y="-3286728"/>
              <a:ext cx="5921" cy="4345"/>
            </a:xfrm>
            <a:custGeom>
              <a:avLst/>
              <a:gdLst/>
              <a:ahLst/>
              <a:cxnLst/>
              <a:rect l="l" t="t" r="r" b="b"/>
              <a:pathLst>
                <a:path w="124" h="91" extrusionOk="0">
                  <a:moveTo>
                    <a:pt x="56" y="1"/>
                  </a:moveTo>
                  <a:lnTo>
                    <a:pt x="56" y="1"/>
                  </a:lnTo>
                  <a:cubicBezTo>
                    <a:pt x="64" y="31"/>
                    <a:pt x="33" y="31"/>
                    <a:pt x="19" y="46"/>
                  </a:cubicBezTo>
                  <a:cubicBezTo>
                    <a:pt x="4" y="57"/>
                    <a:pt x="0" y="73"/>
                    <a:pt x="15" y="87"/>
                  </a:cubicBezTo>
                  <a:cubicBezTo>
                    <a:pt x="19" y="91"/>
                    <a:pt x="23" y="91"/>
                    <a:pt x="26" y="91"/>
                  </a:cubicBezTo>
                  <a:cubicBezTo>
                    <a:pt x="33" y="91"/>
                    <a:pt x="41" y="83"/>
                    <a:pt x="45" y="76"/>
                  </a:cubicBezTo>
                  <a:cubicBezTo>
                    <a:pt x="49" y="57"/>
                    <a:pt x="56" y="54"/>
                    <a:pt x="67" y="54"/>
                  </a:cubicBezTo>
                  <a:cubicBezTo>
                    <a:pt x="75" y="54"/>
                    <a:pt x="86" y="57"/>
                    <a:pt x="94" y="65"/>
                  </a:cubicBezTo>
                  <a:cubicBezTo>
                    <a:pt x="97" y="68"/>
                    <a:pt x="105" y="73"/>
                    <a:pt x="109" y="73"/>
                  </a:cubicBezTo>
                  <a:cubicBezTo>
                    <a:pt x="116" y="73"/>
                    <a:pt x="120" y="65"/>
                    <a:pt x="123" y="57"/>
                  </a:cubicBezTo>
                  <a:cubicBezTo>
                    <a:pt x="101" y="39"/>
                    <a:pt x="94" y="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7" name="Google Shape;44187;p28"/>
            <p:cNvSpPr/>
            <p:nvPr/>
          </p:nvSpPr>
          <p:spPr>
            <a:xfrm>
              <a:off x="-3744217" y="-3253112"/>
              <a:ext cx="6446" cy="2865"/>
            </a:xfrm>
            <a:custGeom>
              <a:avLst/>
              <a:gdLst/>
              <a:ahLst/>
              <a:cxnLst/>
              <a:rect l="l" t="t" r="r" b="b"/>
              <a:pathLst>
                <a:path w="135" h="60" extrusionOk="0">
                  <a:moveTo>
                    <a:pt x="117" y="0"/>
                  </a:moveTo>
                  <a:cubicBezTo>
                    <a:pt x="105" y="0"/>
                    <a:pt x="94" y="4"/>
                    <a:pt x="83" y="7"/>
                  </a:cubicBezTo>
                  <a:cubicBezTo>
                    <a:pt x="76" y="11"/>
                    <a:pt x="64" y="15"/>
                    <a:pt x="53" y="15"/>
                  </a:cubicBezTo>
                  <a:cubicBezTo>
                    <a:pt x="45" y="15"/>
                    <a:pt x="34" y="11"/>
                    <a:pt x="27" y="4"/>
                  </a:cubicBezTo>
                  <a:cubicBezTo>
                    <a:pt x="8" y="15"/>
                    <a:pt x="8" y="33"/>
                    <a:pt x="0" y="49"/>
                  </a:cubicBezTo>
                  <a:cubicBezTo>
                    <a:pt x="12" y="56"/>
                    <a:pt x="23" y="59"/>
                    <a:pt x="34" y="59"/>
                  </a:cubicBezTo>
                  <a:cubicBezTo>
                    <a:pt x="72" y="59"/>
                    <a:pt x="102" y="26"/>
                    <a:pt x="135" y="19"/>
                  </a:cubicBezTo>
                  <a:cubicBezTo>
                    <a:pt x="135" y="15"/>
                    <a:pt x="131" y="11"/>
                    <a:pt x="131" y="4"/>
                  </a:cubicBezTo>
                  <a:cubicBezTo>
                    <a:pt x="128" y="0"/>
                    <a:pt x="120"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8" name="Google Shape;44188;p28"/>
            <p:cNvSpPr/>
            <p:nvPr/>
          </p:nvSpPr>
          <p:spPr>
            <a:xfrm>
              <a:off x="-3677987" y="-3276510"/>
              <a:ext cx="3629" cy="6303"/>
            </a:xfrm>
            <a:custGeom>
              <a:avLst/>
              <a:gdLst/>
              <a:ahLst/>
              <a:cxnLst/>
              <a:rect l="l" t="t" r="r" b="b"/>
              <a:pathLst>
                <a:path w="76" h="132" extrusionOk="0">
                  <a:moveTo>
                    <a:pt x="31" y="0"/>
                  </a:moveTo>
                  <a:cubicBezTo>
                    <a:pt x="23" y="0"/>
                    <a:pt x="16" y="4"/>
                    <a:pt x="0" y="16"/>
                  </a:cubicBezTo>
                  <a:cubicBezTo>
                    <a:pt x="26" y="30"/>
                    <a:pt x="31" y="60"/>
                    <a:pt x="42" y="86"/>
                  </a:cubicBezTo>
                  <a:cubicBezTo>
                    <a:pt x="42" y="105"/>
                    <a:pt x="53" y="116"/>
                    <a:pt x="64" y="131"/>
                  </a:cubicBezTo>
                  <a:cubicBezTo>
                    <a:pt x="68" y="131"/>
                    <a:pt x="71" y="128"/>
                    <a:pt x="76" y="128"/>
                  </a:cubicBezTo>
                  <a:cubicBezTo>
                    <a:pt x="71" y="101"/>
                    <a:pt x="71" y="78"/>
                    <a:pt x="68" y="52"/>
                  </a:cubicBezTo>
                  <a:cubicBezTo>
                    <a:pt x="57" y="30"/>
                    <a:pt x="53"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9" name="Google Shape;44189;p28"/>
            <p:cNvSpPr/>
            <p:nvPr/>
          </p:nvSpPr>
          <p:spPr>
            <a:xfrm>
              <a:off x="-4002353" y="-3170314"/>
              <a:ext cx="4011" cy="5396"/>
            </a:xfrm>
            <a:custGeom>
              <a:avLst/>
              <a:gdLst/>
              <a:ahLst/>
              <a:cxnLst/>
              <a:rect l="l" t="t" r="r" b="b"/>
              <a:pathLst>
                <a:path w="84" h="113" extrusionOk="0">
                  <a:moveTo>
                    <a:pt x="68" y="0"/>
                  </a:moveTo>
                  <a:cubicBezTo>
                    <a:pt x="50" y="0"/>
                    <a:pt x="46" y="16"/>
                    <a:pt x="42" y="30"/>
                  </a:cubicBezTo>
                  <a:cubicBezTo>
                    <a:pt x="39" y="42"/>
                    <a:pt x="35" y="57"/>
                    <a:pt x="16" y="57"/>
                  </a:cubicBezTo>
                  <a:lnTo>
                    <a:pt x="13" y="57"/>
                  </a:lnTo>
                  <a:cubicBezTo>
                    <a:pt x="16" y="75"/>
                    <a:pt x="1" y="97"/>
                    <a:pt x="20" y="113"/>
                  </a:cubicBezTo>
                  <a:cubicBezTo>
                    <a:pt x="76" y="75"/>
                    <a:pt x="83" y="61"/>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0" name="Google Shape;44190;p28"/>
            <p:cNvSpPr/>
            <p:nvPr/>
          </p:nvSpPr>
          <p:spPr>
            <a:xfrm>
              <a:off x="-3948778" y="-3336150"/>
              <a:ext cx="3820" cy="6637"/>
            </a:xfrm>
            <a:custGeom>
              <a:avLst/>
              <a:gdLst/>
              <a:ahLst/>
              <a:cxnLst/>
              <a:rect l="l" t="t" r="r" b="b"/>
              <a:pathLst>
                <a:path w="80" h="139" extrusionOk="0">
                  <a:moveTo>
                    <a:pt x="45" y="1"/>
                  </a:moveTo>
                  <a:cubicBezTo>
                    <a:pt x="38" y="16"/>
                    <a:pt x="38" y="38"/>
                    <a:pt x="19" y="49"/>
                  </a:cubicBezTo>
                  <a:cubicBezTo>
                    <a:pt x="16" y="68"/>
                    <a:pt x="0" y="87"/>
                    <a:pt x="31" y="98"/>
                  </a:cubicBezTo>
                  <a:cubicBezTo>
                    <a:pt x="45" y="105"/>
                    <a:pt x="42" y="124"/>
                    <a:pt x="45" y="139"/>
                  </a:cubicBezTo>
                  <a:cubicBezTo>
                    <a:pt x="79" y="94"/>
                    <a:pt x="76" y="45"/>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1" name="Google Shape;44191;p28"/>
            <p:cNvSpPr/>
            <p:nvPr/>
          </p:nvSpPr>
          <p:spPr>
            <a:xfrm>
              <a:off x="-3874670" y="-3558521"/>
              <a:ext cx="5014" cy="4345"/>
            </a:xfrm>
            <a:custGeom>
              <a:avLst/>
              <a:gdLst/>
              <a:ahLst/>
              <a:cxnLst/>
              <a:rect l="l" t="t" r="r" b="b"/>
              <a:pathLst>
                <a:path w="105" h="91" extrusionOk="0">
                  <a:moveTo>
                    <a:pt x="49" y="0"/>
                  </a:moveTo>
                  <a:cubicBezTo>
                    <a:pt x="41" y="0"/>
                    <a:pt x="34" y="4"/>
                    <a:pt x="26" y="15"/>
                  </a:cubicBezTo>
                  <a:cubicBezTo>
                    <a:pt x="0" y="41"/>
                    <a:pt x="8" y="68"/>
                    <a:pt x="45" y="90"/>
                  </a:cubicBezTo>
                  <a:cubicBezTo>
                    <a:pt x="37" y="56"/>
                    <a:pt x="105" y="52"/>
                    <a:pt x="71" y="15"/>
                  </a:cubicBezTo>
                  <a:cubicBezTo>
                    <a:pt x="63" y="8"/>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2" name="Google Shape;44192;p28"/>
            <p:cNvSpPr/>
            <p:nvPr/>
          </p:nvSpPr>
          <p:spPr>
            <a:xfrm>
              <a:off x="-3959665" y="-3337582"/>
              <a:ext cx="4489" cy="5253"/>
            </a:xfrm>
            <a:custGeom>
              <a:avLst/>
              <a:gdLst/>
              <a:ahLst/>
              <a:cxnLst/>
              <a:rect l="l" t="t" r="r" b="b"/>
              <a:pathLst>
                <a:path w="94" h="110" extrusionOk="0">
                  <a:moveTo>
                    <a:pt x="38" y="1"/>
                  </a:moveTo>
                  <a:cubicBezTo>
                    <a:pt x="1" y="27"/>
                    <a:pt x="23" y="75"/>
                    <a:pt x="4" y="109"/>
                  </a:cubicBezTo>
                  <a:cubicBezTo>
                    <a:pt x="19" y="109"/>
                    <a:pt x="35" y="109"/>
                    <a:pt x="49" y="106"/>
                  </a:cubicBezTo>
                  <a:cubicBezTo>
                    <a:pt x="64" y="106"/>
                    <a:pt x="79" y="101"/>
                    <a:pt x="94" y="98"/>
                  </a:cubicBezTo>
                  <a:cubicBezTo>
                    <a:pt x="94" y="87"/>
                    <a:pt x="90" y="79"/>
                    <a:pt x="90" y="68"/>
                  </a:cubicBezTo>
                  <a:lnTo>
                    <a:pt x="83" y="68"/>
                  </a:lnTo>
                  <a:cubicBezTo>
                    <a:pt x="38" y="68"/>
                    <a:pt x="42"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3" name="Google Shape;44193;p28"/>
            <p:cNvSpPr/>
            <p:nvPr/>
          </p:nvSpPr>
          <p:spPr>
            <a:xfrm>
              <a:off x="-3918218" y="-3327411"/>
              <a:ext cx="4297" cy="3104"/>
            </a:xfrm>
            <a:custGeom>
              <a:avLst/>
              <a:gdLst/>
              <a:ahLst/>
              <a:cxnLst/>
              <a:rect l="l" t="t" r="r" b="b"/>
              <a:pathLst>
                <a:path w="90" h="65" extrusionOk="0">
                  <a:moveTo>
                    <a:pt x="38" y="1"/>
                  </a:moveTo>
                  <a:cubicBezTo>
                    <a:pt x="22" y="5"/>
                    <a:pt x="0" y="5"/>
                    <a:pt x="7" y="35"/>
                  </a:cubicBezTo>
                  <a:cubicBezTo>
                    <a:pt x="11" y="50"/>
                    <a:pt x="19" y="64"/>
                    <a:pt x="41" y="64"/>
                  </a:cubicBezTo>
                  <a:lnTo>
                    <a:pt x="48" y="64"/>
                  </a:lnTo>
                  <a:cubicBezTo>
                    <a:pt x="67" y="61"/>
                    <a:pt x="90" y="53"/>
                    <a:pt x="86" y="27"/>
                  </a:cubicBezTo>
                  <a:cubicBezTo>
                    <a:pt x="83" y="9"/>
                    <a:pt x="6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4" name="Google Shape;44194;p28"/>
            <p:cNvSpPr/>
            <p:nvPr/>
          </p:nvSpPr>
          <p:spPr>
            <a:xfrm>
              <a:off x="-3813263" y="-3327411"/>
              <a:ext cx="5539" cy="4871"/>
            </a:xfrm>
            <a:custGeom>
              <a:avLst/>
              <a:gdLst/>
              <a:ahLst/>
              <a:cxnLst/>
              <a:rect l="l" t="t" r="r" b="b"/>
              <a:pathLst>
                <a:path w="116" h="102" extrusionOk="0">
                  <a:moveTo>
                    <a:pt x="56" y="1"/>
                  </a:moveTo>
                  <a:lnTo>
                    <a:pt x="56" y="1"/>
                  </a:lnTo>
                  <a:cubicBezTo>
                    <a:pt x="26" y="9"/>
                    <a:pt x="0" y="16"/>
                    <a:pt x="0" y="53"/>
                  </a:cubicBezTo>
                  <a:cubicBezTo>
                    <a:pt x="4" y="72"/>
                    <a:pt x="4" y="87"/>
                    <a:pt x="7" y="102"/>
                  </a:cubicBezTo>
                  <a:cubicBezTo>
                    <a:pt x="11" y="98"/>
                    <a:pt x="15" y="90"/>
                    <a:pt x="22" y="87"/>
                  </a:cubicBezTo>
                  <a:cubicBezTo>
                    <a:pt x="19" y="72"/>
                    <a:pt x="22" y="57"/>
                    <a:pt x="38" y="57"/>
                  </a:cubicBezTo>
                  <a:lnTo>
                    <a:pt x="45" y="57"/>
                  </a:lnTo>
                  <a:cubicBezTo>
                    <a:pt x="71" y="61"/>
                    <a:pt x="93" y="72"/>
                    <a:pt x="116" y="87"/>
                  </a:cubicBezTo>
                  <a:cubicBezTo>
                    <a:pt x="112" y="64"/>
                    <a:pt x="109" y="45"/>
                    <a:pt x="75" y="45"/>
                  </a:cubicBezTo>
                  <a:cubicBezTo>
                    <a:pt x="49" y="45"/>
                    <a:pt x="49" y="23"/>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5" name="Google Shape;44195;p28"/>
            <p:cNvSpPr/>
            <p:nvPr/>
          </p:nvSpPr>
          <p:spPr>
            <a:xfrm>
              <a:off x="-3834512" y="-3134072"/>
              <a:ext cx="5396" cy="3104"/>
            </a:xfrm>
            <a:custGeom>
              <a:avLst/>
              <a:gdLst/>
              <a:ahLst/>
              <a:cxnLst/>
              <a:rect l="l" t="t" r="r" b="b"/>
              <a:pathLst>
                <a:path w="113" h="65" extrusionOk="0">
                  <a:moveTo>
                    <a:pt x="105" y="0"/>
                  </a:moveTo>
                  <a:lnTo>
                    <a:pt x="105" y="0"/>
                  </a:lnTo>
                  <a:cubicBezTo>
                    <a:pt x="93" y="16"/>
                    <a:pt x="83" y="19"/>
                    <a:pt x="71" y="19"/>
                  </a:cubicBezTo>
                  <a:cubicBezTo>
                    <a:pt x="64" y="19"/>
                    <a:pt x="52" y="19"/>
                    <a:pt x="45" y="16"/>
                  </a:cubicBezTo>
                  <a:lnTo>
                    <a:pt x="23" y="16"/>
                  </a:lnTo>
                  <a:cubicBezTo>
                    <a:pt x="15" y="16"/>
                    <a:pt x="7" y="16"/>
                    <a:pt x="4" y="19"/>
                  </a:cubicBezTo>
                  <a:cubicBezTo>
                    <a:pt x="0" y="56"/>
                    <a:pt x="23" y="64"/>
                    <a:pt x="49" y="64"/>
                  </a:cubicBezTo>
                  <a:cubicBezTo>
                    <a:pt x="57" y="64"/>
                    <a:pt x="60" y="64"/>
                    <a:pt x="64" y="61"/>
                  </a:cubicBezTo>
                  <a:cubicBezTo>
                    <a:pt x="105" y="61"/>
                    <a:pt x="112" y="38"/>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6" name="Google Shape;44196;p28"/>
            <p:cNvSpPr/>
            <p:nvPr/>
          </p:nvSpPr>
          <p:spPr>
            <a:xfrm>
              <a:off x="-4185092" y="-3282049"/>
              <a:ext cx="4345" cy="3629"/>
            </a:xfrm>
            <a:custGeom>
              <a:avLst/>
              <a:gdLst/>
              <a:ahLst/>
              <a:cxnLst/>
              <a:rect l="l" t="t" r="r" b="b"/>
              <a:pathLst>
                <a:path w="91" h="76" extrusionOk="0">
                  <a:moveTo>
                    <a:pt x="46" y="1"/>
                  </a:moveTo>
                  <a:cubicBezTo>
                    <a:pt x="1" y="1"/>
                    <a:pt x="20" y="45"/>
                    <a:pt x="20" y="75"/>
                  </a:cubicBezTo>
                  <a:cubicBezTo>
                    <a:pt x="23" y="72"/>
                    <a:pt x="27" y="72"/>
                    <a:pt x="27" y="72"/>
                  </a:cubicBezTo>
                  <a:cubicBezTo>
                    <a:pt x="37" y="64"/>
                    <a:pt x="46" y="60"/>
                    <a:pt x="53" y="60"/>
                  </a:cubicBezTo>
                  <a:cubicBezTo>
                    <a:pt x="60" y="60"/>
                    <a:pt x="68" y="64"/>
                    <a:pt x="75" y="68"/>
                  </a:cubicBezTo>
                  <a:cubicBezTo>
                    <a:pt x="79" y="68"/>
                    <a:pt x="82" y="68"/>
                    <a:pt x="90" y="64"/>
                  </a:cubicBezTo>
                  <a:lnTo>
                    <a:pt x="90" y="49"/>
                  </a:lnTo>
                  <a:cubicBezTo>
                    <a:pt x="87" y="30"/>
                    <a:pt x="72" y="19"/>
                    <a:pt x="64" y="4"/>
                  </a:cubicBezTo>
                  <a:cubicBezTo>
                    <a:pt x="56" y="1"/>
                    <a:pt x="49"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7" name="Google Shape;44197;p28"/>
            <p:cNvSpPr/>
            <p:nvPr/>
          </p:nvSpPr>
          <p:spPr>
            <a:xfrm>
              <a:off x="-4031051" y="-3637261"/>
              <a:ext cx="3963" cy="4489"/>
            </a:xfrm>
            <a:custGeom>
              <a:avLst/>
              <a:gdLst/>
              <a:ahLst/>
              <a:cxnLst/>
              <a:rect l="l" t="t" r="r" b="b"/>
              <a:pathLst>
                <a:path w="83" h="94" extrusionOk="0">
                  <a:moveTo>
                    <a:pt x="23" y="0"/>
                  </a:moveTo>
                  <a:cubicBezTo>
                    <a:pt x="4" y="42"/>
                    <a:pt x="1" y="75"/>
                    <a:pt x="49" y="94"/>
                  </a:cubicBezTo>
                  <a:cubicBezTo>
                    <a:pt x="82" y="75"/>
                    <a:pt x="41" y="35"/>
                    <a:pt x="72" y="12"/>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8" name="Google Shape;44198;p28"/>
            <p:cNvSpPr/>
            <p:nvPr/>
          </p:nvSpPr>
          <p:spPr>
            <a:xfrm>
              <a:off x="-4102628" y="-3543385"/>
              <a:ext cx="5014" cy="3438"/>
            </a:xfrm>
            <a:custGeom>
              <a:avLst/>
              <a:gdLst/>
              <a:ahLst/>
              <a:cxnLst/>
              <a:rect l="l" t="t" r="r" b="b"/>
              <a:pathLst>
                <a:path w="105" h="72" extrusionOk="0">
                  <a:moveTo>
                    <a:pt x="38" y="1"/>
                  </a:moveTo>
                  <a:cubicBezTo>
                    <a:pt x="1" y="38"/>
                    <a:pt x="46" y="49"/>
                    <a:pt x="64" y="72"/>
                  </a:cubicBezTo>
                  <a:lnTo>
                    <a:pt x="94" y="72"/>
                  </a:lnTo>
                  <a:cubicBezTo>
                    <a:pt x="105" y="27"/>
                    <a:pt x="9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9" name="Google Shape;44199;p28"/>
            <p:cNvSpPr/>
            <p:nvPr/>
          </p:nvSpPr>
          <p:spPr>
            <a:xfrm>
              <a:off x="-3821667" y="-3329178"/>
              <a:ext cx="4679" cy="4345"/>
            </a:xfrm>
            <a:custGeom>
              <a:avLst/>
              <a:gdLst/>
              <a:ahLst/>
              <a:cxnLst/>
              <a:rect l="l" t="t" r="r" b="b"/>
              <a:pathLst>
                <a:path w="98" h="91" extrusionOk="0">
                  <a:moveTo>
                    <a:pt x="57" y="1"/>
                  </a:moveTo>
                  <a:cubicBezTo>
                    <a:pt x="49" y="23"/>
                    <a:pt x="38" y="34"/>
                    <a:pt x="19" y="34"/>
                  </a:cubicBezTo>
                  <a:lnTo>
                    <a:pt x="4" y="34"/>
                  </a:lnTo>
                  <a:cubicBezTo>
                    <a:pt x="4" y="38"/>
                    <a:pt x="0" y="38"/>
                    <a:pt x="0" y="42"/>
                  </a:cubicBezTo>
                  <a:cubicBezTo>
                    <a:pt x="19" y="72"/>
                    <a:pt x="52" y="79"/>
                    <a:pt x="83" y="90"/>
                  </a:cubicBezTo>
                  <a:cubicBezTo>
                    <a:pt x="86" y="79"/>
                    <a:pt x="90" y="68"/>
                    <a:pt x="97" y="56"/>
                  </a:cubicBezTo>
                  <a:cubicBezTo>
                    <a:pt x="79" y="42"/>
                    <a:pt x="94" y="4"/>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0" name="Google Shape;44200;p28"/>
            <p:cNvSpPr/>
            <p:nvPr/>
          </p:nvSpPr>
          <p:spPr>
            <a:xfrm>
              <a:off x="-4031242" y="-3545486"/>
              <a:ext cx="5061" cy="4297"/>
            </a:xfrm>
            <a:custGeom>
              <a:avLst/>
              <a:gdLst/>
              <a:ahLst/>
              <a:cxnLst/>
              <a:rect l="l" t="t" r="r" b="b"/>
              <a:pathLst>
                <a:path w="106" h="90" extrusionOk="0">
                  <a:moveTo>
                    <a:pt x="53" y="0"/>
                  </a:moveTo>
                  <a:cubicBezTo>
                    <a:pt x="45" y="0"/>
                    <a:pt x="38" y="4"/>
                    <a:pt x="31" y="7"/>
                  </a:cubicBezTo>
                  <a:cubicBezTo>
                    <a:pt x="0" y="26"/>
                    <a:pt x="53" y="37"/>
                    <a:pt x="53" y="59"/>
                  </a:cubicBezTo>
                  <a:cubicBezTo>
                    <a:pt x="53" y="67"/>
                    <a:pt x="50" y="78"/>
                    <a:pt x="45" y="90"/>
                  </a:cubicBezTo>
                  <a:cubicBezTo>
                    <a:pt x="72" y="86"/>
                    <a:pt x="90" y="67"/>
                    <a:pt x="105" y="49"/>
                  </a:cubicBezTo>
                  <a:cubicBezTo>
                    <a:pt x="98" y="19"/>
                    <a:pt x="76"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1" name="Google Shape;44201;p28"/>
            <p:cNvSpPr/>
            <p:nvPr/>
          </p:nvSpPr>
          <p:spPr>
            <a:xfrm>
              <a:off x="-3977141" y="-3174038"/>
              <a:ext cx="3581" cy="3772"/>
            </a:xfrm>
            <a:custGeom>
              <a:avLst/>
              <a:gdLst/>
              <a:ahLst/>
              <a:cxnLst/>
              <a:rect l="l" t="t" r="r" b="b"/>
              <a:pathLst>
                <a:path w="75" h="79" extrusionOk="0">
                  <a:moveTo>
                    <a:pt x="71" y="0"/>
                  </a:moveTo>
                  <a:cubicBezTo>
                    <a:pt x="49" y="0"/>
                    <a:pt x="26" y="8"/>
                    <a:pt x="11" y="30"/>
                  </a:cubicBezTo>
                  <a:cubicBezTo>
                    <a:pt x="0" y="45"/>
                    <a:pt x="0" y="63"/>
                    <a:pt x="19" y="75"/>
                  </a:cubicBezTo>
                  <a:cubicBezTo>
                    <a:pt x="26" y="78"/>
                    <a:pt x="34" y="78"/>
                    <a:pt x="42" y="78"/>
                  </a:cubicBezTo>
                  <a:cubicBezTo>
                    <a:pt x="49" y="78"/>
                    <a:pt x="56" y="75"/>
                    <a:pt x="64" y="60"/>
                  </a:cubicBezTo>
                  <a:cubicBezTo>
                    <a:pt x="68" y="45"/>
                    <a:pt x="71" y="30"/>
                    <a:pt x="75" y="15"/>
                  </a:cubicBezTo>
                  <a:cubicBezTo>
                    <a:pt x="71" y="8"/>
                    <a:pt x="71"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2" name="Google Shape;44202;p28"/>
            <p:cNvSpPr/>
            <p:nvPr/>
          </p:nvSpPr>
          <p:spPr>
            <a:xfrm>
              <a:off x="-4015341" y="-3580677"/>
              <a:ext cx="3820" cy="4154"/>
            </a:xfrm>
            <a:custGeom>
              <a:avLst/>
              <a:gdLst/>
              <a:ahLst/>
              <a:cxnLst/>
              <a:rect l="l" t="t" r="r" b="b"/>
              <a:pathLst>
                <a:path w="80" h="87" extrusionOk="0">
                  <a:moveTo>
                    <a:pt x="15" y="1"/>
                  </a:moveTo>
                  <a:cubicBezTo>
                    <a:pt x="0" y="49"/>
                    <a:pt x="8" y="64"/>
                    <a:pt x="68" y="87"/>
                  </a:cubicBezTo>
                  <a:cubicBezTo>
                    <a:pt x="68" y="75"/>
                    <a:pt x="68" y="61"/>
                    <a:pt x="79" y="53"/>
                  </a:cubicBezTo>
                  <a:lnTo>
                    <a:pt x="79" y="38"/>
                  </a:lnTo>
                  <a:cubicBezTo>
                    <a:pt x="64" y="16"/>
                    <a:pt x="31"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3" name="Google Shape;44203;p28"/>
            <p:cNvSpPr/>
            <p:nvPr/>
          </p:nvSpPr>
          <p:spPr>
            <a:xfrm>
              <a:off x="-3824150" y="-3181774"/>
              <a:ext cx="4154" cy="4011"/>
            </a:xfrm>
            <a:custGeom>
              <a:avLst/>
              <a:gdLst/>
              <a:ahLst/>
              <a:cxnLst/>
              <a:rect l="l" t="t" r="r" b="b"/>
              <a:pathLst>
                <a:path w="87" h="84" extrusionOk="0">
                  <a:moveTo>
                    <a:pt x="15" y="1"/>
                  </a:moveTo>
                  <a:lnTo>
                    <a:pt x="15" y="1"/>
                  </a:lnTo>
                  <a:cubicBezTo>
                    <a:pt x="0" y="61"/>
                    <a:pt x="19" y="83"/>
                    <a:pt x="86" y="83"/>
                  </a:cubicBezTo>
                  <a:cubicBezTo>
                    <a:pt x="82" y="42"/>
                    <a:pt x="49"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4" name="Google Shape;44204;p28"/>
            <p:cNvSpPr/>
            <p:nvPr/>
          </p:nvSpPr>
          <p:spPr>
            <a:xfrm>
              <a:off x="-3961240" y="-3317384"/>
              <a:ext cx="4823" cy="4154"/>
            </a:xfrm>
            <a:custGeom>
              <a:avLst/>
              <a:gdLst/>
              <a:ahLst/>
              <a:cxnLst/>
              <a:rect l="l" t="t" r="r" b="b"/>
              <a:pathLst>
                <a:path w="101" h="87" extrusionOk="0">
                  <a:moveTo>
                    <a:pt x="45" y="0"/>
                  </a:moveTo>
                  <a:cubicBezTo>
                    <a:pt x="37" y="0"/>
                    <a:pt x="30" y="4"/>
                    <a:pt x="23" y="8"/>
                  </a:cubicBezTo>
                  <a:cubicBezTo>
                    <a:pt x="0" y="30"/>
                    <a:pt x="19" y="37"/>
                    <a:pt x="30" y="49"/>
                  </a:cubicBezTo>
                  <a:cubicBezTo>
                    <a:pt x="45" y="56"/>
                    <a:pt x="49" y="68"/>
                    <a:pt x="52" y="87"/>
                  </a:cubicBezTo>
                  <a:lnTo>
                    <a:pt x="71" y="87"/>
                  </a:lnTo>
                  <a:cubicBezTo>
                    <a:pt x="82" y="82"/>
                    <a:pt x="90" y="82"/>
                    <a:pt x="101" y="82"/>
                  </a:cubicBezTo>
                  <a:cubicBezTo>
                    <a:pt x="82" y="64"/>
                    <a:pt x="86" y="34"/>
                    <a:pt x="68" y="15"/>
                  </a:cubicBezTo>
                  <a:cubicBezTo>
                    <a:pt x="64" y="8"/>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5" name="Google Shape;44205;p28"/>
            <p:cNvSpPr/>
            <p:nvPr/>
          </p:nvSpPr>
          <p:spPr>
            <a:xfrm>
              <a:off x="-3727074" y="-3381655"/>
              <a:ext cx="4536" cy="3438"/>
            </a:xfrm>
            <a:custGeom>
              <a:avLst/>
              <a:gdLst/>
              <a:ahLst/>
              <a:cxnLst/>
              <a:rect l="l" t="t" r="r" b="b"/>
              <a:pathLst>
                <a:path w="95" h="72" extrusionOk="0">
                  <a:moveTo>
                    <a:pt x="12" y="1"/>
                  </a:moveTo>
                  <a:cubicBezTo>
                    <a:pt x="8" y="20"/>
                    <a:pt x="5" y="38"/>
                    <a:pt x="0" y="56"/>
                  </a:cubicBezTo>
                  <a:lnTo>
                    <a:pt x="27" y="56"/>
                  </a:lnTo>
                  <a:cubicBezTo>
                    <a:pt x="31" y="56"/>
                    <a:pt x="34" y="56"/>
                    <a:pt x="38" y="60"/>
                  </a:cubicBezTo>
                  <a:cubicBezTo>
                    <a:pt x="49" y="68"/>
                    <a:pt x="57" y="72"/>
                    <a:pt x="60" y="72"/>
                  </a:cubicBezTo>
                  <a:cubicBezTo>
                    <a:pt x="75" y="72"/>
                    <a:pt x="83" y="53"/>
                    <a:pt x="94" y="46"/>
                  </a:cubicBezTo>
                  <a:cubicBezTo>
                    <a:pt x="75" y="15"/>
                    <a:pt x="45"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6" name="Google Shape;44206;p28"/>
            <p:cNvSpPr/>
            <p:nvPr/>
          </p:nvSpPr>
          <p:spPr>
            <a:xfrm>
              <a:off x="-4001255" y="-3474481"/>
              <a:ext cx="4871" cy="4011"/>
            </a:xfrm>
            <a:custGeom>
              <a:avLst/>
              <a:gdLst/>
              <a:ahLst/>
              <a:cxnLst/>
              <a:rect l="l" t="t" r="r" b="b"/>
              <a:pathLst>
                <a:path w="102" h="84" extrusionOk="0">
                  <a:moveTo>
                    <a:pt x="87" y="1"/>
                  </a:moveTo>
                  <a:cubicBezTo>
                    <a:pt x="76" y="1"/>
                    <a:pt x="64" y="4"/>
                    <a:pt x="57" y="19"/>
                  </a:cubicBezTo>
                  <a:cubicBezTo>
                    <a:pt x="60" y="35"/>
                    <a:pt x="60" y="49"/>
                    <a:pt x="50" y="49"/>
                  </a:cubicBezTo>
                  <a:cubicBezTo>
                    <a:pt x="45" y="49"/>
                    <a:pt x="42" y="45"/>
                    <a:pt x="34" y="42"/>
                  </a:cubicBezTo>
                  <a:cubicBezTo>
                    <a:pt x="27" y="38"/>
                    <a:pt x="23" y="35"/>
                    <a:pt x="19" y="35"/>
                  </a:cubicBezTo>
                  <a:cubicBezTo>
                    <a:pt x="12" y="35"/>
                    <a:pt x="8" y="45"/>
                    <a:pt x="5" y="57"/>
                  </a:cubicBezTo>
                  <a:lnTo>
                    <a:pt x="0" y="53"/>
                  </a:lnTo>
                  <a:lnTo>
                    <a:pt x="0" y="57"/>
                  </a:lnTo>
                  <a:cubicBezTo>
                    <a:pt x="23" y="71"/>
                    <a:pt x="45" y="83"/>
                    <a:pt x="72" y="83"/>
                  </a:cubicBezTo>
                  <a:cubicBezTo>
                    <a:pt x="83" y="83"/>
                    <a:pt x="90" y="80"/>
                    <a:pt x="102" y="80"/>
                  </a:cubicBezTo>
                  <a:cubicBezTo>
                    <a:pt x="98" y="75"/>
                    <a:pt x="98" y="68"/>
                    <a:pt x="98" y="64"/>
                  </a:cubicBezTo>
                  <a:cubicBezTo>
                    <a:pt x="95" y="42"/>
                    <a:pt x="90"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7" name="Google Shape;44207;p28"/>
            <p:cNvSpPr/>
            <p:nvPr/>
          </p:nvSpPr>
          <p:spPr>
            <a:xfrm>
              <a:off x="-3740110" y="-3384520"/>
              <a:ext cx="4727" cy="3438"/>
            </a:xfrm>
            <a:custGeom>
              <a:avLst/>
              <a:gdLst/>
              <a:ahLst/>
              <a:cxnLst/>
              <a:rect l="l" t="t" r="r" b="b"/>
              <a:pathLst>
                <a:path w="99" h="72" extrusionOk="0">
                  <a:moveTo>
                    <a:pt x="60" y="1"/>
                  </a:moveTo>
                  <a:cubicBezTo>
                    <a:pt x="38" y="1"/>
                    <a:pt x="19" y="16"/>
                    <a:pt x="0" y="27"/>
                  </a:cubicBezTo>
                  <a:cubicBezTo>
                    <a:pt x="8" y="42"/>
                    <a:pt x="23" y="53"/>
                    <a:pt x="23" y="72"/>
                  </a:cubicBezTo>
                  <a:lnTo>
                    <a:pt x="26" y="72"/>
                  </a:lnTo>
                  <a:cubicBezTo>
                    <a:pt x="53" y="72"/>
                    <a:pt x="71" y="49"/>
                    <a:pt x="98" y="46"/>
                  </a:cubicBezTo>
                  <a:cubicBezTo>
                    <a:pt x="98" y="30"/>
                    <a:pt x="83" y="16"/>
                    <a:pt x="76" y="4"/>
                  </a:cubicBezTo>
                  <a:cubicBezTo>
                    <a:pt x="71" y="1"/>
                    <a:pt x="6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8" name="Google Shape;44208;p28"/>
            <p:cNvSpPr/>
            <p:nvPr/>
          </p:nvSpPr>
          <p:spPr>
            <a:xfrm>
              <a:off x="-4186716" y="-3268106"/>
              <a:ext cx="5587" cy="4823"/>
            </a:xfrm>
            <a:custGeom>
              <a:avLst/>
              <a:gdLst/>
              <a:ahLst/>
              <a:cxnLst/>
              <a:rect l="l" t="t" r="r" b="b"/>
              <a:pathLst>
                <a:path w="117" h="101" extrusionOk="0">
                  <a:moveTo>
                    <a:pt x="27" y="0"/>
                  </a:moveTo>
                  <a:cubicBezTo>
                    <a:pt x="27" y="15"/>
                    <a:pt x="1" y="41"/>
                    <a:pt x="19" y="45"/>
                  </a:cubicBezTo>
                  <a:cubicBezTo>
                    <a:pt x="57" y="49"/>
                    <a:pt x="61" y="90"/>
                    <a:pt x="87" y="101"/>
                  </a:cubicBezTo>
                  <a:cubicBezTo>
                    <a:pt x="68" y="71"/>
                    <a:pt x="116" y="64"/>
                    <a:pt x="109" y="37"/>
                  </a:cubicBezTo>
                  <a:lnTo>
                    <a:pt x="109" y="37"/>
                  </a:lnTo>
                  <a:cubicBezTo>
                    <a:pt x="106" y="37"/>
                    <a:pt x="102" y="41"/>
                    <a:pt x="102" y="41"/>
                  </a:cubicBezTo>
                  <a:cubicBezTo>
                    <a:pt x="87" y="41"/>
                    <a:pt x="76" y="30"/>
                    <a:pt x="68" y="19"/>
                  </a:cubicBezTo>
                  <a:cubicBezTo>
                    <a:pt x="57" y="11"/>
                    <a:pt x="45"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9" name="Google Shape;44209;p28"/>
            <p:cNvSpPr/>
            <p:nvPr/>
          </p:nvSpPr>
          <p:spPr>
            <a:xfrm>
              <a:off x="-3895250" y="-3522852"/>
              <a:ext cx="3104" cy="5253"/>
            </a:xfrm>
            <a:custGeom>
              <a:avLst/>
              <a:gdLst/>
              <a:ahLst/>
              <a:cxnLst/>
              <a:rect l="l" t="t" r="r" b="b"/>
              <a:pathLst>
                <a:path w="65" h="110" extrusionOk="0">
                  <a:moveTo>
                    <a:pt x="16" y="1"/>
                  </a:moveTo>
                  <a:cubicBezTo>
                    <a:pt x="5" y="1"/>
                    <a:pt x="1" y="20"/>
                    <a:pt x="1" y="42"/>
                  </a:cubicBezTo>
                  <a:cubicBezTo>
                    <a:pt x="12" y="64"/>
                    <a:pt x="20" y="90"/>
                    <a:pt x="42" y="106"/>
                  </a:cubicBezTo>
                  <a:cubicBezTo>
                    <a:pt x="42" y="106"/>
                    <a:pt x="44" y="106"/>
                    <a:pt x="45" y="107"/>
                  </a:cubicBezTo>
                  <a:lnTo>
                    <a:pt x="45" y="107"/>
                  </a:lnTo>
                  <a:cubicBezTo>
                    <a:pt x="36" y="78"/>
                    <a:pt x="61" y="67"/>
                    <a:pt x="65" y="46"/>
                  </a:cubicBezTo>
                  <a:cubicBezTo>
                    <a:pt x="57" y="34"/>
                    <a:pt x="54" y="27"/>
                    <a:pt x="46" y="16"/>
                  </a:cubicBezTo>
                  <a:cubicBezTo>
                    <a:pt x="31" y="4"/>
                    <a:pt x="23" y="1"/>
                    <a:pt x="16" y="1"/>
                  </a:cubicBezTo>
                  <a:close/>
                  <a:moveTo>
                    <a:pt x="45" y="107"/>
                  </a:moveTo>
                  <a:cubicBezTo>
                    <a:pt x="45" y="108"/>
                    <a:pt x="45" y="108"/>
                    <a:pt x="46" y="109"/>
                  </a:cubicBezTo>
                  <a:cubicBezTo>
                    <a:pt x="46" y="108"/>
                    <a:pt x="45" y="107"/>
                    <a:pt x="45" y="1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0" name="Google Shape;44210;p28"/>
            <p:cNvSpPr/>
            <p:nvPr/>
          </p:nvSpPr>
          <p:spPr>
            <a:xfrm>
              <a:off x="-3781891" y="-3437905"/>
              <a:ext cx="5253" cy="4536"/>
            </a:xfrm>
            <a:custGeom>
              <a:avLst/>
              <a:gdLst/>
              <a:ahLst/>
              <a:cxnLst/>
              <a:rect l="l" t="t" r="r" b="b"/>
              <a:pathLst>
                <a:path w="110" h="95" extrusionOk="0">
                  <a:moveTo>
                    <a:pt x="38" y="1"/>
                  </a:moveTo>
                  <a:cubicBezTo>
                    <a:pt x="27" y="20"/>
                    <a:pt x="12" y="31"/>
                    <a:pt x="1" y="49"/>
                  </a:cubicBezTo>
                  <a:cubicBezTo>
                    <a:pt x="9" y="49"/>
                    <a:pt x="20" y="46"/>
                    <a:pt x="31" y="46"/>
                  </a:cubicBezTo>
                  <a:lnTo>
                    <a:pt x="38" y="46"/>
                  </a:lnTo>
                  <a:cubicBezTo>
                    <a:pt x="72" y="46"/>
                    <a:pt x="46" y="83"/>
                    <a:pt x="57" y="94"/>
                  </a:cubicBezTo>
                  <a:cubicBezTo>
                    <a:pt x="76" y="87"/>
                    <a:pt x="87" y="68"/>
                    <a:pt x="106" y="64"/>
                  </a:cubicBezTo>
                  <a:lnTo>
                    <a:pt x="109" y="64"/>
                  </a:lnTo>
                  <a:cubicBezTo>
                    <a:pt x="109" y="61"/>
                    <a:pt x="109" y="57"/>
                    <a:pt x="106" y="54"/>
                  </a:cubicBezTo>
                  <a:cubicBezTo>
                    <a:pt x="80" y="42"/>
                    <a:pt x="64" y="16"/>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1" name="Google Shape;44211;p28"/>
            <p:cNvSpPr/>
            <p:nvPr/>
          </p:nvSpPr>
          <p:spPr>
            <a:xfrm>
              <a:off x="-3851988" y="-3178336"/>
              <a:ext cx="4154" cy="4679"/>
            </a:xfrm>
            <a:custGeom>
              <a:avLst/>
              <a:gdLst/>
              <a:ahLst/>
              <a:cxnLst/>
              <a:rect l="l" t="t" r="r" b="b"/>
              <a:pathLst>
                <a:path w="87" h="98" extrusionOk="0">
                  <a:moveTo>
                    <a:pt x="19" y="1"/>
                  </a:moveTo>
                  <a:cubicBezTo>
                    <a:pt x="14" y="30"/>
                    <a:pt x="7" y="63"/>
                    <a:pt x="0" y="98"/>
                  </a:cubicBezTo>
                  <a:lnTo>
                    <a:pt x="4" y="98"/>
                  </a:lnTo>
                  <a:cubicBezTo>
                    <a:pt x="22" y="98"/>
                    <a:pt x="37" y="90"/>
                    <a:pt x="48" y="79"/>
                  </a:cubicBezTo>
                  <a:cubicBezTo>
                    <a:pt x="86" y="60"/>
                    <a:pt x="45" y="30"/>
                    <a:pt x="56" y="4"/>
                  </a:cubicBezTo>
                  <a:cubicBezTo>
                    <a:pt x="59"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2" name="Google Shape;44212;p28"/>
            <p:cNvSpPr/>
            <p:nvPr/>
          </p:nvSpPr>
          <p:spPr>
            <a:xfrm>
              <a:off x="-4065144" y="-3322207"/>
              <a:ext cx="5921" cy="3056"/>
            </a:xfrm>
            <a:custGeom>
              <a:avLst/>
              <a:gdLst/>
              <a:ahLst/>
              <a:cxnLst/>
              <a:rect l="l" t="t" r="r" b="b"/>
              <a:pathLst>
                <a:path w="124" h="64" extrusionOk="0">
                  <a:moveTo>
                    <a:pt x="38" y="0"/>
                  </a:moveTo>
                  <a:cubicBezTo>
                    <a:pt x="27" y="0"/>
                    <a:pt x="11" y="8"/>
                    <a:pt x="1" y="19"/>
                  </a:cubicBezTo>
                  <a:cubicBezTo>
                    <a:pt x="15" y="34"/>
                    <a:pt x="42" y="31"/>
                    <a:pt x="60" y="49"/>
                  </a:cubicBezTo>
                  <a:cubicBezTo>
                    <a:pt x="72" y="60"/>
                    <a:pt x="82" y="64"/>
                    <a:pt x="90" y="64"/>
                  </a:cubicBezTo>
                  <a:cubicBezTo>
                    <a:pt x="109" y="64"/>
                    <a:pt x="116" y="45"/>
                    <a:pt x="124" y="15"/>
                  </a:cubicBezTo>
                  <a:lnTo>
                    <a:pt x="120" y="15"/>
                  </a:lnTo>
                  <a:cubicBezTo>
                    <a:pt x="116" y="15"/>
                    <a:pt x="109" y="19"/>
                    <a:pt x="105" y="19"/>
                  </a:cubicBezTo>
                  <a:cubicBezTo>
                    <a:pt x="98" y="19"/>
                    <a:pt x="94" y="23"/>
                    <a:pt x="87" y="23"/>
                  </a:cubicBezTo>
                  <a:cubicBezTo>
                    <a:pt x="79" y="23"/>
                    <a:pt x="72" y="19"/>
                    <a:pt x="64" y="12"/>
                  </a:cubicBezTo>
                  <a:cubicBezTo>
                    <a:pt x="56" y="4"/>
                    <a:pt x="4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3" name="Google Shape;44213;p28"/>
            <p:cNvSpPr/>
            <p:nvPr/>
          </p:nvSpPr>
          <p:spPr>
            <a:xfrm>
              <a:off x="-3894677" y="-3633728"/>
              <a:ext cx="5061" cy="3486"/>
            </a:xfrm>
            <a:custGeom>
              <a:avLst/>
              <a:gdLst/>
              <a:ahLst/>
              <a:cxnLst/>
              <a:rect l="l" t="t" r="r" b="b"/>
              <a:pathLst>
                <a:path w="106" h="73" extrusionOk="0">
                  <a:moveTo>
                    <a:pt x="56" y="1"/>
                  </a:moveTo>
                  <a:cubicBezTo>
                    <a:pt x="49" y="1"/>
                    <a:pt x="45" y="1"/>
                    <a:pt x="38" y="5"/>
                  </a:cubicBezTo>
                  <a:cubicBezTo>
                    <a:pt x="0" y="13"/>
                    <a:pt x="0" y="42"/>
                    <a:pt x="0" y="73"/>
                  </a:cubicBezTo>
                  <a:cubicBezTo>
                    <a:pt x="19" y="57"/>
                    <a:pt x="38" y="42"/>
                    <a:pt x="61" y="35"/>
                  </a:cubicBezTo>
                  <a:lnTo>
                    <a:pt x="71" y="35"/>
                  </a:lnTo>
                  <a:cubicBezTo>
                    <a:pt x="87" y="35"/>
                    <a:pt x="75" y="50"/>
                    <a:pt x="75" y="61"/>
                  </a:cubicBezTo>
                  <a:cubicBezTo>
                    <a:pt x="87" y="61"/>
                    <a:pt x="101" y="57"/>
                    <a:pt x="105" y="42"/>
                  </a:cubicBezTo>
                  <a:cubicBezTo>
                    <a:pt x="97" y="13"/>
                    <a:pt x="79"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4" name="Google Shape;44214;p28"/>
            <p:cNvSpPr/>
            <p:nvPr/>
          </p:nvSpPr>
          <p:spPr>
            <a:xfrm>
              <a:off x="-3773153" y="-3248672"/>
              <a:ext cx="3820" cy="3104"/>
            </a:xfrm>
            <a:custGeom>
              <a:avLst/>
              <a:gdLst/>
              <a:ahLst/>
              <a:cxnLst/>
              <a:rect l="l" t="t" r="r" b="b"/>
              <a:pathLst>
                <a:path w="80" h="65" extrusionOk="0">
                  <a:moveTo>
                    <a:pt x="50" y="1"/>
                  </a:moveTo>
                  <a:cubicBezTo>
                    <a:pt x="42" y="1"/>
                    <a:pt x="35" y="4"/>
                    <a:pt x="28" y="4"/>
                  </a:cubicBezTo>
                  <a:cubicBezTo>
                    <a:pt x="20" y="8"/>
                    <a:pt x="12" y="11"/>
                    <a:pt x="5" y="11"/>
                  </a:cubicBezTo>
                  <a:lnTo>
                    <a:pt x="1" y="11"/>
                  </a:lnTo>
                  <a:cubicBezTo>
                    <a:pt x="9" y="34"/>
                    <a:pt x="9" y="64"/>
                    <a:pt x="31" y="64"/>
                  </a:cubicBezTo>
                  <a:cubicBezTo>
                    <a:pt x="38" y="64"/>
                    <a:pt x="42" y="61"/>
                    <a:pt x="50" y="61"/>
                  </a:cubicBezTo>
                  <a:cubicBezTo>
                    <a:pt x="72" y="53"/>
                    <a:pt x="80" y="38"/>
                    <a:pt x="72" y="19"/>
                  </a:cubicBezTo>
                  <a:cubicBezTo>
                    <a:pt x="64"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5" name="Google Shape;44215;p28"/>
            <p:cNvSpPr/>
            <p:nvPr/>
          </p:nvSpPr>
          <p:spPr>
            <a:xfrm>
              <a:off x="-4103679" y="-3158185"/>
              <a:ext cx="4679" cy="4154"/>
            </a:xfrm>
            <a:custGeom>
              <a:avLst/>
              <a:gdLst/>
              <a:ahLst/>
              <a:cxnLst/>
              <a:rect l="l" t="t" r="r" b="b"/>
              <a:pathLst>
                <a:path w="98" h="87" extrusionOk="0">
                  <a:moveTo>
                    <a:pt x="23" y="0"/>
                  </a:moveTo>
                  <a:lnTo>
                    <a:pt x="23" y="0"/>
                  </a:lnTo>
                  <a:cubicBezTo>
                    <a:pt x="0" y="50"/>
                    <a:pt x="26" y="72"/>
                    <a:pt x="71" y="86"/>
                  </a:cubicBezTo>
                  <a:cubicBezTo>
                    <a:pt x="94" y="72"/>
                    <a:pt x="78" y="42"/>
                    <a:pt x="97" y="27"/>
                  </a:cubicBezTo>
                  <a:lnTo>
                    <a:pt x="68" y="27"/>
                  </a:lnTo>
                  <a:cubicBezTo>
                    <a:pt x="49" y="27"/>
                    <a:pt x="42"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6" name="Google Shape;44216;p28"/>
            <p:cNvSpPr/>
            <p:nvPr/>
          </p:nvSpPr>
          <p:spPr>
            <a:xfrm>
              <a:off x="-3816176" y="-3455381"/>
              <a:ext cx="4727" cy="4536"/>
            </a:xfrm>
            <a:custGeom>
              <a:avLst/>
              <a:gdLst/>
              <a:ahLst/>
              <a:cxnLst/>
              <a:rect l="l" t="t" r="r" b="b"/>
              <a:pathLst>
                <a:path w="99" h="95" extrusionOk="0">
                  <a:moveTo>
                    <a:pt x="61" y="1"/>
                  </a:moveTo>
                  <a:cubicBezTo>
                    <a:pt x="31" y="16"/>
                    <a:pt x="1" y="27"/>
                    <a:pt x="13" y="68"/>
                  </a:cubicBezTo>
                  <a:cubicBezTo>
                    <a:pt x="16" y="68"/>
                    <a:pt x="23" y="75"/>
                    <a:pt x="27" y="83"/>
                  </a:cubicBezTo>
                  <a:cubicBezTo>
                    <a:pt x="31" y="90"/>
                    <a:pt x="39" y="94"/>
                    <a:pt x="42" y="94"/>
                  </a:cubicBezTo>
                  <a:cubicBezTo>
                    <a:pt x="49" y="94"/>
                    <a:pt x="54" y="87"/>
                    <a:pt x="57" y="68"/>
                  </a:cubicBezTo>
                  <a:cubicBezTo>
                    <a:pt x="61" y="42"/>
                    <a:pt x="76" y="30"/>
                    <a:pt x="99" y="27"/>
                  </a:cubicBezTo>
                  <a:cubicBezTo>
                    <a:pt x="87" y="12"/>
                    <a:pt x="68" y="16"/>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7" name="Google Shape;44217;p28"/>
            <p:cNvSpPr/>
            <p:nvPr/>
          </p:nvSpPr>
          <p:spPr>
            <a:xfrm>
              <a:off x="-3842391" y="-3598154"/>
              <a:ext cx="5014" cy="4345"/>
            </a:xfrm>
            <a:custGeom>
              <a:avLst/>
              <a:gdLst/>
              <a:ahLst/>
              <a:cxnLst/>
              <a:rect l="l" t="t" r="r" b="b"/>
              <a:pathLst>
                <a:path w="105" h="91" extrusionOk="0">
                  <a:moveTo>
                    <a:pt x="20" y="1"/>
                  </a:moveTo>
                  <a:cubicBezTo>
                    <a:pt x="20" y="1"/>
                    <a:pt x="15" y="1"/>
                    <a:pt x="15" y="4"/>
                  </a:cubicBezTo>
                  <a:cubicBezTo>
                    <a:pt x="12" y="4"/>
                    <a:pt x="12" y="18"/>
                    <a:pt x="12" y="30"/>
                  </a:cubicBezTo>
                  <a:cubicBezTo>
                    <a:pt x="12" y="37"/>
                    <a:pt x="8" y="49"/>
                    <a:pt x="1" y="56"/>
                  </a:cubicBezTo>
                  <a:lnTo>
                    <a:pt x="1" y="86"/>
                  </a:lnTo>
                  <a:lnTo>
                    <a:pt x="1" y="90"/>
                  </a:lnTo>
                  <a:cubicBezTo>
                    <a:pt x="20" y="86"/>
                    <a:pt x="34" y="82"/>
                    <a:pt x="49" y="82"/>
                  </a:cubicBezTo>
                  <a:cubicBezTo>
                    <a:pt x="65" y="63"/>
                    <a:pt x="94" y="63"/>
                    <a:pt x="105" y="41"/>
                  </a:cubicBezTo>
                  <a:lnTo>
                    <a:pt x="87" y="41"/>
                  </a:lnTo>
                  <a:cubicBezTo>
                    <a:pt x="79" y="45"/>
                    <a:pt x="72" y="45"/>
                    <a:pt x="65" y="45"/>
                  </a:cubicBezTo>
                  <a:cubicBezTo>
                    <a:pt x="53" y="45"/>
                    <a:pt x="46" y="41"/>
                    <a:pt x="42" y="18"/>
                  </a:cubicBezTo>
                  <a:cubicBezTo>
                    <a:pt x="38" y="11"/>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8" name="Google Shape;44218;p28"/>
            <p:cNvSpPr/>
            <p:nvPr/>
          </p:nvSpPr>
          <p:spPr>
            <a:xfrm>
              <a:off x="-3871661" y="-3506283"/>
              <a:ext cx="4297" cy="5825"/>
            </a:xfrm>
            <a:custGeom>
              <a:avLst/>
              <a:gdLst/>
              <a:ahLst/>
              <a:cxnLst/>
              <a:rect l="l" t="t" r="r" b="b"/>
              <a:pathLst>
                <a:path w="90" h="122" extrusionOk="0">
                  <a:moveTo>
                    <a:pt x="0" y="1"/>
                  </a:moveTo>
                  <a:cubicBezTo>
                    <a:pt x="19" y="20"/>
                    <a:pt x="60" y="31"/>
                    <a:pt x="19" y="57"/>
                  </a:cubicBezTo>
                  <a:cubicBezTo>
                    <a:pt x="8" y="68"/>
                    <a:pt x="5" y="80"/>
                    <a:pt x="5" y="91"/>
                  </a:cubicBezTo>
                  <a:cubicBezTo>
                    <a:pt x="8" y="102"/>
                    <a:pt x="8" y="109"/>
                    <a:pt x="8" y="121"/>
                  </a:cubicBezTo>
                  <a:cubicBezTo>
                    <a:pt x="34" y="87"/>
                    <a:pt x="64" y="54"/>
                    <a:pt x="90" y="20"/>
                  </a:cubicBezTo>
                  <a:cubicBezTo>
                    <a:pt x="68" y="9"/>
                    <a:pt x="5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9" name="Google Shape;44219;p28"/>
            <p:cNvSpPr/>
            <p:nvPr/>
          </p:nvSpPr>
          <p:spPr>
            <a:xfrm>
              <a:off x="-3908620" y="-3219592"/>
              <a:ext cx="3772" cy="3247"/>
            </a:xfrm>
            <a:custGeom>
              <a:avLst/>
              <a:gdLst/>
              <a:ahLst/>
              <a:cxnLst/>
              <a:rect l="l" t="t" r="r" b="b"/>
              <a:pathLst>
                <a:path w="79" h="68" extrusionOk="0">
                  <a:moveTo>
                    <a:pt x="27" y="1"/>
                  </a:moveTo>
                  <a:cubicBezTo>
                    <a:pt x="1" y="1"/>
                    <a:pt x="1" y="23"/>
                    <a:pt x="4" y="46"/>
                  </a:cubicBezTo>
                  <a:cubicBezTo>
                    <a:pt x="8" y="64"/>
                    <a:pt x="20" y="68"/>
                    <a:pt x="34" y="68"/>
                  </a:cubicBezTo>
                  <a:lnTo>
                    <a:pt x="46" y="68"/>
                  </a:lnTo>
                  <a:cubicBezTo>
                    <a:pt x="61" y="61"/>
                    <a:pt x="79" y="57"/>
                    <a:pt x="72" y="35"/>
                  </a:cubicBezTo>
                  <a:cubicBezTo>
                    <a:pt x="68" y="12"/>
                    <a:pt x="53"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0" name="Google Shape;44220;p28"/>
            <p:cNvSpPr/>
            <p:nvPr/>
          </p:nvSpPr>
          <p:spPr>
            <a:xfrm>
              <a:off x="-3882883" y="-3528916"/>
              <a:ext cx="4297" cy="3820"/>
            </a:xfrm>
            <a:custGeom>
              <a:avLst/>
              <a:gdLst/>
              <a:ahLst/>
              <a:cxnLst/>
              <a:rect l="l" t="t" r="r" b="b"/>
              <a:pathLst>
                <a:path w="90" h="80" extrusionOk="0">
                  <a:moveTo>
                    <a:pt x="30" y="0"/>
                  </a:moveTo>
                  <a:cubicBezTo>
                    <a:pt x="19" y="0"/>
                    <a:pt x="7" y="4"/>
                    <a:pt x="0" y="8"/>
                  </a:cubicBezTo>
                  <a:cubicBezTo>
                    <a:pt x="19" y="26"/>
                    <a:pt x="38" y="45"/>
                    <a:pt x="56" y="64"/>
                  </a:cubicBezTo>
                  <a:cubicBezTo>
                    <a:pt x="67" y="71"/>
                    <a:pt x="75" y="79"/>
                    <a:pt x="78" y="79"/>
                  </a:cubicBezTo>
                  <a:cubicBezTo>
                    <a:pt x="90" y="79"/>
                    <a:pt x="90" y="68"/>
                    <a:pt x="86" y="45"/>
                  </a:cubicBezTo>
                  <a:cubicBezTo>
                    <a:pt x="83" y="34"/>
                    <a:pt x="83" y="23"/>
                    <a:pt x="83" y="8"/>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1" name="Google Shape;44221;p28"/>
            <p:cNvSpPr/>
            <p:nvPr/>
          </p:nvSpPr>
          <p:spPr>
            <a:xfrm>
              <a:off x="-3638880" y="-3507859"/>
              <a:ext cx="3247" cy="3438"/>
            </a:xfrm>
            <a:custGeom>
              <a:avLst/>
              <a:gdLst/>
              <a:ahLst/>
              <a:cxnLst/>
              <a:rect l="l" t="t" r="r" b="b"/>
              <a:pathLst>
                <a:path w="68" h="72" extrusionOk="0">
                  <a:moveTo>
                    <a:pt x="37" y="1"/>
                  </a:moveTo>
                  <a:cubicBezTo>
                    <a:pt x="34" y="1"/>
                    <a:pt x="30" y="1"/>
                    <a:pt x="23" y="4"/>
                  </a:cubicBezTo>
                  <a:cubicBezTo>
                    <a:pt x="8" y="8"/>
                    <a:pt x="0" y="38"/>
                    <a:pt x="8" y="56"/>
                  </a:cubicBezTo>
                  <a:cubicBezTo>
                    <a:pt x="11" y="68"/>
                    <a:pt x="19" y="72"/>
                    <a:pt x="26" y="72"/>
                  </a:cubicBezTo>
                  <a:cubicBezTo>
                    <a:pt x="34" y="72"/>
                    <a:pt x="45" y="68"/>
                    <a:pt x="52" y="68"/>
                  </a:cubicBezTo>
                  <a:cubicBezTo>
                    <a:pt x="56" y="64"/>
                    <a:pt x="64" y="56"/>
                    <a:pt x="68" y="53"/>
                  </a:cubicBezTo>
                  <a:cubicBezTo>
                    <a:pt x="64" y="30"/>
                    <a:pt x="64"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2" name="Google Shape;44222;p28"/>
            <p:cNvSpPr/>
            <p:nvPr/>
          </p:nvSpPr>
          <p:spPr>
            <a:xfrm>
              <a:off x="-3949303" y="-3198009"/>
              <a:ext cx="4679" cy="3677"/>
            </a:xfrm>
            <a:custGeom>
              <a:avLst/>
              <a:gdLst/>
              <a:ahLst/>
              <a:cxnLst/>
              <a:rect l="l" t="t" r="r" b="b"/>
              <a:pathLst>
                <a:path w="98" h="77" extrusionOk="0">
                  <a:moveTo>
                    <a:pt x="61" y="1"/>
                  </a:moveTo>
                  <a:cubicBezTo>
                    <a:pt x="49" y="1"/>
                    <a:pt x="42" y="9"/>
                    <a:pt x="30" y="16"/>
                  </a:cubicBezTo>
                  <a:cubicBezTo>
                    <a:pt x="23" y="42"/>
                    <a:pt x="1" y="76"/>
                    <a:pt x="56" y="76"/>
                  </a:cubicBezTo>
                  <a:cubicBezTo>
                    <a:pt x="71" y="57"/>
                    <a:pt x="98" y="42"/>
                    <a:pt x="79" y="16"/>
                  </a:cubicBezTo>
                  <a:cubicBezTo>
                    <a:pt x="71" y="4"/>
                    <a:pt x="68"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3" name="Google Shape;44223;p28"/>
            <p:cNvSpPr/>
            <p:nvPr/>
          </p:nvSpPr>
          <p:spPr>
            <a:xfrm>
              <a:off x="-3911294" y="-3357924"/>
              <a:ext cx="6303" cy="4536"/>
            </a:xfrm>
            <a:custGeom>
              <a:avLst/>
              <a:gdLst/>
              <a:ahLst/>
              <a:cxnLst/>
              <a:rect l="l" t="t" r="r" b="b"/>
              <a:pathLst>
                <a:path w="132" h="95" extrusionOk="0">
                  <a:moveTo>
                    <a:pt x="109" y="1"/>
                  </a:moveTo>
                  <a:cubicBezTo>
                    <a:pt x="68" y="1"/>
                    <a:pt x="5" y="42"/>
                    <a:pt x="0" y="75"/>
                  </a:cubicBezTo>
                  <a:cubicBezTo>
                    <a:pt x="0" y="83"/>
                    <a:pt x="5" y="94"/>
                    <a:pt x="12" y="94"/>
                  </a:cubicBezTo>
                  <a:cubicBezTo>
                    <a:pt x="16" y="94"/>
                    <a:pt x="19" y="94"/>
                    <a:pt x="23" y="90"/>
                  </a:cubicBezTo>
                  <a:cubicBezTo>
                    <a:pt x="34" y="83"/>
                    <a:pt x="42" y="72"/>
                    <a:pt x="50" y="64"/>
                  </a:cubicBezTo>
                  <a:cubicBezTo>
                    <a:pt x="60" y="38"/>
                    <a:pt x="76" y="16"/>
                    <a:pt x="102" y="16"/>
                  </a:cubicBezTo>
                  <a:cubicBezTo>
                    <a:pt x="113" y="16"/>
                    <a:pt x="121" y="20"/>
                    <a:pt x="131" y="23"/>
                  </a:cubicBezTo>
                  <a:cubicBezTo>
                    <a:pt x="128" y="16"/>
                    <a:pt x="128" y="4"/>
                    <a:pt x="124" y="4"/>
                  </a:cubicBezTo>
                  <a:cubicBezTo>
                    <a:pt x="121" y="1"/>
                    <a:pt x="113"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4" name="Google Shape;44224;p28"/>
            <p:cNvSpPr/>
            <p:nvPr/>
          </p:nvSpPr>
          <p:spPr>
            <a:xfrm>
              <a:off x="-3788147" y="-3273454"/>
              <a:ext cx="4011" cy="2865"/>
            </a:xfrm>
            <a:custGeom>
              <a:avLst/>
              <a:gdLst/>
              <a:ahLst/>
              <a:cxnLst/>
              <a:rect l="l" t="t" r="r" b="b"/>
              <a:pathLst>
                <a:path w="84" h="60" extrusionOk="0">
                  <a:moveTo>
                    <a:pt x="50" y="0"/>
                  </a:moveTo>
                  <a:cubicBezTo>
                    <a:pt x="38" y="0"/>
                    <a:pt x="28" y="4"/>
                    <a:pt x="12" y="4"/>
                  </a:cubicBezTo>
                  <a:cubicBezTo>
                    <a:pt x="1" y="19"/>
                    <a:pt x="5" y="33"/>
                    <a:pt x="16" y="49"/>
                  </a:cubicBezTo>
                  <a:cubicBezTo>
                    <a:pt x="28" y="52"/>
                    <a:pt x="38" y="59"/>
                    <a:pt x="54" y="59"/>
                  </a:cubicBezTo>
                  <a:cubicBezTo>
                    <a:pt x="61" y="59"/>
                    <a:pt x="68" y="56"/>
                    <a:pt x="76" y="45"/>
                  </a:cubicBezTo>
                  <a:cubicBezTo>
                    <a:pt x="80" y="37"/>
                    <a:pt x="83" y="22"/>
                    <a:pt x="80" y="14"/>
                  </a:cubicBezTo>
                  <a:cubicBezTo>
                    <a:pt x="72" y="4"/>
                    <a:pt x="6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5" name="Google Shape;44225;p28"/>
            <p:cNvSpPr/>
            <p:nvPr/>
          </p:nvSpPr>
          <p:spPr>
            <a:xfrm>
              <a:off x="-4194738" y="-3231004"/>
              <a:ext cx="4154" cy="4154"/>
            </a:xfrm>
            <a:custGeom>
              <a:avLst/>
              <a:gdLst/>
              <a:ahLst/>
              <a:cxnLst/>
              <a:rect l="l" t="t" r="r" b="b"/>
              <a:pathLst>
                <a:path w="87" h="87" extrusionOk="0">
                  <a:moveTo>
                    <a:pt x="30" y="0"/>
                  </a:moveTo>
                  <a:cubicBezTo>
                    <a:pt x="20" y="5"/>
                    <a:pt x="8" y="5"/>
                    <a:pt x="1" y="5"/>
                  </a:cubicBezTo>
                  <a:lnTo>
                    <a:pt x="1" y="38"/>
                  </a:lnTo>
                  <a:cubicBezTo>
                    <a:pt x="20" y="72"/>
                    <a:pt x="53" y="83"/>
                    <a:pt x="87" y="86"/>
                  </a:cubicBezTo>
                  <a:cubicBezTo>
                    <a:pt x="68" y="60"/>
                    <a:pt x="49" y="3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6" name="Google Shape;44226;p28"/>
            <p:cNvSpPr/>
            <p:nvPr/>
          </p:nvSpPr>
          <p:spPr>
            <a:xfrm>
              <a:off x="-3910721" y="-3421097"/>
              <a:ext cx="3390" cy="4154"/>
            </a:xfrm>
            <a:custGeom>
              <a:avLst/>
              <a:gdLst/>
              <a:ahLst/>
              <a:cxnLst/>
              <a:rect l="l" t="t" r="r" b="b"/>
              <a:pathLst>
                <a:path w="71" h="87" extrusionOk="0">
                  <a:moveTo>
                    <a:pt x="11" y="0"/>
                  </a:moveTo>
                  <a:cubicBezTo>
                    <a:pt x="7" y="0"/>
                    <a:pt x="4" y="0"/>
                    <a:pt x="0" y="4"/>
                  </a:cubicBezTo>
                  <a:cubicBezTo>
                    <a:pt x="30" y="23"/>
                    <a:pt x="0" y="64"/>
                    <a:pt x="26" y="87"/>
                  </a:cubicBezTo>
                  <a:cubicBezTo>
                    <a:pt x="41" y="83"/>
                    <a:pt x="56" y="75"/>
                    <a:pt x="71" y="71"/>
                  </a:cubicBezTo>
                  <a:cubicBezTo>
                    <a:pt x="71" y="26"/>
                    <a:pt x="52"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7" name="Google Shape;44227;p28"/>
            <p:cNvSpPr/>
            <p:nvPr/>
          </p:nvSpPr>
          <p:spPr>
            <a:xfrm>
              <a:off x="-4082096" y="-3426636"/>
              <a:ext cx="5921" cy="4871"/>
            </a:xfrm>
            <a:custGeom>
              <a:avLst/>
              <a:gdLst/>
              <a:ahLst/>
              <a:cxnLst/>
              <a:rect l="l" t="t" r="r" b="b"/>
              <a:pathLst>
                <a:path w="124" h="102" extrusionOk="0">
                  <a:moveTo>
                    <a:pt x="26" y="1"/>
                  </a:moveTo>
                  <a:lnTo>
                    <a:pt x="26" y="1"/>
                  </a:lnTo>
                  <a:cubicBezTo>
                    <a:pt x="23" y="38"/>
                    <a:pt x="38" y="75"/>
                    <a:pt x="4" y="94"/>
                  </a:cubicBezTo>
                  <a:cubicBezTo>
                    <a:pt x="4" y="98"/>
                    <a:pt x="0" y="98"/>
                    <a:pt x="0" y="98"/>
                  </a:cubicBezTo>
                  <a:cubicBezTo>
                    <a:pt x="4" y="98"/>
                    <a:pt x="11" y="101"/>
                    <a:pt x="16" y="101"/>
                  </a:cubicBezTo>
                  <a:cubicBezTo>
                    <a:pt x="26" y="101"/>
                    <a:pt x="38" y="98"/>
                    <a:pt x="45" y="82"/>
                  </a:cubicBezTo>
                  <a:cubicBezTo>
                    <a:pt x="49" y="75"/>
                    <a:pt x="52" y="72"/>
                    <a:pt x="56" y="72"/>
                  </a:cubicBezTo>
                  <a:cubicBezTo>
                    <a:pt x="61" y="72"/>
                    <a:pt x="68" y="75"/>
                    <a:pt x="75" y="79"/>
                  </a:cubicBezTo>
                  <a:lnTo>
                    <a:pt x="79" y="79"/>
                  </a:lnTo>
                  <a:cubicBezTo>
                    <a:pt x="94" y="75"/>
                    <a:pt x="109" y="72"/>
                    <a:pt x="123" y="68"/>
                  </a:cubicBezTo>
                  <a:cubicBezTo>
                    <a:pt x="120" y="68"/>
                    <a:pt x="113" y="68"/>
                    <a:pt x="109" y="64"/>
                  </a:cubicBezTo>
                  <a:cubicBezTo>
                    <a:pt x="75" y="56"/>
                    <a:pt x="52" y="3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8" name="Google Shape;44228;p28"/>
            <p:cNvSpPr/>
            <p:nvPr/>
          </p:nvSpPr>
          <p:spPr>
            <a:xfrm>
              <a:off x="-4077082" y="-3495157"/>
              <a:ext cx="5587" cy="5205"/>
            </a:xfrm>
            <a:custGeom>
              <a:avLst/>
              <a:gdLst/>
              <a:ahLst/>
              <a:cxnLst/>
              <a:rect l="l" t="t" r="r" b="b"/>
              <a:pathLst>
                <a:path w="117" h="109" extrusionOk="0">
                  <a:moveTo>
                    <a:pt x="15" y="0"/>
                  </a:moveTo>
                  <a:cubicBezTo>
                    <a:pt x="8" y="0"/>
                    <a:pt x="0" y="7"/>
                    <a:pt x="0" y="23"/>
                  </a:cubicBezTo>
                  <a:cubicBezTo>
                    <a:pt x="11" y="60"/>
                    <a:pt x="34" y="86"/>
                    <a:pt x="60" y="109"/>
                  </a:cubicBezTo>
                  <a:cubicBezTo>
                    <a:pt x="63" y="109"/>
                    <a:pt x="71" y="109"/>
                    <a:pt x="75" y="104"/>
                  </a:cubicBezTo>
                  <a:cubicBezTo>
                    <a:pt x="82" y="82"/>
                    <a:pt x="101" y="90"/>
                    <a:pt x="116" y="82"/>
                  </a:cubicBezTo>
                  <a:cubicBezTo>
                    <a:pt x="113" y="78"/>
                    <a:pt x="104" y="75"/>
                    <a:pt x="97" y="71"/>
                  </a:cubicBezTo>
                  <a:cubicBezTo>
                    <a:pt x="68" y="64"/>
                    <a:pt x="34" y="60"/>
                    <a:pt x="26" y="15"/>
                  </a:cubicBezTo>
                  <a:cubicBezTo>
                    <a:pt x="26" y="4"/>
                    <a:pt x="18"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9" name="Google Shape;44229;p28"/>
            <p:cNvSpPr/>
            <p:nvPr/>
          </p:nvSpPr>
          <p:spPr>
            <a:xfrm>
              <a:off x="-4084053" y="-3160334"/>
              <a:ext cx="6781" cy="2197"/>
            </a:xfrm>
            <a:custGeom>
              <a:avLst/>
              <a:gdLst/>
              <a:ahLst/>
              <a:cxnLst/>
              <a:rect l="l" t="t" r="r" b="b"/>
              <a:pathLst>
                <a:path w="142" h="46" extrusionOk="0">
                  <a:moveTo>
                    <a:pt x="19" y="0"/>
                  </a:moveTo>
                  <a:cubicBezTo>
                    <a:pt x="15" y="0"/>
                    <a:pt x="4" y="19"/>
                    <a:pt x="0" y="31"/>
                  </a:cubicBezTo>
                  <a:cubicBezTo>
                    <a:pt x="4" y="27"/>
                    <a:pt x="7" y="27"/>
                    <a:pt x="12" y="27"/>
                  </a:cubicBezTo>
                  <a:cubicBezTo>
                    <a:pt x="23" y="27"/>
                    <a:pt x="38" y="35"/>
                    <a:pt x="49" y="38"/>
                  </a:cubicBezTo>
                  <a:lnTo>
                    <a:pt x="67" y="38"/>
                  </a:lnTo>
                  <a:cubicBezTo>
                    <a:pt x="75" y="38"/>
                    <a:pt x="86" y="38"/>
                    <a:pt x="97" y="42"/>
                  </a:cubicBezTo>
                  <a:cubicBezTo>
                    <a:pt x="105" y="45"/>
                    <a:pt x="116" y="45"/>
                    <a:pt x="128" y="45"/>
                  </a:cubicBezTo>
                  <a:lnTo>
                    <a:pt x="131" y="45"/>
                  </a:lnTo>
                  <a:cubicBezTo>
                    <a:pt x="142" y="35"/>
                    <a:pt x="138" y="23"/>
                    <a:pt x="128" y="16"/>
                  </a:cubicBezTo>
                  <a:cubicBezTo>
                    <a:pt x="116" y="12"/>
                    <a:pt x="109" y="9"/>
                    <a:pt x="102" y="9"/>
                  </a:cubicBezTo>
                  <a:cubicBezTo>
                    <a:pt x="93" y="9"/>
                    <a:pt x="86" y="12"/>
                    <a:pt x="79" y="12"/>
                  </a:cubicBezTo>
                  <a:lnTo>
                    <a:pt x="57" y="12"/>
                  </a:lnTo>
                  <a:cubicBezTo>
                    <a:pt x="45" y="12"/>
                    <a:pt x="34"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0" name="Google Shape;44230;p28"/>
            <p:cNvSpPr/>
            <p:nvPr/>
          </p:nvSpPr>
          <p:spPr>
            <a:xfrm>
              <a:off x="-4130657" y="-3402713"/>
              <a:ext cx="3438" cy="3438"/>
            </a:xfrm>
            <a:custGeom>
              <a:avLst/>
              <a:gdLst/>
              <a:ahLst/>
              <a:cxnLst/>
              <a:rect l="l" t="t" r="r" b="b"/>
              <a:pathLst>
                <a:path w="72" h="72" extrusionOk="0">
                  <a:moveTo>
                    <a:pt x="31" y="0"/>
                  </a:moveTo>
                  <a:cubicBezTo>
                    <a:pt x="12" y="4"/>
                    <a:pt x="1" y="16"/>
                    <a:pt x="8" y="34"/>
                  </a:cubicBezTo>
                  <a:cubicBezTo>
                    <a:pt x="15" y="49"/>
                    <a:pt x="19" y="71"/>
                    <a:pt x="41" y="71"/>
                  </a:cubicBezTo>
                  <a:lnTo>
                    <a:pt x="46" y="71"/>
                  </a:lnTo>
                  <a:cubicBezTo>
                    <a:pt x="68" y="68"/>
                    <a:pt x="72" y="49"/>
                    <a:pt x="68" y="26"/>
                  </a:cubicBezTo>
                  <a:cubicBezTo>
                    <a:pt x="64" y="12"/>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1" name="Google Shape;44231;p28"/>
            <p:cNvSpPr/>
            <p:nvPr/>
          </p:nvSpPr>
          <p:spPr>
            <a:xfrm>
              <a:off x="-3997339" y="-3478397"/>
              <a:ext cx="3629" cy="3629"/>
            </a:xfrm>
            <a:custGeom>
              <a:avLst/>
              <a:gdLst/>
              <a:ahLst/>
              <a:cxnLst/>
              <a:rect l="l" t="t" r="r" b="b"/>
              <a:pathLst>
                <a:path w="76" h="76" extrusionOk="0">
                  <a:moveTo>
                    <a:pt x="57" y="0"/>
                  </a:moveTo>
                  <a:cubicBezTo>
                    <a:pt x="49" y="5"/>
                    <a:pt x="42" y="8"/>
                    <a:pt x="35" y="8"/>
                  </a:cubicBezTo>
                  <a:cubicBezTo>
                    <a:pt x="31" y="8"/>
                    <a:pt x="27" y="8"/>
                    <a:pt x="23" y="5"/>
                  </a:cubicBezTo>
                  <a:cubicBezTo>
                    <a:pt x="13" y="12"/>
                    <a:pt x="1" y="23"/>
                    <a:pt x="1" y="38"/>
                  </a:cubicBezTo>
                  <a:cubicBezTo>
                    <a:pt x="20" y="49"/>
                    <a:pt x="27" y="75"/>
                    <a:pt x="53" y="75"/>
                  </a:cubicBezTo>
                  <a:lnTo>
                    <a:pt x="65" y="75"/>
                  </a:lnTo>
                  <a:cubicBezTo>
                    <a:pt x="68" y="60"/>
                    <a:pt x="72" y="41"/>
                    <a:pt x="75" y="27"/>
                  </a:cubicBezTo>
                  <a:cubicBezTo>
                    <a:pt x="72" y="15"/>
                    <a:pt x="72" y="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2" name="Google Shape;44232;p28"/>
            <p:cNvSpPr/>
            <p:nvPr/>
          </p:nvSpPr>
          <p:spPr>
            <a:xfrm>
              <a:off x="-3908954" y="-3357160"/>
              <a:ext cx="4107" cy="3008"/>
            </a:xfrm>
            <a:custGeom>
              <a:avLst/>
              <a:gdLst/>
              <a:ahLst/>
              <a:cxnLst/>
              <a:rect l="l" t="t" r="r" b="b"/>
              <a:pathLst>
                <a:path w="86" h="63" extrusionOk="0">
                  <a:moveTo>
                    <a:pt x="53" y="0"/>
                  </a:moveTo>
                  <a:cubicBezTo>
                    <a:pt x="27" y="0"/>
                    <a:pt x="11" y="22"/>
                    <a:pt x="1" y="48"/>
                  </a:cubicBezTo>
                  <a:cubicBezTo>
                    <a:pt x="8" y="52"/>
                    <a:pt x="19" y="56"/>
                    <a:pt x="27" y="63"/>
                  </a:cubicBezTo>
                  <a:cubicBezTo>
                    <a:pt x="56" y="59"/>
                    <a:pt x="75" y="48"/>
                    <a:pt x="86" y="22"/>
                  </a:cubicBezTo>
                  <a:cubicBezTo>
                    <a:pt x="86" y="18"/>
                    <a:pt x="82" y="14"/>
                    <a:pt x="82" y="7"/>
                  </a:cubicBezTo>
                  <a:cubicBezTo>
                    <a:pt x="72"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3" name="Google Shape;44233;p28"/>
            <p:cNvSpPr/>
            <p:nvPr/>
          </p:nvSpPr>
          <p:spPr>
            <a:xfrm>
              <a:off x="-4053923" y="-3332377"/>
              <a:ext cx="3438" cy="3438"/>
            </a:xfrm>
            <a:custGeom>
              <a:avLst/>
              <a:gdLst/>
              <a:ahLst/>
              <a:cxnLst/>
              <a:rect l="l" t="t" r="r" b="b"/>
              <a:pathLst>
                <a:path w="72" h="72" extrusionOk="0">
                  <a:moveTo>
                    <a:pt x="16" y="0"/>
                  </a:moveTo>
                  <a:cubicBezTo>
                    <a:pt x="12" y="4"/>
                    <a:pt x="4" y="11"/>
                    <a:pt x="1" y="15"/>
                  </a:cubicBezTo>
                  <a:cubicBezTo>
                    <a:pt x="1" y="26"/>
                    <a:pt x="4" y="37"/>
                    <a:pt x="4" y="45"/>
                  </a:cubicBezTo>
                  <a:cubicBezTo>
                    <a:pt x="9" y="68"/>
                    <a:pt x="20" y="71"/>
                    <a:pt x="35" y="71"/>
                  </a:cubicBezTo>
                  <a:cubicBezTo>
                    <a:pt x="46" y="71"/>
                    <a:pt x="61" y="68"/>
                    <a:pt x="72" y="68"/>
                  </a:cubicBezTo>
                  <a:cubicBezTo>
                    <a:pt x="68" y="45"/>
                    <a:pt x="64" y="26"/>
                    <a:pt x="46" y="11"/>
                  </a:cubicBezTo>
                  <a:cubicBezTo>
                    <a:pt x="38" y="8"/>
                    <a:pt x="27"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4" name="Google Shape;44234;p28"/>
            <p:cNvSpPr/>
            <p:nvPr/>
          </p:nvSpPr>
          <p:spPr>
            <a:xfrm>
              <a:off x="-4013574" y="-3317766"/>
              <a:ext cx="3104" cy="4871"/>
            </a:xfrm>
            <a:custGeom>
              <a:avLst/>
              <a:gdLst/>
              <a:ahLst/>
              <a:cxnLst/>
              <a:rect l="l" t="t" r="r" b="b"/>
              <a:pathLst>
                <a:path w="65" h="102" extrusionOk="0">
                  <a:moveTo>
                    <a:pt x="34" y="0"/>
                  </a:moveTo>
                  <a:cubicBezTo>
                    <a:pt x="34" y="0"/>
                    <a:pt x="31" y="0"/>
                    <a:pt x="27" y="5"/>
                  </a:cubicBezTo>
                  <a:cubicBezTo>
                    <a:pt x="8" y="16"/>
                    <a:pt x="12" y="35"/>
                    <a:pt x="1" y="53"/>
                  </a:cubicBezTo>
                  <a:cubicBezTo>
                    <a:pt x="31" y="57"/>
                    <a:pt x="12" y="95"/>
                    <a:pt x="34" y="102"/>
                  </a:cubicBezTo>
                  <a:cubicBezTo>
                    <a:pt x="65" y="90"/>
                    <a:pt x="42" y="57"/>
                    <a:pt x="65" y="45"/>
                  </a:cubicBezTo>
                  <a:cubicBezTo>
                    <a:pt x="61" y="23"/>
                    <a:pt x="6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5" name="Google Shape;44235;p28"/>
            <p:cNvSpPr/>
            <p:nvPr/>
          </p:nvSpPr>
          <p:spPr>
            <a:xfrm>
              <a:off x="-4094415" y="-3524094"/>
              <a:ext cx="4536" cy="4154"/>
            </a:xfrm>
            <a:custGeom>
              <a:avLst/>
              <a:gdLst/>
              <a:ahLst/>
              <a:cxnLst/>
              <a:rect l="l" t="t" r="r" b="b"/>
              <a:pathLst>
                <a:path w="95" h="87" extrusionOk="0">
                  <a:moveTo>
                    <a:pt x="86" y="1"/>
                  </a:moveTo>
                  <a:lnTo>
                    <a:pt x="86" y="1"/>
                  </a:lnTo>
                  <a:cubicBezTo>
                    <a:pt x="72" y="4"/>
                    <a:pt x="45" y="1"/>
                    <a:pt x="45" y="23"/>
                  </a:cubicBezTo>
                  <a:cubicBezTo>
                    <a:pt x="41" y="42"/>
                    <a:pt x="38" y="46"/>
                    <a:pt x="31" y="46"/>
                  </a:cubicBezTo>
                  <a:cubicBezTo>
                    <a:pt x="27" y="46"/>
                    <a:pt x="23" y="42"/>
                    <a:pt x="19" y="42"/>
                  </a:cubicBezTo>
                  <a:lnTo>
                    <a:pt x="0" y="42"/>
                  </a:lnTo>
                  <a:cubicBezTo>
                    <a:pt x="0" y="82"/>
                    <a:pt x="31" y="82"/>
                    <a:pt x="60" y="87"/>
                  </a:cubicBezTo>
                  <a:cubicBezTo>
                    <a:pt x="64" y="82"/>
                    <a:pt x="64" y="79"/>
                    <a:pt x="67" y="79"/>
                  </a:cubicBezTo>
                  <a:cubicBezTo>
                    <a:pt x="57" y="49"/>
                    <a:pt x="94" y="30"/>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6" name="Google Shape;44236;p28"/>
            <p:cNvSpPr/>
            <p:nvPr/>
          </p:nvSpPr>
          <p:spPr>
            <a:xfrm>
              <a:off x="-3842916" y="-3594238"/>
              <a:ext cx="3629" cy="3438"/>
            </a:xfrm>
            <a:custGeom>
              <a:avLst/>
              <a:gdLst/>
              <a:ahLst/>
              <a:cxnLst/>
              <a:rect l="l" t="t" r="r" b="b"/>
              <a:pathLst>
                <a:path w="76" h="72" extrusionOk="0">
                  <a:moveTo>
                    <a:pt x="60" y="0"/>
                  </a:moveTo>
                  <a:cubicBezTo>
                    <a:pt x="45" y="0"/>
                    <a:pt x="31" y="4"/>
                    <a:pt x="12" y="8"/>
                  </a:cubicBezTo>
                  <a:cubicBezTo>
                    <a:pt x="12" y="12"/>
                    <a:pt x="15" y="19"/>
                    <a:pt x="12" y="23"/>
                  </a:cubicBezTo>
                  <a:cubicBezTo>
                    <a:pt x="0" y="53"/>
                    <a:pt x="12" y="67"/>
                    <a:pt x="42" y="71"/>
                  </a:cubicBezTo>
                  <a:lnTo>
                    <a:pt x="45" y="71"/>
                  </a:lnTo>
                  <a:cubicBezTo>
                    <a:pt x="76" y="71"/>
                    <a:pt x="64" y="45"/>
                    <a:pt x="64" y="31"/>
                  </a:cubicBezTo>
                  <a:cubicBezTo>
                    <a:pt x="64" y="19"/>
                    <a:pt x="60" y="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7" name="Google Shape;44237;p28"/>
            <p:cNvSpPr/>
            <p:nvPr/>
          </p:nvSpPr>
          <p:spPr>
            <a:xfrm>
              <a:off x="-3823482" y="-3182633"/>
              <a:ext cx="4345" cy="4871"/>
            </a:xfrm>
            <a:custGeom>
              <a:avLst/>
              <a:gdLst/>
              <a:ahLst/>
              <a:cxnLst/>
              <a:rect l="l" t="t" r="r" b="b"/>
              <a:pathLst>
                <a:path w="91" h="102" extrusionOk="0">
                  <a:moveTo>
                    <a:pt x="12" y="1"/>
                  </a:moveTo>
                  <a:cubicBezTo>
                    <a:pt x="5" y="5"/>
                    <a:pt x="1" y="12"/>
                    <a:pt x="1" y="19"/>
                  </a:cubicBezTo>
                  <a:cubicBezTo>
                    <a:pt x="35" y="41"/>
                    <a:pt x="68" y="60"/>
                    <a:pt x="72" y="101"/>
                  </a:cubicBezTo>
                  <a:lnTo>
                    <a:pt x="90" y="101"/>
                  </a:lnTo>
                  <a:cubicBezTo>
                    <a:pt x="76" y="60"/>
                    <a:pt x="8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8" name="Google Shape;44238;p28"/>
            <p:cNvSpPr/>
            <p:nvPr/>
          </p:nvSpPr>
          <p:spPr>
            <a:xfrm>
              <a:off x="-4003165" y="-3474625"/>
              <a:ext cx="4823" cy="2913"/>
            </a:xfrm>
            <a:custGeom>
              <a:avLst/>
              <a:gdLst/>
              <a:ahLst/>
              <a:cxnLst/>
              <a:rect l="l" t="t" r="r" b="b"/>
              <a:pathLst>
                <a:path w="101" h="61" extrusionOk="0">
                  <a:moveTo>
                    <a:pt x="22" y="0"/>
                  </a:moveTo>
                  <a:cubicBezTo>
                    <a:pt x="7" y="30"/>
                    <a:pt x="0" y="52"/>
                    <a:pt x="40" y="56"/>
                  </a:cubicBezTo>
                  <a:lnTo>
                    <a:pt x="45" y="60"/>
                  </a:lnTo>
                  <a:cubicBezTo>
                    <a:pt x="48" y="48"/>
                    <a:pt x="52" y="38"/>
                    <a:pt x="59" y="38"/>
                  </a:cubicBezTo>
                  <a:cubicBezTo>
                    <a:pt x="63" y="38"/>
                    <a:pt x="67" y="41"/>
                    <a:pt x="74" y="45"/>
                  </a:cubicBezTo>
                  <a:cubicBezTo>
                    <a:pt x="82" y="48"/>
                    <a:pt x="85" y="52"/>
                    <a:pt x="90" y="52"/>
                  </a:cubicBezTo>
                  <a:cubicBezTo>
                    <a:pt x="100" y="52"/>
                    <a:pt x="100" y="38"/>
                    <a:pt x="97" y="22"/>
                  </a:cubicBezTo>
                  <a:cubicBezTo>
                    <a:pt x="78" y="15"/>
                    <a:pt x="5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9" name="Google Shape;44239;p28"/>
            <p:cNvSpPr/>
            <p:nvPr/>
          </p:nvSpPr>
          <p:spPr>
            <a:xfrm>
              <a:off x="-4074408" y="-3416465"/>
              <a:ext cx="3963" cy="4154"/>
            </a:xfrm>
            <a:custGeom>
              <a:avLst/>
              <a:gdLst/>
              <a:ahLst/>
              <a:cxnLst/>
              <a:rect l="l" t="t" r="r" b="b"/>
              <a:pathLst>
                <a:path w="83" h="87" extrusionOk="0">
                  <a:moveTo>
                    <a:pt x="41" y="0"/>
                  </a:moveTo>
                  <a:cubicBezTo>
                    <a:pt x="30" y="8"/>
                    <a:pt x="22" y="16"/>
                    <a:pt x="12" y="19"/>
                  </a:cubicBezTo>
                  <a:cubicBezTo>
                    <a:pt x="7" y="42"/>
                    <a:pt x="19" y="68"/>
                    <a:pt x="0" y="86"/>
                  </a:cubicBezTo>
                  <a:lnTo>
                    <a:pt x="12" y="86"/>
                  </a:lnTo>
                  <a:cubicBezTo>
                    <a:pt x="41" y="86"/>
                    <a:pt x="60" y="64"/>
                    <a:pt x="71" y="45"/>
                  </a:cubicBezTo>
                  <a:cubicBezTo>
                    <a:pt x="83" y="26"/>
                    <a:pt x="48" y="1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0" name="Google Shape;44240;p28"/>
            <p:cNvSpPr/>
            <p:nvPr/>
          </p:nvSpPr>
          <p:spPr>
            <a:xfrm>
              <a:off x="-3910005" y="-3369193"/>
              <a:ext cx="6064" cy="3677"/>
            </a:xfrm>
            <a:custGeom>
              <a:avLst/>
              <a:gdLst/>
              <a:ahLst/>
              <a:cxnLst/>
              <a:rect l="l" t="t" r="r" b="b"/>
              <a:pathLst>
                <a:path w="127" h="77" extrusionOk="0">
                  <a:moveTo>
                    <a:pt x="82" y="1"/>
                  </a:moveTo>
                  <a:cubicBezTo>
                    <a:pt x="75" y="1"/>
                    <a:pt x="68" y="1"/>
                    <a:pt x="56" y="5"/>
                  </a:cubicBezTo>
                  <a:cubicBezTo>
                    <a:pt x="52" y="35"/>
                    <a:pt x="33" y="39"/>
                    <a:pt x="7" y="39"/>
                  </a:cubicBezTo>
                  <a:lnTo>
                    <a:pt x="0" y="39"/>
                  </a:lnTo>
                  <a:cubicBezTo>
                    <a:pt x="7" y="50"/>
                    <a:pt x="18" y="54"/>
                    <a:pt x="26" y="54"/>
                  </a:cubicBezTo>
                  <a:cubicBezTo>
                    <a:pt x="33" y="54"/>
                    <a:pt x="41" y="54"/>
                    <a:pt x="49" y="50"/>
                  </a:cubicBezTo>
                  <a:lnTo>
                    <a:pt x="56" y="50"/>
                  </a:lnTo>
                  <a:cubicBezTo>
                    <a:pt x="71" y="50"/>
                    <a:pt x="78" y="61"/>
                    <a:pt x="82" y="76"/>
                  </a:cubicBezTo>
                  <a:lnTo>
                    <a:pt x="97" y="76"/>
                  </a:lnTo>
                  <a:cubicBezTo>
                    <a:pt x="94" y="50"/>
                    <a:pt x="127"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1" name="Google Shape;44241;p28"/>
            <p:cNvSpPr/>
            <p:nvPr/>
          </p:nvSpPr>
          <p:spPr>
            <a:xfrm>
              <a:off x="-4185236" y="-3261707"/>
              <a:ext cx="3581" cy="4345"/>
            </a:xfrm>
            <a:custGeom>
              <a:avLst/>
              <a:gdLst/>
              <a:ahLst/>
              <a:cxnLst/>
              <a:rect l="l" t="t" r="r" b="b"/>
              <a:pathLst>
                <a:path w="75" h="91" extrusionOk="0">
                  <a:moveTo>
                    <a:pt x="14" y="1"/>
                  </a:moveTo>
                  <a:cubicBezTo>
                    <a:pt x="11" y="1"/>
                    <a:pt x="4" y="1"/>
                    <a:pt x="0" y="4"/>
                  </a:cubicBezTo>
                  <a:cubicBezTo>
                    <a:pt x="7" y="46"/>
                    <a:pt x="18" y="82"/>
                    <a:pt x="67" y="90"/>
                  </a:cubicBezTo>
                  <a:lnTo>
                    <a:pt x="75" y="90"/>
                  </a:lnTo>
                  <a:cubicBezTo>
                    <a:pt x="52" y="72"/>
                    <a:pt x="49" y="53"/>
                    <a:pt x="63" y="30"/>
                  </a:cubicBezTo>
                  <a:cubicBezTo>
                    <a:pt x="56" y="27"/>
                    <a:pt x="49" y="23"/>
                    <a:pt x="45" y="15"/>
                  </a:cubicBezTo>
                  <a:cubicBezTo>
                    <a:pt x="37" y="4"/>
                    <a:pt x="2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2" name="Google Shape;44242;p28"/>
            <p:cNvSpPr/>
            <p:nvPr/>
          </p:nvSpPr>
          <p:spPr>
            <a:xfrm>
              <a:off x="-3866648" y="-3354677"/>
              <a:ext cx="5061" cy="3772"/>
            </a:xfrm>
            <a:custGeom>
              <a:avLst/>
              <a:gdLst/>
              <a:ahLst/>
              <a:cxnLst/>
              <a:rect l="l" t="t" r="r" b="b"/>
              <a:pathLst>
                <a:path w="106" h="79" extrusionOk="0">
                  <a:moveTo>
                    <a:pt x="52" y="0"/>
                  </a:moveTo>
                  <a:cubicBezTo>
                    <a:pt x="34" y="0"/>
                    <a:pt x="23" y="26"/>
                    <a:pt x="4" y="33"/>
                  </a:cubicBezTo>
                  <a:cubicBezTo>
                    <a:pt x="0" y="33"/>
                    <a:pt x="0" y="41"/>
                    <a:pt x="0" y="45"/>
                  </a:cubicBezTo>
                  <a:cubicBezTo>
                    <a:pt x="12" y="60"/>
                    <a:pt x="38" y="49"/>
                    <a:pt x="45" y="67"/>
                  </a:cubicBezTo>
                  <a:cubicBezTo>
                    <a:pt x="52" y="71"/>
                    <a:pt x="57" y="75"/>
                    <a:pt x="64" y="78"/>
                  </a:cubicBezTo>
                  <a:cubicBezTo>
                    <a:pt x="49" y="52"/>
                    <a:pt x="105" y="30"/>
                    <a:pt x="68" y="7"/>
                  </a:cubicBezTo>
                  <a:cubicBezTo>
                    <a:pt x="64" y="4"/>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3" name="Google Shape;44243;p28"/>
            <p:cNvSpPr/>
            <p:nvPr/>
          </p:nvSpPr>
          <p:spPr>
            <a:xfrm>
              <a:off x="-4054592" y="-3337391"/>
              <a:ext cx="3438" cy="5587"/>
            </a:xfrm>
            <a:custGeom>
              <a:avLst/>
              <a:gdLst/>
              <a:ahLst/>
              <a:cxnLst/>
              <a:rect l="l" t="t" r="r" b="b"/>
              <a:pathLst>
                <a:path w="72" h="117" extrusionOk="0">
                  <a:moveTo>
                    <a:pt x="0" y="1"/>
                  </a:moveTo>
                  <a:lnTo>
                    <a:pt x="0" y="1"/>
                  </a:lnTo>
                  <a:cubicBezTo>
                    <a:pt x="15" y="35"/>
                    <a:pt x="26" y="68"/>
                    <a:pt x="30" y="105"/>
                  </a:cubicBezTo>
                  <a:cubicBezTo>
                    <a:pt x="41" y="109"/>
                    <a:pt x="52" y="113"/>
                    <a:pt x="60" y="116"/>
                  </a:cubicBezTo>
                  <a:cubicBezTo>
                    <a:pt x="52" y="71"/>
                    <a:pt x="71" y="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4" name="Google Shape;44244;p28"/>
            <p:cNvSpPr/>
            <p:nvPr/>
          </p:nvSpPr>
          <p:spPr>
            <a:xfrm>
              <a:off x="-3953600" y="-3254020"/>
              <a:ext cx="3772" cy="3581"/>
            </a:xfrm>
            <a:custGeom>
              <a:avLst/>
              <a:gdLst/>
              <a:ahLst/>
              <a:cxnLst/>
              <a:rect l="l" t="t" r="r" b="b"/>
              <a:pathLst>
                <a:path w="79" h="75" extrusionOk="0">
                  <a:moveTo>
                    <a:pt x="23" y="0"/>
                  </a:moveTo>
                  <a:cubicBezTo>
                    <a:pt x="1" y="0"/>
                    <a:pt x="4" y="11"/>
                    <a:pt x="23" y="52"/>
                  </a:cubicBezTo>
                  <a:cubicBezTo>
                    <a:pt x="27" y="60"/>
                    <a:pt x="27" y="68"/>
                    <a:pt x="31" y="75"/>
                  </a:cubicBezTo>
                  <a:cubicBezTo>
                    <a:pt x="57" y="56"/>
                    <a:pt x="75" y="38"/>
                    <a:pt x="79" y="4"/>
                  </a:cubicBezTo>
                  <a:lnTo>
                    <a:pt x="61" y="4"/>
                  </a:lnTo>
                  <a:cubicBezTo>
                    <a:pt x="42" y="0"/>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5" name="Google Shape;44245;p28"/>
            <p:cNvSpPr/>
            <p:nvPr/>
          </p:nvSpPr>
          <p:spPr>
            <a:xfrm>
              <a:off x="-4029809" y="-3335099"/>
              <a:ext cx="4536" cy="3820"/>
            </a:xfrm>
            <a:custGeom>
              <a:avLst/>
              <a:gdLst/>
              <a:ahLst/>
              <a:cxnLst/>
              <a:rect l="l" t="t" r="r" b="b"/>
              <a:pathLst>
                <a:path w="95" h="80" extrusionOk="0">
                  <a:moveTo>
                    <a:pt x="46" y="1"/>
                  </a:moveTo>
                  <a:lnTo>
                    <a:pt x="46" y="1"/>
                  </a:lnTo>
                  <a:cubicBezTo>
                    <a:pt x="1" y="31"/>
                    <a:pt x="23" y="57"/>
                    <a:pt x="53" y="80"/>
                  </a:cubicBezTo>
                  <a:cubicBezTo>
                    <a:pt x="94" y="31"/>
                    <a:pt x="91" y="20"/>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6" name="Google Shape;44246;p28"/>
            <p:cNvSpPr/>
            <p:nvPr/>
          </p:nvSpPr>
          <p:spPr>
            <a:xfrm>
              <a:off x="-3645708" y="-3514114"/>
              <a:ext cx="3677" cy="4918"/>
            </a:xfrm>
            <a:custGeom>
              <a:avLst/>
              <a:gdLst/>
              <a:ahLst/>
              <a:cxnLst/>
              <a:rect l="l" t="t" r="r" b="b"/>
              <a:pathLst>
                <a:path w="77" h="103" extrusionOk="0">
                  <a:moveTo>
                    <a:pt x="46" y="1"/>
                  </a:moveTo>
                  <a:lnTo>
                    <a:pt x="46" y="1"/>
                  </a:lnTo>
                  <a:cubicBezTo>
                    <a:pt x="20" y="20"/>
                    <a:pt x="1" y="46"/>
                    <a:pt x="12" y="83"/>
                  </a:cubicBezTo>
                  <a:cubicBezTo>
                    <a:pt x="16" y="87"/>
                    <a:pt x="16" y="102"/>
                    <a:pt x="20" y="102"/>
                  </a:cubicBezTo>
                  <a:cubicBezTo>
                    <a:pt x="23" y="102"/>
                    <a:pt x="23" y="102"/>
                    <a:pt x="28" y="94"/>
                  </a:cubicBezTo>
                  <a:cubicBezTo>
                    <a:pt x="42" y="75"/>
                    <a:pt x="76" y="83"/>
                    <a:pt x="68" y="49"/>
                  </a:cubicBezTo>
                  <a:lnTo>
                    <a:pt x="57" y="49"/>
                  </a:lnTo>
                  <a:cubicBezTo>
                    <a:pt x="16" y="49"/>
                    <a:pt x="64" y="12"/>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7" name="Google Shape;44247;p28"/>
            <p:cNvSpPr/>
            <p:nvPr/>
          </p:nvSpPr>
          <p:spPr>
            <a:xfrm>
              <a:off x="-3852418" y="-3594429"/>
              <a:ext cx="4345" cy="3438"/>
            </a:xfrm>
            <a:custGeom>
              <a:avLst/>
              <a:gdLst/>
              <a:ahLst/>
              <a:cxnLst/>
              <a:rect l="l" t="t" r="r" b="b"/>
              <a:pathLst>
                <a:path w="91" h="72" extrusionOk="0">
                  <a:moveTo>
                    <a:pt x="28" y="1"/>
                  </a:moveTo>
                  <a:cubicBezTo>
                    <a:pt x="28" y="19"/>
                    <a:pt x="23" y="35"/>
                    <a:pt x="1" y="35"/>
                  </a:cubicBezTo>
                  <a:cubicBezTo>
                    <a:pt x="5" y="42"/>
                    <a:pt x="13" y="53"/>
                    <a:pt x="16" y="61"/>
                  </a:cubicBezTo>
                  <a:lnTo>
                    <a:pt x="35" y="61"/>
                  </a:lnTo>
                  <a:cubicBezTo>
                    <a:pt x="50" y="61"/>
                    <a:pt x="65" y="64"/>
                    <a:pt x="80" y="71"/>
                  </a:cubicBezTo>
                  <a:cubicBezTo>
                    <a:pt x="84" y="53"/>
                    <a:pt x="87" y="38"/>
                    <a:pt x="91" y="23"/>
                  </a:cubicBezTo>
                  <a:cubicBezTo>
                    <a:pt x="80" y="19"/>
                    <a:pt x="68" y="16"/>
                    <a:pt x="57" y="12"/>
                  </a:cubicBezTo>
                  <a:cubicBezTo>
                    <a:pt x="46" y="8"/>
                    <a:pt x="39" y="4"/>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8" name="Google Shape;44248;p28"/>
            <p:cNvSpPr/>
            <p:nvPr/>
          </p:nvSpPr>
          <p:spPr>
            <a:xfrm>
              <a:off x="-3996241" y="-3418614"/>
              <a:ext cx="3247" cy="4154"/>
            </a:xfrm>
            <a:custGeom>
              <a:avLst/>
              <a:gdLst/>
              <a:ahLst/>
              <a:cxnLst/>
              <a:rect l="l" t="t" r="r" b="b"/>
              <a:pathLst>
                <a:path w="68" h="87" extrusionOk="0">
                  <a:moveTo>
                    <a:pt x="26" y="1"/>
                  </a:moveTo>
                  <a:cubicBezTo>
                    <a:pt x="12" y="1"/>
                    <a:pt x="8" y="12"/>
                    <a:pt x="12" y="27"/>
                  </a:cubicBezTo>
                  <a:cubicBezTo>
                    <a:pt x="38" y="38"/>
                    <a:pt x="0" y="83"/>
                    <a:pt x="42" y="87"/>
                  </a:cubicBezTo>
                  <a:cubicBezTo>
                    <a:pt x="68" y="87"/>
                    <a:pt x="60" y="61"/>
                    <a:pt x="57" y="45"/>
                  </a:cubicBezTo>
                  <a:cubicBezTo>
                    <a:pt x="57" y="23"/>
                    <a:pt x="5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9" name="Google Shape;44249;p28"/>
            <p:cNvSpPr/>
            <p:nvPr/>
          </p:nvSpPr>
          <p:spPr>
            <a:xfrm>
              <a:off x="-3780793" y="-3508766"/>
              <a:ext cx="3963" cy="3295"/>
            </a:xfrm>
            <a:custGeom>
              <a:avLst/>
              <a:gdLst/>
              <a:ahLst/>
              <a:cxnLst/>
              <a:rect l="l" t="t" r="r" b="b"/>
              <a:pathLst>
                <a:path w="83" h="69" extrusionOk="0">
                  <a:moveTo>
                    <a:pt x="0" y="1"/>
                  </a:moveTo>
                  <a:lnTo>
                    <a:pt x="0" y="1"/>
                  </a:lnTo>
                  <a:cubicBezTo>
                    <a:pt x="4" y="20"/>
                    <a:pt x="23" y="39"/>
                    <a:pt x="8" y="61"/>
                  </a:cubicBezTo>
                  <a:cubicBezTo>
                    <a:pt x="23" y="61"/>
                    <a:pt x="38" y="68"/>
                    <a:pt x="49" y="68"/>
                  </a:cubicBezTo>
                  <a:cubicBezTo>
                    <a:pt x="64" y="68"/>
                    <a:pt x="75" y="61"/>
                    <a:pt x="83" y="35"/>
                  </a:cubicBezTo>
                  <a:cubicBezTo>
                    <a:pt x="71" y="20"/>
                    <a:pt x="60" y="13"/>
                    <a:pt x="41" y="13"/>
                  </a:cubicBezTo>
                  <a:lnTo>
                    <a:pt x="34" y="13"/>
                  </a:lnTo>
                  <a:cubicBezTo>
                    <a:pt x="23" y="8"/>
                    <a:pt x="12"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0" name="Google Shape;44250;p28"/>
            <p:cNvSpPr/>
            <p:nvPr/>
          </p:nvSpPr>
          <p:spPr>
            <a:xfrm>
              <a:off x="-4001064" y="-3325454"/>
              <a:ext cx="4345" cy="4536"/>
            </a:xfrm>
            <a:custGeom>
              <a:avLst/>
              <a:gdLst/>
              <a:ahLst/>
              <a:cxnLst/>
              <a:rect l="l" t="t" r="r" b="b"/>
              <a:pathLst>
                <a:path w="91" h="95" extrusionOk="0">
                  <a:moveTo>
                    <a:pt x="72" y="1"/>
                  </a:moveTo>
                  <a:lnTo>
                    <a:pt x="72" y="1"/>
                  </a:lnTo>
                  <a:cubicBezTo>
                    <a:pt x="60" y="39"/>
                    <a:pt x="15" y="27"/>
                    <a:pt x="1" y="57"/>
                  </a:cubicBezTo>
                  <a:lnTo>
                    <a:pt x="1" y="72"/>
                  </a:lnTo>
                  <a:cubicBezTo>
                    <a:pt x="15" y="76"/>
                    <a:pt x="30" y="94"/>
                    <a:pt x="34" y="94"/>
                  </a:cubicBezTo>
                  <a:cubicBezTo>
                    <a:pt x="34" y="57"/>
                    <a:pt x="91" y="46"/>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1" name="Google Shape;44251;p28"/>
            <p:cNvSpPr/>
            <p:nvPr/>
          </p:nvSpPr>
          <p:spPr>
            <a:xfrm>
              <a:off x="-4076413" y="-3554606"/>
              <a:ext cx="4918" cy="3629"/>
            </a:xfrm>
            <a:custGeom>
              <a:avLst/>
              <a:gdLst/>
              <a:ahLst/>
              <a:cxnLst/>
              <a:rect l="l" t="t" r="r" b="b"/>
              <a:pathLst>
                <a:path w="103" h="76" extrusionOk="0">
                  <a:moveTo>
                    <a:pt x="35" y="0"/>
                  </a:moveTo>
                  <a:cubicBezTo>
                    <a:pt x="23" y="0"/>
                    <a:pt x="16" y="4"/>
                    <a:pt x="1" y="12"/>
                  </a:cubicBezTo>
                  <a:cubicBezTo>
                    <a:pt x="12" y="31"/>
                    <a:pt x="23" y="48"/>
                    <a:pt x="31" y="75"/>
                  </a:cubicBezTo>
                  <a:lnTo>
                    <a:pt x="38" y="75"/>
                  </a:lnTo>
                  <a:cubicBezTo>
                    <a:pt x="54" y="45"/>
                    <a:pt x="80" y="57"/>
                    <a:pt x="102" y="48"/>
                  </a:cubicBezTo>
                  <a:cubicBezTo>
                    <a:pt x="76" y="34"/>
                    <a:pt x="61"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2" name="Google Shape;44252;p28"/>
            <p:cNvSpPr/>
            <p:nvPr/>
          </p:nvSpPr>
          <p:spPr>
            <a:xfrm>
              <a:off x="-3904657" y="-3185498"/>
              <a:ext cx="3963" cy="3295"/>
            </a:xfrm>
            <a:custGeom>
              <a:avLst/>
              <a:gdLst/>
              <a:ahLst/>
              <a:cxnLst/>
              <a:rect l="l" t="t" r="r" b="b"/>
              <a:pathLst>
                <a:path w="83" h="69" extrusionOk="0">
                  <a:moveTo>
                    <a:pt x="82" y="1"/>
                  </a:moveTo>
                  <a:lnTo>
                    <a:pt x="82" y="1"/>
                  </a:lnTo>
                  <a:cubicBezTo>
                    <a:pt x="68" y="4"/>
                    <a:pt x="52" y="4"/>
                    <a:pt x="37" y="8"/>
                  </a:cubicBezTo>
                  <a:cubicBezTo>
                    <a:pt x="26" y="20"/>
                    <a:pt x="0" y="20"/>
                    <a:pt x="8" y="42"/>
                  </a:cubicBezTo>
                  <a:cubicBezTo>
                    <a:pt x="15" y="56"/>
                    <a:pt x="30" y="68"/>
                    <a:pt x="49" y="68"/>
                  </a:cubicBezTo>
                  <a:cubicBezTo>
                    <a:pt x="52" y="68"/>
                    <a:pt x="56" y="68"/>
                    <a:pt x="60" y="65"/>
                  </a:cubicBezTo>
                  <a:cubicBezTo>
                    <a:pt x="75" y="46"/>
                    <a:pt x="82" y="23"/>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3" name="Google Shape;44253;p28"/>
            <p:cNvSpPr/>
            <p:nvPr/>
          </p:nvSpPr>
          <p:spPr>
            <a:xfrm>
              <a:off x="-3895727" y="-3663715"/>
              <a:ext cx="3390" cy="3677"/>
            </a:xfrm>
            <a:custGeom>
              <a:avLst/>
              <a:gdLst/>
              <a:ahLst/>
              <a:cxnLst/>
              <a:rect l="l" t="t" r="r" b="b"/>
              <a:pathLst>
                <a:path w="71" h="77" extrusionOk="0">
                  <a:moveTo>
                    <a:pt x="41" y="1"/>
                  </a:moveTo>
                  <a:cubicBezTo>
                    <a:pt x="19" y="13"/>
                    <a:pt x="0" y="31"/>
                    <a:pt x="4" y="61"/>
                  </a:cubicBezTo>
                  <a:cubicBezTo>
                    <a:pt x="7" y="68"/>
                    <a:pt x="11" y="73"/>
                    <a:pt x="19" y="73"/>
                  </a:cubicBezTo>
                  <a:cubicBezTo>
                    <a:pt x="22" y="73"/>
                    <a:pt x="26" y="73"/>
                    <a:pt x="30" y="68"/>
                  </a:cubicBezTo>
                  <a:lnTo>
                    <a:pt x="41" y="68"/>
                  </a:lnTo>
                  <a:cubicBezTo>
                    <a:pt x="45" y="68"/>
                    <a:pt x="52" y="68"/>
                    <a:pt x="52" y="76"/>
                  </a:cubicBezTo>
                  <a:cubicBezTo>
                    <a:pt x="71" y="46"/>
                    <a:pt x="71" y="20"/>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4" name="Google Shape;44254;p28"/>
            <p:cNvSpPr/>
            <p:nvPr/>
          </p:nvSpPr>
          <p:spPr>
            <a:xfrm>
              <a:off x="-3994856" y="-3483793"/>
              <a:ext cx="2579" cy="6685"/>
            </a:xfrm>
            <a:custGeom>
              <a:avLst/>
              <a:gdLst/>
              <a:ahLst/>
              <a:cxnLst/>
              <a:rect l="l" t="t" r="r" b="b"/>
              <a:pathLst>
                <a:path w="54" h="140" extrusionOk="0">
                  <a:moveTo>
                    <a:pt x="9" y="1"/>
                  </a:moveTo>
                  <a:lnTo>
                    <a:pt x="9" y="1"/>
                  </a:lnTo>
                  <a:cubicBezTo>
                    <a:pt x="1" y="23"/>
                    <a:pt x="5" y="46"/>
                    <a:pt x="20" y="68"/>
                  </a:cubicBezTo>
                  <a:cubicBezTo>
                    <a:pt x="35" y="91"/>
                    <a:pt x="9" y="99"/>
                    <a:pt x="5" y="113"/>
                  </a:cubicBezTo>
                  <a:cubicBezTo>
                    <a:pt x="20" y="118"/>
                    <a:pt x="20" y="128"/>
                    <a:pt x="23" y="140"/>
                  </a:cubicBezTo>
                  <a:cubicBezTo>
                    <a:pt x="54" y="73"/>
                    <a:pt x="50" y="35"/>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5" name="Google Shape;44255;p28"/>
            <p:cNvSpPr/>
            <p:nvPr/>
          </p:nvSpPr>
          <p:spPr>
            <a:xfrm>
              <a:off x="-4162745" y="-3436281"/>
              <a:ext cx="5396" cy="3629"/>
            </a:xfrm>
            <a:custGeom>
              <a:avLst/>
              <a:gdLst/>
              <a:ahLst/>
              <a:cxnLst/>
              <a:rect l="l" t="t" r="r" b="b"/>
              <a:pathLst>
                <a:path w="113" h="76" extrusionOk="0">
                  <a:moveTo>
                    <a:pt x="14" y="1"/>
                  </a:moveTo>
                  <a:cubicBezTo>
                    <a:pt x="11" y="12"/>
                    <a:pt x="11" y="27"/>
                    <a:pt x="7" y="38"/>
                  </a:cubicBezTo>
                  <a:cubicBezTo>
                    <a:pt x="4" y="53"/>
                    <a:pt x="0" y="72"/>
                    <a:pt x="18" y="75"/>
                  </a:cubicBezTo>
                  <a:lnTo>
                    <a:pt x="23" y="75"/>
                  </a:lnTo>
                  <a:cubicBezTo>
                    <a:pt x="37" y="75"/>
                    <a:pt x="37" y="60"/>
                    <a:pt x="40" y="46"/>
                  </a:cubicBezTo>
                  <a:cubicBezTo>
                    <a:pt x="40" y="34"/>
                    <a:pt x="49" y="30"/>
                    <a:pt x="52" y="30"/>
                  </a:cubicBezTo>
                  <a:cubicBezTo>
                    <a:pt x="59" y="30"/>
                    <a:pt x="67" y="34"/>
                    <a:pt x="71" y="38"/>
                  </a:cubicBezTo>
                  <a:cubicBezTo>
                    <a:pt x="78" y="46"/>
                    <a:pt x="82" y="46"/>
                    <a:pt x="85" y="46"/>
                  </a:cubicBezTo>
                  <a:cubicBezTo>
                    <a:pt x="97" y="46"/>
                    <a:pt x="104" y="38"/>
                    <a:pt x="112" y="34"/>
                  </a:cubicBezTo>
                  <a:cubicBezTo>
                    <a:pt x="85" y="8"/>
                    <a:pt x="45" y="15"/>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6" name="Google Shape;44256;p28"/>
            <p:cNvSpPr/>
            <p:nvPr/>
          </p:nvSpPr>
          <p:spPr>
            <a:xfrm>
              <a:off x="-3869704" y="-3609089"/>
              <a:ext cx="5061" cy="3295"/>
            </a:xfrm>
            <a:custGeom>
              <a:avLst/>
              <a:gdLst/>
              <a:ahLst/>
              <a:cxnLst/>
              <a:rect l="l" t="t" r="r" b="b"/>
              <a:pathLst>
                <a:path w="106" h="69" extrusionOk="0">
                  <a:moveTo>
                    <a:pt x="35" y="5"/>
                  </a:moveTo>
                  <a:cubicBezTo>
                    <a:pt x="23" y="5"/>
                    <a:pt x="12" y="9"/>
                    <a:pt x="9" y="20"/>
                  </a:cubicBezTo>
                  <a:cubicBezTo>
                    <a:pt x="1" y="35"/>
                    <a:pt x="16" y="42"/>
                    <a:pt x="19" y="54"/>
                  </a:cubicBezTo>
                  <a:cubicBezTo>
                    <a:pt x="31" y="64"/>
                    <a:pt x="42" y="68"/>
                    <a:pt x="53" y="68"/>
                  </a:cubicBezTo>
                  <a:lnTo>
                    <a:pt x="68" y="68"/>
                  </a:lnTo>
                  <a:cubicBezTo>
                    <a:pt x="61" y="57"/>
                    <a:pt x="38" y="50"/>
                    <a:pt x="49" y="35"/>
                  </a:cubicBezTo>
                  <a:cubicBezTo>
                    <a:pt x="57" y="28"/>
                    <a:pt x="61" y="28"/>
                    <a:pt x="64" y="28"/>
                  </a:cubicBezTo>
                  <a:cubicBezTo>
                    <a:pt x="71" y="28"/>
                    <a:pt x="79" y="31"/>
                    <a:pt x="83" y="31"/>
                  </a:cubicBezTo>
                  <a:cubicBezTo>
                    <a:pt x="90" y="35"/>
                    <a:pt x="98" y="38"/>
                    <a:pt x="105" y="38"/>
                  </a:cubicBezTo>
                  <a:cubicBezTo>
                    <a:pt x="98" y="1"/>
                    <a:pt x="64" y="9"/>
                    <a:pt x="38"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7" name="Google Shape;44257;p28"/>
            <p:cNvSpPr/>
            <p:nvPr/>
          </p:nvSpPr>
          <p:spPr>
            <a:xfrm>
              <a:off x="-3899309" y="-3359881"/>
              <a:ext cx="3772" cy="2913"/>
            </a:xfrm>
            <a:custGeom>
              <a:avLst/>
              <a:gdLst/>
              <a:ahLst/>
              <a:cxnLst/>
              <a:rect l="l" t="t" r="r" b="b"/>
              <a:pathLst>
                <a:path w="79" h="61" extrusionOk="0">
                  <a:moveTo>
                    <a:pt x="27" y="1"/>
                  </a:moveTo>
                  <a:cubicBezTo>
                    <a:pt x="8" y="12"/>
                    <a:pt x="1" y="30"/>
                    <a:pt x="4" y="49"/>
                  </a:cubicBezTo>
                  <a:cubicBezTo>
                    <a:pt x="15" y="57"/>
                    <a:pt x="27" y="61"/>
                    <a:pt x="37" y="61"/>
                  </a:cubicBezTo>
                  <a:cubicBezTo>
                    <a:pt x="53" y="61"/>
                    <a:pt x="63" y="57"/>
                    <a:pt x="79" y="53"/>
                  </a:cubicBezTo>
                  <a:lnTo>
                    <a:pt x="79" y="27"/>
                  </a:lnTo>
                  <a:cubicBezTo>
                    <a:pt x="75" y="19"/>
                    <a:pt x="71" y="16"/>
                    <a:pt x="63" y="16"/>
                  </a:cubicBezTo>
                  <a:cubicBezTo>
                    <a:pt x="60" y="16"/>
                    <a:pt x="56" y="16"/>
                    <a:pt x="53" y="19"/>
                  </a:cubicBezTo>
                  <a:lnTo>
                    <a:pt x="41" y="19"/>
                  </a:lnTo>
                  <a:cubicBezTo>
                    <a:pt x="34" y="19"/>
                    <a:pt x="27" y="1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8" name="Google Shape;44258;p28"/>
            <p:cNvSpPr/>
            <p:nvPr/>
          </p:nvSpPr>
          <p:spPr>
            <a:xfrm>
              <a:off x="-4031576" y="-3329321"/>
              <a:ext cx="3820" cy="2865"/>
            </a:xfrm>
            <a:custGeom>
              <a:avLst/>
              <a:gdLst/>
              <a:ahLst/>
              <a:cxnLst/>
              <a:rect l="l" t="t" r="r" b="b"/>
              <a:pathLst>
                <a:path w="80" h="60" extrusionOk="0">
                  <a:moveTo>
                    <a:pt x="34" y="0"/>
                  </a:moveTo>
                  <a:cubicBezTo>
                    <a:pt x="26" y="0"/>
                    <a:pt x="23" y="0"/>
                    <a:pt x="15" y="7"/>
                  </a:cubicBezTo>
                  <a:cubicBezTo>
                    <a:pt x="0" y="18"/>
                    <a:pt x="0" y="41"/>
                    <a:pt x="15" y="52"/>
                  </a:cubicBezTo>
                  <a:cubicBezTo>
                    <a:pt x="23" y="56"/>
                    <a:pt x="30" y="59"/>
                    <a:pt x="34" y="59"/>
                  </a:cubicBezTo>
                  <a:cubicBezTo>
                    <a:pt x="52" y="59"/>
                    <a:pt x="64" y="41"/>
                    <a:pt x="79" y="26"/>
                  </a:cubicBezTo>
                  <a:cubicBezTo>
                    <a:pt x="64" y="15"/>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9" name="Google Shape;44259;p28"/>
            <p:cNvSpPr/>
            <p:nvPr/>
          </p:nvSpPr>
          <p:spPr>
            <a:xfrm>
              <a:off x="-3736720" y="-3370434"/>
              <a:ext cx="6446" cy="2196"/>
            </a:xfrm>
            <a:custGeom>
              <a:avLst/>
              <a:gdLst/>
              <a:ahLst/>
              <a:cxnLst/>
              <a:rect l="l" t="t" r="r" b="b"/>
              <a:pathLst>
                <a:path w="135" h="46" extrusionOk="0">
                  <a:moveTo>
                    <a:pt x="135" y="1"/>
                  </a:moveTo>
                  <a:lnTo>
                    <a:pt x="135" y="1"/>
                  </a:lnTo>
                  <a:cubicBezTo>
                    <a:pt x="112" y="4"/>
                    <a:pt x="94" y="4"/>
                    <a:pt x="76" y="9"/>
                  </a:cubicBezTo>
                  <a:cubicBezTo>
                    <a:pt x="57" y="38"/>
                    <a:pt x="16" y="16"/>
                    <a:pt x="0" y="46"/>
                  </a:cubicBezTo>
                  <a:lnTo>
                    <a:pt x="64" y="46"/>
                  </a:lnTo>
                  <a:cubicBezTo>
                    <a:pt x="94" y="46"/>
                    <a:pt x="120" y="42"/>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0" name="Google Shape;44260;p28"/>
            <p:cNvSpPr/>
            <p:nvPr/>
          </p:nvSpPr>
          <p:spPr>
            <a:xfrm>
              <a:off x="-3993185" y="-3337200"/>
              <a:ext cx="3772" cy="2722"/>
            </a:xfrm>
            <a:custGeom>
              <a:avLst/>
              <a:gdLst/>
              <a:ahLst/>
              <a:cxnLst/>
              <a:rect l="l" t="t" r="r" b="b"/>
              <a:pathLst>
                <a:path w="79" h="57" extrusionOk="0">
                  <a:moveTo>
                    <a:pt x="41" y="0"/>
                  </a:moveTo>
                  <a:cubicBezTo>
                    <a:pt x="26" y="0"/>
                    <a:pt x="11" y="8"/>
                    <a:pt x="0" y="23"/>
                  </a:cubicBezTo>
                  <a:cubicBezTo>
                    <a:pt x="0" y="31"/>
                    <a:pt x="4" y="41"/>
                    <a:pt x="4" y="49"/>
                  </a:cubicBezTo>
                  <a:lnTo>
                    <a:pt x="19" y="49"/>
                  </a:lnTo>
                  <a:cubicBezTo>
                    <a:pt x="38" y="49"/>
                    <a:pt x="52" y="53"/>
                    <a:pt x="67" y="57"/>
                  </a:cubicBezTo>
                  <a:cubicBezTo>
                    <a:pt x="71" y="45"/>
                    <a:pt x="75" y="38"/>
                    <a:pt x="78" y="26"/>
                  </a:cubicBezTo>
                  <a:cubicBezTo>
                    <a:pt x="67" y="8"/>
                    <a:pt x="52"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1" name="Google Shape;44261;p28"/>
            <p:cNvSpPr/>
            <p:nvPr/>
          </p:nvSpPr>
          <p:spPr>
            <a:xfrm>
              <a:off x="-4005314" y="-3336341"/>
              <a:ext cx="3438" cy="3629"/>
            </a:xfrm>
            <a:custGeom>
              <a:avLst/>
              <a:gdLst/>
              <a:ahLst/>
              <a:cxnLst/>
              <a:rect l="l" t="t" r="r" b="b"/>
              <a:pathLst>
                <a:path w="72" h="76" extrusionOk="0">
                  <a:moveTo>
                    <a:pt x="7" y="1"/>
                  </a:moveTo>
                  <a:cubicBezTo>
                    <a:pt x="7" y="20"/>
                    <a:pt x="15" y="39"/>
                    <a:pt x="0" y="49"/>
                  </a:cubicBezTo>
                  <a:cubicBezTo>
                    <a:pt x="7" y="65"/>
                    <a:pt x="18" y="75"/>
                    <a:pt x="33" y="75"/>
                  </a:cubicBezTo>
                  <a:cubicBezTo>
                    <a:pt x="37" y="75"/>
                    <a:pt x="41" y="75"/>
                    <a:pt x="45" y="72"/>
                  </a:cubicBezTo>
                  <a:cubicBezTo>
                    <a:pt x="45" y="53"/>
                    <a:pt x="52" y="42"/>
                    <a:pt x="71" y="42"/>
                  </a:cubicBezTo>
                  <a:cubicBezTo>
                    <a:pt x="59" y="20"/>
                    <a:pt x="4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2" name="Google Shape;44262;p28"/>
            <p:cNvSpPr/>
            <p:nvPr/>
          </p:nvSpPr>
          <p:spPr>
            <a:xfrm>
              <a:off x="-4155631" y="-3269586"/>
              <a:ext cx="3772" cy="2913"/>
            </a:xfrm>
            <a:custGeom>
              <a:avLst/>
              <a:gdLst/>
              <a:ahLst/>
              <a:cxnLst/>
              <a:rect l="l" t="t" r="r" b="b"/>
              <a:pathLst>
                <a:path w="79" h="61" extrusionOk="0">
                  <a:moveTo>
                    <a:pt x="8" y="1"/>
                  </a:moveTo>
                  <a:cubicBezTo>
                    <a:pt x="0" y="23"/>
                    <a:pt x="19" y="42"/>
                    <a:pt x="31" y="61"/>
                  </a:cubicBezTo>
                  <a:cubicBezTo>
                    <a:pt x="49" y="61"/>
                    <a:pt x="75" y="57"/>
                    <a:pt x="79" y="35"/>
                  </a:cubicBezTo>
                  <a:cubicBezTo>
                    <a:pt x="79" y="9"/>
                    <a:pt x="53" y="12"/>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3" name="Google Shape;44263;p28"/>
            <p:cNvSpPr/>
            <p:nvPr/>
          </p:nvSpPr>
          <p:spPr>
            <a:xfrm>
              <a:off x="-4002496" y="-3174611"/>
              <a:ext cx="3820" cy="3104"/>
            </a:xfrm>
            <a:custGeom>
              <a:avLst/>
              <a:gdLst/>
              <a:ahLst/>
              <a:cxnLst/>
              <a:rect l="l" t="t" r="r" b="b"/>
              <a:pathLst>
                <a:path w="80" h="65" extrusionOk="0">
                  <a:moveTo>
                    <a:pt x="76" y="1"/>
                  </a:moveTo>
                  <a:cubicBezTo>
                    <a:pt x="60" y="4"/>
                    <a:pt x="45" y="4"/>
                    <a:pt x="34" y="12"/>
                  </a:cubicBezTo>
                  <a:cubicBezTo>
                    <a:pt x="16" y="20"/>
                    <a:pt x="0" y="30"/>
                    <a:pt x="19" y="49"/>
                  </a:cubicBezTo>
                  <a:cubicBezTo>
                    <a:pt x="26" y="61"/>
                    <a:pt x="34" y="64"/>
                    <a:pt x="42" y="64"/>
                  </a:cubicBezTo>
                  <a:cubicBezTo>
                    <a:pt x="49" y="64"/>
                    <a:pt x="57" y="61"/>
                    <a:pt x="64" y="53"/>
                  </a:cubicBezTo>
                  <a:cubicBezTo>
                    <a:pt x="68" y="46"/>
                    <a:pt x="76" y="38"/>
                    <a:pt x="79" y="30"/>
                  </a:cubicBezTo>
                  <a:cubicBezTo>
                    <a:pt x="79" y="20"/>
                    <a:pt x="76" y="8"/>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4" name="Google Shape;44264;p28"/>
            <p:cNvSpPr/>
            <p:nvPr/>
          </p:nvSpPr>
          <p:spPr>
            <a:xfrm>
              <a:off x="-4001064" y="-3478922"/>
              <a:ext cx="4871" cy="2340"/>
            </a:xfrm>
            <a:custGeom>
              <a:avLst/>
              <a:gdLst/>
              <a:ahLst/>
              <a:cxnLst/>
              <a:rect l="l" t="t" r="r" b="b"/>
              <a:pathLst>
                <a:path w="102" h="49" extrusionOk="0">
                  <a:moveTo>
                    <a:pt x="75" y="0"/>
                  </a:moveTo>
                  <a:cubicBezTo>
                    <a:pt x="64" y="0"/>
                    <a:pt x="53" y="4"/>
                    <a:pt x="41" y="7"/>
                  </a:cubicBezTo>
                  <a:cubicBezTo>
                    <a:pt x="27" y="7"/>
                    <a:pt x="15" y="11"/>
                    <a:pt x="1" y="16"/>
                  </a:cubicBezTo>
                  <a:cubicBezTo>
                    <a:pt x="15" y="45"/>
                    <a:pt x="49" y="45"/>
                    <a:pt x="79" y="49"/>
                  </a:cubicBezTo>
                  <a:cubicBezTo>
                    <a:pt x="79" y="34"/>
                    <a:pt x="91" y="23"/>
                    <a:pt x="101" y="16"/>
                  </a:cubicBezTo>
                  <a:cubicBezTo>
                    <a:pt x="94" y="4"/>
                    <a:pt x="8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5" name="Google Shape;44265;p28"/>
            <p:cNvSpPr/>
            <p:nvPr/>
          </p:nvSpPr>
          <p:spPr>
            <a:xfrm>
              <a:off x="-3855617" y="-3586933"/>
              <a:ext cx="3677" cy="3104"/>
            </a:xfrm>
            <a:custGeom>
              <a:avLst/>
              <a:gdLst/>
              <a:ahLst/>
              <a:cxnLst/>
              <a:rect l="l" t="t" r="r" b="b"/>
              <a:pathLst>
                <a:path w="77" h="65" extrusionOk="0">
                  <a:moveTo>
                    <a:pt x="76" y="1"/>
                  </a:moveTo>
                  <a:lnTo>
                    <a:pt x="76" y="1"/>
                  </a:lnTo>
                  <a:cubicBezTo>
                    <a:pt x="57" y="8"/>
                    <a:pt x="50" y="12"/>
                    <a:pt x="38" y="19"/>
                  </a:cubicBezTo>
                  <a:cubicBezTo>
                    <a:pt x="28" y="27"/>
                    <a:pt x="1" y="16"/>
                    <a:pt x="1" y="42"/>
                  </a:cubicBezTo>
                  <a:cubicBezTo>
                    <a:pt x="1" y="49"/>
                    <a:pt x="9" y="57"/>
                    <a:pt x="12" y="61"/>
                  </a:cubicBezTo>
                  <a:cubicBezTo>
                    <a:pt x="20" y="61"/>
                    <a:pt x="23" y="64"/>
                    <a:pt x="28" y="64"/>
                  </a:cubicBezTo>
                  <a:cubicBezTo>
                    <a:pt x="42" y="64"/>
                    <a:pt x="50" y="53"/>
                    <a:pt x="61" y="45"/>
                  </a:cubicBezTo>
                  <a:cubicBezTo>
                    <a:pt x="72" y="35"/>
                    <a:pt x="72" y="23"/>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6" name="Google Shape;44266;p28"/>
            <p:cNvSpPr/>
            <p:nvPr/>
          </p:nvSpPr>
          <p:spPr>
            <a:xfrm>
              <a:off x="-3961240" y="-3243133"/>
              <a:ext cx="3438" cy="6637"/>
            </a:xfrm>
            <a:custGeom>
              <a:avLst/>
              <a:gdLst/>
              <a:ahLst/>
              <a:cxnLst/>
              <a:rect l="l" t="t" r="r" b="b"/>
              <a:pathLst>
                <a:path w="72" h="139" extrusionOk="0">
                  <a:moveTo>
                    <a:pt x="37" y="0"/>
                  </a:moveTo>
                  <a:cubicBezTo>
                    <a:pt x="45" y="38"/>
                    <a:pt x="15" y="45"/>
                    <a:pt x="0" y="68"/>
                  </a:cubicBezTo>
                  <a:cubicBezTo>
                    <a:pt x="19" y="68"/>
                    <a:pt x="30" y="75"/>
                    <a:pt x="34" y="97"/>
                  </a:cubicBezTo>
                  <a:cubicBezTo>
                    <a:pt x="34" y="112"/>
                    <a:pt x="34" y="131"/>
                    <a:pt x="56" y="138"/>
                  </a:cubicBezTo>
                  <a:cubicBezTo>
                    <a:pt x="52" y="112"/>
                    <a:pt x="37" y="86"/>
                    <a:pt x="60" y="60"/>
                  </a:cubicBezTo>
                  <a:cubicBezTo>
                    <a:pt x="64" y="49"/>
                    <a:pt x="68" y="38"/>
                    <a:pt x="71" y="26"/>
                  </a:cubicBezTo>
                  <a:cubicBezTo>
                    <a:pt x="60" y="19"/>
                    <a:pt x="4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7" name="Google Shape;44267;p28"/>
            <p:cNvSpPr/>
            <p:nvPr/>
          </p:nvSpPr>
          <p:spPr>
            <a:xfrm>
              <a:off x="-4182275" y="-3283863"/>
              <a:ext cx="2961" cy="4202"/>
            </a:xfrm>
            <a:custGeom>
              <a:avLst/>
              <a:gdLst/>
              <a:ahLst/>
              <a:cxnLst/>
              <a:rect l="l" t="t" r="r" b="b"/>
              <a:pathLst>
                <a:path w="62" h="88" extrusionOk="0">
                  <a:moveTo>
                    <a:pt x="20" y="1"/>
                  </a:moveTo>
                  <a:cubicBezTo>
                    <a:pt x="13" y="1"/>
                    <a:pt x="9" y="5"/>
                    <a:pt x="1" y="16"/>
                  </a:cubicBezTo>
                  <a:cubicBezTo>
                    <a:pt x="1" y="23"/>
                    <a:pt x="5" y="31"/>
                    <a:pt x="5" y="42"/>
                  </a:cubicBezTo>
                  <a:cubicBezTo>
                    <a:pt x="13" y="57"/>
                    <a:pt x="28" y="68"/>
                    <a:pt x="31" y="87"/>
                  </a:cubicBezTo>
                  <a:cubicBezTo>
                    <a:pt x="54" y="83"/>
                    <a:pt x="61" y="72"/>
                    <a:pt x="54" y="53"/>
                  </a:cubicBezTo>
                  <a:cubicBezTo>
                    <a:pt x="46" y="39"/>
                    <a:pt x="42" y="27"/>
                    <a:pt x="50" y="13"/>
                  </a:cubicBezTo>
                  <a:cubicBezTo>
                    <a:pt x="39" y="8"/>
                    <a:pt x="31"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8" name="Google Shape;44268;p28"/>
            <p:cNvSpPr/>
            <p:nvPr/>
          </p:nvSpPr>
          <p:spPr>
            <a:xfrm>
              <a:off x="-3895250" y="-3270971"/>
              <a:ext cx="3486" cy="6303"/>
            </a:xfrm>
            <a:custGeom>
              <a:avLst/>
              <a:gdLst/>
              <a:ahLst/>
              <a:cxnLst/>
              <a:rect l="l" t="t" r="r" b="b"/>
              <a:pathLst>
                <a:path w="73" h="132" extrusionOk="0">
                  <a:moveTo>
                    <a:pt x="16" y="0"/>
                  </a:moveTo>
                  <a:cubicBezTo>
                    <a:pt x="1" y="86"/>
                    <a:pt x="9" y="109"/>
                    <a:pt x="73" y="131"/>
                  </a:cubicBezTo>
                  <a:cubicBezTo>
                    <a:pt x="54" y="86"/>
                    <a:pt x="12" y="52"/>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9" name="Google Shape;44269;p28"/>
            <p:cNvSpPr/>
            <p:nvPr/>
          </p:nvSpPr>
          <p:spPr>
            <a:xfrm>
              <a:off x="-3870945" y="-3210854"/>
              <a:ext cx="3581" cy="3104"/>
            </a:xfrm>
            <a:custGeom>
              <a:avLst/>
              <a:gdLst/>
              <a:ahLst/>
              <a:cxnLst/>
              <a:rect l="l" t="t" r="r" b="b"/>
              <a:pathLst>
                <a:path w="75" h="65" extrusionOk="0">
                  <a:moveTo>
                    <a:pt x="53" y="1"/>
                  </a:moveTo>
                  <a:cubicBezTo>
                    <a:pt x="53" y="1"/>
                    <a:pt x="49" y="1"/>
                    <a:pt x="49" y="4"/>
                  </a:cubicBezTo>
                  <a:cubicBezTo>
                    <a:pt x="30" y="16"/>
                    <a:pt x="1" y="20"/>
                    <a:pt x="4" y="54"/>
                  </a:cubicBezTo>
                  <a:cubicBezTo>
                    <a:pt x="4" y="61"/>
                    <a:pt x="12" y="64"/>
                    <a:pt x="19" y="64"/>
                  </a:cubicBezTo>
                  <a:cubicBezTo>
                    <a:pt x="23" y="64"/>
                    <a:pt x="27" y="64"/>
                    <a:pt x="35" y="61"/>
                  </a:cubicBezTo>
                  <a:cubicBezTo>
                    <a:pt x="42" y="49"/>
                    <a:pt x="75" y="54"/>
                    <a:pt x="71" y="20"/>
                  </a:cubicBezTo>
                  <a:cubicBezTo>
                    <a:pt x="68" y="9"/>
                    <a:pt x="61"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0" name="Google Shape;44270;p28"/>
            <p:cNvSpPr/>
            <p:nvPr/>
          </p:nvSpPr>
          <p:spPr>
            <a:xfrm>
              <a:off x="-4145651" y="-3287063"/>
              <a:ext cx="3438" cy="2769"/>
            </a:xfrm>
            <a:custGeom>
              <a:avLst/>
              <a:gdLst/>
              <a:ahLst/>
              <a:cxnLst/>
              <a:rect l="l" t="t" r="r" b="b"/>
              <a:pathLst>
                <a:path w="72" h="58" extrusionOk="0">
                  <a:moveTo>
                    <a:pt x="1" y="1"/>
                  </a:moveTo>
                  <a:cubicBezTo>
                    <a:pt x="1" y="12"/>
                    <a:pt x="1" y="23"/>
                    <a:pt x="5" y="35"/>
                  </a:cubicBezTo>
                  <a:cubicBezTo>
                    <a:pt x="23" y="35"/>
                    <a:pt x="34" y="57"/>
                    <a:pt x="53" y="57"/>
                  </a:cubicBezTo>
                  <a:cubicBezTo>
                    <a:pt x="57" y="57"/>
                    <a:pt x="64" y="53"/>
                    <a:pt x="68" y="53"/>
                  </a:cubicBezTo>
                  <a:cubicBezTo>
                    <a:pt x="72" y="8"/>
                    <a:pt x="64" y="1"/>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1" name="Google Shape;44271;p28"/>
            <p:cNvSpPr/>
            <p:nvPr/>
          </p:nvSpPr>
          <p:spPr>
            <a:xfrm>
              <a:off x="-4027470" y="-3626708"/>
              <a:ext cx="4489" cy="3247"/>
            </a:xfrm>
            <a:custGeom>
              <a:avLst/>
              <a:gdLst/>
              <a:ahLst/>
              <a:cxnLst/>
              <a:rect l="l" t="t" r="r" b="b"/>
              <a:pathLst>
                <a:path w="94" h="68" extrusionOk="0">
                  <a:moveTo>
                    <a:pt x="34" y="0"/>
                  </a:moveTo>
                  <a:cubicBezTo>
                    <a:pt x="0" y="23"/>
                    <a:pt x="7" y="41"/>
                    <a:pt x="30" y="64"/>
                  </a:cubicBezTo>
                  <a:lnTo>
                    <a:pt x="38" y="64"/>
                  </a:lnTo>
                  <a:cubicBezTo>
                    <a:pt x="42" y="64"/>
                    <a:pt x="49" y="67"/>
                    <a:pt x="52" y="67"/>
                  </a:cubicBezTo>
                  <a:lnTo>
                    <a:pt x="68" y="67"/>
                  </a:lnTo>
                  <a:cubicBezTo>
                    <a:pt x="75" y="67"/>
                    <a:pt x="86" y="67"/>
                    <a:pt x="94" y="56"/>
                  </a:cubicBezTo>
                  <a:cubicBezTo>
                    <a:pt x="86" y="49"/>
                    <a:pt x="78" y="38"/>
                    <a:pt x="75" y="30"/>
                  </a:cubicBezTo>
                  <a:cubicBezTo>
                    <a:pt x="60" y="19"/>
                    <a:pt x="49" y="1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2" name="Google Shape;44272;p28"/>
            <p:cNvSpPr/>
            <p:nvPr/>
          </p:nvSpPr>
          <p:spPr>
            <a:xfrm>
              <a:off x="-4086918" y="-3492865"/>
              <a:ext cx="4154" cy="3104"/>
            </a:xfrm>
            <a:custGeom>
              <a:avLst/>
              <a:gdLst/>
              <a:ahLst/>
              <a:cxnLst/>
              <a:rect l="l" t="t" r="r" b="b"/>
              <a:pathLst>
                <a:path w="87" h="65" extrusionOk="0">
                  <a:moveTo>
                    <a:pt x="41" y="1"/>
                  </a:moveTo>
                  <a:cubicBezTo>
                    <a:pt x="19" y="1"/>
                    <a:pt x="12" y="23"/>
                    <a:pt x="5" y="42"/>
                  </a:cubicBezTo>
                  <a:cubicBezTo>
                    <a:pt x="0" y="49"/>
                    <a:pt x="5" y="61"/>
                    <a:pt x="15" y="64"/>
                  </a:cubicBezTo>
                  <a:lnTo>
                    <a:pt x="23" y="64"/>
                  </a:lnTo>
                  <a:cubicBezTo>
                    <a:pt x="38" y="64"/>
                    <a:pt x="31" y="42"/>
                    <a:pt x="38" y="34"/>
                  </a:cubicBezTo>
                  <a:lnTo>
                    <a:pt x="60" y="34"/>
                  </a:lnTo>
                  <a:cubicBezTo>
                    <a:pt x="64" y="34"/>
                    <a:pt x="67" y="38"/>
                    <a:pt x="72" y="38"/>
                  </a:cubicBezTo>
                  <a:cubicBezTo>
                    <a:pt x="75" y="38"/>
                    <a:pt x="83" y="34"/>
                    <a:pt x="86" y="27"/>
                  </a:cubicBezTo>
                  <a:cubicBezTo>
                    <a:pt x="79" y="4"/>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3" name="Google Shape;44273;p28"/>
            <p:cNvSpPr/>
            <p:nvPr/>
          </p:nvSpPr>
          <p:spPr>
            <a:xfrm>
              <a:off x="-3930919" y="-3424487"/>
              <a:ext cx="4679" cy="3438"/>
            </a:xfrm>
            <a:custGeom>
              <a:avLst/>
              <a:gdLst/>
              <a:ahLst/>
              <a:cxnLst/>
              <a:rect l="l" t="t" r="r" b="b"/>
              <a:pathLst>
                <a:path w="98" h="72" extrusionOk="0">
                  <a:moveTo>
                    <a:pt x="23" y="1"/>
                  </a:moveTo>
                  <a:cubicBezTo>
                    <a:pt x="16" y="1"/>
                    <a:pt x="8" y="4"/>
                    <a:pt x="0" y="15"/>
                  </a:cubicBezTo>
                  <a:cubicBezTo>
                    <a:pt x="27" y="27"/>
                    <a:pt x="42" y="71"/>
                    <a:pt x="75" y="71"/>
                  </a:cubicBezTo>
                  <a:cubicBezTo>
                    <a:pt x="83" y="71"/>
                    <a:pt x="90" y="68"/>
                    <a:pt x="97" y="64"/>
                  </a:cubicBezTo>
                  <a:cubicBezTo>
                    <a:pt x="97" y="42"/>
                    <a:pt x="71" y="42"/>
                    <a:pt x="61" y="27"/>
                  </a:cubicBezTo>
                  <a:cubicBezTo>
                    <a:pt x="49" y="19"/>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4" name="Google Shape;44274;p28"/>
            <p:cNvSpPr/>
            <p:nvPr/>
          </p:nvSpPr>
          <p:spPr>
            <a:xfrm>
              <a:off x="-3775779" y="-3294894"/>
              <a:ext cx="2531" cy="5587"/>
            </a:xfrm>
            <a:custGeom>
              <a:avLst/>
              <a:gdLst/>
              <a:ahLst/>
              <a:cxnLst/>
              <a:rect l="l" t="t" r="r" b="b"/>
              <a:pathLst>
                <a:path w="53" h="117" extrusionOk="0">
                  <a:moveTo>
                    <a:pt x="19" y="0"/>
                  </a:moveTo>
                  <a:cubicBezTo>
                    <a:pt x="0" y="19"/>
                    <a:pt x="7" y="45"/>
                    <a:pt x="0" y="68"/>
                  </a:cubicBezTo>
                  <a:cubicBezTo>
                    <a:pt x="7" y="82"/>
                    <a:pt x="15" y="97"/>
                    <a:pt x="26" y="109"/>
                  </a:cubicBezTo>
                  <a:cubicBezTo>
                    <a:pt x="33" y="113"/>
                    <a:pt x="38" y="116"/>
                    <a:pt x="41" y="116"/>
                  </a:cubicBezTo>
                  <a:cubicBezTo>
                    <a:pt x="49" y="116"/>
                    <a:pt x="45" y="101"/>
                    <a:pt x="49" y="90"/>
                  </a:cubicBezTo>
                  <a:cubicBezTo>
                    <a:pt x="26" y="75"/>
                    <a:pt x="52" y="49"/>
                    <a:pt x="38" y="30"/>
                  </a:cubicBezTo>
                  <a:cubicBezTo>
                    <a:pt x="26" y="27"/>
                    <a:pt x="22" y="15"/>
                    <a:pt x="22" y="4"/>
                  </a:cubicBezTo>
                  <a:cubicBezTo>
                    <a:pt x="22" y="4"/>
                    <a:pt x="19"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5" name="Google Shape;44275;p28"/>
            <p:cNvSpPr/>
            <p:nvPr/>
          </p:nvSpPr>
          <p:spPr>
            <a:xfrm>
              <a:off x="-3959999" y="-3313277"/>
              <a:ext cx="2913" cy="3438"/>
            </a:xfrm>
            <a:custGeom>
              <a:avLst/>
              <a:gdLst/>
              <a:ahLst/>
              <a:cxnLst/>
              <a:rect l="l" t="t" r="r" b="b"/>
              <a:pathLst>
                <a:path w="61" h="72" extrusionOk="0">
                  <a:moveTo>
                    <a:pt x="26" y="1"/>
                  </a:moveTo>
                  <a:cubicBezTo>
                    <a:pt x="23" y="1"/>
                    <a:pt x="19" y="1"/>
                    <a:pt x="16" y="4"/>
                  </a:cubicBezTo>
                  <a:cubicBezTo>
                    <a:pt x="8" y="23"/>
                    <a:pt x="0" y="45"/>
                    <a:pt x="8" y="63"/>
                  </a:cubicBezTo>
                  <a:lnTo>
                    <a:pt x="11" y="63"/>
                  </a:lnTo>
                  <a:cubicBezTo>
                    <a:pt x="26" y="68"/>
                    <a:pt x="42" y="68"/>
                    <a:pt x="60" y="71"/>
                  </a:cubicBezTo>
                  <a:cubicBezTo>
                    <a:pt x="52" y="45"/>
                    <a:pt x="49"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6" name="Google Shape;44276;p28"/>
            <p:cNvSpPr/>
            <p:nvPr/>
          </p:nvSpPr>
          <p:spPr>
            <a:xfrm>
              <a:off x="-3976234" y="-3160334"/>
              <a:ext cx="3915" cy="2913"/>
            </a:xfrm>
            <a:custGeom>
              <a:avLst/>
              <a:gdLst/>
              <a:ahLst/>
              <a:cxnLst/>
              <a:rect l="l" t="t" r="r" b="b"/>
              <a:pathLst>
                <a:path w="82" h="61" extrusionOk="0">
                  <a:moveTo>
                    <a:pt x="49" y="0"/>
                  </a:moveTo>
                  <a:cubicBezTo>
                    <a:pt x="45" y="0"/>
                    <a:pt x="37" y="5"/>
                    <a:pt x="26" y="16"/>
                  </a:cubicBezTo>
                  <a:cubicBezTo>
                    <a:pt x="15" y="27"/>
                    <a:pt x="4" y="31"/>
                    <a:pt x="0" y="42"/>
                  </a:cubicBezTo>
                  <a:cubicBezTo>
                    <a:pt x="15" y="61"/>
                    <a:pt x="37" y="57"/>
                    <a:pt x="52" y="61"/>
                  </a:cubicBezTo>
                  <a:lnTo>
                    <a:pt x="64" y="61"/>
                  </a:lnTo>
                  <a:cubicBezTo>
                    <a:pt x="82" y="61"/>
                    <a:pt x="64" y="45"/>
                    <a:pt x="64" y="35"/>
                  </a:cubicBezTo>
                  <a:cubicBezTo>
                    <a:pt x="60" y="23"/>
                    <a:pt x="60"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7" name="Google Shape;44277;p28"/>
            <p:cNvSpPr/>
            <p:nvPr/>
          </p:nvSpPr>
          <p:spPr>
            <a:xfrm>
              <a:off x="-4081761" y="-3158520"/>
              <a:ext cx="4011" cy="2531"/>
            </a:xfrm>
            <a:custGeom>
              <a:avLst/>
              <a:gdLst/>
              <a:ahLst/>
              <a:cxnLst/>
              <a:rect l="l" t="t" r="r" b="b"/>
              <a:pathLst>
                <a:path w="84" h="53" extrusionOk="0">
                  <a:moveTo>
                    <a:pt x="1" y="0"/>
                  </a:moveTo>
                  <a:cubicBezTo>
                    <a:pt x="1" y="49"/>
                    <a:pt x="42" y="45"/>
                    <a:pt x="72" y="52"/>
                  </a:cubicBezTo>
                  <a:cubicBezTo>
                    <a:pt x="76" y="38"/>
                    <a:pt x="80" y="23"/>
                    <a:pt x="83" y="7"/>
                  </a:cubicBezTo>
                  <a:lnTo>
                    <a:pt x="80" y="7"/>
                  </a:lnTo>
                  <a:cubicBezTo>
                    <a:pt x="68" y="7"/>
                    <a:pt x="57" y="7"/>
                    <a:pt x="49" y="4"/>
                  </a:cubicBezTo>
                  <a:cubicBezTo>
                    <a:pt x="38" y="0"/>
                    <a:pt x="2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8" name="Google Shape;44278;p28"/>
            <p:cNvSpPr/>
            <p:nvPr/>
          </p:nvSpPr>
          <p:spPr>
            <a:xfrm>
              <a:off x="-3970217" y="-3452707"/>
              <a:ext cx="3295" cy="2722"/>
            </a:xfrm>
            <a:custGeom>
              <a:avLst/>
              <a:gdLst/>
              <a:ahLst/>
              <a:cxnLst/>
              <a:rect l="l" t="t" r="r" b="b"/>
              <a:pathLst>
                <a:path w="69" h="57" extrusionOk="0">
                  <a:moveTo>
                    <a:pt x="23" y="0"/>
                  </a:moveTo>
                  <a:cubicBezTo>
                    <a:pt x="9" y="0"/>
                    <a:pt x="1" y="16"/>
                    <a:pt x="9" y="45"/>
                  </a:cubicBezTo>
                  <a:cubicBezTo>
                    <a:pt x="23" y="50"/>
                    <a:pt x="35" y="57"/>
                    <a:pt x="50" y="57"/>
                  </a:cubicBezTo>
                  <a:cubicBezTo>
                    <a:pt x="57" y="57"/>
                    <a:pt x="61" y="53"/>
                    <a:pt x="68" y="53"/>
                  </a:cubicBezTo>
                  <a:cubicBezTo>
                    <a:pt x="68" y="38"/>
                    <a:pt x="68" y="23"/>
                    <a:pt x="65" y="8"/>
                  </a:cubicBezTo>
                  <a:lnTo>
                    <a:pt x="50" y="8"/>
                  </a:lnTo>
                  <a:cubicBezTo>
                    <a:pt x="42" y="5"/>
                    <a:pt x="3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9" name="Google Shape;44279;p28"/>
            <p:cNvSpPr/>
            <p:nvPr/>
          </p:nvSpPr>
          <p:spPr>
            <a:xfrm>
              <a:off x="-3749039" y="-3292936"/>
              <a:ext cx="3629" cy="3056"/>
            </a:xfrm>
            <a:custGeom>
              <a:avLst/>
              <a:gdLst/>
              <a:ahLst/>
              <a:cxnLst/>
              <a:rect l="l" t="t" r="r" b="b"/>
              <a:pathLst>
                <a:path w="76" h="64" extrusionOk="0">
                  <a:moveTo>
                    <a:pt x="27" y="1"/>
                  </a:moveTo>
                  <a:cubicBezTo>
                    <a:pt x="12" y="19"/>
                    <a:pt x="1" y="38"/>
                    <a:pt x="1" y="60"/>
                  </a:cubicBezTo>
                  <a:cubicBezTo>
                    <a:pt x="4" y="64"/>
                    <a:pt x="8" y="64"/>
                    <a:pt x="12" y="64"/>
                  </a:cubicBezTo>
                  <a:cubicBezTo>
                    <a:pt x="34" y="64"/>
                    <a:pt x="49" y="41"/>
                    <a:pt x="75" y="41"/>
                  </a:cubicBezTo>
                  <a:cubicBezTo>
                    <a:pt x="75" y="38"/>
                    <a:pt x="72" y="38"/>
                    <a:pt x="72" y="38"/>
                  </a:cubicBezTo>
                  <a:cubicBezTo>
                    <a:pt x="68" y="15"/>
                    <a:pt x="5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0" name="Google Shape;44280;p28"/>
            <p:cNvSpPr/>
            <p:nvPr/>
          </p:nvSpPr>
          <p:spPr>
            <a:xfrm>
              <a:off x="-3682810" y="-3270971"/>
              <a:ext cx="4679" cy="4488"/>
            </a:xfrm>
            <a:custGeom>
              <a:avLst/>
              <a:gdLst/>
              <a:ahLst/>
              <a:cxnLst/>
              <a:rect l="l" t="t" r="r" b="b"/>
              <a:pathLst>
                <a:path w="98" h="94" extrusionOk="0">
                  <a:moveTo>
                    <a:pt x="49" y="0"/>
                  </a:moveTo>
                  <a:lnTo>
                    <a:pt x="49" y="0"/>
                  </a:lnTo>
                  <a:cubicBezTo>
                    <a:pt x="30" y="26"/>
                    <a:pt x="1" y="52"/>
                    <a:pt x="20" y="93"/>
                  </a:cubicBezTo>
                  <a:cubicBezTo>
                    <a:pt x="23" y="93"/>
                    <a:pt x="27" y="93"/>
                    <a:pt x="30" y="90"/>
                  </a:cubicBezTo>
                  <a:cubicBezTo>
                    <a:pt x="34" y="60"/>
                    <a:pt x="98" y="41"/>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1" name="Google Shape;44281;p28"/>
            <p:cNvSpPr/>
            <p:nvPr/>
          </p:nvSpPr>
          <p:spPr>
            <a:xfrm>
              <a:off x="-4076222" y="-3416322"/>
              <a:ext cx="2722" cy="4011"/>
            </a:xfrm>
            <a:custGeom>
              <a:avLst/>
              <a:gdLst/>
              <a:ahLst/>
              <a:cxnLst/>
              <a:rect l="l" t="t" r="r" b="b"/>
              <a:pathLst>
                <a:path w="57" h="84" extrusionOk="0">
                  <a:moveTo>
                    <a:pt x="16" y="1"/>
                  </a:moveTo>
                  <a:cubicBezTo>
                    <a:pt x="5" y="1"/>
                    <a:pt x="0" y="5"/>
                    <a:pt x="16" y="31"/>
                  </a:cubicBezTo>
                  <a:cubicBezTo>
                    <a:pt x="23" y="46"/>
                    <a:pt x="12" y="65"/>
                    <a:pt x="12" y="83"/>
                  </a:cubicBezTo>
                  <a:lnTo>
                    <a:pt x="38" y="83"/>
                  </a:lnTo>
                  <a:cubicBezTo>
                    <a:pt x="57" y="65"/>
                    <a:pt x="45" y="39"/>
                    <a:pt x="50" y="16"/>
                  </a:cubicBezTo>
                  <a:lnTo>
                    <a:pt x="50" y="5"/>
                  </a:lnTo>
                  <a:lnTo>
                    <a:pt x="42" y="5"/>
                  </a:lnTo>
                  <a:cubicBezTo>
                    <a:pt x="38" y="5"/>
                    <a:pt x="34" y="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2" name="Google Shape;44282;p28"/>
            <p:cNvSpPr/>
            <p:nvPr/>
          </p:nvSpPr>
          <p:spPr>
            <a:xfrm>
              <a:off x="-3996098" y="-3217968"/>
              <a:ext cx="3677" cy="3295"/>
            </a:xfrm>
            <a:custGeom>
              <a:avLst/>
              <a:gdLst/>
              <a:ahLst/>
              <a:cxnLst/>
              <a:rect l="l" t="t" r="r" b="b"/>
              <a:pathLst>
                <a:path w="77" h="69" extrusionOk="0">
                  <a:moveTo>
                    <a:pt x="21" y="1"/>
                  </a:moveTo>
                  <a:cubicBezTo>
                    <a:pt x="14" y="1"/>
                    <a:pt x="7" y="1"/>
                    <a:pt x="1" y="1"/>
                  </a:cubicBezTo>
                  <a:cubicBezTo>
                    <a:pt x="9" y="19"/>
                    <a:pt x="46" y="34"/>
                    <a:pt x="20" y="56"/>
                  </a:cubicBezTo>
                  <a:cubicBezTo>
                    <a:pt x="16" y="56"/>
                    <a:pt x="13" y="60"/>
                    <a:pt x="5" y="64"/>
                  </a:cubicBezTo>
                  <a:cubicBezTo>
                    <a:pt x="31" y="53"/>
                    <a:pt x="76" y="68"/>
                    <a:pt x="72" y="30"/>
                  </a:cubicBezTo>
                  <a:cubicBezTo>
                    <a:pt x="72" y="3"/>
                    <a:pt x="47"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3" name="Google Shape;44283;p28"/>
            <p:cNvSpPr/>
            <p:nvPr/>
          </p:nvSpPr>
          <p:spPr>
            <a:xfrm>
              <a:off x="-4181177" y="-3251155"/>
              <a:ext cx="3629" cy="3581"/>
            </a:xfrm>
            <a:custGeom>
              <a:avLst/>
              <a:gdLst/>
              <a:ahLst/>
              <a:cxnLst/>
              <a:rect l="l" t="t" r="r" b="b"/>
              <a:pathLst>
                <a:path w="76" h="75" extrusionOk="0">
                  <a:moveTo>
                    <a:pt x="60" y="0"/>
                  </a:moveTo>
                  <a:cubicBezTo>
                    <a:pt x="0" y="18"/>
                    <a:pt x="0" y="18"/>
                    <a:pt x="45" y="75"/>
                  </a:cubicBezTo>
                  <a:cubicBezTo>
                    <a:pt x="31" y="41"/>
                    <a:pt x="57" y="27"/>
                    <a:pt x="76" y="11"/>
                  </a:cubicBezTo>
                  <a:cubicBezTo>
                    <a:pt x="76" y="4"/>
                    <a:pt x="6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4" name="Google Shape;44284;p28"/>
            <p:cNvSpPr/>
            <p:nvPr/>
          </p:nvSpPr>
          <p:spPr>
            <a:xfrm>
              <a:off x="-3860727" y="-3298666"/>
              <a:ext cx="3581" cy="4871"/>
            </a:xfrm>
            <a:custGeom>
              <a:avLst/>
              <a:gdLst/>
              <a:ahLst/>
              <a:cxnLst/>
              <a:rect l="l" t="t" r="r" b="b"/>
              <a:pathLst>
                <a:path w="75" h="102" extrusionOk="0">
                  <a:moveTo>
                    <a:pt x="74" y="1"/>
                  </a:moveTo>
                  <a:lnTo>
                    <a:pt x="74" y="1"/>
                  </a:lnTo>
                  <a:cubicBezTo>
                    <a:pt x="67" y="1"/>
                    <a:pt x="59" y="9"/>
                    <a:pt x="52" y="12"/>
                  </a:cubicBezTo>
                  <a:cubicBezTo>
                    <a:pt x="45" y="16"/>
                    <a:pt x="37" y="23"/>
                    <a:pt x="30" y="23"/>
                  </a:cubicBezTo>
                  <a:cubicBezTo>
                    <a:pt x="26" y="23"/>
                    <a:pt x="18" y="19"/>
                    <a:pt x="11" y="12"/>
                  </a:cubicBezTo>
                  <a:lnTo>
                    <a:pt x="0" y="12"/>
                  </a:lnTo>
                  <a:cubicBezTo>
                    <a:pt x="11" y="38"/>
                    <a:pt x="18" y="64"/>
                    <a:pt x="37" y="102"/>
                  </a:cubicBezTo>
                  <a:cubicBezTo>
                    <a:pt x="45" y="57"/>
                    <a:pt x="63" y="3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5" name="Google Shape;44285;p28"/>
            <p:cNvSpPr/>
            <p:nvPr/>
          </p:nvSpPr>
          <p:spPr>
            <a:xfrm>
              <a:off x="-3859151" y="-3593331"/>
              <a:ext cx="3056" cy="4154"/>
            </a:xfrm>
            <a:custGeom>
              <a:avLst/>
              <a:gdLst/>
              <a:ahLst/>
              <a:cxnLst/>
              <a:rect l="l" t="t" r="r" b="b"/>
              <a:pathLst>
                <a:path w="64" h="87" extrusionOk="0">
                  <a:moveTo>
                    <a:pt x="12" y="0"/>
                  </a:moveTo>
                  <a:lnTo>
                    <a:pt x="12" y="0"/>
                  </a:lnTo>
                  <a:cubicBezTo>
                    <a:pt x="7" y="38"/>
                    <a:pt x="0" y="79"/>
                    <a:pt x="57" y="86"/>
                  </a:cubicBezTo>
                  <a:cubicBezTo>
                    <a:pt x="49" y="52"/>
                    <a:pt x="64" y="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6" name="Google Shape;44286;p28"/>
            <p:cNvSpPr/>
            <p:nvPr/>
          </p:nvSpPr>
          <p:spPr>
            <a:xfrm>
              <a:off x="-3996432" y="-3412884"/>
              <a:ext cx="2913" cy="4536"/>
            </a:xfrm>
            <a:custGeom>
              <a:avLst/>
              <a:gdLst/>
              <a:ahLst/>
              <a:cxnLst/>
              <a:rect l="l" t="t" r="r" b="b"/>
              <a:pathLst>
                <a:path w="61" h="95" extrusionOk="0">
                  <a:moveTo>
                    <a:pt x="53" y="1"/>
                  </a:moveTo>
                  <a:cubicBezTo>
                    <a:pt x="1" y="49"/>
                    <a:pt x="1" y="49"/>
                    <a:pt x="61" y="94"/>
                  </a:cubicBezTo>
                  <a:cubicBezTo>
                    <a:pt x="61" y="60"/>
                    <a:pt x="56" y="30"/>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7" name="Google Shape;44287;p28"/>
            <p:cNvSpPr/>
            <p:nvPr/>
          </p:nvSpPr>
          <p:spPr>
            <a:xfrm>
              <a:off x="-4096564" y="-3549783"/>
              <a:ext cx="4536" cy="3438"/>
            </a:xfrm>
            <a:custGeom>
              <a:avLst/>
              <a:gdLst/>
              <a:ahLst/>
              <a:cxnLst/>
              <a:rect l="l" t="t" r="r" b="b"/>
              <a:pathLst>
                <a:path w="95" h="72" extrusionOk="0">
                  <a:moveTo>
                    <a:pt x="90" y="0"/>
                  </a:moveTo>
                  <a:cubicBezTo>
                    <a:pt x="5" y="4"/>
                    <a:pt x="0" y="8"/>
                    <a:pt x="23" y="71"/>
                  </a:cubicBezTo>
                  <a:lnTo>
                    <a:pt x="31" y="71"/>
                  </a:lnTo>
                  <a:cubicBezTo>
                    <a:pt x="31" y="30"/>
                    <a:pt x="79" y="34"/>
                    <a:pt x="94" y="4"/>
                  </a:cubicBezTo>
                  <a:cubicBezTo>
                    <a:pt x="94" y="0"/>
                    <a:pt x="94"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8" name="Google Shape;44288;p28"/>
            <p:cNvSpPr/>
            <p:nvPr/>
          </p:nvSpPr>
          <p:spPr>
            <a:xfrm>
              <a:off x="-3896635" y="-3527675"/>
              <a:ext cx="2531" cy="3629"/>
            </a:xfrm>
            <a:custGeom>
              <a:avLst/>
              <a:gdLst/>
              <a:ahLst/>
              <a:cxnLst/>
              <a:rect l="l" t="t" r="r" b="b"/>
              <a:pathLst>
                <a:path w="53" h="76" extrusionOk="0">
                  <a:moveTo>
                    <a:pt x="30" y="0"/>
                  </a:moveTo>
                  <a:cubicBezTo>
                    <a:pt x="12" y="8"/>
                    <a:pt x="0" y="23"/>
                    <a:pt x="0" y="45"/>
                  </a:cubicBezTo>
                  <a:cubicBezTo>
                    <a:pt x="7" y="60"/>
                    <a:pt x="15" y="76"/>
                    <a:pt x="23" y="76"/>
                  </a:cubicBezTo>
                  <a:cubicBezTo>
                    <a:pt x="30" y="76"/>
                    <a:pt x="34" y="72"/>
                    <a:pt x="41" y="57"/>
                  </a:cubicBezTo>
                  <a:cubicBezTo>
                    <a:pt x="52" y="38"/>
                    <a:pt x="52"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9" name="Google Shape;44289;p28"/>
            <p:cNvSpPr/>
            <p:nvPr/>
          </p:nvSpPr>
          <p:spPr>
            <a:xfrm>
              <a:off x="-3863114" y="-3277083"/>
              <a:ext cx="2769" cy="2769"/>
            </a:xfrm>
            <a:custGeom>
              <a:avLst/>
              <a:gdLst/>
              <a:ahLst/>
              <a:cxnLst/>
              <a:rect l="l" t="t" r="r" b="b"/>
              <a:pathLst>
                <a:path w="58" h="58" extrusionOk="0">
                  <a:moveTo>
                    <a:pt x="31" y="1"/>
                  </a:moveTo>
                  <a:cubicBezTo>
                    <a:pt x="9" y="1"/>
                    <a:pt x="1" y="16"/>
                    <a:pt x="1" y="35"/>
                  </a:cubicBezTo>
                  <a:cubicBezTo>
                    <a:pt x="1" y="50"/>
                    <a:pt x="9" y="57"/>
                    <a:pt x="20" y="57"/>
                  </a:cubicBezTo>
                  <a:lnTo>
                    <a:pt x="23" y="57"/>
                  </a:lnTo>
                  <a:cubicBezTo>
                    <a:pt x="42" y="54"/>
                    <a:pt x="54" y="42"/>
                    <a:pt x="57" y="23"/>
                  </a:cubicBez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0" name="Google Shape;44290;p28"/>
            <p:cNvSpPr/>
            <p:nvPr/>
          </p:nvSpPr>
          <p:spPr>
            <a:xfrm>
              <a:off x="-3893244" y="-3203357"/>
              <a:ext cx="3629" cy="3677"/>
            </a:xfrm>
            <a:custGeom>
              <a:avLst/>
              <a:gdLst/>
              <a:ahLst/>
              <a:cxnLst/>
              <a:rect l="l" t="t" r="r" b="b"/>
              <a:pathLst>
                <a:path w="76" h="77" extrusionOk="0">
                  <a:moveTo>
                    <a:pt x="31" y="1"/>
                  </a:moveTo>
                  <a:cubicBezTo>
                    <a:pt x="23" y="1"/>
                    <a:pt x="12" y="12"/>
                    <a:pt x="0" y="16"/>
                  </a:cubicBezTo>
                  <a:cubicBezTo>
                    <a:pt x="0" y="42"/>
                    <a:pt x="12" y="64"/>
                    <a:pt x="38" y="76"/>
                  </a:cubicBezTo>
                  <a:cubicBezTo>
                    <a:pt x="45" y="54"/>
                    <a:pt x="75" y="38"/>
                    <a:pt x="49" y="12"/>
                  </a:cubicBezTo>
                  <a:cubicBezTo>
                    <a:pt x="41" y="4"/>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1" name="Google Shape;44291;p28"/>
            <p:cNvSpPr/>
            <p:nvPr/>
          </p:nvSpPr>
          <p:spPr>
            <a:xfrm>
              <a:off x="-3956274" y="-3313468"/>
              <a:ext cx="3820" cy="2579"/>
            </a:xfrm>
            <a:custGeom>
              <a:avLst/>
              <a:gdLst/>
              <a:ahLst/>
              <a:cxnLst/>
              <a:rect l="l" t="t" r="r" b="b"/>
              <a:pathLst>
                <a:path w="80" h="54" extrusionOk="0">
                  <a:moveTo>
                    <a:pt x="12" y="0"/>
                  </a:moveTo>
                  <a:cubicBezTo>
                    <a:pt x="5" y="41"/>
                    <a:pt x="0" y="53"/>
                    <a:pt x="19" y="53"/>
                  </a:cubicBezTo>
                  <a:cubicBezTo>
                    <a:pt x="27" y="53"/>
                    <a:pt x="38" y="53"/>
                    <a:pt x="57" y="49"/>
                  </a:cubicBezTo>
                  <a:cubicBezTo>
                    <a:pt x="64" y="45"/>
                    <a:pt x="72" y="38"/>
                    <a:pt x="79" y="34"/>
                  </a:cubicBezTo>
                  <a:cubicBezTo>
                    <a:pt x="60" y="15"/>
                    <a:pt x="38"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2" name="Google Shape;44292;p28"/>
            <p:cNvSpPr/>
            <p:nvPr/>
          </p:nvSpPr>
          <p:spPr>
            <a:xfrm>
              <a:off x="-3929105" y="-3380939"/>
              <a:ext cx="4154" cy="2388"/>
            </a:xfrm>
            <a:custGeom>
              <a:avLst/>
              <a:gdLst/>
              <a:ahLst/>
              <a:cxnLst/>
              <a:rect l="l" t="t" r="r" b="b"/>
              <a:pathLst>
                <a:path w="87" h="50" extrusionOk="0">
                  <a:moveTo>
                    <a:pt x="19" y="0"/>
                  </a:moveTo>
                  <a:cubicBezTo>
                    <a:pt x="11" y="0"/>
                    <a:pt x="4" y="8"/>
                    <a:pt x="4" y="19"/>
                  </a:cubicBezTo>
                  <a:cubicBezTo>
                    <a:pt x="0" y="34"/>
                    <a:pt x="11" y="49"/>
                    <a:pt x="19" y="49"/>
                  </a:cubicBezTo>
                  <a:lnTo>
                    <a:pt x="26" y="49"/>
                  </a:lnTo>
                  <a:cubicBezTo>
                    <a:pt x="30" y="41"/>
                    <a:pt x="37" y="41"/>
                    <a:pt x="41" y="41"/>
                  </a:cubicBezTo>
                  <a:lnTo>
                    <a:pt x="56" y="41"/>
                  </a:lnTo>
                  <a:cubicBezTo>
                    <a:pt x="59" y="45"/>
                    <a:pt x="64" y="45"/>
                    <a:pt x="67" y="45"/>
                  </a:cubicBezTo>
                  <a:cubicBezTo>
                    <a:pt x="75" y="45"/>
                    <a:pt x="82" y="41"/>
                    <a:pt x="86" y="34"/>
                  </a:cubicBezTo>
                  <a:cubicBezTo>
                    <a:pt x="78" y="8"/>
                    <a:pt x="45" y="23"/>
                    <a:pt x="30" y="8"/>
                  </a:cubicBezTo>
                  <a:cubicBezTo>
                    <a:pt x="26" y="5"/>
                    <a:pt x="23"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3" name="Google Shape;44293;p28"/>
            <p:cNvSpPr/>
            <p:nvPr/>
          </p:nvSpPr>
          <p:spPr>
            <a:xfrm>
              <a:off x="-3995000" y="-3423962"/>
              <a:ext cx="3247" cy="2196"/>
            </a:xfrm>
            <a:custGeom>
              <a:avLst/>
              <a:gdLst/>
              <a:ahLst/>
              <a:cxnLst/>
              <a:rect l="l" t="t" r="r" b="b"/>
              <a:pathLst>
                <a:path w="68" h="46" extrusionOk="0">
                  <a:moveTo>
                    <a:pt x="31" y="0"/>
                  </a:moveTo>
                  <a:cubicBezTo>
                    <a:pt x="19" y="0"/>
                    <a:pt x="8" y="4"/>
                    <a:pt x="0" y="19"/>
                  </a:cubicBezTo>
                  <a:cubicBezTo>
                    <a:pt x="0" y="26"/>
                    <a:pt x="4" y="38"/>
                    <a:pt x="8" y="42"/>
                  </a:cubicBezTo>
                  <a:cubicBezTo>
                    <a:pt x="16" y="42"/>
                    <a:pt x="19" y="45"/>
                    <a:pt x="26" y="45"/>
                  </a:cubicBezTo>
                  <a:cubicBezTo>
                    <a:pt x="45" y="45"/>
                    <a:pt x="57" y="23"/>
                    <a:pt x="68" y="4"/>
                  </a:cubicBezTo>
                  <a:cubicBezTo>
                    <a:pt x="57" y="4"/>
                    <a:pt x="4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4" name="Google Shape;44294;p28"/>
            <p:cNvSpPr/>
            <p:nvPr/>
          </p:nvSpPr>
          <p:spPr>
            <a:xfrm>
              <a:off x="-3813263" y="-3456623"/>
              <a:ext cx="3772" cy="2722"/>
            </a:xfrm>
            <a:custGeom>
              <a:avLst/>
              <a:gdLst/>
              <a:ahLst/>
              <a:cxnLst/>
              <a:rect l="l" t="t" r="r" b="b"/>
              <a:pathLst>
                <a:path w="79" h="57" extrusionOk="0">
                  <a:moveTo>
                    <a:pt x="41" y="1"/>
                  </a:moveTo>
                  <a:cubicBezTo>
                    <a:pt x="26" y="1"/>
                    <a:pt x="11" y="4"/>
                    <a:pt x="0" y="27"/>
                  </a:cubicBezTo>
                  <a:cubicBezTo>
                    <a:pt x="7" y="42"/>
                    <a:pt x="26" y="38"/>
                    <a:pt x="38" y="53"/>
                  </a:cubicBezTo>
                  <a:lnTo>
                    <a:pt x="33" y="56"/>
                  </a:lnTo>
                  <a:cubicBezTo>
                    <a:pt x="52" y="56"/>
                    <a:pt x="67" y="46"/>
                    <a:pt x="78" y="34"/>
                  </a:cubicBezTo>
                  <a:cubicBezTo>
                    <a:pt x="78" y="23"/>
                    <a:pt x="75" y="15"/>
                    <a:pt x="75" y="4"/>
                  </a:cubicBezTo>
                  <a:cubicBezTo>
                    <a:pt x="64" y="1"/>
                    <a:pt x="52"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5" name="Google Shape;44295;p28"/>
            <p:cNvSpPr/>
            <p:nvPr/>
          </p:nvSpPr>
          <p:spPr>
            <a:xfrm>
              <a:off x="-4006078" y="-3359308"/>
              <a:ext cx="2913" cy="3581"/>
            </a:xfrm>
            <a:custGeom>
              <a:avLst/>
              <a:gdLst/>
              <a:ahLst/>
              <a:cxnLst/>
              <a:rect l="l" t="t" r="r" b="b"/>
              <a:pathLst>
                <a:path w="61" h="75" extrusionOk="0">
                  <a:moveTo>
                    <a:pt x="27" y="0"/>
                  </a:moveTo>
                  <a:cubicBezTo>
                    <a:pt x="8" y="18"/>
                    <a:pt x="1" y="41"/>
                    <a:pt x="4" y="67"/>
                  </a:cubicBezTo>
                  <a:cubicBezTo>
                    <a:pt x="12" y="71"/>
                    <a:pt x="20" y="75"/>
                    <a:pt x="23" y="75"/>
                  </a:cubicBezTo>
                  <a:cubicBezTo>
                    <a:pt x="46" y="75"/>
                    <a:pt x="46" y="37"/>
                    <a:pt x="61" y="30"/>
                  </a:cubicBezTo>
                  <a:cubicBezTo>
                    <a:pt x="57" y="15"/>
                    <a:pt x="53" y="4"/>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6" name="Google Shape;44296;p28"/>
            <p:cNvSpPr/>
            <p:nvPr/>
          </p:nvSpPr>
          <p:spPr>
            <a:xfrm>
              <a:off x="-4004263" y="-3468799"/>
              <a:ext cx="5014" cy="2769"/>
            </a:xfrm>
            <a:custGeom>
              <a:avLst/>
              <a:gdLst/>
              <a:ahLst/>
              <a:cxnLst/>
              <a:rect l="l" t="t" r="r" b="b"/>
              <a:pathLst>
                <a:path w="105" h="58" extrusionOk="0">
                  <a:moveTo>
                    <a:pt x="86" y="1"/>
                  </a:moveTo>
                  <a:lnTo>
                    <a:pt x="86" y="1"/>
                  </a:lnTo>
                  <a:cubicBezTo>
                    <a:pt x="53" y="5"/>
                    <a:pt x="27" y="16"/>
                    <a:pt x="1" y="39"/>
                  </a:cubicBezTo>
                  <a:cubicBezTo>
                    <a:pt x="4" y="50"/>
                    <a:pt x="15" y="50"/>
                    <a:pt x="23" y="50"/>
                  </a:cubicBezTo>
                  <a:lnTo>
                    <a:pt x="30" y="50"/>
                  </a:lnTo>
                  <a:cubicBezTo>
                    <a:pt x="60" y="46"/>
                    <a:pt x="105" y="57"/>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7" name="Google Shape;44297;p28"/>
            <p:cNvSpPr/>
            <p:nvPr/>
          </p:nvSpPr>
          <p:spPr>
            <a:xfrm>
              <a:off x="-3995525" y="-3329894"/>
              <a:ext cx="3104" cy="2769"/>
            </a:xfrm>
            <a:custGeom>
              <a:avLst/>
              <a:gdLst/>
              <a:ahLst/>
              <a:cxnLst/>
              <a:rect l="l" t="t" r="r" b="b"/>
              <a:pathLst>
                <a:path w="65" h="58" extrusionOk="0">
                  <a:moveTo>
                    <a:pt x="34" y="1"/>
                  </a:moveTo>
                  <a:cubicBezTo>
                    <a:pt x="19" y="1"/>
                    <a:pt x="11" y="16"/>
                    <a:pt x="4" y="27"/>
                  </a:cubicBezTo>
                  <a:cubicBezTo>
                    <a:pt x="1" y="49"/>
                    <a:pt x="8" y="57"/>
                    <a:pt x="19" y="57"/>
                  </a:cubicBezTo>
                  <a:cubicBezTo>
                    <a:pt x="23" y="57"/>
                    <a:pt x="30" y="57"/>
                    <a:pt x="34" y="53"/>
                  </a:cubicBezTo>
                  <a:cubicBezTo>
                    <a:pt x="42" y="53"/>
                    <a:pt x="45" y="49"/>
                    <a:pt x="53" y="49"/>
                  </a:cubicBezTo>
                  <a:lnTo>
                    <a:pt x="56" y="53"/>
                  </a:lnTo>
                  <a:cubicBezTo>
                    <a:pt x="49" y="35"/>
                    <a:pt x="64" y="8"/>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8" name="Google Shape;44298;p28"/>
            <p:cNvSpPr/>
            <p:nvPr/>
          </p:nvSpPr>
          <p:spPr>
            <a:xfrm>
              <a:off x="-4000682" y="-3357589"/>
              <a:ext cx="3581" cy="3820"/>
            </a:xfrm>
            <a:custGeom>
              <a:avLst/>
              <a:gdLst/>
              <a:ahLst/>
              <a:cxnLst/>
              <a:rect l="l" t="t" r="r" b="b"/>
              <a:pathLst>
                <a:path w="75" h="80" extrusionOk="0">
                  <a:moveTo>
                    <a:pt x="26" y="1"/>
                  </a:moveTo>
                  <a:lnTo>
                    <a:pt x="26" y="1"/>
                  </a:lnTo>
                  <a:cubicBezTo>
                    <a:pt x="22" y="5"/>
                    <a:pt x="19" y="13"/>
                    <a:pt x="15" y="20"/>
                  </a:cubicBezTo>
                  <a:cubicBezTo>
                    <a:pt x="7" y="39"/>
                    <a:pt x="4" y="57"/>
                    <a:pt x="0" y="80"/>
                  </a:cubicBezTo>
                  <a:cubicBezTo>
                    <a:pt x="75" y="42"/>
                    <a:pt x="75" y="42"/>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9" name="Google Shape;44299;p28"/>
            <p:cNvSpPr/>
            <p:nvPr/>
          </p:nvSpPr>
          <p:spPr>
            <a:xfrm>
              <a:off x="-4025655" y="-3338107"/>
              <a:ext cx="2531" cy="2913"/>
            </a:xfrm>
            <a:custGeom>
              <a:avLst/>
              <a:gdLst/>
              <a:ahLst/>
              <a:cxnLst/>
              <a:rect l="l" t="t" r="r" b="b"/>
              <a:pathLst>
                <a:path w="53" h="61" extrusionOk="0">
                  <a:moveTo>
                    <a:pt x="22" y="0"/>
                  </a:moveTo>
                  <a:cubicBezTo>
                    <a:pt x="7" y="8"/>
                    <a:pt x="0" y="23"/>
                    <a:pt x="4" y="38"/>
                  </a:cubicBezTo>
                  <a:cubicBezTo>
                    <a:pt x="4" y="53"/>
                    <a:pt x="11" y="60"/>
                    <a:pt x="26" y="60"/>
                  </a:cubicBezTo>
                  <a:lnTo>
                    <a:pt x="30" y="60"/>
                  </a:lnTo>
                  <a:cubicBezTo>
                    <a:pt x="48" y="53"/>
                    <a:pt x="52" y="34"/>
                    <a:pt x="52" y="19"/>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0" name="Google Shape;44300;p28"/>
            <p:cNvSpPr/>
            <p:nvPr/>
          </p:nvSpPr>
          <p:spPr>
            <a:xfrm>
              <a:off x="-3640122" y="-3516263"/>
              <a:ext cx="3247" cy="2531"/>
            </a:xfrm>
            <a:custGeom>
              <a:avLst/>
              <a:gdLst/>
              <a:ahLst/>
              <a:cxnLst/>
              <a:rect l="l" t="t" r="r" b="b"/>
              <a:pathLst>
                <a:path w="68" h="53" extrusionOk="0">
                  <a:moveTo>
                    <a:pt x="37" y="1"/>
                  </a:moveTo>
                  <a:cubicBezTo>
                    <a:pt x="26" y="1"/>
                    <a:pt x="11" y="8"/>
                    <a:pt x="0" y="20"/>
                  </a:cubicBezTo>
                  <a:cubicBezTo>
                    <a:pt x="11" y="35"/>
                    <a:pt x="26" y="53"/>
                    <a:pt x="45" y="53"/>
                  </a:cubicBezTo>
                  <a:lnTo>
                    <a:pt x="49" y="53"/>
                  </a:lnTo>
                  <a:cubicBezTo>
                    <a:pt x="68" y="53"/>
                    <a:pt x="68" y="31"/>
                    <a:pt x="68" y="13"/>
                  </a:cubicBezTo>
                  <a:cubicBezTo>
                    <a:pt x="56" y="4"/>
                    <a:pt x="49"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1" name="Google Shape;44301;p28"/>
            <p:cNvSpPr/>
            <p:nvPr/>
          </p:nvSpPr>
          <p:spPr>
            <a:xfrm>
              <a:off x="-3781175" y="-3283481"/>
              <a:ext cx="2388" cy="3438"/>
            </a:xfrm>
            <a:custGeom>
              <a:avLst/>
              <a:gdLst/>
              <a:ahLst/>
              <a:cxnLst/>
              <a:rect l="l" t="t" r="r" b="b"/>
              <a:pathLst>
                <a:path w="50" h="72" extrusionOk="0">
                  <a:moveTo>
                    <a:pt x="1" y="0"/>
                  </a:moveTo>
                  <a:cubicBezTo>
                    <a:pt x="1" y="15"/>
                    <a:pt x="12" y="27"/>
                    <a:pt x="8" y="41"/>
                  </a:cubicBezTo>
                  <a:cubicBezTo>
                    <a:pt x="1" y="60"/>
                    <a:pt x="12" y="72"/>
                    <a:pt x="23" y="72"/>
                  </a:cubicBezTo>
                  <a:lnTo>
                    <a:pt x="31" y="72"/>
                  </a:lnTo>
                  <a:cubicBezTo>
                    <a:pt x="49" y="67"/>
                    <a:pt x="49" y="49"/>
                    <a:pt x="46" y="34"/>
                  </a:cubicBezTo>
                  <a:cubicBezTo>
                    <a:pt x="42" y="15"/>
                    <a:pt x="34"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2" name="Google Shape;44302;p28"/>
            <p:cNvSpPr/>
            <p:nvPr/>
          </p:nvSpPr>
          <p:spPr>
            <a:xfrm>
              <a:off x="-3819709" y="-3336675"/>
              <a:ext cx="3581" cy="3629"/>
            </a:xfrm>
            <a:custGeom>
              <a:avLst/>
              <a:gdLst/>
              <a:ahLst/>
              <a:cxnLst/>
              <a:rect l="l" t="t" r="r" b="b"/>
              <a:pathLst>
                <a:path w="75" h="76" extrusionOk="0">
                  <a:moveTo>
                    <a:pt x="42" y="1"/>
                  </a:moveTo>
                  <a:lnTo>
                    <a:pt x="42" y="1"/>
                  </a:lnTo>
                  <a:cubicBezTo>
                    <a:pt x="34" y="4"/>
                    <a:pt x="23" y="12"/>
                    <a:pt x="16" y="20"/>
                  </a:cubicBezTo>
                  <a:cubicBezTo>
                    <a:pt x="11" y="23"/>
                    <a:pt x="4" y="30"/>
                    <a:pt x="0" y="38"/>
                  </a:cubicBezTo>
                  <a:cubicBezTo>
                    <a:pt x="16" y="53"/>
                    <a:pt x="19" y="75"/>
                    <a:pt x="45" y="75"/>
                  </a:cubicBezTo>
                  <a:lnTo>
                    <a:pt x="53" y="75"/>
                  </a:lnTo>
                  <a:cubicBezTo>
                    <a:pt x="38" y="53"/>
                    <a:pt x="75" y="2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3" name="Google Shape;44303;p28"/>
            <p:cNvSpPr/>
            <p:nvPr/>
          </p:nvSpPr>
          <p:spPr>
            <a:xfrm>
              <a:off x="-3865740" y="-3522661"/>
              <a:ext cx="2674" cy="3581"/>
            </a:xfrm>
            <a:custGeom>
              <a:avLst/>
              <a:gdLst/>
              <a:ahLst/>
              <a:cxnLst/>
              <a:rect l="l" t="t" r="r" b="b"/>
              <a:pathLst>
                <a:path w="56" h="75" extrusionOk="0">
                  <a:moveTo>
                    <a:pt x="30" y="0"/>
                  </a:moveTo>
                  <a:cubicBezTo>
                    <a:pt x="26" y="19"/>
                    <a:pt x="0" y="12"/>
                    <a:pt x="0" y="30"/>
                  </a:cubicBezTo>
                  <a:cubicBezTo>
                    <a:pt x="0" y="49"/>
                    <a:pt x="15" y="60"/>
                    <a:pt x="22" y="75"/>
                  </a:cubicBezTo>
                  <a:lnTo>
                    <a:pt x="30" y="75"/>
                  </a:lnTo>
                  <a:cubicBezTo>
                    <a:pt x="41" y="75"/>
                    <a:pt x="49" y="68"/>
                    <a:pt x="52" y="60"/>
                  </a:cubicBezTo>
                  <a:cubicBezTo>
                    <a:pt x="45" y="38"/>
                    <a:pt x="56" y="12"/>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4" name="Google Shape;44304;p28"/>
            <p:cNvSpPr/>
            <p:nvPr/>
          </p:nvSpPr>
          <p:spPr>
            <a:xfrm>
              <a:off x="-4101052" y="-3302390"/>
              <a:ext cx="3677" cy="4154"/>
            </a:xfrm>
            <a:custGeom>
              <a:avLst/>
              <a:gdLst/>
              <a:ahLst/>
              <a:cxnLst/>
              <a:rect l="l" t="t" r="r" b="b"/>
              <a:pathLst>
                <a:path w="77" h="87" extrusionOk="0">
                  <a:moveTo>
                    <a:pt x="46" y="0"/>
                  </a:moveTo>
                  <a:cubicBezTo>
                    <a:pt x="46" y="34"/>
                    <a:pt x="1" y="49"/>
                    <a:pt x="13" y="87"/>
                  </a:cubicBezTo>
                  <a:cubicBezTo>
                    <a:pt x="35" y="64"/>
                    <a:pt x="72" y="64"/>
                    <a:pt x="76" y="27"/>
                  </a:cubicBezTo>
                  <a:cubicBezTo>
                    <a:pt x="65" y="15"/>
                    <a:pt x="57" y="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5" name="Google Shape;44305;p28"/>
            <p:cNvSpPr/>
            <p:nvPr/>
          </p:nvSpPr>
          <p:spPr>
            <a:xfrm>
              <a:off x="-3883217" y="-3630815"/>
              <a:ext cx="5014" cy="2913"/>
            </a:xfrm>
            <a:custGeom>
              <a:avLst/>
              <a:gdLst/>
              <a:ahLst/>
              <a:cxnLst/>
              <a:rect l="l" t="t" r="r" b="b"/>
              <a:pathLst>
                <a:path w="105" h="61" extrusionOk="0">
                  <a:moveTo>
                    <a:pt x="56" y="0"/>
                  </a:moveTo>
                  <a:cubicBezTo>
                    <a:pt x="26" y="0"/>
                    <a:pt x="7" y="19"/>
                    <a:pt x="0" y="60"/>
                  </a:cubicBezTo>
                  <a:cubicBezTo>
                    <a:pt x="14" y="60"/>
                    <a:pt x="26" y="41"/>
                    <a:pt x="37" y="34"/>
                  </a:cubicBezTo>
                  <a:cubicBezTo>
                    <a:pt x="52" y="12"/>
                    <a:pt x="78" y="19"/>
                    <a:pt x="100" y="12"/>
                  </a:cubicBezTo>
                  <a:lnTo>
                    <a:pt x="104" y="12"/>
                  </a:lnTo>
                  <a:cubicBezTo>
                    <a:pt x="85"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6" name="Google Shape;44306;p28"/>
            <p:cNvSpPr/>
            <p:nvPr/>
          </p:nvSpPr>
          <p:spPr>
            <a:xfrm>
              <a:off x="-4041078" y="-3538371"/>
              <a:ext cx="4345" cy="2149"/>
            </a:xfrm>
            <a:custGeom>
              <a:avLst/>
              <a:gdLst/>
              <a:ahLst/>
              <a:cxnLst/>
              <a:rect l="l" t="t" r="r" b="b"/>
              <a:pathLst>
                <a:path w="91" h="45" extrusionOk="0">
                  <a:moveTo>
                    <a:pt x="65" y="0"/>
                  </a:moveTo>
                  <a:cubicBezTo>
                    <a:pt x="42" y="0"/>
                    <a:pt x="23" y="12"/>
                    <a:pt x="1" y="15"/>
                  </a:cubicBezTo>
                  <a:cubicBezTo>
                    <a:pt x="1" y="38"/>
                    <a:pt x="13" y="45"/>
                    <a:pt x="23" y="45"/>
                  </a:cubicBezTo>
                  <a:cubicBezTo>
                    <a:pt x="31" y="45"/>
                    <a:pt x="42" y="41"/>
                    <a:pt x="49" y="38"/>
                  </a:cubicBezTo>
                  <a:cubicBezTo>
                    <a:pt x="65" y="31"/>
                    <a:pt x="76" y="15"/>
                    <a:pt x="91" y="5"/>
                  </a:cubicBezTo>
                  <a:cubicBezTo>
                    <a:pt x="83" y="0"/>
                    <a:pt x="76" y="0"/>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7" name="Google Shape;44307;p28"/>
            <p:cNvSpPr/>
            <p:nvPr/>
          </p:nvSpPr>
          <p:spPr>
            <a:xfrm>
              <a:off x="-4091741" y="-3555704"/>
              <a:ext cx="3247" cy="3438"/>
            </a:xfrm>
            <a:custGeom>
              <a:avLst/>
              <a:gdLst/>
              <a:ahLst/>
              <a:cxnLst/>
              <a:rect l="l" t="t" r="r" b="b"/>
              <a:pathLst>
                <a:path w="68" h="72" extrusionOk="0">
                  <a:moveTo>
                    <a:pt x="27" y="1"/>
                  </a:moveTo>
                  <a:cubicBezTo>
                    <a:pt x="16" y="1"/>
                    <a:pt x="11" y="16"/>
                    <a:pt x="1" y="49"/>
                  </a:cubicBezTo>
                  <a:lnTo>
                    <a:pt x="8" y="49"/>
                  </a:lnTo>
                  <a:cubicBezTo>
                    <a:pt x="23" y="49"/>
                    <a:pt x="30" y="57"/>
                    <a:pt x="34" y="71"/>
                  </a:cubicBezTo>
                  <a:lnTo>
                    <a:pt x="49" y="71"/>
                  </a:lnTo>
                  <a:cubicBezTo>
                    <a:pt x="53" y="57"/>
                    <a:pt x="68" y="45"/>
                    <a:pt x="61" y="31"/>
                  </a:cubicBezTo>
                  <a:cubicBezTo>
                    <a:pt x="42" y="12"/>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8" name="Google Shape;44308;p28"/>
            <p:cNvSpPr/>
            <p:nvPr/>
          </p:nvSpPr>
          <p:spPr>
            <a:xfrm>
              <a:off x="-3854519" y="-3134072"/>
              <a:ext cx="3963" cy="3247"/>
            </a:xfrm>
            <a:custGeom>
              <a:avLst/>
              <a:gdLst/>
              <a:ahLst/>
              <a:cxnLst/>
              <a:rect l="l" t="t" r="r" b="b"/>
              <a:pathLst>
                <a:path w="83" h="68" extrusionOk="0">
                  <a:moveTo>
                    <a:pt x="67" y="0"/>
                  </a:moveTo>
                  <a:cubicBezTo>
                    <a:pt x="0" y="23"/>
                    <a:pt x="0" y="23"/>
                    <a:pt x="27" y="68"/>
                  </a:cubicBezTo>
                  <a:cubicBezTo>
                    <a:pt x="34" y="42"/>
                    <a:pt x="83" y="42"/>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9" name="Google Shape;44309;p28"/>
            <p:cNvSpPr/>
            <p:nvPr/>
          </p:nvSpPr>
          <p:spPr>
            <a:xfrm>
              <a:off x="-4092792" y="-3553364"/>
              <a:ext cx="2674" cy="3820"/>
            </a:xfrm>
            <a:custGeom>
              <a:avLst/>
              <a:gdLst/>
              <a:ahLst/>
              <a:cxnLst/>
              <a:rect l="l" t="t" r="r" b="b"/>
              <a:pathLst>
                <a:path w="56" h="80" extrusionOk="0">
                  <a:moveTo>
                    <a:pt x="23" y="0"/>
                  </a:moveTo>
                  <a:cubicBezTo>
                    <a:pt x="0" y="22"/>
                    <a:pt x="7" y="49"/>
                    <a:pt x="15" y="79"/>
                  </a:cubicBezTo>
                  <a:cubicBezTo>
                    <a:pt x="33" y="64"/>
                    <a:pt x="49" y="45"/>
                    <a:pt x="56" y="22"/>
                  </a:cubicBezTo>
                  <a:cubicBezTo>
                    <a:pt x="52" y="8"/>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0" name="Google Shape;44310;p28"/>
            <p:cNvSpPr/>
            <p:nvPr/>
          </p:nvSpPr>
          <p:spPr>
            <a:xfrm>
              <a:off x="-3897733" y="-3354868"/>
              <a:ext cx="2769" cy="3581"/>
            </a:xfrm>
            <a:custGeom>
              <a:avLst/>
              <a:gdLst/>
              <a:ahLst/>
              <a:cxnLst/>
              <a:rect l="l" t="t" r="r" b="b"/>
              <a:pathLst>
                <a:path w="58" h="75" extrusionOk="0">
                  <a:moveTo>
                    <a:pt x="35" y="0"/>
                  </a:moveTo>
                  <a:cubicBezTo>
                    <a:pt x="4" y="8"/>
                    <a:pt x="1" y="34"/>
                    <a:pt x="4" y="60"/>
                  </a:cubicBezTo>
                  <a:cubicBezTo>
                    <a:pt x="4" y="68"/>
                    <a:pt x="8" y="75"/>
                    <a:pt x="16" y="75"/>
                  </a:cubicBezTo>
                  <a:lnTo>
                    <a:pt x="20" y="71"/>
                  </a:lnTo>
                  <a:cubicBezTo>
                    <a:pt x="57" y="64"/>
                    <a:pt x="27" y="30"/>
                    <a:pt x="42" y="11"/>
                  </a:cubicBezTo>
                  <a:cubicBezTo>
                    <a:pt x="46" y="8"/>
                    <a:pt x="42"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1" name="Google Shape;44311;p28"/>
            <p:cNvSpPr/>
            <p:nvPr/>
          </p:nvSpPr>
          <p:spPr>
            <a:xfrm>
              <a:off x="-3891478" y="-3267772"/>
              <a:ext cx="6494" cy="2913"/>
            </a:xfrm>
            <a:custGeom>
              <a:avLst/>
              <a:gdLst/>
              <a:ahLst/>
              <a:cxnLst/>
              <a:rect l="l" t="t" r="r" b="b"/>
              <a:pathLst>
                <a:path w="136" h="61" extrusionOk="0">
                  <a:moveTo>
                    <a:pt x="101" y="0"/>
                  </a:moveTo>
                  <a:cubicBezTo>
                    <a:pt x="83" y="19"/>
                    <a:pt x="68" y="45"/>
                    <a:pt x="38" y="45"/>
                  </a:cubicBezTo>
                  <a:lnTo>
                    <a:pt x="34" y="45"/>
                  </a:lnTo>
                  <a:cubicBezTo>
                    <a:pt x="20" y="49"/>
                    <a:pt x="8" y="49"/>
                    <a:pt x="1" y="60"/>
                  </a:cubicBezTo>
                  <a:cubicBezTo>
                    <a:pt x="30" y="57"/>
                    <a:pt x="61" y="57"/>
                    <a:pt x="90" y="52"/>
                  </a:cubicBezTo>
                  <a:cubicBezTo>
                    <a:pt x="135" y="45"/>
                    <a:pt x="116" y="23"/>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2" name="Google Shape;44312;p28"/>
            <p:cNvSpPr/>
            <p:nvPr/>
          </p:nvSpPr>
          <p:spPr>
            <a:xfrm>
              <a:off x="-3907713" y="-3356109"/>
              <a:ext cx="5396" cy="3247"/>
            </a:xfrm>
            <a:custGeom>
              <a:avLst/>
              <a:gdLst/>
              <a:ahLst/>
              <a:cxnLst/>
              <a:rect l="l" t="t" r="r" b="b"/>
              <a:pathLst>
                <a:path w="113" h="68" extrusionOk="0">
                  <a:moveTo>
                    <a:pt x="60" y="0"/>
                  </a:moveTo>
                  <a:cubicBezTo>
                    <a:pt x="49" y="26"/>
                    <a:pt x="30" y="37"/>
                    <a:pt x="1" y="41"/>
                  </a:cubicBezTo>
                  <a:cubicBezTo>
                    <a:pt x="8" y="60"/>
                    <a:pt x="15" y="68"/>
                    <a:pt x="23" y="68"/>
                  </a:cubicBezTo>
                  <a:cubicBezTo>
                    <a:pt x="38" y="68"/>
                    <a:pt x="53" y="49"/>
                    <a:pt x="64" y="45"/>
                  </a:cubicBezTo>
                  <a:cubicBezTo>
                    <a:pt x="113" y="30"/>
                    <a:pt x="87" y="15"/>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3" name="Google Shape;44313;p28"/>
            <p:cNvSpPr/>
            <p:nvPr/>
          </p:nvSpPr>
          <p:spPr>
            <a:xfrm>
              <a:off x="-3897399" y="-3160668"/>
              <a:ext cx="3486" cy="3056"/>
            </a:xfrm>
            <a:custGeom>
              <a:avLst/>
              <a:gdLst/>
              <a:ahLst/>
              <a:cxnLst/>
              <a:rect l="l" t="t" r="r" b="b"/>
              <a:pathLst>
                <a:path w="73" h="64" extrusionOk="0">
                  <a:moveTo>
                    <a:pt x="68" y="0"/>
                  </a:moveTo>
                  <a:lnTo>
                    <a:pt x="68" y="0"/>
                  </a:lnTo>
                  <a:cubicBezTo>
                    <a:pt x="46" y="4"/>
                    <a:pt x="31" y="7"/>
                    <a:pt x="13" y="12"/>
                  </a:cubicBezTo>
                  <a:cubicBezTo>
                    <a:pt x="9" y="19"/>
                    <a:pt x="5" y="23"/>
                    <a:pt x="1" y="30"/>
                  </a:cubicBezTo>
                  <a:cubicBezTo>
                    <a:pt x="9" y="45"/>
                    <a:pt x="20" y="57"/>
                    <a:pt x="42" y="64"/>
                  </a:cubicBezTo>
                  <a:cubicBezTo>
                    <a:pt x="50" y="42"/>
                    <a:pt x="73" y="26"/>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4" name="Google Shape;44314;p28"/>
            <p:cNvSpPr/>
            <p:nvPr/>
          </p:nvSpPr>
          <p:spPr>
            <a:xfrm>
              <a:off x="-4056072" y="-3325931"/>
              <a:ext cx="3677" cy="2865"/>
            </a:xfrm>
            <a:custGeom>
              <a:avLst/>
              <a:gdLst/>
              <a:ahLst/>
              <a:cxnLst/>
              <a:rect l="l" t="t" r="r" b="b"/>
              <a:pathLst>
                <a:path w="77" h="60" extrusionOk="0">
                  <a:moveTo>
                    <a:pt x="16" y="0"/>
                  </a:moveTo>
                  <a:cubicBezTo>
                    <a:pt x="13" y="0"/>
                    <a:pt x="9" y="4"/>
                    <a:pt x="1" y="11"/>
                  </a:cubicBezTo>
                  <a:cubicBezTo>
                    <a:pt x="1" y="26"/>
                    <a:pt x="16" y="41"/>
                    <a:pt x="23" y="52"/>
                  </a:cubicBezTo>
                  <a:cubicBezTo>
                    <a:pt x="31" y="59"/>
                    <a:pt x="39" y="59"/>
                    <a:pt x="46" y="59"/>
                  </a:cubicBezTo>
                  <a:cubicBezTo>
                    <a:pt x="65" y="59"/>
                    <a:pt x="68" y="37"/>
                    <a:pt x="76" y="19"/>
                  </a:cubicBezTo>
                  <a:lnTo>
                    <a:pt x="54" y="19"/>
                  </a:lnTo>
                  <a:cubicBezTo>
                    <a:pt x="39" y="14"/>
                    <a:pt x="3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5" name="Google Shape;44315;p28"/>
            <p:cNvSpPr/>
            <p:nvPr/>
          </p:nvSpPr>
          <p:spPr>
            <a:xfrm>
              <a:off x="-3960906" y="-3332568"/>
              <a:ext cx="3581" cy="2388"/>
            </a:xfrm>
            <a:custGeom>
              <a:avLst/>
              <a:gdLst/>
              <a:ahLst/>
              <a:cxnLst/>
              <a:rect l="l" t="t" r="r" b="b"/>
              <a:pathLst>
                <a:path w="75" h="50" extrusionOk="0">
                  <a:moveTo>
                    <a:pt x="75" y="1"/>
                  </a:moveTo>
                  <a:lnTo>
                    <a:pt x="75" y="1"/>
                  </a:lnTo>
                  <a:cubicBezTo>
                    <a:pt x="61" y="4"/>
                    <a:pt x="45" y="4"/>
                    <a:pt x="30" y="4"/>
                  </a:cubicBezTo>
                  <a:cubicBezTo>
                    <a:pt x="16" y="12"/>
                    <a:pt x="8" y="23"/>
                    <a:pt x="0" y="38"/>
                  </a:cubicBezTo>
                  <a:cubicBezTo>
                    <a:pt x="19" y="46"/>
                    <a:pt x="35" y="49"/>
                    <a:pt x="45" y="49"/>
                  </a:cubicBezTo>
                  <a:cubicBezTo>
                    <a:pt x="64" y="49"/>
                    <a:pt x="68" y="34"/>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6" name="Google Shape;44316;p28"/>
            <p:cNvSpPr/>
            <p:nvPr/>
          </p:nvSpPr>
          <p:spPr>
            <a:xfrm>
              <a:off x="-3980675" y="-3463212"/>
              <a:ext cx="3581" cy="2865"/>
            </a:xfrm>
            <a:custGeom>
              <a:avLst/>
              <a:gdLst/>
              <a:ahLst/>
              <a:cxnLst/>
              <a:rect l="l" t="t" r="r" b="b"/>
              <a:pathLst>
                <a:path w="75" h="60" extrusionOk="0">
                  <a:moveTo>
                    <a:pt x="48" y="1"/>
                  </a:moveTo>
                  <a:cubicBezTo>
                    <a:pt x="18" y="1"/>
                    <a:pt x="14" y="37"/>
                    <a:pt x="0" y="60"/>
                  </a:cubicBezTo>
                  <a:lnTo>
                    <a:pt x="37" y="60"/>
                  </a:lnTo>
                  <a:cubicBezTo>
                    <a:pt x="67" y="56"/>
                    <a:pt x="56" y="19"/>
                    <a:pt x="74" y="8"/>
                  </a:cubicBezTo>
                  <a:cubicBezTo>
                    <a:pt x="63" y="4"/>
                    <a:pt x="56"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7" name="Google Shape;44317;p28"/>
            <p:cNvSpPr/>
            <p:nvPr/>
          </p:nvSpPr>
          <p:spPr>
            <a:xfrm>
              <a:off x="-3963389" y="-3334192"/>
              <a:ext cx="2340" cy="3629"/>
            </a:xfrm>
            <a:custGeom>
              <a:avLst/>
              <a:gdLst/>
              <a:ahLst/>
              <a:cxnLst/>
              <a:rect l="l" t="t" r="r" b="b"/>
              <a:pathLst>
                <a:path w="49" h="76" extrusionOk="0">
                  <a:moveTo>
                    <a:pt x="26" y="1"/>
                  </a:moveTo>
                  <a:cubicBezTo>
                    <a:pt x="23" y="1"/>
                    <a:pt x="23" y="1"/>
                    <a:pt x="19" y="4"/>
                  </a:cubicBezTo>
                  <a:cubicBezTo>
                    <a:pt x="0" y="4"/>
                    <a:pt x="0" y="23"/>
                    <a:pt x="4" y="38"/>
                  </a:cubicBezTo>
                  <a:cubicBezTo>
                    <a:pt x="8" y="57"/>
                    <a:pt x="11" y="75"/>
                    <a:pt x="34" y="75"/>
                  </a:cubicBezTo>
                  <a:lnTo>
                    <a:pt x="42" y="75"/>
                  </a:lnTo>
                  <a:cubicBezTo>
                    <a:pt x="42" y="64"/>
                    <a:pt x="37" y="49"/>
                    <a:pt x="37" y="38"/>
                  </a:cubicBezTo>
                  <a:cubicBezTo>
                    <a:pt x="42" y="20"/>
                    <a:pt x="49"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8" name="Google Shape;44318;p28"/>
            <p:cNvSpPr/>
            <p:nvPr/>
          </p:nvSpPr>
          <p:spPr>
            <a:xfrm>
              <a:off x="-3959474" y="-3240268"/>
              <a:ext cx="4297" cy="3772"/>
            </a:xfrm>
            <a:custGeom>
              <a:avLst/>
              <a:gdLst/>
              <a:ahLst/>
              <a:cxnLst/>
              <a:rect l="l" t="t" r="r" b="b"/>
              <a:pathLst>
                <a:path w="90" h="79" extrusionOk="0">
                  <a:moveTo>
                    <a:pt x="23" y="0"/>
                  </a:moveTo>
                  <a:cubicBezTo>
                    <a:pt x="0" y="26"/>
                    <a:pt x="15" y="52"/>
                    <a:pt x="19" y="78"/>
                  </a:cubicBezTo>
                  <a:lnTo>
                    <a:pt x="31" y="78"/>
                  </a:lnTo>
                  <a:cubicBezTo>
                    <a:pt x="90" y="45"/>
                    <a:pt x="34" y="26"/>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9" name="Google Shape;44319;p28"/>
            <p:cNvSpPr/>
            <p:nvPr/>
          </p:nvSpPr>
          <p:spPr>
            <a:xfrm>
              <a:off x="-4068344" y="-3324355"/>
              <a:ext cx="3247" cy="3056"/>
            </a:xfrm>
            <a:custGeom>
              <a:avLst/>
              <a:gdLst/>
              <a:ahLst/>
              <a:cxnLst/>
              <a:rect l="l" t="t" r="r" b="b"/>
              <a:pathLst>
                <a:path w="68" h="64" extrusionOk="0">
                  <a:moveTo>
                    <a:pt x="60" y="0"/>
                  </a:moveTo>
                  <a:lnTo>
                    <a:pt x="60" y="4"/>
                  </a:lnTo>
                  <a:cubicBezTo>
                    <a:pt x="56" y="12"/>
                    <a:pt x="49" y="12"/>
                    <a:pt x="42" y="12"/>
                  </a:cubicBezTo>
                  <a:lnTo>
                    <a:pt x="26" y="12"/>
                  </a:lnTo>
                  <a:cubicBezTo>
                    <a:pt x="11" y="12"/>
                    <a:pt x="0" y="16"/>
                    <a:pt x="4" y="42"/>
                  </a:cubicBezTo>
                  <a:cubicBezTo>
                    <a:pt x="19" y="60"/>
                    <a:pt x="45" y="53"/>
                    <a:pt x="68" y="64"/>
                  </a:cubicBezTo>
                  <a:cubicBezTo>
                    <a:pt x="64" y="42"/>
                    <a:pt x="64"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0" name="Google Shape;44320;p28"/>
            <p:cNvSpPr/>
            <p:nvPr/>
          </p:nvSpPr>
          <p:spPr>
            <a:xfrm>
              <a:off x="-4090834" y="-3172988"/>
              <a:ext cx="5396" cy="2722"/>
            </a:xfrm>
            <a:custGeom>
              <a:avLst/>
              <a:gdLst/>
              <a:ahLst/>
              <a:cxnLst/>
              <a:rect l="l" t="t" r="r" b="b"/>
              <a:pathLst>
                <a:path w="113" h="57" extrusionOk="0">
                  <a:moveTo>
                    <a:pt x="42" y="1"/>
                  </a:moveTo>
                  <a:cubicBezTo>
                    <a:pt x="26" y="1"/>
                    <a:pt x="11" y="12"/>
                    <a:pt x="0" y="19"/>
                  </a:cubicBezTo>
                  <a:cubicBezTo>
                    <a:pt x="4" y="27"/>
                    <a:pt x="8" y="30"/>
                    <a:pt x="11" y="30"/>
                  </a:cubicBezTo>
                  <a:cubicBezTo>
                    <a:pt x="15" y="30"/>
                    <a:pt x="19" y="30"/>
                    <a:pt x="23" y="27"/>
                  </a:cubicBezTo>
                  <a:cubicBezTo>
                    <a:pt x="26" y="27"/>
                    <a:pt x="34" y="23"/>
                    <a:pt x="37" y="23"/>
                  </a:cubicBezTo>
                  <a:cubicBezTo>
                    <a:pt x="42" y="23"/>
                    <a:pt x="45" y="27"/>
                    <a:pt x="49" y="34"/>
                  </a:cubicBezTo>
                  <a:cubicBezTo>
                    <a:pt x="56" y="53"/>
                    <a:pt x="64" y="56"/>
                    <a:pt x="78" y="56"/>
                  </a:cubicBezTo>
                  <a:cubicBezTo>
                    <a:pt x="87" y="56"/>
                    <a:pt x="94" y="53"/>
                    <a:pt x="105" y="53"/>
                  </a:cubicBezTo>
                  <a:lnTo>
                    <a:pt x="113" y="53"/>
                  </a:lnTo>
                  <a:cubicBezTo>
                    <a:pt x="105" y="30"/>
                    <a:pt x="75" y="46"/>
                    <a:pt x="64" y="23"/>
                  </a:cubicBezTo>
                  <a:cubicBezTo>
                    <a:pt x="56" y="4"/>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1" name="Google Shape;44321;p28"/>
            <p:cNvSpPr/>
            <p:nvPr/>
          </p:nvSpPr>
          <p:spPr>
            <a:xfrm>
              <a:off x="-3825057" y="-3290596"/>
              <a:ext cx="2674" cy="2340"/>
            </a:xfrm>
            <a:custGeom>
              <a:avLst/>
              <a:gdLst/>
              <a:ahLst/>
              <a:cxnLst/>
              <a:rect l="l" t="t" r="r" b="b"/>
              <a:pathLst>
                <a:path w="56" h="49" extrusionOk="0">
                  <a:moveTo>
                    <a:pt x="19" y="0"/>
                  </a:moveTo>
                  <a:cubicBezTo>
                    <a:pt x="8" y="4"/>
                    <a:pt x="0" y="15"/>
                    <a:pt x="4" y="30"/>
                  </a:cubicBezTo>
                  <a:cubicBezTo>
                    <a:pt x="8" y="41"/>
                    <a:pt x="19" y="49"/>
                    <a:pt x="30" y="49"/>
                  </a:cubicBezTo>
                  <a:lnTo>
                    <a:pt x="34" y="49"/>
                  </a:lnTo>
                  <a:cubicBezTo>
                    <a:pt x="49" y="49"/>
                    <a:pt x="56" y="37"/>
                    <a:pt x="56" y="19"/>
                  </a:cubicBezTo>
                  <a:cubicBezTo>
                    <a:pt x="49" y="7"/>
                    <a:pt x="38"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2" name="Google Shape;44322;p28"/>
            <p:cNvSpPr/>
            <p:nvPr/>
          </p:nvSpPr>
          <p:spPr>
            <a:xfrm>
              <a:off x="-3880591" y="-3209946"/>
              <a:ext cx="3629" cy="2197"/>
            </a:xfrm>
            <a:custGeom>
              <a:avLst/>
              <a:gdLst/>
              <a:ahLst/>
              <a:cxnLst/>
              <a:rect l="l" t="t" r="r" b="b"/>
              <a:pathLst>
                <a:path w="76" h="46" extrusionOk="0">
                  <a:moveTo>
                    <a:pt x="23" y="1"/>
                  </a:moveTo>
                  <a:cubicBezTo>
                    <a:pt x="12" y="1"/>
                    <a:pt x="8" y="8"/>
                    <a:pt x="1" y="27"/>
                  </a:cubicBezTo>
                  <a:lnTo>
                    <a:pt x="1" y="45"/>
                  </a:lnTo>
                  <a:cubicBezTo>
                    <a:pt x="27" y="42"/>
                    <a:pt x="53" y="38"/>
                    <a:pt x="75" y="19"/>
                  </a:cubicBezTo>
                  <a:cubicBezTo>
                    <a:pt x="49" y="8"/>
                    <a:pt x="3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3" name="Google Shape;44323;p28"/>
            <p:cNvSpPr/>
            <p:nvPr/>
          </p:nvSpPr>
          <p:spPr>
            <a:xfrm>
              <a:off x="-3793686" y="-3265957"/>
              <a:ext cx="2961" cy="2674"/>
            </a:xfrm>
            <a:custGeom>
              <a:avLst/>
              <a:gdLst/>
              <a:ahLst/>
              <a:cxnLst/>
              <a:rect l="l" t="t" r="r" b="b"/>
              <a:pathLst>
                <a:path w="62" h="56" extrusionOk="0">
                  <a:moveTo>
                    <a:pt x="42" y="0"/>
                  </a:moveTo>
                  <a:lnTo>
                    <a:pt x="39" y="4"/>
                  </a:lnTo>
                  <a:cubicBezTo>
                    <a:pt x="20" y="11"/>
                    <a:pt x="1" y="22"/>
                    <a:pt x="5" y="45"/>
                  </a:cubicBezTo>
                  <a:cubicBezTo>
                    <a:pt x="9" y="52"/>
                    <a:pt x="16" y="56"/>
                    <a:pt x="27" y="56"/>
                  </a:cubicBezTo>
                  <a:lnTo>
                    <a:pt x="35" y="56"/>
                  </a:lnTo>
                  <a:cubicBezTo>
                    <a:pt x="46" y="49"/>
                    <a:pt x="61" y="41"/>
                    <a:pt x="57" y="19"/>
                  </a:cubicBezTo>
                  <a:cubicBezTo>
                    <a:pt x="57" y="11"/>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4" name="Google Shape;44324;p28"/>
            <p:cNvSpPr/>
            <p:nvPr/>
          </p:nvSpPr>
          <p:spPr>
            <a:xfrm>
              <a:off x="-4068917" y="-3549783"/>
              <a:ext cx="2388" cy="4679"/>
            </a:xfrm>
            <a:custGeom>
              <a:avLst/>
              <a:gdLst/>
              <a:ahLst/>
              <a:cxnLst/>
              <a:rect l="l" t="t" r="r" b="b"/>
              <a:pathLst>
                <a:path w="50" h="98" extrusionOk="0">
                  <a:moveTo>
                    <a:pt x="12" y="0"/>
                  </a:moveTo>
                  <a:lnTo>
                    <a:pt x="12" y="0"/>
                  </a:lnTo>
                  <a:cubicBezTo>
                    <a:pt x="1" y="34"/>
                    <a:pt x="23" y="64"/>
                    <a:pt x="31" y="97"/>
                  </a:cubicBezTo>
                  <a:cubicBezTo>
                    <a:pt x="35" y="75"/>
                    <a:pt x="42" y="60"/>
                    <a:pt x="49" y="42"/>
                  </a:cubicBezTo>
                  <a:cubicBezTo>
                    <a:pt x="42" y="23"/>
                    <a:pt x="31"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5" name="Google Shape;44325;p28"/>
            <p:cNvSpPr/>
            <p:nvPr/>
          </p:nvSpPr>
          <p:spPr>
            <a:xfrm>
              <a:off x="-3813120" y="-3323305"/>
              <a:ext cx="2388" cy="4345"/>
            </a:xfrm>
            <a:custGeom>
              <a:avLst/>
              <a:gdLst/>
              <a:ahLst/>
              <a:cxnLst/>
              <a:rect l="l" t="t" r="r" b="b"/>
              <a:pathLst>
                <a:path w="50" h="91" extrusionOk="0">
                  <a:moveTo>
                    <a:pt x="19" y="1"/>
                  </a:moveTo>
                  <a:cubicBezTo>
                    <a:pt x="12" y="4"/>
                    <a:pt x="8" y="12"/>
                    <a:pt x="4" y="16"/>
                  </a:cubicBezTo>
                  <a:cubicBezTo>
                    <a:pt x="8" y="42"/>
                    <a:pt x="1" y="72"/>
                    <a:pt x="30" y="90"/>
                  </a:cubicBezTo>
                  <a:cubicBezTo>
                    <a:pt x="49" y="57"/>
                    <a:pt x="46" y="27"/>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6" name="Google Shape;44326;p28"/>
            <p:cNvSpPr/>
            <p:nvPr/>
          </p:nvSpPr>
          <p:spPr>
            <a:xfrm>
              <a:off x="-3812786" y="-3245281"/>
              <a:ext cx="3104" cy="4488"/>
            </a:xfrm>
            <a:custGeom>
              <a:avLst/>
              <a:gdLst/>
              <a:ahLst/>
              <a:cxnLst/>
              <a:rect l="l" t="t" r="r" b="b"/>
              <a:pathLst>
                <a:path w="65" h="94" extrusionOk="0">
                  <a:moveTo>
                    <a:pt x="46" y="0"/>
                  </a:moveTo>
                  <a:cubicBezTo>
                    <a:pt x="31" y="8"/>
                    <a:pt x="20" y="23"/>
                    <a:pt x="1" y="23"/>
                  </a:cubicBezTo>
                  <a:lnTo>
                    <a:pt x="5" y="23"/>
                  </a:lnTo>
                  <a:cubicBezTo>
                    <a:pt x="35" y="38"/>
                    <a:pt x="12" y="71"/>
                    <a:pt x="23" y="94"/>
                  </a:cubicBezTo>
                  <a:cubicBezTo>
                    <a:pt x="65" y="68"/>
                    <a:pt x="42" y="3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7" name="Google Shape;44327;p28"/>
            <p:cNvSpPr/>
            <p:nvPr/>
          </p:nvSpPr>
          <p:spPr>
            <a:xfrm>
              <a:off x="-4099572" y="-3539994"/>
              <a:ext cx="3056" cy="2722"/>
            </a:xfrm>
            <a:custGeom>
              <a:avLst/>
              <a:gdLst/>
              <a:ahLst/>
              <a:cxnLst/>
              <a:rect l="l" t="t" r="r" b="b"/>
              <a:pathLst>
                <a:path w="64" h="57" extrusionOk="0">
                  <a:moveTo>
                    <a:pt x="0" y="1"/>
                  </a:moveTo>
                  <a:lnTo>
                    <a:pt x="0" y="30"/>
                  </a:lnTo>
                  <a:cubicBezTo>
                    <a:pt x="0" y="39"/>
                    <a:pt x="0" y="42"/>
                    <a:pt x="4" y="46"/>
                  </a:cubicBezTo>
                  <a:cubicBezTo>
                    <a:pt x="15" y="53"/>
                    <a:pt x="23" y="56"/>
                    <a:pt x="34" y="56"/>
                  </a:cubicBezTo>
                  <a:cubicBezTo>
                    <a:pt x="45" y="56"/>
                    <a:pt x="56" y="49"/>
                    <a:pt x="63" y="23"/>
                  </a:cubicBezTo>
                  <a:cubicBezTo>
                    <a:pt x="49" y="20"/>
                    <a:pt x="37" y="12"/>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8" name="Google Shape;44328;p28"/>
            <p:cNvSpPr/>
            <p:nvPr/>
          </p:nvSpPr>
          <p:spPr>
            <a:xfrm>
              <a:off x="-3885939" y="-3102652"/>
              <a:ext cx="3820" cy="2531"/>
            </a:xfrm>
            <a:custGeom>
              <a:avLst/>
              <a:gdLst/>
              <a:ahLst/>
              <a:cxnLst/>
              <a:rect l="l" t="t" r="r" b="b"/>
              <a:pathLst>
                <a:path w="80" h="53" extrusionOk="0">
                  <a:moveTo>
                    <a:pt x="45" y="0"/>
                  </a:moveTo>
                  <a:cubicBezTo>
                    <a:pt x="30" y="0"/>
                    <a:pt x="16" y="4"/>
                    <a:pt x="0" y="8"/>
                  </a:cubicBezTo>
                  <a:cubicBezTo>
                    <a:pt x="4" y="26"/>
                    <a:pt x="8" y="53"/>
                    <a:pt x="30" y="53"/>
                  </a:cubicBezTo>
                  <a:cubicBezTo>
                    <a:pt x="35" y="53"/>
                    <a:pt x="38" y="48"/>
                    <a:pt x="45" y="48"/>
                  </a:cubicBezTo>
                  <a:cubicBezTo>
                    <a:pt x="79" y="38"/>
                    <a:pt x="61" y="15"/>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9" name="Google Shape;44329;p28"/>
            <p:cNvSpPr/>
            <p:nvPr/>
          </p:nvSpPr>
          <p:spPr>
            <a:xfrm>
              <a:off x="-3782560" y="-3508766"/>
              <a:ext cx="2865" cy="3104"/>
            </a:xfrm>
            <a:custGeom>
              <a:avLst/>
              <a:gdLst/>
              <a:ahLst/>
              <a:cxnLst/>
              <a:rect l="l" t="t" r="r" b="b"/>
              <a:pathLst>
                <a:path w="60" h="65" extrusionOk="0">
                  <a:moveTo>
                    <a:pt x="37" y="1"/>
                  </a:moveTo>
                  <a:cubicBezTo>
                    <a:pt x="23" y="1"/>
                    <a:pt x="11" y="4"/>
                    <a:pt x="7" y="16"/>
                  </a:cubicBezTo>
                  <a:cubicBezTo>
                    <a:pt x="4" y="27"/>
                    <a:pt x="0" y="42"/>
                    <a:pt x="0" y="53"/>
                  </a:cubicBezTo>
                  <a:cubicBezTo>
                    <a:pt x="4" y="61"/>
                    <a:pt x="11" y="65"/>
                    <a:pt x="18" y="65"/>
                  </a:cubicBezTo>
                  <a:cubicBezTo>
                    <a:pt x="26" y="65"/>
                    <a:pt x="37" y="61"/>
                    <a:pt x="45" y="61"/>
                  </a:cubicBezTo>
                  <a:cubicBezTo>
                    <a:pt x="60" y="39"/>
                    <a:pt x="41" y="20"/>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0" name="Google Shape;44330;p28"/>
            <p:cNvSpPr/>
            <p:nvPr/>
          </p:nvSpPr>
          <p:spPr>
            <a:xfrm>
              <a:off x="-3892194" y="-3115354"/>
              <a:ext cx="3438" cy="3247"/>
            </a:xfrm>
            <a:custGeom>
              <a:avLst/>
              <a:gdLst/>
              <a:ahLst/>
              <a:cxnLst/>
              <a:rect l="l" t="t" r="r" b="b"/>
              <a:pathLst>
                <a:path w="72" h="68" extrusionOk="0">
                  <a:moveTo>
                    <a:pt x="68" y="0"/>
                  </a:moveTo>
                  <a:cubicBezTo>
                    <a:pt x="23" y="5"/>
                    <a:pt x="1" y="19"/>
                    <a:pt x="12" y="68"/>
                  </a:cubicBezTo>
                  <a:lnTo>
                    <a:pt x="16" y="68"/>
                  </a:lnTo>
                  <a:cubicBezTo>
                    <a:pt x="27" y="68"/>
                    <a:pt x="35" y="61"/>
                    <a:pt x="42" y="50"/>
                  </a:cubicBezTo>
                  <a:cubicBezTo>
                    <a:pt x="49" y="42"/>
                    <a:pt x="57" y="31"/>
                    <a:pt x="71" y="31"/>
                  </a:cubicBezTo>
                  <a:cubicBezTo>
                    <a:pt x="71" y="19"/>
                    <a:pt x="68"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1" name="Google Shape;44331;p28"/>
            <p:cNvSpPr/>
            <p:nvPr/>
          </p:nvSpPr>
          <p:spPr>
            <a:xfrm>
              <a:off x="-4185474" y="-3269586"/>
              <a:ext cx="4011" cy="3486"/>
            </a:xfrm>
            <a:custGeom>
              <a:avLst/>
              <a:gdLst/>
              <a:ahLst/>
              <a:cxnLst/>
              <a:rect l="l" t="t" r="r" b="b"/>
              <a:pathLst>
                <a:path w="84" h="73" extrusionOk="0">
                  <a:moveTo>
                    <a:pt x="12" y="1"/>
                  </a:moveTo>
                  <a:cubicBezTo>
                    <a:pt x="9" y="12"/>
                    <a:pt x="5" y="20"/>
                    <a:pt x="1" y="31"/>
                  </a:cubicBezTo>
                  <a:lnTo>
                    <a:pt x="9" y="31"/>
                  </a:lnTo>
                  <a:cubicBezTo>
                    <a:pt x="19" y="31"/>
                    <a:pt x="31" y="42"/>
                    <a:pt x="42" y="50"/>
                  </a:cubicBezTo>
                  <a:cubicBezTo>
                    <a:pt x="50" y="61"/>
                    <a:pt x="61" y="72"/>
                    <a:pt x="76" y="72"/>
                  </a:cubicBezTo>
                  <a:cubicBezTo>
                    <a:pt x="76" y="72"/>
                    <a:pt x="80" y="68"/>
                    <a:pt x="83" y="68"/>
                  </a:cubicBezTo>
                  <a:cubicBezTo>
                    <a:pt x="83" y="50"/>
                    <a:pt x="72" y="38"/>
                    <a:pt x="64" y="23"/>
                  </a:cubicBezTo>
                  <a:cubicBezTo>
                    <a:pt x="45" y="16"/>
                    <a:pt x="31" y="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2" name="Google Shape;44332;p28"/>
            <p:cNvSpPr/>
            <p:nvPr/>
          </p:nvSpPr>
          <p:spPr>
            <a:xfrm>
              <a:off x="-4017681" y="-3316333"/>
              <a:ext cx="3295" cy="3438"/>
            </a:xfrm>
            <a:custGeom>
              <a:avLst/>
              <a:gdLst/>
              <a:ahLst/>
              <a:cxnLst/>
              <a:rect l="l" t="t" r="r" b="b"/>
              <a:pathLst>
                <a:path w="69" h="72" extrusionOk="0">
                  <a:moveTo>
                    <a:pt x="38" y="1"/>
                  </a:moveTo>
                  <a:cubicBezTo>
                    <a:pt x="23" y="1"/>
                    <a:pt x="1" y="8"/>
                    <a:pt x="4" y="23"/>
                  </a:cubicBezTo>
                  <a:cubicBezTo>
                    <a:pt x="16" y="46"/>
                    <a:pt x="27" y="72"/>
                    <a:pt x="61" y="72"/>
                  </a:cubicBezTo>
                  <a:lnTo>
                    <a:pt x="64" y="72"/>
                  </a:lnTo>
                  <a:lnTo>
                    <a:pt x="64" y="57"/>
                  </a:lnTo>
                  <a:cubicBezTo>
                    <a:pt x="68" y="34"/>
                    <a:pt x="23" y="3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3" name="Google Shape;44333;p28"/>
            <p:cNvSpPr/>
            <p:nvPr/>
          </p:nvSpPr>
          <p:spPr>
            <a:xfrm>
              <a:off x="-4093890" y="-3175519"/>
              <a:ext cx="3104" cy="3438"/>
            </a:xfrm>
            <a:custGeom>
              <a:avLst/>
              <a:gdLst/>
              <a:ahLst/>
              <a:cxnLst/>
              <a:rect l="l" t="t" r="r" b="b"/>
              <a:pathLst>
                <a:path w="65" h="72" extrusionOk="0">
                  <a:moveTo>
                    <a:pt x="27" y="1"/>
                  </a:moveTo>
                  <a:cubicBezTo>
                    <a:pt x="20" y="1"/>
                    <a:pt x="8" y="23"/>
                    <a:pt x="1" y="31"/>
                  </a:cubicBezTo>
                  <a:cubicBezTo>
                    <a:pt x="4" y="42"/>
                    <a:pt x="12" y="49"/>
                    <a:pt x="20" y="61"/>
                  </a:cubicBezTo>
                  <a:cubicBezTo>
                    <a:pt x="34" y="65"/>
                    <a:pt x="49" y="68"/>
                    <a:pt x="64" y="72"/>
                  </a:cubicBezTo>
                  <a:cubicBezTo>
                    <a:pt x="56" y="61"/>
                    <a:pt x="49" y="46"/>
                    <a:pt x="46" y="35"/>
                  </a:cubicBezTo>
                  <a:cubicBezTo>
                    <a:pt x="38" y="9"/>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4" name="Google Shape;44334;p28"/>
            <p:cNvSpPr/>
            <p:nvPr/>
          </p:nvSpPr>
          <p:spPr>
            <a:xfrm>
              <a:off x="-3826156" y="-3140327"/>
              <a:ext cx="3772" cy="3104"/>
            </a:xfrm>
            <a:custGeom>
              <a:avLst/>
              <a:gdLst/>
              <a:ahLst/>
              <a:cxnLst/>
              <a:rect l="l" t="t" r="r" b="b"/>
              <a:pathLst>
                <a:path w="79" h="65" extrusionOk="0">
                  <a:moveTo>
                    <a:pt x="42" y="0"/>
                  </a:moveTo>
                  <a:cubicBezTo>
                    <a:pt x="1" y="8"/>
                    <a:pt x="20" y="38"/>
                    <a:pt x="16" y="64"/>
                  </a:cubicBezTo>
                  <a:cubicBezTo>
                    <a:pt x="79" y="45"/>
                    <a:pt x="79"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5" name="Google Shape;44335;p28"/>
            <p:cNvSpPr/>
            <p:nvPr/>
          </p:nvSpPr>
          <p:spPr>
            <a:xfrm>
              <a:off x="-3675122" y="-3263999"/>
              <a:ext cx="3438" cy="3056"/>
            </a:xfrm>
            <a:custGeom>
              <a:avLst/>
              <a:gdLst/>
              <a:ahLst/>
              <a:cxnLst/>
              <a:rect l="l" t="t" r="r" b="b"/>
              <a:pathLst>
                <a:path w="72" h="64" extrusionOk="0">
                  <a:moveTo>
                    <a:pt x="23" y="0"/>
                  </a:moveTo>
                  <a:cubicBezTo>
                    <a:pt x="19" y="0"/>
                    <a:pt x="11" y="4"/>
                    <a:pt x="4" y="8"/>
                  </a:cubicBezTo>
                  <a:cubicBezTo>
                    <a:pt x="0" y="37"/>
                    <a:pt x="11" y="56"/>
                    <a:pt x="42" y="63"/>
                  </a:cubicBezTo>
                  <a:cubicBezTo>
                    <a:pt x="49" y="60"/>
                    <a:pt x="71" y="52"/>
                    <a:pt x="56" y="45"/>
                  </a:cubicBezTo>
                  <a:cubicBezTo>
                    <a:pt x="38" y="37"/>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6" name="Google Shape;44336;p28"/>
            <p:cNvSpPr/>
            <p:nvPr/>
          </p:nvSpPr>
          <p:spPr>
            <a:xfrm>
              <a:off x="-3869895" y="-3523759"/>
              <a:ext cx="2769" cy="4345"/>
            </a:xfrm>
            <a:custGeom>
              <a:avLst/>
              <a:gdLst/>
              <a:ahLst/>
              <a:cxnLst/>
              <a:rect l="l" t="t" r="r" b="b"/>
              <a:pathLst>
                <a:path w="58" h="91" extrusionOk="0">
                  <a:moveTo>
                    <a:pt x="20" y="1"/>
                  </a:moveTo>
                  <a:cubicBezTo>
                    <a:pt x="16" y="13"/>
                    <a:pt x="13" y="23"/>
                    <a:pt x="8" y="39"/>
                  </a:cubicBezTo>
                  <a:cubicBezTo>
                    <a:pt x="8" y="46"/>
                    <a:pt x="8" y="57"/>
                    <a:pt x="5" y="65"/>
                  </a:cubicBezTo>
                  <a:cubicBezTo>
                    <a:pt x="1" y="83"/>
                    <a:pt x="5" y="91"/>
                    <a:pt x="8" y="91"/>
                  </a:cubicBezTo>
                  <a:cubicBezTo>
                    <a:pt x="13" y="91"/>
                    <a:pt x="23" y="83"/>
                    <a:pt x="31" y="80"/>
                  </a:cubicBezTo>
                  <a:cubicBezTo>
                    <a:pt x="39" y="65"/>
                    <a:pt x="35" y="46"/>
                    <a:pt x="53" y="35"/>
                  </a:cubicBezTo>
                  <a:lnTo>
                    <a:pt x="57" y="35"/>
                  </a:lnTo>
                  <a:lnTo>
                    <a:pt x="57" y="31"/>
                  </a:lnTo>
                  <a:cubicBezTo>
                    <a:pt x="46" y="16"/>
                    <a:pt x="39" y="4"/>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7" name="Google Shape;44337;p28"/>
            <p:cNvSpPr/>
            <p:nvPr/>
          </p:nvSpPr>
          <p:spPr>
            <a:xfrm>
              <a:off x="-3911103" y="-3189032"/>
              <a:ext cx="3295" cy="3915"/>
            </a:xfrm>
            <a:custGeom>
              <a:avLst/>
              <a:gdLst/>
              <a:ahLst/>
              <a:cxnLst/>
              <a:rect l="l" t="t" r="r" b="b"/>
              <a:pathLst>
                <a:path w="69" h="82" extrusionOk="0">
                  <a:moveTo>
                    <a:pt x="53" y="0"/>
                  </a:moveTo>
                  <a:cubicBezTo>
                    <a:pt x="30" y="8"/>
                    <a:pt x="8" y="15"/>
                    <a:pt x="1" y="41"/>
                  </a:cubicBezTo>
                  <a:cubicBezTo>
                    <a:pt x="12" y="34"/>
                    <a:pt x="19" y="30"/>
                    <a:pt x="23" y="30"/>
                  </a:cubicBezTo>
                  <a:cubicBezTo>
                    <a:pt x="41" y="30"/>
                    <a:pt x="38" y="71"/>
                    <a:pt x="53" y="82"/>
                  </a:cubicBezTo>
                  <a:cubicBezTo>
                    <a:pt x="68" y="49"/>
                    <a:pt x="56" y="23"/>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8" name="Google Shape;44338;p28"/>
            <p:cNvSpPr/>
            <p:nvPr/>
          </p:nvSpPr>
          <p:spPr>
            <a:xfrm>
              <a:off x="-3954842" y="-3224606"/>
              <a:ext cx="3963" cy="3104"/>
            </a:xfrm>
            <a:custGeom>
              <a:avLst/>
              <a:gdLst/>
              <a:ahLst/>
              <a:cxnLst/>
              <a:rect l="l" t="t" r="r" b="b"/>
              <a:pathLst>
                <a:path w="83" h="65" extrusionOk="0">
                  <a:moveTo>
                    <a:pt x="1" y="1"/>
                  </a:moveTo>
                  <a:cubicBezTo>
                    <a:pt x="8" y="12"/>
                    <a:pt x="20" y="20"/>
                    <a:pt x="23" y="31"/>
                  </a:cubicBezTo>
                  <a:cubicBezTo>
                    <a:pt x="23" y="57"/>
                    <a:pt x="34" y="64"/>
                    <a:pt x="49" y="64"/>
                  </a:cubicBezTo>
                  <a:cubicBezTo>
                    <a:pt x="57" y="64"/>
                    <a:pt x="68" y="61"/>
                    <a:pt x="79" y="57"/>
                  </a:cubicBezTo>
                  <a:cubicBezTo>
                    <a:pt x="83" y="42"/>
                    <a:pt x="68" y="38"/>
                    <a:pt x="60" y="31"/>
                  </a:cubicBezTo>
                  <a:cubicBezTo>
                    <a:pt x="42" y="23"/>
                    <a:pt x="27"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9" name="Google Shape;44339;p28"/>
            <p:cNvSpPr/>
            <p:nvPr/>
          </p:nvSpPr>
          <p:spPr>
            <a:xfrm>
              <a:off x="-3668819" y="-3265098"/>
              <a:ext cx="2626" cy="2722"/>
            </a:xfrm>
            <a:custGeom>
              <a:avLst/>
              <a:gdLst/>
              <a:ahLst/>
              <a:cxnLst/>
              <a:rect l="l" t="t" r="r" b="b"/>
              <a:pathLst>
                <a:path w="55" h="57" extrusionOk="0">
                  <a:moveTo>
                    <a:pt x="41" y="1"/>
                  </a:moveTo>
                  <a:cubicBezTo>
                    <a:pt x="18" y="4"/>
                    <a:pt x="7" y="27"/>
                    <a:pt x="3" y="41"/>
                  </a:cubicBezTo>
                  <a:cubicBezTo>
                    <a:pt x="0" y="55"/>
                    <a:pt x="9" y="57"/>
                    <a:pt x="20" y="57"/>
                  </a:cubicBezTo>
                  <a:cubicBezTo>
                    <a:pt x="24" y="57"/>
                    <a:pt x="29" y="57"/>
                    <a:pt x="33" y="57"/>
                  </a:cubicBezTo>
                  <a:cubicBezTo>
                    <a:pt x="44" y="49"/>
                    <a:pt x="51" y="38"/>
                    <a:pt x="55" y="23"/>
                  </a:cubicBezTo>
                  <a:cubicBezTo>
                    <a:pt x="51" y="12"/>
                    <a:pt x="51"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0" name="Google Shape;44340;p28"/>
            <p:cNvSpPr/>
            <p:nvPr/>
          </p:nvSpPr>
          <p:spPr>
            <a:xfrm>
              <a:off x="-3877009" y="-3657268"/>
              <a:ext cx="4297" cy="2913"/>
            </a:xfrm>
            <a:custGeom>
              <a:avLst/>
              <a:gdLst/>
              <a:ahLst/>
              <a:cxnLst/>
              <a:rect l="l" t="t" r="r" b="b"/>
              <a:pathLst>
                <a:path w="90" h="61" extrusionOk="0">
                  <a:moveTo>
                    <a:pt x="38" y="0"/>
                  </a:moveTo>
                  <a:cubicBezTo>
                    <a:pt x="38" y="19"/>
                    <a:pt x="0" y="27"/>
                    <a:pt x="23" y="50"/>
                  </a:cubicBezTo>
                  <a:cubicBezTo>
                    <a:pt x="31" y="57"/>
                    <a:pt x="34" y="61"/>
                    <a:pt x="41" y="61"/>
                  </a:cubicBezTo>
                  <a:cubicBezTo>
                    <a:pt x="53" y="61"/>
                    <a:pt x="60" y="45"/>
                    <a:pt x="67" y="35"/>
                  </a:cubicBezTo>
                  <a:cubicBezTo>
                    <a:pt x="75" y="31"/>
                    <a:pt x="83" y="31"/>
                    <a:pt x="90" y="27"/>
                  </a:cubicBezTo>
                  <a:cubicBezTo>
                    <a:pt x="72" y="19"/>
                    <a:pt x="57"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1" name="Google Shape;44341;p28"/>
            <p:cNvSpPr/>
            <p:nvPr/>
          </p:nvSpPr>
          <p:spPr>
            <a:xfrm>
              <a:off x="-3950353" y="-3166542"/>
              <a:ext cx="3247" cy="2674"/>
            </a:xfrm>
            <a:custGeom>
              <a:avLst/>
              <a:gdLst/>
              <a:ahLst/>
              <a:cxnLst/>
              <a:rect l="l" t="t" r="r" b="b"/>
              <a:pathLst>
                <a:path w="68" h="56" extrusionOk="0">
                  <a:moveTo>
                    <a:pt x="30" y="0"/>
                  </a:moveTo>
                  <a:cubicBezTo>
                    <a:pt x="15" y="0"/>
                    <a:pt x="11" y="18"/>
                    <a:pt x="4" y="30"/>
                  </a:cubicBezTo>
                  <a:cubicBezTo>
                    <a:pt x="0" y="34"/>
                    <a:pt x="0" y="49"/>
                    <a:pt x="0" y="56"/>
                  </a:cubicBezTo>
                  <a:cubicBezTo>
                    <a:pt x="15" y="56"/>
                    <a:pt x="30" y="52"/>
                    <a:pt x="45" y="52"/>
                  </a:cubicBezTo>
                  <a:cubicBezTo>
                    <a:pt x="49" y="37"/>
                    <a:pt x="67" y="18"/>
                    <a:pt x="45" y="4"/>
                  </a:cubicBezTo>
                  <a:cubicBezTo>
                    <a:pt x="38" y="0"/>
                    <a:pt x="3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2" name="Google Shape;44342;p28"/>
            <p:cNvSpPr/>
            <p:nvPr/>
          </p:nvSpPr>
          <p:spPr>
            <a:xfrm>
              <a:off x="-4172248" y="-3231529"/>
              <a:ext cx="3104" cy="3438"/>
            </a:xfrm>
            <a:custGeom>
              <a:avLst/>
              <a:gdLst/>
              <a:ahLst/>
              <a:cxnLst/>
              <a:rect l="l" t="t" r="r" b="b"/>
              <a:pathLst>
                <a:path w="65" h="72" extrusionOk="0">
                  <a:moveTo>
                    <a:pt x="27" y="0"/>
                  </a:moveTo>
                  <a:cubicBezTo>
                    <a:pt x="15" y="4"/>
                    <a:pt x="8" y="4"/>
                    <a:pt x="1" y="8"/>
                  </a:cubicBezTo>
                  <a:cubicBezTo>
                    <a:pt x="12" y="16"/>
                    <a:pt x="20" y="23"/>
                    <a:pt x="12" y="38"/>
                  </a:cubicBezTo>
                  <a:cubicBezTo>
                    <a:pt x="4" y="49"/>
                    <a:pt x="1" y="64"/>
                    <a:pt x="15" y="68"/>
                  </a:cubicBezTo>
                  <a:cubicBezTo>
                    <a:pt x="20" y="71"/>
                    <a:pt x="23" y="71"/>
                    <a:pt x="23" y="71"/>
                  </a:cubicBezTo>
                  <a:cubicBezTo>
                    <a:pt x="34" y="71"/>
                    <a:pt x="38" y="60"/>
                    <a:pt x="46" y="52"/>
                  </a:cubicBezTo>
                  <a:cubicBezTo>
                    <a:pt x="65" y="23"/>
                    <a:pt x="49" y="11"/>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3" name="Google Shape;44343;p28"/>
            <p:cNvSpPr/>
            <p:nvPr/>
          </p:nvSpPr>
          <p:spPr>
            <a:xfrm>
              <a:off x="-3877009" y="-3202975"/>
              <a:ext cx="2579" cy="2531"/>
            </a:xfrm>
            <a:custGeom>
              <a:avLst/>
              <a:gdLst/>
              <a:ahLst/>
              <a:cxnLst/>
              <a:rect l="l" t="t" r="r" b="b"/>
              <a:pathLst>
                <a:path w="54" h="53" extrusionOk="0">
                  <a:moveTo>
                    <a:pt x="19" y="1"/>
                  </a:moveTo>
                  <a:cubicBezTo>
                    <a:pt x="5" y="1"/>
                    <a:pt x="0" y="15"/>
                    <a:pt x="8" y="41"/>
                  </a:cubicBezTo>
                  <a:cubicBezTo>
                    <a:pt x="19" y="49"/>
                    <a:pt x="31" y="53"/>
                    <a:pt x="38" y="53"/>
                  </a:cubicBezTo>
                  <a:cubicBezTo>
                    <a:pt x="53" y="53"/>
                    <a:pt x="53" y="34"/>
                    <a:pt x="45" y="8"/>
                  </a:cubicBezTo>
                  <a:cubicBezTo>
                    <a:pt x="34" y="1"/>
                    <a:pt x="27"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4" name="Google Shape;44344;p28"/>
            <p:cNvSpPr/>
            <p:nvPr/>
          </p:nvSpPr>
          <p:spPr>
            <a:xfrm>
              <a:off x="-4016917" y="-3169263"/>
              <a:ext cx="2340" cy="3438"/>
            </a:xfrm>
            <a:custGeom>
              <a:avLst/>
              <a:gdLst/>
              <a:ahLst/>
              <a:cxnLst/>
              <a:rect l="l" t="t" r="r" b="b"/>
              <a:pathLst>
                <a:path w="49" h="72" extrusionOk="0">
                  <a:moveTo>
                    <a:pt x="30" y="1"/>
                  </a:moveTo>
                  <a:cubicBezTo>
                    <a:pt x="0" y="8"/>
                    <a:pt x="14" y="39"/>
                    <a:pt x="7" y="57"/>
                  </a:cubicBezTo>
                  <a:cubicBezTo>
                    <a:pt x="4" y="61"/>
                    <a:pt x="7" y="61"/>
                    <a:pt x="11" y="72"/>
                  </a:cubicBezTo>
                  <a:cubicBezTo>
                    <a:pt x="37" y="53"/>
                    <a:pt x="48" y="35"/>
                    <a:pt x="41" y="8"/>
                  </a:cubicBezTo>
                  <a:cubicBezTo>
                    <a:pt x="41" y="4"/>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5" name="Google Shape;44345;p28"/>
            <p:cNvSpPr/>
            <p:nvPr/>
          </p:nvSpPr>
          <p:spPr>
            <a:xfrm>
              <a:off x="-4084244" y="-3150498"/>
              <a:ext cx="2388" cy="3629"/>
            </a:xfrm>
            <a:custGeom>
              <a:avLst/>
              <a:gdLst/>
              <a:ahLst/>
              <a:cxnLst/>
              <a:rect l="l" t="t" r="r" b="b"/>
              <a:pathLst>
                <a:path w="50" h="76" extrusionOk="0">
                  <a:moveTo>
                    <a:pt x="42" y="1"/>
                  </a:moveTo>
                  <a:lnTo>
                    <a:pt x="42" y="1"/>
                  </a:lnTo>
                  <a:cubicBezTo>
                    <a:pt x="19" y="4"/>
                    <a:pt x="16" y="30"/>
                    <a:pt x="1" y="41"/>
                  </a:cubicBezTo>
                  <a:cubicBezTo>
                    <a:pt x="4" y="56"/>
                    <a:pt x="8" y="75"/>
                    <a:pt x="23" y="75"/>
                  </a:cubicBezTo>
                  <a:lnTo>
                    <a:pt x="30" y="75"/>
                  </a:lnTo>
                  <a:cubicBezTo>
                    <a:pt x="49" y="72"/>
                    <a:pt x="45" y="53"/>
                    <a:pt x="42" y="38"/>
                  </a:cubicBezTo>
                  <a:cubicBezTo>
                    <a:pt x="38" y="27"/>
                    <a:pt x="42" y="12"/>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6" name="Google Shape;44346;p28"/>
            <p:cNvSpPr/>
            <p:nvPr/>
          </p:nvSpPr>
          <p:spPr>
            <a:xfrm>
              <a:off x="-3964296" y="-3245807"/>
              <a:ext cx="3247" cy="3963"/>
            </a:xfrm>
            <a:custGeom>
              <a:avLst/>
              <a:gdLst/>
              <a:ahLst/>
              <a:cxnLst/>
              <a:rect l="l" t="t" r="r" b="b"/>
              <a:pathLst>
                <a:path w="68" h="83" extrusionOk="0">
                  <a:moveTo>
                    <a:pt x="45" y="1"/>
                  </a:moveTo>
                  <a:cubicBezTo>
                    <a:pt x="42" y="1"/>
                    <a:pt x="38" y="1"/>
                    <a:pt x="30" y="4"/>
                  </a:cubicBezTo>
                  <a:cubicBezTo>
                    <a:pt x="45" y="37"/>
                    <a:pt x="1" y="53"/>
                    <a:pt x="11" y="82"/>
                  </a:cubicBezTo>
                  <a:cubicBezTo>
                    <a:pt x="34" y="68"/>
                    <a:pt x="56" y="53"/>
                    <a:pt x="68" y="30"/>
                  </a:cubicBezTo>
                  <a:cubicBezTo>
                    <a:pt x="56" y="27"/>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7" name="Google Shape;44347;p28"/>
            <p:cNvSpPr/>
            <p:nvPr/>
          </p:nvSpPr>
          <p:spPr>
            <a:xfrm>
              <a:off x="-3994618" y="-3320774"/>
              <a:ext cx="2340" cy="2388"/>
            </a:xfrm>
            <a:custGeom>
              <a:avLst/>
              <a:gdLst/>
              <a:ahLst/>
              <a:cxnLst/>
              <a:rect l="l" t="t" r="r" b="b"/>
              <a:pathLst>
                <a:path w="49" h="50" extrusionOk="0">
                  <a:moveTo>
                    <a:pt x="30" y="1"/>
                  </a:moveTo>
                  <a:cubicBezTo>
                    <a:pt x="15" y="4"/>
                    <a:pt x="0" y="8"/>
                    <a:pt x="0" y="27"/>
                  </a:cubicBezTo>
                  <a:cubicBezTo>
                    <a:pt x="0" y="37"/>
                    <a:pt x="4" y="45"/>
                    <a:pt x="18" y="49"/>
                  </a:cubicBezTo>
                  <a:lnTo>
                    <a:pt x="23" y="49"/>
                  </a:lnTo>
                  <a:cubicBezTo>
                    <a:pt x="37" y="49"/>
                    <a:pt x="45" y="34"/>
                    <a:pt x="45" y="19"/>
                  </a:cubicBezTo>
                  <a:cubicBezTo>
                    <a:pt x="49" y="8"/>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8" name="Google Shape;44348;p28"/>
            <p:cNvSpPr/>
            <p:nvPr/>
          </p:nvSpPr>
          <p:spPr>
            <a:xfrm>
              <a:off x="-4007701" y="-3359690"/>
              <a:ext cx="2913" cy="4489"/>
            </a:xfrm>
            <a:custGeom>
              <a:avLst/>
              <a:gdLst/>
              <a:ahLst/>
              <a:cxnLst/>
              <a:rect l="l" t="t" r="r" b="b"/>
              <a:pathLst>
                <a:path w="61" h="94" extrusionOk="0">
                  <a:moveTo>
                    <a:pt x="42" y="0"/>
                  </a:moveTo>
                  <a:cubicBezTo>
                    <a:pt x="28" y="0"/>
                    <a:pt x="20" y="15"/>
                    <a:pt x="16" y="31"/>
                  </a:cubicBezTo>
                  <a:cubicBezTo>
                    <a:pt x="12" y="57"/>
                    <a:pt x="1" y="83"/>
                    <a:pt x="38" y="93"/>
                  </a:cubicBezTo>
                  <a:lnTo>
                    <a:pt x="38" y="75"/>
                  </a:lnTo>
                  <a:cubicBezTo>
                    <a:pt x="35" y="49"/>
                    <a:pt x="42" y="26"/>
                    <a:pt x="61" y="8"/>
                  </a:cubicBezTo>
                  <a:cubicBezTo>
                    <a:pt x="54" y="4"/>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9" name="Google Shape;44349;p28"/>
            <p:cNvSpPr/>
            <p:nvPr/>
          </p:nvSpPr>
          <p:spPr>
            <a:xfrm>
              <a:off x="-4068344" y="-3480020"/>
              <a:ext cx="3438" cy="2196"/>
            </a:xfrm>
            <a:custGeom>
              <a:avLst/>
              <a:gdLst/>
              <a:ahLst/>
              <a:cxnLst/>
              <a:rect l="l" t="t" r="r" b="b"/>
              <a:pathLst>
                <a:path w="72" h="46" extrusionOk="0">
                  <a:moveTo>
                    <a:pt x="56" y="1"/>
                  </a:moveTo>
                  <a:cubicBezTo>
                    <a:pt x="34" y="8"/>
                    <a:pt x="11" y="20"/>
                    <a:pt x="0" y="39"/>
                  </a:cubicBezTo>
                  <a:cubicBezTo>
                    <a:pt x="8" y="46"/>
                    <a:pt x="19" y="46"/>
                    <a:pt x="26" y="46"/>
                  </a:cubicBezTo>
                  <a:cubicBezTo>
                    <a:pt x="37" y="46"/>
                    <a:pt x="49" y="42"/>
                    <a:pt x="60" y="30"/>
                  </a:cubicBezTo>
                  <a:cubicBezTo>
                    <a:pt x="71" y="20"/>
                    <a:pt x="71" y="8"/>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0" name="Google Shape;44350;p28"/>
            <p:cNvSpPr/>
            <p:nvPr/>
          </p:nvSpPr>
          <p:spPr>
            <a:xfrm>
              <a:off x="-4130275" y="-3396458"/>
              <a:ext cx="2531" cy="2913"/>
            </a:xfrm>
            <a:custGeom>
              <a:avLst/>
              <a:gdLst/>
              <a:ahLst/>
              <a:cxnLst/>
              <a:rect l="l" t="t" r="r" b="b"/>
              <a:pathLst>
                <a:path w="53" h="61" extrusionOk="0">
                  <a:moveTo>
                    <a:pt x="30" y="0"/>
                  </a:moveTo>
                  <a:cubicBezTo>
                    <a:pt x="11" y="8"/>
                    <a:pt x="0" y="23"/>
                    <a:pt x="11" y="45"/>
                  </a:cubicBezTo>
                  <a:cubicBezTo>
                    <a:pt x="11" y="52"/>
                    <a:pt x="15" y="60"/>
                    <a:pt x="26" y="60"/>
                  </a:cubicBezTo>
                  <a:lnTo>
                    <a:pt x="30" y="60"/>
                  </a:lnTo>
                  <a:cubicBezTo>
                    <a:pt x="45" y="49"/>
                    <a:pt x="52" y="30"/>
                    <a:pt x="52" y="16"/>
                  </a:cubicBezTo>
                  <a:cubicBezTo>
                    <a:pt x="49" y="4"/>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1" name="Google Shape;44351;p28"/>
            <p:cNvSpPr/>
            <p:nvPr/>
          </p:nvSpPr>
          <p:spPr>
            <a:xfrm>
              <a:off x="-4076748" y="-3516597"/>
              <a:ext cx="3104" cy="3438"/>
            </a:xfrm>
            <a:custGeom>
              <a:avLst/>
              <a:gdLst/>
              <a:ahLst/>
              <a:cxnLst/>
              <a:rect l="l" t="t" r="r" b="b"/>
              <a:pathLst>
                <a:path w="65" h="72" extrusionOk="0">
                  <a:moveTo>
                    <a:pt x="27" y="1"/>
                  </a:moveTo>
                  <a:cubicBezTo>
                    <a:pt x="19" y="8"/>
                    <a:pt x="11" y="15"/>
                    <a:pt x="1" y="23"/>
                  </a:cubicBezTo>
                  <a:lnTo>
                    <a:pt x="1" y="53"/>
                  </a:lnTo>
                  <a:lnTo>
                    <a:pt x="4" y="53"/>
                  </a:lnTo>
                  <a:cubicBezTo>
                    <a:pt x="8" y="53"/>
                    <a:pt x="11" y="56"/>
                    <a:pt x="19" y="64"/>
                  </a:cubicBezTo>
                  <a:cubicBezTo>
                    <a:pt x="23" y="68"/>
                    <a:pt x="27" y="72"/>
                    <a:pt x="30" y="72"/>
                  </a:cubicBezTo>
                  <a:cubicBezTo>
                    <a:pt x="34" y="72"/>
                    <a:pt x="38" y="72"/>
                    <a:pt x="42" y="68"/>
                  </a:cubicBezTo>
                  <a:cubicBezTo>
                    <a:pt x="64" y="46"/>
                    <a:pt x="49" y="34"/>
                    <a:pt x="34" y="23"/>
                  </a:cubicBezTo>
                  <a:cubicBezTo>
                    <a:pt x="30" y="20"/>
                    <a:pt x="30" y="8"/>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2" name="Google Shape;44352;p28"/>
            <p:cNvSpPr/>
            <p:nvPr/>
          </p:nvSpPr>
          <p:spPr>
            <a:xfrm>
              <a:off x="-4044278" y="-3225131"/>
              <a:ext cx="2769" cy="3438"/>
            </a:xfrm>
            <a:custGeom>
              <a:avLst/>
              <a:gdLst/>
              <a:ahLst/>
              <a:cxnLst/>
              <a:rect l="l" t="t" r="r" b="b"/>
              <a:pathLst>
                <a:path w="58" h="72" extrusionOk="0">
                  <a:moveTo>
                    <a:pt x="12" y="1"/>
                  </a:moveTo>
                  <a:cubicBezTo>
                    <a:pt x="1" y="42"/>
                    <a:pt x="19" y="61"/>
                    <a:pt x="57" y="72"/>
                  </a:cubicBezTo>
                  <a:lnTo>
                    <a:pt x="57" y="68"/>
                  </a:lnTo>
                  <a:cubicBezTo>
                    <a:pt x="49" y="42"/>
                    <a:pt x="57"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3" name="Google Shape;44353;p28"/>
            <p:cNvSpPr/>
            <p:nvPr/>
          </p:nvSpPr>
          <p:spPr>
            <a:xfrm>
              <a:off x="-3951261" y="-3262233"/>
              <a:ext cx="2913" cy="2578"/>
            </a:xfrm>
            <a:custGeom>
              <a:avLst/>
              <a:gdLst/>
              <a:ahLst/>
              <a:cxnLst/>
              <a:rect l="l" t="t" r="r" b="b"/>
              <a:pathLst>
                <a:path w="61" h="54" extrusionOk="0">
                  <a:moveTo>
                    <a:pt x="34" y="0"/>
                  </a:moveTo>
                  <a:cubicBezTo>
                    <a:pt x="16" y="0"/>
                    <a:pt x="4" y="8"/>
                    <a:pt x="0" y="38"/>
                  </a:cubicBezTo>
                  <a:cubicBezTo>
                    <a:pt x="12" y="45"/>
                    <a:pt x="26" y="53"/>
                    <a:pt x="42" y="53"/>
                  </a:cubicBezTo>
                  <a:lnTo>
                    <a:pt x="45" y="53"/>
                  </a:lnTo>
                  <a:cubicBezTo>
                    <a:pt x="45" y="53"/>
                    <a:pt x="49" y="49"/>
                    <a:pt x="49" y="45"/>
                  </a:cubicBezTo>
                  <a:cubicBezTo>
                    <a:pt x="42" y="31"/>
                    <a:pt x="52" y="19"/>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4" name="Google Shape;44354;p28"/>
            <p:cNvSpPr/>
            <p:nvPr/>
          </p:nvSpPr>
          <p:spPr>
            <a:xfrm>
              <a:off x="-4150808" y="-3261851"/>
              <a:ext cx="4154" cy="3915"/>
            </a:xfrm>
            <a:custGeom>
              <a:avLst/>
              <a:gdLst/>
              <a:ahLst/>
              <a:cxnLst/>
              <a:rect l="l" t="t" r="r" b="b"/>
              <a:pathLst>
                <a:path w="87" h="82" extrusionOk="0">
                  <a:moveTo>
                    <a:pt x="78" y="0"/>
                  </a:moveTo>
                  <a:cubicBezTo>
                    <a:pt x="75" y="4"/>
                    <a:pt x="71" y="4"/>
                    <a:pt x="64" y="4"/>
                  </a:cubicBezTo>
                  <a:cubicBezTo>
                    <a:pt x="64" y="11"/>
                    <a:pt x="68" y="23"/>
                    <a:pt x="64" y="26"/>
                  </a:cubicBezTo>
                  <a:cubicBezTo>
                    <a:pt x="0" y="56"/>
                    <a:pt x="42" y="67"/>
                    <a:pt x="75" y="82"/>
                  </a:cubicBezTo>
                  <a:cubicBezTo>
                    <a:pt x="75" y="67"/>
                    <a:pt x="71" y="56"/>
                    <a:pt x="87" y="49"/>
                  </a:cubicBezTo>
                  <a:cubicBezTo>
                    <a:pt x="82" y="33"/>
                    <a:pt x="82" y="15"/>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5" name="Google Shape;44355;p28"/>
            <p:cNvSpPr/>
            <p:nvPr/>
          </p:nvSpPr>
          <p:spPr>
            <a:xfrm>
              <a:off x="-3895584" y="-3126575"/>
              <a:ext cx="2531" cy="2722"/>
            </a:xfrm>
            <a:custGeom>
              <a:avLst/>
              <a:gdLst/>
              <a:ahLst/>
              <a:cxnLst/>
              <a:rect l="l" t="t" r="r" b="b"/>
              <a:pathLst>
                <a:path w="53" h="57" extrusionOk="0">
                  <a:moveTo>
                    <a:pt x="45" y="0"/>
                  </a:moveTo>
                  <a:cubicBezTo>
                    <a:pt x="27" y="4"/>
                    <a:pt x="1" y="0"/>
                    <a:pt x="8" y="34"/>
                  </a:cubicBezTo>
                  <a:cubicBezTo>
                    <a:pt x="8" y="45"/>
                    <a:pt x="16" y="56"/>
                    <a:pt x="27" y="56"/>
                  </a:cubicBezTo>
                  <a:lnTo>
                    <a:pt x="30" y="56"/>
                  </a:lnTo>
                  <a:cubicBezTo>
                    <a:pt x="53" y="49"/>
                    <a:pt x="49" y="30"/>
                    <a:pt x="49" y="11"/>
                  </a:cubicBezTo>
                  <a:cubicBezTo>
                    <a:pt x="53" y="8"/>
                    <a:pt x="49"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6" name="Google Shape;44356;p28"/>
            <p:cNvSpPr/>
            <p:nvPr/>
          </p:nvSpPr>
          <p:spPr>
            <a:xfrm>
              <a:off x="-3910912" y="-3369336"/>
              <a:ext cx="3581" cy="2006"/>
            </a:xfrm>
            <a:custGeom>
              <a:avLst/>
              <a:gdLst/>
              <a:ahLst/>
              <a:cxnLst/>
              <a:rect l="l" t="t" r="r" b="b"/>
              <a:pathLst>
                <a:path w="75" h="42" extrusionOk="0">
                  <a:moveTo>
                    <a:pt x="37" y="0"/>
                  </a:moveTo>
                  <a:cubicBezTo>
                    <a:pt x="37" y="0"/>
                    <a:pt x="34" y="4"/>
                    <a:pt x="30" y="4"/>
                  </a:cubicBezTo>
                  <a:cubicBezTo>
                    <a:pt x="4" y="8"/>
                    <a:pt x="0" y="23"/>
                    <a:pt x="19" y="42"/>
                  </a:cubicBezTo>
                  <a:lnTo>
                    <a:pt x="26" y="42"/>
                  </a:lnTo>
                  <a:cubicBezTo>
                    <a:pt x="52" y="42"/>
                    <a:pt x="71" y="38"/>
                    <a:pt x="75" y="8"/>
                  </a:cubicBezTo>
                  <a:cubicBezTo>
                    <a:pt x="64" y="4"/>
                    <a:pt x="49"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7" name="Google Shape;44357;p28"/>
            <p:cNvSpPr/>
            <p:nvPr/>
          </p:nvSpPr>
          <p:spPr>
            <a:xfrm>
              <a:off x="-3902508" y="-3351143"/>
              <a:ext cx="3581" cy="3438"/>
            </a:xfrm>
            <a:custGeom>
              <a:avLst/>
              <a:gdLst/>
              <a:ahLst/>
              <a:cxnLst/>
              <a:rect l="l" t="t" r="r" b="b"/>
              <a:pathLst>
                <a:path w="75" h="72" extrusionOk="0">
                  <a:moveTo>
                    <a:pt x="15" y="1"/>
                  </a:moveTo>
                  <a:lnTo>
                    <a:pt x="15" y="1"/>
                  </a:lnTo>
                  <a:cubicBezTo>
                    <a:pt x="0" y="27"/>
                    <a:pt x="4" y="53"/>
                    <a:pt x="30" y="71"/>
                  </a:cubicBezTo>
                  <a:cubicBezTo>
                    <a:pt x="41" y="42"/>
                    <a:pt x="75" y="12"/>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8" name="Google Shape;44358;p28"/>
            <p:cNvSpPr/>
            <p:nvPr/>
          </p:nvSpPr>
          <p:spPr>
            <a:xfrm>
              <a:off x="-4053923" y="-3327602"/>
              <a:ext cx="2913" cy="2579"/>
            </a:xfrm>
            <a:custGeom>
              <a:avLst/>
              <a:gdLst/>
              <a:ahLst/>
              <a:cxnLst/>
              <a:rect l="l" t="t" r="r" b="b"/>
              <a:pathLst>
                <a:path w="61" h="54" extrusionOk="0">
                  <a:moveTo>
                    <a:pt x="23" y="1"/>
                  </a:moveTo>
                  <a:cubicBezTo>
                    <a:pt x="1" y="1"/>
                    <a:pt x="1" y="13"/>
                    <a:pt x="9" y="54"/>
                  </a:cubicBezTo>
                  <a:lnTo>
                    <a:pt x="31" y="54"/>
                  </a:lnTo>
                  <a:cubicBezTo>
                    <a:pt x="27" y="31"/>
                    <a:pt x="49" y="20"/>
                    <a:pt x="61" y="5"/>
                  </a:cubicBezTo>
                  <a:cubicBezTo>
                    <a:pt x="42" y="1"/>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9" name="Google Shape;44359;p28"/>
            <p:cNvSpPr/>
            <p:nvPr/>
          </p:nvSpPr>
          <p:spPr>
            <a:xfrm>
              <a:off x="-4001255" y="-3471760"/>
              <a:ext cx="4871" cy="2149"/>
            </a:xfrm>
            <a:custGeom>
              <a:avLst/>
              <a:gdLst/>
              <a:ahLst/>
              <a:cxnLst/>
              <a:rect l="l" t="t" r="r" b="b"/>
              <a:pathLst>
                <a:path w="102" h="45" extrusionOk="0">
                  <a:moveTo>
                    <a:pt x="0" y="0"/>
                  </a:moveTo>
                  <a:lnTo>
                    <a:pt x="0" y="0"/>
                  </a:lnTo>
                  <a:cubicBezTo>
                    <a:pt x="19" y="30"/>
                    <a:pt x="31" y="45"/>
                    <a:pt x="50" y="45"/>
                  </a:cubicBezTo>
                  <a:cubicBezTo>
                    <a:pt x="60" y="45"/>
                    <a:pt x="79" y="33"/>
                    <a:pt x="102" y="23"/>
                  </a:cubicBezTo>
                  <a:cubicBezTo>
                    <a:pt x="90" y="23"/>
                    <a:pt x="83" y="26"/>
                    <a:pt x="72" y="26"/>
                  </a:cubicBezTo>
                  <a:cubicBezTo>
                    <a:pt x="45" y="26"/>
                    <a:pt x="23" y="1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0" name="Google Shape;44360;p28"/>
            <p:cNvSpPr/>
            <p:nvPr/>
          </p:nvSpPr>
          <p:spPr>
            <a:xfrm>
              <a:off x="-3656595" y="-3271735"/>
              <a:ext cx="2196" cy="2197"/>
            </a:xfrm>
            <a:custGeom>
              <a:avLst/>
              <a:gdLst/>
              <a:ahLst/>
              <a:cxnLst/>
              <a:rect l="l" t="t" r="r" b="b"/>
              <a:pathLst>
                <a:path w="46" h="46" extrusionOk="0">
                  <a:moveTo>
                    <a:pt x="12" y="1"/>
                  </a:moveTo>
                  <a:cubicBezTo>
                    <a:pt x="4" y="1"/>
                    <a:pt x="1" y="9"/>
                    <a:pt x="1" y="16"/>
                  </a:cubicBezTo>
                  <a:cubicBezTo>
                    <a:pt x="1" y="39"/>
                    <a:pt x="16" y="39"/>
                    <a:pt x="31" y="46"/>
                  </a:cubicBezTo>
                  <a:lnTo>
                    <a:pt x="35" y="46"/>
                  </a:lnTo>
                  <a:cubicBezTo>
                    <a:pt x="42" y="46"/>
                    <a:pt x="46" y="42"/>
                    <a:pt x="46" y="35"/>
                  </a:cubicBezTo>
                  <a:cubicBezTo>
                    <a:pt x="46" y="16"/>
                    <a:pt x="35" y="5"/>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1" name="Google Shape;44361;p28"/>
            <p:cNvSpPr/>
            <p:nvPr/>
          </p:nvSpPr>
          <p:spPr>
            <a:xfrm>
              <a:off x="-3786189" y="-3439003"/>
              <a:ext cx="4202" cy="1719"/>
            </a:xfrm>
            <a:custGeom>
              <a:avLst/>
              <a:gdLst/>
              <a:ahLst/>
              <a:cxnLst/>
              <a:rect l="l" t="t" r="r" b="b"/>
              <a:pathLst>
                <a:path w="88" h="36" extrusionOk="0">
                  <a:moveTo>
                    <a:pt x="31" y="1"/>
                  </a:moveTo>
                  <a:cubicBezTo>
                    <a:pt x="14" y="1"/>
                    <a:pt x="0" y="5"/>
                    <a:pt x="20" y="35"/>
                  </a:cubicBezTo>
                  <a:cubicBezTo>
                    <a:pt x="42" y="27"/>
                    <a:pt x="65" y="35"/>
                    <a:pt x="87" y="20"/>
                  </a:cubicBezTo>
                  <a:cubicBezTo>
                    <a:pt x="80" y="9"/>
                    <a:pt x="68" y="13"/>
                    <a:pt x="57" y="9"/>
                  </a:cubicBezTo>
                  <a:cubicBezTo>
                    <a:pt x="54" y="9"/>
                    <a:pt x="49" y="5"/>
                    <a:pt x="49" y="1"/>
                  </a:cubicBezTo>
                  <a:cubicBezTo>
                    <a:pt x="44" y="1"/>
                    <a:pt x="3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2" name="Google Shape;44362;p28"/>
            <p:cNvSpPr/>
            <p:nvPr/>
          </p:nvSpPr>
          <p:spPr>
            <a:xfrm>
              <a:off x="-3830978" y="-3329560"/>
              <a:ext cx="3104" cy="3820"/>
            </a:xfrm>
            <a:custGeom>
              <a:avLst/>
              <a:gdLst/>
              <a:ahLst/>
              <a:cxnLst/>
              <a:rect l="l" t="t" r="r" b="b"/>
              <a:pathLst>
                <a:path w="65" h="80" extrusionOk="0">
                  <a:moveTo>
                    <a:pt x="64" y="1"/>
                  </a:moveTo>
                  <a:lnTo>
                    <a:pt x="64" y="1"/>
                  </a:lnTo>
                  <a:cubicBezTo>
                    <a:pt x="5" y="38"/>
                    <a:pt x="1" y="46"/>
                    <a:pt x="45" y="80"/>
                  </a:cubicBezTo>
                  <a:cubicBezTo>
                    <a:pt x="35" y="50"/>
                    <a:pt x="57" y="2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3" name="Google Shape;44363;p28"/>
            <p:cNvSpPr/>
            <p:nvPr/>
          </p:nvSpPr>
          <p:spPr>
            <a:xfrm>
              <a:off x="-3754053" y="-3164775"/>
              <a:ext cx="3820" cy="2578"/>
            </a:xfrm>
            <a:custGeom>
              <a:avLst/>
              <a:gdLst/>
              <a:ahLst/>
              <a:cxnLst/>
              <a:rect l="l" t="t" r="r" b="b"/>
              <a:pathLst>
                <a:path w="80" h="54" extrusionOk="0">
                  <a:moveTo>
                    <a:pt x="42" y="0"/>
                  </a:moveTo>
                  <a:cubicBezTo>
                    <a:pt x="38" y="19"/>
                    <a:pt x="1" y="26"/>
                    <a:pt x="31" y="49"/>
                  </a:cubicBezTo>
                  <a:cubicBezTo>
                    <a:pt x="35" y="53"/>
                    <a:pt x="38" y="53"/>
                    <a:pt x="42" y="53"/>
                  </a:cubicBezTo>
                  <a:cubicBezTo>
                    <a:pt x="46" y="53"/>
                    <a:pt x="49" y="45"/>
                    <a:pt x="54" y="38"/>
                  </a:cubicBezTo>
                  <a:cubicBezTo>
                    <a:pt x="57" y="31"/>
                    <a:pt x="65" y="26"/>
                    <a:pt x="76" y="26"/>
                  </a:cubicBezTo>
                  <a:cubicBezTo>
                    <a:pt x="76" y="23"/>
                    <a:pt x="80" y="15"/>
                    <a:pt x="80" y="12"/>
                  </a:cubicBezTo>
                  <a:cubicBezTo>
                    <a:pt x="72" y="4"/>
                    <a:pt x="65"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4" name="Google Shape;44364;p28"/>
            <p:cNvSpPr/>
            <p:nvPr/>
          </p:nvSpPr>
          <p:spPr>
            <a:xfrm>
              <a:off x="-4073883" y="-3495539"/>
              <a:ext cx="3438" cy="3247"/>
            </a:xfrm>
            <a:custGeom>
              <a:avLst/>
              <a:gdLst/>
              <a:ahLst/>
              <a:cxnLst/>
              <a:rect l="l" t="t" r="r" b="b"/>
              <a:pathLst>
                <a:path w="72" h="68" extrusionOk="0">
                  <a:moveTo>
                    <a:pt x="46" y="0"/>
                  </a:moveTo>
                  <a:cubicBezTo>
                    <a:pt x="34" y="0"/>
                    <a:pt x="27" y="5"/>
                    <a:pt x="19" y="12"/>
                  </a:cubicBezTo>
                  <a:cubicBezTo>
                    <a:pt x="1" y="34"/>
                    <a:pt x="23" y="50"/>
                    <a:pt x="30" y="68"/>
                  </a:cubicBezTo>
                  <a:cubicBezTo>
                    <a:pt x="41" y="64"/>
                    <a:pt x="53" y="64"/>
                    <a:pt x="60" y="64"/>
                  </a:cubicBezTo>
                  <a:cubicBezTo>
                    <a:pt x="53" y="45"/>
                    <a:pt x="8" y="15"/>
                    <a:pt x="72" y="15"/>
                  </a:cubicBezTo>
                  <a:cubicBezTo>
                    <a:pt x="64" y="5"/>
                    <a:pt x="53"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5" name="Google Shape;44365;p28"/>
            <p:cNvSpPr/>
            <p:nvPr/>
          </p:nvSpPr>
          <p:spPr>
            <a:xfrm>
              <a:off x="-3799511" y="-3264381"/>
              <a:ext cx="2340" cy="2578"/>
            </a:xfrm>
            <a:custGeom>
              <a:avLst/>
              <a:gdLst/>
              <a:ahLst/>
              <a:cxnLst/>
              <a:rect l="l" t="t" r="r" b="b"/>
              <a:pathLst>
                <a:path w="49" h="54" extrusionOk="0">
                  <a:moveTo>
                    <a:pt x="14" y="0"/>
                  </a:moveTo>
                  <a:cubicBezTo>
                    <a:pt x="7" y="0"/>
                    <a:pt x="0" y="4"/>
                    <a:pt x="0" y="12"/>
                  </a:cubicBezTo>
                  <a:cubicBezTo>
                    <a:pt x="4" y="31"/>
                    <a:pt x="11" y="49"/>
                    <a:pt x="37" y="53"/>
                  </a:cubicBezTo>
                  <a:cubicBezTo>
                    <a:pt x="48" y="26"/>
                    <a:pt x="41" y="12"/>
                    <a:pt x="19" y="4"/>
                  </a:cubicBezTo>
                  <a:lnTo>
                    <a:pt x="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6" name="Google Shape;44366;p28"/>
            <p:cNvSpPr/>
            <p:nvPr/>
          </p:nvSpPr>
          <p:spPr>
            <a:xfrm>
              <a:off x="-3867889" y="-3607799"/>
              <a:ext cx="3438" cy="2196"/>
            </a:xfrm>
            <a:custGeom>
              <a:avLst/>
              <a:gdLst/>
              <a:ahLst/>
              <a:cxnLst/>
              <a:rect l="l" t="t" r="r" b="b"/>
              <a:pathLst>
                <a:path w="72" h="46" extrusionOk="0">
                  <a:moveTo>
                    <a:pt x="26" y="1"/>
                  </a:moveTo>
                  <a:cubicBezTo>
                    <a:pt x="23" y="1"/>
                    <a:pt x="19" y="1"/>
                    <a:pt x="11" y="8"/>
                  </a:cubicBezTo>
                  <a:cubicBezTo>
                    <a:pt x="0" y="23"/>
                    <a:pt x="23" y="30"/>
                    <a:pt x="30" y="41"/>
                  </a:cubicBezTo>
                  <a:cubicBezTo>
                    <a:pt x="45" y="34"/>
                    <a:pt x="71" y="46"/>
                    <a:pt x="67" y="11"/>
                  </a:cubicBezTo>
                  <a:cubicBezTo>
                    <a:pt x="60" y="11"/>
                    <a:pt x="52" y="8"/>
                    <a:pt x="45" y="4"/>
                  </a:cubicBezTo>
                  <a:cubicBezTo>
                    <a:pt x="41" y="4"/>
                    <a:pt x="33"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7" name="Google Shape;44367;p28"/>
            <p:cNvSpPr/>
            <p:nvPr/>
          </p:nvSpPr>
          <p:spPr>
            <a:xfrm>
              <a:off x="-3900216" y="-3164966"/>
              <a:ext cx="2722" cy="4154"/>
            </a:xfrm>
            <a:custGeom>
              <a:avLst/>
              <a:gdLst/>
              <a:ahLst/>
              <a:cxnLst/>
              <a:rect l="l" t="t" r="r" b="b"/>
              <a:pathLst>
                <a:path w="57" h="87" extrusionOk="0">
                  <a:moveTo>
                    <a:pt x="1" y="1"/>
                  </a:moveTo>
                  <a:lnTo>
                    <a:pt x="1" y="1"/>
                  </a:lnTo>
                  <a:cubicBezTo>
                    <a:pt x="12" y="35"/>
                    <a:pt x="12" y="75"/>
                    <a:pt x="56" y="87"/>
                  </a:cubicBezTo>
                  <a:cubicBezTo>
                    <a:pt x="49" y="53"/>
                    <a:pt x="30"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8" name="Google Shape;44368;p28"/>
            <p:cNvSpPr/>
            <p:nvPr/>
          </p:nvSpPr>
          <p:spPr>
            <a:xfrm>
              <a:off x="-3897399" y="-3131589"/>
              <a:ext cx="4345" cy="2340"/>
            </a:xfrm>
            <a:custGeom>
              <a:avLst/>
              <a:gdLst/>
              <a:ahLst/>
              <a:cxnLst/>
              <a:rect l="l" t="t" r="r" b="b"/>
              <a:pathLst>
                <a:path w="91" h="49" extrusionOk="0">
                  <a:moveTo>
                    <a:pt x="23" y="0"/>
                  </a:moveTo>
                  <a:cubicBezTo>
                    <a:pt x="13" y="4"/>
                    <a:pt x="1" y="12"/>
                    <a:pt x="1" y="23"/>
                  </a:cubicBezTo>
                  <a:cubicBezTo>
                    <a:pt x="16" y="26"/>
                    <a:pt x="28" y="38"/>
                    <a:pt x="31" y="49"/>
                  </a:cubicBezTo>
                  <a:cubicBezTo>
                    <a:pt x="50" y="49"/>
                    <a:pt x="61" y="38"/>
                    <a:pt x="76" y="31"/>
                  </a:cubicBezTo>
                  <a:cubicBezTo>
                    <a:pt x="80" y="26"/>
                    <a:pt x="83" y="19"/>
                    <a:pt x="91" y="12"/>
                  </a:cubicBezTo>
                  <a:cubicBezTo>
                    <a:pt x="76" y="12"/>
                    <a:pt x="65" y="16"/>
                    <a:pt x="54" y="16"/>
                  </a:cubicBezTo>
                  <a:cubicBezTo>
                    <a:pt x="42" y="16"/>
                    <a:pt x="31" y="12"/>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9" name="Google Shape;44369;p28"/>
            <p:cNvSpPr/>
            <p:nvPr/>
          </p:nvSpPr>
          <p:spPr>
            <a:xfrm>
              <a:off x="-4107642" y="-3298475"/>
              <a:ext cx="3438" cy="2388"/>
            </a:xfrm>
            <a:custGeom>
              <a:avLst/>
              <a:gdLst/>
              <a:ahLst/>
              <a:cxnLst/>
              <a:rect l="l" t="t" r="r" b="b"/>
              <a:pathLst>
                <a:path w="72" h="50" extrusionOk="0">
                  <a:moveTo>
                    <a:pt x="23" y="0"/>
                  </a:moveTo>
                  <a:cubicBezTo>
                    <a:pt x="1" y="23"/>
                    <a:pt x="12" y="41"/>
                    <a:pt x="38" y="45"/>
                  </a:cubicBezTo>
                  <a:cubicBezTo>
                    <a:pt x="42" y="49"/>
                    <a:pt x="46" y="49"/>
                    <a:pt x="49" y="49"/>
                  </a:cubicBezTo>
                  <a:cubicBezTo>
                    <a:pt x="72" y="49"/>
                    <a:pt x="72" y="27"/>
                    <a:pt x="72" y="8"/>
                  </a:cubicBezTo>
                  <a:lnTo>
                    <a:pt x="68" y="5"/>
                  </a:lnTo>
                  <a:cubicBezTo>
                    <a:pt x="61" y="5"/>
                    <a:pt x="57" y="8"/>
                    <a:pt x="49" y="12"/>
                  </a:cubicBezTo>
                  <a:cubicBezTo>
                    <a:pt x="46" y="19"/>
                    <a:pt x="38" y="23"/>
                    <a:pt x="35" y="23"/>
                  </a:cubicBezTo>
                  <a:cubicBezTo>
                    <a:pt x="30" y="23"/>
                    <a:pt x="23" y="1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0" name="Google Shape;44370;p28"/>
            <p:cNvSpPr/>
            <p:nvPr/>
          </p:nvSpPr>
          <p:spPr>
            <a:xfrm>
              <a:off x="-4145460" y="-3285439"/>
              <a:ext cx="3104" cy="2531"/>
            </a:xfrm>
            <a:custGeom>
              <a:avLst/>
              <a:gdLst/>
              <a:ahLst/>
              <a:cxnLst/>
              <a:rect l="l" t="t" r="r" b="b"/>
              <a:pathLst>
                <a:path w="65" h="53" extrusionOk="0">
                  <a:moveTo>
                    <a:pt x="1" y="1"/>
                  </a:moveTo>
                  <a:cubicBezTo>
                    <a:pt x="1" y="30"/>
                    <a:pt x="11" y="53"/>
                    <a:pt x="45" y="53"/>
                  </a:cubicBezTo>
                  <a:lnTo>
                    <a:pt x="53" y="53"/>
                  </a:lnTo>
                  <a:cubicBezTo>
                    <a:pt x="56" y="41"/>
                    <a:pt x="60" y="30"/>
                    <a:pt x="64" y="19"/>
                  </a:cubicBezTo>
                  <a:lnTo>
                    <a:pt x="64" y="19"/>
                  </a:lnTo>
                  <a:cubicBezTo>
                    <a:pt x="60" y="19"/>
                    <a:pt x="53" y="23"/>
                    <a:pt x="49" y="23"/>
                  </a:cubicBezTo>
                  <a:cubicBezTo>
                    <a:pt x="30" y="23"/>
                    <a:pt x="1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1" name="Google Shape;44371;p28"/>
            <p:cNvSpPr/>
            <p:nvPr/>
          </p:nvSpPr>
          <p:spPr>
            <a:xfrm>
              <a:off x="-3898449" y="-3213146"/>
              <a:ext cx="3486" cy="2340"/>
            </a:xfrm>
            <a:custGeom>
              <a:avLst/>
              <a:gdLst/>
              <a:ahLst/>
              <a:cxnLst/>
              <a:rect l="l" t="t" r="r" b="b"/>
              <a:pathLst>
                <a:path w="73" h="49" extrusionOk="0">
                  <a:moveTo>
                    <a:pt x="19" y="0"/>
                  </a:moveTo>
                  <a:cubicBezTo>
                    <a:pt x="5" y="16"/>
                    <a:pt x="1" y="30"/>
                    <a:pt x="9" y="49"/>
                  </a:cubicBezTo>
                  <a:cubicBezTo>
                    <a:pt x="27" y="49"/>
                    <a:pt x="42" y="45"/>
                    <a:pt x="72" y="42"/>
                  </a:cubicBezTo>
                  <a:cubicBezTo>
                    <a:pt x="50" y="23"/>
                    <a:pt x="35" y="12"/>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2" name="Google Shape;44372;p28"/>
            <p:cNvSpPr/>
            <p:nvPr/>
          </p:nvSpPr>
          <p:spPr>
            <a:xfrm>
              <a:off x="-3893770" y="-3217252"/>
              <a:ext cx="3104" cy="2913"/>
            </a:xfrm>
            <a:custGeom>
              <a:avLst/>
              <a:gdLst/>
              <a:ahLst/>
              <a:cxnLst/>
              <a:rect l="l" t="t" r="r" b="b"/>
              <a:pathLst>
                <a:path w="65" h="61" extrusionOk="0">
                  <a:moveTo>
                    <a:pt x="37" y="0"/>
                  </a:moveTo>
                  <a:cubicBezTo>
                    <a:pt x="23" y="8"/>
                    <a:pt x="37" y="45"/>
                    <a:pt x="11" y="45"/>
                  </a:cubicBezTo>
                  <a:cubicBezTo>
                    <a:pt x="7" y="45"/>
                    <a:pt x="4" y="45"/>
                    <a:pt x="0" y="41"/>
                  </a:cubicBezTo>
                  <a:lnTo>
                    <a:pt x="0" y="60"/>
                  </a:lnTo>
                  <a:cubicBezTo>
                    <a:pt x="15" y="57"/>
                    <a:pt x="30" y="57"/>
                    <a:pt x="42" y="57"/>
                  </a:cubicBezTo>
                  <a:cubicBezTo>
                    <a:pt x="49" y="57"/>
                    <a:pt x="52" y="57"/>
                    <a:pt x="60" y="53"/>
                  </a:cubicBezTo>
                  <a:cubicBezTo>
                    <a:pt x="52" y="38"/>
                    <a:pt x="64"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3" name="Google Shape;44373;p28"/>
            <p:cNvSpPr/>
            <p:nvPr/>
          </p:nvSpPr>
          <p:spPr>
            <a:xfrm>
              <a:off x="-3961622" y="-3329894"/>
              <a:ext cx="3629" cy="2531"/>
            </a:xfrm>
            <a:custGeom>
              <a:avLst/>
              <a:gdLst/>
              <a:ahLst/>
              <a:cxnLst/>
              <a:rect l="l" t="t" r="r" b="b"/>
              <a:pathLst>
                <a:path w="76" h="53" extrusionOk="0">
                  <a:moveTo>
                    <a:pt x="0" y="1"/>
                  </a:moveTo>
                  <a:cubicBezTo>
                    <a:pt x="8" y="38"/>
                    <a:pt x="27" y="53"/>
                    <a:pt x="72" y="53"/>
                  </a:cubicBezTo>
                  <a:lnTo>
                    <a:pt x="76" y="53"/>
                  </a:lnTo>
                  <a:cubicBezTo>
                    <a:pt x="50" y="35"/>
                    <a:pt x="31" y="1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4" name="Google Shape;44374;p28"/>
            <p:cNvSpPr/>
            <p:nvPr/>
          </p:nvSpPr>
          <p:spPr>
            <a:xfrm>
              <a:off x="-4081905" y="-3415749"/>
              <a:ext cx="2006" cy="2196"/>
            </a:xfrm>
            <a:custGeom>
              <a:avLst/>
              <a:gdLst/>
              <a:ahLst/>
              <a:cxnLst/>
              <a:rect l="l" t="t" r="r" b="b"/>
              <a:pathLst>
                <a:path w="42" h="46" extrusionOk="0">
                  <a:moveTo>
                    <a:pt x="30" y="1"/>
                  </a:moveTo>
                  <a:cubicBezTo>
                    <a:pt x="22" y="1"/>
                    <a:pt x="15" y="4"/>
                    <a:pt x="0" y="11"/>
                  </a:cubicBezTo>
                  <a:cubicBezTo>
                    <a:pt x="0" y="16"/>
                    <a:pt x="0" y="23"/>
                    <a:pt x="4" y="27"/>
                  </a:cubicBezTo>
                  <a:cubicBezTo>
                    <a:pt x="15" y="30"/>
                    <a:pt x="22" y="45"/>
                    <a:pt x="38" y="45"/>
                  </a:cubicBezTo>
                  <a:cubicBezTo>
                    <a:pt x="41" y="45"/>
                    <a:pt x="41" y="45"/>
                    <a:pt x="41" y="42"/>
                  </a:cubicBezTo>
                  <a:cubicBezTo>
                    <a:pt x="41" y="11"/>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5" name="Google Shape;44375;p28"/>
            <p:cNvSpPr/>
            <p:nvPr/>
          </p:nvSpPr>
          <p:spPr>
            <a:xfrm>
              <a:off x="-4009850" y="-3321156"/>
              <a:ext cx="3295" cy="2913"/>
            </a:xfrm>
            <a:custGeom>
              <a:avLst/>
              <a:gdLst/>
              <a:ahLst/>
              <a:cxnLst/>
              <a:rect l="l" t="t" r="r" b="b"/>
              <a:pathLst>
                <a:path w="69" h="61" extrusionOk="0">
                  <a:moveTo>
                    <a:pt x="5" y="4"/>
                  </a:moveTo>
                  <a:cubicBezTo>
                    <a:pt x="1" y="42"/>
                    <a:pt x="35" y="45"/>
                    <a:pt x="54" y="61"/>
                  </a:cubicBezTo>
                  <a:cubicBezTo>
                    <a:pt x="57" y="53"/>
                    <a:pt x="65" y="45"/>
                    <a:pt x="68" y="38"/>
                  </a:cubicBezTo>
                  <a:cubicBezTo>
                    <a:pt x="61" y="1"/>
                    <a:pt x="23" y="23"/>
                    <a:pt x="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6" name="Google Shape;44376;p28"/>
            <p:cNvSpPr/>
            <p:nvPr/>
          </p:nvSpPr>
          <p:spPr>
            <a:xfrm>
              <a:off x="-3990893" y="-3335959"/>
              <a:ext cx="2340" cy="3438"/>
            </a:xfrm>
            <a:custGeom>
              <a:avLst/>
              <a:gdLst/>
              <a:ahLst/>
              <a:cxnLst/>
              <a:rect l="l" t="t" r="r" b="b"/>
              <a:pathLst>
                <a:path w="49" h="72" extrusionOk="0">
                  <a:moveTo>
                    <a:pt x="30" y="0"/>
                  </a:moveTo>
                  <a:cubicBezTo>
                    <a:pt x="27" y="12"/>
                    <a:pt x="23" y="19"/>
                    <a:pt x="19" y="31"/>
                  </a:cubicBezTo>
                  <a:cubicBezTo>
                    <a:pt x="19" y="45"/>
                    <a:pt x="0" y="64"/>
                    <a:pt x="19" y="72"/>
                  </a:cubicBezTo>
                  <a:lnTo>
                    <a:pt x="27" y="72"/>
                  </a:lnTo>
                  <a:cubicBezTo>
                    <a:pt x="38" y="72"/>
                    <a:pt x="38" y="53"/>
                    <a:pt x="45" y="41"/>
                  </a:cubicBezTo>
                  <a:cubicBezTo>
                    <a:pt x="49" y="34"/>
                    <a:pt x="45" y="23"/>
                    <a:pt x="49" y="12"/>
                  </a:cubicBezTo>
                  <a:cubicBezTo>
                    <a:pt x="45" y="5"/>
                    <a:pt x="38"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7" name="Google Shape;44377;p28"/>
            <p:cNvSpPr/>
            <p:nvPr/>
          </p:nvSpPr>
          <p:spPr>
            <a:xfrm>
              <a:off x="-3849362" y="-3606701"/>
              <a:ext cx="2769" cy="3247"/>
            </a:xfrm>
            <a:custGeom>
              <a:avLst/>
              <a:gdLst/>
              <a:ahLst/>
              <a:cxnLst/>
              <a:rect l="l" t="t" r="r" b="b"/>
              <a:pathLst>
                <a:path w="58" h="68" extrusionOk="0">
                  <a:moveTo>
                    <a:pt x="57" y="0"/>
                  </a:moveTo>
                  <a:cubicBezTo>
                    <a:pt x="42" y="0"/>
                    <a:pt x="31" y="0"/>
                    <a:pt x="23" y="4"/>
                  </a:cubicBezTo>
                  <a:cubicBezTo>
                    <a:pt x="20" y="11"/>
                    <a:pt x="16" y="23"/>
                    <a:pt x="12" y="33"/>
                  </a:cubicBezTo>
                  <a:cubicBezTo>
                    <a:pt x="9" y="45"/>
                    <a:pt x="4" y="56"/>
                    <a:pt x="1" y="67"/>
                  </a:cubicBezTo>
                  <a:cubicBezTo>
                    <a:pt x="38" y="63"/>
                    <a:pt x="42" y="3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8" name="Google Shape;44378;p28"/>
            <p:cNvSpPr/>
            <p:nvPr/>
          </p:nvSpPr>
          <p:spPr>
            <a:xfrm>
              <a:off x="-4074074" y="-3337391"/>
              <a:ext cx="1671" cy="5396"/>
            </a:xfrm>
            <a:custGeom>
              <a:avLst/>
              <a:gdLst/>
              <a:ahLst/>
              <a:cxnLst/>
              <a:rect l="l" t="t" r="r" b="b"/>
              <a:pathLst>
                <a:path w="35" h="113" extrusionOk="0">
                  <a:moveTo>
                    <a:pt x="23" y="1"/>
                  </a:moveTo>
                  <a:cubicBezTo>
                    <a:pt x="0" y="35"/>
                    <a:pt x="8" y="71"/>
                    <a:pt x="8" y="113"/>
                  </a:cubicBezTo>
                  <a:cubicBezTo>
                    <a:pt x="15" y="105"/>
                    <a:pt x="23" y="97"/>
                    <a:pt x="34" y="94"/>
                  </a:cubicBezTo>
                  <a:lnTo>
                    <a:pt x="34" y="90"/>
                  </a:lnTo>
                  <a:cubicBezTo>
                    <a:pt x="31" y="61"/>
                    <a:pt x="27" y="30"/>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9" name="Google Shape;44379;p28"/>
            <p:cNvSpPr/>
            <p:nvPr/>
          </p:nvSpPr>
          <p:spPr>
            <a:xfrm>
              <a:off x="-3893101" y="-3273311"/>
              <a:ext cx="3247" cy="2913"/>
            </a:xfrm>
            <a:custGeom>
              <a:avLst/>
              <a:gdLst/>
              <a:ahLst/>
              <a:cxnLst/>
              <a:rect l="l" t="t" r="r" b="b"/>
              <a:pathLst>
                <a:path w="68" h="61" extrusionOk="0">
                  <a:moveTo>
                    <a:pt x="23" y="1"/>
                  </a:moveTo>
                  <a:cubicBezTo>
                    <a:pt x="20" y="1"/>
                    <a:pt x="16" y="4"/>
                    <a:pt x="12" y="8"/>
                  </a:cubicBezTo>
                  <a:cubicBezTo>
                    <a:pt x="9" y="8"/>
                    <a:pt x="5" y="11"/>
                    <a:pt x="1" y="11"/>
                  </a:cubicBezTo>
                  <a:cubicBezTo>
                    <a:pt x="9" y="27"/>
                    <a:pt x="23" y="38"/>
                    <a:pt x="23" y="56"/>
                  </a:cubicBezTo>
                  <a:cubicBezTo>
                    <a:pt x="31" y="56"/>
                    <a:pt x="38" y="61"/>
                    <a:pt x="42" y="61"/>
                  </a:cubicBezTo>
                  <a:cubicBezTo>
                    <a:pt x="50" y="61"/>
                    <a:pt x="54" y="61"/>
                    <a:pt x="57" y="56"/>
                  </a:cubicBezTo>
                  <a:cubicBezTo>
                    <a:pt x="68" y="38"/>
                    <a:pt x="50" y="34"/>
                    <a:pt x="46" y="23"/>
                  </a:cubicBezTo>
                  <a:cubicBezTo>
                    <a:pt x="38" y="19"/>
                    <a:pt x="38" y="11"/>
                    <a:pt x="35" y="4"/>
                  </a:cubicBezTo>
                  <a:cubicBezTo>
                    <a:pt x="31" y="1"/>
                    <a:pt x="2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0" name="Google Shape;44380;p28"/>
            <p:cNvSpPr/>
            <p:nvPr/>
          </p:nvSpPr>
          <p:spPr>
            <a:xfrm>
              <a:off x="-4149566" y="-3285105"/>
              <a:ext cx="4154" cy="2053"/>
            </a:xfrm>
            <a:custGeom>
              <a:avLst/>
              <a:gdLst/>
              <a:ahLst/>
              <a:cxnLst/>
              <a:rect l="l" t="t" r="r" b="b"/>
              <a:pathLst>
                <a:path w="87" h="43" extrusionOk="0">
                  <a:moveTo>
                    <a:pt x="56" y="1"/>
                  </a:moveTo>
                  <a:lnTo>
                    <a:pt x="56" y="1"/>
                  </a:lnTo>
                  <a:cubicBezTo>
                    <a:pt x="49" y="1"/>
                    <a:pt x="45" y="5"/>
                    <a:pt x="38" y="5"/>
                  </a:cubicBezTo>
                  <a:lnTo>
                    <a:pt x="38" y="8"/>
                  </a:lnTo>
                  <a:cubicBezTo>
                    <a:pt x="34" y="12"/>
                    <a:pt x="30" y="12"/>
                    <a:pt x="26" y="12"/>
                  </a:cubicBezTo>
                  <a:lnTo>
                    <a:pt x="11" y="12"/>
                  </a:lnTo>
                  <a:cubicBezTo>
                    <a:pt x="8" y="12"/>
                    <a:pt x="0" y="12"/>
                    <a:pt x="0" y="23"/>
                  </a:cubicBezTo>
                  <a:cubicBezTo>
                    <a:pt x="16" y="34"/>
                    <a:pt x="34" y="23"/>
                    <a:pt x="45" y="42"/>
                  </a:cubicBezTo>
                  <a:cubicBezTo>
                    <a:pt x="87" y="39"/>
                    <a:pt x="71"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1" name="Google Shape;44381;p28"/>
            <p:cNvSpPr/>
            <p:nvPr/>
          </p:nvSpPr>
          <p:spPr>
            <a:xfrm>
              <a:off x="-4097805" y="-3308120"/>
              <a:ext cx="3629" cy="2388"/>
            </a:xfrm>
            <a:custGeom>
              <a:avLst/>
              <a:gdLst/>
              <a:ahLst/>
              <a:cxnLst/>
              <a:rect l="l" t="t" r="r" b="b"/>
              <a:pathLst>
                <a:path w="76" h="50" extrusionOk="0">
                  <a:moveTo>
                    <a:pt x="49" y="0"/>
                  </a:moveTo>
                  <a:cubicBezTo>
                    <a:pt x="23" y="0"/>
                    <a:pt x="0" y="5"/>
                    <a:pt x="15" y="50"/>
                  </a:cubicBezTo>
                  <a:cubicBezTo>
                    <a:pt x="38" y="42"/>
                    <a:pt x="45" y="16"/>
                    <a:pt x="71" y="16"/>
                  </a:cubicBezTo>
                  <a:lnTo>
                    <a:pt x="76" y="16"/>
                  </a:lnTo>
                  <a:cubicBezTo>
                    <a:pt x="71" y="8"/>
                    <a:pt x="71" y="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2" name="Google Shape;44382;p28"/>
            <p:cNvSpPr/>
            <p:nvPr/>
          </p:nvSpPr>
          <p:spPr>
            <a:xfrm>
              <a:off x="-3827922" y="-3331327"/>
              <a:ext cx="5061" cy="2196"/>
            </a:xfrm>
            <a:custGeom>
              <a:avLst/>
              <a:gdLst/>
              <a:ahLst/>
              <a:cxnLst/>
              <a:rect l="l" t="t" r="r" b="b"/>
              <a:pathLst>
                <a:path w="106" h="46" extrusionOk="0">
                  <a:moveTo>
                    <a:pt x="34" y="1"/>
                  </a:moveTo>
                  <a:cubicBezTo>
                    <a:pt x="19" y="1"/>
                    <a:pt x="12" y="8"/>
                    <a:pt x="0" y="23"/>
                  </a:cubicBezTo>
                  <a:cubicBezTo>
                    <a:pt x="8" y="23"/>
                    <a:pt x="15" y="20"/>
                    <a:pt x="19" y="20"/>
                  </a:cubicBezTo>
                  <a:cubicBezTo>
                    <a:pt x="34" y="20"/>
                    <a:pt x="49" y="27"/>
                    <a:pt x="64" y="38"/>
                  </a:cubicBezTo>
                  <a:cubicBezTo>
                    <a:pt x="71" y="42"/>
                    <a:pt x="79" y="46"/>
                    <a:pt x="86" y="46"/>
                  </a:cubicBezTo>
                  <a:cubicBezTo>
                    <a:pt x="94" y="46"/>
                    <a:pt x="102" y="38"/>
                    <a:pt x="105" y="23"/>
                  </a:cubicBezTo>
                  <a:lnTo>
                    <a:pt x="98" y="23"/>
                  </a:lnTo>
                  <a:cubicBezTo>
                    <a:pt x="86" y="23"/>
                    <a:pt x="76" y="20"/>
                    <a:pt x="64" y="12"/>
                  </a:cubicBezTo>
                  <a:cubicBezTo>
                    <a:pt x="53" y="8"/>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3" name="Google Shape;44383;p28"/>
            <p:cNvSpPr/>
            <p:nvPr/>
          </p:nvSpPr>
          <p:spPr>
            <a:xfrm>
              <a:off x="-4134239" y="-3397031"/>
              <a:ext cx="3104" cy="2913"/>
            </a:xfrm>
            <a:custGeom>
              <a:avLst/>
              <a:gdLst/>
              <a:ahLst/>
              <a:cxnLst/>
              <a:rect l="l" t="t" r="r" b="b"/>
              <a:pathLst>
                <a:path w="65" h="61" extrusionOk="0">
                  <a:moveTo>
                    <a:pt x="54" y="1"/>
                  </a:moveTo>
                  <a:cubicBezTo>
                    <a:pt x="35" y="5"/>
                    <a:pt x="19" y="12"/>
                    <a:pt x="4" y="16"/>
                  </a:cubicBezTo>
                  <a:cubicBezTo>
                    <a:pt x="1" y="35"/>
                    <a:pt x="16" y="46"/>
                    <a:pt x="23" y="61"/>
                  </a:cubicBezTo>
                  <a:lnTo>
                    <a:pt x="38" y="61"/>
                  </a:lnTo>
                  <a:cubicBezTo>
                    <a:pt x="23" y="38"/>
                    <a:pt x="64" y="28"/>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4" name="Google Shape;44384;p28"/>
            <p:cNvSpPr/>
            <p:nvPr/>
          </p:nvSpPr>
          <p:spPr>
            <a:xfrm>
              <a:off x="-4202044" y="-3232962"/>
              <a:ext cx="3247" cy="2388"/>
            </a:xfrm>
            <a:custGeom>
              <a:avLst/>
              <a:gdLst/>
              <a:ahLst/>
              <a:cxnLst/>
              <a:rect l="l" t="t" r="r" b="b"/>
              <a:pathLst>
                <a:path w="68" h="50" extrusionOk="0">
                  <a:moveTo>
                    <a:pt x="38" y="1"/>
                  </a:moveTo>
                  <a:cubicBezTo>
                    <a:pt x="19" y="1"/>
                    <a:pt x="0" y="4"/>
                    <a:pt x="0" y="27"/>
                  </a:cubicBezTo>
                  <a:cubicBezTo>
                    <a:pt x="4" y="41"/>
                    <a:pt x="16" y="49"/>
                    <a:pt x="30" y="49"/>
                  </a:cubicBezTo>
                  <a:cubicBezTo>
                    <a:pt x="34" y="49"/>
                    <a:pt x="38" y="49"/>
                    <a:pt x="45" y="46"/>
                  </a:cubicBezTo>
                  <a:cubicBezTo>
                    <a:pt x="68" y="27"/>
                    <a:pt x="49"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5" name="Google Shape;44385;p28"/>
            <p:cNvSpPr/>
            <p:nvPr/>
          </p:nvSpPr>
          <p:spPr>
            <a:xfrm>
              <a:off x="-3855044" y="-3178718"/>
              <a:ext cx="2531" cy="2388"/>
            </a:xfrm>
            <a:custGeom>
              <a:avLst/>
              <a:gdLst/>
              <a:ahLst/>
              <a:cxnLst/>
              <a:rect l="l" t="t" r="r" b="b"/>
              <a:pathLst>
                <a:path w="53" h="50" extrusionOk="0">
                  <a:moveTo>
                    <a:pt x="16" y="1"/>
                  </a:moveTo>
                  <a:cubicBezTo>
                    <a:pt x="0" y="1"/>
                    <a:pt x="0" y="16"/>
                    <a:pt x="8" y="49"/>
                  </a:cubicBezTo>
                  <a:cubicBezTo>
                    <a:pt x="26" y="38"/>
                    <a:pt x="45" y="31"/>
                    <a:pt x="52" y="9"/>
                  </a:cubicBezTo>
                  <a:cubicBezTo>
                    <a:pt x="38" y="4"/>
                    <a:pt x="23"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6" name="Google Shape;44386;p28"/>
            <p:cNvSpPr/>
            <p:nvPr/>
          </p:nvSpPr>
          <p:spPr>
            <a:xfrm>
              <a:off x="-4064619" y="-3544626"/>
              <a:ext cx="3104" cy="3295"/>
            </a:xfrm>
            <a:custGeom>
              <a:avLst/>
              <a:gdLst/>
              <a:ahLst/>
              <a:cxnLst/>
              <a:rect l="l" t="t" r="r" b="b"/>
              <a:pathLst>
                <a:path w="65" h="69" extrusionOk="0">
                  <a:moveTo>
                    <a:pt x="42" y="1"/>
                  </a:moveTo>
                  <a:cubicBezTo>
                    <a:pt x="31" y="1"/>
                    <a:pt x="23" y="5"/>
                    <a:pt x="12" y="8"/>
                  </a:cubicBezTo>
                  <a:lnTo>
                    <a:pt x="9" y="8"/>
                  </a:lnTo>
                  <a:cubicBezTo>
                    <a:pt x="16" y="27"/>
                    <a:pt x="4" y="38"/>
                    <a:pt x="0" y="53"/>
                  </a:cubicBezTo>
                  <a:cubicBezTo>
                    <a:pt x="4" y="60"/>
                    <a:pt x="4" y="64"/>
                    <a:pt x="4" y="68"/>
                  </a:cubicBezTo>
                  <a:cubicBezTo>
                    <a:pt x="27" y="64"/>
                    <a:pt x="27" y="27"/>
                    <a:pt x="53" y="27"/>
                  </a:cubicBezTo>
                  <a:lnTo>
                    <a:pt x="64" y="27"/>
                  </a:lnTo>
                  <a:cubicBezTo>
                    <a:pt x="61" y="8"/>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7" name="Google Shape;44387;p28"/>
            <p:cNvSpPr/>
            <p:nvPr/>
          </p:nvSpPr>
          <p:spPr>
            <a:xfrm>
              <a:off x="-3949446" y="-3341116"/>
              <a:ext cx="2006" cy="3056"/>
            </a:xfrm>
            <a:custGeom>
              <a:avLst/>
              <a:gdLst/>
              <a:ahLst/>
              <a:cxnLst/>
              <a:rect l="l" t="t" r="r" b="b"/>
              <a:pathLst>
                <a:path w="42" h="64" extrusionOk="0">
                  <a:moveTo>
                    <a:pt x="14" y="0"/>
                  </a:moveTo>
                  <a:cubicBezTo>
                    <a:pt x="11" y="0"/>
                    <a:pt x="7" y="0"/>
                    <a:pt x="0" y="4"/>
                  </a:cubicBezTo>
                  <a:cubicBezTo>
                    <a:pt x="0" y="26"/>
                    <a:pt x="4" y="41"/>
                    <a:pt x="19" y="56"/>
                  </a:cubicBezTo>
                  <a:cubicBezTo>
                    <a:pt x="26" y="63"/>
                    <a:pt x="30" y="63"/>
                    <a:pt x="33" y="63"/>
                  </a:cubicBezTo>
                  <a:cubicBezTo>
                    <a:pt x="41" y="63"/>
                    <a:pt x="33" y="45"/>
                    <a:pt x="37" y="41"/>
                  </a:cubicBezTo>
                  <a:cubicBezTo>
                    <a:pt x="33" y="26"/>
                    <a:pt x="3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8" name="Google Shape;44388;p28"/>
            <p:cNvSpPr/>
            <p:nvPr/>
          </p:nvSpPr>
          <p:spPr>
            <a:xfrm>
              <a:off x="-3887753" y="-3630099"/>
              <a:ext cx="1671" cy="2196"/>
            </a:xfrm>
            <a:custGeom>
              <a:avLst/>
              <a:gdLst/>
              <a:ahLst/>
              <a:cxnLst/>
              <a:rect l="l" t="t" r="r" b="b"/>
              <a:pathLst>
                <a:path w="35" h="46" extrusionOk="0">
                  <a:moveTo>
                    <a:pt x="1" y="0"/>
                  </a:moveTo>
                  <a:cubicBezTo>
                    <a:pt x="12" y="30"/>
                    <a:pt x="12" y="30"/>
                    <a:pt x="35" y="45"/>
                  </a:cubicBezTo>
                  <a:cubicBezTo>
                    <a:pt x="28" y="15"/>
                    <a:pt x="28"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9" name="Google Shape;44389;p28"/>
            <p:cNvSpPr/>
            <p:nvPr/>
          </p:nvSpPr>
          <p:spPr>
            <a:xfrm>
              <a:off x="-3837759" y="-3230145"/>
              <a:ext cx="2531" cy="2769"/>
            </a:xfrm>
            <a:custGeom>
              <a:avLst/>
              <a:gdLst/>
              <a:ahLst/>
              <a:cxnLst/>
              <a:rect l="l" t="t" r="r" b="b"/>
              <a:pathLst>
                <a:path w="53" h="58" extrusionOk="0">
                  <a:moveTo>
                    <a:pt x="4" y="1"/>
                  </a:moveTo>
                  <a:cubicBezTo>
                    <a:pt x="1" y="5"/>
                    <a:pt x="1" y="9"/>
                    <a:pt x="1" y="13"/>
                  </a:cubicBezTo>
                  <a:cubicBezTo>
                    <a:pt x="16" y="27"/>
                    <a:pt x="23" y="46"/>
                    <a:pt x="42" y="58"/>
                  </a:cubicBezTo>
                  <a:cubicBezTo>
                    <a:pt x="46" y="49"/>
                    <a:pt x="49" y="46"/>
                    <a:pt x="53" y="39"/>
                  </a:cubicBezTo>
                  <a:cubicBezTo>
                    <a:pt x="49" y="13"/>
                    <a:pt x="38"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0" name="Google Shape;44390;p28"/>
            <p:cNvSpPr/>
            <p:nvPr/>
          </p:nvSpPr>
          <p:spPr>
            <a:xfrm>
              <a:off x="-3867412" y="-3522136"/>
              <a:ext cx="2769" cy="3963"/>
            </a:xfrm>
            <a:custGeom>
              <a:avLst/>
              <a:gdLst/>
              <a:ahLst/>
              <a:cxnLst/>
              <a:rect l="l" t="t" r="r" b="b"/>
              <a:pathLst>
                <a:path w="58" h="83" extrusionOk="0">
                  <a:moveTo>
                    <a:pt x="1" y="1"/>
                  </a:moveTo>
                  <a:cubicBezTo>
                    <a:pt x="9" y="27"/>
                    <a:pt x="20" y="57"/>
                    <a:pt x="35" y="79"/>
                  </a:cubicBezTo>
                  <a:cubicBezTo>
                    <a:pt x="39" y="79"/>
                    <a:pt x="42" y="83"/>
                    <a:pt x="46" y="83"/>
                  </a:cubicBezTo>
                  <a:cubicBezTo>
                    <a:pt x="50" y="75"/>
                    <a:pt x="54" y="72"/>
                    <a:pt x="57" y="64"/>
                  </a:cubicBezTo>
                  <a:cubicBezTo>
                    <a:pt x="50" y="49"/>
                    <a:pt x="35" y="38"/>
                    <a:pt x="35" y="19"/>
                  </a:cubicBezTo>
                  <a:cubicBezTo>
                    <a:pt x="23" y="12"/>
                    <a:pt x="16"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1" name="Google Shape;44391;p28"/>
            <p:cNvSpPr/>
            <p:nvPr/>
          </p:nvSpPr>
          <p:spPr>
            <a:xfrm>
              <a:off x="-3971602" y="-3395742"/>
              <a:ext cx="2196" cy="1814"/>
            </a:xfrm>
            <a:custGeom>
              <a:avLst/>
              <a:gdLst/>
              <a:ahLst/>
              <a:cxnLst/>
              <a:rect l="l" t="t" r="r" b="b"/>
              <a:pathLst>
                <a:path w="46" h="38" extrusionOk="0">
                  <a:moveTo>
                    <a:pt x="19" y="1"/>
                  </a:moveTo>
                  <a:cubicBezTo>
                    <a:pt x="7" y="1"/>
                    <a:pt x="0" y="8"/>
                    <a:pt x="0" y="19"/>
                  </a:cubicBezTo>
                  <a:cubicBezTo>
                    <a:pt x="7" y="30"/>
                    <a:pt x="15" y="37"/>
                    <a:pt x="26" y="37"/>
                  </a:cubicBezTo>
                  <a:lnTo>
                    <a:pt x="30" y="37"/>
                  </a:lnTo>
                  <a:cubicBezTo>
                    <a:pt x="45" y="34"/>
                    <a:pt x="45" y="23"/>
                    <a:pt x="41" y="15"/>
                  </a:cubicBezTo>
                  <a:cubicBezTo>
                    <a:pt x="38" y="4"/>
                    <a:pt x="30"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2" name="Google Shape;44392;p28"/>
            <p:cNvSpPr/>
            <p:nvPr/>
          </p:nvSpPr>
          <p:spPr>
            <a:xfrm>
              <a:off x="-3822192" y="-3214960"/>
              <a:ext cx="2722" cy="2769"/>
            </a:xfrm>
            <a:custGeom>
              <a:avLst/>
              <a:gdLst/>
              <a:ahLst/>
              <a:cxnLst/>
              <a:rect l="l" t="t" r="r" b="b"/>
              <a:pathLst>
                <a:path w="57" h="58" extrusionOk="0">
                  <a:moveTo>
                    <a:pt x="34" y="1"/>
                  </a:moveTo>
                  <a:cubicBezTo>
                    <a:pt x="30" y="1"/>
                    <a:pt x="23" y="9"/>
                    <a:pt x="15" y="12"/>
                  </a:cubicBezTo>
                  <a:cubicBezTo>
                    <a:pt x="11" y="16"/>
                    <a:pt x="4" y="23"/>
                    <a:pt x="0" y="27"/>
                  </a:cubicBezTo>
                  <a:cubicBezTo>
                    <a:pt x="0" y="38"/>
                    <a:pt x="4" y="54"/>
                    <a:pt x="18" y="57"/>
                  </a:cubicBezTo>
                  <a:cubicBezTo>
                    <a:pt x="23" y="45"/>
                    <a:pt x="30" y="42"/>
                    <a:pt x="37" y="35"/>
                  </a:cubicBezTo>
                  <a:cubicBezTo>
                    <a:pt x="49" y="31"/>
                    <a:pt x="56" y="19"/>
                    <a:pt x="45" y="5"/>
                  </a:cubicBezTo>
                  <a:cubicBezTo>
                    <a:pt x="41" y="1"/>
                    <a:pt x="37"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3" name="Google Shape;44393;p28"/>
            <p:cNvSpPr/>
            <p:nvPr/>
          </p:nvSpPr>
          <p:spPr>
            <a:xfrm>
              <a:off x="-4185809" y="-3278659"/>
              <a:ext cx="3581" cy="2722"/>
            </a:xfrm>
            <a:custGeom>
              <a:avLst/>
              <a:gdLst/>
              <a:ahLst/>
              <a:cxnLst/>
              <a:rect l="l" t="t" r="r" b="b"/>
              <a:pathLst>
                <a:path w="75" h="57" extrusionOk="0">
                  <a:moveTo>
                    <a:pt x="42" y="1"/>
                  </a:moveTo>
                  <a:cubicBezTo>
                    <a:pt x="42" y="1"/>
                    <a:pt x="38" y="1"/>
                    <a:pt x="35" y="4"/>
                  </a:cubicBezTo>
                  <a:lnTo>
                    <a:pt x="26" y="4"/>
                  </a:lnTo>
                  <a:cubicBezTo>
                    <a:pt x="12" y="16"/>
                    <a:pt x="0" y="30"/>
                    <a:pt x="0" y="53"/>
                  </a:cubicBezTo>
                  <a:cubicBezTo>
                    <a:pt x="16" y="38"/>
                    <a:pt x="75" y="5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4" name="Google Shape;44394;p28"/>
            <p:cNvSpPr/>
            <p:nvPr/>
          </p:nvSpPr>
          <p:spPr>
            <a:xfrm>
              <a:off x="-3997148" y="-3474481"/>
              <a:ext cx="2340" cy="3104"/>
            </a:xfrm>
            <a:custGeom>
              <a:avLst/>
              <a:gdLst/>
              <a:ahLst/>
              <a:cxnLst/>
              <a:rect l="l" t="t" r="r" b="b"/>
              <a:pathLst>
                <a:path w="49" h="65" extrusionOk="0">
                  <a:moveTo>
                    <a:pt x="1" y="1"/>
                  </a:moveTo>
                  <a:cubicBezTo>
                    <a:pt x="4" y="23"/>
                    <a:pt x="9" y="42"/>
                    <a:pt x="12" y="64"/>
                  </a:cubicBezTo>
                  <a:cubicBezTo>
                    <a:pt x="35" y="57"/>
                    <a:pt x="45" y="45"/>
                    <a:pt x="49" y="23"/>
                  </a:cubicBezTo>
                  <a:cubicBezTo>
                    <a:pt x="35" y="16"/>
                    <a:pt x="16" y="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5" name="Google Shape;44395;p28"/>
            <p:cNvSpPr/>
            <p:nvPr/>
          </p:nvSpPr>
          <p:spPr>
            <a:xfrm>
              <a:off x="-3870372" y="-3659942"/>
              <a:ext cx="2196" cy="3104"/>
            </a:xfrm>
            <a:custGeom>
              <a:avLst/>
              <a:gdLst/>
              <a:ahLst/>
              <a:cxnLst/>
              <a:rect l="l" t="t" r="r" b="b"/>
              <a:pathLst>
                <a:path w="46" h="65" extrusionOk="0">
                  <a:moveTo>
                    <a:pt x="0" y="1"/>
                  </a:moveTo>
                  <a:lnTo>
                    <a:pt x="0" y="1"/>
                  </a:lnTo>
                  <a:cubicBezTo>
                    <a:pt x="4" y="20"/>
                    <a:pt x="7" y="42"/>
                    <a:pt x="11" y="65"/>
                  </a:cubicBezTo>
                  <a:cubicBezTo>
                    <a:pt x="45" y="34"/>
                    <a:pt x="45"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6" name="Google Shape;44396;p28"/>
            <p:cNvSpPr/>
            <p:nvPr/>
          </p:nvSpPr>
          <p:spPr>
            <a:xfrm>
              <a:off x="-4172248" y="-3289928"/>
              <a:ext cx="4345" cy="2769"/>
            </a:xfrm>
            <a:custGeom>
              <a:avLst/>
              <a:gdLst/>
              <a:ahLst/>
              <a:cxnLst/>
              <a:rect l="l" t="t" r="r" b="b"/>
              <a:pathLst>
                <a:path w="91" h="58" extrusionOk="0">
                  <a:moveTo>
                    <a:pt x="38" y="1"/>
                  </a:moveTo>
                  <a:lnTo>
                    <a:pt x="38" y="1"/>
                  </a:lnTo>
                  <a:cubicBezTo>
                    <a:pt x="1" y="23"/>
                    <a:pt x="30" y="35"/>
                    <a:pt x="46" y="50"/>
                  </a:cubicBezTo>
                  <a:cubicBezTo>
                    <a:pt x="53" y="50"/>
                    <a:pt x="65" y="57"/>
                    <a:pt x="72" y="57"/>
                  </a:cubicBezTo>
                  <a:cubicBezTo>
                    <a:pt x="75" y="57"/>
                    <a:pt x="75" y="57"/>
                    <a:pt x="79" y="53"/>
                  </a:cubicBezTo>
                  <a:cubicBezTo>
                    <a:pt x="91" y="42"/>
                    <a:pt x="72" y="35"/>
                    <a:pt x="65" y="27"/>
                  </a:cubicBezTo>
                  <a:cubicBezTo>
                    <a:pt x="56" y="19"/>
                    <a:pt x="49" y="12"/>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7" name="Google Shape;44397;p28"/>
            <p:cNvSpPr/>
            <p:nvPr/>
          </p:nvSpPr>
          <p:spPr>
            <a:xfrm>
              <a:off x="-3848455" y="-3558521"/>
              <a:ext cx="2340" cy="1814"/>
            </a:xfrm>
            <a:custGeom>
              <a:avLst/>
              <a:gdLst/>
              <a:ahLst/>
              <a:cxnLst/>
              <a:rect l="l" t="t" r="r" b="b"/>
              <a:pathLst>
                <a:path w="49" h="38" extrusionOk="0">
                  <a:moveTo>
                    <a:pt x="23" y="0"/>
                  </a:moveTo>
                  <a:cubicBezTo>
                    <a:pt x="8" y="0"/>
                    <a:pt x="1" y="8"/>
                    <a:pt x="1" y="23"/>
                  </a:cubicBezTo>
                  <a:cubicBezTo>
                    <a:pt x="4" y="34"/>
                    <a:pt x="16" y="37"/>
                    <a:pt x="23" y="37"/>
                  </a:cubicBezTo>
                  <a:cubicBezTo>
                    <a:pt x="38" y="37"/>
                    <a:pt x="49" y="26"/>
                    <a:pt x="45" y="15"/>
                  </a:cubicBezTo>
                  <a:cubicBezTo>
                    <a:pt x="45" y="4"/>
                    <a:pt x="3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8" name="Google Shape;44398;p28"/>
            <p:cNvSpPr/>
            <p:nvPr/>
          </p:nvSpPr>
          <p:spPr>
            <a:xfrm>
              <a:off x="-3968928" y="-3410210"/>
              <a:ext cx="2006" cy="2006"/>
            </a:xfrm>
            <a:custGeom>
              <a:avLst/>
              <a:gdLst/>
              <a:ahLst/>
              <a:cxnLst/>
              <a:rect l="l" t="t" r="r" b="b"/>
              <a:pathLst>
                <a:path w="42" h="42" extrusionOk="0">
                  <a:moveTo>
                    <a:pt x="23" y="0"/>
                  </a:moveTo>
                  <a:cubicBezTo>
                    <a:pt x="19" y="0"/>
                    <a:pt x="15" y="4"/>
                    <a:pt x="15" y="4"/>
                  </a:cubicBezTo>
                  <a:cubicBezTo>
                    <a:pt x="4" y="8"/>
                    <a:pt x="1" y="16"/>
                    <a:pt x="1" y="26"/>
                  </a:cubicBezTo>
                  <a:cubicBezTo>
                    <a:pt x="1" y="34"/>
                    <a:pt x="8" y="42"/>
                    <a:pt x="15" y="42"/>
                  </a:cubicBezTo>
                  <a:lnTo>
                    <a:pt x="19" y="42"/>
                  </a:lnTo>
                  <a:cubicBezTo>
                    <a:pt x="30" y="38"/>
                    <a:pt x="41" y="26"/>
                    <a:pt x="38" y="16"/>
                  </a:cubicBezTo>
                  <a:cubicBezTo>
                    <a:pt x="34" y="4"/>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9" name="Google Shape;44399;p28"/>
            <p:cNvSpPr/>
            <p:nvPr/>
          </p:nvSpPr>
          <p:spPr>
            <a:xfrm>
              <a:off x="-3972700" y="-3466985"/>
              <a:ext cx="2531" cy="2006"/>
            </a:xfrm>
            <a:custGeom>
              <a:avLst/>
              <a:gdLst/>
              <a:ahLst/>
              <a:cxnLst/>
              <a:rect l="l" t="t" r="r" b="b"/>
              <a:pathLst>
                <a:path w="53" h="42" extrusionOk="0">
                  <a:moveTo>
                    <a:pt x="1" y="1"/>
                  </a:moveTo>
                  <a:cubicBezTo>
                    <a:pt x="20" y="12"/>
                    <a:pt x="23" y="42"/>
                    <a:pt x="53" y="42"/>
                  </a:cubicBezTo>
                  <a:cubicBezTo>
                    <a:pt x="53" y="12"/>
                    <a:pt x="38"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0" name="Google Shape;44400;p28"/>
            <p:cNvSpPr/>
            <p:nvPr/>
          </p:nvSpPr>
          <p:spPr>
            <a:xfrm>
              <a:off x="-4073692" y="-3332950"/>
              <a:ext cx="3056" cy="2769"/>
            </a:xfrm>
            <a:custGeom>
              <a:avLst/>
              <a:gdLst/>
              <a:ahLst/>
              <a:cxnLst/>
              <a:rect l="l" t="t" r="r" b="b"/>
              <a:pathLst>
                <a:path w="64" h="58" extrusionOk="0">
                  <a:moveTo>
                    <a:pt x="26" y="1"/>
                  </a:moveTo>
                  <a:cubicBezTo>
                    <a:pt x="15" y="4"/>
                    <a:pt x="7" y="12"/>
                    <a:pt x="0" y="20"/>
                  </a:cubicBezTo>
                  <a:lnTo>
                    <a:pt x="0" y="35"/>
                  </a:lnTo>
                  <a:cubicBezTo>
                    <a:pt x="7" y="35"/>
                    <a:pt x="15" y="38"/>
                    <a:pt x="23" y="46"/>
                  </a:cubicBezTo>
                  <a:cubicBezTo>
                    <a:pt x="30" y="49"/>
                    <a:pt x="33" y="57"/>
                    <a:pt x="42" y="57"/>
                  </a:cubicBezTo>
                  <a:cubicBezTo>
                    <a:pt x="49" y="57"/>
                    <a:pt x="56" y="54"/>
                    <a:pt x="64" y="42"/>
                  </a:cubicBezTo>
                  <a:cubicBezTo>
                    <a:pt x="60" y="35"/>
                    <a:pt x="60" y="31"/>
                    <a:pt x="60" y="27"/>
                  </a:cubicBezTo>
                  <a:lnTo>
                    <a:pt x="52" y="27"/>
                  </a:lnTo>
                  <a:cubicBezTo>
                    <a:pt x="37" y="27"/>
                    <a:pt x="26" y="20"/>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1" name="Google Shape;44401;p28"/>
            <p:cNvSpPr/>
            <p:nvPr/>
          </p:nvSpPr>
          <p:spPr>
            <a:xfrm>
              <a:off x="-4040171" y="-3222457"/>
              <a:ext cx="2196" cy="3104"/>
            </a:xfrm>
            <a:custGeom>
              <a:avLst/>
              <a:gdLst/>
              <a:ahLst/>
              <a:cxnLst/>
              <a:rect l="l" t="t" r="r" b="b"/>
              <a:pathLst>
                <a:path w="46" h="65" extrusionOk="0">
                  <a:moveTo>
                    <a:pt x="23" y="1"/>
                  </a:moveTo>
                  <a:cubicBezTo>
                    <a:pt x="1" y="1"/>
                    <a:pt x="4" y="23"/>
                    <a:pt x="4" y="38"/>
                  </a:cubicBezTo>
                  <a:cubicBezTo>
                    <a:pt x="20" y="42"/>
                    <a:pt x="20" y="64"/>
                    <a:pt x="35" y="64"/>
                  </a:cubicBezTo>
                  <a:lnTo>
                    <a:pt x="35" y="35"/>
                  </a:lnTo>
                  <a:cubicBezTo>
                    <a:pt x="38" y="23"/>
                    <a:pt x="4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2" name="Google Shape;44402;p28"/>
            <p:cNvSpPr/>
            <p:nvPr/>
          </p:nvSpPr>
          <p:spPr>
            <a:xfrm>
              <a:off x="-3991944" y="-3379507"/>
              <a:ext cx="2531" cy="2006"/>
            </a:xfrm>
            <a:custGeom>
              <a:avLst/>
              <a:gdLst/>
              <a:ahLst/>
              <a:cxnLst/>
              <a:rect l="l" t="t" r="r" b="b"/>
              <a:pathLst>
                <a:path w="53" h="42" extrusionOk="0">
                  <a:moveTo>
                    <a:pt x="26" y="1"/>
                  </a:moveTo>
                  <a:cubicBezTo>
                    <a:pt x="12" y="1"/>
                    <a:pt x="12" y="23"/>
                    <a:pt x="0" y="34"/>
                  </a:cubicBezTo>
                  <a:cubicBezTo>
                    <a:pt x="4" y="34"/>
                    <a:pt x="4" y="30"/>
                    <a:pt x="7" y="30"/>
                  </a:cubicBezTo>
                  <a:cubicBezTo>
                    <a:pt x="12" y="30"/>
                    <a:pt x="19" y="34"/>
                    <a:pt x="22" y="34"/>
                  </a:cubicBezTo>
                  <a:cubicBezTo>
                    <a:pt x="26" y="37"/>
                    <a:pt x="30" y="42"/>
                    <a:pt x="34" y="42"/>
                  </a:cubicBezTo>
                  <a:cubicBezTo>
                    <a:pt x="41" y="42"/>
                    <a:pt x="45" y="37"/>
                    <a:pt x="49" y="27"/>
                  </a:cubicBezTo>
                  <a:cubicBezTo>
                    <a:pt x="52" y="19"/>
                    <a:pt x="49" y="8"/>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3" name="Google Shape;44403;p28"/>
            <p:cNvSpPr/>
            <p:nvPr/>
          </p:nvSpPr>
          <p:spPr>
            <a:xfrm>
              <a:off x="-3765991" y="-3163199"/>
              <a:ext cx="2340" cy="2244"/>
            </a:xfrm>
            <a:custGeom>
              <a:avLst/>
              <a:gdLst/>
              <a:ahLst/>
              <a:cxnLst/>
              <a:rect l="l" t="t" r="r" b="b"/>
              <a:pathLst>
                <a:path w="49" h="47" extrusionOk="0">
                  <a:moveTo>
                    <a:pt x="30" y="1"/>
                  </a:moveTo>
                  <a:cubicBezTo>
                    <a:pt x="26" y="1"/>
                    <a:pt x="22" y="1"/>
                    <a:pt x="19" y="1"/>
                  </a:cubicBezTo>
                  <a:cubicBezTo>
                    <a:pt x="1" y="12"/>
                    <a:pt x="4" y="31"/>
                    <a:pt x="12" y="46"/>
                  </a:cubicBezTo>
                  <a:cubicBezTo>
                    <a:pt x="30" y="46"/>
                    <a:pt x="45" y="34"/>
                    <a:pt x="49" y="16"/>
                  </a:cubicBezTo>
                  <a:cubicBezTo>
                    <a:pt x="49" y="3"/>
                    <a:pt x="39"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4" name="Google Shape;44404;p28"/>
            <p:cNvSpPr/>
            <p:nvPr/>
          </p:nvSpPr>
          <p:spPr>
            <a:xfrm>
              <a:off x="-4102103" y="-3538753"/>
              <a:ext cx="2722" cy="2769"/>
            </a:xfrm>
            <a:custGeom>
              <a:avLst/>
              <a:gdLst/>
              <a:ahLst/>
              <a:cxnLst/>
              <a:rect l="l" t="t" r="r" b="b"/>
              <a:pathLst>
                <a:path w="57" h="58" extrusionOk="0">
                  <a:moveTo>
                    <a:pt x="35" y="1"/>
                  </a:moveTo>
                  <a:cubicBezTo>
                    <a:pt x="19" y="1"/>
                    <a:pt x="12" y="13"/>
                    <a:pt x="4" y="27"/>
                  </a:cubicBezTo>
                  <a:cubicBezTo>
                    <a:pt x="0" y="46"/>
                    <a:pt x="16" y="53"/>
                    <a:pt x="31" y="57"/>
                  </a:cubicBezTo>
                  <a:cubicBezTo>
                    <a:pt x="31" y="39"/>
                    <a:pt x="42" y="30"/>
                    <a:pt x="57" y="20"/>
                  </a:cubicBezTo>
                  <a:cubicBezTo>
                    <a:pt x="53" y="16"/>
                    <a:pt x="53" y="13"/>
                    <a:pt x="53" y="4"/>
                  </a:cubicBezTo>
                  <a:cubicBezTo>
                    <a:pt x="45" y="1"/>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5" name="Google Shape;44405;p28"/>
            <p:cNvSpPr/>
            <p:nvPr/>
          </p:nvSpPr>
          <p:spPr>
            <a:xfrm>
              <a:off x="-3744933" y="-3244708"/>
              <a:ext cx="2196" cy="2149"/>
            </a:xfrm>
            <a:custGeom>
              <a:avLst/>
              <a:gdLst/>
              <a:ahLst/>
              <a:cxnLst/>
              <a:rect l="l" t="t" r="r" b="b"/>
              <a:pathLst>
                <a:path w="46" h="45" extrusionOk="0">
                  <a:moveTo>
                    <a:pt x="23" y="0"/>
                  </a:moveTo>
                  <a:cubicBezTo>
                    <a:pt x="8" y="4"/>
                    <a:pt x="1" y="11"/>
                    <a:pt x="4" y="26"/>
                  </a:cubicBezTo>
                  <a:cubicBezTo>
                    <a:pt x="4" y="37"/>
                    <a:pt x="12" y="45"/>
                    <a:pt x="27" y="45"/>
                  </a:cubicBezTo>
                  <a:lnTo>
                    <a:pt x="31" y="45"/>
                  </a:lnTo>
                  <a:cubicBezTo>
                    <a:pt x="42" y="45"/>
                    <a:pt x="46" y="37"/>
                    <a:pt x="42" y="26"/>
                  </a:cubicBezTo>
                  <a:cubicBezTo>
                    <a:pt x="38" y="14"/>
                    <a:pt x="42"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6" name="Google Shape;44406;p28"/>
            <p:cNvSpPr/>
            <p:nvPr/>
          </p:nvSpPr>
          <p:spPr>
            <a:xfrm>
              <a:off x="-4001780" y="-3488042"/>
              <a:ext cx="2913" cy="2913"/>
            </a:xfrm>
            <a:custGeom>
              <a:avLst/>
              <a:gdLst/>
              <a:ahLst/>
              <a:cxnLst/>
              <a:rect l="l" t="t" r="r" b="b"/>
              <a:pathLst>
                <a:path w="61" h="61" extrusionOk="0">
                  <a:moveTo>
                    <a:pt x="23" y="0"/>
                  </a:moveTo>
                  <a:cubicBezTo>
                    <a:pt x="19" y="0"/>
                    <a:pt x="11" y="0"/>
                    <a:pt x="4" y="5"/>
                  </a:cubicBezTo>
                  <a:cubicBezTo>
                    <a:pt x="4" y="12"/>
                    <a:pt x="1" y="23"/>
                    <a:pt x="1" y="31"/>
                  </a:cubicBezTo>
                  <a:cubicBezTo>
                    <a:pt x="11" y="45"/>
                    <a:pt x="23" y="57"/>
                    <a:pt x="38" y="60"/>
                  </a:cubicBezTo>
                  <a:cubicBezTo>
                    <a:pt x="27" y="45"/>
                    <a:pt x="61"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7" name="Google Shape;44407;p28"/>
            <p:cNvSpPr/>
            <p:nvPr/>
          </p:nvSpPr>
          <p:spPr>
            <a:xfrm>
              <a:off x="-3894868" y="-3362173"/>
              <a:ext cx="2722" cy="2531"/>
            </a:xfrm>
            <a:custGeom>
              <a:avLst/>
              <a:gdLst/>
              <a:ahLst/>
              <a:cxnLst/>
              <a:rect l="l" t="t" r="r" b="b"/>
              <a:pathLst>
                <a:path w="57" h="53" extrusionOk="0">
                  <a:moveTo>
                    <a:pt x="30" y="0"/>
                  </a:moveTo>
                  <a:cubicBezTo>
                    <a:pt x="15" y="0"/>
                    <a:pt x="15" y="22"/>
                    <a:pt x="12" y="33"/>
                  </a:cubicBezTo>
                  <a:cubicBezTo>
                    <a:pt x="1" y="50"/>
                    <a:pt x="11" y="52"/>
                    <a:pt x="21" y="52"/>
                  </a:cubicBezTo>
                  <a:cubicBezTo>
                    <a:pt x="25" y="52"/>
                    <a:pt x="28" y="52"/>
                    <a:pt x="30" y="52"/>
                  </a:cubicBezTo>
                  <a:cubicBezTo>
                    <a:pt x="34" y="49"/>
                    <a:pt x="38" y="45"/>
                    <a:pt x="46" y="38"/>
                  </a:cubicBezTo>
                  <a:cubicBezTo>
                    <a:pt x="42" y="26"/>
                    <a:pt x="57" y="4"/>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8" name="Google Shape;44408;p28"/>
            <p:cNvSpPr/>
            <p:nvPr/>
          </p:nvSpPr>
          <p:spPr>
            <a:xfrm>
              <a:off x="-3878967" y="-3521754"/>
              <a:ext cx="7354" cy="6781"/>
            </a:xfrm>
            <a:custGeom>
              <a:avLst/>
              <a:gdLst/>
              <a:ahLst/>
              <a:cxnLst/>
              <a:rect l="l" t="t" r="r" b="b"/>
              <a:pathLst>
                <a:path w="154" h="142" extrusionOk="0">
                  <a:moveTo>
                    <a:pt x="139" y="0"/>
                  </a:moveTo>
                  <a:lnTo>
                    <a:pt x="139" y="0"/>
                  </a:lnTo>
                  <a:cubicBezTo>
                    <a:pt x="135" y="4"/>
                    <a:pt x="127" y="4"/>
                    <a:pt x="124" y="4"/>
                  </a:cubicBezTo>
                  <a:cubicBezTo>
                    <a:pt x="124" y="11"/>
                    <a:pt x="120" y="30"/>
                    <a:pt x="116" y="30"/>
                  </a:cubicBezTo>
                  <a:cubicBezTo>
                    <a:pt x="105" y="26"/>
                    <a:pt x="98" y="23"/>
                    <a:pt x="90" y="23"/>
                  </a:cubicBezTo>
                  <a:cubicBezTo>
                    <a:pt x="68" y="23"/>
                    <a:pt x="60" y="41"/>
                    <a:pt x="56" y="71"/>
                  </a:cubicBezTo>
                  <a:cubicBezTo>
                    <a:pt x="27" y="56"/>
                    <a:pt x="38" y="33"/>
                    <a:pt x="34" y="15"/>
                  </a:cubicBezTo>
                  <a:lnTo>
                    <a:pt x="34" y="15"/>
                  </a:lnTo>
                  <a:cubicBezTo>
                    <a:pt x="23" y="23"/>
                    <a:pt x="15" y="26"/>
                    <a:pt x="4" y="33"/>
                  </a:cubicBezTo>
                  <a:cubicBezTo>
                    <a:pt x="27" y="71"/>
                    <a:pt x="1" y="105"/>
                    <a:pt x="1" y="138"/>
                  </a:cubicBezTo>
                  <a:cubicBezTo>
                    <a:pt x="1" y="138"/>
                    <a:pt x="1" y="142"/>
                    <a:pt x="4" y="142"/>
                  </a:cubicBezTo>
                  <a:cubicBezTo>
                    <a:pt x="30" y="131"/>
                    <a:pt x="60" y="109"/>
                    <a:pt x="90" y="109"/>
                  </a:cubicBezTo>
                  <a:cubicBezTo>
                    <a:pt x="101" y="109"/>
                    <a:pt x="108" y="109"/>
                    <a:pt x="120" y="112"/>
                  </a:cubicBezTo>
                  <a:lnTo>
                    <a:pt x="124" y="116"/>
                  </a:lnTo>
                  <a:cubicBezTo>
                    <a:pt x="135" y="71"/>
                    <a:pt x="153" y="38"/>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9" name="Google Shape;44409;p28"/>
            <p:cNvSpPr/>
            <p:nvPr/>
          </p:nvSpPr>
          <p:spPr>
            <a:xfrm>
              <a:off x="-3879683" y="-3510007"/>
              <a:ext cx="5061" cy="6685"/>
            </a:xfrm>
            <a:custGeom>
              <a:avLst/>
              <a:gdLst/>
              <a:ahLst/>
              <a:cxnLst/>
              <a:rect l="l" t="t" r="r" b="b"/>
              <a:pathLst>
                <a:path w="106" h="140" extrusionOk="0">
                  <a:moveTo>
                    <a:pt x="30" y="1"/>
                  </a:moveTo>
                  <a:cubicBezTo>
                    <a:pt x="19" y="4"/>
                    <a:pt x="8" y="4"/>
                    <a:pt x="0" y="4"/>
                  </a:cubicBezTo>
                  <a:cubicBezTo>
                    <a:pt x="8" y="34"/>
                    <a:pt x="79" y="42"/>
                    <a:pt x="34" y="94"/>
                  </a:cubicBezTo>
                  <a:cubicBezTo>
                    <a:pt x="26" y="106"/>
                    <a:pt x="8" y="120"/>
                    <a:pt x="23" y="132"/>
                  </a:cubicBezTo>
                  <a:cubicBezTo>
                    <a:pt x="26" y="139"/>
                    <a:pt x="34" y="139"/>
                    <a:pt x="38" y="139"/>
                  </a:cubicBezTo>
                  <a:cubicBezTo>
                    <a:pt x="53" y="139"/>
                    <a:pt x="64" y="124"/>
                    <a:pt x="75" y="120"/>
                  </a:cubicBezTo>
                  <a:cubicBezTo>
                    <a:pt x="87" y="120"/>
                    <a:pt x="97" y="117"/>
                    <a:pt x="105" y="101"/>
                  </a:cubicBezTo>
                  <a:cubicBezTo>
                    <a:pt x="83" y="87"/>
                    <a:pt x="71" y="68"/>
                    <a:pt x="64" y="42"/>
                  </a:cubicBezTo>
                  <a:cubicBezTo>
                    <a:pt x="61" y="20"/>
                    <a:pt x="49"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0" name="Google Shape;44410;p28"/>
            <p:cNvSpPr/>
            <p:nvPr/>
          </p:nvSpPr>
          <p:spPr>
            <a:xfrm>
              <a:off x="-3877726" y="-3524237"/>
              <a:ext cx="4679" cy="5921"/>
            </a:xfrm>
            <a:custGeom>
              <a:avLst/>
              <a:gdLst/>
              <a:ahLst/>
              <a:cxnLst/>
              <a:rect l="l" t="t" r="r" b="b"/>
              <a:pathLst>
                <a:path w="98" h="124" extrusionOk="0">
                  <a:moveTo>
                    <a:pt x="60" y="0"/>
                  </a:moveTo>
                  <a:cubicBezTo>
                    <a:pt x="49" y="26"/>
                    <a:pt x="34" y="49"/>
                    <a:pt x="4" y="52"/>
                  </a:cubicBezTo>
                  <a:cubicBezTo>
                    <a:pt x="4" y="56"/>
                    <a:pt x="4" y="63"/>
                    <a:pt x="8" y="67"/>
                  </a:cubicBezTo>
                  <a:cubicBezTo>
                    <a:pt x="12" y="85"/>
                    <a:pt x="1" y="108"/>
                    <a:pt x="30" y="123"/>
                  </a:cubicBezTo>
                  <a:cubicBezTo>
                    <a:pt x="34" y="93"/>
                    <a:pt x="42" y="75"/>
                    <a:pt x="64" y="75"/>
                  </a:cubicBezTo>
                  <a:cubicBezTo>
                    <a:pt x="72" y="75"/>
                    <a:pt x="79" y="78"/>
                    <a:pt x="90" y="82"/>
                  </a:cubicBezTo>
                  <a:cubicBezTo>
                    <a:pt x="94" y="82"/>
                    <a:pt x="98" y="63"/>
                    <a:pt x="98" y="56"/>
                  </a:cubicBezTo>
                  <a:cubicBezTo>
                    <a:pt x="82" y="49"/>
                    <a:pt x="64" y="49"/>
                    <a:pt x="79" y="26"/>
                  </a:cubicBezTo>
                  <a:cubicBezTo>
                    <a:pt x="75" y="14"/>
                    <a:pt x="75"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1" name="Google Shape;44411;p28"/>
            <p:cNvSpPr/>
            <p:nvPr/>
          </p:nvSpPr>
          <p:spPr>
            <a:xfrm>
              <a:off x="-3875386" y="-3515690"/>
              <a:ext cx="4297" cy="3247"/>
            </a:xfrm>
            <a:custGeom>
              <a:avLst/>
              <a:gdLst/>
              <a:ahLst/>
              <a:cxnLst/>
              <a:rect l="l" t="t" r="r" b="b"/>
              <a:pathLst>
                <a:path w="90" h="68" extrusionOk="0">
                  <a:moveTo>
                    <a:pt x="45" y="1"/>
                  </a:moveTo>
                  <a:cubicBezTo>
                    <a:pt x="26" y="4"/>
                    <a:pt x="11" y="15"/>
                    <a:pt x="7" y="37"/>
                  </a:cubicBezTo>
                  <a:cubicBezTo>
                    <a:pt x="0" y="53"/>
                    <a:pt x="0" y="68"/>
                    <a:pt x="15" y="68"/>
                  </a:cubicBezTo>
                  <a:cubicBezTo>
                    <a:pt x="19" y="68"/>
                    <a:pt x="23" y="63"/>
                    <a:pt x="26" y="63"/>
                  </a:cubicBezTo>
                  <a:cubicBezTo>
                    <a:pt x="41" y="63"/>
                    <a:pt x="56" y="60"/>
                    <a:pt x="71" y="60"/>
                  </a:cubicBezTo>
                  <a:cubicBezTo>
                    <a:pt x="90" y="41"/>
                    <a:pt x="60" y="30"/>
                    <a:pt x="64" y="15"/>
                  </a:cubicBezTo>
                  <a:cubicBezTo>
                    <a:pt x="60" y="8"/>
                    <a:pt x="52" y="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2" name="Google Shape;44412;p28"/>
            <p:cNvSpPr/>
            <p:nvPr/>
          </p:nvSpPr>
          <p:spPr>
            <a:xfrm>
              <a:off x="-3881975" y="-3520178"/>
              <a:ext cx="4297" cy="5205"/>
            </a:xfrm>
            <a:custGeom>
              <a:avLst/>
              <a:gdLst/>
              <a:ahLst/>
              <a:cxnLst/>
              <a:rect l="l" t="t" r="r" b="b"/>
              <a:pathLst>
                <a:path w="90" h="109" extrusionOk="0">
                  <a:moveTo>
                    <a:pt x="67" y="0"/>
                  </a:moveTo>
                  <a:lnTo>
                    <a:pt x="67" y="0"/>
                  </a:lnTo>
                  <a:cubicBezTo>
                    <a:pt x="52" y="5"/>
                    <a:pt x="37" y="8"/>
                    <a:pt x="41" y="27"/>
                  </a:cubicBezTo>
                  <a:cubicBezTo>
                    <a:pt x="52" y="68"/>
                    <a:pt x="22" y="79"/>
                    <a:pt x="0" y="102"/>
                  </a:cubicBezTo>
                  <a:cubicBezTo>
                    <a:pt x="22" y="105"/>
                    <a:pt x="45" y="105"/>
                    <a:pt x="64" y="109"/>
                  </a:cubicBezTo>
                  <a:lnTo>
                    <a:pt x="64" y="105"/>
                  </a:lnTo>
                  <a:cubicBezTo>
                    <a:pt x="64" y="72"/>
                    <a:pt x="90" y="38"/>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3" name="Google Shape;44413;p28"/>
            <p:cNvSpPr/>
            <p:nvPr/>
          </p:nvSpPr>
          <p:spPr>
            <a:xfrm>
              <a:off x="-3884124" y="-3510342"/>
              <a:ext cx="3772" cy="5396"/>
            </a:xfrm>
            <a:custGeom>
              <a:avLst/>
              <a:gdLst/>
              <a:ahLst/>
              <a:cxnLst/>
              <a:rect l="l" t="t" r="r" b="b"/>
              <a:pathLst>
                <a:path w="79" h="113" extrusionOk="0">
                  <a:moveTo>
                    <a:pt x="15" y="8"/>
                  </a:moveTo>
                  <a:cubicBezTo>
                    <a:pt x="0" y="15"/>
                    <a:pt x="0" y="27"/>
                    <a:pt x="4" y="41"/>
                  </a:cubicBezTo>
                  <a:cubicBezTo>
                    <a:pt x="15" y="56"/>
                    <a:pt x="45" y="37"/>
                    <a:pt x="52" y="64"/>
                  </a:cubicBezTo>
                  <a:cubicBezTo>
                    <a:pt x="49" y="79"/>
                    <a:pt x="37" y="94"/>
                    <a:pt x="45" y="113"/>
                  </a:cubicBezTo>
                  <a:cubicBezTo>
                    <a:pt x="78" y="105"/>
                    <a:pt x="78" y="75"/>
                    <a:pt x="78" y="49"/>
                  </a:cubicBezTo>
                  <a:cubicBezTo>
                    <a:pt x="78" y="1"/>
                    <a:pt x="30" y="34"/>
                    <a:pt x="1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4" name="Google Shape;44414;p28"/>
            <p:cNvSpPr/>
            <p:nvPr/>
          </p:nvSpPr>
          <p:spPr>
            <a:xfrm>
              <a:off x="-3878967" y="-3516597"/>
              <a:ext cx="5921" cy="2722"/>
            </a:xfrm>
            <a:custGeom>
              <a:avLst/>
              <a:gdLst/>
              <a:ahLst/>
              <a:cxnLst/>
              <a:rect l="l" t="t" r="r" b="b"/>
              <a:pathLst>
                <a:path w="124" h="57" extrusionOk="0">
                  <a:moveTo>
                    <a:pt x="90" y="1"/>
                  </a:moveTo>
                  <a:cubicBezTo>
                    <a:pt x="60" y="1"/>
                    <a:pt x="30" y="23"/>
                    <a:pt x="4" y="34"/>
                  </a:cubicBezTo>
                  <a:lnTo>
                    <a:pt x="1" y="34"/>
                  </a:lnTo>
                  <a:cubicBezTo>
                    <a:pt x="8" y="38"/>
                    <a:pt x="11" y="42"/>
                    <a:pt x="19" y="46"/>
                  </a:cubicBezTo>
                  <a:cubicBezTo>
                    <a:pt x="23" y="42"/>
                    <a:pt x="30" y="38"/>
                    <a:pt x="34" y="38"/>
                  </a:cubicBezTo>
                  <a:cubicBezTo>
                    <a:pt x="41" y="38"/>
                    <a:pt x="49" y="42"/>
                    <a:pt x="53" y="49"/>
                  </a:cubicBezTo>
                  <a:cubicBezTo>
                    <a:pt x="60" y="53"/>
                    <a:pt x="68" y="56"/>
                    <a:pt x="75" y="56"/>
                  </a:cubicBezTo>
                  <a:lnTo>
                    <a:pt x="82" y="56"/>
                  </a:lnTo>
                  <a:cubicBezTo>
                    <a:pt x="86" y="34"/>
                    <a:pt x="101" y="23"/>
                    <a:pt x="120" y="20"/>
                  </a:cubicBezTo>
                  <a:cubicBezTo>
                    <a:pt x="124" y="15"/>
                    <a:pt x="124" y="11"/>
                    <a:pt x="124" y="8"/>
                  </a:cubicBezTo>
                  <a:lnTo>
                    <a:pt x="120" y="4"/>
                  </a:lnTo>
                  <a:cubicBezTo>
                    <a:pt x="108" y="1"/>
                    <a:pt x="10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5" name="Google Shape;44415;p28"/>
            <p:cNvSpPr/>
            <p:nvPr/>
          </p:nvSpPr>
          <p:spPr>
            <a:xfrm>
              <a:off x="-3882405" y="-3515355"/>
              <a:ext cx="4345" cy="2722"/>
            </a:xfrm>
            <a:custGeom>
              <a:avLst/>
              <a:gdLst/>
              <a:ahLst/>
              <a:cxnLst/>
              <a:rect l="l" t="t" r="r" b="b"/>
              <a:pathLst>
                <a:path w="91" h="57" extrusionOk="0">
                  <a:moveTo>
                    <a:pt x="9" y="1"/>
                  </a:moveTo>
                  <a:lnTo>
                    <a:pt x="9" y="1"/>
                  </a:lnTo>
                  <a:cubicBezTo>
                    <a:pt x="1" y="27"/>
                    <a:pt x="9" y="49"/>
                    <a:pt x="31" y="56"/>
                  </a:cubicBezTo>
                  <a:lnTo>
                    <a:pt x="46" y="56"/>
                  </a:lnTo>
                  <a:cubicBezTo>
                    <a:pt x="68" y="56"/>
                    <a:pt x="83" y="46"/>
                    <a:pt x="91" y="20"/>
                  </a:cubicBezTo>
                  <a:cubicBezTo>
                    <a:pt x="83" y="16"/>
                    <a:pt x="80" y="12"/>
                    <a:pt x="73" y="8"/>
                  </a:cubicBezTo>
                  <a:cubicBezTo>
                    <a:pt x="54" y="4"/>
                    <a:pt x="31" y="4"/>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6" name="Google Shape;44416;p28"/>
            <p:cNvSpPr/>
            <p:nvPr/>
          </p:nvSpPr>
          <p:spPr>
            <a:xfrm>
              <a:off x="-3875243" y="-3510342"/>
              <a:ext cx="3820" cy="2531"/>
            </a:xfrm>
            <a:custGeom>
              <a:avLst/>
              <a:gdLst/>
              <a:ahLst/>
              <a:cxnLst/>
              <a:rect l="l" t="t" r="r" b="b"/>
              <a:pathLst>
                <a:path w="80" h="53" extrusionOk="0">
                  <a:moveTo>
                    <a:pt x="27" y="1"/>
                  </a:moveTo>
                  <a:cubicBezTo>
                    <a:pt x="16" y="1"/>
                    <a:pt x="1" y="8"/>
                    <a:pt x="4" y="15"/>
                  </a:cubicBezTo>
                  <a:cubicBezTo>
                    <a:pt x="16" y="34"/>
                    <a:pt x="30" y="49"/>
                    <a:pt x="53" y="53"/>
                  </a:cubicBezTo>
                  <a:lnTo>
                    <a:pt x="61" y="53"/>
                  </a:lnTo>
                  <a:cubicBezTo>
                    <a:pt x="75" y="53"/>
                    <a:pt x="80" y="37"/>
                    <a:pt x="75" y="23"/>
                  </a:cubicBezTo>
                  <a:cubicBezTo>
                    <a:pt x="61" y="15"/>
                    <a:pt x="38" y="15"/>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7" name="Google Shape;44417;p28"/>
            <p:cNvSpPr/>
            <p:nvPr/>
          </p:nvSpPr>
          <p:spPr>
            <a:xfrm>
              <a:off x="-3883456" y="-3503370"/>
              <a:ext cx="3247" cy="2531"/>
            </a:xfrm>
            <a:custGeom>
              <a:avLst/>
              <a:gdLst/>
              <a:ahLst/>
              <a:cxnLst/>
              <a:rect l="l" t="t" r="r" b="b"/>
              <a:pathLst>
                <a:path w="68" h="53" extrusionOk="0">
                  <a:moveTo>
                    <a:pt x="19" y="0"/>
                  </a:moveTo>
                  <a:cubicBezTo>
                    <a:pt x="9" y="22"/>
                    <a:pt x="1" y="41"/>
                    <a:pt x="35" y="48"/>
                  </a:cubicBezTo>
                  <a:cubicBezTo>
                    <a:pt x="42" y="48"/>
                    <a:pt x="45" y="52"/>
                    <a:pt x="53" y="52"/>
                  </a:cubicBezTo>
                  <a:cubicBezTo>
                    <a:pt x="57" y="52"/>
                    <a:pt x="64" y="48"/>
                    <a:pt x="64" y="38"/>
                  </a:cubicBezTo>
                  <a:cubicBezTo>
                    <a:pt x="68" y="15"/>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8" name="Google Shape;44418;p28"/>
            <p:cNvSpPr/>
            <p:nvPr/>
          </p:nvSpPr>
          <p:spPr>
            <a:xfrm>
              <a:off x="-3885366" y="-3512872"/>
              <a:ext cx="1958" cy="5969"/>
            </a:xfrm>
            <a:custGeom>
              <a:avLst/>
              <a:gdLst/>
              <a:ahLst/>
              <a:cxnLst/>
              <a:rect l="l" t="t" r="r" b="b"/>
              <a:pathLst>
                <a:path w="41" h="125" extrusionOk="0">
                  <a:moveTo>
                    <a:pt x="33" y="1"/>
                  </a:moveTo>
                  <a:cubicBezTo>
                    <a:pt x="0" y="38"/>
                    <a:pt x="15" y="83"/>
                    <a:pt x="4" y="125"/>
                  </a:cubicBezTo>
                  <a:cubicBezTo>
                    <a:pt x="18" y="121"/>
                    <a:pt x="26" y="109"/>
                    <a:pt x="30" y="94"/>
                  </a:cubicBezTo>
                  <a:cubicBezTo>
                    <a:pt x="26" y="80"/>
                    <a:pt x="26" y="68"/>
                    <a:pt x="41" y="61"/>
                  </a:cubicBezTo>
                  <a:cubicBezTo>
                    <a:pt x="37" y="42"/>
                    <a:pt x="33" y="20"/>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9" name="Google Shape;44419;p28"/>
            <p:cNvSpPr/>
            <p:nvPr/>
          </p:nvSpPr>
          <p:spPr>
            <a:xfrm>
              <a:off x="-3884124" y="-3507333"/>
              <a:ext cx="2531" cy="4011"/>
            </a:xfrm>
            <a:custGeom>
              <a:avLst/>
              <a:gdLst/>
              <a:ahLst/>
              <a:cxnLst/>
              <a:rect l="l" t="t" r="r" b="b"/>
              <a:pathLst>
                <a:path w="53" h="84" extrusionOk="0">
                  <a:moveTo>
                    <a:pt x="52" y="1"/>
                  </a:moveTo>
                  <a:cubicBezTo>
                    <a:pt x="37" y="5"/>
                    <a:pt x="15" y="1"/>
                    <a:pt x="7" y="23"/>
                  </a:cubicBezTo>
                  <a:cubicBezTo>
                    <a:pt x="11" y="38"/>
                    <a:pt x="19" y="57"/>
                    <a:pt x="0" y="72"/>
                  </a:cubicBezTo>
                  <a:cubicBezTo>
                    <a:pt x="4" y="79"/>
                    <a:pt x="15" y="83"/>
                    <a:pt x="26" y="83"/>
                  </a:cubicBezTo>
                  <a:lnTo>
                    <a:pt x="30" y="83"/>
                  </a:lnTo>
                  <a:cubicBezTo>
                    <a:pt x="37" y="72"/>
                    <a:pt x="41" y="61"/>
                    <a:pt x="45" y="50"/>
                  </a:cubicBezTo>
                  <a:cubicBezTo>
                    <a:pt x="37" y="31"/>
                    <a:pt x="49" y="16"/>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0" name="Google Shape;44420;p28"/>
            <p:cNvSpPr/>
            <p:nvPr/>
          </p:nvSpPr>
          <p:spPr>
            <a:xfrm>
              <a:off x="-3886846" y="-3520703"/>
              <a:ext cx="2196" cy="2913"/>
            </a:xfrm>
            <a:custGeom>
              <a:avLst/>
              <a:gdLst/>
              <a:ahLst/>
              <a:cxnLst/>
              <a:rect l="l" t="t" r="r" b="b"/>
              <a:pathLst>
                <a:path w="46" h="61" extrusionOk="0">
                  <a:moveTo>
                    <a:pt x="27" y="1"/>
                  </a:moveTo>
                  <a:cubicBezTo>
                    <a:pt x="16" y="1"/>
                    <a:pt x="12" y="19"/>
                    <a:pt x="9" y="30"/>
                  </a:cubicBezTo>
                  <a:cubicBezTo>
                    <a:pt x="1" y="53"/>
                    <a:pt x="12" y="61"/>
                    <a:pt x="27" y="61"/>
                  </a:cubicBezTo>
                  <a:lnTo>
                    <a:pt x="35" y="61"/>
                  </a:lnTo>
                  <a:cubicBezTo>
                    <a:pt x="31" y="42"/>
                    <a:pt x="42" y="27"/>
                    <a:pt x="46" y="11"/>
                  </a:cubicBezTo>
                  <a:cubicBezTo>
                    <a:pt x="38" y="4"/>
                    <a:pt x="31"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1" name="Google Shape;44421;p28"/>
            <p:cNvSpPr/>
            <p:nvPr/>
          </p:nvSpPr>
          <p:spPr>
            <a:xfrm>
              <a:off x="-3881832" y="-3511965"/>
              <a:ext cx="3629" cy="2196"/>
            </a:xfrm>
            <a:custGeom>
              <a:avLst/>
              <a:gdLst/>
              <a:ahLst/>
              <a:cxnLst/>
              <a:rect l="l" t="t" r="r" b="b"/>
              <a:pathLst>
                <a:path w="76" h="46" extrusionOk="0">
                  <a:moveTo>
                    <a:pt x="34" y="1"/>
                  </a:moveTo>
                  <a:cubicBezTo>
                    <a:pt x="27" y="1"/>
                    <a:pt x="23" y="4"/>
                    <a:pt x="19" y="12"/>
                  </a:cubicBezTo>
                  <a:cubicBezTo>
                    <a:pt x="1" y="35"/>
                    <a:pt x="53" y="19"/>
                    <a:pt x="45" y="45"/>
                  </a:cubicBezTo>
                  <a:cubicBezTo>
                    <a:pt x="53" y="45"/>
                    <a:pt x="64" y="45"/>
                    <a:pt x="75" y="42"/>
                  </a:cubicBezTo>
                  <a:cubicBezTo>
                    <a:pt x="71" y="35"/>
                    <a:pt x="68" y="23"/>
                    <a:pt x="64" y="16"/>
                  </a:cubicBezTo>
                  <a:cubicBezTo>
                    <a:pt x="56"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2" name="Google Shape;44422;p28"/>
            <p:cNvSpPr/>
            <p:nvPr/>
          </p:nvSpPr>
          <p:spPr>
            <a:xfrm>
              <a:off x="-4010327" y="-3222982"/>
              <a:ext cx="7544" cy="12367"/>
            </a:xfrm>
            <a:custGeom>
              <a:avLst/>
              <a:gdLst/>
              <a:ahLst/>
              <a:cxnLst/>
              <a:rect l="l" t="t" r="r" b="b"/>
              <a:pathLst>
                <a:path w="158" h="259" extrusionOk="0">
                  <a:moveTo>
                    <a:pt x="105" y="1"/>
                  </a:moveTo>
                  <a:lnTo>
                    <a:pt x="105" y="1"/>
                  </a:lnTo>
                  <a:cubicBezTo>
                    <a:pt x="83" y="23"/>
                    <a:pt x="45" y="27"/>
                    <a:pt x="19" y="49"/>
                  </a:cubicBezTo>
                  <a:cubicBezTo>
                    <a:pt x="0" y="61"/>
                    <a:pt x="7" y="75"/>
                    <a:pt x="15" y="75"/>
                  </a:cubicBezTo>
                  <a:lnTo>
                    <a:pt x="19" y="75"/>
                  </a:lnTo>
                  <a:cubicBezTo>
                    <a:pt x="30" y="75"/>
                    <a:pt x="38" y="79"/>
                    <a:pt x="45" y="87"/>
                  </a:cubicBezTo>
                  <a:cubicBezTo>
                    <a:pt x="49" y="91"/>
                    <a:pt x="52" y="94"/>
                    <a:pt x="52" y="101"/>
                  </a:cubicBezTo>
                  <a:cubicBezTo>
                    <a:pt x="56" y="113"/>
                    <a:pt x="52" y="128"/>
                    <a:pt x="52" y="135"/>
                  </a:cubicBezTo>
                  <a:cubicBezTo>
                    <a:pt x="45" y="187"/>
                    <a:pt x="71" y="213"/>
                    <a:pt x="105" y="244"/>
                  </a:cubicBezTo>
                  <a:cubicBezTo>
                    <a:pt x="116" y="255"/>
                    <a:pt x="123" y="258"/>
                    <a:pt x="131" y="258"/>
                  </a:cubicBezTo>
                  <a:cubicBezTo>
                    <a:pt x="142" y="258"/>
                    <a:pt x="150" y="248"/>
                    <a:pt x="157" y="232"/>
                  </a:cubicBezTo>
                  <a:lnTo>
                    <a:pt x="157" y="232"/>
                  </a:lnTo>
                  <a:cubicBezTo>
                    <a:pt x="154" y="236"/>
                    <a:pt x="146" y="236"/>
                    <a:pt x="142" y="236"/>
                  </a:cubicBezTo>
                  <a:cubicBezTo>
                    <a:pt x="71" y="236"/>
                    <a:pt x="142" y="128"/>
                    <a:pt x="75" y="128"/>
                  </a:cubicBezTo>
                  <a:cubicBezTo>
                    <a:pt x="75" y="128"/>
                    <a:pt x="71" y="117"/>
                    <a:pt x="75" y="113"/>
                  </a:cubicBezTo>
                  <a:cubicBezTo>
                    <a:pt x="78" y="109"/>
                    <a:pt x="86" y="106"/>
                    <a:pt x="93" y="101"/>
                  </a:cubicBezTo>
                  <a:cubicBezTo>
                    <a:pt x="105" y="94"/>
                    <a:pt x="109" y="83"/>
                    <a:pt x="109" y="72"/>
                  </a:cubicBezTo>
                  <a:cubicBezTo>
                    <a:pt x="64" y="49"/>
                    <a:pt x="142" y="27"/>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3" name="Google Shape;44423;p28"/>
            <p:cNvSpPr/>
            <p:nvPr/>
          </p:nvSpPr>
          <p:spPr>
            <a:xfrm>
              <a:off x="-4094033" y="-3543528"/>
              <a:ext cx="13036" cy="15375"/>
            </a:xfrm>
            <a:custGeom>
              <a:avLst/>
              <a:gdLst/>
              <a:ahLst/>
              <a:cxnLst/>
              <a:rect l="l" t="t" r="r" b="b"/>
              <a:pathLst>
                <a:path w="273" h="322" extrusionOk="0">
                  <a:moveTo>
                    <a:pt x="135" y="0"/>
                  </a:moveTo>
                  <a:cubicBezTo>
                    <a:pt x="123" y="0"/>
                    <a:pt x="116" y="0"/>
                    <a:pt x="104" y="4"/>
                  </a:cubicBezTo>
                  <a:cubicBezTo>
                    <a:pt x="93" y="11"/>
                    <a:pt x="82" y="15"/>
                    <a:pt x="67" y="15"/>
                  </a:cubicBezTo>
                  <a:cubicBezTo>
                    <a:pt x="59" y="15"/>
                    <a:pt x="52" y="15"/>
                    <a:pt x="45" y="11"/>
                  </a:cubicBezTo>
                  <a:lnTo>
                    <a:pt x="30" y="11"/>
                  </a:lnTo>
                  <a:cubicBezTo>
                    <a:pt x="15" y="11"/>
                    <a:pt x="0" y="18"/>
                    <a:pt x="4" y="45"/>
                  </a:cubicBezTo>
                  <a:lnTo>
                    <a:pt x="4" y="60"/>
                  </a:lnTo>
                  <a:cubicBezTo>
                    <a:pt x="15" y="56"/>
                    <a:pt x="23" y="56"/>
                    <a:pt x="30" y="52"/>
                  </a:cubicBezTo>
                  <a:cubicBezTo>
                    <a:pt x="45" y="45"/>
                    <a:pt x="56" y="41"/>
                    <a:pt x="64" y="41"/>
                  </a:cubicBezTo>
                  <a:cubicBezTo>
                    <a:pt x="75" y="41"/>
                    <a:pt x="75" y="49"/>
                    <a:pt x="64" y="78"/>
                  </a:cubicBezTo>
                  <a:cubicBezTo>
                    <a:pt x="59" y="86"/>
                    <a:pt x="67" y="101"/>
                    <a:pt x="71" y="113"/>
                  </a:cubicBezTo>
                  <a:cubicBezTo>
                    <a:pt x="86" y="135"/>
                    <a:pt x="71" y="168"/>
                    <a:pt x="97" y="187"/>
                  </a:cubicBezTo>
                  <a:cubicBezTo>
                    <a:pt x="109" y="191"/>
                    <a:pt x="127" y="187"/>
                    <a:pt x="116" y="206"/>
                  </a:cubicBezTo>
                  <a:cubicBezTo>
                    <a:pt x="109" y="220"/>
                    <a:pt x="97" y="235"/>
                    <a:pt x="82" y="235"/>
                  </a:cubicBezTo>
                  <a:cubicBezTo>
                    <a:pt x="78" y="235"/>
                    <a:pt x="71" y="235"/>
                    <a:pt x="64" y="232"/>
                  </a:cubicBezTo>
                  <a:cubicBezTo>
                    <a:pt x="56" y="225"/>
                    <a:pt x="59" y="217"/>
                    <a:pt x="71" y="209"/>
                  </a:cubicBezTo>
                  <a:cubicBezTo>
                    <a:pt x="75" y="206"/>
                    <a:pt x="78" y="198"/>
                    <a:pt x="78" y="194"/>
                  </a:cubicBezTo>
                  <a:cubicBezTo>
                    <a:pt x="45" y="194"/>
                    <a:pt x="23" y="206"/>
                    <a:pt x="26" y="243"/>
                  </a:cubicBezTo>
                  <a:cubicBezTo>
                    <a:pt x="52" y="287"/>
                    <a:pt x="97" y="310"/>
                    <a:pt x="145" y="322"/>
                  </a:cubicBezTo>
                  <a:cubicBezTo>
                    <a:pt x="145" y="310"/>
                    <a:pt x="145" y="296"/>
                    <a:pt x="154" y="296"/>
                  </a:cubicBezTo>
                  <a:cubicBezTo>
                    <a:pt x="157" y="296"/>
                    <a:pt x="164" y="296"/>
                    <a:pt x="172" y="303"/>
                  </a:cubicBezTo>
                  <a:cubicBezTo>
                    <a:pt x="183" y="310"/>
                    <a:pt x="190" y="314"/>
                    <a:pt x="202" y="314"/>
                  </a:cubicBezTo>
                  <a:lnTo>
                    <a:pt x="206" y="314"/>
                  </a:lnTo>
                  <a:cubicBezTo>
                    <a:pt x="209" y="303"/>
                    <a:pt x="216" y="299"/>
                    <a:pt x="224" y="299"/>
                  </a:cubicBezTo>
                  <a:cubicBezTo>
                    <a:pt x="228" y="299"/>
                    <a:pt x="232" y="299"/>
                    <a:pt x="235" y="303"/>
                  </a:cubicBezTo>
                  <a:cubicBezTo>
                    <a:pt x="239" y="303"/>
                    <a:pt x="243" y="306"/>
                    <a:pt x="247" y="306"/>
                  </a:cubicBezTo>
                  <a:cubicBezTo>
                    <a:pt x="261" y="306"/>
                    <a:pt x="273" y="296"/>
                    <a:pt x="273" y="280"/>
                  </a:cubicBezTo>
                  <a:cubicBezTo>
                    <a:pt x="273" y="270"/>
                    <a:pt x="266" y="251"/>
                    <a:pt x="258" y="247"/>
                  </a:cubicBezTo>
                  <a:cubicBezTo>
                    <a:pt x="254" y="243"/>
                    <a:pt x="250" y="243"/>
                    <a:pt x="250" y="243"/>
                  </a:cubicBezTo>
                  <a:cubicBezTo>
                    <a:pt x="243" y="243"/>
                    <a:pt x="239" y="251"/>
                    <a:pt x="239" y="258"/>
                  </a:cubicBezTo>
                  <a:cubicBezTo>
                    <a:pt x="235" y="265"/>
                    <a:pt x="232" y="270"/>
                    <a:pt x="224" y="270"/>
                  </a:cubicBezTo>
                  <a:lnTo>
                    <a:pt x="221" y="270"/>
                  </a:lnTo>
                  <a:cubicBezTo>
                    <a:pt x="209" y="258"/>
                    <a:pt x="213" y="239"/>
                    <a:pt x="209" y="220"/>
                  </a:cubicBezTo>
                  <a:lnTo>
                    <a:pt x="206" y="220"/>
                  </a:lnTo>
                  <a:cubicBezTo>
                    <a:pt x="157" y="220"/>
                    <a:pt x="157" y="187"/>
                    <a:pt x="154" y="149"/>
                  </a:cubicBezTo>
                  <a:cubicBezTo>
                    <a:pt x="101" y="130"/>
                    <a:pt x="97" y="116"/>
                    <a:pt x="131" y="75"/>
                  </a:cubicBezTo>
                  <a:cubicBezTo>
                    <a:pt x="149" y="52"/>
                    <a:pt x="123" y="23"/>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4" name="Google Shape;44424;p28"/>
            <p:cNvSpPr/>
            <p:nvPr/>
          </p:nvSpPr>
          <p:spPr>
            <a:xfrm>
              <a:off x="-4080520" y="-3531590"/>
              <a:ext cx="9693" cy="9502"/>
            </a:xfrm>
            <a:custGeom>
              <a:avLst/>
              <a:gdLst/>
              <a:ahLst/>
              <a:cxnLst/>
              <a:rect l="l" t="t" r="r" b="b"/>
              <a:pathLst>
                <a:path w="203" h="199" extrusionOk="0">
                  <a:moveTo>
                    <a:pt x="68" y="1"/>
                  </a:moveTo>
                  <a:cubicBezTo>
                    <a:pt x="38" y="15"/>
                    <a:pt x="16" y="42"/>
                    <a:pt x="1" y="72"/>
                  </a:cubicBezTo>
                  <a:cubicBezTo>
                    <a:pt x="16" y="75"/>
                    <a:pt x="12" y="87"/>
                    <a:pt x="12" y="101"/>
                  </a:cubicBezTo>
                  <a:cubicBezTo>
                    <a:pt x="9" y="124"/>
                    <a:pt x="16" y="139"/>
                    <a:pt x="31" y="139"/>
                  </a:cubicBezTo>
                  <a:cubicBezTo>
                    <a:pt x="38" y="139"/>
                    <a:pt x="46" y="135"/>
                    <a:pt x="57" y="127"/>
                  </a:cubicBezTo>
                  <a:cubicBezTo>
                    <a:pt x="64" y="120"/>
                    <a:pt x="72" y="120"/>
                    <a:pt x="76" y="120"/>
                  </a:cubicBezTo>
                  <a:cubicBezTo>
                    <a:pt x="95" y="120"/>
                    <a:pt x="98" y="139"/>
                    <a:pt x="109" y="146"/>
                  </a:cubicBezTo>
                  <a:cubicBezTo>
                    <a:pt x="95" y="172"/>
                    <a:pt x="64" y="172"/>
                    <a:pt x="57" y="195"/>
                  </a:cubicBezTo>
                  <a:cubicBezTo>
                    <a:pt x="64" y="199"/>
                    <a:pt x="68" y="199"/>
                    <a:pt x="72" y="199"/>
                  </a:cubicBezTo>
                  <a:cubicBezTo>
                    <a:pt x="98" y="199"/>
                    <a:pt x="113" y="180"/>
                    <a:pt x="135" y="177"/>
                  </a:cubicBezTo>
                  <a:cubicBezTo>
                    <a:pt x="150" y="177"/>
                    <a:pt x="169" y="172"/>
                    <a:pt x="185" y="172"/>
                  </a:cubicBezTo>
                  <a:cubicBezTo>
                    <a:pt x="180" y="168"/>
                    <a:pt x="180" y="168"/>
                    <a:pt x="180" y="165"/>
                  </a:cubicBezTo>
                  <a:cubicBezTo>
                    <a:pt x="169" y="154"/>
                    <a:pt x="147" y="158"/>
                    <a:pt x="143" y="135"/>
                  </a:cubicBezTo>
                  <a:cubicBezTo>
                    <a:pt x="169" y="127"/>
                    <a:pt x="173" y="94"/>
                    <a:pt x="203" y="90"/>
                  </a:cubicBezTo>
                  <a:cubicBezTo>
                    <a:pt x="203" y="79"/>
                    <a:pt x="203" y="72"/>
                    <a:pt x="199" y="60"/>
                  </a:cubicBezTo>
                  <a:cubicBezTo>
                    <a:pt x="185" y="53"/>
                    <a:pt x="166" y="42"/>
                    <a:pt x="150" y="42"/>
                  </a:cubicBezTo>
                  <a:cubicBezTo>
                    <a:pt x="135" y="42"/>
                    <a:pt x="117" y="53"/>
                    <a:pt x="102" y="75"/>
                  </a:cubicBezTo>
                  <a:cubicBezTo>
                    <a:pt x="98" y="82"/>
                    <a:pt x="98" y="87"/>
                    <a:pt x="95" y="98"/>
                  </a:cubicBezTo>
                  <a:cubicBezTo>
                    <a:pt x="95" y="87"/>
                    <a:pt x="95" y="82"/>
                    <a:pt x="90" y="75"/>
                  </a:cubicBezTo>
                  <a:cubicBezTo>
                    <a:pt x="90" y="37"/>
                    <a:pt x="83" y="2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5" name="Google Shape;44425;p28"/>
            <p:cNvSpPr/>
            <p:nvPr/>
          </p:nvSpPr>
          <p:spPr>
            <a:xfrm>
              <a:off x="-4097996" y="-3538180"/>
              <a:ext cx="8643" cy="9884"/>
            </a:xfrm>
            <a:custGeom>
              <a:avLst/>
              <a:gdLst/>
              <a:ahLst/>
              <a:cxnLst/>
              <a:rect l="l" t="t" r="r" b="b"/>
              <a:pathLst>
                <a:path w="181" h="207" extrusionOk="0">
                  <a:moveTo>
                    <a:pt x="154" y="1"/>
                  </a:moveTo>
                  <a:cubicBezTo>
                    <a:pt x="135" y="23"/>
                    <a:pt x="109" y="27"/>
                    <a:pt x="83" y="27"/>
                  </a:cubicBezTo>
                  <a:cubicBezTo>
                    <a:pt x="80" y="56"/>
                    <a:pt x="102" y="97"/>
                    <a:pt x="57" y="97"/>
                  </a:cubicBezTo>
                  <a:cubicBezTo>
                    <a:pt x="53" y="97"/>
                    <a:pt x="42" y="97"/>
                    <a:pt x="30" y="94"/>
                  </a:cubicBezTo>
                  <a:lnTo>
                    <a:pt x="23" y="94"/>
                  </a:lnTo>
                  <a:cubicBezTo>
                    <a:pt x="1" y="94"/>
                    <a:pt x="1" y="120"/>
                    <a:pt x="12" y="139"/>
                  </a:cubicBezTo>
                  <a:cubicBezTo>
                    <a:pt x="19" y="149"/>
                    <a:pt x="35" y="153"/>
                    <a:pt x="38" y="172"/>
                  </a:cubicBezTo>
                  <a:cubicBezTo>
                    <a:pt x="57" y="172"/>
                    <a:pt x="49" y="206"/>
                    <a:pt x="71" y="206"/>
                  </a:cubicBezTo>
                  <a:lnTo>
                    <a:pt x="75" y="206"/>
                  </a:lnTo>
                  <a:cubicBezTo>
                    <a:pt x="75" y="175"/>
                    <a:pt x="68" y="142"/>
                    <a:pt x="109" y="131"/>
                  </a:cubicBezTo>
                  <a:cubicBezTo>
                    <a:pt x="106" y="94"/>
                    <a:pt x="128" y="82"/>
                    <a:pt x="161" y="82"/>
                  </a:cubicBezTo>
                  <a:lnTo>
                    <a:pt x="165" y="79"/>
                  </a:lnTo>
                  <a:cubicBezTo>
                    <a:pt x="169" y="79"/>
                    <a:pt x="176" y="79"/>
                    <a:pt x="180" y="75"/>
                  </a:cubicBezTo>
                  <a:cubicBezTo>
                    <a:pt x="154" y="56"/>
                    <a:pt x="16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6" name="Google Shape;44426;p28"/>
            <p:cNvSpPr/>
            <p:nvPr/>
          </p:nvSpPr>
          <p:spPr>
            <a:xfrm>
              <a:off x="-4090500" y="-3526959"/>
              <a:ext cx="7019" cy="7544"/>
            </a:xfrm>
            <a:custGeom>
              <a:avLst/>
              <a:gdLst/>
              <a:ahLst/>
              <a:cxnLst/>
              <a:rect l="l" t="t" r="r" b="b"/>
              <a:pathLst>
                <a:path w="147" h="158" extrusionOk="0">
                  <a:moveTo>
                    <a:pt x="30" y="1"/>
                  </a:moveTo>
                  <a:cubicBezTo>
                    <a:pt x="16" y="1"/>
                    <a:pt x="8" y="8"/>
                    <a:pt x="4" y="23"/>
                  </a:cubicBezTo>
                  <a:cubicBezTo>
                    <a:pt x="1" y="35"/>
                    <a:pt x="4" y="49"/>
                    <a:pt x="4" y="61"/>
                  </a:cubicBezTo>
                  <a:cubicBezTo>
                    <a:pt x="27" y="68"/>
                    <a:pt x="42" y="75"/>
                    <a:pt x="23" y="102"/>
                  </a:cubicBezTo>
                  <a:cubicBezTo>
                    <a:pt x="12" y="113"/>
                    <a:pt x="8" y="128"/>
                    <a:pt x="27" y="135"/>
                  </a:cubicBezTo>
                  <a:cubicBezTo>
                    <a:pt x="42" y="132"/>
                    <a:pt x="57" y="132"/>
                    <a:pt x="71" y="128"/>
                  </a:cubicBezTo>
                  <a:lnTo>
                    <a:pt x="83" y="128"/>
                  </a:lnTo>
                  <a:cubicBezTo>
                    <a:pt x="102" y="128"/>
                    <a:pt x="98" y="142"/>
                    <a:pt x="94" y="158"/>
                  </a:cubicBezTo>
                  <a:cubicBezTo>
                    <a:pt x="116" y="150"/>
                    <a:pt x="135" y="142"/>
                    <a:pt x="147" y="120"/>
                  </a:cubicBezTo>
                  <a:cubicBezTo>
                    <a:pt x="106" y="98"/>
                    <a:pt x="57" y="83"/>
                    <a:pt x="57" y="23"/>
                  </a:cubicBezTo>
                  <a:cubicBezTo>
                    <a:pt x="57"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7" name="Google Shape;44427;p28"/>
            <p:cNvSpPr/>
            <p:nvPr/>
          </p:nvSpPr>
          <p:spPr>
            <a:xfrm>
              <a:off x="-4087109" y="-3529442"/>
              <a:ext cx="3104" cy="2531"/>
            </a:xfrm>
            <a:custGeom>
              <a:avLst/>
              <a:gdLst/>
              <a:ahLst/>
              <a:cxnLst/>
              <a:rect l="l" t="t" r="r" b="b"/>
              <a:pathLst>
                <a:path w="65" h="53" extrusionOk="0">
                  <a:moveTo>
                    <a:pt x="9" y="1"/>
                  </a:moveTo>
                  <a:cubicBezTo>
                    <a:pt x="0" y="1"/>
                    <a:pt x="0" y="15"/>
                    <a:pt x="0" y="27"/>
                  </a:cubicBezTo>
                  <a:cubicBezTo>
                    <a:pt x="0" y="45"/>
                    <a:pt x="12" y="53"/>
                    <a:pt x="27" y="53"/>
                  </a:cubicBezTo>
                  <a:lnTo>
                    <a:pt x="35" y="53"/>
                  </a:lnTo>
                  <a:cubicBezTo>
                    <a:pt x="45" y="53"/>
                    <a:pt x="53" y="49"/>
                    <a:pt x="64" y="49"/>
                  </a:cubicBezTo>
                  <a:cubicBezTo>
                    <a:pt x="64" y="37"/>
                    <a:pt x="61" y="30"/>
                    <a:pt x="61" y="19"/>
                  </a:cubicBezTo>
                  <a:lnTo>
                    <a:pt x="57" y="19"/>
                  </a:lnTo>
                  <a:cubicBezTo>
                    <a:pt x="45" y="19"/>
                    <a:pt x="38" y="15"/>
                    <a:pt x="27" y="8"/>
                  </a:cubicBezTo>
                  <a:cubicBezTo>
                    <a:pt x="19" y="1"/>
                    <a:pt x="12"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8" name="Google Shape;44428;p28"/>
            <p:cNvSpPr/>
            <p:nvPr/>
          </p:nvSpPr>
          <p:spPr>
            <a:xfrm>
              <a:off x="-4080854" y="-3520847"/>
              <a:ext cx="4489" cy="1289"/>
            </a:xfrm>
            <a:custGeom>
              <a:avLst/>
              <a:gdLst/>
              <a:ahLst/>
              <a:cxnLst/>
              <a:rect l="l" t="t" r="r" b="b"/>
              <a:pathLst>
                <a:path w="94" h="27" extrusionOk="0">
                  <a:moveTo>
                    <a:pt x="30" y="0"/>
                  </a:moveTo>
                  <a:cubicBezTo>
                    <a:pt x="19" y="0"/>
                    <a:pt x="12" y="0"/>
                    <a:pt x="0" y="4"/>
                  </a:cubicBezTo>
                  <a:cubicBezTo>
                    <a:pt x="23" y="7"/>
                    <a:pt x="42" y="26"/>
                    <a:pt x="64" y="26"/>
                  </a:cubicBezTo>
                  <a:cubicBezTo>
                    <a:pt x="71" y="26"/>
                    <a:pt x="83" y="22"/>
                    <a:pt x="94" y="11"/>
                  </a:cubicBezTo>
                  <a:cubicBezTo>
                    <a:pt x="64" y="4"/>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9" name="Google Shape;44429;p28"/>
            <p:cNvSpPr/>
            <p:nvPr/>
          </p:nvSpPr>
          <p:spPr>
            <a:xfrm>
              <a:off x="-4085486" y="-3528343"/>
              <a:ext cx="5014" cy="2149"/>
            </a:xfrm>
            <a:custGeom>
              <a:avLst/>
              <a:gdLst/>
              <a:ahLst/>
              <a:cxnLst/>
              <a:rect l="l" t="t" r="r" b="b"/>
              <a:pathLst>
                <a:path w="105" h="45" extrusionOk="0">
                  <a:moveTo>
                    <a:pt x="101" y="0"/>
                  </a:moveTo>
                  <a:cubicBezTo>
                    <a:pt x="75" y="0"/>
                    <a:pt x="56" y="22"/>
                    <a:pt x="30" y="26"/>
                  </a:cubicBezTo>
                  <a:cubicBezTo>
                    <a:pt x="19" y="26"/>
                    <a:pt x="11" y="30"/>
                    <a:pt x="1" y="30"/>
                  </a:cubicBezTo>
                  <a:cubicBezTo>
                    <a:pt x="4" y="33"/>
                    <a:pt x="8" y="33"/>
                    <a:pt x="11" y="33"/>
                  </a:cubicBezTo>
                  <a:cubicBezTo>
                    <a:pt x="27" y="41"/>
                    <a:pt x="42" y="45"/>
                    <a:pt x="56" y="45"/>
                  </a:cubicBezTo>
                  <a:cubicBezTo>
                    <a:pt x="75" y="45"/>
                    <a:pt x="94" y="33"/>
                    <a:pt x="105" y="4"/>
                  </a:cubicBezTo>
                  <a:cubicBezTo>
                    <a:pt x="101" y="4"/>
                    <a:pt x="101"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0" name="Google Shape;44430;p28"/>
            <p:cNvSpPr/>
            <p:nvPr/>
          </p:nvSpPr>
          <p:spPr>
            <a:xfrm>
              <a:off x="-4086536" y="-3525335"/>
              <a:ext cx="3772" cy="2196"/>
            </a:xfrm>
            <a:custGeom>
              <a:avLst/>
              <a:gdLst/>
              <a:ahLst/>
              <a:cxnLst/>
              <a:rect l="l" t="t" r="r" b="b"/>
              <a:pathLst>
                <a:path w="79" h="46" extrusionOk="0">
                  <a:moveTo>
                    <a:pt x="23" y="1"/>
                  </a:moveTo>
                  <a:cubicBezTo>
                    <a:pt x="15" y="1"/>
                    <a:pt x="7" y="1"/>
                    <a:pt x="0" y="4"/>
                  </a:cubicBezTo>
                  <a:cubicBezTo>
                    <a:pt x="19" y="34"/>
                    <a:pt x="41" y="46"/>
                    <a:pt x="78" y="46"/>
                  </a:cubicBezTo>
                  <a:cubicBezTo>
                    <a:pt x="64" y="19"/>
                    <a:pt x="4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1" name="Google Shape;44431;p28"/>
            <p:cNvSpPr/>
            <p:nvPr/>
          </p:nvSpPr>
          <p:spPr>
            <a:xfrm>
              <a:off x="-4089258" y="-3520847"/>
              <a:ext cx="3629" cy="2149"/>
            </a:xfrm>
            <a:custGeom>
              <a:avLst/>
              <a:gdLst/>
              <a:ahLst/>
              <a:cxnLst/>
              <a:rect l="l" t="t" r="r" b="b"/>
              <a:pathLst>
                <a:path w="76" h="45" extrusionOk="0">
                  <a:moveTo>
                    <a:pt x="45" y="0"/>
                  </a:moveTo>
                  <a:cubicBezTo>
                    <a:pt x="31" y="4"/>
                    <a:pt x="16" y="4"/>
                    <a:pt x="1" y="7"/>
                  </a:cubicBezTo>
                  <a:cubicBezTo>
                    <a:pt x="4" y="11"/>
                    <a:pt x="4" y="14"/>
                    <a:pt x="4" y="22"/>
                  </a:cubicBezTo>
                  <a:cubicBezTo>
                    <a:pt x="27" y="30"/>
                    <a:pt x="45" y="37"/>
                    <a:pt x="68" y="45"/>
                  </a:cubicBezTo>
                  <a:lnTo>
                    <a:pt x="68" y="30"/>
                  </a:lnTo>
                  <a:cubicBezTo>
                    <a:pt x="72" y="14"/>
                    <a:pt x="76"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2" name="Google Shape;44432;p28"/>
            <p:cNvSpPr/>
            <p:nvPr/>
          </p:nvSpPr>
          <p:spPr>
            <a:xfrm>
              <a:off x="-4143884" y="-3279900"/>
              <a:ext cx="3104" cy="3438"/>
            </a:xfrm>
            <a:custGeom>
              <a:avLst/>
              <a:gdLst/>
              <a:ahLst/>
              <a:cxnLst/>
              <a:rect l="l" t="t" r="r" b="b"/>
              <a:pathLst>
                <a:path w="65" h="72" extrusionOk="0">
                  <a:moveTo>
                    <a:pt x="46" y="0"/>
                  </a:moveTo>
                  <a:cubicBezTo>
                    <a:pt x="38" y="0"/>
                    <a:pt x="35" y="0"/>
                    <a:pt x="27" y="8"/>
                  </a:cubicBezTo>
                  <a:cubicBezTo>
                    <a:pt x="1" y="37"/>
                    <a:pt x="20" y="64"/>
                    <a:pt x="64" y="71"/>
                  </a:cubicBezTo>
                  <a:cubicBezTo>
                    <a:pt x="64" y="53"/>
                    <a:pt x="61" y="37"/>
                    <a:pt x="61" y="23"/>
                  </a:cubicBezTo>
                  <a:cubicBezTo>
                    <a:pt x="57" y="11"/>
                    <a:pt x="54"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3" name="Google Shape;44433;p28"/>
            <p:cNvSpPr/>
            <p:nvPr/>
          </p:nvSpPr>
          <p:spPr>
            <a:xfrm>
              <a:off x="-4147418" y="-3264238"/>
              <a:ext cx="2196" cy="5969"/>
            </a:xfrm>
            <a:custGeom>
              <a:avLst/>
              <a:gdLst/>
              <a:ahLst/>
              <a:cxnLst/>
              <a:rect l="l" t="t" r="r" b="b"/>
              <a:pathLst>
                <a:path w="46" h="125" extrusionOk="0">
                  <a:moveTo>
                    <a:pt x="19" y="1"/>
                  </a:moveTo>
                  <a:cubicBezTo>
                    <a:pt x="0" y="16"/>
                    <a:pt x="7" y="35"/>
                    <a:pt x="7" y="50"/>
                  </a:cubicBezTo>
                  <a:cubicBezTo>
                    <a:pt x="11" y="65"/>
                    <a:pt x="11" y="83"/>
                    <a:pt x="16" y="99"/>
                  </a:cubicBezTo>
                  <a:cubicBezTo>
                    <a:pt x="16" y="109"/>
                    <a:pt x="19" y="121"/>
                    <a:pt x="34" y="125"/>
                  </a:cubicBezTo>
                  <a:cubicBezTo>
                    <a:pt x="26" y="83"/>
                    <a:pt x="45" y="42"/>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4" name="Google Shape;44434;p28"/>
            <p:cNvSpPr/>
            <p:nvPr/>
          </p:nvSpPr>
          <p:spPr>
            <a:xfrm>
              <a:off x="-4185474" y="-3243658"/>
              <a:ext cx="5969" cy="8786"/>
            </a:xfrm>
            <a:custGeom>
              <a:avLst/>
              <a:gdLst/>
              <a:ahLst/>
              <a:cxnLst/>
              <a:rect l="l" t="t" r="r" b="b"/>
              <a:pathLst>
                <a:path w="125" h="184" extrusionOk="0">
                  <a:moveTo>
                    <a:pt x="68" y="0"/>
                  </a:moveTo>
                  <a:cubicBezTo>
                    <a:pt x="61" y="0"/>
                    <a:pt x="57" y="15"/>
                    <a:pt x="54" y="23"/>
                  </a:cubicBezTo>
                  <a:cubicBezTo>
                    <a:pt x="50" y="30"/>
                    <a:pt x="45" y="45"/>
                    <a:pt x="42" y="56"/>
                  </a:cubicBezTo>
                  <a:cubicBezTo>
                    <a:pt x="80" y="82"/>
                    <a:pt x="54" y="105"/>
                    <a:pt x="35" y="123"/>
                  </a:cubicBezTo>
                  <a:cubicBezTo>
                    <a:pt x="23" y="139"/>
                    <a:pt x="1" y="146"/>
                    <a:pt x="19" y="172"/>
                  </a:cubicBezTo>
                  <a:cubicBezTo>
                    <a:pt x="28" y="184"/>
                    <a:pt x="31" y="184"/>
                    <a:pt x="38" y="184"/>
                  </a:cubicBezTo>
                  <a:cubicBezTo>
                    <a:pt x="42" y="184"/>
                    <a:pt x="50" y="184"/>
                    <a:pt x="54" y="180"/>
                  </a:cubicBezTo>
                  <a:cubicBezTo>
                    <a:pt x="61" y="180"/>
                    <a:pt x="64" y="175"/>
                    <a:pt x="68" y="175"/>
                  </a:cubicBezTo>
                  <a:lnTo>
                    <a:pt x="72" y="175"/>
                  </a:lnTo>
                  <a:cubicBezTo>
                    <a:pt x="72" y="165"/>
                    <a:pt x="72" y="149"/>
                    <a:pt x="83" y="142"/>
                  </a:cubicBezTo>
                  <a:cubicBezTo>
                    <a:pt x="87" y="131"/>
                    <a:pt x="90" y="123"/>
                    <a:pt x="95" y="113"/>
                  </a:cubicBezTo>
                  <a:lnTo>
                    <a:pt x="95" y="97"/>
                  </a:lnTo>
                  <a:cubicBezTo>
                    <a:pt x="87" y="75"/>
                    <a:pt x="102" y="60"/>
                    <a:pt x="113" y="41"/>
                  </a:cubicBezTo>
                  <a:cubicBezTo>
                    <a:pt x="124" y="18"/>
                    <a:pt x="117" y="15"/>
                    <a:pt x="106" y="15"/>
                  </a:cubicBezTo>
                  <a:lnTo>
                    <a:pt x="98" y="15"/>
                  </a:lnTo>
                  <a:cubicBezTo>
                    <a:pt x="90" y="15"/>
                    <a:pt x="83" y="15"/>
                    <a:pt x="80" y="11"/>
                  </a:cubicBezTo>
                  <a:cubicBezTo>
                    <a:pt x="76" y="0"/>
                    <a:pt x="7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5" name="Google Shape;44435;p28"/>
            <p:cNvSpPr/>
            <p:nvPr/>
          </p:nvSpPr>
          <p:spPr>
            <a:xfrm>
              <a:off x="-4181511" y="-3238883"/>
              <a:ext cx="6446" cy="4345"/>
            </a:xfrm>
            <a:custGeom>
              <a:avLst/>
              <a:gdLst/>
              <a:ahLst/>
              <a:cxnLst/>
              <a:rect l="l" t="t" r="r" b="b"/>
              <a:pathLst>
                <a:path w="135" h="91" extrusionOk="0">
                  <a:moveTo>
                    <a:pt x="67" y="1"/>
                  </a:moveTo>
                  <a:cubicBezTo>
                    <a:pt x="49" y="1"/>
                    <a:pt x="30" y="5"/>
                    <a:pt x="12" y="13"/>
                  </a:cubicBezTo>
                  <a:cubicBezTo>
                    <a:pt x="7" y="23"/>
                    <a:pt x="4" y="31"/>
                    <a:pt x="0" y="42"/>
                  </a:cubicBezTo>
                  <a:cubicBezTo>
                    <a:pt x="4" y="72"/>
                    <a:pt x="30" y="80"/>
                    <a:pt x="57" y="80"/>
                  </a:cubicBezTo>
                  <a:cubicBezTo>
                    <a:pt x="60" y="65"/>
                    <a:pt x="30" y="57"/>
                    <a:pt x="45" y="42"/>
                  </a:cubicBezTo>
                  <a:cubicBezTo>
                    <a:pt x="49" y="39"/>
                    <a:pt x="52" y="39"/>
                    <a:pt x="57" y="39"/>
                  </a:cubicBezTo>
                  <a:cubicBezTo>
                    <a:pt x="64" y="39"/>
                    <a:pt x="71" y="42"/>
                    <a:pt x="79" y="49"/>
                  </a:cubicBezTo>
                  <a:cubicBezTo>
                    <a:pt x="93" y="65"/>
                    <a:pt x="112" y="75"/>
                    <a:pt x="131" y="91"/>
                  </a:cubicBezTo>
                  <a:lnTo>
                    <a:pt x="131" y="87"/>
                  </a:lnTo>
                  <a:cubicBezTo>
                    <a:pt x="135" y="31"/>
                    <a:pt x="112"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6" name="Google Shape;44436;p28"/>
            <p:cNvSpPr/>
            <p:nvPr/>
          </p:nvSpPr>
          <p:spPr>
            <a:xfrm>
              <a:off x="-4186525" y="-3232771"/>
              <a:ext cx="6828" cy="6064"/>
            </a:xfrm>
            <a:custGeom>
              <a:avLst/>
              <a:gdLst/>
              <a:ahLst/>
              <a:cxnLst/>
              <a:rect l="l" t="t" r="r" b="b"/>
              <a:pathLst>
                <a:path w="143" h="127" extrusionOk="0">
                  <a:moveTo>
                    <a:pt x="57" y="0"/>
                  </a:moveTo>
                  <a:cubicBezTo>
                    <a:pt x="50" y="0"/>
                    <a:pt x="38" y="11"/>
                    <a:pt x="27" y="19"/>
                  </a:cubicBezTo>
                  <a:cubicBezTo>
                    <a:pt x="23" y="26"/>
                    <a:pt x="19" y="34"/>
                    <a:pt x="12" y="34"/>
                  </a:cubicBezTo>
                  <a:cubicBezTo>
                    <a:pt x="5" y="37"/>
                    <a:pt x="0" y="42"/>
                    <a:pt x="0" y="52"/>
                  </a:cubicBezTo>
                  <a:cubicBezTo>
                    <a:pt x="34" y="68"/>
                    <a:pt x="64" y="86"/>
                    <a:pt x="98" y="101"/>
                  </a:cubicBezTo>
                  <a:cubicBezTo>
                    <a:pt x="102" y="113"/>
                    <a:pt x="102" y="127"/>
                    <a:pt x="117" y="127"/>
                  </a:cubicBezTo>
                  <a:lnTo>
                    <a:pt x="120" y="123"/>
                  </a:lnTo>
                  <a:cubicBezTo>
                    <a:pt x="131" y="123"/>
                    <a:pt x="143" y="109"/>
                    <a:pt x="131" y="97"/>
                  </a:cubicBezTo>
                  <a:cubicBezTo>
                    <a:pt x="120" y="82"/>
                    <a:pt x="112" y="71"/>
                    <a:pt x="124" y="52"/>
                  </a:cubicBezTo>
                  <a:cubicBezTo>
                    <a:pt x="120" y="34"/>
                    <a:pt x="112" y="26"/>
                    <a:pt x="98" y="26"/>
                  </a:cubicBezTo>
                  <a:lnTo>
                    <a:pt x="86" y="26"/>
                  </a:lnTo>
                  <a:cubicBezTo>
                    <a:pt x="90" y="37"/>
                    <a:pt x="90" y="49"/>
                    <a:pt x="79" y="52"/>
                  </a:cubicBezTo>
                  <a:lnTo>
                    <a:pt x="76" y="52"/>
                  </a:lnTo>
                  <a:cubicBezTo>
                    <a:pt x="64" y="52"/>
                    <a:pt x="64" y="45"/>
                    <a:pt x="64" y="34"/>
                  </a:cubicBezTo>
                  <a:cubicBezTo>
                    <a:pt x="67" y="8"/>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7" name="Google Shape;44437;p28"/>
            <p:cNvSpPr/>
            <p:nvPr/>
          </p:nvSpPr>
          <p:spPr>
            <a:xfrm>
              <a:off x="-4182418" y="-3234585"/>
              <a:ext cx="3820" cy="4345"/>
            </a:xfrm>
            <a:custGeom>
              <a:avLst/>
              <a:gdLst/>
              <a:ahLst/>
              <a:cxnLst/>
              <a:rect l="l" t="t" r="r" b="b"/>
              <a:pathLst>
                <a:path w="80" h="91" extrusionOk="0">
                  <a:moveTo>
                    <a:pt x="42" y="1"/>
                  </a:moveTo>
                  <a:cubicBezTo>
                    <a:pt x="34" y="1"/>
                    <a:pt x="34" y="8"/>
                    <a:pt x="31" y="20"/>
                  </a:cubicBezTo>
                  <a:cubicBezTo>
                    <a:pt x="31" y="27"/>
                    <a:pt x="26" y="35"/>
                    <a:pt x="19" y="35"/>
                  </a:cubicBezTo>
                  <a:cubicBezTo>
                    <a:pt x="19" y="35"/>
                    <a:pt x="16" y="35"/>
                    <a:pt x="16" y="30"/>
                  </a:cubicBezTo>
                  <a:cubicBezTo>
                    <a:pt x="0" y="38"/>
                    <a:pt x="0" y="53"/>
                    <a:pt x="0" y="64"/>
                  </a:cubicBezTo>
                  <a:lnTo>
                    <a:pt x="12" y="64"/>
                  </a:lnTo>
                  <a:cubicBezTo>
                    <a:pt x="26" y="64"/>
                    <a:pt x="34" y="72"/>
                    <a:pt x="38" y="90"/>
                  </a:cubicBezTo>
                  <a:cubicBezTo>
                    <a:pt x="49" y="83"/>
                    <a:pt x="49" y="68"/>
                    <a:pt x="49" y="57"/>
                  </a:cubicBezTo>
                  <a:cubicBezTo>
                    <a:pt x="49" y="38"/>
                    <a:pt x="79" y="30"/>
                    <a:pt x="57" y="12"/>
                  </a:cubicBezTo>
                  <a:cubicBezTo>
                    <a:pt x="49" y="4"/>
                    <a:pt x="45"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8" name="Google Shape;44438;p28"/>
            <p:cNvSpPr/>
            <p:nvPr/>
          </p:nvSpPr>
          <p:spPr>
            <a:xfrm>
              <a:off x="-4172964" y="-3241175"/>
              <a:ext cx="1862" cy="3772"/>
            </a:xfrm>
            <a:custGeom>
              <a:avLst/>
              <a:gdLst/>
              <a:ahLst/>
              <a:cxnLst/>
              <a:rect l="l" t="t" r="r" b="b"/>
              <a:pathLst>
                <a:path w="39" h="79" extrusionOk="0">
                  <a:moveTo>
                    <a:pt x="38" y="1"/>
                  </a:moveTo>
                  <a:lnTo>
                    <a:pt x="38" y="1"/>
                  </a:lnTo>
                  <a:cubicBezTo>
                    <a:pt x="1" y="23"/>
                    <a:pt x="1" y="23"/>
                    <a:pt x="1" y="79"/>
                  </a:cubicBezTo>
                  <a:cubicBezTo>
                    <a:pt x="27" y="75"/>
                    <a:pt x="12" y="42"/>
                    <a:pt x="35" y="38"/>
                  </a:cubicBezTo>
                  <a:cubicBezTo>
                    <a:pt x="35" y="23"/>
                    <a:pt x="38" y="1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9" name="Google Shape;44439;p28"/>
            <p:cNvSpPr/>
            <p:nvPr/>
          </p:nvSpPr>
          <p:spPr>
            <a:xfrm>
              <a:off x="-4176163" y="-3234585"/>
              <a:ext cx="3104" cy="2197"/>
            </a:xfrm>
            <a:custGeom>
              <a:avLst/>
              <a:gdLst/>
              <a:ahLst/>
              <a:cxnLst/>
              <a:rect l="l" t="t" r="r" b="b"/>
              <a:pathLst>
                <a:path w="65" h="46" extrusionOk="0">
                  <a:moveTo>
                    <a:pt x="19" y="1"/>
                  </a:moveTo>
                  <a:cubicBezTo>
                    <a:pt x="16" y="12"/>
                    <a:pt x="0" y="27"/>
                    <a:pt x="19" y="38"/>
                  </a:cubicBezTo>
                  <a:cubicBezTo>
                    <a:pt x="23" y="42"/>
                    <a:pt x="30" y="46"/>
                    <a:pt x="38" y="46"/>
                  </a:cubicBezTo>
                  <a:cubicBezTo>
                    <a:pt x="49" y="46"/>
                    <a:pt x="57" y="38"/>
                    <a:pt x="57" y="30"/>
                  </a:cubicBezTo>
                  <a:cubicBezTo>
                    <a:pt x="64" y="4"/>
                    <a:pt x="34" y="8"/>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0" name="Google Shape;44440;p28"/>
            <p:cNvSpPr/>
            <p:nvPr/>
          </p:nvSpPr>
          <p:spPr>
            <a:xfrm>
              <a:off x="-3972127" y="-3208132"/>
              <a:ext cx="19673" cy="14277"/>
            </a:xfrm>
            <a:custGeom>
              <a:avLst/>
              <a:gdLst/>
              <a:ahLst/>
              <a:cxnLst/>
              <a:rect l="l" t="t" r="r" b="b"/>
              <a:pathLst>
                <a:path w="412" h="299" extrusionOk="0">
                  <a:moveTo>
                    <a:pt x="359" y="0"/>
                  </a:moveTo>
                  <a:cubicBezTo>
                    <a:pt x="348" y="7"/>
                    <a:pt x="337" y="11"/>
                    <a:pt x="329" y="19"/>
                  </a:cubicBezTo>
                  <a:cubicBezTo>
                    <a:pt x="325" y="37"/>
                    <a:pt x="265" y="11"/>
                    <a:pt x="296" y="59"/>
                  </a:cubicBezTo>
                  <a:cubicBezTo>
                    <a:pt x="310" y="86"/>
                    <a:pt x="284" y="109"/>
                    <a:pt x="262" y="116"/>
                  </a:cubicBezTo>
                  <a:cubicBezTo>
                    <a:pt x="254" y="120"/>
                    <a:pt x="243" y="123"/>
                    <a:pt x="232" y="123"/>
                  </a:cubicBezTo>
                  <a:cubicBezTo>
                    <a:pt x="220" y="123"/>
                    <a:pt x="206" y="120"/>
                    <a:pt x="194" y="104"/>
                  </a:cubicBezTo>
                  <a:cubicBezTo>
                    <a:pt x="172" y="71"/>
                    <a:pt x="139" y="45"/>
                    <a:pt x="97" y="33"/>
                  </a:cubicBezTo>
                  <a:cubicBezTo>
                    <a:pt x="94" y="37"/>
                    <a:pt x="90" y="41"/>
                    <a:pt x="86" y="49"/>
                  </a:cubicBezTo>
                  <a:cubicBezTo>
                    <a:pt x="82" y="59"/>
                    <a:pt x="75" y="78"/>
                    <a:pt x="78" y="82"/>
                  </a:cubicBezTo>
                  <a:cubicBezTo>
                    <a:pt x="131" y="120"/>
                    <a:pt x="82" y="120"/>
                    <a:pt x="63" y="127"/>
                  </a:cubicBezTo>
                  <a:cubicBezTo>
                    <a:pt x="68" y="154"/>
                    <a:pt x="86" y="168"/>
                    <a:pt x="105" y="180"/>
                  </a:cubicBezTo>
                  <a:cubicBezTo>
                    <a:pt x="123" y="187"/>
                    <a:pt x="149" y="202"/>
                    <a:pt x="139" y="221"/>
                  </a:cubicBezTo>
                  <a:cubicBezTo>
                    <a:pt x="131" y="228"/>
                    <a:pt x="120" y="247"/>
                    <a:pt x="101" y="247"/>
                  </a:cubicBezTo>
                  <a:cubicBezTo>
                    <a:pt x="94" y="247"/>
                    <a:pt x="86" y="243"/>
                    <a:pt x="75" y="232"/>
                  </a:cubicBezTo>
                  <a:cubicBezTo>
                    <a:pt x="68" y="228"/>
                    <a:pt x="63" y="228"/>
                    <a:pt x="56" y="228"/>
                  </a:cubicBezTo>
                  <a:cubicBezTo>
                    <a:pt x="37" y="228"/>
                    <a:pt x="18" y="243"/>
                    <a:pt x="0" y="243"/>
                  </a:cubicBezTo>
                  <a:cubicBezTo>
                    <a:pt x="4" y="269"/>
                    <a:pt x="20" y="272"/>
                    <a:pt x="36" y="272"/>
                  </a:cubicBezTo>
                  <a:cubicBezTo>
                    <a:pt x="39" y="272"/>
                    <a:pt x="43" y="271"/>
                    <a:pt x="47" y="271"/>
                  </a:cubicBezTo>
                  <a:cubicBezTo>
                    <a:pt x="57" y="271"/>
                    <a:pt x="66" y="272"/>
                    <a:pt x="71" y="280"/>
                  </a:cubicBezTo>
                  <a:cubicBezTo>
                    <a:pt x="78" y="292"/>
                    <a:pt x="86" y="299"/>
                    <a:pt x="94" y="299"/>
                  </a:cubicBezTo>
                  <a:cubicBezTo>
                    <a:pt x="97" y="299"/>
                    <a:pt x="101" y="292"/>
                    <a:pt x="105" y="280"/>
                  </a:cubicBezTo>
                  <a:cubicBezTo>
                    <a:pt x="113" y="261"/>
                    <a:pt x="120" y="254"/>
                    <a:pt x="127" y="254"/>
                  </a:cubicBezTo>
                  <a:cubicBezTo>
                    <a:pt x="135" y="254"/>
                    <a:pt x="142" y="258"/>
                    <a:pt x="146" y="261"/>
                  </a:cubicBezTo>
                  <a:cubicBezTo>
                    <a:pt x="153" y="266"/>
                    <a:pt x="161" y="269"/>
                    <a:pt x="168" y="269"/>
                  </a:cubicBezTo>
                  <a:lnTo>
                    <a:pt x="172" y="269"/>
                  </a:lnTo>
                  <a:cubicBezTo>
                    <a:pt x="198" y="261"/>
                    <a:pt x="183" y="213"/>
                    <a:pt x="213" y="213"/>
                  </a:cubicBezTo>
                  <a:cubicBezTo>
                    <a:pt x="217" y="213"/>
                    <a:pt x="220" y="213"/>
                    <a:pt x="228" y="216"/>
                  </a:cubicBezTo>
                  <a:cubicBezTo>
                    <a:pt x="228" y="209"/>
                    <a:pt x="228" y="198"/>
                    <a:pt x="232" y="194"/>
                  </a:cubicBezTo>
                  <a:lnTo>
                    <a:pt x="239" y="194"/>
                  </a:lnTo>
                  <a:cubicBezTo>
                    <a:pt x="251" y="194"/>
                    <a:pt x="254" y="206"/>
                    <a:pt x="262" y="213"/>
                  </a:cubicBezTo>
                  <a:cubicBezTo>
                    <a:pt x="270" y="206"/>
                    <a:pt x="280" y="202"/>
                    <a:pt x="288" y="202"/>
                  </a:cubicBezTo>
                  <a:cubicBezTo>
                    <a:pt x="306" y="202"/>
                    <a:pt x="322" y="216"/>
                    <a:pt x="340" y="232"/>
                  </a:cubicBezTo>
                  <a:cubicBezTo>
                    <a:pt x="325" y="243"/>
                    <a:pt x="303" y="243"/>
                    <a:pt x="299" y="261"/>
                  </a:cubicBezTo>
                  <a:lnTo>
                    <a:pt x="299" y="269"/>
                  </a:lnTo>
                  <a:lnTo>
                    <a:pt x="306" y="269"/>
                  </a:lnTo>
                  <a:cubicBezTo>
                    <a:pt x="318" y="269"/>
                    <a:pt x="332" y="277"/>
                    <a:pt x="344" y="280"/>
                  </a:cubicBezTo>
                  <a:cubicBezTo>
                    <a:pt x="355" y="277"/>
                    <a:pt x="370" y="273"/>
                    <a:pt x="374" y="258"/>
                  </a:cubicBezTo>
                  <a:cubicBezTo>
                    <a:pt x="366" y="213"/>
                    <a:pt x="411" y="168"/>
                    <a:pt x="385" y="120"/>
                  </a:cubicBezTo>
                  <a:lnTo>
                    <a:pt x="385" y="120"/>
                  </a:lnTo>
                  <a:cubicBezTo>
                    <a:pt x="374" y="127"/>
                    <a:pt x="359" y="138"/>
                    <a:pt x="344" y="146"/>
                  </a:cubicBezTo>
                  <a:cubicBezTo>
                    <a:pt x="337" y="149"/>
                    <a:pt x="332" y="149"/>
                    <a:pt x="329" y="149"/>
                  </a:cubicBezTo>
                  <a:cubicBezTo>
                    <a:pt x="314" y="149"/>
                    <a:pt x="303" y="142"/>
                    <a:pt x="303" y="127"/>
                  </a:cubicBezTo>
                  <a:cubicBezTo>
                    <a:pt x="299" y="112"/>
                    <a:pt x="306" y="101"/>
                    <a:pt x="325" y="101"/>
                  </a:cubicBezTo>
                  <a:lnTo>
                    <a:pt x="332" y="101"/>
                  </a:lnTo>
                  <a:cubicBezTo>
                    <a:pt x="348" y="104"/>
                    <a:pt x="359" y="104"/>
                    <a:pt x="370" y="104"/>
                  </a:cubicBezTo>
                  <a:cubicBezTo>
                    <a:pt x="366" y="71"/>
                    <a:pt x="340" y="37"/>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1" name="Google Shape;44441;p28"/>
            <p:cNvSpPr/>
            <p:nvPr/>
          </p:nvSpPr>
          <p:spPr>
            <a:xfrm>
              <a:off x="-3967496" y="-3223316"/>
              <a:ext cx="11985" cy="21106"/>
            </a:xfrm>
            <a:custGeom>
              <a:avLst/>
              <a:gdLst/>
              <a:ahLst/>
              <a:cxnLst/>
              <a:rect l="l" t="t" r="r" b="b"/>
              <a:pathLst>
                <a:path w="251" h="442" extrusionOk="0">
                  <a:moveTo>
                    <a:pt x="90" y="307"/>
                  </a:moveTo>
                  <a:cubicBezTo>
                    <a:pt x="97" y="307"/>
                    <a:pt x="105" y="310"/>
                    <a:pt x="109" y="310"/>
                  </a:cubicBezTo>
                  <a:cubicBezTo>
                    <a:pt x="109" y="329"/>
                    <a:pt x="101" y="344"/>
                    <a:pt x="83" y="344"/>
                  </a:cubicBezTo>
                  <a:lnTo>
                    <a:pt x="78" y="344"/>
                  </a:lnTo>
                  <a:cubicBezTo>
                    <a:pt x="71" y="344"/>
                    <a:pt x="60" y="333"/>
                    <a:pt x="64" y="322"/>
                  </a:cubicBezTo>
                  <a:cubicBezTo>
                    <a:pt x="71" y="310"/>
                    <a:pt x="78" y="307"/>
                    <a:pt x="90" y="307"/>
                  </a:cubicBezTo>
                  <a:close/>
                  <a:moveTo>
                    <a:pt x="187" y="1"/>
                  </a:moveTo>
                  <a:cubicBezTo>
                    <a:pt x="173" y="23"/>
                    <a:pt x="173" y="60"/>
                    <a:pt x="142" y="60"/>
                  </a:cubicBezTo>
                  <a:cubicBezTo>
                    <a:pt x="135" y="60"/>
                    <a:pt x="128" y="60"/>
                    <a:pt x="120" y="56"/>
                  </a:cubicBezTo>
                  <a:lnTo>
                    <a:pt x="120" y="56"/>
                  </a:lnTo>
                  <a:cubicBezTo>
                    <a:pt x="105" y="94"/>
                    <a:pt x="165" y="124"/>
                    <a:pt x="131" y="165"/>
                  </a:cubicBezTo>
                  <a:cubicBezTo>
                    <a:pt x="146" y="191"/>
                    <a:pt x="168" y="206"/>
                    <a:pt x="195" y="210"/>
                  </a:cubicBezTo>
                  <a:cubicBezTo>
                    <a:pt x="202" y="239"/>
                    <a:pt x="173" y="243"/>
                    <a:pt x="165" y="262"/>
                  </a:cubicBezTo>
                  <a:cubicBezTo>
                    <a:pt x="157" y="281"/>
                    <a:pt x="191" y="288"/>
                    <a:pt x="183" y="310"/>
                  </a:cubicBezTo>
                  <a:cubicBezTo>
                    <a:pt x="154" y="299"/>
                    <a:pt x="123" y="299"/>
                    <a:pt x="101" y="277"/>
                  </a:cubicBezTo>
                  <a:cubicBezTo>
                    <a:pt x="23" y="277"/>
                    <a:pt x="8" y="288"/>
                    <a:pt x="0" y="351"/>
                  </a:cubicBezTo>
                  <a:cubicBezTo>
                    <a:pt x="42" y="363"/>
                    <a:pt x="75" y="389"/>
                    <a:pt x="97" y="422"/>
                  </a:cubicBezTo>
                  <a:cubicBezTo>
                    <a:pt x="109" y="438"/>
                    <a:pt x="123" y="441"/>
                    <a:pt x="135" y="441"/>
                  </a:cubicBezTo>
                  <a:cubicBezTo>
                    <a:pt x="146" y="441"/>
                    <a:pt x="157" y="438"/>
                    <a:pt x="165" y="434"/>
                  </a:cubicBezTo>
                  <a:cubicBezTo>
                    <a:pt x="187" y="427"/>
                    <a:pt x="213" y="404"/>
                    <a:pt x="199" y="377"/>
                  </a:cubicBezTo>
                  <a:cubicBezTo>
                    <a:pt x="168" y="329"/>
                    <a:pt x="228" y="355"/>
                    <a:pt x="232" y="337"/>
                  </a:cubicBezTo>
                  <a:lnTo>
                    <a:pt x="228" y="333"/>
                  </a:lnTo>
                  <a:cubicBezTo>
                    <a:pt x="221" y="318"/>
                    <a:pt x="221" y="307"/>
                    <a:pt x="221" y="296"/>
                  </a:cubicBezTo>
                  <a:cubicBezTo>
                    <a:pt x="221" y="284"/>
                    <a:pt x="225" y="277"/>
                    <a:pt x="232" y="265"/>
                  </a:cubicBezTo>
                  <a:cubicBezTo>
                    <a:pt x="247" y="225"/>
                    <a:pt x="251" y="184"/>
                    <a:pt x="221" y="153"/>
                  </a:cubicBezTo>
                  <a:cubicBezTo>
                    <a:pt x="191" y="124"/>
                    <a:pt x="213" y="101"/>
                    <a:pt x="213" y="75"/>
                  </a:cubicBezTo>
                  <a:cubicBezTo>
                    <a:pt x="183" y="60"/>
                    <a:pt x="199" y="27"/>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2" name="Google Shape;44442;p28"/>
            <p:cNvSpPr/>
            <p:nvPr/>
          </p:nvSpPr>
          <p:spPr>
            <a:xfrm>
              <a:off x="-3978574" y="-3225131"/>
              <a:ext cx="11842" cy="14898"/>
            </a:xfrm>
            <a:custGeom>
              <a:avLst/>
              <a:gdLst/>
              <a:ahLst/>
              <a:cxnLst/>
              <a:rect l="l" t="t" r="r" b="b"/>
              <a:pathLst>
                <a:path w="248" h="312" extrusionOk="0">
                  <a:moveTo>
                    <a:pt x="109" y="1"/>
                  </a:moveTo>
                  <a:cubicBezTo>
                    <a:pt x="101" y="5"/>
                    <a:pt x="94" y="12"/>
                    <a:pt x="86" y="12"/>
                  </a:cubicBezTo>
                  <a:cubicBezTo>
                    <a:pt x="83" y="12"/>
                    <a:pt x="79" y="12"/>
                    <a:pt x="75" y="8"/>
                  </a:cubicBezTo>
                  <a:cubicBezTo>
                    <a:pt x="53" y="46"/>
                    <a:pt x="8" y="61"/>
                    <a:pt x="1" y="110"/>
                  </a:cubicBezTo>
                  <a:cubicBezTo>
                    <a:pt x="34" y="110"/>
                    <a:pt x="49" y="146"/>
                    <a:pt x="86" y="146"/>
                  </a:cubicBezTo>
                  <a:cubicBezTo>
                    <a:pt x="75" y="165"/>
                    <a:pt x="64" y="173"/>
                    <a:pt x="53" y="173"/>
                  </a:cubicBezTo>
                  <a:cubicBezTo>
                    <a:pt x="34" y="173"/>
                    <a:pt x="19" y="162"/>
                    <a:pt x="4" y="154"/>
                  </a:cubicBezTo>
                  <a:lnTo>
                    <a:pt x="4" y="154"/>
                  </a:lnTo>
                  <a:cubicBezTo>
                    <a:pt x="4" y="165"/>
                    <a:pt x="4" y="173"/>
                    <a:pt x="8" y="184"/>
                  </a:cubicBezTo>
                  <a:cubicBezTo>
                    <a:pt x="30" y="196"/>
                    <a:pt x="27" y="196"/>
                    <a:pt x="23" y="218"/>
                  </a:cubicBezTo>
                  <a:cubicBezTo>
                    <a:pt x="23" y="236"/>
                    <a:pt x="30" y="255"/>
                    <a:pt x="34" y="274"/>
                  </a:cubicBezTo>
                  <a:cubicBezTo>
                    <a:pt x="53" y="289"/>
                    <a:pt x="75" y="303"/>
                    <a:pt x="98" y="311"/>
                  </a:cubicBezTo>
                  <a:cubicBezTo>
                    <a:pt x="105" y="289"/>
                    <a:pt x="120" y="277"/>
                    <a:pt x="143" y="274"/>
                  </a:cubicBezTo>
                  <a:cubicBezTo>
                    <a:pt x="146" y="236"/>
                    <a:pt x="158" y="196"/>
                    <a:pt x="206" y="188"/>
                  </a:cubicBezTo>
                  <a:cubicBezTo>
                    <a:pt x="178" y="144"/>
                    <a:pt x="197" y="141"/>
                    <a:pt x="220" y="141"/>
                  </a:cubicBezTo>
                  <a:cubicBezTo>
                    <a:pt x="223" y="141"/>
                    <a:pt x="227" y="141"/>
                    <a:pt x="231" y="141"/>
                  </a:cubicBezTo>
                  <a:cubicBezTo>
                    <a:pt x="237" y="141"/>
                    <a:pt x="243" y="141"/>
                    <a:pt x="248" y="139"/>
                  </a:cubicBezTo>
                  <a:lnTo>
                    <a:pt x="248" y="124"/>
                  </a:lnTo>
                  <a:cubicBezTo>
                    <a:pt x="180" y="120"/>
                    <a:pt x="176" y="117"/>
                    <a:pt x="176" y="57"/>
                  </a:cubicBezTo>
                  <a:cubicBezTo>
                    <a:pt x="176" y="49"/>
                    <a:pt x="176" y="46"/>
                    <a:pt x="172" y="39"/>
                  </a:cubicBezTo>
                  <a:cubicBezTo>
                    <a:pt x="153" y="27"/>
                    <a:pt x="143"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3" name="Google Shape;44443;p28"/>
            <p:cNvSpPr/>
            <p:nvPr/>
          </p:nvSpPr>
          <p:spPr>
            <a:xfrm>
              <a:off x="-3983396" y="-3212429"/>
              <a:ext cx="12749" cy="12749"/>
            </a:xfrm>
            <a:custGeom>
              <a:avLst/>
              <a:gdLst/>
              <a:ahLst/>
              <a:cxnLst/>
              <a:rect l="l" t="t" r="r" b="b"/>
              <a:pathLst>
                <a:path w="267" h="267" extrusionOk="0">
                  <a:moveTo>
                    <a:pt x="57" y="1"/>
                  </a:moveTo>
                  <a:cubicBezTo>
                    <a:pt x="23" y="1"/>
                    <a:pt x="23" y="37"/>
                    <a:pt x="0" y="53"/>
                  </a:cubicBezTo>
                  <a:lnTo>
                    <a:pt x="0" y="60"/>
                  </a:lnTo>
                  <a:cubicBezTo>
                    <a:pt x="16" y="113"/>
                    <a:pt x="30" y="165"/>
                    <a:pt x="102" y="180"/>
                  </a:cubicBezTo>
                  <a:cubicBezTo>
                    <a:pt x="57" y="149"/>
                    <a:pt x="87" y="131"/>
                    <a:pt x="102" y="105"/>
                  </a:cubicBezTo>
                  <a:lnTo>
                    <a:pt x="102" y="105"/>
                  </a:lnTo>
                  <a:cubicBezTo>
                    <a:pt x="142" y="146"/>
                    <a:pt x="154" y="176"/>
                    <a:pt x="97" y="202"/>
                  </a:cubicBezTo>
                  <a:cubicBezTo>
                    <a:pt x="83" y="210"/>
                    <a:pt x="49" y="232"/>
                    <a:pt x="71" y="262"/>
                  </a:cubicBezTo>
                  <a:lnTo>
                    <a:pt x="94" y="262"/>
                  </a:lnTo>
                  <a:cubicBezTo>
                    <a:pt x="97" y="266"/>
                    <a:pt x="105" y="266"/>
                    <a:pt x="109" y="266"/>
                  </a:cubicBezTo>
                  <a:cubicBezTo>
                    <a:pt x="116" y="266"/>
                    <a:pt x="128" y="262"/>
                    <a:pt x="135" y="254"/>
                  </a:cubicBezTo>
                  <a:cubicBezTo>
                    <a:pt x="139" y="247"/>
                    <a:pt x="142" y="244"/>
                    <a:pt x="147" y="236"/>
                  </a:cubicBezTo>
                  <a:cubicBezTo>
                    <a:pt x="147" y="221"/>
                    <a:pt x="142" y="202"/>
                    <a:pt x="154" y="202"/>
                  </a:cubicBezTo>
                  <a:cubicBezTo>
                    <a:pt x="157" y="202"/>
                    <a:pt x="165" y="206"/>
                    <a:pt x="176" y="217"/>
                  </a:cubicBezTo>
                  <a:lnTo>
                    <a:pt x="184" y="217"/>
                  </a:lnTo>
                  <a:cubicBezTo>
                    <a:pt x="192" y="217"/>
                    <a:pt x="199" y="217"/>
                    <a:pt x="206" y="213"/>
                  </a:cubicBezTo>
                  <a:cubicBezTo>
                    <a:pt x="232" y="199"/>
                    <a:pt x="202" y="165"/>
                    <a:pt x="228" y="149"/>
                  </a:cubicBezTo>
                  <a:cubicBezTo>
                    <a:pt x="236" y="135"/>
                    <a:pt x="236" y="113"/>
                    <a:pt x="254" y="101"/>
                  </a:cubicBezTo>
                  <a:cubicBezTo>
                    <a:pt x="266" y="75"/>
                    <a:pt x="266" y="56"/>
                    <a:pt x="240" y="56"/>
                  </a:cubicBezTo>
                  <a:lnTo>
                    <a:pt x="221" y="56"/>
                  </a:lnTo>
                  <a:cubicBezTo>
                    <a:pt x="214" y="56"/>
                    <a:pt x="206" y="53"/>
                    <a:pt x="199" y="45"/>
                  </a:cubicBezTo>
                  <a:cubicBezTo>
                    <a:pt x="176" y="37"/>
                    <a:pt x="154" y="23"/>
                    <a:pt x="135" y="8"/>
                  </a:cubicBezTo>
                  <a:lnTo>
                    <a:pt x="128" y="8"/>
                  </a:lnTo>
                  <a:cubicBezTo>
                    <a:pt x="120" y="8"/>
                    <a:pt x="109" y="4"/>
                    <a:pt x="102" y="4"/>
                  </a:cubicBezTo>
                  <a:cubicBezTo>
                    <a:pt x="90" y="1"/>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4" name="Google Shape;44444;p28"/>
            <p:cNvSpPr/>
            <p:nvPr/>
          </p:nvSpPr>
          <p:spPr>
            <a:xfrm>
              <a:off x="-3965204" y="-3225990"/>
              <a:ext cx="7401" cy="5539"/>
            </a:xfrm>
            <a:custGeom>
              <a:avLst/>
              <a:gdLst/>
              <a:ahLst/>
              <a:cxnLst/>
              <a:rect l="l" t="t" r="r" b="b"/>
              <a:pathLst>
                <a:path w="155" h="116" extrusionOk="0">
                  <a:moveTo>
                    <a:pt x="35" y="0"/>
                  </a:moveTo>
                  <a:cubicBezTo>
                    <a:pt x="12" y="0"/>
                    <a:pt x="4" y="19"/>
                    <a:pt x="4" y="38"/>
                  </a:cubicBezTo>
                  <a:cubicBezTo>
                    <a:pt x="1" y="57"/>
                    <a:pt x="4" y="64"/>
                    <a:pt x="8" y="64"/>
                  </a:cubicBezTo>
                  <a:cubicBezTo>
                    <a:pt x="16" y="64"/>
                    <a:pt x="27" y="45"/>
                    <a:pt x="35" y="45"/>
                  </a:cubicBezTo>
                  <a:cubicBezTo>
                    <a:pt x="42" y="45"/>
                    <a:pt x="46" y="49"/>
                    <a:pt x="46" y="57"/>
                  </a:cubicBezTo>
                  <a:cubicBezTo>
                    <a:pt x="49" y="60"/>
                    <a:pt x="53" y="67"/>
                    <a:pt x="64" y="67"/>
                  </a:cubicBezTo>
                  <a:cubicBezTo>
                    <a:pt x="68" y="67"/>
                    <a:pt x="72" y="67"/>
                    <a:pt x="75" y="64"/>
                  </a:cubicBezTo>
                  <a:lnTo>
                    <a:pt x="83" y="64"/>
                  </a:lnTo>
                  <a:cubicBezTo>
                    <a:pt x="102" y="64"/>
                    <a:pt x="64" y="97"/>
                    <a:pt x="72" y="112"/>
                  </a:cubicBezTo>
                  <a:cubicBezTo>
                    <a:pt x="80" y="116"/>
                    <a:pt x="87" y="116"/>
                    <a:pt x="94" y="116"/>
                  </a:cubicBezTo>
                  <a:cubicBezTo>
                    <a:pt x="125" y="116"/>
                    <a:pt x="125" y="79"/>
                    <a:pt x="139" y="57"/>
                  </a:cubicBezTo>
                  <a:cubicBezTo>
                    <a:pt x="139" y="45"/>
                    <a:pt x="139" y="34"/>
                    <a:pt x="154" y="26"/>
                  </a:cubicBezTo>
                  <a:cubicBezTo>
                    <a:pt x="117" y="19"/>
                    <a:pt x="83" y="12"/>
                    <a:pt x="49" y="4"/>
                  </a:cubicBezTo>
                  <a:cubicBezTo>
                    <a:pt x="42" y="0"/>
                    <a:pt x="38"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5" name="Google Shape;44445;p28"/>
            <p:cNvSpPr/>
            <p:nvPr/>
          </p:nvSpPr>
          <p:spPr>
            <a:xfrm>
              <a:off x="-3962721" y="-3215485"/>
              <a:ext cx="4918" cy="7019"/>
            </a:xfrm>
            <a:custGeom>
              <a:avLst/>
              <a:gdLst/>
              <a:ahLst/>
              <a:cxnLst/>
              <a:rect l="l" t="t" r="r" b="b"/>
              <a:pathLst>
                <a:path w="103" h="147" extrusionOk="0">
                  <a:moveTo>
                    <a:pt x="31" y="1"/>
                  </a:moveTo>
                  <a:cubicBezTo>
                    <a:pt x="9" y="1"/>
                    <a:pt x="9" y="12"/>
                    <a:pt x="20" y="30"/>
                  </a:cubicBezTo>
                  <a:cubicBezTo>
                    <a:pt x="35" y="61"/>
                    <a:pt x="42" y="94"/>
                    <a:pt x="1" y="113"/>
                  </a:cubicBezTo>
                  <a:cubicBezTo>
                    <a:pt x="23" y="135"/>
                    <a:pt x="54" y="135"/>
                    <a:pt x="83" y="146"/>
                  </a:cubicBezTo>
                  <a:cubicBezTo>
                    <a:pt x="91" y="124"/>
                    <a:pt x="57" y="117"/>
                    <a:pt x="65" y="98"/>
                  </a:cubicBezTo>
                  <a:cubicBezTo>
                    <a:pt x="73" y="79"/>
                    <a:pt x="102" y="75"/>
                    <a:pt x="95" y="46"/>
                  </a:cubicBezTo>
                  <a:cubicBezTo>
                    <a:pt x="68" y="42"/>
                    <a:pt x="46" y="27"/>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6" name="Google Shape;44446;p28"/>
            <p:cNvSpPr/>
            <p:nvPr/>
          </p:nvSpPr>
          <p:spPr>
            <a:xfrm>
              <a:off x="-3971793" y="-3216202"/>
              <a:ext cx="5253" cy="6637"/>
            </a:xfrm>
            <a:custGeom>
              <a:avLst/>
              <a:gdLst/>
              <a:ahLst/>
              <a:cxnLst/>
              <a:rect l="l" t="t" r="r" b="b"/>
              <a:pathLst>
                <a:path w="110" h="139" extrusionOk="0">
                  <a:moveTo>
                    <a:pt x="64" y="1"/>
                  </a:moveTo>
                  <a:cubicBezTo>
                    <a:pt x="16" y="9"/>
                    <a:pt x="4" y="49"/>
                    <a:pt x="1" y="87"/>
                  </a:cubicBezTo>
                  <a:cubicBezTo>
                    <a:pt x="11" y="83"/>
                    <a:pt x="23" y="71"/>
                    <a:pt x="34" y="71"/>
                  </a:cubicBezTo>
                  <a:cubicBezTo>
                    <a:pt x="38" y="71"/>
                    <a:pt x="42" y="80"/>
                    <a:pt x="38" y="106"/>
                  </a:cubicBezTo>
                  <a:cubicBezTo>
                    <a:pt x="34" y="128"/>
                    <a:pt x="38" y="139"/>
                    <a:pt x="49" y="139"/>
                  </a:cubicBezTo>
                  <a:cubicBezTo>
                    <a:pt x="56" y="139"/>
                    <a:pt x="64" y="135"/>
                    <a:pt x="75" y="128"/>
                  </a:cubicBezTo>
                  <a:cubicBezTo>
                    <a:pt x="90" y="121"/>
                    <a:pt x="101" y="109"/>
                    <a:pt x="109" y="90"/>
                  </a:cubicBezTo>
                  <a:cubicBezTo>
                    <a:pt x="83" y="83"/>
                    <a:pt x="64" y="64"/>
                    <a:pt x="49" y="38"/>
                  </a:cubicBezTo>
                  <a:cubicBezTo>
                    <a:pt x="42" y="19"/>
                    <a:pt x="56" y="19"/>
                    <a:pt x="68" y="19"/>
                  </a:cubicBezTo>
                  <a:cubicBezTo>
                    <a:pt x="68" y="12"/>
                    <a:pt x="64" y="9"/>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7" name="Google Shape;44447;p28"/>
            <p:cNvSpPr/>
            <p:nvPr/>
          </p:nvSpPr>
          <p:spPr>
            <a:xfrm>
              <a:off x="-3972509" y="-3207798"/>
              <a:ext cx="4489" cy="3438"/>
            </a:xfrm>
            <a:custGeom>
              <a:avLst/>
              <a:gdLst/>
              <a:ahLst/>
              <a:cxnLst/>
              <a:rect l="l" t="t" r="r" b="b"/>
              <a:pathLst>
                <a:path w="94" h="72" extrusionOk="0">
                  <a:moveTo>
                    <a:pt x="45" y="0"/>
                  </a:moveTo>
                  <a:cubicBezTo>
                    <a:pt x="42" y="0"/>
                    <a:pt x="34" y="4"/>
                    <a:pt x="26" y="4"/>
                  </a:cubicBezTo>
                  <a:cubicBezTo>
                    <a:pt x="8" y="16"/>
                    <a:pt x="8" y="38"/>
                    <a:pt x="0" y="52"/>
                  </a:cubicBezTo>
                  <a:cubicBezTo>
                    <a:pt x="4" y="64"/>
                    <a:pt x="8" y="71"/>
                    <a:pt x="16" y="71"/>
                  </a:cubicBezTo>
                  <a:cubicBezTo>
                    <a:pt x="19" y="71"/>
                    <a:pt x="23" y="71"/>
                    <a:pt x="31" y="68"/>
                  </a:cubicBezTo>
                  <a:cubicBezTo>
                    <a:pt x="49" y="52"/>
                    <a:pt x="68" y="42"/>
                    <a:pt x="90" y="42"/>
                  </a:cubicBezTo>
                  <a:lnTo>
                    <a:pt x="94" y="42"/>
                  </a:lnTo>
                  <a:cubicBezTo>
                    <a:pt x="86" y="12"/>
                    <a:pt x="68"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8" name="Google Shape;44448;p28"/>
            <p:cNvSpPr/>
            <p:nvPr/>
          </p:nvSpPr>
          <p:spPr>
            <a:xfrm>
              <a:off x="-3970074" y="-3218494"/>
              <a:ext cx="4918" cy="3581"/>
            </a:xfrm>
            <a:custGeom>
              <a:avLst/>
              <a:gdLst/>
              <a:ahLst/>
              <a:cxnLst/>
              <a:rect l="l" t="t" r="r" b="b"/>
              <a:pathLst>
                <a:path w="103" h="75" extrusionOk="0">
                  <a:moveTo>
                    <a:pt x="70" y="0"/>
                  </a:moveTo>
                  <a:lnTo>
                    <a:pt x="70" y="0"/>
                  </a:lnTo>
                  <a:cubicBezTo>
                    <a:pt x="65" y="2"/>
                    <a:pt x="59" y="2"/>
                    <a:pt x="53" y="2"/>
                  </a:cubicBezTo>
                  <a:cubicBezTo>
                    <a:pt x="49" y="2"/>
                    <a:pt x="45" y="2"/>
                    <a:pt x="42" y="2"/>
                  </a:cubicBezTo>
                  <a:cubicBezTo>
                    <a:pt x="19" y="2"/>
                    <a:pt x="0" y="5"/>
                    <a:pt x="28" y="49"/>
                  </a:cubicBezTo>
                  <a:cubicBezTo>
                    <a:pt x="28" y="57"/>
                    <a:pt x="32" y="60"/>
                    <a:pt x="32" y="67"/>
                  </a:cubicBezTo>
                  <a:cubicBezTo>
                    <a:pt x="43" y="67"/>
                    <a:pt x="54" y="75"/>
                    <a:pt x="65" y="75"/>
                  </a:cubicBezTo>
                  <a:cubicBezTo>
                    <a:pt x="73" y="75"/>
                    <a:pt x="77" y="75"/>
                    <a:pt x="80" y="71"/>
                  </a:cubicBezTo>
                  <a:cubicBezTo>
                    <a:pt x="43" y="52"/>
                    <a:pt x="103" y="19"/>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9" name="Google Shape;44449;p28"/>
            <p:cNvSpPr/>
            <p:nvPr/>
          </p:nvSpPr>
          <p:spPr>
            <a:xfrm>
              <a:off x="-3964296" y="-3220642"/>
              <a:ext cx="4679" cy="5205"/>
            </a:xfrm>
            <a:custGeom>
              <a:avLst/>
              <a:gdLst/>
              <a:ahLst/>
              <a:cxnLst/>
              <a:rect l="l" t="t" r="r" b="b"/>
              <a:pathLst>
                <a:path w="98" h="109" extrusionOk="0">
                  <a:moveTo>
                    <a:pt x="53" y="0"/>
                  </a:moveTo>
                  <a:lnTo>
                    <a:pt x="53" y="0"/>
                  </a:lnTo>
                  <a:cubicBezTo>
                    <a:pt x="27" y="4"/>
                    <a:pt x="1" y="4"/>
                    <a:pt x="19" y="45"/>
                  </a:cubicBezTo>
                  <a:cubicBezTo>
                    <a:pt x="34" y="68"/>
                    <a:pt x="42" y="94"/>
                    <a:pt x="64" y="105"/>
                  </a:cubicBezTo>
                  <a:lnTo>
                    <a:pt x="64" y="109"/>
                  </a:lnTo>
                  <a:cubicBezTo>
                    <a:pt x="98" y="68"/>
                    <a:pt x="38" y="3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0" name="Google Shape;44450;p28"/>
            <p:cNvSpPr/>
            <p:nvPr/>
          </p:nvSpPr>
          <p:spPr>
            <a:xfrm>
              <a:off x="-3970217" y="-3222457"/>
              <a:ext cx="3486" cy="3247"/>
            </a:xfrm>
            <a:custGeom>
              <a:avLst/>
              <a:gdLst/>
              <a:ahLst/>
              <a:cxnLst/>
              <a:rect l="l" t="t" r="r" b="b"/>
              <a:pathLst>
                <a:path w="73" h="68" extrusionOk="0">
                  <a:moveTo>
                    <a:pt x="1" y="1"/>
                  </a:moveTo>
                  <a:cubicBezTo>
                    <a:pt x="1" y="61"/>
                    <a:pt x="5" y="64"/>
                    <a:pt x="73" y="68"/>
                  </a:cubicBezTo>
                  <a:cubicBezTo>
                    <a:pt x="68" y="23"/>
                    <a:pt x="38" y="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1" name="Google Shape;44451;p28"/>
            <p:cNvSpPr/>
            <p:nvPr/>
          </p:nvSpPr>
          <p:spPr>
            <a:xfrm>
              <a:off x="-3969835" y="-3215294"/>
              <a:ext cx="5014" cy="3581"/>
            </a:xfrm>
            <a:custGeom>
              <a:avLst/>
              <a:gdLst/>
              <a:ahLst/>
              <a:cxnLst/>
              <a:rect l="l" t="t" r="r" b="b"/>
              <a:pathLst>
                <a:path w="105" h="75" extrusionOk="0">
                  <a:moveTo>
                    <a:pt x="27" y="0"/>
                  </a:moveTo>
                  <a:cubicBezTo>
                    <a:pt x="15" y="0"/>
                    <a:pt x="1" y="0"/>
                    <a:pt x="8" y="19"/>
                  </a:cubicBezTo>
                  <a:cubicBezTo>
                    <a:pt x="23" y="45"/>
                    <a:pt x="42" y="64"/>
                    <a:pt x="68" y="71"/>
                  </a:cubicBezTo>
                  <a:cubicBezTo>
                    <a:pt x="83" y="68"/>
                    <a:pt x="105" y="75"/>
                    <a:pt x="105" y="45"/>
                  </a:cubicBezTo>
                  <a:cubicBezTo>
                    <a:pt x="79" y="30"/>
                    <a:pt x="34" y="42"/>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2" name="Google Shape;44452;p28"/>
            <p:cNvSpPr/>
            <p:nvPr/>
          </p:nvSpPr>
          <p:spPr>
            <a:xfrm>
              <a:off x="-3900359" y="-3125668"/>
              <a:ext cx="3915" cy="2340"/>
            </a:xfrm>
            <a:custGeom>
              <a:avLst/>
              <a:gdLst/>
              <a:ahLst/>
              <a:cxnLst/>
              <a:rect l="l" t="t" r="r" b="b"/>
              <a:pathLst>
                <a:path w="82" h="49" extrusionOk="0">
                  <a:moveTo>
                    <a:pt x="11" y="0"/>
                  </a:moveTo>
                  <a:cubicBezTo>
                    <a:pt x="7" y="4"/>
                    <a:pt x="4" y="11"/>
                    <a:pt x="0" y="15"/>
                  </a:cubicBezTo>
                  <a:cubicBezTo>
                    <a:pt x="23" y="37"/>
                    <a:pt x="30" y="49"/>
                    <a:pt x="41" y="49"/>
                  </a:cubicBezTo>
                  <a:cubicBezTo>
                    <a:pt x="52" y="49"/>
                    <a:pt x="63" y="42"/>
                    <a:pt x="82" y="23"/>
                  </a:cubicBezTo>
                  <a:cubicBezTo>
                    <a:pt x="56" y="15"/>
                    <a:pt x="33" y="7"/>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3" name="Google Shape;44453;p28"/>
            <p:cNvSpPr/>
            <p:nvPr/>
          </p:nvSpPr>
          <p:spPr>
            <a:xfrm>
              <a:off x="-3774538" y="-3293461"/>
              <a:ext cx="5205" cy="3056"/>
            </a:xfrm>
            <a:custGeom>
              <a:avLst/>
              <a:gdLst/>
              <a:ahLst/>
              <a:cxnLst/>
              <a:rect l="l" t="t" r="r" b="b"/>
              <a:pathLst>
                <a:path w="109" h="64" extrusionOk="0">
                  <a:moveTo>
                    <a:pt x="12" y="0"/>
                  </a:moveTo>
                  <a:lnTo>
                    <a:pt x="12" y="0"/>
                  </a:lnTo>
                  <a:cubicBezTo>
                    <a:pt x="26" y="19"/>
                    <a:pt x="0" y="45"/>
                    <a:pt x="23" y="60"/>
                  </a:cubicBezTo>
                  <a:cubicBezTo>
                    <a:pt x="26" y="64"/>
                    <a:pt x="26" y="64"/>
                    <a:pt x="30" y="64"/>
                  </a:cubicBezTo>
                  <a:cubicBezTo>
                    <a:pt x="41" y="64"/>
                    <a:pt x="49" y="57"/>
                    <a:pt x="60" y="49"/>
                  </a:cubicBezTo>
                  <a:cubicBezTo>
                    <a:pt x="67" y="41"/>
                    <a:pt x="75" y="38"/>
                    <a:pt x="86" y="38"/>
                  </a:cubicBezTo>
                  <a:lnTo>
                    <a:pt x="97" y="38"/>
                  </a:lnTo>
                  <a:cubicBezTo>
                    <a:pt x="109" y="26"/>
                    <a:pt x="109" y="15"/>
                    <a:pt x="93" y="7"/>
                  </a:cubicBezTo>
                  <a:cubicBezTo>
                    <a:pt x="86" y="7"/>
                    <a:pt x="79" y="12"/>
                    <a:pt x="71" y="12"/>
                  </a:cubicBezTo>
                  <a:cubicBezTo>
                    <a:pt x="52" y="12"/>
                    <a:pt x="34" y="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4" name="Google Shape;44454;p28"/>
            <p:cNvSpPr/>
            <p:nvPr/>
          </p:nvSpPr>
          <p:spPr>
            <a:xfrm>
              <a:off x="-3765800" y="-3294368"/>
              <a:ext cx="2340" cy="5061"/>
            </a:xfrm>
            <a:custGeom>
              <a:avLst/>
              <a:gdLst/>
              <a:ahLst/>
              <a:cxnLst/>
              <a:rect l="l" t="t" r="r" b="b"/>
              <a:pathLst>
                <a:path w="49" h="106" extrusionOk="0">
                  <a:moveTo>
                    <a:pt x="34" y="0"/>
                  </a:moveTo>
                  <a:cubicBezTo>
                    <a:pt x="19" y="12"/>
                    <a:pt x="0" y="19"/>
                    <a:pt x="4" y="45"/>
                  </a:cubicBezTo>
                  <a:cubicBezTo>
                    <a:pt x="4" y="64"/>
                    <a:pt x="8" y="86"/>
                    <a:pt x="12" y="105"/>
                  </a:cubicBezTo>
                  <a:cubicBezTo>
                    <a:pt x="26" y="94"/>
                    <a:pt x="31" y="71"/>
                    <a:pt x="38" y="57"/>
                  </a:cubicBezTo>
                  <a:cubicBezTo>
                    <a:pt x="34" y="53"/>
                    <a:pt x="34" y="53"/>
                    <a:pt x="34" y="49"/>
                  </a:cubicBezTo>
                  <a:cubicBezTo>
                    <a:pt x="34" y="34"/>
                    <a:pt x="49" y="19"/>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5" name="Google Shape;44455;p28"/>
            <p:cNvSpPr/>
            <p:nvPr/>
          </p:nvSpPr>
          <p:spPr>
            <a:xfrm>
              <a:off x="-3768139" y="-3289355"/>
              <a:ext cx="3820" cy="3963"/>
            </a:xfrm>
            <a:custGeom>
              <a:avLst/>
              <a:gdLst/>
              <a:ahLst/>
              <a:cxnLst/>
              <a:rect l="l" t="t" r="r" b="b"/>
              <a:pathLst>
                <a:path w="80" h="83" extrusionOk="0">
                  <a:moveTo>
                    <a:pt x="61" y="0"/>
                  </a:moveTo>
                  <a:lnTo>
                    <a:pt x="61" y="0"/>
                  </a:lnTo>
                  <a:cubicBezTo>
                    <a:pt x="42" y="7"/>
                    <a:pt x="38" y="26"/>
                    <a:pt x="30" y="41"/>
                  </a:cubicBezTo>
                  <a:cubicBezTo>
                    <a:pt x="27" y="52"/>
                    <a:pt x="1" y="64"/>
                    <a:pt x="19" y="75"/>
                  </a:cubicBezTo>
                  <a:cubicBezTo>
                    <a:pt x="27" y="78"/>
                    <a:pt x="30" y="83"/>
                    <a:pt x="35" y="83"/>
                  </a:cubicBezTo>
                  <a:cubicBezTo>
                    <a:pt x="46" y="83"/>
                    <a:pt x="49" y="64"/>
                    <a:pt x="57" y="52"/>
                  </a:cubicBezTo>
                  <a:cubicBezTo>
                    <a:pt x="68" y="33"/>
                    <a:pt x="80" y="19"/>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6" name="Google Shape;44456;p28"/>
            <p:cNvSpPr/>
            <p:nvPr/>
          </p:nvSpPr>
          <p:spPr>
            <a:xfrm>
              <a:off x="-3770288" y="-3294703"/>
              <a:ext cx="2531" cy="3581"/>
            </a:xfrm>
            <a:custGeom>
              <a:avLst/>
              <a:gdLst/>
              <a:ahLst/>
              <a:cxnLst/>
              <a:rect l="l" t="t" r="r" b="b"/>
              <a:pathLst>
                <a:path w="53" h="75" extrusionOk="0">
                  <a:moveTo>
                    <a:pt x="12" y="0"/>
                  </a:moveTo>
                  <a:cubicBezTo>
                    <a:pt x="1" y="7"/>
                    <a:pt x="1" y="19"/>
                    <a:pt x="4" y="33"/>
                  </a:cubicBezTo>
                  <a:cubicBezTo>
                    <a:pt x="20" y="41"/>
                    <a:pt x="20" y="52"/>
                    <a:pt x="8" y="64"/>
                  </a:cubicBezTo>
                  <a:cubicBezTo>
                    <a:pt x="12" y="71"/>
                    <a:pt x="20" y="75"/>
                    <a:pt x="27" y="75"/>
                  </a:cubicBezTo>
                  <a:lnTo>
                    <a:pt x="38" y="75"/>
                  </a:lnTo>
                  <a:cubicBezTo>
                    <a:pt x="42" y="64"/>
                    <a:pt x="46" y="52"/>
                    <a:pt x="53" y="45"/>
                  </a:cubicBezTo>
                  <a:cubicBezTo>
                    <a:pt x="53" y="19"/>
                    <a:pt x="27" y="15"/>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7" name="Google Shape;44457;p28"/>
            <p:cNvSpPr/>
            <p:nvPr/>
          </p:nvSpPr>
          <p:spPr>
            <a:xfrm>
              <a:off x="-4192589" y="-3236352"/>
              <a:ext cx="7401" cy="6112"/>
            </a:xfrm>
            <a:custGeom>
              <a:avLst/>
              <a:gdLst/>
              <a:ahLst/>
              <a:cxnLst/>
              <a:rect l="l" t="t" r="r" b="b"/>
              <a:pathLst>
                <a:path w="155" h="128" extrusionOk="0">
                  <a:moveTo>
                    <a:pt x="49" y="0"/>
                  </a:moveTo>
                  <a:lnTo>
                    <a:pt x="49" y="0"/>
                  </a:lnTo>
                  <a:cubicBezTo>
                    <a:pt x="53" y="34"/>
                    <a:pt x="1" y="41"/>
                    <a:pt x="11" y="79"/>
                  </a:cubicBezTo>
                  <a:cubicBezTo>
                    <a:pt x="15" y="109"/>
                    <a:pt x="20" y="127"/>
                    <a:pt x="30" y="127"/>
                  </a:cubicBezTo>
                  <a:cubicBezTo>
                    <a:pt x="37" y="127"/>
                    <a:pt x="49" y="117"/>
                    <a:pt x="64" y="98"/>
                  </a:cubicBezTo>
                  <a:cubicBezTo>
                    <a:pt x="68" y="90"/>
                    <a:pt x="82" y="90"/>
                    <a:pt x="90" y="86"/>
                  </a:cubicBezTo>
                  <a:cubicBezTo>
                    <a:pt x="98" y="86"/>
                    <a:pt x="105" y="83"/>
                    <a:pt x="113" y="83"/>
                  </a:cubicBezTo>
                  <a:cubicBezTo>
                    <a:pt x="127" y="83"/>
                    <a:pt x="135" y="86"/>
                    <a:pt x="139" y="109"/>
                  </a:cubicBezTo>
                  <a:cubicBezTo>
                    <a:pt x="146" y="109"/>
                    <a:pt x="150" y="101"/>
                    <a:pt x="154" y="94"/>
                  </a:cubicBezTo>
                  <a:cubicBezTo>
                    <a:pt x="142" y="49"/>
                    <a:pt x="120" y="12"/>
                    <a:pt x="64" y="12"/>
                  </a:cubicBezTo>
                  <a:cubicBezTo>
                    <a:pt x="60" y="12"/>
                    <a:pt x="53"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8" name="Google Shape;44458;p28"/>
            <p:cNvSpPr/>
            <p:nvPr/>
          </p:nvSpPr>
          <p:spPr>
            <a:xfrm>
              <a:off x="-4196170" y="-3238119"/>
              <a:ext cx="6112" cy="7353"/>
            </a:xfrm>
            <a:custGeom>
              <a:avLst/>
              <a:gdLst/>
              <a:ahLst/>
              <a:cxnLst/>
              <a:rect l="l" t="t" r="r" b="b"/>
              <a:pathLst>
                <a:path w="128" h="154" extrusionOk="0">
                  <a:moveTo>
                    <a:pt x="86" y="0"/>
                  </a:moveTo>
                  <a:cubicBezTo>
                    <a:pt x="79" y="0"/>
                    <a:pt x="72" y="15"/>
                    <a:pt x="60" y="41"/>
                  </a:cubicBezTo>
                  <a:cubicBezTo>
                    <a:pt x="53" y="56"/>
                    <a:pt x="45" y="64"/>
                    <a:pt x="34" y="68"/>
                  </a:cubicBezTo>
                  <a:cubicBezTo>
                    <a:pt x="0" y="86"/>
                    <a:pt x="8" y="112"/>
                    <a:pt x="12" y="142"/>
                  </a:cubicBezTo>
                  <a:cubicBezTo>
                    <a:pt x="19" y="146"/>
                    <a:pt x="23" y="149"/>
                    <a:pt x="31" y="154"/>
                  </a:cubicBezTo>
                  <a:cubicBezTo>
                    <a:pt x="38" y="154"/>
                    <a:pt x="50" y="154"/>
                    <a:pt x="60" y="149"/>
                  </a:cubicBezTo>
                  <a:cubicBezTo>
                    <a:pt x="57" y="131"/>
                    <a:pt x="64" y="120"/>
                    <a:pt x="86" y="116"/>
                  </a:cubicBezTo>
                  <a:cubicBezTo>
                    <a:pt x="76" y="78"/>
                    <a:pt x="128" y="71"/>
                    <a:pt x="124" y="37"/>
                  </a:cubicBezTo>
                  <a:cubicBezTo>
                    <a:pt x="105" y="11"/>
                    <a:pt x="95"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9" name="Google Shape;44459;p28"/>
            <p:cNvSpPr/>
            <p:nvPr/>
          </p:nvSpPr>
          <p:spPr>
            <a:xfrm>
              <a:off x="-4188483" y="-3246523"/>
              <a:ext cx="5014" cy="6303"/>
            </a:xfrm>
            <a:custGeom>
              <a:avLst/>
              <a:gdLst/>
              <a:ahLst/>
              <a:cxnLst/>
              <a:rect l="l" t="t" r="r" b="b"/>
              <a:pathLst>
                <a:path w="105" h="132" extrusionOk="0">
                  <a:moveTo>
                    <a:pt x="41" y="0"/>
                  </a:moveTo>
                  <a:cubicBezTo>
                    <a:pt x="27" y="0"/>
                    <a:pt x="15" y="11"/>
                    <a:pt x="1" y="23"/>
                  </a:cubicBezTo>
                  <a:lnTo>
                    <a:pt x="1" y="38"/>
                  </a:lnTo>
                  <a:cubicBezTo>
                    <a:pt x="15" y="60"/>
                    <a:pt x="38" y="78"/>
                    <a:pt x="41" y="109"/>
                  </a:cubicBezTo>
                  <a:lnTo>
                    <a:pt x="41" y="123"/>
                  </a:lnTo>
                  <a:cubicBezTo>
                    <a:pt x="49" y="120"/>
                    <a:pt x="56" y="116"/>
                    <a:pt x="64" y="116"/>
                  </a:cubicBezTo>
                  <a:cubicBezTo>
                    <a:pt x="68" y="116"/>
                    <a:pt x="72" y="116"/>
                    <a:pt x="79" y="123"/>
                  </a:cubicBezTo>
                  <a:cubicBezTo>
                    <a:pt x="82" y="128"/>
                    <a:pt x="86" y="131"/>
                    <a:pt x="91" y="131"/>
                  </a:cubicBezTo>
                  <a:cubicBezTo>
                    <a:pt x="94" y="131"/>
                    <a:pt x="101" y="123"/>
                    <a:pt x="105" y="116"/>
                  </a:cubicBezTo>
                  <a:lnTo>
                    <a:pt x="101" y="116"/>
                  </a:lnTo>
                  <a:cubicBezTo>
                    <a:pt x="68" y="87"/>
                    <a:pt x="86" y="49"/>
                    <a:pt x="98" y="19"/>
                  </a:cubicBezTo>
                  <a:cubicBezTo>
                    <a:pt x="94" y="16"/>
                    <a:pt x="91" y="11"/>
                    <a:pt x="86" y="11"/>
                  </a:cubicBezTo>
                  <a:cubicBezTo>
                    <a:pt x="82" y="11"/>
                    <a:pt x="75" y="16"/>
                    <a:pt x="72" y="16"/>
                  </a:cubicBezTo>
                  <a:cubicBezTo>
                    <a:pt x="68" y="19"/>
                    <a:pt x="60" y="19"/>
                    <a:pt x="56" y="19"/>
                  </a:cubicBezTo>
                  <a:cubicBezTo>
                    <a:pt x="53" y="19"/>
                    <a:pt x="46" y="16"/>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0" name="Google Shape;44460;p28"/>
            <p:cNvSpPr/>
            <p:nvPr/>
          </p:nvSpPr>
          <p:spPr>
            <a:xfrm>
              <a:off x="-4191873" y="-3241891"/>
              <a:ext cx="5396" cy="2340"/>
            </a:xfrm>
            <a:custGeom>
              <a:avLst/>
              <a:gdLst/>
              <a:ahLst/>
              <a:cxnLst/>
              <a:rect l="l" t="t" r="r" b="b"/>
              <a:pathLst>
                <a:path w="113" h="49" extrusionOk="0">
                  <a:moveTo>
                    <a:pt x="67" y="0"/>
                  </a:moveTo>
                  <a:cubicBezTo>
                    <a:pt x="41" y="0"/>
                    <a:pt x="22" y="12"/>
                    <a:pt x="0" y="34"/>
                  </a:cubicBezTo>
                  <a:cubicBezTo>
                    <a:pt x="27" y="38"/>
                    <a:pt x="49" y="49"/>
                    <a:pt x="72" y="49"/>
                  </a:cubicBezTo>
                  <a:cubicBezTo>
                    <a:pt x="86" y="49"/>
                    <a:pt x="101" y="42"/>
                    <a:pt x="112" y="26"/>
                  </a:cubicBezTo>
                  <a:lnTo>
                    <a:pt x="112" y="12"/>
                  </a:lnTo>
                  <a:cubicBezTo>
                    <a:pt x="98" y="4"/>
                    <a:pt x="83"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1" name="Google Shape;44461;p28"/>
            <p:cNvSpPr/>
            <p:nvPr/>
          </p:nvSpPr>
          <p:spPr>
            <a:xfrm>
              <a:off x="-3970361" y="-3202115"/>
              <a:ext cx="5396" cy="5778"/>
            </a:xfrm>
            <a:custGeom>
              <a:avLst/>
              <a:gdLst/>
              <a:ahLst/>
              <a:cxnLst/>
              <a:rect l="l" t="t" r="r" b="b"/>
              <a:pathLst>
                <a:path w="113" h="121" extrusionOk="0">
                  <a:moveTo>
                    <a:pt x="26" y="1"/>
                  </a:moveTo>
                  <a:cubicBezTo>
                    <a:pt x="19" y="12"/>
                    <a:pt x="8" y="23"/>
                    <a:pt x="0" y="38"/>
                  </a:cubicBezTo>
                  <a:cubicBezTo>
                    <a:pt x="0" y="68"/>
                    <a:pt x="38" y="76"/>
                    <a:pt x="38" y="106"/>
                  </a:cubicBezTo>
                  <a:cubicBezTo>
                    <a:pt x="49" y="117"/>
                    <a:pt x="57" y="121"/>
                    <a:pt x="64" y="121"/>
                  </a:cubicBezTo>
                  <a:cubicBezTo>
                    <a:pt x="83" y="121"/>
                    <a:pt x="94" y="102"/>
                    <a:pt x="102" y="95"/>
                  </a:cubicBezTo>
                  <a:cubicBezTo>
                    <a:pt x="112" y="76"/>
                    <a:pt x="86" y="61"/>
                    <a:pt x="68" y="54"/>
                  </a:cubicBezTo>
                  <a:cubicBezTo>
                    <a:pt x="49" y="42"/>
                    <a:pt x="31" y="2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2" name="Google Shape;44462;p28"/>
            <p:cNvSpPr/>
            <p:nvPr/>
          </p:nvSpPr>
          <p:spPr>
            <a:xfrm>
              <a:off x="-3973608" y="-3200301"/>
              <a:ext cx="5061" cy="3820"/>
            </a:xfrm>
            <a:custGeom>
              <a:avLst/>
              <a:gdLst/>
              <a:ahLst/>
              <a:cxnLst/>
              <a:rect l="l" t="t" r="r" b="b"/>
              <a:pathLst>
                <a:path w="106" h="80" extrusionOk="0">
                  <a:moveTo>
                    <a:pt x="68" y="0"/>
                  </a:moveTo>
                  <a:cubicBezTo>
                    <a:pt x="5" y="16"/>
                    <a:pt x="1" y="26"/>
                    <a:pt x="31" y="79"/>
                  </a:cubicBezTo>
                  <a:cubicBezTo>
                    <a:pt x="49" y="79"/>
                    <a:pt x="68" y="64"/>
                    <a:pt x="87" y="64"/>
                  </a:cubicBezTo>
                  <a:cubicBezTo>
                    <a:pt x="94" y="64"/>
                    <a:pt x="99" y="64"/>
                    <a:pt x="106" y="68"/>
                  </a:cubicBezTo>
                  <a:cubicBezTo>
                    <a:pt x="106" y="38"/>
                    <a:pt x="68"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3" name="Google Shape;44463;p28"/>
            <p:cNvSpPr/>
            <p:nvPr/>
          </p:nvSpPr>
          <p:spPr>
            <a:xfrm>
              <a:off x="-3960333" y="-3198486"/>
              <a:ext cx="4489" cy="4154"/>
            </a:xfrm>
            <a:custGeom>
              <a:avLst/>
              <a:gdLst/>
              <a:ahLst/>
              <a:cxnLst/>
              <a:rect l="l" t="t" r="r" b="b"/>
              <a:pathLst>
                <a:path w="94" h="87" extrusionOk="0">
                  <a:moveTo>
                    <a:pt x="41" y="0"/>
                  </a:moveTo>
                  <a:cubicBezTo>
                    <a:pt x="33" y="0"/>
                    <a:pt x="23" y="4"/>
                    <a:pt x="15" y="11"/>
                  </a:cubicBezTo>
                  <a:cubicBezTo>
                    <a:pt x="23" y="37"/>
                    <a:pt x="0" y="78"/>
                    <a:pt x="52" y="86"/>
                  </a:cubicBezTo>
                  <a:lnTo>
                    <a:pt x="52" y="67"/>
                  </a:lnTo>
                  <a:lnTo>
                    <a:pt x="52" y="59"/>
                  </a:lnTo>
                  <a:cubicBezTo>
                    <a:pt x="56" y="41"/>
                    <a:pt x="78" y="41"/>
                    <a:pt x="93" y="30"/>
                  </a:cubicBezTo>
                  <a:cubicBezTo>
                    <a:pt x="75" y="14"/>
                    <a:pt x="5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4" name="Google Shape;44464;p28"/>
            <p:cNvSpPr/>
            <p:nvPr/>
          </p:nvSpPr>
          <p:spPr>
            <a:xfrm>
              <a:off x="-3961431" y="-3198868"/>
              <a:ext cx="3629" cy="5587"/>
            </a:xfrm>
            <a:custGeom>
              <a:avLst/>
              <a:gdLst/>
              <a:ahLst/>
              <a:cxnLst/>
              <a:rect l="l" t="t" r="r" b="b"/>
              <a:pathLst>
                <a:path w="76" h="117" extrusionOk="0">
                  <a:moveTo>
                    <a:pt x="8" y="0"/>
                  </a:moveTo>
                  <a:cubicBezTo>
                    <a:pt x="4" y="4"/>
                    <a:pt x="4" y="15"/>
                    <a:pt x="4" y="22"/>
                  </a:cubicBezTo>
                  <a:cubicBezTo>
                    <a:pt x="11" y="34"/>
                    <a:pt x="15" y="45"/>
                    <a:pt x="11" y="64"/>
                  </a:cubicBezTo>
                  <a:cubicBezTo>
                    <a:pt x="1" y="94"/>
                    <a:pt x="34" y="101"/>
                    <a:pt x="53" y="117"/>
                  </a:cubicBezTo>
                  <a:lnTo>
                    <a:pt x="56" y="117"/>
                  </a:lnTo>
                  <a:cubicBezTo>
                    <a:pt x="64" y="117"/>
                    <a:pt x="72" y="101"/>
                    <a:pt x="75" y="94"/>
                  </a:cubicBezTo>
                  <a:cubicBezTo>
                    <a:pt x="23" y="86"/>
                    <a:pt x="46" y="45"/>
                    <a:pt x="38" y="19"/>
                  </a:cubicBezTo>
                  <a:cubicBezTo>
                    <a:pt x="30" y="12"/>
                    <a:pt x="2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5" name="Google Shape;44465;p28"/>
            <p:cNvSpPr/>
            <p:nvPr/>
          </p:nvSpPr>
          <p:spPr>
            <a:xfrm>
              <a:off x="-3976616" y="-3202784"/>
              <a:ext cx="3247" cy="2197"/>
            </a:xfrm>
            <a:custGeom>
              <a:avLst/>
              <a:gdLst/>
              <a:ahLst/>
              <a:cxnLst/>
              <a:rect l="l" t="t" r="r" b="b"/>
              <a:pathLst>
                <a:path w="68" h="46" extrusionOk="0">
                  <a:moveTo>
                    <a:pt x="12" y="0"/>
                  </a:moveTo>
                  <a:cubicBezTo>
                    <a:pt x="0" y="0"/>
                    <a:pt x="5" y="19"/>
                    <a:pt x="5" y="34"/>
                  </a:cubicBezTo>
                  <a:lnTo>
                    <a:pt x="34" y="34"/>
                  </a:lnTo>
                  <a:cubicBezTo>
                    <a:pt x="45" y="42"/>
                    <a:pt x="53" y="45"/>
                    <a:pt x="60" y="45"/>
                  </a:cubicBezTo>
                  <a:cubicBezTo>
                    <a:pt x="68" y="45"/>
                    <a:pt x="68" y="30"/>
                    <a:pt x="64" y="11"/>
                  </a:cubicBezTo>
                  <a:lnTo>
                    <a:pt x="64" y="11"/>
                  </a:lnTo>
                  <a:cubicBezTo>
                    <a:pt x="57" y="15"/>
                    <a:pt x="50" y="15"/>
                    <a:pt x="42" y="15"/>
                  </a:cubicBezTo>
                  <a:lnTo>
                    <a:pt x="34" y="15"/>
                  </a:lnTo>
                  <a:cubicBezTo>
                    <a:pt x="23"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6" name="Google Shape;44466;p28"/>
            <p:cNvSpPr/>
            <p:nvPr/>
          </p:nvSpPr>
          <p:spPr>
            <a:xfrm>
              <a:off x="-4081761" y="-3483936"/>
              <a:ext cx="13083" cy="9836"/>
            </a:xfrm>
            <a:custGeom>
              <a:avLst/>
              <a:gdLst/>
              <a:ahLst/>
              <a:cxnLst/>
              <a:rect l="l" t="t" r="r" b="b"/>
              <a:pathLst>
                <a:path w="274" h="206" extrusionOk="0">
                  <a:moveTo>
                    <a:pt x="19" y="0"/>
                  </a:moveTo>
                  <a:lnTo>
                    <a:pt x="19" y="16"/>
                  </a:lnTo>
                  <a:cubicBezTo>
                    <a:pt x="16" y="57"/>
                    <a:pt x="38" y="76"/>
                    <a:pt x="72" y="86"/>
                  </a:cubicBezTo>
                  <a:cubicBezTo>
                    <a:pt x="61" y="105"/>
                    <a:pt x="45" y="105"/>
                    <a:pt x="31" y="105"/>
                  </a:cubicBezTo>
                  <a:cubicBezTo>
                    <a:pt x="45" y="131"/>
                    <a:pt x="1" y="147"/>
                    <a:pt x="23" y="169"/>
                  </a:cubicBezTo>
                  <a:cubicBezTo>
                    <a:pt x="27" y="169"/>
                    <a:pt x="35" y="169"/>
                    <a:pt x="38" y="165"/>
                  </a:cubicBezTo>
                  <a:cubicBezTo>
                    <a:pt x="45" y="154"/>
                    <a:pt x="45" y="124"/>
                    <a:pt x="61" y="124"/>
                  </a:cubicBezTo>
                  <a:lnTo>
                    <a:pt x="64" y="124"/>
                  </a:lnTo>
                  <a:cubicBezTo>
                    <a:pt x="87" y="128"/>
                    <a:pt x="98" y="150"/>
                    <a:pt x="102" y="176"/>
                  </a:cubicBezTo>
                  <a:cubicBezTo>
                    <a:pt x="113" y="173"/>
                    <a:pt x="116" y="150"/>
                    <a:pt x="124" y="150"/>
                  </a:cubicBezTo>
                  <a:cubicBezTo>
                    <a:pt x="128" y="150"/>
                    <a:pt x="128" y="150"/>
                    <a:pt x="132" y="154"/>
                  </a:cubicBezTo>
                  <a:cubicBezTo>
                    <a:pt x="158" y="191"/>
                    <a:pt x="202" y="176"/>
                    <a:pt x="229" y="206"/>
                  </a:cubicBezTo>
                  <a:cubicBezTo>
                    <a:pt x="251" y="202"/>
                    <a:pt x="273" y="202"/>
                    <a:pt x="270" y="169"/>
                  </a:cubicBezTo>
                  <a:lnTo>
                    <a:pt x="270" y="169"/>
                  </a:lnTo>
                  <a:cubicBezTo>
                    <a:pt x="263" y="173"/>
                    <a:pt x="255" y="173"/>
                    <a:pt x="247" y="173"/>
                  </a:cubicBezTo>
                  <a:cubicBezTo>
                    <a:pt x="218" y="173"/>
                    <a:pt x="195" y="143"/>
                    <a:pt x="173" y="124"/>
                  </a:cubicBezTo>
                  <a:cubicBezTo>
                    <a:pt x="135" y="94"/>
                    <a:pt x="158" y="45"/>
                    <a:pt x="169" y="4"/>
                  </a:cubicBezTo>
                  <a:lnTo>
                    <a:pt x="161" y="4"/>
                  </a:lnTo>
                  <a:cubicBezTo>
                    <a:pt x="150" y="4"/>
                    <a:pt x="147" y="12"/>
                    <a:pt x="143" y="23"/>
                  </a:cubicBezTo>
                  <a:cubicBezTo>
                    <a:pt x="139" y="31"/>
                    <a:pt x="135" y="38"/>
                    <a:pt x="128" y="38"/>
                  </a:cubicBezTo>
                  <a:cubicBezTo>
                    <a:pt x="124" y="38"/>
                    <a:pt x="121" y="38"/>
                    <a:pt x="113" y="34"/>
                  </a:cubicBezTo>
                  <a:cubicBezTo>
                    <a:pt x="106" y="34"/>
                    <a:pt x="94" y="38"/>
                    <a:pt x="83" y="38"/>
                  </a:cubicBezTo>
                  <a:cubicBezTo>
                    <a:pt x="76" y="49"/>
                    <a:pt x="68" y="57"/>
                    <a:pt x="61" y="57"/>
                  </a:cubicBezTo>
                  <a:cubicBezTo>
                    <a:pt x="54" y="57"/>
                    <a:pt x="45" y="49"/>
                    <a:pt x="38" y="38"/>
                  </a:cubicBezTo>
                  <a:cubicBezTo>
                    <a:pt x="35" y="23"/>
                    <a:pt x="35" y="8"/>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7" name="Google Shape;44467;p28"/>
            <p:cNvSpPr/>
            <p:nvPr/>
          </p:nvSpPr>
          <p:spPr>
            <a:xfrm>
              <a:off x="-4087635" y="-3483220"/>
              <a:ext cx="9311" cy="7544"/>
            </a:xfrm>
            <a:custGeom>
              <a:avLst/>
              <a:gdLst/>
              <a:ahLst/>
              <a:cxnLst/>
              <a:rect l="l" t="t" r="r" b="b"/>
              <a:pathLst>
                <a:path w="195" h="158" extrusionOk="0">
                  <a:moveTo>
                    <a:pt x="142" y="1"/>
                  </a:moveTo>
                  <a:cubicBezTo>
                    <a:pt x="132" y="1"/>
                    <a:pt x="124" y="4"/>
                    <a:pt x="113" y="4"/>
                  </a:cubicBezTo>
                  <a:cubicBezTo>
                    <a:pt x="38" y="19"/>
                    <a:pt x="34" y="90"/>
                    <a:pt x="1" y="158"/>
                  </a:cubicBezTo>
                  <a:cubicBezTo>
                    <a:pt x="42" y="132"/>
                    <a:pt x="82" y="124"/>
                    <a:pt x="87" y="101"/>
                  </a:cubicBezTo>
                  <a:cubicBezTo>
                    <a:pt x="94" y="75"/>
                    <a:pt x="105" y="64"/>
                    <a:pt x="113" y="64"/>
                  </a:cubicBezTo>
                  <a:cubicBezTo>
                    <a:pt x="127" y="64"/>
                    <a:pt x="139" y="83"/>
                    <a:pt x="154" y="90"/>
                  </a:cubicBezTo>
                  <a:cubicBezTo>
                    <a:pt x="168" y="90"/>
                    <a:pt x="184" y="90"/>
                    <a:pt x="195" y="71"/>
                  </a:cubicBezTo>
                  <a:cubicBezTo>
                    <a:pt x="161" y="61"/>
                    <a:pt x="139" y="42"/>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8" name="Google Shape;44468;p28"/>
            <p:cNvSpPr/>
            <p:nvPr/>
          </p:nvSpPr>
          <p:spPr>
            <a:xfrm>
              <a:off x="-3975900" y="-3459297"/>
              <a:ext cx="4345" cy="3963"/>
            </a:xfrm>
            <a:custGeom>
              <a:avLst/>
              <a:gdLst/>
              <a:ahLst/>
              <a:cxnLst/>
              <a:rect l="l" t="t" r="r" b="b"/>
              <a:pathLst>
                <a:path w="91" h="83" extrusionOk="0">
                  <a:moveTo>
                    <a:pt x="16" y="0"/>
                  </a:moveTo>
                  <a:cubicBezTo>
                    <a:pt x="8" y="4"/>
                    <a:pt x="4" y="12"/>
                    <a:pt x="0" y="15"/>
                  </a:cubicBezTo>
                  <a:cubicBezTo>
                    <a:pt x="0" y="57"/>
                    <a:pt x="53" y="49"/>
                    <a:pt x="57" y="83"/>
                  </a:cubicBezTo>
                  <a:cubicBezTo>
                    <a:pt x="90" y="31"/>
                    <a:pt x="90" y="31"/>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9" name="Google Shape;44469;p28"/>
            <p:cNvSpPr/>
            <p:nvPr/>
          </p:nvSpPr>
          <p:spPr>
            <a:xfrm>
              <a:off x="-3971793" y="-3454283"/>
              <a:ext cx="4154" cy="4297"/>
            </a:xfrm>
            <a:custGeom>
              <a:avLst/>
              <a:gdLst/>
              <a:ahLst/>
              <a:cxnLst/>
              <a:rect l="l" t="t" r="r" b="b"/>
              <a:pathLst>
                <a:path w="87" h="90" extrusionOk="0">
                  <a:moveTo>
                    <a:pt x="56" y="0"/>
                  </a:moveTo>
                  <a:cubicBezTo>
                    <a:pt x="42" y="0"/>
                    <a:pt x="30" y="11"/>
                    <a:pt x="27" y="26"/>
                  </a:cubicBezTo>
                  <a:cubicBezTo>
                    <a:pt x="19" y="38"/>
                    <a:pt x="16" y="49"/>
                    <a:pt x="8" y="60"/>
                  </a:cubicBezTo>
                  <a:cubicBezTo>
                    <a:pt x="4" y="67"/>
                    <a:pt x="1" y="78"/>
                    <a:pt x="8" y="86"/>
                  </a:cubicBezTo>
                  <a:cubicBezTo>
                    <a:pt x="11" y="90"/>
                    <a:pt x="16" y="90"/>
                    <a:pt x="19" y="90"/>
                  </a:cubicBezTo>
                  <a:cubicBezTo>
                    <a:pt x="27" y="90"/>
                    <a:pt x="34" y="78"/>
                    <a:pt x="42" y="78"/>
                  </a:cubicBezTo>
                  <a:cubicBezTo>
                    <a:pt x="34" y="49"/>
                    <a:pt x="42" y="33"/>
                    <a:pt x="56" y="33"/>
                  </a:cubicBezTo>
                  <a:cubicBezTo>
                    <a:pt x="64" y="33"/>
                    <a:pt x="75" y="38"/>
                    <a:pt x="83" y="41"/>
                  </a:cubicBezTo>
                  <a:cubicBezTo>
                    <a:pt x="79" y="26"/>
                    <a:pt x="87" y="4"/>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0" name="Google Shape;44470;p28"/>
            <p:cNvSpPr/>
            <p:nvPr/>
          </p:nvSpPr>
          <p:spPr>
            <a:xfrm>
              <a:off x="-3955892" y="-3213337"/>
              <a:ext cx="8977" cy="10935"/>
            </a:xfrm>
            <a:custGeom>
              <a:avLst/>
              <a:gdLst/>
              <a:ahLst/>
              <a:cxnLst/>
              <a:rect l="l" t="t" r="r" b="b"/>
              <a:pathLst>
                <a:path w="188" h="229" extrusionOk="0">
                  <a:moveTo>
                    <a:pt x="97" y="1"/>
                  </a:moveTo>
                  <a:cubicBezTo>
                    <a:pt x="94" y="1"/>
                    <a:pt x="90" y="4"/>
                    <a:pt x="82" y="4"/>
                  </a:cubicBezTo>
                  <a:cubicBezTo>
                    <a:pt x="64" y="16"/>
                    <a:pt x="90" y="53"/>
                    <a:pt x="109" y="79"/>
                  </a:cubicBezTo>
                  <a:cubicBezTo>
                    <a:pt x="116" y="87"/>
                    <a:pt x="123" y="98"/>
                    <a:pt x="113" y="106"/>
                  </a:cubicBezTo>
                  <a:cubicBezTo>
                    <a:pt x="109" y="109"/>
                    <a:pt x="101" y="113"/>
                    <a:pt x="97" y="113"/>
                  </a:cubicBezTo>
                  <a:cubicBezTo>
                    <a:pt x="90" y="113"/>
                    <a:pt x="87" y="109"/>
                    <a:pt x="82" y="101"/>
                  </a:cubicBezTo>
                  <a:cubicBezTo>
                    <a:pt x="68" y="83"/>
                    <a:pt x="64" y="56"/>
                    <a:pt x="37" y="49"/>
                  </a:cubicBezTo>
                  <a:lnTo>
                    <a:pt x="37" y="49"/>
                  </a:lnTo>
                  <a:cubicBezTo>
                    <a:pt x="19" y="68"/>
                    <a:pt x="82" y="109"/>
                    <a:pt x="19" y="109"/>
                  </a:cubicBezTo>
                  <a:cubicBezTo>
                    <a:pt x="0" y="146"/>
                    <a:pt x="26" y="180"/>
                    <a:pt x="30" y="213"/>
                  </a:cubicBezTo>
                  <a:cubicBezTo>
                    <a:pt x="37" y="221"/>
                    <a:pt x="42" y="225"/>
                    <a:pt x="45" y="229"/>
                  </a:cubicBezTo>
                  <a:cubicBezTo>
                    <a:pt x="56" y="229"/>
                    <a:pt x="68" y="225"/>
                    <a:pt x="79" y="225"/>
                  </a:cubicBezTo>
                  <a:cubicBezTo>
                    <a:pt x="75" y="218"/>
                    <a:pt x="75" y="213"/>
                    <a:pt x="75" y="210"/>
                  </a:cubicBezTo>
                  <a:cubicBezTo>
                    <a:pt x="68" y="195"/>
                    <a:pt x="23" y="187"/>
                    <a:pt x="64" y="161"/>
                  </a:cubicBezTo>
                  <a:cubicBezTo>
                    <a:pt x="71" y="154"/>
                    <a:pt x="79" y="150"/>
                    <a:pt x="82" y="150"/>
                  </a:cubicBezTo>
                  <a:cubicBezTo>
                    <a:pt x="97" y="150"/>
                    <a:pt x="105" y="168"/>
                    <a:pt x="113" y="180"/>
                  </a:cubicBezTo>
                  <a:cubicBezTo>
                    <a:pt x="127" y="203"/>
                    <a:pt x="142" y="221"/>
                    <a:pt x="168" y="229"/>
                  </a:cubicBezTo>
                  <a:cubicBezTo>
                    <a:pt x="172" y="184"/>
                    <a:pt x="172" y="142"/>
                    <a:pt x="187" y="101"/>
                  </a:cubicBezTo>
                  <a:lnTo>
                    <a:pt x="187" y="101"/>
                  </a:lnTo>
                  <a:cubicBezTo>
                    <a:pt x="183" y="101"/>
                    <a:pt x="180" y="106"/>
                    <a:pt x="180" y="106"/>
                  </a:cubicBezTo>
                  <a:cubicBezTo>
                    <a:pt x="146" y="106"/>
                    <a:pt x="142" y="68"/>
                    <a:pt x="127" y="53"/>
                  </a:cubicBezTo>
                  <a:cubicBezTo>
                    <a:pt x="113" y="42"/>
                    <a:pt x="116"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1" name="Google Shape;44471;p28"/>
            <p:cNvSpPr/>
            <p:nvPr/>
          </p:nvSpPr>
          <p:spPr>
            <a:xfrm>
              <a:off x="-4088160" y="-3550356"/>
              <a:ext cx="13418" cy="14898"/>
            </a:xfrm>
            <a:custGeom>
              <a:avLst/>
              <a:gdLst/>
              <a:ahLst/>
              <a:cxnLst/>
              <a:rect l="l" t="t" r="r" b="b"/>
              <a:pathLst>
                <a:path w="281" h="312" extrusionOk="0">
                  <a:moveTo>
                    <a:pt x="258" y="1"/>
                  </a:moveTo>
                  <a:cubicBezTo>
                    <a:pt x="247" y="4"/>
                    <a:pt x="228" y="9"/>
                    <a:pt x="232" y="23"/>
                  </a:cubicBezTo>
                  <a:cubicBezTo>
                    <a:pt x="236" y="72"/>
                    <a:pt x="206" y="72"/>
                    <a:pt x="172" y="76"/>
                  </a:cubicBezTo>
                  <a:cubicBezTo>
                    <a:pt x="143" y="109"/>
                    <a:pt x="105" y="132"/>
                    <a:pt x="71" y="158"/>
                  </a:cubicBezTo>
                  <a:cubicBezTo>
                    <a:pt x="79" y="169"/>
                    <a:pt x="109" y="158"/>
                    <a:pt x="101" y="180"/>
                  </a:cubicBezTo>
                  <a:cubicBezTo>
                    <a:pt x="98" y="192"/>
                    <a:pt x="90" y="195"/>
                    <a:pt x="79" y="195"/>
                  </a:cubicBezTo>
                  <a:cubicBezTo>
                    <a:pt x="75" y="195"/>
                    <a:pt x="67" y="195"/>
                    <a:pt x="64" y="192"/>
                  </a:cubicBezTo>
                  <a:cubicBezTo>
                    <a:pt x="41" y="184"/>
                    <a:pt x="31" y="161"/>
                    <a:pt x="26" y="139"/>
                  </a:cubicBezTo>
                  <a:cubicBezTo>
                    <a:pt x="22" y="139"/>
                    <a:pt x="15" y="139"/>
                    <a:pt x="12" y="143"/>
                  </a:cubicBezTo>
                  <a:cubicBezTo>
                    <a:pt x="0" y="166"/>
                    <a:pt x="26" y="195"/>
                    <a:pt x="8" y="218"/>
                  </a:cubicBezTo>
                  <a:cubicBezTo>
                    <a:pt x="38" y="237"/>
                    <a:pt x="22" y="270"/>
                    <a:pt x="31" y="292"/>
                  </a:cubicBezTo>
                  <a:lnTo>
                    <a:pt x="41" y="292"/>
                  </a:lnTo>
                  <a:cubicBezTo>
                    <a:pt x="49" y="292"/>
                    <a:pt x="53" y="296"/>
                    <a:pt x="60" y="304"/>
                  </a:cubicBezTo>
                  <a:cubicBezTo>
                    <a:pt x="67" y="308"/>
                    <a:pt x="71" y="311"/>
                    <a:pt x="79" y="311"/>
                  </a:cubicBezTo>
                  <a:lnTo>
                    <a:pt x="83" y="311"/>
                  </a:lnTo>
                  <a:cubicBezTo>
                    <a:pt x="105" y="289"/>
                    <a:pt x="75" y="256"/>
                    <a:pt x="101" y="237"/>
                  </a:cubicBezTo>
                  <a:cubicBezTo>
                    <a:pt x="116" y="214"/>
                    <a:pt x="143" y="221"/>
                    <a:pt x="161" y="214"/>
                  </a:cubicBezTo>
                  <a:cubicBezTo>
                    <a:pt x="236" y="188"/>
                    <a:pt x="236" y="188"/>
                    <a:pt x="188" y="139"/>
                  </a:cubicBezTo>
                  <a:cubicBezTo>
                    <a:pt x="188" y="139"/>
                    <a:pt x="188" y="132"/>
                    <a:pt x="191" y="125"/>
                  </a:cubicBezTo>
                  <a:lnTo>
                    <a:pt x="202" y="125"/>
                  </a:lnTo>
                  <a:cubicBezTo>
                    <a:pt x="217" y="125"/>
                    <a:pt x="228" y="143"/>
                    <a:pt x="243" y="143"/>
                  </a:cubicBezTo>
                  <a:cubicBezTo>
                    <a:pt x="236" y="94"/>
                    <a:pt x="281" y="54"/>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2" name="Google Shape;44472;p28"/>
            <p:cNvSpPr/>
            <p:nvPr/>
          </p:nvSpPr>
          <p:spPr>
            <a:xfrm>
              <a:off x="-4084244" y="-3537320"/>
              <a:ext cx="8261" cy="10266"/>
            </a:xfrm>
            <a:custGeom>
              <a:avLst/>
              <a:gdLst/>
              <a:ahLst/>
              <a:cxnLst/>
              <a:rect l="l" t="t" r="r" b="b"/>
              <a:pathLst>
                <a:path w="173" h="215" extrusionOk="0">
                  <a:moveTo>
                    <a:pt x="132" y="0"/>
                  </a:moveTo>
                  <a:cubicBezTo>
                    <a:pt x="124" y="16"/>
                    <a:pt x="113" y="31"/>
                    <a:pt x="106" y="45"/>
                  </a:cubicBezTo>
                  <a:cubicBezTo>
                    <a:pt x="83" y="87"/>
                    <a:pt x="30" y="61"/>
                    <a:pt x="4" y="90"/>
                  </a:cubicBezTo>
                  <a:cubicBezTo>
                    <a:pt x="8" y="109"/>
                    <a:pt x="4" y="128"/>
                    <a:pt x="16" y="140"/>
                  </a:cubicBezTo>
                  <a:lnTo>
                    <a:pt x="19" y="140"/>
                  </a:lnTo>
                  <a:cubicBezTo>
                    <a:pt x="27" y="140"/>
                    <a:pt x="30" y="135"/>
                    <a:pt x="34" y="128"/>
                  </a:cubicBezTo>
                  <a:cubicBezTo>
                    <a:pt x="34" y="121"/>
                    <a:pt x="38" y="113"/>
                    <a:pt x="45" y="113"/>
                  </a:cubicBezTo>
                  <a:cubicBezTo>
                    <a:pt x="45" y="113"/>
                    <a:pt x="49" y="113"/>
                    <a:pt x="53" y="117"/>
                  </a:cubicBezTo>
                  <a:cubicBezTo>
                    <a:pt x="61" y="121"/>
                    <a:pt x="68" y="140"/>
                    <a:pt x="68" y="150"/>
                  </a:cubicBezTo>
                  <a:cubicBezTo>
                    <a:pt x="68" y="166"/>
                    <a:pt x="56" y="176"/>
                    <a:pt x="42" y="176"/>
                  </a:cubicBezTo>
                  <a:cubicBezTo>
                    <a:pt x="38" y="176"/>
                    <a:pt x="34" y="173"/>
                    <a:pt x="30" y="173"/>
                  </a:cubicBezTo>
                  <a:cubicBezTo>
                    <a:pt x="27" y="169"/>
                    <a:pt x="23" y="169"/>
                    <a:pt x="19" y="169"/>
                  </a:cubicBezTo>
                  <a:cubicBezTo>
                    <a:pt x="11" y="169"/>
                    <a:pt x="4" y="173"/>
                    <a:pt x="1" y="184"/>
                  </a:cubicBezTo>
                  <a:cubicBezTo>
                    <a:pt x="1" y="195"/>
                    <a:pt x="4" y="202"/>
                    <a:pt x="4" y="214"/>
                  </a:cubicBezTo>
                  <a:cubicBezTo>
                    <a:pt x="30" y="210"/>
                    <a:pt x="49" y="188"/>
                    <a:pt x="75" y="188"/>
                  </a:cubicBezTo>
                  <a:cubicBezTo>
                    <a:pt x="75" y="188"/>
                    <a:pt x="75" y="192"/>
                    <a:pt x="79" y="192"/>
                  </a:cubicBezTo>
                  <a:cubicBezTo>
                    <a:pt x="94" y="162"/>
                    <a:pt x="116" y="135"/>
                    <a:pt x="146" y="121"/>
                  </a:cubicBezTo>
                  <a:cubicBezTo>
                    <a:pt x="154" y="121"/>
                    <a:pt x="158" y="117"/>
                    <a:pt x="161" y="117"/>
                  </a:cubicBezTo>
                  <a:cubicBezTo>
                    <a:pt x="158" y="102"/>
                    <a:pt x="168" y="87"/>
                    <a:pt x="173" y="72"/>
                  </a:cubicBezTo>
                  <a:cubicBezTo>
                    <a:pt x="161" y="9"/>
                    <a:pt x="161" y="9"/>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3" name="Google Shape;44473;p28"/>
            <p:cNvSpPr/>
            <p:nvPr/>
          </p:nvSpPr>
          <p:spPr>
            <a:xfrm>
              <a:off x="-4075172" y="-3544626"/>
              <a:ext cx="4727" cy="6494"/>
            </a:xfrm>
            <a:custGeom>
              <a:avLst/>
              <a:gdLst/>
              <a:ahLst/>
              <a:cxnLst/>
              <a:rect l="l" t="t" r="r" b="b"/>
              <a:pathLst>
                <a:path w="99" h="136" extrusionOk="0">
                  <a:moveTo>
                    <a:pt x="83" y="1"/>
                  </a:moveTo>
                  <a:lnTo>
                    <a:pt x="83" y="1"/>
                  </a:lnTo>
                  <a:cubicBezTo>
                    <a:pt x="64" y="12"/>
                    <a:pt x="64" y="41"/>
                    <a:pt x="38" y="49"/>
                  </a:cubicBezTo>
                  <a:cubicBezTo>
                    <a:pt x="1" y="57"/>
                    <a:pt x="31" y="101"/>
                    <a:pt x="5" y="120"/>
                  </a:cubicBezTo>
                  <a:cubicBezTo>
                    <a:pt x="12" y="131"/>
                    <a:pt x="20" y="136"/>
                    <a:pt x="28" y="136"/>
                  </a:cubicBezTo>
                  <a:cubicBezTo>
                    <a:pt x="42" y="136"/>
                    <a:pt x="61" y="117"/>
                    <a:pt x="76" y="117"/>
                  </a:cubicBezTo>
                  <a:lnTo>
                    <a:pt x="76" y="101"/>
                  </a:lnTo>
                  <a:cubicBezTo>
                    <a:pt x="99" y="72"/>
                    <a:pt x="99" y="3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4" name="Google Shape;44474;p28"/>
            <p:cNvSpPr/>
            <p:nvPr/>
          </p:nvSpPr>
          <p:spPr>
            <a:xfrm>
              <a:off x="-4076891" y="-3551025"/>
              <a:ext cx="4489" cy="7544"/>
            </a:xfrm>
            <a:custGeom>
              <a:avLst/>
              <a:gdLst/>
              <a:ahLst/>
              <a:cxnLst/>
              <a:rect l="l" t="t" r="r" b="b"/>
              <a:pathLst>
                <a:path w="94" h="158" extrusionOk="0">
                  <a:moveTo>
                    <a:pt x="33" y="0"/>
                  </a:moveTo>
                  <a:cubicBezTo>
                    <a:pt x="30" y="4"/>
                    <a:pt x="26" y="11"/>
                    <a:pt x="22" y="15"/>
                  </a:cubicBezTo>
                  <a:cubicBezTo>
                    <a:pt x="45" y="68"/>
                    <a:pt x="0" y="108"/>
                    <a:pt x="7" y="157"/>
                  </a:cubicBezTo>
                  <a:cubicBezTo>
                    <a:pt x="26" y="153"/>
                    <a:pt x="41" y="146"/>
                    <a:pt x="48" y="127"/>
                  </a:cubicBezTo>
                  <a:cubicBezTo>
                    <a:pt x="56" y="104"/>
                    <a:pt x="74" y="101"/>
                    <a:pt x="93" y="101"/>
                  </a:cubicBezTo>
                  <a:cubicBezTo>
                    <a:pt x="86" y="63"/>
                    <a:pt x="41" y="41"/>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5" name="Google Shape;44475;p28"/>
            <p:cNvSpPr/>
            <p:nvPr/>
          </p:nvSpPr>
          <p:spPr>
            <a:xfrm>
              <a:off x="-4076748" y="-3534790"/>
              <a:ext cx="5253" cy="3772"/>
            </a:xfrm>
            <a:custGeom>
              <a:avLst/>
              <a:gdLst/>
              <a:ahLst/>
              <a:cxnLst/>
              <a:rect l="l" t="t" r="r" b="b"/>
              <a:pathLst>
                <a:path w="110" h="79" extrusionOk="0">
                  <a:moveTo>
                    <a:pt x="42" y="0"/>
                  </a:moveTo>
                  <a:cubicBezTo>
                    <a:pt x="34" y="0"/>
                    <a:pt x="27" y="8"/>
                    <a:pt x="16" y="19"/>
                  </a:cubicBezTo>
                  <a:cubicBezTo>
                    <a:pt x="11" y="34"/>
                    <a:pt x="1" y="49"/>
                    <a:pt x="4" y="64"/>
                  </a:cubicBezTo>
                  <a:cubicBezTo>
                    <a:pt x="23" y="68"/>
                    <a:pt x="38" y="71"/>
                    <a:pt x="56" y="75"/>
                  </a:cubicBezTo>
                  <a:cubicBezTo>
                    <a:pt x="64" y="78"/>
                    <a:pt x="71" y="78"/>
                    <a:pt x="79" y="78"/>
                  </a:cubicBezTo>
                  <a:cubicBezTo>
                    <a:pt x="109" y="78"/>
                    <a:pt x="109" y="56"/>
                    <a:pt x="94" y="23"/>
                  </a:cubicBezTo>
                  <a:cubicBezTo>
                    <a:pt x="75" y="19"/>
                    <a:pt x="61"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6" name="Google Shape;44476;p28"/>
            <p:cNvSpPr/>
            <p:nvPr/>
          </p:nvSpPr>
          <p:spPr>
            <a:xfrm>
              <a:off x="-4083337" y="-3540138"/>
              <a:ext cx="5396" cy="5014"/>
            </a:xfrm>
            <a:custGeom>
              <a:avLst/>
              <a:gdLst/>
              <a:ahLst/>
              <a:cxnLst/>
              <a:rect l="l" t="t" r="r" b="b"/>
              <a:pathLst>
                <a:path w="113" h="105" extrusionOk="0">
                  <a:moveTo>
                    <a:pt x="60" y="0"/>
                  </a:moveTo>
                  <a:lnTo>
                    <a:pt x="60" y="0"/>
                  </a:lnTo>
                  <a:cubicBezTo>
                    <a:pt x="42" y="7"/>
                    <a:pt x="15" y="0"/>
                    <a:pt x="0" y="23"/>
                  </a:cubicBezTo>
                  <a:cubicBezTo>
                    <a:pt x="45" y="37"/>
                    <a:pt x="37" y="101"/>
                    <a:pt x="87" y="104"/>
                  </a:cubicBezTo>
                  <a:cubicBezTo>
                    <a:pt x="94" y="90"/>
                    <a:pt x="105" y="75"/>
                    <a:pt x="113" y="59"/>
                  </a:cubicBezTo>
                  <a:lnTo>
                    <a:pt x="94" y="59"/>
                  </a:lnTo>
                  <a:cubicBezTo>
                    <a:pt x="56" y="59"/>
                    <a:pt x="56" y="5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7" name="Google Shape;44477;p28"/>
            <p:cNvSpPr/>
            <p:nvPr/>
          </p:nvSpPr>
          <p:spPr>
            <a:xfrm>
              <a:off x="-4069585" y="-3542095"/>
              <a:ext cx="5205" cy="2913"/>
            </a:xfrm>
            <a:custGeom>
              <a:avLst/>
              <a:gdLst/>
              <a:ahLst/>
              <a:cxnLst/>
              <a:rect l="l" t="t" r="r" b="b"/>
              <a:pathLst>
                <a:path w="109" h="61" extrusionOk="0">
                  <a:moveTo>
                    <a:pt x="104" y="0"/>
                  </a:moveTo>
                  <a:cubicBezTo>
                    <a:pt x="86" y="7"/>
                    <a:pt x="68" y="15"/>
                    <a:pt x="49" y="22"/>
                  </a:cubicBezTo>
                  <a:cubicBezTo>
                    <a:pt x="26" y="26"/>
                    <a:pt x="0" y="26"/>
                    <a:pt x="4" y="60"/>
                  </a:cubicBezTo>
                  <a:cubicBezTo>
                    <a:pt x="23" y="48"/>
                    <a:pt x="41" y="45"/>
                    <a:pt x="56" y="45"/>
                  </a:cubicBezTo>
                  <a:cubicBezTo>
                    <a:pt x="71" y="45"/>
                    <a:pt x="82" y="45"/>
                    <a:pt x="97" y="48"/>
                  </a:cubicBezTo>
                  <a:cubicBezTo>
                    <a:pt x="94" y="38"/>
                    <a:pt x="94" y="22"/>
                    <a:pt x="108" y="15"/>
                  </a:cubicBezTo>
                  <a:cubicBezTo>
                    <a:pt x="108" y="11"/>
                    <a:pt x="108" y="7"/>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8" name="Google Shape;44478;p28"/>
            <p:cNvSpPr/>
            <p:nvPr/>
          </p:nvSpPr>
          <p:spPr>
            <a:xfrm>
              <a:off x="-4067293" y="-3544244"/>
              <a:ext cx="3438" cy="3247"/>
            </a:xfrm>
            <a:custGeom>
              <a:avLst/>
              <a:gdLst/>
              <a:ahLst/>
              <a:cxnLst/>
              <a:rect l="l" t="t" r="r" b="b"/>
              <a:pathLst>
                <a:path w="72" h="68" extrusionOk="0">
                  <a:moveTo>
                    <a:pt x="65" y="0"/>
                  </a:moveTo>
                  <a:cubicBezTo>
                    <a:pt x="42" y="23"/>
                    <a:pt x="1" y="26"/>
                    <a:pt x="1" y="67"/>
                  </a:cubicBezTo>
                  <a:cubicBezTo>
                    <a:pt x="20" y="60"/>
                    <a:pt x="38" y="52"/>
                    <a:pt x="56" y="45"/>
                  </a:cubicBezTo>
                  <a:cubicBezTo>
                    <a:pt x="60" y="30"/>
                    <a:pt x="72" y="19"/>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9" name="Google Shape;44479;p28"/>
            <p:cNvSpPr/>
            <p:nvPr/>
          </p:nvSpPr>
          <p:spPr>
            <a:xfrm>
              <a:off x="-4104777" y="-3313086"/>
              <a:ext cx="6112" cy="3581"/>
            </a:xfrm>
            <a:custGeom>
              <a:avLst/>
              <a:gdLst/>
              <a:ahLst/>
              <a:cxnLst/>
              <a:rect l="l" t="t" r="r" b="b"/>
              <a:pathLst>
                <a:path w="128" h="75" extrusionOk="0">
                  <a:moveTo>
                    <a:pt x="65" y="0"/>
                  </a:moveTo>
                  <a:cubicBezTo>
                    <a:pt x="46" y="0"/>
                    <a:pt x="34" y="11"/>
                    <a:pt x="20" y="19"/>
                  </a:cubicBezTo>
                  <a:cubicBezTo>
                    <a:pt x="1" y="37"/>
                    <a:pt x="4" y="52"/>
                    <a:pt x="27" y="67"/>
                  </a:cubicBezTo>
                  <a:cubicBezTo>
                    <a:pt x="30" y="67"/>
                    <a:pt x="34" y="64"/>
                    <a:pt x="38" y="64"/>
                  </a:cubicBezTo>
                  <a:cubicBezTo>
                    <a:pt x="49" y="64"/>
                    <a:pt x="53" y="67"/>
                    <a:pt x="60" y="75"/>
                  </a:cubicBezTo>
                  <a:cubicBezTo>
                    <a:pt x="79" y="71"/>
                    <a:pt x="105" y="75"/>
                    <a:pt x="124" y="64"/>
                  </a:cubicBezTo>
                  <a:cubicBezTo>
                    <a:pt x="127" y="19"/>
                    <a:pt x="91" y="15"/>
                    <a:pt x="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0" name="Google Shape;44480;p28"/>
            <p:cNvSpPr/>
            <p:nvPr/>
          </p:nvSpPr>
          <p:spPr>
            <a:xfrm>
              <a:off x="-4103679" y="-3305781"/>
              <a:ext cx="5396" cy="2722"/>
            </a:xfrm>
            <a:custGeom>
              <a:avLst/>
              <a:gdLst/>
              <a:ahLst/>
              <a:cxnLst/>
              <a:rect l="l" t="t" r="r" b="b"/>
              <a:pathLst>
                <a:path w="113" h="57" extrusionOk="0">
                  <a:moveTo>
                    <a:pt x="94" y="1"/>
                  </a:moveTo>
                  <a:cubicBezTo>
                    <a:pt x="86" y="1"/>
                    <a:pt x="82" y="8"/>
                    <a:pt x="78" y="11"/>
                  </a:cubicBezTo>
                  <a:cubicBezTo>
                    <a:pt x="71" y="19"/>
                    <a:pt x="68" y="27"/>
                    <a:pt x="64" y="27"/>
                  </a:cubicBezTo>
                  <a:cubicBezTo>
                    <a:pt x="60" y="27"/>
                    <a:pt x="52" y="23"/>
                    <a:pt x="45" y="15"/>
                  </a:cubicBezTo>
                  <a:cubicBezTo>
                    <a:pt x="37" y="15"/>
                    <a:pt x="26" y="19"/>
                    <a:pt x="19" y="19"/>
                  </a:cubicBezTo>
                  <a:cubicBezTo>
                    <a:pt x="11" y="23"/>
                    <a:pt x="7" y="30"/>
                    <a:pt x="0" y="37"/>
                  </a:cubicBezTo>
                  <a:cubicBezTo>
                    <a:pt x="11" y="45"/>
                    <a:pt x="23" y="49"/>
                    <a:pt x="33" y="49"/>
                  </a:cubicBezTo>
                  <a:lnTo>
                    <a:pt x="52" y="49"/>
                  </a:lnTo>
                  <a:cubicBezTo>
                    <a:pt x="56" y="45"/>
                    <a:pt x="64" y="45"/>
                    <a:pt x="68" y="45"/>
                  </a:cubicBezTo>
                  <a:cubicBezTo>
                    <a:pt x="78" y="45"/>
                    <a:pt x="90" y="49"/>
                    <a:pt x="97" y="56"/>
                  </a:cubicBezTo>
                  <a:cubicBezTo>
                    <a:pt x="90" y="37"/>
                    <a:pt x="112" y="1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1" name="Google Shape;44481;p28"/>
            <p:cNvSpPr/>
            <p:nvPr/>
          </p:nvSpPr>
          <p:spPr>
            <a:xfrm>
              <a:off x="-4108358" y="-3309553"/>
              <a:ext cx="2913" cy="3104"/>
            </a:xfrm>
            <a:custGeom>
              <a:avLst/>
              <a:gdLst/>
              <a:ahLst/>
              <a:cxnLst/>
              <a:rect l="l" t="t" r="r" b="b"/>
              <a:pathLst>
                <a:path w="61" h="65" extrusionOk="0">
                  <a:moveTo>
                    <a:pt x="27" y="1"/>
                  </a:moveTo>
                  <a:cubicBezTo>
                    <a:pt x="9" y="12"/>
                    <a:pt x="9" y="35"/>
                    <a:pt x="1" y="49"/>
                  </a:cubicBezTo>
                  <a:cubicBezTo>
                    <a:pt x="5" y="61"/>
                    <a:pt x="16" y="64"/>
                    <a:pt x="27" y="64"/>
                  </a:cubicBezTo>
                  <a:lnTo>
                    <a:pt x="31" y="64"/>
                  </a:lnTo>
                  <a:cubicBezTo>
                    <a:pt x="42" y="53"/>
                    <a:pt x="50" y="38"/>
                    <a:pt x="61" y="27"/>
                  </a:cubicBezTo>
                  <a:cubicBezTo>
                    <a:pt x="57" y="20"/>
                    <a:pt x="57" y="8"/>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2" name="Google Shape;44482;p28"/>
            <p:cNvSpPr/>
            <p:nvPr/>
          </p:nvSpPr>
          <p:spPr>
            <a:xfrm>
              <a:off x="-4103010" y="-3307738"/>
              <a:ext cx="2196" cy="2865"/>
            </a:xfrm>
            <a:custGeom>
              <a:avLst/>
              <a:gdLst/>
              <a:ahLst/>
              <a:cxnLst/>
              <a:rect l="l" t="t" r="r" b="b"/>
              <a:pathLst>
                <a:path w="46" h="60" extrusionOk="0">
                  <a:moveTo>
                    <a:pt x="23" y="0"/>
                  </a:moveTo>
                  <a:cubicBezTo>
                    <a:pt x="12" y="0"/>
                    <a:pt x="5" y="11"/>
                    <a:pt x="1" y="23"/>
                  </a:cubicBezTo>
                  <a:cubicBezTo>
                    <a:pt x="1" y="34"/>
                    <a:pt x="1" y="49"/>
                    <a:pt x="5" y="60"/>
                  </a:cubicBezTo>
                  <a:cubicBezTo>
                    <a:pt x="12" y="60"/>
                    <a:pt x="23" y="56"/>
                    <a:pt x="31" y="56"/>
                  </a:cubicBezTo>
                  <a:cubicBezTo>
                    <a:pt x="35" y="49"/>
                    <a:pt x="38" y="42"/>
                    <a:pt x="38" y="34"/>
                  </a:cubicBezTo>
                  <a:cubicBezTo>
                    <a:pt x="42" y="23"/>
                    <a:pt x="46" y="4"/>
                    <a:pt x="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3" name="Google Shape;44483;p28"/>
            <p:cNvSpPr/>
            <p:nvPr/>
          </p:nvSpPr>
          <p:spPr>
            <a:xfrm>
              <a:off x="-4105493" y="-3310078"/>
              <a:ext cx="3629" cy="2722"/>
            </a:xfrm>
            <a:custGeom>
              <a:avLst/>
              <a:gdLst/>
              <a:ahLst/>
              <a:cxnLst/>
              <a:rect l="l" t="t" r="r" b="b"/>
              <a:pathLst>
                <a:path w="76" h="57" extrusionOk="0">
                  <a:moveTo>
                    <a:pt x="53" y="1"/>
                  </a:moveTo>
                  <a:cubicBezTo>
                    <a:pt x="49" y="1"/>
                    <a:pt x="45" y="4"/>
                    <a:pt x="42" y="4"/>
                  </a:cubicBezTo>
                  <a:cubicBezTo>
                    <a:pt x="35" y="19"/>
                    <a:pt x="16" y="27"/>
                    <a:pt x="1" y="38"/>
                  </a:cubicBezTo>
                  <a:cubicBezTo>
                    <a:pt x="12" y="53"/>
                    <a:pt x="23" y="57"/>
                    <a:pt x="30" y="57"/>
                  </a:cubicBezTo>
                  <a:cubicBezTo>
                    <a:pt x="49" y="57"/>
                    <a:pt x="57" y="19"/>
                    <a:pt x="75" y="12"/>
                  </a:cubicBezTo>
                  <a:cubicBezTo>
                    <a:pt x="68"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4" name="Google Shape;44484;p28"/>
            <p:cNvSpPr/>
            <p:nvPr/>
          </p:nvSpPr>
          <p:spPr>
            <a:xfrm>
              <a:off x="-4070158" y="-3539994"/>
              <a:ext cx="6637" cy="6303"/>
            </a:xfrm>
            <a:custGeom>
              <a:avLst/>
              <a:gdLst/>
              <a:ahLst/>
              <a:cxnLst/>
              <a:rect l="l" t="t" r="r" b="b"/>
              <a:pathLst>
                <a:path w="139" h="132" extrusionOk="0">
                  <a:moveTo>
                    <a:pt x="68" y="1"/>
                  </a:moveTo>
                  <a:cubicBezTo>
                    <a:pt x="53" y="1"/>
                    <a:pt x="35" y="4"/>
                    <a:pt x="16" y="16"/>
                  </a:cubicBezTo>
                  <a:cubicBezTo>
                    <a:pt x="1" y="46"/>
                    <a:pt x="20" y="61"/>
                    <a:pt x="38" y="75"/>
                  </a:cubicBezTo>
                  <a:cubicBezTo>
                    <a:pt x="42" y="75"/>
                    <a:pt x="46" y="72"/>
                    <a:pt x="46" y="72"/>
                  </a:cubicBezTo>
                  <a:cubicBezTo>
                    <a:pt x="87" y="72"/>
                    <a:pt x="57" y="120"/>
                    <a:pt x="80" y="132"/>
                  </a:cubicBezTo>
                  <a:cubicBezTo>
                    <a:pt x="102" y="94"/>
                    <a:pt x="139" y="56"/>
                    <a:pt x="109" y="4"/>
                  </a:cubicBezTo>
                  <a:cubicBezTo>
                    <a:pt x="94" y="1"/>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5" name="Google Shape;44485;p28"/>
            <p:cNvSpPr/>
            <p:nvPr/>
          </p:nvSpPr>
          <p:spPr>
            <a:xfrm>
              <a:off x="-4069585" y="-3536604"/>
              <a:ext cx="3581" cy="4154"/>
            </a:xfrm>
            <a:custGeom>
              <a:avLst/>
              <a:gdLst/>
              <a:ahLst/>
              <a:cxnLst/>
              <a:rect l="l" t="t" r="r" b="b"/>
              <a:pathLst>
                <a:path w="75" h="87" extrusionOk="0">
                  <a:moveTo>
                    <a:pt x="34" y="1"/>
                  </a:moveTo>
                  <a:cubicBezTo>
                    <a:pt x="34" y="1"/>
                    <a:pt x="30" y="4"/>
                    <a:pt x="26" y="4"/>
                  </a:cubicBezTo>
                  <a:cubicBezTo>
                    <a:pt x="0" y="35"/>
                    <a:pt x="18" y="61"/>
                    <a:pt x="41" y="80"/>
                  </a:cubicBezTo>
                  <a:cubicBezTo>
                    <a:pt x="45" y="83"/>
                    <a:pt x="49" y="87"/>
                    <a:pt x="49" y="87"/>
                  </a:cubicBezTo>
                  <a:cubicBezTo>
                    <a:pt x="60" y="87"/>
                    <a:pt x="60" y="68"/>
                    <a:pt x="68" y="61"/>
                  </a:cubicBezTo>
                  <a:cubicBezTo>
                    <a:pt x="45" y="49"/>
                    <a:pt x="7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6" name="Google Shape;44486;p28"/>
            <p:cNvSpPr/>
            <p:nvPr/>
          </p:nvSpPr>
          <p:spPr>
            <a:xfrm>
              <a:off x="-4071065" y="-3530015"/>
              <a:ext cx="3104" cy="2769"/>
            </a:xfrm>
            <a:custGeom>
              <a:avLst/>
              <a:gdLst/>
              <a:ahLst/>
              <a:cxnLst/>
              <a:rect l="l" t="t" r="r" b="b"/>
              <a:pathLst>
                <a:path w="65" h="58" extrusionOk="0">
                  <a:moveTo>
                    <a:pt x="31" y="1"/>
                  </a:moveTo>
                  <a:cubicBezTo>
                    <a:pt x="20" y="1"/>
                    <a:pt x="13" y="9"/>
                    <a:pt x="1" y="27"/>
                  </a:cubicBezTo>
                  <a:cubicBezTo>
                    <a:pt x="5" y="39"/>
                    <a:pt x="5" y="46"/>
                    <a:pt x="5" y="57"/>
                  </a:cubicBezTo>
                  <a:cubicBezTo>
                    <a:pt x="27" y="49"/>
                    <a:pt x="46" y="42"/>
                    <a:pt x="65" y="35"/>
                  </a:cubicBezTo>
                  <a:lnTo>
                    <a:pt x="65" y="20"/>
                  </a:lnTo>
                  <a:cubicBezTo>
                    <a:pt x="54" y="9"/>
                    <a:pt x="42"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7" name="Google Shape;44487;p28"/>
            <p:cNvSpPr/>
            <p:nvPr/>
          </p:nvSpPr>
          <p:spPr>
            <a:xfrm>
              <a:off x="-3955367" y="-3335768"/>
              <a:ext cx="4297" cy="5205"/>
            </a:xfrm>
            <a:custGeom>
              <a:avLst/>
              <a:gdLst/>
              <a:ahLst/>
              <a:cxnLst/>
              <a:rect l="l" t="t" r="r" b="b"/>
              <a:pathLst>
                <a:path w="90" h="109" extrusionOk="0">
                  <a:moveTo>
                    <a:pt x="15" y="1"/>
                  </a:moveTo>
                  <a:cubicBezTo>
                    <a:pt x="8" y="8"/>
                    <a:pt x="4" y="19"/>
                    <a:pt x="0" y="30"/>
                  </a:cubicBezTo>
                  <a:cubicBezTo>
                    <a:pt x="0" y="41"/>
                    <a:pt x="4" y="49"/>
                    <a:pt x="4" y="60"/>
                  </a:cubicBezTo>
                  <a:cubicBezTo>
                    <a:pt x="8" y="79"/>
                    <a:pt x="4" y="97"/>
                    <a:pt x="19" y="108"/>
                  </a:cubicBezTo>
                  <a:cubicBezTo>
                    <a:pt x="38" y="90"/>
                    <a:pt x="64" y="75"/>
                    <a:pt x="71" y="49"/>
                  </a:cubicBezTo>
                  <a:cubicBezTo>
                    <a:pt x="79" y="30"/>
                    <a:pt x="90" y="4"/>
                    <a:pt x="64" y="4"/>
                  </a:cubicBezTo>
                  <a:cubicBezTo>
                    <a:pt x="57" y="4"/>
                    <a:pt x="53" y="4"/>
                    <a:pt x="45" y="8"/>
                  </a:cubicBezTo>
                  <a:lnTo>
                    <a:pt x="41" y="8"/>
                  </a:lnTo>
                  <a:cubicBezTo>
                    <a:pt x="31" y="8"/>
                    <a:pt x="2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8" name="Google Shape;44488;p28"/>
            <p:cNvSpPr/>
            <p:nvPr/>
          </p:nvSpPr>
          <p:spPr>
            <a:xfrm>
              <a:off x="-3951452" y="-3336818"/>
              <a:ext cx="3629" cy="3008"/>
            </a:xfrm>
            <a:custGeom>
              <a:avLst/>
              <a:gdLst/>
              <a:ahLst/>
              <a:cxnLst/>
              <a:rect l="l" t="t" r="r" b="b"/>
              <a:pathLst>
                <a:path w="76" h="63" extrusionOk="0">
                  <a:moveTo>
                    <a:pt x="1" y="0"/>
                  </a:moveTo>
                  <a:cubicBezTo>
                    <a:pt x="23" y="37"/>
                    <a:pt x="49" y="52"/>
                    <a:pt x="75" y="63"/>
                  </a:cubicBezTo>
                  <a:cubicBezTo>
                    <a:pt x="72" y="23"/>
                    <a:pt x="46" y="1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9" name="Google Shape;44489;p28"/>
            <p:cNvSpPr/>
            <p:nvPr/>
          </p:nvSpPr>
          <p:spPr>
            <a:xfrm>
              <a:off x="-3889663" y="-3113921"/>
              <a:ext cx="4345" cy="6494"/>
            </a:xfrm>
            <a:custGeom>
              <a:avLst/>
              <a:gdLst/>
              <a:ahLst/>
              <a:cxnLst/>
              <a:rect l="l" t="t" r="r" b="b"/>
              <a:pathLst>
                <a:path w="91" h="136" extrusionOk="0">
                  <a:moveTo>
                    <a:pt x="18" y="1"/>
                  </a:moveTo>
                  <a:lnTo>
                    <a:pt x="18" y="1"/>
                  </a:lnTo>
                  <a:cubicBezTo>
                    <a:pt x="0" y="79"/>
                    <a:pt x="0" y="79"/>
                    <a:pt x="34" y="136"/>
                  </a:cubicBezTo>
                  <a:cubicBezTo>
                    <a:pt x="23" y="72"/>
                    <a:pt x="71" y="110"/>
                    <a:pt x="90" y="87"/>
                  </a:cubicBezTo>
                  <a:cubicBezTo>
                    <a:pt x="68" y="68"/>
                    <a:pt x="23" y="57"/>
                    <a:pt x="52" y="12"/>
                  </a:cubicBezTo>
                  <a:cubicBezTo>
                    <a:pt x="41" y="8"/>
                    <a:pt x="30" y="5"/>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0" name="Google Shape;44490;p28"/>
            <p:cNvSpPr/>
            <p:nvPr/>
          </p:nvSpPr>
          <p:spPr>
            <a:xfrm>
              <a:off x="-4000873" y="-3221359"/>
              <a:ext cx="2196" cy="2149"/>
            </a:xfrm>
            <a:custGeom>
              <a:avLst/>
              <a:gdLst/>
              <a:ahLst/>
              <a:cxnLst/>
              <a:rect l="l" t="t" r="r" b="b"/>
              <a:pathLst>
                <a:path w="46" h="45" extrusionOk="0">
                  <a:moveTo>
                    <a:pt x="19" y="0"/>
                  </a:moveTo>
                  <a:cubicBezTo>
                    <a:pt x="4" y="4"/>
                    <a:pt x="0" y="19"/>
                    <a:pt x="4" y="31"/>
                  </a:cubicBezTo>
                  <a:cubicBezTo>
                    <a:pt x="4" y="41"/>
                    <a:pt x="8" y="45"/>
                    <a:pt x="11" y="45"/>
                  </a:cubicBezTo>
                  <a:cubicBezTo>
                    <a:pt x="15" y="45"/>
                    <a:pt x="19" y="45"/>
                    <a:pt x="23" y="41"/>
                  </a:cubicBezTo>
                  <a:cubicBezTo>
                    <a:pt x="34" y="34"/>
                    <a:pt x="45" y="31"/>
                    <a:pt x="42" y="15"/>
                  </a:cubicBezTo>
                  <a:cubicBezTo>
                    <a:pt x="37" y="8"/>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1" name="Google Shape;44491;p28"/>
            <p:cNvSpPr/>
            <p:nvPr/>
          </p:nvSpPr>
          <p:spPr>
            <a:xfrm>
              <a:off x="-4149232" y="-3276701"/>
              <a:ext cx="4154" cy="3772"/>
            </a:xfrm>
            <a:custGeom>
              <a:avLst/>
              <a:gdLst/>
              <a:ahLst/>
              <a:cxnLst/>
              <a:rect l="l" t="t" r="r" b="b"/>
              <a:pathLst>
                <a:path w="87" h="79" extrusionOk="0">
                  <a:moveTo>
                    <a:pt x="64" y="1"/>
                  </a:moveTo>
                  <a:cubicBezTo>
                    <a:pt x="57" y="1"/>
                    <a:pt x="49" y="4"/>
                    <a:pt x="38" y="4"/>
                  </a:cubicBezTo>
                  <a:cubicBezTo>
                    <a:pt x="27" y="8"/>
                    <a:pt x="16" y="4"/>
                    <a:pt x="1" y="20"/>
                  </a:cubicBezTo>
                  <a:cubicBezTo>
                    <a:pt x="35" y="27"/>
                    <a:pt x="54" y="53"/>
                    <a:pt x="83" y="79"/>
                  </a:cubicBezTo>
                  <a:cubicBezTo>
                    <a:pt x="80" y="53"/>
                    <a:pt x="80" y="30"/>
                    <a:pt x="87" y="15"/>
                  </a:cubicBezTo>
                  <a:cubicBezTo>
                    <a:pt x="83" y="4"/>
                    <a:pt x="72"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2" name="Google Shape;44492;p28"/>
            <p:cNvSpPr/>
            <p:nvPr/>
          </p:nvSpPr>
          <p:spPr>
            <a:xfrm>
              <a:off x="-3935933" y="-3234251"/>
              <a:ext cx="11317" cy="8643"/>
            </a:xfrm>
            <a:custGeom>
              <a:avLst/>
              <a:gdLst/>
              <a:ahLst/>
              <a:cxnLst/>
              <a:rect l="l" t="t" r="r" b="b"/>
              <a:pathLst>
                <a:path w="237" h="181" extrusionOk="0">
                  <a:moveTo>
                    <a:pt x="214" y="1"/>
                  </a:moveTo>
                  <a:cubicBezTo>
                    <a:pt x="210" y="1"/>
                    <a:pt x="207" y="1"/>
                    <a:pt x="199" y="5"/>
                  </a:cubicBezTo>
                  <a:cubicBezTo>
                    <a:pt x="195" y="9"/>
                    <a:pt x="188" y="13"/>
                    <a:pt x="184" y="13"/>
                  </a:cubicBezTo>
                  <a:cubicBezTo>
                    <a:pt x="184" y="13"/>
                    <a:pt x="184" y="9"/>
                    <a:pt x="180" y="9"/>
                  </a:cubicBezTo>
                  <a:lnTo>
                    <a:pt x="180" y="9"/>
                  </a:lnTo>
                  <a:cubicBezTo>
                    <a:pt x="184" y="39"/>
                    <a:pt x="140" y="39"/>
                    <a:pt x="147" y="73"/>
                  </a:cubicBezTo>
                  <a:cubicBezTo>
                    <a:pt x="154" y="102"/>
                    <a:pt x="147" y="109"/>
                    <a:pt x="135" y="109"/>
                  </a:cubicBezTo>
                  <a:cubicBezTo>
                    <a:pt x="124" y="109"/>
                    <a:pt x="113" y="106"/>
                    <a:pt x="98" y="99"/>
                  </a:cubicBezTo>
                  <a:cubicBezTo>
                    <a:pt x="95" y="91"/>
                    <a:pt x="87" y="87"/>
                    <a:pt x="83" y="87"/>
                  </a:cubicBezTo>
                  <a:cubicBezTo>
                    <a:pt x="72" y="87"/>
                    <a:pt x="64" y="99"/>
                    <a:pt x="53" y="102"/>
                  </a:cubicBezTo>
                  <a:cubicBezTo>
                    <a:pt x="1" y="125"/>
                    <a:pt x="45" y="154"/>
                    <a:pt x="50" y="180"/>
                  </a:cubicBezTo>
                  <a:cubicBezTo>
                    <a:pt x="61" y="180"/>
                    <a:pt x="72" y="173"/>
                    <a:pt x="76" y="162"/>
                  </a:cubicBezTo>
                  <a:cubicBezTo>
                    <a:pt x="83" y="140"/>
                    <a:pt x="95" y="132"/>
                    <a:pt x="105" y="132"/>
                  </a:cubicBezTo>
                  <a:cubicBezTo>
                    <a:pt x="117" y="132"/>
                    <a:pt x="124" y="135"/>
                    <a:pt x="135" y="140"/>
                  </a:cubicBezTo>
                  <a:cubicBezTo>
                    <a:pt x="147" y="135"/>
                    <a:pt x="158" y="132"/>
                    <a:pt x="169" y="132"/>
                  </a:cubicBezTo>
                  <a:cubicBezTo>
                    <a:pt x="180" y="132"/>
                    <a:pt x="184" y="140"/>
                    <a:pt x="184" y="166"/>
                  </a:cubicBezTo>
                  <a:cubicBezTo>
                    <a:pt x="195" y="162"/>
                    <a:pt x="207" y="162"/>
                    <a:pt x="218" y="158"/>
                  </a:cubicBezTo>
                  <a:cubicBezTo>
                    <a:pt x="214" y="154"/>
                    <a:pt x="214" y="151"/>
                    <a:pt x="214" y="147"/>
                  </a:cubicBezTo>
                  <a:cubicBezTo>
                    <a:pt x="176" y="121"/>
                    <a:pt x="195" y="91"/>
                    <a:pt x="207" y="65"/>
                  </a:cubicBezTo>
                  <a:lnTo>
                    <a:pt x="210" y="65"/>
                  </a:lnTo>
                  <a:cubicBezTo>
                    <a:pt x="218" y="65"/>
                    <a:pt x="218" y="65"/>
                    <a:pt x="218" y="68"/>
                  </a:cubicBezTo>
                  <a:cubicBezTo>
                    <a:pt x="236" y="54"/>
                    <a:pt x="229" y="35"/>
                    <a:pt x="229" y="20"/>
                  </a:cubicBezTo>
                  <a:cubicBezTo>
                    <a:pt x="225" y="5"/>
                    <a:pt x="221"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3" name="Google Shape;44493;p28"/>
            <p:cNvSpPr/>
            <p:nvPr/>
          </p:nvSpPr>
          <p:spPr>
            <a:xfrm>
              <a:off x="-3934309" y="-3227996"/>
              <a:ext cx="6303" cy="8117"/>
            </a:xfrm>
            <a:custGeom>
              <a:avLst/>
              <a:gdLst/>
              <a:ahLst/>
              <a:cxnLst/>
              <a:rect l="l" t="t" r="r" b="b"/>
              <a:pathLst>
                <a:path w="132" h="170" extrusionOk="0">
                  <a:moveTo>
                    <a:pt x="71" y="1"/>
                  </a:moveTo>
                  <a:cubicBezTo>
                    <a:pt x="61" y="1"/>
                    <a:pt x="49" y="9"/>
                    <a:pt x="42" y="31"/>
                  </a:cubicBezTo>
                  <a:cubicBezTo>
                    <a:pt x="38" y="42"/>
                    <a:pt x="27" y="49"/>
                    <a:pt x="16" y="49"/>
                  </a:cubicBezTo>
                  <a:cubicBezTo>
                    <a:pt x="11" y="61"/>
                    <a:pt x="4" y="72"/>
                    <a:pt x="1" y="83"/>
                  </a:cubicBezTo>
                  <a:cubicBezTo>
                    <a:pt x="16" y="106"/>
                    <a:pt x="45" y="121"/>
                    <a:pt x="42" y="154"/>
                  </a:cubicBezTo>
                  <a:cubicBezTo>
                    <a:pt x="45" y="158"/>
                    <a:pt x="53" y="161"/>
                    <a:pt x="56" y="170"/>
                  </a:cubicBezTo>
                  <a:lnTo>
                    <a:pt x="61" y="170"/>
                  </a:lnTo>
                  <a:cubicBezTo>
                    <a:pt x="83" y="151"/>
                    <a:pt x="61" y="121"/>
                    <a:pt x="71" y="99"/>
                  </a:cubicBezTo>
                  <a:cubicBezTo>
                    <a:pt x="79" y="91"/>
                    <a:pt x="87" y="80"/>
                    <a:pt x="94" y="80"/>
                  </a:cubicBezTo>
                  <a:cubicBezTo>
                    <a:pt x="98" y="80"/>
                    <a:pt x="98" y="80"/>
                    <a:pt x="101" y="83"/>
                  </a:cubicBezTo>
                  <a:cubicBezTo>
                    <a:pt x="113" y="87"/>
                    <a:pt x="101" y="99"/>
                    <a:pt x="101" y="106"/>
                  </a:cubicBezTo>
                  <a:cubicBezTo>
                    <a:pt x="106" y="121"/>
                    <a:pt x="106" y="125"/>
                    <a:pt x="109" y="125"/>
                  </a:cubicBezTo>
                  <a:cubicBezTo>
                    <a:pt x="116" y="125"/>
                    <a:pt x="124" y="113"/>
                    <a:pt x="132" y="113"/>
                  </a:cubicBezTo>
                  <a:cubicBezTo>
                    <a:pt x="128" y="102"/>
                    <a:pt x="128" y="94"/>
                    <a:pt x="128" y="83"/>
                  </a:cubicBezTo>
                  <a:cubicBezTo>
                    <a:pt x="124" y="72"/>
                    <a:pt x="124" y="65"/>
                    <a:pt x="124" y="54"/>
                  </a:cubicBezTo>
                  <a:lnTo>
                    <a:pt x="120" y="54"/>
                  </a:lnTo>
                  <a:cubicBezTo>
                    <a:pt x="83" y="54"/>
                    <a:pt x="90" y="31"/>
                    <a:pt x="101" y="9"/>
                  </a:cubicBezTo>
                  <a:cubicBezTo>
                    <a:pt x="90" y="4"/>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4" name="Google Shape;44494;p28"/>
            <p:cNvSpPr/>
            <p:nvPr/>
          </p:nvSpPr>
          <p:spPr>
            <a:xfrm>
              <a:off x="-3932734" y="-3238501"/>
              <a:ext cx="4536" cy="5778"/>
            </a:xfrm>
            <a:custGeom>
              <a:avLst/>
              <a:gdLst/>
              <a:ahLst/>
              <a:cxnLst/>
              <a:rect l="l" t="t" r="r" b="b"/>
              <a:pathLst>
                <a:path w="95" h="121" extrusionOk="0">
                  <a:moveTo>
                    <a:pt x="50" y="0"/>
                  </a:moveTo>
                  <a:cubicBezTo>
                    <a:pt x="28" y="0"/>
                    <a:pt x="28" y="34"/>
                    <a:pt x="1" y="38"/>
                  </a:cubicBezTo>
                  <a:lnTo>
                    <a:pt x="1" y="53"/>
                  </a:lnTo>
                  <a:cubicBezTo>
                    <a:pt x="5" y="60"/>
                    <a:pt x="12" y="67"/>
                    <a:pt x="16" y="79"/>
                  </a:cubicBezTo>
                  <a:cubicBezTo>
                    <a:pt x="23" y="98"/>
                    <a:pt x="31" y="120"/>
                    <a:pt x="54" y="120"/>
                  </a:cubicBezTo>
                  <a:cubicBezTo>
                    <a:pt x="57" y="120"/>
                    <a:pt x="61" y="120"/>
                    <a:pt x="68" y="117"/>
                  </a:cubicBezTo>
                  <a:cubicBezTo>
                    <a:pt x="95" y="105"/>
                    <a:pt x="76" y="79"/>
                    <a:pt x="76" y="57"/>
                  </a:cubicBezTo>
                  <a:cubicBezTo>
                    <a:pt x="57" y="45"/>
                    <a:pt x="87" y="1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5" name="Google Shape;44495;p28"/>
            <p:cNvSpPr/>
            <p:nvPr/>
          </p:nvSpPr>
          <p:spPr>
            <a:xfrm>
              <a:off x="-3937174" y="-3224033"/>
              <a:ext cx="5061" cy="3581"/>
            </a:xfrm>
            <a:custGeom>
              <a:avLst/>
              <a:gdLst/>
              <a:ahLst/>
              <a:cxnLst/>
              <a:rect l="l" t="t" r="r" b="b"/>
              <a:pathLst>
                <a:path w="106" h="75" extrusionOk="0">
                  <a:moveTo>
                    <a:pt x="61" y="0"/>
                  </a:moveTo>
                  <a:cubicBezTo>
                    <a:pt x="42" y="8"/>
                    <a:pt x="1" y="8"/>
                    <a:pt x="49" y="42"/>
                  </a:cubicBezTo>
                  <a:cubicBezTo>
                    <a:pt x="61" y="49"/>
                    <a:pt x="68" y="60"/>
                    <a:pt x="71" y="75"/>
                  </a:cubicBezTo>
                  <a:cubicBezTo>
                    <a:pt x="83" y="75"/>
                    <a:pt x="90" y="71"/>
                    <a:pt x="102" y="71"/>
                  </a:cubicBezTo>
                  <a:cubicBezTo>
                    <a:pt x="105" y="38"/>
                    <a:pt x="76" y="23"/>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6" name="Google Shape;44496;p28"/>
            <p:cNvSpPr/>
            <p:nvPr/>
          </p:nvSpPr>
          <p:spPr>
            <a:xfrm>
              <a:off x="-3933593" y="-3231720"/>
              <a:ext cx="3772" cy="2388"/>
            </a:xfrm>
            <a:custGeom>
              <a:avLst/>
              <a:gdLst/>
              <a:ahLst/>
              <a:cxnLst/>
              <a:rect l="l" t="t" r="r" b="b"/>
              <a:pathLst>
                <a:path w="79" h="50" extrusionOk="0">
                  <a:moveTo>
                    <a:pt x="38" y="1"/>
                  </a:moveTo>
                  <a:cubicBezTo>
                    <a:pt x="12" y="4"/>
                    <a:pt x="1" y="23"/>
                    <a:pt x="4" y="49"/>
                  </a:cubicBezTo>
                  <a:cubicBezTo>
                    <a:pt x="15" y="46"/>
                    <a:pt x="23" y="34"/>
                    <a:pt x="34" y="34"/>
                  </a:cubicBezTo>
                  <a:cubicBezTo>
                    <a:pt x="38" y="34"/>
                    <a:pt x="46" y="38"/>
                    <a:pt x="49" y="46"/>
                  </a:cubicBezTo>
                  <a:cubicBezTo>
                    <a:pt x="64" y="42"/>
                    <a:pt x="79" y="34"/>
                    <a:pt x="75" y="15"/>
                  </a:cubicBezTo>
                  <a:cubicBezTo>
                    <a:pt x="72" y="4"/>
                    <a:pt x="64"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7" name="Google Shape;44497;p28"/>
            <p:cNvSpPr/>
            <p:nvPr/>
          </p:nvSpPr>
          <p:spPr>
            <a:xfrm>
              <a:off x="-3940708" y="-3228664"/>
              <a:ext cx="3056" cy="3056"/>
            </a:xfrm>
            <a:custGeom>
              <a:avLst/>
              <a:gdLst/>
              <a:ahLst/>
              <a:cxnLst/>
              <a:rect l="l" t="t" r="r" b="b"/>
              <a:pathLst>
                <a:path w="64" h="64" extrusionOk="0">
                  <a:moveTo>
                    <a:pt x="48" y="0"/>
                  </a:moveTo>
                  <a:lnTo>
                    <a:pt x="48" y="0"/>
                  </a:lnTo>
                  <a:cubicBezTo>
                    <a:pt x="0" y="8"/>
                    <a:pt x="0" y="30"/>
                    <a:pt x="22" y="63"/>
                  </a:cubicBezTo>
                  <a:cubicBezTo>
                    <a:pt x="56" y="53"/>
                    <a:pt x="64" y="3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8" name="Google Shape;44498;p28"/>
            <p:cNvSpPr/>
            <p:nvPr/>
          </p:nvSpPr>
          <p:spPr>
            <a:xfrm>
              <a:off x="-3939132" y="-3234251"/>
              <a:ext cx="4536" cy="2435"/>
            </a:xfrm>
            <a:custGeom>
              <a:avLst/>
              <a:gdLst/>
              <a:ahLst/>
              <a:cxnLst/>
              <a:rect l="l" t="t" r="r" b="b"/>
              <a:pathLst>
                <a:path w="95" h="51" extrusionOk="0">
                  <a:moveTo>
                    <a:pt x="23" y="1"/>
                  </a:moveTo>
                  <a:cubicBezTo>
                    <a:pt x="15" y="1"/>
                    <a:pt x="12" y="1"/>
                    <a:pt x="8" y="13"/>
                  </a:cubicBezTo>
                  <a:cubicBezTo>
                    <a:pt x="0" y="35"/>
                    <a:pt x="19" y="35"/>
                    <a:pt x="34" y="39"/>
                  </a:cubicBezTo>
                  <a:cubicBezTo>
                    <a:pt x="42" y="39"/>
                    <a:pt x="45" y="46"/>
                    <a:pt x="53" y="50"/>
                  </a:cubicBezTo>
                  <a:cubicBezTo>
                    <a:pt x="94" y="28"/>
                    <a:pt x="60" y="20"/>
                    <a:pt x="45" y="5"/>
                  </a:cubicBezTo>
                  <a:cubicBezTo>
                    <a:pt x="38" y="5"/>
                    <a:pt x="31"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9" name="Google Shape;44499;p28"/>
            <p:cNvSpPr/>
            <p:nvPr/>
          </p:nvSpPr>
          <p:spPr>
            <a:xfrm>
              <a:off x="-3935694" y="-3220642"/>
              <a:ext cx="4297" cy="2531"/>
            </a:xfrm>
            <a:custGeom>
              <a:avLst/>
              <a:gdLst/>
              <a:ahLst/>
              <a:cxnLst/>
              <a:rect l="l" t="t" r="r" b="b"/>
              <a:pathLst>
                <a:path w="90" h="53" extrusionOk="0">
                  <a:moveTo>
                    <a:pt x="71" y="0"/>
                  </a:moveTo>
                  <a:cubicBezTo>
                    <a:pt x="59" y="0"/>
                    <a:pt x="52" y="4"/>
                    <a:pt x="40" y="4"/>
                  </a:cubicBezTo>
                  <a:cubicBezTo>
                    <a:pt x="37" y="19"/>
                    <a:pt x="22" y="19"/>
                    <a:pt x="11" y="26"/>
                  </a:cubicBezTo>
                  <a:cubicBezTo>
                    <a:pt x="0" y="34"/>
                    <a:pt x="0" y="45"/>
                    <a:pt x="14" y="52"/>
                  </a:cubicBezTo>
                  <a:cubicBezTo>
                    <a:pt x="33" y="26"/>
                    <a:pt x="71" y="38"/>
                    <a:pt x="90" y="16"/>
                  </a:cubicBezTo>
                  <a:lnTo>
                    <a:pt x="85" y="16"/>
                  </a:lnTo>
                  <a:cubicBezTo>
                    <a:pt x="82" y="7"/>
                    <a:pt x="74" y="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0" name="Google Shape;44500;p28"/>
            <p:cNvSpPr/>
            <p:nvPr/>
          </p:nvSpPr>
          <p:spPr>
            <a:xfrm>
              <a:off x="-3742450" y="-3382372"/>
              <a:ext cx="9550" cy="9359"/>
            </a:xfrm>
            <a:custGeom>
              <a:avLst/>
              <a:gdLst/>
              <a:ahLst/>
              <a:cxnLst/>
              <a:rect l="l" t="t" r="r" b="b"/>
              <a:pathLst>
                <a:path w="200" h="196" extrusionOk="0">
                  <a:moveTo>
                    <a:pt x="147" y="1"/>
                  </a:moveTo>
                  <a:cubicBezTo>
                    <a:pt x="120" y="4"/>
                    <a:pt x="102" y="27"/>
                    <a:pt x="75" y="27"/>
                  </a:cubicBezTo>
                  <a:lnTo>
                    <a:pt x="72" y="27"/>
                  </a:lnTo>
                  <a:cubicBezTo>
                    <a:pt x="57" y="45"/>
                    <a:pt x="91" y="79"/>
                    <a:pt x="53" y="97"/>
                  </a:cubicBezTo>
                  <a:cubicBezTo>
                    <a:pt x="1" y="120"/>
                    <a:pt x="8" y="150"/>
                    <a:pt x="46" y="184"/>
                  </a:cubicBezTo>
                  <a:cubicBezTo>
                    <a:pt x="61" y="187"/>
                    <a:pt x="75" y="195"/>
                    <a:pt x="87" y="195"/>
                  </a:cubicBezTo>
                  <a:lnTo>
                    <a:pt x="94" y="195"/>
                  </a:lnTo>
                  <a:cubicBezTo>
                    <a:pt x="128" y="187"/>
                    <a:pt x="162" y="187"/>
                    <a:pt x="180" y="154"/>
                  </a:cubicBezTo>
                  <a:cubicBezTo>
                    <a:pt x="199" y="120"/>
                    <a:pt x="162" y="105"/>
                    <a:pt x="165" y="79"/>
                  </a:cubicBezTo>
                  <a:cubicBezTo>
                    <a:pt x="117" y="71"/>
                    <a:pt x="136" y="45"/>
                    <a:pt x="151" y="19"/>
                  </a:cubicBezTo>
                  <a:cubicBezTo>
                    <a:pt x="158" y="12"/>
                    <a:pt x="154" y="4"/>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1" name="Google Shape;44501;p28"/>
            <p:cNvSpPr/>
            <p:nvPr/>
          </p:nvSpPr>
          <p:spPr>
            <a:xfrm>
              <a:off x="-3733282" y="-3374541"/>
              <a:ext cx="1958" cy="2913"/>
            </a:xfrm>
            <a:custGeom>
              <a:avLst/>
              <a:gdLst/>
              <a:ahLst/>
              <a:cxnLst/>
              <a:rect l="l" t="t" r="r" b="b"/>
              <a:pathLst>
                <a:path w="41" h="61" extrusionOk="0">
                  <a:moveTo>
                    <a:pt x="22" y="1"/>
                  </a:moveTo>
                  <a:cubicBezTo>
                    <a:pt x="18" y="1"/>
                    <a:pt x="14" y="5"/>
                    <a:pt x="14" y="9"/>
                  </a:cubicBezTo>
                  <a:cubicBezTo>
                    <a:pt x="0" y="23"/>
                    <a:pt x="0" y="42"/>
                    <a:pt x="11" y="61"/>
                  </a:cubicBezTo>
                  <a:cubicBezTo>
                    <a:pt x="33" y="50"/>
                    <a:pt x="40" y="35"/>
                    <a:pt x="37" y="12"/>
                  </a:cubicBezTo>
                  <a:cubicBezTo>
                    <a:pt x="33" y="5"/>
                    <a:pt x="3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2" name="Google Shape;44502;p28"/>
            <p:cNvSpPr/>
            <p:nvPr/>
          </p:nvSpPr>
          <p:spPr>
            <a:xfrm>
              <a:off x="-3966111" y="-3305781"/>
              <a:ext cx="7067" cy="5587"/>
            </a:xfrm>
            <a:custGeom>
              <a:avLst/>
              <a:gdLst/>
              <a:ahLst/>
              <a:cxnLst/>
              <a:rect l="l" t="t" r="r" b="b"/>
              <a:pathLst>
                <a:path w="148" h="117" extrusionOk="0">
                  <a:moveTo>
                    <a:pt x="23" y="1"/>
                  </a:moveTo>
                  <a:lnTo>
                    <a:pt x="23" y="4"/>
                  </a:lnTo>
                  <a:cubicBezTo>
                    <a:pt x="20" y="8"/>
                    <a:pt x="20" y="8"/>
                    <a:pt x="20" y="11"/>
                  </a:cubicBezTo>
                  <a:cubicBezTo>
                    <a:pt x="9" y="37"/>
                    <a:pt x="1" y="71"/>
                    <a:pt x="31" y="90"/>
                  </a:cubicBezTo>
                  <a:cubicBezTo>
                    <a:pt x="46" y="101"/>
                    <a:pt x="65" y="116"/>
                    <a:pt x="87" y="116"/>
                  </a:cubicBezTo>
                  <a:cubicBezTo>
                    <a:pt x="91" y="116"/>
                    <a:pt x="94" y="116"/>
                    <a:pt x="99" y="113"/>
                  </a:cubicBezTo>
                  <a:cubicBezTo>
                    <a:pt x="113" y="101"/>
                    <a:pt x="147" y="98"/>
                    <a:pt x="125" y="63"/>
                  </a:cubicBezTo>
                  <a:cubicBezTo>
                    <a:pt x="113" y="8"/>
                    <a:pt x="65" y="1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3" name="Google Shape;44503;p28"/>
            <p:cNvSpPr/>
            <p:nvPr/>
          </p:nvSpPr>
          <p:spPr>
            <a:xfrm>
              <a:off x="-3835037" y="-3208705"/>
              <a:ext cx="3247" cy="2388"/>
            </a:xfrm>
            <a:custGeom>
              <a:avLst/>
              <a:gdLst/>
              <a:ahLst/>
              <a:cxnLst/>
              <a:rect l="l" t="t" r="r" b="b"/>
              <a:pathLst>
                <a:path w="68" h="50" extrusionOk="0">
                  <a:moveTo>
                    <a:pt x="18" y="1"/>
                  </a:moveTo>
                  <a:cubicBezTo>
                    <a:pt x="7" y="1"/>
                    <a:pt x="0" y="9"/>
                    <a:pt x="7" y="38"/>
                  </a:cubicBezTo>
                  <a:cubicBezTo>
                    <a:pt x="15" y="42"/>
                    <a:pt x="18" y="45"/>
                    <a:pt x="26" y="49"/>
                  </a:cubicBezTo>
                  <a:cubicBezTo>
                    <a:pt x="52" y="45"/>
                    <a:pt x="68" y="31"/>
                    <a:pt x="68" y="1"/>
                  </a:cubicBezTo>
                  <a:lnTo>
                    <a:pt x="68" y="1"/>
                  </a:lnTo>
                  <a:cubicBezTo>
                    <a:pt x="63" y="4"/>
                    <a:pt x="60" y="4"/>
                    <a:pt x="56" y="4"/>
                  </a:cubicBezTo>
                  <a:lnTo>
                    <a:pt x="37" y="4"/>
                  </a:lnTo>
                  <a:cubicBezTo>
                    <a:pt x="30" y="1"/>
                    <a:pt x="26"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4" name="Google Shape;44504;p28"/>
            <p:cNvSpPr/>
            <p:nvPr/>
          </p:nvSpPr>
          <p:spPr>
            <a:xfrm>
              <a:off x="-3745458" y="-3292745"/>
              <a:ext cx="4154" cy="2674"/>
            </a:xfrm>
            <a:custGeom>
              <a:avLst/>
              <a:gdLst/>
              <a:ahLst/>
              <a:cxnLst/>
              <a:rect l="l" t="t" r="r" b="b"/>
              <a:pathLst>
                <a:path w="87" h="56" extrusionOk="0">
                  <a:moveTo>
                    <a:pt x="34" y="0"/>
                  </a:moveTo>
                  <a:cubicBezTo>
                    <a:pt x="15" y="0"/>
                    <a:pt x="12" y="26"/>
                    <a:pt x="0" y="34"/>
                  </a:cubicBezTo>
                  <a:lnTo>
                    <a:pt x="0" y="37"/>
                  </a:lnTo>
                  <a:cubicBezTo>
                    <a:pt x="4" y="45"/>
                    <a:pt x="12" y="49"/>
                    <a:pt x="23" y="49"/>
                  </a:cubicBezTo>
                  <a:lnTo>
                    <a:pt x="31" y="49"/>
                  </a:lnTo>
                  <a:cubicBezTo>
                    <a:pt x="34" y="49"/>
                    <a:pt x="38" y="45"/>
                    <a:pt x="42" y="45"/>
                  </a:cubicBezTo>
                  <a:cubicBezTo>
                    <a:pt x="49" y="45"/>
                    <a:pt x="57" y="49"/>
                    <a:pt x="64" y="56"/>
                  </a:cubicBezTo>
                  <a:cubicBezTo>
                    <a:pt x="86" y="30"/>
                    <a:pt x="60" y="15"/>
                    <a:pt x="45" y="8"/>
                  </a:cubicBezTo>
                  <a:cubicBezTo>
                    <a:pt x="42" y="4"/>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5" name="Google Shape;44505;p28"/>
            <p:cNvSpPr/>
            <p:nvPr/>
          </p:nvSpPr>
          <p:spPr>
            <a:xfrm>
              <a:off x="-3744551" y="-3290262"/>
              <a:ext cx="3056" cy="2531"/>
            </a:xfrm>
            <a:custGeom>
              <a:avLst/>
              <a:gdLst/>
              <a:ahLst/>
              <a:cxnLst/>
              <a:rect l="l" t="t" r="r" b="b"/>
              <a:pathLst>
                <a:path w="64" h="53" extrusionOk="0">
                  <a:moveTo>
                    <a:pt x="45" y="4"/>
                  </a:moveTo>
                  <a:lnTo>
                    <a:pt x="45" y="4"/>
                  </a:lnTo>
                  <a:cubicBezTo>
                    <a:pt x="26" y="12"/>
                    <a:pt x="0" y="0"/>
                    <a:pt x="4" y="34"/>
                  </a:cubicBezTo>
                  <a:cubicBezTo>
                    <a:pt x="7" y="45"/>
                    <a:pt x="15" y="52"/>
                    <a:pt x="26" y="52"/>
                  </a:cubicBezTo>
                  <a:lnTo>
                    <a:pt x="34" y="52"/>
                  </a:lnTo>
                  <a:cubicBezTo>
                    <a:pt x="64" y="45"/>
                    <a:pt x="52" y="23"/>
                    <a:pt x="45"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6" name="Google Shape;44506;p28"/>
            <p:cNvSpPr/>
            <p:nvPr/>
          </p:nvSpPr>
          <p:spPr>
            <a:xfrm>
              <a:off x="-3830262" y="-3216393"/>
              <a:ext cx="5396" cy="3629"/>
            </a:xfrm>
            <a:custGeom>
              <a:avLst/>
              <a:gdLst/>
              <a:ahLst/>
              <a:cxnLst/>
              <a:rect l="l" t="t" r="r" b="b"/>
              <a:pathLst>
                <a:path w="113" h="76" extrusionOk="0">
                  <a:moveTo>
                    <a:pt x="49" y="1"/>
                  </a:moveTo>
                  <a:cubicBezTo>
                    <a:pt x="42" y="1"/>
                    <a:pt x="35" y="5"/>
                    <a:pt x="23" y="20"/>
                  </a:cubicBezTo>
                  <a:cubicBezTo>
                    <a:pt x="1" y="57"/>
                    <a:pt x="75" y="39"/>
                    <a:pt x="64" y="75"/>
                  </a:cubicBezTo>
                  <a:lnTo>
                    <a:pt x="75" y="75"/>
                  </a:lnTo>
                  <a:cubicBezTo>
                    <a:pt x="102" y="75"/>
                    <a:pt x="102" y="46"/>
                    <a:pt x="113" y="27"/>
                  </a:cubicBezTo>
                  <a:cubicBezTo>
                    <a:pt x="102" y="27"/>
                    <a:pt x="91" y="20"/>
                    <a:pt x="80" y="16"/>
                  </a:cubicBezTo>
                  <a:cubicBezTo>
                    <a:pt x="72" y="8"/>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7" name="Google Shape;44507;p28"/>
            <p:cNvSpPr/>
            <p:nvPr/>
          </p:nvSpPr>
          <p:spPr>
            <a:xfrm>
              <a:off x="-4072450" y="-3487851"/>
              <a:ext cx="3247" cy="3438"/>
            </a:xfrm>
            <a:custGeom>
              <a:avLst/>
              <a:gdLst/>
              <a:ahLst/>
              <a:cxnLst/>
              <a:rect l="l" t="t" r="r" b="b"/>
              <a:pathLst>
                <a:path w="68" h="72" extrusionOk="0">
                  <a:moveTo>
                    <a:pt x="16" y="1"/>
                  </a:moveTo>
                  <a:cubicBezTo>
                    <a:pt x="0" y="1"/>
                    <a:pt x="0" y="15"/>
                    <a:pt x="0" y="30"/>
                  </a:cubicBezTo>
                  <a:cubicBezTo>
                    <a:pt x="7" y="46"/>
                    <a:pt x="0" y="64"/>
                    <a:pt x="23" y="72"/>
                  </a:cubicBezTo>
                  <a:cubicBezTo>
                    <a:pt x="26" y="64"/>
                    <a:pt x="34" y="56"/>
                    <a:pt x="38" y="49"/>
                  </a:cubicBezTo>
                  <a:cubicBezTo>
                    <a:pt x="45" y="41"/>
                    <a:pt x="68" y="49"/>
                    <a:pt x="64" y="30"/>
                  </a:cubicBezTo>
                  <a:cubicBezTo>
                    <a:pt x="60" y="8"/>
                    <a:pt x="38" y="4"/>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8" name="Google Shape;44508;p28"/>
            <p:cNvSpPr/>
            <p:nvPr/>
          </p:nvSpPr>
          <p:spPr>
            <a:xfrm>
              <a:off x="-4079040" y="-3486610"/>
              <a:ext cx="2674" cy="4536"/>
            </a:xfrm>
            <a:custGeom>
              <a:avLst/>
              <a:gdLst/>
              <a:ahLst/>
              <a:cxnLst/>
              <a:rect l="l" t="t" r="r" b="b"/>
              <a:pathLst>
                <a:path w="56" h="95" extrusionOk="0">
                  <a:moveTo>
                    <a:pt x="45" y="1"/>
                  </a:moveTo>
                  <a:cubicBezTo>
                    <a:pt x="0" y="23"/>
                    <a:pt x="0" y="56"/>
                    <a:pt x="26" y="94"/>
                  </a:cubicBezTo>
                  <a:cubicBezTo>
                    <a:pt x="37" y="94"/>
                    <a:pt x="49" y="90"/>
                    <a:pt x="56" y="90"/>
                  </a:cubicBezTo>
                  <a:lnTo>
                    <a:pt x="56" y="75"/>
                  </a:lnTo>
                  <a:cubicBezTo>
                    <a:pt x="19" y="53"/>
                    <a:pt x="56"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9" name="Google Shape;44509;p28"/>
            <p:cNvSpPr/>
            <p:nvPr/>
          </p:nvSpPr>
          <p:spPr>
            <a:xfrm>
              <a:off x="-4078180" y="-3486610"/>
              <a:ext cx="3438" cy="3629"/>
            </a:xfrm>
            <a:custGeom>
              <a:avLst/>
              <a:gdLst/>
              <a:ahLst/>
              <a:cxnLst/>
              <a:rect l="l" t="t" r="r" b="b"/>
              <a:pathLst>
                <a:path w="72" h="76" extrusionOk="0">
                  <a:moveTo>
                    <a:pt x="27" y="1"/>
                  </a:moveTo>
                  <a:cubicBezTo>
                    <a:pt x="38" y="23"/>
                    <a:pt x="1" y="53"/>
                    <a:pt x="38" y="75"/>
                  </a:cubicBezTo>
                  <a:cubicBezTo>
                    <a:pt x="53" y="49"/>
                    <a:pt x="72" y="20"/>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0" name="Google Shape;44510;p28"/>
            <p:cNvSpPr/>
            <p:nvPr/>
          </p:nvSpPr>
          <p:spPr>
            <a:xfrm>
              <a:off x="-4154007" y="-3284198"/>
              <a:ext cx="3772" cy="2722"/>
            </a:xfrm>
            <a:custGeom>
              <a:avLst/>
              <a:gdLst/>
              <a:ahLst/>
              <a:cxnLst/>
              <a:rect l="l" t="t" r="r" b="b"/>
              <a:pathLst>
                <a:path w="79" h="57" extrusionOk="0">
                  <a:moveTo>
                    <a:pt x="49" y="1"/>
                  </a:moveTo>
                  <a:cubicBezTo>
                    <a:pt x="37" y="1"/>
                    <a:pt x="26" y="8"/>
                    <a:pt x="15" y="20"/>
                  </a:cubicBezTo>
                  <a:cubicBezTo>
                    <a:pt x="7" y="23"/>
                    <a:pt x="0" y="34"/>
                    <a:pt x="11" y="46"/>
                  </a:cubicBezTo>
                  <a:cubicBezTo>
                    <a:pt x="19" y="53"/>
                    <a:pt x="26" y="56"/>
                    <a:pt x="33" y="56"/>
                  </a:cubicBezTo>
                  <a:cubicBezTo>
                    <a:pt x="49" y="56"/>
                    <a:pt x="64" y="46"/>
                    <a:pt x="78" y="30"/>
                  </a:cubicBezTo>
                  <a:cubicBezTo>
                    <a:pt x="71" y="8"/>
                    <a:pt x="59"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1" name="Google Shape;44511;p28"/>
            <p:cNvSpPr/>
            <p:nvPr/>
          </p:nvSpPr>
          <p:spPr>
            <a:xfrm>
              <a:off x="-3925905" y="-3234394"/>
              <a:ext cx="5921" cy="7688"/>
            </a:xfrm>
            <a:custGeom>
              <a:avLst/>
              <a:gdLst/>
              <a:ahLst/>
              <a:cxnLst/>
              <a:rect l="l" t="t" r="r" b="b"/>
              <a:pathLst>
                <a:path w="124" h="161" extrusionOk="0">
                  <a:moveTo>
                    <a:pt x="79" y="0"/>
                  </a:moveTo>
                  <a:cubicBezTo>
                    <a:pt x="56" y="0"/>
                    <a:pt x="37" y="12"/>
                    <a:pt x="19" y="23"/>
                  </a:cubicBezTo>
                  <a:cubicBezTo>
                    <a:pt x="19" y="38"/>
                    <a:pt x="26" y="57"/>
                    <a:pt x="8" y="71"/>
                  </a:cubicBezTo>
                  <a:cubicBezTo>
                    <a:pt x="19" y="98"/>
                    <a:pt x="0" y="124"/>
                    <a:pt x="4" y="150"/>
                  </a:cubicBezTo>
                  <a:cubicBezTo>
                    <a:pt x="4" y="154"/>
                    <a:pt x="4" y="157"/>
                    <a:pt x="8" y="161"/>
                  </a:cubicBezTo>
                  <a:lnTo>
                    <a:pt x="19" y="161"/>
                  </a:lnTo>
                  <a:cubicBezTo>
                    <a:pt x="42" y="154"/>
                    <a:pt x="71" y="154"/>
                    <a:pt x="45" y="120"/>
                  </a:cubicBezTo>
                  <a:cubicBezTo>
                    <a:pt x="19" y="90"/>
                    <a:pt x="34" y="57"/>
                    <a:pt x="56" y="57"/>
                  </a:cubicBezTo>
                  <a:cubicBezTo>
                    <a:pt x="123" y="53"/>
                    <a:pt x="75" y="19"/>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2" name="Google Shape;44512;p28"/>
            <p:cNvSpPr/>
            <p:nvPr/>
          </p:nvSpPr>
          <p:spPr>
            <a:xfrm>
              <a:off x="-3928197" y="-3225131"/>
              <a:ext cx="4297" cy="2531"/>
            </a:xfrm>
            <a:custGeom>
              <a:avLst/>
              <a:gdLst/>
              <a:ahLst/>
              <a:cxnLst/>
              <a:rect l="l" t="t" r="r" b="b"/>
              <a:pathLst>
                <a:path w="90" h="53" extrusionOk="0">
                  <a:moveTo>
                    <a:pt x="56" y="1"/>
                  </a:moveTo>
                  <a:cubicBezTo>
                    <a:pt x="40" y="16"/>
                    <a:pt x="22" y="23"/>
                    <a:pt x="0" y="23"/>
                  </a:cubicBezTo>
                  <a:cubicBezTo>
                    <a:pt x="0" y="34"/>
                    <a:pt x="0" y="42"/>
                    <a:pt x="4" y="53"/>
                  </a:cubicBezTo>
                  <a:cubicBezTo>
                    <a:pt x="22" y="49"/>
                    <a:pt x="40" y="49"/>
                    <a:pt x="63" y="46"/>
                  </a:cubicBezTo>
                  <a:cubicBezTo>
                    <a:pt x="78" y="42"/>
                    <a:pt x="90" y="39"/>
                    <a:pt x="90" y="20"/>
                  </a:cubicBezTo>
                  <a:cubicBezTo>
                    <a:pt x="85" y="1"/>
                    <a:pt x="74"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3" name="Google Shape;44513;p28"/>
            <p:cNvSpPr/>
            <p:nvPr/>
          </p:nvSpPr>
          <p:spPr>
            <a:xfrm>
              <a:off x="-3928436" y="-3226754"/>
              <a:ext cx="3486" cy="2769"/>
            </a:xfrm>
            <a:custGeom>
              <a:avLst/>
              <a:gdLst/>
              <a:ahLst/>
              <a:cxnLst/>
              <a:rect l="l" t="t" r="r" b="b"/>
              <a:pathLst>
                <a:path w="73" h="58" extrusionOk="0">
                  <a:moveTo>
                    <a:pt x="61" y="1"/>
                  </a:moveTo>
                  <a:cubicBezTo>
                    <a:pt x="50" y="5"/>
                    <a:pt x="38" y="5"/>
                    <a:pt x="27" y="9"/>
                  </a:cubicBezTo>
                  <a:cubicBezTo>
                    <a:pt x="23" y="20"/>
                    <a:pt x="12" y="23"/>
                    <a:pt x="1" y="28"/>
                  </a:cubicBezTo>
                  <a:cubicBezTo>
                    <a:pt x="1" y="39"/>
                    <a:pt x="1" y="46"/>
                    <a:pt x="5" y="57"/>
                  </a:cubicBezTo>
                  <a:cubicBezTo>
                    <a:pt x="27" y="57"/>
                    <a:pt x="45" y="50"/>
                    <a:pt x="61" y="35"/>
                  </a:cubicBezTo>
                  <a:cubicBezTo>
                    <a:pt x="64" y="23"/>
                    <a:pt x="6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4" name="Google Shape;44514;p28"/>
            <p:cNvSpPr/>
            <p:nvPr/>
          </p:nvSpPr>
          <p:spPr>
            <a:xfrm>
              <a:off x="-4096564" y="-3166207"/>
              <a:ext cx="3820" cy="4154"/>
            </a:xfrm>
            <a:custGeom>
              <a:avLst/>
              <a:gdLst/>
              <a:ahLst/>
              <a:cxnLst/>
              <a:rect l="l" t="t" r="r" b="b"/>
              <a:pathLst>
                <a:path w="80" h="87" extrusionOk="0">
                  <a:moveTo>
                    <a:pt x="50" y="1"/>
                  </a:moveTo>
                  <a:cubicBezTo>
                    <a:pt x="31" y="1"/>
                    <a:pt x="19" y="42"/>
                    <a:pt x="0" y="45"/>
                  </a:cubicBezTo>
                  <a:cubicBezTo>
                    <a:pt x="15" y="61"/>
                    <a:pt x="27" y="75"/>
                    <a:pt x="38" y="87"/>
                  </a:cubicBezTo>
                  <a:cubicBezTo>
                    <a:pt x="50" y="75"/>
                    <a:pt x="57" y="64"/>
                    <a:pt x="64" y="53"/>
                  </a:cubicBezTo>
                  <a:cubicBezTo>
                    <a:pt x="68" y="49"/>
                    <a:pt x="76" y="42"/>
                    <a:pt x="79" y="38"/>
                  </a:cubicBezTo>
                  <a:cubicBezTo>
                    <a:pt x="68" y="8"/>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5" name="Google Shape;44515;p28"/>
            <p:cNvSpPr/>
            <p:nvPr/>
          </p:nvSpPr>
          <p:spPr>
            <a:xfrm>
              <a:off x="-4099047" y="-3167640"/>
              <a:ext cx="2531" cy="3629"/>
            </a:xfrm>
            <a:custGeom>
              <a:avLst/>
              <a:gdLst/>
              <a:ahLst/>
              <a:cxnLst/>
              <a:rect l="l" t="t" r="r" b="b"/>
              <a:pathLst>
                <a:path w="53" h="76" extrusionOk="0">
                  <a:moveTo>
                    <a:pt x="45" y="1"/>
                  </a:moveTo>
                  <a:cubicBezTo>
                    <a:pt x="30" y="1"/>
                    <a:pt x="15" y="5"/>
                    <a:pt x="0" y="8"/>
                  </a:cubicBezTo>
                  <a:cubicBezTo>
                    <a:pt x="0" y="41"/>
                    <a:pt x="4" y="75"/>
                    <a:pt x="49" y="75"/>
                  </a:cubicBezTo>
                  <a:lnTo>
                    <a:pt x="52" y="75"/>
                  </a:lnTo>
                  <a:cubicBezTo>
                    <a:pt x="45" y="53"/>
                    <a:pt x="41" y="27"/>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6" name="Google Shape;44516;p28"/>
            <p:cNvSpPr/>
            <p:nvPr/>
          </p:nvSpPr>
          <p:spPr>
            <a:xfrm>
              <a:off x="-4104920" y="-3160143"/>
              <a:ext cx="4823" cy="3295"/>
            </a:xfrm>
            <a:custGeom>
              <a:avLst/>
              <a:gdLst/>
              <a:ahLst/>
              <a:cxnLst/>
              <a:rect l="l" t="t" r="r" b="b"/>
              <a:pathLst>
                <a:path w="101" h="69" extrusionOk="0">
                  <a:moveTo>
                    <a:pt x="30" y="1"/>
                  </a:moveTo>
                  <a:lnTo>
                    <a:pt x="30" y="1"/>
                  </a:lnTo>
                  <a:cubicBezTo>
                    <a:pt x="0" y="31"/>
                    <a:pt x="49" y="27"/>
                    <a:pt x="49" y="41"/>
                  </a:cubicBezTo>
                  <a:cubicBezTo>
                    <a:pt x="68" y="46"/>
                    <a:pt x="75" y="68"/>
                    <a:pt x="94" y="68"/>
                  </a:cubicBezTo>
                  <a:lnTo>
                    <a:pt x="101" y="68"/>
                  </a:lnTo>
                  <a:cubicBezTo>
                    <a:pt x="101" y="53"/>
                    <a:pt x="97" y="38"/>
                    <a:pt x="97" y="23"/>
                  </a:cubicBezTo>
                  <a:lnTo>
                    <a:pt x="90" y="23"/>
                  </a:lnTo>
                  <a:cubicBezTo>
                    <a:pt x="68" y="23"/>
                    <a:pt x="52" y="5"/>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7" name="Google Shape;44517;p28"/>
            <p:cNvSpPr/>
            <p:nvPr/>
          </p:nvSpPr>
          <p:spPr>
            <a:xfrm>
              <a:off x="-3984972" y="-3216727"/>
              <a:ext cx="4297" cy="6828"/>
            </a:xfrm>
            <a:custGeom>
              <a:avLst/>
              <a:gdLst/>
              <a:ahLst/>
              <a:cxnLst/>
              <a:rect l="l" t="t" r="r" b="b"/>
              <a:pathLst>
                <a:path w="90" h="143" extrusionOk="0">
                  <a:moveTo>
                    <a:pt x="63" y="1"/>
                  </a:moveTo>
                  <a:cubicBezTo>
                    <a:pt x="49" y="8"/>
                    <a:pt x="49" y="23"/>
                    <a:pt x="49" y="34"/>
                  </a:cubicBezTo>
                  <a:cubicBezTo>
                    <a:pt x="30" y="56"/>
                    <a:pt x="0" y="79"/>
                    <a:pt x="15" y="117"/>
                  </a:cubicBezTo>
                  <a:cubicBezTo>
                    <a:pt x="26" y="120"/>
                    <a:pt x="30" y="135"/>
                    <a:pt x="33" y="143"/>
                  </a:cubicBezTo>
                  <a:cubicBezTo>
                    <a:pt x="56" y="127"/>
                    <a:pt x="56" y="91"/>
                    <a:pt x="90" y="91"/>
                  </a:cubicBezTo>
                  <a:cubicBezTo>
                    <a:pt x="68" y="64"/>
                    <a:pt x="63" y="34"/>
                    <a:pt x="63" y="4"/>
                  </a:cubicBez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8" name="Google Shape;44518;p28"/>
            <p:cNvSpPr/>
            <p:nvPr/>
          </p:nvSpPr>
          <p:spPr>
            <a:xfrm>
              <a:off x="-3979290" y="-3219926"/>
              <a:ext cx="4871" cy="3104"/>
            </a:xfrm>
            <a:custGeom>
              <a:avLst/>
              <a:gdLst/>
              <a:ahLst/>
              <a:cxnLst/>
              <a:rect l="l" t="t" r="r" b="b"/>
              <a:pathLst>
                <a:path w="102" h="65" extrusionOk="0">
                  <a:moveTo>
                    <a:pt x="16" y="1"/>
                  </a:moveTo>
                  <a:cubicBezTo>
                    <a:pt x="8" y="11"/>
                    <a:pt x="4" y="19"/>
                    <a:pt x="1" y="30"/>
                  </a:cubicBezTo>
                  <a:cubicBezTo>
                    <a:pt x="4" y="34"/>
                    <a:pt x="11" y="42"/>
                    <a:pt x="19" y="45"/>
                  </a:cubicBezTo>
                  <a:cubicBezTo>
                    <a:pt x="34" y="53"/>
                    <a:pt x="49" y="64"/>
                    <a:pt x="68" y="64"/>
                  </a:cubicBezTo>
                  <a:cubicBezTo>
                    <a:pt x="79" y="64"/>
                    <a:pt x="90" y="56"/>
                    <a:pt x="101" y="37"/>
                  </a:cubicBezTo>
                  <a:cubicBezTo>
                    <a:pt x="64" y="37"/>
                    <a:pt x="49"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9" name="Google Shape;44519;p28"/>
            <p:cNvSpPr/>
            <p:nvPr/>
          </p:nvSpPr>
          <p:spPr>
            <a:xfrm>
              <a:off x="-3982680" y="-3218685"/>
              <a:ext cx="4536" cy="2913"/>
            </a:xfrm>
            <a:custGeom>
              <a:avLst/>
              <a:gdLst/>
              <a:ahLst/>
              <a:cxnLst/>
              <a:rect l="l" t="t" r="r" b="b"/>
              <a:pathLst>
                <a:path w="95" h="61" extrusionOk="0">
                  <a:moveTo>
                    <a:pt x="20" y="1"/>
                  </a:moveTo>
                  <a:cubicBezTo>
                    <a:pt x="1" y="1"/>
                    <a:pt x="8" y="23"/>
                    <a:pt x="15" y="45"/>
                  </a:cubicBezTo>
                  <a:cubicBezTo>
                    <a:pt x="20" y="42"/>
                    <a:pt x="23" y="42"/>
                    <a:pt x="27" y="42"/>
                  </a:cubicBezTo>
                  <a:cubicBezTo>
                    <a:pt x="34" y="42"/>
                    <a:pt x="42" y="45"/>
                    <a:pt x="49" y="49"/>
                  </a:cubicBezTo>
                  <a:cubicBezTo>
                    <a:pt x="56" y="53"/>
                    <a:pt x="64" y="61"/>
                    <a:pt x="75" y="61"/>
                  </a:cubicBezTo>
                  <a:cubicBezTo>
                    <a:pt x="79" y="61"/>
                    <a:pt x="87" y="56"/>
                    <a:pt x="94" y="49"/>
                  </a:cubicBezTo>
                  <a:cubicBezTo>
                    <a:pt x="90" y="38"/>
                    <a:pt x="90" y="30"/>
                    <a:pt x="90" y="19"/>
                  </a:cubicBezTo>
                  <a:cubicBezTo>
                    <a:pt x="82" y="16"/>
                    <a:pt x="75" y="8"/>
                    <a:pt x="72" y="4"/>
                  </a:cubicBezTo>
                  <a:cubicBezTo>
                    <a:pt x="64" y="4"/>
                    <a:pt x="56" y="8"/>
                    <a:pt x="49" y="8"/>
                  </a:cubicBezTo>
                  <a:lnTo>
                    <a:pt x="42" y="8"/>
                  </a:ln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0" name="Google Shape;44520;p28"/>
            <p:cNvSpPr/>
            <p:nvPr/>
          </p:nvSpPr>
          <p:spPr>
            <a:xfrm>
              <a:off x="-3761884" y="-3164393"/>
              <a:ext cx="3438" cy="4106"/>
            </a:xfrm>
            <a:custGeom>
              <a:avLst/>
              <a:gdLst/>
              <a:ahLst/>
              <a:cxnLst/>
              <a:rect l="l" t="t" r="r" b="b"/>
              <a:pathLst>
                <a:path w="72" h="86" extrusionOk="0">
                  <a:moveTo>
                    <a:pt x="56" y="0"/>
                  </a:moveTo>
                  <a:cubicBezTo>
                    <a:pt x="53" y="0"/>
                    <a:pt x="42" y="4"/>
                    <a:pt x="23" y="15"/>
                  </a:cubicBezTo>
                  <a:cubicBezTo>
                    <a:pt x="23" y="37"/>
                    <a:pt x="1" y="68"/>
                    <a:pt x="30" y="85"/>
                  </a:cubicBezTo>
                  <a:cubicBezTo>
                    <a:pt x="34" y="63"/>
                    <a:pt x="72" y="59"/>
                    <a:pt x="68" y="26"/>
                  </a:cubicBezTo>
                  <a:cubicBezTo>
                    <a:pt x="64" y="7"/>
                    <a:pt x="64"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1" name="Google Shape;44521;p28"/>
            <p:cNvSpPr/>
            <p:nvPr/>
          </p:nvSpPr>
          <p:spPr>
            <a:xfrm>
              <a:off x="-3754722" y="-3169072"/>
              <a:ext cx="4489" cy="2913"/>
            </a:xfrm>
            <a:custGeom>
              <a:avLst/>
              <a:gdLst/>
              <a:ahLst/>
              <a:cxnLst/>
              <a:rect l="l" t="t" r="r" b="b"/>
              <a:pathLst>
                <a:path w="94" h="61" extrusionOk="0">
                  <a:moveTo>
                    <a:pt x="30" y="0"/>
                  </a:moveTo>
                  <a:cubicBezTo>
                    <a:pt x="23" y="4"/>
                    <a:pt x="11" y="12"/>
                    <a:pt x="4" y="19"/>
                  </a:cubicBezTo>
                  <a:cubicBezTo>
                    <a:pt x="0" y="57"/>
                    <a:pt x="37" y="45"/>
                    <a:pt x="52" y="61"/>
                  </a:cubicBezTo>
                  <a:cubicBezTo>
                    <a:pt x="71" y="53"/>
                    <a:pt x="94" y="49"/>
                    <a:pt x="68" y="26"/>
                  </a:cubicBezTo>
                  <a:cubicBezTo>
                    <a:pt x="56" y="16"/>
                    <a:pt x="45" y="9"/>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2" name="Google Shape;44522;p28"/>
            <p:cNvSpPr/>
            <p:nvPr/>
          </p:nvSpPr>
          <p:spPr>
            <a:xfrm>
              <a:off x="-3756345" y="-3171555"/>
              <a:ext cx="3104" cy="3438"/>
            </a:xfrm>
            <a:custGeom>
              <a:avLst/>
              <a:gdLst/>
              <a:ahLst/>
              <a:cxnLst/>
              <a:rect l="l" t="t" r="r" b="b"/>
              <a:pathLst>
                <a:path w="65" h="72" extrusionOk="0">
                  <a:moveTo>
                    <a:pt x="16" y="0"/>
                  </a:moveTo>
                  <a:cubicBezTo>
                    <a:pt x="4" y="0"/>
                    <a:pt x="0" y="4"/>
                    <a:pt x="0" y="26"/>
                  </a:cubicBezTo>
                  <a:cubicBezTo>
                    <a:pt x="19" y="38"/>
                    <a:pt x="26" y="56"/>
                    <a:pt x="38" y="71"/>
                  </a:cubicBezTo>
                  <a:cubicBezTo>
                    <a:pt x="45" y="64"/>
                    <a:pt x="57" y="56"/>
                    <a:pt x="64" y="52"/>
                  </a:cubicBezTo>
                  <a:cubicBezTo>
                    <a:pt x="57" y="38"/>
                    <a:pt x="45" y="26"/>
                    <a:pt x="45" y="8"/>
                  </a:cubicBezTo>
                  <a:cubicBezTo>
                    <a:pt x="34" y="8"/>
                    <a:pt x="23"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3" name="Google Shape;44523;p28"/>
            <p:cNvSpPr/>
            <p:nvPr/>
          </p:nvSpPr>
          <p:spPr>
            <a:xfrm>
              <a:off x="-4111032" y="-3305972"/>
              <a:ext cx="4536" cy="2149"/>
            </a:xfrm>
            <a:custGeom>
              <a:avLst/>
              <a:gdLst/>
              <a:ahLst/>
              <a:cxnLst/>
              <a:rect l="l" t="t" r="r" b="b"/>
              <a:pathLst>
                <a:path w="95" h="45" extrusionOk="0">
                  <a:moveTo>
                    <a:pt x="34" y="0"/>
                  </a:moveTo>
                  <a:cubicBezTo>
                    <a:pt x="23" y="0"/>
                    <a:pt x="12" y="5"/>
                    <a:pt x="1" y="12"/>
                  </a:cubicBezTo>
                  <a:lnTo>
                    <a:pt x="1" y="31"/>
                  </a:lnTo>
                  <a:cubicBezTo>
                    <a:pt x="4" y="27"/>
                    <a:pt x="8" y="27"/>
                    <a:pt x="8" y="27"/>
                  </a:cubicBezTo>
                  <a:cubicBezTo>
                    <a:pt x="39" y="27"/>
                    <a:pt x="65" y="41"/>
                    <a:pt x="94" y="45"/>
                  </a:cubicBezTo>
                  <a:cubicBezTo>
                    <a:pt x="75" y="27"/>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4" name="Google Shape;44524;p28"/>
            <p:cNvSpPr/>
            <p:nvPr/>
          </p:nvSpPr>
          <p:spPr>
            <a:xfrm>
              <a:off x="-4185474" y="-3252444"/>
              <a:ext cx="4154" cy="2578"/>
            </a:xfrm>
            <a:custGeom>
              <a:avLst/>
              <a:gdLst/>
              <a:ahLst/>
              <a:cxnLst/>
              <a:rect l="l" t="t" r="r" b="b"/>
              <a:pathLst>
                <a:path w="87" h="54" extrusionOk="0">
                  <a:moveTo>
                    <a:pt x="87" y="1"/>
                  </a:moveTo>
                  <a:cubicBezTo>
                    <a:pt x="54" y="5"/>
                    <a:pt x="28" y="19"/>
                    <a:pt x="1" y="42"/>
                  </a:cubicBezTo>
                  <a:cubicBezTo>
                    <a:pt x="23" y="50"/>
                    <a:pt x="42" y="54"/>
                    <a:pt x="54" y="54"/>
                  </a:cubicBezTo>
                  <a:cubicBezTo>
                    <a:pt x="72" y="54"/>
                    <a:pt x="80" y="38"/>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5" name="Google Shape;44525;p28"/>
            <p:cNvSpPr/>
            <p:nvPr/>
          </p:nvSpPr>
          <p:spPr>
            <a:xfrm>
              <a:off x="-4179219" y="-3244708"/>
              <a:ext cx="2913" cy="2340"/>
            </a:xfrm>
            <a:custGeom>
              <a:avLst/>
              <a:gdLst/>
              <a:ahLst/>
              <a:cxnLst/>
              <a:rect l="l" t="t" r="r" b="b"/>
              <a:pathLst>
                <a:path w="61" h="49" extrusionOk="0">
                  <a:moveTo>
                    <a:pt x="57" y="0"/>
                  </a:moveTo>
                  <a:cubicBezTo>
                    <a:pt x="42" y="4"/>
                    <a:pt x="31" y="14"/>
                    <a:pt x="16" y="18"/>
                  </a:cubicBezTo>
                  <a:cubicBezTo>
                    <a:pt x="9" y="22"/>
                    <a:pt x="1" y="30"/>
                    <a:pt x="4" y="40"/>
                  </a:cubicBezTo>
                  <a:cubicBezTo>
                    <a:pt x="9" y="49"/>
                    <a:pt x="19" y="49"/>
                    <a:pt x="31" y="49"/>
                  </a:cubicBezTo>
                  <a:cubicBezTo>
                    <a:pt x="61" y="45"/>
                    <a:pt x="61" y="22"/>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6" name="Google Shape;44526;p28"/>
            <p:cNvSpPr/>
            <p:nvPr/>
          </p:nvSpPr>
          <p:spPr>
            <a:xfrm>
              <a:off x="-3677462" y="-3272403"/>
              <a:ext cx="4871" cy="5396"/>
            </a:xfrm>
            <a:custGeom>
              <a:avLst/>
              <a:gdLst/>
              <a:ahLst/>
              <a:cxnLst/>
              <a:rect l="l" t="t" r="r" b="b"/>
              <a:pathLst>
                <a:path w="102" h="113" extrusionOk="0">
                  <a:moveTo>
                    <a:pt x="31" y="0"/>
                  </a:moveTo>
                  <a:cubicBezTo>
                    <a:pt x="12" y="8"/>
                    <a:pt x="8" y="23"/>
                    <a:pt x="1" y="34"/>
                  </a:cubicBezTo>
                  <a:cubicBezTo>
                    <a:pt x="8" y="68"/>
                    <a:pt x="49" y="75"/>
                    <a:pt x="57" y="105"/>
                  </a:cubicBezTo>
                  <a:cubicBezTo>
                    <a:pt x="65" y="105"/>
                    <a:pt x="75" y="113"/>
                    <a:pt x="83" y="113"/>
                  </a:cubicBezTo>
                  <a:cubicBezTo>
                    <a:pt x="87" y="113"/>
                    <a:pt x="91" y="113"/>
                    <a:pt x="91" y="109"/>
                  </a:cubicBezTo>
                  <a:cubicBezTo>
                    <a:pt x="101" y="101"/>
                    <a:pt x="87" y="90"/>
                    <a:pt x="83" y="82"/>
                  </a:cubicBezTo>
                  <a:cubicBezTo>
                    <a:pt x="72" y="71"/>
                    <a:pt x="49" y="68"/>
                    <a:pt x="53" y="45"/>
                  </a:cubicBezTo>
                  <a:cubicBezTo>
                    <a:pt x="42" y="30"/>
                    <a:pt x="31" y="19"/>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7" name="Google Shape;44527;p28"/>
            <p:cNvSpPr/>
            <p:nvPr/>
          </p:nvSpPr>
          <p:spPr>
            <a:xfrm>
              <a:off x="-3828639" y="-3204407"/>
              <a:ext cx="3772" cy="2913"/>
            </a:xfrm>
            <a:custGeom>
              <a:avLst/>
              <a:gdLst/>
              <a:ahLst/>
              <a:cxnLst/>
              <a:rect l="l" t="t" r="r" b="b"/>
              <a:pathLst>
                <a:path w="79" h="61" extrusionOk="0">
                  <a:moveTo>
                    <a:pt x="15" y="0"/>
                  </a:moveTo>
                  <a:cubicBezTo>
                    <a:pt x="12" y="0"/>
                    <a:pt x="8" y="0"/>
                    <a:pt x="8" y="4"/>
                  </a:cubicBezTo>
                  <a:cubicBezTo>
                    <a:pt x="1" y="26"/>
                    <a:pt x="8" y="45"/>
                    <a:pt x="27" y="57"/>
                  </a:cubicBezTo>
                  <a:cubicBezTo>
                    <a:pt x="30" y="60"/>
                    <a:pt x="38" y="60"/>
                    <a:pt x="41" y="60"/>
                  </a:cubicBezTo>
                  <a:cubicBezTo>
                    <a:pt x="49" y="60"/>
                    <a:pt x="57" y="57"/>
                    <a:pt x="60" y="49"/>
                  </a:cubicBezTo>
                  <a:cubicBezTo>
                    <a:pt x="79" y="19"/>
                    <a:pt x="41" y="19"/>
                    <a:pt x="34" y="4"/>
                  </a:cubicBezTo>
                  <a:cubicBezTo>
                    <a:pt x="30" y="4"/>
                    <a:pt x="23"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8" name="Google Shape;44528;p28"/>
            <p:cNvSpPr/>
            <p:nvPr/>
          </p:nvSpPr>
          <p:spPr>
            <a:xfrm>
              <a:off x="-4002114" y="-3239217"/>
              <a:ext cx="3056" cy="3295"/>
            </a:xfrm>
            <a:custGeom>
              <a:avLst/>
              <a:gdLst/>
              <a:ahLst/>
              <a:cxnLst/>
              <a:rect l="l" t="t" r="r" b="b"/>
              <a:pathLst>
                <a:path w="64" h="69" extrusionOk="0">
                  <a:moveTo>
                    <a:pt x="15" y="1"/>
                  </a:moveTo>
                  <a:cubicBezTo>
                    <a:pt x="8" y="1"/>
                    <a:pt x="0" y="12"/>
                    <a:pt x="0" y="15"/>
                  </a:cubicBezTo>
                  <a:cubicBezTo>
                    <a:pt x="8" y="46"/>
                    <a:pt x="23" y="68"/>
                    <a:pt x="63" y="68"/>
                  </a:cubicBezTo>
                  <a:cubicBezTo>
                    <a:pt x="18" y="64"/>
                    <a:pt x="60" y="4"/>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9" name="Google Shape;44529;p28"/>
            <p:cNvSpPr/>
            <p:nvPr/>
          </p:nvSpPr>
          <p:spPr>
            <a:xfrm>
              <a:off x="-4174778" y="-3277083"/>
              <a:ext cx="10792" cy="10266"/>
            </a:xfrm>
            <a:custGeom>
              <a:avLst/>
              <a:gdLst/>
              <a:ahLst/>
              <a:cxnLst/>
              <a:rect l="l" t="t" r="r" b="b"/>
              <a:pathLst>
                <a:path w="226" h="215" extrusionOk="0">
                  <a:moveTo>
                    <a:pt x="158" y="1"/>
                  </a:moveTo>
                  <a:cubicBezTo>
                    <a:pt x="132" y="9"/>
                    <a:pt x="113" y="20"/>
                    <a:pt x="99" y="42"/>
                  </a:cubicBezTo>
                  <a:cubicBezTo>
                    <a:pt x="91" y="54"/>
                    <a:pt x="87" y="57"/>
                    <a:pt x="83" y="57"/>
                  </a:cubicBezTo>
                  <a:cubicBezTo>
                    <a:pt x="80" y="57"/>
                    <a:pt x="80" y="57"/>
                    <a:pt x="76" y="54"/>
                  </a:cubicBezTo>
                  <a:cubicBezTo>
                    <a:pt x="68" y="54"/>
                    <a:pt x="65" y="50"/>
                    <a:pt x="57" y="50"/>
                  </a:cubicBezTo>
                  <a:cubicBezTo>
                    <a:pt x="42" y="50"/>
                    <a:pt x="31" y="61"/>
                    <a:pt x="28" y="80"/>
                  </a:cubicBezTo>
                  <a:lnTo>
                    <a:pt x="50" y="80"/>
                  </a:lnTo>
                  <a:cubicBezTo>
                    <a:pt x="68" y="80"/>
                    <a:pt x="83" y="83"/>
                    <a:pt x="91" y="106"/>
                  </a:cubicBezTo>
                  <a:cubicBezTo>
                    <a:pt x="95" y="113"/>
                    <a:pt x="95" y="125"/>
                    <a:pt x="83" y="128"/>
                  </a:cubicBezTo>
                  <a:cubicBezTo>
                    <a:pt x="80" y="132"/>
                    <a:pt x="76" y="132"/>
                    <a:pt x="76" y="132"/>
                  </a:cubicBezTo>
                  <a:cubicBezTo>
                    <a:pt x="57" y="132"/>
                    <a:pt x="46" y="113"/>
                    <a:pt x="31" y="109"/>
                  </a:cubicBezTo>
                  <a:lnTo>
                    <a:pt x="31" y="109"/>
                  </a:lnTo>
                  <a:cubicBezTo>
                    <a:pt x="35" y="140"/>
                    <a:pt x="61" y="177"/>
                    <a:pt x="9" y="192"/>
                  </a:cubicBezTo>
                  <a:cubicBezTo>
                    <a:pt x="5" y="195"/>
                    <a:pt x="1" y="199"/>
                    <a:pt x="5" y="207"/>
                  </a:cubicBezTo>
                  <a:cubicBezTo>
                    <a:pt x="13" y="214"/>
                    <a:pt x="16" y="214"/>
                    <a:pt x="20" y="214"/>
                  </a:cubicBezTo>
                  <a:cubicBezTo>
                    <a:pt x="28" y="214"/>
                    <a:pt x="35" y="207"/>
                    <a:pt x="42" y="203"/>
                  </a:cubicBezTo>
                  <a:cubicBezTo>
                    <a:pt x="54" y="199"/>
                    <a:pt x="61" y="185"/>
                    <a:pt x="73" y="185"/>
                  </a:cubicBezTo>
                  <a:cubicBezTo>
                    <a:pt x="76" y="185"/>
                    <a:pt x="83" y="188"/>
                    <a:pt x="87" y="195"/>
                  </a:cubicBezTo>
                  <a:cubicBezTo>
                    <a:pt x="95" y="203"/>
                    <a:pt x="99" y="207"/>
                    <a:pt x="106" y="211"/>
                  </a:cubicBezTo>
                  <a:cubicBezTo>
                    <a:pt x="106" y="203"/>
                    <a:pt x="109" y="199"/>
                    <a:pt x="118" y="199"/>
                  </a:cubicBezTo>
                  <a:lnTo>
                    <a:pt x="125" y="199"/>
                  </a:lnTo>
                  <a:cubicBezTo>
                    <a:pt x="128" y="199"/>
                    <a:pt x="132" y="199"/>
                    <a:pt x="135" y="192"/>
                  </a:cubicBezTo>
                  <a:cubicBezTo>
                    <a:pt x="132" y="173"/>
                    <a:pt x="80" y="180"/>
                    <a:pt x="113" y="147"/>
                  </a:cubicBezTo>
                  <a:cubicBezTo>
                    <a:pt x="113" y="109"/>
                    <a:pt x="118" y="72"/>
                    <a:pt x="158" y="72"/>
                  </a:cubicBezTo>
                  <a:cubicBezTo>
                    <a:pt x="162" y="72"/>
                    <a:pt x="173" y="76"/>
                    <a:pt x="180" y="76"/>
                  </a:cubicBezTo>
                  <a:cubicBezTo>
                    <a:pt x="185" y="61"/>
                    <a:pt x="170" y="38"/>
                    <a:pt x="188" y="38"/>
                  </a:cubicBezTo>
                  <a:cubicBezTo>
                    <a:pt x="196" y="38"/>
                    <a:pt x="203" y="38"/>
                    <a:pt x="211" y="42"/>
                  </a:cubicBezTo>
                  <a:lnTo>
                    <a:pt x="218" y="42"/>
                  </a:lnTo>
                  <a:cubicBezTo>
                    <a:pt x="225" y="42"/>
                    <a:pt x="214" y="20"/>
                    <a:pt x="218" y="12"/>
                  </a:cubicBezTo>
                  <a:lnTo>
                    <a:pt x="211" y="12"/>
                  </a:lnTo>
                  <a:cubicBezTo>
                    <a:pt x="199" y="12"/>
                    <a:pt x="185" y="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0" name="Google Shape;44530;p28"/>
            <p:cNvSpPr/>
            <p:nvPr/>
          </p:nvSpPr>
          <p:spPr>
            <a:xfrm>
              <a:off x="-4170242" y="-3269013"/>
              <a:ext cx="5730" cy="6303"/>
            </a:xfrm>
            <a:custGeom>
              <a:avLst/>
              <a:gdLst/>
              <a:ahLst/>
              <a:cxnLst/>
              <a:rect l="l" t="t" r="r" b="b"/>
              <a:pathLst>
                <a:path w="120" h="132" extrusionOk="0">
                  <a:moveTo>
                    <a:pt x="97" y="0"/>
                  </a:moveTo>
                  <a:lnTo>
                    <a:pt x="97" y="0"/>
                  </a:lnTo>
                  <a:cubicBezTo>
                    <a:pt x="101" y="19"/>
                    <a:pt x="93" y="30"/>
                    <a:pt x="71" y="34"/>
                  </a:cubicBezTo>
                  <a:cubicBezTo>
                    <a:pt x="59" y="30"/>
                    <a:pt x="49" y="26"/>
                    <a:pt x="40" y="23"/>
                  </a:cubicBezTo>
                  <a:cubicBezTo>
                    <a:pt x="37" y="30"/>
                    <a:pt x="33" y="30"/>
                    <a:pt x="30" y="30"/>
                  </a:cubicBezTo>
                  <a:lnTo>
                    <a:pt x="23" y="30"/>
                  </a:lnTo>
                  <a:cubicBezTo>
                    <a:pt x="14" y="30"/>
                    <a:pt x="11" y="34"/>
                    <a:pt x="11" y="42"/>
                  </a:cubicBezTo>
                  <a:cubicBezTo>
                    <a:pt x="7" y="52"/>
                    <a:pt x="45" y="52"/>
                    <a:pt x="26" y="68"/>
                  </a:cubicBezTo>
                  <a:cubicBezTo>
                    <a:pt x="0" y="86"/>
                    <a:pt x="11" y="113"/>
                    <a:pt x="0" y="128"/>
                  </a:cubicBezTo>
                  <a:cubicBezTo>
                    <a:pt x="7" y="131"/>
                    <a:pt x="14" y="131"/>
                    <a:pt x="18" y="131"/>
                  </a:cubicBezTo>
                  <a:cubicBezTo>
                    <a:pt x="45" y="131"/>
                    <a:pt x="59" y="105"/>
                    <a:pt x="78" y="94"/>
                  </a:cubicBezTo>
                  <a:cubicBezTo>
                    <a:pt x="85" y="71"/>
                    <a:pt x="101" y="56"/>
                    <a:pt x="119" y="42"/>
                  </a:cubicBezTo>
                  <a:cubicBezTo>
                    <a:pt x="116" y="26"/>
                    <a:pt x="119" y="8"/>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1" name="Google Shape;44531;p28"/>
            <p:cNvSpPr/>
            <p:nvPr/>
          </p:nvSpPr>
          <p:spPr>
            <a:xfrm>
              <a:off x="-4176020" y="-3268297"/>
              <a:ext cx="5443" cy="5014"/>
            </a:xfrm>
            <a:custGeom>
              <a:avLst/>
              <a:gdLst/>
              <a:ahLst/>
              <a:cxnLst/>
              <a:rect l="l" t="t" r="r" b="b"/>
              <a:pathLst>
                <a:path w="114" h="105" extrusionOk="0">
                  <a:moveTo>
                    <a:pt x="99" y="1"/>
                  </a:moveTo>
                  <a:cubicBezTo>
                    <a:pt x="87" y="1"/>
                    <a:pt x="80" y="15"/>
                    <a:pt x="68" y="19"/>
                  </a:cubicBezTo>
                  <a:cubicBezTo>
                    <a:pt x="76" y="71"/>
                    <a:pt x="23" y="68"/>
                    <a:pt x="1" y="90"/>
                  </a:cubicBezTo>
                  <a:lnTo>
                    <a:pt x="1" y="105"/>
                  </a:lnTo>
                  <a:cubicBezTo>
                    <a:pt x="80" y="94"/>
                    <a:pt x="80" y="94"/>
                    <a:pt x="102" y="23"/>
                  </a:cubicBezTo>
                  <a:cubicBezTo>
                    <a:pt x="102" y="19"/>
                    <a:pt x="109" y="15"/>
                    <a:pt x="113" y="11"/>
                  </a:cubicBezTo>
                  <a:cubicBezTo>
                    <a:pt x="109" y="4"/>
                    <a:pt x="102"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2" name="Google Shape;44532;p28"/>
            <p:cNvSpPr/>
            <p:nvPr/>
          </p:nvSpPr>
          <p:spPr>
            <a:xfrm>
              <a:off x="-4179028" y="-3261182"/>
              <a:ext cx="2196" cy="3247"/>
            </a:xfrm>
            <a:custGeom>
              <a:avLst/>
              <a:gdLst/>
              <a:ahLst/>
              <a:cxnLst/>
              <a:rect l="l" t="t" r="r" b="b"/>
              <a:pathLst>
                <a:path w="46" h="68" extrusionOk="0">
                  <a:moveTo>
                    <a:pt x="34" y="1"/>
                  </a:moveTo>
                  <a:cubicBezTo>
                    <a:pt x="34" y="1"/>
                    <a:pt x="31" y="4"/>
                    <a:pt x="23" y="12"/>
                  </a:cubicBezTo>
                  <a:cubicBezTo>
                    <a:pt x="15" y="23"/>
                    <a:pt x="15" y="45"/>
                    <a:pt x="0" y="57"/>
                  </a:cubicBezTo>
                  <a:cubicBezTo>
                    <a:pt x="8" y="64"/>
                    <a:pt x="15" y="68"/>
                    <a:pt x="23" y="68"/>
                  </a:cubicBezTo>
                  <a:cubicBezTo>
                    <a:pt x="31" y="68"/>
                    <a:pt x="38" y="61"/>
                    <a:pt x="45" y="49"/>
                  </a:cubicBezTo>
                  <a:cubicBezTo>
                    <a:pt x="45" y="42"/>
                    <a:pt x="45" y="31"/>
                    <a:pt x="41" y="19"/>
                  </a:cubicBezTo>
                  <a:cubicBezTo>
                    <a:pt x="38" y="16"/>
                    <a:pt x="4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3" name="Google Shape;44533;p28"/>
            <p:cNvSpPr/>
            <p:nvPr/>
          </p:nvSpPr>
          <p:spPr>
            <a:xfrm>
              <a:off x="-4141879" y="-3395742"/>
              <a:ext cx="8070" cy="7544"/>
            </a:xfrm>
            <a:custGeom>
              <a:avLst/>
              <a:gdLst/>
              <a:ahLst/>
              <a:cxnLst/>
              <a:rect l="l" t="t" r="r" b="b"/>
              <a:pathLst>
                <a:path w="169" h="158" extrusionOk="0">
                  <a:moveTo>
                    <a:pt x="67" y="1"/>
                  </a:moveTo>
                  <a:cubicBezTo>
                    <a:pt x="48" y="19"/>
                    <a:pt x="64" y="45"/>
                    <a:pt x="64" y="63"/>
                  </a:cubicBezTo>
                  <a:cubicBezTo>
                    <a:pt x="57" y="79"/>
                    <a:pt x="52" y="94"/>
                    <a:pt x="34" y="94"/>
                  </a:cubicBezTo>
                  <a:lnTo>
                    <a:pt x="26" y="94"/>
                  </a:lnTo>
                  <a:cubicBezTo>
                    <a:pt x="19" y="94"/>
                    <a:pt x="15" y="90"/>
                    <a:pt x="12" y="90"/>
                  </a:cubicBezTo>
                  <a:cubicBezTo>
                    <a:pt x="0" y="90"/>
                    <a:pt x="4" y="97"/>
                    <a:pt x="7" y="120"/>
                  </a:cubicBezTo>
                  <a:cubicBezTo>
                    <a:pt x="22" y="146"/>
                    <a:pt x="52" y="142"/>
                    <a:pt x="75" y="158"/>
                  </a:cubicBezTo>
                  <a:cubicBezTo>
                    <a:pt x="83" y="153"/>
                    <a:pt x="93" y="153"/>
                    <a:pt x="105" y="153"/>
                  </a:cubicBezTo>
                  <a:cubicBezTo>
                    <a:pt x="105" y="131"/>
                    <a:pt x="90" y="94"/>
                    <a:pt x="116" y="94"/>
                  </a:cubicBezTo>
                  <a:cubicBezTo>
                    <a:pt x="124" y="94"/>
                    <a:pt x="131" y="97"/>
                    <a:pt x="146" y="101"/>
                  </a:cubicBezTo>
                  <a:cubicBezTo>
                    <a:pt x="169" y="82"/>
                    <a:pt x="142" y="71"/>
                    <a:pt x="138" y="56"/>
                  </a:cubicBezTo>
                  <a:cubicBezTo>
                    <a:pt x="127" y="23"/>
                    <a:pt x="101" y="8"/>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4" name="Google Shape;44534;p28"/>
            <p:cNvSpPr/>
            <p:nvPr/>
          </p:nvSpPr>
          <p:spPr>
            <a:xfrm>
              <a:off x="-4143502" y="-3390059"/>
              <a:ext cx="6255" cy="3438"/>
            </a:xfrm>
            <a:custGeom>
              <a:avLst/>
              <a:gdLst/>
              <a:ahLst/>
              <a:cxnLst/>
              <a:rect l="l" t="t" r="r" b="b"/>
              <a:pathLst>
                <a:path w="131" h="72" extrusionOk="0">
                  <a:moveTo>
                    <a:pt x="41" y="1"/>
                  </a:moveTo>
                  <a:cubicBezTo>
                    <a:pt x="23" y="12"/>
                    <a:pt x="38" y="53"/>
                    <a:pt x="4" y="53"/>
                  </a:cubicBezTo>
                  <a:lnTo>
                    <a:pt x="1" y="53"/>
                  </a:lnTo>
                  <a:cubicBezTo>
                    <a:pt x="15" y="68"/>
                    <a:pt x="30" y="72"/>
                    <a:pt x="46" y="72"/>
                  </a:cubicBezTo>
                  <a:cubicBezTo>
                    <a:pt x="56" y="72"/>
                    <a:pt x="68" y="68"/>
                    <a:pt x="79" y="68"/>
                  </a:cubicBezTo>
                  <a:cubicBezTo>
                    <a:pt x="91" y="65"/>
                    <a:pt x="101" y="61"/>
                    <a:pt x="113" y="61"/>
                  </a:cubicBezTo>
                  <a:cubicBezTo>
                    <a:pt x="120" y="61"/>
                    <a:pt x="124" y="61"/>
                    <a:pt x="127" y="65"/>
                  </a:cubicBezTo>
                  <a:cubicBezTo>
                    <a:pt x="131" y="49"/>
                    <a:pt x="113" y="49"/>
                    <a:pt x="109" y="39"/>
                  </a:cubicBezTo>
                  <a:cubicBezTo>
                    <a:pt x="86" y="23"/>
                    <a:pt x="56" y="27"/>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5" name="Google Shape;44535;p28"/>
            <p:cNvSpPr/>
            <p:nvPr/>
          </p:nvSpPr>
          <p:spPr>
            <a:xfrm>
              <a:off x="-4136196" y="-3390203"/>
              <a:ext cx="2913" cy="3247"/>
            </a:xfrm>
            <a:custGeom>
              <a:avLst/>
              <a:gdLst/>
              <a:ahLst/>
              <a:cxnLst/>
              <a:rect l="l" t="t" r="r" b="b"/>
              <a:pathLst>
                <a:path w="61" h="68" extrusionOk="0">
                  <a:moveTo>
                    <a:pt x="27" y="0"/>
                  </a:moveTo>
                  <a:lnTo>
                    <a:pt x="27" y="0"/>
                  </a:lnTo>
                  <a:cubicBezTo>
                    <a:pt x="12" y="7"/>
                    <a:pt x="5" y="19"/>
                    <a:pt x="0" y="34"/>
                  </a:cubicBezTo>
                  <a:cubicBezTo>
                    <a:pt x="8" y="45"/>
                    <a:pt x="16" y="56"/>
                    <a:pt x="23" y="68"/>
                  </a:cubicBezTo>
                  <a:cubicBezTo>
                    <a:pt x="23" y="45"/>
                    <a:pt x="60" y="23"/>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6" name="Google Shape;44536;p28"/>
            <p:cNvSpPr/>
            <p:nvPr/>
          </p:nvSpPr>
          <p:spPr>
            <a:xfrm>
              <a:off x="-4137629" y="-3391301"/>
              <a:ext cx="2769" cy="2913"/>
            </a:xfrm>
            <a:custGeom>
              <a:avLst/>
              <a:gdLst/>
              <a:ahLst/>
              <a:cxnLst/>
              <a:rect l="l" t="t" r="r" b="b"/>
              <a:pathLst>
                <a:path w="58" h="61" extrusionOk="0">
                  <a:moveTo>
                    <a:pt x="27" y="1"/>
                  </a:moveTo>
                  <a:cubicBezTo>
                    <a:pt x="1" y="1"/>
                    <a:pt x="16" y="38"/>
                    <a:pt x="16" y="60"/>
                  </a:cubicBezTo>
                  <a:cubicBezTo>
                    <a:pt x="20" y="60"/>
                    <a:pt x="23" y="57"/>
                    <a:pt x="30" y="57"/>
                  </a:cubicBezTo>
                  <a:cubicBezTo>
                    <a:pt x="35" y="42"/>
                    <a:pt x="42" y="30"/>
                    <a:pt x="57" y="23"/>
                  </a:cubicBezTo>
                  <a:lnTo>
                    <a:pt x="57" y="8"/>
                  </a:lnTo>
                  <a:cubicBezTo>
                    <a:pt x="42" y="4"/>
                    <a:pt x="35"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7" name="Google Shape;44537;p28"/>
            <p:cNvSpPr/>
            <p:nvPr/>
          </p:nvSpPr>
          <p:spPr>
            <a:xfrm>
              <a:off x="-4066386" y="-3333285"/>
              <a:ext cx="3056" cy="3104"/>
            </a:xfrm>
            <a:custGeom>
              <a:avLst/>
              <a:gdLst/>
              <a:ahLst/>
              <a:cxnLst/>
              <a:rect l="l" t="t" r="r" b="b"/>
              <a:pathLst>
                <a:path w="64" h="65" extrusionOk="0">
                  <a:moveTo>
                    <a:pt x="41" y="1"/>
                  </a:moveTo>
                  <a:cubicBezTo>
                    <a:pt x="23" y="11"/>
                    <a:pt x="1" y="30"/>
                    <a:pt x="11" y="53"/>
                  </a:cubicBezTo>
                  <a:cubicBezTo>
                    <a:pt x="15" y="61"/>
                    <a:pt x="19" y="64"/>
                    <a:pt x="27" y="64"/>
                  </a:cubicBezTo>
                  <a:cubicBezTo>
                    <a:pt x="34" y="64"/>
                    <a:pt x="37" y="64"/>
                    <a:pt x="46" y="61"/>
                  </a:cubicBezTo>
                  <a:cubicBezTo>
                    <a:pt x="53" y="61"/>
                    <a:pt x="56" y="56"/>
                    <a:pt x="64" y="56"/>
                  </a:cubicBezTo>
                  <a:lnTo>
                    <a:pt x="64" y="45"/>
                  </a:lnTo>
                  <a:cubicBezTo>
                    <a:pt x="64" y="27"/>
                    <a:pt x="49" y="16"/>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8" name="Google Shape;44538;p28"/>
            <p:cNvSpPr/>
            <p:nvPr/>
          </p:nvSpPr>
          <p:spPr>
            <a:xfrm>
              <a:off x="-4062470" y="-3329321"/>
              <a:ext cx="4727" cy="2865"/>
            </a:xfrm>
            <a:custGeom>
              <a:avLst/>
              <a:gdLst/>
              <a:ahLst/>
              <a:cxnLst/>
              <a:rect l="l" t="t" r="r" b="b"/>
              <a:pathLst>
                <a:path w="99" h="60" extrusionOk="0">
                  <a:moveTo>
                    <a:pt x="79" y="11"/>
                  </a:moveTo>
                  <a:cubicBezTo>
                    <a:pt x="57" y="18"/>
                    <a:pt x="0" y="0"/>
                    <a:pt x="42" y="59"/>
                  </a:cubicBezTo>
                  <a:cubicBezTo>
                    <a:pt x="57" y="45"/>
                    <a:pt x="68" y="23"/>
                    <a:pt x="90" y="23"/>
                  </a:cubicBezTo>
                  <a:lnTo>
                    <a:pt x="98" y="23"/>
                  </a:lnTo>
                  <a:cubicBezTo>
                    <a:pt x="90" y="18"/>
                    <a:pt x="86" y="15"/>
                    <a:pt x="79"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9" name="Google Shape;44539;p28"/>
            <p:cNvSpPr/>
            <p:nvPr/>
          </p:nvSpPr>
          <p:spPr>
            <a:xfrm>
              <a:off x="-3951786" y="-3270111"/>
              <a:ext cx="6828" cy="6160"/>
            </a:xfrm>
            <a:custGeom>
              <a:avLst/>
              <a:gdLst/>
              <a:ahLst/>
              <a:cxnLst/>
              <a:rect l="l" t="t" r="r" b="b"/>
              <a:pathLst>
                <a:path w="143" h="129" extrusionOk="0">
                  <a:moveTo>
                    <a:pt x="131" y="80"/>
                  </a:moveTo>
                  <a:lnTo>
                    <a:pt x="131" y="80"/>
                  </a:lnTo>
                  <a:cubicBezTo>
                    <a:pt x="132" y="81"/>
                    <a:pt x="134" y="82"/>
                    <a:pt x="135" y="83"/>
                  </a:cubicBezTo>
                  <a:cubicBezTo>
                    <a:pt x="134" y="82"/>
                    <a:pt x="132" y="81"/>
                    <a:pt x="131" y="80"/>
                  </a:cubicBezTo>
                  <a:close/>
                  <a:moveTo>
                    <a:pt x="108" y="1"/>
                  </a:moveTo>
                  <a:cubicBezTo>
                    <a:pt x="101" y="1"/>
                    <a:pt x="94" y="5"/>
                    <a:pt x="86" y="16"/>
                  </a:cubicBezTo>
                  <a:cubicBezTo>
                    <a:pt x="86" y="20"/>
                    <a:pt x="82" y="20"/>
                    <a:pt x="82" y="20"/>
                  </a:cubicBezTo>
                  <a:cubicBezTo>
                    <a:pt x="82" y="20"/>
                    <a:pt x="79" y="20"/>
                    <a:pt x="75" y="16"/>
                  </a:cubicBezTo>
                  <a:lnTo>
                    <a:pt x="56" y="16"/>
                  </a:lnTo>
                  <a:cubicBezTo>
                    <a:pt x="53" y="61"/>
                    <a:pt x="34" y="98"/>
                    <a:pt x="1" y="128"/>
                  </a:cubicBezTo>
                  <a:lnTo>
                    <a:pt x="4" y="128"/>
                  </a:lnTo>
                  <a:cubicBezTo>
                    <a:pt x="27" y="128"/>
                    <a:pt x="45" y="117"/>
                    <a:pt x="63" y="106"/>
                  </a:cubicBezTo>
                  <a:cubicBezTo>
                    <a:pt x="82" y="94"/>
                    <a:pt x="101" y="79"/>
                    <a:pt x="123" y="79"/>
                  </a:cubicBezTo>
                  <a:cubicBezTo>
                    <a:pt x="126" y="79"/>
                    <a:pt x="128" y="79"/>
                    <a:pt x="131" y="80"/>
                  </a:cubicBezTo>
                  <a:lnTo>
                    <a:pt x="131" y="80"/>
                  </a:lnTo>
                  <a:cubicBezTo>
                    <a:pt x="99" y="55"/>
                    <a:pt x="117" y="38"/>
                    <a:pt x="142" y="20"/>
                  </a:cubicBezTo>
                  <a:cubicBezTo>
                    <a:pt x="131" y="12"/>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0" name="Google Shape;44540;p28"/>
            <p:cNvSpPr/>
            <p:nvPr/>
          </p:nvSpPr>
          <p:spPr>
            <a:xfrm>
              <a:off x="-3949303" y="-3262233"/>
              <a:ext cx="4154" cy="2578"/>
            </a:xfrm>
            <a:custGeom>
              <a:avLst/>
              <a:gdLst/>
              <a:ahLst/>
              <a:cxnLst/>
              <a:rect l="l" t="t" r="r" b="b"/>
              <a:pathLst>
                <a:path w="87" h="54" extrusionOk="0">
                  <a:moveTo>
                    <a:pt x="42" y="0"/>
                  </a:moveTo>
                  <a:cubicBezTo>
                    <a:pt x="34" y="0"/>
                    <a:pt x="27" y="0"/>
                    <a:pt x="19" y="4"/>
                  </a:cubicBezTo>
                  <a:cubicBezTo>
                    <a:pt x="11" y="19"/>
                    <a:pt x="1" y="31"/>
                    <a:pt x="8" y="45"/>
                  </a:cubicBezTo>
                  <a:cubicBezTo>
                    <a:pt x="19" y="49"/>
                    <a:pt x="30" y="53"/>
                    <a:pt x="38" y="53"/>
                  </a:cubicBezTo>
                  <a:cubicBezTo>
                    <a:pt x="56" y="53"/>
                    <a:pt x="71" y="45"/>
                    <a:pt x="87" y="31"/>
                  </a:cubicBezTo>
                  <a:cubicBezTo>
                    <a:pt x="71" y="12"/>
                    <a:pt x="5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1" name="Google Shape;44541;p28"/>
            <p:cNvSpPr/>
            <p:nvPr/>
          </p:nvSpPr>
          <p:spPr>
            <a:xfrm>
              <a:off x="-3941472" y="-3267772"/>
              <a:ext cx="2913" cy="3820"/>
            </a:xfrm>
            <a:custGeom>
              <a:avLst/>
              <a:gdLst/>
              <a:ahLst/>
              <a:cxnLst/>
              <a:rect l="l" t="t" r="r" b="b"/>
              <a:pathLst>
                <a:path w="61" h="80" extrusionOk="0">
                  <a:moveTo>
                    <a:pt x="38" y="0"/>
                  </a:moveTo>
                  <a:cubicBezTo>
                    <a:pt x="27" y="26"/>
                    <a:pt x="1" y="45"/>
                    <a:pt x="9" y="79"/>
                  </a:cubicBezTo>
                  <a:cubicBezTo>
                    <a:pt x="31" y="79"/>
                    <a:pt x="31" y="57"/>
                    <a:pt x="42" y="49"/>
                  </a:cubicBezTo>
                  <a:lnTo>
                    <a:pt x="46" y="49"/>
                  </a:lnTo>
                  <a:cubicBezTo>
                    <a:pt x="61" y="30"/>
                    <a:pt x="61" y="16"/>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2" name="Google Shape;44542;p28"/>
            <p:cNvSpPr/>
            <p:nvPr/>
          </p:nvSpPr>
          <p:spPr>
            <a:xfrm>
              <a:off x="-3893626" y="-3520703"/>
              <a:ext cx="3772" cy="3247"/>
            </a:xfrm>
            <a:custGeom>
              <a:avLst/>
              <a:gdLst/>
              <a:ahLst/>
              <a:cxnLst/>
              <a:rect l="l" t="t" r="r" b="b"/>
              <a:pathLst>
                <a:path w="79" h="68" extrusionOk="0">
                  <a:moveTo>
                    <a:pt x="31" y="1"/>
                  </a:moveTo>
                  <a:cubicBezTo>
                    <a:pt x="27" y="23"/>
                    <a:pt x="1" y="34"/>
                    <a:pt x="12" y="64"/>
                  </a:cubicBezTo>
                  <a:cubicBezTo>
                    <a:pt x="23" y="64"/>
                    <a:pt x="39" y="68"/>
                    <a:pt x="49" y="68"/>
                  </a:cubicBezTo>
                  <a:cubicBezTo>
                    <a:pt x="61" y="68"/>
                    <a:pt x="68" y="64"/>
                    <a:pt x="75" y="42"/>
                  </a:cubicBezTo>
                  <a:cubicBezTo>
                    <a:pt x="79" y="4"/>
                    <a:pt x="61"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3" name="Google Shape;44543;p28"/>
            <p:cNvSpPr/>
            <p:nvPr/>
          </p:nvSpPr>
          <p:spPr>
            <a:xfrm>
              <a:off x="-3892194" y="-3527866"/>
              <a:ext cx="2340" cy="3438"/>
            </a:xfrm>
            <a:custGeom>
              <a:avLst/>
              <a:gdLst/>
              <a:ahLst/>
              <a:cxnLst/>
              <a:rect l="l" t="t" r="r" b="b"/>
              <a:pathLst>
                <a:path w="49" h="72" extrusionOk="0">
                  <a:moveTo>
                    <a:pt x="31" y="1"/>
                  </a:moveTo>
                  <a:cubicBezTo>
                    <a:pt x="9" y="1"/>
                    <a:pt x="12" y="27"/>
                    <a:pt x="1" y="42"/>
                  </a:cubicBezTo>
                  <a:cubicBezTo>
                    <a:pt x="4" y="54"/>
                    <a:pt x="9" y="64"/>
                    <a:pt x="23" y="72"/>
                  </a:cubicBezTo>
                  <a:cubicBezTo>
                    <a:pt x="31" y="57"/>
                    <a:pt x="38" y="46"/>
                    <a:pt x="49" y="35"/>
                  </a:cubicBezTo>
                  <a:cubicBezTo>
                    <a:pt x="45" y="23"/>
                    <a:pt x="49"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4" name="Google Shape;44544;p28"/>
            <p:cNvSpPr/>
            <p:nvPr/>
          </p:nvSpPr>
          <p:spPr>
            <a:xfrm>
              <a:off x="-3903224" y="-3366805"/>
              <a:ext cx="6303" cy="9264"/>
            </a:xfrm>
            <a:custGeom>
              <a:avLst/>
              <a:gdLst/>
              <a:ahLst/>
              <a:cxnLst/>
              <a:rect l="l" t="t" r="r" b="b"/>
              <a:pathLst>
                <a:path w="132" h="194" extrusionOk="0">
                  <a:moveTo>
                    <a:pt x="30" y="0"/>
                  </a:moveTo>
                  <a:cubicBezTo>
                    <a:pt x="41" y="37"/>
                    <a:pt x="30" y="71"/>
                    <a:pt x="41" y="108"/>
                  </a:cubicBezTo>
                  <a:cubicBezTo>
                    <a:pt x="45" y="130"/>
                    <a:pt x="41" y="135"/>
                    <a:pt x="30" y="135"/>
                  </a:cubicBezTo>
                  <a:cubicBezTo>
                    <a:pt x="22" y="135"/>
                    <a:pt x="7" y="127"/>
                    <a:pt x="0" y="127"/>
                  </a:cubicBezTo>
                  <a:lnTo>
                    <a:pt x="0" y="127"/>
                  </a:lnTo>
                  <a:cubicBezTo>
                    <a:pt x="4" y="180"/>
                    <a:pt x="45" y="187"/>
                    <a:pt x="86" y="194"/>
                  </a:cubicBezTo>
                  <a:cubicBezTo>
                    <a:pt x="83" y="175"/>
                    <a:pt x="90" y="157"/>
                    <a:pt x="109" y="146"/>
                  </a:cubicBezTo>
                  <a:cubicBezTo>
                    <a:pt x="131" y="142"/>
                    <a:pt x="101" y="119"/>
                    <a:pt x="119" y="112"/>
                  </a:cubicBezTo>
                  <a:cubicBezTo>
                    <a:pt x="119" y="93"/>
                    <a:pt x="116" y="71"/>
                    <a:pt x="112" y="52"/>
                  </a:cubicBezTo>
                  <a:lnTo>
                    <a:pt x="105" y="52"/>
                  </a:lnTo>
                  <a:cubicBezTo>
                    <a:pt x="90" y="52"/>
                    <a:pt x="78" y="41"/>
                    <a:pt x="71" y="26"/>
                  </a:cubicBezTo>
                  <a:cubicBezTo>
                    <a:pt x="64" y="15"/>
                    <a:pt x="56"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5" name="Google Shape;44545;p28"/>
            <p:cNvSpPr/>
            <p:nvPr/>
          </p:nvSpPr>
          <p:spPr>
            <a:xfrm>
              <a:off x="-3897876" y="-3365420"/>
              <a:ext cx="3247" cy="4011"/>
            </a:xfrm>
            <a:custGeom>
              <a:avLst/>
              <a:gdLst/>
              <a:ahLst/>
              <a:cxnLst/>
              <a:rect l="l" t="t" r="r" b="b"/>
              <a:pathLst>
                <a:path w="68" h="84" extrusionOk="0">
                  <a:moveTo>
                    <a:pt x="45" y="1"/>
                  </a:moveTo>
                  <a:cubicBezTo>
                    <a:pt x="38" y="4"/>
                    <a:pt x="26" y="4"/>
                    <a:pt x="15" y="4"/>
                  </a:cubicBezTo>
                  <a:cubicBezTo>
                    <a:pt x="11" y="12"/>
                    <a:pt x="7" y="16"/>
                    <a:pt x="0" y="23"/>
                  </a:cubicBezTo>
                  <a:cubicBezTo>
                    <a:pt x="4" y="42"/>
                    <a:pt x="7" y="64"/>
                    <a:pt x="7" y="83"/>
                  </a:cubicBezTo>
                  <a:cubicBezTo>
                    <a:pt x="26" y="64"/>
                    <a:pt x="49" y="49"/>
                    <a:pt x="67" y="30"/>
                  </a:cubicBezTo>
                  <a:cubicBezTo>
                    <a:pt x="60" y="20"/>
                    <a:pt x="52"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6" name="Google Shape;44546;p28"/>
            <p:cNvSpPr/>
            <p:nvPr/>
          </p:nvSpPr>
          <p:spPr>
            <a:xfrm>
              <a:off x="-3895918" y="-3369193"/>
              <a:ext cx="3581" cy="3820"/>
            </a:xfrm>
            <a:custGeom>
              <a:avLst/>
              <a:gdLst/>
              <a:ahLst/>
              <a:cxnLst/>
              <a:rect l="l" t="t" r="r" b="b"/>
              <a:pathLst>
                <a:path w="75" h="80" extrusionOk="0">
                  <a:moveTo>
                    <a:pt x="42" y="1"/>
                  </a:moveTo>
                  <a:cubicBezTo>
                    <a:pt x="15" y="1"/>
                    <a:pt x="11" y="31"/>
                    <a:pt x="0" y="54"/>
                  </a:cubicBezTo>
                  <a:cubicBezTo>
                    <a:pt x="4" y="61"/>
                    <a:pt x="4" y="68"/>
                    <a:pt x="4" y="80"/>
                  </a:cubicBezTo>
                  <a:lnTo>
                    <a:pt x="8" y="80"/>
                  </a:lnTo>
                  <a:cubicBezTo>
                    <a:pt x="26" y="57"/>
                    <a:pt x="49" y="35"/>
                    <a:pt x="75" y="9"/>
                  </a:cubicBezTo>
                  <a:cubicBezTo>
                    <a:pt x="60" y="5"/>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7" name="Google Shape;44547;p28"/>
            <p:cNvSpPr/>
            <p:nvPr/>
          </p:nvSpPr>
          <p:spPr>
            <a:xfrm>
              <a:off x="-3898067" y="-3368620"/>
              <a:ext cx="2388" cy="3438"/>
            </a:xfrm>
            <a:custGeom>
              <a:avLst/>
              <a:gdLst/>
              <a:ahLst/>
              <a:cxnLst/>
              <a:rect l="l" t="t" r="r" b="b"/>
              <a:pathLst>
                <a:path w="50" h="72" extrusionOk="0">
                  <a:moveTo>
                    <a:pt x="30" y="0"/>
                  </a:moveTo>
                  <a:cubicBezTo>
                    <a:pt x="1" y="4"/>
                    <a:pt x="15" y="27"/>
                    <a:pt x="15" y="42"/>
                  </a:cubicBezTo>
                  <a:cubicBezTo>
                    <a:pt x="15" y="53"/>
                    <a:pt x="19" y="64"/>
                    <a:pt x="19" y="71"/>
                  </a:cubicBezTo>
                  <a:cubicBezTo>
                    <a:pt x="30" y="71"/>
                    <a:pt x="42" y="71"/>
                    <a:pt x="49" y="68"/>
                  </a:cubicBezTo>
                  <a:cubicBezTo>
                    <a:pt x="49" y="56"/>
                    <a:pt x="49" y="49"/>
                    <a:pt x="45" y="42"/>
                  </a:cubicBezTo>
                  <a:cubicBezTo>
                    <a:pt x="42" y="27"/>
                    <a:pt x="45"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8" name="Google Shape;44548;p28"/>
            <p:cNvSpPr/>
            <p:nvPr/>
          </p:nvSpPr>
          <p:spPr>
            <a:xfrm>
              <a:off x="-4141879" y="-3263665"/>
              <a:ext cx="4489" cy="5253"/>
            </a:xfrm>
            <a:custGeom>
              <a:avLst/>
              <a:gdLst/>
              <a:ahLst/>
              <a:cxnLst/>
              <a:rect l="l" t="t" r="r" b="b"/>
              <a:pathLst>
                <a:path w="94" h="110" extrusionOk="0">
                  <a:moveTo>
                    <a:pt x="75" y="1"/>
                  </a:moveTo>
                  <a:cubicBezTo>
                    <a:pt x="52" y="4"/>
                    <a:pt x="38" y="16"/>
                    <a:pt x="30" y="38"/>
                  </a:cubicBezTo>
                  <a:cubicBezTo>
                    <a:pt x="19" y="56"/>
                    <a:pt x="0" y="75"/>
                    <a:pt x="12" y="101"/>
                  </a:cubicBezTo>
                  <a:cubicBezTo>
                    <a:pt x="19" y="105"/>
                    <a:pt x="30" y="109"/>
                    <a:pt x="38" y="109"/>
                  </a:cubicBezTo>
                  <a:cubicBezTo>
                    <a:pt x="48" y="109"/>
                    <a:pt x="52" y="105"/>
                    <a:pt x="57" y="83"/>
                  </a:cubicBezTo>
                  <a:cubicBezTo>
                    <a:pt x="57" y="64"/>
                    <a:pt x="60" y="45"/>
                    <a:pt x="79" y="30"/>
                  </a:cubicBezTo>
                  <a:cubicBezTo>
                    <a:pt x="79" y="19"/>
                    <a:pt x="9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9" name="Google Shape;44549;p28"/>
            <p:cNvSpPr/>
            <p:nvPr/>
          </p:nvSpPr>
          <p:spPr>
            <a:xfrm>
              <a:off x="-4144553" y="-3262233"/>
              <a:ext cx="4107" cy="3629"/>
            </a:xfrm>
            <a:custGeom>
              <a:avLst/>
              <a:gdLst/>
              <a:ahLst/>
              <a:cxnLst/>
              <a:rect l="l" t="t" r="r" b="b"/>
              <a:pathLst>
                <a:path w="86" h="76" extrusionOk="0">
                  <a:moveTo>
                    <a:pt x="34" y="0"/>
                  </a:moveTo>
                  <a:cubicBezTo>
                    <a:pt x="15" y="0"/>
                    <a:pt x="0" y="12"/>
                    <a:pt x="4" y="53"/>
                  </a:cubicBezTo>
                  <a:cubicBezTo>
                    <a:pt x="11" y="60"/>
                    <a:pt x="23" y="67"/>
                    <a:pt x="34" y="75"/>
                  </a:cubicBezTo>
                  <a:cubicBezTo>
                    <a:pt x="45" y="75"/>
                    <a:pt x="56" y="75"/>
                    <a:pt x="68" y="71"/>
                  </a:cubicBezTo>
                  <a:cubicBezTo>
                    <a:pt x="56" y="45"/>
                    <a:pt x="75" y="26"/>
                    <a:pt x="86" y="8"/>
                  </a:cubicBezTo>
                  <a:lnTo>
                    <a:pt x="82" y="8"/>
                  </a:lnTo>
                  <a:cubicBezTo>
                    <a:pt x="75" y="8"/>
                    <a:pt x="68" y="8"/>
                    <a:pt x="60" y="4"/>
                  </a:cubicBezTo>
                  <a:cubicBezTo>
                    <a:pt x="49" y="4"/>
                    <a:pt x="41"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0" name="Google Shape;44550;p28"/>
            <p:cNvSpPr/>
            <p:nvPr/>
          </p:nvSpPr>
          <p:spPr>
            <a:xfrm>
              <a:off x="-4135623" y="-3261516"/>
              <a:ext cx="2149" cy="2531"/>
            </a:xfrm>
            <a:custGeom>
              <a:avLst/>
              <a:gdLst/>
              <a:ahLst/>
              <a:cxnLst/>
              <a:rect l="l" t="t" r="r" b="b"/>
              <a:pathLst>
                <a:path w="45" h="53" extrusionOk="0">
                  <a:moveTo>
                    <a:pt x="19" y="0"/>
                  </a:moveTo>
                  <a:cubicBezTo>
                    <a:pt x="11" y="0"/>
                    <a:pt x="4" y="11"/>
                    <a:pt x="4" y="19"/>
                  </a:cubicBezTo>
                  <a:cubicBezTo>
                    <a:pt x="0" y="38"/>
                    <a:pt x="11" y="45"/>
                    <a:pt x="26" y="52"/>
                  </a:cubicBezTo>
                  <a:cubicBezTo>
                    <a:pt x="41" y="49"/>
                    <a:pt x="45" y="42"/>
                    <a:pt x="45" y="30"/>
                  </a:cubicBezTo>
                  <a:cubicBezTo>
                    <a:pt x="41" y="19"/>
                    <a:pt x="38" y="4"/>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1" name="Google Shape;44551;p28"/>
            <p:cNvSpPr/>
            <p:nvPr/>
          </p:nvSpPr>
          <p:spPr>
            <a:xfrm>
              <a:off x="-4138154" y="-3262233"/>
              <a:ext cx="2579" cy="2722"/>
            </a:xfrm>
            <a:custGeom>
              <a:avLst/>
              <a:gdLst/>
              <a:ahLst/>
              <a:cxnLst/>
              <a:rect l="l" t="t" r="r" b="b"/>
              <a:pathLst>
                <a:path w="54" h="57" extrusionOk="0">
                  <a:moveTo>
                    <a:pt x="1" y="0"/>
                  </a:moveTo>
                  <a:lnTo>
                    <a:pt x="1" y="4"/>
                  </a:lnTo>
                  <a:lnTo>
                    <a:pt x="1" y="57"/>
                  </a:lnTo>
                  <a:cubicBezTo>
                    <a:pt x="31" y="38"/>
                    <a:pt x="53" y="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2" name="Google Shape;44552;p28"/>
            <p:cNvSpPr/>
            <p:nvPr/>
          </p:nvSpPr>
          <p:spPr>
            <a:xfrm>
              <a:off x="-3885222" y="-3508575"/>
              <a:ext cx="3629" cy="2340"/>
            </a:xfrm>
            <a:custGeom>
              <a:avLst/>
              <a:gdLst/>
              <a:ahLst/>
              <a:cxnLst/>
              <a:rect l="l" t="t" r="r" b="b"/>
              <a:pathLst>
                <a:path w="76" h="49" extrusionOk="0">
                  <a:moveTo>
                    <a:pt x="27" y="4"/>
                  </a:moveTo>
                  <a:cubicBezTo>
                    <a:pt x="23" y="19"/>
                    <a:pt x="15" y="31"/>
                    <a:pt x="1" y="35"/>
                  </a:cubicBezTo>
                  <a:cubicBezTo>
                    <a:pt x="4" y="45"/>
                    <a:pt x="12" y="49"/>
                    <a:pt x="23" y="49"/>
                  </a:cubicBezTo>
                  <a:lnTo>
                    <a:pt x="30" y="49"/>
                  </a:lnTo>
                  <a:cubicBezTo>
                    <a:pt x="38" y="27"/>
                    <a:pt x="60" y="31"/>
                    <a:pt x="75" y="27"/>
                  </a:cubicBezTo>
                  <a:cubicBezTo>
                    <a:pt x="68" y="0"/>
                    <a:pt x="38" y="19"/>
                    <a:pt x="2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3" name="Google Shape;44553;p28"/>
            <p:cNvSpPr/>
            <p:nvPr/>
          </p:nvSpPr>
          <p:spPr>
            <a:xfrm>
              <a:off x="-4013574" y="-3334001"/>
              <a:ext cx="11508" cy="10935"/>
            </a:xfrm>
            <a:custGeom>
              <a:avLst/>
              <a:gdLst/>
              <a:ahLst/>
              <a:cxnLst/>
              <a:rect l="l" t="t" r="r" b="b"/>
              <a:pathLst>
                <a:path w="241" h="229" extrusionOk="0">
                  <a:moveTo>
                    <a:pt x="46" y="0"/>
                  </a:moveTo>
                  <a:cubicBezTo>
                    <a:pt x="23" y="34"/>
                    <a:pt x="1" y="68"/>
                    <a:pt x="31" y="113"/>
                  </a:cubicBezTo>
                  <a:cubicBezTo>
                    <a:pt x="42" y="105"/>
                    <a:pt x="57" y="98"/>
                    <a:pt x="72" y="94"/>
                  </a:cubicBezTo>
                  <a:lnTo>
                    <a:pt x="79" y="94"/>
                  </a:lnTo>
                  <a:cubicBezTo>
                    <a:pt x="87" y="94"/>
                    <a:pt x="94" y="98"/>
                    <a:pt x="98" y="105"/>
                  </a:cubicBezTo>
                  <a:cubicBezTo>
                    <a:pt x="109" y="121"/>
                    <a:pt x="101" y="131"/>
                    <a:pt x="87" y="135"/>
                  </a:cubicBezTo>
                  <a:cubicBezTo>
                    <a:pt x="49" y="139"/>
                    <a:pt x="91" y="199"/>
                    <a:pt x="46" y="199"/>
                  </a:cubicBezTo>
                  <a:cubicBezTo>
                    <a:pt x="49" y="214"/>
                    <a:pt x="57" y="214"/>
                    <a:pt x="68" y="218"/>
                  </a:cubicBezTo>
                  <a:cubicBezTo>
                    <a:pt x="98" y="221"/>
                    <a:pt x="128" y="228"/>
                    <a:pt x="158" y="228"/>
                  </a:cubicBezTo>
                  <a:cubicBezTo>
                    <a:pt x="180" y="228"/>
                    <a:pt x="203" y="225"/>
                    <a:pt x="225" y="210"/>
                  </a:cubicBezTo>
                  <a:cubicBezTo>
                    <a:pt x="232" y="199"/>
                    <a:pt x="236" y="188"/>
                    <a:pt x="240" y="176"/>
                  </a:cubicBezTo>
                  <a:cubicBezTo>
                    <a:pt x="232" y="173"/>
                    <a:pt x="229" y="169"/>
                    <a:pt x="222" y="165"/>
                  </a:cubicBezTo>
                  <a:cubicBezTo>
                    <a:pt x="214" y="169"/>
                    <a:pt x="206" y="173"/>
                    <a:pt x="203" y="173"/>
                  </a:cubicBezTo>
                  <a:cubicBezTo>
                    <a:pt x="196" y="173"/>
                    <a:pt x="191" y="169"/>
                    <a:pt x="188" y="154"/>
                  </a:cubicBezTo>
                  <a:cubicBezTo>
                    <a:pt x="180" y="154"/>
                    <a:pt x="169" y="157"/>
                    <a:pt x="165" y="169"/>
                  </a:cubicBezTo>
                  <a:cubicBezTo>
                    <a:pt x="161" y="176"/>
                    <a:pt x="184" y="199"/>
                    <a:pt x="158" y="199"/>
                  </a:cubicBezTo>
                  <a:lnTo>
                    <a:pt x="154" y="199"/>
                  </a:lnTo>
                  <a:cubicBezTo>
                    <a:pt x="143" y="199"/>
                    <a:pt x="128" y="191"/>
                    <a:pt x="124" y="180"/>
                  </a:cubicBezTo>
                  <a:cubicBezTo>
                    <a:pt x="113" y="169"/>
                    <a:pt x="132" y="161"/>
                    <a:pt x="139" y="154"/>
                  </a:cubicBezTo>
                  <a:cubicBezTo>
                    <a:pt x="146" y="150"/>
                    <a:pt x="151" y="147"/>
                    <a:pt x="158" y="143"/>
                  </a:cubicBezTo>
                  <a:cubicBezTo>
                    <a:pt x="161" y="131"/>
                    <a:pt x="165" y="121"/>
                    <a:pt x="169" y="109"/>
                  </a:cubicBezTo>
                  <a:cubicBezTo>
                    <a:pt x="135" y="64"/>
                    <a:pt x="61" y="68"/>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4" name="Google Shape;44554;p28"/>
            <p:cNvSpPr/>
            <p:nvPr/>
          </p:nvSpPr>
          <p:spPr>
            <a:xfrm>
              <a:off x="-4013383" y="-3329560"/>
              <a:ext cx="5061" cy="5061"/>
            </a:xfrm>
            <a:custGeom>
              <a:avLst/>
              <a:gdLst/>
              <a:ahLst/>
              <a:cxnLst/>
              <a:rect l="l" t="t" r="r" b="b"/>
              <a:pathLst>
                <a:path w="106" h="106" extrusionOk="0">
                  <a:moveTo>
                    <a:pt x="68" y="1"/>
                  </a:moveTo>
                  <a:cubicBezTo>
                    <a:pt x="53" y="5"/>
                    <a:pt x="38" y="12"/>
                    <a:pt x="27" y="20"/>
                  </a:cubicBezTo>
                  <a:cubicBezTo>
                    <a:pt x="0" y="54"/>
                    <a:pt x="16" y="80"/>
                    <a:pt x="42" y="106"/>
                  </a:cubicBezTo>
                  <a:cubicBezTo>
                    <a:pt x="87" y="106"/>
                    <a:pt x="45" y="46"/>
                    <a:pt x="83" y="42"/>
                  </a:cubicBezTo>
                  <a:cubicBezTo>
                    <a:pt x="97" y="38"/>
                    <a:pt x="105" y="28"/>
                    <a:pt x="94" y="12"/>
                  </a:cubicBezTo>
                  <a:cubicBezTo>
                    <a:pt x="90" y="5"/>
                    <a:pt x="83"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5" name="Google Shape;44555;p28"/>
            <p:cNvSpPr/>
            <p:nvPr/>
          </p:nvSpPr>
          <p:spPr>
            <a:xfrm>
              <a:off x="-3950353" y="-3162244"/>
              <a:ext cx="2674" cy="4106"/>
            </a:xfrm>
            <a:custGeom>
              <a:avLst/>
              <a:gdLst/>
              <a:ahLst/>
              <a:cxnLst/>
              <a:rect l="l" t="t" r="r" b="b"/>
              <a:pathLst>
                <a:path w="56" h="86" extrusionOk="0">
                  <a:moveTo>
                    <a:pt x="30" y="0"/>
                  </a:moveTo>
                  <a:cubicBezTo>
                    <a:pt x="26" y="0"/>
                    <a:pt x="19" y="0"/>
                    <a:pt x="19" y="4"/>
                  </a:cubicBezTo>
                  <a:cubicBezTo>
                    <a:pt x="0" y="18"/>
                    <a:pt x="23" y="30"/>
                    <a:pt x="23" y="40"/>
                  </a:cubicBezTo>
                  <a:cubicBezTo>
                    <a:pt x="23" y="52"/>
                    <a:pt x="19" y="63"/>
                    <a:pt x="19" y="85"/>
                  </a:cubicBezTo>
                  <a:cubicBezTo>
                    <a:pt x="38" y="71"/>
                    <a:pt x="49" y="59"/>
                    <a:pt x="52" y="45"/>
                  </a:cubicBezTo>
                  <a:cubicBezTo>
                    <a:pt x="56" y="30"/>
                    <a:pt x="56" y="11"/>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6" name="Google Shape;44556;p28"/>
            <p:cNvSpPr/>
            <p:nvPr/>
          </p:nvSpPr>
          <p:spPr>
            <a:xfrm>
              <a:off x="-3896300" y="-3134979"/>
              <a:ext cx="5396" cy="4154"/>
            </a:xfrm>
            <a:custGeom>
              <a:avLst/>
              <a:gdLst/>
              <a:ahLst/>
              <a:cxnLst/>
              <a:rect l="l" t="t" r="r" b="b"/>
              <a:pathLst>
                <a:path w="113" h="87" extrusionOk="0">
                  <a:moveTo>
                    <a:pt x="79" y="1"/>
                  </a:moveTo>
                  <a:cubicBezTo>
                    <a:pt x="72" y="1"/>
                    <a:pt x="64" y="1"/>
                    <a:pt x="57" y="8"/>
                  </a:cubicBezTo>
                  <a:cubicBezTo>
                    <a:pt x="45" y="35"/>
                    <a:pt x="12" y="45"/>
                    <a:pt x="0" y="71"/>
                  </a:cubicBezTo>
                  <a:cubicBezTo>
                    <a:pt x="8" y="83"/>
                    <a:pt x="19" y="87"/>
                    <a:pt x="31" y="87"/>
                  </a:cubicBezTo>
                  <a:cubicBezTo>
                    <a:pt x="42" y="87"/>
                    <a:pt x="53" y="83"/>
                    <a:pt x="68" y="83"/>
                  </a:cubicBezTo>
                  <a:cubicBezTo>
                    <a:pt x="95" y="83"/>
                    <a:pt x="113" y="75"/>
                    <a:pt x="95" y="42"/>
                  </a:cubicBezTo>
                  <a:cubicBezTo>
                    <a:pt x="87" y="30"/>
                    <a:pt x="98"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7" name="Google Shape;44557;p28"/>
            <p:cNvSpPr/>
            <p:nvPr/>
          </p:nvSpPr>
          <p:spPr>
            <a:xfrm>
              <a:off x="-4064428" y="-3333858"/>
              <a:ext cx="3820" cy="2769"/>
            </a:xfrm>
            <a:custGeom>
              <a:avLst/>
              <a:gdLst/>
              <a:ahLst/>
              <a:cxnLst/>
              <a:rect l="l" t="t" r="r" b="b"/>
              <a:pathLst>
                <a:path w="80" h="58" extrusionOk="0">
                  <a:moveTo>
                    <a:pt x="38" y="1"/>
                  </a:moveTo>
                  <a:cubicBezTo>
                    <a:pt x="27" y="1"/>
                    <a:pt x="15" y="5"/>
                    <a:pt x="0" y="13"/>
                  </a:cubicBezTo>
                  <a:cubicBezTo>
                    <a:pt x="8" y="28"/>
                    <a:pt x="23" y="39"/>
                    <a:pt x="23" y="57"/>
                  </a:cubicBezTo>
                  <a:cubicBezTo>
                    <a:pt x="28" y="46"/>
                    <a:pt x="39" y="45"/>
                    <a:pt x="49" y="45"/>
                  </a:cubicBezTo>
                  <a:cubicBezTo>
                    <a:pt x="51" y="45"/>
                    <a:pt x="54" y="45"/>
                    <a:pt x="56" y="45"/>
                  </a:cubicBezTo>
                  <a:cubicBezTo>
                    <a:pt x="64" y="45"/>
                    <a:pt x="73" y="45"/>
                    <a:pt x="79" y="39"/>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8" name="Google Shape;44558;p28"/>
            <p:cNvSpPr/>
            <p:nvPr/>
          </p:nvSpPr>
          <p:spPr>
            <a:xfrm>
              <a:off x="-4013574" y="-3174420"/>
              <a:ext cx="4011" cy="2578"/>
            </a:xfrm>
            <a:custGeom>
              <a:avLst/>
              <a:gdLst/>
              <a:ahLst/>
              <a:cxnLst/>
              <a:rect l="l" t="t" r="r" b="b"/>
              <a:pathLst>
                <a:path w="84" h="54" extrusionOk="0">
                  <a:moveTo>
                    <a:pt x="31" y="0"/>
                  </a:moveTo>
                  <a:cubicBezTo>
                    <a:pt x="20" y="0"/>
                    <a:pt x="12" y="8"/>
                    <a:pt x="1" y="34"/>
                  </a:cubicBezTo>
                  <a:cubicBezTo>
                    <a:pt x="16" y="45"/>
                    <a:pt x="27" y="53"/>
                    <a:pt x="42" y="53"/>
                  </a:cubicBezTo>
                  <a:cubicBezTo>
                    <a:pt x="53" y="53"/>
                    <a:pt x="68" y="45"/>
                    <a:pt x="83" y="31"/>
                  </a:cubicBezTo>
                  <a:cubicBezTo>
                    <a:pt x="72" y="31"/>
                    <a:pt x="65" y="23"/>
                    <a:pt x="53" y="16"/>
                  </a:cubicBezTo>
                  <a:cubicBezTo>
                    <a:pt x="46" y="8"/>
                    <a:pt x="39"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9" name="Google Shape;44559;p28"/>
            <p:cNvSpPr/>
            <p:nvPr/>
          </p:nvSpPr>
          <p:spPr>
            <a:xfrm>
              <a:off x="-4065670" y="-3341354"/>
              <a:ext cx="3056" cy="3486"/>
            </a:xfrm>
            <a:custGeom>
              <a:avLst/>
              <a:gdLst/>
              <a:ahLst/>
              <a:cxnLst/>
              <a:rect l="l" t="t" r="r" b="b"/>
              <a:pathLst>
                <a:path w="64" h="73" extrusionOk="0">
                  <a:moveTo>
                    <a:pt x="22" y="1"/>
                  </a:moveTo>
                  <a:cubicBezTo>
                    <a:pt x="15" y="1"/>
                    <a:pt x="8" y="1"/>
                    <a:pt x="0" y="5"/>
                  </a:cubicBezTo>
                  <a:cubicBezTo>
                    <a:pt x="19" y="28"/>
                    <a:pt x="41" y="46"/>
                    <a:pt x="49" y="73"/>
                  </a:cubicBezTo>
                  <a:lnTo>
                    <a:pt x="60" y="73"/>
                  </a:lnTo>
                  <a:lnTo>
                    <a:pt x="60" y="68"/>
                  </a:lnTo>
                  <a:cubicBezTo>
                    <a:pt x="49" y="46"/>
                    <a:pt x="64"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0" name="Google Shape;44560;p28"/>
            <p:cNvSpPr/>
            <p:nvPr/>
          </p:nvSpPr>
          <p:spPr>
            <a:xfrm>
              <a:off x="-4061897" y="-3340447"/>
              <a:ext cx="2531" cy="1862"/>
            </a:xfrm>
            <a:custGeom>
              <a:avLst/>
              <a:gdLst/>
              <a:ahLst/>
              <a:cxnLst/>
              <a:rect l="l" t="t" r="r" b="b"/>
              <a:pathLst>
                <a:path w="53" h="39" extrusionOk="0">
                  <a:moveTo>
                    <a:pt x="22" y="1"/>
                  </a:moveTo>
                  <a:cubicBezTo>
                    <a:pt x="11" y="4"/>
                    <a:pt x="0" y="4"/>
                    <a:pt x="0" y="16"/>
                  </a:cubicBezTo>
                  <a:cubicBezTo>
                    <a:pt x="0" y="38"/>
                    <a:pt x="19" y="38"/>
                    <a:pt x="33" y="38"/>
                  </a:cubicBezTo>
                  <a:cubicBezTo>
                    <a:pt x="45" y="38"/>
                    <a:pt x="48" y="27"/>
                    <a:pt x="52" y="16"/>
                  </a:cubicBezTo>
                  <a:cubicBezTo>
                    <a:pt x="48" y="4"/>
                    <a:pt x="41"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1" name="Google Shape;44561;p28"/>
            <p:cNvSpPr/>
            <p:nvPr/>
          </p:nvSpPr>
          <p:spPr>
            <a:xfrm>
              <a:off x="-4064953" y="-3337916"/>
              <a:ext cx="4679" cy="1624"/>
            </a:xfrm>
            <a:custGeom>
              <a:avLst/>
              <a:gdLst/>
              <a:ahLst/>
              <a:cxnLst/>
              <a:rect l="l" t="t" r="r" b="b"/>
              <a:pathLst>
                <a:path w="98" h="34" extrusionOk="0">
                  <a:moveTo>
                    <a:pt x="34" y="1"/>
                  </a:moveTo>
                  <a:cubicBezTo>
                    <a:pt x="23" y="1"/>
                    <a:pt x="11" y="4"/>
                    <a:pt x="0" y="8"/>
                  </a:cubicBezTo>
                  <a:cubicBezTo>
                    <a:pt x="4" y="27"/>
                    <a:pt x="16" y="34"/>
                    <a:pt x="30" y="34"/>
                  </a:cubicBezTo>
                  <a:cubicBezTo>
                    <a:pt x="38" y="34"/>
                    <a:pt x="45" y="30"/>
                    <a:pt x="49" y="30"/>
                  </a:cubicBezTo>
                  <a:cubicBezTo>
                    <a:pt x="45" y="19"/>
                    <a:pt x="97" y="4"/>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2" name="Google Shape;44562;p28"/>
            <p:cNvSpPr/>
            <p:nvPr/>
          </p:nvSpPr>
          <p:spPr>
            <a:xfrm>
              <a:off x="-3884888" y="-3206174"/>
              <a:ext cx="3104" cy="2865"/>
            </a:xfrm>
            <a:custGeom>
              <a:avLst/>
              <a:gdLst/>
              <a:ahLst/>
              <a:cxnLst/>
              <a:rect l="l" t="t" r="r" b="b"/>
              <a:pathLst>
                <a:path w="65" h="60" extrusionOk="0">
                  <a:moveTo>
                    <a:pt x="39" y="0"/>
                  </a:moveTo>
                  <a:cubicBezTo>
                    <a:pt x="27" y="0"/>
                    <a:pt x="16" y="8"/>
                    <a:pt x="1" y="8"/>
                  </a:cubicBezTo>
                  <a:cubicBezTo>
                    <a:pt x="20" y="23"/>
                    <a:pt x="23" y="56"/>
                    <a:pt x="57" y="60"/>
                  </a:cubicBezTo>
                  <a:cubicBezTo>
                    <a:pt x="61" y="45"/>
                    <a:pt x="61" y="30"/>
                    <a:pt x="65" y="15"/>
                  </a:cubicBezTo>
                  <a:cubicBezTo>
                    <a:pt x="57" y="4"/>
                    <a:pt x="49"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3" name="Google Shape;44563;p28"/>
            <p:cNvSpPr/>
            <p:nvPr/>
          </p:nvSpPr>
          <p:spPr>
            <a:xfrm>
              <a:off x="-4196696" y="-3246714"/>
              <a:ext cx="3438" cy="2722"/>
            </a:xfrm>
            <a:custGeom>
              <a:avLst/>
              <a:gdLst/>
              <a:ahLst/>
              <a:cxnLst/>
              <a:rect l="l" t="t" r="r" b="b"/>
              <a:pathLst>
                <a:path w="72" h="57" extrusionOk="0">
                  <a:moveTo>
                    <a:pt x="42" y="1"/>
                  </a:moveTo>
                  <a:cubicBezTo>
                    <a:pt x="38" y="1"/>
                    <a:pt x="30" y="4"/>
                    <a:pt x="23" y="8"/>
                  </a:cubicBezTo>
                  <a:cubicBezTo>
                    <a:pt x="19" y="12"/>
                    <a:pt x="11" y="15"/>
                    <a:pt x="4" y="15"/>
                  </a:cubicBezTo>
                  <a:lnTo>
                    <a:pt x="1" y="15"/>
                  </a:lnTo>
                  <a:lnTo>
                    <a:pt x="1" y="20"/>
                  </a:lnTo>
                  <a:cubicBezTo>
                    <a:pt x="1" y="46"/>
                    <a:pt x="11" y="56"/>
                    <a:pt x="34" y="56"/>
                  </a:cubicBezTo>
                  <a:lnTo>
                    <a:pt x="53" y="56"/>
                  </a:lnTo>
                  <a:cubicBezTo>
                    <a:pt x="56" y="38"/>
                    <a:pt x="71" y="20"/>
                    <a:pt x="56" y="4"/>
                  </a:cubicBezTo>
                  <a:cubicBezTo>
                    <a:pt x="53" y="1"/>
                    <a:pt x="49"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4" name="Google Shape;44564;p28"/>
            <p:cNvSpPr/>
            <p:nvPr/>
          </p:nvSpPr>
          <p:spPr>
            <a:xfrm>
              <a:off x="-4190822" y="-3250295"/>
              <a:ext cx="2913" cy="4154"/>
            </a:xfrm>
            <a:custGeom>
              <a:avLst/>
              <a:gdLst/>
              <a:ahLst/>
              <a:cxnLst/>
              <a:rect l="l" t="t" r="r" b="b"/>
              <a:pathLst>
                <a:path w="61" h="87" extrusionOk="0">
                  <a:moveTo>
                    <a:pt x="16" y="0"/>
                  </a:moveTo>
                  <a:cubicBezTo>
                    <a:pt x="23" y="31"/>
                    <a:pt x="19" y="57"/>
                    <a:pt x="0" y="76"/>
                  </a:cubicBezTo>
                  <a:cubicBezTo>
                    <a:pt x="12" y="79"/>
                    <a:pt x="23" y="87"/>
                    <a:pt x="38" y="87"/>
                  </a:cubicBezTo>
                  <a:cubicBezTo>
                    <a:pt x="42" y="87"/>
                    <a:pt x="45" y="87"/>
                    <a:pt x="45" y="83"/>
                  </a:cubicBezTo>
                  <a:cubicBezTo>
                    <a:pt x="45" y="57"/>
                    <a:pt x="61" y="23"/>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5" name="Google Shape;44565;p28"/>
            <p:cNvSpPr/>
            <p:nvPr/>
          </p:nvSpPr>
          <p:spPr>
            <a:xfrm>
              <a:off x="-4161170" y="-3442346"/>
              <a:ext cx="6112" cy="4345"/>
            </a:xfrm>
            <a:custGeom>
              <a:avLst/>
              <a:gdLst/>
              <a:ahLst/>
              <a:cxnLst/>
              <a:rect l="l" t="t" r="r" b="b"/>
              <a:pathLst>
                <a:path w="128" h="91" extrusionOk="0">
                  <a:moveTo>
                    <a:pt x="57" y="0"/>
                  </a:moveTo>
                  <a:cubicBezTo>
                    <a:pt x="19" y="0"/>
                    <a:pt x="0" y="27"/>
                    <a:pt x="7" y="79"/>
                  </a:cubicBezTo>
                  <a:cubicBezTo>
                    <a:pt x="19" y="68"/>
                    <a:pt x="26" y="64"/>
                    <a:pt x="38" y="64"/>
                  </a:cubicBezTo>
                  <a:cubicBezTo>
                    <a:pt x="49" y="64"/>
                    <a:pt x="64" y="71"/>
                    <a:pt x="75" y="79"/>
                  </a:cubicBezTo>
                  <a:cubicBezTo>
                    <a:pt x="86" y="83"/>
                    <a:pt x="102" y="90"/>
                    <a:pt x="116" y="90"/>
                  </a:cubicBezTo>
                  <a:lnTo>
                    <a:pt x="128" y="90"/>
                  </a:lnTo>
                  <a:cubicBezTo>
                    <a:pt x="124" y="57"/>
                    <a:pt x="83" y="42"/>
                    <a:pt x="90" y="8"/>
                  </a:cubicBezTo>
                  <a:cubicBezTo>
                    <a:pt x="75" y="4"/>
                    <a:pt x="64"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6" name="Google Shape;44566;p28"/>
            <p:cNvSpPr/>
            <p:nvPr/>
          </p:nvSpPr>
          <p:spPr>
            <a:xfrm>
              <a:off x="-4109027" y="-3313468"/>
              <a:ext cx="4823" cy="3963"/>
            </a:xfrm>
            <a:custGeom>
              <a:avLst/>
              <a:gdLst/>
              <a:ahLst/>
              <a:cxnLst/>
              <a:rect l="l" t="t" r="r" b="b"/>
              <a:pathLst>
                <a:path w="101" h="83" extrusionOk="0">
                  <a:moveTo>
                    <a:pt x="75" y="0"/>
                  </a:moveTo>
                  <a:cubicBezTo>
                    <a:pt x="7" y="23"/>
                    <a:pt x="0" y="41"/>
                    <a:pt x="41" y="83"/>
                  </a:cubicBezTo>
                  <a:lnTo>
                    <a:pt x="67" y="83"/>
                  </a:lnTo>
                  <a:lnTo>
                    <a:pt x="71" y="79"/>
                  </a:lnTo>
                  <a:cubicBezTo>
                    <a:pt x="101" y="57"/>
                    <a:pt x="56" y="2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7" name="Google Shape;44567;p28"/>
            <p:cNvSpPr/>
            <p:nvPr/>
          </p:nvSpPr>
          <p:spPr>
            <a:xfrm>
              <a:off x="-4106400" y="-3313468"/>
              <a:ext cx="2913" cy="5205"/>
            </a:xfrm>
            <a:custGeom>
              <a:avLst/>
              <a:gdLst/>
              <a:ahLst/>
              <a:cxnLst/>
              <a:rect l="l" t="t" r="r" b="b"/>
              <a:pathLst>
                <a:path w="61" h="109" extrusionOk="0">
                  <a:moveTo>
                    <a:pt x="20" y="0"/>
                  </a:moveTo>
                  <a:cubicBezTo>
                    <a:pt x="1" y="27"/>
                    <a:pt x="46" y="57"/>
                    <a:pt x="16" y="79"/>
                  </a:cubicBezTo>
                  <a:lnTo>
                    <a:pt x="12" y="83"/>
                  </a:lnTo>
                  <a:cubicBezTo>
                    <a:pt x="16" y="90"/>
                    <a:pt x="16" y="102"/>
                    <a:pt x="20" y="109"/>
                  </a:cubicBezTo>
                  <a:cubicBezTo>
                    <a:pt x="35" y="98"/>
                    <a:pt x="54" y="90"/>
                    <a:pt x="61" y="75"/>
                  </a:cubicBezTo>
                  <a:cubicBezTo>
                    <a:pt x="38" y="60"/>
                    <a:pt x="35" y="45"/>
                    <a:pt x="54" y="27"/>
                  </a:cubicBezTo>
                  <a:cubicBezTo>
                    <a:pt x="46" y="12"/>
                    <a:pt x="35" y="5"/>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8" name="Google Shape;44568;p28"/>
            <p:cNvSpPr/>
            <p:nvPr/>
          </p:nvSpPr>
          <p:spPr>
            <a:xfrm>
              <a:off x="-4006937" y="-3172463"/>
              <a:ext cx="4871" cy="4679"/>
            </a:xfrm>
            <a:custGeom>
              <a:avLst/>
              <a:gdLst/>
              <a:ahLst/>
              <a:cxnLst/>
              <a:rect l="l" t="t" r="r" b="b"/>
              <a:pathLst>
                <a:path w="102" h="98" extrusionOk="0">
                  <a:moveTo>
                    <a:pt x="64" y="1"/>
                  </a:moveTo>
                  <a:cubicBezTo>
                    <a:pt x="57" y="1"/>
                    <a:pt x="49" y="1"/>
                    <a:pt x="49" y="4"/>
                  </a:cubicBezTo>
                  <a:cubicBezTo>
                    <a:pt x="64" y="45"/>
                    <a:pt x="0" y="57"/>
                    <a:pt x="15" y="97"/>
                  </a:cubicBezTo>
                  <a:lnTo>
                    <a:pt x="26" y="97"/>
                  </a:lnTo>
                  <a:cubicBezTo>
                    <a:pt x="60" y="97"/>
                    <a:pt x="75" y="71"/>
                    <a:pt x="86" y="42"/>
                  </a:cubicBezTo>
                  <a:cubicBezTo>
                    <a:pt x="90" y="27"/>
                    <a:pt x="101" y="12"/>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9" name="Google Shape;44569;p28"/>
            <p:cNvSpPr/>
            <p:nvPr/>
          </p:nvSpPr>
          <p:spPr>
            <a:xfrm>
              <a:off x="-3635347" y="-3473240"/>
              <a:ext cx="6160" cy="2769"/>
            </a:xfrm>
            <a:custGeom>
              <a:avLst/>
              <a:gdLst/>
              <a:ahLst/>
              <a:cxnLst/>
              <a:rect l="l" t="t" r="r" b="b"/>
              <a:pathLst>
                <a:path w="129" h="58" extrusionOk="0">
                  <a:moveTo>
                    <a:pt x="57" y="1"/>
                  </a:moveTo>
                  <a:cubicBezTo>
                    <a:pt x="38" y="1"/>
                    <a:pt x="20" y="4"/>
                    <a:pt x="1" y="4"/>
                  </a:cubicBezTo>
                  <a:cubicBezTo>
                    <a:pt x="30" y="27"/>
                    <a:pt x="61" y="57"/>
                    <a:pt x="102" y="57"/>
                  </a:cubicBezTo>
                  <a:cubicBezTo>
                    <a:pt x="109" y="57"/>
                    <a:pt x="120" y="54"/>
                    <a:pt x="128" y="49"/>
                  </a:cubicBezTo>
                  <a:cubicBezTo>
                    <a:pt x="113" y="9"/>
                    <a:pt x="87"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0" name="Google Shape;44570;p28"/>
            <p:cNvSpPr/>
            <p:nvPr/>
          </p:nvSpPr>
          <p:spPr>
            <a:xfrm>
              <a:off x="-4024414" y="-3627807"/>
              <a:ext cx="3581" cy="4345"/>
            </a:xfrm>
            <a:custGeom>
              <a:avLst/>
              <a:gdLst/>
              <a:ahLst/>
              <a:cxnLst/>
              <a:rect l="l" t="t" r="r" b="b"/>
              <a:pathLst>
                <a:path w="75" h="91" extrusionOk="0">
                  <a:moveTo>
                    <a:pt x="48" y="1"/>
                  </a:moveTo>
                  <a:cubicBezTo>
                    <a:pt x="14" y="1"/>
                    <a:pt x="0" y="20"/>
                    <a:pt x="11" y="53"/>
                  </a:cubicBezTo>
                  <a:cubicBezTo>
                    <a:pt x="14" y="61"/>
                    <a:pt x="22" y="72"/>
                    <a:pt x="30" y="79"/>
                  </a:cubicBezTo>
                  <a:cubicBezTo>
                    <a:pt x="33" y="87"/>
                    <a:pt x="41" y="90"/>
                    <a:pt x="45" y="90"/>
                  </a:cubicBezTo>
                  <a:cubicBezTo>
                    <a:pt x="56" y="90"/>
                    <a:pt x="64" y="79"/>
                    <a:pt x="74" y="75"/>
                  </a:cubicBezTo>
                  <a:cubicBezTo>
                    <a:pt x="48" y="56"/>
                    <a:pt x="64" y="2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1" name="Google Shape;44571;p28"/>
            <p:cNvSpPr/>
            <p:nvPr/>
          </p:nvSpPr>
          <p:spPr>
            <a:xfrm>
              <a:off x="-4026562" y="-3634062"/>
              <a:ext cx="4823" cy="3629"/>
            </a:xfrm>
            <a:custGeom>
              <a:avLst/>
              <a:gdLst/>
              <a:ahLst/>
              <a:cxnLst/>
              <a:rect l="l" t="t" r="r" b="b"/>
              <a:pathLst>
                <a:path w="101" h="76" extrusionOk="0">
                  <a:moveTo>
                    <a:pt x="33" y="1"/>
                  </a:moveTo>
                  <a:cubicBezTo>
                    <a:pt x="0" y="12"/>
                    <a:pt x="4" y="38"/>
                    <a:pt x="7" y="64"/>
                  </a:cubicBezTo>
                  <a:lnTo>
                    <a:pt x="19" y="64"/>
                  </a:lnTo>
                  <a:cubicBezTo>
                    <a:pt x="30" y="64"/>
                    <a:pt x="37" y="68"/>
                    <a:pt x="41" y="75"/>
                  </a:cubicBezTo>
                  <a:cubicBezTo>
                    <a:pt x="56" y="64"/>
                    <a:pt x="75" y="57"/>
                    <a:pt x="93" y="57"/>
                  </a:cubicBezTo>
                  <a:lnTo>
                    <a:pt x="101" y="57"/>
                  </a:lnTo>
                  <a:lnTo>
                    <a:pt x="101" y="46"/>
                  </a:lnTo>
                  <a:cubicBezTo>
                    <a:pt x="71" y="42"/>
                    <a:pt x="49" y="23"/>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2" name="Google Shape;44572;p28"/>
            <p:cNvSpPr/>
            <p:nvPr/>
          </p:nvSpPr>
          <p:spPr>
            <a:xfrm>
              <a:off x="-4038739" y="-3549974"/>
              <a:ext cx="11842" cy="5396"/>
            </a:xfrm>
            <a:custGeom>
              <a:avLst/>
              <a:gdLst/>
              <a:ahLst/>
              <a:cxnLst/>
              <a:rect l="l" t="t" r="r" b="b"/>
              <a:pathLst>
                <a:path w="248" h="113" extrusionOk="0">
                  <a:moveTo>
                    <a:pt x="221" y="1"/>
                  </a:moveTo>
                  <a:cubicBezTo>
                    <a:pt x="217" y="1"/>
                    <a:pt x="214" y="4"/>
                    <a:pt x="214" y="12"/>
                  </a:cubicBezTo>
                  <a:cubicBezTo>
                    <a:pt x="207" y="23"/>
                    <a:pt x="199" y="27"/>
                    <a:pt x="188" y="27"/>
                  </a:cubicBezTo>
                  <a:cubicBezTo>
                    <a:pt x="180" y="27"/>
                    <a:pt x="173" y="23"/>
                    <a:pt x="162" y="23"/>
                  </a:cubicBezTo>
                  <a:cubicBezTo>
                    <a:pt x="147" y="15"/>
                    <a:pt x="128" y="8"/>
                    <a:pt x="109" y="8"/>
                  </a:cubicBezTo>
                  <a:cubicBezTo>
                    <a:pt x="102" y="8"/>
                    <a:pt x="98" y="8"/>
                    <a:pt x="90" y="12"/>
                  </a:cubicBezTo>
                  <a:lnTo>
                    <a:pt x="76" y="12"/>
                  </a:lnTo>
                  <a:cubicBezTo>
                    <a:pt x="50" y="15"/>
                    <a:pt x="27" y="19"/>
                    <a:pt x="0" y="19"/>
                  </a:cubicBezTo>
                  <a:lnTo>
                    <a:pt x="0" y="23"/>
                  </a:lnTo>
                  <a:cubicBezTo>
                    <a:pt x="12" y="41"/>
                    <a:pt x="27" y="53"/>
                    <a:pt x="50" y="60"/>
                  </a:cubicBezTo>
                  <a:cubicBezTo>
                    <a:pt x="83" y="68"/>
                    <a:pt x="121" y="75"/>
                    <a:pt x="143" y="105"/>
                  </a:cubicBezTo>
                  <a:cubicBezTo>
                    <a:pt x="147" y="108"/>
                    <a:pt x="147" y="108"/>
                    <a:pt x="147" y="113"/>
                  </a:cubicBezTo>
                  <a:lnTo>
                    <a:pt x="147" y="98"/>
                  </a:lnTo>
                  <a:cubicBezTo>
                    <a:pt x="154" y="60"/>
                    <a:pt x="162" y="46"/>
                    <a:pt x="180" y="46"/>
                  </a:cubicBezTo>
                  <a:cubicBezTo>
                    <a:pt x="188" y="46"/>
                    <a:pt x="202" y="49"/>
                    <a:pt x="217" y="56"/>
                  </a:cubicBezTo>
                  <a:cubicBezTo>
                    <a:pt x="225" y="53"/>
                    <a:pt x="233" y="46"/>
                    <a:pt x="233" y="38"/>
                  </a:cubicBezTo>
                  <a:cubicBezTo>
                    <a:pt x="233" y="27"/>
                    <a:pt x="247" y="12"/>
                    <a:pt x="229" y="4"/>
                  </a:cubicBezTo>
                  <a:cubicBezTo>
                    <a:pt x="225" y="1"/>
                    <a:pt x="225"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3" name="Google Shape;44573;p28"/>
            <p:cNvSpPr/>
            <p:nvPr/>
          </p:nvSpPr>
          <p:spPr>
            <a:xfrm>
              <a:off x="-4041556" y="-3554463"/>
              <a:ext cx="7354" cy="5396"/>
            </a:xfrm>
            <a:custGeom>
              <a:avLst/>
              <a:gdLst/>
              <a:ahLst/>
              <a:cxnLst/>
              <a:rect l="l" t="t" r="r" b="b"/>
              <a:pathLst>
                <a:path w="154" h="113" extrusionOk="0">
                  <a:moveTo>
                    <a:pt x="33" y="1"/>
                  </a:moveTo>
                  <a:cubicBezTo>
                    <a:pt x="30" y="1"/>
                    <a:pt x="23" y="9"/>
                    <a:pt x="15" y="12"/>
                  </a:cubicBezTo>
                  <a:lnTo>
                    <a:pt x="15" y="16"/>
                  </a:lnTo>
                  <a:cubicBezTo>
                    <a:pt x="0" y="50"/>
                    <a:pt x="30" y="72"/>
                    <a:pt x="41" y="102"/>
                  </a:cubicBezTo>
                  <a:cubicBezTo>
                    <a:pt x="49" y="106"/>
                    <a:pt x="52" y="109"/>
                    <a:pt x="59" y="113"/>
                  </a:cubicBezTo>
                  <a:cubicBezTo>
                    <a:pt x="86" y="113"/>
                    <a:pt x="109" y="109"/>
                    <a:pt x="135" y="106"/>
                  </a:cubicBezTo>
                  <a:cubicBezTo>
                    <a:pt x="127" y="87"/>
                    <a:pt x="154" y="57"/>
                    <a:pt x="131" y="54"/>
                  </a:cubicBezTo>
                  <a:cubicBezTo>
                    <a:pt x="93" y="42"/>
                    <a:pt x="78"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4" name="Google Shape;44574;p28"/>
            <p:cNvSpPr/>
            <p:nvPr/>
          </p:nvSpPr>
          <p:spPr>
            <a:xfrm>
              <a:off x="-4034441" y="-3551932"/>
              <a:ext cx="5921" cy="3247"/>
            </a:xfrm>
            <a:custGeom>
              <a:avLst/>
              <a:gdLst/>
              <a:ahLst/>
              <a:cxnLst/>
              <a:rect l="l" t="t" r="r" b="b"/>
              <a:pathLst>
                <a:path w="124" h="68" extrusionOk="0">
                  <a:moveTo>
                    <a:pt x="27" y="1"/>
                  </a:moveTo>
                  <a:cubicBezTo>
                    <a:pt x="5" y="1"/>
                    <a:pt x="8" y="34"/>
                    <a:pt x="0" y="53"/>
                  </a:cubicBezTo>
                  <a:cubicBezTo>
                    <a:pt x="8" y="49"/>
                    <a:pt x="12" y="49"/>
                    <a:pt x="19" y="49"/>
                  </a:cubicBezTo>
                  <a:cubicBezTo>
                    <a:pt x="38" y="49"/>
                    <a:pt x="57" y="56"/>
                    <a:pt x="72" y="64"/>
                  </a:cubicBezTo>
                  <a:cubicBezTo>
                    <a:pt x="83" y="64"/>
                    <a:pt x="90" y="68"/>
                    <a:pt x="98" y="68"/>
                  </a:cubicBezTo>
                  <a:cubicBezTo>
                    <a:pt x="109" y="68"/>
                    <a:pt x="117" y="64"/>
                    <a:pt x="124" y="53"/>
                  </a:cubicBezTo>
                  <a:lnTo>
                    <a:pt x="112" y="53"/>
                  </a:lnTo>
                  <a:cubicBezTo>
                    <a:pt x="86" y="53"/>
                    <a:pt x="75" y="23"/>
                    <a:pt x="57" y="11"/>
                  </a:cubicBezTo>
                  <a:cubicBezTo>
                    <a:pt x="41" y="4"/>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5" name="Google Shape;44575;p28"/>
            <p:cNvSpPr/>
            <p:nvPr/>
          </p:nvSpPr>
          <p:spPr>
            <a:xfrm>
              <a:off x="-3872521" y="-3515355"/>
              <a:ext cx="3247" cy="3772"/>
            </a:xfrm>
            <a:custGeom>
              <a:avLst/>
              <a:gdLst/>
              <a:ahLst/>
              <a:cxnLst/>
              <a:rect l="l" t="t" r="r" b="b"/>
              <a:pathLst>
                <a:path w="68" h="79" extrusionOk="0">
                  <a:moveTo>
                    <a:pt x="18" y="1"/>
                  </a:moveTo>
                  <a:lnTo>
                    <a:pt x="18" y="4"/>
                  </a:lnTo>
                  <a:cubicBezTo>
                    <a:pt x="15" y="4"/>
                    <a:pt x="11" y="4"/>
                    <a:pt x="4" y="8"/>
                  </a:cubicBezTo>
                  <a:cubicBezTo>
                    <a:pt x="0" y="23"/>
                    <a:pt x="30" y="34"/>
                    <a:pt x="11" y="53"/>
                  </a:cubicBezTo>
                  <a:lnTo>
                    <a:pt x="11" y="68"/>
                  </a:lnTo>
                  <a:cubicBezTo>
                    <a:pt x="15" y="64"/>
                    <a:pt x="18" y="64"/>
                    <a:pt x="18" y="64"/>
                  </a:cubicBezTo>
                  <a:lnTo>
                    <a:pt x="23" y="64"/>
                  </a:lnTo>
                  <a:cubicBezTo>
                    <a:pt x="30" y="68"/>
                    <a:pt x="34" y="68"/>
                    <a:pt x="37" y="72"/>
                  </a:cubicBezTo>
                  <a:cubicBezTo>
                    <a:pt x="41" y="75"/>
                    <a:pt x="49" y="79"/>
                    <a:pt x="56" y="79"/>
                  </a:cubicBezTo>
                  <a:cubicBezTo>
                    <a:pt x="68" y="49"/>
                    <a:pt x="37" y="30"/>
                    <a:pt x="37" y="1"/>
                  </a:cubicBezTo>
                  <a:cubicBezTo>
                    <a:pt x="34" y="4"/>
                    <a:pt x="30" y="4"/>
                    <a:pt x="30" y="4"/>
                  </a:cubicBezTo>
                  <a:cubicBezTo>
                    <a:pt x="26" y="4"/>
                    <a:pt x="23" y="4"/>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6" name="Google Shape;44576;p28"/>
            <p:cNvSpPr/>
            <p:nvPr/>
          </p:nvSpPr>
          <p:spPr>
            <a:xfrm>
              <a:off x="-3851320" y="-3601210"/>
              <a:ext cx="5061" cy="7401"/>
            </a:xfrm>
            <a:custGeom>
              <a:avLst/>
              <a:gdLst/>
              <a:ahLst/>
              <a:cxnLst/>
              <a:rect l="l" t="t" r="r" b="b"/>
              <a:pathLst>
                <a:path w="106" h="155" extrusionOk="0">
                  <a:moveTo>
                    <a:pt x="31" y="1"/>
                  </a:moveTo>
                  <a:cubicBezTo>
                    <a:pt x="0" y="30"/>
                    <a:pt x="16" y="75"/>
                    <a:pt x="0" y="113"/>
                  </a:cubicBezTo>
                  <a:cubicBezTo>
                    <a:pt x="0" y="120"/>
                    <a:pt x="5" y="132"/>
                    <a:pt x="5" y="143"/>
                  </a:cubicBezTo>
                  <a:cubicBezTo>
                    <a:pt x="16" y="146"/>
                    <a:pt x="23" y="150"/>
                    <a:pt x="34" y="154"/>
                  </a:cubicBezTo>
                  <a:cubicBezTo>
                    <a:pt x="53" y="135"/>
                    <a:pt x="68" y="117"/>
                    <a:pt x="87" y="101"/>
                  </a:cubicBezTo>
                  <a:cubicBezTo>
                    <a:pt x="105" y="91"/>
                    <a:pt x="90" y="82"/>
                    <a:pt x="87" y="72"/>
                  </a:cubicBezTo>
                  <a:cubicBezTo>
                    <a:pt x="45" y="65"/>
                    <a:pt x="68" y="34"/>
                    <a:pt x="64" y="12"/>
                  </a:cubicBezTo>
                  <a:cubicBezTo>
                    <a:pt x="53" y="8"/>
                    <a:pt x="42" y="4"/>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7" name="Google Shape;44577;p28"/>
            <p:cNvSpPr/>
            <p:nvPr/>
          </p:nvSpPr>
          <p:spPr>
            <a:xfrm>
              <a:off x="-3856286" y="-3597629"/>
              <a:ext cx="5205" cy="4871"/>
            </a:xfrm>
            <a:custGeom>
              <a:avLst/>
              <a:gdLst/>
              <a:ahLst/>
              <a:cxnLst/>
              <a:rect l="l" t="t" r="r" b="b"/>
              <a:pathLst>
                <a:path w="109" h="102" extrusionOk="0">
                  <a:moveTo>
                    <a:pt x="68" y="0"/>
                  </a:moveTo>
                  <a:cubicBezTo>
                    <a:pt x="64" y="0"/>
                    <a:pt x="60" y="0"/>
                    <a:pt x="56" y="4"/>
                  </a:cubicBezTo>
                  <a:cubicBezTo>
                    <a:pt x="15" y="19"/>
                    <a:pt x="11" y="60"/>
                    <a:pt x="0" y="97"/>
                  </a:cubicBezTo>
                  <a:lnTo>
                    <a:pt x="11" y="97"/>
                  </a:lnTo>
                  <a:cubicBezTo>
                    <a:pt x="19" y="97"/>
                    <a:pt x="26" y="94"/>
                    <a:pt x="34" y="94"/>
                  </a:cubicBezTo>
                  <a:cubicBezTo>
                    <a:pt x="42" y="90"/>
                    <a:pt x="49" y="90"/>
                    <a:pt x="56" y="90"/>
                  </a:cubicBezTo>
                  <a:cubicBezTo>
                    <a:pt x="68" y="90"/>
                    <a:pt x="75" y="90"/>
                    <a:pt x="82" y="102"/>
                  </a:cubicBezTo>
                  <a:cubicBezTo>
                    <a:pt x="104" y="102"/>
                    <a:pt x="109" y="86"/>
                    <a:pt x="109" y="68"/>
                  </a:cubicBezTo>
                  <a:cubicBezTo>
                    <a:pt x="109" y="57"/>
                    <a:pt x="104" y="45"/>
                    <a:pt x="104" y="38"/>
                  </a:cubicBezTo>
                  <a:cubicBezTo>
                    <a:pt x="101" y="16"/>
                    <a:pt x="82"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8" name="Google Shape;44578;p28"/>
            <p:cNvSpPr/>
            <p:nvPr/>
          </p:nvSpPr>
          <p:spPr>
            <a:xfrm>
              <a:off x="-4042129" y="-3549592"/>
              <a:ext cx="5778" cy="6637"/>
            </a:xfrm>
            <a:custGeom>
              <a:avLst/>
              <a:gdLst/>
              <a:ahLst/>
              <a:cxnLst/>
              <a:rect l="l" t="t" r="r" b="b"/>
              <a:pathLst>
                <a:path w="121" h="139" extrusionOk="0">
                  <a:moveTo>
                    <a:pt x="35" y="0"/>
                  </a:moveTo>
                  <a:cubicBezTo>
                    <a:pt x="19" y="0"/>
                    <a:pt x="19" y="0"/>
                    <a:pt x="16" y="7"/>
                  </a:cubicBezTo>
                  <a:cubicBezTo>
                    <a:pt x="0" y="38"/>
                    <a:pt x="19" y="67"/>
                    <a:pt x="16" y="97"/>
                  </a:cubicBezTo>
                  <a:cubicBezTo>
                    <a:pt x="31" y="112"/>
                    <a:pt x="35" y="131"/>
                    <a:pt x="53" y="138"/>
                  </a:cubicBezTo>
                  <a:cubicBezTo>
                    <a:pt x="61" y="119"/>
                    <a:pt x="71" y="105"/>
                    <a:pt x="94" y="100"/>
                  </a:cubicBezTo>
                  <a:cubicBezTo>
                    <a:pt x="102" y="86"/>
                    <a:pt x="109" y="71"/>
                    <a:pt x="121" y="52"/>
                  </a:cubicBezTo>
                  <a:cubicBezTo>
                    <a:pt x="98" y="45"/>
                    <a:pt x="83" y="33"/>
                    <a:pt x="71" y="15"/>
                  </a:cubicBezTo>
                  <a:lnTo>
                    <a:pt x="71" y="11"/>
                  </a:lnTo>
                  <a:cubicBezTo>
                    <a:pt x="64" y="7"/>
                    <a:pt x="61" y="4"/>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9" name="Google Shape;44579;p28"/>
            <p:cNvSpPr/>
            <p:nvPr/>
          </p:nvSpPr>
          <p:spPr>
            <a:xfrm>
              <a:off x="-4039598" y="-3544817"/>
              <a:ext cx="4107" cy="3247"/>
            </a:xfrm>
            <a:custGeom>
              <a:avLst/>
              <a:gdLst/>
              <a:ahLst/>
              <a:cxnLst/>
              <a:rect l="l" t="t" r="r" b="b"/>
              <a:pathLst>
                <a:path w="86" h="68" extrusionOk="0">
                  <a:moveTo>
                    <a:pt x="41" y="0"/>
                  </a:moveTo>
                  <a:cubicBezTo>
                    <a:pt x="18" y="5"/>
                    <a:pt x="8" y="19"/>
                    <a:pt x="0" y="38"/>
                  </a:cubicBezTo>
                  <a:cubicBezTo>
                    <a:pt x="8" y="50"/>
                    <a:pt x="15" y="57"/>
                    <a:pt x="18" y="68"/>
                  </a:cubicBezTo>
                  <a:cubicBezTo>
                    <a:pt x="30" y="57"/>
                    <a:pt x="41" y="45"/>
                    <a:pt x="52" y="38"/>
                  </a:cubicBezTo>
                  <a:cubicBezTo>
                    <a:pt x="86" y="12"/>
                    <a:pt x="56" y="9"/>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0" name="Google Shape;44580;p28"/>
            <p:cNvSpPr/>
            <p:nvPr/>
          </p:nvSpPr>
          <p:spPr>
            <a:xfrm>
              <a:off x="-3947870" y="-3252969"/>
              <a:ext cx="3963" cy="3629"/>
            </a:xfrm>
            <a:custGeom>
              <a:avLst/>
              <a:gdLst/>
              <a:ahLst/>
              <a:cxnLst/>
              <a:rect l="l" t="t" r="r" b="b"/>
              <a:pathLst>
                <a:path w="83" h="76" extrusionOk="0">
                  <a:moveTo>
                    <a:pt x="71" y="1"/>
                  </a:moveTo>
                  <a:lnTo>
                    <a:pt x="71" y="1"/>
                  </a:lnTo>
                  <a:cubicBezTo>
                    <a:pt x="60" y="1"/>
                    <a:pt x="53" y="8"/>
                    <a:pt x="45" y="16"/>
                  </a:cubicBezTo>
                  <a:cubicBezTo>
                    <a:pt x="41" y="27"/>
                    <a:pt x="34" y="34"/>
                    <a:pt x="23" y="34"/>
                  </a:cubicBezTo>
                  <a:cubicBezTo>
                    <a:pt x="19" y="34"/>
                    <a:pt x="12" y="34"/>
                    <a:pt x="8" y="30"/>
                  </a:cubicBezTo>
                  <a:cubicBezTo>
                    <a:pt x="4" y="30"/>
                    <a:pt x="0" y="53"/>
                    <a:pt x="4" y="65"/>
                  </a:cubicBezTo>
                  <a:cubicBezTo>
                    <a:pt x="8" y="75"/>
                    <a:pt x="12" y="75"/>
                    <a:pt x="19" y="75"/>
                  </a:cubicBezTo>
                  <a:lnTo>
                    <a:pt x="34" y="75"/>
                  </a:lnTo>
                  <a:cubicBezTo>
                    <a:pt x="83" y="68"/>
                    <a:pt x="64" y="27"/>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1" name="Google Shape;44581;p28"/>
            <p:cNvSpPr/>
            <p:nvPr/>
          </p:nvSpPr>
          <p:spPr>
            <a:xfrm>
              <a:off x="-4004263" y="-3331470"/>
              <a:ext cx="2722" cy="5921"/>
            </a:xfrm>
            <a:custGeom>
              <a:avLst/>
              <a:gdLst/>
              <a:ahLst/>
              <a:cxnLst/>
              <a:rect l="l" t="t" r="r" b="b"/>
              <a:pathLst>
                <a:path w="57" h="124" extrusionOk="0">
                  <a:moveTo>
                    <a:pt x="8" y="0"/>
                  </a:moveTo>
                  <a:cubicBezTo>
                    <a:pt x="1" y="0"/>
                    <a:pt x="1" y="4"/>
                    <a:pt x="8" y="18"/>
                  </a:cubicBezTo>
                  <a:cubicBezTo>
                    <a:pt x="19" y="45"/>
                    <a:pt x="19" y="71"/>
                    <a:pt x="23" y="97"/>
                  </a:cubicBezTo>
                  <a:cubicBezTo>
                    <a:pt x="27" y="101"/>
                    <a:pt x="27" y="104"/>
                    <a:pt x="27" y="112"/>
                  </a:cubicBezTo>
                  <a:cubicBezTo>
                    <a:pt x="34" y="116"/>
                    <a:pt x="37" y="120"/>
                    <a:pt x="45" y="123"/>
                  </a:cubicBezTo>
                  <a:cubicBezTo>
                    <a:pt x="56" y="82"/>
                    <a:pt x="49" y="41"/>
                    <a:pt x="27" y="4"/>
                  </a:cubicBezTo>
                  <a:cubicBezTo>
                    <a:pt x="23" y="4"/>
                    <a:pt x="11"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2" name="Google Shape;44582;p28"/>
            <p:cNvSpPr/>
            <p:nvPr/>
          </p:nvSpPr>
          <p:spPr>
            <a:xfrm>
              <a:off x="-4011569" y="-3579436"/>
              <a:ext cx="2865" cy="2531"/>
            </a:xfrm>
            <a:custGeom>
              <a:avLst/>
              <a:gdLst/>
              <a:ahLst/>
              <a:cxnLst/>
              <a:rect l="l" t="t" r="r" b="b"/>
              <a:pathLst>
                <a:path w="60" h="53" extrusionOk="0">
                  <a:moveTo>
                    <a:pt x="23" y="1"/>
                  </a:moveTo>
                  <a:cubicBezTo>
                    <a:pt x="15" y="1"/>
                    <a:pt x="7" y="4"/>
                    <a:pt x="0" y="12"/>
                  </a:cubicBezTo>
                  <a:lnTo>
                    <a:pt x="0" y="27"/>
                  </a:lnTo>
                  <a:cubicBezTo>
                    <a:pt x="4" y="45"/>
                    <a:pt x="15" y="53"/>
                    <a:pt x="30" y="53"/>
                  </a:cubicBezTo>
                  <a:cubicBezTo>
                    <a:pt x="33" y="53"/>
                    <a:pt x="41" y="53"/>
                    <a:pt x="45" y="49"/>
                  </a:cubicBezTo>
                  <a:cubicBezTo>
                    <a:pt x="59" y="45"/>
                    <a:pt x="56" y="38"/>
                    <a:pt x="52" y="27"/>
                  </a:cubicBezTo>
                  <a:cubicBezTo>
                    <a:pt x="45" y="12"/>
                    <a:pt x="33"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3" name="Google Shape;44583;p28"/>
            <p:cNvSpPr/>
            <p:nvPr/>
          </p:nvSpPr>
          <p:spPr>
            <a:xfrm>
              <a:off x="-4073692" y="-3528343"/>
              <a:ext cx="6828" cy="5873"/>
            </a:xfrm>
            <a:custGeom>
              <a:avLst/>
              <a:gdLst/>
              <a:ahLst/>
              <a:cxnLst/>
              <a:rect l="l" t="t" r="r" b="b"/>
              <a:pathLst>
                <a:path w="143" h="123" extrusionOk="0">
                  <a:moveTo>
                    <a:pt x="120" y="0"/>
                  </a:moveTo>
                  <a:cubicBezTo>
                    <a:pt x="101" y="7"/>
                    <a:pt x="82" y="14"/>
                    <a:pt x="60" y="22"/>
                  </a:cubicBezTo>
                  <a:cubicBezTo>
                    <a:pt x="30" y="26"/>
                    <a:pt x="26" y="59"/>
                    <a:pt x="0" y="67"/>
                  </a:cubicBezTo>
                  <a:cubicBezTo>
                    <a:pt x="4" y="90"/>
                    <a:pt x="26" y="86"/>
                    <a:pt x="37" y="97"/>
                  </a:cubicBezTo>
                  <a:cubicBezTo>
                    <a:pt x="37" y="100"/>
                    <a:pt x="37" y="100"/>
                    <a:pt x="42" y="104"/>
                  </a:cubicBezTo>
                  <a:cubicBezTo>
                    <a:pt x="42" y="109"/>
                    <a:pt x="45" y="119"/>
                    <a:pt x="49" y="123"/>
                  </a:cubicBezTo>
                  <a:cubicBezTo>
                    <a:pt x="64" y="123"/>
                    <a:pt x="60" y="109"/>
                    <a:pt x="64" y="97"/>
                  </a:cubicBezTo>
                  <a:cubicBezTo>
                    <a:pt x="64" y="59"/>
                    <a:pt x="78" y="41"/>
                    <a:pt x="97" y="41"/>
                  </a:cubicBezTo>
                  <a:cubicBezTo>
                    <a:pt x="109" y="41"/>
                    <a:pt x="123" y="48"/>
                    <a:pt x="142" y="59"/>
                  </a:cubicBezTo>
                  <a:cubicBezTo>
                    <a:pt x="142" y="37"/>
                    <a:pt x="131" y="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4" name="Google Shape;44584;p28"/>
            <p:cNvSpPr/>
            <p:nvPr/>
          </p:nvSpPr>
          <p:spPr>
            <a:xfrm>
              <a:off x="-3905707" y="-3161767"/>
              <a:ext cx="2865" cy="2197"/>
            </a:xfrm>
            <a:custGeom>
              <a:avLst/>
              <a:gdLst/>
              <a:ahLst/>
              <a:cxnLst/>
              <a:rect l="l" t="t" r="r" b="b"/>
              <a:pathLst>
                <a:path w="60" h="46" extrusionOk="0">
                  <a:moveTo>
                    <a:pt x="48" y="1"/>
                  </a:moveTo>
                  <a:cubicBezTo>
                    <a:pt x="33" y="1"/>
                    <a:pt x="22" y="13"/>
                    <a:pt x="11" y="20"/>
                  </a:cubicBezTo>
                  <a:cubicBezTo>
                    <a:pt x="0" y="23"/>
                    <a:pt x="0" y="39"/>
                    <a:pt x="7" y="42"/>
                  </a:cubicBezTo>
                  <a:cubicBezTo>
                    <a:pt x="11" y="46"/>
                    <a:pt x="11" y="46"/>
                    <a:pt x="14" y="46"/>
                  </a:cubicBezTo>
                  <a:cubicBezTo>
                    <a:pt x="22" y="46"/>
                    <a:pt x="26" y="39"/>
                    <a:pt x="30" y="35"/>
                  </a:cubicBezTo>
                  <a:cubicBezTo>
                    <a:pt x="37" y="30"/>
                    <a:pt x="40" y="27"/>
                    <a:pt x="48" y="23"/>
                  </a:cubicBezTo>
                  <a:cubicBezTo>
                    <a:pt x="52" y="16"/>
                    <a:pt x="56" y="13"/>
                    <a:pt x="59" y="4"/>
                  </a:cubicBezTo>
                  <a:cubicBezTo>
                    <a:pt x="56" y="1"/>
                    <a:pt x="52"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5" name="Google Shape;44585;p28"/>
            <p:cNvSpPr/>
            <p:nvPr/>
          </p:nvSpPr>
          <p:spPr>
            <a:xfrm>
              <a:off x="-3895584" y="-3214578"/>
              <a:ext cx="5253" cy="5587"/>
            </a:xfrm>
            <a:custGeom>
              <a:avLst/>
              <a:gdLst/>
              <a:ahLst/>
              <a:cxnLst/>
              <a:rect l="l" t="t" r="r" b="b"/>
              <a:pathLst>
                <a:path w="110" h="117" extrusionOk="0">
                  <a:moveTo>
                    <a:pt x="80" y="1"/>
                  </a:moveTo>
                  <a:cubicBezTo>
                    <a:pt x="68" y="1"/>
                    <a:pt x="53" y="1"/>
                    <a:pt x="38" y="4"/>
                  </a:cubicBezTo>
                  <a:cubicBezTo>
                    <a:pt x="27" y="8"/>
                    <a:pt x="1" y="27"/>
                    <a:pt x="23" y="27"/>
                  </a:cubicBezTo>
                  <a:cubicBezTo>
                    <a:pt x="90" y="27"/>
                    <a:pt x="90" y="68"/>
                    <a:pt x="90" y="116"/>
                  </a:cubicBezTo>
                  <a:cubicBezTo>
                    <a:pt x="109" y="75"/>
                    <a:pt x="106" y="37"/>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6" name="Google Shape;44586;p28"/>
            <p:cNvSpPr/>
            <p:nvPr/>
          </p:nvSpPr>
          <p:spPr>
            <a:xfrm>
              <a:off x="-4093556" y="-3170505"/>
              <a:ext cx="9025" cy="20580"/>
            </a:xfrm>
            <a:custGeom>
              <a:avLst/>
              <a:gdLst/>
              <a:ahLst/>
              <a:cxnLst/>
              <a:rect l="l" t="t" r="r" b="b"/>
              <a:pathLst>
                <a:path w="189" h="431" extrusionOk="0">
                  <a:moveTo>
                    <a:pt x="173" y="16"/>
                  </a:moveTo>
                  <a:lnTo>
                    <a:pt x="173" y="16"/>
                  </a:lnTo>
                  <a:cubicBezTo>
                    <a:pt x="135" y="23"/>
                    <a:pt x="76" y="1"/>
                    <a:pt x="91" y="79"/>
                  </a:cubicBezTo>
                  <a:cubicBezTo>
                    <a:pt x="91" y="83"/>
                    <a:pt x="80" y="87"/>
                    <a:pt x="72" y="87"/>
                  </a:cubicBezTo>
                  <a:cubicBezTo>
                    <a:pt x="65" y="117"/>
                    <a:pt x="42" y="124"/>
                    <a:pt x="16" y="128"/>
                  </a:cubicBezTo>
                  <a:cubicBezTo>
                    <a:pt x="13" y="132"/>
                    <a:pt x="5" y="139"/>
                    <a:pt x="1" y="143"/>
                  </a:cubicBezTo>
                  <a:cubicBezTo>
                    <a:pt x="5" y="151"/>
                    <a:pt x="5" y="161"/>
                    <a:pt x="9" y="161"/>
                  </a:cubicBezTo>
                  <a:cubicBezTo>
                    <a:pt x="80" y="191"/>
                    <a:pt x="80" y="187"/>
                    <a:pt x="65" y="258"/>
                  </a:cubicBezTo>
                  <a:cubicBezTo>
                    <a:pt x="121" y="263"/>
                    <a:pt x="109" y="289"/>
                    <a:pt x="87" y="318"/>
                  </a:cubicBezTo>
                  <a:cubicBezTo>
                    <a:pt x="76" y="348"/>
                    <a:pt x="42" y="360"/>
                    <a:pt x="31" y="386"/>
                  </a:cubicBezTo>
                  <a:cubicBezTo>
                    <a:pt x="39" y="405"/>
                    <a:pt x="72" y="401"/>
                    <a:pt x="68" y="431"/>
                  </a:cubicBezTo>
                  <a:cubicBezTo>
                    <a:pt x="76" y="423"/>
                    <a:pt x="91" y="412"/>
                    <a:pt x="91" y="408"/>
                  </a:cubicBezTo>
                  <a:cubicBezTo>
                    <a:pt x="83" y="370"/>
                    <a:pt x="113" y="360"/>
                    <a:pt x="135" y="341"/>
                  </a:cubicBezTo>
                  <a:cubicBezTo>
                    <a:pt x="139" y="334"/>
                    <a:pt x="147" y="322"/>
                    <a:pt x="144" y="315"/>
                  </a:cubicBezTo>
                  <a:cubicBezTo>
                    <a:pt x="135" y="289"/>
                    <a:pt x="139" y="285"/>
                    <a:pt x="147" y="285"/>
                  </a:cubicBezTo>
                  <a:cubicBezTo>
                    <a:pt x="154" y="285"/>
                    <a:pt x="166" y="289"/>
                    <a:pt x="177" y="292"/>
                  </a:cubicBezTo>
                  <a:cubicBezTo>
                    <a:pt x="180" y="281"/>
                    <a:pt x="184" y="270"/>
                    <a:pt x="188" y="258"/>
                  </a:cubicBezTo>
                  <a:cubicBezTo>
                    <a:pt x="173" y="240"/>
                    <a:pt x="166" y="222"/>
                    <a:pt x="166" y="199"/>
                  </a:cubicBezTo>
                  <a:cubicBezTo>
                    <a:pt x="158" y="180"/>
                    <a:pt x="170" y="143"/>
                    <a:pt x="132" y="143"/>
                  </a:cubicBezTo>
                  <a:lnTo>
                    <a:pt x="125" y="143"/>
                  </a:lnTo>
                  <a:cubicBezTo>
                    <a:pt x="128" y="161"/>
                    <a:pt x="125" y="173"/>
                    <a:pt x="106" y="177"/>
                  </a:cubicBezTo>
                  <a:lnTo>
                    <a:pt x="102" y="177"/>
                  </a:lnTo>
                  <a:cubicBezTo>
                    <a:pt x="94" y="177"/>
                    <a:pt x="83" y="169"/>
                    <a:pt x="83" y="158"/>
                  </a:cubicBezTo>
                  <a:cubicBezTo>
                    <a:pt x="80" y="128"/>
                    <a:pt x="106" y="132"/>
                    <a:pt x="125" y="128"/>
                  </a:cubicBezTo>
                  <a:cubicBezTo>
                    <a:pt x="128" y="83"/>
                    <a:pt x="154" y="53"/>
                    <a:pt x="173"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7" name="Google Shape;44587;p28"/>
            <p:cNvSpPr/>
            <p:nvPr/>
          </p:nvSpPr>
          <p:spPr>
            <a:xfrm>
              <a:off x="-4085868" y="-3167115"/>
              <a:ext cx="4011" cy="5778"/>
            </a:xfrm>
            <a:custGeom>
              <a:avLst/>
              <a:gdLst/>
              <a:ahLst/>
              <a:cxnLst/>
              <a:rect l="l" t="t" r="r" b="b"/>
              <a:pathLst>
                <a:path w="84" h="121" extrusionOk="0">
                  <a:moveTo>
                    <a:pt x="35" y="1"/>
                  </a:moveTo>
                  <a:cubicBezTo>
                    <a:pt x="1" y="23"/>
                    <a:pt x="1" y="23"/>
                    <a:pt x="16" y="49"/>
                  </a:cubicBezTo>
                  <a:cubicBezTo>
                    <a:pt x="31" y="68"/>
                    <a:pt x="61" y="83"/>
                    <a:pt x="35" y="109"/>
                  </a:cubicBezTo>
                  <a:cubicBezTo>
                    <a:pt x="38" y="120"/>
                    <a:pt x="45" y="120"/>
                    <a:pt x="50" y="120"/>
                  </a:cubicBezTo>
                  <a:cubicBezTo>
                    <a:pt x="61" y="120"/>
                    <a:pt x="64" y="113"/>
                    <a:pt x="68" y="98"/>
                  </a:cubicBezTo>
                  <a:cubicBezTo>
                    <a:pt x="83" y="57"/>
                    <a:pt x="53" y="30"/>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8" name="Google Shape;44588;p28"/>
            <p:cNvSpPr/>
            <p:nvPr/>
          </p:nvSpPr>
          <p:spPr>
            <a:xfrm>
              <a:off x="-4098522" y="-3552314"/>
              <a:ext cx="10028" cy="11126"/>
            </a:xfrm>
            <a:custGeom>
              <a:avLst/>
              <a:gdLst/>
              <a:ahLst/>
              <a:cxnLst/>
              <a:rect l="l" t="t" r="r" b="b"/>
              <a:pathLst>
                <a:path w="210" h="233" extrusionOk="0">
                  <a:moveTo>
                    <a:pt x="176" y="0"/>
                  </a:moveTo>
                  <a:cubicBezTo>
                    <a:pt x="169" y="23"/>
                    <a:pt x="153" y="42"/>
                    <a:pt x="135" y="57"/>
                  </a:cubicBezTo>
                  <a:cubicBezTo>
                    <a:pt x="120" y="87"/>
                    <a:pt x="72" y="83"/>
                    <a:pt x="72" y="124"/>
                  </a:cubicBezTo>
                  <a:cubicBezTo>
                    <a:pt x="86" y="150"/>
                    <a:pt x="68" y="162"/>
                    <a:pt x="49" y="169"/>
                  </a:cubicBezTo>
                  <a:cubicBezTo>
                    <a:pt x="1" y="188"/>
                    <a:pt x="86" y="180"/>
                    <a:pt x="56" y="207"/>
                  </a:cubicBezTo>
                  <a:cubicBezTo>
                    <a:pt x="34" y="229"/>
                    <a:pt x="38" y="233"/>
                    <a:pt x="53" y="233"/>
                  </a:cubicBezTo>
                  <a:lnTo>
                    <a:pt x="79" y="233"/>
                  </a:lnTo>
                  <a:cubicBezTo>
                    <a:pt x="86" y="233"/>
                    <a:pt x="91" y="229"/>
                    <a:pt x="98" y="229"/>
                  </a:cubicBezTo>
                  <a:cubicBezTo>
                    <a:pt x="94" y="202"/>
                    <a:pt x="109" y="195"/>
                    <a:pt x="124" y="195"/>
                  </a:cubicBezTo>
                  <a:lnTo>
                    <a:pt x="139" y="195"/>
                  </a:lnTo>
                  <a:cubicBezTo>
                    <a:pt x="146" y="199"/>
                    <a:pt x="153" y="199"/>
                    <a:pt x="161" y="199"/>
                  </a:cubicBezTo>
                  <a:cubicBezTo>
                    <a:pt x="176" y="199"/>
                    <a:pt x="187" y="195"/>
                    <a:pt x="198" y="188"/>
                  </a:cubicBezTo>
                  <a:cubicBezTo>
                    <a:pt x="195" y="180"/>
                    <a:pt x="187" y="176"/>
                    <a:pt x="180" y="173"/>
                  </a:cubicBezTo>
                  <a:cubicBezTo>
                    <a:pt x="172" y="176"/>
                    <a:pt x="165" y="180"/>
                    <a:pt x="158" y="180"/>
                  </a:cubicBezTo>
                  <a:cubicBezTo>
                    <a:pt x="127" y="180"/>
                    <a:pt x="127" y="140"/>
                    <a:pt x="109" y="121"/>
                  </a:cubicBezTo>
                  <a:cubicBezTo>
                    <a:pt x="101" y="109"/>
                    <a:pt x="113" y="105"/>
                    <a:pt x="124" y="102"/>
                  </a:cubicBezTo>
                  <a:cubicBezTo>
                    <a:pt x="143" y="102"/>
                    <a:pt x="153" y="90"/>
                    <a:pt x="169" y="83"/>
                  </a:cubicBezTo>
                  <a:cubicBezTo>
                    <a:pt x="180" y="61"/>
                    <a:pt x="180" y="35"/>
                    <a:pt x="210" y="31"/>
                  </a:cubicBezTo>
                  <a:cubicBezTo>
                    <a:pt x="210" y="16"/>
                    <a:pt x="206" y="5"/>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9" name="Google Shape;44589;p28"/>
            <p:cNvSpPr/>
            <p:nvPr/>
          </p:nvSpPr>
          <p:spPr>
            <a:xfrm>
              <a:off x="-4096039" y="-3541618"/>
              <a:ext cx="5587" cy="4727"/>
            </a:xfrm>
            <a:custGeom>
              <a:avLst/>
              <a:gdLst/>
              <a:ahLst/>
              <a:cxnLst/>
              <a:rect l="l" t="t" r="r" b="b"/>
              <a:pathLst>
                <a:path w="117" h="99" extrusionOk="0">
                  <a:moveTo>
                    <a:pt x="106" y="1"/>
                  </a:moveTo>
                  <a:cubicBezTo>
                    <a:pt x="98" y="1"/>
                    <a:pt x="87" y="5"/>
                    <a:pt x="72" y="12"/>
                  </a:cubicBezTo>
                  <a:cubicBezTo>
                    <a:pt x="65" y="16"/>
                    <a:pt x="57" y="16"/>
                    <a:pt x="46" y="20"/>
                  </a:cubicBezTo>
                  <a:cubicBezTo>
                    <a:pt x="49" y="38"/>
                    <a:pt x="42" y="54"/>
                    <a:pt x="27" y="68"/>
                  </a:cubicBezTo>
                  <a:cubicBezTo>
                    <a:pt x="1" y="90"/>
                    <a:pt x="27" y="90"/>
                    <a:pt x="42" y="99"/>
                  </a:cubicBezTo>
                  <a:cubicBezTo>
                    <a:pt x="68" y="99"/>
                    <a:pt x="94" y="95"/>
                    <a:pt x="113" y="73"/>
                  </a:cubicBezTo>
                  <a:cubicBezTo>
                    <a:pt x="109" y="61"/>
                    <a:pt x="101" y="46"/>
                    <a:pt x="106" y="38"/>
                  </a:cubicBezTo>
                  <a:cubicBezTo>
                    <a:pt x="117" y="9"/>
                    <a:pt x="117"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0" name="Google Shape;44590;p28"/>
            <p:cNvSpPr/>
            <p:nvPr/>
          </p:nvSpPr>
          <p:spPr>
            <a:xfrm>
              <a:off x="-4027661" y="-3638312"/>
              <a:ext cx="4345" cy="3390"/>
            </a:xfrm>
            <a:custGeom>
              <a:avLst/>
              <a:gdLst/>
              <a:ahLst/>
              <a:cxnLst/>
              <a:rect l="l" t="t" r="r" b="b"/>
              <a:pathLst>
                <a:path w="91" h="71" extrusionOk="0">
                  <a:moveTo>
                    <a:pt x="42" y="0"/>
                  </a:moveTo>
                  <a:cubicBezTo>
                    <a:pt x="27" y="0"/>
                    <a:pt x="11" y="12"/>
                    <a:pt x="1" y="22"/>
                  </a:cubicBezTo>
                  <a:lnTo>
                    <a:pt x="1" y="34"/>
                  </a:lnTo>
                  <a:cubicBezTo>
                    <a:pt x="15" y="57"/>
                    <a:pt x="30" y="71"/>
                    <a:pt x="56" y="71"/>
                  </a:cubicBezTo>
                  <a:lnTo>
                    <a:pt x="64" y="71"/>
                  </a:lnTo>
                  <a:cubicBezTo>
                    <a:pt x="64" y="48"/>
                    <a:pt x="90" y="22"/>
                    <a:pt x="60" y="4"/>
                  </a:cubicBezTo>
                  <a:cubicBezTo>
                    <a:pt x="53" y="0"/>
                    <a:pt x="49"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1" name="Google Shape;44591;p28"/>
            <p:cNvSpPr/>
            <p:nvPr/>
          </p:nvSpPr>
          <p:spPr>
            <a:xfrm>
              <a:off x="-4141879" y="-3397031"/>
              <a:ext cx="3247" cy="4345"/>
            </a:xfrm>
            <a:custGeom>
              <a:avLst/>
              <a:gdLst/>
              <a:ahLst/>
              <a:cxnLst/>
              <a:rect l="l" t="t" r="r" b="b"/>
              <a:pathLst>
                <a:path w="68" h="91" extrusionOk="0">
                  <a:moveTo>
                    <a:pt x="52" y="1"/>
                  </a:moveTo>
                  <a:cubicBezTo>
                    <a:pt x="41" y="9"/>
                    <a:pt x="34" y="12"/>
                    <a:pt x="22" y="20"/>
                  </a:cubicBezTo>
                  <a:cubicBezTo>
                    <a:pt x="0" y="64"/>
                    <a:pt x="26" y="80"/>
                    <a:pt x="64" y="90"/>
                  </a:cubicBezTo>
                  <a:cubicBezTo>
                    <a:pt x="64" y="72"/>
                    <a:pt x="48" y="46"/>
                    <a:pt x="67" y="28"/>
                  </a:cubicBezTo>
                  <a:cubicBezTo>
                    <a:pt x="67" y="16"/>
                    <a:pt x="64" y="5"/>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2" name="Google Shape;44592;p28"/>
            <p:cNvSpPr/>
            <p:nvPr/>
          </p:nvSpPr>
          <p:spPr>
            <a:xfrm>
              <a:off x="-4097996" y="-3169741"/>
              <a:ext cx="7879" cy="5730"/>
            </a:xfrm>
            <a:custGeom>
              <a:avLst/>
              <a:gdLst/>
              <a:ahLst/>
              <a:cxnLst/>
              <a:rect l="l" t="t" r="r" b="b"/>
              <a:pathLst>
                <a:path w="165" h="120" extrusionOk="0">
                  <a:moveTo>
                    <a:pt x="23" y="0"/>
                  </a:moveTo>
                  <a:cubicBezTo>
                    <a:pt x="12" y="0"/>
                    <a:pt x="1" y="7"/>
                    <a:pt x="1" y="18"/>
                  </a:cubicBezTo>
                  <a:cubicBezTo>
                    <a:pt x="1" y="26"/>
                    <a:pt x="16" y="37"/>
                    <a:pt x="23" y="45"/>
                  </a:cubicBezTo>
                  <a:cubicBezTo>
                    <a:pt x="19" y="71"/>
                    <a:pt x="23" y="97"/>
                    <a:pt x="30" y="119"/>
                  </a:cubicBezTo>
                  <a:cubicBezTo>
                    <a:pt x="49" y="116"/>
                    <a:pt x="61" y="75"/>
                    <a:pt x="80" y="75"/>
                  </a:cubicBezTo>
                  <a:cubicBezTo>
                    <a:pt x="87" y="75"/>
                    <a:pt x="98" y="82"/>
                    <a:pt x="109" y="112"/>
                  </a:cubicBezTo>
                  <a:cubicBezTo>
                    <a:pt x="135" y="108"/>
                    <a:pt x="158" y="101"/>
                    <a:pt x="165" y="71"/>
                  </a:cubicBezTo>
                  <a:cubicBezTo>
                    <a:pt x="158" y="56"/>
                    <a:pt x="124" y="56"/>
                    <a:pt x="139" y="26"/>
                  </a:cubicBezTo>
                  <a:cubicBezTo>
                    <a:pt x="142" y="18"/>
                    <a:pt x="135" y="7"/>
                    <a:pt x="132" y="7"/>
                  </a:cubicBezTo>
                  <a:lnTo>
                    <a:pt x="128" y="7"/>
                  </a:lnTo>
                  <a:cubicBezTo>
                    <a:pt x="116" y="18"/>
                    <a:pt x="102" y="26"/>
                    <a:pt x="90" y="26"/>
                  </a:cubicBezTo>
                  <a:cubicBezTo>
                    <a:pt x="71" y="26"/>
                    <a:pt x="49" y="7"/>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3" name="Google Shape;44593;p28"/>
            <p:cNvSpPr/>
            <p:nvPr/>
          </p:nvSpPr>
          <p:spPr>
            <a:xfrm>
              <a:off x="-4037831" y="-3228855"/>
              <a:ext cx="2579" cy="4154"/>
            </a:xfrm>
            <a:custGeom>
              <a:avLst/>
              <a:gdLst/>
              <a:ahLst/>
              <a:cxnLst/>
              <a:rect l="l" t="t" r="r" b="b"/>
              <a:pathLst>
                <a:path w="54" h="87" extrusionOk="0">
                  <a:moveTo>
                    <a:pt x="12" y="0"/>
                  </a:moveTo>
                  <a:cubicBezTo>
                    <a:pt x="4" y="0"/>
                    <a:pt x="0" y="8"/>
                    <a:pt x="12" y="31"/>
                  </a:cubicBezTo>
                  <a:cubicBezTo>
                    <a:pt x="15" y="41"/>
                    <a:pt x="12" y="53"/>
                    <a:pt x="0" y="60"/>
                  </a:cubicBezTo>
                  <a:cubicBezTo>
                    <a:pt x="8" y="79"/>
                    <a:pt x="12" y="86"/>
                    <a:pt x="19" y="86"/>
                  </a:cubicBezTo>
                  <a:cubicBezTo>
                    <a:pt x="26" y="86"/>
                    <a:pt x="34" y="83"/>
                    <a:pt x="41" y="67"/>
                  </a:cubicBezTo>
                  <a:cubicBezTo>
                    <a:pt x="53" y="49"/>
                    <a:pt x="41" y="31"/>
                    <a:pt x="41" y="12"/>
                  </a:cubicBezTo>
                  <a:cubicBezTo>
                    <a:pt x="38" y="12"/>
                    <a:pt x="31" y="8"/>
                    <a:pt x="26" y="4"/>
                  </a:cubicBezTo>
                  <a:cubicBezTo>
                    <a:pt x="19" y="4"/>
                    <a:pt x="15"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4" name="Google Shape;44594;p28"/>
            <p:cNvSpPr/>
            <p:nvPr/>
          </p:nvSpPr>
          <p:spPr>
            <a:xfrm>
              <a:off x="-3907856" y="-3510342"/>
              <a:ext cx="3008" cy="2531"/>
            </a:xfrm>
            <a:custGeom>
              <a:avLst/>
              <a:gdLst/>
              <a:ahLst/>
              <a:cxnLst/>
              <a:rect l="l" t="t" r="r" b="b"/>
              <a:pathLst>
                <a:path w="63" h="53" extrusionOk="0">
                  <a:moveTo>
                    <a:pt x="59" y="1"/>
                  </a:moveTo>
                  <a:cubicBezTo>
                    <a:pt x="33" y="8"/>
                    <a:pt x="0" y="4"/>
                    <a:pt x="4" y="53"/>
                  </a:cubicBezTo>
                  <a:cubicBezTo>
                    <a:pt x="23" y="37"/>
                    <a:pt x="37" y="23"/>
                    <a:pt x="56" y="8"/>
                  </a:cubicBezTo>
                  <a:lnTo>
                    <a:pt x="59" y="4"/>
                  </a:lnTo>
                  <a:lnTo>
                    <a:pt x="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5" name="Google Shape;44595;p28"/>
            <p:cNvSpPr/>
            <p:nvPr/>
          </p:nvSpPr>
          <p:spPr>
            <a:xfrm>
              <a:off x="-3822001" y="-3331852"/>
              <a:ext cx="2865" cy="2722"/>
            </a:xfrm>
            <a:custGeom>
              <a:avLst/>
              <a:gdLst/>
              <a:ahLst/>
              <a:cxnLst/>
              <a:rect l="l" t="t" r="r" b="b"/>
              <a:pathLst>
                <a:path w="60" h="57" extrusionOk="0">
                  <a:moveTo>
                    <a:pt x="19" y="0"/>
                  </a:moveTo>
                  <a:cubicBezTo>
                    <a:pt x="11" y="4"/>
                    <a:pt x="7" y="4"/>
                    <a:pt x="0" y="4"/>
                  </a:cubicBezTo>
                  <a:cubicBezTo>
                    <a:pt x="0" y="19"/>
                    <a:pt x="4" y="34"/>
                    <a:pt x="4" y="49"/>
                  </a:cubicBezTo>
                  <a:lnTo>
                    <a:pt x="14" y="49"/>
                  </a:lnTo>
                  <a:cubicBezTo>
                    <a:pt x="26" y="49"/>
                    <a:pt x="37" y="57"/>
                    <a:pt x="48" y="57"/>
                  </a:cubicBezTo>
                  <a:lnTo>
                    <a:pt x="48" y="42"/>
                  </a:lnTo>
                  <a:cubicBezTo>
                    <a:pt x="59" y="8"/>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6" name="Google Shape;44596;p28"/>
            <p:cNvSpPr/>
            <p:nvPr/>
          </p:nvSpPr>
          <p:spPr>
            <a:xfrm>
              <a:off x="-3821858" y="-3329560"/>
              <a:ext cx="2913" cy="2006"/>
            </a:xfrm>
            <a:custGeom>
              <a:avLst/>
              <a:gdLst/>
              <a:ahLst/>
              <a:cxnLst/>
              <a:rect l="l" t="t" r="r" b="b"/>
              <a:pathLst>
                <a:path w="61" h="42" extrusionOk="0">
                  <a:moveTo>
                    <a:pt x="1" y="1"/>
                  </a:moveTo>
                  <a:cubicBezTo>
                    <a:pt x="1" y="16"/>
                    <a:pt x="1" y="31"/>
                    <a:pt x="8" y="42"/>
                  </a:cubicBezTo>
                  <a:lnTo>
                    <a:pt x="23" y="42"/>
                  </a:lnTo>
                  <a:cubicBezTo>
                    <a:pt x="42" y="42"/>
                    <a:pt x="53" y="31"/>
                    <a:pt x="61" y="9"/>
                  </a:cubicBezTo>
                  <a:lnTo>
                    <a:pt x="45" y="9"/>
                  </a:lnTo>
                  <a:cubicBezTo>
                    <a:pt x="34" y="9"/>
                    <a:pt x="23"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7" name="Google Shape;44597;p28"/>
            <p:cNvSpPr/>
            <p:nvPr/>
          </p:nvSpPr>
          <p:spPr>
            <a:xfrm>
              <a:off x="-3816510" y="-3330085"/>
              <a:ext cx="2722" cy="2722"/>
            </a:xfrm>
            <a:custGeom>
              <a:avLst/>
              <a:gdLst/>
              <a:ahLst/>
              <a:cxnLst/>
              <a:rect l="l" t="t" r="r" b="b"/>
              <a:pathLst>
                <a:path w="57" h="57" extrusionOk="0">
                  <a:moveTo>
                    <a:pt x="27" y="1"/>
                  </a:moveTo>
                  <a:cubicBezTo>
                    <a:pt x="4" y="1"/>
                    <a:pt x="1" y="16"/>
                    <a:pt x="1" y="57"/>
                  </a:cubicBezTo>
                  <a:cubicBezTo>
                    <a:pt x="20" y="42"/>
                    <a:pt x="38" y="23"/>
                    <a:pt x="56" y="8"/>
                  </a:cubicBezTo>
                  <a:cubicBezTo>
                    <a:pt x="42" y="1"/>
                    <a:pt x="34"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8" name="Google Shape;44598;p28"/>
            <p:cNvSpPr/>
            <p:nvPr/>
          </p:nvSpPr>
          <p:spPr>
            <a:xfrm>
              <a:off x="-3783658" y="-3514114"/>
              <a:ext cx="6255" cy="6160"/>
            </a:xfrm>
            <a:custGeom>
              <a:avLst/>
              <a:gdLst/>
              <a:ahLst/>
              <a:cxnLst/>
              <a:rect l="l" t="t" r="r" b="b"/>
              <a:pathLst>
                <a:path w="131" h="129" extrusionOk="0">
                  <a:moveTo>
                    <a:pt x="98" y="1"/>
                  </a:moveTo>
                  <a:cubicBezTo>
                    <a:pt x="86" y="20"/>
                    <a:pt x="75" y="35"/>
                    <a:pt x="53" y="38"/>
                  </a:cubicBezTo>
                  <a:cubicBezTo>
                    <a:pt x="41" y="49"/>
                    <a:pt x="34" y="61"/>
                    <a:pt x="27" y="72"/>
                  </a:cubicBezTo>
                  <a:cubicBezTo>
                    <a:pt x="19" y="90"/>
                    <a:pt x="1" y="113"/>
                    <a:pt x="30" y="128"/>
                  </a:cubicBezTo>
                  <a:cubicBezTo>
                    <a:pt x="34" y="116"/>
                    <a:pt x="46" y="113"/>
                    <a:pt x="60" y="113"/>
                  </a:cubicBezTo>
                  <a:cubicBezTo>
                    <a:pt x="72" y="116"/>
                    <a:pt x="83" y="120"/>
                    <a:pt x="94" y="125"/>
                  </a:cubicBezTo>
                  <a:cubicBezTo>
                    <a:pt x="113" y="106"/>
                    <a:pt x="109" y="83"/>
                    <a:pt x="101" y="61"/>
                  </a:cubicBezTo>
                  <a:cubicBezTo>
                    <a:pt x="98" y="46"/>
                    <a:pt x="109" y="35"/>
                    <a:pt x="117" y="23"/>
                  </a:cubicBezTo>
                  <a:cubicBezTo>
                    <a:pt x="131" y="1"/>
                    <a:pt x="109"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9" name="Google Shape;44599;p28"/>
            <p:cNvSpPr/>
            <p:nvPr/>
          </p:nvSpPr>
          <p:spPr>
            <a:xfrm>
              <a:off x="-3782417" y="-3514830"/>
              <a:ext cx="3438" cy="2579"/>
            </a:xfrm>
            <a:custGeom>
              <a:avLst/>
              <a:gdLst/>
              <a:ahLst/>
              <a:cxnLst/>
              <a:rect l="l" t="t" r="r" b="b"/>
              <a:pathLst>
                <a:path w="72" h="54" extrusionOk="0">
                  <a:moveTo>
                    <a:pt x="42" y="1"/>
                  </a:moveTo>
                  <a:cubicBezTo>
                    <a:pt x="34" y="1"/>
                    <a:pt x="23" y="5"/>
                    <a:pt x="15" y="12"/>
                  </a:cubicBezTo>
                  <a:cubicBezTo>
                    <a:pt x="1" y="23"/>
                    <a:pt x="8" y="42"/>
                    <a:pt x="27" y="53"/>
                  </a:cubicBezTo>
                  <a:cubicBezTo>
                    <a:pt x="49" y="50"/>
                    <a:pt x="60" y="35"/>
                    <a:pt x="72" y="16"/>
                  </a:cubicBezTo>
                  <a:cubicBezTo>
                    <a:pt x="60" y="5"/>
                    <a:pt x="53"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0" name="Google Shape;44600;p28"/>
            <p:cNvSpPr/>
            <p:nvPr/>
          </p:nvSpPr>
          <p:spPr>
            <a:xfrm>
              <a:off x="-3931444" y="-3428068"/>
              <a:ext cx="5205" cy="2722"/>
            </a:xfrm>
            <a:custGeom>
              <a:avLst/>
              <a:gdLst/>
              <a:ahLst/>
              <a:cxnLst/>
              <a:rect l="l" t="t" r="r" b="b"/>
              <a:pathLst>
                <a:path w="109" h="57" extrusionOk="0">
                  <a:moveTo>
                    <a:pt x="86" y="0"/>
                  </a:moveTo>
                  <a:cubicBezTo>
                    <a:pt x="56" y="12"/>
                    <a:pt x="34" y="31"/>
                    <a:pt x="1" y="31"/>
                  </a:cubicBezTo>
                  <a:cubicBezTo>
                    <a:pt x="4" y="45"/>
                    <a:pt x="8" y="57"/>
                    <a:pt x="19" y="57"/>
                  </a:cubicBezTo>
                  <a:cubicBezTo>
                    <a:pt x="23" y="57"/>
                    <a:pt x="27" y="57"/>
                    <a:pt x="34" y="50"/>
                  </a:cubicBezTo>
                  <a:cubicBezTo>
                    <a:pt x="56" y="34"/>
                    <a:pt x="79" y="19"/>
                    <a:pt x="108" y="19"/>
                  </a:cubicBezTo>
                  <a:cubicBezTo>
                    <a:pt x="105" y="8"/>
                    <a:pt x="10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1" name="Google Shape;44601;p28"/>
            <p:cNvSpPr/>
            <p:nvPr/>
          </p:nvSpPr>
          <p:spPr>
            <a:xfrm>
              <a:off x="-3928054" y="-3427161"/>
              <a:ext cx="3247" cy="3056"/>
            </a:xfrm>
            <a:custGeom>
              <a:avLst/>
              <a:gdLst/>
              <a:ahLst/>
              <a:cxnLst/>
              <a:rect l="l" t="t" r="r" b="b"/>
              <a:pathLst>
                <a:path w="68" h="64" extrusionOk="0">
                  <a:moveTo>
                    <a:pt x="37" y="0"/>
                  </a:moveTo>
                  <a:lnTo>
                    <a:pt x="37" y="0"/>
                  </a:lnTo>
                  <a:cubicBezTo>
                    <a:pt x="30" y="15"/>
                    <a:pt x="19" y="23"/>
                    <a:pt x="11" y="38"/>
                  </a:cubicBezTo>
                  <a:cubicBezTo>
                    <a:pt x="1" y="53"/>
                    <a:pt x="8" y="64"/>
                    <a:pt x="27" y="64"/>
                  </a:cubicBezTo>
                  <a:lnTo>
                    <a:pt x="30" y="64"/>
                  </a:lnTo>
                  <a:cubicBezTo>
                    <a:pt x="37" y="45"/>
                    <a:pt x="68" y="2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2" name="Google Shape;44602;p28"/>
            <p:cNvSpPr/>
            <p:nvPr/>
          </p:nvSpPr>
          <p:spPr>
            <a:xfrm>
              <a:off x="-4086918" y="-3547825"/>
              <a:ext cx="7019" cy="6828"/>
            </a:xfrm>
            <a:custGeom>
              <a:avLst/>
              <a:gdLst/>
              <a:ahLst/>
              <a:cxnLst/>
              <a:rect l="l" t="t" r="r" b="b"/>
              <a:pathLst>
                <a:path w="147" h="143" extrusionOk="0">
                  <a:moveTo>
                    <a:pt x="120" y="1"/>
                  </a:moveTo>
                  <a:cubicBezTo>
                    <a:pt x="109" y="1"/>
                    <a:pt x="98" y="4"/>
                    <a:pt x="86" y="15"/>
                  </a:cubicBezTo>
                  <a:cubicBezTo>
                    <a:pt x="86" y="34"/>
                    <a:pt x="79" y="46"/>
                    <a:pt x="60" y="49"/>
                  </a:cubicBezTo>
                  <a:cubicBezTo>
                    <a:pt x="53" y="79"/>
                    <a:pt x="27" y="86"/>
                    <a:pt x="0" y="86"/>
                  </a:cubicBezTo>
                  <a:cubicBezTo>
                    <a:pt x="5" y="108"/>
                    <a:pt x="15" y="131"/>
                    <a:pt x="38" y="139"/>
                  </a:cubicBezTo>
                  <a:cubicBezTo>
                    <a:pt x="41" y="142"/>
                    <a:pt x="49" y="142"/>
                    <a:pt x="53" y="142"/>
                  </a:cubicBezTo>
                  <a:cubicBezTo>
                    <a:pt x="64" y="142"/>
                    <a:pt x="72" y="139"/>
                    <a:pt x="75" y="127"/>
                  </a:cubicBezTo>
                  <a:cubicBezTo>
                    <a:pt x="83" y="105"/>
                    <a:pt x="53" y="116"/>
                    <a:pt x="45" y="105"/>
                  </a:cubicBezTo>
                  <a:cubicBezTo>
                    <a:pt x="79" y="79"/>
                    <a:pt x="117" y="56"/>
                    <a:pt x="146" y="23"/>
                  </a:cubicBezTo>
                  <a:lnTo>
                    <a:pt x="146" y="8"/>
                  </a:lnTo>
                  <a:cubicBezTo>
                    <a:pt x="135" y="1"/>
                    <a:pt x="12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3" name="Google Shape;44603;p28"/>
            <p:cNvSpPr/>
            <p:nvPr/>
          </p:nvSpPr>
          <p:spPr>
            <a:xfrm>
              <a:off x="-4083337" y="-3549592"/>
              <a:ext cx="4679" cy="2531"/>
            </a:xfrm>
            <a:custGeom>
              <a:avLst/>
              <a:gdLst/>
              <a:ahLst/>
              <a:cxnLst/>
              <a:rect l="l" t="t" r="r" b="b"/>
              <a:pathLst>
                <a:path w="98" h="53" extrusionOk="0">
                  <a:moveTo>
                    <a:pt x="49" y="0"/>
                  </a:moveTo>
                  <a:cubicBezTo>
                    <a:pt x="23" y="7"/>
                    <a:pt x="0" y="15"/>
                    <a:pt x="11" y="52"/>
                  </a:cubicBezTo>
                  <a:cubicBezTo>
                    <a:pt x="23" y="41"/>
                    <a:pt x="34" y="38"/>
                    <a:pt x="45" y="38"/>
                  </a:cubicBezTo>
                  <a:cubicBezTo>
                    <a:pt x="52" y="38"/>
                    <a:pt x="60" y="38"/>
                    <a:pt x="71" y="45"/>
                  </a:cubicBezTo>
                  <a:cubicBezTo>
                    <a:pt x="82" y="41"/>
                    <a:pt x="94" y="41"/>
                    <a:pt x="94" y="30"/>
                  </a:cubicBezTo>
                  <a:cubicBezTo>
                    <a:pt x="97" y="19"/>
                    <a:pt x="87" y="15"/>
                    <a:pt x="75" y="11"/>
                  </a:cubicBezTo>
                  <a:cubicBezTo>
                    <a:pt x="64" y="11"/>
                    <a:pt x="56" y="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4" name="Google Shape;44604;p28"/>
            <p:cNvSpPr/>
            <p:nvPr/>
          </p:nvSpPr>
          <p:spPr>
            <a:xfrm>
              <a:off x="-4001446" y="-3483793"/>
              <a:ext cx="4154" cy="2196"/>
            </a:xfrm>
            <a:custGeom>
              <a:avLst/>
              <a:gdLst/>
              <a:ahLst/>
              <a:cxnLst/>
              <a:rect l="l" t="t" r="r" b="b"/>
              <a:pathLst>
                <a:path w="87" h="46" extrusionOk="0">
                  <a:moveTo>
                    <a:pt x="35" y="1"/>
                  </a:moveTo>
                  <a:cubicBezTo>
                    <a:pt x="23" y="16"/>
                    <a:pt x="1" y="20"/>
                    <a:pt x="1" y="46"/>
                  </a:cubicBezTo>
                  <a:cubicBezTo>
                    <a:pt x="16" y="46"/>
                    <a:pt x="27" y="42"/>
                    <a:pt x="38" y="42"/>
                  </a:cubicBezTo>
                  <a:cubicBezTo>
                    <a:pt x="46" y="42"/>
                    <a:pt x="49" y="42"/>
                    <a:pt x="57" y="46"/>
                  </a:cubicBezTo>
                  <a:cubicBezTo>
                    <a:pt x="87" y="13"/>
                    <a:pt x="49" y="1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5" name="Google Shape;44605;p28"/>
            <p:cNvSpPr/>
            <p:nvPr/>
          </p:nvSpPr>
          <p:spPr>
            <a:xfrm>
              <a:off x="-4079613" y="-3476773"/>
              <a:ext cx="10600" cy="9502"/>
            </a:xfrm>
            <a:custGeom>
              <a:avLst/>
              <a:gdLst/>
              <a:ahLst/>
              <a:cxnLst/>
              <a:rect l="l" t="t" r="r" b="b"/>
              <a:pathLst>
                <a:path w="222" h="199" extrusionOk="0">
                  <a:moveTo>
                    <a:pt x="79" y="0"/>
                  </a:moveTo>
                  <a:cubicBezTo>
                    <a:pt x="71" y="0"/>
                    <a:pt x="68" y="23"/>
                    <a:pt x="57" y="26"/>
                  </a:cubicBezTo>
                  <a:cubicBezTo>
                    <a:pt x="45" y="30"/>
                    <a:pt x="38" y="38"/>
                    <a:pt x="27" y="45"/>
                  </a:cubicBezTo>
                  <a:cubicBezTo>
                    <a:pt x="16" y="45"/>
                    <a:pt x="4" y="49"/>
                    <a:pt x="0" y="64"/>
                  </a:cubicBezTo>
                  <a:lnTo>
                    <a:pt x="4" y="64"/>
                  </a:lnTo>
                  <a:cubicBezTo>
                    <a:pt x="23" y="64"/>
                    <a:pt x="31" y="75"/>
                    <a:pt x="38" y="86"/>
                  </a:cubicBezTo>
                  <a:cubicBezTo>
                    <a:pt x="45" y="101"/>
                    <a:pt x="53" y="112"/>
                    <a:pt x="71" y="112"/>
                  </a:cubicBezTo>
                  <a:cubicBezTo>
                    <a:pt x="49" y="142"/>
                    <a:pt x="27" y="135"/>
                    <a:pt x="9" y="138"/>
                  </a:cubicBezTo>
                  <a:cubicBezTo>
                    <a:pt x="9" y="161"/>
                    <a:pt x="31" y="172"/>
                    <a:pt x="31" y="195"/>
                  </a:cubicBezTo>
                  <a:lnTo>
                    <a:pt x="27" y="195"/>
                  </a:lnTo>
                  <a:lnTo>
                    <a:pt x="31" y="198"/>
                  </a:lnTo>
                  <a:cubicBezTo>
                    <a:pt x="49" y="157"/>
                    <a:pt x="64" y="142"/>
                    <a:pt x="94" y="142"/>
                  </a:cubicBezTo>
                  <a:cubicBezTo>
                    <a:pt x="105" y="142"/>
                    <a:pt x="124" y="146"/>
                    <a:pt x="143" y="150"/>
                  </a:cubicBezTo>
                  <a:lnTo>
                    <a:pt x="180" y="150"/>
                  </a:lnTo>
                  <a:cubicBezTo>
                    <a:pt x="173" y="112"/>
                    <a:pt x="218" y="112"/>
                    <a:pt x="221" y="86"/>
                  </a:cubicBezTo>
                  <a:cubicBezTo>
                    <a:pt x="202" y="83"/>
                    <a:pt x="184" y="78"/>
                    <a:pt x="184" y="56"/>
                  </a:cubicBezTo>
                  <a:cubicBezTo>
                    <a:pt x="157" y="26"/>
                    <a:pt x="113" y="41"/>
                    <a:pt x="87" y="4"/>
                  </a:cubicBezTo>
                  <a:cubicBezTo>
                    <a:pt x="83"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6" name="Google Shape;44606;p28"/>
            <p:cNvSpPr/>
            <p:nvPr/>
          </p:nvSpPr>
          <p:spPr>
            <a:xfrm>
              <a:off x="-4091741" y="-3524094"/>
              <a:ext cx="3247" cy="4345"/>
            </a:xfrm>
            <a:custGeom>
              <a:avLst/>
              <a:gdLst/>
              <a:ahLst/>
              <a:cxnLst/>
              <a:rect l="l" t="t" r="r" b="b"/>
              <a:pathLst>
                <a:path w="68" h="91" extrusionOk="0">
                  <a:moveTo>
                    <a:pt x="30" y="1"/>
                  </a:moveTo>
                  <a:lnTo>
                    <a:pt x="30" y="1"/>
                  </a:lnTo>
                  <a:cubicBezTo>
                    <a:pt x="38" y="30"/>
                    <a:pt x="1" y="49"/>
                    <a:pt x="11" y="79"/>
                  </a:cubicBezTo>
                  <a:cubicBezTo>
                    <a:pt x="23" y="82"/>
                    <a:pt x="34" y="90"/>
                    <a:pt x="45" y="90"/>
                  </a:cubicBezTo>
                  <a:lnTo>
                    <a:pt x="56" y="90"/>
                  </a:lnTo>
                  <a:cubicBezTo>
                    <a:pt x="56" y="82"/>
                    <a:pt x="56" y="79"/>
                    <a:pt x="53" y="75"/>
                  </a:cubicBezTo>
                  <a:cubicBezTo>
                    <a:pt x="34" y="68"/>
                    <a:pt x="38" y="53"/>
                    <a:pt x="49" y="42"/>
                  </a:cubicBezTo>
                  <a:cubicBezTo>
                    <a:pt x="68" y="15"/>
                    <a:pt x="53" y="8"/>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7" name="Google Shape;44607;p28"/>
            <p:cNvSpPr/>
            <p:nvPr/>
          </p:nvSpPr>
          <p:spPr>
            <a:xfrm>
              <a:off x="-4090500" y="-3550881"/>
              <a:ext cx="4871" cy="7544"/>
            </a:xfrm>
            <a:custGeom>
              <a:avLst/>
              <a:gdLst/>
              <a:ahLst/>
              <a:cxnLst/>
              <a:rect l="l" t="t" r="r" b="b"/>
              <a:pathLst>
                <a:path w="102" h="158" extrusionOk="0">
                  <a:moveTo>
                    <a:pt x="42" y="1"/>
                  </a:moveTo>
                  <a:cubicBezTo>
                    <a:pt x="12" y="5"/>
                    <a:pt x="12" y="31"/>
                    <a:pt x="1" y="53"/>
                  </a:cubicBezTo>
                  <a:cubicBezTo>
                    <a:pt x="23" y="57"/>
                    <a:pt x="64" y="49"/>
                    <a:pt x="35" y="94"/>
                  </a:cubicBezTo>
                  <a:cubicBezTo>
                    <a:pt x="27" y="110"/>
                    <a:pt x="19" y="127"/>
                    <a:pt x="12" y="143"/>
                  </a:cubicBezTo>
                  <a:cubicBezTo>
                    <a:pt x="19" y="146"/>
                    <a:pt x="27" y="150"/>
                    <a:pt x="30" y="158"/>
                  </a:cubicBezTo>
                  <a:cubicBezTo>
                    <a:pt x="42" y="154"/>
                    <a:pt x="49" y="154"/>
                    <a:pt x="61" y="154"/>
                  </a:cubicBezTo>
                  <a:cubicBezTo>
                    <a:pt x="64" y="150"/>
                    <a:pt x="71" y="150"/>
                    <a:pt x="75" y="150"/>
                  </a:cubicBezTo>
                  <a:cubicBezTo>
                    <a:pt x="94" y="120"/>
                    <a:pt x="102" y="91"/>
                    <a:pt x="80" y="57"/>
                  </a:cubicBezTo>
                  <a:cubicBezTo>
                    <a:pt x="53" y="49"/>
                    <a:pt x="71" y="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8" name="Google Shape;44608;p28"/>
            <p:cNvSpPr/>
            <p:nvPr/>
          </p:nvSpPr>
          <p:spPr>
            <a:xfrm>
              <a:off x="-4027661" y="-3631006"/>
              <a:ext cx="4345" cy="2722"/>
            </a:xfrm>
            <a:custGeom>
              <a:avLst/>
              <a:gdLst/>
              <a:ahLst/>
              <a:cxnLst/>
              <a:rect l="l" t="t" r="r" b="b"/>
              <a:pathLst>
                <a:path w="91" h="57" extrusionOk="0">
                  <a:moveTo>
                    <a:pt x="30" y="0"/>
                  </a:moveTo>
                  <a:cubicBezTo>
                    <a:pt x="23" y="11"/>
                    <a:pt x="1" y="19"/>
                    <a:pt x="15" y="34"/>
                  </a:cubicBezTo>
                  <a:cubicBezTo>
                    <a:pt x="27" y="45"/>
                    <a:pt x="42" y="56"/>
                    <a:pt x="56" y="56"/>
                  </a:cubicBezTo>
                  <a:cubicBezTo>
                    <a:pt x="64" y="56"/>
                    <a:pt x="68" y="52"/>
                    <a:pt x="75" y="49"/>
                  </a:cubicBezTo>
                  <a:cubicBezTo>
                    <a:pt x="90" y="38"/>
                    <a:pt x="68" y="26"/>
                    <a:pt x="64" y="11"/>
                  </a:cubicBezTo>
                  <a:cubicBezTo>
                    <a:pt x="60"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9" name="Google Shape;44609;p28"/>
            <p:cNvSpPr/>
            <p:nvPr/>
          </p:nvSpPr>
          <p:spPr>
            <a:xfrm>
              <a:off x="-4087109" y="-3156896"/>
              <a:ext cx="3438" cy="3247"/>
            </a:xfrm>
            <a:custGeom>
              <a:avLst/>
              <a:gdLst/>
              <a:ahLst/>
              <a:cxnLst/>
              <a:rect l="l" t="t" r="r" b="b"/>
              <a:pathLst>
                <a:path w="72" h="68" extrusionOk="0">
                  <a:moveTo>
                    <a:pt x="12" y="0"/>
                  </a:moveTo>
                  <a:cubicBezTo>
                    <a:pt x="4" y="0"/>
                    <a:pt x="0" y="4"/>
                    <a:pt x="9" y="30"/>
                  </a:cubicBezTo>
                  <a:cubicBezTo>
                    <a:pt x="12" y="37"/>
                    <a:pt x="4" y="49"/>
                    <a:pt x="0" y="56"/>
                  </a:cubicBezTo>
                  <a:lnTo>
                    <a:pt x="9" y="56"/>
                  </a:lnTo>
                  <a:cubicBezTo>
                    <a:pt x="19" y="56"/>
                    <a:pt x="27" y="59"/>
                    <a:pt x="35" y="68"/>
                  </a:cubicBezTo>
                  <a:lnTo>
                    <a:pt x="45" y="68"/>
                  </a:lnTo>
                  <a:cubicBezTo>
                    <a:pt x="38" y="49"/>
                    <a:pt x="71" y="23"/>
                    <a:pt x="42" y="7"/>
                  </a:cubicBezTo>
                  <a:cubicBezTo>
                    <a:pt x="31" y="4"/>
                    <a:pt x="19"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0" name="Google Shape;44610;p28"/>
            <p:cNvSpPr/>
            <p:nvPr/>
          </p:nvSpPr>
          <p:spPr>
            <a:xfrm>
              <a:off x="-3743691" y="-3259224"/>
              <a:ext cx="7210" cy="6828"/>
            </a:xfrm>
            <a:custGeom>
              <a:avLst/>
              <a:gdLst/>
              <a:ahLst/>
              <a:cxnLst/>
              <a:rect l="l" t="t" r="r" b="b"/>
              <a:pathLst>
                <a:path w="151" h="143" extrusionOk="0">
                  <a:moveTo>
                    <a:pt x="46" y="1"/>
                  </a:moveTo>
                  <a:cubicBezTo>
                    <a:pt x="39" y="1"/>
                    <a:pt x="34" y="4"/>
                    <a:pt x="31" y="4"/>
                  </a:cubicBezTo>
                  <a:cubicBezTo>
                    <a:pt x="5" y="27"/>
                    <a:pt x="23" y="42"/>
                    <a:pt x="42" y="57"/>
                  </a:cubicBezTo>
                  <a:cubicBezTo>
                    <a:pt x="53" y="68"/>
                    <a:pt x="53" y="83"/>
                    <a:pt x="31" y="87"/>
                  </a:cubicBezTo>
                  <a:cubicBezTo>
                    <a:pt x="8" y="91"/>
                    <a:pt x="1" y="109"/>
                    <a:pt x="16" y="132"/>
                  </a:cubicBezTo>
                  <a:cubicBezTo>
                    <a:pt x="23" y="139"/>
                    <a:pt x="34" y="143"/>
                    <a:pt x="42" y="143"/>
                  </a:cubicBezTo>
                  <a:cubicBezTo>
                    <a:pt x="53" y="143"/>
                    <a:pt x="65" y="139"/>
                    <a:pt x="72" y="135"/>
                  </a:cubicBezTo>
                  <a:cubicBezTo>
                    <a:pt x="83" y="132"/>
                    <a:pt x="94" y="128"/>
                    <a:pt x="106" y="128"/>
                  </a:cubicBezTo>
                  <a:cubicBezTo>
                    <a:pt x="109" y="128"/>
                    <a:pt x="117" y="128"/>
                    <a:pt x="120" y="132"/>
                  </a:cubicBezTo>
                  <a:cubicBezTo>
                    <a:pt x="120" y="113"/>
                    <a:pt x="128" y="102"/>
                    <a:pt x="151" y="98"/>
                  </a:cubicBezTo>
                  <a:cubicBezTo>
                    <a:pt x="113" y="68"/>
                    <a:pt x="53" y="6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1" name="Google Shape;44611;p28"/>
            <p:cNvSpPr/>
            <p:nvPr/>
          </p:nvSpPr>
          <p:spPr>
            <a:xfrm>
              <a:off x="-4006078" y="-3328844"/>
              <a:ext cx="3104" cy="3104"/>
            </a:xfrm>
            <a:custGeom>
              <a:avLst/>
              <a:gdLst/>
              <a:ahLst/>
              <a:cxnLst/>
              <a:rect l="l" t="t" r="r" b="b"/>
              <a:pathLst>
                <a:path w="65" h="65" extrusionOk="0">
                  <a:moveTo>
                    <a:pt x="12" y="1"/>
                  </a:moveTo>
                  <a:cubicBezTo>
                    <a:pt x="8" y="13"/>
                    <a:pt x="4" y="23"/>
                    <a:pt x="1" y="35"/>
                  </a:cubicBezTo>
                  <a:cubicBezTo>
                    <a:pt x="4" y="35"/>
                    <a:pt x="8" y="31"/>
                    <a:pt x="8" y="31"/>
                  </a:cubicBezTo>
                  <a:cubicBezTo>
                    <a:pt x="20" y="31"/>
                    <a:pt x="27" y="35"/>
                    <a:pt x="31" y="46"/>
                  </a:cubicBezTo>
                  <a:cubicBezTo>
                    <a:pt x="34" y="61"/>
                    <a:pt x="39" y="65"/>
                    <a:pt x="46" y="65"/>
                  </a:cubicBezTo>
                  <a:cubicBezTo>
                    <a:pt x="49" y="65"/>
                    <a:pt x="57" y="61"/>
                    <a:pt x="65" y="57"/>
                  </a:cubicBezTo>
                  <a:cubicBezTo>
                    <a:pt x="65" y="49"/>
                    <a:pt x="65" y="46"/>
                    <a:pt x="61" y="42"/>
                  </a:cubicBezTo>
                  <a:cubicBezTo>
                    <a:pt x="42" y="31"/>
                    <a:pt x="39" y="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2" name="Google Shape;44612;p28"/>
            <p:cNvSpPr/>
            <p:nvPr/>
          </p:nvSpPr>
          <p:spPr>
            <a:xfrm>
              <a:off x="-4090834" y="-3154270"/>
              <a:ext cx="5396" cy="5396"/>
            </a:xfrm>
            <a:custGeom>
              <a:avLst/>
              <a:gdLst/>
              <a:ahLst/>
              <a:cxnLst/>
              <a:rect l="l" t="t" r="r" b="b"/>
              <a:pathLst>
                <a:path w="113" h="113" extrusionOk="0">
                  <a:moveTo>
                    <a:pt x="78" y="1"/>
                  </a:moveTo>
                  <a:cubicBezTo>
                    <a:pt x="56" y="20"/>
                    <a:pt x="26" y="30"/>
                    <a:pt x="34" y="68"/>
                  </a:cubicBezTo>
                  <a:cubicBezTo>
                    <a:pt x="34" y="72"/>
                    <a:pt x="19" y="83"/>
                    <a:pt x="11" y="91"/>
                  </a:cubicBezTo>
                  <a:cubicBezTo>
                    <a:pt x="15" y="98"/>
                    <a:pt x="0" y="113"/>
                    <a:pt x="15" y="113"/>
                  </a:cubicBezTo>
                  <a:lnTo>
                    <a:pt x="23" y="113"/>
                  </a:lnTo>
                  <a:cubicBezTo>
                    <a:pt x="45" y="106"/>
                    <a:pt x="64" y="91"/>
                    <a:pt x="87" y="80"/>
                  </a:cubicBezTo>
                  <a:cubicBezTo>
                    <a:pt x="97" y="57"/>
                    <a:pt x="105" y="35"/>
                    <a:pt x="113" y="13"/>
                  </a:cubicBezTo>
                  <a:cubicBezTo>
                    <a:pt x="105" y="4"/>
                    <a:pt x="97"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3" name="Google Shape;44613;p28"/>
            <p:cNvSpPr/>
            <p:nvPr/>
          </p:nvSpPr>
          <p:spPr>
            <a:xfrm>
              <a:off x="-4093365" y="-3157994"/>
              <a:ext cx="4011" cy="5921"/>
            </a:xfrm>
            <a:custGeom>
              <a:avLst/>
              <a:gdLst/>
              <a:ahLst/>
              <a:cxnLst/>
              <a:rect l="l" t="t" r="r" b="b"/>
              <a:pathLst>
                <a:path w="84" h="124" extrusionOk="0">
                  <a:moveTo>
                    <a:pt x="27" y="1"/>
                  </a:moveTo>
                  <a:cubicBezTo>
                    <a:pt x="1" y="34"/>
                    <a:pt x="35" y="75"/>
                    <a:pt x="12" y="108"/>
                  </a:cubicBezTo>
                  <a:cubicBezTo>
                    <a:pt x="16" y="117"/>
                    <a:pt x="23" y="120"/>
                    <a:pt x="27" y="124"/>
                  </a:cubicBezTo>
                  <a:cubicBezTo>
                    <a:pt x="38" y="98"/>
                    <a:pt x="72" y="86"/>
                    <a:pt x="83" y="56"/>
                  </a:cubicBezTo>
                  <a:cubicBezTo>
                    <a:pt x="53" y="49"/>
                    <a:pt x="27" y="4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4" name="Google Shape;44614;p28"/>
            <p:cNvSpPr/>
            <p:nvPr/>
          </p:nvSpPr>
          <p:spPr>
            <a:xfrm>
              <a:off x="-3849171" y="-3603502"/>
              <a:ext cx="9311" cy="5730"/>
            </a:xfrm>
            <a:custGeom>
              <a:avLst/>
              <a:gdLst/>
              <a:ahLst/>
              <a:cxnLst/>
              <a:rect l="l" t="t" r="r" b="b"/>
              <a:pathLst>
                <a:path w="195" h="120" extrusionOk="0">
                  <a:moveTo>
                    <a:pt x="72" y="0"/>
                  </a:moveTo>
                  <a:cubicBezTo>
                    <a:pt x="42" y="0"/>
                    <a:pt x="16" y="8"/>
                    <a:pt x="19" y="60"/>
                  </a:cubicBezTo>
                  <a:cubicBezTo>
                    <a:pt x="23" y="82"/>
                    <a:pt x="0" y="113"/>
                    <a:pt x="42" y="120"/>
                  </a:cubicBezTo>
                  <a:cubicBezTo>
                    <a:pt x="60" y="113"/>
                    <a:pt x="83" y="104"/>
                    <a:pt x="102" y="94"/>
                  </a:cubicBezTo>
                  <a:cubicBezTo>
                    <a:pt x="120" y="86"/>
                    <a:pt x="131" y="56"/>
                    <a:pt x="157" y="56"/>
                  </a:cubicBezTo>
                  <a:cubicBezTo>
                    <a:pt x="162" y="45"/>
                    <a:pt x="195" y="26"/>
                    <a:pt x="154" y="18"/>
                  </a:cubicBezTo>
                  <a:cubicBezTo>
                    <a:pt x="135" y="15"/>
                    <a:pt x="117" y="18"/>
                    <a:pt x="105" y="4"/>
                  </a:cubicBezTo>
                  <a:lnTo>
                    <a:pt x="102" y="4"/>
                  </a:lnTo>
                  <a:cubicBezTo>
                    <a:pt x="98" y="4"/>
                    <a:pt x="90" y="4"/>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5" name="Google Shape;44615;p28"/>
            <p:cNvSpPr/>
            <p:nvPr/>
          </p:nvSpPr>
          <p:spPr>
            <a:xfrm>
              <a:off x="-3844348" y="-3600828"/>
              <a:ext cx="5921" cy="5396"/>
            </a:xfrm>
            <a:custGeom>
              <a:avLst/>
              <a:gdLst/>
              <a:ahLst/>
              <a:cxnLst/>
              <a:rect l="l" t="t" r="r" b="b"/>
              <a:pathLst>
                <a:path w="124" h="113" extrusionOk="0">
                  <a:moveTo>
                    <a:pt x="56" y="0"/>
                  </a:moveTo>
                  <a:cubicBezTo>
                    <a:pt x="30" y="0"/>
                    <a:pt x="19" y="30"/>
                    <a:pt x="1" y="38"/>
                  </a:cubicBezTo>
                  <a:cubicBezTo>
                    <a:pt x="1" y="71"/>
                    <a:pt x="42" y="79"/>
                    <a:pt x="42" y="112"/>
                  </a:cubicBezTo>
                  <a:cubicBezTo>
                    <a:pt x="49" y="105"/>
                    <a:pt x="53" y="93"/>
                    <a:pt x="53" y="86"/>
                  </a:cubicBezTo>
                  <a:cubicBezTo>
                    <a:pt x="53" y="74"/>
                    <a:pt x="53" y="60"/>
                    <a:pt x="56" y="60"/>
                  </a:cubicBezTo>
                  <a:cubicBezTo>
                    <a:pt x="56" y="57"/>
                    <a:pt x="61" y="57"/>
                    <a:pt x="61" y="57"/>
                  </a:cubicBezTo>
                  <a:cubicBezTo>
                    <a:pt x="72" y="57"/>
                    <a:pt x="79" y="67"/>
                    <a:pt x="83" y="74"/>
                  </a:cubicBezTo>
                  <a:cubicBezTo>
                    <a:pt x="87" y="71"/>
                    <a:pt x="90" y="64"/>
                    <a:pt x="94" y="60"/>
                  </a:cubicBezTo>
                  <a:cubicBezTo>
                    <a:pt x="124" y="12"/>
                    <a:pt x="90"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6" name="Google Shape;44616;p28"/>
            <p:cNvSpPr/>
            <p:nvPr/>
          </p:nvSpPr>
          <p:spPr>
            <a:xfrm>
              <a:off x="-3840385" y="-3597963"/>
              <a:ext cx="2196" cy="2006"/>
            </a:xfrm>
            <a:custGeom>
              <a:avLst/>
              <a:gdLst/>
              <a:ahLst/>
              <a:cxnLst/>
              <a:rect l="l" t="t" r="r" b="b"/>
              <a:pathLst>
                <a:path w="46" h="42" extrusionOk="0">
                  <a:moveTo>
                    <a:pt x="11" y="0"/>
                  </a:moveTo>
                  <a:cubicBezTo>
                    <a:pt x="7" y="4"/>
                    <a:pt x="4" y="11"/>
                    <a:pt x="0" y="14"/>
                  </a:cubicBezTo>
                  <a:cubicBezTo>
                    <a:pt x="4" y="37"/>
                    <a:pt x="11" y="41"/>
                    <a:pt x="23" y="41"/>
                  </a:cubicBezTo>
                  <a:cubicBezTo>
                    <a:pt x="30" y="41"/>
                    <a:pt x="37" y="41"/>
                    <a:pt x="45" y="37"/>
                  </a:cubicBezTo>
                  <a:cubicBezTo>
                    <a:pt x="45" y="19"/>
                    <a:pt x="45"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7" name="Google Shape;44617;p28"/>
            <p:cNvSpPr/>
            <p:nvPr/>
          </p:nvSpPr>
          <p:spPr>
            <a:xfrm>
              <a:off x="-4180795" y="-3283481"/>
              <a:ext cx="10744" cy="11126"/>
            </a:xfrm>
            <a:custGeom>
              <a:avLst/>
              <a:gdLst/>
              <a:ahLst/>
              <a:cxnLst/>
              <a:rect l="l" t="t" r="r" b="b"/>
              <a:pathLst>
                <a:path w="225" h="233" extrusionOk="0">
                  <a:moveTo>
                    <a:pt x="49" y="0"/>
                  </a:moveTo>
                  <a:cubicBezTo>
                    <a:pt x="37" y="0"/>
                    <a:pt x="26" y="0"/>
                    <a:pt x="19" y="5"/>
                  </a:cubicBezTo>
                  <a:cubicBezTo>
                    <a:pt x="11" y="19"/>
                    <a:pt x="15" y="31"/>
                    <a:pt x="23" y="45"/>
                  </a:cubicBezTo>
                  <a:cubicBezTo>
                    <a:pt x="30" y="64"/>
                    <a:pt x="23" y="75"/>
                    <a:pt x="0" y="79"/>
                  </a:cubicBezTo>
                  <a:lnTo>
                    <a:pt x="0" y="94"/>
                  </a:lnTo>
                  <a:cubicBezTo>
                    <a:pt x="8" y="105"/>
                    <a:pt x="15" y="105"/>
                    <a:pt x="26" y="105"/>
                  </a:cubicBezTo>
                  <a:lnTo>
                    <a:pt x="56" y="105"/>
                  </a:lnTo>
                  <a:cubicBezTo>
                    <a:pt x="60" y="105"/>
                    <a:pt x="64" y="105"/>
                    <a:pt x="71" y="109"/>
                  </a:cubicBezTo>
                  <a:cubicBezTo>
                    <a:pt x="82" y="112"/>
                    <a:pt x="120" y="120"/>
                    <a:pt x="71" y="139"/>
                  </a:cubicBezTo>
                  <a:cubicBezTo>
                    <a:pt x="34" y="154"/>
                    <a:pt x="87" y="162"/>
                    <a:pt x="87" y="176"/>
                  </a:cubicBezTo>
                  <a:cubicBezTo>
                    <a:pt x="113" y="188"/>
                    <a:pt x="113" y="221"/>
                    <a:pt x="139" y="232"/>
                  </a:cubicBezTo>
                  <a:lnTo>
                    <a:pt x="142" y="232"/>
                  </a:lnTo>
                  <a:cubicBezTo>
                    <a:pt x="146" y="224"/>
                    <a:pt x="149" y="221"/>
                    <a:pt x="154" y="214"/>
                  </a:cubicBezTo>
                  <a:cubicBezTo>
                    <a:pt x="157" y="195"/>
                    <a:pt x="168" y="184"/>
                    <a:pt x="183" y="184"/>
                  </a:cubicBezTo>
                  <a:cubicBezTo>
                    <a:pt x="191" y="184"/>
                    <a:pt x="194" y="188"/>
                    <a:pt x="202" y="188"/>
                  </a:cubicBezTo>
                  <a:cubicBezTo>
                    <a:pt x="206" y="191"/>
                    <a:pt x="206" y="191"/>
                    <a:pt x="209" y="191"/>
                  </a:cubicBezTo>
                  <a:cubicBezTo>
                    <a:pt x="213" y="191"/>
                    <a:pt x="217" y="188"/>
                    <a:pt x="225" y="176"/>
                  </a:cubicBezTo>
                  <a:cubicBezTo>
                    <a:pt x="183" y="154"/>
                    <a:pt x="191" y="109"/>
                    <a:pt x="183" y="72"/>
                  </a:cubicBezTo>
                  <a:cubicBezTo>
                    <a:pt x="176" y="64"/>
                    <a:pt x="172" y="60"/>
                    <a:pt x="165" y="60"/>
                  </a:cubicBezTo>
                  <a:cubicBezTo>
                    <a:pt x="157" y="60"/>
                    <a:pt x="149" y="67"/>
                    <a:pt x="142" y="75"/>
                  </a:cubicBezTo>
                  <a:cubicBezTo>
                    <a:pt x="135" y="79"/>
                    <a:pt x="127" y="86"/>
                    <a:pt x="120" y="86"/>
                  </a:cubicBezTo>
                  <a:cubicBezTo>
                    <a:pt x="116" y="86"/>
                    <a:pt x="113" y="83"/>
                    <a:pt x="109" y="72"/>
                  </a:cubicBezTo>
                  <a:cubicBezTo>
                    <a:pt x="94" y="38"/>
                    <a:pt x="64" y="27"/>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8" name="Google Shape;44618;p28"/>
            <p:cNvSpPr/>
            <p:nvPr/>
          </p:nvSpPr>
          <p:spPr>
            <a:xfrm>
              <a:off x="-4175113" y="-3286155"/>
              <a:ext cx="7736" cy="5587"/>
            </a:xfrm>
            <a:custGeom>
              <a:avLst/>
              <a:gdLst/>
              <a:ahLst/>
              <a:cxnLst/>
              <a:rect l="l" t="t" r="r" b="b"/>
              <a:pathLst>
                <a:path w="162" h="117" extrusionOk="0">
                  <a:moveTo>
                    <a:pt x="94" y="1"/>
                  </a:moveTo>
                  <a:cubicBezTo>
                    <a:pt x="57" y="11"/>
                    <a:pt x="20" y="23"/>
                    <a:pt x="1" y="71"/>
                  </a:cubicBezTo>
                  <a:cubicBezTo>
                    <a:pt x="27" y="71"/>
                    <a:pt x="53" y="71"/>
                    <a:pt x="72" y="79"/>
                  </a:cubicBezTo>
                  <a:lnTo>
                    <a:pt x="80" y="79"/>
                  </a:lnTo>
                  <a:cubicBezTo>
                    <a:pt x="94" y="79"/>
                    <a:pt x="106" y="90"/>
                    <a:pt x="113" y="97"/>
                  </a:cubicBezTo>
                  <a:cubicBezTo>
                    <a:pt x="125" y="109"/>
                    <a:pt x="132" y="116"/>
                    <a:pt x="147" y="116"/>
                  </a:cubicBezTo>
                  <a:lnTo>
                    <a:pt x="154" y="116"/>
                  </a:lnTo>
                  <a:cubicBezTo>
                    <a:pt x="135" y="94"/>
                    <a:pt x="128" y="71"/>
                    <a:pt x="161" y="53"/>
                  </a:cubicBezTo>
                  <a:cubicBezTo>
                    <a:pt x="147" y="27"/>
                    <a:pt x="125" y="1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9" name="Google Shape;44619;p28"/>
            <p:cNvSpPr/>
            <p:nvPr/>
          </p:nvSpPr>
          <p:spPr>
            <a:xfrm>
              <a:off x="-4172057" y="-3282431"/>
              <a:ext cx="5205" cy="7353"/>
            </a:xfrm>
            <a:custGeom>
              <a:avLst/>
              <a:gdLst/>
              <a:ahLst/>
              <a:cxnLst/>
              <a:rect l="l" t="t" r="r" b="b"/>
              <a:pathLst>
                <a:path w="109" h="154" extrusionOk="0">
                  <a:moveTo>
                    <a:pt x="8" y="1"/>
                  </a:moveTo>
                  <a:cubicBezTo>
                    <a:pt x="11" y="19"/>
                    <a:pt x="19" y="38"/>
                    <a:pt x="0" y="50"/>
                  </a:cubicBezTo>
                  <a:cubicBezTo>
                    <a:pt x="8" y="87"/>
                    <a:pt x="0" y="132"/>
                    <a:pt x="42" y="154"/>
                  </a:cubicBezTo>
                  <a:cubicBezTo>
                    <a:pt x="56" y="132"/>
                    <a:pt x="75" y="121"/>
                    <a:pt x="101" y="113"/>
                  </a:cubicBezTo>
                  <a:cubicBezTo>
                    <a:pt x="78" y="90"/>
                    <a:pt x="78" y="68"/>
                    <a:pt x="109" y="53"/>
                  </a:cubicBezTo>
                  <a:cubicBezTo>
                    <a:pt x="101" y="50"/>
                    <a:pt x="97" y="42"/>
                    <a:pt x="90" y="38"/>
                  </a:cubicBezTo>
                  <a:lnTo>
                    <a:pt x="83" y="38"/>
                  </a:lnTo>
                  <a:cubicBezTo>
                    <a:pt x="68" y="38"/>
                    <a:pt x="61" y="31"/>
                    <a:pt x="49" y="19"/>
                  </a:cubicBezTo>
                  <a:cubicBezTo>
                    <a:pt x="42" y="12"/>
                    <a:pt x="30"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0" name="Google Shape;44620;p28"/>
            <p:cNvSpPr/>
            <p:nvPr/>
          </p:nvSpPr>
          <p:spPr>
            <a:xfrm>
              <a:off x="-3774729" y="-3297186"/>
              <a:ext cx="6303" cy="4297"/>
            </a:xfrm>
            <a:custGeom>
              <a:avLst/>
              <a:gdLst/>
              <a:ahLst/>
              <a:cxnLst/>
              <a:rect l="l" t="t" r="r" b="b"/>
              <a:pathLst>
                <a:path w="132" h="90" extrusionOk="0">
                  <a:moveTo>
                    <a:pt x="79" y="0"/>
                  </a:moveTo>
                  <a:cubicBezTo>
                    <a:pt x="45" y="0"/>
                    <a:pt x="27" y="37"/>
                    <a:pt x="0" y="52"/>
                  </a:cubicBezTo>
                  <a:cubicBezTo>
                    <a:pt x="0" y="63"/>
                    <a:pt x="4" y="75"/>
                    <a:pt x="16" y="78"/>
                  </a:cubicBezTo>
                  <a:cubicBezTo>
                    <a:pt x="38" y="82"/>
                    <a:pt x="56" y="90"/>
                    <a:pt x="75" y="90"/>
                  </a:cubicBezTo>
                  <a:cubicBezTo>
                    <a:pt x="83" y="90"/>
                    <a:pt x="90" y="85"/>
                    <a:pt x="97" y="85"/>
                  </a:cubicBezTo>
                  <a:cubicBezTo>
                    <a:pt x="94" y="71"/>
                    <a:pt x="94" y="59"/>
                    <a:pt x="105" y="52"/>
                  </a:cubicBezTo>
                  <a:cubicBezTo>
                    <a:pt x="131" y="33"/>
                    <a:pt x="105" y="22"/>
                    <a:pt x="101" y="7"/>
                  </a:cubicBezTo>
                  <a:cubicBezTo>
                    <a:pt x="94" y="4"/>
                    <a:pt x="8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1" name="Google Shape;44621;p28"/>
            <p:cNvSpPr/>
            <p:nvPr/>
          </p:nvSpPr>
          <p:spPr>
            <a:xfrm>
              <a:off x="-3947154" y="-3269204"/>
              <a:ext cx="3963" cy="3104"/>
            </a:xfrm>
            <a:custGeom>
              <a:avLst/>
              <a:gdLst/>
              <a:ahLst/>
              <a:cxnLst/>
              <a:rect l="l" t="t" r="r" b="b"/>
              <a:pathLst>
                <a:path w="83" h="65" extrusionOk="0">
                  <a:moveTo>
                    <a:pt x="45" y="1"/>
                  </a:moveTo>
                  <a:cubicBezTo>
                    <a:pt x="19" y="20"/>
                    <a:pt x="0" y="38"/>
                    <a:pt x="38" y="64"/>
                  </a:cubicBezTo>
                  <a:cubicBezTo>
                    <a:pt x="56" y="60"/>
                    <a:pt x="71" y="60"/>
                    <a:pt x="83" y="42"/>
                  </a:cubicBezTo>
                  <a:cubicBezTo>
                    <a:pt x="79" y="23"/>
                    <a:pt x="79"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2" name="Google Shape;44622;p28"/>
            <p:cNvSpPr/>
            <p:nvPr/>
          </p:nvSpPr>
          <p:spPr>
            <a:xfrm>
              <a:off x="-4166709" y="-3276701"/>
              <a:ext cx="7544" cy="10028"/>
            </a:xfrm>
            <a:custGeom>
              <a:avLst/>
              <a:gdLst/>
              <a:ahLst/>
              <a:cxnLst/>
              <a:rect l="l" t="t" r="r" b="b"/>
              <a:pathLst>
                <a:path w="158" h="210" extrusionOk="0">
                  <a:moveTo>
                    <a:pt x="64" y="1"/>
                  </a:moveTo>
                  <a:cubicBezTo>
                    <a:pt x="61" y="1"/>
                    <a:pt x="56" y="1"/>
                    <a:pt x="49" y="4"/>
                  </a:cubicBezTo>
                  <a:cubicBezTo>
                    <a:pt x="45" y="12"/>
                    <a:pt x="56" y="34"/>
                    <a:pt x="49" y="34"/>
                  </a:cubicBezTo>
                  <a:lnTo>
                    <a:pt x="42" y="34"/>
                  </a:lnTo>
                  <a:cubicBezTo>
                    <a:pt x="34" y="30"/>
                    <a:pt x="27" y="30"/>
                    <a:pt x="19" y="30"/>
                  </a:cubicBezTo>
                  <a:cubicBezTo>
                    <a:pt x="1" y="30"/>
                    <a:pt x="16" y="53"/>
                    <a:pt x="11" y="68"/>
                  </a:cubicBezTo>
                  <a:cubicBezTo>
                    <a:pt x="11" y="79"/>
                    <a:pt x="16" y="90"/>
                    <a:pt x="16" y="98"/>
                  </a:cubicBezTo>
                  <a:cubicBezTo>
                    <a:pt x="45" y="105"/>
                    <a:pt x="53" y="132"/>
                    <a:pt x="53" y="158"/>
                  </a:cubicBezTo>
                  <a:cubicBezTo>
                    <a:pt x="87" y="169"/>
                    <a:pt x="113" y="187"/>
                    <a:pt x="139" y="210"/>
                  </a:cubicBezTo>
                  <a:cubicBezTo>
                    <a:pt x="150" y="187"/>
                    <a:pt x="158" y="165"/>
                    <a:pt x="158" y="143"/>
                  </a:cubicBezTo>
                  <a:cubicBezTo>
                    <a:pt x="135" y="135"/>
                    <a:pt x="116" y="109"/>
                    <a:pt x="90" y="109"/>
                  </a:cubicBezTo>
                  <a:cubicBezTo>
                    <a:pt x="83" y="109"/>
                    <a:pt x="79" y="109"/>
                    <a:pt x="71" y="113"/>
                  </a:cubicBezTo>
                  <a:cubicBezTo>
                    <a:pt x="64" y="113"/>
                    <a:pt x="49" y="90"/>
                    <a:pt x="56" y="87"/>
                  </a:cubicBezTo>
                  <a:cubicBezTo>
                    <a:pt x="106" y="60"/>
                    <a:pt x="53" y="3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3" name="Google Shape;44623;p28"/>
            <p:cNvSpPr/>
            <p:nvPr/>
          </p:nvSpPr>
          <p:spPr>
            <a:xfrm>
              <a:off x="-3876150" y="-3526624"/>
              <a:ext cx="3104" cy="3677"/>
            </a:xfrm>
            <a:custGeom>
              <a:avLst/>
              <a:gdLst/>
              <a:ahLst/>
              <a:cxnLst/>
              <a:rect l="l" t="t" r="r" b="b"/>
              <a:pathLst>
                <a:path w="65" h="77" extrusionOk="0">
                  <a:moveTo>
                    <a:pt x="35" y="1"/>
                  </a:moveTo>
                  <a:cubicBezTo>
                    <a:pt x="20" y="12"/>
                    <a:pt x="1" y="20"/>
                    <a:pt x="5" y="46"/>
                  </a:cubicBezTo>
                  <a:cubicBezTo>
                    <a:pt x="5" y="46"/>
                    <a:pt x="20" y="46"/>
                    <a:pt x="27" y="50"/>
                  </a:cubicBezTo>
                  <a:cubicBezTo>
                    <a:pt x="42" y="50"/>
                    <a:pt x="42" y="64"/>
                    <a:pt x="46" y="76"/>
                  </a:cubicBezTo>
                  <a:cubicBezTo>
                    <a:pt x="65" y="50"/>
                    <a:pt x="61" y="23"/>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4" name="Google Shape;44624;p28"/>
            <p:cNvSpPr/>
            <p:nvPr/>
          </p:nvSpPr>
          <p:spPr>
            <a:xfrm>
              <a:off x="-3819375" y="-3182633"/>
              <a:ext cx="2913" cy="2722"/>
            </a:xfrm>
            <a:custGeom>
              <a:avLst/>
              <a:gdLst/>
              <a:ahLst/>
              <a:cxnLst/>
              <a:rect l="l" t="t" r="r" b="b"/>
              <a:pathLst>
                <a:path w="61" h="57" extrusionOk="0">
                  <a:moveTo>
                    <a:pt x="1" y="1"/>
                  </a:moveTo>
                  <a:lnTo>
                    <a:pt x="1" y="1"/>
                  </a:lnTo>
                  <a:cubicBezTo>
                    <a:pt x="4" y="27"/>
                    <a:pt x="9" y="57"/>
                    <a:pt x="31" y="57"/>
                  </a:cubicBezTo>
                  <a:cubicBezTo>
                    <a:pt x="38" y="57"/>
                    <a:pt x="49" y="53"/>
                    <a:pt x="57" y="49"/>
                  </a:cubicBezTo>
                  <a:lnTo>
                    <a:pt x="61" y="49"/>
                  </a:lnTo>
                  <a:lnTo>
                    <a:pt x="57" y="46"/>
                  </a:lnTo>
                  <a:cubicBezTo>
                    <a:pt x="38" y="31"/>
                    <a:pt x="20" y="1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5" name="Google Shape;44625;p28"/>
            <p:cNvSpPr/>
            <p:nvPr/>
          </p:nvSpPr>
          <p:spPr>
            <a:xfrm>
              <a:off x="-4094797" y="-3163724"/>
              <a:ext cx="5061" cy="5778"/>
            </a:xfrm>
            <a:custGeom>
              <a:avLst/>
              <a:gdLst/>
              <a:ahLst/>
              <a:cxnLst/>
              <a:rect l="l" t="t" r="r" b="b"/>
              <a:pathLst>
                <a:path w="106" h="121" extrusionOk="0">
                  <a:moveTo>
                    <a:pt x="27" y="1"/>
                  </a:moveTo>
                  <a:cubicBezTo>
                    <a:pt x="20" y="12"/>
                    <a:pt x="13" y="23"/>
                    <a:pt x="1" y="35"/>
                  </a:cubicBezTo>
                  <a:cubicBezTo>
                    <a:pt x="1" y="61"/>
                    <a:pt x="27" y="61"/>
                    <a:pt x="39" y="76"/>
                  </a:cubicBezTo>
                  <a:cubicBezTo>
                    <a:pt x="46" y="76"/>
                    <a:pt x="49" y="68"/>
                    <a:pt x="57" y="68"/>
                  </a:cubicBezTo>
                  <a:cubicBezTo>
                    <a:pt x="61" y="68"/>
                    <a:pt x="61" y="68"/>
                    <a:pt x="65" y="71"/>
                  </a:cubicBezTo>
                  <a:cubicBezTo>
                    <a:pt x="80" y="87"/>
                    <a:pt x="65" y="106"/>
                    <a:pt x="61" y="121"/>
                  </a:cubicBezTo>
                  <a:cubicBezTo>
                    <a:pt x="68" y="121"/>
                    <a:pt x="80" y="116"/>
                    <a:pt x="91" y="116"/>
                  </a:cubicBezTo>
                  <a:cubicBezTo>
                    <a:pt x="106" y="45"/>
                    <a:pt x="106" y="49"/>
                    <a:pt x="35" y="19"/>
                  </a:cubicBezTo>
                  <a:cubicBezTo>
                    <a:pt x="31" y="19"/>
                    <a:pt x="31" y="9"/>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6" name="Google Shape;44626;p28"/>
            <p:cNvSpPr/>
            <p:nvPr/>
          </p:nvSpPr>
          <p:spPr>
            <a:xfrm>
              <a:off x="-4169001" y="-3283672"/>
              <a:ext cx="8022" cy="7210"/>
            </a:xfrm>
            <a:custGeom>
              <a:avLst/>
              <a:gdLst/>
              <a:ahLst/>
              <a:cxnLst/>
              <a:rect l="l" t="t" r="r" b="b"/>
              <a:pathLst>
                <a:path w="168" h="151" extrusionOk="0">
                  <a:moveTo>
                    <a:pt x="33" y="1"/>
                  </a:moveTo>
                  <a:cubicBezTo>
                    <a:pt x="0" y="19"/>
                    <a:pt x="7" y="42"/>
                    <a:pt x="26" y="64"/>
                  </a:cubicBezTo>
                  <a:cubicBezTo>
                    <a:pt x="33" y="68"/>
                    <a:pt x="37" y="76"/>
                    <a:pt x="45" y="79"/>
                  </a:cubicBezTo>
                  <a:cubicBezTo>
                    <a:pt x="75" y="94"/>
                    <a:pt x="56" y="116"/>
                    <a:pt x="52" y="139"/>
                  </a:cubicBezTo>
                  <a:cubicBezTo>
                    <a:pt x="64" y="143"/>
                    <a:pt x="78" y="150"/>
                    <a:pt x="90" y="150"/>
                  </a:cubicBezTo>
                  <a:lnTo>
                    <a:pt x="97" y="150"/>
                  </a:lnTo>
                  <a:cubicBezTo>
                    <a:pt x="104" y="147"/>
                    <a:pt x="109" y="147"/>
                    <a:pt x="112" y="147"/>
                  </a:cubicBezTo>
                  <a:lnTo>
                    <a:pt x="116" y="147"/>
                  </a:lnTo>
                  <a:cubicBezTo>
                    <a:pt x="119" y="147"/>
                    <a:pt x="127" y="150"/>
                    <a:pt x="131" y="150"/>
                  </a:cubicBezTo>
                  <a:cubicBezTo>
                    <a:pt x="168" y="150"/>
                    <a:pt x="127" y="109"/>
                    <a:pt x="138" y="98"/>
                  </a:cubicBezTo>
                  <a:lnTo>
                    <a:pt x="119" y="98"/>
                  </a:lnTo>
                  <a:cubicBezTo>
                    <a:pt x="116" y="102"/>
                    <a:pt x="109" y="102"/>
                    <a:pt x="104" y="102"/>
                  </a:cubicBezTo>
                  <a:cubicBezTo>
                    <a:pt x="93" y="102"/>
                    <a:pt x="90" y="102"/>
                    <a:pt x="82" y="90"/>
                  </a:cubicBezTo>
                  <a:cubicBezTo>
                    <a:pt x="75" y="76"/>
                    <a:pt x="101" y="68"/>
                    <a:pt x="104" y="53"/>
                  </a:cubicBezTo>
                  <a:cubicBezTo>
                    <a:pt x="97" y="16"/>
                    <a:pt x="64" y="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7" name="Google Shape;44627;p28"/>
            <p:cNvSpPr/>
            <p:nvPr/>
          </p:nvSpPr>
          <p:spPr>
            <a:xfrm>
              <a:off x="-4165467" y="-3281142"/>
              <a:ext cx="3104" cy="2340"/>
            </a:xfrm>
            <a:custGeom>
              <a:avLst/>
              <a:gdLst/>
              <a:ahLst/>
              <a:cxnLst/>
              <a:rect l="l" t="t" r="r" b="b"/>
              <a:pathLst>
                <a:path w="65" h="49" extrusionOk="0">
                  <a:moveTo>
                    <a:pt x="30" y="0"/>
                  </a:moveTo>
                  <a:cubicBezTo>
                    <a:pt x="27" y="15"/>
                    <a:pt x="1" y="23"/>
                    <a:pt x="8" y="37"/>
                  </a:cubicBezTo>
                  <a:cubicBezTo>
                    <a:pt x="16" y="49"/>
                    <a:pt x="19" y="49"/>
                    <a:pt x="30" y="49"/>
                  </a:cubicBezTo>
                  <a:cubicBezTo>
                    <a:pt x="35" y="49"/>
                    <a:pt x="42" y="49"/>
                    <a:pt x="45" y="45"/>
                  </a:cubicBezTo>
                  <a:lnTo>
                    <a:pt x="64" y="45"/>
                  </a:lnTo>
                  <a:cubicBezTo>
                    <a:pt x="64" y="34"/>
                    <a:pt x="61" y="23"/>
                    <a:pt x="61" y="15"/>
                  </a:cubicBezTo>
                  <a:cubicBezTo>
                    <a:pt x="49" y="11"/>
                    <a:pt x="42" y="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8" name="Google Shape;44628;p28"/>
            <p:cNvSpPr/>
            <p:nvPr/>
          </p:nvSpPr>
          <p:spPr>
            <a:xfrm>
              <a:off x="-4182944" y="-3260275"/>
              <a:ext cx="3772" cy="2913"/>
            </a:xfrm>
            <a:custGeom>
              <a:avLst/>
              <a:gdLst/>
              <a:ahLst/>
              <a:cxnLst/>
              <a:rect l="l" t="t" r="r" b="b"/>
              <a:pathLst>
                <a:path w="79" h="61" extrusionOk="0">
                  <a:moveTo>
                    <a:pt x="15" y="0"/>
                  </a:moveTo>
                  <a:lnTo>
                    <a:pt x="15" y="0"/>
                  </a:lnTo>
                  <a:cubicBezTo>
                    <a:pt x="1" y="23"/>
                    <a:pt x="4" y="42"/>
                    <a:pt x="27" y="60"/>
                  </a:cubicBezTo>
                  <a:cubicBezTo>
                    <a:pt x="49" y="57"/>
                    <a:pt x="64" y="49"/>
                    <a:pt x="79" y="38"/>
                  </a:cubicBezTo>
                  <a:cubicBezTo>
                    <a:pt x="60" y="23"/>
                    <a:pt x="37" y="12"/>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9" name="Google Shape;44629;p28"/>
            <p:cNvSpPr/>
            <p:nvPr/>
          </p:nvSpPr>
          <p:spPr>
            <a:xfrm>
              <a:off x="-4081761" y="-3473765"/>
              <a:ext cx="5587" cy="3772"/>
            </a:xfrm>
            <a:custGeom>
              <a:avLst/>
              <a:gdLst/>
              <a:ahLst/>
              <a:cxnLst/>
              <a:rect l="l" t="t" r="r" b="b"/>
              <a:pathLst>
                <a:path w="117" h="79" extrusionOk="0">
                  <a:moveTo>
                    <a:pt x="45" y="1"/>
                  </a:moveTo>
                  <a:cubicBezTo>
                    <a:pt x="1" y="27"/>
                    <a:pt x="31" y="42"/>
                    <a:pt x="54" y="60"/>
                  </a:cubicBezTo>
                  <a:lnTo>
                    <a:pt x="54" y="75"/>
                  </a:lnTo>
                  <a:cubicBezTo>
                    <a:pt x="72" y="72"/>
                    <a:pt x="94" y="79"/>
                    <a:pt x="116" y="49"/>
                  </a:cubicBezTo>
                  <a:cubicBezTo>
                    <a:pt x="98" y="49"/>
                    <a:pt x="90" y="38"/>
                    <a:pt x="83" y="23"/>
                  </a:cubicBezTo>
                  <a:cubicBezTo>
                    <a:pt x="76" y="12"/>
                    <a:pt x="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0" name="Google Shape;44630;p28"/>
            <p:cNvSpPr/>
            <p:nvPr/>
          </p:nvSpPr>
          <p:spPr>
            <a:xfrm>
              <a:off x="-4079947" y="-3478015"/>
              <a:ext cx="3056" cy="3438"/>
            </a:xfrm>
            <a:custGeom>
              <a:avLst/>
              <a:gdLst/>
              <a:ahLst/>
              <a:cxnLst/>
              <a:rect l="l" t="t" r="r" b="b"/>
              <a:pathLst>
                <a:path w="64" h="72" extrusionOk="0">
                  <a:moveTo>
                    <a:pt x="23" y="0"/>
                  </a:moveTo>
                  <a:cubicBezTo>
                    <a:pt x="7" y="0"/>
                    <a:pt x="7" y="30"/>
                    <a:pt x="0" y="41"/>
                  </a:cubicBezTo>
                  <a:cubicBezTo>
                    <a:pt x="11" y="52"/>
                    <a:pt x="23" y="59"/>
                    <a:pt x="34" y="71"/>
                  </a:cubicBezTo>
                  <a:cubicBezTo>
                    <a:pt x="45" y="64"/>
                    <a:pt x="52" y="56"/>
                    <a:pt x="64" y="52"/>
                  </a:cubicBezTo>
                  <a:cubicBezTo>
                    <a:pt x="60" y="26"/>
                    <a:pt x="49" y="4"/>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1" name="Google Shape;44631;p28"/>
            <p:cNvSpPr/>
            <p:nvPr/>
          </p:nvSpPr>
          <p:spPr>
            <a:xfrm>
              <a:off x="-4081045" y="-3470900"/>
              <a:ext cx="2913" cy="3820"/>
            </a:xfrm>
            <a:custGeom>
              <a:avLst/>
              <a:gdLst/>
              <a:ahLst/>
              <a:cxnLst/>
              <a:rect l="l" t="t" r="r" b="b"/>
              <a:pathLst>
                <a:path w="61" h="80" extrusionOk="0">
                  <a:moveTo>
                    <a:pt x="39" y="0"/>
                  </a:moveTo>
                  <a:cubicBezTo>
                    <a:pt x="1" y="8"/>
                    <a:pt x="8" y="34"/>
                    <a:pt x="16" y="57"/>
                  </a:cubicBezTo>
                  <a:cubicBezTo>
                    <a:pt x="20" y="72"/>
                    <a:pt x="27" y="79"/>
                    <a:pt x="34" y="79"/>
                  </a:cubicBezTo>
                  <a:cubicBezTo>
                    <a:pt x="42" y="79"/>
                    <a:pt x="49" y="75"/>
                    <a:pt x="57" y="72"/>
                  </a:cubicBezTo>
                  <a:lnTo>
                    <a:pt x="61" y="72"/>
                  </a:lnTo>
                  <a:cubicBezTo>
                    <a:pt x="61" y="49"/>
                    <a:pt x="39" y="38"/>
                    <a:pt x="39" y="15"/>
                  </a:cubicBezTo>
                  <a:lnTo>
                    <a:pt x="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2" name="Google Shape;44632;p28"/>
            <p:cNvSpPr/>
            <p:nvPr/>
          </p:nvSpPr>
          <p:spPr>
            <a:xfrm>
              <a:off x="-4031767" y="-3547825"/>
              <a:ext cx="3438" cy="2531"/>
            </a:xfrm>
            <a:custGeom>
              <a:avLst/>
              <a:gdLst/>
              <a:ahLst/>
              <a:cxnLst/>
              <a:rect l="l" t="t" r="r" b="b"/>
              <a:pathLst>
                <a:path w="72" h="53" extrusionOk="0">
                  <a:moveTo>
                    <a:pt x="34" y="1"/>
                  </a:moveTo>
                  <a:cubicBezTo>
                    <a:pt x="16" y="1"/>
                    <a:pt x="8" y="15"/>
                    <a:pt x="1" y="53"/>
                  </a:cubicBezTo>
                  <a:cubicBezTo>
                    <a:pt x="23" y="37"/>
                    <a:pt x="45" y="19"/>
                    <a:pt x="71" y="11"/>
                  </a:cubicBezTo>
                  <a:cubicBezTo>
                    <a:pt x="56" y="4"/>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3" name="Google Shape;44633;p28"/>
            <p:cNvSpPr/>
            <p:nvPr/>
          </p:nvSpPr>
          <p:spPr>
            <a:xfrm>
              <a:off x="-4089783" y="-3164393"/>
              <a:ext cx="2388" cy="2340"/>
            </a:xfrm>
            <a:custGeom>
              <a:avLst/>
              <a:gdLst/>
              <a:ahLst/>
              <a:cxnLst/>
              <a:rect l="l" t="t" r="r" b="b"/>
              <a:pathLst>
                <a:path w="50" h="49" extrusionOk="0">
                  <a:moveTo>
                    <a:pt x="46" y="0"/>
                  </a:moveTo>
                  <a:cubicBezTo>
                    <a:pt x="27" y="4"/>
                    <a:pt x="1" y="0"/>
                    <a:pt x="4" y="30"/>
                  </a:cubicBezTo>
                  <a:cubicBezTo>
                    <a:pt x="4" y="41"/>
                    <a:pt x="15" y="49"/>
                    <a:pt x="23" y="49"/>
                  </a:cubicBezTo>
                  <a:lnTo>
                    <a:pt x="27" y="49"/>
                  </a:lnTo>
                  <a:cubicBezTo>
                    <a:pt x="46" y="45"/>
                    <a:pt x="49" y="33"/>
                    <a:pt x="46" y="15"/>
                  </a:cubicBezTo>
                  <a:lnTo>
                    <a:pt x="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4" name="Google Shape;44634;p28"/>
            <p:cNvSpPr/>
            <p:nvPr/>
          </p:nvSpPr>
          <p:spPr>
            <a:xfrm>
              <a:off x="-4181511" y="-3278993"/>
              <a:ext cx="6446" cy="7688"/>
            </a:xfrm>
            <a:custGeom>
              <a:avLst/>
              <a:gdLst/>
              <a:ahLst/>
              <a:cxnLst/>
              <a:rect l="l" t="t" r="r" b="b"/>
              <a:pathLst>
                <a:path w="135" h="161" extrusionOk="0">
                  <a:moveTo>
                    <a:pt x="15" y="0"/>
                  </a:moveTo>
                  <a:cubicBezTo>
                    <a:pt x="7" y="4"/>
                    <a:pt x="4" y="4"/>
                    <a:pt x="0" y="4"/>
                  </a:cubicBezTo>
                  <a:cubicBezTo>
                    <a:pt x="4" y="34"/>
                    <a:pt x="7" y="63"/>
                    <a:pt x="12" y="94"/>
                  </a:cubicBezTo>
                  <a:cubicBezTo>
                    <a:pt x="30" y="104"/>
                    <a:pt x="15" y="127"/>
                    <a:pt x="30" y="138"/>
                  </a:cubicBezTo>
                  <a:cubicBezTo>
                    <a:pt x="45" y="157"/>
                    <a:pt x="64" y="161"/>
                    <a:pt x="83" y="161"/>
                  </a:cubicBezTo>
                  <a:lnTo>
                    <a:pt x="112" y="161"/>
                  </a:lnTo>
                  <a:cubicBezTo>
                    <a:pt x="112" y="138"/>
                    <a:pt x="102" y="120"/>
                    <a:pt x="86" y="101"/>
                  </a:cubicBezTo>
                  <a:cubicBezTo>
                    <a:pt x="71" y="86"/>
                    <a:pt x="93" y="86"/>
                    <a:pt x="102" y="82"/>
                  </a:cubicBezTo>
                  <a:cubicBezTo>
                    <a:pt x="102" y="68"/>
                    <a:pt x="49" y="60"/>
                    <a:pt x="86" y="45"/>
                  </a:cubicBezTo>
                  <a:cubicBezTo>
                    <a:pt x="135" y="26"/>
                    <a:pt x="97" y="18"/>
                    <a:pt x="86" y="15"/>
                  </a:cubicBezTo>
                  <a:cubicBezTo>
                    <a:pt x="79" y="11"/>
                    <a:pt x="75" y="11"/>
                    <a:pt x="71" y="11"/>
                  </a:cubicBezTo>
                  <a:lnTo>
                    <a:pt x="41" y="11"/>
                  </a:lnTo>
                  <a:cubicBezTo>
                    <a:pt x="30" y="11"/>
                    <a:pt x="23" y="11"/>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5" name="Google Shape;44635;p28"/>
            <p:cNvSpPr/>
            <p:nvPr/>
          </p:nvSpPr>
          <p:spPr>
            <a:xfrm>
              <a:off x="-4182418" y="-3272403"/>
              <a:ext cx="6303" cy="4488"/>
            </a:xfrm>
            <a:custGeom>
              <a:avLst/>
              <a:gdLst/>
              <a:ahLst/>
              <a:cxnLst/>
              <a:rect l="l" t="t" r="r" b="b"/>
              <a:pathLst>
                <a:path w="132" h="94" extrusionOk="0">
                  <a:moveTo>
                    <a:pt x="26" y="0"/>
                  </a:moveTo>
                  <a:cubicBezTo>
                    <a:pt x="12" y="0"/>
                    <a:pt x="0" y="4"/>
                    <a:pt x="8" y="34"/>
                  </a:cubicBezTo>
                  <a:cubicBezTo>
                    <a:pt x="8" y="49"/>
                    <a:pt x="0" y="68"/>
                    <a:pt x="0" y="82"/>
                  </a:cubicBezTo>
                  <a:cubicBezTo>
                    <a:pt x="16" y="90"/>
                    <a:pt x="26" y="94"/>
                    <a:pt x="42" y="94"/>
                  </a:cubicBezTo>
                  <a:cubicBezTo>
                    <a:pt x="60" y="94"/>
                    <a:pt x="76" y="90"/>
                    <a:pt x="90" y="71"/>
                  </a:cubicBezTo>
                  <a:cubicBezTo>
                    <a:pt x="90" y="60"/>
                    <a:pt x="90" y="49"/>
                    <a:pt x="102" y="49"/>
                  </a:cubicBezTo>
                  <a:lnTo>
                    <a:pt x="112" y="49"/>
                  </a:lnTo>
                  <a:cubicBezTo>
                    <a:pt x="131" y="49"/>
                    <a:pt x="131" y="34"/>
                    <a:pt x="131" y="23"/>
                  </a:cubicBezTo>
                  <a:lnTo>
                    <a:pt x="102" y="23"/>
                  </a:lnTo>
                  <a:cubicBezTo>
                    <a:pt x="83" y="23"/>
                    <a:pt x="64" y="19"/>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6" name="Google Shape;44636;p28"/>
            <p:cNvSpPr/>
            <p:nvPr/>
          </p:nvSpPr>
          <p:spPr>
            <a:xfrm>
              <a:off x="-4166518" y="-3272069"/>
              <a:ext cx="4154" cy="5062"/>
            </a:xfrm>
            <a:custGeom>
              <a:avLst/>
              <a:gdLst/>
              <a:ahLst/>
              <a:cxnLst/>
              <a:rect l="l" t="t" r="r" b="b"/>
              <a:pathLst>
                <a:path w="87" h="106" extrusionOk="0">
                  <a:moveTo>
                    <a:pt x="12" y="1"/>
                  </a:moveTo>
                  <a:lnTo>
                    <a:pt x="12" y="1"/>
                  </a:lnTo>
                  <a:cubicBezTo>
                    <a:pt x="23" y="23"/>
                    <a:pt x="0" y="46"/>
                    <a:pt x="19" y="64"/>
                  </a:cubicBezTo>
                  <a:cubicBezTo>
                    <a:pt x="41" y="72"/>
                    <a:pt x="38" y="90"/>
                    <a:pt x="41" y="106"/>
                  </a:cubicBezTo>
                  <a:cubicBezTo>
                    <a:pt x="86" y="102"/>
                    <a:pt x="45" y="75"/>
                    <a:pt x="49" y="61"/>
                  </a:cubicBezTo>
                  <a:cubicBezTo>
                    <a:pt x="49" y="35"/>
                    <a:pt x="41" y="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7" name="Google Shape;44637;p28"/>
            <p:cNvSpPr/>
            <p:nvPr/>
          </p:nvSpPr>
          <p:spPr>
            <a:xfrm>
              <a:off x="-3811687" y="-3455047"/>
              <a:ext cx="3629" cy="2961"/>
            </a:xfrm>
            <a:custGeom>
              <a:avLst/>
              <a:gdLst/>
              <a:ahLst/>
              <a:cxnLst/>
              <a:rect l="l" t="t" r="r" b="b"/>
              <a:pathLst>
                <a:path w="76" h="62" extrusionOk="0">
                  <a:moveTo>
                    <a:pt x="45" y="1"/>
                  </a:moveTo>
                  <a:cubicBezTo>
                    <a:pt x="34" y="13"/>
                    <a:pt x="19" y="23"/>
                    <a:pt x="0" y="23"/>
                  </a:cubicBezTo>
                  <a:cubicBezTo>
                    <a:pt x="8" y="42"/>
                    <a:pt x="16" y="61"/>
                    <a:pt x="31" y="61"/>
                  </a:cubicBezTo>
                  <a:cubicBezTo>
                    <a:pt x="34" y="61"/>
                    <a:pt x="42" y="61"/>
                    <a:pt x="45" y="57"/>
                  </a:cubicBezTo>
                  <a:cubicBezTo>
                    <a:pt x="76" y="42"/>
                    <a:pt x="60" y="2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8" name="Google Shape;44638;p28"/>
            <p:cNvSpPr/>
            <p:nvPr/>
          </p:nvSpPr>
          <p:spPr>
            <a:xfrm>
              <a:off x="-3873237" y="-3522327"/>
              <a:ext cx="4823" cy="7354"/>
            </a:xfrm>
            <a:custGeom>
              <a:avLst/>
              <a:gdLst/>
              <a:ahLst/>
              <a:cxnLst/>
              <a:rect l="l" t="t" r="r" b="b"/>
              <a:pathLst>
                <a:path w="101" h="154" extrusionOk="0">
                  <a:moveTo>
                    <a:pt x="38" y="1"/>
                  </a:moveTo>
                  <a:cubicBezTo>
                    <a:pt x="30" y="1"/>
                    <a:pt x="22" y="1"/>
                    <a:pt x="19" y="12"/>
                  </a:cubicBezTo>
                  <a:cubicBezTo>
                    <a:pt x="33" y="50"/>
                    <a:pt x="15" y="83"/>
                    <a:pt x="4" y="128"/>
                  </a:cubicBezTo>
                  <a:cubicBezTo>
                    <a:pt x="4" y="131"/>
                    <a:pt x="4" y="135"/>
                    <a:pt x="0" y="140"/>
                  </a:cubicBezTo>
                  <a:cubicBezTo>
                    <a:pt x="7" y="143"/>
                    <a:pt x="15" y="147"/>
                    <a:pt x="19" y="154"/>
                  </a:cubicBezTo>
                  <a:cubicBezTo>
                    <a:pt x="26" y="150"/>
                    <a:pt x="30" y="150"/>
                    <a:pt x="33" y="150"/>
                  </a:cubicBezTo>
                  <a:lnTo>
                    <a:pt x="33" y="147"/>
                  </a:lnTo>
                  <a:cubicBezTo>
                    <a:pt x="45" y="109"/>
                    <a:pt x="90" y="102"/>
                    <a:pt x="101" y="64"/>
                  </a:cubicBezTo>
                  <a:lnTo>
                    <a:pt x="101" y="50"/>
                  </a:lnTo>
                  <a:cubicBezTo>
                    <a:pt x="93" y="53"/>
                    <a:pt x="83" y="61"/>
                    <a:pt x="78" y="61"/>
                  </a:cubicBezTo>
                  <a:cubicBezTo>
                    <a:pt x="75" y="61"/>
                    <a:pt x="71" y="53"/>
                    <a:pt x="75" y="35"/>
                  </a:cubicBezTo>
                  <a:cubicBezTo>
                    <a:pt x="78" y="27"/>
                    <a:pt x="78" y="16"/>
                    <a:pt x="78" y="9"/>
                  </a:cubicBezTo>
                  <a:lnTo>
                    <a:pt x="71" y="9"/>
                  </a:lnTo>
                  <a:cubicBezTo>
                    <a:pt x="67" y="9"/>
                    <a:pt x="60" y="5"/>
                    <a:pt x="52" y="5"/>
                  </a:cubicBezTo>
                  <a:cubicBezTo>
                    <a:pt x="49" y="1"/>
                    <a:pt x="41"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9" name="Google Shape;44639;p28"/>
            <p:cNvSpPr/>
            <p:nvPr/>
          </p:nvSpPr>
          <p:spPr>
            <a:xfrm>
              <a:off x="-3881498" y="-3630290"/>
              <a:ext cx="4536" cy="3963"/>
            </a:xfrm>
            <a:custGeom>
              <a:avLst/>
              <a:gdLst/>
              <a:ahLst/>
              <a:cxnLst/>
              <a:rect l="l" t="t" r="r" b="b"/>
              <a:pathLst>
                <a:path w="95" h="83" extrusionOk="0">
                  <a:moveTo>
                    <a:pt x="64" y="1"/>
                  </a:moveTo>
                  <a:cubicBezTo>
                    <a:pt x="42" y="8"/>
                    <a:pt x="16" y="1"/>
                    <a:pt x="1" y="23"/>
                  </a:cubicBezTo>
                  <a:cubicBezTo>
                    <a:pt x="16" y="41"/>
                    <a:pt x="4" y="82"/>
                    <a:pt x="38" y="82"/>
                  </a:cubicBezTo>
                  <a:lnTo>
                    <a:pt x="42" y="82"/>
                  </a:lnTo>
                  <a:cubicBezTo>
                    <a:pt x="94" y="79"/>
                    <a:pt x="42" y="34"/>
                    <a:pt x="64" y="15"/>
                  </a:cubicBezTo>
                  <a:lnTo>
                    <a:pt x="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0" name="Google Shape;44640;p28"/>
            <p:cNvSpPr/>
            <p:nvPr/>
          </p:nvSpPr>
          <p:spPr>
            <a:xfrm>
              <a:off x="-4178503" y="-3269586"/>
              <a:ext cx="6160" cy="5635"/>
            </a:xfrm>
            <a:custGeom>
              <a:avLst/>
              <a:gdLst/>
              <a:ahLst/>
              <a:cxnLst/>
              <a:rect l="l" t="t" r="r" b="b"/>
              <a:pathLst>
                <a:path w="129" h="118" extrusionOk="0">
                  <a:moveTo>
                    <a:pt x="83" y="1"/>
                  </a:moveTo>
                  <a:cubicBezTo>
                    <a:pt x="65" y="23"/>
                    <a:pt x="39" y="28"/>
                    <a:pt x="8" y="28"/>
                  </a:cubicBezTo>
                  <a:cubicBezTo>
                    <a:pt x="27" y="50"/>
                    <a:pt x="23" y="72"/>
                    <a:pt x="1" y="90"/>
                  </a:cubicBezTo>
                  <a:cubicBezTo>
                    <a:pt x="16" y="109"/>
                    <a:pt x="34" y="109"/>
                    <a:pt x="53" y="117"/>
                  </a:cubicBezTo>
                  <a:cubicBezTo>
                    <a:pt x="75" y="95"/>
                    <a:pt x="128" y="98"/>
                    <a:pt x="120" y="46"/>
                  </a:cubicBezTo>
                  <a:lnTo>
                    <a:pt x="120" y="46"/>
                  </a:lnTo>
                  <a:cubicBezTo>
                    <a:pt x="113" y="50"/>
                    <a:pt x="106" y="57"/>
                    <a:pt x="98" y="57"/>
                  </a:cubicBezTo>
                  <a:cubicBezTo>
                    <a:pt x="94" y="57"/>
                    <a:pt x="91" y="57"/>
                    <a:pt x="83" y="50"/>
                  </a:cubicBezTo>
                  <a:cubicBezTo>
                    <a:pt x="79" y="42"/>
                    <a:pt x="83" y="38"/>
                    <a:pt x="87" y="35"/>
                  </a:cubicBezTo>
                  <a:cubicBezTo>
                    <a:pt x="87" y="23"/>
                    <a:pt x="83" y="12"/>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1" name="Google Shape;44641;p28"/>
            <p:cNvSpPr/>
            <p:nvPr/>
          </p:nvSpPr>
          <p:spPr>
            <a:xfrm>
              <a:off x="-4182418" y="-3269013"/>
              <a:ext cx="5205" cy="3963"/>
            </a:xfrm>
            <a:custGeom>
              <a:avLst/>
              <a:gdLst/>
              <a:ahLst/>
              <a:cxnLst/>
              <a:rect l="l" t="t" r="r" b="b"/>
              <a:pathLst>
                <a:path w="109" h="83" extrusionOk="0">
                  <a:moveTo>
                    <a:pt x="90" y="0"/>
                  </a:moveTo>
                  <a:cubicBezTo>
                    <a:pt x="76" y="19"/>
                    <a:pt x="60" y="23"/>
                    <a:pt x="42" y="23"/>
                  </a:cubicBezTo>
                  <a:cubicBezTo>
                    <a:pt x="26" y="23"/>
                    <a:pt x="16" y="19"/>
                    <a:pt x="0" y="11"/>
                  </a:cubicBezTo>
                  <a:lnTo>
                    <a:pt x="0" y="11"/>
                  </a:lnTo>
                  <a:cubicBezTo>
                    <a:pt x="8" y="26"/>
                    <a:pt x="19" y="38"/>
                    <a:pt x="19" y="56"/>
                  </a:cubicBezTo>
                  <a:cubicBezTo>
                    <a:pt x="26" y="52"/>
                    <a:pt x="31" y="52"/>
                    <a:pt x="38" y="52"/>
                  </a:cubicBezTo>
                  <a:cubicBezTo>
                    <a:pt x="53" y="52"/>
                    <a:pt x="60" y="64"/>
                    <a:pt x="68" y="83"/>
                  </a:cubicBezTo>
                  <a:cubicBezTo>
                    <a:pt x="76" y="78"/>
                    <a:pt x="79" y="78"/>
                    <a:pt x="83" y="78"/>
                  </a:cubicBezTo>
                  <a:cubicBezTo>
                    <a:pt x="105" y="60"/>
                    <a:pt x="109" y="38"/>
                    <a:pt x="90" y="16"/>
                  </a:cubicBezTo>
                  <a:lnTo>
                    <a:pt x="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2" name="Google Shape;44642;p28"/>
            <p:cNvSpPr/>
            <p:nvPr/>
          </p:nvSpPr>
          <p:spPr>
            <a:xfrm>
              <a:off x="-3954651" y="-3202641"/>
              <a:ext cx="6303" cy="10028"/>
            </a:xfrm>
            <a:custGeom>
              <a:avLst/>
              <a:gdLst/>
              <a:ahLst/>
              <a:cxnLst/>
              <a:rect l="l" t="t" r="r" b="b"/>
              <a:pathLst>
                <a:path w="132" h="210" extrusionOk="0">
                  <a:moveTo>
                    <a:pt x="53" y="1"/>
                  </a:moveTo>
                  <a:cubicBezTo>
                    <a:pt x="42" y="1"/>
                    <a:pt x="30" y="5"/>
                    <a:pt x="19" y="5"/>
                  </a:cubicBezTo>
                  <a:cubicBezTo>
                    <a:pt x="45" y="53"/>
                    <a:pt x="0" y="98"/>
                    <a:pt x="8" y="143"/>
                  </a:cubicBezTo>
                  <a:cubicBezTo>
                    <a:pt x="53" y="146"/>
                    <a:pt x="45" y="191"/>
                    <a:pt x="64" y="210"/>
                  </a:cubicBezTo>
                  <a:cubicBezTo>
                    <a:pt x="87" y="199"/>
                    <a:pt x="109" y="180"/>
                    <a:pt x="97" y="158"/>
                  </a:cubicBezTo>
                  <a:cubicBezTo>
                    <a:pt x="79" y="110"/>
                    <a:pt x="101" y="75"/>
                    <a:pt x="123" y="42"/>
                  </a:cubicBezTo>
                  <a:cubicBezTo>
                    <a:pt x="128" y="42"/>
                    <a:pt x="128" y="39"/>
                    <a:pt x="131" y="34"/>
                  </a:cubicBezTo>
                  <a:lnTo>
                    <a:pt x="128" y="34"/>
                  </a:lnTo>
                  <a:cubicBezTo>
                    <a:pt x="97" y="34"/>
                    <a:pt x="83" y="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3" name="Google Shape;44643;p28"/>
            <p:cNvSpPr/>
            <p:nvPr/>
          </p:nvSpPr>
          <p:spPr>
            <a:xfrm>
              <a:off x="-4189533" y="-3232437"/>
              <a:ext cx="3581" cy="4011"/>
            </a:xfrm>
            <a:custGeom>
              <a:avLst/>
              <a:gdLst/>
              <a:ahLst/>
              <a:cxnLst/>
              <a:rect l="l" t="t" r="r" b="b"/>
              <a:pathLst>
                <a:path w="75" h="84" extrusionOk="0">
                  <a:moveTo>
                    <a:pt x="49" y="1"/>
                  </a:moveTo>
                  <a:cubicBezTo>
                    <a:pt x="41" y="1"/>
                    <a:pt x="34" y="4"/>
                    <a:pt x="26" y="4"/>
                  </a:cubicBezTo>
                  <a:cubicBezTo>
                    <a:pt x="30" y="23"/>
                    <a:pt x="23" y="35"/>
                    <a:pt x="11" y="49"/>
                  </a:cubicBezTo>
                  <a:cubicBezTo>
                    <a:pt x="0" y="64"/>
                    <a:pt x="4" y="75"/>
                    <a:pt x="18" y="83"/>
                  </a:cubicBezTo>
                  <a:cubicBezTo>
                    <a:pt x="41" y="79"/>
                    <a:pt x="56" y="64"/>
                    <a:pt x="63" y="45"/>
                  </a:cubicBezTo>
                  <a:cubicBezTo>
                    <a:pt x="63" y="35"/>
                    <a:pt x="68" y="30"/>
                    <a:pt x="75" y="27"/>
                  </a:cubicBezTo>
                  <a:cubicBezTo>
                    <a:pt x="71"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4" name="Google Shape;44644;p28"/>
            <p:cNvSpPr/>
            <p:nvPr/>
          </p:nvSpPr>
          <p:spPr>
            <a:xfrm>
              <a:off x="-3868462" y="-3522136"/>
              <a:ext cx="3104" cy="5205"/>
            </a:xfrm>
            <a:custGeom>
              <a:avLst/>
              <a:gdLst/>
              <a:ahLst/>
              <a:cxnLst/>
              <a:rect l="l" t="t" r="r" b="b"/>
              <a:pathLst>
                <a:path w="65" h="109" extrusionOk="0">
                  <a:moveTo>
                    <a:pt x="23" y="1"/>
                  </a:moveTo>
                  <a:cubicBezTo>
                    <a:pt x="5" y="12"/>
                    <a:pt x="9" y="31"/>
                    <a:pt x="1" y="46"/>
                  </a:cubicBezTo>
                  <a:lnTo>
                    <a:pt x="1" y="60"/>
                  </a:lnTo>
                  <a:cubicBezTo>
                    <a:pt x="23" y="68"/>
                    <a:pt x="16" y="94"/>
                    <a:pt x="35" y="98"/>
                  </a:cubicBezTo>
                  <a:cubicBezTo>
                    <a:pt x="38" y="101"/>
                    <a:pt x="50" y="109"/>
                    <a:pt x="57" y="109"/>
                  </a:cubicBezTo>
                  <a:cubicBezTo>
                    <a:pt x="61" y="109"/>
                    <a:pt x="64" y="105"/>
                    <a:pt x="64" y="86"/>
                  </a:cubicBezTo>
                  <a:lnTo>
                    <a:pt x="61" y="83"/>
                  </a:lnTo>
                  <a:lnTo>
                    <a:pt x="57" y="79"/>
                  </a:lnTo>
                  <a:cubicBezTo>
                    <a:pt x="42" y="57"/>
                    <a:pt x="31" y="27"/>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5" name="Google Shape;44645;p28"/>
            <p:cNvSpPr/>
            <p:nvPr/>
          </p:nvSpPr>
          <p:spPr>
            <a:xfrm>
              <a:off x="-3896300" y="-3632104"/>
              <a:ext cx="5778" cy="4011"/>
            </a:xfrm>
            <a:custGeom>
              <a:avLst/>
              <a:gdLst/>
              <a:ahLst/>
              <a:cxnLst/>
              <a:rect l="l" t="t" r="r" b="b"/>
              <a:pathLst>
                <a:path w="121" h="84" extrusionOk="0">
                  <a:moveTo>
                    <a:pt x="95" y="1"/>
                  </a:moveTo>
                  <a:cubicBezTo>
                    <a:pt x="72" y="8"/>
                    <a:pt x="53" y="23"/>
                    <a:pt x="34" y="39"/>
                  </a:cubicBezTo>
                  <a:cubicBezTo>
                    <a:pt x="27" y="53"/>
                    <a:pt x="0" y="61"/>
                    <a:pt x="12" y="84"/>
                  </a:cubicBezTo>
                  <a:cubicBezTo>
                    <a:pt x="45" y="68"/>
                    <a:pt x="87" y="68"/>
                    <a:pt x="109" y="27"/>
                  </a:cubicBezTo>
                  <a:cubicBezTo>
                    <a:pt x="109" y="16"/>
                    <a:pt x="121"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6" name="Google Shape;44646;p28"/>
            <p:cNvSpPr/>
            <p:nvPr/>
          </p:nvSpPr>
          <p:spPr>
            <a:xfrm>
              <a:off x="-4072450" y="-3333285"/>
              <a:ext cx="2674" cy="1624"/>
            </a:xfrm>
            <a:custGeom>
              <a:avLst/>
              <a:gdLst/>
              <a:ahLst/>
              <a:cxnLst/>
              <a:rect l="l" t="t" r="r" b="b"/>
              <a:pathLst>
                <a:path w="56" h="34" extrusionOk="0">
                  <a:moveTo>
                    <a:pt x="38" y="1"/>
                  </a:moveTo>
                  <a:cubicBezTo>
                    <a:pt x="23" y="4"/>
                    <a:pt x="11" y="4"/>
                    <a:pt x="0" y="4"/>
                  </a:cubicBezTo>
                  <a:lnTo>
                    <a:pt x="0" y="8"/>
                  </a:lnTo>
                  <a:cubicBezTo>
                    <a:pt x="0" y="27"/>
                    <a:pt x="11" y="34"/>
                    <a:pt x="26" y="34"/>
                  </a:cubicBezTo>
                  <a:lnTo>
                    <a:pt x="34" y="34"/>
                  </a:lnTo>
                  <a:cubicBezTo>
                    <a:pt x="45" y="30"/>
                    <a:pt x="56" y="27"/>
                    <a:pt x="56" y="16"/>
                  </a:cubicBezTo>
                  <a:cubicBezTo>
                    <a:pt x="56" y="8"/>
                    <a:pt x="49"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7" name="Google Shape;44647;p28"/>
            <p:cNvSpPr/>
            <p:nvPr/>
          </p:nvSpPr>
          <p:spPr>
            <a:xfrm>
              <a:off x="-4086727" y="-3539087"/>
              <a:ext cx="7544" cy="6112"/>
            </a:xfrm>
            <a:custGeom>
              <a:avLst/>
              <a:gdLst/>
              <a:ahLst/>
              <a:cxnLst/>
              <a:rect l="l" t="t" r="r" b="b"/>
              <a:pathLst>
                <a:path w="158" h="128" extrusionOk="0">
                  <a:moveTo>
                    <a:pt x="71" y="1"/>
                  </a:moveTo>
                  <a:lnTo>
                    <a:pt x="71" y="1"/>
                  </a:lnTo>
                  <a:cubicBezTo>
                    <a:pt x="45" y="20"/>
                    <a:pt x="75" y="53"/>
                    <a:pt x="53" y="75"/>
                  </a:cubicBezTo>
                  <a:lnTo>
                    <a:pt x="49" y="75"/>
                  </a:lnTo>
                  <a:cubicBezTo>
                    <a:pt x="41" y="75"/>
                    <a:pt x="37" y="72"/>
                    <a:pt x="30" y="68"/>
                  </a:cubicBezTo>
                  <a:cubicBezTo>
                    <a:pt x="23" y="60"/>
                    <a:pt x="19" y="56"/>
                    <a:pt x="11" y="56"/>
                  </a:cubicBezTo>
                  <a:lnTo>
                    <a:pt x="1" y="56"/>
                  </a:lnTo>
                  <a:cubicBezTo>
                    <a:pt x="4" y="94"/>
                    <a:pt x="4" y="127"/>
                    <a:pt x="53" y="127"/>
                  </a:cubicBezTo>
                  <a:lnTo>
                    <a:pt x="56" y="127"/>
                  </a:lnTo>
                  <a:cubicBezTo>
                    <a:pt x="82" y="98"/>
                    <a:pt x="135" y="124"/>
                    <a:pt x="158" y="82"/>
                  </a:cubicBezTo>
                  <a:cubicBezTo>
                    <a:pt x="108" y="79"/>
                    <a:pt x="116" y="15"/>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8" name="Google Shape;44648;p28"/>
            <p:cNvSpPr/>
            <p:nvPr/>
          </p:nvSpPr>
          <p:spPr>
            <a:xfrm>
              <a:off x="-4089401" y="-3539994"/>
              <a:ext cx="3056" cy="3629"/>
            </a:xfrm>
            <a:custGeom>
              <a:avLst/>
              <a:gdLst/>
              <a:ahLst/>
              <a:cxnLst/>
              <a:rect l="l" t="t" r="r" b="b"/>
              <a:pathLst>
                <a:path w="64" h="76" extrusionOk="0">
                  <a:moveTo>
                    <a:pt x="34" y="1"/>
                  </a:moveTo>
                  <a:lnTo>
                    <a:pt x="34" y="1"/>
                  </a:lnTo>
                  <a:cubicBezTo>
                    <a:pt x="0" y="42"/>
                    <a:pt x="4" y="56"/>
                    <a:pt x="57" y="75"/>
                  </a:cubicBezTo>
                  <a:cubicBezTo>
                    <a:pt x="48" y="53"/>
                    <a:pt x="64" y="20"/>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9" name="Google Shape;44649;p28"/>
            <p:cNvSpPr/>
            <p:nvPr/>
          </p:nvSpPr>
          <p:spPr>
            <a:xfrm>
              <a:off x="-4091407" y="-3534599"/>
              <a:ext cx="3438" cy="2340"/>
            </a:xfrm>
            <a:custGeom>
              <a:avLst/>
              <a:gdLst/>
              <a:ahLst/>
              <a:cxnLst/>
              <a:rect l="l" t="t" r="r" b="b"/>
              <a:pathLst>
                <a:path w="72" h="49" extrusionOk="0">
                  <a:moveTo>
                    <a:pt x="42" y="0"/>
                  </a:moveTo>
                  <a:cubicBezTo>
                    <a:pt x="38" y="4"/>
                    <a:pt x="31" y="4"/>
                    <a:pt x="27" y="4"/>
                  </a:cubicBezTo>
                  <a:lnTo>
                    <a:pt x="23" y="7"/>
                  </a:lnTo>
                  <a:cubicBezTo>
                    <a:pt x="23" y="11"/>
                    <a:pt x="20" y="19"/>
                    <a:pt x="16" y="22"/>
                  </a:cubicBezTo>
                  <a:cubicBezTo>
                    <a:pt x="4" y="30"/>
                    <a:pt x="1" y="38"/>
                    <a:pt x="9" y="45"/>
                  </a:cubicBezTo>
                  <a:cubicBezTo>
                    <a:pt x="16" y="48"/>
                    <a:pt x="23" y="48"/>
                    <a:pt x="27" y="48"/>
                  </a:cubicBezTo>
                  <a:cubicBezTo>
                    <a:pt x="42" y="48"/>
                    <a:pt x="54" y="33"/>
                    <a:pt x="61" y="19"/>
                  </a:cubicBezTo>
                  <a:cubicBezTo>
                    <a:pt x="72" y="0"/>
                    <a:pt x="54"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0" name="Google Shape;44650;p28"/>
            <p:cNvSpPr/>
            <p:nvPr/>
          </p:nvSpPr>
          <p:spPr>
            <a:xfrm>
              <a:off x="-3957850" y="-3203357"/>
              <a:ext cx="4154" cy="2388"/>
            </a:xfrm>
            <a:custGeom>
              <a:avLst/>
              <a:gdLst/>
              <a:ahLst/>
              <a:cxnLst/>
              <a:rect l="l" t="t" r="r" b="b"/>
              <a:pathLst>
                <a:path w="87" h="50" extrusionOk="0">
                  <a:moveTo>
                    <a:pt x="26" y="1"/>
                  </a:moveTo>
                  <a:cubicBezTo>
                    <a:pt x="7" y="1"/>
                    <a:pt x="0" y="12"/>
                    <a:pt x="4" y="27"/>
                  </a:cubicBezTo>
                  <a:cubicBezTo>
                    <a:pt x="4" y="42"/>
                    <a:pt x="15" y="49"/>
                    <a:pt x="30" y="49"/>
                  </a:cubicBezTo>
                  <a:cubicBezTo>
                    <a:pt x="33" y="49"/>
                    <a:pt x="38" y="49"/>
                    <a:pt x="45" y="46"/>
                  </a:cubicBezTo>
                  <a:cubicBezTo>
                    <a:pt x="60" y="38"/>
                    <a:pt x="75" y="27"/>
                    <a:pt x="86" y="20"/>
                  </a:cubicBezTo>
                  <a:cubicBezTo>
                    <a:pt x="83" y="16"/>
                    <a:pt x="78" y="12"/>
                    <a:pt x="71" y="4"/>
                  </a:cubicBezTo>
                  <a:cubicBezTo>
                    <a:pt x="60" y="4"/>
                    <a:pt x="49" y="4"/>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1" name="Google Shape;44651;p28"/>
            <p:cNvSpPr/>
            <p:nvPr/>
          </p:nvSpPr>
          <p:spPr>
            <a:xfrm>
              <a:off x="-3964631" y="-3208705"/>
              <a:ext cx="2340" cy="1862"/>
            </a:xfrm>
            <a:custGeom>
              <a:avLst/>
              <a:gdLst/>
              <a:ahLst/>
              <a:cxnLst/>
              <a:rect l="l" t="t" r="r" b="b"/>
              <a:pathLst>
                <a:path w="49" h="39" extrusionOk="0">
                  <a:moveTo>
                    <a:pt x="30" y="1"/>
                  </a:moveTo>
                  <a:cubicBezTo>
                    <a:pt x="18" y="1"/>
                    <a:pt x="11" y="4"/>
                    <a:pt x="4" y="16"/>
                  </a:cubicBezTo>
                  <a:cubicBezTo>
                    <a:pt x="0" y="27"/>
                    <a:pt x="11" y="38"/>
                    <a:pt x="18" y="38"/>
                  </a:cubicBezTo>
                  <a:lnTo>
                    <a:pt x="23" y="38"/>
                  </a:lnTo>
                  <a:cubicBezTo>
                    <a:pt x="41" y="38"/>
                    <a:pt x="49" y="23"/>
                    <a:pt x="49" y="4"/>
                  </a:cubicBezTo>
                  <a:cubicBezTo>
                    <a:pt x="45" y="4"/>
                    <a:pt x="37"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2" name="Google Shape;44652;p28"/>
            <p:cNvSpPr/>
            <p:nvPr/>
          </p:nvSpPr>
          <p:spPr>
            <a:xfrm>
              <a:off x="-3981964" y="-3216727"/>
              <a:ext cx="5061" cy="4679"/>
            </a:xfrm>
            <a:custGeom>
              <a:avLst/>
              <a:gdLst/>
              <a:ahLst/>
              <a:cxnLst/>
              <a:rect l="l" t="t" r="r" b="b"/>
              <a:pathLst>
                <a:path w="106" h="98" extrusionOk="0">
                  <a:moveTo>
                    <a:pt x="12" y="1"/>
                  </a:moveTo>
                  <a:cubicBezTo>
                    <a:pt x="8" y="1"/>
                    <a:pt x="5" y="1"/>
                    <a:pt x="0" y="4"/>
                  </a:cubicBezTo>
                  <a:cubicBezTo>
                    <a:pt x="0" y="34"/>
                    <a:pt x="5" y="64"/>
                    <a:pt x="27" y="91"/>
                  </a:cubicBezTo>
                  <a:lnTo>
                    <a:pt x="41" y="91"/>
                  </a:lnTo>
                  <a:cubicBezTo>
                    <a:pt x="53" y="91"/>
                    <a:pt x="60" y="91"/>
                    <a:pt x="72" y="94"/>
                  </a:cubicBezTo>
                  <a:cubicBezTo>
                    <a:pt x="79" y="94"/>
                    <a:pt x="90" y="98"/>
                    <a:pt x="98" y="98"/>
                  </a:cubicBezTo>
                  <a:lnTo>
                    <a:pt x="105" y="98"/>
                  </a:lnTo>
                  <a:cubicBezTo>
                    <a:pt x="101" y="79"/>
                    <a:pt x="94" y="60"/>
                    <a:pt x="94" y="42"/>
                  </a:cubicBezTo>
                  <a:cubicBezTo>
                    <a:pt x="98" y="20"/>
                    <a:pt x="101" y="20"/>
                    <a:pt x="79" y="8"/>
                  </a:cubicBezTo>
                  <a:cubicBezTo>
                    <a:pt x="72" y="15"/>
                    <a:pt x="64" y="20"/>
                    <a:pt x="60" y="20"/>
                  </a:cubicBezTo>
                  <a:cubicBezTo>
                    <a:pt x="49" y="20"/>
                    <a:pt x="41" y="12"/>
                    <a:pt x="34" y="8"/>
                  </a:cubicBezTo>
                  <a:cubicBezTo>
                    <a:pt x="27" y="4"/>
                    <a:pt x="19"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3" name="Google Shape;44653;p28"/>
            <p:cNvSpPr/>
            <p:nvPr/>
          </p:nvSpPr>
          <p:spPr>
            <a:xfrm>
              <a:off x="-3930346" y="-3227996"/>
              <a:ext cx="3247" cy="2578"/>
            </a:xfrm>
            <a:custGeom>
              <a:avLst/>
              <a:gdLst/>
              <a:ahLst/>
              <a:cxnLst/>
              <a:rect l="l" t="t" r="r" b="b"/>
              <a:pathLst>
                <a:path w="68" h="54" extrusionOk="0">
                  <a:moveTo>
                    <a:pt x="52" y="1"/>
                  </a:moveTo>
                  <a:cubicBezTo>
                    <a:pt x="41" y="1"/>
                    <a:pt x="30" y="4"/>
                    <a:pt x="18" y="9"/>
                  </a:cubicBezTo>
                  <a:cubicBezTo>
                    <a:pt x="7" y="31"/>
                    <a:pt x="0" y="54"/>
                    <a:pt x="37" y="54"/>
                  </a:cubicBezTo>
                  <a:lnTo>
                    <a:pt x="41" y="54"/>
                  </a:lnTo>
                  <a:cubicBezTo>
                    <a:pt x="52" y="49"/>
                    <a:pt x="63" y="46"/>
                    <a:pt x="67" y="35"/>
                  </a:cubicBezTo>
                  <a:cubicBezTo>
                    <a:pt x="67" y="9"/>
                    <a:pt x="63"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4" name="Google Shape;44654;p28"/>
            <p:cNvSpPr/>
            <p:nvPr/>
          </p:nvSpPr>
          <p:spPr>
            <a:xfrm>
              <a:off x="-3927529" y="-3231195"/>
              <a:ext cx="2579" cy="4011"/>
            </a:xfrm>
            <a:custGeom>
              <a:avLst/>
              <a:gdLst/>
              <a:ahLst/>
              <a:cxnLst/>
              <a:rect l="l" t="t" r="r" b="b"/>
              <a:pathLst>
                <a:path w="54" h="84" extrusionOk="0">
                  <a:moveTo>
                    <a:pt x="31" y="1"/>
                  </a:moveTo>
                  <a:cubicBezTo>
                    <a:pt x="19" y="27"/>
                    <a:pt x="0" y="57"/>
                    <a:pt x="38" y="83"/>
                  </a:cubicBezTo>
                  <a:cubicBezTo>
                    <a:pt x="34" y="57"/>
                    <a:pt x="53" y="31"/>
                    <a:pt x="42" y="4"/>
                  </a:cubicBezTo>
                  <a:cubicBezTo>
                    <a:pt x="42" y="1"/>
                    <a:pt x="4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5" name="Google Shape;44655;p28"/>
            <p:cNvSpPr/>
            <p:nvPr/>
          </p:nvSpPr>
          <p:spPr>
            <a:xfrm>
              <a:off x="-4169383" y="-3273645"/>
              <a:ext cx="3963" cy="6255"/>
            </a:xfrm>
            <a:custGeom>
              <a:avLst/>
              <a:gdLst/>
              <a:ahLst/>
              <a:cxnLst/>
              <a:rect l="l" t="t" r="r" b="b"/>
              <a:pathLst>
                <a:path w="83" h="131" extrusionOk="0">
                  <a:moveTo>
                    <a:pt x="45" y="0"/>
                  </a:moveTo>
                  <a:cubicBezTo>
                    <a:pt x="5" y="0"/>
                    <a:pt x="0" y="37"/>
                    <a:pt x="0" y="75"/>
                  </a:cubicBezTo>
                  <a:lnTo>
                    <a:pt x="5" y="75"/>
                  </a:lnTo>
                  <a:cubicBezTo>
                    <a:pt x="41" y="75"/>
                    <a:pt x="53" y="97"/>
                    <a:pt x="53" y="131"/>
                  </a:cubicBezTo>
                  <a:cubicBezTo>
                    <a:pt x="75" y="127"/>
                    <a:pt x="83" y="116"/>
                    <a:pt x="79" y="97"/>
                  </a:cubicBezTo>
                  <a:cubicBezTo>
                    <a:pt x="60" y="79"/>
                    <a:pt x="83" y="56"/>
                    <a:pt x="72" y="34"/>
                  </a:cubicBezTo>
                  <a:cubicBezTo>
                    <a:pt x="72" y="26"/>
                    <a:pt x="67" y="15"/>
                    <a:pt x="67" y="4"/>
                  </a:cubicBezTo>
                  <a:cubicBezTo>
                    <a:pt x="60" y="4"/>
                    <a:pt x="49"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6" name="Google Shape;44656;p28"/>
            <p:cNvSpPr/>
            <p:nvPr/>
          </p:nvSpPr>
          <p:spPr>
            <a:xfrm>
              <a:off x="-4174014" y="-3273311"/>
              <a:ext cx="3820" cy="2531"/>
            </a:xfrm>
            <a:custGeom>
              <a:avLst/>
              <a:gdLst/>
              <a:ahLst/>
              <a:cxnLst/>
              <a:rect l="l" t="t" r="r" b="b"/>
              <a:pathLst>
                <a:path w="80" h="53" extrusionOk="0">
                  <a:moveTo>
                    <a:pt x="12" y="1"/>
                  </a:moveTo>
                  <a:cubicBezTo>
                    <a:pt x="7" y="8"/>
                    <a:pt x="4" y="11"/>
                    <a:pt x="0" y="19"/>
                  </a:cubicBezTo>
                  <a:cubicBezTo>
                    <a:pt x="4" y="23"/>
                    <a:pt x="7" y="27"/>
                    <a:pt x="15" y="30"/>
                  </a:cubicBezTo>
                  <a:cubicBezTo>
                    <a:pt x="30" y="34"/>
                    <a:pt x="41" y="53"/>
                    <a:pt x="60" y="53"/>
                  </a:cubicBezTo>
                  <a:cubicBezTo>
                    <a:pt x="60" y="53"/>
                    <a:pt x="64" y="53"/>
                    <a:pt x="67" y="49"/>
                  </a:cubicBezTo>
                  <a:cubicBezTo>
                    <a:pt x="79" y="46"/>
                    <a:pt x="79" y="34"/>
                    <a:pt x="75" y="27"/>
                  </a:cubicBezTo>
                  <a:cubicBezTo>
                    <a:pt x="67" y="4"/>
                    <a:pt x="52"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7" name="Google Shape;44657;p28"/>
            <p:cNvSpPr/>
            <p:nvPr/>
          </p:nvSpPr>
          <p:spPr>
            <a:xfrm>
              <a:off x="-4171006" y="-3270111"/>
              <a:ext cx="4154" cy="2722"/>
            </a:xfrm>
            <a:custGeom>
              <a:avLst/>
              <a:gdLst/>
              <a:ahLst/>
              <a:cxnLst/>
              <a:rect l="l" t="t" r="r" b="b"/>
              <a:pathLst>
                <a:path w="87" h="57" extrusionOk="0">
                  <a:moveTo>
                    <a:pt x="34" y="1"/>
                  </a:moveTo>
                  <a:cubicBezTo>
                    <a:pt x="1" y="34"/>
                    <a:pt x="53" y="27"/>
                    <a:pt x="56" y="46"/>
                  </a:cubicBezTo>
                  <a:cubicBezTo>
                    <a:pt x="65" y="49"/>
                    <a:pt x="75" y="53"/>
                    <a:pt x="87" y="57"/>
                  </a:cubicBezTo>
                  <a:cubicBezTo>
                    <a:pt x="87" y="23"/>
                    <a:pt x="75" y="1"/>
                    <a:pt x="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8" name="Google Shape;44658;p28"/>
            <p:cNvSpPr/>
            <p:nvPr/>
          </p:nvSpPr>
          <p:spPr>
            <a:xfrm>
              <a:off x="-4174540" y="-3272403"/>
              <a:ext cx="2722" cy="4488"/>
            </a:xfrm>
            <a:custGeom>
              <a:avLst/>
              <a:gdLst/>
              <a:ahLst/>
              <a:cxnLst/>
              <a:rect l="l" t="t" r="r" b="b"/>
              <a:pathLst>
                <a:path w="57" h="94" extrusionOk="0">
                  <a:moveTo>
                    <a:pt x="8" y="0"/>
                  </a:moveTo>
                  <a:cubicBezTo>
                    <a:pt x="15" y="23"/>
                    <a:pt x="11" y="42"/>
                    <a:pt x="0" y="60"/>
                  </a:cubicBezTo>
                  <a:cubicBezTo>
                    <a:pt x="0" y="71"/>
                    <a:pt x="4" y="82"/>
                    <a:pt x="4" y="94"/>
                  </a:cubicBezTo>
                  <a:cubicBezTo>
                    <a:pt x="56" y="79"/>
                    <a:pt x="30" y="42"/>
                    <a:pt x="26" y="11"/>
                  </a:cubicBezTo>
                  <a:cubicBezTo>
                    <a:pt x="18" y="8"/>
                    <a:pt x="15" y="4"/>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9" name="Google Shape;44659;p28"/>
            <p:cNvSpPr/>
            <p:nvPr/>
          </p:nvSpPr>
          <p:spPr>
            <a:xfrm>
              <a:off x="-4168332" y="-3279900"/>
              <a:ext cx="2913" cy="2865"/>
            </a:xfrm>
            <a:custGeom>
              <a:avLst/>
              <a:gdLst/>
              <a:ahLst/>
              <a:cxnLst/>
              <a:rect l="l" t="t" r="r" b="b"/>
              <a:pathLst>
                <a:path w="61" h="60" extrusionOk="0">
                  <a:moveTo>
                    <a:pt x="31" y="0"/>
                  </a:moveTo>
                  <a:cubicBezTo>
                    <a:pt x="0" y="15"/>
                    <a:pt x="0" y="37"/>
                    <a:pt x="23" y="60"/>
                  </a:cubicBezTo>
                  <a:lnTo>
                    <a:pt x="38" y="60"/>
                  </a:lnTo>
                  <a:cubicBezTo>
                    <a:pt x="42" y="37"/>
                    <a:pt x="61" y="15"/>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0" name="Google Shape;44660;p28"/>
            <p:cNvSpPr/>
            <p:nvPr/>
          </p:nvSpPr>
          <p:spPr>
            <a:xfrm>
              <a:off x="-4008179" y="-3327411"/>
              <a:ext cx="3581" cy="2913"/>
            </a:xfrm>
            <a:custGeom>
              <a:avLst/>
              <a:gdLst/>
              <a:ahLst/>
              <a:cxnLst/>
              <a:rect l="l" t="t" r="r" b="b"/>
              <a:pathLst>
                <a:path w="75" h="61" extrusionOk="0">
                  <a:moveTo>
                    <a:pt x="52" y="1"/>
                  </a:moveTo>
                  <a:cubicBezTo>
                    <a:pt x="52" y="1"/>
                    <a:pt x="48" y="5"/>
                    <a:pt x="45" y="5"/>
                  </a:cubicBezTo>
                  <a:cubicBezTo>
                    <a:pt x="38" y="9"/>
                    <a:pt x="33" y="12"/>
                    <a:pt x="26" y="16"/>
                  </a:cubicBezTo>
                  <a:cubicBezTo>
                    <a:pt x="19" y="23"/>
                    <a:pt x="0" y="31"/>
                    <a:pt x="11" y="42"/>
                  </a:cubicBezTo>
                  <a:cubicBezTo>
                    <a:pt x="15" y="53"/>
                    <a:pt x="30" y="61"/>
                    <a:pt x="41" y="61"/>
                  </a:cubicBezTo>
                  <a:lnTo>
                    <a:pt x="45" y="61"/>
                  </a:lnTo>
                  <a:cubicBezTo>
                    <a:pt x="71" y="61"/>
                    <a:pt x="48" y="38"/>
                    <a:pt x="52" y="31"/>
                  </a:cubicBezTo>
                  <a:cubicBezTo>
                    <a:pt x="56" y="19"/>
                    <a:pt x="67" y="16"/>
                    <a:pt x="75" y="16"/>
                  </a:cubicBezTo>
                  <a:cubicBezTo>
                    <a:pt x="71" y="5"/>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1" name="Google Shape;44661;p28"/>
            <p:cNvSpPr/>
            <p:nvPr/>
          </p:nvSpPr>
          <p:spPr>
            <a:xfrm>
              <a:off x="-4092075" y="-3158185"/>
              <a:ext cx="4345" cy="2913"/>
            </a:xfrm>
            <a:custGeom>
              <a:avLst/>
              <a:gdLst/>
              <a:ahLst/>
              <a:cxnLst/>
              <a:rect l="l" t="t" r="r" b="b"/>
              <a:pathLst>
                <a:path w="91" h="61" extrusionOk="0">
                  <a:moveTo>
                    <a:pt x="34" y="0"/>
                  </a:moveTo>
                  <a:cubicBezTo>
                    <a:pt x="23" y="0"/>
                    <a:pt x="11" y="5"/>
                    <a:pt x="4" y="5"/>
                  </a:cubicBezTo>
                  <a:cubicBezTo>
                    <a:pt x="0" y="45"/>
                    <a:pt x="26" y="53"/>
                    <a:pt x="56" y="60"/>
                  </a:cubicBezTo>
                  <a:cubicBezTo>
                    <a:pt x="78" y="31"/>
                    <a:pt x="90" y="5"/>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2" name="Google Shape;44662;p28"/>
            <p:cNvSpPr/>
            <p:nvPr/>
          </p:nvSpPr>
          <p:spPr>
            <a:xfrm>
              <a:off x="-4093699" y="-3548542"/>
              <a:ext cx="6303" cy="4823"/>
            </a:xfrm>
            <a:custGeom>
              <a:avLst/>
              <a:gdLst/>
              <a:ahLst/>
              <a:cxnLst/>
              <a:rect l="l" t="t" r="r" b="b"/>
              <a:pathLst>
                <a:path w="132" h="101" extrusionOk="0">
                  <a:moveTo>
                    <a:pt x="68" y="4"/>
                  </a:moveTo>
                  <a:cubicBezTo>
                    <a:pt x="52" y="11"/>
                    <a:pt x="42" y="23"/>
                    <a:pt x="23" y="23"/>
                  </a:cubicBezTo>
                  <a:cubicBezTo>
                    <a:pt x="12" y="26"/>
                    <a:pt x="0" y="30"/>
                    <a:pt x="8" y="42"/>
                  </a:cubicBezTo>
                  <a:cubicBezTo>
                    <a:pt x="26" y="61"/>
                    <a:pt x="26" y="101"/>
                    <a:pt x="57" y="101"/>
                  </a:cubicBezTo>
                  <a:cubicBezTo>
                    <a:pt x="64" y="101"/>
                    <a:pt x="71" y="97"/>
                    <a:pt x="79" y="94"/>
                  </a:cubicBezTo>
                  <a:cubicBezTo>
                    <a:pt x="86" y="78"/>
                    <a:pt x="94" y="61"/>
                    <a:pt x="102" y="45"/>
                  </a:cubicBezTo>
                  <a:cubicBezTo>
                    <a:pt x="131" y="0"/>
                    <a:pt x="90" y="8"/>
                    <a:pt x="6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3" name="Google Shape;44663;p28"/>
            <p:cNvSpPr/>
            <p:nvPr/>
          </p:nvSpPr>
          <p:spPr>
            <a:xfrm>
              <a:off x="-4178121" y="-3275125"/>
              <a:ext cx="4297" cy="6876"/>
            </a:xfrm>
            <a:custGeom>
              <a:avLst/>
              <a:gdLst/>
              <a:ahLst/>
              <a:cxnLst/>
              <a:rect l="l" t="t" r="r" b="b"/>
              <a:pathLst>
                <a:path w="90" h="144" extrusionOk="0">
                  <a:moveTo>
                    <a:pt x="31" y="1"/>
                  </a:moveTo>
                  <a:cubicBezTo>
                    <a:pt x="22" y="5"/>
                    <a:pt x="0" y="5"/>
                    <a:pt x="15" y="20"/>
                  </a:cubicBezTo>
                  <a:cubicBezTo>
                    <a:pt x="31" y="39"/>
                    <a:pt x="41" y="57"/>
                    <a:pt x="41" y="80"/>
                  </a:cubicBezTo>
                  <a:cubicBezTo>
                    <a:pt x="41" y="91"/>
                    <a:pt x="41" y="106"/>
                    <a:pt x="22" y="106"/>
                  </a:cubicBezTo>
                  <a:lnTo>
                    <a:pt x="12" y="106"/>
                  </a:lnTo>
                  <a:cubicBezTo>
                    <a:pt x="0" y="106"/>
                    <a:pt x="0" y="117"/>
                    <a:pt x="0" y="128"/>
                  </a:cubicBezTo>
                  <a:lnTo>
                    <a:pt x="0" y="144"/>
                  </a:lnTo>
                  <a:cubicBezTo>
                    <a:pt x="31" y="144"/>
                    <a:pt x="57" y="139"/>
                    <a:pt x="75" y="117"/>
                  </a:cubicBezTo>
                  <a:cubicBezTo>
                    <a:pt x="86" y="99"/>
                    <a:pt x="90" y="80"/>
                    <a:pt x="83" y="57"/>
                  </a:cubicBezTo>
                  <a:cubicBezTo>
                    <a:pt x="57" y="46"/>
                    <a:pt x="57" y="13"/>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44664"/>
        <p:cNvGrpSpPr/>
        <p:nvPr/>
      </p:nvGrpSpPr>
      <p:grpSpPr>
        <a:xfrm>
          <a:off x="0" y="0"/>
          <a:ext cx="0" cy="0"/>
          <a:chOff x="0" y="0"/>
          <a:chExt cx="0" cy="0"/>
        </a:xfrm>
      </p:grpSpPr>
      <p:pic>
        <p:nvPicPr>
          <p:cNvPr id="44665" name="Google Shape;44665;p29"/>
          <p:cNvPicPr preferRelativeResize="0"/>
          <p:nvPr/>
        </p:nvPicPr>
        <p:blipFill>
          <a:blip r:embed="rId2">
            <a:alphaModFix/>
          </a:blip>
          <a:stretch>
            <a:fillRect/>
          </a:stretch>
        </p:blipFill>
        <p:spPr>
          <a:xfrm>
            <a:off x="5048044" y="-538950"/>
            <a:ext cx="4385473" cy="1846050"/>
          </a:xfrm>
          <a:prstGeom prst="rect">
            <a:avLst/>
          </a:prstGeom>
          <a:noFill/>
          <a:ln>
            <a:noFill/>
          </a:ln>
        </p:spPr>
      </p:pic>
      <p:pic>
        <p:nvPicPr>
          <p:cNvPr id="44666" name="Google Shape;44666;p29"/>
          <p:cNvPicPr preferRelativeResize="0"/>
          <p:nvPr/>
        </p:nvPicPr>
        <p:blipFill>
          <a:blip r:embed="rId3">
            <a:alphaModFix/>
          </a:blip>
          <a:stretch>
            <a:fillRect/>
          </a:stretch>
        </p:blipFill>
        <p:spPr>
          <a:xfrm rot="-8" flipH="1">
            <a:off x="2739836" y="1491123"/>
            <a:ext cx="7062916" cy="4233904"/>
          </a:xfrm>
          <a:prstGeom prst="rect">
            <a:avLst/>
          </a:prstGeom>
          <a:noFill/>
          <a:ln>
            <a:noFill/>
          </a:ln>
        </p:spPr>
      </p:pic>
      <p:grpSp>
        <p:nvGrpSpPr>
          <p:cNvPr id="44667" name="Google Shape;44667;p29"/>
          <p:cNvGrpSpPr/>
          <p:nvPr/>
        </p:nvGrpSpPr>
        <p:grpSpPr>
          <a:xfrm rot="-6860834">
            <a:off x="6639524" y="-70365"/>
            <a:ext cx="4381285" cy="2346156"/>
            <a:chOff x="-4904924" y="1912865"/>
            <a:chExt cx="1329790" cy="712096"/>
          </a:xfrm>
        </p:grpSpPr>
        <p:sp>
          <p:nvSpPr>
            <p:cNvPr id="44668" name="Google Shape;44668;p29"/>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9" name="Google Shape;44669;p29"/>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0" name="Google Shape;44670;p29"/>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1" name="Google Shape;44671;p29"/>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2" name="Google Shape;44672;p29"/>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3" name="Google Shape;44673;p29"/>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4" name="Google Shape;44674;p29"/>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5" name="Google Shape;44675;p29"/>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6" name="Google Shape;44676;p29"/>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7" name="Google Shape;44677;p29"/>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8" name="Google Shape;44678;p29"/>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9" name="Google Shape;44679;p29"/>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0" name="Google Shape;44680;p29"/>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1" name="Google Shape;44681;p29"/>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2" name="Google Shape;44682;p29"/>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3" name="Google Shape;44683;p29"/>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4" name="Google Shape;44684;p29"/>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5" name="Google Shape;44685;p29"/>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6" name="Google Shape;44686;p29"/>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7" name="Google Shape;44687;p29"/>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8" name="Google Shape;44688;p29"/>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9" name="Google Shape;44689;p29"/>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0" name="Google Shape;44690;p29"/>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1" name="Google Shape;44691;p29"/>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2" name="Google Shape;44692;p29"/>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3" name="Google Shape;44693;p29"/>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4" name="Google Shape;44694;p29"/>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5" name="Google Shape;44695;p29"/>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6" name="Google Shape;44696;p29"/>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7" name="Google Shape;44697;p29"/>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8" name="Google Shape;44698;p29"/>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9" name="Google Shape;44699;p29"/>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0" name="Google Shape;44700;p29"/>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1" name="Google Shape;44701;p29"/>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2" name="Google Shape;44702;p29"/>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3" name="Google Shape;44703;p29"/>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4" name="Google Shape;44704;p29"/>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5" name="Google Shape;44705;p29"/>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6" name="Google Shape;44706;p29"/>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7" name="Google Shape;44707;p29"/>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8" name="Google Shape;44708;p29"/>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9" name="Google Shape;44709;p29"/>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0" name="Google Shape;44710;p29"/>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1" name="Google Shape;44711;p29"/>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2" name="Google Shape;44712;p29"/>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3" name="Google Shape;44713;p29"/>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4" name="Google Shape;44714;p29"/>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5" name="Google Shape;44715;p29"/>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6" name="Google Shape;44716;p29"/>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7" name="Google Shape;44717;p29"/>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8" name="Google Shape;44718;p29"/>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9" name="Google Shape;44719;p29"/>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0" name="Google Shape;44720;p29"/>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1" name="Google Shape;44721;p29"/>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2" name="Google Shape;44722;p29"/>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3" name="Google Shape;44723;p29"/>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4" name="Google Shape;44724;p29"/>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5" name="Google Shape;44725;p29"/>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6" name="Google Shape;44726;p29"/>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7" name="Google Shape;44727;p29"/>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8" name="Google Shape;44728;p29"/>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9" name="Google Shape;44729;p29"/>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0" name="Google Shape;44730;p29"/>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1" name="Google Shape;44731;p29"/>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2" name="Google Shape;44732;p29"/>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3" name="Google Shape;44733;p29"/>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4" name="Google Shape;44734;p29"/>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5" name="Google Shape;44735;p29"/>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6" name="Google Shape;44736;p29"/>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7" name="Google Shape;44737;p29"/>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8" name="Google Shape;44738;p29"/>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9" name="Google Shape;44739;p29"/>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0" name="Google Shape;44740;p29"/>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1" name="Google Shape;44741;p29"/>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2" name="Google Shape;44742;p29"/>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3" name="Google Shape;44743;p29"/>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4" name="Google Shape;44744;p29"/>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5" name="Google Shape;44745;p29"/>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6" name="Google Shape;44746;p29"/>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7" name="Google Shape;44747;p29"/>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8" name="Google Shape;44748;p29"/>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9" name="Google Shape;44749;p29"/>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0" name="Google Shape;44750;p29"/>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1" name="Google Shape;44751;p29"/>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2" name="Google Shape;44752;p29"/>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3" name="Google Shape;44753;p29"/>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4" name="Google Shape;44754;p29"/>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5" name="Google Shape;44755;p29"/>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6" name="Google Shape;44756;p29"/>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7" name="Google Shape;44757;p29"/>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8" name="Google Shape;44758;p29"/>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9" name="Google Shape;44759;p29"/>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0" name="Google Shape;44760;p29"/>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1" name="Google Shape;44761;p29"/>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2" name="Google Shape;44762;p29"/>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3" name="Google Shape;44763;p29"/>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4" name="Google Shape;44764;p29"/>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5" name="Google Shape;44765;p29"/>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6" name="Google Shape;44766;p29"/>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7" name="Google Shape;44767;p29"/>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8" name="Google Shape;44768;p29"/>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9" name="Google Shape;44769;p29"/>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0" name="Google Shape;44770;p29"/>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1" name="Google Shape;44771;p29"/>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2" name="Google Shape;44772;p29"/>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3" name="Google Shape;44773;p29"/>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4" name="Google Shape;44774;p29"/>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5" name="Google Shape;44775;p29"/>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6" name="Google Shape;44776;p29"/>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7" name="Google Shape;44777;p29"/>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8" name="Google Shape;44778;p29"/>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9" name="Google Shape;44779;p29"/>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0" name="Google Shape;44780;p29"/>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1" name="Google Shape;44781;p29"/>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2" name="Google Shape;44782;p29"/>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3" name="Google Shape;44783;p29"/>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4" name="Google Shape;44784;p29"/>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5" name="Google Shape;44785;p29"/>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6" name="Google Shape;44786;p29"/>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7" name="Google Shape;44787;p29"/>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8" name="Google Shape;44788;p29"/>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9" name="Google Shape;44789;p29"/>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0" name="Google Shape;44790;p29"/>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1" name="Google Shape;44791;p29"/>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2" name="Google Shape;44792;p29"/>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3" name="Google Shape;44793;p29"/>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4" name="Google Shape;44794;p29"/>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5" name="Google Shape;44795;p29"/>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6" name="Google Shape;44796;p29"/>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7" name="Google Shape;44797;p29"/>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8" name="Google Shape;44798;p29"/>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9" name="Google Shape;44799;p29"/>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0" name="Google Shape;44800;p29"/>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1" name="Google Shape;44801;p29"/>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2" name="Google Shape;44802;p29"/>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3" name="Google Shape;44803;p29"/>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4" name="Google Shape;44804;p29"/>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5" name="Google Shape;44805;p29"/>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6" name="Google Shape;44806;p29"/>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7" name="Google Shape;44807;p29"/>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8" name="Google Shape;44808;p29"/>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9" name="Google Shape;44809;p29"/>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0" name="Google Shape;44810;p29"/>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1" name="Google Shape;44811;p29"/>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2" name="Google Shape;44812;p29"/>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3" name="Google Shape;44813;p29"/>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4" name="Google Shape;44814;p29"/>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5" name="Google Shape;44815;p29"/>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6" name="Google Shape;44816;p29"/>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7" name="Google Shape;44817;p29"/>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8" name="Google Shape;44818;p29"/>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9" name="Google Shape;44819;p29"/>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0" name="Google Shape;44820;p29"/>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1" name="Google Shape;44821;p29"/>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2" name="Google Shape;44822;p29"/>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3" name="Google Shape;44823;p29"/>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4" name="Google Shape;44824;p29"/>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5" name="Google Shape;44825;p29"/>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6" name="Google Shape;44826;p29"/>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7" name="Google Shape;44827;p29"/>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8" name="Google Shape;44828;p29"/>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9" name="Google Shape;44829;p29"/>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0" name="Google Shape;44830;p29"/>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1" name="Google Shape;44831;p29"/>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32" name="Google Shape;44832;p29"/>
          <p:cNvGrpSpPr/>
          <p:nvPr/>
        </p:nvGrpSpPr>
        <p:grpSpPr>
          <a:xfrm rot="-6597965">
            <a:off x="-1119935" y="-994744"/>
            <a:ext cx="3670064" cy="1965301"/>
            <a:chOff x="-4904924" y="1912865"/>
            <a:chExt cx="1329790" cy="712096"/>
          </a:xfrm>
        </p:grpSpPr>
        <p:sp>
          <p:nvSpPr>
            <p:cNvPr id="44833" name="Google Shape;44833;p29"/>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4" name="Google Shape;44834;p29"/>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5" name="Google Shape;44835;p29"/>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6" name="Google Shape;44836;p29"/>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7" name="Google Shape;44837;p29"/>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8" name="Google Shape;44838;p29"/>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9" name="Google Shape;44839;p29"/>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0" name="Google Shape;44840;p29"/>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1" name="Google Shape;44841;p29"/>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2" name="Google Shape;44842;p29"/>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3" name="Google Shape;44843;p29"/>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4" name="Google Shape;44844;p29"/>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5" name="Google Shape;44845;p29"/>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6" name="Google Shape;44846;p29"/>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7" name="Google Shape;44847;p29"/>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8" name="Google Shape;44848;p29"/>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9" name="Google Shape;44849;p29"/>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0" name="Google Shape;44850;p29"/>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1" name="Google Shape;44851;p29"/>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2" name="Google Shape;44852;p29"/>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3" name="Google Shape;44853;p29"/>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4" name="Google Shape;44854;p29"/>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5" name="Google Shape;44855;p29"/>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6" name="Google Shape;44856;p29"/>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7" name="Google Shape;44857;p29"/>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8" name="Google Shape;44858;p29"/>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9" name="Google Shape;44859;p29"/>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0" name="Google Shape;44860;p29"/>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1" name="Google Shape;44861;p29"/>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2" name="Google Shape;44862;p29"/>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3" name="Google Shape;44863;p29"/>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4" name="Google Shape;44864;p29"/>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5" name="Google Shape;44865;p29"/>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6" name="Google Shape;44866;p29"/>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7" name="Google Shape;44867;p29"/>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8" name="Google Shape;44868;p29"/>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9" name="Google Shape;44869;p29"/>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0" name="Google Shape;44870;p29"/>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1" name="Google Shape;44871;p29"/>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2" name="Google Shape;44872;p29"/>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3" name="Google Shape;44873;p29"/>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4" name="Google Shape;44874;p29"/>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5" name="Google Shape;44875;p29"/>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6" name="Google Shape;44876;p29"/>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7" name="Google Shape;44877;p29"/>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8" name="Google Shape;44878;p29"/>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9" name="Google Shape;44879;p29"/>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0" name="Google Shape;44880;p29"/>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1" name="Google Shape;44881;p29"/>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2" name="Google Shape;44882;p29"/>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3" name="Google Shape;44883;p29"/>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4" name="Google Shape;44884;p29"/>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5" name="Google Shape;44885;p29"/>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6" name="Google Shape;44886;p29"/>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7" name="Google Shape;44887;p29"/>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8" name="Google Shape;44888;p29"/>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9" name="Google Shape;44889;p29"/>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0" name="Google Shape;44890;p29"/>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1" name="Google Shape;44891;p29"/>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2" name="Google Shape;44892;p29"/>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3" name="Google Shape;44893;p29"/>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4" name="Google Shape;44894;p29"/>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5" name="Google Shape;44895;p29"/>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6" name="Google Shape;44896;p29"/>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7" name="Google Shape;44897;p29"/>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8" name="Google Shape;44898;p29"/>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9" name="Google Shape;44899;p29"/>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0" name="Google Shape;44900;p29"/>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1" name="Google Shape;44901;p29"/>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2" name="Google Shape;44902;p29"/>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3" name="Google Shape;44903;p29"/>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4" name="Google Shape;44904;p29"/>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5" name="Google Shape;44905;p29"/>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6" name="Google Shape;44906;p29"/>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7" name="Google Shape;44907;p29"/>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8" name="Google Shape;44908;p29"/>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9" name="Google Shape;44909;p29"/>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0" name="Google Shape;44910;p29"/>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1" name="Google Shape;44911;p29"/>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2" name="Google Shape;44912;p29"/>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3" name="Google Shape;44913;p29"/>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4" name="Google Shape;44914;p29"/>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5" name="Google Shape;44915;p29"/>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6" name="Google Shape;44916;p29"/>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7" name="Google Shape;44917;p29"/>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8" name="Google Shape;44918;p29"/>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9" name="Google Shape;44919;p29"/>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0" name="Google Shape;44920;p29"/>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1" name="Google Shape;44921;p29"/>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2" name="Google Shape;44922;p29"/>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3" name="Google Shape;44923;p29"/>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4" name="Google Shape;44924;p29"/>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5" name="Google Shape;44925;p29"/>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6" name="Google Shape;44926;p29"/>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7" name="Google Shape;44927;p29"/>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8" name="Google Shape;44928;p29"/>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9" name="Google Shape;44929;p29"/>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0" name="Google Shape;44930;p29"/>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1" name="Google Shape;44931;p29"/>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2" name="Google Shape;44932;p29"/>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3" name="Google Shape;44933;p29"/>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4" name="Google Shape;44934;p29"/>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5" name="Google Shape;44935;p29"/>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6" name="Google Shape;44936;p29"/>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7" name="Google Shape;44937;p29"/>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8" name="Google Shape;44938;p29"/>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9" name="Google Shape;44939;p29"/>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0" name="Google Shape;44940;p29"/>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1" name="Google Shape;44941;p29"/>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2" name="Google Shape;44942;p29"/>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3" name="Google Shape;44943;p29"/>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4" name="Google Shape;44944;p29"/>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5" name="Google Shape;44945;p29"/>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6" name="Google Shape;44946;p29"/>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7" name="Google Shape;44947;p29"/>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8" name="Google Shape;44948;p29"/>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9" name="Google Shape;44949;p29"/>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0" name="Google Shape;44950;p29"/>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1" name="Google Shape;44951;p29"/>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2" name="Google Shape;44952;p29"/>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3" name="Google Shape;44953;p29"/>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4" name="Google Shape;44954;p29"/>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5" name="Google Shape;44955;p29"/>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6" name="Google Shape;44956;p29"/>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7" name="Google Shape;44957;p29"/>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8" name="Google Shape;44958;p29"/>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9" name="Google Shape;44959;p29"/>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0" name="Google Shape;44960;p29"/>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1" name="Google Shape;44961;p29"/>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2" name="Google Shape;44962;p29"/>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3" name="Google Shape;44963;p29"/>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4" name="Google Shape;44964;p29"/>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5" name="Google Shape;44965;p29"/>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6" name="Google Shape;44966;p29"/>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7" name="Google Shape;44967;p29"/>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8" name="Google Shape;44968;p29"/>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9" name="Google Shape;44969;p29"/>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0" name="Google Shape;44970;p29"/>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1" name="Google Shape;44971;p29"/>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2" name="Google Shape;44972;p29"/>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3" name="Google Shape;44973;p29"/>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4" name="Google Shape;44974;p29"/>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5" name="Google Shape;44975;p29"/>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6" name="Google Shape;44976;p29"/>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7" name="Google Shape;44977;p29"/>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8" name="Google Shape;44978;p29"/>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9" name="Google Shape;44979;p29"/>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0" name="Google Shape;44980;p29"/>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1" name="Google Shape;44981;p29"/>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2" name="Google Shape;44982;p29"/>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3" name="Google Shape;44983;p29"/>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4" name="Google Shape;44984;p29"/>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5" name="Google Shape;44985;p29"/>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6" name="Google Shape;44986;p29"/>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7" name="Google Shape;44987;p29"/>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8" name="Google Shape;44988;p29"/>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9" name="Google Shape;44989;p29"/>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0" name="Google Shape;44990;p29"/>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1" name="Google Shape;44991;p29"/>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2" name="Google Shape;44992;p29"/>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3" name="Google Shape;44993;p29"/>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4" name="Google Shape;44994;p29"/>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5" name="Google Shape;44995;p29"/>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6" name="Google Shape;44996;p29"/>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4997" name="Google Shape;44997;p29"/>
          <p:cNvPicPr preferRelativeResize="0"/>
          <p:nvPr/>
        </p:nvPicPr>
        <p:blipFill>
          <a:blip r:embed="rId4">
            <a:alphaModFix/>
          </a:blip>
          <a:stretch>
            <a:fillRect/>
          </a:stretch>
        </p:blipFill>
        <p:spPr>
          <a:xfrm rot="-1730796">
            <a:off x="-2833788" y="4644017"/>
            <a:ext cx="3951962" cy="2329851"/>
          </a:xfrm>
          <a:prstGeom prst="rect">
            <a:avLst/>
          </a:prstGeom>
          <a:noFill/>
          <a:ln>
            <a:noFill/>
          </a:ln>
        </p:spPr>
      </p:pic>
      <p:grpSp>
        <p:nvGrpSpPr>
          <p:cNvPr id="44998" name="Google Shape;44998;p29"/>
          <p:cNvGrpSpPr/>
          <p:nvPr/>
        </p:nvGrpSpPr>
        <p:grpSpPr>
          <a:xfrm>
            <a:off x="-1210543" y="175414"/>
            <a:ext cx="2645557" cy="2644275"/>
            <a:chOff x="-5696762" y="-2229114"/>
            <a:chExt cx="689558" cy="689223"/>
          </a:xfrm>
        </p:grpSpPr>
        <p:sp>
          <p:nvSpPr>
            <p:cNvPr id="44999" name="Google Shape;44999;p29"/>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0" name="Google Shape;45000;p29"/>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1" name="Google Shape;45001;p29"/>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2" name="Google Shape;45002;p29"/>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3" name="Google Shape;45003;p29"/>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4" name="Google Shape;45004;p29"/>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5" name="Google Shape;45005;p29"/>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6" name="Google Shape;45006;p29"/>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7" name="Google Shape;45007;p29"/>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8" name="Google Shape;45008;p29"/>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9" name="Google Shape;45009;p29"/>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0" name="Google Shape;45010;p29"/>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1" name="Google Shape;45011;p29"/>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2" name="Google Shape;45012;p29"/>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3" name="Google Shape;45013;p29"/>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4" name="Google Shape;45014;p29"/>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5" name="Google Shape;45015;p29"/>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6" name="Google Shape;45016;p29"/>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7" name="Google Shape;45017;p29"/>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8" name="Google Shape;45018;p29"/>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9" name="Google Shape;45019;p29"/>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0" name="Google Shape;45020;p29"/>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1" name="Google Shape;45021;p29"/>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2" name="Google Shape;45022;p29"/>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3" name="Google Shape;45023;p29"/>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4" name="Google Shape;45024;p29"/>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5" name="Google Shape;45025;p29"/>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6" name="Google Shape;45026;p29"/>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7" name="Google Shape;45027;p29"/>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8" name="Google Shape;45028;p29"/>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9" name="Google Shape;45029;p29"/>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0" name="Google Shape;45030;p29"/>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1" name="Google Shape;45031;p29"/>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2" name="Google Shape;45032;p29"/>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3" name="Google Shape;45033;p29"/>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4" name="Google Shape;45034;p29"/>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5" name="Google Shape;45035;p29"/>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6" name="Google Shape;45036;p29"/>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7" name="Google Shape;45037;p29"/>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8" name="Google Shape;45038;p29"/>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9" name="Google Shape;45039;p29"/>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0" name="Google Shape;45040;p29"/>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1" name="Google Shape;45041;p29"/>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2" name="Google Shape;45042;p29"/>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3" name="Google Shape;45043;p29"/>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4" name="Google Shape;45044;p29"/>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5" name="Google Shape;45045;p29"/>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6" name="Google Shape;45046;p29"/>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7" name="Google Shape;45047;p29"/>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8" name="Google Shape;45048;p29"/>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9" name="Google Shape;45049;p29"/>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0" name="Google Shape;45050;p29"/>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1" name="Google Shape;45051;p29"/>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2" name="Google Shape;45052;p29"/>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3" name="Google Shape;45053;p29"/>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4" name="Google Shape;45054;p29"/>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5" name="Google Shape;45055;p29"/>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6" name="Google Shape;45056;p29"/>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7" name="Google Shape;45057;p29"/>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8" name="Google Shape;45058;p29"/>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9" name="Google Shape;45059;p29"/>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0" name="Google Shape;45060;p29"/>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1" name="Google Shape;45061;p29"/>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2" name="Google Shape;45062;p29"/>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3" name="Google Shape;45063;p29"/>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4" name="Google Shape;45064;p29"/>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5" name="Google Shape;45065;p29"/>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6" name="Google Shape;45066;p29"/>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7" name="Google Shape;45067;p29"/>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8" name="Google Shape;45068;p29"/>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9" name="Google Shape;45069;p29"/>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0" name="Google Shape;45070;p29"/>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1" name="Google Shape;45071;p29"/>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2" name="Google Shape;45072;p29"/>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3" name="Google Shape;45073;p29"/>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4" name="Google Shape;45074;p29"/>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5" name="Google Shape;45075;p29"/>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6" name="Google Shape;45076;p29"/>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7" name="Google Shape;45077;p29"/>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8" name="Google Shape;45078;p29"/>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9" name="Google Shape;45079;p29"/>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0" name="Google Shape;45080;p29"/>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1" name="Google Shape;45081;p29"/>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2" name="Google Shape;45082;p29"/>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3" name="Google Shape;45083;p29"/>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4" name="Google Shape;45084;p29"/>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5" name="Google Shape;45085;p29"/>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6" name="Google Shape;45086;p29"/>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7" name="Google Shape;45087;p29"/>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8" name="Google Shape;45088;p29"/>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9" name="Google Shape;45089;p29"/>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0" name="Google Shape;45090;p29"/>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1" name="Google Shape;45091;p29"/>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2" name="Google Shape;45092;p29"/>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3" name="Google Shape;45093;p29"/>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4" name="Google Shape;45094;p29"/>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5" name="Google Shape;45095;p29"/>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6" name="Google Shape;45096;p29"/>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7" name="Google Shape;45097;p29"/>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8" name="Google Shape;45098;p29"/>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9" name="Google Shape;45099;p29"/>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0" name="Google Shape;45100;p29"/>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1" name="Google Shape;45101;p29"/>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2" name="Google Shape;45102;p29"/>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3" name="Google Shape;45103;p29"/>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4" name="Google Shape;45104;p29"/>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5" name="Google Shape;45105;p29"/>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6" name="Google Shape;45106;p29"/>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7" name="Google Shape;45107;p29"/>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8" name="Google Shape;45108;p29"/>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9" name="Google Shape;45109;p29"/>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0" name="Google Shape;45110;p29"/>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1" name="Google Shape;45111;p29"/>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2" name="Google Shape;45112;p29"/>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3" name="Google Shape;45113;p29"/>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4" name="Google Shape;45114;p29"/>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5" name="Google Shape;45115;p29"/>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6" name="Google Shape;45116;p29"/>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7" name="Google Shape;45117;p29"/>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8" name="Google Shape;45118;p29"/>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9" name="Google Shape;45119;p29"/>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0" name="Google Shape;45120;p29"/>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1" name="Google Shape;45121;p29"/>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2" name="Google Shape;45122;p29"/>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3" name="Google Shape;45123;p29"/>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4" name="Google Shape;45124;p29"/>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5" name="Google Shape;45125;p29"/>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6" name="Google Shape;45126;p29"/>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7" name="Google Shape;45127;p29"/>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8" name="Google Shape;45128;p29"/>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9" name="Google Shape;45129;p29"/>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0" name="Google Shape;45130;p29"/>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1" name="Google Shape;45131;p29"/>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2" name="Google Shape;45132;p29"/>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3" name="Google Shape;45133;p29"/>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4" name="Google Shape;45134;p29"/>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5" name="Google Shape;45135;p29"/>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6" name="Google Shape;45136;p29"/>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7" name="Google Shape;45137;p29"/>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8" name="Google Shape;45138;p29"/>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9" name="Google Shape;45139;p29"/>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0" name="Google Shape;45140;p29"/>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1" name="Google Shape;45141;p29"/>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2" name="Google Shape;45142;p29"/>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3" name="Google Shape;45143;p29"/>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4" name="Google Shape;45144;p29"/>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5" name="Google Shape;45145;p29"/>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6" name="Google Shape;45146;p29"/>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7" name="Google Shape;45147;p29"/>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8" name="Google Shape;45148;p29"/>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9" name="Google Shape;45149;p29"/>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0" name="Google Shape;45150;p29"/>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1" name="Google Shape;45151;p29"/>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2" name="Google Shape;45152;p29"/>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3" name="Google Shape;45153;p29"/>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4" name="Google Shape;45154;p29"/>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5" name="Google Shape;45155;p29"/>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6" name="Google Shape;45156;p29"/>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7" name="Google Shape;45157;p29"/>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8" name="Google Shape;45158;p29"/>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9" name="Google Shape;45159;p29"/>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0" name="Google Shape;45160;p29"/>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1" name="Google Shape;45161;p29"/>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2" name="Google Shape;45162;p29"/>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3" name="Google Shape;45163;p29"/>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4" name="Google Shape;45164;p29"/>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5" name="Google Shape;45165;p29"/>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6" name="Google Shape;45166;p29"/>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7" name="Google Shape;45167;p29"/>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8" name="Google Shape;45168;p29"/>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9" name="Google Shape;45169;p29"/>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0" name="Google Shape;45170;p29"/>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1" name="Google Shape;45171;p29"/>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2" name="Google Shape;45172;p29"/>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3" name="Google Shape;45173;p29"/>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4" name="Google Shape;45174;p29"/>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5" name="Google Shape;45175;p29"/>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6" name="Google Shape;45176;p29"/>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7" name="Google Shape;45177;p29"/>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8" name="Google Shape;45178;p29"/>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9" name="Google Shape;45179;p29"/>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0" name="Google Shape;45180;p29"/>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1" name="Google Shape;45181;p29"/>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2" name="Google Shape;45182;p29"/>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3" name="Google Shape;45183;p29"/>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4" name="Google Shape;45184;p29"/>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5" name="Google Shape;45185;p29"/>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6" name="Google Shape;45186;p29"/>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7" name="Google Shape;45187;p29"/>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8" name="Google Shape;45188;p29"/>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9" name="Google Shape;45189;p29"/>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0" name="Google Shape;45190;p29"/>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1" name="Google Shape;45191;p29"/>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2" name="Google Shape;45192;p29"/>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3" name="Google Shape;45193;p29"/>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4" name="Google Shape;45194;p29"/>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5" name="Google Shape;45195;p29"/>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6" name="Google Shape;45196;p29"/>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7" name="Google Shape;45197;p29"/>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8" name="Google Shape;45198;p29"/>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9" name="Google Shape;45199;p29"/>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0" name="Google Shape;45200;p29"/>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1" name="Google Shape;45201;p29"/>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2" name="Google Shape;45202;p29"/>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3" name="Google Shape;45203;p29"/>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4" name="Google Shape;45204;p29"/>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5" name="Google Shape;45205;p29"/>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6" name="Google Shape;45206;p29"/>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7" name="Google Shape;45207;p29"/>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8" name="Google Shape;45208;p29"/>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9" name="Google Shape;45209;p29"/>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0" name="Google Shape;45210;p29"/>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1" name="Google Shape;45211;p29"/>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2" name="Google Shape;45212;p29"/>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3" name="Google Shape;45213;p29"/>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4" name="Google Shape;45214;p29"/>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5" name="Google Shape;45215;p29"/>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6" name="Google Shape;45216;p29"/>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7" name="Google Shape;45217;p29"/>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8" name="Google Shape;45218;p29"/>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9" name="Google Shape;45219;p29"/>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0" name="Google Shape;45220;p29"/>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1" name="Google Shape;45221;p29"/>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2" name="Google Shape;45222;p29"/>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3" name="Google Shape;45223;p29"/>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4" name="Google Shape;45224;p29"/>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5" name="Google Shape;45225;p29"/>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6" name="Google Shape;45226;p29"/>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7" name="Google Shape;45227;p29"/>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8" name="Google Shape;45228;p29"/>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9" name="Google Shape;45229;p29"/>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0" name="Google Shape;45230;p29"/>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1" name="Google Shape;45231;p29"/>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2" name="Google Shape;45232;p29"/>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3" name="Google Shape;45233;p29"/>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4" name="Google Shape;45234;p29"/>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5" name="Google Shape;45235;p29"/>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6" name="Google Shape;45236;p29"/>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7" name="Google Shape;45237;p29"/>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8" name="Google Shape;45238;p29"/>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9" name="Google Shape;45239;p29"/>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0" name="Google Shape;45240;p29"/>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1" name="Google Shape;45241;p29"/>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2" name="Google Shape;45242;p29"/>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3" name="Google Shape;45243;p29"/>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4" name="Google Shape;45244;p29"/>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5" name="Google Shape;45245;p29"/>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6" name="Google Shape;45246;p29"/>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7" name="Google Shape;45247;p29"/>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8" name="Google Shape;45248;p29"/>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9" name="Google Shape;45249;p29"/>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0" name="Google Shape;45250;p29"/>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1" name="Google Shape;45251;p29"/>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2" name="Google Shape;45252;p29"/>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3" name="Google Shape;45253;p29"/>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4" name="Google Shape;45254;p29"/>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5" name="Google Shape;45255;p29"/>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6" name="Google Shape;45256;p29"/>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7" name="Google Shape;45257;p29"/>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8" name="Google Shape;45258;p29"/>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9" name="Google Shape;45259;p29"/>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0" name="Google Shape;45260;p29"/>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1" name="Google Shape;45261;p29"/>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2" name="Google Shape;45262;p29"/>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3" name="Google Shape;45263;p29"/>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4" name="Google Shape;45264;p29"/>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5" name="Google Shape;45265;p29"/>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6" name="Google Shape;45266;p29"/>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7" name="Google Shape;45267;p29"/>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8" name="Google Shape;45268;p29"/>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9" name="Google Shape;45269;p29"/>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0" name="Google Shape;45270;p29"/>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1" name="Google Shape;45271;p29"/>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2" name="Google Shape;45272;p29"/>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3" name="Google Shape;45273;p29"/>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4" name="Google Shape;45274;p29"/>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5" name="Google Shape;45275;p29"/>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6" name="Google Shape;45276;p29"/>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7" name="Google Shape;45277;p29"/>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8" name="Google Shape;45278;p29"/>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9" name="Google Shape;45279;p29"/>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0" name="Google Shape;45280;p29"/>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1" name="Google Shape;45281;p29"/>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2" name="Google Shape;45282;p29"/>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3" name="Google Shape;45283;p29"/>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4" name="Google Shape;45284;p29"/>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5" name="Google Shape;45285;p29"/>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6" name="Google Shape;45286;p29"/>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7" name="Google Shape;45287;p29"/>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8" name="Google Shape;45288;p29"/>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9" name="Google Shape;45289;p29"/>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0" name="Google Shape;45290;p29"/>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1" name="Google Shape;45291;p29"/>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2" name="Google Shape;45292;p29"/>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3" name="Google Shape;45293;p29"/>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4" name="Google Shape;45294;p29"/>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5" name="Google Shape;45295;p29"/>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6" name="Google Shape;45296;p29"/>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7" name="Google Shape;45297;p29"/>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8" name="Google Shape;45298;p29"/>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9" name="Google Shape;45299;p29"/>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0" name="Google Shape;45300;p29"/>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1" name="Google Shape;45301;p29"/>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2" name="Google Shape;45302;p29"/>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3" name="Google Shape;45303;p29"/>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4" name="Google Shape;45304;p29"/>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5" name="Google Shape;45305;p29"/>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6" name="Google Shape;45306;p29"/>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7" name="Google Shape;45307;p29"/>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8" name="Google Shape;45308;p29"/>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9" name="Google Shape;45309;p29"/>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0" name="Google Shape;45310;p29"/>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1" name="Google Shape;45311;p29"/>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2" name="Google Shape;45312;p29"/>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3" name="Google Shape;45313;p29"/>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4" name="Google Shape;45314;p29"/>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5" name="Google Shape;45315;p29"/>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6" name="Google Shape;45316;p29"/>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7" name="Google Shape;45317;p29"/>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8" name="Google Shape;45318;p29"/>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9" name="Google Shape;45319;p29"/>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0" name="Google Shape;45320;p29"/>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1" name="Google Shape;45321;p29"/>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2" name="Google Shape;45322;p29"/>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3" name="Google Shape;45323;p29"/>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4" name="Google Shape;45324;p29"/>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5" name="Google Shape;45325;p29"/>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6" name="Google Shape;45326;p29"/>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7" name="Google Shape;45327;p29"/>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8" name="Google Shape;45328;p29"/>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9" name="Google Shape;45329;p29"/>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0" name="Google Shape;45330;p29"/>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1" name="Google Shape;45331;p29"/>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2" name="Google Shape;45332;p29"/>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3" name="Google Shape;45333;p29"/>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4" name="Google Shape;45334;p29"/>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5" name="Google Shape;45335;p29"/>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6" name="Google Shape;45336;p29"/>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7" name="Google Shape;45337;p29"/>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8" name="Google Shape;45338;p29"/>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9" name="Google Shape;45339;p29"/>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0" name="Google Shape;45340;p29"/>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1" name="Google Shape;45341;p29"/>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2" name="Google Shape;45342;p29"/>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3" name="Google Shape;45343;p29"/>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4" name="Google Shape;45344;p29"/>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5" name="Google Shape;45345;p29"/>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6" name="Google Shape;45346;p29"/>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7" name="Google Shape;45347;p29"/>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8" name="Google Shape;45348;p29"/>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9" name="Google Shape;45349;p29"/>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0" name="Google Shape;45350;p29"/>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1" name="Google Shape;45351;p29"/>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2" name="Google Shape;45352;p29"/>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3" name="Google Shape;45353;p29"/>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4" name="Google Shape;45354;p29"/>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5" name="Google Shape;45355;p29"/>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6" name="Google Shape;45356;p29"/>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7" name="Google Shape;45357;p29"/>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8" name="Google Shape;45358;p29"/>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9" name="Google Shape;45359;p29"/>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0" name="Google Shape;45360;p29"/>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1" name="Google Shape;45361;p29"/>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2" name="Google Shape;45362;p29"/>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3" name="Google Shape;45363;p29"/>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4" name="Google Shape;45364;p29"/>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5" name="Google Shape;45365;p29"/>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6" name="Google Shape;45366;p29"/>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7" name="Google Shape;45367;p29"/>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8" name="Google Shape;45368;p29"/>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9" name="Google Shape;45369;p29"/>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0" name="Google Shape;45370;p29"/>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1" name="Google Shape;45371;p29"/>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2" name="Google Shape;45372;p29"/>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3" name="Google Shape;45373;p29"/>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4" name="Google Shape;45374;p29"/>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5" name="Google Shape;45375;p29"/>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6" name="Google Shape;45376;p29"/>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7" name="Google Shape;45377;p29"/>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8" name="Google Shape;45378;p29"/>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9" name="Google Shape;45379;p29"/>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0" name="Google Shape;45380;p29"/>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1" name="Google Shape;45381;p29"/>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2" name="Google Shape;45382;p29"/>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3" name="Google Shape;45383;p29"/>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4" name="Google Shape;45384;p29"/>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5" name="Google Shape;45385;p29"/>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6" name="Google Shape;45386;p29"/>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7" name="Google Shape;45387;p29"/>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8" name="Google Shape;45388;p29"/>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9" name="Google Shape;45389;p29"/>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0" name="Google Shape;45390;p29"/>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1" name="Google Shape;45391;p29"/>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2" name="Google Shape;45392;p29"/>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3" name="Google Shape;45393;p29"/>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4" name="Google Shape;45394;p29"/>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5" name="Google Shape;45395;p29"/>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6" name="Google Shape;45396;p29"/>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7" name="Google Shape;45397;p29"/>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8" name="Google Shape;45398;p29"/>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9" name="Google Shape;45399;p29"/>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0" name="Google Shape;45400;p29"/>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1" name="Google Shape;45401;p29"/>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2" name="Google Shape;45402;p29"/>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3" name="Google Shape;45403;p29"/>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4" name="Google Shape;45404;p29"/>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5" name="Google Shape;45405;p29"/>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6" name="Google Shape;45406;p29"/>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7" name="Google Shape;45407;p29"/>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8" name="Google Shape;45408;p29"/>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9" name="Google Shape;45409;p29"/>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0" name="Google Shape;45410;p29"/>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1" name="Google Shape;45411;p29"/>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2" name="Google Shape;45412;p29"/>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3" name="Google Shape;45413;p29"/>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4" name="Google Shape;45414;p29"/>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5" name="Google Shape;45415;p29"/>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6" name="Google Shape;45416;p29"/>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7" name="Google Shape;45417;p29"/>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8" name="Google Shape;45418;p29"/>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9" name="Google Shape;45419;p29"/>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0" name="Google Shape;45420;p29"/>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1" name="Google Shape;45421;p29"/>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2" name="Google Shape;45422;p29"/>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3" name="Google Shape;45423;p29"/>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4" name="Google Shape;45424;p29"/>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5" name="Google Shape;45425;p29"/>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6" name="Google Shape;45426;p29"/>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7" name="Google Shape;45427;p29"/>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8" name="Google Shape;45428;p29"/>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9" name="Google Shape;45429;p29"/>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0" name="Google Shape;45430;p29"/>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1" name="Google Shape;45431;p29"/>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2" name="Google Shape;45432;p29"/>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3" name="Google Shape;45433;p29"/>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4" name="Google Shape;45434;p29"/>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5" name="Google Shape;45435;p29"/>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6" name="Google Shape;45436;p29"/>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7" name="Google Shape;45437;p29"/>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8" name="Google Shape;45438;p29"/>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9" name="Google Shape;45439;p29"/>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0" name="Google Shape;45440;p29"/>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1" name="Google Shape;45441;p29"/>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2" name="Google Shape;45442;p29"/>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3" name="Google Shape;45443;p29"/>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4" name="Google Shape;45444;p29"/>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5" name="Google Shape;45445;p29"/>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6" name="Google Shape;45446;p29"/>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7" name="Google Shape;45447;p29"/>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8" name="Google Shape;45448;p29"/>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9" name="Google Shape;45449;p29"/>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0" name="Google Shape;45450;p29"/>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1" name="Google Shape;45451;p29"/>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2" name="Google Shape;45452;p29"/>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3" name="Google Shape;45453;p29"/>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4" name="Google Shape;45454;p29"/>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5" name="Google Shape;45455;p29"/>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6" name="Google Shape;45456;p29"/>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7" name="Google Shape;45457;p29"/>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8" name="Google Shape;45458;p29"/>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9" name="Google Shape;45459;p29"/>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0" name="Google Shape;45460;p29"/>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1" name="Google Shape;45461;p29"/>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2" name="Google Shape;45462;p29"/>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3" name="Google Shape;45463;p29"/>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4" name="Google Shape;45464;p29"/>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5" name="Google Shape;45465;p29"/>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6" name="Google Shape;45466;p29"/>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7" name="Google Shape;45467;p29"/>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8" name="Google Shape;45468;p29"/>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9" name="Google Shape;45469;p29"/>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0" name="Google Shape;45470;p29"/>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1" name="Google Shape;45471;p29"/>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2" name="Google Shape;45472;p29"/>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3" name="Google Shape;45473;p29"/>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4" name="Google Shape;45474;p29"/>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5" name="Google Shape;45475;p29"/>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6" name="Google Shape;45476;p29"/>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7" name="Google Shape;45477;p29"/>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8" name="Google Shape;45478;p29"/>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9" name="Google Shape;45479;p29"/>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0" name="Google Shape;45480;p29"/>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1" name="Google Shape;45481;p29"/>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2" name="Google Shape;45482;p29"/>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3" name="Google Shape;45483;p29"/>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4" name="Google Shape;45484;p29"/>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5" name="Google Shape;45485;p29"/>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6" name="Google Shape;45486;p29"/>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7" name="Google Shape;45487;p29"/>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8" name="Google Shape;45488;p29"/>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9" name="Google Shape;45489;p29"/>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0" name="Google Shape;45490;p29"/>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1" name="Google Shape;45491;p29"/>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2" name="Google Shape;45492;p29"/>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3" name="Google Shape;45493;p29"/>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4" name="Google Shape;45494;p29"/>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5" name="Google Shape;45495;p29"/>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6" name="Google Shape;45496;p29"/>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7" name="Google Shape;45497;p29"/>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8" name="Google Shape;45498;p29"/>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9" name="Google Shape;45499;p29"/>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0" name="Google Shape;45500;p29"/>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1" name="Google Shape;45501;p29"/>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2" name="Google Shape;45502;p29"/>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3" name="Google Shape;45503;p29"/>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4" name="Google Shape;45504;p29"/>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5" name="Google Shape;45505;p29"/>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6" name="Google Shape;45506;p29"/>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7" name="Google Shape;45507;p29"/>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8" name="Google Shape;45508;p29"/>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9" name="Google Shape;45509;p29"/>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0" name="Google Shape;45510;p29"/>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1" name="Google Shape;45511;p29"/>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2" name="Google Shape;45512;p29"/>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29"/>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4" name="Google Shape;45514;p29"/>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5" name="Google Shape;45515;p29"/>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29"/>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29"/>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29"/>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29"/>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29"/>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29"/>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29"/>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29"/>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29"/>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29"/>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29"/>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29"/>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29"/>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29"/>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29"/>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29"/>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29"/>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29"/>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29"/>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29"/>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29"/>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29"/>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29"/>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29"/>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29"/>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29"/>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29"/>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29"/>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29"/>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29"/>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29"/>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29"/>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29"/>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29"/>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29"/>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29"/>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29"/>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29"/>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29"/>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29"/>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29"/>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29"/>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29"/>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29"/>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29"/>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29"/>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29"/>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29"/>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29"/>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29"/>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29"/>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29"/>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29"/>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29"/>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29"/>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29"/>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29"/>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29"/>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29"/>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29"/>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29"/>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29"/>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29"/>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29"/>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29"/>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29"/>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29"/>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29"/>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29"/>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29"/>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29"/>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29"/>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29"/>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29"/>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29"/>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29"/>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29"/>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29"/>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29"/>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29"/>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29"/>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29"/>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29"/>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29"/>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29"/>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29"/>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29"/>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29"/>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29"/>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29"/>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29"/>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29"/>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29"/>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29"/>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29"/>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29"/>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29"/>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29"/>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29"/>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29"/>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29"/>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29"/>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29"/>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29"/>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29"/>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29"/>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29"/>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29"/>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29"/>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29"/>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29"/>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29"/>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29"/>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29"/>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29"/>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29"/>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29"/>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29"/>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29"/>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29"/>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29"/>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29"/>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29"/>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29"/>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29"/>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29"/>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29"/>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29"/>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29"/>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29"/>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29"/>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29"/>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29"/>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29"/>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29"/>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29"/>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29"/>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29"/>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29"/>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29"/>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29"/>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29"/>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29"/>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29"/>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29"/>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29"/>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29"/>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29"/>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29"/>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29"/>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29"/>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29"/>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29"/>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29"/>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29"/>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29"/>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29"/>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29"/>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29"/>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29"/>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29"/>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29"/>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29"/>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9" name="Google Shape;45679;p29"/>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0" name="Google Shape;45680;p29"/>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29"/>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29"/>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29"/>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29"/>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29"/>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29"/>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29"/>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29"/>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29"/>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29"/>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29"/>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29"/>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29"/>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29"/>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29"/>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29"/>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29"/>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29"/>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29"/>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29"/>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29"/>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29"/>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29"/>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29"/>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29"/>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29"/>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29"/>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29"/>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29"/>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29"/>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29"/>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29"/>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29"/>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29"/>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29"/>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29"/>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29"/>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29"/>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29"/>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29"/>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29"/>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29"/>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29"/>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29"/>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29"/>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29"/>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29"/>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29"/>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29"/>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29"/>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29"/>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29"/>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29"/>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29"/>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29"/>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29"/>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29"/>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29"/>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29"/>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29"/>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29"/>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29"/>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29"/>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29"/>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29"/>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29"/>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29"/>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29"/>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29"/>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29"/>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29"/>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29"/>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29"/>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29"/>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29"/>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29"/>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29"/>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29"/>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29"/>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29"/>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29"/>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29"/>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29"/>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29"/>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29"/>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29"/>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29"/>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29"/>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29"/>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29"/>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29"/>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29"/>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29"/>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29"/>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29"/>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29"/>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29"/>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29"/>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29"/>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29"/>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29"/>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29"/>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29"/>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29"/>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29"/>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29"/>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29"/>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29"/>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29"/>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29"/>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29"/>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29"/>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29"/>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29"/>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29"/>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29"/>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29"/>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29"/>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29"/>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29"/>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29"/>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29"/>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29"/>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29"/>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2">
  <p:cSld name="BLANK_1_1_1_1_1_1_1_1_1">
    <p:spTree>
      <p:nvGrpSpPr>
        <p:cNvPr id="1" name="Shape 45805"/>
        <p:cNvGrpSpPr/>
        <p:nvPr/>
      </p:nvGrpSpPr>
      <p:grpSpPr>
        <a:xfrm>
          <a:off x="0" y="0"/>
          <a:ext cx="0" cy="0"/>
          <a:chOff x="0" y="0"/>
          <a:chExt cx="0" cy="0"/>
        </a:xfrm>
      </p:grpSpPr>
      <p:pic>
        <p:nvPicPr>
          <p:cNvPr id="45806" name="Google Shape;45806;p30"/>
          <p:cNvPicPr preferRelativeResize="0"/>
          <p:nvPr/>
        </p:nvPicPr>
        <p:blipFill>
          <a:blip r:embed="rId2">
            <a:alphaModFix/>
          </a:blip>
          <a:stretch>
            <a:fillRect/>
          </a:stretch>
        </p:blipFill>
        <p:spPr>
          <a:xfrm rot="-5400000" flipH="1">
            <a:off x="-1467367" y="3028063"/>
            <a:ext cx="3875101" cy="1631225"/>
          </a:xfrm>
          <a:prstGeom prst="rect">
            <a:avLst/>
          </a:prstGeom>
          <a:noFill/>
          <a:ln>
            <a:noFill/>
          </a:ln>
        </p:spPr>
      </p:pic>
      <p:pic>
        <p:nvPicPr>
          <p:cNvPr id="45807" name="Google Shape;45807;p30"/>
          <p:cNvPicPr preferRelativeResize="0"/>
          <p:nvPr/>
        </p:nvPicPr>
        <p:blipFill>
          <a:blip r:embed="rId3">
            <a:alphaModFix/>
          </a:blip>
          <a:stretch>
            <a:fillRect/>
          </a:stretch>
        </p:blipFill>
        <p:spPr>
          <a:xfrm rot="7200000">
            <a:off x="-1034903" y="-622475"/>
            <a:ext cx="1948225" cy="1984994"/>
          </a:xfrm>
          <a:prstGeom prst="rect">
            <a:avLst/>
          </a:prstGeom>
          <a:noFill/>
          <a:ln>
            <a:noFill/>
          </a:ln>
        </p:spPr>
      </p:pic>
      <p:pic>
        <p:nvPicPr>
          <p:cNvPr id="45808" name="Google Shape;45808;p30"/>
          <p:cNvPicPr preferRelativeResize="0"/>
          <p:nvPr/>
        </p:nvPicPr>
        <p:blipFill>
          <a:blip r:embed="rId4">
            <a:alphaModFix/>
          </a:blip>
          <a:stretch>
            <a:fillRect/>
          </a:stretch>
        </p:blipFill>
        <p:spPr>
          <a:xfrm rot="10800000">
            <a:off x="515921" y="-1962226"/>
            <a:ext cx="2888850" cy="3086099"/>
          </a:xfrm>
          <a:prstGeom prst="rect">
            <a:avLst/>
          </a:prstGeom>
          <a:noFill/>
          <a:ln>
            <a:noFill/>
          </a:ln>
        </p:spPr>
      </p:pic>
      <p:grpSp>
        <p:nvGrpSpPr>
          <p:cNvPr id="45809" name="Google Shape;45809;p30"/>
          <p:cNvGrpSpPr/>
          <p:nvPr/>
        </p:nvGrpSpPr>
        <p:grpSpPr>
          <a:xfrm rot="-9958888" flipH="1">
            <a:off x="-977293" y="3659771"/>
            <a:ext cx="4381292" cy="2346160"/>
            <a:chOff x="-4904924" y="1912865"/>
            <a:chExt cx="1329790" cy="712096"/>
          </a:xfrm>
        </p:grpSpPr>
        <p:sp>
          <p:nvSpPr>
            <p:cNvPr id="45810" name="Google Shape;45810;p30"/>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30"/>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30"/>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30"/>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30"/>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30"/>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30"/>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30"/>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30"/>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30"/>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30"/>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30"/>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30"/>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30"/>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30"/>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30"/>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30"/>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30"/>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30"/>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30"/>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30"/>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30"/>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30"/>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30"/>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30"/>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30"/>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30"/>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30"/>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30"/>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30"/>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30"/>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30"/>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30"/>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30"/>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30"/>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30"/>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30"/>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30"/>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30"/>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30"/>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30"/>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30"/>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30"/>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30"/>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30"/>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30"/>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30"/>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30"/>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30"/>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30"/>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30"/>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30"/>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30"/>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30"/>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30"/>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30"/>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30"/>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30"/>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30"/>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30"/>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30"/>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30"/>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30"/>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30"/>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30"/>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30"/>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30"/>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30"/>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30"/>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30"/>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30"/>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30"/>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30"/>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30"/>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30"/>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30"/>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30"/>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30"/>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30"/>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30"/>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30"/>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30"/>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30"/>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30"/>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30"/>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30"/>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30"/>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30"/>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30"/>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30"/>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30"/>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30"/>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30"/>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30"/>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30"/>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30"/>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30"/>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30"/>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30"/>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30"/>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30"/>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30"/>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30"/>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30"/>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30"/>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30"/>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30"/>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30"/>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30"/>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30"/>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30"/>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30"/>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30"/>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30"/>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30"/>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30"/>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30"/>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30"/>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30"/>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30"/>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30"/>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30"/>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30"/>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30"/>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30"/>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30"/>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30"/>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30"/>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30"/>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30"/>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30"/>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30"/>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30"/>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30"/>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30"/>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30"/>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30"/>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30"/>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30"/>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30"/>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30"/>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30"/>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30"/>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30"/>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30"/>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30"/>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30"/>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30"/>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30"/>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30"/>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30"/>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30"/>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30"/>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30"/>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30"/>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30"/>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30"/>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30"/>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30"/>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30"/>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30"/>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30"/>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30"/>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30"/>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74" name="Google Shape;45974;p30"/>
          <p:cNvGrpSpPr/>
          <p:nvPr/>
        </p:nvGrpSpPr>
        <p:grpSpPr>
          <a:xfrm rot="10800000">
            <a:off x="-441946" y="1072252"/>
            <a:ext cx="1349876" cy="1192709"/>
            <a:chOff x="-5453476" y="-231731"/>
            <a:chExt cx="602462" cy="532317"/>
          </a:xfrm>
        </p:grpSpPr>
        <p:sp>
          <p:nvSpPr>
            <p:cNvPr id="45975" name="Google Shape;45975;p30"/>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30"/>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30"/>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30"/>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30"/>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30"/>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30"/>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30"/>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30"/>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30"/>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30"/>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30"/>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30"/>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30"/>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30"/>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30"/>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30"/>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30"/>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30"/>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30"/>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30"/>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30"/>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30"/>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30"/>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30"/>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30"/>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30"/>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30"/>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30"/>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30"/>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30"/>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30"/>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30"/>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30"/>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30"/>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30"/>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30"/>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30"/>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30"/>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30"/>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30"/>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30"/>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30"/>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30"/>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30"/>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30"/>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30"/>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30"/>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30"/>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30"/>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30"/>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30"/>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30"/>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30"/>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30"/>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30"/>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30"/>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30"/>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30"/>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30"/>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30"/>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30"/>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30"/>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30"/>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30"/>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30"/>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30"/>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30"/>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30"/>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30"/>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30"/>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30"/>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30"/>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30"/>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30"/>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30"/>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30"/>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30"/>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30"/>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30"/>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30"/>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30"/>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30"/>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30"/>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30"/>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30"/>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30"/>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30"/>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30"/>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30"/>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30"/>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30"/>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30"/>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30"/>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30"/>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30"/>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30"/>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30"/>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30"/>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30"/>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30"/>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30"/>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30"/>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30"/>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30"/>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30"/>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30"/>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30"/>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30"/>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30"/>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30"/>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30"/>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30"/>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30"/>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30"/>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30"/>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30"/>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30"/>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30"/>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30"/>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30"/>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30"/>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30"/>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30"/>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30"/>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30"/>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30"/>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30"/>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30"/>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30"/>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30"/>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30"/>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30"/>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30"/>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30"/>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30"/>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30"/>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30"/>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30"/>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30"/>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30"/>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30"/>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30"/>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30"/>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30"/>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30"/>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30"/>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30"/>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30"/>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30"/>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30"/>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30"/>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30"/>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30"/>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30"/>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30"/>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30"/>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30"/>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30"/>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30"/>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30"/>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30"/>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30"/>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30"/>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30"/>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30"/>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30"/>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30"/>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30"/>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30"/>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30"/>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30"/>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30"/>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30"/>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30"/>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30"/>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30"/>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30"/>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30"/>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30"/>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30"/>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30"/>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30"/>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30"/>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30"/>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30"/>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1" name="Google Shape;46161;p30"/>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2" name="Google Shape;46162;p30"/>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30"/>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30"/>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30"/>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30"/>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30"/>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30"/>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30"/>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30"/>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30"/>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30"/>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30"/>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30"/>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30"/>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30"/>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30"/>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30"/>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30"/>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30"/>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30"/>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30"/>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30"/>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30"/>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30"/>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30"/>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30"/>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30"/>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30"/>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30"/>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30"/>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30"/>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30"/>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30"/>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30"/>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30"/>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30"/>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30"/>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30"/>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30"/>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30"/>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30"/>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30"/>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30"/>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30"/>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30"/>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30"/>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30"/>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30"/>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30"/>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30"/>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30"/>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30"/>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30"/>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30"/>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30"/>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30"/>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30"/>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30"/>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30"/>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30"/>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30"/>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30"/>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30"/>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30"/>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30"/>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30"/>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30"/>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30"/>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30"/>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30"/>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30"/>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30"/>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30"/>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30"/>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30"/>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30"/>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30"/>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30"/>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30"/>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30"/>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30"/>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30"/>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30"/>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30"/>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30"/>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30"/>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30"/>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30"/>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30"/>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30"/>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30"/>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30"/>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30"/>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30"/>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30"/>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30"/>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30"/>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30"/>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30"/>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30"/>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30"/>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30"/>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30"/>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30"/>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30"/>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30"/>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30"/>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30"/>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30"/>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30"/>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30"/>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30"/>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30"/>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30"/>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30"/>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30"/>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30"/>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30"/>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30"/>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30"/>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30"/>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30"/>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30"/>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30"/>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30"/>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30"/>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30"/>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30"/>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30"/>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30"/>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30"/>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30"/>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30"/>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30"/>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30"/>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30"/>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30"/>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30"/>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30"/>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30"/>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30"/>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30"/>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30"/>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30"/>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6" name="Google Shape;46306;p30"/>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7" name="Google Shape;46307;p30"/>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8" name="Google Shape;46308;p30"/>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9" name="Google Shape;46309;p30"/>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0" name="Google Shape;46310;p30"/>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30"/>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2" name="Google Shape;46312;p30"/>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3" name="Google Shape;46313;p30"/>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30"/>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5" name="Google Shape;46315;p30"/>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6" name="Google Shape;46316;p30"/>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7" name="Google Shape;46317;p30"/>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30"/>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30"/>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30"/>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30"/>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2" name="Google Shape;46322;p30"/>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3" name="Google Shape;46323;p30"/>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30"/>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5" name="Google Shape;46325;p30"/>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6" name="Google Shape;46326;p30"/>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7" name="Google Shape;46327;p30"/>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8" name="Google Shape;46328;p30"/>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9" name="Google Shape;46329;p30"/>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0" name="Google Shape;46330;p30"/>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1" name="Google Shape;46331;p30"/>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2" name="Google Shape;46332;p30"/>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3" name="Google Shape;46333;p30"/>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4" name="Google Shape;46334;p30"/>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5" name="Google Shape;46335;p30"/>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6" name="Google Shape;46336;p30"/>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7" name="Google Shape;46337;p30"/>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30"/>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30"/>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30"/>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30"/>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30"/>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30"/>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30"/>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30"/>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30"/>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30"/>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30"/>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30"/>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30"/>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30"/>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30"/>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30"/>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30"/>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30"/>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30"/>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30"/>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30"/>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30"/>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30"/>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30"/>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30"/>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30"/>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30"/>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30"/>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30"/>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30"/>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30"/>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30"/>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30"/>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30"/>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30"/>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30"/>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30"/>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30"/>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30"/>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30"/>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30"/>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30"/>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30"/>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30"/>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30"/>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30"/>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30"/>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30"/>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30"/>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30"/>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30"/>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30"/>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30"/>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30"/>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30"/>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30"/>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30"/>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30"/>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30"/>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30"/>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30"/>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30"/>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30"/>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30"/>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30"/>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30"/>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30"/>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30"/>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30"/>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30"/>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30"/>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30"/>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30"/>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30"/>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30"/>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30"/>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30"/>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30"/>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30"/>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30"/>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30"/>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30"/>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30"/>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30"/>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30"/>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30"/>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30"/>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30"/>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30"/>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30"/>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30"/>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30"/>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30"/>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30"/>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30"/>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30"/>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30"/>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30"/>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30"/>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30"/>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30"/>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30"/>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30"/>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30"/>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30"/>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30"/>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30"/>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30"/>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30"/>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30"/>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30"/>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30"/>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30"/>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30"/>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30"/>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30"/>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30"/>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30"/>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30"/>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30"/>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30"/>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30"/>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30"/>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30"/>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30"/>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30"/>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30"/>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30"/>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30"/>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30"/>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30"/>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30"/>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30"/>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30"/>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30"/>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30"/>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30"/>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30"/>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30"/>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30"/>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30"/>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30"/>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30"/>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30"/>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30"/>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30"/>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30"/>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30"/>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30"/>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30"/>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30"/>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30"/>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30"/>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30"/>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30"/>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30"/>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30"/>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30"/>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30"/>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30"/>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30"/>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30"/>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30"/>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30"/>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30"/>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30"/>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30"/>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30"/>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30"/>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30"/>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30"/>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30"/>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30"/>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30"/>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30"/>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30"/>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30"/>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30"/>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30"/>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30"/>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30"/>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30"/>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30"/>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30"/>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30"/>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30"/>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30"/>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30"/>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30"/>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30"/>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30"/>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30"/>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30"/>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30"/>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30"/>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30"/>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30"/>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30"/>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30"/>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30"/>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30"/>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30"/>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30"/>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30"/>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30"/>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30"/>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30"/>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30"/>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30"/>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30"/>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30"/>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30"/>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30"/>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30"/>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30"/>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30"/>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30"/>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30"/>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30"/>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30"/>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30"/>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30"/>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30"/>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30"/>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30"/>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30"/>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30"/>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30"/>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30"/>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30"/>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30"/>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30"/>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30"/>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30"/>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30"/>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30"/>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30"/>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30"/>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30"/>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30"/>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30"/>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30"/>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30"/>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30"/>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30"/>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30"/>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30"/>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30"/>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30"/>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30"/>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30"/>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30"/>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30"/>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1" name="Google Shape;46591;p30"/>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2" name="Google Shape;46592;p30"/>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30"/>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30"/>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30"/>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30"/>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30"/>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30"/>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30"/>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30"/>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30"/>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30"/>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30"/>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30"/>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30"/>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30"/>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30"/>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30"/>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30"/>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30"/>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30"/>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30"/>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30"/>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30"/>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30"/>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30"/>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30"/>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30"/>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30"/>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30"/>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30"/>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30"/>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30"/>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30"/>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30"/>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30"/>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30"/>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30"/>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30"/>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30"/>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30"/>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30"/>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30"/>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30"/>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30"/>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30"/>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30"/>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30"/>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30"/>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30"/>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30"/>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30"/>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30"/>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30"/>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30"/>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30"/>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30"/>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30"/>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30"/>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30"/>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30"/>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30"/>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30"/>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30"/>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30"/>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30"/>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30"/>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30"/>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30"/>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30"/>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30"/>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30"/>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30"/>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30"/>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30"/>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30"/>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30"/>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30"/>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30"/>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30"/>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30"/>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30"/>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30"/>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30"/>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30"/>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30"/>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30"/>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30"/>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30"/>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30"/>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30"/>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30"/>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30"/>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30"/>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30"/>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30"/>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30"/>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30"/>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30"/>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30"/>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30"/>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30"/>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30"/>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30"/>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30"/>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30"/>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30"/>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30"/>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30"/>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30"/>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30"/>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30"/>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30"/>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30"/>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30"/>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30"/>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30"/>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30"/>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30"/>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30"/>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30"/>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30"/>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30"/>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30"/>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30"/>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30"/>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30"/>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30"/>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30"/>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30"/>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30"/>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30"/>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30"/>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30"/>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30"/>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30"/>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30"/>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30"/>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30"/>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30"/>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30"/>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30"/>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30"/>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30"/>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30"/>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30"/>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30"/>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30"/>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30"/>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30"/>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30"/>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30"/>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30"/>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30"/>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30"/>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30"/>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30"/>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30"/>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30"/>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30"/>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30"/>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30"/>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30"/>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30"/>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30"/>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30"/>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30"/>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30"/>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30"/>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30"/>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30"/>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30"/>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30"/>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30"/>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30"/>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30"/>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30"/>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30"/>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30"/>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30"/>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30"/>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30"/>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30"/>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30"/>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30"/>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30"/>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30"/>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30"/>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30"/>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30"/>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30"/>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30"/>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30"/>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30"/>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30"/>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6" name="Google Shape;46786;p30"/>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7" name="Google Shape;46787;p30"/>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8" name="Google Shape;46788;p30"/>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9" name="Google Shape;46789;p30"/>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0" name="Google Shape;46790;p30"/>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1" name="Google Shape;46791;p30"/>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2" name="Google Shape;46792;p30"/>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3" name="Google Shape;46793;p30"/>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4" name="Google Shape;46794;p30"/>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5" name="Google Shape;46795;p30"/>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6" name="Google Shape;46796;p30"/>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7" name="Google Shape;46797;p30"/>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8" name="Google Shape;46798;p30"/>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9" name="Google Shape;46799;p30"/>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0" name="Google Shape;46800;p30"/>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1" name="Google Shape;46801;p30"/>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2" name="Google Shape;46802;p30"/>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3" name="Google Shape;46803;p30"/>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4" name="Google Shape;46804;p30"/>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5" name="Google Shape;46805;p30"/>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6" name="Google Shape;46806;p30"/>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7" name="Google Shape;46807;p30"/>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8" name="Google Shape;46808;p30"/>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9" name="Google Shape;46809;p30"/>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0" name="Google Shape;46810;p30"/>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1" name="Google Shape;46811;p30"/>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2" name="Google Shape;46812;p30"/>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3" name="Google Shape;46813;p30"/>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4" name="Google Shape;46814;p30"/>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5" name="Google Shape;46815;p30"/>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6" name="Google Shape;46816;p30"/>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7" name="Google Shape;46817;p30"/>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8" name="Google Shape;46818;p30"/>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9" name="Google Shape;46819;p30"/>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0" name="Google Shape;46820;p30"/>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1" name="Google Shape;46821;p30"/>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2" name="Google Shape;46822;p30"/>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3" name="Google Shape;46823;p30"/>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4" name="Google Shape;46824;p30"/>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6825" name="Google Shape;46825;p30"/>
          <p:cNvPicPr preferRelativeResize="0"/>
          <p:nvPr/>
        </p:nvPicPr>
        <p:blipFill>
          <a:blip r:embed="rId2">
            <a:alphaModFix/>
          </a:blip>
          <a:stretch>
            <a:fillRect/>
          </a:stretch>
        </p:blipFill>
        <p:spPr>
          <a:xfrm rot="5400000" flipH="1">
            <a:off x="6772887" y="768286"/>
            <a:ext cx="3875101" cy="1631225"/>
          </a:xfrm>
          <a:prstGeom prst="rect">
            <a:avLst/>
          </a:prstGeom>
          <a:noFill/>
          <a:ln>
            <a:noFill/>
          </a:ln>
        </p:spPr>
      </p:pic>
      <p:pic>
        <p:nvPicPr>
          <p:cNvPr id="46826" name="Google Shape;46826;p30"/>
          <p:cNvPicPr preferRelativeResize="0"/>
          <p:nvPr/>
        </p:nvPicPr>
        <p:blipFill>
          <a:blip r:embed="rId3">
            <a:alphaModFix/>
          </a:blip>
          <a:stretch>
            <a:fillRect/>
          </a:stretch>
        </p:blipFill>
        <p:spPr>
          <a:xfrm rot="-3600000">
            <a:off x="8267299" y="4065055"/>
            <a:ext cx="1948225" cy="1984994"/>
          </a:xfrm>
          <a:prstGeom prst="rect">
            <a:avLst/>
          </a:prstGeom>
          <a:noFill/>
          <a:ln>
            <a:noFill/>
          </a:ln>
        </p:spPr>
      </p:pic>
      <p:pic>
        <p:nvPicPr>
          <p:cNvPr id="46827" name="Google Shape;46827;p30"/>
          <p:cNvPicPr preferRelativeResize="0"/>
          <p:nvPr/>
        </p:nvPicPr>
        <p:blipFill>
          <a:blip r:embed="rId4">
            <a:alphaModFix/>
          </a:blip>
          <a:stretch>
            <a:fillRect/>
          </a:stretch>
        </p:blipFill>
        <p:spPr>
          <a:xfrm>
            <a:off x="5775850" y="4303700"/>
            <a:ext cx="2888850" cy="3086099"/>
          </a:xfrm>
          <a:prstGeom prst="rect">
            <a:avLst/>
          </a:prstGeom>
          <a:noFill/>
          <a:ln>
            <a:noFill/>
          </a:ln>
        </p:spPr>
      </p:pic>
      <p:grpSp>
        <p:nvGrpSpPr>
          <p:cNvPr id="46828" name="Google Shape;46828;p30"/>
          <p:cNvGrpSpPr/>
          <p:nvPr/>
        </p:nvGrpSpPr>
        <p:grpSpPr>
          <a:xfrm rot="841112" flipH="1">
            <a:off x="5776622" y="-578357"/>
            <a:ext cx="4381292" cy="2346160"/>
            <a:chOff x="-4904924" y="1912865"/>
            <a:chExt cx="1329790" cy="712096"/>
          </a:xfrm>
        </p:grpSpPr>
        <p:sp>
          <p:nvSpPr>
            <p:cNvPr id="46829" name="Google Shape;46829;p30"/>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0" name="Google Shape;46830;p30"/>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1" name="Google Shape;46831;p30"/>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2" name="Google Shape;46832;p30"/>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3" name="Google Shape;46833;p30"/>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4" name="Google Shape;46834;p30"/>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5" name="Google Shape;46835;p30"/>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6" name="Google Shape;46836;p30"/>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7" name="Google Shape;46837;p30"/>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8" name="Google Shape;46838;p30"/>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9" name="Google Shape;46839;p30"/>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0" name="Google Shape;46840;p30"/>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1" name="Google Shape;46841;p30"/>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2" name="Google Shape;46842;p30"/>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3" name="Google Shape;46843;p30"/>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4" name="Google Shape;46844;p30"/>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5" name="Google Shape;46845;p30"/>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6" name="Google Shape;46846;p30"/>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7" name="Google Shape;46847;p30"/>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8" name="Google Shape;46848;p30"/>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9" name="Google Shape;46849;p30"/>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0" name="Google Shape;46850;p30"/>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1" name="Google Shape;46851;p30"/>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2" name="Google Shape;46852;p30"/>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3" name="Google Shape;46853;p30"/>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4" name="Google Shape;46854;p30"/>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5" name="Google Shape;46855;p30"/>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6" name="Google Shape;46856;p30"/>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7" name="Google Shape;46857;p30"/>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8" name="Google Shape;46858;p30"/>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9" name="Google Shape;46859;p30"/>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0" name="Google Shape;46860;p30"/>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1" name="Google Shape;46861;p30"/>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2" name="Google Shape;46862;p30"/>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3" name="Google Shape;46863;p30"/>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4" name="Google Shape;46864;p30"/>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5" name="Google Shape;46865;p30"/>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6" name="Google Shape;46866;p30"/>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7" name="Google Shape;46867;p30"/>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8" name="Google Shape;46868;p30"/>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9" name="Google Shape;46869;p30"/>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0" name="Google Shape;46870;p30"/>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1" name="Google Shape;46871;p30"/>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2" name="Google Shape;46872;p30"/>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3" name="Google Shape;46873;p30"/>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4" name="Google Shape;46874;p30"/>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5" name="Google Shape;46875;p30"/>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6" name="Google Shape;46876;p30"/>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7" name="Google Shape;46877;p30"/>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8" name="Google Shape;46878;p30"/>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9" name="Google Shape;46879;p30"/>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0" name="Google Shape;46880;p30"/>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1" name="Google Shape;46881;p30"/>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2" name="Google Shape;46882;p30"/>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3" name="Google Shape;46883;p30"/>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4" name="Google Shape;46884;p30"/>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5" name="Google Shape;46885;p30"/>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6" name="Google Shape;46886;p30"/>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7" name="Google Shape;46887;p30"/>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8" name="Google Shape;46888;p30"/>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9" name="Google Shape;46889;p30"/>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0" name="Google Shape;46890;p30"/>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1" name="Google Shape;46891;p30"/>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2" name="Google Shape;46892;p30"/>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3" name="Google Shape;46893;p30"/>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4" name="Google Shape;46894;p30"/>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5" name="Google Shape;46895;p30"/>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6" name="Google Shape;46896;p30"/>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7" name="Google Shape;46897;p30"/>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8" name="Google Shape;46898;p30"/>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9" name="Google Shape;46899;p30"/>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0" name="Google Shape;46900;p30"/>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1" name="Google Shape;46901;p30"/>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2" name="Google Shape;46902;p30"/>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3" name="Google Shape;46903;p30"/>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4" name="Google Shape;46904;p30"/>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5" name="Google Shape;46905;p30"/>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6" name="Google Shape;46906;p30"/>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7" name="Google Shape;46907;p30"/>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8" name="Google Shape;46908;p30"/>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9" name="Google Shape;46909;p30"/>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0" name="Google Shape;46910;p30"/>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1" name="Google Shape;46911;p30"/>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2" name="Google Shape;46912;p30"/>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3" name="Google Shape;46913;p30"/>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4" name="Google Shape;46914;p30"/>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5" name="Google Shape;46915;p30"/>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6" name="Google Shape;46916;p30"/>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7" name="Google Shape;46917;p30"/>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8" name="Google Shape;46918;p30"/>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9" name="Google Shape;46919;p30"/>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0" name="Google Shape;46920;p30"/>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1" name="Google Shape;46921;p30"/>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2" name="Google Shape;46922;p30"/>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3" name="Google Shape;46923;p30"/>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4" name="Google Shape;46924;p30"/>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5" name="Google Shape;46925;p30"/>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6" name="Google Shape;46926;p30"/>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7" name="Google Shape;46927;p30"/>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8" name="Google Shape;46928;p30"/>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9" name="Google Shape;46929;p30"/>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0" name="Google Shape;46930;p30"/>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1" name="Google Shape;46931;p30"/>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2" name="Google Shape;46932;p30"/>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3" name="Google Shape;46933;p30"/>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4" name="Google Shape;46934;p30"/>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5" name="Google Shape;46935;p30"/>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6" name="Google Shape;46936;p30"/>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7" name="Google Shape;46937;p30"/>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8" name="Google Shape;46938;p30"/>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9" name="Google Shape;46939;p30"/>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0" name="Google Shape;46940;p30"/>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1" name="Google Shape;46941;p30"/>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2" name="Google Shape;46942;p30"/>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3" name="Google Shape;46943;p30"/>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4" name="Google Shape;46944;p30"/>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5" name="Google Shape;46945;p30"/>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6" name="Google Shape;46946;p30"/>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7" name="Google Shape;46947;p30"/>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8" name="Google Shape;46948;p30"/>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9" name="Google Shape;46949;p30"/>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0" name="Google Shape;46950;p30"/>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1" name="Google Shape;46951;p30"/>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2" name="Google Shape;46952;p30"/>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3" name="Google Shape;46953;p30"/>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4" name="Google Shape;46954;p30"/>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5" name="Google Shape;46955;p30"/>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6" name="Google Shape;46956;p30"/>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7" name="Google Shape;46957;p30"/>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8" name="Google Shape;46958;p30"/>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9" name="Google Shape;46959;p30"/>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0" name="Google Shape;46960;p30"/>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1" name="Google Shape;46961;p30"/>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2" name="Google Shape;46962;p30"/>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3" name="Google Shape;46963;p30"/>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4" name="Google Shape;46964;p30"/>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5" name="Google Shape;46965;p30"/>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6" name="Google Shape;46966;p30"/>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7" name="Google Shape;46967;p30"/>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8" name="Google Shape;46968;p30"/>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9" name="Google Shape;46969;p30"/>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0" name="Google Shape;46970;p30"/>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1" name="Google Shape;46971;p30"/>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2" name="Google Shape;46972;p30"/>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3" name="Google Shape;46973;p30"/>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4" name="Google Shape;46974;p30"/>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5" name="Google Shape;46975;p30"/>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6" name="Google Shape;46976;p30"/>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7" name="Google Shape;46977;p30"/>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8" name="Google Shape;46978;p30"/>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9" name="Google Shape;46979;p30"/>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0" name="Google Shape;46980;p30"/>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1" name="Google Shape;46981;p30"/>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2" name="Google Shape;46982;p30"/>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3" name="Google Shape;46983;p30"/>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4" name="Google Shape;46984;p30"/>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5" name="Google Shape;46985;p30"/>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6" name="Google Shape;46986;p30"/>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7" name="Google Shape;46987;p30"/>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8" name="Google Shape;46988;p30"/>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9" name="Google Shape;46989;p30"/>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0" name="Google Shape;46990;p30"/>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1" name="Google Shape;46991;p30"/>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2" name="Google Shape;46992;p30"/>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93" name="Google Shape;46993;p30"/>
          <p:cNvGrpSpPr/>
          <p:nvPr/>
        </p:nvGrpSpPr>
        <p:grpSpPr>
          <a:xfrm>
            <a:off x="8272691" y="3162612"/>
            <a:ext cx="1349876" cy="1192709"/>
            <a:chOff x="-5453476" y="-231731"/>
            <a:chExt cx="602462" cy="532317"/>
          </a:xfrm>
        </p:grpSpPr>
        <p:sp>
          <p:nvSpPr>
            <p:cNvPr id="46994" name="Google Shape;46994;p30"/>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5" name="Google Shape;46995;p30"/>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6" name="Google Shape;46996;p30"/>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7" name="Google Shape;46997;p30"/>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8" name="Google Shape;46998;p30"/>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9" name="Google Shape;46999;p30"/>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0" name="Google Shape;47000;p30"/>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1" name="Google Shape;47001;p30"/>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2" name="Google Shape;47002;p30"/>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3" name="Google Shape;47003;p30"/>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4" name="Google Shape;47004;p30"/>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5" name="Google Shape;47005;p30"/>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6" name="Google Shape;47006;p30"/>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7" name="Google Shape;47007;p30"/>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8" name="Google Shape;47008;p30"/>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9" name="Google Shape;47009;p30"/>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0" name="Google Shape;47010;p30"/>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1" name="Google Shape;47011;p30"/>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2" name="Google Shape;47012;p30"/>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3" name="Google Shape;47013;p30"/>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4" name="Google Shape;47014;p30"/>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5" name="Google Shape;47015;p30"/>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6" name="Google Shape;47016;p30"/>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7" name="Google Shape;47017;p30"/>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8" name="Google Shape;47018;p30"/>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9" name="Google Shape;47019;p30"/>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0" name="Google Shape;47020;p30"/>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1" name="Google Shape;47021;p30"/>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2" name="Google Shape;47022;p30"/>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3" name="Google Shape;47023;p30"/>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4" name="Google Shape;47024;p30"/>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5" name="Google Shape;47025;p30"/>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6" name="Google Shape;47026;p30"/>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7" name="Google Shape;47027;p30"/>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8" name="Google Shape;47028;p30"/>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9" name="Google Shape;47029;p30"/>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0" name="Google Shape;47030;p30"/>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1" name="Google Shape;47031;p30"/>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2" name="Google Shape;47032;p30"/>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3" name="Google Shape;47033;p30"/>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4" name="Google Shape;47034;p30"/>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5" name="Google Shape;47035;p30"/>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6" name="Google Shape;47036;p30"/>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7" name="Google Shape;47037;p30"/>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8" name="Google Shape;47038;p30"/>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9" name="Google Shape;47039;p30"/>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0" name="Google Shape;47040;p30"/>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1" name="Google Shape;47041;p30"/>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2" name="Google Shape;47042;p30"/>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3" name="Google Shape;47043;p30"/>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4" name="Google Shape;47044;p30"/>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5" name="Google Shape;47045;p30"/>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6" name="Google Shape;47046;p30"/>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7" name="Google Shape;47047;p30"/>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8" name="Google Shape;47048;p30"/>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9" name="Google Shape;47049;p30"/>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0" name="Google Shape;47050;p30"/>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1" name="Google Shape;47051;p30"/>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2" name="Google Shape;47052;p30"/>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3" name="Google Shape;47053;p30"/>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4" name="Google Shape;47054;p30"/>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5" name="Google Shape;47055;p30"/>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6" name="Google Shape;47056;p30"/>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7" name="Google Shape;47057;p30"/>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8" name="Google Shape;47058;p30"/>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9" name="Google Shape;47059;p30"/>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0" name="Google Shape;47060;p30"/>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1" name="Google Shape;47061;p30"/>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2" name="Google Shape;47062;p30"/>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3" name="Google Shape;47063;p30"/>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4" name="Google Shape;47064;p30"/>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5" name="Google Shape;47065;p30"/>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6" name="Google Shape;47066;p30"/>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7" name="Google Shape;47067;p30"/>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8" name="Google Shape;47068;p30"/>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9" name="Google Shape;47069;p30"/>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0" name="Google Shape;47070;p30"/>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1" name="Google Shape;47071;p30"/>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2" name="Google Shape;47072;p30"/>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3" name="Google Shape;47073;p30"/>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4" name="Google Shape;47074;p30"/>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5" name="Google Shape;47075;p30"/>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6" name="Google Shape;47076;p30"/>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7" name="Google Shape;47077;p30"/>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8" name="Google Shape;47078;p30"/>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9" name="Google Shape;47079;p30"/>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0" name="Google Shape;47080;p30"/>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1" name="Google Shape;47081;p30"/>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2" name="Google Shape;47082;p30"/>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3" name="Google Shape;47083;p30"/>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4" name="Google Shape;47084;p30"/>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5" name="Google Shape;47085;p30"/>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6" name="Google Shape;47086;p30"/>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7" name="Google Shape;47087;p30"/>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8" name="Google Shape;47088;p30"/>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9" name="Google Shape;47089;p30"/>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0" name="Google Shape;47090;p30"/>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1" name="Google Shape;47091;p30"/>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2" name="Google Shape;47092;p30"/>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3" name="Google Shape;47093;p30"/>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4" name="Google Shape;47094;p30"/>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5" name="Google Shape;47095;p30"/>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6" name="Google Shape;47096;p30"/>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7" name="Google Shape;47097;p30"/>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8" name="Google Shape;47098;p30"/>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9" name="Google Shape;47099;p30"/>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0" name="Google Shape;47100;p30"/>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1" name="Google Shape;47101;p30"/>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2" name="Google Shape;47102;p30"/>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3" name="Google Shape;47103;p30"/>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4" name="Google Shape;47104;p30"/>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5" name="Google Shape;47105;p30"/>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6" name="Google Shape;47106;p30"/>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7" name="Google Shape;47107;p30"/>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8" name="Google Shape;47108;p30"/>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9" name="Google Shape;47109;p30"/>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0" name="Google Shape;47110;p30"/>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1" name="Google Shape;47111;p30"/>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2" name="Google Shape;47112;p30"/>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3" name="Google Shape;47113;p30"/>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4" name="Google Shape;47114;p30"/>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5" name="Google Shape;47115;p30"/>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6" name="Google Shape;47116;p30"/>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7" name="Google Shape;47117;p30"/>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8" name="Google Shape;47118;p30"/>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9" name="Google Shape;47119;p30"/>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0" name="Google Shape;47120;p30"/>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1" name="Google Shape;47121;p30"/>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2" name="Google Shape;47122;p30"/>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3" name="Google Shape;47123;p30"/>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4" name="Google Shape;47124;p30"/>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5" name="Google Shape;47125;p30"/>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6" name="Google Shape;47126;p30"/>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7" name="Google Shape;47127;p30"/>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8" name="Google Shape;47128;p30"/>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9" name="Google Shape;47129;p30"/>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0" name="Google Shape;47130;p30"/>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1" name="Google Shape;47131;p30"/>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2" name="Google Shape;47132;p30"/>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3" name="Google Shape;47133;p30"/>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4" name="Google Shape;47134;p30"/>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5" name="Google Shape;47135;p30"/>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6" name="Google Shape;47136;p30"/>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7" name="Google Shape;47137;p30"/>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8" name="Google Shape;47138;p30"/>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9" name="Google Shape;47139;p30"/>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0" name="Google Shape;47140;p30"/>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1" name="Google Shape;47141;p30"/>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2" name="Google Shape;47142;p30"/>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3" name="Google Shape;47143;p30"/>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4" name="Google Shape;47144;p30"/>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5" name="Google Shape;47145;p30"/>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6" name="Google Shape;47146;p30"/>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7" name="Google Shape;47147;p30"/>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8" name="Google Shape;47148;p30"/>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9" name="Google Shape;47149;p30"/>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0" name="Google Shape;47150;p30"/>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1" name="Google Shape;47151;p30"/>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2" name="Google Shape;47152;p30"/>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3" name="Google Shape;47153;p30"/>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4" name="Google Shape;47154;p30"/>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5" name="Google Shape;47155;p30"/>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6" name="Google Shape;47156;p30"/>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7" name="Google Shape;47157;p30"/>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8" name="Google Shape;47158;p30"/>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9" name="Google Shape;47159;p30"/>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0" name="Google Shape;47160;p30"/>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1" name="Google Shape;47161;p30"/>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2" name="Google Shape;47162;p30"/>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3" name="Google Shape;47163;p30"/>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4" name="Google Shape;47164;p30"/>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5" name="Google Shape;47165;p30"/>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6" name="Google Shape;47166;p30"/>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7" name="Google Shape;47167;p30"/>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8" name="Google Shape;47168;p30"/>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9" name="Google Shape;47169;p30"/>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0" name="Google Shape;47170;p30"/>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1" name="Google Shape;47171;p30"/>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2" name="Google Shape;47172;p30"/>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3" name="Google Shape;47173;p30"/>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4" name="Google Shape;47174;p30"/>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5" name="Google Shape;47175;p30"/>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6" name="Google Shape;47176;p30"/>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7" name="Google Shape;47177;p30"/>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8" name="Google Shape;47178;p30"/>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9" name="Google Shape;47179;p30"/>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0" name="Google Shape;47180;p30"/>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1" name="Google Shape;47181;p30"/>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2" name="Google Shape;47182;p30"/>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3" name="Google Shape;47183;p30"/>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4" name="Google Shape;47184;p30"/>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5" name="Google Shape;47185;p30"/>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6" name="Google Shape;47186;p30"/>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7" name="Google Shape;47187;p30"/>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8" name="Google Shape;47188;p30"/>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9" name="Google Shape;47189;p30"/>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0" name="Google Shape;47190;p30"/>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1" name="Google Shape;47191;p30"/>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2" name="Google Shape;47192;p30"/>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3" name="Google Shape;47193;p30"/>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4" name="Google Shape;47194;p30"/>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5" name="Google Shape;47195;p30"/>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6" name="Google Shape;47196;p30"/>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7" name="Google Shape;47197;p30"/>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8" name="Google Shape;47198;p30"/>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9" name="Google Shape;47199;p30"/>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0" name="Google Shape;47200;p30"/>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1" name="Google Shape;47201;p30"/>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2" name="Google Shape;47202;p30"/>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3" name="Google Shape;47203;p30"/>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4" name="Google Shape;47204;p30"/>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5" name="Google Shape;47205;p30"/>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6" name="Google Shape;47206;p30"/>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7" name="Google Shape;47207;p30"/>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8" name="Google Shape;47208;p30"/>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9" name="Google Shape;47209;p30"/>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0" name="Google Shape;47210;p30"/>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1" name="Google Shape;47211;p30"/>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2" name="Google Shape;47212;p30"/>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3" name="Google Shape;47213;p30"/>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4" name="Google Shape;47214;p30"/>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5" name="Google Shape;47215;p30"/>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6" name="Google Shape;47216;p30"/>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7" name="Google Shape;47217;p30"/>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8" name="Google Shape;47218;p30"/>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9" name="Google Shape;47219;p30"/>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0" name="Google Shape;47220;p30"/>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1" name="Google Shape;47221;p30"/>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2" name="Google Shape;47222;p30"/>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3" name="Google Shape;47223;p30"/>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4" name="Google Shape;47224;p30"/>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5" name="Google Shape;47225;p30"/>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6" name="Google Shape;47226;p30"/>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7" name="Google Shape;47227;p30"/>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8" name="Google Shape;47228;p30"/>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9" name="Google Shape;47229;p30"/>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0" name="Google Shape;47230;p30"/>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1" name="Google Shape;47231;p30"/>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2" name="Google Shape;47232;p30"/>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3" name="Google Shape;47233;p30"/>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4" name="Google Shape;47234;p30"/>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5" name="Google Shape;47235;p30"/>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6" name="Google Shape;47236;p30"/>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7" name="Google Shape;47237;p30"/>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8" name="Google Shape;47238;p30"/>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9" name="Google Shape;47239;p30"/>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0" name="Google Shape;47240;p30"/>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1" name="Google Shape;47241;p30"/>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2" name="Google Shape;47242;p30"/>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3" name="Google Shape;47243;p30"/>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4" name="Google Shape;47244;p30"/>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5" name="Google Shape;47245;p30"/>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6" name="Google Shape;47246;p30"/>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7" name="Google Shape;47247;p30"/>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8" name="Google Shape;47248;p30"/>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9" name="Google Shape;47249;p30"/>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0" name="Google Shape;47250;p30"/>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1" name="Google Shape;47251;p30"/>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2" name="Google Shape;47252;p30"/>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3" name="Google Shape;47253;p30"/>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4" name="Google Shape;47254;p30"/>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5" name="Google Shape;47255;p30"/>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6" name="Google Shape;47256;p30"/>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7" name="Google Shape;47257;p30"/>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8" name="Google Shape;47258;p30"/>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9" name="Google Shape;47259;p30"/>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0" name="Google Shape;47260;p30"/>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1" name="Google Shape;47261;p30"/>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2" name="Google Shape;47262;p30"/>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3" name="Google Shape;47263;p30"/>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4" name="Google Shape;47264;p30"/>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5" name="Google Shape;47265;p30"/>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6" name="Google Shape;47266;p30"/>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7" name="Google Shape;47267;p30"/>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8" name="Google Shape;47268;p30"/>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9" name="Google Shape;47269;p30"/>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0" name="Google Shape;47270;p30"/>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1" name="Google Shape;47271;p30"/>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2" name="Google Shape;47272;p30"/>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3" name="Google Shape;47273;p30"/>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4" name="Google Shape;47274;p30"/>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5" name="Google Shape;47275;p30"/>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6" name="Google Shape;47276;p30"/>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7" name="Google Shape;47277;p30"/>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8" name="Google Shape;47278;p30"/>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9" name="Google Shape;47279;p30"/>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0" name="Google Shape;47280;p30"/>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1" name="Google Shape;47281;p30"/>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2" name="Google Shape;47282;p30"/>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3" name="Google Shape;47283;p30"/>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4" name="Google Shape;47284;p30"/>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5" name="Google Shape;47285;p30"/>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6" name="Google Shape;47286;p30"/>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7" name="Google Shape;47287;p30"/>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8" name="Google Shape;47288;p30"/>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9" name="Google Shape;47289;p30"/>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0" name="Google Shape;47290;p30"/>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1" name="Google Shape;47291;p30"/>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2" name="Google Shape;47292;p30"/>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3" name="Google Shape;47293;p30"/>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4" name="Google Shape;47294;p30"/>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5" name="Google Shape;47295;p30"/>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6" name="Google Shape;47296;p30"/>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7" name="Google Shape;47297;p30"/>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8" name="Google Shape;47298;p30"/>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9" name="Google Shape;47299;p30"/>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0" name="Google Shape;47300;p30"/>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1" name="Google Shape;47301;p30"/>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2" name="Google Shape;47302;p30"/>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3" name="Google Shape;47303;p30"/>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4" name="Google Shape;47304;p30"/>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5" name="Google Shape;47305;p30"/>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6" name="Google Shape;47306;p30"/>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7" name="Google Shape;47307;p30"/>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8" name="Google Shape;47308;p30"/>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9" name="Google Shape;47309;p30"/>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0" name="Google Shape;47310;p30"/>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1" name="Google Shape;47311;p30"/>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2" name="Google Shape;47312;p30"/>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3" name="Google Shape;47313;p30"/>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4" name="Google Shape;47314;p30"/>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5" name="Google Shape;47315;p30"/>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6" name="Google Shape;47316;p30"/>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7" name="Google Shape;47317;p30"/>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8" name="Google Shape;47318;p30"/>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9" name="Google Shape;47319;p30"/>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0" name="Google Shape;47320;p30"/>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1" name="Google Shape;47321;p30"/>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2" name="Google Shape;47322;p30"/>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3" name="Google Shape;47323;p30"/>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4" name="Google Shape;47324;p30"/>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5" name="Google Shape;47325;p30"/>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6" name="Google Shape;47326;p30"/>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7" name="Google Shape;47327;p30"/>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8" name="Google Shape;47328;p30"/>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9" name="Google Shape;47329;p30"/>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0" name="Google Shape;47330;p30"/>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1" name="Google Shape;47331;p30"/>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2" name="Google Shape;47332;p30"/>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3" name="Google Shape;47333;p30"/>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4" name="Google Shape;47334;p30"/>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5" name="Google Shape;47335;p30"/>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6" name="Google Shape;47336;p30"/>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7" name="Google Shape;47337;p30"/>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8" name="Google Shape;47338;p30"/>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9" name="Google Shape;47339;p30"/>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0" name="Google Shape;47340;p30"/>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1" name="Google Shape;47341;p30"/>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2" name="Google Shape;47342;p30"/>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3" name="Google Shape;47343;p30"/>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4" name="Google Shape;47344;p30"/>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5" name="Google Shape;47345;p30"/>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6" name="Google Shape;47346;p30"/>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7" name="Google Shape;47347;p30"/>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8" name="Google Shape;47348;p30"/>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9" name="Google Shape;47349;p30"/>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0" name="Google Shape;47350;p30"/>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1" name="Google Shape;47351;p30"/>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2" name="Google Shape;47352;p30"/>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3" name="Google Shape;47353;p30"/>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4" name="Google Shape;47354;p30"/>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5" name="Google Shape;47355;p30"/>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6" name="Google Shape;47356;p30"/>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7" name="Google Shape;47357;p30"/>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8" name="Google Shape;47358;p30"/>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9" name="Google Shape;47359;p30"/>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0" name="Google Shape;47360;p30"/>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1" name="Google Shape;47361;p30"/>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2" name="Google Shape;47362;p30"/>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3" name="Google Shape;47363;p30"/>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4" name="Google Shape;47364;p30"/>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5" name="Google Shape;47365;p30"/>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6" name="Google Shape;47366;p30"/>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7" name="Google Shape;47367;p30"/>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8" name="Google Shape;47368;p30"/>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9" name="Google Shape;47369;p30"/>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0" name="Google Shape;47370;p30"/>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1" name="Google Shape;47371;p30"/>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2" name="Google Shape;47372;p30"/>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3" name="Google Shape;47373;p30"/>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4" name="Google Shape;47374;p30"/>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5" name="Google Shape;47375;p30"/>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6" name="Google Shape;47376;p30"/>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7" name="Google Shape;47377;p30"/>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8" name="Google Shape;47378;p30"/>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9" name="Google Shape;47379;p30"/>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0" name="Google Shape;47380;p30"/>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1" name="Google Shape;47381;p30"/>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2" name="Google Shape;47382;p30"/>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3" name="Google Shape;47383;p30"/>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4" name="Google Shape;47384;p30"/>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5" name="Google Shape;47385;p30"/>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6" name="Google Shape;47386;p30"/>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7" name="Google Shape;47387;p30"/>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8" name="Google Shape;47388;p30"/>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9" name="Google Shape;47389;p30"/>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0" name="Google Shape;47390;p30"/>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1" name="Google Shape;47391;p30"/>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2" name="Google Shape;47392;p30"/>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3" name="Google Shape;47393;p30"/>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4" name="Google Shape;47394;p30"/>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5" name="Google Shape;47395;p30"/>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6" name="Google Shape;47396;p30"/>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7" name="Google Shape;47397;p30"/>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8" name="Google Shape;47398;p30"/>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9" name="Google Shape;47399;p30"/>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0" name="Google Shape;47400;p30"/>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1" name="Google Shape;47401;p30"/>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2" name="Google Shape;47402;p30"/>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3" name="Google Shape;47403;p30"/>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4" name="Google Shape;47404;p30"/>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5" name="Google Shape;47405;p30"/>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6" name="Google Shape;47406;p30"/>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7" name="Google Shape;47407;p30"/>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8" name="Google Shape;47408;p30"/>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9" name="Google Shape;47409;p30"/>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0" name="Google Shape;47410;p30"/>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1" name="Google Shape;47411;p30"/>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2" name="Google Shape;47412;p30"/>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3" name="Google Shape;47413;p30"/>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4" name="Google Shape;47414;p30"/>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5" name="Google Shape;47415;p30"/>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6" name="Google Shape;47416;p30"/>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7" name="Google Shape;47417;p30"/>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8" name="Google Shape;47418;p30"/>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9" name="Google Shape;47419;p30"/>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0" name="Google Shape;47420;p30"/>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1" name="Google Shape;47421;p30"/>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2" name="Google Shape;47422;p30"/>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3" name="Google Shape;47423;p30"/>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4" name="Google Shape;47424;p30"/>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5" name="Google Shape;47425;p30"/>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6" name="Google Shape;47426;p30"/>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7" name="Google Shape;47427;p30"/>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8" name="Google Shape;47428;p30"/>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9" name="Google Shape;47429;p30"/>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0" name="Google Shape;47430;p30"/>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1" name="Google Shape;47431;p30"/>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2" name="Google Shape;47432;p30"/>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3" name="Google Shape;47433;p30"/>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4" name="Google Shape;47434;p30"/>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5" name="Google Shape;47435;p30"/>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6" name="Google Shape;47436;p30"/>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7" name="Google Shape;47437;p30"/>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8" name="Google Shape;47438;p30"/>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9" name="Google Shape;47439;p30"/>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0" name="Google Shape;47440;p30"/>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1" name="Google Shape;47441;p30"/>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2" name="Google Shape;47442;p30"/>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3" name="Google Shape;47443;p30"/>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4" name="Google Shape;47444;p30"/>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5" name="Google Shape;47445;p30"/>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6" name="Google Shape;47446;p30"/>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7" name="Google Shape;47447;p30"/>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8" name="Google Shape;47448;p30"/>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9" name="Google Shape;47449;p30"/>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0" name="Google Shape;47450;p30"/>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1" name="Google Shape;47451;p30"/>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2" name="Google Shape;47452;p30"/>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3" name="Google Shape;47453;p30"/>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4" name="Google Shape;47454;p30"/>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5" name="Google Shape;47455;p30"/>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6" name="Google Shape;47456;p30"/>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7" name="Google Shape;47457;p30"/>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8" name="Google Shape;47458;p30"/>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9" name="Google Shape;47459;p30"/>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0" name="Google Shape;47460;p30"/>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1" name="Google Shape;47461;p30"/>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2" name="Google Shape;47462;p30"/>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3" name="Google Shape;47463;p30"/>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4" name="Google Shape;47464;p30"/>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5" name="Google Shape;47465;p30"/>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6" name="Google Shape;47466;p30"/>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7" name="Google Shape;47467;p30"/>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8" name="Google Shape;47468;p30"/>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9" name="Google Shape;47469;p30"/>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0" name="Google Shape;47470;p30"/>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1" name="Google Shape;47471;p30"/>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2" name="Google Shape;47472;p30"/>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3" name="Google Shape;47473;p30"/>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4" name="Google Shape;47474;p30"/>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5" name="Google Shape;47475;p30"/>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6" name="Google Shape;47476;p30"/>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7" name="Google Shape;47477;p30"/>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8" name="Google Shape;47478;p30"/>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9" name="Google Shape;47479;p30"/>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0" name="Google Shape;47480;p30"/>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1" name="Google Shape;47481;p30"/>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2" name="Google Shape;47482;p30"/>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3" name="Google Shape;47483;p30"/>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4" name="Google Shape;47484;p30"/>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5" name="Google Shape;47485;p30"/>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6" name="Google Shape;47486;p30"/>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7" name="Google Shape;47487;p30"/>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8" name="Google Shape;47488;p30"/>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9" name="Google Shape;47489;p30"/>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0" name="Google Shape;47490;p30"/>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1" name="Google Shape;47491;p30"/>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2" name="Google Shape;47492;p30"/>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3" name="Google Shape;47493;p30"/>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4" name="Google Shape;47494;p30"/>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5" name="Google Shape;47495;p30"/>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6" name="Google Shape;47496;p30"/>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7" name="Google Shape;47497;p30"/>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8" name="Google Shape;47498;p30"/>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9" name="Google Shape;47499;p30"/>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0" name="Google Shape;47500;p30"/>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1" name="Google Shape;47501;p30"/>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2" name="Google Shape;47502;p30"/>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3" name="Google Shape;47503;p30"/>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4" name="Google Shape;47504;p30"/>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5" name="Google Shape;47505;p30"/>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6" name="Google Shape;47506;p30"/>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7" name="Google Shape;47507;p30"/>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8" name="Google Shape;47508;p30"/>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9" name="Google Shape;47509;p30"/>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0" name="Google Shape;47510;p30"/>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1" name="Google Shape;47511;p30"/>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2" name="Google Shape;47512;p30"/>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3" name="Google Shape;47513;p30"/>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4" name="Google Shape;47514;p30"/>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5" name="Google Shape;47515;p30"/>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6" name="Google Shape;47516;p30"/>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7" name="Google Shape;47517;p30"/>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8" name="Google Shape;47518;p30"/>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9" name="Google Shape;47519;p30"/>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0" name="Google Shape;47520;p30"/>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1" name="Google Shape;47521;p30"/>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2" name="Google Shape;47522;p30"/>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3" name="Google Shape;47523;p30"/>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4" name="Google Shape;47524;p30"/>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5" name="Google Shape;47525;p30"/>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6" name="Google Shape;47526;p30"/>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7" name="Google Shape;47527;p30"/>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8" name="Google Shape;47528;p30"/>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9" name="Google Shape;47529;p30"/>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0" name="Google Shape;47530;p30"/>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1" name="Google Shape;47531;p30"/>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2" name="Google Shape;47532;p30"/>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3" name="Google Shape;47533;p30"/>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4" name="Google Shape;47534;p30"/>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5" name="Google Shape;47535;p30"/>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6" name="Google Shape;47536;p30"/>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7" name="Google Shape;47537;p30"/>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8" name="Google Shape;47538;p30"/>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9" name="Google Shape;47539;p30"/>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0" name="Google Shape;47540;p30"/>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1" name="Google Shape;47541;p30"/>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2" name="Google Shape;47542;p30"/>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3" name="Google Shape;47543;p30"/>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4" name="Google Shape;47544;p30"/>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5" name="Google Shape;47545;p30"/>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6" name="Google Shape;47546;p30"/>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7" name="Google Shape;47547;p30"/>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8" name="Google Shape;47548;p30"/>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9" name="Google Shape;47549;p30"/>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0" name="Google Shape;47550;p30"/>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1" name="Google Shape;47551;p30"/>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2" name="Google Shape;47552;p30"/>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3" name="Google Shape;47553;p30"/>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4" name="Google Shape;47554;p30"/>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5" name="Google Shape;47555;p30"/>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6" name="Google Shape;47556;p30"/>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7" name="Google Shape;47557;p30"/>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8" name="Google Shape;47558;p30"/>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9" name="Google Shape;47559;p30"/>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0" name="Google Shape;47560;p30"/>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1" name="Google Shape;47561;p30"/>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2" name="Google Shape;47562;p30"/>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3" name="Google Shape;47563;p30"/>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4" name="Google Shape;47564;p30"/>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5" name="Google Shape;47565;p30"/>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6" name="Google Shape;47566;p30"/>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7" name="Google Shape;47567;p30"/>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8" name="Google Shape;47568;p30"/>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9" name="Google Shape;47569;p30"/>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0" name="Google Shape;47570;p30"/>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1" name="Google Shape;47571;p30"/>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2" name="Google Shape;47572;p30"/>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3" name="Google Shape;47573;p30"/>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4" name="Google Shape;47574;p30"/>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5" name="Google Shape;47575;p30"/>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6" name="Google Shape;47576;p30"/>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7" name="Google Shape;47577;p30"/>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8" name="Google Shape;47578;p30"/>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9" name="Google Shape;47579;p30"/>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0" name="Google Shape;47580;p30"/>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1" name="Google Shape;47581;p30"/>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2" name="Google Shape;47582;p30"/>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3" name="Google Shape;47583;p30"/>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4" name="Google Shape;47584;p30"/>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5" name="Google Shape;47585;p30"/>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6" name="Google Shape;47586;p30"/>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7" name="Google Shape;47587;p30"/>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8" name="Google Shape;47588;p30"/>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9" name="Google Shape;47589;p30"/>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0" name="Google Shape;47590;p30"/>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1" name="Google Shape;47591;p30"/>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2" name="Google Shape;47592;p30"/>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3" name="Google Shape;47593;p30"/>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4" name="Google Shape;47594;p30"/>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5" name="Google Shape;47595;p30"/>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6" name="Google Shape;47596;p30"/>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7" name="Google Shape;47597;p30"/>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8" name="Google Shape;47598;p30"/>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9" name="Google Shape;47599;p30"/>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0" name="Google Shape;47600;p30"/>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1" name="Google Shape;47601;p30"/>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2" name="Google Shape;47602;p30"/>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3" name="Google Shape;47603;p30"/>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4" name="Google Shape;47604;p30"/>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5" name="Google Shape;47605;p30"/>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6" name="Google Shape;47606;p30"/>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7" name="Google Shape;47607;p30"/>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8" name="Google Shape;47608;p30"/>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9" name="Google Shape;47609;p30"/>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0" name="Google Shape;47610;p30"/>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1" name="Google Shape;47611;p30"/>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2" name="Google Shape;47612;p30"/>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3" name="Google Shape;47613;p30"/>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4" name="Google Shape;47614;p30"/>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5" name="Google Shape;47615;p30"/>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6" name="Google Shape;47616;p30"/>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7" name="Google Shape;47617;p30"/>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8" name="Google Shape;47618;p30"/>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9" name="Google Shape;47619;p30"/>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0" name="Google Shape;47620;p30"/>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1" name="Google Shape;47621;p30"/>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2" name="Google Shape;47622;p30"/>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3" name="Google Shape;47623;p30"/>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4" name="Google Shape;47624;p30"/>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5" name="Google Shape;47625;p30"/>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6" name="Google Shape;47626;p30"/>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7" name="Google Shape;47627;p30"/>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8" name="Google Shape;47628;p30"/>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9" name="Google Shape;47629;p30"/>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0" name="Google Shape;47630;p30"/>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1" name="Google Shape;47631;p30"/>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2" name="Google Shape;47632;p30"/>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3" name="Google Shape;47633;p30"/>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4" name="Google Shape;47634;p30"/>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5" name="Google Shape;47635;p30"/>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6" name="Google Shape;47636;p30"/>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7" name="Google Shape;47637;p30"/>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8" name="Google Shape;47638;p30"/>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9" name="Google Shape;47639;p30"/>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0" name="Google Shape;47640;p30"/>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1" name="Google Shape;47641;p30"/>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2" name="Google Shape;47642;p30"/>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3" name="Google Shape;47643;p30"/>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4" name="Google Shape;47644;p30"/>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5" name="Google Shape;47645;p30"/>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6" name="Google Shape;47646;p30"/>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7" name="Google Shape;47647;p30"/>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8" name="Google Shape;47648;p30"/>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9" name="Google Shape;47649;p30"/>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0" name="Google Shape;47650;p30"/>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1" name="Google Shape;47651;p30"/>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2" name="Google Shape;47652;p30"/>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3" name="Google Shape;47653;p30"/>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4" name="Google Shape;47654;p30"/>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5" name="Google Shape;47655;p30"/>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6" name="Google Shape;47656;p30"/>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7" name="Google Shape;47657;p30"/>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8" name="Google Shape;47658;p30"/>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9" name="Google Shape;47659;p30"/>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0" name="Google Shape;47660;p30"/>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1" name="Google Shape;47661;p30"/>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2" name="Google Shape;47662;p30"/>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3" name="Google Shape;47663;p30"/>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4" name="Google Shape;47664;p30"/>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5" name="Google Shape;47665;p30"/>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6" name="Google Shape;47666;p30"/>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7" name="Google Shape;47667;p30"/>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8" name="Google Shape;47668;p30"/>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9" name="Google Shape;47669;p30"/>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0" name="Google Shape;47670;p30"/>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1" name="Google Shape;47671;p30"/>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2" name="Google Shape;47672;p30"/>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3" name="Google Shape;47673;p30"/>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4" name="Google Shape;47674;p30"/>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5" name="Google Shape;47675;p30"/>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6" name="Google Shape;47676;p30"/>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7" name="Google Shape;47677;p30"/>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8" name="Google Shape;47678;p30"/>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9" name="Google Shape;47679;p30"/>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0" name="Google Shape;47680;p30"/>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1" name="Google Shape;47681;p30"/>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2" name="Google Shape;47682;p30"/>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3" name="Google Shape;47683;p30"/>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4" name="Google Shape;47684;p30"/>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5" name="Google Shape;47685;p30"/>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6" name="Google Shape;47686;p30"/>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7" name="Google Shape;47687;p30"/>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8" name="Google Shape;47688;p30"/>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9" name="Google Shape;47689;p30"/>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0" name="Google Shape;47690;p30"/>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1" name="Google Shape;47691;p30"/>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2" name="Google Shape;47692;p30"/>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3" name="Google Shape;47693;p30"/>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4" name="Google Shape;47694;p30"/>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5" name="Google Shape;47695;p30"/>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6" name="Google Shape;47696;p30"/>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7" name="Google Shape;47697;p30"/>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8" name="Google Shape;47698;p30"/>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9" name="Google Shape;47699;p30"/>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0" name="Google Shape;47700;p30"/>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1" name="Google Shape;47701;p30"/>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2" name="Google Shape;47702;p30"/>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3" name="Google Shape;47703;p30"/>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4" name="Google Shape;47704;p30"/>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5" name="Google Shape;47705;p30"/>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6" name="Google Shape;47706;p30"/>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7" name="Google Shape;47707;p30"/>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8" name="Google Shape;47708;p30"/>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9" name="Google Shape;47709;p30"/>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0" name="Google Shape;47710;p30"/>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1" name="Google Shape;47711;p30"/>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2" name="Google Shape;47712;p30"/>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3" name="Google Shape;47713;p30"/>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4" name="Google Shape;47714;p30"/>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5" name="Google Shape;47715;p30"/>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6" name="Google Shape;47716;p30"/>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7" name="Google Shape;47717;p30"/>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8" name="Google Shape;47718;p30"/>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9" name="Google Shape;47719;p30"/>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0" name="Google Shape;47720;p30"/>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1" name="Google Shape;47721;p30"/>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2" name="Google Shape;47722;p30"/>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3" name="Google Shape;47723;p30"/>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4" name="Google Shape;47724;p30"/>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5" name="Google Shape;47725;p30"/>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6" name="Google Shape;47726;p30"/>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7" name="Google Shape;47727;p30"/>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8" name="Google Shape;47728;p30"/>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9" name="Google Shape;47729;p30"/>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0" name="Google Shape;47730;p30"/>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1" name="Google Shape;47731;p30"/>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2" name="Google Shape;47732;p30"/>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3" name="Google Shape;47733;p30"/>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4" name="Google Shape;47734;p30"/>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5" name="Google Shape;47735;p30"/>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6" name="Google Shape;47736;p30"/>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7" name="Google Shape;47737;p30"/>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8" name="Google Shape;47738;p30"/>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9" name="Google Shape;47739;p30"/>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0" name="Google Shape;47740;p30"/>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1" name="Google Shape;47741;p30"/>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2" name="Google Shape;47742;p30"/>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3" name="Google Shape;47743;p30"/>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4" name="Google Shape;47744;p30"/>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5" name="Google Shape;47745;p30"/>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6" name="Google Shape;47746;p30"/>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7" name="Google Shape;47747;p30"/>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8" name="Google Shape;47748;p30"/>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9" name="Google Shape;47749;p30"/>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0" name="Google Shape;47750;p30"/>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1" name="Google Shape;47751;p30"/>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2" name="Google Shape;47752;p30"/>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3" name="Google Shape;47753;p30"/>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4" name="Google Shape;47754;p30"/>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5" name="Google Shape;47755;p30"/>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6" name="Google Shape;47756;p30"/>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7" name="Google Shape;47757;p30"/>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8" name="Google Shape;47758;p30"/>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9" name="Google Shape;47759;p30"/>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0" name="Google Shape;47760;p30"/>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1" name="Google Shape;47761;p30"/>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2" name="Google Shape;47762;p30"/>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3" name="Google Shape;47763;p30"/>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4" name="Google Shape;47764;p30"/>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5" name="Google Shape;47765;p30"/>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6" name="Google Shape;47766;p30"/>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7" name="Google Shape;47767;p30"/>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8" name="Google Shape;47768;p30"/>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9" name="Google Shape;47769;p30"/>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0" name="Google Shape;47770;p30"/>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1" name="Google Shape;47771;p30"/>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2" name="Google Shape;47772;p30"/>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3" name="Google Shape;47773;p30"/>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4" name="Google Shape;47774;p30"/>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5" name="Google Shape;47775;p30"/>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6" name="Google Shape;47776;p30"/>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7" name="Google Shape;47777;p30"/>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8" name="Google Shape;47778;p30"/>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9" name="Google Shape;47779;p30"/>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0" name="Google Shape;47780;p30"/>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1" name="Google Shape;47781;p30"/>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2" name="Google Shape;47782;p30"/>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3" name="Google Shape;47783;p30"/>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4" name="Google Shape;47784;p30"/>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5" name="Google Shape;47785;p30"/>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6" name="Google Shape;47786;p30"/>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7" name="Google Shape;47787;p30"/>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8" name="Google Shape;47788;p30"/>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9" name="Google Shape;47789;p30"/>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0" name="Google Shape;47790;p30"/>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1" name="Google Shape;47791;p30"/>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2" name="Google Shape;47792;p30"/>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3" name="Google Shape;47793;p30"/>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4" name="Google Shape;47794;p30"/>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5" name="Google Shape;47795;p30"/>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6" name="Google Shape;47796;p30"/>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7" name="Google Shape;47797;p30"/>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8" name="Google Shape;47798;p30"/>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9" name="Google Shape;47799;p30"/>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0" name="Google Shape;47800;p30"/>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1" name="Google Shape;47801;p30"/>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2" name="Google Shape;47802;p30"/>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3" name="Google Shape;47803;p30"/>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4" name="Google Shape;47804;p30"/>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5" name="Google Shape;47805;p30"/>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6" name="Google Shape;47806;p30"/>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7" name="Google Shape;47807;p30"/>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8" name="Google Shape;47808;p30"/>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9" name="Google Shape;47809;p30"/>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0" name="Google Shape;47810;p30"/>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1" name="Google Shape;47811;p30"/>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2" name="Google Shape;47812;p30"/>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3" name="Google Shape;47813;p30"/>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4" name="Google Shape;47814;p30"/>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5" name="Google Shape;47815;p30"/>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6" name="Google Shape;47816;p30"/>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7" name="Google Shape;47817;p30"/>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8" name="Google Shape;47818;p30"/>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9" name="Google Shape;47819;p30"/>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0" name="Google Shape;47820;p30"/>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1" name="Google Shape;47821;p30"/>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2" name="Google Shape;47822;p30"/>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3" name="Google Shape;47823;p30"/>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4" name="Google Shape;47824;p30"/>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5" name="Google Shape;47825;p30"/>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6" name="Google Shape;47826;p30"/>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7" name="Google Shape;47827;p30"/>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8" name="Google Shape;47828;p30"/>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9" name="Google Shape;47829;p30"/>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0" name="Google Shape;47830;p30"/>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1" name="Google Shape;47831;p30"/>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2" name="Google Shape;47832;p30"/>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3" name="Google Shape;47833;p30"/>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4" name="Google Shape;47834;p30"/>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5" name="Google Shape;47835;p30"/>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6" name="Google Shape;47836;p30"/>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7" name="Google Shape;47837;p30"/>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8" name="Google Shape;47838;p30"/>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9" name="Google Shape;47839;p30"/>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0" name="Google Shape;47840;p30"/>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1" name="Google Shape;47841;p30"/>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2" name="Google Shape;47842;p30"/>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3" name="Google Shape;47843;p30"/>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844" name="Google Shape;47844;p30"/>
          <p:cNvPicPr preferRelativeResize="0"/>
          <p:nvPr/>
        </p:nvPicPr>
        <p:blipFill>
          <a:blip r:embed="rId5">
            <a:alphaModFix/>
          </a:blip>
          <a:stretch>
            <a:fillRect/>
          </a:stretch>
        </p:blipFill>
        <p:spPr>
          <a:xfrm rot="2343603">
            <a:off x="3328666" y="-793600"/>
            <a:ext cx="6489450" cy="6048102"/>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7848"/>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7849"/>
        <p:cNvGrpSpPr/>
        <p:nvPr/>
      </p:nvGrpSpPr>
      <p:grpSpPr>
        <a:xfrm>
          <a:off x="0" y="0"/>
          <a:ext cx="0" cy="0"/>
          <a:chOff x="0" y="0"/>
          <a:chExt cx="0" cy="0"/>
        </a:xfrm>
      </p:grpSpPr>
      <p:sp>
        <p:nvSpPr>
          <p:cNvPr id="47850" name="Google Shape;47850;p3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hyperlink" Target="https://plantillaspowerpoint.org/" TargetMode="Externa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1.xml"/><Relationship Id="rId1" Type="http://schemas.openxmlformats.org/officeDocument/2006/relationships/slideLayout" Target="../slideLayouts/slideLayout30.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00325" y="323200"/>
            <a:ext cx="77433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2"/>
              </a:buClr>
              <a:buSzPts val="3500"/>
              <a:buFont typeface="Alice"/>
              <a:buNone/>
              <a:defRPr sz="3500">
                <a:solidFill>
                  <a:schemeClr val="dk2"/>
                </a:solidFill>
                <a:latin typeface="Alice"/>
                <a:ea typeface="Alice"/>
                <a:cs typeface="Alice"/>
                <a:sym typeface="Alice"/>
              </a:defRPr>
            </a:lvl1pPr>
            <a:lvl2pPr lvl="1"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2pPr>
            <a:lvl3pPr lvl="2"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3pPr>
            <a:lvl4pPr lvl="3"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4pPr>
            <a:lvl5pPr lvl="4"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5pPr>
            <a:lvl6pPr lvl="5"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6pPr>
            <a:lvl7pPr lvl="6"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7pPr>
            <a:lvl8pPr lvl="7"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8pPr>
            <a:lvl9pPr lvl="8" rtl="0">
              <a:spcBef>
                <a:spcPts val="0"/>
              </a:spcBef>
              <a:spcAft>
                <a:spcPts val="0"/>
              </a:spcAft>
              <a:buClr>
                <a:schemeClr val="dk2"/>
              </a:buClr>
              <a:buSzPts val="3500"/>
              <a:buFont typeface="Bebas Neue"/>
              <a:buNone/>
              <a:defRPr sz="3500">
                <a:solidFill>
                  <a:schemeClr val="dk2"/>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00325" y="1152482"/>
            <a:ext cx="77433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Work Sans"/>
              <a:buChar char="●"/>
              <a:defRPr>
                <a:solidFill>
                  <a:schemeClr val="dk1"/>
                </a:solidFill>
                <a:latin typeface="Work Sans"/>
                <a:ea typeface="Work Sans"/>
                <a:cs typeface="Work Sans"/>
                <a:sym typeface="Work Sans"/>
              </a:defRPr>
            </a:lvl1pPr>
            <a:lvl2pPr marL="914400" lvl="1"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2pPr>
            <a:lvl3pPr marL="1371600" lvl="2"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3pPr>
            <a:lvl4pPr marL="1828800" lvl="3"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4pPr>
            <a:lvl5pPr marL="2286000" lvl="4"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5pPr>
            <a:lvl6pPr marL="2743200" lvl="5"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6pPr>
            <a:lvl7pPr marL="3200400" lvl="6"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7pPr>
            <a:lvl8pPr marL="3657600" lvl="7" indent="-317500">
              <a:lnSpc>
                <a:spcPct val="100000"/>
              </a:lnSpc>
              <a:spcBef>
                <a:spcPts val="1600"/>
              </a:spcBef>
              <a:spcAft>
                <a:spcPts val="0"/>
              </a:spcAft>
              <a:buClr>
                <a:schemeClr val="dk1"/>
              </a:buClr>
              <a:buSzPts val="1400"/>
              <a:buFont typeface="Work Sans"/>
              <a:buChar char="○"/>
              <a:defRPr>
                <a:solidFill>
                  <a:schemeClr val="dk1"/>
                </a:solidFill>
                <a:latin typeface="Work Sans"/>
                <a:ea typeface="Work Sans"/>
                <a:cs typeface="Work Sans"/>
                <a:sym typeface="Work Sans"/>
              </a:defRPr>
            </a:lvl8pPr>
            <a:lvl9pPr marL="4114800" lvl="8" indent="-317500">
              <a:lnSpc>
                <a:spcPct val="100000"/>
              </a:lnSpc>
              <a:spcBef>
                <a:spcPts val="1600"/>
              </a:spcBef>
              <a:spcAft>
                <a:spcPts val="1600"/>
              </a:spcAft>
              <a:buClr>
                <a:schemeClr val="dk1"/>
              </a:buClr>
              <a:buSzPts val="1400"/>
              <a:buFont typeface="Work Sans"/>
              <a:buChar char="■"/>
              <a:defRPr>
                <a:solidFill>
                  <a:schemeClr val="dk1"/>
                </a:solidFill>
                <a:latin typeface="Work Sans"/>
                <a:ea typeface="Work Sans"/>
                <a:cs typeface="Work Sans"/>
                <a:sym typeface="Work Sans"/>
              </a:defRPr>
            </a:lvl9pPr>
          </a:lstStyle>
          <a:p>
            <a:endParaRPr/>
          </a:p>
        </p:txBody>
      </p:sp>
      <p:sp>
        <p:nvSpPr>
          <p:cNvPr id="4" name="TextBox 11"/>
          <p:cNvSpPr txBox="1"/>
          <p:nvPr userDrawn="1"/>
        </p:nvSpPr>
        <p:spPr>
          <a:xfrm rot="16200000">
            <a:off x="-2377089" y="1344400"/>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1"/>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32">
            <a:extLst>
              <a:ext uri="{28A0092B-C50C-407E-A947-70E740481C1C}">
                <a14:useLocalDpi xmlns:a14="http://schemas.microsoft.com/office/drawing/2010/main" val="0"/>
              </a:ext>
            </a:extLst>
          </a:blip>
          <a:stretch>
            <a:fillRect/>
          </a:stretch>
        </p:blipFill>
        <p:spPr>
          <a:xfrm rot="16200000">
            <a:off x="-711565" y="4086234"/>
            <a:ext cx="1114973" cy="308158"/>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7845"/>
        <p:cNvGrpSpPr/>
        <p:nvPr/>
      </p:nvGrpSpPr>
      <p:grpSpPr>
        <a:xfrm>
          <a:off x="0" y="0"/>
          <a:ext cx="0" cy="0"/>
          <a:chOff x="0" y="0"/>
          <a:chExt cx="0" cy="0"/>
        </a:xfrm>
      </p:grpSpPr>
      <p:sp>
        <p:nvSpPr>
          <p:cNvPr id="47846" name="Google Shape;47846;p3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47847" name="Google Shape;47847;p3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6" name="TextBox 11"/>
          <p:cNvSpPr txBox="1"/>
          <p:nvPr userDrawn="1"/>
        </p:nvSpPr>
        <p:spPr>
          <a:xfrm rot="16200000">
            <a:off x="-2377089" y="1344400"/>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
              </a:rPr>
              <a:t>plantillaspowerpoint.org</a:t>
            </a:r>
            <a:endParaRPr lang="en-US" sz="900" dirty="0">
              <a:solidFill>
                <a:schemeClr val="bg1">
                  <a:lumMod val="65000"/>
                </a:schemeClr>
              </a:solidFill>
            </a:endParaRPr>
          </a:p>
        </p:txBody>
      </p:sp>
      <p:pic>
        <p:nvPicPr>
          <p:cNvPr id="7" name="Imagen 6"/>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711565" y="4086234"/>
            <a:ext cx="1114973" cy="308158"/>
          </a:xfrm>
          <a:prstGeom prst="rect">
            <a:avLst/>
          </a:prstGeom>
        </p:spPr>
      </p:pic>
    </p:spTree>
  </p:cSld>
  <p:clrMap bg1="lt1" tx1="dk1" bg2="dk2" tx2="lt2" accent1="accent1" accent2="accent2" accent3="accent3" accent4="accent4" accent5="accent5" accent6="accent6" hlink="hlink" folHlink="folHlink"/>
  <p:sldLayoutIdLst>
    <p:sldLayoutId id="2147483677" r:id="rId1"/>
    <p:sldLayoutId id="2147483678"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xml"/><Relationship Id="rId1" Type="http://schemas.openxmlformats.org/officeDocument/2006/relationships/slideLayout" Target="../slideLayouts/slideLayout19.xml"/><Relationship Id="rId4" Type="http://schemas.openxmlformats.org/officeDocument/2006/relationships/image" Target="../media/image12.png"/></Relationships>
</file>

<file path=ppt/slides/_rels/slide7.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7" Type="http://schemas.openxmlformats.org/officeDocument/2006/relationships/hyperlink" Target="https://docs.google.com/spreadsheets/d/1U9-sXuCNtmr0scAxRhj41mt95L-0rVstnXLixG3WuAc/copy" TargetMode="External"/><Relationship Id="rId2" Type="http://schemas.openxmlformats.org/officeDocument/2006/relationships/notesSlide" Target="../notesSlides/notesSlide7.xml"/><Relationship Id="rId1" Type="http://schemas.openxmlformats.org/officeDocument/2006/relationships/slideLayout" Target="../slideLayouts/slideLayout23.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9.xml"/><Relationship Id="rId6" Type="http://schemas.openxmlformats.org/officeDocument/2006/relationships/image" Target="../media/image9.png"/><Relationship Id="rId5" Type="http://schemas.openxmlformats.org/officeDocument/2006/relationships/image" Target="../media/image27.png"/><Relationship Id="rId4" Type="http://schemas.openxmlformats.org/officeDocument/2006/relationships/image" Target="../media/image26.png"/></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20.xml"/><Relationship Id="rId4" Type="http://schemas.openxmlformats.org/officeDocument/2006/relationships/image" Target="../media/image12.png"/></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3.xml"/><Relationship Id="rId1" Type="http://schemas.openxmlformats.org/officeDocument/2006/relationships/slideLayout" Target="../slideLayouts/slideLayout5.xml"/><Relationship Id="rId4" Type="http://schemas.openxmlformats.org/officeDocument/2006/relationships/image" Target="../media/image12.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6.xml"/><Relationship Id="rId4" Type="http://schemas.openxmlformats.org/officeDocument/2006/relationships/image" Target="../media/image12.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8.xml"/><Relationship Id="rId1" Type="http://schemas.openxmlformats.org/officeDocument/2006/relationships/slideLayout" Target="../slideLayouts/slideLayout25.xml"/><Relationship Id="rId4" Type="http://schemas.openxmlformats.org/officeDocument/2006/relationships/image" Target="../media/image12.png"/></Relationships>
</file>

<file path=ppt/slides/_rels/slide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xml"/><Relationship Id="rId1" Type="http://schemas.openxmlformats.org/officeDocument/2006/relationships/slideLayout" Target="../slideLayouts/slideLayout21.xml"/></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0.xml"/><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xml"/><Relationship Id="rId1" Type="http://schemas.openxmlformats.org/officeDocument/2006/relationships/slideLayout" Target="../slideLayouts/slideLayout22.xml"/><Relationship Id="rId4" Type="http://schemas.openxmlformats.org/officeDocument/2006/relationships/image" Target="../media/image12.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image" Target="../media/image30.png"/><Relationship Id="rId7" Type="http://schemas.openxmlformats.org/officeDocument/2006/relationships/image" Target="../media/image34.png"/><Relationship Id="rId2" Type="http://schemas.openxmlformats.org/officeDocument/2006/relationships/notesSlide" Target="../notesSlides/notesSlide23.xml"/><Relationship Id="rId1" Type="http://schemas.openxmlformats.org/officeDocument/2006/relationships/slideLayout" Target="../slideLayouts/slideLayout26.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 Id="rId9" Type="http://schemas.openxmlformats.org/officeDocument/2006/relationships/image" Target="../media/image36.png"/></Relationships>
</file>

<file path=ppt/slides/_rels/slide24.xml.rels><?xml version="1.0" encoding="UTF-8" standalone="yes"?>
<Relationships xmlns="http://schemas.openxmlformats.org/package/2006/relationships"><Relationship Id="rId8" Type="http://schemas.openxmlformats.org/officeDocument/2006/relationships/hyperlink" Target="https://www.freepik.com/free-vector/mexico-map-vector_333986.htm/?utm_source=slidesgo_template&amp;utm_medium=referral-link&amp;utm_campaign=sg_resources&amp;utm_content=freepik" TargetMode="External"/><Relationship Id="rId3" Type="http://schemas.openxmlformats.org/officeDocument/2006/relationships/hyperlink" Target="https://www.freepik.com/free-photo/decorative-mexican-symbol-board-near-dried-chili-sombrero_4380463.htm/?utm_source=slidesgo_template&amp;utm_medium=referral-link&amp;utm_campaign=sg_resources&amp;utm_content=freepik" TargetMode="External"/><Relationship Id="rId7" Type="http://schemas.openxmlformats.org/officeDocument/2006/relationships/hyperlink" Target="https://www.freepik.com/free-vector/watercolor-hand-drawn-business-cards_16528937.htm/?utm_source=slidesgo_template&amp;utm_medium=referral-link&amp;utm_campaign=sg_resources&amp;utm_content=freepik" TargetMode="External"/><Relationship Id="rId2" Type="http://schemas.openxmlformats.org/officeDocument/2006/relationships/notesSlide" Target="../notesSlides/notesSlide24.xml"/><Relationship Id="rId1" Type="http://schemas.openxmlformats.org/officeDocument/2006/relationships/slideLayout" Target="../slideLayouts/slideLayout24.xml"/><Relationship Id="rId6" Type="http://schemas.openxmlformats.org/officeDocument/2006/relationships/hyperlink" Target="https://www.freepik.com/free-vector/abstract-watercolor-wedding-invitation-template_16389954.htm/?utm_source=slidesgo_template&amp;utm_medium=referral-link&amp;utm_campaign=sg_resources&amp;utm_content=freepik" TargetMode="External"/><Relationship Id="rId5" Type="http://schemas.openxmlformats.org/officeDocument/2006/relationships/hyperlink" Target="https://www.freepik.com/free-vector/hand-drawn-wedding-twitch-background_17759446.htm/?utm_source=slidesgo_template&amp;utm_medium=referral-link&amp;utm_campaign=sg_resources&amp;utm_content=freepik" TargetMode="External"/><Relationship Id="rId4" Type="http://schemas.openxmlformats.org/officeDocument/2006/relationships/hyperlink" Target="https://www.freepik.com/free-photo/decorative-mexican-symbol-board_4380461.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s://fonts.google.com/specimen/Alice" TargetMode="External"/><Relationship Id="rId2" Type="http://schemas.openxmlformats.org/officeDocument/2006/relationships/notesSlide" Target="../notesSlides/notesSlide25.xml"/><Relationship Id="rId1" Type="http://schemas.openxmlformats.org/officeDocument/2006/relationships/slideLayout" Target="../slideLayouts/slideLayout31.xml"/><Relationship Id="rId4" Type="http://schemas.openxmlformats.org/officeDocument/2006/relationships/hyperlink" Target="https://fonts.google.com/specimen/Work+Sans" TargetMode="External"/></Relationships>
</file>

<file path=ppt/slides/_rels/slide2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1.gif"/><Relationship Id="rId2" Type="http://schemas.openxmlformats.org/officeDocument/2006/relationships/notesSlide" Target="../notesSlides/notesSlide26.xml"/><Relationship Id="rId1" Type="http://schemas.openxmlformats.org/officeDocument/2006/relationships/slideLayout" Target="../slideLayouts/slideLayout31.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4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9.gif"/><Relationship Id="rId4" Type="http://schemas.openxmlformats.org/officeDocument/2006/relationships/image" Target="../media/image37.gif"/><Relationship Id="rId9" Type="http://schemas.openxmlformats.org/officeDocument/2006/relationships/image" Target="../media/image38.gif"/></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0.xml"/></Relationships>
</file>

<file path=ppt/slides/_rels/slide33.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3.xml"/><Relationship Id="rId1" Type="http://schemas.openxmlformats.org/officeDocument/2006/relationships/slideLayout" Target="../slideLayouts/slideLayout3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7854"/>
        <p:cNvGrpSpPr/>
        <p:nvPr/>
      </p:nvGrpSpPr>
      <p:grpSpPr>
        <a:xfrm>
          <a:off x="0" y="0"/>
          <a:ext cx="0" cy="0"/>
          <a:chOff x="0" y="0"/>
          <a:chExt cx="0" cy="0"/>
        </a:xfrm>
      </p:grpSpPr>
      <p:sp>
        <p:nvSpPr>
          <p:cNvPr id="47855" name="Google Shape;47855;p34"/>
          <p:cNvSpPr txBox="1">
            <a:spLocks noGrp="1"/>
          </p:cNvSpPr>
          <p:nvPr>
            <p:ph type="ctrTitle"/>
          </p:nvPr>
        </p:nvSpPr>
        <p:spPr>
          <a:xfrm>
            <a:off x="1518450" y="929700"/>
            <a:ext cx="6107100" cy="294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MINITEMA: </a:t>
            </a:r>
            <a:r>
              <a:rPr lang="en">
                <a:solidFill>
                  <a:schemeClr val="dk2"/>
                </a:solidFill>
              </a:rPr>
              <a:t>HISTORIA DE MÉXICO</a:t>
            </a:r>
            <a:endParaRPr>
              <a:solidFill>
                <a:schemeClr val="dk2"/>
              </a:solidFill>
            </a:endParaRPr>
          </a:p>
        </p:txBody>
      </p:sp>
      <p:sp>
        <p:nvSpPr>
          <p:cNvPr id="47856" name="Google Shape;47856;p34"/>
          <p:cNvSpPr txBox="1">
            <a:spLocks noGrp="1"/>
          </p:cNvSpPr>
          <p:nvPr>
            <p:ph type="subTitle" idx="1"/>
          </p:nvPr>
        </p:nvSpPr>
        <p:spPr>
          <a:xfrm>
            <a:off x="2214475" y="3952350"/>
            <a:ext cx="4715100" cy="40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Aquí es donde comienza la presentación</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7860"/>
        <p:cNvGrpSpPr/>
        <p:nvPr/>
      </p:nvGrpSpPr>
      <p:grpSpPr>
        <a:xfrm>
          <a:off x="0" y="0"/>
          <a:ext cx="0" cy="0"/>
          <a:chOff x="0" y="0"/>
          <a:chExt cx="0" cy="0"/>
        </a:xfrm>
      </p:grpSpPr>
      <p:pic>
        <p:nvPicPr>
          <p:cNvPr id="47861" name="Google Shape;47861;p35"/>
          <p:cNvPicPr preferRelativeResize="0"/>
          <p:nvPr/>
        </p:nvPicPr>
        <p:blipFill>
          <a:blip r:embed="rId3">
            <a:alphaModFix/>
          </a:blip>
          <a:stretch>
            <a:fillRect/>
          </a:stretch>
        </p:blipFill>
        <p:spPr>
          <a:xfrm rot="-1155527">
            <a:off x="2263042" y="1058978"/>
            <a:ext cx="1008840" cy="767292"/>
          </a:xfrm>
          <a:prstGeom prst="rect">
            <a:avLst/>
          </a:prstGeom>
          <a:noFill/>
          <a:ln>
            <a:noFill/>
          </a:ln>
        </p:spPr>
      </p:pic>
      <p:sp>
        <p:nvSpPr>
          <p:cNvPr id="47862" name="Google Shape;47862;p35"/>
          <p:cNvSpPr txBox="1">
            <a:spLocks noGrp="1"/>
          </p:cNvSpPr>
          <p:nvPr>
            <p:ph type="title"/>
          </p:nvPr>
        </p:nvSpPr>
        <p:spPr>
          <a:xfrm>
            <a:off x="1308500" y="1742775"/>
            <a:ext cx="2931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Época prehispánica</a:t>
            </a:r>
            <a:endParaRPr/>
          </a:p>
        </p:txBody>
      </p:sp>
      <p:sp>
        <p:nvSpPr>
          <p:cNvPr id="47863" name="Google Shape;47863;p35"/>
          <p:cNvSpPr txBox="1">
            <a:spLocks noGrp="1"/>
          </p:cNvSpPr>
          <p:nvPr>
            <p:ph type="title" idx="2"/>
          </p:nvPr>
        </p:nvSpPr>
        <p:spPr>
          <a:xfrm>
            <a:off x="2438300" y="1149600"/>
            <a:ext cx="672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47864" name="Google Shape;47864;p35"/>
          <p:cNvSpPr txBox="1">
            <a:spLocks noGrp="1"/>
          </p:cNvSpPr>
          <p:nvPr>
            <p:ph type="subTitle" idx="1"/>
          </p:nvPr>
        </p:nvSpPr>
        <p:spPr>
          <a:xfrm>
            <a:off x="1308500" y="2230898"/>
            <a:ext cx="2931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Puedes describir en qué consiste la sección aquí</a:t>
            </a:r>
            <a:endParaRPr/>
          </a:p>
        </p:txBody>
      </p:sp>
      <p:pic>
        <p:nvPicPr>
          <p:cNvPr id="47865" name="Google Shape;47865;p35"/>
          <p:cNvPicPr preferRelativeResize="0"/>
          <p:nvPr/>
        </p:nvPicPr>
        <p:blipFill>
          <a:blip r:embed="rId3">
            <a:alphaModFix/>
          </a:blip>
          <a:stretch>
            <a:fillRect/>
          </a:stretch>
        </p:blipFill>
        <p:spPr>
          <a:xfrm rot="-1155527">
            <a:off x="5865129" y="1046428"/>
            <a:ext cx="1008840" cy="767292"/>
          </a:xfrm>
          <a:prstGeom prst="rect">
            <a:avLst/>
          </a:prstGeom>
          <a:noFill/>
          <a:ln>
            <a:noFill/>
          </a:ln>
        </p:spPr>
      </p:pic>
      <p:pic>
        <p:nvPicPr>
          <p:cNvPr id="47866" name="Google Shape;47866;p35"/>
          <p:cNvPicPr preferRelativeResize="0"/>
          <p:nvPr/>
        </p:nvPicPr>
        <p:blipFill>
          <a:blip r:embed="rId3">
            <a:alphaModFix/>
          </a:blip>
          <a:stretch>
            <a:fillRect/>
          </a:stretch>
        </p:blipFill>
        <p:spPr>
          <a:xfrm rot="-1155527">
            <a:off x="5865079" y="2876828"/>
            <a:ext cx="1008840" cy="767292"/>
          </a:xfrm>
          <a:prstGeom prst="rect">
            <a:avLst/>
          </a:prstGeom>
          <a:noFill/>
          <a:ln>
            <a:noFill/>
          </a:ln>
        </p:spPr>
      </p:pic>
      <p:pic>
        <p:nvPicPr>
          <p:cNvPr id="47867" name="Google Shape;47867;p35"/>
          <p:cNvPicPr preferRelativeResize="0"/>
          <p:nvPr/>
        </p:nvPicPr>
        <p:blipFill>
          <a:blip r:embed="rId3">
            <a:alphaModFix/>
          </a:blip>
          <a:stretch>
            <a:fillRect/>
          </a:stretch>
        </p:blipFill>
        <p:spPr>
          <a:xfrm rot="-1155527">
            <a:off x="2263042" y="2852053"/>
            <a:ext cx="1008840" cy="767292"/>
          </a:xfrm>
          <a:prstGeom prst="rect">
            <a:avLst/>
          </a:prstGeom>
          <a:noFill/>
          <a:ln>
            <a:noFill/>
          </a:ln>
        </p:spPr>
      </p:pic>
      <p:sp>
        <p:nvSpPr>
          <p:cNvPr id="47868" name="Google Shape;47868;p35"/>
          <p:cNvSpPr txBox="1">
            <a:spLocks noGrp="1"/>
          </p:cNvSpPr>
          <p:nvPr>
            <p:ph type="title" idx="3"/>
          </p:nvPr>
        </p:nvSpPr>
        <p:spPr>
          <a:xfrm>
            <a:off x="4903600" y="1742775"/>
            <a:ext cx="2931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Época virreinal</a:t>
            </a:r>
            <a:endParaRPr/>
          </a:p>
        </p:txBody>
      </p:sp>
      <p:sp>
        <p:nvSpPr>
          <p:cNvPr id="47869" name="Google Shape;47869;p35"/>
          <p:cNvSpPr txBox="1">
            <a:spLocks noGrp="1"/>
          </p:cNvSpPr>
          <p:nvPr>
            <p:ph type="title" idx="4"/>
          </p:nvPr>
        </p:nvSpPr>
        <p:spPr>
          <a:xfrm>
            <a:off x="6033399" y="1149600"/>
            <a:ext cx="672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a:t>
            </a:r>
            <a:endParaRPr/>
          </a:p>
        </p:txBody>
      </p:sp>
      <p:sp>
        <p:nvSpPr>
          <p:cNvPr id="47870" name="Google Shape;47870;p35"/>
          <p:cNvSpPr txBox="1">
            <a:spLocks noGrp="1"/>
          </p:cNvSpPr>
          <p:nvPr>
            <p:ph type="subTitle" idx="5"/>
          </p:nvPr>
        </p:nvSpPr>
        <p:spPr>
          <a:xfrm>
            <a:off x="4903600" y="2230898"/>
            <a:ext cx="2931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Puedes describir en qué consiste la sección aquí</a:t>
            </a:r>
            <a:endParaRPr/>
          </a:p>
        </p:txBody>
      </p:sp>
      <p:sp>
        <p:nvSpPr>
          <p:cNvPr id="47871" name="Google Shape;47871;p35"/>
          <p:cNvSpPr txBox="1">
            <a:spLocks noGrp="1"/>
          </p:cNvSpPr>
          <p:nvPr>
            <p:ph type="title" idx="6"/>
          </p:nvPr>
        </p:nvSpPr>
        <p:spPr>
          <a:xfrm>
            <a:off x="4903550" y="3556950"/>
            <a:ext cx="2931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Época moderna</a:t>
            </a:r>
            <a:endParaRPr/>
          </a:p>
        </p:txBody>
      </p:sp>
      <p:sp>
        <p:nvSpPr>
          <p:cNvPr id="47872" name="Google Shape;47872;p35"/>
          <p:cNvSpPr txBox="1">
            <a:spLocks noGrp="1"/>
          </p:cNvSpPr>
          <p:nvPr>
            <p:ph type="title" idx="7"/>
          </p:nvPr>
        </p:nvSpPr>
        <p:spPr>
          <a:xfrm>
            <a:off x="6033353" y="2963775"/>
            <a:ext cx="672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a:t>
            </a:r>
            <a:endParaRPr/>
          </a:p>
        </p:txBody>
      </p:sp>
      <p:sp>
        <p:nvSpPr>
          <p:cNvPr id="47873" name="Google Shape;47873;p35"/>
          <p:cNvSpPr txBox="1">
            <a:spLocks noGrp="1"/>
          </p:cNvSpPr>
          <p:nvPr>
            <p:ph type="subTitle" idx="8"/>
          </p:nvPr>
        </p:nvSpPr>
        <p:spPr>
          <a:xfrm>
            <a:off x="4903550" y="4045073"/>
            <a:ext cx="2931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Puedes describir en qué consiste la sección aquí</a:t>
            </a:r>
            <a:endParaRPr/>
          </a:p>
        </p:txBody>
      </p:sp>
      <p:sp>
        <p:nvSpPr>
          <p:cNvPr id="47874" name="Google Shape;47874;p35"/>
          <p:cNvSpPr txBox="1">
            <a:spLocks noGrp="1"/>
          </p:cNvSpPr>
          <p:nvPr>
            <p:ph type="title" idx="9"/>
          </p:nvPr>
        </p:nvSpPr>
        <p:spPr>
          <a:xfrm>
            <a:off x="1308500" y="3532175"/>
            <a:ext cx="2931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Independencia</a:t>
            </a:r>
            <a:endParaRPr/>
          </a:p>
        </p:txBody>
      </p:sp>
      <p:sp>
        <p:nvSpPr>
          <p:cNvPr id="47875" name="Google Shape;47875;p35"/>
          <p:cNvSpPr txBox="1">
            <a:spLocks noGrp="1"/>
          </p:cNvSpPr>
          <p:nvPr>
            <p:ph type="title" idx="13"/>
          </p:nvPr>
        </p:nvSpPr>
        <p:spPr>
          <a:xfrm>
            <a:off x="2438300" y="2939000"/>
            <a:ext cx="6723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a:t>
            </a:r>
            <a:endParaRPr/>
          </a:p>
        </p:txBody>
      </p:sp>
      <p:sp>
        <p:nvSpPr>
          <p:cNvPr id="47876" name="Google Shape;47876;p35"/>
          <p:cNvSpPr txBox="1">
            <a:spLocks noGrp="1"/>
          </p:cNvSpPr>
          <p:nvPr>
            <p:ph type="subTitle" idx="14"/>
          </p:nvPr>
        </p:nvSpPr>
        <p:spPr>
          <a:xfrm>
            <a:off x="1308500" y="4020298"/>
            <a:ext cx="2931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Puedes describir en qué consiste la sección aquí</a:t>
            </a:r>
            <a:endParaRPr/>
          </a:p>
        </p:txBody>
      </p:sp>
      <p:sp>
        <p:nvSpPr>
          <p:cNvPr id="47877" name="Google Shape;47877;p35"/>
          <p:cNvSpPr txBox="1">
            <a:spLocks noGrp="1"/>
          </p:cNvSpPr>
          <p:nvPr>
            <p:ph type="title" idx="15"/>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ÍNDICE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881"/>
        <p:cNvGrpSpPr/>
        <p:nvPr/>
      </p:nvGrpSpPr>
      <p:grpSpPr>
        <a:xfrm>
          <a:off x="0" y="0"/>
          <a:ext cx="0" cy="0"/>
          <a:chOff x="0" y="0"/>
          <a:chExt cx="0" cy="0"/>
        </a:xfrm>
      </p:grpSpPr>
      <p:pic>
        <p:nvPicPr>
          <p:cNvPr id="47882" name="Google Shape;47882;p36"/>
          <p:cNvPicPr preferRelativeResize="0"/>
          <p:nvPr/>
        </p:nvPicPr>
        <p:blipFill>
          <a:blip r:embed="rId3">
            <a:alphaModFix/>
          </a:blip>
          <a:stretch>
            <a:fillRect/>
          </a:stretch>
        </p:blipFill>
        <p:spPr>
          <a:xfrm rot="3684546">
            <a:off x="3799155" y="458847"/>
            <a:ext cx="1429290" cy="1660656"/>
          </a:xfrm>
          <a:prstGeom prst="rect">
            <a:avLst/>
          </a:prstGeom>
          <a:noFill/>
          <a:ln>
            <a:noFill/>
          </a:ln>
        </p:spPr>
      </p:pic>
      <p:sp>
        <p:nvSpPr>
          <p:cNvPr id="47883" name="Google Shape;47883;p36"/>
          <p:cNvSpPr txBox="1">
            <a:spLocks noGrp="1"/>
          </p:cNvSpPr>
          <p:nvPr>
            <p:ph type="title"/>
          </p:nvPr>
        </p:nvSpPr>
        <p:spPr>
          <a:xfrm>
            <a:off x="1756025" y="1942975"/>
            <a:ext cx="5631600" cy="1761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ÉPOCA </a:t>
            </a:r>
            <a:r>
              <a:rPr lang="en"/>
              <a:t>PREHISPÁNICA</a:t>
            </a:r>
            <a:endParaRPr/>
          </a:p>
        </p:txBody>
      </p:sp>
      <p:sp>
        <p:nvSpPr>
          <p:cNvPr id="47884" name="Google Shape;47884;p36"/>
          <p:cNvSpPr txBox="1">
            <a:spLocks noGrp="1"/>
          </p:cNvSpPr>
          <p:nvPr>
            <p:ph type="title" idx="2"/>
          </p:nvPr>
        </p:nvSpPr>
        <p:spPr>
          <a:xfrm>
            <a:off x="4039070" y="762763"/>
            <a:ext cx="1002900" cy="87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
        <p:nvSpPr>
          <p:cNvPr id="47885" name="Google Shape;47885;p36"/>
          <p:cNvSpPr txBox="1">
            <a:spLocks noGrp="1"/>
          </p:cNvSpPr>
          <p:nvPr>
            <p:ph type="subTitle" idx="1"/>
          </p:nvPr>
        </p:nvSpPr>
        <p:spPr>
          <a:xfrm>
            <a:off x="2915150" y="3734150"/>
            <a:ext cx="33138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Describe en qué consiste esta sección si lo necesitas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7889"/>
        <p:cNvGrpSpPr/>
        <p:nvPr/>
      </p:nvGrpSpPr>
      <p:grpSpPr>
        <a:xfrm>
          <a:off x="0" y="0"/>
          <a:ext cx="0" cy="0"/>
          <a:chOff x="0" y="0"/>
          <a:chExt cx="0" cy="0"/>
        </a:xfrm>
      </p:grpSpPr>
      <p:sp>
        <p:nvSpPr>
          <p:cNvPr id="47890" name="Google Shape;47890;p37"/>
          <p:cNvSpPr txBox="1">
            <a:spLocks noGrp="1"/>
          </p:cNvSpPr>
          <p:nvPr>
            <p:ph type="title"/>
          </p:nvPr>
        </p:nvSpPr>
        <p:spPr>
          <a:xfrm>
            <a:off x="720000" y="2150850"/>
            <a:ext cx="4133100" cy="841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INTRODUCCIÓN</a:t>
            </a:r>
            <a:endParaRPr/>
          </a:p>
        </p:txBody>
      </p:sp>
      <p:sp>
        <p:nvSpPr>
          <p:cNvPr id="47891" name="Google Shape;47891;p37"/>
          <p:cNvSpPr txBox="1">
            <a:spLocks noGrp="1"/>
          </p:cNvSpPr>
          <p:nvPr>
            <p:ph type="subTitle" idx="1"/>
          </p:nvPr>
        </p:nvSpPr>
        <p:spPr>
          <a:xfrm>
            <a:off x="5187675" y="1209275"/>
            <a:ext cx="3241500" cy="2724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Aquí puedes añadir una breve descripción del tema del que quieras hablar. Por ejemplo, si quieres hablar sobre Mercurio, puedes decir que es el planeta más cercano al Sol y el más pequeño del sistema solar</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7895"/>
        <p:cNvGrpSpPr/>
        <p:nvPr/>
      </p:nvGrpSpPr>
      <p:grpSpPr>
        <a:xfrm>
          <a:off x="0" y="0"/>
          <a:ext cx="0" cy="0"/>
          <a:chOff x="0" y="0"/>
          <a:chExt cx="0" cy="0"/>
        </a:xfrm>
      </p:grpSpPr>
      <p:sp>
        <p:nvSpPr>
          <p:cNvPr id="47896" name="Google Shape;47896;p38"/>
          <p:cNvSpPr txBox="1">
            <a:spLocks noGrp="1"/>
          </p:cNvSpPr>
          <p:nvPr>
            <p:ph type="title"/>
          </p:nvPr>
        </p:nvSpPr>
        <p:spPr>
          <a:xfrm>
            <a:off x="1630400" y="370700"/>
            <a:ext cx="5883300" cy="1092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MAYAS:</a:t>
            </a:r>
            <a:r>
              <a:rPr lang="en"/>
              <a:t> UNA GRAN CIVILIZACIÓN</a:t>
            </a:r>
            <a:endParaRPr/>
          </a:p>
        </p:txBody>
      </p:sp>
      <p:sp>
        <p:nvSpPr>
          <p:cNvPr id="47897" name="Google Shape;47897;p38"/>
          <p:cNvSpPr txBox="1">
            <a:spLocks noGrp="1"/>
          </p:cNvSpPr>
          <p:nvPr>
            <p:ph type="subTitle" idx="1"/>
          </p:nvPr>
        </p:nvSpPr>
        <p:spPr>
          <a:xfrm>
            <a:off x="1654050" y="1689925"/>
            <a:ext cx="5835900" cy="2749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¿Sabes qué te ayuda a aclarar tus ideas? Listas como esta: </a:t>
            </a:r>
            <a:endParaRPr/>
          </a:p>
          <a:p>
            <a:pPr marL="457200" lvl="0" indent="-317500" algn="l" rtl="0">
              <a:spcBef>
                <a:spcPts val="1000"/>
              </a:spcBef>
              <a:spcAft>
                <a:spcPts val="0"/>
              </a:spcAft>
              <a:buSzPts val="1400"/>
              <a:buChar char="●"/>
            </a:pPr>
            <a:r>
              <a:rPr lang="en"/>
              <a:t>Es una de las civilizaciones que más ha sorprendido en todo el mundo, con una historia de casi 3000 años</a:t>
            </a:r>
            <a:endParaRPr/>
          </a:p>
          <a:p>
            <a:pPr marL="457200" lvl="0" indent="-317500" algn="l" rtl="0">
              <a:spcBef>
                <a:spcPts val="1000"/>
              </a:spcBef>
              <a:spcAft>
                <a:spcPts val="0"/>
              </a:spcAft>
              <a:buSzPts val="1400"/>
              <a:buChar char="●"/>
            </a:pPr>
            <a:r>
              <a:rPr lang="en"/>
              <a:t>Fueron una sociedad muy avanzada a su tiempo y desarrollaron la escritura y el lenguaje. Además, dejaron importantes legados en los ámbitos arquitectónico, astronómico y matemático</a:t>
            </a:r>
            <a:endParaRPr/>
          </a:p>
          <a:p>
            <a:pPr marL="457200" lvl="0" indent="-317500" algn="l" rtl="0">
              <a:spcBef>
                <a:spcPts val="1000"/>
              </a:spcBef>
              <a:spcAft>
                <a:spcPts val="0"/>
              </a:spcAft>
              <a:buSzPts val="1400"/>
              <a:buChar char="●"/>
            </a:pPr>
            <a:r>
              <a:rPr lang="en"/>
              <a:t>Aunque se pensaba que los mayas eran una sociedad teocrática, actualmente se cree que estaban organizados alrededor de señores feudales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7901"/>
        <p:cNvGrpSpPr/>
        <p:nvPr/>
      </p:nvGrpSpPr>
      <p:grpSpPr>
        <a:xfrm>
          <a:off x="0" y="0"/>
          <a:ext cx="0" cy="0"/>
          <a:chOff x="0" y="0"/>
          <a:chExt cx="0" cy="0"/>
        </a:xfrm>
      </p:grpSpPr>
      <p:cxnSp>
        <p:nvCxnSpPr>
          <p:cNvPr id="47902" name="Google Shape;47902;p39"/>
          <p:cNvCxnSpPr/>
          <p:nvPr/>
        </p:nvCxnSpPr>
        <p:spPr>
          <a:xfrm>
            <a:off x="4147850" y="2913300"/>
            <a:ext cx="900000" cy="0"/>
          </a:xfrm>
          <a:prstGeom prst="straightConnector1">
            <a:avLst/>
          </a:prstGeom>
          <a:noFill/>
          <a:ln w="19050" cap="flat" cmpd="sng">
            <a:solidFill>
              <a:schemeClr val="accent3"/>
            </a:solidFill>
            <a:prstDash val="solid"/>
            <a:round/>
            <a:headEnd type="none" w="med" len="med"/>
            <a:tailEnd type="none" w="med" len="med"/>
          </a:ln>
        </p:spPr>
      </p:cxnSp>
      <p:cxnSp>
        <p:nvCxnSpPr>
          <p:cNvPr id="47903" name="Google Shape;47903;p39"/>
          <p:cNvCxnSpPr/>
          <p:nvPr/>
        </p:nvCxnSpPr>
        <p:spPr>
          <a:xfrm>
            <a:off x="5991575" y="2913300"/>
            <a:ext cx="900000" cy="0"/>
          </a:xfrm>
          <a:prstGeom prst="straightConnector1">
            <a:avLst/>
          </a:prstGeom>
          <a:noFill/>
          <a:ln w="19050" cap="flat" cmpd="sng">
            <a:solidFill>
              <a:schemeClr val="accent3"/>
            </a:solidFill>
            <a:prstDash val="solid"/>
            <a:round/>
            <a:headEnd type="none" w="med" len="med"/>
            <a:tailEnd type="none" w="med" len="med"/>
          </a:ln>
        </p:spPr>
      </p:cxnSp>
      <p:cxnSp>
        <p:nvCxnSpPr>
          <p:cNvPr id="47904" name="Google Shape;47904;p39"/>
          <p:cNvCxnSpPr/>
          <p:nvPr/>
        </p:nvCxnSpPr>
        <p:spPr>
          <a:xfrm>
            <a:off x="2255425" y="2913300"/>
            <a:ext cx="900000" cy="0"/>
          </a:xfrm>
          <a:prstGeom prst="straightConnector1">
            <a:avLst/>
          </a:prstGeom>
          <a:noFill/>
          <a:ln w="19050" cap="flat" cmpd="sng">
            <a:solidFill>
              <a:schemeClr val="accent3"/>
            </a:solidFill>
            <a:prstDash val="solid"/>
            <a:round/>
            <a:headEnd type="none" w="med" len="med"/>
            <a:tailEnd type="none" w="med" len="med"/>
          </a:ln>
        </p:spPr>
      </p:cxnSp>
      <p:cxnSp>
        <p:nvCxnSpPr>
          <p:cNvPr id="47905" name="Google Shape;47905;p39"/>
          <p:cNvCxnSpPr>
            <a:endCxn id="47906" idx="2"/>
          </p:cNvCxnSpPr>
          <p:nvPr/>
        </p:nvCxnSpPr>
        <p:spPr>
          <a:xfrm rot="10800000">
            <a:off x="5519702" y="2280105"/>
            <a:ext cx="0" cy="802500"/>
          </a:xfrm>
          <a:prstGeom prst="straightConnector1">
            <a:avLst/>
          </a:prstGeom>
          <a:noFill/>
          <a:ln w="19050" cap="flat" cmpd="sng">
            <a:solidFill>
              <a:schemeClr val="accent3"/>
            </a:solidFill>
            <a:prstDash val="solid"/>
            <a:round/>
            <a:headEnd type="none" w="med" len="med"/>
            <a:tailEnd type="none" w="med" len="med"/>
          </a:ln>
        </p:spPr>
      </p:cxnSp>
      <p:cxnSp>
        <p:nvCxnSpPr>
          <p:cNvPr id="47907" name="Google Shape;47907;p39"/>
          <p:cNvCxnSpPr>
            <a:stCxn id="47908" idx="0"/>
          </p:cNvCxnSpPr>
          <p:nvPr/>
        </p:nvCxnSpPr>
        <p:spPr>
          <a:xfrm rot="10800000">
            <a:off x="3675650" y="2559305"/>
            <a:ext cx="0" cy="765900"/>
          </a:xfrm>
          <a:prstGeom prst="straightConnector1">
            <a:avLst/>
          </a:prstGeom>
          <a:noFill/>
          <a:ln w="19050" cap="flat" cmpd="sng">
            <a:solidFill>
              <a:schemeClr val="accent3"/>
            </a:solidFill>
            <a:prstDash val="solid"/>
            <a:round/>
            <a:headEnd type="none" w="med" len="med"/>
            <a:tailEnd type="none" w="med" len="med"/>
          </a:ln>
        </p:spPr>
      </p:cxnSp>
      <p:cxnSp>
        <p:nvCxnSpPr>
          <p:cNvPr id="47909" name="Google Shape;47909;p39"/>
          <p:cNvCxnSpPr>
            <a:stCxn id="47910" idx="0"/>
          </p:cNvCxnSpPr>
          <p:nvPr/>
        </p:nvCxnSpPr>
        <p:spPr>
          <a:xfrm rot="10800000">
            <a:off x="7291665" y="2559286"/>
            <a:ext cx="0" cy="769200"/>
          </a:xfrm>
          <a:prstGeom prst="straightConnector1">
            <a:avLst/>
          </a:prstGeom>
          <a:noFill/>
          <a:ln w="19050" cap="flat" cmpd="sng">
            <a:solidFill>
              <a:schemeClr val="accent3"/>
            </a:solidFill>
            <a:prstDash val="solid"/>
            <a:round/>
            <a:headEnd type="none" w="med" len="med"/>
            <a:tailEnd type="none" w="med" len="med"/>
          </a:ln>
        </p:spPr>
      </p:cxnSp>
      <p:cxnSp>
        <p:nvCxnSpPr>
          <p:cNvPr id="47911" name="Google Shape;47911;p39"/>
          <p:cNvCxnSpPr>
            <a:endCxn id="47912" idx="2"/>
          </p:cNvCxnSpPr>
          <p:nvPr/>
        </p:nvCxnSpPr>
        <p:spPr>
          <a:xfrm rot="10800000">
            <a:off x="1852325" y="2280105"/>
            <a:ext cx="0" cy="802500"/>
          </a:xfrm>
          <a:prstGeom prst="straightConnector1">
            <a:avLst/>
          </a:prstGeom>
          <a:noFill/>
          <a:ln w="19050" cap="flat" cmpd="sng">
            <a:solidFill>
              <a:schemeClr val="accent3"/>
            </a:solidFill>
            <a:prstDash val="solid"/>
            <a:round/>
            <a:headEnd type="none" w="med" len="med"/>
            <a:tailEnd type="none" w="med" len="med"/>
          </a:ln>
        </p:spPr>
      </p:cxnSp>
      <p:pic>
        <p:nvPicPr>
          <p:cNvPr id="47913" name="Google Shape;47913;p39"/>
          <p:cNvPicPr preferRelativeResize="0"/>
          <p:nvPr/>
        </p:nvPicPr>
        <p:blipFill>
          <a:blip r:embed="rId3">
            <a:alphaModFix/>
          </a:blip>
          <a:stretch>
            <a:fillRect/>
          </a:stretch>
        </p:blipFill>
        <p:spPr>
          <a:xfrm rot="1155530" flipH="1">
            <a:off x="4930297" y="2423696"/>
            <a:ext cx="1178831" cy="896583"/>
          </a:xfrm>
          <a:prstGeom prst="rect">
            <a:avLst/>
          </a:prstGeom>
          <a:noFill/>
          <a:ln>
            <a:noFill/>
          </a:ln>
        </p:spPr>
      </p:pic>
      <p:sp>
        <p:nvSpPr>
          <p:cNvPr id="47914" name="Google Shape;47914;p39"/>
          <p:cNvSpPr txBox="1">
            <a:spLocks noGrp="1"/>
          </p:cNvSpPr>
          <p:nvPr>
            <p:ph type="title" idx="8"/>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NUESTRA </a:t>
            </a:r>
            <a:r>
              <a:rPr lang="en"/>
              <a:t>HISTORIA</a:t>
            </a:r>
            <a:endParaRPr/>
          </a:p>
        </p:txBody>
      </p:sp>
      <p:pic>
        <p:nvPicPr>
          <p:cNvPr id="47915" name="Google Shape;47915;p39"/>
          <p:cNvPicPr preferRelativeResize="0"/>
          <p:nvPr/>
        </p:nvPicPr>
        <p:blipFill>
          <a:blip r:embed="rId3">
            <a:alphaModFix/>
          </a:blip>
          <a:stretch>
            <a:fillRect/>
          </a:stretch>
        </p:blipFill>
        <p:spPr>
          <a:xfrm rot="-1155530">
            <a:off x="1262909" y="2423696"/>
            <a:ext cx="1178831" cy="896583"/>
          </a:xfrm>
          <a:prstGeom prst="rect">
            <a:avLst/>
          </a:prstGeom>
          <a:noFill/>
          <a:ln>
            <a:noFill/>
          </a:ln>
        </p:spPr>
      </p:pic>
      <p:pic>
        <p:nvPicPr>
          <p:cNvPr id="47916" name="Google Shape;47916;p39"/>
          <p:cNvPicPr preferRelativeResize="0"/>
          <p:nvPr/>
        </p:nvPicPr>
        <p:blipFill>
          <a:blip r:embed="rId4">
            <a:alphaModFix/>
          </a:blip>
          <a:stretch>
            <a:fillRect/>
          </a:stretch>
        </p:blipFill>
        <p:spPr>
          <a:xfrm rot="10800000">
            <a:off x="2979737" y="2439975"/>
            <a:ext cx="1343276" cy="771225"/>
          </a:xfrm>
          <a:prstGeom prst="rect">
            <a:avLst/>
          </a:prstGeom>
          <a:noFill/>
          <a:ln>
            <a:noFill/>
          </a:ln>
        </p:spPr>
      </p:pic>
      <p:pic>
        <p:nvPicPr>
          <p:cNvPr id="47917" name="Google Shape;47917;p39"/>
          <p:cNvPicPr preferRelativeResize="0"/>
          <p:nvPr/>
        </p:nvPicPr>
        <p:blipFill>
          <a:blip r:embed="rId4">
            <a:alphaModFix/>
          </a:blip>
          <a:stretch>
            <a:fillRect/>
          </a:stretch>
        </p:blipFill>
        <p:spPr>
          <a:xfrm rot="10800000" flipH="1">
            <a:off x="6596112" y="2439975"/>
            <a:ext cx="1343276" cy="771225"/>
          </a:xfrm>
          <a:prstGeom prst="rect">
            <a:avLst/>
          </a:prstGeom>
          <a:noFill/>
          <a:ln>
            <a:noFill/>
          </a:ln>
        </p:spPr>
      </p:pic>
      <p:grpSp>
        <p:nvGrpSpPr>
          <p:cNvPr id="47918" name="Google Shape;47918;p39"/>
          <p:cNvGrpSpPr/>
          <p:nvPr/>
        </p:nvGrpSpPr>
        <p:grpSpPr>
          <a:xfrm>
            <a:off x="1596400" y="2721375"/>
            <a:ext cx="511825" cy="208400"/>
            <a:chOff x="238250" y="4473200"/>
            <a:chExt cx="511825" cy="208400"/>
          </a:xfrm>
        </p:grpSpPr>
        <p:sp>
          <p:nvSpPr>
            <p:cNvPr id="47919" name="Google Shape;47919;p39"/>
            <p:cNvSpPr/>
            <p:nvPr/>
          </p:nvSpPr>
          <p:spPr>
            <a:xfrm>
              <a:off x="238250" y="4473200"/>
              <a:ext cx="511825" cy="208400"/>
            </a:xfrm>
            <a:custGeom>
              <a:avLst/>
              <a:gdLst/>
              <a:ahLst/>
              <a:cxnLst/>
              <a:rect l="l" t="t" r="r" b="b"/>
              <a:pathLst>
                <a:path w="20473" h="8336" extrusionOk="0">
                  <a:moveTo>
                    <a:pt x="12381" y="2288"/>
                  </a:moveTo>
                  <a:cubicBezTo>
                    <a:pt x="12714" y="2288"/>
                    <a:pt x="13051" y="2353"/>
                    <a:pt x="13373" y="2487"/>
                  </a:cubicBezTo>
                  <a:lnTo>
                    <a:pt x="15807" y="3488"/>
                  </a:lnTo>
                  <a:cubicBezTo>
                    <a:pt x="16223" y="3661"/>
                    <a:pt x="16664" y="3746"/>
                    <a:pt x="17103" y="3746"/>
                  </a:cubicBezTo>
                  <a:cubicBezTo>
                    <a:pt x="17749" y="3746"/>
                    <a:pt x="18391" y="3562"/>
                    <a:pt x="18949" y="3201"/>
                  </a:cubicBezTo>
                  <a:cubicBezTo>
                    <a:pt x="19061" y="3132"/>
                    <a:pt x="19167" y="3051"/>
                    <a:pt x="19263" y="2972"/>
                  </a:cubicBezTo>
                  <a:lnTo>
                    <a:pt x="19263" y="2972"/>
                  </a:lnTo>
                  <a:cubicBezTo>
                    <a:pt x="18326" y="5619"/>
                    <a:pt x="15797" y="7520"/>
                    <a:pt x="12830" y="7520"/>
                  </a:cubicBezTo>
                  <a:lnTo>
                    <a:pt x="12543" y="7520"/>
                  </a:lnTo>
                  <a:cubicBezTo>
                    <a:pt x="11781" y="7520"/>
                    <a:pt x="11051" y="7195"/>
                    <a:pt x="10535" y="6630"/>
                  </a:cubicBezTo>
                  <a:cubicBezTo>
                    <a:pt x="10461" y="6546"/>
                    <a:pt x="10348" y="6497"/>
                    <a:pt x="10237" y="6497"/>
                  </a:cubicBezTo>
                  <a:cubicBezTo>
                    <a:pt x="10119" y="6497"/>
                    <a:pt x="10007" y="6546"/>
                    <a:pt x="9933" y="6630"/>
                  </a:cubicBezTo>
                  <a:cubicBezTo>
                    <a:pt x="9421" y="7195"/>
                    <a:pt x="8686" y="7520"/>
                    <a:pt x="7925" y="7520"/>
                  </a:cubicBezTo>
                  <a:lnTo>
                    <a:pt x="7637" y="7520"/>
                  </a:lnTo>
                  <a:cubicBezTo>
                    <a:pt x="4671" y="7520"/>
                    <a:pt x="2141" y="5619"/>
                    <a:pt x="1204" y="2972"/>
                  </a:cubicBezTo>
                  <a:lnTo>
                    <a:pt x="1204" y="2972"/>
                  </a:lnTo>
                  <a:cubicBezTo>
                    <a:pt x="1305" y="3051"/>
                    <a:pt x="1411" y="3132"/>
                    <a:pt x="1519" y="3201"/>
                  </a:cubicBezTo>
                  <a:cubicBezTo>
                    <a:pt x="2076" y="3562"/>
                    <a:pt x="2719" y="3746"/>
                    <a:pt x="3364" y="3746"/>
                  </a:cubicBezTo>
                  <a:cubicBezTo>
                    <a:pt x="3803" y="3746"/>
                    <a:pt x="4244" y="3661"/>
                    <a:pt x="4660" y="3488"/>
                  </a:cubicBezTo>
                  <a:lnTo>
                    <a:pt x="7094" y="2487"/>
                  </a:lnTo>
                  <a:cubicBezTo>
                    <a:pt x="7418" y="2353"/>
                    <a:pt x="7755" y="2288"/>
                    <a:pt x="8088" y="2288"/>
                  </a:cubicBezTo>
                  <a:cubicBezTo>
                    <a:pt x="8773" y="2288"/>
                    <a:pt x="9440" y="2564"/>
                    <a:pt x="9938" y="3083"/>
                  </a:cubicBezTo>
                  <a:cubicBezTo>
                    <a:pt x="10018" y="3164"/>
                    <a:pt x="10124" y="3211"/>
                    <a:pt x="10237" y="3211"/>
                  </a:cubicBezTo>
                  <a:cubicBezTo>
                    <a:pt x="10343" y="3211"/>
                    <a:pt x="10449" y="3164"/>
                    <a:pt x="10530" y="3083"/>
                  </a:cubicBezTo>
                  <a:cubicBezTo>
                    <a:pt x="11027" y="2564"/>
                    <a:pt x="11697" y="2288"/>
                    <a:pt x="12381" y="2288"/>
                  </a:cubicBezTo>
                  <a:close/>
                  <a:moveTo>
                    <a:pt x="405" y="0"/>
                  </a:moveTo>
                  <a:cubicBezTo>
                    <a:pt x="182" y="0"/>
                    <a:pt x="0" y="182"/>
                    <a:pt x="0" y="410"/>
                  </a:cubicBezTo>
                  <a:lnTo>
                    <a:pt x="0" y="698"/>
                  </a:lnTo>
                  <a:cubicBezTo>
                    <a:pt x="0" y="4911"/>
                    <a:pt x="3424" y="8335"/>
                    <a:pt x="7637" y="8335"/>
                  </a:cubicBezTo>
                  <a:lnTo>
                    <a:pt x="7925" y="8335"/>
                  </a:lnTo>
                  <a:cubicBezTo>
                    <a:pt x="8777" y="8335"/>
                    <a:pt x="9598" y="8026"/>
                    <a:pt x="10237" y="7472"/>
                  </a:cubicBezTo>
                  <a:cubicBezTo>
                    <a:pt x="10870" y="8026"/>
                    <a:pt x="11690" y="8335"/>
                    <a:pt x="12543" y="8335"/>
                  </a:cubicBezTo>
                  <a:lnTo>
                    <a:pt x="12830" y="8335"/>
                  </a:lnTo>
                  <a:cubicBezTo>
                    <a:pt x="17043" y="8335"/>
                    <a:pt x="20472" y="4911"/>
                    <a:pt x="20472" y="698"/>
                  </a:cubicBezTo>
                  <a:lnTo>
                    <a:pt x="20472" y="410"/>
                  </a:lnTo>
                  <a:cubicBezTo>
                    <a:pt x="20472" y="182"/>
                    <a:pt x="20286" y="0"/>
                    <a:pt x="20062" y="0"/>
                  </a:cubicBezTo>
                  <a:cubicBezTo>
                    <a:pt x="19838" y="0"/>
                    <a:pt x="19652" y="182"/>
                    <a:pt x="19652" y="410"/>
                  </a:cubicBezTo>
                  <a:lnTo>
                    <a:pt x="19652" y="490"/>
                  </a:lnTo>
                  <a:cubicBezTo>
                    <a:pt x="19631" y="1321"/>
                    <a:pt x="19210" y="2061"/>
                    <a:pt x="18507" y="2514"/>
                  </a:cubicBezTo>
                  <a:cubicBezTo>
                    <a:pt x="18080" y="2791"/>
                    <a:pt x="17589" y="2933"/>
                    <a:pt x="17096" y="2933"/>
                  </a:cubicBezTo>
                  <a:cubicBezTo>
                    <a:pt x="16764" y="2933"/>
                    <a:pt x="16431" y="2869"/>
                    <a:pt x="16116" y="2738"/>
                  </a:cubicBezTo>
                  <a:lnTo>
                    <a:pt x="13688" y="1731"/>
                  </a:lnTo>
                  <a:cubicBezTo>
                    <a:pt x="13264" y="1556"/>
                    <a:pt x="12822" y="1472"/>
                    <a:pt x="12386" y="1472"/>
                  </a:cubicBezTo>
                  <a:cubicBezTo>
                    <a:pt x="11610" y="1472"/>
                    <a:pt x="10850" y="1739"/>
                    <a:pt x="10237" y="2247"/>
                  </a:cubicBezTo>
                  <a:cubicBezTo>
                    <a:pt x="9619" y="1739"/>
                    <a:pt x="8858" y="1472"/>
                    <a:pt x="8084" y="1472"/>
                  </a:cubicBezTo>
                  <a:cubicBezTo>
                    <a:pt x="7648" y="1472"/>
                    <a:pt x="7207" y="1556"/>
                    <a:pt x="6786" y="1731"/>
                  </a:cubicBezTo>
                  <a:lnTo>
                    <a:pt x="4351" y="2738"/>
                  </a:lnTo>
                  <a:cubicBezTo>
                    <a:pt x="4036" y="2869"/>
                    <a:pt x="3704" y="2933"/>
                    <a:pt x="3372" y="2933"/>
                  </a:cubicBezTo>
                  <a:cubicBezTo>
                    <a:pt x="2879" y="2933"/>
                    <a:pt x="2389" y="2791"/>
                    <a:pt x="1966" y="2514"/>
                  </a:cubicBezTo>
                  <a:cubicBezTo>
                    <a:pt x="1258" y="2061"/>
                    <a:pt x="842" y="1321"/>
                    <a:pt x="816" y="490"/>
                  </a:cubicBezTo>
                  <a:lnTo>
                    <a:pt x="816" y="410"/>
                  </a:lnTo>
                  <a:cubicBezTo>
                    <a:pt x="816" y="182"/>
                    <a:pt x="634" y="0"/>
                    <a:pt x="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0" name="Google Shape;47920;p39"/>
            <p:cNvSpPr/>
            <p:nvPr/>
          </p:nvSpPr>
          <p:spPr>
            <a:xfrm>
              <a:off x="635675" y="4595750"/>
              <a:ext cx="27200" cy="23525"/>
            </a:xfrm>
            <a:custGeom>
              <a:avLst/>
              <a:gdLst/>
              <a:ahLst/>
              <a:cxnLst/>
              <a:rect l="l" t="t" r="r" b="b"/>
              <a:pathLst>
                <a:path w="1088" h="941" extrusionOk="0">
                  <a:moveTo>
                    <a:pt x="627" y="1"/>
                  </a:moveTo>
                  <a:cubicBezTo>
                    <a:pt x="538" y="1"/>
                    <a:pt x="448" y="29"/>
                    <a:pt x="373" y="88"/>
                  </a:cubicBezTo>
                  <a:cubicBezTo>
                    <a:pt x="325" y="125"/>
                    <a:pt x="277" y="162"/>
                    <a:pt x="225" y="201"/>
                  </a:cubicBezTo>
                  <a:cubicBezTo>
                    <a:pt x="43" y="334"/>
                    <a:pt x="1" y="589"/>
                    <a:pt x="134" y="769"/>
                  </a:cubicBezTo>
                  <a:cubicBezTo>
                    <a:pt x="213" y="882"/>
                    <a:pt x="336" y="941"/>
                    <a:pt x="464" y="941"/>
                  </a:cubicBezTo>
                  <a:cubicBezTo>
                    <a:pt x="549" y="941"/>
                    <a:pt x="628" y="914"/>
                    <a:pt x="704" y="860"/>
                  </a:cubicBezTo>
                  <a:cubicBezTo>
                    <a:pt x="763" y="818"/>
                    <a:pt x="820" y="776"/>
                    <a:pt x="879" y="727"/>
                  </a:cubicBezTo>
                  <a:cubicBezTo>
                    <a:pt x="1055" y="589"/>
                    <a:pt x="1087" y="334"/>
                    <a:pt x="948" y="157"/>
                  </a:cubicBezTo>
                  <a:cubicBezTo>
                    <a:pt x="869" y="53"/>
                    <a:pt x="749" y="1"/>
                    <a:pt x="6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1" name="Google Shape;47921;p39"/>
            <p:cNvSpPr/>
            <p:nvPr/>
          </p:nvSpPr>
          <p:spPr>
            <a:xfrm>
              <a:off x="546075" y="4615000"/>
              <a:ext cx="84050" cy="31700"/>
            </a:xfrm>
            <a:custGeom>
              <a:avLst/>
              <a:gdLst/>
              <a:ahLst/>
              <a:cxnLst/>
              <a:rect l="l" t="t" r="r" b="b"/>
              <a:pathLst>
                <a:path w="3362" h="1268" extrusionOk="0">
                  <a:moveTo>
                    <a:pt x="2894" y="1"/>
                  </a:moveTo>
                  <a:cubicBezTo>
                    <a:pt x="2842" y="1"/>
                    <a:pt x="2789" y="11"/>
                    <a:pt x="2737" y="31"/>
                  </a:cubicBezTo>
                  <a:cubicBezTo>
                    <a:pt x="2071" y="314"/>
                    <a:pt x="1369" y="453"/>
                    <a:pt x="634" y="453"/>
                  </a:cubicBezTo>
                  <a:lnTo>
                    <a:pt x="410" y="453"/>
                  </a:lnTo>
                  <a:cubicBezTo>
                    <a:pt x="181" y="453"/>
                    <a:pt x="1" y="633"/>
                    <a:pt x="1" y="862"/>
                  </a:cubicBezTo>
                  <a:cubicBezTo>
                    <a:pt x="1" y="1086"/>
                    <a:pt x="181" y="1267"/>
                    <a:pt x="410" y="1267"/>
                  </a:cubicBezTo>
                  <a:lnTo>
                    <a:pt x="634" y="1267"/>
                  </a:lnTo>
                  <a:cubicBezTo>
                    <a:pt x="1476" y="1267"/>
                    <a:pt x="2290" y="1108"/>
                    <a:pt x="3052" y="783"/>
                  </a:cubicBezTo>
                  <a:cubicBezTo>
                    <a:pt x="3260" y="697"/>
                    <a:pt x="3361" y="458"/>
                    <a:pt x="3270" y="250"/>
                  </a:cubicBezTo>
                  <a:cubicBezTo>
                    <a:pt x="3206" y="94"/>
                    <a:pt x="3054" y="1"/>
                    <a:pt x="28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2" name="Google Shape;47922;p39"/>
          <p:cNvGrpSpPr/>
          <p:nvPr/>
        </p:nvGrpSpPr>
        <p:grpSpPr>
          <a:xfrm>
            <a:off x="7072038" y="2569675"/>
            <a:ext cx="439250" cy="511800"/>
            <a:chOff x="2553050" y="3392900"/>
            <a:chExt cx="439250" cy="511800"/>
          </a:xfrm>
        </p:grpSpPr>
        <p:sp>
          <p:nvSpPr>
            <p:cNvPr id="47923" name="Google Shape;47923;p39"/>
            <p:cNvSpPr/>
            <p:nvPr/>
          </p:nvSpPr>
          <p:spPr>
            <a:xfrm>
              <a:off x="2553050" y="3392900"/>
              <a:ext cx="439250" cy="268950"/>
            </a:xfrm>
            <a:custGeom>
              <a:avLst/>
              <a:gdLst/>
              <a:ahLst/>
              <a:cxnLst/>
              <a:rect l="l" t="t" r="r" b="b"/>
              <a:pathLst>
                <a:path w="17570" h="10758" extrusionOk="0">
                  <a:moveTo>
                    <a:pt x="8788" y="814"/>
                  </a:moveTo>
                  <a:cubicBezTo>
                    <a:pt x="10322" y="814"/>
                    <a:pt x="11877" y="4106"/>
                    <a:pt x="12062" y="6236"/>
                  </a:cubicBezTo>
                  <a:lnTo>
                    <a:pt x="5507" y="6236"/>
                  </a:lnTo>
                  <a:cubicBezTo>
                    <a:pt x="5693" y="4106"/>
                    <a:pt x="7254" y="814"/>
                    <a:pt x="8788" y="814"/>
                  </a:cubicBezTo>
                  <a:close/>
                  <a:moveTo>
                    <a:pt x="12057" y="7051"/>
                  </a:moveTo>
                  <a:cubicBezTo>
                    <a:pt x="11855" y="8680"/>
                    <a:pt x="10465" y="9943"/>
                    <a:pt x="8788" y="9943"/>
                  </a:cubicBezTo>
                  <a:cubicBezTo>
                    <a:pt x="7104" y="9943"/>
                    <a:pt x="5715" y="8680"/>
                    <a:pt x="5512" y="7051"/>
                  </a:cubicBezTo>
                  <a:close/>
                  <a:moveTo>
                    <a:pt x="8788" y="0"/>
                  </a:moveTo>
                  <a:cubicBezTo>
                    <a:pt x="7717" y="0"/>
                    <a:pt x="6657" y="915"/>
                    <a:pt x="5806" y="2572"/>
                  </a:cubicBezTo>
                  <a:cubicBezTo>
                    <a:pt x="5204" y="3733"/>
                    <a:pt x="4783" y="5150"/>
                    <a:pt x="4693" y="6236"/>
                  </a:cubicBezTo>
                  <a:lnTo>
                    <a:pt x="411" y="6236"/>
                  </a:lnTo>
                  <a:cubicBezTo>
                    <a:pt x="182" y="6236"/>
                    <a:pt x="0" y="6423"/>
                    <a:pt x="0" y="6647"/>
                  </a:cubicBezTo>
                  <a:cubicBezTo>
                    <a:pt x="0" y="6870"/>
                    <a:pt x="182" y="7051"/>
                    <a:pt x="411" y="7051"/>
                  </a:cubicBezTo>
                  <a:lnTo>
                    <a:pt x="4693" y="7051"/>
                  </a:lnTo>
                  <a:cubicBezTo>
                    <a:pt x="4900" y="9128"/>
                    <a:pt x="6657" y="10757"/>
                    <a:pt x="8788" y="10757"/>
                  </a:cubicBezTo>
                  <a:cubicBezTo>
                    <a:pt x="10918" y="10757"/>
                    <a:pt x="12676" y="9128"/>
                    <a:pt x="12878" y="7051"/>
                  </a:cubicBezTo>
                  <a:lnTo>
                    <a:pt x="17165" y="7051"/>
                  </a:lnTo>
                  <a:cubicBezTo>
                    <a:pt x="17388" y="7051"/>
                    <a:pt x="17570" y="6870"/>
                    <a:pt x="17570" y="6647"/>
                  </a:cubicBezTo>
                  <a:cubicBezTo>
                    <a:pt x="17570" y="6423"/>
                    <a:pt x="17388" y="6236"/>
                    <a:pt x="17165" y="6236"/>
                  </a:cubicBezTo>
                  <a:lnTo>
                    <a:pt x="12883" y="6236"/>
                  </a:lnTo>
                  <a:cubicBezTo>
                    <a:pt x="12792" y="5150"/>
                    <a:pt x="12367" y="3733"/>
                    <a:pt x="11770" y="2572"/>
                  </a:cubicBezTo>
                  <a:cubicBezTo>
                    <a:pt x="10918" y="915"/>
                    <a:pt x="9858" y="0"/>
                    <a:pt x="87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4" name="Google Shape;47924;p39"/>
            <p:cNvSpPr/>
            <p:nvPr/>
          </p:nvSpPr>
          <p:spPr>
            <a:xfrm>
              <a:off x="2557725" y="3679400"/>
              <a:ext cx="430050" cy="225300"/>
            </a:xfrm>
            <a:custGeom>
              <a:avLst/>
              <a:gdLst/>
              <a:ahLst/>
              <a:cxnLst/>
              <a:rect l="l" t="t" r="r" b="b"/>
              <a:pathLst>
                <a:path w="17202" h="9012" extrusionOk="0">
                  <a:moveTo>
                    <a:pt x="8601" y="816"/>
                  </a:moveTo>
                  <a:cubicBezTo>
                    <a:pt x="9373" y="816"/>
                    <a:pt x="10129" y="927"/>
                    <a:pt x="10853" y="1151"/>
                  </a:cubicBezTo>
                  <a:lnTo>
                    <a:pt x="8601" y="3404"/>
                  </a:lnTo>
                  <a:lnTo>
                    <a:pt x="6342" y="1151"/>
                  </a:lnTo>
                  <a:cubicBezTo>
                    <a:pt x="7072" y="927"/>
                    <a:pt x="7829" y="816"/>
                    <a:pt x="8601" y="816"/>
                  </a:cubicBezTo>
                  <a:close/>
                  <a:moveTo>
                    <a:pt x="5501" y="1460"/>
                  </a:moveTo>
                  <a:lnTo>
                    <a:pt x="8020" y="3979"/>
                  </a:lnTo>
                  <a:lnTo>
                    <a:pt x="3808" y="8197"/>
                  </a:lnTo>
                  <a:lnTo>
                    <a:pt x="826" y="8197"/>
                  </a:lnTo>
                  <a:cubicBezTo>
                    <a:pt x="974" y="5230"/>
                    <a:pt x="2769" y="2642"/>
                    <a:pt x="5501" y="1460"/>
                  </a:cubicBezTo>
                  <a:close/>
                  <a:moveTo>
                    <a:pt x="11700" y="1460"/>
                  </a:moveTo>
                  <a:cubicBezTo>
                    <a:pt x="12792" y="1934"/>
                    <a:pt x="13740" y="2637"/>
                    <a:pt x="14485" y="3495"/>
                  </a:cubicBezTo>
                  <a:lnTo>
                    <a:pt x="12856" y="3495"/>
                  </a:lnTo>
                  <a:cubicBezTo>
                    <a:pt x="12632" y="3495"/>
                    <a:pt x="12445" y="3675"/>
                    <a:pt x="12445" y="3904"/>
                  </a:cubicBezTo>
                  <a:lnTo>
                    <a:pt x="12445" y="5870"/>
                  </a:lnTo>
                  <a:lnTo>
                    <a:pt x="10204" y="5870"/>
                  </a:lnTo>
                  <a:cubicBezTo>
                    <a:pt x="9980" y="5870"/>
                    <a:pt x="9798" y="6056"/>
                    <a:pt x="9798" y="6280"/>
                  </a:cubicBezTo>
                  <a:lnTo>
                    <a:pt x="9798" y="8197"/>
                  </a:lnTo>
                  <a:lnTo>
                    <a:pt x="4963" y="8197"/>
                  </a:lnTo>
                  <a:lnTo>
                    <a:pt x="11700" y="1460"/>
                  </a:lnTo>
                  <a:close/>
                  <a:moveTo>
                    <a:pt x="15103" y="4309"/>
                  </a:moveTo>
                  <a:cubicBezTo>
                    <a:pt x="15854" y="5444"/>
                    <a:pt x="16302" y="6774"/>
                    <a:pt x="16376" y="8197"/>
                  </a:cubicBezTo>
                  <a:lnTo>
                    <a:pt x="10614" y="8197"/>
                  </a:lnTo>
                  <a:lnTo>
                    <a:pt x="10614" y="6690"/>
                  </a:lnTo>
                  <a:lnTo>
                    <a:pt x="12856" y="6690"/>
                  </a:lnTo>
                  <a:cubicBezTo>
                    <a:pt x="13079" y="6690"/>
                    <a:pt x="13266" y="6503"/>
                    <a:pt x="13266" y="6280"/>
                  </a:cubicBezTo>
                  <a:lnTo>
                    <a:pt x="13266" y="4309"/>
                  </a:lnTo>
                  <a:close/>
                  <a:moveTo>
                    <a:pt x="8601" y="0"/>
                  </a:moveTo>
                  <a:cubicBezTo>
                    <a:pt x="7509" y="0"/>
                    <a:pt x="6450" y="203"/>
                    <a:pt x="5448" y="597"/>
                  </a:cubicBezTo>
                  <a:cubicBezTo>
                    <a:pt x="3861" y="1226"/>
                    <a:pt x="2503" y="2301"/>
                    <a:pt x="1529" y="3707"/>
                  </a:cubicBezTo>
                  <a:cubicBezTo>
                    <a:pt x="527" y="5150"/>
                    <a:pt x="0" y="6843"/>
                    <a:pt x="0" y="8601"/>
                  </a:cubicBezTo>
                  <a:cubicBezTo>
                    <a:pt x="0" y="8831"/>
                    <a:pt x="180" y="9011"/>
                    <a:pt x="404" y="9011"/>
                  </a:cubicBezTo>
                  <a:lnTo>
                    <a:pt x="16791" y="9011"/>
                  </a:lnTo>
                  <a:cubicBezTo>
                    <a:pt x="17020" y="9011"/>
                    <a:pt x="17201" y="8831"/>
                    <a:pt x="17201" y="8601"/>
                  </a:cubicBezTo>
                  <a:cubicBezTo>
                    <a:pt x="17201" y="6843"/>
                    <a:pt x="16675" y="5150"/>
                    <a:pt x="15673" y="3707"/>
                  </a:cubicBezTo>
                  <a:cubicBezTo>
                    <a:pt x="14699" y="2301"/>
                    <a:pt x="13340" y="1226"/>
                    <a:pt x="11754" y="597"/>
                  </a:cubicBezTo>
                  <a:cubicBezTo>
                    <a:pt x="10747" y="203"/>
                    <a:pt x="9687" y="0"/>
                    <a:pt x="86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5" name="Google Shape;47925;p39"/>
          <p:cNvGrpSpPr/>
          <p:nvPr/>
        </p:nvGrpSpPr>
        <p:grpSpPr>
          <a:xfrm>
            <a:off x="5263475" y="2656350"/>
            <a:ext cx="512475" cy="338450"/>
            <a:chOff x="1738100" y="3487275"/>
            <a:chExt cx="512475" cy="338450"/>
          </a:xfrm>
        </p:grpSpPr>
        <p:sp>
          <p:nvSpPr>
            <p:cNvPr id="47926" name="Google Shape;47926;p39"/>
            <p:cNvSpPr/>
            <p:nvPr/>
          </p:nvSpPr>
          <p:spPr>
            <a:xfrm>
              <a:off x="1738100" y="3487275"/>
              <a:ext cx="512475" cy="338450"/>
            </a:xfrm>
            <a:custGeom>
              <a:avLst/>
              <a:gdLst/>
              <a:ahLst/>
              <a:cxnLst/>
              <a:rect l="l" t="t" r="r" b="b"/>
              <a:pathLst>
                <a:path w="20499" h="13538" extrusionOk="0">
                  <a:moveTo>
                    <a:pt x="10252" y="815"/>
                  </a:moveTo>
                  <a:cubicBezTo>
                    <a:pt x="11850" y="815"/>
                    <a:pt x="13271" y="1838"/>
                    <a:pt x="13815" y="3302"/>
                  </a:cubicBezTo>
                  <a:lnTo>
                    <a:pt x="6694" y="3302"/>
                  </a:lnTo>
                  <a:cubicBezTo>
                    <a:pt x="7237" y="1838"/>
                    <a:pt x="8660" y="815"/>
                    <a:pt x="10252" y="815"/>
                  </a:cubicBezTo>
                  <a:close/>
                  <a:moveTo>
                    <a:pt x="14017" y="4118"/>
                  </a:moveTo>
                  <a:lnTo>
                    <a:pt x="14230" y="5385"/>
                  </a:lnTo>
                  <a:lnTo>
                    <a:pt x="6273" y="5385"/>
                  </a:lnTo>
                  <a:lnTo>
                    <a:pt x="6492" y="4118"/>
                  </a:lnTo>
                  <a:close/>
                  <a:moveTo>
                    <a:pt x="14368" y="6200"/>
                  </a:moveTo>
                  <a:lnTo>
                    <a:pt x="14539" y="7191"/>
                  </a:lnTo>
                  <a:lnTo>
                    <a:pt x="5964" y="7191"/>
                  </a:lnTo>
                  <a:lnTo>
                    <a:pt x="6135" y="6200"/>
                  </a:lnTo>
                  <a:close/>
                  <a:moveTo>
                    <a:pt x="19593" y="8010"/>
                  </a:moveTo>
                  <a:lnTo>
                    <a:pt x="19268" y="9848"/>
                  </a:lnTo>
                  <a:lnTo>
                    <a:pt x="15316" y="10514"/>
                  </a:lnTo>
                  <a:lnTo>
                    <a:pt x="10321" y="9671"/>
                  </a:lnTo>
                  <a:cubicBezTo>
                    <a:pt x="10300" y="9666"/>
                    <a:pt x="10277" y="9664"/>
                    <a:pt x="10254" y="9664"/>
                  </a:cubicBezTo>
                  <a:cubicBezTo>
                    <a:pt x="10232" y="9664"/>
                    <a:pt x="10210" y="9666"/>
                    <a:pt x="10188" y="9671"/>
                  </a:cubicBezTo>
                  <a:lnTo>
                    <a:pt x="5182" y="10514"/>
                  </a:lnTo>
                  <a:lnTo>
                    <a:pt x="1252" y="9853"/>
                  </a:lnTo>
                  <a:lnTo>
                    <a:pt x="910" y="8010"/>
                  </a:lnTo>
                  <a:close/>
                  <a:moveTo>
                    <a:pt x="10257" y="10487"/>
                  </a:moveTo>
                  <a:lnTo>
                    <a:pt x="15253" y="11328"/>
                  </a:lnTo>
                  <a:cubicBezTo>
                    <a:pt x="15274" y="11333"/>
                    <a:pt x="15295" y="11333"/>
                    <a:pt x="15316" y="11333"/>
                  </a:cubicBezTo>
                  <a:cubicBezTo>
                    <a:pt x="15343" y="11333"/>
                    <a:pt x="15365" y="11333"/>
                    <a:pt x="15385" y="11328"/>
                  </a:cubicBezTo>
                  <a:lnTo>
                    <a:pt x="19097" y="10706"/>
                  </a:lnTo>
                  <a:lnTo>
                    <a:pt x="19097" y="10706"/>
                  </a:lnTo>
                  <a:cubicBezTo>
                    <a:pt x="18746" y="11893"/>
                    <a:pt x="17654" y="12724"/>
                    <a:pt x="16393" y="12724"/>
                  </a:cubicBezTo>
                  <a:lnTo>
                    <a:pt x="4127" y="12724"/>
                  </a:lnTo>
                  <a:cubicBezTo>
                    <a:pt x="2871" y="12724"/>
                    <a:pt x="1778" y="11893"/>
                    <a:pt x="1427" y="10706"/>
                  </a:cubicBezTo>
                  <a:lnTo>
                    <a:pt x="1427" y="10706"/>
                  </a:lnTo>
                  <a:lnTo>
                    <a:pt x="5113" y="11328"/>
                  </a:lnTo>
                  <a:cubicBezTo>
                    <a:pt x="5137" y="11334"/>
                    <a:pt x="5159" y="11337"/>
                    <a:pt x="5182" y="11337"/>
                  </a:cubicBezTo>
                  <a:cubicBezTo>
                    <a:pt x="5205" y="11337"/>
                    <a:pt x="5227" y="11334"/>
                    <a:pt x="5251" y="11328"/>
                  </a:cubicBezTo>
                  <a:lnTo>
                    <a:pt x="10257" y="10487"/>
                  </a:lnTo>
                  <a:close/>
                  <a:moveTo>
                    <a:pt x="10252" y="1"/>
                  </a:moveTo>
                  <a:cubicBezTo>
                    <a:pt x="9203" y="1"/>
                    <a:pt x="8175" y="363"/>
                    <a:pt x="7360" y="1023"/>
                  </a:cubicBezTo>
                  <a:cubicBezTo>
                    <a:pt x="6546" y="1678"/>
                    <a:pt x="5976" y="2605"/>
                    <a:pt x="5752" y="3622"/>
                  </a:cubicBezTo>
                  <a:lnTo>
                    <a:pt x="5752" y="3627"/>
                  </a:lnTo>
                  <a:lnTo>
                    <a:pt x="5133" y="7191"/>
                  </a:lnTo>
                  <a:lnTo>
                    <a:pt x="421" y="7191"/>
                  </a:lnTo>
                  <a:cubicBezTo>
                    <a:pt x="303" y="7191"/>
                    <a:pt x="187" y="7243"/>
                    <a:pt x="106" y="7339"/>
                  </a:cubicBezTo>
                  <a:cubicBezTo>
                    <a:pt x="32" y="7430"/>
                    <a:pt x="0" y="7552"/>
                    <a:pt x="21" y="7675"/>
                  </a:cubicBezTo>
                  <a:lnTo>
                    <a:pt x="500" y="10279"/>
                  </a:lnTo>
                  <a:lnTo>
                    <a:pt x="554" y="10566"/>
                  </a:lnTo>
                  <a:cubicBezTo>
                    <a:pt x="873" y="12287"/>
                    <a:pt x="2375" y="13538"/>
                    <a:pt x="4127" y="13538"/>
                  </a:cubicBezTo>
                  <a:lnTo>
                    <a:pt x="16393" y="13538"/>
                  </a:lnTo>
                  <a:cubicBezTo>
                    <a:pt x="18160" y="13538"/>
                    <a:pt x="19662" y="12276"/>
                    <a:pt x="19971" y="10541"/>
                  </a:cubicBezTo>
                  <a:lnTo>
                    <a:pt x="20019" y="10274"/>
                  </a:lnTo>
                  <a:lnTo>
                    <a:pt x="20478" y="7670"/>
                  </a:lnTo>
                  <a:cubicBezTo>
                    <a:pt x="20498" y="7552"/>
                    <a:pt x="20466" y="7430"/>
                    <a:pt x="20392" y="7339"/>
                  </a:cubicBezTo>
                  <a:cubicBezTo>
                    <a:pt x="20311" y="7243"/>
                    <a:pt x="20200" y="7191"/>
                    <a:pt x="20078" y="7191"/>
                  </a:cubicBezTo>
                  <a:lnTo>
                    <a:pt x="15365" y="7191"/>
                  </a:lnTo>
                  <a:lnTo>
                    <a:pt x="14758" y="3627"/>
                  </a:lnTo>
                  <a:lnTo>
                    <a:pt x="14758" y="3622"/>
                  </a:lnTo>
                  <a:cubicBezTo>
                    <a:pt x="14534" y="2605"/>
                    <a:pt x="13964" y="1678"/>
                    <a:pt x="13149" y="1023"/>
                  </a:cubicBezTo>
                  <a:cubicBezTo>
                    <a:pt x="12334" y="363"/>
                    <a:pt x="11307" y="1"/>
                    <a:pt x="10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7" name="Google Shape;47927;p39"/>
            <p:cNvSpPr/>
            <p:nvPr/>
          </p:nvSpPr>
          <p:spPr>
            <a:xfrm>
              <a:off x="2189025" y="3695250"/>
              <a:ext cx="27600" cy="20400"/>
            </a:xfrm>
            <a:custGeom>
              <a:avLst/>
              <a:gdLst/>
              <a:ahLst/>
              <a:cxnLst/>
              <a:rect l="l" t="t" r="r" b="b"/>
              <a:pathLst>
                <a:path w="1104" h="816" extrusionOk="0">
                  <a:moveTo>
                    <a:pt x="411" y="0"/>
                  </a:moveTo>
                  <a:cubicBezTo>
                    <a:pt x="182" y="0"/>
                    <a:pt x="1" y="182"/>
                    <a:pt x="1" y="410"/>
                  </a:cubicBezTo>
                  <a:cubicBezTo>
                    <a:pt x="1" y="634"/>
                    <a:pt x="182" y="816"/>
                    <a:pt x="411" y="816"/>
                  </a:cubicBezTo>
                  <a:lnTo>
                    <a:pt x="693" y="816"/>
                  </a:lnTo>
                  <a:cubicBezTo>
                    <a:pt x="922" y="816"/>
                    <a:pt x="1104" y="634"/>
                    <a:pt x="1104" y="410"/>
                  </a:cubicBezTo>
                  <a:cubicBezTo>
                    <a:pt x="1104" y="182"/>
                    <a:pt x="922" y="0"/>
                    <a:pt x="6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8" name="Google Shape;47928;p39"/>
            <p:cNvSpPr/>
            <p:nvPr/>
          </p:nvSpPr>
          <p:spPr>
            <a:xfrm>
              <a:off x="2084000" y="3695250"/>
              <a:ext cx="90800" cy="20400"/>
            </a:xfrm>
            <a:custGeom>
              <a:avLst/>
              <a:gdLst/>
              <a:ahLst/>
              <a:cxnLst/>
              <a:rect l="l" t="t" r="r" b="b"/>
              <a:pathLst>
                <a:path w="3632" h="816" extrusionOk="0">
                  <a:moveTo>
                    <a:pt x="411" y="0"/>
                  </a:moveTo>
                  <a:cubicBezTo>
                    <a:pt x="187" y="0"/>
                    <a:pt x="0" y="182"/>
                    <a:pt x="0" y="410"/>
                  </a:cubicBezTo>
                  <a:cubicBezTo>
                    <a:pt x="0" y="634"/>
                    <a:pt x="187" y="816"/>
                    <a:pt x="411" y="816"/>
                  </a:cubicBezTo>
                  <a:lnTo>
                    <a:pt x="3223" y="816"/>
                  </a:lnTo>
                  <a:cubicBezTo>
                    <a:pt x="3451" y="816"/>
                    <a:pt x="3632" y="634"/>
                    <a:pt x="3632" y="410"/>
                  </a:cubicBezTo>
                  <a:cubicBezTo>
                    <a:pt x="3632" y="182"/>
                    <a:pt x="3451" y="0"/>
                    <a:pt x="3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29" name="Google Shape;47929;p39"/>
          <p:cNvGrpSpPr/>
          <p:nvPr/>
        </p:nvGrpSpPr>
        <p:grpSpPr>
          <a:xfrm>
            <a:off x="3419063" y="2569700"/>
            <a:ext cx="513150" cy="511750"/>
            <a:chOff x="6083425" y="577675"/>
            <a:chExt cx="513150" cy="511750"/>
          </a:xfrm>
        </p:grpSpPr>
        <p:sp>
          <p:nvSpPr>
            <p:cNvPr id="47930" name="Google Shape;47930;p39"/>
            <p:cNvSpPr/>
            <p:nvPr/>
          </p:nvSpPr>
          <p:spPr>
            <a:xfrm>
              <a:off x="6083425" y="577675"/>
              <a:ext cx="513150" cy="511750"/>
            </a:xfrm>
            <a:custGeom>
              <a:avLst/>
              <a:gdLst/>
              <a:ahLst/>
              <a:cxnLst/>
              <a:rect l="l" t="t" r="r" b="b"/>
              <a:pathLst>
                <a:path w="20526" h="20470" extrusionOk="0">
                  <a:moveTo>
                    <a:pt x="15866" y="1143"/>
                  </a:moveTo>
                  <a:lnTo>
                    <a:pt x="19364" y="4642"/>
                  </a:lnTo>
                  <a:lnTo>
                    <a:pt x="18949" y="4797"/>
                  </a:lnTo>
                  <a:lnTo>
                    <a:pt x="17612" y="3465"/>
                  </a:lnTo>
                  <a:cubicBezTo>
                    <a:pt x="17532" y="3385"/>
                    <a:pt x="17428" y="3345"/>
                    <a:pt x="17324" y="3345"/>
                  </a:cubicBezTo>
                  <a:cubicBezTo>
                    <a:pt x="17220" y="3345"/>
                    <a:pt x="17117" y="3385"/>
                    <a:pt x="17037" y="3465"/>
                  </a:cubicBezTo>
                  <a:cubicBezTo>
                    <a:pt x="16877" y="3625"/>
                    <a:pt x="16877" y="3880"/>
                    <a:pt x="17037" y="4040"/>
                  </a:cubicBezTo>
                  <a:lnTo>
                    <a:pt x="18129" y="5132"/>
                  </a:lnTo>
                  <a:cubicBezTo>
                    <a:pt x="16478" y="5851"/>
                    <a:pt x="15003" y="6862"/>
                    <a:pt x="13720" y="8146"/>
                  </a:cubicBezTo>
                  <a:lnTo>
                    <a:pt x="4383" y="17483"/>
                  </a:lnTo>
                  <a:lnTo>
                    <a:pt x="3025" y="16119"/>
                  </a:lnTo>
                  <a:lnTo>
                    <a:pt x="12361" y="6783"/>
                  </a:lnTo>
                  <a:cubicBezTo>
                    <a:pt x="13816" y="5329"/>
                    <a:pt x="14928" y="3615"/>
                    <a:pt x="15658" y="1686"/>
                  </a:cubicBezTo>
                  <a:lnTo>
                    <a:pt x="15866" y="1143"/>
                  </a:lnTo>
                  <a:close/>
                  <a:moveTo>
                    <a:pt x="1811" y="18697"/>
                  </a:moveTo>
                  <a:lnTo>
                    <a:pt x="1811" y="19080"/>
                  </a:lnTo>
                  <a:lnTo>
                    <a:pt x="1428" y="18697"/>
                  </a:lnTo>
                  <a:close/>
                  <a:moveTo>
                    <a:pt x="15705" y="0"/>
                  </a:moveTo>
                  <a:cubicBezTo>
                    <a:pt x="15677" y="0"/>
                    <a:pt x="15648" y="3"/>
                    <a:pt x="15620" y="9"/>
                  </a:cubicBezTo>
                  <a:cubicBezTo>
                    <a:pt x="15488" y="41"/>
                    <a:pt x="15375" y="132"/>
                    <a:pt x="15323" y="264"/>
                  </a:cubicBezTo>
                  <a:lnTo>
                    <a:pt x="14896" y="1398"/>
                  </a:lnTo>
                  <a:cubicBezTo>
                    <a:pt x="14204" y="3214"/>
                    <a:pt x="13160" y="4834"/>
                    <a:pt x="11786" y="6208"/>
                  </a:cubicBezTo>
                  <a:lnTo>
                    <a:pt x="2163" y="15831"/>
                  </a:lnTo>
                  <a:cubicBezTo>
                    <a:pt x="2003" y="15991"/>
                    <a:pt x="2003" y="16247"/>
                    <a:pt x="2163" y="16406"/>
                  </a:cubicBezTo>
                  <a:lnTo>
                    <a:pt x="2839" y="17088"/>
                  </a:lnTo>
                  <a:lnTo>
                    <a:pt x="2045" y="17881"/>
                  </a:lnTo>
                  <a:lnTo>
                    <a:pt x="442" y="17881"/>
                  </a:lnTo>
                  <a:cubicBezTo>
                    <a:pt x="277" y="17881"/>
                    <a:pt x="128" y="17982"/>
                    <a:pt x="64" y="18132"/>
                  </a:cubicBezTo>
                  <a:cubicBezTo>
                    <a:pt x="0" y="18286"/>
                    <a:pt x="37" y="18462"/>
                    <a:pt x="155" y="18579"/>
                  </a:cubicBezTo>
                  <a:lnTo>
                    <a:pt x="1929" y="20352"/>
                  </a:lnTo>
                  <a:cubicBezTo>
                    <a:pt x="2008" y="20427"/>
                    <a:pt x="2109" y="20470"/>
                    <a:pt x="2216" y="20470"/>
                  </a:cubicBezTo>
                  <a:cubicBezTo>
                    <a:pt x="2269" y="20470"/>
                    <a:pt x="2322" y="20459"/>
                    <a:pt x="2370" y="20438"/>
                  </a:cubicBezTo>
                  <a:cubicBezTo>
                    <a:pt x="2524" y="20379"/>
                    <a:pt x="2625" y="20231"/>
                    <a:pt x="2625" y="20064"/>
                  </a:cubicBezTo>
                  <a:lnTo>
                    <a:pt x="2625" y="18456"/>
                  </a:lnTo>
                  <a:lnTo>
                    <a:pt x="3419" y="17663"/>
                  </a:lnTo>
                  <a:lnTo>
                    <a:pt x="4095" y="18345"/>
                  </a:lnTo>
                  <a:cubicBezTo>
                    <a:pt x="4176" y="18425"/>
                    <a:pt x="4282" y="18462"/>
                    <a:pt x="4383" y="18462"/>
                  </a:cubicBezTo>
                  <a:cubicBezTo>
                    <a:pt x="4490" y="18462"/>
                    <a:pt x="4596" y="18425"/>
                    <a:pt x="4670" y="18345"/>
                  </a:cubicBezTo>
                  <a:lnTo>
                    <a:pt x="14300" y="8721"/>
                  </a:lnTo>
                  <a:cubicBezTo>
                    <a:pt x="15674" y="7347"/>
                    <a:pt x="17287" y="6299"/>
                    <a:pt x="19109" y="5611"/>
                  </a:cubicBezTo>
                  <a:lnTo>
                    <a:pt x="20244" y="5180"/>
                  </a:lnTo>
                  <a:cubicBezTo>
                    <a:pt x="20371" y="5132"/>
                    <a:pt x="20467" y="5020"/>
                    <a:pt x="20494" y="4886"/>
                  </a:cubicBezTo>
                  <a:cubicBezTo>
                    <a:pt x="20526" y="4748"/>
                    <a:pt x="20483" y="4610"/>
                    <a:pt x="20387" y="4509"/>
                  </a:cubicBezTo>
                  <a:lnTo>
                    <a:pt x="15994" y="120"/>
                  </a:lnTo>
                  <a:cubicBezTo>
                    <a:pt x="15918" y="40"/>
                    <a:pt x="15812" y="0"/>
                    <a:pt x="157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1" name="Google Shape;47931;p39"/>
            <p:cNvSpPr/>
            <p:nvPr/>
          </p:nvSpPr>
          <p:spPr>
            <a:xfrm>
              <a:off x="6197275" y="949675"/>
              <a:ext cx="27850" cy="25925"/>
            </a:xfrm>
            <a:custGeom>
              <a:avLst/>
              <a:gdLst/>
              <a:ahLst/>
              <a:cxnLst/>
              <a:rect l="l" t="t" r="r" b="b"/>
              <a:pathLst>
                <a:path w="1114" h="1037" extrusionOk="0">
                  <a:moveTo>
                    <a:pt x="663" y="1"/>
                  </a:moveTo>
                  <a:cubicBezTo>
                    <a:pt x="557" y="1"/>
                    <a:pt x="452" y="40"/>
                    <a:pt x="372" y="120"/>
                  </a:cubicBezTo>
                  <a:lnTo>
                    <a:pt x="155" y="339"/>
                  </a:lnTo>
                  <a:cubicBezTo>
                    <a:pt x="0" y="499"/>
                    <a:pt x="0" y="754"/>
                    <a:pt x="155" y="914"/>
                  </a:cubicBezTo>
                  <a:cubicBezTo>
                    <a:pt x="234" y="993"/>
                    <a:pt x="340" y="1037"/>
                    <a:pt x="448" y="1037"/>
                  </a:cubicBezTo>
                  <a:cubicBezTo>
                    <a:pt x="548" y="1037"/>
                    <a:pt x="655" y="993"/>
                    <a:pt x="735" y="914"/>
                  </a:cubicBezTo>
                  <a:lnTo>
                    <a:pt x="954" y="696"/>
                  </a:lnTo>
                  <a:cubicBezTo>
                    <a:pt x="1113" y="536"/>
                    <a:pt x="1113" y="280"/>
                    <a:pt x="954" y="120"/>
                  </a:cubicBezTo>
                  <a:cubicBezTo>
                    <a:pt x="874" y="40"/>
                    <a:pt x="768" y="1"/>
                    <a:pt x="6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2" name="Google Shape;47932;p39"/>
            <p:cNvSpPr/>
            <p:nvPr/>
          </p:nvSpPr>
          <p:spPr>
            <a:xfrm>
              <a:off x="6233350" y="913475"/>
              <a:ext cx="27850" cy="25900"/>
            </a:xfrm>
            <a:custGeom>
              <a:avLst/>
              <a:gdLst/>
              <a:ahLst/>
              <a:cxnLst/>
              <a:rect l="l" t="t" r="r" b="b"/>
              <a:pathLst>
                <a:path w="1114" h="1036" extrusionOk="0">
                  <a:moveTo>
                    <a:pt x="666" y="0"/>
                  </a:moveTo>
                  <a:cubicBezTo>
                    <a:pt x="562" y="0"/>
                    <a:pt x="458" y="40"/>
                    <a:pt x="379" y="120"/>
                  </a:cubicBezTo>
                  <a:lnTo>
                    <a:pt x="160" y="337"/>
                  </a:lnTo>
                  <a:cubicBezTo>
                    <a:pt x="0" y="497"/>
                    <a:pt x="0" y="759"/>
                    <a:pt x="160" y="919"/>
                  </a:cubicBezTo>
                  <a:cubicBezTo>
                    <a:pt x="239" y="998"/>
                    <a:pt x="341" y="1035"/>
                    <a:pt x="448" y="1035"/>
                  </a:cubicBezTo>
                  <a:cubicBezTo>
                    <a:pt x="554" y="1035"/>
                    <a:pt x="655" y="998"/>
                    <a:pt x="735" y="919"/>
                  </a:cubicBezTo>
                  <a:lnTo>
                    <a:pt x="954" y="700"/>
                  </a:lnTo>
                  <a:cubicBezTo>
                    <a:pt x="1113" y="541"/>
                    <a:pt x="1113" y="280"/>
                    <a:pt x="954" y="120"/>
                  </a:cubicBezTo>
                  <a:cubicBezTo>
                    <a:pt x="874" y="40"/>
                    <a:pt x="770" y="0"/>
                    <a:pt x="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3" name="Google Shape;47933;p39"/>
            <p:cNvSpPr/>
            <p:nvPr/>
          </p:nvSpPr>
          <p:spPr>
            <a:xfrm>
              <a:off x="6270900" y="876050"/>
              <a:ext cx="27850" cy="25775"/>
            </a:xfrm>
            <a:custGeom>
              <a:avLst/>
              <a:gdLst/>
              <a:ahLst/>
              <a:cxnLst/>
              <a:rect l="l" t="t" r="r" b="b"/>
              <a:pathLst>
                <a:path w="1114" h="1031" extrusionOk="0">
                  <a:moveTo>
                    <a:pt x="666" y="1"/>
                  </a:moveTo>
                  <a:cubicBezTo>
                    <a:pt x="562" y="1"/>
                    <a:pt x="458" y="41"/>
                    <a:pt x="378" y="120"/>
                  </a:cubicBezTo>
                  <a:lnTo>
                    <a:pt x="160" y="339"/>
                  </a:lnTo>
                  <a:cubicBezTo>
                    <a:pt x="0" y="499"/>
                    <a:pt x="0" y="754"/>
                    <a:pt x="160" y="914"/>
                  </a:cubicBezTo>
                  <a:cubicBezTo>
                    <a:pt x="239" y="993"/>
                    <a:pt x="341" y="1031"/>
                    <a:pt x="447" y="1031"/>
                  </a:cubicBezTo>
                  <a:cubicBezTo>
                    <a:pt x="548" y="1031"/>
                    <a:pt x="654" y="993"/>
                    <a:pt x="735" y="914"/>
                  </a:cubicBezTo>
                  <a:lnTo>
                    <a:pt x="954" y="696"/>
                  </a:lnTo>
                  <a:cubicBezTo>
                    <a:pt x="1113" y="536"/>
                    <a:pt x="1113" y="280"/>
                    <a:pt x="954" y="120"/>
                  </a:cubicBezTo>
                  <a:cubicBezTo>
                    <a:pt x="874" y="41"/>
                    <a:pt x="770" y="1"/>
                    <a:pt x="6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4" name="Google Shape;47934;p39"/>
            <p:cNvSpPr/>
            <p:nvPr/>
          </p:nvSpPr>
          <p:spPr>
            <a:xfrm>
              <a:off x="6306975" y="839825"/>
              <a:ext cx="27850" cy="25925"/>
            </a:xfrm>
            <a:custGeom>
              <a:avLst/>
              <a:gdLst/>
              <a:ahLst/>
              <a:cxnLst/>
              <a:rect l="l" t="t" r="r" b="b"/>
              <a:pathLst>
                <a:path w="1114" h="1037" extrusionOk="0">
                  <a:moveTo>
                    <a:pt x="666" y="0"/>
                  </a:moveTo>
                  <a:cubicBezTo>
                    <a:pt x="562" y="0"/>
                    <a:pt x="458" y="40"/>
                    <a:pt x="378" y="120"/>
                  </a:cubicBezTo>
                  <a:lnTo>
                    <a:pt x="160" y="339"/>
                  </a:lnTo>
                  <a:cubicBezTo>
                    <a:pt x="0" y="498"/>
                    <a:pt x="0" y="759"/>
                    <a:pt x="160" y="914"/>
                  </a:cubicBezTo>
                  <a:cubicBezTo>
                    <a:pt x="240" y="994"/>
                    <a:pt x="346" y="1036"/>
                    <a:pt x="447" y="1036"/>
                  </a:cubicBezTo>
                  <a:cubicBezTo>
                    <a:pt x="554" y="1036"/>
                    <a:pt x="656" y="994"/>
                    <a:pt x="735" y="914"/>
                  </a:cubicBezTo>
                  <a:lnTo>
                    <a:pt x="954" y="695"/>
                  </a:lnTo>
                  <a:cubicBezTo>
                    <a:pt x="1113" y="542"/>
                    <a:pt x="1113" y="280"/>
                    <a:pt x="954" y="120"/>
                  </a:cubicBezTo>
                  <a:cubicBezTo>
                    <a:pt x="874" y="40"/>
                    <a:pt x="770" y="0"/>
                    <a:pt x="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5" name="Google Shape;47935;p39"/>
            <p:cNvSpPr/>
            <p:nvPr/>
          </p:nvSpPr>
          <p:spPr>
            <a:xfrm>
              <a:off x="6479775" y="635725"/>
              <a:ext cx="25575" cy="23550"/>
            </a:xfrm>
            <a:custGeom>
              <a:avLst/>
              <a:gdLst/>
              <a:ahLst/>
              <a:cxnLst/>
              <a:rect l="l" t="t" r="r" b="b"/>
              <a:pathLst>
                <a:path w="1023" h="942" extrusionOk="0">
                  <a:moveTo>
                    <a:pt x="451" y="1"/>
                  </a:moveTo>
                  <a:cubicBezTo>
                    <a:pt x="345" y="1"/>
                    <a:pt x="240" y="41"/>
                    <a:pt x="160" y="120"/>
                  </a:cubicBezTo>
                  <a:cubicBezTo>
                    <a:pt x="0" y="280"/>
                    <a:pt x="0" y="541"/>
                    <a:pt x="160" y="701"/>
                  </a:cubicBezTo>
                  <a:lnTo>
                    <a:pt x="283" y="823"/>
                  </a:lnTo>
                  <a:cubicBezTo>
                    <a:pt x="363" y="898"/>
                    <a:pt x="469" y="941"/>
                    <a:pt x="570" y="941"/>
                  </a:cubicBezTo>
                  <a:cubicBezTo>
                    <a:pt x="678" y="941"/>
                    <a:pt x="784" y="898"/>
                    <a:pt x="863" y="823"/>
                  </a:cubicBezTo>
                  <a:cubicBezTo>
                    <a:pt x="1023" y="664"/>
                    <a:pt x="1023" y="403"/>
                    <a:pt x="863" y="243"/>
                  </a:cubicBezTo>
                  <a:lnTo>
                    <a:pt x="742" y="120"/>
                  </a:lnTo>
                  <a:cubicBezTo>
                    <a:pt x="662" y="41"/>
                    <a:pt x="556" y="1"/>
                    <a:pt x="4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912" name="Google Shape;47912;p39"/>
          <p:cNvSpPr txBox="1">
            <a:spLocks noGrp="1"/>
          </p:cNvSpPr>
          <p:nvPr>
            <p:ph type="title"/>
          </p:nvPr>
        </p:nvSpPr>
        <p:spPr>
          <a:xfrm>
            <a:off x="648875" y="1752405"/>
            <a:ext cx="2406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El grito</a:t>
            </a:r>
            <a:endParaRPr/>
          </a:p>
        </p:txBody>
      </p:sp>
      <p:sp>
        <p:nvSpPr>
          <p:cNvPr id="47936" name="Google Shape;47936;p39"/>
          <p:cNvSpPr txBox="1">
            <a:spLocks noGrp="1"/>
          </p:cNvSpPr>
          <p:nvPr>
            <p:ph type="subTitle" idx="1"/>
          </p:nvPr>
        </p:nvSpPr>
        <p:spPr>
          <a:xfrm>
            <a:off x="648875" y="1348869"/>
            <a:ext cx="240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Mercurio es el planeta más cercano al Sol </a:t>
            </a:r>
            <a:endParaRPr/>
          </a:p>
        </p:txBody>
      </p:sp>
      <p:sp>
        <p:nvSpPr>
          <p:cNvPr id="47906" name="Google Shape;47906;p39"/>
          <p:cNvSpPr txBox="1">
            <a:spLocks noGrp="1"/>
          </p:cNvSpPr>
          <p:nvPr>
            <p:ph type="title" idx="2"/>
          </p:nvPr>
        </p:nvSpPr>
        <p:spPr>
          <a:xfrm>
            <a:off x="4316252" y="1752405"/>
            <a:ext cx="2406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Revolucionarios </a:t>
            </a:r>
            <a:endParaRPr/>
          </a:p>
        </p:txBody>
      </p:sp>
      <p:sp>
        <p:nvSpPr>
          <p:cNvPr id="47937" name="Google Shape;47937;p39"/>
          <p:cNvSpPr txBox="1">
            <a:spLocks noGrp="1"/>
          </p:cNvSpPr>
          <p:nvPr>
            <p:ph type="subTitle" idx="3"/>
          </p:nvPr>
        </p:nvSpPr>
        <p:spPr>
          <a:xfrm>
            <a:off x="4316252" y="1348869"/>
            <a:ext cx="240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el segundo planeta más cercano al Sol</a:t>
            </a:r>
            <a:endParaRPr/>
          </a:p>
        </p:txBody>
      </p:sp>
      <p:sp>
        <p:nvSpPr>
          <p:cNvPr id="47908" name="Google Shape;47908;p39"/>
          <p:cNvSpPr txBox="1">
            <a:spLocks noGrp="1"/>
          </p:cNvSpPr>
          <p:nvPr>
            <p:ph type="title" idx="4"/>
          </p:nvPr>
        </p:nvSpPr>
        <p:spPr>
          <a:xfrm>
            <a:off x="2472200" y="3325205"/>
            <a:ext cx="2406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Victorias</a:t>
            </a:r>
            <a:endParaRPr/>
          </a:p>
        </p:txBody>
      </p:sp>
      <p:sp>
        <p:nvSpPr>
          <p:cNvPr id="47938" name="Google Shape;47938;p39"/>
          <p:cNvSpPr txBox="1">
            <a:spLocks noGrp="1"/>
          </p:cNvSpPr>
          <p:nvPr>
            <p:ph type="subTitle" idx="5"/>
          </p:nvPr>
        </p:nvSpPr>
        <p:spPr>
          <a:xfrm>
            <a:off x="2472200" y="3810286"/>
            <a:ext cx="240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pesar de ser rojo, Marte es muy frío</a:t>
            </a:r>
            <a:endParaRPr/>
          </a:p>
        </p:txBody>
      </p:sp>
      <p:sp>
        <p:nvSpPr>
          <p:cNvPr id="47910" name="Google Shape;47910;p39"/>
          <p:cNvSpPr txBox="1">
            <a:spLocks noGrp="1"/>
          </p:cNvSpPr>
          <p:nvPr>
            <p:ph type="title" idx="6"/>
          </p:nvPr>
        </p:nvSpPr>
        <p:spPr>
          <a:xfrm>
            <a:off x="6088215" y="3328486"/>
            <a:ext cx="24069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Guerra civil</a:t>
            </a:r>
            <a:endParaRPr/>
          </a:p>
        </p:txBody>
      </p:sp>
      <p:sp>
        <p:nvSpPr>
          <p:cNvPr id="47939" name="Google Shape;47939;p39"/>
          <p:cNvSpPr txBox="1">
            <a:spLocks noGrp="1"/>
          </p:cNvSpPr>
          <p:nvPr>
            <p:ph type="subTitle" idx="7"/>
          </p:nvPr>
        </p:nvSpPr>
        <p:spPr>
          <a:xfrm>
            <a:off x="6088215" y="3813567"/>
            <a:ext cx="240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el planeta más lejano de todos al Sol</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7943"/>
        <p:cNvGrpSpPr/>
        <p:nvPr/>
      </p:nvGrpSpPr>
      <p:grpSpPr>
        <a:xfrm>
          <a:off x="0" y="0"/>
          <a:ext cx="0" cy="0"/>
          <a:chOff x="0" y="0"/>
          <a:chExt cx="0" cy="0"/>
        </a:xfrm>
      </p:grpSpPr>
      <p:sp>
        <p:nvSpPr>
          <p:cNvPr id="47944" name="Google Shape;47944;p40"/>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CRONOLOGÍA </a:t>
            </a:r>
            <a:r>
              <a:rPr lang="en"/>
              <a:t>DE GRUPOS </a:t>
            </a:r>
            <a:endParaRPr/>
          </a:p>
        </p:txBody>
      </p:sp>
      <p:sp>
        <p:nvSpPr>
          <p:cNvPr id="47945" name="Google Shape;47945;p40"/>
          <p:cNvSpPr txBox="1"/>
          <p:nvPr/>
        </p:nvSpPr>
        <p:spPr>
          <a:xfrm>
            <a:off x="6256600" y="1422036"/>
            <a:ext cx="2167500" cy="33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lt2"/>
                </a:solidFill>
                <a:latin typeface="Alice"/>
                <a:ea typeface="Alice"/>
                <a:cs typeface="Alice"/>
                <a:sym typeface="Alice"/>
              </a:rPr>
              <a:t>Olmecas</a:t>
            </a:r>
            <a:endParaRPr sz="2400">
              <a:solidFill>
                <a:schemeClr val="lt2"/>
              </a:solidFill>
              <a:latin typeface="Alice"/>
              <a:ea typeface="Alice"/>
              <a:cs typeface="Alice"/>
              <a:sym typeface="Alice"/>
            </a:endParaRPr>
          </a:p>
        </p:txBody>
      </p:sp>
      <p:sp>
        <p:nvSpPr>
          <p:cNvPr id="47946" name="Google Shape;47946;p40"/>
          <p:cNvSpPr txBox="1"/>
          <p:nvPr/>
        </p:nvSpPr>
        <p:spPr>
          <a:xfrm>
            <a:off x="6256600" y="1748997"/>
            <a:ext cx="2167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segundo planeta más cercano al Sol</a:t>
            </a:r>
            <a:endParaRPr>
              <a:solidFill>
                <a:schemeClr val="dk1"/>
              </a:solidFill>
              <a:latin typeface="Work Sans"/>
              <a:ea typeface="Work Sans"/>
              <a:cs typeface="Work Sans"/>
              <a:sym typeface="Work Sans"/>
            </a:endParaRPr>
          </a:p>
        </p:txBody>
      </p:sp>
      <p:sp>
        <p:nvSpPr>
          <p:cNvPr id="47947" name="Google Shape;47947;p40"/>
          <p:cNvSpPr txBox="1"/>
          <p:nvPr/>
        </p:nvSpPr>
        <p:spPr>
          <a:xfrm>
            <a:off x="6256600" y="2417861"/>
            <a:ext cx="2167500" cy="33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accent3"/>
                </a:solidFill>
                <a:latin typeface="Alice"/>
                <a:ea typeface="Alice"/>
                <a:cs typeface="Alice"/>
                <a:sym typeface="Alice"/>
              </a:rPr>
              <a:t>Mayas</a:t>
            </a:r>
            <a:endParaRPr sz="2400">
              <a:solidFill>
                <a:schemeClr val="accent3"/>
              </a:solidFill>
              <a:latin typeface="Alice"/>
              <a:ea typeface="Alice"/>
              <a:cs typeface="Alice"/>
              <a:sym typeface="Alice"/>
            </a:endParaRPr>
          </a:p>
        </p:txBody>
      </p:sp>
      <p:sp>
        <p:nvSpPr>
          <p:cNvPr id="47948" name="Google Shape;47948;p40"/>
          <p:cNvSpPr txBox="1"/>
          <p:nvPr/>
        </p:nvSpPr>
        <p:spPr>
          <a:xfrm>
            <a:off x="6256600" y="2744860"/>
            <a:ext cx="2167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planeta más lejano de todos al Sol</a:t>
            </a:r>
            <a:endParaRPr>
              <a:solidFill>
                <a:schemeClr val="dk1"/>
              </a:solidFill>
              <a:latin typeface="Work Sans"/>
              <a:ea typeface="Work Sans"/>
              <a:cs typeface="Work Sans"/>
              <a:sym typeface="Work Sans"/>
            </a:endParaRPr>
          </a:p>
        </p:txBody>
      </p:sp>
      <p:sp>
        <p:nvSpPr>
          <p:cNvPr id="47949" name="Google Shape;47949;p40"/>
          <p:cNvSpPr txBox="1"/>
          <p:nvPr/>
        </p:nvSpPr>
        <p:spPr>
          <a:xfrm>
            <a:off x="6256600" y="3413737"/>
            <a:ext cx="2167500" cy="33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accent1"/>
                </a:solidFill>
                <a:latin typeface="Alice"/>
                <a:ea typeface="Alice"/>
                <a:cs typeface="Alice"/>
                <a:sym typeface="Alice"/>
              </a:rPr>
              <a:t>Zapotecas</a:t>
            </a:r>
            <a:endParaRPr sz="2400">
              <a:solidFill>
                <a:schemeClr val="accent1"/>
              </a:solidFill>
              <a:latin typeface="Alice"/>
              <a:ea typeface="Alice"/>
              <a:cs typeface="Alice"/>
              <a:sym typeface="Alice"/>
            </a:endParaRPr>
          </a:p>
        </p:txBody>
      </p:sp>
      <p:sp>
        <p:nvSpPr>
          <p:cNvPr id="47950" name="Google Shape;47950;p40"/>
          <p:cNvSpPr txBox="1"/>
          <p:nvPr/>
        </p:nvSpPr>
        <p:spPr>
          <a:xfrm>
            <a:off x="6256600" y="3740736"/>
            <a:ext cx="2167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A pesar de ser rojo, Marte es muy frío</a:t>
            </a:r>
            <a:endParaRPr>
              <a:solidFill>
                <a:schemeClr val="dk1"/>
              </a:solidFill>
              <a:latin typeface="Work Sans"/>
              <a:ea typeface="Work Sans"/>
              <a:cs typeface="Work Sans"/>
              <a:sym typeface="Work Sans"/>
            </a:endParaRPr>
          </a:p>
        </p:txBody>
      </p:sp>
      <p:sp>
        <p:nvSpPr>
          <p:cNvPr id="47951" name="Google Shape;47951;p40"/>
          <p:cNvSpPr txBox="1"/>
          <p:nvPr/>
        </p:nvSpPr>
        <p:spPr>
          <a:xfrm>
            <a:off x="992038" y="3603270"/>
            <a:ext cx="3099000" cy="72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100">
                <a:solidFill>
                  <a:schemeClr val="dk1"/>
                </a:solidFill>
                <a:latin typeface="Work Sans"/>
                <a:ea typeface="Work Sans"/>
                <a:cs typeface="Work Sans"/>
                <a:sym typeface="Work Sans"/>
              </a:rPr>
              <a:t>Sigue el enlace del gráfico para modificar sus datos y luego pega el nuevo aquí. </a:t>
            </a:r>
            <a:r>
              <a:rPr lang="en" sz="11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Para más información, clic aquí</a:t>
            </a:r>
            <a:endParaRPr sz="1100" b="1">
              <a:solidFill>
                <a:schemeClr val="dk1"/>
              </a:solidFill>
              <a:latin typeface="Work Sans"/>
              <a:ea typeface="Work Sans"/>
              <a:cs typeface="Work Sans"/>
              <a:sym typeface="Work Sans"/>
            </a:endParaRPr>
          </a:p>
        </p:txBody>
      </p:sp>
      <p:pic>
        <p:nvPicPr>
          <p:cNvPr id="47952" name="Google Shape;47952;p40"/>
          <p:cNvPicPr preferRelativeResize="0"/>
          <p:nvPr/>
        </p:nvPicPr>
        <p:blipFill>
          <a:blip r:embed="rId4">
            <a:alphaModFix/>
          </a:blip>
          <a:stretch>
            <a:fillRect/>
          </a:stretch>
        </p:blipFill>
        <p:spPr>
          <a:xfrm rot="-10390810">
            <a:off x="4547623" y="1518054"/>
            <a:ext cx="1593801" cy="562850"/>
          </a:xfrm>
          <a:prstGeom prst="rect">
            <a:avLst/>
          </a:prstGeom>
          <a:noFill/>
          <a:ln>
            <a:noFill/>
          </a:ln>
        </p:spPr>
      </p:pic>
      <p:sp>
        <p:nvSpPr>
          <p:cNvPr id="47953" name="Google Shape;47953;p40"/>
          <p:cNvSpPr txBox="1"/>
          <p:nvPr/>
        </p:nvSpPr>
        <p:spPr>
          <a:xfrm>
            <a:off x="4735425" y="1639550"/>
            <a:ext cx="1389000" cy="33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Work Sans"/>
                <a:ea typeface="Work Sans"/>
                <a:cs typeface="Work Sans"/>
                <a:sym typeface="Work Sans"/>
              </a:rPr>
              <a:t>45 años</a:t>
            </a:r>
            <a:endParaRPr sz="2400" b="1">
              <a:solidFill>
                <a:srgbClr val="FFFFFF"/>
              </a:solidFill>
              <a:latin typeface="Work Sans"/>
              <a:ea typeface="Work Sans"/>
              <a:cs typeface="Work Sans"/>
              <a:sym typeface="Work Sans"/>
            </a:endParaRPr>
          </a:p>
        </p:txBody>
      </p:sp>
      <p:pic>
        <p:nvPicPr>
          <p:cNvPr id="47954" name="Google Shape;47954;p40"/>
          <p:cNvPicPr preferRelativeResize="0"/>
          <p:nvPr/>
        </p:nvPicPr>
        <p:blipFill>
          <a:blip r:embed="rId5">
            <a:alphaModFix/>
          </a:blip>
          <a:stretch>
            <a:fillRect/>
          </a:stretch>
        </p:blipFill>
        <p:spPr>
          <a:xfrm rot="-10390810">
            <a:off x="4547623" y="2538054"/>
            <a:ext cx="1593801" cy="562850"/>
          </a:xfrm>
          <a:prstGeom prst="rect">
            <a:avLst/>
          </a:prstGeom>
          <a:noFill/>
          <a:ln>
            <a:noFill/>
          </a:ln>
        </p:spPr>
      </p:pic>
      <p:sp>
        <p:nvSpPr>
          <p:cNvPr id="47955" name="Google Shape;47955;p40"/>
          <p:cNvSpPr txBox="1"/>
          <p:nvPr/>
        </p:nvSpPr>
        <p:spPr>
          <a:xfrm>
            <a:off x="4735425" y="2644875"/>
            <a:ext cx="1389000" cy="33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Work Sans"/>
                <a:ea typeface="Work Sans"/>
                <a:cs typeface="Work Sans"/>
                <a:sym typeface="Work Sans"/>
              </a:rPr>
              <a:t>65 años</a:t>
            </a:r>
            <a:endParaRPr sz="2400" b="1">
              <a:solidFill>
                <a:srgbClr val="FFFFFF"/>
              </a:solidFill>
              <a:latin typeface="Work Sans"/>
              <a:ea typeface="Work Sans"/>
              <a:cs typeface="Work Sans"/>
              <a:sym typeface="Work Sans"/>
            </a:endParaRPr>
          </a:p>
        </p:txBody>
      </p:sp>
      <p:pic>
        <p:nvPicPr>
          <p:cNvPr id="47956" name="Google Shape;47956;p40"/>
          <p:cNvPicPr preferRelativeResize="0"/>
          <p:nvPr/>
        </p:nvPicPr>
        <p:blipFill>
          <a:blip r:embed="rId6">
            <a:alphaModFix/>
          </a:blip>
          <a:stretch>
            <a:fillRect/>
          </a:stretch>
        </p:blipFill>
        <p:spPr>
          <a:xfrm rot="-10390810">
            <a:off x="4547623" y="3602654"/>
            <a:ext cx="1593801" cy="562850"/>
          </a:xfrm>
          <a:prstGeom prst="rect">
            <a:avLst/>
          </a:prstGeom>
          <a:noFill/>
          <a:ln>
            <a:noFill/>
          </a:ln>
        </p:spPr>
      </p:pic>
      <p:sp>
        <p:nvSpPr>
          <p:cNvPr id="47957" name="Google Shape;47957;p40"/>
          <p:cNvSpPr txBox="1"/>
          <p:nvPr/>
        </p:nvSpPr>
        <p:spPr>
          <a:xfrm>
            <a:off x="4735425" y="3724150"/>
            <a:ext cx="1389000" cy="33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rgbClr val="FFFFFF"/>
                </a:solidFill>
                <a:latin typeface="Work Sans"/>
                <a:ea typeface="Work Sans"/>
                <a:cs typeface="Work Sans"/>
                <a:sym typeface="Work Sans"/>
              </a:rPr>
              <a:t>23 años</a:t>
            </a:r>
            <a:endParaRPr sz="2400" b="1">
              <a:solidFill>
                <a:srgbClr val="FFFFFF"/>
              </a:solidFill>
              <a:latin typeface="Work Sans"/>
              <a:ea typeface="Work Sans"/>
              <a:cs typeface="Work Sans"/>
              <a:sym typeface="Work Sans"/>
            </a:endParaRPr>
          </a:p>
        </p:txBody>
      </p:sp>
      <p:pic>
        <p:nvPicPr>
          <p:cNvPr id="47958" name="Google Shape;47958;p40" title="Chart">
            <a:hlinkClick r:id="rId7"/>
          </p:cNvPr>
          <p:cNvPicPr preferRelativeResize="0"/>
          <p:nvPr/>
        </p:nvPicPr>
        <p:blipFill>
          <a:blip r:embed="rId8">
            <a:alphaModFix/>
          </a:blip>
          <a:stretch>
            <a:fillRect/>
          </a:stretch>
        </p:blipFill>
        <p:spPr>
          <a:xfrm>
            <a:off x="715100" y="1397850"/>
            <a:ext cx="3652875" cy="2258694"/>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7962"/>
        <p:cNvGrpSpPr/>
        <p:nvPr/>
      </p:nvGrpSpPr>
      <p:grpSpPr>
        <a:xfrm>
          <a:off x="0" y="0"/>
          <a:ext cx="0" cy="0"/>
          <a:chOff x="0" y="0"/>
          <a:chExt cx="0" cy="0"/>
        </a:xfrm>
      </p:grpSpPr>
      <p:sp>
        <p:nvSpPr>
          <p:cNvPr id="47963" name="Google Shape;47963;p41"/>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CRONOLOGÍA </a:t>
            </a:r>
            <a:r>
              <a:rPr lang="en"/>
              <a:t>MAYA</a:t>
            </a:r>
            <a:endParaRPr/>
          </a:p>
        </p:txBody>
      </p:sp>
      <p:graphicFrame>
        <p:nvGraphicFramePr>
          <p:cNvPr id="47964" name="Google Shape;47964;p41"/>
          <p:cNvGraphicFramePr/>
          <p:nvPr/>
        </p:nvGraphicFramePr>
        <p:xfrm>
          <a:off x="1857375" y="1405825"/>
          <a:ext cx="3000000" cy="3000000"/>
        </p:xfrm>
        <a:graphic>
          <a:graphicData uri="http://schemas.openxmlformats.org/drawingml/2006/table">
            <a:tbl>
              <a:tblPr>
                <a:noFill/>
                <a:tableStyleId>{F33A832F-F196-4B8A-8D1D-265396478287}</a:tableStyleId>
              </a:tblPr>
              <a:tblGrid>
                <a:gridCol w="1809750">
                  <a:extLst>
                    <a:ext uri="{9D8B030D-6E8A-4147-A177-3AD203B41FA5}">
                      <a16:colId xmlns:a16="http://schemas.microsoft.com/office/drawing/2014/main" val="20000"/>
                    </a:ext>
                  </a:extLst>
                </a:gridCol>
                <a:gridCol w="1809750">
                  <a:extLst>
                    <a:ext uri="{9D8B030D-6E8A-4147-A177-3AD203B41FA5}">
                      <a16:colId xmlns:a16="http://schemas.microsoft.com/office/drawing/2014/main" val="20001"/>
                    </a:ext>
                  </a:extLst>
                </a:gridCol>
                <a:gridCol w="1809750">
                  <a:extLst>
                    <a:ext uri="{9D8B030D-6E8A-4147-A177-3AD203B41FA5}">
                      <a16:colId xmlns:a16="http://schemas.microsoft.com/office/drawing/2014/main" val="20002"/>
                    </a:ext>
                  </a:extLst>
                </a:gridCol>
              </a:tblGrid>
              <a:tr h="365575">
                <a:tc>
                  <a:txBody>
                    <a:bodyPr/>
                    <a:lstStyle/>
                    <a:p>
                      <a:pPr marL="0" lvl="0" indent="0" algn="ctr" rtl="0">
                        <a:spcBef>
                          <a:spcPts val="0"/>
                        </a:spcBef>
                        <a:spcAft>
                          <a:spcPts val="0"/>
                        </a:spcAft>
                        <a:buNone/>
                      </a:pPr>
                      <a:r>
                        <a:rPr lang="en" sz="2400">
                          <a:solidFill>
                            <a:schemeClr val="lt1"/>
                          </a:solidFill>
                          <a:latin typeface="Alice"/>
                          <a:ea typeface="Alice"/>
                          <a:cs typeface="Alice"/>
                          <a:sym typeface="Alice"/>
                        </a:rPr>
                        <a:t>Período</a:t>
                      </a:r>
                      <a:endParaRPr sz="2400">
                        <a:solidFill>
                          <a:schemeClr val="lt1"/>
                        </a:solidFill>
                        <a:latin typeface="Alice"/>
                        <a:ea typeface="Alice"/>
                        <a:cs typeface="Alice"/>
                        <a:sym typeface="Alic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400">
                          <a:solidFill>
                            <a:schemeClr val="lt1"/>
                          </a:solidFill>
                          <a:latin typeface="Alice"/>
                          <a:ea typeface="Alice"/>
                          <a:cs typeface="Alice"/>
                          <a:sym typeface="Alice"/>
                        </a:rPr>
                        <a:t>División</a:t>
                      </a:r>
                      <a:endParaRPr sz="2400">
                        <a:solidFill>
                          <a:schemeClr val="lt1"/>
                        </a:solidFill>
                        <a:latin typeface="Alice"/>
                        <a:ea typeface="Alice"/>
                        <a:cs typeface="Alice"/>
                        <a:sym typeface="Alic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400">
                          <a:solidFill>
                            <a:schemeClr val="lt1"/>
                          </a:solidFill>
                          <a:latin typeface="Alice"/>
                          <a:ea typeface="Alice"/>
                          <a:cs typeface="Alice"/>
                          <a:sym typeface="Alice"/>
                        </a:rPr>
                        <a:t>Fechas</a:t>
                      </a:r>
                      <a:endParaRPr sz="2400">
                        <a:solidFill>
                          <a:schemeClr val="lt1"/>
                        </a:solidFill>
                        <a:latin typeface="Alice"/>
                        <a:ea typeface="Alice"/>
                        <a:cs typeface="Alice"/>
                        <a:sym typeface="Alic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lt2"/>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609575">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Preclásico</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Preclásico temprano</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2000-1000 a. C.</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1"/>
                  </a:ext>
                </a:extLst>
              </a:tr>
              <a:tr h="609575">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Clásico</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Clásico temprano</a:t>
                      </a:r>
                      <a:endParaRPr>
                        <a:solidFill>
                          <a:schemeClr val="dk1"/>
                        </a:solidFill>
                        <a:latin typeface="Work Sans"/>
                        <a:ea typeface="Work Sans"/>
                        <a:cs typeface="Work Sans"/>
                        <a:sym typeface="Work Sans"/>
                      </a:endParaRPr>
                    </a:p>
                  </a:txBody>
                  <a:tcPr marL="182875" marR="18287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250-550 d. C.</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2"/>
                  </a:ext>
                </a:extLst>
              </a:tr>
              <a:tr h="609575">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Posclásico</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Posclásico temprano	</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950-1200 d. C.</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3"/>
                  </a:ext>
                </a:extLst>
              </a:tr>
              <a:tr h="609575">
                <a:tc gridSpan="2">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Periodo de contacto /</a:t>
                      </a:r>
                      <a:br>
                        <a:rPr lang="en">
                          <a:solidFill>
                            <a:schemeClr val="dk1"/>
                          </a:solidFill>
                          <a:latin typeface="Work Sans"/>
                          <a:ea typeface="Work Sans"/>
                          <a:cs typeface="Work Sans"/>
                          <a:sym typeface="Work Sans"/>
                        </a:rPr>
                      </a:br>
                      <a:r>
                        <a:rPr lang="en">
                          <a:solidFill>
                            <a:schemeClr val="dk1"/>
                          </a:solidFill>
                          <a:latin typeface="Work Sans"/>
                          <a:ea typeface="Work Sans"/>
                          <a:cs typeface="Work Sans"/>
                          <a:sym typeface="Work Sans"/>
                        </a:rPr>
                        <a:t>Conquista española	</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tc hMerge="1">
                  <a:txBody>
                    <a:bodyPr/>
                    <a:lstStyle/>
                    <a:p>
                      <a:endParaRPr lang="en-US"/>
                    </a:p>
                  </a:txBody>
                  <a:tcPr/>
                </a:tc>
                <a:tc>
                  <a:txBody>
                    <a:bodyPr/>
                    <a:lstStyle/>
                    <a:p>
                      <a:pPr marL="0" marR="0" lvl="0" indent="0" algn="ctr" rtl="0">
                        <a:lnSpc>
                          <a:spcPct val="100000"/>
                        </a:lnSpc>
                        <a:spcBef>
                          <a:spcPts val="0"/>
                        </a:spcBef>
                        <a:spcAft>
                          <a:spcPts val="0"/>
                        </a:spcAft>
                        <a:buNone/>
                      </a:pPr>
                      <a:r>
                        <a:rPr lang="en">
                          <a:solidFill>
                            <a:schemeClr val="dk1"/>
                          </a:solidFill>
                          <a:latin typeface="Work Sans"/>
                          <a:ea typeface="Work Sans"/>
                          <a:cs typeface="Work Sans"/>
                          <a:sym typeface="Work Sans"/>
                        </a:rPr>
                        <a:t>1511-1697 d. C.​</a:t>
                      </a:r>
                      <a:endParaRPr>
                        <a:solidFill>
                          <a:schemeClr val="dk1"/>
                        </a:solidFill>
                        <a:latin typeface="Work Sans"/>
                        <a:ea typeface="Work Sans"/>
                        <a:cs typeface="Work Sans"/>
                        <a:sym typeface="Work Sans"/>
                      </a:endParaRPr>
                    </a:p>
                  </a:txBody>
                  <a:tcPr marL="91425" marR="91425" marT="91425" marB="91425" anchor="ctr">
                    <a:lnL w="19050" cap="flat" cmpd="sng">
                      <a:solidFill>
                        <a:schemeClr val="lt2"/>
                      </a:solidFill>
                      <a:prstDash val="solid"/>
                      <a:round/>
                      <a:headEnd type="none" w="sm" len="sm"/>
                      <a:tailEnd type="none" w="sm" len="sm"/>
                    </a:lnL>
                    <a:lnR w="19050" cap="flat" cmpd="sng">
                      <a:solidFill>
                        <a:schemeClr val="lt2"/>
                      </a:solidFill>
                      <a:prstDash val="solid"/>
                      <a:round/>
                      <a:headEnd type="none" w="sm" len="sm"/>
                      <a:tailEnd type="none" w="sm" len="sm"/>
                    </a:lnR>
                    <a:lnT w="19050" cap="flat" cmpd="sng">
                      <a:solidFill>
                        <a:schemeClr val="lt2"/>
                      </a:solidFill>
                      <a:prstDash val="solid"/>
                      <a:round/>
                      <a:headEnd type="none" w="sm" len="sm"/>
                      <a:tailEnd type="none" w="sm" len="sm"/>
                    </a:lnT>
                    <a:lnB w="19050" cap="flat" cmpd="sng">
                      <a:solidFill>
                        <a:schemeClr val="lt2"/>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7968"/>
        <p:cNvGrpSpPr/>
        <p:nvPr/>
      </p:nvGrpSpPr>
      <p:grpSpPr>
        <a:xfrm>
          <a:off x="0" y="0"/>
          <a:ext cx="0" cy="0"/>
          <a:chOff x="0" y="0"/>
          <a:chExt cx="0" cy="0"/>
        </a:xfrm>
      </p:grpSpPr>
      <p:sp>
        <p:nvSpPr>
          <p:cNvPr id="47969" name="Google Shape;47969;p42"/>
          <p:cNvSpPr txBox="1">
            <a:spLocks noGrp="1"/>
          </p:cNvSpPr>
          <p:nvPr>
            <p:ph type="title"/>
          </p:nvPr>
        </p:nvSpPr>
        <p:spPr>
          <a:xfrm>
            <a:off x="981150" y="1307100"/>
            <a:ext cx="7181700" cy="252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PALABRAS </a:t>
            </a:r>
            <a:r>
              <a:rPr lang="en"/>
              <a:t>ASOMBROSAS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7973"/>
        <p:cNvGrpSpPr/>
        <p:nvPr/>
      </p:nvGrpSpPr>
      <p:grpSpPr>
        <a:xfrm>
          <a:off x="0" y="0"/>
          <a:ext cx="0" cy="0"/>
          <a:chOff x="0" y="0"/>
          <a:chExt cx="0" cy="0"/>
        </a:xfrm>
      </p:grpSpPr>
      <p:sp>
        <p:nvSpPr>
          <p:cNvPr id="47974" name="Google Shape;47974;p43"/>
          <p:cNvSpPr txBox="1">
            <a:spLocks noGrp="1"/>
          </p:cNvSpPr>
          <p:nvPr>
            <p:ph type="title"/>
          </p:nvPr>
        </p:nvSpPr>
        <p:spPr>
          <a:xfrm>
            <a:off x="2970950" y="1123250"/>
            <a:ext cx="2656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Plan de Iguala</a:t>
            </a:r>
            <a:endParaRPr/>
          </a:p>
        </p:txBody>
      </p:sp>
      <p:sp>
        <p:nvSpPr>
          <p:cNvPr id="47975" name="Google Shape;47975;p43"/>
          <p:cNvSpPr txBox="1">
            <a:spLocks noGrp="1"/>
          </p:cNvSpPr>
          <p:nvPr>
            <p:ph type="subTitle" idx="1"/>
          </p:nvPr>
        </p:nvSpPr>
        <p:spPr>
          <a:xfrm>
            <a:off x="2970950" y="1614642"/>
            <a:ext cx="2656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Mercurio es el planeta más cercano al Sol </a:t>
            </a:r>
            <a:endParaRPr/>
          </a:p>
        </p:txBody>
      </p:sp>
      <p:sp>
        <p:nvSpPr>
          <p:cNvPr id="47976" name="Google Shape;47976;p43"/>
          <p:cNvSpPr txBox="1">
            <a:spLocks noGrp="1"/>
          </p:cNvSpPr>
          <p:nvPr>
            <p:ph type="title" idx="2"/>
          </p:nvPr>
        </p:nvSpPr>
        <p:spPr>
          <a:xfrm>
            <a:off x="3961525" y="2322350"/>
            <a:ext cx="2656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Plan de Casa Mata</a:t>
            </a:r>
            <a:endParaRPr/>
          </a:p>
        </p:txBody>
      </p:sp>
      <p:sp>
        <p:nvSpPr>
          <p:cNvPr id="47977" name="Google Shape;47977;p43"/>
          <p:cNvSpPr txBox="1">
            <a:spLocks noGrp="1"/>
          </p:cNvSpPr>
          <p:nvPr>
            <p:ph type="subTitle" idx="3"/>
          </p:nvPr>
        </p:nvSpPr>
        <p:spPr>
          <a:xfrm>
            <a:off x="3961550" y="2813742"/>
            <a:ext cx="2656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Es el segundo planeta más cercano al Sol</a:t>
            </a:r>
            <a:endParaRPr/>
          </a:p>
        </p:txBody>
      </p:sp>
      <p:sp>
        <p:nvSpPr>
          <p:cNvPr id="47978" name="Google Shape;47978;p43"/>
          <p:cNvSpPr txBox="1">
            <a:spLocks noGrp="1"/>
          </p:cNvSpPr>
          <p:nvPr>
            <p:ph type="title" idx="4"/>
          </p:nvPr>
        </p:nvSpPr>
        <p:spPr>
          <a:xfrm>
            <a:off x="4952125" y="3521450"/>
            <a:ext cx="2656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Golpe de estado </a:t>
            </a:r>
            <a:endParaRPr/>
          </a:p>
        </p:txBody>
      </p:sp>
      <p:sp>
        <p:nvSpPr>
          <p:cNvPr id="47979" name="Google Shape;47979;p43"/>
          <p:cNvSpPr txBox="1">
            <a:spLocks noGrp="1"/>
          </p:cNvSpPr>
          <p:nvPr>
            <p:ph type="subTitle" idx="5"/>
          </p:nvPr>
        </p:nvSpPr>
        <p:spPr>
          <a:xfrm>
            <a:off x="4952125" y="4012842"/>
            <a:ext cx="26562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pesar de ser rojo, Marte es muy frío</a:t>
            </a:r>
            <a:endParaRPr/>
          </a:p>
        </p:txBody>
      </p:sp>
      <p:sp>
        <p:nvSpPr>
          <p:cNvPr id="47980" name="Google Shape;47980;p43"/>
          <p:cNvSpPr txBox="1">
            <a:spLocks noGrp="1"/>
          </p:cNvSpPr>
          <p:nvPr>
            <p:ph type="title" idx="6"/>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PRIMER </a:t>
            </a:r>
            <a:r>
              <a:rPr lang="en"/>
              <a:t>IMPERIO MEXICANO</a:t>
            </a:r>
            <a:endParaRPr/>
          </a:p>
        </p:txBody>
      </p:sp>
      <p:pic>
        <p:nvPicPr>
          <p:cNvPr id="47981" name="Google Shape;47981;p43"/>
          <p:cNvPicPr preferRelativeResize="0"/>
          <p:nvPr/>
        </p:nvPicPr>
        <p:blipFill>
          <a:blip r:embed="rId3">
            <a:alphaModFix/>
          </a:blip>
          <a:stretch>
            <a:fillRect/>
          </a:stretch>
        </p:blipFill>
        <p:spPr>
          <a:xfrm rot="10800000">
            <a:off x="1535662" y="1255427"/>
            <a:ext cx="1343276" cy="771225"/>
          </a:xfrm>
          <a:prstGeom prst="rect">
            <a:avLst/>
          </a:prstGeom>
          <a:noFill/>
          <a:ln>
            <a:noFill/>
          </a:ln>
        </p:spPr>
      </p:pic>
      <p:pic>
        <p:nvPicPr>
          <p:cNvPr id="47982" name="Google Shape;47982;p43"/>
          <p:cNvPicPr preferRelativeResize="0"/>
          <p:nvPr/>
        </p:nvPicPr>
        <p:blipFill>
          <a:blip r:embed="rId3">
            <a:alphaModFix/>
          </a:blip>
          <a:stretch>
            <a:fillRect/>
          </a:stretch>
        </p:blipFill>
        <p:spPr>
          <a:xfrm rot="10800000">
            <a:off x="2526262" y="2464418"/>
            <a:ext cx="1343276" cy="771225"/>
          </a:xfrm>
          <a:prstGeom prst="rect">
            <a:avLst/>
          </a:prstGeom>
          <a:noFill/>
          <a:ln>
            <a:noFill/>
          </a:ln>
        </p:spPr>
      </p:pic>
      <p:pic>
        <p:nvPicPr>
          <p:cNvPr id="47983" name="Google Shape;47983;p43"/>
          <p:cNvPicPr preferRelativeResize="0"/>
          <p:nvPr/>
        </p:nvPicPr>
        <p:blipFill>
          <a:blip r:embed="rId3">
            <a:alphaModFix/>
          </a:blip>
          <a:stretch>
            <a:fillRect/>
          </a:stretch>
        </p:blipFill>
        <p:spPr>
          <a:xfrm rot="10800000">
            <a:off x="3516862" y="3676344"/>
            <a:ext cx="1343276" cy="771225"/>
          </a:xfrm>
          <a:prstGeom prst="rect">
            <a:avLst/>
          </a:prstGeom>
          <a:noFill/>
          <a:ln>
            <a:noFill/>
          </a:ln>
        </p:spPr>
      </p:pic>
      <p:grpSp>
        <p:nvGrpSpPr>
          <p:cNvPr id="47984" name="Google Shape;47984;p43"/>
          <p:cNvGrpSpPr/>
          <p:nvPr/>
        </p:nvGrpSpPr>
        <p:grpSpPr>
          <a:xfrm>
            <a:off x="3932600" y="3833319"/>
            <a:ext cx="511800" cy="457275"/>
            <a:chOff x="868950" y="2471525"/>
            <a:chExt cx="511800" cy="457275"/>
          </a:xfrm>
        </p:grpSpPr>
        <p:sp>
          <p:nvSpPr>
            <p:cNvPr id="47985" name="Google Shape;47985;p43"/>
            <p:cNvSpPr/>
            <p:nvPr/>
          </p:nvSpPr>
          <p:spPr>
            <a:xfrm>
              <a:off x="868950" y="2471525"/>
              <a:ext cx="511800" cy="457275"/>
            </a:xfrm>
            <a:custGeom>
              <a:avLst/>
              <a:gdLst/>
              <a:ahLst/>
              <a:cxnLst/>
              <a:rect l="l" t="t" r="r" b="b"/>
              <a:pathLst>
                <a:path w="20472" h="18291" extrusionOk="0">
                  <a:moveTo>
                    <a:pt x="9256" y="8171"/>
                  </a:moveTo>
                  <a:lnTo>
                    <a:pt x="9256" y="8960"/>
                  </a:lnTo>
                  <a:lnTo>
                    <a:pt x="3388" y="8960"/>
                  </a:lnTo>
                  <a:lnTo>
                    <a:pt x="3388" y="8171"/>
                  </a:lnTo>
                  <a:close/>
                  <a:moveTo>
                    <a:pt x="8441" y="9774"/>
                  </a:moveTo>
                  <a:lnTo>
                    <a:pt x="8441" y="17475"/>
                  </a:lnTo>
                  <a:lnTo>
                    <a:pt x="4202" y="17475"/>
                  </a:lnTo>
                  <a:lnTo>
                    <a:pt x="4202" y="9774"/>
                  </a:lnTo>
                  <a:close/>
                  <a:moveTo>
                    <a:pt x="19657" y="822"/>
                  </a:moveTo>
                  <a:lnTo>
                    <a:pt x="19657" y="17475"/>
                  </a:lnTo>
                  <a:lnTo>
                    <a:pt x="9256" y="17475"/>
                  </a:lnTo>
                  <a:lnTo>
                    <a:pt x="9256" y="9774"/>
                  </a:lnTo>
                  <a:lnTo>
                    <a:pt x="9666" y="9774"/>
                  </a:lnTo>
                  <a:cubicBezTo>
                    <a:pt x="9889" y="9774"/>
                    <a:pt x="10076" y="9587"/>
                    <a:pt x="10076" y="9363"/>
                  </a:cubicBezTo>
                  <a:lnTo>
                    <a:pt x="10076" y="7761"/>
                  </a:lnTo>
                  <a:cubicBezTo>
                    <a:pt x="10076" y="7537"/>
                    <a:pt x="9889" y="7350"/>
                    <a:pt x="9666" y="7350"/>
                  </a:cubicBezTo>
                  <a:lnTo>
                    <a:pt x="2977" y="7350"/>
                  </a:lnTo>
                  <a:cubicBezTo>
                    <a:pt x="2754" y="7350"/>
                    <a:pt x="2572" y="7537"/>
                    <a:pt x="2572" y="7761"/>
                  </a:cubicBezTo>
                  <a:lnTo>
                    <a:pt x="2572" y="9363"/>
                  </a:lnTo>
                  <a:cubicBezTo>
                    <a:pt x="2572" y="9587"/>
                    <a:pt x="2754" y="9774"/>
                    <a:pt x="2977" y="9774"/>
                  </a:cubicBezTo>
                  <a:lnTo>
                    <a:pt x="3388" y="9774"/>
                  </a:lnTo>
                  <a:lnTo>
                    <a:pt x="3388" y="17475"/>
                  </a:lnTo>
                  <a:lnTo>
                    <a:pt x="815" y="17475"/>
                  </a:lnTo>
                  <a:lnTo>
                    <a:pt x="815" y="822"/>
                  </a:lnTo>
                  <a:close/>
                  <a:moveTo>
                    <a:pt x="411" y="1"/>
                  </a:moveTo>
                  <a:cubicBezTo>
                    <a:pt x="187" y="1"/>
                    <a:pt x="0" y="188"/>
                    <a:pt x="0" y="411"/>
                  </a:cubicBezTo>
                  <a:lnTo>
                    <a:pt x="0" y="17885"/>
                  </a:lnTo>
                  <a:cubicBezTo>
                    <a:pt x="0" y="18109"/>
                    <a:pt x="187" y="18290"/>
                    <a:pt x="411" y="18290"/>
                  </a:cubicBezTo>
                  <a:lnTo>
                    <a:pt x="20067" y="18290"/>
                  </a:lnTo>
                  <a:cubicBezTo>
                    <a:pt x="20291" y="18290"/>
                    <a:pt x="20471" y="18109"/>
                    <a:pt x="20471" y="17885"/>
                  </a:cubicBezTo>
                  <a:lnTo>
                    <a:pt x="20471" y="411"/>
                  </a:lnTo>
                  <a:cubicBezTo>
                    <a:pt x="20471" y="188"/>
                    <a:pt x="20291" y="1"/>
                    <a:pt x="200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6" name="Google Shape;47986;p43"/>
            <p:cNvSpPr/>
            <p:nvPr/>
          </p:nvSpPr>
          <p:spPr>
            <a:xfrm>
              <a:off x="1179950" y="2677775"/>
              <a:ext cx="123600" cy="112150"/>
            </a:xfrm>
            <a:custGeom>
              <a:avLst/>
              <a:gdLst/>
              <a:ahLst/>
              <a:cxnLst/>
              <a:rect l="l" t="t" r="r" b="b"/>
              <a:pathLst>
                <a:path w="4944" h="4486" extrusionOk="0">
                  <a:moveTo>
                    <a:pt x="4128" y="816"/>
                  </a:moveTo>
                  <a:lnTo>
                    <a:pt x="4128" y="3670"/>
                  </a:lnTo>
                  <a:lnTo>
                    <a:pt x="816" y="3670"/>
                  </a:lnTo>
                  <a:lnTo>
                    <a:pt x="816" y="816"/>
                  </a:lnTo>
                  <a:close/>
                  <a:moveTo>
                    <a:pt x="406" y="0"/>
                  </a:moveTo>
                  <a:cubicBezTo>
                    <a:pt x="182" y="0"/>
                    <a:pt x="1" y="182"/>
                    <a:pt x="1" y="405"/>
                  </a:cubicBezTo>
                  <a:lnTo>
                    <a:pt x="1" y="4080"/>
                  </a:lnTo>
                  <a:cubicBezTo>
                    <a:pt x="1" y="4304"/>
                    <a:pt x="182" y="4485"/>
                    <a:pt x="406" y="4485"/>
                  </a:cubicBezTo>
                  <a:lnTo>
                    <a:pt x="4538" y="4485"/>
                  </a:lnTo>
                  <a:cubicBezTo>
                    <a:pt x="4762" y="4485"/>
                    <a:pt x="4943" y="4304"/>
                    <a:pt x="4943" y="4080"/>
                  </a:cubicBezTo>
                  <a:lnTo>
                    <a:pt x="4943" y="405"/>
                  </a:lnTo>
                  <a:cubicBezTo>
                    <a:pt x="4943" y="182"/>
                    <a:pt x="4762" y="0"/>
                    <a:pt x="4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7" name="Google Shape;47987;p43"/>
            <p:cNvSpPr/>
            <p:nvPr/>
          </p:nvSpPr>
          <p:spPr>
            <a:xfrm>
              <a:off x="927125" y="2516675"/>
              <a:ext cx="69250" cy="69400"/>
            </a:xfrm>
            <a:custGeom>
              <a:avLst/>
              <a:gdLst/>
              <a:ahLst/>
              <a:cxnLst/>
              <a:rect l="l" t="t" r="r" b="b"/>
              <a:pathLst>
                <a:path w="2770" h="2776" extrusionOk="0">
                  <a:moveTo>
                    <a:pt x="1385" y="815"/>
                  </a:moveTo>
                  <a:cubicBezTo>
                    <a:pt x="1700" y="815"/>
                    <a:pt x="1955" y="1071"/>
                    <a:pt x="1955" y="1385"/>
                  </a:cubicBezTo>
                  <a:cubicBezTo>
                    <a:pt x="1955" y="1705"/>
                    <a:pt x="1700" y="1960"/>
                    <a:pt x="1385" y="1960"/>
                  </a:cubicBezTo>
                  <a:cubicBezTo>
                    <a:pt x="1071" y="1960"/>
                    <a:pt x="815" y="1705"/>
                    <a:pt x="815" y="1385"/>
                  </a:cubicBezTo>
                  <a:cubicBezTo>
                    <a:pt x="815" y="1071"/>
                    <a:pt x="1071" y="815"/>
                    <a:pt x="1385" y="815"/>
                  </a:cubicBezTo>
                  <a:close/>
                  <a:moveTo>
                    <a:pt x="1385" y="1"/>
                  </a:moveTo>
                  <a:cubicBezTo>
                    <a:pt x="623" y="1"/>
                    <a:pt x="1" y="623"/>
                    <a:pt x="1" y="1385"/>
                  </a:cubicBezTo>
                  <a:cubicBezTo>
                    <a:pt x="1" y="2152"/>
                    <a:pt x="623" y="2776"/>
                    <a:pt x="1385" y="2776"/>
                  </a:cubicBezTo>
                  <a:cubicBezTo>
                    <a:pt x="2152" y="2776"/>
                    <a:pt x="2769" y="2152"/>
                    <a:pt x="2769" y="1385"/>
                  </a:cubicBezTo>
                  <a:cubicBezTo>
                    <a:pt x="2769" y="623"/>
                    <a:pt x="2152" y="1"/>
                    <a:pt x="1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8" name="Google Shape;47988;p43"/>
            <p:cNvSpPr/>
            <p:nvPr/>
          </p:nvSpPr>
          <p:spPr>
            <a:xfrm>
              <a:off x="1036150" y="2516675"/>
              <a:ext cx="69400" cy="69400"/>
            </a:xfrm>
            <a:custGeom>
              <a:avLst/>
              <a:gdLst/>
              <a:ahLst/>
              <a:cxnLst/>
              <a:rect l="l" t="t" r="r" b="b"/>
              <a:pathLst>
                <a:path w="2776" h="2776" extrusionOk="0">
                  <a:moveTo>
                    <a:pt x="1385" y="815"/>
                  </a:moveTo>
                  <a:cubicBezTo>
                    <a:pt x="1700" y="815"/>
                    <a:pt x="1960" y="1071"/>
                    <a:pt x="1960" y="1385"/>
                  </a:cubicBezTo>
                  <a:cubicBezTo>
                    <a:pt x="1960" y="1705"/>
                    <a:pt x="1700" y="1960"/>
                    <a:pt x="1385" y="1960"/>
                  </a:cubicBezTo>
                  <a:cubicBezTo>
                    <a:pt x="1072" y="1960"/>
                    <a:pt x="816" y="1705"/>
                    <a:pt x="816" y="1385"/>
                  </a:cubicBezTo>
                  <a:cubicBezTo>
                    <a:pt x="816" y="1071"/>
                    <a:pt x="1072" y="815"/>
                    <a:pt x="1385" y="815"/>
                  </a:cubicBezTo>
                  <a:close/>
                  <a:moveTo>
                    <a:pt x="1385" y="1"/>
                  </a:moveTo>
                  <a:cubicBezTo>
                    <a:pt x="625" y="1"/>
                    <a:pt x="1" y="623"/>
                    <a:pt x="1" y="1385"/>
                  </a:cubicBezTo>
                  <a:cubicBezTo>
                    <a:pt x="1" y="2152"/>
                    <a:pt x="625" y="2776"/>
                    <a:pt x="1385" y="2776"/>
                  </a:cubicBezTo>
                  <a:cubicBezTo>
                    <a:pt x="2152" y="2776"/>
                    <a:pt x="2776" y="2152"/>
                    <a:pt x="2776" y="1385"/>
                  </a:cubicBezTo>
                  <a:cubicBezTo>
                    <a:pt x="2776" y="623"/>
                    <a:pt x="2152" y="1"/>
                    <a:pt x="1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9" name="Google Shape;47989;p43"/>
            <p:cNvSpPr/>
            <p:nvPr/>
          </p:nvSpPr>
          <p:spPr>
            <a:xfrm>
              <a:off x="1146275" y="2516675"/>
              <a:ext cx="69400" cy="69400"/>
            </a:xfrm>
            <a:custGeom>
              <a:avLst/>
              <a:gdLst/>
              <a:ahLst/>
              <a:cxnLst/>
              <a:rect l="l" t="t" r="r" b="b"/>
              <a:pathLst>
                <a:path w="2776" h="2776" extrusionOk="0">
                  <a:moveTo>
                    <a:pt x="1385" y="815"/>
                  </a:moveTo>
                  <a:cubicBezTo>
                    <a:pt x="1699" y="815"/>
                    <a:pt x="1960" y="1071"/>
                    <a:pt x="1960" y="1385"/>
                  </a:cubicBezTo>
                  <a:cubicBezTo>
                    <a:pt x="1960" y="1705"/>
                    <a:pt x="1699" y="1960"/>
                    <a:pt x="1385" y="1960"/>
                  </a:cubicBezTo>
                  <a:cubicBezTo>
                    <a:pt x="1070" y="1960"/>
                    <a:pt x="815" y="1705"/>
                    <a:pt x="815" y="1385"/>
                  </a:cubicBezTo>
                  <a:cubicBezTo>
                    <a:pt x="815" y="1071"/>
                    <a:pt x="1070" y="815"/>
                    <a:pt x="1385" y="815"/>
                  </a:cubicBezTo>
                  <a:close/>
                  <a:moveTo>
                    <a:pt x="1385" y="1"/>
                  </a:moveTo>
                  <a:cubicBezTo>
                    <a:pt x="623" y="1"/>
                    <a:pt x="1" y="623"/>
                    <a:pt x="1" y="1385"/>
                  </a:cubicBezTo>
                  <a:cubicBezTo>
                    <a:pt x="1" y="2152"/>
                    <a:pt x="623" y="2776"/>
                    <a:pt x="1385" y="2776"/>
                  </a:cubicBezTo>
                  <a:cubicBezTo>
                    <a:pt x="2152" y="2776"/>
                    <a:pt x="2775" y="2152"/>
                    <a:pt x="2775" y="1385"/>
                  </a:cubicBezTo>
                  <a:cubicBezTo>
                    <a:pt x="2775" y="623"/>
                    <a:pt x="2152" y="1"/>
                    <a:pt x="1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0" name="Google Shape;47990;p43"/>
            <p:cNvSpPr/>
            <p:nvPr/>
          </p:nvSpPr>
          <p:spPr>
            <a:xfrm>
              <a:off x="1255300" y="2516675"/>
              <a:ext cx="69400" cy="69400"/>
            </a:xfrm>
            <a:custGeom>
              <a:avLst/>
              <a:gdLst/>
              <a:ahLst/>
              <a:cxnLst/>
              <a:rect l="l" t="t" r="r" b="b"/>
              <a:pathLst>
                <a:path w="2776" h="2776" extrusionOk="0">
                  <a:moveTo>
                    <a:pt x="1391" y="815"/>
                  </a:moveTo>
                  <a:cubicBezTo>
                    <a:pt x="1706" y="815"/>
                    <a:pt x="1961" y="1071"/>
                    <a:pt x="1961" y="1385"/>
                  </a:cubicBezTo>
                  <a:cubicBezTo>
                    <a:pt x="1961" y="1705"/>
                    <a:pt x="1706" y="1960"/>
                    <a:pt x="1391" y="1960"/>
                  </a:cubicBezTo>
                  <a:cubicBezTo>
                    <a:pt x="1077" y="1960"/>
                    <a:pt x="816" y="1705"/>
                    <a:pt x="816" y="1385"/>
                  </a:cubicBezTo>
                  <a:cubicBezTo>
                    <a:pt x="816" y="1071"/>
                    <a:pt x="1077" y="815"/>
                    <a:pt x="1391" y="815"/>
                  </a:cubicBezTo>
                  <a:close/>
                  <a:moveTo>
                    <a:pt x="1391" y="1"/>
                  </a:moveTo>
                  <a:cubicBezTo>
                    <a:pt x="624" y="1"/>
                    <a:pt x="1" y="623"/>
                    <a:pt x="1" y="1385"/>
                  </a:cubicBezTo>
                  <a:cubicBezTo>
                    <a:pt x="1" y="2152"/>
                    <a:pt x="624" y="2776"/>
                    <a:pt x="1391" y="2776"/>
                  </a:cubicBezTo>
                  <a:cubicBezTo>
                    <a:pt x="2153" y="2776"/>
                    <a:pt x="2775" y="2152"/>
                    <a:pt x="2775" y="1385"/>
                  </a:cubicBezTo>
                  <a:cubicBezTo>
                    <a:pt x="2775" y="623"/>
                    <a:pt x="2153" y="1"/>
                    <a:pt x="13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1" name="Google Shape;47991;p43"/>
            <p:cNvSpPr/>
            <p:nvPr/>
          </p:nvSpPr>
          <p:spPr>
            <a:xfrm>
              <a:off x="1175825" y="2878575"/>
              <a:ext cx="26525" cy="20375"/>
            </a:xfrm>
            <a:custGeom>
              <a:avLst/>
              <a:gdLst/>
              <a:ahLst/>
              <a:cxnLst/>
              <a:rect l="l" t="t" r="r" b="b"/>
              <a:pathLst>
                <a:path w="1061" h="815" extrusionOk="0">
                  <a:moveTo>
                    <a:pt x="411" y="0"/>
                  </a:moveTo>
                  <a:cubicBezTo>
                    <a:pt x="182" y="0"/>
                    <a:pt x="1" y="187"/>
                    <a:pt x="1" y="410"/>
                  </a:cubicBezTo>
                  <a:cubicBezTo>
                    <a:pt x="1" y="634"/>
                    <a:pt x="182" y="814"/>
                    <a:pt x="411" y="814"/>
                  </a:cubicBezTo>
                  <a:lnTo>
                    <a:pt x="655" y="814"/>
                  </a:lnTo>
                  <a:cubicBezTo>
                    <a:pt x="879" y="814"/>
                    <a:pt x="1060" y="634"/>
                    <a:pt x="1060" y="410"/>
                  </a:cubicBezTo>
                  <a:cubicBezTo>
                    <a:pt x="1060" y="187"/>
                    <a:pt x="879" y="0"/>
                    <a:pt x="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2" name="Google Shape;47992;p43"/>
            <p:cNvSpPr/>
            <p:nvPr/>
          </p:nvSpPr>
          <p:spPr>
            <a:xfrm>
              <a:off x="1218725" y="2878575"/>
              <a:ext cx="131400" cy="20375"/>
            </a:xfrm>
            <a:custGeom>
              <a:avLst/>
              <a:gdLst/>
              <a:ahLst/>
              <a:cxnLst/>
              <a:rect l="l" t="t" r="r" b="b"/>
              <a:pathLst>
                <a:path w="5256" h="815" extrusionOk="0">
                  <a:moveTo>
                    <a:pt x="404" y="0"/>
                  </a:moveTo>
                  <a:cubicBezTo>
                    <a:pt x="180" y="0"/>
                    <a:pt x="0" y="187"/>
                    <a:pt x="0" y="410"/>
                  </a:cubicBezTo>
                  <a:cubicBezTo>
                    <a:pt x="0" y="634"/>
                    <a:pt x="180" y="814"/>
                    <a:pt x="404" y="814"/>
                  </a:cubicBezTo>
                  <a:lnTo>
                    <a:pt x="4851" y="814"/>
                  </a:lnTo>
                  <a:cubicBezTo>
                    <a:pt x="5074" y="814"/>
                    <a:pt x="5256" y="634"/>
                    <a:pt x="5256" y="410"/>
                  </a:cubicBezTo>
                  <a:cubicBezTo>
                    <a:pt x="5256" y="187"/>
                    <a:pt x="5074" y="0"/>
                    <a:pt x="48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93" name="Google Shape;47993;p43"/>
          <p:cNvGrpSpPr/>
          <p:nvPr/>
        </p:nvGrpSpPr>
        <p:grpSpPr>
          <a:xfrm>
            <a:off x="2945600" y="2594118"/>
            <a:ext cx="504600" cy="511825"/>
            <a:chOff x="1719600" y="1409200"/>
            <a:chExt cx="504600" cy="511825"/>
          </a:xfrm>
        </p:grpSpPr>
        <p:sp>
          <p:nvSpPr>
            <p:cNvPr id="47994" name="Google Shape;47994;p43"/>
            <p:cNvSpPr/>
            <p:nvPr/>
          </p:nvSpPr>
          <p:spPr>
            <a:xfrm>
              <a:off x="1719600" y="1409200"/>
              <a:ext cx="504600" cy="511825"/>
            </a:xfrm>
            <a:custGeom>
              <a:avLst/>
              <a:gdLst/>
              <a:ahLst/>
              <a:cxnLst/>
              <a:rect l="l" t="t" r="r" b="b"/>
              <a:pathLst>
                <a:path w="20184" h="20473" extrusionOk="0">
                  <a:moveTo>
                    <a:pt x="2594" y="2972"/>
                  </a:moveTo>
                  <a:lnTo>
                    <a:pt x="4378" y="4756"/>
                  </a:lnTo>
                  <a:lnTo>
                    <a:pt x="4378" y="19658"/>
                  </a:lnTo>
                  <a:lnTo>
                    <a:pt x="814" y="19658"/>
                  </a:lnTo>
                  <a:lnTo>
                    <a:pt x="814" y="4756"/>
                  </a:lnTo>
                  <a:lnTo>
                    <a:pt x="2594" y="2972"/>
                  </a:lnTo>
                  <a:close/>
                  <a:moveTo>
                    <a:pt x="10091" y="15409"/>
                  </a:moveTo>
                  <a:cubicBezTo>
                    <a:pt x="10811" y="15409"/>
                    <a:pt x="11391" y="15989"/>
                    <a:pt x="11391" y="16707"/>
                  </a:cubicBezTo>
                  <a:lnTo>
                    <a:pt x="11391" y="19658"/>
                  </a:lnTo>
                  <a:lnTo>
                    <a:pt x="10502" y="19658"/>
                  </a:lnTo>
                  <a:lnTo>
                    <a:pt x="10502" y="17618"/>
                  </a:lnTo>
                  <a:cubicBezTo>
                    <a:pt x="10502" y="17395"/>
                    <a:pt x="10315" y="17213"/>
                    <a:pt x="10091" y="17213"/>
                  </a:cubicBezTo>
                  <a:cubicBezTo>
                    <a:pt x="9868" y="17213"/>
                    <a:pt x="9687" y="17395"/>
                    <a:pt x="9687" y="17618"/>
                  </a:cubicBezTo>
                  <a:lnTo>
                    <a:pt x="9687" y="19658"/>
                  </a:lnTo>
                  <a:lnTo>
                    <a:pt x="8793" y="19658"/>
                  </a:lnTo>
                  <a:lnTo>
                    <a:pt x="8793" y="16707"/>
                  </a:lnTo>
                  <a:cubicBezTo>
                    <a:pt x="8793" y="15989"/>
                    <a:pt x="9378" y="15409"/>
                    <a:pt x="10091" y="15409"/>
                  </a:cubicBezTo>
                  <a:close/>
                  <a:moveTo>
                    <a:pt x="10091" y="7180"/>
                  </a:moveTo>
                  <a:cubicBezTo>
                    <a:pt x="11120" y="7180"/>
                    <a:pt x="11956" y="8016"/>
                    <a:pt x="11956" y="9043"/>
                  </a:cubicBezTo>
                  <a:cubicBezTo>
                    <a:pt x="11956" y="9267"/>
                    <a:pt x="12136" y="9448"/>
                    <a:pt x="12360" y="9448"/>
                  </a:cubicBezTo>
                  <a:lnTo>
                    <a:pt x="14992" y="9448"/>
                  </a:lnTo>
                  <a:lnTo>
                    <a:pt x="14992" y="19658"/>
                  </a:lnTo>
                  <a:lnTo>
                    <a:pt x="12207" y="19658"/>
                  </a:lnTo>
                  <a:lnTo>
                    <a:pt x="12207" y="16707"/>
                  </a:lnTo>
                  <a:cubicBezTo>
                    <a:pt x="12207" y="15541"/>
                    <a:pt x="11258" y="14593"/>
                    <a:pt x="10091" y="14593"/>
                  </a:cubicBezTo>
                  <a:cubicBezTo>
                    <a:pt x="8926" y="14593"/>
                    <a:pt x="7977" y="15541"/>
                    <a:pt x="7977" y="16707"/>
                  </a:cubicBezTo>
                  <a:lnTo>
                    <a:pt x="7977" y="19658"/>
                  </a:lnTo>
                  <a:lnTo>
                    <a:pt x="5192" y="19658"/>
                  </a:lnTo>
                  <a:lnTo>
                    <a:pt x="5192" y="9448"/>
                  </a:lnTo>
                  <a:lnTo>
                    <a:pt x="10784" y="9448"/>
                  </a:lnTo>
                  <a:cubicBezTo>
                    <a:pt x="11013" y="9448"/>
                    <a:pt x="11194" y="9267"/>
                    <a:pt x="11194" y="9043"/>
                  </a:cubicBezTo>
                  <a:cubicBezTo>
                    <a:pt x="11194" y="8820"/>
                    <a:pt x="11013" y="8634"/>
                    <a:pt x="10784" y="8634"/>
                  </a:cubicBezTo>
                  <a:lnTo>
                    <a:pt x="8276" y="8634"/>
                  </a:lnTo>
                  <a:cubicBezTo>
                    <a:pt x="8462" y="7803"/>
                    <a:pt x="9208" y="7180"/>
                    <a:pt x="10091" y="7180"/>
                  </a:cubicBezTo>
                  <a:close/>
                  <a:moveTo>
                    <a:pt x="17590" y="2972"/>
                  </a:moveTo>
                  <a:lnTo>
                    <a:pt x="19369" y="4756"/>
                  </a:lnTo>
                  <a:lnTo>
                    <a:pt x="19369" y="19658"/>
                  </a:lnTo>
                  <a:lnTo>
                    <a:pt x="15811" y="19658"/>
                  </a:lnTo>
                  <a:lnTo>
                    <a:pt x="15811" y="4756"/>
                  </a:lnTo>
                  <a:lnTo>
                    <a:pt x="17590" y="2972"/>
                  </a:lnTo>
                  <a:close/>
                  <a:moveTo>
                    <a:pt x="2594" y="0"/>
                  </a:moveTo>
                  <a:cubicBezTo>
                    <a:pt x="2370" y="0"/>
                    <a:pt x="2188" y="187"/>
                    <a:pt x="2188" y="411"/>
                  </a:cubicBezTo>
                  <a:lnTo>
                    <a:pt x="2188" y="730"/>
                  </a:lnTo>
                  <a:lnTo>
                    <a:pt x="1864" y="730"/>
                  </a:lnTo>
                  <a:cubicBezTo>
                    <a:pt x="1640" y="730"/>
                    <a:pt x="1459" y="917"/>
                    <a:pt x="1459" y="1140"/>
                  </a:cubicBezTo>
                  <a:cubicBezTo>
                    <a:pt x="1459" y="1364"/>
                    <a:pt x="1640" y="1551"/>
                    <a:pt x="1864" y="1551"/>
                  </a:cubicBezTo>
                  <a:lnTo>
                    <a:pt x="2188" y="1551"/>
                  </a:lnTo>
                  <a:lnTo>
                    <a:pt x="2188" y="2227"/>
                  </a:lnTo>
                  <a:lnTo>
                    <a:pt x="117" y="4299"/>
                  </a:lnTo>
                  <a:cubicBezTo>
                    <a:pt x="42" y="4373"/>
                    <a:pt x="0" y="4474"/>
                    <a:pt x="0" y="4586"/>
                  </a:cubicBezTo>
                  <a:lnTo>
                    <a:pt x="0" y="20067"/>
                  </a:lnTo>
                  <a:cubicBezTo>
                    <a:pt x="0" y="20291"/>
                    <a:pt x="180" y="20473"/>
                    <a:pt x="404" y="20473"/>
                  </a:cubicBezTo>
                  <a:lnTo>
                    <a:pt x="19780" y="20473"/>
                  </a:lnTo>
                  <a:cubicBezTo>
                    <a:pt x="20003" y="20473"/>
                    <a:pt x="20184" y="20291"/>
                    <a:pt x="20184" y="20067"/>
                  </a:cubicBezTo>
                  <a:lnTo>
                    <a:pt x="20184" y="4586"/>
                  </a:lnTo>
                  <a:cubicBezTo>
                    <a:pt x="20184" y="4474"/>
                    <a:pt x="20141" y="4373"/>
                    <a:pt x="20067" y="4299"/>
                  </a:cubicBezTo>
                  <a:lnTo>
                    <a:pt x="17995" y="2227"/>
                  </a:lnTo>
                  <a:lnTo>
                    <a:pt x="17995" y="1551"/>
                  </a:lnTo>
                  <a:lnTo>
                    <a:pt x="18320" y="1551"/>
                  </a:lnTo>
                  <a:cubicBezTo>
                    <a:pt x="18544" y="1551"/>
                    <a:pt x="18725" y="1364"/>
                    <a:pt x="18725" y="1140"/>
                  </a:cubicBezTo>
                  <a:cubicBezTo>
                    <a:pt x="18725" y="917"/>
                    <a:pt x="18544" y="730"/>
                    <a:pt x="18320" y="730"/>
                  </a:cubicBezTo>
                  <a:lnTo>
                    <a:pt x="17995" y="730"/>
                  </a:lnTo>
                  <a:lnTo>
                    <a:pt x="17995" y="411"/>
                  </a:lnTo>
                  <a:cubicBezTo>
                    <a:pt x="17995" y="187"/>
                    <a:pt x="17814" y="0"/>
                    <a:pt x="17590" y="0"/>
                  </a:cubicBezTo>
                  <a:cubicBezTo>
                    <a:pt x="17367" y="0"/>
                    <a:pt x="17180" y="187"/>
                    <a:pt x="17180" y="411"/>
                  </a:cubicBezTo>
                  <a:lnTo>
                    <a:pt x="17180" y="730"/>
                  </a:lnTo>
                  <a:lnTo>
                    <a:pt x="16860" y="730"/>
                  </a:lnTo>
                  <a:cubicBezTo>
                    <a:pt x="16637" y="730"/>
                    <a:pt x="16450" y="917"/>
                    <a:pt x="16450" y="1140"/>
                  </a:cubicBezTo>
                  <a:cubicBezTo>
                    <a:pt x="16450" y="1364"/>
                    <a:pt x="16637" y="1551"/>
                    <a:pt x="16860" y="1551"/>
                  </a:cubicBezTo>
                  <a:lnTo>
                    <a:pt x="17180" y="1551"/>
                  </a:lnTo>
                  <a:lnTo>
                    <a:pt x="17180" y="2227"/>
                  </a:lnTo>
                  <a:lnTo>
                    <a:pt x="15114" y="4299"/>
                  </a:lnTo>
                  <a:cubicBezTo>
                    <a:pt x="15034" y="4373"/>
                    <a:pt x="14992" y="4474"/>
                    <a:pt x="14992" y="4586"/>
                  </a:cubicBezTo>
                  <a:lnTo>
                    <a:pt x="14992" y="8634"/>
                  </a:lnTo>
                  <a:lnTo>
                    <a:pt x="12738" y="8634"/>
                  </a:lnTo>
                  <a:cubicBezTo>
                    <a:pt x="12563" y="7484"/>
                    <a:pt x="11652" y="6573"/>
                    <a:pt x="10502" y="6398"/>
                  </a:cubicBezTo>
                  <a:lnTo>
                    <a:pt x="10502" y="5604"/>
                  </a:lnTo>
                  <a:lnTo>
                    <a:pt x="10821" y="5604"/>
                  </a:lnTo>
                  <a:cubicBezTo>
                    <a:pt x="11045" y="5604"/>
                    <a:pt x="11231" y="5417"/>
                    <a:pt x="11231" y="5194"/>
                  </a:cubicBezTo>
                  <a:cubicBezTo>
                    <a:pt x="11231" y="4970"/>
                    <a:pt x="11045" y="4783"/>
                    <a:pt x="10821" y="4783"/>
                  </a:cubicBezTo>
                  <a:lnTo>
                    <a:pt x="10502" y="4783"/>
                  </a:lnTo>
                  <a:lnTo>
                    <a:pt x="10502" y="4464"/>
                  </a:lnTo>
                  <a:cubicBezTo>
                    <a:pt x="10502" y="4240"/>
                    <a:pt x="10315" y="4053"/>
                    <a:pt x="10091" y="4053"/>
                  </a:cubicBezTo>
                  <a:cubicBezTo>
                    <a:pt x="9868" y="4053"/>
                    <a:pt x="9687" y="4240"/>
                    <a:pt x="9687" y="4464"/>
                  </a:cubicBezTo>
                  <a:lnTo>
                    <a:pt x="9687" y="4783"/>
                  </a:lnTo>
                  <a:lnTo>
                    <a:pt x="9363" y="4783"/>
                  </a:lnTo>
                  <a:cubicBezTo>
                    <a:pt x="9139" y="4783"/>
                    <a:pt x="8958" y="4970"/>
                    <a:pt x="8958" y="5194"/>
                  </a:cubicBezTo>
                  <a:cubicBezTo>
                    <a:pt x="8958" y="5417"/>
                    <a:pt x="9139" y="5604"/>
                    <a:pt x="9363" y="5604"/>
                  </a:cubicBezTo>
                  <a:lnTo>
                    <a:pt x="9687" y="5604"/>
                  </a:lnTo>
                  <a:lnTo>
                    <a:pt x="9687" y="6398"/>
                  </a:lnTo>
                  <a:cubicBezTo>
                    <a:pt x="8532" y="6573"/>
                    <a:pt x="7621" y="7484"/>
                    <a:pt x="7445" y="8634"/>
                  </a:cubicBezTo>
                  <a:lnTo>
                    <a:pt x="5192" y="8634"/>
                  </a:lnTo>
                  <a:lnTo>
                    <a:pt x="5192" y="4586"/>
                  </a:lnTo>
                  <a:cubicBezTo>
                    <a:pt x="5192" y="4474"/>
                    <a:pt x="5150" y="4373"/>
                    <a:pt x="5069" y="4299"/>
                  </a:cubicBezTo>
                  <a:lnTo>
                    <a:pt x="3004" y="2227"/>
                  </a:lnTo>
                  <a:lnTo>
                    <a:pt x="3004" y="1551"/>
                  </a:lnTo>
                  <a:lnTo>
                    <a:pt x="3323" y="1551"/>
                  </a:lnTo>
                  <a:cubicBezTo>
                    <a:pt x="3552" y="1551"/>
                    <a:pt x="3732" y="1364"/>
                    <a:pt x="3732" y="1140"/>
                  </a:cubicBezTo>
                  <a:cubicBezTo>
                    <a:pt x="3732" y="917"/>
                    <a:pt x="3552" y="730"/>
                    <a:pt x="3323" y="730"/>
                  </a:cubicBezTo>
                  <a:lnTo>
                    <a:pt x="3004" y="730"/>
                  </a:lnTo>
                  <a:lnTo>
                    <a:pt x="3004" y="411"/>
                  </a:lnTo>
                  <a:cubicBezTo>
                    <a:pt x="3004" y="187"/>
                    <a:pt x="2822" y="0"/>
                    <a:pt x="2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5" name="Google Shape;47995;p43"/>
            <p:cNvSpPr/>
            <p:nvPr/>
          </p:nvSpPr>
          <p:spPr>
            <a:xfrm>
              <a:off x="1880300" y="1679750"/>
              <a:ext cx="57925" cy="76175"/>
            </a:xfrm>
            <a:custGeom>
              <a:avLst/>
              <a:gdLst/>
              <a:ahLst/>
              <a:cxnLst/>
              <a:rect l="l" t="t" r="r" b="b"/>
              <a:pathLst>
                <a:path w="2317" h="3047" extrusionOk="0">
                  <a:moveTo>
                    <a:pt x="1161" y="816"/>
                  </a:moveTo>
                  <a:cubicBezTo>
                    <a:pt x="1347" y="816"/>
                    <a:pt x="1502" y="969"/>
                    <a:pt x="1502" y="1161"/>
                  </a:cubicBezTo>
                  <a:lnTo>
                    <a:pt x="1502" y="2232"/>
                  </a:lnTo>
                  <a:lnTo>
                    <a:pt x="814" y="2232"/>
                  </a:lnTo>
                  <a:lnTo>
                    <a:pt x="814" y="1161"/>
                  </a:lnTo>
                  <a:cubicBezTo>
                    <a:pt x="814" y="969"/>
                    <a:pt x="969" y="816"/>
                    <a:pt x="1161" y="816"/>
                  </a:cubicBezTo>
                  <a:close/>
                  <a:moveTo>
                    <a:pt x="1161" y="1"/>
                  </a:moveTo>
                  <a:cubicBezTo>
                    <a:pt x="522" y="1"/>
                    <a:pt x="0" y="522"/>
                    <a:pt x="0" y="1161"/>
                  </a:cubicBezTo>
                  <a:lnTo>
                    <a:pt x="0" y="2637"/>
                  </a:lnTo>
                  <a:cubicBezTo>
                    <a:pt x="0" y="2866"/>
                    <a:pt x="187" y="3046"/>
                    <a:pt x="410" y="3046"/>
                  </a:cubicBezTo>
                  <a:lnTo>
                    <a:pt x="1912" y="3046"/>
                  </a:lnTo>
                  <a:cubicBezTo>
                    <a:pt x="2136" y="3046"/>
                    <a:pt x="2316" y="2866"/>
                    <a:pt x="2316" y="2637"/>
                  </a:cubicBezTo>
                  <a:lnTo>
                    <a:pt x="2316" y="1161"/>
                  </a:lnTo>
                  <a:cubicBezTo>
                    <a:pt x="2316" y="522"/>
                    <a:pt x="18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6" name="Google Shape;47996;p43"/>
            <p:cNvSpPr/>
            <p:nvPr/>
          </p:nvSpPr>
          <p:spPr>
            <a:xfrm>
              <a:off x="1755000" y="1730875"/>
              <a:ext cx="57925" cy="76175"/>
            </a:xfrm>
            <a:custGeom>
              <a:avLst/>
              <a:gdLst/>
              <a:ahLst/>
              <a:cxnLst/>
              <a:rect l="l" t="t" r="r" b="b"/>
              <a:pathLst>
                <a:path w="2317" h="3047" extrusionOk="0">
                  <a:moveTo>
                    <a:pt x="1161" y="816"/>
                  </a:moveTo>
                  <a:cubicBezTo>
                    <a:pt x="1348" y="816"/>
                    <a:pt x="1502" y="969"/>
                    <a:pt x="1502" y="1161"/>
                  </a:cubicBezTo>
                  <a:lnTo>
                    <a:pt x="1502" y="2232"/>
                  </a:lnTo>
                  <a:lnTo>
                    <a:pt x="815" y="2232"/>
                  </a:lnTo>
                  <a:lnTo>
                    <a:pt x="815" y="1161"/>
                  </a:lnTo>
                  <a:cubicBezTo>
                    <a:pt x="815" y="969"/>
                    <a:pt x="969" y="816"/>
                    <a:pt x="1161" y="816"/>
                  </a:cubicBezTo>
                  <a:close/>
                  <a:moveTo>
                    <a:pt x="1161" y="1"/>
                  </a:moveTo>
                  <a:cubicBezTo>
                    <a:pt x="522" y="1"/>
                    <a:pt x="0" y="522"/>
                    <a:pt x="0" y="1161"/>
                  </a:cubicBezTo>
                  <a:lnTo>
                    <a:pt x="0" y="2643"/>
                  </a:lnTo>
                  <a:cubicBezTo>
                    <a:pt x="0" y="2866"/>
                    <a:pt x="182" y="3046"/>
                    <a:pt x="411" y="3046"/>
                  </a:cubicBezTo>
                  <a:lnTo>
                    <a:pt x="1913" y="3046"/>
                  </a:lnTo>
                  <a:cubicBezTo>
                    <a:pt x="2136" y="3046"/>
                    <a:pt x="2316" y="2866"/>
                    <a:pt x="2316" y="2643"/>
                  </a:cubicBezTo>
                  <a:lnTo>
                    <a:pt x="2316" y="1161"/>
                  </a:lnTo>
                  <a:cubicBezTo>
                    <a:pt x="2316" y="522"/>
                    <a:pt x="1800" y="1"/>
                    <a:pt x="1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7" name="Google Shape;47997;p43"/>
            <p:cNvSpPr/>
            <p:nvPr/>
          </p:nvSpPr>
          <p:spPr>
            <a:xfrm>
              <a:off x="1755000" y="1606800"/>
              <a:ext cx="57925" cy="76175"/>
            </a:xfrm>
            <a:custGeom>
              <a:avLst/>
              <a:gdLst/>
              <a:ahLst/>
              <a:cxnLst/>
              <a:rect l="l" t="t" r="r" b="b"/>
              <a:pathLst>
                <a:path w="2317" h="3047" extrusionOk="0">
                  <a:moveTo>
                    <a:pt x="1161" y="815"/>
                  </a:moveTo>
                  <a:cubicBezTo>
                    <a:pt x="1348" y="815"/>
                    <a:pt x="1502" y="969"/>
                    <a:pt x="1502" y="1161"/>
                  </a:cubicBezTo>
                  <a:lnTo>
                    <a:pt x="1502" y="2232"/>
                  </a:lnTo>
                  <a:lnTo>
                    <a:pt x="815" y="2232"/>
                  </a:lnTo>
                  <a:lnTo>
                    <a:pt x="815" y="1161"/>
                  </a:lnTo>
                  <a:cubicBezTo>
                    <a:pt x="815" y="969"/>
                    <a:pt x="969" y="815"/>
                    <a:pt x="1161" y="815"/>
                  </a:cubicBezTo>
                  <a:close/>
                  <a:moveTo>
                    <a:pt x="1161" y="0"/>
                  </a:moveTo>
                  <a:cubicBezTo>
                    <a:pt x="522" y="0"/>
                    <a:pt x="0" y="522"/>
                    <a:pt x="0" y="1161"/>
                  </a:cubicBezTo>
                  <a:lnTo>
                    <a:pt x="0" y="2641"/>
                  </a:lnTo>
                  <a:cubicBezTo>
                    <a:pt x="0" y="2865"/>
                    <a:pt x="182" y="3046"/>
                    <a:pt x="411" y="3046"/>
                  </a:cubicBezTo>
                  <a:lnTo>
                    <a:pt x="1913" y="3046"/>
                  </a:lnTo>
                  <a:cubicBezTo>
                    <a:pt x="2136" y="3046"/>
                    <a:pt x="2316" y="2865"/>
                    <a:pt x="2316" y="2641"/>
                  </a:cubicBezTo>
                  <a:lnTo>
                    <a:pt x="2316" y="1161"/>
                  </a:lnTo>
                  <a:cubicBezTo>
                    <a:pt x="2316" y="522"/>
                    <a:pt x="1800"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8" name="Google Shape;47998;p43"/>
            <p:cNvSpPr/>
            <p:nvPr/>
          </p:nvSpPr>
          <p:spPr>
            <a:xfrm>
              <a:off x="2130850" y="1730875"/>
              <a:ext cx="57950" cy="76175"/>
            </a:xfrm>
            <a:custGeom>
              <a:avLst/>
              <a:gdLst/>
              <a:ahLst/>
              <a:cxnLst/>
              <a:rect l="l" t="t" r="r" b="b"/>
              <a:pathLst>
                <a:path w="2318" h="3047" extrusionOk="0">
                  <a:moveTo>
                    <a:pt x="1157" y="816"/>
                  </a:moveTo>
                  <a:cubicBezTo>
                    <a:pt x="1349" y="816"/>
                    <a:pt x="1502" y="969"/>
                    <a:pt x="1502" y="1161"/>
                  </a:cubicBezTo>
                  <a:lnTo>
                    <a:pt x="1502" y="2232"/>
                  </a:lnTo>
                  <a:lnTo>
                    <a:pt x="816" y="2232"/>
                  </a:lnTo>
                  <a:lnTo>
                    <a:pt x="816" y="1161"/>
                  </a:lnTo>
                  <a:cubicBezTo>
                    <a:pt x="816" y="969"/>
                    <a:pt x="970" y="816"/>
                    <a:pt x="1157" y="816"/>
                  </a:cubicBezTo>
                  <a:close/>
                  <a:moveTo>
                    <a:pt x="1157" y="1"/>
                  </a:moveTo>
                  <a:cubicBezTo>
                    <a:pt x="518" y="1"/>
                    <a:pt x="0" y="522"/>
                    <a:pt x="0" y="1161"/>
                  </a:cubicBezTo>
                  <a:lnTo>
                    <a:pt x="0" y="2643"/>
                  </a:lnTo>
                  <a:cubicBezTo>
                    <a:pt x="0" y="2866"/>
                    <a:pt x="182" y="3046"/>
                    <a:pt x="405" y="3046"/>
                  </a:cubicBezTo>
                  <a:lnTo>
                    <a:pt x="1907" y="3046"/>
                  </a:lnTo>
                  <a:cubicBezTo>
                    <a:pt x="2136" y="3046"/>
                    <a:pt x="2317" y="2866"/>
                    <a:pt x="2317" y="2643"/>
                  </a:cubicBezTo>
                  <a:lnTo>
                    <a:pt x="2317" y="1161"/>
                  </a:lnTo>
                  <a:cubicBezTo>
                    <a:pt x="2317" y="522"/>
                    <a:pt x="1796" y="1"/>
                    <a:pt x="11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9" name="Google Shape;47999;p43"/>
            <p:cNvSpPr/>
            <p:nvPr/>
          </p:nvSpPr>
          <p:spPr>
            <a:xfrm>
              <a:off x="2130850" y="1606800"/>
              <a:ext cx="57950" cy="76175"/>
            </a:xfrm>
            <a:custGeom>
              <a:avLst/>
              <a:gdLst/>
              <a:ahLst/>
              <a:cxnLst/>
              <a:rect l="l" t="t" r="r" b="b"/>
              <a:pathLst>
                <a:path w="2318" h="3047" extrusionOk="0">
                  <a:moveTo>
                    <a:pt x="1157" y="815"/>
                  </a:moveTo>
                  <a:cubicBezTo>
                    <a:pt x="1349" y="815"/>
                    <a:pt x="1502" y="969"/>
                    <a:pt x="1502" y="1161"/>
                  </a:cubicBezTo>
                  <a:lnTo>
                    <a:pt x="1502" y="2232"/>
                  </a:lnTo>
                  <a:lnTo>
                    <a:pt x="816" y="2232"/>
                  </a:lnTo>
                  <a:lnTo>
                    <a:pt x="816" y="1161"/>
                  </a:lnTo>
                  <a:cubicBezTo>
                    <a:pt x="816" y="969"/>
                    <a:pt x="970" y="815"/>
                    <a:pt x="1157" y="815"/>
                  </a:cubicBezTo>
                  <a:close/>
                  <a:moveTo>
                    <a:pt x="1157" y="0"/>
                  </a:moveTo>
                  <a:cubicBezTo>
                    <a:pt x="518" y="0"/>
                    <a:pt x="0" y="522"/>
                    <a:pt x="0" y="1161"/>
                  </a:cubicBezTo>
                  <a:lnTo>
                    <a:pt x="0" y="2641"/>
                  </a:lnTo>
                  <a:cubicBezTo>
                    <a:pt x="0" y="2865"/>
                    <a:pt x="182" y="3046"/>
                    <a:pt x="405" y="3046"/>
                  </a:cubicBezTo>
                  <a:lnTo>
                    <a:pt x="1907" y="3046"/>
                  </a:lnTo>
                  <a:cubicBezTo>
                    <a:pt x="2136" y="3046"/>
                    <a:pt x="2317" y="2865"/>
                    <a:pt x="2317" y="2641"/>
                  </a:cubicBezTo>
                  <a:lnTo>
                    <a:pt x="2317" y="1161"/>
                  </a:lnTo>
                  <a:cubicBezTo>
                    <a:pt x="2317" y="522"/>
                    <a:pt x="1796"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0" name="Google Shape;48000;p43"/>
            <p:cNvSpPr/>
            <p:nvPr/>
          </p:nvSpPr>
          <p:spPr>
            <a:xfrm>
              <a:off x="2005575" y="1679750"/>
              <a:ext cx="57925" cy="76175"/>
            </a:xfrm>
            <a:custGeom>
              <a:avLst/>
              <a:gdLst/>
              <a:ahLst/>
              <a:cxnLst/>
              <a:rect l="l" t="t" r="r" b="b"/>
              <a:pathLst>
                <a:path w="2317" h="3047" extrusionOk="0">
                  <a:moveTo>
                    <a:pt x="1156" y="816"/>
                  </a:moveTo>
                  <a:cubicBezTo>
                    <a:pt x="1348" y="816"/>
                    <a:pt x="1503" y="969"/>
                    <a:pt x="1503" y="1161"/>
                  </a:cubicBezTo>
                  <a:lnTo>
                    <a:pt x="1503" y="2232"/>
                  </a:lnTo>
                  <a:lnTo>
                    <a:pt x="815" y="2232"/>
                  </a:lnTo>
                  <a:lnTo>
                    <a:pt x="815" y="1161"/>
                  </a:lnTo>
                  <a:cubicBezTo>
                    <a:pt x="815" y="969"/>
                    <a:pt x="970" y="816"/>
                    <a:pt x="1156" y="816"/>
                  </a:cubicBezTo>
                  <a:close/>
                  <a:moveTo>
                    <a:pt x="1156" y="1"/>
                  </a:moveTo>
                  <a:cubicBezTo>
                    <a:pt x="517" y="1"/>
                    <a:pt x="1" y="522"/>
                    <a:pt x="1" y="1161"/>
                  </a:cubicBezTo>
                  <a:lnTo>
                    <a:pt x="1" y="2637"/>
                  </a:lnTo>
                  <a:cubicBezTo>
                    <a:pt x="1" y="2866"/>
                    <a:pt x="181" y="3046"/>
                    <a:pt x="405" y="3046"/>
                  </a:cubicBezTo>
                  <a:lnTo>
                    <a:pt x="1906" y="3046"/>
                  </a:lnTo>
                  <a:cubicBezTo>
                    <a:pt x="2135" y="3046"/>
                    <a:pt x="2317" y="2866"/>
                    <a:pt x="2317" y="2637"/>
                  </a:cubicBezTo>
                  <a:lnTo>
                    <a:pt x="2317" y="1161"/>
                  </a:lnTo>
                  <a:cubicBezTo>
                    <a:pt x="2317" y="522"/>
                    <a:pt x="1795" y="1"/>
                    <a:pt x="1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1" name="Google Shape;48001;p43"/>
            <p:cNvSpPr/>
            <p:nvPr/>
          </p:nvSpPr>
          <p:spPr>
            <a:xfrm>
              <a:off x="1961775" y="1805850"/>
              <a:ext cx="20375" cy="24525"/>
            </a:xfrm>
            <a:custGeom>
              <a:avLst/>
              <a:gdLst/>
              <a:ahLst/>
              <a:cxnLst/>
              <a:rect l="l" t="t" r="r" b="b"/>
              <a:pathLst>
                <a:path w="815" h="981" extrusionOk="0">
                  <a:moveTo>
                    <a:pt x="404" y="0"/>
                  </a:moveTo>
                  <a:cubicBezTo>
                    <a:pt x="181" y="0"/>
                    <a:pt x="0" y="182"/>
                    <a:pt x="0" y="410"/>
                  </a:cubicBezTo>
                  <a:lnTo>
                    <a:pt x="0" y="570"/>
                  </a:lnTo>
                  <a:cubicBezTo>
                    <a:pt x="0" y="799"/>
                    <a:pt x="181" y="980"/>
                    <a:pt x="404" y="980"/>
                  </a:cubicBezTo>
                  <a:cubicBezTo>
                    <a:pt x="628" y="980"/>
                    <a:pt x="815" y="799"/>
                    <a:pt x="815" y="570"/>
                  </a:cubicBezTo>
                  <a:lnTo>
                    <a:pt x="815" y="410"/>
                  </a:lnTo>
                  <a:cubicBezTo>
                    <a:pt x="815" y="182"/>
                    <a:pt x="628" y="0"/>
                    <a:pt x="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2" name="Google Shape;48002;p43"/>
          <p:cNvGrpSpPr/>
          <p:nvPr/>
        </p:nvGrpSpPr>
        <p:grpSpPr>
          <a:xfrm>
            <a:off x="1951388" y="1418877"/>
            <a:ext cx="511825" cy="428225"/>
            <a:chOff x="4514475" y="549500"/>
            <a:chExt cx="511825" cy="428225"/>
          </a:xfrm>
        </p:grpSpPr>
        <p:sp>
          <p:nvSpPr>
            <p:cNvPr id="48003" name="Google Shape;48003;p43"/>
            <p:cNvSpPr/>
            <p:nvPr/>
          </p:nvSpPr>
          <p:spPr>
            <a:xfrm>
              <a:off x="4514475" y="549500"/>
              <a:ext cx="511825" cy="428225"/>
            </a:xfrm>
            <a:custGeom>
              <a:avLst/>
              <a:gdLst/>
              <a:ahLst/>
              <a:cxnLst/>
              <a:rect l="l" t="t" r="r" b="b"/>
              <a:pathLst>
                <a:path w="20473" h="17129" extrusionOk="0">
                  <a:moveTo>
                    <a:pt x="10237" y="3100"/>
                  </a:moveTo>
                  <a:cubicBezTo>
                    <a:pt x="10471" y="3100"/>
                    <a:pt x="10668" y="3297"/>
                    <a:pt x="10668" y="3532"/>
                  </a:cubicBezTo>
                  <a:lnTo>
                    <a:pt x="10668" y="4570"/>
                  </a:lnTo>
                  <a:lnTo>
                    <a:pt x="9800" y="4570"/>
                  </a:lnTo>
                  <a:lnTo>
                    <a:pt x="9800" y="3532"/>
                  </a:lnTo>
                  <a:cubicBezTo>
                    <a:pt x="9800" y="3297"/>
                    <a:pt x="9997" y="3100"/>
                    <a:pt x="10237" y="3100"/>
                  </a:cubicBezTo>
                  <a:close/>
                  <a:moveTo>
                    <a:pt x="12681" y="816"/>
                  </a:moveTo>
                  <a:lnTo>
                    <a:pt x="12681" y="4570"/>
                  </a:lnTo>
                  <a:lnTo>
                    <a:pt x="11484" y="4570"/>
                  </a:lnTo>
                  <a:lnTo>
                    <a:pt x="11484" y="3532"/>
                  </a:lnTo>
                  <a:cubicBezTo>
                    <a:pt x="11484" y="2845"/>
                    <a:pt x="10924" y="2286"/>
                    <a:pt x="10237" y="2286"/>
                  </a:cubicBezTo>
                  <a:cubicBezTo>
                    <a:pt x="9545" y="2286"/>
                    <a:pt x="8985" y="2845"/>
                    <a:pt x="8985" y="3532"/>
                  </a:cubicBezTo>
                  <a:lnTo>
                    <a:pt x="8985" y="4570"/>
                  </a:lnTo>
                  <a:lnTo>
                    <a:pt x="7787" y="4570"/>
                  </a:lnTo>
                  <a:lnTo>
                    <a:pt x="7787" y="816"/>
                  </a:lnTo>
                  <a:close/>
                  <a:moveTo>
                    <a:pt x="11329" y="5386"/>
                  </a:moveTo>
                  <a:lnTo>
                    <a:pt x="11371" y="5912"/>
                  </a:lnTo>
                  <a:lnTo>
                    <a:pt x="9097" y="5912"/>
                  </a:lnTo>
                  <a:lnTo>
                    <a:pt x="9139" y="5386"/>
                  </a:lnTo>
                  <a:close/>
                  <a:moveTo>
                    <a:pt x="11440" y="6728"/>
                  </a:moveTo>
                  <a:lnTo>
                    <a:pt x="11489" y="7340"/>
                  </a:lnTo>
                  <a:lnTo>
                    <a:pt x="8969" y="7340"/>
                  </a:lnTo>
                  <a:lnTo>
                    <a:pt x="9023" y="6728"/>
                  </a:lnTo>
                  <a:close/>
                  <a:moveTo>
                    <a:pt x="8320" y="5386"/>
                  </a:moveTo>
                  <a:lnTo>
                    <a:pt x="8070" y="8277"/>
                  </a:lnTo>
                  <a:lnTo>
                    <a:pt x="5221" y="8277"/>
                  </a:lnTo>
                  <a:lnTo>
                    <a:pt x="5221" y="5386"/>
                  </a:lnTo>
                  <a:close/>
                  <a:moveTo>
                    <a:pt x="15248" y="5386"/>
                  </a:moveTo>
                  <a:lnTo>
                    <a:pt x="15248" y="8277"/>
                  </a:lnTo>
                  <a:lnTo>
                    <a:pt x="12388" y="8277"/>
                  </a:lnTo>
                  <a:lnTo>
                    <a:pt x="12143" y="5386"/>
                  </a:lnTo>
                  <a:close/>
                  <a:moveTo>
                    <a:pt x="11558" y="8154"/>
                  </a:moveTo>
                  <a:lnTo>
                    <a:pt x="11611" y="8810"/>
                  </a:lnTo>
                  <a:lnTo>
                    <a:pt x="8842" y="8810"/>
                  </a:lnTo>
                  <a:lnTo>
                    <a:pt x="8900" y="8154"/>
                  </a:lnTo>
                  <a:close/>
                  <a:moveTo>
                    <a:pt x="11680" y="9624"/>
                  </a:moveTo>
                  <a:lnTo>
                    <a:pt x="11733" y="10280"/>
                  </a:lnTo>
                  <a:lnTo>
                    <a:pt x="8714" y="10280"/>
                  </a:lnTo>
                  <a:lnTo>
                    <a:pt x="8773" y="9624"/>
                  </a:lnTo>
                  <a:close/>
                  <a:moveTo>
                    <a:pt x="11803" y="11094"/>
                  </a:moveTo>
                  <a:lnTo>
                    <a:pt x="11861" y="11787"/>
                  </a:lnTo>
                  <a:lnTo>
                    <a:pt x="8586" y="11787"/>
                  </a:lnTo>
                  <a:lnTo>
                    <a:pt x="8645" y="11094"/>
                  </a:lnTo>
                  <a:close/>
                  <a:moveTo>
                    <a:pt x="8001" y="9097"/>
                  </a:moveTo>
                  <a:lnTo>
                    <a:pt x="7733" y="12143"/>
                  </a:lnTo>
                  <a:lnTo>
                    <a:pt x="3016" y="12143"/>
                  </a:lnTo>
                  <a:lnTo>
                    <a:pt x="3016" y="9097"/>
                  </a:lnTo>
                  <a:close/>
                  <a:moveTo>
                    <a:pt x="17453" y="9097"/>
                  </a:moveTo>
                  <a:lnTo>
                    <a:pt x="17453" y="12143"/>
                  </a:lnTo>
                  <a:lnTo>
                    <a:pt x="12708" y="12143"/>
                  </a:lnTo>
                  <a:lnTo>
                    <a:pt x="12457" y="9097"/>
                  </a:lnTo>
                  <a:close/>
                  <a:moveTo>
                    <a:pt x="11931" y="12602"/>
                  </a:moveTo>
                  <a:lnTo>
                    <a:pt x="11988" y="13294"/>
                  </a:lnTo>
                  <a:lnTo>
                    <a:pt x="8453" y="13294"/>
                  </a:lnTo>
                  <a:lnTo>
                    <a:pt x="8517" y="12602"/>
                  </a:lnTo>
                  <a:close/>
                  <a:moveTo>
                    <a:pt x="12052" y="14109"/>
                  </a:moveTo>
                  <a:lnTo>
                    <a:pt x="12111" y="14807"/>
                  </a:lnTo>
                  <a:lnTo>
                    <a:pt x="8325" y="14807"/>
                  </a:lnTo>
                  <a:lnTo>
                    <a:pt x="8384" y="14109"/>
                  </a:lnTo>
                  <a:close/>
                  <a:moveTo>
                    <a:pt x="7664" y="12959"/>
                  </a:moveTo>
                  <a:lnTo>
                    <a:pt x="7372" y="16314"/>
                  </a:lnTo>
                  <a:lnTo>
                    <a:pt x="816" y="16314"/>
                  </a:lnTo>
                  <a:lnTo>
                    <a:pt x="816" y="12959"/>
                  </a:lnTo>
                  <a:close/>
                  <a:moveTo>
                    <a:pt x="12180" y="15621"/>
                  </a:moveTo>
                  <a:lnTo>
                    <a:pt x="12239" y="16314"/>
                  </a:lnTo>
                  <a:lnTo>
                    <a:pt x="8192" y="16314"/>
                  </a:lnTo>
                  <a:lnTo>
                    <a:pt x="8250" y="15621"/>
                  </a:lnTo>
                  <a:close/>
                  <a:moveTo>
                    <a:pt x="19652" y="12959"/>
                  </a:moveTo>
                  <a:lnTo>
                    <a:pt x="19652" y="16314"/>
                  </a:lnTo>
                  <a:lnTo>
                    <a:pt x="13059" y="16314"/>
                  </a:lnTo>
                  <a:lnTo>
                    <a:pt x="12777" y="12959"/>
                  </a:lnTo>
                  <a:close/>
                  <a:moveTo>
                    <a:pt x="7382" y="1"/>
                  </a:moveTo>
                  <a:cubicBezTo>
                    <a:pt x="7153" y="1"/>
                    <a:pt x="6972" y="182"/>
                    <a:pt x="6972" y="411"/>
                  </a:cubicBezTo>
                  <a:lnTo>
                    <a:pt x="6972" y="4570"/>
                  </a:lnTo>
                  <a:lnTo>
                    <a:pt x="4810" y="4570"/>
                  </a:lnTo>
                  <a:cubicBezTo>
                    <a:pt x="4587" y="4570"/>
                    <a:pt x="4405" y="4752"/>
                    <a:pt x="4405" y="4975"/>
                  </a:cubicBezTo>
                  <a:lnTo>
                    <a:pt x="4405" y="8277"/>
                  </a:lnTo>
                  <a:lnTo>
                    <a:pt x="2611" y="8277"/>
                  </a:lnTo>
                  <a:cubicBezTo>
                    <a:pt x="2382" y="8277"/>
                    <a:pt x="2200" y="8464"/>
                    <a:pt x="2200" y="8687"/>
                  </a:cubicBezTo>
                  <a:lnTo>
                    <a:pt x="2200" y="12143"/>
                  </a:lnTo>
                  <a:lnTo>
                    <a:pt x="406" y="12143"/>
                  </a:lnTo>
                  <a:cubicBezTo>
                    <a:pt x="182" y="12143"/>
                    <a:pt x="1" y="12325"/>
                    <a:pt x="1" y="12554"/>
                  </a:cubicBezTo>
                  <a:lnTo>
                    <a:pt x="1" y="16718"/>
                  </a:lnTo>
                  <a:cubicBezTo>
                    <a:pt x="1" y="16948"/>
                    <a:pt x="182" y="17128"/>
                    <a:pt x="406" y="17128"/>
                  </a:cubicBezTo>
                  <a:lnTo>
                    <a:pt x="20063" y="17128"/>
                  </a:lnTo>
                  <a:cubicBezTo>
                    <a:pt x="20286" y="17128"/>
                    <a:pt x="20473" y="16948"/>
                    <a:pt x="20473" y="16718"/>
                  </a:cubicBezTo>
                  <a:lnTo>
                    <a:pt x="20473" y="12554"/>
                  </a:lnTo>
                  <a:cubicBezTo>
                    <a:pt x="20473" y="12325"/>
                    <a:pt x="20286" y="12143"/>
                    <a:pt x="20063" y="12143"/>
                  </a:cubicBezTo>
                  <a:lnTo>
                    <a:pt x="18268" y="12143"/>
                  </a:lnTo>
                  <a:lnTo>
                    <a:pt x="18268" y="8687"/>
                  </a:lnTo>
                  <a:cubicBezTo>
                    <a:pt x="18268" y="8464"/>
                    <a:pt x="18086" y="8277"/>
                    <a:pt x="17858" y="8277"/>
                  </a:cubicBezTo>
                  <a:lnTo>
                    <a:pt x="16068" y="8277"/>
                  </a:lnTo>
                  <a:lnTo>
                    <a:pt x="16068" y="4975"/>
                  </a:lnTo>
                  <a:cubicBezTo>
                    <a:pt x="16068" y="4752"/>
                    <a:pt x="15882" y="4570"/>
                    <a:pt x="15658" y="4570"/>
                  </a:cubicBezTo>
                  <a:lnTo>
                    <a:pt x="13497" y="4570"/>
                  </a:lnTo>
                  <a:lnTo>
                    <a:pt x="13497" y="411"/>
                  </a:lnTo>
                  <a:cubicBezTo>
                    <a:pt x="13497" y="182"/>
                    <a:pt x="13315" y="1"/>
                    <a:pt x="130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4" name="Google Shape;48004;p43"/>
            <p:cNvSpPr/>
            <p:nvPr/>
          </p:nvSpPr>
          <p:spPr>
            <a:xfrm>
              <a:off x="4865175" y="884900"/>
              <a:ext cx="25450" cy="20400"/>
            </a:xfrm>
            <a:custGeom>
              <a:avLst/>
              <a:gdLst/>
              <a:ahLst/>
              <a:cxnLst/>
              <a:rect l="l" t="t" r="r" b="b"/>
              <a:pathLst>
                <a:path w="1018" h="816" extrusionOk="0">
                  <a:moveTo>
                    <a:pt x="406" y="0"/>
                  </a:moveTo>
                  <a:cubicBezTo>
                    <a:pt x="182" y="0"/>
                    <a:pt x="0" y="187"/>
                    <a:pt x="0" y="411"/>
                  </a:cubicBezTo>
                  <a:cubicBezTo>
                    <a:pt x="0" y="634"/>
                    <a:pt x="182" y="816"/>
                    <a:pt x="406" y="816"/>
                  </a:cubicBezTo>
                  <a:lnTo>
                    <a:pt x="613" y="816"/>
                  </a:lnTo>
                  <a:cubicBezTo>
                    <a:pt x="836" y="816"/>
                    <a:pt x="1018" y="634"/>
                    <a:pt x="1018" y="411"/>
                  </a:cubicBezTo>
                  <a:cubicBezTo>
                    <a:pt x="1018" y="187"/>
                    <a:pt x="836" y="0"/>
                    <a:pt x="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5" name="Google Shape;48005;p43"/>
            <p:cNvSpPr/>
            <p:nvPr/>
          </p:nvSpPr>
          <p:spPr>
            <a:xfrm>
              <a:off x="4903925" y="884900"/>
              <a:ext cx="91775" cy="20400"/>
            </a:xfrm>
            <a:custGeom>
              <a:avLst/>
              <a:gdLst/>
              <a:ahLst/>
              <a:cxnLst/>
              <a:rect l="l" t="t" r="r" b="b"/>
              <a:pathLst>
                <a:path w="3671" h="816" extrusionOk="0">
                  <a:moveTo>
                    <a:pt x="405" y="0"/>
                  </a:moveTo>
                  <a:cubicBezTo>
                    <a:pt x="181" y="0"/>
                    <a:pt x="1" y="187"/>
                    <a:pt x="1" y="411"/>
                  </a:cubicBezTo>
                  <a:cubicBezTo>
                    <a:pt x="1" y="634"/>
                    <a:pt x="181" y="816"/>
                    <a:pt x="405" y="816"/>
                  </a:cubicBezTo>
                  <a:lnTo>
                    <a:pt x="3260" y="816"/>
                  </a:lnTo>
                  <a:cubicBezTo>
                    <a:pt x="3489" y="816"/>
                    <a:pt x="3670" y="634"/>
                    <a:pt x="3670" y="411"/>
                  </a:cubicBezTo>
                  <a:cubicBezTo>
                    <a:pt x="3670" y="187"/>
                    <a:pt x="3489" y="0"/>
                    <a:pt x="3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8009"/>
        <p:cNvGrpSpPr/>
        <p:nvPr/>
      </p:nvGrpSpPr>
      <p:grpSpPr>
        <a:xfrm>
          <a:off x="0" y="0"/>
          <a:ext cx="0" cy="0"/>
          <a:chOff x="0" y="0"/>
          <a:chExt cx="0" cy="0"/>
        </a:xfrm>
      </p:grpSpPr>
      <p:pic>
        <p:nvPicPr>
          <p:cNvPr id="48010" name="Google Shape;48010;p44"/>
          <p:cNvPicPr preferRelativeResize="0"/>
          <p:nvPr/>
        </p:nvPicPr>
        <p:blipFill>
          <a:blip r:embed="rId4">
            <a:alphaModFix/>
          </a:blip>
          <a:stretch>
            <a:fillRect/>
          </a:stretch>
        </p:blipFill>
        <p:spPr>
          <a:xfrm rot="10800000">
            <a:off x="-787288" y="2246299"/>
            <a:ext cx="5971700" cy="5143501"/>
          </a:xfrm>
          <a:prstGeom prst="rect">
            <a:avLst/>
          </a:prstGeom>
          <a:noFill/>
          <a:ln>
            <a:noFill/>
          </a:ln>
        </p:spPr>
      </p:pic>
      <p:pic>
        <p:nvPicPr>
          <p:cNvPr id="48011" name="Google Shape;48011;p44"/>
          <p:cNvPicPr preferRelativeResize="0"/>
          <p:nvPr/>
        </p:nvPicPr>
        <p:blipFill>
          <a:blip r:embed="rId5">
            <a:alphaModFix/>
          </a:blip>
          <a:stretch>
            <a:fillRect/>
          </a:stretch>
        </p:blipFill>
        <p:spPr>
          <a:xfrm rot="-5400000">
            <a:off x="3444763" y="3897762"/>
            <a:ext cx="3069725" cy="3155551"/>
          </a:xfrm>
          <a:prstGeom prst="rect">
            <a:avLst/>
          </a:prstGeom>
          <a:noFill/>
          <a:ln>
            <a:noFill/>
          </a:ln>
        </p:spPr>
      </p:pic>
      <p:sp>
        <p:nvSpPr>
          <p:cNvPr id="48012" name="Google Shape;48012;p44"/>
          <p:cNvSpPr txBox="1">
            <a:spLocks noGrp="1"/>
          </p:cNvSpPr>
          <p:nvPr>
            <p:ph type="title"/>
          </p:nvPr>
        </p:nvSpPr>
        <p:spPr>
          <a:xfrm>
            <a:off x="720000" y="2951750"/>
            <a:ext cx="3894300" cy="1656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accent3"/>
                </a:solidFill>
              </a:rPr>
              <a:t>UNA IMAGEN</a:t>
            </a:r>
            <a:r>
              <a:rPr lang="en"/>
              <a:t> VALE MÁS QUE MIL PALABRAS</a:t>
            </a:r>
            <a:endParaRPr/>
          </a:p>
        </p:txBody>
      </p:sp>
      <p:grpSp>
        <p:nvGrpSpPr>
          <p:cNvPr id="48013" name="Google Shape;48013;p44"/>
          <p:cNvGrpSpPr/>
          <p:nvPr/>
        </p:nvGrpSpPr>
        <p:grpSpPr>
          <a:xfrm rot="8408887" flipH="1">
            <a:off x="5816856" y="3263793"/>
            <a:ext cx="4381340" cy="2346186"/>
            <a:chOff x="-4904924" y="1912865"/>
            <a:chExt cx="1329790" cy="712096"/>
          </a:xfrm>
        </p:grpSpPr>
        <p:sp>
          <p:nvSpPr>
            <p:cNvPr id="48014" name="Google Shape;48014;p44"/>
            <p:cNvSpPr/>
            <p:nvPr/>
          </p:nvSpPr>
          <p:spPr>
            <a:xfrm>
              <a:off x="-4781776" y="2278821"/>
              <a:ext cx="393794" cy="143393"/>
            </a:xfrm>
            <a:custGeom>
              <a:avLst/>
              <a:gdLst/>
              <a:ahLst/>
              <a:cxnLst/>
              <a:rect l="l" t="t" r="r" b="b"/>
              <a:pathLst>
                <a:path w="8247" h="3003" extrusionOk="0">
                  <a:moveTo>
                    <a:pt x="8190" y="0"/>
                  </a:moveTo>
                  <a:cubicBezTo>
                    <a:pt x="8056" y="0"/>
                    <a:pt x="7977" y="105"/>
                    <a:pt x="7921" y="195"/>
                  </a:cubicBezTo>
                  <a:cubicBezTo>
                    <a:pt x="7794" y="389"/>
                    <a:pt x="7659" y="576"/>
                    <a:pt x="7525" y="767"/>
                  </a:cubicBezTo>
                  <a:cubicBezTo>
                    <a:pt x="7330" y="1044"/>
                    <a:pt x="7106" y="1286"/>
                    <a:pt x="6841" y="1492"/>
                  </a:cubicBezTo>
                  <a:cubicBezTo>
                    <a:pt x="6646" y="1641"/>
                    <a:pt x="6429" y="1757"/>
                    <a:pt x="6220" y="1888"/>
                  </a:cubicBezTo>
                  <a:cubicBezTo>
                    <a:pt x="6093" y="1963"/>
                    <a:pt x="5966" y="2045"/>
                    <a:pt x="5835" y="2109"/>
                  </a:cubicBezTo>
                  <a:cubicBezTo>
                    <a:pt x="5701" y="2172"/>
                    <a:pt x="5558" y="2221"/>
                    <a:pt x="5446" y="2329"/>
                  </a:cubicBezTo>
                  <a:cubicBezTo>
                    <a:pt x="5390" y="2385"/>
                    <a:pt x="5301" y="2400"/>
                    <a:pt x="5222" y="2423"/>
                  </a:cubicBezTo>
                  <a:cubicBezTo>
                    <a:pt x="4987" y="2494"/>
                    <a:pt x="4755" y="2561"/>
                    <a:pt x="4516" y="2617"/>
                  </a:cubicBezTo>
                  <a:cubicBezTo>
                    <a:pt x="4329" y="2662"/>
                    <a:pt x="4142" y="2695"/>
                    <a:pt x="3951" y="2711"/>
                  </a:cubicBezTo>
                  <a:cubicBezTo>
                    <a:pt x="3933" y="2714"/>
                    <a:pt x="3914" y="2714"/>
                    <a:pt x="3895" y="2714"/>
                  </a:cubicBezTo>
                  <a:cubicBezTo>
                    <a:pt x="3779" y="2714"/>
                    <a:pt x="3660" y="2688"/>
                    <a:pt x="3544" y="2685"/>
                  </a:cubicBezTo>
                  <a:cubicBezTo>
                    <a:pt x="3166" y="2662"/>
                    <a:pt x="2808" y="2561"/>
                    <a:pt x="2456" y="2430"/>
                  </a:cubicBezTo>
                  <a:cubicBezTo>
                    <a:pt x="2216" y="2340"/>
                    <a:pt x="1981" y="2255"/>
                    <a:pt x="1738" y="2172"/>
                  </a:cubicBezTo>
                  <a:cubicBezTo>
                    <a:pt x="1574" y="2116"/>
                    <a:pt x="1398" y="2090"/>
                    <a:pt x="1252" y="1978"/>
                  </a:cubicBezTo>
                  <a:cubicBezTo>
                    <a:pt x="1167" y="1914"/>
                    <a:pt x="1058" y="1877"/>
                    <a:pt x="960" y="1829"/>
                  </a:cubicBezTo>
                  <a:cubicBezTo>
                    <a:pt x="722" y="1712"/>
                    <a:pt x="475" y="1604"/>
                    <a:pt x="243" y="1470"/>
                  </a:cubicBezTo>
                  <a:cubicBezTo>
                    <a:pt x="202" y="1447"/>
                    <a:pt x="161" y="1421"/>
                    <a:pt x="120" y="1398"/>
                  </a:cubicBezTo>
                  <a:cubicBezTo>
                    <a:pt x="82" y="1447"/>
                    <a:pt x="41" y="1500"/>
                    <a:pt x="0" y="1548"/>
                  </a:cubicBezTo>
                  <a:cubicBezTo>
                    <a:pt x="175" y="1622"/>
                    <a:pt x="351" y="1690"/>
                    <a:pt x="494" y="1824"/>
                  </a:cubicBezTo>
                  <a:cubicBezTo>
                    <a:pt x="572" y="1900"/>
                    <a:pt x="684" y="1945"/>
                    <a:pt x="789" y="1989"/>
                  </a:cubicBezTo>
                  <a:cubicBezTo>
                    <a:pt x="1234" y="2176"/>
                    <a:pt x="1682" y="2355"/>
                    <a:pt x="2131" y="2535"/>
                  </a:cubicBezTo>
                  <a:cubicBezTo>
                    <a:pt x="2161" y="2550"/>
                    <a:pt x="2190" y="2569"/>
                    <a:pt x="2221" y="2569"/>
                  </a:cubicBezTo>
                  <a:cubicBezTo>
                    <a:pt x="2224" y="2569"/>
                    <a:pt x="2224" y="2564"/>
                    <a:pt x="2228" y="2564"/>
                  </a:cubicBezTo>
                  <a:lnTo>
                    <a:pt x="2276" y="2564"/>
                  </a:lnTo>
                  <a:cubicBezTo>
                    <a:pt x="2430" y="2564"/>
                    <a:pt x="2561" y="2654"/>
                    <a:pt x="2680" y="2718"/>
                  </a:cubicBezTo>
                  <a:cubicBezTo>
                    <a:pt x="2894" y="2830"/>
                    <a:pt x="3125" y="2826"/>
                    <a:pt x="3346" y="2890"/>
                  </a:cubicBezTo>
                  <a:cubicBezTo>
                    <a:pt x="3491" y="2931"/>
                    <a:pt x="3667" y="2875"/>
                    <a:pt x="3809" y="2983"/>
                  </a:cubicBezTo>
                  <a:cubicBezTo>
                    <a:pt x="3820" y="2991"/>
                    <a:pt x="3843" y="2995"/>
                    <a:pt x="3862" y="2995"/>
                  </a:cubicBezTo>
                  <a:lnTo>
                    <a:pt x="3888" y="2995"/>
                  </a:lnTo>
                  <a:cubicBezTo>
                    <a:pt x="4127" y="2950"/>
                    <a:pt x="4385" y="3002"/>
                    <a:pt x="4590" y="2823"/>
                  </a:cubicBezTo>
                  <a:lnTo>
                    <a:pt x="4594" y="2823"/>
                  </a:lnTo>
                  <a:cubicBezTo>
                    <a:pt x="4602" y="2823"/>
                    <a:pt x="4616" y="2826"/>
                    <a:pt x="4631" y="2830"/>
                  </a:cubicBezTo>
                  <a:cubicBezTo>
                    <a:pt x="4643" y="2878"/>
                    <a:pt x="4654" y="2928"/>
                    <a:pt x="4669" y="2999"/>
                  </a:cubicBezTo>
                  <a:cubicBezTo>
                    <a:pt x="4814" y="2890"/>
                    <a:pt x="4919" y="2766"/>
                    <a:pt x="5054" y="2721"/>
                  </a:cubicBezTo>
                  <a:cubicBezTo>
                    <a:pt x="5353" y="2625"/>
                    <a:pt x="5599" y="2423"/>
                    <a:pt x="5895" y="2318"/>
                  </a:cubicBezTo>
                  <a:cubicBezTo>
                    <a:pt x="5981" y="2288"/>
                    <a:pt x="6041" y="2195"/>
                    <a:pt x="6123" y="2154"/>
                  </a:cubicBezTo>
                  <a:cubicBezTo>
                    <a:pt x="6351" y="2034"/>
                    <a:pt x="6586" y="1929"/>
                    <a:pt x="6814" y="1817"/>
                  </a:cubicBezTo>
                  <a:cubicBezTo>
                    <a:pt x="6837" y="1806"/>
                    <a:pt x="6848" y="1772"/>
                    <a:pt x="6867" y="1753"/>
                  </a:cubicBezTo>
                  <a:cubicBezTo>
                    <a:pt x="7043" y="1574"/>
                    <a:pt x="7218" y="1398"/>
                    <a:pt x="7394" y="1219"/>
                  </a:cubicBezTo>
                  <a:cubicBezTo>
                    <a:pt x="7536" y="1077"/>
                    <a:pt x="7701" y="958"/>
                    <a:pt x="7779" y="752"/>
                  </a:cubicBezTo>
                  <a:cubicBezTo>
                    <a:pt x="7813" y="658"/>
                    <a:pt x="7902" y="576"/>
                    <a:pt x="7989" y="513"/>
                  </a:cubicBezTo>
                  <a:cubicBezTo>
                    <a:pt x="8182" y="366"/>
                    <a:pt x="8246" y="232"/>
                    <a:pt x="8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5" name="Google Shape;48015;p44"/>
            <p:cNvSpPr/>
            <p:nvPr/>
          </p:nvSpPr>
          <p:spPr>
            <a:xfrm>
              <a:off x="-4804267" y="2376422"/>
              <a:ext cx="297387" cy="81127"/>
            </a:xfrm>
            <a:custGeom>
              <a:avLst/>
              <a:gdLst/>
              <a:ahLst/>
              <a:cxnLst/>
              <a:rect l="l" t="t" r="r" b="b"/>
              <a:pathLst>
                <a:path w="6228" h="1699" extrusionOk="0">
                  <a:moveTo>
                    <a:pt x="78" y="1"/>
                  </a:moveTo>
                  <a:cubicBezTo>
                    <a:pt x="52" y="39"/>
                    <a:pt x="26" y="72"/>
                    <a:pt x="0" y="106"/>
                  </a:cubicBezTo>
                  <a:cubicBezTo>
                    <a:pt x="90" y="170"/>
                    <a:pt x="180" y="233"/>
                    <a:pt x="284" y="270"/>
                  </a:cubicBezTo>
                  <a:cubicBezTo>
                    <a:pt x="542" y="375"/>
                    <a:pt x="744" y="581"/>
                    <a:pt x="1024" y="655"/>
                  </a:cubicBezTo>
                  <a:cubicBezTo>
                    <a:pt x="1162" y="689"/>
                    <a:pt x="1286" y="794"/>
                    <a:pt x="1409" y="876"/>
                  </a:cubicBezTo>
                  <a:cubicBezTo>
                    <a:pt x="1469" y="913"/>
                    <a:pt x="1517" y="943"/>
                    <a:pt x="1596" y="951"/>
                  </a:cubicBezTo>
                  <a:cubicBezTo>
                    <a:pt x="1735" y="965"/>
                    <a:pt x="1869" y="1022"/>
                    <a:pt x="2000" y="1070"/>
                  </a:cubicBezTo>
                  <a:cubicBezTo>
                    <a:pt x="2082" y="1104"/>
                    <a:pt x="2153" y="1160"/>
                    <a:pt x="2235" y="1186"/>
                  </a:cubicBezTo>
                  <a:cubicBezTo>
                    <a:pt x="2396" y="1238"/>
                    <a:pt x="2580" y="1243"/>
                    <a:pt x="2718" y="1328"/>
                  </a:cubicBezTo>
                  <a:cubicBezTo>
                    <a:pt x="2946" y="1467"/>
                    <a:pt x="3222" y="1436"/>
                    <a:pt x="3443" y="1583"/>
                  </a:cubicBezTo>
                  <a:cubicBezTo>
                    <a:pt x="3458" y="1590"/>
                    <a:pt x="3480" y="1586"/>
                    <a:pt x="3503" y="1590"/>
                  </a:cubicBezTo>
                  <a:cubicBezTo>
                    <a:pt x="3648" y="1612"/>
                    <a:pt x="3791" y="1654"/>
                    <a:pt x="3936" y="1654"/>
                  </a:cubicBezTo>
                  <a:cubicBezTo>
                    <a:pt x="3943" y="1654"/>
                    <a:pt x="3951" y="1654"/>
                    <a:pt x="3959" y="1650"/>
                  </a:cubicBezTo>
                  <a:lnTo>
                    <a:pt x="3996" y="1650"/>
                  </a:lnTo>
                  <a:cubicBezTo>
                    <a:pt x="4134" y="1650"/>
                    <a:pt x="4269" y="1672"/>
                    <a:pt x="4404" y="1687"/>
                  </a:cubicBezTo>
                  <a:cubicBezTo>
                    <a:pt x="4464" y="1691"/>
                    <a:pt x="4526" y="1698"/>
                    <a:pt x="4587" y="1698"/>
                  </a:cubicBezTo>
                  <a:cubicBezTo>
                    <a:pt x="4710" y="1698"/>
                    <a:pt x="4837" y="1680"/>
                    <a:pt x="4957" y="1619"/>
                  </a:cubicBezTo>
                  <a:cubicBezTo>
                    <a:pt x="4997" y="1602"/>
                    <a:pt x="5050" y="1597"/>
                    <a:pt x="5095" y="1579"/>
                  </a:cubicBezTo>
                  <a:cubicBezTo>
                    <a:pt x="5256" y="1523"/>
                    <a:pt x="5428" y="1523"/>
                    <a:pt x="5585" y="1445"/>
                  </a:cubicBezTo>
                  <a:cubicBezTo>
                    <a:pt x="5611" y="1433"/>
                    <a:pt x="5648" y="1422"/>
                    <a:pt x="5675" y="1422"/>
                  </a:cubicBezTo>
                  <a:cubicBezTo>
                    <a:pt x="5682" y="1422"/>
                    <a:pt x="5689" y="1422"/>
                    <a:pt x="5697" y="1426"/>
                  </a:cubicBezTo>
                  <a:cubicBezTo>
                    <a:pt x="5723" y="1455"/>
                    <a:pt x="5753" y="1467"/>
                    <a:pt x="5779" y="1467"/>
                  </a:cubicBezTo>
                  <a:cubicBezTo>
                    <a:pt x="5827" y="1467"/>
                    <a:pt x="5869" y="1433"/>
                    <a:pt x="5910" y="1414"/>
                  </a:cubicBezTo>
                  <a:cubicBezTo>
                    <a:pt x="6000" y="1366"/>
                    <a:pt x="6082" y="1302"/>
                    <a:pt x="6160" y="1238"/>
                  </a:cubicBezTo>
                  <a:cubicBezTo>
                    <a:pt x="6183" y="1224"/>
                    <a:pt x="6191" y="1186"/>
                    <a:pt x="6227" y="1115"/>
                  </a:cubicBezTo>
                  <a:lnTo>
                    <a:pt x="6227" y="1115"/>
                  </a:lnTo>
                  <a:cubicBezTo>
                    <a:pt x="6119" y="1138"/>
                    <a:pt x="6052" y="1148"/>
                    <a:pt x="5989" y="1171"/>
                  </a:cubicBezTo>
                  <a:cubicBezTo>
                    <a:pt x="5817" y="1220"/>
                    <a:pt x="5652" y="1283"/>
                    <a:pt x="5477" y="1328"/>
                  </a:cubicBezTo>
                  <a:cubicBezTo>
                    <a:pt x="5128" y="1414"/>
                    <a:pt x="4788" y="1515"/>
                    <a:pt x="4419" y="1515"/>
                  </a:cubicBezTo>
                  <a:cubicBezTo>
                    <a:pt x="4347" y="1515"/>
                    <a:pt x="4273" y="1512"/>
                    <a:pt x="4198" y="1504"/>
                  </a:cubicBezTo>
                  <a:cubicBezTo>
                    <a:pt x="3753" y="1448"/>
                    <a:pt x="3315" y="1403"/>
                    <a:pt x="2886" y="1276"/>
                  </a:cubicBezTo>
                  <a:cubicBezTo>
                    <a:pt x="2789" y="1246"/>
                    <a:pt x="2684" y="1238"/>
                    <a:pt x="2590" y="1201"/>
                  </a:cubicBezTo>
                  <a:cubicBezTo>
                    <a:pt x="2423" y="1131"/>
                    <a:pt x="2266" y="1029"/>
                    <a:pt x="2097" y="969"/>
                  </a:cubicBezTo>
                  <a:cubicBezTo>
                    <a:pt x="1660" y="820"/>
                    <a:pt x="1241" y="629"/>
                    <a:pt x="834" y="416"/>
                  </a:cubicBezTo>
                  <a:cubicBezTo>
                    <a:pt x="579" y="285"/>
                    <a:pt x="329" y="144"/>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6" name="Google Shape;48016;p44"/>
            <p:cNvSpPr/>
            <p:nvPr/>
          </p:nvSpPr>
          <p:spPr>
            <a:xfrm>
              <a:off x="-4012476" y="1912865"/>
              <a:ext cx="279242" cy="19578"/>
            </a:xfrm>
            <a:custGeom>
              <a:avLst/>
              <a:gdLst/>
              <a:ahLst/>
              <a:cxnLst/>
              <a:rect l="l" t="t" r="r" b="b"/>
              <a:pathLst>
                <a:path w="5848" h="410" extrusionOk="0">
                  <a:moveTo>
                    <a:pt x="3241" y="1"/>
                  </a:moveTo>
                  <a:cubicBezTo>
                    <a:pt x="3151" y="1"/>
                    <a:pt x="3066" y="23"/>
                    <a:pt x="2983" y="46"/>
                  </a:cubicBezTo>
                  <a:cubicBezTo>
                    <a:pt x="2677" y="128"/>
                    <a:pt x="2366" y="76"/>
                    <a:pt x="2060" y="118"/>
                  </a:cubicBezTo>
                  <a:cubicBezTo>
                    <a:pt x="1787" y="151"/>
                    <a:pt x="1514" y="158"/>
                    <a:pt x="1241" y="173"/>
                  </a:cubicBezTo>
                  <a:cubicBezTo>
                    <a:pt x="916" y="192"/>
                    <a:pt x="587" y="211"/>
                    <a:pt x="258" y="230"/>
                  </a:cubicBezTo>
                  <a:cubicBezTo>
                    <a:pt x="154" y="233"/>
                    <a:pt x="60" y="266"/>
                    <a:pt x="0" y="353"/>
                  </a:cubicBezTo>
                  <a:cubicBezTo>
                    <a:pt x="4" y="371"/>
                    <a:pt x="8" y="390"/>
                    <a:pt x="11" y="409"/>
                  </a:cubicBezTo>
                  <a:cubicBezTo>
                    <a:pt x="142" y="397"/>
                    <a:pt x="277" y="387"/>
                    <a:pt x="408" y="379"/>
                  </a:cubicBezTo>
                  <a:cubicBezTo>
                    <a:pt x="632" y="364"/>
                    <a:pt x="853" y="353"/>
                    <a:pt x="1077" y="342"/>
                  </a:cubicBezTo>
                  <a:cubicBezTo>
                    <a:pt x="1267" y="330"/>
                    <a:pt x="1455" y="323"/>
                    <a:pt x="1645" y="304"/>
                  </a:cubicBezTo>
                  <a:cubicBezTo>
                    <a:pt x="1839" y="285"/>
                    <a:pt x="2034" y="244"/>
                    <a:pt x="2228" y="230"/>
                  </a:cubicBezTo>
                  <a:cubicBezTo>
                    <a:pt x="2528" y="207"/>
                    <a:pt x="2826" y="196"/>
                    <a:pt x="3129" y="177"/>
                  </a:cubicBezTo>
                  <a:cubicBezTo>
                    <a:pt x="3263" y="170"/>
                    <a:pt x="3402" y="140"/>
                    <a:pt x="3540" y="140"/>
                  </a:cubicBezTo>
                  <a:lnTo>
                    <a:pt x="3574" y="140"/>
                  </a:lnTo>
                  <a:cubicBezTo>
                    <a:pt x="4011" y="158"/>
                    <a:pt x="4445" y="211"/>
                    <a:pt x="4878" y="211"/>
                  </a:cubicBezTo>
                  <a:lnTo>
                    <a:pt x="5009" y="211"/>
                  </a:lnTo>
                  <a:cubicBezTo>
                    <a:pt x="5118" y="211"/>
                    <a:pt x="5223" y="218"/>
                    <a:pt x="5327" y="230"/>
                  </a:cubicBezTo>
                  <a:cubicBezTo>
                    <a:pt x="5432" y="237"/>
                    <a:pt x="5537" y="248"/>
                    <a:pt x="5641" y="248"/>
                  </a:cubicBezTo>
                  <a:cubicBezTo>
                    <a:pt x="5668" y="248"/>
                    <a:pt x="5694" y="248"/>
                    <a:pt x="5723" y="244"/>
                  </a:cubicBezTo>
                  <a:cubicBezTo>
                    <a:pt x="5757" y="244"/>
                    <a:pt x="5791" y="222"/>
                    <a:pt x="5847" y="199"/>
                  </a:cubicBezTo>
                  <a:cubicBezTo>
                    <a:pt x="5668" y="106"/>
                    <a:pt x="5503" y="106"/>
                    <a:pt x="5335" y="99"/>
                  </a:cubicBezTo>
                  <a:cubicBezTo>
                    <a:pt x="5076" y="91"/>
                    <a:pt x="4815" y="39"/>
                    <a:pt x="4557" y="39"/>
                  </a:cubicBezTo>
                  <a:cubicBezTo>
                    <a:pt x="4519" y="39"/>
                    <a:pt x="4482" y="39"/>
                    <a:pt x="4445" y="42"/>
                  </a:cubicBezTo>
                  <a:lnTo>
                    <a:pt x="4336" y="42"/>
                  </a:lnTo>
                  <a:cubicBezTo>
                    <a:pt x="4258" y="42"/>
                    <a:pt x="4183" y="39"/>
                    <a:pt x="4108" y="35"/>
                  </a:cubicBezTo>
                  <a:cubicBezTo>
                    <a:pt x="4030" y="31"/>
                    <a:pt x="3955" y="28"/>
                    <a:pt x="3877" y="28"/>
                  </a:cubicBezTo>
                  <a:cubicBezTo>
                    <a:pt x="3757" y="28"/>
                    <a:pt x="3637" y="39"/>
                    <a:pt x="3514" y="76"/>
                  </a:cubicBezTo>
                  <a:cubicBezTo>
                    <a:pt x="3514" y="80"/>
                    <a:pt x="3510" y="80"/>
                    <a:pt x="3506" y="80"/>
                  </a:cubicBezTo>
                  <a:cubicBezTo>
                    <a:pt x="3492" y="80"/>
                    <a:pt x="3473" y="73"/>
                    <a:pt x="3458" y="65"/>
                  </a:cubicBezTo>
                  <a:cubicBezTo>
                    <a:pt x="3387" y="16"/>
                    <a:pt x="3316" y="1"/>
                    <a:pt x="3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7" name="Google Shape;48017;p44"/>
            <p:cNvSpPr/>
            <p:nvPr/>
          </p:nvSpPr>
          <p:spPr>
            <a:xfrm>
              <a:off x="-4863572" y="2452487"/>
              <a:ext cx="274801" cy="102853"/>
            </a:xfrm>
            <a:custGeom>
              <a:avLst/>
              <a:gdLst/>
              <a:ahLst/>
              <a:cxnLst/>
              <a:rect l="l" t="t" r="r" b="b"/>
              <a:pathLst>
                <a:path w="5755" h="2154" extrusionOk="0">
                  <a:moveTo>
                    <a:pt x="68" y="0"/>
                  </a:moveTo>
                  <a:cubicBezTo>
                    <a:pt x="46" y="26"/>
                    <a:pt x="23" y="57"/>
                    <a:pt x="1" y="83"/>
                  </a:cubicBezTo>
                  <a:cubicBezTo>
                    <a:pt x="121" y="169"/>
                    <a:pt x="244" y="247"/>
                    <a:pt x="371" y="330"/>
                  </a:cubicBezTo>
                  <a:cubicBezTo>
                    <a:pt x="465" y="390"/>
                    <a:pt x="569" y="442"/>
                    <a:pt x="666" y="497"/>
                  </a:cubicBezTo>
                  <a:cubicBezTo>
                    <a:pt x="730" y="535"/>
                    <a:pt x="786" y="584"/>
                    <a:pt x="853" y="621"/>
                  </a:cubicBezTo>
                  <a:cubicBezTo>
                    <a:pt x="1096" y="759"/>
                    <a:pt x="1336" y="898"/>
                    <a:pt x="1601" y="1003"/>
                  </a:cubicBezTo>
                  <a:cubicBezTo>
                    <a:pt x="1948" y="1141"/>
                    <a:pt x="2274" y="1343"/>
                    <a:pt x="2625" y="1462"/>
                  </a:cubicBezTo>
                  <a:cubicBezTo>
                    <a:pt x="3040" y="1601"/>
                    <a:pt x="3448" y="1753"/>
                    <a:pt x="3862" y="1888"/>
                  </a:cubicBezTo>
                  <a:cubicBezTo>
                    <a:pt x="4207" y="2000"/>
                    <a:pt x="4557" y="2015"/>
                    <a:pt x="4905" y="2090"/>
                  </a:cubicBezTo>
                  <a:cubicBezTo>
                    <a:pt x="5178" y="2146"/>
                    <a:pt x="5466" y="2135"/>
                    <a:pt x="5754" y="2154"/>
                  </a:cubicBezTo>
                  <a:cubicBezTo>
                    <a:pt x="5720" y="2050"/>
                    <a:pt x="5642" y="2027"/>
                    <a:pt x="5559" y="2015"/>
                  </a:cubicBezTo>
                  <a:cubicBezTo>
                    <a:pt x="5414" y="1993"/>
                    <a:pt x="5264" y="1971"/>
                    <a:pt x="5118" y="1960"/>
                  </a:cubicBezTo>
                  <a:cubicBezTo>
                    <a:pt x="4943" y="1945"/>
                    <a:pt x="4764" y="1960"/>
                    <a:pt x="4591" y="1922"/>
                  </a:cubicBezTo>
                  <a:cubicBezTo>
                    <a:pt x="4547" y="1910"/>
                    <a:pt x="4502" y="1910"/>
                    <a:pt x="4457" y="1910"/>
                  </a:cubicBezTo>
                  <a:lnTo>
                    <a:pt x="4378" y="1910"/>
                  </a:lnTo>
                  <a:cubicBezTo>
                    <a:pt x="4270" y="1910"/>
                    <a:pt x="4165" y="1900"/>
                    <a:pt x="4079" y="1810"/>
                  </a:cubicBezTo>
                  <a:cubicBezTo>
                    <a:pt x="4079" y="1806"/>
                    <a:pt x="4076" y="1806"/>
                    <a:pt x="4076" y="1806"/>
                  </a:cubicBezTo>
                  <a:lnTo>
                    <a:pt x="4060" y="1806"/>
                  </a:lnTo>
                  <a:cubicBezTo>
                    <a:pt x="3780" y="1727"/>
                    <a:pt x="3496" y="1664"/>
                    <a:pt x="3223" y="1570"/>
                  </a:cubicBezTo>
                  <a:cubicBezTo>
                    <a:pt x="2942" y="1474"/>
                    <a:pt x="2678" y="1346"/>
                    <a:pt x="2401" y="1238"/>
                  </a:cubicBezTo>
                  <a:cubicBezTo>
                    <a:pt x="2278" y="1189"/>
                    <a:pt x="2131" y="1170"/>
                    <a:pt x="2019" y="1099"/>
                  </a:cubicBezTo>
                  <a:cubicBezTo>
                    <a:pt x="1650" y="864"/>
                    <a:pt x="1223" y="730"/>
                    <a:pt x="861" y="475"/>
                  </a:cubicBezTo>
                  <a:cubicBezTo>
                    <a:pt x="786" y="423"/>
                    <a:pt x="689" y="404"/>
                    <a:pt x="606" y="356"/>
                  </a:cubicBezTo>
                  <a:cubicBezTo>
                    <a:pt x="442" y="255"/>
                    <a:pt x="278" y="147"/>
                    <a:pt x="116" y="35"/>
                  </a:cubicBezTo>
                  <a:cubicBezTo>
                    <a:pt x="98" y="23"/>
                    <a:pt x="83" y="12"/>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8" name="Google Shape;48018;p44"/>
            <p:cNvSpPr/>
            <p:nvPr/>
          </p:nvSpPr>
          <p:spPr>
            <a:xfrm>
              <a:off x="-4819833" y="2396286"/>
              <a:ext cx="261718" cy="85568"/>
            </a:xfrm>
            <a:custGeom>
              <a:avLst/>
              <a:gdLst/>
              <a:ahLst/>
              <a:cxnLst/>
              <a:rect l="l" t="t" r="r" b="b"/>
              <a:pathLst>
                <a:path w="5481" h="1792" extrusionOk="0">
                  <a:moveTo>
                    <a:pt x="83" y="0"/>
                  </a:moveTo>
                  <a:cubicBezTo>
                    <a:pt x="57" y="34"/>
                    <a:pt x="30" y="68"/>
                    <a:pt x="1" y="101"/>
                  </a:cubicBezTo>
                  <a:cubicBezTo>
                    <a:pt x="8" y="104"/>
                    <a:pt x="12" y="109"/>
                    <a:pt x="16" y="109"/>
                  </a:cubicBezTo>
                  <a:cubicBezTo>
                    <a:pt x="244" y="239"/>
                    <a:pt x="472" y="370"/>
                    <a:pt x="703" y="494"/>
                  </a:cubicBezTo>
                  <a:cubicBezTo>
                    <a:pt x="894" y="598"/>
                    <a:pt x="1084" y="699"/>
                    <a:pt x="1283" y="789"/>
                  </a:cubicBezTo>
                  <a:cubicBezTo>
                    <a:pt x="1650" y="953"/>
                    <a:pt x="2019" y="1110"/>
                    <a:pt x="2393" y="1264"/>
                  </a:cubicBezTo>
                  <a:cubicBezTo>
                    <a:pt x="2602" y="1346"/>
                    <a:pt x="2816" y="1417"/>
                    <a:pt x="3029" y="1488"/>
                  </a:cubicBezTo>
                  <a:cubicBezTo>
                    <a:pt x="3220" y="1555"/>
                    <a:pt x="3410" y="1622"/>
                    <a:pt x="3605" y="1679"/>
                  </a:cubicBezTo>
                  <a:cubicBezTo>
                    <a:pt x="3694" y="1705"/>
                    <a:pt x="3791" y="1701"/>
                    <a:pt x="3888" y="1709"/>
                  </a:cubicBezTo>
                  <a:cubicBezTo>
                    <a:pt x="3914" y="1710"/>
                    <a:pt x="3942" y="1710"/>
                    <a:pt x="3969" y="1710"/>
                  </a:cubicBezTo>
                  <a:cubicBezTo>
                    <a:pt x="3997" y="1710"/>
                    <a:pt x="4025" y="1710"/>
                    <a:pt x="4053" y="1712"/>
                  </a:cubicBezTo>
                  <a:cubicBezTo>
                    <a:pt x="4326" y="1738"/>
                    <a:pt x="4602" y="1764"/>
                    <a:pt x="4879" y="1787"/>
                  </a:cubicBezTo>
                  <a:cubicBezTo>
                    <a:pt x="4913" y="1791"/>
                    <a:pt x="4947" y="1791"/>
                    <a:pt x="4983" y="1791"/>
                  </a:cubicBezTo>
                  <a:cubicBezTo>
                    <a:pt x="5036" y="1791"/>
                    <a:pt x="5092" y="1787"/>
                    <a:pt x="5144" y="1776"/>
                  </a:cubicBezTo>
                  <a:cubicBezTo>
                    <a:pt x="5253" y="1753"/>
                    <a:pt x="5373" y="1731"/>
                    <a:pt x="5480" y="1596"/>
                  </a:cubicBezTo>
                  <a:lnTo>
                    <a:pt x="5480" y="1596"/>
                  </a:lnTo>
                  <a:cubicBezTo>
                    <a:pt x="5402" y="1612"/>
                    <a:pt x="5365" y="1619"/>
                    <a:pt x="5328" y="1622"/>
                  </a:cubicBezTo>
                  <a:cubicBezTo>
                    <a:pt x="5171" y="1652"/>
                    <a:pt x="5009" y="1683"/>
                    <a:pt x="4849" y="1683"/>
                  </a:cubicBezTo>
                  <a:cubicBezTo>
                    <a:pt x="4771" y="1683"/>
                    <a:pt x="4688" y="1674"/>
                    <a:pt x="4606" y="1657"/>
                  </a:cubicBezTo>
                  <a:cubicBezTo>
                    <a:pt x="4404" y="1612"/>
                    <a:pt x="4202" y="1589"/>
                    <a:pt x="3997" y="1589"/>
                  </a:cubicBezTo>
                  <a:cubicBezTo>
                    <a:pt x="3948" y="1589"/>
                    <a:pt x="3900" y="1589"/>
                    <a:pt x="3855" y="1593"/>
                  </a:cubicBezTo>
                  <a:lnTo>
                    <a:pt x="3843" y="1593"/>
                  </a:lnTo>
                  <a:cubicBezTo>
                    <a:pt x="3806" y="1593"/>
                    <a:pt x="3769" y="1581"/>
                    <a:pt x="3735" y="1570"/>
                  </a:cubicBezTo>
                  <a:cubicBezTo>
                    <a:pt x="3503" y="1500"/>
                    <a:pt x="3272" y="1424"/>
                    <a:pt x="3040" y="1353"/>
                  </a:cubicBezTo>
                  <a:cubicBezTo>
                    <a:pt x="2811" y="1286"/>
                    <a:pt x="2569" y="1256"/>
                    <a:pt x="2363" y="1148"/>
                  </a:cubicBezTo>
                  <a:cubicBezTo>
                    <a:pt x="2057" y="987"/>
                    <a:pt x="1717" y="905"/>
                    <a:pt x="1410" y="729"/>
                  </a:cubicBezTo>
                  <a:cubicBezTo>
                    <a:pt x="1174" y="594"/>
                    <a:pt x="909" y="508"/>
                    <a:pt x="677" y="351"/>
                  </a:cubicBezTo>
                  <a:cubicBezTo>
                    <a:pt x="498" y="232"/>
                    <a:pt x="296" y="157"/>
                    <a:pt x="120" y="23"/>
                  </a:cubicBezTo>
                  <a:cubicBezTo>
                    <a:pt x="109" y="11"/>
                    <a:pt x="94" y="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9" name="Google Shape;48019;p44"/>
            <p:cNvSpPr/>
            <p:nvPr/>
          </p:nvSpPr>
          <p:spPr>
            <a:xfrm>
              <a:off x="-4886970" y="2481233"/>
              <a:ext cx="215305" cy="105193"/>
            </a:xfrm>
            <a:custGeom>
              <a:avLst/>
              <a:gdLst/>
              <a:ahLst/>
              <a:cxnLst/>
              <a:rect l="l" t="t" r="r" b="b"/>
              <a:pathLst>
                <a:path w="4509" h="2203" extrusionOk="0">
                  <a:moveTo>
                    <a:pt x="57" y="0"/>
                  </a:moveTo>
                  <a:cubicBezTo>
                    <a:pt x="39" y="23"/>
                    <a:pt x="20" y="49"/>
                    <a:pt x="1" y="71"/>
                  </a:cubicBezTo>
                  <a:cubicBezTo>
                    <a:pt x="20" y="94"/>
                    <a:pt x="35" y="124"/>
                    <a:pt x="42" y="161"/>
                  </a:cubicBezTo>
                  <a:cubicBezTo>
                    <a:pt x="50" y="195"/>
                    <a:pt x="102" y="225"/>
                    <a:pt x="140" y="251"/>
                  </a:cubicBezTo>
                  <a:cubicBezTo>
                    <a:pt x="185" y="277"/>
                    <a:pt x="233" y="304"/>
                    <a:pt x="282" y="318"/>
                  </a:cubicBezTo>
                  <a:cubicBezTo>
                    <a:pt x="566" y="411"/>
                    <a:pt x="768" y="632"/>
                    <a:pt x="1018" y="782"/>
                  </a:cubicBezTo>
                  <a:cubicBezTo>
                    <a:pt x="1332" y="965"/>
                    <a:pt x="1653" y="1141"/>
                    <a:pt x="1983" y="1275"/>
                  </a:cubicBezTo>
                  <a:cubicBezTo>
                    <a:pt x="2356" y="1425"/>
                    <a:pt x="2692" y="1653"/>
                    <a:pt x="3092" y="1746"/>
                  </a:cubicBezTo>
                  <a:cubicBezTo>
                    <a:pt x="3422" y="1829"/>
                    <a:pt x="3743" y="1955"/>
                    <a:pt x="4065" y="2064"/>
                  </a:cubicBezTo>
                  <a:cubicBezTo>
                    <a:pt x="4165" y="2098"/>
                    <a:pt x="4262" y="2150"/>
                    <a:pt x="4364" y="2183"/>
                  </a:cubicBezTo>
                  <a:cubicBezTo>
                    <a:pt x="4405" y="2198"/>
                    <a:pt x="4450" y="2195"/>
                    <a:pt x="4509" y="2202"/>
                  </a:cubicBezTo>
                  <a:cubicBezTo>
                    <a:pt x="4416" y="2060"/>
                    <a:pt x="4416" y="2064"/>
                    <a:pt x="4244" y="2008"/>
                  </a:cubicBezTo>
                  <a:cubicBezTo>
                    <a:pt x="3765" y="1843"/>
                    <a:pt x="3275" y="1709"/>
                    <a:pt x="2820" y="1484"/>
                  </a:cubicBezTo>
                  <a:cubicBezTo>
                    <a:pt x="2704" y="1425"/>
                    <a:pt x="2577" y="1387"/>
                    <a:pt x="2457" y="1343"/>
                  </a:cubicBezTo>
                  <a:cubicBezTo>
                    <a:pt x="2375" y="1308"/>
                    <a:pt x="2289" y="1286"/>
                    <a:pt x="2207" y="1253"/>
                  </a:cubicBezTo>
                  <a:cubicBezTo>
                    <a:pt x="2091" y="1201"/>
                    <a:pt x="1975" y="1137"/>
                    <a:pt x="1859" y="1081"/>
                  </a:cubicBezTo>
                  <a:cubicBezTo>
                    <a:pt x="1661" y="987"/>
                    <a:pt x="1459" y="901"/>
                    <a:pt x="1269" y="797"/>
                  </a:cubicBezTo>
                  <a:cubicBezTo>
                    <a:pt x="1044" y="673"/>
                    <a:pt x="827" y="542"/>
                    <a:pt x="618" y="397"/>
                  </a:cubicBezTo>
                  <a:cubicBezTo>
                    <a:pt x="431" y="266"/>
                    <a:pt x="222" y="165"/>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0" name="Google Shape;48020;p44"/>
            <p:cNvSpPr/>
            <p:nvPr/>
          </p:nvSpPr>
          <p:spPr>
            <a:xfrm>
              <a:off x="-4508885" y="2295056"/>
              <a:ext cx="154471" cy="134464"/>
            </a:xfrm>
            <a:custGeom>
              <a:avLst/>
              <a:gdLst/>
              <a:ahLst/>
              <a:cxnLst/>
              <a:rect l="l" t="t" r="r" b="b"/>
              <a:pathLst>
                <a:path w="3235" h="2816" extrusionOk="0">
                  <a:moveTo>
                    <a:pt x="3152" y="0"/>
                  </a:moveTo>
                  <a:cubicBezTo>
                    <a:pt x="3118" y="76"/>
                    <a:pt x="3103" y="173"/>
                    <a:pt x="3062" y="183"/>
                  </a:cubicBezTo>
                  <a:cubicBezTo>
                    <a:pt x="2950" y="218"/>
                    <a:pt x="2924" y="304"/>
                    <a:pt x="2876" y="382"/>
                  </a:cubicBezTo>
                  <a:cubicBezTo>
                    <a:pt x="2793" y="516"/>
                    <a:pt x="2700" y="644"/>
                    <a:pt x="2610" y="767"/>
                  </a:cubicBezTo>
                  <a:cubicBezTo>
                    <a:pt x="2546" y="856"/>
                    <a:pt x="2467" y="935"/>
                    <a:pt x="2408" y="1025"/>
                  </a:cubicBezTo>
                  <a:cubicBezTo>
                    <a:pt x="2172" y="1380"/>
                    <a:pt x="1866" y="1675"/>
                    <a:pt x="1525" y="1915"/>
                  </a:cubicBezTo>
                  <a:cubicBezTo>
                    <a:pt x="1077" y="2229"/>
                    <a:pt x="602" y="2509"/>
                    <a:pt x="83" y="2700"/>
                  </a:cubicBezTo>
                  <a:cubicBezTo>
                    <a:pt x="57" y="2707"/>
                    <a:pt x="31" y="2718"/>
                    <a:pt x="0" y="2730"/>
                  </a:cubicBezTo>
                  <a:cubicBezTo>
                    <a:pt x="67" y="2793"/>
                    <a:pt x="124" y="2816"/>
                    <a:pt x="176" y="2816"/>
                  </a:cubicBezTo>
                  <a:cubicBezTo>
                    <a:pt x="221" y="2816"/>
                    <a:pt x="266" y="2797"/>
                    <a:pt x="303" y="2778"/>
                  </a:cubicBezTo>
                  <a:cubicBezTo>
                    <a:pt x="602" y="2617"/>
                    <a:pt x="897" y="2457"/>
                    <a:pt x="1193" y="2292"/>
                  </a:cubicBezTo>
                  <a:cubicBezTo>
                    <a:pt x="1271" y="2251"/>
                    <a:pt x="1361" y="2221"/>
                    <a:pt x="1421" y="2157"/>
                  </a:cubicBezTo>
                  <a:cubicBezTo>
                    <a:pt x="1611" y="1971"/>
                    <a:pt x="1862" y="1866"/>
                    <a:pt x="2038" y="1649"/>
                  </a:cubicBezTo>
                  <a:cubicBezTo>
                    <a:pt x="2146" y="1518"/>
                    <a:pt x="2292" y="1413"/>
                    <a:pt x="2374" y="1249"/>
                  </a:cubicBezTo>
                  <a:cubicBezTo>
                    <a:pt x="2400" y="1197"/>
                    <a:pt x="2457" y="1160"/>
                    <a:pt x="2498" y="1115"/>
                  </a:cubicBezTo>
                  <a:cubicBezTo>
                    <a:pt x="2576" y="1029"/>
                    <a:pt x="2658" y="946"/>
                    <a:pt x="2729" y="856"/>
                  </a:cubicBezTo>
                  <a:cubicBezTo>
                    <a:pt x="2793" y="778"/>
                    <a:pt x="2823" y="677"/>
                    <a:pt x="2893" y="614"/>
                  </a:cubicBezTo>
                  <a:cubicBezTo>
                    <a:pt x="3040" y="487"/>
                    <a:pt x="3081" y="307"/>
                    <a:pt x="3181" y="161"/>
                  </a:cubicBezTo>
                  <a:cubicBezTo>
                    <a:pt x="3226" y="102"/>
                    <a:pt x="3234" y="53"/>
                    <a:pt x="3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1" name="Google Shape;48021;p44"/>
            <p:cNvSpPr/>
            <p:nvPr/>
          </p:nvSpPr>
          <p:spPr>
            <a:xfrm>
              <a:off x="-4904924" y="2501240"/>
              <a:ext cx="227911" cy="113406"/>
            </a:xfrm>
            <a:custGeom>
              <a:avLst/>
              <a:gdLst/>
              <a:ahLst/>
              <a:cxnLst/>
              <a:rect l="l" t="t" r="r" b="b"/>
              <a:pathLst>
                <a:path w="4773" h="2375" extrusionOk="0">
                  <a:moveTo>
                    <a:pt x="74" y="0"/>
                  </a:moveTo>
                  <a:cubicBezTo>
                    <a:pt x="48" y="30"/>
                    <a:pt x="22" y="56"/>
                    <a:pt x="0" y="82"/>
                  </a:cubicBezTo>
                  <a:cubicBezTo>
                    <a:pt x="52" y="142"/>
                    <a:pt x="85" y="225"/>
                    <a:pt x="164" y="266"/>
                  </a:cubicBezTo>
                  <a:cubicBezTo>
                    <a:pt x="418" y="408"/>
                    <a:pt x="658" y="572"/>
                    <a:pt x="897" y="741"/>
                  </a:cubicBezTo>
                  <a:cubicBezTo>
                    <a:pt x="1222" y="965"/>
                    <a:pt x="1584" y="1125"/>
                    <a:pt x="1929" y="1312"/>
                  </a:cubicBezTo>
                  <a:cubicBezTo>
                    <a:pt x="2052" y="1379"/>
                    <a:pt x="2179" y="1439"/>
                    <a:pt x="2306" y="1495"/>
                  </a:cubicBezTo>
                  <a:cubicBezTo>
                    <a:pt x="2512" y="1581"/>
                    <a:pt x="2721" y="1664"/>
                    <a:pt x="2923" y="1750"/>
                  </a:cubicBezTo>
                  <a:cubicBezTo>
                    <a:pt x="3005" y="1787"/>
                    <a:pt x="3080" y="1840"/>
                    <a:pt x="3162" y="1869"/>
                  </a:cubicBezTo>
                  <a:cubicBezTo>
                    <a:pt x="3611" y="2023"/>
                    <a:pt x="4055" y="2168"/>
                    <a:pt x="4504" y="2314"/>
                  </a:cubicBezTo>
                  <a:cubicBezTo>
                    <a:pt x="4575" y="2340"/>
                    <a:pt x="4654" y="2347"/>
                    <a:pt x="4773" y="2374"/>
                  </a:cubicBezTo>
                  <a:cubicBezTo>
                    <a:pt x="4650" y="2217"/>
                    <a:pt x="4515" y="2198"/>
                    <a:pt x="4388" y="2164"/>
                  </a:cubicBezTo>
                  <a:cubicBezTo>
                    <a:pt x="4257" y="2128"/>
                    <a:pt x="4127" y="2097"/>
                    <a:pt x="4000" y="2052"/>
                  </a:cubicBezTo>
                  <a:cubicBezTo>
                    <a:pt x="3768" y="1971"/>
                    <a:pt x="3536" y="1873"/>
                    <a:pt x="3301" y="1783"/>
                  </a:cubicBezTo>
                  <a:cubicBezTo>
                    <a:pt x="3118" y="1712"/>
                    <a:pt x="2930" y="1648"/>
                    <a:pt x="2751" y="1570"/>
                  </a:cubicBezTo>
                  <a:cubicBezTo>
                    <a:pt x="2500" y="1465"/>
                    <a:pt x="2257" y="1350"/>
                    <a:pt x="2011" y="1238"/>
                  </a:cubicBezTo>
                  <a:cubicBezTo>
                    <a:pt x="1872" y="1177"/>
                    <a:pt x="1731" y="1125"/>
                    <a:pt x="1600" y="1051"/>
                  </a:cubicBezTo>
                  <a:cubicBezTo>
                    <a:pt x="1263" y="856"/>
                    <a:pt x="927" y="662"/>
                    <a:pt x="601" y="449"/>
                  </a:cubicBezTo>
                  <a:cubicBezTo>
                    <a:pt x="407" y="318"/>
                    <a:pt x="179" y="217"/>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2" name="Google Shape;48022;p44"/>
            <p:cNvSpPr/>
            <p:nvPr/>
          </p:nvSpPr>
          <p:spPr>
            <a:xfrm>
              <a:off x="-4026944" y="2088728"/>
              <a:ext cx="233736" cy="27695"/>
            </a:xfrm>
            <a:custGeom>
              <a:avLst/>
              <a:gdLst/>
              <a:ahLst/>
              <a:cxnLst/>
              <a:rect l="l" t="t" r="r" b="b"/>
              <a:pathLst>
                <a:path w="4895" h="580" extrusionOk="0">
                  <a:moveTo>
                    <a:pt x="4090" y="1"/>
                  </a:moveTo>
                  <a:cubicBezTo>
                    <a:pt x="3825" y="1"/>
                    <a:pt x="3563" y="37"/>
                    <a:pt x="3302" y="56"/>
                  </a:cubicBezTo>
                  <a:cubicBezTo>
                    <a:pt x="3058" y="72"/>
                    <a:pt x="2815" y="105"/>
                    <a:pt x="2569" y="131"/>
                  </a:cubicBezTo>
                  <a:cubicBezTo>
                    <a:pt x="2315" y="153"/>
                    <a:pt x="2060" y="180"/>
                    <a:pt x="1806" y="206"/>
                  </a:cubicBezTo>
                  <a:cubicBezTo>
                    <a:pt x="1608" y="221"/>
                    <a:pt x="1410" y="247"/>
                    <a:pt x="1211" y="247"/>
                  </a:cubicBezTo>
                  <a:cubicBezTo>
                    <a:pt x="1025" y="251"/>
                    <a:pt x="845" y="281"/>
                    <a:pt x="669" y="325"/>
                  </a:cubicBezTo>
                  <a:cubicBezTo>
                    <a:pt x="543" y="360"/>
                    <a:pt x="415" y="386"/>
                    <a:pt x="288" y="415"/>
                  </a:cubicBezTo>
                  <a:cubicBezTo>
                    <a:pt x="195" y="441"/>
                    <a:pt x="98" y="472"/>
                    <a:pt x="0" y="501"/>
                  </a:cubicBezTo>
                  <a:cubicBezTo>
                    <a:pt x="27" y="561"/>
                    <a:pt x="60" y="579"/>
                    <a:pt x="94" y="579"/>
                  </a:cubicBezTo>
                  <a:cubicBezTo>
                    <a:pt x="117" y="579"/>
                    <a:pt x="143" y="569"/>
                    <a:pt x="169" y="565"/>
                  </a:cubicBezTo>
                  <a:cubicBezTo>
                    <a:pt x="434" y="505"/>
                    <a:pt x="692" y="415"/>
                    <a:pt x="965" y="386"/>
                  </a:cubicBezTo>
                  <a:cubicBezTo>
                    <a:pt x="1230" y="355"/>
                    <a:pt x="1503" y="333"/>
                    <a:pt x="1772" y="307"/>
                  </a:cubicBezTo>
                  <a:cubicBezTo>
                    <a:pt x="2086" y="273"/>
                    <a:pt x="2404" y="247"/>
                    <a:pt x="2718" y="213"/>
                  </a:cubicBezTo>
                  <a:cubicBezTo>
                    <a:pt x="2972" y="187"/>
                    <a:pt x="3226" y="158"/>
                    <a:pt x="3477" y="127"/>
                  </a:cubicBezTo>
                  <a:cubicBezTo>
                    <a:pt x="3544" y="120"/>
                    <a:pt x="3608" y="101"/>
                    <a:pt x="3675" y="101"/>
                  </a:cubicBezTo>
                  <a:lnTo>
                    <a:pt x="3709" y="101"/>
                  </a:lnTo>
                  <a:cubicBezTo>
                    <a:pt x="3795" y="113"/>
                    <a:pt x="3880" y="116"/>
                    <a:pt x="3966" y="116"/>
                  </a:cubicBezTo>
                  <a:cubicBezTo>
                    <a:pt x="4042" y="116"/>
                    <a:pt x="4116" y="116"/>
                    <a:pt x="4194" y="113"/>
                  </a:cubicBezTo>
                  <a:cubicBezTo>
                    <a:pt x="4270" y="108"/>
                    <a:pt x="4344" y="105"/>
                    <a:pt x="4423" y="105"/>
                  </a:cubicBezTo>
                  <a:cubicBezTo>
                    <a:pt x="4531" y="105"/>
                    <a:pt x="4639" y="113"/>
                    <a:pt x="4748" y="131"/>
                  </a:cubicBezTo>
                  <a:cubicBezTo>
                    <a:pt x="4759" y="135"/>
                    <a:pt x="4770" y="135"/>
                    <a:pt x="4782" y="135"/>
                  </a:cubicBezTo>
                  <a:cubicBezTo>
                    <a:pt x="4841" y="135"/>
                    <a:pt x="4875" y="98"/>
                    <a:pt x="4894" y="11"/>
                  </a:cubicBezTo>
                  <a:cubicBezTo>
                    <a:pt x="4759" y="11"/>
                    <a:pt x="4636" y="23"/>
                    <a:pt x="4513" y="23"/>
                  </a:cubicBezTo>
                  <a:cubicBezTo>
                    <a:pt x="4453" y="23"/>
                    <a:pt x="4396" y="19"/>
                    <a:pt x="4340" y="11"/>
                  </a:cubicBezTo>
                  <a:cubicBezTo>
                    <a:pt x="4254" y="4"/>
                    <a:pt x="4172" y="1"/>
                    <a:pt x="4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3" name="Google Shape;48023;p44"/>
            <p:cNvSpPr/>
            <p:nvPr/>
          </p:nvSpPr>
          <p:spPr>
            <a:xfrm>
              <a:off x="-4150808" y="2142303"/>
              <a:ext cx="127493" cy="105337"/>
            </a:xfrm>
            <a:custGeom>
              <a:avLst/>
              <a:gdLst/>
              <a:ahLst/>
              <a:cxnLst/>
              <a:rect l="l" t="t" r="r" b="b"/>
              <a:pathLst>
                <a:path w="2670" h="2206" extrusionOk="0">
                  <a:moveTo>
                    <a:pt x="2666" y="0"/>
                  </a:moveTo>
                  <a:cubicBezTo>
                    <a:pt x="2580" y="0"/>
                    <a:pt x="2516" y="30"/>
                    <a:pt x="2445" y="49"/>
                  </a:cubicBezTo>
                  <a:cubicBezTo>
                    <a:pt x="2363" y="67"/>
                    <a:pt x="2280" y="93"/>
                    <a:pt x="2198" y="93"/>
                  </a:cubicBezTo>
                  <a:cubicBezTo>
                    <a:pt x="2183" y="93"/>
                    <a:pt x="2164" y="93"/>
                    <a:pt x="2150" y="90"/>
                  </a:cubicBezTo>
                  <a:cubicBezTo>
                    <a:pt x="2128" y="85"/>
                    <a:pt x="2112" y="82"/>
                    <a:pt x="2097" y="82"/>
                  </a:cubicBezTo>
                  <a:cubicBezTo>
                    <a:pt x="2015" y="82"/>
                    <a:pt x="1978" y="127"/>
                    <a:pt x="1944" y="202"/>
                  </a:cubicBezTo>
                  <a:cubicBezTo>
                    <a:pt x="1921" y="247"/>
                    <a:pt x="1907" y="292"/>
                    <a:pt x="1892" y="337"/>
                  </a:cubicBezTo>
                  <a:cubicBezTo>
                    <a:pt x="1750" y="370"/>
                    <a:pt x="1589" y="407"/>
                    <a:pt x="1522" y="508"/>
                  </a:cubicBezTo>
                  <a:cubicBezTo>
                    <a:pt x="1413" y="661"/>
                    <a:pt x="1256" y="713"/>
                    <a:pt x="1114" y="796"/>
                  </a:cubicBezTo>
                  <a:cubicBezTo>
                    <a:pt x="942" y="904"/>
                    <a:pt x="837" y="1072"/>
                    <a:pt x="706" y="1211"/>
                  </a:cubicBezTo>
                  <a:cubicBezTo>
                    <a:pt x="613" y="1308"/>
                    <a:pt x="549" y="1436"/>
                    <a:pt x="471" y="1543"/>
                  </a:cubicBezTo>
                  <a:cubicBezTo>
                    <a:pt x="453" y="1566"/>
                    <a:pt x="415" y="1600"/>
                    <a:pt x="396" y="1600"/>
                  </a:cubicBezTo>
                  <a:lnTo>
                    <a:pt x="392" y="1600"/>
                  </a:lnTo>
                  <a:cubicBezTo>
                    <a:pt x="370" y="1593"/>
                    <a:pt x="351" y="1588"/>
                    <a:pt x="337" y="1588"/>
                  </a:cubicBezTo>
                  <a:cubicBezTo>
                    <a:pt x="247" y="1588"/>
                    <a:pt x="228" y="1686"/>
                    <a:pt x="194" y="1745"/>
                  </a:cubicBezTo>
                  <a:cubicBezTo>
                    <a:pt x="127" y="1884"/>
                    <a:pt x="75" y="2030"/>
                    <a:pt x="0" y="2205"/>
                  </a:cubicBezTo>
                  <a:cubicBezTo>
                    <a:pt x="109" y="2171"/>
                    <a:pt x="161" y="2119"/>
                    <a:pt x="191" y="2056"/>
                  </a:cubicBezTo>
                  <a:cubicBezTo>
                    <a:pt x="340" y="1768"/>
                    <a:pt x="561" y="1536"/>
                    <a:pt x="770" y="1293"/>
                  </a:cubicBezTo>
                  <a:cubicBezTo>
                    <a:pt x="901" y="1144"/>
                    <a:pt x="1069" y="1020"/>
                    <a:pt x="1212" y="875"/>
                  </a:cubicBezTo>
                  <a:cubicBezTo>
                    <a:pt x="1308" y="773"/>
                    <a:pt x="1417" y="703"/>
                    <a:pt x="1540" y="643"/>
                  </a:cubicBezTo>
                  <a:cubicBezTo>
                    <a:pt x="1562" y="475"/>
                    <a:pt x="1727" y="489"/>
                    <a:pt x="1828" y="426"/>
                  </a:cubicBezTo>
                  <a:cubicBezTo>
                    <a:pt x="1926" y="366"/>
                    <a:pt x="2041" y="340"/>
                    <a:pt x="2146" y="292"/>
                  </a:cubicBezTo>
                  <a:cubicBezTo>
                    <a:pt x="2295" y="228"/>
                    <a:pt x="2442" y="161"/>
                    <a:pt x="2587" y="90"/>
                  </a:cubicBezTo>
                  <a:cubicBezTo>
                    <a:pt x="2621" y="71"/>
                    <a:pt x="2643" y="30"/>
                    <a:pt x="2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4" name="Google Shape;48024;p44"/>
            <p:cNvSpPr/>
            <p:nvPr/>
          </p:nvSpPr>
          <p:spPr>
            <a:xfrm>
              <a:off x="-4325382" y="2047806"/>
              <a:ext cx="71816" cy="88767"/>
            </a:xfrm>
            <a:custGeom>
              <a:avLst/>
              <a:gdLst/>
              <a:ahLst/>
              <a:cxnLst/>
              <a:rect l="l" t="t" r="r" b="b"/>
              <a:pathLst>
                <a:path w="1504" h="1859" extrusionOk="0">
                  <a:moveTo>
                    <a:pt x="1503" y="1"/>
                  </a:moveTo>
                  <a:lnTo>
                    <a:pt x="1503" y="1"/>
                  </a:lnTo>
                  <a:cubicBezTo>
                    <a:pt x="1365" y="5"/>
                    <a:pt x="1309" y="54"/>
                    <a:pt x="1257" y="121"/>
                  </a:cubicBezTo>
                  <a:cubicBezTo>
                    <a:pt x="1081" y="327"/>
                    <a:pt x="894" y="525"/>
                    <a:pt x="718" y="730"/>
                  </a:cubicBezTo>
                  <a:cubicBezTo>
                    <a:pt x="620" y="842"/>
                    <a:pt x="513" y="951"/>
                    <a:pt x="453" y="1086"/>
                  </a:cubicBezTo>
                  <a:cubicBezTo>
                    <a:pt x="411" y="1175"/>
                    <a:pt x="370" y="1239"/>
                    <a:pt x="292" y="1302"/>
                  </a:cubicBezTo>
                  <a:cubicBezTo>
                    <a:pt x="139" y="1429"/>
                    <a:pt x="1" y="1583"/>
                    <a:pt x="34" y="1859"/>
                  </a:cubicBezTo>
                  <a:cubicBezTo>
                    <a:pt x="113" y="1788"/>
                    <a:pt x="184" y="1750"/>
                    <a:pt x="217" y="1691"/>
                  </a:cubicBezTo>
                  <a:cubicBezTo>
                    <a:pt x="378" y="1396"/>
                    <a:pt x="565" y="1122"/>
                    <a:pt x="808" y="891"/>
                  </a:cubicBezTo>
                  <a:cubicBezTo>
                    <a:pt x="950" y="753"/>
                    <a:pt x="1032" y="570"/>
                    <a:pt x="1181" y="435"/>
                  </a:cubicBezTo>
                  <a:cubicBezTo>
                    <a:pt x="1305" y="327"/>
                    <a:pt x="1383" y="170"/>
                    <a:pt x="1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5" name="Google Shape;48025;p44"/>
            <p:cNvSpPr/>
            <p:nvPr/>
          </p:nvSpPr>
          <p:spPr>
            <a:xfrm>
              <a:off x="-4175256" y="2146553"/>
              <a:ext cx="81939" cy="84995"/>
            </a:xfrm>
            <a:custGeom>
              <a:avLst/>
              <a:gdLst/>
              <a:ahLst/>
              <a:cxnLst/>
              <a:rect l="l" t="t" r="r" b="b"/>
              <a:pathLst>
                <a:path w="1716" h="1780" extrusionOk="0">
                  <a:moveTo>
                    <a:pt x="1716" y="1"/>
                  </a:moveTo>
                  <a:lnTo>
                    <a:pt x="1716" y="1"/>
                  </a:lnTo>
                  <a:cubicBezTo>
                    <a:pt x="1608" y="15"/>
                    <a:pt x="1532" y="23"/>
                    <a:pt x="1458" y="34"/>
                  </a:cubicBezTo>
                  <a:cubicBezTo>
                    <a:pt x="1349" y="135"/>
                    <a:pt x="1245" y="243"/>
                    <a:pt x="1125" y="329"/>
                  </a:cubicBezTo>
                  <a:cubicBezTo>
                    <a:pt x="913" y="475"/>
                    <a:pt x="782" y="692"/>
                    <a:pt x="621" y="883"/>
                  </a:cubicBezTo>
                  <a:cubicBezTo>
                    <a:pt x="546" y="972"/>
                    <a:pt x="482" y="1073"/>
                    <a:pt x="397" y="1148"/>
                  </a:cubicBezTo>
                  <a:cubicBezTo>
                    <a:pt x="247" y="1275"/>
                    <a:pt x="138" y="1432"/>
                    <a:pt x="52" y="1604"/>
                  </a:cubicBezTo>
                  <a:cubicBezTo>
                    <a:pt x="26" y="1656"/>
                    <a:pt x="0" y="1713"/>
                    <a:pt x="64" y="1780"/>
                  </a:cubicBezTo>
                  <a:cubicBezTo>
                    <a:pt x="93" y="1750"/>
                    <a:pt x="128" y="1728"/>
                    <a:pt x="150" y="1697"/>
                  </a:cubicBezTo>
                  <a:cubicBezTo>
                    <a:pt x="247" y="1566"/>
                    <a:pt x="344" y="1436"/>
                    <a:pt x="437" y="1305"/>
                  </a:cubicBezTo>
                  <a:cubicBezTo>
                    <a:pt x="460" y="1275"/>
                    <a:pt x="475" y="1245"/>
                    <a:pt x="482" y="1212"/>
                  </a:cubicBezTo>
                  <a:cubicBezTo>
                    <a:pt x="512" y="1126"/>
                    <a:pt x="549" y="1051"/>
                    <a:pt x="643" y="1014"/>
                  </a:cubicBezTo>
                  <a:cubicBezTo>
                    <a:pt x="680" y="1002"/>
                    <a:pt x="706" y="961"/>
                    <a:pt x="729" y="931"/>
                  </a:cubicBezTo>
                  <a:cubicBezTo>
                    <a:pt x="987" y="614"/>
                    <a:pt x="1241" y="300"/>
                    <a:pt x="1622" y="117"/>
                  </a:cubicBezTo>
                  <a:cubicBezTo>
                    <a:pt x="1653" y="101"/>
                    <a:pt x="1671" y="53"/>
                    <a:pt x="17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6" name="Google Shape;48026;p44"/>
            <p:cNvSpPr/>
            <p:nvPr/>
          </p:nvSpPr>
          <p:spPr>
            <a:xfrm>
              <a:off x="-4406414" y="2464664"/>
              <a:ext cx="94640" cy="71768"/>
            </a:xfrm>
            <a:custGeom>
              <a:avLst/>
              <a:gdLst/>
              <a:ahLst/>
              <a:cxnLst/>
              <a:rect l="l" t="t" r="r" b="b"/>
              <a:pathLst>
                <a:path w="1982" h="1503" extrusionOk="0">
                  <a:moveTo>
                    <a:pt x="1981" y="0"/>
                  </a:moveTo>
                  <a:lnTo>
                    <a:pt x="1981" y="0"/>
                  </a:lnTo>
                  <a:cubicBezTo>
                    <a:pt x="1936" y="11"/>
                    <a:pt x="1907" y="7"/>
                    <a:pt x="1888" y="23"/>
                  </a:cubicBezTo>
                  <a:cubicBezTo>
                    <a:pt x="1727" y="168"/>
                    <a:pt x="1570" y="318"/>
                    <a:pt x="1406" y="467"/>
                  </a:cubicBezTo>
                  <a:cubicBezTo>
                    <a:pt x="1208" y="651"/>
                    <a:pt x="1009" y="837"/>
                    <a:pt x="763" y="960"/>
                  </a:cubicBezTo>
                  <a:cubicBezTo>
                    <a:pt x="554" y="1069"/>
                    <a:pt x="355" y="1189"/>
                    <a:pt x="157" y="1312"/>
                  </a:cubicBezTo>
                  <a:cubicBezTo>
                    <a:pt x="97" y="1350"/>
                    <a:pt x="52" y="1409"/>
                    <a:pt x="0" y="1458"/>
                  </a:cubicBezTo>
                  <a:cubicBezTo>
                    <a:pt x="12" y="1472"/>
                    <a:pt x="23" y="1488"/>
                    <a:pt x="34" y="1503"/>
                  </a:cubicBezTo>
                  <a:cubicBezTo>
                    <a:pt x="112" y="1465"/>
                    <a:pt x="195" y="1428"/>
                    <a:pt x="273" y="1383"/>
                  </a:cubicBezTo>
                  <a:cubicBezTo>
                    <a:pt x="445" y="1286"/>
                    <a:pt x="625" y="1196"/>
                    <a:pt x="789" y="1088"/>
                  </a:cubicBezTo>
                  <a:cubicBezTo>
                    <a:pt x="999" y="946"/>
                    <a:pt x="1196" y="789"/>
                    <a:pt x="1394" y="635"/>
                  </a:cubicBezTo>
                  <a:cubicBezTo>
                    <a:pt x="1477" y="575"/>
                    <a:pt x="1585" y="520"/>
                    <a:pt x="1619" y="434"/>
                  </a:cubicBezTo>
                  <a:cubicBezTo>
                    <a:pt x="1660" y="344"/>
                    <a:pt x="1712" y="314"/>
                    <a:pt x="1787" y="277"/>
                  </a:cubicBezTo>
                  <a:cubicBezTo>
                    <a:pt x="1884" y="220"/>
                    <a:pt x="1981" y="157"/>
                    <a:pt x="19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7" name="Google Shape;48027;p44"/>
            <p:cNvSpPr/>
            <p:nvPr/>
          </p:nvSpPr>
          <p:spPr>
            <a:xfrm>
              <a:off x="-4456026" y="2447521"/>
              <a:ext cx="101230" cy="67137"/>
            </a:xfrm>
            <a:custGeom>
              <a:avLst/>
              <a:gdLst/>
              <a:ahLst/>
              <a:cxnLst/>
              <a:rect l="l" t="t" r="r" b="b"/>
              <a:pathLst>
                <a:path w="2120" h="1406" extrusionOk="0">
                  <a:moveTo>
                    <a:pt x="2116" y="0"/>
                  </a:moveTo>
                  <a:cubicBezTo>
                    <a:pt x="1484" y="601"/>
                    <a:pt x="755" y="983"/>
                    <a:pt x="0" y="1357"/>
                  </a:cubicBezTo>
                  <a:cubicBezTo>
                    <a:pt x="64" y="1391"/>
                    <a:pt x="94" y="1405"/>
                    <a:pt x="120" y="1405"/>
                  </a:cubicBezTo>
                  <a:cubicBezTo>
                    <a:pt x="138" y="1405"/>
                    <a:pt x="154" y="1398"/>
                    <a:pt x="183" y="1383"/>
                  </a:cubicBezTo>
                  <a:cubicBezTo>
                    <a:pt x="475" y="1234"/>
                    <a:pt x="755" y="1065"/>
                    <a:pt x="1043" y="920"/>
                  </a:cubicBezTo>
                  <a:cubicBezTo>
                    <a:pt x="1387" y="744"/>
                    <a:pt x="1674" y="497"/>
                    <a:pt x="1988" y="284"/>
                  </a:cubicBezTo>
                  <a:cubicBezTo>
                    <a:pt x="2067" y="232"/>
                    <a:pt x="2119" y="153"/>
                    <a:pt x="2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8" name="Google Shape;48028;p44"/>
            <p:cNvSpPr/>
            <p:nvPr/>
          </p:nvSpPr>
          <p:spPr>
            <a:xfrm>
              <a:off x="-4245592" y="1972504"/>
              <a:ext cx="92301" cy="64892"/>
            </a:xfrm>
            <a:custGeom>
              <a:avLst/>
              <a:gdLst/>
              <a:ahLst/>
              <a:cxnLst/>
              <a:rect l="l" t="t" r="r" b="b"/>
              <a:pathLst>
                <a:path w="1933" h="1359" extrusionOk="0">
                  <a:moveTo>
                    <a:pt x="1933" y="1"/>
                  </a:moveTo>
                  <a:lnTo>
                    <a:pt x="1933" y="1"/>
                  </a:lnTo>
                  <a:cubicBezTo>
                    <a:pt x="1888" y="20"/>
                    <a:pt x="1836" y="30"/>
                    <a:pt x="1794" y="53"/>
                  </a:cubicBezTo>
                  <a:cubicBezTo>
                    <a:pt x="1713" y="90"/>
                    <a:pt x="1637" y="169"/>
                    <a:pt x="1559" y="173"/>
                  </a:cubicBezTo>
                  <a:cubicBezTo>
                    <a:pt x="1458" y="177"/>
                    <a:pt x="1376" y="218"/>
                    <a:pt x="1335" y="282"/>
                  </a:cubicBezTo>
                  <a:cubicBezTo>
                    <a:pt x="1230" y="434"/>
                    <a:pt x="1066" y="475"/>
                    <a:pt x="923" y="565"/>
                  </a:cubicBezTo>
                  <a:cubicBezTo>
                    <a:pt x="852" y="610"/>
                    <a:pt x="800" y="685"/>
                    <a:pt x="737" y="744"/>
                  </a:cubicBezTo>
                  <a:cubicBezTo>
                    <a:pt x="703" y="779"/>
                    <a:pt x="673" y="831"/>
                    <a:pt x="636" y="838"/>
                  </a:cubicBezTo>
                  <a:cubicBezTo>
                    <a:pt x="407" y="872"/>
                    <a:pt x="281" y="1055"/>
                    <a:pt x="109" y="1179"/>
                  </a:cubicBezTo>
                  <a:cubicBezTo>
                    <a:pt x="57" y="1212"/>
                    <a:pt x="38" y="1294"/>
                    <a:pt x="0" y="1354"/>
                  </a:cubicBezTo>
                  <a:cubicBezTo>
                    <a:pt x="15" y="1354"/>
                    <a:pt x="26" y="1358"/>
                    <a:pt x="38" y="1358"/>
                  </a:cubicBezTo>
                  <a:cubicBezTo>
                    <a:pt x="71" y="1358"/>
                    <a:pt x="93" y="1346"/>
                    <a:pt x="112" y="1331"/>
                  </a:cubicBezTo>
                  <a:cubicBezTo>
                    <a:pt x="329" y="1208"/>
                    <a:pt x="475" y="977"/>
                    <a:pt x="737" y="917"/>
                  </a:cubicBezTo>
                  <a:cubicBezTo>
                    <a:pt x="748" y="913"/>
                    <a:pt x="763" y="898"/>
                    <a:pt x="766" y="887"/>
                  </a:cubicBezTo>
                  <a:cubicBezTo>
                    <a:pt x="793" y="770"/>
                    <a:pt x="901" y="744"/>
                    <a:pt x="980" y="681"/>
                  </a:cubicBezTo>
                  <a:cubicBezTo>
                    <a:pt x="1111" y="580"/>
                    <a:pt x="1278" y="535"/>
                    <a:pt x="1372" y="378"/>
                  </a:cubicBezTo>
                  <a:cubicBezTo>
                    <a:pt x="1406" y="322"/>
                    <a:pt x="1506" y="289"/>
                    <a:pt x="1585" y="277"/>
                  </a:cubicBezTo>
                  <a:cubicBezTo>
                    <a:pt x="1749" y="247"/>
                    <a:pt x="1851" y="147"/>
                    <a:pt x="19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9" name="Google Shape;48029;p44"/>
            <p:cNvSpPr/>
            <p:nvPr/>
          </p:nvSpPr>
          <p:spPr>
            <a:xfrm>
              <a:off x="-4362340" y="2138865"/>
              <a:ext cx="39155" cy="73583"/>
            </a:xfrm>
            <a:custGeom>
              <a:avLst/>
              <a:gdLst/>
              <a:ahLst/>
              <a:cxnLst/>
              <a:rect l="l" t="t" r="r" b="b"/>
              <a:pathLst>
                <a:path w="820" h="1541" extrusionOk="0">
                  <a:moveTo>
                    <a:pt x="808" y="0"/>
                  </a:moveTo>
                  <a:cubicBezTo>
                    <a:pt x="647" y="60"/>
                    <a:pt x="580" y="147"/>
                    <a:pt x="550" y="255"/>
                  </a:cubicBezTo>
                  <a:cubicBezTo>
                    <a:pt x="475" y="521"/>
                    <a:pt x="295" y="733"/>
                    <a:pt x="202" y="992"/>
                  </a:cubicBezTo>
                  <a:cubicBezTo>
                    <a:pt x="154" y="1122"/>
                    <a:pt x="71" y="1242"/>
                    <a:pt x="16" y="1377"/>
                  </a:cubicBezTo>
                  <a:cubicBezTo>
                    <a:pt x="0" y="1418"/>
                    <a:pt x="23" y="1477"/>
                    <a:pt x="26" y="1534"/>
                  </a:cubicBezTo>
                  <a:cubicBezTo>
                    <a:pt x="45" y="1537"/>
                    <a:pt x="64" y="1537"/>
                    <a:pt x="83" y="1541"/>
                  </a:cubicBezTo>
                  <a:cubicBezTo>
                    <a:pt x="124" y="1470"/>
                    <a:pt x="173" y="1399"/>
                    <a:pt x="210" y="1324"/>
                  </a:cubicBezTo>
                  <a:cubicBezTo>
                    <a:pt x="304" y="1130"/>
                    <a:pt x="385" y="932"/>
                    <a:pt x="487" y="741"/>
                  </a:cubicBezTo>
                  <a:cubicBezTo>
                    <a:pt x="580" y="561"/>
                    <a:pt x="696" y="393"/>
                    <a:pt x="789" y="214"/>
                  </a:cubicBezTo>
                  <a:cubicBezTo>
                    <a:pt x="819" y="162"/>
                    <a:pt x="801" y="87"/>
                    <a:pt x="8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0" name="Google Shape;48030;p44"/>
            <p:cNvSpPr/>
            <p:nvPr/>
          </p:nvSpPr>
          <p:spPr>
            <a:xfrm>
              <a:off x="-4495849" y="2391988"/>
              <a:ext cx="99845" cy="61263"/>
            </a:xfrm>
            <a:custGeom>
              <a:avLst/>
              <a:gdLst/>
              <a:ahLst/>
              <a:cxnLst/>
              <a:rect l="l" t="t" r="r" b="b"/>
              <a:pathLst>
                <a:path w="2091" h="1283" extrusionOk="0">
                  <a:moveTo>
                    <a:pt x="2081" y="5"/>
                  </a:moveTo>
                  <a:lnTo>
                    <a:pt x="2082" y="8"/>
                  </a:lnTo>
                  <a:cubicBezTo>
                    <a:pt x="2082" y="6"/>
                    <a:pt x="2081" y="5"/>
                    <a:pt x="2081" y="5"/>
                  </a:cubicBezTo>
                  <a:close/>
                  <a:moveTo>
                    <a:pt x="2027" y="1"/>
                  </a:moveTo>
                  <a:cubicBezTo>
                    <a:pt x="1959" y="1"/>
                    <a:pt x="1907" y="34"/>
                    <a:pt x="1866" y="101"/>
                  </a:cubicBezTo>
                  <a:cubicBezTo>
                    <a:pt x="1835" y="154"/>
                    <a:pt x="1795" y="206"/>
                    <a:pt x="1746" y="236"/>
                  </a:cubicBezTo>
                  <a:cubicBezTo>
                    <a:pt x="1563" y="351"/>
                    <a:pt x="1369" y="449"/>
                    <a:pt x="1193" y="576"/>
                  </a:cubicBezTo>
                  <a:cubicBezTo>
                    <a:pt x="1014" y="703"/>
                    <a:pt x="786" y="752"/>
                    <a:pt x="655" y="946"/>
                  </a:cubicBezTo>
                  <a:cubicBezTo>
                    <a:pt x="632" y="972"/>
                    <a:pt x="588" y="998"/>
                    <a:pt x="550" y="998"/>
                  </a:cubicBezTo>
                  <a:cubicBezTo>
                    <a:pt x="337" y="998"/>
                    <a:pt x="187" y="1148"/>
                    <a:pt x="1" y="1231"/>
                  </a:cubicBezTo>
                  <a:cubicBezTo>
                    <a:pt x="41" y="1264"/>
                    <a:pt x="75" y="1283"/>
                    <a:pt x="113" y="1283"/>
                  </a:cubicBezTo>
                  <a:cubicBezTo>
                    <a:pt x="135" y="1283"/>
                    <a:pt x="158" y="1276"/>
                    <a:pt x="187" y="1260"/>
                  </a:cubicBezTo>
                  <a:cubicBezTo>
                    <a:pt x="326" y="1174"/>
                    <a:pt x="472" y="1107"/>
                    <a:pt x="617" y="1029"/>
                  </a:cubicBezTo>
                  <a:cubicBezTo>
                    <a:pt x="860" y="898"/>
                    <a:pt x="1107" y="763"/>
                    <a:pt x="1347" y="625"/>
                  </a:cubicBezTo>
                  <a:cubicBezTo>
                    <a:pt x="1459" y="561"/>
                    <a:pt x="1571" y="491"/>
                    <a:pt x="1671" y="412"/>
                  </a:cubicBezTo>
                  <a:cubicBezTo>
                    <a:pt x="1813" y="299"/>
                    <a:pt x="1944" y="177"/>
                    <a:pt x="2082" y="56"/>
                  </a:cubicBezTo>
                  <a:cubicBezTo>
                    <a:pt x="2090" y="49"/>
                    <a:pt x="2079" y="23"/>
                    <a:pt x="2079" y="4"/>
                  </a:cubicBezTo>
                  <a:lnTo>
                    <a:pt x="2079" y="4"/>
                  </a:lnTo>
                  <a:cubicBezTo>
                    <a:pt x="2079" y="4"/>
                    <a:pt x="2080" y="4"/>
                    <a:pt x="2081" y="5"/>
                  </a:cubicBezTo>
                  <a:lnTo>
                    <a:pt x="2081" y="5"/>
                  </a:lnTo>
                  <a:lnTo>
                    <a:pt x="2079" y="1"/>
                  </a:lnTo>
                  <a:lnTo>
                    <a:pt x="2079" y="4"/>
                  </a:lnTo>
                  <a:cubicBezTo>
                    <a:pt x="2060" y="1"/>
                    <a:pt x="2042" y="1"/>
                    <a:pt x="2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1" name="Google Shape;48031;p44"/>
            <p:cNvSpPr/>
            <p:nvPr/>
          </p:nvSpPr>
          <p:spPr>
            <a:xfrm>
              <a:off x="-4587100" y="2524972"/>
              <a:ext cx="108965" cy="29462"/>
            </a:xfrm>
            <a:custGeom>
              <a:avLst/>
              <a:gdLst/>
              <a:ahLst/>
              <a:cxnLst/>
              <a:rect l="l" t="t" r="r" b="b"/>
              <a:pathLst>
                <a:path w="2282" h="617" extrusionOk="0">
                  <a:moveTo>
                    <a:pt x="2199" y="0"/>
                  </a:moveTo>
                  <a:cubicBezTo>
                    <a:pt x="1657" y="228"/>
                    <a:pt x="1070" y="311"/>
                    <a:pt x="517" y="532"/>
                  </a:cubicBezTo>
                  <a:cubicBezTo>
                    <a:pt x="476" y="494"/>
                    <a:pt x="427" y="482"/>
                    <a:pt x="379" y="482"/>
                  </a:cubicBezTo>
                  <a:cubicBezTo>
                    <a:pt x="337" y="482"/>
                    <a:pt x="297" y="490"/>
                    <a:pt x="252" y="501"/>
                  </a:cubicBezTo>
                  <a:cubicBezTo>
                    <a:pt x="211" y="509"/>
                    <a:pt x="162" y="516"/>
                    <a:pt x="118" y="516"/>
                  </a:cubicBezTo>
                  <a:cubicBezTo>
                    <a:pt x="80" y="516"/>
                    <a:pt x="39" y="509"/>
                    <a:pt x="1" y="494"/>
                  </a:cubicBezTo>
                  <a:lnTo>
                    <a:pt x="1" y="494"/>
                  </a:lnTo>
                  <a:cubicBezTo>
                    <a:pt x="109" y="610"/>
                    <a:pt x="118" y="617"/>
                    <a:pt x="203" y="617"/>
                  </a:cubicBezTo>
                  <a:lnTo>
                    <a:pt x="225" y="617"/>
                  </a:lnTo>
                  <a:cubicBezTo>
                    <a:pt x="603" y="617"/>
                    <a:pt x="947" y="445"/>
                    <a:pt x="1317" y="389"/>
                  </a:cubicBezTo>
                  <a:cubicBezTo>
                    <a:pt x="1481" y="366"/>
                    <a:pt x="1638" y="314"/>
                    <a:pt x="1795" y="270"/>
                  </a:cubicBezTo>
                  <a:cubicBezTo>
                    <a:pt x="1967" y="225"/>
                    <a:pt x="2154" y="206"/>
                    <a:pt x="2281" y="34"/>
                  </a:cubicBezTo>
                  <a:cubicBezTo>
                    <a:pt x="2252" y="23"/>
                    <a:pt x="2221" y="0"/>
                    <a:pt x="2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2" name="Google Shape;48032;p44"/>
            <p:cNvSpPr/>
            <p:nvPr/>
          </p:nvSpPr>
          <p:spPr>
            <a:xfrm>
              <a:off x="-4005887" y="1957511"/>
              <a:ext cx="104668" cy="13083"/>
            </a:xfrm>
            <a:custGeom>
              <a:avLst/>
              <a:gdLst/>
              <a:ahLst/>
              <a:cxnLst/>
              <a:rect l="l" t="t" r="r" b="b"/>
              <a:pathLst>
                <a:path w="2192" h="274" extrusionOk="0">
                  <a:moveTo>
                    <a:pt x="2183" y="61"/>
                  </a:moveTo>
                  <a:cubicBezTo>
                    <a:pt x="2188" y="61"/>
                    <a:pt x="2188" y="64"/>
                    <a:pt x="2191" y="64"/>
                  </a:cubicBezTo>
                  <a:lnTo>
                    <a:pt x="2188" y="61"/>
                  </a:lnTo>
                  <a:close/>
                  <a:moveTo>
                    <a:pt x="2071" y="1"/>
                  </a:moveTo>
                  <a:cubicBezTo>
                    <a:pt x="1638" y="30"/>
                    <a:pt x="1201" y="72"/>
                    <a:pt x="767" y="106"/>
                  </a:cubicBezTo>
                  <a:cubicBezTo>
                    <a:pt x="576" y="120"/>
                    <a:pt x="389" y="125"/>
                    <a:pt x="202" y="142"/>
                  </a:cubicBezTo>
                  <a:cubicBezTo>
                    <a:pt x="135" y="151"/>
                    <a:pt x="49" y="135"/>
                    <a:pt x="0" y="221"/>
                  </a:cubicBezTo>
                  <a:cubicBezTo>
                    <a:pt x="57" y="259"/>
                    <a:pt x="113" y="273"/>
                    <a:pt x="165" y="273"/>
                  </a:cubicBezTo>
                  <a:cubicBezTo>
                    <a:pt x="225" y="273"/>
                    <a:pt x="281" y="259"/>
                    <a:pt x="337" y="237"/>
                  </a:cubicBezTo>
                  <a:cubicBezTo>
                    <a:pt x="385" y="218"/>
                    <a:pt x="438" y="199"/>
                    <a:pt x="487" y="195"/>
                  </a:cubicBezTo>
                  <a:cubicBezTo>
                    <a:pt x="913" y="177"/>
                    <a:pt x="1343" y="165"/>
                    <a:pt x="1769" y="139"/>
                  </a:cubicBezTo>
                  <a:cubicBezTo>
                    <a:pt x="1907" y="132"/>
                    <a:pt x="2045" y="90"/>
                    <a:pt x="2183" y="61"/>
                  </a:cubicBezTo>
                  <a:cubicBezTo>
                    <a:pt x="2146" y="38"/>
                    <a:pt x="2109" y="1"/>
                    <a:pt x="20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3" name="Google Shape;48033;p44"/>
            <p:cNvSpPr/>
            <p:nvPr/>
          </p:nvSpPr>
          <p:spPr>
            <a:xfrm>
              <a:off x="-4388412" y="2215791"/>
              <a:ext cx="28411" cy="52525"/>
            </a:xfrm>
            <a:custGeom>
              <a:avLst/>
              <a:gdLst/>
              <a:ahLst/>
              <a:cxnLst/>
              <a:rect l="l" t="t" r="r" b="b"/>
              <a:pathLst>
                <a:path w="595" h="1100" extrusionOk="0">
                  <a:moveTo>
                    <a:pt x="558" y="1"/>
                  </a:moveTo>
                  <a:cubicBezTo>
                    <a:pt x="431" y="106"/>
                    <a:pt x="375" y="229"/>
                    <a:pt x="308" y="349"/>
                  </a:cubicBezTo>
                  <a:cubicBezTo>
                    <a:pt x="236" y="480"/>
                    <a:pt x="161" y="606"/>
                    <a:pt x="87" y="737"/>
                  </a:cubicBezTo>
                  <a:cubicBezTo>
                    <a:pt x="23" y="853"/>
                    <a:pt x="1" y="973"/>
                    <a:pt x="20" y="1100"/>
                  </a:cubicBezTo>
                  <a:cubicBezTo>
                    <a:pt x="210" y="1048"/>
                    <a:pt x="318" y="906"/>
                    <a:pt x="348" y="752"/>
                  </a:cubicBezTo>
                  <a:cubicBezTo>
                    <a:pt x="367" y="651"/>
                    <a:pt x="415" y="577"/>
                    <a:pt x="446" y="491"/>
                  </a:cubicBezTo>
                  <a:cubicBezTo>
                    <a:pt x="494" y="375"/>
                    <a:pt x="546" y="259"/>
                    <a:pt x="584" y="139"/>
                  </a:cubicBezTo>
                  <a:cubicBezTo>
                    <a:pt x="595" y="109"/>
                    <a:pt x="572" y="64"/>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4" name="Google Shape;48034;p44"/>
            <p:cNvSpPr/>
            <p:nvPr/>
          </p:nvSpPr>
          <p:spPr>
            <a:xfrm>
              <a:off x="-4549759" y="2562981"/>
              <a:ext cx="85186" cy="26644"/>
            </a:xfrm>
            <a:custGeom>
              <a:avLst/>
              <a:gdLst/>
              <a:ahLst/>
              <a:cxnLst/>
              <a:rect l="l" t="t" r="r" b="b"/>
              <a:pathLst>
                <a:path w="1784" h="558" extrusionOk="0">
                  <a:moveTo>
                    <a:pt x="1784" y="0"/>
                  </a:moveTo>
                  <a:lnTo>
                    <a:pt x="1784" y="0"/>
                  </a:lnTo>
                  <a:cubicBezTo>
                    <a:pt x="1215" y="150"/>
                    <a:pt x="659" y="300"/>
                    <a:pt x="98" y="449"/>
                  </a:cubicBezTo>
                  <a:cubicBezTo>
                    <a:pt x="71" y="453"/>
                    <a:pt x="49" y="471"/>
                    <a:pt x="31" y="490"/>
                  </a:cubicBezTo>
                  <a:cubicBezTo>
                    <a:pt x="16" y="502"/>
                    <a:pt x="16" y="521"/>
                    <a:pt x="0" y="557"/>
                  </a:cubicBezTo>
                  <a:lnTo>
                    <a:pt x="57" y="557"/>
                  </a:lnTo>
                  <a:cubicBezTo>
                    <a:pt x="236" y="557"/>
                    <a:pt x="400" y="505"/>
                    <a:pt x="561" y="464"/>
                  </a:cubicBezTo>
                  <a:cubicBezTo>
                    <a:pt x="906" y="378"/>
                    <a:pt x="1246" y="288"/>
                    <a:pt x="1586" y="191"/>
                  </a:cubicBezTo>
                  <a:cubicBezTo>
                    <a:pt x="1679" y="169"/>
                    <a:pt x="1758" y="117"/>
                    <a:pt x="17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5" name="Google Shape;48035;p44"/>
            <p:cNvSpPr/>
            <p:nvPr/>
          </p:nvSpPr>
          <p:spPr>
            <a:xfrm>
              <a:off x="-4665792" y="2583131"/>
              <a:ext cx="76830" cy="11508"/>
            </a:xfrm>
            <a:custGeom>
              <a:avLst/>
              <a:gdLst/>
              <a:ahLst/>
              <a:cxnLst/>
              <a:rect l="l" t="t" r="r" b="b"/>
              <a:pathLst>
                <a:path w="1609" h="241" extrusionOk="0">
                  <a:moveTo>
                    <a:pt x="232" y="1"/>
                  </a:moveTo>
                  <a:cubicBezTo>
                    <a:pt x="135" y="1"/>
                    <a:pt x="65" y="20"/>
                    <a:pt x="1" y="54"/>
                  </a:cubicBezTo>
                  <a:cubicBezTo>
                    <a:pt x="132" y="128"/>
                    <a:pt x="1029" y="240"/>
                    <a:pt x="1443" y="240"/>
                  </a:cubicBezTo>
                  <a:cubicBezTo>
                    <a:pt x="1514" y="240"/>
                    <a:pt x="1574" y="237"/>
                    <a:pt x="1609" y="229"/>
                  </a:cubicBezTo>
                  <a:cubicBezTo>
                    <a:pt x="1459" y="61"/>
                    <a:pt x="1257" y="113"/>
                    <a:pt x="1093" y="80"/>
                  </a:cubicBezTo>
                  <a:cubicBezTo>
                    <a:pt x="905" y="38"/>
                    <a:pt x="707" y="54"/>
                    <a:pt x="520" y="27"/>
                  </a:cubicBezTo>
                  <a:cubicBezTo>
                    <a:pt x="401" y="12"/>
                    <a:pt x="311"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6" name="Google Shape;48036;p44"/>
            <p:cNvSpPr/>
            <p:nvPr/>
          </p:nvSpPr>
          <p:spPr>
            <a:xfrm>
              <a:off x="-4837453" y="2420925"/>
              <a:ext cx="93733" cy="50901"/>
            </a:xfrm>
            <a:custGeom>
              <a:avLst/>
              <a:gdLst/>
              <a:ahLst/>
              <a:cxnLst/>
              <a:rect l="l" t="t" r="r" b="b"/>
              <a:pathLst>
                <a:path w="1963" h="1066" extrusionOk="0">
                  <a:moveTo>
                    <a:pt x="45" y="0"/>
                  </a:moveTo>
                  <a:cubicBezTo>
                    <a:pt x="30" y="23"/>
                    <a:pt x="14" y="42"/>
                    <a:pt x="0" y="64"/>
                  </a:cubicBezTo>
                  <a:cubicBezTo>
                    <a:pt x="14" y="71"/>
                    <a:pt x="30" y="78"/>
                    <a:pt x="45" y="86"/>
                  </a:cubicBezTo>
                  <a:cubicBezTo>
                    <a:pt x="93" y="112"/>
                    <a:pt x="145" y="123"/>
                    <a:pt x="194" y="149"/>
                  </a:cubicBezTo>
                  <a:cubicBezTo>
                    <a:pt x="459" y="311"/>
                    <a:pt x="718" y="478"/>
                    <a:pt x="987" y="635"/>
                  </a:cubicBezTo>
                  <a:cubicBezTo>
                    <a:pt x="1095" y="699"/>
                    <a:pt x="1226" y="729"/>
                    <a:pt x="1341" y="785"/>
                  </a:cubicBezTo>
                  <a:cubicBezTo>
                    <a:pt x="1480" y="849"/>
                    <a:pt x="1615" y="931"/>
                    <a:pt x="1757" y="998"/>
                  </a:cubicBezTo>
                  <a:cubicBezTo>
                    <a:pt x="1820" y="1028"/>
                    <a:pt x="1891" y="1043"/>
                    <a:pt x="1962" y="1065"/>
                  </a:cubicBezTo>
                  <a:cubicBezTo>
                    <a:pt x="1734" y="905"/>
                    <a:pt x="1491" y="785"/>
                    <a:pt x="1252" y="658"/>
                  </a:cubicBezTo>
                  <a:cubicBezTo>
                    <a:pt x="938" y="490"/>
                    <a:pt x="628" y="318"/>
                    <a:pt x="318" y="146"/>
                  </a:cubicBezTo>
                  <a:cubicBezTo>
                    <a:pt x="228" y="97"/>
                    <a:pt x="138" y="49"/>
                    <a:pt x="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7" name="Google Shape;48037;p44"/>
            <p:cNvSpPr/>
            <p:nvPr/>
          </p:nvSpPr>
          <p:spPr>
            <a:xfrm>
              <a:off x="-3998390" y="2055542"/>
              <a:ext cx="101039" cy="13418"/>
            </a:xfrm>
            <a:custGeom>
              <a:avLst/>
              <a:gdLst/>
              <a:ahLst/>
              <a:cxnLst/>
              <a:rect l="l" t="t" r="r" b="b"/>
              <a:pathLst>
                <a:path w="2116" h="281" extrusionOk="0">
                  <a:moveTo>
                    <a:pt x="2112" y="26"/>
                  </a:moveTo>
                  <a:cubicBezTo>
                    <a:pt x="2109" y="30"/>
                    <a:pt x="2109" y="30"/>
                    <a:pt x="2105" y="30"/>
                  </a:cubicBezTo>
                  <a:cubicBezTo>
                    <a:pt x="2109" y="30"/>
                    <a:pt x="2112" y="34"/>
                    <a:pt x="2116" y="34"/>
                  </a:cubicBezTo>
                  <a:lnTo>
                    <a:pt x="2112" y="26"/>
                  </a:lnTo>
                  <a:close/>
                  <a:moveTo>
                    <a:pt x="1795" y="0"/>
                  </a:moveTo>
                  <a:cubicBezTo>
                    <a:pt x="1701" y="0"/>
                    <a:pt x="1612" y="15"/>
                    <a:pt x="1522" y="60"/>
                  </a:cubicBezTo>
                  <a:cubicBezTo>
                    <a:pt x="1507" y="63"/>
                    <a:pt x="1484" y="78"/>
                    <a:pt x="1474" y="78"/>
                  </a:cubicBezTo>
                  <a:cubicBezTo>
                    <a:pt x="1470" y="78"/>
                    <a:pt x="1466" y="75"/>
                    <a:pt x="1466" y="75"/>
                  </a:cubicBezTo>
                  <a:cubicBezTo>
                    <a:pt x="1413" y="56"/>
                    <a:pt x="1361" y="49"/>
                    <a:pt x="1309" y="49"/>
                  </a:cubicBezTo>
                  <a:cubicBezTo>
                    <a:pt x="1193" y="49"/>
                    <a:pt x="1077" y="86"/>
                    <a:pt x="961" y="90"/>
                  </a:cubicBezTo>
                  <a:cubicBezTo>
                    <a:pt x="737" y="97"/>
                    <a:pt x="516" y="113"/>
                    <a:pt x="292" y="123"/>
                  </a:cubicBezTo>
                  <a:cubicBezTo>
                    <a:pt x="157" y="130"/>
                    <a:pt x="83" y="165"/>
                    <a:pt x="0" y="258"/>
                  </a:cubicBezTo>
                  <a:cubicBezTo>
                    <a:pt x="19" y="265"/>
                    <a:pt x="38" y="280"/>
                    <a:pt x="53" y="280"/>
                  </a:cubicBezTo>
                  <a:lnTo>
                    <a:pt x="57" y="280"/>
                  </a:lnTo>
                  <a:cubicBezTo>
                    <a:pt x="225" y="265"/>
                    <a:pt x="393" y="251"/>
                    <a:pt x="561" y="232"/>
                  </a:cubicBezTo>
                  <a:cubicBezTo>
                    <a:pt x="984" y="194"/>
                    <a:pt x="1406" y="157"/>
                    <a:pt x="1829" y="113"/>
                  </a:cubicBezTo>
                  <a:cubicBezTo>
                    <a:pt x="1922" y="101"/>
                    <a:pt x="2012" y="60"/>
                    <a:pt x="2105" y="30"/>
                  </a:cubicBezTo>
                  <a:cubicBezTo>
                    <a:pt x="2000" y="18"/>
                    <a:pt x="1896" y="0"/>
                    <a:pt x="17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8" name="Google Shape;48038;p44"/>
            <p:cNvSpPr/>
            <p:nvPr/>
          </p:nvSpPr>
          <p:spPr>
            <a:xfrm>
              <a:off x="-4089783" y="2112985"/>
              <a:ext cx="56440" cy="26501"/>
            </a:xfrm>
            <a:custGeom>
              <a:avLst/>
              <a:gdLst/>
              <a:ahLst/>
              <a:cxnLst/>
              <a:rect l="l" t="t" r="r" b="b"/>
              <a:pathLst>
                <a:path w="1182" h="555" extrusionOk="0">
                  <a:moveTo>
                    <a:pt x="1182" y="0"/>
                  </a:moveTo>
                  <a:cubicBezTo>
                    <a:pt x="1002" y="38"/>
                    <a:pt x="838" y="71"/>
                    <a:pt x="677" y="102"/>
                  </a:cubicBezTo>
                  <a:lnTo>
                    <a:pt x="677" y="244"/>
                  </a:lnTo>
                  <a:cubicBezTo>
                    <a:pt x="562" y="236"/>
                    <a:pt x="453" y="233"/>
                    <a:pt x="352" y="225"/>
                  </a:cubicBezTo>
                  <a:cubicBezTo>
                    <a:pt x="236" y="330"/>
                    <a:pt x="124" y="435"/>
                    <a:pt x="1" y="547"/>
                  </a:cubicBezTo>
                  <a:cubicBezTo>
                    <a:pt x="15" y="550"/>
                    <a:pt x="27" y="554"/>
                    <a:pt x="42" y="554"/>
                  </a:cubicBezTo>
                  <a:cubicBezTo>
                    <a:pt x="75" y="554"/>
                    <a:pt x="105" y="539"/>
                    <a:pt x="135" y="524"/>
                  </a:cubicBezTo>
                  <a:cubicBezTo>
                    <a:pt x="165" y="509"/>
                    <a:pt x="195" y="494"/>
                    <a:pt x="225" y="494"/>
                  </a:cubicBezTo>
                  <a:lnTo>
                    <a:pt x="232" y="494"/>
                  </a:lnTo>
                  <a:cubicBezTo>
                    <a:pt x="244" y="498"/>
                    <a:pt x="255" y="498"/>
                    <a:pt x="266" y="498"/>
                  </a:cubicBezTo>
                  <a:cubicBezTo>
                    <a:pt x="434" y="498"/>
                    <a:pt x="562" y="401"/>
                    <a:pt x="693" y="323"/>
                  </a:cubicBezTo>
                  <a:cubicBezTo>
                    <a:pt x="782" y="273"/>
                    <a:pt x="857" y="221"/>
                    <a:pt x="965" y="210"/>
                  </a:cubicBezTo>
                  <a:cubicBezTo>
                    <a:pt x="1074" y="199"/>
                    <a:pt x="1159" y="135"/>
                    <a:pt x="1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9" name="Google Shape;48039;p44"/>
            <p:cNvSpPr/>
            <p:nvPr/>
          </p:nvSpPr>
          <p:spPr>
            <a:xfrm>
              <a:off x="-3829164" y="2049955"/>
              <a:ext cx="97840" cy="9932"/>
            </a:xfrm>
            <a:custGeom>
              <a:avLst/>
              <a:gdLst/>
              <a:ahLst/>
              <a:cxnLst/>
              <a:rect l="l" t="t" r="r" b="b"/>
              <a:pathLst>
                <a:path w="2049" h="208" extrusionOk="0">
                  <a:moveTo>
                    <a:pt x="550" y="1"/>
                  </a:moveTo>
                  <a:cubicBezTo>
                    <a:pt x="460" y="1"/>
                    <a:pt x="371" y="5"/>
                    <a:pt x="285" y="5"/>
                  </a:cubicBezTo>
                  <a:cubicBezTo>
                    <a:pt x="195" y="9"/>
                    <a:pt x="109" y="9"/>
                    <a:pt x="19" y="9"/>
                  </a:cubicBezTo>
                  <a:lnTo>
                    <a:pt x="7" y="9"/>
                  </a:lnTo>
                  <a:cubicBezTo>
                    <a:pt x="0" y="99"/>
                    <a:pt x="75" y="90"/>
                    <a:pt x="120" y="95"/>
                  </a:cubicBezTo>
                  <a:cubicBezTo>
                    <a:pt x="385" y="109"/>
                    <a:pt x="654" y="135"/>
                    <a:pt x="920" y="135"/>
                  </a:cubicBezTo>
                  <a:cubicBezTo>
                    <a:pt x="987" y="135"/>
                    <a:pt x="1054" y="135"/>
                    <a:pt x="1122" y="132"/>
                  </a:cubicBezTo>
                  <a:cubicBezTo>
                    <a:pt x="1144" y="128"/>
                    <a:pt x="1170" y="128"/>
                    <a:pt x="1196" y="128"/>
                  </a:cubicBezTo>
                  <a:cubicBezTo>
                    <a:pt x="1331" y="128"/>
                    <a:pt x="1462" y="147"/>
                    <a:pt x="1593" y="166"/>
                  </a:cubicBezTo>
                  <a:cubicBezTo>
                    <a:pt x="1724" y="185"/>
                    <a:pt x="1858" y="207"/>
                    <a:pt x="1996" y="207"/>
                  </a:cubicBezTo>
                  <a:cubicBezTo>
                    <a:pt x="2008" y="207"/>
                    <a:pt x="2019" y="207"/>
                    <a:pt x="2034" y="203"/>
                  </a:cubicBezTo>
                  <a:cubicBezTo>
                    <a:pt x="2034" y="195"/>
                    <a:pt x="2041" y="169"/>
                    <a:pt x="2048" y="154"/>
                  </a:cubicBezTo>
                  <a:cubicBezTo>
                    <a:pt x="1910" y="117"/>
                    <a:pt x="1776" y="54"/>
                    <a:pt x="1641" y="50"/>
                  </a:cubicBezTo>
                  <a:cubicBezTo>
                    <a:pt x="1398" y="42"/>
                    <a:pt x="1163" y="50"/>
                    <a:pt x="920" y="20"/>
                  </a:cubicBezTo>
                  <a:cubicBezTo>
                    <a:pt x="797" y="5"/>
                    <a:pt x="673" y="1"/>
                    <a:pt x="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0" name="Google Shape;48040;p44"/>
            <p:cNvSpPr/>
            <p:nvPr/>
          </p:nvSpPr>
          <p:spPr>
            <a:xfrm>
              <a:off x="-4668466" y="2612068"/>
              <a:ext cx="77880" cy="12892"/>
            </a:xfrm>
            <a:custGeom>
              <a:avLst/>
              <a:gdLst/>
              <a:ahLst/>
              <a:cxnLst/>
              <a:rect l="l" t="t" r="r" b="b"/>
              <a:pathLst>
                <a:path w="1631" h="270" extrusionOk="0">
                  <a:moveTo>
                    <a:pt x="135" y="0"/>
                  </a:moveTo>
                  <a:cubicBezTo>
                    <a:pt x="94" y="0"/>
                    <a:pt x="45" y="19"/>
                    <a:pt x="0" y="26"/>
                  </a:cubicBezTo>
                  <a:cubicBezTo>
                    <a:pt x="5" y="45"/>
                    <a:pt x="5" y="64"/>
                    <a:pt x="5" y="83"/>
                  </a:cubicBezTo>
                  <a:cubicBezTo>
                    <a:pt x="531" y="195"/>
                    <a:pt x="1073" y="191"/>
                    <a:pt x="1604" y="269"/>
                  </a:cubicBezTo>
                  <a:cubicBezTo>
                    <a:pt x="1615" y="255"/>
                    <a:pt x="1623" y="236"/>
                    <a:pt x="1630" y="221"/>
                  </a:cubicBezTo>
                  <a:cubicBezTo>
                    <a:pt x="1593" y="199"/>
                    <a:pt x="1560" y="169"/>
                    <a:pt x="1518" y="161"/>
                  </a:cubicBezTo>
                  <a:cubicBezTo>
                    <a:pt x="1387" y="139"/>
                    <a:pt x="1253" y="124"/>
                    <a:pt x="1118" y="98"/>
                  </a:cubicBezTo>
                  <a:cubicBezTo>
                    <a:pt x="804" y="45"/>
                    <a:pt x="479" y="94"/>
                    <a:pt x="165" y="4"/>
                  </a:cubicBezTo>
                  <a:cubicBezTo>
                    <a:pt x="154" y="0"/>
                    <a:pt x="147" y="0"/>
                    <a:pt x="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1" name="Google Shape;48041;p44"/>
            <p:cNvSpPr/>
            <p:nvPr/>
          </p:nvSpPr>
          <p:spPr>
            <a:xfrm>
              <a:off x="-4557256" y="2455161"/>
              <a:ext cx="60165" cy="19530"/>
            </a:xfrm>
            <a:custGeom>
              <a:avLst/>
              <a:gdLst/>
              <a:ahLst/>
              <a:cxnLst/>
              <a:rect l="l" t="t" r="r" b="b"/>
              <a:pathLst>
                <a:path w="1260" h="409" extrusionOk="0">
                  <a:moveTo>
                    <a:pt x="1122" y="1"/>
                  </a:moveTo>
                  <a:cubicBezTo>
                    <a:pt x="1080" y="1"/>
                    <a:pt x="1044" y="15"/>
                    <a:pt x="1002" y="38"/>
                  </a:cubicBezTo>
                  <a:cubicBezTo>
                    <a:pt x="939" y="72"/>
                    <a:pt x="871" y="105"/>
                    <a:pt x="801" y="124"/>
                  </a:cubicBezTo>
                  <a:cubicBezTo>
                    <a:pt x="632" y="165"/>
                    <a:pt x="457" y="195"/>
                    <a:pt x="288" y="240"/>
                  </a:cubicBezTo>
                  <a:cubicBezTo>
                    <a:pt x="191" y="267"/>
                    <a:pt x="98" y="319"/>
                    <a:pt x="0" y="360"/>
                  </a:cubicBezTo>
                  <a:cubicBezTo>
                    <a:pt x="4" y="371"/>
                    <a:pt x="8" y="386"/>
                    <a:pt x="12" y="401"/>
                  </a:cubicBezTo>
                  <a:cubicBezTo>
                    <a:pt x="38" y="401"/>
                    <a:pt x="64" y="408"/>
                    <a:pt x="86" y="408"/>
                  </a:cubicBezTo>
                  <a:cubicBezTo>
                    <a:pt x="98" y="408"/>
                    <a:pt x="105" y="408"/>
                    <a:pt x="112" y="405"/>
                  </a:cubicBezTo>
                  <a:cubicBezTo>
                    <a:pt x="326" y="360"/>
                    <a:pt x="539" y="284"/>
                    <a:pt x="756" y="267"/>
                  </a:cubicBezTo>
                  <a:cubicBezTo>
                    <a:pt x="950" y="251"/>
                    <a:pt x="1077" y="127"/>
                    <a:pt x="1260" y="72"/>
                  </a:cubicBezTo>
                  <a:cubicBezTo>
                    <a:pt x="1211" y="20"/>
                    <a:pt x="1163" y="1"/>
                    <a:pt x="1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2" name="Google Shape;48042;p44"/>
            <p:cNvSpPr/>
            <p:nvPr/>
          </p:nvSpPr>
          <p:spPr>
            <a:xfrm>
              <a:off x="-4082430" y="1931105"/>
              <a:ext cx="58924" cy="17190"/>
            </a:xfrm>
            <a:custGeom>
              <a:avLst/>
              <a:gdLst/>
              <a:ahLst/>
              <a:cxnLst/>
              <a:rect l="l" t="t" r="r" b="b"/>
              <a:pathLst>
                <a:path w="1234" h="360" extrusionOk="0">
                  <a:moveTo>
                    <a:pt x="1084" y="0"/>
                  </a:moveTo>
                  <a:cubicBezTo>
                    <a:pt x="1013" y="0"/>
                    <a:pt x="949" y="34"/>
                    <a:pt x="886" y="50"/>
                  </a:cubicBezTo>
                  <a:cubicBezTo>
                    <a:pt x="684" y="94"/>
                    <a:pt x="494" y="162"/>
                    <a:pt x="284" y="165"/>
                  </a:cubicBezTo>
                  <a:cubicBezTo>
                    <a:pt x="164" y="169"/>
                    <a:pt x="71" y="251"/>
                    <a:pt x="0" y="359"/>
                  </a:cubicBezTo>
                  <a:cubicBezTo>
                    <a:pt x="68" y="326"/>
                    <a:pt x="142" y="322"/>
                    <a:pt x="216" y="322"/>
                  </a:cubicBezTo>
                  <a:lnTo>
                    <a:pt x="295" y="322"/>
                  </a:lnTo>
                  <a:cubicBezTo>
                    <a:pt x="408" y="322"/>
                    <a:pt x="520" y="311"/>
                    <a:pt x="609" y="202"/>
                  </a:cubicBezTo>
                  <a:cubicBezTo>
                    <a:pt x="818" y="191"/>
                    <a:pt x="1032" y="188"/>
                    <a:pt x="1234" y="60"/>
                  </a:cubicBezTo>
                  <a:cubicBezTo>
                    <a:pt x="1181" y="15"/>
                    <a:pt x="1132" y="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3" name="Google Shape;48043;p44"/>
            <p:cNvSpPr/>
            <p:nvPr/>
          </p:nvSpPr>
          <p:spPr>
            <a:xfrm>
              <a:off x="-4271997" y="2075692"/>
              <a:ext cx="45697" cy="51809"/>
            </a:xfrm>
            <a:custGeom>
              <a:avLst/>
              <a:gdLst/>
              <a:ahLst/>
              <a:cxnLst/>
              <a:rect l="l" t="t" r="r" b="b"/>
              <a:pathLst>
                <a:path w="957" h="1085" extrusionOk="0">
                  <a:moveTo>
                    <a:pt x="875" y="0"/>
                  </a:moveTo>
                  <a:cubicBezTo>
                    <a:pt x="834" y="0"/>
                    <a:pt x="808" y="53"/>
                    <a:pt x="781" y="79"/>
                  </a:cubicBezTo>
                  <a:cubicBezTo>
                    <a:pt x="579" y="303"/>
                    <a:pt x="377" y="524"/>
                    <a:pt x="187" y="755"/>
                  </a:cubicBezTo>
                  <a:cubicBezTo>
                    <a:pt x="108" y="849"/>
                    <a:pt x="18" y="947"/>
                    <a:pt x="0" y="1085"/>
                  </a:cubicBezTo>
                  <a:cubicBezTo>
                    <a:pt x="404" y="819"/>
                    <a:pt x="572" y="341"/>
                    <a:pt x="957" y="60"/>
                  </a:cubicBezTo>
                  <a:cubicBezTo>
                    <a:pt x="924" y="15"/>
                    <a:pt x="898" y="0"/>
                    <a:pt x="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4" name="Google Shape;48044;p44"/>
            <p:cNvSpPr/>
            <p:nvPr/>
          </p:nvSpPr>
          <p:spPr>
            <a:xfrm>
              <a:off x="-4206341" y="2240095"/>
              <a:ext cx="30035" cy="62505"/>
            </a:xfrm>
            <a:custGeom>
              <a:avLst/>
              <a:gdLst/>
              <a:ahLst/>
              <a:cxnLst/>
              <a:rect l="l" t="t" r="r" b="b"/>
              <a:pathLst>
                <a:path w="629" h="1309" extrusionOk="0">
                  <a:moveTo>
                    <a:pt x="1" y="1305"/>
                  </a:moveTo>
                  <a:lnTo>
                    <a:pt x="8" y="1308"/>
                  </a:lnTo>
                  <a:lnTo>
                    <a:pt x="8" y="1305"/>
                  </a:lnTo>
                  <a:close/>
                  <a:moveTo>
                    <a:pt x="584" y="0"/>
                  </a:moveTo>
                  <a:cubicBezTo>
                    <a:pt x="532" y="71"/>
                    <a:pt x="465" y="139"/>
                    <a:pt x="430" y="221"/>
                  </a:cubicBezTo>
                  <a:cubicBezTo>
                    <a:pt x="344" y="419"/>
                    <a:pt x="225" y="594"/>
                    <a:pt x="158" y="808"/>
                  </a:cubicBezTo>
                  <a:cubicBezTo>
                    <a:pt x="106" y="972"/>
                    <a:pt x="46" y="1137"/>
                    <a:pt x="8" y="1305"/>
                  </a:cubicBezTo>
                  <a:cubicBezTo>
                    <a:pt x="20" y="1308"/>
                    <a:pt x="30" y="1308"/>
                    <a:pt x="38" y="1308"/>
                  </a:cubicBezTo>
                  <a:cubicBezTo>
                    <a:pt x="109" y="1308"/>
                    <a:pt x="116" y="1245"/>
                    <a:pt x="139" y="1177"/>
                  </a:cubicBezTo>
                  <a:cubicBezTo>
                    <a:pt x="199" y="991"/>
                    <a:pt x="273" y="808"/>
                    <a:pt x="352" y="628"/>
                  </a:cubicBezTo>
                  <a:cubicBezTo>
                    <a:pt x="438" y="427"/>
                    <a:pt x="535" y="225"/>
                    <a:pt x="629" y="26"/>
                  </a:cubicBezTo>
                  <a:cubicBezTo>
                    <a:pt x="613" y="16"/>
                    <a:pt x="599" y="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5" name="Google Shape;48045;p44"/>
            <p:cNvSpPr/>
            <p:nvPr/>
          </p:nvSpPr>
          <p:spPr>
            <a:xfrm>
              <a:off x="-4171531" y="2114799"/>
              <a:ext cx="55390" cy="46986"/>
            </a:xfrm>
            <a:custGeom>
              <a:avLst/>
              <a:gdLst/>
              <a:ahLst/>
              <a:cxnLst/>
              <a:rect l="l" t="t" r="r" b="b"/>
              <a:pathLst>
                <a:path w="1160" h="984" extrusionOk="0">
                  <a:moveTo>
                    <a:pt x="1159" y="0"/>
                  </a:moveTo>
                  <a:lnTo>
                    <a:pt x="1159" y="0"/>
                  </a:lnTo>
                  <a:cubicBezTo>
                    <a:pt x="942" y="23"/>
                    <a:pt x="778" y="123"/>
                    <a:pt x="636" y="262"/>
                  </a:cubicBezTo>
                  <a:cubicBezTo>
                    <a:pt x="591" y="303"/>
                    <a:pt x="547" y="340"/>
                    <a:pt x="494" y="374"/>
                  </a:cubicBezTo>
                  <a:cubicBezTo>
                    <a:pt x="314" y="497"/>
                    <a:pt x="195" y="677"/>
                    <a:pt x="50" y="837"/>
                  </a:cubicBezTo>
                  <a:cubicBezTo>
                    <a:pt x="19" y="871"/>
                    <a:pt x="19" y="927"/>
                    <a:pt x="5" y="975"/>
                  </a:cubicBezTo>
                  <a:cubicBezTo>
                    <a:pt x="86" y="908"/>
                    <a:pt x="172" y="845"/>
                    <a:pt x="243" y="770"/>
                  </a:cubicBezTo>
                  <a:cubicBezTo>
                    <a:pt x="476" y="520"/>
                    <a:pt x="714" y="280"/>
                    <a:pt x="1021" y="116"/>
                  </a:cubicBezTo>
                  <a:cubicBezTo>
                    <a:pt x="1073" y="90"/>
                    <a:pt x="1114" y="41"/>
                    <a:pt x="1159" y="0"/>
                  </a:cubicBezTo>
                  <a:close/>
                  <a:moveTo>
                    <a:pt x="5" y="975"/>
                  </a:moveTo>
                  <a:lnTo>
                    <a:pt x="0" y="980"/>
                  </a:lnTo>
                  <a:lnTo>
                    <a:pt x="5" y="983"/>
                  </a:lnTo>
                  <a:lnTo>
                    <a:pt x="5" y="97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6" name="Google Shape;48046;p44"/>
            <p:cNvSpPr/>
            <p:nvPr/>
          </p:nvSpPr>
          <p:spPr>
            <a:xfrm>
              <a:off x="-4342524" y="2482283"/>
              <a:ext cx="54292" cy="47368"/>
            </a:xfrm>
            <a:custGeom>
              <a:avLst/>
              <a:gdLst/>
              <a:ahLst/>
              <a:cxnLst/>
              <a:rect l="l" t="t" r="r" b="b"/>
              <a:pathLst>
                <a:path w="1137" h="992" extrusionOk="0">
                  <a:moveTo>
                    <a:pt x="1136" y="1"/>
                  </a:moveTo>
                  <a:lnTo>
                    <a:pt x="1136" y="1"/>
                  </a:lnTo>
                  <a:cubicBezTo>
                    <a:pt x="1069" y="35"/>
                    <a:pt x="1024" y="42"/>
                    <a:pt x="1002" y="68"/>
                  </a:cubicBezTo>
                  <a:cubicBezTo>
                    <a:pt x="796" y="311"/>
                    <a:pt x="565" y="528"/>
                    <a:pt x="303" y="715"/>
                  </a:cubicBezTo>
                  <a:cubicBezTo>
                    <a:pt x="191" y="789"/>
                    <a:pt x="101" y="898"/>
                    <a:pt x="1" y="991"/>
                  </a:cubicBezTo>
                  <a:cubicBezTo>
                    <a:pt x="277" y="920"/>
                    <a:pt x="1006" y="277"/>
                    <a:pt x="11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7" name="Google Shape;48047;p44"/>
            <p:cNvSpPr/>
            <p:nvPr/>
          </p:nvSpPr>
          <p:spPr>
            <a:xfrm>
              <a:off x="-4545844" y="2597982"/>
              <a:ext cx="70001" cy="21297"/>
            </a:xfrm>
            <a:custGeom>
              <a:avLst/>
              <a:gdLst/>
              <a:ahLst/>
              <a:cxnLst/>
              <a:rect l="l" t="t" r="r" b="b"/>
              <a:pathLst>
                <a:path w="1466" h="446" extrusionOk="0">
                  <a:moveTo>
                    <a:pt x="1459" y="4"/>
                  </a:moveTo>
                  <a:cubicBezTo>
                    <a:pt x="1414" y="7"/>
                    <a:pt x="1365" y="0"/>
                    <a:pt x="1328" y="15"/>
                  </a:cubicBezTo>
                  <a:cubicBezTo>
                    <a:pt x="1025" y="124"/>
                    <a:pt x="719" y="217"/>
                    <a:pt x="397" y="259"/>
                  </a:cubicBezTo>
                  <a:cubicBezTo>
                    <a:pt x="289" y="269"/>
                    <a:pt x="180" y="321"/>
                    <a:pt x="75" y="363"/>
                  </a:cubicBezTo>
                  <a:cubicBezTo>
                    <a:pt x="49" y="371"/>
                    <a:pt x="34" y="407"/>
                    <a:pt x="1" y="445"/>
                  </a:cubicBezTo>
                  <a:cubicBezTo>
                    <a:pt x="491" y="423"/>
                    <a:pt x="898" y="164"/>
                    <a:pt x="1354" y="119"/>
                  </a:cubicBezTo>
                  <a:cubicBezTo>
                    <a:pt x="1380" y="116"/>
                    <a:pt x="1407" y="97"/>
                    <a:pt x="1429" y="83"/>
                  </a:cubicBezTo>
                  <a:cubicBezTo>
                    <a:pt x="1443" y="75"/>
                    <a:pt x="1455" y="57"/>
                    <a:pt x="1466" y="45"/>
                  </a:cubicBezTo>
                  <a:cubicBezTo>
                    <a:pt x="1466" y="30"/>
                    <a:pt x="1462" y="15"/>
                    <a:pt x="145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8" name="Google Shape;48048;p44"/>
            <p:cNvSpPr/>
            <p:nvPr/>
          </p:nvSpPr>
          <p:spPr>
            <a:xfrm>
              <a:off x="-4396625" y="2340752"/>
              <a:ext cx="41304" cy="51618"/>
            </a:xfrm>
            <a:custGeom>
              <a:avLst/>
              <a:gdLst/>
              <a:ahLst/>
              <a:cxnLst/>
              <a:rect l="l" t="t" r="r" b="b"/>
              <a:pathLst>
                <a:path w="865" h="1081" extrusionOk="0">
                  <a:moveTo>
                    <a:pt x="865" y="1"/>
                  </a:moveTo>
                  <a:lnTo>
                    <a:pt x="865" y="1"/>
                  </a:lnTo>
                  <a:cubicBezTo>
                    <a:pt x="801" y="64"/>
                    <a:pt x="760" y="98"/>
                    <a:pt x="726" y="139"/>
                  </a:cubicBezTo>
                  <a:cubicBezTo>
                    <a:pt x="565" y="330"/>
                    <a:pt x="427" y="543"/>
                    <a:pt x="247" y="715"/>
                  </a:cubicBezTo>
                  <a:cubicBezTo>
                    <a:pt x="135" y="819"/>
                    <a:pt x="45" y="924"/>
                    <a:pt x="9" y="1074"/>
                  </a:cubicBezTo>
                  <a:cubicBezTo>
                    <a:pt x="143" y="1036"/>
                    <a:pt x="228" y="935"/>
                    <a:pt x="304" y="823"/>
                  </a:cubicBezTo>
                  <a:cubicBezTo>
                    <a:pt x="423" y="651"/>
                    <a:pt x="539" y="479"/>
                    <a:pt x="715" y="348"/>
                  </a:cubicBezTo>
                  <a:cubicBezTo>
                    <a:pt x="801" y="281"/>
                    <a:pt x="865" y="168"/>
                    <a:pt x="865" y="1"/>
                  </a:cubicBezTo>
                  <a:close/>
                  <a:moveTo>
                    <a:pt x="1" y="1074"/>
                  </a:moveTo>
                  <a:lnTo>
                    <a:pt x="4" y="1081"/>
                  </a:lnTo>
                  <a:cubicBezTo>
                    <a:pt x="4" y="1077"/>
                    <a:pt x="9" y="1074"/>
                    <a:pt x="9" y="107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9" name="Google Shape;48049;p44"/>
            <p:cNvSpPr/>
            <p:nvPr/>
          </p:nvSpPr>
          <p:spPr>
            <a:xfrm>
              <a:off x="-4460132" y="2534952"/>
              <a:ext cx="52859" cy="25737"/>
            </a:xfrm>
            <a:custGeom>
              <a:avLst/>
              <a:gdLst/>
              <a:ahLst/>
              <a:cxnLst/>
              <a:rect l="l" t="t" r="r" b="b"/>
              <a:pathLst>
                <a:path w="1107" h="539" extrusionOk="0">
                  <a:moveTo>
                    <a:pt x="1017" y="0"/>
                  </a:moveTo>
                  <a:cubicBezTo>
                    <a:pt x="953" y="0"/>
                    <a:pt x="901" y="42"/>
                    <a:pt x="849" y="68"/>
                  </a:cubicBezTo>
                  <a:cubicBezTo>
                    <a:pt x="751" y="113"/>
                    <a:pt x="666" y="183"/>
                    <a:pt x="546" y="183"/>
                  </a:cubicBezTo>
                  <a:lnTo>
                    <a:pt x="535" y="183"/>
                  </a:lnTo>
                  <a:cubicBezTo>
                    <a:pt x="497" y="183"/>
                    <a:pt x="452" y="214"/>
                    <a:pt x="430" y="244"/>
                  </a:cubicBezTo>
                  <a:cubicBezTo>
                    <a:pt x="344" y="352"/>
                    <a:pt x="228" y="393"/>
                    <a:pt x="97" y="412"/>
                  </a:cubicBezTo>
                  <a:cubicBezTo>
                    <a:pt x="64" y="419"/>
                    <a:pt x="33" y="453"/>
                    <a:pt x="0" y="471"/>
                  </a:cubicBezTo>
                  <a:cubicBezTo>
                    <a:pt x="7" y="487"/>
                    <a:pt x="15" y="502"/>
                    <a:pt x="19" y="516"/>
                  </a:cubicBezTo>
                  <a:cubicBezTo>
                    <a:pt x="154" y="487"/>
                    <a:pt x="314" y="539"/>
                    <a:pt x="400" y="371"/>
                  </a:cubicBezTo>
                  <a:cubicBezTo>
                    <a:pt x="407" y="356"/>
                    <a:pt x="430" y="340"/>
                    <a:pt x="445" y="340"/>
                  </a:cubicBezTo>
                  <a:lnTo>
                    <a:pt x="449" y="340"/>
                  </a:lnTo>
                  <a:cubicBezTo>
                    <a:pt x="475" y="349"/>
                    <a:pt x="497" y="352"/>
                    <a:pt x="523" y="352"/>
                  </a:cubicBezTo>
                  <a:cubicBezTo>
                    <a:pt x="639" y="352"/>
                    <a:pt x="733" y="255"/>
                    <a:pt x="837" y="221"/>
                  </a:cubicBezTo>
                  <a:cubicBezTo>
                    <a:pt x="927" y="195"/>
                    <a:pt x="1054" y="150"/>
                    <a:pt x="1106" y="26"/>
                  </a:cubicBezTo>
                  <a:cubicBezTo>
                    <a:pt x="1077" y="9"/>
                    <a:pt x="1043"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0" name="Google Shape;48050;p44"/>
            <p:cNvSpPr/>
            <p:nvPr/>
          </p:nvSpPr>
          <p:spPr>
            <a:xfrm>
              <a:off x="-4209349" y="2161547"/>
              <a:ext cx="38057" cy="55199"/>
            </a:xfrm>
            <a:custGeom>
              <a:avLst/>
              <a:gdLst/>
              <a:ahLst/>
              <a:cxnLst/>
              <a:rect l="l" t="t" r="r" b="b"/>
              <a:pathLst>
                <a:path w="797" h="1156" extrusionOk="0">
                  <a:moveTo>
                    <a:pt x="792" y="1"/>
                  </a:moveTo>
                  <a:cubicBezTo>
                    <a:pt x="789" y="4"/>
                    <a:pt x="785" y="8"/>
                    <a:pt x="785" y="12"/>
                  </a:cubicBezTo>
                  <a:cubicBezTo>
                    <a:pt x="789" y="8"/>
                    <a:pt x="792" y="8"/>
                    <a:pt x="797" y="4"/>
                  </a:cubicBezTo>
                  <a:lnTo>
                    <a:pt x="792" y="1"/>
                  </a:lnTo>
                  <a:close/>
                  <a:moveTo>
                    <a:pt x="785" y="12"/>
                  </a:moveTo>
                  <a:lnTo>
                    <a:pt x="785" y="12"/>
                  </a:lnTo>
                  <a:cubicBezTo>
                    <a:pt x="740" y="34"/>
                    <a:pt x="692" y="49"/>
                    <a:pt x="662" y="83"/>
                  </a:cubicBezTo>
                  <a:cubicBezTo>
                    <a:pt x="519" y="248"/>
                    <a:pt x="381" y="415"/>
                    <a:pt x="247" y="584"/>
                  </a:cubicBezTo>
                  <a:cubicBezTo>
                    <a:pt x="45" y="834"/>
                    <a:pt x="48" y="834"/>
                    <a:pt x="0" y="1156"/>
                  </a:cubicBezTo>
                  <a:cubicBezTo>
                    <a:pt x="83" y="1036"/>
                    <a:pt x="135" y="950"/>
                    <a:pt x="191" y="868"/>
                  </a:cubicBezTo>
                  <a:cubicBezTo>
                    <a:pt x="310" y="696"/>
                    <a:pt x="430" y="520"/>
                    <a:pt x="550" y="348"/>
                  </a:cubicBezTo>
                  <a:lnTo>
                    <a:pt x="785" y="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1" name="Google Shape;48051;p44"/>
            <p:cNvSpPr/>
            <p:nvPr/>
          </p:nvSpPr>
          <p:spPr>
            <a:xfrm>
              <a:off x="-3897542" y="2050337"/>
              <a:ext cx="68760" cy="7926"/>
            </a:xfrm>
            <a:custGeom>
              <a:avLst/>
              <a:gdLst/>
              <a:ahLst/>
              <a:cxnLst/>
              <a:rect l="l" t="t" r="r" b="b"/>
              <a:pathLst>
                <a:path w="1440" h="166" extrusionOk="0">
                  <a:moveTo>
                    <a:pt x="0" y="135"/>
                  </a:moveTo>
                  <a:lnTo>
                    <a:pt x="4" y="143"/>
                  </a:lnTo>
                  <a:lnTo>
                    <a:pt x="8" y="139"/>
                  </a:lnTo>
                  <a:cubicBezTo>
                    <a:pt x="4" y="139"/>
                    <a:pt x="4" y="139"/>
                    <a:pt x="0" y="135"/>
                  </a:cubicBezTo>
                  <a:close/>
                  <a:moveTo>
                    <a:pt x="1439" y="1"/>
                  </a:moveTo>
                  <a:cubicBezTo>
                    <a:pt x="1249" y="8"/>
                    <a:pt x="1063" y="8"/>
                    <a:pt x="875" y="20"/>
                  </a:cubicBezTo>
                  <a:cubicBezTo>
                    <a:pt x="640" y="27"/>
                    <a:pt x="408" y="46"/>
                    <a:pt x="173" y="60"/>
                  </a:cubicBezTo>
                  <a:cubicBezTo>
                    <a:pt x="105" y="65"/>
                    <a:pt x="38" y="56"/>
                    <a:pt x="8" y="139"/>
                  </a:cubicBezTo>
                  <a:cubicBezTo>
                    <a:pt x="109" y="146"/>
                    <a:pt x="206" y="165"/>
                    <a:pt x="307" y="165"/>
                  </a:cubicBezTo>
                  <a:cubicBezTo>
                    <a:pt x="318" y="165"/>
                    <a:pt x="330" y="161"/>
                    <a:pt x="340" y="161"/>
                  </a:cubicBezTo>
                  <a:cubicBezTo>
                    <a:pt x="584" y="154"/>
                    <a:pt x="827" y="127"/>
                    <a:pt x="1070" y="113"/>
                  </a:cubicBezTo>
                  <a:cubicBezTo>
                    <a:pt x="1268" y="101"/>
                    <a:pt x="1268" y="101"/>
                    <a:pt x="14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2" name="Google Shape;48052;p44"/>
            <p:cNvSpPr/>
            <p:nvPr/>
          </p:nvSpPr>
          <p:spPr>
            <a:xfrm>
              <a:off x="-4352886" y="2235464"/>
              <a:ext cx="26836" cy="53194"/>
            </a:xfrm>
            <a:custGeom>
              <a:avLst/>
              <a:gdLst/>
              <a:ahLst/>
              <a:cxnLst/>
              <a:rect l="l" t="t" r="r" b="b"/>
              <a:pathLst>
                <a:path w="562" h="1114" extrusionOk="0">
                  <a:moveTo>
                    <a:pt x="494" y="0"/>
                  </a:moveTo>
                  <a:cubicBezTo>
                    <a:pt x="330" y="318"/>
                    <a:pt x="173" y="613"/>
                    <a:pt x="23" y="920"/>
                  </a:cubicBezTo>
                  <a:cubicBezTo>
                    <a:pt x="1" y="968"/>
                    <a:pt x="12" y="1039"/>
                    <a:pt x="8" y="1103"/>
                  </a:cubicBezTo>
                  <a:cubicBezTo>
                    <a:pt x="19" y="1107"/>
                    <a:pt x="30" y="1110"/>
                    <a:pt x="42" y="1114"/>
                  </a:cubicBezTo>
                  <a:cubicBezTo>
                    <a:pt x="90" y="1043"/>
                    <a:pt x="184" y="968"/>
                    <a:pt x="180" y="898"/>
                  </a:cubicBezTo>
                  <a:cubicBezTo>
                    <a:pt x="173" y="759"/>
                    <a:pt x="251" y="684"/>
                    <a:pt x="315" y="591"/>
                  </a:cubicBezTo>
                  <a:cubicBezTo>
                    <a:pt x="378" y="497"/>
                    <a:pt x="438" y="396"/>
                    <a:pt x="483" y="292"/>
                  </a:cubicBezTo>
                  <a:cubicBezTo>
                    <a:pt x="516" y="209"/>
                    <a:pt x="561" y="116"/>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3" name="Google Shape;48053;p44"/>
            <p:cNvSpPr/>
            <p:nvPr/>
          </p:nvSpPr>
          <p:spPr>
            <a:xfrm>
              <a:off x="-4308431" y="2416054"/>
              <a:ext cx="37722" cy="47750"/>
            </a:xfrm>
            <a:custGeom>
              <a:avLst/>
              <a:gdLst/>
              <a:ahLst/>
              <a:cxnLst/>
              <a:rect l="l" t="t" r="r" b="b"/>
              <a:pathLst>
                <a:path w="790" h="1000" extrusionOk="0">
                  <a:moveTo>
                    <a:pt x="755" y="1"/>
                  </a:moveTo>
                  <a:cubicBezTo>
                    <a:pt x="509" y="296"/>
                    <a:pt x="258" y="592"/>
                    <a:pt x="15" y="891"/>
                  </a:cubicBezTo>
                  <a:cubicBezTo>
                    <a:pt x="1" y="902"/>
                    <a:pt x="15" y="939"/>
                    <a:pt x="23" y="999"/>
                  </a:cubicBezTo>
                  <a:cubicBezTo>
                    <a:pt x="86" y="951"/>
                    <a:pt x="131" y="924"/>
                    <a:pt x="165" y="887"/>
                  </a:cubicBezTo>
                  <a:cubicBezTo>
                    <a:pt x="251" y="789"/>
                    <a:pt x="329" y="689"/>
                    <a:pt x="408" y="588"/>
                  </a:cubicBezTo>
                  <a:cubicBezTo>
                    <a:pt x="524" y="446"/>
                    <a:pt x="647" y="304"/>
                    <a:pt x="755" y="158"/>
                  </a:cubicBezTo>
                  <a:cubicBezTo>
                    <a:pt x="786" y="121"/>
                    <a:pt x="778" y="61"/>
                    <a:pt x="789" y="13"/>
                  </a:cubicBezTo>
                  <a:cubicBezTo>
                    <a:pt x="778" y="9"/>
                    <a:pt x="767" y="4"/>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4" name="Google Shape;48054;p44"/>
            <p:cNvSpPr/>
            <p:nvPr/>
          </p:nvSpPr>
          <p:spPr>
            <a:xfrm>
              <a:off x="-4177978" y="2257381"/>
              <a:ext cx="25976" cy="50042"/>
            </a:xfrm>
            <a:custGeom>
              <a:avLst/>
              <a:gdLst/>
              <a:ahLst/>
              <a:cxnLst/>
              <a:rect l="l" t="t" r="r" b="b"/>
              <a:pathLst>
                <a:path w="544" h="1048" extrusionOk="0">
                  <a:moveTo>
                    <a:pt x="513" y="1"/>
                  </a:moveTo>
                  <a:cubicBezTo>
                    <a:pt x="483" y="23"/>
                    <a:pt x="446" y="42"/>
                    <a:pt x="427" y="72"/>
                  </a:cubicBezTo>
                  <a:cubicBezTo>
                    <a:pt x="333" y="206"/>
                    <a:pt x="252" y="341"/>
                    <a:pt x="218" y="513"/>
                  </a:cubicBezTo>
                  <a:cubicBezTo>
                    <a:pt x="192" y="644"/>
                    <a:pt x="113" y="763"/>
                    <a:pt x="54" y="883"/>
                  </a:cubicBezTo>
                  <a:cubicBezTo>
                    <a:pt x="19" y="950"/>
                    <a:pt x="1" y="1010"/>
                    <a:pt x="80" y="1048"/>
                  </a:cubicBezTo>
                  <a:cubicBezTo>
                    <a:pt x="237" y="700"/>
                    <a:pt x="390" y="360"/>
                    <a:pt x="543" y="20"/>
                  </a:cubicBezTo>
                  <a:cubicBezTo>
                    <a:pt x="532" y="12"/>
                    <a:pt x="525" y="4"/>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5" name="Google Shape;48055;p44"/>
            <p:cNvSpPr/>
            <p:nvPr/>
          </p:nvSpPr>
          <p:spPr>
            <a:xfrm>
              <a:off x="-4285558" y="2433913"/>
              <a:ext cx="37340" cy="46843"/>
            </a:xfrm>
            <a:custGeom>
              <a:avLst/>
              <a:gdLst/>
              <a:ahLst/>
              <a:cxnLst/>
              <a:rect l="l" t="t" r="r" b="b"/>
              <a:pathLst>
                <a:path w="782" h="981" extrusionOk="0">
                  <a:moveTo>
                    <a:pt x="781" y="1"/>
                  </a:moveTo>
                  <a:lnTo>
                    <a:pt x="781" y="1"/>
                  </a:lnTo>
                  <a:cubicBezTo>
                    <a:pt x="509" y="334"/>
                    <a:pt x="254" y="644"/>
                    <a:pt x="0" y="950"/>
                  </a:cubicBezTo>
                  <a:cubicBezTo>
                    <a:pt x="15" y="962"/>
                    <a:pt x="26" y="969"/>
                    <a:pt x="41" y="981"/>
                  </a:cubicBezTo>
                  <a:cubicBezTo>
                    <a:pt x="292" y="790"/>
                    <a:pt x="770" y="184"/>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6" name="Google Shape;48056;p44"/>
            <p:cNvSpPr/>
            <p:nvPr/>
          </p:nvSpPr>
          <p:spPr>
            <a:xfrm>
              <a:off x="-3733712" y="1921269"/>
              <a:ext cx="47750" cy="11317"/>
            </a:xfrm>
            <a:custGeom>
              <a:avLst/>
              <a:gdLst/>
              <a:ahLst/>
              <a:cxnLst/>
              <a:rect l="l" t="t" r="r" b="b"/>
              <a:pathLst>
                <a:path w="1000" h="237" extrusionOk="0">
                  <a:moveTo>
                    <a:pt x="203" y="1"/>
                  </a:moveTo>
                  <a:cubicBezTo>
                    <a:pt x="121" y="1"/>
                    <a:pt x="54" y="12"/>
                    <a:pt x="1" y="35"/>
                  </a:cubicBezTo>
                  <a:cubicBezTo>
                    <a:pt x="128" y="83"/>
                    <a:pt x="233" y="154"/>
                    <a:pt x="334" y="154"/>
                  </a:cubicBezTo>
                  <a:lnTo>
                    <a:pt x="371" y="154"/>
                  </a:lnTo>
                  <a:cubicBezTo>
                    <a:pt x="539" y="154"/>
                    <a:pt x="696" y="180"/>
                    <a:pt x="857" y="233"/>
                  </a:cubicBezTo>
                  <a:cubicBezTo>
                    <a:pt x="865" y="233"/>
                    <a:pt x="876" y="237"/>
                    <a:pt x="884" y="237"/>
                  </a:cubicBezTo>
                  <a:cubicBezTo>
                    <a:pt x="921" y="237"/>
                    <a:pt x="962" y="218"/>
                    <a:pt x="999" y="214"/>
                  </a:cubicBezTo>
                  <a:cubicBezTo>
                    <a:pt x="996" y="199"/>
                    <a:pt x="991" y="184"/>
                    <a:pt x="988" y="169"/>
                  </a:cubicBezTo>
                  <a:cubicBezTo>
                    <a:pt x="655" y="61"/>
                    <a:pt x="390"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7" name="Google Shape;48057;p44"/>
            <p:cNvSpPr/>
            <p:nvPr/>
          </p:nvSpPr>
          <p:spPr>
            <a:xfrm>
              <a:off x="-4462281" y="2441409"/>
              <a:ext cx="51809" cy="28984"/>
            </a:xfrm>
            <a:custGeom>
              <a:avLst/>
              <a:gdLst/>
              <a:ahLst/>
              <a:cxnLst/>
              <a:rect l="l" t="t" r="r" b="b"/>
              <a:pathLst>
                <a:path w="1085" h="607" extrusionOk="0">
                  <a:moveTo>
                    <a:pt x="1077" y="16"/>
                  </a:moveTo>
                  <a:cubicBezTo>
                    <a:pt x="1080" y="20"/>
                    <a:pt x="1080" y="20"/>
                    <a:pt x="1084" y="20"/>
                  </a:cubicBezTo>
                  <a:lnTo>
                    <a:pt x="1080" y="16"/>
                  </a:lnTo>
                  <a:close/>
                  <a:moveTo>
                    <a:pt x="1006" y="1"/>
                  </a:moveTo>
                  <a:cubicBezTo>
                    <a:pt x="927" y="1"/>
                    <a:pt x="863" y="53"/>
                    <a:pt x="796" y="91"/>
                  </a:cubicBezTo>
                  <a:cubicBezTo>
                    <a:pt x="565" y="218"/>
                    <a:pt x="337" y="360"/>
                    <a:pt x="109" y="494"/>
                  </a:cubicBezTo>
                  <a:cubicBezTo>
                    <a:pt x="75" y="517"/>
                    <a:pt x="49" y="550"/>
                    <a:pt x="0" y="599"/>
                  </a:cubicBezTo>
                  <a:cubicBezTo>
                    <a:pt x="42" y="599"/>
                    <a:pt x="64" y="607"/>
                    <a:pt x="78" y="607"/>
                  </a:cubicBezTo>
                  <a:cubicBezTo>
                    <a:pt x="86" y="607"/>
                    <a:pt x="90" y="603"/>
                    <a:pt x="97" y="603"/>
                  </a:cubicBezTo>
                  <a:cubicBezTo>
                    <a:pt x="318" y="483"/>
                    <a:pt x="542" y="363"/>
                    <a:pt x="759" y="236"/>
                  </a:cubicBezTo>
                  <a:cubicBezTo>
                    <a:pt x="871" y="173"/>
                    <a:pt x="972" y="91"/>
                    <a:pt x="1077" y="16"/>
                  </a:cubicBezTo>
                  <a:cubicBezTo>
                    <a:pt x="1051" y="5"/>
                    <a:pt x="1028" y="1"/>
                    <a:pt x="1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8" name="Google Shape;48058;p44"/>
            <p:cNvSpPr/>
            <p:nvPr/>
          </p:nvSpPr>
          <p:spPr>
            <a:xfrm>
              <a:off x="-3901457" y="1953404"/>
              <a:ext cx="54674" cy="7210"/>
            </a:xfrm>
            <a:custGeom>
              <a:avLst/>
              <a:gdLst/>
              <a:ahLst/>
              <a:cxnLst/>
              <a:rect l="l" t="t" r="r" b="b"/>
              <a:pathLst>
                <a:path w="1145" h="151" extrusionOk="0">
                  <a:moveTo>
                    <a:pt x="1028" y="1"/>
                  </a:moveTo>
                  <a:cubicBezTo>
                    <a:pt x="714" y="23"/>
                    <a:pt x="396" y="45"/>
                    <a:pt x="82" y="76"/>
                  </a:cubicBezTo>
                  <a:cubicBezTo>
                    <a:pt x="56" y="76"/>
                    <a:pt x="34" y="121"/>
                    <a:pt x="8" y="147"/>
                  </a:cubicBezTo>
                  <a:lnTo>
                    <a:pt x="270" y="147"/>
                  </a:lnTo>
                  <a:cubicBezTo>
                    <a:pt x="370" y="147"/>
                    <a:pt x="467" y="143"/>
                    <a:pt x="565" y="124"/>
                  </a:cubicBezTo>
                  <a:cubicBezTo>
                    <a:pt x="624" y="109"/>
                    <a:pt x="681" y="109"/>
                    <a:pt x="741" y="109"/>
                  </a:cubicBezTo>
                  <a:lnTo>
                    <a:pt x="815" y="109"/>
                  </a:lnTo>
                  <a:cubicBezTo>
                    <a:pt x="924" y="109"/>
                    <a:pt x="1036" y="106"/>
                    <a:pt x="1145" y="42"/>
                  </a:cubicBezTo>
                  <a:cubicBezTo>
                    <a:pt x="1095" y="23"/>
                    <a:pt x="1062" y="1"/>
                    <a:pt x="1032" y="1"/>
                  </a:cubicBezTo>
                  <a:close/>
                  <a:moveTo>
                    <a:pt x="1" y="147"/>
                  </a:moveTo>
                  <a:lnTo>
                    <a:pt x="4" y="150"/>
                  </a:lnTo>
                  <a:lnTo>
                    <a:pt x="8" y="147"/>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9" name="Google Shape;48059;p44"/>
            <p:cNvSpPr/>
            <p:nvPr/>
          </p:nvSpPr>
          <p:spPr>
            <a:xfrm>
              <a:off x="-4697163" y="2487679"/>
              <a:ext cx="57634" cy="17333"/>
            </a:xfrm>
            <a:custGeom>
              <a:avLst/>
              <a:gdLst/>
              <a:ahLst/>
              <a:cxnLst/>
              <a:rect l="l" t="t" r="r" b="b"/>
              <a:pathLst>
                <a:path w="1207" h="363" extrusionOk="0">
                  <a:moveTo>
                    <a:pt x="0" y="0"/>
                  </a:moveTo>
                  <a:lnTo>
                    <a:pt x="0" y="0"/>
                  </a:lnTo>
                  <a:cubicBezTo>
                    <a:pt x="190" y="127"/>
                    <a:pt x="392" y="195"/>
                    <a:pt x="606" y="254"/>
                  </a:cubicBezTo>
                  <a:cubicBezTo>
                    <a:pt x="893" y="333"/>
                    <a:pt x="1001" y="362"/>
                    <a:pt x="1077" y="362"/>
                  </a:cubicBezTo>
                  <a:cubicBezTo>
                    <a:pt x="1122" y="362"/>
                    <a:pt x="1155" y="352"/>
                    <a:pt x="1207" y="333"/>
                  </a:cubicBezTo>
                  <a:cubicBezTo>
                    <a:pt x="808" y="224"/>
                    <a:pt x="404" y="1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0" name="Google Shape;48060;p44"/>
            <p:cNvSpPr/>
            <p:nvPr/>
          </p:nvSpPr>
          <p:spPr>
            <a:xfrm>
              <a:off x="-4325573" y="2183512"/>
              <a:ext cx="22013" cy="40206"/>
            </a:xfrm>
            <a:custGeom>
              <a:avLst/>
              <a:gdLst/>
              <a:ahLst/>
              <a:cxnLst/>
              <a:rect l="l" t="t" r="r" b="b"/>
              <a:pathLst>
                <a:path w="461" h="842" extrusionOk="0">
                  <a:moveTo>
                    <a:pt x="431" y="0"/>
                  </a:moveTo>
                  <a:cubicBezTo>
                    <a:pt x="378" y="0"/>
                    <a:pt x="352" y="30"/>
                    <a:pt x="326" y="90"/>
                  </a:cubicBezTo>
                  <a:cubicBezTo>
                    <a:pt x="255" y="259"/>
                    <a:pt x="165" y="419"/>
                    <a:pt x="91" y="587"/>
                  </a:cubicBezTo>
                  <a:cubicBezTo>
                    <a:pt x="60" y="654"/>
                    <a:pt x="1" y="718"/>
                    <a:pt x="53" y="842"/>
                  </a:cubicBezTo>
                  <a:cubicBezTo>
                    <a:pt x="248" y="568"/>
                    <a:pt x="363" y="292"/>
                    <a:pt x="460" y="4"/>
                  </a:cubicBezTo>
                  <a:cubicBezTo>
                    <a:pt x="450" y="4"/>
                    <a:pt x="438"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1" name="Google Shape;48061;p44"/>
            <p:cNvSpPr/>
            <p:nvPr/>
          </p:nvSpPr>
          <p:spPr>
            <a:xfrm>
              <a:off x="-4148516" y="1956269"/>
              <a:ext cx="30035" cy="16856"/>
            </a:xfrm>
            <a:custGeom>
              <a:avLst/>
              <a:gdLst/>
              <a:ahLst/>
              <a:cxnLst/>
              <a:rect l="l" t="t" r="r" b="b"/>
              <a:pathLst>
                <a:path w="629" h="353" extrusionOk="0">
                  <a:moveTo>
                    <a:pt x="588" y="1"/>
                  </a:moveTo>
                  <a:cubicBezTo>
                    <a:pt x="371" y="83"/>
                    <a:pt x="151" y="151"/>
                    <a:pt x="1" y="352"/>
                  </a:cubicBezTo>
                  <a:cubicBezTo>
                    <a:pt x="68" y="341"/>
                    <a:pt x="124" y="308"/>
                    <a:pt x="187" y="285"/>
                  </a:cubicBezTo>
                  <a:cubicBezTo>
                    <a:pt x="218" y="277"/>
                    <a:pt x="263" y="263"/>
                    <a:pt x="292" y="263"/>
                  </a:cubicBezTo>
                  <a:cubicBezTo>
                    <a:pt x="303" y="263"/>
                    <a:pt x="315" y="266"/>
                    <a:pt x="322" y="270"/>
                  </a:cubicBezTo>
                  <a:cubicBezTo>
                    <a:pt x="356" y="299"/>
                    <a:pt x="386" y="311"/>
                    <a:pt x="415" y="311"/>
                  </a:cubicBezTo>
                  <a:cubicBezTo>
                    <a:pt x="472" y="311"/>
                    <a:pt x="524" y="273"/>
                    <a:pt x="580" y="266"/>
                  </a:cubicBezTo>
                  <a:cubicBezTo>
                    <a:pt x="569" y="213"/>
                    <a:pt x="550" y="168"/>
                    <a:pt x="562" y="132"/>
                  </a:cubicBezTo>
                  <a:cubicBezTo>
                    <a:pt x="569" y="98"/>
                    <a:pt x="606" y="72"/>
                    <a:pt x="629" y="42"/>
                  </a:cubicBezTo>
                  <a:cubicBezTo>
                    <a:pt x="614" y="30"/>
                    <a:pt x="603" y="16"/>
                    <a:pt x="5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2" name="Google Shape;48062;p44"/>
            <p:cNvSpPr/>
            <p:nvPr/>
          </p:nvSpPr>
          <p:spPr>
            <a:xfrm>
              <a:off x="-4070874" y="2026414"/>
              <a:ext cx="57730" cy="13083"/>
            </a:xfrm>
            <a:custGeom>
              <a:avLst/>
              <a:gdLst/>
              <a:ahLst/>
              <a:cxnLst/>
              <a:rect l="l" t="t" r="r" b="b"/>
              <a:pathLst>
                <a:path w="1209" h="274" extrusionOk="0">
                  <a:moveTo>
                    <a:pt x="1115" y="0"/>
                  </a:moveTo>
                  <a:cubicBezTo>
                    <a:pt x="801" y="64"/>
                    <a:pt x="487" y="128"/>
                    <a:pt x="169" y="195"/>
                  </a:cubicBezTo>
                  <a:cubicBezTo>
                    <a:pt x="121" y="207"/>
                    <a:pt x="76" y="236"/>
                    <a:pt x="1" y="269"/>
                  </a:cubicBezTo>
                  <a:cubicBezTo>
                    <a:pt x="35" y="274"/>
                    <a:pt x="64" y="274"/>
                    <a:pt x="95" y="274"/>
                  </a:cubicBezTo>
                  <a:cubicBezTo>
                    <a:pt x="483" y="274"/>
                    <a:pt x="816" y="105"/>
                    <a:pt x="1208" y="60"/>
                  </a:cubicBezTo>
                  <a:cubicBezTo>
                    <a:pt x="1152" y="23"/>
                    <a:pt x="1134" y="0"/>
                    <a:pt x="1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3" name="Google Shape;48063;p44"/>
            <p:cNvSpPr/>
            <p:nvPr/>
          </p:nvSpPr>
          <p:spPr>
            <a:xfrm>
              <a:off x="-4326623" y="2250791"/>
              <a:ext cx="21106" cy="40015"/>
            </a:xfrm>
            <a:custGeom>
              <a:avLst/>
              <a:gdLst/>
              <a:ahLst/>
              <a:cxnLst/>
              <a:rect l="l" t="t" r="r" b="b"/>
              <a:pathLst>
                <a:path w="442" h="838" extrusionOk="0">
                  <a:moveTo>
                    <a:pt x="441" y="1"/>
                  </a:moveTo>
                  <a:cubicBezTo>
                    <a:pt x="325" y="277"/>
                    <a:pt x="68" y="482"/>
                    <a:pt x="1" y="838"/>
                  </a:cubicBezTo>
                  <a:cubicBezTo>
                    <a:pt x="270" y="587"/>
                    <a:pt x="348" y="289"/>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4" name="Google Shape;48064;p44"/>
            <p:cNvSpPr/>
            <p:nvPr/>
          </p:nvSpPr>
          <p:spPr>
            <a:xfrm>
              <a:off x="-3988410" y="2015193"/>
              <a:ext cx="67184" cy="7879"/>
            </a:xfrm>
            <a:custGeom>
              <a:avLst/>
              <a:gdLst/>
              <a:ahLst/>
              <a:cxnLst/>
              <a:rect l="l" t="t" r="r" b="b"/>
              <a:pathLst>
                <a:path w="1407" h="165" extrusionOk="0">
                  <a:moveTo>
                    <a:pt x="1403" y="0"/>
                  </a:moveTo>
                  <a:cubicBezTo>
                    <a:pt x="932" y="42"/>
                    <a:pt x="464" y="83"/>
                    <a:pt x="1" y="120"/>
                  </a:cubicBezTo>
                  <a:cubicBezTo>
                    <a:pt x="31" y="135"/>
                    <a:pt x="64" y="164"/>
                    <a:pt x="102" y="164"/>
                  </a:cubicBezTo>
                  <a:lnTo>
                    <a:pt x="105" y="164"/>
                  </a:lnTo>
                  <a:cubicBezTo>
                    <a:pt x="539" y="131"/>
                    <a:pt x="973" y="94"/>
                    <a:pt x="1406" y="56"/>
                  </a:cubicBezTo>
                  <a:cubicBezTo>
                    <a:pt x="1403" y="38"/>
                    <a:pt x="1403" y="19"/>
                    <a:pt x="1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5" name="Google Shape;48065;p44"/>
            <p:cNvSpPr/>
            <p:nvPr/>
          </p:nvSpPr>
          <p:spPr>
            <a:xfrm>
              <a:off x="-4423031" y="2558158"/>
              <a:ext cx="37340" cy="16617"/>
            </a:xfrm>
            <a:custGeom>
              <a:avLst/>
              <a:gdLst/>
              <a:ahLst/>
              <a:cxnLst/>
              <a:rect l="l" t="t" r="r" b="b"/>
              <a:pathLst>
                <a:path w="782" h="348" extrusionOk="0">
                  <a:moveTo>
                    <a:pt x="774" y="1"/>
                  </a:moveTo>
                  <a:cubicBezTo>
                    <a:pt x="774" y="4"/>
                    <a:pt x="771" y="8"/>
                    <a:pt x="767" y="16"/>
                  </a:cubicBezTo>
                  <a:cubicBezTo>
                    <a:pt x="771" y="11"/>
                    <a:pt x="778" y="11"/>
                    <a:pt x="781" y="8"/>
                  </a:cubicBezTo>
                  <a:lnTo>
                    <a:pt x="774" y="1"/>
                  </a:lnTo>
                  <a:close/>
                  <a:moveTo>
                    <a:pt x="1" y="303"/>
                  </a:moveTo>
                  <a:lnTo>
                    <a:pt x="1" y="303"/>
                  </a:lnTo>
                  <a:cubicBezTo>
                    <a:pt x="1" y="304"/>
                    <a:pt x="2" y="304"/>
                    <a:pt x="2" y="304"/>
                  </a:cubicBezTo>
                  <a:lnTo>
                    <a:pt x="2" y="304"/>
                  </a:lnTo>
                  <a:lnTo>
                    <a:pt x="1" y="303"/>
                  </a:lnTo>
                  <a:close/>
                  <a:moveTo>
                    <a:pt x="2" y="304"/>
                  </a:moveTo>
                  <a:lnTo>
                    <a:pt x="8" y="311"/>
                  </a:lnTo>
                  <a:lnTo>
                    <a:pt x="8" y="308"/>
                  </a:lnTo>
                  <a:cubicBezTo>
                    <a:pt x="8" y="308"/>
                    <a:pt x="5" y="308"/>
                    <a:pt x="2" y="304"/>
                  </a:cubicBezTo>
                  <a:close/>
                  <a:moveTo>
                    <a:pt x="767" y="16"/>
                  </a:moveTo>
                  <a:cubicBezTo>
                    <a:pt x="528" y="98"/>
                    <a:pt x="288" y="180"/>
                    <a:pt x="49" y="266"/>
                  </a:cubicBezTo>
                  <a:cubicBezTo>
                    <a:pt x="34" y="273"/>
                    <a:pt x="23" y="292"/>
                    <a:pt x="8" y="308"/>
                  </a:cubicBezTo>
                  <a:cubicBezTo>
                    <a:pt x="53" y="337"/>
                    <a:pt x="98" y="348"/>
                    <a:pt x="143" y="348"/>
                  </a:cubicBezTo>
                  <a:cubicBezTo>
                    <a:pt x="203" y="348"/>
                    <a:pt x="262" y="325"/>
                    <a:pt x="322" y="289"/>
                  </a:cubicBezTo>
                  <a:cubicBezTo>
                    <a:pt x="453" y="218"/>
                    <a:pt x="584" y="151"/>
                    <a:pt x="711" y="75"/>
                  </a:cubicBezTo>
                  <a:cubicBezTo>
                    <a:pt x="733" y="61"/>
                    <a:pt x="748" y="38"/>
                    <a:pt x="767" y="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6" name="Google Shape;48066;p44"/>
            <p:cNvSpPr/>
            <p:nvPr/>
          </p:nvSpPr>
          <p:spPr>
            <a:xfrm>
              <a:off x="-4129798" y="1991079"/>
              <a:ext cx="29700" cy="17906"/>
            </a:xfrm>
            <a:custGeom>
              <a:avLst/>
              <a:gdLst/>
              <a:ahLst/>
              <a:cxnLst/>
              <a:rect l="l" t="t" r="r" b="b"/>
              <a:pathLst>
                <a:path w="622" h="375" extrusionOk="0">
                  <a:moveTo>
                    <a:pt x="589" y="0"/>
                  </a:moveTo>
                  <a:cubicBezTo>
                    <a:pt x="394" y="86"/>
                    <a:pt x="196" y="165"/>
                    <a:pt x="1" y="269"/>
                  </a:cubicBezTo>
                  <a:cubicBezTo>
                    <a:pt x="76" y="341"/>
                    <a:pt x="118" y="374"/>
                    <a:pt x="154" y="374"/>
                  </a:cubicBezTo>
                  <a:cubicBezTo>
                    <a:pt x="180" y="374"/>
                    <a:pt x="207" y="355"/>
                    <a:pt x="244" y="329"/>
                  </a:cubicBezTo>
                  <a:cubicBezTo>
                    <a:pt x="315" y="269"/>
                    <a:pt x="394" y="217"/>
                    <a:pt x="468" y="165"/>
                  </a:cubicBezTo>
                  <a:cubicBezTo>
                    <a:pt x="517" y="128"/>
                    <a:pt x="570" y="94"/>
                    <a:pt x="622" y="60"/>
                  </a:cubicBezTo>
                  <a:cubicBezTo>
                    <a:pt x="611" y="38"/>
                    <a:pt x="599" y="19"/>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7" name="Google Shape;48067;p44"/>
            <p:cNvSpPr/>
            <p:nvPr/>
          </p:nvSpPr>
          <p:spPr>
            <a:xfrm>
              <a:off x="-3791155" y="2089826"/>
              <a:ext cx="38391" cy="6972"/>
            </a:xfrm>
            <a:custGeom>
              <a:avLst/>
              <a:gdLst/>
              <a:ahLst/>
              <a:cxnLst/>
              <a:rect l="l" t="t" r="r" b="b"/>
              <a:pathLst>
                <a:path w="804" h="146" extrusionOk="0">
                  <a:moveTo>
                    <a:pt x="79" y="0"/>
                  </a:moveTo>
                  <a:cubicBezTo>
                    <a:pt x="53" y="0"/>
                    <a:pt x="27" y="26"/>
                    <a:pt x="1" y="37"/>
                  </a:cubicBezTo>
                  <a:cubicBezTo>
                    <a:pt x="4" y="52"/>
                    <a:pt x="4" y="63"/>
                    <a:pt x="8" y="78"/>
                  </a:cubicBezTo>
                  <a:cubicBezTo>
                    <a:pt x="262" y="101"/>
                    <a:pt x="520" y="119"/>
                    <a:pt x="804" y="145"/>
                  </a:cubicBezTo>
                  <a:cubicBezTo>
                    <a:pt x="786" y="90"/>
                    <a:pt x="778" y="56"/>
                    <a:pt x="771" y="56"/>
                  </a:cubicBezTo>
                  <a:cubicBezTo>
                    <a:pt x="543" y="33"/>
                    <a:pt x="310" y="14"/>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8" name="Google Shape;48068;p44"/>
            <p:cNvSpPr/>
            <p:nvPr/>
          </p:nvSpPr>
          <p:spPr>
            <a:xfrm>
              <a:off x="-4230789" y="2221712"/>
              <a:ext cx="19482" cy="35717"/>
            </a:xfrm>
            <a:custGeom>
              <a:avLst/>
              <a:gdLst/>
              <a:ahLst/>
              <a:cxnLst/>
              <a:rect l="l" t="t" r="r" b="b"/>
              <a:pathLst>
                <a:path w="408" h="748" extrusionOk="0">
                  <a:moveTo>
                    <a:pt x="408" y="0"/>
                  </a:moveTo>
                  <a:lnTo>
                    <a:pt x="408" y="0"/>
                  </a:lnTo>
                  <a:cubicBezTo>
                    <a:pt x="251" y="82"/>
                    <a:pt x="26" y="494"/>
                    <a:pt x="0" y="748"/>
                  </a:cubicBezTo>
                  <a:cubicBezTo>
                    <a:pt x="228" y="516"/>
                    <a:pt x="270" y="232"/>
                    <a:pt x="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9" name="Google Shape;48069;p44"/>
            <p:cNvSpPr/>
            <p:nvPr/>
          </p:nvSpPr>
          <p:spPr>
            <a:xfrm>
              <a:off x="-4253279" y="2357178"/>
              <a:ext cx="19339" cy="35765"/>
            </a:xfrm>
            <a:custGeom>
              <a:avLst/>
              <a:gdLst/>
              <a:ahLst/>
              <a:cxnLst/>
              <a:rect l="l" t="t" r="r" b="b"/>
              <a:pathLst>
                <a:path w="405" h="749" extrusionOk="0">
                  <a:moveTo>
                    <a:pt x="371" y="0"/>
                  </a:moveTo>
                  <a:lnTo>
                    <a:pt x="371" y="0"/>
                  </a:lnTo>
                  <a:cubicBezTo>
                    <a:pt x="281" y="124"/>
                    <a:pt x="176" y="240"/>
                    <a:pt x="105" y="374"/>
                  </a:cubicBezTo>
                  <a:cubicBezTo>
                    <a:pt x="49" y="483"/>
                    <a:pt x="38" y="618"/>
                    <a:pt x="8" y="740"/>
                  </a:cubicBezTo>
                  <a:cubicBezTo>
                    <a:pt x="128" y="681"/>
                    <a:pt x="176" y="587"/>
                    <a:pt x="128" y="461"/>
                  </a:cubicBezTo>
                  <a:cubicBezTo>
                    <a:pt x="326" y="333"/>
                    <a:pt x="404" y="176"/>
                    <a:pt x="371" y="0"/>
                  </a:cubicBezTo>
                  <a:close/>
                  <a:moveTo>
                    <a:pt x="0" y="740"/>
                  </a:moveTo>
                  <a:lnTo>
                    <a:pt x="4" y="749"/>
                  </a:lnTo>
                  <a:cubicBezTo>
                    <a:pt x="4" y="744"/>
                    <a:pt x="4" y="740"/>
                    <a:pt x="8" y="7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0" name="Google Shape;48070;p44"/>
            <p:cNvSpPr/>
            <p:nvPr/>
          </p:nvSpPr>
          <p:spPr>
            <a:xfrm>
              <a:off x="-3942713" y="2125304"/>
              <a:ext cx="42545" cy="6494"/>
            </a:xfrm>
            <a:custGeom>
              <a:avLst/>
              <a:gdLst/>
              <a:ahLst/>
              <a:cxnLst/>
              <a:rect l="l" t="t" r="r" b="b"/>
              <a:pathLst>
                <a:path w="891" h="136" extrusionOk="0">
                  <a:moveTo>
                    <a:pt x="891" y="1"/>
                  </a:moveTo>
                  <a:cubicBezTo>
                    <a:pt x="632" y="1"/>
                    <a:pt x="382" y="20"/>
                    <a:pt x="128" y="46"/>
                  </a:cubicBezTo>
                  <a:cubicBezTo>
                    <a:pt x="94" y="49"/>
                    <a:pt x="61" y="75"/>
                    <a:pt x="1" y="101"/>
                  </a:cubicBezTo>
                  <a:cubicBezTo>
                    <a:pt x="57" y="124"/>
                    <a:pt x="109" y="135"/>
                    <a:pt x="161" y="135"/>
                  </a:cubicBezTo>
                  <a:cubicBezTo>
                    <a:pt x="266" y="135"/>
                    <a:pt x="363" y="98"/>
                    <a:pt x="461" y="94"/>
                  </a:cubicBezTo>
                  <a:cubicBezTo>
                    <a:pt x="606" y="87"/>
                    <a:pt x="763" y="109"/>
                    <a:pt x="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1" name="Google Shape;48071;p44"/>
            <p:cNvSpPr/>
            <p:nvPr/>
          </p:nvSpPr>
          <p:spPr>
            <a:xfrm>
              <a:off x="-4236137" y="2091545"/>
              <a:ext cx="29510" cy="34332"/>
            </a:xfrm>
            <a:custGeom>
              <a:avLst/>
              <a:gdLst/>
              <a:ahLst/>
              <a:cxnLst/>
              <a:rect l="l" t="t" r="r" b="b"/>
              <a:pathLst>
                <a:path w="618" h="719" extrusionOk="0">
                  <a:moveTo>
                    <a:pt x="576" y="1"/>
                  </a:moveTo>
                  <a:cubicBezTo>
                    <a:pt x="352" y="211"/>
                    <a:pt x="128" y="420"/>
                    <a:pt x="0" y="719"/>
                  </a:cubicBezTo>
                  <a:cubicBezTo>
                    <a:pt x="112" y="618"/>
                    <a:pt x="209" y="498"/>
                    <a:pt x="311" y="382"/>
                  </a:cubicBezTo>
                  <a:cubicBezTo>
                    <a:pt x="411" y="266"/>
                    <a:pt x="516" y="151"/>
                    <a:pt x="618" y="35"/>
                  </a:cubicBezTo>
                  <a:cubicBezTo>
                    <a:pt x="606" y="23"/>
                    <a:pt x="591" y="13"/>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2" name="Google Shape;48072;p44"/>
            <p:cNvSpPr/>
            <p:nvPr/>
          </p:nvSpPr>
          <p:spPr>
            <a:xfrm>
              <a:off x="-4040505" y="2066954"/>
              <a:ext cx="38964" cy="12701"/>
            </a:xfrm>
            <a:custGeom>
              <a:avLst/>
              <a:gdLst/>
              <a:ahLst/>
              <a:cxnLst/>
              <a:rect l="l" t="t" r="r" b="b"/>
              <a:pathLst>
                <a:path w="816" h="266" extrusionOk="0">
                  <a:moveTo>
                    <a:pt x="670" y="0"/>
                  </a:moveTo>
                  <a:cubicBezTo>
                    <a:pt x="639" y="0"/>
                    <a:pt x="610" y="12"/>
                    <a:pt x="580" y="45"/>
                  </a:cubicBezTo>
                  <a:cubicBezTo>
                    <a:pt x="546" y="79"/>
                    <a:pt x="508" y="90"/>
                    <a:pt x="464" y="90"/>
                  </a:cubicBezTo>
                  <a:cubicBezTo>
                    <a:pt x="434" y="90"/>
                    <a:pt x="404" y="83"/>
                    <a:pt x="370" y="79"/>
                  </a:cubicBezTo>
                  <a:cubicBezTo>
                    <a:pt x="351" y="75"/>
                    <a:pt x="333" y="75"/>
                    <a:pt x="315" y="75"/>
                  </a:cubicBezTo>
                  <a:cubicBezTo>
                    <a:pt x="199" y="75"/>
                    <a:pt x="97" y="131"/>
                    <a:pt x="1" y="266"/>
                  </a:cubicBezTo>
                  <a:cubicBezTo>
                    <a:pt x="303" y="191"/>
                    <a:pt x="558" y="131"/>
                    <a:pt x="815" y="67"/>
                  </a:cubicBezTo>
                  <a:cubicBezTo>
                    <a:pt x="763" y="26"/>
                    <a:pt x="715"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3" name="Google Shape;48073;p44"/>
            <p:cNvSpPr/>
            <p:nvPr/>
          </p:nvSpPr>
          <p:spPr>
            <a:xfrm>
              <a:off x="-3719578" y="2098708"/>
              <a:ext cx="37340" cy="5587"/>
            </a:xfrm>
            <a:custGeom>
              <a:avLst/>
              <a:gdLst/>
              <a:ahLst/>
              <a:cxnLst/>
              <a:rect l="l" t="t" r="r" b="b"/>
              <a:pathLst>
                <a:path w="782" h="117" extrusionOk="0">
                  <a:moveTo>
                    <a:pt x="154" y="1"/>
                  </a:moveTo>
                  <a:cubicBezTo>
                    <a:pt x="102" y="1"/>
                    <a:pt x="53" y="4"/>
                    <a:pt x="0" y="4"/>
                  </a:cubicBezTo>
                  <a:cubicBezTo>
                    <a:pt x="109" y="72"/>
                    <a:pt x="378" y="116"/>
                    <a:pt x="599" y="116"/>
                  </a:cubicBezTo>
                  <a:cubicBezTo>
                    <a:pt x="666" y="116"/>
                    <a:pt x="730" y="113"/>
                    <a:pt x="782" y="101"/>
                  </a:cubicBezTo>
                  <a:cubicBezTo>
                    <a:pt x="557" y="23"/>
                    <a:pt x="355"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4" name="Google Shape;48074;p44"/>
            <p:cNvSpPr/>
            <p:nvPr/>
          </p:nvSpPr>
          <p:spPr>
            <a:xfrm>
              <a:off x="-4546894" y="2488921"/>
              <a:ext cx="46986" cy="13943"/>
            </a:xfrm>
            <a:custGeom>
              <a:avLst/>
              <a:gdLst/>
              <a:ahLst/>
              <a:cxnLst/>
              <a:rect l="l" t="t" r="r" b="b"/>
              <a:pathLst>
                <a:path w="984" h="292" extrusionOk="0">
                  <a:moveTo>
                    <a:pt x="875" y="0"/>
                  </a:moveTo>
                  <a:cubicBezTo>
                    <a:pt x="849" y="0"/>
                    <a:pt x="827" y="4"/>
                    <a:pt x="801" y="15"/>
                  </a:cubicBezTo>
                  <a:cubicBezTo>
                    <a:pt x="684" y="60"/>
                    <a:pt x="565" y="93"/>
                    <a:pt x="437" y="120"/>
                  </a:cubicBezTo>
                  <a:cubicBezTo>
                    <a:pt x="296" y="146"/>
                    <a:pt x="157" y="224"/>
                    <a:pt x="19" y="284"/>
                  </a:cubicBezTo>
                  <a:cubicBezTo>
                    <a:pt x="352" y="228"/>
                    <a:pt x="673" y="150"/>
                    <a:pt x="984" y="15"/>
                  </a:cubicBezTo>
                  <a:cubicBezTo>
                    <a:pt x="946" y="8"/>
                    <a:pt x="908" y="0"/>
                    <a:pt x="875" y="0"/>
                  </a:cubicBezTo>
                  <a:close/>
                  <a:moveTo>
                    <a:pt x="19" y="284"/>
                  </a:moveTo>
                  <a:cubicBezTo>
                    <a:pt x="11" y="284"/>
                    <a:pt x="4" y="288"/>
                    <a:pt x="0" y="288"/>
                  </a:cubicBezTo>
                  <a:lnTo>
                    <a:pt x="0" y="292"/>
                  </a:lnTo>
                  <a:cubicBezTo>
                    <a:pt x="8" y="292"/>
                    <a:pt x="16" y="288"/>
                    <a:pt x="19" y="2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5" name="Google Shape;48075;p44"/>
            <p:cNvSpPr/>
            <p:nvPr/>
          </p:nvSpPr>
          <p:spPr>
            <a:xfrm>
              <a:off x="-4335935" y="2412664"/>
              <a:ext cx="18622" cy="21488"/>
            </a:xfrm>
            <a:custGeom>
              <a:avLst/>
              <a:gdLst/>
              <a:ahLst/>
              <a:cxnLst/>
              <a:rect l="l" t="t" r="r" b="b"/>
              <a:pathLst>
                <a:path w="390" h="450" extrusionOk="0">
                  <a:moveTo>
                    <a:pt x="389" y="1"/>
                  </a:moveTo>
                  <a:lnTo>
                    <a:pt x="389" y="1"/>
                  </a:lnTo>
                  <a:cubicBezTo>
                    <a:pt x="218" y="113"/>
                    <a:pt x="56" y="237"/>
                    <a:pt x="1" y="450"/>
                  </a:cubicBezTo>
                  <a:cubicBezTo>
                    <a:pt x="206" y="363"/>
                    <a:pt x="296" y="177"/>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6" name="Google Shape;48076;p44"/>
            <p:cNvSpPr/>
            <p:nvPr/>
          </p:nvSpPr>
          <p:spPr>
            <a:xfrm>
              <a:off x="-3957373" y="1984872"/>
              <a:ext cx="38104" cy="6637"/>
            </a:xfrm>
            <a:custGeom>
              <a:avLst/>
              <a:gdLst/>
              <a:ahLst/>
              <a:cxnLst/>
              <a:rect l="l" t="t" r="r" b="b"/>
              <a:pathLst>
                <a:path w="798" h="139" extrusionOk="0">
                  <a:moveTo>
                    <a:pt x="701" y="0"/>
                  </a:moveTo>
                  <a:cubicBezTo>
                    <a:pt x="615" y="0"/>
                    <a:pt x="528" y="14"/>
                    <a:pt x="446" y="33"/>
                  </a:cubicBezTo>
                  <a:cubicBezTo>
                    <a:pt x="364" y="49"/>
                    <a:pt x="282" y="67"/>
                    <a:pt x="199" y="67"/>
                  </a:cubicBezTo>
                  <a:cubicBezTo>
                    <a:pt x="162" y="67"/>
                    <a:pt x="121" y="63"/>
                    <a:pt x="83" y="52"/>
                  </a:cubicBezTo>
                  <a:lnTo>
                    <a:pt x="80" y="52"/>
                  </a:lnTo>
                  <a:cubicBezTo>
                    <a:pt x="57" y="52"/>
                    <a:pt x="28" y="82"/>
                    <a:pt x="1" y="97"/>
                  </a:cubicBezTo>
                  <a:cubicBezTo>
                    <a:pt x="5" y="112"/>
                    <a:pt x="9" y="123"/>
                    <a:pt x="9" y="138"/>
                  </a:cubicBezTo>
                  <a:cubicBezTo>
                    <a:pt x="267" y="116"/>
                    <a:pt x="521" y="97"/>
                    <a:pt x="775" y="71"/>
                  </a:cubicBezTo>
                  <a:cubicBezTo>
                    <a:pt x="782" y="71"/>
                    <a:pt x="786" y="37"/>
                    <a:pt x="798" y="7"/>
                  </a:cubicBezTo>
                  <a:cubicBezTo>
                    <a:pt x="764" y="0"/>
                    <a:pt x="730" y="0"/>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7" name="Google Shape;48077;p44"/>
            <p:cNvSpPr/>
            <p:nvPr/>
          </p:nvSpPr>
          <p:spPr>
            <a:xfrm>
              <a:off x="-4067102" y="2075883"/>
              <a:ext cx="23445" cy="11603"/>
            </a:xfrm>
            <a:custGeom>
              <a:avLst/>
              <a:gdLst/>
              <a:ahLst/>
              <a:cxnLst/>
              <a:rect l="l" t="t" r="r" b="b"/>
              <a:pathLst>
                <a:path w="491" h="243" extrusionOk="0">
                  <a:moveTo>
                    <a:pt x="385" y="1"/>
                  </a:moveTo>
                  <a:cubicBezTo>
                    <a:pt x="218" y="4"/>
                    <a:pt x="87" y="79"/>
                    <a:pt x="0" y="243"/>
                  </a:cubicBezTo>
                  <a:cubicBezTo>
                    <a:pt x="154" y="194"/>
                    <a:pt x="307" y="149"/>
                    <a:pt x="490" y="90"/>
                  </a:cubicBezTo>
                  <a:cubicBezTo>
                    <a:pt x="445" y="49"/>
                    <a:pt x="415" y="1"/>
                    <a:pt x="3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8" name="Google Shape;48078;p44"/>
            <p:cNvSpPr/>
            <p:nvPr/>
          </p:nvSpPr>
          <p:spPr>
            <a:xfrm>
              <a:off x="-4379483" y="2534761"/>
              <a:ext cx="28793" cy="18288"/>
            </a:xfrm>
            <a:custGeom>
              <a:avLst/>
              <a:gdLst/>
              <a:ahLst/>
              <a:cxnLst/>
              <a:rect l="l" t="t" r="r" b="b"/>
              <a:pathLst>
                <a:path w="603" h="383" extrusionOk="0">
                  <a:moveTo>
                    <a:pt x="0" y="334"/>
                  </a:moveTo>
                  <a:lnTo>
                    <a:pt x="4" y="335"/>
                  </a:lnTo>
                  <a:lnTo>
                    <a:pt x="4" y="335"/>
                  </a:lnTo>
                  <a:cubicBezTo>
                    <a:pt x="3" y="334"/>
                    <a:pt x="2" y="334"/>
                    <a:pt x="0" y="334"/>
                  </a:cubicBezTo>
                  <a:close/>
                  <a:moveTo>
                    <a:pt x="4" y="335"/>
                  </a:moveTo>
                  <a:lnTo>
                    <a:pt x="4" y="335"/>
                  </a:lnTo>
                  <a:cubicBezTo>
                    <a:pt x="5" y="336"/>
                    <a:pt x="6" y="337"/>
                    <a:pt x="9" y="337"/>
                  </a:cubicBezTo>
                  <a:lnTo>
                    <a:pt x="4" y="335"/>
                  </a:lnTo>
                  <a:close/>
                  <a:moveTo>
                    <a:pt x="569" y="1"/>
                  </a:moveTo>
                  <a:cubicBezTo>
                    <a:pt x="382" y="113"/>
                    <a:pt x="195" y="225"/>
                    <a:pt x="9" y="337"/>
                  </a:cubicBezTo>
                  <a:cubicBezTo>
                    <a:pt x="35" y="363"/>
                    <a:pt x="61" y="382"/>
                    <a:pt x="94" y="382"/>
                  </a:cubicBezTo>
                  <a:cubicBezTo>
                    <a:pt x="113" y="382"/>
                    <a:pt x="135" y="375"/>
                    <a:pt x="161" y="356"/>
                  </a:cubicBezTo>
                  <a:cubicBezTo>
                    <a:pt x="285" y="274"/>
                    <a:pt x="423" y="210"/>
                    <a:pt x="547" y="128"/>
                  </a:cubicBezTo>
                  <a:cubicBezTo>
                    <a:pt x="576" y="113"/>
                    <a:pt x="584" y="61"/>
                    <a:pt x="602" y="27"/>
                  </a:cubicBezTo>
                  <a:cubicBezTo>
                    <a:pt x="592" y="20"/>
                    <a:pt x="580" y="13"/>
                    <a:pt x="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9" name="Google Shape;48079;p44"/>
            <p:cNvSpPr/>
            <p:nvPr/>
          </p:nvSpPr>
          <p:spPr>
            <a:xfrm>
              <a:off x="-4636330" y="2502482"/>
              <a:ext cx="35765" cy="6637"/>
            </a:xfrm>
            <a:custGeom>
              <a:avLst/>
              <a:gdLst/>
              <a:ahLst/>
              <a:cxnLst/>
              <a:rect l="l" t="t" r="r" b="b"/>
              <a:pathLst>
                <a:path w="749" h="139" extrusionOk="0">
                  <a:moveTo>
                    <a:pt x="109" y="0"/>
                  </a:moveTo>
                  <a:cubicBezTo>
                    <a:pt x="76" y="0"/>
                    <a:pt x="41" y="26"/>
                    <a:pt x="0" y="38"/>
                  </a:cubicBezTo>
                  <a:cubicBezTo>
                    <a:pt x="49" y="101"/>
                    <a:pt x="102" y="116"/>
                    <a:pt x="157" y="116"/>
                  </a:cubicBezTo>
                  <a:cubicBezTo>
                    <a:pt x="184" y="116"/>
                    <a:pt x="210" y="113"/>
                    <a:pt x="236" y="109"/>
                  </a:cubicBezTo>
                  <a:cubicBezTo>
                    <a:pt x="262" y="105"/>
                    <a:pt x="288" y="105"/>
                    <a:pt x="314" y="105"/>
                  </a:cubicBezTo>
                  <a:lnTo>
                    <a:pt x="352" y="105"/>
                  </a:lnTo>
                  <a:cubicBezTo>
                    <a:pt x="416" y="116"/>
                    <a:pt x="483" y="139"/>
                    <a:pt x="554" y="139"/>
                  </a:cubicBezTo>
                  <a:cubicBezTo>
                    <a:pt x="614" y="139"/>
                    <a:pt x="677" y="123"/>
                    <a:pt x="748" y="71"/>
                  </a:cubicBezTo>
                  <a:cubicBezTo>
                    <a:pt x="512" y="45"/>
                    <a:pt x="314" y="19"/>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0" name="Google Shape;48080;p44"/>
            <p:cNvSpPr/>
            <p:nvPr/>
          </p:nvSpPr>
          <p:spPr>
            <a:xfrm>
              <a:off x="-4079804" y="2004640"/>
              <a:ext cx="31849" cy="7544"/>
            </a:xfrm>
            <a:custGeom>
              <a:avLst/>
              <a:gdLst/>
              <a:ahLst/>
              <a:cxnLst/>
              <a:rect l="l" t="t" r="r" b="b"/>
              <a:pathLst>
                <a:path w="667" h="158" extrusionOk="0">
                  <a:moveTo>
                    <a:pt x="468" y="1"/>
                  </a:moveTo>
                  <a:cubicBezTo>
                    <a:pt x="300" y="1"/>
                    <a:pt x="147" y="64"/>
                    <a:pt x="1" y="158"/>
                  </a:cubicBezTo>
                  <a:cubicBezTo>
                    <a:pt x="210" y="45"/>
                    <a:pt x="453" y="142"/>
                    <a:pt x="667" y="30"/>
                  </a:cubicBezTo>
                  <a:cubicBezTo>
                    <a:pt x="596" y="12"/>
                    <a:pt x="532" y="1"/>
                    <a:pt x="4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1" name="Google Shape;48081;p44"/>
            <p:cNvSpPr/>
            <p:nvPr/>
          </p:nvSpPr>
          <p:spPr>
            <a:xfrm>
              <a:off x="-3822001" y="2118524"/>
              <a:ext cx="31085" cy="3963"/>
            </a:xfrm>
            <a:custGeom>
              <a:avLst/>
              <a:gdLst/>
              <a:ahLst/>
              <a:cxnLst/>
              <a:rect l="l" t="t" r="r" b="b"/>
              <a:pathLst>
                <a:path w="651" h="83" extrusionOk="0">
                  <a:moveTo>
                    <a:pt x="235" y="0"/>
                  </a:moveTo>
                  <a:cubicBezTo>
                    <a:pt x="157" y="0"/>
                    <a:pt x="78" y="8"/>
                    <a:pt x="0" y="34"/>
                  </a:cubicBezTo>
                  <a:cubicBezTo>
                    <a:pt x="119" y="64"/>
                    <a:pt x="239" y="83"/>
                    <a:pt x="355" y="83"/>
                  </a:cubicBezTo>
                  <a:cubicBezTo>
                    <a:pt x="452" y="83"/>
                    <a:pt x="553" y="72"/>
                    <a:pt x="650" y="41"/>
                  </a:cubicBezTo>
                  <a:cubicBezTo>
                    <a:pt x="512" y="31"/>
                    <a:pt x="37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2" name="Google Shape;48082;p44"/>
            <p:cNvSpPr/>
            <p:nvPr/>
          </p:nvSpPr>
          <p:spPr>
            <a:xfrm>
              <a:off x="-4209349" y="2109069"/>
              <a:ext cx="25881" cy="30560"/>
            </a:xfrm>
            <a:custGeom>
              <a:avLst/>
              <a:gdLst/>
              <a:ahLst/>
              <a:cxnLst/>
              <a:rect l="l" t="t" r="r" b="b"/>
              <a:pathLst>
                <a:path w="542" h="640" extrusionOk="0">
                  <a:moveTo>
                    <a:pt x="486" y="1"/>
                  </a:moveTo>
                  <a:cubicBezTo>
                    <a:pt x="336" y="210"/>
                    <a:pt x="142" y="386"/>
                    <a:pt x="0" y="606"/>
                  </a:cubicBezTo>
                  <a:cubicBezTo>
                    <a:pt x="15" y="617"/>
                    <a:pt x="30" y="629"/>
                    <a:pt x="45" y="640"/>
                  </a:cubicBezTo>
                  <a:cubicBezTo>
                    <a:pt x="209" y="438"/>
                    <a:pt x="374" y="239"/>
                    <a:pt x="542" y="38"/>
                  </a:cubicBezTo>
                  <a:cubicBezTo>
                    <a:pt x="523" y="27"/>
                    <a:pt x="505" y="12"/>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3" name="Google Shape;48083;p44"/>
            <p:cNvSpPr/>
            <p:nvPr/>
          </p:nvSpPr>
          <p:spPr>
            <a:xfrm>
              <a:off x="-4229739" y="2323610"/>
              <a:ext cx="14325" cy="25928"/>
            </a:xfrm>
            <a:custGeom>
              <a:avLst/>
              <a:gdLst/>
              <a:ahLst/>
              <a:cxnLst/>
              <a:rect l="l" t="t" r="r" b="b"/>
              <a:pathLst>
                <a:path w="300" h="543" extrusionOk="0">
                  <a:moveTo>
                    <a:pt x="285" y="1"/>
                  </a:moveTo>
                  <a:lnTo>
                    <a:pt x="288" y="2"/>
                  </a:lnTo>
                  <a:lnTo>
                    <a:pt x="288" y="2"/>
                  </a:lnTo>
                  <a:cubicBezTo>
                    <a:pt x="288" y="2"/>
                    <a:pt x="287" y="1"/>
                    <a:pt x="285" y="1"/>
                  </a:cubicBezTo>
                  <a:close/>
                  <a:moveTo>
                    <a:pt x="288" y="2"/>
                  </a:moveTo>
                  <a:cubicBezTo>
                    <a:pt x="289" y="3"/>
                    <a:pt x="289" y="4"/>
                    <a:pt x="289" y="4"/>
                  </a:cubicBezTo>
                  <a:lnTo>
                    <a:pt x="292" y="4"/>
                  </a:lnTo>
                  <a:lnTo>
                    <a:pt x="288" y="2"/>
                  </a:lnTo>
                  <a:close/>
                  <a:moveTo>
                    <a:pt x="289" y="4"/>
                  </a:moveTo>
                  <a:cubicBezTo>
                    <a:pt x="94" y="120"/>
                    <a:pt x="94" y="124"/>
                    <a:pt x="1" y="543"/>
                  </a:cubicBezTo>
                  <a:cubicBezTo>
                    <a:pt x="113" y="382"/>
                    <a:pt x="266" y="248"/>
                    <a:pt x="300" y="38"/>
                  </a:cubicBezTo>
                  <a:cubicBezTo>
                    <a:pt x="300" y="27"/>
                    <a:pt x="292" y="16"/>
                    <a:pt x="289"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4" name="Google Shape;48084;p44"/>
            <p:cNvSpPr/>
            <p:nvPr/>
          </p:nvSpPr>
          <p:spPr>
            <a:xfrm>
              <a:off x="-4221669" y="2047329"/>
              <a:ext cx="26836" cy="21440"/>
            </a:xfrm>
            <a:custGeom>
              <a:avLst/>
              <a:gdLst/>
              <a:ahLst/>
              <a:cxnLst/>
              <a:rect l="l" t="t" r="r" b="b"/>
              <a:pathLst>
                <a:path w="562" h="449" extrusionOk="0">
                  <a:moveTo>
                    <a:pt x="553" y="0"/>
                  </a:moveTo>
                  <a:cubicBezTo>
                    <a:pt x="370" y="60"/>
                    <a:pt x="79" y="292"/>
                    <a:pt x="1" y="449"/>
                  </a:cubicBezTo>
                  <a:cubicBezTo>
                    <a:pt x="232" y="366"/>
                    <a:pt x="355" y="161"/>
                    <a:pt x="553" y="52"/>
                  </a:cubicBezTo>
                  <a:cubicBezTo>
                    <a:pt x="561" y="49"/>
                    <a:pt x="553" y="19"/>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5" name="Google Shape;48085;p44"/>
            <p:cNvSpPr/>
            <p:nvPr/>
          </p:nvSpPr>
          <p:spPr>
            <a:xfrm>
              <a:off x="-4304849" y="2156390"/>
              <a:ext cx="12558" cy="27170"/>
            </a:xfrm>
            <a:custGeom>
              <a:avLst/>
              <a:gdLst/>
              <a:ahLst/>
              <a:cxnLst/>
              <a:rect l="l" t="t" r="r" b="b"/>
              <a:pathLst>
                <a:path w="263" h="569" extrusionOk="0">
                  <a:moveTo>
                    <a:pt x="262" y="0"/>
                  </a:moveTo>
                  <a:lnTo>
                    <a:pt x="262" y="0"/>
                  </a:lnTo>
                  <a:cubicBezTo>
                    <a:pt x="209" y="49"/>
                    <a:pt x="183" y="64"/>
                    <a:pt x="173" y="86"/>
                  </a:cubicBezTo>
                  <a:cubicBezTo>
                    <a:pt x="116" y="221"/>
                    <a:pt x="60" y="359"/>
                    <a:pt x="7" y="497"/>
                  </a:cubicBezTo>
                  <a:cubicBezTo>
                    <a:pt x="0" y="516"/>
                    <a:pt x="19" y="546"/>
                    <a:pt x="26" y="568"/>
                  </a:cubicBezTo>
                  <a:cubicBezTo>
                    <a:pt x="199" y="434"/>
                    <a:pt x="254" y="25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6" name="Google Shape;48086;p44"/>
            <p:cNvSpPr/>
            <p:nvPr/>
          </p:nvSpPr>
          <p:spPr>
            <a:xfrm>
              <a:off x="-4047811" y="1970021"/>
              <a:ext cx="28411" cy="7544"/>
            </a:xfrm>
            <a:custGeom>
              <a:avLst/>
              <a:gdLst/>
              <a:ahLst/>
              <a:cxnLst/>
              <a:rect l="l" t="t" r="r" b="b"/>
              <a:pathLst>
                <a:path w="595" h="158" extrusionOk="0">
                  <a:moveTo>
                    <a:pt x="501" y="1"/>
                  </a:moveTo>
                  <a:lnTo>
                    <a:pt x="497" y="4"/>
                  </a:lnTo>
                  <a:cubicBezTo>
                    <a:pt x="329" y="34"/>
                    <a:pt x="164" y="72"/>
                    <a:pt x="0" y="109"/>
                  </a:cubicBezTo>
                  <a:cubicBezTo>
                    <a:pt x="52" y="146"/>
                    <a:pt x="109" y="158"/>
                    <a:pt x="161" y="158"/>
                  </a:cubicBezTo>
                  <a:cubicBezTo>
                    <a:pt x="206" y="158"/>
                    <a:pt x="250" y="150"/>
                    <a:pt x="295" y="142"/>
                  </a:cubicBezTo>
                  <a:cubicBezTo>
                    <a:pt x="344" y="132"/>
                    <a:pt x="389" y="124"/>
                    <a:pt x="433" y="124"/>
                  </a:cubicBezTo>
                  <a:cubicBezTo>
                    <a:pt x="449" y="124"/>
                    <a:pt x="468" y="124"/>
                    <a:pt x="482" y="127"/>
                  </a:cubicBezTo>
                  <a:lnTo>
                    <a:pt x="486" y="127"/>
                  </a:lnTo>
                  <a:cubicBezTo>
                    <a:pt x="512" y="127"/>
                    <a:pt x="549" y="72"/>
                    <a:pt x="594" y="34"/>
                  </a:cubicBezTo>
                  <a:cubicBezTo>
                    <a:pt x="549" y="20"/>
                    <a:pt x="523"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7" name="Google Shape;48087;p44"/>
            <p:cNvSpPr/>
            <p:nvPr/>
          </p:nvSpPr>
          <p:spPr>
            <a:xfrm>
              <a:off x="-4040696" y="1996618"/>
              <a:ext cx="29175" cy="6494"/>
            </a:xfrm>
            <a:custGeom>
              <a:avLst/>
              <a:gdLst/>
              <a:ahLst/>
              <a:cxnLst/>
              <a:rect l="l" t="t" r="r" b="b"/>
              <a:pathLst>
                <a:path w="611" h="136" extrusionOk="0">
                  <a:moveTo>
                    <a:pt x="483" y="1"/>
                  </a:moveTo>
                  <a:cubicBezTo>
                    <a:pt x="315" y="1"/>
                    <a:pt x="158" y="46"/>
                    <a:pt x="1" y="135"/>
                  </a:cubicBezTo>
                  <a:lnTo>
                    <a:pt x="8" y="135"/>
                  </a:lnTo>
                  <a:cubicBezTo>
                    <a:pt x="206" y="135"/>
                    <a:pt x="405" y="120"/>
                    <a:pt x="610" y="8"/>
                  </a:cubicBezTo>
                  <a:cubicBezTo>
                    <a:pt x="565" y="4"/>
                    <a:pt x="52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8" name="Google Shape;48088;p44"/>
            <p:cNvSpPr/>
            <p:nvPr/>
          </p:nvSpPr>
          <p:spPr>
            <a:xfrm>
              <a:off x="-4599562" y="2506922"/>
              <a:ext cx="35574" cy="4536"/>
            </a:xfrm>
            <a:custGeom>
              <a:avLst/>
              <a:gdLst/>
              <a:ahLst/>
              <a:cxnLst/>
              <a:rect l="l" t="t" r="r" b="b"/>
              <a:pathLst>
                <a:path w="745" h="95" extrusionOk="0">
                  <a:moveTo>
                    <a:pt x="11" y="41"/>
                  </a:moveTo>
                  <a:cubicBezTo>
                    <a:pt x="7" y="42"/>
                    <a:pt x="4" y="44"/>
                    <a:pt x="1" y="46"/>
                  </a:cubicBezTo>
                  <a:cubicBezTo>
                    <a:pt x="4" y="44"/>
                    <a:pt x="7" y="43"/>
                    <a:pt x="11" y="41"/>
                  </a:cubicBezTo>
                  <a:close/>
                  <a:moveTo>
                    <a:pt x="457" y="1"/>
                  </a:moveTo>
                  <a:cubicBezTo>
                    <a:pt x="276" y="1"/>
                    <a:pt x="78" y="14"/>
                    <a:pt x="11" y="41"/>
                  </a:cubicBezTo>
                  <a:lnTo>
                    <a:pt x="11" y="41"/>
                  </a:lnTo>
                  <a:cubicBezTo>
                    <a:pt x="20" y="38"/>
                    <a:pt x="30" y="38"/>
                    <a:pt x="38" y="38"/>
                  </a:cubicBezTo>
                  <a:cubicBezTo>
                    <a:pt x="79" y="38"/>
                    <a:pt x="113" y="53"/>
                    <a:pt x="150" y="68"/>
                  </a:cubicBezTo>
                  <a:cubicBezTo>
                    <a:pt x="187" y="80"/>
                    <a:pt x="225" y="94"/>
                    <a:pt x="262" y="94"/>
                  </a:cubicBezTo>
                  <a:cubicBezTo>
                    <a:pt x="292" y="94"/>
                    <a:pt x="322" y="90"/>
                    <a:pt x="352" y="72"/>
                  </a:cubicBezTo>
                  <a:cubicBezTo>
                    <a:pt x="386" y="53"/>
                    <a:pt x="427" y="49"/>
                    <a:pt x="472" y="49"/>
                  </a:cubicBezTo>
                  <a:lnTo>
                    <a:pt x="527" y="49"/>
                  </a:lnTo>
                  <a:cubicBezTo>
                    <a:pt x="546" y="49"/>
                    <a:pt x="565" y="53"/>
                    <a:pt x="584" y="53"/>
                  </a:cubicBezTo>
                  <a:cubicBezTo>
                    <a:pt x="636" y="53"/>
                    <a:pt x="693" y="46"/>
                    <a:pt x="745" y="23"/>
                  </a:cubicBezTo>
                  <a:cubicBezTo>
                    <a:pt x="688" y="8"/>
                    <a:pt x="576" y="1"/>
                    <a:pt x="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9" name="Google Shape;48089;p44"/>
            <p:cNvSpPr/>
            <p:nvPr/>
          </p:nvSpPr>
          <p:spPr>
            <a:xfrm>
              <a:off x="-4203285" y="2066763"/>
              <a:ext cx="25594" cy="22347"/>
            </a:xfrm>
            <a:custGeom>
              <a:avLst/>
              <a:gdLst/>
              <a:ahLst/>
              <a:cxnLst/>
              <a:rect l="l" t="t" r="r" b="b"/>
              <a:pathLst>
                <a:path w="536" h="468" extrusionOk="0">
                  <a:moveTo>
                    <a:pt x="505" y="0"/>
                  </a:moveTo>
                  <a:cubicBezTo>
                    <a:pt x="311" y="83"/>
                    <a:pt x="180" y="262"/>
                    <a:pt x="8" y="382"/>
                  </a:cubicBezTo>
                  <a:cubicBezTo>
                    <a:pt x="0" y="385"/>
                    <a:pt x="15" y="427"/>
                    <a:pt x="23" y="468"/>
                  </a:cubicBezTo>
                  <a:cubicBezTo>
                    <a:pt x="209" y="311"/>
                    <a:pt x="370" y="176"/>
                    <a:pt x="535" y="38"/>
                  </a:cubicBezTo>
                  <a:cubicBezTo>
                    <a:pt x="523" y="26"/>
                    <a:pt x="513" y="12"/>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0" name="Google Shape;48090;p44"/>
            <p:cNvSpPr/>
            <p:nvPr/>
          </p:nvSpPr>
          <p:spPr>
            <a:xfrm>
              <a:off x="-3728507" y="2126021"/>
              <a:ext cx="29128" cy="6303"/>
            </a:xfrm>
            <a:custGeom>
              <a:avLst/>
              <a:gdLst/>
              <a:ahLst/>
              <a:cxnLst/>
              <a:rect l="l" t="t" r="r" b="b"/>
              <a:pathLst>
                <a:path w="610" h="132" extrusionOk="0">
                  <a:moveTo>
                    <a:pt x="247" y="0"/>
                  </a:moveTo>
                  <a:cubicBezTo>
                    <a:pt x="161" y="0"/>
                    <a:pt x="79" y="19"/>
                    <a:pt x="1" y="57"/>
                  </a:cubicBezTo>
                  <a:cubicBezTo>
                    <a:pt x="225" y="83"/>
                    <a:pt x="416" y="105"/>
                    <a:pt x="606" y="131"/>
                  </a:cubicBezTo>
                  <a:cubicBezTo>
                    <a:pt x="610" y="112"/>
                    <a:pt x="610" y="98"/>
                    <a:pt x="610" y="83"/>
                  </a:cubicBezTo>
                  <a:cubicBezTo>
                    <a:pt x="479" y="27"/>
                    <a:pt x="359" y="0"/>
                    <a:pt x="2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1" name="Google Shape;48091;p44"/>
            <p:cNvSpPr/>
            <p:nvPr/>
          </p:nvSpPr>
          <p:spPr>
            <a:xfrm>
              <a:off x="-4282025" y="2167993"/>
              <a:ext cx="13083" cy="26072"/>
            </a:xfrm>
            <a:custGeom>
              <a:avLst/>
              <a:gdLst/>
              <a:ahLst/>
              <a:cxnLst/>
              <a:rect l="l" t="t" r="r" b="b"/>
              <a:pathLst>
                <a:path w="274" h="546" extrusionOk="0">
                  <a:moveTo>
                    <a:pt x="244" y="0"/>
                  </a:moveTo>
                  <a:cubicBezTo>
                    <a:pt x="166" y="172"/>
                    <a:pt x="90" y="344"/>
                    <a:pt x="0" y="546"/>
                  </a:cubicBezTo>
                  <a:cubicBezTo>
                    <a:pt x="166" y="453"/>
                    <a:pt x="273" y="228"/>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2" name="Google Shape;48092;p44"/>
            <p:cNvSpPr/>
            <p:nvPr/>
          </p:nvSpPr>
          <p:spPr>
            <a:xfrm>
              <a:off x="-3683526" y="1930389"/>
              <a:ext cx="25928" cy="5921"/>
            </a:xfrm>
            <a:custGeom>
              <a:avLst/>
              <a:gdLst/>
              <a:ahLst/>
              <a:cxnLst/>
              <a:rect l="l" t="t" r="r" b="b"/>
              <a:pathLst>
                <a:path w="543" h="124" extrusionOk="0">
                  <a:moveTo>
                    <a:pt x="262" y="1"/>
                  </a:moveTo>
                  <a:cubicBezTo>
                    <a:pt x="176" y="1"/>
                    <a:pt x="90" y="27"/>
                    <a:pt x="1" y="68"/>
                  </a:cubicBezTo>
                  <a:cubicBezTo>
                    <a:pt x="180" y="87"/>
                    <a:pt x="363" y="105"/>
                    <a:pt x="542" y="124"/>
                  </a:cubicBezTo>
                  <a:cubicBezTo>
                    <a:pt x="535" y="113"/>
                    <a:pt x="524" y="105"/>
                    <a:pt x="516" y="94"/>
                  </a:cubicBezTo>
                  <a:cubicBezTo>
                    <a:pt x="434" y="30"/>
                    <a:pt x="352"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3" name="Google Shape;48093;p44"/>
            <p:cNvSpPr/>
            <p:nvPr/>
          </p:nvSpPr>
          <p:spPr>
            <a:xfrm>
              <a:off x="-4187957" y="2028372"/>
              <a:ext cx="19148" cy="15423"/>
            </a:xfrm>
            <a:custGeom>
              <a:avLst/>
              <a:gdLst/>
              <a:ahLst/>
              <a:cxnLst/>
              <a:rect l="l" t="t" r="r" b="b"/>
              <a:pathLst>
                <a:path w="401" h="323" extrusionOk="0">
                  <a:moveTo>
                    <a:pt x="375" y="1"/>
                  </a:moveTo>
                  <a:cubicBezTo>
                    <a:pt x="254" y="61"/>
                    <a:pt x="139" y="121"/>
                    <a:pt x="1" y="192"/>
                  </a:cubicBezTo>
                  <a:cubicBezTo>
                    <a:pt x="42" y="247"/>
                    <a:pt x="61" y="281"/>
                    <a:pt x="90" y="323"/>
                  </a:cubicBezTo>
                  <a:cubicBezTo>
                    <a:pt x="202" y="221"/>
                    <a:pt x="299" y="135"/>
                    <a:pt x="401" y="45"/>
                  </a:cubicBezTo>
                  <a:cubicBezTo>
                    <a:pt x="394" y="31"/>
                    <a:pt x="382" y="16"/>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4" name="Google Shape;48094;p44"/>
            <p:cNvSpPr/>
            <p:nvPr/>
          </p:nvSpPr>
          <p:spPr>
            <a:xfrm>
              <a:off x="-3777212" y="2119956"/>
              <a:ext cx="30369" cy="3963"/>
            </a:xfrm>
            <a:custGeom>
              <a:avLst/>
              <a:gdLst/>
              <a:ahLst/>
              <a:cxnLst/>
              <a:rect l="l" t="t" r="r" b="b"/>
              <a:pathLst>
                <a:path w="636" h="83" extrusionOk="0">
                  <a:moveTo>
                    <a:pt x="105" y="1"/>
                  </a:moveTo>
                  <a:cubicBezTo>
                    <a:pt x="71" y="4"/>
                    <a:pt x="41" y="4"/>
                    <a:pt x="8" y="4"/>
                  </a:cubicBezTo>
                  <a:lnTo>
                    <a:pt x="0" y="4"/>
                  </a:lnTo>
                  <a:cubicBezTo>
                    <a:pt x="101" y="72"/>
                    <a:pt x="213" y="82"/>
                    <a:pt x="325" y="82"/>
                  </a:cubicBezTo>
                  <a:lnTo>
                    <a:pt x="441" y="82"/>
                  </a:lnTo>
                  <a:cubicBezTo>
                    <a:pt x="479" y="79"/>
                    <a:pt x="516" y="79"/>
                    <a:pt x="553" y="79"/>
                  </a:cubicBezTo>
                  <a:cubicBezTo>
                    <a:pt x="579" y="79"/>
                    <a:pt x="610" y="79"/>
                    <a:pt x="636" y="82"/>
                  </a:cubicBezTo>
                  <a:cubicBezTo>
                    <a:pt x="497" y="11"/>
                    <a:pt x="351" y="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5" name="Google Shape;48095;p44"/>
            <p:cNvSpPr/>
            <p:nvPr/>
          </p:nvSpPr>
          <p:spPr>
            <a:xfrm>
              <a:off x="-4353602" y="2314872"/>
              <a:ext cx="16092" cy="22156"/>
            </a:xfrm>
            <a:custGeom>
              <a:avLst/>
              <a:gdLst/>
              <a:ahLst/>
              <a:cxnLst/>
              <a:rect l="l" t="t" r="r" b="b"/>
              <a:pathLst>
                <a:path w="337" h="464" extrusionOk="0">
                  <a:moveTo>
                    <a:pt x="269" y="1"/>
                  </a:moveTo>
                  <a:lnTo>
                    <a:pt x="269" y="1"/>
                  </a:lnTo>
                  <a:cubicBezTo>
                    <a:pt x="180" y="146"/>
                    <a:pt x="90" y="289"/>
                    <a:pt x="0" y="434"/>
                  </a:cubicBezTo>
                  <a:cubicBezTo>
                    <a:pt x="12" y="446"/>
                    <a:pt x="19" y="453"/>
                    <a:pt x="27" y="464"/>
                  </a:cubicBezTo>
                  <a:cubicBezTo>
                    <a:pt x="98" y="401"/>
                    <a:pt x="191" y="348"/>
                    <a:pt x="236" y="266"/>
                  </a:cubicBezTo>
                  <a:cubicBezTo>
                    <a:pt x="337" y="82"/>
                    <a:pt x="326" y="75"/>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6" name="Google Shape;48096;p44"/>
            <p:cNvSpPr/>
            <p:nvPr/>
          </p:nvSpPr>
          <p:spPr>
            <a:xfrm>
              <a:off x="-3632291" y="2103196"/>
              <a:ext cx="26501" cy="6637"/>
            </a:xfrm>
            <a:custGeom>
              <a:avLst/>
              <a:gdLst/>
              <a:ahLst/>
              <a:cxnLst/>
              <a:rect l="l" t="t" r="r" b="b"/>
              <a:pathLst>
                <a:path w="555" h="139" extrusionOk="0">
                  <a:moveTo>
                    <a:pt x="210" y="0"/>
                  </a:moveTo>
                  <a:cubicBezTo>
                    <a:pt x="135" y="0"/>
                    <a:pt x="64" y="22"/>
                    <a:pt x="1" y="75"/>
                  </a:cubicBezTo>
                  <a:cubicBezTo>
                    <a:pt x="11" y="93"/>
                    <a:pt x="19" y="116"/>
                    <a:pt x="27" y="116"/>
                  </a:cubicBezTo>
                  <a:cubicBezTo>
                    <a:pt x="71" y="105"/>
                    <a:pt x="113" y="101"/>
                    <a:pt x="158" y="101"/>
                  </a:cubicBezTo>
                  <a:cubicBezTo>
                    <a:pt x="251" y="101"/>
                    <a:pt x="341" y="119"/>
                    <a:pt x="434" y="138"/>
                  </a:cubicBezTo>
                  <a:lnTo>
                    <a:pt x="442" y="138"/>
                  </a:lnTo>
                  <a:cubicBezTo>
                    <a:pt x="475" y="138"/>
                    <a:pt x="516" y="101"/>
                    <a:pt x="554" y="86"/>
                  </a:cubicBezTo>
                  <a:cubicBezTo>
                    <a:pt x="460" y="57"/>
                    <a:pt x="382" y="26"/>
                    <a:pt x="296" y="7"/>
                  </a:cubicBezTo>
                  <a:cubicBezTo>
                    <a:pt x="266" y="0"/>
                    <a:pt x="24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7" name="Google Shape;48097;p44"/>
            <p:cNvSpPr/>
            <p:nvPr/>
          </p:nvSpPr>
          <p:spPr>
            <a:xfrm>
              <a:off x="-4583327" y="2588479"/>
              <a:ext cx="24543" cy="5587"/>
            </a:xfrm>
            <a:custGeom>
              <a:avLst/>
              <a:gdLst/>
              <a:ahLst/>
              <a:cxnLst/>
              <a:rect l="l" t="t" r="r" b="b"/>
              <a:pathLst>
                <a:path w="514" h="117" extrusionOk="0">
                  <a:moveTo>
                    <a:pt x="300" y="1"/>
                  </a:moveTo>
                  <a:cubicBezTo>
                    <a:pt x="203" y="1"/>
                    <a:pt x="101" y="27"/>
                    <a:pt x="1" y="80"/>
                  </a:cubicBezTo>
                  <a:cubicBezTo>
                    <a:pt x="79" y="106"/>
                    <a:pt x="169" y="117"/>
                    <a:pt x="251" y="117"/>
                  </a:cubicBezTo>
                  <a:cubicBezTo>
                    <a:pt x="360" y="117"/>
                    <a:pt x="460" y="94"/>
                    <a:pt x="513" y="49"/>
                  </a:cubicBezTo>
                  <a:cubicBezTo>
                    <a:pt x="446" y="20"/>
                    <a:pt x="375" y="1"/>
                    <a:pt x="3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8" name="Google Shape;48098;p44"/>
            <p:cNvSpPr/>
            <p:nvPr/>
          </p:nvSpPr>
          <p:spPr>
            <a:xfrm>
              <a:off x="-4265074" y="2305083"/>
              <a:ext cx="15041" cy="26263"/>
            </a:xfrm>
            <a:custGeom>
              <a:avLst/>
              <a:gdLst/>
              <a:ahLst/>
              <a:cxnLst/>
              <a:rect l="l" t="t" r="r" b="b"/>
              <a:pathLst>
                <a:path w="315" h="550" extrusionOk="0">
                  <a:moveTo>
                    <a:pt x="299" y="0"/>
                  </a:moveTo>
                  <a:lnTo>
                    <a:pt x="299" y="8"/>
                  </a:lnTo>
                  <a:cubicBezTo>
                    <a:pt x="304" y="8"/>
                    <a:pt x="304" y="4"/>
                    <a:pt x="304" y="4"/>
                  </a:cubicBezTo>
                  <a:lnTo>
                    <a:pt x="299" y="0"/>
                  </a:lnTo>
                  <a:close/>
                  <a:moveTo>
                    <a:pt x="299" y="8"/>
                  </a:moveTo>
                  <a:cubicBezTo>
                    <a:pt x="116" y="157"/>
                    <a:pt x="1" y="366"/>
                    <a:pt x="27" y="549"/>
                  </a:cubicBezTo>
                  <a:cubicBezTo>
                    <a:pt x="132" y="374"/>
                    <a:pt x="221" y="228"/>
                    <a:pt x="304" y="82"/>
                  </a:cubicBezTo>
                  <a:cubicBezTo>
                    <a:pt x="315" y="63"/>
                    <a:pt x="304" y="34"/>
                    <a:pt x="29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9" name="Google Shape;48099;p44"/>
            <p:cNvSpPr/>
            <p:nvPr/>
          </p:nvSpPr>
          <p:spPr>
            <a:xfrm>
              <a:off x="-3892194" y="2121198"/>
              <a:ext cx="22729" cy="5396"/>
            </a:xfrm>
            <a:custGeom>
              <a:avLst/>
              <a:gdLst/>
              <a:ahLst/>
              <a:cxnLst/>
              <a:rect l="l" t="t" r="r" b="b"/>
              <a:pathLst>
                <a:path w="476" h="113" extrusionOk="0">
                  <a:moveTo>
                    <a:pt x="288" y="1"/>
                  </a:moveTo>
                  <a:cubicBezTo>
                    <a:pt x="188" y="1"/>
                    <a:pt x="94" y="27"/>
                    <a:pt x="1" y="79"/>
                  </a:cubicBezTo>
                  <a:cubicBezTo>
                    <a:pt x="68" y="98"/>
                    <a:pt x="135" y="113"/>
                    <a:pt x="202" y="113"/>
                  </a:cubicBezTo>
                  <a:cubicBezTo>
                    <a:pt x="292" y="113"/>
                    <a:pt x="382" y="90"/>
                    <a:pt x="475" y="30"/>
                  </a:cubicBezTo>
                  <a:cubicBezTo>
                    <a:pt x="408" y="12"/>
                    <a:pt x="349"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0" name="Google Shape;48100;p44"/>
            <p:cNvSpPr/>
            <p:nvPr/>
          </p:nvSpPr>
          <p:spPr>
            <a:xfrm>
              <a:off x="-4092983" y="2090304"/>
              <a:ext cx="20007" cy="10601"/>
            </a:xfrm>
            <a:custGeom>
              <a:avLst/>
              <a:gdLst/>
              <a:ahLst/>
              <a:cxnLst/>
              <a:rect l="l" t="t" r="r" b="b"/>
              <a:pathLst>
                <a:path w="419" h="222" extrusionOk="0">
                  <a:moveTo>
                    <a:pt x="284" y="1"/>
                  </a:moveTo>
                  <a:cubicBezTo>
                    <a:pt x="139" y="1"/>
                    <a:pt x="49" y="75"/>
                    <a:pt x="1" y="222"/>
                  </a:cubicBezTo>
                  <a:cubicBezTo>
                    <a:pt x="146" y="151"/>
                    <a:pt x="280" y="83"/>
                    <a:pt x="419" y="20"/>
                  </a:cubicBezTo>
                  <a:cubicBezTo>
                    <a:pt x="367" y="4"/>
                    <a:pt x="322"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1" name="Google Shape;48101;p44"/>
            <p:cNvSpPr/>
            <p:nvPr/>
          </p:nvSpPr>
          <p:spPr>
            <a:xfrm>
              <a:off x="-4107976" y="1944666"/>
              <a:ext cx="19864" cy="9693"/>
            </a:xfrm>
            <a:custGeom>
              <a:avLst/>
              <a:gdLst/>
              <a:ahLst/>
              <a:cxnLst/>
              <a:rect l="l" t="t" r="r" b="b"/>
              <a:pathLst>
                <a:path w="416" h="203" extrusionOk="0">
                  <a:moveTo>
                    <a:pt x="311" y="1"/>
                  </a:moveTo>
                  <a:cubicBezTo>
                    <a:pt x="194" y="1"/>
                    <a:pt x="113" y="124"/>
                    <a:pt x="1" y="169"/>
                  </a:cubicBezTo>
                  <a:cubicBezTo>
                    <a:pt x="19" y="180"/>
                    <a:pt x="45" y="202"/>
                    <a:pt x="56" y="202"/>
                  </a:cubicBezTo>
                  <a:lnTo>
                    <a:pt x="60" y="202"/>
                  </a:lnTo>
                  <a:cubicBezTo>
                    <a:pt x="168" y="139"/>
                    <a:pt x="329" y="169"/>
                    <a:pt x="415" y="30"/>
                  </a:cubicBezTo>
                  <a:cubicBezTo>
                    <a:pt x="378" y="8"/>
                    <a:pt x="344" y="1"/>
                    <a:pt x="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2" name="Google Shape;48102;p44"/>
            <p:cNvSpPr/>
            <p:nvPr/>
          </p:nvSpPr>
          <p:spPr>
            <a:xfrm>
              <a:off x="-4007701" y="1990220"/>
              <a:ext cx="28650" cy="5157"/>
            </a:xfrm>
            <a:custGeom>
              <a:avLst/>
              <a:gdLst/>
              <a:ahLst/>
              <a:cxnLst/>
              <a:rect l="l" t="t" r="r" b="b"/>
              <a:pathLst>
                <a:path w="600" h="108" extrusionOk="0">
                  <a:moveTo>
                    <a:pt x="330" y="0"/>
                  </a:moveTo>
                  <a:cubicBezTo>
                    <a:pt x="225" y="0"/>
                    <a:pt x="121" y="30"/>
                    <a:pt x="1" y="108"/>
                  </a:cubicBezTo>
                  <a:cubicBezTo>
                    <a:pt x="233" y="85"/>
                    <a:pt x="416" y="71"/>
                    <a:pt x="599" y="56"/>
                  </a:cubicBezTo>
                  <a:cubicBezTo>
                    <a:pt x="509" y="23"/>
                    <a:pt x="42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3" name="Google Shape;48103;p44"/>
            <p:cNvSpPr/>
            <p:nvPr/>
          </p:nvSpPr>
          <p:spPr>
            <a:xfrm>
              <a:off x="-4497282" y="2473211"/>
              <a:ext cx="30035" cy="15758"/>
            </a:xfrm>
            <a:custGeom>
              <a:avLst/>
              <a:gdLst/>
              <a:ahLst/>
              <a:cxnLst/>
              <a:rect l="l" t="t" r="r" b="b"/>
              <a:pathLst>
                <a:path w="629" h="330" extrusionOk="0">
                  <a:moveTo>
                    <a:pt x="628" y="1"/>
                  </a:moveTo>
                  <a:lnTo>
                    <a:pt x="628" y="1"/>
                  </a:lnTo>
                  <a:cubicBezTo>
                    <a:pt x="412" y="60"/>
                    <a:pt x="169" y="75"/>
                    <a:pt x="0" y="329"/>
                  </a:cubicBezTo>
                  <a:cubicBezTo>
                    <a:pt x="236" y="206"/>
                    <a:pt x="435" y="105"/>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4" name="Google Shape;48104;p44"/>
            <p:cNvSpPr/>
            <p:nvPr/>
          </p:nvSpPr>
          <p:spPr>
            <a:xfrm>
              <a:off x="-4116523" y="2097657"/>
              <a:ext cx="16999" cy="11078"/>
            </a:xfrm>
            <a:custGeom>
              <a:avLst/>
              <a:gdLst/>
              <a:ahLst/>
              <a:cxnLst/>
              <a:rect l="l" t="t" r="r" b="b"/>
              <a:pathLst>
                <a:path w="356" h="232" extrusionOk="0">
                  <a:moveTo>
                    <a:pt x="337" y="0"/>
                  </a:moveTo>
                  <a:lnTo>
                    <a:pt x="337" y="0"/>
                  </a:lnTo>
                  <a:cubicBezTo>
                    <a:pt x="221" y="52"/>
                    <a:pt x="116" y="101"/>
                    <a:pt x="0" y="157"/>
                  </a:cubicBezTo>
                  <a:cubicBezTo>
                    <a:pt x="37" y="199"/>
                    <a:pt x="78" y="232"/>
                    <a:pt x="119" y="232"/>
                  </a:cubicBezTo>
                  <a:cubicBezTo>
                    <a:pt x="135" y="232"/>
                    <a:pt x="149" y="225"/>
                    <a:pt x="164" y="213"/>
                  </a:cubicBezTo>
                  <a:cubicBezTo>
                    <a:pt x="232" y="164"/>
                    <a:pt x="355" y="157"/>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5" name="Google Shape;48105;p44"/>
            <p:cNvSpPr/>
            <p:nvPr/>
          </p:nvSpPr>
          <p:spPr>
            <a:xfrm>
              <a:off x="-4071543" y="1978425"/>
              <a:ext cx="17858" cy="7544"/>
            </a:xfrm>
            <a:custGeom>
              <a:avLst/>
              <a:gdLst/>
              <a:ahLst/>
              <a:cxnLst/>
              <a:rect l="l" t="t" r="r" b="b"/>
              <a:pathLst>
                <a:path w="374" h="158" extrusionOk="0">
                  <a:moveTo>
                    <a:pt x="221" y="1"/>
                  </a:moveTo>
                  <a:cubicBezTo>
                    <a:pt x="145" y="1"/>
                    <a:pt x="67" y="53"/>
                    <a:pt x="0" y="158"/>
                  </a:cubicBezTo>
                  <a:cubicBezTo>
                    <a:pt x="138" y="135"/>
                    <a:pt x="250" y="120"/>
                    <a:pt x="373" y="101"/>
                  </a:cubicBezTo>
                  <a:cubicBezTo>
                    <a:pt x="333" y="34"/>
                    <a:pt x="280"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6" name="Google Shape;48106;p44"/>
            <p:cNvSpPr/>
            <p:nvPr/>
          </p:nvSpPr>
          <p:spPr>
            <a:xfrm>
              <a:off x="-4299501" y="2363099"/>
              <a:ext cx="16617" cy="22872"/>
            </a:xfrm>
            <a:custGeom>
              <a:avLst/>
              <a:gdLst/>
              <a:ahLst/>
              <a:cxnLst/>
              <a:rect l="l" t="t" r="r" b="b"/>
              <a:pathLst>
                <a:path w="348" h="479" extrusionOk="0">
                  <a:moveTo>
                    <a:pt x="348" y="0"/>
                  </a:moveTo>
                  <a:lnTo>
                    <a:pt x="348" y="0"/>
                  </a:lnTo>
                  <a:cubicBezTo>
                    <a:pt x="232" y="149"/>
                    <a:pt x="116" y="302"/>
                    <a:pt x="0" y="452"/>
                  </a:cubicBezTo>
                  <a:cubicBezTo>
                    <a:pt x="11" y="459"/>
                    <a:pt x="26" y="471"/>
                    <a:pt x="38" y="478"/>
                  </a:cubicBezTo>
                  <a:cubicBezTo>
                    <a:pt x="173" y="385"/>
                    <a:pt x="318" y="183"/>
                    <a:pt x="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7" name="Google Shape;48107;p44"/>
            <p:cNvSpPr/>
            <p:nvPr/>
          </p:nvSpPr>
          <p:spPr>
            <a:xfrm>
              <a:off x="-3745792" y="2093694"/>
              <a:ext cx="19816" cy="4918"/>
            </a:xfrm>
            <a:custGeom>
              <a:avLst/>
              <a:gdLst/>
              <a:ahLst/>
              <a:cxnLst/>
              <a:rect l="l" t="t" r="r" b="b"/>
              <a:pathLst>
                <a:path w="415" h="103" extrusionOk="0">
                  <a:moveTo>
                    <a:pt x="131" y="1"/>
                  </a:moveTo>
                  <a:cubicBezTo>
                    <a:pt x="90" y="1"/>
                    <a:pt x="45" y="9"/>
                    <a:pt x="0" y="20"/>
                  </a:cubicBezTo>
                  <a:cubicBezTo>
                    <a:pt x="64" y="87"/>
                    <a:pt x="131" y="99"/>
                    <a:pt x="202" y="99"/>
                  </a:cubicBezTo>
                  <a:lnTo>
                    <a:pt x="269" y="99"/>
                  </a:lnTo>
                  <a:cubicBezTo>
                    <a:pt x="292" y="94"/>
                    <a:pt x="314" y="94"/>
                    <a:pt x="337" y="94"/>
                  </a:cubicBezTo>
                  <a:cubicBezTo>
                    <a:pt x="363" y="94"/>
                    <a:pt x="389" y="99"/>
                    <a:pt x="415" y="102"/>
                  </a:cubicBezTo>
                  <a:cubicBezTo>
                    <a:pt x="325" y="38"/>
                    <a:pt x="232"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8" name="Google Shape;48108;p44"/>
            <p:cNvSpPr/>
            <p:nvPr/>
          </p:nvSpPr>
          <p:spPr>
            <a:xfrm>
              <a:off x="-4336794" y="2293289"/>
              <a:ext cx="12129" cy="17858"/>
            </a:xfrm>
            <a:custGeom>
              <a:avLst/>
              <a:gdLst/>
              <a:ahLst/>
              <a:cxnLst/>
              <a:rect l="l" t="t" r="r" b="b"/>
              <a:pathLst>
                <a:path w="254" h="374" extrusionOk="0">
                  <a:moveTo>
                    <a:pt x="164" y="1"/>
                  </a:moveTo>
                  <a:cubicBezTo>
                    <a:pt x="116" y="131"/>
                    <a:pt x="0" y="220"/>
                    <a:pt x="48" y="374"/>
                  </a:cubicBezTo>
                  <a:cubicBezTo>
                    <a:pt x="109" y="288"/>
                    <a:pt x="164" y="213"/>
                    <a:pt x="214" y="135"/>
                  </a:cubicBezTo>
                  <a:cubicBezTo>
                    <a:pt x="254" y="75"/>
                    <a:pt x="221" y="45"/>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9" name="Google Shape;48109;p44"/>
            <p:cNvSpPr/>
            <p:nvPr/>
          </p:nvSpPr>
          <p:spPr>
            <a:xfrm>
              <a:off x="-4411427" y="2426416"/>
              <a:ext cx="19864" cy="15949"/>
            </a:xfrm>
            <a:custGeom>
              <a:avLst/>
              <a:gdLst/>
              <a:ahLst/>
              <a:cxnLst/>
              <a:rect l="l" t="t" r="r" b="b"/>
              <a:pathLst>
                <a:path w="416" h="334" extrusionOk="0">
                  <a:moveTo>
                    <a:pt x="416" y="1"/>
                  </a:moveTo>
                  <a:lnTo>
                    <a:pt x="416" y="1"/>
                  </a:lnTo>
                  <a:cubicBezTo>
                    <a:pt x="259" y="65"/>
                    <a:pt x="124" y="158"/>
                    <a:pt x="8" y="281"/>
                  </a:cubicBezTo>
                  <a:cubicBezTo>
                    <a:pt x="0" y="285"/>
                    <a:pt x="12" y="311"/>
                    <a:pt x="15" y="330"/>
                  </a:cubicBezTo>
                  <a:cubicBezTo>
                    <a:pt x="172" y="251"/>
                    <a:pt x="319" y="158"/>
                    <a:pt x="416" y="1"/>
                  </a:cubicBezTo>
                  <a:close/>
                  <a:moveTo>
                    <a:pt x="12" y="330"/>
                  </a:moveTo>
                  <a:lnTo>
                    <a:pt x="19" y="334"/>
                  </a:lnTo>
                  <a:cubicBezTo>
                    <a:pt x="19" y="334"/>
                    <a:pt x="19" y="330"/>
                    <a:pt x="15" y="3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0" name="Google Shape;48110;p44"/>
            <p:cNvSpPr/>
            <p:nvPr/>
          </p:nvSpPr>
          <p:spPr>
            <a:xfrm>
              <a:off x="-3677605" y="2100140"/>
              <a:ext cx="22681" cy="6637"/>
            </a:xfrm>
            <a:custGeom>
              <a:avLst/>
              <a:gdLst/>
              <a:ahLst/>
              <a:cxnLst/>
              <a:rect l="l" t="t" r="r" b="b"/>
              <a:pathLst>
                <a:path w="475" h="139" extrusionOk="0">
                  <a:moveTo>
                    <a:pt x="0" y="0"/>
                  </a:moveTo>
                  <a:lnTo>
                    <a:pt x="0" y="0"/>
                  </a:lnTo>
                  <a:cubicBezTo>
                    <a:pt x="71" y="112"/>
                    <a:pt x="71" y="112"/>
                    <a:pt x="187" y="128"/>
                  </a:cubicBezTo>
                  <a:cubicBezTo>
                    <a:pt x="261" y="135"/>
                    <a:pt x="310" y="139"/>
                    <a:pt x="344" y="139"/>
                  </a:cubicBezTo>
                  <a:cubicBezTo>
                    <a:pt x="408" y="139"/>
                    <a:pt x="426" y="121"/>
                    <a:pt x="475" y="68"/>
                  </a:cubicBezTo>
                  <a:cubicBezTo>
                    <a:pt x="329" y="49"/>
                    <a:pt x="168" y="2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1" name="Google Shape;48111;p44"/>
            <p:cNvSpPr/>
            <p:nvPr/>
          </p:nvSpPr>
          <p:spPr>
            <a:xfrm>
              <a:off x="-3983205" y="2130127"/>
              <a:ext cx="24830" cy="5205"/>
            </a:xfrm>
            <a:custGeom>
              <a:avLst/>
              <a:gdLst/>
              <a:ahLst/>
              <a:cxnLst/>
              <a:rect l="l" t="t" r="r" b="b"/>
              <a:pathLst>
                <a:path w="520" h="109" extrusionOk="0">
                  <a:moveTo>
                    <a:pt x="516" y="31"/>
                  </a:moveTo>
                  <a:lnTo>
                    <a:pt x="520" y="34"/>
                  </a:lnTo>
                  <a:cubicBezTo>
                    <a:pt x="520" y="31"/>
                    <a:pt x="516" y="31"/>
                    <a:pt x="516" y="31"/>
                  </a:cubicBezTo>
                  <a:close/>
                  <a:moveTo>
                    <a:pt x="318" y="0"/>
                  </a:moveTo>
                  <a:cubicBezTo>
                    <a:pt x="202" y="0"/>
                    <a:pt x="93" y="34"/>
                    <a:pt x="0" y="109"/>
                  </a:cubicBezTo>
                  <a:cubicBezTo>
                    <a:pt x="195" y="94"/>
                    <a:pt x="352" y="79"/>
                    <a:pt x="509" y="64"/>
                  </a:cubicBezTo>
                  <a:cubicBezTo>
                    <a:pt x="512" y="64"/>
                    <a:pt x="516" y="45"/>
                    <a:pt x="516" y="31"/>
                  </a:cubicBezTo>
                  <a:cubicBezTo>
                    <a:pt x="449" y="12"/>
                    <a:pt x="38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2" name="Google Shape;48112;p44"/>
            <p:cNvSpPr/>
            <p:nvPr/>
          </p:nvSpPr>
          <p:spPr>
            <a:xfrm>
              <a:off x="-4215987" y="2302361"/>
              <a:ext cx="11508" cy="21488"/>
            </a:xfrm>
            <a:custGeom>
              <a:avLst/>
              <a:gdLst/>
              <a:ahLst/>
              <a:cxnLst/>
              <a:rect l="l" t="t" r="r" b="b"/>
              <a:pathLst>
                <a:path w="241" h="450" extrusionOk="0">
                  <a:moveTo>
                    <a:pt x="203" y="1"/>
                  </a:moveTo>
                  <a:cubicBezTo>
                    <a:pt x="203" y="4"/>
                    <a:pt x="206" y="8"/>
                    <a:pt x="206" y="8"/>
                  </a:cubicBezTo>
                  <a:cubicBezTo>
                    <a:pt x="206" y="8"/>
                    <a:pt x="210" y="8"/>
                    <a:pt x="210" y="4"/>
                  </a:cubicBezTo>
                  <a:lnTo>
                    <a:pt x="203" y="1"/>
                  </a:lnTo>
                  <a:close/>
                  <a:moveTo>
                    <a:pt x="206" y="8"/>
                  </a:moveTo>
                  <a:cubicBezTo>
                    <a:pt x="91" y="132"/>
                    <a:pt x="34" y="277"/>
                    <a:pt x="8" y="439"/>
                  </a:cubicBezTo>
                  <a:cubicBezTo>
                    <a:pt x="173" y="318"/>
                    <a:pt x="240" y="169"/>
                    <a:pt x="206" y="8"/>
                  </a:cubicBezTo>
                  <a:close/>
                  <a:moveTo>
                    <a:pt x="8" y="439"/>
                  </a:moveTo>
                  <a:cubicBezTo>
                    <a:pt x="4" y="439"/>
                    <a:pt x="1" y="442"/>
                    <a:pt x="1" y="446"/>
                  </a:cubicBezTo>
                  <a:lnTo>
                    <a:pt x="4" y="449"/>
                  </a:lnTo>
                  <a:cubicBezTo>
                    <a:pt x="4" y="446"/>
                    <a:pt x="8" y="442"/>
                    <a:pt x="8" y="4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3" name="Google Shape;48113;p44"/>
            <p:cNvSpPr/>
            <p:nvPr/>
          </p:nvSpPr>
          <p:spPr>
            <a:xfrm>
              <a:off x="-4169765" y="2049955"/>
              <a:ext cx="16283" cy="9932"/>
            </a:xfrm>
            <a:custGeom>
              <a:avLst/>
              <a:gdLst/>
              <a:ahLst/>
              <a:cxnLst/>
              <a:rect l="l" t="t" r="r" b="b"/>
              <a:pathLst>
                <a:path w="341" h="208" extrusionOk="0">
                  <a:moveTo>
                    <a:pt x="341" y="1"/>
                  </a:moveTo>
                  <a:cubicBezTo>
                    <a:pt x="222" y="57"/>
                    <a:pt x="61" y="42"/>
                    <a:pt x="1" y="203"/>
                  </a:cubicBezTo>
                  <a:cubicBezTo>
                    <a:pt x="27" y="203"/>
                    <a:pt x="49" y="207"/>
                    <a:pt x="68" y="207"/>
                  </a:cubicBezTo>
                  <a:cubicBezTo>
                    <a:pt x="158" y="207"/>
                    <a:pt x="184" y="177"/>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4" name="Google Shape;48114;p44"/>
            <p:cNvSpPr/>
            <p:nvPr/>
          </p:nvSpPr>
          <p:spPr>
            <a:xfrm>
              <a:off x="-4287230" y="2131034"/>
              <a:ext cx="12081" cy="16808"/>
            </a:xfrm>
            <a:custGeom>
              <a:avLst/>
              <a:gdLst/>
              <a:ahLst/>
              <a:cxnLst/>
              <a:rect l="l" t="t" r="r" b="b"/>
              <a:pathLst>
                <a:path w="253" h="352" extrusionOk="0">
                  <a:moveTo>
                    <a:pt x="233" y="0"/>
                  </a:moveTo>
                  <a:lnTo>
                    <a:pt x="233" y="0"/>
                  </a:lnTo>
                  <a:cubicBezTo>
                    <a:pt x="83" y="75"/>
                    <a:pt x="73" y="236"/>
                    <a:pt x="1" y="352"/>
                  </a:cubicBezTo>
                  <a:cubicBezTo>
                    <a:pt x="154" y="295"/>
                    <a:pt x="252" y="135"/>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5" name="Google Shape;48115;p44"/>
            <p:cNvSpPr/>
            <p:nvPr/>
          </p:nvSpPr>
          <p:spPr>
            <a:xfrm>
              <a:off x="-4738085" y="2472829"/>
              <a:ext cx="19721" cy="7210"/>
            </a:xfrm>
            <a:custGeom>
              <a:avLst/>
              <a:gdLst/>
              <a:ahLst/>
              <a:cxnLst/>
              <a:rect l="l" t="t" r="r" b="b"/>
              <a:pathLst>
                <a:path w="413" h="151" extrusionOk="0">
                  <a:moveTo>
                    <a:pt x="0" y="1"/>
                  </a:moveTo>
                  <a:cubicBezTo>
                    <a:pt x="98" y="109"/>
                    <a:pt x="192" y="150"/>
                    <a:pt x="319" y="150"/>
                  </a:cubicBezTo>
                  <a:cubicBezTo>
                    <a:pt x="349" y="150"/>
                    <a:pt x="378" y="147"/>
                    <a:pt x="412" y="143"/>
                  </a:cubicBezTo>
                  <a:cubicBezTo>
                    <a:pt x="288" y="45"/>
                    <a:pt x="184" y="1"/>
                    <a:pt x="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6" name="Google Shape;48116;p44"/>
            <p:cNvSpPr/>
            <p:nvPr/>
          </p:nvSpPr>
          <p:spPr>
            <a:xfrm>
              <a:off x="-4164035" y="2013235"/>
              <a:ext cx="13800" cy="11794"/>
            </a:xfrm>
            <a:custGeom>
              <a:avLst/>
              <a:gdLst/>
              <a:ahLst/>
              <a:cxnLst/>
              <a:rect l="l" t="t" r="r" b="b"/>
              <a:pathLst>
                <a:path w="289" h="247" extrusionOk="0">
                  <a:moveTo>
                    <a:pt x="288" y="0"/>
                  </a:moveTo>
                  <a:cubicBezTo>
                    <a:pt x="157" y="45"/>
                    <a:pt x="27" y="45"/>
                    <a:pt x="0" y="247"/>
                  </a:cubicBezTo>
                  <a:cubicBezTo>
                    <a:pt x="139" y="191"/>
                    <a:pt x="259" y="169"/>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7" name="Google Shape;48117;p44"/>
            <p:cNvSpPr/>
            <p:nvPr/>
          </p:nvSpPr>
          <p:spPr>
            <a:xfrm>
              <a:off x="-3908095" y="1982723"/>
              <a:ext cx="27743" cy="3438"/>
            </a:xfrm>
            <a:custGeom>
              <a:avLst/>
              <a:gdLst/>
              <a:ahLst/>
              <a:cxnLst/>
              <a:rect l="l" t="t" r="r" b="b"/>
              <a:pathLst>
                <a:path w="581" h="72" extrusionOk="0">
                  <a:moveTo>
                    <a:pt x="382" y="0"/>
                  </a:moveTo>
                  <a:cubicBezTo>
                    <a:pt x="244" y="0"/>
                    <a:pt x="124" y="49"/>
                    <a:pt x="1" y="71"/>
                  </a:cubicBezTo>
                  <a:cubicBezTo>
                    <a:pt x="38" y="68"/>
                    <a:pt x="76" y="63"/>
                    <a:pt x="113" y="63"/>
                  </a:cubicBezTo>
                  <a:cubicBezTo>
                    <a:pt x="150" y="63"/>
                    <a:pt x="192" y="68"/>
                    <a:pt x="229" y="68"/>
                  </a:cubicBezTo>
                  <a:cubicBezTo>
                    <a:pt x="266" y="71"/>
                    <a:pt x="307" y="71"/>
                    <a:pt x="349" y="71"/>
                  </a:cubicBezTo>
                  <a:cubicBezTo>
                    <a:pt x="423" y="71"/>
                    <a:pt x="499" y="63"/>
                    <a:pt x="580" y="33"/>
                  </a:cubicBezTo>
                  <a:cubicBezTo>
                    <a:pt x="509" y="7"/>
                    <a:pt x="44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8" name="Google Shape;48118;p44"/>
            <p:cNvSpPr/>
            <p:nvPr/>
          </p:nvSpPr>
          <p:spPr>
            <a:xfrm>
              <a:off x="-4188865" y="2320411"/>
              <a:ext cx="9884" cy="18240"/>
            </a:xfrm>
            <a:custGeom>
              <a:avLst/>
              <a:gdLst/>
              <a:ahLst/>
              <a:cxnLst/>
              <a:rect l="l" t="t" r="r" b="b"/>
              <a:pathLst>
                <a:path w="207" h="382" extrusionOk="0">
                  <a:moveTo>
                    <a:pt x="206" y="1"/>
                  </a:moveTo>
                  <a:lnTo>
                    <a:pt x="206" y="1"/>
                  </a:lnTo>
                  <a:cubicBezTo>
                    <a:pt x="38" y="123"/>
                    <a:pt x="1" y="206"/>
                    <a:pt x="4" y="382"/>
                  </a:cubicBezTo>
                  <a:cubicBezTo>
                    <a:pt x="42" y="325"/>
                    <a:pt x="80" y="289"/>
                    <a:pt x="102" y="240"/>
                  </a:cubicBezTo>
                  <a:cubicBezTo>
                    <a:pt x="143" y="161"/>
                    <a:pt x="173" y="83"/>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9" name="Google Shape;48119;p44"/>
            <p:cNvSpPr/>
            <p:nvPr/>
          </p:nvSpPr>
          <p:spPr>
            <a:xfrm>
              <a:off x="-4252038" y="2127310"/>
              <a:ext cx="13465" cy="17858"/>
            </a:xfrm>
            <a:custGeom>
              <a:avLst/>
              <a:gdLst/>
              <a:ahLst/>
              <a:cxnLst/>
              <a:rect l="l" t="t" r="r" b="b"/>
              <a:pathLst>
                <a:path w="282" h="374" extrusionOk="0">
                  <a:moveTo>
                    <a:pt x="281" y="0"/>
                  </a:moveTo>
                  <a:lnTo>
                    <a:pt x="281" y="0"/>
                  </a:lnTo>
                  <a:cubicBezTo>
                    <a:pt x="0" y="232"/>
                    <a:pt x="0" y="232"/>
                    <a:pt x="12" y="373"/>
                  </a:cubicBezTo>
                  <a:cubicBezTo>
                    <a:pt x="102" y="250"/>
                    <a:pt x="247" y="194"/>
                    <a:pt x="2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0" name="Google Shape;48120;p44"/>
            <p:cNvSpPr/>
            <p:nvPr/>
          </p:nvSpPr>
          <p:spPr>
            <a:xfrm>
              <a:off x="-4263975" y="2391988"/>
              <a:ext cx="11651" cy="13991"/>
            </a:xfrm>
            <a:custGeom>
              <a:avLst/>
              <a:gdLst/>
              <a:ahLst/>
              <a:cxnLst/>
              <a:rect l="l" t="t" r="r" b="b"/>
              <a:pathLst>
                <a:path w="244" h="293" extrusionOk="0">
                  <a:moveTo>
                    <a:pt x="226" y="16"/>
                  </a:moveTo>
                  <a:lnTo>
                    <a:pt x="228" y="20"/>
                  </a:lnTo>
                  <a:cubicBezTo>
                    <a:pt x="228" y="17"/>
                    <a:pt x="227" y="16"/>
                    <a:pt x="226" y="16"/>
                  </a:cubicBezTo>
                  <a:close/>
                  <a:moveTo>
                    <a:pt x="157" y="1"/>
                  </a:moveTo>
                  <a:cubicBezTo>
                    <a:pt x="90" y="79"/>
                    <a:pt x="0" y="154"/>
                    <a:pt x="38" y="292"/>
                  </a:cubicBezTo>
                  <a:cubicBezTo>
                    <a:pt x="119" y="210"/>
                    <a:pt x="243" y="165"/>
                    <a:pt x="224" y="15"/>
                  </a:cubicBezTo>
                  <a:lnTo>
                    <a:pt x="224" y="15"/>
                  </a:lnTo>
                  <a:cubicBezTo>
                    <a:pt x="224" y="15"/>
                    <a:pt x="225" y="15"/>
                    <a:pt x="226" y="16"/>
                  </a:cubicBezTo>
                  <a:lnTo>
                    <a:pt x="226" y="16"/>
                  </a:lnTo>
                  <a:lnTo>
                    <a:pt x="224" y="11"/>
                  </a:lnTo>
                  <a:lnTo>
                    <a:pt x="224" y="15"/>
                  </a:lnTo>
                  <a:cubicBezTo>
                    <a:pt x="206" y="11"/>
                    <a:pt x="18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1" name="Google Shape;48121;p44"/>
            <p:cNvSpPr/>
            <p:nvPr/>
          </p:nvSpPr>
          <p:spPr>
            <a:xfrm>
              <a:off x="-4240578" y="2408223"/>
              <a:ext cx="11651" cy="16283"/>
            </a:xfrm>
            <a:custGeom>
              <a:avLst/>
              <a:gdLst/>
              <a:ahLst/>
              <a:cxnLst/>
              <a:rect l="l" t="t" r="r" b="b"/>
              <a:pathLst>
                <a:path w="244" h="341" extrusionOk="0">
                  <a:moveTo>
                    <a:pt x="202" y="1"/>
                  </a:moveTo>
                  <a:cubicBezTo>
                    <a:pt x="135" y="101"/>
                    <a:pt x="67" y="203"/>
                    <a:pt x="0" y="308"/>
                  </a:cubicBezTo>
                  <a:cubicBezTo>
                    <a:pt x="15" y="318"/>
                    <a:pt x="30" y="330"/>
                    <a:pt x="45" y="341"/>
                  </a:cubicBezTo>
                  <a:cubicBezTo>
                    <a:pt x="123" y="244"/>
                    <a:pt x="228" y="165"/>
                    <a:pt x="243" y="27"/>
                  </a:cubicBezTo>
                  <a:cubicBezTo>
                    <a:pt x="228" y="20"/>
                    <a:pt x="213" y="8"/>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2" name="Google Shape;48122;p44"/>
            <p:cNvSpPr/>
            <p:nvPr/>
          </p:nvSpPr>
          <p:spPr>
            <a:xfrm>
              <a:off x="-4312919" y="2391606"/>
              <a:ext cx="12558" cy="18479"/>
            </a:xfrm>
            <a:custGeom>
              <a:avLst/>
              <a:gdLst/>
              <a:ahLst/>
              <a:cxnLst/>
              <a:rect l="l" t="t" r="r" b="b"/>
              <a:pathLst>
                <a:path w="263" h="387" extrusionOk="0">
                  <a:moveTo>
                    <a:pt x="229" y="1"/>
                  </a:moveTo>
                  <a:cubicBezTo>
                    <a:pt x="128" y="61"/>
                    <a:pt x="19" y="237"/>
                    <a:pt x="1" y="386"/>
                  </a:cubicBezTo>
                  <a:cubicBezTo>
                    <a:pt x="102" y="252"/>
                    <a:pt x="185" y="143"/>
                    <a:pt x="263" y="31"/>
                  </a:cubicBezTo>
                  <a:cubicBezTo>
                    <a:pt x="252" y="23"/>
                    <a:pt x="240" y="12"/>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3" name="Google Shape;48123;p44"/>
            <p:cNvSpPr/>
            <p:nvPr/>
          </p:nvSpPr>
          <p:spPr>
            <a:xfrm>
              <a:off x="-4469635" y="2513894"/>
              <a:ext cx="10935" cy="10028"/>
            </a:xfrm>
            <a:custGeom>
              <a:avLst/>
              <a:gdLst/>
              <a:ahLst/>
              <a:cxnLst/>
              <a:rect l="l" t="t" r="r" b="b"/>
              <a:pathLst>
                <a:path w="229" h="210" extrusionOk="0">
                  <a:moveTo>
                    <a:pt x="206" y="1"/>
                  </a:moveTo>
                  <a:lnTo>
                    <a:pt x="206" y="1"/>
                  </a:lnTo>
                  <a:cubicBezTo>
                    <a:pt x="8" y="38"/>
                    <a:pt x="8" y="38"/>
                    <a:pt x="1" y="210"/>
                  </a:cubicBezTo>
                  <a:cubicBezTo>
                    <a:pt x="229" y="105"/>
                    <a:pt x="229" y="105"/>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4" name="Google Shape;48124;p44"/>
            <p:cNvSpPr/>
            <p:nvPr/>
          </p:nvSpPr>
          <p:spPr>
            <a:xfrm>
              <a:off x="-3813836" y="1954885"/>
              <a:ext cx="17572" cy="3915"/>
            </a:xfrm>
            <a:custGeom>
              <a:avLst/>
              <a:gdLst/>
              <a:ahLst/>
              <a:cxnLst/>
              <a:rect l="l" t="t" r="r" b="b"/>
              <a:pathLst>
                <a:path w="368" h="82" extrusionOk="0">
                  <a:moveTo>
                    <a:pt x="0" y="0"/>
                  </a:moveTo>
                  <a:cubicBezTo>
                    <a:pt x="0" y="18"/>
                    <a:pt x="5" y="40"/>
                    <a:pt x="5" y="63"/>
                  </a:cubicBezTo>
                  <a:lnTo>
                    <a:pt x="16" y="63"/>
                  </a:lnTo>
                  <a:cubicBezTo>
                    <a:pt x="45" y="63"/>
                    <a:pt x="79" y="67"/>
                    <a:pt x="109" y="71"/>
                  </a:cubicBezTo>
                  <a:cubicBezTo>
                    <a:pt x="139" y="78"/>
                    <a:pt x="173" y="82"/>
                    <a:pt x="202" y="82"/>
                  </a:cubicBezTo>
                  <a:cubicBezTo>
                    <a:pt x="259" y="82"/>
                    <a:pt x="314" y="67"/>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5" name="Google Shape;48125;p44"/>
            <p:cNvSpPr/>
            <p:nvPr/>
          </p:nvSpPr>
          <p:spPr>
            <a:xfrm>
              <a:off x="-4248075" y="2176349"/>
              <a:ext cx="11460" cy="21678"/>
            </a:xfrm>
            <a:custGeom>
              <a:avLst/>
              <a:gdLst/>
              <a:ahLst/>
              <a:cxnLst/>
              <a:rect l="l" t="t" r="r" b="b"/>
              <a:pathLst>
                <a:path w="240" h="454" extrusionOk="0">
                  <a:moveTo>
                    <a:pt x="240" y="0"/>
                  </a:moveTo>
                  <a:lnTo>
                    <a:pt x="240" y="0"/>
                  </a:lnTo>
                  <a:cubicBezTo>
                    <a:pt x="60" y="83"/>
                    <a:pt x="38" y="252"/>
                    <a:pt x="0" y="453"/>
                  </a:cubicBezTo>
                  <a:cubicBezTo>
                    <a:pt x="93" y="281"/>
                    <a:pt x="164" y="139"/>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6" name="Google Shape;48126;p44"/>
            <p:cNvSpPr/>
            <p:nvPr/>
          </p:nvSpPr>
          <p:spPr>
            <a:xfrm>
              <a:off x="-4121012" y="2023931"/>
              <a:ext cx="16283" cy="10601"/>
            </a:xfrm>
            <a:custGeom>
              <a:avLst/>
              <a:gdLst/>
              <a:ahLst/>
              <a:cxnLst/>
              <a:rect l="l" t="t" r="r" b="b"/>
              <a:pathLst>
                <a:path w="341" h="222" extrusionOk="0">
                  <a:moveTo>
                    <a:pt x="341" y="0"/>
                  </a:moveTo>
                  <a:lnTo>
                    <a:pt x="341" y="0"/>
                  </a:lnTo>
                  <a:cubicBezTo>
                    <a:pt x="38" y="38"/>
                    <a:pt x="1" y="68"/>
                    <a:pt x="72" y="221"/>
                  </a:cubicBezTo>
                  <a:cubicBezTo>
                    <a:pt x="143" y="116"/>
                    <a:pt x="143" y="120"/>
                    <a:pt x="248" y="83"/>
                  </a:cubicBezTo>
                  <a:cubicBezTo>
                    <a:pt x="274" y="71"/>
                    <a:pt x="292" y="45"/>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7" name="Google Shape;48127;p44"/>
            <p:cNvSpPr/>
            <p:nvPr/>
          </p:nvSpPr>
          <p:spPr>
            <a:xfrm>
              <a:off x="-3870611" y="1979667"/>
              <a:ext cx="20389" cy="3629"/>
            </a:xfrm>
            <a:custGeom>
              <a:avLst/>
              <a:gdLst/>
              <a:ahLst/>
              <a:cxnLst/>
              <a:rect l="l" t="t" r="r" b="b"/>
              <a:pathLst>
                <a:path w="427" h="76" extrusionOk="0">
                  <a:moveTo>
                    <a:pt x="427" y="1"/>
                  </a:moveTo>
                  <a:lnTo>
                    <a:pt x="427" y="1"/>
                  </a:lnTo>
                  <a:cubicBezTo>
                    <a:pt x="297" y="11"/>
                    <a:pt x="166" y="23"/>
                    <a:pt x="1" y="37"/>
                  </a:cubicBezTo>
                  <a:cubicBezTo>
                    <a:pt x="64" y="64"/>
                    <a:pt x="132" y="75"/>
                    <a:pt x="192" y="75"/>
                  </a:cubicBezTo>
                  <a:cubicBezTo>
                    <a:pt x="289" y="75"/>
                    <a:pt x="378" y="49"/>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8" name="Google Shape;48128;p44"/>
            <p:cNvSpPr/>
            <p:nvPr/>
          </p:nvSpPr>
          <p:spPr>
            <a:xfrm>
              <a:off x="-3861825" y="2008603"/>
              <a:ext cx="22729" cy="3247"/>
            </a:xfrm>
            <a:custGeom>
              <a:avLst/>
              <a:gdLst/>
              <a:ahLst/>
              <a:cxnLst/>
              <a:rect l="l" t="t" r="r" b="b"/>
              <a:pathLst>
                <a:path w="476" h="68" extrusionOk="0">
                  <a:moveTo>
                    <a:pt x="475" y="0"/>
                  </a:moveTo>
                  <a:lnTo>
                    <a:pt x="475" y="0"/>
                  </a:lnTo>
                  <a:cubicBezTo>
                    <a:pt x="318" y="14"/>
                    <a:pt x="158" y="26"/>
                    <a:pt x="1" y="41"/>
                  </a:cubicBezTo>
                  <a:cubicBezTo>
                    <a:pt x="60" y="59"/>
                    <a:pt x="116" y="67"/>
                    <a:pt x="172" y="67"/>
                  </a:cubicBezTo>
                  <a:cubicBezTo>
                    <a:pt x="273" y="67"/>
                    <a:pt x="370" y="49"/>
                    <a:pt x="467" y="41"/>
                  </a:cubicBezTo>
                  <a:cubicBezTo>
                    <a:pt x="472" y="26"/>
                    <a:pt x="472" y="14"/>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9" name="Google Shape;48129;p44"/>
            <p:cNvSpPr/>
            <p:nvPr/>
          </p:nvSpPr>
          <p:spPr>
            <a:xfrm>
              <a:off x="-3694748" y="2063564"/>
              <a:ext cx="18575" cy="4488"/>
            </a:xfrm>
            <a:custGeom>
              <a:avLst/>
              <a:gdLst/>
              <a:ahLst/>
              <a:cxnLst/>
              <a:rect l="l" t="t" r="r" b="b"/>
              <a:pathLst>
                <a:path w="389" h="94" extrusionOk="0">
                  <a:moveTo>
                    <a:pt x="0" y="19"/>
                  </a:moveTo>
                  <a:cubicBezTo>
                    <a:pt x="15" y="23"/>
                    <a:pt x="30" y="26"/>
                    <a:pt x="49" y="26"/>
                  </a:cubicBezTo>
                  <a:cubicBezTo>
                    <a:pt x="34" y="23"/>
                    <a:pt x="15" y="19"/>
                    <a:pt x="0" y="19"/>
                  </a:cubicBezTo>
                  <a:close/>
                  <a:moveTo>
                    <a:pt x="228" y="0"/>
                  </a:moveTo>
                  <a:cubicBezTo>
                    <a:pt x="198" y="0"/>
                    <a:pt x="165" y="7"/>
                    <a:pt x="135" y="15"/>
                  </a:cubicBezTo>
                  <a:cubicBezTo>
                    <a:pt x="105" y="19"/>
                    <a:pt x="75" y="26"/>
                    <a:pt x="49" y="26"/>
                  </a:cubicBezTo>
                  <a:cubicBezTo>
                    <a:pt x="149" y="45"/>
                    <a:pt x="258" y="67"/>
                    <a:pt x="389" y="93"/>
                  </a:cubicBezTo>
                  <a:cubicBezTo>
                    <a:pt x="340" y="19"/>
                    <a:pt x="284"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0" name="Google Shape;48130;p44"/>
            <p:cNvSpPr/>
            <p:nvPr/>
          </p:nvSpPr>
          <p:spPr>
            <a:xfrm>
              <a:off x="-4562986" y="2501240"/>
              <a:ext cx="16139" cy="5587"/>
            </a:xfrm>
            <a:custGeom>
              <a:avLst/>
              <a:gdLst/>
              <a:ahLst/>
              <a:cxnLst/>
              <a:rect l="l" t="t" r="r" b="b"/>
              <a:pathLst>
                <a:path w="338" h="117" extrusionOk="0">
                  <a:moveTo>
                    <a:pt x="334" y="30"/>
                  </a:moveTo>
                  <a:cubicBezTo>
                    <a:pt x="334" y="34"/>
                    <a:pt x="337" y="34"/>
                    <a:pt x="337" y="34"/>
                  </a:cubicBezTo>
                  <a:lnTo>
                    <a:pt x="337" y="30"/>
                  </a:lnTo>
                  <a:close/>
                  <a:moveTo>
                    <a:pt x="210" y="0"/>
                  </a:moveTo>
                  <a:cubicBezTo>
                    <a:pt x="139" y="0"/>
                    <a:pt x="72" y="34"/>
                    <a:pt x="1" y="109"/>
                  </a:cubicBezTo>
                  <a:cubicBezTo>
                    <a:pt x="31" y="116"/>
                    <a:pt x="57" y="116"/>
                    <a:pt x="79" y="116"/>
                  </a:cubicBezTo>
                  <a:cubicBezTo>
                    <a:pt x="184" y="116"/>
                    <a:pt x="258" y="78"/>
                    <a:pt x="334" y="30"/>
                  </a:cubicBezTo>
                  <a:cubicBezTo>
                    <a:pt x="293" y="11"/>
                    <a:pt x="251"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1" name="Google Shape;48131;p44"/>
            <p:cNvSpPr/>
            <p:nvPr/>
          </p:nvSpPr>
          <p:spPr>
            <a:xfrm>
              <a:off x="-4016917" y="2138531"/>
              <a:ext cx="15375" cy="6446"/>
            </a:xfrm>
            <a:custGeom>
              <a:avLst/>
              <a:gdLst/>
              <a:ahLst/>
              <a:cxnLst/>
              <a:rect l="l" t="t" r="r" b="b"/>
              <a:pathLst>
                <a:path w="322" h="135" extrusionOk="0">
                  <a:moveTo>
                    <a:pt x="138" y="0"/>
                  </a:moveTo>
                  <a:cubicBezTo>
                    <a:pt x="74" y="0"/>
                    <a:pt x="52" y="38"/>
                    <a:pt x="0" y="135"/>
                  </a:cubicBezTo>
                  <a:cubicBezTo>
                    <a:pt x="104" y="105"/>
                    <a:pt x="190" y="79"/>
                    <a:pt x="321" y="41"/>
                  </a:cubicBezTo>
                  <a:cubicBezTo>
                    <a:pt x="231" y="15"/>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2" name="Google Shape;48132;p44"/>
            <p:cNvSpPr/>
            <p:nvPr/>
          </p:nvSpPr>
          <p:spPr>
            <a:xfrm>
              <a:off x="-4091550" y="1981625"/>
              <a:ext cx="12558" cy="7163"/>
            </a:xfrm>
            <a:custGeom>
              <a:avLst/>
              <a:gdLst/>
              <a:ahLst/>
              <a:cxnLst/>
              <a:rect l="l" t="t" r="r" b="b"/>
              <a:pathLst>
                <a:path w="263" h="150" extrusionOk="0">
                  <a:moveTo>
                    <a:pt x="262" y="1"/>
                  </a:moveTo>
                  <a:lnTo>
                    <a:pt x="262" y="1"/>
                  </a:lnTo>
                  <a:cubicBezTo>
                    <a:pt x="157" y="38"/>
                    <a:pt x="79" y="64"/>
                    <a:pt x="0" y="91"/>
                  </a:cubicBezTo>
                  <a:cubicBezTo>
                    <a:pt x="64" y="127"/>
                    <a:pt x="97" y="150"/>
                    <a:pt x="128" y="150"/>
                  </a:cubicBezTo>
                  <a:cubicBezTo>
                    <a:pt x="169" y="150"/>
                    <a:pt x="198" y="10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3" name="Google Shape;48133;p44"/>
            <p:cNvSpPr/>
            <p:nvPr/>
          </p:nvSpPr>
          <p:spPr>
            <a:xfrm>
              <a:off x="-4351979" y="2440884"/>
              <a:ext cx="10935" cy="10410"/>
            </a:xfrm>
            <a:custGeom>
              <a:avLst/>
              <a:gdLst/>
              <a:ahLst/>
              <a:cxnLst/>
              <a:rect l="l" t="t" r="r" b="b"/>
              <a:pathLst>
                <a:path w="229" h="218" extrusionOk="0">
                  <a:moveTo>
                    <a:pt x="228" y="0"/>
                  </a:moveTo>
                  <a:lnTo>
                    <a:pt x="228" y="0"/>
                  </a:lnTo>
                  <a:cubicBezTo>
                    <a:pt x="23" y="16"/>
                    <a:pt x="0" y="42"/>
                    <a:pt x="34" y="217"/>
                  </a:cubicBezTo>
                  <a:cubicBezTo>
                    <a:pt x="109" y="135"/>
                    <a:pt x="165" y="76"/>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4" name="Google Shape;48134;p44"/>
            <p:cNvSpPr/>
            <p:nvPr/>
          </p:nvSpPr>
          <p:spPr>
            <a:xfrm>
              <a:off x="-4280210" y="2343617"/>
              <a:ext cx="9120" cy="13609"/>
            </a:xfrm>
            <a:custGeom>
              <a:avLst/>
              <a:gdLst/>
              <a:ahLst/>
              <a:cxnLst/>
              <a:rect l="l" t="t" r="r" b="b"/>
              <a:pathLst>
                <a:path w="191" h="285" extrusionOk="0">
                  <a:moveTo>
                    <a:pt x="190" y="1"/>
                  </a:moveTo>
                  <a:lnTo>
                    <a:pt x="190" y="1"/>
                  </a:lnTo>
                  <a:cubicBezTo>
                    <a:pt x="11" y="135"/>
                    <a:pt x="0" y="169"/>
                    <a:pt x="105" y="284"/>
                  </a:cubicBezTo>
                  <a:cubicBezTo>
                    <a:pt x="135" y="187"/>
                    <a:pt x="161" y="105"/>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5" name="Google Shape;48135;p44"/>
            <p:cNvSpPr/>
            <p:nvPr/>
          </p:nvSpPr>
          <p:spPr>
            <a:xfrm>
              <a:off x="-3848980" y="2118190"/>
              <a:ext cx="13418" cy="3390"/>
            </a:xfrm>
            <a:custGeom>
              <a:avLst/>
              <a:gdLst/>
              <a:ahLst/>
              <a:cxnLst/>
              <a:rect l="l" t="t" r="r" b="b"/>
              <a:pathLst>
                <a:path w="281" h="71" extrusionOk="0">
                  <a:moveTo>
                    <a:pt x="187" y="0"/>
                  </a:moveTo>
                  <a:cubicBezTo>
                    <a:pt x="161" y="0"/>
                    <a:pt x="131" y="4"/>
                    <a:pt x="105" y="7"/>
                  </a:cubicBezTo>
                  <a:cubicBezTo>
                    <a:pt x="79" y="12"/>
                    <a:pt x="53" y="15"/>
                    <a:pt x="27" y="15"/>
                  </a:cubicBezTo>
                  <a:lnTo>
                    <a:pt x="8" y="15"/>
                  </a:lnTo>
                  <a:cubicBezTo>
                    <a:pt x="4" y="34"/>
                    <a:pt x="4" y="52"/>
                    <a:pt x="1" y="67"/>
                  </a:cubicBezTo>
                  <a:cubicBezTo>
                    <a:pt x="94" y="67"/>
                    <a:pt x="187" y="71"/>
                    <a:pt x="281" y="71"/>
                  </a:cubicBezTo>
                  <a:lnTo>
                    <a:pt x="281" y="22"/>
                  </a:lnTo>
                  <a:cubicBezTo>
                    <a:pt x="251" y="7"/>
                    <a:pt x="21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6" name="Google Shape;48136;p44"/>
            <p:cNvSpPr/>
            <p:nvPr/>
          </p:nvSpPr>
          <p:spPr>
            <a:xfrm>
              <a:off x="-3841483" y="1952736"/>
              <a:ext cx="11842" cy="5396"/>
            </a:xfrm>
            <a:custGeom>
              <a:avLst/>
              <a:gdLst/>
              <a:ahLst/>
              <a:cxnLst/>
              <a:rect l="l" t="t" r="r" b="b"/>
              <a:pathLst>
                <a:path w="248" h="113" extrusionOk="0">
                  <a:moveTo>
                    <a:pt x="243" y="63"/>
                  </a:moveTo>
                  <a:lnTo>
                    <a:pt x="247" y="68"/>
                  </a:lnTo>
                  <a:lnTo>
                    <a:pt x="247" y="63"/>
                  </a:lnTo>
                  <a:close/>
                  <a:moveTo>
                    <a:pt x="150" y="0"/>
                  </a:moveTo>
                  <a:cubicBezTo>
                    <a:pt x="101" y="0"/>
                    <a:pt x="53" y="26"/>
                    <a:pt x="1" y="37"/>
                  </a:cubicBezTo>
                  <a:cubicBezTo>
                    <a:pt x="30" y="97"/>
                    <a:pt x="64" y="112"/>
                    <a:pt x="98" y="112"/>
                  </a:cubicBezTo>
                  <a:cubicBezTo>
                    <a:pt x="146" y="112"/>
                    <a:pt x="198" y="68"/>
                    <a:pt x="243" y="63"/>
                  </a:cubicBezTo>
                  <a:cubicBezTo>
                    <a:pt x="213" y="15"/>
                    <a:pt x="184"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7" name="Google Shape;48137;p44"/>
            <p:cNvSpPr/>
            <p:nvPr/>
          </p:nvSpPr>
          <p:spPr>
            <a:xfrm>
              <a:off x="-4116905" y="2143545"/>
              <a:ext cx="11651" cy="4679"/>
            </a:xfrm>
            <a:custGeom>
              <a:avLst/>
              <a:gdLst/>
              <a:ahLst/>
              <a:cxnLst/>
              <a:rect l="l" t="t" r="r" b="b"/>
              <a:pathLst>
                <a:path w="244" h="98" extrusionOk="0">
                  <a:moveTo>
                    <a:pt x="176" y="0"/>
                  </a:moveTo>
                  <a:cubicBezTo>
                    <a:pt x="143" y="0"/>
                    <a:pt x="90" y="19"/>
                    <a:pt x="0" y="59"/>
                  </a:cubicBezTo>
                  <a:cubicBezTo>
                    <a:pt x="98" y="75"/>
                    <a:pt x="169" y="82"/>
                    <a:pt x="236" y="93"/>
                  </a:cubicBezTo>
                  <a:cubicBezTo>
                    <a:pt x="224" y="30"/>
                    <a:pt x="214" y="0"/>
                    <a:pt x="176" y="0"/>
                  </a:cubicBezTo>
                  <a:close/>
                  <a:moveTo>
                    <a:pt x="236" y="93"/>
                  </a:moveTo>
                  <a:lnTo>
                    <a:pt x="236" y="97"/>
                  </a:lnTo>
                  <a:lnTo>
                    <a:pt x="243" y="93"/>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8" name="Google Shape;48138;p44"/>
            <p:cNvSpPr/>
            <p:nvPr/>
          </p:nvSpPr>
          <p:spPr>
            <a:xfrm>
              <a:off x="-4236853" y="2259004"/>
              <a:ext cx="7354" cy="10028"/>
            </a:xfrm>
            <a:custGeom>
              <a:avLst/>
              <a:gdLst/>
              <a:ahLst/>
              <a:cxnLst/>
              <a:rect l="l" t="t" r="r" b="b"/>
              <a:pathLst>
                <a:path w="154" h="210" extrusionOk="0">
                  <a:moveTo>
                    <a:pt x="146" y="1"/>
                  </a:moveTo>
                  <a:lnTo>
                    <a:pt x="146" y="1"/>
                  </a:lnTo>
                  <a:cubicBezTo>
                    <a:pt x="31" y="34"/>
                    <a:pt x="0" y="94"/>
                    <a:pt x="31" y="210"/>
                  </a:cubicBezTo>
                  <a:cubicBezTo>
                    <a:pt x="109" y="153"/>
                    <a:pt x="153" y="10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9" name="Google Shape;48139;p44"/>
            <p:cNvSpPr/>
            <p:nvPr/>
          </p:nvSpPr>
          <p:spPr>
            <a:xfrm>
              <a:off x="-4103679" y="2015909"/>
              <a:ext cx="12511" cy="7163"/>
            </a:xfrm>
            <a:custGeom>
              <a:avLst/>
              <a:gdLst/>
              <a:ahLst/>
              <a:cxnLst/>
              <a:rect l="l" t="t" r="r" b="b"/>
              <a:pathLst>
                <a:path w="262" h="150" extrusionOk="0">
                  <a:moveTo>
                    <a:pt x="261" y="1"/>
                  </a:moveTo>
                  <a:cubicBezTo>
                    <a:pt x="172" y="34"/>
                    <a:pt x="86" y="71"/>
                    <a:pt x="0" y="105"/>
                  </a:cubicBezTo>
                  <a:cubicBezTo>
                    <a:pt x="7" y="120"/>
                    <a:pt x="15" y="135"/>
                    <a:pt x="23" y="149"/>
                  </a:cubicBezTo>
                  <a:lnTo>
                    <a:pt x="52" y="149"/>
                  </a:lnTo>
                  <a:cubicBezTo>
                    <a:pt x="146" y="149"/>
                    <a:pt x="213" y="97"/>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0" name="Google Shape;48140;p44"/>
            <p:cNvSpPr/>
            <p:nvPr/>
          </p:nvSpPr>
          <p:spPr>
            <a:xfrm>
              <a:off x="-4373418" y="2399819"/>
              <a:ext cx="8308" cy="12415"/>
            </a:xfrm>
            <a:custGeom>
              <a:avLst/>
              <a:gdLst/>
              <a:ahLst/>
              <a:cxnLst/>
              <a:rect l="l" t="t" r="r" b="b"/>
              <a:pathLst>
                <a:path w="174" h="260" extrusionOk="0">
                  <a:moveTo>
                    <a:pt x="173" y="1"/>
                  </a:moveTo>
                  <a:lnTo>
                    <a:pt x="173" y="1"/>
                  </a:lnTo>
                  <a:cubicBezTo>
                    <a:pt x="98" y="75"/>
                    <a:pt x="23" y="125"/>
                    <a:pt x="1" y="259"/>
                  </a:cubicBezTo>
                  <a:cubicBezTo>
                    <a:pt x="143" y="147"/>
                    <a:pt x="143" y="147"/>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1" name="Google Shape;48141;p44"/>
            <p:cNvSpPr/>
            <p:nvPr/>
          </p:nvSpPr>
          <p:spPr>
            <a:xfrm>
              <a:off x="-3615721" y="2066763"/>
              <a:ext cx="9693" cy="5730"/>
            </a:xfrm>
            <a:custGeom>
              <a:avLst/>
              <a:gdLst/>
              <a:ahLst/>
              <a:cxnLst/>
              <a:rect l="l" t="t" r="r" b="b"/>
              <a:pathLst>
                <a:path w="203" h="120" extrusionOk="0">
                  <a:moveTo>
                    <a:pt x="80" y="0"/>
                  </a:moveTo>
                  <a:cubicBezTo>
                    <a:pt x="54" y="0"/>
                    <a:pt x="31" y="12"/>
                    <a:pt x="5" y="45"/>
                  </a:cubicBezTo>
                  <a:cubicBezTo>
                    <a:pt x="1" y="52"/>
                    <a:pt x="1" y="75"/>
                    <a:pt x="9" y="83"/>
                  </a:cubicBezTo>
                  <a:cubicBezTo>
                    <a:pt x="31" y="109"/>
                    <a:pt x="54" y="120"/>
                    <a:pt x="80" y="120"/>
                  </a:cubicBezTo>
                  <a:cubicBezTo>
                    <a:pt x="117" y="120"/>
                    <a:pt x="154" y="90"/>
                    <a:pt x="203" y="49"/>
                  </a:cubicBezTo>
                  <a:cubicBezTo>
                    <a:pt x="154" y="26"/>
                    <a:pt x="11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2" name="Google Shape;48142;p44"/>
            <p:cNvSpPr/>
            <p:nvPr/>
          </p:nvSpPr>
          <p:spPr>
            <a:xfrm>
              <a:off x="-4385022" y="2410706"/>
              <a:ext cx="8118" cy="9502"/>
            </a:xfrm>
            <a:custGeom>
              <a:avLst/>
              <a:gdLst/>
              <a:ahLst/>
              <a:cxnLst/>
              <a:rect l="l" t="t" r="r" b="b"/>
              <a:pathLst>
                <a:path w="170" h="199" extrusionOk="0">
                  <a:moveTo>
                    <a:pt x="135" y="1"/>
                  </a:moveTo>
                  <a:cubicBezTo>
                    <a:pt x="90" y="68"/>
                    <a:pt x="46" y="135"/>
                    <a:pt x="1" y="199"/>
                  </a:cubicBezTo>
                  <a:cubicBezTo>
                    <a:pt x="98" y="169"/>
                    <a:pt x="169" y="12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3" name="Google Shape;48143;p44"/>
            <p:cNvSpPr/>
            <p:nvPr/>
          </p:nvSpPr>
          <p:spPr>
            <a:xfrm>
              <a:off x="-3638737" y="2066763"/>
              <a:ext cx="11699" cy="4345"/>
            </a:xfrm>
            <a:custGeom>
              <a:avLst/>
              <a:gdLst/>
              <a:ahLst/>
              <a:cxnLst/>
              <a:rect l="l" t="t" r="r" b="b"/>
              <a:pathLst>
                <a:path w="245" h="91" extrusionOk="0">
                  <a:moveTo>
                    <a:pt x="1" y="0"/>
                  </a:moveTo>
                  <a:cubicBezTo>
                    <a:pt x="75" y="61"/>
                    <a:pt x="120" y="90"/>
                    <a:pt x="154" y="90"/>
                  </a:cubicBezTo>
                  <a:cubicBezTo>
                    <a:pt x="184" y="90"/>
                    <a:pt x="210" y="61"/>
                    <a:pt x="244" y="4"/>
                  </a:cubicBezTo>
                  <a:cubicBezTo>
                    <a:pt x="169" y="0"/>
                    <a:pt x="10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4" name="Google Shape;48144;p44"/>
            <p:cNvSpPr/>
            <p:nvPr/>
          </p:nvSpPr>
          <p:spPr>
            <a:xfrm>
              <a:off x="-3681569" y="2129602"/>
              <a:ext cx="10792" cy="3772"/>
            </a:xfrm>
            <a:custGeom>
              <a:avLst/>
              <a:gdLst/>
              <a:ahLst/>
              <a:cxnLst/>
              <a:rect l="l" t="t" r="r" b="b"/>
              <a:pathLst>
                <a:path w="226" h="79" extrusionOk="0">
                  <a:moveTo>
                    <a:pt x="87" y="1"/>
                  </a:moveTo>
                  <a:cubicBezTo>
                    <a:pt x="64" y="1"/>
                    <a:pt x="34" y="4"/>
                    <a:pt x="1" y="15"/>
                  </a:cubicBezTo>
                  <a:cubicBezTo>
                    <a:pt x="83" y="37"/>
                    <a:pt x="154" y="56"/>
                    <a:pt x="225" y="79"/>
                  </a:cubicBezTo>
                  <a:cubicBezTo>
                    <a:pt x="177" y="23"/>
                    <a:pt x="135" y="1"/>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5" name="Google Shape;48145;p44"/>
            <p:cNvSpPr/>
            <p:nvPr/>
          </p:nvSpPr>
          <p:spPr>
            <a:xfrm>
              <a:off x="-3826681" y="1980001"/>
              <a:ext cx="13609" cy="3104"/>
            </a:xfrm>
            <a:custGeom>
              <a:avLst/>
              <a:gdLst/>
              <a:ahLst/>
              <a:cxnLst/>
              <a:rect l="l" t="t" r="r" b="b"/>
              <a:pathLst>
                <a:path w="285" h="65" extrusionOk="0">
                  <a:moveTo>
                    <a:pt x="5" y="1"/>
                  </a:moveTo>
                  <a:cubicBezTo>
                    <a:pt x="0" y="23"/>
                    <a:pt x="0" y="42"/>
                    <a:pt x="0" y="64"/>
                  </a:cubicBezTo>
                  <a:cubicBezTo>
                    <a:pt x="94" y="61"/>
                    <a:pt x="188" y="61"/>
                    <a:pt x="285" y="57"/>
                  </a:cubicBezTo>
                  <a:cubicBezTo>
                    <a:pt x="285" y="42"/>
                    <a:pt x="285" y="23"/>
                    <a:pt x="281" y="4"/>
                  </a:cubicBezTo>
                  <a:cubicBezTo>
                    <a:pt x="191" y="4"/>
                    <a:pt x="98" y="4"/>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6" name="Google Shape;48146;p44"/>
            <p:cNvSpPr/>
            <p:nvPr/>
          </p:nvSpPr>
          <p:spPr>
            <a:xfrm>
              <a:off x="-4361958" y="2386974"/>
              <a:ext cx="8404" cy="10744"/>
            </a:xfrm>
            <a:custGeom>
              <a:avLst/>
              <a:gdLst/>
              <a:ahLst/>
              <a:cxnLst/>
              <a:rect l="l" t="t" r="r" b="b"/>
              <a:pathLst>
                <a:path w="176" h="225" extrusionOk="0">
                  <a:moveTo>
                    <a:pt x="157" y="1"/>
                  </a:moveTo>
                  <a:lnTo>
                    <a:pt x="157" y="1"/>
                  </a:lnTo>
                  <a:cubicBezTo>
                    <a:pt x="104" y="64"/>
                    <a:pt x="52" y="125"/>
                    <a:pt x="0" y="187"/>
                  </a:cubicBezTo>
                  <a:cubicBezTo>
                    <a:pt x="15" y="199"/>
                    <a:pt x="30" y="214"/>
                    <a:pt x="49" y="225"/>
                  </a:cubicBezTo>
                  <a:cubicBezTo>
                    <a:pt x="68" y="135"/>
                    <a:pt x="175" y="120"/>
                    <a:pt x="1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7" name="Google Shape;48147;p44"/>
            <p:cNvSpPr/>
            <p:nvPr/>
          </p:nvSpPr>
          <p:spPr>
            <a:xfrm>
              <a:off x="-4452636" y="2582224"/>
              <a:ext cx="11794" cy="5969"/>
            </a:xfrm>
            <a:custGeom>
              <a:avLst/>
              <a:gdLst/>
              <a:ahLst/>
              <a:cxnLst/>
              <a:rect l="l" t="t" r="r" b="b"/>
              <a:pathLst>
                <a:path w="247" h="125" extrusionOk="0">
                  <a:moveTo>
                    <a:pt x="221" y="1"/>
                  </a:moveTo>
                  <a:cubicBezTo>
                    <a:pt x="161" y="31"/>
                    <a:pt x="97" y="61"/>
                    <a:pt x="0" y="113"/>
                  </a:cubicBezTo>
                  <a:cubicBezTo>
                    <a:pt x="26" y="121"/>
                    <a:pt x="52" y="125"/>
                    <a:pt x="71" y="125"/>
                  </a:cubicBezTo>
                  <a:cubicBezTo>
                    <a:pt x="157" y="125"/>
                    <a:pt x="195" y="61"/>
                    <a:pt x="247" y="39"/>
                  </a:cubicBezTo>
                  <a:cubicBezTo>
                    <a:pt x="240" y="28"/>
                    <a:pt x="232" y="13"/>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8" name="Google Shape;48148;p44"/>
            <p:cNvSpPr/>
            <p:nvPr/>
          </p:nvSpPr>
          <p:spPr>
            <a:xfrm>
              <a:off x="-4144362" y="2009654"/>
              <a:ext cx="7688" cy="6972"/>
            </a:xfrm>
            <a:custGeom>
              <a:avLst/>
              <a:gdLst/>
              <a:ahLst/>
              <a:cxnLst/>
              <a:rect l="l" t="t" r="r" b="b"/>
              <a:pathLst>
                <a:path w="161" h="146" extrusionOk="0">
                  <a:moveTo>
                    <a:pt x="161" y="1"/>
                  </a:moveTo>
                  <a:lnTo>
                    <a:pt x="161" y="1"/>
                  </a:lnTo>
                  <a:cubicBezTo>
                    <a:pt x="22" y="45"/>
                    <a:pt x="22" y="45"/>
                    <a:pt x="0" y="146"/>
                  </a:cubicBezTo>
                  <a:cubicBezTo>
                    <a:pt x="64" y="97"/>
                    <a:pt x="145" y="97"/>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9" name="Google Shape;48149;p44"/>
            <p:cNvSpPr/>
            <p:nvPr/>
          </p:nvSpPr>
          <p:spPr>
            <a:xfrm>
              <a:off x="-4349496" y="2372315"/>
              <a:ext cx="8261" cy="10266"/>
            </a:xfrm>
            <a:custGeom>
              <a:avLst/>
              <a:gdLst/>
              <a:ahLst/>
              <a:cxnLst/>
              <a:rect l="l" t="t" r="r" b="b"/>
              <a:pathLst>
                <a:path w="173" h="215" extrusionOk="0">
                  <a:moveTo>
                    <a:pt x="173" y="1"/>
                  </a:moveTo>
                  <a:cubicBezTo>
                    <a:pt x="102" y="76"/>
                    <a:pt x="49" y="125"/>
                    <a:pt x="0" y="173"/>
                  </a:cubicBezTo>
                  <a:cubicBezTo>
                    <a:pt x="19" y="188"/>
                    <a:pt x="35" y="199"/>
                    <a:pt x="53" y="214"/>
                  </a:cubicBezTo>
                  <a:cubicBezTo>
                    <a:pt x="90" y="154"/>
                    <a:pt x="169" y="125"/>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0" name="Google Shape;48150;p44"/>
            <p:cNvSpPr/>
            <p:nvPr/>
          </p:nvSpPr>
          <p:spPr>
            <a:xfrm>
              <a:off x="-3958614" y="2129936"/>
              <a:ext cx="12558" cy="3104"/>
            </a:xfrm>
            <a:custGeom>
              <a:avLst/>
              <a:gdLst/>
              <a:ahLst/>
              <a:cxnLst/>
              <a:rect l="l" t="t" r="r" b="b"/>
              <a:pathLst>
                <a:path w="263" h="65" extrusionOk="0">
                  <a:moveTo>
                    <a:pt x="1" y="35"/>
                  </a:moveTo>
                  <a:lnTo>
                    <a:pt x="5" y="38"/>
                  </a:lnTo>
                  <a:cubicBezTo>
                    <a:pt x="5" y="35"/>
                    <a:pt x="9" y="35"/>
                    <a:pt x="9" y="35"/>
                  </a:cubicBezTo>
                  <a:close/>
                  <a:moveTo>
                    <a:pt x="263" y="1"/>
                  </a:moveTo>
                  <a:lnTo>
                    <a:pt x="263" y="1"/>
                  </a:lnTo>
                  <a:cubicBezTo>
                    <a:pt x="180" y="12"/>
                    <a:pt x="94" y="23"/>
                    <a:pt x="9" y="35"/>
                  </a:cubicBezTo>
                  <a:cubicBezTo>
                    <a:pt x="42" y="53"/>
                    <a:pt x="80" y="64"/>
                    <a:pt x="113" y="64"/>
                  </a:cubicBezTo>
                  <a:cubicBezTo>
                    <a:pt x="166" y="64"/>
                    <a:pt x="214" y="42"/>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1" name="Google Shape;48151;p44"/>
            <p:cNvSpPr/>
            <p:nvPr/>
          </p:nvSpPr>
          <p:spPr>
            <a:xfrm>
              <a:off x="-3666241" y="2063898"/>
              <a:ext cx="9025" cy="3486"/>
            </a:xfrm>
            <a:custGeom>
              <a:avLst/>
              <a:gdLst/>
              <a:ahLst/>
              <a:cxnLst/>
              <a:rect l="l" t="t" r="r" b="b"/>
              <a:pathLst>
                <a:path w="189" h="73" extrusionOk="0">
                  <a:moveTo>
                    <a:pt x="1" y="0"/>
                  </a:moveTo>
                  <a:lnTo>
                    <a:pt x="1" y="0"/>
                  </a:lnTo>
                  <a:cubicBezTo>
                    <a:pt x="5" y="23"/>
                    <a:pt x="5" y="50"/>
                    <a:pt x="5" y="72"/>
                  </a:cubicBezTo>
                  <a:cubicBezTo>
                    <a:pt x="65" y="68"/>
                    <a:pt x="128" y="60"/>
                    <a:pt x="188" y="57"/>
                  </a:cubicBezTo>
                  <a:cubicBezTo>
                    <a:pt x="188" y="38"/>
                    <a:pt x="184" y="23"/>
                    <a:pt x="184" y="8"/>
                  </a:cubicBezTo>
                  <a:cubicBezTo>
                    <a:pt x="125" y="5"/>
                    <a:pt x="65" y="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2" name="Google Shape;48152;p44"/>
            <p:cNvSpPr/>
            <p:nvPr/>
          </p:nvSpPr>
          <p:spPr>
            <a:xfrm>
              <a:off x="-3645852" y="2103530"/>
              <a:ext cx="10887" cy="4727"/>
            </a:xfrm>
            <a:custGeom>
              <a:avLst/>
              <a:gdLst/>
              <a:ahLst/>
              <a:cxnLst/>
              <a:rect l="l" t="t" r="r" b="b"/>
              <a:pathLst>
                <a:path w="228" h="99" extrusionOk="0">
                  <a:moveTo>
                    <a:pt x="93" y="0"/>
                  </a:moveTo>
                  <a:cubicBezTo>
                    <a:pt x="67" y="0"/>
                    <a:pt x="38" y="15"/>
                    <a:pt x="0" y="53"/>
                  </a:cubicBezTo>
                  <a:cubicBezTo>
                    <a:pt x="53" y="64"/>
                    <a:pt x="90" y="98"/>
                    <a:pt x="131" y="98"/>
                  </a:cubicBezTo>
                  <a:cubicBezTo>
                    <a:pt x="157" y="98"/>
                    <a:pt x="191" y="83"/>
                    <a:pt x="228" y="31"/>
                  </a:cubicBezTo>
                  <a:lnTo>
                    <a:pt x="214" y="31"/>
                  </a:lnTo>
                  <a:cubicBezTo>
                    <a:pt x="191" y="31"/>
                    <a:pt x="172" y="23"/>
                    <a:pt x="154" y="15"/>
                  </a:cubicBezTo>
                  <a:cubicBezTo>
                    <a:pt x="131" y="8"/>
                    <a:pt x="112"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3" name="Google Shape;48153;p44"/>
            <p:cNvSpPr/>
            <p:nvPr/>
          </p:nvSpPr>
          <p:spPr>
            <a:xfrm>
              <a:off x="-4471019" y="2593493"/>
              <a:ext cx="10553" cy="6685"/>
            </a:xfrm>
            <a:custGeom>
              <a:avLst/>
              <a:gdLst/>
              <a:ahLst/>
              <a:cxnLst/>
              <a:rect l="l" t="t" r="r" b="b"/>
              <a:pathLst>
                <a:path w="221" h="140" extrusionOk="0">
                  <a:moveTo>
                    <a:pt x="202" y="20"/>
                  </a:moveTo>
                  <a:cubicBezTo>
                    <a:pt x="131" y="39"/>
                    <a:pt x="33" y="1"/>
                    <a:pt x="0" y="139"/>
                  </a:cubicBezTo>
                  <a:cubicBezTo>
                    <a:pt x="86" y="109"/>
                    <a:pt x="154" y="91"/>
                    <a:pt x="221" y="68"/>
                  </a:cubicBezTo>
                  <a:cubicBezTo>
                    <a:pt x="213" y="53"/>
                    <a:pt x="209" y="34"/>
                    <a:pt x="202" y="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4" name="Google Shape;48154;p44"/>
            <p:cNvSpPr/>
            <p:nvPr/>
          </p:nvSpPr>
          <p:spPr>
            <a:xfrm>
              <a:off x="-3727600" y="2056974"/>
              <a:ext cx="8452" cy="4154"/>
            </a:xfrm>
            <a:custGeom>
              <a:avLst/>
              <a:gdLst/>
              <a:ahLst/>
              <a:cxnLst/>
              <a:rect l="l" t="t" r="r" b="b"/>
              <a:pathLst>
                <a:path w="177" h="87" extrusionOk="0">
                  <a:moveTo>
                    <a:pt x="97" y="0"/>
                  </a:moveTo>
                  <a:cubicBezTo>
                    <a:pt x="64" y="0"/>
                    <a:pt x="30" y="33"/>
                    <a:pt x="0" y="60"/>
                  </a:cubicBezTo>
                  <a:cubicBezTo>
                    <a:pt x="49" y="67"/>
                    <a:pt x="101" y="74"/>
                    <a:pt x="176" y="86"/>
                  </a:cubicBezTo>
                  <a:cubicBezTo>
                    <a:pt x="150" y="22"/>
                    <a:pt x="123"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5" name="Google Shape;48155;p44"/>
            <p:cNvSpPr/>
            <p:nvPr/>
          </p:nvSpPr>
          <p:spPr>
            <a:xfrm>
              <a:off x="-4151858" y="2038734"/>
              <a:ext cx="9120" cy="5587"/>
            </a:xfrm>
            <a:custGeom>
              <a:avLst/>
              <a:gdLst/>
              <a:ahLst/>
              <a:cxnLst/>
              <a:rect l="l" t="t" r="r" b="b"/>
              <a:pathLst>
                <a:path w="191" h="117" extrusionOk="0">
                  <a:moveTo>
                    <a:pt x="190" y="1"/>
                  </a:moveTo>
                  <a:lnTo>
                    <a:pt x="190" y="1"/>
                  </a:lnTo>
                  <a:cubicBezTo>
                    <a:pt x="104" y="53"/>
                    <a:pt x="52" y="87"/>
                    <a:pt x="0" y="116"/>
                  </a:cubicBezTo>
                  <a:cubicBezTo>
                    <a:pt x="119" y="109"/>
                    <a:pt x="119" y="109"/>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6" name="Google Shape;48156;p44"/>
            <p:cNvSpPr/>
            <p:nvPr/>
          </p:nvSpPr>
          <p:spPr>
            <a:xfrm>
              <a:off x="-4338943" y="2364484"/>
              <a:ext cx="7019" cy="6828"/>
            </a:xfrm>
            <a:custGeom>
              <a:avLst/>
              <a:gdLst/>
              <a:ahLst/>
              <a:cxnLst/>
              <a:rect l="l" t="t" r="r" b="b"/>
              <a:pathLst>
                <a:path w="147" h="143" extrusionOk="0">
                  <a:moveTo>
                    <a:pt x="97" y="1"/>
                  </a:moveTo>
                  <a:cubicBezTo>
                    <a:pt x="34" y="1"/>
                    <a:pt x="0" y="35"/>
                    <a:pt x="23" y="142"/>
                  </a:cubicBezTo>
                  <a:cubicBezTo>
                    <a:pt x="79" y="83"/>
                    <a:pt x="112" y="46"/>
                    <a:pt x="146" y="8"/>
                  </a:cubicBezTo>
                  <a:cubicBezTo>
                    <a:pt x="128" y="4"/>
                    <a:pt x="109" y="1"/>
                    <a:pt x="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7" name="Google Shape;48157;p44"/>
            <p:cNvSpPr/>
            <p:nvPr/>
          </p:nvSpPr>
          <p:spPr>
            <a:xfrm>
              <a:off x="-4713780" y="2482665"/>
              <a:ext cx="10887" cy="4154"/>
            </a:xfrm>
            <a:custGeom>
              <a:avLst/>
              <a:gdLst/>
              <a:ahLst/>
              <a:cxnLst/>
              <a:rect l="l" t="t" r="r" b="b"/>
              <a:pathLst>
                <a:path w="228" h="87" extrusionOk="0">
                  <a:moveTo>
                    <a:pt x="79" y="0"/>
                  </a:moveTo>
                  <a:cubicBezTo>
                    <a:pt x="57" y="0"/>
                    <a:pt x="30" y="8"/>
                    <a:pt x="0" y="31"/>
                  </a:cubicBezTo>
                  <a:cubicBezTo>
                    <a:pt x="41" y="67"/>
                    <a:pt x="79" y="86"/>
                    <a:pt x="131" y="86"/>
                  </a:cubicBezTo>
                  <a:cubicBezTo>
                    <a:pt x="161" y="86"/>
                    <a:pt x="191" y="83"/>
                    <a:pt x="228" y="72"/>
                  </a:cubicBezTo>
                  <a:cubicBezTo>
                    <a:pt x="169" y="38"/>
                    <a:pt x="128"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8" name="Google Shape;48158;p44"/>
            <p:cNvSpPr/>
            <p:nvPr/>
          </p:nvSpPr>
          <p:spPr>
            <a:xfrm>
              <a:off x="-4252229" y="2295772"/>
              <a:ext cx="7926" cy="9502"/>
            </a:xfrm>
            <a:custGeom>
              <a:avLst/>
              <a:gdLst/>
              <a:ahLst/>
              <a:cxnLst/>
              <a:rect l="l" t="t" r="r" b="b"/>
              <a:pathLst>
                <a:path w="166" h="199" extrusionOk="0">
                  <a:moveTo>
                    <a:pt x="165" y="1"/>
                  </a:moveTo>
                  <a:cubicBezTo>
                    <a:pt x="109" y="56"/>
                    <a:pt x="1" y="87"/>
                    <a:pt x="35" y="191"/>
                  </a:cubicBezTo>
                  <a:cubicBezTo>
                    <a:pt x="80" y="128"/>
                    <a:pt x="120" y="64"/>
                    <a:pt x="165" y="1"/>
                  </a:cubicBezTo>
                  <a:close/>
                  <a:moveTo>
                    <a:pt x="35" y="191"/>
                  </a:moveTo>
                  <a:lnTo>
                    <a:pt x="30" y="195"/>
                  </a:lnTo>
                  <a:lnTo>
                    <a:pt x="35" y="199"/>
                  </a:lnTo>
                  <a:lnTo>
                    <a:pt x="35" y="19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9" name="Google Shape;48159;p44"/>
            <p:cNvSpPr/>
            <p:nvPr/>
          </p:nvSpPr>
          <p:spPr>
            <a:xfrm>
              <a:off x="-4386072" y="2550661"/>
              <a:ext cx="7019" cy="7879"/>
            </a:xfrm>
            <a:custGeom>
              <a:avLst/>
              <a:gdLst/>
              <a:ahLst/>
              <a:cxnLst/>
              <a:rect l="l" t="t" r="r" b="b"/>
              <a:pathLst>
                <a:path w="147" h="165" extrusionOk="0">
                  <a:moveTo>
                    <a:pt x="138" y="1"/>
                  </a:moveTo>
                  <a:cubicBezTo>
                    <a:pt x="138" y="4"/>
                    <a:pt x="142" y="8"/>
                    <a:pt x="142" y="8"/>
                  </a:cubicBezTo>
                  <a:lnTo>
                    <a:pt x="147" y="4"/>
                  </a:lnTo>
                  <a:lnTo>
                    <a:pt x="138" y="1"/>
                  </a:lnTo>
                  <a:close/>
                  <a:moveTo>
                    <a:pt x="142" y="8"/>
                  </a:moveTo>
                  <a:cubicBezTo>
                    <a:pt x="86" y="53"/>
                    <a:pt x="0" y="64"/>
                    <a:pt x="7" y="158"/>
                  </a:cubicBezTo>
                  <a:cubicBezTo>
                    <a:pt x="138" y="135"/>
                    <a:pt x="147" y="128"/>
                    <a:pt x="142" y="8"/>
                  </a:cubicBezTo>
                  <a:close/>
                  <a:moveTo>
                    <a:pt x="0" y="158"/>
                  </a:moveTo>
                  <a:lnTo>
                    <a:pt x="7" y="165"/>
                  </a:lnTo>
                  <a:lnTo>
                    <a:pt x="7" y="158"/>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0" name="Google Shape;48160;p44"/>
            <p:cNvSpPr/>
            <p:nvPr/>
          </p:nvSpPr>
          <p:spPr>
            <a:xfrm>
              <a:off x="-4428570" y="2572626"/>
              <a:ext cx="5969" cy="7735"/>
            </a:xfrm>
            <a:custGeom>
              <a:avLst/>
              <a:gdLst/>
              <a:ahLst/>
              <a:cxnLst/>
              <a:rect l="l" t="t" r="r" b="b"/>
              <a:pathLst>
                <a:path w="125" h="162" extrusionOk="0">
                  <a:moveTo>
                    <a:pt x="117" y="0"/>
                  </a:moveTo>
                  <a:lnTo>
                    <a:pt x="117" y="8"/>
                  </a:lnTo>
                  <a:lnTo>
                    <a:pt x="124" y="8"/>
                  </a:lnTo>
                  <a:lnTo>
                    <a:pt x="117" y="0"/>
                  </a:lnTo>
                  <a:close/>
                  <a:moveTo>
                    <a:pt x="117" y="8"/>
                  </a:moveTo>
                  <a:cubicBezTo>
                    <a:pt x="38" y="22"/>
                    <a:pt x="5" y="75"/>
                    <a:pt x="0" y="162"/>
                  </a:cubicBezTo>
                  <a:cubicBezTo>
                    <a:pt x="121" y="109"/>
                    <a:pt x="121" y="109"/>
                    <a:pt x="117"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1" name="Google Shape;48161;p44"/>
            <p:cNvSpPr/>
            <p:nvPr/>
          </p:nvSpPr>
          <p:spPr>
            <a:xfrm>
              <a:off x="-4114566" y="2055160"/>
              <a:ext cx="8786" cy="6637"/>
            </a:xfrm>
            <a:custGeom>
              <a:avLst/>
              <a:gdLst/>
              <a:ahLst/>
              <a:cxnLst/>
              <a:rect l="l" t="t" r="r" b="b"/>
              <a:pathLst>
                <a:path w="184" h="139" extrusionOk="0">
                  <a:moveTo>
                    <a:pt x="157" y="0"/>
                  </a:moveTo>
                  <a:cubicBezTo>
                    <a:pt x="104" y="38"/>
                    <a:pt x="52" y="71"/>
                    <a:pt x="0" y="105"/>
                  </a:cubicBezTo>
                  <a:cubicBezTo>
                    <a:pt x="11" y="116"/>
                    <a:pt x="18" y="128"/>
                    <a:pt x="30" y="138"/>
                  </a:cubicBezTo>
                  <a:cubicBezTo>
                    <a:pt x="52" y="131"/>
                    <a:pt x="82" y="128"/>
                    <a:pt x="101" y="112"/>
                  </a:cubicBezTo>
                  <a:cubicBezTo>
                    <a:pt x="131" y="90"/>
                    <a:pt x="157" y="57"/>
                    <a:pt x="183" y="26"/>
                  </a:cubicBezTo>
                  <a:cubicBezTo>
                    <a:pt x="175" y="19"/>
                    <a:pt x="168" y="12"/>
                    <a:pt x="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2" name="Google Shape;48162;p44"/>
            <p:cNvSpPr/>
            <p:nvPr/>
          </p:nvSpPr>
          <p:spPr>
            <a:xfrm>
              <a:off x="-4202760" y="2350589"/>
              <a:ext cx="7354" cy="9311"/>
            </a:xfrm>
            <a:custGeom>
              <a:avLst/>
              <a:gdLst/>
              <a:ahLst/>
              <a:cxnLst/>
              <a:rect l="l" t="t" r="r" b="b"/>
              <a:pathLst>
                <a:path w="154" h="195" extrusionOk="0">
                  <a:moveTo>
                    <a:pt x="102" y="0"/>
                  </a:moveTo>
                  <a:cubicBezTo>
                    <a:pt x="67" y="57"/>
                    <a:pt x="34" y="116"/>
                    <a:pt x="0" y="172"/>
                  </a:cubicBezTo>
                  <a:cubicBezTo>
                    <a:pt x="12" y="180"/>
                    <a:pt x="23" y="187"/>
                    <a:pt x="34" y="195"/>
                  </a:cubicBezTo>
                  <a:cubicBezTo>
                    <a:pt x="71" y="138"/>
                    <a:pt x="112" y="86"/>
                    <a:pt x="154" y="34"/>
                  </a:cubicBezTo>
                  <a:cubicBezTo>
                    <a:pt x="135" y="23"/>
                    <a:pt x="116" y="12"/>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3" name="Google Shape;48163;p44"/>
            <p:cNvSpPr/>
            <p:nvPr/>
          </p:nvSpPr>
          <p:spPr>
            <a:xfrm>
              <a:off x="-4288471" y="2200272"/>
              <a:ext cx="5061" cy="9168"/>
            </a:xfrm>
            <a:custGeom>
              <a:avLst/>
              <a:gdLst/>
              <a:ahLst/>
              <a:cxnLst/>
              <a:rect l="l" t="t" r="r" b="b"/>
              <a:pathLst>
                <a:path w="106" h="192" extrusionOk="0">
                  <a:moveTo>
                    <a:pt x="65" y="1"/>
                  </a:moveTo>
                  <a:cubicBezTo>
                    <a:pt x="46" y="57"/>
                    <a:pt x="23" y="117"/>
                    <a:pt x="1" y="172"/>
                  </a:cubicBezTo>
                  <a:cubicBezTo>
                    <a:pt x="16" y="180"/>
                    <a:pt x="31" y="184"/>
                    <a:pt x="46" y="191"/>
                  </a:cubicBezTo>
                  <a:cubicBezTo>
                    <a:pt x="65" y="132"/>
                    <a:pt x="87" y="72"/>
                    <a:pt x="106" y="15"/>
                  </a:cubicBezTo>
                  <a:cubicBezTo>
                    <a:pt x="91" y="8"/>
                    <a:pt x="80" y="4"/>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4" name="Google Shape;48164;p44"/>
            <p:cNvSpPr/>
            <p:nvPr/>
          </p:nvSpPr>
          <p:spPr>
            <a:xfrm>
              <a:off x="-3829689" y="1953977"/>
              <a:ext cx="10744" cy="3772"/>
            </a:xfrm>
            <a:custGeom>
              <a:avLst/>
              <a:gdLst/>
              <a:ahLst/>
              <a:cxnLst/>
              <a:rect l="l" t="t" r="r" b="b"/>
              <a:pathLst>
                <a:path w="225" h="79" extrusionOk="0">
                  <a:moveTo>
                    <a:pt x="4" y="37"/>
                  </a:moveTo>
                  <a:lnTo>
                    <a:pt x="0" y="42"/>
                  </a:lnTo>
                  <a:cubicBezTo>
                    <a:pt x="4" y="42"/>
                    <a:pt x="4" y="37"/>
                    <a:pt x="8" y="37"/>
                  </a:cubicBezTo>
                  <a:close/>
                  <a:moveTo>
                    <a:pt x="94" y="0"/>
                  </a:moveTo>
                  <a:cubicBezTo>
                    <a:pt x="63" y="0"/>
                    <a:pt x="34" y="7"/>
                    <a:pt x="8" y="37"/>
                  </a:cubicBezTo>
                  <a:cubicBezTo>
                    <a:pt x="11" y="33"/>
                    <a:pt x="15" y="33"/>
                    <a:pt x="18" y="33"/>
                  </a:cubicBezTo>
                  <a:cubicBezTo>
                    <a:pt x="41" y="33"/>
                    <a:pt x="60" y="45"/>
                    <a:pt x="82" y="56"/>
                  </a:cubicBezTo>
                  <a:cubicBezTo>
                    <a:pt x="101" y="68"/>
                    <a:pt x="123" y="78"/>
                    <a:pt x="146" y="78"/>
                  </a:cubicBezTo>
                  <a:cubicBezTo>
                    <a:pt x="172" y="78"/>
                    <a:pt x="198" y="64"/>
                    <a:pt x="225" y="30"/>
                  </a:cubicBezTo>
                  <a:cubicBezTo>
                    <a:pt x="175" y="19"/>
                    <a:pt x="135"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5" name="Google Shape;48165;p44"/>
            <p:cNvSpPr/>
            <p:nvPr/>
          </p:nvSpPr>
          <p:spPr>
            <a:xfrm>
              <a:off x="-3584636" y="2133326"/>
              <a:ext cx="9502" cy="3629"/>
            </a:xfrm>
            <a:custGeom>
              <a:avLst/>
              <a:gdLst/>
              <a:ahLst/>
              <a:cxnLst/>
              <a:rect l="l" t="t" r="r" b="b"/>
              <a:pathLst>
                <a:path w="199" h="76" extrusionOk="0">
                  <a:moveTo>
                    <a:pt x="198" y="1"/>
                  </a:moveTo>
                  <a:lnTo>
                    <a:pt x="198" y="1"/>
                  </a:lnTo>
                  <a:cubicBezTo>
                    <a:pt x="135" y="9"/>
                    <a:pt x="86" y="16"/>
                    <a:pt x="0" y="27"/>
                  </a:cubicBezTo>
                  <a:cubicBezTo>
                    <a:pt x="41" y="61"/>
                    <a:pt x="76" y="76"/>
                    <a:pt x="98" y="76"/>
                  </a:cubicBezTo>
                  <a:cubicBezTo>
                    <a:pt x="139" y="76"/>
                    <a:pt x="165" y="38"/>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6" name="Google Shape;48166;p44"/>
            <p:cNvSpPr/>
            <p:nvPr/>
          </p:nvSpPr>
          <p:spPr>
            <a:xfrm>
              <a:off x="-4298976" y="2220995"/>
              <a:ext cx="6303" cy="9502"/>
            </a:xfrm>
            <a:custGeom>
              <a:avLst/>
              <a:gdLst/>
              <a:ahLst/>
              <a:cxnLst/>
              <a:rect l="l" t="t" r="r" b="b"/>
              <a:pathLst>
                <a:path w="132" h="199" extrusionOk="0">
                  <a:moveTo>
                    <a:pt x="86" y="0"/>
                  </a:moveTo>
                  <a:cubicBezTo>
                    <a:pt x="57" y="60"/>
                    <a:pt x="31" y="120"/>
                    <a:pt x="0" y="180"/>
                  </a:cubicBezTo>
                  <a:cubicBezTo>
                    <a:pt x="15" y="183"/>
                    <a:pt x="27" y="191"/>
                    <a:pt x="41" y="198"/>
                  </a:cubicBezTo>
                  <a:cubicBezTo>
                    <a:pt x="72" y="142"/>
                    <a:pt x="102" y="86"/>
                    <a:pt x="131" y="30"/>
                  </a:cubicBezTo>
                  <a:cubicBezTo>
                    <a:pt x="117" y="19"/>
                    <a:pt x="102" y="7"/>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7" name="Google Shape;48167;p44"/>
            <p:cNvSpPr/>
            <p:nvPr/>
          </p:nvSpPr>
          <p:spPr>
            <a:xfrm>
              <a:off x="-3790439" y="2119813"/>
              <a:ext cx="9693" cy="3772"/>
            </a:xfrm>
            <a:custGeom>
              <a:avLst/>
              <a:gdLst/>
              <a:ahLst/>
              <a:cxnLst/>
              <a:rect l="l" t="t" r="r" b="b"/>
              <a:pathLst>
                <a:path w="203" h="79" extrusionOk="0">
                  <a:moveTo>
                    <a:pt x="98" y="0"/>
                  </a:moveTo>
                  <a:cubicBezTo>
                    <a:pt x="64" y="0"/>
                    <a:pt x="34" y="18"/>
                    <a:pt x="0" y="78"/>
                  </a:cubicBezTo>
                  <a:cubicBezTo>
                    <a:pt x="79" y="63"/>
                    <a:pt x="124" y="52"/>
                    <a:pt x="202" y="37"/>
                  </a:cubicBezTo>
                  <a:cubicBezTo>
                    <a:pt x="161" y="14"/>
                    <a:pt x="128" y="0"/>
                    <a:pt x="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8" name="Google Shape;48168;p44"/>
            <p:cNvSpPr/>
            <p:nvPr/>
          </p:nvSpPr>
          <p:spPr>
            <a:xfrm>
              <a:off x="-3786666" y="1954885"/>
              <a:ext cx="7879" cy="4297"/>
            </a:xfrm>
            <a:custGeom>
              <a:avLst/>
              <a:gdLst/>
              <a:ahLst/>
              <a:cxnLst/>
              <a:rect l="l" t="t" r="r" b="b"/>
              <a:pathLst>
                <a:path w="165" h="90" extrusionOk="0">
                  <a:moveTo>
                    <a:pt x="0" y="0"/>
                  </a:moveTo>
                  <a:lnTo>
                    <a:pt x="0" y="0"/>
                  </a:lnTo>
                  <a:cubicBezTo>
                    <a:pt x="49" y="56"/>
                    <a:pt x="64" y="85"/>
                    <a:pt x="82" y="90"/>
                  </a:cubicBezTo>
                  <a:lnTo>
                    <a:pt x="90" y="90"/>
                  </a:lnTo>
                  <a:cubicBezTo>
                    <a:pt x="112" y="90"/>
                    <a:pt x="138" y="78"/>
                    <a:pt x="164" y="71"/>
                  </a:cubicBezTo>
                  <a:cubicBezTo>
                    <a:pt x="164" y="59"/>
                    <a:pt x="161" y="49"/>
                    <a:pt x="161" y="37"/>
                  </a:cubicBezTo>
                  <a:cubicBezTo>
                    <a:pt x="123" y="30"/>
                    <a:pt x="86" y="1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9" name="Google Shape;48169;p44"/>
            <p:cNvSpPr/>
            <p:nvPr/>
          </p:nvSpPr>
          <p:spPr>
            <a:xfrm>
              <a:off x="-4240960" y="2274189"/>
              <a:ext cx="5205" cy="9693"/>
            </a:xfrm>
            <a:custGeom>
              <a:avLst/>
              <a:gdLst/>
              <a:ahLst/>
              <a:cxnLst/>
              <a:rect l="l" t="t" r="r" b="b"/>
              <a:pathLst>
                <a:path w="109" h="203" extrusionOk="0">
                  <a:moveTo>
                    <a:pt x="46" y="0"/>
                  </a:moveTo>
                  <a:lnTo>
                    <a:pt x="46" y="0"/>
                  </a:lnTo>
                  <a:cubicBezTo>
                    <a:pt x="27" y="87"/>
                    <a:pt x="12" y="146"/>
                    <a:pt x="1" y="202"/>
                  </a:cubicBezTo>
                  <a:cubicBezTo>
                    <a:pt x="75" y="161"/>
                    <a:pt x="108" y="105"/>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0" name="Google Shape;48170;p44"/>
            <p:cNvSpPr/>
            <p:nvPr/>
          </p:nvSpPr>
          <p:spPr>
            <a:xfrm>
              <a:off x="-3747464" y="2013235"/>
              <a:ext cx="7544" cy="2006"/>
            </a:xfrm>
            <a:custGeom>
              <a:avLst/>
              <a:gdLst/>
              <a:ahLst/>
              <a:cxnLst/>
              <a:rect l="l" t="t" r="r" b="b"/>
              <a:pathLst>
                <a:path w="158" h="42" extrusionOk="0">
                  <a:moveTo>
                    <a:pt x="1" y="0"/>
                  </a:moveTo>
                  <a:lnTo>
                    <a:pt x="1" y="19"/>
                  </a:lnTo>
                  <a:cubicBezTo>
                    <a:pt x="54" y="26"/>
                    <a:pt x="102" y="34"/>
                    <a:pt x="154" y="41"/>
                  </a:cubicBezTo>
                  <a:cubicBezTo>
                    <a:pt x="154" y="30"/>
                    <a:pt x="158" y="15"/>
                    <a:pt x="158" y="4"/>
                  </a:cubicBezTo>
                  <a:cubicBezTo>
                    <a:pt x="106" y="4"/>
                    <a:pt x="5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1" name="Google Shape;48171;p44"/>
            <p:cNvSpPr/>
            <p:nvPr/>
          </p:nvSpPr>
          <p:spPr>
            <a:xfrm>
              <a:off x="-4285081" y="2270608"/>
              <a:ext cx="3104" cy="5778"/>
            </a:xfrm>
            <a:custGeom>
              <a:avLst/>
              <a:gdLst/>
              <a:ahLst/>
              <a:cxnLst/>
              <a:rect l="l" t="t" r="r" b="b"/>
              <a:pathLst>
                <a:path w="65" h="121" extrusionOk="0">
                  <a:moveTo>
                    <a:pt x="23" y="0"/>
                  </a:moveTo>
                  <a:cubicBezTo>
                    <a:pt x="16" y="38"/>
                    <a:pt x="9" y="75"/>
                    <a:pt x="1" y="112"/>
                  </a:cubicBezTo>
                  <a:cubicBezTo>
                    <a:pt x="12" y="117"/>
                    <a:pt x="28" y="117"/>
                    <a:pt x="38" y="120"/>
                  </a:cubicBezTo>
                  <a:cubicBezTo>
                    <a:pt x="50" y="83"/>
                    <a:pt x="57" y="45"/>
                    <a:pt x="64" y="8"/>
                  </a:cubicBezTo>
                  <a:cubicBezTo>
                    <a:pt x="50" y="8"/>
                    <a:pt x="38" y="5"/>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2" name="Google Shape;48172;p44"/>
            <p:cNvSpPr/>
            <p:nvPr/>
          </p:nvSpPr>
          <p:spPr>
            <a:xfrm>
              <a:off x="-4296636" y="2289182"/>
              <a:ext cx="5014" cy="8595"/>
            </a:xfrm>
            <a:custGeom>
              <a:avLst/>
              <a:gdLst/>
              <a:ahLst/>
              <a:cxnLst/>
              <a:rect l="l" t="t" r="r" b="b"/>
              <a:pathLst>
                <a:path w="105" h="180" extrusionOk="0">
                  <a:moveTo>
                    <a:pt x="60" y="0"/>
                  </a:moveTo>
                  <a:cubicBezTo>
                    <a:pt x="41" y="56"/>
                    <a:pt x="23" y="113"/>
                    <a:pt x="1" y="168"/>
                  </a:cubicBezTo>
                  <a:cubicBezTo>
                    <a:pt x="15" y="172"/>
                    <a:pt x="30" y="176"/>
                    <a:pt x="41" y="180"/>
                  </a:cubicBezTo>
                  <a:cubicBezTo>
                    <a:pt x="63" y="123"/>
                    <a:pt x="86" y="71"/>
                    <a:pt x="105" y="15"/>
                  </a:cubicBezTo>
                  <a:cubicBezTo>
                    <a:pt x="90" y="8"/>
                    <a:pt x="75" y="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3" name="Google Shape;48173;p44"/>
            <p:cNvSpPr/>
            <p:nvPr/>
          </p:nvSpPr>
          <p:spPr>
            <a:xfrm>
              <a:off x="-3878442" y="2010895"/>
              <a:ext cx="4489" cy="2388"/>
            </a:xfrm>
            <a:custGeom>
              <a:avLst/>
              <a:gdLst/>
              <a:ahLst/>
              <a:cxnLst/>
              <a:rect l="l" t="t" r="r" b="b"/>
              <a:pathLst>
                <a:path w="94" h="50" extrusionOk="0">
                  <a:moveTo>
                    <a:pt x="87" y="1"/>
                  </a:moveTo>
                  <a:cubicBezTo>
                    <a:pt x="57" y="11"/>
                    <a:pt x="30" y="23"/>
                    <a:pt x="0" y="34"/>
                  </a:cubicBezTo>
                  <a:cubicBezTo>
                    <a:pt x="0" y="42"/>
                    <a:pt x="4" y="45"/>
                    <a:pt x="4" y="49"/>
                  </a:cubicBezTo>
                  <a:cubicBezTo>
                    <a:pt x="35" y="49"/>
                    <a:pt x="64" y="45"/>
                    <a:pt x="94" y="42"/>
                  </a:cubicBezTo>
                  <a:cubicBezTo>
                    <a:pt x="94" y="30"/>
                    <a:pt x="90" y="16"/>
                    <a:pt x="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4" name="Google Shape;48174;p44"/>
            <p:cNvSpPr/>
            <p:nvPr/>
          </p:nvSpPr>
          <p:spPr>
            <a:xfrm>
              <a:off x="-3620496" y="2133183"/>
              <a:ext cx="6303" cy="3056"/>
            </a:xfrm>
            <a:custGeom>
              <a:avLst/>
              <a:gdLst/>
              <a:ahLst/>
              <a:cxnLst/>
              <a:rect l="l" t="t" r="r" b="b"/>
              <a:pathLst>
                <a:path w="132" h="64" extrusionOk="0">
                  <a:moveTo>
                    <a:pt x="78" y="0"/>
                  </a:moveTo>
                  <a:cubicBezTo>
                    <a:pt x="64" y="0"/>
                    <a:pt x="38" y="7"/>
                    <a:pt x="0" y="15"/>
                  </a:cubicBezTo>
                  <a:cubicBezTo>
                    <a:pt x="52" y="34"/>
                    <a:pt x="90" y="48"/>
                    <a:pt x="131" y="64"/>
                  </a:cubicBezTo>
                  <a:cubicBezTo>
                    <a:pt x="116" y="19"/>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5" name="Google Shape;48175;p44"/>
            <p:cNvSpPr/>
            <p:nvPr/>
          </p:nvSpPr>
          <p:spPr>
            <a:xfrm>
              <a:off x="-3586260" y="2106061"/>
              <a:ext cx="8786" cy="2006"/>
            </a:xfrm>
            <a:custGeom>
              <a:avLst/>
              <a:gdLst/>
              <a:ahLst/>
              <a:cxnLst/>
              <a:rect l="l" t="t" r="r" b="b"/>
              <a:pathLst>
                <a:path w="184" h="42" extrusionOk="0">
                  <a:moveTo>
                    <a:pt x="184" y="0"/>
                  </a:moveTo>
                  <a:cubicBezTo>
                    <a:pt x="124" y="4"/>
                    <a:pt x="61" y="11"/>
                    <a:pt x="1" y="15"/>
                  </a:cubicBezTo>
                  <a:cubicBezTo>
                    <a:pt x="1" y="23"/>
                    <a:pt x="5" y="33"/>
                    <a:pt x="5" y="41"/>
                  </a:cubicBezTo>
                  <a:cubicBezTo>
                    <a:pt x="65" y="33"/>
                    <a:pt x="124" y="30"/>
                    <a:pt x="184" y="26"/>
                  </a:cubicBezTo>
                  <a:lnTo>
                    <a:pt x="1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6" name="Google Shape;48176;p44"/>
            <p:cNvSpPr/>
            <p:nvPr/>
          </p:nvSpPr>
          <p:spPr>
            <a:xfrm>
              <a:off x="-4129941" y="2032478"/>
              <a:ext cx="6112" cy="3438"/>
            </a:xfrm>
            <a:custGeom>
              <a:avLst/>
              <a:gdLst/>
              <a:ahLst/>
              <a:cxnLst/>
              <a:rect l="l" t="t" r="r" b="b"/>
              <a:pathLst>
                <a:path w="128" h="72" extrusionOk="0">
                  <a:moveTo>
                    <a:pt x="121" y="1"/>
                  </a:moveTo>
                  <a:cubicBezTo>
                    <a:pt x="79" y="12"/>
                    <a:pt x="42" y="20"/>
                    <a:pt x="0" y="30"/>
                  </a:cubicBezTo>
                  <a:cubicBezTo>
                    <a:pt x="4" y="46"/>
                    <a:pt x="12" y="57"/>
                    <a:pt x="16" y="72"/>
                  </a:cubicBezTo>
                  <a:cubicBezTo>
                    <a:pt x="53" y="57"/>
                    <a:pt x="90" y="46"/>
                    <a:pt x="128" y="30"/>
                  </a:cubicBezTo>
                  <a:cubicBezTo>
                    <a:pt x="128" y="23"/>
                    <a:pt x="124" y="12"/>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7" name="Google Shape;48177;p44"/>
            <p:cNvSpPr/>
            <p:nvPr/>
          </p:nvSpPr>
          <p:spPr>
            <a:xfrm>
              <a:off x="-4012476" y="2024647"/>
              <a:ext cx="6112" cy="3772"/>
            </a:xfrm>
            <a:custGeom>
              <a:avLst/>
              <a:gdLst/>
              <a:ahLst/>
              <a:cxnLst/>
              <a:rect l="l" t="t" r="r" b="b"/>
              <a:pathLst>
                <a:path w="128" h="79" extrusionOk="0">
                  <a:moveTo>
                    <a:pt x="112" y="1"/>
                  </a:moveTo>
                  <a:cubicBezTo>
                    <a:pt x="75" y="11"/>
                    <a:pt x="38" y="27"/>
                    <a:pt x="0" y="37"/>
                  </a:cubicBezTo>
                  <a:cubicBezTo>
                    <a:pt x="0" y="49"/>
                    <a:pt x="0" y="60"/>
                    <a:pt x="4" y="71"/>
                  </a:cubicBezTo>
                  <a:cubicBezTo>
                    <a:pt x="19" y="71"/>
                    <a:pt x="38" y="79"/>
                    <a:pt x="52" y="79"/>
                  </a:cubicBezTo>
                  <a:cubicBezTo>
                    <a:pt x="56" y="79"/>
                    <a:pt x="60" y="75"/>
                    <a:pt x="68" y="75"/>
                  </a:cubicBezTo>
                  <a:cubicBezTo>
                    <a:pt x="90" y="64"/>
                    <a:pt x="105" y="42"/>
                    <a:pt x="128" y="23"/>
                  </a:cubicBezTo>
                  <a:cubicBezTo>
                    <a:pt x="120" y="15"/>
                    <a:pt x="116" y="8"/>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8178" name="Google Shape;48178;p44"/>
          <p:cNvPicPr preferRelativeResize="0"/>
          <p:nvPr/>
        </p:nvPicPr>
        <p:blipFill>
          <a:blip r:embed="rId6">
            <a:alphaModFix/>
          </a:blip>
          <a:stretch>
            <a:fillRect/>
          </a:stretch>
        </p:blipFill>
        <p:spPr>
          <a:xfrm>
            <a:off x="7098000" y="-222498"/>
            <a:ext cx="2969925" cy="1750900"/>
          </a:xfrm>
          <a:prstGeom prst="rect">
            <a:avLst/>
          </a:prstGeom>
          <a:noFill/>
          <a:ln>
            <a:noFill/>
          </a:ln>
        </p:spPr>
      </p:pic>
      <p:grpSp>
        <p:nvGrpSpPr>
          <p:cNvPr id="48179" name="Google Shape;48179;p44"/>
          <p:cNvGrpSpPr/>
          <p:nvPr/>
        </p:nvGrpSpPr>
        <p:grpSpPr>
          <a:xfrm rot="10800000">
            <a:off x="6247686" y="-953952"/>
            <a:ext cx="2645557" cy="2644275"/>
            <a:chOff x="-5696762" y="-2229114"/>
            <a:chExt cx="689558" cy="689223"/>
          </a:xfrm>
        </p:grpSpPr>
        <p:sp>
          <p:nvSpPr>
            <p:cNvPr id="48180" name="Google Shape;48180;p44"/>
            <p:cNvSpPr/>
            <p:nvPr/>
          </p:nvSpPr>
          <p:spPr>
            <a:xfrm>
              <a:off x="-5535080" y="-1926904"/>
              <a:ext cx="23445" cy="22347"/>
            </a:xfrm>
            <a:custGeom>
              <a:avLst/>
              <a:gdLst/>
              <a:ahLst/>
              <a:cxnLst/>
              <a:rect l="l" t="t" r="r" b="b"/>
              <a:pathLst>
                <a:path w="491" h="468" extrusionOk="0">
                  <a:moveTo>
                    <a:pt x="229" y="0"/>
                  </a:moveTo>
                  <a:cubicBezTo>
                    <a:pt x="206" y="0"/>
                    <a:pt x="184" y="4"/>
                    <a:pt x="161" y="7"/>
                  </a:cubicBezTo>
                  <a:cubicBezTo>
                    <a:pt x="166" y="19"/>
                    <a:pt x="147" y="38"/>
                    <a:pt x="161" y="38"/>
                  </a:cubicBezTo>
                  <a:cubicBezTo>
                    <a:pt x="166" y="38"/>
                    <a:pt x="166" y="34"/>
                    <a:pt x="170" y="34"/>
                  </a:cubicBezTo>
                  <a:lnTo>
                    <a:pt x="188" y="34"/>
                  </a:lnTo>
                  <a:cubicBezTo>
                    <a:pt x="206" y="34"/>
                    <a:pt x="222" y="38"/>
                    <a:pt x="237" y="42"/>
                  </a:cubicBezTo>
                  <a:cubicBezTo>
                    <a:pt x="218" y="68"/>
                    <a:pt x="270" y="83"/>
                    <a:pt x="248" y="109"/>
                  </a:cubicBezTo>
                  <a:cubicBezTo>
                    <a:pt x="233" y="124"/>
                    <a:pt x="222" y="131"/>
                    <a:pt x="211" y="131"/>
                  </a:cubicBezTo>
                  <a:cubicBezTo>
                    <a:pt x="203" y="131"/>
                    <a:pt x="192" y="128"/>
                    <a:pt x="180" y="112"/>
                  </a:cubicBezTo>
                  <a:cubicBezTo>
                    <a:pt x="177" y="109"/>
                    <a:pt x="170" y="105"/>
                    <a:pt x="161" y="105"/>
                  </a:cubicBezTo>
                  <a:cubicBezTo>
                    <a:pt x="154" y="105"/>
                    <a:pt x="144" y="109"/>
                    <a:pt x="135" y="112"/>
                  </a:cubicBezTo>
                  <a:cubicBezTo>
                    <a:pt x="121" y="135"/>
                    <a:pt x="170" y="154"/>
                    <a:pt x="144" y="183"/>
                  </a:cubicBezTo>
                  <a:cubicBezTo>
                    <a:pt x="113" y="147"/>
                    <a:pt x="102" y="102"/>
                    <a:pt x="87" y="60"/>
                  </a:cubicBezTo>
                  <a:cubicBezTo>
                    <a:pt x="46" y="68"/>
                    <a:pt x="31" y="102"/>
                    <a:pt x="13" y="131"/>
                  </a:cubicBezTo>
                  <a:cubicBezTo>
                    <a:pt x="16" y="135"/>
                    <a:pt x="20" y="138"/>
                    <a:pt x="23" y="142"/>
                  </a:cubicBezTo>
                  <a:cubicBezTo>
                    <a:pt x="39" y="150"/>
                    <a:pt x="76" y="142"/>
                    <a:pt x="68" y="173"/>
                  </a:cubicBezTo>
                  <a:cubicBezTo>
                    <a:pt x="65" y="187"/>
                    <a:pt x="54" y="191"/>
                    <a:pt x="42" y="191"/>
                  </a:cubicBezTo>
                  <a:lnTo>
                    <a:pt x="13" y="191"/>
                  </a:lnTo>
                  <a:cubicBezTo>
                    <a:pt x="1" y="191"/>
                    <a:pt x="4" y="202"/>
                    <a:pt x="4" y="214"/>
                  </a:cubicBezTo>
                  <a:cubicBezTo>
                    <a:pt x="16" y="236"/>
                    <a:pt x="31" y="243"/>
                    <a:pt x="46" y="243"/>
                  </a:cubicBezTo>
                  <a:cubicBezTo>
                    <a:pt x="61" y="243"/>
                    <a:pt x="76" y="236"/>
                    <a:pt x="91" y="228"/>
                  </a:cubicBezTo>
                  <a:lnTo>
                    <a:pt x="91" y="228"/>
                  </a:lnTo>
                  <a:cubicBezTo>
                    <a:pt x="113" y="266"/>
                    <a:pt x="76" y="277"/>
                    <a:pt x="72" y="304"/>
                  </a:cubicBezTo>
                  <a:lnTo>
                    <a:pt x="117" y="304"/>
                  </a:lnTo>
                  <a:cubicBezTo>
                    <a:pt x="128" y="304"/>
                    <a:pt x="139" y="299"/>
                    <a:pt x="151" y="281"/>
                  </a:cubicBezTo>
                  <a:cubicBezTo>
                    <a:pt x="154" y="273"/>
                    <a:pt x="166" y="269"/>
                    <a:pt x="154" y="259"/>
                  </a:cubicBezTo>
                  <a:cubicBezTo>
                    <a:pt x="135" y="240"/>
                    <a:pt x="139" y="221"/>
                    <a:pt x="158" y="221"/>
                  </a:cubicBezTo>
                  <a:lnTo>
                    <a:pt x="161" y="221"/>
                  </a:lnTo>
                  <a:cubicBezTo>
                    <a:pt x="177" y="221"/>
                    <a:pt x="196" y="225"/>
                    <a:pt x="218" y="225"/>
                  </a:cubicBezTo>
                  <a:cubicBezTo>
                    <a:pt x="233" y="225"/>
                    <a:pt x="248" y="225"/>
                    <a:pt x="266" y="221"/>
                  </a:cubicBezTo>
                  <a:lnTo>
                    <a:pt x="266" y="221"/>
                  </a:lnTo>
                  <a:cubicBezTo>
                    <a:pt x="214" y="266"/>
                    <a:pt x="154" y="281"/>
                    <a:pt x="158" y="352"/>
                  </a:cubicBezTo>
                  <a:cubicBezTo>
                    <a:pt x="158" y="366"/>
                    <a:pt x="151" y="371"/>
                    <a:pt x="139" y="371"/>
                  </a:cubicBezTo>
                  <a:cubicBezTo>
                    <a:pt x="135" y="371"/>
                    <a:pt x="128" y="366"/>
                    <a:pt x="121" y="366"/>
                  </a:cubicBezTo>
                  <a:lnTo>
                    <a:pt x="102" y="366"/>
                  </a:lnTo>
                  <a:cubicBezTo>
                    <a:pt x="91" y="366"/>
                    <a:pt x="80" y="366"/>
                    <a:pt x="72" y="374"/>
                  </a:cubicBezTo>
                  <a:cubicBezTo>
                    <a:pt x="80" y="393"/>
                    <a:pt x="99" y="400"/>
                    <a:pt x="113" y="411"/>
                  </a:cubicBezTo>
                  <a:cubicBezTo>
                    <a:pt x="135" y="430"/>
                    <a:pt x="177" y="430"/>
                    <a:pt x="180" y="468"/>
                  </a:cubicBezTo>
                  <a:lnTo>
                    <a:pt x="214" y="468"/>
                  </a:lnTo>
                  <a:cubicBezTo>
                    <a:pt x="233" y="408"/>
                    <a:pt x="251" y="348"/>
                    <a:pt x="311" y="318"/>
                  </a:cubicBezTo>
                  <a:cubicBezTo>
                    <a:pt x="349" y="295"/>
                    <a:pt x="368" y="254"/>
                    <a:pt x="397" y="225"/>
                  </a:cubicBezTo>
                  <a:cubicBezTo>
                    <a:pt x="405" y="221"/>
                    <a:pt x="408" y="217"/>
                    <a:pt x="416" y="217"/>
                  </a:cubicBezTo>
                  <a:cubicBezTo>
                    <a:pt x="420" y="217"/>
                    <a:pt x="423" y="217"/>
                    <a:pt x="427" y="221"/>
                  </a:cubicBezTo>
                  <a:cubicBezTo>
                    <a:pt x="435" y="228"/>
                    <a:pt x="439" y="247"/>
                    <a:pt x="431" y="247"/>
                  </a:cubicBezTo>
                  <a:cubicBezTo>
                    <a:pt x="379" y="266"/>
                    <a:pt x="439" y="288"/>
                    <a:pt x="423" y="307"/>
                  </a:cubicBezTo>
                  <a:cubicBezTo>
                    <a:pt x="491" y="259"/>
                    <a:pt x="446" y="191"/>
                    <a:pt x="458" y="131"/>
                  </a:cubicBezTo>
                  <a:cubicBezTo>
                    <a:pt x="449" y="128"/>
                    <a:pt x="442" y="124"/>
                    <a:pt x="442" y="116"/>
                  </a:cubicBezTo>
                  <a:cubicBezTo>
                    <a:pt x="427" y="105"/>
                    <a:pt x="408" y="97"/>
                    <a:pt x="397" y="83"/>
                  </a:cubicBezTo>
                  <a:cubicBezTo>
                    <a:pt x="349" y="26"/>
                    <a:pt x="292" y="0"/>
                    <a:pt x="2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1" name="Google Shape;48181;p44"/>
            <p:cNvSpPr/>
            <p:nvPr/>
          </p:nvSpPr>
          <p:spPr>
            <a:xfrm>
              <a:off x="-5551650" y="-2112365"/>
              <a:ext cx="39489" cy="23588"/>
            </a:xfrm>
            <a:custGeom>
              <a:avLst/>
              <a:gdLst/>
              <a:ahLst/>
              <a:cxnLst/>
              <a:rect l="l" t="t" r="r" b="b"/>
              <a:pathLst>
                <a:path w="827" h="494" extrusionOk="0">
                  <a:moveTo>
                    <a:pt x="729" y="1"/>
                  </a:moveTo>
                  <a:cubicBezTo>
                    <a:pt x="707" y="1"/>
                    <a:pt x="684" y="4"/>
                    <a:pt x="670" y="16"/>
                  </a:cubicBezTo>
                  <a:cubicBezTo>
                    <a:pt x="643" y="30"/>
                    <a:pt x="621" y="68"/>
                    <a:pt x="587" y="68"/>
                  </a:cubicBezTo>
                  <a:cubicBezTo>
                    <a:pt x="580" y="68"/>
                    <a:pt x="576" y="64"/>
                    <a:pt x="569" y="64"/>
                  </a:cubicBezTo>
                  <a:cubicBezTo>
                    <a:pt x="561" y="61"/>
                    <a:pt x="553" y="61"/>
                    <a:pt x="550" y="61"/>
                  </a:cubicBezTo>
                  <a:cubicBezTo>
                    <a:pt x="539" y="61"/>
                    <a:pt x="527" y="61"/>
                    <a:pt x="517" y="64"/>
                  </a:cubicBezTo>
                  <a:cubicBezTo>
                    <a:pt x="505" y="68"/>
                    <a:pt x="498" y="71"/>
                    <a:pt x="486" y="71"/>
                  </a:cubicBezTo>
                  <a:cubicBezTo>
                    <a:pt x="479" y="71"/>
                    <a:pt x="472" y="68"/>
                    <a:pt x="460" y="64"/>
                  </a:cubicBezTo>
                  <a:lnTo>
                    <a:pt x="456" y="64"/>
                  </a:lnTo>
                  <a:cubicBezTo>
                    <a:pt x="449" y="64"/>
                    <a:pt x="446" y="71"/>
                    <a:pt x="441" y="83"/>
                  </a:cubicBezTo>
                  <a:cubicBezTo>
                    <a:pt x="427" y="161"/>
                    <a:pt x="382" y="199"/>
                    <a:pt x="303" y="199"/>
                  </a:cubicBezTo>
                  <a:lnTo>
                    <a:pt x="289" y="199"/>
                  </a:lnTo>
                  <a:cubicBezTo>
                    <a:pt x="307" y="247"/>
                    <a:pt x="341" y="289"/>
                    <a:pt x="325" y="341"/>
                  </a:cubicBezTo>
                  <a:cubicBezTo>
                    <a:pt x="322" y="356"/>
                    <a:pt x="315" y="356"/>
                    <a:pt x="303" y="359"/>
                  </a:cubicBezTo>
                  <a:cubicBezTo>
                    <a:pt x="277" y="397"/>
                    <a:pt x="232" y="419"/>
                    <a:pt x="187" y="419"/>
                  </a:cubicBezTo>
                  <a:cubicBezTo>
                    <a:pt x="165" y="419"/>
                    <a:pt x="146" y="411"/>
                    <a:pt x="127" y="404"/>
                  </a:cubicBezTo>
                  <a:cubicBezTo>
                    <a:pt x="116" y="404"/>
                    <a:pt x="105" y="408"/>
                    <a:pt x="94" y="419"/>
                  </a:cubicBezTo>
                  <a:cubicBezTo>
                    <a:pt x="87" y="427"/>
                    <a:pt x="79" y="430"/>
                    <a:pt x="72" y="430"/>
                  </a:cubicBezTo>
                  <a:cubicBezTo>
                    <a:pt x="68" y="430"/>
                    <a:pt x="60" y="430"/>
                    <a:pt x="53" y="423"/>
                  </a:cubicBezTo>
                  <a:cubicBezTo>
                    <a:pt x="30" y="408"/>
                    <a:pt x="53" y="397"/>
                    <a:pt x="60" y="389"/>
                  </a:cubicBezTo>
                  <a:cubicBezTo>
                    <a:pt x="90" y="363"/>
                    <a:pt x="60" y="337"/>
                    <a:pt x="56" y="311"/>
                  </a:cubicBezTo>
                  <a:cubicBezTo>
                    <a:pt x="27" y="344"/>
                    <a:pt x="34" y="393"/>
                    <a:pt x="11" y="427"/>
                  </a:cubicBezTo>
                  <a:cubicBezTo>
                    <a:pt x="1" y="449"/>
                    <a:pt x="15" y="460"/>
                    <a:pt x="34" y="472"/>
                  </a:cubicBezTo>
                  <a:cubicBezTo>
                    <a:pt x="64" y="487"/>
                    <a:pt x="94" y="494"/>
                    <a:pt x="124" y="494"/>
                  </a:cubicBezTo>
                  <a:cubicBezTo>
                    <a:pt x="229" y="494"/>
                    <a:pt x="329" y="415"/>
                    <a:pt x="363" y="330"/>
                  </a:cubicBezTo>
                  <a:cubicBezTo>
                    <a:pt x="370" y="303"/>
                    <a:pt x="370" y="273"/>
                    <a:pt x="404" y="270"/>
                  </a:cubicBezTo>
                  <a:cubicBezTo>
                    <a:pt x="404" y="251"/>
                    <a:pt x="396" y="228"/>
                    <a:pt x="419" y="213"/>
                  </a:cubicBezTo>
                  <a:cubicBezTo>
                    <a:pt x="423" y="213"/>
                    <a:pt x="427" y="210"/>
                    <a:pt x="430" y="210"/>
                  </a:cubicBezTo>
                  <a:cubicBezTo>
                    <a:pt x="441" y="210"/>
                    <a:pt x="446" y="225"/>
                    <a:pt x="453" y="236"/>
                  </a:cubicBezTo>
                  <a:cubicBezTo>
                    <a:pt x="468" y="221"/>
                    <a:pt x="482" y="221"/>
                    <a:pt x="498" y="221"/>
                  </a:cubicBezTo>
                  <a:lnTo>
                    <a:pt x="546" y="221"/>
                  </a:lnTo>
                  <a:cubicBezTo>
                    <a:pt x="561" y="221"/>
                    <a:pt x="576" y="221"/>
                    <a:pt x="591" y="206"/>
                  </a:cubicBezTo>
                  <a:cubicBezTo>
                    <a:pt x="595" y="180"/>
                    <a:pt x="576" y="150"/>
                    <a:pt x="603" y="128"/>
                  </a:cubicBezTo>
                  <a:cubicBezTo>
                    <a:pt x="617" y="113"/>
                    <a:pt x="632" y="109"/>
                    <a:pt x="643" y="109"/>
                  </a:cubicBezTo>
                  <a:cubicBezTo>
                    <a:pt x="665" y="109"/>
                    <a:pt x="681" y="128"/>
                    <a:pt x="700" y="150"/>
                  </a:cubicBezTo>
                  <a:cubicBezTo>
                    <a:pt x="700" y="225"/>
                    <a:pt x="700" y="225"/>
                    <a:pt x="625" y="236"/>
                  </a:cubicBezTo>
                  <a:cubicBezTo>
                    <a:pt x="621" y="258"/>
                    <a:pt x="603" y="285"/>
                    <a:pt x="629" y="299"/>
                  </a:cubicBezTo>
                  <a:cubicBezTo>
                    <a:pt x="636" y="303"/>
                    <a:pt x="639" y="307"/>
                    <a:pt x="648" y="307"/>
                  </a:cubicBezTo>
                  <a:cubicBezTo>
                    <a:pt x="665" y="307"/>
                    <a:pt x="681" y="292"/>
                    <a:pt x="696" y="280"/>
                  </a:cubicBezTo>
                  <a:cubicBezTo>
                    <a:pt x="707" y="277"/>
                    <a:pt x="715" y="266"/>
                    <a:pt x="718" y="258"/>
                  </a:cubicBezTo>
                  <a:cubicBezTo>
                    <a:pt x="729" y="195"/>
                    <a:pt x="770" y="146"/>
                    <a:pt x="808" y="94"/>
                  </a:cubicBezTo>
                  <a:cubicBezTo>
                    <a:pt x="827" y="71"/>
                    <a:pt x="822" y="53"/>
                    <a:pt x="808" y="30"/>
                  </a:cubicBezTo>
                  <a:cubicBezTo>
                    <a:pt x="789" y="8"/>
                    <a:pt x="760" y="1"/>
                    <a:pt x="7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2" name="Google Shape;48182;p44"/>
            <p:cNvSpPr/>
            <p:nvPr/>
          </p:nvSpPr>
          <p:spPr>
            <a:xfrm>
              <a:off x="-5084846" y="-1677362"/>
              <a:ext cx="22538" cy="24830"/>
            </a:xfrm>
            <a:custGeom>
              <a:avLst/>
              <a:gdLst/>
              <a:ahLst/>
              <a:cxnLst/>
              <a:rect l="l" t="t" r="r" b="b"/>
              <a:pathLst>
                <a:path w="472" h="520" extrusionOk="0">
                  <a:moveTo>
                    <a:pt x="459" y="0"/>
                  </a:moveTo>
                  <a:lnTo>
                    <a:pt x="459" y="0"/>
                  </a:lnTo>
                  <a:cubicBezTo>
                    <a:pt x="407" y="4"/>
                    <a:pt x="359" y="26"/>
                    <a:pt x="310" y="26"/>
                  </a:cubicBezTo>
                  <a:cubicBezTo>
                    <a:pt x="287" y="26"/>
                    <a:pt x="265" y="23"/>
                    <a:pt x="247" y="12"/>
                  </a:cubicBezTo>
                  <a:cubicBezTo>
                    <a:pt x="242" y="7"/>
                    <a:pt x="239" y="7"/>
                    <a:pt x="235" y="7"/>
                  </a:cubicBezTo>
                  <a:cubicBezTo>
                    <a:pt x="224" y="7"/>
                    <a:pt x="213" y="19"/>
                    <a:pt x="202" y="26"/>
                  </a:cubicBezTo>
                  <a:cubicBezTo>
                    <a:pt x="161" y="71"/>
                    <a:pt x="100" y="90"/>
                    <a:pt x="48" y="116"/>
                  </a:cubicBezTo>
                  <a:cubicBezTo>
                    <a:pt x="11" y="138"/>
                    <a:pt x="0" y="157"/>
                    <a:pt x="11" y="195"/>
                  </a:cubicBezTo>
                  <a:cubicBezTo>
                    <a:pt x="18" y="209"/>
                    <a:pt x="22" y="225"/>
                    <a:pt x="18" y="240"/>
                  </a:cubicBezTo>
                  <a:cubicBezTo>
                    <a:pt x="4" y="340"/>
                    <a:pt x="33" y="423"/>
                    <a:pt x="123" y="478"/>
                  </a:cubicBezTo>
                  <a:cubicBezTo>
                    <a:pt x="119" y="464"/>
                    <a:pt x="119" y="449"/>
                    <a:pt x="112" y="434"/>
                  </a:cubicBezTo>
                  <a:cubicBezTo>
                    <a:pt x="85" y="389"/>
                    <a:pt x="78" y="348"/>
                    <a:pt x="116" y="303"/>
                  </a:cubicBezTo>
                  <a:cubicBezTo>
                    <a:pt x="127" y="292"/>
                    <a:pt x="119" y="281"/>
                    <a:pt x="108" y="273"/>
                  </a:cubicBezTo>
                  <a:cubicBezTo>
                    <a:pt x="82" y="254"/>
                    <a:pt x="67" y="232"/>
                    <a:pt x="71" y="198"/>
                  </a:cubicBezTo>
                  <a:cubicBezTo>
                    <a:pt x="74" y="161"/>
                    <a:pt x="93" y="128"/>
                    <a:pt x="135" y="120"/>
                  </a:cubicBezTo>
                  <a:lnTo>
                    <a:pt x="149" y="120"/>
                  </a:lnTo>
                  <a:cubicBezTo>
                    <a:pt x="187" y="120"/>
                    <a:pt x="213" y="146"/>
                    <a:pt x="228" y="202"/>
                  </a:cubicBezTo>
                  <a:cubicBezTo>
                    <a:pt x="239" y="217"/>
                    <a:pt x="242" y="232"/>
                    <a:pt x="231" y="247"/>
                  </a:cubicBezTo>
                  <a:cubicBezTo>
                    <a:pt x="257" y="292"/>
                    <a:pt x="318" y="314"/>
                    <a:pt x="306" y="382"/>
                  </a:cubicBezTo>
                  <a:cubicBezTo>
                    <a:pt x="299" y="442"/>
                    <a:pt x="257" y="483"/>
                    <a:pt x="202" y="483"/>
                  </a:cubicBezTo>
                  <a:lnTo>
                    <a:pt x="183" y="483"/>
                  </a:lnTo>
                  <a:cubicBezTo>
                    <a:pt x="168" y="478"/>
                    <a:pt x="153" y="478"/>
                    <a:pt x="138" y="478"/>
                  </a:cubicBezTo>
                  <a:cubicBezTo>
                    <a:pt x="164" y="494"/>
                    <a:pt x="194" y="520"/>
                    <a:pt x="224" y="520"/>
                  </a:cubicBezTo>
                  <a:cubicBezTo>
                    <a:pt x="235" y="520"/>
                    <a:pt x="247" y="516"/>
                    <a:pt x="257" y="505"/>
                  </a:cubicBezTo>
                  <a:cubicBezTo>
                    <a:pt x="295" y="471"/>
                    <a:pt x="354" y="456"/>
                    <a:pt x="351" y="382"/>
                  </a:cubicBezTo>
                  <a:cubicBezTo>
                    <a:pt x="351" y="355"/>
                    <a:pt x="362" y="333"/>
                    <a:pt x="336" y="318"/>
                  </a:cubicBezTo>
                  <a:cubicBezTo>
                    <a:pt x="280" y="277"/>
                    <a:pt x="280" y="209"/>
                    <a:pt x="257" y="154"/>
                  </a:cubicBezTo>
                  <a:cubicBezTo>
                    <a:pt x="247" y="124"/>
                    <a:pt x="273" y="102"/>
                    <a:pt x="295" y="86"/>
                  </a:cubicBezTo>
                  <a:cubicBezTo>
                    <a:pt x="302" y="90"/>
                    <a:pt x="306" y="90"/>
                    <a:pt x="306" y="94"/>
                  </a:cubicBezTo>
                  <a:cubicBezTo>
                    <a:pt x="310" y="97"/>
                    <a:pt x="314" y="102"/>
                    <a:pt x="314" y="105"/>
                  </a:cubicBezTo>
                  <a:cubicBezTo>
                    <a:pt x="328" y="142"/>
                    <a:pt x="336" y="154"/>
                    <a:pt x="351" y="154"/>
                  </a:cubicBezTo>
                  <a:cubicBezTo>
                    <a:pt x="359" y="154"/>
                    <a:pt x="373" y="146"/>
                    <a:pt x="396" y="138"/>
                  </a:cubicBezTo>
                  <a:cubicBezTo>
                    <a:pt x="471" y="109"/>
                    <a:pt x="456" y="52"/>
                    <a:pt x="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3" name="Google Shape;48183;p44"/>
            <p:cNvSpPr/>
            <p:nvPr/>
          </p:nvSpPr>
          <p:spPr>
            <a:xfrm>
              <a:off x="-5282149" y="-2027227"/>
              <a:ext cx="26644" cy="37913"/>
            </a:xfrm>
            <a:custGeom>
              <a:avLst/>
              <a:gdLst/>
              <a:ahLst/>
              <a:cxnLst/>
              <a:rect l="l" t="t" r="r" b="b"/>
              <a:pathLst>
                <a:path w="558" h="794" extrusionOk="0">
                  <a:moveTo>
                    <a:pt x="1" y="565"/>
                  </a:moveTo>
                  <a:cubicBezTo>
                    <a:pt x="5" y="565"/>
                    <a:pt x="5" y="565"/>
                    <a:pt x="5" y="569"/>
                  </a:cubicBezTo>
                  <a:lnTo>
                    <a:pt x="5" y="565"/>
                  </a:lnTo>
                  <a:close/>
                  <a:moveTo>
                    <a:pt x="95" y="0"/>
                  </a:moveTo>
                  <a:cubicBezTo>
                    <a:pt x="68" y="0"/>
                    <a:pt x="42" y="12"/>
                    <a:pt x="9" y="31"/>
                  </a:cubicBezTo>
                  <a:cubicBezTo>
                    <a:pt x="35" y="27"/>
                    <a:pt x="57" y="23"/>
                    <a:pt x="80" y="23"/>
                  </a:cubicBezTo>
                  <a:cubicBezTo>
                    <a:pt x="117" y="23"/>
                    <a:pt x="150" y="34"/>
                    <a:pt x="173" y="76"/>
                  </a:cubicBezTo>
                  <a:cubicBezTo>
                    <a:pt x="195" y="105"/>
                    <a:pt x="203" y="139"/>
                    <a:pt x="180" y="172"/>
                  </a:cubicBezTo>
                  <a:cubicBezTo>
                    <a:pt x="185" y="236"/>
                    <a:pt x="154" y="274"/>
                    <a:pt x="87" y="277"/>
                  </a:cubicBezTo>
                  <a:cubicBezTo>
                    <a:pt x="68" y="277"/>
                    <a:pt x="50" y="288"/>
                    <a:pt x="31" y="296"/>
                  </a:cubicBezTo>
                  <a:cubicBezTo>
                    <a:pt x="31" y="307"/>
                    <a:pt x="31" y="322"/>
                    <a:pt x="42" y="322"/>
                  </a:cubicBezTo>
                  <a:cubicBezTo>
                    <a:pt x="113" y="326"/>
                    <a:pt x="147" y="386"/>
                    <a:pt x="195" y="423"/>
                  </a:cubicBezTo>
                  <a:cubicBezTo>
                    <a:pt x="247" y="468"/>
                    <a:pt x="233" y="543"/>
                    <a:pt x="166" y="561"/>
                  </a:cubicBezTo>
                  <a:cubicBezTo>
                    <a:pt x="143" y="565"/>
                    <a:pt x="121" y="576"/>
                    <a:pt x="98" y="576"/>
                  </a:cubicBezTo>
                  <a:cubicBezTo>
                    <a:pt x="83" y="576"/>
                    <a:pt x="64" y="569"/>
                    <a:pt x="46" y="550"/>
                  </a:cubicBezTo>
                  <a:cubicBezTo>
                    <a:pt x="42" y="543"/>
                    <a:pt x="38" y="543"/>
                    <a:pt x="38" y="543"/>
                  </a:cubicBezTo>
                  <a:cubicBezTo>
                    <a:pt x="23" y="543"/>
                    <a:pt x="16" y="565"/>
                    <a:pt x="5" y="569"/>
                  </a:cubicBezTo>
                  <a:lnTo>
                    <a:pt x="1" y="569"/>
                  </a:lnTo>
                  <a:cubicBezTo>
                    <a:pt x="35" y="606"/>
                    <a:pt x="76" y="625"/>
                    <a:pt x="113" y="625"/>
                  </a:cubicBezTo>
                  <a:cubicBezTo>
                    <a:pt x="140" y="625"/>
                    <a:pt x="166" y="617"/>
                    <a:pt x="192" y="599"/>
                  </a:cubicBezTo>
                  <a:cubicBezTo>
                    <a:pt x="214" y="580"/>
                    <a:pt x="233" y="573"/>
                    <a:pt x="247" y="573"/>
                  </a:cubicBezTo>
                  <a:cubicBezTo>
                    <a:pt x="270" y="573"/>
                    <a:pt x="285" y="595"/>
                    <a:pt x="297" y="636"/>
                  </a:cubicBezTo>
                  <a:cubicBezTo>
                    <a:pt x="315" y="740"/>
                    <a:pt x="315" y="740"/>
                    <a:pt x="420" y="759"/>
                  </a:cubicBezTo>
                  <a:cubicBezTo>
                    <a:pt x="431" y="763"/>
                    <a:pt x="442" y="763"/>
                    <a:pt x="449" y="771"/>
                  </a:cubicBezTo>
                  <a:cubicBezTo>
                    <a:pt x="468" y="785"/>
                    <a:pt x="483" y="793"/>
                    <a:pt x="499" y="793"/>
                  </a:cubicBezTo>
                  <a:cubicBezTo>
                    <a:pt x="521" y="793"/>
                    <a:pt x="539" y="782"/>
                    <a:pt x="558" y="763"/>
                  </a:cubicBezTo>
                  <a:lnTo>
                    <a:pt x="551" y="763"/>
                  </a:lnTo>
                  <a:cubicBezTo>
                    <a:pt x="506" y="730"/>
                    <a:pt x="454" y="711"/>
                    <a:pt x="397" y="700"/>
                  </a:cubicBezTo>
                  <a:lnTo>
                    <a:pt x="378" y="700"/>
                  </a:lnTo>
                  <a:cubicBezTo>
                    <a:pt x="368" y="681"/>
                    <a:pt x="356" y="666"/>
                    <a:pt x="342" y="647"/>
                  </a:cubicBezTo>
                  <a:cubicBezTo>
                    <a:pt x="259" y="557"/>
                    <a:pt x="259" y="460"/>
                    <a:pt x="307" y="355"/>
                  </a:cubicBezTo>
                  <a:lnTo>
                    <a:pt x="300" y="355"/>
                  </a:lnTo>
                  <a:cubicBezTo>
                    <a:pt x="278" y="355"/>
                    <a:pt x="270" y="333"/>
                    <a:pt x="255" y="326"/>
                  </a:cubicBezTo>
                  <a:cubicBezTo>
                    <a:pt x="255" y="341"/>
                    <a:pt x="252" y="355"/>
                    <a:pt x="240" y="355"/>
                  </a:cubicBezTo>
                  <a:cubicBezTo>
                    <a:pt x="237" y="355"/>
                    <a:pt x="229" y="352"/>
                    <a:pt x="225" y="348"/>
                  </a:cubicBezTo>
                  <a:cubicBezTo>
                    <a:pt x="195" y="329"/>
                    <a:pt x="199" y="292"/>
                    <a:pt x="233" y="262"/>
                  </a:cubicBezTo>
                  <a:cubicBezTo>
                    <a:pt x="233" y="247"/>
                    <a:pt x="237" y="233"/>
                    <a:pt x="252" y="221"/>
                  </a:cubicBezTo>
                  <a:cubicBezTo>
                    <a:pt x="281" y="207"/>
                    <a:pt x="281" y="184"/>
                    <a:pt x="259" y="157"/>
                  </a:cubicBezTo>
                  <a:cubicBezTo>
                    <a:pt x="255" y="154"/>
                    <a:pt x="247" y="150"/>
                    <a:pt x="247" y="146"/>
                  </a:cubicBezTo>
                  <a:cubicBezTo>
                    <a:pt x="247" y="98"/>
                    <a:pt x="203" y="79"/>
                    <a:pt x="180" y="50"/>
                  </a:cubicBezTo>
                  <a:cubicBezTo>
                    <a:pt x="154" y="15"/>
                    <a:pt x="12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4" name="Google Shape;48184;p44"/>
            <p:cNvSpPr/>
            <p:nvPr/>
          </p:nvSpPr>
          <p:spPr>
            <a:xfrm>
              <a:off x="-5309080" y="-1706824"/>
              <a:ext cx="17906" cy="24496"/>
            </a:xfrm>
            <a:custGeom>
              <a:avLst/>
              <a:gdLst/>
              <a:ahLst/>
              <a:cxnLst/>
              <a:rect l="l" t="t" r="r" b="b"/>
              <a:pathLst>
                <a:path w="375" h="513" extrusionOk="0">
                  <a:moveTo>
                    <a:pt x="179" y="116"/>
                  </a:moveTo>
                  <a:cubicBezTo>
                    <a:pt x="196" y="116"/>
                    <a:pt x="211" y="120"/>
                    <a:pt x="214" y="153"/>
                  </a:cubicBezTo>
                  <a:cubicBezTo>
                    <a:pt x="217" y="198"/>
                    <a:pt x="183" y="195"/>
                    <a:pt x="161" y="203"/>
                  </a:cubicBezTo>
                  <a:cubicBezTo>
                    <a:pt x="154" y="203"/>
                    <a:pt x="150" y="206"/>
                    <a:pt x="147" y="206"/>
                  </a:cubicBezTo>
                  <a:cubicBezTo>
                    <a:pt x="128" y="206"/>
                    <a:pt x="112" y="191"/>
                    <a:pt x="112" y="165"/>
                  </a:cubicBezTo>
                  <a:cubicBezTo>
                    <a:pt x="112" y="135"/>
                    <a:pt x="128" y="117"/>
                    <a:pt x="161" y="117"/>
                  </a:cubicBezTo>
                  <a:cubicBezTo>
                    <a:pt x="167" y="117"/>
                    <a:pt x="173" y="116"/>
                    <a:pt x="179" y="116"/>
                  </a:cubicBezTo>
                  <a:close/>
                  <a:moveTo>
                    <a:pt x="71" y="1"/>
                  </a:moveTo>
                  <a:cubicBezTo>
                    <a:pt x="60" y="1"/>
                    <a:pt x="45" y="8"/>
                    <a:pt x="31" y="19"/>
                  </a:cubicBezTo>
                  <a:cubicBezTo>
                    <a:pt x="0" y="49"/>
                    <a:pt x="0" y="124"/>
                    <a:pt x="26" y="153"/>
                  </a:cubicBezTo>
                  <a:cubicBezTo>
                    <a:pt x="53" y="184"/>
                    <a:pt x="79" y="214"/>
                    <a:pt x="60" y="266"/>
                  </a:cubicBezTo>
                  <a:cubicBezTo>
                    <a:pt x="45" y="303"/>
                    <a:pt x="34" y="360"/>
                    <a:pt x="109" y="360"/>
                  </a:cubicBezTo>
                  <a:lnTo>
                    <a:pt x="112" y="360"/>
                  </a:lnTo>
                  <a:cubicBezTo>
                    <a:pt x="135" y="360"/>
                    <a:pt x="154" y="386"/>
                    <a:pt x="183" y="389"/>
                  </a:cubicBezTo>
                  <a:cubicBezTo>
                    <a:pt x="214" y="397"/>
                    <a:pt x="217" y="427"/>
                    <a:pt x="210" y="457"/>
                  </a:cubicBezTo>
                  <a:cubicBezTo>
                    <a:pt x="202" y="475"/>
                    <a:pt x="183" y="490"/>
                    <a:pt x="188" y="512"/>
                  </a:cubicBezTo>
                  <a:cubicBezTo>
                    <a:pt x="199" y="505"/>
                    <a:pt x="214" y="498"/>
                    <a:pt x="225" y="486"/>
                  </a:cubicBezTo>
                  <a:cubicBezTo>
                    <a:pt x="247" y="460"/>
                    <a:pt x="273" y="445"/>
                    <a:pt x="300" y="445"/>
                  </a:cubicBezTo>
                  <a:cubicBezTo>
                    <a:pt x="318" y="445"/>
                    <a:pt x="337" y="453"/>
                    <a:pt x="359" y="467"/>
                  </a:cubicBezTo>
                  <a:lnTo>
                    <a:pt x="374" y="467"/>
                  </a:lnTo>
                  <a:cubicBezTo>
                    <a:pt x="363" y="408"/>
                    <a:pt x="296" y="419"/>
                    <a:pt x="269" y="378"/>
                  </a:cubicBezTo>
                  <a:lnTo>
                    <a:pt x="240" y="378"/>
                  </a:lnTo>
                  <a:cubicBezTo>
                    <a:pt x="221" y="378"/>
                    <a:pt x="206" y="374"/>
                    <a:pt x="221" y="333"/>
                  </a:cubicBezTo>
                  <a:cubicBezTo>
                    <a:pt x="210" y="274"/>
                    <a:pt x="217" y="221"/>
                    <a:pt x="278" y="184"/>
                  </a:cubicBezTo>
                  <a:cubicBezTo>
                    <a:pt x="307" y="165"/>
                    <a:pt x="300" y="117"/>
                    <a:pt x="266" y="113"/>
                  </a:cubicBezTo>
                  <a:cubicBezTo>
                    <a:pt x="206" y="109"/>
                    <a:pt x="176" y="60"/>
                    <a:pt x="135" y="30"/>
                  </a:cubicBezTo>
                  <a:cubicBezTo>
                    <a:pt x="112" y="15"/>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5" name="Google Shape;48185;p44"/>
            <p:cNvSpPr/>
            <p:nvPr/>
          </p:nvSpPr>
          <p:spPr>
            <a:xfrm>
              <a:off x="-5580920" y="-1870129"/>
              <a:ext cx="27504" cy="19482"/>
            </a:xfrm>
            <a:custGeom>
              <a:avLst/>
              <a:gdLst/>
              <a:ahLst/>
              <a:cxnLst/>
              <a:rect l="l" t="t" r="r" b="b"/>
              <a:pathLst>
                <a:path w="576" h="408" extrusionOk="0">
                  <a:moveTo>
                    <a:pt x="460" y="0"/>
                  </a:moveTo>
                  <a:cubicBezTo>
                    <a:pt x="457" y="0"/>
                    <a:pt x="453" y="0"/>
                    <a:pt x="449" y="4"/>
                  </a:cubicBezTo>
                  <a:cubicBezTo>
                    <a:pt x="467" y="86"/>
                    <a:pt x="453" y="116"/>
                    <a:pt x="381" y="135"/>
                  </a:cubicBezTo>
                  <a:cubicBezTo>
                    <a:pt x="371" y="150"/>
                    <a:pt x="363" y="153"/>
                    <a:pt x="352" y="153"/>
                  </a:cubicBezTo>
                  <a:cubicBezTo>
                    <a:pt x="345" y="153"/>
                    <a:pt x="333" y="150"/>
                    <a:pt x="326" y="146"/>
                  </a:cubicBezTo>
                  <a:cubicBezTo>
                    <a:pt x="319" y="142"/>
                    <a:pt x="307" y="138"/>
                    <a:pt x="300" y="138"/>
                  </a:cubicBezTo>
                  <a:cubicBezTo>
                    <a:pt x="296" y="138"/>
                    <a:pt x="288" y="142"/>
                    <a:pt x="284" y="142"/>
                  </a:cubicBezTo>
                  <a:cubicBezTo>
                    <a:pt x="266" y="195"/>
                    <a:pt x="224" y="224"/>
                    <a:pt x="188" y="224"/>
                  </a:cubicBezTo>
                  <a:cubicBezTo>
                    <a:pt x="162" y="224"/>
                    <a:pt x="135" y="214"/>
                    <a:pt x="112" y="187"/>
                  </a:cubicBezTo>
                  <a:cubicBezTo>
                    <a:pt x="45" y="150"/>
                    <a:pt x="67" y="90"/>
                    <a:pt x="72" y="34"/>
                  </a:cubicBezTo>
                  <a:lnTo>
                    <a:pt x="72" y="34"/>
                  </a:lnTo>
                  <a:cubicBezTo>
                    <a:pt x="19" y="57"/>
                    <a:pt x="0" y="90"/>
                    <a:pt x="49" y="138"/>
                  </a:cubicBezTo>
                  <a:cubicBezTo>
                    <a:pt x="57" y="146"/>
                    <a:pt x="60" y="161"/>
                    <a:pt x="64" y="172"/>
                  </a:cubicBezTo>
                  <a:cubicBezTo>
                    <a:pt x="79" y="217"/>
                    <a:pt x="98" y="250"/>
                    <a:pt x="153" y="266"/>
                  </a:cubicBezTo>
                  <a:cubicBezTo>
                    <a:pt x="169" y="269"/>
                    <a:pt x="184" y="273"/>
                    <a:pt x="198" y="273"/>
                  </a:cubicBezTo>
                  <a:cubicBezTo>
                    <a:pt x="217" y="273"/>
                    <a:pt x="232" y="266"/>
                    <a:pt x="251" y="247"/>
                  </a:cubicBezTo>
                  <a:cubicBezTo>
                    <a:pt x="292" y="202"/>
                    <a:pt x="336" y="183"/>
                    <a:pt x="378" y="183"/>
                  </a:cubicBezTo>
                  <a:cubicBezTo>
                    <a:pt x="412" y="183"/>
                    <a:pt x="441" y="191"/>
                    <a:pt x="476" y="209"/>
                  </a:cubicBezTo>
                  <a:cubicBezTo>
                    <a:pt x="460" y="240"/>
                    <a:pt x="415" y="240"/>
                    <a:pt x="412" y="273"/>
                  </a:cubicBezTo>
                  <a:cubicBezTo>
                    <a:pt x="404" y="321"/>
                    <a:pt x="490" y="407"/>
                    <a:pt x="538" y="407"/>
                  </a:cubicBezTo>
                  <a:lnTo>
                    <a:pt x="543" y="407"/>
                  </a:lnTo>
                  <a:cubicBezTo>
                    <a:pt x="561" y="407"/>
                    <a:pt x="572" y="400"/>
                    <a:pt x="569" y="378"/>
                  </a:cubicBezTo>
                  <a:cubicBezTo>
                    <a:pt x="543" y="269"/>
                    <a:pt x="576" y="153"/>
                    <a:pt x="520" y="48"/>
                  </a:cubicBezTo>
                  <a:cubicBezTo>
                    <a:pt x="502" y="15"/>
                    <a:pt x="490" y="0"/>
                    <a:pt x="4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6" name="Google Shape;48186;p44"/>
            <p:cNvSpPr/>
            <p:nvPr/>
          </p:nvSpPr>
          <p:spPr>
            <a:xfrm>
              <a:off x="-5171846" y="-1805571"/>
              <a:ext cx="18288" cy="14564"/>
            </a:xfrm>
            <a:custGeom>
              <a:avLst/>
              <a:gdLst/>
              <a:ahLst/>
              <a:cxnLst/>
              <a:rect l="l" t="t" r="r" b="b"/>
              <a:pathLst>
                <a:path w="383" h="305" extrusionOk="0">
                  <a:moveTo>
                    <a:pt x="203" y="113"/>
                  </a:moveTo>
                  <a:cubicBezTo>
                    <a:pt x="218" y="113"/>
                    <a:pt x="230" y="113"/>
                    <a:pt x="244" y="125"/>
                  </a:cubicBezTo>
                  <a:cubicBezTo>
                    <a:pt x="229" y="145"/>
                    <a:pt x="210" y="146"/>
                    <a:pt x="193" y="146"/>
                  </a:cubicBezTo>
                  <a:cubicBezTo>
                    <a:pt x="190" y="146"/>
                    <a:pt x="187" y="146"/>
                    <a:pt x="184" y="146"/>
                  </a:cubicBezTo>
                  <a:cubicBezTo>
                    <a:pt x="179" y="146"/>
                    <a:pt x="174" y="146"/>
                    <a:pt x="169" y="147"/>
                  </a:cubicBezTo>
                  <a:cubicBezTo>
                    <a:pt x="158" y="162"/>
                    <a:pt x="207" y="203"/>
                    <a:pt x="158" y="203"/>
                  </a:cubicBezTo>
                  <a:cubicBezTo>
                    <a:pt x="154" y="203"/>
                    <a:pt x="147" y="203"/>
                    <a:pt x="143" y="199"/>
                  </a:cubicBezTo>
                  <a:lnTo>
                    <a:pt x="135" y="199"/>
                  </a:lnTo>
                  <a:cubicBezTo>
                    <a:pt x="128" y="199"/>
                    <a:pt x="125" y="199"/>
                    <a:pt x="117" y="203"/>
                  </a:cubicBezTo>
                  <a:lnTo>
                    <a:pt x="102" y="203"/>
                  </a:lnTo>
                  <a:cubicBezTo>
                    <a:pt x="83" y="203"/>
                    <a:pt x="64" y="196"/>
                    <a:pt x="61" y="166"/>
                  </a:cubicBezTo>
                  <a:cubicBezTo>
                    <a:pt x="54" y="136"/>
                    <a:pt x="83" y="113"/>
                    <a:pt x="117" y="113"/>
                  </a:cubicBezTo>
                  <a:lnTo>
                    <a:pt x="125" y="113"/>
                  </a:lnTo>
                  <a:cubicBezTo>
                    <a:pt x="135" y="113"/>
                    <a:pt x="143" y="118"/>
                    <a:pt x="151" y="118"/>
                  </a:cubicBezTo>
                  <a:lnTo>
                    <a:pt x="154" y="118"/>
                  </a:lnTo>
                  <a:cubicBezTo>
                    <a:pt x="162" y="118"/>
                    <a:pt x="169" y="118"/>
                    <a:pt x="177" y="113"/>
                  </a:cubicBezTo>
                  <a:close/>
                  <a:moveTo>
                    <a:pt x="143" y="1"/>
                  </a:moveTo>
                  <a:cubicBezTo>
                    <a:pt x="125" y="1"/>
                    <a:pt x="121" y="46"/>
                    <a:pt x="102" y="61"/>
                  </a:cubicBezTo>
                  <a:cubicBezTo>
                    <a:pt x="87" y="76"/>
                    <a:pt x="68" y="87"/>
                    <a:pt x="50" y="95"/>
                  </a:cubicBezTo>
                  <a:cubicBezTo>
                    <a:pt x="12" y="118"/>
                    <a:pt x="1" y="162"/>
                    <a:pt x="23" y="188"/>
                  </a:cubicBezTo>
                  <a:cubicBezTo>
                    <a:pt x="95" y="263"/>
                    <a:pt x="180" y="301"/>
                    <a:pt x="282" y="304"/>
                  </a:cubicBezTo>
                  <a:lnTo>
                    <a:pt x="285" y="304"/>
                  </a:lnTo>
                  <a:cubicBezTo>
                    <a:pt x="319" y="304"/>
                    <a:pt x="382" y="248"/>
                    <a:pt x="379" y="218"/>
                  </a:cubicBezTo>
                  <a:cubicBezTo>
                    <a:pt x="375" y="158"/>
                    <a:pt x="337" y="102"/>
                    <a:pt x="289" y="50"/>
                  </a:cubicBezTo>
                  <a:cubicBezTo>
                    <a:pt x="252" y="5"/>
                    <a:pt x="199" y="23"/>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7" name="Google Shape;48187;p44"/>
            <p:cNvSpPr/>
            <p:nvPr/>
          </p:nvSpPr>
          <p:spPr>
            <a:xfrm>
              <a:off x="-5225899" y="-1956175"/>
              <a:ext cx="21488" cy="16617"/>
            </a:xfrm>
            <a:custGeom>
              <a:avLst/>
              <a:gdLst/>
              <a:ahLst/>
              <a:cxnLst/>
              <a:rect l="l" t="t" r="r" b="b"/>
              <a:pathLst>
                <a:path w="450" h="348" extrusionOk="0">
                  <a:moveTo>
                    <a:pt x="120" y="1"/>
                  </a:moveTo>
                  <a:lnTo>
                    <a:pt x="120" y="1"/>
                  </a:lnTo>
                  <a:cubicBezTo>
                    <a:pt x="87" y="23"/>
                    <a:pt x="128" y="42"/>
                    <a:pt x="128" y="64"/>
                  </a:cubicBezTo>
                  <a:cubicBezTo>
                    <a:pt x="146" y="68"/>
                    <a:pt x="158" y="82"/>
                    <a:pt x="168" y="94"/>
                  </a:cubicBezTo>
                  <a:cubicBezTo>
                    <a:pt x="165" y="101"/>
                    <a:pt x="161" y="105"/>
                    <a:pt x="158" y="105"/>
                  </a:cubicBezTo>
                  <a:cubicBezTo>
                    <a:pt x="154" y="105"/>
                    <a:pt x="150" y="101"/>
                    <a:pt x="146" y="101"/>
                  </a:cubicBezTo>
                  <a:cubicBezTo>
                    <a:pt x="142" y="101"/>
                    <a:pt x="135" y="97"/>
                    <a:pt x="132" y="97"/>
                  </a:cubicBezTo>
                  <a:cubicBezTo>
                    <a:pt x="132" y="97"/>
                    <a:pt x="128" y="97"/>
                    <a:pt x="128" y="101"/>
                  </a:cubicBezTo>
                  <a:cubicBezTo>
                    <a:pt x="116" y="132"/>
                    <a:pt x="161" y="146"/>
                    <a:pt x="142" y="184"/>
                  </a:cubicBezTo>
                  <a:cubicBezTo>
                    <a:pt x="120" y="180"/>
                    <a:pt x="94" y="165"/>
                    <a:pt x="68" y="165"/>
                  </a:cubicBezTo>
                  <a:cubicBezTo>
                    <a:pt x="56" y="165"/>
                    <a:pt x="49" y="168"/>
                    <a:pt x="38" y="176"/>
                  </a:cubicBezTo>
                  <a:lnTo>
                    <a:pt x="34" y="176"/>
                  </a:lnTo>
                  <a:cubicBezTo>
                    <a:pt x="30" y="176"/>
                    <a:pt x="23" y="161"/>
                    <a:pt x="23" y="149"/>
                  </a:cubicBezTo>
                  <a:lnTo>
                    <a:pt x="23" y="149"/>
                  </a:lnTo>
                  <a:cubicBezTo>
                    <a:pt x="1" y="187"/>
                    <a:pt x="4" y="225"/>
                    <a:pt x="27" y="258"/>
                  </a:cubicBezTo>
                  <a:lnTo>
                    <a:pt x="30" y="258"/>
                  </a:lnTo>
                  <a:cubicBezTo>
                    <a:pt x="30" y="244"/>
                    <a:pt x="19" y="228"/>
                    <a:pt x="42" y="221"/>
                  </a:cubicBezTo>
                  <a:cubicBezTo>
                    <a:pt x="49" y="221"/>
                    <a:pt x="56" y="217"/>
                    <a:pt x="61" y="217"/>
                  </a:cubicBezTo>
                  <a:cubicBezTo>
                    <a:pt x="75" y="217"/>
                    <a:pt x="87" y="225"/>
                    <a:pt x="97" y="236"/>
                  </a:cubicBezTo>
                  <a:cubicBezTo>
                    <a:pt x="106" y="251"/>
                    <a:pt x="124" y="266"/>
                    <a:pt x="116" y="284"/>
                  </a:cubicBezTo>
                  <a:cubicBezTo>
                    <a:pt x="113" y="299"/>
                    <a:pt x="101" y="303"/>
                    <a:pt x="90" y="303"/>
                  </a:cubicBezTo>
                  <a:cubicBezTo>
                    <a:pt x="83" y="303"/>
                    <a:pt x="79" y="303"/>
                    <a:pt x="71" y="296"/>
                  </a:cubicBezTo>
                  <a:cubicBezTo>
                    <a:pt x="56" y="284"/>
                    <a:pt x="49" y="266"/>
                    <a:pt x="30" y="262"/>
                  </a:cubicBezTo>
                  <a:lnTo>
                    <a:pt x="30" y="262"/>
                  </a:lnTo>
                  <a:cubicBezTo>
                    <a:pt x="30" y="284"/>
                    <a:pt x="38" y="303"/>
                    <a:pt x="53" y="322"/>
                  </a:cubicBezTo>
                  <a:lnTo>
                    <a:pt x="56" y="322"/>
                  </a:lnTo>
                  <a:cubicBezTo>
                    <a:pt x="61" y="322"/>
                    <a:pt x="64" y="322"/>
                    <a:pt x="68" y="325"/>
                  </a:cubicBezTo>
                  <a:cubicBezTo>
                    <a:pt x="83" y="325"/>
                    <a:pt x="94" y="337"/>
                    <a:pt x="101" y="348"/>
                  </a:cubicBezTo>
                  <a:lnTo>
                    <a:pt x="132" y="348"/>
                  </a:lnTo>
                  <a:cubicBezTo>
                    <a:pt x="139" y="325"/>
                    <a:pt x="135" y="292"/>
                    <a:pt x="158" y="292"/>
                  </a:cubicBezTo>
                  <a:cubicBezTo>
                    <a:pt x="165" y="292"/>
                    <a:pt x="176" y="296"/>
                    <a:pt x="191" y="311"/>
                  </a:cubicBezTo>
                  <a:lnTo>
                    <a:pt x="206" y="311"/>
                  </a:lnTo>
                  <a:cubicBezTo>
                    <a:pt x="240" y="244"/>
                    <a:pt x="348" y="292"/>
                    <a:pt x="363" y="199"/>
                  </a:cubicBezTo>
                  <a:cubicBezTo>
                    <a:pt x="389" y="213"/>
                    <a:pt x="397" y="239"/>
                    <a:pt x="397" y="262"/>
                  </a:cubicBezTo>
                  <a:cubicBezTo>
                    <a:pt x="408" y="254"/>
                    <a:pt x="411" y="244"/>
                    <a:pt x="411" y="228"/>
                  </a:cubicBezTo>
                  <a:cubicBezTo>
                    <a:pt x="401" y="187"/>
                    <a:pt x="404" y="146"/>
                    <a:pt x="449" y="109"/>
                  </a:cubicBezTo>
                  <a:cubicBezTo>
                    <a:pt x="449" y="101"/>
                    <a:pt x="449" y="97"/>
                    <a:pt x="446" y="94"/>
                  </a:cubicBezTo>
                  <a:cubicBezTo>
                    <a:pt x="427" y="90"/>
                    <a:pt x="411" y="79"/>
                    <a:pt x="401" y="71"/>
                  </a:cubicBezTo>
                  <a:cubicBezTo>
                    <a:pt x="385" y="56"/>
                    <a:pt x="375" y="45"/>
                    <a:pt x="352" y="45"/>
                  </a:cubicBezTo>
                  <a:lnTo>
                    <a:pt x="348" y="45"/>
                  </a:lnTo>
                  <a:cubicBezTo>
                    <a:pt x="348" y="60"/>
                    <a:pt x="348" y="71"/>
                    <a:pt x="333" y="79"/>
                  </a:cubicBezTo>
                  <a:cubicBezTo>
                    <a:pt x="344" y="90"/>
                    <a:pt x="359" y="90"/>
                    <a:pt x="367" y="97"/>
                  </a:cubicBezTo>
                  <a:cubicBezTo>
                    <a:pt x="393" y="116"/>
                    <a:pt x="397" y="142"/>
                    <a:pt x="363" y="154"/>
                  </a:cubicBezTo>
                  <a:cubicBezTo>
                    <a:pt x="341" y="165"/>
                    <a:pt x="311" y="154"/>
                    <a:pt x="315" y="199"/>
                  </a:cubicBezTo>
                  <a:cubicBezTo>
                    <a:pt x="315" y="202"/>
                    <a:pt x="311" y="206"/>
                    <a:pt x="307" y="206"/>
                  </a:cubicBezTo>
                  <a:cubicBezTo>
                    <a:pt x="296" y="206"/>
                    <a:pt x="281" y="199"/>
                    <a:pt x="277" y="194"/>
                  </a:cubicBezTo>
                  <a:cubicBezTo>
                    <a:pt x="263" y="184"/>
                    <a:pt x="251" y="180"/>
                    <a:pt x="240" y="180"/>
                  </a:cubicBezTo>
                  <a:cubicBezTo>
                    <a:pt x="225" y="180"/>
                    <a:pt x="210" y="187"/>
                    <a:pt x="191" y="194"/>
                  </a:cubicBezTo>
                  <a:cubicBezTo>
                    <a:pt x="221" y="139"/>
                    <a:pt x="296" y="139"/>
                    <a:pt x="318" y="79"/>
                  </a:cubicBezTo>
                  <a:cubicBezTo>
                    <a:pt x="303" y="75"/>
                    <a:pt x="292" y="64"/>
                    <a:pt x="285" y="49"/>
                  </a:cubicBezTo>
                  <a:cubicBezTo>
                    <a:pt x="236" y="19"/>
                    <a:pt x="176" y="1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8" name="Google Shape;48188;p44"/>
            <p:cNvSpPr/>
            <p:nvPr/>
          </p:nvSpPr>
          <p:spPr>
            <a:xfrm>
              <a:off x="-5317484" y="-1839426"/>
              <a:ext cx="17190" cy="19148"/>
            </a:xfrm>
            <a:custGeom>
              <a:avLst/>
              <a:gdLst/>
              <a:ahLst/>
              <a:cxnLst/>
              <a:rect l="l" t="t" r="r" b="b"/>
              <a:pathLst>
                <a:path w="360" h="401" extrusionOk="0">
                  <a:moveTo>
                    <a:pt x="259" y="0"/>
                  </a:moveTo>
                  <a:cubicBezTo>
                    <a:pt x="214" y="0"/>
                    <a:pt x="169" y="19"/>
                    <a:pt x="140" y="52"/>
                  </a:cubicBezTo>
                  <a:cubicBezTo>
                    <a:pt x="124" y="75"/>
                    <a:pt x="102" y="86"/>
                    <a:pt x="79" y="101"/>
                  </a:cubicBezTo>
                  <a:cubicBezTo>
                    <a:pt x="23" y="135"/>
                    <a:pt x="23" y="202"/>
                    <a:pt x="0" y="258"/>
                  </a:cubicBezTo>
                  <a:cubicBezTo>
                    <a:pt x="5" y="269"/>
                    <a:pt x="5" y="280"/>
                    <a:pt x="5" y="292"/>
                  </a:cubicBezTo>
                  <a:cubicBezTo>
                    <a:pt x="9" y="292"/>
                    <a:pt x="9" y="292"/>
                    <a:pt x="9" y="295"/>
                  </a:cubicBezTo>
                  <a:cubicBezTo>
                    <a:pt x="19" y="303"/>
                    <a:pt x="27" y="311"/>
                    <a:pt x="38" y="321"/>
                  </a:cubicBezTo>
                  <a:cubicBezTo>
                    <a:pt x="38" y="303"/>
                    <a:pt x="42" y="292"/>
                    <a:pt x="53" y="280"/>
                  </a:cubicBezTo>
                  <a:cubicBezTo>
                    <a:pt x="61" y="277"/>
                    <a:pt x="64" y="273"/>
                    <a:pt x="72" y="273"/>
                  </a:cubicBezTo>
                  <a:cubicBezTo>
                    <a:pt x="83" y="273"/>
                    <a:pt x="95" y="284"/>
                    <a:pt x="102" y="288"/>
                  </a:cubicBezTo>
                  <a:cubicBezTo>
                    <a:pt x="113" y="292"/>
                    <a:pt x="113" y="306"/>
                    <a:pt x="109" y="314"/>
                  </a:cubicBezTo>
                  <a:cubicBezTo>
                    <a:pt x="102" y="325"/>
                    <a:pt x="95" y="329"/>
                    <a:pt x="83" y="329"/>
                  </a:cubicBezTo>
                  <a:cubicBezTo>
                    <a:pt x="79" y="329"/>
                    <a:pt x="76" y="329"/>
                    <a:pt x="68" y="325"/>
                  </a:cubicBezTo>
                  <a:cubicBezTo>
                    <a:pt x="61" y="321"/>
                    <a:pt x="50" y="321"/>
                    <a:pt x="38" y="321"/>
                  </a:cubicBezTo>
                  <a:cubicBezTo>
                    <a:pt x="42" y="347"/>
                    <a:pt x="42" y="374"/>
                    <a:pt x="45" y="400"/>
                  </a:cubicBezTo>
                  <a:lnTo>
                    <a:pt x="61" y="400"/>
                  </a:lnTo>
                  <a:cubicBezTo>
                    <a:pt x="61" y="392"/>
                    <a:pt x="61" y="382"/>
                    <a:pt x="64" y="378"/>
                  </a:cubicBezTo>
                  <a:cubicBezTo>
                    <a:pt x="68" y="374"/>
                    <a:pt x="72" y="370"/>
                    <a:pt x="79" y="370"/>
                  </a:cubicBezTo>
                  <a:cubicBezTo>
                    <a:pt x="87" y="370"/>
                    <a:pt x="95" y="374"/>
                    <a:pt x="102" y="378"/>
                  </a:cubicBezTo>
                  <a:cubicBezTo>
                    <a:pt x="109" y="382"/>
                    <a:pt x="117" y="385"/>
                    <a:pt x="121" y="385"/>
                  </a:cubicBezTo>
                  <a:cubicBezTo>
                    <a:pt x="124" y="385"/>
                    <a:pt x="131" y="385"/>
                    <a:pt x="135" y="378"/>
                  </a:cubicBezTo>
                  <a:cubicBezTo>
                    <a:pt x="147" y="351"/>
                    <a:pt x="154" y="325"/>
                    <a:pt x="180" y="311"/>
                  </a:cubicBezTo>
                  <a:cubicBezTo>
                    <a:pt x="192" y="258"/>
                    <a:pt x="236" y="254"/>
                    <a:pt x="270" y="239"/>
                  </a:cubicBezTo>
                  <a:cubicBezTo>
                    <a:pt x="259" y="213"/>
                    <a:pt x="240" y="199"/>
                    <a:pt x="218" y="180"/>
                  </a:cubicBezTo>
                  <a:cubicBezTo>
                    <a:pt x="162" y="164"/>
                    <a:pt x="143" y="131"/>
                    <a:pt x="166" y="75"/>
                  </a:cubicBezTo>
                  <a:lnTo>
                    <a:pt x="169" y="71"/>
                  </a:lnTo>
                  <a:cubicBezTo>
                    <a:pt x="180" y="71"/>
                    <a:pt x="192" y="78"/>
                    <a:pt x="202" y="82"/>
                  </a:cubicBezTo>
                  <a:cubicBezTo>
                    <a:pt x="214" y="90"/>
                    <a:pt x="225" y="94"/>
                    <a:pt x="236" y="94"/>
                  </a:cubicBezTo>
                  <a:cubicBezTo>
                    <a:pt x="247" y="94"/>
                    <a:pt x="255" y="94"/>
                    <a:pt x="262" y="86"/>
                  </a:cubicBezTo>
                  <a:lnTo>
                    <a:pt x="266" y="86"/>
                  </a:lnTo>
                  <a:cubicBezTo>
                    <a:pt x="270" y="86"/>
                    <a:pt x="281" y="94"/>
                    <a:pt x="288" y="101"/>
                  </a:cubicBezTo>
                  <a:cubicBezTo>
                    <a:pt x="297" y="116"/>
                    <a:pt x="288" y="131"/>
                    <a:pt x="274" y="135"/>
                  </a:cubicBezTo>
                  <a:cubicBezTo>
                    <a:pt x="259" y="138"/>
                    <a:pt x="244" y="138"/>
                    <a:pt x="247" y="161"/>
                  </a:cubicBezTo>
                  <a:lnTo>
                    <a:pt x="252" y="161"/>
                  </a:lnTo>
                  <a:cubicBezTo>
                    <a:pt x="259" y="161"/>
                    <a:pt x="262" y="172"/>
                    <a:pt x="266" y="180"/>
                  </a:cubicBezTo>
                  <a:cubicBezTo>
                    <a:pt x="270" y="187"/>
                    <a:pt x="274" y="199"/>
                    <a:pt x="281" y="199"/>
                  </a:cubicBezTo>
                  <a:cubicBezTo>
                    <a:pt x="285" y="199"/>
                    <a:pt x="292" y="194"/>
                    <a:pt x="300" y="190"/>
                  </a:cubicBezTo>
                  <a:cubicBezTo>
                    <a:pt x="311" y="154"/>
                    <a:pt x="304" y="109"/>
                    <a:pt x="341" y="82"/>
                  </a:cubicBezTo>
                  <a:cubicBezTo>
                    <a:pt x="359" y="68"/>
                    <a:pt x="356" y="64"/>
                    <a:pt x="297" y="33"/>
                  </a:cubicBezTo>
                  <a:cubicBezTo>
                    <a:pt x="319" y="30"/>
                    <a:pt x="333" y="26"/>
                    <a:pt x="352" y="26"/>
                  </a:cubicBezTo>
                  <a:cubicBezTo>
                    <a:pt x="323" y="7"/>
                    <a:pt x="292"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9" name="Google Shape;48189;p44"/>
            <p:cNvSpPr/>
            <p:nvPr/>
          </p:nvSpPr>
          <p:spPr>
            <a:xfrm>
              <a:off x="-5307122" y="-1831786"/>
              <a:ext cx="15949" cy="17190"/>
            </a:xfrm>
            <a:custGeom>
              <a:avLst/>
              <a:gdLst/>
              <a:ahLst/>
              <a:cxnLst/>
              <a:rect l="l" t="t" r="r" b="b"/>
              <a:pathLst>
                <a:path w="334" h="360" extrusionOk="0">
                  <a:moveTo>
                    <a:pt x="30" y="1"/>
                  </a:moveTo>
                  <a:cubicBezTo>
                    <a:pt x="23" y="8"/>
                    <a:pt x="12" y="12"/>
                    <a:pt x="1" y="20"/>
                  </a:cubicBezTo>
                  <a:cubicBezTo>
                    <a:pt x="23" y="39"/>
                    <a:pt x="42" y="53"/>
                    <a:pt x="53" y="79"/>
                  </a:cubicBezTo>
                  <a:cubicBezTo>
                    <a:pt x="68" y="83"/>
                    <a:pt x="83" y="91"/>
                    <a:pt x="80" y="106"/>
                  </a:cubicBezTo>
                  <a:cubicBezTo>
                    <a:pt x="64" y="154"/>
                    <a:pt x="90" y="169"/>
                    <a:pt x="132" y="173"/>
                  </a:cubicBezTo>
                  <a:cubicBezTo>
                    <a:pt x="128" y="203"/>
                    <a:pt x="94" y="218"/>
                    <a:pt x="102" y="248"/>
                  </a:cubicBezTo>
                  <a:cubicBezTo>
                    <a:pt x="106" y="255"/>
                    <a:pt x="109" y="255"/>
                    <a:pt x="113" y="255"/>
                  </a:cubicBezTo>
                  <a:cubicBezTo>
                    <a:pt x="120" y="255"/>
                    <a:pt x="128" y="251"/>
                    <a:pt x="132" y="248"/>
                  </a:cubicBezTo>
                  <a:cubicBezTo>
                    <a:pt x="139" y="244"/>
                    <a:pt x="147" y="240"/>
                    <a:pt x="154" y="240"/>
                  </a:cubicBezTo>
                  <a:cubicBezTo>
                    <a:pt x="161" y="240"/>
                    <a:pt x="169" y="244"/>
                    <a:pt x="173" y="251"/>
                  </a:cubicBezTo>
                  <a:cubicBezTo>
                    <a:pt x="180" y="270"/>
                    <a:pt x="169" y="274"/>
                    <a:pt x="154" y="277"/>
                  </a:cubicBezTo>
                  <a:cubicBezTo>
                    <a:pt x="142" y="281"/>
                    <a:pt x="132" y="292"/>
                    <a:pt x="139" y="300"/>
                  </a:cubicBezTo>
                  <a:cubicBezTo>
                    <a:pt x="161" y="344"/>
                    <a:pt x="113" y="334"/>
                    <a:pt x="94" y="353"/>
                  </a:cubicBezTo>
                  <a:cubicBezTo>
                    <a:pt x="106" y="360"/>
                    <a:pt x="116" y="360"/>
                    <a:pt x="128" y="360"/>
                  </a:cubicBezTo>
                  <a:lnTo>
                    <a:pt x="147" y="360"/>
                  </a:lnTo>
                  <a:cubicBezTo>
                    <a:pt x="154" y="356"/>
                    <a:pt x="161" y="356"/>
                    <a:pt x="165" y="356"/>
                  </a:cubicBezTo>
                  <a:lnTo>
                    <a:pt x="173" y="356"/>
                  </a:lnTo>
                  <a:cubicBezTo>
                    <a:pt x="218" y="356"/>
                    <a:pt x="240" y="300"/>
                    <a:pt x="285" y="300"/>
                  </a:cubicBezTo>
                  <a:lnTo>
                    <a:pt x="296" y="300"/>
                  </a:lnTo>
                  <a:cubicBezTo>
                    <a:pt x="307" y="292"/>
                    <a:pt x="318" y="281"/>
                    <a:pt x="322" y="266"/>
                  </a:cubicBezTo>
                  <a:cubicBezTo>
                    <a:pt x="326" y="232"/>
                    <a:pt x="330" y="203"/>
                    <a:pt x="333" y="169"/>
                  </a:cubicBezTo>
                  <a:lnTo>
                    <a:pt x="333" y="161"/>
                  </a:lnTo>
                  <a:cubicBezTo>
                    <a:pt x="326" y="135"/>
                    <a:pt x="289" y="135"/>
                    <a:pt x="281" y="109"/>
                  </a:cubicBezTo>
                  <a:cubicBezTo>
                    <a:pt x="273" y="113"/>
                    <a:pt x="270" y="113"/>
                    <a:pt x="266" y="117"/>
                  </a:cubicBezTo>
                  <a:cubicBezTo>
                    <a:pt x="259" y="120"/>
                    <a:pt x="247" y="128"/>
                    <a:pt x="240" y="128"/>
                  </a:cubicBezTo>
                  <a:cubicBezTo>
                    <a:pt x="232" y="128"/>
                    <a:pt x="225" y="124"/>
                    <a:pt x="221" y="113"/>
                  </a:cubicBezTo>
                  <a:cubicBezTo>
                    <a:pt x="218" y="98"/>
                    <a:pt x="232" y="83"/>
                    <a:pt x="247" y="83"/>
                  </a:cubicBezTo>
                  <a:lnTo>
                    <a:pt x="263" y="83"/>
                  </a:lnTo>
                  <a:cubicBezTo>
                    <a:pt x="270" y="83"/>
                    <a:pt x="277" y="83"/>
                    <a:pt x="273" y="68"/>
                  </a:cubicBezTo>
                  <a:cubicBezTo>
                    <a:pt x="270" y="65"/>
                    <a:pt x="266" y="61"/>
                    <a:pt x="263" y="57"/>
                  </a:cubicBezTo>
                  <a:cubicBezTo>
                    <a:pt x="259" y="57"/>
                    <a:pt x="255" y="61"/>
                    <a:pt x="251" y="61"/>
                  </a:cubicBezTo>
                  <a:cubicBezTo>
                    <a:pt x="244" y="61"/>
                    <a:pt x="237" y="65"/>
                    <a:pt x="228" y="65"/>
                  </a:cubicBezTo>
                  <a:cubicBezTo>
                    <a:pt x="202" y="65"/>
                    <a:pt x="176" y="46"/>
                    <a:pt x="158" y="27"/>
                  </a:cubicBezTo>
                  <a:cubicBezTo>
                    <a:pt x="147" y="20"/>
                    <a:pt x="135" y="12"/>
                    <a:pt x="128" y="12"/>
                  </a:cubicBezTo>
                  <a:cubicBezTo>
                    <a:pt x="113" y="12"/>
                    <a:pt x="98" y="23"/>
                    <a:pt x="83" y="30"/>
                  </a:cubicBezTo>
                  <a:cubicBezTo>
                    <a:pt x="75" y="34"/>
                    <a:pt x="68" y="39"/>
                    <a:pt x="64" y="39"/>
                  </a:cubicBezTo>
                  <a:cubicBezTo>
                    <a:pt x="57" y="39"/>
                    <a:pt x="53" y="27"/>
                    <a:pt x="49" y="20"/>
                  </a:cubicBezTo>
                  <a:cubicBezTo>
                    <a:pt x="45" y="12"/>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0" name="Google Shape;48190;p44"/>
            <p:cNvSpPr/>
            <p:nvPr/>
          </p:nvSpPr>
          <p:spPr>
            <a:xfrm>
              <a:off x="-5237168" y="-1837850"/>
              <a:ext cx="27886" cy="21297"/>
            </a:xfrm>
            <a:custGeom>
              <a:avLst/>
              <a:gdLst/>
              <a:ahLst/>
              <a:cxnLst/>
              <a:rect l="l" t="t" r="r" b="b"/>
              <a:pathLst>
                <a:path w="584" h="446" extrusionOk="0">
                  <a:moveTo>
                    <a:pt x="211" y="0"/>
                  </a:moveTo>
                  <a:cubicBezTo>
                    <a:pt x="173" y="0"/>
                    <a:pt x="150" y="23"/>
                    <a:pt x="140" y="57"/>
                  </a:cubicBezTo>
                  <a:cubicBezTo>
                    <a:pt x="132" y="71"/>
                    <a:pt x="124" y="79"/>
                    <a:pt x="117" y="79"/>
                  </a:cubicBezTo>
                  <a:cubicBezTo>
                    <a:pt x="109" y="79"/>
                    <a:pt x="106" y="79"/>
                    <a:pt x="98" y="71"/>
                  </a:cubicBezTo>
                  <a:cubicBezTo>
                    <a:pt x="90" y="64"/>
                    <a:pt x="83" y="64"/>
                    <a:pt x="76" y="64"/>
                  </a:cubicBezTo>
                  <a:cubicBezTo>
                    <a:pt x="61" y="64"/>
                    <a:pt x="54" y="76"/>
                    <a:pt x="46" y="87"/>
                  </a:cubicBezTo>
                  <a:cubicBezTo>
                    <a:pt x="35" y="113"/>
                    <a:pt x="1" y="135"/>
                    <a:pt x="12" y="169"/>
                  </a:cubicBezTo>
                  <a:cubicBezTo>
                    <a:pt x="19" y="199"/>
                    <a:pt x="46" y="218"/>
                    <a:pt x="76" y="218"/>
                  </a:cubicBezTo>
                  <a:cubicBezTo>
                    <a:pt x="98" y="218"/>
                    <a:pt x="128" y="202"/>
                    <a:pt x="147" y="180"/>
                  </a:cubicBezTo>
                  <a:lnTo>
                    <a:pt x="147" y="180"/>
                  </a:lnTo>
                  <a:cubicBezTo>
                    <a:pt x="132" y="184"/>
                    <a:pt x="117" y="184"/>
                    <a:pt x="102" y="184"/>
                  </a:cubicBezTo>
                  <a:lnTo>
                    <a:pt x="98" y="184"/>
                  </a:lnTo>
                  <a:cubicBezTo>
                    <a:pt x="68" y="184"/>
                    <a:pt x="50" y="173"/>
                    <a:pt x="50" y="139"/>
                  </a:cubicBezTo>
                  <a:cubicBezTo>
                    <a:pt x="50" y="113"/>
                    <a:pt x="61" y="102"/>
                    <a:pt x="80" y="102"/>
                  </a:cubicBezTo>
                  <a:cubicBezTo>
                    <a:pt x="83" y="102"/>
                    <a:pt x="90" y="102"/>
                    <a:pt x="98" y="105"/>
                  </a:cubicBezTo>
                  <a:lnTo>
                    <a:pt x="109" y="105"/>
                  </a:lnTo>
                  <a:cubicBezTo>
                    <a:pt x="128" y="105"/>
                    <a:pt x="143" y="94"/>
                    <a:pt x="150" y="79"/>
                  </a:cubicBezTo>
                  <a:cubicBezTo>
                    <a:pt x="158" y="68"/>
                    <a:pt x="162" y="57"/>
                    <a:pt x="173" y="57"/>
                  </a:cubicBezTo>
                  <a:cubicBezTo>
                    <a:pt x="176" y="57"/>
                    <a:pt x="180" y="57"/>
                    <a:pt x="188" y="61"/>
                  </a:cubicBezTo>
                  <a:cubicBezTo>
                    <a:pt x="207" y="76"/>
                    <a:pt x="192" y="87"/>
                    <a:pt x="180" y="98"/>
                  </a:cubicBezTo>
                  <a:cubicBezTo>
                    <a:pt x="158" y="116"/>
                    <a:pt x="147" y="139"/>
                    <a:pt x="147" y="166"/>
                  </a:cubicBezTo>
                  <a:cubicBezTo>
                    <a:pt x="169" y="150"/>
                    <a:pt x="188" y="131"/>
                    <a:pt x="207" y="113"/>
                  </a:cubicBezTo>
                  <a:cubicBezTo>
                    <a:pt x="214" y="109"/>
                    <a:pt x="221" y="105"/>
                    <a:pt x="229" y="105"/>
                  </a:cubicBezTo>
                  <a:cubicBezTo>
                    <a:pt x="237" y="105"/>
                    <a:pt x="247" y="109"/>
                    <a:pt x="252" y="121"/>
                  </a:cubicBezTo>
                  <a:cubicBezTo>
                    <a:pt x="274" y="161"/>
                    <a:pt x="304" y="199"/>
                    <a:pt x="292" y="244"/>
                  </a:cubicBezTo>
                  <a:cubicBezTo>
                    <a:pt x="274" y="330"/>
                    <a:pt x="345" y="371"/>
                    <a:pt x="382" y="445"/>
                  </a:cubicBezTo>
                  <a:cubicBezTo>
                    <a:pt x="401" y="390"/>
                    <a:pt x="431" y="371"/>
                    <a:pt x="464" y="349"/>
                  </a:cubicBezTo>
                  <a:lnTo>
                    <a:pt x="457" y="349"/>
                  </a:lnTo>
                  <a:cubicBezTo>
                    <a:pt x="449" y="349"/>
                    <a:pt x="442" y="349"/>
                    <a:pt x="435" y="345"/>
                  </a:cubicBezTo>
                  <a:cubicBezTo>
                    <a:pt x="427" y="345"/>
                    <a:pt x="420" y="341"/>
                    <a:pt x="416" y="341"/>
                  </a:cubicBezTo>
                  <a:cubicBezTo>
                    <a:pt x="409" y="341"/>
                    <a:pt x="397" y="345"/>
                    <a:pt x="390" y="349"/>
                  </a:cubicBezTo>
                  <a:cubicBezTo>
                    <a:pt x="386" y="352"/>
                    <a:pt x="386" y="352"/>
                    <a:pt x="382" y="352"/>
                  </a:cubicBezTo>
                  <a:cubicBezTo>
                    <a:pt x="368" y="352"/>
                    <a:pt x="356" y="337"/>
                    <a:pt x="349" y="326"/>
                  </a:cubicBezTo>
                  <a:cubicBezTo>
                    <a:pt x="330" y="318"/>
                    <a:pt x="330" y="296"/>
                    <a:pt x="323" y="281"/>
                  </a:cubicBezTo>
                  <a:cubicBezTo>
                    <a:pt x="285" y="176"/>
                    <a:pt x="300" y="150"/>
                    <a:pt x="404" y="135"/>
                  </a:cubicBezTo>
                  <a:lnTo>
                    <a:pt x="431" y="135"/>
                  </a:lnTo>
                  <a:cubicBezTo>
                    <a:pt x="513" y="135"/>
                    <a:pt x="561" y="199"/>
                    <a:pt x="539" y="278"/>
                  </a:cubicBezTo>
                  <a:cubicBezTo>
                    <a:pt x="528" y="318"/>
                    <a:pt x="480" y="314"/>
                    <a:pt x="464" y="349"/>
                  </a:cubicBezTo>
                  <a:cubicBezTo>
                    <a:pt x="480" y="352"/>
                    <a:pt x="502" y="356"/>
                    <a:pt x="521" y="356"/>
                  </a:cubicBezTo>
                  <a:cubicBezTo>
                    <a:pt x="543" y="356"/>
                    <a:pt x="561" y="349"/>
                    <a:pt x="569" y="323"/>
                  </a:cubicBezTo>
                  <a:cubicBezTo>
                    <a:pt x="577" y="273"/>
                    <a:pt x="584" y="218"/>
                    <a:pt x="554" y="169"/>
                  </a:cubicBezTo>
                  <a:cubicBezTo>
                    <a:pt x="513" y="105"/>
                    <a:pt x="480" y="38"/>
                    <a:pt x="404" y="0"/>
                  </a:cubicBezTo>
                  <a:lnTo>
                    <a:pt x="404" y="4"/>
                  </a:lnTo>
                  <a:cubicBezTo>
                    <a:pt x="397" y="31"/>
                    <a:pt x="438" y="68"/>
                    <a:pt x="404" y="90"/>
                  </a:cubicBezTo>
                  <a:cubicBezTo>
                    <a:pt x="386" y="102"/>
                    <a:pt x="364" y="105"/>
                    <a:pt x="342" y="105"/>
                  </a:cubicBezTo>
                  <a:cubicBezTo>
                    <a:pt x="326" y="105"/>
                    <a:pt x="307" y="105"/>
                    <a:pt x="292" y="102"/>
                  </a:cubicBezTo>
                  <a:cubicBezTo>
                    <a:pt x="281" y="98"/>
                    <a:pt x="252" y="98"/>
                    <a:pt x="274" y="68"/>
                  </a:cubicBezTo>
                  <a:cubicBezTo>
                    <a:pt x="285" y="53"/>
                    <a:pt x="266" y="49"/>
                    <a:pt x="255" y="42"/>
                  </a:cubicBezTo>
                  <a:cubicBezTo>
                    <a:pt x="237" y="35"/>
                    <a:pt x="214" y="31"/>
                    <a:pt x="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1" name="Google Shape;48191;p44"/>
            <p:cNvSpPr/>
            <p:nvPr/>
          </p:nvSpPr>
          <p:spPr>
            <a:xfrm>
              <a:off x="-5307265" y="-1804473"/>
              <a:ext cx="15901" cy="14182"/>
            </a:xfrm>
            <a:custGeom>
              <a:avLst/>
              <a:gdLst/>
              <a:ahLst/>
              <a:cxnLst/>
              <a:rect l="l" t="t" r="r" b="b"/>
              <a:pathLst>
                <a:path w="333" h="297" extrusionOk="0">
                  <a:moveTo>
                    <a:pt x="123" y="0"/>
                  </a:moveTo>
                  <a:cubicBezTo>
                    <a:pt x="105" y="0"/>
                    <a:pt x="60" y="45"/>
                    <a:pt x="64" y="79"/>
                  </a:cubicBezTo>
                  <a:cubicBezTo>
                    <a:pt x="64" y="86"/>
                    <a:pt x="71" y="95"/>
                    <a:pt x="64" y="102"/>
                  </a:cubicBezTo>
                  <a:lnTo>
                    <a:pt x="56" y="102"/>
                  </a:lnTo>
                  <a:cubicBezTo>
                    <a:pt x="38" y="102"/>
                    <a:pt x="26" y="86"/>
                    <a:pt x="15" y="76"/>
                  </a:cubicBezTo>
                  <a:cubicBezTo>
                    <a:pt x="11" y="76"/>
                    <a:pt x="7" y="79"/>
                    <a:pt x="4" y="79"/>
                  </a:cubicBezTo>
                  <a:cubicBezTo>
                    <a:pt x="0" y="131"/>
                    <a:pt x="30" y="176"/>
                    <a:pt x="48" y="225"/>
                  </a:cubicBezTo>
                  <a:cubicBezTo>
                    <a:pt x="56" y="229"/>
                    <a:pt x="60" y="233"/>
                    <a:pt x="67" y="240"/>
                  </a:cubicBezTo>
                  <a:cubicBezTo>
                    <a:pt x="78" y="243"/>
                    <a:pt x="90" y="252"/>
                    <a:pt x="97" y="259"/>
                  </a:cubicBezTo>
                  <a:cubicBezTo>
                    <a:pt x="119" y="281"/>
                    <a:pt x="142" y="296"/>
                    <a:pt x="168" y="296"/>
                  </a:cubicBezTo>
                  <a:cubicBezTo>
                    <a:pt x="187" y="296"/>
                    <a:pt x="202" y="288"/>
                    <a:pt x="221" y="278"/>
                  </a:cubicBezTo>
                  <a:cubicBezTo>
                    <a:pt x="231" y="274"/>
                    <a:pt x="247" y="274"/>
                    <a:pt x="258" y="274"/>
                  </a:cubicBezTo>
                  <a:cubicBezTo>
                    <a:pt x="292" y="243"/>
                    <a:pt x="329" y="217"/>
                    <a:pt x="333" y="169"/>
                  </a:cubicBezTo>
                  <a:lnTo>
                    <a:pt x="333" y="169"/>
                  </a:lnTo>
                  <a:lnTo>
                    <a:pt x="329" y="173"/>
                  </a:lnTo>
                  <a:cubicBezTo>
                    <a:pt x="250" y="139"/>
                    <a:pt x="247" y="131"/>
                    <a:pt x="266" y="72"/>
                  </a:cubicBezTo>
                  <a:cubicBezTo>
                    <a:pt x="262" y="68"/>
                    <a:pt x="254" y="68"/>
                    <a:pt x="250" y="68"/>
                  </a:cubicBezTo>
                  <a:cubicBezTo>
                    <a:pt x="231" y="68"/>
                    <a:pt x="231" y="86"/>
                    <a:pt x="228" y="102"/>
                  </a:cubicBezTo>
                  <a:cubicBezTo>
                    <a:pt x="224" y="117"/>
                    <a:pt x="217" y="128"/>
                    <a:pt x="202" y="128"/>
                  </a:cubicBezTo>
                  <a:cubicBezTo>
                    <a:pt x="183" y="124"/>
                    <a:pt x="179" y="105"/>
                    <a:pt x="187" y="98"/>
                  </a:cubicBezTo>
                  <a:cubicBezTo>
                    <a:pt x="221" y="38"/>
                    <a:pt x="145" y="38"/>
                    <a:pt x="131" y="5"/>
                  </a:cubicBezTo>
                  <a:cubicBezTo>
                    <a:pt x="131" y="0"/>
                    <a:pt x="127"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2" name="Google Shape;48192;p44"/>
            <p:cNvSpPr/>
            <p:nvPr/>
          </p:nvSpPr>
          <p:spPr>
            <a:xfrm>
              <a:off x="-5696762" y="-1992990"/>
              <a:ext cx="22681" cy="19912"/>
            </a:xfrm>
            <a:custGeom>
              <a:avLst/>
              <a:gdLst/>
              <a:ahLst/>
              <a:cxnLst/>
              <a:rect l="l" t="t" r="r" b="b"/>
              <a:pathLst>
                <a:path w="475" h="417" extrusionOk="0">
                  <a:moveTo>
                    <a:pt x="285" y="1"/>
                  </a:moveTo>
                  <a:cubicBezTo>
                    <a:pt x="221" y="80"/>
                    <a:pt x="138" y="135"/>
                    <a:pt x="34" y="154"/>
                  </a:cubicBezTo>
                  <a:cubicBezTo>
                    <a:pt x="26" y="158"/>
                    <a:pt x="23" y="162"/>
                    <a:pt x="15" y="170"/>
                  </a:cubicBezTo>
                  <a:cubicBezTo>
                    <a:pt x="4" y="173"/>
                    <a:pt x="0" y="185"/>
                    <a:pt x="8" y="196"/>
                  </a:cubicBezTo>
                  <a:cubicBezTo>
                    <a:pt x="34" y="233"/>
                    <a:pt x="34" y="289"/>
                    <a:pt x="90" y="304"/>
                  </a:cubicBezTo>
                  <a:cubicBezTo>
                    <a:pt x="64" y="240"/>
                    <a:pt x="86" y="196"/>
                    <a:pt x="143" y="158"/>
                  </a:cubicBezTo>
                  <a:cubicBezTo>
                    <a:pt x="154" y="151"/>
                    <a:pt x="169" y="140"/>
                    <a:pt x="183" y="140"/>
                  </a:cubicBezTo>
                  <a:lnTo>
                    <a:pt x="191" y="140"/>
                  </a:lnTo>
                  <a:cubicBezTo>
                    <a:pt x="224" y="140"/>
                    <a:pt x="255" y="162"/>
                    <a:pt x="273" y="180"/>
                  </a:cubicBezTo>
                  <a:cubicBezTo>
                    <a:pt x="307" y="214"/>
                    <a:pt x="288" y="256"/>
                    <a:pt x="262" y="289"/>
                  </a:cubicBezTo>
                  <a:cubicBezTo>
                    <a:pt x="243" y="311"/>
                    <a:pt x="221" y="337"/>
                    <a:pt x="191" y="337"/>
                  </a:cubicBezTo>
                  <a:cubicBezTo>
                    <a:pt x="183" y="337"/>
                    <a:pt x="176" y="337"/>
                    <a:pt x="169" y="334"/>
                  </a:cubicBezTo>
                  <a:cubicBezTo>
                    <a:pt x="143" y="323"/>
                    <a:pt x="112" y="319"/>
                    <a:pt x="90" y="304"/>
                  </a:cubicBezTo>
                  <a:lnTo>
                    <a:pt x="90" y="304"/>
                  </a:lnTo>
                  <a:cubicBezTo>
                    <a:pt x="79" y="327"/>
                    <a:pt x="71" y="345"/>
                    <a:pt x="102" y="364"/>
                  </a:cubicBezTo>
                  <a:cubicBezTo>
                    <a:pt x="128" y="382"/>
                    <a:pt x="154" y="394"/>
                    <a:pt x="180" y="394"/>
                  </a:cubicBezTo>
                  <a:cubicBezTo>
                    <a:pt x="210" y="394"/>
                    <a:pt x="243" y="379"/>
                    <a:pt x="285" y="345"/>
                  </a:cubicBezTo>
                  <a:cubicBezTo>
                    <a:pt x="300" y="330"/>
                    <a:pt x="318" y="323"/>
                    <a:pt x="329" y="323"/>
                  </a:cubicBezTo>
                  <a:cubicBezTo>
                    <a:pt x="352" y="323"/>
                    <a:pt x="367" y="342"/>
                    <a:pt x="371" y="375"/>
                  </a:cubicBezTo>
                  <a:cubicBezTo>
                    <a:pt x="374" y="390"/>
                    <a:pt x="359" y="405"/>
                    <a:pt x="378" y="416"/>
                  </a:cubicBezTo>
                  <a:cubicBezTo>
                    <a:pt x="397" y="409"/>
                    <a:pt x="393" y="390"/>
                    <a:pt x="397" y="379"/>
                  </a:cubicBezTo>
                  <a:cubicBezTo>
                    <a:pt x="412" y="330"/>
                    <a:pt x="475" y="270"/>
                    <a:pt x="367" y="252"/>
                  </a:cubicBezTo>
                  <a:cubicBezTo>
                    <a:pt x="367" y="252"/>
                    <a:pt x="363" y="237"/>
                    <a:pt x="363" y="233"/>
                  </a:cubicBezTo>
                  <a:cubicBezTo>
                    <a:pt x="371" y="211"/>
                    <a:pt x="355" y="196"/>
                    <a:pt x="345" y="192"/>
                  </a:cubicBezTo>
                  <a:cubicBezTo>
                    <a:pt x="259" y="170"/>
                    <a:pt x="277" y="109"/>
                    <a:pt x="288" y="50"/>
                  </a:cubicBezTo>
                  <a:cubicBezTo>
                    <a:pt x="292" y="35"/>
                    <a:pt x="311" y="23"/>
                    <a:pt x="2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3" name="Google Shape;48193;p44"/>
            <p:cNvSpPr/>
            <p:nvPr/>
          </p:nvSpPr>
          <p:spPr>
            <a:xfrm>
              <a:off x="-5525053" y="-2193779"/>
              <a:ext cx="22538" cy="16140"/>
            </a:xfrm>
            <a:custGeom>
              <a:avLst/>
              <a:gdLst/>
              <a:ahLst/>
              <a:cxnLst/>
              <a:rect l="l" t="t" r="r" b="b"/>
              <a:pathLst>
                <a:path w="472" h="338" extrusionOk="0">
                  <a:moveTo>
                    <a:pt x="243" y="1"/>
                  </a:moveTo>
                  <a:cubicBezTo>
                    <a:pt x="232" y="1"/>
                    <a:pt x="221" y="1"/>
                    <a:pt x="206" y="5"/>
                  </a:cubicBezTo>
                  <a:cubicBezTo>
                    <a:pt x="248" y="42"/>
                    <a:pt x="310" y="61"/>
                    <a:pt x="329" y="120"/>
                  </a:cubicBezTo>
                  <a:cubicBezTo>
                    <a:pt x="307" y="154"/>
                    <a:pt x="341" y="196"/>
                    <a:pt x="307" y="222"/>
                  </a:cubicBezTo>
                  <a:cubicBezTo>
                    <a:pt x="262" y="240"/>
                    <a:pt x="221" y="263"/>
                    <a:pt x="176" y="263"/>
                  </a:cubicBezTo>
                  <a:cubicBezTo>
                    <a:pt x="150" y="263"/>
                    <a:pt x="124" y="255"/>
                    <a:pt x="98" y="236"/>
                  </a:cubicBezTo>
                  <a:cubicBezTo>
                    <a:pt x="34" y="177"/>
                    <a:pt x="38" y="132"/>
                    <a:pt x="101" y="75"/>
                  </a:cubicBezTo>
                  <a:cubicBezTo>
                    <a:pt x="108" y="68"/>
                    <a:pt x="117" y="57"/>
                    <a:pt x="127" y="46"/>
                  </a:cubicBezTo>
                  <a:lnTo>
                    <a:pt x="131" y="42"/>
                  </a:lnTo>
                  <a:cubicBezTo>
                    <a:pt x="158" y="42"/>
                    <a:pt x="180" y="34"/>
                    <a:pt x="191" y="5"/>
                  </a:cubicBezTo>
                  <a:lnTo>
                    <a:pt x="191" y="5"/>
                  </a:lnTo>
                  <a:cubicBezTo>
                    <a:pt x="161" y="12"/>
                    <a:pt x="135" y="27"/>
                    <a:pt x="101" y="31"/>
                  </a:cubicBezTo>
                  <a:cubicBezTo>
                    <a:pt x="56" y="34"/>
                    <a:pt x="30" y="65"/>
                    <a:pt x="15" y="109"/>
                  </a:cubicBezTo>
                  <a:cubicBezTo>
                    <a:pt x="8" y="136"/>
                    <a:pt x="15" y="162"/>
                    <a:pt x="8" y="188"/>
                  </a:cubicBezTo>
                  <a:cubicBezTo>
                    <a:pt x="1" y="244"/>
                    <a:pt x="15" y="266"/>
                    <a:pt x="72" y="270"/>
                  </a:cubicBezTo>
                  <a:cubicBezTo>
                    <a:pt x="101" y="270"/>
                    <a:pt x="124" y="274"/>
                    <a:pt x="146" y="293"/>
                  </a:cubicBezTo>
                  <a:cubicBezTo>
                    <a:pt x="184" y="322"/>
                    <a:pt x="221" y="337"/>
                    <a:pt x="251" y="337"/>
                  </a:cubicBezTo>
                  <a:cubicBezTo>
                    <a:pt x="292" y="337"/>
                    <a:pt x="326" y="308"/>
                    <a:pt x="360" y="255"/>
                  </a:cubicBezTo>
                  <a:cubicBezTo>
                    <a:pt x="374" y="263"/>
                    <a:pt x="393" y="270"/>
                    <a:pt x="408" y="277"/>
                  </a:cubicBezTo>
                  <a:cubicBezTo>
                    <a:pt x="419" y="281"/>
                    <a:pt x="431" y="289"/>
                    <a:pt x="441" y="289"/>
                  </a:cubicBezTo>
                  <a:cubicBezTo>
                    <a:pt x="445" y="289"/>
                    <a:pt x="453" y="285"/>
                    <a:pt x="460" y="277"/>
                  </a:cubicBezTo>
                  <a:cubicBezTo>
                    <a:pt x="472" y="263"/>
                    <a:pt x="467" y="244"/>
                    <a:pt x="460" y="225"/>
                  </a:cubicBezTo>
                  <a:cubicBezTo>
                    <a:pt x="453" y="196"/>
                    <a:pt x="431" y="173"/>
                    <a:pt x="405" y="151"/>
                  </a:cubicBezTo>
                  <a:cubicBezTo>
                    <a:pt x="374" y="128"/>
                    <a:pt x="348" y="106"/>
                    <a:pt x="329" y="65"/>
                  </a:cubicBezTo>
                  <a:cubicBezTo>
                    <a:pt x="310" y="20"/>
                    <a:pt x="284" y="1"/>
                    <a:pt x="2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4" name="Google Shape;48194;p44"/>
            <p:cNvSpPr/>
            <p:nvPr/>
          </p:nvSpPr>
          <p:spPr>
            <a:xfrm>
              <a:off x="-5522570" y="-2062753"/>
              <a:ext cx="20914" cy="14516"/>
            </a:xfrm>
            <a:custGeom>
              <a:avLst/>
              <a:gdLst/>
              <a:ahLst/>
              <a:cxnLst/>
              <a:rect l="l" t="t" r="r" b="b"/>
              <a:pathLst>
                <a:path w="438" h="304" extrusionOk="0">
                  <a:moveTo>
                    <a:pt x="113" y="0"/>
                  </a:moveTo>
                  <a:cubicBezTo>
                    <a:pt x="106" y="0"/>
                    <a:pt x="101" y="0"/>
                    <a:pt x="94" y="4"/>
                  </a:cubicBezTo>
                  <a:cubicBezTo>
                    <a:pt x="98" y="9"/>
                    <a:pt x="98" y="12"/>
                    <a:pt x="98" y="19"/>
                  </a:cubicBezTo>
                  <a:lnTo>
                    <a:pt x="113" y="19"/>
                  </a:lnTo>
                  <a:cubicBezTo>
                    <a:pt x="132" y="26"/>
                    <a:pt x="139" y="49"/>
                    <a:pt x="146" y="64"/>
                  </a:cubicBezTo>
                  <a:cubicBezTo>
                    <a:pt x="158" y="79"/>
                    <a:pt x="169" y="90"/>
                    <a:pt x="165" y="109"/>
                  </a:cubicBezTo>
                  <a:cubicBezTo>
                    <a:pt x="165" y="154"/>
                    <a:pt x="101" y="192"/>
                    <a:pt x="158" y="247"/>
                  </a:cubicBezTo>
                  <a:cubicBezTo>
                    <a:pt x="124" y="218"/>
                    <a:pt x="91" y="202"/>
                    <a:pt x="61" y="202"/>
                  </a:cubicBezTo>
                  <a:cubicBezTo>
                    <a:pt x="42" y="202"/>
                    <a:pt x="20" y="210"/>
                    <a:pt x="1" y="218"/>
                  </a:cubicBezTo>
                  <a:cubicBezTo>
                    <a:pt x="16" y="240"/>
                    <a:pt x="30" y="259"/>
                    <a:pt x="49" y="273"/>
                  </a:cubicBezTo>
                  <a:cubicBezTo>
                    <a:pt x="79" y="262"/>
                    <a:pt x="53" y="233"/>
                    <a:pt x="75" y="221"/>
                  </a:cubicBezTo>
                  <a:lnTo>
                    <a:pt x="75" y="221"/>
                  </a:lnTo>
                  <a:cubicBezTo>
                    <a:pt x="98" y="233"/>
                    <a:pt x="94" y="247"/>
                    <a:pt x="91" y="266"/>
                  </a:cubicBezTo>
                  <a:cubicBezTo>
                    <a:pt x="87" y="288"/>
                    <a:pt x="106" y="304"/>
                    <a:pt x="120" y="304"/>
                  </a:cubicBezTo>
                  <a:cubicBezTo>
                    <a:pt x="124" y="304"/>
                    <a:pt x="128" y="304"/>
                    <a:pt x="132" y="300"/>
                  </a:cubicBezTo>
                  <a:cubicBezTo>
                    <a:pt x="177" y="251"/>
                    <a:pt x="232" y="240"/>
                    <a:pt x="289" y="225"/>
                  </a:cubicBezTo>
                  <a:cubicBezTo>
                    <a:pt x="353" y="214"/>
                    <a:pt x="382" y="150"/>
                    <a:pt x="438" y="124"/>
                  </a:cubicBezTo>
                  <a:cubicBezTo>
                    <a:pt x="408" y="94"/>
                    <a:pt x="405" y="79"/>
                    <a:pt x="401" y="35"/>
                  </a:cubicBezTo>
                  <a:cubicBezTo>
                    <a:pt x="397" y="23"/>
                    <a:pt x="397" y="9"/>
                    <a:pt x="382" y="0"/>
                  </a:cubicBezTo>
                  <a:lnTo>
                    <a:pt x="375" y="0"/>
                  </a:lnTo>
                  <a:cubicBezTo>
                    <a:pt x="363" y="0"/>
                    <a:pt x="356" y="4"/>
                    <a:pt x="348" y="12"/>
                  </a:cubicBezTo>
                  <a:cubicBezTo>
                    <a:pt x="341" y="19"/>
                    <a:pt x="337" y="26"/>
                    <a:pt x="334" y="31"/>
                  </a:cubicBezTo>
                  <a:cubicBezTo>
                    <a:pt x="303" y="64"/>
                    <a:pt x="285" y="76"/>
                    <a:pt x="258" y="76"/>
                  </a:cubicBezTo>
                  <a:cubicBezTo>
                    <a:pt x="240" y="76"/>
                    <a:pt x="218" y="68"/>
                    <a:pt x="187" y="53"/>
                  </a:cubicBezTo>
                  <a:cubicBezTo>
                    <a:pt x="161" y="38"/>
                    <a:pt x="146"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5" name="Google Shape;48195;p44"/>
            <p:cNvSpPr/>
            <p:nvPr/>
          </p:nvSpPr>
          <p:spPr>
            <a:xfrm>
              <a:off x="-5314619" y="-1828061"/>
              <a:ext cx="16139" cy="14564"/>
            </a:xfrm>
            <a:custGeom>
              <a:avLst/>
              <a:gdLst/>
              <a:ahLst/>
              <a:cxnLst/>
              <a:rect l="l" t="t" r="r" b="b"/>
              <a:pathLst>
                <a:path w="338" h="305" extrusionOk="0">
                  <a:moveTo>
                    <a:pt x="210" y="1"/>
                  </a:moveTo>
                  <a:cubicBezTo>
                    <a:pt x="210" y="31"/>
                    <a:pt x="225" y="65"/>
                    <a:pt x="199" y="91"/>
                  </a:cubicBezTo>
                  <a:cubicBezTo>
                    <a:pt x="192" y="102"/>
                    <a:pt x="192" y="109"/>
                    <a:pt x="195" y="121"/>
                  </a:cubicBezTo>
                  <a:cubicBezTo>
                    <a:pt x="195" y="136"/>
                    <a:pt x="225" y="140"/>
                    <a:pt x="206" y="158"/>
                  </a:cubicBezTo>
                  <a:lnTo>
                    <a:pt x="199" y="158"/>
                  </a:lnTo>
                  <a:cubicBezTo>
                    <a:pt x="169" y="154"/>
                    <a:pt x="176" y="136"/>
                    <a:pt x="173" y="118"/>
                  </a:cubicBezTo>
                  <a:cubicBezTo>
                    <a:pt x="169" y="95"/>
                    <a:pt x="173" y="73"/>
                    <a:pt x="184" y="50"/>
                  </a:cubicBezTo>
                  <a:cubicBezTo>
                    <a:pt x="180" y="46"/>
                    <a:pt x="180" y="46"/>
                    <a:pt x="176" y="46"/>
                  </a:cubicBezTo>
                  <a:cubicBezTo>
                    <a:pt x="150" y="46"/>
                    <a:pt x="139" y="65"/>
                    <a:pt x="120" y="73"/>
                  </a:cubicBezTo>
                  <a:cubicBezTo>
                    <a:pt x="94" y="87"/>
                    <a:pt x="87" y="113"/>
                    <a:pt x="75" y="140"/>
                  </a:cubicBezTo>
                  <a:cubicBezTo>
                    <a:pt x="71" y="147"/>
                    <a:pt x="64" y="147"/>
                    <a:pt x="61" y="147"/>
                  </a:cubicBezTo>
                  <a:cubicBezTo>
                    <a:pt x="57" y="147"/>
                    <a:pt x="49" y="144"/>
                    <a:pt x="42" y="140"/>
                  </a:cubicBezTo>
                  <a:cubicBezTo>
                    <a:pt x="35" y="136"/>
                    <a:pt x="27" y="132"/>
                    <a:pt x="19" y="132"/>
                  </a:cubicBezTo>
                  <a:cubicBezTo>
                    <a:pt x="12" y="132"/>
                    <a:pt x="8" y="136"/>
                    <a:pt x="4" y="140"/>
                  </a:cubicBezTo>
                  <a:cubicBezTo>
                    <a:pt x="1" y="144"/>
                    <a:pt x="1" y="154"/>
                    <a:pt x="1" y="162"/>
                  </a:cubicBezTo>
                  <a:cubicBezTo>
                    <a:pt x="1" y="188"/>
                    <a:pt x="27" y="199"/>
                    <a:pt x="35" y="222"/>
                  </a:cubicBezTo>
                  <a:cubicBezTo>
                    <a:pt x="75" y="282"/>
                    <a:pt x="132" y="304"/>
                    <a:pt x="199" y="304"/>
                  </a:cubicBezTo>
                  <a:lnTo>
                    <a:pt x="237" y="304"/>
                  </a:lnTo>
                  <a:cubicBezTo>
                    <a:pt x="244" y="301"/>
                    <a:pt x="251" y="301"/>
                    <a:pt x="263" y="301"/>
                  </a:cubicBezTo>
                  <a:lnTo>
                    <a:pt x="281" y="301"/>
                  </a:lnTo>
                  <a:cubicBezTo>
                    <a:pt x="296" y="301"/>
                    <a:pt x="315" y="297"/>
                    <a:pt x="330" y="278"/>
                  </a:cubicBezTo>
                  <a:lnTo>
                    <a:pt x="322" y="278"/>
                  </a:lnTo>
                  <a:cubicBezTo>
                    <a:pt x="318" y="278"/>
                    <a:pt x="311" y="278"/>
                    <a:pt x="304" y="282"/>
                  </a:cubicBezTo>
                  <a:lnTo>
                    <a:pt x="285" y="282"/>
                  </a:lnTo>
                  <a:cubicBezTo>
                    <a:pt x="273" y="282"/>
                    <a:pt x="263" y="282"/>
                    <a:pt x="251" y="275"/>
                  </a:cubicBezTo>
                  <a:cubicBezTo>
                    <a:pt x="270" y="256"/>
                    <a:pt x="318" y="266"/>
                    <a:pt x="296" y="222"/>
                  </a:cubicBezTo>
                  <a:cubicBezTo>
                    <a:pt x="289" y="214"/>
                    <a:pt x="299" y="203"/>
                    <a:pt x="311" y="199"/>
                  </a:cubicBezTo>
                  <a:cubicBezTo>
                    <a:pt x="326" y="196"/>
                    <a:pt x="337" y="192"/>
                    <a:pt x="330" y="173"/>
                  </a:cubicBezTo>
                  <a:cubicBezTo>
                    <a:pt x="326" y="166"/>
                    <a:pt x="318" y="162"/>
                    <a:pt x="311" y="162"/>
                  </a:cubicBezTo>
                  <a:cubicBezTo>
                    <a:pt x="304" y="162"/>
                    <a:pt x="296" y="166"/>
                    <a:pt x="289" y="170"/>
                  </a:cubicBezTo>
                  <a:cubicBezTo>
                    <a:pt x="285" y="173"/>
                    <a:pt x="277" y="177"/>
                    <a:pt x="270" y="177"/>
                  </a:cubicBezTo>
                  <a:cubicBezTo>
                    <a:pt x="266" y="177"/>
                    <a:pt x="263" y="177"/>
                    <a:pt x="259" y="170"/>
                  </a:cubicBezTo>
                  <a:cubicBezTo>
                    <a:pt x="251" y="140"/>
                    <a:pt x="285" y="125"/>
                    <a:pt x="289" y="95"/>
                  </a:cubicBezTo>
                  <a:cubicBezTo>
                    <a:pt x="247" y="91"/>
                    <a:pt x="221" y="76"/>
                    <a:pt x="237" y="28"/>
                  </a:cubicBezTo>
                  <a:cubicBezTo>
                    <a:pt x="240" y="13"/>
                    <a:pt x="225" y="5"/>
                    <a:pt x="2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6" name="Google Shape;48196;p44"/>
            <p:cNvSpPr/>
            <p:nvPr/>
          </p:nvSpPr>
          <p:spPr>
            <a:xfrm>
              <a:off x="-5400282" y="-2117379"/>
              <a:ext cx="33568" cy="31515"/>
            </a:xfrm>
            <a:custGeom>
              <a:avLst/>
              <a:gdLst/>
              <a:ahLst/>
              <a:cxnLst/>
              <a:rect l="l" t="t" r="r" b="b"/>
              <a:pathLst>
                <a:path w="703" h="660" extrusionOk="0">
                  <a:moveTo>
                    <a:pt x="124" y="1"/>
                  </a:moveTo>
                  <a:cubicBezTo>
                    <a:pt x="97" y="1"/>
                    <a:pt x="86" y="23"/>
                    <a:pt x="79" y="49"/>
                  </a:cubicBezTo>
                  <a:cubicBezTo>
                    <a:pt x="71" y="71"/>
                    <a:pt x="71" y="106"/>
                    <a:pt x="57" y="116"/>
                  </a:cubicBezTo>
                  <a:cubicBezTo>
                    <a:pt x="0" y="150"/>
                    <a:pt x="16" y="206"/>
                    <a:pt x="7" y="255"/>
                  </a:cubicBezTo>
                  <a:cubicBezTo>
                    <a:pt x="0" y="289"/>
                    <a:pt x="26" y="318"/>
                    <a:pt x="23" y="352"/>
                  </a:cubicBezTo>
                  <a:cubicBezTo>
                    <a:pt x="26" y="352"/>
                    <a:pt x="30" y="352"/>
                    <a:pt x="38" y="349"/>
                  </a:cubicBezTo>
                  <a:cubicBezTo>
                    <a:pt x="26" y="195"/>
                    <a:pt x="64" y="124"/>
                    <a:pt x="187" y="68"/>
                  </a:cubicBezTo>
                  <a:cubicBezTo>
                    <a:pt x="214" y="53"/>
                    <a:pt x="240" y="35"/>
                    <a:pt x="269" y="35"/>
                  </a:cubicBezTo>
                  <a:cubicBezTo>
                    <a:pt x="281" y="35"/>
                    <a:pt x="288" y="38"/>
                    <a:pt x="304" y="42"/>
                  </a:cubicBezTo>
                  <a:cubicBezTo>
                    <a:pt x="318" y="38"/>
                    <a:pt x="337" y="35"/>
                    <a:pt x="356" y="35"/>
                  </a:cubicBezTo>
                  <a:cubicBezTo>
                    <a:pt x="419" y="35"/>
                    <a:pt x="487" y="64"/>
                    <a:pt x="509" y="116"/>
                  </a:cubicBezTo>
                  <a:cubicBezTo>
                    <a:pt x="523" y="143"/>
                    <a:pt x="535" y="169"/>
                    <a:pt x="561" y="180"/>
                  </a:cubicBezTo>
                  <a:cubicBezTo>
                    <a:pt x="587" y="195"/>
                    <a:pt x="602" y="228"/>
                    <a:pt x="599" y="244"/>
                  </a:cubicBezTo>
                  <a:cubicBezTo>
                    <a:pt x="587" y="292"/>
                    <a:pt x="609" y="345"/>
                    <a:pt x="583" y="390"/>
                  </a:cubicBezTo>
                  <a:cubicBezTo>
                    <a:pt x="591" y="416"/>
                    <a:pt x="565" y="442"/>
                    <a:pt x="587" y="468"/>
                  </a:cubicBezTo>
                  <a:cubicBezTo>
                    <a:pt x="654" y="502"/>
                    <a:pt x="658" y="520"/>
                    <a:pt x="602" y="554"/>
                  </a:cubicBezTo>
                  <a:cubicBezTo>
                    <a:pt x="557" y="584"/>
                    <a:pt x="618" y="618"/>
                    <a:pt x="587" y="644"/>
                  </a:cubicBezTo>
                  <a:cubicBezTo>
                    <a:pt x="591" y="647"/>
                    <a:pt x="599" y="651"/>
                    <a:pt x="602" y="659"/>
                  </a:cubicBezTo>
                  <a:cubicBezTo>
                    <a:pt x="606" y="651"/>
                    <a:pt x="613" y="647"/>
                    <a:pt x="618" y="640"/>
                  </a:cubicBezTo>
                  <a:cubicBezTo>
                    <a:pt x="613" y="606"/>
                    <a:pt x="609" y="577"/>
                    <a:pt x="651" y="554"/>
                  </a:cubicBezTo>
                  <a:cubicBezTo>
                    <a:pt x="699" y="528"/>
                    <a:pt x="703" y="480"/>
                    <a:pt x="662" y="438"/>
                  </a:cubicBezTo>
                  <a:cubicBezTo>
                    <a:pt x="640" y="416"/>
                    <a:pt x="644" y="394"/>
                    <a:pt x="640" y="363"/>
                  </a:cubicBezTo>
                  <a:cubicBezTo>
                    <a:pt x="635" y="304"/>
                    <a:pt x="647" y="237"/>
                    <a:pt x="599" y="180"/>
                  </a:cubicBezTo>
                  <a:cubicBezTo>
                    <a:pt x="561" y="143"/>
                    <a:pt x="531" y="94"/>
                    <a:pt x="494" y="57"/>
                  </a:cubicBezTo>
                  <a:cubicBezTo>
                    <a:pt x="456" y="19"/>
                    <a:pt x="408" y="9"/>
                    <a:pt x="359" y="9"/>
                  </a:cubicBezTo>
                  <a:cubicBezTo>
                    <a:pt x="344" y="9"/>
                    <a:pt x="330" y="9"/>
                    <a:pt x="314" y="12"/>
                  </a:cubicBezTo>
                  <a:cubicBezTo>
                    <a:pt x="304" y="4"/>
                    <a:pt x="292" y="4"/>
                    <a:pt x="277" y="4"/>
                  </a:cubicBezTo>
                  <a:cubicBezTo>
                    <a:pt x="266" y="4"/>
                    <a:pt x="251" y="4"/>
                    <a:pt x="236" y="9"/>
                  </a:cubicBezTo>
                  <a:cubicBezTo>
                    <a:pt x="221" y="12"/>
                    <a:pt x="206" y="16"/>
                    <a:pt x="191" y="16"/>
                  </a:cubicBezTo>
                  <a:cubicBezTo>
                    <a:pt x="180" y="16"/>
                    <a:pt x="169" y="12"/>
                    <a:pt x="157" y="9"/>
                  </a:cubicBezTo>
                  <a:cubicBezTo>
                    <a:pt x="142" y="1"/>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7" name="Google Shape;48197;p44"/>
            <p:cNvSpPr/>
            <p:nvPr/>
          </p:nvSpPr>
          <p:spPr>
            <a:xfrm>
              <a:off x="-5614489" y="-2145742"/>
              <a:ext cx="20055" cy="15232"/>
            </a:xfrm>
            <a:custGeom>
              <a:avLst/>
              <a:gdLst/>
              <a:ahLst/>
              <a:cxnLst/>
              <a:rect l="l" t="t" r="r" b="b"/>
              <a:pathLst>
                <a:path w="420" h="319" extrusionOk="0">
                  <a:moveTo>
                    <a:pt x="251" y="1"/>
                  </a:moveTo>
                  <a:cubicBezTo>
                    <a:pt x="199" y="1"/>
                    <a:pt x="165" y="30"/>
                    <a:pt x="128" y="105"/>
                  </a:cubicBezTo>
                  <a:cubicBezTo>
                    <a:pt x="124" y="109"/>
                    <a:pt x="124" y="113"/>
                    <a:pt x="120" y="116"/>
                  </a:cubicBezTo>
                  <a:cubicBezTo>
                    <a:pt x="113" y="127"/>
                    <a:pt x="102" y="135"/>
                    <a:pt x="90" y="135"/>
                  </a:cubicBezTo>
                  <a:cubicBezTo>
                    <a:pt x="83" y="135"/>
                    <a:pt x="75" y="132"/>
                    <a:pt x="71" y="116"/>
                  </a:cubicBezTo>
                  <a:cubicBezTo>
                    <a:pt x="68" y="90"/>
                    <a:pt x="61" y="82"/>
                    <a:pt x="49" y="82"/>
                  </a:cubicBezTo>
                  <a:cubicBezTo>
                    <a:pt x="42" y="82"/>
                    <a:pt x="35" y="87"/>
                    <a:pt x="27" y="90"/>
                  </a:cubicBezTo>
                  <a:cubicBezTo>
                    <a:pt x="19" y="94"/>
                    <a:pt x="12" y="98"/>
                    <a:pt x="4" y="98"/>
                  </a:cubicBezTo>
                  <a:lnTo>
                    <a:pt x="1" y="94"/>
                  </a:lnTo>
                  <a:lnTo>
                    <a:pt x="1" y="94"/>
                  </a:lnTo>
                  <a:cubicBezTo>
                    <a:pt x="57" y="165"/>
                    <a:pt x="80" y="262"/>
                    <a:pt x="173" y="299"/>
                  </a:cubicBezTo>
                  <a:cubicBezTo>
                    <a:pt x="195" y="311"/>
                    <a:pt x="214" y="318"/>
                    <a:pt x="237" y="318"/>
                  </a:cubicBezTo>
                  <a:cubicBezTo>
                    <a:pt x="251" y="318"/>
                    <a:pt x="266" y="311"/>
                    <a:pt x="285" y="299"/>
                  </a:cubicBezTo>
                  <a:cubicBezTo>
                    <a:pt x="270" y="273"/>
                    <a:pt x="259" y="251"/>
                    <a:pt x="270" y="221"/>
                  </a:cubicBezTo>
                  <a:cubicBezTo>
                    <a:pt x="281" y="203"/>
                    <a:pt x="266" y="187"/>
                    <a:pt x="259" y="172"/>
                  </a:cubicBezTo>
                  <a:lnTo>
                    <a:pt x="254" y="172"/>
                  </a:lnTo>
                  <a:cubicBezTo>
                    <a:pt x="244" y="172"/>
                    <a:pt x="237" y="176"/>
                    <a:pt x="228" y="180"/>
                  </a:cubicBezTo>
                  <a:cubicBezTo>
                    <a:pt x="221" y="184"/>
                    <a:pt x="214" y="187"/>
                    <a:pt x="210" y="187"/>
                  </a:cubicBezTo>
                  <a:lnTo>
                    <a:pt x="210" y="184"/>
                  </a:lnTo>
                  <a:cubicBezTo>
                    <a:pt x="218" y="135"/>
                    <a:pt x="165" y="101"/>
                    <a:pt x="195" y="56"/>
                  </a:cubicBezTo>
                  <a:cubicBezTo>
                    <a:pt x="206" y="37"/>
                    <a:pt x="221" y="34"/>
                    <a:pt x="240" y="34"/>
                  </a:cubicBezTo>
                  <a:lnTo>
                    <a:pt x="254" y="34"/>
                  </a:lnTo>
                  <a:cubicBezTo>
                    <a:pt x="330" y="45"/>
                    <a:pt x="330" y="42"/>
                    <a:pt x="337" y="135"/>
                  </a:cubicBezTo>
                  <a:cubicBezTo>
                    <a:pt x="363" y="146"/>
                    <a:pt x="385" y="161"/>
                    <a:pt x="416" y="161"/>
                  </a:cubicBezTo>
                  <a:lnTo>
                    <a:pt x="420" y="161"/>
                  </a:lnTo>
                  <a:cubicBezTo>
                    <a:pt x="401" y="127"/>
                    <a:pt x="382" y="98"/>
                    <a:pt x="378" y="60"/>
                  </a:cubicBezTo>
                  <a:cubicBezTo>
                    <a:pt x="375" y="37"/>
                    <a:pt x="367" y="30"/>
                    <a:pt x="349" y="23"/>
                  </a:cubicBezTo>
                  <a:cubicBezTo>
                    <a:pt x="307" y="8"/>
                    <a:pt x="277"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8" name="Google Shape;48198;p44"/>
            <p:cNvSpPr/>
            <p:nvPr/>
          </p:nvSpPr>
          <p:spPr>
            <a:xfrm>
              <a:off x="-5593431" y="-2053632"/>
              <a:ext cx="13275" cy="11985"/>
            </a:xfrm>
            <a:custGeom>
              <a:avLst/>
              <a:gdLst/>
              <a:ahLst/>
              <a:cxnLst/>
              <a:rect l="l" t="t" r="r" b="b"/>
              <a:pathLst>
                <a:path w="278" h="251" extrusionOk="0">
                  <a:moveTo>
                    <a:pt x="139" y="1"/>
                  </a:moveTo>
                  <a:cubicBezTo>
                    <a:pt x="31" y="1"/>
                    <a:pt x="1" y="116"/>
                    <a:pt x="53" y="206"/>
                  </a:cubicBezTo>
                  <a:cubicBezTo>
                    <a:pt x="72" y="236"/>
                    <a:pt x="101" y="251"/>
                    <a:pt x="136" y="251"/>
                  </a:cubicBezTo>
                  <a:cubicBezTo>
                    <a:pt x="146" y="251"/>
                    <a:pt x="162" y="247"/>
                    <a:pt x="177" y="244"/>
                  </a:cubicBezTo>
                  <a:cubicBezTo>
                    <a:pt x="195" y="239"/>
                    <a:pt x="206" y="213"/>
                    <a:pt x="229" y="213"/>
                  </a:cubicBezTo>
                  <a:cubicBezTo>
                    <a:pt x="232" y="213"/>
                    <a:pt x="236" y="217"/>
                    <a:pt x="240" y="217"/>
                  </a:cubicBezTo>
                  <a:cubicBezTo>
                    <a:pt x="255" y="210"/>
                    <a:pt x="255" y="199"/>
                    <a:pt x="255" y="187"/>
                  </a:cubicBezTo>
                  <a:cubicBezTo>
                    <a:pt x="244" y="158"/>
                    <a:pt x="277" y="139"/>
                    <a:pt x="277" y="105"/>
                  </a:cubicBezTo>
                  <a:cubicBezTo>
                    <a:pt x="277" y="34"/>
                    <a:pt x="225" y="23"/>
                    <a:pt x="177" y="1"/>
                  </a:cubicBezTo>
                  <a:cubicBezTo>
                    <a:pt x="169" y="1"/>
                    <a:pt x="162" y="4"/>
                    <a:pt x="158" y="4"/>
                  </a:cubicBezTo>
                  <a:lnTo>
                    <a:pt x="154" y="4"/>
                  </a:lnTo>
                  <a:cubicBezTo>
                    <a:pt x="146" y="1"/>
                    <a:pt x="143"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9" name="Google Shape;48199;p44"/>
            <p:cNvSpPr/>
            <p:nvPr/>
          </p:nvSpPr>
          <p:spPr>
            <a:xfrm>
              <a:off x="-5190707" y="-1557749"/>
              <a:ext cx="18240" cy="17858"/>
            </a:xfrm>
            <a:custGeom>
              <a:avLst/>
              <a:gdLst/>
              <a:ahLst/>
              <a:cxnLst/>
              <a:rect l="l" t="t" r="r" b="b"/>
              <a:pathLst>
                <a:path w="382" h="374" extrusionOk="0">
                  <a:moveTo>
                    <a:pt x="190" y="131"/>
                  </a:moveTo>
                  <a:cubicBezTo>
                    <a:pt x="232" y="131"/>
                    <a:pt x="292" y="168"/>
                    <a:pt x="306" y="206"/>
                  </a:cubicBezTo>
                  <a:cubicBezTo>
                    <a:pt x="325" y="250"/>
                    <a:pt x="299" y="284"/>
                    <a:pt x="269" y="310"/>
                  </a:cubicBezTo>
                  <a:cubicBezTo>
                    <a:pt x="258" y="321"/>
                    <a:pt x="243" y="325"/>
                    <a:pt x="232" y="325"/>
                  </a:cubicBezTo>
                  <a:cubicBezTo>
                    <a:pt x="206" y="325"/>
                    <a:pt x="183" y="306"/>
                    <a:pt x="161" y="292"/>
                  </a:cubicBezTo>
                  <a:cubicBezTo>
                    <a:pt x="135" y="273"/>
                    <a:pt x="123" y="247"/>
                    <a:pt x="123" y="216"/>
                  </a:cubicBezTo>
                  <a:cubicBezTo>
                    <a:pt x="127" y="176"/>
                    <a:pt x="135" y="135"/>
                    <a:pt x="187" y="131"/>
                  </a:cubicBezTo>
                  <a:close/>
                  <a:moveTo>
                    <a:pt x="280" y="0"/>
                  </a:moveTo>
                  <a:cubicBezTo>
                    <a:pt x="276" y="0"/>
                    <a:pt x="273" y="0"/>
                    <a:pt x="269" y="7"/>
                  </a:cubicBezTo>
                  <a:cubicBezTo>
                    <a:pt x="243" y="49"/>
                    <a:pt x="190" y="56"/>
                    <a:pt x="161" y="86"/>
                  </a:cubicBezTo>
                  <a:cubicBezTo>
                    <a:pt x="119" y="127"/>
                    <a:pt x="78" y="138"/>
                    <a:pt x="30" y="138"/>
                  </a:cubicBezTo>
                  <a:cubicBezTo>
                    <a:pt x="19" y="138"/>
                    <a:pt x="7" y="138"/>
                    <a:pt x="0" y="135"/>
                  </a:cubicBezTo>
                  <a:lnTo>
                    <a:pt x="0" y="135"/>
                  </a:lnTo>
                  <a:cubicBezTo>
                    <a:pt x="37" y="194"/>
                    <a:pt x="78" y="247"/>
                    <a:pt x="112" y="302"/>
                  </a:cubicBezTo>
                  <a:cubicBezTo>
                    <a:pt x="145" y="363"/>
                    <a:pt x="154" y="373"/>
                    <a:pt x="183" y="373"/>
                  </a:cubicBezTo>
                  <a:cubicBezTo>
                    <a:pt x="198" y="373"/>
                    <a:pt x="216" y="370"/>
                    <a:pt x="247" y="370"/>
                  </a:cubicBezTo>
                  <a:cubicBezTo>
                    <a:pt x="318" y="363"/>
                    <a:pt x="333" y="318"/>
                    <a:pt x="355" y="273"/>
                  </a:cubicBezTo>
                  <a:cubicBezTo>
                    <a:pt x="381" y="224"/>
                    <a:pt x="355" y="161"/>
                    <a:pt x="299" y="138"/>
                  </a:cubicBezTo>
                  <a:cubicBezTo>
                    <a:pt x="269" y="127"/>
                    <a:pt x="273" y="109"/>
                    <a:pt x="284" y="90"/>
                  </a:cubicBezTo>
                  <a:cubicBezTo>
                    <a:pt x="292" y="75"/>
                    <a:pt x="302" y="64"/>
                    <a:pt x="314" y="52"/>
                  </a:cubicBezTo>
                  <a:cubicBezTo>
                    <a:pt x="329" y="37"/>
                    <a:pt x="325" y="26"/>
                    <a:pt x="311" y="14"/>
                  </a:cubicBezTo>
                  <a:cubicBezTo>
                    <a:pt x="302" y="7"/>
                    <a:pt x="292" y="0"/>
                    <a:pt x="2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0" name="Google Shape;48200;p44"/>
            <p:cNvSpPr/>
            <p:nvPr/>
          </p:nvSpPr>
          <p:spPr>
            <a:xfrm>
              <a:off x="-5571657" y="-1822475"/>
              <a:ext cx="21822" cy="15901"/>
            </a:xfrm>
            <a:custGeom>
              <a:avLst/>
              <a:gdLst/>
              <a:ahLst/>
              <a:cxnLst/>
              <a:rect l="l" t="t" r="r" b="b"/>
              <a:pathLst>
                <a:path w="457" h="333" extrusionOk="0">
                  <a:moveTo>
                    <a:pt x="352" y="213"/>
                  </a:moveTo>
                  <a:cubicBezTo>
                    <a:pt x="367" y="236"/>
                    <a:pt x="401" y="236"/>
                    <a:pt x="397" y="265"/>
                  </a:cubicBezTo>
                  <a:cubicBezTo>
                    <a:pt x="394" y="280"/>
                    <a:pt x="382" y="284"/>
                    <a:pt x="371" y="284"/>
                  </a:cubicBezTo>
                  <a:lnTo>
                    <a:pt x="337" y="284"/>
                  </a:lnTo>
                  <a:cubicBezTo>
                    <a:pt x="352" y="262"/>
                    <a:pt x="349" y="243"/>
                    <a:pt x="352" y="213"/>
                  </a:cubicBezTo>
                  <a:close/>
                  <a:moveTo>
                    <a:pt x="199" y="1"/>
                  </a:moveTo>
                  <a:cubicBezTo>
                    <a:pt x="177" y="41"/>
                    <a:pt x="125" y="23"/>
                    <a:pt x="98" y="53"/>
                  </a:cubicBezTo>
                  <a:cubicBezTo>
                    <a:pt x="128" y="68"/>
                    <a:pt x="147" y="90"/>
                    <a:pt x="116" y="120"/>
                  </a:cubicBezTo>
                  <a:cubicBezTo>
                    <a:pt x="109" y="127"/>
                    <a:pt x="102" y="131"/>
                    <a:pt x="90" y="131"/>
                  </a:cubicBezTo>
                  <a:cubicBezTo>
                    <a:pt x="75" y="131"/>
                    <a:pt x="61" y="116"/>
                    <a:pt x="46" y="101"/>
                  </a:cubicBezTo>
                  <a:cubicBezTo>
                    <a:pt x="35" y="90"/>
                    <a:pt x="35" y="71"/>
                    <a:pt x="35" y="56"/>
                  </a:cubicBezTo>
                  <a:lnTo>
                    <a:pt x="35" y="56"/>
                  </a:lnTo>
                  <a:cubicBezTo>
                    <a:pt x="1" y="86"/>
                    <a:pt x="8" y="116"/>
                    <a:pt x="42" y="127"/>
                  </a:cubicBezTo>
                  <a:cubicBezTo>
                    <a:pt x="106" y="149"/>
                    <a:pt x="113" y="194"/>
                    <a:pt x="113" y="247"/>
                  </a:cubicBezTo>
                  <a:cubicBezTo>
                    <a:pt x="113" y="258"/>
                    <a:pt x="120" y="265"/>
                    <a:pt x="128" y="273"/>
                  </a:cubicBezTo>
                  <a:cubicBezTo>
                    <a:pt x="132" y="239"/>
                    <a:pt x="109" y="206"/>
                    <a:pt x="135" y="176"/>
                  </a:cubicBezTo>
                  <a:cubicBezTo>
                    <a:pt x="139" y="149"/>
                    <a:pt x="151" y="142"/>
                    <a:pt x="169" y="142"/>
                  </a:cubicBezTo>
                  <a:cubicBezTo>
                    <a:pt x="177" y="142"/>
                    <a:pt x="184" y="142"/>
                    <a:pt x="195" y="146"/>
                  </a:cubicBezTo>
                  <a:cubicBezTo>
                    <a:pt x="218" y="149"/>
                    <a:pt x="232" y="172"/>
                    <a:pt x="247" y="184"/>
                  </a:cubicBezTo>
                  <a:cubicBezTo>
                    <a:pt x="289" y="225"/>
                    <a:pt x="270" y="258"/>
                    <a:pt x="229" y="280"/>
                  </a:cubicBezTo>
                  <a:cubicBezTo>
                    <a:pt x="214" y="292"/>
                    <a:pt x="195" y="296"/>
                    <a:pt x="180" y="299"/>
                  </a:cubicBezTo>
                  <a:lnTo>
                    <a:pt x="187" y="299"/>
                  </a:lnTo>
                  <a:cubicBezTo>
                    <a:pt x="251" y="299"/>
                    <a:pt x="315" y="306"/>
                    <a:pt x="375" y="329"/>
                  </a:cubicBezTo>
                  <a:cubicBezTo>
                    <a:pt x="382" y="333"/>
                    <a:pt x="386" y="333"/>
                    <a:pt x="394" y="333"/>
                  </a:cubicBezTo>
                  <a:cubicBezTo>
                    <a:pt x="416" y="333"/>
                    <a:pt x="439" y="310"/>
                    <a:pt x="446" y="280"/>
                  </a:cubicBezTo>
                  <a:cubicBezTo>
                    <a:pt x="456" y="251"/>
                    <a:pt x="434" y="236"/>
                    <a:pt x="408" y="225"/>
                  </a:cubicBezTo>
                  <a:cubicBezTo>
                    <a:pt x="334" y="187"/>
                    <a:pt x="270" y="123"/>
                    <a:pt x="266" y="45"/>
                  </a:cubicBezTo>
                  <a:cubicBezTo>
                    <a:pt x="263" y="8"/>
                    <a:pt x="251" y="4"/>
                    <a:pt x="237" y="4"/>
                  </a:cubicBezTo>
                  <a:lnTo>
                    <a:pt x="210" y="4"/>
                  </a:lnTo>
                  <a:cubicBezTo>
                    <a:pt x="206" y="4"/>
                    <a:pt x="203" y="4"/>
                    <a:pt x="1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1" name="Google Shape;48201;p44"/>
            <p:cNvSpPr/>
            <p:nvPr/>
          </p:nvSpPr>
          <p:spPr>
            <a:xfrm>
              <a:off x="-5228573" y="-1758919"/>
              <a:ext cx="19530" cy="17906"/>
            </a:xfrm>
            <a:custGeom>
              <a:avLst/>
              <a:gdLst/>
              <a:ahLst/>
              <a:cxnLst/>
              <a:rect l="l" t="t" r="r" b="b"/>
              <a:pathLst>
                <a:path w="409" h="375" extrusionOk="0">
                  <a:moveTo>
                    <a:pt x="153" y="38"/>
                  </a:moveTo>
                  <a:cubicBezTo>
                    <a:pt x="169" y="41"/>
                    <a:pt x="172" y="56"/>
                    <a:pt x="176" y="67"/>
                  </a:cubicBezTo>
                  <a:cubicBezTo>
                    <a:pt x="180" y="83"/>
                    <a:pt x="172" y="90"/>
                    <a:pt x="157" y="90"/>
                  </a:cubicBezTo>
                  <a:lnTo>
                    <a:pt x="153" y="90"/>
                  </a:lnTo>
                  <a:cubicBezTo>
                    <a:pt x="139" y="86"/>
                    <a:pt x="135" y="75"/>
                    <a:pt x="135" y="60"/>
                  </a:cubicBezTo>
                  <a:cubicBezTo>
                    <a:pt x="135" y="48"/>
                    <a:pt x="143" y="41"/>
                    <a:pt x="153" y="38"/>
                  </a:cubicBezTo>
                  <a:close/>
                  <a:moveTo>
                    <a:pt x="146" y="0"/>
                  </a:moveTo>
                  <a:cubicBezTo>
                    <a:pt x="120" y="19"/>
                    <a:pt x="101" y="52"/>
                    <a:pt x="60" y="52"/>
                  </a:cubicBezTo>
                  <a:lnTo>
                    <a:pt x="57" y="52"/>
                  </a:lnTo>
                  <a:cubicBezTo>
                    <a:pt x="41" y="52"/>
                    <a:pt x="41" y="71"/>
                    <a:pt x="41" y="83"/>
                  </a:cubicBezTo>
                  <a:cubicBezTo>
                    <a:pt x="53" y="105"/>
                    <a:pt x="79" y="90"/>
                    <a:pt x="98" y="105"/>
                  </a:cubicBezTo>
                  <a:cubicBezTo>
                    <a:pt x="79" y="116"/>
                    <a:pt x="60" y="131"/>
                    <a:pt x="49" y="131"/>
                  </a:cubicBezTo>
                  <a:cubicBezTo>
                    <a:pt x="34" y="131"/>
                    <a:pt x="27" y="119"/>
                    <a:pt x="27" y="86"/>
                  </a:cubicBezTo>
                  <a:cubicBezTo>
                    <a:pt x="5" y="101"/>
                    <a:pt x="0" y="138"/>
                    <a:pt x="8" y="145"/>
                  </a:cubicBezTo>
                  <a:cubicBezTo>
                    <a:pt x="57" y="179"/>
                    <a:pt x="64" y="258"/>
                    <a:pt x="135" y="269"/>
                  </a:cubicBezTo>
                  <a:cubicBezTo>
                    <a:pt x="139" y="228"/>
                    <a:pt x="98" y="172"/>
                    <a:pt x="172" y="153"/>
                  </a:cubicBezTo>
                  <a:cubicBezTo>
                    <a:pt x="188" y="153"/>
                    <a:pt x="198" y="145"/>
                    <a:pt x="210" y="138"/>
                  </a:cubicBezTo>
                  <a:cubicBezTo>
                    <a:pt x="224" y="123"/>
                    <a:pt x="236" y="116"/>
                    <a:pt x="247" y="116"/>
                  </a:cubicBezTo>
                  <a:cubicBezTo>
                    <a:pt x="262" y="116"/>
                    <a:pt x="277" y="127"/>
                    <a:pt x="292" y="153"/>
                  </a:cubicBezTo>
                  <a:cubicBezTo>
                    <a:pt x="329" y="195"/>
                    <a:pt x="341" y="235"/>
                    <a:pt x="341" y="288"/>
                  </a:cubicBezTo>
                  <a:cubicBezTo>
                    <a:pt x="341" y="325"/>
                    <a:pt x="322" y="336"/>
                    <a:pt x="292" y="336"/>
                  </a:cubicBezTo>
                  <a:lnTo>
                    <a:pt x="284" y="336"/>
                  </a:lnTo>
                  <a:cubicBezTo>
                    <a:pt x="262" y="366"/>
                    <a:pt x="232" y="352"/>
                    <a:pt x="206" y="359"/>
                  </a:cubicBezTo>
                  <a:cubicBezTo>
                    <a:pt x="229" y="370"/>
                    <a:pt x="247" y="374"/>
                    <a:pt x="269" y="374"/>
                  </a:cubicBezTo>
                  <a:cubicBezTo>
                    <a:pt x="310" y="374"/>
                    <a:pt x="352" y="355"/>
                    <a:pt x="389" y="325"/>
                  </a:cubicBezTo>
                  <a:cubicBezTo>
                    <a:pt x="400" y="321"/>
                    <a:pt x="408" y="310"/>
                    <a:pt x="400" y="302"/>
                  </a:cubicBezTo>
                  <a:cubicBezTo>
                    <a:pt x="348" y="247"/>
                    <a:pt x="381" y="172"/>
                    <a:pt x="359" y="109"/>
                  </a:cubicBezTo>
                  <a:lnTo>
                    <a:pt x="359" y="109"/>
                  </a:lnTo>
                  <a:cubicBezTo>
                    <a:pt x="341" y="112"/>
                    <a:pt x="337" y="135"/>
                    <a:pt x="314" y="138"/>
                  </a:cubicBezTo>
                  <a:cubicBezTo>
                    <a:pt x="300" y="105"/>
                    <a:pt x="322" y="83"/>
                    <a:pt x="341" y="60"/>
                  </a:cubicBezTo>
                  <a:lnTo>
                    <a:pt x="333" y="60"/>
                  </a:lnTo>
                  <a:cubicBezTo>
                    <a:pt x="319" y="60"/>
                    <a:pt x="303" y="56"/>
                    <a:pt x="288" y="48"/>
                  </a:cubicBezTo>
                  <a:cubicBezTo>
                    <a:pt x="274" y="45"/>
                    <a:pt x="262" y="38"/>
                    <a:pt x="247" y="38"/>
                  </a:cubicBezTo>
                  <a:cubicBezTo>
                    <a:pt x="240" y="38"/>
                    <a:pt x="236" y="41"/>
                    <a:pt x="232" y="41"/>
                  </a:cubicBezTo>
                  <a:lnTo>
                    <a:pt x="224" y="41"/>
                  </a:lnTo>
                  <a:cubicBezTo>
                    <a:pt x="210" y="41"/>
                    <a:pt x="198" y="30"/>
                    <a:pt x="188" y="19"/>
                  </a:cubicBezTo>
                  <a:cubicBezTo>
                    <a:pt x="180" y="11"/>
                    <a:pt x="169" y="0"/>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2" name="Google Shape;48202;p44"/>
            <p:cNvSpPr/>
            <p:nvPr/>
          </p:nvSpPr>
          <p:spPr>
            <a:xfrm>
              <a:off x="-5244999" y="-1966536"/>
              <a:ext cx="17190" cy="13227"/>
            </a:xfrm>
            <a:custGeom>
              <a:avLst/>
              <a:gdLst/>
              <a:ahLst/>
              <a:cxnLst/>
              <a:rect l="l" t="t" r="r" b="b"/>
              <a:pathLst>
                <a:path w="360" h="277" extrusionOk="0">
                  <a:moveTo>
                    <a:pt x="26" y="0"/>
                  </a:moveTo>
                  <a:cubicBezTo>
                    <a:pt x="0" y="16"/>
                    <a:pt x="26" y="49"/>
                    <a:pt x="0" y="64"/>
                  </a:cubicBezTo>
                  <a:cubicBezTo>
                    <a:pt x="12" y="94"/>
                    <a:pt x="12" y="131"/>
                    <a:pt x="30" y="154"/>
                  </a:cubicBezTo>
                  <a:cubicBezTo>
                    <a:pt x="71" y="199"/>
                    <a:pt x="30" y="195"/>
                    <a:pt x="0" y="206"/>
                  </a:cubicBezTo>
                  <a:lnTo>
                    <a:pt x="0" y="209"/>
                  </a:lnTo>
                  <a:cubicBezTo>
                    <a:pt x="75" y="228"/>
                    <a:pt x="135" y="277"/>
                    <a:pt x="210" y="277"/>
                  </a:cubicBezTo>
                  <a:cubicBezTo>
                    <a:pt x="225" y="277"/>
                    <a:pt x="240" y="273"/>
                    <a:pt x="254" y="270"/>
                  </a:cubicBezTo>
                  <a:cubicBezTo>
                    <a:pt x="270" y="262"/>
                    <a:pt x="270" y="251"/>
                    <a:pt x="270" y="236"/>
                  </a:cubicBezTo>
                  <a:lnTo>
                    <a:pt x="247" y="236"/>
                  </a:lnTo>
                  <a:cubicBezTo>
                    <a:pt x="236" y="236"/>
                    <a:pt x="225" y="236"/>
                    <a:pt x="218" y="228"/>
                  </a:cubicBezTo>
                  <a:cubicBezTo>
                    <a:pt x="206" y="218"/>
                    <a:pt x="183" y="209"/>
                    <a:pt x="202" y="192"/>
                  </a:cubicBezTo>
                  <a:cubicBezTo>
                    <a:pt x="214" y="183"/>
                    <a:pt x="221" y="161"/>
                    <a:pt x="236" y="161"/>
                  </a:cubicBezTo>
                  <a:lnTo>
                    <a:pt x="244" y="161"/>
                  </a:lnTo>
                  <a:cubicBezTo>
                    <a:pt x="266" y="176"/>
                    <a:pt x="307" y="192"/>
                    <a:pt x="285" y="236"/>
                  </a:cubicBezTo>
                  <a:lnTo>
                    <a:pt x="285" y="247"/>
                  </a:lnTo>
                  <a:cubicBezTo>
                    <a:pt x="322" y="247"/>
                    <a:pt x="337" y="218"/>
                    <a:pt x="359" y="199"/>
                  </a:cubicBezTo>
                  <a:lnTo>
                    <a:pt x="356" y="199"/>
                  </a:lnTo>
                  <a:cubicBezTo>
                    <a:pt x="333" y="199"/>
                    <a:pt x="318" y="187"/>
                    <a:pt x="311" y="169"/>
                  </a:cubicBezTo>
                  <a:cubicBezTo>
                    <a:pt x="259" y="128"/>
                    <a:pt x="228" y="68"/>
                    <a:pt x="187" y="19"/>
                  </a:cubicBezTo>
                  <a:cubicBezTo>
                    <a:pt x="166" y="70"/>
                    <a:pt x="130" y="75"/>
                    <a:pt x="88" y="75"/>
                  </a:cubicBezTo>
                  <a:cubicBezTo>
                    <a:pt x="77" y="75"/>
                    <a:pt x="66" y="74"/>
                    <a:pt x="55" y="74"/>
                  </a:cubicBezTo>
                  <a:cubicBezTo>
                    <a:pt x="48" y="74"/>
                    <a:pt x="42" y="75"/>
                    <a:pt x="35" y="75"/>
                  </a:cubicBezTo>
                  <a:cubicBezTo>
                    <a:pt x="49" y="45"/>
                    <a:pt x="75" y="12"/>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3" name="Google Shape;48203;p44"/>
            <p:cNvSpPr/>
            <p:nvPr/>
          </p:nvSpPr>
          <p:spPr>
            <a:xfrm>
              <a:off x="-5243758" y="-1974940"/>
              <a:ext cx="19482" cy="16522"/>
            </a:xfrm>
            <a:custGeom>
              <a:avLst/>
              <a:gdLst/>
              <a:ahLst/>
              <a:cxnLst/>
              <a:rect l="l" t="t" r="r" b="b"/>
              <a:pathLst>
                <a:path w="408" h="346" extrusionOk="0">
                  <a:moveTo>
                    <a:pt x="150" y="1"/>
                  </a:moveTo>
                  <a:cubicBezTo>
                    <a:pt x="113" y="4"/>
                    <a:pt x="124" y="61"/>
                    <a:pt x="87" y="61"/>
                  </a:cubicBezTo>
                  <a:lnTo>
                    <a:pt x="71" y="61"/>
                  </a:lnTo>
                  <a:cubicBezTo>
                    <a:pt x="49" y="90"/>
                    <a:pt x="27" y="116"/>
                    <a:pt x="0" y="147"/>
                  </a:cubicBezTo>
                  <a:lnTo>
                    <a:pt x="0" y="154"/>
                  </a:lnTo>
                  <a:lnTo>
                    <a:pt x="0" y="161"/>
                  </a:lnTo>
                  <a:cubicBezTo>
                    <a:pt x="16" y="161"/>
                    <a:pt x="31" y="154"/>
                    <a:pt x="42" y="154"/>
                  </a:cubicBezTo>
                  <a:cubicBezTo>
                    <a:pt x="53" y="154"/>
                    <a:pt x="68" y="158"/>
                    <a:pt x="76" y="180"/>
                  </a:cubicBezTo>
                  <a:cubicBezTo>
                    <a:pt x="83" y="195"/>
                    <a:pt x="94" y="202"/>
                    <a:pt x="109" y="202"/>
                  </a:cubicBezTo>
                  <a:cubicBezTo>
                    <a:pt x="116" y="202"/>
                    <a:pt x="124" y="199"/>
                    <a:pt x="135" y="199"/>
                  </a:cubicBezTo>
                  <a:cubicBezTo>
                    <a:pt x="143" y="195"/>
                    <a:pt x="150" y="195"/>
                    <a:pt x="157" y="195"/>
                  </a:cubicBezTo>
                  <a:lnTo>
                    <a:pt x="161" y="195"/>
                  </a:lnTo>
                  <a:cubicBezTo>
                    <a:pt x="161" y="158"/>
                    <a:pt x="180" y="147"/>
                    <a:pt x="206" y="147"/>
                  </a:cubicBezTo>
                  <a:lnTo>
                    <a:pt x="218" y="147"/>
                  </a:lnTo>
                  <a:cubicBezTo>
                    <a:pt x="225" y="113"/>
                    <a:pt x="180" y="113"/>
                    <a:pt x="192" y="76"/>
                  </a:cubicBezTo>
                  <a:lnTo>
                    <a:pt x="192" y="76"/>
                  </a:lnTo>
                  <a:cubicBezTo>
                    <a:pt x="204" y="93"/>
                    <a:pt x="220" y="94"/>
                    <a:pt x="237" y="94"/>
                  </a:cubicBezTo>
                  <a:cubicBezTo>
                    <a:pt x="239" y="94"/>
                    <a:pt x="242" y="94"/>
                    <a:pt x="244" y="94"/>
                  </a:cubicBezTo>
                  <a:cubicBezTo>
                    <a:pt x="255" y="94"/>
                    <a:pt x="266" y="94"/>
                    <a:pt x="278" y="98"/>
                  </a:cubicBezTo>
                  <a:cubicBezTo>
                    <a:pt x="251" y="132"/>
                    <a:pt x="251" y="158"/>
                    <a:pt x="296" y="166"/>
                  </a:cubicBezTo>
                  <a:cubicBezTo>
                    <a:pt x="259" y="214"/>
                    <a:pt x="330" y="259"/>
                    <a:pt x="292" y="307"/>
                  </a:cubicBezTo>
                  <a:cubicBezTo>
                    <a:pt x="288" y="318"/>
                    <a:pt x="288" y="333"/>
                    <a:pt x="285" y="345"/>
                  </a:cubicBezTo>
                  <a:cubicBezTo>
                    <a:pt x="304" y="345"/>
                    <a:pt x="311" y="333"/>
                    <a:pt x="323" y="318"/>
                  </a:cubicBezTo>
                  <a:cubicBezTo>
                    <a:pt x="330" y="304"/>
                    <a:pt x="337" y="292"/>
                    <a:pt x="356" y="292"/>
                  </a:cubicBezTo>
                  <a:lnTo>
                    <a:pt x="359" y="292"/>
                  </a:lnTo>
                  <a:cubicBezTo>
                    <a:pt x="408" y="214"/>
                    <a:pt x="375" y="150"/>
                    <a:pt x="326" y="87"/>
                  </a:cubicBezTo>
                  <a:cubicBezTo>
                    <a:pt x="311" y="76"/>
                    <a:pt x="288" y="80"/>
                    <a:pt x="278" y="61"/>
                  </a:cubicBezTo>
                  <a:cubicBezTo>
                    <a:pt x="266" y="57"/>
                    <a:pt x="262" y="35"/>
                    <a:pt x="247" y="35"/>
                  </a:cubicBezTo>
                  <a:lnTo>
                    <a:pt x="236" y="35"/>
                  </a:lnTo>
                  <a:cubicBezTo>
                    <a:pt x="228" y="38"/>
                    <a:pt x="225" y="42"/>
                    <a:pt x="218" y="42"/>
                  </a:cubicBezTo>
                  <a:cubicBezTo>
                    <a:pt x="206" y="42"/>
                    <a:pt x="195" y="31"/>
                    <a:pt x="188" y="19"/>
                  </a:cubicBezTo>
                  <a:cubicBezTo>
                    <a:pt x="176" y="12"/>
                    <a:pt x="16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4" name="Google Shape;48204;p44"/>
            <p:cNvSpPr/>
            <p:nvPr/>
          </p:nvSpPr>
          <p:spPr>
            <a:xfrm>
              <a:off x="-5337443" y="-1628992"/>
              <a:ext cx="15232" cy="19291"/>
            </a:xfrm>
            <a:custGeom>
              <a:avLst/>
              <a:gdLst/>
              <a:ahLst/>
              <a:cxnLst/>
              <a:rect l="l" t="t" r="r" b="b"/>
              <a:pathLst>
                <a:path w="319" h="404" extrusionOk="0">
                  <a:moveTo>
                    <a:pt x="149" y="0"/>
                  </a:moveTo>
                  <a:lnTo>
                    <a:pt x="149" y="0"/>
                  </a:lnTo>
                  <a:cubicBezTo>
                    <a:pt x="113" y="4"/>
                    <a:pt x="87" y="38"/>
                    <a:pt x="49" y="41"/>
                  </a:cubicBezTo>
                  <a:cubicBezTo>
                    <a:pt x="30" y="41"/>
                    <a:pt x="26" y="60"/>
                    <a:pt x="19" y="75"/>
                  </a:cubicBezTo>
                  <a:cubicBezTo>
                    <a:pt x="0" y="128"/>
                    <a:pt x="23" y="210"/>
                    <a:pt x="68" y="243"/>
                  </a:cubicBezTo>
                  <a:cubicBezTo>
                    <a:pt x="113" y="277"/>
                    <a:pt x="127" y="307"/>
                    <a:pt x="90" y="352"/>
                  </a:cubicBezTo>
                  <a:cubicBezTo>
                    <a:pt x="78" y="363"/>
                    <a:pt x="64" y="378"/>
                    <a:pt x="78" y="393"/>
                  </a:cubicBezTo>
                  <a:cubicBezTo>
                    <a:pt x="82" y="400"/>
                    <a:pt x="94" y="404"/>
                    <a:pt x="101" y="404"/>
                  </a:cubicBezTo>
                  <a:cubicBezTo>
                    <a:pt x="113" y="404"/>
                    <a:pt x="123" y="397"/>
                    <a:pt x="127" y="389"/>
                  </a:cubicBezTo>
                  <a:cubicBezTo>
                    <a:pt x="146" y="337"/>
                    <a:pt x="199" y="329"/>
                    <a:pt x="235" y="303"/>
                  </a:cubicBezTo>
                  <a:cubicBezTo>
                    <a:pt x="261" y="288"/>
                    <a:pt x="273" y="266"/>
                    <a:pt x="284" y="240"/>
                  </a:cubicBezTo>
                  <a:cubicBezTo>
                    <a:pt x="311" y="188"/>
                    <a:pt x="296" y="135"/>
                    <a:pt x="311" y="83"/>
                  </a:cubicBezTo>
                  <a:cubicBezTo>
                    <a:pt x="318" y="60"/>
                    <a:pt x="303" y="45"/>
                    <a:pt x="280" y="38"/>
                  </a:cubicBezTo>
                  <a:cubicBezTo>
                    <a:pt x="273" y="109"/>
                    <a:pt x="270" y="135"/>
                    <a:pt x="244" y="135"/>
                  </a:cubicBezTo>
                  <a:cubicBezTo>
                    <a:pt x="228" y="135"/>
                    <a:pt x="213" y="131"/>
                    <a:pt x="191" y="124"/>
                  </a:cubicBezTo>
                  <a:cubicBezTo>
                    <a:pt x="180" y="131"/>
                    <a:pt x="172" y="143"/>
                    <a:pt x="172" y="154"/>
                  </a:cubicBezTo>
                  <a:cubicBezTo>
                    <a:pt x="168" y="202"/>
                    <a:pt x="139" y="210"/>
                    <a:pt x="104" y="210"/>
                  </a:cubicBezTo>
                  <a:lnTo>
                    <a:pt x="82" y="210"/>
                  </a:lnTo>
                  <a:cubicBezTo>
                    <a:pt x="34" y="210"/>
                    <a:pt x="34" y="169"/>
                    <a:pt x="34" y="135"/>
                  </a:cubicBezTo>
                  <a:cubicBezTo>
                    <a:pt x="30" y="120"/>
                    <a:pt x="26" y="98"/>
                    <a:pt x="45" y="86"/>
                  </a:cubicBezTo>
                  <a:cubicBezTo>
                    <a:pt x="52" y="71"/>
                    <a:pt x="68" y="67"/>
                    <a:pt x="82" y="67"/>
                  </a:cubicBezTo>
                  <a:lnTo>
                    <a:pt x="90" y="67"/>
                  </a:lnTo>
                  <a:cubicBezTo>
                    <a:pt x="135" y="67"/>
                    <a:pt x="149" y="38"/>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5" name="Google Shape;48205;p44"/>
            <p:cNvSpPr/>
            <p:nvPr/>
          </p:nvSpPr>
          <p:spPr>
            <a:xfrm>
              <a:off x="-5253546" y="-2033673"/>
              <a:ext cx="13800" cy="12892"/>
            </a:xfrm>
            <a:custGeom>
              <a:avLst/>
              <a:gdLst/>
              <a:ahLst/>
              <a:cxnLst/>
              <a:rect l="l" t="t" r="r" b="b"/>
              <a:pathLst>
                <a:path w="289" h="270" extrusionOk="0">
                  <a:moveTo>
                    <a:pt x="67" y="1"/>
                  </a:moveTo>
                  <a:cubicBezTo>
                    <a:pt x="71" y="28"/>
                    <a:pt x="67" y="50"/>
                    <a:pt x="41" y="64"/>
                  </a:cubicBezTo>
                  <a:cubicBezTo>
                    <a:pt x="38" y="102"/>
                    <a:pt x="48" y="132"/>
                    <a:pt x="15" y="169"/>
                  </a:cubicBezTo>
                  <a:cubicBezTo>
                    <a:pt x="0" y="188"/>
                    <a:pt x="4" y="240"/>
                    <a:pt x="48" y="255"/>
                  </a:cubicBezTo>
                  <a:lnTo>
                    <a:pt x="52" y="255"/>
                  </a:lnTo>
                  <a:cubicBezTo>
                    <a:pt x="34" y="229"/>
                    <a:pt x="64" y="218"/>
                    <a:pt x="75" y="207"/>
                  </a:cubicBezTo>
                  <a:cubicBezTo>
                    <a:pt x="83" y="199"/>
                    <a:pt x="86" y="195"/>
                    <a:pt x="90" y="195"/>
                  </a:cubicBezTo>
                  <a:cubicBezTo>
                    <a:pt x="101" y="195"/>
                    <a:pt x="112" y="211"/>
                    <a:pt x="119" y="218"/>
                  </a:cubicBezTo>
                  <a:cubicBezTo>
                    <a:pt x="127" y="221"/>
                    <a:pt x="131" y="225"/>
                    <a:pt x="138" y="233"/>
                  </a:cubicBezTo>
                  <a:cubicBezTo>
                    <a:pt x="161" y="259"/>
                    <a:pt x="172" y="270"/>
                    <a:pt x="183" y="270"/>
                  </a:cubicBezTo>
                  <a:cubicBezTo>
                    <a:pt x="195" y="270"/>
                    <a:pt x="205" y="255"/>
                    <a:pt x="228" y="225"/>
                  </a:cubicBezTo>
                  <a:cubicBezTo>
                    <a:pt x="228" y="207"/>
                    <a:pt x="236" y="199"/>
                    <a:pt x="243" y="199"/>
                  </a:cubicBezTo>
                  <a:cubicBezTo>
                    <a:pt x="250" y="199"/>
                    <a:pt x="254" y="202"/>
                    <a:pt x="262" y="202"/>
                  </a:cubicBezTo>
                  <a:cubicBezTo>
                    <a:pt x="269" y="207"/>
                    <a:pt x="273" y="211"/>
                    <a:pt x="281" y="211"/>
                  </a:cubicBezTo>
                  <a:cubicBezTo>
                    <a:pt x="284" y="211"/>
                    <a:pt x="288" y="207"/>
                    <a:pt x="288" y="207"/>
                  </a:cubicBezTo>
                  <a:cubicBezTo>
                    <a:pt x="243" y="166"/>
                    <a:pt x="232" y="117"/>
                    <a:pt x="228" y="61"/>
                  </a:cubicBezTo>
                  <a:cubicBezTo>
                    <a:pt x="228" y="35"/>
                    <a:pt x="232" y="19"/>
                    <a:pt x="262" y="16"/>
                  </a:cubicBezTo>
                  <a:cubicBezTo>
                    <a:pt x="243" y="5"/>
                    <a:pt x="224" y="1"/>
                    <a:pt x="209" y="1"/>
                  </a:cubicBezTo>
                  <a:cubicBezTo>
                    <a:pt x="187" y="1"/>
                    <a:pt x="164" y="9"/>
                    <a:pt x="146" y="23"/>
                  </a:cubicBezTo>
                  <a:cubicBezTo>
                    <a:pt x="131" y="31"/>
                    <a:pt x="124" y="35"/>
                    <a:pt x="116" y="35"/>
                  </a:cubicBezTo>
                  <a:cubicBezTo>
                    <a:pt x="109" y="35"/>
                    <a:pt x="105" y="23"/>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6" name="Google Shape;48206;p44"/>
            <p:cNvSpPr/>
            <p:nvPr/>
          </p:nvSpPr>
          <p:spPr>
            <a:xfrm>
              <a:off x="-5691414" y="-2017056"/>
              <a:ext cx="17715" cy="16617"/>
            </a:xfrm>
            <a:custGeom>
              <a:avLst/>
              <a:gdLst/>
              <a:ahLst/>
              <a:cxnLst/>
              <a:rect l="l" t="t" r="r" b="b"/>
              <a:pathLst>
                <a:path w="371" h="348" extrusionOk="0">
                  <a:moveTo>
                    <a:pt x="199" y="53"/>
                  </a:moveTo>
                  <a:cubicBezTo>
                    <a:pt x="233" y="53"/>
                    <a:pt x="255" y="75"/>
                    <a:pt x="259" y="116"/>
                  </a:cubicBezTo>
                  <a:cubicBezTo>
                    <a:pt x="269" y="173"/>
                    <a:pt x="217" y="199"/>
                    <a:pt x="206" y="244"/>
                  </a:cubicBezTo>
                  <a:cubicBezTo>
                    <a:pt x="206" y="251"/>
                    <a:pt x="199" y="251"/>
                    <a:pt x="195" y="251"/>
                  </a:cubicBezTo>
                  <a:cubicBezTo>
                    <a:pt x="183" y="251"/>
                    <a:pt x="169" y="244"/>
                    <a:pt x="165" y="236"/>
                  </a:cubicBezTo>
                  <a:cubicBezTo>
                    <a:pt x="150" y="195"/>
                    <a:pt x="109" y="168"/>
                    <a:pt x="105" y="128"/>
                  </a:cubicBezTo>
                  <a:cubicBezTo>
                    <a:pt x="102" y="109"/>
                    <a:pt x="102" y="101"/>
                    <a:pt x="79" y="98"/>
                  </a:cubicBezTo>
                  <a:cubicBezTo>
                    <a:pt x="68" y="98"/>
                    <a:pt x="64" y="87"/>
                    <a:pt x="71" y="75"/>
                  </a:cubicBezTo>
                  <a:cubicBezTo>
                    <a:pt x="76" y="64"/>
                    <a:pt x="83" y="56"/>
                    <a:pt x="94" y="56"/>
                  </a:cubicBezTo>
                  <a:cubicBezTo>
                    <a:pt x="94" y="56"/>
                    <a:pt x="98" y="56"/>
                    <a:pt x="102" y="61"/>
                  </a:cubicBezTo>
                  <a:cubicBezTo>
                    <a:pt x="112" y="72"/>
                    <a:pt x="121" y="75"/>
                    <a:pt x="128" y="75"/>
                  </a:cubicBezTo>
                  <a:cubicBezTo>
                    <a:pt x="138" y="75"/>
                    <a:pt x="150" y="64"/>
                    <a:pt x="165" y="61"/>
                  </a:cubicBezTo>
                  <a:cubicBezTo>
                    <a:pt x="176" y="56"/>
                    <a:pt x="188" y="53"/>
                    <a:pt x="199" y="53"/>
                  </a:cubicBezTo>
                  <a:close/>
                  <a:moveTo>
                    <a:pt x="273" y="1"/>
                  </a:moveTo>
                  <a:cubicBezTo>
                    <a:pt x="251" y="20"/>
                    <a:pt x="228" y="27"/>
                    <a:pt x="206" y="27"/>
                  </a:cubicBezTo>
                  <a:cubicBezTo>
                    <a:pt x="176" y="27"/>
                    <a:pt x="143" y="16"/>
                    <a:pt x="112" y="8"/>
                  </a:cubicBezTo>
                  <a:cubicBezTo>
                    <a:pt x="105" y="4"/>
                    <a:pt x="98" y="4"/>
                    <a:pt x="90" y="4"/>
                  </a:cubicBezTo>
                  <a:cubicBezTo>
                    <a:pt x="71" y="4"/>
                    <a:pt x="53" y="16"/>
                    <a:pt x="45" y="42"/>
                  </a:cubicBezTo>
                  <a:cubicBezTo>
                    <a:pt x="38" y="75"/>
                    <a:pt x="0" y="116"/>
                    <a:pt x="38" y="139"/>
                  </a:cubicBezTo>
                  <a:cubicBezTo>
                    <a:pt x="83" y="165"/>
                    <a:pt x="83" y="199"/>
                    <a:pt x="98" y="236"/>
                  </a:cubicBezTo>
                  <a:cubicBezTo>
                    <a:pt x="109" y="263"/>
                    <a:pt x="109" y="296"/>
                    <a:pt x="131" y="322"/>
                  </a:cubicBezTo>
                  <a:cubicBezTo>
                    <a:pt x="147" y="341"/>
                    <a:pt x="165" y="348"/>
                    <a:pt x="180" y="348"/>
                  </a:cubicBezTo>
                  <a:cubicBezTo>
                    <a:pt x="195" y="348"/>
                    <a:pt x="210" y="341"/>
                    <a:pt x="221" y="318"/>
                  </a:cubicBezTo>
                  <a:cubicBezTo>
                    <a:pt x="236" y="273"/>
                    <a:pt x="269" y="258"/>
                    <a:pt x="314" y="255"/>
                  </a:cubicBezTo>
                  <a:cubicBezTo>
                    <a:pt x="333" y="251"/>
                    <a:pt x="359" y="247"/>
                    <a:pt x="371" y="225"/>
                  </a:cubicBezTo>
                  <a:cubicBezTo>
                    <a:pt x="367" y="206"/>
                    <a:pt x="356" y="206"/>
                    <a:pt x="345" y="206"/>
                  </a:cubicBezTo>
                  <a:cubicBezTo>
                    <a:pt x="292" y="199"/>
                    <a:pt x="262" y="177"/>
                    <a:pt x="281" y="113"/>
                  </a:cubicBezTo>
                  <a:cubicBezTo>
                    <a:pt x="292" y="83"/>
                    <a:pt x="278" y="46"/>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7" name="Google Shape;48207;p44"/>
            <p:cNvSpPr/>
            <p:nvPr/>
          </p:nvSpPr>
          <p:spPr>
            <a:xfrm>
              <a:off x="-5384954" y="-1714321"/>
              <a:ext cx="15757" cy="21488"/>
            </a:xfrm>
            <a:custGeom>
              <a:avLst/>
              <a:gdLst/>
              <a:ahLst/>
              <a:cxnLst/>
              <a:rect l="l" t="t" r="r" b="b"/>
              <a:pathLst>
                <a:path w="330" h="450" extrusionOk="0">
                  <a:moveTo>
                    <a:pt x="252" y="1"/>
                  </a:moveTo>
                  <a:cubicBezTo>
                    <a:pt x="244" y="1"/>
                    <a:pt x="236" y="4"/>
                    <a:pt x="233" y="8"/>
                  </a:cubicBezTo>
                  <a:cubicBezTo>
                    <a:pt x="147" y="53"/>
                    <a:pt x="98" y="135"/>
                    <a:pt x="19" y="191"/>
                  </a:cubicBezTo>
                  <a:cubicBezTo>
                    <a:pt x="0" y="203"/>
                    <a:pt x="5" y="229"/>
                    <a:pt x="9" y="248"/>
                  </a:cubicBezTo>
                  <a:cubicBezTo>
                    <a:pt x="31" y="240"/>
                    <a:pt x="31" y="217"/>
                    <a:pt x="42" y="198"/>
                  </a:cubicBezTo>
                  <a:cubicBezTo>
                    <a:pt x="68" y="165"/>
                    <a:pt x="102" y="146"/>
                    <a:pt x="140" y="146"/>
                  </a:cubicBezTo>
                  <a:cubicBezTo>
                    <a:pt x="154" y="146"/>
                    <a:pt x="173" y="150"/>
                    <a:pt x="188" y="158"/>
                  </a:cubicBezTo>
                  <a:cubicBezTo>
                    <a:pt x="192" y="158"/>
                    <a:pt x="199" y="161"/>
                    <a:pt x="199" y="165"/>
                  </a:cubicBezTo>
                  <a:cubicBezTo>
                    <a:pt x="202" y="221"/>
                    <a:pt x="259" y="262"/>
                    <a:pt x="229" y="329"/>
                  </a:cubicBezTo>
                  <a:cubicBezTo>
                    <a:pt x="207" y="386"/>
                    <a:pt x="184" y="412"/>
                    <a:pt x="131" y="412"/>
                  </a:cubicBezTo>
                  <a:lnTo>
                    <a:pt x="113" y="412"/>
                  </a:lnTo>
                  <a:cubicBezTo>
                    <a:pt x="102" y="408"/>
                    <a:pt x="113" y="393"/>
                    <a:pt x="113" y="386"/>
                  </a:cubicBezTo>
                  <a:lnTo>
                    <a:pt x="105" y="386"/>
                  </a:lnTo>
                  <a:cubicBezTo>
                    <a:pt x="95" y="386"/>
                    <a:pt x="83" y="378"/>
                    <a:pt x="72" y="371"/>
                  </a:cubicBezTo>
                  <a:cubicBezTo>
                    <a:pt x="61" y="363"/>
                    <a:pt x="50" y="355"/>
                    <a:pt x="38" y="355"/>
                  </a:cubicBezTo>
                  <a:lnTo>
                    <a:pt x="31" y="355"/>
                  </a:lnTo>
                  <a:cubicBezTo>
                    <a:pt x="45" y="405"/>
                    <a:pt x="64" y="438"/>
                    <a:pt x="109" y="438"/>
                  </a:cubicBezTo>
                  <a:cubicBezTo>
                    <a:pt x="121" y="438"/>
                    <a:pt x="128" y="438"/>
                    <a:pt x="143" y="434"/>
                  </a:cubicBezTo>
                  <a:lnTo>
                    <a:pt x="147" y="434"/>
                  </a:lnTo>
                  <a:cubicBezTo>
                    <a:pt x="154" y="434"/>
                    <a:pt x="162" y="438"/>
                    <a:pt x="169" y="441"/>
                  </a:cubicBezTo>
                  <a:cubicBezTo>
                    <a:pt x="188" y="445"/>
                    <a:pt x="199" y="449"/>
                    <a:pt x="210" y="449"/>
                  </a:cubicBezTo>
                  <a:cubicBezTo>
                    <a:pt x="236" y="449"/>
                    <a:pt x="252" y="431"/>
                    <a:pt x="247" y="386"/>
                  </a:cubicBezTo>
                  <a:cubicBezTo>
                    <a:pt x="244" y="344"/>
                    <a:pt x="255" y="322"/>
                    <a:pt x="285" y="292"/>
                  </a:cubicBezTo>
                  <a:cubicBezTo>
                    <a:pt x="330" y="248"/>
                    <a:pt x="330" y="184"/>
                    <a:pt x="278" y="150"/>
                  </a:cubicBezTo>
                  <a:cubicBezTo>
                    <a:pt x="225" y="117"/>
                    <a:pt x="225" y="83"/>
                    <a:pt x="259" y="41"/>
                  </a:cubicBezTo>
                  <a:cubicBezTo>
                    <a:pt x="266" y="30"/>
                    <a:pt x="278" y="19"/>
                    <a:pt x="266" y="8"/>
                  </a:cubicBezTo>
                  <a:cubicBezTo>
                    <a:pt x="262" y="1"/>
                    <a:pt x="255" y="1"/>
                    <a:pt x="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8" name="Google Shape;48208;p44"/>
            <p:cNvSpPr/>
            <p:nvPr/>
          </p:nvSpPr>
          <p:spPr>
            <a:xfrm>
              <a:off x="-5266916" y="-2030617"/>
              <a:ext cx="32327" cy="21822"/>
            </a:xfrm>
            <a:custGeom>
              <a:avLst/>
              <a:gdLst/>
              <a:ahLst/>
              <a:cxnLst/>
              <a:rect l="l" t="t" r="r" b="b"/>
              <a:pathLst>
                <a:path w="677" h="457" extrusionOk="0">
                  <a:moveTo>
                    <a:pt x="190" y="359"/>
                  </a:moveTo>
                  <a:lnTo>
                    <a:pt x="187" y="363"/>
                  </a:lnTo>
                  <a:cubicBezTo>
                    <a:pt x="187" y="363"/>
                    <a:pt x="190" y="363"/>
                    <a:pt x="190" y="359"/>
                  </a:cubicBezTo>
                  <a:close/>
                  <a:moveTo>
                    <a:pt x="321" y="0"/>
                  </a:moveTo>
                  <a:cubicBezTo>
                    <a:pt x="299" y="4"/>
                    <a:pt x="318" y="42"/>
                    <a:pt x="284" y="42"/>
                  </a:cubicBezTo>
                  <a:cubicBezTo>
                    <a:pt x="228" y="42"/>
                    <a:pt x="247" y="102"/>
                    <a:pt x="232" y="135"/>
                  </a:cubicBezTo>
                  <a:cubicBezTo>
                    <a:pt x="216" y="157"/>
                    <a:pt x="242" y="169"/>
                    <a:pt x="265" y="183"/>
                  </a:cubicBezTo>
                  <a:cubicBezTo>
                    <a:pt x="306" y="206"/>
                    <a:pt x="287" y="247"/>
                    <a:pt x="284" y="281"/>
                  </a:cubicBezTo>
                  <a:cubicBezTo>
                    <a:pt x="276" y="314"/>
                    <a:pt x="261" y="326"/>
                    <a:pt x="228" y="326"/>
                  </a:cubicBezTo>
                  <a:cubicBezTo>
                    <a:pt x="175" y="330"/>
                    <a:pt x="123" y="337"/>
                    <a:pt x="71" y="337"/>
                  </a:cubicBezTo>
                  <a:cubicBezTo>
                    <a:pt x="30" y="337"/>
                    <a:pt x="7" y="352"/>
                    <a:pt x="0" y="397"/>
                  </a:cubicBezTo>
                  <a:cubicBezTo>
                    <a:pt x="7" y="393"/>
                    <a:pt x="11" y="393"/>
                    <a:pt x="14" y="393"/>
                  </a:cubicBezTo>
                  <a:cubicBezTo>
                    <a:pt x="30" y="382"/>
                    <a:pt x="45" y="374"/>
                    <a:pt x="63" y="371"/>
                  </a:cubicBezTo>
                  <a:cubicBezTo>
                    <a:pt x="85" y="356"/>
                    <a:pt x="108" y="348"/>
                    <a:pt x="130" y="348"/>
                  </a:cubicBezTo>
                  <a:cubicBezTo>
                    <a:pt x="149" y="348"/>
                    <a:pt x="168" y="352"/>
                    <a:pt x="190" y="359"/>
                  </a:cubicBezTo>
                  <a:lnTo>
                    <a:pt x="209" y="359"/>
                  </a:lnTo>
                  <a:cubicBezTo>
                    <a:pt x="216" y="359"/>
                    <a:pt x="228" y="359"/>
                    <a:pt x="235" y="367"/>
                  </a:cubicBezTo>
                  <a:cubicBezTo>
                    <a:pt x="247" y="374"/>
                    <a:pt x="258" y="382"/>
                    <a:pt x="265" y="382"/>
                  </a:cubicBezTo>
                  <a:cubicBezTo>
                    <a:pt x="276" y="382"/>
                    <a:pt x="284" y="374"/>
                    <a:pt x="287" y="352"/>
                  </a:cubicBezTo>
                  <a:cubicBezTo>
                    <a:pt x="292" y="340"/>
                    <a:pt x="302" y="326"/>
                    <a:pt x="318" y="326"/>
                  </a:cubicBezTo>
                  <a:cubicBezTo>
                    <a:pt x="321" y="326"/>
                    <a:pt x="325" y="330"/>
                    <a:pt x="332" y="330"/>
                  </a:cubicBezTo>
                  <a:cubicBezTo>
                    <a:pt x="351" y="340"/>
                    <a:pt x="381" y="348"/>
                    <a:pt x="377" y="374"/>
                  </a:cubicBezTo>
                  <a:cubicBezTo>
                    <a:pt x="373" y="412"/>
                    <a:pt x="407" y="426"/>
                    <a:pt x="418" y="457"/>
                  </a:cubicBezTo>
                  <a:cubicBezTo>
                    <a:pt x="449" y="423"/>
                    <a:pt x="471" y="378"/>
                    <a:pt x="523" y="378"/>
                  </a:cubicBezTo>
                  <a:cubicBezTo>
                    <a:pt x="530" y="378"/>
                    <a:pt x="534" y="382"/>
                    <a:pt x="542" y="382"/>
                  </a:cubicBezTo>
                  <a:cubicBezTo>
                    <a:pt x="561" y="385"/>
                    <a:pt x="579" y="382"/>
                    <a:pt x="594" y="393"/>
                  </a:cubicBezTo>
                  <a:cubicBezTo>
                    <a:pt x="609" y="400"/>
                    <a:pt x="620" y="404"/>
                    <a:pt x="632" y="404"/>
                  </a:cubicBezTo>
                  <a:cubicBezTo>
                    <a:pt x="651" y="404"/>
                    <a:pt x="661" y="385"/>
                    <a:pt x="669" y="356"/>
                  </a:cubicBezTo>
                  <a:cubicBezTo>
                    <a:pt x="669" y="337"/>
                    <a:pt x="673" y="322"/>
                    <a:pt x="677" y="307"/>
                  </a:cubicBezTo>
                  <a:lnTo>
                    <a:pt x="677" y="307"/>
                  </a:lnTo>
                  <a:cubicBezTo>
                    <a:pt x="669" y="314"/>
                    <a:pt x="658" y="322"/>
                    <a:pt x="646" y="326"/>
                  </a:cubicBezTo>
                  <a:cubicBezTo>
                    <a:pt x="628" y="359"/>
                    <a:pt x="601" y="367"/>
                    <a:pt x="572" y="367"/>
                  </a:cubicBezTo>
                  <a:cubicBezTo>
                    <a:pt x="549" y="367"/>
                    <a:pt x="527" y="359"/>
                    <a:pt x="508" y="359"/>
                  </a:cubicBezTo>
                  <a:cubicBezTo>
                    <a:pt x="475" y="359"/>
                    <a:pt x="426" y="359"/>
                    <a:pt x="392" y="330"/>
                  </a:cubicBezTo>
                  <a:cubicBezTo>
                    <a:pt x="366" y="288"/>
                    <a:pt x="310" y="259"/>
                    <a:pt x="332" y="195"/>
                  </a:cubicBezTo>
                  <a:cubicBezTo>
                    <a:pt x="332" y="195"/>
                    <a:pt x="328" y="195"/>
                    <a:pt x="328" y="191"/>
                  </a:cubicBezTo>
                  <a:cubicBezTo>
                    <a:pt x="284" y="176"/>
                    <a:pt x="280" y="124"/>
                    <a:pt x="295" y="105"/>
                  </a:cubicBezTo>
                  <a:cubicBezTo>
                    <a:pt x="328" y="68"/>
                    <a:pt x="318" y="38"/>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9" name="Google Shape;48209;p44"/>
            <p:cNvSpPr/>
            <p:nvPr/>
          </p:nvSpPr>
          <p:spPr>
            <a:xfrm>
              <a:off x="-5081503" y="-1844965"/>
              <a:ext cx="33425" cy="19482"/>
            </a:xfrm>
            <a:custGeom>
              <a:avLst/>
              <a:gdLst/>
              <a:ahLst/>
              <a:cxnLst/>
              <a:rect l="l" t="t" r="r" b="b"/>
              <a:pathLst>
                <a:path w="700" h="408" extrusionOk="0">
                  <a:moveTo>
                    <a:pt x="315" y="1"/>
                  </a:moveTo>
                  <a:cubicBezTo>
                    <a:pt x="258" y="1"/>
                    <a:pt x="222" y="53"/>
                    <a:pt x="169" y="68"/>
                  </a:cubicBezTo>
                  <a:cubicBezTo>
                    <a:pt x="91" y="94"/>
                    <a:pt x="30" y="139"/>
                    <a:pt x="1" y="217"/>
                  </a:cubicBezTo>
                  <a:lnTo>
                    <a:pt x="4" y="220"/>
                  </a:lnTo>
                  <a:cubicBezTo>
                    <a:pt x="34" y="228"/>
                    <a:pt x="34" y="254"/>
                    <a:pt x="38" y="277"/>
                  </a:cubicBezTo>
                  <a:cubicBezTo>
                    <a:pt x="68" y="251"/>
                    <a:pt x="68" y="251"/>
                    <a:pt x="53" y="187"/>
                  </a:cubicBezTo>
                  <a:cubicBezTo>
                    <a:pt x="87" y="172"/>
                    <a:pt x="158" y="194"/>
                    <a:pt x="139" y="120"/>
                  </a:cubicBezTo>
                  <a:cubicBezTo>
                    <a:pt x="135" y="113"/>
                    <a:pt x="139" y="108"/>
                    <a:pt x="143" y="108"/>
                  </a:cubicBezTo>
                  <a:lnTo>
                    <a:pt x="165" y="108"/>
                  </a:lnTo>
                  <a:cubicBezTo>
                    <a:pt x="222" y="108"/>
                    <a:pt x="258" y="56"/>
                    <a:pt x="303" y="34"/>
                  </a:cubicBezTo>
                  <a:cubicBezTo>
                    <a:pt x="311" y="30"/>
                    <a:pt x="315" y="30"/>
                    <a:pt x="322" y="30"/>
                  </a:cubicBezTo>
                  <a:cubicBezTo>
                    <a:pt x="329" y="30"/>
                    <a:pt x="334" y="34"/>
                    <a:pt x="337" y="41"/>
                  </a:cubicBezTo>
                  <a:cubicBezTo>
                    <a:pt x="341" y="49"/>
                    <a:pt x="344" y="53"/>
                    <a:pt x="348" y="53"/>
                  </a:cubicBezTo>
                  <a:lnTo>
                    <a:pt x="367" y="53"/>
                  </a:lnTo>
                  <a:cubicBezTo>
                    <a:pt x="393" y="53"/>
                    <a:pt x="415" y="60"/>
                    <a:pt x="438" y="71"/>
                  </a:cubicBezTo>
                  <a:cubicBezTo>
                    <a:pt x="457" y="82"/>
                    <a:pt x="479" y="94"/>
                    <a:pt x="505" y="94"/>
                  </a:cubicBezTo>
                  <a:cubicBezTo>
                    <a:pt x="513" y="94"/>
                    <a:pt x="524" y="90"/>
                    <a:pt x="531" y="86"/>
                  </a:cubicBezTo>
                  <a:lnTo>
                    <a:pt x="539" y="86"/>
                  </a:lnTo>
                  <a:cubicBezTo>
                    <a:pt x="558" y="86"/>
                    <a:pt x="569" y="116"/>
                    <a:pt x="572" y="131"/>
                  </a:cubicBezTo>
                  <a:cubicBezTo>
                    <a:pt x="584" y="187"/>
                    <a:pt x="606" y="232"/>
                    <a:pt x="651" y="270"/>
                  </a:cubicBezTo>
                  <a:cubicBezTo>
                    <a:pt x="662" y="277"/>
                    <a:pt x="655" y="296"/>
                    <a:pt x="655" y="306"/>
                  </a:cubicBezTo>
                  <a:cubicBezTo>
                    <a:pt x="662" y="341"/>
                    <a:pt x="648" y="374"/>
                    <a:pt x="651" y="408"/>
                  </a:cubicBezTo>
                  <a:lnTo>
                    <a:pt x="655" y="408"/>
                  </a:lnTo>
                  <a:cubicBezTo>
                    <a:pt x="696" y="348"/>
                    <a:pt x="700" y="288"/>
                    <a:pt x="658" y="225"/>
                  </a:cubicBezTo>
                  <a:cubicBezTo>
                    <a:pt x="648" y="206"/>
                    <a:pt x="643" y="180"/>
                    <a:pt x="629" y="165"/>
                  </a:cubicBezTo>
                  <a:cubicBezTo>
                    <a:pt x="595" y="127"/>
                    <a:pt x="595" y="53"/>
                    <a:pt x="546" y="45"/>
                  </a:cubicBezTo>
                  <a:cubicBezTo>
                    <a:pt x="475" y="37"/>
                    <a:pt x="412" y="11"/>
                    <a:pt x="3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0" name="Google Shape;48210;p44"/>
            <p:cNvSpPr/>
            <p:nvPr/>
          </p:nvSpPr>
          <p:spPr>
            <a:xfrm>
              <a:off x="-5069852" y="-1825531"/>
              <a:ext cx="20724" cy="34332"/>
            </a:xfrm>
            <a:custGeom>
              <a:avLst/>
              <a:gdLst/>
              <a:ahLst/>
              <a:cxnLst/>
              <a:rect l="l" t="t" r="r" b="b"/>
              <a:pathLst>
                <a:path w="434" h="719" extrusionOk="0">
                  <a:moveTo>
                    <a:pt x="399" y="1"/>
                  </a:moveTo>
                  <a:cubicBezTo>
                    <a:pt x="370" y="1"/>
                    <a:pt x="359" y="38"/>
                    <a:pt x="362" y="42"/>
                  </a:cubicBezTo>
                  <a:cubicBezTo>
                    <a:pt x="404" y="94"/>
                    <a:pt x="344" y="98"/>
                    <a:pt x="325" y="113"/>
                  </a:cubicBezTo>
                  <a:cubicBezTo>
                    <a:pt x="292" y="139"/>
                    <a:pt x="254" y="154"/>
                    <a:pt x="216" y="177"/>
                  </a:cubicBezTo>
                  <a:cubicBezTo>
                    <a:pt x="213" y="195"/>
                    <a:pt x="202" y="199"/>
                    <a:pt x="190" y="199"/>
                  </a:cubicBezTo>
                  <a:lnTo>
                    <a:pt x="171" y="199"/>
                  </a:lnTo>
                  <a:cubicBezTo>
                    <a:pt x="168" y="195"/>
                    <a:pt x="161" y="195"/>
                    <a:pt x="157" y="195"/>
                  </a:cubicBezTo>
                  <a:lnTo>
                    <a:pt x="153" y="195"/>
                  </a:lnTo>
                  <a:cubicBezTo>
                    <a:pt x="157" y="217"/>
                    <a:pt x="145" y="229"/>
                    <a:pt x="127" y="232"/>
                  </a:cubicBezTo>
                  <a:cubicBezTo>
                    <a:pt x="90" y="255"/>
                    <a:pt x="71" y="281"/>
                    <a:pt x="112" y="318"/>
                  </a:cubicBezTo>
                  <a:lnTo>
                    <a:pt x="100" y="318"/>
                  </a:lnTo>
                  <a:cubicBezTo>
                    <a:pt x="71" y="318"/>
                    <a:pt x="67" y="289"/>
                    <a:pt x="48" y="284"/>
                  </a:cubicBezTo>
                  <a:lnTo>
                    <a:pt x="48" y="284"/>
                  </a:lnTo>
                  <a:cubicBezTo>
                    <a:pt x="67" y="348"/>
                    <a:pt x="30" y="397"/>
                    <a:pt x="0" y="446"/>
                  </a:cubicBezTo>
                  <a:cubicBezTo>
                    <a:pt x="40" y="453"/>
                    <a:pt x="82" y="460"/>
                    <a:pt x="127" y="468"/>
                  </a:cubicBezTo>
                  <a:cubicBezTo>
                    <a:pt x="179" y="494"/>
                    <a:pt x="190" y="550"/>
                    <a:pt x="179" y="595"/>
                  </a:cubicBezTo>
                  <a:cubicBezTo>
                    <a:pt x="168" y="643"/>
                    <a:pt x="187" y="677"/>
                    <a:pt x="209" y="715"/>
                  </a:cubicBezTo>
                  <a:lnTo>
                    <a:pt x="209" y="719"/>
                  </a:lnTo>
                  <a:cubicBezTo>
                    <a:pt x="235" y="684"/>
                    <a:pt x="194" y="662"/>
                    <a:pt x="202" y="629"/>
                  </a:cubicBezTo>
                  <a:cubicBezTo>
                    <a:pt x="228" y="550"/>
                    <a:pt x="197" y="486"/>
                    <a:pt x="142" y="431"/>
                  </a:cubicBezTo>
                  <a:cubicBezTo>
                    <a:pt x="127" y="415"/>
                    <a:pt x="127" y="401"/>
                    <a:pt x="130" y="382"/>
                  </a:cubicBezTo>
                  <a:cubicBezTo>
                    <a:pt x="142" y="277"/>
                    <a:pt x="205" y="206"/>
                    <a:pt x="292" y="169"/>
                  </a:cubicBezTo>
                  <a:cubicBezTo>
                    <a:pt x="332" y="150"/>
                    <a:pt x="362" y="109"/>
                    <a:pt x="411" y="109"/>
                  </a:cubicBezTo>
                  <a:lnTo>
                    <a:pt x="414" y="109"/>
                  </a:lnTo>
                  <a:cubicBezTo>
                    <a:pt x="433" y="109"/>
                    <a:pt x="433" y="83"/>
                    <a:pt x="430" y="68"/>
                  </a:cubicBezTo>
                  <a:cubicBezTo>
                    <a:pt x="426" y="46"/>
                    <a:pt x="418" y="23"/>
                    <a:pt x="4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1" name="Google Shape;48211;p44"/>
            <p:cNvSpPr/>
            <p:nvPr/>
          </p:nvSpPr>
          <p:spPr>
            <a:xfrm>
              <a:off x="-5384954" y="-1707349"/>
              <a:ext cx="12367" cy="12701"/>
            </a:xfrm>
            <a:custGeom>
              <a:avLst/>
              <a:gdLst/>
              <a:ahLst/>
              <a:cxnLst/>
              <a:rect l="l" t="t" r="r" b="b"/>
              <a:pathLst>
                <a:path w="259" h="266" extrusionOk="0">
                  <a:moveTo>
                    <a:pt x="72" y="52"/>
                  </a:moveTo>
                  <a:lnTo>
                    <a:pt x="72" y="52"/>
                  </a:lnTo>
                  <a:cubicBezTo>
                    <a:pt x="102" y="57"/>
                    <a:pt x="124" y="64"/>
                    <a:pt x="121" y="94"/>
                  </a:cubicBezTo>
                  <a:cubicBezTo>
                    <a:pt x="121" y="97"/>
                    <a:pt x="113" y="105"/>
                    <a:pt x="105" y="105"/>
                  </a:cubicBezTo>
                  <a:cubicBezTo>
                    <a:pt x="79" y="97"/>
                    <a:pt x="76" y="79"/>
                    <a:pt x="72" y="52"/>
                  </a:cubicBezTo>
                  <a:close/>
                  <a:moveTo>
                    <a:pt x="140" y="0"/>
                  </a:moveTo>
                  <a:cubicBezTo>
                    <a:pt x="102" y="0"/>
                    <a:pt x="68" y="19"/>
                    <a:pt x="42" y="52"/>
                  </a:cubicBezTo>
                  <a:cubicBezTo>
                    <a:pt x="31" y="71"/>
                    <a:pt x="31" y="94"/>
                    <a:pt x="9" y="102"/>
                  </a:cubicBezTo>
                  <a:cubicBezTo>
                    <a:pt x="0" y="142"/>
                    <a:pt x="31" y="172"/>
                    <a:pt x="31" y="209"/>
                  </a:cubicBezTo>
                  <a:lnTo>
                    <a:pt x="38" y="209"/>
                  </a:lnTo>
                  <a:cubicBezTo>
                    <a:pt x="50" y="209"/>
                    <a:pt x="61" y="217"/>
                    <a:pt x="72" y="225"/>
                  </a:cubicBezTo>
                  <a:cubicBezTo>
                    <a:pt x="83" y="232"/>
                    <a:pt x="95" y="240"/>
                    <a:pt x="105" y="240"/>
                  </a:cubicBezTo>
                  <a:lnTo>
                    <a:pt x="113" y="240"/>
                  </a:lnTo>
                  <a:cubicBezTo>
                    <a:pt x="117" y="198"/>
                    <a:pt x="131" y="187"/>
                    <a:pt x="154" y="187"/>
                  </a:cubicBezTo>
                  <a:cubicBezTo>
                    <a:pt x="169" y="187"/>
                    <a:pt x="184" y="191"/>
                    <a:pt x="199" y="195"/>
                  </a:cubicBezTo>
                  <a:cubicBezTo>
                    <a:pt x="166" y="198"/>
                    <a:pt x="140" y="221"/>
                    <a:pt x="113" y="240"/>
                  </a:cubicBezTo>
                  <a:cubicBezTo>
                    <a:pt x="113" y="247"/>
                    <a:pt x="102" y="262"/>
                    <a:pt x="113" y="266"/>
                  </a:cubicBezTo>
                  <a:lnTo>
                    <a:pt x="131" y="266"/>
                  </a:lnTo>
                  <a:cubicBezTo>
                    <a:pt x="184" y="266"/>
                    <a:pt x="207" y="240"/>
                    <a:pt x="229" y="183"/>
                  </a:cubicBezTo>
                  <a:cubicBezTo>
                    <a:pt x="259" y="116"/>
                    <a:pt x="202" y="75"/>
                    <a:pt x="199" y="19"/>
                  </a:cubicBezTo>
                  <a:cubicBezTo>
                    <a:pt x="199" y="15"/>
                    <a:pt x="192" y="12"/>
                    <a:pt x="188" y="12"/>
                  </a:cubicBezTo>
                  <a:cubicBezTo>
                    <a:pt x="173" y="4"/>
                    <a:pt x="154" y="0"/>
                    <a:pt x="1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2" name="Google Shape;48212;p44"/>
            <p:cNvSpPr/>
            <p:nvPr/>
          </p:nvSpPr>
          <p:spPr>
            <a:xfrm>
              <a:off x="-5221936" y="-1936740"/>
              <a:ext cx="10505" cy="12033"/>
            </a:xfrm>
            <a:custGeom>
              <a:avLst/>
              <a:gdLst/>
              <a:ahLst/>
              <a:cxnLst/>
              <a:rect l="l" t="t" r="r" b="b"/>
              <a:pathLst>
                <a:path w="220" h="252" extrusionOk="0">
                  <a:moveTo>
                    <a:pt x="119" y="1"/>
                  </a:moveTo>
                  <a:cubicBezTo>
                    <a:pt x="63" y="34"/>
                    <a:pt x="18" y="72"/>
                    <a:pt x="0" y="135"/>
                  </a:cubicBezTo>
                  <a:cubicBezTo>
                    <a:pt x="4" y="143"/>
                    <a:pt x="14" y="146"/>
                    <a:pt x="14" y="154"/>
                  </a:cubicBezTo>
                  <a:cubicBezTo>
                    <a:pt x="23" y="203"/>
                    <a:pt x="23" y="206"/>
                    <a:pt x="63" y="225"/>
                  </a:cubicBezTo>
                  <a:cubicBezTo>
                    <a:pt x="67" y="229"/>
                    <a:pt x="67" y="229"/>
                    <a:pt x="71" y="229"/>
                  </a:cubicBezTo>
                  <a:cubicBezTo>
                    <a:pt x="78" y="236"/>
                    <a:pt x="85" y="240"/>
                    <a:pt x="97" y="240"/>
                  </a:cubicBezTo>
                  <a:lnTo>
                    <a:pt x="104" y="240"/>
                  </a:lnTo>
                  <a:cubicBezTo>
                    <a:pt x="119" y="236"/>
                    <a:pt x="130" y="236"/>
                    <a:pt x="142" y="236"/>
                  </a:cubicBezTo>
                  <a:cubicBezTo>
                    <a:pt x="157" y="236"/>
                    <a:pt x="168" y="240"/>
                    <a:pt x="183" y="248"/>
                  </a:cubicBezTo>
                  <a:cubicBezTo>
                    <a:pt x="183" y="251"/>
                    <a:pt x="183" y="251"/>
                    <a:pt x="187" y="251"/>
                  </a:cubicBezTo>
                  <a:cubicBezTo>
                    <a:pt x="190" y="244"/>
                    <a:pt x="194" y="240"/>
                    <a:pt x="202" y="232"/>
                  </a:cubicBezTo>
                  <a:cubicBezTo>
                    <a:pt x="183" y="180"/>
                    <a:pt x="220" y="139"/>
                    <a:pt x="220" y="87"/>
                  </a:cubicBezTo>
                  <a:cubicBezTo>
                    <a:pt x="206" y="65"/>
                    <a:pt x="194" y="39"/>
                    <a:pt x="183" y="12"/>
                  </a:cubicBezTo>
                  <a:cubicBezTo>
                    <a:pt x="175" y="4"/>
                    <a:pt x="168" y="4"/>
                    <a:pt x="161" y="4"/>
                  </a:cubicBezTo>
                  <a:lnTo>
                    <a:pt x="149" y="4"/>
                  </a:lnTo>
                  <a:cubicBezTo>
                    <a:pt x="145" y="4"/>
                    <a:pt x="142" y="8"/>
                    <a:pt x="135" y="8"/>
                  </a:cubicBezTo>
                  <a:cubicBezTo>
                    <a:pt x="130" y="8"/>
                    <a:pt x="123" y="4"/>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3" name="Google Shape;48213;p44"/>
            <p:cNvSpPr/>
            <p:nvPr/>
          </p:nvSpPr>
          <p:spPr>
            <a:xfrm>
              <a:off x="-5037239" y="-1678270"/>
              <a:ext cx="15614" cy="16283"/>
            </a:xfrm>
            <a:custGeom>
              <a:avLst/>
              <a:gdLst/>
              <a:ahLst/>
              <a:cxnLst/>
              <a:rect l="l" t="t" r="r" b="b"/>
              <a:pathLst>
                <a:path w="327" h="341" extrusionOk="0">
                  <a:moveTo>
                    <a:pt x="218" y="0"/>
                  </a:moveTo>
                  <a:cubicBezTo>
                    <a:pt x="187" y="60"/>
                    <a:pt x="132" y="87"/>
                    <a:pt x="75" y="113"/>
                  </a:cubicBezTo>
                  <a:cubicBezTo>
                    <a:pt x="72" y="116"/>
                    <a:pt x="68" y="116"/>
                    <a:pt x="64" y="116"/>
                  </a:cubicBezTo>
                  <a:lnTo>
                    <a:pt x="53" y="116"/>
                  </a:lnTo>
                  <a:cubicBezTo>
                    <a:pt x="53" y="113"/>
                    <a:pt x="49" y="113"/>
                    <a:pt x="45" y="113"/>
                  </a:cubicBezTo>
                  <a:cubicBezTo>
                    <a:pt x="35" y="113"/>
                    <a:pt x="23" y="121"/>
                    <a:pt x="23" y="143"/>
                  </a:cubicBezTo>
                  <a:cubicBezTo>
                    <a:pt x="19" y="176"/>
                    <a:pt x="1" y="210"/>
                    <a:pt x="49" y="225"/>
                  </a:cubicBezTo>
                  <a:cubicBezTo>
                    <a:pt x="80" y="233"/>
                    <a:pt x="80" y="259"/>
                    <a:pt x="80" y="281"/>
                  </a:cubicBezTo>
                  <a:cubicBezTo>
                    <a:pt x="87" y="278"/>
                    <a:pt x="90" y="270"/>
                    <a:pt x="94" y="266"/>
                  </a:cubicBezTo>
                  <a:cubicBezTo>
                    <a:pt x="102" y="247"/>
                    <a:pt x="113" y="233"/>
                    <a:pt x="132" y="233"/>
                  </a:cubicBezTo>
                  <a:lnTo>
                    <a:pt x="139" y="233"/>
                  </a:lnTo>
                  <a:cubicBezTo>
                    <a:pt x="158" y="236"/>
                    <a:pt x="158" y="255"/>
                    <a:pt x="158" y="270"/>
                  </a:cubicBezTo>
                  <a:cubicBezTo>
                    <a:pt x="154" y="292"/>
                    <a:pt x="142" y="311"/>
                    <a:pt x="120" y="311"/>
                  </a:cubicBezTo>
                  <a:cubicBezTo>
                    <a:pt x="116" y="311"/>
                    <a:pt x="113" y="307"/>
                    <a:pt x="109" y="307"/>
                  </a:cubicBezTo>
                  <a:cubicBezTo>
                    <a:pt x="102" y="307"/>
                    <a:pt x="90" y="300"/>
                    <a:pt x="83" y="296"/>
                  </a:cubicBezTo>
                  <a:lnTo>
                    <a:pt x="83" y="296"/>
                  </a:lnTo>
                  <a:cubicBezTo>
                    <a:pt x="102" y="326"/>
                    <a:pt x="116" y="340"/>
                    <a:pt x="132" y="340"/>
                  </a:cubicBezTo>
                  <a:cubicBezTo>
                    <a:pt x="142" y="340"/>
                    <a:pt x="154" y="330"/>
                    <a:pt x="165" y="307"/>
                  </a:cubicBezTo>
                  <a:cubicBezTo>
                    <a:pt x="184" y="278"/>
                    <a:pt x="199" y="255"/>
                    <a:pt x="232" y="255"/>
                  </a:cubicBezTo>
                  <a:cubicBezTo>
                    <a:pt x="240" y="255"/>
                    <a:pt x="247" y="255"/>
                    <a:pt x="259" y="259"/>
                  </a:cubicBezTo>
                  <a:lnTo>
                    <a:pt x="263" y="259"/>
                  </a:lnTo>
                  <a:cubicBezTo>
                    <a:pt x="281" y="259"/>
                    <a:pt x="292" y="236"/>
                    <a:pt x="299" y="217"/>
                  </a:cubicBezTo>
                  <a:lnTo>
                    <a:pt x="289" y="217"/>
                  </a:lnTo>
                  <a:cubicBezTo>
                    <a:pt x="277" y="217"/>
                    <a:pt x="266" y="217"/>
                    <a:pt x="255" y="221"/>
                  </a:cubicBezTo>
                  <a:cubicBezTo>
                    <a:pt x="240" y="225"/>
                    <a:pt x="229" y="225"/>
                    <a:pt x="218" y="225"/>
                  </a:cubicBezTo>
                  <a:cubicBezTo>
                    <a:pt x="202" y="225"/>
                    <a:pt x="187" y="221"/>
                    <a:pt x="173" y="210"/>
                  </a:cubicBezTo>
                  <a:cubicBezTo>
                    <a:pt x="173" y="173"/>
                    <a:pt x="180" y="139"/>
                    <a:pt x="210" y="113"/>
                  </a:cubicBezTo>
                  <a:cubicBezTo>
                    <a:pt x="225" y="98"/>
                    <a:pt x="237" y="94"/>
                    <a:pt x="244" y="94"/>
                  </a:cubicBezTo>
                  <a:cubicBezTo>
                    <a:pt x="266" y="94"/>
                    <a:pt x="285" y="113"/>
                    <a:pt x="307" y="121"/>
                  </a:cubicBezTo>
                  <a:cubicBezTo>
                    <a:pt x="304" y="94"/>
                    <a:pt x="326" y="68"/>
                    <a:pt x="318" y="42"/>
                  </a:cubicBezTo>
                  <a:lnTo>
                    <a:pt x="315" y="42"/>
                  </a:lnTo>
                  <a:cubicBezTo>
                    <a:pt x="292" y="49"/>
                    <a:pt x="277" y="57"/>
                    <a:pt x="266" y="57"/>
                  </a:cubicBezTo>
                  <a:cubicBezTo>
                    <a:pt x="247" y="57"/>
                    <a:pt x="237" y="42"/>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4" name="Google Shape;48214;p44"/>
            <p:cNvSpPr/>
            <p:nvPr/>
          </p:nvSpPr>
          <p:spPr>
            <a:xfrm>
              <a:off x="-5565545" y="-1895150"/>
              <a:ext cx="14277" cy="14516"/>
            </a:xfrm>
            <a:custGeom>
              <a:avLst/>
              <a:gdLst/>
              <a:ahLst/>
              <a:cxnLst/>
              <a:rect l="l" t="t" r="r" b="b"/>
              <a:pathLst>
                <a:path w="299" h="304" extrusionOk="0">
                  <a:moveTo>
                    <a:pt x="194" y="110"/>
                  </a:moveTo>
                  <a:cubicBezTo>
                    <a:pt x="194" y="139"/>
                    <a:pt x="198" y="162"/>
                    <a:pt x="194" y="188"/>
                  </a:cubicBezTo>
                  <a:cubicBezTo>
                    <a:pt x="194" y="217"/>
                    <a:pt x="183" y="248"/>
                    <a:pt x="157" y="248"/>
                  </a:cubicBezTo>
                  <a:cubicBezTo>
                    <a:pt x="149" y="248"/>
                    <a:pt x="142" y="248"/>
                    <a:pt x="135" y="244"/>
                  </a:cubicBezTo>
                  <a:lnTo>
                    <a:pt x="131" y="244"/>
                  </a:lnTo>
                  <a:cubicBezTo>
                    <a:pt x="123" y="244"/>
                    <a:pt x="116" y="251"/>
                    <a:pt x="112" y="255"/>
                  </a:cubicBezTo>
                  <a:cubicBezTo>
                    <a:pt x="104" y="262"/>
                    <a:pt x="101" y="270"/>
                    <a:pt x="93" y="270"/>
                  </a:cubicBezTo>
                  <a:cubicBezTo>
                    <a:pt x="86" y="270"/>
                    <a:pt x="78" y="267"/>
                    <a:pt x="71" y="248"/>
                  </a:cubicBezTo>
                  <a:cubicBezTo>
                    <a:pt x="33" y="180"/>
                    <a:pt x="49" y="127"/>
                    <a:pt x="127" y="113"/>
                  </a:cubicBezTo>
                  <a:cubicBezTo>
                    <a:pt x="149" y="110"/>
                    <a:pt x="168" y="110"/>
                    <a:pt x="194" y="110"/>
                  </a:cubicBezTo>
                  <a:close/>
                  <a:moveTo>
                    <a:pt x="157" y="1"/>
                  </a:moveTo>
                  <a:cubicBezTo>
                    <a:pt x="149" y="1"/>
                    <a:pt x="138" y="5"/>
                    <a:pt x="127" y="12"/>
                  </a:cubicBezTo>
                  <a:lnTo>
                    <a:pt x="93" y="12"/>
                  </a:lnTo>
                  <a:cubicBezTo>
                    <a:pt x="82" y="12"/>
                    <a:pt x="71" y="15"/>
                    <a:pt x="56" y="27"/>
                  </a:cubicBezTo>
                  <a:cubicBezTo>
                    <a:pt x="0" y="91"/>
                    <a:pt x="41" y="169"/>
                    <a:pt x="14" y="236"/>
                  </a:cubicBezTo>
                  <a:cubicBezTo>
                    <a:pt x="11" y="240"/>
                    <a:pt x="19" y="248"/>
                    <a:pt x="23" y="251"/>
                  </a:cubicBezTo>
                  <a:cubicBezTo>
                    <a:pt x="49" y="270"/>
                    <a:pt x="67" y="303"/>
                    <a:pt x="104" y="303"/>
                  </a:cubicBezTo>
                  <a:lnTo>
                    <a:pt x="119" y="303"/>
                  </a:lnTo>
                  <a:cubicBezTo>
                    <a:pt x="164" y="293"/>
                    <a:pt x="202" y="270"/>
                    <a:pt x="216" y="222"/>
                  </a:cubicBezTo>
                  <a:cubicBezTo>
                    <a:pt x="221" y="199"/>
                    <a:pt x="224" y="172"/>
                    <a:pt x="247" y="158"/>
                  </a:cubicBezTo>
                  <a:cubicBezTo>
                    <a:pt x="299" y="127"/>
                    <a:pt x="288" y="98"/>
                    <a:pt x="243" y="75"/>
                  </a:cubicBezTo>
                  <a:cubicBezTo>
                    <a:pt x="224" y="65"/>
                    <a:pt x="221" y="46"/>
                    <a:pt x="209" y="34"/>
                  </a:cubicBezTo>
                  <a:cubicBezTo>
                    <a:pt x="190" y="23"/>
                    <a:pt x="180"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5" name="Google Shape;48215;p44"/>
            <p:cNvSpPr/>
            <p:nvPr/>
          </p:nvSpPr>
          <p:spPr>
            <a:xfrm>
              <a:off x="-5269781" y="-2011851"/>
              <a:ext cx="11794" cy="18049"/>
            </a:xfrm>
            <a:custGeom>
              <a:avLst/>
              <a:gdLst/>
              <a:ahLst/>
              <a:cxnLst/>
              <a:rect l="l" t="t" r="r" b="b"/>
              <a:pathLst>
                <a:path w="247" h="378" extrusionOk="0">
                  <a:moveTo>
                    <a:pt x="48" y="187"/>
                  </a:moveTo>
                  <a:lnTo>
                    <a:pt x="48" y="187"/>
                  </a:lnTo>
                  <a:cubicBezTo>
                    <a:pt x="123" y="209"/>
                    <a:pt x="123" y="209"/>
                    <a:pt x="97" y="295"/>
                  </a:cubicBezTo>
                  <a:cubicBezTo>
                    <a:pt x="38" y="280"/>
                    <a:pt x="93" y="209"/>
                    <a:pt x="48" y="187"/>
                  </a:cubicBezTo>
                  <a:close/>
                  <a:moveTo>
                    <a:pt x="74" y="0"/>
                  </a:moveTo>
                  <a:cubicBezTo>
                    <a:pt x="71" y="0"/>
                    <a:pt x="67" y="0"/>
                    <a:pt x="60" y="4"/>
                  </a:cubicBezTo>
                  <a:cubicBezTo>
                    <a:pt x="60" y="15"/>
                    <a:pt x="60" y="26"/>
                    <a:pt x="48" y="33"/>
                  </a:cubicBezTo>
                  <a:cubicBezTo>
                    <a:pt x="0" y="138"/>
                    <a:pt x="0" y="235"/>
                    <a:pt x="83" y="325"/>
                  </a:cubicBezTo>
                  <a:cubicBezTo>
                    <a:pt x="97" y="344"/>
                    <a:pt x="109" y="359"/>
                    <a:pt x="119" y="378"/>
                  </a:cubicBezTo>
                  <a:cubicBezTo>
                    <a:pt x="150" y="366"/>
                    <a:pt x="176" y="363"/>
                    <a:pt x="205" y="363"/>
                  </a:cubicBezTo>
                  <a:cubicBezTo>
                    <a:pt x="217" y="363"/>
                    <a:pt x="231" y="363"/>
                    <a:pt x="247" y="366"/>
                  </a:cubicBezTo>
                  <a:cubicBezTo>
                    <a:pt x="224" y="340"/>
                    <a:pt x="231" y="303"/>
                    <a:pt x="187" y="288"/>
                  </a:cubicBezTo>
                  <a:cubicBezTo>
                    <a:pt x="164" y="280"/>
                    <a:pt x="183" y="228"/>
                    <a:pt x="198" y="221"/>
                  </a:cubicBezTo>
                  <a:cubicBezTo>
                    <a:pt x="205" y="216"/>
                    <a:pt x="213" y="209"/>
                    <a:pt x="217" y="206"/>
                  </a:cubicBezTo>
                  <a:cubicBezTo>
                    <a:pt x="221" y="202"/>
                    <a:pt x="221" y="199"/>
                    <a:pt x="224" y="194"/>
                  </a:cubicBezTo>
                  <a:cubicBezTo>
                    <a:pt x="224" y="180"/>
                    <a:pt x="195" y="176"/>
                    <a:pt x="183" y="164"/>
                  </a:cubicBezTo>
                  <a:lnTo>
                    <a:pt x="157" y="164"/>
                  </a:lnTo>
                  <a:cubicBezTo>
                    <a:pt x="135" y="164"/>
                    <a:pt x="119" y="161"/>
                    <a:pt x="131" y="120"/>
                  </a:cubicBezTo>
                  <a:cubicBezTo>
                    <a:pt x="109" y="82"/>
                    <a:pt x="71" y="5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6" name="Google Shape;48216;p44"/>
            <p:cNvSpPr/>
            <p:nvPr/>
          </p:nvSpPr>
          <p:spPr>
            <a:xfrm>
              <a:off x="-5074723" y="-1804282"/>
              <a:ext cx="10935" cy="14850"/>
            </a:xfrm>
            <a:custGeom>
              <a:avLst/>
              <a:gdLst/>
              <a:ahLst/>
              <a:cxnLst/>
              <a:rect l="l" t="t" r="r" b="b"/>
              <a:pathLst>
                <a:path w="229" h="311" extrusionOk="0">
                  <a:moveTo>
                    <a:pt x="102" y="1"/>
                  </a:moveTo>
                  <a:cubicBezTo>
                    <a:pt x="94" y="34"/>
                    <a:pt x="80" y="34"/>
                    <a:pt x="57" y="34"/>
                  </a:cubicBezTo>
                  <a:lnTo>
                    <a:pt x="45" y="34"/>
                  </a:lnTo>
                  <a:cubicBezTo>
                    <a:pt x="38" y="34"/>
                    <a:pt x="30" y="38"/>
                    <a:pt x="23" y="38"/>
                  </a:cubicBezTo>
                  <a:cubicBezTo>
                    <a:pt x="1" y="127"/>
                    <a:pt x="35" y="210"/>
                    <a:pt x="57" y="292"/>
                  </a:cubicBezTo>
                  <a:cubicBezTo>
                    <a:pt x="64" y="303"/>
                    <a:pt x="80" y="303"/>
                    <a:pt x="90" y="303"/>
                  </a:cubicBezTo>
                  <a:cubicBezTo>
                    <a:pt x="102" y="296"/>
                    <a:pt x="113" y="292"/>
                    <a:pt x="120" y="292"/>
                  </a:cubicBezTo>
                  <a:cubicBezTo>
                    <a:pt x="142" y="292"/>
                    <a:pt x="165" y="307"/>
                    <a:pt x="187" y="310"/>
                  </a:cubicBezTo>
                  <a:cubicBezTo>
                    <a:pt x="206" y="266"/>
                    <a:pt x="229" y="221"/>
                    <a:pt x="187" y="176"/>
                  </a:cubicBezTo>
                  <a:cubicBezTo>
                    <a:pt x="180" y="165"/>
                    <a:pt x="187" y="143"/>
                    <a:pt x="187" y="124"/>
                  </a:cubicBezTo>
                  <a:lnTo>
                    <a:pt x="142" y="124"/>
                  </a:lnTo>
                  <a:lnTo>
                    <a:pt x="139" y="127"/>
                  </a:lnTo>
                  <a:cubicBezTo>
                    <a:pt x="147" y="139"/>
                    <a:pt x="142" y="150"/>
                    <a:pt x="139" y="165"/>
                  </a:cubicBezTo>
                  <a:cubicBezTo>
                    <a:pt x="135" y="176"/>
                    <a:pt x="124" y="187"/>
                    <a:pt x="113" y="187"/>
                  </a:cubicBezTo>
                  <a:cubicBezTo>
                    <a:pt x="109" y="191"/>
                    <a:pt x="106" y="191"/>
                    <a:pt x="106" y="191"/>
                  </a:cubicBezTo>
                  <a:cubicBezTo>
                    <a:pt x="90" y="191"/>
                    <a:pt x="83" y="180"/>
                    <a:pt x="80" y="165"/>
                  </a:cubicBezTo>
                  <a:cubicBezTo>
                    <a:pt x="72" y="127"/>
                    <a:pt x="19" y="105"/>
                    <a:pt x="45" y="64"/>
                  </a:cubicBezTo>
                  <a:lnTo>
                    <a:pt x="45" y="64"/>
                  </a:lnTo>
                  <a:cubicBezTo>
                    <a:pt x="75" y="82"/>
                    <a:pt x="98" y="105"/>
                    <a:pt x="128" y="120"/>
                  </a:cubicBezTo>
                  <a:cubicBezTo>
                    <a:pt x="132" y="120"/>
                    <a:pt x="135" y="124"/>
                    <a:pt x="139" y="127"/>
                  </a:cubicBezTo>
                  <a:lnTo>
                    <a:pt x="139" y="124"/>
                  </a:lnTo>
                  <a:cubicBezTo>
                    <a:pt x="124" y="64"/>
                    <a:pt x="173" y="82"/>
                    <a:pt x="199" y="72"/>
                  </a:cubicBezTo>
                  <a:cubicBezTo>
                    <a:pt x="195" y="49"/>
                    <a:pt x="221" y="41"/>
                    <a:pt x="229" y="23"/>
                  </a:cubicBezTo>
                  <a:cubicBezTo>
                    <a:pt x="184" y="15"/>
                    <a:pt x="142" y="8"/>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7" name="Google Shape;48217;p44"/>
            <p:cNvSpPr/>
            <p:nvPr/>
          </p:nvSpPr>
          <p:spPr>
            <a:xfrm>
              <a:off x="-5081121" y="-1665950"/>
              <a:ext cx="11460" cy="11651"/>
            </a:xfrm>
            <a:custGeom>
              <a:avLst/>
              <a:gdLst/>
              <a:ahLst/>
              <a:cxnLst/>
              <a:rect l="l" t="t" r="r" b="b"/>
              <a:pathLst>
                <a:path w="240" h="244" extrusionOk="0">
                  <a:moveTo>
                    <a:pt x="71" y="1"/>
                  </a:moveTo>
                  <a:cubicBezTo>
                    <a:pt x="49" y="1"/>
                    <a:pt x="38" y="12"/>
                    <a:pt x="30" y="34"/>
                  </a:cubicBezTo>
                  <a:cubicBezTo>
                    <a:pt x="41" y="42"/>
                    <a:pt x="49" y="53"/>
                    <a:pt x="38" y="64"/>
                  </a:cubicBezTo>
                  <a:cubicBezTo>
                    <a:pt x="0" y="109"/>
                    <a:pt x="7" y="150"/>
                    <a:pt x="34" y="195"/>
                  </a:cubicBezTo>
                  <a:cubicBezTo>
                    <a:pt x="41" y="210"/>
                    <a:pt x="41" y="225"/>
                    <a:pt x="45" y="239"/>
                  </a:cubicBezTo>
                  <a:lnTo>
                    <a:pt x="60" y="239"/>
                  </a:lnTo>
                  <a:cubicBezTo>
                    <a:pt x="75" y="239"/>
                    <a:pt x="90" y="239"/>
                    <a:pt x="105" y="244"/>
                  </a:cubicBezTo>
                  <a:lnTo>
                    <a:pt x="124" y="244"/>
                  </a:lnTo>
                  <a:cubicBezTo>
                    <a:pt x="179" y="244"/>
                    <a:pt x="221" y="203"/>
                    <a:pt x="228" y="143"/>
                  </a:cubicBezTo>
                  <a:cubicBezTo>
                    <a:pt x="240" y="75"/>
                    <a:pt x="179" y="53"/>
                    <a:pt x="153" y="8"/>
                  </a:cubicBezTo>
                  <a:cubicBezTo>
                    <a:pt x="150" y="15"/>
                    <a:pt x="142" y="23"/>
                    <a:pt x="142" y="27"/>
                  </a:cubicBezTo>
                  <a:cubicBezTo>
                    <a:pt x="161" y="64"/>
                    <a:pt x="153" y="72"/>
                    <a:pt x="138" y="72"/>
                  </a:cubicBezTo>
                  <a:cubicBezTo>
                    <a:pt x="131" y="72"/>
                    <a:pt x="124" y="72"/>
                    <a:pt x="116" y="68"/>
                  </a:cubicBezTo>
                  <a:lnTo>
                    <a:pt x="93" y="68"/>
                  </a:lnTo>
                  <a:cubicBezTo>
                    <a:pt x="86" y="72"/>
                    <a:pt x="79" y="72"/>
                    <a:pt x="75" y="72"/>
                  </a:cubicBezTo>
                  <a:cubicBezTo>
                    <a:pt x="57" y="72"/>
                    <a:pt x="64" y="46"/>
                    <a:pt x="64" y="27"/>
                  </a:cubicBezTo>
                  <a:cubicBezTo>
                    <a:pt x="64" y="20"/>
                    <a:pt x="67" y="12"/>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8" name="Google Shape;48218;p44"/>
            <p:cNvSpPr/>
            <p:nvPr/>
          </p:nvSpPr>
          <p:spPr>
            <a:xfrm>
              <a:off x="-5550217" y="-2104534"/>
              <a:ext cx="14850" cy="12749"/>
            </a:xfrm>
            <a:custGeom>
              <a:avLst/>
              <a:gdLst/>
              <a:ahLst/>
              <a:cxnLst/>
              <a:rect l="l" t="t" r="r" b="b"/>
              <a:pathLst>
                <a:path w="311" h="267" extrusionOk="0">
                  <a:moveTo>
                    <a:pt x="173" y="1"/>
                  </a:moveTo>
                  <a:cubicBezTo>
                    <a:pt x="147" y="1"/>
                    <a:pt x="124" y="16"/>
                    <a:pt x="83" y="49"/>
                  </a:cubicBezTo>
                  <a:cubicBezTo>
                    <a:pt x="45" y="76"/>
                    <a:pt x="45" y="113"/>
                    <a:pt x="26" y="147"/>
                  </a:cubicBezTo>
                  <a:cubicBezTo>
                    <a:pt x="30" y="173"/>
                    <a:pt x="60" y="199"/>
                    <a:pt x="30" y="225"/>
                  </a:cubicBezTo>
                  <a:cubicBezTo>
                    <a:pt x="23" y="233"/>
                    <a:pt x="0" y="244"/>
                    <a:pt x="23" y="259"/>
                  </a:cubicBezTo>
                  <a:cubicBezTo>
                    <a:pt x="30" y="266"/>
                    <a:pt x="38" y="266"/>
                    <a:pt x="42" y="266"/>
                  </a:cubicBezTo>
                  <a:cubicBezTo>
                    <a:pt x="49" y="266"/>
                    <a:pt x="57" y="263"/>
                    <a:pt x="64" y="255"/>
                  </a:cubicBezTo>
                  <a:cubicBezTo>
                    <a:pt x="75" y="244"/>
                    <a:pt x="86" y="240"/>
                    <a:pt x="97" y="240"/>
                  </a:cubicBezTo>
                  <a:cubicBezTo>
                    <a:pt x="86" y="206"/>
                    <a:pt x="83" y="173"/>
                    <a:pt x="116" y="151"/>
                  </a:cubicBezTo>
                  <a:cubicBezTo>
                    <a:pt x="138" y="135"/>
                    <a:pt x="131" y="102"/>
                    <a:pt x="147" y="83"/>
                  </a:cubicBezTo>
                  <a:lnTo>
                    <a:pt x="150" y="83"/>
                  </a:lnTo>
                  <a:cubicBezTo>
                    <a:pt x="191" y="83"/>
                    <a:pt x="142" y="132"/>
                    <a:pt x="180" y="135"/>
                  </a:cubicBezTo>
                  <a:cubicBezTo>
                    <a:pt x="202" y="139"/>
                    <a:pt x="214" y="177"/>
                    <a:pt x="236" y="177"/>
                  </a:cubicBezTo>
                  <a:cubicBezTo>
                    <a:pt x="243" y="177"/>
                    <a:pt x="251" y="177"/>
                    <a:pt x="259" y="169"/>
                  </a:cubicBezTo>
                  <a:lnTo>
                    <a:pt x="262" y="169"/>
                  </a:lnTo>
                  <a:cubicBezTo>
                    <a:pt x="266" y="169"/>
                    <a:pt x="269" y="188"/>
                    <a:pt x="273" y="195"/>
                  </a:cubicBezTo>
                  <a:cubicBezTo>
                    <a:pt x="285" y="192"/>
                    <a:pt x="292" y="192"/>
                    <a:pt x="295" y="177"/>
                  </a:cubicBezTo>
                  <a:cubicBezTo>
                    <a:pt x="311" y="125"/>
                    <a:pt x="277" y="83"/>
                    <a:pt x="259" y="35"/>
                  </a:cubicBezTo>
                  <a:cubicBezTo>
                    <a:pt x="217" y="12"/>
                    <a:pt x="195"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9" name="Google Shape;48219;p44"/>
            <p:cNvSpPr/>
            <p:nvPr/>
          </p:nvSpPr>
          <p:spPr>
            <a:xfrm>
              <a:off x="-5129826" y="-1725017"/>
              <a:ext cx="21249" cy="20580"/>
            </a:xfrm>
            <a:custGeom>
              <a:avLst/>
              <a:gdLst/>
              <a:ahLst/>
              <a:cxnLst/>
              <a:rect l="l" t="t" r="r" b="b"/>
              <a:pathLst>
                <a:path w="445" h="431" extrusionOk="0">
                  <a:moveTo>
                    <a:pt x="164" y="1"/>
                  </a:moveTo>
                  <a:cubicBezTo>
                    <a:pt x="135" y="1"/>
                    <a:pt x="108" y="11"/>
                    <a:pt x="112" y="53"/>
                  </a:cubicBezTo>
                  <a:cubicBezTo>
                    <a:pt x="130" y="45"/>
                    <a:pt x="145" y="19"/>
                    <a:pt x="168" y="19"/>
                  </a:cubicBezTo>
                  <a:cubicBezTo>
                    <a:pt x="175" y="19"/>
                    <a:pt x="183" y="23"/>
                    <a:pt x="190" y="27"/>
                  </a:cubicBezTo>
                  <a:cubicBezTo>
                    <a:pt x="216" y="41"/>
                    <a:pt x="224" y="63"/>
                    <a:pt x="228" y="94"/>
                  </a:cubicBezTo>
                  <a:cubicBezTo>
                    <a:pt x="228" y="123"/>
                    <a:pt x="205" y="139"/>
                    <a:pt x="183" y="150"/>
                  </a:cubicBezTo>
                  <a:cubicBezTo>
                    <a:pt x="171" y="158"/>
                    <a:pt x="161" y="161"/>
                    <a:pt x="153" y="161"/>
                  </a:cubicBezTo>
                  <a:cubicBezTo>
                    <a:pt x="135" y="161"/>
                    <a:pt x="119" y="146"/>
                    <a:pt x="116" y="116"/>
                  </a:cubicBezTo>
                  <a:cubicBezTo>
                    <a:pt x="112" y="97"/>
                    <a:pt x="112" y="75"/>
                    <a:pt x="112" y="53"/>
                  </a:cubicBezTo>
                  <a:cubicBezTo>
                    <a:pt x="82" y="94"/>
                    <a:pt x="104" y="135"/>
                    <a:pt x="104" y="172"/>
                  </a:cubicBezTo>
                  <a:cubicBezTo>
                    <a:pt x="108" y="213"/>
                    <a:pt x="100" y="232"/>
                    <a:pt x="56" y="232"/>
                  </a:cubicBezTo>
                  <a:lnTo>
                    <a:pt x="40" y="232"/>
                  </a:lnTo>
                  <a:cubicBezTo>
                    <a:pt x="22" y="232"/>
                    <a:pt x="0" y="236"/>
                    <a:pt x="0" y="270"/>
                  </a:cubicBezTo>
                  <a:cubicBezTo>
                    <a:pt x="18" y="258"/>
                    <a:pt x="33" y="251"/>
                    <a:pt x="52" y="251"/>
                  </a:cubicBezTo>
                  <a:cubicBezTo>
                    <a:pt x="67" y="251"/>
                    <a:pt x="82" y="254"/>
                    <a:pt x="93" y="262"/>
                  </a:cubicBezTo>
                  <a:cubicBezTo>
                    <a:pt x="108" y="251"/>
                    <a:pt x="116" y="247"/>
                    <a:pt x="127" y="247"/>
                  </a:cubicBezTo>
                  <a:cubicBezTo>
                    <a:pt x="153" y="247"/>
                    <a:pt x="171" y="277"/>
                    <a:pt x="194" y="284"/>
                  </a:cubicBezTo>
                  <a:lnTo>
                    <a:pt x="202" y="284"/>
                  </a:lnTo>
                  <a:cubicBezTo>
                    <a:pt x="216" y="284"/>
                    <a:pt x="228" y="292"/>
                    <a:pt x="242" y="299"/>
                  </a:cubicBezTo>
                  <a:lnTo>
                    <a:pt x="257" y="299"/>
                  </a:lnTo>
                  <a:cubicBezTo>
                    <a:pt x="292" y="284"/>
                    <a:pt x="310" y="277"/>
                    <a:pt x="328" y="277"/>
                  </a:cubicBezTo>
                  <a:cubicBezTo>
                    <a:pt x="351" y="277"/>
                    <a:pt x="362" y="292"/>
                    <a:pt x="388" y="333"/>
                  </a:cubicBezTo>
                  <a:cubicBezTo>
                    <a:pt x="426" y="363"/>
                    <a:pt x="392" y="396"/>
                    <a:pt x="396" y="430"/>
                  </a:cubicBezTo>
                  <a:cubicBezTo>
                    <a:pt x="444" y="363"/>
                    <a:pt x="418" y="281"/>
                    <a:pt x="340" y="258"/>
                  </a:cubicBezTo>
                  <a:cubicBezTo>
                    <a:pt x="261" y="239"/>
                    <a:pt x="257" y="228"/>
                    <a:pt x="261" y="142"/>
                  </a:cubicBezTo>
                  <a:cubicBezTo>
                    <a:pt x="261" y="116"/>
                    <a:pt x="261" y="90"/>
                    <a:pt x="254" y="63"/>
                  </a:cubicBezTo>
                  <a:cubicBezTo>
                    <a:pt x="239" y="30"/>
                    <a:pt x="213" y="4"/>
                    <a:pt x="1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0" name="Google Shape;48220;p44"/>
            <p:cNvSpPr/>
            <p:nvPr/>
          </p:nvSpPr>
          <p:spPr>
            <a:xfrm>
              <a:off x="-5523429" y="-2193588"/>
              <a:ext cx="14134" cy="12367"/>
            </a:xfrm>
            <a:custGeom>
              <a:avLst/>
              <a:gdLst/>
              <a:ahLst/>
              <a:cxnLst/>
              <a:rect l="l" t="t" r="r" b="b"/>
              <a:pathLst>
                <a:path w="296" h="259" extrusionOk="0">
                  <a:moveTo>
                    <a:pt x="236" y="83"/>
                  </a:moveTo>
                  <a:cubicBezTo>
                    <a:pt x="247" y="113"/>
                    <a:pt x="209" y="128"/>
                    <a:pt x="217" y="154"/>
                  </a:cubicBezTo>
                  <a:cubicBezTo>
                    <a:pt x="169" y="109"/>
                    <a:pt x="169" y="109"/>
                    <a:pt x="236" y="83"/>
                  </a:cubicBezTo>
                  <a:close/>
                  <a:moveTo>
                    <a:pt x="157" y="1"/>
                  </a:moveTo>
                  <a:cubicBezTo>
                    <a:pt x="146" y="30"/>
                    <a:pt x="124" y="38"/>
                    <a:pt x="97" y="38"/>
                  </a:cubicBezTo>
                  <a:cubicBezTo>
                    <a:pt x="97" y="45"/>
                    <a:pt x="101" y="53"/>
                    <a:pt x="101" y="61"/>
                  </a:cubicBezTo>
                  <a:cubicBezTo>
                    <a:pt x="109" y="75"/>
                    <a:pt x="124" y="90"/>
                    <a:pt x="97" y="97"/>
                  </a:cubicBezTo>
                  <a:cubicBezTo>
                    <a:pt x="93" y="102"/>
                    <a:pt x="90" y="102"/>
                    <a:pt x="90" y="102"/>
                  </a:cubicBezTo>
                  <a:cubicBezTo>
                    <a:pt x="74" y="102"/>
                    <a:pt x="71" y="87"/>
                    <a:pt x="67" y="71"/>
                  </a:cubicBezTo>
                  <a:cubicBezTo>
                    <a:pt x="4" y="128"/>
                    <a:pt x="0" y="173"/>
                    <a:pt x="64" y="232"/>
                  </a:cubicBezTo>
                  <a:cubicBezTo>
                    <a:pt x="71" y="195"/>
                    <a:pt x="71" y="161"/>
                    <a:pt x="41" y="128"/>
                  </a:cubicBezTo>
                  <a:cubicBezTo>
                    <a:pt x="52" y="124"/>
                    <a:pt x="60" y="124"/>
                    <a:pt x="67" y="124"/>
                  </a:cubicBezTo>
                  <a:cubicBezTo>
                    <a:pt x="90" y="124"/>
                    <a:pt x="101" y="132"/>
                    <a:pt x="101" y="158"/>
                  </a:cubicBezTo>
                  <a:cubicBezTo>
                    <a:pt x="101" y="187"/>
                    <a:pt x="119" y="228"/>
                    <a:pt x="64" y="232"/>
                  </a:cubicBezTo>
                  <a:cubicBezTo>
                    <a:pt x="90" y="251"/>
                    <a:pt x="116" y="259"/>
                    <a:pt x="142" y="259"/>
                  </a:cubicBezTo>
                  <a:cubicBezTo>
                    <a:pt x="187" y="259"/>
                    <a:pt x="228" y="236"/>
                    <a:pt x="273" y="218"/>
                  </a:cubicBezTo>
                  <a:lnTo>
                    <a:pt x="202" y="218"/>
                  </a:lnTo>
                  <a:cubicBezTo>
                    <a:pt x="195" y="195"/>
                    <a:pt x="224" y="180"/>
                    <a:pt x="217" y="158"/>
                  </a:cubicBezTo>
                  <a:cubicBezTo>
                    <a:pt x="240" y="142"/>
                    <a:pt x="254" y="116"/>
                    <a:pt x="284" y="116"/>
                  </a:cubicBezTo>
                  <a:lnTo>
                    <a:pt x="295" y="116"/>
                  </a:lnTo>
                  <a:cubicBezTo>
                    <a:pt x="276" y="57"/>
                    <a:pt x="214" y="38"/>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1" name="Google Shape;48221;p44"/>
            <p:cNvSpPr/>
            <p:nvPr/>
          </p:nvSpPr>
          <p:spPr>
            <a:xfrm>
              <a:off x="-5230197" y="-1797310"/>
              <a:ext cx="10600" cy="12176"/>
            </a:xfrm>
            <a:custGeom>
              <a:avLst/>
              <a:gdLst/>
              <a:ahLst/>
              <a:cxnLst/>
              <a:rect l="l" t="t" r="r" b="b"/>
              <a:pathLst>
                <a:path w="222" h="255" extrusionOk="0">
                  <a:moveTo>
                    <a:pt x="79" y="0"/>
                  </a:moveTo>
                  <a:cubicBezTo>
                    <a:pt x="61" y="7"/>
                    <a:pt x="42" y="23"/>
                    <a:pt x="49" y="49"/>
                  </a:cubicBezTo>
                  <a:cubicBezTo>
                    <a:pt x="57" y="71"/>
                    <a:pt x="46" y="75"/>
                    <a:pt x="27" y="79"/>
                  </a:cubicBezTo>
                  <a:cubicBezTo>
                    <a:pt x="27" y="93"/>
                    <a:pt x="23" y="105"/>
                    <a:pt x="20" y="116"/>
                  </a:cubicBezTo>
                  <a:cubicBezTo>
                    <a:pt x="1" y="180"/>
                    <a:pt x="8" y="198"/>
                    <a:pt x="68" y="228"/>
                  </a:cubicBezTo>
                  <a:cubicBezTo>
                    <a:pt x="94" y="240"/>
                    <a:pt x="120" y="247"/>
                    <a:pt x="146" y="247"/>
                  </a:cubicBezTo>
                  <a:cubicBezTo>
                    <a:pt x="152" y="247"/>
                    <a:pt x="158" y="247"/>
                    <a:pt x="163" y="245"/>
                  </a:cubicBezTo>
                  <a:lnTo>
                    <a:pt x="163" y="245"/>
                  </a:lnTo>
                  <a:cubicBezTo>
                    <a:pt x="161" y="246"/>
                    <a:pt x="159" y="247"/>
                    <a:pt x="156" y="248"/>
                  </a:cubicBezTo>
                  <a:lnTo>
                    <a:pt x="156" y="248"/>
                  </a:lnTo>
                  <a:cubicBezTo>
                    <a:pt x="161" y="247"/>
                    <a:pt x="165" y="245"/>
                    <a:pt x="169" y="243"/>
                  </a:cubicBezTo>
                  <a:lnTo>
                    <a:pt x="169" y="243"/>
                  </a:lnTo>
                  <a:cubicBezTo>
                    <a:pt x="167" y="244"/>
                    <a:pt x="165" y="245"/>
                    <a:pt x="163" y="245"/>
                  </a:cubicBezTo>
                  <a:lnTo>
                    <a:pt x="163" y="245"/>
                  </a:lnTo>
                  <a:cubicBezTo>
                    <a:pt x="165" y="245"/>
                    <a:pt x="167" y="244"/>
                    <a:pt x="169" y="243"/>
                  </a:cubicBezTo>
                  <a:cubicBezTo>
                    <a:pt x="218" y="202"/>
                    <a:pt x="222" y="142"/>
                    <a:pt x="184" y="67"/>
                  </a:cubicBezTo>
                  <a:cubicBezTo>
                    <a:pt x="154" y="64"/>
                    <a:pt x="132" y="57"/>
                    <a:pt x="113" y="30"/>
                  </a:cubicBezTo>
                  <a:cubicBezTo>
                    <a:pt x="109" y="19"/>
                    <a:pt x="101" y="0"/>
                    <a:pt x="87" y="0"/>
                  </a:cubicBezTo>
                  <a:close/>
                  <a:moveTo>
                    <a:pt x="156" y="248"/>
                  </a:moveTo>
                  <a:cubicBezTo>
                    <a:pt x="145" y="250"/>
                    <a:pt x="134" y="250"/>
                    <a:pt x="120" y="250"/>
                  </a:cubicBezTo>
                  <a:lnTo>
                    <a:pt x="91" y="250"/>
                  </a:lnTo>
                  <a:cubicBezTo>
                    <a:pt x="101" y="254"/>
                    <a:pt x="113" y="254"/>
                    <a:pt x="120" y="254"/>
                  </a:cubicBezTo>
                  <a:cubicBezTo>
                    <a:pt x="132" y="254"/>
                    <a:pt x="143" y="252"/>
                    <a:pt x="156" y="24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2" name="Google Shape;48222;p44"/>
            <p:cNvSpPr/>
            <p:nvPr/>
          </p:nvSpPr>
          <p:spPr>
            <a:xfrm>
              <a:off x="-5152173" y="-1905989"/>
              <a:ext cx="13418" cy="11794"/>
            </a:xfrm>
            <a:custGeom>
              <a:avLst/>
              <a:gdLst/>
              <a:ahLst/>
              <a:cxnLst/>
              <a:rect l="l" t="t" r="r" b="b"/>
              <a:pathLst>
                <a:path w="281" h="247" extrusionOk="0">
                  <a:moveTo>
                    <a:pt x="228" y="0"/>
                  </a:moveTo>
                  <a:cubicBezTo>
                    <a:pt x="217" y="0"/>
                    <a:pt x="202" y="14"/>
                    <a:pt x="191" y="23"/>
                  </a:cubicBezTo>
                  <a:cubicBezTo>
                    <a:pt x="158" y="52"/>
                    <a:pt x="165" y="97"/>
                    <a:pt x="150" y="135"/>
                  </a:cubicBezTo>
                  <a:cubicBezTo>
                    <a:pt x="165" y="130"/>
                    <a:pt x="176" y="123"/>
                    <a:pt x="191" y="123"/>
                  </a:cubicBezTo>
                  <a:lnTo>
                    <a:pt x="194" y="123"/>
                  </a:lnTo>
                  <a:cubicBezTo>
                    <a:pt x="206" y="127"/>
                    <a:pt x="225" y="138"/>
                    <a:pt x="217" y="153"/>
                  </a:cubicBezTo>
                  <a:cubicBezTo>
                    <a:pt x="217" y="161"/>
                    <a:pt x="194" y="161"/>
                    <a:pt x="184" y="164"/>
                  </a:cubicBezTo>
                  <a:cubicBezTo>
                    <a:pt x="172" y="187"/>
                    <a:pt x="158" y="197"/>
                    <a:pt x="142" y="197"/>
                  </a:cubicBezTo>
                  <a:cubicBezTo>
                    <a:pt x="132" y="197"/>
                    <a:pt x="120" y="194"/>
                    <a:pt x="109" y="187"/>
                  </a:cubicBezTo>
                  <a:cubicBezTo>
                    <a:pt x="82" y="164"/>
                    <a:pt x="90" y="142"/>
                    <a:pt x="113" y="116"/>
                  </a:cubicBezTo>
                  <a:cubicBezTo>
                    <a:pt x="135" y="90"/>
                    <a:pt x="154" y="59"/>
                    <a:pt x="127" y="26"/>
                  </a:cubicBezTo>
                  <a:lnTo>
                    <a:pt x="124" y="23"/>
                  </a:lnTo>
                  <a:lnTo>
                    <a:pt x="116" y="23"/>
                  </a:lnTo>
                  <a:cubicBezTo>
                    <a:pt x="75" y="23"/>
                    <a:pt x="49" y="52"/>
                    <a:pt x="19" y="82"/>
                  </a:cubicBezTo>
                  <a:cubicBezTo>
                    <a:pt x="19" y="108"/>
                    <a:pt x="1" y="135"/>
                    <a:pt x="8" y="161"/>
                  </a:cubicBezTo>
                  <a:cubicBezTo>
                    <a:pt x="30" y="168"/>
                    <a:pt x="34" y="190"/>
                    <a:pt x="42" y="206"/>
                  </a:cubicBezTo>
                  <a:cubicBezTo>
                    <a:pt x="45" y="209"/>
                    <a:pt x="45" y="216"/>
                    <a:pt x="45" y="220"/>
                  </a:cubicBezTo>
                  <a:lnTo>
                    <a:pt x="53" y="220"/>
                  </a:lnTo>
                  <a:cubicBezTo>
                    <a:pt x="64" y="220"/>
                    <a:pt x="75" y="228"/>
                    <a:pt x="87" y="235"/>
                  </a:cubicBezTo>
                  <a:cubicBezTo>
                    <a:pt x="97" y="239"/>
                    <a:pt x="105" y="247"/>
                    <a:pt x="120" y="247"/>
                  </a:cubicBezTo>
                  <a:lnTo>
                    <a:pt x="127" y="247"/>
                  </a:lnTo>
                  <a:cubicBezTo>
                    <a:pt x="150" y="216"/>
                    <a:pt x="194" y="235"/>
                    <a:pt x="221" y="209"/>
                  </a:cubicBezTo>
                  <a:cubicBezTo>
                    <a:pt x="225" y="194"/>
                    <a:pt x="236" y="190"/>
                    <a:pt x="247" y="190"/>
                  </a:cubicBezTo>
                  <a:cubicBezTo>
                    <a:pt x="258" y="164"/>
                    <a:pt x="244" y="130"/>
                    <a:pt x="270" y="112"/>
                  </a:cubicBezTo>
                  <a:cubicBezTo>
                    <a:pt x="273" y="108"/>
                    <a:pt x="277" y="104"/>
                    <a:pt x="281" y="101"/>
                  </a:cubicBezTo>
                  <a:cubicBezTo>
                    <a:pt x="277" y="101"/>
                    <a:pt x="277" y="97"/>
                    <a:pt x="277" y="97"/>
                  </a:cubicBezTo>
                  <a:cubicBezTo>
                    <a:pt x="277" y="93"/>
                    <a:pt x="273" y="93"/>
                    <a:pt x="270" y="93"/>
                  </a:cubicBezTo>
                  <a:cubicBezTo>
                    <a:pt x="225" y="75"/>
                    <a:pt x="254" y="40"/>
                    <a:pt x="254" y="14"/>
                  </a:cubicBezTo>
                  <a:cubicBezTo>
                    <a:pt x="247" y="4"/>
                    <a:pt x="236"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3" name="Google Shape;48223;p44"/>
            <p:cNvSpPr/>
            <p:nvPr/>
          </p:nvSpPr>
          <p:spPr>
            <a:xfrm>
              <a:off x="-5284297" y="-2026176"/>
              <a:ext cx="10982" cy="10744"/>
            </a:xfrm>
            <a:custGeom>
              <a:avLst/>
              <a:gdLst/>
              <a:ahLst/>
              <a:cxnLst/>
              <a:rect l="l" t="t" r="r" b="b"/>
              <a:pathLst>
                <a:path w="230" h="225" extrusionOk="0">
                  <a:moveTo>
                    <a:pt x="125" y="1"/>
                  </a:moveTo>
                  <a:cubicBezTo>
                    <a:pt x="102" y="1"/>
                    <a:pt x="80" y="5"/>
                    <a:pt x="54" y="9"/>
                  </a:cubicBezTo>
                  <a:cubicBezTo>
                    <a:pt x="42" y="23"/>
                    <a:pt x="28" y="38"/>
                    <a:pt x="12" y="57"/>
                  </a:cubicBezTo>
                  <a:cubicBezTo>
                    <a:pt x="12" y="98"/>
                    <a:pt x="20" y="140"/>
                    <a:pt x="1" y="195"/>
                  </a:cubicBezTo>
                  <a:cubicBezTo>
                    <a:pt x="5" y="199"/>
                    <a:pt x="5" y="202"/>
                    <a:pt x="9" y="207"/>
                  </a:cubicBezTo>
                  <a:cubicBezTo>
                    <a:pt x="20" y="199"/>
                    <a:pt x="31" y="199"/>
                    <a:pt x="38" y="199"/>
                  </a:cubicBezTo>
                  <a:cubicBezTo>
                    <a:pt x="57" y="199"/>
                    <a:pt x="68" y="207"/>
                    <a:pt x="83" y="211"/>
                  </a:cubicBezTo>
                  <a:cubicBezTo>
                    <a:pt x="95" y="211"/>
                    <a:pt x="106" y="211"/>
                    <a:pt x="113" y="214"/>
                  </a:cubicBezTo>
                  <a:cubicBezTo>
                    <a:pt x="132" y="221"/>
                    <a:pt x="147" y="225"/>
                    <a:pt x="158" y="225"/>
                  </a:cubicBezTo>
                  <a:cubicBezTo>
                    <a:pt x="177" y="225"/>
                    <a:pt x="192" y="214"/>
                    <a:pt x="199" y="176"/>
                  </a:cubicBezTo>
                  <a:cubicBezTo>
                    <a:pt x="203" y="166"/>
                    <a:pt x="214" y="154"/>
                    <a:pt x="225" y="150"/>
                  </a:cubicBezTo>
                  <a:cubicBezTo>
                    <a:pt x="230" y="113"/>
                    <a:pt x="185" y="128"/>
                    <a:pt x="173" y="106"/>
                  </a:cubicBezTo>
                  <a:cubicBezTo>
                    <a:pt x="135" y="109"/>
                    <a:pt x="128" y="158"/>
                    <a:pt x="91" y="158"/>
                  </a:cubicBezTo>
                  <a:cubicBezTo>
                    <a:pt x="87" y="158"/>
                    <a:pt x="80" y="158"/>
                    <a:pt x="76" y="154"/>
                  </a:cubicBezTo>
                  <a:cubicBezTo>
                    <a:pt x="102" y="106"/>
                    <a:pt x="113" y="90"/>
                    <a:pt x="128" y="90"/>
                  </a:cubicBezTo>
                  <a:cubicBezTo>
                    <a:pt x="140" y="90"/>
                    <a:pt x="154" y="95"/>
                    <a:pt x="173" y="106"/>
                  </a:cubicBezTo>
                  <a:cubicBezTo>
                    <a:pt x="192" y="95"/>
                    <a:pt x="221" y="87"/>
                    <a:pt x="218" y="54"/>
                  </a:cubicBezTo>
                  <a:cubicBezTo>
                    <a:pt x="195" y="12"/>
                    <a:pt x="162" y="1"/>
                    <a:pt x="1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4" name="Google Shape;48224;p44"/>
            <p:cNvSpPr/>
            <p:nvPr/>
          </p:nvSpPr>
          <p:spPr>
            <a:xfrm>
              <a:off x="-5261568" y="-1719144"/>
              <a:ext cx="13083" cy="14850"/>
            </a:xfrm>
            <a:custGeom>
              <a:avLst/>
              <a:gdLst/>
              <a:ahLst/>
              <a:cxnLst/>
              <a:rect l="l" t="t" r="r" b="b"/>
              <a:pathLst>
                <a:path w="274" h="311" extrusionOk="0">
                  <a:moveTo>
                    <a:pt x="90" y="0"/>
                  </a:moveTo>
                  <a:cubicBezTo>
                    <a:pt x="59" y="27"/>
                    <a:pt x="26" y="64"/>
                    <a:pt x="37" y="87"/>
                  </a:cubicBezTo>
                  <a:cubicBezTo>
                    <a:pt x="82" y="173"/>
                    <a:pt x="37" y="232"/>
                    <a:pt x="0" y="296"/>
                  </a:cubicBezTo>
                  <a:cubicBezTo>
                    <a:pt x="15" y="288"/>
                    <a:pt x="30" y="281"/>
                    <a:pt x="45" y="273"/>
                  </a:cubicBezTo>
                  <a:cubicBezTo>
                    <a:pt x="59" y="266"/>
                    <a:pt x="71" y="254"/>
                    <a:pt x="86" y="254"/>
                  </a:cubicBezTo>
                  <a:cubicBezTo>
                    <a:pt x="94" y="254"/>
                    <a:pt x="101" y="259"/>
                    <a:pt x="108" y="270"/>
                  </a:cubicBezTo>
                  <a:cubicBezTo>
                    <a:pt x="120" y="277"/>
                    <a:pt x="130" y="277"/>
                    <a:pt x="146" y="277"/>
                  </a:cubicBezTo>
                  <a:cubicBezTo>
                    <a:pt x="157" y="277"/>
                    <a:pt x="168" y="277"/>
                    <a:pt x="183" y="270"/>
                  </a:cubicBezTo>
                  <a:cubicBezTo>
                    <a:pt x="190" y="266"/>
                    <a:pt x="202" y="266"/>
                    <a:pt x="206" y="266"/>
                  </a:cubicBezTo>
                  <a:cubicBezTo>
                    <a:pt x="228" y="266"/>
                    <a:pt x="213" y="292"/>
                    <a:pt x="206" y="311"/>
                  </a:cubicBezTo>
                  <a:cubicBezTo>
                    <a:pt x="251" y="307"/>
                    <a:pt x="273" y="292"/>
                    <a:pt x="235" y="254"/>
                  </a:cubicBezTo>
                  <a:cubicBezTo>
                    <a:pt x="209" y="232"/>
                    <a:pt x="190" y="206"/>
                    <a:pt x="187" y="176"/>
                  </a:cubicBezTo>
                  <a:cubicBezTo>
                    <a:pt x="180" y="131"/>
                    <a:pt x="157" y="97"/>
                    <a:pt x="127" y="71"/>
                  </a:cubicBezTo>
                  <a:cubicBezTo>
                    <a:pt x="101" y="53"/>
                    <a:pt x="104" y="23"/>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5" name="Google Shape;48225;p44"/>
            <p:cNvSpPr/>
            <p:nvPr/>
          </p:nvSpPr>
          <p:spPr>
            <a:xfrm>
              <a:off x="-5214439" y="-1559229"/>
              <a:ext cx="16092" cy="15758"/>
            </a:xfrm>
            <a:custGeom>
              <a:avLst/>
              <a:gdLst/>
              <a:ahLst/>
              <a:cxnLst/>
              <a:rect l="l" t="t" r="r" b="b"/>
              <a:pathLst>
                <a:path w="337" h="330" extrusionOk="0">
                  <a:moveTo>
                    <a:pt x="209" y="1"/>
                  </a:moveTo>
                  <a:cubicBezTo>
                    <a:pt x="187" y="35"/>
                    <a:pt x="198" y="95"/>
                    <a:pt x="138" y="95"/>
                  </a:cubicBezTo>
                  <a:lnTo>
                    <a:pt x="130" y="95"/>
                  </a:lnTo>
                  <a:cubicBezTo>
                    <a:pt x="157" y="113"/>
                    <a:pt x="183" y="135"/>
                    <a:pt x="220" y="135"/>
                  </a:cubicBezTo>
                  <a:cubicBezTo>
                    <a:pt x="235" y="135"/>
                    <a:pt x="242" y="143"/>
                    <a:pt x="247" y="158"/>
                  </a:cubicBezTo>
                  <a:cubicBezTo>
                    <a:pt x="247" y="173"/>
                    <a:pt x="247" y="188"/>
                    <a:pt x="232" y="192"/>
                  </a:cubicBezTo>
                  <a:cubicBezTo>
                    <a:pt x="183" y="202"/>
                    <a:pt x="149" y="244"/>
                    <a:pt x="112" y="274"/>
                  </a:cubicBezTo>
                  <a:cubicBezTo>
                    <a:pt x="104" y="278"/>
                    <a:pt x="97" y="278"/>
                    <a:pt x="93" y="278"/>
                  </a:cubicBezTo>
                  <a:cubicBezTo>
                    <a:pt x="82" y="278"/>
                    <a:pt x="71" y="274"/>
                    <a:pt x="75" y="270"/>
                  </a:cubicBezTo>
                  <a:cubicBezTo>
                    <a:pt x="101" y="229"/>
                    <a:pt x="59" y="202"/>
                    <a:pt x="56" y="169"/>
                  </a:cubicBezTo>
                  <a:cubicBezTo>
                    <a:pt x="49" y="121"/>
                    <a:pt x="101" y="124"/>
                    <a:pt x="116" y="95"/>
                  </a:cubicBezTo>
                  <a:cubicBezTo>
                    <a:pt x="108" y="87"/>
                    <a:pt x="104" y="87"/>
                    <a:pt x="101" y="87"/>
                  </a:cubicBezTo>
                  <a:lnTo>
                    <a:pt x="82" y="87"/>
                  </a:lnTo>
                  <a:cubicBezTo>
                    <a:pt x="37" y="90"/>
                    <a:pt x="0" y="90"/>
                    <a:pt x="37" y="150"/>
                  </a:cubicBezTo>
                  <a:cubicBezTo>
                    <a:pt x="49" y="169"/>
                    <a:pt x="45" y="195"/>
                    <a:pt x="37" y="221"/>
                  </a:cubicBezTo>
                  <a:cubicBezTo>
                    <a:pt x="18" y="292"/>
                    <a:pt x="18" y="292"/>
                    <a:pt x="85" y="311"/>
                  </a:cubicBezTo>
                  <a:cubicBezTo>
                    <a:pt x="97" y="315"/>
                    <a:pt x="116" y="330"/>
                    <a:pt x="127" y="330"/>
                  </a:cubicBezTo>
                  <a:cubicBezTo>
                    <a:pt x="135" y="330"/>
                    <a:pt x="142" y="326"/>
                    <a:pt x="145" y="311"/>
                  </a:cubicBezTo>
                  <a:cubicBezTo>
                    <a:pt x="161" y="266"/>
                    <a:pt x="198" y="263"/>
                    <a:pt x="228" y="247"/>
                  </a:cubicBezTo>
                  <a:cubicBezTo>
                    <a:pt x="258" y="237"/>
                    <a:pt x="284" y="229"/>
                    <a:pt x="306" y="207"/>
                  </a:cubicBezTo>
                  <a:cubicBezTo>
                    <a:pt x="325" y="188"/>
                    <a:pt x="337" y="169"/>
                    <a:pt x="299" y="154"/>
                  </a:cubicBezTo>
                  <a:cubicBezTo>
                    <a:pt x="261" y="135"/>
                    <a:pt x="247" y="98"/>
                    <a:pt x="247" y="64"/>
                  </a:cubicBezTo>
                  <a:cubicBezTo>
                    <a:pt x="247" y="31"/>
                    <a:pt x="224" y="19"/>
                    <a:pt x="2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6" name="Google Shape;48226;p44"/>
            <p:cNvSpPr/>
            <p:nvPr/>
          </p:nvSpPr>
          <p:spPr>
            <a:xfrm>
              <a:off x="-5518607" y="-1920649"/>
              <a:ext cx="16808" cy="20198"/>
            </a:xfrm>
            <a:custGeom>
              <a:avLst/>
              <a:gdLst/>
              <a:ahLst/>
              <a:cxnLst/>
              <a:rect l="l" t="t" r="r" b="b"/>
              <a:pathLst>
                <a:path w="352" h="423" extrusionOk="0">
                  <a:moveTo>
                    <a:pt x="113" y="0"/>
                  </a:moveTo>
                  <a:lnTo>
                    <a:pt x="113" y="0"/>
                  </a:lnTo>
                  <a:cubicBezTo>
                    <a:pt x="101" y="60"/>
                    <a:pt x="146" y="128"/>
                    <a:pt x="78" y="176"/>
                  </a:cubicBezTo>
                  <a:cubicBezTo>
                    <a:pt x="75" y="228"/>
                    <a:pt x="60" y="277"/>
                    <a:pt x="75" y="330"/>
                  </a:cubicBezTo>
                  <a:cubicBezTo>
                    <a:pt x="86" y="378"/>
                    <a:pt x="41" y="392"/>
                    <a:pt x="0" y="408"/>
                  </a:cubicBezTo>
                  <a:cubicBezTo>
                    <a:pt x="4" y="411"/>
                    <a:pt x="4" y="415"/>
                    <a:pt x="4" y="419"/>
                  </a:cubicBezTo>
                  <a:cubicBezTo>
                    <a:pt x="8" y="423"/>
                    <a:pt x="11" y="423"/>
                    <a:pt x="15" y="423"/>
                  </a:cubicBezTo>
                  <a:cubicBezTo>
                    <a:pt x="60" y="423"/>
                    <a:pt x="86" y="397"/>
                    <a:pt x="94" y="344"/>
                  </a:cubicBezTo>
                  <a:cubicBezTo>
                    <a:pt x="104" y="280"/>
                    <a:pt x="149" y="258"/>
                    <a:pt x="213" y="258"/>
                  </a:cubicBezTo>
                  <a:lnTo>
                    <a:pt x="247" y="258"/>
                  </a:lnTo>
                  <a:cubicBezTo>
                    <a:pt x="254" y="262"/>
                    <a:pt x="265" y="262"/>
                    <a:pt x="277" y="262"/>
                  </a:cubicBezTo>
                  <a:cubicBezTo>
                    <a:pt x="306" y="262"/>
                    <a:pt x="332" y="254"/>
                    <a:pt x="351" y="217"/>
                  </a:cubicBezTo>
                  <a:lnTo>
                    <a:pt x="351" y="217"/>
                  </a:lnTo>
                  <a:cubicBezTo>
                    <a:pt x="340" y="225"/>
                    <a:pt x="325" y="232"/>
                    <a:pt x="310" y="235"/>
                  </a:cubicBezTo>
                  <a:cubicBezTo>
                    <a:pt x="299" y="240"/>
                    <a:pt x="292" y="240"/>
                    <a:pt x="284" y="240"/>
                  </a:cubicBezTo>
                  <a:cubicBezTo>
                    <a:pt x="251" y="240"/>
                    <a:pt x="228" y="221"/>
                    <a:pt x="220" y="190"/>
                  </a:cubicBezTo>
                  <a:cubicBezTo>
                    <a:pt x="206" y="142"/>
                    <a:pt x="239" y="123"/>
                    <a:pt x="273" y="116"/>
                  </a:cubicBezTo>
                  <a:cubicBezTo>
                    <a:pt x="280" y="112"/>
                    <a:pt x="292" y="112"/>
                    <a:pt x="299" y="112"/>
                  </a:cubicBezTo>
                  <a:lnTo>
                    <a:pt x="314" y="112"/>
                  </a:lnTo>
                  <a:cubicBezTo>
                    <a:pt x="303" y="101"/>
                    <a:pt x="296" y="97"/>
                    <a:pt x="284" y="97"/>
                  </a:cubicBezTo>
                  <a:cubicBezTo>
                    <a:pt x="273" y="97"/>
                    <a:pt x="258" y="101"/>
                    <a:pt x="247" y="101"/>
                  </a:cubicBezTo>
                  <a:lnTo>
                    <a:pt x="202" y="101"/>
                  </a:lnTo>
                  <a:cubicBezTo>
                    <a:pt x="153" y="101"/>
                    <a:pt x="149" y="86"/>
                    <a:pt x="127" y="16"/>
                  </a:cubicBezTo>
                  <a:cubicBezTo>
                    <a:pt x="127" y="7"/>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7" name="Google Shape;48227;p44"/>
            <p:cNvSpPr/>
            <p:nvPr/>
          </p:nvSpPr>
          <p:spPr>
            <a:xfrm>
              <a:off x="-5250347" y="-2035583"/>
              <a:ext cx="25928" cy="17333"/>
            </a:xfrm>
            <a:custGeom>
              <a:avLst/>
              <a:gdLst/>
              <a:ahLst/>
              <a:cxnLst/>
              <a:rect l="l" t="t" r="r" b="b"/>
              <a:pathLst>
                <a:path w="543" h="363" extrusionOk="0">
                  <a:moveTo>
                    <a:pt x="23" y="0"/>
                  </a:moveTo>
                  <a:cubicBezTo>
                    <a:pt x="4" y="0"/>
                    <a:pt x="8" y="30"/>
                    <a:pt x="0" y="41"/>
                  </a:cubicBezTo>
                  <a:cubicBezTo>
                    <a:pt x="8" y="41"/>
                    <a:pt x="19" y="37"/>
                    <a:pt x="26" y="37"/>
                  </a:cubicBezTo>
                  <a:cubicBezTo>
                    <a:pt x="30" y="37"/>
                    <a:pt x="34" y="37"/>
                    <a:pt x="34" y="41"/>
                  </a:cubicBezTo>
                  <a:cubicBezTo>
                    <a:pt x="38" y="63"/>
                    <a:pt x="42" y="75"/>
                    <a:pt x="49" y="75"/>
                  </a:cubicBezTo>
                  <a:cubicBezTo>
                    <a:pt x="57" y="75"/>
                    <a:pt x="64" y="71"/>
                    <a:pt x="79" y="63"/>
                  </a:cubicBezTo>
                  <a:cubicBezTo>
                    <a:pt x="97" y="49"/>
                    <a:pt x="120" y="41"/>
                    <a:pt x="142" y="41"/>
                  </a:cubicBezTo>
                  <a:cubicBezTo>
                    <a:pt x="157" y="41"/>
                    <a:pt x="176" y="45"/>
                    <a:pt x="195" y="56"/>
                  </a:cubicBezTo>
                  <a:cubicBezTo>
                    <a:pt x="269" y="56"/>
                    <a:pt x="340" y="112"/>
                    <a:pt x="359" y="187"/>
                  </a:cubicBezTo>
                  <a:cubicBezTo>
                    <a:pt x="366" y="194"/>
                    <a:pt x="374" y="198"/>
                    <a:pt x="385" y="198"/>
                  </a:cubicBezTo>
                  <a:lnTo>
                    <a:pt x="404" y="198"/>
                  </a:lnTo>
                  <a:cubicBezTo>
                    <a:pt x="426" y="198"/>
                    <a:pt x="449" y="247"/>
                    <a:pt x="434" y="251"/>
                  </a:cubicBezTo>
                  <a:cubicBezTo>
                    <a:pt x="382" y="273"/>
                    <a:pt x="400" y="337"/>
                    <a:pt x="359" y="363"/>
                  </a:cubicBezTo>
                  <a:cubicBezTo>
                    <a:pt x="366" y="359"/>
                    <a:pt x="371" y="359"/>
                    <a:pt x="378" y="359"/>
                  </a:cubicBezTo>
                  <a:lnTo>
                    <a:pt x="397" y="359"/>
                  </a:lnTo>
                  <a:cubicBezTo>
                    <a:pt x="411" y="359"/>
                    <a:pt x="426" y="359"/>
                    <a:pt x="430" y="340"/>
                  </a:cubicBezTo>
                  <a:cubicBezTo>
                    <a:pt x="442" y="303"/>
                    <a:pt x="471" y="284"/>
                    <a:pt x="497" y="258"/>
                  </a:cubicBezTo>
                  <a:cubicBezTo>
                    <a:pt x="542" y="216"/>
                    <a:pt x="528" y="175"/>
                    <a:pt x="471" y="161"/>
                  </a:cubicBezTo>
                  <a:cubicBezTo>
                    <a:pt x="419" y="146"/>
                    <a:pt x="374" y="123"/>
                    <a:pt x="337" y="82"/>
                  </a:cubicBezTo>
                  <a:cubicBezTo>
                    <a:pt x="307" y="45"/>
                    <a:pt x="269" y="18"/>
                    <a:pt x="217" y="18"/>
                  </a:cubicBezTo>
                  <a:cubicBezTo>
                    <a:pt x="209" y="18"/>
                    <a:pt x="202" y="23"/>
                    <a:pt x="195" y="23"/>
                  </a:cubicBezTo>
                  <a:cubicBezTo>
                    <a:pt x="169" y="23"/>
                    <a:pt x="142" y="30"/>
                    <a:pt x="116" y="30"/>
                  </a:cubicBezTo>
                  <a:cubicBezTo>
                    <a:pt x="90" y="30"/>
                    <a:pt x="68" y="26"/>
                    <a:pt x="49" y="11"/>
                  </a:cubicBezTo>
                  <a:cubicBezTo>
                    <a:pt x="38" y="4"/>
                    <a:pt x="26"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8" name="Google Shape;48228;p44"/>
            <p:cNvSpPr/>
            <p:nvPr/>
          </p:nvSpPr>
          <p:spPr>
            <a:xfrm>
              <a:off x="-5236452" y="-1934735"/>
              <a:ext cx="10935" cy="10362"/>
            </a:xfrm>
            <a:custGeom>
              <a:avLst/>
              <a:gdLst/>
              <a:ahLst/>
              <a:cxnLst/>
              <a:rect l="l" t="t" r="r" b="b"/>
              <a:pathLst>
                <a:path w="229" h="217" extrusionOk="0">
                  <a:moveTo>
                    <a:pt x="87" y="75"/>
                  </a:moveTo>
                  <a:cubicBezTo>
                    <a:pt x="132" y="101"/>
                    <a:pt x="132" y="101"/>
                    <a:pt x="143" y="142"/>
                  </a:cubicBezTo>
                  <a:cubicBezTo>
                    <a:pt x="80" y="119"/>
                    <a:pt x="80" y="119"/>
                    <a:pt x="87" y="75"/>
                  </a:cubicBezTo>
                  <a:close/>
                  <a:moveTo>
                    <a:pt x="125" y="0"/>
                  </a:moveTo>
                  <a:cubicBezTo>
                    <a:pt x="113" y="14"/>
                    <a:pt x="102" y="19"/>
                    <a:pt x="87" y="19"/>
                  </a:cubicBezTo>
                  <a:cubicBezTo>
                    <a:pt x="83" y="19"/>
                    <a:pt x="80" y="19"/>
                    <a:pt x="75" y="14"/>
                  </a:cubicBezTo>
                  <a:lnTo>
                    <a:pt x="61" y="14"/>
                  </a:lnTo>
                  <a:cubicBezTo>
                    <a:pt x="31" y="19"/>
                    <a:pt x="23" y="45"/>
                    <a:pt x="4" y="56"/>
                  </a:cubicBezTo>
                  <a:cubicBezTo>
                    <a:pt x="16" y="78"/>
                    <a:pt x="1" y="101"/>
                    <a:pt x="4" y="123"/>
                  </a:cubicBezTo>
                  <a:cubicBezTo>
                    <a:pt x="8" y="176"/>
                    <a:pt x="46" y="209"/>
                    <a:pt x="94" y="209"/>
                  </a:cubicBezTo>
                  <a:cubicBezTo>
                    <a:pt x="113" y="206"/>
                    <a:pt x="128" y="206"/>
                    <a:pt x="143" y="206"/>
                  </a:cubicBezTo>
                  <a:cubicBezTo>
                    <a:pt x="158" y="206"/>
                    <a:pt x="173" y="206"/>
                    <a:pt x="184" y="216"/>
                  </a:cubicBezTo>
                  <a:cubicBezTo>
                    <a:pt x="203" y="198"/>
                    <a:pt x="180" y="183"/>
                    <a:pt x="184" y="168"/>
                  </a:cubicBezTo>
                  <a:cubicBezTo>
                    <a:pt x="210" y="135"/>
                    <a:pt x="229" y="97"/>
                    <a:pt x="222" y="52"/>
                  </a:cubicBezTo>
                  <a:cubicBezTo>
                    <a:pt x="199" y="41"/>
                    <a:pt x="177" y="26"/>
                    <a:pt x="154" y="11"/>
                  </a:cubicBezTo>
                  <a:cubicBezTo>
                    <a:pt x="143" y="7"/>
                    <a:pt x="135" y="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9" name="Google Shape;48229;p44"/>
            <p:cNvSpPr/>
            <p:nvPr/>
          </p:nvSpPr>
          <p:spPr>
            <a:xfrm>
              <a:off x="-5542386" y="-1929053"/>
              <a:ext cx="28459" cy="15949"/>
            </a:xfrm>
            <a:custGeom>
              <a:avLst/>
              <a:gdLst/>
              <a:ahLst/>
              <a:cxnLst/>
              <a:rect l="l" t="t" r="r" b="b"/>
              <a:pathLst>
                <a:path w="596" h="334" extrusionOk="0">
                  <a:moveTo>
                    <a:pt x="416" y="0"/>
                  </a:moveTo>
                  <a:cubicBezTo>
                    <a:pt x="412" y="0"/>
                    <a:pt x="404" y="0"/>
                    <a:pt x="397" y="4"/>
                  </a:cubicBezTo>
                  <a:cubicBezTo>
                    <a:pt x="367" y="23"/>
                    <a:pt x="333" y="19"/>
                    <a:pt x="300" y="23"/>
                  </a:cubicBezTo>
                  <a:cubicBezTo>
                    <a:pt x="262" y="26"/>
                    <a:pt x="229" y="38"/>
                    <a:pt x="210" y="68"/>
                  </a:cubicBezTo>
                  <a:cubicBezTo>
                    <a:pt x="184" y="113"/>
                    <a:pt x="131" y="124"/>
                    <a:pt x="113" y="176"/>
                  </a:cubicBezTo>
                  <a:cubicBezTo>
                    <a:pt x="109" y="192"/>
                    <a:pt x="90" y="195"/>
                    <a:pt x="76" y="195"/>
                  </a:cubicBezTo>
                  <a:cubicBezTo>
                    <a:pt x="9" y="199"/>
                    <a:pt x="0" y="209"/>
                    <a:pt x="12" y="277"/>
                  </a:cubicBezTo>
                  <a:cubicBezTo>
                    <a:pt x="16" y="296"/>
                    <a:pt x="16" y="314"/>
                    <a:pt x="19" y="333"/>
                  </a:cubicBezTo>
                  <a:cubicBezTo>
                    <a:pt x="38" y="288"/>
                    <a:pt x="76" y="277"/>
                    <a:pt x="117" y="277"/>
                  </a:cubicBezTo>
                  <a:lnTo>
                    <a:pt x="124" y="277"/>
                  </a:lnTo>
                  <a:cubicBezTo>
                    <a:pt x="150" y="247"/>
                    <a:pt x="128" y="199"/>
                    <a:pt x="166" y="176"/>
                  </a:cubicBezTo>
                  <a:cubicBezTo>
                    <a:pt x="184" y="147"/>
                    <a:pt x="199" y="113"/>
                    <a:pt x="240" y="105"/>
                  </a:cubicBezTo>
                  <a:cubicBezTo>
                    <a:pt x="255" y="75"/>
                    <a:pt x="285" y="61"/>
                    <a:pt x="314" y="52"/>
                  </a:cubicBezTo>
                  <a:cubicBezTo>
                    <a:pt x="337" y="49"/>
                    <a:pt x="359" y="45"/>
                    <a:pt x="382" y="45"/>
                  </a:cubicBezTo>
                  <a:cubicBezTo>
                    <a:pt x="445" y="45"/>
                    <a:pt x="502" y="71"/>
                    <a:pt x="550" y="128"/>
                  </a:cubicBezTo>
                  <a:cubicBezTo>
                    <a:pt x="561" y="142"/>
                    <a:pt x="580" y="150"/>
                    <a:pt x="595" y="161"/>
                  </a:cubicBezTo>
                  <a:cubicBezTo>
                    <a:pt x="566" y="90"/>
                    <a:pt x="506" y="57"/>
                    <a:pt x="449" y="12"/>
                  </a:cubicBezTo>
                  <a:cubicBezTo>
                    <a:pt x="438" y="4"/>
                    <a:pt x="427" y="0"/>
                    <a:pt x="4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0" name="Google Shape;48230;p44"/>
            <p:cNvSpPr/>
            <p:nvPr/>
          </p:nvSpPr>
          <p:spPr>
            <a:xfrm>
              <a:off x="-5301010" y="-1685623"/>
              <a:ext cx="12893" cy="12749"/>
            </a:xfrm>
            <a:custGeom>
              <a:avLst/>
              <a:gdLst/>
              <a:ahLst/>
              <a:cxnLst/>
              <a:rect l="l" t="t" r="r" b="b"/>
              <a:pathLst>
                <a:path w="270" h="267" extrusionOk="0">
                  <a:moveTo>
                    <a:pt x="131" y="1"/>
                  </a:moveTo>
                  <a:cubicBezTo>
                    <a:pt x="104" y="1"/>
                    <a:pt x="78" y="16"/>
                    <a:pt x="56" y="42"/>
                  </a:cubicBezTo>
                  <a:cubicBezTo>
                    <a:pt x="45" y="54"/>
                    <a:pt x="30" y="61"/>
                    <a:pt x="19" y="68"/>
                  </a:cubicBezTo>
                  <a:cubicBezTo>
                    <a:pt x="19" y="87"/>
                    <a:pt x="26" y="106"/>
                    <a:pt x="7" y="118"/>
                  </a:cubicBezTo>
                  <a:cubicBezTo>
                    <a:pt x="0" y="166"/>
                    <a:pt x="48" y="185"/>
                    <a:pt x="59" y="225"/>
                  </a:cubicBezTo>
                  <a:cubicBezTo>
                    <a:pt x="86" y="252"/>
                    <a:pt x="116" y="267"/>
                    <a:pt x="145" y="267"/>
                  </a:cubicBezTo>
                  <a:cubicBezTo>
                    <a:pt x="157" y="267"/>
                    <a:pt x="168" y="267"/>
                    <a:pt x="176" y="263"/>
                  </a:cubicBezTo>
                  <a:cubicBezTo>
                    <a:pt x="183" y="252"/>
                    <a:pt x="190" y="248"/>
                    <a:pt x="202" y="248"/>
                  </a:cubicBezTo>
                  <a:lnTo>
                    <a:pt x="213" y="248"/>
                  </a:lnTo>
                  <a:cubicBezTo>
                    <a:pt x="224" y="252"/>
                    <a:pt x="231" y="267"/>
                    <a:pt x="243" y="267"/>
                  </a:cubicBezTo>
                  <a:cubicBezTo>
                    <a:pt x="247" y="267"/>
                    <a:pt x="250" y="263"/>
                    <a:pt x="257" y="252"/>
                  </a:cubicBezTo>
                  <a:cubicBezTo>
                    <a:pt x="269" y="233"/>
                    <a:pt x="257" y="222"/>
                    <a:pt x="243" y="207"/>
                  </a:cubicBezTo>
                  <a:cubicBezTo>
                    <a:pt x="239" y="203"/>
                    <a:pt x="235" y="199"/>
                    <a:pt x="235" y="196"/>
                  </a:cubicBezTo>
                  <a:cubicBezTo>
                    <a:pt x="224" y="211"/>
                    <a:pt x="216" y="218"/>
                    <a:pt x="205" y="218"/>
                  </a:cubicBezTo>
                  <a:cubicBezTo>
                    <a:pt x="194" y="218"/>
                    <a:pt x="179" y="203"/>
                    <a:pt x="171" y="192"/>
                  </a:cubicBezTo>
                  <a:cubicBezTo>
                    <a:pt x="157" y="173"/>
                    <a:pt x="145" y="151"/>
                    <a:pt x="123" y="151"/>
                  </a:cubicBezTo>
                  <a:cubicBezTo>
                    <a:pt x="116" y="151"/>
                    <a:pt x="109" y="151"/>
                    <a:pt x="100" y="154"/>
                  </a:cubicBezTo>
                  <a:cubicBezTo>
                    <a:pt x="97" y="158"/>
                    <a:pt x="93" y="158"/>
                    <a:pt x="90" y="158"/>
                  </a:cubicBezTo>
                  <a:cubicBezTo>
                    <a:pt x="71" y="158"/>
                    <a:pt x="67" y="128"/>
                    <a:pt x="56" y="106"/>
                  </a:cubicBezTo>
                  <a:lnTo>
                    <a:pt x="56" y="106"/>
                  </a:lnTo>
                  <a:cubicBezTo>
                    <a:pt x="71" y="118"/>
                    <a:pt x="82" y="121"/>
                    <a:pt x="97" y="121"/>
                  </a:cubicBezTo>
                  <a:cubicBezTo>
                    <a:pt x="116" y="121"/>
                    <a:pt x="131" y="110"/>
                    <a:pt x="149" y="95"/>
                  </a:cubicBezTo>
                  <a:cubicBezTo>
                    <a:pt x="176" y="76"/>
                    <a:pt x="171" y="68"/>
                    <a:pt x="161" y="46"/>
                  </a:cubicBezTo>
                  <a:cubicBezTo>
                    <a:pt x="149" y="28"/>
                    <a:pt x="157" y="28"/>
                    <a:pt x="168" y="28"/>
                  </a:cubicBezTo>
                  <a:lnTo>
                    <a:pt x="179" y="28"/>
                  </a:lnTo>
                  <a:cubicBezTo>
                    <a:pt x="183" y="28"/>
                    <a:pt x="187" y="23"/>
                    <a:pt x="190" y="23"/>
                  </a:cubicBezTo>
                  <a:cubicBezTo>
                    <a:pt x="168" y="9"/>
                    <a:pt x="149"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1" name="Google Shape;48231;p44"/>
            <p:cNvSpPr/>
            <p:nvPr/>
          </p:nvSpPr>
          <p:spPr>
            <a:xfrm>
              <a:off x="-5210189" y="-1866930"/>
              <a:ext cx="17190" cy="11317"/>
            </a:xfrm>
            <a:custGeom>
              <a:avLst/>
              <a:gdLst/>
              <a:ahLst/>
              <a:cxnLst/>
              <a:rect l="l" t="t" r="r" b="b"/>
              <a:pathLst>
                <a:path w="360" h="237" extrusionOk="0">
                  <a:moveTo>
                    <a:pt x="322" y="0"/>
                  </a:moveTo>
                  <a:cubicBezTo>
                    <a:pt x="322" y="23"/>
                    <a:pt x="315" y="45"/>
                    <a:pt x="296" y="52"/>
                  </a:cubicBezTo>
                  <a:cubicBezTo>
                    <a:pt x="221" y="79"/>
                    <a:pt x="225" y="138"/>
                    <a:pt x="229" y="195"/>
                  </a:cubicBezTo>
                  <a:cubicBezTo>
                    <a:pt x="191" y="195"/>
                    <a:pt x="191" y="154"/>
                    <a:pt x="165" y="150"/>
                  </a:cubicBezTo>
                  <a:cubicBezTo>
                    <a:pt x="143" y="169"/>
                    <a:pt x="131" y="180"/>
                    <a:pt x="120" y="180"/>
                  </a:cubicBezTo>
                  <a:cubicBezTo>
                    <a:pt x="109" y="180"/>
                    <a:pt x="94" y="169"/>
                    <a:pt x="64" y="135"/>
                  </a:cubicBezTo>
                  <a:lnTo>
                    <a:pt x="79" y="135"/>
                  </a:lnTo>
                  <a:cubicBezTo>
                    <a:pt x="117" y="135"/>
                    <a:pt x="146" y="131"/>
                    <a:pt x="135" y="79"/>
                  </a:cubicBezTo>
                  <a:cubicBezTo>
                    <a:pt x="135" y="75"/>
                    <a:pt x="131" y="68"/>
                    <a:pt x="131" y="64"/>
                  </a:cubicBezTo>
                  <a:cubicBezTo>
                    <a:pt x="98" y="71"/>
                    <a:pt x="75" y="105"/>
                    <a:pt x="38" y="105"/>
                  </a:cubicBezTo>
                  <a:lnTo>
                    <a:pt x="8" y="105"/>
                  </a:lnTo>
                  <a:cubicBezTo>
                    <a:pt x="1" y="157"/>
                    <a:pt x="49" y="187"/>
                    <a:pt x="68" y="228"/>
                  </a:cubicBezTo>
                  <a:cubicBezTo>
                    <a:pt x="72" y="232"/>
                    <a:pt x="75" y="236"/>
                    <a:pt x="79" y="236"/>
                  </a:cubicBezTo>
                  <a:cubicBezTo>
                    <a:pt x="82" y="236"/>
                    <a:pt x="86" y="232"/>
                    <a:pt x="94" y="232"/>
                  </a:cubicBezTo>
                  <a:cubicBezTo>
                    <a:pt x="143" y="225"/>
                    <a:pt x="191" y="221"/>
                    <a:pt x="239" y="214"/>
                  </a:cubicBezTo>
                  <a:cubicBezTo>
                    <a:pt x="288" y="187"/>
                    <a:pt x="344" y="169"/>
                    <a:pt x="344" y="94"/>
                  </a:cubicBezTo>
                  <a:cubicBezTo>
                    <a:pt x="348" y="60"/>
                    <a:pt x="360" y="23"/>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2" name="Google Shape;48232;p44"/>
            <p:cNvSpPr/>
            <p:nvPr/>
          </p:nvSpPr>
          <p:spPr>
            <a:xfrm>
              <a:off x="-5231438" y="-1970834"/>
              <a:ext cx="15757" cy="30035"/>
            </a:xfrm>
            <a:custGeom>
              <a:avLst/>
              <a:gdLst/>
              <a:ahLst/>
              <a:cxnLst/>
              <a:rect l="l" t="t" r="r" b="b"/>
              <a:pathLst>
                <a:path w="330" h="629" extrusionOk="0">
                  <a:moveTo>
                    <a:pt x="68" y="1"/>
                  </a:moveTo>
                  <a:cubicBezTo>
                    <a:pt x="117" y="64"/>
                    <a:pt x="150" y="128"/>
                    <a:pt x="101" y="206"/>
                  </a:cubicBezTo>
                  <a:cubicBezTo>
                    <a:pt x="109" y="237"/>
                    <a:pt x="109" y="270"/>
                    <a:pt x="75" y="289"/>
                  </a:cubicBezTo>
                  <a:cubicBezTo>
                    <a:pt x="53" y="308"/>
                    <a:pt x="38" y="337"/>
                    <a:pt x="1" y="337"/>
                  </a:cubicBezTo>
                  <a:cubicBezTo>
                    <a:pt x="4" y="344"/>
                    <a:pt x="12" y="356"/>
                    <a:pt x="12" y="356"/>
                  </a:cubicBezTo>
                  <a:lnTo>
                    <a:pt x="27" y="356"/>
                  </a:lnTo>
                  <a:cubicBezTo>
                    <a:pt x="105" y="356"/>
                    <a:pt x="101" y="416"/>
                    <a:pt x="109" y="472"/>
                  </a:cubicBezTo>
                  <a:cubicBezTo>
                    <a:pt x="109" y="506"/>
                    <a:pt x="109" y="535"/>
                    <a:pt x="117" y="565"/>
                  </a:cubicBezTo>
                  <a:cubicBezTo>
                    <a:pt x="120" y="599"/>
                    <a:pt x="124" y="629"/>
                    <a:pt x="169" y="629"/>
                  </a:cubicBezTo>
                  <a:cubicBezTo>
                    <a:pt x="154" y="610"/>
                    <a:pt x="146" y="591"/>
                    <a:pt x="146" y="569"/>
                  </a:cubicBezTo>
                  <a:cubicBezTo>
                    <a:pt x="146" y="569"/>
                    <a:pt x="146" y="565"/>
                    <a:pt x="143" y="565"/>
                  </a:cubicBezTo>
                  <a:cubicBezTo>
                    <a:pt x="120" y="532"/>
                    <a:pt x="117" y="494"/>
                    <a:pt x="139" y="456"/>
                  </a:cubicBezTo>
                  <a:cubicBezTo>
                    <a:pt x="143" y="453"/>
                    <a:pt x="146" y="449"/>
                    <a:pt x="150" y="442"/>
                  </a:cubicBezTo>
                  <a:cubicBezTo>
                    <a:pt x="135" y="412"/>
                    <a:pt x="150" y="371"/>
                    <a:pt x="109" y="344"/>
                  </a:cubicBezTo>
                  <a:cubicBezTo>
                    <a:pt x="83" y="330"/>
                    <a:pt x="113" y="282"/>
                    <a:pt x="150" y="273"/>
                  </a:cubicBezTo>
                  <a:cubicBezTo>
                    <a:pt x="158" y="270"/>
                    <a:pt x="165" y="270"/>
                    <a:pt x="172" y="270"/>
                  </a:cubicBezTo>
                  <a:cubicBezTo>
                    <a:pt x="199" y="270"/>
                    <a:pt x="217" y="285"/>
                    <a:pt x="236" y="308"/>
                  </a:cubicBezTo>
                  <a:cubicBezTo>
                    <a:pt x="262" y="282"/>
                    <a:pt x="292" y="270"/>
                    <a:pt x="329" y="270"/>
                  </a:cubicBezTo>
                  <a:lnTo>
                    <a:pt x="329" y="266"/>
                  </a:lnTo>
                  <a:cubicBezTo>
                    <a:pt x="292" y="240"/>
                    <a:pt x="255" y="225"/>
                    <a:pt x="210" y="225"/>
                  </a:cubicBezTo>
                  <a:cubicBezTo>
                    <a:pt x="187" y="225"/>
                    <a:pt x="165" y="229"/>
                    <a:pt x="143" y="240"/>
                  </a:cubicBezTo>
                  <a:cubicBezTo>
                    <a:pt x="158" y="180"/>
                    <a:pt x="139" y="128"/>
                    <a:pt x="143" y="72"/>
                  </a:cubicBezTo>
                  <a:cubicBezTo>
                    <a:pt x="150" y="12"/>
                    <a:pt x="150"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3" name="Google Shape;48233;p44"/>
            <p:cNvSpPr/>
            <p:nvPr/>
          </p:nvSpPr>
          <p:spPr>
            <a:xfrm>
              <a:off x="-5527584" y="-1873376"/>
              <a:ext cx="10935" cy="11508"/>
            </a:xfrm>
            <a:custGeom>
              <a:avLst/>
              <a:gdLst/>
              <a:ahLst/>
              <a:cxnLst/>
              <a:rect l="l" t="t" r="r" b="b"/>
              <a:pathLst>
                <a:path w="229" h="241" extrusionOk="0">
                  <a:moveTo>
                    <a:pt x="57" y="1"/>
                  </a:moveTo>
                  <a:lnTo>
                    <a:pt x="57" y="1"/>
                  </a:lnTo>
                  <a:cubicBezTo>
                    <a:pt x="20" y="113"/>
                    <a:pt x="1" y="210"/>
                    <a:pt x="147" y="240"/>
                  </a:cubicBezTo>
                  <a:cubicBezTo>
                    <a:pt x="166" y="221"/>
                    <a:pt x="170" y="192"/>
                    <a:pt x="196" y="173"/>
                  </a:cubicBezTo>
                  <a:cubicBezTo>
                    <a:pt x="229" y="142"/>
                    <a:pt x="222" y="80"/>
                    <a:pt x="184" y="61"/>
                  </a:cubicBezTo>
                  <a:cubicBezTo>
                    <a:pt x="144" y="38"/>
                    <a:pt x="106" y="12"/>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4" name="Google Shape;48234;p44"/>
            <p:cNvSpPr/>
            <p:nvPr/>
          </p:nvSpPr>
          <p:spPr>
            <a:xfrm>
              <a:off x="-5171989" y="-1896392"/>
              <a:ext cx="10553" cy="9168"/>
            </a:xfrm>
            <a:custGeom>
              <a:avLst/>
              <a:gdLst/>
              <a:ahLst/>
              <a:cxnLst/>
              <a:rect l="l" t="t" r="r" b="b"/>
              <a:pathLst>
                <a:path w="221" h="192" extrusionOk="0">
                  <a:moveTo>
                    <a:pt x="120" y="1"/>
                  </a:moveTo>
                  <a:cubicBezTo>
                    <a:pt x="45" y="5"/>
                    <a:pt x="0" y="49"/>
                    <a:pt x="4" y="117"/>
                  </a:cubicBezTo>
                  <a:cubicBezTo>
                    <a:pt x="8" y="165"/>
                    <a:pt x="38" y="191"/>
                    <a:pt x="86" y="191"/>
                  </a:cubicBezTo>
                  <a:cubicBezTo>
                    <a:pt x="146" y="191"/>
                    <a:pt x="221" y="124"/>
                    <a:pt x="217" y="75"/>
                  </a:cubicBezTo>
                  <a:cubicBezTo>
                    <a:pt x="217" y="57"/>
                    <a:pt x="143"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5" name="Google Shape;48235;p44"/>
            <p:cNvSpPr/>
            <p:nvPr/>
          </p:nvSpPr>
          <p:spPr>
            <a:xfrm>
              <a:off x="-5103993" y="-1677697"/>
              <a:ext cx="12511" cy="12319"/>
            </a:xfrm>
            <a:custGeom>
              <a:avLst/>
              <a:gdLst/>
              <a:ahLst/>
              <a:cxnLst/>
              <a:rect l="l" t="t" r="r" b="b"/>
              <a:pathLst>
                <a:path w="262" h="258" extrusionOk="0">
                  <a:moveTo>
                    <a:pt x="105" y="0"/>
                  </a:moveTo>
                  <a:cubicBezTo>
                    <a:pt x="87" y="0"/>
                    <a:pt x="57" y="41"/>
                    <a:pt x="34" y="64"/>
                  </a:cubicBezTo>
                  <a:cubicBezTo>
                    <a:pt x="20" y="82"/>
                    <a:pt x="1" y="97"/>
                    <a:pt x="4" y="123"/>
                  </a:cubicBezTo>
                  <a:cubicBezTo>
                    <a:pt x="4" y="202"/>
                    <a:pt x="60" y="228"/>
                    <a:pt x="124" y="254"/>
                  </a:cubicBezTo>
                  <a:cubicBezTo>
                    <a:pt x="132" y="258"/>
                    <a:pt x="135" y="258"/>
                    <a:pt x="143" y="258"/>
                  </a:cubicBezTo>
                  <a:cubicBezTo>
                    <a:pt x="154" y="258"/>
                    <a:pt x="165" y="254"/>
                    <a:pt x="177" y="250"/>
                  </a:cubicBezTo>
                  <a:cubicBezTo>
                    <a:pt x="187" y="243"/>
                    <a:pt x="199" y="239"/>
                    <a:pt x="210" y="239"/>
                  </a:cubicBezTo>
                  <a:cubicBezTo>
                    <a:pt x="217" y="239"/>
                    <a:pt x="225" y="243"/>
                    <a:pt x="229" y="243"/>
                  </a:cubicBezTo>
                  <a:lnTo>
                    <a:pt x="232" y="243"/>
                  </a:lnTo>
                  <a:cubicBezTo>
                    <a:pt x="244" y="243"/>
                    <a:pt x="258" y="221"/>
                    <a:pt x="262" y="205"/>
                  </a:cubicBezTo>
                  <a:lnTo>
                    <a:pt x="262" y="202"/>
                  </a:lnTo>
                  <a:cubicBezTo>
                    <a:pt x="255" y="202"/>
                    <a:pt x="248" y="198"/>
                    <a:pt x="240" y="198"/>
                  </a:cubicBezTo>
                  <a:cubicBezTo>
                    <a:pt x="236" y="198"/>
                    <a:pt x="229" y="198"/>
                    <a:pt x="225" y="205"/>
                  </a:cubicBezTo>
                  <a:cubicBezTo>
                    <a:pt x="214" y="216"/>
                    <a:pt x="199" y="224"/>
                    <a:pt x="184" y="224"/>
                  </a:cubicBezTo>
                  <a:cubicBezTo>
                    <a:pt x="169" y="224"/>
                    <a:pt x="154" y="216"/>
                    <a:pt x="143" y="209"/>
                  </a:cubicBezTo>
                  <a:cubicBezTo>
                    <a:pt x="117" y="187"/>
                    <a:pt x="113" y="149"/>
                    <a:pt x="113" y="112"/>
                  </a:cubicBezTo>
                  <a:cubicBezTo>
                    <a:pt x="117" y="93"/>
                    <a:pt x="127" y="90"/>
                    <a:pt x="146" y="86"/>
                  </a:cubicBezTo>
                  <a:cubicBezTo>
                    <a:pt x="154" y="82"/>
                    <a:pt x="161" y="82"/>
                    <a:pt x="169" y="82"/>
                  </a:cubicBezTo>
                  <a:cubicBezTo>
                    <a:pt x="187" y="82"/>
                    <a:pt x="206" y="86"/>
                    <a:pt x="222" y="97"/>
                  </a:cubicBezTo>
                  <a:cubicBezTo>
                    <a:pt x="229" y="97"/>
                    <a:pt x="232" y="93"/>
                    <a:pt x="240" y="93"/>
                  </a:cubicBezTo>
                  <a:lnTo>
                    <a:pt x="217" y="71"/>
                  </a:lnTo>
                  <a:cubicBezTo>
                    <a:pt x="195" y="26"/>
                    <a:pt x="146" y="14"/>
                    <a:pt x="109" y="4"/>
                  </a:cubicBezTo>
                  <a:lnTo>
                    <a:pt x="10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6" name="Google Shape;48236;p44"/>
            <p:cNvSpPr/>
            <p:nvPr/>
          </p:nvSpPr>
          <p:spPr>
            <a:xfrm>
              <a:off x="-5086326" y="-1834651"/>
              <a:ext cx="17190" cy="20580"/>
            </a:xfrm>
            <a:custGeom>
              <a:avLst/>
              <a:gdLst/>
              <a:ahLst/>
              <a:cxnLst/>
              <a:rect l="l" t="t" r="r" b="b"/>
              <a:pathLst>
                <a:path w="360" h="431" extrusionOk="0">
                  <a:moveTo>
                    <a:pt x="102" y="1"/>
                  </a:moveTo>
                  <a:cubicBezTo>
                    <a:pt x="57" y="16"/>
                    <a:pt x="87" y="68"/>
                    <a:pt x="53" y="94"/>
                  </a:cubicBezTo>
                  <a:cubicBezTo>
                    <a:pt x="1" y="132"/>
                    <a:pt x="4" y="180"/>
                    <a:pt x="57" y="221"/>
                  </a:cubicBezTo>
                  <a:cubicBezTo>
                    <a:pt x="147" y="296"/>
                    <a:pt x="259" y="341"/>
                    <a:pt x="341" y="427"/>
                  </a:cubicBezTo>
                  <a:cubicBezTo>
                    <a:pt x="345" y="427"/>
                    <a:pt x="345" y="431"/>
                    <a:pt x="349" y="431"/>
                  </a:cubicBezTo>
                  <a:lnTo>
                    <a:pt x="352" y="431"/>
                  </a:lnTo>
                  <a:cubicBezTo>
                    <a:pt x="352" y="427"/>
                    <a:pt x="356" y="427"/>
                    <a:pt x="356" y="427"/>
                  </a:cubicBezTo>
                  <a:cubicBezTo>
                    <a:pt x="359" y="427"/>
                    <a:pt x="359" y="427"/>
                    <a:pt x="359" y="423"/>
                  </a:cubicBezTo>
                  <a:cubicBezTo>
                    <a:pt x="359" y="413"/>
                    <a:pt x="356" y="397"/>
                    <a:pt x="352" y="382"/>
                  </a:cubicBezTo>
                  <a:cubicBezTo>
                    <a:pt x="326" y="368"/>
                    <a:pt x="300" y="349"/>
                    <a:pt x="273" y="334"/>
                  </a:cubicBezTo>
                  <a:cubicBezTo>
                    <a:pt x="218" y="304"/>
                    <a:pt x="199" y="247"/>
                    <a:pt x="166" y="203"/>
                  </a:cubicBezTo>
                  <a:cubicBezTo>
                    <a:pt x="158" y="206"/>
                    <a:pt x="147" y="211"/>
                    <a:pt x="135" y="211"/>
                  </a:cubicBezTo>
                  <a:cubicBezTo>
                    <a:pt x="105" y="211"/>
                    <a:pt x="79" y="195"/>
                    <a:pt x="71" y="173"/>
                  </a:cubicBezTo>
                  <a:cubicBezTo>
                    <a:pt x="68" y="154"/>
                    <a:pt x="71" y="139"/>
                    <a:pt x="90" y="139"/>
                  </a:cubicBezTo>
                  <a:lnTo>
                    <a:pt x="98" y="139"/>
                  </a:lnTo>
                  <a:cubicBezTo>
                    <a:pt x="109" y="143"/>
                    <a:pt x="116" y="143"/>
                    <a:pt x="124" y="143"/>
                  </a:cubicBezTo>
                  <a:lnTo>
                    <a:pt x="161" y="143"/>
                  </a:lnTo>
                  <a:cubicBezTo>
                    <a:pt x="195" y="102"/>
                    <a:pt x="150" y="90"/>
                    <a:pt x="139" y="64"/>
                  </a:cubicBezTo>
                  <a:lnTo>
                    <a:pt x="135" y="64"/>
                  </a:lnTo>
                  <a:cubicBezTo>
                    <a:pt x="94" y="64"/>
                    <a:pt x="94" y="38"/>
                    <a:pt x="105" y="4"/>
                  </a:cubicBezTo>
                  <a:lnTo>
                    <a:pt x="1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7" name="Google Shape;48237;p44"/>
            <p:cNvSpPr/>
            <p:nvPr/>
          </p:nvSpPr>
          <p:spPr>
            <a:xfrm>
              <a:off x="-5212147" y="-1900307"/>
              <a:ext cx="13227" cy="11651"/>
            </a:xfrm>
            <a:custGeom>
              <a:avLst/>
              <a:gdLst/>
              <a:ahLst/>
              <a:cxnLst/>
              <a:rect l="l" t="t" r="r" b="b"/>
              <a:pathLst>
                <a:path w="277" h="244" extrusionOk="0">
                  <a:moveTo>
                    <a:pt x="116" y="0"/>
                  </a:moveTo>
                  <a:cubicBezTo>
                    <a:pt x="132" y="38"/>
                    <a:pt x="168" y="52"/>
                    <a:pt x="194" y="83"/>
                  </a:cubicBezTo>
                  <a:cubicBezTo>
                    <a:pt x="172" y="116"/>
                    <a:pt x="135" y="105"/>
                    <a:pt x="113" y="128"/>
                  </a:cubicBezTo>
                  <a:cubicBezTo>
                    <a:pt x="105" y="131"/>
                    <a:pt x="101" y="135"/>
                    <a:pt x="97" y="135"/>
                  </a:cubicBezTo>
                  <a:cubicBezTo>
                    <a:pt x="90" y="135"/>
                    <a:pt x="87" y="116"/>
                    <a:pt x="79" y="113"/>
                  </a:cubicBezTo>
                  <a:cubicBezTo>
                    <a:pt x="60" y="94"/>
                    <a:pt x="49" y="83"/>
                    <a:pt x="37" y="83"/>
                  </a:cubicBezTo>
                  <a:cubicBezTo>
                    <a:pt x="27" y="83"/>
                    <a:pt x="19" y="97"/>
                    <a:pt x="8" y="131"/>
                  </a:cubicBezTo>
                  <a:cubicBezTo>
                    <a:pt x="4" y="139"/>
                    <a:pt x="4" y="146"/>
                    <a:pt x="1" y="154"/>
                  </a:cubicBezTo>
                  <a:cubicBezTo>
                    <a:pt x="34" y="176"/>
                    <a:pt x="87" y="165"/>
                    <a:pt x="109" y="213"/>
                  </a:cubicBezTo>
                  <a:cubicBezTo>
                    <a:pt x="105" y="225"/>
                    <a:pt x="94" y="225"/>
                    <a:pt x="87" y="225"/>
                  </a:cubicBezTo>
                  <a:lnTo>
                    <a:pt x="71" y="225"/>
                  </a:lnTo>
                  <a:cubicBezTo>
                    <a:pt x="68" y="225"/>
                    <a:pt x="60" y="221"/>
                    <a:pt x="56" y="221"/>
                  </a:cubicBezTo>
                  <a:cubicBezTo>
                    <a:pt x="49" y="221"/>
                    <a:pt x="42" y="225"/>
                    <a:pt x="34" y="232"/>
                  </a:cubicBezTo>
                  <a:cubicBezTo>
                    <a:pt x="56" y="240"/>
                    <a:pt x="75" y="244"/>
                    <a:pt x="97" y="244"/>
                  </a:cubicBezTo>
                  <a:cubicBezTo>
                    <a:pt x="132" y="244"/>
                    <a:pt x="165" y="232"/>
                    <a:pt x="194" y="206"/>
                  </a:cubicBezTo>
                  <a:cubicBezTo>
                    <a:pt x="217" y="176"/>
                    <a:pt x="277" y="180"/>
                    <a:pt x="266" y="120"/>
                  </a:cubicBezTo>
                  <a:cubicBezTo>
                    <a:pt x="247" y="120"/>
                    <a:pt x="239" y="109"/>
                    <a:pt x="232" y="87"/>
                  </a:cubicBezTo>
                  <a:cubicBezTo>
                    <a:pt x="217" y="34"/>
                    <a:pt x="184"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8" name="Google Shape;48238;p44"/>
            <p:cNvSpPr/>
            <p:nvPr/>
          </p:nvSpPr>
          <p:spPr>
            <a:xfrm>
              <a:off x="-5291794" y="-1834651"/>
              <a:ext cx="12033" cy="15614"/>
            </a:xfrm>
            <a:custGeom>
              <a:avLst/>
              <a:gdLst/>
              <a:ahLst/>
              <a:cxnLst/>
              <a:rect l="l" t="t" r="r" b="b"/>
              <a:pathLst>
                <a:path w="252" h="327" extrusionOk="0">
                  <a:moveTo>
                    <a:pt x="57" y="1"/>
                  </a:moveTo>
                  <a:cubicBezTo>
                    <a:pt x="23" y="76"/>
                    <a:pt x="28" y="154"/>
                    <a:pt x="12" y="229"/>
                  </a:cubicBezTo>
                  <a:cubicBezTo>
                    <a:pt x="9" y="263"/>
                    <a:pt x="5" y="292"/>
                    <a:pt x="1" y="326"/>
                  </a:cubicBezTo>
                  <a:cubicBezTo>
                    <a:pt x="46" y="300"/>
                    <a:pt x="68" y="263"/>
                    <a:pt x="73" y="214"/>
                  </a:cubicBezTo>
                  <a:cubicBezTo>
                    <a:pt x="80" y="154"/>
                    <a:pt x="91" y="132"/>
                    <a:pt x="113" y="132"/>
                  </a:cubicBezTo>
                  <a:cubicBezTo>
                    <a:pt x="132" y="132"/>
                    <a:pt x="151" y="139"/>
                    <a:pt x="180" y="161"/>
                  </a:cubicBezTo>
                  <a:cubicBezTo>
                    <a:pt x="195" y="169"/>
                    <a:pt x="203" y="173"/>
                    <a:pt x="214" y="173"/>
                  </a:cubicBezTo>
                  <a:cubicBezTo>
                    <a:pt x="225" y="173"/>
                    <a:pt x="233" y="161"/>
                    <a:pt x="240" y="135"/>
                  </a:cubicBezTo>
                  <a:cubicBezTo>
                    <a:pt x="252" y="87"/>
                    <a:pt x="218" y="68"/>
                    <a:pt x="180" y="61"/>
                  </a:cubicBezTo>
                  <a:cubicBezTo>
                    <a:pt x="135" y="49"/>
                    <a:pt x="87" y="46"/>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9" name="Google Shape;48239;p44"/>
            <p:cNvSpPr/>
            <p:nvPr/>
          </p:nvSpPr>
          <p:spPr>
            <a:xfrm>
              <a:off x="-5240176" y="-2029375"/>
              <a:ext cx="11269" cy="14325"/>
            </a:xfrm>
            <a:custGeom>
              <a:avLst/>
              <a:gdLst/>
              <a:ahLst/>
              <a:cxnLst/>
              <a:rect l="l" t="t" r="r" b="b"/>
              <a:pathLst>
                <a:path w="236" h="300" extrusionOk="0">
                  <a:moveTo>
                    <a:pt x="56" y="0"/>
                  </a:moveTo>
                  <a:cubicBezTo>
                    <a:pt x="46" y="0"/>
                    <a:pt x="34" y="8"/>
                    <a:pt x="23" y="16"/>
                  </a:cubicBezTo>
                  <a:cubicBezTo>
                    <a:pt x="1" y="31"/>
                    <a:pt x="1" y="53"/>
                    <a:pt x="12" y="72"/>
                  </a:cubicBezTo>
                  <a:cubicBezTo>
                    <a:pt x="23" y="98"/>
                    <a:pt x="41" y="121"/>
                    <a:pt x="60" y="143"/>
                  </a:cubicBezTo>
                  <a:cubicBezTo>
                    <a:pt x="64" y="154"/>
                    <a:pt x="64" y="169"/>
                    <a:pt x="72" y="169"/>
                  </a:cubicBezTo>
                  <a:cubicBezTo>
                    <a:pt x="75" y="169"/>
                    <a:pt x="79" y="165"/>
                    <a:pt x="82" y="165"/>
                  </a:cubicBezTo>
                  <a:cubicBezTo>
                    <a:pt x="98" y="157"/>
                    <a:pt x="91" y="124"/>
                    <a:pt x="117" y="124"/>
                  </a:cubicBezTo>
                  <a:lnTo>
                    <a:pt x="120" y="124"/>
                  </a:lnTo>
                  <a:cubicBezTo>
                    <a:pt x="131" y="124"/>
                    <a:pt x="135" y="117"/>
                    <a:pt x="143" y="112"/>
                  </a:cubicBezTo>
                  <a:cubicBezTo>
                    <a:pt x="150" y="109"/>
                    <a:pt x="158" y="102"/>
                    <a:pt x="169" y="102"/>
                  </a:cubicBezTo>
                  <a:lnTo>
                    <a:pt x="172" y="102"/>
                  </a:lnTo>
                  <a:cubicBezTo>
                    <a:pt x="143" y="154"/>
                    <a:pt x="124" y="207"/>
                    <a:pt x="60" y="207"/>
                  </a:cubicBezTo>
                  <a:lnTo>
                    <a:pt x="49" y="207"/>
                  </a:lnTo>
                  <a:cubicBezTo>
                    <a:pt x="41" y="247"/>
                    <a:pt x="94" y="259"/>
                    <a:pt x="86" y="300"/>
                  </a:cubicBezTo>
                  <a:cubicBezTo>
                    <a:pt x="98" y="296"/>
                    <a:pt x="109" y="288"/>
                    <a:pt x="117" y="281"/>
                  </a:cubicBezTo>
                  <a:cubicBezTo>
                    <a:pt x="139" y="269"/>
                    <a:pt x="146" y="255"/>
                    <a:pt x="146" y="233"/>
                  </a:cubicBezTo>
                  <a:cubicBezTo>
                    <a:pt x="187" y="207"/>
                    <a:pt x="169" y="143"/>
                    <a:pt x="221" y="121"/>
                  </a:cubicBezTo>
                  <a:cubicBezTo>
                    <a:pt x="236" y="117"/>
                    <a:pt x="213" y="68"/>
                    <a:pt x="191" y="68"/>
                  </a:cubicBezTo>
                  <a:lnTo>
                    <a:pt x="172" y="68"/>
                  </a:lnTo>
                  <a:cubicBezTo>
                    <a:pt x="161" y="68"/>
                    <a:pt x="153" y="64"/>
                    <a:pt x="146" y="57"/>
                  </a:cubicBezTo>
                  <a:lnTo>
                    <a:pt x="143" y="57"/>
                  </a:lnTo>
                  <a:cubicBezTo>
                    <a:pt x="117" y="57"/>
                    <a:pt x="98" y="38"/>
                    <a:pt x="82" y="19"/>
                  </a:cubicBezTo>
                  <a:cubicBezTo>
                    <a:pt x="75" y="5"/>
                    <a:pt x="68"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0" name="Google Shape;48240;p44"/>
            <p:cNvSpPr/>
            <p:nvPr/>
          </p:nvSpPr>
          <p:spPr>
            <a:xfrm>
              <a:off x="-5229098" y="-1940131"/>
              <a:ext cx="17906" cy="11699"/>
            </a:xfrm>
            <a:custGeom>
              <a:avLst/>
              <a:gdLst/>
              <a:ahLst/>
              <a:cxnLst/>
              <a:rect l="l" t="t" r="r" b="b"/>
              <a:pathLst>
                <a:path w="375" h="245" extrusionOk="0">
                  <a:moveTo>
                    <a:pt x="374" y="1"/>
                  </a:moveTo>
                  <a:cubicBezTo>
                    <a:pt x="337" y="12"/>
                    <a:pt x="299" y="23"/>
                    <a:pt x="262" y="23"/>
                  </a:cubicBezTo>
                  <a:cubicBezTo>
                    <a:pt x="240" y="23"/>
                    <a:pt x="221" y="23"/>
                    <a:pt x="199" y="12"/>
                  </a:cubicBezTo>
                  <a:lnTo>
                    <a:pt x="168" y="12"/>
                  </a:lnTo>
                  <a:cubicBezTo>
                    <a:pt x="176" y="23"/>
                    <a:pt x="183" y="34"/>
                    <a:pt x="191" y="42"/>
                  </a:cubicBezTo>
                  <a:cubicBezTo>
                    <a:pt x="180" y="46"/>
                    <a:pt x="168" y="46"/>
                    <a:pt x="161" y="49"/>
                  </a:cubicBezTo>
                  <a:lnTo>
                    <a:pt x="120" y="49"/>
                  </a:lnTo>
                  <a:cubicBezTo>
                    <a:pt x="97" y="49"/>
                    <a:pt x="78" y="60"/>
                    <a:pt x="60" y="72"/>
                  </a:cubicBezTo>
                  <a:cubicBezTo>
                    <a:pt x="49" y="98"/>
                    <a:pt x="34" y="120"/>
                    <a:pt x="4" y="124"/>
                  </a:cubicBezTo>
                  <a:lnTo>
                    <a:pt x="0" y="124"/>
                  </a:lnTo>
                  <a:cubicBezTo>
                    <a:pt x="23" y="139"/>
                    <a:pt x="45" y="154"/>
                    <a:pt x="68" y="165"/>
                  </a:cubicBezTo>
                  <a:cubicBezTo>
                    <a:pt x="101" y="184"/>
                    <a:pt x="78" y="229"/>
                    <a:pt x="116" y="244"/>
                  </a:cubicBezTo>
                  <a:cubicBezTo>
                    <a:pt x="123" y="236"/>
                    <a:pt x="138" y="222"/>
                    <a:pt x="150" y="206"/>
                  </a:cubicBezTo>
                  <a:cubicBezTo>
                    <a:pt x="168" y="143"/>
                    <a:pt x="213" y="105"/>
                    <a:pt x="269" y="72"/>
                  </a:cubicBezTo>
                  <a:cubicBezTo>
                    <a:pt x="247" y="46"/>
                    <a:pt x="247" y="42"/>
                    <a:pt x="262" y="42"/>
                  </a:cubicBezTo>
                  <a:cubicBezTo>
                    <a:pt x="295" y="38"/>
                    <a:pt x="330" y="34"/>
                    <a:pt x="359" y="34"/>
                  </a:cubicBezTo>
                  <a:cubicBezTo>
                    <a:pt x="366" y="27"/>
                    <a:pt x="370" y="23"/>
                    <a:pt x="374" y="15"/>
                  </a:cubicBezTo>
                  <a:lnTo>
                    <a:pt x="3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1" name="Google Shape;48241;p44"/>
            <p:cNvSpPr/>
            <p:nvPr/>
          </p:nvSpPr>
          <p:spPr>
            <a:xfrm>
              <a:off x="-5084702" y="-1710740"/>
              <a:ext cx="11460" cy="8261"/>
            </a:xfrm>
            <a:custGeom>
              <a:avLst/>
              <a:gdLst/>
              <a:ahLst/>
              <a:cxnLst/>
              <a:rect l="l" t="t" r="r" b="b"/>
              <a:pathLst>
                <a:path w="240" h="173" extrusionOk="0">
                  <a:moveTo>
                    <a:pt x="97" y="0"/>
                  </a:moveTo>
                  <a:cubicBezTo>
                    <a:pt x="64" y="0"/>
                    <a:pt x="53" y="26"/>
                    <a:pt x="37" y="56"/>
                  </a:cubicBezTo>
                  <a:cubicBezTo>
                    <a:pt x="1" y="146"/>
                    <a:pt x="4" y="154"/>
                    <a:pt x="97" y="173"/>
                  </a:cubicBezTo>
                  <a:lnTo>
                    <a:pt x="116" y="173"/>
                  </a:lnTo>
                  <a:cubicBezTo>
                    <a:pt x="150" y="173"/>
                    <a:pt x="180" y="157"/>
                    <a:pt x="199" y="131"/>
                  </a:cubicBezTo>
                  <a:cubicBezTo>
                    <a:pt x="213" y="112"/>
                    <a:pt x="239" y="86"/>
                    <a:pt x="217" y="60"/>
                  </a:cubicBezTo>
                  <a:cubicBezTo>
                    <a:pt x="191" y="34"/>
                    <a:pt x="165"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2" name="Google Shape;48242;p44"/>
            <p:cNvSpPr/>
            <p:nvPr/>
          </p:nvSpPr>
          <p:spPr>
            <a:xfrm>
              <a:off x="-5140236" y="-1820899"/>
              <a:ext cx="14707" cy="12892"/>
            </a:xfrm>
            <a:custGeom>
              <a:avLst/>
              <a:gdLst/>
              <a:ahLst/>
              <a:cxnLst/>
              <a:rect l="l" t="t" r="r" b="b"/>
              <a:pathLst>
                <a:path w="308" h="270" extrusionOk="0">
                  <a:moveTo>
                    <a:pt x="214" y="1"/>
                  </a:moveTo>
                  <a:cubicBezTo>
                    <a:pt x="199" y="1"/>
                    <a:pt x="191" y="12"/>
                    <a:pt x="184" y="27"/>
                  </a:cubicBezTo>
                  <a:cubicBezTo>
                    <a:pt x="169" y="49"/>
                    <a:pt x="158" y="68"/>
                    <a:pt x="161" y="94"/>
                  </a:cubicBezTo>
                  <a:cubicBezTo>
                    <a:pt x="161" y="113"/>
                    <a:pt x="146" y="132"/>
                    <a:pt x="128" y="132"/>
                  </a:cubicBezTo>
                  <a:cubicBezTo>
                    <a:pt x="34" y="135"/>
                    <a:pt x="39" y="218"/>
                    <a:pt x="1" y="270"/>
                  </a:cubicBezTo>
                  <a:cubicBezTo>
                    <a:pt x="16" y="270"/>
                    <a:pt x="23" y="263"/>
                    <a:pt x="31" y="259"/>
                  </a:cubicBezTo>
                  <a:cubicBezTo>
                    <a:pt x="39" y="251"/>
                    <a:pt x="49" y="244"/>
                    <a:pt x="57" y="244"/>
                  </a:cubicBezTo>
                  <a:cubicBezTo>
                    <a:pt x="65" y="244"/>
                    <a:pt x="75" y="247"/>
                    <a:pt x="87" y="255"/>
                  </a:cubicBezTo>
                  <a:cubicBezTo>
                    <a:pt x="91" y="259"/>
                    <a:pt x="94" y="263"/>
                    <a:pt x="98" y="263"/>
                  </a:cubicBezTo>
                  <a:cubicBezTo>
                    <a:pt x="117" y="263"/>
                    <a:pt x="135" y="244"/>
                    <a:pt x="135" y="225"/>
                  </a:cubicBezTo>
                  <a:cubicBezTo>
                    <a:pt x="139" y="195"/>
                    <a:pt x="158" y="180"/>
                    <a:pt x="169" y="154"/>
                  </a:cubicBezTo>
                  <a:cubicBezTo>
                    <a:pt x="180" y="132"/>
                    <a:pt x="191" y="113"/>
                    <a:pt x="203" y="113"/>
                  </a:cubicBezTo>
                  <a:cubicBezTo>
                    <a:pt x="214" y="113"/>
                    <a:pt x="225" y="125"/>
                    <a:pt x="236" y="151"/>
                  </a:cubicBezTo>
                  <a:cubicBezTo>
                    <a:pt x="244" y="161"/>
                    <a:pt x="251" y="173"/>
                    <a:pt x="266" y="173"/>
                  </a:cubicBezTo>
                  <a:cubicBezTo>
                    <a:pt x="274" y="173"/>
                    <a:pt x="281" y="169"/>
                    <a:pt x="289" y="158"/>
                  </a:cubicBezTo>
                  <a:cubicBezTo>
                    <a:pt x="303" y="143"/>
                    <a:pt x="308" y="116"/>
                    <a:pt x="281" y="106"/>
                  </a:cubicBezTo>
                  <a:cubicBezTo>
                    <a:pt x="248" y="90"/>
                    <a:pt x="240" y="72"/>
                    <a:pt x="251" y="38"/>
                  </a:cubicBezTo>
                  <a:cubicBezTo>
                    <a:pt x="255" y="23"/>
                    <a:pt x="240" y="8"/>
                    <a:pt x="225" y="4"/>
                  </a:cubicBezTo>
                  <a:cubicBezTo>
                    <a:pt x="222" y="1"/>
                    <a:pt x="218" y="1"/>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3" name="Google Shape;48243;p44"/>
            <p:cNvSpPr/>
            <p:nvPr/>
          </p:nvSpPr>
          <p:spPr>
            <a:xfrm>
              <a:off x="-5251780" y="-1644892"/>
              <a:ext cx="12367" cy="9168"/>
            </a:xfrm>
            <a:custGeom>
              <a:avLst/>
              <a:gdLst/>
              <a:ahLst/>
              <a:cxnLst/>
              <a:rect l="l" t="t" r="r" b="b"/>
              <a:pathLst>
                <a:path w="259" h="192" extrusionOk="0">
                  <a:moveTo>
                    <a:pt x="146" y="0"/>
                  </a:moveTo>
                  <a:lnTo>
                    <a:pt x="146" y="5"/>
                  </a:lnTo>
                  <a:cubicBezTo>
                    <a:pt x="98" y="31"/>
                    <a:pt x="68" y="64"/>
                    <a:pt x="75" y="131"/>
                  </a:cubicBezTo>
                  <a:cubicBezTo>
                    <a:pt x="49" y="105"/>
                    <a:pt x="27" y="90"/>
                    <a:pt x="23" y="60"/>
                  </a:cubicBezTo>
                  <a:lnTo>
                    <a:pt x="8" y="60"/>
                  </a:lnTo>
                  <a:lnTo>
                    <a:pt x="8" y="76"/>
                  </a:lnTo>
                  <a:cubicBezTo>
                    <a:pt x="15" y="109"/>
                    <a:pt x="1" y="147"/>
                    <a:pt x="30" y="173"/>
                  </a:cubicBezTo>
                  <a:cubicBezTo>
                    <a:pt x="72" y="169"/>
                    <a:pt x="113" y="150"/>
                    <a:pt x="150" y="143"/>
                  </a:cubicBezTo>
                  <a:lnTo>
                    <a:pt x="161" y="143"/>
                  </a:lnTo>
                  <a:cubicBezTo>
                    <a:pt x="187" y="143"/>
                    <a:pt x="165" y="180"/>
                    <a:pt x="177" y="191"/>
                  </a:cubicBezTo>
                  <a:cubicBezTo>
                    <a:pt x="199" y="184"/>
                    <a:pt x="217" y="176"/>
                    <a:pt x="239" y="169"/>
                  </a:cubicBezTo>
                  <a:cubicBezTo>
                    <a:pt x="258" y="72"/>
                    <a:pt x="232" y="27"/>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4" name="Google Shape;48244;p44"/>
            <p:cNvSpPr/>
            <p:nvPr/>
          </p:nvSpPr>
          <p:spPr>
            <a:xfrm>
              <a:off x="-5599686" y="-2054683"/>
              <a:ext cx="17715" cy="14468"/>
            </a:xfrm>
            <a:custGeom>
              <a:avLst/>
              <a:gdLst/>
              <a:ahLst/>
              <a:cxnLst/>
              <a:rect l="l" t="t" r="r" b="b"/>
              <a:pathLst>
                <a:path w="371" h="303" extrusionOk="0">
                  <a:moveTo>
                    <a:pt x="232" y="0"/>
                  </a:moveTo>
                  <a:cubicBezTo>
                    <a:pt x="210" y="0"/>
                    <a:pt x="188" y="4"/>
                    <a:pt x="173" y="19"/>
                  </a:cubicBezTo>
                  <a:cubicBezTo>
                    <a:pt x="151" y="33"/>
                    <a:pt x="132" y="52"/>
                    <a:pt x="101" y="52"/>
                  </a:cubicBezTo>
                  <a:cubicBezTo>
                    <a:pt x="132" y="86"/>
                    <a:pt x="162" y="119"/>
                    <a:pt x="110" y="161"/>
                  </a:cubicBezTo>
                  <a:cubicBezTo>
                    <a:pt x="91" y="142"/>
                    <a:pt x="68" y="123"/>
                    <a:pt x="46" y="101"/>
                  </a:cubicBezTo>
                  <a:cubicBezTo>
                    <a:pt x="68" y="82"/>
                    <a:pt x="87" y="67"/>
                    <a:pt x="101" y="52"/>
                  </a:cubicBezTo>
                  <a:cubicBezTo>
                    <a:pt x="91" y="45"/>
                    <a:pt x="75" y="37"/>
                    <a:pt x="65" y="37"/>
                  </a:cubicBezTo>
                  <a:cubicBezTo>
                    <a:pt x="46" y="37"/>
                    <a:pt x="31" y="45"/>
                    <a:pt x="20" y="59"/>
                  </a:cubicBezTo>
                  <a:cubicBezTo>
                    <a:pt x="1" y="86"/>
                    <a:pt x="27" y="104"/>
                    <a:pt x="39" y="123"/>
                  </a:cubicBezTo>
                  <a:cubicBezTo>
                    <a:pt x="46" y="135"/>
                    <a:pt x="65" y="145"/>
                    <a:pt x="57" y="164"/>
                  </a:cubicBezTo>
                  <a:cubicBezTo>
                    <a:pt x="46" y="194"/>
                    <a:pt x="61" y="194"/>
                    <a:pt x="87" y="202"/>
                  </a:cubicBezTo>
                  <a:cubicBezTo>
                    <a:pt x="124" y="206"/>
                    <a:pt x="173" y="206"/>
                    <a:pt x="158" y="269"/>
                  </a:cubicBezTo>
                  <a:cubicBezTo>
                    <a:pt x="154" y="280"/>
                    <a:pt x="162" y="284"/>
                    <a:pt x="169" y="284"/>
                  </a:cubicBezTo>
                  <a:cubicBezTo>
                    <a:pt x="169" y="284"/>
                    <a:pt x="173" y="284"/>
                    <a:pt x="177" y="280"/>
                  </a:cubicBezTo>
                  <a:cubicBezTo>
                    <a:pt x="184" y="280"/>
                    <a:pt x="188" y="276"/>
                    <a:pt x="196" y="276"/>
                  </a:cubicBezTo>
                  <a:cubicBezTo>
                    <a:pt x="203" y="276"/>
                    <a:pt x="214" y="284"/>
                    <a:pt x="222" y="288"/>
                  </a:cubicBezTo>
                  <a:cubicBezTo>
                    <a:pt x="241" y="299"/>
                    <a:pt x="258" y="302"/>
                    <a:pt x="274" y="302"/>
                  </a:cubicBezTo>
                  <a:cubicBezTo>
                    <a:pt x="315" y="302"/>
                    <a:pt x="345" y="273"/>
                    <a:pt x="371" y="239"/>
                  </a:cubicBezTo>
                  <a:cubicBezTo>
                    <a:pt x="367" y="239"/>
                    <a:pt x="363" y="235"/>
                    <a:pt x="360" y="235"/>
                  </a:cubicBezTo>
                  <a:cubicBezTo>
                    <a:pt x="337" y="235"/>
                    <a:pt x="326" y="261"/>
                    <a:pt x="308" y="266"/>
                  </a:cubicBezTo>
                  <a:cubicBezTo>
                    <a:pt x="293" y="269"/>
                    <a:pt x="277" y="273"/>
                    <a:pt x="267" y="273"/>
                  </a:cubicBezTo>
                  <a:cubicBezTo>
                    <a:pt x="232" y="273"/>
                    <a:pt x="203" y="258"/>
                    <a:pt x="184" y="228"/>
                  </a:cubicBezTo>
                  <a:cubicBezTo>
                    <a:pt x="132" y="138"/>
                    <a:pt x="162" y="23"/>
                    <a:pt x="270" y="23"/>
                  </a:cubicBezTo>
                  <a:cubicBezTo>
                    <a:pt x="274" y="23"/>
                    <a:pt x="277" y="23"/>
                    <a:pt x="285" y="26"/>
                  </a:cubicBezTo>
                  <a:lnTo>
                    <a:pt x="289" y="26"/>
                  </a:lnTo>
                  <a:cubicBezTo>
                    <a:pt x="293" y="26"/>
                    <a:pt x="300" y="23"/>
                    <a:pt x="308" y="23"/>
                  </a:cubicBezTo>
                  <a:cubicBezTo>
                    <a:pt x="285" y="7"/>
                    <a:pt x="258" y="0"/>
                    <a:pt x="2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5" name="Google Shape;48245;p44"/>
            <p:cNvSpPr/>
            <p:nvPr/>
          </p:nvSpPr>
          <p:spPr>
            <a:xfrm>
              <a:off x="-5121279" y="-1888704"/>
              <a:ext cx="16283" cy="14325"/>
            </a:xfrm>
            <a:custGeom>
              <a:avLst/>
              <a:gdLst/>
              <a:ahLst/>
              <a:cxnLst/>
              <a:rect l="l" t="t" r="r" b="b"/>
              <a:pathLst>
                <a:path w="341" h="300" extrusionOk="0">
                  <a:moveTo>
                    <a:pt x="232" y="1"/>
                  </a:moveTo>
                  <a:cubicBezTo>
                    <a:pt x="191" y="1"/>
                    <a:pt x="149" y="27"/>
                    <a:pt x="120" y="45"/>
                  </a:cubicBezTo>
                  <a:cubicBezTo>
                    <a:pt x="63" y="75"/>
                    <a:pt x="0" y="132"/>
                    <a:pt x="63" y="217"/>
                  </a:cubicBezTo>
                  <a:cubicBezTo>
                    <a:pt x="68" y="221"/>
                    <a:pt x="63" y="232"/>
                    <a:pt x="63" y="239"/>
                  </a:cubicBezTo>
                  <a:cubicBezTo>
                    <a:pt x="86" y="228"/>
                    <a:pt x="71" y="199"/>
                    <a:pt x="94" y="187"/>
                  </a:cubicBezTo>
                  <a:cubicBezTo>
                    <a:pt x="94" y="161"/>
                    <a:pt x="49" y="135"/>
                    <a:pt x="94" y="105"/>
                  </a:cubicBezTo>
                  <a:cubicBezTo>
                    <a:pt x="108" y="94"/>
                    <a:pt x="123" y="75"/>
                    <a:pt x="142" y="75"/>
                  </a:cubicBezTo>
                  <a:cubicBezTo>
                    <a:pt x="146" y="75"/>
                    <a:pt x="153" y="75"/>
                    <a:pt x="161" y="79"/>
                  </a:cubicBezTo>
                  <a:cubicBezTo>
                    <a:pt x="183" y="94"/>
                    <a:pt x="220" y="109"/>
                    <a:pt x="206" y="135"/>
                  </a:cubicBezTo>
                  <a:cubicBezTo>
                    <a:pt x="194" y="158"/>
                    <a:pt x="194" y="199"/>
                    <a:pt x="153" y="199"/>
                  </a:cubicBezTo>
                  <a:lnTo>
                    <a:pt x="149" y="199"/>
                  </a:lnTo>
                  <a:cubicBezTo>
                    <a:pt x="142" y="199"/>
                    <a:pt x="135" y="202"/>
                    <a:pt x="127" y="202"/>
                  </a:cubicBezTo>
                  <a:cubicBezTo>
                    <a:pt x="108" y="232"/>
                    <a:pt x="101" y="266"/>
                    <a:pt x="116" y="299"/>
                  </a:cubicBezTo>
                  <a:cubicBezTo>
                    <a:pt x="146" y="258"/>
                    <a:pt x="175" y="217"/>
                    <a:pt x="225" y="202"/>
                  </a:cubicBezTo>
                  <a:cubicBezTo>
                    <a:pt x="273" y="184"/>
                    <a:pt x="288" y="127"/>
                    <a:pt x="318" y="90"/>
                  </a:cubicBezTo>
                  <a:cubicBezTo>
                    <a:pt x="329" y="75"/>
                    <a:pt x="340" y="23"/>
                    <a:pt x="284" y="15"/>
                  </a:cubicBezTo>
                  <a:lnTo>
                    <a:pt x="284" y="15"/>
                  </a:lnTo>
                  <a:cubicBezTo>
                    <a:pt x="314" y="79"/>
                    <a:pt x="314" y="79"/>
                    <a:pt x="247" y="120"/>
                  </a:cubicBezTo>
                  <a:cubicBezTo>
                    <a:pt x="194" y="37"/>
                    <a:pt x="198" y="27"/>
                    <a:pt x="284" y="15"/>
                  </a:cubicBezTo>
                  <a:cubicBezTo>
                    <a:pt x="270" y="4"/>
                    <a:pt x="251" y="1"/>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6" name="Google Shape;48246;p44"/>
            <p:cNvSpPr/>
            <p:nvPr/>
          </p:nvSpPr>
          <p:spPr>
            <a:xfrm>
              <a:off x="-5137753" y="-1712172"/>
              <a:ext cx="14373" cy="25355"/>
            </a:xfrm>
            <a:custGeom>
              <a:avLst/>
              <a:gdLst/>
              <a:ahLst/>
              <a:cxnLst/>
              <a:rect l="l" t="t" r="r" b="b"/>
              <a:pathLst>
                <a:path w="301" h="531" extrusionOk="0">
                  <a:moveTo>
                    <a:pt x="166" y="1"/>
                  </a:moveTo>
                  <a:cubicBezTo>
                    <a:pt x="91" y="56"/>
                    <a:pt x="1" y="105"/>
                    <a:pt x="39" y="225"/>
                  </a:cubicBezTo>
                  <a:cubicBezTo>
                    <a:pt x="42" y="239"/>
                    <a:pt x="46" y="255"/>
                    <a:pt x="42" y="265"/>
                  </a:cubicBezTo>
                  <a:cubicBezTo>
                    <a:pt x="31" y="315"/>
                    <a:pt x="61" y="344"/>
                    <a:pt x="91" y="370"/>
                  </a:cubicBezTo>
                  <a:cubicBezTo>
                    <a:pt x="132" y="412"/>
                    <a:pt x="180" y="445"/>
                    <a:pt x="206" y="501"/>
                  </a:cubicBezTo>
                  <a:cubicBezTo>
                    <a:pt x="214" y="524"/>
                    <a:pt x="229" y="531"/>
                    <a:pt x="248" y="531"/>
                  </a:cubicBezTo>
                  <a:cubicBezTo>
                    <a:pt x="259" y="531"/>
                    <a:pt x="270" y="527"/>
                    <a:pt x="285" y="517"/>
                  </a:cubicBezTo>
                  <a:cubicBezTo>
                    <a:pt x="282" y="498"/>
                    <a:pt x="293" y="483"/>
                    <a:pt x="301" y="467"/>
                  </a:cubicBezTo>
                  <a:cubicBezTo>
                    <a:pt x="285" y="453"/>
                    <a:pt x="282" y="427"/>
                    <a:pt x="256" y="427"/>
                  </a:cubicBezTo>
                  <a:cubicBezTo>
                    <a:pt x="154" y="415"/>
                    <a:pt x="109" y="344"/>
                    <a:pt x="72" y="262"/>
                  </a:cubicBezTo>
                  <a:cubicBezTo>
                    <a:pt x="39" y="180"/>
                    <a:pt x="68" y="116"/>
                    <a:pt x="125" y="56"/>
                  </a:cubicBezTo>
                  <a:cubicBezTo>
                    <a:pt x="139" y="38"/>
                    <a:pt x="158" y="23"/>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7" name="Google Shape;48247;p44"/>
            <p:cNvSpPr/>
            <p:nvPr/>
          </p:nvSpPr>
          <p:spPr>
            <a:xfrm>
              <a:off x="-5556472" y="-1842625"/>
              <a:ext cx="14325" cy="14468"/>
            </a:xfrm>
            <a:custGeom>
              <a:avLst/>
              <a:gdLst/>
              <a:ahLst/>
              <a:cxnLst/>
              <a:rect l="l" t="t" r="r" b="b"/>
              <a:pathLst>
                <a:path w="300" h="303" extrusionOk="0">
                  <a:moveTo>
                    <a:pt x="23" y="0"/>
                  </a:moveTo>
                  <a:cubicBezTo>
                    <a:pt x="12" y="0"/>
                    <a:pt x="0" y="11"/>
                    <a:pt x="0" y="41"/>
                  </a:cubicBezTo>
                  <a:lnTo>
                    <a:pt x="0" y="45"/>
                  </a:lnTo>
                  <a:cubicBezTo>
                    <a:pt x="12" y="41"/>
                    <a:pt x="23" y="30"/>
                    <a:pt x="31" y="30"/>
                  </a:cubicBezTo>
                  <a:cubicBezTo>
                    <a:pt x="38" y="30"/>
                    <a:pt x="42" y="33"/>
                    <a:pt x="49" y="48"/>
                  </a:cubicBezTo>
                  <a:cubicBezTo>
                    <a:pt x="49" y="59"/>
                    <a:pt x="53" y="71"/>
                    <a:pt x="64" y="82"/>
                  </a:cubicBezTo>
                  <a:cubicBezTo>
                    <a:pt x="109" y="131"/>
                    <a:pt x="109" y="131"/>
                    <a:pt x="42" y="164"/>
                  </a:cubicBezTo>
                  <a:lnTo>
                    <a:pt x="42" y="168"/>
                  </a:lnTo>
                  <a:cubicBezTo>
                    <a:pt x="90" y="183"/>
                    <a:pt x="154" y="179"/>
                    <a:pt x="138" y="266"/>
                  </a:cubicBezTo>
                  <a:cubicBezTo>
                    <a:pt x="135" y="280"/>
                    <a:pt x="165" y="295"/>
                    <a:pt x="188" y="299"/>
                  </a:cubicBezTo>
                  <a:lnTo>
                    <a:pt x="255" y="299"/>
                  </a:lnTo>
                  <a:cubicBezTo>
                    <a:pt x="262" y="302"/>
                    <a:pt x="269" y="302"/>
                    <a:pt x="273" y="302"/>
                  </a:cubicBezTo>
                  <a:cubicBezTo>
                    <a:pt x="295" y="302"/>
                    <a:pt x="285" y="276"/>
                    <a:pt x="288" y="257"/>
                  </a:cubicBezTo>
                  <a:lnTo>
                    <a:pt x="288" y="257"/>
                  </a:lnTo>
                  <a:cubicBezTo>
                    <a:pt x="266" y="261"/>
                    <a:pt x="247" y="266"/>
                    <a:pt x="225" y="269"/>
                  </a:cubicBezTo>
                  <a:cubicBezTo>
                    <a:pt x="221" y="273"/>
                    <a:pt x="217" y="273"/>
                    <a:pt x="214" y="273"/>
                  </a:cubicBezTo>
                  <a:cubicBezTo>
                    <a:pt x="191" y="273"/>
                    <a:pt x="173" y="250"/>
                    <a:pt x="173" y="235"/>
                  </a:cubicBezTo>
                  <a:cubicBezTo>
                    <a:pt x="169" y="216"/>
                    <a:pt x="191" y="194"/>
                    <a:pt x="206" y="179"/>
                  </a:cubicBezTo>
                  <a:cubicBezTo>
                    <a:pt x="214" y="176"/>
                    <a:pt x="217" y="171"/>
                    <a:pt x="225" y="171"/>
                  </a:cubicBezTo>
                  <a:cubicBezTo>
                    <a:pt x="240" y="171"/>
                    <a:pt x="255" y="183"/>
                    <a:pt x="262" y="194"/>
                  </a:cubicBezTo>
                  <a:cubicBezTo>
                    <a:pt x="273" y="213"/>
                    <a:pt x="278" y="235"/>
                    <a:pt x="288" y="257"/>
                  </a:cubicBezTo>
                  <a:cubicBezTo>
                    <a:pt x="300" y="202"/>
                    <a:pt x="278" y="149"/>
                    <a:pt x="228" y="142"/>
                  </a:cubicBezTo>
                  <a:cubicBezTo>
                    <a:pt x="195" y="135"/>
                    <a:pt x="169" y="123"/>
                    <a:pt x="147" y="100"/>
                  </a:cubicBezTo>
                  <a:cubicBezTo>
                    <a:pt x="116" y="74"/>
                    <a:pt x="86" y="48"/>
                    <a:pt x="60" y="22"/>
                  </a:cubicBezTo>
                  <a:cubicBezTo>
                    <a:pt x="45" y="7"/>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8" name="Google Shape;48248;p44"/>
            <p:cNvSpPr/>
            <p:nvPr/>
          </p:nvSpPr>
          <p:spPr>
            <a:xfrm>
              <a:off x="-5577005" y="-1874427"/>
              <a:ext cx="18240" cy="5730"/>
            </a:xfrm>
            <a:custGeom>
              <a:avLst/>
              <a:gdLst/>
              <a:ahLst/>
              <a:cxnLst/>
              <a:rect l="l" t="t" r="r" b="b"/>
              <a:pathLst>
                <a:path w="382" h="120" extrusionOk="0">
                  <a:moveTo>
                    <a:pt x="206" y="0"/>
                  </a:moveTo>
                  <a:cubicBezTo>
                    <a:pt x="187" y="0"/>
                    <a:pt x="173" y="0"/>
                    <a:pt x="158" y="4"/>
                  </a:cubicBezTo>
                  <a:cubicBezTo>
                    <a:pt x="94" y="12"/>
                    <a:pt x="16" y="16"/>
                    <a:pt x="1" y="105"/>
                  </a:cubicBezTo>
                  <a:cubicBezTo>
                    <a:pt x="35" y="102"/>
                    <a:pt x="64" y="75"/>
                    <a:pt x="102" y="75"/>
                  </a:cubicBezTo>
                  <a:cubicBezTo>
                    <a:pt x="109" y="75"/>
                    <a:pt x="116" y="75"/>
                    <a:pt x="128" y="79"/>
                  </a:cubicBezTo>
                  <a:cubicBezTo>
                    <a:pt x="154" y="86"/>
                    <a:pt x="169" y="120"/>
                    <a:pt x="202" y="120"/>
                  </a:cubicBezTo>
                  <a:lnTo>
                    <a:pt x="210" y="120"/>
                  </a:lnTo>
                  <a:cubicBezTo>
                    <a:pt x="225" y="83"/>
                    <a:pt x="254" y="60"/>
                    <a:pt x="289" y="60"/>
                  </a:cubicBezTo>
                  <a:cubicBezTo>
                    <a:pt x="299" y="60"/>
                    <a:pt x="311" y="60"/>
                    <a:pt x="322" y="68"/>
                  </a:cubicBezTo>
                  <a:cubicBezTo>
                    <a:pt x="337" y="71"/>
                    <a:pt x="352" y="83"/>
                    <a:pt x="367" y="94"/>
                  </a:cubicBezTo>
                  <a:cubicBezTo>
                    <a:pt x="367" y="79"/>
                    <a:pt x="363" y="64"/>
                    <a:pt x="367" y="52"/>
                  </a:cubicBezTo>
                  <a:cubicBezTo>
                    <a:pt x="382" y="16"/>
                    <a:pt x="367" y="0"/>
                    <a:pt x="337" y="0"/>
                  </a:cubicBezTo>
                  <a:lnTo>
                    <a:pt x="326" y="0"/>
                  </a:lnTo>
                  <a:cubicBezTo>
                    <a:pt x="315" y="4"/>
                    <a:pt x="304" y="4"/>
                    <a:pt x="289" y="4"/>
                  </a:cubicBezTo>
                  <a:cubicBezTo>
                    <a:pt x="277" y="4"/>
                    <a:pt x="263" y="0"/>
                    <a:pt x="2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9" name="Google Shape;48249;p44"/>
            <p:cNvSpPr/>
            <p:nvPr/>
          </p:nvSpPr>
          <p:spPr>
            <a:xfrm>
              <a:off x="-5145249" y="-1784131"/>
              <a:ext cx="13800" cy="14707"/>
            </a:xfrm>
            <a:custGeom>
              <a:avLst/>
              <a:gdLst/>
              <a:ahLst/>
              <a:cxnLst/>
              <a:rect l="l" t="t" r="r" b="b"/>
              <a:pathLst>
                <a:path w="289" h="308" extrusionOk="0">
                  <a:moveTo>
                    <a:pt x="80" y="1"/>
                  </a:moveTo>
                  <a:cubicBezTo>
                    <a:pt x="65" y="1"/>
                    <a:pt x="57" y="16"/>
                    <a:pt x="49" y="31"/>
                  </a:cubicBezTo>
                  <a:lnTo>
                    <a:pt x="72" y="31"/>
                  </a:lnTo>
                  <a:cubicBezTo>
                    <a:pt x="87" y="31"/>
                    <a:pt x="102" y="35"/>
                    <a:pt x="113" y="53"/>
                  </a:cubicBezTo>
                  <a:cubicBezTo>
                    <a:pt x="121" y="64"/>
                    <a:pt x="132" y="72"/>
                    <a:pt x="144" y="72"/>
                  </a:cubicBezTo>
                  <a:cubicBezTo>
                    <a:pt x="147" y="72"/>
                    <a:pt x="151" y="68"/>
                    <a:pt x="154" y="68"/>
                  </a:cubicBezTo>
                  <a:cubicBezTo>
                    <a:pt x="166" y="68"/>
                    <a:pt x="177" y="61"/>
                    <a:pt x="188" y="61"/>
                  </a:cubicBezTo>
                  <a:cubicBezTo>
                    <a:pt x="199" y="61"/>
                    <a:pt x="206" y="64"/>
                    <a:pt x="211" y="83"/>
                  </a:cubicBezTo>
                  <a:cubicBezTo>
                    <a:pt x="218" y="113"/>
                    <a:pt x="225" y="143"/>
                    <a:pt x="188" y="162"/>
                  </a:cubicBezTo>
                  <a:cubicBezTo>
                    <a:pt x="184" y="180"/>
                    <a:pt x="173" y="192"/>
                    <a:pt x="158" y="199"/>
                  </a:cubicBezTo>
                  <a:cubicBezTo>
                    <a:pt x="158" y="210"/>
                    <a:pt x="158" y="225"/>
                    <a:pt x="144" y="229"/>
                  </a:cubicBezTo>
                  <a:cubicBezTo>
                    <a:pt x="125" y="247"/>
                    <a:pt x="106" y="255"/>
                    <a:pt x="83" y="255"/>
                  </a:cubicBezTo>
                  <a:cubicBezTo>
                    <a:pt x="57" y="255"/>
                    <a:pt x="31" y="244"/>
                    <a:pt x="1" y="240"/>
                  </a:cubicBezTo>
                  <a:lnTo>
                    <a:pt x="1" y="244"/>
                  </a:lnTo>
                  <a:cubicBezTo>
                    <a:pt x="35" y="292"/>
                    <a:pt x="117" y="247"/>
                    <a:pt x="144" y="307"/>
                  </a:cubicBezTo>
                  <a:cubicBezTo>
                    <a:pt x="154" y="304"/>
                    <a:pt x="166" y="300"/>
                    <a:pt x="173" y="292"/>
                  </a:cubicBezTo>
                  <a:cubicBezTo>
                    <a:pt x="184" y="281"/>
                    <a:pt x="196" y="266"/>
                    <a:pt x="214" y="259"/>
                  </a:cubicBezTo>
                  <a:cubicBezTo>
                    <a:pt x="282" y="218"/>
                    <a:pt x="289" y="83"/>
                    <a:pt x="222" y="45"/>
                  </a:cubicBezTo>
                  <a:cubicBezTo>
                    <a:pt x="180" y="23"/>
                    <a:pt x="136" y="16"/>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0" name="Google Shape;48250;p44"/>
            <p:cNvSpPr/>
            <p:nvPr/>
          </p:nvSpPr>
          <p:spPr>
            <a:xfrm>
              <a:off x="-5286446" y="-2023454"/>
              <a:ext cx="6160" cy="23397"/>
            </a:xfrm>
            <a:custGeom>
              <a:avLst/>
              <a:gdLst/>
              <a:ahLst/>
              <a:cxnLst/>
              <a:rect l="l" t="t" r="r" b="b"/>
              <a:pathLst>
                <a:path w="129" h="490" extrusionOk="0">
                  <a:moveTo>
                    <a:pt x="57" y="0"/>
                  </a:moveTo>
                  <a:lnTo>
                    <a:pt x="57" y="0"/>
                  </a:lnTo>
                  <a:cubicBezTo>
                    <a:pt x="46" y="4"/>
                    <a:pt x="42" y="11"/>
                    <a:pt x="42" y="23"/>
                  </a:cubicBezTo>
                  <a:cubicBezTo>
                    <a:pt x="31" y="67"/>
                    <a:pt x="39" y="112"/>
                    <a:pt x="39" y="157"/>
                  </a:cubicBezTo>
                  <a:cubicBezTo>
                    <a:pt x="42" y="150"/>
                    <a:pt x="42" y="142"/>
                    <a:pt x="46" y="138"/>
                  </a:cubicBezTo>
                  <a:cubicBezTo>
                    <a:pt x="65" y="83"/>
                    <a:pt x="57" y="41"/>
                    <a:pt x="57" y="0"/>
                  </a:cubicBezTo>
                  <a:close/>
                  <a:moveTo>
                    <a:pt x="83" y="142"/>
                  </a:moveTo>
                  <a:cubicBezTo>
                    <a:pt x="76" y="142"/>
                    <a:pt x="65" y="142"/>
                    <a:pt x="54" y="150"/>
                  </a:cubicBezTo>
                  <a:cubicBezTo>
                    <a:pt x="50" y="150"/>
                    <a:pt x="42" y="154"/>
                    <a:pt x="39" y="157"/>
                  </a:cubicBezTo>
                  <a:cubicBezTo>
                    <a:pt x="39" y="202"/>
                    <a:pt x="35" y="247"/>
                    <a:pt x="5" y="285"/>
                  </a:cubicBezTo>
                  <a:cubicBezTo>
                    <a:pt x="1" y="292"/>
                    <a:pt x="13" y="302"/>
                    <a:pt x="16" y="314"/>
                  </a:cubicBezTo>
                  <a:cubicBezTo>
                    <a:pt x="16" y="337"/>
                    <a:pt x="20" y="363"/>
                    <a:pt x="16" y="385"/>
                  </a:cubicBezTo>
                  <a:cubicBezTo>
                    <a:pt x="9" y="445"/>
                    <a:pt x="39" y="475"/>
                    <a:pt x="91" y="490"/>
                  </a:cubicBezTo>
                  <a:lnTo>
                    <a:pt x="95" y="490"/>
                  </a:lnTo>
                  <a:cubicBezTo>
                    <a:pt x="95" y="486"/>
                    <a:pt x="95" y="486"/>
                    <a:pt x="91" y="486"/>
                  </a:cubicBezTo>
                  <a:cubicBezTo>
                    <a:pt x="87" y="468"/>
                    <a:pt x="13" y="445"/>
                    <a:pt x="95" y="426"/>
                  </a:cubicBezTo>
                  <a:cubicBezTo>
                    <a:pt x="102" y="426"/>
                    <a:pt x="95" y="415"/>
                    <a:pt x="91" y="407"/>
                  </a:cubicBezTo>
                  <a:cubicBezTo>
                    <a:pt x="42" y="337"/>
                    <a:pt x="91" y="280"/>
                    <a:pt x="113" y="217"/>
                  </a:cubicBezTo>
                  <a:lnTo>
                    <a:pt x="121" y="217"/>
                  </a:lnTo>
                  <a:cubicBezTo>
                    <a:pt x="121" y="195"/>
                    <a:pt x="125" y="172"/>
                    <a:pt x="128" y="154"/>
                  </a:cubicBezTo>
                  <a:cubicBezTo>
                    <a:pt x="113" y="150"/>
                    <a:pt x="102" y="142"/>
                    <a:pt x="83" y="1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1" name="Google Shape;48251;p44"/>
            <p:cNvSpPr/>
            <p:nvPr/>
          </p:nvSpPr>
          <p:spPr>
            <a:xfrm>
              <a:off x="-5208041" y="-1871944"/>
              <a:ext cx="10744" cy="10410"/>
            </a:xfrm>
            <a:custGeom>
              <a:avLst/>
              <a:gdLst/>
              <a:ahLst/>
              <a:cxnLst/>
              <a:rect l="l" t="t" r="r" b="b"/>
              <a:pathLst>
                <a:path w="225" h="218" extrusionOk="0">
                  <a:moveTo>
                    <a:pt x="113" y="0"/>
                  </a:moveTo>
                  <a:cubicBezTo>
                    <a:pt x="86" y="0"/>
                    <a:pt x="64" y="12"/>
                    <a:pt x="49" y="50"/>
                  </a:cubicBezTo>
                  <a:cubicBezTo>
                    <a:pt x="41" y="72"/>
                    <a:pt x="19" y="90"/>
                    <a:pt x="1" y="109"/>
                  </a:cubicBezTo>
                  <a:lnTo>
                    <a:pt x="4" y="112"/>
                  </a:lnTo>
                  <a:lnTo>
                    <a:pt x="11" y="112"/>
                  </a:lnTo>
                  <a:cubicBezTo>
                    <a:pt x="49" y="112"/>
                    <a:pt x="56" y="157"/>
                    <a:pt x="86" y="169"/>
                  </a:cubicBezTo>
                  <a:cubicBezTo>
                    <a:pt x="86" y="173"/>
                    <a:pt x="90" y="180"/>
                    <a:pt x="90" y="184"/>
                  </a:cubicBezTo>
                  <a:cubicBezTo>
                    <a:pt x="94" y="184"/>
                    <a:pt x="101" y="176"/>
                    <a:pt x="108" y="176"/>
                  </a:cubicBezTo>
                  <a:cubicBezTo>
                    <a:pt x="113" y="176"/>
                    <a:pt x="116" y="180"/>
                    <a:pt x="120" y="188"/>
                  </a:cubicBezTo>
                  <a:cubicBezTo>
                    <a:pt x="124" y="195"/>
                    <a:pt x="120" y="217"/>
                    <a:pt x="135" y="217"/>
                  </a:cubicBezTo>
                  <a:lnTo>
                    <a:pt x="142" y="217"/>
                  </a:lnTo>
                  <a:cubicBezTo>
                    <a:pt x="165" y="210"/>
                    <a:pt x="172" y="195"/>
                    <a:pt x="168" y="173"/>
                  </a:cubicBezTo>
                  <a:cubicBezTo>
                    <a:pt x="165" y="157"/>
                    <a:pt x="153" y="135"/>
                    <a:pt x="165" y="135"/>
                  </a:cubicBezTo>
                  <a:cubicBezTo>
                    <a:pt x="168" y="135"/>
                    <a:pt x="176" y="139"/>
                    <a:pt x="191" y="150"/>
                  </a:cubicBezTo>
                  <a:lnTo>
                    <a:pt x="194" y="150"/>
                  </a:lnTo>
                  <a:cubicBezTo>
                    <a:pt x="198" y="150"/>
                    <a:pt x="206" y="143"/>
                    <a:pt x="203" y="135"/>
                  </a:cubicBezTo>
                  <a:cubicBezTo>
                    <a:pt x="203" y="131"/>
                    <a:pt x="198" y="124"/>
                    <a:pt x="194" y="124"/>
                  </a:cubicBezTo>
                  <a:cubicBezTo>
                    <a:pt x="172" y="112"/>
                    <a:pt x="150" y="95"/>
                    <a:pt x="161" y="68"/>
                  </a:cubicBezTo>
                  <a:cubicBezTo>
                    <a:pt x="168" y="57"/>
                    <a:pt x="172" y="53"/>
                    <a:pt x="180" y="53"/>
                  </a:cubicBezTo>
                  <a:cubicBezTo>
                    <a:pt x="184" y="53"/>
                    <a:pt x="191" y="57"/>
                    <a:pt x="198" y="60"/>
                  </a:cubicBezTo>
                  <a:cubicBezTo>
                    <a:pt x="203" y="60"/>
                    <a:pt x="210" y="64"/>
                    <a:pt x="217" y="64"/>
                  </a:cubicBezTo>
                  <a:cubicBezTo>
                    <a:pt x="217" y="64"/>
                    <a:pt x="221" y="64"/>
                    <a:pt x="225" y="60"/>
                  </a:cubicBezTo>
                  <a:cubicBezTo>
                    <a:pt x="217" y="53"/>
                    <a:pt x="210" y="42"/>
                    <a:pt x="203" y="34"/>
                  </a:cubicBezTo>
                  <a:lnTo>
                    <a:pt x="198" y="34"/>
                  </a:lnTo>
                  <a:cubicBezTo>
                    <a:pt x="180" y="34"/>
                    <a:pt x="165" y="23"/>
                    <a:pt x="153" y="8"/>
                  </a:cubicBezTo>
                  <a:cubicBezTo>
                    <a:pt x="139" y="0"/>
                    <a:pt x="124" y="0"/>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2" name="Google Shape;48252;p44"/>
            <p:cNvSpPr/>
            <p:nvPr/>
          </p:nvSpPr>
          <p:spPr>
            <a:xfrm>
              <a:off x="-5238219" y="-1932109"/>
              <a:ext cx="25212" cy="9550"/>
            </a:xfrm>
            <a:custGeom>
              <a:avLst/>
              <a:gdLst/>
              <a:ahLst/>
              <a:cxnLst/>
              <a:rect l="l" t="t" r="r" b="b"/>
              <a:pathLst>
                <a:path w="528" h="200" extrusionOk="0">
                  <a:moveTo>
                    <a:pt x="41" y="1"/>
                  </a:moveTo>
                  <a:cubicBezTo>
                    <a:pt x="34" y="1"/>
                    <a:pt x="27" y="1"/>
                    <a:pt x="27" y="4"/>
                  </a:cubicBezTo>
                  <a:cubicBezTo>
                    <a:pt x="0" y="38"/>
                    <a:pt x="34" y="154"/>
                    <a:pt x="72" y="166"/>
                  </a:cubicBezTo>
                  <a:cubicBezTo>
                    <a:pt x="112" y="177"/>
                    <a:pt x="154" y="184"/>
                    <a:pt x="195" y="184"/>
                  </a:cubicBezTo>
                  <a:cubicBezTo>
                    <a:pt x="217" y="184"/>
                    <a:pt x="236" y="184"/>
                    <a:pt x="255" y="177"/>
                  </a:cubicBezTo>
                  <a:cubicBezTo>
                    <a:pt x="269" y="173"/>
                    <a:pt x="285" y="169"/>
                    <a:pt x="300" y="169"/>
                  </a:cubicBezTo>
                  <a:cubicBezTo>
                    <a:pt x="314" y="169"/>
                    <a:pt x="329" y="173"/>
                    <a:pt x="341" y="180"/>
                  </a:cubicBezTo>
                  <a:cubicBezTo>
                    <a:pt x="364" y="195"/>
                    <a:pt x="382" y="199"/>
                    <a:pt x="400" y="199"/>
                  </a:cubicBezTo>
                  <a:cubicBezTo>
                    <a:pt x="438" y="199"/>
                    <a:pt x="476" y="184"/>
                    <a:pt x="516" y="180"/>
                  </a:cubicBezTo>
                  <a:cubicBezTo>
                    <a:pt x="524" y="180"/>
                    <a:pt x="524" y="161"/>
                    <a:pt x="528" y="154"/>
                  </a:cubicBezTo>
                  <a:cubicBezTo>
                    <a:pt x="524" y="154"/>
                    <a:pt x="524" y="154"/>
                    <a:pt x="524" y="151"/>
                  </a:cubicBezTo>
                  <a:cubicBezTo>
                    <a:pt x="509" y="143"/>
                    <a:pt x="498" y="139"/>
                    <a:pt x="483" y="139"/>
                  </a:cubicBezTo>
                  <a:cubicBezTo>
                    <a:pt x="471" y="139"/>
                    <a:pt x="460" y="139"/>
                    <a:pt x="445" y="143"/>
                  </a:cubicBezTo>
                  <a:lnTo>
                    <a:pt x="438" y="143"/>
                  </a:lnTo>
                  <a:cubicBezTo>
                    <a:pt x="426" y="143"/>
                    <a:pt x="419" y="139"/>
                    <a:pt x="412" y="132"/>
                  </a:cubicBezTo>
                  <a:lnTo>
                    <a:pt x="386" y="132"/>
                  </a:lnTo>
                  <a:cubicBezTo>
                    <a:pt x="371" y="132"/>
                    <a:pt x="355" y="132"/>
                    <a:pt x="341" y="139"/>
                  </a:cubicBezTo>
                  <a:cubicBezTo>
                    <a:pt x="333" y="147"/>
                    <a:pt x="326" y="147"/>
                    <a:pt x="319" y="147"/>
                  </a:cubicBezTo>
                  <a:cubicBezTo>
                    <a:pt x="311" y="147"/>
                    <a:pt x="303" y="143"/>
                    <a:pt x="296" y="132"/>
                  </a:cubicBezTo>
                  <a:cubicBezTo>
                    <a:pt x="288" y="109"/>
                    <a:pt x="277" y="102"/>
                    <a:pt x="266" y="102"/>
                  </a:cubicBezTo>
                  <a:cubicBezTo>
                    <a:pt x="251" y="102"/>
                    <a:pt x="236" y="109"/>
                    <a:pt x="221" y="113"/>
                  </a:cubicBezTo>
                  <a:cubicBezTo>
                    <a:pt x="217" y="128"/>
                    <a:pt x="240" y="143"/>
                    <a:pt x="221" y="161"/>
                  </a:cubicBezTo>
                  <a:cubicBezTo>
                    <a:pt x="210" y="151"/>
                    <a:pt x="195" y="151"/>
                    <a:pt x="180" y="151"/>
                  </a:cubicBezTo>
                  <a:cubicBezTo>
                    <a:pt x="165" y="151"/>
                    <a:pt x="150" y="151"/>
                    <a:pt x="131" y="154"/>
                  </a:cubicBezTo>
                  <a:cubicBezTo>
                    <a:pt x="83" y="154"/>
                    <a:pt x="45" y="121"/>
                    <a:pt x="41" y="68"/>
                  </a:cubicBezTo>
                  <a:cubicBezTo>
                    <a:pt x="38" y="46"/>
                    <a:pt x="53" y="23"/>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3" name="Google Shape;48253;p44"/>
            <p:cNvSpPr/>
            <p:nvPr/>
          </p:nvSpPr>
          <p:spPr>
            <a:xfrm>
              <a:off x="-5555231" y="-2133041"/>
              <a:ext cx="10982" cy="8786"/>
            </a:xfrm>
            <a:custGeom>
              <a:avLst/>
              <a:gdLst/>
              <a:ahLst/>
              <a:cxnLst/>
              <a:rect l="l" t="t" r="r" b="b"/>
              <a:pathLst>
                <a:path w="230" h="184" extrusionOk="0">
                  <a:moveTo>
                    <a:pt x="95" y="0"/>
                  </a:moveTo>
                  <a:cubicBezTo>
                    <a:pt x="90" y="7"/>
                    <a:pt x="86" y="11"/>
                    <a:pt x="83" y="11"/>
                  </a:cubicBezTo>
                  <a:cubicBezTo>
                    <a:pt x="79" y="11"/>
                    <a:pt x="76" y="7"/>
                    <a:pt x="72" y="7"/>
                  </a:cubicBezTo>
                  <a:cubicBezTo>
                    <a:pt x="68" y="4"/>
                    <a:pt x="64" y="4"/>
                    <a:pt x="60" y="4"/>
                  </a:cubicBezTo>
                  <a:cubicBezTo>
                    <a:pt x="34" y="33"/>
                    <a:pt x="0" y="56"/>
                    <a:pt x="8" y="112"/>
                  </a:cubicBezTo>
                  <a:cubicBezTo>
                    <a:pt x="16" y="153"/>
                    <a:pt x="31" y="164"/>
                    <a:pt x="57" y="180"/>
                  </a:cubicBezTo>
                  <a:cubicBezTo>
                    <a:pt x="72" y="175"/>
                    <a:pt x="86" y="175"/>
                    <a:pt x="102" y="175"/>
                  </a:cubicBezTo>
                  <a:cubicBezTo>
                    <a:pt x="102" y="172"/>
                    <a:pt x="105" y="172"/>
                    <a:pt x="105" y="172"/>
                  </a:cubicBezTo>
                  <a:cubicBezTo>
                    <a:pt x="98" y="161"/>
                    <a:pt x="60" y="149"/>
                    <a:pt x="102" y="135"/>
                  </a:cubicBezTo>
                  <a:cubicBezTo>
                    <a:pt x="121" y="130"/>
                    <a:pt x="135" y="120"/>
                    <a:pt x="150" y="120"/>
                  </a:cubicBezTo>
                  <a:cubicBezTo>
                    <a:pt x="162" y="120"/>
                    <a:pt x="176" y="127"/>
                    <a:pt x="184" y="149"/>
                  </a:cubicBezTo>
                  <a:lnTo>
                    <a:pt x="199" y="149"/>
                  </a:lnTo>
                  <a:cubicBezTo>
                    <a:pt x="199" y="135"/>
                    <a:pt x="229" y="135"/>
                    <a:pt x="214" y="108"/>
                  </a:cubicBezTo>
                  <a:cubicBezTo>
                    <a:pt x="188" y="59"/>
                    <a:pt x="165" y="15"/>
                    <a:pt x="109" y="4"/>
                  </a:cubicBezTo>
                  <a:cubicBezTo>
                    <a:pt x="102" y="4"/>
                    <a:pt x="98" y="4"/>
                    <a:pt x="95" y="0"/>
                  </a:cubicBezTo>
                  <a:close/>
                  <a:moveTo>
                    <a:pt x="57" y="180"/>
                  </a:moveTo>
                  <a:cubicBezTo>
                    <a:pt x="64" y="183"/>
                    <a:pt x="72" y="183"/>
                    <a:pt x="76" y="183"/>
                  </a:cubicBezTo>
                  <a:cubicBezTo>
                    <a:pt x="72" y="183"/>
                    <a:pt x="64" y="180"/>
                    <a:pt x="57" y="18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4" name="Google Shape;48254;p44"/>
            <p:cNvSpPr/>
            <p:nvPr/>
          </p:nvSpPr>
          <p:spPr>
            <a:xfrm>
              <a:off x="-5297285" y="-1842291"/>
              <a:ext cx="8261" cy="18575"/>
            </a:xfrm>
            <a:custGeom>
              <a:avLst/>
              <a:gdLst/>
              <a:ahLst/>
              <a:cxnLst/>
              <a:rect l="l" t="t" r="r" b="b"/>
              <a:pathLst>
                <a:path w="173" h="389" extrusionOk="0">
                  <a:moveTo>
                    <a:pt x="49" y="0"/>
                  </a:moveTo>
                  <a:cubicBezTo>
                    <a:pt x="34" y="19"/>
                    <a:pt x="0" y="30"/>
                    <a:pt x="22" y="64"/>
                  </a:cubicBezTo>
                  <a:cubicBezTo>
                    <a:pt x="41" y="116"/>
                    <a:pt x="64" y="169"/>
                    <a:pt x="98" y="214"/>
                  </a:cubicBezTo>
                  <a:cubicBezTo>
                    <a:pt x="131" y="266"/>
                    <a:pt x="124" y="292"/>
                    <a:pt x="75" y="329"/>
                  </a:cubicBezTo>
                  <a:cubicBezTo>
                    <a:pt x="83" y="355"/>
                    <a:pt x="120" y="355"/>
                    <a:pt x="127" y="381"/>
                  </a:cubicBezTo>
                  <a:lnTo>
                    <a:pt x="127" y="389"/>
                  </a:lnTo>
                  <a:cubicBezTo>
                    <a:pt x="143" y="314"/>
                    <a:pt x="138" y="236"/>
                    <a:pt x="172" y="161"/>
                  </a:cubicBezTo>
                  <a:cubicBezTo>
                    <a:pt x="165" y="154"/>
                    <a:pt x="161" y="142"/>
                    <a:pt x="153" y="135"/>
                  </a:cubicBezTo>
                  <a:cubicBezTo>
                    <a:pt x="143" y="93"/>
                    <a:pt x="101" y="75"/>
                    <a:pt x="83" y="41"/>
                  </a:cubicBezTo>
                  <a:cubicBezTo>
                    <a:pt x="64" y="34"/>
                    <a:pt x="60" y="1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5" name="Google Shape;48255;p44"/>
            <p:cNvSpPr/>
            <p:nvPr/>
          </p:nvSpPr>
          <p:spPr>
            <a:xfrm>
              <a:off x="-5110249" y="-1574891"/>
              <a:ext cx="8643" cy="14277"/>
            </a:xfrm>
            <a:custGeom>
              <a:avLst/>
              <a:gdLst/>
              <a:ahLst/>
              <a:cxnLst/>
              <a:rect l="l" t="t" r="r" b="b"/>
              <a:pathLst>
                <a:path w="181" h="299" extrusionOk="0">
                  <a:moveTo>
                    <a:pt x="132" y="0"/>
                  </a:moveTo>
                  <a:cubicBezTo>
                    <a:pt x="109" y="0"/>
                    <a:pt x="4" y="49"/>
                    <a:pt x="4" y="64"/>
                  </a:cubicBezTo>
                  <a:cubicBezTo>
                    <a:pt x="1" y="101"/>
                    <a:pt x="39" y="109"/>
                    <a:pt x="61" y="131"/>
                  </a:cubicBezTo>
                  <a:cubicBezTo>
                    <a:pt x="65" y="138"/>
                    <a:pt x="72" y="149"/>
                    <a:pt x="79" y="154"/>
                  </a:cubicBezTo>
                  <a:cubicBezTo>
                    <a:pt x="109" y="180"/>
                    <a:pt x="143" y="202"/>
                    <a:pt x="106" y="251"/>
                  </a:cubicBezTo>
                  <a:cubicBezTo>
                    <a:pt x="94" y="266"/>
                    <a:pt x="106" y="288"/>
                    <a:pt x="124" y="295"/>
                  </a:cubicBezTo>
                  <a:cubicBezTo>
                    <a:pt x="135" y="295"/>
                    <a:pt x="146" y="299"/>
                    <a:pt x="154" y="299"/>
                  </a:cubicBezTo>
                  <a:cubicBezTo>
                    <a:pt x="169" y="299"/>
                    <a:pt x="180" y="292"/>
                    <a:pt x="180" y="266"/>
                  </a:cubicBezTo>
                  <a:lnTo>
                    <a:pt x="180" y="266"/>
                  </a:lnTo>
                  <a:cubicBezTo>
                    <a:pt x="173" y="269"/>
                    <a:pt x="165" y="280"/>
                    <a:pt x="154" y="280"/>
                  </a:cubicBezTo>
                  <a:cubicBezTo>
                    <a:pt x="151" y="280"/>
                    <a:pt x="151" y="280"/>
                    <a:pt x="146" y="277"/>
                  </a:cubicBezTo>
                  <a:cubicBezTo>
                    <a:pt x="128" y="269"/>
                    <a:pt x="132" y="251"/>
                    <a:pt x="139" y="235"/>
                  </a:cubicBezTo>
                  <a:cubicBezTo>
                    <a:pt x="146" y="225"/>
                    <a:pt x="146" y="209"/>
                    <a:pt x="161" y="202"/>
                  </a:cubicBezTo>
                  <a:cubicBezTo>
                    <a:pt x="124" y="157"/>
                    <a:pt x="146" y="109"/>
                    <a:pt x="158" y="59"/>
                  </a:cubicBezTo>
                  <a:cubicBezTo>
                    <a:pt x="165" y="33"/>
                    <a:pt x="177" y="7"/>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6" name="Google Shape;48256;p44"/>
            <p:cNvSpPr/>
            <p:nvPr/>
          </p:nvSpPr>
          <p:spPr>
            <a:xfrm>
              <a:off x="-5215728" y="-1958323"/>
              <a:ext cx="13800" cy="18957"/>
            </a:xfrm>
            <a:custGeom>
              <a:avLst/>
              <a:gdLst/>
              <a:ahLst/>
              <a:cxnLst/>
              <a:rect l="l" t="t" r="r" b="b"/>
              <a:pathLst>
                <a:path w="289" h="397" extrusionOk="0">
                  <a:moveTo>
                    <a:pt x="86" y="1"/>
                  </a:moveTo>
                  <a:cubicBezTo>
                    <a:pt x="60" y="1"/>
                    <a:pt x="31" y="4"/>
                    <a:pt x="0" y="4"/>
                  </a:cubicBezTo>
                  <a:lnTo>
                    <a:pt x="0" y="8"/>
                  </a:lnTo>
                  <a:cubicBezTo>
                    <a:pt x="5" y="20"/>
                    <a:pt x="5" y="27"/>
                    <a:pt x="23" y="27"/>
                  </a:cubicBezTo>
                  <a:cubicBezTo>
                    <a:pt x="38" y="27"/>
                    <a:pt x="53" y="20"/>
                    <a:pt x="72" y="20"/>
                  </a:cubicBezTo>
                  <a:cubicBezTo>
                    <a:pt x="79" y="20"/>
                    <a:pt x="90" y="23"/>
                    <a:pt x="98" y="30"/>
                  </a:cubicBezTo>
                  <a:cubicBezTo>
                    <a:pt x="117" y="46"/>
                    <a:pt x="112" y="79"/>
                    <a:pt x="135" y="90"/>
                  </a:cubicBezTo>
                  <a:lnTo>
                    <a:pt x="139" y="90"/>
                  </a:lnTo>
                  <a:cubicBezTo>
                    <a:pt x="162" y="90"/>
                    <a:pt x="172" y="101"/>
                    <a:pt x="188" y="116"/>
                  </a:cubicBezTo>
                  <a:cubicBezTo>
                    <a:pt x="198" y="124"/>
                    <a:pt x="214" y="135"/>
                    <a:pt x="233" y="139"/>
                  </a:cubicBezTo>
                  <a:lnTo>
                    <a:pt x="255" y="139"/>
                  </a:lnTo>
                  <a:cubicBezTo>
                    <a:pt x="247" y="142"/>
                    <a:pt x="240" y="150"/>
                    <a:pt x="236" y="154"/>
                  </a:cubicBezTo>
                  <a:cubicBezTo>
                    <a:pt x="191" y="191"/>
                    <a:pt x="188" y="232"/>
                    <a:pt x="198" y="273"/>
                  </a:cubicBezTo>
                  <a:cubicBezTo>
                    <a:pt x="198" y="289"/>
                    <a:pt x="195" y="299"/>
                    <a:pt x="184" y="307"/>
                  </a:cubicBezTo>
                  <a:cubicBezTo>
                    <a:pt x="154" y="334"/>
                    <a:pt x="124" y="356"/>
                    <a:pt x="94" y="382"/>
                  </a:cubicBezTo>
                  <a:lnTo>
                    <a:pt x="94" y="396"/>
                  </a:lnTo>
                  <a:cubicBezTo>
                    <a:pt x="124" y="382"/>
                    <a:pt x="162" y="386"/>
                    <a:pt x="191" y="378"/>
                  </a:cubicBezTo>
                  <a:cubicBezTo>
                    <a:pt x="243" y="360"/>
                    <a:pt x="259" y="337"/>
                    <a:pt x="233" y="292"/>
                  </a:cubicBezTo>
                  <a:cubicBezTo>
                    <a:pt x="217" y="270"/>
                    <a:pt x="225" y="255"/>
                    <a:pt x="240" y="236"/>
                  </a:cubicBezTo>
                  <a:cubicBezTo>
                    <a:pt x="288" y="180"/>
                    <a:pt x="277" y="139"/>
                    <a:pt x="210" y="98"/>
                  </a:cubicBezTo>
                  <a:cubicBezTo>
                    <a:pt x="176" y="79"/>
                    <a:pt x="131" y="72"/>
                    <a:pt x="128" y="15"/>
                  </a:cubicBezTo>
                  <a:cubicBezTo>
                    <a:pt x="124" y="1"/>
                    <a:pt x="112"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7" name="Google Shape;48257;p44"/>
            <p:cNvSpPr/>
            <p:nvPr/>
          </p:nvSpPr>
          <p:spPr>
            <a:xfrm>
              <a:off x="-5526342" y="-2061845"/>
              <a:ext cx="11699" cy="10935"/>
            </a:xfrm>
            <a:custGeom>
              <a:avLst/>
              <a:gdLst/>
              <a:ahLst/>
              <a:cxnLst/>
              <a:rect l="l" t="t" r="r" b="b"/>
              <a:pathLst>
                <a:path w="245" h="229" extrusionOk="0">
                  <a:moveTo>
                    <a:pt x="1" y="75"/>
                  </a:moveTo>
                  <a:cubicBezTo>
                    <a:pt x="1" y="83"/>
                    <a:pt x="1" y="86"/>
                    <a:pt x="5" y="94"/>
                  </a:cubicBezTo>
                  <a:cubicBezTo>
                    <a:pt x="5" y="86"/>
                    <a:pt x="1" y="83"/>
                    <a:pt x="1" y="75"/>
                  </a:cubicBezTo>
                  <a:close/>
                  <a:moveTo>
                    <a:pt x="192" y="0"/>
                  </a:moveTo>
                  <a:cubicBezTo>
                    <a:pt x="180" y="57"/>
                    <a:pt x="162" y="75"/>
                    <a:pt x="109" y="79"/>
                  </a:cubicBezTo>
                  <a:cubicBezTo>
                    <a:pt x="83" y="79"/>
                    <a:pt x="83" y="102"/>
                    <a:pt x="73" y="116"/>
                  </a:cubicBezTo>
                  <a:cubicBezTo>
                    <a:pt x="50" y="105"/>
                    <a:pt x="54" y="75"/>
                    <a:pt x="35" y="60"/>
                  </a:cubicBezTo>
                  <a:cubicBezTo>
                    <a:pt x="16" y="60"/>
                    <a:pt x="5" y="71"/>
                    <a:pt x="5" y="94"/>
                  </a:cubicBezTo>
                  <a:cubicBezTo>
                    <a:pt x="9" y="97"/>
                    <a:pt x="9" y="105"/>
                    <a:pt x="9" y="109"/>
                  </a:cubicBezTo>
                  <a:cubicBezTo>
                    <a:pt x="39" y="128"/>
                    <a:pt x="65" y="150"/>
                    <a:pt x="80" y="183"/>
                  </a:cubicBezTo>
                  <a:lnTo>
                    <a:pt x="80" y="199"/>
                  </a:lnTo>
                  <a:cubicBezTo>
                    <a:pt x="99" y="191"/>
                    <a:pt x="121" y="183"/>
                    <a:pt x="140" y="183"/>
                  </a:cubicBezTo>
                  <a:cubicBezTo>
                    <a:pt x="170" y="183"/>
                    <a:pt x="203" y="199"/>
                    <a:pt x="237" y="228"/>
                  </a:cubicBezTo>
                  <a:cubicBezTo>
                    <a:pt x="180" y="173"/>
                    <a:pt x="244" y="135"/>
                    <a:pt x="244" y="90"/>
                  </a:cubicBezTo>
                  <a:lnTo>
                    <a:pt x="244" y="90"/>
                  </a:lnTo>
                  <a:cubicBezTo>
                    <a:pt x="233" y="94"/>
                    <a:pt x="218" y="109"/>
                    <a:pt x="207" y="109"/>
                  </a:cubicBezTo>
                  <a:cubicBezTo>
                    <a:pt x="203" y="109"/>
                    <a:pt x="199" y="109"/>
                    <a:pt x="196" y="102"/>
                  </a:cubicBezTo>
                  <a:cubicBezTo>
                    <a:pt x="185" y="83"/>
                    <a:pt x="203" y="57"/>
                    <a:pt x="225" y="45"/>
                  </a:cubicBezTo>
                  <a:cubicBezTo>
                    <a:pt x="218" y="30"/>
                    <a:pt x="211" y="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8" name="Google Shape;48258;p44"/>
            <p:cNvSpPr/>
            <p:nvPr/>
          </p:nvSpPr>
          <p:spPr>
            <a:xfrm>
              <a:off x="-5148067" y="-1782651"/>
              <a:ext cx="13609" cy="8022"/>
            </a:xfrm>
            <a:custGeom>
              <a:avLst/>
              <a:gdLst/>
              <a:ahLst/>
              <a:cxnLst/>
              <a:rect l="l" t="t" r="r" b="b"/>
              <a:pathLst>
                <a:path w="285" h="168" extrusionOk="0">
                  <a:moveTo>
                    <a:pt x="108" y="0"/>
                  </a:moveTo>
                  <a:cubicBezTo>
                    <a:pt x="105" y="7"/>
                    <a:pt x="101" y="11"/>
                    <a:pt x="98" y="19"/>
                  </a:cubicBezTo>
                  <a:cubicBezTo>
                    <a:pt x="68" y="33"/>
                    <a:pt x="56" y="67"/>
                    <a:pt x="34" y="90"/>
                  </a:cubicBezTo>
                  <a:cubicBezTo>
                    <a:pt x="1" y="123"/>
                    <a:pt x="56" y="138"/>
                    <a:pt x="41" y="164"/>
                  </a:cubicBezTo>
                  <a:cubicBezTo>
                    <a:pt x="64" y="127"/>
                    <a:pt x="79" y="86"/>
                    <a:pt x="139" y="86"/>
                  </a:cubicBezTo>
                  <a:lnTo>
                    <a:pt x="142" y="86"/>
                  </a:lnTo>
                  <a:cubicBezTo>
                    <a:pt x="150" y="123"/>
                    <a:pt x="158" y="168"/>
                    <a:pt x="213" y="168"/>
                  </a:cubicBezTo>
                  <a:lnTo>
                    <a:pt x="217" y="168"/>
                  </a:lnTo>
                  <a:cubicBezTo>
                    <a:pt x="232" y="161"/>
                    <a:pt x="243" y="149"/>
                    <a:pt x="247" y="131"/>
                  </a:cubicBezTo>
                  <a:cubicBezTo>
                    <a:pt x="239" y="127"/>
                    <a:pt x="232" y="127"/>
                    <a:pt x="225" y="119"/>
                  </a:cubicBezTo>
                  <a:cubicBezTo>
                    <a:pt x="213" y="112"/>
                    <a:pt x="198" y="104"/>
                    <a:pt x="210" y="86"/>
                  </a:cubicBezTo>
                  <a:cubicBezTo>
                    <a:pt x="210" y="82"/>
                    <a:pt x="217" y="78"/>
                    <a:pt x="221" y="74"/>
                  </a:cubicBezTo>
                  <a:lnTo>
                    <a:pt x="225" y="74"/>
                  </a:lnTo>
                  <a:cubicBezTo>
                    <a:pt x="243" y="74"/>
                    <a:pt x="243" y="93"/>
                    <a:pt x="243" y="109"/>
                  </a:cubicBezTo>
                  <a:cubicBezTo>
                    <a:pt x="247" y="116"/>
                    <a:pt x="247" y="123"/>
                    <a:pt x="247" y="131"/>
                  </a:cubicBezTo>
                  <a:cubicBezTo>
                    <a:pt x="284" y="112"/>
                    <a:pt x="277" y="82"/>
                    <a:pt x="270" y="52"/>
                  </a:cubicBezTo>
                  <a:cubicBezTo>
                    <a:pt x="265" y="33"/>
                    <a:pt x="258" y="30"/>
                    <a:pt x="247" y="30"/>
                  </a:cubicBezTo>
                  <a:cubicBezTo>
                    <a:pt x="236" y="30"/>
                    <a:pt x="225" y="37"/>
                    <a:pt x="213" y="37"/>
                  </a:cubicBezTo>
                  <a:cubicBezTo>
                    <a:pt x="210" y="37"/>
                    <a:pt x="206" y="41"/>
                    <a:pt x="203" y="41"/>
                  </a:cubicBezTo>
                  <a:cubicBezTo>
                    <a:pt x="191" y="41"/>
                    <a:pt x="180" y="33"/>
                    <a:pt x="172" y="22"/>
                  </a:cubicBezTo>
                  <a:cubicBezTo>
                    <a:pt x="161" y="4"/>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9" name="Google Shape;48259;p44"/>
            <p:cNvSpPr/>
            <p:nvPr/>
          </p:nvSpPr>
          <p:spPr>
            <a:xfrm>
              <a:off x="-5385145" y="-1778783"/>
              <a:ext cx="9168" cy="13131"/>
            </a:xfrm>
            <a:custGeom>
              <a:avLst/>
              <a:gdLst/>
              <a:ahLst/>
              <a:cxnLst/>
              <a:rect l="l" t="t" r="r" b="b"/>
              <a:pathLst>
                <a:path w="192" h="275" extrusionOk="0">
                  <a:moveTo>
                    <a:pt x="94" y="158"/>
                  </a:moveTo>
                  <a:cubicBezTo>
                    <a:pt x="125" y="158"/>
                    <a:pt x="135" y="185"/>
                    <a:pt x="144" y="207"/>
                  </a:cubicBezTo>
                  <a:cubicBezTo>
                    <a:pt x="147" y="233"/>
                    <a:pt x="132" y="252"/>
                    <a:pt x="109" y="252"/>
                  </a:cubicBezTo>
                  <a:lnTo>
                    <a:pt x="106" y="252"/>
                  </a:lnTo>
                  <a:cubicBezTo>
                    <a:pt x="76" y="252"/>
                    <a:pt x="49" y="240"/>
                    <a:pt x="46" y="207"/>
                  </a:cubicBezTo>
                  <a:cubicBezTo>
                    <a:pt x="46" y="177"/>
                    <a:pt x="54" y="162"/>
                    <a:pt x="83" y="158"/>
                  </a:cubicBezTo>
                  <a:close/>
                  <a:moveTo>
                    <a:pt x="61" y="1"/>
                  </a:moveTo>
                  <a:cubicBezTo>
                    <a:pt x="35" y="5"/>
                    <a:pt x="39" y="23"/>
                    <a:pt x="46" y="42"/>
                  </a:cubicBezTo>
                  <a:cubicBezTo>
                    <a:pt x="57" y="87"/>
                    <a:pt x="80" y="135"/>
                    <a:pt x="13" y="162"/>
                  </a:cubicBezTo>
                  <a:cubicBezTo>
                    <a:pt x="4" y="162"/>
                    <a:pt x="1" y="177"/>
                    <a:pt x="1" y="180"/>
                  </a:cubicBezTo>
                  <a:cubicBezTo>
                    <a:pt x="1" y="218"/>
                    <a:pt x="61" y="274"/>
                    <a:pt x="91" y="274"/>
                  </a:cubicBezTo>
                  <a:cubicBezTo>
                    <a:pt x="94" y="274"/>
                    <a:pt x="94" y="270"/>
                    <a:pt x="99" y="270"/>
                  </a:cubicBezTo>
                  <a:cubicBezTo>
                    <a:pt x="121" y="266"/>
                    <a:pt x="161" y="274"/>
                    <a:pt x="158" y="247"/>
                  </a:cubicBezTo>
                  <a:cubicBezTo>
                    <a:pt x="151" y="199"/>
                    <a:pt x="192" y="147"/>
                    <a:pt x="154" y="102"/>
                  </a:cubicBezTo>
                  <a:cubicBezTo>
                    <a:pt x="132" y="80"/>
                    <a:pt x="113" y="57"/>
                    <a:pt x="109" y="23"/>
                  </a:cubicBezTo>
                  <a:cubicBezTo>
                    <a:pt x="109" y="5"/>
                    <a:pt x="99"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0" name="Google Shape;48260;p44"/>
            <p:cNvSpPr/>
            <p:nvPr/>
          </p:nvSpPr>
          <p:spPr>
            <a:xfrm>
              <a:off x="-5055432" y="-1688584"/>
              <a:ext cx="14516" cy="13752"/>
            </a:xfrm>
            <a:custGeom>
              <a:avLst/>
              <a:gdLst/>
              <a:ahLst/>
              <a:cxnLst/>
              <a:rect l="l" t="t" r="r" b="b"/>
              <a:pathLst>
                <a:path w="304" h="288" extrusionOk="0">
                  <a:moveTo>
                    <a:pt x="206" y="0"/>
                  </a:moveTo>
                  <a:cubicBezTo>
                    <a:pt x="176" y="0"/>
                    <a:pt x="161" y="30"/>
                    <a:pt x="150" y="59"/>
                  </a:cubicBezTo>
                  <a:cubicBezTo>
                    <a:pt x="124" y="119"/>
                    <a:pt x="102" y="183"/>
                    <a:pt x="38" y="228"/>
                  </a:cubicBezTo>
                  <a:cubicBezTo>
                    <a:pt x="0" y="250"/>
                    <a:pt x="8" y="269"/>
                    <a:pt x="64" y="287"/>
                  </a:cubicBezTo>
                  <a:cubicBezTo>
                    <a:pt x="60" y="276"/>
                    <a:pt x="42" y="261"/>
                    <a:pt x="49" y="254"/>
                  </a:cubicBezTo>
                  <a:cubicBezTo>
                    <a:pt x="79" y="242"/>
                    <a:pt x="86" y="206"/>
                    <a:pt x="116" y="194"/>
                  </a:cubicBezTo>
                  <a:cubicBezTo>
                    <a:pt x="120" y="190"/>
                    <a:pt x="128" y="190"/>
                    <a:pt x="131" y="190"/>
                  </a:cubicBezTo>
                  <a:cubicBezTo>
                    <a:pt x="150" y="190"/>
                    <a:pt x="157" y="216"/>
                    <a:pt x="169" y="232"/>
                  </a:cubicBezTo>
                  <a:cubicBezTo>
                    <a:pt x="183" y="183"/>
                    <a:pt x="206" y="142"/>
                    <a:pt x="262" y="127"/>
                  </a:cubicBezTo>
                  <a:cubicBezTo>
                    <a:pt x="304" y="112"/>
                    <a:pt x="281" y="63"/>
                    <a:pt x="288" y="33"/>
                  </a:cubicBezTo>
                  <a:cubicBezTo>
                    <a:pt x="292" y="11"/>
                    <a:pt x="277" y="4"/>
                    <a:pt x="259" y="4"/>
                  </a:cubicBezTo>
                  <a:cubicBezTo>
                    <a:pt x="254" y="4"/>
                    <a:pt x="251" y="4"/>
                    <a:pt x="247" y="7"/>
                  </a:cubicBezTo>
                  <a:cubicBezTo>
                    <a:pt x="247" y="18"/>
                    <a:pt x="247" y="33"/>
                    <a:pt x="251" y="45"/>
                  </a:cubicBezTo>
                  <a:cubicBezTo>
                    <a:pt x="266" y="71"/>
                    <a:pt x="262" y="97"/>
                    <a:pt x="236" y="108"/>
                  </a:cubicBezTo>
                  <a:cubicBezTo>
                    <a:pt x="228" y="112"/>
                    <a:pt x="225" y="112"/>
                    <a:pt x="221" y="112"/>
                  </a:cubicBezTo>
                  <a:cubicBezTo>
                    <a:pt x="202" y="112"/>
                    <a:pt x="187" y="90"/>
                    <a:pt x="180" y="75"/>
                  </a:cubicBezTo>
                  <a:cubicBezTo>
                    <a:pt x="161" y="45"/>
                    <a:pt x="187" y="30"/>
                    <a:pt x="217" y="23"/>
                  </a:cubicBezTo>
                  <a:cubicBezTo>
                    <a:pt x="221" y="18"/>
                    <a:pt x="228" y="11"/>
                    <a:pt x="232" y="7"/>
                  </a:cubicBezTo>
                  <a:cubicBezTo>
                    <a:pt x="221" y="4"/>
                    <a:pt x="214"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1" name="Google Shape;48261;p44"/>
            <p:cNvSpPr/>
            <p:nvPr/>
          </p:nvSpPr>
          <p:spPr>
            <a:xfrm>
              <a:off x="-5105951" y="-1848880"/>
              <a:ext cx="11508" cy="7544"/>
            </a:xfrm>
            <a:custGeom>
              <a:avLst/>
              <a:gdLst/>
              <a:ahLst/>
              <a:cxnLst/>
              <a:rect l="l" t="t" r="r" b="b"/>
              <a:pathLst>
                <a:path w="241" h="158" extrusionOk="0">
                  <a:moveTo>
                    <a:pt x="94" y="0"/>
                  </a:moveTo>
                  <a:cubicBezTo>
                    <a:pt x="61" y="19"/>
                    <a:pt x="30" y="33"/>
                    <a:pt x="1" y="52"/>
                  </a:cubicBezTo>
                  <a:cubicBezTo>
                    <a:pt x="11" y="86"/>
                    <a:pt x="19" y="119"/>
                    <a:pt x="45" y="142"/>
                  </a:cubicBezTo>
                  <a:cubicBezTo>
                    <a:pt x="53" y="150"/>
                    <a:pt x="64" y="157"/>
                    <a:pt x="75" y="157"/>
                  </a:cubicBezTo>
                  <a:cubicBezTo>
                    <a:pt x="79" y="157"/>
                    <a:pt x="83" y="157"/>
                    <a:pt x="87" y="153"/>
                  </a:cubicBezTo>
                  <a:cubicBezTo>
                    <a:pt x="109" y="142"/>
                    <a:pt x="94" y="127"/>
                    <a:pt x="87" y="116"/>
                  </a:cubicBezTo>
                  <a:cubicBezTo>
                    <a:pt x="83" y="97"/>
                    <a:pt x="79" y="78"/>
                    <a:pt x="87" y="56"/>
                  </a:cubicBezTo>
                  <a:cubicBezTo>
                    <a:pt x="116" y="64"/>
                    <a:pt x="135" y="83"/>
                    <a:pt x="146" y="109"/>
                  </a:cubicBezTo>
                  <a:cubicBezTo>
                    <a:pt x="161" y="138"/>
                    <a:pt x="168" y="150"/>
                    <a:pt x="176" y="150"/>
                  </a:cubicBezTo>
                  <a:cubicBezTo>
                    <a:pt x="187" y="150"/>
                    <a:pt x="195" y="138"/>
                    <a:pt x="218" y="112"/>
                  </a:cubicBezTo>
                  <a:cubicBezTo>
                    <a:pt x="218" y="105"/>
                    <a:pt x="225" y="105"/>
                    <a:pt x="228" y="101"/>
                  </a:cubicBezTo>
                  <a:cubicBezTo>
                    <a:pt x="232" y="86"/>
                    <a:pt x="240" y="71"/>
                    <a:pt x="240" y="52"/>
                  </a:cubicBezTo>
                  <a:lnTo>
                    <a:pt x="221" y="52"/>
                  </a:lnTo>
                  <a:cubicBezTo>
                    <a:pt x="213" y="52"/>
                    <a:pt x="202" y="52"/>
                    <a:pt x="202" y="48"/>
                  </a:cubicBezTo>
                  <a:cubicBezTo>
                    <a:pt x="184" y="4"/>
                    <a:pt x="135" y="19"/>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2" name="Google Shape;48262;p44"/>
            <p:cNvSpPr/>
            <p:nvPr/>
          </p:nvSpPr>
          <p:spPr>
            <a:xfrm>
              <a:off x="-5212147" y="-1554740"/>
              <a:ext cx="9502" cy="8786"/>
            </a:xfrm>
            <a:custGeom>
              <a:avLst/>
              <a:gdLst/>
              <a:ahLst/>
              <a:cxnLst/>
              <a:rect l="l" t="t" r="r" b="b"/>
              <a:pathLst>
                <a:path w="199" h="184" extrusionOk="0">
                  <a:moveTo>
                    <a:pt x="68" y="1"/>
                  </a:moveTo>
                  <a:cubicBezTo>
                    <a:pt x="53" y="30"/>
                    <a:pt x="1" y="27"/>
                    <a:pt x="8" y="75"/>
                  </a:cubicBezTo>
                  <a:cubicBezTo>
                    <a:pt x="11" y="108"/>
                    <a:pt x="53" y="135"/>
                    <a:pt x="27" y="176"/>
                  </a:cubicBezTo>
                  <a:cubicBezTo>
                    <a:pt x="23" y="180"/>
                    <a:pt x="34" y="184"/>
                    <a:pt x="45" y="184"/>
                  </a:cubicBezTo>
                  <a:cubicBezTo>
                    <a:pt x="49" y="184"/>
                    <a:pt x="56" y="184"/>
                    <a:pt x="64" y="180"/>
                  </a:cubicBezTo>
                  <a:cubicBezTo>
                    <a:pt x="101" y="150"/>
                    <a:pt x="135" y="108"/>
                    <a:pt x="184" y="98"/>
                  </a:cubicBezTo>
                  <a:cubicBezTo>
                    <a:pt x="199" y="94"/>
                    <a:pt x="199" y="79"/>
                    <a:pt x="199" y="64"/>
                  </a:cubicBezTo>
                  <a:cubicBezTo>
                    <a:pt x="194" y="49"/>
                    <a:pt x="187" y="41"/>
                    <a:pt x="172" y="41"/>
                  </a:cubicBezTo>
                  <a:cubicBezTo>
                    <a:pt x="135" y="41"/>
                    <a:pt x="109" y="19"/>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3" name="Google Shape;48263;p44"/>
            <p:cNvSpPr/>
            <p:nvPr/>
          </p:nvSpPr>
          <p:spPr>
            <a:xfrm>
              <a:off x="-5319632" y="-1843198"/>
              <a:ext cx="24687" cy="16092"/>
            </a:xfrm>
            <a:custGeom>
              <a:avLst/>
              <a:gdLst/>
              <a:ahLst/>
              <a:cxnLst/>
              <a:rect l="l" t="t" r="r" b="b"/>
              <a:pathLst>
                <a:path w="517" h="337" extrusionOk="0">
                  <a:moveTo>
                    <a:pt x="476" y="0"/>
                  </a:moveTo>
                  <a:cubicBezTo>
                    <a:pt x="461" y="0"/>
                    <a:pt x="449" y="4"/>
                    <a:pt x="438" y="16"/>
                  </a:cubicBezTo>
                  <a:cubicBezTo>
                    <a:pt x="409" y="49"/>
                    <a:pt x="375" y="60"/>
                    <a:pt x="342" y="60"/>
                  </a:cubicBezTo>
                  <a:cubicBezTo>
                    <a:pt x="315" y="60"/>
                    <a:pt x="289" y="57"/>
                    <a:pt x="263" y="45"/>
                  </a:cubicBezTo>
                  <a:cubicBezTo>
                    <a:pt x="259" y="42"/>
                    <a:pt x="255" y="42"/>
                    <a:pt x="252" y="42"/>
                  </a:cubicBezTo>
                  <a:cubicBezTo>
                    <a:pt x="244" y="42"/>
                    <a:pt x="240" y="45"/>
                    <a:pt x="237" y="49"/>
                  </a:cubicBezTo>
                  <a:cubicBezTo>
                    <a:pt x="192" y="98"/>
                    <a:pt x="140" y="135"/>
                    <a:pt x="90" y="180"/>
                  </a:cubicBezTo>
                  <a:cubicBezTo>
                    <a:pt x="54" y="217"/>
                    <a:pt x="1" y="269"/>
                    <a:pt x="45" y="337"/>
                  </a:cubicBezTo>
                  <a:cubicBezTo>
                    <a:pt x="68" y="281"/>
                    <a:pt x="68" y="214"/>
                    <a:pt x="124" y="180"/>
                  </a:cubicBezTo>
                  <a:cubicBezTo>
                    <a:pt x="147" y="165"/>
                    <a:pt x="169" y="154"/>
                    <a:pt x="185" y="131"/>
                  </a:cubicBezTo>
                  <a:cubicBezTo>
                    <a:pt x="214" y="98"/>
                    <a:pt x="259" y="79"/>
                    <a:pt x="304" y="79"/>
                  </a:cubicBezTo>
                  <a:cubicBezTo>
                    <a:pt x="337" y="79"/>
                    <a:pt x="368" y="86"/>
                    <a:pt x="397" y="105"/>
                  </a:cubicBezTo>
                  <a:cubicBezTo>
                    <a:pt x="431" y="102"/>
                    <a:pt x="461" y="102"/>
                    <a:pt x="490" y="83"/>
                  </a:cubicBezTo>
                  <a:cubicBezTo>
                    <a:pt x="468" y="49"/>
                    <a:pt x="502" y="38"/>
                    <a:pt x="517" y="19"/>
                  </a:cubicBezTo>
                  <a:cubicBezTo>
                    <a:pt x="506" y="4"/>
                    <a:pt x="490" y="0"/>
                    <a:pt x="4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4" name="Google Shape;48264;p44"/>
            <p:cNvSpPr/>
            <p:nvPr/>
          </p:nvSpPr>
          <p:spPr>
            <a:xfrm>
              <a:off x="-5560579" y="-1981196"/>
              <a:ext cx="11126" cy="10601"/>
            </a:xfrm>
            <a:custGeom>
              <a:avLst/>
              <a:gdLst/>
              <a:ahLst/>
              <a:cxnLst/>
              <a:rect l="l" t="t" r="r" b="b"/>
              <a:pathLst>
                <a:path w="233" h="222" extrusionOk="0">
                  <a:moveTo>
                    <a:pt x="86" y="1"/>
                  </a:moveTo>
                  <a:cubicBezTo>
                    <a:pt x="57" y="9"/>
                    <a:pt x="60" y="50"/>
                    <a:pt x="41" y="72"/>
                  </a:cubicBezTo>
                  <a:cubicBezTo>
                    <a:pt x="31" y="87"/>
                    <a:pt x="23" y="102"/>
                    <a:pt x="15" y="121"/>
                  </a:cubicBezTo>
                  <a:cubicBezTo>
                    <a:pt x="0" y="154"/>
                    <a:pt x="23" y="214"/>
                    <a:pt x="53" y="214"/>
                  </a:cubicBezTo>
                  <a:lnTo>
                    <a:pt x="60" y="214"/>
                  </a:lnTo>
                  <a:cubicBezTo>
                    <a:pt x="98" y="202"/>
                    <a:pt x="154" y="221"/>
                    <a:pt x="176" y="166"/>
                  </a:cubicBezTo>
                  <a:lnTo>
                    <a:pt x="176" y="166"/>
                  </a:lnTo>
                  <a:cubicBezTo>
                    <a:pt x="154" y="169"/>
                    <a:pt x="135" y="173"/>
                    <a:pt x="112" y="180"/>
                  </a:cubicBezTo>
                  <a:cubicBezTo>
                    <a:pt x="109" y="180"/>
                    <a:pt x="105" y="185"/>
                    <a:pt x="102" y="185"/>
                  </a:cubicBezTo>
                  <a:cubicBezTo>
                    <a:pt x="90" y="185"/>
                    <a:pt x="83" y="176"/>
                    <a:pt x="76" y="166"/>
                  </a:cubicBezTo>
                  <a:cubicBezTo>
                    <a:pt x="67" y="147"/>
                    <a:pt x="64" y="128"/>
                    <a:pt x="76" y="106"/>
                  </a:cubicBezTo>
                  <a:cubicBezTo>
                    <a:pt x="76" y="102"/>
                    <a:pt x="83" y="98"/>
                    <a:pt x="86" y="98"/>
                  </a:cubicBezTo>
                  <a:cubicBezTo>
                    <a:pt x="109" y="102"/>
                    <a:pt x="124" y="121"/>
                    <a:pt x="146" y="121"/>
                  </a:cubicBezTo>
                  <a:cubicBezTo>
                    <a:pt x="154" y="121"/>
                    <a:pt x="162" y="121"/>
                    <a:pt x="169" y="117"/>
                  </a:cubicBezTo>
                  <a:cubicBezTo>
                    <a:pt x="169" y="117"/>
                    <a:pt x="172" y="150"/>
                    <a:pt x="176" y="166"/>
                  </a:cubicBezTo>
                  <a:cubicBezTo>
                    <a:pt x="233" y="147"/>
                    <a:pt x="198" y="113"/>
                    <a:pt x="184" y="87"/>
                  </a:cubicBezTo>
                  <a:cubicBezTo>
                    <a:pt x="172" y="68"/>
                    <a:pt x="150" y="64"/>
                    <a:pt x="131" y="57"/>
                  </a:cubicBezTo>
                  <a:cubicBezTo>
                    <a:pt x="109" y="45"/>
                    <a:pt x="124"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5" name="Google Shape;48265;p44"/>
            <p:cNvSpPr/>
            <p:nvPr/>
          </p:nvSpPr>
          <p:spPr>
            <a:xfrm>
              <a:off x="-5261568" y="-1706442"/>
              <a:ext cx="10935" cy="10171"/>
            </a:xfrm>
            <a:custGeom>
              <a:avLst/>
              <a:gdLst/>
              <a:ahLst/>
              <a:cxnLst/>
              <a:rect l="l" t="t" r="r" b="b"/>
              <a:pathLst>
                <a:path w="229" h="213" extrusionOk="0">
                  <a:moveTo>
                    <a:pt x="206" y="0"/>
                  </a:moveTo>
                  <a:cubicBezTo>
                    <a:pt x="202" y="0"/>
                    <a:pt x="190" y="0"/>
                    <a:pt x="183" y="4"/>
                  </a:cubicBezTo>
                  <a:cubicBezTo>
                    <a:pt x="168" y="11"/>
                    <a:pt x="157" y="11"/>
                    <a:pt x="146" y="11"/>
                  </a:cubicBezTo>
                  <a:cubicBezTo>
                    <a:pt x="130" y="11"/>
                    <a:pt x="120" y="11"/>
                    <a:pt x="108" y="4"/>
                  </a:cubicBezTo>
                  <a:lnTo>
                    <a:pt x="108" y="4"/>
                  </a:lnTo>
                  <a:cubicBezTo>
                    <a:pt x="108" y="19"/>
                    <a:pt x="120" y="41"/>
                    <a:pt x="101" y="41"/>
                  </a:cubicBezTo>
                  <a:lnTo>
                    <a:pt x="94" y="41"/>
                  </a:lnTo>
                  <a:cubicBezTo>
                    <a:pt x="75" y="41"/>
                    <a:pt x="56" y="30"/>
                    <a:pt x="45" y="7"/>
                  </a:cubicBezTo>
                  <a:cubicBezTo>
                    <a:pt x="30" y="15"/>
                    <a:pt x="15" y="22"/>
                    <a:pt x="0" y="30"/>
                  </a:cubicBezTo>
                  <a:cubicBezTo>
                    <a:pt x="0" y="33"/>
                    <a:pt x="0" y="41"/>
                    <a:pt x="4" y="45"/>
                  </a:cubicBezTo>
                  <a:cubicBezTo>
                    <a:pt x="41" y="52"/>
                    <a:pt x="78" y="64"/>
                    <a:pt x="75" y="116"/>
                  </a:cubicBezTo>
                  <a:cubicBezTo>
                    <a:pt x="71" y="138"/>
                    <a:pt x="97" y="142"/>
                    <a:pt x="112" y="157"/>
                  </a:cubicBezTo>
                  <a:cubicBezTo>
                    <a:pt x="94" y="164"/>
                    <a:pt x="75" y="176"/>
                    <a:pt x="59" y="183"/>
                  </a:cubicBezTo>
                  <a:cubicBezTo>
                    <a:pt x="59" y="195"/>
                    <a:pt x="59" y="206"/>
                    <a:pt x="63" y="213"/>
                  </a:cubicBezTo>
                  <a:lnTo>
                    <a:pt x="68" y="213"/>
                  </a:lnTo>
                  <a:cubicBezTo>
                    <a:pt x="90" y="213"/>
                    <a:pt x="108" y="206"/>
                    <a:pt x="123" y="187"/>
                  </a:cubicBezTo>
                  <a:cubicBezTo>
                    <a:pt x="142" y="164"/>
                    <a:pt x="161" y="138"/>
                    <a:pt x="198" y="135"/>
                  </a:cubicBezTo>
                  <a:cubicBezTo>
                    <a:pt x="187" y="97"/>
                    <a:pt x="130" y="60"/>
                    <a:pt x="206" y="45"/>
                  </a:cubicBezTo>
                  <a:cubicBezTo>
                    <a:pt x="213" y="26"/>
                    <a:pt x="228" y="0"/>
                    <a:pt x="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6" name="Google Shape;48266;p44"/>
            <p:cNvSpPr/>
            <p:nvPr/>
          </p:nvSpPr>
          <p:spPr>
            <a:xfrm>
              <a:off x="-5147207" y="-1857284"/>
              <a:ext cx="15280" cy="9837"/>
            </a:xfrm>
            <a:custGeom>
              <a:avLst/>
              <a:gdLst/>
              <a:ahLst/>
              <a:cxnLst/>
              <a:rect l="l" t="t" r="r" b="b"/>
              <a:pathLst>
                <a:path w="320" h="206" extrusionOk="0">
                  <a:moveTo>
                    <a:pt x="113" y="0"/>
                  </a:moveTo>
                  <a:cubicBezTo>
                    <a:pt x="124" y="23"/>
                    <a:pt x="154" y="7"/>
                    <a:pt x="166" y="26"/>
                  </a:cubicBezTo>
                  <a:cubicBezTo>
                    <a:pt x="203" y="67"/>
                    <a:pt x="185" y="105"/>
                    <a:pt x="158" y="142"/>
                  </a:cubicBezTo>
                  <a:cubicBezTo>
                    <a:pt x="135" y="161"/>
                    <a:pt x="109" y="169"/>
                    <a:pt x="83" y="169"/>
                  </a:cubicBezTo>
                  <a:cubicBezTo>
                    <a:pt x="76" y="169"/>
                    <a:pt x="68" y="164"/>
                    <a:pt x="57" y="164"/>
                  </a:cubicBezTo>
                  <a:lnTo>
                    <a:pt x="31" y="164"/>
                  </a:lnTo>
                  <a:cubicBezTo>
                    <a:pt x="20" y="164"/>
                    <a:pt x="12" y="164"/>
                    <a:pt x="1" y="169"/>
                  </a:cubicBezTo>
                  <a:cubicBezTo>
                    <a:pt x="16" y="191"/>
                    <a:pt x="46" y="187"/>
                    <a:pt x="68" y="202"/>
                  </a:cubicBezTo>
                  <a:cubicBezTo>
                    <a:pt x="76" y="206"/>
                    <a:pt x="87" y="206"/>
                    <a:pt x="98" y="206"/>
                  </a:cubicBezTo>
                  <a:cubicBezTo>
                    <a:pt x="143" y="206"/>
                    <a:pt x="211" y="176"/>
                    <a:pt x="207" y="150"/>
                  </a:cubicBezTo>
                  <a:cubicBezTo>
                    <a:pt x="203" y="97"/>
                    <a:pt x="240" y="97"/>
                    <a:pt x="266" y="86"/>
                  </a:cubicBezTo>
                  <a:cubicBezTo>
                    <a:pt x="289" y="75"/>
                    <a:pt x="311" y="71"/>
                    <a:pt x="319" y="49"/>
                  </a:cubicBezTo>
                  <a:cubicBezTo>
                    <a:pt x="266" y="12"/>
                    <a:pt x="244"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7" name="Google Shape;48267;p44"/>
            <p:cNvSpPr/>
            <p:nvPr/>
          </p:nvSpPr>
          <p:spPr>
            <a:xfrm>
              <a:off x="-5309605" y="-1810012"/>
              <a:ext cx="13609" cy="16283"/>
            </a:xfrm>
            <a:custGeom>
              <a:avLst/>
              <a:gdLst/>
              <a:ahLst/>
              <a:cxnLst/>
              <a:rect l="l" t="t" r="r" b="b"/>
              <a:pathLst>
                <a:path w="285" h="341" extrusionOk="0">
                  <a:moveTo>
                    <a:pt x="225" y="1"/>
                  </a:moveTo>
                  <a:cubicBezTo>
                    <a:pt x="217" y="1"/>
                    <a:pt x="213" y="4"/>
                    <a:pt x="210" y="9"/>
                  </a:cubicBezTo>
                  <a:cubicBezTo>
                    <a:pt x="176" y="27"/>
                    <a:pt x="150" y="45"/>
                    <a:pt x="113" y="45"/>
                  </a:cubicBezTo>
                  <a:lnTo>
                    <a:pt x="105" y="45"/>
                  </a:lnTo>
                  <a:cubicBezTo>
                    <a:pt x="94" y="45"/>
                    <a:pt x="87" y="64"/>
                    <a:pt x="75" y="80"/>
                  </a:cubicBezTo>
                  <a:cubicBezTo>
                    <a:pt x="37" y="132"/>
                    <a:pt x="30" y="195"/>
                    <a:pt x="15" y="255"/>
                  </a:cubicBezTo>
                  <a:cubicBezTo>
                    <a:pt x="1" y="315"/>
                    <a:pt x="15" y="341"/>
                    <a:pt x="68" y="341"/>
                  </a:cubicBezTo>
                  <a:lnTo>
                    <a:pt x="97" y="341"/>
                  </a:lnTo>
                  <a:cubicBezTo>
                    <a:pt x="79" y="292"/>
                    <a:pt x="49" y="247"/>
                    <a:pt x="53" y="195"/>
                  </a:cubicBezTo>
                  <a:lnTo>
                    <a:pt x="53" y="184"/>
                  </a:lnTo>
                  <a:cubicBezTo>
                    <a:pt x="64" y="109"/>
                    <a:pt x="139" y="54"/>
                    <a:pt x="244" y="54"/>
                  </a:cubicBezTo>
                  <a:cubicBezTo>
                    <a:pt x="258" y="54"/>
                    <a:pt x="270" y="54"/>
                    <a:pt x="284" y="57"/>
                  </a:cubicBezTo>
                  <a:lnTo>
                    <a:pt x="284" y="54"/>
                  </a:lnTo>
                  <a:cubicBezTo>
                    <a:pt x="273" y="27"/>
                    <a:pt x="247" y="1"/>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8" name="Google Shape;48268;p44"/>
            <p:cNvSpPr/>
            <p:nvPr/>
          </p:nvSpPr>
          <p:spPr>
            <a:xfrm>
              <a:off x="-5223941" y="-1751614"/>
              <a:ext cx="8977" cy="10219"/>
            </a:xfrm>
            <a:custGeom>
              <a:avLst/>
              <a:gdLst/>
              <a:ahLst/>
              <a:cxnLst/>
              <a:rect l="l" t="t" r="r" b="b"/>
              <a:pathLst>
                <a:path w="188" h="214" extrusionOk="0">
                  <a:moveTo>
                    <a:pt x="75" y="0"/>
                  </a:moveTo>
                  <a:cubicBezTo>
                    <a:pt x="1" y="19"/>
                    <a:pt x="42" y="75"/>
                    <a:pt x="38" y="116"/>
                  </a:cubicBezTo>
                  <a:cubicBezTo>
                    <a:pt x="60" y="146"/>
                    <a:pt x="53" y="199"/>
                    <a:pt x="109" y="206"/>
                  </a:cubicBezTo>
                  <a:cubicBezTo>
                    <a:pt x="135" y="199"/>
                    <a:pt x="165" y="213"/>
                    <a:pt x="187" y="183"/>
                  </a:cubicBezTo>
                  <a:lnTo>
                    <a:pt x="150" y="183"/>
                  </a:lnTo>
                  <a:cubicBezTo>
                    <a:pt x="143" y="183"/>
                    <a:pt x="135" y="180"/>
                    <a:pt x="135" y="176"/>
                  </a:cubicBezTo>
                  <a:cubicBezTo>
                    <a:pt x="154" y="149"/>
                    <a:pt x="113" y="146"/>
                    <a:pt x="127" y="116"/>
                  </a:cubicBezTo>
                  <a:cubicBezTo>
                    <a:pt x="161" y="37"/>
                    <a:pt x="154" y="34"/>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9" name="Google Shape;48269;p44"/>
            <p:cNvSpPr/>
            <p:nvPr/>
          </p:nvSpPr>
          <p:spPr>
            <a:xfrm>
              <a:off x="-5124144" y="-1792679"/>
              <a:ext cx="12701" cy="10410"/>
            </a:xfrm>
            <a:custGeom>
              <a:avLst/>
              <a:gdLst/>
              <a:ahLst/>
              <a:cxnLst/>
              <a:rect l="l" t="t" r="r" b="b"/>
              <a:pathLst>
                <a:path w="266" h="218" extrusionOk="0">
                  <a:moveTo>
                    <a:pt x="38" y="0"/>
                  </a:moveTo>
                  <a:cubicBezTo>
                    <a:pt x="45" y="31"/>
                    <a:pt x="90" y="27"/>
                    <a:pt x="90" y="60"/>
                  </a:cubicBezTo>
                  <a:cubicBezTo>
                    <a:pt x="94" y="101"/>
                    <a:pt x="64" y="127"/>
                    <a:pt x="64" y="165"/>
                  </a:cubicBezTo>
                  <a:lnTo>
                    <a:pt x="60" y="165"/>
                  </a:lnTo>
                  <a:cubicBezTo>
                    <a:pt x="49" y="165"/>
                    <a:pt x="42" y="162"/>
                    <a:pt x="34" y="157"/>
                  </a:cubicBezTo>
                  <a:cubicBezTo>
                    <a:pt x="26" y="150"/>
                    <a:pt x="19" y="146"/>
                    <a:pt x="8" y="146"/>
                  </a:cubicBezTo>
                  <a:lnTo>
                    <a:pt x="4" y="146"/>
                  </a:lnTo>
                  <a:cubicBezTo>
                    <a:pt x="4" y="146"/>
                    <a:pt x="0" y="146"/>
                    <a:pt x="0" y="150"/>
                  </a:cubicBezTo>
                  <a:cubicBezTo>
                    <a:pt x="16" y="176"/>
                    <a:pt x="45" y="184"/>
                    <a:pt x="68" y="202"/>
                  </a:cubicBezTo>
                  <a:cubicBezTo>
                    <a:pt x="75" y="214"/>
                    <a:pt x="86" y="217"/>
                    <a:pt x="94" y="217"/>
                  </a:cubicBezTo>
                  <a:cubicBezTo>
                    <a:pt x="105" y="217"/>
                    <a:pt x="112" y="214"/>
                    <a:pt x="120" y="210"/>
                  </a:cubicBezTo>
                  <a:cubicBezTo>
                    <a:pt x="142" y="195"/>
                    <a:pt x="165" y="184"/>
                    <a:pt x="191" y="184"/>
                  </a:cubicBezTo>
                  <a:cubicBezTo>
                    <a:pt x="202" y="184"/>
                    <a:pt x="213" y="188"/>
                    <a:pt x="225" y="188"/>
                  </a:cubicBezTo>
                  <a:cubicBezTo>
                    <a:pt x="228" y="191"/>
                    <a:pt x="232" y="191"/>
                    <a:pt x="235" y="191"/>
                  </a:cubicBezTo>
                  <a:cubicBezTo>
                    <a:pt x="262" y="191"/>
                    <a:pt x="266" y="169"/>
                    <a:pt x="240" y="146"/>
                  </a:cubicBezTo>
                  <a:lnTo>
                    <a:pt x="240" y="146"/>
                  </a:lnTo>
                  <a:cubicBezTo>
                    <a:pt x="232" y="162"/>
                    <a:pt x="221" y="165"/>
                    <a:pt x="209" y="165"/>
                  </a:cubicBezTo>
                  <a:cubicBezTo>
                    <a:pt x="202" y="165"/>
                    <a:pt x="195" y="162"/>
                    <a:pt x="187" y="157"/>
                  </a:cubicBezTo>
                  <a:cubicBezTo>
                    <a:pt x="165" y="131"/>
                    <a:pt x="123" y="146"/>
                    <a:pt x="112" y="109"/>
                  </a:cubicBezTo>
                  <a:cubicBezTo>
                    <a:pt x="105" y="79"/>
                    <a:pt x="105" y="49"/>
                    <a:pt x="146" y="41"/>
                  </a:cubicBezTo>
                  <a:cubicBezTo>
                    <a:pt x="153" y="40"/>
                    <a:pt x="162" y="40"/>
                    <a:pt x="171" y="40"/>
                  </a:cubicBezTo>
                  <a:cubicBezTo>
                    <a:pt x="180" y="40"/>
                    <a:pt x="189" y="40"/>
                    <a:pt x="199" y="38"/>
                  </a:cubicBezTo>
                  <a:lnTo>
                    <a:pt x="202" y="38"/>
                  </a:lnTo>
                  <a:cubicBezTo>
                    <a:pt x="157" y="5"/>
                    <a:pt x="10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0" name="Google Shape;48270;p44"/>
            <p:cNvSpPr/>
            <p:nvPr/>
          </p:nvSpPr>
          <p:spPr>
            <a:xfrm>
              <a:off x="-5564685" y="-2109500"/>
              <a:ext cx="12367" cy="10553"/>
            </a:xfrm>
            <a:custGeom>
              <a:avLst/>
              <a:gdLst/>
              <a:ahLst/>
              <a:cxnLst/>
              <a:rect l="l" t="t" r="r" b="b"/>
              <a:pathLst>
                <a:path w="259" h="221" extrusionOk="0">
                  <a:moveTo>
                    <a:pt x="91" y="1"/>
                  </a:moveTo>
                  <a:cubicBezTo>
                    <a:pt x="46" y="19"/>
                    <a:pt x="1" y="41"/>
                    <a:pt x="5" y="98"/>
                  </a:cubicBezTo>
                  <a:cubicBezTo>
                    <a:pt x="5" y="165"/>
                    <a:pt x="79" y="220"/>
                    <a:pt x="146" y="220"/>
                  </a:cubicBezTo>
                  <a:cubicBezTo>
                    <a:pt x="162" y="220"/>
                    <a:pt x="172" y="220"/>
                    <a:pt x="184" y="217"/>
                  </a:cubicBezTo>
                  <a:cubicBezTo>
                    <a:pt x="243" y="194"/>
                    <a:pt x="258" y="131"/>
                    <a:pt x="221" y="56"/>
                  </a:cubicBezTo>
                  <a:lnTo>
                    <a:pt x="221" y="56"/>
                  </a:lnTo>
                  <a:cubicBezTo>
                    <a:pt x="214" y="90"/>
                    <a:pt x="217" y="131"/>
                    <a:pt x="180" y="153"/>
                  </a:cubicBezTo>
                  <a:cubicBezTo>
                    <a:pt x="165" y="161"/>
                    <a:pt x="146" y="165"/>
                    <a:pt x="127" y="165"/>
                  </a:cubicBezTo>
                  <a:cubicBezTo>
                    <a:pt x="98" y="165"/>
                    <a:pt x="68" y="153"/>
                    <a:pt x="49" y="135"/>
                  </a:cubicBezTo>
                  <a:cubicBezTo>
                    <a:pt x="34" y="120"/>
                    <a:pt x="46" y="105"/>
                    <a:pt x="46" y="90"/>
                  </a:cubicBezTo>
                  <a:cubicBezTo>
                    <a:pt x="46" y="53"/>
                    <a:pt x="79" y="30"/>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1" name="Google Shape;48271;p44"/>
            <p:cNvSpPr/>
            <p:nvPr/>
          </p:nvSpPr>
          <p:spPr>
            <a:xfrm>
              <a:off x="-5218737" y="-1902265"/>
              <a:ext cx="21058" cy="7688"/>
            </a:xfrm>
            <a:custGeom>
              <a:avLst/>
              <a:gdLst/>
              <a:ahLst/>
              <a:cxnLst/>
              <a:rect l="l" t="t" r="r" b="b"/>
              <a:pathLst>
                <a:path w="441" h="161" extrusionOk="0">
                  <a:moveTo>
                    <a:pt x="180" y="0"/>
                  </a:moveTo>
                  <a:cubicBezTo>
                    <a:pt x="120" y="0"/>
                    <a:pt x="60" y="34"/>
                    <a:pt x="0" y="49"/>
                  </a:cubicBezTo>
                  <a:cubicBezTo>
                    <a:pt x="23" y="49"/>
                    <a:pt x="37" y="83"/>
                    <a:pt x="60" y="83"/>
                  </a:cubicBezTo>
                  <a:cubicBezTo>
                    <a:pt x="68" y="83"/>
                    <a:pt x="75" y="79"/>
                    <a:pt x="82" y="75"/>
                  </a:cubicBezTo>
                  <a:cubicBezTo>
                    <a:pt x="135" y="67"/>
                    <a:pt x="183" y="41"/>
                    <a:pt x="235" y="41"/>
                  </a:cubicBezTo>
                  <a:lnTo>
                    <a:pt x="265" y="41"/>
                  </a:lnTo>
                  <a:cubicBezTo>
                    <a:pt x="322" y="41"/>
                    <a:pt x="355" y="75"/>
                    <a:pt x="370" y="128"/>
                  </a:cubicBezTo>
                  <a:cubicBezTo>
                    <a:pt x="377" y="150"/>
                    <a:pt x="385" y="161"/>
                    <a:pt x="404" y="161"/>
                  </a:cubicBezTo>
                  <a:cubicBezTo>
                    <a:pt x="441" y="102"/>
                    <a:pt x="363" y="86"/>
                    <a:pt x="359" y="41"/>
                  </a:cubicBezTo>
                  <a:cubicBezTo>
                    <a:pt x="355" y="26"/>
                    <a:pt x="337" y="23"/>
                    <a:pt x="318" y="23"/>
                  </a:cubicBezTo>
                  <a:lnTo>
                    <a:pt x="280" y="23"/>
                  </a:lnTo>
                  <a:cubicBezTo>
                    <a:pt x="273" y="23"/>
                    <a:pt x="265" y="23"/>
                    <a:pt x="258" y="19"/>
                  </a:cubicBezTo>
                  <a:cubicBezTo>
                    <a:pt x="232" y="7"/>
                    <a:pt x="206" y="0"/>
                    <a:pt x="1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2" name="Google Shape;48272;p44"/>
            <p:cNvSpPr/>
            <p:nvPr/>
          </p:nvSpPr>
          <p:spPr>
            <a:xfrm>
              <a:off x="-5670165" y="-1905846"/>
              <a:ext cx="9311" cy="7735"/>
            </a:xfrm>
            <a:custGeom>
              <a:avLst/>
              <a:gdLst/>
              <a:ahLst/>
              <a:cxnLst/>
              <a:rect l="l" t="t" r="r" b="b"/>
              <a:pathLst>
                <a:path w="195" h="162" extrusionOk="0">
                  <a:moveTo>
                    <a:pt x="135" y="1"/>
                  </a:moveTo>
                  <a:cubicBezTo>
                    <a:pt x="83" y="8"/>
                    <a:pt x="94" y="60"/>
                    <a:pt x="68" y="75"/>
                  </a:cubicBezTo>
                  <a:cubicBezTo>
                    <a:pt x="38" y="90"/>
                    <a:pt x="0" y="94"/>
                    <a:pt x="12" y="135"/>
                  </a:cubicBezTo>
                  <a:cubicBezTo>
                    <a:pt x="16" y="158"/>
                    <a:pt x="23" y="161"/>
                    <a:pt x="34" y="161"/>
                  </a:cubicBezTo>
                  <a:cubicBezTo>
                    <a:pt x="42" y="161"/>
                    <a:pt x="49" y="158"/>
                    <a:pt x="57" y="154"/>
                  </a:cubicBezTo>
                  <a:cubicBezTo>
                    <a:pt x="64" y="150"/>
                    <a:pt x="75" y="146"/>
                    <a:pt x="79" y="146"/>
                  </a:cubicBezTo>
                  <a:lnTo>
                    <a:pt x="112" y="146"/>
                  </a:lnTo>
                  <a:cubicBezTo>
                    <a:pt x="195" y="146"/>
                    <a:pt x="191" y="135"/>
                    <a:pt x="154" y="42"/>
                  </a:cubicBezTo>
                  <a:cubicBezTo>
                    <a:pt x="150" y="30"/>
                    <a:pt x="142" y="15"/>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3" name="Google Shape;48273;p44"/>
            <p:cNvSpPr/>
            <p:nvPr/>
          </p:nvSpPr>
          <p:spPr>
            <a:xfrm>
              <a:off x="-5280668" y="-1876910"/>
              <a:ext cx="9502" cy="9120"/>
            </a:xfrm>
            <a:custGeom>
              <a:avLst/>
              <a:gdLst/>
              <a:ahLst/>
              <a:cxnLst/>
              <a:rect l="l" t="t" r="r" b="b"/>
              <a:pathLst>
                <a:path w="199" h="191" extrusionOk="0">
                  <a:moveTo>
                    <a:pt x="161" y="0"/>
                  </a:moveTo>
                  <a:cubicBezTo>
                    <a:pt x="154" y="0"/>
                    <a:pt x="142" y="7"/>
                    <a:pt x="127" y="19"/>
                  </a:cubicBezTo>
                  <a:cubicBezTo>
                    <a:pt x="127" y="23"/>
                    <a:pt x="127" y="23"/>
                    <a:pt x="123" y="23"/>
                  </a:cubicBezTo>
                  <a:lnTo>
                    <a:pt x="127" y="23"/>
                  </a:lnTo>
                  <a:cubicBezTo>
                    <a:pt x="187" y="42"/>
                    <a:pt x="149" y="94"/>
                    <a:pt x="164" y="127"/>
                  </a:cubicBezTo>
                  <a:cubicBezTo>
                    <a:pt x="168" y="146"/>
                    <a:pt x="161" y="146"/>
                    <a:pt x="154" y="146"/>
                  </a:cubicBezTo>
                  <a:lnTo>
                    <a:pt x="142" y="146"/>
                  </a:lnTo>
                  <a:cubicBezTo>
                    <a:pt x="131" y="146"/>
                    <a:pt x="123" y="149"/>
                    <a:pt x="123" y="157"/>
                  </a:cubicBezTo>
                  <a:cubicBezTo>
                    <a:pt x="119" y="164"/>
                    <a:pt x="112" y="168"/>
                    <a:pt x="101" y="168"/>
                  </a:cubicBezTo>
                  <a:cubicBezTo>
                    <a:pt x="93" y="168"/>
                    <a:pt x="82" y="164"/>
                    <a:pt x="82" y="157"/>
                  </a:cubicBezTo>
                  <a:cubicBezTo>
                    <a:pt x="75" y="146"/>
                    <a:pt x="82" y="142"/>
                    <a:pt x="90" y="142"/>
                  </a:cubicBezTo>
                  <a:lnTo>
                    <a:pt x="97" y="142"/>
                  </a:lnTo>
                  <a:cubicBezTo>
                    <a:pt x="101" y="146"/>
                    <a:pt x="104" y="146"/>
                    <a:pt x="104" y="146"/>
                  </a:cubicBezTo>
                  <a:cubicBezTo>
                    <a:pt x="109" y="146"/>
                    <a:pt x="109" y="142"/>
                    <a:pt x="104" y="142"/>
                  </a:cubicBezTo>
                  <a:cubicBezTo>
                    <a:pt x="71" y="94"/>
                    <a:pt x="116" y="59"/>
                    <a:pt x="123" y="23"/>
                  </a:cubicBezTo>
                  <a:lnTo>
                    <a:pt x="109" y="23"/>
                  </a:lnTo>
                  <a:cubicBezTo>
                    <a:pt x="75" y="45"/>
                    <a:pt x="45" y="75"/>
                    <a:pt x="0" y="78"/>
                  </a:cubicBezTo>
                  <a:cubicBezTo>
                    <a:pt x="4" y="86"/>
                    <a:pt x="4" y="90"/>
                    <a:pt x="0" y="94"/>
                  </a:cubicBezTo>
                  <a:cubicBezTo>
                    <a:pt x="7" y="101"/>
                    <a:pt x="11" y="109"/>
                    <a:pt x="15" y="112"/>
                  </a:cubicBezTo>
                  <a:cubicBezTo>
                    <a:pt x="30" y="135"/>
                    <a:pt x="19" y="183"/>
                    <a:pt x="30" y="183"/>
                  </a:cubicBezTo>
                  <a:cubicBezTo>
                    <a:pt x="59" y="187"/>
                    <a:pt x="90" y="190"/>
                    <a:pt x="123" y="190"/>
                  </a:cubicBezTo>
                  <a:cubicBezTo>
                    <a:pt x="142" y="190"/>
                    <a:pt x="161" y="190"/>
                    <a:pt x="180" y="187"/>
                  </a:cubicBezTo>
                  <a:cubicBezTo>
                    <a:pt x="198" y="187"/>
                    <a:pt x="198" y="172"/>
                    <a:pt x="198" y="157"/>
                  </a:cubicBezTo>
                  <a:cubicBezTo>
                    <a:pt x="176" y="149"/>
                    <a:pt x="180" y="127"/>
                    <a:pt x="180" y="112"/>
                  </a:cubicBezTo>
                  <a:cubicBezTo>
                    <a:pt x="180" y="86"/>
                    <a:pt x="172" y="64"/>
                    <a:pt x="176" y="42"/>
                  </a:cubicBezTo>
                  <a:cubicBezTo>
                    <a:pt x="176" y="11"/>
                    <a:pt x="172"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4" name="Google Shape;48274;p44"/>
            <p:cNvSpPr/>
            <p:nvPr/>
          </p:nvSpPr>
          <p:spPr>
            <a:xfrm>
              <a:off x="-5578819" y="-1870893"/>
              <a:ext cx="7926" cy="9693"/>
            </a:xfrm>
            <a:custGeom>
              <a:avLst/>
              <a:gdLst/>
              <a:ahLst/>
              <a:cxnLst/>
              <a:rect l="l" t="t" r="r" b="b"/>
              <a:pathLst>
                <a:path w="166" h="203" extrusionOk="0">
                  <a:moveTo>
                    <a:pt x="140" y="1"/>
                  </a:moveTo>
                  <a:cubicBezTo>
                    <a:pt x="102" y="1"/>
                    <a:pt x="73" y="28"/>
                    <a:pt x="39" y="31"/>
                  </a:cubicBezTo>
                  <a:cubicBezTo>
                    <a:pt x="35" y="38"/>
                    <a:pt x="31" y="42"/>
                    <a:pt x="28" y="50"/>
                  </a:cubicBezTo>
                  <a:cubicBezTo>
                    <a:pt x="23" y="106"/>
                    <a:pt x="1" y="166"/>
                    <a:pt x="68" y="203"/>
                  </a:cubicBezTo>
                  <a:cubicBezTo>
                    <a:pt x="76" y="185"/>
                    <a:pt x="109" y="180"/>
                    <a:pt x="113" y="151"/>
                  </a:cubicBezTo>
                  <a:lnTo>
                    <a:pt x="113" y="151"/>
                  </a:lnTo>
                  <a:cubicBezTo>
                    <a:pt x="109" y="154"/>
                    <a:pt x="106" y="154"/>
                    <a:pt x="106" y="154"/>
                  </a:cubicBezTo>
                  <a:cubicBezTo>
                    <a:pt x="61" y="154"/>
                    <a:pt x="73" y="106"/>
                    <a:pt x="46" y="76"/>
                  </a:cubicBezTo>
                  <a:lnTo>
                    <a:pt x="46" y="76"/>
                  </a:lnTo>
                  <a:cubicBezTo>
                    <a:pt x="106" y="80"/>
                    <a:pt x="99" y="125"/>
                    <a:pt x="113" y="151"/>
                  </a:cubicBezTo>
                  <a:lnTo>
                    <a:pt x="118" y="151"/>
                  </a:lnTo>
                  <a:cubicBezTo>
                    <a:pt x="125" y="151"/>
                    <a:pt x="128" y="151"/>
                    <a:pt x="132" y="154"/>
                  </a:cubicBezTo>
                  <a:cubicBezTo>
                    <a:pt x="135" y="154"/>
                    <a:pt x="144" y="158"/>
                    <a:pt x="147" y="158"/>
                  </a:cubicBezTo>
                  <a:cubicBezTo>
                    <a:pt x="154" y="158"/>
                    <a:pt x="158" y="151"/>
                    <a:pt x="158" y="132"/>
                  </a:cubicBezTo>
                  <a:cubicBezTo>
                    <a:pt x="128" y="87"/>
                    <a:pt x="144" y="46"/>
                    <a:pt x="166" y="5"/>
                  </a:cubicBezTo>
                  <a:cubicBezTo>
                    <a:pt x="154" y="1"/>
                    <a:pt x="147"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5" name="Google Shape;48275;p44"/>
            <p:cNvSpPr/>
            <p:nvPr/>
          </p:nvSpPr>
          <p:spPr>
            <a:xfrm>
              <a:off x="-5022054" y="-1773913"/>
              <a:ext cx="12558" cy="5396"/>
            </a:xfrm>
            <a:custGeom>
              <a:avLst/>
              <a:gdLst/>
              <a:ahLst/>
              <a:cxnLst/>
              <a:rect l="l" t="t" r="r" b="b"/>
              <a:pathLst>
                <a:path w="263" h="113" extrusionOk="0">
                  <a:moveTo>
                    <a:pt x="64" y="0"/>
                  </a:moveTo>
                  <a:cubicBezTo>
                    <a:pt x="64" y="15"/>
                    <a:pt x="0" y="41"/>
                    <a:pt x="71" y="48"/>
                  </a:cubicBezTo>
                  <a:cubicBezTo>
                    <a:pt x="94" y="48"/>
                    <a:pt x="98" y="64"/>
                    <a:pt x="102" y="83"/>
                  </a:cubicBezTo>
                  <a:cubicBezTo>
                    <a:pt x="109" y="101"/>
                    <a:pt x="120" y="105"/>
                    <a:pt x="135" y="105"/>
                  </a:cubicBezTo>
                  <a:lnTo>
                    <a:pt x="154" y="105"/>
                  </a:lnTo>
                  <a:cubicBezTo>
                    <a:pt x="161" y="93"/>
                    <a:pt x="172" y="90"/>
                    <a:pt x="180" y="90"/>
                  </a:cubicBezTo>
                  <a:cubicBezTo>
                    <a:pt x="191" y="90"/>
                    <a:pt x="199" y="93"/>
                    <a:pt x="210" y="101"/>
                  </a:cubicBezTo>
                  <a:cubicBezTo>
                    <a:pt x="217" y="109"/>
                    <a:pt x="228" y="112"/>
                    <a:pt x="240" y="112"/>
                  </a:cubicBezTo>
                  <a:lnTo>
                    <a:pt x="247" y="112"/>
                  </a:lnTo>
                  <a:cubicBezTo>
                    <a:pt x="251" y="105"/>
                    <a:pt x="255" y="97"/>
                    <a:pt x="262" y="97"/>
                  </a:cubicBezTo>
                  <a:cubicBezTo>
                    <a:pt x="259" y="83"/>
                    <a:pt x="259" y="71"/>
                    <a:pt x="259" y="56"/>
                  </a:cubicBezTo>
                  <a:cubicBezTo>
                    <a:pt x="255" y="15"/>
                    <a:pt x="240" y="4"/>
                    <a:pt x="191" y="4"/>
                  </a:cubicBezTo>
                  <a:cubicBezTo>
                    <a:pt x="176" y="4"/>
                    <a:pt x="165" y="7"/>
                    <a:pt x="150" y="11"/>
                  </a:cubicBezTo>
                  <a:cubicBezTo>
                    <a:pt x="135" y="15"/>
                    <a:pt x="124" y="15"/>
                    <a:pt x="109" y="15"/>
                  </a:cubicBezTo>
                  <a:cubicBezTo>
                    <a:pt x="94" y="15"/>
                    <a:pt x="79" y="11"/>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6" name="Google Shape;48276;p44"/>
            <p:cNvSpPr/>
            <p:nvPr/>
          </p:nvSpPr>
          <p:spPr>
            <a:xfrm>
              <a:off x="-5212720" y="-1864781"/>
              <a:ext cx="13991" cy="11317"/>
            </a:xfrm>
            <a:custGeom>
              <a:avLst/>
              <a:gdLst/>
              <a:ahLst/>
              <a:cxnLst/>
              <a:rect l="l" t="t" r="r" b="b"/>
              <a:pathLst>
                <a:path w="293" h="237" extrusionOk="0">
                  <a:moveTo>
                    <a:pt x="42" y="0"/>
                  </a:moveTo>
                  <a:cubicBezTo>
                    <a:pt x="1" y="83"/>
                    <a:pt x="1" y="93"/>
                    <a:pt x="57" y="154"/>
                  </a:cubicBezTo>
                  <a:cubicBezTo>
                    <a:pt x="61" y="161"/>
                    <a:pt x="68" y="172"/>
                    <a:pt x="68" y="183"/>
                  </a:cubicBezTo>
                  <a:cubicBezTo>
                    <a:pt x="76" y="221"/>
                    <a:pt x="102" y="224"/>
                    <a:pt x="135" y="232"/>
                  </a:cubicBezTo>
                  <a:cubicBezTo>
                    <a:pt x="147" y="232"/>
                    <a:pt x="158" y="236"/>
                    <a:pt x="170" y="236"/>
                  </a:cubicBezTo>
                  <a:cubicBezTo>
                    <a:pt x="222" y="236"/>
                    <a:pt x="259" y="209"/>
                    <a:pt x="292" y="169"/>
                  </a:cubicBezTo>
                  <a:lnTo>
                    <a:pt x="292" y="169"/>
                  </a:lnTo>
                  <a:cubicBezTo>
                    <a:pt x="244" y="176"/>
                    <a:pt x="196" y="180"/>
                    <a:pt x="147" y="187"/>
                  </a:cubicBezTo>
                  <a:cubicBezTo>
                    <a:pt x="139" y="187"/>
                    <a:pt x="135" y="191"/>
                    <a:pt x="132" y="191"/>
                  </a:cubicBezTo>
                  <a:cubicBezTo>
                    <a:pt x="128" y="191"/>
                    <a:pt x="125" y="187"/>
                    <a:pt x="121" y="183"/>
                  </a:cubicBezTo>
                  <a:cubicBezTo>
                    <a:pt x="102" y="142"/>
                    <a:pt x="54" y="112"/>
                    <a:pt x="61" y="60"/>
                  </a:cubicBezTo>
                  <a:cubicBezTo>
                    <a:pt x="54" y="41"/>
                    <a:pt x="49" y="19"/>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7" name="Google Shape;48277;p44"/>
            <p:cNvSpPr/>
            <p:nvPr/>
          </p:nvSpPr>
          <p:spPr>
            <a:xfrm>
              <a:off x="-5097022" y="-1846397"/>
              <a:ext cx="6637" cy="18622"/>
            </a:xfrm>
            <a:custGeom>
              <a:avLst/>
              <a:gdLst/>
              <a:ahLst/>
              <a:cxnLst/>
              <a:rect l="l" t="t" r="r" b="b"/>
              <a:pathLst>
                <a:path w="139" h="390" extrusionOk="0">
                  <a:moveTo>
                    <a:pt x="53" y="0"/>
                  </a:moveTo>
                  <a:cubicBezTo>
                    <a:pt x="53" y="19"/>
                    <a:pt x="45" y="34"/>
                    <a:pt x="41" y="49"/>
                  </a:cubicBezTo>
                  <a:cubicBezTo>
                    <a:pt x="45" y="90"/>
                    <a:pt x="83" y="127"/>
                    <a:pt x="64" y="172"/>
                  </a:cubicBezTo>
                  <a:cubicBezTo>
                    <a:pt x="79" y="195"/>
                    <a:pt x="90" y="214"/>
                    <a:pt x="57" y="228"/>
                  </a:cubicBezTo>
                  <a:cubicBezTo>
                    <a:pt x="26" y="240"/>
                    <a:pt x="23" y="262"/>
                    <a:pt x="41" y="284"/>
                  </a:cubicBezTo>
                  <a:cubicBezTo>
                    <a:pt x="53" y="288"/>
                    <a:pt x="71" y="288"/>
                    <a:pt x="71" y="295"/>
                  </a:cubicBezTo>
                  <a:cubicBezTo>
                    <a:pt x="64" y="326"/>
                    <a:pt x="57" y="355"/>
                    <a:pt x="23" y="355"/>
                  </a:cubicBezTo>
                  <a:cubicBezTo>
                    <a:pt x="19" y="355"/>
                    <a:pt x="12" y="355"/>
                    <a:pt x="0" y="352"/>
                  </a:cubicBezTo>
                  <a:lnTo>
                    <a:pt x="0" y="355"/>
                  </a:lnTo>
                  <a:cubicBezTo>
                    <a:pt x="8" y="378"/>
                    <a:pt x="15" y="389"/>
                    <a:pt x="26" y="389"/>
                  </a:cubicBezTo>
                  <a:cubicBezTo>
                    <a:pt x="34" y="389"/>
                    <a:pt x="45" y="378"/>
                    <a:pt x="60" y="363"/>
                  </a:cubicBezTo>
                  <a:cubicBezTo>
                    <a:pt x="138" y="281"/>
                    <a:pt x="90" y="176"/>
                    <a:pt x="120" y="90"/>
                  </a:cubicBezTo>
                  <a:cubicBezTo>
                    <a:pt x="124" y="83"/>
                    <a:pt x="116" y="67"/>
                    <a:pt x="112" y="67"/>
                  </a:cubicBezTo>
                  <a:cubicBezTo>
                    <a:pt x="68" y="67"/>
                    <a:pt x="79" y="15"/>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8" name="Google Shape;48278;p44"/>
            <p:cNvSpPr/>
            <p:nvPr/>
          </p:nvSpPr>
          <p:spPr>
            <a:xfrm>
              <a:off x="-5563062" y="-2109691"/>
              <a:ext cx="8261" cy="8070"/>
            </a:xfrm>
            <a:custGeom>
              <a:avLst/>
              <a:gdLst/>
              <a:ahLst/>
              <a:cxnLst/>
              <a:rect l="l" t="t" r="r" b="b"/>
              <a:pathLst>
                <a:path w="173" h="169" extrusionOk="0">
                  <a:moveTo>
                    <a:pt x="79" y="0"/>
                  </a:moveTo>
                  <a:cubicBezTo>
                    <a:pt x="71" y="0"/>
                    <a:pt x="64" y="5"/>
                    <a:pt x="57" y="5"/>
                  </a:cubicBezTo>
                  <a:cubicBezTo>
                    <a:pt x="45" y="34"/>
                    <a:pt x="12" y="57"/>
                    <a:pt x="12" y="94"/>
                  </a:cubicBezTo>
                  <a:cubicBezTo>
                    <a:pt x="12" y="109"/>
                    <a:pt x="0" y="124"/>
                    <a:pt x="15" y="139"/>
                  </a:cubicBezTo>
                  <a:cubicBezTo>
                    <a:pt x="34" y="157"/>
                    <a:pt x="64" y="169"/>
                    <a:pt x="93" y="169"/>
                  </a:cubicBezTo>
                  <a:cubicBezTo>
                    <a:pt x="112" y="169"/>
                    <a:pt x="131" y="165"/>
                    <a:pt x="146" y="157"/>
                  </a:cubicBezTo>
                  <a:lnTo>
                    <a:pt x="124" y="157"/>
                  </a:lnTo>
                  <a:cubicBezTo>
                    <a:pt x="116" y="157"/>
                    <a:pt x="109" y="157"/>
                    <a:pt x="109" y="146"/>
                  </a:cubicBezTo>
                  <a:cubicBezTo>
                    <a:pt x="112" y="112"/>
                    <a:pt x="83" y="86"/>
                    <a:pt x="86" y="53"/>
                  </a:cubicBezTo>
                  <a:lnTo>
                    <a:pt x="93" y="53"/>
                  </a:lnTo>
                  <a:cubicBezTo>
                    <a:pt x="105" y="53"/>
                    <a:pt x="112" y="57"/>
                    <a:pt x="119" y="64"/>
                  </a:cubicBezTo>
                  <a:cubicBezTo>
                    <a:pt x="131" y="72"/>
                    <a:pt x="138" y="79"/>
                    <a:pt x="146" y="79"/>
                  </a:cubicBezTo>
                  <a:cubicBezTo>
                    <a:pt x="154" y="79"/>
                    <a:pt x="161" y="72"/>
                    <a:pt x="172" y="60"/>
                  </a:cubicBezTo>
                  <a:cubicBezTo>
                    <a:pt x="172" y="41"/>
                    <a:pt x="157" y="27"/>
                    <a:pt x="154" y="12"/>
                  </a:cubicBezTo>
                  <a:cubicBezTo>
                    <a:pt x="128" y="12"/>
                    <a:pt x="105"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9" name="Google Shape;48279;p44"/>
            <p:cNvSpPr/>
            <p:nvPr/>
          </p:nvSpPr>
          <p:spPr>
            <a:xfrm>
              <a:off x="-5292654" y="-1685050"/>
              <a:ext cx="6828" cy="13418"/>
            </a:xfrm>
            <a:custGeom>
              <a:avLst/>
              <a:gdLst/>
              <a:ahLst/>
              <a:cxnLst/>
              <a:rect l="l" t="t" r="r" b="b"/>
              <a:pathLst>
                <a:path w="143" h="281" extrusionOk="0">
                  <a:moveTo>
                    <a:pt x="53" y="1"/>
                  </a:moveTo>
                  <a:cubicBezTo>
                    <a:pt x="46" y="1"/>
                    <a:pt x="38" y="4"/>
                    <a:pt x="30" y="11"/>
                  </a:cubicBezTo>
                  <a:cubicBezTo>
                    <a:pt x="60" y="64"/>
                    <a:pt x="98" y="116"/>
                    <a:pt x="60" y="184"/>
                  </a:cubicBezTo>
                  <a:cubicBezTo>
                    <a:pt x="60" y="187"/>
                    <a:pt x="64" y="191"/>
                    <a:pt x="68" y="195"/>
                  </a:cubicBezTo>
                  <a:cubicBezTo>
                    <a:pt x="82" y="210"/>
                    <a:pt x="94" y="221"/>
                    <a:pt x="82" y="240"/>
                  </a:cubicBezTo>
                  <a:cubicBezTo>
                    <a:pt x="75" y="251"/>
                    <a:pt x="72" y="255"/>
                    <a:pt x="68" y="255"/>
                  </a:cubicBezTo>
                  <a:cubicBezTo>
                    <a:pt x="56" y="255"/>
                    <a:pt x="49" y="240"/>
                    <a:pt x="38" y="236"/>
                  </a:cubicBezTo>
                  <a:lnTo>
                    <a:pt x="27" y="236"/>
                  </a:lnTo>
                  <a:cubicBezTo>
                    <a:pt x="15" y="236"/>
                    <a:pt x="8" y="240"/>
                    <a:pt x="1" y="251"/>
                  </a:cubicBezTo>
                  <a:cubicBezTo>
                    <a:pt x="15" y="258"/>
                    <a:pt x="30" y="263"/>
                    <a:pt x="46" y="270"/>
                  </a:cubicBezTo>
                  <a:cubicBezTo>
                    <a:pt x="64" y="277"/>
                    <a:pt x="82" y="281"/>
                    <a:pt x="98" y="281"/>
                  </a:cubicBezTo>
                  <a:cubicBezTo>
                    <a:pt x="127" y="281"/>
                    <a:pt x="143" y="258"/>
                    <a:pt x="139" y="206"/>
                  </a:cubicBezTo>
                  <a:cubicBezTo>
                    <a:pt x="139" y="135"/>
                    <a:pt x="113" y="75"/>
                    <a:pt x="75" y="19"/>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0" name="Google Shape;48280;p44"/>
            <p:cNvSpPr/>
            <p:nvPr/>
          </p:nvSpPr>
          <p:spPr>
            <a:xfrm>
              <a:off x="-5328180" y="-1675214"/>
              <a:ext cx="11317" cy="11460"/>
            </a:xfrm>
            <a:custGeom>
              <a:avLst/>
              <a:gdLst/>
              <a:ahLst/>
              <a:cxnLst/>
              <a:rect l="l" t="t" r="r" b="b"/>
              <a:pathLst>
                <a:path w="237" h="240" extrusionOk="0">
                  <a:moveTo>
                    <a:pt x="72" y="0"/>
                  </a:moveTo>
                  <a:cubicBezTo>
                    <a:pt x="41" y="4"/>
                    <a:pt x="12" y="12"/>
                    <a:pt x="15" y="49"/>
                  </a:cubicBezTo>
                  <a:cubicBezTo>
                    <a:pt x="19" y="105"/>
                    <a:pt x="12" y="153"/>
                    <a:pt x="5" y="206"/>
                  </a:cubicBezTo>
                  <a:cubicBezTo>
                    <a:pt x="0" y="228"/>
                    <a:pt x="8" y="240"/>
                    <a:pt x="23" y="240"/>
                  </a:cubicBezTo>
                  <a:lnTo>
                    <a:pt x="34" y="240"/>
                  </a:lnTo>
                  <a:cubicBezTo>
                    <a:pt x="76" y="217"/>
                    <a:pt x="124" y="217"/>
                    <a:pt x="165" y="202"/>
                  </a:cubicBezTo>
                  <a:cubicBezTo>
                    <a:pt x="233" y="176"/>
                    <a:pt x="236" y="138"/>
                    <a:pt x="188" y="41"/>
                  </a:cubicBezTo>
                  <a:lnTo>
                    <a:pt x="188" y="41"/>
                  </a:lnTo>
                  <a:cubicBezTo>
                    <a:pt x="188" y="60"/>
                    <a:pt x="191" y="79"/>
                    <a:pt x="191" y="97"/>
                  </a:cubicBezTo>
                  <a:cubicBezTo>
                    <a:pt x="184" y="157"/>
                    <a:pt x="169" y="180"/>
                    <a:pt x="128" y="180"/>
                  </a:cubicBezTo>
                  <a:cubicBezTo>
                    <a:pt x="117" y="180"/>
                    <a:pt x="105" y="180"/>
                    <a:pt x="90" y="176"/>
                  </a:cubicBezTo>
                  <a:cubicBezTo>
                    <a:pt x="53" y="169"/>
                    <a:pt x="23" y="109"/>
                    <a:pt x="34" y="60"/>
                  </a:cubicBezTo>
                  <a:cubicBezTo>
                    <a:pt x="41" y="34"/>
                    <a:pt x="60" y="23"/>
                    <a:pt x="72" y="4"/>
                  </a:cubicBezTo>
                  <a:lnTo>
                    <a:pt x="7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1" name="Google Shape;48281;p44"/>
            <p:cNvSpPr/>
            <p:nvPr/>
          </p:nvSpPr>
          <p:spPr>
            <a:xfrm>
              <a:off x="-5147350" y="-1857284"/>
              <a:ext cx="8070" cy="8070"/>
            </a:xfrm>
            <a:custGeom>
              <a:avLst/>
              <a:gdLst/>
              <a:ahLst/>
              <a:cxnLst/>
              <a:rect l="l" t="t" r="r" b="b"/>
              <a:pathLst>
                <a:path w="169" h="169" extrusionOk="0">
                  <a:moveTo>
                    <a:pt x="116" y="0"/>
                  </a:moveTo>
                  <a:cubicBezTo>
                    <a:pt x="90" y="0"/>
                    <a:pt x="64" y="4"/>
                    <a:pt x="41" y="23"/>
                  </a:cubicBezTo>
                  <a:cubicBezTo>
                    <a:pt x="0" y="64"/>
                    <a:pt x="26" y="124"/>
                    <a:pt x="4" y="169"/>
                  </a:cubicBezTo>
                  <a:cubicBezTo>
                    <a:pt x="15" y="164"/>
                    <a:pt x="23" y="164"/>
                    <a:pt x="34" y="164"/>
                  </a:cubicBezTo>
                  <a:lnTo>
                    <a:pt x="60" y="164"/>
                  </a:lnTo>
                  <a:cubicBezTo>
                    <a:pt x="71" y="164"/>
                    <a:pt x="79" y="169"/>
                    <a:pt x="86" y="169"/>
                  </a:cubicBezTo>
                  <a:cubicBezTo>
                    <a:pt x="112" y="169"/>
                    <a:pt x="138" y="161"/>
                    <a:pt x="161" y="142"/>
                  </a:cubicBezTo>
                  <a:cubicBezTo>
                    <a:pt x="98" y="131"/>
                    <a:pt x="86" y="109"/>
                    <a:pt x="120" y="64"/>
                  </a:cubicBezTo>
                  <a:cubicBezTo>
                    <a:pt x="135" y="49"/>
                    <a:pt x="143" y="26"/>
                    <a:pt x="169" y="26"/>
                  </a:cubicBezTo>
                  <a:cubicBezTo>
                    <a:pt x="157" y="7"/>
                    <a:pt x="127" y="23"/>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2" name="Google Shape;48282;p44"/>
            <p:cNvSpPr/>
            <p:nvPr/>
          </p:nvSpPr>
          <p:spPr>
            <a:xfrm>
              <a:off x="-5122186" y="-1704484"/>
              <a:ext cx="11269" cy="17524"/>
            </a:xfrm>
            <a:custGeom>
              <a:avLst/>
              <a:gdLst/>
              <a:ahLst/>
              <a:cxnLst/>
              <a:rect l="l" t="t" r="r" b="b"/>
              <a:pathLst>
                <a:path w="236" h="367" extrusionOk="0">
                  <a:moveTo>
                    <a:pt x="221" y="0"/>
                  </a:moveTo>
                  <a:cubicBezTo>
                    <a:pt x="210" y="23"/>
                    <a:pt x="187" y="23"/>
                    <a:pt x="176" y="37"/>
                  </a:cubicBezTo>
                  <a:cubicBezTo>
                    <a:pt x="180" y="90"/>
                    <a:pt x="150" y="131"/>
                    <a:pt x="120" y="168"/>
                  </a:cubicBezTo>
                  <a:cubicBezTo>
                    <a:pt x="113" y="239"/>
                    <a:pt x="45" y="232"/>
                    <a:pt x="1" y="258"/>
                  </a:cubicBezTo>
                  <a:cubicBezTo>
                    <a:pt x="1" y="269"/>
                    <a:pt x="4" y="284"/>
                    <a:pt x="19" y="288"/>
                  </a:cubicBezTo>
                  <a:cubicBezTo>
                    <a:pt x="87" y="306"/>
                    <a:pt x="90" y="318"/>
                    <a:pt x="56" y="363"/>
                  </a:cubicBezTo>
                  <a:cubicBezTo>
                    <a:pt x="64" y="366"/>
                    <a:pt x="71" y="366"/>
                    <a:pt x="79" y="366"/>
                  </a:cubicBezTo>
                  <a:cubicBezTo>
                    <a:pt x="94" y="366"/>
                    <a:pt x="101" y="359"/>
                    <a:pt x="105" y="329"/>
                  </a:cubicBezTo>
                  <a:cubicBezTo>
                    <a:pt x="109" y="277"/>
                    <a:pt x="109" y="213"/>
                    <a:pt x="158" y="172"/>
                  </a:cubicBezTo>
                  <a:cubicBezTo>
                    <a:pt x="210" y="127"/>
                    <a:pt x="210" y="56"/>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3" name="Google Shape;48283;p44"/>
            <p:cNvSpPr/>
            <p:nvPr/>
          </p:nvSpPr>
          <p:spPr>
            <a:xfrm>
              <a:off x="-5458489" y="-1804282"/>
              <a:ext cx="8452" cy="15758"/>
            </a:xfrm>
            <a:custGeom>
              <a:avLst/>
              <a:gdLst/>
              <a:ahLst/>
              <a:cxnLst/>
              <a:rect l="l" t="t" r="r" b="b"/>
              <a:pathLst>
                <a:path w="177" h="330" extrusionOk="0">
                  <a:moveTo>
                    <a:pt x="75" y="1"/>
                  </a:moveTo>
                  <a:cubicBezTo>
                    <a:pt x="117" y="19"/>
                    <a:pt x="117" y="56"/>
                    <a:pt x="117" y="94"/>
                  </a:cubicBezTo>
                  <a:cubicBezTo>
                    <a:pt x="113" y="105"/>
                    <a:pt x="101" y="124"/>
                    <a:pt x="110" y="127"/>
                  </a:cubicBezTo>
                  <a:cubicBezTo>
                    <a:pt x="127" y="153"/>
                    <a:pt x="139" y="172"/>
                    <a:pt x="110" y="198"/>
                  </a:cubicBezTo>
                  <a:cubicBezTo>
                    <a:pt x="98" y="213"/>
                    <a:pt x="127" y="255"/>
                    <a:pt x="94" y="266"/>
                  </a:cubicBezTo>
                  <a:cubicBezTo>
                    <a:pt x="79" y="274"/>
                    <a:pt x="68" y="274"/>
                    <a:pt x="53" y="274"/>
                  </a:cubicBezTo>
                  <a:cubicBezTo>
                    <a:pt x="34" y="274"/>
                    <a:pt x="20" y="270"/>
                    <a:pt x="1" y="262"/>
                  </a:cubicBezTo>
                  <a:lnTo>
                    <a:pt x="1" y="262"/>
                  </a:lnTo>
                  <a:cubicBezTo>
                    <a:pt x="5" y="296"/>
                    <a:pt x="31" y="300"/>
                    <a:pt x="53" y="315"/>
                  </a:cubicBezTo>
                  <a:cubicBezTo>
                    <a:pt x="68" y="326"/>
                    <a:pt x="79" y="329"/>
                    <a:pt x="91" y="329"/>
                  </a:cubicBezTo>
                  <a:cubicBezTo>
                    <a:pt x="110" y="329"/>
                    <a:pt x="120" y="318"/>
                    <a:pt x="127" y="288"/>
                  </a:cubicBezTo>
                  <a:cubicBezTo>
                    <a:pt x="139" y="239"/>
                    <a:pt x="158" y="187"/>
                    <a:pt x="165" y="135"/>
                  </a:cubicBezTo>
                  <a:cubicBezTo>
                    <a:pt x="177" y="72"/>
                    <a:pt x="132"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4" name="Google Shape;48284;p44"/>
            <p:cNvSpPr/>
            <p:nvPr/>
          </p:nvSpPr>
          <p:spPr>
            <a:xfrm>
              <a:off x="-5539330" y="-1829303"/>
              <a:ext cx="12558" cy="10792"/>
            </a:xfrm>
            <a:custGeom>
              <a:avLst/>
              <a:gdLst/>
              <a:ahLst/>
              <a:cxnLst/>
              <a:rect l="l" t="t" r="r" b="b"/>
              <a:pathLst>
                <a:path w="263" h="226" extrusionOk="0">
                  <a:moveTo>
                    <a:pt x="93" y="1"/>
                  </a:moveTo>
                  <a:cubicBezTo>
                    <a:pt x="67" y="1"/>
                    <a:pt x="41" y="9"/>
                    <a:pt x="34" y="27"/>
                  </a:cubicBezTo>
                  <a:cubicBezTo>
                    <a:pt x="0" y="99"/>
                    <a:pt x="23" y="162"/>
                    <a:pt x="102" y="203"/>
                  </a:cubicBezTo>
                  <a:cubicBezTo>
                    <a:pt x="124" y="214"/>
                    <a:pt x="146" y="225"/>
                    <a:pt x="169" y="225"/>
                  </a:cubicBezTo>
                  <a:cubicBezTo>
                    <a:pt x="180" y="225"/>
                    <a:pt x="191" y="222"/>
                    <a:pt x="198" y="211"/>
                  </a:cubicBezTo>
                  <a:cubicBezTo>
                    <a:pt x="221" y="177"/>
                    <a:pt x="262" y="135"/>
                    <a:pt x="224" y="87"/>
                  </a:cubicBezTo>
                  <a:lnTo>
                    <a:pt x="224" y="87"/>
                  </a:lnTo>
                  <a:cubicBezTo>
                    <a:pt x="224" y="109"/>
                    <a:pt x="217" y="132"/>
                    <a:pt x="198" y="151"/>
                  </a:cubicBezTo>
                  <a:cubicBezTo>
                    <a:pt x="191" y="180"/>
                    <a:pt x="176" y="188"/>
                    <a:pt x="161" y="188"/>
                  </a:cubicBezTo>
                  <a:cubicBezTo>
                    <a:pt x="150" y="188"/>
                    <a:pt x="135" y="180"/>
                    <a:pt x="120" y="173"/>
                  </a:cubicBezTo>
                  <a:cubicBezTo>
                    <a:pt x="45" y="158"/>
                    <a:pt x="57" y="102"/>
                    <a:pt x="64" y="49"/>
                  </a:cubicBezTo>
                  <a:cubicBezTo>
                    <a:pt x="83" y="35"/>
                    <a:pt x="102" y="27"/>
                    <a:pt x="124" y="27"/>
                  </a:cubicBezTo>
                  <a:cubicBezTo>
                    <a:pt x="146" y="27"/>
                    <a:pt x="165" y="35"/>
                    <a:pt x="188" y="42"/>
                  </a:cubicBezTo>
                  <a:cubicBezTo>
                    <a:pt x="169" y="16"/>
                    <a:pt x="128" y="1"/>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5" name="Google Shape;48285;p44"/>
            <p:cNvSpPr/>
            <p:nvPr/>
          </p:nvSpPr>
          <p:spPr>
            <a:xfrm>
              <a:off x="-5305307" y="-1667908"/>
              <a:ext cx="8786" cy="8261"/>
            </a:xfrm>
            <a:custGeom>
              <a:avLst/>
              <a:gdLst/>
              <a:ahLst/>
              <a:cxnLst/>
              <a:rect l="l" t="t" r="r" b="b"/>
              <a:pathLst>
                <a:path w="184" h="173" extrusionOk="0">
                  <a:moveTo>
                    <a:pt x="68" y="0"/>
                  </a:moveTo>
                  <a:cubicBezTo>
                    <a:pt x="11" y="23"/>
                    <a:pt x="0" y="64"/>
                    <a:pt x="11" y="120"/>
                  </a:cubicBezTo>
                  <a:cubicBezTo>
                    <a:pt x="52" y="146"/>
                    <a:pt x="90" y="173"/>
                    <a:pt x="138" y="173"/>
                  </a:cubicBezTo>
                  <a:lnTo>
                    <a:pt x="142" y="173"/>
                  </a:lnTo>
                  <a:cubicBezTo>
                    <a:pt x="138" y="146"/>
                    <a:pt x="149" y="123"/>
                    <a:pt x="164" y="101"/>
                  </a:cubicBezTo>
                  <a:cubicBezTo>
                    <a:pt x="183" y="75"/>
                    <a:pt x="180" y="49"/>
                    <a:pt x="149" y="30"/>
                  </a:cubicBezTo>
                  <a:lnTo>
                    <a:pt x="149" y="30"/>
                  </a:lnTo>
                  <a:cubicBezTo>
                    <a:pt x="157" y="64"/>
                    <a:pt x="142" y="71"/>
                    <a:pt x="123" y="71"/>
                  </a:cubicBezTo>
                  <a:lnTo>
                    <a:pt x="75" y="71"/>
                  </a:lnTo>
                  <a:cubicBezTo>
                    <a:pt x="52" y="71"/>
                    <a:pt x="71" y="42"/>
                    <a:pt x="68" y="27"/>
                  </a:cubicBezTo>
                  <a:lnTo>
                    <a:pt x="68" y="4"/>
                  </a:lnTo>
                  <a:lnTo>
                    <a:pt x="6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6" name="Google Shape;48286;p44"/>
            <p:cNvSpPr/>
            <p:nvPr/>
          </p:nvSpPr>
          <p:spPr>
            <a:xfrm>
              <a:off x="-5175905" y="-1758203"/>
              <a:ext cx="11269" cy="9837"/>
            </a:xfrm>
            <a:custGeom>
              <a:avLst/>
              <a:gdLst/>
              <a:ahLst/>
              <a:cxnLst/>
              <a:rect l="l" t="t" r="r" b="b"/>
              <a:pathLst>
                <a:path w="236" h="206" extrusionOk="0">
                  <a:moveTo>
                    <a:pt x="131" y="0"/>
                  </a:moveTo>
                  <a:cubicBezTo>
                    <a:pt x="116" y="0"/>
                    <a:pt x="105" y="4"/>
                    <a:pt x="90" y="11"/>
                  </a:cubicBezTo>
                  <a:cubicBezTo>
                    <a:pt x="71" y="23"/>
                    <a:pt x="41" y="33"/>
                    <a:pt x="37" y="63"/>
                  </a:cubicBezTo>
                  <a:cubicBezTo>
                    <a:pt x="49" y="60"/>
                    <a:pt x="63" y="56"/>
                    <a:pt x="71" y="49"/>
                  </a:cubicBezTo>
                  <a:cubicBezTo>
                    <a:pt x="86" y="37"/>
                    <a:pt x="101" y="30"/>
                    <a:pt x="113" y="30"/>
                  </a:cubicBezTo>
                  <a:cubicBezTo>
                    <a:pt x="131" y="30"/>
                    <a:pt x="146" y="45"/>
                    <a:pt x="158" y="75"/>
                  </a:cubicBezTo>
                  <a:cubicBezTo>
                    <a:pt x="168" y="94"/>
                    <a:pt x="202" y="120"/>
                    <a:pt x="172" y="142"/>
                  </a:cubicBezTo>
                  <a:cubicBezTo>
                    <a:pt x="161" y="153"/>
                    <a:pt x="142" y="157"/>
                    <a:pt x="123" y="157"/>
                  </a:cubicBezTo>
                  <a:cubicBezTo>
                    <a:pt x="108" y="157"/>
                    <a:pt x="97" y="153"/>
                    <a:pt x="82" y="146"/>
                  </a:cubicBezTo>
                  <a:cubicBezTo>
                    <a:pt x="53" y="130"/>
                    <a:pt x="30" y="104"/>
                    <a:pt x="37" y="63"/>
                  </a:cubicBezTo>
                  <a:lnTo>
                    <a:pt x="37" y="63"/>
                  </a:lnTo>
                  <a:cubicBezTo>
                    <a:pt x="1" y="78"/>
                    <a:pt x="15" y="101"/>
                    <a:pt x="27" y="123"/>
                  </a:cubicBezTo>
                  <a:cubicBezTo>
                    <a:pt x="41" y="153"/>
                    <a:pt x="139" y="206"/>
                    <a:pt x="176" y="206"/>
                  </a:cubicBezTo>
                  <a:lnTo>
                    <a:pt x="180" y="206"/>
                  </a:lnTo>
                  <a:cubicBezTo>
                    <a:pt x="217" y="202"/>
                    <a:pt x="236" y="172"/>
                    <a:pt x="217" y="130"/>
                  </a:cubicBezTo>
                  <a:cubicBezTo>
                    <a:pt x="202" y="101"/>
                    <a:pt x="180" y="71"/>
                    <a:pt x="168" y="33"/>
                  </a:cubicBezTo>
                  <a:cubicBezTo>
                    <a:pt x="161" y="7"/>
                    <a:pt x="146"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7" name="Google Shape;48287;p44"/>
            <p:cNvSpPr/>
            <p:nvPr/>
          </p:nvSpPr>
          <p:spPr>
            <a:xfrm>
              <a:off x="-5055097" y="-1776826"/>
              <a:ext cx="8261" cy="6685"/>
            </a:xfrm>
            <a:custGeom>
              <a:avLst/>
              <a:gdLst/>
              <a:ahLst/>
              <a:cxnLst/>
              <a:rect l="l" t="t" r="r" b="b"/>
              <a:pathLst>
                <a:path w="173" h="140" extrusionOk="0">
                  <a:moveTo>
                    <a:pt x="95" y="1"/>
                  </a:moveTo>
                  <a:cubicBezTo>
                    <a:pt x="76" y="1"/>
                    <a:pt x="64" y="16"/>
                    <a:pt x="45" y="23"/>
                  </a:cubicBezTo>
                  <a:cubicBezTo>
                    <a:pt x="9" y="39"/>
                    <a:pt x="1" y="68"/>
                    <a:pt x="16" y="106"/>
                  </a:cubicBezTo>
                  <a:cubicBezTo>
                    <a:pt x="27" y="128"/>
                    <a:pt x="42" y="139"/>
                    <a:pt x="61" y="139"/>
                  </a:cubicBezTo>
                  <a:cubicBezTo>
                    <a:pt x="68" y="139"/>
                    <a:pt x="79" y="139"/>
                    <a:pt x="95" y="132"/>
                  </a:cubicBezTo>
                  <a:cubicBezTo>
                    <a:pt x="102" y="125"/>
                    <a:pt x="113" y="128"/>
                    <a:pt x="124" y="125"/>
                  </a:cubicBezTo>
                  <a:cubicBezTo>
                    <a:pt x="166" y="94"/>
                    <a:pt x="173" y="61"/>
                    <a:pt x="124" y="31"/>
                  </a:cubicBezTo>
                  <a:cubicBezTo>
                    <a:pt x="113" y="23"/>
                    <a:pt x="105" y="13"/>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8" name="Google Shape;48288;p44"/>
            <p:cNvSpPr/>
            <p:nvPr/>
          </p:nvSpPr>
          <p:spPr>
            <a:xfrm>
              <a:off x="-5153606" y="-1643126"/>
              <a:ext cx="8404" cy="9216"/>
            </a:xfrm>
            <a:custGeom>
              <a:avLst/>
              <a:gdLst/>
              <a:ahLst/>
              <a:cxnLst/>
              <a:rect l="l" t="t" r="r" b="b"/>
              <a:pathLst>
                <a:path w="176" h="193" extrusionOk="0">
                  <a:moveTo>
                    <a:pt x="131" y="1"/>
                  </a:moveTo>
                  <a:cubicBezTo>
                    <a:pt x="109" y="1"/>
                    <a:pt x="86" y="1"/>
                    <a:pt x="86" y="35"/>
                  </a:cubicBezTo>
                  <a:cubicBezTo>
                    <a:pt x="101" y="68"/>
                    <a:pt x="79" y="91"/>
                    <a:pt x="57" y="106"/>
                  </a:cubicBezTo>
                  <a:lnTo>
                    <a:pt x="53" y="110"/>
                  </a:lnTo>
                  <a:cubicBezTo>
                    <a:pt x="45" y="110"/>
                    <a:pt x="41" y="94"/>
                    <a:pt x="41" y="83"/>
                  </a:cubicBezTo>
                  <a:cubicBezTo>
                    <a:pt x="0" y="94"/>
                    <a:pt x="19" y="117"/>
                    <a:pt x="31" y="136"/>
                  </a:cubicBezTo>
                  <a:cubicBezTo>
                    <a:pt x="53" y="162"/>
                    <a:pt x="75" y="192"/>
                    <a:pt x="112" y="192"/>
                  </a:cubicBezTo>
                  <a:cubicBezTo>
                    <a:pt x="131" y="173"/>
                    <a:pt x="176" y="184"/>
                    <a:pt x="172" y="139"/>
                  </a:cubicBezTo>
                  <a:cubicBezTo>
                    <a:pt x="117" y="87"/>
                    <a:pt x="112" y="68"/>
                    <a:pt x="165" y="27"/>
                  </a:cubicBezTo>
                  <a:cubicBezTo>
                    <a:pt x="157" y="20"/>
                    <a:pt x="146" y="13"/>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9" name="Google Shape;48289;p44"/>
            <p:cNvSpPr/>
            <p:nvPr/>
          </p:nvSpPr>
          <p:spPr>
            <a:xfrm>
              <a:off x="-5335294" y="-1629374"/>
              <a:ext cx="11269" cy="6828"/>
            </a:xfrm>
            <a:custGeom>
              <a:avLst/>
              <a:gdLst/>
              <a:ahLst/>
              <a:cxnLst/>
              <a:rect l="l" t="t" r="r" b="b"/>
              <a:pathLst>
                <a:path w="236" h="143" extrusionOk="0">
                  <a:moveTo>
                    <a:pt x="127" y="1"/>
                  </a:moveTo>
                  <a:cubicBezTo>
                    <a:pt x="120" y="1"/>
                    <a:pt x="112" y="5"/>
                    <a:pt x="104" y="8"/>
                  </a:cubicBezTo>
                  <a:cubicBezTo>
                    <a:pt x="104" y="46"/>
                    <a:pt x="90" y="75"/>
                    <a:pt x="45" y="75"/>
                  </a:cubicBezTo>
                  <a:lnTo>
                    <a:pt x="37" y="75"/>
                  </a:lnTo>
                  <a:cubicBezTo>
                    <a:pt x="23" y="75"/>
                    <a:pt x="7" y="79"/>
                    <a:pt x="0" y="94"/>
                  </a:cubicBezTo>
                  <a:cubicBezTo>
                    <a:pt x="11" y="91"/>
                    <a:pt x="23" y="91"/>
                    <a:pt x="33" y="91"/>
                  </a:cubicBezTo>
                  <a:lnTo>
                    <a:pt x="68" y="91"/>
                  </a:lnTo>
                  <a:cubicBezTo>
                    <a:pt x="78" y="94"/>
                    <a:pt x="90" y="94"/>
                    <a:pt x="101" y="94"/>
                  </a:cubicBezTo>
                  <a:cubicBezTo>
                    <a:pt x="116" y="94"/>
                    <a:pt x="131" y="94"/>
                    <a:pt x="142" y="87"/>
                  </a:cubicBezTo>
                  <a:lnTo>
                    <a:pt x="149" y="87"/>
                  </a:lnTo>
                  <a:cubicBezTo>
                    <a:pt x="157" y="87"/>
                    <a:pt x="164" y="94"/>
                    <a:pt x="168" y="101"/>
                  </a:cubicBezTo>
                  <a:cubicBezTo>
                    <a:pt x="172" y="117"/>
                    <a:pt x="157" y="124"/>
                    <a:pt x="146" y="132"/>
                  </a:cubicBezTo>
                  <a:cubicBezTo>
                    <a:pt x="168" y="139"/>
                    <a:pt x="183" y="143"/>
                    <a:pt x="199" y="143"/>
                  </a:cubicBezTo>
                  <a:cubicBezTo>
                    <a:pt x="225" y="143"/>
                    <a:pt x="228" y="117"/>
                    <a:pt x="235" y="46"/>
                  </a:cubicBezTo>
                  <a:cubicBezTo>
                    <a:pt x="228" y="39"/>
                    <a:pt x="225" y="34"/>
                    <a:pt x="216" y="31"/>
                  </a:cubicBezTo>
                  <a:cubicBezTo>
                    <a:pt x="187" y="27"/>
                    <a:pt x="161"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0" name="Google Shape;48290;p44"/>
            <p:cNvSpPr/>
            <p:nvPr/>
          </p:nvSpPr>
          <p:spPr>
            <a:xfrm>
              <a:off x="-5630724" y="-1870654"/>
              <a:ext cx="6637" cy="9454"/>
            </a:xfrm>
            <a:custGeom>
              <a:avLst/>
              <a:gdLst/>
              <a:ahLst/>
              <a:cxnLst/>
              <a:rect l="l" t="t" r="r" b="b"/>
              <a:pathLst>
                <a:path w="139" h="198" extrusionOk="0">
                  <a:moveTo>
                    <a:pt x="87" y="0"/>
                  </a:moveTo>
                  <a:cubicBezTo>
                    <a:pt x="68" y="0"/>
                    <a:pt x="53" y="30"/>
                    <a:pt x="34" y="37"/>
                  </a:cubicBezTo>
                  <a:cubicBezTo>
                    <a:pt x="19" y="41"/>
                    <a:pt x="4" y="49"/>
                    <a:pt x="1" y="63"/>
                  </a:cubicBezTo>
                  <a:cubicBezTo>
                    <a:pt x="1" y="68"/>
                    <a:pt x="4" y="68"/>
                    <a:pt x="8" y="68"/>
                  </a:cubicBezTo>
                  <a:cubicBezTo>
                    <a:pt x="11" y="68"/>
                    <a:pt x="19" y="63"/>
                    <a:pt x="23" y="63"/>
                  </a:cubicBezTo>
                  <a:lnTo>
                    <a:pt x="42" y="63"/>
                  </a:lnTo>
                  <a:cubicBezTo>
                    <a:pt x="53" y="63"/>
                    <a:pt x="56" y="68"/>
                    <a:pt x="56" y="78"/>
                  </a:cubicBezTo>
                  <a:cubicBezTo>
                    <a:pt x="45" y="104"/>
                    <a:pt x="97" y="146"/>
                    <a:pt x="38" y="157"/>
                  </a:cubicBezTo>
                  <a:cubicBezTo>
                    <a:pt x="49" y="172"/>
                    <a:pt x="64" y="198"/>
                    <a:pt x="83" y="198"/>
                  </a:cubicBezTo>
                  <a:cubicBezTo>
                    <a:pt x="87" y="198"/>
                    <a:pt x="94" y="194"/>
                    <a:pt x="97" y="194"/>
                  </a:cubicBezTo>
                  <a:cubicBezTo>
                    <a:pt x="123" y="183"/>
                    <a:pt x="135" y="157"/>
                    <a:pt x="132" y="127"/>
                  </a:cubicBezTo>
                  <a:cubicBezTo>
                    <a:pt x="132" y="116"/>
                    <a:pt x="139" y="108"/>
                    <a:pt x="139" y="97"/>
                  </a:cubicBezTo>
                  <a:cubicBezTo>
                    <a:pt x="132" y="63"/>
                    <a:pt x="132" y="26"/>
                    <a:pt x="106" y="4"/>
                  </a:cubicBezTo>
                  <a:cubicBezTo>
                    <a:pt x="97" y="0"/>
                    <a:pt x="94"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1" name="Google Shape;48291;p44"/>
            <p:cNvSpPr/>
            <p:nvPr/>
          </p:nvSpPr>
          <p:spPr>
            <a:xfrm>
              <a:off x="-5323357" y="-1867264"/>
              <a:ext cx="10028" cy="6303"/>
            </a:xfrm>
            <a:custGeom>
              <a:avLst/>
              <a:gdLst/>
              <a:ahLst/>
              <a:cxnLst/>
              <a:rect l="l" t="t" r="r" b="b"/>
              <a:pathLst>
                <a:path w="210" h="132" extrusionOk="0">
                  <a:moveTo>
                    <a:pt x="123" y="0"/>
                  </a:moveTo>
                  <a:cubicBezTo>
                    <a:pt x="97" y="0"/>
                    <a:pt x="71" y="4"/>
                    <a:pt x="45" y="4"/>
                  </a:cubicBezTo>
                  <a:cubicBezTo>
                    <a:pt x="30" y="19"/>
                    <a:pt x="16" y="30"/>
                    <a:pt x="1" y="41"/>
                  </a:cubicBezTo>
                  <a:lnTo>
                    <a:pt x="1" y="56"/>
                  </a:lnTo>
                  <a:cubicBezTo>
                    <a:pt x="27" y="67"/>
                    <a:pt x="56" y="78"/>
                    <a:pt x="68" y="109"/>
                  </a:cubicBezTo>
                  <a:cubicBezTo>
                    <a:pt x="75" y="123"/>
                    <a:pt x="83" y="131"/>
                    <a:pt x="90" y="131"/>
                  </a:cubicBezTo>
                  <a:cubicBezTo>
                    <a:pt x="97" y="131"/>
                    <a:pt x="109" y="123"/>
                    <a:pt x="116" y="112"/>
                  </a:cubicBezTo>
                  <a:lnTo>
                    <a:pt x="116" y="109"/>
                  </a:lnTo>
                  <a:cubicBezTo>
                    <a:pt x="90" y="86"/>
                    <a:pt x="75" y="59"/>
                    <a:pt x="75" y="26"/>
                  </a:cubicBezTo>
                  <a:lnTo>
                    <a:pt x="75" y="26"/>
                  </a:lnTo>
                  <a:cubicBezTo>
                    <a:pt x="101" y="45"/>
                    <a:pt x="113" y="71"/>
                    <a:pt x="116" y="104"/>
                  </a:cubicBezTo>
                  <a:cubicBezTo>
                    <a:pt x="120" y="104"/>
                    <a:pt x="120" y="101"/>
                    <a:pt x="123" y="101"/>
                  </a:cubicBezTo>
                  <a:cubicBezTo>
                    <a:pt x="132" y="93"/>
                    <a:pt x="135" y="90"/>
                    <a:pt x="142" y="90"/>
                  </a:cubicBezTo>
                  <a:cubicBezTo>
                    <a:pt x="158" y="90"/>
                    <a:pt x="168" y="116"/>
                    <a:pt x="184" y="123"/>
                  </a:cubicBezTo>
                  <a:cubicBezTo>
                    <a:pt x="187" y="119"/>
                    <a:pt x="191" y="119"/>
                    <a:pt x="199" y="119"/>
                  </a:cubicBezTo>
                  <a:cubicBezTo>
                    <a:pt x="210" y="112"/>
                    <a:pt x="210" y="101"/>
                    <a:pt x="210" y="90"/>
                  </a:cubicBezTo>
                  <a:cubicBezTo>
                    <a:pt x="199" y="41"/>
                    <a:pt x="161" y="19"/>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2" name="Google Shape;48292;p44"/>
            <p:cNvSpPr/>
            <p:nvPr/>
          </p:nvSpPr>
          <p:spPr>
            <a:xfrm>
              <a:off x="-5276562" y="-2043844"/>
              <a:ext cx="9120" cy="6160"/>
            </a:xfrm>
            <a:custGeom>
              <a:avLst/>
              <a:gdLst/>
              <a:ahLst/>
              <a:cxnLst/>
              <a:rect l="l" t="t" r="r" b="b"/>
              <a:pathLst>
                <a:path w="191" h="129" extrusionOk="0">
                  <a:moveTo>
                    <a:pt x="26" y="1"/>
                  </a:moveTo>
                  <a:cubicBezTo>
                    <a:pt x="15" y="5"/>
                    <a:pt x="4" y="8"/>
                    <a:pt x="0" y="20"/>
                  </a:cubicBezTo>
                  <a:cubicBezTo>
                    <a:pt x="0" y="27"/>
                    <a:pt x="4" y="39"/>
                    <a:pt x="11" y="39"/>
                  </a:cubicBezTo>
                  <a:cubicBezTo>
                    <a:pt x="56" y="39"/>
                    <a:pt x="59" y="79"/>
                    <a:pt x="82" y="101"/>
                  </a:cubicBezTo>
                  <a:cubicBezTo>
                    <a:pt x="94" y="113"/>
                    <a:pt x="101" y="128"/>
                    <a:pt x="116" y="128"/>
                  </a:cubicBezTo>
                  <a:cubicBezTo>
                    <a:pt x="120" y="128"/>
                    <a:pt x="127" y="128"/>
                    <a:pt x="130" y="120"/>
                  </a:cubicBezTo>
                  <a:cubicBezTo>
                    <a:pt x="157" y="101"/>
                    <a:pt x="190" y="87"/>
                    <a:pt x="183" y="49"/>
                  </a:cubicBezTo>
                  <a:cubicBezTo>
                    <a:pt x="175" y="27"/>
                    <a:pt x="164" y="5"/>
                    <a:pt x="135" y="5"/>
                  </a:cubicBezTo>
                  <a:cubicBezTo>
                    <a:pt x="112" y="5"/>
                    <a:pt x="94" y="8"/>
                    <a:pt x="71" y="8"/>
                  </a:cubicBezTo>
                  <a:cubicBezTo>
                    <a:pt x="56" y="8"/>
                    <a:pt x="41"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3" name="Google Shape;48293;p44"/>
            <p:cNvSpPr/>
            <p:nvPr/>
          </p:nvSpPr>
          <p:spPr>
            <a:xfrm>
              <a:off x="-5240893" y="-1978140"/>
              <a:ext cx="10600" cy="6112"/>
            </a:xfrm>
            <a:custGeom>
              <a:avLst/>
              <a:gdLst/>
              <a:ahLst/>
              <a:cxnLst/>
              <a:rect l="l" t="t" r="r" b="b"/>
              <a:pathLst>
                <a:path w="222" h="128" extrusionOk="0">
                  <a:moveTo>
                    <a:pt x="79" y="0"/>
                  </a:moveTo>
                  <a:cubicBezTo>
                    <a:pt x="64" y="0"/>
                    <a:pt x="53" y="12"/>
                    <a:pt x="27" y="42"/>
                  </a:cubicBezTo>
                  <a:cubicBezTo>
                    <a:pt x="1" y="71"/>
                    <a:pt x="16" y="98"/>
                    <a:pt x="11" y="128"/>
                  </a:cubicBezTo>
                  <a:lnTo>
                    <a:pt x="27" y="128"/>
                  </a:lnTo>
                  <a:cubicBezTo>
                    <a:pt x="64" y="128"/>
                    <a:pt x="53" y="71"/>
                    <a:pt x="90" y="68"/>
                  </a:cubicBezTo>
                  <a:lnTo>
                    <a:pt x="94" y="68"/>
                  </a:lnTo>
                  <a:cubicBezTo>
                    <a:pt x="109" y="68"/>
                    <a:pt x="116" y="79"/>
                    <a:pt x="128" y="86"/>
                  </a:cubicBezTo>
                  <a:cubicBezTo>
                    <a:pt x="135" y="98"/>
                    <a:pt x="146" y="109"/>
                    <a:pt x="158" y="109"/>
                  </a:cubicBezTo>
                  <a:cubicBezTo>
                    <a:pt x="165" y="109"/>
                    <a:pt x="168" y="105"/>
                    <a:pt x="176" y="102"/>
                  </a:cubicBezTo>
                  <a:lnTo>
                    <a:pt x="187" y="102"/>
                  </a:lnTo>
                  <a:cubicBezTo>
                    <a:pt x="202" y="102"/>
                    <a:pt x="206" y="124"/>
                    <a:pt x="218" y="128"/>
                  </a:cubicBezTo>
                  <a:cubicBezTo>
                    <a:pt x="218" y="86"/>
                    <a:pt x="221" y="45"/>
                    <a:pt x="165" y="45"/>
                  </a:cubicBezTo>
                  <a:lnTo>
                    <a:pt x="154" y="45"/>
                  </a:lnTo>
                  <a:cubicBezTo>
                    <a:pt x="146" y="45"/>
                    <a:pt x="139" y="34"/>
                    <a:pt x="132" y="26"/>
                  </a:cubicBezTo>
                  <a:cubicBezTo>
                    <a:pt x="106" y="8"/>
                    <a:pt x="90"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4" name="Google Shape;48294;p44"/>
            <p:cNvSpPr/>
            <p:nvPr/>
          </p:nvSpPr>
          <p:spPr>
            <a:xfrm>
              <a:off x="-5508818" y="-1915301"/>
              <a:ext cx="7926" cy="6112"/>
            </a:xfrm>
            <a:custGeom>
              <a:avLst/>
              <a:gdLst/>
              <a:ahLst/>
              <a:cxnLst/>
              <a:rect l="l" t="t" r="r" b="b"/>
              <a:pathLst>
                <a:path w="166" h="128" extrusionOk="0">
                  <a:moveTo>
                    <a:pt x="94" y="0"/>
                  </a:moveTo>
                  <a:cubicBezTo>
                    <a:pt x="87" y="0"/>
                    <a:pt x="75" y="0"/>
                    <a:pt x="68" y="4"/>
                  </a:cubicBezTo>
                  <a:cubicBezTo>
                    <a:pt x="34" y="11"/>
                    <a:pt x="1" y="30"/>
                    <a:pt x="15" y="78"/>
                  </a:cubicBezTo>
                  <a:cubicBezTo>
                    <a:pt x="23" y="109"/>
                    <a:pt x="46" y="128"/>
                    <a:pt x="79" y="128"/>
                  </a:cubicBezTo>
                  <a:cubicBezTo>
                    <a:pt x="87" y="128"/>
                    <a:pt x="94" y="128"/>
                    <a:pt x="105" y="123"/>
                  </a:cubicBezTo>
                  <a:cubicBezTo>
                    <a:pt x="120" y="120"/>
                    <a:pt x="135" y="113"/>
                    <a:pt x="146" y="105"/>
                  </a:cubicBezTo>
                  <a:cubicBezTo>
                    <a:pt x="165" y="61"/>
                    <a:pt x="132" y="3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5" name="Google Shape;48295;p44"/>
            <p:cNvSpPr/>
            <p:nvPr/>
          </p:nvSpPr>
          <p:spPr>
            <a:xfrm>
              <a:off x="-5022054" y="-1773913"/>
              <a:ext cx="7354" cy="9120"/>
            </a:xfrm>
            <a:custGeom>
              <a:avLst/>
              <a:gdLst/>
              <a:ahLst/>
              <a:cxnLst/>
              <a:rect l="l" t="t" r="r" b="b"/>
              <a:pathLst>
                <a:path w="154" h="191" extrusionOk="0">
                  <a:moveTo>
                    <a:pt x="60" y="0"/>
                  </a:moveTo>
                  <a:cubicBezTo>
                    <a:pt x="38" y="0"/>
                    <a:pt x="19" y="7"/>
                    <a:pt x="4" y="22"/>
                  </a:cubicBezTo>
                  <a:lnTo>
                    <a:pt x="4" y="38"/>
                  </a:lnTo>
                  <a:cubicBezTo>
                    <a:pt x="0" y="93"/>
                    <a:pt x="19" y="142"/>
                    <a:pt x="49" y="190"/>
                  </a:cubicBezTo>
                  <a:cubicBezTo>
                    <a:pt x="64" y="187"/>
                    <a:pt x="71" y="172"/>
                    <a:pt x="79" y="161"/>
                  </a:cubicBezTo>
                  <a:cubicBezTo>
                    <a:pt x="83" y="145"/>
                    <a:pt x="90" y="142"/>
                    <a:pt x="102" y="142"/>
                  </a:cubicBezTo>
                  <a:cubicBezTo>
                    <a:pt x="109" y="142"/>
                    <a:pt x="116" y="145"/>
                    <a:pt x="124" y="153"/>
                  </a:cubicBezTo>
                  <a:cubicBezTo>
                    <a:pt x="146" y="153"/>
                    <a:pt x="154" y="138"/>
                    <a:pt x="154" y="119"/>
                  </a:cubicBezTo>
                  <a:lnTo>
                    <a:pt x="154" y="105"/>
                  </a:lnTo>
                  <a:lnTo>
                    <a:pt x="135" y="105"/>
                  </a:lnTo>
                  <a:cubicBezTo>
                    <a:pt x="120" y="105"/>
                    <a:pt x="109" y="101"/>
                    <a:pt x="102" y="83"/>
                  </a:cubicBezTo>
                  <a:cubicBezTo>
                    <a:pt x="98" y="64"/>
                    <a:pt x="94" y="48"/>
                    <a:pt x="71" y="48"/>
                  </a:cubicBezTo>
                  <a:cubicBezTo>
                    <a:pt x="0" y="41"/>
                    <a:pt x="64" y="1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6" name="Google Shape;48296;p44"/>
            <p:cNvSpPr/>
            <p:nvPr/>
          </p:nvSpPr>
          <p:spPr>
            <a:xfrm>
              <a:off x="-5246814" y="-1963480"/>
              <a:ext cx="13991" cy="13036"/>
            </a:xfrm>
            <a:custGeom>
              <a:avLst/>
              <a:gdLst/>
              <a:ahLst/>
              <a:cxnLst/>
              <a:rect l="l" t="t" r="r" b="b"/>
              <a:pathLst>
                <a:path w="293" h="273" extrusionOk="0">
                  <a:moveTo>
                    <a:pt x="38" y="0"/>
                  </a:moveTo>
                  <a:lnTo>
                    <a:pt x="38" y="4"/>
                  </a:lnTo>
                  <a:cubicBezTo>
                    <a:pt x="16" y="41"/>
                    <a:pt x="42" y="86"/>
                    <a:pt x="20" y="123"/>
                  </a:cubicBezTo>
                  <a:cubicBezTo>
                    <a:pt x="1" y="154"/>
                    <a:pt x="16" y="164"/>
                    <a:pt x="50" y="180"/>
                  </a:cubicBezTo>
                  <a:cubicBezTo>
                    <a:pt x="95" y="195"/>
                    <a:pt x="158" y="190"/>
                    <a:pt x="188" y="250"/>
                  </a:cubicBezTo>
                  <a:cubicBezTo>
                    <a:pt x="195" y="262"/>
                    <a:pt x="211" y="273"/>
                    <a:pt x="225" y="273"/>
                  </a:cubicBezTo>
                  <a:cubicBezTo>
                    <a:pt x="240" y="273"/>
                    <a:pt x="256" y="262"/>
                    <a:pt x="263" y="243"/>
                  </a:cubicBezTo>
                  <a:cubicBezTo>
                    <a:pt x="270" y="228"/>
                    <a:pt x="282" y="217"/>
                    <a:pt x="292" y="206"/>
                  </a:cubicBezTo>
                  <a:lnTo>
                    <a:pt x="292" y="206"/>
                  </a:lnTo>
                  <a:cubicBezTo>
                    <a:pt x="278" y="209"/>
                    <a:pt x="263" y="213"/>
                    <a:pt x="248" y="213"/>
                  </a:cubicBezTo>
                  <a:cubicBezTo>
                    <a:pt x="173" y="213"/>
                    <a:pt x="113" y="164"/>
                    <a:pt x="38" y="145"/>
                  </a:cubicBezTo>
                  <a:cubicBezTo>
                    <a:pt x="35" y="142"/>
                    <a:pt x="35" y="142"/>
                    <a:pt x="31" y="142"/>
                  </a:cubicBezTo>
                  <a:lnTo>
                    <a:pt x="38" y="142"/>
                  </a:lnTo>
                  <a:cubicBezTo>
                    <a:pt x="68" y="131"/>
                    <a:pt x="109" y="135"/>
                    <a:pt x="68" y="90"/>
                  </a:cubicBezTo>
                  <a:cubicBezTo>
                    <a:pt x="50" y="67"/>
                    <a:pt x="50" y="3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7" name="Google Shape;48297;p44"/>
            <p:cNvSpPr/>
            <p:nvPr/>
          </p:nvSpPr>
          <p:spPr>
            <a:xfrm>
              <a:off x="-5133598" y="-1796069"/>
              <a:ext cx="10553" cy="10553"/>
            </a:xfrm>
            <a:custGeom>
              <a:avLst/>
              <a:gdLst/>
              <a:ahLst/>
              <a:cxnLst/>
              <a:rect l="l" t="t" r="r" b="b"/>
              <a:pathLst>
                <a:path w="221" h="221" extrusionOk="0">
                  <a:moveTo>
                    <a:pt x="150" y="0"/>
                  </a:moveTo>
                  <a:lnTo>
                    <a:pt x="150" y="0"/>
                  </a:lnTo>
                  <a:cubicBezTo>
                    <a:pt x="157" y="49"/>
                    <a:pt x="164" y="102"/>
                    <a:pt x="109" y="138"/>
                  </a:cubicBezTo>
                  <a:cubicBezTo>
                    <a:pt x="79" y="105"/>
                    <a:pt x="15" y="94"/>
                    <a:pt x="26" y="26"/>
                  </a:cubicBezTo>
                  <a:lnTo>
                    <a:pt x="26" y="26"/>
                  </a:lnTo>
                  <a:cubicBezTo>
                    <a:pt x="0" y="57"/>
                    <a:pt x="4" y="102"/>
                    <a:pt x="30" y="120"/>
                  </a:cubicBezTo>
                  <a:cubicBezTo>
                    <a:pt x="83" y="157"/>
                    <a:pt x="138" y="191"/>
                    <a:pt x="198" y="221"/>
                  </a:cubicBezTo>
                  <a:lnTo>
                    <a:pt x="202" y="217"/>
                  </a:lnTo>
                  <a:cubicBezTo>
                    <a:pt x="195" y="206"/>
                    <a:pt x="191" y="191"/>
                    <a:pt x="183" y="183"/>
                  </a:cubicBezTo>
                  <a:cubicBezTo>
                    <a:pt x="153" y="154"/>
                    <a:pt x="157" y="131"/>
                    <a:pt x="191" y="109"/>
                  </a:cubicBezTo>
                  <a:cubicBezTo>
                    <a:pt x="195" y="94"/>
                    <a:pt x="206" y="83"/>
                    <a:pt x="221" y="76"/>
                  </a:cubicBezTo>
                  <a:cubicBezTo>
                    <a:pt x="206" y="41"/>
                    <a:pt x="179" y="19"/>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8" name="Google Shape;48298;p44"/>
            <p:cNvSpPr/>
            <p:nvPr/>
          </p:nvSpPr>
          <p:spPr>
            <a:xfrm>
              <a:off x="-5255552" y="-2008843"/>
              <a:ext cx="9025" cy="18049"/>
            </a:xfrm>
            <a:custGeom>
              <a:avLst/>
              <a:gdLst/>
              <a:ahLst/>
              <a:cxnLst/>
              <a:rect l="l" t="t" r="r" b="b"/>
              <a:pathLst>
                <a:path w="189" h="378" extrusionOk="0">
                  <a:moveTo>
                    <a:pt x="180" y="1"/>
                  </a:moveTo>
                  <a:cubicBezTo>
                    <a:pt x="154" y="1"/>
                    <a:pt x="128" y="5"/>
                    <a:pt x="102" y="5"/>
                  </a:cubicBezTo>
                  <a:cubicBezTo>
                    <a:pt x="143" y="79"/>
                    <a:pt x="135" y="153"/>
                    <a:pt x="102" y="229"/>
                  </a:cubicBezTo>
                  <a:cubicBezTo>
                    <a:pt x="94" y="251"/>
                    <a:pt x="64" y="243"/>
                    <a:pt x="57" y="262"/>
                  </a:cubicBezTo>
                  <a:cubicBezTo>
                    <a:pt x="54" y="310"/>
                    <a:pt x="1" y="333"/>
                    <a:pt x="1" y="378"/>
                  </a:cubicBezTo>
                  <a:cubicBezTo>
                    <a:pt x="38" y="345"/>
                    <a:pt x="76" y="310"/>
                    <a:pt x="113" y="277"/>
                  </a:cubicBezTo>
                  <a:cubicBezTo>
                    <a:pt x="139" y="251"/>
                    <a:pt x="154" y="221"/>
                    <a:pt x="147" y="180"/>
                  </a:cubicBezTo>
                  <a:cubicBezTo>
                    <a:pt x="143" y="162"/>
                    <a:pt x="143" y="139"/>
                    <a:pt x="158" y="120"/>
                  </a:cubicBezTo>
                  <a:cubicBezTo>
                    <a:pt x="173" y="105"/>
                    <a:pt x="169" y="91"/>
                    <a:pt x="154" y="72"/>
                  </a:cubicBezTo>
                  <a:cubicBezTo>
                    <a:pt x="125" y="41"/>
                    <a:pt x="151" y="49"/>
                    <a:pt x="169" y="41"/>
                  </a:cubicBezTo>
                  <a:cubicBezTo>
                    <a:pt x="188" y="34"/>
                    <a:pt x="180" y="15"/>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9" name="Google Shape;48299;p44"/>
            <p:cNvSpPr/>
            <p:nvPr/>
          </p:nvSpPr>
          <p:spPr>
            <a:xfrm>
              <a:off x="-5602169" y="-2139296"/>
              <a:ext cx="7926" cy="8213"/>
            </a:xfrm>
            <a:custGeom>
              <a:avLst/>
              <a:gdLst/>
              <a:ahLst/>
              <a:cxnLst/>
              <a:rect l="l" t="t" r="r" b="b"/>
              <a:pathLst>
                <a:path w="166" h="172" extrusionOk="0">
                  <a:moveTo>
                    <a:pt x="162" y="26"/>
                  </a:moveTo>
                  <a:lnTo>
                    <a:pt x="162" y="26"/>
                  </a:lnTo>
                  <a:cubicBezTo>
                    <a:pt x="162" y="30"/>
                    <a:pt x="165" y="33"/>
                    <a:pt x="165" y="37"/>
                  </a:cubicBezTo>
                  <a:cubicBezTo>
                    <a:pt x="165" y="33"/>
                    <a:pt x="165" y="30"/>
                    <a:pt x="162" y="26"/>
                  </a:cubicBezTo>
                  <a:close/>
                  <a:moveTo>
                    <a:pt x="79" y="0"/>
                  </a:moveTo>
                  <a:cubicBezTo>
                    <a:pt x="75" y="15"/>
                    <a:pt x="64" y="30"/>
                    <a:pt x="68" y="49"/>
                  </a:cubicBezTo>
                  <a:cubicBezTo>
                    <a:pt x="86" y="68"/>
                    <a:pt x="64" y="78"/>
                    <a:pt x="53" y="78"/>
                  </a:cubicBezTo>
                  <a:cubicBezTo>
                    <a:pt x="31" y="75"/>
                    <a:pt x="38" y="52"/>
                    <a:pt x="34" y="37"/>
                  </a:cubicBezTo>
                  <a:lnTo>
                    <a:pt x="1" y="37"/>
                  </a:lnTo>
                  <a:cubicBezTo>
                    <a:pt x="8" y="52"/>
                    <a:pt x="23" y="68"/>
                    <a:pt x="12" y="86"/>
                  </a:cubicBezTo>
                  <a:cubicBezTo>
                    <a:pt x="1" y="116"/>
                    <a:pt x="12" y="138"/>
                    <a:pt x="27" y="164"/>
                  </a:cubicBezTo>
                  <a:cubicBezTo>
                    <a:pt x="31" y="164"/>
                    <a:pt x="38" y="164"/>
                    <a:pt x="41" y="161"/>
                  </a:cubicBezTo>
                  <a:cubicBezTo>
                    <a:pt x="49" y="157"/>
                    <a:pt x="57" y="154"/>
                    <a:pt x="64" y="154"/>
                  </a:cubicBezTo>
                  <a:cubicBezTo>
                    <a:pt x="79" y="154"/>
                    <a:pt x="91" y="168"/>
                    <a:pt x="105" y="172"/>
                  </a:cubicBezTo>
                  <a:cubicBezTo>
                    <a:pt x="113" y="168"/>
                    <a:pt x="117" y="161"/>
                    <a:pt x="120" y="157"/>
                  </a:cubicBezTo>
                  <a:cubicBezTo>
                    <a:pt x="124" y="135"/>
                    <a:pt x="131" y="112"/>
                    <a:pt x="136" y="94"/>
                  </a:cubicBezTo>
                  <a:cubicBezTo>
                    <a:pt x="105" y="90"/>
                    <a:pt x="94" y="78"/>
                    <a:pt x="117" y="56"/>
                  </a:cubicBezTo>
                  <a:cubicBezTo>
                    <a:pt x="127" y="41"/>
                    <a:pt x="146" y="45"/>
                    <a:pt x="162" y="41"/>
                  </a:cubicBezTo>
                  <a:lnTo>
                    <a:pt x="162" y="26"/>
                  </a:lnTo>
                  <a:lnTo>
                    <a:pt x="158" y="26"/>
                  </a:lnTo>
                  <a:cubicBezTo>
                    <a:pt x="127" y="26"/>
                    <a:pt x="105" y="1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0" name="Google Shape;48300;p44"/>
            <p:cNvSpPr/>
            <p:nvPr/>
          </p:nvSpPr>
          <p:spPr>
            <a:xfrm>
              <a:off x="-5199828" y="-1659504"/>
              <a:ext cx="6637" cy="8595"/>
            </a:xfrm>
            <a:custGeom>
              <a:avLst/>
              <a:gdLst/>
              <a:ahLst/>
              <a:cxnLst/>
              <a:rect l="l" t="t" r="r" b="b"/>
              <a:pathLst>
                <a:path w="139" h="180" extrusionOk="0">
                  <a:moveTo>
                    <a:pt x="71" y="8"/>
                  </a:moveTo>
                  <a:cubicBezTo>
                    <a:pt x="49" y="15"/>
                    <a:pt x="22" y="0"/>
                    <a:pt x="8" y="30"/>
                  </a:cubicBezTo>
                  <a:cubicBezTo>
                    <a:pt x="53" y="75"/>
                    <a:pt x="53" y="75"/>
                    <a:pt x="0" y="123"/>
                  </a:cubicBezTo>
                  <a:cubicBezTo>
                    <a:pt x="12" y="142"/>
                    <a:pt x="26" y="157"/>
                    <a:pt x="38" y="172"/>
                  </a:cubicBezTo>
                  <a:cubicBezTo>
                    <a:pt x="41" y="180"/>
                    <a:pt x="49" y="180"/>
                    <a:pt x="53" y="180"/>
                  </a:cubicBezTo>
                  <a:cubicBezTo>
                    <a:pt x="57" y="180"/>
                    <a:pt x="64" y="176"/>
                    <a:pt x="67" y="168"/>
                  </a:cubicBezTo>
                  <a:cubicBezTo>
                    <a:pt x="75" y="157"/>
                    <a:pt x="79" y="142"/>
                    <a:pt x="86" y="135"/>
                  </a:cubicBezTo>
                  <a:cubicBezTo>
                    <a:pt x="138" y="78"/>
                    <a:pt x="138" y="45"/>
                    <a:pt x="75" y="11"/>
                  </a:cubicBezTo>
                  <a:cubicBezTo>
                    <a:pt x="71" y="11"/>
                    <a:pt x="71" y="8"/>
                    <a:pt x="71"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1" name="Google Shape;48301;p44"/>
            <p:cNvSpPr/>
            <p:nvPr/>
          </p:nvSpPr>
          <p:spPr>
            <a:xfrm>
              <a:off x="-5500605" y="-1835701"/>
              <a:ext cx="6303" cy="7353"/>
            </a:xfrm>
            <a:custGeom>
              <a:avLst/>
              <a:gdLst/>
              <a:ahLst/>
              <a:cxnLst/>
              <a:rect l="l" t="t" r="r" b="b"/>
              <a:pathLst>
                <a:path w="132" h="154" extrusionOk="0">
                  <a:moveTo>
                    <a:pt x="67" y="0"/>
                  </a:moveTo>
                  <a:cubicBezTo>
                    <a:pt x="60" y="0"/>
                    <a:pt x="50" y="4"/>
                    <a:pt x="41" y="8"/>
                  </a:cubicBezTo>
                  <a:cubicBezTo>
                    <a:pt x="12" y="16"/>
                    <a:pt x="0" y="34"/>
                    <a:pt x="5" y="64"/>
                  </a:cubicBezTo>
                  <a:cubicBezTo>
                    <a:pt x="12" y="94"/>
                    <a:pt x="5" y="124"/>
                    <a:pt x="23" y="154"/>
                  </a:cubicBezTo>
                  <a:cubicBezTo>
                    <a:pt x="60" y="143"/>
                    <a:pt x="83" y="121"/>
                    <a:pt x="102" y="98"/>
                  </a:cubicBezTo>
                  <a:cubicBezTo>
                    <a:pt x="131" y="64"/>
                    <a:pt x="102" y="38"/>
                    <a:pt x="90" y="12"/>
                  </a:cubicBezTo>
                  <a:cubicBezTo>
                    <a:pt x="83" y="4"/>
                    <a:pt x="7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2" name="Google Shape;48302;p44"/>
            <p:cNvSpPr/>
            <p:nvPr/>
          </p:nvSpPr>
          <p:spPr>
            <a:xfrm>
              <a:off x="-5523955" y="-1963146"/>
              <a:ext cx="5539" cy="7210"/>
            </a:xfrm>
            <a:custGeom>
              <a:avLst/>
              <a:gdLst/>
              <a:ahLst/>
              <a:cxnLst/>
              <a:rect l="l" t="t" r="r" b="b"/>
              <a:pathLst>
                <a:path w="116" h="151" extrusionOk="0">
                  <a:moveTo>
                    <a:pt x="49" y="0"/>
                  </a:moveTo>
                  <a:cubicBezTo>
                    <a:pt x="0" y="16"/>
                    <a:pt x="15" y="64"/>
                    <a:pt x="4" y="94"/>
                  </a:cubicBezTo>
                  <a:cubicBezTo>
                    <a:pt x="7" y="124"/>
                    <a:pt x="11" y="150"/>
                    <a:pt x="45" y="150"/>
                  </a:cubicBezTo>
                  <a:cubicBezTo>
                    <a:pt x="82" y="150"/>
                    <a:pt x="116" y="116"/>
                    <a:pt x="116" y="86"/>
                  </a:cubicBezTo>
                  <a:cubicBezTo>
                    <a:pt x="112" y="53"/>
                    <a:pt x="75"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3" name="Google Shape;48303;p44"/>
            <p:cNvSpPr/>
            <p:nvPr/>
          </p:nvSpPr>
          <p:spPr>
            <a:xfrm>
              <a:off x="-5078256" y="-1610990"/>
              <a:ext cx="8786" cy="7210"/>
            </a:xfrm>
            <a:custGeom>
              <a:avLst/>
              <a:gdLst/>
              <a:ahLst/>
              <a:cxnLst/>
              <a:rect l="l" t="t" r="r" b="b"/>
              <a:pathLst>
                <a:path w="184" h="151" extrusionOk="0">
                  <a:moveTo>
                    <a:pt x="123" y="1"/>
                  </a:moveTo>
                  <a:cubicBezTo>
                    <a:pt x="109" y="1"/>
                    <a:pt x="93" y="12"/>
                    <a:pt x="75" y="20"/>
                  </a:cubicBezTo>
                  <a:cubicBezTo>
                    <a:pt x="52" y="35"/>
                    <a:pt x="26" y="42"/>
                    <a:pt x="0" y="57"/>
                  </a:cubicBezTo>
                  <a:cubicBezTo>
                    <a:pt x="11" y="80"/>
                    <a:pt x="30" y="87"/>
                    <a:pt x="33" y="109"/>
                  </a:cubicBezTo>
                  <a:cubicBezTo>
                    <a:pt x="33" y="135"/>
                    <a:pt x="52" y="151"/>
                    <a:pt x="78" y="151"/>
                  </a:cubicBezTo>
                  <a:lnTo>
                    <a:pt x="82" y="151"/>
                  </a:lnTo>
                  <a:cubicBezTo>
                    <a:pt x="75" y="139"/>
                    <a:pt x="71" y="132"/>
                    <a:pt x="64" y="125"/>
                  </a:cubicBezTo>
                  <a:cubicBezTo>
                    <a:pt x="52" y="113"/>
                    <a:pt x="41" y="98"/>
                    <a:pt x="52" y="83"/>
                  </a:cubicBezTo>
                  <a:cubicBezTo>
                    <a:pt x="56" y="75"/>
                    <a:pt x="59" y="75"/>
                    <a:pt x="64" y="75"/>
                  </a:cubicBezTo>
                  <a:cubicBezTo>
                    <a:pt x="71" y="75"/>
                    <a:pt x="78" y="80"/>
                    <a:pt x="86" y="83"/>
                  </a:cubicBezTo>
                  <a:lnTo>
                    <a:pt x="97" y="83"/>
                  </a:lnTo>
                  <a:cubicBezTo>
                    <a:pt x="109" y="83"/>
                    <a:pt x="119" y="80"/>
                    <a:pt x="131" y="72"/>
                  </a:cubicBezTo>
                  <a:lnTo>
                    <a:pt x="131" y="72"/>
                  </a:lnTo>
                  <a:cubicBezTo>
                    <a:pt x="138" y="102"/>
                    <a:pt x="104" y="109"/>
                    <a:pt x="112" y="132"/>
                  </a:cubicBezTo>
                  <a:cubicBezTo>
                    <a:pt x="127" y="128"/>
                    <a:pt x="142" y="125"/>
                    <a:pt x="149" y="109"/>
                  </a:cubicBezTo>
                  <a:cubicBezTo>
                    <a:pt x="164" y="80"/>
                    <a:pt x="183" y="49"/>
                    <a:pt x="161" y="20"/>
                  </a:cubicBezTo>
                  <a:cubicBezTo>
                    <a:pt x="149" y="8"/>
                    <a:pt x="138" y="1"/>
                    <a:pt x="1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4" name="Google Shape;48304;p44"/>
            <p:cNvSpPr/>
            <p:nvPr/>
          </p:nvSpPr>
          <p:spPr>
            <a:xfrm>
              <a:off x="-5302108" y="-1668958"/>
              <a:ext cx="8595" cy="9311"/>
            </a:xfrm>
            <a:custGeom>
              <a:avLst/>
              <a:gdLst/>
              <a:ahLst/>
              <a:cxnLst/>
              <a:rect l="l" t="t" r="r" b="b"/>
              <a:pathLst>
                <a:path w="180" h="195" extrusionOk="0">
                  <a:moveTo>
                    <a:pt x="60" y="0"/>
                  </a:moveTo>
                  <a:cubicBezTo>
                    <a:pt x="34" y="0"/>
                    <a:pt x="15" y="7"/>
                    <a:pt x="1" y="22"/>
                  </a:cubicBezTo>
                  <a:lnTo>
                    <a:pt x="1" y="26"/>
                  </a:lnTo>
                  <a:cubicBezTo>
                    <a:pt x="27" y="45"/>
                    <a:pt x="60" y="26"/>
                    <a:pt x="82" y="49"/>
                  </a:cubicBezTo>
                  <a:lnTo>
                    <a:pt x="82" y="52"/>
                  </a:lnTo>
                  <a:cubicBezTo>
                    <a:pt x="113" y="71"/>
                    <a:pt x="116" y="97"/>
                    <a:pt x="97" y="123"/>
                  </a:cubicBezTo>
                  <a:cubicBezTo>
                    <a:pt x="82" y="145"/>
                    <a:pt x="71" y="168"/>
                    <a:pt x="75" y="195"/>
                  </a:cubicBezTo>
                  <a:cubicBezTo>
                    <a:pt x="158" y="153"/>
                    <a:pt x="180" y="101"/>
                    <a:pt x="139" y="38"/>
                  </a:cubicBezTo>
                  <a:cubicBezTo>
                    <a:pt x="123" y="15"/>
                    <a:pt x="90"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5" name="Google Shape;48305;p44"/>
            <p:cNvSpPr/>
            <p:nvPr/>
          </p:nvSpPr>
          <p:spPr>
            <a:xfrm>
              <a:off x="-5254072" y="-1938889"/>
              <a:ext cx="7544" cy="8977"/>
            </a:xfrm>
            <a:custGeom>
              <a:avLst/>
              <a:gdLst/>
              <a:ahLst/>
              <a:cxnLst/>
              <a:rect l="l" t="t" r="r" b="b"/>
              <a:pathLst>
                <a:path w="158" h="188" extrusionOk="0">
                  <a:moveTo>
                    <a:pt x="68" y="1"/>
                  </a:moveTo>
                  <a:cubicBezTo>
                    <a:pt x="52" y="1"/>
                    <a:pt x="37" y="8"/>
                    <a:pt x="37" y="20"/>
                  </a:cubicBezTo>
                  <a:cubicBezTo>
                    <a:pt x="26" y="68"/>
                    <a:pt x="0" y="124"/>
                    <a:pt x="45" y="188"/>
                  </a:cubicBezTo>
                  <a:cubicBezTo>
                    <a:pt x="49" y="128"/>
                    <a:pt x="86" y="113"/>
                    <a:pt x="116" y="94"/>
                  </a:cubicBezTo>
                  <a:cubicBezTo>
                    <a:pt x="157" y="68"/>
                    <a:pt x="127" y="42"/>
                    <a:pt x="112" y="20"/>
                  </a:cubicBezTo>
                  <a:cubicBezTo>
                    <a:pt x="101" y="8"/>
                    <a:pt x="82"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6" name="Google Shape;48306;p44"/>
            <p:cNvSpPr/>
            <p:nvPr/>
          </p:nvSpPr>
          <p:spPr>
            <a:xfrm>
              <a:off x="-5456723" y="-1840142"/>
              <a:ext cx="10266" cy="8929"/>
            </a:xfrm>
            <a:custGeom>
              <a:avLst/>
              <a:gdLst/>
              <a:ahLst/>
              <a:cxnLst/>
              <a:rect l="l" t="t" r="r" b="b"/>
              <a:pathLst>
                <a:path w="215" h="187" extrusionOk="0">
                  <a:moveTo>
                    <a:pt x="102" y="0"/>
                  </a:moveTo>
                  <a:cubicBezTo>
                    <a:pt x="87" y="0"/>
                    <a:pt x="73" y="4"/>
                    <a:pt x="61" y="12"/>
                  </a:cubicBezTo>
                  <a:cubicBezTo>
                    <a:pt x="16" y="38"/>
                    <a:pt x="1" y="83"/>
                    <a:pt x="28" y="138"/>
                  </a:cubicBezTo>
                  <a:cubicBezTo>
                    <a:pt x="46" y="172"/>
                    <a:pt x="57" y="187"/>
                    <a:pt x="76" y="187"/>
                  </a:cubicBezTo>
                  <a:cubicBezTo>
                    <a:pt x="87" y="187"/>
                    <a:pt x="102" y="179"/>
                    <a:pt x="125" y="172"/>
                  </a:cubicBezTo>
                  <a:lnTo>
                    <a:pt x="102" y="172"/>
                  </a:lnTo>
                  <a:cubicBezTo>
                    <a:pt x="87" y="172"/>
                    <a:pt x="73" y="169"/>
                    <a:pt x="61" y="150"/>
                  </a:cubicBezTo>
                  <a:cubicBezTo>
                    <a:pt x="42" y="124"/>
                    <a:pt x="28" y="93"/>
                    <a:pt x="46" y="57"/>
                  </a:cubicBezTo>
                  <a:cubicBezTo>
                    <a:pt x="57" y="38"/>
                    <a:pt x="73" y="34"/>
                    <a:pt x="87" y="34"/>
                  </a:cubicBezTo>
                  <a:lnTo>
                    <a:pt x="99" y="34"/>
                  </a:lnTo>
                  <a:cubicBezTo>
                    <a:pt x="140" y="38"/>
                    <a:pt x="158" y="67"/>
                    <a:pt x="169" y="101"/>
                  </a:cubicBezTo>
                  <a:cubicBezTo>
                    <a:pt x="185" y="142"/>
                    <a:pt x="125" y="138"/>
                    <a:pt x="125" y="172"/>
                  </a:cubicBezTo>
                  <a:cubicBezTo>
                    <a:pt x="203" y="138"/>
                    <a:pt x="214" y="109"/>
                    <a:pt x="173" y="38"/>
                  </a:cubicBezTo>
                  <a:cubicBezTo>
                    <a:pt x="158" y="12"/>
                    <a:pt x="132" y="0"/>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7" name="Google Shape;48307;p44"/>
            <p:cNvSpPr/>
            <p:nvPr/>
          </p:nvSpPr>
          <p:spPr>
            <a:xfrm>
              <a:off x="-5217304" y="-1779118"/>
              <a:ext cx="6637" cy="5253"/>
            </a:xfrm>
            <a:custGeom>
              <a:avLst/>
              <a:gdLst/>
              <a:ahLst/>
              <a:cxnLst/>
              <a:rect l="l" t="t" r="r" b="b"/>
              <a:pathLst>
                <a:path w="139" h="110" extrusionOk="0">
                  <a:moveTo>
                    <a:pt x="41" y="0"/>
                  </a:moveTo>
                  <a:cubicBezTo>
                    <a:pt x="15" y="0"/>
                    <a:pt x="0" y="19"/>
                    <a:pt x="0" y="38"/>
                  </a:cubicBezTo>
                  <a:cubicBezTo>
                    <a:pt x="4" y="90"/>
                    <a:pt x="38" y="109"/>
                    <a:pt x="90" y="109"/>
                  </a:cubicBezTo>
                  <a:lnTo>
                    <a:pt x="101" y="109"/>
                  </a:lnTo>
                  <a:cubicBezTo>
                    <a:pt x="138" y="109"/>
                    <a:pt x="138" y="87"/>
                    <a:pt x="135" y="64"/>
                  </a:cubicBezTo>
                  <a:cubicBezTo>
                    <a:pt x="135" y="38"/>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8" name="Google Shape;48308;p44"/>
            <p:cNvSpPr/>
            <p:nvPr/>
          </p:nvSpPr>
          <p:spPr>
            <a:xfrm>
              <a:off x="-5229098" y="-1799125"/>
              <a:ext cx="10410" cy="5635"/>
            </a:xfrm>
            <a:custGeom>
              <a:avLst/>
              <a:gdLst/>
              <a:ahLst/>
              <a:cxnLst/>
              <a:rect l="l" t="t" r="r" b="b"/>
              <a:pathLst>
                <a:path w="218" h="118" extrusionOk="0">
                  <a:moveTo>
                    <a:pt x="94" y="1"/>
                  </a:moveTo>
                  <a:cubicBezTo>
                    <a:pt x="75" y="1"/>
                    <a:pt x="56" y="5"/>
                    <a:pt x="42" y="12"/>
                  </a:cubicBezTo>
                  <a:cubicBezTo>
                    <a:pt x="0" y="38"/>
                    <a:pt x="0" y="76"/>
                    <a:pt x="4" y="117"/>
                  </a:cubicBezTo>
                  <a:cubicBezTo>
                    <a:pt x="23" y="113"/>
                    <a:pt x="34" y="109"/>
                    <a:pt x="26" y="87"/>
                  </a:cubicBezTo>
                  <a:cubicBezTo>
                    <a:pt x="19" y="61"/>
                    <a:pt x="38" y="45"/>
                    <a:pt x="56" y="38"/>
                  </a:cubicBezTo>
                  <a:lnTo>
                    <a:pt x="64" y="38"/>
                  </a:lnTo>
                  <a:cubicBezTo>
                    <a:pt x="78" y="38"/>
                    <a:pt x="86" y="57"/>
                    <a:pt x="90" y="68"/>
                  </a:cubicBezTo>
                  <a:cubicBezTo>
                    <a:pt x="109" y="95"/>
                    <a:pt x="131" y="102"/>
                    <a:pt x="161" y="105"/>
                  </a:cubicBezTo>
                  <a:cubicBezTo>
                    <a:pt x="173" y="76"/>
                    <a:pt x="217" y="42"/>
                    <a:pt x="168" y="19"/>
                  </a:cubicBezTo>
                  <a:cubicBezTo>
                    <a:pt x="146" y="12"/>
                    <a:pt x="120"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9" name="Google Shape;48309;p44"/>
            <p:cNvSpPr/>
            <p:nvPr/>
          </p:nvSpPr>
          <p:spPr>
            <a:xfrm>
              <a:off x="-5558621" y="-2134139"/>
              <a:ext cx="6303" cy="9884"/>
            </a:xfrm>
            <a:custGeom>
              <a:avLst/>
              <a:gdLst/>
              <a:ahLst/>
              <a:cxnLst/>
              <a:rect l="l" t="t" r="r" b="b"/>
              <a:pathLst>
                <a:path w="132" h="207" extrusionOk="0">
                  <a:moveTo>
                    <a:pt x="53" y="1"/>
                  </a:moveTo>
                  <a:cubicBezTo>
                    <a:pt x="38" y="1"/>
                    <a:pt x="26" y="4"/>
                    <a:pt x="16" y="15"/>
                  </a:cubicBezTo>
                  <a:cubicBezTo>
                    <a:pt x="0" y="34"/>
                    <a:pt x="12" y="49"/>
                    <a:pt x="26" y="60"/>
                  </a:cubicBezTo>
                  <a:cubicBezTo>
                    <a:pt x="49" y="82"/>
                    <a:pt x="38" y="113"/>
                    <a:pt x="45" y="135"/>
                  </a:cubicBezTo>
                  <a:cubicBezTo>
                    <a:pt x="57" y="169"/>
                    <a:pt x="68" y="206"/>
                    <a:pt x="105" y="206"/>
                  </a:cubicBezTo>
                  <a:cubicBezTo>
                    <a:pt x="113" y="206"/>
                    <a:pt x="121" y="203"/>
                    <a:pt x="128" y="203"/>
                  </a:cubicBezTo>
                  <a:cubicBezTo>
                    <a:pt x="102" y="187"/>
                    <a:pt x="87" y="176"/>
                    <a:pt x="79" y="135"/>
                  </a:cubicBezTo>
                  <a:cubicBezTo>
                    <a:pt x="71" y="79"/>
                    <a:pt x="105" y="56"/>
                    <a:pt x="131" y="27"/>
                  </a:cubicBezTo>
                  <a:cubicBezTo>
                    <a:pt x="109" y="19"/>
                    <a:pt x="90" y="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0" name="Google Shape;48310;p44"/>
            <p:cNvSpPr/>
            <p:nvPr/>
          </p:nvSpPr>
          <p:spPr>
            <a:xfrm>
              <a:off x="-5184452" y="-1674688"/>
              <a:ext cx="8929" cy="7735"/>
            </a:xfrm>
            <a:custGeom>
              <a:avLst/>
              <a:gdLst/>
              <a:ahLst/>
              <a:cxnLst/>
              <a:rect l="l" t="t" r="r" b="b"/>
              <a:pathLst>
                <a:path w="187" h="162" extrusionOk="0">
                  <a:moveTo>
                    <a:pt x="0" y="1"/>
                  </a:moveTo>
                  <a:cubicBezTo>
                    <a:pt x="4" y="79"/>
                    <a:pt x="41" y="127"/>
                    <a:pt x="112" y="158"/>
                  </a:cubicBezTo>
                  <a:cubicBezTo>
                    <a:pt x="119" y="161"/>
                    <a:pt x="127" y="161"/>
                    <a:pt x="135" y="161"/>
                  </a:cubicBezTo>
                  <a:cubicBezTo>
                    <a:pt x="145" y="161"/>
                    <a:pt x="157" y="158"/>
                    <a:pt x="164" y="150"/>
                  </a:cubicBezTo>
                  <a:cubicBezTo>
                    <a:pt x="187" y="131"/>
                    <a:pt x="164" y="116"/>
                    <a:pt x="161" y="101"/>
                  </a:cubicBezTo>
                  <a:cubicBezTo>
                    <a:pt x="149" y="105"/>
                    <a:pt x="138" y="105"/>
                    <a:pt x="130" y="105"/>
                  </a:cubicBezTo>
                  <a:cubicBezTo>
                    <a:pt x="90" y="105"/>
                    <a:pt x="71" y="75"/>
                    <a:pt x="59" y="30"/>
                  </a:cubicBezTo>
                  <a:cubicBezTo>
                    <a:pt x="59" y="34"/>
                    <a:pt x="56" y="34"/>
                    <a:pt x="52" y="34"/>
                  </a:cubicBezTo>
                  <a:cubicBezTo>
                    <a:pt x="41" y="34"/>
                    <a:pt x="33" y="27"/>
                    <a:pt x="26" y="15"/>
                  </a:cubicBezTo>
                  <a:cubicBezTo>
                    <a:pt x="23" y="8"/>
                    <a:pt x="14"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1" name="Google Shape;48311;p44"/>
            <p:cNvSpPr/>
            <p:nvPr/>
          </p:nvSpPr>
          <p:spPr>
            <a:xfrm>
              <a:off x="-5132882" y="-1796594"/>
              <a:ext cx="7163" cy="7163"/>
            </a:xfrm>
            <a:custGeom>
              <a:avLst/>
              <a:gdLst/>
              <a:ahLst/>
              <a:cxnLst/>
              <a:rect l="l" t="t" r="r" b="b"/>
              <a:pathLst>
                <a:path w="150" h="150" extrusionOk="0">
                  <a:moveTo>
                    <a:pt x="23" y="0"/>
                  </a:moveTo>
                  <a:lnTo>
                    <a:pt x="23" y="0"/>
                  </a:lnTo>
                  <a:cubicBezTo>
                    <a:pt x="19" y="8"/>
                    <a:pt x="11" y="11"/>
                    <a:pt x="11" y="23"/>
                  </a:cubicBezTo>
                  <a:cubicBezTo>
                    <a:pt x="15" y="15"/>
                    <a:pt x="19" y="8"/>
                    <a:pt x="23" y="0"/>
                  </a:cubicBezTo>
                  <a:close/>
                  <a:moveTo>
                    <a:pt x="68" y="0"/>
                  </a:moveTo>
                  <a:cubicBezTo>
                    <a:pt x="45" y="0"/>
                    <a:pt x="26" y="8"/>
                    <a:pt x="11" y="23"/>
                  </a:cubicBezTo>
                  <a:lnTo>
                    <a:pt x="11" y="37"/>
                  </a:lnTo>
                  <a:cubicBezTo>
                    <a:pt x="0" y="105"/>
                    <a:pt x="64" y="116"/>
                    <a:pt x="94" y="149"/>
                  </a:cubicBezTo>
                  <a:cubicBezTo>
                    <a:pt x="149" y="113"/>
                    <a:pt x="142" y="60"/>
                    <a:pt x="135" y="11"/>
                  </a:cubicBezTo>
                  <a:lnTo>
                    <a:pt x="120" y="11"/>
                  </a:lnTo>
                  <a:cubicBezTo>
                    <a:pt x="120" y="34"/>
                    <a:pt x="123" y="56"/>
                    <a:pt x="123" y="78"/>
                  </a:cubicBezTo>
                  <a:cubicBezTo>
                    <a:pt x="94" y="56"/>
                    <a:pt x="56" y="45"/>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2" name="Google Shape;48312;p44"/>
            <p:cNvSpPr/>
            <p:nvPr/>
          </p:nvSpPr>
          <p:spPr>
            <a:xfrm>
              <a:off x="-5115931" y="-1907279"/>
              <a:ext cx="9311" cy="11317"/>
            </a:xfrm>
            <a:custGeom>
              <a:avLst/>
              <a:gdLst/>
              <a:ahLst/>
              <a:cxnLst/>
              <a:rect l="l" t="t" r="r" b="b"/>
              <a:pathLst>
                <a:path w="195" h="237" extrusionOk="0">
                  <a:moveTo>
                    <a:pt x="34" y="0"/>
                  </a:moveTo>
                  <a:cubicBezTo>
                    <a:pt x="15" y="45"/>
                    <a:pt x="41" y="86"/>
                    <a:pt x="27" y="128"/>
                  </a:cubicBezTo>
                  <a:cubicBezTo>
                    <a:pt x="1" y="188"/>
                    <a:pt x="68" y="198"/>
                    <a:pt x="82" y="236"/>
                  </a:cubicBezTo>
                  <a:cubicBezTo>
                    <a:pt x="82" y="224"/>
                    <a:pt x="79" y="214"/>
                    <a:pt x="79" y="202"/>
                  </a:cubicBezTo>
                  <a:cubicBezTo>
                    <a:pt x="68" y="184"/>
                    <a:pt x="56" y="165"/>
                    <a:pt x="60" y="139"/>
                  </a:cubicBezTo>
                  <a:cubicBezTo>
                    <a:pt x="53" y="112"/>
                    <a:pt x="86" y="83"/>
                    <a:pt x="56" y="50"/>
                  </a:cubicBezTo>
                  <a:lnTo>
                    <a:pt x="56" y="50"/>
                  </a:lnTo>
                  <a:cubicBezTo>
                    <a:pt x="63" y="53"/>
                    <a:pt x="75" y="53"/>
                    <a:pt x="82" y="53"/>
                  </a:cubicBezTo>
                  <a:lnTo>
                    <a:pt x="105" y="53"/>
                  </a:lnTo>
                  <a:cubicBezTo>
                    <a:pt x="123" y="53"/>
                    <a:pt x="135" y="57"/>
                    <a:pt x="150" y="72"/>
                  </a:cubicBezTo>
                  <a:cubicBezTo>
                    <a:pt x="165" y="72"/>
                    <a:pt x="180" y="67"/>
                    <a:pt x="194" y="67"/>
                  </a:cubicBezTo>
                  <a:cubicBezTo>
                    <a:pt x="153" y="19"/>
                    <a:pt x="86" y="31"/>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3" name="Google Shape;48313;p44"/>
            <p:cNvSpPr/>
            <p:nvPr/>
          </p:nvSpPr>
          <p:spPr>
            <a:xfrm>
              <a:off x="-5112206" y="-1901740"/>
              <a:ext cx="7736" cy="6112"/>
            </a:xfrm>
            <a:custGeom>
              <a:avLst/>
              <a:gdLst/>
              <a:ahLst/>
              <a:cxnLst/>
              <a:rect l="l" t="t" r="r" b="b"/>
              <a:pathLst>
                <a:path w="162" h="128" extrusionOk="0">
                  <a:moveTo>
                    <a:pt x="142" y="1"/>
                  </a:moveTo>
                  <a:cubicBezTo>
                    <a:pt x="139" y="1"/>
                    <a:pt x="135" y="4"/>
                    <a:pt x="135" y="4"/>
                  </a:cubicBezTo>
                  <a:cubicBezTo>
                    <a:pt x="120" y="34"/>
                    <a:pt x="109" y="60"/>
                    <a:pt x="72" y="60"/>
                  </a:cubicBezTo>
                  <a:lnTo>
                    <a:pt x="61" y="60"/>
                  </a:lnTo>
                  <a:cubicBezTo>
                    <a:pt x="42" y="60"/>
                    <a:pt x="19" y="79"/>
                    <a:pt x="1" y="86"/>
                  </a:cubicBezTo>
                  <a:cubicBezTo>
                    <a:pt x="1" y="98"/>
                    <a:pt x="4" y="108"/>
                    <a:pt x="4" y="120"/>
                  </a:cubicBezTo>
                  <a:cubicBezTo>
                    <a:pt x="23" y="127"/>
                    <a:pt x="45" y="127"/>
                    <a:pt x="64" y="127"/>
                  </a:cubicBezTo>
                  <a:lnTo>
                    <a:pt x="132" y="127"/>
                  </a:lnTo>
                  <a:cubicBezTo>
                    <a:pt x="150" y="113"/>
                    <a:pt x="150" y="91"/>
                    <a:pt x="161" y="75"/>
                  </a:cubicBezTo>
                  <a:cubicBezTo>
                    <a:pt x="158" y="49"/>
                    <a:pt x="158" y="2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4" name="Google Shape;48314;p44"/>
            <p:cNvSpPr/>
            <p:nvPr/>
          </p:nvSpPr>
          <p:spPr>
            <a:xfrm>
              <a:off x="-5566452" y="-1814118"/>
              <a:ext cx="8595" cy="5969"/>
            </a:xfrm>
            <a:custGeom>
              <a:avLst/>
              <a:gdLst/>
              <a:ahLst/>
              <a:cxnLst/>
              <a:rect l="l" t="t" r="r" b="b"/>
              <a:pathLst>
                <a:path w="180" h="125" extrusionOk="0">
                  <a:moveTo>
                    <a:pt x="26" y="1"/>
                  </a:moveTo>
                  <a:cubicBezTo>
                    <a:pt x="0" y="31"/>
                    <a:pt x="23" y="64"/>
                    <a:pt x="19" y="98"/>
                  </a:cubicBezTo>
                  <a:cubicBezTo>
                    <a:pt x="30" y="117"/>
                    <a:pt x="45" y="124"/>
                    <a:pt x="64" y="124"/>
                  </a:cubicBezTo>
                  <a:lnTo>
                    <a:pt x="71" y="124"/>
                  </a:lnTo>
                  <a:cubicBezTo>
                    <a:pt x="86" y="121"/>
                    <a:pt x="105" y="117"/>
                    <a:pt x="120" y="105"/>
                  </a:cubicBezTo>
                  <a:cubicBezTo>
                    <a:pt x="161" y="83"/>
                    <a:pt x="180" y="50"/>
                    <a:pt x="138" y="9"/>
                  </a:cubicBezTo>
                  <a:lnTo>
                    <a:pt x="138" y="9"/>
                  </a:lnTo>
                  <a:cubicBezTo>
                    <a:pt x="112" y="38"/>
                    <a:pt x="94" y="53"/>
                    <a:pt x="78" y="53"/>
                  </a:cubicBezTo>
                  <a:cubicBezTo>
                    <a:pt x="60" y="53"/>
                    <a:pt x="45" y="35"/>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5" name="Google Shape;48315;p44"/>
            <p:cNvSpPr/>
            <p:nvPr/>
          </p:nvSpPr>
          <p:spPr>
            <a:xfrm>
              <a:off x="-5330137" y="-1781410"/>
              <a:ext cx="5205" cy="7879"/>
            </a:xfrm>
            <a:custGeom>
              <a:avLst/>
              <a:gdLst/>
              <a:ahLst/>
              <a:cxnLst/>
              <a:rect l="l" t="t" r="r" b="b"/>
              <a:pathLst>
                <a:path w="109" h="165" extrusionOk="0">
                  <a:moveTo>
                    <a:pt x="72" y="0"/>
                  </a:moveTo>
                  <a:cubicBezTo>
                    <a:pt x="64" y="0"/>
                    <a:pt x="56" y="0"/>
                    <a:pt x="46" y="4"/>
                  </a:cubicBezTo>
                  <a:cubicBezTo>
                    <a:pt x="27" y="4"/>
                    <a:pt x="1" y="11"/>
                    <a:pt x="12" y="33"/>
                  </a:cubicBezTo>
                  <a:cubicBezTo>
                    <a:pt x="38" y="78"/>
                    <a:pt x="15" y="119"/>
                    <a:pt x="19" y="164"/>
                  </a:cubicBezTo>
                  <a:cubicBezTo>
                    <a:pt x="34" y="157"/>
                    <a:pt x="46" y="142"/>
                    <a:pt x="64" y="142"/>
                  </a:cubicBezTo>
                  <a:cubicBezTo>
                    <a:pt x="75" y="127"/>
                    <a:pt x="82" y="112"/>
                    <a:pt x="94" y="93"/>
                  </a:cubicBezTo>
                  <a:cubicBezTo>
                    <a:pt x="101" y="71"/>
                    <a:pt x="108" y="52"/>
                    <a:pt x="101" y="26"/>
                  </a:cubicBezTo>
                  <a:cubicBezTo>
                    <a:pt x="98" y="4"/>
                    <a:pt x="86"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6" name="Google Shape;48316;p44"/>
            <p:cNvSpPr/>
            <p:nvPr/>
          </p:nvSpPr>
          <p:spPr>
            <a:xfrm>
              <a:off x="-5598254" y="-1946195"/>
              <a:ext cx="13609" cy="7544"/>
            </a:xfrm>
            <a:custGeom>
              <a:avLst/>
              <a:gdLst/>
              <a:ahLst/>
              <a:cxnLst/>
              <a:rect l="l" t="t" r="r" b="b"/>
              <a:pathLst>
                <a:path w="285" h="158" extrusionOk="0">
                  <a:moveTo>
                    <a:pt x="211" y="1"/>
                  </a:moveTo>
                  <a:cubicBezTo>
                    <a:pt x="251" y="45"/>
                    <a:pt x="244" y="87"/>
                    <a:pt x="206" y="128"/>
                  </a:cubicBezTo>
                  <a:cubicBezTo>
                    <a:pt x="192" y="132"/>
                    <a:pt x="176" y="132"/>
                    <a:pt x="161" y="132"/>
                  </a:cubicBezTo>
                  <a:cubicBezTo>
                    <a:pt x="143" y="132"/>
                    <a:pt x="128" y="132"/>
                    <a:pt x="109" y="120"/>
                  </a:cubicBezTo>
                  <a:cubicBezTo>
                    <a:pt x="38" y="113"/>
                    <a:pt x="35" y="109"/>
                    <a:pt x="54" y="16"/>
                  </a:cubicBezTo>
                  <a:lnTo>
                    <a:pt x="54" y="12"/>
                  </a:lnTo>
                  <a:lnTo>
                    <a:pt x="54" y="12"/>
                  </a:lnTo>
                  <a:cubicBezTo>
                    <a:pt x="1" y="87"/>
                    <a:pt x="12" y="124"/>
                    <a:pt x="90" y="139"/>
                  </a:cubicBezTo>
                  <a:cubicBezTo>
                    <a:pt x="128" y="150"/>
                    <a:pt x="161" y="147"/>
                    <a:pt x="199" y="158"/>
                  </a:cubicBezTo>
                  <a:lnTo>
                    <a:pt x="214" y="158"/>
                  </a:lnTo>
                  <a:cubicBezTo>
                    <a:pt x="237" y="158"/>
                    <a:pt x="251" y="142"/>
                    <a:pt x="251" y="116"/>
                  </a:cubicBezTo>
                  <a:cubicBezTo>
                    <a:pt x="251" y="97"/>
                    <a:pt x="255" y="80"/>
                    <a:pt x="263" y="61"/>
                  </a:cubicBezTo>
                  <a:cubicBezTo>
                    <a:pt x="285" y="12"/>
                    <a:pt x="263" y="1"/>
                    <a:pt x="2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7" name="Google Shape;48317;p44"/>
            <p:cNvSpPr/>
            <p:nvPr/>
          </p:nvSpPr>
          <p:spPr>
            <a:xfrm>
              <a:off x="-5585027" y="-2055065"/>
              <a:ext cx="7354" cy="10410"/>
            </a:xfrm>
            <a:custGeom>
              <a:avLst/>
              <a:gdLst/>
              <a:ahLst/>
              <a:cxnLst/>
              <a:rect l="l" t="t" r="r" b="b"/>
              <a:pathLst>
                <a:path w="154" h="218" extrusionOk="0">
                  <a:moveTo>
                    <a:pt x="79" y="0"/>
                  </a:moveTo>
                  <a:cubicBezTo>
                    <a:pt x="72" y="0"/>
                    <a:pt x="60" y="8"/>
                    <a:pt x="53" y="19"/>
                  </a:cubicBezTo>
                  <a:cubicBezTo>
                    <a:pt x="46" y="31"/>
                    <a:pt x="34" y="31"/>
                    <a:pt x="19" y="31"/>
                  </a:cubicBezTo>
                  <a:lnTo>
                    <a:pt x="1" y="31"/>
                  </a:lnTo>
                  <a:cubicBezTo>
                    <a:pt x="49" y="53"/>
                    <a:pt x="101" y="64"/>
                    <a:pt x="101" y="135"/>
                  </a:cubicBezTo>
                  <a:cubicBezTo>
                    <a:pt x="101" y="169"/>
                    <a:pt x="68" y="188"/>
                    <a:pt x="79" y="217"/>
                  </a:cubicBezTo>
                  <a:cubicBezTo>
                    <a:pt x="150" y="195"/>
                    <a:pt x="120" y="124"/>
                    <a:pt x="139" y="83"/>
                  </a:cubicBezTo>
                  <a:cubicBezTo>
                    <a:pt x="153" y="53"/>
                    <a:pt x="139" y="34"/>
                    <a:pt x="117" y="22"/>
                  </a:cubicBezTo>
                  <a:cubicBezTo>
                    <a:pt x="101" y="15"/>
                    <a:pt x="91"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8" name="Google Shape;48318;p44"/>
            <p:cNvSpPr/>
            <p:nvPr/>
          </p:nvSpPr>
          <p:spPr>
            <a:xfrm>
              <a:off x="-5310178" y="-1718236"/>
              <a:ext cx="7544" cy="6637"/>
            </a:xfrm>
            <a:custGeom>
              <a:avLst/>
              <a:gdLst/>
              <a:ahLst/>
              <a:cxnLst/>
              <a:rect l="l" t="t" r="r" b="b"/>
              <a:pathLst>
                <a:path w="158" h="139" extrusionOk="0">
                  <a:moveTo>
                    <a:pt x="80" y="23"/>
                  </a:moveTo>
                  <a:cubicBezTo>
                    <a:pt x="99" y="23"/>
                    <a:pt x="106" y="38"/>
                    <a:pt x="106" y="52"/>
                  </a:cubicBezTo>
                  <a:cubicBezTo>
                    <a:pt x="106" y="68"/>
                    <a:pt x="102" y="83"/>
                    <a:pt x="83" y="83"/>
                  </a:cubicBezTo>
                  <a:lnTo>
                    <a:pt x="80" y="83"/>
                  </a:lnTo>
                  <a:cubicBezTo>
                    <a:pt x="65" y="83"/>
                    <a:pt x="39" y="78"/>
                    <a:pt x="39" y="56"/>
                  </a:cubicBezTo>
                  <a:cubicBezTo>
                    <a:pt x="39" y="34"/>
                    <a:pt x="61" y="30"/>
                    <a:pt x="80" y="23"/>
                  </a:cubicBezTo>
                  <a:close/>
                  <a:moveTo>
                    <a:pt x="72" y="0"/>
                  </a:moveTo>
                  <a:cubicBezTo>
                    <a:pt x="42" y="11"/>
                    <a:pt x="4" y="19"/>
                    <a:pt x="1" y="64"/>
                  </a:cubicBezTo>
                  <a:cubicBezTo>
                    <a:pt x="4" y="86"/>
                    <a:pt x="68" y="139"/>
                    <a:pt x="91" y="139"/>
                  </a:cubicBezTo>
                  <a:lnTo>
                    <a:pt x="94" y="139"/>
                  </a:lnTo>
                  <a:cubicBezTo>
                    <a:pt x="147" y="123"/>
                    <a:pt x="117" y="68"/>
                    <a:pt x="147" y="38"/>
                  </a:cubicBezTo>
                  <a:cubicBezTo>
                    <a:pt x="158" y="30"/>
                    <a:pt x="113"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9" name="Google Shape;48319;p44"/>
            <p:cNvSpPr/>
            <p:nvPr/>
          </p:nvSpPr>
          <p:spPr>
            <a:xfrm>
              <a:off x="-5296044" y="-1808197"/>
              <a:ext cx="7736" cy="11985"/>
            </a:xfrm>
            <a:custGeom>
              <a:avLst/>
              <a:gdLst/>
              <a:ahLst/>
              <a:cxnLst/>
              <a:rect l="l" t="t" r="r" b="b"/>
              <a:pathLst>
                <a:path w="162" h="251" extrusionOk="0">
                  <a:moveTo>
                    <a:pt x="0" y="16"/>
                  </a:moveTo>
                  <a:lnTo>
                    <a:pt x="0" y="19"/>
                  </a:lnTo>
                  <a:cubicBezTo>
                    <a:pt x="0" y="23"/>
                    <a:pt x="5" y="26"/>
                    <a:pt x="8" y="30"/>
                  </a:cubicBezTo>
                  <a:cubicBezTo>
                    <a:pt x="19" y="45"/>
                    <a:pt x="38" y="49"/>
                    <a:pt x="53" y="64"/>
                  </a:cubicBezTo>
                  <a:cubicBezTo>
                    <a:pt x="79" y="90"/>
                    <a:pt x="53" y="146"/>
                    <a:pt x="109" y="154"/>
                  </a:cubicBezTo>
                  <a:cubicBezTo>
                    <a:pt x="117" y="154"/>
                    <a:pt x="105" y="168"/>
                    <a:pt x="101" y="173"/>
                  </a:cubicBezTo>
                  <a:cubicBezTo>
                    <a:pt x="83" y="199"/>
                    <a:pt x="98" y="225"/>
                    <a:pt x="94" y="251"/>
                  </a:cubicBezTo>
                  <a:lnTo>
                    <a:pt x="98" y="247"/>
                  </a:lnTo>
                  <a:cubicBezTo>
                    <a:pt x="112" y="240"/>
                    <a:pt x="105" y="217"/>
                    <a:pt x="117" y="206"/>
                  </a:cubicBezTo>
                  <a:cubicBezTo>
                    <a:pt x="162" y="164"/>
                    <a:pt x="120" y="120"/>
                    <a:pt x="120" y="75"/>
                  </a:cubicBezTo>
                  <a:cubicBezTo>
                    <a:pt x="117" y="0"/>
                    <a:pt x="45" y="34"/>
                    <a:pt x="8" y="1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0" name="Google Shape;48320;p44"/>
            <p:cNvSpPr/>
            <p:nvPr/>
          </p:nvSpPr>
          <p:spPr>
            <a:xfrm>
              <a:off x="-5325171" y="-1863014"/>
              <a:ext cx="10457" cy="6685"/>
            </a:xfrm>
            <a:custGeom>
              <a:avLst/>
              <a:gdLst/>
              <a:ahLst/>
              <a:cxnLst/>
              <a:rect l="l" t="t" r="r" b="b"/>
              <a:pathLst>
                <a:path w="219" h="140" extrusionOk="0">
                  <a:moveTo>
                    <a:pt x="27" y="1"/>
                  </a:moveTo>
                  <a:cubicBezTo>
                    <a:pt x="4" y="23"/>
                    <a:pt x="4" y="53"/>
                    <a:pt x="1" y="79"/>
                  </a:cubicBezTo>
                  <a:cubicBezTo>
                    <a:pt x="35" y="94"/>
                    <a:pt x="61" y="117"/>
                    <a:pt x="99" y="120"/>
                  </a:cubicBezTo>
                  <a:cubicBezTo>
                    <a:pt x="99" y="105"/>
                    <a:pt x="102" y="91"/>
                    <a:pt x="121" y="91"/>
                  </a:cubicBezTo>
                  <a:lnTo>
                    <a:pt x="125" y="91"/>
                  </a:lnTo>
                  <a:cubicBezTo>
                    <a:pt x="151" y="94"/>
                    <a:pt x="144" y="117"/>
                    <a:pt x="147" y="132"/>
                  </a:cubicBezTo>
                  <a:lnTo>
                    <a:pt x="177" y="132"/>
                  </a:lnTo>
                  <a:cubicBezTo>
                    <a:pt x="173" y="94"/>
                    <a:pt x="214" y="79"/>
                    <a:pt x="218" y="49"/>
                  </a:cubicBezTo>
                  <a:lnTo>
                    <a:pt x="218" y="49"/>
                  </a:lnTo>
                  <a:cubicBezTo>
                    <a:pt x="199" y="60"/>
                    <a:pt x="177" y="60"/>
                    <a:pt x="154" y="60"/>
                  </a:cubicBezTo>
                  <a:lnTo>
                    <a:pt x="99" y="60"/>
                  </a:lnTo>
                  <a:cubicBezTo>
                    <a:pt x="80" y="60"/>
                    <a:pt x="61" y="60"/>
                    <a:pt x="42" y="68"/>
                  </a:cubicBezTo>
                  <a:cubicBezTo>
                    <a:pt x="61" y="42"/>
                    <a:pt x="61" y="34"/>
                    <a:pt x="27" y="1"/>
                  </a:cubicBezTo>
                  <a:close/>
                  <a:moveTo>
                    <a:pt x="177" y="132"/>
                  </a:moveTo>
                  <a:cubicBezTo>
                    <a:pt x="173" y="135"/>
                    <a:pt x="170" y="135"/>
                    <a:pt x="166" y="139"/>
                  </a:cubicBezTo>
                  <a:cubicBezTo>
                    <a:pt x="170" y="139"/>
                    <a:pt x="173" y="135"/>
                    <a:pt x="177" y="1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1" name="Google Shape;48321;p44"/>
            <p:cNvSpPr/>
            <p:nvPr/>
          </p:nvSpPr>
          <p:spPr>
            <a:xfrm>
              <a:off x="-5050991" y="-1732705"/>
              <a:ext cx="7019" cy="5062"/>
            </a:xfrm>
            <a:custGeom>
              <a:avLst/>
              <a:gdLst/>
              <a:ahLst/>
              <a:cxnLst/>
              <a:rect l="l" t="t" r="r" b="b"/>
              <a:pathLst>
                <a:path w="147" h="106" extrusionOk="0">
                  <a:moveTo>
                    <a:pt x="64" y="0"/>
                  </a:moveTo>
                  <a:cubicBezTo>
                    <a:pt x="49" y="0"/>
                    <a:pt x="35" y="15"/>
                    <a:pt x="19" y="27"/>
                  </a:cubicBezTo>
                  <a:cubicBezTo>
                    <a:pt x="1" y="41"/>
                    <a:pt x="16" y="60"/>
                    <a:pt x="23" y="75"/>
                  </a:cubicBezTo>
                  <a:cubicBezTo>
                    <a:pt x="35" y="90"/>
                    <a:pt x="42" y="105"/>
                    <a:pt x="57" y="105"/>
                  </a:cubicBezTo>
                  <a:cubicBezTo>
                    <a:pt x="61" y="105"/>
                    <a:pt x="68" y="101"/>
                    <a:pt x="72" y="98"/>
                  </a:cubicBezTo>
                  <a:cubicBezTo>
                    <a:pt x="98" y="83"/>
                    <a:pt x="128" y="94"/>
                    <a:pt x="147" y="75"/>
                  </a:cubicBezTo>
                  <a:cubicBezTo>
                    <a:pt x="147" y="31"/>
                    <a:pt x="109" y="19"/>
                    <a:pt x="83" y="5"/>
                  </a:cubicBezTo>
                  <a:cubicBezTo>
                    <a:pt x="76" y="0"/>
                    <a:pt x="72" y="0"/>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2" name="Google Shape;48322;p44"/>
            <p:cNvSpPr/>
            <p:nvPr/>
          </p:nvSpPr>
          <p:spPr>
            <a:xfrm>
              <a:off x="-5304400" y="-1793061"/>
              <a:ext cx="9454" cy="5253"/>
            </a:xfrm>
            <a:custGeom>
              <a:avLst/>
              <a:gdLst/>
              <a:ahLst/>
              <a:cxnLst/>
              <a:rect l="l" t="t" r="r" b="b"/>
              <a:pathLst>
                <a:path w="198" h="110" extrusionOk="0">
                  <a:moveTo>
                    <a:pt x="7" y="1"/>
                  </a:moveTo>
                  <a:cubicBezTo>
                    <a:pt x="0" y="49"/>
                    <a:pt x="41" y="91"/>
                    <a:pt x="101" y="102"/>
                  </a:cubicBezTo>
                  <a:cubicBezTo>
                    <a:pt x="119" y="106"/>
                    <a:pt x="135" y="109"/>
                    <a:pt x="145" y="109"/>
                  </a:cubicBezTo>
                  <a:cubicBezTo>
                    <a:pt x="171" y="109"/>
                    <a:pt x="180" y="91"/>
                    <a:pt x="198" y="35"/>
                  </a:cubicBezTo>
                  <a:cubicBezTo>
                    <a:pt x="187" y="35"/>
                    <a:pt x="171" y="35"/>
                    <a:pt x="161" y="39"/>
                  </a:cubicBezTo>
                  <a:cubicBezTo>
                    <a:pt x="142" y="49"/>
                    <a:pt x="127" y="57"/>
                    <a:pt x="108" y="57"/>
                  </a:cubicBezTo>
                  <a:cubicBezTo>
                    <a:pt x="82" y="57"/>
                    <a:pt x="59" y="42"/>
                    <a:pt x="37" y="20"/>
                  </a:cubicBezTo>
                  <a:cubicBezTo>
                    <a:pt x="30" y="13"/>
                    <a:pt x="18" y="4"/>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3" name="Google Shape;48323;p44"/>
            <p:cNvSpPr/>
            <p:nvPr/>
          </p:nvSpPr>
          <p:spPr>
            <a:xfrm>
              <a:off x="-5043112" y="-1700044"/>
              <a:ext cx="9693" cy="6972"/>
            </a:xfrm>
            <a:custGeom>
              <a:avLst/>
              <a:gdLst/>
              <a:ahLst/>
              <a:cxnLst/>
              <a:rect l="l" t="t" r="r" b="b"/>
              <a:pathLst>
                <a:path w="203" h="146" extrusionOk="0">
                  <a:moveTo>
                    <a:pt x="34" y="1"/>
                  </a:moveTo>
                  <a:cubicBezTo>
                    <a:pt x="11" y="27"/>
                    <a:pt x="1" y="98"/>
                    <a:pt x="15" y="128"/>
                  </a:cubicBezTo>
                  <a:cubicBezTo>
                    <a:pt x="23" y="139"/>
                    <a:pt x="56" y="146"/>
                    <a:pt x="90" y="146"/>
                  </a:cubicBezTo>
                  <a:cubicBezTo>
                    <a:pt x="108" y="146"/>
                    <a:pt x="124" y="146"/>
                    <a:pt x="139" y="139"/>
                  </a:cubicBezTo>
                  <a:cubicBezTo>
                    <a:pt x="191" y="120"/>
                    <a:pt x="203" y="87"/>
                    <a:pt x="180" y="38"/>
                  </a:cubicBezTo>
                  <a:lnTo>
                    <a:pt x="180" y="38"/>
                  </a:lnTo>
                  <a:cubicBezTo>
                    <a:pt x="176" y="49"/>
                    <a:pt x="172" y="61"/>
                    <a:pt x="168" y="72"/>
                  </a:cubicBezTo>
                  <a:cubicBezTo>
                    <a:pt x="153" y="98"/>
                    <a:pt x="142" y="120"/>
                    <a:pt x="113" y="120"/>
                  </a:cubicBezTo>
                  <a:lnTo>
                    <a:pt x="98" y="120"/>
                  </a:lnTo>
                  <a:cubicBezTo>
                    <a:pt x="72" y="113"/>
                    <a:pt x="34" y="113"/>
                    <a:pt x="41" y="64"/>
                  </a:cubicBezTo>
                  <a:cubicBezTo>
                    <a:pt x="38" y="45"/>
                    <a:pt x="38" y="23"/>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4" name="Google Shape;48324;p44"/>
            <p:cNvSpPr/>
            <p:nvPr/>
          </p:nvSpPr>
          <p:spPr>
            <a:xfrm>
              <a:off x="-5022962" y="-1775345"/>
              <a:ext cx="15757" cy="6064"/>
            </a:xfrm>
            <a:custGeom>
              <a:avLst/>
              <a:gdLst/>
              <a:ahLst/>
              <a:cxnLst/>
              <a:rect l="l" t="t" r="r" b="b"/>
              <a:pathLst>
                <a:path w="330" h="127" extrusionOk="0">
                  <a:moveTo>
                    <a:pt x="135" y="0"/>
                  </a:moveTo>
                  <a:cubicBezTo>
                    <a:pt x="98" y="0"/>
                    <a:pt x="57" y="18"/>
                    <a:pt x="19" y="23"/>
                  </a:cubicBezTo>
                  <a:cubicBezTo>
                    <a:pt x="0" y="26"/>
                    <a:pt x="8" y="41"/>
                    <a:pt x="23" y="52"/>
                  </a:cubicBezTo>
                  <a:cubicBezTo>
                    <a:pt x="38" y="37"/>
                    <a:pt x="57" y="30"/>
                    <a:pt x="79" y="30"/>
                  </a:cubicBezTo>
                  <a:lnTo>
                    <a:pt x="83" y="30"/>
                  </a:lnTo>
                  <a:cubicBezTo>
                    <a:pt x="98" y="41"/>
                    <a:pt x="113" y="45"/>
                    <a:pt x="128" y="45"/>
                  </a:cubicBezTo>
                  <a:cubicBezTo>
                    <a:pt x="143" y="45"/>
                    <a:pt x="154" y="45"/>
                    <a:pt x="169" y="41"/>
                  </a:cubicBezTo>
                  <a:cubicBezTo>
                    <a:pt x="184" y="37"/>
                    <a:pt x="195" y="34"/>
                    <a:pt x="210" y="34"/>
                  </a:cubicBezTo>
                  <a:cubicBezTo>
                    <a:pt x="259" y="34"/>
                    <a:pt x="274" y="45"/>
                    <a:pt x="278" y="86"/>
                  </a:cubicBezTo>
                  <a:cubicBezTo>
                    <a:pt x="278" y="101"/>
                    <a:pt x="278" y="113"/>
                    <a:pt x="281" y="127"/>
                  </a:cubicBezTo>
                  <a:cubicBezTo>
                    <a:pt x="330" y="41"/>
                    <a:pt x="319" y="26"/>
                    <a:pt x="225" y="18"/>
                  </a:cubicBezTo>
                  <a:cubicBezTo>
                    <a:pt x="210" y="18"/>
                    <a:pt x="195" y="15"/>
                    <a:pt x="180" y="8"/>
                  </a:cubicBezTo>
                  <a:cubicBezTo>
                    <a:pt x="165" y="0"/>
                    <a:pt x="150"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5" name="Google Shape;48325;p44"/>
            <p:cNvSpPr/>
            <p:nvPr/>
          </p:nvSpPr>
          <p:spPr>
            <a:xfrm>
              <a:off x="-5253737" y="-1647901"/>
              <a:ext cx="8977" cy="5921"/>
            </a:xfrm>
            <a:custGeom>
              <a:avLst/>
              <a:gdLst/>
              <a:ahLst/>
              <a:cxnLst/>
              <a:rect l="l" t="t" r="r" b="b"/>
              <a:pathLst>
                <a:path w="188" h="124" extrusionOk="0">
                  <a:moveTo>
                    <a:pt x="71" y="0"/>
                  </a:moveTo>
                  <a:cubicBezTo>
                    <a:pt x="61" y="0"/>
                    <a:pt x="45" y="15"/>
                    <a:pt x="34" y="30"/>
                  </a:cubicBezTo>
                  <a:cubicBezTo>
                    <a:pt x="0" y="68"/>
                    <a:pt x="34" y="94"/>
                    <a:pt x="49" y="123"/>
                  </a:cubicBezTo>
                  <a:lnTo>
                    <a:pt x="64" y="123"/>
                  </a:lnTo>
                  <a:cubicBezTo>
                    <a:pt x="75" y="75"/>
                    <a:pt x="105" y="63"/>
                    <a:pt x="139" y="63"/>
                  </a:cubicBezTo>
                  <a:cubicBezTo>
                    <a:pt x="154" y="63"/>
                    <a:pt x="173" y="63"/>
                    <a:pt x="187" y="68"/>
                  </a:cubicBezTo>
                  <a:lnTo>
                    <a:pt x="187" y="63"/>
                  </a:lnTo>
                  <a:cubicBezTo>
                    <a:pt x="183" y="41"/>
                    <a:pt x="176" y="26"/>
                    <a:pt x="157" y="26"/>
                  </a:cubicBezTo>
                  <a:cubicBezTo>
                    <a:pt x="154" y="26"/>
                    <a:pt x="146" y="26"/>
                    <a:pt x="142" y="30"/>
                  </a:cubicBezTo>
                  <a:cubicBezTo>
                    <a:pt x="135" y="30"/>
                    <a:pt x="128" y="34"/>
                    <a:pt x="123" y="34"/>
                  </a:cubicBezTo>
                  <a:cubicBezTo>
                    <a:pt x="116" y="34"/>
                    <a:pt x="109" y="30"/>
                    <a:pt x="101" y="18"/>
                  </a:cubicBezTo>
                  <a:cubicBezTo>
                    <a:pt x="90" y="4"/>
                    <a:pt x="83"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6" name="Google Shape;48326;p44"/>
            <p:cNvSpPr/>
            <p:nvPr/>
          </p:nvSpPr>
          <p:spPr>
            <a:xfrm>
              <a:off x="-5543628" y="-1892094"/>
              <a:ext cx="6494" cy="7019"/>
            </a:xfrm>
            <a:custGeom>
              <a:avLst/>
              <a:gdLst/>
              <a:ahLst/>
              <a:cxnLst/>
              <a:rect l="l" t="t" r="r" b="b"/>
              <a:pathLst>
                <a:path w="136" h="147" extrusionOk="0">
                  <a:moveTo>
                    <a:pt x="87" y="1"/>
                  </a:moveTo>
                  <a:cubicBezTo>
                    <a:pt x="83" y="1"/>
                    <a:pt x="79" y="4"/>
                    <a:pt x="76" y="4"/>
                  </a:cubicBezTo>
                  <a:cubicBezTo>
                    <a:pt x="45" y="27"/>
                    <a:pt x="19" y="49"/>
                    <a:pt x="9" y="82"/>
                  </a:cubicBezTo>
                  <a:cubicBezTo>
                    <a:pt x="0" y="105"/>
                    <a:pt x="16" y="116"/>
                    <a:pt x="35" y="116"/>
                  </a:cubicBezTo>
                  <a:lnTo>
                    <a:pt x="38" y="116"/>
                  </a:lnTo>
                  <a:lnTo>
                    <a:pt x="38" y="108"/>
                  </a:lnTo>
                  <a:cubicBezTo>
                    <a:pt x="38" y="82"/>
                    <a:pt x="38" y="60"/>
                    <a:pt x="68" y="56"/>
                  </a:cubicBezTo>
                  <a:cubicBezTo>
                    <a:pt x="79" y="56"/>
                    <a:pt x="83" y="68"/>
                    <a:pt x="83" y="79"/>
                  </a:cubicBezTo>
                  <a:cubicBezTo>
                    <a:pt x="87" y="113"/>
                    <a:pt x="64" y="113"/>
                    <a:pt x="38" y="116"/>
                  </a:cubicBezTo>
                  <a:cubicBezTo>
                    <a:pt x="49" y="131"/>
                    <a:pt x="64" y="146"/>
                    <a:pt x="79" y="146"/>
                  </a:cubicBezTo>
                  <a:cubicBezTo>
                    <a:pt x="87" y="146"/>
                    <a:pt x="98" y="139"/>
                    <a:pt x="109" y="127"/>
                  </a:cubicBezTo>
                  <a:cubicBezTo>
                    <a:pt x="135" y="94"/>
                    <a:pt x="135" y="27"/>
                    <a:pt x="113" y="8"/>
                  </a:cubicBezTo>
                  <a:cubicBezTo>
                    <a:pt x="105" y="4"/>
                    <a:pt x="98" y="1"/>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7" name="Google Shape;48327;p44"/>
            <p:cNvSpPr/>
            <p:nvPr/>
          </p:nvSpPr>
          <p:spPr>
            <a:xfrm>
              <a:off x="-5277469" y="-1807672"/>
              <a:ext cx="11269" cy="10744"/>
            </a:xfrm>
            <a:custGeom>
              <a:avLst/>
              <a:gdLst/>
              <a:ahLst/>
              <a:cxnLst/>
              <a:rect l="l" t="t" r="r" b="b"/>
              <a:pathLst>
                <a:path w="236" h="225" extrusionOk="0">
                  <a:moveTo>
                    <a:pt x="139" y="0"/>
                  </a:moveTo>
                  <a:cubicBezTo>
                    <a:pt x="90" y="0"/>
                    <a:pt x="42" y="34"/>
                    <a:pt x="23" y="83"/>
                  </a:cubicBezTo>
                  <a:cubicBezTo>
                    <a:pt x="0" y="153"/>
                    <a:pt x="23" y="198"/>
                    <a:pt x="90" y="224"/>
                  </a:cubicBezTo>
                  <a:cubicBezTo>
                    <a:pt x="78" y="210"/>
                    <a:pt x="64" y="195"/>
                    <a:pt x="56" y="180"/>
                  </a:cubicBezTo>
                  <a:cubicBezTo>
                    <a:pt x="42" y="139"/>
                    <a:pt x="34" y="98"/>
                    <a:pt x="71" y="57"/>
                  </a:cubicBezTo>
                  <a:cubicBezTo>
                    <a:pt x="90" y="34"/>
                    <a:pt x="113" y="27"/>
                    <a:pt x="135" y="27"/>
                  </a:cubicBezTo>
                  <a:cubicBezTo>
                    <a:pt x="154" y="27"/>
                    <a:pt x="172" y="31"/>
                    <a:pt x="191" y="38"/>
                  </a:cubicBezTo>
                  <a:cubicBezTo>
                    <a:pt x="206" y="45"/>
                    <a:pt x="217" y="53"/>
                    <a:pt x="232" y="53"/>
                  </a:cubicBezTo>
                  <a:lnTo>
                    <a:pt x="235" y="53"/>
                  </a:lnTo>
                  <a:cubicBezTo>
                    <a:pt x="221" y="27"/>
                    <a:pt x="194" y="12"/>
                    <a:pt x="168" y="5"/>
                  </a:cubicBezTo>
                  <a:cubicBezTo>
                    <a:pt x="157" y="0"/>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8" name="Google Shape;48328;p44"/>
            <p:cNvSpPr/>
            <p:nvPr/>
          </p:nvSpPr>
          <p:spPr>
            <a:xfrm>
              <a:off x="-5234828" y="-1835128"/>
              <a:ext cx="7544" cy="6064"/>
            </a:xfrm>
            <a:custGeom>
              <a:avLst/>
              <a:gdLst/>
              <a:ahLst/>
              <a:cxnLst/>
              <a:rect l="l" t="t" r="r" b="b"/>
              <a:pathLst>
                <a:path w="158" h="127" extrusionOk="0">
                  <a:moveTo>
                    <a:pt x="124" y="0"/>
                  </a:moveTo>
                  <a:cubicBezTo>
                    <a:pt x="113" y="0"/>
                    <a:pt x="109" y="11"/>
                    <a:pt x="101" y="22"/>
                  </a:cubicBezTo>
                  <a:cubicBezTo>
                    <a:pt x="94" y="37"/>
                    <a:pt x="79" y="48"/>
                    <a:pt x="60" y="48"/>
                  </a:cubicBezTo>
                  <a:lnTo>
                    <a:pt x="49" y="48"/>
                  </a:lnTo>
                  <a:cubicBezTo>
                    <a:pt x="41" y="45"/>
                    <a:pt x="34" y="45"/>
                    <a:pt x="31" y="45"/>
                  </a:cubicBezTo>
                  <a:cubicBezTo>
                    <a:pt x="12" y="45"/>
                    <a:pt x="1" y="56"/>
                    <a:pt x="1" y="82"/>
                  </a:cubicBezTo>
                  <a:cubicBezTo>
                    <a:pt x="1" y="116"/>
                    <a:pt x="19" y="127"/>
                    <a:pt x="49" y="127"/>
                  </a:cubicBezTo>
                  <a:lnTo>
                    <a:pt x="53" y="127"/>
                  </a:lnTo>
                  <a:cubicBezTo>
                    <a:pt x="68" y="127"/>
                    <a:pt x="83" y="127"/>
                    <a:pt x="98" y="123"/>
                  </a:cubicBezTo>
                  <a:lnTo>
                    <a:pt x="98" y="109"/>
                  </a:lnTo>
                  <a:cubicBezTo>
                    <a:pt x="98" y="82"/>
                    <a:pt x="109" y="59"/>
                    <a:pt x="131" y="41"/>
                  </a:cubicBezTo>
                  <a:cubicBezTo>
                    <a:pt x="143" y="30"/>
                    <a:pt x="158" y="19"/>
                    <a:pt x="139" y="4"/>
                  </a:cubicBezTo>
                  <a:cubicBezTo>
                    <a:pt x="131" y="0"/>
                    <a:pt x="127"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9" name="Google Shape;48329;p44"/>
            <p:cNvSpPr/>
            <p:nvPr/>
          </p:nvSpPr>
          <p:spPr>
            <a:xfrm>
              <a:off x="-5211479" y="-1873519"/>
              <a:ext cx="10792" cy="8022"/>
            </a:xfrm>
            <a:custGeom>
              <a:avLst/>
              <a:gdLst/>
              <a:ahLst/>
              <a:cxnLst/>
              <a:rect l="l" t="t" r="r" b="b"/>
              <a:pathLst>
                <a:path w="226" h="168" extrusionOk="0">
                  <a:moveTo>
                    <a:pt x="188" y="0"/>
                  </a:moveTo>
                  <a:cubicBezTo>
                    <a:pt x="177" y="0"/>
                    <a:pt x="162" y="4"/>
                    <a:pt x="151" y="7"/>
                  </a:cubicBezTo>
                  <a:cubicBezTo>
                    <a:pt x="95" y="30"/>
                    <a:pt x="76" y="93"/>
                    <a:pt x="20" y="119"/>
                  </a:cubicBezTo>
                  <a:cubicBezTo>
                    <a:pt x="1" y="128"/>
                    <a:pt x="23" y="150"/>
                    <a:pt x="31" y="168"/>
                  </a:cubicBezTo>
                  <a:cubicBezTo>
                    <a:pt x="50" y="164"/>
                    <a:pt x="61" y="154"/>
                    <a:pt x="73" y="142"/>
                  </a:cubicBezTo>
                  <a:cubicBezTo>
                    <a:pt x="91" y="123"/>
                    <a:pt x="113" y="105"/>
                    <a:pt x="121" y="83"/>
                  </a:cubicBezTo>
                  <a:cubicBezTo>
                    <a:pt x="136" y="45"/>
                    <a:pt x="158" y="33"/>
                    <a:pt x="185" y="33"/>
                  </a:cubicBezTo>
                  <a:cubicBezTo>
                    <a:pt x="196" y="33"/>
                    <a:pt x="211" y="33"/>
                    <a:pt x="225" y="41"/>
                  </a:cubicBezTo>
                  <a:cubicBezTo>
                    <a:pt x="218" y="11"/>
                    <a:pt x="207" y="0"/>
                    <a:pt x="1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0" name="Google Shape;48330;p44"/>
            <p:cNvSpPr/>
            <p:nvPr/>
          </p:nvSpPr>
          <p:spPr>
            <a:xfrm>
              <a:off x="-5522379" y="-1878008"/>
              <a:ext cx="7879" cy="4345"/>
            </a:xfrm>
            <a:custGeom>
              <a:avLst/>
              <a:gdLst/>
              <a:ahLst/>
              <a:cxnLst/>
              <a:rect l="l" t="t" r="r" b="b"/>
              <a:pathLst>
                <a:path w="165" h="91" extrusionOk="0">
                  <a:moveTo>
                    <a:pt x="124" y="1"/>
                  </a:moveTo>
                  <a:cubicBezTo>
                    <a:pt x="109" y="1"/>
                    <a:pt x="94" y="4"/>
                    <a:pt x="79" y="12"/>
                  </a:cubicBezTo>
                  <a:cubicBezTo>
                    <a:pt x="68" y="20"/>
                    <a:pt x="52" y="27"/>
                    <a:pt x="38" y="27"/>
                  </a:cubicBezTo>
                  <a:lnTo>
                    <a:pt x="30" y="27"/>
                  </a:lnTo>
                  <a:cubicBezTo>
                    <a:pt x="16" y="27"/>
                    <a:pt x="0" y="38"/>
                    <a:pt x="4" y="49"/>
                  </a:cubicBezTo>
                  <a:cubicBezTo>
                    <a:pt x="12" y="68"/>
                    <a:pt x="23" y="72"/>
                    <a:pt x="35" y="72"/>
                  </a:cubicBezTo>
                  <a:lnTo>
                    <a:pt x="79" y="72"/>
                  </a:lnTo>
                  <a:cubicBezTo>
                    <a:pt x="87" y="72"/>
                    <a:pt x="94" y="72"/>
                    <a:pt x="102" y="75"/>
                  </a:cubicBezTo>
                  <a:cubicBezTo>
                    <a:pt x="109" y="82"/>
                    <a:pt x="116" y="91"/>
                    <a:pt x="124" y="91"/>
                  </a:cubicBezTo>
                  <a:cubicBezTo>
                    <a:pt x="128" y="91"/>
                    <a:pt x="135" y="91"/>
                    <a:pt x="139" y="82"/>
                  </a:cubicBezTo>
                  <a:cubicBezTo>
                    <a:pt x="150" y="65"/>
                    <a:pt x="157" y="49"/>
                    <a:pt x="165" y="34"/>
                  </a:cubicBezTo>
                  <a:cubicBezTo>
                    <a:pt x="161" y="27"/>
                    <a:pt x="161" y="23"/>
                    <a:pt x="157" y="20"/>
                  </a:cubicBezTo>
                  <a:cubicBezTo>
                    <a:pt x="147" y="4"/>
                    <a:pt x="135" y="1"/>
                    <a:pt x="1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1" name="Google Shape;48331;p44"/>
            <p:cNvSpPr/>
            <p:nvPr/>
          </p:nvSpPr>
          <p:spPr>
            <a:xfrm>
              <a:off x="-5105617" y="-1832645"/>
              <a:ext cx="10600" cy="5062"/>
            </a:xfrm>
            <a:custGeom>
              <a:avLst/>
              <a:gdLst/>
              <a:ahLst/>
              <a:cxnLst/>
              <a:rect l="l" t="t" r="r" b="b"/>
              <a:pathLst>
                <a:path w="222" h="106" extrusionOk="0">
                  <a:moveTo>
                    <a:pt x="221" y="0"/>
                  </a:moveTo>
                  <a:lnTo>
                    <a:pt x="221" y="0"/>
                  </a:lnTo>
                  <a:cubicBezTo>
                    <a:pt x="188" y="26"/>
                    <a:pt x="151" y="34"/>
                    <a:pt x="113" y="34"/>
                  </a:cubicBezTo>
                  <a:cubicBezTo>
                    <a:pt x="99" y="34"/>
                    <a:pt x="80" y="34"/>
                    <a:pt x="64" y="30"/>
                  </a:cubicBezTo>
                  <a:lnTo>
                    <a:pt x="1" y="30"/>
                  </a:lnTo>
                  <a:cubicBezTo>
                    <a:pt x="4" y="38"/>
                    <a:pt x="9" y="41"/>
                    <a:pt x="9" y="45"/>
                  </a:cubicBezTo>
                  <a:cubicBezTo>
                    <a:pt x="31" y="86"/>
                    <a:pt x="38" y="105"/>
                    <a:pt x="57" y="105"/>
                  </a:cubicBezTo>
                  <a:cubicBezTo>
                    <a:pt x="68" y="105"/>
                    <a:pt x="83" y="93"/>
                    <a:pt x="113" y="75"/>
                  </a:cubicBezTo>
                  <a:cubicBezTo>
                    <a:pt x="125" y="64"/>
                    <a:pt x="135" y="64"/>
                    <a:pt x="143" y="64"/>
                  </a:cubicBezTo>
                  <a:cubicBezTo>
                    <a:pt x="154" y="64"/>
                    <a:pt x="169" y="67"/>
                    <a:pt x="180" y="67"/>
                  </a:cubicBezTo>
                  <a:lnTo>
                    <a:pt x="180" y="64"/>
                  </a:lnTo>
                  <a:cubicBezTo>
                    <a:pt x="195" y="45"/>
                    <a:pt x="206" y="22"/>
                    <a:pt x="2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2" name="Google Shape;48332;p44"/>
            <p:cNvSpPr/>
            <p:nvPr/>
          </p:nvSpPr>
          <p:spPr>
            <a:xfrm>
              <a:off x="-5168981" y="-1706442"/>
              <a:ext cx="7067" cy="4823"/>
            </a:xfrm>
            <a:custGeom>
              <a:avLst/>
              <a:gdLst/>
              <a:ahLst/>
              <a:cxnLst/>
              <a:rect l="l" t="t" r="r" b="b"/>
              <a:pathLst>
                <a:path w="148" h="101" extrusionOk="0">
                  <a:moveTo>
                    <a:pt x="80" y="0"/>
                  </a:moveTo>
                  <a:cubicBezTo>
                    <a:pt x="49" y="0"/>
                    <a:pt x="31" y="26"/>
                    <a:pt x="16" y="52"/>
                  </a:cubicBezTo>
                  <a:cubicBezTo>
                    <a:pt x="1" y="75"/>
                    <a:pt x="16" y="93"/>
                    <a:pt x="35" y="93"/>
                  </a:cubicBezTo>
                  <a:lnTo>
                    <a:pt x="46" y="93"/>
                  </a:lnTo>
                  <a:cubicBezTo>
                    <a:pt x="57" y="86"/>
                    <a:pt x="65" y="86"/>
                    <a:pt x="75" y="86"/>
                  </a:cubicBezTo>
                  <a:cubicBezTo>
                    <a:pt x="94" y="86"/>
                    <a:pt x="113" y="93"/>
                    <a:pt x="135" y="101"/>
                  </a:cubicBezTo>
                  <a:cubicBezTo>
                    <a:pt x="128" y="60"/>
                    <a:pt x="147" y="19"/>
                    <a:pt x="98" y="4"/>
                  </a:cubicBezTo>
                  <a:cubicBezTo>
                    <a:pt x="91" y="0"/>
                    <a:pt x="87"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3" name="Google Shape;48333;p44"/>
            <p:cNvSpPr/>
            <p:nvPr/>
          </p:nvSpPr>
          <p:spPr>
            <a:xfrm>
              <a:off x="-5323930" y="-1864638"/>
              <a:ext cx="9359" cy="4918"/>
            </a:xfrm>
            <a:custGeom>
              <a:avLst/>
              <a:gdLst/>
              <a:ahLst/>
              <a:cxnLst/>
              <a:rect l="l" t="t" r="r" b="b"/>
              <a:pathLst>
                <a:path w="196" h="103" extrusionOk="0">
                  <a:moveTo>
                    <a:pt x="13" y="1"/>
                  </a:moveTo>
                  <a:cubicBezTo>
                    <a:pt x="1" y="9"/>
                    <a:pt x="1" y="23"/>
                    <a:pt x="1" y="35"/>
                  </a:cubicBezTo>
                  <a:cubicBezTo>
                    <a:pt x="35" y="68"/>
                    <a:pt x="35" y="76"/>
                    <a:pt x="16" y="102"/>
                  </a:cubicBezTo>
                  <a:cubicBezTo>
                    <a:pt x="35" y="94"/>
                    <a:pt x="54" y="94"/>
                    <a:pt x="73" y="94"/>
                  </a:cubicBezTo>
                  <a:lnTo>
                    <a:pt x="128" y="94"/>
                  </a:lnTo>
                  <a:cubicBezTo>
                    <a:pt x="151" y="94"/>
                    <a:pt x="173" y="94"/>
                    <a:pt x="192" y="83"/>
                  </a:cubicBezTo>
                  <a:cubicBezTo>
                    <a:pt x="196" y="76"/>
                    <a:pt x="196" y="72"/>
                    <a:pt x="196" y="68"/>
                  </a:cubicBezTo>
                  <a:cubicBezTo>
                    <a:pt x="180" y="61"/>
                    <a:pt x="170" y="35"/>
                    <a:pt x="154" y="35"/>
                  </a:cubicBezTo>
                  <a:cubicBezTo>
                    <a:pt x="147" y="35"/>
                    <a:pt x="144" y="38"/>
                    <a:pt x="135" y="46"/>
                  </a:cubicBezTo>
                  <a:cubicBezTo>
                    <a:pt x="132" y="49"/>
                    <a:pt x="132" y="54"/>
                    <a:pt x="128" y="57"/>
                  </a:cubicBezTo>
                  <a:cubicBezTo>
                    <a:pt x="121" y="68"/>
                    <a:pt x="109" y="76"/>
                    <a:pt x="102" y="76"/>
                  </a:cubicBezTo>
                  <a:cubicBezTo>
                    <a:pt x="95" y="76"/>
                    <a:pt x="87" y="68"/>
                    <a:pt x="80" y="54"/>
                  </a:cubicBezTo>
                  <a:cubicBezTo>
                    <a:pt x="68" y="23"/>
                    <a:pt x="39" y="12"/>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4" name="Google Shape;48334;p44"/>
            <p:cNvSpPr/>
            <p:nvPr/>
          </p:nvSpPr>
          <p:spPr>
            <a:xfrm>
              <a:off x="-5250013" y="-1634865"/>
              <a:ext cx="7736" cy="6064"/>
            </a:xfrm>
            <a:custGeom>
              <a:avLst/>
              <a:gdLst/>
              <a:ahLst/>
              <a:cxnLst/>
              <a:rect l="l" t="t" r="r" b="b"/>
              <a:pathLst>
                <a:path w="162" h="127" extrusionOk="0">
                  <a:moveTo>
                    <a:pt x="109" y="0"/>
                  </a:moveTo>
                  <a:lnTo>
                    <a:pt x="109" y="0"/>
                  </a:lnTo>
                  <a:cubicBezTo>
                    <a:pt x="95" y="4"/>
                    <a:pt x="79" y="4"/>
                    <a:pt x="61" y="4"/>
                  </a:cubicBezTo>
                  <a:cubicBezTo>
                    <a:pt x="42" y="23"/>
                    <a:pt x="23" y="37"/>
                    <a:pt x="1" y="56"/>
                  </a:cubicBezTo>
                  <a:cubicBezTo>
                    <a:pt x="1" y="75"/>
                    <a:pt x="12" y="90"/>
                    <a:pt x="23" y="104"/>
                  </a:cubicBezTo>
                  <a:cubicBezTo>
                    <a:pt x="35" y="120"/>
                    <a:pt x="45" y="127"/>
                    <a:pt x="53" y="127"/>
                  </a:cubicBezTo>
                  <a:cubicBezTo>
                    <a:pt x="64" y="127"/>
                    <a:pt x="76" y="116"/>
                    <a:pt x="83" y="97"/>
                  </a:cubicBezTo>
                  <a:cubicBezTo>
                    <a:pt x="98" y="75"/>
                    <a:pt x="162" y="56"/>
                    <a:pt x="90" y="23"/>
                  </a:cubicBezTo>
                  <a:cubicBezTo>
                    <a:pt x="98" y="15"/>
                    <a:pt x="105" y="7"/>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5" name="Google Shape;48335;p44"/>
            <p:cNvSpPr/>
            <p:nvPr/>
          </p:nvSpPr>
          <p:spPr>
            <a:xfrm>
              <a:off x="-5258751" y="-1704341"/>
              <a:ext cx="9693" cy="9359"/>
            </a:xfrm>
            <a:custGeom>
              <a:avLst/>
              <a:gdLst/>
              <a:ahLst/>
              <a:cxnLst/>
              <a:rect l="l" t="t" r="r" b="b"/>
              <a:pathLst>
                <a:path w="203" h="196" extrusionOk="0">
                  <a:moveTo>
                    <a:pt x="147" y="1"/>
                  </a:moveTo>
                  <a:cubicBezTo>
                    <a:pt x="71" y="16"/>
                    <a:pt x="128" y="53"/>
                    <a:pt x="139" y="91"/>
                  </a:cubicBezTo>
                  <a:cubicBezTo>
                    <a:pt x="102" y="94"/>
                    <a:pt x="83" y="120"/>
                    <a:pt x="64" y="143"/>
                  </a:cubicBezTo>
                  <a:cubicBezTo>
                    <a:pt x="49" y="162"/>
                    <a:pt x="31" y="169"/>
                    <a:pt x="9" y="169"/>
                  </a:cubicBezTo>
                  <a:lnTo>
                    <a:pt x="0" y="169"/>
                  </a:lnTo>
                  <a:cubicBezTo>
                    <a:pt x="4" y="169"/>
                    <a:pt x="4" y="173"/>
                    <a:pt x="4" y="173"/>
                  </a:cubicBezTo>
                  <a:cubicBezTo>
                    <a:pt x="23" y="188"/>
                    <a:pt x="42" y="196"/>
                    <a:pt x="57" y="196"/>
                  </a:cubicBezTo>
                  <a:cubicBezTo>
                    <a:pt x="71" y="196"/>
                    <a:pt x="83" y="184"/>
                    <a:pt x="94" y="162"/>
                  </a:cubicBezTo>
                  <a:cubicBezTo>
                    <a:pt x="105" y="132"/>
                    <a:pt x="124" y="120"/>
                    <a:pt x="150" y="109"/>
                  </a:cubicBezTo>
                  <a:cubicBezTo>
                    <a:pt x="180" y="94"/>
                    <a:pt x="202" y="65"/>
                    <a:pt x="161" y="39"/>
                  </a:cubicBezTo>
                  <a:cubicBezTo>
                    <a:pt x="139" y="27"/>
                    <a:pt x="143" y="16"/>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6" name="Google Shape;48336;p44"/>
            <p:cNvSpPr/>
            <p:nvPr/>
          </p:nvSpPr>
          <p:spPr>
            <a:xfrm>
              <a:off x="-5330519" y="-1774677"/>
              <a:ext cx="7544" cy="6637"/>
            </a:xfrm>
            <a:custGeom>
              <a:avLst/>
              <a:gdLst/>
              <a:ahLst/>
              <a:cxnLst/>
              <a:rect l="l" t="t" r="r" b="b"/>
              <a:pathLst>
                <a:path w="158" h="139" extrusionOk="0">
                  <a:moveTo>
                    <a:pt x="72" y="1"/>
                  </a:moveTo>
                  <a:cubicBezTo>
                    <a:pt x="54" y="1"/>
                    <a:pt x="42" y="16"/>
                    <a:pt x="27" y="23"/>
                  </a:cubicBezTo>
                  <a:cubicBezTo>
                    <a:pt x="31" y="42"/>
                    <a:pt x="31" y="64"/>
                    <a:pt x="12" y="80"/>
                  </a:cubicBezTo>
                  <a:cubicBezTo>
                    <a:pt x="1" y="94"/>
                    <a:pt x="1" y="109"/>
                    <a:pt x="20" y="117"/>
                  </a:cubicBezTo>
                  <a:cubicBezTo>
                    <a:pt x="46" y="125"/>
                    <a:pt x="72" y="139"/>
                    <a:pt x="102" y="139"/>
                  </a:cubicBezTo>
                  <a:cubicBezTo>
                    <a:pt x="116" y="139"/>
                    <a:pt x="132" y="135"/>
                    <a:pt x="147" y="125"/>
                  </a:cubicBezTo>
                  <a:cubicBezTo>
                    <a:pt x="154" y="121"/>
                    <a:pt x="158" y="117"/>
                    <a:pt x="158" y="106"/>
                  </a:cubicBezTo>
                  <a:lnTo>
                    <a:pt x="158" y="106"/>
                  </a:lnTo>
                  <a:cubicBezTo>
                    <a:pt x="154" y="109"/>
                    <a:pt x="151" y="109"/>
                    <a:pt x="147" y="109"/>
                  </a:cubicBezTo>
                  <a:cubicBezTo>
                    <a:pt x="125" y="109"/>
                    <a:pt x="113" y="94"/>
                    <a:pt x="102" y="80"/>
                  </a:cubicBezTo>
                  <a:cubicBezTo>
                    <a:pt x="87" y="64"/>
                    <a:pt x="76" y="49"/>
                    <a:pt x="57" y="49"/>
                  </a:cubicBezTo>
                  <a:lnTo>
                    <a:pt x="49" y="49"/>
                  </a:lnTo>
                  <a:cubicBezTo>
                    <a:pt x="57" y="35"/>
                    <a:pt x="72" y="27"/>
                    <a:pt x="72" y="9"/>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7" name="Google Shape;48337;p44"/>
            <p:cNvSpPr/>
            <p:nvPr/>
          </p:nvSpPr>
          <p:spPr>
            <a:xfrm>
              <a:off x="-5181635" y="-1675070"/>
              <a:ext cx="5587" cy="5396"/>
            </a:xfrm>
            <a:custGeom>
              <a:avLst/>
              <a:gdLst/>
              <a:ahLst/>
              <a:cxnLst/>
              <a:rect l="l" t="t" r="r" b="b"/>
              <a:pathLst>
                <a:path w="117" h="113" extrusionOk="0">
                  <a:moveTo>
                    <a:pt x="64" y="1"/>
                  </a:moveTo>
                  <a:cubicBezTo>
                    <a:pt x="53" y="1"/>
                    <a:pt x="42" y="9"/>
                    <a:pt x="31" y="16"/>
                  </a:cubicBezTo>
                  <a:cubicBezTo>
                    <a:pt x="23" y="23"/>
                    <a:pt x="12" y="31"/>
                    <a:pt x="0" y="38"/>
                  </a:cubicBezTo>
                  <a:cubicBezTo>
                    <a:pt x="12" y="83"/>
                    <a:pt x="31" y="113"/>
                    <a:pt x="71" y="113"/>
                  </a:cubicBezTo>
                  <a:cubicBezTo>
                    <a:pt x="79" y="113"/>
                    <a:pt x="90" y="113"/>
                    <a:pt x="102" y="109"/>
                  </a:cubicBezTo>
                  <a:cubicBezTo>
                    <a:pt x="102" y="94"/>
                    <a:pt x="98" y="80"/>
                    <a:pt x="105" y="64"/>
                  </a:cubicBezTo>
                  <a:cubicBezTo>
                    <a:pt x="116" y="42"/>
                    <a:pt x="102" y="23"/>
                    <a:pt x="86" y="12"/>
                  </a:cubicBezTo>
                  <a:cubicBezTo>
                    <a:pt x="79" y="4"/>
                    <a:pt x="71"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8" name="Google Shape;48338;p44"/>
            <p:cNvSpPr/>
            <p:nvPr/>
          </p:nvSpPr>
          <p:spPr>
            <a:xfrm>
              <a:off x="-5164827" y="-1603159"/>
              <a:ext cx="9120" cy="5634"/>
            </a:xfrm>
            <a:custGeom>
              <a:avLst/>
              <a:gdLst/>
              <a:ahLst/>
              <a:cxnLst/>
              <a:rect l="l" t="t" r="r" b="b"/>
              <a:pathLst>
                <a:path w="191" h="118" extrusionOk="0">
                  <a:moveTo>
                    <a:pt x="153" y="1"/>
                  </a:moveTo>
                  <a:cubicBezTo>
                    <a:pt x="135" y="9"/>
                    <a:pt x="109" y="5"/>
                    <a:pt x="97" y="28"/>
                  </a:cubicBezTo>
                  <a:cubicBezTo>
                    <a:pt x="112" y="28"/>
                    <a:pt x="127" y="28"/>
                    <a:pt x="135" y="31"/>
                  </a:cubicBezTo>
                  <a:cubicBezTo>
                    <a:pt x="153" y="42"/>
                    <a:pt x="150" y="61"/>
                    <a:pt x="145" y="76"/>
                  </a:cubicBezTo>
                  <a:cubicBezTo>
                    <a:pt x="142" y="80"/>
                    <a:pt x="135" y="87"/>
                    <a:pt x="127" y="87"/>
                  </a:cubicBezTo>
                  <a:lnTo>
                    <a:pt x="119" y="87"/>
                  </a:lnTo>
                  <a:cubicBezTo>
                    <a:pt x="105" y="87"/>
                    <a:pt x="93" y="80"/>
                    <a:pt x="90" y="65"/>
                  </a:cubicBezTo>
                  <a:cubicBezTo>
                    <a:pt x="90" y="54"/>
                    <a:pt x="97" y="39"/>
                    <a:pt x="97" y="28"/>
                  </a:cubicBezTo>
                  <a:lnTo>
                    <a:pt x="97" y="28"/>
                  </a:lnTo>
                  <a:cubicBezTo>
                    <a:pt x="93" y="31"/>
                    <a:pt x="86" y="31"/>
                    <a:pt x="78" y="31"/>
                  </a:cubicBezTo>
                  <a:cubicBezTo>
                    <a:pt x="71" y="31"/>
                    <a:pt x="60" y="28"/>
                    <a:pt x="52" y="28"/>
                  </a:cubicBezTo>
                  <a:cubicBezTo>
                    <a:pt x="41" y="28"/>
                    <a:pt x="30" y="23"/>
                    <a:pt x="22" y="23"/>
                  </a:cubicBezTo>
                  <a:cubicBezTo>
                    <a:pt x="15" y="23"/>
                    <a:pt x="7" y="23"/>
                    <a:pt x="0" y="28"/>
                  </a:cubicBezTo>
                  <a:cubicBezTo>
                    <a:pt x="19" y="58"/>
                    <a:pt x="22" y="87"/>
                    <a:pt x="60" y="91"/>
                  </a:cubicBezTo>
                  <a:cubicBezTo>
                    <a:pt x="86" y="95"/>
                    <a:pt x="109" y="118"/>
                    <a:pt x="135" y="118"/>
                  </a:cubicBezTo>
                  <a:cubicBezTo>
                    <a:pt x="138" y="118"/>
                    <a:pt x="142" y="118"/>
                    <a:pt x="145" y="113"/>
                  </a:cubicBezTo>
                  <a:cubicBezTo>
                    <a:pt x="190" y="91"/>
                    <a:pt x="157" y="50"/>
                    <a:pt x="161" y="16"/>
                  </a:cubicBezTo>
                  <a:cubicBezTo>
                    <a:pt x="161" y="13"/>
                    <a:pt x="157" y="5"/>
                    <a:pt x="1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9" name="Google Shape;48339;p44"/>
            <p:cNvSpPr/>
            <p:nvPr/>
          </p:nvSpPr>
          <p:spPr>
            <a:xfrm>
              <a:off x="-5203218" y="-1822140"/>
              <a:ext cx="8452" cy="7401"/>
            </a:xfrm>
            <a:custGeom>
              <a:avLst/>
              <a:gdLst/>
              <a:ahLst/>
              <a:cxnLst/>
              <a:rect l="l" t="t" r="r" b="b"/>
              <a:pathLst>
                <a:path w="177" h="155" extrusionOk="0">
                  <a:moveTo>
                    <a:pt x="105" y="1"/>
                  </a:moveTo>
                  <a:cubicBezTo>
                    <a:pt x="71" y="4"/>
                    <a:pt x="30" y="23"/>
                    <a:pt x="30" y="68"/>
                  </a:cubicBezTo>
                  <a:cubicBezTo>
                    <a:pt x="30" y="94"/>
                    <a:pt x="0" y="124"/>
                    <a:pt x="34" y="146"/>
                  </a:cubicBezTo>
                  <a:cubicBezTo>
                    <a:pt x="41" y="154"/>
                    <a:pt x="49" y="154"/>
                    <a:pt x="52" y="154"/>
                  </a:cubicBezTo>
                  <a:cubicBezTo>
                    <a:pt x="71" y="154"/>
                    <a:pt x="83" y="142"/>
                    <a:pt x="97" y="135"/>
                  </a:cubicBezTo>
                  <a:cubicBezTo>
                    <a:pt x="79" y="113"/>
                    <a:pt x="26" y="109"/>
                    <a:pt x="52" y="61"/>
                  </a:cubicBezTo>
                  <a:cubicBezTo>
                    <a:pt x="60" y="42"/>
                    <a:pt x="75" y="27"/>
                    <a:pt x="97" y="27"/>
                  </a:cubicBezTo>
                  <a:lnTo>
                    <a:pt x="105" y="27"/>
                  </a:lnTo>
                  <a:cubicBezTo>
                    <a:pt x="131" y="34"/>
                    <a:pt x="138" y="53"/>
                    <a:pt x="138" y="75"/>
                  </a:cubicBezTo>
                  <a:cubicBezTo>
                    <a:pt x="142" y="98"/>
                    <a:pt x="135" y="116"/>
                    <a:pt x="128" y="135"/>
                  </a:cubicBezTo>
                  <a:cubicBezTo>
                    <a:pt x="172" y="124"/>
                    <a:pt x="176" y="87"/>
                    <a:pt x="169" y="56"/>
                  </a:cubicBezTo>
                  <a:cubicBezTo>
                    <a:pt x="161" y="27"/>
                    <a:pt x="138"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0" name="Google Shape;48340;p44"/>
            <p:cNvSpPr/>
            <p:nvPr/>
          </p:nvSpPr>
          <p:spPr>
            <a:xfrm>
              <a:off x="-5124335" y="-1867837"/>
              <a:ext cx="5778" cy="8117"/>
            </a:xfrm>
            <a:custGeom>
              <a:avLst/>
              <a:gdLst/>
              <a:ahLst/>
              <a:cxnLst/>
              <a:rect l="l" t="t" r="r" b="b"/>
              <a:pathLst>
                <a:path w="121" h="170" extrusionOk="0">
                  <a:moveTo>
                    <a:pt x="79" y="0"/>
                  </a:moveTo>
                  <a:cubicBezTo>
                    <a:pt x="68" y="23"/>
                    <a:pt x="60" y="42"/>
                    <a:pt x="49" y="57"/>
                  </a:cubicBezTo>
                  <a:cubicBezTo>
                    <a:pt x="1" y="128"/>
                    <a:pt x="1" y="128"/>
                    <a:pt x="82" y="169"/>
                  </a:cubicBezTo>
                  <a:cubicBezTo>
                    <a:pt x="90" y="113"/>
                    <a:pt x="120" y="61"/>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1" name="Google Shape;48341;p44"/>
            <p:cNvSpPr/>
            <p:nvPr/>
          </p:nvSpPr>
          <p:spPr>
            <a:xfrm>
              <a:off x="-5262141" y="-1704341"/>
              <a:ext cx="5969" cy="6685"/>
            </a:xfrm>
            <a:custGeom>
              <a:avLst/>
              <a:gdLst/>
              <a:ahLst/>
              <a:cxnLst/>
              <a:rect l="l" t="t" r="r" b="b"/>
              <a:pathLst>
                <a:path w="125" h="140" extrusionOk="0">
                  <a:moveTo>
                    <a:pt x="16" y="1"/>
                  </a:moveTo>
                  <a:cubicBezTo>
                    <a:pt x="8" y="8"/>
                    <a:pt x="4" y="12"/>
                    <a:pt x="1" y="20"/>
                  </a:cubicBezTo>
                  <a:cubicBezTo>
                    <a:pt x="16" y="65"/>
                    <a:pt x="16" y="117"/>
                    <a:pt x="71" y="139"/>
                  </a:cubicBezTo>
                  <a:cubicBezTo>
                    <a:pt x="87" y="132"/>
                    <a:pt x="106" y="120"/>
                    <a:pt x="124" y="113"/>
                  </a:cubicBezTo>
                  <a:cubicBezTo>
                    <a:pt x="109" y="98"/>
                    <a:pt x="83" y="94"/>
                    <a:pt x="87" y="72"/>
                  </a:cubicBezTo>
                  <a:cubicBezTo>
                    <a:pt x="90" y="20"/>
                    <a:pt x="53" y="8"/>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2" name="Google Shape;48342;p44"/>
            <p:cNvSpPr/>
            <p:nvPr/>
          </p:nvSpPr>
          <p:spPr>
            <a:xfrm>
              <a:off x="-5273172" y="-1805141"/>
              <a:ext cx="9264" cy="9837"/>
            </a:xfrm>
            <a:custGeom>
              <a:avLst/>
              <a:gdLst/>
              <a:ahLst/>
              <a:cxnLst/>
              <a:rect l="l" t="t" r="r" b="b"/>
              <a:pathLst>
                <a:path w="194" h="206" extrusionOk="0">
                  <a:moveTo>
                    <a:pt x="145" y="0"/>
                  </a:moveTo>
                  <a:lnTo>
                    <a:pt x="145" y="48"/>
                  </a:lnTo>
                  <a:cubicBezTo>
                    <a:pt x="149" y="86"/>
                    <a:pt x="164" y="119"/>
                    <a:pt x="123" y="145"/>
                  </a:cubicBezTo>
                  <a:cubicBezTo>
                    <a:pt x="109" y="168"/>
                    <a:pt x="93" y="176"/>
                    <a:pt x="75" y="176"/>
                  </a:cubicBezTo>
                  <a:cubicBezTo>
                    <a:pt x="64" y="176"/>
                    <a:pt x="56" y="176"/>
                    <a:pt x="45" y="171"/>
                  </a:cubicBezTo>
                  <a:cubicBezTo>
                    <a:pt x="33" y="171"/>
                    <a:pt x="26" y="168"/>
                    <a:pt x="15" y="168"/>
                  </a:cubicBezTo>
                  <a:cubicBezTo>
                    <a:pt x="11" y="168"/>
                    <a:pt x="4" y="168"/>
                    <a:pt x="0" y="171"/>
                  </a:cubicBezTo>
                  <a:cubicBezTo>
                    <a:pt x="19" y="194"/>
                    <a:pt x="52" y="205"/>
                    <a:pt x="82" y="205"/>
                  </a:cubicBezTo>
                  <a:cubicBezTo>
                    <a:pt x="119" y="205"/>
                    <a:pt x="154" y="190"/>
                    <a:pt x="161" y="161"/>
                  </a:cubicBezTo>
                  <a:cubicBezTo>
                    <a:pt x="176" y="109"/>
                    <a:pt x="194" y="48"/>
                    <a:pt x="1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3" name="Google Shape;48343;p44"/>
            <p:cNvSpPr/>
            <p:nvPr/>
          </p:nvSpPr>
          <p:spPr>
            <a:xfrm>
              <a:off x="-5281910" y="-1872469"/>
              <a:ext cx="11985" cy="6303"/>
            </a:xfrm>
            <a:custGeom>
              <a:avLst/>
              <a:gdLst/>
              <a:ahLst/>
              <a:cxnLst/>
              <a:rect l="l" t="t" r="r" b="b"/>
              <a:pathLst>
                <a:path w="251" h="132" extrusionOk="0">
                  <a:moveTo>
                    <a:pt x="26" y="1"/>
                  </a:moveTo>
                  <a:lnTo>
                    <a:pt x="26" y="1"/>
                  </a:lnTo>
                  <a:cubicBezTo>
                    <a:pt x="0" y="97"/>
                    <a:pt x="18" y="132"/>
                    <a:pt x="101" y="132"/>
                  </a:cubicBezTo>
                  <a:lnTo>
                    <a:pt x="108" y="132"/>
                  </a:lnTo>
                  <a:cubicBezTo>
                    <a:pt x="145" y="132"/>
                    <a:pt x="187" y="123"/>
                    <a:pt x="220" y="109"/>
                  </a:cubicBezTo>
                  <a:cubicBezTo>
                    <a:pt x="250" y="101"/>
                    <a:pt x="250" y="83"/>
                    <a:pt x="224" y="64"/>
                  </a:cubicBezTo>
                  <a:lnTo>
                    <a:pt x="224" y="64"/>
                  </a:lnTo>
                  <a:cubicBezTo>
                    <a:pt x="224" y="79"/>
                    <a:pt x="224" y="94"/>
                    <a:pt x="206" y="94"/>
                  </a:cubicBezTo>
                  <a:cubicBezTo>
                    <a:pt x="187" y="97"/>
                    <a:pt x="168" y="97"/>
                    <a:pt x="149" y="97"/>
                  </a:cubicBezTo>
                  <a:cubicBezTo>
                    <a:pt x="116" y="97"/>
                    <a:pt x="85" y="94"/>
                    <a:pt x="56" y="90"/>
                  </a:cubicBezTo>
                  <a:cubicBezTo>
                    <a:pt x="45" y="90"/>
                    <a:pt x="56" y="42"/>
                    <a:pt x="41" y="19"/>
                  </a:cubicBezTo>
                  <a:cubicBezTo>
                    <a:pt x="37" y="16"/>
                    <a:pt x="33" y="8"/>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4" name="Google Shape;48344;p44"/>
            <p:cNvSpPr/>
            <p:nvPr/>
          </p:nvSpPr>
          <p:spPr>
            <a:xfrm>
              <a:off x="-5148258" y="-1904939"/>
              <a:ext cx="5205" cy="8404"/>
            </a:xfrm>
            <a:custGeom>
              <a:avLst/>
              <a:gdLst/>
              <a:ahLst/>
              <a:cxnLst/>
              <a:rect l="l" t="t" r="r" b="b"/>
              <a:pathLst>
                <a:path w="109" h="176" extrusionOk="0">
                  <a:moveTo>
                    <a:pt x="109" y="1"/>
                  </a:moveTo>
                  <a:cubicBezTo>
                    <a:pt x="86" y="1"/>
                    <a:pt x="64" y="1"/>
                    <a:pt x="45" y="4"/>
                  </a:cubicBezTo>
                  <a:cubicBezTo>
                    <a:pt x="72" y="37"/>
                    <a:pt x="53" y="68"/>
                    <a:pt x="31" y="94"/>
                  </a:cubicBezTo>
                  <a:cubicBezTo>
                    <a:pt x="8" y="120"/>
                    <a:pt x="0" y="142"/>
                    <a:pt x="27" y="165"/>
                  </a:cubicBezTo>
                  <a:cubicBezTo>
                    <a:pt x="38" y="172"/>
                    <a:pt x="50" y="175"/>
                    <a:pt x="60" y="175"/>
                  </a:cubicBezTo>
                  <a:cubicBezTo>
                    <a:pt x="76" y="175"/>
                    <a:pt x="90" y="165"/>
                    <a:pt x="102" y="142"/>
                  </a:cubicBezTo>
                  <a:cubicBezTo>
                    <a:pt x="86" y="135"/>
                    <a:pt x="76" y="127"/>
                    <a:pt x="68" y="113"/>
                  </a:cubicBezTo>
                  <a:cubicBezTo>
                    <a:pt x="83" y="75"/>
                    <a:pt x="76" y="30"/>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5" name="Google Shape;48345;p44"/>
            <p:cNvSpPr/>
            <p:nvPr/>
          </p:nvSpPr>
          <p:spPr>
            <a:xfrm>
              <a:off x="-5041536" y="-1701428"/>
              <a:ext cx="7067" cy="4823"/>
            </a:xfrm>
            <a:custGeom>
              <a:avLst/>
              <a:gdLst/>
              <a:ahLst/>
              <a:cxnLst/>
              <a:rect l="l" t="t" r="r" b="b"/>
              <a:pathLst>
                <a:path w="148" h="101" extrusionOk="0">
                  <a:moveTo>
                    <a:pt x="83" y="0"/>
                  </a:moveTo>
                  <a:cubicBezTo>
                    <a:pt x="65" y="0"/>
                    <a:pt x="39" y="11"/>
                    <a:pt x="1" y="30"/>
                  </a:cubicBezTo>
                  <a:cubicBezTo>
                    <a:pt x="5" y="52"/>
                    <a:pt x="5" y="74"/>
                    <a:pt x="8" y="93"/>
                  </a:cubicBezTo>
                  <a:cubicBezTo>
                    <a:pt x="53" y="93"/>
                    <a:pt x="80" y="67"/>
                    <a:pt x="94" y="18"/>
                  </a:cubicBezTo>
                  <a:cubicBezTo>
                    <a:pt x="106" y="56"/>
                    <a:pt x="106" y="85"/>
                    <a:pt x="135" y="101"/>
                  </a:cubicBezTo>
                  <a:cubicBezTo>
                    <a:pt x="139" y="90"/>
                    <a:pt x="143" y="78"/>
                    <a:pt x="147" y="67"/>
                  </a:cubicBezTo>
                  <a:lnTo>
                    <a:pt x="147" y="52"/>
                  </a:lnTo>
                  <a:cubicBezTo>
                    <a:pt x="120" y="18"/>
                    <a:pt x="106"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6" name="Google Shape;48346;p44"/>
            <p:cNvSpPr/>
            <p:nvPr/>
          </p:nvSpPr>
          <p:spPr>
            <a:xfrm>
              <a:off x="-5541479" y="-1915874"/>
              <a:ext cx="5061" cy="5969"/>
            </a:xfrm>
            <a:custGeom>
              <a:avLst/>
              <a:gdLst/>
              <a:ahLst/>
              <a:cxnLst/>
              <a:rect l="l" t="t" r="r" b="b"/>
              <a:pathLst>
                <a:path w="106" h="125" extrusionOk="0">
                  <a:moveTo>
                    <a:pt x="98" y="1"/>
                  </a:moveTo>
                  <a:cubicBezTo>
                    <a:pt x="57" y="1"/>
                    <a:pt x="19" y="12"/>
                    <a:pt x="0" y="57"/>
                  </a:cubicBezTo>
                  <a:lnTo>
                    <a:pt x="0" y="73"/>
                  </a:lnTo>
                  <a:cubicBezTo>
                    <a:pt x="19" y="83"/>
                    <a:pt x="12" y="125"/>
                    <a:pt x="38" y="125"/>
                  </a:cubicBezTo>
                  <a:lnTo>
                    <a:pt x="45" y="125"/>
                  </a:lnTo>
                  <a:cubicBezTo>
                    <a:pt x="71" y="121"/>
                    <a:pt x="98" y="102"/>
                    <a:pt x="98" y="64"/>
                  </a:cubicBezTo>
                  <a:cubicBezTo>
                    <a:pt x="53" y="35"/>
                    <a:pt x="98"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7" name="Google Shape;48347;p44"/>
            <p:cNvSpPr/>
            <p:nvPr/>
          </p:nvSpPr>
          <p:spPr>
            <a:xfrm>
              <a:off x="-5541670" y="-1913152"/>
              <a:ext cx="8261" cy="5396"/>
            </a:xfrm>
            <a:custGeom>
              <a:avLst/>
              <a:gdLst/>
              <a:ahLst/>
              <a:cxnLst/>
              <a:rect l="l" t="t" r="r" b="b"/>
              <a:pathLst>
                <a:path w="173" h="113" extrusionOk="0">
                  <a:moveTo>
                    <a:pt x="120" y="0"/>
                  </a:moveTo>
                  <a:cubicBezTo>
                    <a:pt x="113" y="0"/>
                    <a:pt x="106" y="4"/>
                    <a:pt x="102" y="7"/>
                  </a:cubicBezTo>
                  <a:cubicBezTo>
                    <a:pt x="102" y="45"/>
                    <a:pt x="75" y="64"/>
                    <a:pt x="49" y="68"/>
                  </a:cubicBezTo>
                  <a:lnTo>
                    <a:pt x="42" y="68"/>
                  </a:lnTo>
                  <a:cubicBezTo>
                    <a:pt x="16" y="68"/>
                    <a:pt x="23" y="26"/>
                    <a:pt x="4" y="16"/>
                  </a:cubicBezTo>
                  <a:lnTo>
                    <a:pt x="4" y="16"/>
                  </a:lnTo>
                  <a:cubicBezTo>
                    <a:pt x="1" y="71"/>
                    <a:pt x="8" y="90"/>
                    <a:pt x="42" y="90"/>
                  </a:cubicBezTo>
                  <a:lnTo>
                    <a:pt x="75" y="90"/>
                  </a:lnTo>
                  <a:cubicBezTo>
                    <a:pt x="109" y="90"/>
                    <a:pt x="139" y="101"/>
                    <a:pt x="173" y="112"/>
                  </a:cubicBezTo>
                  <a:cubicBezTo>
                    <a:pt x="169" y="75"/>
                    <a:pt x="151" y="45"/>
                    <a:pt x="135" y="11"/>
                  </a:cubicBezTo>
                  <a:cubicBezTo>
                    <a:pt x="132" y="4"/>
                    <a:pt x="128"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8" name="Google Shape;48348;p44"/>
            <p:cNvSpPr/>
            <p:nvPr/>
          </p:nvSpPr>
          <p:spPr>
            <a:xfrm>
              <a:off x="-5536322" y="-1828061"/>
              <a:ext cx="7736" cy="5969"/>
            </a:xfrm>
            <a:custGeom>
              <a:avLst/>
              <a:gdLst/>
              <a:ahLst/>
              <a:cxnLst/>
              <a:rect l="l" t="t" r="r" b="b"/>
              <a:pathLst>
                <a:path w="162" h="125" extrusionOk="0">
                  <a:moveTo>
                    <a:pt x="61" y="1"/>
                  </a:moveTo>
                  <a:cubicBezTo>
                    <a:pt x="39" y="1"/>
                    <a:pt x="20" y="9"/>
                    <a:pt x="1" y="23"/>
                  </a:cubicBezTo>
                  <a:lnTo>
                    <a:pt x="27" y="23"/>
                  </a:lnTo>
                  <a:cubicBezTo>
                    <a:pt x="49" y="23"/>
                    <a:pt x="65" y="28"/>
                    <a:pt x="68" y="61"/>
                  </a:cubicBezTo>
                  <a:cubicBezTo>
                    <a:pt x="75" y="99"/>
                    <a:pt x="132" y="83"/>
                    <a:pt x="135" y="125"/>
                  </a:cubicBezTo>
                  <a:cubicBezTo>
                    <a:pt x="154" y="106"/>
                    <a:pt x="161" y="83"/>
                    <a:pt x="161" y="61"/>
                  </a:cubicBezTo>
                  <a:cubicBezTo>
                    <a:pt x="151" y="46"/>
                    <a:pt x="135" y="31"/>
                    <a:pt x="125" y="16"/>
                  </a:cubicBezTo>
                  <a:cubicBezTo>
                    <a:pt x="102" y="9"/>
                    <a:pt x="83"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9" name="Google Shape;48349;p44"/>
            <p:cNvSpPr/>
            <p:nvPr/>
          </p:nvSpPr>
          <p:spPr>
            <a:xfrm>
              <a:off x="-5124335" y="-1690732"/>
              <a:ext cx="6494" cy="4488"/>
            </a:xfrm>
            <a:custGeom>
              <a:avLst/>
              <a:gdLst/>
              <a:ahLst/>
              <a:cxnLst/>
              <a:rect l="l" t="t" r="r" b="b"/>
              <a:pathLst>
                <a:path w="136" h="94" extrusionOk="0">
                  <a:moveTo>
                    <a:pt x="64" y="0"/>
                  </a:moveTo>
                  <a:cubicBezTo>
                    <a:pt x="56" y="18"/>
                    <a:pt x="49" y="26"/>
                    <a:pt x="38" y="26"/>
                  </a:cubicBezTo>
                  <a:cubicBezTo>
                    <a:pt x="30" y="26"/>
                    <a:pt x="27" y="23"/>
                    <a:pt x="20" y="18"/>
                  </a:cubicBezTo>
                  <a:cubicBezTo>
                    <a:pt x="12" y="34"/>
                    <a:pt x="1" y="49"/>
                    <a:pt x="4" y="68"/>
                  </a:cubicBezTo>
                  <a:cubicBezTo>
                    <a:pt x="23" y="82"/>
                    <a:pt x="42" y="94"/>
                    <a:pt x="60" y="94"/>
                  </a:cubicBezTo>
                  <a:cubicBezTo>
                    <a:pt x="75" y="94"/>
                    <a:pt x="87" y="90"/>
                    <a:pt x="101" y="75"/>
                  </a:cubicBezTo>
                  <a:cubicBezTo>
                    <a:pt x="135" y="30"/>
                    <a:pt x="132" y="18"/>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0" name="Google Shape;48350;p44"/>
            <p:cNvSpPr/>
            <p:nvPr/>
          </p:nvSpPr>
          <p:spPr>
            <a:xfrm>
              <a:off x="-5201976" y="-1820899"/>
              <a:ext cx="5539" cy="5253"/>
            </a:xfrm>
            <a:custGeom>
              <a:avLst/>
              <a:gdLst/>
              <a:ahLst/>
              <a:cxnLst/>
              <a:rect l="l" t="t" r="r" b="b"/>
              <a:pathLst>
                <a:path w="116" h="110" extrusionOk="0">
                  <a:moveTo>
                    <a:pt x="71" y="1"/>
                  </a:moveTo>
                  <a:cubicBezTo>
                    <a:pt x="49" y="1"/>
                    <a:pt x="34" y="16"/>
                    <a:pt x="26" y="35"/>
                  </a:cubicBezTo>
                  <a:cubicBezTo>
                    <a:pt x="0" y="83"/>
                    <a:pt x="53" y="87"/>
                    <a:pt x="71" y="109"/>
                  </a:cubicBezTo>
                  <a:lnTo>
                    <a:pt x="102" y="109"/>
                  </a:lnTo>
                  <a:cubicBezTo>
                    <a:pt x="109" y="90"/>
                    <a:pt x="116" y="72"/>
                    <a:pt x="112" y="49"/>
                  </a:cubicBezTo>
                  <a:cubicBezTo>
                    <a:pt x="112" y="27"/>
                    <a:pt x="105" y="8"/>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1" name="Google Shape;48351;p44"/>
            <p:cNvSpPr/>
            <p:nvPr/>
          </p:nvSpPr>
          <p:spPr>
            <a:xfrm>
              <a:off x="-5056864" y="-1777160"/>
              <a:ext cx="7736" cy="8070"/>
            </a:xfrm>
            <a:custGeom>
              <a:avLst/>
              <a:gdLst/>
              <a:ahLst/>
              <a:cxnLst/>
              <a:rect l="l" t="t" r="r" b="b"/>
              <a:pathLst>
                <a:path w="162" h="169" extrusionOk="0">
                  <a:moveTo>
                    <a:pt x="98" y="1"/>
                  </a:moveTo>
                  <a:cubicBezTo>
                    <a:pt x="64" y="1"/>
                    <a:pt x="38" y="20"/>
                    <a:pt x="20" y="49"/>
                  </a:cubicBezTo>
                  <a:cubicBezTo>
                    <a:pt x="1" y="87"/>
                    <a:pt x="8" y="116"/>
                    <a:pt x="46" y="146"/>
                  </a:cubicBezTo>
                  <a:cubicBezTo>
                    <a:pt x="64" y="161"/>
                    <a:pt x="82" y="169"/>
                    <a:pt x="98" y="169"/>
                  </a:cubicBezTo>
                  <a:cubicBezTo>
                    <a:pt x="120" y="169"/>
                    <a:pt x="142" y="154"/>
                    <a:pt x="161" y="132"/>
                  </a:cubicBezTo>
                  <a:lnTo>
                    <a:pt x="161" y="132"/>
                  </a:lnTo>
                  <a:cubicBezTo>
                    <a:pt x="150" y="135"/>
                    <a:pt x="139" y="132"/>
                    <a:pt x="132" y="139"/>
                  </a:cubicBezTo>
                  <a:cubicBezTo>
                    <a:pt x="116" y="146"/>
                    <a:pt x="105" y="146"/>
                    <a:pt x="98" y="146"/>
                  </a:cubicBezTo>
                  <a:cubicBezTo>
                    <a:pt x="79" y="146"/>
                    <a:pt x="64" y="135"/>
                    <a:pt x="53" y="113"/>
                  </a:cubicBezTo>
                  <a:cubicBezTo>
                    <a:pt x="38" y="75"/>
                    <a:pt x="46" y="46"/>
                    <a:pt x="82" y="30"/>
                  </a:cubicBezTo>
                  <a:cubicBezTo>
                    <a:pt x="101" y="23"/>
                    <a:pt x="113" y="8"/>
                    <a:pt x="132" y="8"/>
                  </a:cubicBezTo>
                  <a:lnTo>
                    <a:pt x="135" y="8"/>
                  </a:lnTo>
                  <a:cubicBezTo>
                    <a:pt x="124" y="4"/>
                    <a:pt x="113"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2" name="Google Shape;48352;p44"/>
            <p:cNvSpPr/>
            <p:nvPr/>
          </p:nvSpPr>
          <p:spPr>
            <a:xfrm>
              <a:off x="-5101510" y="-1690398"/>
              <a:ext cx="6303" cy="4679"/>
            </a:xfrm>
            <a:custGeom>
              <a:avLst/>
              <a:gdLst/>
              <a:ahLst/>
              <a:cxnLst/>
              <a:rect l="l" t="t" r="r" b="b"/>
              <a:pathLst>
                <a:path w="132" h="98" extrusionOk="0">
                  <a:moveTo>
                    <a:pt x="75" y="19"/>
                  </a:moveTo>
                  <a:cubicBezTo>
                    <a:pt x="87" y="19"/>
                    <a:pt x="94" y="27"/>
                    <a:pt x="98" y="42"/>
                  </a:cubicBezTo>
                  <a:cubicBezTo>
                    <a:pt x="98" y="56"/>
                    <a:pt x="91" y="64"/>
                    <a:pt x="72" y="64"/>
                  </a:cubicBezTo>
                  <a:cubicBezTo>
                    <a:pt x="57" y="64"/>
                    <a:pt x="49" y="56"/>
                    <a:pt x="42" y="45"/>
                  </a:cubicBezTo>
                  <a:cubicBezTo>
                    <a:pt x="46" y="30"/>
                    <a:pt x="53" y="23"/>
                    <a:pt x="68" y="19"/>
                  </a:cubicBezTo>
                  <a:close/>
                  <a:moveTo>
                    <a:pt x="27" y="0"/>
                  </a:moveTo>
                  <a:cubicBezTo>
                    <a:pt x="1" y="0"/>
                    <a:pt x="1" y="27"/>
                    <a:pt x="5" y="45"/>
                  </a:cubicBezTo>
                  <a:cubicBezTo>
                    <a:pt x="5" y="75"/>
                    <a:pt x="13" y="97"/>
                    <a:pt x="46" y="97"/>
                  </a:cubicBezTo>
                  <a:lnTo>
                    <a:pt x="49" y="97"/>
                  </a:lnTo>
                  <a:cubicBezTo>
                    <a:pt x="87" y="97"/>
                    <a:pt x="132" y="64"/>
                    <a:pt x="128" y="34"/>
                  </a:cubicBezTo>
                  <a:cubicBezTo>
                    <a:pt x="120" y="8"/>
                    <a:pt x="102" y="0"/>
                    <a:pt x="83" y="0"/>
                  </a:cubicBezTo>
                  <a:lnTo>
                    <a:pt x="65" y="0"/>
                  </a:lnTo>
                  <a:cubicBezTo>
                    <a:pt x="61" y="0"/>
                    <a:pt x="57" y="4"/>
                    <a:pt x="49" y="4"/>
                  </a:cubicBezTo>
                  <a:cubicBezTo>
                    <a:pt x="46" y="4"/>
                    <a:pt x="42"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3" name="Google Shape;48353;p44"/>
            <p:cNvSpPr/>
            <p:nvPr/>
          </p:nvSpPr>
          <p:spPr>
            <a:xfrm>
              <a:off x="-5595723" y="-1951209"/>
              <a:ext cx="7544" cy="5635"/>
            </a:xfrm>
            <a:custGeom>
              <a:avLst/>
              <a:gdLst/>
              <a:ahLst/>
              <a:cxnLst/>
              <a:rect l="l" t="t" r="r" b="b"/>
              <a:pathLst>
                <a:path w="158" h="118" extrusionOk="0">
                  <a:moveTo>
                    <a:pt x="116" y="1"/>
                  </a:moveTo>
                  <a:cubicBezTo>
                    <a:pt x="82" y="5"/>
                    <a:pt x="11" y="76"/>
                    <a:pt x="1" y="117"/>
                  </a:cubicBezTo>
                  <a:cubicBezTo>
                    <a:pt x="27" y="106"/>
                    <a:pt x="41" y="83"/>
                    <a:pt x="60" y="61"/>
                  </a:cubicBezTo>
                  <a:cubicBezTo>
                    <a:pt x="68" y="54"/>
                    <a:pt x="71" y="54"/>
                    <a:pt x="75" y="54"/>
                  </a:cubicBezTo>
                  <a:cubicBezTo>
                    <a:pt x="86" y="54"/>
                    <a:pt x="90" y="64"/>
                    <a:pt x="94" y="80"/>
                  </a:cubicBezTo>
                  <a:cubicBezTo>
                    <a:pt x="98" y="80"/>
                    <a:pt x="103" y="79"/>
                    <a:pt x="107" y="79"/>
                  </a:cubicBezTo>
                  <a:cubicBezTo>
                    <a:pt x="124" y="79"/>
                    <a:pt x="139" y="82"/>
                    <a:pt x="142" y="106"/>
                  </a:cubicBezTo>
                  <a:lnTo>
                    <a:pt x="158" y="106"/>
                  </a:lnTo>
                  <a:cubicBezTo>
                    <a:pt x="158" y="80"/>
                    <a:pt x="158" y="54"/>
                    <a:pt x="149" y="31"/>
                  </a:cubicBezTo>
                  <a:cubicBezTo>
                    <a:pt x="146" y="16"/>
                    <a:pt x="139"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4" name="Google Shape;48354;p44"/>
            <p:cNvSpPr/>
            <p:nvPr/>
          </p:nvSpPr>
          <p:spPr>
            <a:xfrm>
              <a:off x="-5053474" y="-1679511"/>
              <a:ext cx="6303" cy="5205"/>
            </a:xfrm>
            <a:custGeom>
              <a:avLst/>
              <a:gdLst/>
              <a:ahLst/>
              <a:cxnLst/>
              <a:rect l="l" t="t" r="r" b="b"/>
              <a:pathLst>
                <a:path w="132" h="109" extrusionOk="0">
                  <a:moveTo>
                    <a:pt x="90" y="0"/>
                  </a:moveTo>
                  <a:cubicBezTo>
                    <a:pt x="87" y="0"/>
                    <a:pt x="79" y="0"/>
                    <a:pt x="75" y="4"/>
                  </a:cubicBezTo>
                  <a:cubicBezTo>
                    <a:pt x="45" y="16"/>
                    <a:pt x="38" y="52"/>
                    <a:pt x="8" y="64"/>
                  </a:cubicBezTo>
                  <a:cubicBezTo>
                    <a:pt x="1" y="71"/>
                    <a:pt x="19" y="86"/>
                    <a:pt x="23" y="97"/>
                  </a:cubicBezTo>
                  <a:cubicBezTo>
                    <a:pt x="23" y="105"/>
                    <a:pt x="27" y="109"/>
                    <a:pt x="30" y="109"/>
                  </a:cubicBezTo>
                  <a:cubicBezTo>
                    <a:pt x="34" y="109"/>
                    <a:pt x="34" y="105"/>
                    <a:pt x="38" y="97"/>
                  </a:cubicBezTo>
                  <a:cubicBezTo>
                    <a:pt x="42" y="86"/>
                    <a:pt x="49" y="83"/>
                    <a:pt x="61" y="83"/>
                  </a:cubicBezTo>
                  <a:lnTo>
                    <a:pt x="68" y="83"/>
                  </a:lnTo>
                  <a:cubicBezTo>
                    <a:pt x="75" y="86"/>
                    <a:pt x="83" y="90"/>
                    <a:pt x="90" y="90"/>
                  </a:cubicBezTo>
                  <a:cubicBezTo>
                    <a:pt x="109" y="90"/>
                    <a:pt x="120" y="75"/>
                    <a:pt x="132" y="57"/>
                  </a:cubicBezTo>
                  <a:lnTo>
                    <a:pt x="128" y="49"/>
                  </a:lnTo>
                  <a:lnTo>
                    <a:pt x="128" y="42"/>
                  </a:lnTo>
                  <a:cubicBezTo>
                    <a:pt x="116" y="26"/>
                    <a:pt x="109"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5" name="Google Shape;48355;p44"/>
            <p:cNvSpPr/>
            <p:nvPr/>
          </p:nvSpPr>
          <p:spPr>
            <a:xfrm>
              <a:off x="-5141477" y="-1905321"/>
              <a:ext cx="5253" cy="11508"/>
            </a:xfrm>
            <a:custGeom>
              <a:avLst/>
              <a:gdLst/>
              <a:ahLst/>
              <a:cxnLst/>
              <a:rect l="l" t="t" r="r" b="b"/>
              <a:pathLst>
                <a:path w="110" h="241" extrusionOk="0">
                  <a:moveTo>
                    <a:pt x="30" y="0"/>
                  </a:moveTo>
                  <a:cubicBezTo>
                    <a:pt x="30" y="26"/>
                    <a:pt x="1" y="61"/>
                    <a:pt x="46" y="79"/>
                  </a:cubicBezTo>
                  <a:cubicBezTo>
                    <a:pt x="49" y="79"/>
                    <a:pt x="53" y="79"/>
                    <a:pt x="53" y="83"/>
                  </a:cubicBezTo>
                  <a:cubicBezTo>
                    <a:pt x="57" y="83"/>
                    <a:pt x="57" y="87"/>
                    <a:pt x="57" y="87"/>
                  </a:cubicBezTo>
                  <a:cubicBezTo>
                    <a:pt x="53" y="90"/>
                    <a:pt x="49" y="94"/>
                    <a:pt x="46" y="98"/>
                  </a:cubicBezTo>
                  <a:cubicBezTo>
                    <a:pt x="20" y="116"/>
                    <a:pt x="34" y="150"/>
                    <a:pt x="23" y="176"/>
                  </a:cubicBezTo>
                  <a:cubicBezTo>
                    <a:pt x="60" y="195"/>
                    <a:pt x="38" y="218"/>
                    <a:pt x="30" y="240"/>
                  </a:cubicBezTo>
                  <a:cubicBezTo>
                    <a:pt x="46" y="236"/>
                    <a:pt x="68" y="228"/>
                    <a:pt x="68" y="218"/>
                  </a:cubicBezTo>
                  <a:cubicBezTo>
                    <a:pt x="57" y="147"/>
                    <a:pt x="109" y="6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6" name="Google Shape;48356;p44"/>
            <p:cNvSpPr/>
            <p:nvPr/>
          </p:nvSpPr>
          <p:spPr>
            <a:xfrm>
              <a:off x="-5089716" y="-1713079"/>
              <a:ext cx="4345" cy="7019"/>
            </a:xfrm>
            <a:custGeom>
              <a:avLst/>
              <a:gdLst/>
              <a:ahLst/>
              <a:cxnLst/>
              <a:rect l="l" t="t" r="r" b="b"/>
              <a:pathLst>
                <a:path w="91" h="147" extrusionOk="0">
                  <a:moveTo>
                    <a:pt x="45" y="1"/>
                  </a:moveTo>
                  <a:cubicBezTo>
                    <a:pt x="35" y="1"/>
                    <a:pt x="27" y="4"/>
                    <a:pt x="23" y="8"/>
                  </a:cubicBezTo>
                  <a:cubicBezTo>
                    <a:pt x="8" y="20"/>
                    <a:pt x="1" y="42"/>
                    <a:pt x="12" y="49"/>
                  </a:cubicBezTo>
                  <a:cubicBezTo>
                    <a:pt x="42" y="72"/>
                    <a:pt x="38" y="105"/>
                    <a:pt x="49" y="132"/>
                  </a:cubicBezTo>
                  <a:cubicBezTo>
                    <a:pt x="53" y="139"/>
                    <a:pt x="57" y="146"/>
                    <a:pt x="68" y="146"/>
                  </a:cubicBezTo>
                  <a:lnTo>
                    <a:pt x="72" y="146"/>
                  </a:lnTo>
                  <a:cubicBezTo>
                    <a:pt x="83" y="143"/>
                    <a:pt x="90" y="132"/>
                    <a:pt x="87" y="120"/>
                  </a:cubicBezTo>
                  <a:cubicBezTo>
                    <a:pt x="75" y="94"/>
                    <a:pt x="64" y="68"/>
                    <a:pt x="90" y="46"/>
                  </a:cubicBezTo>
                  <a:cubicBezTo>
                    <a:pt x="87" y="23"/>
                    <a:pt x="68" y="15"/>
                    <a:pt x="57" y="4"/>
                  </a:cubicBezTo>
                  <a:cubicBezTo>
                    <a:pt x="53" y="1"/>
                    <a:pt x="49"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7" name="Google Shape;48357;p44"/>
            <p:cNvSpPr/>
            <p:nvPr/>
          </p:nvSpPr>
          <p:spPr>
            <a:xfrm>
              <a:off x="-5155229" y="-1644367"/>
              <a:ext cx="7926" cy="7735"/>
            </a:xfrm>
            <a:custGeom>
              <a:avLst/>
              <a:gdLst/>
              <a:ahLst/>
              <a:cxnLst/>
              <a:rect l="l" t="t" r="r" b="b"/>
              <a:pathLst>
                <a:path w="166" h="162" extrusionOk="0">
                  <a:moveTo>
                    <a:pt x="135" y="1"/>
                  </a:moveTo>
                  <a:cubicBezTo>
                    <a:pt x="124" y="1"/>
                    <a:pt x="109" y="8"/>
                    <a:pt x="98" y="20"/>
                  </a:cubicBezTo>
                  <a:cubicBezTo>
                    <a:pt x="83" y="31"/>
                    <a:pt x="83" y="49"/>
                    <a:pt x="65" y="61"/>
                  </a:cubicBezTo>
                  <a:cubicBezTo>
                    <a:pt x="1" y="91"/>
                    <a:pt x="1" y="120"/>
                    <a:pt x="65" y="162"/>
                  </a:cubicBezTo>
                  <a:cubicBezTo>
                    <a:pt x="53" y="143"/>
                    <a:pt x="34" y="120"/>
                    <a:pt x="75" y="109"/>
                  </a:cubicBezTo>
                  <a:cubicBezTo>
                    <a:pt x="72" y="79"/>
                    <a:pt x="101" y="75"/>
                    <a:pt x="120" y="61"/>
                  </a:cubicBezTo>
                  <a:cubicBezTo>
                    <a:pt x="120" y="27"/>
                    <a:pt x="143" y="27"/>
                    <a:pt x="165" y="27"/>
                  </a:cubicBezTo>
                  <a:cubicBezTo>
                    <a:pt x="158" y="8"/>
                    <a:pt x="146"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8" name="Google Shape;48358;p44"/>
            <p:cNvSpPr/>
            <p:nvPr/>
          </p:nvSpPr>
          <p:spPr>
            <a:xfrm>
              <a:off x="-5524193" y="-2106301"/>
              <a:ext cx="5969" cy="5205"/>
            </a:xfrm>
            <a:custGeom>
              <a:avLst/>
              <a:gdLst/>
              <a:ahLst/>
              <a:cxnLst/>
              <a:rect l="l" t="t" r="r" b="b"/>
              <a:pathLst>
                <a:path w="125" h="109" extrusionOk="0">
                  <a:moveTo>
                    <a:pt x="28" y="1"/>
                  </a:moveTo>
                  <a:cubicBezTo>
                    <a:pt x="1" y="23"/>
                    <a:pt x="20" y="53"/>
                    <a:pt x="16" y="79"/>
                  </a:cubicBezTo>
                  <a:cubicBezTo>
                    <a:pt x="23" y="94"/>
                    <a:pt x="35" y="105"/>
                    <a:pt x="50" y="109"/>
                  </a:cubicBezTo>
                  <a:cubicBezTo>
                    <a:pt x="125" y="98"/>
                    <a:pt x="125" y="98"/>
                    <a:pt x="125" y="23"/>
                  </a:cubicBezTo>
                  <a:lnTo>
                    <a:pt x="125" y="23"/>
                  </a:lnTo>
                  <a:cubicBezTo>
                    <a:pt x="109" y="38"/>
                    <a:pt x="95" y="46"/>
                    <a:pt x="83" y="46"/>
                  </a:cubicBezTo>
                  <a:cubicBezTo>
                    <a:pt x="64" y="46"/>
                    <a:pt x="50" y="31"/>
                    <a:pt x="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9" name="Google Shape;48359;p44"/>
            <p:cNvSpPr/>
            <p:nvPr/>
          </p:nvSpPr>
          <p:spPr>
            <a:xfrm>
              <a:off x="-5657846" y="-1897108"/>
              <a:ext cx="5921" cy="4871"/>
            </a:xfrm>
            <a:custGeom>
              <a:avLst/>
              <a:gdLst/>
              <a:ahLst/>
              <a:cxnLst/>
              <a:rect l="l" t="t" r="r" b="b"/>
              <a:pathLst>
                <a:path w="124" h="102" extrusionOk="0">
                  <a:moveTo>
                    <a:pt x="94" y="1"/>
                  </a:moveTo>
                  <a:cubicBezTo>
                    <a:pt x="86" y="1"/>
                    <a:pt x="82" y="4"/>
                    <a:pt x="75" y="4"/>
                  </a:cubicBezTo>
                  <a:lnTo>
                    <a:pt x="53" y="4"/>
                  </a:lnTo>
                  <a:cubicBezTo>
                    <a:pt x="23" y="4"/>
                    <a:pt x="4" y="23"/>
                    <a:pt x="4" y="49"/>
                  </a:cubicBezTo>
                  <a:cubicBezTo>
                    <a:pt x="1" y="83"/>
                    <a:pt x="27" y="94"/>
                    <a:pt x="56" y="98"/>
                  </a:cubicBezTo>
                  <a:cubicBezTo>
                    <a:pt x="60" y="98"/>
                    <a:pt x="68" y="101"/>
                    <a:pt x="75" y="101"/>
                  </a:cubicBezTo>
                  <a:cubicBezTo>
                    <a:pt x="90" y="101"/>
                    <a:pt x="101" y="98"/>
                    <a:pt x="113" y="79"/>
                  </a:cubicBezTo>
                  <a:cubicBezTo>
                    <a:pt x="94" y="79"/>
                    <a:pt x="79" y="79"/>
                    <a:pt x="79" y="56"/>
                  </a:cubicBezTo>
                  <a:cubicBezTo>
                    <a:pt x="79" y="30"/>
                    <a:pt x="98" y="20"/>
                    <a:pt x="124" y="16"/>
                  </a:cubicBezTo>
                  <a:cubicBezTo>
                    <a:pt x="113" y="4"/>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0" name="Google Shape;48360;p44"/>
            <p:cNvSpPr/>
            <p:nvPr/>
          </p:nvSpPr>
          <p:spPr>
            <a:xfrm>
              <a:off x="-5213198" y="-1934066"/>
              <a:ext cx="4823" cy="8452"/>
            </a:xfrm>
            <a:custGeom>
              <a:avLst/>
              <a:gdLst/>
              <a:ahLst/>
              <a:cxnLst/>
              <a:rect l="l" t="t" r="r" b="b"/>
              <a:pathLst>
                <a:path w="101" h="177" extrusionOk="0">
                  <a:moveTo>
                    <a:pt x="52" y="0"/>
                  </a:moveTo>
                  <a:cubicBezTo>
                    <a:pt x="52" y="12"/>
                    <a:pt x="52" y="27"/>
                    <a:pt x="37" y="31"/>
                  </a:cubicBezTo>
                  <a:cubicBezTo>
                    <a:pt x="37" y="83"/>
                    <a:pt x="0" y="124"/>
                    <a:pt x="19" y="176"/>
                  </a:cubicBezTo>
                  <a:cubicBezTo>
                    <a:pt x="101" y="105"/>
                    <a:pt x="101" y="98"/>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1" name="Google Shape;48361;p44"/>
            <p:cNvSpPr/>
            <p:nvPr/>
          </p:nvSpPr>
          <p:spPr>
            <a:xfrm>
              <a:off x="-5231581" y="-1793538"/>
              <a:ext cx="9454" cy="8213"/>
            </a:xfrm>
            <a:custGeom>
              <a:avLst/>
              <a:gdLst/>
              <a:ahLst/>
              <a:cxnLst/>
              <a:rect l="l" t="t" r="r" b="b"/>
              <a:pathLst>
                <a:path w="198" h="172" extrusionOk="0">
                  <a:moveTo>
                    <a:pt x="56" y="0"/>
                  </a:moveTo>
                  <a:cubicBezTo>
                    <a:pt x="18" y="18"/>
                    <a:pt x="23" y="59"/>
                    <a:pt x="4" y="93"/>
                  </a:cubicBezTo>
                  <a:cubicBezTo>
                    <a:pt x="0" y="104"/>
                    <a:pt x="4" y="119"/>
                    <a:pt x="11" y="130"/>
                  </a:cubicBezTo>
                  <a:cubicBezTo>
                    <a:pt x="30" y="149"/>
                    <a:pt x="75" y="168"/>
                    <a:pt x="120" y="171"/>
                  </a:cubicBezTo>
                  <a:lnTo>
                    <a:pt x="149" y="171"/>
                  </a:lnTo>
                  <a:cubicBezTo>
                    <a:pt x="168" y="171"/>
                    <a:pt x="183" y="171"/>
                    <a:pt x="198" y="164"/>
                  </a:cubicBezTo>
                  <a:lnTo>
                    <a:pt x="198" y="164"/>
                  </a:lnTo>
                  <a:cubicBezTo>
                    <a:pt x="190" y="168"/>
                    <a:pt x="183" y="168"/>
                    <a:pt x="175" y="168"/>
                  </a:cubicBezTo>
                  <a:cubicBezTo>
                    <a:pt x="149" y="168"/>
                    <a:pt x="123" y="161"/>
                    <a:pt x="97" y="149"/>
                  </a:cubicBezTo>
                  <a:cubicBezTo>
                    <a:pt x="37" y="119"/>
                    <a:pt x="30" y="101"/>
                    <a:pt x="49" y="37"/>
                  </a:cubicBezTo>
                  <a:cubicBezTo>
                    <a:pt x="52" y="26"/>
                    <a:pt x="56" y="1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2" name="Google Shape;48362;p44"/>
            <p:cNvSpPr/>
            <p:nvPr/>
          </p:nvSpPr>
          <p:spPr>
            <a:xfrm>
              <a:off x="-5131306" y="-1862489"/>
              <a:ext cx="4489" cy="4154"/>
            </a:xfrm>
            <a:custGeom>
              <a:avLst/>
              <a:gdLst/>
              <a:ahLst/>
              <a:cxnLst/>
              <a:rect l="l" t="t" r="r" b="b"/>
              <a:pathLst>
                <a:path w="94" h="87" extrusionOk="0">
                  <a:moveTo>
                    <a:pt x="27" y="1"/>
                  </a:moveTo>
                  <a:cubicBezTo>
                    <a:pt x="4" y="1"/>
                    <a:pt x="1" y="23"/>
                    <a:pt x="1" y="49"/>
                  </a:cubicBezTo>
                  <a:cubicBezTo>
                    <a:pt x="4" y="76"/>
                    <a:pt x="19" y="87"/>
                    <a:pt x="45" y="87"/>
                  </a:cubicBezTo>
                  <a:lnTo>
                    <a:pt x="53" y="87"/>
                  </a:lnTo>
                  <a:cubicBezTo>
                    <a:pt x="79" y="83"/>
                    <a:pt x="94" y="71"/>
                    <a:pt x="94" y="45"/>
                  </a:cubicBezTo>
                  <a:cubicBezTo>
                    <a:pt x="90" y="12"/>
                    <a:pt x="57"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3" name="Google Shape;48363;p44"/>
            <p:cNvSpPr/>
            <p:nvPr/>
          </p:nvSpPr>
          <p:spPr>
            <a:xfrm>
              <a:off x="-5315860" y="-1817509"/>
              <a:ext cx="10935" cy="5062"/>
            </a:xfrm>
            <a:custGeom>
              <a:avLst/>
              <a:gdLst/>
              <a:ahLst/>
              <a:cxnLst/>
              <a:rect l="l" t="t" r="r" b="b"/>
              <a:pathLst>
                <a:path w="229" h="106" extrusionOk="0">
                  <a:moveTo>
                    <a:pt x="61" y="1"/>
                  </a:moveTo>
                  <a:cubicBezTo>
                    <a:pt x="38" y="4"/>
                    <a:pt x="16" y="16"/>
                    <a:pt x="1" y="38"/>
                  </a:cubicBezTo>
                  <a:cubicBezTo>
                    <a:pt x="30" y="68"/>
                    <a:pt x="79" y="54"/>
                    <a:pt x="106" y="80"/>
                  </a:cubicBezTo>
                  <a:cubicBezTo>
                    <a:pt x="128" y="98"/>
                    <a:pt x="146" y="106"/>
                    <a:pt x="165" y="106"/>
                  </a:cubicBezTo>
                  <a:cubicBezTo>
                    <a:pt x="187" y="106"/>
                    <a:pt x="206" y="98"/>
                    <a:pt x="228" y="83"/>
                  </a:cubicBezTo>
                  <a:lnTo>
                    <a:pt x="225" y="83"/>
                  </a:lnTo>
                  <a:cubicBezTo>
                    <a:pt x="158" y="83"/>
                    <a:pt x="101" y="6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4" name="Google Shape;48364;p44"/>
            <p:cNvSpPr/>
            <p:nvPr/>
          </p:nvSpPr>
          <p:spPr>
            <a:xfrm>
              <a:off x="-5463981" y="-1804998"/>
              <a:ext cx="9311" cy="7401"/>
            </a:xfrm>
            <a:custGeom>
              <a:avLst/>
              <a:gdLst/>
              <a:ahLst/>
              <a:cxnLst/>
              <a:rect l="l" t="t" r="r" b="b"/>
              <a:pathLst>
                <a:path w="195" h="155" extrusionOk="0">
                  <a:moveTo>
                    <a:pt x="130" y="1"/>
                  </a:moveTo>
                  <a:cubicBezTo>
                    <a:pt x="101" y="1"/>
                    <a:pt x="71" y="11"/>
                    <a:pt x="45" y="42"/>
                  </a:cubicBezTo>
                  <a:cubicBezTo>
                    <a:pt x="0" y="87"/>
                    <a:pt x="45" y="116"/>
                    <a:pt x="59" y="154"/>
                  </a:cubicBezTo>
                  <a:cubicBezTo>
                    <a:pt x="71" y="146"/>
                    <a:pt x="78" y="139"/>
                    <a:pt x="90" y="135"/>
                  </a:cubicBezTo>
                  <a:cubicBezTo>
                    <a:pt x="94" y="101"/>
                    <a:pt x="63" y="94"/>
                    <a:pt x="41" y="79"/>
                  </a:cubicBezTo>
                  <a:cubicBezTo>
                    <a:pt x="90" y="38"/>
                    <a:pt x="138" y="19"/>
                    <a:pt x="190" y="16"/>
                  </a:cubicBezTo>
                  <a:lnTo>
                    <a:pt x="194" y="16"/>
                  </a:lnTo>
                  <a:cubicBezTo>
                    <a:pt x="172" y="4"/>
                    <a:pt x="149" y="1"/>
                    <a:pt x="1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5" name="Google Shape;48365;p44"/>
            <p:cNvSpPr/>
            <p:nvPr/>
          </p:nvSpPr>
          <p:spPr>
            <a:xfrm>
              <a:off x="-5211956" y="-1890518"/>
              <a:ext cx="9693" cy="4011"/>
            </a:xfrm>
            <a:custGeom>
              <a:avLst/>
              <a:gdLst/>
              <a:ahLst/>
              <a:cxnLst/>
              <a:rect l="l" t="t" r="r" b="b"/>
              <a:pathLst>
                <a:path w="203" h="84" extrusionOk="0">
                  <a:moveTo>
                    <a:pt x="190" y="1"/>
                  </a:moveTo>
                  <a:lnTo>
                    <a:pt x="190" y="1"/>
                  </a:lnTo>
                  <a:cubicBezTo>
                    <a:pt x="161" y="27"/>
                    <a:pt x="128" y="39"/>
                    <a:pt x="93" y="39"/>
                  </a:cubicBezTo>
                  <a:cubicBezTo>
                    <a:pt x="71" y="39"/>
                    <a:pt x="52" y="35"/>
                    <a:pt x="30" y="27"/>
                  </a:cubicBezTo>
                  <a:lnTo>
                    <a:pt x="4" y="27"/>
                  </a:lnTo>
                  <a:lnTo>
                    <a:pt x="0" y="30"/>
                  </a:lnTo>
                  <a:cubicBezTo>
                    <a:pt x="23" y="75"/>
                    <a:pt x="71" y="57"/>
                    <a:pt x="109" y="68"/>
                  </a:cubicBezTo>
                  <a:cubicBezTo>
                    <a:pt x="131" y="80"/>
                    <a:pt x="150" y="83"/>
                    <a:pt x="161" y="83"/>
                  </a:cubicBezTo>
                  <a:cubicBezTo>
                    <a:pt x="195" y="83"/>
                    <a:pt x="202" y="57"/>
                    <a:pt x="1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6" name="Google Shape;48366;p44"/>
            <p:cNvSpPr/>
            <p:nvPr/>
          </p:nvSpPr>
          <p:spPr>
            <a:xfrm>
              <a:off x="-5559146" y="-2107160"/>
              <a:ext cx="5014" cy="5014"/>
            </a:xfrm>
            <a:custGeom>
              <a:avLst/>
              <a:gdLst/>
              <a:ahLst/>
              <a:cxnLst/>
              <a:rect l="l" t="t" r="r" b="b"/>
              <a:pathLst>
                <a:path w="105" h="105" extrusionOk="0">
                  <a:moveTo>
                    <a:pt x="4" y="0"/>
                  </a:moveTo>
                  <a:cubicBezTo>
                    <a:pt x="1" y="33"/>
                    <a:pt x="30" y="59"/>
                    <a:pt x="27" y="93"/>
                  </a:cubicBezTo>
                  <a:cubicBezTo>
                    <a:pt x="27" y="104"/>
                    <a:pt x="34" y="104"/>
                    <a:pt x="42" y="104"/>
                  </a:cubicBezTo>
                  <a:lnTo>
                    <a:pt x="64" y="104"/>
                  </a:lnTo>
                  <a:cubicBezTo>
                    <a:pt x="101" y="82"/>
                    <a:pt x="98" y="41"/>
                    <a:pt x="105" y="7"/>
                  </a:cubicBezTo>
                  <a:lnTo>
                    <a:pt x="90" y="7"/>
                  </a:lnTo>
                  <a:cubicBezTo>
                    <a:pt x="79" y="19"/>
                    <a:pt x="72" y="26"/>
                    <a:pt x="64" y="26"/>
                  </a:cubicBezTo>
                  <a:cubicBezTo>
                    <a:pt x="56" y="26"/>
                    <a:pt x="49" y="19"/>
                    <a:pt x="37" y="11"/>
                  </a:cubicBezTo>
                  <a:cubicBezTo>
                    <a:pt x="30" y="4"/>
                    <a:pt x="23" y="0"/>
                    <a:pt x="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7" name="Google Shape;48367;p44"/>
            <p:cNvSpPr/>
            <p:nvPr/>
          </p:nvSpPr>
          <p:spPr>
            <a:xfrm>
              <a:off x="-5224323" y="-1842816"/>
              <a:ext cx="6494" cy="5205"/>
            </a:xfrm>
            <a:custGeom>
              <a:avLst/>
              <a:gdLst/>
              <a:ahLst/>
              <a:cxnLst/>
              <a:rect l="l" t="t" r="r" b="b"/>
              <a:pathLst>
                <a:path w="136" h="109" extrusionOk="0">
                  <a:moveTo>
                    <a:pt x="35" y="0"/>
                  </a:moveTo>
                  <a:cubicBezTo>
                    <a:pt x="23" y="0"/>
                    <a:pt x="12" y="0"/>
                    <a:pt x="1" y="4"/>
                  </a:cubicBezTo>
                  <a:cubicBezTo>
                    <a:pt x="20" y="11"/>
                    <a:pt x="31" y="26"/>
                    <a:pt x="38" y="41"/>
                  </a:cubicBezTo>
                  <a:cubicBezTo>
                    <a:pt x="61" y="82"/>
                    <a:pt x="95" y="101"/>
                    <a:pt x="135" y="108"/>
                  </a:cubicBezTo>
                  <a:lnTo>
                    <a:pt x="135" y="104"/>
                  </a:lnTo>
                  <a:cubicBezTo>
                    <a:pt x="125" y="41"/>
                    <a:pt x="83" y="0"/>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8" name="Google Shape;48368;p44"/>
            <p:cNvSpPr/>
            <p:nvPr/>
          </p:nvSpPr>
          <p:spPr>
            <a:xfrm>
              <a:off x="-5113591" y="-1844440"/>
              <a:ext cx="4297" cy="11460"/>
            </a:xfrm>
            <a:custGeom>
              <a:avLst/>
              <a:gdLst/>
              <a:ahLst/>
              <a:cxnLst/>
              <a:rect l="l" t="t" r="r" b="b"/>
              <a:pathLst>
                <a:path w="90" h="240" extrusionOk="0">
                  <a:moveTo>
                    <a:pt x="67" y="0"/>
                  </a:moveTo>
                  <a:cubicBezTo>
                    <a:pt x="0" y="75"/>
                    <a:pt x="30" y="157"/>
                    <a:pt x="56" y="240"/>
                  </a:cubicBezTo>
                  <a:lnTo>
                    <a:pt x="56" y="236"/>
                  </a:lnTo>
                  <a:cubicBezTo>
                    <a:pt x="41" y="195"/>
                    <a:pt x="90" y="169"/>
                    <a:pt x="74" y="128"/>
                  </a:cubicBezTo>
                  <a:cubicBezTo>
                    <a:pt x="37" y="86"/>
                    <a:pt x="82" y="42"/>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9" name="Google Shape;48369;p44"/>
            <p:cNvSpPr/>
            <p:nvPr/>
          </p:nvSpPr>
          <p:spPr>
            <a:xfrm>
              <a:off x="-5503852" y="-1869079"/>
              <a:ext cx="4011" cy="5062"/>
            </a:xfrm>
            <a:custGeom>
              <a:avLst/>
              <a:gdLst/>
              <a:ahLst/>
              <a:cxnLst/>
              <a:rect l="l" t="t" r="r" b="b"/>
              <a:pathLst>
                <a:path w="84" h="106" extrusionOk="0">
                  <a:moveTo>
                    <a:pt x="39" y="0"/>
                  </a:moveTo>
                  <a:cubicBezTo>
                    <a:pt x="5" y="4"/>
                    <a:pt x="1" y="35"/>
                    <a:pt x="5" y="61"/>
                  </a:cubicBezTo>
                  <a:cubicBezTo>
                    <a:pt x="5" y="83"/>
                    <a:pt x="13" y="105"/>
                    <a:pt x="35" y="105"/>
                  </a:cubicBezTo>
                  <a:lnTo>
                    <a:pt x="39" y="105"/>
                  </a:lnTo>
                  <a:cubicBezTo>
                    <a:pt x="65" y="102"/>
                    <a:pt x="80" y="79"/>
                    <a:pt x="83" y="49"/>
                  </a:cubicBezTo>
                  <a:cubicBezTo>
                    <a:pt x="73" y="30"/>
                    <a:pt x="68"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0" name="Google Shape;48370;p44"/>
            <p:cNvSpPr/>
            <p:nvPr/>
          </p:nvSpPr>
          <p:spPr>
            <a:xfrm>
              <a:off x="-5081503" y="-1727357"/>
              <a:ext cx="5253" cy="3820"/>
            </a:xfrm>
            <a:custGeom>
              <a:avLst/>
              <a:gdLst/>
              <a:ahLst/>
              <a:cxnLst/>
              <a:rect l="l" t="t" r="r" b="b"/>
              <a:pathLst>
                <a:path w="110" h="80" extrusionOk="0">
                  <a:moveTo>
                    <a:pt x="65" y="0"/>
                  </a:moveTo>
                  <a:cubicBezTo>
                    <a:pt x="38" y="8"/>
                    <a:pt x="1" y="8"/>
                    <a:pt x="4" y="53"/>
                  </a:cubicBezTo>
                  <a:cubicBezTo>
                    <a:pt x="8" y="76"/>
                    <a:pt x="20" y="79"/>
                    <a:pt x="34" y="79"/>
                  </a:cubicBezTo>
                  <a:cubicBezTo>
                    <a:pt x="42" y="79"/>
                    <a:pt x="46" y="76"/>
                    <a:pt x="53" y="76"/>
                  </a:cubicBezTo>
                  <a:cubicBezTo>
                    <a:pt x="79" y="76"/>
                    <a:pt x="109" y="76"/>
                    <a:pt x="109" y="38"/>
                  </a:cubicBezTo>
                  <a:cubicBezTo>
                    <a:pt x="105" y="19"/>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1" name="Google Shape;48371;p44"/>
            <p:cNvSpPr/>
            <p:nvPr/>
          </p:nvSpPr>
          <p:spPr>
            <a:xfrm>
              <a:off x="-5533457" y="-1907804"/>
              <a:ext cx="10410" cy="6637"/>
            </a:xfrm>
            <a:custGeom>
              <a:avLst/>
              <a:gdLst/>
              <a:ahLst/>
              <a:cxnLst/>
              <a:rect l="l" t="t" r="r" b="b"/>
              <a:pathLst>
                <a:path w="218" h="139" extrusionOk="0">
                  <a:moveTo>
                    <a:pt x="1" y="0"/>
                  </a:moveTo>
                  <a:lnTo>
                    <a:pt x="1" y="0"/>
                  </a:lnTo>
                  <a:cubicBezTo>
                    <a:pt x="49" y="61"/>
                    <a:pt x="136" y="78"/>
                    <a:pt x="188" y="135"/>
                  </a:cubicBezTo>
                  <a:cubicBezTo>
                    <a:pt x="188" y="139"/>
                    <a:pt x="188" y="139"/>
                    <a:pt x="191" y="139"/>
                  </a:cubicBezTo>
                  <a:cubicBezTo>
                    <a:pt x="195" y="139"/>
                    <a:pt x="206" y="131"/>
                    <a:pt x="217" y="128"/>
                  </a:cubicBezTo>
                  <a:lnTo>
                    <a:pt x="217" y="113"/>
                  </a:lnTo>
                  <a:cubicBezTo>
                    <a:pt x="206" y="97"/>
                    <a:pt x="191" y="83"/>
                    <a:pt x="180" y="68"/>
                  </a:cubicBezTo>
                  <a:lnTo>
                    <a:pt x="146" y="68"/>
                  </a:lnTo>
                  <a:cubicBezTo>
                    <a:pt x="94" y="56"/>
                    <a:pt x="57" y="8"/>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2" name="Google Shape;48372;p44"/>
            <p:cNvSpPr/>
            <p:nvPr/>
          </p:nvSpPr>
          <p:spPr>
            <a:xfrm>
              <a:off x="-5220885" y="-1899973"/>
              <a:ext cx="6971" cy="5396"/>
            </a:xfrm>
            <a:custGeom>
              <a:avLst/>
              <a:gdLst/>
              <a:ahLst/>
              <a:cxnLst/>
              <a:rect l="l" t="t" r="r" b="b"/>
              <a:pathLst>
                <a:path w="146" h="113" extrusionOk="0">
                  <a:moveTo>
                    <a:pt x="45" y="1"/>
                  </a:moveTo>
                  <a:cubicBezTo>
                    <a:pt x="37" y="38"/>
                    <a:pt x="1" y="71"/>
                    <a:pt x="37" y="113"/>
                  </a:cubicBezTo>
                  <a:cubicBezTo>
                    <a:pt x="45" y="93"/>
                    <a:pt x="62" y="91"/>
                    <a:pt x="77" y="91"/>
                  </a:cubicBezTo>
                  <a:cubicBezTo>
                    <a:pt x="80" y="91"/>
                    <a:pt x="82" y="91"/>
                    <a:pt x="85" y="91"/>
                  </a:cubicBezTo>
                  <a:cubicBezTo>
                    <a:pt x="89" y="91"/>
                    <a:pt x="94" y="91"/>
                    <a:pt x="97" y="90"/>
                  </a:cubicBezTo>
                  <a:cubicBezTo>
                    <a:pt x="97" y="76"/>
                    <a:pt x="101" y="61"/>
                    <a:pt x="120" y="57"/>
                  </a:cubicBezTo>
                  <a:cubicBezTo>
                    <a:pt x="146" y="54"/>
                    <a:pt x="131" y="38"/>
                    <a:pt x="127" y="27"/>
                  </a:cubicBezTo>
                  <a:lnTo>
                    <a:pt x="127" y="27"/>
                  </a:lnTo>
                  <a:cubicBezTo>
                    <a:pt x="120" y="31"/>
                    <a:pt x="113" y="35"/>
                    <a:pt x="105" y="35"/>
                  </a:cubicBezTo>
                  <a:cubicBezTo>
                    <a:pt x="82" y="35"/>
                    <a:pt x="68"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3" name="Google Shape;48373;p44"/>
            <p:cNvSpPr/>
            <p:nvPr/>
          </p:nvSpPr>
          <p:spPr>
            <a:xfrm>
              <a:off x="-5219119" y="-1895675"/>
              <a:ext cx="7354" cy="6637"/>
            </a:xfrm>
            <a:custGeom>
              <a:avLst/>
              <a:gdLst/>
              <a:ahLst/>
              <a:cxnLst/>
              <a:rect l="l" t="t" r="r" b="b"/>
              <a:pathLst>
                <a:path w="154" h="139" extrusionOk="0">
                  <a:moveTo>
                    <a:pt x="60" y="0"/>
                  </a:moveTo>
                  <a:cubicBezTo>
                    <a:pt x="57" y="1"/>
                    <a:pt x="52" y="1"/>
                    <a:pt x="48" y="1"/>
                  </a:cubicBezTo>
                  <a:cubicBezTo>
                    <a:pt x="45" y="1"/>
                    <a:pt x="43" y="1"/>
                    <a:pt x="40" y="1"/>
                  </a:cubicBezTo>
                  <a:cubicBezTo>
                    <a:pt x="25" y="1"/>
                    <a:pt x="8" y="3"/>
                    <a:pt x="0" y="23"/>
                  </a:cubicBezTo>
                  <a:cubicBezTo>
                    <a:pt x="42" y="71"/>
                    <a:pt x="109" y="86"/>
                    <a:pt x="150" y="138"/>
                  </a:cubicBezTo>
                  <a:lnTo>
                    <a:pt x="154" y="135"/>
                  </a:lnTo>
                  <a:cubicBezTo>
                    <a:pt x="147" y="121"/>
                    <a:pt x="139" y="105"/>
                    <a:pt x="131" y="90"/>
                  </a:cubicBezTo>
                  <a:cubicBezTo>
                    <a:pt x="98" y="71"/>
                    <a:pt x="98" y="23"/>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4" name="Google Shape;48374;p44"/>
            <p:cNvSpPr/>
            <p:nvPr/>
          </p:nvSpPr>
          <p:spPr>
            <a:xfrm>
              <a:off x="-5329612" y="-1769138"/>
              <a:ext cx="6112" cy="6685"/>
            </a:xfrm>
            <a:custGeom>
              <a:avLst/>
              <a:gdLst/>
              <a:ahLst/>
              <a:cxnLst/>
              <a:rect l="l" t="t" r="r" b="b"/>
              <a:pathLst>
                <a:path w="128" h="140" extrusionOk="0">
                  <a:moveTo>
                    <a:pt x="1" y="1"/>
                  </a:moveTo>
                  <a:cubicBezTo>
                    <a:pt x="23" y="50"/>
                    <a:pt x="49" y="95"/>
                    <a:pt x="71" y="140"/>
                  </a:cubicBezTo>
                  <a:lnTo>
                    <a:pt x="75" y="140"/>
                  </a:lnTo>
                  <a:cubicBezTo>
                    <a:pt x="75" y="117"/>
                    <a:pt x="61" y="79"/>
                    <a:pt x="87" y="79"/>
                  </a:cubicBezTo>
                  <a:cubicBezTo>
                    <a:pt x="94" y="79"/>
                    <a:pt x="106" y="83"/>
                    <a:pt x="116" y="87"/>
                  </a:cubicBezTo>
                  <a:cubicBezTo>
                    <a:pt x="102" y="61"/>
                    <a:pt x="109" y="35"/>
                    <a:pt x="128" y="9"/>
                  </a:cubicBezTo>
                  <a:lnTo>
                    <a:pt x="128" y="9"/>
                  </a:lnTo>
                  <a:cubicBezTo>
                    <a:pt x="113" y="19"/>
                    <a:pt x="97" y="23"/>
                    <a:pt x="83" y="23"/>
                  </a:cubicBezTo>
                  <a:cubicBezTo>
                    <a:pt x="53" y="23"/>
                    <a:pt x="27"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5" name="Google Shape;48375;p44"/>
            <p:cNvSpPr/>
            <p:nvPr/>
          </p:nvSpPr>
          <p:spPr>
            <a:xfrm>
              <a:off x="-5246050" y="-1636870"/>
              <a:ext cx="6303" cy="6685"/>
            </a:xfrm>
            <a:custGeom>
              <a:avLst/>
              <a:gdLst/>
              <a:ahLst/>
              <a:cxnLst/>
              <a:rect l="l" t="t" r="r" b="b"/>
              <a:pathLst>
                <a:path w="132" h="140" extrusionOk="0">
                  <a:moveTo>
                    <a:pt x="119" y="1"/>
                  </a:moveTo>
                  <a:cubicBezTo>
                    <a:pt x="97" y="8"/>
                    <a:pt x="79" y="16"/>
                    <a:pt x="57" y="23"/>
                  </a:cubicBezTo>
                  <a:cubicBezTo>
                    <a:pt x="52" y="39"/>
                    <a:pt x="41" y="42"/>
                    <a:pt x="26" y="42"/>
                  </a:cubicBezTo>
                  <a:cubicBezTo>
                    <a:pt x="22" y="49"/>
                    <a:pt x="15" y="57"/>
                    <a:pt x="7" y="65"/>
                  </a:cubicBezTo>
                  <a:cubicBezTo>
                    <a:pt x="79" y="98"/>
                    <a:pt x="15" y="117"/>
                    <a:pt x="0" y="139"/>
                  </a:cubicBezTo>
                  <a:lnTo>
                    <a:pt x="7" y="139"/>
                  </a:lnTo>
                  <a:cubicBezTo>
                    <a:pt x="83" y="139"/>
                    <a:pt x="67" y="39"/>
                    <a:pt x="131" y="31"/>
                  </a:cubicBezTo>
                  <a:cubicBezTo>
                    <a:pt x="127" y="20"/>
                    <a:pt x="124" y="12"/>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6" name="Google Shape;48376;p44"/>
            <p:cNvSpPr/>
            <p:nvPr/>
          </p:nvSpPr>
          <p:spPr>
            <a:xfrm>
              <a:off x="-5148449" y="-1781792"/>
              <a:ext cx="5061" cy="9311"/>
            </a:xfrm>
            <a:custGeom>
              <a:avLst/>
              <a:gdLst/>
              <a:ahLst/>
              <a:cxnLst/>
              <a:rect l="l" t="t" r="r" b="b"/>
              <a:pathLst>
                <a:path w="106" h="195" extrusionOk="0">
                  <a:moveTo>
                    <a:pt x="106" y="1"/>
                  </a:moveTo>
                  <a:lnTo>
                    <a:pt x="106" y="1"/>
                  </a:lnTo>
                  <a:cubicBezTo>
                    <a:pt x="54" y="8"/>
                    <a:pt x="1" y="46"/>
                    <a:pt x="1" y="86"/>
                  </a:cubicBezTo>
                  <a:cubicBezTo>
                    <a:pt x="4" y="117"/>
                    <a:pt x="16" y="146"/>
                    <a:pt x="27" y="176"/>
                  </a:cubicBezTo>
                  <a:cubicBezTo>
                    <a:pt x="35" y="191"/>
                    <a:pt x="49" y="195"/>
                    <a:pt x="64" y="195"/>
                  </a:cubicBezTo>
                  <a:lnTo>
                    <a:pt x="68" y="195"/>
                  </a:lnTo>
                  <a:lnTo>
                    <a:pt x="68" y="191"/>
                  </a:lnTo>
                  <a:lnTo>
                    <a:pt x="68" y="176"/>
                  </a:lnTo>
                  <a:cubicBezTo>
                    <a:pt x="54" y="172"/>
                    <a:pt x="49" y="161"/>
                    <a:pt x="49" y="146"/>
                  </a:cubicBezTo>
                  <a:cubicBezTo>
                    <a:pt x="64" y="120"/>
                    <a:pt x="9" y="105"/>
                    <a:pt x="42" y="72"/>
                  </a:cubicBezTo>
                  <a:cubicBezTo>
                    <a:pt x="64" y="49"/>
                    <a:pt x="76" y="15"/>
                    <a:pt x="1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7" name="Google Shape;48377;p44"/>
            <p:cNvSpPr/>
            <p:nvPr/>
          </p:nvSpPr>
          <p:spPr>
            <a:xfrm>
              <a:off x="-5503613" y="-2065809"/>
              <a:ext cx="4823" cy="5635"/>
            </a:xfrm>
            <a:custGeom>
              <a:avLst/>
              <a:gdLst/>
              <a:ahLst/>
              <a:cxnLst/>
              <a:rect l="l" t="t" r="r" b="b"/>
              <a:pathLst>
                <a:path w="101" h="118" extrusionOk="0">
                  <a:moveTo>
                    <a:pt x="26" y="1"/>
                  </a:moveTo>
                  <a:cubicBezTo>
                    <a:pt x="18" y="1"/>
                    <a:pt x="8" y="5"/>
                    <a:pt x="0" y="5"/>
                  </a:cubicBezTo>
                  <a:cubicBezTo>
                    <a:pt x="18" y="38"/>
                    <a:pt x="34" y="73"/>
                    <a:pt x="52" y="102"/>
                  </a:cubicBezTo>
                  <a:cubicBezTo>
                    <a:pt x="56" y="109"/>
                    <a:pt x="63" y="117"/>
                    <a:pt x="75" y="117"/>
                  </a:cubicBezTo>
                  <a:cubicBezTo>
                    <a:pt x="75" y="117"/>
                    <a:pt x="78" y="117"/>
                    <a:pt x="82" y="113"/>
                  </a:cubicBezTo>
                  <a:cubicBezTo>
                    <a:pt x="101" y="109"/>
                    <a:pt x="97" y="95"/>
                    <a:pt x="94" y="80"/>
                  </a:cubicBezTo>
                  <a:cubicBezTo>
                    <a:pt x="82" y="46"/>
                    <a:pt x="7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8" name="Google Shape;48378;p44"/>
            <p:cNvSpPr/>
            <p:nvPr/>
          </p:nvSpPr>
          <p:spPr>
            <a:xfrm>
              <a:off x="-5523095" y="-1904748"/>
              <a:ext cx="4871" cy="4297"/>
            </a:xfrm>
            <a:custGeom>
              <a:avLst/>
              <a:gdLst/>
              <a:ahLst/>
              <a:cxnLst/>
              <a:rect l="l" t="t" r="r" b="b"/>
              <a:pathLst>
                <a:path w="102" h="90" extrusionOk="0">
                  <a:moveTo>
                    <a:pt x="67" y="0"/>
                  </a:moveTo>
                  <a:cubicBezTo>
                    <a:pt x="57" y="0"/>
                    <a:pt x="45" y="11"/>
                    <a:pt x="34" y="23"/>
                  </a:cubicBezTo>
                  <a:cubicBezTo>
                    <a:pt x="23" y="30"/>
                    <a:pt x="19" y="49"/>
                    <a:pt x="0" y="49"/>
                  </a:cubicBezTo>
                  <a:lnTo>
                    <a:pt x="0" y="64"/>
                  </a:lnTo>
                  <a:cubicBezTo>
                    <a:pt x="12" y="86"/>
                    <a:pt x="31" y="90"/>
                    <a:pt x="50" y="90"/>
                  </a:cubicBezTo>
                  <a:lnTo>
                    <a:pt x="72" y="90"/>
                  </a:lnTo>
                  <a:cubicBezTo>
                    <a:pt x="79" y="90"/>
                    <a:pt x="86" y="86"/>
                    <a:pt x="98" y="86"/>
                  </a:cubicBezTo>
                  <a:cubicBezTo>
                    <a:pt x="98" y="82"/>
                    <a:pt x="98" y="78"/>
                    <a:pt x="94" y="75"/>
                  </a:cubicBezTo>
                  <a:cubicBezTo>
                    <a:pt x="94" y="67"/>
                    <a:pt x="86" y="56"/>
                    <a:pt x="86" y="52"/>
                  </a:cubicBezTo>
                  <a:cubicBezTo>
                    <a:pt x="102" y="33"/>
                    <a:pt x="102" y="14"/>
                    <a:pt x="83" y="4"/>
                  </a:cubicBezTo>
                  <a:cubicBezTo>
                    <a:pt x="76" y="0"/>
                    <a:pt x="72"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9" name="Google Shape;48379;p44"/>
            <p:cNvSpPr/>
            <p:nvPr/>
          </p:nvSpPr>
          <p:spPr>
            <a:xfrm>
              <a:off x="-5047792" y="-1688249"/>
              <a:ext cx="5061" cy="5062"/>
            </a:xfrm>
            <a:custGeom>
              <a:avLst/>
              <a:gdLst/>
              <a:ahLst/>
              <a:cxnLst/>
              <a:rect l="l" t="t" r="r" b="b"/>
              <a:pathLst>
                <a:path w="106" h="106" extrusionOk="0">
                  <a:moveTo>
                    <a:pt x="72" y="0"/>
                  </a:moveTo>
                  <a:cubicBezTo>
                    <a:pt x="68" y="4"/>
                    <a:pt x="61" y="11"/>
                    <a:pt x="57" y="16"/>
                  </a:cubicBezTo>
                  <a:cubicBezTo>
                    <a:pt x="27" y="23"/>
                    <a:pt x="1" y="38"/>
                    <a:pt x="20" y="68"/>
                  </a:cubicBezTo>
                  <a:cubicBezTo>
                    <a:pt x="27" y="83"/>
                    <a:pt x="42" y="105"/>
                    <a:pt x="61" y="105"/>
                  </a:cubicBezTo>
                  <a:cubicBezTo>
                    <a:pt x="65" y="105"/>
                    <a:pt x="68" y="105"/>
                    <a:pt x="76" y="101"/>
                  </a:cubicBezTo>
                  <a:cubicBezTo>
                    <a:pt x="102" y="90"/>
                    <a:pt x="106" y="64"/>
                    <a:pt x="91" y="38"/>
                  </a:cubicBezTo>
                  <a:cubicBezTo>
                    <a:pt x="87" y="26"/>
                    <a:pt x="87" y="11"/>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0" name="Google Shape;48380;p44"/>
            <p:cNvSpPr/>
            <p:nvPr/>
          </p:nvSpPr>
          <p:spPr>
            <a:xfrm>
              <a:off x="-5145058" y="-1895293"/>
              <a:ext cx="6494" cy="5587"/>
            </a:xfrm>
            <a:custGeom>
              <a:avLst/>
              <a:gdLst/>
              <a:ahLst/>
              <a:cxnLst/>
              <a:rect l="l" t="t" r="r" b="b"/>
              <a:pathLst>
                <a:path w="136" h="117" extrusionOk="0">
                  <a:moveTo>
                    <a:pt x="72" y="0"/>
                  </a:moveTo>
                  <a:cubicBezTo>
                    <a:pt x="35" y="23"/>
                    <a:pt x="16" y="63"/>
                    <a:pt x="1" y="101"/>
                  </a:cubicBezTo>
                  <a:cubicBezTo>
                    <a:pt x="12" y="104"/>
                    <a:pt x="23" y="108"/>
                    <a:pt x="31" y="116"/>
                  </a:cubicBezTo>
                  <a:cubicBezTo>
                    <a:pt x="35" y="82"/>
                    <a:pt x="53" y="78"/>
                    <a:pt x="68" y="78"/>
                  </a:cubicBezTo>
                  <a:lnTo>
                    <a:pt x="109" y="78"/>
                  </a:lnTo>
                  <a:cubicBezTo>
                    <a:pt x="135" y="60"/>
                    <a:pt x="109" y="45"/>
                    <a:pt x="105" y="30"/>
                  </a:cubicBezTo>
                  <a:cubicBezTo>
                    <a:pt x="95" y="18"/>
                    <a:pt x="83" y="11"/>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1" name="Google Shape;48381;p44"/>
            <p:cNvSpPr/>
            <p:nvPr/>
          </p:nvSpPr>
          <p:spPr>
            <a:xfrm>
              <a:off x="-5303350" y="-1817509"/>
              <a:ext cx="10362" cy="5778"/>
            </a:xfrm>
            <a:custGeom>
              <a:avLst/>
              <a:gdLst/>
              <a:ahLst/>
              <a:cxnLst/>
              <a:rect l="l" t="t" r="r" b="b"/>
              <a:pathLst>
                <a:path w="217" h="121" extrusionOk="0">
                  <a:moveTo>
                    <a:pt x="206" y="1"/>
                  </a:moveTo>
                  <a:cubicBezTo>
                    <a:pt x="161" y="1"/>
                    <a:pt x="139" y="57"/>
                    <a:pt x="94" y="57"/>
                  </a:cubicBezTo>
                  <a:cubicBezTo>
                    <a:pt x="79" y="76"/>
                    <a:pt x="60" y="80"/>
                    <a:pt x="45" y="80"/>
                  </a:cubicBezTo>
                  <a:lnTo>
                    <a:pt x="27" y="80"/>
                  </a:lnTo>
                  <a:cubicBezTo>
                    <a:pt x="15" y="80"/>
                    <a:pt x="8" y="80"/>
                    <a:pt x="1" y="83"/>
                  </a:cubicBezTo>
                  <a:cubicBezTo>
                    <a:pt x="27" y="106"/>
                    <a:pt x="71" y="83"/>
                    <a:pt x="97" y="116"/>
                  </a:cubicBezTo>
                  <a:cubicBezTo>
                    <a:pt x="97" y="121"/>
                    <a:pt x="101" y="121"/>
                    <a:pt x="105" y="121"/>
                  </a:cubicBezTo>
                  <a:cubicBezTo>
                    <a:pt x="113" y="121"/>
                    <a:pt x="123" y="113"/>
                    <a:pt x="123" y="106"/>
                  </a:cubicBezTo>
                  <a:cubicBezTo>
                    <a:pt x="127" y="45"/>
                    <a:pt x="198" y="49"/>
                    <a:pt x="2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2" name="Google Shape;48382;p44"/>
            <p:cNvSpPr/>
            <p:nvPr/>
          </p:nvSpPr>
          <p:spPr>
            <a:xfrm>
              <a:off x="-5570033" y="-1819992"/>
              <a:ext cx="5396" cy="3772"/>
            </a:xfrm>
            <a:custGeom>
              <a:avLst/>
              <a:gdLst/>
              <a:ahLst/>
              <a:cxnLst/>
              <a:rect l="l" t="t" r="r" b="b"/>
              <a:pathLst>
                <a:path w="113" h="79" extrusionOk="0">
                  <a:moveTo>
                    <a:pt x="64" y="1"/>
                  </a:moveTo>
                  <a:cubicBezTo>
                    <a:pt x="41" y="1"/>
                    <a:pt x="23" y="4"/>
                    <a:pt x="1" y="4"/>
                  </a:cubicBezTo>
                  <a:cubicBezTo>
                    <a:pt x="1" y="19"/>
                    <a:pt x="1" y="38"/>
                    <a:pt x="12" y="49"/>
                  </a:cubicBezTo>
                  <a:cubicBezTo>
                    <a:pt x="27" y="64"/>
                    <a:pt x="41" y="79"/>
                    <a:pt x="56" y="79"/>
                  </a:cubicBezTo>
                  <a:cubicBezTo>
                    <a:pt x="68" y="79"/>
                    <a:pt x="75" y="75"/>
                    <a:pt x="82" y="68"/>
                  </a:cubicBezTo>
                  <a:cubicBezTo>
                    <a:pt x="113" y="38"/>
                    <a:pt x="94"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3" name="Google Shape;48383;p44"/>
            <p:cNvSpPr/>
            <p:nvPr/>
          </p:nvSpPr>
          <p:spPr>
            <a:xfrm>
              <a:off x="-5485802" y="-2057596"/>
              <a:ext cx="5778" cy="6303"/>
            </a:xfrm>
            <a:custGeom>
              <a:avLst/>
              <a:gdLst/>
              <a:ahLst/>
              <a:cxnLst/>
              <a:rect l="l" t="t" r="r" b="b"/>
              <a:pathLst>
                <a:path w="121" h="132" extrusionOk="0">
                  <a:moveTo>
                    <a:pt x="64" y="1"/>
                  </a:moveTo>
                  <a:cubicBezTo>
                    <a:pt x="54" y="1"/>
                    <a:pt x="45" y="1"/>
                    <a:pt x="38" y="8"/>
                  </a:cubicBezTo>
                  <a:cubicBezTo>
                    <a:pt x="16" y="27"/>
                    <a:pt x="1" y="49"/>
                    <a:pt x="9" y="75"/>
                  </a:cubicBezTo>
                  <a:cubicBezTo>
                    <a:pt x="23" y="117"/>
                    <a:pt x="54" y="125"/>
                    <a:pt x="87" y="128"/>
                  </a:cubicBezTo>
                  <a:cubicBezTo>
                    <a:pt x="90" y="128"/>
                    <a:pt x="94" y="132"/>
                    <a:pt x="94" y="132"/>
                  </a:cubicBezTo>
                  <a:cubicBezTo>
                    <a:pt x="121" y="132"/>
                    <a:pt x="121" y="110"/>
                    <a:pt x="121" y="91"/>
                  </a:cubicBezTo>
                  <a:lnTo>
                    <a:pt x="121" y="91"/>
                  </a:lnTo>
                  <a:cubicBezTo>
                    <a:pt x="116" y="91"/>
                    <a:pt x="113" y="98"/>
                    <a:pt x="106" y="98"/>
                  </a:cubicBezTo>
                  <a:lnTo>
                    <a:pt x="80" y="98"/>
                  </a:lnTo>
                  <a:cubicBezTo>
                    <a:pt x="57" y="98"/>
                    <a:pt x="35" y="94"/>
                    <a:pt x="31" y="68"/>
                  </a:cubicBezTo>
                  <a:cubicBezTo>
                    <a:pt x="27" y="23"/>
                    <a:pt x="71" y="31"/>
                    <a:pt x="98" y="27"/>
                  </a:cubicBezTo>
                  <a:cubicBezTo>
                    <a:pt x="90" y="13"/>
                    <a:pt x="80"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4" name="Google Shape;48384;p44"/>
            <p:cNvSpPr/>
            <p:nvPr/>
          </p:nvSpPr>
          <p:spPr>
            <a:xfrm>
              <a:off x="-5148258" y="-1643126"/>
              <a:ext cx="4536" cy="9550"/>
            </a:xfrm>
            <a:custGeom>
              <a:avLst/>
              <a:gdLst/>
              <a:ahLst/>
              <a:cxnLst/>
              <a:rect l="l" t="t" r="r" b="b"/>
              <a:pathLst>
                <a:path w="95" h="200" extrusionOk="0">
                  <a:moveTo>
                    <a:pt x="23" y="1"/>
                  </a:moveTo>
                  <a:cubicBezTo>
                    <a:pt x="34" y="13"/>
                    <a:pt x="45" y="20"/>
                    <a:pt x="53" y="27"/>
                  </a:cubicBezTo>
                  <a:cubicBezTo>
                    <a:pt x="94" y="61"/>
                    <a:pt x="64" y="102"/>
                    <a:pt x="60" y="139"/>
                  </a:cubicBezTo>
                  <a:cubicBezTo>
                    <a:pt x="64" y="184"/>
                    <a:pt x="19" y="173"/>
                    <a:pt x="0" y="192"/>
                  </a:cubicBezTo>
                  <a:cubicBezTo>
                    <a:pt x="12" y="196"/>
                    <a:pt x="23" y="199"/>
                    <a:pt x="31" y="199"/>
                  </a:cubicBezTo>
                  <a:cubicBezTo>
                    <a:pt x="57" y="199"/>
                    <a:pt x="72" y="184"/>
                    <a:pt x="83" y="151"/>
                  </a:cubicBezTo>
                  <a:cubicBezTo>
                    <a:pt x="90" y="125"/>
                    <a:pt x="86" y="94"/>
                    <a:pt x="90" y="68"/>
                  </a:cubicBezTo>
                  <a:cubicBezTo>
                    <a:pt x="90" y="5"/>
                    <a:pt x="94"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5" name="Google Shape;48385;p44"/>
            <p:cNvSpPr/>
            <p:nvPr/>
          </p:nvSpPr>
          <p:spPr>
            <a:xfrm>
              <a:off x="-5041536" y="-1702718"/>
              <a:ext cx="9216" cy="3820"/>
            </a:xfrm>
            <a:custGeom>
              <a:avLst/>
              <a:gdLst/>
              <a:ahLst/>
              <a:cxnLst/>
              <a:rect l="l" t="t" r="r" b="b"/>
              <a:pathLst>
                <a:path w="193" h="80" extrusionOk="0">
                  <a:moveTo>
                    <a:pt x="120" y="0"/>
                  </a:moveTo>
                  <a:cubicBezTo>
                    <a:pt x="80" y="0"/>
                    <a:pt x="27" y="23"/>
                    <a:pt x="1" y="57"/>
                  </a:cubicBezTo>
                  <a:cubicBezTo>
                    <a:pt x="39" y="38"/>
                    <a:pt x="65" y="27"/>
                    <a:pt x="83" y="27"/>
                  </a:cubicBezTo>
                  <a:cubicBezTo>
                    <a:pt x="106" y="27"/>
                    <a:pt x="120" y="45"/>
                    <a:pt x="147" y="79"/>
                  </a:cubicBezTo>
                  <a:cubicBezTo>
                    <a:pt x="177" y="60"/>
                    <a:pt x="192" y="34"/>
                    <a:pt x="158" y="12"/>
                  </a:cubicBezTo>
                  <a:cubicBezTo>
                    <a:pt x="151" y="5"/>
                    <a:pt x="135" y="0"/>
                    <a:pt x="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6" name="Google Shape;48386;p44"/>
            <p:cNvSpPr/>
            <p:nvPr/>
          </p:nvSpPr>
          <p:spPr>
            <a:xfrm>
              <a:off x="-5014749" y="-1769663"/>
              <a:ext cx="4489" cy="4871"/>
            </a:xfrm>
            <a:custGeom>
              <a:avLst/>
              <a:gdLst/>
              <a:ahLst/>
              <a:cxnLst/>
              <a:rect l="l" t="t" r="r" b="b"/>
              <a:pathLst>
                <a:path w="94" h="102" extrusionOk="0">
                  <a:moveTo>
                    <a:pt x="27" y="1"/>
                  </a:moveTo>
                  <a:cubicBezTo>
                    <a:pt x="19" y="1"/>
                    <a:pt x="8" y="4"/>
                    <a:pt x="1" y="16"/>
                  </a:cubicBezTo>
                  <a:lnTo>
                    <a:pt x="1" y="30"/>
                  </a:lnTo>
                  <a:lnTo>
                    <a:pt x="4" y="30"/>
                  </a:lnTo>
                  <a:cubicBezTo>
                    <a:pt x="35" y="30"/>
                    <a:pt x="38" y="61"/>
                    <a:pt x="42" y="79"/>
                  </a:cubicBezTo>
                  <a:cubicBezTo>
                    <a:pt x="42" y="94"/>
                    <a:pt x="35" y="94"/>
                    <a:pt x="23" y="94"/>
                  </a:cubicBezTo>
                  <a:lnTo>
                    <a:pt x="4" y="94"/>
                  </a:lnTo>
                  <a:cubicBezTo>
                    <a:pt x="23" y="98"/>
                    <a:pt x="38" y="101"/>
                    <a:pt x="49" y="101"/>
                  </a:cubicBezTo>
                  <a:cubicBezTo>
                    <a:pt x="80" y="101"/>
                    <a:pt x="90" y="79"/>
                    <a:pt x="94" y="23"/>
                  </a:cubicBezTo>
                  <a:lnTo>
                    <a:pt x="87" y="23"/>
                  </a:lnTo>
                  <a:cubicBezTo>
                    <a:pt x="75" y="23"/>
                    <a:pt x="64" y="20"/>
                    <a:pt x="57" y="12"/>
                  </a:cubicBezTo>
                  <a:cubicBezTo>
                    <a:pt x="46" y="4"/>
                    <a:pt x="38"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7" name="Google Shape;48387;p44"/>
            <p:cNvSpPr/>
            <p:nvPr/>
          </p:nvSpPr>
          <p:spPr>
            <a:xfrm>
              <a:off x="-5075773" y="-1802515"/>
              <a:ext cx="3820" cy="12224"/>
            </a:xfrm>
            <a:custGeom>
              <a:avLst/>
              <a:gdLst/>
              <a:ahLst/>
              <a:cxnLst/>
              <a:rect l="l" t="t" r="r" b="b"/>
              <a:pathLst>
                <a:path w="80" h="256" extrusionOk="0">
                  <a:moveTo>
                    <a:pt x="45" y="1"/>
                  </a:moveTo>
                  <a:lnTo>
                    <a:pt x="45" y="1"/>
                  </a:lnTo>
                  <a:cubicBezTo>
                    <a:pt x="0" y="106"/>
                    <a:pt x="12" y="192"/>
                    <a:pt x="79" y="255"/>
                  </a:cubicBezTo>
                  <a:cubicBezTo>
                    <a:pt x="57" y="173"/>
                    <a:pt x="23" y="9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8" name="Google Shape;48388;p44"/>
            <p:cNvSpPr/>
            <p:nvPr/>
          </p:nvSpPr>
          <p:spPr>
            <a:xfrm>
              <a:off x="-5253403" y="-1641311"/>
              <a:ext cx="6303" cy="9120"/>
            </a:xfrm>
            <a:custGeom>
              <a:avLst/>
              <a:gdLst/>
              <a:ahLst/>
              <a:cxnLst/>
              <a:rect l="l" t="t" r="r" b="b"/>
              <a:pathLst>
                <a:path w="132" h="191" extrusionOk="0">
                  <a:moveTo>
                    <a:pt x="42" y="1"/>
                  </a:moveTo>
                  <a:lnTo>
                    <a:pt x="42" y="1"/>
                  </a:lnTo>
                  <a:cubicBezTo>
                    <a:pt x="12" y="42"/>
                    <a:pt x="1" y="79"/>
                    <a:pt x="45" y="116"/>
                  </a:cubicBezTo>
                  <a:cubicBezTo>
                    <a:pt x="72" y="135"/>
                    <a:pt x="72" y="161"/>
                    <a:pt x="72" y="191"/>
                  </a:cubicBezTo>
                  <a:cubicBezTo>
                    <a:pt x="94" y="172"/>
                    <a:pt x="113" y="158"/>
                    <a:pt x="132" y="139"/>
                  </a:cubicBezTo>
                  <a:cubicBezTo>
                    <a:pt x="109" y="127"/>
                    <a:pt x="80" y="124"/>
                    <a:pt x="64" y="98"/>
                  </a:cubicBezTo>
                  <a:cubicBezTo>
                    <a:pt x="35" y="72"/>
                    <a:pt x="49" y="34"/>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9" name="Google Shape;48389;p44"/>
            <p:cNvSpPr/>
            <p:nvPr/>
          </p:nvSpPr>
          <p:spPr>
            <a:xfrm>
              <a:off x="-5070425" y="-1791389"/>
              <a:ext cx="11985" cy="3008"/>
            </a:xfrm>
            <a:custGeom>
              <a:avLst/>
              <a:gdLst/>
              <a:ahLst/>
              <a:cxnLst/>
              <a:rect l="l" t="t" r="r" b="b"/>
              <a:pathLst>
                <a:path w="251" h="63" extrusionOk="0">
                  <a:moveTo>
                    <a:pt x="221" y="0"/>
                  </a:moveTo>
                  <a:cubicBezTo>
                    <a:pt x="206" y="18"/>
                    <a:pt x="195" y="37"/>
                    <a:pt x="173" y="37"/>
                  </a:cubicBezTo>
                  <a:cubicBezTo>
                    <a:pt x="169" y="37"/>
                    <a:pt x="165" y="37"/>
                    <a:pt x="157" y="33"/>
                  </a:cubicBezTo>
                  <a:lnTo>
                    <a:pt x="147" y="33"/>
                  </a:lnTo>
                  <a:cubicBezTo>
                    <a:pt x="139" y="33"/>
                    <a:pt x="131" y="33"/>
                    <a:pt x="124" y="37"/>
                  </a:cubicBezTo>
                  <a:cubicBezTo>
                    <a:pt x="116" y="40"/>
                    <a:pt x="109" y="40"/>
                    <a:pt x="102" y="40"/>
                  </a:cubicBezTo>
                  <a:lnTo>
                    <a:pt x="97" y="40"/>
                  </a:lnTo>
                  <a:cubicBezTo>
                    <a:pt x="75" y="37"/>
                    <a:pt x="52" y="22"/>
                    <a:pt x="30" y="22"/>
                  </a:cubicBezTo>
                  <a:cubicBezTo>
                    <a:pt x="23" y="22"/>
                    <a:pt x="12" y="26"/>
                    <a:pt x="0" y="33"/>
                  </a:cubicBezTo>
                  <a:cubicBezTo>
                    <a:pt x="30" y="56"/>
                    <a:pt x="60" y="63"/>
                    <a:pt x="90" y="63"/>
                  </a:cubicBezTo>
                  <a:cubicBezTo>
                    <a:pt x="131" y="63"/>
                    <a:pt x="176" y="48"/>
                    <a:pt x="221" y="45"/>
                  </a:cubicBezTo>
                  <a:cubicBezTo>
                    <a:pt x="251" y="45"/>
                    <a:pt x="225" y="18"/>
                    <a:pt x="221" y="4"/>
                  </a:cubicBezTo>
                  <a:lnTo>
                    <a:pt x="22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0" name="Google Shape;48390;p44"/>
            <p:cNvSpPr/>
            <p:nvPr/>
          </p:nvSpPr>
          <p:spPr>
            <a:xfrm>
              <a:off x="-5265197" y="-1721436"/>
              <a:ext cx="5061" cy="4488"/>
            </a:xfrm>
            <a:custGeom>
              <a:avLst/>
              <a:gdLst/>
              <a:ahLst/>
              <a:cxnLst/>
              <a:rect l="l" t="t" r="r" b="b"/>
              <a:pathLst>
                <a:path w="106" h="94" extrusionOk="0">
                  <a:moveTo>
                    <a:pt x="49" y="0"/>
                  </a:moveTo>
                  <a:cubicBezTo>
                    <a:pt x="20" y="0"/>
                    <a:pt x="9" y="26"/>
                    <a:pt x="1" y="93"/>
                  </a:cubicBezTo>
                  <a:cubicBezTo>
                    <a:pt x="27" y="71"/>
                    <a:pt x="54" y="52"/>
                    <a:pt x="83" y="52"/>
                  </a:cubicBezTo>
                  <a:cubicBezTo>
                    <a:pt x="91" y="52"/>
                    <a:pt x="106" y="41"/>
                    <a:pt x="106" y="33"/>
                  </a:cubicBezTo>
                  <a:cubicBezTo>
                    <a:pt x="106" y="19"/>
                    <a:pt x="94" y="11"/>
                    <a:pt x="80" y="7"/>
                  </a:cubicBezTo>
                  <a:cubicBezTo>
                    <a:pt x="68" y="4"/>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1" name="Google Shape;48391;p44"/>
            <p:cNvSpPr/>
            <p:nvPr/>
          </p:nvSpPr>
          <p:spPr>
            <a:xfrm>
              <a:off x="-5328180" y="-1776969"/>
              <a:ext cx="5396" cy="7544"/>
            </a:xfrm>
            <a:custGeom>
              <a:avLst/>
              <a:gdLst/>
              <a:ahLst/>
              <a:cxnLst/>
              <a:rect l="l" t="t" r="r" b="b"/>
              <a:pathLst>
                <a:path w="113" h="158" extrusionOk="0">
                  <a:moveTo>
                    <a:pt x="53" y="0"/>
                  </a:moveTo>
                  <a:cubicBezTo>
                    <a:pt x="41" y="19"/>
                    <a:pt x="34" y="34"/>
                    <a:pt x="23" y="49"/>
                  </a:cubicBezTo>
                  <a:lnTo>
                    <a:pt x="23" y="57"/>
                  </a:lnTo>
                  <a:cubicBezTo>
                    <a:pt x="23" y="75"/>
                    <a:pt x="8" y="83"/>
                    <a:pt x="0" y="97"/>
                  </a:cubicBezTo>
                  <a:lnTo>
                    <a:pt x="8" y="97"/>
                  </a:lnTo>
                  <a:cubicBezTo>
                    <a:pt x="27" y="97"/>
                    <a:pt x="38" y="112"/>
                    <a:pt x="53" y="128"/>
                  </a:cubicBezTo>
                  <a:cubicBezTo>
                    <a:pt x="64" y="142"/>
                    <a:pt x="76" y="157"/>
                    <a:pt x="98" y="157"/>
                  </a:cubicBezTo>
                  <a:cubicBezTo>
                    <a:pt x="102" y="157"/>
                    <a:pt x="105" y="157"/>
                    <a:pt x="109" y="154"/>
                  </a:cubicBezTo>
                  <a:lnTo>
                    <a:pt x="112" y="154"/>
                  </a:lnTo>
                  <a:cubicBezTo>
                    <a:pt x="112" y="135"/>
                    <a:pt x="102" y="124"/>
                    <a:pt x="94" y="109"/>
                  </a:cubicBezTo>
                  <a:cubicBezTo>
                    <a:pt x="23" y="94"/>
                    <a:pt x="67" y="49"/>
                    <a:pt x="67" y="16"/>
                  </a:cubicBezTo>
                  <a:cubicBezTo>
                    <a:pt x="64" y="12"/>
                    <a:pt x="57" y="8"/>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2" name="Google Shape;48392;p44"/>
            <p:cNvSpPr/>
            <p:nvPr/>
          </p:nvSpPr>
          <p:spPr>
            <a:xfrm>
              <a:off x="-5550742" y="-2133423"/>
              <a:ext cx="7879" cy="7544"/>
            </a:xfrm>
            <a:custGeom>
              <a:avLst/>
              <a:gdLst/>
              <a:ahLst/>
              <a:cxnLst/>
              <a:rect l="l" t="t" r="r" b="b"/>
              <a:pathLst>
                <a:path w="165" h="158" extrusionOk="0">
                  <a:moveTo>
                    <a:pt x="49" y="0"/>
                  </a:moveTo>
                  <a:cubicBezTo>
                    <a:pt x="37" y="0"/>
                    <a:pt x="18" y="4"/>
                    <a:pt x="1" y="8"/>
                  </a:cubicBezTo>
                  <a:cubicBezTo>
                    <a:pt x="4" y="8"/>
                    <a:pt x="8" y="12"/>
                    <a:pt x="15" y="12"/>
                  </a:cubicBezTo>
                  <a:cubicBezTo>
                    <a:pt x="71" y="23"/>
                    <a:pt x="94" y="67"/>
                    <a:pt x="120" y="116"/>
                  </a:cubicBezTo>
                  <a:cubicBezTo>
                    <a:pt x="135" y="143"/>
                    <a:pt x="105" y="143"/>
                    <a:pt x="105" y="157"/>
                  </a:cubicBezTo>
                  <a:cubicBezTo>
                    <a:pt x="139" y="157"/>
                    <a:pt x="165" y="150"/>
                    <a:pt x="142" y="109"/>
                  </a:cubicBezTo>
                  <a:cubicBezTo>
                    <a:pt x="131" y="86"/>
                    <a:pt x="120" y="64"/>
                    <a:pt x="108" y="45"/>
                  </a:cubicBezTo>
                  <a:cubicBezTo>
                    <a:pt x="94" y="15"/>
                    <a:pt x="79"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3" name="Google Shape;48393;p44"/>
            <p:cNvSpPr/>
            <p:nvPr/>
          </p:nvSpPr>
          <p:spPr>
            <a:xfrm>
              <a:off x="-5528825" y="-1860340"/>
              <a:ext cx="4154" cy="3820"/>
            </a:xfrm>
            <a:custGeom>
              <a:avLst/>
              <a:gdLst/>
              <a:ahLst/>
              <a:cxnLst/>
              <a:rect l="l" t="t" r="r" b="b"/>
              <a:pathLst>
                <a:path w="87" h="80" extrusionOk="0">
                  <a:moveTo>
                    <a:pt x="46" y="0"/>
                  </a:moveTo>
                  <a:cubicBezTo>
                    <a:pt x="20" y="0"/>
                    <a:pt x="1" y="12"/>
                    <a:pt x="1" y="42"/>
                  </a:cubicBezTo>
                  <a:cubicBezTo>
                    <a:pt x="1" y="64"/>
                    <a:pt x="13" y="79"/>
                    <a:pt x="35" y="79"/>
                  </a:cubicBezTo>
                  <a:cubicBezTo>
                    <a:pt x="68" y="76"/>
                    <a:pt x="87" y="57"/>
                    <a:pt x="87" y="26"/>
                  </a:cubicBezTo>
                  <a:cubicBezTo>
                    <a:pt x="87" y="9"/>
                    <a:pt x="65"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4" name="Google Shape;48394;p44"/>
            <p:cNvSpPr/>
            <p:nvPr/>
          </p:nvSpPr>
          <p:spPr>
            <a:xfrm>
              <a:off x="-5512733" y="-1876575"/>
              <a:ext cx="3438" cy="4871"/>
            </a:xfrm>
            <a:custGeom>
              <a:avLst/>
              <a:gdLst/>
              <a:ahLst/>
              <a:cxnLst/>
              <a:rect l="l" t="t" r="r" b="b"/>
              <a:pathLst>
                <a:path w="72" h="102" extrusionOk="0">
                  <a:moveTo>
                    <a:pt x="49" y="0"/>
                  </a:moveTo>
                  <a:cubicBezTo>
                    <a:pt x="16" y="8"/>
                    <a:pt x="0" y="35"/>
                    <a:pt x="4" y="71"/>
                  </a:cubicBezTo>
                  <a:cubicBezTo>
                    <a:pt x="7" y="83"/>
                    <a:pt x="4" y="102"/>
                    <a:pt x="19" y="102"/>
                  </a:cubicBezTo>
                  <a:lnTo>
                    <a:pt x="26" y="102"/>
                  </a:lnTo>
                  <a:cubicBezTo>
                    <a:pt x="60" y="90"/>
                    <a:pt x="64" y="57"/>
                    <a:pt x="71" y="26"/>
                  </a:cubicBezTo>
                  <a:cubicBezTo>
                    <a:pt x="71" y="12"/>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5" name="Google Shape;48395;p44"/>
            <p:cNvSpPr/>
            <p:nvPr/>
          </p:nvSpPr>
          <p:spPr>
            <a:xfrm>
              <a:off x="-5546111" y="-1865163"/>
              <a:ext cx="5061" cy="3963"/>
            </a:xfrm>
            <a:custGeom>
              <a:avLst/>
              <a:gdLst/>
              <a:ahLst/>
              <a:cxnLst/>
              <a:rect l="l" t="t" r="r" b="b"/>
              <a:pathLst>
                <a:path w="106" h="83" extrusionOk="0">
                  <a:moveTo>
                    <a:pt x="42" y="1"/>
                  </a:moveTo>
                  <a:cubicBezTo>
                    <a:pt x="19" y="1"/>
                    <a:pt x="16" y="27"/>
                    <a:pt x="0" y="38"/>
                  </a:cubicBezTo>
                  <a:cubicBezTo>
                    <a:pt x="4" y="60"/>
                    <a:pt x="16" y="75"/>
                    <a:pt x="38" y="83"/>
                  </a:cubicBezTo>
                  <a:cubicBezTo>
                    <a:pt x="83" y="83"/>
                    <a:pt x="105" y="60"/>
                    <a:pt x="94" y="12"/>
                  </a:cubicBezTo>
                  <a:cubicBezTo>
                    <a:pt x="87" y="12"/>
                    <a:pt x="78" y="15"/>
                    <a:pt x="71" y="15"/>
                  </a:cubicBezTo>
                  <a:cubicBezTo>
                    <a:pt x="64" y="15"/>
                    <a:pt x="52" y="12"/>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6" name="Google Shape;48396;p44"/>
            <p:cNvSpPr/>
            <p:nvPr/>
          </p:nvSpPr>
          <p:spPr>
            <a:xfrm>
              <a:off x="-5076680" y="-1688249"/>
              <a:ext cx="4345" cy="4488"/>
            </a:xfrm>
            <a:custGeom>
              <a:avLst/>
              <a:gdLst/>
              <a:ahLst/>
              <a:cxnLst/>
              <a:rect l="l" t="t" r="r" b="b"/>
              <a:pathLst>
                <a:path w="91" h="94" extrusionOk="0">
                  <a:moveTo>
                    <a:pt x="23" y="0"/>
                  </a:moveTo>
                  <a:cubicBezTo>
                    <a:pt x="23" y="8"/>
                    <a:pt x="19" y="16"/>
                    <a:pt x="16" y="23"/>
                  </a:cubicBezTo>
                  <a:cubicBezTo>
                    <a:pt x="12" y="49"/>
                    <a:pt x="0" y="78"/>
                    <a:pt x="31" y="90"/>
                  </a:cubicBezTo>
                  <a:cubicBezTo>
                    <a:pt x="34" y="90"/>
                    <a:pt x="42" y="94"/>
                    <a:pt x="45" y="94"/>
                  </a:cubicBezTo>
                  <a:cubicBezTo>
                    <a:pt x="68" y="94"/>
                    <a:pt x="79" y="68"/>
                    <a:pt x="90" y="42"/>
                  </a:cubicBezTo>
                  <a:lnTo>
                    <a:pt x="90" y="26"/>
                  </a:lnTo>
                  <a:cubicBezTo>
                    <a:pt x="71" y="23"/>
                    <a:pt x="57"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7" name="Google Shape;48397;p44"/>
            <p:cNvSpPr/>
            <p:nvPr/>
          </p:nvSpPr>
          <p:spPr>
            <a:xfrm>
              <a:off x="-5072765" y="-1704484"/>
              <a:ext cx="4679" cy="4154"/>
            </a:xfrm>
            <a:custGeom>
              <a:avLst/>
              <a:gdLst/>
              <a:ahLst/>
              <a:cxnLst/>
              <a:rect l="l" t="t" r="r" b="b"/>
              <a:pathLst>
                <a:path w="98" h="87" extrusionOk="0">
                  <a:moveTo>
                    <a:pt x="42" y="0"/>
                  </a:moveTo>
                  <a:cubicBezTo>
                    <a:pt x="23" y="15"/>
                    <a:pt x="1" y="26"/>
                    <a:pt x="4" y="49"/>
                  </a:cubicBezTo>
                  <a:cubicBezTo>
                    <a:pt x="8" y="78"/>
                    <a:pt x="34" y="82"/>
                    <a:pt x="57" y="86"/>
                  </a:cubicBezTo>
                  <a:lnTo>
                    <a:pt x="61" y="86"/>
                  </a:lnTo>
                  <a:cubicBezTo>
                    <a:pt x="75" y="86"/>
                    <a:pt x="98" y="75"/>
                    <a:pt x="94" y="52"/>
                  </a:cubicBezTo>
                  <a:cubicBezTo>
                    <a:pt x="87" y="26"/>
                    <a:pt x="61" y="1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8" name="Google Shape;48398;p44"/>
            <p:cNvSpPr/>
            <p:nvPr/>
          </p:nvSpPr>
          <p:spPr>
            <a:xfrm>
              <a:off x="-5507720" y="-2110073"/>
              <a:ext cx="6064" cy="4345"/>
            </a:xfrm>
            <a:custGeom>
              <a:avLst/>
              <a:gdLst/>
              <a:ahLst/>
              <a:cxnLst/>
              <a:rect l="l" t="t" r="r" b="b"/>
              <a:pathLst>
                <a:path w="127" h="91" extrusionOk="0">
                  <a:moveTo>
                    <a:pt x="59" y="1"/>
                  </a:moveTo>
                  <a:cubicBezTo>
                    <a:pt x="33" y="5"/>
                    <a:pt x="0" y="5"/>
                    <a:pt x="4" y="39"/>
                  </a:cubicBezTo>
                  <a:cubicBezTo>
                    <a:pt x="4" y="57"/>
                    <a:pt x="15" y="65"/>
                    <a:pt x="26" y="65"/>
                  </a:cubicBezTo>
                  <a:cubicBezTo>
                    <a:pt x="37" y="65"/>
                    <a:pt x="49" y="61"/>
                    <a:pt x="56" y="61"/>
                  </a:cubicBezTo>
                  <a:lnTo>
                    <a:pt x="59" y="61"/>
                  </a:lnTo>
                  <a:cubicBezTo>
                    <a:pt x="68" y="61"/>
                    <a:pt x="75" y="68"/>
                    <a:pt x="82" y="75"/>
                  </a:cubicBezTo>
                  <a:cubicBezTo>
                    <a:pt x="97" y="87"/>
                    <a:pt x="109" y="91"/>
                    <a:pt x="112" y="91"/>
                  </a:cubicBezTo>
                  <a:cubicBezTo>
                    <a:pt x="127" y="91"/>
                    <a:pt x="127" y="68"/>
                    <a:pt x="123" y="46"/>
                  </a:cubicBezTo>
                  <a:lnTo>
                    <a:pt x="104" y="46"/>
                  </a:lnTo>
                  <a:cubicBezTo>
                    <a:pt x="78" y="46"/>
                    <a:pt x="59" y="39"/>
                    <a:pt x="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9" name="Google Shape;48399;p44"/>
            <p:cNvSpPr/>
            <p:nvPr/>
          </p:nvSpPr>
          <p:spPr>
            <a:xfrm>
              <a:off x="-5236261" y="-1958849"/>
              <a:ext cx="5969" cy="3629"/>
            </a:xfrm>
            <a:custGeom>
              <a:avLst/>
              <a:gdLst/>
              <a:ahLst/>
              <a:cxnLst/>
              <a:rect l="l" t="t" r="r" b="b"/>
              <a:pathLst>
                <a:path w="125" h="76" extrusionOk="0">
                  <a:moveTo>
                    <a:pt x="53" y="0"/>
                  </a:moveTo>
                  <a:cubicBezTo>
                    <a:pt x="38" y="0"/>
                    <a:pt x="31" y="22"/>
                    <a:pt x="19" y="31"/>
                  </a:cubicBezTo>
                  <a:cubicBezTo>
                    <a:pt x="0" y="48"/>
                    <a:pt x="23" y="57"/>
                    <a:pt x="35" y="67"/>
                  </a:cubicBezTo>
                  <a:cubicBezTo>
                    <a:pt x="42" y="75"/>
                    <a:pt x="53" y="75"/>
                    <a:pt x="64" y="75"/>
                  </a:cubicBezTo>
                  <a:lnTo>
                    <a:pt x="102" y="75"/>
                  </a:lnTo>
                  <a:cubicBezTo>
                    <a:pt x="124" y="31"/>
                    <a:pt x="83" y="1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0" name="Google Shape;48400;p44"/>
            <p:cNvSpPr/>
            <p:nvPr/>
          </p:nvSpPr>
          <p:spPr>
            <a:xfrm>
              <a:off x="-5026352" y="-1681469"/>
              <a:ext cx="5587" cy="5205"/>
            </a:xfrm>
            <a:custGeom>
              <a:avLst/>
              <a:gdLst/>
              <a:ahLst/>
              <a:cxnLst/>
              <a:rect l="l" t="t" r="r" b="b"/>
              <a:pathLst>
                <a:path w="117" h="109" extrusionOk="0">
                  <a:moveTo>
                    <a:pt x="27" y="0"/>
                  </a:moveTo>
                  <a:cubicBezTo>
                    <a:pt x="9" y="0"/>
                    <a:pt x="1" y="19"/>
                    <a:pt x="4" y="49"/>
                  </a:cubicBezTo>
                  <a:cubicBezTo>
                    <a:pt x="42" y="57"/>
                    <a:pt x="76" y="67"/>
                    <a:pt x="87" y="109"/>
                  </a:cubicBezTo>
                  <a:lnTo>
                    <a:pt x="90" y="109"/>
                  </a:lnTo>
                  <a:cubicBezTo>
                    <a:pt x="116" y="64"/>
                    <a:pt x="94" y="34"/>
                    <a:pt x="57" y="12"/>
                  </a:cubicBezTo>
                  <a:cubicBezTo>
                    <a:pt x="45" y="4"/>
                    <a:pt x="3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1" name="Google Shape;48401;p44"/>
            <p:cNvSpPr/>
            <p:nvPr/>
          </p:nvSpPr>
          <p:spPr>
            <a:xfrm>
              <a:off x="-5324598" y="-1776253"/>
              <a:ext cx="3963" cy="6637"/>
            </a:xfrm>
            <a:custGeom>
              <a:avLst/>
              <a:gdLst/>
              <a:ahLst/>
              <a:cxnLst/>
              <a:rect l="l" t="t" r="r" b="b"/>
              <a:pathLst>
                <a:path w="83" h="139" extrusionOk="0">
                  <a:moveTo>
                    <a:pt x="8" y="1"/>
                  </a:moveTo>
                  <a:cubicBezTo>
                    <a:pt x="15" y="30"/>
                    <a:pt x="1" y="64"/>
                    <a:pt x="19" y="94"/>
                  </a:cubicBezTo>
                  <a:cubicBezTo>
                    <a:pt x="27" y="109"/>
                    <a:pt x="37" y="120"/>
                    <a:pt x="37" y="139"/>
                  </a:cubicBezTo>
                  <a:cubicBezTo>
                    <a:pt x="82" y="97"/>
                    <a:pt x="75" y="53"/>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2" name="Google Shape;48402;p44"/>
            <p:cNvSpPr/>
            <p:nvPr/>
          </p:nvSpPr>
          <p:spPr>
            <a:xfrm>
              <a:off x="-5484561" y="-2056497"/>
              <a:ext cx="4536" cy="3581"/>
            </a:xfrm>
            <a:custGeom>
              <a:avLst/>
              <a:gdLst/>
              <a:ahLst/>
              <a:cxnLst/>
              <a:rect l="l" t="t" r="r" b="b"/>
              <a:pathLst>
                <a:path w="95" h="75" extrusionOk="0">
                  <a:moveTo>
                    <a:pt x="72" y="4"/>
                  </a:moveTo>
                  <a:cubicBezTo>
                    <a:pt x="45" y="8"/>
                    <a:pt x="1" y="0"/>
                    <a:pt x="5" y="45"/>
                  </a:cubicBezTo>
                  <a:cubicBezTo>
                    <a:pt x="9" y="71"/>
                    <a:pt x="31" y="75"/>
                    <a:pt x="54" y="75"/>
                  </a:cubicBezTo>
                  <a:lnTo>
                    <a:pt x="80" y="75"/>
                  </a:lnTo>
                  <a:cubicBezTo>
                    <a:pt x="87" y="75"/>
                    <a:pt x="90" y="68"/>
                    <a:pt x="95" y="68"/>
                  </a:cubicBezTo>
                  <a:cubicBezTo>
                    <a:pt x="95" y="42"/>
                    <a:pt x="87" y="23"/>
                    <a:pt x="72"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3" name="Google Shape;48403;p44"/>
            <p:cNvSpPr/>
            <p:nvPr/>
          </p:nvSpPr>
          <p:spPr>
            <a:xfrm>
              <a:off x="-5634830" y="-1962764"/>
              <a:ext cx="4871" cy="5396"/>
            </a:xfrm>
            <a:custGeom>
              <a:avLst/>
              <a:gdLst/>
              <a:ahLst/>
              <a:cxnLst/>
              <a:rect l="l" t="t" r="r" b="b"/>
              <a:pathLst>
                <a:path w="102" h="113" extrusionOk="0">
                  <a:moveTo>
                    <a:pt x="102" y="0"/>
                  </a:moveTo>
                  <a:lnTo>
                    <a:pt x="102" y="0"/>
                  </a:lnTo>
                  <a:cubicBezTo>
                    <a:pt x="61" y="23"/>
                    <a:pt x="0" y="18"/>
                    <a:pt x="35" y="86"/>
                  </a:cubicBezTo>
                  <a:cubicBezTo>
                    <a:pt x="38" y="86"/>
                    <a:pt x="45" y="82"/>
                    <a:pt x="49" y="82"/>
                  </a:cubicBezTo>
                  <a:cubicBezTo>
                    <a:pt x="68" y="82"/>
                    <a:pt x="83" y="101"/>
                    <a:pt x="97" y="113"/>
                  </a:cubicBezTo>
                  <a:lnTo>
                    <a:pt x="102" y="113"/>
                  </a:lnTo>
                  <a:cubicBezTo>
                    <a:pt x="90" y="78"/>
                    <a:pt x="102" y="41"/>
                    <a:pt x="1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4" name="Google Shape;48404;p44"/>
            <p:cNvSpPr/>
            <p:nvPr/>
          </p:nvSpPr>
          <p:spPr>
            <a:xfrm>
              <a:off x="-5257844" y="-1738912"/>
              <a:ext cx="4154" cy="3772"/>
            </a:xfrm>
            <a:custGeom>
              <a:avLst/>
              <a:gdLst/>
              <a:ahLst/>
              <a:cxnLst/>
              <a:rect l="l" t="t" r="r" b="b"/>
              <a:pathLst>
                <a:path w="87" h="79" extrusionOk="0">
                  <a:moveTo>
                    <a:pt x="12" y="0"/>
                  </a:moveTo>
                  <a:cubicBezTo>
                    <a:pt x="0" y="71"/>
                    <a:pt x="0" y="71"/>
                    <a:pt x="64" y="78"/>
                  </a:cubicBezTo>
                  <a:cubicBezTo>
                    <a:pt x="68" y="71"/>
                    <a:pt x="75" y="67"/>
                    <a:pt x="79" y="59"/>
                  </a:cubicBezTo>
                  <a:cubicBezTo>
                    <a:pt x="86" y="7"/>
                    <a:pt x="57"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5" name="Google Shape;48405;p44"/>
            <p:cNvSpPr/>
            <p:nvPr/>
          </p:nvSpPr>
          <p:spPr>
            <a:xfrm>
              <a:off x="-5088284" y="-1718093"/>
              <a:ext cx="4871" cy="3104"/>
            </a:xfrm>
            <a:custGeom>
              <a:avLst/>
              <a:gdLst/>
              <a:ahLst/>
              <a:cxnLst/>
              <a:rect l="l" t="t" r="r" b="b"/>
              <a:pathLst>
                <a:path w="102" h="65" extrusionOk="0">
                  <a:moveTo>
                    <a:pt x="23" y="1"/>
                  </a:moveTo>
                  <a:cubicBezTo>
                    <a:pt x="12" y="1"/>
                    <a:pt x="0" y="8"/>
                    <a:pt x="5" y="20"/>
                  </a:cubicBezTo>
                  <a:cubicBezTo>
                    <a:pt x="8" y="61"/>
                    <a:pt x="45" y="61"/>
                    <a:pt x="72" y="65"/>
                  </a:cubicBezTo>
                  <a:lnTo>
                    <a:pt x="79" y="65"/>
                  </a:lnTo>
                  <a:cubicBezTo>
                    <a:pt x="90" y="65"/>
                    <a:pt x="102" y="57"/>
                    <a:pt x="102" y="46"/>
                  </a:cubicBezTo>
                  <a:cubicBezTo>
                    <a:pt x="94" y="5"/>
                    <a:pt x="57" y="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6" name="Google Shape;48406;p44"/>
            <p:cNvSpPr/>
            <p:nvPr/>
          </p:nvSpPr>
          <p:spPr>
            <a:xfrm>
              <a:off x="-5461689" y="-1796403"/>
              <a:ext cx="6494" cy="4632"/>
            </a:xfrm>
            <a:custGeom>
              <a:avLst/>
              <a:gdLst/>
              <a:ahLst/>
              <a:cxnLst/>
              <a:rect l="l" t="t" r="r" b="b"/>
              <a:pathLst>
                <a:path w="136" h="97" extrusionOk="0">
                  <a:moveTo>
                    <a:pt x="60" y="0"/>
                  </a:moveTo>
                  <a:cubicBezTo>
                    <a:pt x="72" y="56"/>
                    <a:pt x="27" y="41"/>
                    <a:pt x="1" y="52"/>
                  </a:cubicBezTo>
                  <a:cubicBezTo>
                    <a:pt x="4" y="90"/>
                    <a:pt x="27" y="97"/>
                    <a:pt x="53" y="97"/>
                  </a:cubicBezTo>
                  <a:lnTo>
                    <a:pt x="68" y="97"/>
                  </a:lnTo>
                  <a:lnTo>
                    <a:pt x="68" y="93"/>
                  </a:lnTo>
                  <a:cubicBezTo>
                    <a:pt x="79" y="64"/>
                    <a:pt x="135" y="38"/>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7" name="Google Shape;48407;p44"/>
            <p:cNvSpPr/>
            <p:nvPr/>
          </p:nvSpPr>
          <p:spPr>
            <a:xfrm>
              <a:off x="-5420480" y="-1774486"/>
              <a:ext cx="4345" cy="3963"/>
            </a:xfrm>
            <a:custGeom>
              <a:avLst/>
              <a:gdLst/>
              <a:ahLst/>
              <a:cxnLst/>
              <a:rect l="l" t="t" r="r" b="b"/>
              <a:pathLst>
                <a:path w="91" h="83" extrusionOk="0">
                  <a:moveTo>
                    <a:pt x="42" y="0"/>
                  </a:moveTo>
                  <a:cubicBezTo>
                    <a:pt x="23" y="0"/>
                    <a:pt x="16" y="27"/>
                    <a:pt x="1" y="38"/>
                  </a:cubicBezTo>
                  <a:cubicBezTo>
                    <a:pt x="4" y="76"/>
                    <a:pt x="27" y="83"/>
                    <a:pt x="54" y="83"/>
                  </a:cubicBezTo>
                  <a:cubicBezTo>
                    <a:pt x="57" y="83"/>
                    <a:pt x="64" y="83"/>
                    <a:pt x="68" y="79"/>
                  </a:cubicBezTo>
                  <a:cubicBezTo>
                    <a:pt x="90" y="53"/>
                    <a:pt x="87" y="27"/>
                    <a:pt x="61" y="8"/>
                  </a:cubicBezTo>
                  <a:cubicBezTo>
                    <a:pt x="54" y="5"/>
                    <a:pt x="46"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8" name="Google Shape;48408;p44"/>
            <p:cNvSpPr/>
            <p:nvPr/>
          </p:nvSpPr>
          <p:spPr>
            <a:xfrm>
              <a:off x="-5573949" y="-1998481"/>
              <a:ext cx="5396" cy="3056"/>
            </a:xfrm>
            <a:custGeom>
              <a:avLst/>
              <a:gdLst/>
              <a:ahLst/>
              <a:cxnLst/>
              <a:rect l="l" t="t" r="r" b="b"/>
              <a:pathLst>
                <a:path w="113" h="64" extrusionOk="0">
                  <a:moveTo>
                    <a:pt x="97" y="0"/>
                  </a:moveTo>
                  <a:cubicBezTo>
                    <a:pt x="64" y="0"/>
                    <a:pt x="33" y="4"/>
                    <a:pt x="0" y="8"/>
                  </a:cubicBezTo>
                  <a:cubicBezTo>
                    <a:pt x="0" y="15"/>
                    <a:pt x="4" y="26"/>
                    <a:pt x="4" y="38"/>
                  </a:cubicBezTo>
                  <a:cubicBezTo>
                    <a:pt x="33" y="53"/>
                    <a:pt x="49" y="64"/>
                    <a:pt x="64" y="64"/>
                  </a:cubicBezTo>
                  <a:cubicBezTo>
                    <a:pt x="78" y="64"/>
                    <a:pt x="90" y="53"/>
                    <a:pt x="112" y="31"/>
                  </a:cubicBezTo>
                  <a:lnTo>
                    <a:pt x="112" y="15"/>
                  </a:lnTo>
                  <a:cubicBezTo>
                    <a:pt x="109" y="8"/>
                    <a:pt x="101" y="4"/>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9" name="Google Shape;48409;p44"/>
            <p:cNvSpPr/>
            <p:nvPr/>
          </p:nvSpPr>
          <p:spPr>
            <a:xfrm>
              <a:off x="-5325171" y="-1859290"/>
              <a:ext cx="8452" cy="4011"/>
            </a:xfrm>
            <a:custGeom>
              <a:avLst/>
              <a:gdLst/>
              <a:ahLst/>
              <a:cxnLst/>
              <a:rect l="l" t="t" r="r" b="b"/>
              <a:pathLst>
                <a:path w="177" h="84" extrusionOk="0">
                  <a:moveTo>
                    <a:pt x="1" y="1"/>
                  </a:moveTo>
                  <a:lnTo>
                    <a:pt x="1" y="1"/>
                  </a:lnTo>
                  <a:cubicBezTo>
                    <a:pt x="35" y="57"/>
                    <a:pt x="61" y="83"/>
                    <a:pt x="99" y="83"/>
                  </a:cubicBezTo>
                  <a:cubicBezTo>
                    <a:pt x="117" y="83"/>
                    <a:pt x="139" y="76"/>
                    <a:pt x="166" y="61"/>
                  </a:cubicBezTo>
                  <a:cubicBezTo>
                    <a:pt x="170" y="57"/>
                    <a:pt x="173" y="57"/>
                    <a:pt x="177" y="54"/>
                  </a:cubicBezTo>
                  <a:lnTo>
                    <a:pt x="147" y="54"/>
                  </a:lnTo>
                  <a:cubicBezTo>
                    <a:pt x="144" y="57"/>
                    <a:pt x="139" y="57"/>
                    <a:pt x="135" y="57"/>
                  </a:cubicBezTo>
                  <a:cubicBezTo>
                    <a:pt x="121" y="57"/>
                    <a:pt x="109" y="49"/>
                    <a:pt x="99" y="42"/>
                  </a:cubicBezTo>
                  <a:cubicBezTo>
                    <a:pt x="61" y="39"/>
                    <a:pt x="35" y="1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0" name="Google Shape;48410;p44"/>
            <p:cNvSpPr/>
            <p:nvPr/>
          </p:nvSpPr>
          <p:spPr>
            <a:xfrm>
              <a:off x="-5069375" y="-1814978"/>
              <a:ext cx="5587" cy="4679"/>
            </a:xfrm>
            <a:custGeom>
              <a:avLst/>
              <a:gdLst/>
              <a:ahLst/>
              <a:cxnLst/>
              <a:rect l="l" t="t" r="r" b="b"/>
              <a:pathLst>
                <a:path w="117" h="98" extrusionOk="0">
                  <a:moveTo>
                    <a:pt x="83" y="1"/>
                  </a:moveTo>
                  <a:cubicBezTo>
                    <a:pt x="57" y="1"/>
                    <a:pt x="30" y="15"/>
                    <a:pt x="8" y="15"/>
                  </a:cubicBezTo>
                  <a:lnTo>
                    <a:pt x="1" y="15"/>
                  </a:lnTo>
                  <a:cubicBezTo>
                    <a:pt x="16" y="30"/>
                    <a:pt x="27" y="45"/>
                    <a:pt x="38" y="63"/>
                  </a:cubicBezTo>
                  <a:cubicBezTo>
                    <a:pt x="57" y="68"/>
                    <a:pt x="61" y="97"/>
                    <a:pt x="90" y="97"/>
                  </a:cubicBezTo>
                  <a:lnTo>
                    <a:pt x="102" y="97"/>
                  </a:lnTo>
                  <a:cubicBezTo>
                    <a:pt x="61" y="60"/>
                    <a:pt x="80" y="34"/>
                    <a:pt x="117" y="11"/>
                  </a:cubicBezTo>
                  <a:cubicBezTo>
                    <a:pt x="106" y="4"/>
                    <a:pt x="94"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1" name="Google Shape;48411;p44"/>
            <p:cNvSpPr/>
            <p:nvPr/>
          </p:nvSpPr>
          <p:spPr>
            <a:xfrm>
              <a:off x="-5124478" y="-1792679"/>
              <a:ext cx="4679" cy="3820"/>
            </a:xfrm>
            <a:custGeom>
              <a:avLst/>
              <a:gdLst/>
              <a:ahLst/>
              <a:cxnLst/>
              <a:rect l="l" t="t" r="r" b="b"/>
              <a:pathLst>
                <a:path w="98" h="80" extrusionOk="0">
                  <a:moveTo>
                    <a:pt x="45" y="0"/>
                  </a:moveTo>
                  <a:cubicBezTo>
                    <a:pt x="41" y="5"/>
                    <a:pt x="33" y="5"/>
                    <a:pt x="30" y="5"/>
                  </a:cubicBezTo>
                  <a:cubicBezTo>
                    <a:pt x="15" y="12"/>
                    <a:pt x="4" y="23"/>
                    <a:pt x="0" y="38"/>
                  </a:cubicBezTo>
                  <a:cubicBezTo>
                    <a:pt x="11" y="67"/>
                    <a:pt x="26" y="79"/>
                    <a:pt x="45" y="79"/>
                  </a:cubicBezTo>
                  <a:cubicBezTo>
                    <a:pt x="63" y="79"/>
                    <a:pt x="78" y="72"/>
                    <a:pt x="97" y="60"/>
                  </a:cubicBezTo>
                  <a:cubicBezTo>
                    <a:pt x="97" y="27"/>
                    <a:pt x="52" y="31"/>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2" name="Google Shape;48412;p44"/>
            <p:cNvSpPr/>
            <p:nvPr/>
          </p:nvSpPr>
          <p:spPr>
            <a:xfrm>
              <a:off x="-5419573" y="-1997956"/>
              <a:ext cx="7354" cy="4536"/>
            </a:xfrm>
            <a:custGeom>
              <a:avLst/>
              <a:gdLst/>
              <a:ahLst/>
              <a:cxnLst/>
              <a:rect l="l" t="t" r="r" b="b"/>
              <a:pathLst>
                <a:path w="154" h="95" extrusionOk="0">
                  <a:moveTo>
                    <a:pt x="1" y="1"/>
                  </a:moveTo>
                  <a:lnTo>
                    <a:pt x="1" y="1"/>
                  </a:lnTo>
                  <a:cubicBezTo>
                    <a:pt x="8" y="60"/>
                    <a:pt x="35" y="94"/>
                    <a:pt x="71" y="94"/>
                  </a:cubicBezTo>
                  <a:cubicBezTo>
                    <a:pt x="90" y="94"/>
                    <a:pt x="109" y="87"/>
                    <a:pt x="135" y="72"/>
                  </a:cubicBezTo>
                  <a:cubicBezTo>
                    <a:pt x="154" y="60"/>
                    <a:pt x="147" y="38"/>
                    <a:pt x="147" y="23"/>
                  </a:cubicBezTo>
                  <a:cubicBezTo>
                    <a:pt x="142" y="15"/>
                    <a:pt x="135" y="12"/>
                    <a:pt x="128" y="8"/>
                  </a:cubicBezTo>
                  <a:cubicBezTo>
                    <a:pt x="128" y="46"/>
                    <a:pt x="113" y="72"/>
                    <a:pt x="75" y="72"/>
                  </a:cubicBezTo>
                  <a:cubicBezTo>
                    <a:pt x="42" y="72"/>
                    <a:pt x="23" y="49"/>
                    <a:pt x="16" y="15"/>
                  </a:cubicBezTo>
                  <a:cubicBezTo>
                    <a:pt x="16" y="12"/>
                    <a:pt x="8" y="4"/>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3" name="Google Shape;48413;p44"/>
            <p:cNvSpPr/>
            <p:nvPr/>
          </p:nvSpPr>
          <p:spPr>
            <a:xfrm>
              <a:off x="-5110392" y="-1849453"/>
              <a:ext cx="8929" cy="5062"/>
            </a:xfrm>
            <a:custGeom>
              <a:avLst/>
              <a:gdLst/>
              <a:ahLst/>
              <a:cxnLst/>
              <a:rect l="l" t="t" r="r" b="b"/>
              <a:pathLst>
                <a:path w="187" h="106" extrusionOk="0">
                  <a:moveTo>
                    <a:pt x="168" y="0"/>
                  </a:moveTo>
                  <a:cubicBezTo>
                    <a:pt x="164" y="0"/>
                    <a:pt x="157" y="0"/>
                    <a:pt x="154" y="5"/>
                  </a:cubicBezTo>
                  <a:cubicBezTo>
                    <a:pt x="101" y="34"/>
                    <a:pt x="42" y="57"/>
                    <a:pt x="0" y="105"/>
                  </a:cubicBezTo>
                  <a:lnTo>
                    <a:pt x="7" y="105"/>
                  </a:lnTo>
                  <a:cubicBezTo>
                    <a:pt x="42" y="105"/>
                    <a:pt x="60" y="64"/>
                    <a:pt x="94" y="64"/>
                  </a:cubicBezTo>
                  <a:cubicBezTo>
                    <a:pt x="123" y="45"/>
                    <a:pt x="154" y="31"/>
                    <a:pt x="187" y="12"/>
                  </a:cubicBezTo>
                  <a:cubicBezTo>
                    <a:pt x="180" y="5"/>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4" name="Google Shape;48414;p44"/>
            <p:cNvSpPr/>
            <p:nvPr/>
          </p:nvSpPr>
          <p:spPr>
            <a:xfrm>
              <a:off x="-5026877" y="-1679177"/>
              <a:ext cx="4679" cy="3629"/>
            </a:xfrm>
            <a:custGeom>
              <a:avLst/>
              <a:gdLst/>
              <a:ahLst/>
              <a:cxnLst/>
              <a:rect l="l" t="t" r="r" b="b"/>
              <a:pathLst>
                <a:path w="98" h="76" extrusionOk="0">
                  <a:moveTo>
                    <a:pt x="15" y="1"/>
                  </a:moveTo>
                  <a:cubicBezTo>
                    <a:pt x="12" y="9"/>
                    <a:pt x="4" y="12"/>
                    <a:pt x="1" y="19"/>
                  </a:cubicBezTo>
                  <a:cubicBezTo>
                    <a:pt x="20" y="61"/>
                    <a:pt x="30" y="76"/>
                    <a:pt x="49" y="76"/>
                  </a:cubicBezTo>
                  <a:cubicBezTo>
                    <a:pt x="60" y="76"/>
                    <a:pt x="75" y="68"/>
                    <a:pt x="98" y="61"/>
                  </a:cubicBezTo>
                  <a:cubicBezTo>
                    <a:pt x="87" y="19"/>
                    <a:pt x="5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5" name="Google Shape;48415;p44"/>
            <p:cNvSpPr/>
            <p:nvPr/>
          </p:nvSpPr>
          <p:spPr>
            <a:xfrm>
              <a:off x="-5568601" y="-1997765"/>
              <a:ext cx="3581" cy="6112"/>
            </a:xfrm>
            <a:custGeom>
              <a:avLst/>
              <a:gdLst/>
              <a:ahLst/>
              <a:cxnLst/>
              <a:rect l="l" t="t" r="r" b="b"/>
              <a:pathLst>
                <a:path w="75" h="128" extrusionOk="0">
                  <a:moveTo>
                    <a:pt x="0" y="0"/>
                  </a:moveTo>
                  <a:lnTo>
                    <a:pt x="0" y="16"/>
                  </a:lnTo>
                  <a:cubicBezTo>
                    <a:pt x="4" y="52"/>
                    <a:pt x="8" y="90"/>
                    <a:pt x="11" y="123"/>
                  </a:cubicBezTo>
                  <a:lnTo>
                    <a:pt x="11" y="128"/>
                  </a:lnTo>
                  <a:cubicBezTo>
                    <a:pt x="75" y="64"/>
                    <a:pt x="71" y="26"/>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6" name="Google Shape;48416;p44"/>
            <p:cNvSpPr/>
            <p:nvPr/>
          </p:nvSpPr>
          <p:spPr>
            <a:xfrm>
              <a:off x="-5118271" y="-1879775"/>
              <a:ext cx="3056" cy="6112"/>
            </a:xfrm>
            <a:custGeom>
              <a:avLst/>
              <a:gdLst/>
              <a:ahLst/>
              <a:cxnLst/>
              <a:rect l="l" t="t" r="r" b="b"/>
              <a:pathLst>
                <a:path w="64" h="128" extrusionOk="0">
                  <a:moveTo>
                    <a:pt x="31" y="0"/>
                  </a:moveTo>
                  <a:cubicBezTo>
                    <a:pt x="8" y="12"/>
                    <a:pt x="23" y="41"/>
                    <a:pt x="0" y="52"/>
                  </a:cubicBezTo>
                  <a:cubicBezTo>
                    <a:pt x="5" y="67"/>
                    <a:pt x="5" y="86"/>
                    <a:pt x="12" y="102"/>
                  </a:cubicBezTo>
                  <a:cubicBezTo>
                    <a:pt x="15" y="112"/>
                    <a:pt x="23" y="128"/>
                    <a:pt x="34" y="128"/>
                  </a:cubicBezTo>
                  <a:cubicBezTo>
                    <a:pt x="38" y="128"/>
                    <a:pt x="45" y="119"/>
                    <a:pt x="53" y="112"/>
                  </a:cubicBezTo>
                  <a:cubicBezTo>
                    <a:pt x="38" y="79"/>
                    <a:pt x="45" y="45"/>
                    <a:pt x="64" y="15"/>
                  </a:cubicBezTo>
                  <a:cubicBezTo>
                    <a:pt x="53" y="12"/>
                    <a:pt x="42" y="7"/>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7" name="Google Shape;48417;p44"/>
            <p:cNvSpPr/>
            <p:nvPr/>
          </p:nvSpPr>
          <p:spPr>
            <a:xfrm>
              <a:off x="-5574522" y="-1992751"/>
              <a:ext cx="6494" cy="3438"/>
            </a:xfrm>
            <a:custGeom>
              <a:avLst/>
              <a:gdLst/>
              <a:ahLst/>
              <a:cxnLst/>
              <a:rect l="l" t="t" r="r" b="b"/>
              <a:pathLst>
                <a:path w="136" h="72" extrusionOk="0">
                  <a:moveTo>
                    <a:pt x="5" y="0"/>
                  </a:moveTo>
                  <a:lnTo>
                    <a:pt x="5" y="0"/>
                  </a:lnTo>
                  <a:cubicBezTo>
                    <a:pt x="1" y="52"/>
                    <a:pt x="42" y="56"/>
                    <a:pt x="80" y="68"/>
                  </a:cubicBezTo>
                  <a:cubicBezTo>
                    <a:pt x="87" y="68"/>
                    <a:pt x="90" y="71"/>
                    <a:pt x="95" y="71"/>
                  </a:cubicBezTo>
                  <a:cubicBezTo>
                    <a:pt x="121" y="71"/>
                    <a:pt x="124" y="41"/>
                    <a:pt x="135" y="23"/>
                  </a:cubicBezTo>
                  <a:lnTo>
                    <a:pt x="135" y="18"/>
                  </a:lnTo>
                  <a:lnTo>
                    <a:pt x="117" y="18"/>
                  </a:lnTo>
                  <a:cubicBezTo>
                    <a:pt x="106" y="18"/>
                    <a:pt x="98" y="18"/>
                    <a:pt x="87" y="23"/>
                  </a:cubicBezTo>
                  <a:lnTo>
                    <a:pt x="57" y="23"/>
                  </a:lnTo>
                  <a:cubicBezTo>
                    <a:pt x="38" y="23"/>
                    <a:pt x="19" y="18"/>
                    <a:pt x="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8" name="Google Shape;48418;p44"/>
            <p:cNvSpPr/>
            <p:nvPr/>
          </p:nvSpPr>
          <p:spPr>
            <a:xfrm>
              <a:off x="-5198395" y="-1870511"/>
              <a:ext cx="6637" cy="8070"/>
            </a:xfrm>
            <a:custGeom>
              <a:avLst/>
              <a:gdLst/>
              <a:ahLst/>
              <a:cxnLst/>
              <a:rect l="l" t="t" r="r" b="b"/>
              <a:pathLst>
                <a:path w="139" h="169" extrusionOk="0">
                  <a:moveTo>
                    <a:pt x="11" y="1"/>
                  </a:moveTo>
                  <a:cubicBezTo>
                    <a:pt x="8" y="1"/>
                    <a:pt x="4" y="4"/>
                    <a:pt x="1" y="4"/>
                  </a:cubicBezTo>
                  <a:cubicBezTo>
                    <a:pt x="8" y="12"/>
                    <a:pt x="15" y="23"/>
                    <a:pt x="23" y="30"/>
                  </a:cubicBezTo>
                  <a:cubicBezTo>
                    <a:pt x="53" y="30"/>
                    <a:pt x="68" y="46"/>
                    <a:pt x="75" y="75"/>
                  </a:cubicBezTo>
                  <a:cubicBezTo>
                    <a:pt x="113" y="98"/>
                    <a:pt x="101" y="135"/>
                    <a:pt x="97" y="169"/>
                  </a:cubicBezTo>
                  <a:cubicBezTo>
                    <a:pt x="131" y="150"/>
                    <a:pt x="139" y="109"/>
                    <a:pt x="120" y="87"/>
                  </a:cubicBezTo>
                  <a:cubicBezTo>
                    <a:pt x="94" y="49"/>
                    <a:pt x="68"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9" name="Google Shape;48419;p44"/>
            <p:cNvSpPr/>
            <p:nvPr/>
          </p:nvSpPr>
          <p:spPr>
            <a:xfrm>
              <a:off x="-5196628" y="-1659361"/>
              <a:ext cx="4345" cy="7926"/>
            </a:xfrm>
            <a:custGeom>
              <a:avLst/>
              <a:gdLst/>
              <a:ahLst/>
              <a:cxnLst/>
              <a:rect l="l" t="t" r="r" b="b"/>
              <a:pathLst>
                <a:path w="91" h="166" extrusionOk="0">
                  <a:moveTo>
                    <a:pt x="57" y="1"/>
                  </a:moveTo>
                  <a:cubicBezTo>
                    <a:pt x="38" y="1"/>
                    <a:pt x="19" y="5"/>
                    <a:pt x="4" y="5"/>
                  </a:cubicBezTo>
                  <a:cubicBezTo>
                    <a:pt x="4" y="5"/>
                    <a:pt x="4" y="8"/>
                    <a:pt x="8" y="8"/>
                  </a:cubicBezTo>
                  <a:cubicBezTo>
                    <a:pt x="71" y="42"/>
                    <a:pt x="71" y="75"/>
                    <a:pt x="19" y="132"/>
                  </a:cubicBezTo>
                  <a:cubicBezTo>
                    <a:pt x="12" y="139"/>
                    <a:pt x="8" y="154"/>
                    <a:pt x="0" y="165"/>
                  </a:cubicBezTo>
                  <a:cubicBezTo>
                    <a:pt x="64" y="132"/>
                    <a:pt x="90" y="83"/>
                    <a:pt x="83" y="27"/>
                  </a:cubicBezTo>
                  <a:cubicBezTo>
                    <a:pt x="79" y="12"/>
                    <a:pt x="71"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0" name="Google Shape;48420;p44"/>
            <p:cNvSpPr/>
            <p:nvPr/>
          </p:nvSpPr>
          <p:spPr>
            <a:xfrm>
              <a:off x="-5318009" y="-1820326"/>
              <a:ext cx="5061" cy="4679"/>
            </a:xfrm>
            <a:custGeom>
              <a:avLst/>
              <a:gdLst/>
              <a:ahLst/>
              <a:cxnLst/>
              <a:rect l="l" t="t" r="r" b="b"/>
              <a:pathLst>
                <a:path w="106" h="98" extrusionOk="0">
                  <a:moveTo>
                    <a:pt x="56" y="0"/>
                  </a:moveTo>
                  <a:cubicBezTo>
                    <a:pt x="56" y="34"/>
                    <a:pt x="34" y="34"/>
                    <a:pt x="11" y="34"/>
                  </a:cubicBezTo>
                  <a:cubicBezTo>
                    <a:pt x="16" y="60"/>
                    <a:pt x="1" y="94"/>
                    <a:pt x="46" y="97"/>
                  </a:cubicBezTo>
                  <a:cubicBezTo>
                    <a:pt x="61" y="75"/>
                    <a:pt x="83" y="63"/>
                    <a:pt x="106" y="60"/>
                  </a:cubicBezTo>
                  <a:cubicBezTo>
                    <a:pt x="98" y="37"/>
                    <a:pt x="72" y="2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1" name="Google Shape;48421;p44"/>
            <p:cNvSpPr/>
            <p:nvPr/>
          </p:nvSpPr>
          <p:spPr>
            <a:xfrm>
              <a:off x="-5463646" y="-1798552"/>
              <a:ext cx="5396" cy="4823"/>
            </a:xfrm>
            <a:custGeom>
              <a:avLst/>
              <a:gdLst/>
              <a:ahLst/>
              <a:cxnLst/>
              <a:rect l="l" t="t" r="r" b="b"/>
              <a:pathLst>
                <a:path w="113" h="101" extrusionOk="0">
                  <a:moveTo>
                    <a:pt x="83" y="0"/>
                  </a:moveTo>
                  <a:cubicBezTo>
                    <a:pt x="71" y="4"/>
                    <a:pt x="64" y="11"/>
                    <a:pt x="52" y="19"/>
                  </a:cubicBezTo>
                  <a:cubicBezTo>
                    <a:pt x="49" y="45"/>
                    <a:pt x="0" y="67"/>
                    <a:pt x="42" y="97"/>
                  </a:cubicBezTo>
                  <a:cubicBezTo>
                    <a:pt x="68" y="86"/>
                    <a:pt x="113" y="101"/>
                    <a:pt x="101" y="45"/>
                  </a:cubicBezTo>
                  <a:cubicBezTo>
                    <a:pt x="56" y="45"/>
                    <a:pt x="90" y="15"/>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2" name="Google Shape;48422;p44"/>
            <p:cNvSpPr/>
            <p:nvPr/>
          </p:nvSpPr>
          <p:spPr>
            <a:xfrm>
              <a:off x="-5318343" y="-1869604"/>
              <a:ext cx="5730" cy="6637"/>
            </a:xfrm>
            <a:custGeom>
              <a:avLst/>
              <a:gdLst/>
              <a:ahLst/>
              <a:cxnLst/>
              <a:rect l="l" t="t" r="r" b="b"/>
              <a:pathLst>
                <a:path w="120" h="139" extrusionOk="0">
                  <a:moveTo>
                    <a:pt x="1" y="1"/>
                  </a:moveTo>
                  <a:cubicBezTo>
                    <a:pt x="1" y="19"/>
                    <a:pt x="11" y="34"/>
                    <a:pt x="18" y="49"/>
                  </a:cubicBezTo>
                  <a:cubicBezTo>
                    <a:pt x="56" y="68"/>
                    <a:pt x="94" y="90"/>
                    <a:pt x="105" y="139"/>
                  </a:cubicBezTo>
                  <a:cubicBezTo>
                    <a:pt x="116" y="131"/>
                    <a:pt x="120" y="124"/>
                    <a:pt x="116" y="108"/>
                  </a:cubicBezTo>
                  <a:cubicBezTo>
                    <a:pt x="97" y="53"/>
                    <a:pt x="56" y="1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3" name="Google Shape;48423;p44"/>
            <p:cNvSpPr/>
            <p:nvPr/>
          </p:nvSpPr>
          <p:spPr>
            <a:xfrm>
              <a:off x="-5033467" y="-1667192"/>
              <a:ext cx="3772" cy="3772"/>
            </a:xfrm>
            <a:custGeom>
              <a:avLst/>
              <a:gdLst/>
              <a:ahLst/>
              <a:cxnLst/>
              <a:rect l="l" t="t" r="r" b="b"/>
              <a:pathLst>
                <a:path w="79" h="79" extrusionOk="0">
                  <a:moveTo>
                    <a:pt x="53" y="1"/>
                  </a:moveTo>
                  <a:cubicBezTo>
                    <a:pt x="34" y="1"/>
                    <a:pt x="23" y="15"/>
                    <a:pt x="15" y="34"/>
                  </a:cubicBezTo>
                  <a:cubicBezTo>
                    <a:pt x="11" y="38"/>
                    <a:pt x="8" y="46"/>
                    <a:pt x="1" y="49"/>
                  </a:cubicBezTo>
                  <a:cubicBezTo>
                    <a:pt x="4" y="56"/>
                    <a:pt x="4" y="60"/>
                    <a:pt x="4" y="64"/>
                  </a:cubicBezTo>
                  <a:cubicBezTo>
                    <a:pt x="11" y="68"/>
                    <a:pt x="23" y="75"/>
                    <a:pt x="30" y="75"/>
                  </a:cubicBezTo>
                  <a:cubicBezTo>
                    <a:pt x="34" y="75"/>
                    <a:pt x="37" y="79"/>
                    <a:pt x="41" y="79"/>
                  </a:cubicBezTo>
                  <a:cubicBezTo>
                    <a:pt x="63" y="79"/>
                    <a:pt x="75" y="60"/>
                    <a:pt x="79" y="38"/>
                  </a:cubicBezTo>
                  <a:cubicBezTo>
                    <a:pt x="79" y="23"/>
                    <a:pt x="79" y="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4" name="Google Shape;48424;p44"/>
            <p:cNvSpPr/>
            <p:nvPr/>
          </p:nvSpPr>
          <p:spPr>
            <a:xfrm>
              <a:off x="-5147350" y="-1896010"/>
              <a:ext cx="5778" cy="5539"/>
            </a:xfrm>
            <a:custGeom>
              <a:avLst/>
              <a:gdLst/>
              <a:ahLst/>
              <a:cxnLst/>
              <a:rect l="l" t="t" r="r" b="b"/>
              <a:pathLst>
                <a:path w="121" h="116" extrusionOk="0">
                  <a:moveTo>
                    <a:pt x="120" y="0"/>
                  </a:moveTo>
                  <a:cubicBezTo>
                    <a:pt x="93" y="26"/>
                    <a:pt x="49" y="7"/>
                    <a:pt x="26" y="38"/>
                  </a:cubicBezTo>
                  <a:cubicBezTo>
                    <a:pt x="49" y="56"/>
                    <a:pt x="0" y="83"/>
                    <a:pt x="31" y="101"/>
                  </a:cubicBezTo>
                  <a:cubicBezTo>
                    <a:pt x="34" y="105"/>
                    <a:pt x="41" y="112"/>
                    <a:pt x="49" y="116"/>
                  </a:cubicBezTo>
                  <a:cubicBezTo>
                    <a:pt x="64" y="78"/>
                    <a:pt x="83" y="38"/>
                    <a:pt x="120" y="15"/>
                  </a:cubicBezTo>
                  <a:lnTo>
                    <a:pt x="12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5" name="Google Shape;48425;p44"/>
            <p:cNvSpPr/>
            <p:nvPr/>
          </p:nvSpPr>
          <p:spPr>
            <a:xfrm>
              <a:off x="-5143578" y="-1891569"/>
              <a:ext cx="3915" cy="3104"/>
            </a:xfrm>
            <a:custGeom>
              <a:avLst/>
              <a:gdLst/>
              <a:ahLst/>
              <a:cxnLst/>
              <a:rect l="l" t="t" r="r" b="b"/>
              <a:pathLst>
                <a:path w="82" h="65" extrusionOk="0">
                  <a:moveTo>
                    <a:pt x="37" y="0"/>
                  </a:moveTo>
                  <a:cubicBezTo>
                    <a:pt x="22" y="0"/>
                    <a:pt x="4" y="4"/>
                    <a:pt x="0" y="38"/>
                  </a:cubicBezTo>
                  <a:cubicBezTo>
                    <a:pt x="11" y="52"/>
                    <a:pt x="22" y="64"/>
                    <a:pt x="41" y="64"/>
                  </a:cubicBezTo>
                  <a:cubicBezTo>
                    <a:pt x="45" y="64"/>
                    <a:pt x="52" y="64"/>
                    <a:pt x="59" y="61"/>
                  </a:cubicBezTo>
                  <a:cubicBezTo>
                    <a:pt x="82" y="45"/>
                    <a:pt x="82" y="23"/>
                    <a:pt x="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6" name="Google Shape;48426;p44"/>
            <p:cNvSpPr/>
            <p:nvPr/>
          </p:nvSpPr>
          <p:spPr>
            <a:xfrm>
              <a:off x="-5230006" y="-1910669"/>
              <a:ext cx="3581" cy="3629"/>
            </a:xfrm>
            <a:custGeom>
              <a:avLst/>
              <a:gdLst/>
              <a:ahLst/>
              <a:cxnLst/>
              <a:rect l="l" t="t" r="r" b="b"/>
              <a:pathLst>
                <a:path w="75" h="76" extrusionOk="0">
                  <a:moveTo>
                    <a:pt x="42" y="0"/>
                  </a:moveTo>
                  <a:cubicBezTo>
                    <a:pt x="8" y="4"/>
                    <a:pt x="4" y="34"/>
                    <a:pt x="0" y="57"/>
                  </a:cubicBezTo>
                  <a:cubicBezTo>
                    <a:pt x="0" y="68"/>
                    <a:pt x="8" y="76"/>
                    <a:pt x="16" y="76"/>
                  </a:cubicBezTo>
                  <a:lnTo>
                    <a:pt x="19" y="76"/>
                  </a:lnTo>
                  <a:cubicBezTo>
                    <a:pt x="42" y="60"/>
                    <a:pt x="68" y="53"/>
                    <a:pt x="71" y="23"/>
                  </a:cubicBezTo>
                  <a:cubicBezTo>
                    <a:pt x="75" y="4"/>
                    <a:pt x="64"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7" name="Google Shape;48427;p44"/>
            <p:cNvSpPr/>
            <p:nvPr/>
          </p:nvSpPr>
          <p:spPr>
            <a:xfrm>
              <a:off x="-5148974" y="-1856234"/>
              <a:ext cx="3629" cy="7019"/>
            </a:xfrm>
            <a:custGeom>
              <a:avLst/>
              <a:gdLst/>
              <a:ahLst/>
              <a:cxnLst/>
              <a:rect l="l" t="t" r="r" b="b"/>
              <a:pathLst>
                <a:path w="76" h="147" extrusionOk="0">
                  <a:moveTo>
                    <a:pt x="75" y="1"/>
                  </a:moveTo>
                  <a:cubicBezTo>
                    <a:pt x="12" y="1"/>
                    <a:pt x="42" y="64"/>
                    <a:pt x="12" y="87"/>
                  </a:cubicBezTo>
                  <a:cubicBezTo>
                    <a:pt x="1" y="94"/>
                    <a:pt x="1" y="109"/>
                    <a:pt x="8" y="124"/>
                  </a:cubicBezTo>
                  <a:cubicBezTo>
                    <a:pt x="15" y="135"/>
                    <a:pt x="23" y="142"/>
                    <a:pt x="38" y="147"/>
                  </a:cubicBezTo>
                  <a:cubicBezTo>
                    <a:pt x="60" y="102"/>
                    <a:pt x="34" y="42"/>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8" name="Google Shape;48428;p44"/>
            <p:cNvSpPr/>
            <p:nvPr/>
          </p:nvSpPr>
          <p:spPr>
            <a:xfrm>
              <a:off x="-5201451" y="-1658119"/>
              <a:ext cx="4154" cy="4536"/>
            </a:xfrm>
            <a:custGeom>
              <a:avLst/>
              <a:gdLst/>
              <a:ahLst/>
              <a:cxnLst/>
              <a:rect l="l" t="t" r="r" b="b"/>
              <a:pathLst>
                <a:path w="87" h="95" extrusionOk="0">
                  <a:moveTo>
                    <a:pt x="42" y="1"/>
                  </a:moveTo>
                  <a:lnTo>
                    <a:pt x="42" y="1"/>
                  </a:lnTo>
                  <a:cubicBezTo>
                    <a:pt x="1" y="27"/>
                    <a:pt x="4" y="61"/>
                    <a:pt x="34" y="94"/>
                  </a:cubicBezTo>
                  <a:cubicBezTo>
                    <a:pt x="87" y="46"/>
                    <a:pt x="87" y="46"/>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9" name="Google Shape;48429;p44"/>
            <p:cNvSpPr/>
            <p:nvPr/>
          </p:nvSpPr>
          <p:spPr>
            <a:xfrm>
              <a:off x="-5323930" y="-1870893"/>
              <a:ext cx="4202" cy="5635"/>
            </a:xfrm>
            <a:custGeom>
              <a:avLst/>
              <a:gdLst/>
              <a:ahLst/>
              <a:cxnLst/>
              <a:rect l="l" t="t" r="r" b="b"/>
              <a:pathLst>
                <a:path w="88" h="118" extrusionOk="0">
                  <a:moveTo>
                    <a:pt x="68" y="1"/>
                  </a:moveTo>
                  <a:lnTo>
                    <a:pt x="68" y="1"/>
                  </a:lnTo>
                  <a:cubicBezTo>
                    <a:pt x="13" y="23"/>
                    <a:pt x="1" y="64"/>
                    <a:pt x="13" y="117"/>
                  </a:cubicBezTo>
                  <a:cubicBezTo>
                    <a:pt x="28" y="106"/>
                    <a:pt x="42" y="95"/>
                    <a:pt x="57" y="80"/>
                  </a:cubicBezTo>
                  <a:cubicBezTo>
                    <a:pt x="87" y="57"/>
                    <a:pt x="68" y="28"/>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0" name="Google Shape;48430;p44"/>
            <p:cNvSpPr/>
            <p:nvPr/>
          </p:nvSpPr>
          <p:spPr>
            <a:xfrm>
              <a:off x="-5263383" y="-1703434"/>
              <a:ext cx="4871" cy="7163"/>
            </a:xfrm>
            <a:custGeom>
              <a:avLst/>
              <a:gdLst/>
              <a:ahLst/>
              <a:cxnLst/>
              <a:rect l="l" t="t" r="r" b="b"/>
              <a:pathLst>
                <a:path w="102" h="150" extrusionOk="0">
                  <a:moveTo>
                    <a:pt x="27" y="1"/>
                  </a:moveTo>
                  <a:cubicBezTo>
                    <a:pt x="1" y="68"/>
                    <a:pt x="30" y="124"/>
                    <a:pt x="97" y="150"/>
                  </a:cubicBezTo>
                  <a:lnTo>
                    <a:pt x="101" y="150"/>
                  </a:lnTo>
                  <a:cubicBezTo>
                    <a:pt x="97" y="143"/>
                    <a:pt x="97" y="132"/>
                    <a:pt x="97" y="120"/>
                  </a:cubicBezTo>
                  <a:cubicBezTo>
                    <a:pt x="42" y="98"/>
                    <a:pt x="42" y="46"/>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1" name="Google Shape;48431;p44"/>
            <p:cNvSpPr/>
            <p:nvPr/>
          </p:nvSpPr>
          <p:spPr>
            <a:xfrm>
              <a:off x="-5596439" y="-2138054"/>
              <a:ext cx="3772" cy="6303"/>
            </a:xfrm>
            <a:custGeom>
              <a:avLst/>
              <a:gdLst/>
              <a:ahLst/>
              <a:cxnLst/>
              <a:rect l="l" t="t" r="r" b="b"/>
              <a:pathLst>
                <a:path w="79" h="132" extrusionOk="0">
                  <a:moveTo>
                    <a:pt x="42" y="0"/>
                  </a:moveTo>
                  <a:lnTo>
                    <a:pt x="42" y="15"/>
                  </a:lnTo>
                  <a:cubicBezTo>
                    <a:pt x="45" y="42"/>
                    <a:pt x="33" y="56"/>
                    <a:pt x="16" y="68"/>
                  </a:cubicBezTo>
                  <a:cubicBezTo>
                    <a:pt x="11" y="86"/>
                    <a:pt x="4" y="109"/>
                    <a:pt x="0" y="131"/>
                  </a:cubicBezTo>
                  <a:cubicBezTo>
                    <a:pt x="68" y="112"/>
                    <a:pt x="78" y="86"/>
                    <a:pt x="45" y="11"/>
                  </a:cubicBezTo>
                  <a:cubicBezTo>
                    <a:pt x="45" y="7"/>
                    <a:pt x="42" y="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2" name="Google Shape;48432;p44"/>
            <p:cNvSpPr/>
            <p:nvPr/>
          </p:nvSpPr>
          <p:spPr>
            <a:xfrm>
              <a:off x="-5076298" y="-1607600"/>
              <a:ext cx="4679" cy="3820"/>
            </a:xfrm>
            <a:custGeom>
              <a:avLst/>
              <a:gdLst/>
              <a:ahLst/>
              <a:cxnLst/>
              <a:rect l="l" t="t" r="r" b="b"/>
              <a:pathLst>
                <a:path w="98" h="80" extrusionOk="0">
                  <a:moveTo>
                    <a:pt x="90" y="1"/>
                  </a:moveTo>
                  <a:cubicBezTo>
                    <a:pt x="78" y="9"/>
                    <a:pt x="68" y="12"/>
                    <a:pt x="56" y="12"/>
                  </a:cubicBezTo>
                  <a:lnTo>
                    <a:pt x="45" y="12"/>
                  </a:lnTo>
                  <a:cubicBezTo>
                    <a:pt x="37" y="9"/>
                    <a:pt x="30" y="4"/>
                    <a:pt x="23" y="4"/>
                  </a:cubicBezTo>
                  <a:cubicBezTo>
                    <a:pt x="18" y="4"/>
                    <a:pt x="15" y="4"/>
                    <a:pt x="11" y="12"/>
                  </a:cubicBezTo>
                  <a:cubicBezTo>
                    <a:pt x="0" y="27"/>
                    <a:pt x="11" y="42"/>
                    <a:pt x="23" y="54"/>
                  </a:cubicBezTo>
                  <a:cubicBezTo>
                    <a:pt x="30" y="61"/>
                    <a:pt x="34" y="68"/>
                    <a:pt x="41" y="80"/>
                  </a:cubicBezTo>
                  <a:cubicBezTo>
                    <a:pt x="52" y="76"/>
                    <a:pt x="68" y="76"/>
                    <a:pt x="71" y="61"/>
                  </a:cubicBezTo>
                  <a:cubicBezTo>
                    <a:pt x="63" y="38"/>
                    <a:pt x="97" y="3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3" name="Google Shape;48433;p44"/>
            <p:cNvSpPr/>
            <p:nvPr/>
          </p:nvSpPr>
          <p:spPr>
            <a:xfrm>
              <a:off x="-5150024" y="-1895532"/>
              <a:ext cx="5014" cy="4345"/>
            </a:xfrm>
            <a:custGeom>
              <a:avLst/>
              <a:gdLst/>
              <a:ahLst/>
              <a:cxnLst/>
              <a:rect l="l" t="t" r="r" b="b"/>
              <a:pathLst>
                <a:path w="105" h="91" extrusionOk="0">
                  <a:moveTo>
                    <a:pt x="0" y="1"/>
                  </a:moveTo>
                  <a:cubicBezTo>
                    <a:pt x="15" y="46"/>
                    <a:pt x="42" y="76"/>
                    <a:pt x="87" y="91"/>
                  </a:cubicBezTo>
                  <a:cubicBezTo>
                    <a:pt x="56" y="73"/>
                    <a:pt x="105" y="46"/>
                    <a:pt x="82" y="28"/>
                  </a:cubicBezTo>
                  <a:lnTo>
                    <a:pt x="75" y="28"/>
                  </a:lnTo>
                  <a:cubicBezTo>
                    <a:pt x="60" y="28"/>
                    <a:pt x="52" y="20"/>
                    <a:pt x="42" y="16"/>
                  </a:cubicBezTo>
                  <a:cubicBezTo>
                    <a:pt x="30" y="9"/>
                    <a:pt x="19"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4" name="Google Shape;48434;p44"/>
            <p:cNvSpPr/>
            <p:nvPr/>
          </p:nvSpPr>
          <p:spPr>
            <a:xfrm>
              <a:off x="-5217304" y="-1938507"/>
              <a:ext cx="5396" cy="2340"/>
            </a:xfrm>
            <a:custGeom>
              <a:avLst/>
              <a:gdLst/>
              <a:ahLst/>
              <a:cxnLst/>
              <a:rect l="l" t="t" r="r" b="b"/>
              <a:pathLst>
                <a:path w="113" h="49" extrusionOk="0">
                  <a:moveTo>
                    <a:pt x="112" y="0"/>
                  </a:moveTo>
                  <a:cubicBezTo>
                    <a:pt x="83" y="0"/>
                    <a:pt x="48" y="4"/>
                    <a:pt x="15" y="8"/>
                  </a:cubicBezTo>
                  <a:cubicBezTo>
                    <a:pt x="0" y="8"/>
                    <a:pt x="0" y="12"/>
                    <a:pt x="22" y="38"/>
                  </a:cubicBezTo>
                  <a:cubicBezTo>
                    <a:pt x="26" y="41"/>
                    <a:pt x="33" y="45"/>
                    <a:pt x="38" y="45"/>
                  </a:cubicBezTo>
                  <a:cubicBezTo>
                    <a:pt x="45" y="45"/>
                    <a:pt x="48" y="41"/>
                    <a:pt x="52" y="41"/>
                  </a:cubicBezTo>
                  <a:lnTo>
                    <a:pt x="64" y="41"/>
                  </a:lnTo>
                  <a:cubicBezTo>
                    <a:pt x="71" y="41"/>
                    <a:pt x="78" y="41"/>
                    <a:pt x="86" y="49"/>
                  </a:cubicBezTo>
                  <a:lnTo>
                    <a:pt x="101" y="49"/>
                  </a:lnTo>
                  <a:cubicBezTo>
                    <a:pt x="97" y="31"/>
                    <a:pt x="109" y="15"/>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5" name="Google Shape;48435;p44"/>
            <p:cNvSpPr/>
            <p:nvPr/>
          </p:nvSpPr>
          <p:spPr>
            <a:xfrm>
              <a:off x="-5275511" y="-1877817"/>
              <a:ext cx="5014" cy="6303"/>
            </a:xfrm>
            <a:custGeom>
              <a:avLst/>
              <a:gdLst/>
              <a:ahLst/>
              <a:cxnLst/>
              <a:rect l="l" t="t" r="r" b="b"/>
              <a:pathLst>
                <a:path w="105" h="132" extrusionOk="0">
                  <a:moveTo>
                    <a:pt x="37" y="0"/>
                  </a:moveTo>
                  <a:cubicBezTo>
                    <a:pt x="19" y="0"/>
                    <a:pt x="4" y="8"/>
                    <a:pt x="1" y="42"/>
                  </a:cubicBezTo>
                  <a:lnTo>
                    <a:pt x="15" y="42"/>
                  </a:lnTo>
                  <a:cubicBezTo>
                    <a:pt x="19" y="42"/>
                    <a:pt x="19" y="42"/>
                    <a:pt x="19" y="38"/>
                  </a:cubicBezTo>
                  <a:cubicBezTo>
                    <a:pt x="34" y="26"/>
                    <a:pt x="46" y="19"/>
                    <a:pt x="53" y="19"/>
                  </a:cubicBezTo>
                  <a:cubicBezTo>
                    <a:pt x="64" y="19"/>
                    <a:pt x="68" y="30"/>
                    <a:pt x="68" y="61"/>
                  </a:cubicBezTo>
                  <a:cubicBezTo>
                    <a:pt x="64" y="83"/>
                    <a:pt x="72" y="105"/>
                    <a:pt x="72" y="131"/>
                  </a:cubicBezTo>
                  <a:cubicBezTo>
                    <a:pt x="98" y="109"/>
                    <a:pt x="75" y="78"/>
                    <a:pt x="86" y="56"/>
                  </a:cubicBezTo>
                  <a:cubicBezTo>
                    <a:pt x="94" y="34"/>
                    <a:pt x="105" y="11"/>
                    <a:pt x="68" y="4"/>
                  </a:cubicBezTo>
                  <a:cubicBezTo>
                    <a:pt x="56" y="0"/>
                    <a:pt x="4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6" name="Google Shape;48436;p44"/>
            <p:cNvSpPr/>
            <p:nvPr/>
          </p:nvSpPr>
          <p:spPr>
            <a:xfrm>
              <a:off x="-5330328" y="-1630997"/>
              <a:ext cx="5396" cy="3104"/>
            </a:xfrm>
            <a:custGeom>
              <a:avLst/>
              <a:gdLst/>
              <a:ahLst/>
              <a:cxnLst/>
              <a:rect l="l" t="t" r="r" b="b"/>
              <a:pathLst>
                <a:path w="113" h="65" extrusionOk="0">
                  <a:moveTo>
                    <a:pt x="72" y="1"/>
                  </a:moveTo>
                  <a:cubicBezTo>
                    <a:pt x="57" y="1"/>
                    <a:pt x="34" y="16"/>
                    <a:pt x="0" y="42"/>
                  </a:cubicBezTo>
                  <a:cubicBezTo>
                    <a:pt x="8" y="39"/>
                    <a:pt x="16" y="35"/>
                    <a:pt x="23" y="35"/>
                  </a:cubicBezTo>
                  <a:cubicBezTo>
                    <a:pt x="57" y="35"/>
                    <a:pt x="83" y="61"/>
                    <a:pt x="112" y="65"/>
                  </a:cubicBezTo>
                  <a:cubicBezTo>
                    <a:pt x="102" y="2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7" name="Google Shape;48437;p44"/>
            <p:cNvSpPr/>
            <p:nvPr/>
          </p:nvSpPr>
          <p:spPr>
            <a:xfrm>
              <a:off x="-5633398" y="-1867646"/>
              <a:ext cx="4536" cy="4536"/>
            </a:xfrm>
            <a:custGeom>
              <a:avLst/>
              <a:gdLst/>
              <a:ahLst/>
              <a:cxnLst/>
              <a:rect l="l" t="t" r="r" b="b"/>
              <a:pathLst>
                <a:path w="95" h="95" extrusionOk="0">
                  <a:moveTo>
                    <a:pt x="57" y="0"/>
                  </a:moveTo>
                  <a:lnTo>
                    <a:pt x="57" y="0"/>
                  </a:lnTo>
                  <a:cubicBezTo>
                    <a:pt x="0" y="57"/>
                    <a:pt x="0" y="67"/>
                    <a:pt x="72" y="94"/>
                  </a:cubicBezTo>
                  <a:lnTo>
                    <a:pt x="94" y="94"/>
                  </a:lnTo>
                  <a:cubicBezTo>
                    <a:pt x="94" y="57"/>
                    <a:pt x="45" y="41"/>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8" name="Google Shape;48438;p44"/>
            <p:cNvSpPr/>
            <p:nvPr/>
          </p:nvSpPr>
          <p:spPr>
            <a:xfrm>
              <a:off x="-5504902" y="-2111458"/>
              <a:ext cx="3247" cy="3581"/>
            </a:xfrm>
            <a:custGeom>
              <a:avLst/>
              <a:gdLst/>
              <a:ahLst/>
              <a:cxnLst/>
              <a:rect l="l" t="t" r="r" b="b"/>
              <a:pathLst>
                <a:path w="68" h="75" extrusionOk="0">
                  <a:moveTo>
                    <a:pt x="12" y="0"/>
                  </a:moveTo>
                  <a:cubicBezTo>
                    <a:pt x="16" y="11"/>
                    <a:pt x="12" y="26"/>
                    <a:pt x="0" y="30"/>
                  </a:cubicBezTo>
                  <a:cubicBezTo>
                    <a:pt x="0" y="68"/>
                    <a:pt x="19" y="75"/>
                    <a:pt x="45" y="75"/>
                  </a:cubicBezTo>
                  <a:lnTo>
                    <a:pt x="64" y="75"/>
                  </a:lnTo>
                  <a:cubicBezTo>
                    <a:pt x="64" y="37"/>
                    <a:pt x="68"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9" name="Google Shape;48439;p44"/>
            <p:cNvSpPr/>
            <p:nvPr/>
          </p:nvSpPr>
          <p:spPr>
            <a:xfrm>
              <a:off x="-5304782" y="-1662226"/>
              <a:ext cx="6303" cy="4011"/>
            </a:xfrm>
            <a:custGeom>
              <a:avLst/>
              <a:gdLst/>
              <a:ahLst/>
              <a:cxnLst/>
              <a:rect l="l" t="t" r="r" b="b"/>
              <a:pathLst>
                <a:path w="132" h="84" extrusionOk="0">
                  <a:moveTo>
                    <a:pt x="0" y="1"/>
                  </a:moveTo>
                  <a:lnTo>
                    <a:pt x="0" y="1"/>
                  </a:lnTo>
                  <a:cubicBezTo>
                    <a:pt x="12" y="46"/>
                    <a:pt x="45" y="61"/>
                    <a:pt x="79" y="80"/>
                  </a:cubicBezTo>
                  <a:cubicBezTo>
                    <a:pt x="90" y="83"/>
                    <a:pt x="98" y="83"/>
                    <a:pt x="101" y="83"/>
                  </a:cubicBezTo>
                  <a:cubicBezTo>
                    <a:pt x="116" y="83"/>
                    <a:pt x="127" y="72"/>
                    <a:pt x="131" y="54"/>
                  </a:cubicBezTo>
                  <a:lnTo>
                    <a:pt x="127" y="54"/>
                  </a:lnTo>
                  <a:cubicBezTo>
                    <a:pt x="79" y="54"/>
                    <a:pt x="41" y="27"/>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0" name="Google Shape;48440;p44"/>
            <p:cNvSpPr/>
            <p:nvPr/>
          </p:nvSpPr>
          <p:spPr>
            <a:xfrm>
              <a:off x="-5272837" y="-2014716"/>
              <a:ext cx="2913" cy="4488"/>
            </a:xfrm>
            <a:custGeom>
              <a:avLst/>
              <a:gdLst/>
              <a:ahLst/>
              <a:cxnLst/>
              <a:rect l="l" t="t" r="r" b="b"/>
              <a:pathLst>
                <a:path w="61" h="94" extrusionOk="0">
                  <a:moveTo>
                    <a:pt x="38" y="0"/>
                  </a:moveTo>
                  <a:cubicBezTo>
                    <a:pt x="4" y="30"/>
                    <a:pt x="0" y="67"/>
                    <a:pt x="30" y="86"/>
                  </a:cubicBezTo>
                  <a:cubicBezTo>
                    <a:pt x="34" y="90"/>
                    <a:pt x="42" y="93"/>
                    <a:pt x="45" y="93"/>
                  </a:cubicBezTo>
                  <a:cubicBezTo>
                    <a:pt x="57" y="93"/>
                    <a:pt x="60" y="79"/>
                    <a:pt x="60" y="64"/>
                  </a:cubicBezTo>
                  <a:cubicBezTo>
                    <a:pt x="60" y="41"/>
                    <a:pt x="52"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1" name="Google Shape;48441;p44"/>
            <p:cNvSpPr/>
            <p:nvPr/>
          </p:nvSpPr>
          <p:spPr>
            <a:xfrm>
              <a:off x="-5110965" y="-1834460"/>
              <a:ext cx="5587" cy="3247"/>
            </a:xfrm>
            <a:custGeom>
              <a:avLst/>
              <a:gdLst/>
              <a:ahLst/>
              <a:cxnLst/>
              <a:rect l="l" t="t" r="r" b="b"/>
              <a:pathLst>
                <a:path w="117" h="68" extrusionOk="0">
                  <a:moveTo>
                    <a:pt x="42" y="0"/>
                  </a:moveTo>
                  <a:cubicBezTo>
                    <a:pt x="31" y="0"/>
                    <a:pt x="16" y="16"/>
                    <a:pt x="1" y="27"/>
                  </a:cubicBezTo>
                  <a:lnTo>
                    <a:pt x="1" y="31"/>
                  </a:lnTo>
                  <a:cubicBezTo>
                    <a:pt x="35" y="57"/>
                    <a:pt x="76" y="53"/>
                    <a:pt x="113" y="68"/>
                  </a:cubicBezTo>
                  <a:lnTo>
                    <a:pt x="116" y="68"/>
                  </a:lnTo>
                  <a:cubicBezTo>
                    <a:pt x="102" y="53"/>
                    <a:pt x="83" y="45"/>
                    <a:pt x="76" y="31"/>
                  </a:cubicBezTo>
                  <a:cubicBezTo>
                    <a:pt x="64" y="8"/>
                    <a:pt x="5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2" name="Google Shape;48442;p44"/>
            <p:cNvSpPr/>
            <p:nvPr/>
          </p:nvSpPr>
          <p:spPr>
            <a:xfrm>
              <a:off x="-5293370" y="-1840524"/>
              <a:ext cx="4345" cy="4679"/>
            </a:xfrm>
            <a:custGeom>
              <a:avLst/>
              <a:gdLst/>
              <a:ahLst/>
              <a:cxnLst/>
              <a:rect l="l" t="t" r="r" b="b"/>
              <a:pathLst>
                <a:path w="91" h="98" extrusionOk="0">
                  <a:moveTo>
                    <a:pt x="49" y="1"/>
                  </a:moveTo>
                  <a:cubicBezTo>
                    <a:pt x="42" y="1"/>
                    <a:pt x="38" y="1"/>
                    <a:pt x="30" y="4"/>
                  </a:cubicBezTo>
                  <a:lnTo>
                    <a:pt x="1" y="4"/>
                  </a:lnTo>
                  <a:cubicBezTo>
                    <a:pt x="19" y="38"/>
                    <a:pt x="61" y="56"/>
                    <a:pt x="71" y="98"/>
                  </a:cubicBezTo>
                  <a:cubicBezTo>
                    <a:pt x="71" y="83"/>
                    <a:pt x="71" y="65"/>
                    <a:pt x="75" y="53"/>
                  </a:cubicBezTo>
                  <a:cubicBezTo>
                    <a:pt x="90"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3" name="Google Shape;48443;p44"/>
            <p:cNvSpPr/>
            <p:nvPr/>
          </p:nvSpPr>
          <p:spPr>
            <a:xfrm>
              <a:off x="-5504520" y="-2113272"/>
              <a:ext cx="4679" cy="5396"/>
            </a:xfrm>
            <a:custGeom>
              <a:avLst/>
              <a:gdLst/>
              <a:ahLst/>
              <a:cxnLst/>
              <a:rect l="l" t="t" r="r" b="b"/>
              <a:pathLst>
                <a:path w="98" h="113" extrusionOk="0">
                  <a:moveTo>
                    <a:pt x="8" y="1"/>
                  </a:moveTo>
                  <a:cubicBezTo>
                    <a:pt x="1" y="12"/>
                    <a:pt x="4" y="27"/>
                    <a:pt x="4" y="38"/>
                  </a:cubicBezTo>
                  <a:lnTo>
                    <a:pt x="11" y="38"/>
                  </a:lnTo>
                  <a:cubicBezTo>
                    <a:pt x="60" y="38"/>
                    <a:pt x="56" y="75"/>
                    <a:pt x="56" y="113"/>
                  </a:cubicBezTo>
                  <a:cubicBezTo>
                    <a:pt x="97" y="61"/>
                    <a:pt x="94" y="49"/>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4" name="Google Shape;48444;p44"/>
            <p:cNvSpPr/>
            <p:nvPr/>
          </p:nvSpPr>
          <p:spPr>
            <a:xfrm>
              <a:off x="-5130256" y="-1796594"/>
              <a:ext cx="3295" cy="3772"/>
            </a:xfrm>
            <a:custGeom>
              <a:avLst/>
              <a:gdLst/>
              <a:ahLst/>
              <a:cxnLst/>
              <a:rect l="l" t="t" r="r" b="b"/>
              <a:pathLst>
                <a:path w="69" h="79" extrusionOk="0">
                  <a:moveTo>
                    <a:pt x="16" y="0"/>
                  </a:moveTo>
                  <a:cubicBezTo>
                    <a:pt x="1" y="45"/>
                    <a:pt x="39" y="56"/>
                    <a:pt x="68" y="78"/>
                  </a:cubicBezTo>
                  <a:cubicBezTo>
                    <a:pt x="68" y="56"/>
                    <a:pt x="65" y="34"/>
                    <a:pt x="65" y="11"/>
                  </a:cubicBezTo>
                  <a:lnTo>
                    <a:pt x="65" y="8"/>
                  </a:lnTo>
                  <a:lnTo>
                    <a:pt x="6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5" name="Google Shape;48445;p44"/>
            <p:cNvSpPr/>
            <p:nvPr/>
          </p:nvSpPr>
          <p:spPr>
            <a:xfrm>
              <a:off x="-5633016" y="-1957416"/>
              <a:ext cx="4823" cy="3963"/>
            </a:xfrm>
            <a:custGeom>
              <a:avLst/>
              <a:gdLst/>
              <a:ahLst/>
              <a:cxnLst/>
              <a:rect l="l" t="t" r="r" b="b"/>
              <a:pathLst>
                <a:path w="101" h="83" extrusionOk="0">
                  <a:moveTo>
                    <a:pt x="59" y="1"/>
                  </a:moveTo>
                  <a:cubicBezTo>
                    <a:pt x="64" y="45"/>
                    <a:pt x="37" y="53"/>
                    <a:pt x="4" y="53"/>
                  </a:cubicBezTo>
                  <a:lnTo>
                    <a:pt x="0" y="53"/>
                  </a:lnTo>
                  <a:cubicBezTo>
                    <a:pt x="11" y="68"/>
                    <a:pt x="26" y="71"/>
                    <a:pt x="41" y="79"/>
                  </a:cubicBezTo>
                  <a:cubicBezTo>
                    <a:pt x="49" y="79"/>
                    <a:pt x="56" y="82"/>
                    <a:pt x="64" y="82"/>
                  </a:cubicBezTo>
                  <a:cubicBezTo>
                    <a:pt x="75" y="82"/>
                    <a:pt x="86" y="79"/>
                    <a:pt x="93" y="68"/>
                  </a:cubicBezTo>
                  <a:cubicBezTo>
                    <a:pt x="101" y="53"/>
                    <a:pt x="93" y="37"/>
                    <a:pt x="82" y="23"/>
                  </a:cubicBezTo>
                  <a:cubicBezTo>
                    <a:pt x="75" y="15"/>
                    <a:pt x="67" y="8"/>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6" name="Google Shape;48446;p44"/>
            <p:cNvSpPr/>
            <p:nvPr/>
          </p:nvSpPr>
          <p:spPr>
            <a:xfrm>
              <a:off x="-5676038" y="-1899782"/>
              <a:ext cx="4107" cy="2913"/>
            </a:xfrm>
            <a:custGeom>
              <a:avLst/>
              <a:gdLst/>
              <a:ahLst/>
              <a:cxnLst/>
              <a:rect l="l" t="t" r="r" b="b"/>
              <a:pathLst>
                <a:path w="86" h="61" extrusionOk="0">
                  <a:moveTo>
                    <a:pt x="37" y="0"/>
                  </a:moveTo>
                  <a:cubicBezTo>
                    <a:pt x="34" y="0"/>
                    <a:pt x="26" y="5"/>
                    <a:pt x="18" y="12"/>
                  </a:cubicBezTo>
                  <a:cubicBezTo>
                    <a:pt x="4" y="27"/>
                    <a:pt x="0" y="45"/>
                    <a:pt x="26" y="60"/>
                  </a:cubicBezTo>
                  <a:cubicBezTo>
                    <a:pt x="52" y="60"/>
                    <a:pt x="78" y="57"/>
                    <a:pt x="86" y="23"/>
                  </a:cubicBezTo>
                  <a:cubicBezTo>
                    <a:pt x="68" y="23"/>
                    <a:pt x="56"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7" name="Google Shape;48447;p44"/>
            <p:cNvSpPr/>
            <p:nvPr/>
          </p:nvSpPr>
          <p:spPr>
            <a:xfrm>
              <a:off x="-5093823" y="-1673256"/>
              <a:ext cx="3820" cy="5396"/>
            </a:xfrm>
            <a:custGeom>
              <a:avLst/>
              <a:gdLst/>
              <a:ahLst/>
              <a:cxnLst/>
              <a:rect l="l" t="t" r="r" b="b"/>
              <a:pathLst>
                <a:path w="80" h="113" extrusionOk="0">
                  <a:moveTo>
                    <a:pt x="27" y="0"/>
                  </a:moveTo>
                  <a:cubicBezTo>
                    <a:pt x="19" y="0"/>
                    <a:pt x="16" y="4"/>
                    <a:pt x="9" y="4"/>
                  </a:cubicBezTo>
                  <a:cubicBezTo>
                    <a:pt x="1" y="45"/>
                    <a:pt x="31" y="75"/>
                    <a:pt x="49" y="109"/>
                  </a:cubicBezTo>
                  <a:lnTo>
                    <a:pt x="49" y="112"/>
                  </a:lnTo>
                  <a:cubicBezTo>
                    <a:pt x="79" y="68"/>
                    <a:pt x="64" y="3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8" name="Google Shape;48448;p44"/>
            <p:cNvSpPr/>
            <p:nvPr/>
          </p:nvSpPr>
          <p:spPr>
            <a:xfrm>
              <a:off x="-5104137" y="-1565245"/>
              <a:ext cx="4345" cy="3772"/>
            </a:xfrm>
            <a:custGeom>
              <a:avLst/>
              <a:gdLst/>
              <a:ahLst/>
              <a:cxnLst/>
              <a:rect l="l" t="t" r="r" b="b"/>
              <a:pathLst>
                <a:path w="91" h="79" extrusionOk="0">
                  <a:moveTo>
                    <a:pt x="33" y="0"/>
                  </a:moveTo>
                  <a:cubicBezTo>
                    <a:pt x="18" y="7"/>
                    <a:pt x="18" y="23"/>
                    <a:pt x="11" y="33"/>
                  </a:cubicBezTo>
                  <a:cubicBezTo>
                    <a:pt x="4" y="49"/>
                    <a:pt x="0" y="67"/>
                    <a:pt x="18" y="75"/>
                  </a:cubicBezTo>
                  <a:cubicBezTo>
                    <a:pt x="23" y="78"/>
                    <a:pt x="23" y="78"/>
                    <a:pt x="26" y="78"/>
                  </a:cubicBezTo>
                  <a:cubicBezTo>
                    <a:pt x="37" y="78"/>
                    <a:pt x="45" y="67"/>
                    <a:pt x="52" y="64"/>
                  </a:cubicBezTo>
                  <a:cubicBezTo>
                    <a:pt x="90" y="30"/>
                    <a:pt x="45" y="19"/>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9" name="Google Shape;48449;p44"/>
            <p:cNvSpPr/>
            <p:nvPr/>
          </p:nvSpPr>
          <p:spPr>
            <a:xfrm>
              <a:off x="-5023296" y="-1772146"/>
              <a:ext cx="3581" cy="7353"/>
            </a:xfrm>
            <a:custGeom>
              <a:avLst/>
              <a:gdLst/>
              <a:ahLst/>
              <a:cxnLst/>
              <a:rect l="l" t="t" r="r" b="b"/>
              <a:pathLst>
                <a:path w="75" h="154" extrusionOk="0">
                  <a:moveTo>
                    <a:pt x="30" y="1"/>
                  </a:moveTo>
                  <a:lnTo>
                    <a:pt x="30" y="1"/>
                  </a:lnTo>
                  <a:cubicBezTo>
                    <a:pt x="0" y="105"/>
                    <a:pt x="0" y="105"/>
                    <a:pt x="75" y="153"/>
                  </a:cubicBezTo>
                  <a:cubicBezTo>
                    <a:pt x="45" y="105"/>
                    <a:pt x="26" y="56"/>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0" name="Google Shape;48450;p44"/>
            <p:cNvSpPr/>
            <p:nvPr/>
          </p:nvSpPr>
          <p:spPr>
            <a:xfrm>
              <a:off x="-5326222" y="-1765031"/>
              <a:ext cx="5969" cy="4488"/>
            </a:xfrm>
            <a:custGeom>
              <a:avLst/>
              <a:gdLst/>
              <a:ahLst/>
              <a:cxnLst/>
              <a:rect l="l" t="t" r="r" b="b"/>
              <a:pathLst>
                <a:path w="125" h="94" extrusionOk="0">
                  <a:moveTo>
                    <a:pt x="45" y="1"/>
                  </a:moveTo>
                  <a:lnTo>
                    <a:pt x="45" y="1"/>
                  </a:lnTo>
                  <a:cubicBezTo>
                    <a:pt x="53" y="35"/>
                    <a:pt x="42" y="54"/>
                    <a:pt x="9" y="54"/>
                  </a:cubicBezTo>
                  <a:lnTo>
                    <a:pt x="0" y="54"/>
                  </a:lnTo>
                  <a:cubicBezTo>
                    <a:pt x="19" y="68"/>
                    <a:pt x="35" y="83"/>
                    <a:pt x="64" y="94"/>
                  </a:cubicBezTo>
                  <a:cubicBezTo>
                    <a:pt x="53" y="61"/>
                    <a:pt x="124" y="23"/>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1" name="Google Shape;48451;p44"/>
            <p:cNvSpPr/>
            <p:nvPr/>
          </p:nvSpPr>
          <p:spPr>
            <a:xfrm>
              <a:off x="-5233539" y="-1936740"/>
              <a:ext cx="3581" cy="2913"/>
            </a:xfrm>
            <a:custGeom>
              <a:avLst/>
              <a:gdLst/>
              <a:ahLst/>
              <a:cxnLst/>
              <a:rect l="l" t="t" r="r" b="b"/>
              <a:pathLst>
                <a:path w="75" h="61" extrusionOk="0">
                  <a:moveTo>
                    <a:pt x="45" y="1"/>
                  </a:moveTo>
                  <a:cubicBezTo>
                    <a:pt x="14" y="1"/>
                    <a:pt x="0" y="16"/>
                    <a:pt x="0" y="56"/>
                  </a:cubicBezTo>
                  <a:lnTo>
                    <a:pt x="14" y="56"/>
                  </a:lnTo>
                  <a:cubicBezTo>
                    <a:pt x="19" y="61"/>
                    <a:pt x="22" y="61"/>
                    <a:pt x="26" y="61"/>
                  </a:cubicBezTo>
                  <a:cubicBezTo>
                    <a:pt x="41" y="61"/>
                    <a:pt x="52" y="56"/>
                    <a:pt x="64" y="42"/>
                  </a:cubicBezTo>
                  <a:cubicBezTo>
                    <a:pt x="67" y="30"/>
                    <a:pt x="71" y="20"/>
                    <a:pt x="74" y="8"/>
                  </a:cubicBezTo>
                  <a:cubicBezTo>
                    <a:pt x="64" y="4"/>
                    <a:pt x="5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2" name="Google Shape;48452;p44"/>
            <p:cNvSpPr/>
            <p:nvPr/>
          </p:nvSpPr>
          <p:spPr>
            <a:xfrm>
              <a:off x="-5301440" y="-1783558"/>
              <a:ext cx="4011" cy="2674"/>
            </a:xfrm>
            <a:custGeom>
              <a:avLst/>
              <a:gdLst/>
              <a:ahLst/>
              <a:cxnLst/>
              <a:rect l="l" t="t" r="r" b="b"/>
              <a:pathLst>
                <a:path w="84" h="56" extrusionOk="0">
                  <a:moveTo>
                    <a:pt x="50" y="0"/>
                  </a:moveTo>
                  <a:cubicBezTo>
                    <a:pt x="46" y="0"/>
                    <a:pt x="46" y="0"/>
                    <a:pt x="42" y="4"/>
                  </a:cubicBezTo>
                  <a:cubicBezTo>
                    <a:pt x="28" y="11"/>
                    <a:pt x="1" y="11"/>
                    <a:pt x="5" y="33"/>
                  </a:cubicBezTo>
                  <a:cubicBezTo>
                    <a:pt x="9" y="45"/>
                    <a:pt x="20" y="56"/>
                    <a:pt x="31" y="56"/>
                  </a:cubicBezTo>
                  <a:cubicBezTo>
                    <a:pt x="35" y="56"/>
                    <a:pt x="39" y="56"/>
                    <a:pt x="42" y="52"/>
                  </a:cubicBezTo>
                  <a:cubicBezTo>
                    <a:pt x="54" y="49"/>
                    <a:pt x="83" y="56"/>
                    <a:pt x="76" y="26"/>
                  </a:cubicBezTo>
                  <a:cubicBezTo>
                    <a:pt x="73" y="11"/>
                    <a:pt x="65" y="0"/>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3" name="Google Shape;48453;p44"/>
            <p:cNvSpPr/>
            <p:nvPr/>
          </p:nvSpPr>
          <p:spPr>
            <a:xfrm>
              <a:off x="-5316911" y="-1861582"/>
              <a:ext cx="3963" cy="4871"/>
            </a:xfrm>
            <a:custGeom>
              <a:avLst/>
              <a:gdLst/>
              <a:ahLst/>
              <a:cxnLst/>
              <a:rect l="l" t="t" r="r" b="b"/>
              <a:pathLst>
                <a:path w="83" h="102" extrusionOk="0">
                  <a:moveTo>
                    <a:pt x="64" y="0"/>
                  </a:moveTo>
                  <a:cubicBezTo>
                    <a:pt x="56" y="0"/>
                    <a:pt x="52" y="0"/>
                    <a:pt x="49" y="4"/>
                  </a:cubicBezTo>
                  <a:cubicBezTo>
                    <a:pt x="49" y="8"/>
                    <a:pt x="49" y="12"/>
                    <a:pt x="45" y="19"/>
                  </a:cubicBezTo>
                  <a:cubicBezTo>
                    <a:pt x="41" y="49"/>
                    <a:pt x="0" y="64"/>
                    <a:pt x="4" y="102"/>
                  </a:cubicBezTo>
                  <a:lnTo>
                    <a:pt x="7" y="102"/>
                  </a:lnTo>
                  <a:cubicBezTo>
                    <a:pt x="83" y="102"/>
                    <a:pt x="64" y="4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4" name="Google Shape;48454;p44"/>
            <p:cNvSpPr/>
            <p:nvPr/>
          </p:nvSpPr>
          <p:spPr>
            <a:xfrm>
              <a:off x="-5654121" y="-1896392"/>
              <a:ext cx="3104" cy="3056"/>
            </a:xfrm>
            <a:custGeom>
              <a:avLst/>
              <a:gdLst/>
              <a:ahLst/>
              <a:cxnLst/>
              <a:rect l="l" t="t" r="r" b="b"/>
              <a:pathLst>
                <a:path w="65" h="64" extrusionOk="0">
                  <a:moveTo>
                    <a:pt x="46" y="1"/>
                  </a:moveTo>
                  <a:cubicBezTo>
                    <a:pt x="20" y="5"/>
                    <a:pt x="1" y="15"/>
                    <a:pt x="1" y="41"/>
                  </a:cubicBezTo>
                  <a:cubicBezTo>
                    <a:pt x="1" y="64"/>
                    <a:pt x="16" y="64"/>
                    <a:pt x="35" y="64"/>
                  </a:cubicBezTo>
                  <a:cubicBezTo>
                    <a:pt x="64" y="49"/>
                    <a:pt x="64" y="27"/>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5" name="Google Shape;48455;p44"/>
            <p:cNvSpPr/>
            <p:nvPr/>
          </p:nvSpPr>
          <p:spPr>
            <a:xfrm>
              <a:off x="-5100937" y="-1849262"/>
              <a:ext cx="6494" cy="2913"/>
            </a:xfrm>
            <a:custGeom>
              <a:avLst/>
              <a:gdLst/>
              <a:ahLst/>
              <a:cxnLst/>
              <a:rect l="l" t="t" r="r" b="b"/>
              <a:pathLst>
                <a:path w="136" h="61" extrusionOk="0">
                  <a:moveTo>
                    <a:pt x="45" y="1"/>
                  </a:moveTo>
                  <a:cubicBezTo>
                    <a:pt x="30" y="1"/>
                    <a:pt x="15" y="4"/>
                    <a:pt x="1" y="8"/>
                  </a:cubicBezTo>
                  <a:cubicBezTo>
                    <a:pt x="30" y="27"/>
                    <a:pt x="79" y="12"/>
                    <a:pt x="97" y="56"/>
                  </a:cubicBezTo>
                  <a:cubicBezTo>
                    <a:pt x="97" y="60"/>
                    <a:pt x="108" y="60"/>
                    <a:pt x="116" y="60"/>
                  </a:cubicBezTo>
                  <a:lnTo>
                    <a:pt x="135" y="60"/>
                  </a:lnTo>
                  <a:cubicBezTo>
                    <a:pt x="113" y="15"/>
                    <a:pt x="82"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6" name="Google Shape;48456;p44"/>
            <p:cNvSpPr/>
            <p:nvPr/>
          </p:nvSpPr>
          <p:spPr>
            <a:xfrm>
              <a:off x="-5527393" y="-2061511"/>
              <a:ext cx="4154" cy="4154"/>
            </a:xfrm>
            <a:custGeom>
              <a:avLst/>
              <a:gdLst/>
              <a:ahLst/>
              <a:cxnLst/>
              <a:rect l="l" t="t" r="r" b="b"/>
              <a:pathLst>
                <a:path w="87" h="87" extrusionOk="0">
                  <a:moveTo>
                    <a:pt x="87" y="0"/>
                  </a:moveTo>
                  <a:cubicBezTo>
                    <a:pt x="12" y="12"/>
                    <a:pt x="0" y="19"/>
                    <a:pt x="23" y="68"/>
                  </a:cubicBezTo>
                  <a:cubicBezTo>
                    <a:pt x="23" y="76"/>
                    <a:pt x="27" y="79"/>
                    <a:pt x="27" y="87"/>
                  </a:cubicBezTo>
                  <a:cubicBezTo>
                    <a:pt x="27" y="64"/>
                    <a:pt x="38" y="53"/>
                    <a:pt x="57" y="53"/>
                  </a:cubicBezTo>
                  <a:cubicBezTo>
                    <a:pt x="68" y="35"/>
                    <a:pt x="76" y="19"/>
                    <a:pt x="87" y="5"/>
                  </a:cubicBezTo>
                  <a:lnTo>
                    <a:pt x="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7" name="Google Shape;48457;p44"/>
            <p:cNvSpPr/>
            <p:nvPr/>
          </p:nvSpPr>
          <p:spPr>
            <a:xfrm>
              <a:off x="-5577530" y="-1998099"/>
              <a:ext cx="3772" cy="5396"/>
            </a:xfrm>
            <a:custGeom>
              <a:avLst/>
              <a:gdLst/>
              <a:ahLst/>
              <a:cxnLst/>
              <a:rect l="l" t="t" r="r" b="b"/>
              <a:pathLst>
                <a:path w="79" h="113" extrusionOk="0">
                  <a:moveTo>
                    <a:pt x="75" y="0"/>
                  </a:moveTo>
                  <a:cubicBezTo>
                    <a:pt x="1" y="59"/>
                    <a:pt x="1" y="59"/>
                    <a:pt x="68" y="112"/>
                  </a:cubicBezTo>
                  <a:lnTo>
                    <a:pt x="68" y="108"/>
                  </a:lnTo>
                  <a:cubicBezTo>
                    <a:pt x="68" y="101"/>
                    <a:pt x="72" y="85"/>
                    <a:pt x="64" y="78"/>
                  </a:cubicBezTo>
                  <a:cubicBezTo>
                    <a:pt x="27" y="49"/>
                    <a:pt x="60" y="41"/>
                    <a:pt x="79" y="30"/>
                  </a:cubicBezTo>
                  <a:cubicBezTo>
                    <a:pt x="79" y="18"/>
                    <a:pt x="75" y="7"/>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8" name="Google Shape;48458;p44"/>
            <p:cNvSpPr/>
            <p:nvPr/>
          </p:nvSpPr>
          <p:spPr>
            <a:xfrm>
              <a:off x="-5680336" y="-1992417"/>
              <a:ext cx="3247" cy="3104"/>
            </a:xfrm>
            <a:custGeom>
              <a:avLst/>
              <a:gdLst/>
              <a:ahLst/>
              <a:cxnLst/>
              <a:rect l="l" t="t" r="r" b="b"/>
              <a:pathLst>
                <a:path w="68" h="65" extrusionOk="0">
                  <a:moveTo>
                    <a:pt x="53" y="1"/>
                  </a:moveTo>
                  <a:cubicBezTo>
                    <a:pt x="23" y="4"/>
                    <a:pt x="8" y="23"/>
                    <a:pt x="1" y="53"/>
                  </a:cubicBezTo>
                  <a:cubicBezTo>
                    <a:pt x="1" y="53"/>
                    <a:pt x="4" y="56"/>
                    <a:pt x="11" y="64"/>
                  </a:cubicBezTo>
                  <a:cubicBezTo>
                    <a:pt x="34" y="49"/>
                    <a:pt x="63" y="45"/>
                    <a:pt x="68" y="16"/>
                  </a:cubicBezTo>
                  <a:cubicBezTo>
                    <a:pt x="68" y="8"/>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9" name="Google Shape;48459;p44"/>
            <p:cNvSpPr/>
            <p:nvPr/>
          </p:nvSpPr>
          <p:spPr>
            <a:xfrm>
              <a:off x="-5106667" y="-1904079"/>
              <a:ext cx="3629" cy="5969"/>
            </a:xfrm>
            <a:custGeom>
              <a:avLst/>
              <a:gdLst/>
              <a:ahLst/>
              <a:cxnLst/>
              <a:rect l="l" t="t" r="r" b="b"/>
              <a:pathLst>
                <a:path w="76" h="125" extrusionOk="0">
                  <a:moveTo>
                    <a:pt x="0" y="0"/>
                  </a:moveTo>
                  <a:cubicBezTo>
                    <a:pt x="12" y="16"/>
                    <a:pt x="23" y="27"/>
                    <a:pt x="23" y="45"/>
                  </a:cubicBezTo>
                  <a:cubicBezTo>
                    <a:pt x="23" y="45"/>
                    <a:pt x="23" y="50"/>
                    <a:pt x="26" y="50"/>
                  </a:cubicBezTo>
                  <a:cubicBezTo>
                    <a:pt x="42" y="72"/>
                    <a:pt x="42" y="98"/>
                    <a:pt x="45" y="124"/>
                  </a:cubicBezTo>
                  <a:cubicBezTo>
                    <a:pt x="76" y="42"/>
                    <a:pt x="76" y="4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0" name="Google Shape;48460;p44"/>
            <p:cNvSpPr/>
            <p:nvPr/>
          </p:nvSpPr>
          <p:spPr>
            <a:xfrm>
              <a:off x="-5526820" y="-2056688"/>
              <a:ext cx="4297" cy="3629"/>
            </a:xfrm>
            <a:custGeom>
              <a:avLst/>
              <a:gdLst/>
              <a:ahLst/>
              <a:cxnLst/>
              <a:rect l="l" t="t" r="r" b="b"/>
              <a:pathLst>
                <a:path w="90" h="76" extrusionOk="0">
                  <a:moveTo>
                    <a:pt x="19" y="1"/>
                  </a:moveTo>
                  <a:cubicBezTo>
                    <a:pt x="0" y="16"/>
                    <a:pt x="0" y="34"/>
                    <a:pt x="19" y="46"/>
                  </a:cubicBezTo>
                  <a:cubicBezTo>
                    <a:pt x="38" y="56"/>
                    <a:pt x="56" y="75"/>
                    <a:pt x="78" y="75"/>
                  </a:cubicBezTo>
                  <a:lnTo>
                    <a:pt x="90" y="75"/>
                  </a:lnTo>
                  <a:cubicBezTo>
                    <a:pt x="75" y="42"/>
                    <a:pt x="49"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1" name="Google Shape;48461;p44"/>
            <p:cNvSpPr/>
            <p:nvPr/>
          </p:nvSpPr>
          <p:spPr>
            <a:xfrm>
              <a:off x="-5230531" y="-1939414"/>
              <a:ext cx="2722" cy="5205"/>
            </a:xfrm>
            <a:custGeom>
              <a:avLst/>
              <a:gdLst/>
              <a:ahLst/>
              <a:cxnLst/>
              <a:rect l="l" t="t" r="r" b="b"/>
              <a:pathLst>
                <a:path w="57" h="109" extrusionOk="0">
                  <a:moveTo>
                    <a:pt x="41" y="0"/>
                  </a:moveTo>
                  <a:cubicBezTo>
                    <a:pt x="37" y="0"/>
                    <a:pt x="34" y="5"/>
                    <a:pt x="27" y="12"/>
                  </a:cubicBezTo>
                  <a:cubicBezTo>
                    <a:pt x="15" y="27"/>
                    <a:pt x="8" y="45"/>
                    <a:pt x="11" y="64"/>
                  </a:cubicBezTo>
                  <a:cubicBezTo>
                    <a:pt x="8" y="76"/>
                    <a:pt x="4" y="86"/>
                    <a:pt x="1" y="98"/>
                  </a:cubicBezTo>
                  <a:cubicBezTo>
                    <a:pt x="11" y="102"/>
                    <a:pt x="19" y="105"/>
                    <a:pt x="30" y="109"/>
                  </a:cubicBezTo>
                  <a:lnTo>
                    <a:pt x="34" y="109"/>
                  </a:lnTo>
                  <a:cubicBezTo>
                    <a:pt x="56" y="86"/>
                    <a:pt x="15" y="45"/>
                    <a:pt x="56" y="27"/>
                  </a:cubicBezTo>
                  <a:cubicBezTo>
                    <a:pt x="53" y="16"/>
                    <a:pt x="5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2" name="Google Shape;48462;p44"/>
            <p:cNvSpPr/>
            <p:nvPr/>
          </p:nvSpPr>
          <p:spPr>
            <a:xfrm>
              <a:off x="-5436715" y="-2060079"/>
              <a:ext cx="4154" cy="3295"/>
            </a:xfrm>
            <a:custGeom>
              <a:avLst/>
              <a:gdLst/>
              <a:ahLst/>
              <a:cxnLst/>
              <a:rect l="l" t="t" r="r" b="b"/>
              <a:pathLst>
                <a:path w="87" h="69" extrusionOk="0">
                  <a:moveTo>
                    <a:pt x="87" y="1"/>
                  </a:moveTo>
                  <a:cubicBezTo>
                    <a:pt x="61" y="5"/>
                    <a:pt x="30" y="5"/>
                    <a:pt x="4" y="8"/>
                  </a:cubicBezTo>
                  <a:cubicBezTo>
                    <a:pt x="1" y="49"/>
                    <a:pt x="42" y="49"/>
                    <a:pt x="57" y="68"/>
                  </a:cubicBezTo>
                  <a:cubicBezTo>
                    <a:pt x="68" y="49"/>
                    <a:pt x="68" y="31"/>
                    <a:pt x="87" y="15"/>
                  </a:cubicBezTo>
                  <a:lnTo>
                    <a:pt x="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3" name="Google Shape;48463;p44"/>
            <p:cNvSpPr/>
            <p:nvPr/>
          </p:nvSpPr>
          <p:spPr>
            <a:xfrm>
              <a:off x="-5257319" y="-1740010"/>
              <a:ext cx="5205" cy="3963"/>
            </a:xfrm>
            <a:custGeom>
              <a:avLst/>
              <a:gdLst/>
              <a:ahLst/>
              <a:cxnLst/>
              <a:rect l="l" t="t" r="r" b="b"/>
              <a:pathLst>
                <a:path w="109" h="83" extrusionOk="0">
                  <a:moveTo>
                    <a:pt x="46" y="1"/>
                  </a:moveTo>
                  <a:cubicBezTo>
                    <a:pt x="31" y="1"/>
                    <a:pt x="12" y="8"/>
                    <a:pt x="1" y="23"/>
                  </a:cubicBezTo>
                  <a:lnTo>
                    <a:pt x="8" y="23"/>
                  </a:lnTo>
                  <a:cubicBezTo>
                    <a:pt x="46" y="23"/>
                    <a:pt x="75" y="30"/>
                    <a:pt x="68" y="82"/>
                  </a:cubicBezTo>
                  <a:cubicBezTo>
                    <a:pt x="94" y="68"/>
                    <a:pt x="109" y="45"/>
                    <a:pt x="86" y="23"/>
                  </a:cubicBezTo>
                  <a:cubicBezTo>
                    <a:pt x="72" y="8"/>
                    <a:pt x="57"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4" name="Google Shape;48464;p44"/>
            <p:cNvSpPr/>
            <p:nvPr/>
          </p:nvSpPr>
          <p:spPr>
            <a:xfrm>
              <a:off x="-5321208" y="-1870893"/>
              <a:ext cx="3772" cy="3820"/>
            </a:xfrm>
            <a:custGeom>
              <a:avLst/>
              <a:gdLst/>
              <a:ahLst/>
              <a:cxnLst/>
              <a:rect l="l" t="t" r="r" b="b"/>
              <a:pathLst>
                <a:path w="79" h="80" extrusionOk="0">
                  <a:moveTo>
                    <a:pt x="11" y="1"/>
                  </a:moveTo>
                  <a:cubicBezTo>
                    <a:pt x="11" y="28"/>
                    <a:pt x="30" y="57"/>
                    <a:pt x="0" y="80"/>
                  </a:cubicBezTo>
                  <a:cubicBezTo>
                    <a:pt x="26" y="80"/>
                    <a:pt x="52" y="76"/>
                    <a:pt x="78" y="76"/>
                  </a:cubicBezTo>
                  <a:cubicBezTo>
                    <a:pt x="71" y="61"/>
                    <a:pt x="61" y="46"/>
                    <a:pt x="61" y="28"/>
                  </a:cubicBezTo>
                  <a:cubicBezTo>
                    <a:pt x="42" y="20"/>
                    <a:pt x="26" y="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5" name="Google Shape;48465;p44"/>
            <p:cNvSpPr/>
            <p:nvPr/>
          </p:nvSpPr>
          <p:spPr>
            <a:xfrm>
              <a:off x="-5532741" y="-2102385"/>
              <a:ext cx="2722" cy="3438"/>
            </a:xfrm>
            <a:custGeom>
              <a:avLst/>
              <a:gdLst/>
              <a:ahLst/>
              <a:cxnLst/>
              <a:rect l="l" t="t" r="r" b="b"/>
              <a:pathLst>
                <a:path w="57" h="72" extrusionOk="0">
                  <a:moveTo>
                    <a:pt x="34" y="1"/>
                  </a:moveTo>
                  <a:cubicBezTo>
                    <a:pt x="31" y="1"/>
                    <a:pt x="27" y="4"/>
                    <a:pt x="23" y="4"/>
                  </a:cubicBezTo>
                  <a:cubicBezTo>
                    <a:pt x="0" y="19"/>
                    <a:pt x="8" y="42"/>
                    <a:pt x="8" y="61"/>
                  </a:cubicBezTo>
                  <a:cubicBezTo>
                    <a:pt x="19" y="68"/>
                    <a:pt x="31" y="71"/>
                    <a:pt x="34" y="71"/>
                  </a:cubicBezTo>
                  <a:cubicBezTo>
                    <a:pt x="53" y="71"/>
                    <a:pt x="50" y="42"/>
                    <a:pt x="57" y="27"/>
                  </a:cubicBezTo>
                  <a:cubicBezTo>
                    <a:pt x="50" y="16"/>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6" name="Google Shape;48466;p44"/>
            <p:cNvSpPr/>
            <p:nvPr/>
          </p:nvSpPr>
          <p:spPr>
            <a:xfrm>
              <a:off x="-5073815" y="-1804473"/>
              <a:ext cx="4011" cy="2006"/>
            </a:xfrm>
            <a:custGeom>
              <a:avLst/>
              <a:gdLst/>
              <a:ahLst/>
              <a:cxnLst/>
              <a:rect l="l" t="t" r="r" b="b"/>
              <a:pathLst>
                <a:path w="84" h="42" extrusionOk="0">
                  <a:moveTo>
                    <a:pt x="19" y="0"/>
                  </a:moveTo>
                  <a:cubicBezTo>
                    <a:pt x="0" y="0"/>
                    <a:pt x="0" y="19"/>
                    <a:pt x="4" y="42"/>
                  </a:cubicBezTo>
                  <a:cubicBezTo>
                    <a:pt x="11" y="42"/>
                    <a:pt x="19" y="38"/>
                    <a:pt x="26" y="38"/>
                  </a:cubicBezTo>
                  <a:lnTo>
                    <a:pt x="38" y="38"/>
                  </a:lnTo>
                  <a:cubicBezTo>
                    <a:pt x="61" y="38"/>
                    <a:pt x="75" y="38"/>
                    <a:pt x="83" y="5"/>
                  </a:cubicBezTo>
                  <a:lnTo>
                    <a:pt x="68" y="5"/>
                  </a:lnTo>
                  <a:cubicBezTo>
                    <a:pt x="64" y="5"/>
                    <a:pt x="61" y="8"/>
                    <a:pt x="61" y="8"/>
                  </a:cubicBezTo>
                  <a:cubicBezTo>
                    <a:pt x="53" y="8"/>
                    <a:pt x="49" y="5"/>
                    <a:pt x="42" y="5"/>
                  </a:cubicBezTo>
                  <a:cubicBezTo>
                    <a:pt x="34" y="0"/>
                    <a:pt x="26"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7" name="Google Shape;48467;p44"/>
            <p:cNvSpPr/>
            <p:nvPr/>
          </p:nvSpPr>
          <p:spPr>
            <a:xfrm>
              <a:off x="-5151266" y="-1905512"/>
              <a:ext cx="5014" cy="3438"/>
            </a:xfrm>
            <a:custGeom>
              <a:avLst/>
              <a:gdLst/>
              <a:ahLst/>
              <a:cxnLst/>
              <a:rect l="l" t="t" r="r" b="b"/>
              <a:pathLst>
                <a:path w="105" h="72" extrusionOk="0">
                  <a:moveTo>
                    <a:pt x="49" y="1"/>
                  </a:moveTo>
                  <a:cubicBezTo>
                    <a:pt x="11" y="1"/>
                    <a:pt x="4" y="23"/>
                    <a:pt x="0" y="72"/>
                  </a:cubicBezTo>
                  <a:cubicBezTo>
                    <a:pt x="30" y="42"/>
                    <a:pt x="56" y="13"/>
                    <a:pt x="97" y="13"/>
                  </a:cubicBezTo>
                  <a:lnTo>
                    <a:pt x="105" y="13"/>
                  </a:lnTo>
                  <a:cubicBezTo>
                    <a:pt x="82" y="4"/>
                    <a:pt x="6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8" name="Google Shape;48468;p44"/>
            <p:cNvSpPr/>
            <p:nvPr/>
          </p:nvSpPr>
          <p:spPr>
            <a:xfrm>
              <a:off x="-5483081" y="-1992608"/>
              <a:ext cx="5539" cy="4871"/>
            </a:xfrm>
            <a:custGeom>
              <a:avLst/>
              <a:gdLst/>
              <a:ahLst/>
              <a:cxnLst/>
              <a:rect l="l" t="t" r="r" b="b"/>
              <a:pathLst>
                <a:path w="116" h="102" extrusionOk="0">
                  <a:moveTo>
                    <a:pt x="82" y="1"/>
                  </a:moveTo>
                  <a:cubicBezTo>
                    <a:pt x="67" y="1"/>
                    <a:pt x="49" y="5"/>
                    <a:pt x="33" y="5"/>
                  </a:cubicBezTo>
                  <a:cubicBezTo>
                    <a:pt x="30" y="38"/>
                    <a:pt x="0" y="68"/>
                    <a:pt x="26" y="101"/>
                  </a:cubicBezTo>
                  <a:cubicBezTo>
                    <a:pt x="37" y="60"/>
                    <a:pt x="45" y="15"/>
                    <a:pt x="93" y="15"/>
                  </a:cubicBezTo>
                  <a:lnTo>
                    <a:pt x="116" y="15"/>
                  </a:lnTo>
                  <a:cubicBezTo>
                    <a:pt x="109" y="5"/>
                    <a:pt x="97"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9" name="Google Shape;48469;p44"/>
            <p:cNvSpPr/>
            <p:nvPr/>
          </p:nvSpPr>
          <p:spPr>
            <a:xfrm>
              <a:off x="-5557714" y="-1840667"/>
              <a:ext cx="3247" cy="6064"/>
            </a:xfrm>
            <a:custGeom>
              <a:avLst/>
              <a:gdLst/>
              <a:ahLst/>
              <a:cxnLst/>
              <a:rect l="l" t="t" r="r" b="b"/>
              <a:pathLst>
                <a:path w="68" h="127" extrusionOk="0">
                  <a:moveTo>
                    <a:pt x="26" y="0"/>
                  </a:moveTo>
                  <a:cubicBezTo>
                    <a:pt x="0" y="23"/>
                    <a:pt x="19" y="49"/>
                    <a:pt x="16" y="75"/>
                  </a:cubicBezTo>
                  <a:cubicBezTo>
                    <a:pt x="4" y="116"/>
                    <a:pt x="19" y="127"/>
                    <a:pt x="49" y="127"/>
                  </a:cubicBezTo>
                  <a:lnTo>
                    <a:pt x="68" y="127"/>
                  </a:lnTo>
                  <a:lnTo>
                    <a:pt x="68" y="123"/>
                  </a:lnTo>
                  <a:cubicBezTo>
                    <a:pt x="49" y="108"/>
                    <a:pt x="23" y="97"/>
                    <a:pt x="34" y="63"/>
                  </a:cubicBezTo>
                  <a:cubicBezTo>
                    <a:pt x="42" y="41"/>
                    <a:pt x="26" y="23"/>
                    <a:pt x="26" y="4"/>
                  </a:cubicBezTo>
                  <a:lnTo>
                    <a:pt x="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0" name="Google Shape;48470;p44"/>
            <p:cNvSpPr/>
            <p:nvPr/>
          </p:nvSpPr>
          <p:spPr>
            <a:xfrm>
              <a:off x="-5324789" y="-1676837"/>
              <a:ext cx="5587" cy="3629"/>
            </a:xfrm>
            <a:custGeom>
              <a:avLst/>
              <a:gdLst/>
              <a:ahLst/>
              <a:cxnLst/>
              <a:rect l="l" t="t" r="r" b="b"/>
              <a:pathLst>
                <a:path w="117" h="76" extrusionOk="0">
                  <a:moveTo>
                    <a:pt x="68" y="1"/>
                  </a:moveTo>
                  <a:cubicBezTo>
                    <a:pt x="49" y="1"/>
                    <a:pt x="31" y="15"/>
                    <a:pt x="1" y="34"/>
                  </a:cubicBezTo>
                  <a:lnTo>
                    <a:pt x="1" y="38"/>
                  </a:lnTo>
                  <a:cubicBezTo>
                    <a:pt x="15" y="30"/>
                    <a:pt x="31" y="27"/>
                    <a:pt x="41" y="27"/>
                  </a:cubicBezTo>
                  <a:cubicBezTo>
                    <a:pt x="72" y="27"/>
                    <a:pt x="94" y="46"/>
                    <a:pt x="117" y="75"/>
                  </a:cubicBezTo>
                  <a:cubicBezTo>
                    <a:pt x="101" y="27"/>
                    <a:pt x="91"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1" name="Google Shape;48471;p44"/>
            <p:cNvSpPr/>
            <p:nvPr/>
          </p:nvSpPr>
          <p:spPr>
            <a:xfrm>
              <a:off x="-5103468" y="-1583486"/>
              <a:ext cx="5061" cy="3963"/>
            </a:xfrm>
            <a:custGeom>
              <a:avLst/>
              <a:gdLst/>
              <a:ahLst/>
              <a:cxnLst/>
              <a:rect l="l" t="t" r="r" b="b"/>
              <a:pathLst>
                <a:path w="106" h="83" extrusionOk="0">
                  <a:moveTo>
                    <a:pt x="38" y="1"/>
                  </a:moveTo>
                  <a:lnTo>
                    <a:pt x="38" y="1"/>
                  </a:lnTo>
                  <a:cubicBezTo>
                    <a:pt x="1" y="49"/>
                    <a:pt x="49" y="64"/>
                    <a:pt x="76" y="79"/>
                  </a:cubicBezTo>
                  <a:cubicBezTo>
                    <a:pt x="80" y="79"/>
                    <a:pt x="83" y="82"/>
                    <a:pt x="87" y="82"/>
                  </a:cubicBezTo>
                  <a:cubicBezTo>
                    <a:pt x="102" y="82"/>
                    <a:pt x="106" y="60"/>
                    <a:pt x="106" y="42"/>
                  </a:cubicBezTo>
                  <a:lnTo>
                    <a:pt x="83" y="42"/>
                  </a:lnTo>
                  <a:cubicBezTo>
                    <a:pt x="61" y="42"/>
                    <a:pt x="42" y="3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2" name="Google Shape;48472;p44"/>
            <p:cNvSpPr/>
            <p:nvPr/>
          </p:nvSpPr>
          <p:spPr>
            <a:xfrm>
              <a:off x="-5210715" y="-1866787"/>
              <a:ext cx="2913" cy="4918"/>
            </a:xfrm>
            <a:custGeom>
              <a:avLst/>
              <a:gdLst/>
              <a:ahLst/>
              <a:cxnLst/>
              <a:rect l="l" t="t" r="r" b="b"/>
              <a:pathLst>
                <a:path w="61" h="103" extrusionOk="0">
                  <a:moveTo>
                    <a:pt x="57" y="1"/>
                  </a:moveTo>
                  <a:cubicBezTo>
                    <a:pt x="45" y="13"/>
                    <a:pt x="34" y="23"/>
                    <a:pt x="15" y="27"/>
                  </a:cubicBezTo>
                  <a:lnTo>
                    <a:pt x="0" y="42"/>
                  </a:lnTo>
                  <a:cubicBezTo>
                    <a:pt x="7" y="61"/>
                    <a:pt x="12" y="83"/>
                    <a:pt x="19" y="102"/>
                  </a:cubicBezTo>
                  <a:lnTo>
                    <a:pt x="34" y="102"/>
                  </a:lnTo>
                  <a:cubicBezTo>
                    <a:pt x="23" y="61"/>
                    <a:pt x="60" y="39"/>
                    <a:pt x="60" y="4"/>
                  </a:cubicBezTo>
                  <a:lnTo>
                    <a:pt x="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3" name="Google Shape;48473;p44"/>
            <p:cNvSpPr/>
            <p:nvPr/>
          </p:nvSpPr>
          <p:spPr>
            <a:xfrm>
              <a:off x="-5246575" y="-1967969"/>
              <a:ext cx="2865" cy="4679"/>
            </a:xfrm>
            <a:custGeom>
              <a:avLst/>
              <a:gdLst/>
              <a:ahLst/>
              <a:cxnLst/>
              <a:rect l="l" t="t" r="r" b="b"/>
              <a:pathLst>
                <a:path w="60" h="98" extrusionOk="0">
                  <a:moveTo>
                    <a:pt x="59" y="1"/>
                  </a:moveTo>
                  <a:cubicBezTo>
                    <a:pt x="30" y="1"/>
                    <a:pt x="0" y="4"/>
                    <a:pt x="23" y="46"/>
                  </a:cubicBezTo>
                  <a:cubicBezTo>
                    <a:pt x="30" y="60"/>
                    <a:pt x="33" y="79"/>
                    <a:pt x="33" y="98"/>
                  </a:cubicBezTo>
                  <a:lnTo>
                    <a:pt x="33" y="94"/>
                  </a:lnTo>
                  <a:cubicBezTo>
                    <a:pt x="59" y="79"/>
                    <a:pt x="33" y="46"/>
                    <a:pt x="59" y="30"/>
                  </a:cubicBezTo>
                  <a:lnTo>
                    <a:pt x="59" y="15"/>
                  </a:lnTo>
                  <a:lnTo>
                    <a:pt x="59" y="8"/>
                  </a:lnTo>
                  <a:lnTo>
                    <a:pt x="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4" name="Google Shape;48474;p44"/>
            <p:cNvSpPr/>
            <p:nvPr/>
          </p:nvSpPr>
          <p:spPr>
            <a:xfrm>
              <a:off x="-5301917" y="-1680036"/>
              <a:ext cx="3772" cy="5205"/>
            </a:xfrm>
            <a:custGeom>
              <a:avLst/>
              <a:gdLst/>
              <a:ahLst/>
              <a:cxnLst/>
              <a:rect l="l" t="t" r="r" b="b"/>
              <a:pathLst>
                <a:path w="79" h="109" extrusionOk="0">
                  <a:moveTo>
                    <a:pt x="26" y="1"/>
                  </a:moveTo>
                  <a:lnTo>
                    <a:pt x="26" y="1"/>
                  </a:lnTo>
                  <a:cubicBezTo>
                    <a:pt x="0" y="53"/>
                    <a:pt x="7" y="68"/>
                    <a:pt x="78" y="108"/>
                  </a:cubicBezTo>
                  <a:cubicBezTo>
                    <a:pt x="67" y="68"/>
                    <a:pt x="19" y="4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5" name="Google Shape;48475;p44"/>
            <p:cNvSpPr/>
            <p:nvPr/>
          </p:nvSpPr>
          <p:spPr>
            <a:xfrm>
              <a:off x="-5544296" y="-1864638"/>
              <a:ext cx="4489" cy="4727"/>
            </a:xfrm>
            <a:custGeom>
              <a:avLst/>
              <a:gdLst/>
              <a:ahLst/>
              <a:cxnLst/>
              <a:rect l="l" t="t" r="r" b="b"/>
              <a:pathLst>
                <a:path w="94" h="99" extrusionOk="0">
                  <a:moveTo>
                    <a:pt x="56" y="1"/>
                  </a:moveTo>
                  <a:cubicBezTo>
                    <a:pt x="67" y="49"/>
                    <a:pt x="45" y="72"/>
                    <a:pt x="0" y="72"/>
                  </a:cubicBezTo>
                  <a:cubicBezTo>
                    <a:pt x="7" y="83"/>
                    <a:pt x="14" y="99"/>
                    <a:pt x="30" y="99"/>
                  </a:cubicBezTo>
                  <a:cubicBezTo>
                    <a:pt x="33" y="99"/>
                    <a:pt x="40" y="94"/>
                    <a:pt x="49" y="87"/>
                  </a:cubicBezTo>
                  <a:cubicBezTo>
                    <a:pt x="75" y="64"/>
                    <a:pt x="93" y="35"/>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6" name="Google Shape;48476;p44"/>
            <p:cNvSpPr/>
            <p:nvPr/>
          </p:nvSpPr>
          <p:spPr>
            <a:xfrm>
              <a:off x="-5016133" y="-1768231"/>
              <a:ext cx="3390" cy="3104"/>
            </a:xfrm>
            <a:custGeom>
              <a:avLst/>
              <a:gdLst/>
              <a:ahLst/>
              <a:cxnLst/>
              <a:rect l="l" t="t" r="r" b="b"/>
              <a:pathLst>
                <a:path w="71" h="65" extrusionOk="0">
                  <a:moveTo>
                    <a:pt x="30" y="0"/>
                  </a:moveTo>
                  <a:cubicBezTo>
                    <a:pt x="30" y="19"/>
                    <a:pt x="22" y="34"/>
                    <a:pt x="0" y="34"/>
                  </a:cubicBezTo>
                  <a:cubicBezTo>
                    <a:pt x="11" y="45"/>
                    <a:pt x="22" y="53"/>
                    <a:pt x="33" y="64"/>
                  </a:cubicBezTo>
                  <a:lnTo>
                    <a:pt x="52" y="64"/>
                  </a:lnTo>
                  <a:cubicBezTo>
                    <a:pt x="64" y="64"/>
                    <a:pt x="71" y="64"/>
                    <a:pt x="71" y="49"/>
                  </a:cubicBezTo>
                  <a:cubicBezTo>
                    <a:pt x="67" y="31"/>
                    <a:pt x="64"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7" name="Google Shape;48477;p44"/>
            <p:cNvSpPr/>
            <p:nvPr/>
          </p:nvSpPr>
          <p:spPr>
            <a:xfrm>
              <a:off x="-5421865" y="-1772671"/>
              <a:ext cx="4679" cy="3581"/>
            </a:xfrm>
            <a:custGeom>
              <a:avLst/>
              <a:gdLst/>
              <a:ahLst/>
              <a:cxnLst/>
              <a:rect l="l" t="t" r="r" b="b"/>
              <a:pathLst>
                <a:path w="98" h="75" extrusionOk="0">
                  <a:moveTo>
                    <a:pt x="30" y="0"/>
                  </a:moveTo>
                  <a:cubicBezTo>
                    <a:pt x="0" y="30"/>
                    <a:pt x="26" y="57"/>
                    <a:pt x="45" y="71"/>
                  </a:cubicBezTo>
                  <a:cubicBezTo>
                    <a:pt x="52" y="75"/>
                    <a:pt x="56" y="75"/>
                    <a:pt x="64" y="75"/>
                  </a:cubicBezTo>
                  <a:cubicBezTo>
                    <a:pt x="78" y="75"/>
                    <a:pt x="90" y="60"/>
                    <a:pt x="97" y="41"/>
                  </a:cubicBezTo>
                  <a:lnTo>
                    <a:pt x="97" y="41"/>
                  </a:lnTo>
                  <a:cubicBezTo>
                    <a:pt x="93" y="45"/>
                    <a:pt x="86" y="45"/>
                    <a:pt x="83" y="45"/>
                  </a:cubicBezTo>
                  <a:cubicBezTo>
                    <a:pt x="56" y="45"/>
                    <a:pt x="33" y="38"/>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8" name="Google Shape;48478;p44"/>
            <p:cNvSpPr/>
            <p:nvPr/>
          </p:nvSpPr>
          <p:spPr>
            <a:xfrm>
              <a:off x="-5317818" y="-1822475"/>
              <a:ext cx="2531" cy="3772"/>
            </a:xfrm>
            <a:custGeom>
              <a:avLst/>
              <a:gdLst/>
              <a:ahLst/>
              <a:cxnLst/>
              <a:rect l="l" t="t" r="r" b="b"/>
              <a:pathLst>
                <a:path w="53" h="79" extrusionOk="0">
                  <a:moveTo>
                    <a:pt x="0" y="1"/>
                  </a:moveTo>
                  <a:lnTo>
                    <a:pt x="0" y="1"/>
                  </a:lnTo>
                  <a:cubicBezTo>
                    <a:pt x="4" y="27"/>
                    <a:pt x="4" y="53"/>
                    <a:pt x="7" y="79"/>
                  </a:cubicBezTo>
                  <a:cubicBezTo>
                    <a:pt x="30" y="79"/>
                    <a:pt x="52" y="79"/>
                    <a:pt x="52" y="45"/>
                  </a:cubicBezTo>
                  <a:cubicBezTo>
                    <a:pt x="30" y="34"/>
                    <a:pt x="26" y="4"/>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9" name="Google Shape;48479;p44"/>
            <p:cNvSpPr/>
            <p:nvPr/>
          </p:nvSpPr>
          <p:spPr>
            <a:xfrm>
              <a:off x="-5259276" y="-1738912"/>
              <a:ext cx="4536" cy="4632"/>
            </a:xfrm>
            <a:custGeom>
              <a:avLst/>
              <a:gdLst/>
              <a:ahLst/>
              <a:cxnLst/>
              <a:rect l="l" t="t" r="r" b="b"/>
              <a:pathLst>
                <a:path w="95" h="97" extrusionOk="0">
                  <a:moveTo>
                    <a:pt x="42" y="0"/>
                  </a:moveTo>
                  <a:lnTo>
                    <a:pt x="42" y="0"/>
                  </a:lnTo>
                  <a:cubicBezTo>
                    <a:pt x="8" y="18"/>
                    <a:pt x="1" y="48"/>
                    <a:pt x="20" y="74"/>
                  </a:cubicBezTo>
                  <a:cubicBezTo>
                    <a:pt x="30" y="90"/>
                    <a:pt x="42" y="97"/>
                    <a:pt x="56" y="97"/>
                  </a:cubicBezTo>
                  <a:cubicBezTo>
                    <a:pt x="68" y="97"/>
                    <a:pt x="82" y="90"/>
                    <a:pt x="94" y="78"/>
                  </a:cubicBezTo>
                  <a:cubicBezTo>
                    <a:pt x="30" y="71"/>
                    <a:pt x="30" y="7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0" name="Google Shape;48480;p44"/>
            <p:cNvSpPr/>
            <p:nvPr/>
          </p:nvSpPr>
          <p:spPr>
            <a:xfrm>
              <a:off x="-5317818" y="-1825531"/>
              <a:ext cx="2531" cy="5253"/>
            </a:xfrm>
            <a:custGeom>
              <a:avLst/>
              <a:gdLst/>
              <a:ahLst/>
              <a:cxnLst/>
              <a:rect l="l" t="t" r="r" b="b"/>
              <a:pathLst>
                <a:path w="53" h="110" extrusionOk="0">
                  <a:moveTo>
                    <a:pt x="12" y="1"/>
                  </a:moveTo>
                  <a:cubicBezTo>
                    <a:pt x="16" y="23"/>
                    <a:pt x="12" y="46"/>
                    <a:pt x="0" y="65"/>
                  </a:cubicBezTo>
                  <a:cubicBezTo>
                    <a:pt x="26" y="68"/>
                    <a:pt x="30" y="98"/>
                    <a:pt x="52" y="109"/>
                  </a:cubicBezTo>
                  <a:cubicBezTo>
                    <a:pt x="49" y="83"/>
                    <a:pt x="49" y="56"/>
                    <a:pt x="45" y="30"/>
                  </a:cubicBezTo>
                  <a:cubicBezTo>
                    <a:pt x="34" y="20"/>
                    <a:pt x="26" y="12"/>
                    <a:pt x="16" y="4"/>
                  </a:cubicBezTo>
                  <a:cubicBezTo>
                    <a:pt x="16" y="1"/>
                    <a:pt x="16" y="1"/>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1" name="Google Shape;48481;p44"/>
            <p:cNvSpPr/>
            <p:nvPr/>
          </p:nvSpPr>
          <p:spPr>
            <a:xfrm>
              <a:off x="-5214296" y="-1756054"/>
              <a:ext cx="3104" cy="3772"/>
            </a:xfrm>
            <a:custGeom>
              <a:avLst/>
              <a:gdLst/>
              <a:ahLst/>
              <a:cxnLst/>
              <a:rect l="l" t="t" r="r" b="b"/>
              <a:pathLst>
                <a:path w="65" h="79" extrusionOk="0">
                  <a:moveTo>
                    <a:pt x="42" y="0"/>
                  </a:moveTo>
                  <a:cubicBezTo>
                    <a:pt x="23" y="23"/>
                    <a:pt x="1" y="45"/>
                    <a:pt x="15" y="78"/>
                  </a:cubicBezTo>
                  <a:cubicBezTo>
                    <a:pt x="38" y="75"/>
                    <a:pt x="42" y="52"/>
                    <a:pt x="60" y="49"/>
                  </a:cubicBezTo>
                  <a:cubicBezTo>
                    <a:pt x="60" y="30"/>
                    <a:pt x="64" y="11"/>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2" name="Google Shape;48482;p44"/>
            <p:cNvSpPr/>
            <p:nvPr/>
          </p:nvSpPr>
          <p:spPr>
            <a:xfrm>
              <a:off x="-5552557" y="-2125926"/>
              <a:ext cx="6828" cy="2149"/>
            </a:xfrm>
            <a:custGeom>
              <a:avLst/>
              <a:gdLst/>
              <a:ahLst/>
              <a:cxnLst/>
              <a:rect l="l" t="t" r="r" b="b"/>
              <a:pathLst>
                <a:path w="143" h="45" extrusionOk="0">
                  <a:moveTo>
                    <a:pt x="128" y="0"/>
                  </a:moveTo>
                  <a:cubicBezTo>
                    <a:pt x="106" y="19"/>
                    <a:pt x="79" y="26"/>
                    <a:pt x="53" y="26"/>
                  </a:cubicBezTo>
                  <a:lnTo>
                    <a:pt x="46" y="26"/>
                  </a:lnTo>
                  <a:cubicBezTo>
                    <a:pt x="30" y="26"/>
                    <a:pt x="16" y="26"/>
                    <a:pt x="1" y="31"/>
                  </a:cubicBezTo>
                  <a:cubicBezTo>
                    <a:pt x="8" y="31"/>
                    <a:pt x="16" y="34"/>
                    <a:pt x="20" y="34"/>
                  </a:cubicBezTo>
                  <a:cubicBezTo>
                    <a:pt x="39" y="41"/>
                    <a:pt x="53" y="45"/>
                    <a:pt x="72" y="45"/>
                  </a:cubicBezTo>
                  <a:cubicBezTo>
                    <a:pt x="98" y="45"/>
                    <a:pt x="124" y="34"/>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3" name="Google Shape;48483;p44"/>
            <p:cNvSpPr/>
            <p:nvPr/>
          </p:nvSpPr>
          <p:spPr>
            <a:xfrm>
              <a:off x="-5112015" y="-1896010"/>
              <a:ext cx="6112" cy="1433"/>
            </a:xfrm>
            <a:custGeom>
              <a:avLst/>
              <a:gdLst/>
              <a:ahLst/>
              <a:cxnLst/>
              <a:rect l="l" t="t" r="r" b="b"/>
              <a:pathLst>
                <a:path w="128" h="30" extrusionOk="0">
                  <a:moveTo>
                    <a:pt x="0" y="0"/>
                  </a:moveTo>
                  <a:lnTo>
                    <a:pt x="0" y="0"/>
                  </a:lnTo>
                  <a:cubicBezTo>
                    <a:pt x="19" y="23"/>
                    <a:pt x="34" y="30"/>
                    <a:pt x="53" y="30"/>
                  </a:cubicBezTo>
                  <a:cubicBezTo>
                    <a:pt x="79" y="30"/>
                    <a:pt x="102" y="19"/>
                    <a:pt x="128" y="7"/>
                  </a:cubicBezTo>
                  <a:lnTo>
                    <a:pt x="60" y="7"/>
                  </a:lnTo>
                  <a:cubicBezTo>
                    <a:pt x="41" y="7"/>
                    <a:pt x="19" y="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4" name="Google Shape;48484;p44"/>
            <p:cNvSpPr/>
            <p:nvPr/>
          </p:nvSpPr>
          <p:spPr>
            <a:xfrm>
              <a:off x="-5674797" y="-1898731"/>
              <a:ext cx="4345" cy="3247"/>
            </a:xfrm>
            <a:custGeom>
              <a:avLst/>
              <a:gdLst/>
              <a:ahLst/>
              <a:cxnLst/>
              <a:rect l="l" t="t" r="r" b="b"/>
              <a:pathLst>
                <a:path w="91" h="68" extrusionOk="0">
                  <a:moveTo>
                    <a:pt x="60" y="1"/>
                  </a:moveTo>
                  <a:cubicBezTo>
                    <a:pt x="52" y="35"/>
                    <a:pt x="26" y="38"/>
                    <a:pt x="0" y="38"/>
                  </a:cubicBezTo>
                  <a:cubicBezTo>
                    <a:pt x="8" y="54"/>
                    <a:pt x="19" y="68"/>
                    <a:pt x="34" y="68"/>
                  </a:cubicBezTo>
                  <a:cubicBezTo>
                    <a:pt x="42" y="68"/>
                    <a:pt x="45" y="64"/>
                    <a:pt x="52" y="57"/>
                  </a:cubicBezTo>
                  <a:cubicBezTo>
                    <a:pt x="68" y="45"/>
                    <a:pt x="90" y="23"/>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5" name="Google Shape;48485;p44"/>
            <p:cNvSpPr/>
            <p:nvPr/>
          </p:nvSpPr>
          <p:spPr>
            <a:xfrm>
              <a:off x="-5327129" y="-1776253"/>
              <a:ext cx="3486" cy="4488"/>
            </a:xfrm>
            <a:custGeom>
              <a:avLst/>
              <a:gdLst/>
              <a:ahLst/>
              <a:cxnLst/>
              <a:rect l="l" t="t" r="r" b="b"/>
              <a:pathLst>
                <a:path w="73" h="94" extrusionOk="0">
                  <a:moveTo>
                    <a:pt x="45" y="1"/>
                  </a:moveTo>
                  <a:cubicBezTo>
                    <a:pt x="45" y="34"/>
                    <a:pt x="1" y="79"/>
                    <a:pt x="72" y="94"/>
                  </a:cubicBezTo>
                  <a:cubicBezTo>
                    <a:pt x="54" y="64"/>
                    <a:pt x="68" y="30"/>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6" name="Google Shape;48486;p44"/>
            <p:cNvSpPr/>
            <p:nvPr/>
          </p:nvSpPr>
          <p:spPr>
            <a:xfrm>
              <a:off x="-5215203" y="-1762692"/>
              <a:ext cx="4011" cy="1480"/>
            </a:xfrm>
            <a:custGeom>
              <a:avLst/>
              <a:gdLst/>
              <a:ahLst/>
              <a:cxnLst/>
              <a:rect l="l" t="t" r="r" b="b"/>
              <a:pathLst>
                <a:path w="84" h="31" extrusionOk="0">
                  <a:moveTo>
                    <a:pt x="49" y="0"/>
                  </a:moveTo>
                  <a:cubicBezTo>
                    <a:pt x="34" y="0"/>
                    <a:pt x="20" y="5"/>
                    <a:pt x="1" y="19"/>
                  </a:cubicBezTo>
                  <a:cubicBezTo>
                    <a:pt x="16" y="23"/>
                    <a:pt x="30" y="31"/>
                    <a:pt x="42" y="31"/>
                  </a:cubicBezTo>
                  <a:cubicBezTo>
                    <a:pt x="57" y="31"/>
                    <a:pt x="68" y="23"/>
                    <a:pt x="83" y="5"/>
                  </a:cubicBezTo>
                  <a:cubicBezTo>
                    <a:pt x="72" y="0"/>
                    <a:pt x="61"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7" name="Google Shape;48487;p44"/>
            <p:cNvSpPr/>
            <p:nvPr/>
          </p:nvSpPr>
          <p:spPr>
            <a:xfrm>
              <a:off x="-5229815" y="-1938125"/>
              <a:ext cx="3629" cy="3915"/>
            </a:xfrm>
            <a:custGeom>
              <a:avLst/>
              <a:gdLst/>
              <a:ahLst/>
              <a:cxnLst/>
              <a:rect l="l" t="t" r="r" b="b"/>
              <a:pathLst>
                <a:path w="76" h="82" extrusionOk="0">
                  <a:moveTo>
                    <a:pt x="41" y="0"/>
                  </a:moveTo>
                  <a:cubicBezTo>
                    <a:pt x="0" y="18"/>
                    <a:pt x="41" y="59"/>
                    <a:pt x="19" y="82"/>
                  </a:cubicBezTo>
                  <a:cubicBezTo>
                    <a:pt x="49" y="78"/>
                    <a:pt x="64" y="56"/>
                    <a:pt x="75" y="30"/>
                  </a:cubicBezTo>
                  <a:lnTo>
                    <a:pt x="71" y="30"/>
                  </a:lnTo>
                  <a:cubicBezTo>
                    <a:pt x="53" y="30"/>
                    <a:pt x="41" y="18"/>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8" name="Google Shape;48488;p44"/>
            <p:cNvSpPr/>
            <p:nvPr/>
          </p:nvSpPr>
          <p:spPr>
            <a:xfrm>
              <a:off x="-5132357" y="-1797645"/>
              <a:ext cx="5205" cy="2149"/>
            </a:xfrm>
            <a:custGeom>
              <a:avLst/>
              <a:gdLst/>
              <a:ahLst/>
              <a:cxnLst/>
              <a:rect l="l" t="t" r="r" b="b"/>
              <a:pathLst>
                <a:path w="109" h="45" extrusionOk="0">
                  <a:moveTo>
                    <a:pt x="60" y="0"/>
                  </a:moveTo>
                  <a:cubicBezTo>
                    <a:pt x="41" y="0"/>
                    <a:pt x="26" y="7"/>
                    <a:pt x="12" y="22"/>
                  </a:cubicBezTo>
                  <a:cubicBezTo>
                    <a:pt x="8" y="30"/>
                    <a:pt x="4" y="37"/>
                    <a:pt x="0" y="45"/>
                  </a:cubicBezTo>
                  <a:cubicBezTo>
                    <a:pt x="15" y="30"/>
                    <a:pt x="34" y="22"/>
                    <a:pt x="57" y="22"/>
                  </a:cubicBezTo>
                  <a:lnTo>
                    <a:pt x="109" y="22"/>
                  </a:lnTo>
                  <a:cubicBezTo>
                    <a:pt x="105" y="19"/>
                    <a:pt x="101" y="19"/>
                    <a:pt x="101" y="14"/>
                  </a:cubicBezTo>
                  <a:cubicBezTo>
                    <a:pt x="86" y="4"/>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9" name="Google Shape;48489;p44"/>
            <p:cNvSpPr/>
            <p:nvPr/>
          </p:nvSpPr>
          <p:spPr>
            <a:xfrm>
              <a:off x="-5101654" y="-1583629"/>
              <a:ext cx="3247" cy="2197"/>
            </a:xfrm>
            <a:custGeom>
              <a:avLst/>
              <a:gdLst/>
              <a:ahLst/>
              <a:cxnLst/>
              <a:rect l="l" t="t" r="r" b="b"/>
              <a:pathLst>
                <a:path w="68" h="46" extrusionOk="0">
                  <a:moveTo>
                    <a:pt x="19" y="0"/>
                  </a:moveTo>
                  <a:cubicBezTo>
                    <a:pt x="11" y="0"/>
                    <a:pt x="4" y="0"/>
                    <a:pt x="0" y="4"/>
                  </a:cubicBezTo>
                  <a:cubicBezTo>
                    <a:pt x="4" y="37"/>
                    <a:pt x="23" y="45"/>
                    <a:pt x="45" y="45"/>
                  </a:cubicBezTo>
                  <a:lnTo>
                    <a:pt x="68" y="45"/>
                  </a:lnTo>
                  <a:cubicBezTo>
                    <a:pt x="64" y="11"/>
                    <a:pt x="42"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0" name="Google Shape;48490;p44"/>
            <p:cNvSpPr/>
            <p:nvPr/>
          </p:nvSpPr>
          <p:spPr>
            <a:xfrm>
              <a:off x="-5114689" y="-1790912"/>
              <a:ext cx="2531" cy="5253"/>
            </a:xfrm>
            <a:custGeom>
              <a:avLst/>
              <a:gdLst/>
              <a:ahLst/>
              <a:cxnLst/>
              <a:rect l="l" t="t" r="r" b="b"/>
              <a:pathLst>
                <a:path w="53" h="110" extrusionOk="0">
                  <a:moveTo>
                    <a:pt x="1" y="1"/>
                  </a:moveTo>
                  <a:cubicBezTo>
                    <a:pt x="34" y="30"/>
                    <a:pt x="11" y="80"/>
                    <a:pt x="42" y="109"/>
                  </a:cubicBezTo>
                  <a:cubicBezTo>
                    <a:pt x="53" y="61"/>
                    <a:pt x="53" y="23"/>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1" name="Google Shape;48491;p44"/>
            <p:cNvSpPr/>
            <p:nvPr/>
          </p:nvSpPr>
          <p:spPr>
            <a:xfrm>
              <a:off x="-5547734" y="-1865879"/>
              <a:ext cx="3820" cy="2531"/>
            </a:xfrm>
            <a:custGeom>
              <a:avLst/>
              <a:gdLst/>
              <a:ahLst/>
              <a:cxnLst/>
              <a:rect l="l" t="t" r="r" b="b"/>
              <a:pathLst>
                <a:path w="80" h="53" extrusionOk="0">
                  <a:moveTo>
                    <a:pt x="50" y="1"/>
                  </a:moveTo>
                  <a:cubicBezTo>
                    <a:pt x="34" y="1"/>
                    <a:pt x="23" y="8"/>
                    <a:pt x="16" y="20"/>
                  </a:cubicBezTo>
                  <a:cubicBezTo>
                    <a:pt x="0" y="38"/>
                    <a:pt x="23" y="46"/>
                    <a:pt x="34" y="53"/>
                  </a:cubicBezTo>
                  <a:cubicBezTo>
                    <a:pt x="50" y="42"/>
                    <a:pt x="53" y="16"/>
                    <a:pt x="76" y="16"/>
                  </a:cubicBezTo>
                  <a:lnTo>
                    <a:pt x="79" y="16"/>
                  </a:lnTo>
                  <a:cubicBezTo>
                    <a:pt x="68" y="4"/>
                    <a:pt x="57" y="1"/>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2" name="Google Shape;48492;p44"/>
            <p:cNvSpPr/>
            <p:nvPr/>
          </p:nvSpPr>
          <p:spPr>
            <a:xfrm>
              <a:off x="-5087233" y="-1851936"/>
              <a:ext cx="2435" cy="2340"/>
            </a:xfrm>
            <a:custGeom>
              <a:avLst/>
              <a:gdLst/>
              <a:ahLst/>
              <a:cxnLst/>
              <a:rect l="l" t="t" r="r" b="b"/>
              <a:pathLst>
                <a:path w="51" h="49" extrusionOk="0">
                  <a:moveTo>
                    <a:pt x="20" y="0"/>
                  </a:moveTo>
                  <a:cubicBezTo>
                    <a:pt x="9" y="4"/>
                    <a:pt x="1" y="12"/>
                    <a:pt x="5" y="23"/>
                  </a:cubicBezTo>
                  <a:cubicBezTo>
                    <a:pt x="5" y="38"/>
                    <a:pt x="16" y="49"/>
                    <a:pt x="28" y="49"/>
                  </a:cubicBezTo>
                  <a:cubicBezTo>
                    <a:pt x="31" y="49"/>
                    <a:pt x="31" y="49"/>
                    <a:pt x="35" y="45"/>
                  </a:cubicBezTo>
                  <a:cubicBezTo>
                    <a:pt x="46" y="45"/>
                    <a:pt x="50" y="34"/>
                    <a:pt x="46" y="23"/>
                  </a:cubicBezTo>
                  <a:cubicBezTo>
                    <a:pt x="42" y="7"/>
                    <a:pt x="35"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3" name="Google Shape;48493;p44"/>
            <p:cNvSpPr/>
            <p:nvPr/>
          </p:nvSpPr>
          <p:spPr>
            <a:xfrm>
              <a:off x="-5280668" y="-1875859"/>
              <a:ext cx="5205" cy="2722"/>
            </a:xfrm>
            <a:custGeom>
              <a:avLst/>
              <a:gdLst/>
              <a:ahLst/>
              <a:cxnLst/>
              <a:rect l="l" t="t" r="r" b="b"/>
              <a:pathLst>
                <a:path w="109" h="57" extrusionOk="0">
                  <a:moveTo>
                    <a:pt x="101" y="1"/>
                  </a:moveTo>
                  <a:cubicBezTo>
                    <a:pt x="56" y="1"/>
                    <a:pt x="26" y="23"/>
                    <a:pt x="0" y="56"/>
                  </a:cubicBezTo>
                  <a:cubicBezTo>
                    <a:pt x="45" y="53"/>
                    <a:pt x="75" y="23"/>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4" name="Google Shape;48494;p44"/>
            <p:cNvSpPr/>
            <p:nvPr/>
          </p:nvSpPr>
          <p:spPr>
            <a:xfrm>
              <a:off x="-5560388" y="-2110932"/>
              <a:ext cx="4679" cy="1815"/>
            </a:xfrm>
            <a:custGeom>
              <a:avLst/>
              <a:gdLst/>
              <a:ahLst/>
              <a:cxnLst/>
              <a:rect l="l" t="t" r="r" b="b"/>
              <a:pathLst>
                <a:path w="98" h="38" extrusionOk="0">
                  <a:moveTo>
                    <a:pt x="53" y="0"/>
                  </a:moveTo>
                  <a:cubicBezTo>
                    <a:pt x="37" y="0"/>
                    <a:pt x="19" y="15"/>
                    <a:pt x="1" y="31"/>
                  </a:cubicBezTo>
                  <a:cubicBezTo>
                    <a:pt x="8" y="31"/>
                    <a:pt x="15" y="26"/>
                    <a:pt x="23" y="26"/>
                  </a:cubicBezTo>
                  <a:cubicBezTo>
                    <a:pt x="49" y="26"/>
                    <a:pt x="72" y="38"/>
                    <a:pt x="98" y="38"/>
                  </a:cubicBezTo>
                  <a:cubicBezTo>
                    <a:pt x="82" y="12"/>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5" name="Google Shape;48495;p44"/>
            <p:cNvSpPr/>
            <p:nvPr/>
          </p:nvSpPr>
          <p:spPr>
            <a:xfrm>
              <a:off x="-5051659" y="-1676837"/>
              <a:ext cx="4679" cy="2531"/>
            </a:xfrm>
            <a:custGeom>
              <a:avLst/>
              <a:gdLst/>
              <a:ahLst/>
              <a:cxnLst/>
              <a:rect l="l" t="t" r="r" b="b"/>
              <a:pathLst>
                <a:path w="98" h="53" extrusionOk="0">
                  <a:moveTo>
                    <a:pt x="94" y="1"/>
                  </a:moveTo>
                  <a:lnTo>
                    <a:pt x="94" y="1"/>
                  </a:lnTo>
                  <a:cubicBezTo>
                    <a:pt x="82" y="19"/>
                    <a:pt x="71" y="34"/>
                    <a:pt x="52" y="34"/>
                  </a:cubicBezTo>
                  <a:cubicBezTo>
                    <a:pt x="45" y="34"/>
                    <a:pt x="37" y="30"/>
                    <a:pt x="30" y="27"/>
                  </a:cubicBezTo>
                  <a:lnTo>
                    <a:pt x="23" y="27"/>
                  </a:lnTo>
                  <a:cubicBezTo>
                    <a:pt x="11" y="27"/>
                    <a:pt x="4" y="30"/>
                    <a:pt x="0" y="41"/>
                  </a:cubicBezTo>
                  <a:cubicBezTo>
                    <a:pt x="15" y="46"/>
                    <a:pt x="30" y="49"/>
                    <a:pt x="45" y="53"/>
                  </a:cubicBezTo>
                  <a:lnTo>
                    <a:pt x="60" y="53"/>
                  </a:lnTo>
                  <a:cubicBezTo>
                    <a:pt x="90" y="53"/>
                    <a:pt x="97" y="34"/>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6" name="Google Shape;48496;p44"/>
            <p:cNvSpPr/>
            <p:nvPr/>
          </p:nvSpPr>
          <p:spPr>
            <a:xfrm>
              <a:off x="-5223225" y="-1940656"/>
              <a:ext cx="3247" cy="2913"/>
            </a:xfrm>
            <a:custGeom>
              <a:avLst/>
              <a:gdLst/>
              <a:ahLst/>
              <a:cxnLst/>
              <a:rect l="l" t="t" r="r" b="b"/>
              <a:pathLst>
                <a:path w="68" h="61" extrusionOk="0">
                  <a:moveTo>
                    <a:pt x="12" y="0"/>
                  </a:moveTo>
                  <a:cubicBezTo>
                    <a:pt x="19" y="19"/>
                    <a:pt x="23" y="42"/>
                    <a:pt x="5" y="57"/>
                  </a:cubicBezTo>
                  <a:cubicBezTo>
                    <a:pt x="5" y="60"/>
                    <a:pt x="0" y="60"/>
                    <a:pt x="0" y="60"/>
                  </a:cubicBezTo>
                  <a:lnTo>
                    <a:pt x="38" y="60"/>
                  </a:lnTo>
                  <a:cubicBezTo>
                    <a:pt x="45" y="57"/>
                    <a:pt x="57" y="57"/>
                    <a:pt x="68" y="53"/>
                  </a:cubicBezTo>
                  <a:cubicBezTo>
                    <a:pt x="60" y="45"/>
                    <a:pt x="53" y="34"/>
                    <a:pt x="45" y="23"/>
                  </a:cubicBezTo>
                  <a:cubicBezTo>
                    <a:pt x="38" y="12"/>
                    <a:pt x="27" y="0"/>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7" name="Google Shape;48497;p44"/>
            <p:cNvSpPr/>
            <p:nvPr/>
          </p:nvSpPr>
          <p:spPr>
            <a:xfrm>
              <a:off x="-5299291" y="-1690971"/>
              <a:ext cx="3104" cy="2197"/>
            </a:xfrm>
            <a:custGeom>
              <a:avLst/>
              <a:gdLst/>
              <a:ahLst/>
              <a:cxnLst/>
              <a:rect l="l" t="t" r="r" b="b"/>
              <a:pathLst>
                <a:path w="65" h="46" extrusionOk="0">
                  <a:moveTo>
                    <a:pt x="16" y="1"/>
                  </a:moveTo>
                  <a:lnTo>
                    <a:pt x="16" y="1"/>
                  </a:lnTo>
                  <a:cubicBezTo>
                    <a:pt x="1" y="42"/>
                    <a:pt x="16" y="46"/>
                    <a:pt x="35" y="46"/>
                  </a:cubicBezTo>
                  <a:lnTo>
                    <a:pt x="64" y="46"/>
                  </a:lnTo>
                  <a:cubicBezTo>
                    <a:pt x="64" y="12"/>
                    <a:pt x="35" y="16"/>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8" name="Google Shape;48498;p44"/>
            <p:cNvSpPr/>
            <p:nvPr/>
          </p:nvSpPr>
          <p:spPr>
            <a:xfrm>
              <a:off x="-5226950" y="-1842625"/>
              <a:ext cx="3056" cy="4823"/>
            </a:xfrm>
            <a:custGeom>
              <a:avLst/>
              <a:gdLst/>
              <a:ahLst/>
              <a:cxnLst/>
              <a:rect l="l" t="t" r="r" b="b"/>
              <a:pathLst>
                <a:path w="64" h="101" extrusionOk="0">
                  <a:moveTo>
                    <a:pt x="56" y="0"/>
                  </a:moveTo>
                  <a:lnTo>
                    <a:pt x="56" y="0"/>
                  </a:lnTo>
                  <a:cubicBezTo>
                    <a:pt x="41" y="4"/>
                    <a:pt x="26" y="7"/>
                    <a:pt x="30" y="22"/>
                  </a:cubicBezTo>
                  <a:cubicBezTo>
                    <a:pt x="30" y="56"/>
                    <a:pt x="11" y="74"/>
                    <a:pt x="0" y="100"/>
                  </a:cubicBezTo>
                  <a:cubicBezTo>
                    <a:pt x="64" y="93"/>
                    <a:pt x="30" y="3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9" name="Google Shape;48499;p44"/>
            <p:cNvSpPr/>
            <p:nvPr/>
          </p:nvSpPr>
          <p:spPr>
            <a:xfrm>
              <a:off x="-5635164" y="-1958705"/>
              <a:ext cx="2340" cy="4011"/>
            </a:xfrm>
            <a:custGeom>
              <a:avLst/>
              <a:gdLst/>
              <a:ahLst/>
              <a:cxnLst/>
              <a:rect l="l" t="t" r="r" b="b"/>
              <a:pathLst>
                <a:path w="49" h="84" extrusionOk="0">
                  <a:moveTo>
                    <a:pt x="42" y="1"/>
                  </a:moveTo>
                  <a:lnTo>
                    <a:pt x="42" y="1"/>
                  </a:lnTo>
                  <a:cubicBezTo>
                    <a:pt x="15" y="16"/>
                    <a:pt x="0" y="42"/>
                    <a:pt x="4" y="72"/>
                  </a:cubicBezTo>
                  <a:cubicBezTo>
                    <a:pt x="7" y="80"/>
                    <a:pt x="15" y="83"/>
                    <a:pt x="23" y="83"/>
                  </a:cubicBezTo>
                  <a:lnTo>
                    <a:pt x="33" y="83"/>
                  </a:lnTo>
                  <a:cubicBezTo>
                    <a:pt x="37" y="80"/>
                    <a:pt x="42" y="80"/>
                    <a:pt x="45" y="80"/>
                  </a:cubicBezTo>
                  <a:lnTo>
                    <a:pt x="49" y="80"/>
                  </a:lnTo>
                  <a:cubicBezTo>
                    <a:pt x="23" y="57"/>
                    <a:pt x="42" y="28"/>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0" name="Google Shape;48500;p44"/>
            <p:cNvSpPr/>
            <p:nvPr/>
          </p:nvSpPr>
          <p:spPr>
            <a:xfrm>
              <a:off x="-5227332" y="-1755004"/>
              <a:ext cx="3438" cy="2388"/>
            </a:xfrm>
            <a:custGeom>
              <a:avLst/>
              <a:gdLst/>
              <a:ahLst/>
              <a:cxnLst/>
              <a:rect l="l" t="t" r="r" b="b"/>
              <a:pathLst>
                <a:path w="72" h="50" extrusionOk="0">
                  <a:moveTo>
                    <a:pt x="15" y="1"/>
                  </a:moveTo>
                  <a:cubicBezTo>
                    <a:pt x="8" y="4"/>
                    <a:pt x="5" y="4"/>
                    <a:pt x="1" y="4"/>
                  </a:cubicBezTo>
                  <a:cubicBezTo>
                    <a:pt x="1" y="37"/>
                    <a:pt x="8" y="49"/>
                    <a:pt x="23" y="49"/>
                  </a:cubicBezTo>
                  <a:cubicBezTo>
                    <a:pt x="34" y="49"/>
                    <a:pt x="53" y="34"/>
                    <a:pt x="72" y="23"/>
                  </a:cubicBezTo>
                  <a:cubicBezTo>
                    <a:pt x="53" y="8"/>
                    <a:pt x="27" y="23"/>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1" name="Google Shape;48501;p44"/>
            <p:cNvSpPr/>
            <p:nvPr/>
          </p:nvSpPr>
          <p:spPr>
            <a:xfrm>
              <a:off x="-5507194" y="-1863396"/>
              <a:ext cx="2149" cy="2053"/>
            </a:xfrm>
            <a:custGeom>
              <a:avLst/>
              <a:gdLst/>
              <a:ahLst/>
              <a:cxnLst/>
              <a:rect l="l" t="t" r="r" b="b"/>
              <a:pathLst>
                <a:path w="45" h="43" extrusionOk="0">
                  <a:moveTo>
                    <a:pt x="31" y="1"/>
                  </a:moveTo>
                  <a:cubicBezTo>
                    <a:pt x="8" y="5"/>
                    <a:pt x="0" y="12"/>
                    <a:pt x="4" y="23"/>
                  </a:cubicBezTo>
                  <a:cubicBezTo>
                    <a:pt x="4" y="38"/>
                    <a:pt x="12" y="42"/>
                    <a:pt x="22" y="42"/>
                  </a:cubicBezTo>
                  <a:lnTo>
                    <a:pt x="31" y="42"/>
                  </a:lnTo>
                  <a:cubicBezTo>
                    <a:pt x="41" y="42"/>
                    <a:pt x="45" y="31"/>
                    <a:pt x="45" y="20"/>
                  </a:cubicBezTo>
                  <a:cubicBezTo>
                    <a:pt x="45" y="9"/>
                    <a:pt x="38"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2" name="Google Shape;48502;p44"/>
            <p:cNvSpPr/>
            <p:nvPr/>
          </p:nvSpPr>
          <p:spPr>
            <a:xfrm>
              <a:off x="-5523286" y="-2063278"/>
              <a:ext cx="5253" cy="2006"/>
            </a:xfrm>
            <a:custGeom>
              <a:avLst/>
              <a:gdLst/>
              <a:ahLst/>
              <a:cxnLst/>
              <a:rect l="l" t="t" r="r" b="b"/>
              <a:pathLst>
                <a:path w="110" h="42" extrusionOk="0">
                  <a:moveTo>
                    <a:pt x="68" y="1"/>
                  </a:moveTo>
                  <a:cubicBezTo>
                    <a:pt x="42" y="1"/>
                    <a:pt x="23" y="20"/>
                    <a:pt x="1" y="37"/>
                  </a:cubicBezTo>
                  <a:cubicBezTo>
                    <a:pt x="4" y="42"/>
                    <a:pt x="4" y="42"/>
                    <a:pt x="9" y="42"/>
                  </a:cubicBezTo>
                  <a:cubicBezTo>
                    <a:pt x="27" y="42"/>
                    <a:pt x="42" y="34"/>
                    <a:pt x="61" y="27"/>
                  </a:cubicBezTo>
                  <a:cubicBezTo>
                    <a:pt x="76" y="23"/>
                    <a:pt x="90" y="15"/>
                    <a:pt x="109" y="15"/>
                  </a:cubicBezTo>
                  <a:cubicBezTo>
                    <a:pt x="94" y="4"/>
                    <a:pt x="83"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3" name="Google Shape;48503;p44"/>
            <p:cNvSpPr/>
            <p:nvPr/>
          </p:nvSpPr>
          <p:spPr>
            <a:xfrm>
              <a:off x="-5600211" y="-2131990"/>
              <a:ext cx="3104" cy="2388"/>
            </a:xfrm>
            <a:custGeom>
              <a:avLst/>
              <a:gdLst/>
              <a:ahLst/>
              <a:cxnLst/>
              <a:rect l="l" t="t" r="r" b="b"/>
              <a:pathLst>
                <a:path w="65" h="50" extrusionOk="0">
                  <a:moveTo>
                    <a:pt x="23" y="1"/>
                  </a:moveTo>
                  <a:cubicBezTo>
                    <a:pt x="16" y="1"/>
                    <a:pt x="8" y="4"/>
                    <a:pt x="0" y="8"/>
                  </a:cubicBezTo>
                  <a:cubicBezTo>
                    <a:pt x="16" y="19"/>
                    <a:pt x="23" y="49"/>
                    <a:pt x="38" y="49"/>
                  </a:cubicBezTo>
                  <a:cubicBezTo>
                    <a:pt x="45" y="49"/>
                    <a:pt x="57" y="41"/>
                    <a:pt x="64" y="19"/>
                  </a:cubicBezTo>
                  <a:cubicBezTo>
                    <a:pt x="50" y="15"/>
                    <a:pt x="38"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4" name="Google Shape;48504;p44"/>
            <p:cNvSpPr/>
            <p:nvPr/>
          </p:nvSpPr>
          <p:spPr>
            <a:xfrm>
              <a:off x="-5019762" y="-1767180"/>
              <a:ext cx="3677" cy="3104"/>
            </a:xfrm>
            <a:custGeom>
              <a:avLst/>
              <a:gdLst/>
              <a:ahLst/>
              <a:cxnLst/>
              <a:rect l="l" t="t" r="r" b="b"/>
              <a:pathLst>
                <a:path w="77" h="65" extrusionOk="0">
                  <a:moveTo>
                    <a:pt x="54" y="1"/>
                  </a:moveTo>
                  <a:cubicBezTo>
                    <a:pt x="42" y="1"/>
                    <a:pt x="35" y="4"/>
                    <a:pt x="31" y="20"/>
                  </a:cubicBezTo>
                  <a:cubicBezTo>
                    <a:pt x="23" y="31"/>
                    <a:pt x="16" y="46"/>
                    <a:pt x="1" y="49"/>
                  </a:cubicBezTo>
                  <a:cubicBezTo>
                    <a:pt x="5" y="61"/>
                    <a:pt x="12" y="64"/>
                    <a:pt x="16" y="64"/>
                  </a:cubicBezTo>
                  <a:cubicBezTo>
                    <a:pt x="28" y="64"/>
                    <a:pt x="35" y="54"/>
                    <a:pt x="38" y="46"/>
                  </a:cubicBezTo>
                  <a:cubicBezTo>
                    <a:pt x="50" y="31"/>
                    <a:pt x="57" y="12"/>
                    <a:pt x="76" y="12"/>
                  </a:cubicBezTo>
                  <a:cubicBezTo>
                    <a:pt x="68" y="4"/>
                    <a:pt x="61" y="1"/>
                    <a:pt x="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5" name="Google Shape;48505;p44"/>
            <p:cNvSpPr/>
            <p:nvPr/>
          </p:nvSpPr>
          <p:spPr>
            <a:xfrm>
              <a:off x="-5022962" y="-1672540"/>
              <a:ext cx="2388" cy="4679"/>
            </a:xfrm>
            <a:custGeom>
              <a:avLst/>
              <a:gdLst/>
              <a:ahLst/>
              <a:cxnLst/>
              <a:rect l="l" t="t" r="r" b="b"/>
              <a:pathLst>
                <a:path w="50" h="98" extrusionOk="0">
                  <a:moveTo>
                    <a:pt x="8" y="1"/>
                  </a:moveTo>
                  <a:cubicBezTo>
                    <a:pt x="16" y="34"/>
                    <a:pt x="5" y="63"/>
                    <a:pt x="0" y="97"/>
                  </a:cubicBezTo>
                  <a:cubicBezTo>
                    <a:pt x="50" y="68"/>
                    <a:pt x="31" y="34"/>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6" name="Google Shape;48506;p44"/>
            <p:cNvSpPr/>
            <p:nvPr/>
          </p:nvSpPr>
          <p:spPr>
            <a:xfrm>
              <a:off x="-5213198" y="-1936215"/>
              <a:ext cx="2531" cy="3629"/>
            </a:xfrm>
            <a:custGeom>
              <a:avLst/>
              <a:gdLst/>
              <a:ahLst/>
              <a:cxnLst/>
              <a:rect l="l" t="t" r="r" b="b"/>
              <a:pathLst>
                <a:path w="53" h="76" extrusionOk="0">
                  <a:moveTo>
                    <a:pt x="0" y="1"/>
                  </a:moveTo>
                  <a:cubicBezTo>
                    <a:pt x="11" y="28"/>
                    <a:pt x="23" y="54"/>
                    <a:pt x="37" y="76"/>
                  </a:cubicBezTo>
                  <a:cubicBezTo>
                    <a:pt x="52" y="72"/>
                    <a:pt x="52" y="57"/>
                    <a:pt x="52" y="45"/>
                  </a:cubicBezTo>
                  <a:cubicBezTo>
                    <a:pt x="41" y="28"/>
                    <a:pt x="33" y="9"/>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7" name="Google Shape;48507;p44"/>
            <p:cNvSpPr/>
            <p:nvPr/>
          </p:nvSpPr>
          <p:spPr>
            <a:xfrm>
              <a:off x="-5152889" y="-1898349"/>
              <a:ext cx="2722" cy="2865"/>
            </a:xfrm>
            <a:custGeom>
              <a:avLst/>
              <a:gdLst/>
              <a:ahLst/>
              <a:cxnLst/>
              <a:rect l="l" t="t" r="r" b="b"/>
              <a:pathLst>
                <a:path w="57" h="60" extrusionOk="0">
                  <a:moveTo>
                    <a:pt x="23" y="1"/>
                  </a:moveTo>
                  <a:cubicBezTo>
                    <a:pt x="19" y="20"/>
                    <a:pt x="0" y="37"/>
                    <a:pt x="19" y="56"/>
                  </a:cubicBezTo>
                  <a:cubicBezTo>
                    <a:pt x="23" y="60"/>
                    <a:pt x="26" y="60"/>
                    <a:pt x="30" y="60"/>
                  </a:cubicBezTo>
                  <a:cubicBezTo>
                    <a:pt x="38" y="60"/>
                    <a:pt x="49" y="49"/>
                    <a:pt x="57" y="46"/>
                  </a:cubicBezTo>
                  <a:cubicBezTo>
                    <a:pt x="49" y="30"/>
                    <a:pt x="45" y="8"/>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8" name="Google Shape;48508;p44"/>
            <p:cNvSpPr/>
            <p:nvPr/>
          </p:nvSpPr>
          <p:spPr>
            <a:xfrm>
              <a:off x="-5075630" y="-1689157"/>
              <a:ext cx="4011" cy="2197"/>
            </a:xfrm>
            <a:custGeom>
              <a:avLst/>
              <a:gdLst/>
              <a:ahLst/>
              <a:cxnLst/>
              <a:rect l="l" t="t" r="r" b="b"/>
              <a:pathLst>
                <a:path w="84" h="46" extrusionOk="0">
                  <a:moveTo>
                    <a:pt x="27" y="1"/>
                  </a:moveTo>
                  <a:cubicBezTo>
                    <a:pt x="20" y="1"/>
                    <a:pt x="12" y="8"/>
                    <a:pt x="1" y="19"/>
                  </a:cubicBezTo>
                  <a:lnTo>
                    <a:pt x="12" y="19"/>
                  </a:lnTo>
                  <a:cubicBezTo>
                    <a:pt x="35" y="19"/>
                    <a:pt x="49" y="42"/>
                    <a:pt x="68" y="45"/>
                  </a:cubicBezTo>
                  <a:cubicBezTo>
                    <a:pt x="80" y="38"/>
                    <a:pt x="83" y="23"/>
                    <a:pt x="68" y="19"/>
                  </a:cubicBezTo>
                  <a:cubicBezTo>
                    <a:pt x="57" y="12"/>
                    <a:pt x="42"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9" name="Google Shape;48509;p44"/>
            <p:cNvSpPr/>
            <p:nvPr/>
          </p:nvSpPr>
          <p:spPr>
            <a:xfrm>
              <a:off x="-5573949" y="-1999723"/>
              <a:ext cx="4679" cy="1671"/>
            </a:xfrm>
            <a:custGeom>
              <a:avLst/>
              <a:gdLst/>
              <a:ahLst/>
              <a:cxnLst/>
              <a:rect l="l" t="t" r="r" b="b"/>
              <a:pathLst>
                <a:path w="98" h="35" extrusionOk="0">
                  <a:moveTo>
                    <a:pt x="60" y="0"/>
                  </a:moveTo>
                  <a:cubicBezTo>
                    <a:pt x="38" y="0"/>
                    <a:pt x="19" y="19"/>
                    <a:pt x="0" y="34"/>
                  </a:cubicBezTo>
                  <a:cubicBezTo>
                    <a:pt x="33" y="30"/>
                    <a:pt x="64" y="26"/>
                    <a:pt x="97" y="26"/>
                  </a:cubicBezTo>
                  <a:cubicBezTo>
                    <a:pt x="83" y="7"/>
                    <a:pt x="71" y="0"/>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0" name="Google Shape;48510;p44"/>
            <p:cNvSpPr/>
            <p:nvPr/>
          </p:nvSpPr>
          <p:spPr>
            <a:xfrm>
              <a:off x="-5319776" y="-1937600"/>
              <a:ext cx="12893" cy="16808"/>
            </a:xfrm>
            <a:custGeom>
              <a:avLst/>
              <a:gdLst/>
              <a:ahLst/>
              <a:cxnLst/>
              <a:rect l="l" t="t" r="r" b="b"/>
              <a:pathLst>
                <a:path w="270" h="352" extrusionOk="0">
                  <a:moveTo>
                    <a:pt x="120" y="172"/>
                  </a:moveTo>
                  <a:cubicBezTo>
                    <a:pt x="120" y="172"/>
                    <a:pt x="135" y="176"/>
                    <a:pt x="135" y="183"/>
                  </a:cubicBezTo>
                  <a:cubicBezTo>
                    <a:pt x="143" y="209"/>
                    <a:pt x="127" y="221"/>
                    <a:pt x="101" y="231"/>
                  </a:cubicBezTo>
                  <a:cubicBezTo>
                    <a:pt x="90" y="205"/>
                    <a:pt x="105" y="187"/>
                    <a:pt x="120" y="172"/>
                  </a:cubicBezTo>
                  <a:close/>
                  <a:moveTo>
                    <a:pt x="127" y="0"/>
                  </a:moveTo>
                  <a:cubicBezTo>
                    <a:pt x="120" y="4"/>
                    <a:pt x="112" y="12"/>
                    <a:pt x="109" y="15"/>
                  </a:cubicBezTo>
                  <a:cubicBezTo>
                    <a:pt x="0" y="97"/>
                    <a:pt x="0" y="101"/>
                    <a:pt x="34" y="228"/>
                  </a:cubicBezTo>
                  <a:lnTo>
                    <a:pt x="38" y="228"/>
                  </a:lnTo>
                  <a:cubicBezTo>
                    <a:pt x="57" y="228"/>
                    <a:pt x="67" y="240"/>
                    <a:pt x="67" y="258"/>
                  </a:cubicBezTo>
                  <a:cubicBezTo>
                    <a:pt x="93" y="269"/>
                    <a:pt x="112" y="288"/>
                    <a:pt x="105" y="321"/>
                  </a:cubicBezTo>
                  <a:cubicBezTo>
                    <a:pt x="105" y="333"/>
                    <a:pt x="105" y="340"/>
                    <a:pt x="109" y="352"/>
                  </a:cubicBezTo>
                  <a:cubicBezTo>
                    <a:pt x="112" y="352"/>
                    <a:pt x="116" y="352"/>
                    <a:pt x="120" y="352"/>
                  </a:cubicBezTo>
                  <a:cubicBezTo>
                    <a:pt x="133" y="352"/>
                    <a:pt x="145" y="350"/>
                    <a:pt x="153" y="333"/>
                  </a:cubicBezTo>
                  <a:cubicBezTo>
                    <a:pt x="176" y="299"/>
                    <a:pt x="124" y="284"/>
                    <a:pt x="135" y="254"/>
                  </a:cubicBezTo>
                  <a:cubicBezTo>
                    <a:pt x="143" y="250"/>
                    <a:pt x="146" y="250"/>
                    <a:pt x="150" y="250"/>
                  </a:cubicBezTo>
                  <a:cubicBezTo>
                    <a:pt x="176" y="250"/>
                    <a:pt x="176" y="292"/>
                    <a:pt x="198" y="299"/>
                  </a:cubicBezTo>
                  <a:cubicBezTo>
                    <a:pt x="214" y="258"/>
                    <a:pt x="205" y="202"/>
                    <a:pt x="266" y="198"/>
                  </a:cubicBezTo>
                  <a:lnTo>
                    <a:pt x="269" y="195"/>
                  </a:lnTo>
                  <a:cubicBezTo>
                    <a:pt x="243" y="161"/>
                    <a:pt x="250" y="124"/>
                    <a:pt x="247" y="86"/>
                  </a:cubicBezTo>
                  <a:cubicBezTo>
                    <a:pt x="247" y="83"/>
                    <a:pt x="243" y="74"/>
                    <a:pt x="243" y="71"/>
                  </a:cubicBezTo>
                  <a:cubicBezTo>
                    <a:pt x="214" y="30"/>
                    <a:pt x="161" y="34"/>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1" name="Google Shape;48511;p44"/>
            <p:cNvSpPr/>
            <p:nvPr/>
          </p:nvSpPr>
          <p:spPr>
            <a:xfrm>
              <a:off x="-5316003" y="-1921890"/>
              <a:ext cx="16999" cy="11412"/>
            </a:xfrm>
            <a:custGeom>
              <a:avLst/>
              <a:gdLst/>
              <a:ahLst/>
              <a:cxnLst/>
              <a:rect l="l" t="t" r="r" b="b"/>
              <a:pathLst>
                <a:path w="356" h="239" extrusionOk="0">
                  <a:moveTo>
                    <a:pt x="314" y="0"/>
                  </a:moveTo>
                  <a:cubicBezTo>
                    <a:pt x="302" y="42"/>
                    <a:pt x="302" y="59"/>
                    <a:pt x="288" y="59"/>
                  </a:cubicBezTo>
                  <a:cubicBezTo>
                    <a:pt x="280" y="59"/>
                    <a:pt x="266" y="52"/>
                    <a:pt x="247" y="45"/>
                  </a:cubicBezTo>
                  <a:cubicBezTo>
                    <a:pt x="239" y="42"/>
                    <a:pt x="235" y="37"/>
                    <a:pt x="228" y="37"/>
                  </a:cubicBezTo>
                  <a:lnTo>
                    <a:pt x="221" y="37"/>
                  </a:lnTo>
                  <a:cubicBezTo>
                    <a:pt x="183" y="49"/>
                    <a:pt x="161" y="56"/>
                    <a:pt x="142" y="56"/>
                  </a:cubicBezTo>
                  <a:cubicBezTo>
                    <a:pt x="119" y="56"/>
                    <a:pt x="104" y="42"/>
                    <a:pt x="74" y="4"/>
                  </a:cubicBezTo>
                  <a:cubicBezTo>
                    <a:pt x="66" y="21"/>
                    <a:pt x="54" y="23"/>
                    <a:pt x="41" y="23"/>
                  </a:cubicBezTo>
                  <a:cubicBezTo>
                    <a:pt x="37" y="23"/>
                    <a:pt x="33" y="23"/>
                    <a:pt x="30" y="23"/>
                  </a:cubicBezTo>
                  <a:cubicBezTo>
                    <a:pt x="41" y="59"/>
                    <a:pt x="0" y="75"/>
                    <a:pt x="0" y="104"/>
                  </a:cubicBezTo>
                  <a:cubicBezTo>
                    <a:pt x="19" y="127"/>
                    <a:pt x="22" y="157"/>
                    <a:pt x="45" y="180"/>
                  </a:cubicBezTo>
                  <a:cubicBezTo>
                    <a:pt x="67" y="209"/>
                    <a:pt x="86" y="239"/>
                    <a:pt x="126" y="239"/>
                  </a:cubicBezTo>
                  <a:lnTo>
                    <a:pt x="138" y="239"/>
                  </a:lnTo>
                  <a:cubicBezTo>
                    <a:pt x="149" y="235"/>
                    <a:pt x="161" y="235"/>
                    <a:pt x="171" y="235"/>
                  </a:cubicBezTo>
                  <a:cubicBezTo>
                    <a:pt x="168" y="225"/>
                    <a:pt x="168" y="213"/>
                    <a:pt x="157" y="209"/>
                  </a:cubicBezTo>
                  <a:cubicBezTo>
                    <a:pt x="138" y="202"/>
                    <a:pt x="112" y="199"/>
                    <a:pt x="123" y="176"/>
                  </a:cubicBezTo>
                  <a:cubicBezTo>
                    <a:pt x="135" y="161"/>
                    <a:pt x="131" y="123"/>
                    <a:pt x="161" y="123"/>
                  </a:cubicBezTo>
                  <a:lnTo>
                    <a:pt x="164" y="123"/>
                  </a:lnTo>
                  <a:cubicBezTo>
                    <a:pt x="168" y="127"/>
                    <a:pt x="171" y="127"/>
                    <a:pt x="176" y="127"/>
                  </a:cubicBezTo>
                  <a:cubicBezTo>
                    <a:pt x="202" y="127"/>
                    <a:pt x="198" y="97"/>
                    <a:pt x="213" y="78"/>
                  </a:cubicBezTo>
                  <a:cubicBezTo>
                    <a:pt x="235" y="116"/>
                    <a:pt x="284" y="138"/>
                    <a:pt x="280" y="190"/>
                  </a:cubicBezTo>
                  <a:lnTo>
                    <a:pt x="280" y="199"/>
                  </a:lnTo>
                  <a:cubicBezTo>
                    <a:pt x="284" y="190"/>
                    <a:pt x="292" y="183"/>
                    <a:pt x="295" y="180"/>
                  </a:cubicBezTo>
                  <a:cubicBezTo>
                    <a:pt x="295" y="168"/>
                    <a:pt x="295" y="157"/>
                    <a:pt x="292" y="149"/>
                  </a:cubicBezTo>
                  <a:cubicBezTo>
                    <a:pt x="306" y="112"/>
                    <a:pt x="321" y="71"/>
                    <a:pt x="340" y="37"/>
                  </a:cubicBezTo>
                  <a:cubicBezTo>
                    <a:pt x="355" y="11"/>
                    <a:pt x="347" y="0"/>
                    <a:pt x="3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2" name="Google Shape;48512;p44"/>
            <p:cNvSpPr/>
            <p:nvPr/>
          </p:nvSpPr>
          <p:spPr>
            <a:xfrm>
              <a:off x="-5344415" y="-1904079"/>
              <a:ext cx="17715" cy="15423"/>
            </a:xfrm>
            <a:custGeom>
              <a:avLst/>
              <a:gdLst/>
              <a:ahLst/>
              <a:cxnLst/>
              <a:rect l="l" t="t" r="r" b="b"/>
              <a:pathLst>
                <a:path w="371" h="323" extrusionOk="0">
                  <a:moveTo>
                    <a:pt x="146" y="19"/>
                  </a:moveTo>
                  <a:cubicBezTo>
                    <a:pt x="150" y="19"/>
                    <a:pt x="157" y="19"/>
                    <a:pt x="161" y="23"/>
                  </a:cubicBezTo>
                  <a:cubicBezTo>
                    <a:pt x="191" y="27"/>
                    <a:pt x="224" y="42"/>
                    <a:pt x="250" y="61"/>
                  </a:cubicBezTo>
                  <a:cubicBezTo>
                    <a:pt x="273" y="76"/>
                    <a:pt x="303" y="95"/>
                    <a:pt x="288" y="131"/>
                  </a:cubicBezTo>
                  <a:cubicBezTo>
                    <a:pt x="281" y="154"/>
                    <a:pt x="273" y="188"/>
                    <a:pt x="243" y="188"/>
                  </a:cubicBezTo>
                  <a:lnTo>
                    <a:pt x="240" y="188"/>
                  </a:lnTo>
                  <a:cubicBezTo>
                    <a:pt x="210" y="184"/>
                    <a:pt x="176" y="169"/>
                    <a:pt x="165" y="131"/>
                  </a:cubicBezTo>
                  <a:lnTo>
                    <a:pt x="143" y="131"/>
                  </a:lnTo>
                  <a:cubicBezTo>
                    <a:pt x="135" y="131"/>
                    <a:pt x="131" y="131"/>
                    <a:pt x="128" y="128"/>
                  </a:cubicBezTo>
                  <a:cubicBezTo>
                    <a:pt x="102" y="113"/>
                    <a:pt x="60" y="102"/>
                    <a:pt x="76" y="64"/>
                  </a:cubicBezTo>
                  <a:cubicBezTo>
                    <a:pt x="86" y="35"/>
                    <a:pt x="112" y="19"/>
                    <a:pt x="146" y="19"/>
                  </a:cubicBezTo>
                  <a:close/>
                  <a:moveTo>
                    <a:pt x="311" y="202"/>
                  </a:moveTo>
                  <a:cubicBezTo>
                    <a:pt x="322" y="202"/>
                    <a:pt x="333" y="210"/>
                    <a:pt x="345" y="229"/>
                  </a:cubicBezTo>
                  <a:cubicBezTo>
                    <a:pt x="355" y="252"/>
                    <a:pt x="352" y="278"/>
                    <a:pt x="326" y="288"/>
                  </a:cubicBezTo>
                  <a:cubicBezTo>
                    <a:pt x="314" y="292"/>
                    <a:pt x="307" y="297"/>
                    <a:pt x="300" y="297"/>
                  </a:cubicBezTo>
                  <a:cubicBezTo>
                    <a:pt x="266" y="297"/>
                    <a:pt x="259" y="259"/>
                    <a:pt x="240" y="225"/>
                  </a:cubicBezTo>
                  <a:cubicBezTo>
                    <a:pt x="266" y="221"/>
                    <a:pt x="288" y="202"/>
                    <a:pt x="311" y="202"/>
                  </a:cubicBezTo>
                  <a:close/>
                  <a:moveTo>
                    <a:pt x="79" y="0"/>
                  </a:moveTo>
                  <a:cubicBezTo>
                    <a:pt x="38" y="0"/>
                    <a:pt x="31" y="45"/>
                    <a:pt x="12" y="72"/>
                  </a:cubicBezTo>
                  <a:cubicBezTo>
                    <a:pt x="0" y="95"/>
                    <a:pt x="34" y="113"/>
                    <a:pt x="60" y="121"/>
                  </a:cubicBezTo>
                  <a:cubicBezTo>
                    <a:pt x="79" y="128"/>
                    <a:pt x="90" y="140"/>
                    <a:pt x="105" y="150"/>
                  </a:cubicBezTo>
                  <a:cubicBezTo>
                    <a:pt x="161" y="192"/>
                    <a:pt x="202" y="252"/>
                    <a:pt x="259" y="297"/>
                  </a:cubicBezTo>
                  <a:cubicBezTo>
                    <a:pt x="273" y="311"/>
                    <a:pt x="292" y="323"/>
                    <a:pt x="311" y="323"/>
                  </a:cubicBezTo>
                  <a:cubicBezTo>
                    <a:pt x="318" y="323"/>
                    <a:pt x="326" y="319"/>
                    <a:pt x="333" y="319"/>
                  </a:cubicBezTo>
                  <a:cubicBezTo>
                    <a:pt x="359" y="307"/>
                    <a:pt x="363" y="281"/>
                    <a:pt x="367" y="252"/>
                  </a:cubicBezTo>
                  <a:cubicBezTo>
                    <a:pt x="371" y="214"/>
                    <a:pt x="355" y="184"/>
                    <a:pt x="348" y="150"/>
                  </a:cubicBezTo>
                  <a:cubicBezTo>
                    <a:pt x="348" y="109"/>
                    <a:pt x="352" y="109"/>
                    <a:pt x="322" y="87"/>
                  </a:cubicBezTo>
                  <a:cubicBezTo>
                    <a:pt x="307" y="79"/>
                    <a:pt x="292" y="72"/>
                    <a:pt x="288" y="57"/>
                  </a:cubicBezTo>
                  <a:cubicBezTo>
                    <a:pt x="269" y="12"/>
                    <a:pt x="240" y="0"/>
                    <a:pt x="206" y="0"/>
                  </a:cubicBezTo>
                  <a:cubicBezTo>
                    <a:pt x="195" y="0"/>
                    <a:pt x="183" y="0"/>
                    <a:pt x="172" y="5"/>
                  </a:cubicBezTo>
                  <a:cubicBezTo>
                    <a:pt x="157" y="5"/>
                    <a:pt x="143" y="9"/>
                    <a:pt x="131" y="9"/>
                  </a:cubicBezTo>
                  <a:cubicBezTo>
                    <a:pt x="116" y="9"/>
                    <a:pt x="105" y="5"/>
                    <a:pt x="93" y="5"/>
                  </a:cubicBezTo>
                  <a:cubicBezTo>
                    <a:pt x="90" y="0"/>
                    <a:pt x="83"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3" name="Google Shape;48513;p44"/>
            <p:cNvSpPr/>
            <p:nvPr/>
          </p:nvSpPr>
          <p:spPr>
            <a:xfrm>
              <a:off x="-5369054" y="-1935833"/>
              <a:ext cx="13800" cy="16999"/>
            </a:xfrm>
            <a:custGeom>
              <a:avLst/>
              <a:gdLst/>
              <a:ahLst/>
              <a:cxnLst/>
              <a:rect l="l" t="t" r="r" b="b"/>
              <a:pathLst>
                <a:path w="289" h="356" extrusionOk="0">
                  <a:moveTo>
                    <a:pt x="76" y="1"/>
                  </a:moveTo>
                  <a:cubicBezTo>
                    <a:pt x="64" y="1"/>
                    <a:pt x="57" y="4"/>
                    <a:pt x="45" y="11"/>
                  </a:cubicBezTo>
                  <a:cubicBezTo>
                    <a:pt x="16" y="42"/>
                    <a:pt x="0" y="217"/>
                    <a:pt x="26" y="247"/>
                  </a:cubicBezTo>
                  <a:cubicBezTo>
                    <a:pt x="31" y="255"/>
                    <a:pt x="38" y="258"/>
                    <a:pt x="45" y="258"/>
                  </a:cubicBezTo>
                  <a:cubicBezTo>
                    <a:pt x="90" y="266"/>
                    <a:pt x="109" y="296"/>
                    <a:pt x="124" y="334"/>
                  </a:cubicBezTo>
                  <a:cubicBezTo>
                    <a:pt x="131" y="348"/>
                    <a:pt x="138" y="356"/>
                    <a:pt x="147" y="356"/>
                  </a:cubicBezTo>
                  <a:cubicBezTo>
                    <a:pt x="154" y="356"/>
                    <a:pt x="165" y="348"/>
                    <a:pt x="176" y="329"/>
                  </a:cubicBezTo>
                  <a:cubicBezTo>
                    <a:pt x="199" y="289"/>
                    <a:pt x="202" y="244"/>
                    <a:pt x="206" y="194"/>
                  </a:cubicBezTo>
                  <a:cubicBezTo>
                    <a:pt x="199" y="194"/>
                    <a:pt x="195" y="199"/>
                    <a:pt x="191" y="199"/>
                  </a:cubicBezTo>
                  <a:cubicBezTo>
                    <a:pt x="188" y="247"/>
                    <a:pt x="128" y="225"/>
                    <a:pt x="116" y="262"/>
                  </a:cubicBezTo>
                  <a:cubicBezTo>
                    <a:pt x="60" y="213"/>
                    <a:pt x="42" y="158"/>
                    <a:pt x="71" y="109"/>
                  </a:cubicBezTo>
                  <a:cubicBezTo>
                    <a:pt x="64" y="94"/>
                    <a:pt x="42" y="79"/>
                    <a:pt x="71" y="60"/>
                  </a:cubicBezTo>
                  <a:cubicBezTo>
                    <a:pt x="86" y="53"/>
                    <a:pt x="102" y="49"/>
                    <a:pt x="116" y="49"/>
                  </a:cubicBezTo>
                  <a:cubicBezTo>
                    <a:pt x="135" y="49"/>
                    <a:pt x="150" y="53"/>
                    <a:pt x="161" y="60"/>
                  </a:cubicBezTo>
                  <a:cubicBezTo>
                    <a:pt x="183" y="79"/>
                    <a:pt x="217" y="94"/>
                    <a:pt x="217" y="132"/>
                  </a:cubicBezTo>
                  <a:cubicBezTo>
                    <a:pt x="243" y="127"/>
                    <a:pt x="278" y="135"/>
                    <a:pt x="281" y="98"/>
                  </a:cubicBezTo>
                  <a:cubicBezTo>
                    <a:pt x="288" y="56"/>
                    <a:pt x="251" y="64"/>
                    <a:pt x="228" y="53"/>
                  </a:cubicBezTo>
                  <a:cubicBezTo>
                    <a:pt x="188" y="34"/>
                    <a:pt x="143" y="23"/>
                    <a:pt x="98" y="4"/>
                  </a:cubicBezTo>
                  <a:cubicBezTo>
                    <a:pt x="90" y="4"/>
                    <a:pt x="83" y="1"/>
                    <a:pt x="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4" name="Google Shape;48514;p44"/>
            <p:cNvSpPr/>
            <p:nvPr/>
          </p:nvSpPr>
          <p:spPr>
            <a:xfrm>
              <a:off x="-5325649" y="-1959040"/>
              <a:ext cx="9120" cy="11078"/>
            </a:xfrm>
            <a:custGeom>
              <a:avLst/>
              <a:gdLst/>
              <a:ahLst/>
              <a:cxnLst/>
              <a:rect l="l" t="t" r="r" b="b"/>
              <a:pathLst>
                <a:path w="191" h="232" extrusionOk="0">
                  <a:moveTo>
                    <a:pt x="82" y="0"/>
                  </a:moveTo>
                  <a:cubicBezTo>
                    <a:pt x="49" y="4"/>
                    <a:pt x="0" y="61"/>
                    <a:pt x="0" y="97"/>
                  </a:cubicBezTo>
                  <a:cubicBezTo>
                    <a:pt x="0" y="150"/>
                    <a:pt x="78" y="232"/>
                    <a:pt x="127" y="232"/>
                  </a:cubicBezTo>
                  <a:cubicBezTo>
                    <a:pt x="145" y="232"/>
                    <a:pt x="190" y="150"/>
                    <a:pt x="190" y="109"/>
                  </a:cubicBezTo>
                  <a:cubicBezTo>
                    <a:pt x="190" y="79"/>
                    <a:pt x="116"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5" name="Google Shape;48515;p44"/>
            <p:cNvSpPr/>
            <p:nvPr/>
          </p:nvSpPr>
          <p:spPr>
            <a:xfrm>
              <a:off x="-5324264" y="-1939940"/>
              <a:ext cx="11508" cy="20246"/>
            </a:xfrm>
            <a:custGeom>
              <a:avLst/>
              <a:gdLst/>
              <a:ahLst/>
              <a:cxnLst/>
              <a:rect l="l" t="t" r="r" b="b"/>
              <a:pathLst>
                <a:path w="241" h="424" extrusionOk="0">
                  <a:moveTo>
                    <a:pt x="232" y="1"/>
                  </a:moveTo>
                  <a:lnTo>
                    <a:pt x="232" y="1"/>
                  </a:lnTo>
                  <a:cubicBezTo>
                    <a:pt x="195" y="42"/>
                    <a:pt x="135" y="53"/>
                    <a:pt x="102" y="106"/>
                  </a:cubicBezTo>
                  <a:cubicBezTo>
                    <a:pt x="75" y="146"/>
                    <a:pt x="8" y="158"/>
                    <a:pt x="12" y="225"/>
                  </a:cubicBezTo>
                  <a:lnTo>
                    <a:pt x="16" y="225"/>
                  </a:lnTo>
                  <a:cubicBezTo>
                    <a:pt x="49" y="225"/>
                    <a:pt x="46" y="251"/>
                    <a:pt x="46" y="273"/>
                  </a:cubicBezTo>
                  <a:cubicBezTo>
                    <a:pt x="46" y="303"/>
                    <a:pt x="23" y="303"/>
                    <a:pt x="1" y="307"/>
                  </a:cubicBezTo>
                  <a:cubicBezTo>
                    <a:pt x="87" y="341"/>
                    <a:pt x="87" y="341"/>
                    <a:pt x="125" y="423"/>
                  </a:cubicBezTo>
                  <a:cubicBezTo>
                    <a:pt x="125" y="370"/>
                    <a:pt x="180" y="397"/>
                    <a:pt x="199" y="370"/>
                  </a:cubicBezTo>
                  <a:cubicBezTo>
                    <a:pt x="206" y="337"/>
                    <a:pt x="187" y="318"/>
                    <a:pt x="161" y="307"/>
                  </a:cubicBezTo>
                  <a:cubicBezTo>
                    <a:pt x="154" y="322"/>
                    <a:pt x="142" y="325"/>
                    <a:pt x="135" y="325"/>
                  </a:cubicBezTo>
                  <a:cubicBezTo>
                    <a:pt x="128" y="325"/>
                    <a:pt x="116" y="322"/>
                    <a:pt x="109" y="315"/>
                  </a:cubicBezTo>
                  <a:cubicBezTo>
                    <a:pt x="94" y="296"/>
                    <a:pt x="128" y="292"/>
                    <a:pt x="128" y="277"/>
                  </a:cubicBezTo>
                  <a:cubicBezTo>
                    <a:pt x="94" y="150"/>
                    <a:pt x="94" y="146"/>
                    <a:pt x="203" y="64"/>
                  </a:cubicBezTo>
                  <a:cubicBezTo>
                    <a:pt x="206" y="61"/>
                    <a:pt x="214" y="53"/>
                    <a:pt x="221" y="49"/>
                  </a:cubicBezTo>
                  <a:cubicBezTo>
                    <a:pt x="240" y="38"/>
                    <a:pt x="232" y="19"/>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6" name="Google Shape;48516;p44"/>
            <p:cNvSpPr/>
            <p:nvPr/>
          </p:nvSpPr>
          <p:spPr>
            <a:xfrm>
              <a:off x="-5320683" y="-1897633"/>
              <a:ext cx="14182" cy="10553"/>
            </a:xfrm>
            <a:custGeom>
              <a:avLst/>
              <a:gdLst/>
              <a:ahLst/>
              <a:cxnLst/>
              <a:rect l="l" t="t" r="r" b="b"/>
              <a:pathLst>
                <a:path w="297" h="221" extrusionOk="0">
                  <a:moveTo>
                    <a:pt x="259" y="0"/>
                  </a:moveTo>
                  <a:cubicBezTo>
                    <a:pt x="233" y="0"/>
                    <a:pt x="207" y="5"/>
                    <a:pt x="184" y="5"/>
                  </a:cubicBezTo>
                  <a:lnTo>
                    <a:pt x="146" y="5"/>
                  </a:lnTo>
                  <a:cubicBezTo>
                    <a:pt x="41" y="5"/>
                    <a:pt x="0" y="53"/>
                    <a:pt x="15" y="165"/>
                  </a:cubicBezTo>
                  <a:cubicBezTo>
                    <a:pt x="19" y="202"/>
                    <a:pt x="34" y="221"/>
                    <a:pt x="67" y="221"/>
                  </a:cubicBezTo>
                  <a:lnTo>
                    <a:pt x="83" y="221"/>
                  </a:lnTo>
                  <a:cubicBezTo>
                    <a:pt x="31" y="184"/>
                    <a:pt x="27" y="131"/>
                    <a:pt x="31" y="79"/>
                  </a:cubicBezTo>
                  <a:cubicBezTo>
                    <a:pt x="34" y="64"/>
                    <a:pt x="45" y="64"/>
                    <a:pt x="53" y="60"/>
                  </a:cubicBezTo>
                  <a:cubicBezTo>
                    <a:pt x="67" y="44"/>
                    <a:pt x="84" y="42"/>
                    <a:pt x="102" y="42"/>
                  </a:cubicBezTo>
                  <a:cubicBezTo>
                    <a:pt x="107" y="42"/>
                    <a:pt x="113" y="42"/>
                    <a:pt x="118" y="42"/>
                  </a:cubicBezTo>
                  <a:cubicBezTo>
                    <a:pt x="124" y="42"/>
                    <a:pt x="129" y="42"/>
                    <a:pt x="135" y="41"/>
                  </a:cubicBezTo>
                  <a:cubicBezTo>
                    <a:pt x="143" y="34"/>
                    <a:pt x="150" y="31"/>
                    <a:pt x="162" y="31"/>
                  </a:cubicBezTo>
                  <a:cubicBezTo>
                    <a:pt x="172" y="31"/>
                    <a:pt x="188" y="38"/>
                    <a:pt x="198" y="49"/>
                  </a:cubicBezTo>
                  <a:cubicBezTo>
                    <a:pt x="210" y="41"/>
                    <a:pt x="229" y="27"/>
                    <a:pt x="236" y="27"/>
                  </a:cubicBezTo>
                  <a:cubicBezTo>
                    <a:pt x="259" y="41"/>
                    <a:pt x="240" y="57"/>
                    <a:pt x="236" y="75"/>
                  </a:cubicBezTo>
                  <a:cubicBezTo>
                    <a:pt x="233" y="79"/>
                    <a:pt x="236" y="90"/>
                    <a:pt x="233" y="98"/>
                  </a:cubicBezTo>
                  <a:cubicBezTo>
                    <a:pt x="247" y="101"/>
                    <a:pt x="243" y="105"/>
                    <a:pt x="233" y="112"/>
                  </a:cubicBezTo>
                  <a:cubicBezTo>
                    <a:pt x="236" y="117"/>
                    <a:pt x="236" y="124"/>
                    <a:pt x="236" y="127"/>
                  </a:cubicBezTo>
                  <a:cubicBezTo>
                    <a:pt x="285" y="109"/>
                    <a:pt x="266" y="57"/>
                    <a:pt x="288" y="22"/>
                  </a:cubicBezTo>
                  <a:cubicBezTo>
                    <a:pt x="296" y="12"/>
                    <a:pt x="277" y="0"/>
                    <a:pt x="2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7" name="Google Shape;48517;p44"/>
            <p:cNvSpPr/>
            <p:nvPr/>
          </p:nvSpPr>
          <p:spPr>
            <a:xfrm>
              <a:off x="-5318152" y="-1895675"/>
              <a:ext cx="8786" cy="8261"/>
            </a:xfrm>
            <a:custGeom>
              <a:avLst/>
              <a:gdLst/>
              <a:ahLst/>
              <a:cxnLst/>
              <a:rect l="l" t="t" r="r" b="b"/>
              <a:pathLst>
                <a:path w="184" h="173" extrusionOk="0">
                  <a:moveTo>
                    <a:pt x="82" y="0"/>
                  </a:moveTo>
                  <a:lnTo>
                    <a:pt x="82" y="0"/>
                  </a:lnTo>
                  <a:cubicBezTo>
                    <a:pt x="76" y="1"/>
                    <a:pt x="71" y="1"/>
                    <a:pt x="65" y="1"/>
                  </a:cubicBezTo>
                  <a:cubicBezTo>
                    <a:pt x="60" y="1"/>
                    <a:pt x="54" y="1"/>
                    <a:pt x="49" y="1"/>
                  </a:cubicBezTo>
                  <a:cubicBezTo>
                    <a:pt x="31" y="1"/>
                    <a:pt x="14" y="3"/>
                    <a:pt x="0" y="19"/>
                  </a:cubicBezTo>
                  <a:lnTo>
                    <a:pt x="4" y="19"/>
                  </a:lnTo>
                  <a:cubicBezTo>
                    <a:pt x="45" y="19"/>
                    <a:pt x="52" y="60"/>
                    <a:pt x="49" y="79"/>
                  </a:cubicBezTo>
                  <a:cubicBezTo>
                    <a:pt x="37" y="135"/>
                    <a:pt x="67" y="147"/>
                    <a:pt x="109" y="157"/>
                  </a:cubicBezTo>
                  <a:lnTo>
                    <a:pt x="109" y="173"/>
                  </a:lnTo>
                  <a:cubicBezTo>
                    <a:pt x="127" y="165"/>
                    <a:pt x="142" y="157"/>
                    <a:pt x="157" y="154"/>
                  </a:cubicBezTo>
                  <a:cubicBezTo>
                    <a:pt x="164" y="131"/>
                    <a:pt x="176" y="109"/>
                    <a:pt x="183" y="86"/>
                  </a:cubicBezTo>
                  <a:cubicBezTo>
                    <a:pt x="183" y="83"/>
                    <a:pt x="183" y="76"/>
                    <a:pt x="180" y="71"/>
                  </a:cubicBezTo>
                  <a:lnTo>
                    <a:pt x="154" y="71"/>
                  </a:lnTo>
                  <a:cubicBezTo>
                    <a:pt x="131" y="71"/>
                    <a:pt x="112" y="64"/>
                    <a:pt x="116" y="26"/>
                  </a:cubicBezTo>
                  <a:cubicBezTo>
                    <a:pt x="116" y="16"/>
                    <a:pt x="78" y="31"/>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8" name="Google Shape;48518;p44"/>
            <p:cNvSpPr/>
            <p:nvPr/>
          </p:nvSpPr>
          <p:spPr>
            <a:xfrm>
              <a:off x="-5346181" y="-1947102"/>
              <a:ext cx="6255" cy="6494"/>
            </a:xfrm>
            <a:custGeom>
              <a:avLst/>
              <a:gdLst/>
              <a:ahLst/>
              <a:cxnLst/>
              <a:rect l="l" t="t" r="r" b="b"/>
              <a:pathLst>
                <a:path w="131" h="136" extrusionOk="0">
                  <a:moveTo>
                    <a:pt x="86" y="1"/>
                  </a:moveTo>
                  <a:cubicBezTo>
                    <a:pt x="49" y="1"/>
                    <a:pt x="26" y="38"/>
                    <a:pt x="0" y="61"/>
                  </a:cubicBezTo>
                  <a:cubicBezTo>
                    <a:pt x="0" y="72"/>
                    <a:pt x="4" y="83"/>
                    <a:pt x="4" y="90"/>
                  </a:cubicBezTo>
                  <a:cubicBezTo>
                    <a:pt x="23" y="109"/>
                    <a:pt x="41" y="128"/>
                    <a:pt x="71" y="135"/>
                  </a:cubicBezTo>
                  <a:cubicBezTo>
                    <a:pt x="101" y="132"/>
                    <a:pt x="116" y="109"/>
                    <a:pt x="130" y="83"/>
                  </a:cubicBezTo>
                  <a:cubicBezTo>
                    <a:pt x="127" y="49"/>
                    <a:pt x="120" y="9"/>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9" name="Google Shape;48519;p44"/>
            <p:cNvSpPr/>
            <p:nvPr/>
          </p:nvSpPr>
          <p:spPr>
            <a:xfrm>
              <a:off x="-5319394" y="-1894768"/>
              <a:ext cx="6446" cy="8452"/>
            </a:xfrm>
            <a:custGeom>
              <a:avLst/>
              <a:gdLst/>
              <a:ahLst/>
              <a:cxnLst/>
              <a:rect l="l" t="t" r="r" b="b"/>
              <a:pathLst>
                <a:path w="135" h="177" extrusionOk="0">
                  <a:moveTo>
                    <a:pt x="26" y="0"/>
                  </a:moveTo>
                  <a:cubicBezTo>
                    <a:pt x="18" y="4"/>
                    <a:pt x="7" y="4"/>
                    <a:pt x="4" y="19"/>
                  </a:cubicBezTo>
                  <a:cubicBezTo>
                    <a:pt x="0" y="71"/>
                    <a:pt x="4" y="124"/>
                    <a:pt x="56" y="161"/>
                  </a:cubicBezTo>
                  <a:cubicBezTo>
                    <a:pt x="63" y="172"/>
                    <a:pt x="75" y="172"/>
                    <a:pt x="82" y="172"/>
                  </a:cubicBezTo>
                  <a:lnTo>
                    <a:pt x="104" y="172"/>
                  </a:lnTo>
                  <a:cubicBezTo>
                    <a:pt x="119" y="169"/>
                    <a:pt x="130" y="169"/>
                    <a:pt x="135" y="154"/>
                  </a:cubicBezTo>
                  <a:lnTo>
                    <a:pt x="135" y="138"/>
                  </a:lnTo>
                  <a:cubicBezTo>
                    <a:pt x="93" y="128"/>
                    <a:pt x="63" y="116"/>
                    <a:pt x="75" y="60"/>
                  </a:cubicBezTo>
                  <a:cubicBezTo>
                    <a:pt x="78" y="41"/>
                    <a:pt x="71" y="0"/>
                    <a:pt x="30" y="0"/>
                  </a:cubicBezTo>
                  <a:close/>
                  <a:moveTo>
                    <a:pt x="105" y="173"/>
                  </a:moveTo>
                  <a:lnTo>
                    <a:pt x="105" y="173"/>
                  </a:lnTo>
                  <a:cubicBezTo>
                    <a:pt x="112" y="176"/>
                    <a:pt x="119" y="176"/>
                    <a:pt x="123" y="176"/>
                  </a:cubicBezTo>
                  <a:lnTo>
                    <a:pt x="127" y="176"/>
                  </a:lnTo>
                  <a:cubicBezTo>
                    <a:pt x="120" y="176"/>
                    <a:pt x="112" y="176"/>
                    <a:pt x="105" y="17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0" name="Google Shape;48520;p44"/>
            <p:cNvSpPr/>
            <p:nvPr/>
          </p:nvSpPr>
          <p:spPr>
            <a:xfrm>
              <a:off x="-5357976" y="-1908711"/>
              <a:ext cx="9311" cy="4345"/>
            </a:xfrm>
            <a:custGeom>
              <a:avLst/>
              <a:gdLst/>
              <a:ahLst/>
              <a:cxnLst/>
              <a:rect l="l" t="t" r="r" b="b"/>
              <a:pathLst>
                <a:path w="195" h="91" extrusionOk="0">
                  <a:moveTo>
                    <a:pt x="82" y="1"/>
                  </a:moveTo>
                  <a:cubicBezTo>
                    <a:pt x="53" y="4"/>
                    <a:pt x="34" y="30"/>
                    <a:pt x="15" y="49"/>
                  </a:cubicBezTo>
                  <a:cubicBezTo>
                    <a:pt x="1" y="61"/>
                    <a:pt x="8" y="83"/>
                    <a:pt x="27" y="83"/>
                  </a:cubicBezTo>
                  <a:lnTo>
                    <a:pt x="46" y="83"/>
                  </a:lnTo>
                  <a:cubicBezTo>
                    <a:pt x="82" y="83"/>
                    <a:pt x="120" y="87"/>
                    <a:pt x="158" y="90"/>
                  </a:cubicBezTo>
                  <a:lnTo>
                    <a:pt x="161" y="90"/>
                  </a:lnTo>
                  <a:cubicBezTo>
                    <a:pt x="172" y="90"/>
                    <a:pt x="184" y="83"/>
                    <a:pt x="191" y="68"/>
                  </a:cubicBezTo>
                  <a:cubicBezTo>
                    <a:pt x="194" y="61"/>
                    <a:pt x="194" y="49"/>
                    <a:pt x="187" y="49"/>
                  </a:cubicBezTo>
                  <a:cubicBezTo>
                    <a:pt x="146" y="45"/>
                    <a:pt x="124"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1" name="Google Shape;48521;p44"/>
            <p:cNvSpPr/>
            <p:nvPr/>
          </p:nvSpPr>
          <p:spPr>
            <a:xfrm>
              <a:off x="-5308172" y="-1933493"/>
              <a:ext cx="8929" cy="5539"/>
            </a:xfrm>
            <a:custGeom>
              <a:avLst/>
              <a:gdLst/>
              <a:ahLst/>
              <a:cxnLst/>
              <a:rect l="l" t="t" r="r" b="b"/>
              <a:pathLst>
                <a:path w="187" h="116" extrusionOk="0">
                  <a:moveTo>
                    <a:pt x="4" y="0"/>
                  </a:moveTo>
                  <a:cubicBezTo>
                    <a:pt x="7" y="38"/>
                    <a:pt x="0" y="75"/>
                    <a:pt x="26" y="109"/>
                  </a:cubicBezTo>
                  <a:lnTo>
                    <a:pt x="26" y="112"/>
                  </a:lnTo>
                  <a:cubicBezTo>
                    <a:pt x="45" y="109"/>
                    <a:pt x="67" y="109"/>
                    <a:pt x="86" y="109"/>
                  </a:cubicBezTo>
                  <a:cubicBezTo>
                    <a:pt x="120" y="109"/>
                    <a:pt x="154" y="109"/>
                    <a:pt x="183" y="116"/>
                  </a:cubicBezTo>
                  <a:cubicBezTo>
                    <a:pt x="187" y="116"/>
                    <a:pt x="187" y="116"/>
                    <a:pt x="187" y="112"/>
                  </a:cubicBezTo>
                  <a:cubicBezTo>
                    <a:pt x="164" y="90"/>
                    <a:pt x="154" y="56"/>
                    <a:pt x="112" y="52"/>
                  </a:cubicBezTo>
                  <a:cubicBezTo>
                    <a:pt x="71" y="49"/>
                    <a:pt x="38" y="26"/>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2" name="Google Shape;48522;p44"/>
            <p:cNvSpPr/>
            <p:nvPr/>
          </p:nvSpPr>
          <p:spPr>
            <a:xfrm>
              <a:off x="-5313186" y="-1941181"/>
              <a:ext cx="10218" cy="6112"/>
            </a:xfrm>
            <a:custGeom>
              <a:avLst/>
              <a:gdLst/>
              <a:ahLst/>
              <a:cxnLst/>
              <a:rect l="l" t="t" r="r" b="b"/>
              <a:pathLst>
                <a:path w="214" h="128" extrusionOk="0">
                  <a:moveTo>
                    <a:pt x="86" y="1"/>
                  </a:moveTo>
                  <a:cubicBezTo>
                    <a:pt x="60" y="1"/>
                    <a:pt x="31" y="11"/>
                    <a:pt x="0" y="27"/>
                  </a:cubicBezTo>
                  <a:cubicBezTo>
                    <a:pt x="53" y="45"/>
                    <a:pt x="124" y="45"/>
                    <a:pt x="120" y="127"/>
                  </a:cubicBezTo>
                  <a:cubicBezTo>
                    <a:pt x="131" y="94"/>
                    <a:pt x="150" y="64"/>
                    <a:pt x="195" y="64"/>
                  </a:cubicBezTo>
                  <a:lnTo>
                    <a:pt x="214" y="64"/>
                  </a:lnTo>
                  <a:cubicBezTo>
                    <a:pt x="172" y="23"/>
                    <a:pt x="128"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3" name="Google Shape;48523;p44"/>
            <p:cNvSpPr/>
            <p:nvPr/>
          </p:nvSpPr>
          <p:spPr>
            <a:xfrm>
              <a:off x="-5358883" y="-1917449"/>
              <a:ext cx="5014" cy="5730"/>
            </a:xfrm>
            <a:custGeom>
              <a:avLst/>
              <a:gdLst/>
              <a:ahLst/>
              <a:cxnLst/>
              <a:rect l="l" t="t" r="r" b="b"/>
              <a:pathLst>
                <a:path w="105" h="120" extrusionOk="0">
                  <a:moveTo>
                    <a:pt x="46" y="1"/>
                  </a:moveTo>
                  <a:cubicBezTo>
                    <a:pt x="12" y="8"/>
                    <a:pt x="1" y="38"/>
                    <a:pt x="1" y="64"/>
                  </a:cubicBezTo>
                  <a:cubicBezTo>
                    <a:pt x="4" y="87"/>
                    <a:pt x="15" y="120"/>
                    <a:pt x="46" y="120"/>
                  </a:cubicBezTo>
                  <a:lnTo>
                    <a:pt x="56" y="120"/>
                  </a:lnTo>
                  <a:cubicBezTo>
                    <a:pt x="87" y="113"/>
                    <a:pt x="105" y="87"/>
                    <a:pt x="101" y="56"/>
                  </a:cubicBezTo>
                  <a:cubicBezTo>
                    <a:pt x="98" y="27"/>
                    <a:pt x="82"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4" name="Google Shape;48524;p44"/>
            <p:cNvSpPr/>
            <p:nvPr/>
          </p:nvSpPr>
          <p:spPr>
            <a:xfrm>
              <a:off x="-5350288" y="-1942805"/>
              <a:ext cx="7544" cy="7353"/>
            </a:xfrm>
            <a:custGeom>
              <a:avLst/>
              <a:gdLst/>
              <a:ahLst/>
              <a:cxnLst/>
              <a:rect l="l" t="t" r="r" b="b"/>
              <a:pathLst>
                <a:path w="158" h="154" extrusionOk="0">
                  <a:moveTo>
                    <a:pt x="90" y="0"/>
                  </a:moveTo>
                  <a:cubicBezTo>
                    <a:pt x="71" y="23"/>
                    <a:pt x="37" y="31"/>
                    <a:pt x="37" y="68"/>
                  </a:cubicBezTo>
                  <a:cubicBezTo>
                    <a:pt x="37" y="83"/>
                    <a:pt x="15" y="87"/>
                    <a:pt x="0" y="87"/>
                  </a:cubicBezTo>
                  <a:lnTo>
                    <a:pt x="0" y="90"/>
                  </a:lnTo>
                  <a:cubicBezTo>
                    <a:pt x="15" y="109"/>
                    <a:pt x="19" y="131"/>
                    <a:pt x="4" y="150"/>
                  </a:cubicBezTo>
                  <a:lnTo>
                    <a:pt x="4" y="154"/>
                  </a:lnTo>
                  <a:cubicBezTo>
                    <a:pt x="37" y="150"/>
                    <a:pt x="75" y="154"/>
                    <a:pt x="78" y="113"/>
                  </a:cubicBezTo>
                  <a:cubicBezTo>
                    <a:pt x="90" y="68"/>
                    <a:pt x="120" y="53"/>
                    <a:pt x="157" y="45"/>
                  </a:cubicBezTo>
                  <a:cubicBezTo>
                    <a:pt x="127" y="38"/>
                    <a:pt x="109"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5" name="Google Shape;48525;p44"/>
            <p:cNvSpPr/>
            <p:nvPr/>
          </p:nvSpPr>
          <p:spPr>
            <a:xfrm>
              <a:off x="-5313711" y="-1939940"/>
              <a:ext cx="6494" cy="5730"/>
            </a:xfrm>
            <a:custGeom>
              <a:avLst/>
              <a:gdLst/>
              <a:ahLst/>
              <a:cxnLst/>
              <a:rect l="l" t="t" r="r" b="b"/>
              <a:pathLst>
                <a:path w="136" h="120" extrusionOk="0">
                  <a:moveTo>
                    <a:pt x="11" y="1"/>
                  </a:moveTo>
                  <a:cubicBezTo>
                    <a:pt x="11" y="19"/>
                    <a:pt x="19" y="38"/>
                    <a:pt x="0" y="49"/>
                  </a:cubicBezTo>
                  <a:cubicBezTo>
                    <a:pt x="34" y="83"/>
                    <a:pt x="87" y="79"/>
                    <a:pt x="116" y="120"/>
                  </a:cubicBezTo>
                  <a:cubicBezTo>
                    <a:pt x="120" y="113"/>
                    <a:pt x="128" y="109"/>
                    <a:pt x="131" y="101"/>
                  </a:cubicBezTo>
                  <a:cubicBezTo>
                    <a:pt x="135" y="19"/>
                    <a:pt x="64" y="19"/>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6" name="Google Shape;48526;p44"/>
            <p:cNvSpPr/>
            <p:nvPr/>
          </p:nvSpPr>
          <p:spPr>
            <a:xfrm>
              <a:off x="-5299434" y="-1928145"/>
              <a:ext cx="6112" cy="10553"/>
            </a:xfrm>
            <a:custGeom>
              <a:avLst/>
              <a:gdLst/>
              <a:ahLst/>
              <a:cxnLst/>
              <a:rect l="l" t="t" r="r" b="b"/>
              <a:pathLst>
                <a:path w="128" h="221" extrusionOk="0">
                  <a:moveTo>
                    <a:pt x="4" y="0"/>
                  </a:moveTo>
                  <a:lnTo>
                    <a:pt x="0" y="4"/>
                  </a:lnTo>
                  <a:lnTo>
                    <a:pt x="4" y="11"/>
                  </a:lnTo>
                  <a:lnTo>
                    <a:pt x="4" y="19"/>
                  </a:lnTo>
                  <a:cubicBezTo>
                    <a:pt x="12" y="26"/>
                    <a:pt x="15" y="38"/>
                    <a:pt x="23" y="49"/>
                  </a:cubicBezTo>
                  <a:cubicBezTo>
                    <a:pt x="64" y="90"/>
                    <a:pt x="79" y="142"/>
                    <a:pt x="60" y="190"/>
                  </a:cubicBezTo>
                  <a:cubicBezTo>
                    <a:pt x="57" y="199"/>
                    <a:pt x="64" y="209"/>
                    <a:pt x="64" y="221"/>
                  </a:cubicBezTo>
                  <a:lnTo>
                    <a:pt x="67" y="221"/>
                  </a:lnTo>
                  <a:cubicBezTo>
                    <a:pt x="79" y="195"/>
                    <a:pt x="128" y="183"/>
                    <a:pt x="120" y="164"/>
                  </a:cubicBezTo>
                  <a:cubicBezTo>
                    <a:pt x="90" y="105"/>
                    <a:pt x="90" y="19"/>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7" name="Google Shape;48527;p44"/>
            <p:cNvSpPr/>
            <p:nvPr/>
          </p:nvSpPr>
          <p:spPr>
            <a:xfrm>
              <a:off x="-5367096" y="-1933493"/>
              <a:ext cx="8452" cy="4823"/>
            </a:xfrm>
            <a:custGeom>
              <a:avLst/>
              <a:gdLst/>
              <a:ahLst/>
              <a:cxnLst/>
              <a:rect l="l" t="t" r="r" b="b"/>
              <a:pathLst>
                <a:path w="177" h="101" extrusionOk="0">
                  <a:moveTo>
                    <a:pt x="75" y="0"/>
                  </a:moveTo>
                  <a:cubicBezTo>
                    <a:pt x="61" y="0"/>
                    <a:pt x="45" y="4"/>
                    <a:pt x="30" y="11"/>
                  </a:cubicBezTo>
                  <a:cubicBezTo>
                    <a:pt x="1" y="30"/>
                    <a:pt x="23" y="45"/>
                    <a:pt x="30" y="60"/>
                  </a:cubicBezTo>
                  <a:cubicBezTo>
                    <a:pt x="35" y="64"/>
                    <a:pt x="35" y="64"/>
                    <a:pt x="38" y="64"/>
                  </a:cubicBezTo>
                  <a:cubicBezTo>
                    <a:pt x="64" y="64"/>
                    <a:pt x="75" y="38"/>
                    <a:pt x="94" y="30"/>
                  </a:cubicBezTo>
                  <a:cubicBezTo>
                    <a:pt x="128" y="45"/>
                    <a:pt x="116" y="101"/>
                    <a:pt x="161" y="101"/>
                  </a:cubicBezTo>
                  <a:cubicBezTo>
                    <a:pt x="169" y="93"/>
                    <a:pt x="173" y="90"/>
                    <a:pt x="176" y="83"/>
                  </a:cubicBezTo>
                  <a:cubicBezTo>
                    <a:pt x="176" y="45"/>
                    <a:pt x="142" y="30"/>
                    <a:pt x="120" y="11"/>
                  </a:cubicBezTo>
                  <a:cubicBezTo>
                    <a:pt x="109" y="4"/>
                    <a:pt x="94"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8" name="Google Shape;48528;p44"/>
            <p:cNvSpPr/>
            <p:nvPr/>
          </p:nvSpPr>
          <p:spPr>
            <a:xfrm>
              <a:off x="-5354394" y="-1939749"/>
              <a:ext cx="4679" cy="6637"/>
            </a:xfrm>
            <a:custGeom>
              <a:avLst/>
              <a:gdLst/>
              <a:ahLst/>
              <a:cxnLst/>
              <a:rect l="l" t="t" r="r" b="b"/>
              <a:pathLst>
                <a:path w="98" h="139" extrusionOk="0">
                  <a:moveTo>
                    <a:pt x="56" y="0"/>
                  </a:moveTo>
                  <a:cubicBezTo>
                    <a:pt x="49" y="0"/>
                    <a:pt x="41" y="7"/>
                    <a:pt x="33" y="26"/>
                  </a:cubicBezTo>
                  <a:cubicBezTo>
                    <a:pt x="26" y="41"/>
                    <a:pt x="23" y="60"/>
                    <a:pt x="19" y="79"/>
                  </a:cubicBezTo>
                  <a:cubicBezTo>
                    <a:pt x="11" y="105"/>
                    <a:pt x="0" y="135"/>
                    <a:pt x="41" y="138"/>
                  </a:cubicBezTo>
                  <a:lnTo>
                    <a:pt x="52" y="138"/>
                  </a:lnTo>
                  <a:cubicBezTo>
                    <a:pt x="83" y="138"/>
                    <a:pt x="97" y="124"/>
                    <a:pt x="90" y="90"/>
                  </a:cubicBezTo>
                  <a:lnTo>
                    <a:pt x="86" y="90"/>
                  </a:lnTo>
                  <a:cubicBezTo>
                    <a:pt x="64" y="90"/>
                    <a:pt x="52" y="71"/>
                    <a:pt x="49" y="52"/>
                  </a:cubicBezTo>
                  <a:cubicBezTo>
                    <a:pt x="49" y="30"/>
                    <a:pt x="67" y="26"/>
                    <a:pt x="86" y="26"/>
                  </a:cubicBezTo>
                  <a:lnTo>
                    <a:pt x="86" y="23"/>
                  </a:lnTo>
                  <a:cubicBezTo>
                    <a:pt x="75" y="12"/>
                    <a:pt x="67"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9" name="Google Shape;48529;p44"/>
            <p:cNvSpPr/>
            <p:nvPr/>
          </p:nvSpPr>
          <p:spPr>
            <a:xfrm>
              <a:off x="-5309414" y="-1912818"/>
              <a:ext cx="6781" cy="5587"/>
            </a:xfrm>
            <a:custGeom>
              <a:avLst/>
              <a:gdLst/>
              <a:ahLst/>
              <a:cxnLst/>
              <a:rect l="l" t="t" r="r" b="b"/>
              <a:pathLst>
                <a:path w="142" h="117" extrusionOk="0">
                  <a:moveTo>
                    <a:pt x="142" y="0"/>
                  </a:moveTo>
                  <a:cubicBezTo>
                    <a:pt x="109" y="4"/>
                    <a:pt x="90" y="49"/>
                    <a:pt x="52" y="49"/>
                  </a:cubicBezTo>
                  <a:cubicBezTo>
                    <a:pt x="49" y="49"/>
                    <a:pt x="41" y="49"/>
                    <a:pt x="33" y="45"/>
                  </a:cubicBezTo>
                  <a:cubicBezTo>
                    <a:pt x="23" y="45"/>
                    <a:pt x="11" y="45"/>
                    <a:pt x="0" y="49"/>
                  </a:cubicBezTo>
                  <a:cubicBezTo>
                    <a:pt x="15" y="68"/>
                    <a:pt x="30" y="87"/>
                    <a:pt x="45" y="105"/>
                  </a:cubicBezTo>
                  <a:cubicBezTo>
                    <a:pt x="52" y="113"/>
                    <a:pt x="60" y="116"/>
                    <a:pt x="67" y="116"/>
                  </a:cubicBezTo>
                  <a:cubicBezTo>
                    <a:pt x="75" y="116"/>
                    <a:pt x="78" y="116"/>
                    <a:pt x="83" y="105"/>
                  </a:cubicBezTo>
                  <a:cubicBezTo>
                    <a:pt x="97" y="71"/>
                    <a:pt x="142" y="53"/>
                    <a:pt x="142" y="9"/>
                  </a:cubicBezTo>
                  <a:lnTo>
                    <a:pt x="14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0" name="Google Shape;48530;p44"/>
            <p:cNvSpPr/>
            <p:nvPr/>
          </p:nvSpPr>
          <p:spPr>
            <a:xfrm>
              <a:off x="-5336011" y="-1933875"/>
              <a:ext cx="4489" cy="3820"/>
            </a:xfrm>
            <a:custGeom>
              <a:avLst/>
              <a:gdLst/>
              <a:ahLst/>
              <a:cxnLst/>
              <a:rect l="l" t="t" r="r" b="b"/>
              <a:pathLst>
                <a:path w="94" h="80" extrusionOk="0">
                  <a:moveTo>
                    <a:pt x="57" y="1"/>
                  </a:moveTo>
                  <a:cubicBezTo>
                    <a:pt x="30" y="5"/>
                    <a:pt x="7" y="8"/>
                    <a:pt x="0" y="38"/>
                  </a:cubicBezTo>
                  <a:cubicBezTo>
                    <a:pt x="7" y="60"/>
                    <a:pt x="26" y="75"/>
                    <a:pt x="48" y="79"/>
                  </a:cubicBezTo>
                  <a:lnTo>
                    <a:pt x="57" y="79"/>
                  </a:lnTo>
                  <a:cubicBezTo>
                    <a:pt x="83" y="79"/>
                    <a:pt x="86" y="53"/>
                    <a:pt x="90" y="31"/>
                  </a:cubicBezTo>
                  <a:cubicBezTo>
                    <a:pt x="93" y="8"/>
                    <a:pt x="79"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1" name="Google Shape;48531;p44"/>
            <p:cNvSpPr/>
            <p:nvPr/>
          </p:nvSpPr>
          <p:spPr>
            <a:xfrm>
              <a:off x="-5346181" y="-1949251"/>
              <a:ext cx="7879" cy="6160"/>
            </a:xfrm>
            <a:custGeom>
              <a:avLst/>
              <a:gdLst/>
              <a:ahLst/>
              <a:cxnLst/>
              <a:rect l="l" t="t" r="r" b="b"/>
              <a:pathLst>
                <a:path w="165" h="129" extrusionOk="0">
                  <a:moveTo>
                    <a:pt x="113" y="1"/>
                  </a:moveTo>
                  <a:cubicBezTo>
                    <a:pt x="68" y="35"/>
                    <a:pt x="0" y="35"/>
                    <a:pt x="0" y="106"/>
                  </a:cubicBezTo>
                  <a:cubicBezTo>
                    <a:pt x="26" y="83"/>
                    <a:pt x="49" y="46"/>
                    <a:pt x="86" y="46"/>
                  </a:cubicBezTo>
                  <a:lnTo>
                    <a:pt x="97" y="46"/>
                  </a:lnTo>
                  <a:cubicBezTo>
                    <a:pt x="120" y="54"/>
                    <a:pt x="127" y="94"/>
                    <a:pt x="130" y="128"/>
                  </a:cubicBezTo>
                  <a:cubicBezTo>
                    <a:pt x="165" y="80"/>
                    <a:pt x="123" y="46"/>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2" name="Google Shape;48532;p44"/>
            <p:cNvSpPr/>
            <p:nvPr/>
          </p:nvSpPr>
          <p:spPr>
            <a:xfrm>
              <a:off x="-5318343" y="-1922272"/>
              <a:ext cx="4345" cy="5396"/>
            </a:xfrm>
            <a:custGeom>
              <a:avLst/>
              <a:gdLst/>
              <a:ahLst/>
              <a:cxnLst/>
              <a:rect l="l" t="t" r="r" b="b"/>
              <a:pathLst>
                <a:path w="91" h="113" extrusionOk="0">
                  <a:moveTo>
                    <a:pt x="75" y="0"/>
                  </a:moveTo>
                  <a:cubicBezTo>
                    <a:pt x="56" y="27"/>
                    <a:pt x="1" y="0"/>
                    <a:pt x="1" y="53"/>
                  </a:cubicBezTo>
                  <a:cubicBezTo>
                    <a:pt x="15" y="60"/>
                    <a:pt x="27" y="67"/>
                    <a:pt x="23" y="90"/>
                  </a:cubicBezTo>
                  <a:cubicBezTo>
                    <a:pt x="15" y="112"/>
                    <a:pt x="34" y="112"/>
                    <a:pt x="49" y="112"/>
                  </a:cubicBezTo>
                  <a:cubicBezTo>
                    <a:pt x="49" y="83"/>
                    <a:pt x="90" y="67"/>
                    <a:pt x="79" y="31"/>
                  </a:cubicBezTo>
                  <a:cubicBezTo>
                    <a:pt x="75" y="19"/>
                    <a:pt x="75"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3" name="Google Shape;48533;p44"/>
            <p:cNvSpPr/>
            <p:nvPr/>
          </p:nvSpPr>
          <p:spPr>
            <a:xfrm>
              <a:off x="-5365663" y="-1932109"/>
              <a:ext cx="7544" cy="5778"/>
            </a:xfrm>
            <a:custGeom>
              <a:avLst/>
              <a:gdLst/>
              <a:ahLst/>
              <a:cxnLst/>
              <a:rect l="l" t="t" r="r" b="b"/>
              <a:pathLst>
                <a:path w="158" h="121" extrusionOk="0">
                  <a:moveTo>
                    <a:pt x="64" y="1"/>
                  </a:moveTo>
                  <a:cubicBezTo>
                    <a:pt x="45" y="9"/>
                    <a:pt x="34" y="35"/>
                    <a:pt x="8" y="35"/>
                  </a:cubicBezTo>
                  <a:cubicBezTo>
                    <a:pt x="5" y="35"/>
                    <a:pt x="5" y="35"/>
                    <a:pt x="0" y="31"/>
                  </a:cubicBezTo>
                  <a:lnTo>
                    <a:pt x="0" y="31"/>
                  </a:lnTo>
                  <a:cubicBezTo>
                    <a:pt x="34" y="68"/>
                    <a:pt x="105" y="57"/>
                    <a:pt x="120" y="121"/>
                  </a:cubicBezTo>
                  <a:cubicBezTo>
                    <a:pt x="124" y="121"/>
                    <a:pt x="128" y="116"/>
                    <a:pt x="135" y="116"/>
                  </a:cubicBezTo>
                  <a:cubicBezTo>
                    <a:pt x="157" y="102"/>
                    <a:pt x="135" y="87"/>
                    <a:pt x="131" y="72"/>
                  </a:cubicBezTo>
                  <a:cubicBezTo>
                    <a:pt x="86" y="72"/>
                    <a:pt x="98" y="16"/>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4" name="Google Shape;48534;p44"/>
            <p:cNvSpPr/>
            <p:nvPr/>
          </p:nvSpPr>
          <p:spPr>
            <a:xfrm>
              <a:off x="-5302108" y="-1918022"/>
              <a:ext cx="5921" cy="4727"/>
            </a:xfrm>
            <a:custGeom>
              <a:avLst/>
              <a:gdLst/>
              <a:ahLst/>
              <a:cxnLst/>
              <a:rect l="l" t="t" r="r" b="b"/>
              <a:pathLst>
                <a:path w="124" h="99" extrusionOk="0">
                  <a:moveTo>
                    <a:pt x="94" y="1"/>
                  </a:moveTo>
                  <a:cubicBezTo>
                    <a:pt x="53" y="1"/>
                    <a:pt x="34" y="50"/>
                    <a:pt x="1" y="68"/>
                  </a:cubicBezTo>
                  <a:cubicBezTo>
                    <a:pt x="4" y="76"/>
                    <a:pt x="4" y="87"/>
                    <a:pt x="4" y="99"/>
                  </a:cubicBezTo>
                  <a:cubicBezTo>
                    <a:pt x="34" y="57"/>
                    <a:pt x="105" y="68"/>
                    <a:pt x="123" y="9"/>
                  </a:cubicBezTo>
                  <a:lnTo>
                    <a:pt x="120" y="9"/>
                  </a:lnTo>
                  <a:cubicBezTo>
                    <a:pt x="113" y="1"/>
                    <a:pt x="101"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5" name="Google Shape;48535;p44"/>
            <p:cNvSpPr/>
            <p:nvPr/>
          </p:nvSpPr>
          <p:spPr>
            <a:xfrm>
              <a:off x="-5336202" y="-1945288"/>
              <a:ext cx="4154" cy="3438"/>
            </a:xfrm>
            <a:custGeom>
              <a:avLst/>
              <a:gdLst/>
              <a:ahLst/>
              <a:cxnLst/>
              <a:rect l="l" t="t" r="r" b="b"/>
              <a:pathLst>
                <a:path w="87" h="72" extrusionOk="0">
                  <a:moveTo>
                    <a:pt x="75" y="0"/>
                  </a:moveTo>
                  <a:cubicBezTo>
                    <a:pt x="0" y="8"/>
                    <a:pt x="0" y="8"/>
                    <a:pt x="4" y="71"/>
                  </a:cubicBezTo>
                  <a:lnTo>
                    <a:pt x="8" y="71"/>
                  </a:lnTo>
                  <a:cubicBezTo>
                    <a:pt x="52" y="71"/>
                    <a:pt x="87" y="56"/>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6" name="Google Shape;48536;p44"/>
            <p:cNvSpPr/>
            <p:nvPr/>
          </p:nvSpPr>
          <p:spPr>
            <a:xfrm>
              <a:off x="-5326222" y="-1929244"/>
              <a:ext cx="4345" cy="4011"/>
            </a:xfrm>
            <a:custGeom>
              <a:avLst/>
              <a:gdLst/>
              <a:ahLst/>
              <a:cxnLst/>
              <a:rect l="l" t="t" r="r" b="b"/>
              <a:pathLst>
                <a:path w="91" h="84" extrusionOk="0">
                  <a:moveTo>
                    <a:pt x="53" y="1"/>
                  </a:moveTo>
                  <a:cubicBezTo>
                    <a:pt x="45" y="27"/>
                    <a:pt x="0" y="49"/>
                    <a:pt x="42" y="83"/>
                  </a:cubicBezTo>
                  <a:cubicBezTo>
                    <a:pt x="64" y="79"/>
                    <a:pt x="87" y="79"/>
                    <a:pt x="87" y="49"/>
                  </a:cubicBezTo>
                  <a:cubicBezTo>
                    <a:pt x="87" y="27"/>
                    <a:pt x="90"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7" name="Google Shape;48537;p44"/>
            <p:cNvSpPr/>
            <p:nvPr/>
          </p:nvSpPr>
          <p:spPr>
            <a:xfrm>
              <a:off x="-5337443" y="-1946529"/>
              <a:ext cx="4823" cy="4679"/>
            </a:xfrm>
            <a:custGeom>
              <a:avLst/>
              <a:gdLst/>
              <a:ahLst/>
              <a:cxnLst/>
              <a:rect l="l" t="t" r="r" b="b"/>
              <a:pathLst>
                <a:path w="101" h="98" extrusionOk="0">
                  <a:moveTo>
                    <a:pt x="49" y="0"/>
                  </a:moveTo>
                  <a:cubicBezTo>
                    <a:pt x="42" y="0"/>
                    <a:pt x="30" y="4"/>
                    <a:pt x="23" y="15"/>
                  </a:cubicBezTo>
                  <a:cubicBezTo>
                    <a:pt x="0" y="37"/>
                    <a:pt x="0" y="71"/>
                    <a:pt x="30" y="97"/>
                  </a:cubicBezTo>
                  <a:cubicBezTo>
                    <a:pt x="26" y="34"/>
                    <a:pt x="26" y="34"/>
                    <a:pt x="101" y="26"/>
                  </a:cubicBezTo>
                  <a:cubicBezTo>
                    <a:pt x="87" y="15"/>
                    <a:pt x="68"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8" name="Google Shape;48538;p44"/>
            <p:cNvSpPr/>
            <p:nvPr/>
          </p:nvSpPr>
          <p:spPr>
            <a:xfrm>
              <a:off x="-5314428" y="-1888370"/>
              <a:ext cx="3820" cy="2197"/>
            </a:xfrm>
            <a:custGeom>
              <a:avLst/>
              <a:gdLst/>
              <a:ahLst/>
              <a:cxnLst/>
              <a:rect l="l" t="t" r="r" b="b"/>
              <a:pathLst>
                <a:path w="80" h="46" extrusionOk="0">
                  <a:moveTo>
                    <a:pt x="79" y="1"/>
                  </a:moveTo>
                  <a:lnTo>
                    <a:pt x="79" y="1"/>
                  </a:lnTo>
                  <a:cubicBezTo>
                    <a:pt x="64" y="4"/>
                    <a:pt x="49" y="12"/>
                    <a:pt x="31" y="20"/>
                  </a:cubicBezTo>
                  <a:cubicBezTo>
                    <a:pt x="26" y="35"/>
                    <a:pt x="15" y="35"/>
                    <a:pt x="0" y="38"/>
                  </a:cubicBezTo>
                  <a:cubicBezTo>
                    <a:pt x="8" y="42"/>
                    <a:pt x="15" y="42"/>
                    <a:pt x="23" y="42"/>
                  </a:cubicBezTo>
                  <a:cubicBezTo>
                    <a:pt x="26" y="46"/>
                    <a:pt x="31" y="46"/>
                    <a:pt x="34" y="46"/>
                  </a:cubicBezTo>
                  <a:cubicBezTo>
                    <a:pt x="53" y="46"/>
                    <a:pt x="64" y="30"/>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9" name="Google Shape;48539;p44"/>
            <p:cNvSpPr/>
            <p:nvPr/>
          </p:nvSpPr>
          <p:spPr>
            <a:xfrm>
              <a:off x="-5416374" y="-1928718"/>
              <a:ext cx="24543" cy="22777"/>
            </a:xfrm>
            <a:custGeom>
              <a:avLst/>
              <a:gdLst/>
              <a:ahLst/>
              <a:cxnLst/>
              <a:rect l="l" t="t" r="r" b="b"/>
              <a:pathLst>
                <a:path w="514" h="477" extrusionOk="0">
                  <a:moveTo>
                    <a:pt x="98" y="1"/>
                  </a:moveTo>
                  <a:lnTo>
                    <a:pt x="98" y="1"/>
                  </a:lnTo>
                  <a:cubicBezTo>
                    <a:pt x="125" y="42"/>
                    <a:pt x="98" y="95"/>
                    <a:pt x="125" y="135"/>
                  </a:cubicBezTo>
                  <a:cubicBezTo>
                    <a:pt x="132" y="150"/>
                    <a:pt x="143" y="166"/>
                    <a:pt x="125" y="176"/>
                  </a:cubicBezTo>
                  <a:cubicBezTo>
                    <a:pt x="113" y="185"/>
                    <a:pt x="102" y="192"/>
                    <a:pt x="91" y="192"/>
                  </a:cubicBezTo>
                  <a:cubicBezTo>
                    <a:pt x="87" y="192"/>
                    <a:pt x="83" y="192"/>
                    <a:pt x="80" y="188"/>
                  </a:cubicBezTo>
                  <a:cubicBezTo>
                    <a:pt x="65" y="180"/>
                    <a:pt x="57" y="166"/>
                    <a:pt x="65" y="150"/>
                  </a:cubicBezTo>
                  <a:cubicBezTo>
                    <a:pt x="72" y="132"/>
                    <a:pt x="68" y="117"/>
                    <a:pt x="49" y="113"/>
                  </a:cubicBezTo>
                  <a:lnTo>
                    <a:pt x="46" y="113"/>
                  </a:lnTo>
                  <a:cubicBezTo>
                    <a:pt x="30" y="113"/>
                    <a:pt x="23" y="128"/>
                    <a:pt x="16" y="143"/>
                  </a:cubicBezTo>
                  <a:cubicBezTo>
                    <a:pt x="4" y="173"/>
                    <a:pt x="20" y="207"/>
                    <a:pt x="1" y="233"/>
                  </a:cubicBezTo>
                  <a:lnTo>
                    <a:pt x="1" y="237"/>
                  </a:lnTo>
                  <a:cubicBezTo>
                    <a:pt x="16" y="233"/>
                    <a:pt x="30" y="233"/>
                    <a:pt x="49" y="233"/>
                  </a:cubicBezTo>
                  <a:cubicBezTo>
                    <a:pt x="57" y="229"/>
                    <a:pt x="68" y="229"/>
                    <a:pt x="80" y="229"/>
                  </a:cubicBezTo>
                  <a:cubicBezTo>
                    <a:pt x="120" y="211"/>
                    <a:pt x="143" y="199"/>
                    <a:pt x="161" y="199"/>
                  </a:cubicBezTo>
                  <a:cubicBezTo>
                    <a:pt x="187" y="199"/>
                    <a:pt x="203" y="214"/>
                    <a:pt x="240" y="240"/>
                  </a:cubicBezTo>
                  <a:cubicBezTo>
                    <a:pt x="282" y="274"/>
                    <a:pt x="289" y="349"/>
                    <a:pt x="266" y="409"/>
                  </a:cubicBezTo>
                  <a:cubicBezTo>
                    <a:pt x="255" y="442"/>
                    <a:pt x="210" y="442"/>
                    <a:pt x="196" y="472"/>
                  </a:cubicBezTo>
                  <a:lnTo>
                    <a:pt x="196" y="476"/>
                  </a:lnTo>
                  <a:lnTo>
                    <a:pt x="199" y="476"/>
                  </a:lnTo>
                  <a:cubicBezTo>
                    <a:pt x="232" y="476"/>
                    <a:pt x="263" y="464"/>
                    <a:pt x="292" y="446"/>
                  </a:cubicBezTo>
                  <a:cubicBezTo>
                    <a:pt x="318" y="427"/>
                    <a:pt x="277" y="401"/>
                    <a:pt x="296" y="382"/>
                  </a:cubicBezTo>
                  <a:cubicBezTo>
                    <a:pt x="322" y="349"/>
                    <a:pt x="282" y="311"/>
                    <a:pt x="300" y="278"/>
                  </a:cubicBezTo>
                  <a:lnTo>
                    <a:pt x="300" y="278"/>
                  </a:lnTo>
                  <a:cubicBezTo>
                    <a:pt x="334" y="292"/>
                    <a:pt x="360" y="297"/>
                    <a:pt x="382" y="297"/>
                  </a:cubicBezTo>
                  <a:cubicBezTo>
                    <a:pt x="434" y="297"/>
                    <a:pt x="468" y="270"/>
                    <a:pt x="475" y="214"/>
                  </a:cubicBezTo>
                  <a:lnTo>
                    <a:pt x="475" y="214"/>
                  </a:lnTo>
                  <a:cubicBezTo>
                    <a:pt x="439" y="255"/>
                    <a:pt x="412" y="278"/>
                    <a:pt x="382" y="278"/>
                  </a:cubicBezTo>
                  <a:cubicBezTo>
                    <a:pt x="371" y="278"/>
                    <a:pt x="356" y="270"/>
                    <a:pt x="341" y="259"/>
                  </a:cubicBezTo>
                  <a:cubicBezTo>
                    <a:pt x="315" y="240"/>
                    <a:pt x="292" y="221"/>
                    <a:pt x="304" y="180"/>
                  </a:cubicBezTo>
                  <a:cubicBezTo>
                    <a:pt x="318" y="140"/>
                    <a:pt x="360" y="109"/>
                    <a:pt x="401" y="109"/>
                  </a:cubicBezTo>
                  <a:cubicBezTo>
                    <a:pt x="442" y="109"/>
                    <a:pt x="465" y="128"/>
                    <a:pt x="472" y="166"/>
                  </a:cubicBezTo>
                  <a:cubicBezTo>
                    <a:pt x="475" y="180"/>
                    <a:pt x="475" y="199"/>
                    <a:pt x="475" y="214"/>
                  </a:cubicBezTo>
                  <a:cubicBezTo>
                    <a:pt x="510" y="199"/>
                    <a:pt x="513" y="166"/>
                    <a:pt x="498" y="140"/>
                  </a:cubicBezTo>
                  <a:cubicBezTo>
                    <a:pt x="487" y="109"/>
                    <a:pt x="457" y="95"/>
                    <a:pt x="423" y="90"/>
                  </a:cubicBezTo>
                  <a:lnTo>
                    <a:pt x="405" y="90"/>
                  </a:lnTo>
                  <a:cubicBezTo>
                    <a:pt x="360" y="90"/>
                    <a:pt x="318" y="98"/>
                    <a:pt x="292" y="143"/>
                  </a:cubicBezTo>
                  <a:cubicBezTo>
                    <a:pt x="285" y="154"/>
                    <a:pt x="266" y="169"/>
                    <a:pt x="255" y="169"/>
                  </a:cubicBezTo>
                  <a:cubicBezTo>
                    <a:pt x="248" y="169"/>
                    <a:pt x="240" y="162"/>
                    <a:pt x="240" y="150"/>
                  </a:cubicBezTo>
                  <a:cubicBezTo>
                    <a:pt x="237" y="54"/>
                    <a:pt x="161" y="38"/>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0" name="Google Shape;48540;p44"/>
            <p:cNvSpPr/>
            <p:nvPr/>
          </p:nvSpPr>
          <p:spPr>
            <a:xfrm>
              <a:off x="-5427070" y="-1959231"/>
              <a:ext cx="20246" cy="15567"/>
            </a:xfrm>
            <a:custGeom>
              <a:avLst/>
              <a:gdLst/>
              <a:ahLst/>
              <a:cxnLst/>
              <a:rect l="l" t="t" r="r" b="b"/>
              <a:pathLst>
                <a:path w="424" h="326" extrusionOk="0">
                  <a:moveTo>
                    <a:pt x="173" y="1"/>
                  </a:moveTo>
                  <a:lnTo>
                    <a:pt x="173" y="4"/>
                  </a:lnTo>
                  <a:cubicBezTo>
                    <a:pt x="187" y="34"/>
                    <a:pt x="187" y="68"/>
                    <a:pt x="165" y="98"/>
                  </a:cubicBezTo>
                  <a:cubicBezTo>
                    <a:pt x="165" y="101"/>
                    <a:pt x="169" y="106"/>
                    <a:pt x="169" y="106"/>
                  </a:cubicBezTo>
                  <a:cubicBezTo>
                    <a:pt x="192" y="139"/>
                    <a:pt x="192" y="184"/>
                    <a:pt x="165" y="199"/>
                  </a:cubicBezTo>
                  <a:cubicBezTo>
                    <a:pt x="158" y="203"/>
                    <a:pt x="154" y="206"/>
                    <a:pt x="150" y="206"/>
                  </a:cubicBezTo>
                  <a:cubicBezTo>
                    <a:pt x="124" y="206"/>
                    <a:pt x="128" y="158"/>
                    <a:pt x="106" y="151"/>
                  </a:cubicBezTo>
                  <a:cubicBezTo>
                    <a:pt x="97" y="173"/>
                    <a:pt x="83" y="184"/>
                    <a:pt x="61" y="187"/>
                  </a:cubicBezTo>
                  <a:cubicBezTo>
                    <a:pt x="49" y="213"/>
                    <a:pt x="23" y="222"/>
                    <a:pt x="1" y="236"/>
                  </a:cubicBezTo>
                  <a:cubicBezTo>
                    <a:pt x="1" y="248"/>
                    <a:pt x="1" y="258"/>
                    <a:pt x="4" y="270"/>
                  </a:cubicBezTo>
                  <a:cubicBezTo>
                    <a:pt x="12" y="270"/>
                    <a:pt x="23" y="270"/>
                    <a:pt x="35" y="266"/>
                  </a:cubicBezTo>
                  <a:cubicBezTo>
                    <a:pt x="53" y="258"/>
                    <a:pt x="68" y="255"/>
                    <a:pt x="75" y="255"/>
                  </a:cubicBezTo>
                  <a:cubicBezTo>
                    <a:pt x="90" y="255"/>
                    <a:pt x="90" y="274"/>
                    <a:pt x="87" y="326"/>
                  </a:cubicBezTo>
                  <a:cubicBezTo>
                    <a:pt x="150" y="311"/>
                    <a:pt x="199" y="277"/>
                    <a:pt x="240" y="229"/>
                  </a:cubicBezTo>
                  <a:cubicBezTo>
                    <a:pt x="254" y="210"/>
                    <a:pt x="273" y="199"/>
                    <a:pt x="259" y="173"/>
                  </a:cubicBezTo>
                  <a:cubicBezTo>
                    <a:pt x="240" y="135"/>
                    <a:pt x="281" y="128"/>
                    <a:pt x="296" y="113"/>
                  </a:cubicBezTo>
                  <a:cubicBezTo>
                    <a:pt x="304" y="106"/>
                    <a:pt x="307" y="101"/>
                    <a:pt x="315" y="101"/>
                  </a:cubicBezTo>
                  <a:cubicBezTo>
                    <a:pt x="326" y="101"/>
                    <a:pt x="337" y="113"/>
                    <a:pt x="349" y="124"/>
                  </a:cubicBezTo>
                  <a:cubicBezTo>
                    <a:pt x="359" y="139"/>
                    <a:pt x="371" y="146"/>
                    <a:pt x="385" y="146"/>
                  </a:cubicBezTo>
                  <a:cubicBezTo>
                    <a:pt x="397" y="146"/>
                    <a:pt x="408" y="139"/>
                    <a:pt x="423" y="128"/>
                  </a:cubicBezTo>
                  <a:cubicBezTo>
                    <a:pt x="349" y="113"/>
                    <a:pt x="349" y="113"/>
                    <a:pt x="382" y="34"/>
                  </a:cubicBezTo>
                  <a:lnTo>
                    <a:pt x="382" y="34"/>
                  </a:lnTo>
                  <a:cubicBezTo>
                    <a:pt x="352" y="49"/>
                    <a:pt x="322" y="61"/>
                    <a:pt x="296" y="61"/>
                  </a:cubicBezTo>
                  <a:cubicBezTo>
                    <a:pt x="266" y="61"/>
                    <a:pt x="237" y="49"/>
                    <a:pt x="206" y="16"/>
                  </a:cubicBezTo>
                  <a:cubicBezTo>
                    <a:pt x="199" y="8"/>
                    <a:pt x="184" y="4"/>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1" name="Google Shape;48541;p44"/>
            <p:cNvSpPr/>
            <p:nvPr/>
          </p:nvSpPr>
          <p:spPr>
            <a:xfrm>
              <a:off x="-5438291" y="-1922081"/>
              <a:ext cx="16283" cy="11603"/>
            </a:xfrm>
            <a:custGeom>
              <a:avLst/>
              <a:gdLst/>
              <a:ahLst/>
              <a:cxnLst/>
              <a:rect l="l" t="t" r="r" b="b"/>
              <a:pathLst>
                <a:path w="341" h="243" extrusionOk="0">
                  <a:moveTo>
                    <a:pt x="254" y="1"/>
                  </a:moveTo>
                  <a:cubicBezTo>
                    <a:pt x="187" y="11"/>
                    <a:pt x="123" y="30"/>
                    <a:pt x="56" y="46"/>
                  </a:cubicBezTo>
                  <a:lnTo>
                    <a:pt x="56" y="49"/>
                  </a:lnTo>
                  <a:cubicBezTo>
                    <a:pt x="75" y="53"/>
                    <a:pt x="90" y="63"/>
                    <a:pt x="94" y="86"/>
                  </a:cubicBezTo>
                  <a:cubicBezTo>
                    <a:pt x="94" y="105"/>
                    <a:pt x="94" y="120"/>
                    <a:pt x="79" y="135"/>
                  </a:cubicBezTo>
                  <a:cubicBezTo>
                    <a:pt x="71" y="139"/>
                    <a:pt x="68" y="139"/>
                    <a:pt x="63" y="139"/>
                  </a:cubicBezTo>
                  <a:cubicBezTo>
                    <a:pt x="53" y="139"/>
                    <a:pt x="45" y="131"/>
                    <a:pt x="37" y="124"/>
                  </a:cubicBezTo>
                  <a:cubicBezTo>
                    <a:pt x="27" y="116"/>
                    <a:pt x="15" y="113"/>
                    <a:pt x="1" y="113"/>
                  </a:cubicBezTo>
                  <a:lnTo>
                    <a:pt x="1" y="116"/>
                  </a:lnTo>
                  <a:cubicBezTo>
                    <a:pt x="23" y="142"/>
                    <a:pt x="37" y="176"/>
                    <a:pt x="53" y="206"/>
                  </a:cubicBezTo>
                  <a:cubicBezTo>
                    <a:pt x="60" y="203"/>
                    <a:pt x="63" y="203"/>
                    <a:pt x="68" y="198"/>
                  </a:cubicBezTo>
                  <a:cubicBezTo>
                    <a:pt x="101" y="180"/>
                    <a:pt x="120" y="168"/>
                    <a:pt x="135" y="168"/>
                  </a:cubicBezTo>
                  <a:cubicBezTo>
                    <a:pt x="161" y="168"/>
                    <a:pt x="172" y="191"/>
                    <a:pt x="198" y="243"/>
                  </a:cubicBezTo>
                  <a:cubicBezTo>
                    <a:pt x="239" y="220"/>
                    <a:pt x="273" y="198"/>
                    <a:pt x="288" y="158"/>
                  </a:cubicBezTo>
                  <a:lnTo>
                    <a:pt x="288" y="158"/>
                  </a:lnTo>
                  <a:cubicBezTo>
                    <a:pt x="270" y="161"/>
                    <a:pt x="254" y="168"/>
                    <a:pt x="236" y="168"/>
                  </a:cubicBezTo>
                  <a:cubicBezTo>
                    <a:pt x="232" y="168"/>
                    <a:pt x="232" y="168"/>
                    <a:pt x="228" y="165"/>
                  </a:cubicBezTo>
                  <a:cubicBezTo>
                    <a:pt x="194" y="161"/>
                    <a:pt x="158" y="158"/>
                    <a:pt x="146" y="116"/>
                  </a:cubicBezTo>
                  <a:cubicBezTo>
                    <a:pt x="142" y="98"/>
                    <a:pt x="206" y="37"/>
                    <a:pt x="228" y="34"/>
                  </a:cubicBezTo>
                  <a:cubicBezTo>
                    <a:pt x="236" y="34"/>
                    <a:pt x="239" y="30"/>
                    <a:pt x="247" y="30"/>
                  </a:cubicBezTo>
                  <a:cubicBezTo>
                    <a:pt x="280" y="30"/>
                    <a:pt x="299" y="49"/>
                    <a:pt x="299" y="94"/>
                  </a:cubicBezTo>
                  <a:cubicBezTo>
                    <a:pt x="303" y="108"/>
                    <a:pt x="306" y="127"/>
                    <a:pt x="288" y="139"/>
                  </a:cubicBezTo>
                  <a:lnTo>
                    <a:pt x="288" y="158"/>
                  </a:lnTo>
                  <a:cubicBezTo>
                    <a:pt x="325" y="150"/>
                    <a:pt x="341" y="131"/>
                    <a:pt x="325" y="98"/>
                  </a:cubicBezTo>
                  <a:cubicBezTo>
                    <a:pt x="318" y="79"/>
                    <a:pt x="315" y="56"/>
                    <a:pt x="310" y="37"/>
                  </a:cubicBezTo>
                  <a:cubicBezTo>
                    <a:pt x="306" y="11"/>
                    <a:pt x="288" y="1"/>
                    <a:pt x="2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2" name="Google Shape;48542;p44"/>
            <p:cNvSpPr/>
            <p:nvPr/>
          </p:nvSpPr>
          <p:spPr>
            <a:xfrm>
              <a:off x="-5452043" y="-1930485"/>
              <a:ext cx="14468" cy="8977"/>
            </a:xfrm>
            <a:custGeom>
              <a:avLst/>
              <a:gdLst/>
              <a:ahLst/>
              <a:cxnLst/>
              <a:rect l="l" t="t" r="r" b="b"/>
              <a:pathLst>
                <a:path w="303" h="188" extrusionOk="0">
                  <a:moveTo>
                    <a:pt x="296" y="1"/>
                  </a:moveTo>
                  <a:lnTo>
                    <a:pt x="296" y="1"/>
                  </a:lnTo>
                  <a:cubicBezTo>
                    <a:pt x="251" y="23"/>
                    <a:pt x="251" y="65"/>
                    <a:pt x="239" y="105"/>
                  </a:cubicBezTo>
                  <a:cubicBezTo>
                    <a:pt x="225" y="120"/>
                    <a:pt x="210" y="127"/>
                    <a:pt x="194" y="127"/>
                  </a:cubicBezTo>
                  <a:cubicBezTo>
                    <a:pt x="176" y="127"/>
                    <a:pt x="158" y="113"/>
                    <a:pt x="127" y="79"/>
                  </a:cubicBezTo>
                  <a:cubicBezTo>
                    <a:pt x="120" y="82"/>
                    <a:pt x="116" y="82"/>
                    <a:pt x="109" y="82"/>
                  </a:cubicBezTo>
                  <a:cubicBezTo>
                    <a:pt x="94" y="82"/>
                    <a:pt x="79" y="79"/>
                    <a:pt x="79" y="53"/>
                  </a:cubicBezTo>
                  <a:lnTo>
                    <a:pt x="71" y="53"/>
                  </a:lnTo>
                  <a:cubicBezTo>
                    <a:pt x="64" y="53"/>
                    <a:pt x="56" y="56"/>
                    <a:pt x="53" y="60"/>
                  </a:cubicBezTo>
                  <a:cubicBezTo>
                    <a:pt x="45" y="65"/>
                    <a:pt x="37" y="68"/>
                    <a:pt x="30" y="68"/>
                  </a:cubicBezTo>
                  <a:cubicBezTo>
                    <a:pt x="23" y="68"/>
                    <a:pt x="15" y="60"/>
                    <a:pt x="11" y="42"/>
                  </a:cubicBezTo>
                  <a:cubicBezTo>
                    <a:pt x="8" y="49"/>
                    <a:pt x="1" y="56"/>
                    <a:pt x="1" y="60"/>
                  </a:cubicBezTo>
                  <a:cubicBezTo>
                    <a:pt x="19" y="109"/>
                    <a:pt x="37" y="154"/>
                    <a:pt x="90" y="180"/>
                  </a:cubicBezTo>
                  <a:cubicBezTo>
                    <a:pt x="105" y="187"/>
                    <a:pt x="120" y="187"/>
                    <a:pt x="132" y="187"/>
                  </a:cubicBezTo>
                  <a:cubicBezTo>
                    <a:pt x="180" y="187"/>
                    <a:pt x="217" y="158"/>
                    <a:pt x="262" y="154"/>
                  </a:cubicBezTo>
                  <a:cubicBezTo>
                    <a:pt x="266" y="150"/>
                    <a:pt x="273" y="139"/>
                    <a:pt x="273" y="132"/>
                  </a:cubicBezTo>
                  <a:cubicBezTo>
                    <a:pt x="277" y="91"/>
                    <a:pt x="303" y="49"/>
                    <a:pt x="2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3" name="Google Shape;48543;p44"/>
            <p:cNvSpPr/>
            <p:nvPr/>
          </p:nvSpPr>
          <p:spPr>
            <a:xfrm>
              <a:off x="-5448319" y="-1937600"/>
              <a:ext cx="10410" cy="12128"/>
            </a:xfrm>
            <a:custGeom>
              <a:avLst/>
              <a:gdLst/>
              <a:ahLst/>
              <a:cxnLst/>
              <a:rect l="l" t="t" r="r" b="b"/>
              <a:pathLst>
                <a:path w="218" h="254" extrusionOk="0">
                  <a:moveTo>
                    <a:pt x="90" y="0"/>
                  </a:moveTo>
                  <a:cubicBezTo>
                    <a:pt x="71" y="34"/>
                    <a:pt x="23" y="12"/>
                    <a:pt x="4" y="41"/>
                  </a:cubicBezTo>
                  <a:lnTo>
                    <a:pt x="27" y="41"/>
                  </a:lnTo>
                  <a:cubicBezTo>
                    <a:pt x="98" y="41"/>
                    <a:pt x="113" y="109"/>
                    <a:pt x="143" y="157"/>
                  </a:cubicBezTo>
                  <a:lnTo>
                    <a:pt x="135" y="164"/>
                  </a:lnTo>
                  <a:lnTo>
                    <a:pt x="132" y="164"/>
                  </a:lnTo>
                  <a:cubicBezTo>
                    <a:pt x="121" y="157"/>
                    <a:pt x="106" y="157"/>
                    <a:pt x="94" y="157"/>
                  </a:cubicBezTo>
                  <a:cubicBezTo>
                    <a:pt x="57" y="157"/>
                    <a:pt x="31" y="183"/>
                    <a:pt x="1" y="202"/>
                  </a:cubicBezTo>
                  <a:cubicBezTo>
                    <a:pt x="1" y="228"/>
                    <a:pt x="16" y="231"/>
                    <a:pt x="31" y="231"/>
                  </a:cubicBezTo>
                  <a:cubicBezTo>
                    <a:pt x="38" y="231"/>
                    <a:pt x="42" y="231"/>
                    <a:pt x="49" y="228"/>
                  </a:cubicBezTo>
                  <a:cubicBezTo>
                    <a:pt x="68" y="209"/>
                    <a:pt x="83" y="198"/>
                    <a:pt x="94" y="198"/>
                  </a:cubicBezTo>
                  <a:cubicBezTo>
                    <a:pt x="106" y="198"/>
                    <a:pt x="116" y="205"/>
                    <a:pt x="128" y="224"/>
                  </a:cubicBezTo>
                  <a:cubicBezTo>
                    <a:pt x="139" y="236"/>
                    <a:pt x="147" y="247"/>
                    <a:pt x="161" y="254"/>
                  </a:cubicBezTo>
                  <a:cubicBezTo>
                    <a:pt x="173" y="214"/>
                    <a:pt x="173" y="172"/>
                    <a:pt x="218" y="150"/>
                  </a:cubicBezTo>
                  <a:cubicBezTo>
                    <a:pt x="211" y="112"/>
                    <a:pt x="180" y="90"/>
                    <a:pt x="161" y="60"/>
                  </a:cubicBezTo>
                  <a:cubicBezTo>
                    <a:pt x="143" y="38"/>
                    <a:pt x="109" y="22"/>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4" name="Google Shape;48544;p44"/>
            <p:cNvSpPr/>
            <p:nvPr/>
          </p:nvSpPr>
          <p:spPr>
            <a:xfrm>
              <a:off x="-5440106" y="-1912245"/>
              <a:ext cx="8977" cy="13227"/>
            </a:xfrm>
            <a:custGeom>
              <a:avLst/>
              <a:gdLst/>
              <a:ahLst/>
              <a:cxnLst/>
              <a:rect l="l" t="t" r="r" b="b"/>
              <a:pathLst>
                <a:path w="188" h="277" extrusionOk="0">
                  <a:moveTo>
                    <a:pt x="91" y="0"/>
                  </a:moveTo>
                  <a:cubicBezTo>
                    <a:pt x="39" y="45"/>
                    <a:pt x="1" y="93"/>
                    <a:pt x="39" y="168"/>
                  </a:cubicBezTo>
                  <a:cubicBezTo>
                    <a:pt x="46" y="180"/>
                    <a:pt x="42" y="190"/>
                    <a:pt x="42" y="202"/>
                  </a:cubicBezTo>
                  <a:cubicBezTo>
                    <a:pt x="42" y="254"/>
                    <a:pt x="53" y="276"/>
                    <a:pt x="83" y="276"/>
                  </a:cubicBezTo>
                  <a:cubicBezTo>
                    <a:pt x="94" y="276"/>
                    <a:pt x="109" y="273"/>
                    <a:pt x="128" y="266"/>
                  </a:cubicBezTo>
                  <a:cubicBezTo>
                    <a:pt x="151" y="258"/>
                    <a:pt x="177" y="254"/>
                    <a:pt x="187" y="232"/>
                  </a:cubicBezTo>
                  <a:lnTo>
                    <a:pt x="187" y="232"/>
                  </a:lnTo>
                  <a:cubicBezTo>
                    <a:pt x="173" y="235"/>
                    <a:pt x="158" y="235"/>
                    <a:pt x="143" y="235"/>
                  </a:cubicBezTo>
                  <a:cubicBezTo>
                    <a:pt x="135" y="239"/>
                    <a:pt x="128" y="243"/>
                    <a:pt x="124" y="243"/>
                  </a:cubicBezTo>
                  <a:lnTo>
                    <a:pt x="113" y="243"/>
                  </a:lnTo>
                  <a:cubicBezTo>
                    <a:pt x="106" y="243"/>
                    <a:pt x="101" y="243"/>
                    <a:pt x="98" y="247"/>
                  </a:cubicBezTo>
                  <a:lnTo>
                    <a:pt x="83" y="247"/>
                  </a:lnTo>
                  <a:cubicBezTo>
                    <a:pt x="75" y="247"/>
                    <a:pt x="68" y="243"/>
                    <a:pt x="65" y="239"/>
                  </a:cubicBezTo>
                  <a:cubicBezTo>
                    <a:pt x="53" y="221"/>
                    <a:pt x="65" y="198"/>
                    <a:pt x="83" y="187"/>
                  </a:cubicBezTo>
                  <a:cubicBezTo>
                    <a:pt x="109" y="171"/>
                    <a:pt x="91" y="123"/>
                    <a:pt x="132" y="123"/>
                  </a:cubicBezTo>
                  <a:cubicBezTo>
                    <a:pt x="135" y="119"/>
                    <a:pt x="135" y="112"/>
                    <a:pt x="135" y="109"/>
                  </a:cubicBezTo>
                  <a:cubicBezTo>
                    <a:pt x="124" y="97"/>
                    <a:pt x="117" y="75"/>
                    <a:pt x="106" y="71"/>
                  </a:cubicBezTo>
                  <a:cubicBezTo>
                    <a:pt x="56" y="59"/>
                    <a:pt x="79" y="37"/>
                    <a:pt x="94" y="14"/>
                  </a:cubicBezTo>
                  <a:cubicBezTo>
                    <a:pt x="94" y="11"/>
                    <a:pt x="94" y="7"/>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5" name="Google Shape;48545;p44"/>
            <p:cNvSpPr/>
            <p:nvPr/>
          </p:nvSpPr>
          <p:spPr>
            <a:xfrm>
              <a:off x="-5448844" y="-1935642"/>
              <a:ext cx="7401" cy="7688"/>
            </a:xfrm>
            <a:custGeom>
              <a:avLst/>
              <a:gdLst/>
              <a:ahLst/>
              <a:cxnLst/>
              <a:rect l="l" t="t" r="r" b="b"/>
              <a:pathLst>
                <a:path w="155" h="161" extrusionOk="0">
                  <a:moveTo>
                    <a:pt x="15" y="0"/>
                  </a:moveTo>
                  <a:cubicBezTo>
                    <a:pt x="12" y="7"/>
                    <a:pt x="8" y="11"/>
                    <a:pt x="1" y="19"/>
                  </a:cubicBezTo>
                  <a:cubicBezTo>
                    <a:pt x="20" y="56"/>
                    <a:pt x="65" y="94"/>
                    <a:pt x="1" y="135"/>
                  </a:cubicBezTo>
                  <a:cubicBezTo>
                    <a:pt x="1" y="135"/>
                    <a:pt x="8" y="154"/>
                    <a:pt x="8" y="161"/>
                  </a:cubicBezTo>
                  <a:lnTo>
                    <a:pt x="12" y="161"/>
                  </a:lnTo>
                  <a:cubicBezTo>
                    <a:pt x="42" y="142"/>
                    <a:pt x="68" y="116"/>
                    <a:pt x="105" y="116"/>
                  </a:cubicBezTo>
                  <a:cubicBezTo>
                    <a:pt x="117" y="116"/>
                    <a:pt x="132" y="116"/>
                    <a:pt x="143" y="123"/>
                  </a:cubicBezTo>
                  <a:lnTo>
                    <a:pt x="146" y="123"/>
                  </a:lnTo>
                  <a:lnTo>
                    <a:pt x="154" y="116"/>
                  </a:lnTo>
                  <a:cubicBezTo>
                    <a:pt x="124" y="68"/>
                    <a:pt x="109"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6" name="Google Shape;48546;p44"/>
            <p:cNvSpPr/>
            <p:nvPr/>
          </p:nvSpPr>
          <p:spPr>
            <a:xfrm>
              <a:off x="-5427595" y="-1964053"/>
              <a:ext cx="8786" cy="8595"/>
            </a:xfrm>
            <a:custGeom>
              <a:avLst/>
              <a:gdLst/>
              <a:ahLst/>
              <a:cxnLst/>
              <a:rect l="l" t="t" r="r" b="b"/>
              <a:pathLst>
                <a:path w="184" h="180" extrusionOk="0">
                  <a:moveTo>
                    <a:pt x="79" y="0"/>
                  </a:moveTo>
                  <a:lnTo>
                    <a:pt x="79" y="0"/>
                  </a:lnTo>
                  <a:cubicBezTo>
                    <a:pt x="91" y="35"/>
                    <a:pt x="72" y="50"/>
                    <a:pt x="38" y="50"/>
                  </a:cubicBezTo>
                  <a:cubicBezTo>
                    <a:pt x="53" y="102"/>
                    <a:pt x="27" y="143"/>
                    <a:pt x="1" y="180"/>
                  </a:cubicBezTo>
                  <a:cubicBezTo>
                    <a:pt x="12" y="173"/>
                    <a:pt x="23" y="173"/>
                    <a:pt x="34" y="173"/>
                  </a:cubicBezTo>
                  <a:cubicBezTo>
                    <a:pt x="53" y="173"/>
                    <a:pt x="72" y="176"/>
                    <a:pt x="86" y="180"/>
                  </a:cubicBezTo>
                  <a:cubicBezTo>
                    <a:pt x="105" y="157"/>
                    <a:pt x="46" y="131"/>
                    <a:pt x="98" y="105"/>
                  </a:cubicBezTo>
                  <a:cubicBezTo>
                    <a:pt x="108" y="98"/>
                    <a:pt x="120" y="98"/>
                    <a:pt x="127" y="98"/>
                  </a:cubicBezTo>
                  <a:cubicBezTo>
                    <a:pt x="139" y="98"/>
                    <a:pt x="146" y="98"/>
                    <a:pt x="158" y="102"/>
                  </a:cubicBezTo>
                  <a:cubicBezTo>
                    <a:pt x="165" y="102"/>
                    <a:pt x="172" y="105"/>
                    <a:pt x="184" y="105"/>
                  </a:cubicBezTo>
                  <a:lnTo>
                    <a:pt x="184" y="102"/>
                  </a:lnTo>
                  <a:cubicBezTo>
                    <a:pt x="184" y="76"/>
                    <a:pt x="180" y="45"/>
                    <a:pt x="150" y="45"/>
                  </a:cubicBezTo>
                  <a:lnTo>
                    <a:pt x="139" y="45"/>
                  </a:lnTo>
                  <a:cubicBezTo>
                    <a:pt x="105" y="45"/>
                    <a:pt x="101" y="12"/>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7" name="Google Shape;48547;p44"/>
            <p:cNvSpPr/>
            <p:nvPr/>
          </p:nvSpPr>
          <p:spPr>
            <a:xfrm>
              <a:off x="-5426354" y="-1901214"/>
              <a:ext cx="7163" cy="5587"/>
            </a:xfrm>
            <a:custGeom>
              <a:avLst/>
              <a:gdLst/>
              <a:ahLst/>
              <a:cxnLst/>
              <a:rect l="l" t="t" r="r" b="b"/>
              <a:pathLst>
                <a:path w="150" h="117" extrusionOk="0">
                  <a:moveTo>
                    <a:pt x="87" y="1"/>
                  </a:moveTo>
                  <a:cubicBezTo>
                    <a:pt x="49" y="1"/>
                    <a:pt x="12" y="4"/>
                    <a:pt x="1" y="57"/>
                  </a:cubicBezTo>
                  <a:cubicBezTo>
                    <a:pt x="4" y="64"/>
                    <a:pt x="4" y="68"/>
                    <a:pt x="4" y="71"/>
                  </a:cubicBezTo>
                  <a:cubicBezTo>
                    <a:pt x="20" y="102"/>
                    <a:pt x="46" y="116"/>
                    <a:pt x="68" y="116"/>
                  </a:cubicBezTo>
                  <a:cubicBezTo>
                    <a:pt x="79" y="116"/>
                    <a:pt x="94" y="113"/>
                    <a:pt x="105" y="106"/>
                  </a:cubicBezTo>
                  <a:cubicBezTo>
                    <a:pt x="150" y="80"/>
                    <a:pt x="127" y="38"/>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8" name="Google Shape;48548;p44"/>
            <p:cNvSpPr/>
            <p:nvPr/>
          </p:nvSpPr>
          <p:spPr>
            <a:xfrm>
              <a:off x="-5391401" y="-1970261"/>
              <a:ext cx="6303" cy="5730"/>
            </a:xfrm>
            <a:custGeom>
              <a:avLst/>
              <a:gdLst/>
              <a:ahLst/>
              <a:cxnLst/>
              <a:rect l="l" t="t" r="r" b="b"/>
              <a:pathLst>
                <a:path w="132" h="120" extrusionOk="0">
                  <a:moveTo>
                    <a:pt x="83" y="0"/>
                  </a:moveTo>
                  <a:cubicBezTo>
                    <a:pt x="65" y="0"/>
                    <a:pt x="46" y="18"/>
                    <a:pt x="31" y="23"/>
                  </a:cubicBezTo>
                  <a:cubicBezTo>
                    <a:pt x="23" y="23"/>
                    <a:pt x="20" y="26"/>
                    <a:pt x="16" y="30"/>
                  </a:cubicBezTo>
                  <a:cubicBezTo>
                    <a:pt x="5" y="49"/>
                    <a:pt x="1" y="71"/>
                    <a:pt x="5" y="94"/>
                  </a:cubicBezTo>
                  <a:cubicBezTo>
                    <a:pt x="23" y="97"/>
                    <a:pt x="39" y="120"/>
                    <a:pt x="65" y="120"/>
                  </a:cubicBezTo>
                  <a:lnTo>
                    <a:pt x="73" y="120"/>
                  </a:lnTo>
                  <a:cubicBezTo>
                    <a:pt x="125" y="104"/>
                    <a:pt x="132" y="78"/>
                    <a:pt x="109" y="26"/>
                  </a:cubicBezTo>
                  <a:cubicBezTo>
                    <a:pt x="102" y="8"/>
                    <a:pt x="91"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9" name="Google Shape;48549;p44"/>
            <p:cNvSpPr/>
            <p:nvPr/>
          </p:nvSpPr>
          <p:spPr>
            <a:xfrm>
              <a:off x="-5435808" y="-1914059"/>
              <a:ext cx="6971" cy="6112"/>
            </a:xfrm>
            <a:custGeom>
              <a:avLst/>
              <a:gdLst/>
              <a:ahLst/>
              <a:cxnLst/>
              <a:rect l="l" t="t" r="r" b="b"/>
              <a:pathLst>
                <a:path w="146" h="128" extrusionOk="0">
                  <a:moveTo>
                    <a:pt x="83" y="0"/>
                  </a:moveTo>
                  <a:cubicBezTo>
                    <a:pt x="68" y="0"/>
                    <a:pt x="49" y="12"/>
                    <a:pt x="16" y="30"/>
                  </a:cubicBezTo>
                  <a:cubicBezTo>
                    <a:pt x="11" y="35"/>
                    <a:pt x="8" y="35"/>
                    <a:pt x="1" y="38"/>
                  </a:cubicBezTo>
                  <a:cubicBezTo>
                    <a:pt x="4" y="45"/>
                    <a:pt x="4" y="49"/>
                    <a:pt x="4" y="52"/>
                  </a:cubicBezTo>
                  <a:cubicBezTo>
                    <a:pt x="49" y="61"/>
                    <a:pt x="61" y="116"/>
                    <a:pt x="101" y="128"/>
                  </a:cubicBezTo>
                  <a:cubicBezTo>
                    <a:pt x="123" y="116"/>
                    <a:pt x="139" y="97"/>
                    <a:pt x="146" y="75"/>
                  </a:cubicBezTo>
                  <a:cubicBezTo>
                    <a:pt x="120" y="23"/>
                    <a:pt x="109"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0" name="Google Shape;48550;p44"/>
            <p:cNvSpPr/>
            <p:nvPr/>
          </p:nvSpPr>
          <p:spPr>
            <a:xfrm>
              <a:off x="-5407254" y="-1935117"/>
              <a:ext cx="5921" cy="5396"/>
            </a:xfrm>
            <a:custGeom>
              <a:avLst/>
              <a:gdLst/>
              <a:ahLst/>
              <a:cxnLst/>
              <a:rect l="l" t="t" r="r" b="b"/>
              <a:pathLst>
                <a:path w="124" h="113" extrusionOk="0">
                  <a:moveTo>
                    <a:pt x="79" y="0"/>
                  </a:moveTo>
                  <a:cubicBezTo>
                    <a:pt x="64" y="0"/>
                    <a:pt x="49" y="8"/>
                    <a:pt x="34" y="22"/>
                  </a:cubicBezTo>
                  <a:cubicBezTo>
                    <a:pt x="1" y="53"/>
                    <a:pt x="8" y="86"/>
                    <a:pt x="46" y="112"/>
                  </a:cubicBezTo>
                  <a:cubicBezTo>
                    <a:pt x="98" y="109"/>
                    <a:pt x="124" y="79"/>
                    <a:pt x="117" y="27"/>
                  </a:cubicBezTo>
                  <a:cubicBezTo>
                    <a:pt x="105" y="8"/>
                    <a:pt x="94" y="0"/>
                    <a:pt x="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1" name="Google Shape;48551;p44"/>
            <p:cNvSpPr/>
            <p:nvPr/>
          </p:nvSpPr>
          <p:spPr>
            <a:xfrm>
              <a:off x="-5410453" y="-1957989"/>
              <a:ext cx="5778" cy="4918"/>
            </a:xfrm>
            <a:custGeom>
              <a:avLst/>
              <a:gdLst/>
              <a:ahLst/>
              <a:cxnLst/>
              <a:rect l="l" t="t" r="r" b="b"/>
              <a:pathLst>
                <a:path w="121" h="103" extrusionOk="0">
                  <a:moveTo>
                    <a:pt x="79" y="1"/>
                  </a:moveTo>
                  <a:cubicBezTo>
                    <a:pt x="68" y="1"/>
                    <a:pt x="53" y="4"/>
                    <a:pt x="34" y="8"/>
                  </a:cubicBezTo>
                  <a:cubicBezTo>
                    <a:pt x="1" y="87"/>
                    <a:pt x="1" y="87"/>
                    <a:pt x="75" y="102"/>
                  </a:cubicBezTo>
                  <a:cubicBezTo>
                    <a:pt x="98" y="98"/>
                    <a:pt x="120" y="94"/>
                    <a:pt x="120" y="61"/>
                  </a:cubicBezTo>
                  <a:cubicBezTo>
                    <a:pt x="120" y="16"/>
                    <a:pt x="113" y="1"/>
                    <a:pt x="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2" name="Google Shape;48552;p44"/>
            <p:cNvSpPr/>
            <p:nvPr/>
          </p:nvSpPr>
          <p:spPr>
            <a:xfrm>
              <a:off x="-5434901" y="-1907279"/>
              <a:ext cx="5014" cy="6303"/>
            </a:xfrm>
            <a:custGeom>
              <a:avLst/>
              <a:gdLst/>
              <a:ahLst/>
              <a:cxnLst/>
              <a:rect l="l" t="t" r="r" b="b"/>
              <a:pathLst>
                <a:path w="105" h="132" extrusionOk="0">
                  <a:moveTo>
                    <a:pt x="71" y="0"/>
                  </a:moveTo>
                  <a:cubicBezTo>
                    <a:pt x="56" y="0"/>
                    <a:pt x="42" y="5"/>
                    <a:pt x="26" y="5"/>
                  </a:cubicBezTo>
                  <a:cubicBezTo>
                    <a:pt x="26" y="8"/>
                    <a:pt x="26" y="15"/>
                    <a:pt x="23" y="19"/>
                  </a:cubicBezTo>
                  <a:cubicBezTo>
                    <a:pt x="30" y="31"/>
                    <a:pt x="37" y="38"/>
                    <a:pt x="45" y="45"/>
                  </a:cubicBezTo>
                  <a:cubicBezTo>
                    <a:pt x="0" y="67"/>
                    <a:pt x="37" y="102"/>
                    <a:pt x="34" y="131"/>
                  </a:cubicBezTo>
                  <a:cubicBezTo>
                    <a:pt x="49" y="131"/>
                    <a:pt x="64" y="131"/>
                    <a:pt x="78" y="128"/>
                  </a:cubicBezTo>
                  <a:cubicBezTo>
                    <a:pt x="104" y="86"/>
                    <a:pt x="94" y="41"/>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3" name="Google Shape;48553;p44"/>
            <p:cNvSpPr/>
            <p:nvPr/>
          </p:nvSpPr>
          <p:spPr>
            <a:xfrm>
              <a:off x="-5451518" y="-1934735"/>
              <a:ext cx="5778" cy="7544"/>
            </a:xfrm>
            <a:custGeom>
              <a:avLst/>
              <a:gdLst/>
              <a:ahLst/>
              <a:cxnLst/>
              <a:rect l="l" t="t" r="r" b="b"/>
              <a:pathLst>
                <a:path w="121" h="158" extrusionOk="0">
                  <a:moveTo>
                    <a:pt x="57" y="0"/>
                  </a:moveTo>
                  <a:cubicBezTo>
                    <a:pt x="23" y="14"/>
                    <a:pt x="26" y="41"/>
                    <a:pt x="31" y="71"/>
                  </a:cubicBezTo>
                  <a:cubicBezTo>
                    <a:pt x="31" y="93"/>
                    <a:pt x="42" y="123"/>
                    <a:pt x="0" y="131"/>
                  </a:cubicBezTo>
                  <a:cubicBezTo>
                    <a:pt x="4" y="149"/>
                    <a:pt x="12" y="157"/>
                    <a:pt x="19" y="157"/>
                  </a:cubicBezTo>
                  <a:cubicBezTo>
                    <a:pt x="26" y="157"/>
                    <a:pt x="34" y="154"/>
                    <a:pt x="42" y="149"/>
                  </a:cubicBezTo>
                  <a:cubicBezTo>
                    <a:pt x="45" y="145"/>
                    <a:pt x="53" y="142"/>
                    <a:pt x="60" y="142"/>
                  </a:cubicBezTo>
                  <a:lnTo>
                    <a:pt x="64" y="142"/>
                  </a:lnTo>
                  <a:cubicBezTo>
                    <a:pt x="64" y="135"/>
                    <a:pt x="57" y="116"/>
                    <a:pt x="57" y="116"/>
                  </a:cubicBezTo>
                  <a:cubicBezTo>
                    <a:pt x="121" y="75"/>
                    <a:pt x="76" y="37"/>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4" name="Google Shape;48554;p44"/>
            <p:cNvSpPr/>
            <p:nvPr/>
          </p:nvSpPr>
          <p:spPr>
            <a:xfrm>
              <a:off x="-5431367" y="-1951543"/>
              <a:ext cx="4536" cy="5396"/>
            </a:xfrm>
            <a:custGeom>
              <a:avLst/>
              <a:gdLst/>
              <a:ahLst/>
              <a:cxnLst/>
              <a:rect l="l" t="t" r="r" b="b"/>
              <a:pathLst>
                <a:path w="95" h="113" extrusionOk="0">
                  <a:moveTo>
                    <a:pt x="39" y="0"/>
                  </a:moveTo>
                  <a:cubicBezTo>
                    <a:pt x="20" y="30"/>
                    <a:pt x="23" y="64"/>
                    <a:pt x="1" y="90"/>
                  </a:cubicBezTo>
                  <a:cubicBezTo>
                    <a:pt x="23" y="97"/>
                    <a:pt x="42" y="105"/>
                    <a:pt x="61" y="113"/>
                  </a:cubicBezTo>
                  <a:cubicBezTo>
                    <a:pt x="65" y="113"/>
                    <a:pt x="72" y="109"/>
                    <a:pt x="75" y="109"/>
                  </a:cubicBezTo>
                  <a:cubicBezTo>
                    <a:pt x="75" y="113"/>
                    <a:pt x="80" y="113"/>
                    <a:pt x="80" y="113"/>
                  </a:cubicBezTo>
                  <a:cubicBezTo>
                    <a:pt x="80" y="113"/>
                    <a:pt x="80" y="109"/>
                    <a:pt x="75" y="109"/>
                  </a:cubicBezTo>
                  <a:lnTo>
                    <a:pt x="94" y="109"/>
                  </a:lnTo>
                  <a:cubicBezTo>
                    <a:pt x="91" y="97"/>
                    <a:pt x="91" y="87"/>
                    <a:pt x="91" y="75"/>
                  </a:cubicBezTo>
                  <a:cubicBezTo>
                    <a:pt x="91" y="38"/>
                    <a:pt x="72" y="16"/>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5" name="Google Shape;48555;p44"/>
            <p:cNvSpPr/>
            <p:nvPr/>
          </p:nvSpPr>
          <p:spPr>
            <a:xfrm>
              <a:off x="-5396176" y="-1968685"/>
              <a:ext cx="5061" cy="5969"/>
            </a:xfrm>
            <a:custGeom>
              <a:avLst/>
              <a:gdLst/>
              <a:ahLst/>
              <a:cxnLst/>
              <a:rect l="l" t="t" r="r" b="b"/>
              <a:pathLst>
                <a:path w="106" h="125" extrusionOk="0">
                  <a:moveTo>
                    <a:pt x="52" y="1"/>
                  </a:moveTo>
                  <a:cubicBezTo>
                    <a:pt x="42" y="23"/>
                    <a:pt x="0" y="23"/>
                    <a:pt x="0" y="45"/>
                  </a:cubicBezTo>
                  <a:cubicBezTo>
                    <a:pt x="0" y="75"/>
                    <a:pt x="38" y="83"/>
                    <a:pt x="56" y="106"/>
                  </a:cubicBezTo>
                  <a:cubicBezTo>
                    <a:pt x="64" y="113"/>
                    <a:pt x="71" y="116"/>
                    <a:pt x="78" y="124"/>
                  </a:cubicBezTo>
                  <a:cubicBezTo>
                    <a:pt x="71" y="97"/>
                    <a:pt x="97" y="83"/>
                    <a:pt x="105" y="61"/>
                  </a:cubicBezTo>
                  <a:cubicBezTo>
                    <a:pt x="87" y="42"/>
                    <a:pt x="56" y="30"/>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6" name="Google Shape;48556;p44"/>
            <p:cNvSpPr/>
            <p:nvPr/>
          </p:nvSpPr>
          <p:spPr>
            <a:xfrm>
              <a:off x="-5392785" y="-1965820"/>
              <a:ext cx="4871" cy="4871"/>
            </a:xfrm>
            <a:custGeom>
              <a:avLst/>
              <a:gdLst/>
              <a:ahLst/>
              <a:cxnLst/>
              <a:rect l="l" t="t" r="r" b="b"/>
              <a:pathLst>
                <a:path w="102" h="102" extrusionOk="0">
                  <a:moveTo>
                    <a:pt x="34" y="1"/>
                  </a:moveTo>
                  <a:cubicBezTo>
                    <a:pt x="26" y="23"/>
                    <a:pt x="0" y="37"/>
                    <a:pt x="7" y="64"/>
                  </a:cubicBezTo>
                  <a:cubicBezTo>
                    <a:pt x="38" y="90"/>
                    <a:pt x="52" y="101"/>
                    <a:pt x="64" y="101"/>
                  </a:cubicBezTo>
                  <a:cubicBezTo>
                    <a:pt x="83" y="101"/>
                    <a:pt x="86" y="79"/>
                    <a:pt x="102" y="27"/>
                  </a:cubicBezTo>
                  <a:lnTo>
                    <a:pt x="94" y="27"/>
                  </a:lnTo>
                  <a:cubicBezTo>
                    <a:pt x="68" y="27"/>
                    <a:pt x="52" y="4"/>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7" name="Google Shape;48557;p44"/>
            <p:cNvSpPr/>
            <p:nvPr/>
          </p:nvSpPr>
          <p:spPr>
            <a:xfrm>
              <a:off x="-5432752" y="-1952259"/>
              <a:ext cx="4297" cy="7019"/>
            </a:xfrm>
            <a:custGeom>
              <a:avLst/>
              <a:gdLst/>
              <a:ahLst/>
              <a:cxnLst/>
              <a:rect l="l" t="t" r="r" b="b"/>
              <a:pathLst>
                <a:path w="90" h="147" extrusionOk="0">
                  <a:moveTo>
                    <a:pt x="64" y="0"/>
                  </a:moveTo>
                  <a:cubicBezTo>
                    <a:pt x="42" y="12"/>
                    <a:pt x="26" y="31"/>
                    <a:pt x="15" y="50"/>
                  </a:cubicBezTo>
                  <a:cubicBezTo>
                    <a:pt x="0" y="79"/>
                    <a:pt x="0" y="109"/>
                    <a:pt x="23" y="131"/>
                  </a:cubicBezTo>
                  <a:cubicBezTo>
                    <a:pt x="33" y="143"/>
                    <a:pt x="45" y="146"/>
                    <a:pt x="56" y="146"/>
                  </a:cubicBezTo>
                  <a:cubicBezTo>
                    <a:pt x="68" y="146"/>
                    <a:pt x="78" y="139"/>
                    <a:pt x="90" y="128"/>
                  </a:cubicBezTo>
                  <a:cubicBezTo>
                    <a:pt x="71" y="120"/>
                    <a:pt x="52" y="112"/>
                    <a:pt x="30" y="105"/>
                  </a:cubicBezTo>
                  <a:cubicBezTo>
                    <a:pt x="52" y="79"/>
                    <a:pt x="49" y="45"/>
                    <a:pt x="68" y="15"/>
                  </a:cubicBezTo>
                  <a:cubicBezTo>
                    <a:pt x="68" y="12"/>
                    <a:pt x="64" y="5"/>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8" name="Google Shape;48558;p44"/>
            <p:cNvSpPr/>
            <p:nvPr/>
          </p:nvSpPr>
          <p:spPr>
            <a:xfrm>
              <a:off x="-5437432" y="-1911576"/>
              <a:ext cx="6494" cy="4536"/>
            </a:xfrm>
            <a:custGeom>
              <a:avLst/>
              <a:gdLst/>
              <a:ahLst/>
              <a:cxnLst/>
              <a:rect l="l" t="t" r="r" b="b"/>
              <a:pathLst>
                <a:path w="136" h="95" extrusionOk="0">
                  <a:moveTo>
                    <a:pt x="38" y="0"/>
                  </a:moveTo>
                  <a:lnTo>
                    <a:pt x="38" y="0"/>
                  </a:lnTo>
                  <a:cubicBezTo>
                    <a:pt x="23" y="23"/>
                    <a:pt x="0" y="45"/>
                    <a:pt x="50" y="57"/>
                  </a:cubicBezTo>
                  <a:cubicBezTo>
                    <a:pt x="61" y="61"/>
                    <a:pt x="68" y="83"/>
                    <a:pt x="79" y="95"/>
                  </a:cubicBezTo>
                  <a:cubicBezTo>
                    <a:pt x="95" y="95"/>
                    <a:pt x="109" y="90"/>
                    <a:pt x="124" y="90"/>
                  </a:cubicBezTo>
                  <a:cubicBezTo>
                    <a:pt x="131" y="87"/>
                    <a:pt x="135" y="83"/>
                    <a:pt x="135" y="76"/>
                  </a:cubicBezTo>
                  <a:cubicBezTo>
                    <a:pt x="95" y="64"/>
                    <a:pt x="83" y="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9" name="Google Shape;48559;p44"/>
            <p:cNvSpPr/>
            <p:nvPr/>
          </p:nvSpPr>
          <p:spPr>
            <a:xfrm>
              <a:off x="-5429744" y="-1955506"/>
              <a:ext cx="5587" cy="7544"/>
            </a:xfrm>
            <a:custGeom>
              <a:avLst/>
              <a:gdLst/>
              <a:ahLst/>
              <a:cxnLst/>
              <a:rect l="l" t="t" r="r" b="b"/>
              <a:pathLst>
                <a:path w="117" h="158" extrusionOk="0">
                  <a:moveTo>
                    <a:pt x="46" y="1"/>
                  </a:moveTo>
                  <a:cubicBezTo>
                    <a:pt x="31" y="23"/>
                    <a:pt x="15" y="46"/>
                    <a:pt x="1" y="68"/>
                  </a:cubicBezTo>
                  <a:cubicBezTo>
                    <a:pt x="1" y="73"/>
                    <a:pt x="5" y="80"/>
                    <a:pt x="5" y="83"/>
                  </a:cubicBezTo>
                  <a:cubicBezTo>
                    <a:pt x="38" y="99"/>
                    <a:pt x="57" y="121"/>
                    <a:pt x="57" y="158"/>
                  </a:cubicBezTo>
                  <a:cubicBezTo>
                    <a:pt x="79" y="144"/>
                    <a:pt x="105" y="135"/>
                    <a:pt x="117" y="109"/>
                  </a:cubicBezTo>
                  <a:lnTo>
                    <a:pt x="117" y="109"/>
                  </a:lnTo>
                  <a:cubicBezTo>
                    <a:pt x="105" y="113"/>
                    <a:pt x="94" y="118"/>
                    <a:pt x="86" y="118"/>
                  </a:cubicBezTo>
                  <a:cubicBezTo>
                    <a:pt x="72" y="118"/>
                    <a:pt x="57" y="106"/>
                    <a:pt x="53" y="80"/>
                  </a:cubicBezTo>
                  <a:cubicBezTo>
                    <a:pt x="49" y="54"/>
                    <a:pt x="49" y="28"/>
                    <a:pt x="46" y="5"/>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0" name="Google Shape;48560;p44"/>
            <p:cNvSpPr/>
            <p:nvPr/>
          </p:nvSpPr>
          <p:spPr>
            <a:xfrm>
              <a:off x="-5419907" y="-1917640"/>
              <a:ext cx="4154" cy="7735"/>
            </a:xfrm>
            <a:custGeom>
              <a:avLst/>
              <a:gdLst/>
              <a:ahLst/>
              <a:cxnLst/>
              <a:rect l="l" t="t" r="r" b="b"/>
              <a:pathLst>
                <a:path w="87" h="162" extrusionOk="0">
                  <a:moveTo>
                    <a:pt x="75" y="1"/>
                  </a:moveTo>
                  <a:cubicBezTo>
                    <a:pt x="52" y="5"/>
                    <a:pt x="42" y="15"/>
                    <a:pt x="30" y="34"/>
                  </a:cubicBezTo>
                  <a:cubicBezTo>
                    <a:pt x="0" y="98"/>
                    <a:pt x="52" y="124"/>
                    <a:pt x="87" y="162"/>
                  </a:cubicBezTo>
                  <a:cubicBezTo>
                    <a:pt x="87" y="139"/>
                    <a:pt x="82" y="120"/>
                    <a:pt x="78" y="101"/>
                  </a:cubicBezTo>
                  <a:cubicBezTo>
                    <a:pt x="56" y="98"/>
                    <a:pt x="42" y="87"/>
                    <a:pt x="52" y="60"/>
                  </a:cubicBezTo>
                  <a:cubicBezTo>
                    <a:pt x="56" y="38"/>
                    <a:pt x="68" y="23"/>
                    <a:pt x="75" y="5"/>
                  </a:cubicBezTo>
                  <a:lnTo>
                    <a:pt x="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1" name="Google Shape;48561;p44"/>
            <p:cNvSpPr/>
            <p:nvPr/>
          </p:nvSpPr>
          <p:spPr>
            <a:xfrm>
              <a:off x="-5416183" y="-1909953"/>
              <a:ext cx="9168" cy="5062"/>
            </a:xfrm>
            <a:custGeom>
              <a:avLst/>
              <a:gdLst/>
              <a:ahLst/>
              <a:cxnLst/>
              <a:rect l="l" t="t" r="r" b="b"/>
              <a:pathLst>
                <a:path w="192" h="106" extrusionOk="0">
                  <a:moveTo>
                    <a:pt x="9" y="1"/>
                  </a:moveTo>
                  <a:lnTo>
                    <a:pt x="9" y="1"/>
                  </a:lnTo>
                  <a:cubicBezTo>
                    <a:pt x="0" y="64"/>
                    <a:pt x="71" y="64"/>
                    <a:pt x="98" y="106"/>
                  </a:cubicBezTo>
                  <a:cubicBezTo>
                    <a:pt x="105" y="101"/>
                    <a:pt x="113" y="101"/>
                    <a:pt x="124" y="101"/>
                  </a:cubicBezTo>
                  <a:lnTo>
                    <a:pt x="135" y="101"/>
                  </a:lnTo>
                  <a:cubicBezTo>
                    <a:pt x="154" y="101"/>
                    <a:pt x="176" y="101"/>
                    <a:pt x="192" y="83"/>
                  </a:cubicBezTo>
                  <a:cubicBezTo>
                    <a:pt x="176" y="83"/>
                    <a:pt x="166" y="87"/>
                    <a:pt x="157" y="87"/>
                  </a:cubicBezTo>
                  <a:cubicBezTo>
                    <a:pt x="94" y="87"/>
                    <a:pt x="49" y="49"/>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2" name="Google Shape;48562;p44"/>
            <p:cNvSpPr/>
            <p:nvPr/>
          </p:nvSpPr>
          <p:spPr>
            <a:xfrm>
              <a:off x="-5427786" y="-1946529"/>
              <a:ext cx="4345" cy="3104"/>
            </a:xfrm>
            <a:custGeom>
              <a:avLst/>
              <a:gdLst/>
              <a:ahLst/>
              <a:cxnLst/>
              <a:rect l="l" t="t" r="r" b="b"/>
              <a:pathLst>
                <a:path w="91" h="65" extrusionOk="0">
                  <a:moveTo>
                    <a:pt x="50" y="0"/>
                  </a:moveTo>
                  <a:cubicBezTo>
                    <a:pt x="38" y="4"/>
                    <a:pt x="27" y="4"/>
                    <a:pt x="19" y="4"/>
                  </a:cubicBezTo>
                  <a:lnTo>
                    <a:pt x="0" y="4"/>
                  </a:lnTo>
                  <a:cubicBezTo>
                    <a:pt x="5" y="4"/>
                    <a:pt x="5" y="8"/>
                    <a:pt x="5" y="8"/>
                  </a:cubicBezTo>
                  <a:cubicBezTo>
                    <a:pt x="23" y="30"/>
                    <a:pt x="34" y="64"/>
                    <a:pt x="72" y="64"/>
                  </a:cubicBezTo>
                  <a:lnTo>
                    <a:pt x="86" y="64"/>
                  </a:lnTo>
                  <a:cubicBezTo>
                    <a:pt x="90" y="30"/>
                    <a:pt x="68" y="19"/>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3" name="Google Shape;48563;p44"/>
            <p:cNvSpPr/>
            <p:nvPr/>
          </p:nvSpPr>
          <p:spPr>
            <a:xfrm>
              <a:off x="-5403863" y="-1964579"/>
              <a:ext cx="2722" cy="2531"/>
            </a:xfrm>
            <a:custGeom>
              <a:avLst/>
              <a:gdLst/>
              <a:ahLst/>
              <a:cxnLst/>
              <a:rect l="l" t="t" r="r" b="b"/>
              <a:pathLst>
                <a:path w="57" h="53" extrusionOk="0">
                  <a:moveTo>
                    <a:pt x="30" y="1"/>
                  </a:moveTo>
                  <a:cubicBezTo>
                    <a:pt x="15" y="8"/>
                    <a:pt x="1" y="16"/>
                    <a:pt x="1" y="34"/>
                  </a:cubicBezTo>
                  <a:cubicBezTo>
                    <a:pt x="4" y="46"/>
                    <a:pt x="12" y="53"/>
                    <a:pt x="23" y="53"/>
                  </a:cubicBezTo>
                  <a:lnTo>
                    <a:pt x="27" y="53"/>
                  </a:lnTo>
                  <a:cubicBezTo>
                    <a:pt x="42" y="49"/>
                    <a:pt x="56" y="46"/>
                    <a:pt x="53" y="23"/>
                  </a:cubicBezTo>
                  <a:cubicBezTo>
                    <a:pt x="49" y="16"/>
                    <a:pt x="46"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4" name="Google Shape;48564;p44"/>
            <p:cNvSpPr/>
            <p:nvPr/>
          </p:nvSpPr>
          <p:spPr>
            <a:xfrm>
              <a:off x="-5405105" y="-1933875"/>
              <a:ext cx="4871" cy="4871"/>
            </a:xfrm>
            <a:custGeom>
              <a:avLst/>
              <a:gdLst/>
              <a:ahLst/>
              <a:cxnLst/>
              <a:rect l="l" t="t" r="r" b="b"/>
              <a:pathLst>
                <a:path w="102" h="102" extrusionOk="0">
                  <a:moveTo>
                    <a:pt x="72" y="1"/>
                  </a:moveTo>
                  <a:cubicBezTo>
                    <a:pt x="79" y="53"/>
                    <a:pt x="53" y="83"/>
                    <a:pt x="1" y="86"/>
                  </a:cubicBezTo>
                  <a:cubicBezTo>
                    <a:pt x="12" y="94"/>
                    <a:pt x="23" y="101"/>
                    <a:pt x="30" y="101"/>
                  </a:cubicBezTo>
                  <a:cubicBezTo>
                    <a:pt x="46" y="101"/>
                    <a:pt x="60" y="91"/>
                    <a:pt x="75" y="75"/>
                  </a:cubicBezTo>
                  <a:cubicBezTo>
                    <a:pt x="94" y="49"/>
                    <a:pt x="101" y="23"/>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5" name="Google Shape;48565;p44"/>
            <p:cNvSpPr/>
            <p:nvPr/>
          </p:nvSpPr>
          <p:spPr>
            <a:xfrm>
              <a:off x="-5426736" y="-1964053"/>
              <a:ext cx="3486" cy="2388"/>
            </a:xfrm>
            <a:custGeom>
              <a:avLst/>
              <a:gdLst/>
              <a:ahLst/>
              <a:cxnLst/>
              <a:rect l="l" t="t" r="r" b="b"/>
              <a:pathLst>
                <a:path w="73" h="50" extrusionOk="0">
                  <a:moveTo>
                    <a:pt x="61" y="0"/>
                  </a:moveTo>
                  <a:cubicBezTo>
                    <a:pt x="5" y="9"/>
                    <a:pt x="1" y="12"/>
                    <a:pt x="20" y="50"/>
                  </a:cubicBezTo>
                  <a:cubicBezTo>
                    <a:pt x="54" y="50"/>
                    <a:pt x="73" y="35"/>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6" name="Google Shape;48566;p44"/>
            <p:cNvSpPr/>
            <p:nvPr/>
          </p:nvSpPr>
          <p:spPr>
            <a:xfrm>
              <a:off x="-5426354" y="-1901931"/>
              <a:ext cx="5253" cy="3486"/>
            </a:xfrm>
            <a:custGeom>
              <a:avLst/>
              <a:gdLst/>
              <a:ahLst/>
              <a:cxnLst/>
              <a:rect l="l" t="t" r="r" b="b"/>
              <a:pathLst>
                <a:path w="110" h="73" extrusionOk="0">
                  <a:moveTo>
                    <a:pt x="46" y="0"/>
                  </a:moveTo>
                  <a:cubicBezTo>
                    <a:pt x="12" y="0"/>
                    <a:pt x="1" y="23"/>
                    <a:pt x="1" y="72"/>
                  </a:cubicBezTo>
                  <a:cubicBezTo>
                    <a:pt x="12" y="19"/>
                    <a:pt x="49" y="16"/>
                    <a:pt x="87" y="16"/>
                  </a:cubicBezTo>
                  <a:lnTo>
                    <a:pt x="109" y="16"/>
                  </a:lnTo>
                  <a:cubicBezTo>
                    <a:pt x="79" y="8"/>
                    <a:pt x="60" y="0"/>
                    <a:pt x="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7" name="Google Shape;48567;p44"/>
            <p:cNvSpPr/>
            <p:nvPr/>
          </p:nvSpPr>
          <p:spPr>
            <a:xfrm>
              <a:off x="-5425446" y="-1947102"/>
              <a:ext cx="2722" cy="3677"/>
            </a:xfrm>
            <a:custGeom>
              <a:avLst/>
              <a:gdLst/>
              <a:ahLst/>
              <a:cxnLst/>
              <a:rect l="l" t="t" r="r" b="b"/>
              <a:pathLst>
                <a:path w="57" h="77" extrusionOk="0">
                  <a:moveTo>
                    <a:pt x="41" y="1"/>
                  </a:moveTo>
                  <a:cubicBezTo>
                    <a:pt x="34" y="1"/>
                    <a:pt x="19" y="4"/>
                    <a:pt x="1" y="12"/>
                  </a:cubicBezTo>
                  <a:cubicBezTo>
                    <a:pt x="19" y="31"/>
                    <a:pt x="41" y="42"/>
                    <a:pt x="37" y="76"/>
                  </a:cubicBezTo>
                  <a:cubicBezTo>
                    <a:pt x="41" y="72"/>
                    <a:pt x="49" y="72"/>
                    <a:pt x="53" y="72"/>
                  </a:cubicBezTo>
                  <a:cubicBezTo>
                    <a:pt x="56" y="20"/>
                    <a:pt x="56"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8" name="Google Shape;48568;p44"/>
            <p:cNvSpPr/>
            <p:nvPr/>
          </p:nvSpPr>
          <p:spPr>
            <a:xfrm>
              <a:off x="-5393693" y="-1968876"/>
              <a:ext cx="3104" cy="3104"/>
            </a:xfrm>
            <a:custGeom>
              <a:avLst/>
              <a:gdLst/>
              <a:ahLst/>
              <a:cxnLst/>
              <a:rect l="l" t="t" r="r" b="b"/>
              <a:pathLst>
                <a:path w="65" h="65" extrusionOk="0">
                  <a:moveTo>
                    <a:pt x="64" y="1"/>
                  </a:moveTo>
                  <a:cubicBezTo>
                    <a:pt x="42" y="1"/>
                    <a:pt x="23" y="1"/>
                    <a:pt x="0" y="5"/>
                  </a:cubicBezTo>
                  <a:cubicBezTo>
                    <a:pt x="4" y="34"/>
                    <a:pt x="35" y="46"/>
                    <a:pt x="53" y="65"/>
                  </a:cubicBezTo>
                  <a:cubicBezTo>
                    <a:pt x="49" y="42"/>
                    <a:pt x="53" y="20"/>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9" name="Google Shape;48569;p44"/>
            <p:cNvSpPr/>
            <p:nvPr/>
          </p:nvSpPr>
          <p:spPr>
            <a:xfrm>
              <a:off x="-5439580" y="-1919932"/>
              <a:ext cx="4011" cy="3438"/>
            </a:xfrm>
            <a:custGeom>
              <a:avLst/>
              <a:gdLst/>
              <a:ahLst/>
              <a:cxnLst/>
              <a:rect l="l" t="t" r="r" b="b"/>
              <a:pathLst>
                <a:path w="84" h="72" extrusionOk="0">
                  <a:moveTo>
                    <a:pt x="83" y="1"/>
                  </a:moveTo>
                  <a:cubicBezTo>
                    <a:pt x="61" y="4"/>
                    <a:pt x="42" y="8"/>
                    <a:pt x="28" y="23"/>
                  </a:cubicBezTo>
                  <a:cubicBezTo>
                    <a:pt x="5" y="37"/>
                    <a:pt x="1" y="53"/>
                    <a:pt x="28" y="71"/>
                  </a:cubicBezTo>
                  <a:lnTo>
                    <a:pt x="28" y="68"/>
                  </a:lnTo>
                  <a:cubicBezTo>
                    <a:pt x="19" y="27"/>
                    <a:pt x="72" y="30"/>
                    <a:pt x="83" y="4"/>
                  </a:cubicBezTo>
                  <a:lnTo>
                    <a:pt x="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0" name="Google Shape;48570;p44"/>
            <p:cNvSpPr/>
            <p:nvPr/>
          </p:nvSpPr>
          <p:spPr>
            <a:xfrm>
              <a:off x="-5481505" y="-2029901"/>
              <a:ext cx="25737" cy="24830"/>
            </a:xfrm>
            <a:custGeom>
              <a:avLst/>
              <a:gdLst/>
              <a:ahLst/>
              <a:cxnLst/>
              <a:rect l="l" t="t" r="r" b="b"/>
              <a:pathLst>
                <a:path w="539" h="520" extrusionOk="0">
                  <a:moveTo>
                    <a:pt x="483" y="1"/>
                  </a:moveTo>
                  <a:lnTo>
                    <a:pt x="483" y="1"/>
                  </a:lnTo>
                  <a:cubicBezTo>
                    <a:pt x="475" y="4"/>
                    <a:pt x="457" y="4"/>
                    <a:pt x="457" y="11"/>
                  </a:cubicBezTo>
                  <a:cubicBezTo>
                    <a:pt x="412" y="94"/>
                    <a:pt x="337" y="123"/>
                    <a:pt x="255" y="150"/>
                  </a:cubicBezTo>
                  <a:cubicBezTo>
                    <a:pt x="183" y="168"/>
                    <a:pt x="143" y="244"/>
                    <a:pt x="76" y="273"/>
                  </a:cubicBezTo>
                  <a:cubicBezTo>
                    <a:pt x="94" y="270"/>
                    <a:pt x="116" y="270"/>
                    <a:pt x="135" y="266"/>
                  </a:cubicBezTo>
                  <a:cubicBezTo>
                    <a:pt x="169" y="254"/>
                    <a:pt x="199" y="247"/>
                    <a:pt x="217" y="247"/>
                  </a:cubicBezTo>
                  <a:cubicBezTo>
                    <a:pt x="285" y="247"/>
                    <a:pt x="300" y="299"/>
                    <a:pt x="311" y="378"/>
                  </a:cubicBezTo>
                  <a:cubicBezTo>
                    <a:pt x="311" y="382"/>
                    <a:pt x="314" y="389"/>
                    <a:pt x="311" y="393"/>
                  </a:cubicBezTo>
                  <a:cubicBezTo>
                    <a:pt x="307" y="404"/>
                    <a:pt x="202" y="468"/>
                    <a:pt x="180" y="468"/>
                  </a:cubicBezTo>
                  <a:cubicBezTo>
                    <a:pt x="161" y="460"/>
                    <a:pt x="147" y="460"/>
                    <a:pt x="131" y="460"/>
                  </a:cubicBezTo>
                  <a:lnTo>
                    <a:pt x="86" y="460"/>
                  </a:lnTo>
                  <a:cubicBezTo>
                    <a:pt x="83" y="437"/>
                    <a:pt x="83" y="420"/>
                    <a:pt x="79" y="397"/>
                  </a:cubicBezTo>
                  <a:cubicBezTo>
                    <a:pt x="42" y="363"/>
                    <a:pt x="76" y="325"/>
                    <a:pt x="76" y="289"/>
                  </a:cubicBezTo>
                  <a:lnTo>
                    <a:pt x="76" y="289"/>
                  </a:lnTo>
                  <a:cubicBezTo>
                    <a:pt x="16" y="337"/>
                    <a:pt x="0" y="378"/>
                    <a:pt x="26" y="427"/>
                  </a:cubicBezTo>
                  <a:cubicBezTo>
                    <a:pt x="45" y="460"/>
                    <a:pt x="79" y="487"/>
                    <a:pt x="105" y="513"/>
                  </a:cubicBezTo>
                  <a:cubicBezTo>
                    <a:pt x="105" y="516"/>
                    <a:pt x="109" y="520"/>
                    <a:pt x="112" y="520"/>
                  </a:cubicBezTo>
                  <a:cubicBezTo>
                    <a:pt x="121" y="520"/>
                    <a:pt x="128" y="513"/>
                    <a:pt x="135" y="501"/>
                  </a:cubicBezTo>
                  <a:cubicBezTo>
                    <a:pt x="143" y="494"/>
                    <a:pt x="150" y="487"/>
                    <a:pt x="161" y="487"/>
                  </a:cubicBezTo>
                  <a:lnTo>
                    <a:pt x="176" y="487"/>
                  </a:lnTo>
                  <a:cubicBezTo>
                    <a:pt x="195" y="498"/>
                    <a:pt x="210" y="501"/>
                    <a:pt x="228" y="501"/>
                  </a:cubicBezTo>
                  <a:cubicBezTo>
                    <a:pt x="259" y="501"/>
                    <a:pt x="285" y="490"/>
                    <a:pt x="314" y="490"/>
                  </a:cubicBezTo>
                  <a:cubicBezTo>
                    <a:pt x="307" y="472"/>
                    <a:pt x="281" y="468"/>
                    <a:pt x="281" y="437"/>
                  </a:cubicBezTo>
                  <a:lnTo>
                    <a:pt x="281" y="437"/>
                  </a:lnTo>
                  <a:cubicBezTo>
                    <a:pt x="318" y="442"/>
                    <a:pt x="356" y="437"/>
                    <a:pt x="359" y="487"/>
                  </a:cubicBezTo>
                  <a:cubicBezTo>
                    <a:pt x="412" y="430"/>
                    <a:pt x="378" y="356"/>
                    <a:pt x="408" y="292"/>
                  </a:cubicBezTo>
                  <a:cubicBezTo>
                    <a:pt x="400" y="292"/>
                    <a:pt x="393" y="296"/>
                    <a:pt x="385" y="296"/>
                  </a:cubicBezTo>
                  <a:lnTo>
                    <a:pt x="371" y="296"/>
                  </a:lnTo>
                  <a:cubicBezTo>
                    <a:pt x="359" y="296"/>
                    <a:pt x="352" y="292"/>
                    <a:pt x="348" y="280"/>
                  </a:cubicBezTo>
                  <a:cubicBezTo>
                    <a:pt x="348" y="273"/>
                    <a:pt x="352" y="266"/>
                    <a:pt x="356" y="263"/>
                  </a:cubicBezTo>
                  <a:cubicBezTo>
                    <a:pt x="363" y="258"/>
                    <a:pt x="367" y="254"/>
                    <a:pt x="371" y="254"/>
                  </a:cubicBezTo>
                  <a:cubicBezTo>
                    <a:pt x="382" y="254"/>
                    <a:pt x="390" y="266"/>
                    <a:pt x="397" y="273"/>
                  </a:cubicBezTo>
                  <a:cubicBezTo>
                    <a:pt x="400" y="277"/>
                    <a:pt x="404" y="285"/>
                    <a:pt x="408" y="292"/>
                  </a:cubicBezTo>
                  <a:cubicBezTo>
                    <a:pt x="426" y="285"/>
                    <a:pt x="445" y="285"/>
                    <a:pt x="464" y="285"/>
                  </a:cubicBezTo>
                  <a:cubicBezTo>
                    <a:pt x="490" y="285"/>
                    <a:pt x="513" y="289"/>
                    <a:pt x="539" y="299"/>
                  </a:cubicBezTo>
                  <a:cubicBezTo>
                    <a:pt x="535" y="289"/>
                    <a:pt x="535" y="277"/>
                    <a:pt x="524" y="273"/>
                  </a:cubicBezTo>
                  <a:cubicBezTo>
                    <a:pt x="408" y="202"/>
                    <a:pt x="397" y="135"/>
                    <a:pt x="479" y="23"/>
                  </a:cubicBezTo>
                  <a:cubicBezTo>
                    <a:pt x="483" y="19"/>
                    <a:pt x="483" y="8"/>
                    <a:pt x="4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1" name="Google Shape;48571;p44"/>
            <p:cNvSpPr/>
            <p:nvPr/>
          </p:nvSpPr>
          <p:spPr>
            <a:xfrm>
              <a:off x="-5462596" y="-2030235"/>
              <a:ext cx="16665" cy="14803"/>
            </a:xfrm>
            <a:custGeom>
              <a:avLst/>
              <a:gdLst/>
              <a:ahLst/>
              <a:cxnLst/>
              <a:rect l="l" t="t" r="r" b="b"/>
              <a:pathLst>
                <a:path w="349" h="310" extrusionOk="0">
                  <a:moveTo>
                    <a:pt x="143" y="0"/>
                  </a:moveTo>
                  <a:cubicBezTo>
                    <a:pt x="124" y="0"/>
                    <a:pt x="106" y="4"/>
                    <a:pt x="87" y="8"/>
                  </a:cubicBezTo>
                  <a:cubicBezTo>
                    <a:pt x="87" y="15"/>
                    <a:pt x="87" y="26"/>
                    <a:pt x="83" y="30"/>
                  </a:cubicBezTo>
                  <a:cubicBezTo>
                    <a:pt x="1" y="142"/>
                    <a:pt x="12" y="209"/>
                    <a:pt x="128" y="280"/>
                  </a:cubicBezTo>
                  <a:cubicBezTo>
                    <a:pt x="139" y="284"/>
                    <a:pt x="139" y="296"/>
                    <a:pt x="143" y="306"/>
                  </a:cubicBezTo>
                  <a:cubicBezTo>
                    <a:pt x="151" y="306"/>
                    <a:pt x="158" y="310"/>
                    <a:pt x="161" y="310"/>
                  </a:cubicBezTo>
                  <a:lnTo>
                    <a:pt x="165" y="310"/>
                  </a:lnTo>
                  <a:cubicBezTo>
                    <a:pt x="184" y="303"/>
                    <a:pt x="203" y="284"/>
                    <a:pt x="225" y="284"/>
                  </a:cubicBezTo>
                  <a:cubicBezTo>
                    <a:pt x="232" y="284"/>
                    <a:pt x="244" y="287"/>
                    <a:pt x="255" y="299"/>
                  </a:cubicBezTo>
                  <a:cubicBezTo>
                    <a:pt x="277" y="273"/>
                    <a:pt x="270" y="232"/>
                    <a:pt x="308" y="213"/>
                  </a:cubicBezTo>
                  <a:lnTo>
                    <a:pt x="308" y="206"/>
                  </a:lnTo>
                  <a:cubicBezTo>
                    <a:pt x="300" y="161"/>
                    <a:pt x="348" y="120"/>
                    <a:pt x="292" y="71"/>
                  </a:cubicBezTo>
                  <a:cubicBezTo>
                    <a:pt x="244" y="26"/>
                    <a:pt x="199"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2" name="Google Shape;48572;p44"/>
            <p:cNvSpPr/>
            <p:nvPr/>
          </p:nvSpPr>
          <p:spPr>
            <a:xfrm>
              <a:off x="-5431845" y="-2024696"/>
              <a:ext cx="11985" cy="10744"/>
            </a:xfrm>
            <a:custGeom>
              <a:avLst/>
              <a:gdLst/>
              <a:ahLst/>
              <a:cxnLst/>
              <a:rect l="l" t="t" r="r" b="b"/>
              <a:pathLst>
                <a:path w="251" h="225" extrusionOk="0">
                  <a:moveTo>
                    <a:pt x="97" y="0"/>
                  </a:moveTo>
                  <a:cubicBezTo>
                    <a:pt x="63" y="0"/>
                    <a:pt x="33" y="23"/>
                    <a:pt x="18" y="59"/>
                  </a:cubicBezTo>
                  <a:cubicBezTo>
                    <a:pt x="4" y="104"/>
                    <a:pt x="0" y="149"/>
                    <a:pt x="7" y="198"/>
                  </a:cubicBezTo>
                  <a:lnTo>
                    <a:pt x="37" y="198"/>
                  </a:lnTo>
                  <a:cubicBezTo>
                    <a:pt x="52" y="198"/>
                    <a:pt x="63" y="198"/>
                    <a:pt x="78" y="213"/>
                  </a:cubicBezTo>
                  <a:cubicBezTo>
                    <a:pt x="85" y="221"/>
                    <a:pt x="93" y="224"/>
                    <a:pt x="104" y="224"/>
                  </a:cubicBezTo>
                  <a:cubicBezTo>
                    <a:pt x="116" y="224"/>
                    <a:pt x="127" y="216"/>
                    <a:pt x="138" y="206"/>
                  </a:cubicBezTo>
                  <a:cubicBezTo>
                    <a:pt x="135" y="198"/>
                    <a:pt x="135" y="194"/>
                    <a:pt x="135" y="190"/>
                  </a:cubicBezTo>
                  <a:cubicBezTo>
                    <a:pt x="123" y="183"/>
                    <a:pt x="108" y="180"/>
                    <a:pt x="112" y="164"/>
                  </a:cubicBezTo>
                  <a:cubicBezTo>
                    <a:pt x="116" y="157"/>
                    <a:pt x="130" y="145"/>
                    <a:pt x="142" y="145"/>
                  </a:cubicBezTo>
                  <a:lnTo>
                    <a:pt x="145" y="145"/>
                  </a:lnTo>
                  <a:cubicBezTo>
                    <a:pt x="171" y="145"/>
                    <a:pt x="161" y="168"/>
                    <a:pt x="164" y="187"/>
                  </a:cubicBezTo>
                  <a:cubicBezTo>
                    <a:pt x="190" y="168"/>
                    <a:pt x="187" y="131"/>
                    <a:pt x="209" y="112"/>
                  </a:cubicBezTo>
                  <a:cubicBezTo>
                    <a:pt x="228" y="101"/>
                    <a:pt x="250" y="86"/>
                    <a:pt x="242" y="64"/>
                  </a:cubicBezTo>
                  <a:cubicBezTo>
                    <a:pt x="239" y="52"/>
                    <a:pt x="228" y="49"/>
                    <a:pt x="216" y="49"/>
                  </a:cubicBezTo>
                  <a:cubicBezTo>
                    <a:pt x="209" y="49"/>
                    <a:pt x="197" y="49"/>
                    <a:pt x="187" y="52"/>
                  </a:cubicBezTo>
                  <a:cubicBezTo>
                    <a:pt x="171" y="52"/>
                    <a:pt x="168" y="30"/>
                    <a:pt x="153" y="23"/>
                  </a:cubicBezTo>
                  <a:cubicBezTo>
                    <a:pt x="138" y="7"/>
                    <a:pt x="116"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3" name="Google Shape;48573;p44"/>
            <p:cNvSpPr/>
            <p:nvPr/>
          </p:nvSpPr>
          <p:spPr>
            <a:xfrm>
              <a:off x="-5457773" y="-2009559"/>
              <a:ext cx="9884" cy="9884"/>
            </a:xfrm>
            <a:custGeom>
              <a:avLst/>
              <a:gdLst/>
              <a:ahLst/>
              <a:cxnLst/>
              <a:rect l="l" t="t" r="r" b="b"/>
              <a:pathLst>
                <a:path w="207" h="207" extrusionOk="0">
                  <a:moveTo>
                    <a:pt x="173" y="1"/>
                  </a:moveTo>
                  <a:cubicBezTo>
                    <a:pt x="150" y="27"/>
                    <a:pt x="131" y="27"/>
                    <a:pt x="109" y="30"/>
                  </a:cubicBezTo>
                  <a:cubicBezTo>
                    <a:pt x="42" y="38"/>
                    <a:pt x="0" y="94"/>
                    <a:pt x="16" y="142"/>
                  </a:cubicBezTo>
                  <a:cubicBezTo>
                    <a:pt x="27" y="177"/>
                    <a:pt x="72" y="206"/>
                    <a:pt x="112" y="206"/>
                  </a:cubicBezTo>
                  <a:cubicBezTo>
                    <a:pt x="121" y="206"/>
                    <a:pt x="128" y="203"/>
                    <a:pt x="135" y="203"/>
                  </a:cubicBezTo>
                  <a:cubicBezTo>
                    <a:pt x="191" y="187"/>
                    <a:pt x="207" y="161"/>
                    <a:pt x="195" y="98"/>
                  </a:cubicBezTo>
                  <a:cubicBezTo>
                    <a:pt x="188" y="68"/>
                    <a:pt x="180" y="42"/>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4" name="Google Shape;48574;p44"/>
            <p:cNvSpPr/>
            <p:nvPr/>
          </p:nvSpPr>
          <p:spPr>
            <a:xfrm>
              <a:off x="-5433850" y="-2026176"/>
              <a:ext cx="16665" cy="11317"/>
            </a:xfrm>
            <a:custGeom>
              <a:avLst/>
              <a:gdLst/>
              <a:ahLst/>
              <a:cxnLst/>
              <a:rect l="l" t="t" r="r" b="b"/>
              <a:pathLst>
                <a:path w="349" h="237" extrusionOk="0">
                  <a:moveTo>
                    <a:pt x="146" y="1"/>
                  </a:moveTo>
                  <a:cubicBezTo>
                    <a:pt x="101" y="1"/>
                    <a:pt x="34" y="31"/>
                    <a:pt x="30" y="61"/>
                  </a:cubicBezTo>
                  <a:cubicBezTo>
                    <a:pt x="27" y="117"/>
                    <a:pt x="1" y="176"/>
                    <a:pt x="49" y="229"/>
                  </a:cubicBezTo>
                  <a:cubicBezTo>
                    <a:pt x="42" y="180"/>
                    <a:pt x="46" y="135"/>
                    <a:pt x="60" y="90"/>
                  </a:cubicBezTo>
                  <a:cubicBezTo>
                    <a:pt x="75" y="54"/>
                    <a:pt x="105" y="31"/>
                    <a:pt x="139" y="31"/>
                  </a:cubicBezTo>
                  <a:cubicBezTo>
                    <a:pt x="158" y="31"/>
                    <a:pt x="180" y="38"/>
                    <a:pt x="195" y="54"/>
                  </a:cubicBezTo>
                  <a:cubicBezTo>
                    <a:pt x="210" y="61"/>
                    <a:pt x="213" y="83"/>
                    <a:pt x="229" y="83"/>
                  </a:cubicBezTo>
                  <a:cubicBezTo>
                    <a:pt x="239" y="80"/>
                    <a:pt x="251" y="80"/>
                    <a:pt x="258" y="80"/>
                  </a:cubicBezTo>
                  <a:cubicBezTo>
                    <a:pt x="270" y="80"/>
                    <a:pt x="281" y="83"/>
                    <a:pt x="284" y="95"/>
                  </a:cubicBezTo>
                  <a:cubicBezTo>
                    <a:pt x="292" y="117"/>
                    <a:pt x="270" y="132"/>
                    <a:pt x="251" y="143"/>
                  </a:cubicBezTo>
                  <a:cubicBezTo>
                    <a:pt x="229" y="162"/>
                    <a:pt x="232" y="199"/>
                    <a:pt x="206" y="218"/>
                  </a:cubicBezTo>
                  <a:cubicBezTo>
                    <a:pt x="199" y="218"/>
                    <a:pt x="187" y="218"/>
                    <a:pt x="177" y="221"/>
                  </a:cubicBezTo>
                  <a:cubicBezTo>
                    <a:pt x="177" y="225"/>
                    <a:pt x="177" y="229"/>
                    <a:pt x="180" y="237"/>
                  </a:cubicBezTo>
                  <a:lnTo>
                    <a:pt x="187" y="237"/>
                  </a:lnTo>
                  <a:cubicBezTo>
                    <a:pt x="199" y="237"/>
                    <a:pt x="210" y="233"/>
                    <a:pt x="222" y="229"/>
                  </a:cubicBezTo>
                  <a:cubicBezTo>
                    <a:pt x="232" y="225"/>
                    <a:pt x="244" y="218"/>
                    <a:pt x="255" y="218"/>
                  </a:cubicBezTo>
                  <a:cubicBezTo>
                    <a:pt x="262" y="218"/>
                    <a:pt x="270" y="221"/>
                    <a:pt x="277" y="225"/>
                  </a:cubicBezTo>
                  <a:cubicBezTo>
                    <a:pt x="284" y="233"/>
                    <a:pt x="292" y="233"/>
                    <a:pt x="300" y="233"/>
                  </a:cubicBezTo>
                  <a:cubicBezTo>
                    <a:pt x="315" y="233"/>
                    <a:pt x="322" y="214"/>
                    <a:pt x="329" y="199"/>
                  </a:cubicBezTo>
                  <a:cubicBezTo>
                    <a:pt x="348" y="150"/>
                    <a:pt x="329" y="102"/>
                    <a:pt x="284" y="64"/>
                  </a:cubicBezTo>
                  <a:cubicBezTo>
                    <a:pt x="251" y="35"/>
                    <a:pt x="206" y="23"/>
                    <a:pt x="169" y="5"/>
                  </a:cubicBezTo>
                  <a:cubicBezTo>
                    <a:pt x="161" y="1"/>
                    <a:pt x="154" y="1"/>
                    <a:pt x="1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5" name="Google Shape;48575;p44"/>
            <p:cNvSpPr/>
            <p:nvPr/>
          </p:nvSpPr>
          <p:spPr>
            <a:xfrm>
              <a:off x="-5442971" y="-2032049"/>
              <a:ext cx="7544" cy="8452"/>
            </a:xfrm>
            <a:custGeom>
              <a:avLst/>
              <a:gdLst/>
              <a:ahLst/>
              <a:cxnLst/>
              <a:rect l="l" t="t" r="r" b="b"/>
              <a:pathLst>
                <a:path w="158" h="177" extrusionOk="0">
                  <a:moveTo>
                    <a:pt x="113" y="1"/>
                  </a:moveTo>
                  <a:cubicBezTo>
                    <a:pt x="106" y="1"/>
                    <a:pt x="99" y="4"/>
                    <a:pt x="90" y="11"/>
                  </a:cubicBezTo>
                  <a:cubicBezTo>
                    <a:pt x="72" y="27"/>
                    <a:pt x="49" y="30"/>
                    <a:pt x="27" y="38"/>
                  </a:cubicBezTo>
                  <a:cubicBezTo>
                    <a:pt x="20" y="53"/>
                    <a:pt x="12" y="61"/>
                    <a:pt x="1" y="68"/>
                  </a:cubicBezTo>
                  <a:cubicBezTo>
                    <a:pt x="9" y="109"/>
                    <a:pt x="38" y="139"/>
                    <a:pt x="54" y="177"/>
                  </a:cubicBezTo>
                  <a:cubicBezTo>
                    <a:pt x="158" y="124"/>
                    <a:pt x="158" y="124"/>
                    <a:pt x="151" y="27"/>
                  </a:cubicBezTo>
                  <a:cubicBezTo>
                    <a:pt x="139" y="16"/>
                    <a:pt x="128" y="1"/>
                    <a:pt x="1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6" name="Google Shape;48576;p44"/>
            <p:cNvSpPr/>
            <p:nvPr/>
          </p:nvSpPr>
          <p:spPr>
            <a:xfrm>
              <a:off x="-5458489" y="-2031333"/>
              <a:ext cx="18097" cy="11269"/>
            </a:xfrm>
            <a:custGeom>
              <a:avLst/>
              <a:gdLst/>
              <a:ahLst/>
              <a:cxnLst/>
              <a:rect l="l" t="t" r="r" b="b"/>
              <a:pathLst>
                <a:path w="379" h="236" extrusionOk="0">
                  <a:moveTo>
                    <a:pt x="7" y="29"/>
                  </a:moveTo>
                  <a:cubicBezTo>
                    <a:pt x="5" y="30"/>
                    <a:pt x="3" y="30"/>
                    <a:pt x="1" y="31"/>
                  </a:cubicBezTo>
                  <a:lnTo>
                    <a:pt x="5" y="31"/>
                  </a:lnTo>
                  <a:cubicBezTo>
                    <a:pt x="5" y="30"/>
                    <a:pt x="6" y="30"/>
                    <a:pt x="7" y="29"/>
                  </a:cubicBezTo>
                  <a:close/>
                  <a:moveTo>
                    <a:pt x="98" y="1"/>
                  </a:moveTo>
                  <a:cubicBezTo>
                    <a:pt x="65" y="1"/>
                    <a:pt x="36" y="15"/>
                    <a:pt x="7" y="29"/>
                  </a:cubicBezTo>
                  <a:lnTo>
                    <a:pt x="7" y="29"/>
                  </a:lnTo>
                  <a:cubicBezTo>
                    <a:pt x="23" y="26"/>
                    <a:pt x="40" y="23"/>
                    <a:pt x="57" y="23"/>
                  </a:cubicBezTo>
                  <a:cubicBezTo>
                    <a:pt x="113" y="23"/>
                    <a:pt x="158" y="49"/>
                    <a:pt x="206" y="94"/>
                  </a:cubicBezTo>
                  <a:cubicBezTo>
                    <a:pt x="262" y="143"/>
                    <a:pt x="214" y="184"/>
                    <a:pt x="222" y="229"/>
                  </a:cubicBezTo>
                  <a:lnTo>
                    <a:pt x="222" y="236"/>
                  </a:lnTo>
                  <a:lnTo>
                    <a:pt x="236" y="221"/>
                  </a:lnTo>
                  <a:cubicBezTo>
                    <a:pt x="262" y="153"/>
                    <a:pt x="274" y="127"/>
                    <a:pt x="296" y="127"/>
                  </a:cubicBezTo>
                  <a:cubicBezTo>
                    <a:pt x="311" y="127"/>
                    <a:pt x="334" y="139"/>
                    <a:pt x="371" y="162"/>
                  </a:cubicBezTo>
                  <a:lnTo>
                    <a:pt x="379" y="162"/>
                  </a:lnTo>
                  <a:cubicBezTo>
                    <a:pt x="363" y="124"/>
                    <a:pt x="334" y="94"/>
                    <a:pt x="326" y="53"/>
                  </a:cubicBezTo>
                  <a:cubicBezTo>
                    <a:pt x="303" y="75"/>
                    <a:pt x="284" y="83"/>
                    <a:pt x="262" y="83"/>
                  </a:cubicBezTo>
                  <a:cubicBezTo>
                    <a:pt x="229" y="83"/>
                    <a:pt x="199" y="57"/>
                    <a:pt x="172" y="34"/>
                  </a:cubicBezTo>
                  <a:cubicBezTo>
                    <a:pt x="146" y="8"/>
                    <a:pt x="120"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7" name="Google Shape;48577;p44"/>
            <p:cNvSpPr/>
            <p:nvPr/>
          </p:nvSpPr>
          <p:spPr>
            <a:xfrm>
              <a:off x="-5479547" y="-2017199"/>
              <a:ext cx="10410" cy="6303"/>
            </a:xfrm>
            <a:custGeom>
              <a:avLst/>
              <a:gdLst/>
              <a:ahLst/>
              <a:cxnLst/>
              <a:rect l="l" t="t" r="r" b="b"/>
              <a:pathLst>
                <a:path w="218" h="132" extrusionOk="0">
                  <a:moveTo>
                    <a:pt x="94" y="0"/>
                  </a:moveTo>
                  <a:cubicBezTo>
                    <a:pt x="75" y="4"/>
                    <a:pt x="53" y="4"/>
                    <a:pt x="35" y="7"/>
                  </a:cubicBezTo>
                  <a:lnTo>
                    <a:pt x="35" y="23"/>
                  </a:lnTo>
                  <a:cubicBezTo>
                    <a:pt x="35" y="59"/>
                    <a:pt x="1" y="97"/>
                    <a:pt x="38" y="131"/>
                  </a:cubicBezTo>
                  <a:lnTo>
                    <a:pt x="45" y="131"/>
                  </a:lnTo>
                  <a:cubicBezTo>
                    <a:pt x="53" y="119"/>
                    <a:pt x="61" y="109"/>
                    <a:pt x="71" y="97"/>
                  </a:cubicBezTo>
                  <a:cubicBezTo>
                    <a:pt x="71" y="86"/>
                    <a:pt x="71" y="67"/>
                    <a:pt x="87" y="67"/>
                  </a:cubicBezTo>
                  <a:cubicBezTo>
                    <a:pt x="87" y="67"/>
                    <a:pt x="90" y="71"/>
                    <a:pt x="94" y="71"/>
                  </a:cubicBezTo>
                  <a:cubicBezTo>
                    <a:pt x="116" y="82"/>
                    <a:pt x="135" y="90"/>
                    <a:pt x="161" y="90"/>
                  </a:cubicBezTo>
                  <a:cubicBezTo>
                    <a:pt x="169" y="90"/>
                    <a:pt x="180" y="97"/>
                    <a:pt x="187" y="97"/>
                  </a:cubicBezTo>
                  <a:cubicBezTo>
                    <a:pt x="195" y="97"/>
                    <a:pt x="199" y="93"/>
                    <a:pt x="206" y="86"/>
                  </a:cubicBezTo>
                  <a:cubicBezTo>
                    <a:pt x="218" y="67"/>
                    <a:pt x="218" y="41"/>
                    <a:pt x="206" y="26"/>
                  </a:cubicBezTo>
                  <a:cubicBezTo>
                    <a:pt x="202" y="19"/>
                    <a:pt x="192" y="14"/>
                    <a:pt x="184" y="14"/>
                  </a:cubicBezTo>
                  <a:cubicBezTo>
                    <a:pt x="173" y="14"/>
                    <a:pt x="161" y="19"/>
                    <a:pt x="154" y="30"/>
                  </a:cubicBezTo>
                  <a:cubicBezTo>
                    <a:pt x="139" y="37"/>
                    <a:pt x="132" y="41"/>
                    <a:pt x="124" y="41"/>
                  </a:cubicBezTo>
                  <a:cubicBezTo>
                    <a:pt x="109" y="41"/>
                    <a:pt x="102"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8" name="Google Shape;48578;p44"/>
            <p:cNvSpPr/>
            <p:nvPr/>
          </p:nvSpPr>
          <p:spPr>
            <a:xfrm>
              <a:off x="-5419573" y="-1999723"/>
              <a:ext cx="6112" cy="5205"/>
            </a:xfrm>
            <a:custGeom>
              <a:avLst/>
              <a:gdLst/>
              <a:ahLst/>
              <a:cxnLst/>
              <a:rect l="l" t="t" r="r" b="b"/>
              <a:pathLst>
                <a:path w="128" h="109" extrusionOk="0">
                  <a:moveTo>
                    <a:pt x="57" y="0"/>
                  </a:moveTo>
                  <a:cubicBezTo>
                    <a:pt x="38" y="0"/>
                    <a:pt x="19" y="7"/>
                    <a:pt x="1" y="23"/>
                  </a:cubicBezTo>
                  <a:lnTo>
                    <a:pt x="1" y="38"/>
                  </a:lnTo>
                  <a:cubicBezTo>
                    <a:pt x="8" y="41"/>
                    <a:pt x="16" y="49"/>
                    <a:pt x="16" y="52"/>
                  </a:cubicBezTo>
                  <a:cubicBezTo>
                    <a:pt x="23" y="86"/>
                    <a:pt x="42" y="109"/>
                    <a:pt x="75" y="109"/>
                  </a:cubicBezTo>
                  <a:cubicBezTo>
                    <a:pt x="113" y="109"/>
                    <a:pt x="128" y="83"/>
                    <a:pt x="128" y="45"/>
                  </a:cubicBezTo>
                  <a:lnTo>
                    <a:pt x="128" y="38"/>
                  </a:lnTo>
                  <a:lnTo>
                    <a:pt x="128" y="30"/>
                  </a:lnTo>
                  <a:cubicBezTo>
                    <a:pt x="106" y="12"/>
                    <a:pt x="8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9" name="Google Shape;48579;p44"/>
            <p:cNvSpPr/>
            <p:nvPr/>
          </p:nvSpPr>
          <p:spPr>
            <a:xfrm>
              <a:off x="-5481839" y="-1991892"/>
              <a:ext cx="5921" cy="5778"/>
            </a:xfrm>
            <a:custGeom>
              <a:avLst/>
              <a:gdLst/>
              <a:ahLst/>
              <a:cxnLst/>
              <a:rect l="l" t="t" r="r" b="b"/>
              <a:pathLst>
                <a:path w="124" h="121" extrusionOk="0">
                  <a:moveTo>
                    <a:pt x="67" y="0"/>
                  </a:moveTo>
                  <a:cubicBezTo>
                    <a:pt x="19" y="0"/>
                    <a:pt x="11" y="45"/>
                    <a:pt x="0" y="86"/>
                  </a:cubicBezTo>
                  <a:cubicBezTo>
                    <a:pt x="11" y="105"/>
                    <a:pt x="19" y="121"/>
                    <a:pt x="33" y="121"/>
                  </a:cubicBezTo>
                  <a:cubicBezTo>
                    <a:pt x="41" y="121"/>
                    <a:pt x="52" y="117"/>
                    <a:pt x="64" y="109"/>
                  </a:cubicBezTo>
                  <a:cubicBezTo>
                    <a:pt x="119" y="72"/>
                    <a:pt x="123" y="64"/>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0" name="Google Shape;48580;p44"/>
            <p:cNvSpPr/>
            <p:nvPr/>
          </p:nvSpPr>
          <p:spPr>
            <a:xfrm>
              <a:off x="-5474342" y="-1993133"/>
              <a:ext cx="7544" cy="4727"/>
            </a:xfrm>
            <a:custGeom>
              <a:avLst/>
              <a:gdLst/>
              <a:ahLst/>
              <a:cxnLst/>
              <a:rect l="l" t="t" r="r" b="b"/>
              <a:pathLst>
                <a:path w="158" h="99" extrusionOk="0">
                  <a:moveTo>
                    <a:pt x="60" y="0"/>
                  </a:moveTo>
                  <a:cubicBezTo>
                    <a:pt x="11" y="4"/>
                    <a:pt x="0" y="19"/>
                    <a:pt x="23" y="49"/>
                  </a:cubicBezTo>
                  <a:cubicBezTo>
                    <a:pt x="45" y="83"/>
                    <a:pt x="64" y="98"/>
                    <a:pt x="90" y="98"/>
                  </a:cubicBezTo>
                  <a:cubicBezTo>
                    <a:pt x="109" y="98"/>
                    <a:pt x="131" y="90"/>
                    <a:pt x="157" y="71"/>
                  </a:cubicBezTo>
                  <a:cubicBezTo>
                    <a:pt x="131" y="38"/>
                    <a:pt x="83" y="38"/>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1" name="Google Shape;48581;p44"/>
            <p:cNvSpPr/>
            <p:nvPr/>
          </p:nvSpPr>
          <p:spPr>
            <a:xfrm>
              <a:off x="-5453285" y="-1984729"/>
              <a:ext cx="5587" cy="4871"/>
            </a:xfrm>
            <a:custGeom>
              <a:avLst/>
              <a:gdLst/>
              <a:ahLst/>
              <a:cxnLst/>
              <a:rect l="l" t="t" r="r" b="b"/>
              <a:pathLst>
                <a:path w="117" h="102" extrusionOk="0">
                  <a:moveTo>
                    <a:pt x="30" y="0"/>
                  </a:moveTo>
                  <a:cubicBezTo>
                    <a:pt x="8" y="0"/>
                    <a:pt x="4" y="19"/>
                    <a:pt x="1" y="64"/>
                  </a:cubicBezTo>
                  <a:cubicBezTo>
                    <a:pt x="8" y="93"/>
                    <a:pt x="23" y="102"/>
                    <a:pt x="37" y="102"/>
                  </a:cubicBezTo>
                  <a:cubicBezTo>
                    <a:pt x="53" y="102"/>
                    <a:pt x="68" y="97"/>
                    <a:pt x="79" y="86"/>
                  </a:cubicBezTo>
                  <a:cubicBezTo>
                    <a:pt x="116" y="64"/>
                    <a:pt x="90" y="38"/>
                    <a:pt x="75" y="12"/>
                  </a:cubicBezTo>
                  <a:cubicBezTo>
                    <a:pt x="56" y="4"/>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2" name="Google Shape;48582;p44"/>
            <p:cNvSpPr/>
            <p:nvPr/>
          </p:nvSpPr>
          <p:spPr>
            <a:xfrm>
              <a:off x="-5438291" y="-1997049"/>
              <a:ext cx="6112" cy="4679"/>
            </a:xfrm>
            <a:custGeom>
              <a:avLst/>
              <a:gdLst/>
              <a:ahLst/>
              <a:cxnLst/>
              <a:rect l="l" t="t" r="r" b="b"/>
              <a:pathLst>
                <a:path w="128" h="98" extrusionOk="0">
                  <a:moveTo>
                    <a:pt x="37" y="1"/>
                  </a:moveTo>
                  <a:cubicBezTo>
                    <a:pt x="27" y="1"/>
                    <a:pt x="15" y="19"/>
                    <a:pt x="8" y="30"/>
                  </a:cubicBezTo>
                  <a:cubicBezTo>
                    <a:pt x="4" y="37"/>
                    <a:pt x="1" y="53"/>
                    <a:pt x="11" y="56"/>
                  </a:cubicBezTo>
                  <a:cubicBezTo>
                    <a:pt x="45" y="72"/>
                    <a:pt x="75" y="86"/>
                    <a:pt x="108" y="98"/>
                  </a:cubicBezTo>
                  <a:lnTo>
                    <a:pt x="113" y="98"/>
                  </a:lnTo>
                  <a:cubicBezTo>
                    <a:pt x="120" y="98"/>
                    <a:pt x="127" y="86"/>
                    <a:pt x="127" y="60"/>
                  </a:cubicBezTo>
                  <a:cubicBezTo>
                    <a:pt x="105" y="46"/>
                    <a:pt x="75" y="19"/>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3" name="Google Shape;48583;p44"/>
            <p:cNvSpPr/>
            <p:nvPr/>
          </p:nvSpPr>
          <p:spPr>
            <a:xfrm>
              <a:off x="-5427070" y="-2006694"/>
              <a:ext cx="5253" cy="4679"/>
            </a:xfrm>
            <a:custGeom>
              <a:avLst/>
              <a:gdLst/>
              <a:ahLst/>
              <a:cxnLst/>
              <a:rect l="l" t="t" r="r" b="b"/>
              <a:pathLst>
                <a:path w="110" h="98" extrusionOk="0">
                  <a:moveTo>
                    <a:pt x="80" y="1"/>
                  </a:moveTo>
                  <a:cubicBezTo>
                    <a:pt x="71" y="1"/>
                    <a:pt x="68" y="8"/>
                    <a:pt x="68" y="15"/>
                  </a:cubicBezTo>
                  <a:cubicBezTo>
                    <a:pt x="64" y="23"/>
                    <a:pt x="61" y="30"/>
                    <a:pt x="53" y="30"/>
                  </a:cubicBezTo>
                  <a:cubicBezTo>
                    <a:pt x="49" y="30"/>
                    <a:pt x="42" y="27"/>
                    <a:pt x="35" y="19"/>
                  </a:cubicBezTo>
                  <a:cubicBezTo>
                    <a:pt x="23" y="15"/>
                    <a:pt x="12" y="12"/>
                    <a:pt x="1" y="4"/>
                  </a:cubicBezTo>
                  <a:lnTo>
                    <a:pt x="1" y="4"/>
                  </a:lnTo>
                  <a:cubicBezTo>
                    <a:pt x="4" y="23"/>
                    <a:pt x="4" y="38"/>
                    <a:pt x="4" y="53"/>
                  </a:cubicBezTo>
                  <a:cubicBezTo>
                    <a:pt x="19" y="82"/>
                    <a:pt x="27" y="98"/>
                    <a:pt x="38" y="98"/>
                  </a:cubicBezTo>
                  <a:cubicBezTo>
                    <a:pt x="49" y="98"/>
                    <a:pt x="61" y="79"/>
                    <a:pt x="83" y="49"/>
                  </a:cubicBezTo>
                  <a:cubicBezTo>
                    <a:pt x="109" y="30"/>
                    <a:pt x="87" y="15"/>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4" name="Google Shape;48584;p44"/>
            <p:cNvSpPr/>
            <p:nvPr/>
          </p:nvSpPr>
          <p:spPr>
            <a:xfrm>
              <a:off x="-5419573" y="-2001537"/>
              <a:ext cx="6303" cy="3247"/>
            </a:xfrm>
            <a:custGeom>
              <a:avLst/>
              <a:gdLst/>
              <a:ahLst/>
              <a:cxnLst/>
              <a:rect l="l" t="t" r="r" b="b"/>
              <a:pathLst>
                <a:path w="132" h="68" extrusionOk="0">
                  <a:moveTo>
                    <a:pt x="75" y="0"/>
                  </a:moveTo>
                  <a:cubicBezTo>
                    <a:pt x="42" y="0"/>
                    <a:pt x="4" y="16"/>
                    <a:pt x="1" y="61"/>
                  </a:cubicBezTo>
                  <a:cubicBezTo>
                    <a:pt x="19" y="45"/>
                    <a:pt x="38" y="38"/>
                    <a:pt x="57" y="38"/>
                  </a:cubicBezTo>
                  <a:cubicBezTo>
                    <a:pt x="80" y="38"/>
                    <a:pt x="106" y="50"/>
                    <a:pt x="128" y="68"/>
                  </a:cubicBezTo>
                  <a:cubicBezTo>
                    <a:pt x="132" y="31"/>
                    <a:pt x="102"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5" name="Google Shape;48585;p44"/>
            <p:cNvSpPr/>
            <p:nvPr/>
          </p:nvSpPr>
          <p:spPr>
            <a:xfrm>
              <a:off x="-5428120" y="-2001346"/>
              <a:ext cx="3963" cy="3295"/>
            </a:xfrm>
            <a:custGeom>
              <a:avLst/>
              <a:gdLst/>
              <a:ahLst/>
              <a:cxnLst/>
              <a:rect l="l" t="t" r="r" b="b"/>
              <a:pathLst>
                <a:path w="83" h="69" extrusionOk="0">
                  <a:moveTo>
                    <a:pt x="52" y="1"/>
                  </a:moveTo>
                  <a:cubicBezTo>
                    <a:pt x="38" y="1"/>
                    <a:pt x="19" y="15"/>
                    <a:pt x="0" y="23"/>
                  </a:cubicBezTo>
                  <a:cubicBezTo>
                    <a:pt x="4" y="57"/>
                    <a:pt x="26" y="68"/>
                    <a:pt x="49" y="68"/>
                  </a:cubicBezTo>
                  <a:cubicBezTo>
                    <a:pt x="57" y="68"/>
                    <a:pt x="64" y="68"/>
                    <a:pt x="67" y="64"/>
                  </a:cubicBezTo>
                  <a:cubicBezTo>
                    <a:pt x="83" y="57"/>
                    <a:pt x="83" y="46"/>
                    <a:pt x="83" y="34"/>
                  </a:cubicBezTo>
                  <a:cubicBezTo>
                    <a:pt x="75" y="8"/>
                    <a:pt x="64" y="1"/>
                    <a:pt x="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6" name="Google Shape;48586;p44"/>
            <p:cNvSpPr/>
            <p:nvPr/>
          </p:nvSpPr>
          <p:spPr>
            <a:xfrm>
              <a:off x="-5454717" y="-1987069"/>
              <a:ext cx="5014" cy="5396"/>
            </a:xfrm>
            <a:custGeom>
              <a:avLst/>
              <a:gdLst/>
              <a:ahLst/>
              <a:cxnLst/>
              <a:rect l="l" t="t" r="r" b="b"/>
              <a:pathLst>
                <a:path w="105" h="113" extrusionOk="0">
                  <a:moveTo>
                    <a:pt x="12" y="1"/>
                  </a:moveTo>
                  <a:cubicBezTo>
                    <a:pt x="15" y="49"/>
                    <a:pt x="0" y="83"/>
                    <a:pt x="31" y="113"/>
                  </a:cubicBezTo>
                  <a:cubicBezTo>
                    <a:pt x="34" y="68"/>
                    <a:pt x="38" y="49"/>
                    <a:pt x="60" y="49"/>
                  </a:cubicBezTo>
                  <a:cubicBezTo>
                    <a:pt x="71" y="49"/>
                    <a:pt x="86" y="53"/>
                    <a:pt x="105" y="61"/>
                  </a:cubicBezTo>
                  <a:cubicBezTo>
                    <a:pt x="93" y="16"/>
                    <a:pt x="45" y="27"/>
                    <a:pt x="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7" name="Google Shape;48587;p44"/>
            <p:cNvSpPr/>
            <p:nvPr/>
          </p:nvSpPr>
          <p:spPr>
            <a:xfrm>
              <a:off x="-5428120" y="-2004354"/>
              <a:ext cx="5205" cy="4679"/>
            </a:xfrm>
            <a:custGeom>
              <a:avLst/>
              <a:gdLst/>
              <a:ahLst/>
              <a:cxnLst/>
              <a:rect l="l" t="t" r="r" b="b"/>
              <a:pathLst>
                <a:path w="109" h="98" extrusionOk="0">
                  <a:moveTo>
                    <a:pt x="105" y="0"/>
                  </a:moveTo>
                  <a:lnTo>
                    <a:pt x="105" y="0"/>
                  </a:lnTo>
                  <a:cubicBezTo>
                    <a:pt x="83" y="30"/>
                    <a:pt x="71" y="49"/>
                    <a:pt x="60" y="49"/>
                  </a:cubicBezTo>
                  <a:cubicBezTo>
                    <a:pt x="49" y="49"/>
                    <a:pt x="41" y="33"/>
                    <a:pt x="26" y="4"/>
                  </a:cubicBezTo>
                  <a:cubicBezTo>
                    <a:pt x="7" y="26"/>
                    <a:pt x="4" y="56"/>
                    <a:pt x="0" y="86"/>
                  </a:cubicBezTo>
                  <a:cubicBezTo>
                    <a:pt x="19" y="78"/>
                    <a:pt x="38" y="64"/>
                    <a:pt x="52" y="64"/>
                  </a:cubicBezTo>
                  <a:cubicBezTo>
                    <a:pt x="64" y="64"/>
                    <a:pt x="75" y="71"/>
                    <a:pt x="83" y="97"/>
                  </a:cubicBezTo>
                  <a:cubicBezTo>
                    <a:pt x="105" y="68"/>
                    <a:pt x="109" y="33"/>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8" name="Google Shape;48588;p44"/>
            <p:cNvSpPr/>
            <p:nvPr/>
          </p:nvSpPr>
          <p:spPr>
            <a:xfrm>
              <a:off x="-5471477" y="-1993133"/>
              <a:ext cx="6781" cy="3438"/>
            </a:xfrm>
            <a:custGeom>
              <a:avLst/>
              <a:gdLst/>
              <a:ahLst/>
              <a:cxnLst/>
              <a:rect l="l" t="t" r="r" b="b"/>
              <a:pathLst>
                <a:path w="142" h="72" extrusionOk="0">
                  <a:moveTo>
                    <a:pt x="0" y="0"/>
                  </a:moveTo>
                  <a:lnTo>
                    <a:pt x="0" y="0"/>
                  </a:lnTo>
                  <a:cubicBezTo>
                    <a:pt x="23" y="38"/>
                    <a:pt x="71" y="38"/>
                    <a:pt x="97" y="71"/>
                  </a:cubicBezTo>
                  <a:cubicBezTo>
                    <a:pt x="116" y="68"/>
                    <a:pt x="142" y="60"/>
                    <a:pt x="112" y="42"/>
                  </a:cubicBezTo>
                  <a:cubicBezTo>
                    <a:pt x="78" y="23"/>
                    <a:pt x="41" y="4"/>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9" name="Google Shape;48589;p44"/>
            <p:cNvSpPr/>
            <p:nvPr/>
          </p:nvSpPr>
          <p:spPr>
            <a:xfrm>
              <a:off x="-5462214" y="-1991510"/>
              <a:ext cx="3629" cy="2197"/>
            </a:xfrm>
            <a:custGeom>
              <a:avLst/>
              <a:gdLst/>
              <a:ahLst/>
              <a:cxnLst/>
              <a:rect l="l" t="t" r="r" b="b"/>
              <a:pathLst>
                <a:path w="76" h="46" extrusionOk="0">
                  <a:moveTo>
                    <a:pt x="57" y="0"/>
                  </a:moveTo>
                  <a:cubicBezTo>
                    <a:pt x="38" y="0"/>
                    <a:pt x="26" y="19"/>
                    <a:pt x="12" y="23"/>
                  </a:cubicBezTo>
                  <a:cubicBezTo>
                    <a:pt x="8" y="23"/>
                    <a:pt x="8" y="26"/>
                    <a:pt x="0" y="34"/>
                  </a:cubicBezTo>
                  <a:cubicBezTo>
                    <a:pt x="15" y="42"/>
                    <a:pt x="26" y="45"/>
                    <a:pt x="41" y="45"/>
                  </a:cubicBezTo>
                  <a:cubicBezTo>
                    <a:pt x="53" y="45"/>
                    <a:pt x="64" y="42"/>
                    <a:pt x="75" y="26"/>
                  </a:cubicBezTo>
                  <a:cubicBezTo>
                    <a:pt x="75" y="23"/>
                    <a:pt x="75" y="8"/>
                    <a:pt x="71" y="8"/>
                  </a:cubicBezTo>
                  <a:cubicBezTo>
                    <a:pt x="64" y="4"/>
                    <a:pt x="60"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0" name="Google Shape;48590;p44"/>
            <p:cNvSpPr/>
            <p:nvPr/>
          </p:nvSpPr>
          <p:spPr>
            <a:xfrm>
              <a:off x="-5468087" y="-2009034"/>
              <a:ext cx="3772" cy="2578"/>
            </a:xfrm>
            <a:custGeom>
              <a:avLst/>
              <a:gdLst/>
              <a:ahLst/>
              <a:cxnLst/>
              <a:rect l="l" t="t" r="r" b="b"/>
              <a:pathLst>
                <a:path w="79" h="54" extrusionOk="0">
                  <a:moveTo>
                    <a:pt x="0" y="0"/>
                  </a:moveTo>
                  <a:cubicBezTo>
                    <a:pt x="0" y="31"/>
                    <a:pt x="26" y="35"/>
                    <a:pt x="33" y="53"/>
                  </a:cubicBezTo>
                  <a:cubicBezTo>
                    <a:pt x="49" y="53"/>
                    <a:pt x="64" y="53"/>
                    <a:pt x="78" y="50"/>
                  </a:cubicBezTo>
                  <a:cubicBezTo>
                    <a:pt x="75" y="0"/>
                    <a:pt x="37"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1" name="Google Shape;48591;p44"/>
            <p:cNvSpPr/>
            <p:nvPr/>
          </p:nvSpPr>
          <p:spPr>
            <a:xfrm>
              <a:off x="-5441729" y="-2032957"/>
              <a:ext cx="5969" cy="2769"/>
            </a:xfrm>
            <a:custGeom>
              <a:avLst/>
              <a:gdLst/>
              <a:ahLst/>
              <a:cxnLst/>
              <a:rect l="l" t="t" r="r" b="b"/>
              <a:pathLst>
                <a:path w="125" h="58" extrusionOk="0">
                  <a:moveTo>
                    <a:pt x="83" y="1"/>
                  </a:moveTo>
                  <a:cubicBezTo>
                    <a:pt x="50" y="1"/>
                    <a:pt x="28" y="35"/>
                    <a:pt x="1" y="57"/>
                  </a:cubicBezTo>
                  <a:cubicBezTo>
                    <a:pt x="23" y="49"/>
                    <a:pt x="46" y="46"/>
                    <a:pt x="64" y="30"/>
                  </a:cubicBezTo>
                  <a:cubicBezTo>
                    <a:pt x="73" y="23"/>
                    <a:pt x="80" y="20"/>
                    <a:pt x="87" y="20"/>
                  </a:cubicBezTo>
                  <a:cubicBezTo>
                    <a:pt x="102" y="20"/>
                    <a:pt x="113" y="35"/>
                    <a:pt x="125" y="46"/>
                  </a:cubicBezTo>
                  <a:lnTo>
                    <a:pt x="125" y="13"/>
                  </a:lnTo>
                  <a:cubicBezTo>
                    <a:pt x="109" y="4"/>
                    <a:pt x="95"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2" name="Google Shape;48592;p44"/>
            <p:cNvSpPr/>
            <p:nvPr/>
          </p:nvSpPr>
          <p:spPr>
            <a:xfrm>
              <a:off x="-5427213" y="-2008843"/>
              <a:ext cx="2913" cy="3056"/>
            </a:xfrm>
            <a:custGeom>
              <a:avLst/>
              <a:gdLst/>
              <a:ahLst/>
              <a:cxnLst/>
              <a:rect l="l" t="t" r="r" b="b"/>
              <a:pathLst>
                <a:path w="61" h="64" extrusionOk="0">
                  <a:moveTo>
                    <a:pt x="33" y="1"/>
                  </a:moveTo>
                  <a:cubicBezTo>
                    <a:pt x="11" y="12"/>
                    <a:pt x="0" y="27"/>
                    <a:pt x="4" y="49"/>
                  </a:cubicBezTo>
                  <a:cubicBezTo>
                    <a:pt x="15" y="57"/>
                    <a:pt x="26" y="60"/>
                    <a:pt x="38" y="64"/>
                  </a:cubicBezTo>
                  <a:cubicBezTo>
                    <a:pt x="60" y="41"/>
                    <a:pt x="60" y="19"/>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3" name="Google Shape;48593;p44"/>
            <p:cNvSpPr/>
            <p:nvPr/>
          </p:nvSpPr>
          <p:spPr>
            <a:xfrm>
              <a:off x="-5425637" y="-2009559"/>
              <a:ext cx="2388" cy="4345"/>
            </a:xfrm>
            <a:custGeom>
              <a:avLst/>
              <a:gdLst/>
              <a:ahLst/>
              <a:cxnLst/>
              <a:rect l="l" t="t" r="r" b="b"/>
              <a:pathLst>
                <a:path w="50" h="91" extrusionOk="0">
                  <a:moveTo>
                    <a:pt x="15" y="1"/>
                  </a:moveTo>
                  <a:cubicBezTo>
                    <a:pt x="8" y="1"/>
                    <a:pt x="5" y="8"/>
                    <a:pt x="0" y="16"/>
                  </a:cubicBezTo>
                  <a:cubicBezTo>
                    <a:pt x="27" y="34"/>
                    <a:pt x="27" y="56"/>
                    <a:pt x="5" y="79"/>
                  </a:cubicBezTo>
                  <a:cubicBezTo>
                    <a:pt x="12" y="87"/>
                    <a:pt x="19" y="90"/>
                    <a:pt x="23" y="90"/>
                  </a:cubicBezTo>
                  <a:cubicBezTo>
                    <a:pt x="31" y="90"/>
                    <a:pt x="34" y="83"/>
                    <a:pt x="38" y="75"/>
                  </a:cubicBezTo>
                  <a:cubicBezTo>
                    <a:pt x="38" y="68"/>
                    <a:pt x="41" y="61"/>
                    <a:pt x="50" y="61"/>
                  </a:cubicBezTo>
                  <a:cubicBezTo>
                    <a:pt x="41" y="46"/>
                    <a:pt x="38" y="27"/>
                    <a:pt x="27" y="11"/>
                  </a:cubicBezTo>
                  <a:cubicBezTo>
                    <a:pt x="23" y="4"/>
                    <a:pt x="19"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4" name="Google Shape;48594;p44"/>
            <p:cNvSpPr/>
            <p:nvPr/>
          </p:nvSpPr>
          <p:spPr>
            <a:xfrm>
              <a:off x="-5429028" y="-2000248"/>
              <a:ext cx="4154" cy="3056"/>
            </a:xfrm>
            <a:custGeom>
              <a:avLst/>
              <a:gdLst/>
              <a:ahLst/>
              <a:cxnLst/>
              <a:rect l="l" t="t" r="r" b="b"/>
              <a:pathLst>
                <a:path w="87" h="64" extrusionOk="0">
                  <a:moveTo>
                    <a:pt x="19" y="0"/>
                  </a:moveTo>
                  <a:cubicBezTo>
                    <a:pt x="0" y="18"/>
                    <a:pt x="4" y="37"/>
                    <a:pt x="23" y="49"/>
                  </a:cubicBezTo>
                  <a:cubicBezTo>
                    <a:pt x="34" y="56"/>
                    <a:pt x="42" y="63"/>
                    <a:pt x="53" y="63"/>
                  </a:cubicBezTo>
                  <a:cubicBezTo>
                    <a:pt x="64" y="63"/>
                    <a:pt x="79" y="56"/>
                    <a:pt x="86" y="41"/>
                  </a:cubicBezTo>
                  <a:lnTo>
                    <a:pt x="86" y="41"/>
                  </a:lnTo>
                  <a:cubicBezTo>
                    <a:pt x="83" y="45"/>
                    <a:pt x="76" y="45"/>
                    <a:pt x="68" y="45"/>
                  </a:cubicBezTo>
                  <a:cubicBezTo>
                    <a:pt x="45" y="45"/>
                    <a:pt x="23" y="3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5" name="Google Shape;48595;p44"/>
            <p:cNvSpPr/>
            <p:nvPr/>
          </p:nvSpPr>
          <p:spPr>
            <a:xfrm>
              <a:off x="-5392976" y="-1868362"/>
              <a:ext cx="18766" cy="33425"/>
            </a:xfrm>
            <a:custGeom>
              <a:avLst/>
              <a:gdLst/>
              <a:ahLst/>
              <a:cxnLst/>
              <a:rect l="l" t="t" r="r" b="b"/>
              <a:pathLst>
                <a:path w="393" h="700" extrusionOk="0">
                  <a:moveTo>
                    <a:pt x="1" y="116"/>
                  </a:moveTo>
                  <a:cubicBezTo>
                    <a:pt x="1" y="124"/>
                    <a:pt x="4" y="127"/>
                    <a:pt x="11" y="127"/>
                  </a:cubicBezTo>
                  <a:lnTo>
                    <a:pt x="1" y="116"/>
                  </a:lnTo>
                  <a:close/>
                  <a:moveTo>
                    <a:pt x="4" y="1"/>
                  </a:moveTo>
                  <a:lnTo>
                    <a:pt x="4" y="1"/>
                  </a:lnTo>
                  <a:cubicBezTo>
                    <a:pt x="27" y="42"/>
                    <a:pt x="8" y="87"/>
                    <a:pt x="11" y="127"/>
                  </a:cubicBezTo>
                  <a:cubicBezTo>
                    <a:pt x="20" y="139"/>
                    <a:pt x="27" y="139"/>
                    <a:pt x="38" y="139"/>
                  </a:cubicBezTo>
                  <a:lnTo>
                    <a:pt x="61" y="139"/>
                  </a:lnTo>
                  <a:lnTo>
                    <a:pt x="61" y="135"/>
                  </a:lnTo>
                  <a:cubicBezTo>
                    <a:pt x="68" y="127"/>
                    <a:pt x="72" y="120"/>
                    <a:pt x="79" y="109"/>
                  </a:cubicBezTo>
                  <a:cubicBezTo>
                    <a:pt x="94" y="87"/>
                    <a:pt x="98" y="79"/>
                    <a:pt x="106" y="79"/>
                  </a:cubicBezTo>
                  <a:cubicBezTo>
                    <a:pt x="116" y="79"/>
                    <a:pt x="124" y="90"/>
                    <a:pt x="154" y="101"/>
                  </a:cubicBezTo>
                  <a:cubicBezTo>
                    <a:pt x="221" y="127"/>
                    <a:pt x="203" y="165"/>
                    <a:pt x="195" y="210"/>
                  </a:cubicBezTo>
                  <a:cubicBezTo>
                    <a:pt x="232" y="229"/>
                    <a:pt x="251" y="244"/>
                    <a:pt x="273" y="296"/>
                  </a:cubicBezTo>
                  <a:cubicBezTo>
                    <a:pt x="285" y="329"/>
                    <a:pt x="337" y="341"/>
                    <a:pt x="318" y="389"/>
                  </a:cubicBezTo>
                  <a:cubicBezTo>
                    <a:pt x="370" y="404"/>
                    <a:pt x="344" y="434"/>
                    <a:pt x="325" y="460"/>
                  </a:cubicBezTo>
                  <a:cubicBezTo>
                    <a:pt x="296" y="501"/>
                    <a:pt x="308" y="558"/>
                    <a:pt x="266" y="598"/>
                  </a:cubicBezTo>
                  <a:cubicBezTo>
                    <a:pt x="251" y="610"/>
                    <a:pt x="296" y="643"/>
                    <a:pt x="263" y="666"/>
                  </a:cubicBezTo>
                  <a:cubicBezTo>
                    <a:pt x="251" y="677"/>
                    <a:pt x="244" y="688"/>
                    <a:pt x="232" y="700"/>
                  </a:cubicBezTo>
                  <a:cubicBezTo>
                    <a:pt x="289" y="696"/>
                    <a:pt x="322" y="666"/>
                    <a:pt x="334" y="617"/>
                  </a:cubicBezTo>
                  <a:cubicBezTo>
                    <a:pt x="348" y="558"/>
                    <a:pt x="370" y="501"/>
                    <a:pt x="378" y="446"/>
                  </a:cubicBezTo>
                  <a:cubicBezTo>
                    <a:pt x="386" y="401"/>
                    <a:pt x="393" y="344"/>
                    <a:pt x="334" y="315"/>
                  </a:cubicBezTo>
                  <a:cubicBezTo>
                    <a:pt x="325" y="311"/>
                    <a:pt x="315" y="299"/>
                    <a:pt x="315" y="292"/>
                  </a:cubicBezTo>
                  <a:cubicBezTo>
                    <a:pt x="315" y="221"/>
                    <a:pt x="263" y="177"/>
                    <a:pt x="221" y="124"/>
                  </a:cubicBezTo>
                  <a:cubicBezTo>
                    <a:pt x="168" y="49"/>
                    <a:pt x="90" y="2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6" name="Google Shape;48596;p44"/>
            <p:cNvSpPr/>
            <p:nvPr/>
          </p:nvSpPr>
          <p:spPr>
            <a:xfrm>
              <a:off x="-5414225" y="-1851029"/>
              <a:ext cx="32518" cy="21297"/>
            </a:xfrm>
            <a:custGeom>
              <a:avLst/>
              <a:gdLst/>
              <a:ahLst/>
              <a:cxnLst/>
              <a:rect l="l" t="t" r="r" b="b"/>
              <a:pathLst>
                <a:path w="681" h="446" extrusionOk="0">
                  <a:moveTo>
                    <a:pt x="80" y="0"/>
                  </a:moveTo>
                  <a:cubicBezTo>
                    <a:pt x="49" y="11"/>
                    <a:pt x="8" y="7"/>
                    <a:pt x="4" y="45"/>
                  </a:cubicBezTo>
                  <a:cubicBezTo>
                    <a:pt x="1" y="86"/>
                    <a:pt x="38" y="97"/>
                    <a:pt x="64" y="116"/>
                  </a:cubicBezTo>
                  <a:cubicBezTo>
                    <a:pt x="125" y="154"/>
                    <a:pt x="173" y="202"/>
                    <a:pt x="206" y="269"/>
                  </a:cubicBezTo>
                  <a:cubicBezTo>
                    <a:pt x="232" y="321"/>
                    <a:pt x="240" y="400"/>
                    <a:pt x="318" y="400"/>
                  </a:cubicBezTo>
                  <a:cubicBezTo>
                    <a:pt x="330" y="400"/>
                    <a:pt x="341" y="400"/>
                    <a:pt x="352" y="397"/>
                  </a:cubicBezTo>
                  <a:cubicBezTo>
                    <a:pt x="367" y="397"/>
                    <a:pt x="382" y="415"/>
                    <a:pt x="401" y="423"/>
                  </a:cubicBezTo>
                  <a:cubicBezTo>
                    <a:pt x="427" y="426"/>
                    <a:pt x="449" y="445"/>
                    <a:pt x="479" y="445"/>
                  </a:cubicBezTo>
                  <a:cubicBezTo>
                    <a:pt x="491" y="445"/>
                    <a:pt x="501" y="442"/>
                    <a:pt x="513" y="433"/>
                  </a:cubicBezTo>
                  <a:cubicBezTo>
                    <a:pt x="551" y="415"/>
                    <a:pt x="591" y="397"/>
                    <a:pt x="632" y="385"/>
                  </a:cubicBezTo>
                  <a:cubicBezTo>
                    <a:pt x="655" y="378"/>
                    <a:pt x="681" y="366"/>
                    <a:pt x="677" y="337"/>
                  </a:cubicBezTo>
                  <a:lnTo>
                    <a:pt x="663" y="337"/>
                  </a:lnTo>
                  <a:cubicBezTo>
                    <a:pt x="648" y="337"/>
                    <a:pt x="629" y="333"/>
                    <a:pt x="613" y="325"/>
                  </a:cubicBezTo>
                  <a:cubicBezTo>
                    <a:pt x="613" y="344"/>
                    <a:pt x="610" y="359"/>
                    <a:pt x="591" y="359"/>
                  </a:cubicBezTo>
                  <a:lnTo>
                    <a:pt x="587" y="359"/>
                  </a:lnTo>
                  <a:cubicBezTo>
                    <a:pt x="584" y="355"/>
                    <a:pt x="577" y="355"/>
                    <a:pt x="573" y="355"/>
                  </a:cubicBezTo>
                  <a:cubicBezTo>
                    <a:pt x="561" y="355"/>
                    <a:pt x="551" y="359"/>
                    <a:pt x="535" y="378"/>
                  </a:cubicBezTo>
                  <a:cubicBezTo>
                    <a:pt x="520" y="397"/>
                    <a:pt x="494" y="404"/>
                    <a:pt x="465" y="404"/>
                  </a:cubicBezTo>
                  <a:cubicBezTo>
                    <a:pt x="430" y="404"/>
                    <a:pt x="397" y="392"/>
                    <a:pt x="378" y="370"/>
                  </a:cubicBezTo>
                  <a:cubicBezTo>
                    <a:pt x="367" y="355"/>
                    <a:pt x="356" y="355"/>
                    <a:pt x="344" y="352"/>
                  </a:cubicBezTo>
                  <a:cubicBezTo>
                    <a:pt x="322" y="347"/>
                    <a:pt x="273" y="325"/>
                    <a:pt x="263" y="307"/>
                  </a:cubicBezTo>
                  <a:cubicBezTo>
                    <a:pt x="244" y="276"/>
                    <a:pt x="225" y="243"/>
                    <a:pt x="206" y="213"/>
                  </a:cubicBezTo>
                  <a:cubicBezTo>
                    <a:pt x="184" y="187"/>
                    <a:pt x="161" y="161"/>
                    <a:pt x="165" y="119"/>
                  </a:cubicBezTo>
                  <a:cubicBezTo>
                    <a:pt x="154" y="119"/>
                    <a:pt x="139" y="116"/>
                    <a:pt x="135" y="101"/>
                  </a:cubicBezTo>
                  <a:cubicBezTo>
                    <a:pt x="120" y="64"/>
                    <a:pt x="113" y="49"/>
                    <a:pt x="98" y="49"/>
                  </a:cubicBezTo>
                  <a:cubicBezTo>
                    <a:pt x="87" y="49"/>
                    <a:pt x="72" y="56"/>
                    <a:pt x="46" y="67"/>
                  </a:cubicBezTo>
                  <a:cubicBezTo>
                    <a:pt x="38" y="30"/>
                    <a:pt x="83" y="23"/>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7" name="Google Shape;48597;p44"/>
            <p:cNvSpPr/>
            <p:nvPr/>
          </p:nvSpPr>
          <p:spPr>
            <a:xfrm>
              <a:off x="-5435283" y="-1858048"/>
              <a:ext cx="20580" cy="15280"/>
            </a:xfrm>
            <a:custGeom>
              <a:avLst/>
              <a:gdLst/>
              <a:ahLst/>
              <a:cxnLst/>
              <a:rect l="l" t="t" r="r" b="b"/>
              <a:pathLst>
                <a:path w="431" h="320" extrusionOk="0">
                  <a:moveTo>
                    <a:pt x="319" y="1"/>
                  </a:moveTo>
                  <a:lnTo>
                    <a:pt x="319" y="5"/>
                  </a:lnTo>
                  <a:cubicBezTo>
                    <a:pt x="322" y="20"/>
                    <a:pt x="345" y="31"/>
                    <a:pt x="322" y="50"/>
                  </a:cubicBezTo>
                  <a:cubicBezTo>
                    <a:pt x="348" y="95"/>
                    <a:pt x="359" y="140"/>
                    <a:pt x="345" y="196"/>
                  </a:cubicBezTo>
                  <a:cubicBezTo>
                    <a:pt x="333" y="244"/>
                    <a:pt x="311" y="263"/>
                    <a:pt x="269" y="263"/>
                  </a:cubicBezTo>
                  <a:lnTo>
                    <a:pt x="259" y="263"/>
                  </a:lnTo>
                  <a:cubicBezTo>
                    <a:pt x="247" y="278"/>
                    <a:pt x="233" y="285"/>
                    <a:pt x="217" y="285"/>
                  </a:cubicBezTo>
                  <a:cubicBezTo>
                    <a:pt x="210" y="285"/>
                    <a:pt x="207" y="285"/>
                    <a:pt x="202" y="282"/>
                  </a:cubicBezTo>
                  <a:cubicBezTo>
                    <a:pt x="184" y="275"/>
                    <a:pt x="169" y="275"/>
                    <a:pt x="154" y="275"/>
                  </a:cubicBezTo>
                  <a:cubicBezTo>
                    <a:pt x="128" y="275"/>
                    <a:pt x="102" y="282"/>
                    <a:pt x="76" y="289"/>
                  </a:cubicBezTo>
                  <a:cubicBezTo>
                    <a:pt x="64" y="293"/>
                    <a:pt x="57" y="297"/>
                    <a:pt x="50" y="297"/>
                  </a:cubicBezTo>
                  <a:cubicBezTo>
                    <a:pt x="27" y="297"/>
                    <a:pt x="16" y="282"/>
                    <a:pt x="27" y="244"/>
                  </a:cubicBezTo>
                  <a:cubicBezTo>
                    <a:pt x="38" y="218"/>
                    <a:pt x="27" y="196"/>
                    <a:pt x="12" y="170"/>
                  </a:cubicBezTo>
                  <a:cubicBezTo>
                    <a:pt x="0" y="211"/>
                    <a:pt x="0" y="248"/>
                    <a:pt x="5" y="289"/>
                  </a:cubicBezTo>
                  <a:cubicBezTo>
                    <a:pt x="8" y="308"/>
                    <a:pt x="12" y="319"/>
                    <a:pt x="27" y="319"/>
                  </a:cubicBezTo>
                  <a:lnTo>
                    <a:pt x="45" y="319"/>
                  </a:lnTo>
                  <a:cubicBezTo>
                    <a:pt x="72" y="308"/>
                    <a:pt x="98" y="308"/>
                    <a:pt x="124" y="308"/>
                  </a:cubicBezTo>
                  <a:lnTo>
                    <a:pt x="233" y="308"/>
                  </a:lnTo>
                  <a:cubicBezTo>
                    <a:pt x="243" y="311"/>
                    <a:pt x="255" y="311"/>
                    <a:pt x="266" y="311"/>
                  </a:cubicBezTo>
                  <a:cubicBezTo>
                    <a:pt x="296" y="311"/>
                    <a:pt x="322" y="304"/>
                    <a:pt x="341" y="275"/>
                  </a:cubicBezTo>
                  <a:cubicBezTo>
                    <a:pt x="359" y="240"/>
                    <a:pt x="382" y="211"/>
                    <a:pt x="404" y="185"/>
                  </a:cubicBezTo>
                  <a:cubicBezTo>
                    <a:pt x="431" y="158"/>
                    <a:pt x="431" y="132"/>
                    <a:pt x="397" y="113"/>
                  </a:cubicBezTo>
                  <a:cubicBezTo>
                    <a:pt x="371" y="99"/>
                    <a:pt x="356" y="68"/>
                    <a:pt x="364" y="50"/>
                  </a:cubicBezTo>
                  <a:cubicBezTo>
                    <a:pt x="382" y="9"/>
                    <a:pt x="367" y="1"/>
                    <a:pt x="3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8" name="Google Shape;48598;p44"/>
            <p:cNvSpPr/>
            <p:nvPr/>
          </p:nvSpPr>
          <p:spPr>
            <a:xfrm>
              <a:off x="-5387628" y="-1896392"/>
              <a:ext cx="15949" cy="7163"/>
            </a:xfrm>
            <a:custGeom>
              <a:avLst/>
              <a:gdLst/>
              <a:ahLst/>
              <a:cxnLst/>
              <a:rect l="l" t="t" r="r" b="b"/>
              <a:pathLst>
                <a:path w="334" h="150" extrusionOk="0">
                  <a:moveTo>
                    <a:pt x="65" y="1"/>
                  </a:moveTo>
                  <a:cubicBezTo>
                    <a:pt x="53" y="1"/>
                    <a:pt x="42" y="5"/>
                    <a:pt x="56" y="23"/>
                  </a:cubicBezTo>
                  <a:cubicBezTo>
                    <a:pt x="91" y="64"/>
                    <a:pt x="49" y="60"/>
                    <a:pt x="27" y="68"/>
                  </a:cubicBezTo>
                  <a:cubicBezTo>
                    <a:pt x="20" y="83"/>
                    <a:pt x="20" y="105"/>
                    <a:pt x="1" y="117"/>
                  </a:cubicBezTo>
                  <a:lnTo>
                    <a:pt x="1" y="124"/>
                  </a:lnTo>
                  <a:lnTo>
                    <a:pt x="1" y="131"/>
                  </a:lnTo>
                  <a:lnTo>
                    <a:pt x="12" y="131"/>
                  </a:lnTo>
                  <a:cubicBezTo>
                    <a:pt x="49" y="131"/>
                    <a:pt x="83" y="113"/>
                    <a:pt x="98" y="83"/>
                  </a:cubicBezTo>
                  <a:cubicBezTo>
                    <a:pt x="113" y="53"/>
                    <a:pt x="124" y="41"/>
                    <a:pt x="143" y="41"/>
                  </a:cubicBezTo>
                  <a:cubicBezTo>
                    <a:pt x="151" y="41"/>
                    <a:pt x="161" y="46"/>
                    <a:pt x="173" y="49"/>
                  </a:cubicBezTo>
                  <a:cubicBezTo>
                    <a:pt x="206" y="60"/>
                    <a:pt x="206" y="91"/>
                    <a:pt x="203" y="120"/>
                  </a:cubicBezTo>
                  <a:cubicBezTo>
                    <a:pt x="203" y="131"/>
                    <a:pt x="196" y="139"/>
                    <a:pt x="191" y="150"/>
                  </a:cubicBezTo>
                  <a:cubicBezTo>
                    <a:pt x="206" y="146"/>
                    <a:pt x="225" y="146"/>
                    <a:pt x="240" y="146"/>
                  </a:cubicBezTo>
                  <a:lnTo>
                    <a:pt x="248" y="146"/>
                  </a:lnTo>
                  <a:cubicBezTo>
                    <a:pt x="277" y="146"/>
                    <a:pt x="303" y="127"/>
                    <a:pt x="334" y="124"/>
                  </a:cubicBezTo>
                  <a:cubicBezTo>
                    <a:pt x="334" y="86"/>
                    <a:pt x="289" y="72"/>
                    <a:pt x="292" y="31"/>
                  </a:cubicBezTo>
                  <a:cubicBezTo>
                    <a:pt x="258" y="15"/>
                    <a:pt x="222" y="15"/>
                    <a:pt x="184" y="15"/>
                  </a:cubicBezTo>
                  <a:lnTo>
                    <a:pt x="180" y="15"/>
                  </a:lnTo>
                  <a:cubicBezTo>
                    <a:pt x="143" y="15"/>
                    <a:pt x="109" y="15"/>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9" name="Google Shape;48599;p44"/>
            <p:cNvSpPr/>
            <p:nvPr/>
          </p:nvSpPr>
          <p:spPr>
            <a:xfrm>
              <a:off x="-5392642" y="-1890853"/>
              <a:ext cx="5253" cy="13083"/>
            </a:xfrm>
            <a:custGeom>
              <a:avLst/>
              <a:gdLst/>
              <a:ahLst/>
              <a:cxnLst/>
              <a:rect l="l" t="t" r="r" b="b"/>
              <a:pathLst>
                <a:path w="110" h="274" extrusionOk="0">
                  <a:moveTo>
                    <a:pt x="106" y="1"/>
                  </a:moveTo>
                  <a:cubicBezTo>
                    <a:pt x="87" y="8"/>
                    <a:pt x="72" y="15"/>
                    <a:pt x="54" y="20"/>
                  </a:cubicBezTo>
                  <a:cubicBezTo>
                    <a:pt x="4" y="34"/>
                    <a:pt x="1" y="75"/>
                    <a:pt x="23" y="105"/>
                  </a:cubicBezTo>
                  <a:cubicBezTo>
                    <a:pt x="46" y="135"/>
                    <a:pt x="39" y="146"/>
                    <a:pt x="27" y="172"/>
                  </a:cubicBezTo>
                  <a:cubicBezTo>
                    <a:pt x="9" y="225"/>
                    <a:pt x="23" y="251"/>
                    <a:pt x="76" y="273"/>
                  </a:cubicBezTo>
                  <a:lnTo>
                    <a:pt x="76" y="270"/>
                  </a:lnTo>
                  <a:cubicBezTo>
                    <a:pt x="54" y="244"/>
                    <a:pt x="16" y="217"/>
                    <a:pt x="72" y="184"/>
                  </a:cubicBezTo>
                  <a:cubicBezTo>
                    <a:pt x="87" y="172"/>
                    <a:pt x="87" y="150"/>
                    <a:pt x="83" y="132"/>
                  </a:cubicBezTo>
                  <a:cubicBezTo>
                    <a:pt x="80" y="109"/>
                    <a:pt x="91" y="98"/>
                    <a:pt x="109" y="94"/>
                  </a:cubicBezTo>
                  <a:cubicBezTo>
                    <a:pt x="109" y="68"/>
                    <a:pt x="106" y="42"/>
                    <a:pt x="106" y="15"/>
                  </a:cubicBezTo>
                  <a:lnTo>
                    <a:pt x="106" y="8"/>
                  </a:lnTo>
                  <a:lnTo>
                    <a:pt x="1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0" name="Google Shape;48600;p44"/>
            <p:cNvSpPr/>
            <p:nvPr/>
          </p:nvSpPr>
          <p:spPr>
            <a:xfrm>
              <a:off x="-5408304" y="-1865879"/>
              <a:ext cx="12367" cy="13991"/>
            </a:xfrm>
            <a:custGeom>
              <a:avLst/>
              <a:gdLst/>
              <a:ahLst/>
              <a:cxnLst/>
              <a:rect l="l" t="t" r="r" b="b"/>
              <a:pathLst>
                <a:path w="259" h="293" extrusionOk="0">
                  <a:moveTo>
                    <a:pt x="251" y="1"/>
                  </a:moveTo>
                  <a:cubicBezTo>
                    <a:pt x="198" y="16"/>
                    <a:pt x="168" y="42"/>
                    <a:pt x="149" y="94"/>
                  </a:cubicBezTo>
                  <a:cubicBezTo>
                    <a:pt x="123" y="173"/>
                    <a:pt x="49" y="225"/>
                    <a:pt x="1" y="292"/>
                  </a:cubicBezTo>
                  <a:cubicBezTo>
                    <a:pt x="8" y="292"/>
                    <a:pt x="11" y="292"/>
                    <a:pt x="15" y="289"/>
                  </a:cubicBezTo>
                  <a:cubicBezTo>
                    <a:pt x="63" y="270"/>
                    <a:pt x="97" y="237"/>
                    <a:pt x="120" y="187"/>
                  </a:cubicBezTo>
                  <a:cubicBezTo>
                    <a:pt x="127" y="169"/>
                    <a:pt x="142" y="154"/>
                    <a:pt x="165" y="151"/>
                  </a:cubicBezTo>
                  <a:cubicBezTo>
                    <a:pt x="175" y="135"/>
                    <a:pt x="172" y="113"/>
                    <a:pt x="194" y="113"/>
                  </a:cubicBezTo>
                  <a:lnTo>
                    <a:pt x="210" y="113"/>
                  </a:lnTo>
                  <a:cubicBezTo>
                    <a:pt x="213" y="113"/>
                    <a:pt x="217" y="116"/>
                    <a:pt x="220" y="116"/>
                  </a:cubicBezTo>
                  <a:cubicBezTo>
                    <a:pt x="236" y="116"/>
                    <a:pt x="251" y="98"/>
                    <a:pt x="258" y="83"/>
                  </a:cubicBezTo>
                  <a:cubicBezTo>
                    <a:pt x="247" y="64"/>
                    <a:pt x="225" y="68"/>
                    <a:pt x="210" y="57"/>
                  </a:cubicBezTo>
                  <a:cubicBezTo>
                    <a:pt x="213" y="27"/>
                    <a:pt x="243" y="27"/>
                    <a:pt x="254" y="12"/>
                  </a:cubicBezTo>
                  <a:lnTo>
                    <a:pt x="254" y="4"/>
                  </a:lnTo>
                  <a:cubicBezTo>
                    <a:pt x="254" y="4"/>
                    <a:pt x="251" y="4"/>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1" name="Google Shape;48601;p44"/>
            <p:cNvSpPr/>
            <p:nvPr/>
          </p:nvSpPr>
          <p:spPr>
            <a:xfrm>
              <a:off x="-5387963" y="-1897633"/>
              <a:ext cx="14325" cy="4536"/>
            </a:xfrm>
            <a:custGeom>
              <a:avLst/>
              <a:gdLst/>
              <a:ahLst/>
              <a:cxnLst/>
              <a:rect l="l" t="t" r="r" b="b"/>
              <a:pathLst>
                <a:path w="300" h="95" extrusionOk="0">
                  <a:moveTo>
                    <a:pt x="131" y="0"/>
                  </a:moveTo>
                  <a:cubicBezTo>
                    <a:pt x="116" y="0"/>
                    <a:pt x="98" y="0"/>
                    <a:pt x="79" y="8"/>
                  </a:cubicBezTo>
                  <a:cubicBezTo>
                    <a:pt x="4" y="31"/>
                    <a:pt x="1" y="19"/>
                    <a:pt x="34" y="94"/>
                  </a:cubicBezTo>
                  <a:cubicBezTo>
                    <a:pt x="56" y="86"/>
                    <a:pt x="98" y="90"/>
                    <a:pt x="63" y="49"/>
                  </a:cubicBezTo>
                  <a:cubicBezTo>
                    <a:pt x="49" y="31"/>
                    <a:pt x="60" y="27"/>
                    <a:pt x="72" y="27"/>
                  </a:cubicBezTo>
                  <a:lnTo>
                    <a:pt x="82" y="27"/>
                  </a:lnTo>
                  <a:cubicBezTo>
                    <a:pt x="116" y="41"/>
                    <a:pt x="150" y="41"/>
                    <a:pt x="187" y="41"/>
                  </a:cubicBezTo>
                  <a:lnTo>
                    <a:pt x="191" y="41"/>
                  </a:lnTo>
                  <a:cubicBezTo>
                    <a:pt x="229" y="41"/>
                    <a:pt x="265" y="41"/>
                    <a:pt x="299" y="57"/>
                  </a:cubicBezTo>
                  <a:cubicBezTo>
                    <a:pt x="299" y="41"/>
                    <a:pt x="296" y="22"/>
                    <a:pt x="281" y="19"/>
                  </a:cubicBezTo>
                  <a:cubicBezTo>
                    <a:pt x="229" y="19"/>
                    <a:pt x="184" y="0"/>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2" name="Google Shape;48602;p44"/>
            <p:cNvSpPr/>
            <p:nvPr/>
          </p:nvSpPr>
          <p:spPr>
            <a:xfrm>
              <a:off x="-5373876" y="-1894959"/>
              <a:ext cx="7163" cy="12749"/>
            </a:xfrm>
            <a:custGeom>
              <a:avLst/>
              <a:gdLst/>
              <a:ahLst/>
              <a:cxnLst/>
              <a:rect l="l" t="t" r="r" b="b"/>
              <a:pathLst>
                <a:path w="150" h="267" extrusionOk="0">
                  <a:moveTo>
                    <a:pt x="4" y="1"/>
                  </a:moveTo>
                  <a:lnTo>
                    <a:pt x="4" y="1"/>
                  </a:lnTo>
                  <a:cubicBezTo>
                    <a:pt x="1" y="42"/>
                    <a:pt x="46" y="56"/>
                    <a:pt x="46" y="94"/>
                  </a:cubicBezTo>
                  <a:cubicBezTo>
                    <a:pt x="105" y="139"/>
                    <a:pt x="87" y="202"/>
                    <a:pt x="91" y="263"/>
                  </a:cubicBezTo>
                  <a:lnTo>
                    <a:pt x="91" y="266"/>
                  </a:lnTo>
                  <a:cubicBezTo>
                    <a:pt x="124" y="244"/>
                    <a:pt x="127" y="202"/>
                    <a:pt x="143" y="173"/>
                  </a:cubicBezTo>
                  <a:cubicBezTo>
                    <a:pt x="150" y="158"/>
                    <a:pt x="146" y="139"/>
                    <a:pt x="132" y="132"/>
                  </a:cubicBezTo>
                  <a:cubicBezTo>
                    <a:pt x="79" y="97"/>
                    <a:pt x="60" y="30"/>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3" name="Google Shape;48603;p44"/>
            <p:cNvSpPr/>
            <p:nvPr/>
          </p:nvSpPr>
          <p:spPr>
            <a:xfrm>
              <a:off x="-5398324" y="-1868744"/>
              <a:ext cx="6637" cy="6876"/>
            </a:xfrm>
            <a:custGeom>
              <a:avLst/>
              <a:gdLst/>
              <a:ahLst/>
              <a:cxnLst/>
              <a:rect l="l" t="t" r="r" b="b"/>
              <a:pathLst>
                <a:path w="139" h="144" extrusionOk="0">
                  <a:moveTo>
                    <a:pt x="94" y="1"/>
                  </a:moveTo>
                  <a:cubicBezTo>
                    <a:pt x="61" y="1"/>
                    <a:pt x="61" y="42"/>
                    <a:pt x="42" y="61"/>
                  </a:cubicBezTo>
                  <a:cubicBezTo>
                    <a:pt x="42" y="64"/>
                    <a:pt x="45" y="64"/>
                    <a:pt x="45" y="64"/>
                  </a:cubicBezTo>
                  <a:lnTo>
                    <a:pt x="45" y="72"/>
                  </a:lnTo>
                  <a:cubicBezTo>
                    <a:pt x="34" y="87"/>
                    <a:pt x="4" y="87"/>
                    <a:pt x="1" y="117"/>
                  </a:cubicBezTo>
                  <a:cubicBezTo>
                    <a:pt x="16" y="128"/>
                    <a:pt x="38" y="124"/>
                    <a:pt x="49" y="143"/>
                  </a:cubicBezTo>
                  <a:cubicBezTo>
                    <a:pt x="53" y="140"/>
                    <a:pt x="56" y="140"/>
                    <a:pt x="61" y="135"/>
                  </a:cubicBezTo>
                  <a:cubicBezTo>
                    <a:pt x="87" y="124"/>
                    <a:pt x="49" y="83"/>
                    <a:pt x="83" y="80"/>
                  </a:cubicBezTo>
                  <a:lnTo>
                    <a:pt x="87" y="80"/>
                  </a:lnTo>
                  <a:cubicBezTo>
                    <a:pt x="113" y="80"/>
                    <a:pt x="106" y="109"/>
                    <a:pt x="113" y="124"/>
                  </a:cubicBezTo>
                  <a:lnTo>
                    <a:pt x="123" y="135"/>
                  </a:lnTo>
                  <a:cubicBezTo>
                    <a:pt x="120" y="95"/>
                    <a:pt x="139" y="50"/>
                    <a:pt x="116" y="9"/>
                  </a:cubicBezTo>
                  <a:cubicBezTo>
                    <a:pt x="106" y="5"/>
                    <a:pt x="97"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4" name="Google Shape;48604;p44"/>
            <p:cNvSpPr/>
            <p:nvPr/>
          </p:nvSpPr>
          <p:spPr>
            <a:xfrm>
              <a:off x="-5380466" y="-1879058"/>
              <a:ext cx="8261" cy="4345"/>
            </a:xfrm>
            <a:custGeom>
              <a:avLst/>
              <a:gdLst/>
              <a:ahLst/>
              <a:cxnLst/>
              <a:rect l="l" t="t" r="r" b="b"/>
              <a:pathLst>
                <a:path w="173" h="91" extrusionOk="0">
                  <a:moveTo>
                    <a:pt x="124" y="0"/>
                  </a:moveTo>
                  <a:cubicBezTo>
                    <a:pt x="101" y="11"/>
                    <a:pt x="82" y="15"/>
                    <a:pt x="60" y="15"/>
                  </a:cubicBezTo>
                  <a:cubicBezTo>
                    <a:pt x="49" y="15"/>
                    <a:pt x="37" y="15"/>
                    <a:pt x="27" y="11"/>
                  </a:cubicBezTo>
                  <a:lnTo>
                    <a:pt x="15" y="11"/>
                  </a:lnTo>
                  <a:cubicBezTo>
                    <a:pt x="15" y="26"/>
                    <a:pt x="11" y="37"/>
                    <a:pt x="1" y="45"/>
                  </a:cubicBezTo>
                  <a:cubicBezTo>
                    <a:pt x="15" y="71"/>
                    <a:pt x="41" y="90"/>
                    <a:pt x="68" y="90"/>
                  </a:cubicBezTo>
                  <a:cubicBezTo>
                    <a:pt x="79" y="90"/>
                    <a:pt x="90" y="87"/>
                    <a:pt x="98" y="75"/>
                  </a:cubicBezTo>
                  <a:cubicBezTo>
                    <a:pt x="120" y="45"/>
                    <a:pt x="153" y="42"/>
                    <a:pt x="172" y="15"/>
                  </a:cubicBezTo>
                  <a:lnTo>
                    <a:pt x="161" y="15"/>
                  </a:lnTo>
                  <a:cubicBezTo>
                    <a:pt x="146" y="15"/>
                    <a:pt x="135" y="8"/>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5" name="Google Shape;48605;p44"/>
            <p:cNvSpPr/>
            <p:nvPr/>
          </p:nvSpPr>
          <p:spPr>
            <a:xfrm>
              <a:off x="-5412411" y="-1852127"/>
              <a:ext cx="6064" cy="6828"/>
            </a:xfrm>
            <a:custGeom>
              <a:avLst/>
              <a:gdLst/>
              <a:ahLst/>
              <a:cxnLst/>
              <a:rect l="l" t="t" r="r" b="b"/>
              <a:pathLst>
                <a:path w="127" h="143" extrusionOk="0">
                  <a:moveTo>
                    <a:pt x="101" y="1"/>
                  </a:moveTo>
                  <a:cubicBezTo>
                    <a:pt x="97" y="4"/>
                    <a:pt x="94" y="4"/>
                    <a:pt x="87" y="4"/>
                  </a:cubicBezTo>
                  <a:cubicBezTo>
                    <a:pt x="82" y="20"/>
                    <a:pt x="68" y="20"/>
                    <a:pt x="56" y="23"/>
                  </a:cubicBezTo>
                  <a:cubicBezTo>
                    <a:pt x="45" y="46"/>
                    <a:pt x="0" y="53"/>
                    <a:pt x="8" y="90"/>
                  </a:cubicBezTo>
                  <a:cubicBezTo>
                    <a:pt x="34" y="79"/>
                    <a:pt x="49" y="72"/>
                    <a:pt x="60" y="72"/>
                  </a:cubicBezTo>
                  <a:cubicBezTo>
                    <a:pt x="75" y="72"/>
                    <a:pt x="82" y="87"/>
                    <a:pt x="97" y="124"/>
                  </a:cubicBezTo>
                  <a:cubicBezTo>
                    <a:pt x="101" y="139"/>
                    <a:pt x="116" y="142"/>
                    <a:pt x="127" y="142"/>
                  </a:cubicBezTo>
                  <a:lnTo>
                    <a:pt x="127" y="128"/>
                  </a:lnTo>
                  <a:cubicBezTo>
                    <a:pt x="109" y="120"/>
                    <a:pt x="104" y="101"/>
                    <a:pt x="109" y="90"/>
                  </a:cubicBezTo>
                  <a:cubicBezTo>
                    <a:pt x="127" y="56"/>
                    <a:pt x="109" y="30"/>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6" name="Google Shape;48606;p44"/>
            <p:cNvSpPr/>
            <p:nvPr/>
          </p:nvSpPr>
          <p:spPr>
            <a:xfrm>
              <a:off x="-5382615" y="-1914250"/>
              <a:ext cx="5014" cy="4345"/>
            </a:xfrm>
            <a:custGeom>
              <a:avLst/>
              <a:gdLst/>
              <a:ahLst/>
              <a:cxnLst/>
              <a:rect l="l" t="t" r="r" b="b"/>
              <a:pathLst>
                <a:path w="105" h="91" extrusionOk="0">
                  <a:moveTo>
                    <a:pt x="49" y="1"/>
                  </a:moveTo>
                  <a:cubicBezTo>
                    <a:pt x="41" y="23"/>
                    <a:pt x="27" y="34"/>
                    <a:pt x="4" y="39"/>
                  </a:cubicBezTo>
                  <a:cubicBezTo>
                    <a:pt x="1" y="65"/>
                    <a:pt x="27" y="65"/>
                    <a:pt x="38" y="79"/>
                  </a:cubicBezTo>
                  <a:lnTo>
                    <a:pt x="46" y="79"/>
                  </a:lnTo>
                  <a:cubicBezTo>
                    <a:pt x="53" y="79"/>
                    <a:pt x="56" y="83"/>
                    <a:pt x="64" y="87"/>
                  </a:cubicBezTo>
                  <a:cubicBezTo>
                    <a:pt x="68" y="87"/>
                    <a:pt x="75" y="91"/>
                    <a:pt x="82" y="91"/>
                  </a:cubicBezTo>
                  <a:cubicBezTo>
                    <a:pt x="91" y="91"/>
                    <a:pt x="94" y="87"/>
                    <a:pt x="101" y="75"/>
                  </a:cubicBezTo>
                  <a:cubicBezTo>
                    <a:pt x="105" y="39"/>
                    <a:pt x="91" y="8"/>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7" name="Google Shape;48607;p44"/>
            <p:cNvSpPr/>
            <p:nvPr/>
          </p:nvSpPr>
          <p:spPr>
            <a:xfrm>
              <a:off x="-5389013" y="-1879631"/>
              <a:ext cx="6255" cy="3438"/>
            </a:xfrm>
            <a:custGeom>
              <a:avLst/>
              <a:gdLst/>
              <a:ahLst/>
              <a:cxnLst/>
              <a:rect l="l" t="t" r="r" b="b"/>
              <a:pathLst>
                <a:path w="131" h="72" extrusionOk="0">
                  <a:moveTo>
                    <a:pt x="71" y="1"/>
                  </a:moveTo>
                  <a:cubicBezTo>
                    <a:pt x="59" y="1"/>
                    <a:pt x="52" y="9"/>
                    <a:pt x="49" y="31"/>
                  </a:cubicBezTo>
                  <a:cubicBezTo>
                    <a:pt x="45" y="38"/>
                    <a:pt x="41" y="42"/>
                    <a:pt x="33" y="42"/>
                  </a:cubicBezTo>
                  <a:cubicBezTo>
                    <a:pt x="30" y="42"/>
                    <a:pt x="26" y="42"/>
                    <a:pt x="23" y="38"/>
                  </a:cubicBezTo>
                  <a:cubicBezTo>
                    <a:pt x="15" y="38"/>
                    <a:pt x="11" y="35"/>
                    <a:pt x="7" y="35"/>
                  </a:cubicBezTo>
                  <a:cubicBezTo>
                    <a:pt x="4" y="35"/>
                    <a:pt x="4" y="35"/>
                    <a:pt x="4" y="38"/>
                  </a:cubicBezTo>
                  <a:lnTo>
                    <a:pt x="0" y="38"/>
                  </a:lnTo>
                  <a:cubicBezTo>
                    <a:pt x="30" y="61"/>
                    <a:pt x="56" y="72"/>
                    <a:pt x="82" y="72"/>
                  </a:cubicBezTo>
                  <a:cubicBezTo>
                    <a:pt x="97" y="72"/>
                    <a:pt x="112" y="68"/>
                    <a:pt x="130" y="61"/>
                  </a:cubicBezTo>
                  <a:lnTo>
                    <a:pt x="127" y="61"/>
                  </a:lnTo>
                  <a:cubicBezTo>
                    <a:pt x="85" y="61"/>
                    <a:pt x="120" y="27"/>
                    <a:pt x="112" y="16"/>
                  </a:cubicBezTo>
                  <a:cubicBezTo>
                    <a:pt x="97" y="12"/>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8" name="Google Shape;48608;p44"/>
            <p:cNvSpPr/>
            <p:nvPr/>
          </p:nvSpPr>
          <p:spPr>
            <a:xfrm>
              <a:off x="-5432943" y="-1859767"/>
              <a:ext cx="7354" cy="3772"/>
            </a:xfrm>
            <a:custGeom>
              <a:avLst/>
              <a:gdLst/>
              <a:ahLst/>
              <a:cxnLst/>
              <a:rect l="l" t="t" r="r" b="b"/>
              <a:pathLst>
                <a:path w="154" h="79" extrusionOk="0">
                  <a:moveTo>
                    <a:pt x="153" y="14"/>
                  </a:moveTo>
                  <a:cubicBezTo>
                    <a:pt x="101" y="33"/>
                    <a:pt x="30" y="0"/>
                    <a:pt x="1" y="75"/>
                  </a:cubicBezTo>
                  <a:lnTo>
                    <a:pt x="1" y="78"/>
                  </a:lnTo>
                  <a:cubicBezTo>
                    <a:pt x="49" y="49"/>
                    <a:pt x="113" y="56"/>
                    <a:pt x="153" y="19"/>
                  </a:cubicBezTo>
                  <a:lnTo>
                    <a:pt x="153" y="14"/>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9" name="Google Shape;48609;p44"/>
            <p:cNvSpPr/>
            <p:nvPr/>
          </p:nvSpPr>
          <p:spPr>
            <a:xfrm>
              <a:off x="-5384954" y="-1879058"/>
              <a:ext cx="5253" cy="2340"/>
            </a:xfrm>
            <a:custGeom>
              <a:avLst/>
              <a:gdLst/>
              <a:ahLst/>
              <a:cxnLst/>
              <a:rect l="l" t="t" r="r" b="b"/>
              <a:pathLst>
                <a:path w="110" h="49" extrusionOk="0">
                  <a:moveTo>
                    <a:pt x="42" y="0"/>
                  </a:moveTo>
                  <a:cubicBezTo>
                    <a:pt x="35" y="0"/>
                    <a:pt x="31" y="0"/>
                    <a:pt x="27" y="4"/>
                  </a:cubicBezTo>
                  <a:cubicBezTo>
                    <a:pt x="35" y="15"/>
                    <a:pt x="0" y="49"/>
                    <a:pt x="42" y="49"/>
                  </a:cubicBezTo>
                  <a:lnTo>
                    <a:pt x="45" y="49"/>
                  </a:lnTo>
                  <a:cubicBezTo>
                    <a:pt x="61" y="45"/>
                    <a:pt x="76" y="45"/>
                    <a:pt x="95" y="45"/>
                  </a:cubicBezTo>
                  <a:cubicBezTo>
                    <a:pt x="105" y="37"/>
                    <a:pt x="109" y="26"/>
                    <a:pt x="109" y="11"/>
                  </a:cubicBezTo>
                  <a:cubicBezTo>
                    <a:pt x="87" y="11"/>
                    <a:pt x="64"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0" name="Google Shape;48610;p44"/>
            <p:cNvSpPr/>
            <p:nvPr/>
          </p:nvSpPr>
          <p:spPr>
            <a:xfrm>
              <a:off x="-5369245" y="-1870320"/>
              <a:ext cx="2913" cy="2913"/>
            </a:xfrm>
            <a:custGeom>
              <a:avLst/>
              <a:gdLst/>
              <a:ahLst/>
              <a:cxnLst/>
              <a:rect l="l" t="t" r="r" b="b"/>
              <a:pathLst>
                <a:path w="61" h="61" extrusionOk="0">
                  <a:moveTo>
                    <a:pt x="23" y="0"/>
                  </a:moveTo>
                  <a:cubicBezTo>
                    <a:pt x="16" y="4"/>
                    <a:pt x="1" y="8"/>
                    <a:pt x="1" y="30"/>
                  </a:cubicBezTo>
                  <a:cubicBezTo>
                    <a:pt x="4" y="45"/>
                    <a:pt x="16" y="61"/>
                    <a:pt x="30" y="61"/>
                  </a:cubicBezTo>
                  <a:cubicBezTo>
                    <a:pt x="49" y="61"/>
                    <a:pt x="61" y="45"/>
                    <a:pt x="61" y="26"/>
                  </a:cubicBezTo>
                  <a:cubicBezTo>
                    <a:pt x="61" y="8"/>
                    <a:pt x="53"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1" name="Google Shape;48611;p44"/>
            <p:cNvSpPr/>
            <p:nvPr/>
          </p:nvSpPr>
          <p:spPr>
            <a:xfrm>
              <a:off x="-5435092" y="-1856234"/>
              <a:ext cx="2196" cy="6303"/>
            </a:xfrm>
            <a:custGeom>
              <a:avLst/>
              <a:gdLst/>
              <a:ahLst/>
              <a:cxnLst/>
              <a:rect l="l" t="t" r="r" b="b"/>
              <a:pathLst>
                <a:path w="46" h="132" extrusionOk="0">
                  <a:moveTo>
                    <a:pt x="46" y="1"/>
                  </a:moveTo>
                  <a:cubicBezTo>
                    <a:pt x="1" y="35"/>
                    <a:pt x="4" y="83"/>
                    <a:pt x="8" y="132"/>
                  </a:cubicBezTo>
                  <a:lnTo>
                    <a:pt x="23" y="132"/>
                  </a:lnTo>
                  <a:cubicBezTo>
                    <a:pt x="38" y="90"/>
                    <a:pt x="46" y="45"/>
                    <a:pt x="46" y="4"/>
                  </a:cubicBezTo>
                  <a:lnTo>
                    <a:pt x="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2" name="Google Shape;48612;p44"/>
            <p:cNvSpPr/>
            <p:nvPr/>
          </p:nvSpPr>
          <p:spPr>
            <a:xfrm>
              <a:off x="-5425637" y="-1859958"/>
              <a:ext cx="5587" cy="2197"/>
            </a:xfrm>
            <a:custGeom>
              <a:avLst/>
              <a:gdLst/>
              <a:ahLst/>
              <a:cxnLst/>
              <a:rect l="l" t="t" r="r" b="b"/>
              <a:pathLst>
                <a:path w="117" h="46" extrusionOk="0">
                  <a:moveTo>
                    <a:pt x="41" y="1"/>
                  </a:moveTo>
                  <a:cubicBezTo>
                    <a:pt x="27" y="1"/>
                    <a:pt x="15" y="8"/>
                    <a:pt x="0" y="18"/>
                  </a:cubicBezTo>
                  <a:cubicBezTo>
                    <a:pt x="31" y="34"/>
                    <a:pt x="60" y="45"/>
                    <a:pt x="90" y="45"/>
                  </a:cubicBezTo>
                  <a:lnTo>
                    <a:pt x="117" y="45"/>
                  </a:lnTo>
                  <a:lnTo>
                    <a:pt x="117" y="41"/>
                  </a:lnTo>
                  <a:cubicBezTo>
                    <a:pt x="90" y="30"/>
                    <a:pt x="67"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3" name="Google Shape;48613;p44"/>
            <p:cNvSpPr/>
            <p:nvPr/>
          </p:nvSpPr>
          <p:spPr>
            <a:xfrm>
              <a:off x="-5384954" y="-1912436"/>
              <a:ext cx="4154" cy="3056"/>
            </a:xfrm>
            <a:custGeom>
              <a:avLst/>
              <a:gdLst/>
              <a:ahLst/>
              <a:cxnLst/>
              <a:rect l="l" t="t" r="r" b="b"/>
              <a:pathLst>
                <a:path w="87" h="64" extrusionOk="0">
                  <a:moveTo>
                    <a:pt x="53" y="1"/>
                  </a:moveTo>
                  <a:lnTo>
                    <a:pt x="53" y="1"/>
                  </a:lnTo>
                  <a:cubicBezTo>
                    <a:pt x="38" y="11"/>
                    <a:pt x="0" y="11"/>
                    <a:pt x="16" y="45"/>
                  </a:cubicBezTo>
                  <a:cubicBezTo>
                    <a:pt x="23" y="56"/>
                    <a:pt x="31" y="63"/>
                    <a:pt x="42" y="63"/>
                  </a:cubicBezTo>
                  <a:cubicBezTo>
                    <a:pt x="53" y="63"/>
                    <a:pt x="68" y="56"/>
                    <a:pt x="79" y="45"/>
                  </a:cubicBezTo>
                  <a:cubicBezTo>
                    <a:pt x="83" y="45"/>
                    <a:pt x="83" y="45"/>
                    <a:pt x="87" y="41"/>
                  </a:cubicBezTo>
                  <a:cubicBezTo>
                    <a:pt x="76" y="27"/>
                    <a:pt x="50" y="27"/>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4" name="Google Shape;48614;p44"/>
            <p:cNvSpPr/>
            <p:nvPr/>
          </p:nvSpPr>
          <p:spPr>
            <a:xfrm>
              <a:off x="-5380275" y="-1914775"/>
              <a:ext cx="3581" cy="4154"/>
            </a:xfrm>
            <a:custGeom>
              <a:avLst/>
              <a:gdLst/>
              <a:ahLst/>
              <a:cxnLst/>
              <a:rect l="l" t="t" r="r" b="b"/>
              <a:pathLst>
                <a:path w="75" h="87" extrusionOk="0">
                  <a:moveTo>
                    <a:pt x="23" y="0"/>
                  </a:moveTo>
                  <a:cubicBezTo>
                    <a:pt x="15" y="0"/>
                    <a:pt x="7" y="0"/>
                    <a:pt x="0" y="12"/>
                  </a:cubicBezTo>
                  <a:cubicBezTo>
                    <a:pt x="42" y="19"/>
                    <a:pt x="56" y="50"/>
                    <a:pt x="52" y="86"/>
                  </a:cubicBezTo>
                  <a:cubicBezTo>
                    <a:pt x="71" y="67"/>
                    <a:pt x="68" y="41"/>
                    <a:pt x="75" y="12"/>
                  </a:cubicBezTo>
                  <a:lnTo>
                    <a:pt x="71" y="12"/>
                  </a:lnTo>
                  <a:cubicBezTo>
                    <a:pt x="59" y="12"/>
                    <a:pt x="52" y="8"/>
                    <a:pt x="45" y="5"/>
                  </a:cubicBezTo>
                  <a:cubicBezTo>
                    <a:pt x="37" y="0"/>
                    <a:pt x="30"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5" name="Google Shape;48615;p44"/>
            <p:cNvSpPr/>
            <p:nvPr/>
          </p:nvSpPr>
          <p:spPr>
            <a:xfrm>
              <a:off x="-5372969" y="-1882449"/>
              <a:ext cx="3963" cy="4106"/>
            </a:xfrm>
            <a:custGeom>
              <a:avLst/>
              <a:gdLst/>
              <a:ahLst/>
              <a:cxnLst/>
              <a:rect l="l" t="t" r="r" b="b"/>
              <a:pathLst>
                <a:path w="83" h="86" extrusionOk="0">
                  <a:moveTo>
                    <a:pt x="72" y="1"/>
                  </a:moveTo>
                  <a:cubicBezTo>
                    <a:pt x="53" y="30"/>
                    <a:pt x="1" y="34"/>
                    <a:pt x="11" y="86"/>
                  </a:cubicBezTo>
                  <a:lnTo>
                    <a:pt x="15" y="86"/>
                  </a:lnTo>
                  <a:cubicBezTo>
                    <a:pt x="37" y="63"/>
                    <a:pt x="82" y="53"/>
                    <a:pt x="72" y="4"/>
                  </a:cubicBezTo>
                  <a:lnTo>
                    <a:pt x="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6" name="Google Shape;48616;p44"/>
            <p:cNvSpPr/>
            <p:nvPr/>
          </p:nvSpPr>
          <p:spPr>
            <a:xfrm>
              <a:off x="-5393311" y="-2028468"/>
              <a:ext cx="17333" cy="18957"/>
            </a:xfrm>
            <a:custGeom>
              <a:avLst/>
              <a:gdLst/>
              <a:ahLst/>
              <a:cxnLst/>
              <a:rect l="l" t="t" r="r" b="b"/>
              <a:pathLst>
                <a:path w="363" h="397" extrusionOk="0">
                  <a:moveTo>
                    <a:pt x="116" y="112"/>
                  </a:moveTo>
                  <a:cubicBezTo>
                    <a:pt x="120" y="112"/>
                    <a:pt x="123" y="112"/>
                    <a:pt x="127" y="116"/>
                  </a:cubicBezTo>
                  <a:cubicBezTo>
                    <a:pt x="146" y="120"/>
                    <a:pt x="149" y="138"/>
                    <a:pt x="146" y="154"/>
                  </a:cubicBezTo>
                  <a:cubicBezTo>
                    <a:pt x="135" y="183"/>
                    <a:pt x="120" y="210"/>
                    <a:pt x="101" y="247"/>
                  </a:cubicBezTo>
                  <a:cubicBezTo>
                    <a:pt x="82" y="202"/>
                    <a:pt x="82" y="172"/>
                    <a:pt x="86" y="143"/>
                  </a:cubicBezTo>
                  <a:cubicBezTo>
                    <a:pt x="90" y="124"/>
                    <a:pt x="101" y="112"/>
                    <a:pt x="116" y="112"/>
                  </a:cubicBezTo>
                  <a:close/>
                  <a:moveTo>
                    <a:pt x="213" y="0"/>
                  </a:moveTo>
                  <a:cubicBezTo>
                    <a:pt x="191" y="0"/>
                    <a:pt x="175" y="15"/>
                    <a:pt x="168" y="49"/>
                  </a:cubicBezTo>
                  <a:cubicBezTo>
                    <a:pt x="161" y="71"/>
                    <a:pt x="153" y="93"/>
                    <a:pt x="127" y="93"/>
                  </a:cubicBezTo>
                  <a:cubicBezTo>
                    <a:pt x="123" y="93"/>
                    <a:pt x="120" y="90"/>
                    <a:pt x="113" y="90"/>
                  </a:cubicBezTo>
                  <a:cubicBezTo>
                    <a:pt x="105" y="86"/>
                    <a:pt x="101" y="86"/>
                    <a:pt x="94" y="86"/>
                  </a:cubicBezTo>
                  <a:cubicBezTo>
                    <a:pt x="63" y="86"/>
                    <a:pt x="53" y="116"/>
                    <a:pt x="53" y="150"/>
                  </a:cubicBezTo>
                  <a:cubicBezTo>
                    <a:pt x="86" y="180"/>
                    <a:pt x="63" y="228"/>
                    <a:pt x="82" y="266"/>
                  </a:cubicBezTo>
                  <a:cubicBezTo>
                    <a:pt x="86" y="277"/>
                    <a:pt x="68" y="288"/>
                    <a:pt x="56" y="292"/>
                  </a:cubicBezTo>
                  <a:cubicBezTo>
                    <a:pt x="53" y="292"/>
                    <a:pt x="49" y="293"/>
                    <a:pt x="45" y="293"/>
                  </a:cubicBezTo>
                  <a:cubicBezTo>
                    <a:pt x="41" y="293"/>
                    <a:pt x="37" y="292"/>
                    <a:pt x="33" y="292"/>
                  </a:cubicBezTo>
                  <a:cubicBezTo>
                    <a:pt x="20" y="292"/>
                    <a:pt x="7" y="294"/>
                    <a:pt x="1" y="311"/>
                  </a:cubicBezTo>
                  <a:lnTo>
                    <a:pt x="27" y="311"/>
                  </a:lnTo>
                  <a:cubicBezTo>
                    <a:pt x="34" y="307"/>
                    <a:pt x="41" y="307"/>
                    <a:pt x="49" y="307"/>
                  </a:cubicBezTo>
                  <a:cubicBezTo>
                    <a:pt x="60" y="307"/>
                    <a:pt x="71" y="311"/>
                    <a:pt x="79" y="322"/>
                  </a:cubicBezTo>
                  <a:cubicBezTo>
                    <a:pt x="90" y="322"/>
                    <a:pt x="101" y="318"/>
                    <a:pt x="113" y="318"/>
                  </a:cubicBezTo>
                  <a:cubicBezTo>
                    <a:pt x="105" y="277"/>
                    <a:pt x="139" y="277"/>
                    <a:pt x="165" y="273"/>
                  </a:cubicBezTo>
                  <a:cubicBezTo>
                    <a:pt x="168" y="269"/>
                    <a:pt x="172" y="269"/>
                    <a:pt x="172" y="269"/>
                  </a:cubicBezTo>
                  <a:cubicBezTo>
                    <a:pt x="194" y="269"/>
                    <a:pt x="202" y="288"/>
                    <a:pt x="206" y="311"/>
                  </a:cubicBezTo>
                  <a:lnTo>
                    <a:pt x="220" y="311"/>
                  </a:lnTo>
                  <a:cubicBezTo>
                    <a:pt x="247" y="311"/>
                    <a:pt x="258" y="329"/>
                    <a:pt x="258" y="359"/>
                  </a:cubicBezTo>
                  <a:cubicBezTo>
                    <a:pt x="254" y="390"/>
                    <a:pt x="265" y="397"/>
                    <a:pt x="284" y="397"/>
                  </a:cubicBezTo>
                  <a:cubicBezTo>
                    <a:pt x="292" y="397"/>
                    <a:pt x="303" y="393"/>
                    <a:pt x="310" y="393"/>
                  </a:cubicBezTo>
                  <a:cubicBezTo>
                    <a:pt x="348" y="385"/>
                    <a:pt x="363" y="367"/>
                    <a:pt x="337" y="333"/>
                  </a:cubicBezTo>
                  <a:cubicBezTo>
                    <a:pt x="322" y="311"/>
                    <a:pt x="296" y="314"/>
                    <a:pt x="277" y="311"/>
                  </a:cubicBezTo>
                  <a:cubicBezTo>
                    <a:pt x="273" y="292"/>
                    <a:pt x="292" y="292"/>
                    <a:pt x="299" y="281"/>
                  </a:cubicBezTo>
                  <a:cubicBezTo>
                    <a:pt x="299" y="281"/>
                    <a:pt x="303" y="277"/>
                    <a:pt x="306" y="277"/>
                  </a:cubicBezTo>
                  <a:cubicBezTo>
                    <a:pt x="310" y="277"/>
                    <a:pt x="315" y="281"/>
                    <a:pt x="322" y="285"/>
                  </a:cubicBezTo>
                  <a:cubicBezTo>
                    <a:pt x="325" y="288"/>
                    <a:pt x="329" y="292"/>
                    <a:pt x="337" y="292"/>
                  </a:cubicBezTo>
                  <a:cubicBezTo>
                    <a:pt x="341" y="292"/>
                    <a:pt x="344" y="288"/>
                    <a:pt x="344" y="277"/>
                  </a:cubicBezTo>
                  <a:cubicBezTo>
                    <a:pt x="351" y="250"/>
                    <a:pt x="337" y="233"/>
                    <a:pt x="310" y="224"/>
                  </a:cubicBezTo>
                  <a:cubicBezTo>
                    <a:pt x="306" y="214"/>
                    <a:pt x="306" y="202"/>
                    <a:pt x="306" y="191"/>
                  </a:cubicBezTo>
                  <a:cubicBezTo>
                    <a:pt x="306" y="180"/>
                    <a:pt x="306" y="172"/>
                    <a:pt x="299" y="165"/>
                  </a:cubicBezTo>
                  <a:cubicBezTo>
                    <a:pt x="296" y="165"/>
                    <a:pt x="296" y="165"/>
                    <a:pt x="292" y="161"/>
                  </a:cubicBezTo>
                  <a:cubicBezTo>
                    <a:pt x="280" y="165"/>
                    <a:pt x="270" y="180"/>
                    <a:pt x="254" y="180"/>
                  </a:cubicBezTo>
                  <a:cubicBezTo>
                    <a:pt x="247" y="180"/>
                    <a:pt x="239" y="176"/>
                    <a:pt x="232" y="172"/>
                  </a:cubicBezTo>
                  <a:cubicBezTo>
                    <a:pt x="239" y="150"/>
                    <a:pt x="254" y="131"/>
                    <a:pt x="273" y="112"/>
                  </a:cubicBezTo>
                  <a:cubicBezTo>
                    <a:pt x="232" y="86"/>
                    <a:pt x="254" y="49"/>
                    <a:pt x="262" y="19"/>
                  </a:cubicBezTo>
                  <a:cubicBezTo>
                    <a:pt x="243" y="8"/>
                    <a:pt x="225" y="0"/>
                    <a:pt x="2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7" name="Google Shape;48617;p44"/>
            <p:cNvSpPr/>
            <p:nvPr/>
          </p:nvSpPr>
          <p:spPr>
            <a:xfrm>
              <a:off x="-5387963" y="-2016865"/>
              <a:ext cx="18240" cy="14707"/>
            </a:xfrm>
            <a:custGeom>
              <a:avLst/>
              <a:gdLst/>
              <a:ahLst/>
              <a:cxnLst/>
              <a:rect l="l" t="t" r="r" b="b"/>
              <a:pathLst>
                <a:path w="382" h="308" extrusionOk="0">
                  <a:moveTo>
                    <a:pt x="344" y="0"/>
                  </a:moveTo>
                  <a:cubicBezTo>
                    <a:pt x="348" y="30"/>
                    <a:pt x="322" y="49"/>
                    <a:pt x="307" y="49"/>
                  </a:cubicBezTo>
                  <a:lnTo>
                    <a:pt x="303" y="49"/>
                  </a:lnTo>
                  <a:cubicBezTo>
                    <a:pt x="299" y="49"/>
                    <a:pt x="299" y="45"/>
                    <a:pt x="296" y="45"/>
                  </a:cubicBezTo>
                  <a:cubicBezTo>
                    <a:pt x="262" y="45"/>
                    <a:pt x="247" y="71"/>
                    <a:pt x="225" y="90"/>
                  </a:cubicBezTo>
                  <a:cubicBezTo>
                    <a:pt x="251" y="124"/>
                    <a:pt x="236" y="142"/>
                    <a:pt x="198" y="150"/>
                  </a:cubicBezTo>
                  <a:cubicBezTo>
                    <a:pt x="191" y="150"/>
                    <a:pt x="180" y="154"/>
                    <a:pt x="172" y="154"/>
                  </a:cubicBezTo>
                  <a:cubicBezTo>
                    <a:pt x="153" y="154"/>
                    <a:pt x="142" y="147"/>
                    <a:pt x="146" y="116"/>
                  </a:cubicBezTo>
                  <a:cubicBezTo>
                    <a:pt x="146" y="86"/>
                    <a:pt x="135" y="68"/>
                    <a:pt x="108" y="68"/>
                  </a:cubicBezTo>
                  <a:lnTo>
                    <a:pt x="94" y="68"/>
                  </a:lnTo>
                  <a:cubicBezTo>
                    <a:pt x="94" y="79"/>
                    <a:pt x="86" y="83"/>
                    <a:pt x="79" y="86"/>
                  </a:cubicBezTo>
                  <a:cubicBezTo>
                    <a:pt x="82" y="97"/>
                    <a:pt x="82" y="112"/>
                    <a:pt x="86" y="124"/>
                  </a:cubicBezTo>
                  <a:cubicBezTo>
                    <a:pt x="98" y="147"/>
                    <a:pt x="116" y="180"/>
                    <a:pt x="105" y="187"/>
                  </a:cubicBezTo>
                  <a:cubicBezTo>
                    <a:pt x="63" y="209"/>
                    <a:pt x="72" y="285"/>
                    <a:pt x="8" y="285"/>
                  </a:cubicBezTo>
                  <a:lnTo>
                    <a:pt x="1" y="285"/>
                  </a:lnTo>
                  <a:lnTo>
                    <a:pt x="1" y="295"/>
                  </a:lnTo>
                  <a:lnTo>
                    <a:pt x="1" y="299"/>
                  </a:lnTo>
                  <a:cubicBezTo>
                    <a:pt x="11" y="304"/>
                    <a:pt x="19" y="307"/>
                    <a:pt x="30" y="307"/>
                  </a:cubicBezTo>
                  <a:cubicBezTo>
                    <a:pt x="37" y="307"/>
                    <a:pt x="49" y="304"/>
                    <a:pt x="56" y="295"/>
                  </a:cubicBezTo>
                  <a:cubicBezTo>
                    <a:pt x="105" y="262"/>
                    <a:pt x="142" y="206"/>
                    <a:pt x="187" y="183"/>
                  </a:cubicBezTo>
                  <a:cubicBezTo>
                    <a:pt x="258" y="154"/>
                    <a:pt x="303" y="105"/>
                    <a:pt x="351" y="52"/>
                  </a:cubicBezTo>
                  <a:cubicBezTo>
                    <a:pt x="382" y="19"/>
                    <a:pt x="355" y="16"/>
                    <a:pt x="3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8" name="Google Shape;48618;p44"/>
            <p:cNvSpPr/>
            <p:nvPr/>
          </p:nvSpPr>
          <p:spPr>
            <a:xfrm>
              <a:off x="-5393693" y="-2013331"/>
              <a:ext cx="11317" cy="10075"/>
            </a:xfrm>
            <a:custGeom>
              <a:avLst/>
              <a:gdLst/>
              <a:ahLst/>
              <a:cxnLst/>
              <a:rect l="l" t="t" r="r" b="b"/>
              <a:pathLst>
                <a:path w="237" h="211" extrusionOk="0">
                  <a:moveTo>
                    <a:pt x="121" y="1"/>
                  </a:moveTo>
                  <a:cubicBezTo>
                    <a:pt x="109" y="1"/>
                    <a:pt x="98" y="5"/>
                    <a:pt x="87" y="5"/>
                  </a:cubicBezTo>
                  <a:cubicBezTo>
                    <a:pt x="57" y="31"/>
                    <a:pt x="38" y="57"/>
                    <a:pt x="45" y="102"/>
                  </a:cubicBezTo>
                  <a:cubicBezTo>
                    <a:pt x="49" y="125"/>
                    <a:pt x="42" y="132"/>
                    <a:pt x="35" y="132"/>
                  </a:cubicBezTo>
                  <a:cubicBezTo>
                    <a:pt x="23" y="132"/>
                    <a:pt x="12" y="125"/>
                    <a:pt x="0" y="121"/>
                  </a:cubicBezTo>
                  <a:lnTo>
                    <a:pt x="0" y="140"/>
                  </a:lnTo>
                  <a:cubicBezTo>
                    <a:pt x="4" y="143"/>
                    <a:pt x="4" y="147"/>
                    <a:pt x="4" y="154"/>
                  </a:cubicBezTo>
                  <a:cubicBezTo>
                    <a:pt x="26" y="166"/>
                    <a:pt x="31" y="195"/>
                    <a:pt x="53" y="199"/>
                  </a:cubicBezTo>
                  <a:cubicBezTo>
                    <a:pt x="64" y="147"/>
                    <a:pt x="79" y="95"/>
                    <a:pt x="83" y="42"/>
                  </a:cubicBezTo>
                  <a:cubicBezTo>
                    <a:pt x="109" y="42"/>
                    <a:pt x="116" y="57"/>
                    <a:pt x="113" y="73"/>
                  </a:cubicBezTo>
                  <a:cubicBezTo>
                    <a:pt x="109" y="87"/>
                    <a:pt x="98" y="102"/>
                    <a:pt x="113" y="113"/>
                  </a:cubicBezTo>
                  <a:cubicBezTo>
                    <a:pt x="116" y="117"/>
                    <a:pt x="121" y="117"/>
                    <a:pt x="121" y="117"/>
                  </a:cubicBezTo>
                  <a:cubicBezTo>
                    <a:pt x="124" y="117"/>
                    <a:pt x="128" y="113"/>
                    <a:pt x="131" y="109"/>
                  </a:cubicBezTo>
                  <a:cubicBezTo>
                    <a:pt x="135" y="106"/>
                    <a:pt x="135" y="102"/>
                    <a:pt x="139" y="102"/>
                  </a:cubicBezTo>
                  <a:lnTo>
                    <a:pt x="143" y="102"/>
                  </a:lnTo>
                  <a:cubicBezTo>
                    <a:pt x="161" y="109"/>
                    <a:pt x="176" y="125"/>
                    <a:pt x="166" y="147"/>
                  </a:cubicBezTo>
                  <a:cubicBezTo>
                    <a:pt x="150" y="169"/>
                    <a:pt x="135" y="188"/>
                    <a:pt x="121" y="211"/>
                  </a:cubicBezTo>
                  <a:lnTo>
                    <a:pt x="128" y="211"/>
                  </a:lnTo>
                  <a:cubicBezTo>
                    <a:pt x="192" y="211"/>
                    <a:pt x="183" y="135"/>
                    <a:pt x="225" y="113"/>
                  </a:cubicBezTo>
                  <a:cubicBezTo>
                    <a:pt x="236" y="106"/>
                    <a:pt x="218" y="73"/>
                    <a:pt x="206" y="50"/>
                  </a:cubicBezTo>
                  <a:cubicBezTo>
                    <a:pt x="202" y="38"/>
                    <a:pt x="202" y="23"/>
                    <a:pt x="199" y="12"/>
                  </a:cubicBezTo>
                  <a:cubicBezTo>
                    <a:pt x="192" y="28"/>
                    <a:pt x="183" y="31"/>
                    <a:pt x="176" y="31"/>
                  </a:cubicBezTo>
                  <a:cubicBezTo>
                    <a:pt x="161" y="31"/>
                    <a:pt x="150" y="9"/>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9" name="Google Shape;48619;p44"/>
            <p:cNvSpPr/>
            <p:nvPr/>
          </p:nvSpPr>
          <p:spPr>
            <a:xfrm>
              <a:off x="-5379368" y="-2052057"/>
              <a:ext cx="9454" cy="7210"/>
            </a:xfrm>
            <a:custGeom>
              <a:avLst/>
              <a:gdLst/>
              <a:ahLst/>
              <a:cxnLst/>
              <a:rect l="l" t="t" r="r" b="b"/>
              <a:pathLst>
                <a:path w="198" h="151" extrusionOk="0">
                  <a:moveTo>
                    <a:pt x="127" y="1"/>
                  </a:moveTo>
                  <a:cubicBezTo>
                    <a:pt x="104" y="1"/>
                    <a:pt x="85" y="16"/>
                    <a:pt x="63" y="31"/>
                  </a:cubicBezTo>
                  <a:cubicBezTo>
                    <a:pt x="63" y="49"/>
                    <a:pt x="49" y="61"/>
                    <a:pt x="37" y="72"/>
                  </a:cubicBezTo>
                  <a:cubicBezTo>
                    <a:pt x="11" y="90"/>
                    <a:pt x="0" y="113"/>
                    <a:pt x="7" y="147"/>
                  </a:cubicBezTo>
                  <a:cubicBezTo>
                    <a:pt x="23" y="147"/>
                    <a:pt x="33" y="151"/>
                    <a:pt x="49" y="151"/>
                  </a:cubicBezTo>
                  <a:cubicBezTo>
                    <a:pt x="63" y="151"/>
                    <a:pt x="78" y="143"/>
                    <a:pt x="93" y="125"/>
                  </a:cubicBezTo>
                  <a:cubicBezTo>
                    <a:pt x="108" y="102"/>
                    <a:pt x="138" y="109"/>
                    <a:pt x="164" y="102"/>
                  </a:cubicBezTo>
                  <a:cubicBezTo>
                    <a:pt x="197" y="80"/>
                    <a:pt x="197" y="57"/>
                    <a:pt x="171" y="27"/>
                  </a:cubicBezTo>
                  <a:cubicBezTo>
                    <a:pt x="153" y="9"/>
                    <a:pt x="142" y="1"/>
                    <a:pt x="1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0" name="Google Shape;48620;p44"/>
            <p:cNvSpPr/>
            <p:nvPr/>
          </p:nvSpPr>
          <p:spPr>
            <a:xfrm>
              <a:off x="-5398133" y="-2021353"/>
              <a:ext cx="8929" cy="14707"/>
            </a:xfrm>
            <a:custGeom>
              <a:avLst/>
              <a:gdLst/>
              <a:ahLst/>
              <a:cxnLst/>
              <a:rect l="l" t="t" r="r" b="b"/>
              <a:pathLst>
                <a:path w="187" h="308" extrusionOk="0">
                  <a:moveTo>
                    <a:pt x="154" y="1"/>
                  </a:moveTo>
                  <a:cubicBezTo>
                    <a:pt x="154" y="27"/>
                    <a:pt x="157" y="53"/>
                    <a:pt x="157" y="87"/>
                  </a:cubicBezTo>
                  <a:cubicBezTo>
                    <a:pt x="146" y="75"/>
                    <a:pt x="138" y="57"/>
                    <a:pt x="128" y="57"/>
                  </a:cubicBezTo>
                  <a:cubicBezTo>
                    <a:pt x="119" y="57"/>
                    <a:pt x="116" y="61"/>
                    <a:pt x="109" y="68"/>
                  </a:cubicBezTo>
                  <a:cubicBezTo>
                    <a:pt x="135" y="101"/>
                    <a:pt x="128" y="124"/>
                    <a:pt x="83" y="132"/>
                  </a:cubicBezTo>
                  <a:cubicBezTo>
                    <a:pt x="75" y="158"/>
                    <a:pt x="52" y="162"/>
                    <a:pt x="30" y="173"/>
                  </a:cubicBezTo>
                  <a:cubicBezTo>
                    <a:pt x="15" y="180"/>
                    <a:pt x="0" y="203"/>
                    <a:pt x="15" y="210"/>
                  </a:cubicBezTo>
                  <a:cubicBezTo>
                    <a:pt x="64" y="225"/>
                    <a:pt x="49" y="293"/>
                    <a:pt x="93" y="308"/>
                  </a:cubicBezTo>
                  <a:lnTo>
                    <a:pt x="93" y="289"/>
                  </a:lnTo>
                  <a:cubicBezTo>
                    <a:pt x="93" y="248"/>
                    <a:pt x="79" y="203"/>
                    <a:pt x="102" y="162"/>
                  </a:cubicBezTo>
                  <a:cubicBezTo>
                    <a:pt x="108" y="145"/>
                    <a:pt x="121" y="143"/>
                    <a:pt x="134" y="143"/>
                  </a:cubicBezTo>
                  <a:cubicBezTo>
                    <a:pt x="138" y="143"/>
                    <a:pt x="142" y="144"/>
                    <a:pt x="146" y="144"/>
                  </a:cubicBezTo>
                  <a:cubicBezTo>
                    <a:pt x="150" y="144"/>
                    <a:pt x="154" y="143"/>
                    <a:pt x="157" y="143"/>
                  </a:cubicBezTo>
                  <a:cubicBezTo>
                    <a:pt x="169" y="139"/>
                    <a:pt x="187" y="128"/>
                    <a:pt x="183" y="117"/>
                  </a:cubicBezTo>
                  <a:cubicBezTo>
                    <a:pt x="164" y="79"/>
                    <a:pt x="187" y="3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1" name="Google Shape;48621;p44"/>
            <p:cNvSpPr/>
            <p:nvPr/>
          </p:nvSpPr>
          <p:spPr>
            <a:xfrm>
              <a:off x="-5402956" y="-1994231"/>
              <a:ext cx="9502" cy="9168"/>
            </a:xfrm>
            <a:custGeom>
              <a:avLst/>
              <a:gdLst/>
              <a:ahLst/>
              <a:cxnLst/>
              <a:rect l="l" t="t" r="r" b="b"/>
              <a:pathLst>
                <a:path w="199" h="192" extrusionOk="0">
                  <a:moveTo>
                    <a:pt x="113" y="31"/>
                  </a:moveTo>
                  <a:cubicBezTo>
                    <a:pt x="142" y="31"/>
                    <a:pt x="142" y="57"/>
                    <a:pt x="150" y="76"/>
                  </a:cubicBezTo>
                  <a:cubicBezTo>
                    <a:pt x="165" y="106"/>
                    <a:pt x="146" y="117"/>
                    <a:pt x="120" y="128"/>
                  </a:cubicBezTo>
                  <a:cubicBezTo>
                    <a:pt x="94" y="135"/>
                    <a:pt x="79" y="166"/>
                    <a:pt x="49" y="166"/>
                  </a:cubicBezTo>
                  <a:cubicBezTo>
                    <a:pt x="46" y="166"/>
                    <a:pt x="41" y="166"/>
                    <a:pt x="37" y="161"/>
                  </a:cubicBezTo>
                  <a:cubicBezTo>
                    <a:pt x="30" y="132"/>
                    <a:pt x="46" y="102"/>
                    <a:pt x="53" y="72"/>
                  </a:cubicBezTo>
                  <a:cubicBezTo>
                    <a:pt x="56" y="42"/>
                    <a:pt x="82" y="35"/>
                    <a:pt x="113" y="31"/>
                  </a:cubicBezTo>
                  <a:close/>
                  <a:moveTo>
                    <a:pt x="90" y="1"/>
                  </a:moveTo>
                  <a:cubicBezTo>
                    <a:pt x="82" y="1"/>
                    <a:pt x="79" y="1"/>
                    <a:pt x="72" y="4"/>
                  </a:cubicBezTo>
                  <a:cubicBezTo>
                    <a:pt x="49" y="9"/>
                    <a:pt x="30" y="20"/>
                    <a:pt x="30" y="42"/>
                  </a:cubicBezTo>
                  <a:cubicBezTo>
                    <a:pt x="34" y="76"/>
                    <a:pt x="27" y="99"/>
                    <a:pt x="11" y="125"/>
                  </a:cubicBezTo>
                  <a:cubicBezTo>
                    <a:pt x="1" y="147"/>
                    <a:pt x="19" y="158"/>
                    <a:pt x="37" y="166"/>
                  </a:cubicBezTo>
                  <a:cubicBezTo>
                    <a:pt x="53" y="184"/>
                    <a:pt x="63" y="192"/>
                    <a:pt x="72" y="192"/>
                  </a:cubicBezTo>
                  <a:cubicBezTo>
                    <a:pt x="94" y="192"/>
                    <a:pt x="116" y="158"/>
                    <a:pt x="135" y="151"/>
                  </a:cubicBezTo>
                  <a:cubicBezTo>
                    <a:pt x="165" y="144"/>
                    <a:pt x="198" y="113"/>
                    <a:pt x="176" y="68"/>
                  </a:cubicBezTo>
                  <a:cubicBezTo>
                    <a:pt x="158" y="23"/>
                    <a:pt x="12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2" name="Google Shape;48622;p44"/>
            <p:cNvSpPr/>
            <p:nvPr/>
          </p:nvSpPr>
          <p:spPr>
            <a:xfrm>
              <a:off x="-5380275" y="-2021688"/>
              <a:ext cx="8929" cy="9120"/>
            </a:xfrm>
            <a:custGeom>
              <a:avLst/>
              <a:gdLst/>
              <a:ahLst/>
              <a:cxnLst/>
              <a:rect l="l" t="t" r="r" b="b"/>
              <a:pathLst>
                <a:path w="187" h="191" extrusionOk="0">
                  <a:moveTo>
                    <a:pt x="49" y="1"/>
                  </a:moveTo>
                  <a:cubicBezTo>
                    <a:pt x="45" y="4"/>
                    <a:pt x="42" y="12"/>
                    <a:pt x="37" y="15"/>
                  </a:cubicBezTo>
                  <a:cubicBezTo>
                    <a:pt x="37" y="27"/>
                    <a:pt x="33" y="38"/>
                    <a:pt x="33" y="49"/>
                  </a:cubicBezTo>
                  <a:cubicBezTo>
                    <a:pt x="33" y="60"/>
                    <a:pt x="33" y="72"/>
                    <a:pt x="37" y="82"/>
                  </a:cubicBezTo>
                  <a:cubicBezTo>
                    <a:pt x="64" y="91"/>
                    <a:pt x="78" y="108"/>
                    <a:pt x="71" y="135"/>
                  </a:cubicBezTo>
                  <a:cubicBezTo>
                    <a:pt x="71" y="146"/>
                    <a:pt x="68" y="150"/>
                    <a:pt x="64" y="150"/>
                  </a:cubicBezTo>
                  <a:cubicBezTo>
                    <a:pt x="56" y="150"/>
                    <a:pt x="52" y="146"/>
                    <a:pt x="49" y="143"/>
                  </a:cubicBezTo>
                  <a:cubicBezTo>
                    <a:pt x="42" y="139"/>
                    <a:pt x="37" y="135"/>
                    <a:pt x="33" y="135"/>
                  </a:cubicBezTo>
                  <a:cubicBezTo>
                    <a:pt x="30" y="135"/>
                    <a:pt x="26" y="139"/>
                    <a:pt x="26" y="139"/>
                  </a:cubicBezTo>
                  <a:cubicBezTo>
                    <a:pt x="19" y="150"/>
                    <a:pt x="0" y="150"/>
                    <a:pt x="4" y="169"/>
                  </a:cubicBezTo>
                  <a:cubicBezTo>
                    <a:pt x="23" y="172"/>
                    <a:pt x="49" y="169"/>
                    <a:pt x="64" y="191"/>
                  </a:cubicBezTo>
                  <a:cubicBezTo>
                    <a:pt x="86" y="172"/>
                    <a:pt x="101" y="146"/>
                    <a:pt x="135" y="146"/>
                  </a:cubicBezTo>
                  <a:cubicBezTo>
                    <a:pt x="138" y="146"/>
                    <a:pt x="138" y="150"/>
                    <a:pt x="142" y="150"/>
                  </a:cubicBezTo>
                  <a:lnTo>
                    <a:pt x="146" y="150"/>
                  </a:lnTo>
                  <a:cubicBezTo>
                    <a:pt x="161" y="150"/>
                    <a:pt x="187" y="131"/>
                    <a:pt x="183" y="101"/>
                  </a:cubicBezTo>
                  <a:cubicBezTo>
                    <a:pt x="127" y="82"/>
                    <a:pt x="71" y="64"/>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3" name="Google Shape;48623;p44"/>
            <p:cNvSpPr/>
            <p:nvPr/>
          </p:nvSpPr>
          <p:spPr>
            <a:xfrm>
              <a:off x="-5384047" y="-2052391"/>
              <a:ext cx="7688" cy="7353"/>
            </a:xfrm>
            <a:custGeom>
              <a:avLst/>
              <a:gdLst/>
              <a:ahLst/>
              <a:cxnLst/>
              <a:rect l="l" t="t" r="r" b="b"/>
              <a:pathLst>
                <a:path w="161" h="154" extrusionOk="0">
                  <a:moveTo>
                    <a:pt x="34" y="1"/>
                  </a:moveTo>
                  <a:cubicBezTo>
                    <a:pt x="26" y="1"/>
                    <a:pt x="19" y="1"/>
                    <a:pt x="12" y="4"/>
                  </a:cubicBezTo>
                  <a:cubicBezTo>
                    <a:pt x="4" y="8"/>
                    <a:pt x="0" y="16"/>
                    <a:pt x="4" y="23"/>
                  </a:cubicBezTo>
                  <a:cubicBezTo>
                    <a:pt x="26" y="56"/>
                    <a:pt x="26" y="94"/>
                    <a:pt x="42" y="128"/>
                  </a:cubicBezTo>
                  <a:cubicBezTo>
                    <a:pt x="49" y="142"/>
                    <a:pt x="83" y="146"/>
                    <a:pt x="105" y="154"/>
                  </a:cubicBezTo>
                  <a:cubicBezTo>
                    <a:pt x="98" y="120"/>
                    <a:pt x="109" y="97"/>
                    <a:pt x="135" y="79"/>
                  </a:cubicBezTo>
                  <a:cubicBezTo>
                    <a:pt x="147" y="68"/>
                    <a:pt x="161" y="56"/>
                    <a:pt x="161" y="38"/>
                  </a:cubicBezTo>
                  <a:lnTo>
                    <a:pt x="161" y="38"/>
                  </a:lnTo>
                  <a:cubicBezTo>
                    <a:pt x="135" y="49"/>
                    <a:pt x="116" y="71"/>
                    <a:pt x="83" y="71"/>
                  </a:cubicBezTo>
                  <a:cubicBezTo>
                    <a:pt x="68" y="53"/>
                    <a:pt x="90" y="27"/>
                    <a:pt x="64" y="8"/>
                  </a:cubicBezTo>
                  <a:cubicBezTo>
                    <a:pt x="57" y="4"/>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4" name="Google Shape;48624;p44"/>
            <p:cNvSpPr/>
            <p:nvPr/>
          </p:nvSpPr>
          <p:spPr>
            <a:xfrm>
              <a:off x="-5376885" y="-2039880"/>
              <a:ext cx="3772" cy="4488"/>
            </a:xfrm>
            <a:custGeom>
              <a:avLst/>
              <a:gdLst/>
              <a:ahLst/>
              <a:cxnLst/>
              <a:rect l="l" t="t" r="r" b="b"/>
              <a:pathLst>
                <a:path w="79" h="94" extrusionOk="0">
                  <a:moveTo>
                    <a:pt x="33" y="1"/>
                  </a:moveTo>
                  <a:cubicBezTo>
                    <a:pt x="4" y="4"/>
                    <a:pt x="4" y="34"/>
                    <a:pt x="0" y="60"/>
                  </a:cubicBezTo>
                  <a:cubicBezTo>
                    <a:pt x="0" y="75"/>
                    <a:pt x="4" y="86"/>
                    <a:pt x="19" y="94"/>
                  </a:cubicBezTo>
                  <a:cubicBezTo>
                    <a:pt x="38" y="79"/>
                    <a:pt x="60" y="68"/>
                    <a:pt x="78" y="56"/>
                  </a:cubicBezTo>
                  <a:cubicBezTo>
                    <a:pt x="78" y="30"/>
                    <a:pt x="75" y="1"/>
                    <a:pt x="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5" name="Google Shape;48625;p44"/>
            <p:cNvSpPr/>
            <p:nvPr/>
          </p:nvSpPr>
          <p:spPr>
            <a:xfrm>
              <a:off x="-5379033" y="-2047186"/>
              <a:ext cx="7544" cy="4154"/>
            </a:xfrm>
            <a:custGeom>
              <a:avLst/>
              <a:gdLst/>
              <a:ahLst/>
              <a:cxnLst/>
              <a:rect l="l" t="t" r="r" b="b"/>
              <a:pathLst>
                <a:path w="158" h="87" extrusionOk="0">
                  <a:moveTo>
                    <a:pt x="157" y="0"/>
                  </a:moveTo>
                  <a:cubicBezTo>
                    <a:pt x="131" y="7"/>
                    <a:pt x="101" y="0"/>
                    <a:pt x="86" y="23"/>
                  </a:cubicBezTo>
                  <a:cubicBezTo>
                    <a:pt x="71" y="41"/>
                    <a:pt x="56" y="49"/>
                    <a:pt x="42" y="49"/>
                  </a:cubicBezTo>
                  <a:cubicBezTo>
                    <a:pt x="26" y="49"/>
                    <a:pt x="16" y="45"/>
                    <a:pt x="0" y="45"/>
                  </a:cubicBezTo>
                  <a:cubicBezTo>
                    <a:pt x="11" y="71"/>
                    <a:pt x="26" y="86"/>
                    <a:pt x="45" y="86"/>
                  </a:cubicBezTo>
                  <a:cubicBezTo>
                    <a:pt x="56" y="86"/>
                    <a:pt x="68" y="78"/>
                    <a:pt x="83" y="67"/>
                  </a:cubicBezTo>
                  <a:cubicBezTo>
                    <a:pt x="112" y="49"/>
                    <a:pt x="142" y="33"/>
                    <a:pt x="1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6" name="Google Shape;48626;p44"/>
            <p:cNvSpPr/>
            <p:nvPr/>
          </p:nvSpPr>
          <p:spPr>
            <a:xfrm>
              <a:off x="-5395268" y="-2005978"/>
              <a:ext cx="7354" cy="3963"/>
            </a:xfrm>
            <a:custGeom>
              <a:avLst/>
              <a:gdLst/>
              <a:ahLst/>
              <a:cxnLst/>
              <a:rect l="l" t="t" r="r" b="b"/>
              <a:pathLst>
                <a:path w="154" h="83" extrusionOk="0">
                  <a:moveTo>
                    <a:pt x="37" y="0"/>
                  </a:moveTo>
                  <a:cubicBezTo>
                    <a:pt x="0" y="34"/>
                    <a:pt x="15" y="60"/>
                    <a:pt x="56" y="76"/>
                  </a:cubicBezTo>
                  <a:cubicBezTo>
                    <a:pt x="68" y="83"/>
                    <a:pt x="82" y="83"/>
                    <a:pt x="97" y="83"/>
                  </a:cubicBezTo>
                  <a:cubicBezTo>
                    <a:pt x="116" y="83"/>
                    <a:pt x="135" y="79"/>
                    <a:pt x="154" y="71"/>
                  </a:cubicBezTo>
                  <a:lnTo>
                    <a:pt x="154" y="67"/>
                  </a:lnTo>
                  <a:cubicBezTo>
                    <a:pt x="135" y="57"/>
                    <a:pt x="104" y="67"/>
                    <a:pt x="86" y="45"/>
                  </a:cubicBezTo>
                  <a:cubicBezTo>
                    <a:pt x="64" y="41"/>
                    <a:pt x="59" y="12"/>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7" name="Google Shape;48627;p44"/>
            <p:cNvSpPr/>
            <p:nvPr/>
          </p:nvSpPr>
          <p:spPr>
            <a:xfrm>
              <a:off x="-5399948" y="-2061129"/>
              <a:ext cx="3629" cy="3104"/>
            </a:xfrm>
            <a:custGeom>
              <a:avLst/>
              <a:gdLst/>
              <a:ahLst/>
              <a:cxnLst/>
              <a:rect l="l" t="t" r="r" b="b"/>
              <a:pathLst>
                <a:path w="76" h="65" extrusionOk="0">
                  <a:moveTo>
                    <a:pt x="35" y="1"/>
                  </a:moveTo>
                  <a:cubicBezTo>
                    <a:pt x="12" y="1"/>
                    <a:pt x="0" y="11"/>
                    <a:pt x="0" y="34"/>
                  </a:cubicBezTo>
                  <a:cubicBezTo>
                    <a:pt x="5" y="56"/>
                    <a:pt x="16" y="64"/>
                    <a:pt x="31" y="64"/>
                  </a:cubicBezTo>
                  <a:lnTo>
                    <a:pt x="38" y="64"/>
                  </a:lnTo>
                  <a:cubicBezTo>
                    <a:pt x="61" y="60"/>
                    <a:pt x="72" y="53"/>
                    <a:pt x="76" y="27"/>
                  </a:cubicBezTo>
                  <a:cubicBezTo>
                    <a:pt x="68" y="11"/>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8" name="Google Shape;48628;p44"/>
            <p:cNvSpPr/>
            <p:nvPr/>
          </p:nvSpPr>
          <p:spPr>
            <a:xfrm>
              <a:off x="-5376025" y="-2037206"/>
              <a:ext cx="4871" cy="3820"/>
            </a:xfrm>
            <a:custGeom>
              <a:avLst/>
              <a:gdLst/>
              <a:ahLst/>
              <a:cxnLst/>
              <a:rect l="l" t="t" r="r" b="b"/>
              <a:pathLst>
                <a:path w="102" h="80" extrusionOk="0">
                  <a:moveTo>
                    <a:pt x="60" y="0"/>
                  </a:moveTo>
                  <a:cubicBezTo>
                    <a:pt x="42" y="12"/>
                    <a:pt x="20" y="23"/>
                    <a:pt x="1" y="38"/>
                  </a:cubicBezTo>
                  <a:cubicBezTo>
                    <a:pt x="5" y="57"/>
                    <a:pt x="12" y="79"/>
                    <a:pt x="31" y="79"/>
                  </a:cubicBezTo>
                  <a:cubicBezTo>
                    <a:pt x="34" y="79"/>
                    <a:pt x="38" y="75"/>
                    <a:pt x="46" y="71"/>
                  </a:cubicBezTo>
                  <a:cubicBezTo>
                    <a:pt x="68" y="60"/>
                    <a:pt x="101" y="34"/>
                    <a:pt x="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9" name="Google Shape;48629;p44"/>
            <p:cNvSpPr/>
            <p:nvPr/>
          </p:nvSpPr>
          <p:spPr>
            <a:xfrm>
              <a:off x="-5382233" y="-2023120"/>
              <a:ext cx="4297" cy="3247"/>
            </a:xfrm>
            <a:custGeom>
              <a:avLst/>
              <a:gdLst/>
              <a:ahLst/>
              <a:cxnLst/>
              <a:rect l="l" t="t" r="r" b="b"/>
              <a:pathLst>
                <a:path w="90" h="68" extrusionOk="0">
                  <a:moveTo>
                    <a:pt x="41" y="0"/>
                  </a:moveTo>
                  <a:cubicBezTo>
                    <a:pt x="22" y="19"/>
                    <a:pt x="7" y="38"/>
                    <a:pt x="0" y="60"/>
                  </a:cubicBezTo>
                  <a:cubicBezTo>
                    <a:pt x="7" y="64"/>
                    <a:pt x="15" y="68"/>
                    <a:pt x="22" y="68"/>
                  </a:cubicBezTo>
                  <a:cubicBezTo>
                    <a:pt x="38" y="68"/>
                    <a:pt x="48" y="53"/>
                    <a:pt x="60" y="49"/>
                  </a:cubicBezTo>
                  <a:cubicBezTo>
                    <a:pt x="64" y="53"/>
                    <a:pt x="64" y="53"/>
                    <a:pt x="67" y="53"/>
                  </a:cubicBezTo>
                  <a:cubicBezTo>
                    <a:pt x="74" y="53"/>
                    <a:pt x="78" y="49"/>
                    <a:pt x="78" y="45"/>
                  </a:cubicBezTo>
                  <a:cubicBezTo>
                    <a:pt x="83" y="42"/>
                    <a:pt x="86" y="34"/>
                    <a:pt x="90" y="31"/>
                  </a:cubicBezTo>
                  <a:cubicBezTo>
                    <a:pt x="86" y="4"/>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0" name="Google Shape;48630;p44"/>
            <p:cNvSpPr/>
            <p:nvPr/>
          </p:nvSpPr>
          <p:spPr>
            <a:xfrm>
              <a:off x="-5393120" y="-2060079"/>
              <a:ext cx="4489" cy="2913"/>
            </a:xfrm>
            <a:custGeom>
              <a:avLst/>
              <a:gdLst/>
              <a:ahLst/>
              <a:cxnLst/>
              <a:rect l="l" t="t" r="r" b="b"/>
              <a:pathLst>
                <a:path w="94" h="61" extrusionOk="0">
                  <a:moveTo>
                    <a:pt x="45" y="1"/>
                  </a:moveTo>
                  <a:cubicBezTo>
                    <a:pt x="37" y="1"/>
                    <a:pt x="30" y="1"/>
                    <a:pt x="19" y="8"/>
                  </a:cubicBezTo>
                  <a:cubicBezTo>
                    <a:pt x="7" y="15"/>
                    <a:pt x="0" y="31"/>
                    <a:pt x="11" y="42"/>
                  </a:cubicBezTo>
                  <a:cubicBezTo>
                    <a:pt x="19" y="53"/>
                    <a:pt x="30" y="60"/>
                    <a:pt x="37" y="60"/>
                  </a:cubicBezTo>
                  <a:cubicBezTo>
                    <a:pt x="45" y="60"/>
                    <a:pt x="56" y="53"/>
                    <a:pt x="64" y="49"/>
                  </a:cubicBezTo>
                  <a:cubicBezTo>
                    <a:pt x="75" y="46"/>
                    <a:pt x="82" y="38"/>
                    <a:pt x="93" y="38"/>
                  </a:cubicBezTo>
                  <a:cubicBezTo>
                    <a:pt x="78" y="15"/>
                    <a:pt x="64"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1" name="Google Shape;48631;p44"/>
            <p:cNvSpPr/>
            <p:nvPr/>
          </p:nvSpPr>
          <p:spPr>
            <a:xfrm>
              <a:off x="-5395985" y="-2018106"/>
              <a:ext cx="4297" cy="3056"/>
            </a:xfrm>
            <a:custGeom>
              <a:avLst/>
              <a:gdLst/>
              <a:ahLst/>
              <a:cxnLst/>
              <a:rect l="l" t="t" r="r" b="b"/>
              <a:pathLst>
                <a:path w="90" h="64" extrusionOk="0">
                  <a:moveTo>
                    <a:pt x="64" y="0"/>
                  </a:moveTo>
                  <a:cubicBezTo>
                    <a:pt x="26" y="7"/>
                    <a:pt x="0" y="23"/>
                    <a:pt x="38" y="64"/>
                  </a:cubicBezTo>
                  <a:cubicBezTo>
                    <a:pt x="83" y="56"/>
                    <a:pt x="90" y="33"/>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2" name="Google Shape;48632;p44"/>
            <p:cNvSpPr/>
            <p:nvPr/>
          </p:nvSpPr>
          <p:spPr>
            <a:xfrm>
              <a:off x="-5387628" y="-2058837"/>
              <a:ext cx="3295" cy="3104"/>
            </a:xfrm>
            <a:custGeom>
              <a:avLst/>
              <a:gdLst/>
              <a:ahLst/>
              <a:cxnLst/>
              <a:rect l="l" t="t" r="r" b="b"/>
              <a:pathLst>
                <a:path w="69" h="65" extrusionOk="0">
                  <a:moveTo>
                    <a:pt x="23" y="1"/>
                  </a:moveTo>
                  <a:cubicBezTo>
                    <a:pt x="12" y="1"/>
                    <a:pt x="4" y="5"/>
                    <a:pt x="1" y="16"/>
                  </a:cubicBezTo>
                  <a:cubicBezTo>
                    <a:pt x="1" y="49"/>
                    <a:pt x="30" y="46"/>
                    <a:pt x="68" y="65"/>
                  </a:cubicBezTo>
                  <a:cubicBezTo>
                    <a:pt x="46" y="31"/>
                    <a:pt x="56"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3" name="Google Shape;48633;p44"/>
            <p:cNvSpPr/>
            <p:nvPr/>
          </p:nvSpPr>
          <p:spPr>
            <a:xfrm>
              <a:off x="-5379224" y="-2000821"/>
              <a:ext cx="2388" cy="2531"/>
            </a:xfrm>
            <a:custGeom>
              <a:avLst/>
              <a:gdLst/>
              <a:ahLst/>
              <a:cxnLst/>
              <a:rect l="l" t="t" r="r" b="b"/>
              <a:pathLst>
                <a:path w="50" h="53" extrusionOk="0">
                  <a:moveTo>
                    <a:pt x="20" y="1"/>
                  </a:moveTo>
                  <a:cubicBezTo>
                    <a:pt x="8" y="4"/>
                    <a:pt x="1" y="16"/>
                    <a:pt x="4" y="30"/>
                  </a:cubicBezTo>
                  <a:cubicBezTo>
                    <a:pt x="8" y="42"/>
                    <a:pt x="15" y="53"/>
                    <a:pt x="27" y="53"/>
                  </a:cubicBezTo>
                  <a:lnTo>
                    <a:pt x="30" y="53"/>
                  </a:lnTo>
                  <a:cubicBezTo>
                    <a:pt x="49" y="49"/>
                    <a:pt x="46" y="35"/>
                    <a:pt x="46" y="23"/>
                  </a:cubicBezTo>
                  <a:cubicBezTo>
                    <a:pt x="42" y="12"/>
                    <a:pt x="37" y="1"/>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4" name="Google Shape;48634;p44"/>
            <p:cNvSpPr/>
            <p:nvPr/>
          </p:nvSpPr>
          <p:spPr>
            <a:xfrm>
              <a:off x="-5399232" y="-2108067"/>
              <a:ext cx="19530" cy="19673"/>
            </a:xfrm>
            <a:custGeom>
              <a:avLst/>
              <a:gdLst/>
              <a:ahLst/>
              <a:cxnLst/>
              <a:rect l="l" t="t" r="r" b="b"/>
              <a:pathLst>
                <a:path w="409" h="412" extrusionOk="0">
                  <a:moveTo>
                    <a:pt x="154" y="266"/>
                  </a:moveTo>
                  <a:cubicBezTo>
                    <a:pt x="173" y="292"/>
                    <a:pt x="192" y="318"/>
                    <a:pt x="210" y="347"/>
                  </a:cubicBezTo>
                  <a:lnTo>
                    <a:pt x="206" y="352"/>
                  </a:lnTo>
                  <a:cubicBezTo>
                    <a:pt x="199" y="359"/>
                    <a:pt x="195" y="363"/>
                    <a:pt x="187" y="363"/>
                  </a:cubicBezTo>
                  <a:cubicBezTo>
                    <a:pt x="180" y="363"/>
                    <a:pt x="173" y="356"/>
                    <a:pt x="161" y="352"/>
                  </a:cubicBezTo>
                  <a:cubicBezTo>
                    <a:pt x="139" y="340"/>
                    <a:pt x="120" y="321"/>
                    <a:pt x="132" y="292"/>
                  </a:cubicBezTo>
                  <a:cubicBezTo>
                    <a:pt x="132" y="280"/>
                    <a:pt x="135" y="266"/>
                    <a:pt x="151" y="266"/>
                  </a:cubicBezTo>
                  <a:close/>
                  <a:moveTo>
                    <a:pt x="255" y="0"/>
                  </a:moveTo>
                  <a:cubicBezTo>
                    <a:pt x="244" y="0"/>
                    <a:pt x="232" y="7"/>
                    <a:pt x="218" y="23"/>
                  </a:cubicBezTo>
                  <a:cubicBezTo>
                    <a:pt x="232" y="45"/>
                    <a:pt x="304" y="11"/>
                    <a:pt x="273" y="75"/>
                  </a:cubicBezTo>
                  <a:cubicBezTo>
                    <a:pt x="251" y="64"/>
                    <a:pt x="229" y="56"/>
                    <a:pt x="206" y="56"/>
                  </a:cubicBezTo>
                  <a:cubicBezTo>
                    <a:pt x="192" y="56"/>
                    <a:pt x="180" y="56"/>
                    <a:pt x="169" y="64"/>
                  </a:cubicBezTo>
                  <a:cubicBezTo>
                    <a:pt x="165" y="75"/>
                    <a:pt x="161" y="83"/>
                    <a:pt x="151" y="109"/>
                  </a:cubicBezTo>
                  <a:cubicBezTo>
                    <a:pt x="169" y="94"/>
                    <a:pt x="184" y="90"/>
                    <a:pt x="199" y="90"/>
                  </a:cubicBezTo>
                  <a:cubicBezTo>
                    <a:pt x="218" y="90"/>
                    <a:pt x="237" y="97"/>
                    <a:pt x="255" y="105"/>
                  </a:cubicBezTo>
                  <a:cubicBezTo>
                    <a:pt x="273" y="116"/>
                    <a:pt x="289" y="123"/>
                    <a:pt x="308" y="123"/>
                  </a:cubicBezTo>
                  <a:lnTo>
                    <a:pt x="318" y="123"/>
                  </a:lnTo>
                  <a:cubicBezTo>
                    <a:pt x="285" y="142"/>
                    <a:pt x="225" y="123"/>
                    <a:pt x="221" y="187"/>
                  </a:cubicBezTo>
                  <a:cubicBezTo>
                    <a:pt x="221" y="190"/>
                    <a:pt x="218" y="195"/>
                    <a:pt x="214" y="195"/>
                  </a:cubicBezTo>
                  <a:cubicBezTo>
                    <a:pt x="210" y="195"/>
                    <a:pt x="206" y="190"/>
                    <a:pt x="203" y="187"/>
                  </a:cubicBezTo>
                  <a:cubicBezTo>
                    <a:pt x="187" y="168"/>
                    <a:pt x="177" y="164"/>
                    <a:pt x="169" y="164"/>
                  </a:cubicBezTo>
                  <a:cubicBezTo>
                    <a:pt x="151" y="164"/>
                    <a:pt x="151" y="202"/>
                    <a:pt x="135" y="225"/>
                  </a:cubicBezTo>
                  <a:cubicBezTo>
                    <a:pt x="109" y="187"/>
                    <a:pt x="49" y="202"/>
                    <a:pt x="35" y="146"/>
                  </a:cubicBezTo>
                  <a:cubicBezTo>
                    <a:pt x="27" y="150"/>
                    <a:pt x="20" y="154"/>
                    <a:pt x="16" y="154"/>
                  </a:cubicBezTo>
                  <a:cubicBezTo>
                    <a:pt x="8" y="157"/>
                    <a:pt x="4" y="157"/>
                    <a:pt x="1" y="157"/>
                  </a:cubicBezTo>
                  <a:cubicBezTo>
                    <a:pt x="16" y="269"/>
                    <a:pt x="113" y="389"/>
                    <a:pt x="210" y="411"/>
                  </a:cubicBezTo>
                  <a:cubicBezTo>
                    <a:pt x="259" y="408"/>
                    <a:pt x="304" y="404"/>
                    <a:pt x="352" y="404"/>
                  </a:cubicBezTo>
                  <a:lnTo>
                    <a:pt x="352" y="400"/>
                  </a:lnTo>
                  <a:cubicBezTo>
                    <a:pt x="341" y="389"/>
                    <a:pt x="326" y="382"/>
                    <a:pt x="315" y="374"/>
                  </a:cubicBezTo>
                  <a:cubicBezTo>
                    <a:pt x="349" y="344"/>
                    <a:pt x="322" y="299"/>
                    <a:pt x="344" y="269"/>
                  </a:cubicBezTo>
                  <a:cubicBezTo>
                    <a:pt x="356" y="254"/>
                    <a:pt x="375" y="247"/>
                    <a:pt x="371" y="225"/>
                  </a:cubicBezTo>
                  <a:lnTo>
                    <a:pt x="371" y="225"/>
                  </a:lnTo>
                  <a:cubicBezTo>
                    <a:pt x="334" y="232"/>
                    <a:pt x="311" y="269"/>
                    <a:pt x="270" y="277"/>
                  </a:cubicBezTo>
                  <a:cubicBezTo>
                    <a:pt x="266" y="247"/>
                    <a:pt x="292" y="225"/>
                    <a:pt x="282" y="195"/>
                  </a:cubicBezTo>
                  <a:cubicBezTo>
                    <a:pt x="273" y="183"/>
                    <a:pt x="277" y="168"/>
                    <a:pt x="292" y="168"/>
                  </a:cubicBezTo>
                  <a:cubicBezTo>
                    <a:pt x="299" y="164"/>
                    <a:pt x="308" y="164"/>
                    <a:pt x="311" y="164"/>
                  </a:cubicBezTo>
                  <a:cubicBezTo>
                    <a:pt x="318" y="164"/>
                    <a:pt x="326" y="168"/>
                    <a:pt x="326" y="183"/>
                  </a:cubicBezTo>
                  <a:cubicBezTo>
                    <a:pt x="330" y="209"/>
                    <a:pt x="363" y="206"/>
                    <a:pt x="371" y="225"/>
                  </a:cubicBezTo>
                  <a:cubicBezTo>
                    <a:pt x="408" y="202"/>
                    <a:pt x="408" y="172"/>
                    <a:pt x="382" y="142"/>
                  </a:cubicBezTo>
                  <a:cubicBezTo>
                    <a:pt x="375" y="128"/>
                    <a:pt x="360" y="116"/>
                    <a:pt x="360" y="97"/>
                  </a:cubicBezTo>
                  <a:lnTo>
                    <a:pt x="356" y="97"/>
                  </a:lnTo>
                  <a:cubicBezTo>
                    <a:pt x="315" y="97"/>
                    <a:pt x="308" y="60"/>
                    <a:pt x="292" y="33"/>
                  </a:cubicBezTo>
                  <a:cubicBezTo>
                    <a:pt x="282" y="11"/>
                    <a:pt x="270" y="0"/>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5" name="Google Shape;48635;p44"/>
            <p:cNvSpPr/>
            <p:nvPr/>
          </p:nvSpPr>
          <p:spPr>
            <a:xfrm>
              <a:off x="-5427404" y="-2108975"/>
              <a:ext cx="24114" cy="20580"/>
            </a:xfrm>
            <a:custGeom>
              <a:avLst/>
              <a:gdLst/>
              <a:ahLst/>
              <a:cxnLst/>
              <a:rect l="l" t="t" r="r" b="b"/>
              <a:pathLst>
                <a:path w="505" h="431" extrusionOk="0">
                  <a:moveTo>
                    <a:pt x="213" y="0"/>
                  </a:moveTo>
                  <a:cubicBezTo>
                    <a:pt x="206" y="0"/>
                    <a:pt x="199" y="8"/>
                    <a:pt x="194" y="12"/>
                  </a:cubicBezTo>
                  <a:cubicBezTo>
                    <a:pt x="135" y="79"/>
                    <a:pt x="52" y="124"/>
                    <a:pt x="23" y="218"/>
                  </a:cubicBezTo>
                  <a:cubicBezTo>
                    <a:pt x="0" y="281"/>
                    <a:pt x="11" y="299"/>
                    <a:pt x="90" y="311"/>
                  </a:cubicBezTo>
                  <a:cubicBezTo>
                    <a:pt x="90" y="292"/>
                    <a:pt x="87" y="277"/>
                    <a:pt x="78" y="262"/>
                  </a:cubicBezTo>
                  <a:cubicBezTo>
                    <a:pt x="56" y="221"/>
                    <a:pt x="60" y="187"/>
                    <a:pt x="104" y="157"/>
                  </a:cubicBezTo>
                  <a:cubicBezTo>
                    <a:pt x="139" y="139"/>
                    <a:pt x="149" y="97"/>
                    <a:pt x="183" y="79"/>
                  </a:cubicBezTo>
                  <a:cubicBezTo>
                    <a:pt x="225" y="68"/>
                    <a:pt x="266" y="49"/>
                    <a:pt x="303" y="49"/>
                  </a:cubicBezTo>
                  <a:cubicBezTo>
                    <a:pt x="329" y="49"/>
                    <a:pt x="356" y="57"/>
                    <a:pt x="382" y="75"/>
                  </a:cubicBezTo>
                  <a:cubicBezTo>
                    <a:pt x="475" y="154"/>
                    <a:pt x="486" y="273"/>
                    <a:pt x="396" y="356"/>
                  </a:cubicBezTo>
                  <a:cubicBezTo>
                    <a:pt x="385" y="366"/>
                    <a:pt x="374" y="375"/>
                    <a:pt x="366" y="382"/>
                  </a:cubicBezTo>
                  <a:cubicBezTo>
                    <a:pt x="363" y="408"/>
                    <a:pt x="329" y="397"/>
                    <a:pt x="322" y="419"/>
                  </a:cubicBezTo>
                  <a:lnTo>
                    <a:pt x="337" y="419"/>
                  </a:lnTo>
                  <a:cubicBezTo>
                    <a:pt x="356" y="419"/>
                    <a:pt x="374" y="427"/>
                    <a:pt x="392" y="427"/>
                  </a:cubicBezTo>
                  <a:cubicBezTo>
                    <a:pt x="392" y="427"/>
                    <a:pt x="396" y="430"/>
                    <a:pt x="401" y="430"/>
                  </a:cubicBezTo>
                  <a:cubicBezTo>
                    <a:pt x="411" y="430"/>
                    <a:pt x="423" y="423"/>
                    <a:pt x="430" y="408"/>
                  </a:cubicBezTo>
                  <a:cubicBezTo>
                    <a:pt x="471" y="322"/>
                    <a:pt x="505" y="236"/>
                    <a:pt x="468" y="139"/>
                  </a:cubicBezTo>
                  <a:cubicBezTo>
                    <a:pt x="449" y="94"/>
                    <a:pt x="430" y="61"/>
                    <a:pt x="378" y="38"/>
                  </a:cubicBezTo>
                  <a:cubicBezTo>
                    <a:pt x="359" y="30"/>
                    <a:pt x="340" y="26"/>
                    <a:pt x="318" y="26"/>
                  </a:cubicBezTo>
                  <a:lnTo>
                    <a:pt x="292" y="26"/>
                  </a:lnTo>
                  <a:cubicBezTo>
                    <a:pt x="261" y="26"/>
                    <a:pt x="235" y="23"/>
                    <a:pt x="213" y="4"/>
                  </a:cubicBezTo>
                  <a:lnTo>
                    <a:pt x="2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6" name="Google Shape;48636;p44"/>
            <p:cNvSpPr/>
            <p:nvPr/>
          </p:nvSpPr>
          <p:spPr>
            <a:xfrm>
              <a:off x="-5424730" y="-2105202"/>
              <a:ext cx="10887" cy="15376"/>
            </a:xfrm>
            <a:custGeom>
              <a:avLst/>
              <a:gdLst/>
              <a:ahLst/>
              <a:cxnLst/>
              <a:rect l="l" t="t" r="r" b="b"/>
              <a:pathLst>
                <a:path w="228" h="322" extrusionOk="0">
                  <a:moveTo>
                    <a:pt x="127" y="0"/>
                  </a:moveTo>
                  <a:lnTo>
                    <a:pt x="127" y="0"/>
                  </a:lnTo>
                  <a:cubicBezTo>
                    <a:pt x="93" y="18"/>
                    <a:pt x="83" y="60"/>
                    <a:pt x="48" y="78"/>
                  </a:cubicBezTo>
                  <a:cubicBezTo>
                    <a:pt x="4" y="108"/>
                    <a:pt x="0" y="142"/>
                    <a:pt x="22" y="183"/>
                  </a:cubicBezTo>
                  <a:cubicBezTo>
                    <a:pt x="31" y="198"/>
                    <a:pt x="34" y="213"/>
                    <a:pt x="34" y="232"/>
                  </a:cubicBezTo>
                  <a:cubicBezTo>
                    <a:pt x="53" y="277"/>
                    <a:pt x="79" y="318"/>
                    <a:pt x="138" y="322"/>
                  </a:cubicBezTo>
                  <a:lnTo>
                    <a:pt x="135" y="318"/>
                  </a:lnTo>
                  <a:cubicBezTo>
                    <a:pt x="161" y="251"/>
                    <a:pt x="165" y="247"/>
                    <a:pt x="228" y="225"/>
                  </a:cubicBezTo>
                  <a:cubicBezTo>
                    <a:pt x="224" y="213"/>
                    <a:pt x="217" y="209"/>
                    <a:pt x="205" y="209"/>
                  </a:cubicBezTo>
                  <a:cubicBezTo>
                    <a:pt x="202" y="209"/>
                    <a:pt x="195" y="213"/>
                    <a:pt x="188" y="213"/>
                  </a:cubicBezTo>
                  <a:cubicBezTo>
                    <a:pt x="179" y="217"/>
                    <a:pt x="172" y="217"/>
                    <a:pt x="169" y="217"/>
                  </a:cubicBezTo>
                  <a:cubicBezTo>
                    <a:pt x="157" y="217"/>
                    <a:pt x="146" y="213"/>
                    <a:pt x="143" y="191"/>
                  </a:cubicBezTo>
                  <a:cubicBezTo>
                    <a:pt x="131" y="194"/>
                    <a:pt x="124" y="194"/>
                    <a:pt x="112" y="202"/>
                  </a:cubicBezTo>
                  <a:cubicBezTo>
                    <a:pt x="105" y="206"/>
                    <a:pt x="93" y="209"/>
                    <a:pt x="86" y="209"/>
                  </a:cubicBezTo>
                  <a:cubicBezTo>
                    <a:pt x="79" y="209"/>
                    <a:pt x="75" y="206"/>
                    <a:pt x="71" y="202"/>
                  </a:cubicBezTo>
                  <a:cubicBezTo>
                    <a:pt x="60" y="180"/>
                    <a:pt x="79" y="168"/>
                    <a:pt x="98" y="161"/>
                  </a:cubicBezTo>
                  <a:cubicBezTo>
                    <a:pt x="109" y="157"/>
                    <a:pt x="120" y="157"/>
                    <a:pt x="116" y="142"/>
                  </a:cubicBezTo>
                  <a:cubicBezTo>
                    <a:pt x="112" y="139"/>
                    <a:pt x="109" y="135"/>
                    <a:pt x="105" y="135"/>
                  </a:cubicBezTo>
                  <a:cubicBezTo>
                    <a:pt x="98" y="135"/>
                    <a:pt x="90" y="139"/>
                    <a:pt x="86" y="142"/>
                  </a:cubicBezTo>
                  <a:cubicBezTo>
                    <a:pt x="79" y="146"/>
                    <a:pt x="71" y="146"/>
                    <a:pt x="67" y="146"/>
                  </a:cubicBezTo>
                  <a:cubicBezTo>
                    <a:pt x="64" y="146"/>
                    <a:pt x="60" y="146"/>
                    <a:pt x="53" y="142"/>
                  </a:cubicBezTo>
                  <a:cubicBezTo>
                    <a:pt x="45" y="97"/>
                    <a:pt x="90" y="90"/>
                    <a:pt x="109" y="78"/>
                  </a:cubicBezTo>
                  <a:cubicBezTo>
                    <a:pt x="161" y="49"/>
                    <a:pt x="165" y="52"/>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7" name="Google Shape;48637;p44"/>
            <p:cNvSpPr/>
            <p:nvPr/>
          </p:nvSpPr>
          <p:spPr>
            <a:xfrm>
              <a:off x="-5382424" y="-2095079"/>
              <a:ext cx="13561" cy="8452"/>
            </a:xfrm>
            <a:custGeom>
              <a:avLst/>
              <a:gdLst/>
              <a:ahLst/>
              <a:cxnLst/>
              <a:rect l="l" t="t" r="r" b="b"/>
              <a:pathLst>
                <a:path w="284" h="177" extrusionOk="0">
                  <a:moveTo>
                    <a:pt x="213" y="1"/>
                  </a:moveTo>
                  <a:cubicBezTo>
                    <a:pt x="209" y="49"/>
                    <a:pt x="149" y="68"/>
                    <a:pt x="131" y="68"/>
                  </a:cubicBezTo>
                  <a:cubicBezTo>
                    <a:pt x="78" y="75"/>
                    <a:pt x="49" y="117"/>
                    <a:pt x="0" y="128"/>
                  </a:cubicBezTo>
                  <a:lnTo>
                    <a:pt x="0" y="132"/>
                  </a:lnTo>
                  <a:lnTo>
                    <a:pt x="0" y="143"/>
                  </a:lnTo>
                  <a:cubicBezTo>
                    <a:pt x="0" y="151"/>
                    <a:pt x="4" y="154"/>
                    <a:pt x="4" y="158"/>
                  </a:cubicBezTo>
                  <a:cubicBezTo>
                    <a:pt x="8" y="165"/>
                    <a:pt x="15" y="170"/>
                    <a:pt x="19" y="173"/>
                  </a:cubicBezTo>
                  <a:lnTo>
                    <a:pt x="23" y="173"/>
                  </a:lnTo>
                  <a:cubicBezTo>
                    <a:pt x="34" y="173"/>
                    <a:pt x="45" y="173"/>
                    <a:pt x="56" y="177"/>
                  </a:cubicBezTo>
                  <a:lnTo>
                    <a:pt x="90" y="177"/>
                  </a:lnTo>
                  <a:cubicBezTo>
                    <a:pt x="113" y="177"/>
                    <a:pt x="135" y="173"/>
                    <a:pt x="157" y="154"/>
                  </a:cubicBezTo>
                  <a:cubicBezTo>
                    <a:pt x="161" y="147"/>
                    <a:pt x="168" y="147"/>
                    <a:pt x="172" y="147"/>
                  </a:cubicBezTo>
                  <a:cubicBezTo>
                    <a:pt x="187" y="147"/>
                    <a:pt x="202" y="158"/>
                    <a:pt x="213" y="177"/>
                  </a:cubicBezTo>
                  <a:cubicBezTo>
                    <a:pt x="244" y="151"/>
                    <a:pt x="183" y="117"/>
                    <a:pt x="228" y="87"/>
                  </a:cubicBezTo>
                  <a:cubicBezTo>
                    <a:pt x="284" y="53"/>
                    <a:pt x="280" y="35"/>
                    <a:pt x="2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8" name="Google Shape;48638;p44"/>
            <p:cNvSpPr/>
            <p:nvPr/>
          </p:nvSpPr>
          <p:spPr>
            <a:xfrm>
              <a:off x="-5382997" y="-2088060"/>
              <a:ext cx="10792" cy="8929"/>
            </a:xfrm>
            <a:custGeom>
              <a:avLst/>
              <a:gdLst/>
              <a:ahLst/>
              <a:cxnLst/>
              <a:rect l="l" t="t" r="r" b="b"/>
              <a:pathLst>
                <a:path w="226" h="187" extrusionOk="0">
                  <a:moveTo>
                    <a:pt x="184" y="0"/>
                  </a:moveTo>
                  <a:cubicBezTo>
                    <a:pt x="180" y="0"/>
                    <a:pt x="173" y="0"/>
                    <a:pt x="169" y="7"/>
                  </a:cubicBezTo>
                  <a:cubicBezTo>
                    <a:pt x="147" y="26"/>
                    <a:pt x="125" y="30"/>
                    <a:pt x="102" y="30"/>
                  </a:cubicBezTo>
                  <a:lnTo>
                    <a:pt x="68" y="30"/>
                  </a:lnTo>
                  <a:cubicBezTo>
                    <a:pt x="57" y="26"/>
                    <a:pt x="46" y="26"/>
                    <a:pt x="35" y="26"/>
                  </a:cubicBezTo>
                  <a:lnTo>
                    <a:pt x="31" y="26"/>
                  </a:lnTo>
                  <a:cubicBezTo>
                    <a:pt x="38" y="41"/>
                    <a:pt x="54" y="52"/>
                    <a:pt x="38" y="75"/>
                  </a:cubicBezTo>
                  <a:cubicBezTo>
                    <a:pt x="16" y="108"/>
                    <a:pt x="1" y="146"/>
                    <a:pt x="27" y="187"/>
                  </a:cubicBezTo>
                  <a:cubicBezTo>
                    <a:pt x="54" y="175"/>
                    <a:pt x="61" y="153"/>
                    <a:pt x="57" y="127"/>
                  </a:cubicBezTo>
                  <a:cubicBezTo>
                    <a:pt x="54" y="108"/>
                    <a:pt x="54" y="82"/>
                    <a:pt x="72" y="82"/>
                  </a:cubicBezTo>
                  <a:cubicBezTo>
                    <a:pt x="125" y="75"/>
                    <a:pt x="166" y="30"/>
                    <a:pt x="218" y="30"/>
                  </a:cubicBezTo>
                  <a:lnTo>
                    <a:pt x="225" y="30"/>
                  </a:lnTo>
                  <a:cubicBezTo>
                    <a:pt x="214" y="11"/>
                    <a:pt x="199" y="0"/>
                    <a:pt x="1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9" name="Google Shape;48639;p44"/>
            <p:cNvSpPr/>
            <p:nvPr/>
          </p:nvSpPr>
          <p:spPr>
            <a:xfrm>
              <a:off x="-5389395" y="-2072732"/>
              <a:ext cx="6637" cy="6828"/>
            </a:xfrm>
            <a:custGeom>
              <a:avLst/>
              <a:gdLst/>
              <a:ahLst/>
              <a:cxnLst/>
              <a:rect l="l" t="t" r="r" b="b"/>
              <a:pathLst>
                <a:path w="139" h="143" extrusionOk="0">
                  <a:moveTo>
                    <a:pt x="38" y="0"/>
                  </a:moveTo>
                  <a:cubicBezTo>
                    <a:pt x="26" y="0"/>
                    <a:pt x="12" y="8"/>
                    <a:pt x="0" y="23"/>
                  </a:cubicBezTo>
                  <a:lnTo>
                    <a:pt x="23" y="23"/>
                  </a:lnTo>
                  <a:cubicBezTo>
                    <a:pt x="45" y="23"/>
                    <a:pt x="64" y="30"/>
                    <a:pt x="64" y="56"/>
                  </a:cubicBezTo>
                  <a:cubicBezTo>
                    <a:pt x="64" y="83"/>
                    <a:pt x="49" y="83"/>
                    <a:pt x="34" y="83"/>
                  </a:cubicBezTo>
                  <a:lnTo>
                    <a:pt x="19" y="83"/>
                  </a:lnTo>
                  <a:cubicBezTo>
                    <a:pt x="12" y="83"/>
                    <a:pt x="8" y="83"/>
                    <a:pt x="4" y="87"/>
                  </a:cubicBezTo>
                  <a:cubicBezTo>
                    <a:pt x="26" y="123"/>
                    <a:pt x="41" y="142"/>
                    <a:pt x="60" y="142"/>
                  </a:cubicBezTo>
                  <a:cubicBezTo>
                    <a:pt x="83" y="142"/>
                    <a:pt x="105" y="120"/>
                    <a:pt x="138" y="75"/>
                  </a:cubicBezTo>
                  <a:cubicBezTo>
                    <a:pt x="120" y="56"/>
                    <a:pt x="83" y="61"/>
                    <a:pt x="67" y="23"/>
                  </a:cubicBezTo>
                  <a:cubicBezTo>
                    <a:pt x="64" y="8"/>
                    <a:pt x="53"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0" name="Google Shape;48640;p44"/>
            <p:cNvSpPr/>
            <p:nvPr/>
          </p:nvSpPr>
          <p:spPr>
            <a:xfrm>
              <a:off x="-5386196" y="-2087583"/>
              <a:ext cx="5778" cy="9550"/>
            </a:xfrm>
            <a:custGeom>
              <a:avLst/>
              <a:gdLst/>
              <a:ahLst/>
              <a:cxnLst/>
              <a:rect l="l" t="t" r="r" b="b"/>
              <a:pathLst>
                <a:path w="121" h="200" extrusionOk="0">
                  <a:moveTo>
                    <a:pt x="83" y="1"/>
                  </a:moveTo>
                  <a:cubicBezTo>
                    <a:pt x="57" y="68"/>
                    <a:pt x="57" y="147"/>
                    <a:pt x="0" y="199"/>
                  </a:cubicBezTo>
                  <a:cubicBezTo>
                    <a:pt x="31" y="196"/>
                    <a:pt x="57" y="177"/>
                    <a:pt x="87" y="177"/>
                  </a:cubicBezTo>
                  <a:lnTo>
                    <a:pt x="94" y="177"/>
                  </a:lnTo>
                  <a:cubicBezTo>
                    <a:pt x="68" y="136"/>
                    <a:pt x="83" y="98"/>
                    <a:pt x="105" y="65"/>
                  </a:cubicBezTo>
                  <a:cubicBezTo>
                    <a:pt x="121" y="42"/>
                    <a:pt x="105" y="31"/>
                    <a:pt x="98" y="16"/>
                  </a:cubicBezTo>
                  <a:cubicBezTo>
                    <a:pt x="94" y="13"/>
                    <a:pt x="87" y="8"/>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1" name="Google Shape;48641;p44"/>
            <p:cNvSpPr/>
            <p:nvPr/>
          </p:nvSpPr>
          <p:spPr>
            <a:xfrm>
              <a:off x="-5434376" y="-2101669"/>
              <a:ext cx="3438" cy="4871"/>
            </a:xfrm>
            <a:custGeom>
              <a:avLst/>
              <a:gdLst/>
              <a:ahLst/>
              <a:cxnLst/>
              <a:rect l="l" t="t" r="r" b="b"/>
              <a:pathLst>
                <a:path w="72" h="102" extrusionOk="0">
                  <a:moveTo>
                    <a:pt x="34" y="1"/>
                  </a:moveTo>
                  <a:cubicBezTo>
                    <a:pt x="12" y="16"/>
                    <a:pt x="8" y="34"/>
                    <a:pt x="8" y="53"/>
                  </a:cubicBezTo>
                  <a:cubicBezTo>
                    <a:pt x="8" y="72"/>
                    <a:pt x="0" y="98"/>
                    <a:pt x="23" y="101"/>
                  </a:cubicBezTo>
                  <a:lnTo>
                    <a:pt x="26" y="101"/>
                  </a:lnTo>
                  <a:cubicBezTo>
                    <a:pt x="49" y="101"/>
                    <a:pt x="64" y="79"/>
                    <a:pt x="67" y="56"/>
                  </a:cubicBezTo>
                  <a:cubicBezTo>
                    <a:pt x="71" y="34"/>
                    <a:pt x="57" y="16"/>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2" name="Google Shape;48642;p44"/>
            <p:cNvSpPr/>
            <p:nvPr/>
          </p:nvSpPr>
          <p:spPr>
            <a:xfrm>
              <a:off x="-5389395" y="-2071682"/>
              <a:ext cx="3056" cy="3104"/>
            </a:xfrm>
            <a:custGeom>
              <a:avLst/>
              <a:gdLst/>
              <a:ahLst/>
              <a:cxnLst/>
              <a:rect l="l" t="t" r="r" b="b"/>
              <a:pathLst>
                <a:path w="64" h="65" extrusionOk="0">
                  <a:moveTo>
                    <a:pt x="0" y="1"/>
                  </a:moveTo>
                  <a:lnTo>
                    <a:pt x="0" y="16"/>
                  </a:lnTo>
                  <a:cubicBezTo>
                    <a:pt x="0" y="30"/>
                    <a:pt x="4" y="46"/>
                    <a:pt x="4" y="61"/>
                  </a:cubicBezTo>
                  <a:lnTo>
                    <a:pt x="4" y="65"/>
                  </a:lnTo>
                  <a:cubicBezTo>
                    <a:pt x="8" y="61"/>
                    <a:pt x="12" y="61"/>
                    <a:pt x="19" y="61"/>
                  </a:cubicBezTo>
                  <a:lnTo>
                    <a:pt x="34" y="61"/>
                  </a:lnTo>
                  <a:cubicBezTo>
                    <a:pt x="49" y="61"/>
                    <a:pt x="64" y="61"/>
                    <a:pt x="64" y="34"/>
                  </a:cubicBezTo>
                  <a:cubicBezTo>
                    <a:pt x="64" y="8"/>
                    <a:pt x="45" y="1"/>
                    <a:pt x="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3" name="Google Shape;48643;p44"/>
            <p:cNvSpPr/>
            <p:nvPr/>
          </p:nvSpPr>
          <p:spPr>
            <a:xfrm>
              <a:off x="-5389252" y="-2088824"/>
              <a:ext cx="6876" cy="2722"/>
            </a:xfrm>
            <a:custGeom>
              <a:avLst/>
              <a:gdLst/>
              <a:ahLst/>
              <a:cxnLst/>
              <a:rect l="l" t="t" r="r" b="b"/>
              <a:pathLst>
                <a:path w="144" h="57" extrusionOk="0">
                  <a:moveTo>
                    <a:pt x="143" y="1"/>
                  </a:moveTo>
                  <a:cubicBezTo>
                    <a:pt x="95" y="1"/>
                    <a:pt x="50" y="5"/>
                    <a:pt x="1" y="8"/>
                  </a:cubicBezTo>
                  <a:cubicBezTo>
                    <a:pt x="23" y="34"/>
                    <a:pt x="68" y="8"/>
                    <a:pt x="87" y="49"/>
                  </a:cubicBezTo>
                  <a:cubicBezTo>
                    <a:pt x="87" y="53"/>
                    <a:pt x="90" y="57"/>
                    <a:pt x="95" y="57"/>
                  </a:cubicBezTo>
                  <a:cubicBezTo>
                    <a:pt x="102" y="57"/>
                    <a:pt x="109" y="46"/>
                    <a:pt x="106" y="39"/>
                  </a:cubicBezTo>
                  <a:cubicBezTo>
                    <a:pt x="106" y="16"/>
                    <a:pt x="113" y="16"/>
                    <a:pt x="125" y="16"/>
                  </a:cubicBezTo>
                  <a:lnTo>
                    <a:pt x="135" y="16"/>
                  </a:lnTo>
                  <a:cubicBezTo>
                    <a:pt x="140" y="16"/>
                    <a:pt x="140" y="16"/>
                    <a:pt x="143" y="12"/>
                  </a:cubicBezTo>
                  <a:lnTo>
                    <a:pt x="14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4" name="Google Shape;48644;p44"/>
            <p:cNvSpPr/>
            <p:nvPr/>
          </p:nvSpPr>
          <p:spPr>
            <a:xfrm>
              <a:off x="-5392785" y="-2070918"/>
              <a:ext cx="3581" cy="2674"/>
            </a:xfrm>
            <a:custGeom>
              <a:avLst/>
              <a:gdLst/>
              <a:ahLst/>
              <a:cxnLst/>
              <a:rect l="l" t="t" r="r" b="b"/>
              <a:pathLst>
                <a:path w="75" h="56" extrusionOk="0">
                  <a:moveTo>
                    <a:pt x="71" y="0"/>
                  </a:moveTo>
                  <a:cubicBezTo>
                    <a:pt x="64" y="4"/>
                    <a:pt x="52" y="11"/>
                    <a:pt x="45" y="11"/>
                  </a:cubicBezTo>
                  <a:cubicBezTo>
                    <a:pt x="42" y="11"/>
                    <a:pt x="38" y="11"/>
                    <a:pt x="38" y="7"/>
                  </a:cubicBezTo>
                  <a:lnTo>
                    <a:pt x="26" y="7"/>
                  </a:lnTo>
                  <a:cubicBezTo>
                    <a:pt x="12" y="7"/>
                    <a:pt x="4" y="14"/>
                    <a:pt x="4" y="30"/>
                  </a:cubicBezTo>
                  <a:cubicBezTo>
                    <a:pt x="0" y="45"/>
                    <a:pt x="19" y="56"/>
                    <a:pt x="34" y="56"/>
                  </a:cubicBezTo>
                  <a:cubicBezTo>
                    <a:pt x="49" y="56"/>
                    <a:pt x="64" y="49"/>
                    <a:pt x="75" y="45"/>
                  </a:cubicBezTo>
                  <a:cubicBezTo>
                    <a:pt x="75" y="30"/>
                    <a:pt x="71" y="14"/>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5" name="Google Shape;48645;p44"/>
            <p:cNvSpPr/>
            <p:nvPr/>
          </p:nvSpPr>
          <p:spPr>
            <a:xfrm>
              <a:off x="-5418332" y="-2090209"/>
              <a:ext cx="6303" cy="1958"/>
            </a:xfrm>
            <a:custGeom>
              <a:avLst/>
              <a:gdLst/>
              <a:ahLst/>
              <a:cxnLst/>
              <a:rect l="l" t="t" r="r" b="b"/>
              <a:pathLst>
                <a:path w="132" h="41" extrusionOk="0">
                  <a:moveTo>
                    <a:pt x="31" y="0"/>
                  </a:moveTo>
                  <a:cubicBezTo>
                    <a:pt x="23" y="0"/>
                    <a:pt x="12" y="0"/>
                    <a:pt x="1" y="4"/>
                  </a:cubicBezTo>
                  <a:lnTo>
                    <a:pt x="4" y="8"/>
                  </a:lnTo>
                  <a:cubicBezTo>
                    <a:pt x="35" y="11"/>
                    <a:pt x="61" y="41"/>
                    <a:pt x="94" y="41"/>
                  </a:cubicBezTo>
                  <a:cubicBezTo>
                    <a:pt x="106" y="41"/>
                    <a:pt x="116" y="37"/>
                    <a:pt x="132" y="26"/>
                  </a:cubicBezTo>
                  <a:lnTo>
                    <a:pt x="116" y="26"/>
                  </a:lnTo>
                  <a:cubicBezTo>
                    <a:pt x="90" y="8"/>
                    <a:pt x="6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6" name="Google Shape;48646;p44"/>
            <p:cNvSpPr/>
            <p:nvPr/>
          </p:nvSpPr>
          <p:spPr>
            <a:xfrm>
              <a:off x="-5386196" y="-2079179"/>
              <a:ext cx="4489" cy="1862"/>
            </a:xfrm>
            <a:custGeom>
              <a:avLst/>
              <a:gdLst/>
              <a:ahLst/>
              <a:cxnLst/>
              <a:rect l="l" t="t" r="r" b="b"/>
              <a:pathLst>
                <a:path w="94" h="39" extrusionOk="0">
                  <a:moveTo>
                    <a:pt x="87" y="1"/>
                  </a:moveTo>
                  <a:cubicBezTo>
                    <a:pt x="57" y="1"/>
                    <a:pt x="31" y="20"/>
                    <a:pt x="0" y="23"/>
                  </a:cubicBezTo>
                  <a:cubicBezTo>
                    <a:pt x="19" y="34"/>
                    <a:pt x="35" y="38"/>
                    <a:pt x="49" y="38"/>
                  </a:cubicBezTo>
                  <a:cubicBezTo>
                    <a:pt x="68" y="38"/>
                    <a:pt x="83"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7" name="Google Shape;48647;p44"/>
            <p:cNvSpPr/>
            <p:nvPr/>
          </p:nvSpPr>
          <p:spPr>
            <a:xfrm>
              <a:off x="-5321781" y="-2001728"/>
              <a:ext cx="12749" cy="13465"/>
            </a:xfrm>
            <a:custGeom>
              <a:avLst/>
              <a:gdLst/>
              <a:ahLst/>
              <a:cxnLst/>
              <a:rect l="l" t="t" r="r" b="b"/>
              <a:pathLst>
                <a:path w="267" h="282" extrusionOk="0">
                  <a:moveTo>
                    <a:pt x="211" y="1"/>
                  </a:moveTo>
                  <a:lnTo>
                    <a:pt x="211" y="20"/>
                  </a:lnTo>
                  <a:cubicBezTo>
                    <a:pt x="218" y="42"/>
                    <a:pt x="221" y="49"/>
                    <a:pt x="211" y="49"/>
                  </a:cubicBezTo>
                  <a:cubicBezTo>
                    <a:pt x="207" y="49"/>
                    <a:pt x="203" y="46"/>
                    <a:pt x="192" y="46"/>
                  </a:cubicBezTo>
                  <a:cubicBezTo>
                    <a:pt x="188" y="46"/>
                    <a:pt x="185" y="49"/>
                    <a:pt x="185" y="54"/>
                  </a:cubicBezTo>
                  <a:cubicBezTo>
                    <a:pt x="180" y="57"/>
                    <a:pt x="177" y="61"/>
                    <a:pt x="173" y="61"/>
                  </a:cubicBezTo>
                  <a:cubicBezTo>
                    <a:pt x="173" y="61"/>
                    <a:pt x="169" y="57"/>
                    <a:pt x="166" y="54"/>
                  </a:cubicBezTo>
                  <a:cubicBezTo>
                    <a:pt x="135" y="61"/>
                    <a:pt x="109" y="83"/>
                    <a:pt x="80" y="83"/>
                  </a:cubicBezTo>
                  <a:cubicBezTo>
                    <a:pt x="73" y="83"/>
                    <a:pt x="64" y="80"/>
                    <a:pt x="57" y="80"/>
                  </a:cubicBezTo>
                  <a:lnTo>
                    <a:pt x="42" y="80"/>
                  </a:lnTo>
                  <a:cubicBezTo>
                    <a:pt x="35" y="80"/>
                    <a:pt x="31" y="80"/>
                    <a:pt x="42" y="94"/>
                  </a:cubicBezTo>
                  <a:lnTo>
                    <a:pt x="46" y="94"/>
                  </a:lnTo>
                  <a:cubicBezTo>
                    <a:pt x="76" y="94"/>
                    <a:pt x="95" y="117"/>
                    <a:pt x="117" y="132"/>
                  </a:cubicBezTo>
                  <a:cubicBezTo>
                    <a:pt x="106" y="147"/>
                    <a:pt x="95" y="154"/>
                    <a:pt x="83" y="154"/>
                  </a:cubicBezTo>
                  <a:cubicBezTo>
                    <a:pt x="76" y="154"/>
                    <a:pt x="64" y="151"/>
                    <a:pt x="57" y="147"/>
                  </a:cubicBezTo>
                  <a:cubicBezTo>
                    <a:pt x="46" y="147"/>
                    <a:pt x="38" y="144"/>
                    <a:pt x="28" y="144"/>
                  </a:cubicBezTo>
                  <a:cubicBezTo>
                    <a:pt x="12" y="144"/>
                    <a:pt x="1" y="151"/>
                    <a:pt x="1" y="177"/>
                  </a:cubicBezTo>
                  <a:lnTo>
                    <a:pt x="1" y="192"/>
                  </a:lnTo>
                  <a:cubicBezTo>
                    <a:pt x="20" y="211"/>
                    <a:pt x="42" y="225"/>
                    <a:pt x="54" y="251"/>
                  </a:cubicBezTo>
                  <a:cubicBezTo>
                    <a:pt x="68" y="259"/>
                    <a:pt x="76" y="282"/>
                    <a:pt x="95" y="282"/>
                  </a:cubicBezTo>
                  <a:lnTo>
                    <a:pt x="102" y="282"/>
                  </a:lnTo>
                  <a:cubicBezTo>
                    <a:pt x="102" y="270"/>
                    <a:pt x="102" y="256"/>
                    <a:pt x="113" y="251"/>
                  </a:cubicBezTo>
                  <a:cubicBezTo>
                    <a:pt x="195" y="251"/>
                    <a:pt x="225" y="188"/>
                    <a:pt x="252" y="128"/>
                  </a:cubicBezTo>
                  <a:cubicBezTo>
                    <a:pt x="240" y="83"/>
                    <a:pt x="266" y="31"/>
                    <a:pt x="2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8" name="Google Shape;48648;p44"/>
            <p:cNvSpPr/>
            <p:nvPr/>
          </p:nvSpPr>
          <p:spPr>
            <a:xfrm>
              <a:off x="-5307456" y="-2023645"/>
              <a:ext cx="9836" cy="9311"/>
            </a:xfrm>
            <a:custGeom>
              <a:avLst/>
              <a:gdLst/>
              <a:ahLst/>
              <a:cxnLst/>
              <a:rect l="l" t="t" r="r" b="b"/>
              <a:pathLst>
                <a:path w="206" h="195" extrusionOk="0">
                  <a:moveTo>
                    <a:pt x="97" y="1"/>
                  </a:moveTo>
                  <a:cubicBezTo>
                    <a:pt x="78" y="1"/>
                    <a:pt x="68" y="19"/>
                    <a:pt x="49" y="27"/>
                  </a:cubicBezTo>
                  <a:cubicBezTo>
                    <a:pt x="4" y="42"/>
                    <a:pt x="0" y="68"/>
                    <a:pt x="34" y="97"/>
                  </a:cubicBezTo>
                  <a:cubicBezTo>
                    <a:pt x="60" y="123"/>
                    <a:pt x="68" y="154"/>
                    <a:pt x="52" y="194"/>
                  </a:cubicBezTo>
                  <a:cubicBezTo>
                    <a:pt x="90" y="180"/>
                    <a:pt x="120" y="165"/>
                    <a:pt x="149" y="158"/>
                  </a:cubicBezTo>
                  <a:cubicBezTo>
                    <a:pt x="187" y="149"/>
                    <a:pt x="194" y="123"/>
                    <a:pt x="199" y="90"/>
                  </a:cubicBezTo>
                  <a:cubicBezTo>
                    <a:pt x="206" y="53"/>
                    <a:pt x="206" y="23"/>
                    <a:pt x="161" y="11"/>
                  </a:cubicBezTo>
                  <a:lnTo>
                    <a:pt x="161" y="11"/>
                  </a:lnTo>
                  <a:cubicBezTo>
                    <a:pt x="165" y="30"/>
                    <a:pt x="161" y="49"/>
                    <a:pt x="154" y="68"/>
                  </a:cubicBezTo>
                  <a:cubicBezTo>
                    <a:pt x="149" y="90"/>
                    <a:pt x="139" y="101"/>
                    <a:pt x="120" y="101"/>
                  </a:cubicBezTo>
                  <a:cubicBezTo>
                    <a:pt x="113" y="101"/>
                    <a:pt x="105" y="101"/>
                    <a:pt x="97" y="97"/>
                  </a:cubicBezTo>
                  <a:cubicBezTo>
                    <a:pt x="60" y="87"/>
                    <a:pt x="68" y="60"/>
                    <a:pt x="78" y="34"/>
                  </a:cubicBezTo>
                  <a:cubicBezTo>
                    <a:pt x="82" y="23"/>
                    <a:pt x="90" y="1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9" name="Google Shape;48649;p44"/>
            <p:cNvSpPr/>
            <p:nvPr/>
          </p:nvSpPr>
          <p:spPr>
            <a:xfrm>
              <a:off x="-5322450" y="-2005262"/>
              <a:ext cx="7354" cy="9502"/>
            </a:xfrm>
            <a:custGeom>
              <a:avLst/>
              <a:gdLst/>
              <a:ahLst/>
              <a:cxnLst/>
              <a:rect l="l" t="t" r="r" b="b"/>
              <a:pathLst>
                <a:path w="154" h="199" extrusionOk="0">
                  <a:moveTo>
                    <a:pt x="154" y="0"/>
                  </a:moveTo>
                  <a:lnTo>
                    <a:pt x="154" y="0"/>
                  </a:lnTo>
                  <a:cubicBezTo>
                    <a:pt x="127" y="11"/>
                    <a:pt x="101" y="19"/>
                    <a:pt x="75" y="26"/>
                  </a:cubicBezTo>
                  <a:cubicBezTo>
                    <a:pt x="68" y="45"/>
                    <a:pt x="49" y="49"/>
                    <a:pt x="34" y="61"/>
                  </a:cubicBezTo>
                  <a:cubicBezTo>
                    <a:pt x="23" y="75"/>
                    <a:pt x="11" y="94"/>
                    <a:pt x="0" y="109"/>
                  </a:cubicBezTo>
                  <a:cubicBezTo>
                    <a:pt x="19" y="128"/>
                    <a:pt x="4" y="150"/>
                    <a:pt x="11" y="165"/>
                  </a:cubicBezTo>
                  <a:cubicBezTo>
                    <a:pt x="15" y="180"/>
                    <a:pt x="23" y="199"/>
                    <a:pt x="34" y="199"/>
                  </a:cubicBezTo>
                  <a:cubicBezTo>
                    <a:pt x="42" y="199"/>
                    <a:pt x="49" y="191"/>
                    <a:pt x="56" y="168"/>
                  </a:cubicBezTo>
                  <a:cubicBezTo>
                    <a:pt x="45" y="154"/>
                    <a:pt x="49" y="154"/>
                    <a:pt x="56" y="154"/>
                  </a:cubicBezTo>
                  <a:lnTo>
                    <a:pt x="71" y="154"/>
                  </a:lnTo>
                  <a:cubicBezTo>
                    <a:pt x="71" y="139"/>
                    <a:pt x="94" y="135"/>
                    <a:pt x="87" y="123"/>
                  </a:cubicBezTo>
                  <a:cubicBezTo>
                    <a:pt x="61" y="90"/>
                    <a:pt x="73" y="87"/>
                    <a:pt x="90" y="87"/>
                  </a:cubicBezTo>
                  <a:cubicBezTo>
                    <a:pt x="94" y="87"/>
                    <a:pt x="99" y="87"/>
                    <a:pt x="104" y="87"/>
                  </a:cubicBezTo>
                  <a:cubicBezTo>
                    <a:pt x="107" y="87"/>
                    <a:pt x="110" y="87"/>
                    <a:pt x="113" y="87"/>
                  </a:cubicBezTo>
                  <a:cubicBezTo>
                    <a:pt x="139" y="64"/>
                    <a:pt x="142" y="3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0" name="Google Shape;48650;p44"/>
            <p:cNvSpPr/>
            <p:nvPr/>
          </p:nvSpPr>
          <p:spPr>
            <a:xfrm>
              <a:off x="-5313711" y="-2008461"/>
              <a:ext cx="5205" cy="12892"/>
            </a:xfrm>
            <a:custGeom>
              <a:avLst/>
              <a:gdLst/>
              <a:ahLst/>
              <a:cxnLst/>
              <a:rect l="l" t="t" r="r" b="b"/>
              <a:pathLst>
                <a:path w="109" h="270" extrusionOk="0">
                  <a:moveTo>
                    <a:pt x="61" y="0"/>
                  </a:moveTo>
                  <a:cubicBezTo>
                    <a:pt x="61" y="38"/>
                    <a:pt x="23" y="45"/>
                    <a:pt x="0" y="67"/>
                  </a:cubicBezTo>
                  <a:cubicBezTo>
                    <a:pt x="4" y="78"/>
                    <a:pt x="4" y="86"/>
                    <a:pt x="4" y="97"/>
                  </a:cubicBezTo>
                  <a:cubicBezTo>
                    <a:pt x="23" y="90"/>
                    <a:pt x="34" y="86"/>
                    <a:pt x="38" y="86"/>
                  </a:cubicBezTo>
                  <a:cubicBezTo>
                    <a:pt x="64" y="86"/>
                    <a:pt x="30" y="131"/>
                    <a:pt x="42" y="142"/>
                  </a:cubicBezTo>
                  <a:cubicBezTo>
                    <a:pt x="97" y="172"/>
                    <a:pt x="71" y="224"/>
                    <a:pt x="83" y="269"/>
                  </a:cubicBezTo>
                  <a:cubicBezTo>
                    <a:pt x="97" y="258"/>
                    <a:pt x="109" y="243"/>
                    <a:pt x="109" y="224"/>
                  </a:cubicBezTo>
                  <a:cubicBezTo>
                    <a:pt x="105" y="145"/>
                    <a:pt x="101" y="67"/>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1" name="Google Shape;48651;p44"/>
            <p:cNvSpPr/>
            <p:nvPr/>
          </p:nvSpPr>
          <p:spPr>
            <a:xfrm>
              <a:off x="-5316911" y="-1995616"/>
              <a:ext cx="8022" cy="7544"/>
            </a:xfrm>
            <a:custGeom>
              <a:avLst/>
              <a:gdLst/>
              <a:ahLst/>
              <a:cxnLst/>
              <a:rect l="l" t="t" r="r" b="b"/>
              <a:pathLst>
                <a:path w="168" h="158" extrusionOk="0">
                  <a:moveTo>
                    <a:pt x="150" y="0"/>
                  </a:moveTo>
                  <a:lnTo>
                    <a:pt x="150" y="0"/>
                  </a:lnTo>
                  <a:cubicBezTo>
                    <a:pt x="123" y="60"/>
                    <a:pt x="93" y="123"/>
                    <a:pt x="11" y="123"/>
                  </a:cubicBezTo>
                  <a:cubicBezTo>
                    <a:pt x="0" y="128"/>
                    <a:pt x="0" y="142"/>
                    <a:pt x="0" y="154"/>
                  </a:cubicBezTo>
                  <a:cubicBezTo>
                    <a:pt x="15" y="157"/>
                    <a:pt x="26" y="157"/>
                    <a:pt x="38" y="157"/>
                  </a:cubicBezTo>
                  <a:cubicBezTo>
                    <a:pt x="116" y="157"/>
                    <a:pt x="168" y="90"/>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2" name="Google Shape;48652;p44"/>
            <p:cNvSpPr/>
            <p:nvPr/>
          </p:nvSpPr>
          <p:spPr>
            <a:xfrm>
              <a:off x="-5304639" y="-2023645"/>
              <a:ext cx="5061" cy="4871"/>
            </a:xfrm>
            <a:custGeom>
              <a:avLst/>
              <a:gdLst/>
              <a:ahLst/>
              <a:cxnLst/>
              <a:rect l="l" t="t" r="r" b="b"/>
              <a:pathLst>
                <a:path w="106" h="102" extrusionOk="0">
                  <a:moveTo>
                    <a:pt x="38" y="1"/>
                  </a:moveTo>
                  <a:cubicBezTo>
                    <a:pt x="31" y="11"/>
                    <a:pt x="23" y="23"/>
                    <a:pt x="19" y="34"/>
                  </a:cubicBezTo>
                  <a:cubicBezTo>
                    <a:pt x="9" y="60"/>
                    <a:pt x="1" y="87"/>
                    <a:pt x="38" y="97"/>
                  </a:cubicBezTo>
                  <a:cubicBezTo>
                    <a:pt x="46" y="101"/>
                    <a:pt x="54" y="101"/>
                    <a:pt x="61" y="101"/>
                  </a:cubicBezTo>
                  <a:cubicBezTo>
                    <a:pt x="80" y="101"/>
                    <a:pt x="90" y="90"/>
                    <a:pt x="95" y="68"/>
                  </a:cubicBezTo>
                  <a:cubicBezTo>
                    <a:pt x="102" y="49"/>
                    <a:pt x="106" y="30"/>
                    <a:pt x="102" y="11"/>
                  </a:cubicBezTo>
                  <a:cubicBezTo>
                    <a:pt x="80" y="8"/>
                    <a:pt x="61" y="4"/>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3" name="Google Shape;48653;p44"/>
            <p:cNvSpPr/>
            <p:nvPr/>
          </p:nvSpPr>
          <p:spPr>
            <a:xfrm>
              <a:off x="-5325315" y="-2002397"/>
              <a:ext cx="4489" cy="10744"/>
            </a:xfrm>
            <a:custGeom>
              <a:avLst/>
              <a:gdLst/>
              <a:ahLst/>
              <a:cxnLst/>
              <a:rect l="l" t="t" r="r" b="b"/>
              <a:pathLst>
                <a:path w="94" h="225" extrusionOk="0">
                  <a:moveTo>
                    <a:pt x="94" y="1"/>
                  </a:moveTo>
                  <a:lnTo>
                    <a:pt x="94" y="1"/>
                  </a:lnTo>
                  <a:cubicBezTo>
                    <a:pt x="57" y="4"/>
                    <a:pt x="38" y="27"/>
                    <a:pt x="30" y="63"/>
                  </a:cubicBezTo>
                  <a:cubicBezTo>
                    <a:pt x="26" y="97"/>
                    <a:pt x="26" y="135"/>
                    <a:pt x="26" y="168"/>
                  </a:cubicBezTo>
                  <a:cubicBezTo>
                    <a:pt x="23" y="184"/>
                    <a:pt x="0" y="202"/>
                    <a:pt x="19" y="217"/>
                  </a:cubicBezTo>
                  <a:cubicBezTo>
                    <a:pt x="26" y="225"/>
                    <a:pt x="30" y="225"/>
                    <a:pt x="38" y="225"/>
                  </a:cubicBezTo>
                  <a:cubicBezTo>
                    <a:pt x="49" y="225"/>
                    <a:pt x="64" y="213"/>
                    <a:pt x="75" y="206"/>
                  </a:cubicBezTo>
                  <a:lnTo>
                    <a:pt x="75" y="191"/>
                  </a:lnTo>
                  <a:cubicBezTo>
                    <a:pt x="42" y="146"/>
                    <a:pt x="45" y="97"/>
                    <a:pt x="60" y="49"/>
                  </a:cubicBezTo>
                  <a:cubicBezTo>
                    <a:pt x="71" y="34"/>
                    <a:pt x="83" y="15"/>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4" name="Google Shape;48654;p44"/>
            <p:cNvSpPr/>
            <p:nvPr/>
          </p:nvSpPr>
          <p:spPr>
            <a:xfrm>
              <a:off x="-5303015" y="-2012424"/>
              <a:ext cx="5921" cy="5396"/>
            </a:xfrm>
            <a:custGeom>
              <a:avLst/>
              <a:gdLst/>
              <a:ahLst/>
              <a:cxnLst/>
              <a:rect l="l" t="t" r="r" b="b"/>
              <a:pathLst>
                <a:path w="124" h="113" extrusionOk="0">
                  <a:moveTo>
                    <a:pt x="49" y="1"/>
                  </a:moveTo>
                  <a:cubicBezTo>
                    <a:pt x="42" y="1"/>
                    <a:pt x="38" y="4"/>
                    <a:pt x="34" y="9"/>
                  </a:cubicBezTo>
                  <a:cubicBezTo>
                    <a:pt x="20" y="31"/>
                    <a:pt x="16" y="61"/>
                    <a:pt x="4" y="87"/>
                  </a:cubicBezTo>
                  <a:cubicBezTo>
                    <a:pt x="1" y="102"/>
                    <a:pt x="30" y="106"/>
                    <a:pt x="46" y="113"/>
                  </a:cubicBezTo>
                  <a:cubicBezTo>
                    <a:pt x="53" y="94"/>
                    <a:pt x="61" y="76"/>
                    <a:pt x="64" y="57"/>
                  </a:cubicBezTo>
                  <a:cubicBezTo>
                    <a:pt x="79" y="61"/>
                    <a:pt x="90" y="68"/>
                    <a:pt x="101" y="76"/>
                  </a:cubicBezTo>
                  <a:lnTo>
                    <a:pt x="124" y="76"/>
                  </a:lnTo>
                  <a:cubicBezTo>
                    <a:pt x="120" y="42"/>
                    <a:pt x="87" y="35"/>
                    <a:pt x="72" y="12"/>
                  </a:cubicBezTo>
                  <a:cubicBezTo>
                    <a:pt x="64" y="4"/>
                    <a:pt x="56"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5" name="Google Shape;48655;p44"/>
            <p:cNvSpPr/>
            <p:nvPr/>
          </p:nvSpPr>
          <p:spPr>
            <a:xfrm>
              <a:off x="-5315335" y="-2009702"/>
              <a:ext cx="4536" cy="4488"/>
            </a:xfrm>
            <a:custGeom>
              <a:avLst/>
              <a:gdLst/>
              <a:ahLst/>
              <a:cxnLst/>
              <a:rect l="l" t="t" r="r" b="b"/>
              <a:pathLst>
                <a:path w="95" h="94" extrusionOk="0">
                  <a:moveTo>
                    <a:pt x="19" y="0"/>
                  </a:moveTo>
                  <a:cubicBezTo>
                    <a:pt x="0" y="0"/>
                    <a:pt x="0" y="19"/>
                    <a:pt x="0" y="64"/>
                  </a:cubicBezTo>
                  <a:cubicBezTo>
                    <a:pt x="8" y="71"/>
                    <a:pt x="12" y="82"/>
                    <a:pt x="19" y="90"/>
                  </a:cubicBezTo>
                  <a:cubicBezTo>
                    <a:pt x="23" y="93"/>
                    <a:pt x="31" y="93"/>
                    <a:pt x="34" y="93"/>
                  </a:cubicBezTo>
                  <a:cubicBezTo>
                    <a:pt x="57" y="71"/>
                    <a:pt x="95" y="64"/>
                    <a:pt x="95" y="26"/>
                  </a:cubicBezTo>
                  <a:cubicBezTo>
                    <a:pt x="57" y="7"/>
                    <a:pt x="34" y="0"/>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6" name="Google Shape;48656;p44"/>
            <p:cNvSpPr/>
            <p:nvPr/>
          </p:nvSpPr>
          <p:spPr>
            <a:xfrm>
              <a:off x="-5300867" y="-2009702"/>
              <a:ext cx="4489" cy="4154"/>
            </a:xfrm>
            <a:custGeom>
              <a:avLst/>
              <a:gdLst/>
              <a:ahLst/>
              <a:cxnLst/>
              <a:rect l="l" t="t" r="r" b="b"/>
              <a:pathLst>
                <a:path w="94" h="87" extrusionOk="0">
                  <a:moveTo>
                    <a:pt x="19" y="0"/>
                  </a:moveTo>
                  <a:cubicBezTo>
                    <a:pt x="16" y="19"/>
                    <a:pt x="8" y="37"/>
                    <a:pt x="1" y="56"/>
                  </a:cubicBezTo>
                  <a:cubicBezTo>
                    <a:pt x="4" y="71"/>
                    <a:pt x="4" y="82"/>
                    <a:pt x="19" y="86"/>
                  </a:cubicBezTo>
                  <a:cubicBezTo>
                    <a:pt x="53" y="82"/>
                    <a:pt x="90" y="78"/>
                    <a:pt x="94" y="33"/>
                  </a:cubicBezTo>
                  <a:cubicBezTo>
                    <a:pt x="87" y="30"/>
                    <a:pt x="83" y="26"/>
                    <a:pt x="79" y="19"/>
                  </a:cubicBezTo>
                  <a:lnTo>
                    <a:pt x="56" y="19"/>
                  </a:lnTo>
                  <a:cubicBezTo>
                    <a:pt x="45" y="11"/>
                    <a:pt x="34" y="4"/>
                    <a:pt x="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7" name="Google Shape;48657;p44"/>
            <p:cNvSpPr/>
            <p:nvPr/>
          </p:nvSpPr>
          <p:spPr>
            <a:xfrm>
              <a:off x="-5318916" y="-2006694"/>
              <a:ext cx="4536" cy="2722"/>
            </a:xfrm>
            <a:custGeom>
              <a:avLst/>
              <a:gdLst/>
              <a:ahLst/>
              <a:cxnLst/>
              <a:rect l="l" t="t" r="r" b="b"/>
              <a:pathLst>
                <a:path w="95" h="57" extrusionOk="0">
                  <a:moveTo>
                    <a:pt x="75" y="1"/>
                  </a:moveTo>
                  <a:cubicBezTo>
                    <a:pt x="39" y="1"/>
                    <a:pt x="13" y="19"/>
                    <a:pt x="1" y="56"/>
                  </a:cubicBezTo>
                  <a:cubicBezTo>
                    <a:pt x="27" y="49"/>
                    <a:pt x="53" y="41"/>
                    <a:pt x="80" y="30"/>
                  </a:cubicBezTo>
                  <a:cubicBezTo>
                    <a:pt x="83" y="30"/>
                    <a:pt x="91" y="30"/>
                    <a:pt x="94" y="27"/>
                  </a:cubicBezTo>
                  <a:cubicBezTo>
                    <a:pt x="87" y="19"/>
                    <a:pt x="83" y="8"/>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8" name="Google Shape;48658;p44"/>
            <p:cNvSpPr/>
            <p:nvPr/>
          </p:nvSpPr>
          <p:spPr>
            <a:xfrm>
              <a:off x="-5299959" y="-2008127"/>
              <a:ext cx="4823" cy="3247"/>
            </a:xfrm>
            <a:custGeom>
              <a:avLst/>
              <a:gdLst/>
              <a:ahLst/>
              <a:cxnLst/>
              <a:rect l="l" t="t" r="r" b="b"/>
              <a:pathLst>
                <a:path w="101" h="68" extrusionOk="0">
                  <a:moveTo>
                    <a:pt x="75" y="0"/>
                  </a:moveTo>
                  <a:cubicBezTo>
                    <a:pt x="71" y="45"/>
                    <a:pt x="34" y="49"/>
                    <a:pt x="0" y="53"/>
                  </a:cubicBezTo>
                  <a:cubicBezTo>
                    <a:pt x="11" y="64"/>
                    <a:pt x="23" y="68"/>
                    <a:pt x="34" y="68"/>
                  </a:cubicBezTo>
                  <a:cubicBezTo>
                    <a:pt x="52" y="68"/>
                    <a:pt x="68" y="57"/>
                    <a:pt x="82" y="45"/>
                  </a:cubicBezTo>
                  <a:cubicBezTo>
                    <a:pt x="101" y="31"/>
                    <a:pt x="97" y="12"/>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9" name="Google Shape;48659;p44"/>
            <p:cNvSpPr/>
            <p:nvPr/>
          </p:nvSpPr>
          <p:spPr>
            <a:xfrm>
              <a:off x="-5320158" y="-1989743"/>
              <a:ext cx="3295" cy="2913"/>
            </a:xfrm>
            <a:custGeom>
              <a:avLst/>
              <a:gdLst/>
              <a:ahLst/>
              <a:cxnLst/>
              <a:rect l="l" t="t" r="r" b="b"/>
              <a:pathLst>
                <a:path w="69" h="61" extrusionOk="0">
                  <a:moveTo>
                    <a:pt x="20" y="0"/>
                  </a:moveTo>
                  <a:cubicBezTo>
                    <a:pt x="1" y="31"/>
                    <a:pt x="20" y="50"/>
                    <a:pt x="46" y="57"/>
                  </a:cubicBezTo>
                  <a:cubicBezTo>
                    <a:pt x="49" y="57"/>
                    <a:pt x="53" y="60"/>
                    <a:pt x="56" y="60"/>
                  </a:cubicBezTo>
                  <a:cubicBezTo>
                    <a:pt x="68" y="60"/>
                    <a:pt x="68" y="41"/>
                    <a:pt x="68" y="31"/>
                  </a:cubicBezTo>
                  <a:lnTo>
                    <a:pt x="61" y="31"/>
                  </a:lnTo>
                  <a:cubicBezTo>
                    <a:pt x="42" y="31"/>
                    <a:pt x="34" y="8"/>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0" name="Google Shape;48660;p44"/>
            <p:cNvSpPr/>
            <p:nvPr/>
          </p:nvSpPr>
          <p:spPr>
            <a:xfrm>
              <a:off x="-5487951" y="-1935833"/>
              <a:ext cx="10792" cy="9502"/>
            </a:xfrm>
            <a:custGeom>
              <a:avLst/>
              <a:gdLst/>
              <a:ahLst/>
              <a:cxnLst/>
              <a:rect l="l" t="t" r="r" b="b"/>
              <a:pathLst>
                <a:path w="226" h="199" extrusionOk="0">
                  <a:moveTo>
                    <a:pt x="128" y="1"/>
                  </a:moveTo>
                  <a:cubicBezTo>
                    <a:pt x="116" y="1"/>
                    <a:pt x="106" y="1"/>
                    <a:pt x="94" y="4"/>
                  </a:cubicBezTo>
                  <a:cubicBezTo>
                    <a:pt x="83" y="4"/>
                    <a:pt x="72" y="8"/>
                    <a:pt x="61" y="8"/>
                  </a:cubicBezTo>
                  <a:cubicBezTo>
                    <a:pt x="54" y="8"/>
                    <a:pt x="46" y="8"/>
                    <a:pt x="38" y="4"/>
                  </a:cubicBezTo>
                  <a:lnTo>
                    <a:pt x="38" y="4"/>
                  </a:lnTo>
                  <a:cubicBezTo>
                    <a:pt x="46" y="56"/>
                    <a:pt x="1" y="113"/>
                    <a:pt x="49" y="161"/>
                  </a:cubicBezTo>
                  <a:cubicBezTo>
                    <a:pt x="87" y="199"/>
                    <a:pt x="139" y="177"/>
                    <a:pt x="180" y="194"/>
                  </a:cubicBezTo>
                  <a:cubicBezTo>
                    <a:pt x="188" y="194"/>
                    <a:pt x="192" y="187"/>
                    <a:pt x="195" y="180"/>
                  </a:cubicBezTo>
                  <a:cubicBezTo>
                    <a:pt x="203" y="165"/>
                    <a:pt x="214" y="150"/>
                    <a:pt x="221" y="132"/>
                  </a:cubicBezTo>
                  <a:cubicBezTo>
                    <a:pt x="225" y="90"/>
                    <a:pt x="203" y="56"/>
                    <a:pt x="184" y="23"/>
                  </a:cubicBezTo>
                  <a:cubicBezTo>
                    <a:pt x="166" y="4"/>
                    <a:pt x="147"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1" name="Google Shape;48661;p44"/>
            <p:cNvSpPr/>
            <p:nvPr/>
          </p:nvSpPr>
          <p:spPr>
            <a:xfrm>
              <a:off x="-5489909" y="-1924421"/>
              <a:ext cx="10075" cy="9168"/>
            </a:xfrm>
            <a:custGeom>
              <a:avLst/>
              <a:gdLst/>
              <a:ahLst/>
              <a:cxnLst/>
              <a:rect l="l" t="t" r="r" b="b"/>
              <a:pathLst>
                <a:path w="211" h="192" extrusionOk="0">
                  <a:moveTo>
                    <a:pt x="113" y="0"/>
                  </a:moveTo>
                  <a:cubicBezTo>
                    <a:pt x="90" y="0"/>
                    <a:pt x="68" y="5"/>
                    <a:pt x="50" y="5"/>
                  </a:cubicBezTo>
                  <a:cubicBezTo>
                    <a:pt x="38" y="27"/>
                    <a:pt x="9" y="31"/>
                    <a:pt x="5" y="53"/>
                  </a:cubicBezTo>
                  <a:cubicBezTo>
                    <a:pt x="0" y="98"/>
                    <a:pt x="27" y="139"/>
                    <a:pt x="31" y="180"/>
                  </a:cubicBezTo>
                  <a:lnTo>
                    <a:pt x="35" y="180"/>
                  </a:lnTo>
                  <a:cubicBezTo>
                    <a:pt x="57" y="180"/>
                    <a:pt x="57" y="154"/>
                    <a:pt x="72" y="139"/>
                  </a:cubicBezTo>
                  <a:cubicBezTo>
                    <a:pt x="72" y="173"/>
                    <a:pt x="83" y="191"/>
                    <a:pt x="113" y="191"/>
                  </a:cubicBezTo>
                  <a:lnTo>
                    <a:pt x="128" y="191"/>
                  </a:lnTo>
                  <a:cubicBezTo>
                    <a:pt x="166" y="188"/>
                    <a:pt x="173" y="150"/>
                    <a:pt x="199" y="135"/>
                  </a:cubicBezTo>
                  <a:cubicBezTo>
                    <a:pt x="210" y="83"/>
                    <a:pt x="184" y="45"/>
                    <a:pt x="143" y="16"/>
                  </a:cubicBezTo>
                  <a:lnTo>
                    <a:pt x="140" y="16"/>
                  </a:lnTo>
                  <a:cubicBezTo>
                    <a:pt x="128" y="16"/>
                    <a:pt x="117" y="12"/>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2" name="Google Shape;48662;p44"/>
            <p:cNvSpPr/>
            <p:nvPr/>
          </p:nvSpPr>
          <p:spPr>
            <a:xfrm>
              <a:off x="-5479213" y="-1934926"/>
              <a:ext cx="11842" cy="6972"/>
            </a:xfrm>
            <a:custGeom>
              <a:avLst/>
              <a:gdLst/>
              <a:ahLst/>
              <a:cxnLst/>
              <a:rect l="l" t="t" r="r" b="b"/>
              <a:pathLst>
                <a:path w="248" h="146" extrusionOk="0">
                  <a:moveTo>
                    <a:pt x="31" y="1"/>
                  </a:moveTo>
                  <a:cubicBezTo>
                    <a:pt x="23" y="1"/>
                    <a:pt x="20" y="4"/>
                    <a:pt x="16" y="4"/>
                  </a:cubicBezTo>
                  <a:lnTo>
                    <a:pt x="1" y="4"/>
                  </a:lnTo>
                  <a:cubicBezTo>
                    <a:pt x="20" y="37"/>
                    <a:pt x="42" y="71"/>
                    <a:pt x="38" y="113"/>
                  </a:cubicBezTo>
                  <a:lnTo>
                    <a:pt x="42" y="113"/>
                  </a:lnTo>
                  <a:cubicBezTo>
                    <a:pt x="54" y="113"/>
                    <a:pt x="64" y="120"/>
                    <a:pt x="73" y="127"/>
                  </a:cubicBezTo>
                  <a:cubicBezTo>
                    <a:pt x="83" y="135"/>
                    <a:pt x="95" y="142"/>
                    <a:pt x="106" y="142"/>
                  </a:cubicBezTo>
                  <a:cubicBezTo>
                    <a:pt x="109" y="142"/>
                    <a:pt x="113" y="142"/>
                    <a:pt x="121" y="139"/>
                  </a:cubicBezTo>
                  <a:cubicBezTo>
                    <a:pt x="143" y="113"/>
                    <a:pt x="158" y="101"/>
                    <a:pt x="173" y="101"/>
                  </a:cubicBezTo>
                  <a:cubicBezTo>
                    <a:pt x="188" y="101"/>
                    <a:pt x="199" y="113"/>
                    <a:pt x="221" y="135"/>
                  </a:cubicBezTo>
                  <a:cubicBezTo>
                    <a:pt x="230" y="142"/>
                    <a:pt x="237" y="142"/>
                    <a:pt x="247" y="146"/>
                  </a:cubicBezTo>
                  <a:cubicBezTo>
                    <a:pt x="221" y="108"/>
                    <a:pt x="225" y="56"/>
                    <a:pt x="177" y="37"/>
                  </a:cubicBezTo>
                  <a:cubicBezTo>
                    <a:pt x="173" y="68"/>
                    <a:pt x="158" y="75"/>
                    <a:pt x="143" y="75"/>
                  </a:cubicBezTo>
                  <a:cubicBezTo>
                    <a:pt x="132" y="75"/>
                    <a:pt x="121" y="71"/>
                    <a:pt x="113" y="71"/>
                  </a:cubicBezTo>
                  <a:cubicBezTo>
                    <a:pt x="76" y="63"/>
                    <a:pt x="42" y="49"/>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3" name="Google Shape;48663;p44"/>
            <p:cNvSpPr/>
            <p:nvPr/>
          </p:nvSpPr>
          <p:spPr>
            <a:xfrm>
              <a:off x="-5477207" y="-1936740"/>
              <a:ext cx="6446" cy="5396"/>
            </a:xfrm>
            <a:custGeom>
              <a:avLst/>
              <a:gdLst/>
              <a:ahLst/>
              <a:cxnLst/>
              <a:rect l="l" t="t" r="r" b="b"/>
              <a:pathLst>
                <a:path w="135" h="113" extrusionOk="0">
                  <a:moveTo>
                    <a:pt x="101" y="1"/>
                  </a:moveTo>
                  <a:cubicBezTo>
                    <a:pt x="64" y="1"/>
                    <a:pt x="34" y="20"/>
                    <a:pt x="4" y="39"/>
                  </a:cubicBezTo>
                  <a:cubicBezTo>
                    <a:pt x="0" y="87"/>
                    <a:pt x="34" y="101"/>
                    <a:pt x="71" y="109"/>
                  </a:cubicBezTo>
                  <a:cubicBezTo>
                    <a:pt x="79" y="109"/>
                    <a:pt x="90" y="113"/>
                    <a:pt x="101" y="113"/>
                  </a:cubicBezTo>
                  <a:cubicBezTo>
                    <a:pt x="116" y="113"/>
                    <a:pt x="131" y="106"/>
                    <a:pt x="135" y="75"/>
                  </a:cubicBezTo>
                  <a:cubicBezTo>
                    <a:pt x="131" y="49"/>
                    <a:pt x="131" y="23"/>
                    <a:pt x="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4" name="Google Shape;48664;p44"/>
            <p:cNvSpPr/>
            <p:nvPr/>
          </p:nvSpPr>
          <p:spPr>
            <a:xfrm>
              <a:off x="-5473865" y="-1930103"/>
              <a:ext cx="6494" cy="5730"/>
            </a:xfrm>
            <a:custGeom>
              <a:avLst/>
              <a:gdLst/>
              <a:ahLst/>
              <a:cxnLst/>
              <a:rect l="l" t="t" r="r" b="b"/>
              <a:pathLst>
                <a:path w="136" h="120" extrusionOk="0">
                  <a:moveTo>
                    <a:pt x="61" y="0"/>
                  </a:moveTo>
                  <a:cubicBezTo>
                    <a:pt x="46" y="0"/>
                    <a:pt x="31" y="12"/>
                    <a:pt x="9" y="38"/>
                  </a:cubicBezTo>
                  <a:cubicBezTo>
                    <a:pt x="1" y="71"/>
                    <a:pt x="31" y="90"/>
                    <a:pt x="46" y="112"/>
                  </a:cubicBezTo>
                  <a:cubicBezTo>
                    <a:pt x="61" y="116"/>
                    <a:pt x="73" y="119"/>
                    <a:pt x="80" y="119"/>
                  </a:cubicBezTo>
                  <a:cubicBezTo>
                    <a:pt x="109" y="119"/>
                    <a:pt x="121" y="101"/>
                    <a:pt x="135" y="45"/>
                  </a:cubicBezTo>
                  <a:cubicBezTo>
                    <a:pt x="125" y="41"/>
                    <a:pt x="118" y="41"/>
                    <a:pt x="109" y="34"/>
                  </a:cubicBezTo>
                  <a:cubicBezTo>
                    <a:pt x="87" y="12"/>
                    <a:pt x="76"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5" name="Google Shape;48665;p44"/>
            <p:cNvSpPr/>
            <p:nvPr/>
          </p:nvSpPr>
          <p:spPr>
            <a:xfrm>
              <a:off x="-5488476" y="-1935642"/>
              <a:ext cx="3963" cy="11460"/>
            </a:xfrm>
            <a:custGeom>
              <a:avLst/>
              <a:gdLst/>
              <a:ahLst/>
              <a:cxnLst/>
              <a:rect l="l" t="t" r="r" b="b"/>
              <a:pathLst>
                <a:path w="83" h="240" extrusionOk="0">
                  <a:moveTo>
                    <a:pt x="49" y="0"/>
                  </a:moveTo>
                  <a:cubicBezTo>
                    <a:pt x="20" y="45"/>
                    <a:pt x="1" y="90"/>
                    <a:pt x="23" y="150"/>
                  </a:cubicBezTo>
                  <a:cubicBezTo>
                    <a:pt x="34" y="176"/>
                    <a:pt x="49" y="213"/>
                    <a:pt x="20" y="240"/>
                  </a:cubicBezTo>
                  <a:cubicBezTo>
                    <a:pt x="38" y="240"/>
                    <a:pt x="60" y="235"/>
                    <a:pt x="83" y="235"/>
                  </a:cubicBezTo>
                  <a:cubicBezTo>
                    <a:pt x="65" y="213"/>
                    <a:pt x="57" y="183"/>
                    <a:pt x="60" y="157"/>
                  </a:cubicBezTo>
                  <a:cubicBezTo>
                    <a:pt x="12" y="109"/>
                    <a:pt x="57" y="52"/>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6" name="Google Shape;48666;p44"/>
            <p:cNvSpPr/>
            <p:nvPr/>
          </p:nvSpPr>
          <p:spPr>
            <a:xfrm>
              <a:off x="-5478640" y="-1929578"/>
              <a:ext cx="6971" cy="4871"/>
            </a:xfrm>
            <a:custGeom>
              <a:avLst/>
              <a:gdLst/>
              <a:ahLst/>
              <a:cxnLst/>
              <a:rect l="l" t="t" r="r" b="b"/>
              <a:pathLst>
                <a:path w="146" h="102" extrusionOk="0">
                  <a:moveTo>
                    <a:pt x="26" y="1"/>
                  </a:moveTo>
                  <a:cubicBezTo>
                    <a:pt x="19" y="19"/>
                    <a:pt x="8" y="34"/>
                    <a:pt x="0" y="49"/>
                  </a:cubicBezTo>
                  <a:lnTo>
                    <a:pt x="8" y="49"/>
                  </a:lnTo>
                  <a:cubicBezTo>
                    <a:pt x="61" y="49"/>
                    <a:pt x="94" y="101"/>
                    <a:pt x="146" y="101"/>
                  </a:cubicBezTo>
                  <a:cubicBezTo>
                    <a:pt x="131" y="79"/>
                    <a:pt x="101" y="60"/>
                    <a:pt x="109" y="27"/>
                  </a:cubicBezTo>
                  <a:lnTo>
                    <a:pt x="109" y="27"/>
                  </a:lnTo>
                  <a:cubicBezTo>
                    <a:pt x="101" y="30"/>
                    <a:pt x="97" y="30"/>
                    <a:pt x="94" y="30"/>
                  </a:cubicBezTo>
                  <a:cubicBezTo>
                    <a:pt x="83" y="30"/>
                    <a:pt x="71" y="23"/>
                    <a:pt x="61" y="15"/>
                  </a:cubicBezTo>
                  <a:cubicBezTo>
                    <a:pt x="52" y="8"/>
                    <a:pt x="42"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7" name="Google Shape;48667;p44"/>
            <p:cNvSpPr/>
            <p:nvPr/>
          </p:nvSpPr>
          <p:spPr>
            <a:xfrm>
              <a:off x="-5485802" y="-1928145"/>
              <a:ext cx="6494" cy="4488"/>
            </a:xfrm>
            <a:custGeom>
              <a:avLst/>
              <a:gdLst/>
              <a:ahLst/>
              <a:cxnLst/>
              <a:rect l="l" t="t" r="r" b="b"/>
              <a:pathLst>
                <a:path w="136" h="94" extrusionOk="0">
                  <a:moveTo>
                    <a:pt x="4" y="0"/>
                  </a:moveTo>
                  <a:lnTo>
                    <a:pt x="4" y="0"/>
                  </a:lnTo>
                  <a:cubicBezTo>
                    <a:pt x="1" y="26"/>
                    <a:pt x="9" y="56"/>
                    <a:pt x="27" y="78"/>
                  </a:cubicBezTo>
                  <a:cubicBezTo>
                    <a:pt x="31" y="90"/>
                    <a:pt x="42" y="94"/>
                    <a:pt x="54" y="94"/>
                  </a:cubicBezTo>
                  <a:lnTo>
                    <a:pt x="57" y="94"/>
                  </a:lnTo>
                  <a:cubicBezTo>
                    <a:pt x="71" y="56"/>
                    <a:pt x="102" y="45"/>
                    <a:pt x="135" y="33"/>
                  </a:cubicBezTo>
                  <a:cubicBezTo>
                    <a:pt x="94" y="16"/>
                    <a:pt x="42" y="38"/>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8" name="Google Shape;48668;p44"/>
            <p:cNvSpPr/>
            <p:nvPr/>
          </p:nvSpPr>
          <p:spPr>
            <a:xfrm>
              <a:off x="-5486328" y="-1937457"/>
              <a:ext cx="7926" cy="2769"/>
            </a:xfrm>
            <a:custGeom>
              <a:avLst/>
              <a:gdLst/>
              <a:ahLst/>
              <a:cxnLst/>
              <a:rect l="l" t="t" r="r" b="b"/>
              <a:pathLst>
                <a:path w="166" h="58" extrusionOk="0">
                  <a:moveTo>
                    <a:pt x="60" y="1"/>
                  </a:moveTo>
                  <a:cubicBezTo>
                    <a:pt x="46" y="1"/>
                    <a:pt x="30" y="4"/>
                    <a:pt x="12" y="9"/>
                  </a:cubicBezTo>
                  <a:cubicBezTo>
                    <a:pt x="1" y="12"/>
                    <a:pt x="4" y="27"/>
                    <a:pt x="4" y="38"/>
                  </a:cubicBezTo>
                  <a:cubicBezTo>
                    <a:pt x="12" y="42"/>
                    <a:pt x="20" y="42"/>
                    <a:pt x="27" y="42"/>
                  </a:cubicBezTo>
                  <a:cubicBezTo>
                    <a:pt x="38" y="42"/>
                    <a:pt x="49" y="38"/>
                    <a:pt x="60" y="38"/>
                  </a:cubicBezTo>
                  <a:cubicBezTo>
                    <a:pt x="72" y="35"/>
                    <a:pt x="82" y="35"/>
                    <a:pt x="94" y="35"/>
                  </a:cubicBezTo>
                  <a:cubicBezTo>
                    <a:pt x="113" y="35"/>
                    <a:pt x="132" y="38"/>
                    <a:pt x="150" y="57"/>
                  </a:cubicBezTo>
                  <a:lnTo>
                    <a:pt x="165" y="57"/>
                  </a:lnTo>
                  <a:lnTo>
                    <a:pt x="161" y="54"/>
                  </a:lnTo>
                  <a:cubicBezTo>
                    <a:pt x="132" y="16"/>
                    <a:pt x="98"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9" name="Google Shape;48669;p44"/>
            <p:cNvSpPr/>
            <p:nvPr/>
          </p:nvSpPr>
          <p:spPr>
            <a:xfrm>
              <a:off x="-5486137" y="-1918022"/>
              <a:ext cx="6828" cy="3820"/>
            </a:xfrm>
            <a:custGeom>
              <a:avLst/>
              <a:gdLst/>
              <a:ahLst/>
              <a:cxnLst/>
              <a:rect l="l" t="t" r="r" b="b"/>
              <a:pathLst>
                <a:path w="143" h="80" extrusionOk="0">
                  <a:moveTo>
                    <a:pt x="120" y="1"/>
                  </a:moveTo>
                  <a:cubicBezTo>
                    <a:pt x="94" y="16"/>
                    <a:pt x="87" y="54"/>
                    <a:pt x="49" y="57"/>
                  </a:cubicBezTo>
                  <a:cubicBezTo>
                    <a:pt x="38" y="76"/>
                    <a:pt x="19" y="73"/>
                    <a:pt x="0" y="76"/>
                  </a:cubicBezTo>
                  <a:cubicBezTo>
                    <a:pt x="8" y="76"/>
                    <a:pt x="16" y="80"/>
                    <a:pt x="23" y="80"/>
                  </a:cubicBezTo>
                  <a:cubicBezTo>
                    <a:pt x="64" y="80"/>
                    <a:pt x="123" y="57"/>
                    <a:pt x="139" y="31"/>
                  </a:cubicBezTo>
                  <a:cubicBezTo>
                    <a:pt x="142" y="20"/>
                    <a:pt x="135" y="9"/>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0" name="Google Shape;48670;p44"/>
            <p:cNvSpPr/>
            <p:nvPr/>
          </p:nvSpPr>
          <p:spPr>
            <a:xfrm>
              <a:off x="-5471859" y="-1918500"/>
              <a:ext cx="4154" cy="2674"/>
            </a:xfrm>
            <a:custGeom>
              <a:avLst/>
              <a:gdLst/>
              <a:ahLst/>
              <a:cxnLst/>
              <a:rect l="l" t="t" r="r" b="b"/>
              <a:pathLst>
                <a:path w="87" h="56" extrusionOk="0">
                  <a:moveTo>
                    <a:pt x="38" y="0"/>
                  </a:moveTo>
                  <a:cubicBezTo>
                    <a:pt x="31" y="0"/>
                    <a:pt x="23" y="4"/>
                    <a:pt x="12" y="11"/>
                  </a:cubicBezTo>
                  <a:cubicBezTo>
                    <a:pt x="0" y="19"/>
                    <a:pt x="0" y="33"/>
                    <a:pt x="12" y="45"/>
                  </a:cubicBezTo>
                  <a:cubicBezTo>
                    <a:pt x="19" y="52"/>
                    <a:pt x="26" y="56"/>
                    <a:pt x="34" y="56"/>
                  </a:cubicBezTo>
                  <a:cubicBezTo>
                    <a:pt x="53" y="56"/>
                    <a:pt x="67" y="33"/>
                    <a:pt x="86" y="30"/>
                  </a:cubicBezTo>
                  <a:cubicBezTo>
                    <a:pt x="71" y="19"/>
                    <a:pt x="57"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1" name="Google Shape;48671;p44"/>
            <p:cNvSpPr/>
            <p:nvPr/>
          </p:nvSpPr>
          <p:spPr>
            <a:xfrm>
              <a:off x="-5491676" y="-1924230"/>
              <a:ext cx="4154" cy="7163"/>
            </a:xfrm>
            <a:custGeom>
              <a:avLst/>
              <a:gdLst/>
              <a:ahLst/>
              <a:cxnLst/>
              <a:rect l="l" t="t" r="r" b="b"/>
              <a:pathLst>
                <a:path w="87" h="150" extrusionOk="0">
                  <a:moveTo>
                    <a:pt x="87" y="1"/>
                  </a:moveTo>
                  <a:lnTo>
                    <a:pt x="87" y="1"/>
                  </a:lnTo>
                  <a:cubicBezTo>
                    <a:pt x="11" y="19"/>
                    <a:pt x="1" y="41"/>
                    <a:pt x="1" y="150"/>
                  </a:cubicBezTo>
                  <a:cubicBezTo>
                    <a:pt x="30" y="124"/>
                    <a:pt x="11" y="79"/>
                    <a:pt x="42" y="49"/>
                  </a:cubicBezTo>
                  <a:cubicBezTo>
                    <a:pt x="46" y="27"/>
                    <a:pt x="75" y="23"/>
                    <a:pt x="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2" name="Google Shape;48672;p44"/>
            <p:cNvSpPr/>
            <p:nvPr/>
          </p:nvSpPr>
          <p:spPr>
            <a:xfrm>
              <a:off x="-5488476" y="-1917784"/>
              <a:ext cx="4679" cy="3438"/>
            </a:xfrm>
            <a:custGeom>
              <a:avLst/>
              <a:gdLst/>
              <a:ahLst/>
              <a:cxnLst/>
              <a:rect l="l" t="t" r="r" b="b"/>
              <a:pathLst>
                <a:path w="98" h="72" extrusionOk="0">
                  <a:moveTo>
                    <a:pt x="42" y="0"/>
                  </a:moveTo>
                  <a:cubicBezTo>
                    <a:pt x="27" y="15"/>
                    <a:pt x="27" y="41"/>
                    <a:pt x="5" y="41"/>
                  </a:cubicBezTo>
                  <a:lnTo>
                    <a:pt x="1" y="41"/>
                  </a:lnTo>
                  <a:lnTo>
                    <a:pt x="1" y="60"/>
                  </a:lnTo>
                  <a:cubicBezTo>
                    <a:pt x="8" y="68"/>
                    <a:pt x="15" y="71"/>
                    <a:pt x="27" y="71"/>
                  </a:cubicBezTo>
                  <a:lnTo>
                    <a:pt x="49" y="71"/>
                  </a:lnTo>
                  <a:cubicBezTo>
                    <a:pt x="68" y="68"/>
                    <a:pt x="87" y="71"/>
                    <a:pt x="98" y="52"/>
                  </a:cubicBezTo>
                  <a:lnTo>
                    <a:pt x="83" y="52"/>
                  </a:lnTo>
                  <a:cubicBezTo>
                    <a:pt x="53" y="52"/>
                    <a:pt x="42" y="34"/>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3" name="Google Shape;48673;p44"/>
            <p:cNvSpPr/>
            <p:nvPr/>
          </p:nvSpPr>
          <p:spPr>
            <a:xfrm>
              <a:off x="-5477733" y="-1937457"/>
              <a:ext cx="5921" cy="2578"/>
            </a:xfrm>
            <a:custGeom>
              <a:avLst/>
              <a:gdLst/>
              <a:ahLst/>
              <a:cxnLst/>
              <a:rect l="l" t="t" r="r" b="b"/>
              <a:pathLst>
                <a:path w="124" h="54" extrusionOk="0">
                  <a:moveTo>
                    <a:pt x="75" y="1"/>
                  </a:moveTo>
                  <a:cubicBezTo>
                    <a:pt x="45" y="1"/>
                    <a:pt x="23" y="23"/>
                    <a:pt x="0" y="54"/>
                  </a:cubicBezTo>
                  <a:lnTo>
                    <a:pt x="15" y="54"/>
                  </a:lnTo>
                  <a:cubicBezTo>
                    <a:pt x="45" y="35"/>
                    <a:pt x="75" y="16"/>
                    <a:pt x="112" y="16"/>
                  </a:cubicBezTo>
                  <a:lnTo>
                    <a:pt x="123" y="16"/>
                  </a:lnTo>
                  <a:cubicBezTo>
                    <a:pt x="104" y="4"/>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4" name="Google Shape;48674;p44"/>
            <p:cNvSpPr/>
            <p:nvPr/>
          </p:nvSpPr>
          <p:spPr>
            <a:xfrm>
              <a:off x="-5492058" y="-1917115"/>
              <a:ext cx="3629" cy="2578"/>
            </a:xfrm>
            <a:custGeom>
              <a:avLst/>
              <a:gdLst/>
              <a:ahLst/>
              <a:cxnLst/>
              <a:rect l="l" t="t" r="r" b="b"/>
              <a:pathLst>
                <a:path w="76" h="54" extrusionOk="0">
                  <a:moveTo>
                    <a:pt x="9" y="1"/>
                  </a:moveTo>
                  <a:lnTo>
                    <a:pt x="9" y="1"/>
                  </a:lnTo>
                  <a:cubicBezTo>
                    <a:pt x="1" y="38"/>
                    <a:pt x="1" y="54"/>
                    <a:pt x="28" y="54"/>
                  </a:cubicBezTo>
                  <a:cubicBezTo>
                    <a:pt x="38" y="54"/>
                    <a:pt x="54" y="49"/>
                    <a:pt x="76" y="46"/>
                  </a:cubicBezTo>
                  <a:lnTo>
                    <a:pt x="76" y="27"/>
                  </a:lnTo>
                  <a:cubicBezTo>
                    <a:pt x="68" y="23"/>
                    <a:pt x="61" y="23"/>
                    <a:pt x="54" y="23"/>
                  </a:cubicBezTo>
                  <a:lnTo>
                    <a:pt x="42" y="23"/>
                  </a:lnTo>
                  <a:cubicBezTo>
                    <a:pt x="28" y="23"/>
                    <a:pt x="16" y="20"/>
                    <a:pt x="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5" name="Google Shape;48675;p44"/>
            <p:cNvSpPr/>
            <p:nvPr/>
          </p:nvSpPr>
          <p:spPr>
            <a:xfrm>
              <a:off x="-5300150" y="-2114657"/>
              <a:ext cx="22156" cy="27695"/>
            </a:xfrm>
            <a:custGeom>
              <a:avLst/>
              <a:gdLst/>
              <a:ahLst/>
              <a:cxnLst/>
              <a:rect l="l" t="t" r="r" b="b"/>
              <a:pathLst>
                <a:path w="464" h="580" extrusionOk="0">
                  <a:moveTo>
                    <a:pt x="337" y="0"/>
                  </a:moveTo>
                  <a:cubicBezTo>
                    <a:pt x="329" y="0"/>
                    <a:pt x="318" y="4"/>
                    <a:pt x="310" y="7"/>
                  </a:cubicBezTo>
                  <a:cubicBezTo>
                    <a:pt x="300" y="11"/>
                    <a:pt x="296" y="26"/>
                    <a:pt x="284" y="26"/>
                  </a:cubicBezTo>
                  <a:cubicBezTo>
                    <a:pt x="281" y="26"/>
                    <a:pt x="277" y="23"/>
                    <a:pt x="270" y="19"/>
                  </a:cubicBezTo>
                  <a:cubicBezTo>
                    <a:pt x="262" y="14"/>
                    <a:pt x="255" y="11"/>
                    <a:pt x="248" y="11"/>
                  </a:cubicBezTo>
                  <a:cubicBezTo>
                    <a:pt x="239" y="11"/>
                    <a:pt x="232" y="19"/>
                    <a:pt x="221" y="33"/>
                  </a:cubicBezTo>
                  <a:cubicBezTo>
                    <a:pt x="206" y="59"/>
                    <a:pt x="176" y="67"/>
                    <a:pt x="153" y="82"/>
                  </a:cubicBezTo>
                  <a:cubicBezTo>
                    <a:pt x="120" y="104"/>
                    <a:pt x="94" y="127"/>
                    <a:pt x="94" y="168"/>
                  </a:cubicBezTo>
                  <a:cubicBezTo>
                    <a:pt x="94" y="198"/>
                    <a:pt x="79" y="216"/>
                    <a:pt x="56" y="235"/>
                  </a:cubicBezTo>
                  <a:cubicBezTo>
                    <a:pt x="1" y="276"/>
                    <a:pt x="1" y="280"/>
                    <a:pt x="53" y="321"/>
                  </a:cubicBezTo>
                  <a:cubicBezTo>
                    <a:pt x="113" y="370"/>
                    <a:pt x="172" y="415"/>
                    <a:pt x="213" y="482"/>
                  </a:cubicBezTo>
                  <a:cubicBezTo>
                    <a:pt x="236" y="516"/>
                    <a:pt x="262" y="553"/>
                    <a:pt x="288" y="575"/>
                  </a:cubicBezTo>
                  <a:cubicBezTo>
                    <a:pt x="296" y="580"/>
                    <a:pt x="300" y="580"/>
                    <a:pt x="303" y="580"/>
                  </a:cubicBezTo>
                  <a:cubicBezTo>
                    <a:pt x="329" y="580"/>
                    <a:pt x="360" y="538"/>
                    <a:pt x="389" y="523"/>
                  </a:cubicBezTo>
                  <a:lnTo>
                    <a:pt x="405" y="523"/>
                  </a:lnTo>
                  <a:cubicBezTo>
                    <a:pt x="441" y="523"/>
                    <a:pt x="453" y="497"/>
                    <a:pt x="453" y="467"/>
                  </a:cubicBezTo>
                  <a:lnTo>
                    <a:pt x="453" y="467"/>
                  </a:lnTo>
                  <a:cubicBezTo>
                    <a:pt x="415" y="475"/>
                    <a:pt x="378" y="497"/>
                    <a:pt x="352" y="512"/>
                  </a:cubicBezTo>
                  <a:cubicBezTo>
                    <a:pt x="333" y="523"/>
                    <a:pt x="322" y="527"/>
                    <a:pt x="315" y="527"/>
                  </a:cubicBezTo>
                  <a:cubicBezTo>
                    <a:pt x="296" y="527"/>
                    <a:pt x="288" y="512"/>
                    <a:pt x="281" y="490"/>
                  </a:cubicBezTo>
                  <a:cubicBezTo>
                    <a:pt x="262" y="441"/>
                    <a:pt x="213" y="418"/>
                    <a:pt x="191" y="378"/>
                  </a:cubicBezTo>
                  <a:cubicBezTo>
                    <a:pt x="101" y="337"/>
                    <a:pt x="79" y="280"/>
                    <a:pt x="117" y="190"/>
                  </a:cubicBezTo>
                  <a:cubicBezTo>
                    <a:pt x="117" y="138"/>
                    <a:pt x="150" y="109"/>
                    <a:pt x="191" y="90"/>
                  </a:cubicBezTo>
                  <a:cubicBezTo>
                    <a:pt x="217" y="78"/>
                    <a:pt x="239" y="67"/>
                    <a:pt x="255" y="45"/>
                  </a:cubicBezTo>
                  <a:cubicBezTo>
                    <a:pt x="274" y="59"/>
                    <a:pt x="281" y="93"/>
                    <a:pt x="307" y="93"/>
                  </a:cubicBezTo>
                  <a:lnTo>
                    <a:pt x="318" y="93"/>
                  </a:lnTo>
                  <a:cubicBezTo>
                    <a:pt x="326" y="93"/>
                    <a:pt x="329" y="90"/>
                    <a:pt x="333" y="90"/>
                  </a:cubicBezTo>
                  <a:cubicBezTo>
                    <a:pt x="360" y="90"/>
                    <a:pt x="352" y="127"/>
                    <a:pt x="367" y="138"/>
                  </a:cubicBezTo>
                  <a:cubicBezTo>
                    <a:pt x="378" y="131"/>
                    <a:pt x="386" y="127"/>
                    <a:pt x="396" y="127"/>
                  </a:cubicBezTo>
                  <a:cubicBezTo>
                    <a:pt x="412" y="127"/>
                    <a:pt x="423" y="142"/>
                    <a:pt x="419" y="164"/>
                  </a:cubicBezTo>
                  <a:cubicBezTo>
                    <a:pt x="419" y="187"/>
                    <a:pt x="415" y="209"/>
                    <a:pt x="419" y="228"/>
                  </a:cubicBezTo>
                  <a:lnTo>
                    <a:pt x="423" y="235"/>
                  </a:lnTo>
                  <a:lnTo>
                    <a:pt x="423" y="243"/>
                  </a:lnTo>
                  <a:lnTo>
                    <a:pt x="427" y="243"/>
                  </a:lnTo>
                  <a:cubicBezTo>
                    <a:pt x="449" y="243"/>
                    <a:pt x="453" y="221"/>
                    <a:pt x="464" y="213"/>
                  </a:cubicBezTo>
                  <a:cubicBezTo>
                    <a:pt x="434" y="153"/>
                    <a:pt x="438" y="75"/>
                    <a:pt x="355" y="49"/>
                  </a:cubicBezTo>
                  <a:cubicBezTo>
                    <a:pt x="352" y="45"/>
                    <a:pt x="348" y="37"/>
                    <a:pt x="348" y="26"/>
                  </a:cubicBezTo>
                  <a:cubicBezTo>
                    <a:pt x="352" y="4"/>
                    <a:pt x="344" y="0"/>
                    <a:pt x="3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6" name="Google Shape;48676;p44"/>
            <p:cNvSpPr/>
            <p:nvPr/>
          </p:nvSpPr>
          <p:spPr>
            <a:xfrm>
              <a:off x="-5291030" y="-2104534"/>
              <a:ext cx="14850" cy="15041"/>
            </a:xfrm>
            <a:custGeom>
              <a:avLst/>
              <a:gdLst/>
              <a:ahLst/>
              <a:cxnLst/>
              <a:rect l="l" t="t" r="r" b="b"/>
              <a:pathLst>
                <a:path w="311" h="315" extrusionOk="0">
                  <a:moveTo>
                    <a:pt x="273" y="1"/>
                  </a:moveTo>
                  <a:cubicBezTo>
                    <a:pt x="262" y="9"/>
                    <a:pt x="258" y="31"/>
                    <a:pt x="236" y="31"/>
                  </a:cubicBezTo>
                  <a:lnTo>
                    <a:pt x="232" y="31"/>
                  </a:lnTo>
                  <a:lnTo>
                    <a:pt x="232" y="64"/>
                  </a:lnTo>
                  <a:cubicBezTo>
                    <a:pt x="243" y="90"/>
                    <a:pt x="307" y="106"/>
                    <a:pt x="243" y="139"/>
                  </a:cubicBezTo>
                  <a:cubicBezTo>
                    <a:pt x="232" y="147"/>
                    <a:pt x="228" y="166"/>
                    <a:pt x="236" y="184"/>
                  </a:cubicBezTo>
                  <a:cubicBezTo>
                    <a:pt x="247" y="203"/>
                    <a:pt x="247" y="221"/>
                    <a:pt x="221" y="221"/>
                  </a:cubicBezTo>
                  <a:lnTo>
                    <a:pt x="217" y="221"/>
                  </a:lnTo>
                  <a:cubicBezTo>
                    <a:pt x="195" y="221"/>
                    <a:pt x="202" y="203"/>
                    <a:pt x="205" y="188"/>
                  </a:cubicBezTo>
                  <a:cubicBezTo>
                    <a:pt x="205" y="184"/>
                    <a:pt x="209" y="177"/>
                    <a:pt x="209" y="173"/>
                  </a:cubicBezTo>
                  <a:cubicBezTo>
                    <a:pt x="205" y="154"/>
                    <a:pt x="198" y="139"/>
                    <a:pt x="179" y="139"/>
                  </a:cubicBezTo>
                  <a:lnTo>
                    <a:pt x="176" y="139"/>
                  </a:lnTo>
                  <a:cubicBezTo>
                    <a:pt x="157" y="139"/>
                    <a:pt x="161" y="161"/>
                    <a:pt x="157" y="173"/>
                  </a:cubicBezTo>
                  <a:cubicBezTo>
                    <a:pt x="153" y="184"/>
                    <a:pt x="153" y="199"/>
                    <a:pt x="153" y="211"/>
                  </a:cubicBezTo>
                  <a:lnTo>
                    <a:pt x="146" y="211"/>
                  </a:lnTo>
                  <a:cubicBezTo>
                    <a:pt x="131" y="211"/>
                    <a:pt x="131" y="188"/>
                    <a:pt x="116" y="188"/>
                  </a:cubicBezTo>
                  <a:lnTo>
                    <a:pt x="97" y="188"/>
                  </a:lnTo>
                  <a:cubicBezTo>
                    <a:pt x="71" y="188"/>
                    <a:pt x="75" y="161"/>
                    <a:pt x="79" y="139"/>
                  </a:cubicBezTo>
                  <a:cubicBezTo>
                    <a:pt x="64" y="132"/>
                    <a:pt x="41" y="132"/>
                    <a:pt x="30" y="113"/>
                  </a:cubicBezTo>
                  <a:cubicBezTo>
                    <a:pt x="7" y="125"/>
                    <a:pt x="22" y="154"/>
                    <a:pt x="0" y="166"/>
                  </a:cubicBezTo>
                  <a:cubicBezTo>
                    <a:pt x="22" y="206"/>
                    <a:pt x="71" y="229"/>
                    <a:pt x="90" y="278"/>
                  </a:cubicBezTo>
                  <a:cubicBezTo>
                    <a:pt x="97" y="300"/>
                    <a:pt x="105" y="315"/>
                    <a:pt x="124" y="315"/>
                  </a:cubicBezTo>
                  <a:cubicBezTo>
                    <a:pt x="131" y="315"/>
                    <a:pt x="142" y="311"/>
                    <a:pt x="161" y="300"/>
                  </a:cubicBezTo>
                  <a:cubicBezTo>
                    <a:pt x="187" y="285"/>
                    <a:pt x="224" y="263"/>
                    <a:pt x="262" y="255"/>
                  </a:cubicBezTo>
                  <a:cubicBezTo>
                    <a:pt x="276" y="247"/>
                    <a:pt x="288" y="237"/>
                    <a:pt x="295" y="221"/>
                  </a:cubicBezTo>
                  <a:cubicBezTo>
                    <a:pt x="281" y="173"/>
                    <a:pt x="292" y="125"/>
                    <a:pt x="303" y="80"/>
                  </a:cubicBezTo>
                  <a:cubicBezTo>
                    <a:pt x="310" y="42"/>
                    <a:pt x="292" y="23"/>
                    <a:pt x="2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7" name="Google Shape;48677;p44"/>
            <p:cNvSpPr/>
            <p:nvPr/>
          </p:nvSpPr>
          <p:spPr>
            <a:xfrm>
              <a:off x="-5278042" y="-2104534"/>
              <a:ext cx="6160" cy="10601"/>
            </a:xfrm>
            <a:custGeom>
              <a:avLst/>
              <a:gdLst/>
              <a:ahLst/>
              <a:cxnLst/>
              <a:rect l="l" t="t" r="r" b="b"/>
              <a:pathLst>
                <a:path w="129" h="222" extrusionOk="0">
                  <a:moveTo>
                    <a:pt x="1" y="1"/>
                  </a:moveTo>
                  <a:lnTo>
                    <a:pt x="1" y="1"/>
                  </a:lnTo>
                  <a:cubicBezTo>
                    <a:pt x="20" y="23"/>
                    <a:pt x="38" y="42"/>
                    <a:pt x="31" y="80"/>
                  </a:cubicBezTo>
                  <a:cubicBezTo>
                    <a:pt x="20" y="125"/>
                    <a:pt x="9" y="173"/>
                    <a:pt x="23" y="221"/>
                  </a:cubicBezTo>
                  <a:cubicBezTo>
                    <a:pt x="54" y="214"/>
                    <a:pt x="68" y="188"/>
                    <a:pt x="80" y="161"/>
                  </a:cubicBezTo>
                  <a:cubicBezTo>
                    <a:pt x="128" y="72"/>
                    <a:pt x="94" y="9"/>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8" name="Google Shape;48678;p44"/>
            <p:cNvSpPr/>
            <p:nvPr/>
          </p:nvSpPr>
          <p:spPr>
            <a:xfrm>
              <a:off x="-5344606" y="-2077937"/>
              <a:ext cx="7401" cy="12558"/>
            </a:xfrm>
            <a:custGeom>
              <a:avLst/>
              <a:gdLst/>
              <a:ahLst/>
              <a:cxnLst/>
              <a:rect l="l" t="t" r="r" b="b"/>
              <a:pathLst>
                <a:path w="155" h="263" extrusionOk="0">
                  <a:moveTo>
                    <a:pt x="45" y="8"/>
                  </a:moveTo>
                  <a:cubicBezTo>
                    <a:pt x="38" y="8"/>
                    <a:pt x="30" y="16"/>
                    <a:pt x="27" y="27"/>
                  </a:cubicBezTo>
                  <a:cubicBezTo>
                    <a:pt x="12" y="106"/>
                    <a:pt x="1" y="187"/>
                    <a:pt x="42" y="263"/>
                  </a:cubicBezTo>
                  <a:cubicBezTo>
                    <a:pt x="45" y="203"/>
                    <a:pt x="49" y="147"/>
                    <a:pt x="53" y="87"/>
                  </a:cubicBezTo>
                  <a:cubicBezTo>
                    <a:pt x="53" y="75"/>
                    <a:pt x="57" y="68"/>
                    <a:pt x="61" y="68"/>
                  </a:cubicBezTo>
                  <a:cubicBezTo>
                    <a:pt x="68" y="68"/>
                    <a:pt x="75" y="72"/>
                    <a:pt x="90" y="83"/>
                  </a:cubicBezTo>
                  <a:cubicBezTo>
                    <a:pt x="106" y="61"/>
                    <a:pt x="135" y="65"/>
                    <a:pt x="154" y="46"/>
                  </a:cubicBezTo>
                  <a:cubicBezTo>
                    <a:pt x="132" y="1"/>
                    <a:pt x="83" y="23"/>
                    <a:pt x="49"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9" name="Google Shape;48679;p44"/>
            <p:cNvSpPr/>
            <p:nvPr/>
          </p:nvSpPr>
          <p:spPr>
            <a:xfrm>
              <a:off x="-5340308" y="-2071157"/>
              <a:ext cx="7688" cy="5062"/>
            </a:xfrm>
            <a:custGeom>
              <a:avLst/>
              <a:gdLst/>
              <a:ahLst/>
              <a:cxnLst/>
              <a:rect l="l" t="t" r="r" b="b"/>
              <a:pathLst>
                <a:path w="161" h="106" extrusionOk="0">
                  <a:moveTo>
                    <a:pt x="49" y="1"/>
                  </a:moveTo>
                  <a:cubicBezTo>
                    <a:pt x="42" y="1"/>
                    <a:pt x="30" y="1"/>
                    <a:pt x="23" y="5"/>
                  </a:cubicBezTo>
                  <a:cubicBezTo>
                    <a:pt x="19" y="35"/>
                    <a:pt x="12" y="68"/>
                    <a:pt x="0" y="98"/>
                  </a:cubicBezTo>
                  <a:cubicBezTo>
                    <a:pt x="7" y="102"/>
                    <a:pt x="16" y="106"/>
                    <a:pt x="23" y="106"/>
                  </a:cubicBezTo>
                  <a:cubicBezTo>
                    <a:pt x="30" y="106"/>
                    <a:pt x="38" y="102"/>
                    <a:pt x="45" y="98"/>
                  </a:cubicBezTo>
                  <a:cubicBezTo>
                    <a:pt x="64" y="95"/>
                    <a:pt x="79" y="90"/>
                    <a:pt x="94" y="90"/>
                  </a:cubicBezTo>
                  <a:cubicBezTo>
                    <a:pt x="94" y="90"/>
                    <a:pt x="97" y="95"/>
                    <a:pt x="102" y="95"/>
                  </a:cubicBezTo>
                  <a:lnTo>
                    <a:pt x="112" y="95"/>
                  </a:lnTo>
                  <a:cubicBezTo>
                    <a:pt x="161" y="95"/>
                    <a:pt x="150" y="61"/>
                    <a:pt x="135" y="28"/>
                  </a:cubicBezTo>
                  <a:lnTo>
                    <a:pt x="120" y="28"/>
                  </a:lnTo>
                  <a:cubicBezTo>
                    <a:pt x="97" y="12"/>
                    <a:pt x="75"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0" name="Google Shape;48680;p44"/>
            <p:cNvSpPr/>
            <p:nvPr/>
          </p:nvSpPr>
          <p:spPr>
            <a:xfrm>
              <a:off x="-5342648" y="-2074690"/>
              <a:ext cx="3772" cy="9502"/>
            </a:xfrm>
            <a:custGeom>
              <a:avLst/>
              <a:gdLst/>
              <a:ahLst/>
              <a:cxnLst/>
              <a:rect l="l" t="t" r="r" b="b"/>
              <a:pathLst>
                <a:path w="79" h="199" extrusionOk="0">
                  <a:moveTo>
                    <a:pt x="20" y="0"/>
                  </a:moveTo>
                  <a:cubicBezTo>
                    <a:pt x="16" y="0"/>
                    <a:pt x="12" y="7"/>
                    <a:pt x="12" y="19"/>
                  </a:cubicBezTo>
                  <a:cubicBezTo>
                    <a:pt x="8" y="79"/>
                    <a:pt x="4" y="135"/>
                    <a:pt x="1" y="195"/>
                  </a:cubicBezTo>
                  <a:cubicBezTo>
                    <a:pt x="8" y="198"/>
                    <a:pt x="12" y="198"/>
                    <a:pt x="16" y="198"/>
                  </a:cubicBezTo>
                  <a:cubicBezTo>
                    <a:pt x="30" y="198"/>
                    <a:pt x="42" y="187"/>
                    <a:pt x="49" y="172"/>
                  </a:cubicBezTo>
                  <a:cubicBezTo>
                    <a:pt x="61" y="142"/>
                    <a:pt x="68" y="109"/>
                    <a:pt x="72" y="79"/>
                  </a:cubicBezTo>
                  <a:cubicBezTo>
                    <a:pt x="68" y="57"/>
                    <a:pt x="79" y="30"/>
                    <a:pt x="49" y="15"/>
                  </a:cubicBezTo>
                  <a:cubicBezTo>
                    <a:pt x="34" y="4"/>
                    <a:pt x="27" y="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1" name="Google Shape;48681;p44"/>
            <p:cNvSpPr/>
            <p:nvPr/>
          </p:nvSpPr>
          <p:spPr>
            <a:xfrm>
              <a:off x="-5338159" y="-2069867"/>
              <a:ext cx="6781" cy="4488"/>
            </a:xfrm>
            <a:custGeom>
              <a:avLst/>
              <a:gdLst/>
              <a:ahLst/>
              <a:cxnLst/>
              <a:rect l="l" t="t" r="r" b="b"/>
              <a:pathLst>
                <a:path w="142" h="94" extrusionOk="0">
                  <a:moveTo>
                    <a:pt x="90" y="1"/>
                  </a:moveTo>
                  <a:lnTo>
                    <a:pt x="90" y="1"/>
                  </a:lnTo>
                  <a:cubicBezTo>
                    <a:pt x="105" y="34"/>
                    <a:pt x="116" y="68"/>
                    <a:pt x="67" y="68"/>
                  </a:cubicBezTo>
                  <a:lnTo>
                    <a:pt x="57" y="68"/>
                  </a:lnTo>
                  <a:cubicBezTo>
                    <a:pt x="52" y="68"/>
                    <a:pt x="49" y="63"/>
                    <a:pt x="49" y="63"/>
                  </a:cubicBezTo>
                  <a:cubicBezTo>
                    <a:pt x="34" y="63"/>
                    <a:pt x="19" y="68"/>
                    <a:pt x="0" y="71"/>
                  </a:cubicBezTo>
                  <a:cubicBezTo>
                    <a:pt x="12" y="82"/>
                    <a:pt x="23" y="86"/>
                    <a:pt x="34" y="86"/>
                  </a:cubicBezTo>
                  <a:cubicBezTo>
                    <a:pt x="38" y="86"/>
                    <a:pt x="41" y="82"/>
                    <a:pt x="45" y="82"/>
                  </a:cubicBezTo>
                  <a:lnTo>
                    <a:pt x="60" y="82"/>
                  </a:lnTo>
                  <a:cubicBezTo>
                    <a:pt x="64" y="82"/>
                    <a:pt x="71" y="82"/>
                    <a:pt x="75" y="86"/>
                  </a:cubicBezTo>
                  <a:cubicBezTo>
                    <a:pt x="86" y="90"/>
                    <a:pt x="97" y="94"/>
                    <a:pt x="105" y="94"/>
                  </a:cubicBezTo>
                  <a:cubicBezTo>
                    <a:pt x="116" y="94"/>
                    <a:pt x="124" y="90"/>
                    <a:pt x="124" y="71"/>
                  </a:cubicBezTo>
                  <a:cubicBezTo>
                    <a:pt x="128" y="45"/>
                    <a:pt x="142" y="4"/>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2" name="Google Shape;48682;p44"/>
            <p:cNvSpPr/>
            <p:nvPr/>
          </p:nvSpPr>
          <p:spPr>
            <a:xfrm>
              <a:off x="-5351004" y="-2060795"/>
              <a:ext cx="3390" cy="3104"/>
            </a:xfrm>
            <a:custGeom>
              <a:avLst/>
              <a:gdLst/>
              <a:ahLst/>
              <a:cxnLst/>
              <a:rect l="l" t="t" r="r" b="b"/>
              <a:pathLst>
                <a:path w="71" h="65" extrusionOk="0">
                  <a:moveTo>
                    <a:pt x="26" y="1"/>
                  </a:moveTo>
                  <a:cubicBezTo>
                    <a:pt x="7" y="1"/>
                    <a:pt x="0" y="12"/>
                    <a:pt x="0" y="27"/>
                  </a:cubicBezTo>
                  <a:cubicBezTo>
                    <a:pt x="0" y="49"/>
                    <a:pt x="19" y="64"/>
                    <a:pt x="38" y="64"/>
                  </a:cubicBezTo>
                  <a:cubicBezTo>
                    <a:pt x="57" y="64"/>
                    <a:pt x="64" y="46"/>
                    <a:pt x="71" y="27"/>
                  </a:cubicBezTo>
                  <a:cubicBezTo>
                    <a:pt x="67" y="4"/>
                    <a:pt x="45"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3" name="Google Shape;48683;p44"/>
            <p:cNvSpPr/>
            <p:nvPr/>
          </p:nvSpPr>
          <p:spPr>
            <a:xfrm>
              <a:off x="-5337252" y="-2075788"/>
              <a:ext cx="3390" cy="5969"/>
            </a:xfrm>
            <a:custGeom>
              <a:avLst/>
              <a:gdLst/>
              <a:ahLst/>
              <a:cxnLst/>
              <a:rect l="l" t="t" r="r" b="b"/>
              <a:pathLst>
                <a:path w="71" h="125" extrusionOk="0">
                  <a:moveTo>
                    <a:pt x="0" y="1"/>
                  </a:moveTo>
                  <a:lnTo>
                    <a:pt x="0" y="1"/>
                  </a:lnTo>
                  <a:cubicBezTo>
                    <a:pt x="19" y="42"/>
                    <a:pt x="56" y="75"/>
                    <a:pt x="56" y="125"/>
                  </a:cubicBezTo>
                  <a:lnTo>
                    <a:pt x="71" y="125"/>
                  </a:lnTo>
                  <a:cubicBezTo>
                    <a:pt x="71" y="68"/>
                    <a:pt x="64" y="20"/>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4" name="Google Shape;48684;p44"/>
            <p:cNvSpPr/>
            <p:nvPr/>
          </p:nvSpPr>
          <p:spPr>
            <a:xfrm>
              <a:off x="-5361748" y="-2003447"/>
              <a:ext cx="22729" cy="21440"/>
            </a:xfrm>
            <a:custGeom>
              <a:avLst/>
              <a:gdLst/>
              <a:ahLst/>
              <a:cxnLst/>
              <a:rect l="l" t="t" r="r" b="b"/>
              <a:pathLst>
                <a:path w="476" h="449" extrusionOk="0">
                  <a:moveTo>
                    <a:pt x="161" y="0"/>
                  </a:moveTo>
                  <a:cubicBezTo>
                    <a:pt x="142" y="0"/>
                    <a:pt x="132" y="4"/>
                    <a:pt x="128" y="18"/>
                  </a:cubicBezTo>
                  <a:cubicBezTo>
                    <a:pt x="125" y="49"/>
                    <a:pt x="113" y="59"/>
                    <a:pt x="94" y="59"/>
                  </a:cubicBezTo>
                  <a:cubicBezTo>
                    <a:pt x="83" y="59"/>
                    <a:pt x="75" y="59"/>
                    <a:pt x="61" y="52"/>
                  </a:cubicBezTo>
                  <a:lnTo>
                    <a:pt x="46" y="52"/>
                  </a:lnTo>
                  <a:cubicBezTo>
                    <a:pt x="30" y="52"/>
                    <a:pt x="20" y="56"/>
                    <a:pt x="12" y="71"/>
                  </a:cubicBezTo>
                  <a:cubicBezTo>
                    <a:pt x="30" y="71"/>
                    <a:pt x="57" y="71"/>
                    <a:pt x="53" y="93"/>
                  </a:cubicBezTo>
                  <a:cubicBezTo>
                    <a:pt x="49" y="119"/>
                    <a:pt x="23" y="116"/>
                    <a:pt x="1" y="119"/>
                  </a:cubicBezTo>
                  <a:cubicBezTo>
                    <a:pt x="8" y="135"/>
                    <a:pt x="23" y="149"/>
                    <a:pt x="20" y="161"/>
                  </a:cubicBezTo>
                  <a:cubicBezTo>
                    <a:pt x="1" y="239"/>
                    <a:pt x="61" y="265"/>
                    <a:pt x="109" y="302"/>
                  </a:cubicBezTo>
                  <a:cubicBezTo>
                    <a:pt x="109" y="299"/>
                    <a:pt x="109" y="299"/>
                    <a:pt x="113" y="299"/>
                  </a:cubicBezTo>
                  <a:cubicBezTo>
                    <a:pt x="109" y="295"/>
                    <a:pt x="109" y="292"/>
                    <a:pt x="109" y="287"/>
                  </a:cubicBezTo>
                  <a:cubicBezTo>
                    <a:pt x="68" y="242"/>
                    <a:pt x="98" y="183"/>
                    <a:pt x="75" y="138"/>
                  </a:cubicBezTo>
                  <a:cubicBezTo>
                    <a:pt x="72" y="127"/>
                    <a:pt x="83" y="116"/>
                    <a:pt x="90" y="116"/>
                  </a:cubicBezTo>
                  <a:cubicBezTo>
                    <a:pt x="98" y="119"/>
                    <a:pt x="102" y="119"/>
                    <a:pt x="106" y="119"/>
                  </a:cubicBezTo>
                  <a:cubicBezTo>
                    <a:pt x="132" y="119"/>
                    <a:pt x="125" y="82"/>
                    <a:pt x="142" y="78"/>
                  </a:cubicBezTo>
                  <a:cubicBezTo>
                    <a:pt x="151" y="78"/>
                    <a:pt x="161" y="75"/>
                    <a:pt x="173" y="75"/>
                  </a:cubicBezTo>
                  <a:cubicBezTo>
                    <a:pt x="184" y="71"/>
                    <a:pt x="195" y="63"/>
                    <a:pt x="203" y="56"/>
                  </a:cubicBezTo>
                  <a:cubicBezTo>
                    <a:pt x="210" y="59"/>
                    <a:pt x="214" y="59"/>
                    <a:pt x="221" y="59"/>
                  </a:cubicBezTo>
                  <a:cubicBezTo>
                    <a:pt x="229" y="59"/>
                    <a:pt x="237" y="59"/>
                    <a:pt x="244" y="56"/>
                  </a:cubicBezTo>
                  <a:lnTo>
                    <a:pt x="263" y="56"/>
                  </a:lnTo>
                  <a:cubicBezTo>
                    <a:pt x="282" y="56"/>
                    <a:pt x="296" y="63"/>
                    <a:pt x="304" y="93"/>
                  </a:cubicBezTo>
                  <a:cubicBezTo>
                    <a:pt x="360" y="123"/>
                    <a:pt x="408" y="161"/>
                    <a:pt x="427" y="228"/>
                  </a:cubicBezTo>
                  <a:cubicBezTo>
                    <a:pt x="439" y="261"/>
                    <a:pt x="416" y="269"/>
                    <a:pt x="397" y="280"/>
                  </a:cubicBezTo>
                  <a:cubicBezTo>
                    <a:pt x="397" y="318"/>
                    <a:pt x="378" y="351"/>
                    <a:pt x="356" y="377"/>
                  </a:cubicBezTo>
                  <a:cubicBezTo>
                    <a:pt x="318" y="407"/>
                    <a:pt x="289" y="422"/>
                    <a:pt x="259" y="422"/>
                  </a:cubicBezTo>
                  <a:cubicBezTo>
                    <a:pt x="225" y="422"/>
                    <a:pt x="187" y="404"/>
                    <a:pt x="132" y="363"/>
                  </a:cubicBezTo>
                  <a:lnTo>
                    <a:pt x="132" y="363"/>
                  </a:lnTo>
                  <a:cubicBezTo>
                    <a:pt x="158" y="415"/>
                    <a:pt x="206" y="449"/>
                    <a:pt x="259" y="449"/>
                  </a:cubicBezTo>
                  <a:cubicBezTo>
                    <a:pt x="282" y="449"/>
                    <a:pt x="308" y="441"/>
                    <a:pt x="326" y="430"/>
                  </a:cubicBezTo>
                  <a:cubicBezTo>
                    <a:pt x="337" y="422"/>
                    <a:pt x="349" y="415"/>
                    <a:pt x="360" y="415"/>
                  </a:cubicBezTo>
                  <a:lnTo>
                    <a:pt x="375" y="415"/>
                  </a:lnTo>
                  <a:cubicBezTo>
                    <a:pt x="401" y="415"/>
                    <a:pt x="404" y="396"/>
                    <a:pt x="401" y="373"/>
                  </a:cubicBezTo>
                  <a:cubicBezTo>
                    <a:pt x="401" y="337"/>
                    <a:pt x="404" y="299"/>
                    <a:pt x="439" y="284"/>
                  </a:cubicBezTo>
                  <a:cubicBezTo>
                    <a:pt x="468" y="269"/>
                    <a:pt x="475" y="250"/>
                    <a:pt x="472" y="220"/>
                  </a:cubicBezTo>
                  <a:cubicBezTo>
                    <a:pt x="468" y="190"/>
                    <a:pt x="456" y="168"/>
                    <a:pt x="430" y="157"/>
                  </a:cubicBezTo>
                  <a:cubicBezTo>
                    <a:pt x="404" y="145"/>
                    <a:pt x="389" y="119"/>
                    <a:pt x="371" y="101"/>
                  </a:cubicBezTo>
                  <a:cubicBezTo>
                    <a:pt x="315" y="45"/>
                    <a:pt x="247" y="4"/>
                    <a:pt x="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5" name="Google Shape;48685;p44"/>
            <p:cNvSpPr/>
            <p:nvPr/>
          </p:nvSpPr>
          <p:spPr>
            <a:xfrm>
              <a:off x="-5356543" y="-1989552"/>
              <a:ext cx="11842" cy="6255"/>
            </a:xfrm>
            <a:custGeom>
              <a:avLst/>
              <a:gdLst/>
              <a:ahLst/>
              <a:cxnLst/>
              <a:rect l="l" t="t" r="r" b="b"/>
              <a:pathLst>
                <a:path w="248" h="131" extrusionOk="0">
                  <a:moveTo>
                    <a:pt x="30" y="1"/>
                  </a:moveTo>
                  <a:cubicBezTo>
                    <a:pt x="23" y="1"/>
                    <a:pt x="11" y="4"/>
                    <a:pt x="4" y="11"/>
                  </a:cubicBezTo>
                  <a:lnTo>
                    <a:pt x="0" y="11"/>
                  </a:lnTo>
                  <a:cubicBezTo>
                    <a:pt x="4" y="30"/>
                    <a:pt x="7" y="53"/>
                    <a:pt x="23" y="72"/>
                  </a:cubicBezTo>
                  <a:cubicBezTo>
                    <a:pt x="78" y="113"/>
                    <a:pt x="116" y="131"/>
                    <a:pt x="150" y="131"/>
                  </a:cubicBezTo>
                  <a:cubicBezTo>
                    <a:pt x="180" y="131"/>
                    <a:pt x="209" y="116"/>
                    <a:pt x="247" y="86"/>
                  </a:cubicBezTo>
                  <a:lnTo>
                    <a:pt x="247" y="86"/>
                  </a:lnTo>
                  <a:cubicBezTo>
                    <a:pt x="221" y="94"/>
                    <a:pt x="206" y="98"/>
                    <a:pt x="190" y="98"/>
                  </a:cubicBezTo>
                  <a:cubicBezTo>
                    <a:pt x="161" y="98"/>
                    <a:pt x="150" y="75"/>
                    <a:pt x="112" y="1"/>
                  </a:cubicBezTo>
                  <a:cubicBezTo>
                    <a:pt x="105" y="8"/>
                    <a:pt x="94" y="11"/>
                    <a:pt x="86" y="11"/>
                  </a:cubicBezTo>
                  <a:cubicBezTo>
                    <a:pt x="78" y="11"/>
                    <a:pt x="68" y="8"/>
                    <a:pt x="60" y="8"/>
                  </a:cubicBezTo>
                  <a:cubicBezTo>
                    <a:pt x="49" y="4"/>
                    <a:pt x="38" y="1"/>
                    <a:pt x="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6" name="Google Shape;48686;p44"/>
            <p:cNvSpPr/>
            <p:nvPr/>
          </p:nvSpPr>
          <p:spPr>
            <a:xfrm>
              <a:off x="-5361891" y="-2000105"/>
              <a:ext cx="2913" cy="2388"/>
            </a:xfrm>
            <a:custGeom>
              <a:avLst/>
              <a:gdLst/>
              <a:ahLst/>
              <a:cxnLst/>
              <a:rect l="l" t="t" r="r" b="b"/>
              <a:pathLst>
                <a:path w="61" h="50" extrusionOk="0">
                  <a:moveTo>
                    <a:pt x="15" y="1"/>
                  </a:moveTo>
                  <a:cubicBezTo>
                    <a:pt x="11" y="15"/>
                    <a:pt x="0" y="31"/>
                    <a:pt x="4" y="49"/>
                  </a:cubicBezTo>
                  <a:cubicBezTo>
                    <a:pt x="26" y="46"/>
                    <a:pt x="52" y="49"/>
                    <a:pt x="56" y="23"/>
                  </a:cubicBezTo>
                  <a:cubicBezTo>
                    <a:pt x="60" y="1"/>
                    <a:pt x="33" y="1"/>
                    <a:pt x="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7" name="Google Shape;48687;p44"/>
            <p:cNvSpPr/>
            <p:nvPr/>
          </p:nvSpPr>
          <p:spPr>
            <a:xfrm>
              <a:off x="-5440440" y="-2130892"/>
              <a:ext cx="8786" cy="5157"/>
            </a:xfrm>
            <a:custGeom>
              <a:avLst/>
              <a:gdLst/>
              <a:ahLst/>
              <a:cxnLst/>
              <a:rect l="l" t="t" r="r" b="b"/>
              <a:pathLst>
                <a:path w="184" h="108" extrusionOk="0">
                  <a:moveTo>
                    <a:pt x="139" y="0"/>
                  </a:moveTo>
                  <a:cubicBezTo>
                    <a:pt x="131" y="0"/>
                    <a:pt x="124" y="4"/>
                    <a:pt x="116" y="4"/>
                  </a:cubicBezTo>
                  <a:cubicBezTo>
                    <a:pt x="98" y="7"/>
                    <a:pt x="75" y="11"/>
                    <a:pt x="56" y="11"/>
                  </a:cubicBezTo>
                  <a:cubicBezTo>
                    <a:pt x="37" y="11"/>
                    <a:pt x="19" y="11"/>
                    <a:pt x="1" y="0"/>
                  </a:cubicBezTo>
                  <a:lnTo>
                    <a:pt x="1" y="0"/>
                  </a:lnTo>
                  <a:cubicBezTo>
                    <a:pt x="4" y="11"/>
                    <a:pt x="4" y="22"/>
                    <a:pt x="4" y="30"/>
                  </a:cubicBezTo>
                  <a:cubicBezTo>
                    <a:pt x="19" y="49"/>
                    <a:pt x="72" y="49"/>
                    <a:pt x="41" y="93"/>
                  </a:cubicBezTo>
                  <a:lnTo>
                    <a:pt x="41" y="108"/>
                  </a:lnTo>
                  <a:cubicBezTo>
                    <a:pt x="63" y="101"/>
                    <a:pt x="82" y="82"/>
                    <a:pt x="105" y="82"/>
                  </a:cubicBezTo>
                  <a:cubicBezTo>
                    <a:pt x="113" y="82"/>
                    <a:pt x="120" y="85"/>
                    <a:pt x="127" y="90"/>
                  </a:cubicBezTo>
                  <a:cubicBezTo>
                    <a:pt x="135" y="93"/>
                    <a:pt x="142" y="97"/>
                    <a:pt x="150" y="97"/>
                  </a:cubicBezTo>
                  <a:cubicBezTo>
                    <a:pt x="158" y="97"/>
                    <a:pt x="165" y="93"/>
                    <a:pt x="168" y="85"/>
                  </a:cubicBezTo>
                  <a:cubicBezTo>
                    <a:pt x="184" y="59"/>
                    <a:pt x="165" y="37"/>
                    <a:pt x="158" y="14"/>
                  </a:cubicBezTo>
                  <a:cubicBezTo>
                    <a:pt x="153" y="4"/>
                    <a:pt x="146"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8" name="Google Shape;48688;p44"/>
            <p:cNvSpPr/>
            <p:nvPr/>
          </p:nvSpPr>
          <p:spPr>
            <a:xfrm>
              <a:off x="-5447602" y="-2132897"/>
              <a:ext cx="7401" cy="8452"/>
            </a:xfrm>
            <a:custGeom>
              <a:avLst/>
              <a:gdLst/>
              <a:ahLst/>
              <a:cxnLst/>
              <a:rect l="l" t="t" r="r" b="b"/>
              <a:pathLst>
                <a:path w="155" h="177" extrusionOk="0">
                  <a:moveTo>
                    <a:pt x="68" y="1"/>
                  </a:moveTo>
                  <a:cubicBezTo>
                    <a:pt x="53" y="8"/>
                    <a:pt x="46" y="20"/>
                    <a:pt x="39" y="34"/>
                  </a:cubicBezTo>
                  <a:cubicBezTo>
                    <a:pt x="42" y="72"/>
                    <a:pt x="1" y="94"/>
                    <a:pt x="16" y="132"/>
                  </a:cubicBezTo>
                  <a:cubicBezTo>
                    <a:pt x="27" y="146"/>
                    <a:pt x="30" y="169"/>
                    <a:pt x="49" y="177"/>
                  </a:cubicBezTo>
                  <a:cubicBezTo>
                    <a:pt x="49" y="109"/>
                    <a:pt x="106" y="94"/>
                    <a:pt x="154" y="72"/>
                  </a:cubicBezTo>
                  <a:cubicBezTo>
                    <a:pt x="154" y="64"/>
                    <a:pt x="154" y="53"/>
                    <a:pt x="151" y="42"/>
                  </a:cubicBezTo>
                  <a:cubicBezTo>
                    <a:pt x="117" y="38"/>
                    <a:pt x="87" y="30"/>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9" name="Google Shape;48689;p44"/>
            <p:cNvSpPr/>
            <p:nvPr/>
          </p:nvSpPr>
          <p:spPr>
            <a:xfrm>
              <a:off x="-5445263" y="-2129507"/>
              <a:ext cx="8261" cy="5730"/>
            </a:xfrm>
            <a:custGeom>
              <a:avLst/>
              <a:gdLst/>
              <a:ahLst/>
              <a:cxnLst/>
              <a:rect l="l" t="t" r="r" b="b"/>
              <a:pathLst>
                <a:path w="173" h="120" extrusionOk="0">
                  <a:moveTo>
                    <a:pt x="105" y="1"/>
                  </a:moveTo>
                  <a:cubicBezTo>
                    <a:pt x="57" y="23"/>
                    <a:pt x="0" y="38"/>
                    <a:pt x="0" y="106"/>
                  </a:cubicBezTo>
                  <a:cubicBezTo>
                    <a:pt x="7" y="116"/>
                    <a:pt x="16" y="120"/>
                    <a:pt x="26" y="120"/>
                  </a:cubicBezTo>
                  <a:lnTo>
                    <a:pt x="34" y="120"/>
                  </a:lnTo>
                  <a:cubicBezTo>
                    <a:pt x="38" y="109"/>
                    <a:pt x="45" y="98"/>
                    <a:pt x="49" y="87"/>
                  </a:cubicBezTo>
                  <a:cubicBezTo>
                    <a:pt x="64" y="56"/>
                    <a:pt x="75" y="42"/>
                    <a:pt x="94" y="42"/>
                  </a:cubicBezTo>
                  <a:cubicBezTo>
                    <a:pt x="109" y="42"/>
                    <a:pt x="124" y="49"/>
                    <a:pt x="142" y="64"/>
                  </a:cubicBezTo>
                  <a:cubicBezTo>
                    <a:pt x="173" y="20"/>
                    <a:pt x="120" y="20"/>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0" name="Google Shape;48690;p44"/>
            <p:cNvSpPr/>
            <p:nvPr/>
          </p:nvSpPr>
          <p:spPr>
            <a:xfrm>
              <a:off x="-5450085" y="-2131322"/>
              <a:ext cx="4536" cy="4918"/>
            </a:xfrm>
            <a:custGeom>
              <a:avLst/>
              <a:gdLst/>
              <a:ahLst/>
              <a:cxnLst/>
              <a:rect l="l" t="t" r="r" b="b"/>
              <a:pathLst>
                <a:path w="95" h="103" extrusionOk="0">
                  <a:moveTo>
                    <a:pt x="91" y="1"/>
                  </a:moveTo>
                  <a:cubicBezTo>
                    <a:pt x="56" y="13"/>
                    <a:pt x="38" y="49"/>
                    <a:pt x="1" y="58"/>
                  </a:cubicBezTo>
                  <a:cubicBezTo>
                    <a:pt x="8" y="72"/>
                    <a:pt x="19" y="84"/>
                    <a:pt x="19" y="102"/>
                  </a:cubicBezTo>
                  <a:cubicBezTo>
                    <a:pt x="34" y="102"/>
                    <a:pt x="49" y="102"/>
                    <a:pt x="68" y="99"/>
                  </a:cubicBezTo>
                  <a:cubicBezTo>
                    <a:pt x="53" y="61"/>
                    <a:pt x="94" y="39"/>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1" name="Google Shape;48691;p44"/>
            <p:cNvSpPr/>
            <p:nvPr/>
          </p:nvSpPr>
          <p:spPr>
            <a:xfrm>
              <a:off x="-5455099" y="-2128409"/>
              <a:ext cx="5921" cy="3056"/>
            </a:xfrm>
            <a:custGeom>
              <a:avLst/>
              <a:gdLst/>
              <a:ahLst/>
              <a:cxnLst/>
              <a:rect l="l" t="t" r="r" b="b"/>
              <a:pathLst>
                <a:path w="124" h="64" extrusionOk="0">
                  <a:moveTo>
                    <a:pt x="61" y="0"/>
                  </a:moveTo>
                  <a:cubicBezTo>
                    <a:pt x="42" y="15"/>
                    <a:pt x="23" y="33"/>
                    <a:pt x="1" y="52"/>
                  </a:cubicBezTo>
                  <a:cubicBezTo>
                    <a:pt x="23" y="60"/>
                    <a:pt x="46" y="64"/>
                    <a:pt x="65" y="64"/>
                  </a:cubicBezTo>
                  <a:cubicBezTo>
                    <a:pt x="87" y="64"/>
                    <a:pt x="106" y="60"/>
                    <a:pt x="124" y="41"/>
                  </a:cubicBezTo>
                  <a:cubicBezTo>
                    <a:pt x="113" y="41"/>
                    <a:pt x="101" y="45"/>
                    <a:pt x="91" y="45"/>
                  </a:cubicBezTo>
                  <a:cubicBezTo>
                    <a:pt x="72" y="45"/>
                    <a:pt x="56" y="38"/>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2" name="Google Shape;48692;p44"/>
            <p:cNvSpPr/>
            <p:nvPr/>
          </p:nvSpPr>
          <p:spPr>
            <a:xfrm>
              <a:off x="-5443639" y="-2125926"/>
              <a:ext cx="5205" cy="2149"/>
            </a:xfrm>
            <a:custGeom>
              <a:avLst/>
              <a:gdLst/>
              <a:ahLst/>
              <a:cxnLst/>
              <a:rect l="l" t="t" r="r" b="b"/>
              <a:pathLst>
                <a:path w="109" h="45" extrusionOk="0">
                  <a:moveTo>
                    <a:pt x="86" y="0"/>
                  </a:moveTo>
                  <a:cubicBezTo>
                    <a:pt x="60" y="0"/>
                    <a:pt x="37" y="12"/>
                    <a:pt x="15" y="12"/>
                  </a:cubicBezTo>
                  <a:cubicBezTo>
                    <a:pt x="11" y="23"/>
                    <a:pt x="4" y="34"/>
                    <a:pt x="0" y="45"/>
                  </a:cubicBezTo>
                  <a:cubicBezTo>
                    <a:pt x="18" y="41"/>
                    <a:pt x="37" y="31"/>
                    <a:pt x="56" y="31"/>
                  </a:cubicBezTo>
                  <a:cubicBezTo>
                    <a:pt x="63" y="31"/>
                    <a:pt x="71" y="31"/>
                    <a:pt x="78" y="34"/>
                  </a:cubicBezTo>
                  <a:cubicBezTo>
                    <a:pt x="82" y="38"/>
                    <a:pt x="86" y="38"/>
                    <a:pt x="90" y="38"/>
                  </a:cubicBezTo>
                  <a:cubicBezTo>
                    <a:pt x="101" y="38"/>
                    <a:pt x="108" y="23"/>
                    <a:pt x="108" y="4"/>
                  </a:cubicBezTo>
                  <a:cubicBezTo>
                    <a:pt x="101"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3" name="Google Shape;48693;p44"/>
            <p:cNvSpPr/>
            <p:nvPr/>
          </p:nvSpPr>
          <p:spPr>
            <a:xfrm>
              <a:off x="-5452425" y="-2128600"/>
              <a:ext cx="3247" cy="2340"/>
            </a:xfrm>
            <a:custGeom>
              <a:avLst/>
              <a:gdLst/>
              <a:ahLst/>
              <a:cxnLst/>
              <a:rect l="l" t="t" r="r" b="b"/>
              <a:pathLst>
                <a:path w="68" h="49" extrusionOk="0">
                  <a:moveTo>
                    <a:pt x="50" y="1"/>
                  </a:moveTo>
                  <a:cubicBezTo>
                    <a:pt x="35" y="1"/>
                    <a:pt x="19" y="4"/>
                    <a:pt x="5" y="4"/>
                  </a:cubicBezTo>
                  <a:cubicBezTo>
                    <a:pt x="0" y="42"/>
                    <a:pt x="16" y="49"/>
                    <a:pt x="35" y="49"/>
                  </a:cubicBezTo>
                  <a:cubicBezTo>
                    <a:pt x="45" y="49"/>
                    <a:pt x="57" y="45"/>
                    <a:pt x="68" y="45"/>
                  </a:cubicBezTo>
                  <a:cubicBezTo>
                    <a:pt x="68" y="27"/>
                    <a:pt x="57" y="15"/>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4" name="Google Shape;48694;p44"/>
            <p:cNvSpPr/>
            <p:nvPr/>
          </p:nvSpPr>
          <p:spPr>
            <a:xfrm>
              <a:off x="-5444355" y="-2132897"/>
              <a:ext cx="3963" cy="2053"/>
            </a:xfrm>
            <a:custGeom>
              <a:avLst/>
              <a:gdLst/>
              <a:ahLst/>
              <a:cxnLst/>
              <a:rect l="l" t="t" r="r" b="b"/>
              <a:pathLst>
                <a:path w="83" h="43" extrusionOk="0">
                  <a:moveTo>
                    <a:pt x="0" y="1"/>
                  </a:moveTo>
                  <a:cubicBezTo>
                    <a:pt x="19" y="30"/>
                    <a:pt x="49" y="38"/>
                    <a:pt x="83" y="42"/>
                  </a:cubicBezTo>
                  <a:cubicBezTo>
                    <a:pt x="67" y="15"/>
                    <a:pt x="45"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5" name="Google Shape;48695;p44"/>
            <p:cNvSpPr/>
            <p:nvPr/>
          </p:nvSpPr>
          <p:spPr>
            <a:xfrm>
              <a:off x="-5474199" y="-1967969"/>
              <a:ext cx="12176" cy="11126"/>
            </a:xfrm>
            <a:custGeom>
              <a:avLst/>
              <a:gdLst/>
              <a:ahLst/>
              <a:cxnLst/>
              <a:rect l="l" t="t" r="r" b="b"/>
              <a:pathLst>
                <a:path w="255" h="233" extrusionOk="0">
                  <a:moveTo>
                    <a:pt x="147" y="1"/>
                  </a:moveTo>
                  <a:cubicBezTo>
                    <a:pt x="132" y="1"/>
                    <a:pt x="116" y="4"/>
                    <a:pt x="102" y="12"/>
                  </a:cubicBezTo>
                  <a:cubicBezTo>
                    <a:pt x="49" y="38"/>
                    <a:pt x="1" y="139"/>
                    <a:pt x="16" y="191"/>
                  </a:cubicBezTo>
                  <a:cubicBezTo>
                    <a:pt x="23" y="206"/>
                    <a:pt x="27" y="232"/>
                    <a:pt x="46" y="232"/>
                  </a:cubicBezTo>
                  <a:lnTo>
                    <a:pt x="57" y="232"/>
                  </a:lnTo>
                  <a:cubicBezTo>
                    <a:pt x="102" y="213"/>
                    <a:pt x="154" y="210"/>
                    <a:pt x="187" y="165"/>
                  </a:cubicBezTo>
                  <a:cubicBezTo>
                    <a:pt x="173" y="165"/>
                    <a:pt x="154" y="165"/>
                    <a:pt x="139" y="169"/>
                  </a:cubicBezTo>
                  <a:cubicBezTo>
                    <a:pt x="139" y="165"/>
                    <a:pt x="135" y="165"/>
                    <a:pt x="132" y="165"/>
                  </a:cubicBezTo>
                  <a:cubicBezTo>
                    <a:pt x="125" y="165"/>
                    <a:pt x="116" y="169"/>
                    <a:pt x="109" y="172"/>
                  </a:cubicBezTo>
                  <a:cubicBezTo>
                    <a:pt x="102" y="177"/>
                    <a:pt x="94" y="180"/>
                    <a:pt x="87" y="180"/>
                  </a:cubicBezTo>
                  <a:cubicBezTo>
                    <a:pt x="75" y="180"/>
                    <a:pt x="68" y="172"/>
                    <a:pt x="64" y="154"/>
                  </a:cubicBezTo>
                  <a:cubicBezTo>
                    <a:pt x="46" y="101"/>
                    <a:pt x="75" y="46"/>
                    <a:pt x="128" y="27"/>
                  </a:cubicBezTo>
                  <a:cubicBezTo>
                    <a:pt x="132" y="23"/>
                    <a:pt x="139" y="23"/>
                    <a:pt x="142" y="23"/>
                  </a:cubicBezTo>
                  <a:lnTo>
                    <a:pt x="158" y="23"/>
                  </a:lnTo>
                  <a:cubicBezTo>
                    <a:pt x="218" y="53"/>
                    <a:pt x="225" y="105"/>
                    <a:pt x="218" y="161"/>
                  </a:cubicBezTo>
                  <a:cubicBezTo>
                    <a:pt x="255" y="117"/>
                    <a:pt x="255" y="82"/>
                    <a:pt x="218" y="38"/>
                  </a:cubicBezTo>
                  <a:cubicBezTo>
                    <a:pt x="199" y="12"/>
                    <a:pt x="173" y="1"/>
                    <a:pt x="1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6" name="Google Shape;48696;p44"/>
            <p:cNvSpPr/>
            <p:nvPr/>
          </p:nvSpPr>
          <p:spPr>
            <a:xfrm>
              <a:off x="-5476348" y="-1975609"/>
              <a:ext cx="6494" cy="6255"/>
            </a:xfrm>
            <a:custGeom>
              <a:avLst/>
              <a:gdLst/>
              <a:ahLst/>
              <a:cxnLst/>
              <a:rect l="l" t="t" r="r" b="b"/>
              <a:pathLst>
                <a:path w="136" h="131" extrusionOk="0">
                  <a:moveTo>
                    <a:pt x="87" y="0"/>
                  </a:moveTo>
                  <a:cubicBezTo>
                    <a:pt x="72" y="0"/>
                    <a:pt x="53" y="7"/>
                    <a:pt x="30" y="15"/>
                  </a:cubicBezTo>
                  <a:cubicBezTo>
                    <a:pt x="23" y="18"/>
                    <a:pt x="13" y="23"/>
                    <a:pt x="1" y="26"/>
                  </a:cubicBezTo>
                  <a:cubicBezTo>
                    <a:pt x="13" y="97"/>
                    <a:pt x="39" y="130"/>
                    <a:pt x="75" y="130"/>
                  </a:cubicBezTo>
                  <a:cubicBezTo>
                    <a:pt x="94" y="130"/>
                    <a:pt x="113" y="123"/>
                    <a:pt x="135" y="108"/>
                  </a:cubicBezTo>
                  <a:lnTo>
                    <a:pt x="135" y="78"/>
                  </a:lnTo>
                  <a:cubicBezTo>
                    <a:pt x="128" y="23"/>
                    <a:pt x="11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7" name="Google Shape;48697;p44"/>
            <p:cNvSpPr/>
            <p:nvPr/>
          </p:nvSpPr>
          <p:spPr>
            <a:xfrm>
              <a:off x="-5476348" y="-1977758"/>
              <a:ext cx="8786" cy="7306"/>
            </a:xfrm>
            <a:custGeom>
              <a:avLst/>
              <a:gdLst/>
              <a:ahLst/>
              <a:cxnLst/>
              <a:rect l="l" t="t" r="r" b="b"/>
              <a:pathLst>
                <a:path w="184" h="153" extrusionOk="0">
                  <a:moveTo>
                    <a:pt x="151" y="11"/>
                  </a:moveTo>
                  <a:cubicBezTo>
                    <a:pt x="98" y="18"/>
                    <a:pt x="30" y="0"/>
                    <a:pt x="1" y="71"/>
                  </a:cubicBezTo>
                  <a:cubicBezTo>
                    <a:pt x="13" y="68"/>
                    <a:pt x="23" y="63"/>
                    <a:pt x="30" y="60"/>
                  </a:cubicBezTo>
                  <a:cubicBezTo>
                    <a:pt x="53" y="52"/>
                    <a:pt x="72" y="45"/>
                    <a:pt x="87" y="45"/>
                  </a:cubicBezTo>
                  <a:cubicBezTo>
                    <a:pt x="117" y="45"/>
                    <a:pt x="128" y="68"/>
                    <a:pt x="135" y="123"/>
                  </a:cubicBezTo>
                  <a:lnTo>
                    <a:pt x="135" y="153"/>
                  </a:lnTo>
                  <a:cubicBezTo>
                    <a:pt x="158" y="127"/>
                    <a:pt x="177" y="101"/>
                    <a:pt x="180" y="63"/>
                  </a:cubicBezTo>
                  <a:cubicBezTo>
                    <a:pt x="184" y="37"/>
                    <a:pt x="177" y="11"/>
                    <a:pt x="154" y="1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8" name="Google Shape;48698;p44"/>
            <p:cNvSpPr/>
            <p:nvPr/>
          </p:nvSpPr>
          <p:spPr>
            <a:xfrm>
              <a:off x="-5467610" y="-1966871"/>
              <a:ext cx="4202" cy="6972"/>
            </a:xfrm>
            <a:custGeom>
              <a:avLst/>
              <a:gdLst/>
              <a:ahLst/>
              <a:cxnLst/>
              <a:rect l="l" t="t" r="r" b="b"/>
              <a:pathLst>
                <a:path w="88" h="146" extrusionOk="0">
                  <a:moveTo>
                    <a:pt x="20" y="0"/>
                  </a:moveTo>
                  <a:lnTo>
                    <a:pt x="20" y="0"/>
                  </a:lnTo>
                  <a:cubicBezTo>
                    <a:pt x="23" y="4"/>
                    <a:pt x="23" y="11"/>
                    <a:pt x="23" y="15"/>
                  </a:cubicBezTo>
                  <a:cubicBezTo>
                    <a:pt x="61" y="90"/>
                    <a:pt x="61" y="90"/>
                    <a:pt x="1" y="146"/>
                  </a:cubicBezTo>
                  <a:cubicBezTo>
                    <a:pt x="16" y="142"/>
                    <a:pt x="35" y="142"/>
                    <a:pt x="49" y="142"/>
                  </a:cubicBezTo>
                  <a:cubicBezTo>
                    <a:pt x="61" y="138"/>
                    <a:pt x="68" y="138"/>
                    <a:pt x="80" y="138"/>
                  </a:cubicBezTo>
                  <a:cubicBezTo>
                    <a:pt x="87" y="82"/>
                    <a:pt x="80" y="30"/>
                    <a:pt x="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9" name="Google Shape;48699;p44"/>
            <p:cNvSpPr/>
            <p:nvPr/>
          </p:nvSpPr>
          <p:spPr>
            <a:xfrm>
              <a:off x="-5328705" y="-2053298"/>
              <a:ext cx="3963" cy="3629"/>
            </a:xfrm>
            <a:custGeom>
              <a:avLst/>
              <a:gdLst/>
              <a:ahLst/>
              <a:cxnLst/>
              <a:rect l="l" t="t" r="r" b="b"/>
              <a:pathLst>
                <a:path w="83" h="76" extrusionOk="0">
                  <a:moveTo>
                    <a:pt x="45" y="1"/>
                  </a:moveTo>
                  <a:cubicBezTo>
                    <a:pt x="23" y="1"/>
                    <a:pt x="8" y="12"/>
                    <a:pt x="4" y="30"/>
                  </a:cubicBezTo>
                  <a:cubicBezTo>
                    <a:pt x="0" y="49"/>
                    <a:pt x="8" y="68"/>
                    <a:pt x="30" y="75"/>
                  </a:cubicBezTo>
                  <a:lnTo>
                    <a:pt x="42" y="75"/>
                  </a:lnTo>
                  <a:cubicBezTo>
                    <a:pt x="61" y="75"/>
                    <a:pt x="56" y="49"/>
                    <a:pt x="71" y="42"/>
                  </a:cubicBezTo>
                  <a:cubicBezTo>
                    <a:pt x="83" y="30"/>
                    <a:pt x="83" y="20"/>
                    <a:pt x="78" y="4"/>
                  </a:cubicBezTo>
                  <a:cubicBezTo>
                    <a:pt x="71" y="4"/>
                    <a:pt x="61"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0" name="Google Shape;48700;p44"/>
            <p:cNvSpPr/>
            <p:nvPr/>
          </p:nvSpPr>
          <p:spPr>
            <a:xfrm>
              <a:off x="-5325315" y="-2055447"/>
              <a:ext cx="2531" cy="2531"/>
            </a:xfrm>
            <a:custGeom>
              <a:avLst/>
              <a:gdLst/>
              <a:ahLst/>
              <a:cxnLst/>
              <a:rect l="l" t="t" r="r" b="b"/>
              <a:pathLst>
                <a:path w="53" h="53" extrusionOk="0">
                  <a:moveTo>
                    <a:pt x="30" y="1"/>
                  </a:moveTo>
                  <a:cubicBezTo>
                    <a:pt x="0" y="4"/>
                    <a:pt x="12" y="30"/>
                    <a:pt x="7" y="49"/>
                  </a:cubicBezTo>
                  <a:cubicBezTo>
                    <a:pt x="26" y="46"/>
                    <a:pt x="52" y="53"/>
                    <a:pt x="52" y="20"/>
                  </a:cubicBezTo>
                  <a:cubicBezTo>
                    <a:pt x="52" y="8"/>
                    <a:pt x="45" y="1"/>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1" name="Google Shape;48701;p44"/>
            <p:cNvSpPr/>
            <p:nvPr/>
          </p:nvSpPr>
          <p:spPr>
            <a:xfrm>
              <a:off x="-5334626" y="-2052964"/>
              <a:ext cx="2196" cy="2435"/>
            </a:xfrm>
            <a:custGeom>
              <a:avLst/>
              <a:gdLst/>
              <a:ahLst/>
              <a:cxnLst/>
              <a:rect l="l" t="t" r="r" b="b"/>
              <a:pathLst>
                <a:path w="46" h="51" extrusionOk="0">
                  <a:moveTo>
                    <a:pt x="31" y="1"/>
                  </a:moveTo>
                  <a:cubicBezTo>
                    <a:pt x="16" y="1"/>
                    <a:pt x="9" y="9"/>
                    <a:pt x="5" y="20"/>
                  </a:cubicBezTo>
                  <a:cubicBezTo>
                    <a:pt x="1" y="35"/>
                    <a:pt x="9" y="46"/>
                    <a:pt x="23" y="50"/>
                  </a:cubicBezTo>
                  <a:lnTo>
                    <a:pt x="28" y="50"/>
                  </a:lnTo>
                  <a:cubicBezTo>
                    <a:pt x="35" y="50"/>
                    <a:pt x="42" y="42"/>
                    <a:pt x="42" y="31"/>
                  </a:cubicBezTo>
                  <a:cubicBezTo>
                    <a:pt x="45" y="20"/>
                    <a:pt x="45"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2" name="Google Shape;48702;p44"/>
            <p:cNvSpPr/>
            <p:nvPr/>
          </p:nvSpPr>
          <p:spPr>
            <a:xfrm>
              <a:off x="-5524862" y="-1916542"/>
              <a:ext cx="10744" cy="15376"/>
            </a:xfrm>
            <a:custGeom>
              <a:avLst/>
              <a:gdLst/>
              <a:ahLst/>
              <a:cxnLst/>
              <a:rect l="l" t="t" r="r" b="b"/>
              <a:pathLst>
                <a:path w="225" h="322" extrusionOk="0">
                  <a:moveTo>
                    <a:pt x="202" y="0"/>
                  </a:moveTo>
                  <a:cubicBezTo>
                    <a:pt x="194" y="0"/>
                    <a:pt x="191" y="4"/>
                    <a:pt x="183" y="8"/>
                  </a:cubicBezTo>
                  <a:cubicBezTo>
                    <a:pt x="154" y="37"/>
                    <a:pt x="135" y="78"/>
                    <a:pt x="97" y="101"/>
                  </a:cubicBezTo>
                  <a:cubicBezTo>
                    <a:pt x="37" y="131"/>
                    <a:pt x="19" y="191"/>
                    <a:pt x="0" y="251"/>
                  </a:cubicBezTo>
                  <a:cubicBezTo>
                    <a:pt x="11" y="266"/>
                    <a:pt x="26" y="280"/>
                    <a:pt x="37" y="296"/>
                  </a:cubicBezTo>
                  <a:cubicBezTo>
                    <a:pt x="56" y="296"/>
                    <a:pt x="60" y="277"/>
                    <a:pt x="71" y="270"/>
                  </a:cubicBezTo>
                  <a:cubicBezTo>
                    <a:pt x="82" y="258"/>
                    <a:pt x="94" y="247"/>
                    <a:pt x="104" y="247"/>
                  </a:cubicBezTo>
                  <a:cubicBezTo>
                    <a:pt x="109" y="247"/>
                    <a:pt x="113" y="247"/>
                    <a:pt x="120" y="251"/>
                  </a:cubicBezTo>
                  <a:cubicBezTo>
                    <a:pt x="139" y="261"/>
                    <a:pt x="139" y="280"/>
                    <a:pt x="123" y="299"/>
                  </a:cubicBezTo>
                  <a:cubicBezTo>
                    <a:pt x="123" y="303"/>
                    <a:pt x="131" y="314"/>
                    <a:pt x="131" y="322"/>
                  </a:cubicBezTo>
                  <a:cubicBezTo>
                    <a:pt x="172" y="306"/>
                    <a:pt x="217" y="292"/>
                    <a:pt x="206" y="244"/>
                  </a:cubicBezTo>
                  <a:cubicBezTo>
                    <a:pt x="191" y="191"/>
                    <a:pt x="206" y="142"/>
                    <a:pt x="209" y="90"/>
                  </a:cubicBezTo>
                  <a:cubicBezTo>
                    <a:pt x="225" y="71"/>
                    <a:pt x="165" y="49"/>
                    <a:pt x="217" y="30"/>
                  </a:cubicBezTo>
                  <a:cubicBezTo>
                    <a:pt x="225" y="30"/>
                    <a:pt x="221" y="11"/>
                    <a:pt x="213" y="4"/>
                  </a:cubicBezTo>
                  <a:cubicBezTo>
                    <a:pt x="209" y="0"/>
                    <a:pt x="206"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3" name="Google Shape;48703;p44"/>
            <p:cNvSpPr/>
            <p:nvPr/>
          </p:nvSpPr>
          <p:spPr>
            <a:xfrm>
              <a:off x="-5538948" y="-1920649"/>
              <a:ext cx="16617" cy="16092"/>
            </a:xfrm>
            <a:custGeom>
              <a:avLst/>
              <a:gdLst/>
              <a:ahLst/>
              <a:cxnLst/>
              <a:rect l="l" t="t" r="r" b="b"/>
              <a:pathLst>
                <a:path w="348" h="337" extrusionOk="0">
                  <a:moveTo>
                    <a:pt x="94" y="0"/>
                  </a:moveTo>
                  <a:cubicBezTo>
                    <a:pt x="56" y="23"/>
                    <a:pt x="78" y="71"/>
                    <a:pt x="52" y="101"/>
                  </a:cubicBezTo>
                  <a:cubicBezTo>
                    <a:pt x="45" y="120"/>
                    <a:pt x="0" y="135"/>
                    <a:pt x="45" y="164"/>
                  </a:cubicBezTo>
                  <a:cubicBezTo>
                    <a:pt x="49" y="161"/>
                    <a:pt x="56" y="157"/>
                    <a:pt x="63" y="157"/>
                  </a:cubicBezTo>
                  <a:cubicBezTo>
                    <a:pt x="71" y="157"/>
                    <a:pt x="75" y="161"/>
                    <a:pt x="78" y="168"/>
                  </a:cubicBezTo>
                  <a:cubicBezTo>
                    <a:pt x="94" y="202"/>
                    <a:pt x="112" y="232"/>
                    <a:pt x="116" y="269"/>
                  </a:cubicBezTo>
                  <a:cubicBezTo>
                    <a:pt x="172" y="277"/>
                    <a:pt x="209" y="325"/>
                    <a:pt x="261" y="337"/>
                  </a:cubicBezTo>
                  <a:cubicBezTo>
                    <a:pt x="258" y="299"/>
                    <a:pt x="216" y="299"/>
                    <a:pt x="194" y="280"/>
                  </a:cubicBezTo>
                  <a:cubicBezTo>
                    <a:pt x="180" y="269"/>
                    <a:pt x="161" y="262"/>
                    <a:pt x="153" y="243"/>
                  </a:cubicBezTo>
                  <a:cubicBezTo>
                    <a:pt x="161" y="235"/>
                    <a:pt x="172" y="235"/>
                    <a:pt x="183" y="235"/>
                  </a:cubicBezTo>
                  <a:lnTo>
                    <a:pt x="202" y="235"/>
                  </a:lnTo>
                  <a:cubicBezTo>
                    <a:pt x="209" y="235"/>
                    <a:pt x="216" y="240"/>
                    <a:pt x="220" y="240"/>
                  </a:cubicBezTo>
                  <a:cubicBezTo>
                    <a:pt x="232" y="240"/>
                    <a:pt x="239" y="235"/>
                    <a:pt x="239" y="221"/>
                  </a:cubicBezTo>
                  <a:cubicBezTo>
                    <a:pt x="235" y="150"/>
                    <a:pt x="295" y="135"/>
                    <a:pt x="347" y="90"/>
                  </a:cubicBezTo>
                  <a:lnTo>
                    <a:pt x="347" y="90"/>
                  </a:lnTo>
                  <a:cubicBezTo>
                    <a:pt x="329" y="94"/>
                    <a:pt x="314" y="94"/>
                    <a:pt x="299" y="94"/>
                  </a:cubicBezTo>
                  <a:cubicBezTo>
                    <a:pt x="277" y="94"/>
                    <a:pt x="258" y="90"/>
                    <a:pt x="242" y="90"/>
                  </a:cubicBezTo>
                  <a:lnTo>
                    <a:pt x="239" y="90"/>
                  </a:lnTo>
                  <a:cubicBezTo>
                    <a:pt x="220" y="90"/>
                    <a:pt x="216" y="109"/>
                    <a:pt x="235" y="128"/>
                  </a:cubicBezTo>
                  <a:cubicBezTo>
                    <a:pt x="247" y="138"/>
                    <a:pt x="235" y="142"/>
                    <a:pt x="232" y="150"/>
                  </a:cubicBezTo>
                  <a:cubicBezTo>
                    <a:pt x="220" y="168"/>
                    <a:pt x="209" y="173"/>
                    <a:pt x="198" y="173"/>
                  </a:cubicBezTo>
                  <a:lnTo>
                    <a:pt x="153" y="173"/>
                  </a:lnTo>
                  <a:cubicBezTo>
                    <a:pt x="101" y="164"/>
                    <a:pt x="78" y="135"/>
                    <a:pt x="85" y="83"/>
                  </a:cubicBezTo>
                  <a:cubicBezTo>
                    <a:pt x="85" y="71"/>
                    <a:pt x="82" y="60"/>
                    <a:pt x="94" y="60"/>
                  </a:cubicBezTo>
                  <a:lnTo>
                    <a:pt x="123" y="60"/>
                  </a:lnTo>
                  <a:cubicBezTo>
                    <a:pt x="135" y="60"/>
                    <a:pt x="146" y="56"/>
                    <a:pt x="149" y="42"/>
                  </a:cubicBezTo>
                  <a:cubicBezTo>
                    <a:pt x="157" y="11"/>
                    <a:pt x="120" y="19"/>
                    <a:pt x="104" y="11"/>
                  </a:cubicBezTo>
                  <a:cubicBezTo>
                    <a:pt x="101" y="7"/>
                    <a:pt x="97" y="4"/>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4" name="Google Shape;48704;p44"/>
            <p:cNvSpPr/>
            <p:nvPr/>
          </p:nvSpPr>
          <p:spPr>
            <a:xfrm>
              <a:off x="-5530926" y="-1926570"/>
              <a:ext cx="8786" cy="8452"/>
            </a:xfrm>
            <a:custGeom>
              <a:avLst/>
              <a:gdLst/>
              <a:ahLst/>
              <a:cxnLst/>
              <a:rect l="l" t="t" r="r" b="b"/>
              <a:pathLst>
                <a:path w="184" h="177" extrusionOk="0">
                  <a:moveTo>
                    <a:pt x="74" y="0"/>
                  </a:moveTo>
                  <a:cubicBezTo>
                    <a:pt x="45" y="9"/>
                    <a:pt x="15" y="23"/>
                    <a:pt x="0" y="53"/>
                  </a:cubicBezTo>
                  <a:cubicBezTo>
                    <a:pt x="15" y="95"/>
                    <a:pt x="26" y="140"/>
                    <a:pt x="57" y="176"/>
                  </a:cubicBezTo>
                  <a:cubicBezTo>
                    <a:pt x="83" y="147"/>
                    <a:pt x="34" y="128"/>
                    <a:pt x="48" y="105"/>
                  </a:cubicBezTo>
                  <a:cubicBezTo>
                    <a:pt x="57" y="102"/>
                    <a:pt x="67" y="98"/>
                    <a:pt x="74" y="98"/>
                  </a:cubicBezTo>
                  <a:cubicBezTo>
                    <a:pt x="83" y="98"/>
                    <a:pt x="90" y="102"/>
                    <a:pt x="93" y="105"/>
                  </a:cubicBezTo>
                  <a:cubicBezTo>
                    <a:pt x="105" y="121"/>
                    <a:pt x="116" y="124"/>
                    <a:pt x="124" y="124"/>
                  </a:cubicBezTo>
                  <a:cubicBezTo>
                    <a:pt x="135" y="124"/>
                    <a:pt x="146" y="117"/>
                    <a:pt x="161" y="102"/>
                  </a:cubicBezTo>
                  <a:cubicBezTo>
                    <a:pt x="183" y="76"/>
                    <a:pt x="131" y="61"/>
                    <a:pt x="150" y="35"/>
                  </a:cubicBezTo>
                  <a:cubicBezTo>
                    <a:pt x="135" y="31"/>
                    <a:pt x="119" y="27"/>
                    <a:pt x="101" y="27"/>
                  </a:cubicBezTo>
                  <a:lnTo>
                    <a:pt x="83" y="27"/>
                  </a:lnTo>
                  <a:cubicBezTo>
                    <a:pt x="79" y="27"/>
                    <a:pt x="79" y="31"/>
                    <a:pt x="74" y="31"/>
                  </a:cubicBezTo>
                  <a:cubicBezTo>
                    <a:pt x="60" y="31"/>
                    <a:pt x="79" y="12"/>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5" name="Google Shape;48705;p44"/>
            <p:cNvSpPr/>
            <p:nvPr/>
          </p:nvSpPr>
          <p:spPr>
            <a:xfrm>
              <a:off x="-5535224" y="-1916733"/>
              <a:ext cx="5587" cy="4345"/>
            </a:xfrm>
            <a:custGeom>
              <a:avLst/>
              <a:gdLst/>
              <a:ahLst/>
              <a:cxnLst/>
              <a:rect l="l" t="t" r="r" b="b"/>
              <a:pathLst>
                <a:path w="117" h="91" extrusionOk="0">
                  <a:moveTo>
                    <a:pt x="7" y="1"/>
                  </a:moveTo>
                  <a:cubicBezTo>
                    <a:pt x="0" y="53"/>
                    <a:pt x="23" y="82"/>
                    <a:pt x="75" y="91"/>
                  </a:cubicBezTo>
                  <a:cubicBezTo>
                    <a:pt x="79" y="64"/>
                    <a:pt x="116" y="53"/>
                    <a:pt x="94" y="15"/>
                  </a:cubicBezTo>
                  <a:lnTo>
                    <a:pt x="94" y="15"/>
                  </a:lnTo>
                  <a:cubicBezTo>
                    <a:pt x="79" y="23"/>
                    <a:pt x="64" y="30"/>
                    <a:pt x="49" y="30"/>
                  </a:cubicBezTo>
                  <a:cubicBezTo>
                    <a:pt x="34" y="30"/>
                    <a:pt x="19" y="23"/>
                    <a:pt x="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6" name="Google Shape;48706;p44"/>
            <p:cNvSpPr/>
            <p:nvPr/>
          </p:nvSpPr>
          <p:spPr>
            <a:xfrm>
              <a:off x="-5352628" y="-2121103"/>
              <a:ext cx="11842" cy="10362"/>
            </a:xfrm>
            <a:custGeom>
              <a:avLst/>
              <a:gdLst/>
              <a:ahLst/>
              <a:cxnLst/>
              <a:rect l="l" t="t" r="r" b="b"/>
              <a:pathLst>
                <a:path w="248" h="217" extrusionOk="0">
                  <a:moveTo>
                    <a:pt x="172" y="56"/>
                  </a:moveTo>
                  <a:cubicBezTo>
                    <a:pt x="176" y="60"/>
                    <a:pt x="184" y="60"/>
                    <a:pt x="187" y="60"/>
                  </a:cubicBezTo>
                  <a:lnTo>
                    <a:pt x="203" y="60"/>
                  </a:lnTo>
                  <a:cubicBezTo>
                    <a:pt x="213" y="60"/>
                    <a:pt x="221" y="60"/>
                    <a:pt x="221" y="79"/>
                  </a:cubicBezTo>
                  <a:cubicBezTo>
                    <a:pt x="221" y="105"/>
                    <a:pt x="195" y="97"/>
                    <a:pt x="180" y="101"/>
                  </a:cubicBezTo>
                  <a:cubicBezTo>
                    <a:pt x="169" y="105"/>
                    <a:pt x="158" y="116"/>
                    <a:pt x="146" y="116"/>
                  </a:cubicBezTo>
                  <a:cubicBezTo>
                    <a:pt x="139" y="116"/>
                    <a:pt x="131" y="113"/>
                    <a:pt x="120" y="101"/>
                  </a:cubicBezTo>
                  <a:cubicBezTo>
                    <a:pt x="135" y="82"/>
                    <a:pt x="169" y="82"/>
                    <a:pt x="172" y="56"/>
                  </a:cubicBezTo>
                  <a:close/>
                  <a:moveTo>
                    <a:pt x="187" y="4"/>
                  </a:moveTo>
                  <a:cubicBezTo>
                    <a:pt x="180" y="11"/>
                    <a:pt x="153" y="1"/>
                    <a:pt x="172" y="23"/>
                  </a:cubicBezTo>
                  <a:cubicBezTo>
                    <a:pt x="184" y="34"/>
                    <a:pt x="172" y="45"/>
                    <a:pt x="172" y="53"/>
                  </a:cubicBezTo>
                  <a:lnTo>
                    <a:pt x="158" y="53"/>
                  </a:lnTo>
                  <a:cubicBezTo>
                    <a:pt x="146" y="53"/>
                    <a:pt x="131" y="60"/>
                    <a:pt x="120" y="68"/>
                  </a:cubicBezTo>
                  <a:cubicBezTo>
                    <a:pt x="105" y="75"/>
                    <a:pt x="94" y="82"/>
                    <a:pt x="79" y="82"/>
                  </a:cubicBezTo>
                  <a:cubicBezTo>
                    <a:pt x="75" y="82"/>
                    <a:pt x="68" y="82"/>
                    <a:pt x="64" y="79"/>
                  </a:cubicBezTo>
                  <a:cubicBezTo>
                    <a:pt x="55" y="95"/>
                    <a:pt x="41" y="97"/>
                    <a:pt x="27" y="97"/>
                  </a:cubicBezTo>
                  <a:cubicBezTo>
                    <a:pt x="22" y="97"/>
                    <a:pt x="18" y="97"/>
                    <a:pt x="14" y="97"/>
                  </a:cubicBezTo>
                  <a:cubicBezTo>
                    <a:pt x="9" y="97"/>
                    <a:pt x="5" y="97"/>
                    <a:pt x="1" y="97"/>
                  </a:cubicBezTo>
                  <a:cubicBezTo>
                    <a:pt x="12" y="158"/>
                    <a:pt x="72" y="168"/>
                    <a:pt x="105" y="202"/>
                  </a:cubicBezTo>
                  <a:cubicBezTo>
                    <a:pt x="113" y="213"/>
                    <a:pt x="124" y="217"/>
                    <a:pt x="135" y="217"/>
                  </a:cubicBezTo>
                  <a:lnTo>
                    <a:pt x="139" y="217"/>
                  </a:lnTo>
                  <a:cubicBezTo>
                    <a:pt x="172" y="199"/>
                    <a:pt x="213" y="191"/>
                    <a:pt x="229" y="146"/>
                  </a:cubicBezTo>
                  <a:cubicBezTo>
                    <a:pt x="229" y="139"/>
                    <a:pt x="232" y="131"/>
                    <a:pt x="243" y="127"/>
                  </a:cubicBezTo>
                  <a:cubicBezTo>
                    <a:pt x="239" y="79"/>
                    <a:pt x="248" y="27"/>
                    <a:pt x="187" y="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7" name="Google Shape;48707;p44"/>
            <p:cNvSpPr/>
            <p:nvPr/>
          </p:nvSpPr>
          <p:spPr>
            <a:xfrm>
              <a:off x="-5355493" y="-2126451"/>
              <a:ext cx="9359" cy="15041"/>
            </a:xfrm>
            <a:custGeom>
              <a:avLst/>
              <a:gdLst/>
              <a:ahLst/>
              <a:cxnLst/>
              <a:rect l="l" t="t" r="r" b="b"/>
              <a:pathLst>
                <a:path w="196" h="315" extrusionOk="0">
                  <a:moveTo>
                    <a:pt x="142" y="0"/>
                  </a:moveTo>
                  <a:cubicBezTo>
                    <a:pt x="135" y="0"/>
                    <a:pt x="132" y="4"/>
                    <a:pt x="124" y="11"/>
                  </a:cubicBezTo>
                  <a:cubicBezTo>
                    <a:pt x="94" y="45"/>
                    <a:pt x="56" y="75"/>
                    <a:pt x="38" y="120"/>
                  </a:cubicBezTo>
                  <a:cubicBezTo>
                    <a:pt x="1" y="213"/>
                    <a:pt x="68" y="314"/>
                    <a:pt x="165" y="314"/>
                  </a:cubicBezTo>
                  <a:cubicBezTo>
                    <a:pt x="132" y="280"/>
                    <a:pt x="72" y="270"/>
                    <a:pt x="61" y="209"/>
                  </a:cubicBezTo>
                  <a:cubicBezTo>
                    <a:pt x="61" y="199"/>
                    <a:pt x="61" y="187"/>
                    <a:pt x="72" y="176"/>
                  </a:cubicBezTo>
                  <a:cubicBezTo>
                    <a:pt x="72" y="172"/>
                    <a:pt x="72" y="168"/>
                    <a:pt x="75" y="161"/>
                  </a:cubicBezTo>
                  <a:cubicBezTo>
                    <a:pt x="98" y="86"/>
                    <a:pt x="106" y="71"/>
                    <a:pt x="158" y="71"/>
                  </a:cubicBezTo>
                  <a:cubicBezTo>
                    <a:pt x="168" y="71"/>
                    <a:pt x="180" y="75"/>
                    <a:pt x="195" y="75"/>
                  </a:cubicBezTo>
                  <a:cubicBezTo>
                    <a:pt x="177" y="60"/>
                    <a:pt x="191" y="34"/>
                    <a:pt x="173" y="19"/>
                  </a:cubicBezTo>
                  <a:cubicBezTo>
                    <a:pt x="161" y="11"/>
                    <a:pt x="154" y="0"/>
                    <a:pt x="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8" name="Google Shape;48708;p44"/>
            <p:cNvSpPr/>
            <p:nvPr/>
          </p:nvSpPr>
          <p:spPr>
            <a:xfrm>
              <a:off x="-5346181" y="-2122918"/>
              <a:ext cx="8595" cy="7879"/>
            </a:xfrm>
            <a:custGeom>
              <a:avLst/>
              <a:gdLst/>
              <a:ahLst/>
              <a:cxnLst/>
              <a:rect l="l" t="t" r="r" b="b"/>
              <a:pathLst>
                <a:path w="180" h="165" extrusionOk="0">
                  <a:moveTo>
                    <a:pt x="0" y="1"/>
                  </a:moveTo>
                  <a:lnTo>
                    <a:pt x="0" y="8"/>
                  </a:lnTo>
                  <a:lnTo>
                    <a:pt x="0" y="16"/>
                  </a:lnTo>
                  <a:cubicBezTo>
                    <a:pt x="11" y="39"/>
                    <a:pt x="41" y="20"/>
                    <a:pt x="52" y="42"/>
                  </a:cubicBezTo>
                  <a:cubicBezTo>
                    <a:pt x="113" y="65"/>
                    <a:pt x="104" y="117"/>
                    <a:pt x="108" y="165"/>
                  </a:cubicBezTo>
                  <a:lnTo>
                    <a:pt x="116" y="165"/>
                  </a:lnTo>
                  <a:cubicBezTo>
                    <a:pt x="153" y="165"/>
                    <a:pt x="172" y="143"/>
                    <a:pt x="175" y="106"/>
                  </a:cubicBezTo>
                  <a:cubicBezTo>
                    <a:pt x="180" y="80"/>
                    <a:pt x="165" y="53"/>
                    <a:pt x="139" y="42"/>
                  </a:cubicBezTo>
                  <a:cubicBezTo>
                    <a:pt x="94" y="27"/>
                    <a:pt x="52" y="1"/>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9" name="Google Shape;48709;p44"/>
            <p:cNvSpPr/>
            <p:nvPr/>
          </p:nvSpPr>
          <p:spPr>
            <a:xfrm>
              <a:off x="-5346038" y="-2114179"/>
              <a:ext cx="6112" cy="4154"/>
            </a:xfrm>
            <a:custGeom>
              <a:avLst/>
              <a:gdLst/>
              <a:ahLst/>
              <a:cxnLst/>
              <a:rect l="l" t="t" r="r" b="b"/>
              <a:pathLst>
                <a:path w="128" h="87" extrusionOk="0">
                  <a:moveTo>
                    <a:pt x="91" y="1"/>
                  </a:moveTo>
                  <a:cubicBezTo>
                    <a:pt x="75" y="46"/>
                    <a:pt x="34" y="54"/>
                    <a:pt x="1" y="72"/>
                  </a:cubicBezTo>
                  <a:cubicBezTo>
                    <a:pt x="8" y="83"/>
                    <a:pt x="20" y="87"/>
                    <a:pt x="27" y="87"/>
                  </a:cubicBezTo>
                  <a:cubicBezTo>
                    <a:pt x="38" y="87"/>
                    <a:pt x="49" y="83"/>
                    <a:pt x="57" y="83"/>
                  </a:cubicBezTo>
                  <a:cubicBezTo>
                    <a:pt x="79" y="80"/>
                    <a:pt x="110" y="83"/>
                    <a:pt x="117" y="57"/>
                  </a:cubicBezTo>
                  <a:cubicBezTo>
                    <a:pt x="127" y="31"/>
                    <a:pt x="110" y="16"/>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0" name="Google Shape;48710;p44"/>
            <p:cNvSpPr/>
            <p:nvPr/>
          </p:nvSpPr>
          <p:spPr>
            <a:xfrm>
              <a:off x="-5546302" y="-2100571"/>
              <a:ext cx="9168" cy="8261"/>
            </a:xfrm>
            <a:custGeom>
              <a:avLst/>
              <a:gdLst/>
              <a:ahLst/>
              <a:cxnLst/>
              <a:rect l="l" t="t" r="r" b="b"/>
              <a:pathLst>
                <a:path w="192" h="173" extrusionOk="0">
                  <a:moveTo>
                    <a:pt x="65" y="0"/>
                  </a:moveTo>
                  <a:cubicBezTo>
                    <a:pt x="49" y="19"/>
                    <a:pt x="56" y="52"/>
                    <a:pt x="34" y="68"/>
                  </a:cubicBezTo>
                  <a:cubicBezTo>
                    <a:pt x="1" y="90"/>
                    <a:pt x="4" y="123"/>
                    <a:pt x="15" y="157"/>
                  </a:cubicBezTo>
                  <a:cubicBezTo>
                    <a:pt x="34" y="164"/>
                    <a:pt x="53" y="172"/>
                    <a:pt x="75" y="172"/>
                  </a:cubicBezTo>
                  <a:cubicBezTo>
                    <a:pt x="120" y="172"/>
                    <a:pt x="165" y="150"/>
                    <a:pt x="191" y="112"/>
                  </a:cubicBezTo>
                  <a:cubicBezTo>
                    <a:pt x="187" y="105"/>
                    <a:pt x="184" y="86"/>
                    <a:pt x="180" y="86"/>
                  </a:cubicBezTo>
                  <a:lnTo>
                    <a:pt x="177" y="86"/>
                  </a:lnTo>
                  <a:cubicBezTo>
                    <a:pt x="169" y="94"/>
                    <a:pt x="161" y="94"/>
                    <a:pt x="154" y="94"/>
                  </a:cubicBezTo>
                  <a:cubicBezTo>
                    <a:pt x="132" y="94"/>
                    <a:pt x="120" y="56"/>
                    <a:pt x="98" y="52"/>
                  </a:cubicBezTo>
                  <a:cubicBezTo>
                    <a:pt x="60" y="49"/>
                    <a:pt x="109"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1" name="Google Shape;48711;p44"/>
            <p:cNvSpPr/>
            <p:nvPr/>
          </p:nvSpPr>
          <p:spPr>
            <a:xfrm>
              <a:off x="-5522904" y="-2107160"/>
              <a:ext cx="4679" cy="3056"/>
            </a:xfrm>
            <a:custGeom>
              <a:avLst/>
              <a:gdLst/>
              <a:ahLst/>
              <a:cxnLst/>
              <a:rect l="l" t="t" r="r" b="b"/>
              <a:pathLst>
                <a:path w="98" h="64" extrusionOk="0">
                  <a:moveTo>
                    <a:pt x="41" y="0"/>
                  </a:moveTo>
                  <a:cubicBezTo>
                    <a:pt x="30" y="0"/>
                    <a:pt x="15" y="4"/>
                    <a:pt x="1" y="19"/>
                  </a:cubicBezTo>
                  <a:cubicBezTo>
                    <a:pt x="23" y="49"/>
                    <a:pt x="37" y="64"/>
                    <a:pt x="56" y="64"/>
                  </a:cubicBezTo>
                  <a:cubicBezTo>
                    <a:pt x="68" y="64"/>
                    <a:pt x="82" y="56"/>
                    <a:pt x="98" y="41"/>
                  </a:cubicBezTo>
                  <a:cubicBezTo>
                    <a:pt x="79" y="19"/>
                    <a:pt x="63"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2" name="Google Shape;48712;p44"/>
            <p:cNvSpPr/>
            <p:nvPr/>
          </p:nvSpPr>
          <p:spPr>
            <a:xfrm>
              <a:off x="-5442971" y="-2188383"/>
              <a:ext cx="9168" cy="5205"/>
            </a:xfrm>
            <a:custGeom>
              <a:avLst/>
              <a:gdLst/>
              <a:ahLst/>
              <a:cxnLst/>
              <a:rect l="l" t="t" r="r" b="b"/>
              <a:pathLst>
                <a:path w="192" h="109" extrusionOk="0">
                  <a:moveTo>
                    <a:pt x="192" y="0"/>
                  </a:moveTo>
                  <a:lnTo>
                    <a:pt x="192" y="0"/>
                  </a:lnTo>
                  <a:cubicBezTo>
                    <a:pt x="173" y="15"/>
                    <a:pt x="151" y="19"/>
                    <a:pt x="132" y="19"/>
                  </a:cubicBezTo>
                  <a:cubicBezTo>
                    <a:pt x="102" y="19"/>
                    <a:pt x="72" y="11"/>
                    <a:pt x="42" y="11"/>
                  </a:cubicBezTo>
                  <a:cubicBezTo>
                    <a:pt x="42" y="49"/>
                    <a:pt x="49" y="90"/>
                    <a:pt x="1" y="109"/>
                  </a:cubicBezTo>
                  <a:lnTo>
                    <a:pt x="27" y="109"/>
                  </a:lnTo>
                  <a:cubicBezTo>
                    <a:pt x="109" y="109"/>
                    <a:pt x="177" y="67"/>
                    <a:pt x="1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3" name="Google Shape;48713;p44"/>
            <p:cNvSpPr/>
            <p:nvPr/>
          </p:nvSpPr>
          <p:spPr>
            <a:xfrm>
              <a:off x="-5445979" y="-2188383"/>
              <a:ext cx="5396" cy="5396"/>
            </a:xfrm>
            <a:custGeom>
              <a:avLst/>
              <a:gdLst/>
              <a:ahLst/>
              <a:cxnLst/>
              <a:rect l="l" t="t" r="r" b="b"/>
              <a:pathLst>
                <a:path w="113" h="113" extrusionOk="0">
                  <a:moveTo>
                    <a:pt x="53" y="0"/>
                  </a:moveTo>
                  <a:cubicBezTo>
                    <a:pt x="15" y="0"/>
                    <a:pt x="5" y="23"/>
                    <a:pt x="0" y="83"/>
                  </a:cubicBezTo>
                  <a:cubicBezTo>
                    <a:pt x="5" y="105"/>
                    <a:pt x="15" y="112"/>
                    <a:pt x="31" y="112"/>
                  </a:cubicBezTo>
                  <a:cubicBezTo>
                    <a:pt x="34" y="112"/>
                    <a:pt x="38" y="112"/>
                    <a:pt x="45" y="109"/>
                  </a:cubicBezTo>
                  <a:lnTo>
                    <a:pt x="64" y="109"/>
                  </a:lnTo>
                  <a:cubicBezTo>
                    <a:pt x="112" y="90"/>
                    <a:pt x="105" y="49"/>
                    <a:pt x="105" y="11"/>
                  </a:cubicBezTo>
                  <a:cubicBezTo>
                    <a:pt x="83" y="4"/>
                    <a:pt x="64"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4" name="Google Shape;48714;p44"/>
            <p:cNvSpPr/>
            <p:nvPr/>
          </p:nvSpPr>
          <p:spPr>
            <a:xfrm>
              <a:off x="-5448319" y="-2190532"/>
              <a:ext cx="7401" cy="6112"/>
            </a:xfrm>
            <a:custGeom>
              <a:avLst/>
              <a:gdLst/>
              <a:ahLst/>
              <a:cxnLst/>
              <a:rect l="l" t="t" r="r" b="b"/>
              <a:pathLst>
                <a:path w="155" h="128" extrusionOk="0">
                  <a:moveTo>
                    <a:pt x="124" y="0"/>
                  </a:moveTo>
                  <a:cubicBezTo>
                    <a:pt x="116" y="0"/>
                    <a:pt x="102" y="7"/>
                    <a:pt x="80" y="23"/>
                  </a:cubicBezTo>
                  <a:cubicBezTo>
                    <a:pt x="1" y="68"/>
                    <a:pt x="1" y="68"/>
                    <a:pt x="49" y="128"/>
                  </a:cubicBezTo>
                  <a:cubicBezTo>
                    <a:pt x="54" y="68"/>
                    <a:pt x="64" y="45"/>
                    <a:pt x="102" y="45"/>
                  </a:cubicBezTo>
                  <a:cubicBezTo>
                    <a:pt x="113" y="45"/>
                    <a:pt x="132" y="49"/>
                    <a:pt x="154" y="56"/>
                  </a:cubicBezTo>
                  <a:cubicBezTo>
                    <a:pt x="143" y="15"/>
                    <a:pt x="139" y="0"/>
                    <a:pt x="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5" name="Google Shape;48715;p44"/>
            <p:cNvSpPr/>
            <p:nvPr/>
          </p:nvSpPr>
          <p:spPr>
            <a:xfrm>
              <a:off x="-5418666" y="-2073067"/>
              <a:ext cx="11078" cy="10028"/>
            </a:xfrm>
            <a:custGeom>
              <a:avLst/>
              <a:gdLst/>
              <a:ahLst/>
              <a:cxnLst/>
              <a:rect l="l" t="t" r="r" b="b"/>
              <a:pathLst>
                <a:path w="232" h="210" extrusionOk="0">
                  <a:moveTo>
                    <a:pt x="142" y="0"/>
                  </a:moveTo>
                  <a:cubicBezTo>
                    <a:pt x="94" y="4"/>
                    <a:pt x="49" y="11"/>
                    <a:pt x="26" y="52"/>
                  </a:cubicBezTo>
                  <a:cubicBezTo>
                    <a:pt x="0" y="94"/>
                    <a:pt x="0" y="142"/>
                    <a:pt x="34" y="183"/>
                  </a:cubicBezTo>
                  <a:cubicBezTo>
                    <a:pt x="42" y="146"/>
                    <a:pt x="42" y="108"/>
                    <a:pt x="90" y="104"/>
                  </a:cubicBezTo>
                  <a:lnTo>
                    <a:pt x="94" y="104"/>
                  </a:lnTo>
                  <a:cubicBezTo>
                    <a:pt x="123" y="104"/>
                    <a:pt x="142" y="149"/>
                    <a:pt x="131" y="209"/>
                  </a:cubicBezTo>
                  <a:lnTo>
                    <a:pt x="139" y="209"/>
                  </a:lnTo>
                  <a:cubicBezTo>
                    <a:pt x="195" y="209"/>
                    <a:pt x="213" y="172"/>
                    <a:pt x="221" y="123"/>
                  </a:cubicBezTo>
                  <a:cubicBezTo>
                    <a:pt x="225" y="108"/>
                    <a:pt x="213" y="85"/>
                    <a:pt x="232" y="75"/>
                  </a:cubicBezTo>
                  <a:lnTo>
                    <a:pt x="232" y="68"/>
                  </a:lnTo>
                  <a:lnTo>
                    <a:pt x="232" y="59"/>
                  </a:lnTo>
                  <a:cubicBezTo>
                    <a:pt x="195" y="52"/>
                    <a:pt x="187"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6" name="Google Shape;48716;p44"/>
            <p:cNvSpPr/>
            <p:nvPr/>
          </p:nvSpPr>
          <p:spPr>
            <a:xfrm>
              <a:off x="-5421149" y="-2075072"/>
              <a:ext cx="14803" cy="13991"/>
            </a:xfrm>
            <a:custGeom>
              <a:avLst/>
              <a:gdLst/>
              <a:ahLst/>
              <a:cxnLst/>
              <a:rect l="l" t="t" r="r" b="b"/>
              <a:pathLst>
                <a:path w="310" h="293" extrusionOk="0">
                  <a:moveTo>
                    <a:pt x="198" y="1"/>
                  </a:moveTo>
                  <a:cubicBezTo>
                    <a:pt x="175" y="1"/>
                    <a:pt x="146" y="15"/>
                    <a:pt x="104" y="42"/>
                  </a:cubicBezTo>
                  <a:cubicBezTo>
                    <a:pt x="97" y="49"/>
                    <a:pt x="86" y="53"/>
                    <a:pt x="78" y="57"/>
                  </a:cubicBezTo>
                  <a:cubicBezTo>
                    <a:pt x="0" y="101"/>
                    <a:pt x="26" y="169"/>
                    <a:pt x="41" y="232"/>
                  </a:cubicBezTo>
                  <a:cubicBezTo>
                    <a:pt x="52" y="277"/>
                    <a:pt x="97" y="267"/>
                    <a:pt x="127" y="274"/>
                  </a:cubicBezTo>
                  <a:cubicBezTo>
                    <a:pt x="153" y="277"/>
                    <a:pt x="180" y="284"/>
                    <a:pt x="202" y="289"/>
                  </a:cubicBezTo>
                  <a:cubicBezTo>
                    <a:pt x="209" y="293"/>
                    <a:pt x="217" y="293"/>
                    <a:pt x="225" y="293"/>
                  </a:cubicBezTo>
                  <a:cubicBezTo>
                    <a:pt x="232" y="293"/>
                    <a:pt x="235" y="293"/>
                    <a:pt x="243" y="289"/>
                  </a:cubicBezTo>
                  <a:cubicBezTo>
                    <a:pt x="284" y="267"/>
                    <a:pt x="310" y="165"/>
                    <a:pt x="284" y="117"/>
                  </a:cubicBezTo>
                  <a:lnTo>
                    <a:pt x="284" y="117"/>
                  </a:lnTo>
                  <a:cubicBezTo>
                    <a:pt x="265" y="127"/>
                    <a:pt x="277" y="150"/>
                    <a:pt x="273" y="165"/>
                  </a:cubicBezTo>
                  <a:cubicBezTo>
                    <a:pt x="265" y="214"/>
                    <a:pt x="247" y="251"/>
                    <a:pt x="191" y="251"/>
                  </a:cubicBezTo>
                  <a:lnTo>
                    <a:pt x="183" y="251"/>
                  </a:lnTo>
                  <a:cubicBezTo>
                    <a:pt x="172" y="255"/>
                    <a:pt x="161" y="255"/>
                    <a:pt x="149" y="255"/>
                  </a:cubicBezTo>
                  <a:cubicBezTo>
                    <a:pt x="127" y="255"/>
                    <a:pt x="104" y="248"/>
                    <a:pt x="86" y="225"/>
                  </a:cubicBezTo>
                  <a:cubicBezTo>
                    <a:pt x="52" y="184"/>
                    <a:pt x="52" y="136"/>
                    <a:pt x="78" y="94"/>
                  </a:cubicBezTo>
                  <a:cubicBezTo>
                    <a:pt x="101" y="53"/>
                    <a:pt x="146" y="46"/>
                    <a:pt x="194" y="42"/>
                  </a:cubicBezTo>
                  <a:lnTo>
                    <a:pt x="198" y="42"/>
                  </a:lnTo>
                  <a:cubicBezTo>
                    <a:pt x="239" y="42"/>
                    <a:pt x="247" y="94"/>
                    <a:pt x="284" y="101"/>
                  </a:cubicBezTo>
                  <a:cubicBezTo>
                    <a:pt x="251" y="31"/>
                    <a:pt x="232"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7" name="Google Shape;48717;p44"/>
            <p:cNvSpPr/>
            <p:nvPr/>
          </p:nvSpPr>
          <p:spPr>
            <a:xfrm>
              <a:off x="-5081646" y="-1671680"/>
              <a:ext cx="7688" cy="7353"/>
            </a:xfrm>
            <a:custGeom>
              <a:avLst/>
              <a:gdLst/>
              <a:ahLst/>
              <a:cxnLst/>
              <a:rect l="l" t="t" r="r" b="b"/>
              <a:pathLst>
                <a:path w="161" h="154" extrusionOk="0">
                  <a:moveTo>
                    <a:pt x="68" y="1"/>
                  </a:moveTo>
                  <a:cubicBezTo>
                    <a:pt x="26" y="9"/>
                    <a:pt x="7" y="42"/>
                    <a:pt x="4" y="79"/>
                  </a:cubicBezTo>
                  <a:cubicBezTo>
                    <a:pt x="0" y="113"/>
                    <a:pt x="15" y="135"/>
                    <a:pt x="41" y="154"/>
                  </a:cubicBezTo>
                  <a:cubicBezTo>
                    <a:pt x="49" y="132"/>
                    <a:pt x="60" y="121"/>
                    <a:pt x="82" y="121"/>
                  </a:cubicBezTo>
                  <a:lnTo>
                    <a:pt x="86" y="121"/>
                  </a:lnTo>
                  <a:cubicBezTo>
                    <a:pt x="94" y="124"/>
                    <a:pt x="101" y="128"/>
                    <a:pt x="108" y="128"/>
                  </a:cubicBezTo>
                  <a:cubicBezTo>
                    <a:pt x="135" y="128"/>
                    <a:pt x="138" y="87"/>
                    <a:pt x="161" y="83"/>
                  </a:cubicBezTo>
                  <a:cubicBezTo>
                    <a:pt x="146" y="27"/>
                    <a:pt x="120"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8" name="Google Shape;48718;p44"/>
            <p:cNvSpPr/>
            <p:nvPr/>
          </p:nvSpPr>
          <p:spPr>
            <a:xfrm>
              <a:off x="-5078447" y="-1667717"/>
              <a:ext cx="5205" cy="5205"/>
            </a:xfrm>
            <a:custGeom>
              <a:avLst/>
              <a:gdLst/>
              <a:ahLst/>
              <a:cxnLst/>
              <a:rect l="l" t="t" r="r" b="b"/>
              <a:pathLst>
                <a:path w="109" h="109" extrusionOk="0">
                  <a:moveTo>
                    <a:pt x="94" y="0"/>
                  </a:moveTo>
                  <a:cubicBezTo>
                    <a:pt x="71" y="4"/>
                    <a:pt x="68" y="45"/>
                    <a:pt x="41" y="45"/>
                  </a:cubicBezTo>
                  <a:cubicBezTo>
                    <a:pt x="34" y="45"/>
                    <a:pt x="27" y="41"/>
                    <a:pt x="19" y="38"/>
                  </a:cubicBezTo>
                  <a:lnTo>
                    <a:pt x="15" y="38"/>
                  </a:lnTo>
                  <a:cubicBezTo>
                    <a:pt x="11" y="49"/>
                    <a:pt x="8" y="57"/>
                    <a:pt x="8" y="64"/>
                  </a:cubicBezTo>
                  <a:cubicBezTo>
                    <a:pt x="8" y="83"/>
                    <a:pt x="1" y="109"/>
                    <a:pt x="19" y="109"/>
                  </a:cubicBezTo>
                  <a:cubicBezTo>
                    <a:pt x="23" y="109"/>
                    <a:pt x="30" y="109"/>
                    <a:pt x="37" y="105"/>
                  </a:cubicBezTo>
                  <a:lnTo>
                    <a:pt x="60" y="105"/>
                  </a:lnTo>
                  <a:cubicBezTo>
                    <a:pt x="68" y="109"/>
                    <a:pt x="75" y="109"/>
                    <a:pt x="82" y="109"/>
                  </a:cubicBezTo>
                  <a:cubicBezTo>
                    <a:pt x="97" y="109"/>
                    <a:pt x="105" y="101"/>
                    <a:pt x="86" y="64"/>
                  </a:cubicBezTo>
                  <a:cubicBezTo>
                    <a:pt x="86" y="60"/>
                    <a:pt x="94" y="52"/>
                    <a:pt x="97" y="45"/>
                  </a:cubicBezTo>
                  <a:cubicBezTo>
                    <a:pt x="108" y="30"/>
                    <a:pt x="105" y="15"/>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9" name="Google Shape;48719;p44"/>
            <p:cNvSpPr/>
            <p:nvPr/>
          </p:nvSpPr>
          <p:spPr>
            <a:xfrm>
              <a:off x="-5285873" y="-2013093"/>
              <a:ext cx="15567" cy="13418"/>
            </a:xfrm>
            <a:custGeom>
              <a:avLst/>
              <a:gdLst/>
              <a:ahLst/>
              <a:cxnLst/>
              <a:rect l="l" t="t" r="r" b="b"/>
              <a:pathLst>
                <a:path w="326" h="281" extrusionOk="0">
                  <a:moveTo>
                    <a:pt x="101" y="0"/>
                  </a:moveTo>
                  <a:cubicBezTo>
                    <a:pt x="79" y="63"/>
                    <a:pt x="30" y="120"/>
                    <a:pt x="79" y="190"/>
                  </a:cubicBezTo>
                  <a:cubicBezTo>
                    <a:pt x="83" y="198"/>
                    <a:pt x="90" y="209"/>
                    <a:pt x="83" y="209"/>
                  </a:cubicBezTo>
                  <a:cubicBezTo>
                    <a:pt x="1" y="228"/>
                    <a:pt x="75" y="251"/>
                    <a:pt x="79" y="269"/>
                  </a:cubicBezTo>
                  <a:lnTo>
                    <a:pt x="83" y="269"/>
                  </a:lnTo>
                  <a:lnTo>
                    <a:pt x="83" y="273"/>
                  </a:lnTo>
                  <a:cubicBezTo>
                    <a:pt x="94" y="269"/>
                    <a:pt x="101" y="247"/>
                    <a:pt x="116" y="247"/>
                  </a:cubicBezTo>
                  <a:cubicBezTo>
                    <a:pt x="116" y="247"/>
                    <a:pt x="120" y="247"/>
                    <a:pt x="124" y="254"/>
                  </a:cubicBezTo>
                  <a:cubicBezTo>
                    <a:pt x="142" y="273"/>
                    <a:pt x="161" y="280"/>
                    <a:pt x="176" y="280"/>
                  </a:cubicBezTo>
                  <a:cubicBezTo>
                    <a:pt x="199" y="280"/>
                    <a:pt x="221" y="269"/>
                    <a:pt x="244" y="265"/>
                  </a:cubicBezTo>
                  <a:cubicBezTo>
                    <a:pt x="311" y="247"/>
                    <a:pt x="325" y="172"/>
                    <a:pt x="273" y="127"/>
                  </a:cubicBezTo>
                  <a:cubicBezTo>
                    <a:pt x="225" y="90"/>
                    <a:pt x="191" y="30"/>
                    <a:pt x="120" y="26"/>
                  </a:cubicBezTo>
                  <a:cubicBezTo>
                    <a:pt x="109" y="26"/>
                    <a:pt x="109" y="11"/>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0" name="Google Shape;48720;p44"/>
            <p:cNvSpPr/>
            <p:nvPr/>
          </p:nvSpPr>
          <p:spPr>
            <a:xfrm>
              <a:off x="-5264099" y="-1996332"/>
              <a:ext cx="11317" cy="5539"/>
            </a:xfrm>
            <a:custGeom>
              <a:avLst/>
              <a:gdLst/>
              <a:ahLst/>
              <a:cxnLst/>
              <a:rect l="l" t="t" r="r" b="b"/>
              <a:pathLst>
                <a:path w="237" h="116" extrusionOk="0">
                  <a:moveTo>
                    <a:pt x="236" y="0"/>
                  </a:moveTo>
                  <a:cubicBezTo>
                    <a:pt x="233" y="0"/>
                    <a:pt x="225" y="4"/>
                    <a:pt x="221" y="4"/>
                  </a:cubicBezTo>
                  <a:cubicBezTo>
                    <a:pt x="214" y="26"/>
                    <a:pt x="199" y="38"/>
                    <a:pt x="176" y="38"/>
                  </a:cubicBezTo>
                  <a:cubicBezTo>
                    <a:pt x="173" y="45"/>
                    <a:pt x="165" y="48"/>
                    <a:pt x="161" y="48"/>
                  </a:cubicBezTo>
                  <a:cubicBezTo>
                    <a:pt x="157" y="48"/>
                    <a:pt x="154" y="45"/>
                    <a:pt x="147" y="45"/>
                  </a:cubicBezTo>
                  <a:cubicBezTo>
                    <a:pt x="143" y="41"/>
                    <a:pt x="139" y="41"/>
                    <a:pt x="135" y="41"/>
                  </a:cubicBezTo>
                  <a:lnTo>
                    <a:pt x="128" y="41"/>
                  </a:lnTo>
                  <a:cubicBezTo>
                    <a:pt x="112" y="38"/>
                    <a:pt x="98" y="38"/>
                    <a:pt x="86" y="38"/>
                  </a:cubicBezTo>
                  <a:cubicBezTo>
                    <a:pt x="57" y="38"/>
                    <a:pt x="31" y="41"/>
                    <a:pt x="0" y="53"/>
                  </a:cubicBezTo>
                  <a:lnTo>
                    <a:pt x="19" y="53"/>
                  </a:lnTo>
                  <a:cubicBezTo>
                    <a:pt x="76" y="64"/>
                    <a:pt x="128" y="83"/>
                    <a:pt x="173" y="116"/>
                  </a:cubicBezTo>
                  <a:lnTo>
                    <a:pt x="180" y="116"/>
                  </a:lnTo>
                  <a:cubicBezTo>
                    <a:pt x="180" y="71"/>
                    <a:pt x="233" y="48"/>
                    <a:pt x="2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1" name="Google Shape;48721;p44"/>
            <p:cNvSpPr/>
            <p:nvPr/>
          </p:nvSpPr>
          <p:spPr>
            <a:xfrm>
              <a:off x="-5280668" y="-2019014"/>
              <a:ext cx="7354" cy="5969"/>
            </a:xfrm>
            <a:custGeom>
              <a:avLst/>
              <a:gdLst/>
              <a:ahLst/>
              <a:cxnLst/>
              <a:rect l="l" t="t" r="r" b="b"/>
              <a:pathLst>
                <a:path w="154" h="125" extrusionOk="0">
                  <a:moveTo>
                    <a:pt x="149" y="0"/>
                  </a:moveTo>
                  <a:lnTo>
                    <a:pt x="149" y="0"/>
                  </a:lnTo>
                  <a:cubicBezTo>
                    <a:pt x="138" y="4"/>
                    <a:pt x="127" y="16"/>
                    <a:pt x="123" y="26"/>
                  </a:cubicBezTo>
                  <a:cubicBezTo>
                    <a:pt x="116" y="64"/>
                    <a:pt x="101" y="75"/>
                    <a:pt x="82" y="75"/>
                  </a:cubicBezTo>
                  <a:cubicBezTo>
                    <a:pt x="71" y="75"/>
                    <a:pt x="56" y="71"/>
                    <a:pt x="37" y="64"/>
                  </a:cubicBezTo>
                  <a:cubicBezTo>
                    <a:pt x="30" y="61"/>
                    <a:pt x="19" y="61"/>
                    <a:pt x="7" y="61"/>
                  </a:cubicBezTo>
                  <a:cubicBezTo>
                    <a:pt x="4" y="79"/>
                    <a:pt x="0" y="102"/>
                    <a:pt x="0" y="124"/>
                  </a:cubicBezTo>
                  <a:cubicBezTo>
                    <a:pt x="19" y="116"/>
                    <a:pt x="37" y="105"/>
                    <a:pt x="56" y="105"/>
                  </a:cubicBezTo>
                  <a:cubicBezTo>
                    <a:pt x="123" y="102"/>
                    <a:pt x="154" y="64"/>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2" name="Google Shape;48722;p44"/>
            <p:cNvSpPr/>
            <p:nvPr/>
          </p:nvSpPr>
          <p:spPr>
            <a:xfrm>
              <a:off x="-5276037" y="-2023645"/>
              <a:ext cx="3581" cy="4679"/>
            </a:xfrm>
            <a:custGeom>
              <a:avLst/>
              <a:gdLst/>
              <a:ahLst/>
              <a:cxnLst/>
              <a:rect l="l" t="t" r="r" b="b"/>
              <a:pathLst>
                <a:path w="75" h="98" extrusionOk="0">
                  <a:moveTo>
                    <a:pt x="45" y="1"/>
                  </a:moveTo>
                  <a:lnTo>
                    <a:pt x="45" y="1"/>
                  </a:lnTo>
                  <a:cubicBezTo>
                    <a:pt x="48" y="34"/>
                    <a:pt x="19" y="42"/>
                    <a:pt x="0" y="53"/>
                  </a:cubicBezTo>
                  <a:cubicBezTo>
                    <a:pt x="12" y="75"/>
                    <a:pt x="57" y="60"/>
                    <a:pt x="52" y="97"/>
                  </a:cubicBezTo>
                  <a:cubicBezTo>
                    <a:pt x="75" y="64"/>
                    <a:pt x="67" y="30"/>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3" name="Google Shape;48723;p44"/>
            <p:cNvSpPr/>
            <p:nvPr/>
          </p:nvSpPr>
          <p:spPr>
            <a:xfrm>
              <a:off x="-5298384" y="-1684525"/>
              <a:ext cx="10410" cy="9359"/>
            </a:xfrm>
            <a:custGeom>
              <a:avLst/>
              <a:gdLst/>
              <a:ahLst/>
              <a:cxnLst/>
              <a:rect l="l" t="t" r="r" b="b"/>
              <a:pathLst>
                <a:path w="218" h="196" extrusionOk="0">
                  <a:moveTo>
                    <a:pt x="135" y="0"/>
                  </a:moveTo>
                  <a:cubicBezTo>
                    <a:pt x="132" y="0"/>
                    <a:pt x="128" y="5"/>
                    <a:pt x="124" y="5"/>
                  </a:cubicBezTo>
                  <a:lnTo>
                    <a:pt x="113" y="5"/>
                  </a:lnTo>
                  <a:cubicBezTo>
                    <a:pt x="102" y="5"/>
                    <a:pt x="94" y="5"/>
                    <a:pt x="106" y="23"/>
                  </a:cubicBezTo>
                  <a:cubicBezTo>
                    <a:pt x="116" y="45"/>
                    <a:pt x="121" y="53"/>
                    <a:pt x="94" y="72"/>
                  </a:cubicBezTo>
                  <a:cubicBezTo>
                    <a:pt x="76" y="87"/>
                    <a:pt x="61" y="98"/>
                    <a:pt x="42" y="98"/>
                  </a:cubicBezTo>
                  <a:cubicBezTo>
                    <a:pt x="27" y="98"/>
                    <a:pt x="16" y="95"/>
                    <a:pt x="1" y="83"/>
                  </a:cubicBezTo>
                  <a:lnTo>
                    <a:pt x="1" y="83"/>
                  </a:lnTo>
                  <a:cubicBezTo>
                    <a:pt x="12" y="105"/>
                    <a:pt x="16" y="135"/>
                    <a:pt x="35" y="135"/>
                  </a:cubicBezTo>
                  <a:cubicBezTo>
                    <a:pt x="38" y="135"/>
                    <a:pt x="42" y="135"/>
                    <a:pt x="45" y="131"/>
                  </a:cubicBezTo>
                  <a:cubicBezTo>
                    <a:pt x="54" y="128"/>
                    <a:pt x="61" y="128"/>
                    <a:pt x="68" y="128"/>
                  </a:cubicBezTo>
                  <a:cubicBezTo>
                    <a:pt x="90" y="128"/>
                    <a:pt x="102" y="150"/>
                    <a:pt x="116" y="169"/>
                  </a:cubicBezTo>
                  <a:cubicBezTo>
                    <a:pt x="124" y="180"/>
                    <a:pt x="139" y="195"/>
                    <a:pt x="150" y="195"/>
                  </a:cubicBezTo>
                  <a:cubicBezTo>
                    <a:pt x="161" y="195"/>
                    <a:pt x="169" y="188"/>
                    <a:pt x="180" y="173"/>
                  </a:cubicBezTo>
                  <a:cubicBezTo>
                    <a:pt x="218" y="105"/>
                    <a:pt x="180" y="53"/>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4" name="Google Shape;48724;p44"/>
            <p:cNvSpPr/>
            <p:nvPr/>
          </p:nvSpPr>
          <p:spPr>
            <a:xfrm>
              <a:off x="-5303732" y="-1701285"/>
              <a:ext cx="5061" cy="4345"/>
            </a:xfrm>
            <a:custGeom>
              <a:avLst/>
              <a:gdLst/>
              <a:ahLst/>
              <a:cxnLst/>
              <a:rect l="l" t="t" r="r" b="b"/>
              <a:pathLst>
                <a:path w="106" h="91" extrusionOk="0">
                  <a:moveTo>
                    <a:pt x="67" y="0"/>
                  </a:moveTo>
                  <a:cubicBezTo>
                    <a:pt x="61" y="0"/>
                    <a:pt x="55" y="1"/>
                    <a:pt x="49" y="1"/>
                  </a:cubicBezTo>
                  <a:cubicBezTo>
                    <a:pt x="16" y="1"/>
                    <a:pt x="0" y="19"/>
                    <a:pt x="0" y="49"/>
                  </a:cubicBezTo>
                  <a:cubicBezTo>
                    <a:pt x="0" y="75"/>
                    <a:pt x="16" y="90"/>
                    <a:pt x="35" y="90"/>
                  </a:cubicBezTo>
                  <a:cubicBezTo>
                    <a:pt x="38" y="90"/>
                    <a:pt x="42" y="87"/>
                    <a:pt x="49" y="87"/>
                  </a:cubicBezTo>
                  <a:cubicBezTo>
                    <a:pt x="71" y="79"/>
                    <a:pt x="105" y="82"/>
                    <a:pt x="102" y="37"/>
                  </a:cubicBezTo>
                  <a:cubicBezTo>
                    <a:pt x="99" y="4"/>
                    <a:pt x="84"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5" name="Google Shape;48725;p44"/>
            <p:cNvSpPr/>
            <p:nvPr/>
          </p:nvSpPr>
          <p:spPr>
            <a:xfrm>
              <a:off x="-5567025" y="-1871562"/>
              <a:ext cx="8452" cy="7879"/>
            </a:xfrm>
            <a:custGeom>
              <a:avLst/>
              <a:gdLst/>
              <a:ahLst/>
              <a:cxnLst/>
              <a:rect l="l" t="t" r="r" b="b"/>
              <a:pathLst>
                <a:path w="177" h="165" extrusionOk="0">
                  <a:moveTo>
                    <a:pt x="80" y="0"/>
                  </a:moveTo>
                  <a:cubicBezTo>
                    <a:pt x="45" y="0"/>
                    <a:pt x="16" y="23"/>
                    <a:pt x="1" y="60"/>
                  </a:cubicBezTo>
                  <a:cubicBezTo>
                    <a:pt x="12" y="64"/>
                    <a:pt x="31" y="75"/>
                    <a:pt x="28" y="82"/>
                  </a:cubicBezTo>
                  <a:cubicBezTo>
                    <a:pt x="5" y="142"/>
                    <a:pt x="68" y="139"/>
                    <a:pt x="90" y="165"/>
                  </a:cubicBezTo>
                  <a:cubicBezTo>
                    <a:pt x="162" y="146"/>
                    <a:pt x="176" y="116"/>
                    <a:pt x="158" y="34"/>
                  </a:cubicBezTo>
                  <a:cubicBezTo>
                    <a:pt x="143" y="23"/>
                    <a:pt x="128" y="11"/>
                    <a:pt x="113" y="8"/>
                  </a:cubicBezTo>
                  <a:cubicBezTo>
                    <a:pt x="102" y="0"/>
                    <a:pt x="90" y="0"/>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6" name="Google Shape;48726;p44"/>
            <p:cNvSpPr/>
            <p:nvPr/>
          </p:nvSpPr>
          <p:spPr>
            <a:xfrm>
              <a:off x="-5575572" y="-1865879"/>
              <a:ext cx="8261" cy="6494"/>
            </a:xfrm>
            <a:custGeom>
              <a:avLst/>
              <a:gdLst/>
              <a:ahLst/>
              <a:cxnLst/>
              <a:rect l="l" t="t" r="r" b="b"/>
              <a:pathLst>
                <a:path w="173" h="136" extrusionOk="0">
                  <a:moveTo>
                    <a:pt x="120" y="1"/>
                  </a:moveTo>
                  <a:cubicBezTo>
                    <a:pt x="109" y="1"/>
                    <a:pt x="102" y="20"/>
                    <a:pt x="90" y="27"/>
                  </a:cubicBezTo>
                  <a:cubicBezTo>
                    <a:pt x="90" y="46"/>
                    <a:pt x="86" y="53"/>
                    <a:pt x="79" y="53"/>
                  </a:cubicBezTo>
                  <a:cubicBezTo>
                    <a:pt x="76" y="53"/>
                    <a:pt x="67" y="49"/>
                    <a:pt x="64" y="49"/>
                  </a:cubicBezTo>
                  <a:cubicBezTo>
                    <a:pt x="60" y="46"/>
                    <a:pt x="57" y="46"/>
                    <a:pt x="50" y="46"/>
                  </a:cubicBezTo>
                  <a:lnTo>
                    <a:pt x="45" y="46"/>
                  </a:lnTo>
                  <a:cubicBezTo>
                    <a:pt x="41" y="75"/>
                    <a:pt x="8" y="80"/>
                    <a:pt x="0" y="98"/>
                  </a:cubicBezTo>
                  <a:cubicBezTo>
                    <a:pt x="23" y="125"/>
                    <a:pt x="50" y="135"/>
                    <a:pt x="76" y="135"/>
                  </a:cubicBezTo>
                  <a:cubicBezTo>
                    <a:pt x="112" y="135"/>
                    <a:pt x="154" y="106"/>
                    <a:pt x="172" y="53"/>
                  </a:cubicBezTo>
                  <a:lnTo>
                    <a:pt x="169" y="53"/>
                  </a:lnTo>
                  <a:cubicBezTo>
                    <a:pt x="139" y="53"/>
                    <a:pt x="139" y="30"/>
                    <a:pt x="139" y="8"/>
                  </a:cubicBezTo>
                  <a:cubicBezTo>
                    <a:pt x="131" y="4"/>
                    <a:pt x="128" y="1"/>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7" name="Google Shape;48727;p44"/>
            <p:cNvSpPr/>
            <p:nvPr/>
          </p:nvSpPr>
          <p:spPr>
            <a:xfrm>
              <a:off x="-5569842" y="-1868744"/>
              <a:ext cx="7163" cy="5969"/>
            </a:xfrm>
            <a:custGeom>
              <a:avLst/>
              <a:gdLst/>
              <a:ahLst/>
              <a:cxnLst/>
              <a:rect l="l" t="t" r="r" b="b"/>
              <a:pathLst>
                <a:path w="150" h="125" extrusionOk="0">
                  <a:moveTo>
                    <a:pt x="60" y="1"/>
                  </a:moveTo>
                  <a:cubicBezTo>
                    <a:pt x="45" y="23"/>
                    <a:pt x="0" y="28"/>
                    <a:pt x="19" y="68"/>
                  </a:cubicBezTo>
                  <a:cubicBezTo>
                    <a:pt x="19" y="90"/>
                    <a:pt x="19" y="113"/>
                    <a:pt x="49" y="113"/>
                  </a:cubicBezTo>
                  <a:lnTo>
                    <a:pt x="52" y="113"/>
                  </a:lnTo>
                  <a:cubicBezTo>
                    <a:pt x="56" y="113"/>
                    <a:pt x="64" y="109"/>
                    <a:pt x="68" y="109"/>
                  </a:cubicBezTo>
                  <a:cubicBezTo>
                    <a:pt x="75" y="109"/>
                    <a:pt x="87" y="113"/>
                    <a:pt x="94" y="117"/>
                  </a:cubicBezTo>
                  <a:cubicBezTo>
                    <a:pt x="101" y="121"/>
                    <a:pt x="113" y="124"/>
                    <a:pt x="120" y="124"/>
                  </a:cubicBezTo>
                  <a:cubicBezTo>
                    <a:pt x="131" y="124"/>
                    <a:pt x="139" y="121"/>
                    <a:pt x="149" y="106"/>
                  </a:cubicBezTo>
                  <a:cubicBezTo>
                    <a:pt x="127" y="80"/>
                    <a:pt x="64" y="83"/>
                    <a:pt x="87" y="23"/>
                  </a:cubicBezTo>
                  <a:cubicBezTo>
                    <a:pt x="90" y="16"/>
                    <a:pt x="71" y="5"/>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8" name="Google Shape;48728;p44"/>
            <p:cNvSpPr/>
            <p:nvPr/>
          </p:nvSpPr>
          <p:spPr>
            <a:xfrm>
              <a:off x="-5169315" y="-1800175"/>
              <a:ext cx="7401" cy="4297"/>
            </a:xfrm>
            <a:custGeom>
              <a:avLst/>
              <a:gdLst/>
              <a:ahLst/>
              <a:cxnLst/>
              <a:rect l="l" t="t" r="r" b="b"/>
              <a:pathLst>
                <a:path w="155" h="90" extrusionOk="0">
                  <a:moveTo>
                    <a:pt x="64" y="0"/>
                  </a:moveTo>
                  <a:cubicBezTo>
                    <a:pt x="30" y="0"/>
                    <a:pt x="1" y="23"/>
                    <a:pt x="8" y="53"/>
                  </a:cubicBezTo>
                  <a:cubicBezTo>
                    <a:pt x="11" y="83"/>
                    <a:pt x="30" y="90"/>
                    <a:pt x="49" y="90"/>
                  </a:cubicBezTo>
                  <a:lnTo>
                    <a:pt x="64" y="90"/>
                  </a:lnTo>
                  <a:cubicBezTo>
                    <a:pt x="72" y="86"/>
                    <a:pt x="75" y="86"/>
                    <a:pt x="82" y="86"/>
                  </a:cubicBezTo>
                  <a:lnTo>
                    <a:pt x="90" y="86"/>
                  </a:lnTo>
                  <a:cubicBezTo>
                    <a:pt x="94" y="90"/>
                    <a:pt x="101" y="90"/>
                    <a:pt x="105" y="90"/>
                  </a:cubicBezTo>
                  <a:cubicBezTo>
                    <a:pt x="154" y="90"/>
                    <a:pt x="105" y="49"/>
                    <a:pt x="116" y="34"/>
                  </a:cubicBezTo>
                  <a:cubicBezTo>
                    <a:pt x="109" y="23"/>
                    <a:pt x="101" y="15"/>
                    <a:pt x="98" y="5"/>
                  </a:cubicBezTo>
                  <a:cubicBezTo>
                    <a:pt x="90" y="5"/>
                    <a:pt x="82"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9" name="Google Shape;48729;p44"/>
            <p:cNvSpPr/>
            <p:nvPr/>
          </p:nvSpPr>
          <p:spPr>
            <a:xfrm>
              <a:off x="-5164684" y="-1800175"/>
              <a:ext cx="4489" cy="1671"/>
            </a:xfrm>
            <a:custGeom>
              <a:avLst/>
              <a:gdLst/>
              <a:ahLst/>
              <a:cxnLst/>
              <a:rect l="l" t="t" r="r" b="b"/>
              <a:pathLst>
                <a:path w="94" h="35" extrusionOk="0">
                  <a:moveTo>
                    <a:pt x="27" y="0"/>
                  </a:moveTo>
                  <a:cubicBezTo>
                    <a:pt x="19" y="5"/>
                    <a:pt x="12" y="5"/>
                    <a:pt x="4" y="5"/>
                  </a:cubicBezTo>
                  <a:lnTo>
                    <a:pt x="1" y="5"/>
                  </a:lnTo>
                  <a:cubicBezTo>
                    <a:pt x="4" y="15"/>
                    <a:pt x="12" y="23"/>
                    <a:pt x="19" y="34"/>
                  </a:cubicBezTo>
                  <a:cubicBezTo>
                    <a:pt x="24" y="33"/>
                    <a:pt x="29" y="33"/>
                    <a:pt x="34" y="33"/>
                  </a:cubicBezTo>
                  <a:cubicBezTo>
                    <a:pt x="37" y="33"/>
                    <a:pt x="40" y="33"/>
                    <a:pt x="43" y="33"/>
                  </a:cubicBezTo>
                  <a:cubicBezTo>
                    <a:pt x="60" y="33"/>
                    <a:pt x="79" y="32"/>
                    <a:pt x="94" y="12"/>
                  </a:cubicBezTo>
                  <a:cubicBezTo>
                    <a:pt x="80" y="0"/>
                    <a:pt x="68"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0" name="Google Shape;48730;p44"/>
            <p:cNvSpPr/>
            <p:nvPr/>
          </p:nvSpPr>
          <p:spPr>
            <a:xfrm>
              <a:off x="-5219644" y="-1946720"/>
              <a:ext cx="12749" cy="7735"/>
            </a:xfrm>
            <a:custGeom>
              <a:avLst/>
              <a:gdLst/>
              <a:ahLst/>
              <a:cxnLst/>
              <a:rect l="l" t="t" r="r" b="b"/>
              <a:pathLst>
                <a:path w="267" h="162" extrusionOk="0">
                  <a:moveTo>
                    <a:pt x="232" y="1"/>
                  </a:moveTo>
                  <a:cubicBezTo>
                    <a:pt x="217" y="94"/>
                    <a:pt x="109" y="46"/>
                    <a:pt x="75" y="113"/>
                  </a:cubicBezTo>
                  <a:lnTo>
                    <a:pt x="60" y="113"/>
                  </a:lnTo>
                  <a:cubicBezTo>
                    <a:pt x="45" y="98"/>
                    <a:pt x="34" y="94"/>
                    <a:pt x="27" y="94"/>
                  </a:cubicBezTo>
                  <a:cubicBezTo>
                    <a:pt x="4" y="94"/>
                    <a:pt x="8" y="127"/>
                    <a:pt x="1" y="150"/>
                  </a:cubicBezTo>
                  <a:cubicBezTo>
                    <a:pt x="23" y="161"/>
                    <a:pt x="42" y="161"/>
                    <a:pt x="64" y="161"/>
                  </a:cubicBezTo>
                  <a:cubicBezTo>
                    <a:pt x="101" y="161"/>
                    <a:pt x="139" y="150"/>
                    <a:pt x="176" y="139"/>
                  </a:cubicBezTo>
                  <a:cubicBezTo>
                    <a:pt x="206" y="113"/>
                    <a:pt x="236" y="91"/>
                    <a:pt x="266" y="64"/>
                  </a:cubicBezTo>
                  <a:cubicBezTo>
                    <a:pt x="266" y="41"/>
                    <a:pt x="258" y="15"/>
                    <a:pt x="2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1" name="Google Shape;48731;p44"/>
            <p:cNvSpPr/>
            <p:nvPr/>
          </p:nvSpPr>
          <p:spPr>
            <a:xfrm>
              <a:off x="-5227523" y="-1957989"/>
              <a:ext cx="7736" cy="8308"/>
            </a:xfrm>
            <a:custGeom>
              <a:avLst/>
              <a:gdLst/>
              <a:ahLst/>
              <a:cxnLst/>
              <a:rect l="l" t="t" r="r" b="b"/>
              <a:pathLst>
                <a:path w="162" h="174" extrusionOk="0">
                  <a:moveTo>
                    <a:pt x="90" y="1"/>
                  </a:moveTo>
                  <a:cubicBezTo>
                    <a:pt x="83" y="1"/>
                    <a:pt x="76" y="1"/>
                    <a:pt x="68" y="4"/>
                  </a:cubicBezTo>
                  <a:cubicBezTo>
                    <a:pt x="31" y="13"/>
                    <a:pt x="1" y="61"/>
                    <a:pt x="27" y="75"/>
                  </a:cubicBezTo>
                  <a:cubicBezTo>
                    <a:pt x="68" y="102"/>
                    <a:pt x="53" y="143"/>
                    <a:pt x="68" y="173"/>
                  </a:cubicBezTo>
                  <a:cubicBezTo>
                    <a:pt x="72" y="165"/>
                    <a:pt x="76" y="161"/>
                    <a:pt x="83" y="161"/>
                  </a:cubicBezTo>
                  <a:cubicBezTo>
                    <a:pt x="87" y="161"/>
                    <a:pt x="90" y="165"/>
                    <a:pt x="90" y="165"/>
                  </a:cubicBezTo>
                  <a:lnTo>
                    <a:pt x="102" y="165"/>
                  </a:lnTo>
                  <a:cubicBezTo>
                    <a:pt x="109" y="165"/>
                    <a:pt x="117" y="161"/>
                    <a:pt x="117" y="151"/>
                  </a:cubicBezTo>
                  <a:lnTo>
                    <a:pt x="113" y="147"/>
                  </a:lnTo>
                  <a:cubicBezTo>
                    <a:pt x="98" y="135"/>
                    <a:pt x="72" y="128"/>
                    <a:pt x="87" y="106"/>
                  </a:cubicBezTo>
                  <a:cubicBezTo>
                    <a:pt x="90" y="102"/>
                    <a:pt x="95" y="98"/>
                    <a:pt x="98" y="98"/>
                  </a:cubicBezTo>
                  <a:cubicBezTo>
                    <a:pt x="109" y="98"/>
                    <a:pt x="121" y="109"/>
                    <a:pt x="131" y="120"/>
                  </a:cubicBezTo>
                  <a:cubicBezTo>
                    <a:pt x="143" y="117"/>
                    <a:pt x="154" y="117"/>
                    <a:pt x="162" y="102"/>
                  </a:cubicBezTo>
                  <a:cubicBezTo>
                    <a:pt x="162" y="80"/>
                    <a:pt x="121" y="61"/>
                    <a:pt x="154" y="39"/>
                  </a:cubicBezTo>
                  <a:cubicBezTo>
                    <a:pt x="135" y="16"/>
                    <a:pt x="11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2" name="Google Shape;48732;p44"/>
            <p:cNvSpPr/>
            <p:nvPr/>
          </p:nvSpPr>
          <p:spPr>
            <a:xfrm>
              <a:off x="-5216827" y="-1952450"/>
              <a:ext cx="9932" cy="6112"/>
            </a:xfrm>
            <a:custGeom>
              <a:avLst/>
              <a:gdLst/>
              <a:ahLst/>
              <a:cxnLst/>
              <a:rect l="l" t="t" r="r" b="b"/>
              <a:pathLst>
                <a:path w="208" h="128" extrusionOk="0">
                  <a:moveTo>
                    <a:pt x="128" y="1"/>
                  </a:moveTo>
                  <a:cubicBezTo>
                    <a:pt x="106" y="61"/>
                    <a:pt x="31" y="61"/>
                    <a:pt x="1" y="116"/>
                  </a:cubicBezTo>
                  <a:cubicBezTo>
                    <a:pt x="20" y="109"/>
                    <a:pt x="35" y="102"/>
                    <a:pt x="50" y="102"/>
                  </a:cubicBezTo>
                  <a:cubicBezTo>
                    <a:pt x="61" y="102"/>
                    <a:pt x="73" y="106"/>
                    <a:pt x="87" y="116"/>
                  </a:cubicBezTo>
                  <a:cubicBezTo>
                    <a:pt x="91" y="121"/>
                    <a:pt x="106" y="128"/>
                    <a:pt x="117" y="128"/>
                  </a:cubicBezTo>
                  <a:cubicBezTo>
                    <a:pt x="121" y="128"/>
                    <a:pt x="125" y="124"/>
                    <a:pt x="125" y="121"/>
                  </a:cubicBezTo>
                  <a:cubicBezTo>
                    <a:pt x="121" y="76"/>
                    <a:pt x="151" y="87"/>
                    <a:pt x="173" y="76"/>
                  </a:cubicBezTo>
                  <a:cubicBezTo>
                    <a:pt x="207" y="64"/>
                    <a:pt x="203" y="38"/>
                    <a:pt x="177" y="19"/>
                  </a:cubicBezTo>
                  <a:cubicBezTo>
                    <a:pt x="169" y="12"/>
                    <a:pt x="154" y="12"/>
                    <a:pt x="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3" name="Google Shape;48733;p44"/>
            <p:cNvSpPr/>
            <p:nvPr/>
          </p:nvSpPr>
          <p:spPr>
            <a:xfrm>
              <a:off x="-5224801" y="-1953119"/>
              <a:ext cx="6971" cy="5730"/>
            </a:xfrm>
            <a:custGeom>
              <a:avLst/>
              <a:gdLst/>
              <a:ahLst/>
              <a:cxnLst/>
              <a:rect l="l" t="t" r="r" b="b"/>
              <a:pathLst>
                <a:path w="146" h="120" extrusionOk="0">
                  <a:moveTo>
                    <a:pt x="105" y="0"/>
                  </a:moveTo>
                  <a:cubicBezTo>
                    <a:pt x="97" y="15"/>
                    <a:pt x="86" y="15"/>
                    <a:pt x="74" y="18"/>
                  </a:cubicBezTo>
                  <a:cubicBezTo>
                    <a:pt x="74" y="30"/>
                    <a:pt x="74" y="45"/>
                    <a:pt x="60" y="49"/>
                  </a:cubicBezTo>
                  <a:cubicBezTo>
                    <a:pt x="60" y="59"/>
                    <a:pt x="52" y="63"/>
                    <a:pt x="45" y="63"/>
                  </a:cubicBezTo>
                  <a:lnTo>
                    <a:pt x="33" y="63"/>
                  </a:lnTo>
                  <a:cubicBezTo>
                    <a:pt x="33" y="63"/>
                    <a:pt x="30" y="59"/>
                    <a:pt x="26" y="59"/>
                  </a:cubicBezTo>
                  <a:cubicBezTo>
                    <a:pt x="19" y="59"/>
                    <a:pt x="15" y="63"/>
                    <a:pt x="11" y="71"/>
                  </a:cubicBezTo>
                  <a:cubicBezTo>
                    <a:pt x="7" y="78"/>
                    <a:pt x="4" y="82"/>
                    <a:pt x="0" y="85"/>
                  </a:cubicBezTo>
                  <a:cubicBezTo>
                    <a:pt x="0" y="97"/>
                    <a:pt x="7" y="112"/>
                    <a:pt x="11" y="112"/>
                  </a:cubicBezTo>
                  <a:lnTo>
                    <a:pt x="15" y="112"/>
                  </a:lnTo>
                  <a:cubicBezTo>
                    <a:pt x="26" y="104"/>
                    <a:pt x="33" y="101"/>
                    <a:pt x="45" y="101"/>
                  </a:cubicBezTo>
                  <a:cubicBezTo>
                    <a:pt x="71" y="101"/>
                    <a:pt x="97" y="116"/>
                    <a:pt x="119" y="120"/>
                  </a:cubicBezTo>
                  <a:cubicBezTo>
                    <a:pt x="138" y="82"/>
                    <a:pt x="93" y="68"/>
                    <a:pt x="105" y="37"/>
                  </a:cubicBezTo>
                  <a:cubicBezTo>
                    <a:pt x="105" y="33"/>
                    <a:pt x="109" y="33"/>
                    <a:pt x="109" y="33"/>
                  </a:cubicBezTo>
                  <a:cubicBezTo>
                    <a:pt x="112" y="33"/>
                    <a:pt x="119" y="37"/>
                    <a:pt x="123" y="37"/>
                  </a:cubicBezTo>
                  <a:cubicBezTo>
                    <a:pt x="127" y="37"/>
                    <a:pt x="131" y="41"/>
                    <a:pt x="135" y="41"/>
                  </a:cubicBezTo>
                  <a:cubicBezTo>
                    <a:pt x="138" y="41"/>
                    <a:pt x="142" y="37"/>
                    <a:pt x="145" y="30"/>
                  </a:cubicBezTo>
                  <a:cubicBezTo>
                    <a:pt x="135" y="18"/>
                    <a:pt x="123" y="4"/>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4" name="Google Shape;48734;p44"/>
            <p:cNvSpPr/>
            <p:nvPr/>
          </p:nvSpPr>
          <p:spPr>
            <a:xfrm>
              <a:off x="-5220217" y="-1957989"/>
              <a:ext cx="9216" cy="4154"/>
            </a:xfrm>
            <a:custGeom>
              <a:avLst/>
              <a:gdLst/>
              <a:ahLst/>
              <a:cxnLst/>
              <a:rect l="l" t="t" r="r" b="b"/>
              <a:pathLst>
                <a:path w="193" h="87" extrusionOk="0">
                  <a:moveTo>
                    <a:pt x="94" y="1"/>
                  </a:moveTo>
                  <a:cubicBezTo>
                    <a:pt x="57" y="1"/>
                    <a:pt x="27" y="13"/>
                    <a:pt x="1" y="39"/>
                  </a:cubicBezTo>
                  <a:cubicBezTo>
                    <a:pt x="57" y="49"/>
                    <a:pt x="117" y="57"/>
                    <a:pt x="166" y="87"/>
                  </a:cubicBezTo>
                  <a:cubicBezTo>
                    <a:pt x="162" y="61"/>
                    <a:pt x="162" y="39"/>
                    <a:pt x="192" y="23"/>
                  </a:cubicBezTo>
                  <a:cubicBezTo>
                    <a:pt x="184" y="16"/>
                    <a:pt x="173" y="13"/>
                    <a:pt x="166" y="13"/>
                  </a:cubicBezTo>
                  <a:cubicBezTo>
                    <a:pt x="147" y="13"/>
                    <a:pt x="132" y="20"/>
                    <a:pt x="117" y="20"/>
                  </a:cubicBezTo>
                  <a:cubicBezTo>
                    <a:pt x="99" y="20"/>
                    <a:pt x="99" y="13"/>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5" name="Google Shape;48735;p44"/>
            <p:cNvSpPr/>
            <p:nvPr/>
          </p:nvSpPr>
          <p:spPr>
            <a:xfrm>
              <a:off x="-5224992" y="-1945861"/>
              <a:ext cx="5014" cy="4154"/>
            </a:xfrm>
            <a:custGeom>
              <a:avLst/>
              <a:gdLst/>
              <a:ahLst/>
              <a:cxnLst/>
              <a:rect l="l" t="t" r="r" b="b"/>
              <a:pathLst>
                <a:path w="105" h="87" extrusionOk="0">
                  <a:moveTo>
                    <a:pt x="42" y="1"/>
                  </a:moveTo>
                  <a:cubicBezTo>
                    <a:pt x="37" y="1"/>
                    <a:pt x="30" y="5"/>
                    <a:pt x="23" y="5"/>
                  </a:cubicBezTo>
                  <a:cubicBezTo>
                    <a:pt x="0" y="12"/>
                    <a:pt x="11" y="28"/>
                    <a:pt x="11" y="42"/>
                  </a:cubicBezTo>
                  <a:lnTo>
                    <a:pt x="11" y="46"/>
                  </a:lnTo>
                  <a:cubicBezTo>
                    <a:pt x="30" y="50"/>
                    <a:pt x="37" y="68"/>
                    <a:pt x="52" y="80"/>
                  </a:cubicBezTo>
                  <a:cubicBezTo>
                    <a:pt x="60" y="87"/>
                    <a:pt x="64" y="87"/>
                    <a:pt x="71" y="87"/>
                  </a:cubicBezTo>
                  <a:cubicBezTo>
                    <a:pt x="82" y="87"/>
                    <a:pt x="94" y="83"/>
                    <a:pt x="97" y="68"/>
                  </a:cubicBezTo>
                  <a:cubicBezTo>
                    <a:pt x="105" y="50"/>
                    <a:pt x="87" y="35"/>
                    <a:pt x="78" y="20"/>
                  </a:cubicBezTo>
                  <a:cubicBezTo>
                    <a:pt x="68" y="9"/>
                    <a:pt x="56"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6" name="Google Shape;48736;p44"/>
            <p:cNvSpPr/>
            <p:nvPr/>
          </p:nvSpPr>
          <p:spPr>
            <a:xfrm>
              <a:off x="-5212529" y="-1956891"/>
              <a:ext cx="3247" cy="4488"/>
            </a:xfrm>
            <a:custGeom>
              <a:avLst/>
              <a:gdLst/>
              <a:ahLst/>
              <a:cxnLst/>
              <a:rect l="l" t="t" r="r" b="b"/>
              <a:pathLst>
                <a:path w="68" h="94" extrusionOk="0">
                  <a:moveTo>
                    <a:pt x="31" y="0"/>
                  </a:moveTo>
                  <a:cubicBezTo>
                    <a:pt x="1" y="16"/>
                    <a:pt x="1" y="38"/>
                    <a:pt x="5" y="64"/>
                  </a:cubicBezTo>
                  <a:cubicBezTo>
                    <a:pt x="12" y="79"/>
                    <a:pt x="23" y="90"/>
                    <a:pt x="38" y="94"/>
                  </a:cubicBezTo>
                  <a:lnTo>
                    <a:pt x="53" y="94"/>
                  </a:lnTo>
                  <a:cubicBezTo>
                    <a:pt x="68" y="86"/>
                    <a:pt x="68" y="75"/>
                    <a:pt x="68" y="60"/>
                  </a:cubicBezTo>
                  <a:cubicBezTo>
                    <a:pt x="45" y="49"/>
                    <a:pt x="50" y="1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7" name="Google Shape;48737;p44"/>
            <p:cNvSpPr/>
            <p:nvPr/>
          </p:nvSpPr>
          <p:spPr>
            <a:xfrm>
              <a:off x="-5303350" y="-1839283"/>
              <a:ext cx="12367" cy="13656"/>
            </a:xfrm>
            <a:custGeom>
              <a:avLst/>
              <a:gdLst/>
              <a:ahLst/>
              <a:cxnLst/>
              <a:rect l="l" t="t" r="r" b="b"/>
              <a:pathLst>
                <a:path w="259" h="286" extrusionOk="0">
                  <a:moveTo>
                    <a:pt x="149" y="1"/>
                  </a:moveTo>
                  <a:cubicBezTo>
                    <a:pt x="120" y="20"/>
                    <a:pt x="90" y="20"/>
                    <a:pt x="56" y="23"/>
                  </a:cubicBezTo>
                  <a:cubicBezTo>
                    <a:pt x="37" y="23"/>
                    <a:pt x="23" y="27"/>
                    <a:pt x="1" y="30"/>
                  </a:cubicBezTo>
                  <a:cubicBezTo>
                    <a:pt x="60" y="61"/>
                    <a:pt x="63" y="65"/>
                    <a:pt x="45" y="79"/>
                  </a:cubicBezTo>
                  <a:cubicBezTo>
                    <a:pt x="8" y="106"/>
                    <a:pt x="15" y="151"/>
                    <a:pt x="4" y="187"/>
                  </a:cubicBezTo>
                  <a:cubicBezTo>
                    <a:pt x="19" y="180"/>
                    <a:pt x="34" y="169"/>
                    <a:pt x="49" y="169"/>
                  </a:cubicBezTo>
                  <a:cubicBezTo>
                    <a:pt x="56" y="169"/>
                    <a:pt x="68" y="177"/>
                    <a:pt x="79" y="184"/>
                  </a:cubicBezTo>
                  <a:cubicBezTo>
                    <a:pt x="97" y="203"/>
                    <a:pt x="123" y="222"/>
                    <a:pt x="149" y="222"/>
                  </a:cubicBezTo>
                  <a:cubicBezTo>
                    <a:pt x="158" y="222"/>
                    <a:pt x="165" y="218"/>
                    <a:pt x="172" y="218"/>
                  </a:cubicBezTo>
                  <a:cubicBezTo>
                    <a:pt x="176" y="218"/>
                    <a:pt x="180" y="214"/>
                    <a:pt x="184" y="214"/>
                  </a:cubicBezTo>
                  <a:lnTo>
                    <a:pt x="187" y="214"/>
                  </a:lnTo>
                  <a:cubicBezTo>
                    <a:pt x="191" y="214"/>
                    <a:pt x="194" y="214"/>
                    <a:pt x="194" y="225"/>
                  </a:cubicBezTo>
                  <a:cubicBezTo>
                    <a:pt x="198" y="240"/>
                    <a:pt x="191" y="240"/>
                    <a:pt x="184" y="240"/>
                  </a:cubicBezTo>
                  <a:lnTo>
                    <a:pt x="168" y="240"/>
                  </a:lnTo>
                  <a:cubicBezTo>
                    <a:pt x="153" y="240"/>
                    <a:pt x="139" y="255"/>
                    <a:pt x="142" y="270"/>
                  </a:cubicBezTo>
                  <a:cubicBezTo>
                    <a:pt x="146" y="281"/>
                    <a:pt x="153" y="285"/>
                    <a:pt x="161" y="285"/>
                  </a:cubicBezTo>
                  <a:cubicBezTo>
                    <a:pt x="168" y="285"/>
                    <a:pt x="180" y="277"/>
                    <a:pt x="187" y="274"/>
                  </a:cubicBezTo>
                  <a:cubicBezTo>
                    <a:pt x="191" y="270"/>
                    <a:pt x="194" y="270"/>
                    <a:pt x="202" y="266"/>
                  </a:cubicBezTo>
                  <a:cubicBezTo>
                    <a:pt x="251" y="229"/>
                    <a:pt x="258" y="203"/>
                    <a:pt x="225" y="151"/>
                  </a:cubicBezTo>
                  <a:cubicBezTo>
                    <a:pt x="191" y="106"/>
                    <a:pt x="168" y="53"/>
                    <a:pt x="1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8" name="Google Shape;48738;p44"/>
            <p:cNvSpPr/>
            <p:nvPr/>
          </p:nvSpPr>
          <p:spPr>
            <a:xfrm>
              <a:off x="-5310655" y="-1836036"/>
              <a:ext cx="7354" cy="5205"/>
            </a:xfrm>
            <a:custGeom>
              <a:avLst/>
              <a:gdLst/>
              <a:ahLst/>
              <a:cxnLst/>
              <a:rect l="l" t="t" r="r" b="b"/>
              <a:pathLst>
                <a:path w="154" h="109" extrusionOk="0">
                  <a:moveTo>
                    <a:pt x="26" y="0"/>
                  </a:moveTo>
                  <a:lnTo>
                    <a:pt x="23" y="4"/>
                  </a:lnTo>
                  <a:cubicBezTo>
                    <a:pt x="0" y="60"/>
                    <a:pt x="19" y="93"/>
                    <a:pt x="75" y="109"/>
                  </a:cubicBezTo>
                  <a:cubicBezTo>
                    <a:pt x="86" y="101"/>
                    <a:pt x="97" y="97"/>
                    <a:pt x="104" y="90"/>
                  </a:cubicBezTo>
                  <a:cubicBezTo>
                    <a:pt x="101" y="67"/>
                    <a:pt x="116" y="67"/>
                    <a:pt x="131" y="64"/>
                  </a:cubicBezTo>
                  <a:cubicBezTo>
                    <a:pt x="145" y="60"/>
                    <a:pt x="154" y="45"/>
                    <a:pt x="145" y="30"/>
                  </a:cubicBezTo>
                  <a:cubicBezTo>
                    <a:pt x="138" y="23"/>
                    <a:pt x="127" y="15"/>
                    <a:pt x="123" y="15"/>
                  </a:cubicBezTo>
                  <a:lnTo>
                    <a:pt x="119" y="15"/>
                  </a:lnTo>
                  <a:cubicBezTo>
                    <a:pt x="112" y="23"/>
                    <a:pt x="104" y="23"/>
                    <a:pt x="93" y="23"/>
                  </a:cubicBezTo>
                  <a:cubicBezTo>
                    <a:pt x="82" y="23"/>
                    <a:pt x="71" y="19"/>
                    <a:pt x="59" y="11"/>
                  </a:cubicBezTo>
                  <a:cubicBezTo>
                    <a:pt x="49" y="7"/>
                    <a:pt x="37"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9" name="Google Shape;48739;p44"/>
            <p:cNvSpPr/>
            <p:nvPr/>
          </p:nvSpPr>
          <p:spPr>
            <a:xfrm>
              <a:off x="-5308936" y="-1828061"/>
              <a:ext cx="5061" cy="7544"/>
            </a:xfrm>
            <a:custGeom>
              <a:avLst/>
              <a:gdLst/>
              <a:ahLst/>
              <a:cxnLst/>
              <a:rect l="l" t="t" r="r" b="b"/>
              <a:pathLst>
                <a:path w="106" h="158" extrusionOk="0">
                  <a:moveTo>
                    <a:pt x="91" y="1"/>
                  </a:moveTo>
                  <a:cubicBezTo>
                    <a:pt x="57" y="16"/>
                    <a:pt x="13" y="20"/>
                    <a:pt x="1" y="73"/>
                  </a:cubicBezTo>
                  <a:cubicBezTo>
                    <a:pt x="20" y="65"/>
                    <a:pt x="31" y="46"/>
                    <a:pt x="57" y="46"/>
                  </a:cubicBezTo>
                  <a:cubicBezTo>
                    <a:pt x="61" y="46"/>
                    <a:pt x="61" y="46"/>
                    <a:pt x="65" y="50"/>
                  </a:cubicBezTo>
                  <a:cubicBezTo>
                    <a:pt x="54" y="73"/>
                    <a:pt x="50" y="95"/>
                    <a:pt x="54" y="118"/>
                  </a:cubicBezTo>
                  <a:cubicBezTo>
                    <a:pt x="57" y="136"/>
                    <a:pt x="50" y="154"/>
                    <a:pt x="80" y="158"/>
                  </a:cubicBezTo>
                  <a:lnTo>
                    <a:pt x="87" y="158"/>
                  </a:lnTo>
                  <a:cubicBezTo>
                    <a:pt x="106" y="140"/>
                    <a:pt x="76" y="136"/>
                    <a:pt x="76" y="121"/>
                  </a:cubicBezTo>
                  <a:cubicBezTo>
                    <a:pt x="73" y="109"/>
                    <a:pt x="73" y="102"/>
                    <a:pt x="80" y="91"/>
                  </a:cubicBezTo>
                  <a:cubicBezTo>
                    <a:pt x="106" y="65"/>
                    <a:pt x="91" y="31"/>
                    <a:pt x="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0" name="Google Shape;48740;p44"/>
            <p:cNvSpPr/>
            <p:nvPr/>
          </p:nvSpPr>
          <p:spPr>
            <a:xfrm>
              <a:off x="-5315669" y="-1826390"/>
              <a:ext cx="3581" cy="2674"/>
            </a:xfrm>
            <a:custGeom>
              <a:avLst/>
              <a:gdLst/>
              <a:ahLst/>
              <a:cxnLst/>
              <a:rect l="l" t="t" r="r" b="b"/>
              <a:pathLst>
                <a:path w="75" h="56" extrusionOk="0">
                  <a:moveTo>
                    <a:pt x="34" y="0"/>
                  </a:moveTo>
                  <a:cubicBezTo>
                    <a:pt x="26" y="0"/>
                    <a:pt x="23" y="4"/>
                    <a:pt x="15" y="7"/>
                  </a:cubicBezTo>
                  <a:cubicBezTo>
                    <a:pt x="4" y="19"/>
                    <a:pt x="0" y="30"/>
                    <a:pt x="0" y="48"/>
                  </a:cubicBezTo>
                  <a:cubicBezTo>
                    <a:pt x="12" y="48"/>
                    <a:pt x="23" y="48"/>
                    <a:pt x="30" y="52"/>
                  </a:cubicBezTo>
                  <a:cubicBezTo>
                    <a:pt x="38" y="56"/>
                    <a:pt x="41" y="56"/>
                    <a:pt x="45" y="56"/>
                  </a:cubicBezTo>
                  <a:cubicBezTo>
                    <a:pt x="57" y="56"/>
                    <a:pt x="64" y="52"/>
                    <a:pt x="71" y="41"/>
                  </a:cubicBezTo>
                  <a:cubicBezTo>
                    <a:pt x="75" y="33"/>
                    <a:pt x="75" y="19"/>
                    <a:pt x="64" y="15"/>
                  </a:cubicBezTo>
                  <a:cubicBezTo>
                    <a:pt x="57" y="11"/>
                    <a:pt x="45"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1" name="Google Shape;48741;p44"/>
            <p:cNvSpPr/>
            <p:nvPr/>
          </p:nvSpPr>
          <p:spPr>
            <a:xfrm>
              <a:off x="-5336202" y="-1976516"/>
              <a:ext cx="7544" cy="5587"/>
            </a:xfrm>
            <a:custGeom>
              <a:avLst/>
              <a:gdLst/>
              <a:ahLst/>
              <a:cxnLst/>
              <a:rect l="l" t="t" r="r" b="b"/>
              <a:pathLst>
                <a:path w="158" h="117" extrusionOk="0">
                  <a:moveTo>
                    <a:pt x="90" y="0"/>
                  </a:moveTo>
                  <a:cubicBezTo>
                    <a:pt x="42" y="0"/>
                    <a:pt x="0" y="11"/>
                    <a:pt x="0" y="71"/>
                  </a:cubicBezTo>
                  <a:cubicBezTo>
                    <a:pt x="11" y="97"/>
                    <a:pt x="26" y="116"/>
                    <a:pt x="52" y="116"/>
                  </a:cubicBezTo>
                  <a:cubicBezTo>
                    <a:pt x="56" y="116"/>
                    <a:pt x="64" y="116"/>
                    <a:pt x="71" y="113"/>
                  </a:cubicBezTo>
                  <a:cubicBezTo>
                    <a:pt x="109" y="104"/>
                    <a:pt x="123" y="71"/>
                    <a:pt x="150" y="45"/>
                  </a:cubicBezTo>
                  <a:cubicBezTo>
                    <a:pt x="157" y="42"/>
                    <a:pt x="146" y="26"/>
                    <a:pt x="139" y="23"/>
                  </a:cubicBezTo>
                  <a:cubicBezTo>
                    <a:pt x="123" y="11"/>
                    <a:pt x="101" y="19"/>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2" name="Google Shape;48742;p44"/>
            <p:cNvSpPr/>
            <p:nvPr/>
          </p:nvSpPr>
          <p:spPr>
            <a:xfrm>
              <a:off x="-5336775" y="-1976707"/>
              <a:ext cx="9693" cy="7019"/>
            </a:xfrm>
            <a:custGeom>
              <a:avLst/>
              <a:gdLst/>
              <a:ahLst/>
              <a:cxnLst/>
              <a:rect l="l" t="t" r="r" b="b"/>
              <a:pathLst>
                <a:path w="203" h="147" extrusionOk="0">
                  <a:moveTo>
                    <a:pt x="135" y="1"/>
                  </a:moveTo>
                  <a:cubicBezTo>
                    <a:pt x="125" y="1"/>
                    <a:pt x="113" y="4"/>
                    <a:pt x="102" y="4"/>
                  </a:cubicBezTo>
                  <a:cubicBezTo>
                    <a:pt x="113" y="23"/>
                    <a:pt x="135" y="15"/>
                    <a:pt x="151" y="27"/>
                  </a:cubicBezTo>
                  <a:cubicBezTo>
                    <a:pt x="158" y="30"/>
                    <a:pt x="169" y="46"/>
                    <a:pt x="162" y="49"/>
                  </a:cubicBezTo>
                  <a:cubicBezTo>
                    <a:pt x="135" y="75"/>
                    <a:pt x="121" y="108"/>
                    <a:pt x="83" y="117"/>
                  </a:cubicBezTo>
                  <a:cubicBezTo>
                    <a:pt x="76" y="120"/>
                    <a:pt x="68" y="120"/>
                    <a:pt x="64" y="120"/>
                  </a:cubicBezTo>
                  <a:cubicBezTo>
                    <a:pt x="38" y="120"/>
                    <a:pt x="23" y="101"/>
                    <a:pt x="12" y="75"/>
                  </a:cubicBezTo>
                  <a:lnTo>
                    <a:pt x="12" y="75"/>
                  </a:lnTo>
                  <a:cubicBezTo>
                    <a:pt x="1" y="113"/>
                    <a:pt x="5" y="146"/>
                    <a:pt x="46" y="146"/>
                  </a:cubicBezTo>
                  <a:lnTo>
                    <a:pt x="50" y="146"/>
                  </a:lnTo>
                  <a:cubicBezTo>
                    <a:pt x="102" y="143"/>
                    <a:pt x="147" y="108"/>
                    <a:pt x="180" y="68"/>
                  </a:cubicBezTo>
                  <a:cubicBezTo>
                    <a:pt x="203" y="41"/>
                    <a:pt x="192" y="23"/>
                    <a:pt x="162" y="8"/>
                  </a:cubicBezTo>
                  <a:cubicBezTo>
                    <a:pt x="154" y="4"/>
                    <a:pt x="147" y="1"/>
                    <a:pt x="1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3" name="Google Shape;48743;p44"/>
            <p:cNvSpPr/>
            <p:nvPr/>
          </p:nvSpPr>
          <p:spPr>
            <a:xfrm>
              <a:off x="-5223559" y="-1831404"/>
              <a:ext cx="13227" cy="10410"/>
            </a:xfrm>
            <a:custGeom>
              <a:avLst/>
              <a:gdLst/>
              <a:ahLst/>
              <a:cxnLst/>
              <a:rect l="l" t="t" r="r" b="b"/>
              <a:pathLst>
                <a:path w="277" h="218" extrusionOk="0">
                  <a:moveTo>
                    <a:pt x="119" y="0"/>
                  </a:moveTo>
                  <a:cubicBezTo>
                    <a:pt x="15" y="15"/>
                    <a:pt x="0" y="41"/>
                    <a:pt x="38" y="146"/>
                  </a:cubicBezTo>
                  <a:cubicBezTo>
                    <a:pt x="45" y="161"/>
                    <a:pt x="45" y="183"/>
                    <a:pt x="64" y="191"/>
                  </a:cubicBezTo>
                  <a:cubicBezTo>
                    <a:pt x="67" y="176"/>
                    <a:pt x="67" y="150"/>
                    <a:pt x="83" y="150"/>
                  </a:cubicBezTo>
                  <a:cubicBezTo>
                    <a:pt x="86" y="150"/>
                    <a:pt x="93" y="153"/>
                    <a:pt x="101" y="157"/>
                  </a:cubicBezTo>
                  <a:cubicBezTo>
                    <a:pt x="119" y="169"/>
                    <a:pt x="142" y="153"/>
                    <a:pt x="157" y="176"/>
                  </a:cubicBezTo>
                  <a:cubicBezTo>
                    <a:pt x="127" y="191"/>
                    <a:pt x="93" y="188"/>
                    <a:pt x="64" y="191"/>
                  </a:cubicBezTo>
                  <a:cubicBezTo>
                    <a:pt x="71" y="202"/>
                    <a:pt x="83" y="217"/>
                    <a:pt x="97" y="217"/>
                  </a:cubicBezTo>
                  <a:cubicBezTo>
                    <a:pt x="101" y="217"/>
                    <a:pt x="101" y="217"/>
                    <a:pt x="105" y="214"/>
                  </a:cubicBezTo>
                  <a:cubicBezTo>
                    <a:pt x="112" y="210"/>
                    <a:pt x="124" y="206"/>
                    <a:pt x="131" y="206"/>
                  </a:cubicBezTo>
                  <a:cubicBezTo>
                    <a:pt x="135" y="206"/>
                    <a:pt x="142" y="210"/>
                    <a:pt x="150" y="210"/>
                  </a:cubicBezTo>
                  <a:cubicBezTo>
                    <a:pt x="157" y="214"/>
                    <a:pt x="164" y="214"/>
                    <a:pt x="172" y="214"/>
                  </a:cubicBezTo>
                  <a:lnTo>
                    <a:pt x="179" y="214"/>
                  </a:lnTo>
                  <a:cubicBezTo>
                    <a:pt x="195" y="179"/>
                    <a:pt x="243" y="183"/>
                    <a:pt x="254" y="143"/>
                  </a:cubicBezTo>
                  <a:lnTo>
                    <a:pt x="247" y="143"/>
                  </a:lnTo>
                  <a:cubicBezTo>
                    <a:pt x="221" y="143"/>
                    <a:pt x="217" y="120"/>
                    <a:pt x="198" y="101"/>
                  </a:cubicBezTo>
                  <a:cubicBezTo>
                    <a:pt x="205" y="98"/>
                    <a:pt x="214" y="98"/>
                    <a:pt x="217" y="98"/>
                  </a:cubicBezTo>
                  <a:cubicBezTo>
                    <a:pt x="247" y="98"/>
                    <a:pt x="250" y="120"/>
                    <a:pt x="254" y="143"/>
                  </a:cubicBezTo>
                  <a:cubicBezTo>
                    <a:pt x="276" y="64"/>
                    <a:pt x="228"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4" name="Google Shape;48744;p44"/>
            <p:cNvSpPr/>
            <p:nvPr/>
          </p:nvSpPr>
          <p:spPr>
            <a:xfrm>
              <a:off x="-5226950" y="-1842625"/>
              <a:ext cx="10744" cy="9837"/>
            </a:xfrm>
            <a:custGeom>
              <a:avLst/>
              <a:gdLst/>
              <a:ahLst/>
              <a:cxnLst/>
              <a:rect l="l" t="t" r="r" b="b"/>
              <a:pathLst>
                <a:path w="225" h="206" extrusionOk="0">
                  <a:moveTo>
                    <a:pt x="56" y="0"/>
                  </a:moveTo>
                  <a:cubicBezTo>
                    <a:pt x="30" y="30"/>
                    <a:pt x="64" y="93"/>
                    <a:pt x="0" y="100"/>
                  </a:cubicBezTo>
                  <a:cubicBezTo>
                    <a:pt x="0" y="131"/>
                    <a:pt x="23" y="135"/>
                    <a:pt x="41" y="142"/>
                  </a:cubicBezTo>
                  <a:cubicBezTo>
                    <a:pt x="52" y="149"/>
                    <a:pt x="71" y="153"/>
                    <a:pt x="60" y="168"/>
                  </a:cubicBezTo>
                  <a:cubicBezTo>
                    <a:pt x="38" y="198"/>
                    <a:pt x="67" y="198"/>
                    <a:pt x="78" y="202"/>
                  </a:cubicBezTo>
                  <a:cubicBezTo>
                    <a:pt x="93" y="205"/>
                    <a:pt x="112" y="205"/>
                    <a:pt x="128" y="205"/>
                  </a:cubicBezTo>
                  <a:cubicBezTo>
                    <a:pt x="150" y="205"/>
                    <a:pt x="172" y="202"/>
                    <a:pt x="190" y="190"/>
                  </a:cubicBezTo>
                  <a:cubicBezTo>
                    <a:pt x="224" y="168"/>
                    <a:pt x="183" y="131"/>
                    <a:pt x="190" y="104"/>
                  </a:cubicBezTo>
                  <a:cubicBezTo>
                    <a:pt x="150" y="97"/>
                    <a:pt x="116" y="78"/>
                    <a:pt x="93" y="37"/>
                  </a:cubicBezTo>
                  <a:cubicBezTo>
                    <a:pt x="86" y="22"/>
                    <a:pt x="75" y="7"/>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5" name="Google Shape;48745;p44"/>
            <p:cNvSpPr/>
            <p:nvPr/>
          </p:nvSpPr>
          <p:spPr>
            <a:xfrm>
              <a:off x="-5307122" y="-1807481"/>
              <a:ext cx="16665" cy="11269"/>
            </a:xfrm>
            <a:custGeom>
              <a:avLst/>
              <a:gdLst/>
              <a:ahLst/>
              <a:cxnLst/>
              <a:rect l="l" t="t" r="r" b="b"/>
              <a:pathLst>
                <a:path w="349" h="236" extrusionOk="0">
                  <a:moveTo>
                    <a:pt x="192" y="1"/>
                  </a:moveTo>
                  <a:cubicBezTo>
                    <a:pt x="87" y="1"/>
                    <a:pt x="12" y="56"/>
                    <a:pt x="1" y="131"/>
                  </a:cubicBezTo>
                  <a:cubicBezTo>
                    <a:pt x="4" y="135"/>
                    <a:pt x="8" y="135"/>
                    <a:pt x="12" y="139"/>
                  </a:cubicBezTo>
                  <a:cubicBezTo>
                    <a:pt x="23" y="149"/>
                    <a:pt x="35" y="165"/>
                    <a:pt x="53" y="165"/>
                  </a:cubicBezTo>
                  <a:lnTo>
                    <a:pt x="61" y="165"/>
                  </a:lnTo>
                  <a:cubicBezTo>
                    <a:pt x="68" y="158"/>
                    <a:pt x="61" y="149"/>
                    <a:pt x="61" y="142"/>
                  </a:cubicBezTo>
                  <a:cubicBezTo>
                    <a:pt x="57" y="108"/>
                    <a:pt x="102" y="63"/>
                    <a:pt x="120" y="63"/>
                  </a:cubicBezTo>
                  <a:cubicBezTo>
                    <a:pt x="124" y="63"/>
                    <a:pt x="128" y="63"/>
                    <a:pt x="128" y="68"/>
                  </a:cubicBezTo>
                  <a:cubicBezTo>
                    <a:pt x="142" y="101"/>
                    <a:pt x="218" y="101"/>
                    <a:pt x="184" y="161"/>
                  </a:cubicBezTo>
                  <a:cubicBezTo>
                    <a:pt x="176" y="168"/>
                    <a:pt x="180" y="187"/>
                    <a:pt x="199" y="191"/>
                  </a:cubicBezTo>
                  <a:cubicBezTo>
                    <a:pt x="214" y="191"/>
                    <a:pt x="221" y="180"/>
                    <a:pt x="225" y="165"/>
                  </a:cubicBezTo>
                  <a:cubicBezTo>
                    <a:pt x="228" y="149"/>
                    <a:pt x="228" y="131"/>
                    <a:pt x="247" y="131"/>
                  </a:cubicBezTo>
                  <a:cubicBezTo>
                    <a:pt x="251" y="131"/>
                    <a:pt x="259" y="131"/>
                    <a:pt x="263" y="135"/>
                  </a:cubicBezTo>
                  <a:cubicBezTo>
                    <a:pt x="244" y="194"/>
                    <a:pt x="247" y="202"/>
                    <a:pt x="326" y="236"/>
                  </a:cubicBezTo>
                  <a:cubicBezTo>
                    <a:pt x="330" y="210"/>
                    <a:pt x="315" y="184"/>
                    <a:pt x="333" y="158"/>
                  </a:cubicBezTo>
                  <a:cubicBezTo>
                    <a:pt x="337" y="153"/>
                    <a:pt x="349" y="139"/>
                    <a:pt x="341" y="139"/>
                  </a:cubicBezTo>
                  <a:cubicBezTo>
                    <a:pt x="285" y="131"/>
                    <a:pt x="311" y="75"/>
                    <a:pt x="285" y="49"/>
                  </a:cubicBezTo>
                  <a:cubicBezTo>
                    <a:pt x="270" y="34"/>
                    <a:pt x="251" y="30"/>
                    <a:pt x="240" y="15"/>
                  </a:cubicBezTo>
                  <a:cubicBezTo>
                    <a:pt x="237" y="11"/>
                    <a:pt x="232" y="8"/>
                    <a:pt x="232" y="4"/>
                  </a:cubicBezTo>
                  <a:cubicBezTo>
                    <a:pt x="218" y="1"/>
                    <a:pt x="206" y="1"/>
                    <a:pt x="1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6" name="Google Shape;48746;p44"/>
            <p:cNvSpPr/>
            <p:nvPr/>
          </p:nvSpPr>
          <p:spPr>
            <a:xfrm>
              <a:off x="-5450802" y="-1952259"/>
              <a:ext cx="9884" cy="4154"/>
            </a:xfrm>
            <a:custGeom>
              <a:avLst/>
              <a:gdLst/>
              <a:ahLst/>
              <a:cxnLst/>
              <a:rect l="l" t="t" r="r" b="b"/>
              <a:pathLst>
                <a:path w="207" h="87" extrusionOk="0">
                  <a:moveTo>
                    <a:pt x="27" y="0"/>
                  </a:moveTo>
                  <a:cubicBezTo>
                    <a:pt x="1" y="31"/>
                    <a:pt x="19" y="50"/>
                    <a:pt x="45" y="60"/>
                  </a:cubicBezTo>
                  <a:cubicBezTo>
                    <a:pt x="64" y="67"/>
                    <a:pt x="87" y="72"/>
                    <a:pt x="106" y="79"/>
                  </a:cubicBezTo>
                  <a:cubicBezTo>
                    <a:pt x="123" y="83"/>
                    <a:pt x="139" y="86"/>
                    <a:pt x="150" y="86"/>
                  </a:cubicBezTo>
                  <a:cubicBezTo>
                    <a:pt x="176" y="86"/>
                    <a:pt x="187" y="67"/>
                    <a:pt x="206" y="19"/>
                  </a:cubicBezTo>
                  <a:lnTo>
                    <a:pt x="202" y="19"/>
                  </a:lnTo>
                  <a:cubicBezTo>
                    <a:pt x="173" y="45"/>
                    <a:pt x="142" y="60"/>
                    <a:pt x="116" y="60"/>
                  </a:cubicBezTo>
                  <a:cubicBezTo>
                    <a:pt x="87" y="60"/>
                    <a:pt x="61" y="41"/>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7" name="Google Shape;48747;p44"/>
            <p:cNvSpPr/>
            <p:nvPr/>
          </p:nvSpPr>
          <p:spPr>
            <a:xfrm>
              <a:off x="-5449703" y="-1957607"/>
              <a:ext cx="5205" cy="5396"/>
            </a:xfrm>
            <a:custGeom>
              <a:avLst/>
              <a:gdLst/>
              <a:ahLst/>
              <a:cxnLst/>
              <a:rect l="l" t="t" r="r" b="b"/>
              <a:pathLst>
                <a:path w="109" h="113" extrusionOk="0">
                  <a:moveTo>
                    <a:pt x="56" y="0"/>
                  </a:moveTo>
                  <a:cubicBezTo>
                    <a:pt x="15" y="0"/>
                    <a:pt x="0" y="31"/>
                    <a:pt x="4" y="112"/>
                  </a:cubicBezTo>
                  <a:lnTo>
                    <a:pt x="7" y="112"/>
                  </a:lnTo>
                  <a:cubicBezTo>
                    <a:pt x="19" y="64"/>
                    <a:pt x="30" y="8"/>
                    <a:pt x="93" y="8"/>
                  </a:cubicBezTo>
                  <a:cubicBezTo>
                    <a:pt x="97" y="8"/>
                    <a:pt x="100" y="8"/>
                    <a:pt x="109" y="12"/>
                  </a:cubicBezTo>
                  <a:lnTo>
                    <a:pt x="109" y="8"/>
                  </a:lnTo>
                  <a:cubicBezTo>
                    <a:pt x="90" y="5"/>
                    <a:pt x="71" y="0"/>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8" name="Google Shape;48748;p44"/>
            <p:cNvSpPr/>
            <p:nvPr/>
          </p:nvSpPr>
          <p:spPr>
            <a:xfrm>
              <a:off x="-5444546" y="-1957225"/>
              <a:ext cx="4489" cy="5921"/>
            </a:xfrm>
            <a:custGeom>
              <a:avLst/>
              <a:gdLst/>
              <a:ahLst/>
              <a:cxnLst/>
              <a:rect l="l" t="t" r="r" b="b"/>
              <a:pathLst>
                <a:path w="94" h="124" extrusionOk="0">
                  <a:moveTo>
                    <a:pt x="1" y="0"/>
                  </a:moveTo>
                  <a:lnTo>
                    <a:pt x="1" y="4"/>
                  </a:lnTo>
                  <a:cubicBezTo>
                    <a:pt x="34" y="37"/>
                    <a:pt x="75" y="67"/>
                    <a:pt x="71" y="123"/>
                  </a:cubicBezTo>
                  <a:lnTo>
                    <a:pt x="75" y="123"/>
                  </a:lnTo>
                  <a:cubicBezTo>
                    <a:pt x="94" y="56"/>
                    <a:pt x="75" y="26"/>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9" name="Google Shape;48749;p44"/>
            <p:cNvSpPr/>
            <p:nvPr/>
          </p:nvSpPr>
          <p:spPr>
            <a:xfrm>
              <a:off x="-5693754" y="-1986353"/>
              <a:ext cx="11651" cy="9502"/>
            </a:xfrm>
            <a:custGeom>
              <a:avLst/>
              <a:gdLst/>
              <a:ahLst/>
              <a:cxnLst/>
              <a:rect l="l" t="t" r="r" b="b"/>
              <a:pathLst>
                <a:path w="244" h="199" extrusionOk="0">
                  <a:moveTo>
                    <a:pt x="125" y="1"/>
                  </a:moveTo>
                  <a:cubicBezTo>
                    <a:pt x="125" y="12"/>
                    <a:pt x="128" y="23"/>
                    <a:pt x="125" y="31"/>
                  </a:cubicBezTo>
                  <a:cubicBezTo>
                    <a:pt x="120" y="46"/>
                    <a:pt x="113" y="60"/>
                    <a:pt x="98" y="60"/>
                  </a:cubicBezTo>
                  <a:lnTo>
                    <a:pt x="94" y="60"/>
                  </a:lnTo>
                  <a:cubicBezTo>
                    <a:pt x="75" y="53"/>
                    <a:pt x="80" y="34"/>
                    <a:pt x="80" y="19"/>
                  </a:cubicBezTo>
                  <a:lnTo>
                    <a:pt x="80" y="19"/>
                  </a:lnTo>
                  <a:cubicBezTo>
                    <a:pt x="23" y="57"/>
                    <a:pt x="1" y="101"/>
                    <a:pt x="27" y="165"/>
                  </a:cubicBezTo>
                  <a:cubicBezTo>
                    <a:pt x="49" y="180"/>
                    <a:pt x="80" y="184"/>
                    <a:pt x="106" y="195"/>
                  </a:cubicBezTo>
                  <a:cubicBezTo>
                    <a:pt x="113" y="198"/>
                    <a:pt x="120" y="198"/>
                    <a:pt x="128" y="198"/>
                  </a:cubicBezTo>
                  <a:cubicBezTo>
                    <a:pt x="158" y="198"/>
                    <a:pt x="180" y="172"/>
                    <a:pt x="199" y="150"/>
                  </a:cubicBezTo>
                  <a:cubicBezTo>
                    <a:pt x="225" y="117"/>
                    <a:pt x="244" y="75"/>
                    <a:pt x="210" y="41"/>
                  </a:cubicBezTo>
                  <a:cubicBezTo>
                    <a:pt x="192" y="23"/>
                    <a:pt x="161" y="1"/>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0" name="Google Shape;48750;p44"/>
            <p:cNvSpPr/>
            <p:nvPr/>
          </p:nvSpPr>
          <p:spPr>
            <a:xfrm>
              <a:off x="-5690172" y="-1986353"/>
              <a:ext cx="2579" cy="2913"/>
            </a:xfrm>
            <a:custGeom>
              <a:avLst/>
              <a:gdLst/>
              <a:ahLst/>
              <a:cxnLst/>
              <a:rect l="l" t="t" r="r" b="b"/>
              <a:pathLst>
                <a:path w="54" h="61" extrusionOk="0">
                  <a:moveTo>
                    <a:pt x="45" y="1"/>
                  </a:moveTo>
                  <a:cubicBezTo>
                    <a:pt x="31" y="1"/>
                    <a:pt x="16" y="12"/>
                    <a:pt x="5" y="19"/>
                  </a:cubicBezTo>
                  <a:cubicBezTo>
                    <a:pt x="5" y="34"/>
                    <a:pt x="0" y="53"/>
                    <a:pt x="19" y="60"/>
                  </a:cubicBezTo>
                  <a:lnTo>
                    <a:pt x="23" y="60"/>
                  </a:lnTo>
                  <a:cubicBezTo>
                    <a:pt x="38" y="60"/>
                    <a:pt x="45" y="46"/>
                    <a:pt x="50" y="31"/>
                  </a:cubicBezTo>
                  <a:cubicBezTo>
                    <a:pt x="53" y="23"/>
                    <a:pt x="50" y="12"/>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1" name="Google Shape;48751;p44"/>
            <p:cNvSpPr/>
            <p:nvPr/>
          </p:nvSpPr>
          <p:spPr>
            <a:xfrm>
              <a:off x="-5514166" y="-2188049"/>
              <a:ext cx="5396" cy="4871"/>
            </a:xfrm>
            <a:custGeom>
              <a:avLst/>
              <a:gdLst/>
              <a:ahLst/>
              <a:cxnLst/>
              <a:rect l="l" t="t" r="r" b="b"/>
              <a:pathLst>
                <a:path w="113" h="102" extrusionOk="0">
                  <a:moveTo>
                    <a:pt x="90" y="0"/>
                  </a:moveTo>
                  <a:cubicBezTo>
                    <a:pt x="60" y="0"/>
                    <a:pt x="46" y="26"/>
                    <a:pt x="23" y="42"/>
                  </a:cubicBezTo>
                  <a:cubicBezTo>
                    <a:pt x="30" y="64"/>
                    <a:pt x="1" y="79"/>
                    <a:pt x="8" y="102"/>
                  </a:cubicBezTo>
                  <a:lnTo>
                    <a:pt x="79" y="102"/>
                  </a:lnTo>
                  <a:cubicBezTo>
                    <a:pt x="113" y="76"/>
                    <a:pt x="79" y="34"/>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2" name="Google Shape;48752;p44"/>
            <p:cNvSpPr/>
            <p:nvPr/>
          </p:nvSpPr>
          <p:spPr>
            <a:xfrm>
              <a:off x="-5520230" y="-2191773"/>
              <a:ext cx="2722" cy="3056"/>
            </a:xfrm>
            <a:custGeom>
              <a:avLst/>
              <a:gdLst/>
              <a:ahLst/>
              <a:cxnLst/>
              <a:rect l="l" t="t" r="r" b="b"/>
              <a:pathLst>
                <a:path w="57" h="64" extrusionOk="0">
                  <a:moveTo>
                    <a:pt x="30" y="0"/>
                  </a:moveTo>
                  <a:lnTo>
                    <a:pt x="26" y="4"/>
                  </a:lnTo>
                  <a:cubicBezTo>
                    <a:pt x="16" y="15"/>
                    <a:pt x="7" y="26"/>
                    <a:pt x="0" y="33"/>
                  </a:cubicBezTo>
                  <a:cubicBezTo>
                    <a:pt x="4" y="49"/>
                    <a:pt x="7" y="64"/>
                    <a:pt x="23" y="64"/>
                  </a:cubicBezTo>
                  <a:cubicBezTo>
                    <a:pt x="23" y="64"/>
                    <a:pt x="26" y="64"/>
                    <a:pt x="30" y="59"/>
                  </a:cubicBezTo>
                  <a:cubicBezTo>
                    <a:pt x="57" y="52"/>
                    <a:pt x="42" y="37"/>
                    <a:pt x="34" y="23"/>
                  </a:cubicBezTo>
                  <a:cubicBezTo>
                    <a:pt x="34" y="15"/>
                    <a:pt x="30" y="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3" name="Google Shape;48753;p44"/>
            <p:cNvSpPr/>
            <p:nvPr/>
          </p:nvSpPr>
          <p:spPr>
            <a:xfrm>
              <a:off x="-5368146" y="-1960472"/>
              <a:ext cx="11078" cy="7926"/>
            </a:xfrm>
            <a:custGeom>
              <a:avLst/>
              <a:gdLst/>
              <a:ahLst/>
              <a:cxnLst/>
              <a:rect l="l" t="t" r="r" b="b"/>
              <a:pathLst>
                <a:path w="232" h="166" extrusionOk="0">
                  <a:moveTo>
                    <a:pt x="157" y="1"/>
                  </a:moveTo>
                  <a:cubicBezTo>
                    <a:pt x="154" y="1"/>
                    <a:pt x="146" y="1"/>
                    <a:pt x="138" y="4"/>
                  </a:cubicBezTo>
                  <a:cubicBezTo>
                    <a:pt x="86" y="30"/>
                    <a:pt x="30" y="53"/>
                    <a:pt x="19" y="120"/>
                  </a:cubicBezTo>
                  <a:cubicBezTo>
                    <a:pt x="15" y="132"/>
                    <a:pt x="0" y="143"/>
                    <a:pt x="15" y="154"/>
                  </a:cubicBezTo>
                  <a:cubicBezTo>
                    <a:pt x="23" y="161"/>
                    <a:pt x="30" y="165"/>
                    <a:pt x="38" y="165"/>
                  </a:cubicBezTo>
                  <a:cubicBezTo>
                    <a:pt x="45" y="165"/>
                    <a:pt x="52" y="165"/>
                    <a:pt x="57" y="158"/>
                  </a:cubicBezTo>
                  <a:cubicBezTo>
                    <a:pt x="79" y="135"/>
                    <a:pt x="109" y="127"/>
                    <a:pt x="138" y="127"/>
                  </a:cubicBezTo>
                  <a:lnTo>
                    <a:pt x="142" y="127"/>
                  </a:lnTo>
                  <a:cubicBezTo>
                    <a:pt x="119" y="101"/>
                    <a:pt x="124" y="68"/>
                    <a:pt x="112" y="38"/>
                  </a:cubicBezTo>
                  <a:cubicBezTo>
                    <a:pt x="128" y="34"/>
                    <a:pt x="142" y="30"/>
                    <a:pt x="154" y="30"/>
                  </a:cubicBezTo>
                  <a:cubicBezTo>
                    <a:pt x="187" y="30"/>
                    <a:pt x="214" y="42"/>
                    <a:pt x="232" y="72"/>
                  </a:cubicBezTo>
                  <a:cubicBezTo>
                    <a:pt x="232" y="38"/>
                    <a:pt x="195"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4" name="Google Shape;48754;p44"/>
            <p:cNvSpPr/>
            <p:nvPr/>
          </p:nvSpPr>
          <p:spPr>
            <a:xfrm>
              <a:off x="-5362798" y="-1959040"/>
              <a:ext cx="5730" cy="4871"/>
            </a:xfrm>
            <a:custGeom>
              <a:avLst/>
              <a:gdLst/>
              <a:ahLst/>
              <a:cxnLst/>
              <a:rect l="l" t="t" r="r" b="b"/>
              <a:pathLst>
                <a:path w="120" h="102" extrusionOk="0">
                  <a:moveTo>
                    <a:pt x="42" y="0"/>
                  </a:moveTo>
                  <a:cubicBezTo>
                    <a:pt x="30" y="0"/>
                    <a:pt x="16" y="4"/>
                    <a:pt x="0" y="8"/>
                  </a:cubicBezTo>
                  <a:cubicBezTo>
                    <a:pt x="12" y="38"/>
                    <a:pt x="7" y="71"/>
                    <a:pt x="30" y="97"/>
                  </a:cubicBezTo>
                  <a:cubicBezTo>
                    <a:pt x="42" y="102"/>
                    <a:pt x="52" y="102"/>
                    <a:pt x="64" y="102"/>
                  </a:cubicBezTo>
                  <a:cubicBezTo>
                    <a:pt x="90" y="102"/>
                    <a:pt x="105" y="87"/>
                    <a:pt x="120" y="42"/>
                  </a:cubicBezTo>
                  <a:cubicBezTo>
                    <a:pt x="102" y="12"/>
                    <a:pt x="7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5" name="Google Shape;48755;p44"/>
            <p:cNvSpPr/>
            <p:nvPr/>
          </p:nvSpPr>
          <p:spPr>
            <a:xfrm>
              <a:off x="-5524719" y="-2061845"/>
              <a:ext cx="7544" cy="5539"/>
            </a:xfrm>
            <a:custGeom>
              <a:avLst/>
              <a:gdLst/>
              <a:ahLst/>
              <a:cxnLst/>
              <a:rect l="l" t="t" r="r" b="b"/>
              <a:pathLst>
                <a:path w="158" h="116" extrusionOk="0">
                  <a:moveTo>
                    <a:pt x="143" y="0"/>
                  </a:moveTo>
                  <a:cubicBezTo>
                    <a:pt x="117" y="64"/>
                    <a:pt x="57" y="57"/>
                    <a:pt x="1" y="60"/>
                  </a:cubicBezTo>
                  <a:cubicBezTo>
                    <a:pt x="20" y="75"/>
                    <a:pt x="16" y="105"/>
                    <a:pt x="39" y="116"/>
                  </a:cubicBezTo>
                  <a:cubicBezTo>
                    <a:pt x="49" y="102"/>
                    <a:pt x="49" y="79"/>
                    <a:pt x="75" y="79"/>
                  </a:cubicBezTo>
                  <a:cubicBezTo>
                    <a:pt x="128" y="75"/>
                    <a:pt x="146" y="57"/>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6" name="Google Shape;48756;p44"/>
            <p:cNvSpPr/>
            <p:nvPr/>
          </p:nvSpPr>
          <p:spPr>
            <a:xfrm>
              <a:off x="-5524719" y="-2062562"/>
              <a:ext cx="6828" cy="3772"/>
            </a:xfrm>
            <a:custGeom>
              <a:avLst/>
              <a:gdLst/>
              <a:ahLst/>
              <a:cxnLst/>
              <a:rect l="l" t="t" r="r" b="b"/>
              <a:pathLst>
                <a:path w="143" h="79" extrusionOk="0">
                  <a:moveTo>
                    <a:pt x="139" y="0"/>
                  </a:moveTo>
                  <a:cubicBezTo>
                    <a:pt x="120" y="0"/>
                    <a:pt x="106" y="8"/>
                    <a:pt x="91" y="12"/>
                  </a:cubicBezTo>
                  <a:cubicBezTo>
                    <a:pt x="72" y="19"/>
                    <a:pt x="57" y="27"/>
                    <a:pt x="39" y="27"/>
                  </a:cubicBezTo>
                  <a:cubicBezTo>
                    <a:pt x="34" y="27"/>
                    <a:pt x="34" y="27"/>
                    <a:pt x="31" y="22"/>
                  </a:cubicBezTo>
                  <a:lnTo>
                    <a:pt x="31" y="27"/>
                  </a:lnTo>
                  <a:cubicBezTo>
                    <a:pt x="20" y="41"/>
                    <a:pt x="12" y="57"/>
                    <a:pt x="1" y="75"/>
                  </a:cubicBezTo>
                  <a:cubicBezTo>
                    <a:pt x="57" y="72"/>
                    <a:pt x="117" y="79"/>
                    <a:pt x="143" y="15"/>
                  </a:cubicBezTo>
                  <a:cubicBezTo>
                    <a:pt x="143" y="8"/>
                    <a:pt x="143" y="5"/>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7" name="Google Shape;48757;p44"/>
            <p:cNvSpPr/>
            <p:nvPr/>
          </p:nvSpPr>
          <p:spPr>
            <a:xfrm>
              <a:off x="-5517556" y="-2059697"/>
              <a:ext cx="3056" cy="3056"/>
            </a:xfrm>
            <a:custGeom>
              <a:avLst/>
              <a:gdLst/>
              <a:ahLst/>
              <a:cxnLst/>
              <a:rect l="l" t="t" r="r" b="b"/>
              <a:pathLst>
                <a:path w="64" h="64" extrusionOk="0">
                  <a:moveTo>
                    <a:pt x="41" y="0"/>
                  </a:moveTo>
                  <a:cubicBezTo>
                    <a:pt x="19" y="12"/>
                    <a:pt x="1" y="38"/>
                    <a:pt x="12" y="57"/>
                  </a:cubicBezTo>
                  <a:cubicBezTo>
                    <a:pt x="15" y="64"/>
                    <a:pt x="19" y="64"/>
                    <a:pt x="23" y="64"/>
                  </a:cubicBezTo>
                  <a:cubicBezTo>
                    <a:pt x="34" y="64"/>
                    <a:pt x="49" y="49"/>
                    <a:pt x="60" y="45"/>
                  </a:cubicBezTo>
                  <a:cubicBezTo>
                    <a:pt x="64" y="26"/>
                    <a:pt x="53" y="15"/>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8" name="Google Shape;48758;p44"/>
            <p:cNvSpPr/>
            <p:nvPr/>
          </p:nvSpPr>
          <p:spPr>
            <a:xfrm>
              <a:off x="-5387963" y="-2115755"/>
              <a:ext cx="16808" cy="16999"/>
            </a:xfrm>
            <a:custGeom>
              <a:avLst/>
              <a:gdLst/>
              <a:ahLst/>
              <a:cxnLst/>
              <a:rect l="l" t="t" r="r" b="b"/>
              <a:pathLst>
                <a:path w="352" h="356" extrusionOk="0">
                  <a:moveTo>
                    <a:pt x="98" y="1"/>
                  </a:moveTo>
                  <a:cubicBezTo>
                    <a:pt x="79" y="1"/>
                    <a:pt x="60" y="4"/>
                    <a:pt x="46" y="8"/>
                  </a:cubicBezTo>
                  <a:cubicBezTo>
                    <a:pt x="15" y="11"/>
                    <a:pt x="15" y="34"/>
                    <a:pt x="8" y="53"/>
                  </a:cubicBezTo>
                  <a:cubicBezTo>
                    <a:pt x="4" y="72"/>
                    <a:pt x="1" y="90"/>
                    <a:pt x="23" y="98"/>
                  </a:cubicBezTo>
                  <a:cubicBezTo>
                    <a:pt x="27" y="101"/>
                    <a:pt x="30" y="101"/>
                    <a:pt x="34" y="101"/>
                  </a:cubicBezTo>
                  <a:cubicBezTo>
                    <a:pt x="46" y="101"/>
                    <a:pt x="49" y="82"/>
                    <a:pt x="53" y="75"/>
                  </a:cubicBezTo>
                  <a:cubicBezTo>
                    <a:pt x="60" y="68"/>
                    <a:pt x="56" y="49"/>
                    <a:pt x="75" y="49"/>
                  </a:cubicBezTo>
                  <a:lnTo>
                    <a:pt x="79" y="49"/>
                  </a:lnTo>
                  <a:cubicBezTo>
                    <a:pt x="98" y="64"/>
                    <a:pt x="79" y="75"/>
                    <a:pt x="72" y="90"/>
                  </a:cubicBezTo>
                  <a:cubicBezTo>
                    <a:pt x="68" y="98"/>
                    <a:pt x="72" y="113"/>
                    <a:pt x="79" y="113"/>
                  </a:cubicBezTo>
                  <a:lnTo>
                    <a:pt x="98" y="113"/>
                  </a:lnTo>
                  <a:cubicBezTo>
                    <a:pt x="161" y="113"/>
                    <a:pt x="124" y="184"/>
                    <a:pt x="153" y="210"/>
                  </a:cubicBezTo>
                  <a:cubicBezTo>
                    <a:pt x="176" y="199"/>
                    <a:pt x="184" y="180"/>
                    <a:pt x="180" y="158"/>
                  </a:cubicBezTo>
                  <a:cubicBezTo>
                    <a:pt x="158" y="142"/>
                    <a:pt x="158" y="124"/>
                    <a:pt x="176" y="98"/>
                  </a:cubicBezTo>
                  <a:lnTo>
                    <a:pt x="176" y="98"/>
                  </a:lnTo>
                  <a:cubicBezTo>
                    <a:pt x="194" y="113"/>
                    <a:pt x="210" y="124"/>
                    <a:pt x="229" y="139"/>
                  </a:cubicBezTo>
                  <a:cubicBezTo>
                    <a:pt x="229" y="165"/>
                    <a:pt x="284" y="172"/>
                    <a:pt x="247" y="213"/>
                  </a:cubicBezTo>
                  <a:cubicBezTo>
                    <a:pt x="225" y="236"/>
                    <a:pt x="206" y="251"/>
                    <a:pt x="180" y="251"/>
                  </a:cubicBezTo>
                  <a:cubicBezTo>
                    <a:pt x="168" y="251"/>
                    <a:pt x="153" y="247"/>
                    <a:pt x="139" y="239"/>
                  </a:cubicBezTo>
                  <a:cubicBezTo>
                    <a:pt x="135" y="247"/>
                    <a:pt x="131" y="251"/>
                    <a:pt x="124" y="258"/>
                  </a:cubicBezTo>
                  <a:cubicBezTo>
                    <a:pt x="124" y="277"/>
                    <a:pt x="139" y="289"/>
                    <a:pt x="146" y="303"/>
                  </a:cubicBezTo>
                  <a:lnTo>
                    <a:pt x="150" y="303"/>
                  </a:lnTo>
                  <a:cubicBezTo>
                    <a:pt x="184" y="303"/>
                    <a:pt x="206" y="329"/>
                    <a:pt x="239" y="333"/>
                  </a:cubicBezTo>
                  <a:cubicBezTo>
                    <a:pt x="255" y="333"/>
                    <a:pt x="265" y="337"/>
                    <a:pt x="273" y="337"/>
                  </a:cubicBezTo>
                  <a:cubicBezTo>
                    <a:pt x="288" y="337"/>
                    <a:pt x="292" y="329"/>
                    <a:pt x="303" y="296"/>
                  </a:cubicBezTo>
                  <a:cubicBezTo>
                    <a:pt x="329" y="311"/>
                    <a:pt x="318" y="337"/>
                    <a:pt x="325" y="356"/>
                  </a:cubicBezTo>
                  <a:cubicBezTo>
                    <a:pt x="351" y="311"/>
                    <a:pt x="329" y="258"/>
                    <a:pt x="341" y="210"/>
                  </a:cubicBezTo>
                  <a:cubicBezTo>
                    <a:pt x="344" y="194"/>
                    <a:pt x="329" y="161"/>
                    <a:pt x="303" y="146"/>
                  </a:cubicBezTo>
                  <a:cubicBezTo>
                    <a:pt x="277" y="135"/>
                    <a:pt x="265" y="109"/>
                    <a:pt x="251" y="82"/>
                  </a:cubicBezTo>
                  <a:cubicBezTo>
                    <a:pt x="229" y="30"/>
                    <a:pt x="161" y="1"/>
                    <a:pt x="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9" name="Google Shape;48759;p44"/>
            <p:cNvSpPr/>
            <p:nvPr/>
          </p:nvSpPr>
          <p:spPr>
            <a:xfrm>
              <a:off x="-5399041" y="-2114179"/>
              <a:ext cx="15041" cy="16856"/>
            </a:xfrm>
            <a:custGeom>
              <a:avLst/>
              <a:gdLst/>
              <a:ahLst/>
              <a:cxnLst/>
              <a:rect l="l" t="t" r="r" b="b"/>
              <a:pathLst>
                <a:path w="315" h="353" extrusionOk="0">
                  <a:moveTo>
                    <a:pt x="161" y="1"/>
                  </a:moveTo>
                  <a:cubicBezTo>
                    <a:pt x="38" y="57"/>
                    <a:pt x="0" y="128"/>
                    <a:pt x="12" y="282"/>
                  </a:cubicBezTo>
                  <a:cubicBezTo>
                    <a:pt x="16" y="282"/>
                    <a:pt x="23" y="278"/>
                    <a:pt x="31" y="274"/>
                  </a:cubicBezTo>
                  <a:cubicBezTo>
                    <a:pt x="45" y="330"/>
                    <a:pt x="105" y="315"/>
                    <a:pt x="131" y="353"/>
                  </a:cubicBezTo>
                  <a:cubicBezTo>
                    <a:pt x="147" y="330"/>
                    <a:pt x="147" y="292"/>
                    <a:pt x="165" y="292"/>
                  </a:cubicBezTo>
                  <a:cubicBezTo>
                    <a:pt x="173" y="292"/>
                    <a:pt x="183" y="296"/>
                    <a:pt x="199" y="315"/>
                  </a:cubicBezTo>
                  <a:cubicBezTo>
                    <a:pt x="202" y="318"/>
                    <a:pt x="206" y="323"/>
                    <a:pt x="210" y="323"/>
                  </a:cubicBezTo>
                  <a:cubicBezTo>
                    <a:pt x="214" y="323"/>
                    <a:pt x="217" y="318"/>
                    <a:pt x="217" y="315"/>
                  </a:cubicBezTo>
                  <a:cubicBezTo>
                    <a:pt x="221" y="251"/>
                    <a:pt x="281" y="270"/>
                    <a:pt x="314" y="251"/>
                  </a:cubicBezTo>
                  <a:lnTo>
                    <a:pt x="304" y="251"/>
                  </a:lnTo>
                  <a:cubicBezTo>
                    <a:pt x="285" y="251"/>
                    <a:pt x="269" y="244"/>
                    <a:pt x="251" y="233"/>
                  </a:cubicBezTo>
                  <a:cubicBezTo>
                    <a:pt x="233" y="225"/>
                    <a:pt x="214" y="218"/>
                    <a:pt x="195" y="218"/>
                  </a:cubicBezTo>
                  <a:cubicBezTo>
                    <a:pt x="180" y="218"/>
                    <a:pt x="165" y="222"/>
                    <a:pt x="147" y="237"/>
                  </a:cubicBezTo>
                  <a:cubicBezTo>
                    <a:pt x="157" y="211"/>
                    <a:pt x="161" y="203"/>
                    <a:pt x="165" y="192"/>
                  </a:cubicBezTo>
                  <a:cubicBezTo>
                    <a:pt x="165" y="177"/>
                    <a:pt x="176" y="158"/>
                    <a:pt x="173" y="147"/>
                  </a:cubicBezTo>
                  <a:cubicBezTo>
                    <a:pt x="135" y="83"/>
                    <a:pt x="180" y="42"/>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0" name="Google Shape;48760;p44"/>
            <p:cNvSpPr/>
            <p:nvPr/>
          </p:nvSpPr>
          <p:spPr>
            <a:xfrm>
              <a:off x="-5384238" y="-2101669"/>
              <a:ext cx="12176" cy="12749"/>
            </a:xfrm>
            <a:custGeom>
              <a:avLst/>
              <a:gdLst/>
              <a:ahLst/>
              <a:cxnLst/>
              <a:rect l="l" t="t" r="r" b="b"/>
              <a:pathLst>
                <a:path w="255" h="267" extrusionOk="0">
                  <a:moveTo>
                    <a:pt x="225" y="1"/>
                  </a:moveTo>
                  <a:cubicBezTo>
                    <a:pt x="214" y="34"/>
                    <a:pt x="210" y="42"/>
                    <a:pt x="195" y="42"/>
                  </a:cubicBezTo>
                  <a:cubicBezTo>
                    <a:pt x="187" y="42"/>
                    <a:pt x="177" y="38"/>
                    <a:pt x="161" y="38"/>
                  </a:cubicBezTo>
                  <a:cubicBezTo>
                    <a:pt x="128" y="34"/>
                    <a:pt x="106" y="8"/>
                    <a:pt x="72" y="8"/>
                  </a:cubicBezTo>
                  <a:lnTo>
                    <a:pt x="68" y="8"/>
                  </a:lnTo>
                  <a:cubicBezTo>
                    <a:pt x="94" y="38"/>
                    <a:pt x="94" y="68"/>
                    <a:pt x="57" y="91"/>
                  </a:cubicBezTo>
                  <a:cubicBezTo>
                    <a:pt x="61" y="113"/>
                    <a:pt x="42" y="120"/>
                    <a:pt x="30" y="135"/>
                  </a:cubicBezTo>
                  <a:cubicBezTo>
                    <a:pt x="8" y="165"/>
                    <a:pt x="35" y="210"/>
                    <a:pt x="1" y="240"/>
                  </a:cubicBezTo>
                  <a:cubicBezTo>
                    <a:pt x="12" y="248"/>
                    <a:pt x="27" y="255"/>
                    <a:pt x="38" y="266"/>
                  </a:cubicBezTo>
                  <a:cubicBezTo>
                    <a:pt x="87" y="255"/>
                    <a:pt x="116" y="213"/>
                    <a:pt x="169" y="206"/>
                  </a:cubicBezTo>
                  <a:cubicBezTo>
                    <a:pt x="187" y="206"/>
                    <a:pt x="247" y="187"/>
                    <a:pt x="251" y="139"/>
                  </a:cubicBezTo>
                  <a:cubicBezTo>
                    <a:pt x="229" y="113"/>
                    <a:pt x="255" y="87"/>
                    <a:pt x="247" y="61"/>
                  </a:cubicBezTo>
                  <a:cubicBezTo>
                    <a:pt x="240" y="42"/>
                    <a:pt x="251" y="16"/>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1" name="Google Shape;48761;p44"/>
            <p:cNvSpPr/>
            <p:nvPr/>
          </p:nvSpPr>
          <p:spPr>
            <a:xfrm>
              <a:off x="-5392642" y="-2115755"/>
              <a:ext cx="12415" cy="12367"/>
            </a:xfrm>
            <a:custGeom>
              <a:avLst/>
              <a:gdLst/>
              <a:ahLst/>
              <a:cxnLst/>
              <a:rect l="l" t="t" r="r" b="b"/>
              <a:pathLst>
                <a:path w="260" h="259" extrusionOk="0">
                  <a:moveTo>
                    <a:pt x="109" y="1"/>
                  </a:moveTo>
                  <a:cubicBezTo>
                    <a:pt x="80" y="1"/>
                    <a:pt x="54" y="19"/>
                    <a:pt x="27" y="34"/>
                  </a:cubicBezTo>
                  <a:lnTo>
                    <a:pt x="91" y="34"/>
                  </a:lnTo>
                  <a:cubicBezTo>
                    <a:pt x="46" y="75"/>
                    <a:pt x="1" y="116"/>
                    <a:pt x="39" y="180"/>
                  </a:cubicBezTo>
                  <a:cubicBezTo>
                    <a:pt x="42" y="191"/>
                    <a:pt x="31" y="210"/>
                    <a:pt x="31" y="225"/>
                  </a:cubicBezTo>
                  <a:cubicBezTo>
                    <a:pt x="42" y="217"/>
                    <a:pt x="54" y="217"/>
                    <a:pt x="68" y="217"/>
                  </a:cubicBezTo>
                  <a:cubicBezTo>
                    <a:pt x="91" y="217"/>
                    <a:pt x="113" y="225"/>
                    <a:pt x="135" y="236"/>
                  </a:cubicBezTo>
                  <a:cubicBezTo>
                    <a:pt x="166" y="172"/>
                    <a:pt x="94" y="206"/>
                    <a:pt x="80" y="184"/>
                  </a:cubicBezTo>
                  <a:cubicBezTo>
                    <a:pt x="94" y="168"/>
                    <a:pt x="106" y="161"/>
                    <a:pt x="117" y="161"/>
                  </a:cubicBezTo>
                  <a:cubicBezTo>
                    <a:pt x="132" y="161"/>
                    <a:pt x="144" y="172"/>
                    <a:pt x="154" y="194"/>
                  </a:cubicBezTo>
                  <a:cubicBezTo>
                    <a:pt x="170" y="221"/>
                    <a:pt x="177" y="258"/>
                    <a:pt x="218" y="258"/>
                  </a:cubicBezTo>
                  <a:lnTo>
                    <a:pt x="222" y="258"/>
                  </a:lnTo>
                  <a:cubicBezTo>
                    <a:pt x="229" y="251"/>
                    <a:pt x="233" y="247"/>
                    <a:pt x="237" y="239"/>
                  </a:cubicBezTo>
                  <a:cubicBezTo>
                    <a:pt x="233" y="229"/>
                    <a:pt x="218" y="221"/>
                    <a:pt x="225" y="206"/>
                  </a:cubicBezTo>
                  <a:cubicBezTo>
                    <a:pt x="225" y="203"/>
                    <a:pt x="229" y="203"/>
                    <a:pt x="233" y="203"/>
                  </a:cubicBezTo>
                  <a:cubicBezTo>
                    <a:pt x="233" y="203"/>
                    <a:pt x="237" y="203"/>
                    <a:pt x="240" y="206"/>
                  </a:cubicBezTo>
                  <a:cubicBezTo>
                    <a:pt x="244" y="206"/>
                    <a:pt x="248" y="210"/>
                    <a:pt x="251" y="210"/>
                  </a:cubicBezTo>
                  <a:cubicBezTo>
                    <a:pt x="222" y="184"/>
                    <a:pt x="259" y="113"/>
                    <a:pt x="196" y="113"/>
                  </a:cubicBezTo>
                  <a:lnTo>
                    <a:pt x="177" y="113"/>
                  </a:lnTo>
                  <a:cubicBezTo>
                    <a:pt x="170" y="113"/>
                    <a:pt x="166" y="98"/>
                    <a:pt x="170" y="90"/>
                  </a:cubicBezTo>
                  <a:cubicBezTo>
                    <a:pt x="177" y="75"/>
                    <a:pt x="196" y="64"/>
                    <a:pt x="177" y="49"/>
                  </a:cubicBezTo>
                  <a:lnTo>
                    <a:pt x="173" y="49"/>
                  </a:lnTo>
                  <a:cubicBezTo>
                    <a:pt x="154" y="49"/>
                    <a:pt x="158" y="68"/>
                    <a:pt x="151" y="75"/>
                  </a:cubicBezTo>
                  <a:cubicBezTo>
                    <a:pt x="147" y="82"/>
                    <a:pt x="144" y="101"/>
                    <a:pt x="132" y="101"/>
                  </a:cubicBezTo>
                  <a:cubicBezTo>
                    <a:pt x="128" y="101"/>
                    <a:pt x="125" y="101"/>
                    <a:pt x="121" y="98"/>
                  </a:cubicBezTo>
                  <a:cubicBezTo>
                    <a:pt x="99" y="90"/>
                    <a:pt x="102" y="72"/>
                    <a:pt x="106" y="53"/>
                  </a:cubicBezTo>
                  <a:cubicBezTo>
                    <a:pt x="113" y="34"/>
                    <a:pt x="113" y="11"/>
                    <a:pt x="144" y="8"/>
                  </a:cubicBezTo>
                  <a:cubicBezTo>
                    <a:pt x="128" y="4"/>
                    <a:pt x="121" y="1"/>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2" name="Google Shape;48762;p44"/>
            <p:cNvSpPr/>
            <p:nvPr/>
          </p:nvSpPr>
          <p:spPr>
            <a:xfrm>
              <a:off x="-5425637" y="-1988119"/>
              <a:ext cx="7544" cy="8452"/>
            </a:xfrm>
            <a:custGeom>
              <a:avLst/>
              <a:gdLst/>
              <a:ahLst/>
              <a:cxnLst/>
              <a:rect l="l" t="t" r="r" b="b"/>
              <a:pathLst>
                <a:path w="158" h="177" extrusionOk="0">
                  <a:moveTo>
                    <a:pt x="76" y="0"/>
                  </a:moveTo>
                  <a:cubicBezTo>
                    <a:pt x="45" y="0"/>
                    <a:pt x="8" y="68"/>
                    <a:pt x="60" y="131"/>
                  </a:cubicBezTo>
                  <a:lnTo>
                    <a:pt x="60" y="116"/>
                  </a:lnTo>
                  <a:cubicBezTo>
                    <a:pt x="60" y="109"/>
                    <a:pt x="60" y="97"/>
                    <a:pt x="72" y="97"/>
                  </a:cubicBezTo>
                  <a:lnTo>
                    <a:pt x="76" y="97"/>
                  </a:lnTo>
                  <a:cubicBezTo>
                    <a:pt x="98" y="101"/>
                    <a:pt x="112" y="116"/>
                    <a:pt x="117" y="142"/>
                  </a:cubicBezTo>
                  <a:cubicBezTo>
                    <a:pt x="117" y="150"/>
                    <a:pt x="117" y="164"/>
                    <a:pt x="102" y="164"/>
                  </a:cubicBezTo>
                  <a:lnTo>
                    <a:pt x="94" y="164"/>
                  </a:lnTo>
                  <a:cubicBezTo>
                    <a:pt x="76" y="157"/>
                    <a:pt x="64" y="146"/>
                    <a:pt x="60" y="131"/>
                  </a:cubicBezTo>
                  <a:cubicBezTo>
                    <a:pt x="34" y="116"/>
                    <a:pt x="23" y="112"/>
                    <a:pt x="19" y="112"/>
                  </a:cubicBezTo>
                  <a:lnTo>
                    <a:pt x="19" y="116"/>
                  </a:lnTo>
                  <a:cubicBezTo>
                    <a:pt x="0" y="168"/>
                    <a:pt x="38" y="176"/>
                    <a:pt x="67" y="176"/>
                  </a:cubicBezTo>
                  <a:lnTo>
                    <a:pt x="86" y="176"/>
                  </a:lnTo>
                  <a:cubicBezTo>
                    <a:pt x="117" y="176"/>
                    <a:pt x="157" y="157"/>
                    <a:pt x="128" y="105"/>
                  </a:cubicBezTo>
                  <a:cubicBezTo>
                    <a:pt x="120" y="94"/>
                    <a:pt x="131" y="71"/>
                    <a:pt x="131" y="52"/>
                  </a:cubicBezTo>
                  <a:cubicBezTo>
                    <a:pt x="128" y="19"/>
                    <a:pt x="102"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3" name="Google Shape;48763;p44"/>
            <p:cNvSpPr/>
            <p:nvPr/>
          </p:nvSpPr>
          <p:spPr>
            <a:xfrm>
              <a:off x="-5606658" y="-2144166"/>
              <a:ext cx="8261" cy="7401"/>
            </a:xfrm>
            <a:custGeom>
              <a:avLst/>
              <a:gdLst/>
              <a:ahLst/>
              <a:cxnLst/>
              <a:rect l="l" t="t" r="r" b="b"/>
              <a:pathLst>
                <a:path w="173" h="155" extrusionOk="0">
                  <a:moveTo>
                    <a:pt x="76" y="1"/>
                  </a:moveTo>
                  <a:cubicBezTo>
                    <a:pt x="57" y="1"/>
                    <a:pt x="42" y="4"/>
                    <a:pt x="31" y="23"/>
                  </a:cubicBezTo>
                  <a:cubicBezTo>
                    <a:pt x="1" y="68"/>
                    <a:pt x="54" y="102"/>
                    <a:pt x="46" y="151"/>
                  </a:cubicBezTo>
                  <a:lnTo>
                    <a:pt x="46" y="154"/>
                  </a:lnTo>
                  <a:cubicBezTo>
                    <a:pt x="50" y="154"/>
                    <a:pt x="57" y="151"/>
                    <a:pt x="64" y="147"/>
                  </a:cubicBezTo>
                  <a:cubicBezTo>
                    <a:pt x="73" y="143"/>
                    <a:pt x="80" y="139"/>
                    <a:pt x="90" y="139"/>
                  </a:cubicBezTo>
                  <a:lnTo>
                    <a:pt x="128" y="139"/>
                  </a:lnTo>
                  <a:cubicBezTo>
                    <a:pt x="128" y="132"/>
                    <a:pt x="128" y="121"/>
                    <a:pt x="132" y="117"/>
                  </a:cubicBezTo>
                  <a:lnTo>
                    <a:pt x="135" y="117"/>
                  </a:lnTo>
                  <a:cubicBezTo>
                    <a:pt x="140" y="117"/>
                    <a:pt x="140" y="125"/>
                    <a:pt x="143" y="128"/>
                  </a:cubicBezTo>
                  <a:cubicBezTo>
                    <a:pt x="143" y="139"/>
                    <a:pt x="151" y="147"/>
                    <a:pt x="162" y="151"/>
                  </a:cubicBezTo>
                  <a:cubicBezTo>
                    <a:pt x="158" y="132"/>
                    <a:pt x="169" y="117"/>
                    <a:pt x="173" y="102"/>
                  </a:cubicBezTo>
                  <a:cubicBezTo>
                    <a:pt x="166" y="9"/>
                    <a:pt x="166" y="12"/>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4" name="Google Shape;48764;p44"/>
            <p:cNvSpPr/>
            <p:nvPr/>
          </p:nvSpPr>
          <p:spPr>
            <a:xfrm>
              <a:off x="-5184834" y="-1551493"/>
              <a:ext cx="9646" cy="9264"/>
            </a:xfrm>
            <a:custGeom>
              <a:avLst/>
              <a:gdLst/>
              <a:ahLst/>
              <a:cxnLst/>
              <a:rect l="l" t="t" r="r" b="b"/>
              <a:pathLst>
                <a:path w="202" h="194" extrusionOk="0">
                  <a:moveTo>
                    <a:pt x="64" y="0"/>
                  </a:moveTo>
                  <a:cubicBezTo>
                    <a:pt x="12" y="4"/>
                    <a:pt x="4" y="45"/>
                    <a:pt x="0" y="85"/>
                  </a:cubicBezTo>
                  <a:cubicBezTo>
                    <a:pt x="19" y="82"/>
                    <a:pt x="31" y="78"/>
                    <a:pt x="41" y="78"/>
                  </a:cubicBezTo>
                  <a:cubicBezTo>
                    <a:pt x="67" y="78"/>
                    <a:pt x="67" y="93"/>
                    <a:pt x="71" y="138"/>
                  </a:cubicBezTo>
                  <a:cubicBezTo>
                    <a:pt x="75" y="157"/>
                    <a:pt x="67" y="161"/>
                    <a:pt x="57" y="161"/>
                  </a:cubicBezTo>
                  <a:lnTo>
                    <a:pt x="38" y="161"/>
                  </a:lnTo>
                  <a:cubicBezTo>
                    <a:pt x="60" y="175"/>
                    <a:pt x="83" y="194"/>
                    <a:pt x="109" y="194"/>
                  </a:cubicBezTo>
                  <a:cubicBezTo>
                    <a:pt x="120" y="194"/>
                    <a:pt x="135" y="190"/>
                    <a:pt x="146" y="179"/>
                  </a:cubicBezTo>
                  <a:cubicBezTo>
                    <a:pt x="176" y="153"/>
                    <a:pt x="202" y="119"/>
                    <a:pt x="183" y="75"/>
                  </a:cubicBezTo>
                  <a:cubicBezTo>
                    <a:pt x="169" y="37"/>
                    <a:pt x="109" y="0"/>
                    <a:pt x="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5" name="Google Shape;48765;p44"/>
            <p:cNvSpPr/>
            <p:nvPr/>
          </p:nvSpPr>
          <p:spPr>
            <a:xfrm>
              <a:off x="-5184834" y="-1547769"/>
              <a:ext cx="3629" cy="3963"/>
            </a:xfrm>
            <a:custGeom>
              <a:avLst/>
              <a:gdLst/>
              <a:ahLst/>
              <a:cxnLst/>
              <a:rect l="l" t="t" r="r" b="b"/>
              <a:pathLst>
                <a:path w="76" h="83" extrusionOk="0">
                  <a:moveTo>
                    <a:pt x="41" y="0"/>
                  </a:moveTo>
                  <a:cubicBezTo>
                    <a:pt x="31" y="0"/>
                    <a:pt x="19" y="4"/>
                    <a:pt x="0" y="7"/>
                  </a:cubicBezTo>
                  <a:cubicBezTo>
                    <a:pt x="0" y="38"/>
                    <a:pt x="12" y="64"/>
                    <a:pt x="38" y="83"/>
                  </a:cubicBezTo>
                  <a:lnTo>
                    <a:pt x="57" y="83"/>
                  </a:lnTo>
                  <a:cubicBezTo>
                    <a:pt x="67" y="83"/>
                    <a:pt x="75" y="79"/>
                    <a:pt x="71" y="60"/>
                  </a:cubicBezTo>
                  <a:cubicBezTo>
                    <a:pt x="67" y="15"/>
                    <a:pt x="67"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6" name="Google Shape;48766;p44"/>
            <p:cNvSpPr/>
            <p:nvPr/>
          </p:nvSpPr>
          <p:spPr>
            <a:xfrm>
              <a:off x="-5565211" y="-1815694"/>
              <a:ext cx="5396" cy="4154"/>
            </a:xfrm>
            <a:custGeom>
              <a:avLst/>
              <a:gdLst/>
              <a:ahLst/>
              <a:cxnLst/>
              <a:rect l="l" t="t" r="r" b="b"/>
              <a:pathLst>
                <a:path w="113" h="87" extrusionOk="0">
                  <a:moveTo>
                    <a:pt x="34" y="0"/>
                  </a:moveTo>
                  <a:cubicBezTo>
                    <a:pt x="16" y="0"/>
                    <a:pt x="4" y="7"/>
                    <a:pt x="0" y="34"/>
                  </a:cubicBezTo>
                  <a:cubicBezTo>
                    <a:pt x="19" y="68"/>
                    <a:pt x="34" y="86"/>
                    <a:pt x="52" y="86"/>
                  </a:cubicBezTo>
                  <a:cubicBezTo>
                    <a:pt x="68" y="86"/>
                    <a:pt x="86" y="71"/>
                    <a:pt x="112" y="42"/>
                  </a:cubicBezTo>
                  <a:cubicBezTo>
                    <a:pt x="97" y="30"/>
                    <a:pt x="83" y="7"/>
                    <a:pt x="60" y="4"/>
                  </a:cubicBezTo>
                  <a:cubicBezTo>
                    <a:pt x="49" y="0"/>
                    <a:pt x="42"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7" name="Google Shape;48767;p44"/>
            <p:cNvSpPr/>
            <p:nvPr/>
          </p:nvSpPr>
          <p:spPr>
            <a:xfrm>
              <a:off x="-5555565" y="-1812304"/>
              <a:ext cx="3056" cy="3438"/>
            </a:xfrm>
            <a:custGeom>
              <a:avLst/>
              <a:gdLst/>
              <a:ahLst/>
              <a:cxnLst/>
              <a:rect l="l" t="t" r="r" b="b"/>
              <a:pathLst>
                <a:path w="64" h="72" extrusionOk="0">
                  <a:moveTo>
                    <a:pt x="15" y="0"/>
                  </a:moveTo>
                  <a:cubicBezTo>
                    <a:pt x="12" y="30"/>
                    <a:pt x="15" y="49"/>
                    <a:pt x="0" y="71"/>
                  </a:cubicBezTo>
                  <a:lnTo>
                    <a:pt x="34" y="71"/>
                  </a:lnTo>
                  <a:cubicBezTo>
                    <a:pt x="45" y="71"/>
                    <a:pt x="57" y="67"/>
                    <a:pt x="60" y="52"/>
                  </a:cubicBezTo>
                  <a:cubicBezTo>
                    <a:pt x="64" y="23"/>
                    <a:pt x="30" y="23"/>
                    <a:pt x="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8" name="Google Shape;48768;p44"/>
            <p:cNvSpPr/>
            <p:nvPr/>
          </p:nvSpPr>
          <p:spPr>
            <a:xfrm>
              <a:off x="-5220360" y="-1753428"/>
              <a:ext cx="8070" cy="10601"/>
            </a:xfrm>
            <a:custGeom>
              <a:avLst/>
              <a:gdLst/>
              <a:ahLst/>
              <a:cxnLst/>
              <a:rect l="l" t="t" r="r" b="b"/>
              <a:pathLst>
                <a:path w="169" h="222" extrusionOk="0">
                  <a:moveTo>
                    <a:pt x="75" y="1"/>
                  </a:moveTo>
                  <a:cubicBezTo>
                    <a:pt x="64" y="1"/>
                    <a:pt x="52" y="8"/>
                    <a:pt x="38" y="23"/>
                  </a:cubicBezTo>
                  <a:cubicBezTo>
                    <a:pt x="26" y="30"/>
                    <a:pt x="16" y="38"/>
                    <a:pt x="0" y="38"/>
                  </a:cubicBezTo>
                  <a:cubicBezTo>
                    <a:pt x="79" y="72"/>
                    <a:pt x="86" y="75"/>
                    <a:pt x="52" y="154"/>
                  </a:cubicBezTo>
                  <a:cubicBezTo>
                    <a:pt x="38" y="184"/>
                    <a:pt x="79" y="187"/>
                    <a:pt x="60" y="214"/>
                  </a:cubicBezTo>
                  <a:cubicBezTo>
                    <a:pt x="60" y="218"/>
                    <a:pt x="68" y="221"/>
                    <a:pt x="75" y="221"/>
                  </a:cubicBezTo>
                  <a:lnTo>
                    <a:pt x="120" y="221"/>
                  </a:lnTo>
                  <a:cubicBezTo>
                    <a:pt x="150" y="221"/>
                    <a:pt x="169" y="210"/>
                    <a:pt x="169" y="173"/>
                  </a:cubicBezTo>
                  <a:cubicBezTo>
                    <a:pt x="169" y="120"/>
                    <a:pt x="157" y="80"/>
                    <a:pt x="120" y="38"/>
                  </a:cubicBezTo>
                  <a:cubicBezTo>
                    <a:pt x="105" y="12"/>
                    <a:pt x="90"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9" name="Google Shape;48769;p44"/>
            <p:cNvSpPr/>
            <p:nvPr/>
          </p:nvSpPr>
          <p:spPr>
            <a:xfrm>
              <a:off x="-5222175" y="-1757153"/>
              <a:ext cx="2196" cy="2531"/>
            </a:xfrm>
            <a:custGeom>
              <a:avLst/>
              <a:gdLst/>
              <a:ahLst/>
              <a:cxnLst/>
              <a:rect l="l" t="t" r="r" b="b"/>
              <a:pathLst>
                <a:path w="46" h="53" extrusionOk="0">
                  <a:moveTo>
                    <a:pt x="19" y="1"/>
                  </a:moveTo>
                  <a:cubicBezTo>
                    <a:pt x="9" y="4"/>
                    <a:pt x="1" y="11"/>
                    <a:pt x="1" y="23"/>
                  </a:cubicBezTo>
                  <a:cubicBezTo>
                    <a:pt x="1" y="38"/>
                    <a:pt x="5" y="49"/>
                    <a:pt x="19" y="53"/>
                  </a:cubicBezTo>
                  <a:lnTo>
                    <a:pt x="23" y="53"/>
                  </a:lnTo>
                  <a:cubicBezTo>
                    <a:pt x="38" y="53"/>
                    <a:pt x="46" y="46"/>
                    <a:pt x="42" y="30"/>
                  </a:cubicBezTo>
                  <a:cubicBezTo>
                    <a:pt x="38" y="19"/>
                    <a:pt x="35" y="4"/>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0" name="Google Shape;48770;p44"/>
            <p:cNvSpPr/>
            <p:nvPr/>
          </p:nvSpPr>
          <p:spPr>
            <a:xfrm>
              <a:off x="-5441729" y="-2229114"/>
              <a:ext cx="4536" cy="4679"/>
            </a:xfrm>
            <a:custGeom>
              <a:avLst/>
              <a:gdLst/>
              <a:ahLst/>
              <a:cxnLst/>
              <a:rect l="l" t="t" r="r" b="b"/>
              <a:pathLst>
                <a:path w="95" h="98" extrusionOk="0">
                  <a:moveTo>
                    <a:pt x="57" y="1"/>
                  </a:moveTo>
                  <a:cubicBezTo>
                    <a:pt x="50" y="1"/>
                    <a:pt x="42" y="4"/>
                    <a:pt x="31" y="8"/>
                  </a:cubicBezTo>
                  <a:cubicBezTo>
                    <a:pt x="16" y="20"/>
                    <a:pt x="1" y="27"/>
                    <a:pt x="1" y="49"/>
                  </a:cubicBezTo>
                  <a:cubicBezTo>
                    <a:pt x="5" y="83"/>
                    <a:pt x="20" y="98"/>
                    <a:pt x="50" y="98"/>
                  </a:cubicBezTo>
                  <a:cubicBezTo>
                    <a:pt x="50" y="98"/>
                    <a:pt x="54" y="98"/>
                    <a:pt x="54" y="94"/>
                  </a:cubicBezTo>
                  <a:cubicBezTo>
                    <a:pt x="12" y="38"/>
                    <a:pt x="76" y="49"/>
                    <a:pt x="95" y="30"/>
                  </a:cubicBezTo>
                  <a:cubicBezTo>
                    <a:pt x="87" y="12"/>
                    <a:pt x="73" y="1"/>
                    <a:pt x="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1" name="Google Shape;48771;p44"/>
            <p:cNvSpPr/>
            <p:nvPr/>
          </p:nvSpPr>
          <p:spPr>
            <a:xfrm>
              <a:off x="-5441156" y="-2227681"/>
              <a:ext cx="5205" cy="3629"/>
            </a:xfrm>
            <a:custGeom>
              <a:avLst/>
              <a:gdLst/>
              <a:ahLst/>
              <a:cxnLst/>
              <a:rect l="l" t="t" r="r" b="b"/>
              <a:pathLst>
                <a:path w="109" h="76" extrusionOk="0">
                  <a:moveTo>
                    <a:pt x="83" y="0"/>
                  </a:moveTo>
                  <a:cubicBezTo>
                    <a:pt x="64" y="19"/>
                    <a:pt x="0" y="8"/>
                    <a:pt x="42" y="64"/>
                  </a:cubicBezTo>
                  <a:cubicBezTo>
                    <a:pt x="52" y="71"/>
                    <a:pt x="61" y="76"/>
                    <a:pt x="71" y="76"/>
                  </a:cubicBezTo>
                  <a:cubicBezTo>
                    <a:pt x="78" y="76"/>
                    <a:pt x="87" y="71"/>
                    <a:pt x="94" y="60"/>
                  </a:cubicBezTo>
                  <a:cubicBezTo>
                    <a:pt x="109" y="38"/>
                    <a:pt x="94" y="19"/>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2" name="Google Shape;48772;p44"/>
            <p:cNvSpPr/>
            <p:nvPr/>
          </p:nvSpPr>
          <p:spPr>
            <a:xfrm>
              <a:off x="-5236070" y="-1971359"/>
              <a:ext cx="8070" cy="12940"/>
            </a:xfrm>
            <a:custGeom>
              <a:avLst/>
              <a:gdLst/>
              <a:ahLst/>
              <a:cxnLst/>
              <a:rect l="l" t="t" r="r" b="b"/>
              <a:pathLst>
                <a:path w="169" h="271" extrusionOk="0">
                  <a:moveTo>
                    <a:pt x="31" y="1"/>
                  </a:moveTo>
                  <a:lnTo>
                    <a:pt x="31" y="1"/>
                  </a:lnTo>
                  <a:cubicBezTo>
                    <a:pt x="19" y="38"/>
                    <a:pt x="64" y="38"/>
                    <a:pt x="57" y="72"/>
                  </a:cubicBezTo>
                  <a:lnTo>
                    <a:pt x="45" y="72"/>
                  </a:lnTo>
                  <a:cubicBezTo>
                    <a:pt x="19" y="72"/>
                    <a:pt x="0" y="83"/>
                    <a:pt x="0" y="120"/>
                  </a:cubicBezTo>
                  <a:cubicBezTo>
                    <a:pt x="41" y="169"/>
                    <a:pt x="72" y="229"/>
                    <a:pt x="124" y="270"/>
                  </a:cubicBezTo>
                  <a:cubicBezTo>
                    <a:pt x="127" y="258"/>
                    <a:pt x="127" y="243"/>
                    <a:pt x="131" y="232"/>
                  </a:cubicBezTo>
                  <a:cubicBezTo>
                    <a:pt x="169" y="184"/>
                    <a:pt x="98" y="139"/>
                    <a:pt x="135" y="91"/>
                  </a:cubicBezTo>
                  <a:cubicBezTo>
                    <a:pt x="90" y="83"/>
                    <a:pt x="90" y="57"/>
                    <a:pt x="117" y="23"/>
                  </a:cubicBezTo>
                  <a:cubicBezTo>
                    <a:pt x="105" y="19"/>
                    <a:pt x="94" y="19"/>
                    <a:pt x="83" y="19"/>
                  </a:cubicBezTo>
                  <a:cubicBezTo>
                    <a:pt x="81" y="19"/>
                    <a:pt x="78" y="19"/>
                    <a:pt x="76" y="19"/>
                  </a:cubicBezTo>
                  <a:cubicBezTo>
                    <a:pt x="59" y="19"/>
                    <a:pt x="43" y="18"/>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3" name="Google Shape;48773;p44"/>
            <p:cNvSpPr/>
            <p:nvPr/>
          </p:nvSpPr>
          <p:spPr>
            <a:xfrm>
              <a:off x="-5243758" y="-1967587"/>
              <a:ext cx="7736" cy="4632"/>
            </a:xfrm>
            <a:custGeom>
              <a:avLst/>
              <a:gdLst/>
              <a:ahLst/>
              <a:cxnLst/>
              <a:rect l="l" t="t" r="r" b="b"/>
              <a:pathLst>
                <a:path w="162" h="97" extrusionOk="0">
                  <a:moveTo>
                    <a:pt x="42" y="0"/>
                  </a:moveTo>
                  <a:cubicBezTo>
                    <a:pt x="31" y="0"/>
                    <a:pt x="16" y="7"/>
                    <a:pt x="0" y="7"/>
                  </a:cubicBezTo>
                  <a:lnTo>
                    <a:pt x="0" y="22"/>
                  </a:lnTo>
                  <a:cubicBezTo>
                    <a:pt x="49" y="34"/>
                    <a:pt x="23" y="67"/>
                    <a:pt x="9" y="97"/>
                  </a:cubicBezTo>
                  <a:cubicBezTo>
                    <a:pt x="16" y="97"/>
                    <a:pt x="22" y="96"/>
                    <a:pt x="29" y="96"/>
                  </a:cubicBezTo>
                  <a:cubicBezTo>
                    <a:pt x="40" y="96"/>
                    <a:pt x="51" y="97"/>
                    <a:pt x="62" y="97"/>
                  </a:cubicBezTo>
                  <a:cubicBezTo>
                    <a:pt x="104" y="97"/>
                    <a:pt x="140" y="92"/>
                    <a:pt x="161" y="41"/>
                  </a:cubicBezTo>
                  <a:lnTo>
                    <a:pt x="157" y="41"/>
                  </a:lnTo>
                  <a:cubicBezTo>
                    <a:pt x="150" y="41"/>
                    <a:pt x="143" y="41"/>
                    <a:pt x="135" y="45"/>
                  </a:cubicBezTo>
                  <a:cubicBezTo>
                    <a:pt x="124" y="45"/>
                    <a:pt x="116" y="48"/>
                    <a:pt x="109" y="48"/>
                  </a:cubicBezTo>
                  <a:cubicBezTo>
                    <a:pt x="94" y="48"/>
                    <a:pt x="83" y="41"/>
                    <a:pt x="76" y="26"/>
                  </a:cubicBezTo>
                  <a:cubicBezTo>
                    <a:pt x="68" y="4"/>
                    <a:pt x="53"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4" name="Google Shape;48774;p44"/>
            <p:cNvSpPr/>
            <p:nvPr/>
          </p:nvSpPr>
          <p:spPr>
            <a:xfrm>
              <a:off x="-5230197" y="-1960997"/>
              <a:ext cx="4011" cy="3963"/>
            </a:xfrm>
            <a:custGeom>
              <a:avLst/>
              <a:gdLst/>
              <a:ahLst/>
              <a:cxnLst/>
              <a:rect l="l" t="t" r="r" b="b"/>
              <a:pathLst>
                <a:path w="84" h="83" extrusionOk="0">
                  <a:moveTo>
                    <a:pt x="72" y="0"/>
                  </a:moveTo>
                  <a:cubicBezTo>
                    <a:pt x="53" y="0"/>
                    <a:pt x="46" y="12"/>
                    <a:pt x="39" y="26"/>
                  </a:cubicBezTo>
                  <a:cubicBezTo>
                    <a:pt x="27" y="41"/>
                    <a:pt x="20" y="53"/>
                    <a:pt x="1" y="53"/>
                  </a:cubicBezTo>
                  <a:cubicBezTo>
                    <a:pt x="8" y="71"/>
                    <a:pt x="23" y="83"/>
                    <a:pt x="46" y="83"/>
                  </a:cubicBezTo>
                  <a:lnTo>
                    <a:pt x="49" y="83"/>
                  </a:lnTo>
                  <a:cubicBezTo>
                    <a:pt x="83" y="64"/>
                    <a:pt x="83" y="31"/>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5" name="Google Shape;48775;p44"/>
            <p:cNvSpPr/>
            <p:nvPr/>
          </p:nvSpPr>
          <p:spPr>
            <a:xfrm>
              <a:off x="-5336202" y="-1625219"/>
              <a:ext cx="9120" cy="6303"/>
            </a:xfrm>
            <a:custGeom>
              <a:avLst/>
              <a:gdLst/>
              <a:ahLst/>
              <a:cxnLst/>
              <a:rect l="l" t="t" r="r" b="b"/>
              <a:pathLst>
                <a:path w="191" h="132" extrusionOk="0">
                  <a:moveTo>
                    <a:pt x="161" y="0"/>
                  </a:moveTo>
                  <a:cubicBezTo>
                    <a:pt x="150" y="7"/>
                    <a:pt x="135" y="7"/>
                    <a:pt x="120" y="7"/>
                  </a:cubicBezTo>
                  <a:cubicBezTo>
                    <a:pt x="109" y="7"/>
                    <a:pt x="97" y="7"/>
                    <a:pt x="87" y="4"/>
                  </a:cubicBezTo>
                  <a:lnTo>
                    <a:pt x="52" y="4"/>
                  </a:lnTo>
                  <a:cubicBezTo>
                    <a:pt x="42" y="4"/>
                    <a:pt x="30" y="4"/>
                    <a:pt x="19" y="7"/>
                  </a:cubicBezTo>
                  <a:cubicBezTo>
                    <a:pt x="0" y="19"/>
                    <a:pt x="4" y="41"/>
                    <a:pt x="8" y="56"/>
                  </a:cubicBezTo>
                  <a:cubicBezTo>
                    <a:pt x="8" y="90"/>
                    <a:pt x="8" y="131"/>
                    <a:pt x="56" y="131"/>
                  </a:cubicBezTo>
                  <a:lnTo>
                    <a:pt x="78" y="131"/>
                  </a:lnTo>
                  <a:cubicBezTo>
                    <a:pt x="113" y="131"/>
                    <a:pt x="142" y="123"/>
                    <a:pt x="146" y="75"/>
                  </a:cubicBezTo>
                  <a:cubicBezTo>
                    <a:pt x="146" y="64"/>
                    <a:pt x="154" y="52"/>
                    <a:pt x="165" y="45"/>
                  </a:cubicBezTo>
                  <a:cubicBezTo>
                    <a:pt x="176" y="37"/>
                    <a:pt x="191" y="30"/>
                    <a:pt x="187" y="14"/>
                  </a:cubicBezTo>
                  <a:cubicBezTo>
                    <a:pt x="183" y="7"/>
                    <a:pt x="176" y="0"/>
                    <a:pt x="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6" name="Google Shape;48776;p44"/>
            <p:cNvSpPr/>
            <p:nvPr/>
          </p:nvSpPr>
          <p:spPr>
            <a:xfrm>
              <a:off x="-5252162" y="-2024362"/>
              <a:ext cx="16521" cy="10028"/>
            </a:xfrm>
            <a:custGeom>
              <a:avLst/>
              <a:gdLst/>
              <a:ahLst/>
              <a:cxnLst/>
              <a:rect l="l" t="t" r="r" b="b"/>
              <a:pathLst>
                <a:path w="346" h="210" extrusionOk="0">
                  <a:moveTo>
                    <a:pt x="124" y="124"/>
                  </a:moveTo>
                  <a:cubicBezTo>
                    <a:pt x="143" y="124"/>
                    <a:pt x="158" y="131"/>
                    <a:pt x="173" y="142"/>
                  </a:cubicBezTo>
                  <a:lnTo>
                    <a:pt x="173" y="147"/>
                  </a:lnTo>
                  <a:cubicBezTo>
                    <a:pt x="158" y="154"/>
                    <a:pt x="143" y="164"/>
                    <a:pt x="128" y="164"/>
                  </a:cubicBezTo>
                  <a:cubicBezTo>
                    <a:pt x="117" y="164"/>
                    <a:pt x="109" y="161"/>
                    <a:pt x="98" y="150"/>
                  </a:cubicBezTo>
                  <a:cubicBezTo>
                    <a:pt x="98" y="147"/>
                    <a:pt x="98" y="131"/>
                    <a:pt x="102" y="131"/>
                  </a:cubicBezTo>
                  <a:cubicBezTo>
                    <a:pt x="109" y="128"/>
                    <a:pt x="117" y="124"/>
                    <a:pt x="124" y="124"/>
                  </a:cubicBezTo>
                  <a:close/>
                  <a:moveTo>
                    <a:pt x="61" y="0"/>
                  </a:moveTo>
                  <a:cubicBezTo>
                    <a:pt x="57" y="0"/>
                    <a:pt x="54" y="4"/>
                    <a:pt x="46" y="12"/>
                  </a:cubicBezTo>
                  <a:cubicBezTo>
                    <a:pt x="35" y="23"/>
                    <a:pt x="5" y="34"/>
                    <a:pt x="23" y="60"/>
                  </a:cubicBezTo>
                  <a:lnTo>
                    <a:pt x="23" y="64"/>
                  </a:lnTo>
                  <a:cubicBezTo>
                    <a:pt x="1" y="128"/>
                    <a:pt x="57" y="157"/>
                    <a:pt x="83" y="199"/>
                  </a:cubicBezTo>
                  <a:cubicBezTo>
                    <a:pt x="121" y="191"/>
                    <a:pt x="173" y="209"/>
                    <a:pt x="176" y="147"/>
                  </a:cubicBezTo>
                  <a:lnTo>
                    <a:pt x="176" y="142"/>
                  </a:lnTo>
                  <a:cubicBezTo>
                    <a:pt x="188" y="142"/>
                    <a:pt x="203" y="142"/>
                    <a:pt x="214" y="138"/>
                  </a:cubicBezTo>
                  <a:cubicBezTo>
                    <a:pt x="229" y="131"/>
                    <a:pt x="240" y="124"/>
                    <a:pt x="247" y="124"/>
                  </a:cubicBezTo>
                  <a:cubicBezTo>
                    <a:pt x="259" y="124"/>
                    <a:pt x="263" y="135"/>
                    <a:pt x="263" y="169"/>
                  </a:cubicBezTo>
                  <a:cubicBezTo>
                    <a:pt x="259" y="199"/>
                    <a:pt x="266" y="206"/>
                    <a:pt x="278" y="206"/>
                  </a:cubicBezTo>
                  <a:cubicBezTo>
                    <a:pt x="285" y="206"/>
                    <a:pt x="297" y="202"/>
                    <a:pt x="304" y="199"/>
                  </a:cubicBezTo>
                  <a:cubicBezTo>
                    <a:pt x="315" y="199"/>
                    <a:pt x="323" y="195"/>
                    <a:pt x="330" y="195"/>
                  </a:cubicBezTo>
                  <a:lnTo>
                    <a:pt x="337" y="195"/>
                  </a:lnTo>
                  <a:cubicBezTo>
                    <a:pt x="345" y="154"/>
                    <a:pt x="292" y="142"/>
                    <a:pt x="300" y="102"/>
                  </a:cubicBezTo>
                  <a:cubicBezTo>
                    <a:pt x="263" y="94"/>
                    <a:pt x="211" y="102"/>
                    <a:pt x="233" y="34"/>
                  </a:cubicBezTo>
                  <a:cubicBezTo>
                    <a:pt x="237" y="30"/>
                    <a:pt x="225" y="30"/>
                    <a:pt x="214" y="30"/>
                  </a:cubicBezTo>
                  <a:lnTo>
                    <a:pt x="199" y="30"/>
                  </a:lnTo>
                  <a:cubicBezTo>
                    <a:pt x="176" y="60"/>
                    <a:pt x="166" y="75"/>
                    <a:pt x="154" y="75"/>
                  </a:cubicBezTo>
                  <a:cubicBezTo>
                    <a:pt x="143" y="75"/>
                    <a:pt x="132" y="64"/>
                    <a:pt x="109" y="38"/>
                  </a:cubicBezTo>
                  <a:cubicBezTo>
                    <a:pt x="102" y="30"/>
                    <a:pt x="98" y="26"/>
                    <a:pt x="90" y="23"/>
                  </a:cubicBezTo>
                  <a:cubicBezTo>
                    <a:pt x="83" y="16"/>
                    <a:pt x="72"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7" name="Google Shape;48777;p44"/>
            <p:cNvSpPr/>
            <p:nvPr/>
          </p:nvSpPr>
          <p:spPr>
            <a:xfrm>
              <a:off x="-5242707" y="-2032957"/>
              <a:ext cx="9550" cy="10935"/>
            </a:xfrm>
            <a:custGeom>
              <a:avLst/>
              <a:gdLst/>
              <a:ahLst/>
              <a:cxnLst/>
              <a:rect l="l" t="t" r="r" b="b"/>
              <a:pathLst>
                <a:path w="200" h="229" extrusionOk="0">
                  <a:moveTo>
                    <a:pt x="35" y="1"/>
                  </a:moveTo>
                  <a:cubicBezTo>
                    <a:pt x="5" y="4"/>
                    <a:pt x="1" y="20"/>
                    <a:pt x="1" y="46"/>
                  </a:cubicBezTo>
                  <a:cubicBezTo>
                    <a:pt x="5" y="102"/>
                    <a:pt x="16" y="151"/>
                    <a:pt x="61" y="192"/>
                  </a:cubicBezTo>
                  <a:cubicBezTo>
                    <a:pt x="65" y="210"/>
                    <a:pt x="72" y="229"/>
                    <a:pt x="87" y="229"/>
                  </a:cubicBezTo>
                  <a:cubicBezTo>
                    <a:pt x="94" y="229"/>
                    <a:pt x="102" y="225"/>
                    <a:pt x="113" y="218"/>
                  </a:cubicBezTo>
                  <a:cubicBezTo>
                    <a:pt x="94" y="196"/>
                    <a:pt x="76" y="173"/>
                    <a:pt x="65" y="147"/>
                  </a:cubicBezTo>
                  <a:cubicBezTo>
                    <a:pt x="54" y="128"/>
                    <a:pt x="54" y="106"/>
                    <a:pt x="76" y="91"/>
                  </a:cubicBezTo>
                  <a:cubicBezTo>
                    <a:pt x="87" y="83"/>
                    <a:pt x="99" y="75"/>
                    <a:pt x="109" y="75"/>
                  </a:cubicBezTo>
                  <a:cubicBezTo>
                    <a:pt x="121" y="75"/>
                    <a:pt x="128" y="80"/>
                    <a:pt x="135" y="94"/>
                  </a:cubicBezTo>
                  <a:cubicBezTo>
                    <a:pt x="151" y="113"/>
                    <a:pt x="170" y="132"/>
                    <a:pt x="196" y="132"/>
                  </a:cubicBezTo>
                  <a:lnTo>
                    <a:pt x="199" y="132"/>
                  </a:lnTo>
                  <a:cubicBezTo>
                    <a:pt x="180" y="57"/>
                    <a:pt x="109"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8" name="Google Shape;48778;p44"/>
            <p:cNvSpPr/>
            <p:nvPr/>
          </p:nvSpPr>
          <p:spPr>
            <a:xfrm>
              <a:off x="-5242707" y="-2024553"/>
              <a:ext cx="10792" cy="5062"/>
            </a:xfrm>
            <a:custGeom>
              <a:avLst/>
              <a:gdLst/>
              <a:ahLst/>
              <a:cxnLst/>
              <a:rect l="l" t="t" r="r" b="b"/>
              <a:pathLst>
                <a:path w="226" h="106" extrusionOk="0">
                  <a:moveTo>
                    <a:pt x="222" y="1"/>
                  </a:moveTo>
                  <a:cubicBezTo>
                    <a:pt x="211" y="1"/>
                    <a:pt x="203" y="8"/>
                    <a:pt x="196" y="11"/>
                  </a:cubicBezTo>
                  <a:cubicBezTo>
                    <a:pt x="188" y="16"/>
                    <a:pt x="184" y="23"/>
                    <a:pt x="173" y="23"/>
                  </a:cubicBezTo>
                  <a:lnTo>
                    <a:pt x="170" y="23"/>
                  </a:lnTo>
                  <a:cubicBezTo>
                    <a:pt x="144" y="23"/>
                    <a:pt x="151" y="56"/>
                    <a:pt x="135" y="64"/>
                  </a:cubicBezTo>
                  <a:cubicBezTo>
                    <a:pt x="132" y="64"/>
                    <a:pt x="128" y="68"/>
                    <a:pt x="125" y="68"/>
                  </a:cubicBezTo>
                  <a:cubicBezTo>
                    <a:pt x="117" y="68"/>
                    <a:pt x="117" y="53"/>
                    <a:pt x="113" y="42"/>
                  </a:cubicBezTo>
                  <a:cubicBezTo>
                    <a:pt x="102" y="49"/>
                    <a:pt x="94" y="53"/>
                    <a:pt x="87" y="53"/>
                  </a:cubicBezTo>
                  <a:cubicBezTo>
                    <a:pt x="72" y="53"/>
                    <a:pt x="65" y="34"/>
                    <a:pt x="61" y="16"/>
                  </a:cubicBezTo>
                  <a:cubicBezTo>
                    <a:pt x="61" y="16"/>
                    <a:pt x="57" y="20"/>
                    <a:pt x="54" y="20"/>
                  </a:cubicBezTo>
                  <a:cubicBezTo>
                    <a:pt x="46" y="20"/>
                    <a:pt x="42" y="16"/>
                    <a:pt x="35" y="11"/>
                  </a:cubicBezTo>
                  <a:cubicBezTo>
                    <a:pt x="27" y="11"/>
                    <a:pt x="23" y="8"/>
                    <a:pt x="16" y="8"/>
                  </a:cubicBezTo>
                  <a:cubicBezTo>
                    <a:pt x="9" y="8"/>
                    <a:pt x="1" y="16"/>
                    <a:pt x="1" y="34"/>
                  </a:cubicBezTo>
                  <a:lnTo>
                    <a:pt x="16" y="34"/>
                  </a:lnTo>
                  <a:cubicBezTo>
                    <a:pt x="27" y="34"/>
                    <a:pt x="39" y="34"/>
                    <a:pt x="35" y="38"/>
                  </a:cubicBezTo>
                  <a:cubicBezTo>
                    <a:pt x="13" y="106"/>
                    <a:pt x="65" y="98"/>
                    <a:pt x="102" y="106"/>
                  </a:cubicBezTo>
                  <a:lnTo>
                    <a:pt x="113" y="106"/>
                  </a:lnTo>
                  <a:cubicBezTo>
                    <a:pt x="177" y="106"/>
                    <a:pt x="196" y="53"/>
                    <a:pt x="2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9" name="Google Shape;48779;p44"/>
            <p:cNvSpPr/>
            <p:nvPr/>
          </p:nvSpPr>
          <p:spPr>
            <a:xfrm>
              <a:off x="-5459540" y="-1900116"/>
              <a:ext cx="13083" cy="11794"/>
            </a:xfrm>
            <a:custGeom>
              <a:avLst/>
              <a:gdLst/>
              <a:ahLst/>
              <a:cxnLst/>
              <a:rect l="l" t="t" r="r" b="b"/>
              <a:pathLst>
                <a:path w="274" h="247" extrusionOk="0">
                  <a:moveTo>
                    <a:pt x="97" y="0"/>
                  </a:moveTo>
                  <a:cubicBezTo>
                    <a:pt x="75" y="0"/>
                    <a:pt x="60" y="22"/>
                    <a:pt x="45" y="67"/>
                  </a:cubicBezTo>
                  <a:cubicBezTo>
                    <a:pt x="68" y="38"/>
                    <a:pt x="87" y="30"/>
                    <a:pt x="105" y="30"/>
                  </a:cubicBezTo>
                  <a:cubicBezTo>
                    <a:pt x="139" y="30"/>
                    <a:pt x="172" y="60"/>
                    <a:pt x="206" y="71"/>
                  </a:cubicBezTo>
                  <a:cubicBezTo>
                    <a:pt x="236" y="83"/>
                    <a:pt x="244" y="105"/>
                    <a:pt x="244" y="131"/>
                  </a:cubicBezTo>
                  <a:cubicBezTo>
                    <a:pt x="244" y="164"/>
                    <a:pt x="247" y="198"/>
                    <a:pt x="199" y="202"/>
                  </a:cubicBezTo>
                  <a:lnTo>
                    <a:pt x="184" y="202"/>
                  </a:lnTo>
                  <a:cubicBezTo>
                    <a:pt x="172" y="205"/>
                    <a:pt x="165" y="205"/>
                    <a:pt x="154" y="205"/>
                  </a:cubicBezTo>
                  <a:cubicBezTo>
                    <a:pt x="116" y="205"/>
                    <a:pt x="94" y="176"/>
                    <a:pt x="68" y="146"/>
                  </a:cubicBezTo>
                  <a:cubicBezTo>
                    <a:pt x="68" y="142"/>
                    <a:pt x="64" y="135"/>
                    <a:pt x="64" y="131"/>
                  </a:cubicBezTo>
                  <a:cubicBezTo>
                    <a:pt x="42" y="116"/>
                    <a:pt x="49" y="90"/>
                    <a:pt x="45" y="67"/>
                  </a:cubicBezTo>
                  <a:lnTo>
                    <a:pt x="45" y="67"/>
                  </a:lnTo>
                  <a:cubicBezTo>
                    <a:pt x="30" y="112"/>
                    <a:pt x="1" y="161"/>
                    <a:pt x="56" y="187"/>
                  </a:cubicBezTo>
                  <a:cubicBezTo>
                    <a:pt x="79" y="202"/>
                    <a:pt x="101" y="221"/>
                    <a:pt x="127" y="228"/>
                  </a:cubicBezTo>
                  <a:cubicBezTo>
                    <a:pt x="146" y="236"/>
                    <a:pt x="165" y="247"/>
                    <a:pt x="187" y="247"/>
                  </a:cubicBezTo>
                  <a:cubicBezTo>
                    <a:pt x="199" y="247"/>
                    <a:pt x="210" y="243"/>
                    <a:pt x="221" y="231"/>
                  </a:cubicBezTo>
                  <a:cubicBezTo>
                    <a:pt x="262" y="191"/>
                    <a:pt x="273" y="142"/>
                    <a:pt x="270" y="90"/>
                  </a:cubicBezTo>
                  <a:cubicBezTo>
                    <a:pt x="270" y="45"/>
                    <a:pt x="232" y="52"/>
                    <a:pt x="206" y="45"/>
                  </a:cubicBezTo>
                  <a:cubicBezTo>
                    <a:pt x="184" y="38"/>
                    <a:pt x="165" y="26"/>
                    <a:pt x="142" y="15"/>
                  </a:cubicBezTo>
                  <a:cubicBezTo>
                    <a:pt x="123" y="7"/>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0" name="Google Shape;48780;p44"/>
            <p:cNvSpPr/>
            <p:nvPr/>
          </p:nvSpPr>
          <p:spPr>
            <a:xfrm>
              <a:off x="-5462071" y="-1948009"/>
              <a:ext cx="7210" cy="7401"/>
            </a:xfrm>
            <a:custGeom>
              <a:avLst/>
              <a:gdLst/>
              <a:ahLst/>
              <a:cxnLst/>
              <a:rect l="l" t="t" r="r" b="b"/>
              <a:pathLst>
                <a:path w="151" h="155" extrusionOk="0">
                  <a:moveTo>
                    <a:pt x="61" y="1"/>
                  </a:moveTo>
                  <a:cubicBezTo>
                    <a:pt x="23" y="1"/>
                    <a:pt x="9" y="20"/>
                    <a:pt x="5" y="54"/>
                  </a:cubicBezTo>
                  <a:cubicBezTo>
                    <a:pt x="1" y="99"/>
                    <a:pt x="42" y="154"/>
                    <a:pt x="83" y="154"/>
                  </a:cubicBezTo>
                  <a:cubicBezTo>
                    <a:pt x="98" y="154"/>
                    <a:pt x="109" y="140"/>
                    <a:pt x="121" y="128"/>
                  </a:cubicBezTo>
                  <a:cubicBezTo>
                    <a:pt x="132" y="83"/>
                    <a:pt x="150" y="39"/>
                    <a:pt x="95" y="5"/>
                  </a:cubicBezTo>
                  <a:cubicBezTo>
                    <a:pt x="83" y="5"/>
                    <a:pt x="72" y="1"/>
                    <a:pt x="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1" name="Google Shape;48781;p44"/>
            <p:cNvSpPr/>
            <p:nvPr/>
          </p:nvSpPr>
          <p:spPr>
            <a:xfrm>
              <a:off x="-5462930" y="-1949251"/>
              <a:ext cx="7163" cy="11317"/>
            </a:xfrm>
            <a:custGeom>
              <a:avLst/>
              <a:gdLst/>
              <a:ahLst/>
              <a:cxnLst/>
              <a:rect l="l" t="t" r="r" b="b"/>
              <a:pathLst>
                <a:path w="150" h="237" extrusionOk="0">
                  <a:moveTo>
                    <a:pt x="72" y="1"/>
                  </a:moveTo>
                  <a:cubicBezTo>
                    <a:pt x="63" y="1"/>
                    <a:pt x="56" y="1"/>
                    <a:pt x="49" y="4"/>
                  </a:cubicBezTo>
                  <a:cubicBezTo>
                    <a:pt x="23" y="16"/>
                    <a:pt x="8" y="39"/>
                    <a:pt x="4" y="68"/>
                  </a:cubicBezTo>
                  <a:cubicBezTo>
                    <a:pt x="1" y="135"/>
                    <a:pt x="37" y="180"/>
                    <a:pt x="79" y="225"/>
                  </a:cubicBezTo>
                  <a:cubicBezTo>
                    <a:pt x="86" y="233"/>
                    <a:pt x="90" y="237"/>
                    <a:pt x="98" y="237"/>
                  </a:cubicBezTo>
                  <a:cubicBezTo>
                    <a:pt x="113" y="237"/>
                    <a:pt x="124" y="225"/>
                    <a:pt x="131" y="214"/>
                  </a:cubicBezTo>
                  <a:cubicBezTo>
                    <a:pt x="150" y="199"/>
                    <a:pt x="139" y="177"/>
                    <a:pt x="139" y="154"/>
                  </a:cubicBezTo>
                  <a:lnTo>
                    <a:pt x="139" y="154"/>
                  </a:lnTo>
                  <a:cubicBezTo>
                    <a:pt x="127" y="166"/>
                    <a:pt x="116" y="180"/>
                    <a:pt x="101" y="180"/>
                  </a:cubicBezTo>
                  <a:cubicBezTo>
                    <a:pt x="60" y="180"/>
                    <a:pt x="19" y="125"/>
                    <a:pt x="23" y="80"/>
                  </a:cubicBezTo>
                  <a:cubicBezTo>
                    <a:pt x="27" y="46"/>
                    <a:pt x="41" y="27"/>
                    <a:pt x="79" y="27"/>
                  </a:cubicBezTo>
                  <a:cubicBezTo>
                    <a:pt x="90" y="27"/>
                    <a:pt x="101" y="31"/>
                    <a:pt x="113" y="31"/>
                  </a:cubicBezTo>
                  <a:cubicBezTo>
                    <a:pt x="105" y="13"/>
                    <a:pt x="90"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2" name="Google Shape;48782;p44"/>
            <p:cNvSpPr/>
            <p:nvPr/>
          </p:nvSpPr>
          <p:spPr>
            <a:xfrm>
              <a:off x="-5688406" y="-2014573"/>
              <a:ext cx="9884" cy="9502"/>
            </a:xfrm>
            <a:custGeom>
              <a:avLst/>
              <a:gdLst/>
              <a:ahLst/>
              <a:cxnLst/>
              <a:rect l="l" t="t" r="r" b="b"/>
              <a:pathLst>
                <a:path w="207" h="199" extrusionOk="0">
                  <a:moveTo>
                    <a:pt x="136" y="1"/>
                  </a:moveTo>
                  <a:cubicBezTo>
                    <a:pt x="125" y="1"/>
                    <a:pt x="113" y="4"/>
                    <a:pt x="102" y="9"/>
                  </a:cubicBezTo>
                  <a:cubicBezTo>
                    <a:pt x="87" y="12"/>
                    <a:pt x="75" y="23"/>
                    <a:pt x="65" y="23"/>
                  </a:cubicBezTo>
                  <a:cubicBezTo>
                    <a:pt x="58" y="23"/>
                    <a:pt x="49" y="20"/>
                    <a:pt x="39" y="9"/>
                  </a:cubicBezTo>
                  <a:cubicBezTo>
                    <a:pt x="35" y="4"/>
                    <a:pt x="31" y="4"/>
                    <a:pt x="31" y="4"/>
                  </a:cubicBezTo>
                  <a:cubicBezTo>
                    <a:pt x="20" y="4"/>
                    <a:pt x="13" y="12"/>
                    <a:pt x="8" y="23"/>
                  </a:cubicBezTo>
                  <a:cubicBezTo>
                    <a:pt x="1" y="35"/>
                    <a:pt x="5" y="46"/>
                    <a:pt x="16" y="46"/>
                  </a:cubicBezTo>
                  <a:cubicBezTo>
                    <a:pt x="39" y="49"/>
                    <a:pt x="39" y="57"/>
                    <a:pt x="42" y="76"/>
                  </a:cubicBezTo>
                  <a:cubicBezTo>
                    <a:pt x="46" y="116"/>
                    <a:pt x="87" y="143"/>
                    <a:pt x="102" y="184"/>
                  </a:cubicBezTo>
                  <a:cubicBezTo>
                    <a:pt x="106" y="192"/>
                    <a:pt x="120" y="199"/>
                    <a:pt x="132" y="199"/>
                  </a:cubicBezTo>
                  <a:cubicBezTo>
                    <a:pt x="136" y="199"/>
                    <a:pt x="143" y="199"/>
                    <a:pt x="143" y="192"/>
                  </a:cubicBezTo>
                  <a:cubicBezTo>
                    <a:pt x="154" y="147"/>
                    <a:pt x="206" y="121"/>
                    <a:pt x="196" y="64"/>
                  </a:cubicBezTo>
                  <a:cubicBezTo>
                    <a:pt x="192" y="23"/>
                    <a:pt x="170" y="1"/>
                    <a:pt x="1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3" name="Google Shape;48783;p44"/>
            <p:cNvSpPr/>
            <p:nvPr/>
          </p:nvSpPr>
          <p:spPr>
            <a:xfrm>
              <a:off x="-5258035" y="-2015098"/>
              <a:ext cx="11126" cy="7544"/>
            </a:xfrm>
            <a:custGeom>
              <a:avLst/>
              <a:gdLst/>
              <a:ahLst/>
              <a:cxnLst/>
              <a:rect l="l" t="t" r="r" b="b"/>
              <a:pathLst>
                <a:path w="233" h="158" extrusionOk="0">
                  <a:moveTo>
                    <a:pt x="132" y="1"/>
                  </a:moveTo>
                  <a:cubicBezTo>
                    <a:pt x="116" y="1"/>
                    <a:pt x="106" y="15"/>
                    <a:pt x="101" y="27"/>
                  </a:cubicBezTo>
                  <a:cubicBezTo>
                    <a:pt x="98" y="49"/>
                    <a:pt x="90" y="57"/>
                    <a:pt x="79" y="57"/>
                  </a:cubicBezTo>
                  <a:cubicBezTo>
                    <a:pt x="72" y="57"/>
                    <a:pt x="61" y="49"/>
                    <a:pt x="49" y="42"/>
                  </a:cubicBezTo>
                  <a:cubicBezTo>
                    <a:pt x="42" y="34"/>
                    <a:pt x="30" y="34"/>
                    <a:pt x="23" y="34"/>
                  </a:cubicBezTo>
                  <a:lnTo>
                    <a:pt x="4" y="34"/>
                  </a:lnTo>
                  <a:cubicBezTo>
                    <a:pt x="4" y="38"/>
                    <a:pt x="1" y="38"/>
                    <a:pt x="1" y="38"/>
                  </a:cubicBezTo>
                  <a:cubicBezTo>
                    <a:pt x="27" y="57"/>
                    <a:pt x="49" y="75"/>
                    <a:pt x="49" y="113"/>
                  </a:cubicBezTo>
                  <a:cubicBezTo>
                    <a:pt x="64" y="98"/>
                    <a:pt x="75" y="91"/>
                    <a:pt x="83" y="83"/>
                  </a:cubicBezTo>
                  <a:lnTo>
                    <a:pt x="83" y="83"/>
                  </a:lnTo>
                  <a:cubicBezTo>
                    <a:pt x="109" y="105"/>
                    <a:pt x="53" y="136"/>
                    <a:pt x="90" y="158"/>
                  </a:cubicBezTo>
                  <a:lnTo>
                    <a:pt x="94" y="158"/>
                  </a:lnTo>
                  <a:cubicBezTo>
                    <a:pt x="101" y="158"/>
                    <a:pt x="109" y="150"/>
                    <a:pt x="116" y="143"/>
                  </a:cubicBezTo>
                  <a:cubicBezTo>
                    <a:pt x="124" y="139"/>
                    <a:pt x="132" y="132"/>
                    <a:pt x="139" y="132"/>
                  </a:cubicBezTo>
                  <a:cubicBezTo>
                    <a:pt x="142" y="132"/>
                    <a:pt x="146" y="132"/>
                    <a:pt x="154" y="136"/>
                  </a:cubicBezTo>
                  <a:cubicBezTo>
                    <a:pt x="180" y="136"/>
                    <a:pt x="206" y="132"/>
                    <a:pt x="232" y="132"/>
                  </a:cubicBezTo>
                  <a:cubicBezTo>
                    <a:pt x="221" y="101"/>
                    <a:pt x="187" y="87"/>
                    <a:pt x="191" y="49"/>
                  </a:cubicBezTo>
                  <a:cubicBezTo>
                    <a:pt x="195" y="23"/>
                    <a:pt x="165" y="15"/>
                    <a:pt x="146" y="5"/>
                  </a:cubicBezTo>
                  <a:cubicBezTo>
                    <a:pt x="139" y="5"/>
                    <a:pt x="135"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4" name="Google Shape;48784;p44"/>
            <p:cNvSpPr/>
            <p:nvPr/>
          </p:nvSpPr>
          <p:spPr>
            <a:xfrm>
              <a:off x="-5248198" y="-2018441"/>
              <a:ext cx="12176" cy="5396"/>
            </a:xfrm>
            <a:custGeom>
              <a:avLst/>
              <a:gdLst/>
              <a:ahLst/>
              <a:cxnLst/>
              <a:rect l="l" t="t" r="r" b="b"/>
              <a:pathLst>
                <a:path w="255" h="113" extrusionOk="0">
                  <a:moveTo>
                    <a:pt x="164" y="0"/>
                  </a:moveTo>
                  <a:cubicBezTo>
                    <a:pt x="157" y="0"/>
                    <a:pt x="146" y="7"/>
                    <a:pt x="131" y="14"/>
                  </a:cubicBezTo>
                  <a:cubicBezTo>
                    <a:pt x="120" y="18"/>
                    <a:pt x="105" y="18"/>
                    <a:pt x="93" y="18"/>
                  </a:cubicBezTo>
                  <a:lnTo>
                    <a:pt x="93" y="23"/>
                  </a:lnTo>
                  <a:cubicBezTo>
                    <a:pt x="90" y="85"/>
                    <a:pt x="38" y="67"/>
                    <a:pt x="0" y="75"/>
                  </a:cubicBezTo>
                  <a:cubicBezTo>
                    <a:pt x="34" y="104"/>
                    <a:pt x="83" y="104"/>
                    <a:pt x="116" y="104"/>
                  </a:cubicBezTo>
                  <a:cubicBezTo>
                    <a:pt x="135" y="104"/>
                    <a:pt x="157" y="112"/>
                    <a:pt x="180" y="112"/>
                  </a:cubicBezTo>
                  <a:cubicBezTo>
                    <a:pt x="209" y="112"/>
                    <a:pt x="236" y="104"/>
                    <a:pt x="254" y="71"/>
                  </a:cubicBezTo>
                  <a:lnTo>
                    <a:pt x="247" y="71"/>
                  </a:lnTo>
                  <a:cubicBezTo>
                    <a:pt x="240" y="71"/>
                    <a:pt x="232" y="75"/>
                    <a:pt x="221" y="75"/>
                  </a:cubicBezTo>
                  <a:cubicBezTo>
                    <a:pt x="214" y="78"/>
                    <a:pt x="202" y="82"/>
                    <a:pt x="195" y="82"/>
                  </a:cubicBezTo>
                  <a:cubicBezTo>
                    <a:pt x="183" y="82"/>
                    <a:pt x="176" y="75"/>
                    <a:pt x="180" y="45"/>
                  </a:cubicBezTo>
                  <a:cubicBezTo>
                    <a:pt x="180" y="11"/>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5" name="Google Shape;48785;p44"/>
            <p:cNvSpPr/>
            <p:nvPr/>
          </p:nvSpPr>
          <p:spPr>
            <a:xfrm>
              <a:off x="-5266439" y="-2012949"/>
              <a:ext cx="4918" cy="6828"/>
            </a:xfrm>
            <a:custGeom>
              <a:avLst/>
              <a:gdLst/>
              <a:ahLst/>
              <a:cxnLst/>
              <a:rect l="l" t="t" r="r" b="b"/>
              <a:pathLst>
                <a:path w="103" h="143" extrusionOk="0">
                  <a:moveTo>
                    <a:pt x="65" y="124"/>
                  </a:moveTo>
                  <a:cubicBezTo>
                    <a:pt x="65" y="124"/>
                    <a:pt x="61" y="124"/>
                    <a:pt x="61" y="127"/>
                  </a:cubicBezTo>
                  <a:cubicBezTo>
                    <a:pt x="65" y="127"/>
                    <a:pt x="65" y="124"/>
                    <a:pt x="65" y="124"/>
                  </a:cubicBezTo>
                  <a:close/>
                  <a:moveTo>
                    <a:pt x="53" y="1"/>
                  </a:moveTo>
                  <a:cubicBezTo>
                    <a:pt x="35" y="4"/>
                    <a:pt x="20" y="12"/>
                    <a:pt x="4" y="23"/>
                  </a:cubicBezTo>
                  <a:cubicBezTo>
                    <a:pt x="1" y="75"/>
                    <a:pt x="39" y="105"/>
                    <a:pt x="61" y="143"/>
                  </a:cubicBezTo>
                  <a:lnTo>
                    <a:pt x="61" y="127"/>
                  </a:lnTo>
                  <a:cubicBezTo>
                    <a:pt x="49" y="87"/>
                    <a:pt x="80" y="68"/>
                    <a:pt x="102" y="46"/>
                  </a:cubicBezTo>
                  <a:lnTo>
                    <a:pt x="102" y="30"/>
                  </a:lnTo>
                  <a:cubicBezTo>
                    <a:pt x="98" y="4"/>
                    <a:pt x="87"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6" name="Google Shape;48786;p44"/>
            <p:cNvSpPr/>
            <p:nvPr/>
          </p:nvSpPr>
          <p:spPr>
            <a:xfrm>
              <a:off x="-5263956" y="-2014000"/>
              <a:ext cx="6160" cy="2531"/>
            </a:xfrm>
            <a:custGeom>
              <a:avLst/>
              <a:gdLst/>
              <a:ahLst/>
              <a:cxnLst/>
              <a:rect l="l" t="t" r="r" b="b"/>
              <a:pathLst>
                <a:path w="129" h="53" extrusionOk="0">
                  <a:moveTo>
                    <a:pt x="68" y="0"/>
                  </a:moveTo>
                  <a:cubicBezTo>
                    <a:pt x="46" y="0"/>
                    <a:pt x="23" y="8"/>
                    <a:pt x="1" y="23"/>
                  </a:cubicBezTo>
                  <a:lnTo>
                    <a:pt x="20" y="23"/>
                  </a:lnTo>
                  <a:cubicBezTo>
                    <a:pt x="35" y="23"/>
                    <a:pt x="46" y="26"/>
                    <a:pt x="50" y="52"/>
                  </a:cubicBezTo>
                  <a:lnTo>
                    <a:pt x="54" y="52"/>
                  </a:lnTo>
                  <a:cubicBezTo>
                    <a:pt x="65" y="52"/>
                    <a:pt x="76" y="42"/>
                    <a:pt x="87" y="34"/>
                  </a:cubicBezTo>
                  <a:cubicBezTo>
                    <a:pt x="99" y="23"/>
                    <a:pt x="106" y="15"/>
                    <a:pt x="121" y="15"/>
                  </a:cubicBezTo>
                  <a:lnTo>
                    <a:pt x="125" y="15"/>
                  </a:lnTo>
                  <a:lnTo>
                    <a:pt x="128" y="11"/>
                  </a:lnTo>
                  <a:cubicBezTo>
                    <a:pt x="106" y="4"/>
                    <a:pt x="87"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7" name="Google Shape;48787;p44"/>
            <p:cNvSpPr/>
            <p:nvPr/>
          </p:nvSpPr>
          <p:spPr>
            <a:xfrm>
              <a:off x="-5080596" y="-1843532"/>
              <a:ext cx="30751" cy="27886"/>
            </a:xfrm>
            <a:custGeom>
              <a:avLst/>
              <a:gdLst/>
              <a:ahLst/>
              <a:cxnLst/>
              <a:rect l="l" t="t" r="r" b="b"/>
              <a:pathLst>
                <a:path w="644" h="584" extrusionOk="0">
                  <a:moveTo>
                    <a:pt x="303" y="0"/>
                  </a:moveTo>
                  <a:cubicBezTo>
                    <a:pt x="296" y="0"/>
                    <a:pt x="292" y="0"/>
                    <a:pt x="284" y="4"/>
                  </a:cubicBezTo>
                  <a:cubicBezTo>
                    <a:pt x="239" y="26"/>
                    <a:pt x="203" y="78"/>
                    <a:pt x="146" y="78"/>
                  </a:cubicBezTo>
                  <a:lnTo>
                    <a:pt x="124" y="78"/>
                  </a:lnTo>
                  <a:cubicBezTo>
                    <a:pt x="120" y="78"/>
                    <a:pt x="116" y="83"/>
                    <a:pt x="120" y="90"/>
                  </a:cubicBezTo>
                  <a:cubicBezTo>
                    <a:pt x="139" y="164"/>
                    <a:pt x="68" y="142"/>
                    <a:pt x="34" y="157"/>
                  </a:cubicBezTo>
                  <a:cubicBezTo>
                    <a:pt x="49" y="221"/>
                    <a:pt x="49" y="221"/>
                    <a:pt x="19" y="247"/>
                  </a:cubicBezTo>
                  <a:lnTo>
                    <a:pt x="19" y="250"/>
                  </a:lnTo>
                  <a:cubicBezTo>
                    <a:pt x="30" y="276"/>
                    <a:pt x="75" y="288"/>
                    <a:pt x="41" y="329"/>
                  </a:cubicBezTo>
                  <a:cubicBezTo>
                    <a:pt x="34" y="347"/>
                    <a:pt x="8" y="340"/>
                    <a:pt x="1" y="359"/>
                  </a:cubicBezTo>
                  <a:cubicBezTo>
                    <a:pt x="11" y="374"/>
                    <a:pt x="49" y="355"/>
                    <a:pt x="46" y="389"/>
                  </a:cubicBezTo>
                  <a:cubicBezTo>
                    <a:pt x="79" y="433"/>
                    <a:pt x="98" y="490"/>
                    <a:pt x="153" y="520"/>
                  </a:cubicBezTo>
                  <a:cubicBezTo>
                    <a:pt x="180" y="535"/>
                    <a:pt x="206" y="554"/>
                    <a:pt x="232" y="568"/>
                  </a:cubicBezTo>
                  <a:cubicBezTo>
                    <a:pt x="255" y="580"/>
                    <a:pt x="281" y="583"/>
                    <a:pt x="303" y="583"/>
                  </a:cubicBezTo>
                  <a:cubicBezTo>
                    <a:pt x="329" y="583"/>
                    <a:pt x="352" y="580"/>
                    <a:pt x="378" y="572"/>
                  </a:cubicBezTo>
                  <a:cubicBezTo>
                    <a:pt x="374" y="554"/>
                    <a:pt x="367" y="535"/>
                    <a:pt x="363" y="512"/>
                  </a:cubicBezTo>
                  <a:cubicBezTo>
                    <a:pt x="344" y="535"/>
                    <a:pt x="329" y="549"/>
                    <a:pt x="315" y="549"/>
                  </a:cubicBezTo>
                  <a:cubicBezTo>
                    <a:pt x="292" y="549"/>
                    <a:pt x="270" y="527"/>
                    <a:pt x="236" y="482"/>
                  </a:cubicBezTo>
                  <a:cubicBezTo>
                    <a:pt x="247" y="471"/>
                    <a:pt x="258" y="471"/>
                    <a:pt x="270" y="471"/>
                  </a:cubicBezTo>
                  <a:cubicBezTo>
                    <a:pt x="277" y="471"/>
                    <a:pt x="288" y="471"/>
                    <a:pt x="296" y="475"/>
                  </a:cubicBezTo>
                  <a:lnTo>
                    <a:pt x="348" y="475"/>
                  </a:lnTo>
                  <a:cubicBezTo>
                    <a:pt x="296" y="433"/>
                    <a:pt x="315" y="400"/>
                    <a:pt x="363" y="370"/>
                  </a:cubicBezTo>
                  <a:lnTo>
                    <a:pt x="360" y="366"/>
                  </a:lnTo>
                  <a:cubicBezTo>
                    <a:pt x="337" y="347"/>
                    <a:pt x="284" y="352"/>
                    <a:pt x="310" y="299"/>
                  </a:cubicBezTo>
                  <a:cubicBezTo>
                    <a:pt x="333" y="250"/>
                    <a:pt x="303" y="228"/>
                    <a:pt x="258" y="217"/>
                  </a:cubicBezTo>
                  <a:cubicBezTo>
                    <a:pt x="251" y="217"/>
                    <a:pt x="239" y="217"/>
                    <a:pt x="232" y="202"/>
                  </a:cubicBezTo>
                  <a:cubicBezTo>
                    <a:pt x="247" y="187"/>
                    <a:pt x="265" y="176"/>
                    <a:pt x="284" y="176"/>
                  </a:cubicBezTo>
                  <a:cubicBezTo>
                    <a:pt x="299" y="176"/>
                    <a:pt x="315" y="183"/>
                    <a:pt x="333" y="206"/>
                  </a:cubicBezTo>
                  <a:cubicBezTo>
                    <a:pt x="367" y="250"/>
                    <a:pt x="412" y="288"/>
                    <a:pt x="396" y="352"/>
                  </a:cubicBezTo>
                  <a:cubicBezTo>
                    <a:pt x="389" y="385"/>
                    <a:pt x="396" y="392"/>
                    <a:pt x="434" y="392"/>
                  </a:cubicBezTo>
                  <a:cubicBezTo>
                    <a:pt x="456" y="397"/>
                    <a:pt x="472" y="430"/>
                    <a:pt x="512" y="430"/>
                  </a:cubicBezTo>
                  <a:lnTo>
                    <a:pt x="520" y="430"/>
                  </a:lnTo>
                  <a:cubicBezTo>
                    <a:pt x="482" y="468"/>
                    <a:pt x="441" y="478"/>
                    <a:pt x="419" y="512"/>
                  </a:cubicBezTo>
                  <a:cubicBezTo>
                    <a:pt x="382" y="561"/>
                    <a:pt x="419" y="546"/>
                    <a:pt x="441" y="554"/>
                  </a:cubicBezTo>
                  <a:cubicBezTo>
                    <a:pt x="479" y="531"/>
                    <a:pt x="517" y="516"/>
                    <a:pt x="550" y="490"/>
                  </a:cubicBezTo>
                  <a:cubicBezTo>
                    <a:pt x="569" y="475"/>
                    <a:pt x="629" y="471"/>
                    <a:pt x="587" y="419"/>
                  </a:cubicBezTo>
                  <a:cubicBezTo>
                    <a:pt x="584" y="415"/>
                    <a:pt x="595" y="378"/>
                    <a:pt x="624" y="378"/>
                  </a:cubicBezTo>
                  <a:lnTo>
                    <a:pt x="632" y="378"/>
                  </a:lnTo>
                  <a:cubicBezTo>
                    <a:pt x="629" y="344"/>
                    <a:pt x="643" y="311"/>
                    <a:pt x="636" y="276"/>
                  </a:cubicBezTo>
                  <a:cubicBezTo>
                    <a:pt x="636" y="266"/>
                    <a:pt x="643" y="247"/>
                    <a:pt x="632" y="240"/>
                  </a:cubicBezTo>
                  <a:cubicBezTo>
                    <a:pt x="587" y="202"/>
                    <a:pt x="565" y="157"/>
                    <a:pt x="553" y="101"/>
                  </a:cubicBezTo>
                  <a:cubicBezTo>
                    <a:pt x="550" y="86"/>
                    <a:pt x="539" y="56"/>
                    <a:pt x="520" y="56"/>
                  </a:cubicBezTo>
                  <a:lnTo>
                    <a:pt x="512" y="56"/>
                  </a:lnTo>
                  <a:cubicBezTo>
                    <a:pt x="505" y="60"/>
                    <a:pt x="494" y="64"/>
                    <a:pt x="486" y="64"/>
                  </a:cubicBezTo>
                  <a:cubicBezTo>
                    <a:pt x="460" y="64"/>
                    <a:pt x="438" y="52"/>
                    <a:pt x="419" y="41"/>
                  </a:cubicBezTo>
                  <a:cubicBezTo>
                    <a:pt x="396" y="30"/>
                    <a:pt x="374" y="23"/>
                    <a:pt x="348" y="23"/>
                  </a:cubicBezTo>
                  <a:lnTo>
                    <a:pt x="329" y="23"/>
                  </a:lnTo>
                  <a:cubicBezTo>
                    <a:pt x="325" y="23"/>
                    <a:pt x="322" y="19"/>
                    <a:pt x="318" y="11"/>
                  </a:cubicBezTo>
                  <a:cubicBezTo>
                    <a:pt x="315" y="4"/>
                    <a:pt x="310"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8" name="Google Shape;48788;p44"/>
            <p:cNvSpPr/>
            <p:nvPr/>
          </p:nvSpPr>
          <p:spPr>
            <a:xfrm>
              <a:off x="-5081885" y="-1834460"/>
              <a:ext cx="2196" cy="2913"/>
            </a:xfrm>
            <a:custGeom>
              <a:avLst/>
              <a:gdLst/>
              <a:ahLst/>
              <a:cxnLst/>
              <a:rect l="l" t="t" r="r" b="b"/>
              <a:pathLst>
                <a:path w="46" h="61" extrusionOk="0">
                  <a:moveTo>
                    <a:pt x="12" y="0"/>
                  </a:moveTo>
                  <a:cubicBezTo>
                    <a:pt x="1" y="34"/>
                    <a:pt x="1" y="60"/>
                    <a:pt x="42" y="60"/>
                  </a:cubicBezTo>
                  <a:lnTo>
                    <a:pt x="46" y="60"/>
                  </a:lnTo>
                  <a:lnTo>
                    <a:pt x="46" y="57"/>
                  </a:lnTo>
                  <a:cubicBezTo>
                    <a:pt x="42" y="34"/>
                    <a:pt x="42" y="8"/>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9" name="Google Shape;48789;p44"/>
            <p:cNvSpPr/>
            <p:nvPr/>
          </p:nvSpPr>
          <p:spPr>
            <a:xfrm>
              <a:off x="-5069518" y="-1835128"/>
              <a:ext cx="13800" cy="19148"/>
            </a:xfrm>
            <a:custGeom>
              <a:avLst/>
              <a:gdLst/>
              <a:ahLst/>
              <a:cxnLst/>
              <a:rect l="l" t="t" r="r" b="b"/>
              <a:pathLst>
                <a:path w="289" h="401" extrusionOk="0">
                  <a:moveTo>
                    <a:pt x="52" y="0"/>
                  </a:moveTo>
                  <a:cubicBezTo>
                    <a:pt x="33" y="0"/>
                    <a:pt x="15" y="11"/>
                    <a:pt x="0" y="26"/>
                  </a:cubicBezTo>
                  <a:cubicBezTo>
                    <a:pt x="7" y="41"/>
                    <a:pt x="19" y="41"/>
                    <a:pt x="26" y="41"/>
                  </a:cubicBezTo>
                  <a:cubicBezTo>
                    <a:pt x="71" y="52"/>
                    <a:pt x="101" y="74"/>
                    <a:pt x="78" y="123"/>
                  </a:cubicBezTo>
                  <a:cubicBezTo>
                    <a:pt x="52" y="176"/>
                    <a:pt x="105" y="171"/>
                    <a:pt x="128" y="190"/>
                  </a:cubicBezTo>
                  <a:cubicBezTo>
                    <a:pt x="131" y="190"/>
                    <a:pt x="131" y="190"/>
                    <a:pt x="131" y="194"/>
                  </a:cubicBezTo>
                  <a:cubicBezTo>
                    <a:pt x="83" y="224"/>
                    <a:pt x="64" y="257"/>
                    <a:pt x="116" y="299"/>
                  </a:cubicBezTo>
                  <a:lnTo>
                    <a:pt x="64" y="299"/>
                  </a:lnTo>
                  <a:cubicBezTo>
                    <a:pt x="56" y="295"/>
                    <a:pt x="45" y="295"/>
                    <a:pt x="38" y="295"/>
                  </a:cubicBezTo>
                  <a:cubicBezTo>
                    <a:pt x="26" y="295"/>
                    <a:pt x="15" y="295"/>
                    <a:pt x="4" y="306"/>
                  </a:cubicBezTo>
                  <a:cubicBezTo>
                    <a:pt x="38" y="351"/>
                    <a:pt x="60" y="373"/>
                    <a:pt x="83" y="373"/>
                  </a:cubicBezTo>
                  <a:cubicBezTo>
                    <a:pt x="97" y="373"/>
                    <a:pt x="112" y="359"/>
                    <a:pt x="131" y="336"/>
                  </a:cubicBezTo>
                  <a:cubicBezTo>
                    <a:pt x="135" y="359"/>
                    <a:pt x="142" y="378"/>
                    <a:pt x="146" y="396"/>
                  </a:cubicBezTo>
                  <a:lnTo>
                    <a:pt x="150" y="396"/>
                  </a:lnTo>
                  <a:cubicBezTo>
                    <a:pt x="154" y="396"/>
                    <a:pt x="161" y="396"/>
                    <a:pt x="164" y="400"/>
                  </a:cubicBezTo>
                  <a:lnTo>
                    <a:pt x="183" y="400"/>
                  </a:lnTo>
                  <a:cubicBezTo>
                    <a:pt x="195" y="400"/>
                    <a:pt x="206" y="396"/>
                    <a:pt x="209" y="378"/>
                  </a:cubicBezTo>
                  <a:cubicBezTo>
                    <a:pt x="187" y="370"/>
                    <a:pt x="150" y="385"/>
                    <a:pt x="187" y="336"/>
                  </a:cubicBezTo>
                  <a:cubicBezTo>
                    <a:pt x="209" y="302"/>
                    <a:pt x="250" y="292"/>
                    <a:pt x="288" y="254"/>
                  </a:cubicBezTo>
                  <a:lnTo>
                    <a:pt x="280" y="254"/>
                  </a:lnTo>
                  <a:cubicBezTo>
                    <a:pt x="240" y="254"/>
                    <a:pt x="224" y="221"/>
                    <a:pt x="202" y="216"/>
                  </a:cubicBezTo>
                  <a:cubicBezTo>
                    <a:pt x="164" y="216"/>
                    <a:pt x="157" y="209"/>
                    <a:pt x="164" y="176"/>
                  </a:cubicBezTo>
                  <a:cubicBezTo>
                    <a:pt x="180" y="112"/>
                    <a:pt x="135" y="74"/>
                    <a:pt x="101" y="30"/>
                  </a:cubicBezTo>
                  <a:cubicBezTo>
                    <a:pt x="83" y="7"/>
                    <a:pt x="67"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0" name="Google Shape;48790;p44"/>
            <p:cNvSpPr/>
            <p:nvPr/>
          </p:nvSpPr>
          <p:spPr>
            <a:xfrm>
              <a:off x="-5066128" y="-1803184"/>
              <a:ext cx="6303" cy="13752"/>
            </a:xfrm>
            <a:custGeom>
              <a:avLst/>
              <a:gdLst/>
              <a:ahLst/>
              <a:cxnLst/>
              <a:rect l="l" t="t" r="r" b="b"/>
              <a:pathLst>
                <a:path w="132" h="288" extrusionOk="0">
                  <a:moveTo>
                    <a:pt x="49" y="0"/>
                  </a:moveTo>
                  <a:cubicBezTo>
                    <a:pt x="41" y="18"/>
                    <a:pt x="15" y="26"/>
                    <a:pt x="19" y="49"/>
                  </a:cubicBezTo>
                  <a:cubicBezTo>
                    <a:pt x="30" y="71"/>
                    <a:pt x="52" y="94"/>
                    <a:pt x="7" y="101"/>
                  </a:cubicBezTo>
                  <a:cubicBezTo>
                    <a:pt x="7" y="120"/>
                    <a:pt x="0" y="142"/>
                    <a:pt x="7" y="153"/>
                  </a:cubicBezTo>
                  <a:cubicBezTo>
                    <a:pt x="49" y="198"/>
                    <a:pt x="26" y="243"/>
                    <a:pt x="7" y="287"/>
                  </a:cubicBezTo>
                  <a:lnTo>
                    <a:pt x="12" y="287"/>
                  </a:lnTo>
                  <a:cubicBezTo>
                    <a:pt x="19" y="287"/>
                    <a:pt x="26" y="287"/>
                    <a:pt x="34" y="284"/>
                  </a:cubicBezTo>
                  <a:cubicBezTo>
                    <a:pt x="41" y="280"/>
                    <a:pt x="49" y="280"/>
                    <a:pt x="57" y="280"/>
                  </a:cubicBezTo>
                  <a:lnTo>
                    <a:pt x="67" y="280"/>
                  </a:lnTo>
                  <a:cubicBezTo>
                    <a:pt x="75" y="284"/>
                    <a:pt x="79" y="284"/>
                    <a:pt x="83" y="284"/>
                  </a:cubicBezTo>
                  <a:cubicBezTo>
                    <a:pt x="105" y="284"/>
                    <a:pt x="116" y="265"/>
                    <a:pt x="131" y="247"/>
                  </a:cubicBezTo>
                  <a:cubicBezTo>
                    <a:pt x="109" y="209"/>
                    <a:pt x="90" y="175"/>
                    <a:pt x="101" y="127"/>
                  </a:cubicBezTo>
                  <a:cubicBezTo>
                    <a:pt x="112" y="82"/>
                    <a:pt x="101" y="26"/>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1" name="Google Shape;48791;p44"/>
            <p:cNvSpPr/>
            <p:nvPr/>
          </p:nvSpPr>
          <p:spPr>
            <a:xfrm>
              <a:off x="-5069518" y="-1816410"/>
              <a:ext cx="7210" cy="2149"/>
            </a:xfrm>
            <a:custGeom>
              <a:avLst/>
              <a:gdLst/>
              <a:ahLst/>
              <a:cxnLst/>
              <a:rect l="l" t="t" r="r" b="b"/>
              <a:pathLst>
                <a:path w="151" h="45" extrusionOk="0">
                  <a:moveTo>
                    <a:pt x="0" y="0"/>
                  </a:moveTo>
                  <a:lnTo>
                    <a:pt x="0" y="0"/>
                  </a:lnTo>
                  <a:cubicBezTo>
                    <a:pt x="4" y="15"/>
                    <a:pt x="7" y="31"/>
                    <a:pt x="7" y="41"/>
                  </a:cubicBezTo>
                  <a:cubicBezTo>
                    <a:pt x="7" y="45"/>
                    <a:pt x="11" y="45"/>
                    <a:pt x="11" y="45"/>
                  </a:cubicBezTo>
                  <a:cubicBezTo>
                    <a:pt x="33" y="45"/>
                    <a:pt x="60" y="31"/>
                    <a:pt x="86" y="31"/>
                  </a:cubicBezTo>
                  <a:cubicBezTo>
                    <a:pt x="97" y="31"/>
                    <a:pt x="109" y="34"/>
                    <a:pt x="120" y="41"/>
                  </a:cubicBezTo>
                  <a:cubicBezTo>
                    <a:pt x="138" y="38"/>
                    <a:pt x="150" y="26"/>
                    <a:pt x="146" y="4"/>
                  </a:cubicBezTo>
                  <a:lnTo>
                    <a:pt x="146" y="4"/>
                  </a:lnTo>
                  <a:cubicBezTo>
                    <a:pt x="120" y="12"/>
                    <a:pt x="97" y="15"/>
                    <a:pt x="71" y="15"/>
                  </a:cubicBezTo>
                  <a:cubicBezTo>
                    <a:pt x="49" y="15"/>
                    <a:pt x="23" y="12"/>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2" name="Google Shape;48792;p44"/>
            <p:cNvSpPr/>
            <p:nvPr/>
          </p:nvSpPr>
          <p:spPr>
            <a:xfrm>
              <a:off x="-5381516" y="-1704866"/>
              <a:ext cx="2531" cy="2578"/>
            </a:xfrm>
            <a:custGeom>
              <a:avLst/>
              <a:gdLst/>
              <a:ahLst/>
              <a:cxnLst/>
              <a:rect l="l" t="t" r="r" b="b"/>
              <a:pathLst>
                <a:path w="53" h="54" extrusionOk="0">
                  <a:moveTo>
                    <a:pt x="0" y="0"/>
                  </a:moveTo>
                  <a:lnTo>
                    <a:pt x="0" y="0"/>
                  </a:lnTo>
                  <a:cubicBezTo>
                    <a:pt x="4" y="27"/>
                    <a:pt x="7" y="45"/>
                    <a:pt x="33" y="53"/>
                  </a:cubicBezTo>
                  <a:cubicBezTo>
                    <a:pt x="41" y="53"/>
                    <a:pt x="49" y="45"/>
                    <a:pt x="49" y="42"/>
                  </a:cubicBezTo>
                  <a:cubicBezTo>
                    <a:pt x="52" y="12"/>
                    <a:pt x="30" y="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3" name="Google Shape;48793;p44"/>
            <p:cNvSpPr/>
            <p:nvPr/>
          </p:nvSpPr>
          <p:spPr>
            <a:xfrm>
              <a:off x="-5379606" y="-1698468"/>
              <a:ext cx="4154" cy="2578"/>
            </a:xfrm>
            <a:custGeom>
              <a:avLst/>
              <a:gdLst/>
              <a:ahLst/>
              <a:cxnLst/>
              <a:rect l="l" t="t" r="r" b="b"/>
              <a:pathLst>
                <a:path w="87" h="54" extrusionOk="0">
                  <a:moveTo>
                    <a:pt x="42" y="1"/>
                  </a:moveTo>
                  <a:cubicBezTo>
                    <a:pt x="19" y="1"/>
                    <a:pt x="5" y="12"/>
                    <a:pt x="1" y="54"/>
                  </a:cubicBezTo>
                  <a:cubicBezTo>
                    <a:pt x="28" y="35"/>
                    <a:pt x="54" y="12"/>
                    <a:pt x="87" y="9"/>
                  </a:cubicBezTo>
                  <a:cubicBezTo>
                    <a:pt x="72" y="5"/>
                    <a:pt x="57"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4" name="Google Shape;48794;p44"/>
            <p:cNvSpPr/>
            <p:nvPr/>
          </p:nvSpPr>
          <p:spPr>
            <a:xfrm>
              <a:off x="-5227714" y="-1932252"/>
              <a:ext cx="9216" cy="7163"/>
            </a:xfrm>
            <a:custGeom>
              <a:avLst/>
              <a:gdLst/>
              <a:ahLst/>
              <a:cxnLst/>
              <a:rect l="l" t="t" r="r" b="b"/>
              <a:pathLst>
                <a:path w="193" h="150" extrusionOk="0">
                  <a:moveTo>
                    <a:pt x="39" y="0"/>
                  </a:moveTo>
                  <a:lnTo>
                    <a:pt x="39" y="0"/>
                  </a:lnTo>
                  <a:cubicBezTo>
                    <a:pt x="46" y="45"/>
                    <a:pt x="27" y="83"/>
                    <a:pt x="1" y="116"/>
                  </a:cubicBezTo>
                  <a:cubicBezTo>
                    <a:pt x="16" y="112"/>
                    <a:pt x="31" y="105"/>
                    <a:pt x="46" y="105"/>
                  </a:cubicBezTo>
                  <a:cubicBezTo>
                    <a:pt x="57" y="105"/>
                    <a:pt x="68" y="112"/>
                    <a:pt x="76" y="135"/>
                  </a:cubicBezTo>
                  <a:cubicBezTo>
                    <a:pt x="83" y="146"/>
                    <a:pt x="91" y="150"/>
                    <a:pt x="99" y="150"/>
                  </a:cubicBezTo>
                  <a:cubicBezTo>
                    <a:pt x="106" y="150"/>
                    <a:pt x="113" y="150"/>
                    <a:pt x="121" y="142"/>
                  </a:cubicBezTo>
                  <a:cubicBezTo>
                    <a:pt x="135" y="135"/>
                    <a:pt x="151" y="135"/>
                    <a:pt x="166" y="135"/>
                  </a:cubicBezTo>
                  <a:lnTo>
                    <a:pt x="192" y="135"/>
                  </a:lnTo>
                  <a:cubicBezTo>
                    <a:pt x="188" y="135"/>
                    <a:pt x="188" y="135"/>
                    <a:pt x="184" y="131"/>
                  </a:cubicBezTo>
                  <a:cubicBezTo>
                    <a:pt x="144" y="112"/>
                    <a:pt x="144" y="109"/>
                    <a:pt x="135" y="60"/>
                  </a:cubicBezTo>
                  <a:cubicBezTo>
                    <a:pt x="135" y="52"/>
                    <a:pt x="125" y="49"/>
                    <a:pt x="121" y="41"/>
                  </a:cubicBezTo>
                  <a:cubicBezTo>
                    <a:pt x="109" y="57"/>
                    <a:pt x="94" y="71"/>
                    <a:pt x="87" y="79"/>
                  </a:cubicBezTo>
                  <a:cubicBezTo>
                    <a:pt x="49" y="64"/>
                    <a:pt x="72" y="19"/>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5" name="Google Shape;48795;p44"/>
            <p:cNvSpPr/>
            <p:nvPr/>
          </p:nvSpPr>
          <p:spPr>
            <a:xfrm>
              <a:off x="-5029026" y="-1673829"/>
              <a:ext cx="6828" cy="6303"/>
            </a:xfrm>
            <a:custGeom>
              <a:avLst/>
              <a:gdLst/>
              <a:ahLst/>
              <a:cxnLst/>
              <a:rect l="l" t="t" r="r" b="b"/>
              <a:pathLst>
                <a:path w="143" h="132" extrusionOk="0">
                  <a:moveTo>
                    <a:pt x="72" y="1"/>
                  </a:moveTo>
                  <a:cubicBezTo>
                    <a:pt x="65" y="1"/>
                    <a:pt x="53" y="5"/>
                    <a:pt x="38" y="20"/>
                  </a:cubicBezTo>
                  <a:cubicBezTo>
                    <a:pt x="87" y="102"/>
                    <a:pt x="87" y="106"/>
                    <a:pt x="1" y="117"/>
                  </a:cubicBezTo>
                  <a:cubicBezTo>
                    <a:pt x="15" y="128"/>
                    <a:pt x="30" y="132"/>
                    <a:pt x="46" y="132"/>
                  </a:cubicBezTo>
                  <a:cubicBezTo>
                    <a:pt x="57" y="132"/>
                    <a:pt x="68" y="132"/>
                    <a:pt x="83" y="128"/>
                  </a:cubicBezTo>
                  <a:cubicBezTo>
                    <a:pt x="94" y="124"/>
                    <a:pt x="105" y="124"/>
                    <a:pt x="117" y="124"/>
                  </a:cubicBezTo>
                  <a:lnTo>
                    <a:pt x="127" y="124"/>
                  </a:lnTo>
                  <a:cubicBezTo>
                    <a:pt x="132" y="90"/>
                    <a:pt x="143" y="61"/>
                    <a:pt x="135" y="28"/>
                  </a:cubicBezTo>
                  <a:cubicBezTo>
                    <a:pt x="113" y="20"/>
                    <a:pt x="94"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6" name="Google Shape;48796;p44"/>
            <p:cNvSpPr/>
            <p:nvPr/>
          </p:nvSpPr>
          <p:spPr>
            <a:xfrm>
              <a:off x="-5029026" y="-1672922"/>
              <a:ext cx="4202" cy="4727"/>
            </a:xfrm>
            <a:custGeom>
              <a:avLst/>
              <a:gdLst/>
              <a:ahLst/>
              <a:cxnLst/>
              <a:rect l="l" t="t" r="r" b="b"/>
              <a:pathLst>
                <a:path w="88" h="99" extrusionOk="0">
                  <a:moveTo>
                    <a:pt x="38" y="1"/>
                  </a:moveTo>
                  <a:lnTo>
                    <a:pt x="38" y="1"/>
                  </a:lnTo>
                  <a:cubicBezTo>
                    <a:pt x="8" y="27"/>
                    <a:pt x="1" y="61"/>
                    <a:pt x="1" y="98"/>
                  </a:cubicBezTo>
                  <a:cubicBezTo>
                    <a:pt x="87" y="87"/>
                    <a:pt x="87" y="83"/>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7" name="Google Shape;48797;p44"/>
            <p:cNvSpPr/>
            <p:nvPr/>
          </p:nvSpPr>
          <p:spPr>
            <a:xfrm>
              <a:off x="-5563969" y="-1889945"/>
              <a:ext cx="7926" cy="7735"/>
            </a:xfrm>
            <a:custGeom>
              <a:avLst/>
              <a:gdLst/>
              <a:ahLst/>
              <a:cxnLst/>
              <a:rect l="l" t="t" r="r" b="b"/>
              <a:pathLst>
                <a:path w="166" h="162" extrusionOk="0">
                  <a:moveTo>
                    <a:pt x="161" y="1"/>
                  </a:moveTo>
                  <a:cubicBezTo>
                    <a:pt x="135" y="1"/>
                    <a:pt x="116" y="1"/>
                    <a:pt x="94" y="4"/>
                  </a:cubicBezTo>
                  <a:cubicBezTo>
                    <a:pt x="16" y="18"/>
                    <a:pt x="0" y="71"/>
                    <a:pt x="38" y="139"/>
                  </a:cubicBezTo>
                  <a:cubicBezTo>
                    <a:pt x="45" y="158"/>
                    <a:pt x="53" y="161"/>
                    <a:pt x="60" y="161"/>
                  </a:cubicBezTo>
                  <a:cubicBezTo>
                    <a:pt x="68" y="161"/>
                    <a:pt x="71" y="153"/>
                    <a:pt x="79" y="146"/>
                  </a:cubicBezTo>
                  <a:cubicBezTo>
                    <a:pt x="83" y="142"/>
                    <a:pt x="90" y="135"/>
                    <a:pt x="98" y="135"/>
                  </a:cubicBezTo>
                  <a:lnTo>
                    <a:pt x="102" y="135"/>
                  </a:lnTo>
                  <a:cubicBezTo>
                    <a:pt x="109" y="139"/>
                    <a:pt x="116" y="139"/>
                    <a:pt x="124" y="139"/>
                  </a:cubicBezTo>
                  <a:cubicBezTo>
                    <a:pt x="150" y="139"/>
                    <a:pt x="161" y="108"/>
                    <a:pt x="161" y="79"/>
                  </a:cubicBezTo>
                  <a:cubicBezTo>
                    <a:pt x="165" y="53"/>
                    <a:pt x="161" y="30"/>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8" name="Google Shape;48798;p44"/>
            <p:cNvSpPr/>
            <p:nvPr/>
          </p:nvSpPr>
          <p:spPr>
            <a:xfrm>
              <a:off x="-5261950" y="-2006694"/>
              <a:ext cx="7544" cy="12701"/>
            </a:xfrm>
            <a:custGeom>
              <a:avLst/>
              <a:gdLst/>
              <a:ahLst/>
              <a:cxnLst/>
              <a:rect l="l" t="t" r="r" b="b"/>
              <a:pathLst>
                <a:path w="158" h="266" extrusionOk="0">
                  <a:moveTo>
                    <a:pt x="26" y="1"/>
                  </a:moveTo>
                  <a:cubicBezTo>
                    <a:pt x="23" y="1"/>
                    <a:pt x="19" y="4"/>
                    <a:pt x="15" y="8"/>
                  </a:cubicBezTo>
                  <a:cubicBezTo>
                    <a:pt x="15" y="27"/>
                    <a:pt x="19" y="41"/>
                    <a:pt x="19" y="56"/>
                  </a:cubicBezTo>
                  <a:cubicBezTo>
                    <a:pt x="31" y="68"/>
                    <a:pt x="60" y="72"/>
                    <a:pt x="60" y="86"/>
                  </a:cubicBezTo>
                  <a:cubicBezTo>
                    <a:pt x="60" y="86"/>
                    <a:pt x="60" y="94"/>
                    <a:pt x="53" y="98"/>
                  </a:cubicBezTo>
                  <a:cubicBezTo>
                    <a:pt x="49" y="101"/>
                    <a:pt x="41" y="108"/>
                    <a:pt x="34" y="113"/>
                  </a:cubicBezTo>
                  <a:cubicBezTo>
                    <a:pt x="19" y="120"/>
                    <a:pt x="0" y="172"/>
                    <a:pt x="23" y="180"/>
                  </a:cubicBezTo>
                  <a:cubicBezTo>
                    <a:pt x="67" y="195"/>
                    <a:pt x="60" y="232"/>
                    <a:pt x="83" y="258"/>
                  </a:cubicBezTo>
                  <a:lnTo>
                    <a:pt x="90" y="258"/>
                  </a:lnTo>
                  <a:cubicBezTo>
                    <a:pt x="94" y="258"/>
                    <a:pt x="98" y="258"/>
                    <a:pt x="102" y="262"/>
                  </a:cubicBezTo>
                  <a:cubicBezTo>
                    <a:pt x="109" y="262"/>
                    <a:pt x="112" y="265"/>
                    <a:pt x="116" y="265"/>
                  </a:cubicBezTo>
                  <a:cubicBezTo>
                    <a:pt x="120" y="265"/>
                    <a:pt x="128" y="262"/>
                    <a:pt x="131" y="255"/>
                  </a:cubicBezTo>
                  <a:cubicBezTo>
                    <a:pt x="138" y="243"/>
                    <a:pt x="105" y="203"/>
                    <a:pt x="138" y="203"/>
                  </a:cubicBezTo>
                  <a:cubicBezTo>
                    <a:pt x="143" y="203"/>
                    <a:pt x="146" y="203"/>
                    <a:pt x="154" y="206"/>
                  </a:cubicBezTo>
                  <a:cubicBezTo>
                    <a:pt x="154" y="203"/>
                    <a:pt x="157" y="203"/>
                    <a:pt x="157" y="203"/>
                  </a:cubicBezTo>
                  <a:lnTo>
                    <a:pt x="157" y="172"/>
                  </a:lnTo>
                  <a:cubicBezTo>
                    <a:pt x="105" y="165"/>
                    <a:pt x="71" y="101"/>
                    <a:pt x="90" y="49"/>
                  </a:cubicBezTo>
                  <a:cubicBezTo>
                    <a:pt x="94" y="30"/>
                    <a:pt x="102" y="15"/>
                    <a:pt x="79" y="4"/>
                  </a:cubicBezTo>
                  <a:cubicBezTo>
                    <a:pt x="76" y="19"/>
                    <a:pt x="67" y="30"/>
                    <a:pt x="57" y="30"/>
                  </a:cubicBezTo>
                  <a:cubicBezTo>
                    <a:pt x="53" y="30"/>
                    <a:pt x="45" y="27"/>
                    <a:pt x="34" y="15"/>
                  </a:cubicBezTo>
                  <a:cubicBezTo>
                    <a:pt x="31" y="12"/>
                    <a:pt x="31"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9" name="Google Shape;48799;p44"/>
            <p:cNvSpPr/>
            <p:nvPr/>
          </p:nvSpPr>
          <p:spPr>
            <a:xfrm>
              <a:off x="-5268015" y="-2002970"/>
              <a:ext cx="4107" cy="5253"/>
            </a:xfrm>
            <a:custGeom>
              <a:avLst/>
              <a:gdLst/>
              <a:ahLst/>
              <a:cxnLst/>
              <a:rect l="l" t="t" r="r" b="b"/>
              <a:pathLst>
                <a:path w="86" h="110" extrusionOk="0">
                  <a:moveTo>
                    <a:pt x="11" y="1"/>
                  </a:moveTo>
                  <a:cubicBezTo>
                    <a:pt x="56" y="23"/>
                    <a:pt x="1" y="94"/>
                    <a:pt x="60" y="109"/>
                  </a:cubicBezTo>
                  <a:cubicBezTo>
                    <a:pt x="86" y="23"/>
                    <a:pt x="86" y="23"/>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0" name="Google Shape;48800;p44"/>
            <p:cNvSpPr/>
            <p:nvPr/>
          </p:nvSpPr>
          <p:spPr>
            <a:xfrm>
              <a:off x="-5264099" y="-2007745"/>
              <a:ext cx="3104" cy="3772"/>
            </a:xfrm>
            <a:custGeom>
              <a:avLst/>
              <a:gdLst/>
              <a:ahLst/>
              <a:cxnLst/>
              <a:rect l="l" t="t" r="r" b="b"/>
              <a:pathLst>
                <a:path w="65" h="79" extrusionOk="0">
                  <a:moveTo>
                    <a:pt x="31" y="0"/>
                  </a:moveTo>
                  <a:cubicBezTo>
                    <a:pt x="26" y="0"/>
                    <a:pt x="23" y="4"/>
                    <a:pt x="16" y="15"/>
                  </a:cubicBezTo>
                  <a:cubicBezTo>
                    <a:pt x="16" y="15"/>
                    <a:pt x="16" y="18"/>
                    <a:pt x="12" y="18"/>
                  </a:cubicBezTo>
                  <a:lnTo>
                    <a:pt x="12" y="34"/>
                  </a:lnTo>
                  <a:cubicBezTo>
                    <a:pt x="0" y="75"/>
                    <a:pt x="16" y="78"/>
                    <a:pt x="38" y="78"/>
                  </a:cubicBezTo>
                  <a:lnTo>
                    <a:pt x="64" y="78"/>
                  </a:lnTo>
                  <a:cubicBezTo>
                    <a:pt x="64" y="63"/>
                    <a:pt x="60" y="49"/>
                    <a:pt x="60" y="30"/>
                  </a:cubicBezTo>
                  <a:cubicBezTo>
                    <a:pt x="49" y="30"/>
                    <a:pt x="45"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1" name="Google Shape;48801;p44"/>
            <p:cNvSpPr/>
            <p:nvPr/>
          </p:nvSpPr>
          <p:spPr>
            <a:xfrm>
              <a:off x="-5073815" y="-1801274"/>
              <a:ext cx="6112" cy="6160"/>
            </a:xfrm>
            <a:custGeom>
              <a:avLst/>
              <a:gdLst/>
              <a:ahLst/>
              <a:cxnLst/>
              <a:rect l="l" t="t" r="r" b="b"/>
              <a:pathLst>
                <a:path w="128" h="129" extrusionOk="0">
                  <a:moveTo>
                    <a:pt x="26" y="1"/>
                  </a:moveTo>
                  <a:lnTo>
                    <a:pt x="26" y="1"/>
                  </a:lnTo>
                  <a:cubicBezTo>
                    <a:pt x="0" y="42"/>
                    <a:pt x="53" y="64"/>
                    <a:pt x="61" y="102"/>
                  </a:cubicBezTo>
                  <a:cubicBezTo>
                    <a:pt x="64" y="117"/>
                    <a:pt x="71" y="128"/>
                    <a:pt x="87" y="128"/>
                  </a:cubicBezTo>
                  <a:cubicBezTo>
                    <a:pt x="87" y="128"/>
                    <a:pt x="90" y="128"/>
                    <a:pt x="94" y="124"/>
                  </a:cubicBezTo>
                  <a:cubicBezTo>
                    <a:pt x="105" y="124"/>
                    <a:pt x="116" y="113"/>
                    <a:pt x="120" y="102"/>
                  </a:cubicBezTo>
                  <a:cubicBezTo>
                    <a:pt x="123" y="87"/>
                    <a:pt x="128" y="76"/>
                    <a:pt x="120" y="64"/>
                  </a:cubicBezTo>
                  <a:cubicBezTo>
                    <a:pt x="116" y="61"/>
                    <a:pt x="113" y="57"/>
                    <a:pt x="109" y="57"/>
                  </a:cubicBezTo>
                  <a:cubicBezTo>
                    <a:pt x="79" y="42"/>
                    <a:pt x="56" y="19"/>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2" name="Google Shape;48802;p44"/>
            <p:cNvSpPr/>
            <p:nvPr/>
          </p:nvSpPr>
          <p:spPr>
            <a:xfrm>
              <a:off x="-5068802" y="-1801274"/>
              <a:ext cx="5205" cy="2913"/>
            </a:xfrm>
            <a:custGeom>
              <a:avLst/>
              <a:gdLst/>
              <a:ahLst/>
              <a:cxnLst/>
              <a:rect l="l" t="t" r="r" b="b"/>
              <a:pathLst>
                <a:path w="109" h="61" extrusionOk="0">
                  <a:moveTo>
                    <a:pt x="75" y="9"/>
                  </a:moveTo>
                  <a:lnTo>
                    <a:pt x="75" y="9"/>
                  </a:lnTo>
                  <a:cubicBezTo>
                    <a:pt x="49" y="19"/>
                    <a:pt x="0" y="1"/>
                    <a:pt x="15" y="61"/>
                  </a:cubicBezTo>
                  <a:lnTo>
                    <a:pt x="63" y="61"/>
                  </a:lnTo>
                  <a:cubicBezTo>
                    <a:pt x="108" y="54"/>
                    <a:pt x="86" y="31"/>
                    <a:pt x="75" y="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3" name="Google Shape;48803;p44"/>
            <p:cNvSpPr/>
            <p:nvPr/>
          </p:nvSpPr>
          <p:spPr>
            <a:xfrm>
              <a:off x="-5352819" y="-2021162"/>
              <a:ext cx="4871" cy="4871"/>
            </a:xfrm>
            <a:custGeom>
              <a:avLst/>
              <a:gdLst/>
              <a:ahLst/>
              <a:cxnLst/>
              <a:rect l="l" t="t" r="r" b="b"/>
              <a:pathLst>
                <a:path w="102" h="102" extrusionOk="0">
                  <a:moveTo>
                    <a:pt x="45" y="1"/>
                  </a:moveTo>
                  <a:cubicBezTo>
                    <a:pt x="23" y="1"/>
                    <a:pt x="0" y="16"/>
                    <a:pt x="5" y="57"/>
                  </a:cubicBezTo>
                  <a:cubicBezTo>
                    <a:pt x="19" y="68"/>
                    <a:pt x="31" y="102"/>
                    <a:pt x="64" y="102"/>
                  </a:cubicBezTo>
                  <a:lnTo>
                    <a:pt x="68" y="102"/>
                  </a:lnTo>
                  <a:cubicBezTo>
                    <a:pt x="90" y="97"/>
                    <a:pt x="102" y="80"/>
                    <a:pt x="98" y="53"/>
                  </a:cubicBezTo>
                  <a:cubicBezTo>
                    <a:pt x="95" y="23"/>
                    <a:pt x="76"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4" name="Google Shape;48804;p44"/>
            <p:cNvSpPr/>
            <p:nvPr/>
          </p:nvSpPr>
          <p:spPr>
            <a:xfrm>
              <a:off x="-5332477" y="-2022738"/>
              <a:ext cx="3247" cy="3772"/>
            </a:xfrm>
            <a:custGeom>
              <a:avLst/>
              <a:gdLst/>
              <a:ahLst/>
              <a:cxnLst/>
              <a:rect l="l" t="t" r="r" b="b"/>
              <a:pathLst>
                <a:path w="68" h="79" extrusionOk="0">
                  <a:moveTo>
                    <a:pt x="31" y="0"/>
                  </a:moveTo>
                  <a:cubicBezTo>
                    <a:pt x="19" y="4"/>
                    <a:pt x="0" y="15"/>
                    <a:pt x="9" y="30"/>
                  </a:cubicBezTo>
                  <a:cubicBezTo>
                    <a:pt x="16" y="52"/>
                    <a:pt x="19" y="78"/>
                    <a:pt x="50" y="78"/>
                  </a:cubicBezTo>
                  <a:cubicBezTo>
                    <a:pt x="64" y="78"/>
                    <a:pt x="68" y="60"/>
                    <a:pt x="68" y="41"/>
                  </a:cubicBezTo>
                  <a:cubicBezTo>
                    <a:pt x="64" y="18"/>
                    <a:pt x="57" y="4"/>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5" name="Google Shape;48805;p44"/>
            <p:cNvSpPr/>
            <p:nvPr/>
          </p:nvSpPr>
          <p:spPr>
            <a:xfrm>
              <a:off x="-5135938" y="-1713079"/>
              <a:ext cx="22395" cy="16665"/>
            </a:xfrm>
            <a:custGeom>
              <a:avLst/>
              <a:gdLst/>
              <a:ahLst/>
              <a:cxnLst/>
              <a:rect l="l" t="t" r="r" b="b"/>
              <a:pathLst>
                <a:path w="469" h="349" extrusionOk="0">
                  <a:moveTo>
                    <a:pt x="180" y="1"/>
                  </a:moveTo>
                  <a:cubicBezTo>
                    <a:pt x="161" y="1"/>
                    <a:pt x="146" y="8"/>
                    <a:pt x="128" y="20"/>
                  </a:cubicBezTo>
                  <a:cubicBezTo>
                    <a:pt x="120" y="42"/>
                    <a:pt x="101" y="57"/>
                    <a:pt x="87" y="75"/>
                  </a:cubicBezTo>
                  <a:cubicBezTo>
                    <a:pt x="30" y="135"/>
                    <a:pt x="1" y="199"/>
                    <a:pt x="34" y="281"/>
                  </a:cubicBezTo>
                  <a:cubicBezTo>
                    <a:pt x="64" y="270"/>
                    <a:pt x="61" y="244"/>
                    <a:pt x="71" y="225"/>
                  </a:cubicBezTo>
                  <a:cubicBezTo>
                    <a:pt x="79" y="214"/>
                    <a:pt x="87" y="191"/>
                    <a:pt x="101" y="191"/>
                  </a:cubicBezTo>
                  <a:lnTo>
                    <a:pt x="109" y="191"/>
                  </a:lnTo>
                  <a:cubicBezTo>
                    <a:pt x="135" y="199"/>
                    <a:pt x="146" y="222"/>
                    <a:pt x="146" y="248"/>
                  </a:cubicBezTo>
                  <a:cubicBezTo>
                    <a:pt x="146" y="274"/>
                    <a:pt x="116" y="289"/>
                    <a:pt x="124" y="315"/>
                  </a:cubicBezTo>
                  <a:lnTo>
                    <a:pt x="128" y="315"/>
                  </a:lnTo>
                  <a:cubicBezTo>
                    <a:pt x="158" y="315"/>
                    <a:pt x="168" y="292"/>
                    <a:pt x="176" y="274"/>
                  </a:cubicBezTo>
                  <a:cubicBezTo>
                    <a:pt x="187" y="262"/>
                    <a:pt x="195" y="251"/>
                    <a:pt x="202" y="251"/>
                  </a:cubicBezTo>
                  <a:cubicBezTo>
                    <a:pt x="210" y="251"/>
                    <a:pt x="218" y="258"/>
                    <a:pt x="225" y="266"/>
                  </a:cubicBezTo>
                  <a:cubicBezTo>
                    <a:pt x="258" y="248"/>
                    <a:pt x="221" y="210"/>
                    <a:pt x="251" y="191"/>
                  </a:cubicBezTo>
                  <a:lnTo>
                    <a:pt x="251" y="191"/>
                  </a:lnTo>
                  <a:cubicBezTo>
                    <a:pt x="277" y="255"/>
                    <a:pt x="299" y="277"/>
                    <a:pt x="352" y="277"/>
                  </a:cubicBezTo>
                  <a:lnTo>
                    <a:pt x="375" y="277"/>
                  </a:lnTo>
                  <a:cubicBezTo>
                    <a:pt x="363" y="337"/>
                    <a:pt x="367" y="345"/>
                    <a:pt x="408" y="348"/>
                  </a:cubicBezTo>
                  <a:cubicBezTo>
                    <a:pt x="438" y="311"/>
                    <a:pt x="468" y="270"/>
                    <a:pt x="464" y="217"/>
                  </a:cubicBezTo>
                  <a:lnTo>
                    <a:pt x="464" y="217"/>
                  </a:lnTo>
                  <a:cubicBezTo>
                    <a:pt x="460" y="222"/>
                    <a:pt x="453" y="222"/>
                    <a:pt x="449" y="222"/>
                  </a:cubicBezTo>
                  <a:cubicBezTo>
                    <a:pt x="438" y="222"/>
                    <a:pt x="430" y="210"/>
                    <a:pt x="423" y="199"/>
                  </a:cubicBezTo>
                  <a:cubicBezTo>
                    <a:pt x="412" y="188"/>
                    <a:pt x="404" y="172"/>
                    <a:pt x="389" y="172"/>
                  </a:cubicBezTo>
                  <a:cubicBezTo>
                    <a:pt x="382" y="172"/>
                    <a:pt x="375" y="177"/>
                    <a:pt x="367" y="180"/>
                  </a:cubicBezTo>
                  <a:cubicBezTo>
                    <a:pt x="363" y="184"/>
                    <a:pt x="359" y="184"/>
                    <a:pt x="359" y="184"/>
                  </a:cubicBezTo>
                  <a:cubicBezTo>
                    <a:pt x="337" y="184"/>
                    <a:pt x="322" y="124"/>
                    <a:pt x="292" y="101"/>
                  </a:cubicBezTo>
                  <a:cubicBezTo>
                    <a:pt x="244" y="91"/>
                    <a:pt x="195" y="83"/>
                    <a:pt x="221" y="12"/>
                  </a:cubicBezTo>
                  <a:cubicBezTo>
                    <a:pt x="210" y="4"/>
                    <a:pt x="195"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6" name="Google Shape;48806;p44"/>
            <p:cNvSpPr/>
            <p:nvPr/>
          </p:nvSpPr>
          <p:spPr>
            <a:xfrm>
              <a:off x="-5121995" y="-1710740"/>
              <a:ext cx="10410" cy="8261"/>
            </a:xfrm>
            <a:custGeom>
              <a:avLst/>
              <a:gdLst/>
              <a:ahLst/>
              <a:cxnLst/>
              <a:rect l="l" t="t" r="r" b="b"/>
              <a:pathLst>
                <a:path w="218" h="173" extrusionOk="0">
                  <a:moveTo>
                    <a:pt x="180" y="94"/>
                  </a:moveTo>
                  <a:lnTo>
                    <a:pt x="180" y="101"/>
                  </a:lnTo>
                  <a:cubicBezTo>
                    <a:pt x="183" y="101"/>
                    <a:pt x="180" y="97"/>
                    <a:pt x="180" y="94"/>
                  </a:cubicBezTo>
                  <a:close/>
                  <a:moveTo>
                    <a:pt x="78" y="0"/>
                  </a:moveTo>
                  <a:cubicBezTo>
                    <a:pt x="64" y="34"/>
                    <a:pt x="26" y="30"/>
                    <a:pt x="0" y="52"/>
                  </a:cubicBezTo>
                  <a:cubicBezTo>
                    <a:pt x="30" y="75"/>
                    <a:pt x="45" y="135"/>
                    <a:pt x="67" y="135"/>
                  </a:cubicBezTo>
                  <a:cubicBezTo>
                    <a:pt x="67" y="135"/>
                    <a:pt x="71" y="135"/>
                    <a:pt x="75" y="131"/>
                  </a:cubicBezTo>
                  <a:cubicBezTo>
                    <a:pt x="83" y="128"/>
                    <a:pt x="90" y="123"/>
                    <a:pt x="97" y="123"/>
                  </a:cubicBezTo>
                  <a:cubicBezTo>
                    <a:pt x="112" y="123"/>
                    <a:pt x="120" y="139"/>
                    <a:pt x="131" y="150"/>
                  </a:cubicBezTo>
                  <a:cubicBezTo>
                    <a:pt x="138" y="161"/>
                    <a:pt x="146" y="173"/>
                    <a:pt x="157" y="173"/>
                  </a:cubicBezTo>
                  <a:cubicBezTo>
                    <a:pt x="161" y="173"/>
                    <a:pt x="168" y="173"/>
                    <a:pt x="172" y="168"/>
                  </a:cubicBezTo>
                  <a:cubicBezTo>
                    <a:pt x="183" y="154"/>
                    <a:pt x="206" y="154"/>
                    <a:pt x="217" y="131"/>
                  </a:cubicBezTo>
                  <a:cubicBezTo>
                    <a:pt x="202" y="123"/>
                    <a:pt x="190" y="112"/>
                    <a:pt x="180" y="101"/>
                  </a:cubicBezTo>
                  <a:cubicBezTo>
                    <a:pt x="138" y="78"/>
                    <a:pt x="112" y="42"/>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7" name="Google Shape;48807;p44"/>
            <p:cNvSpPr/>
            <p:nvPr/>
          </p:nvSpPr>
          <p:spPr>
            <a:xfrm>
              <a:off x="-5124478" y="-1724157"/>
              <a:ext cx="5539" cy="6876"/>
            </a:xfrm>
            <a:custGeom>
              <a:avLst/>
              <a:gdLst/>
              <a:ahLst/>
              <a:cxnLst/>
              <a:rect l="l" t="t" r="r" b="b"/>
              <a:pathLst>
                <a:path w="116" h="144" extrusionOk="0">
                  <a:moveTo>
                    <a:pt x="56" y="1"/>
                  </a:moveTo>
                  <a:cubicBezTo>
                    <a:pt x="33" y="1"/>
                    <a:pt x="18" y="27"/>
                    <a:pt x="0" y="35"/>
                  </a:cubicBezTo>
                  <a:cubicBezTo>
                    <a:pt x="0" y="57"/>
                    <a:pt x="0" y="79"/>
                    <a:pt x="4" y="98"/>
                  </a:cubicBezTo>
                  <a:cubicBezTo>
                    <a:pt x="7" y="128"/>
                    <a:pt x="23" y="143"/>
                    <a:pt x="41" y="143"/>
                  </a:cubicBezTo>
                  <a:cubicBezTo>
                    <a:pt x="49" y="143"/>
                    <a:pt x="59" y="140"/>
                    <a:pt x="71" y="132"/>
                  </a:cubicBezTo>
                  <a:cubicBezTo>
                    <a:pt x="93" y="121"/>
                    <a:pt x="116" y="105"/>
                    <a:pt x="116" y="76"/>
                  </a:cubicBezTo>
                  <a:cubicBezTo>
                    <a:pt x="112" y="45"/>
                    <a:pt x="104" y="23"/>
                    <a:pt x="78" y="9"/>
                  </a:cubicBezTo>
                  <a:cubicBezTo>
                    <a:pt x="71" y="5"/>
                    <a:pt x="63"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8" name="Google Shape;48808;p44"/>
            <p:cNvSpPr/>
            <p:nvPr/>
          </p:nvSpPr>
          <p:spPr>
            <a:xfrm>
              <a:off x="-5117554" y="-1711838"/>
              <a:ext cx="6303" cy="5921"/>
            </a:xfrm>
            <a:custGeom>
              <a:avLst/>
              <a:gdLst/>
              <a:ahLst/>
              <a:cxnLst/>
              <a:rect l="l" t="t" r="r" b="b"/>
              <a:pathLst>
                <a:path w="132" h="124" extrusionOk="0">
                  <a:moveTo>
                    <a:pt x="71" y="1"/>
                  </a:moveTo>
                  <a:cubicBezTo>
                    <a:pt x="53" y="1"/>
                    <a:pt x="35" y="8"/>
                    <a:pt x="0" y="23"/>
                  </a:cubicBezTo>
                  <a:cubicBezTo>
                    <a:pt x="19" y="65"/>
                    <a:pt x="45" y="101"/>
                    <a:pt x="87" y="124"/>
                  </a:cubicBezTo>
                  <a:lnTo>
                    <a:pt x="87" y="117"/>
                  </a:lnTo>
                  <a:cubicBezTo>
                    <a:pt x="83" y="101"/>
                    <a:pt x="68" y="83"/>
                    <a:pt x="90" y="83"/>
                  </a:cubicBezTo>
                  <a:lnTo>
                    <a:pt x="113" y="83"/>
                  </a:lnTo>
                  <a:cubicBezTo>
                    <a:pt x="120" y="83"/>
                    <a:pt x="128" y="68"/>
                    <a:pt x="131" y="57"/>
                  </a:cubicBezTo>
                  <a:cubicBezTo>
                    <a:pt x="105" y="16"/>
                    <a:pt x="94"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9" name="Google Shape;48809;p44"/>
            <p:cNvSpPr/>
            <p:nvPr/>
          </p:nvSpPr>
          <p:spPr>
            <a:xfrm>
              <a:off x="-5126627" y="-1712554"/>
              <a:ext cx="8404" cy="4345"/>
            </a:xfrm>
            <a:custGeom>
              <a:avLst/>
              <a:gdLst/>
              <a:ahLst/>
              <a:cxnLst/>
              <a:rect l="l" t="t" r="r" b="b"/>
              <a:pathLst>
                <a:path w="176" h="91" extrusionOk="0">
                  <a:moveTo>
                    <a:pt x="26" y="1"/>
                  </a:moveTo>
                  <a:lnTo>
                    <a:pt x="26" y="1"/>
                  </a:lnTo>
                  <a:cubicBezTo>
                    <a:pt x="0" y="72"/>
                    <a:pt x="49" y="80"/>
                    <a:pt x="97" y="90"/>
                  </a:cubicBezTo>
                  <a:cubicBezTo>
                    <a:pt x="123" y="68"/>
                    <a:pt x="161" y="72"/>
                    <a:pt x="175" y="38"/>
                  </a:cubicBezTo>
                  <a:cubicBezTo>
                    <a:pt x="161" y="31"/>
                    <a:pt x="149" y="23"/>
                    <a:pt x="135" y="23"/>
                  </a:cubicBezTo>
                  <a:lnTo>
                    <a:pt x="127" y="23"/>
                  </a:lnTo>
                  <a:cubicBezTo>
                    <a:pt x="120" y="27"/>
                    <a:pt x="112" y="31"/>
                    <a:pt x="104" y="31"/>
                  </a:cubicBezTo>
                  <a:cubicBezTo>
                    <a:pt x="78" y="31"/>
                    <a:pt x="56" y="4"/>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0" name="Google Shape;48810;p44"/>
            <p:cNvSpPr/>
            <p:nvPr/>
          </p:nvSpPr>
          <p:spPr>
            <a:xfrm>
              <a:off x="-5114355" y="-1709164"/>
              <a:ext cx="4918" cy="4727"/>
            </a:xfrm>
            <a:custGeom>
              <a:avLst/>
              <a:gdLst/>
              <a:ahLst/>
              <a:cxnLst/>
              <a:rect l="l" t="t" r="r" b="b"/>
              <a:pathLst>
                <a:path w="103" h="99" extrusionOk="0">
                  <a:moveTo>
                    <a:pt x="64" y="1"/>
                  </a:moveTo>
                  <a:cubicBezTo>
                    <a:pt x="61" y="12"/>
                    <a:pt x="53" y="27"/>
                    <a:pt x="46" y="27"/>
                  </a:cubicBezTo>
                  <a:lnTo>
                    <a:pt x="23" y="27"/>
                  </a:lnTo>
                  <a:cubicBezTo>
                    <a:pt x="1" y="27"/>
                    <a:pt x="16" y="45"/>
                    <a:pt x="20" y="61"/>
                  </a:cubicBezTo>
                  <a:cubicBezTo>
                    <a:pt x="20" y="64"/>
                    <a:pt x="23" y="68"/>
                    <a:pt x="20" y="68"/>
                  </a:cubicBezTo>
                  <a:cubicBezTo>
                    <a:pt x="30" y="79"/>
                    <a:pt x="42" y="90"/>
                    <a:pt x="57" y="98"/>
                  </a:cubicBezTo>
                  <a:lnTo>
                    <a:pt x="72" y="98"/>
                  </a:lnTo>
                  <a:cubicBezTo>
                    <a:pt x="68" y="64"/>
                    <a:pt x="102" y="3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1" name="Google Shape;48811;p44"/>
            <p:cNvSpPr/>
            <p:nvPr/>
          </p:nvSpPr>
          <p:spPr>
            <a:xfrm>
              <a:off x="-5125385" y="-1713223"/>
              <a:ext cx="4823" cy="2197"/>
            </a:xfrm>
            <a:custGeom>
              <a:avLst/>
              <a:gdLst/>
              <a:ahLst/>
              <a:cxnLst/>
              <a:rect l="l" t="t" r="r" b="b"/>
              <a:pathLst>
                <a:path w="101" h="46" extrusionOk="0">
                  <a:moveTo>
                    <a:pt x="34" y="0"/>
                  </a:moveTo>
                  <a:cubicBezTo>
                    <a:pt x="23" y="0"/>
                    <a:pt x="15" y="4"/>
                    <a:pt x="0" y="15"/>
                  </a:cubicBezTo>
                  <a:cubicBezTo>
                    <a:pt x="30" y="18"/>
                    <a:pt x="52" y="45"/>
                    <a:pt x="78" y="45"/>
                  </a:cubicBezTo>
                  <a:cubicBezTo>
                    <a:pt x="86" y="45"/>
                    <a:pt x="94" y="41"/>
                    <a:pt x="101" y="37"/>
                  </a:cubicBezTo>
                  <a:cubicBezTo>
                    <a:pt x="78" y="30"/>
                    <a:pt x="60"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2" name="Google Shape;48812;p44"/>
            <p:cNvSpPr/>
            <p:nvPr/>
          </p:nvSpPr>
          <p:spPr>
            <a:xfrm>
              <a:off x="-5521472" y="-2187667"/>
              <a:ext cx="3772" cy="5157"/>
            </a:xfrm>
            <a:custGeom>
              <a:avLst/>
              <a:gdLst/>
              <a:ahLst/>
              <a:cxnLst/>
              <a:rect l="l" t="t" r="r" b="b"/>
              <a:pathLst>
                <a:path w="79" h="108" extrusionOk="0">
                  <a:moveTo>
                    <a:pt x="26" y="0"/>
                  </a:moveTo>
                  <a:cubicBezTo>
                    <a:pt x="19" y="0"/>
                    <a:pt x="11" y="0"/>
                    <a:pt x="0" y="4"/>
                  </a:cubicBezTo>
                  <a:cubicBezTo>
                    <a:pt x="30" y="37"/>
                    <a:pt x="30" y="71"/>
                    <a:pt x="23" y="108"/>
                  </a:cubicBezTo>
                  <a:cubicBezTo>
                    <a:pt x="78" y="104"/>
                    <a:pt x="60" y="63"/>
                    <a:pt x="60" y="34"/>
                  </a:cubicBezTo>
                  <a:cubicBezTo>
                    <a:pt x="60" y="8"/>
                    <a:pt x="49"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3" name="Google Shape;48813;p44"/>
            <p:cNvSpPr/>
            <p:nvPr/>
          </p:nvSpPr>
          <p:spPr>
            <a:xfrm>
              <a:off x="-5515407" y="-2189624"/>
              <a:ext cx="3772" cy="3390"/>
            </a:xfrm>
            <a:custGeom>
              <a:avLst/>
              <a:gdLst/>
              <a:ahLst/>
              <a:cxnLst/>
              <a:rect l="l" t="t" r="r" b="b"/>
              <a:pathLst>
                <a:path w="79" h="71" extrusionOk="0">
                  <a:moveTo>
                    <a:pt x="68" y="0"/>
                  </a:moveTo>
                  <a:cubicBezTo>
                    <a:pt x="1" y="26"/>
                    <a:pt x="1" y="26"/>
                    <a:pt x="49" y="71"/>
                  </a:cubicBezTo>
                  <a:cubicBezTo>
                    <a:pt x="41" y="45"/>
                    <a:pt x="79" y="3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4" name="Google Shape;48814;p44"/>
            <p:cNvSpPr/>
            <p:nvPr/>
          </p:nvSpPr>
          <p:spPr>
            <a:xfrm>
              <a:off x="-5145058" y="-1900116"/>
              <a:ext cx="3629" cy="2006"/>
            </a:xfrm>
            <a:custGeom>
              <a:avLst/>
              <a:gdLst/>
              <a:ahLst/>
              <a:cxnLst/>
              <a:rect l="l" t="t" r="r" b="b"/>
              <a:pathLst>
                <a:path w="76" h="42" extrusionOk="0">
                  <a:moveTo>
                    <a:pt x="42" y="0"/>
                  </a:moveTo>
                  <a:cubicBezTo>
                    <a:pt x="27" y="0"/>
                    <a:pt x="16" y="7"/>
                    <a:pt x="1" y="12"/>
                  </a:cubicBezTo>
                  <a:cubicBezTo>
                    <a:pt x="9" y="26"/>
                    <a:pt x="19" y="34"/>
                    <a:pt x="35" y="41"/>
                  </a:cubicBezTo>
                  <a:cubicBezTo>
                    <a:pt x="45" y="38"/>
                    <a:pt x="68" y="38"/>
                    <a:pt x="68" y="30"/>
                  </a:cubicBezTo>
                  <a:cubicBezTo>
                    <a:pt x="76" y="15"/>
                    <a:pt x="57" y="4"/>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5" name="Google Shape;48815;p44"/>
            <p:cNvSpPr/>
            <p:nvPr/>
          </p:nvSpPr>
          <p:spPr>
            <a:xfrm>
              <a:off x="-5141620" y="-1896917"/>
              <a:ext cx="3056" cy="3104"/>
            </a:xfrm>
            <a:custGeom>
              <a:avLst/>
              <a:gdLst/>
              <a:ahLst/>
              <a:cxnLst/>
              <a:rect l="l" t="t" r="r" b="b"/>
              <a:pathLst>
                <a:path w="64" h="65" extrusionOk="0">
                  <a:moveTo>
                    <a:pt x="26" y="0"/>
                  </a:moveTo>
                  <a:cubicBezTo>
                    <a:pt x="15" y="0"/>
                    <a:pt x="4" y="4"/>
                    <a:pt x="0" y="19"/>
                  </a:cubicBezTo>
                  <a:lnTo>
                    <a:pt x="0" y="34"/>
                  </a:lnTo>
                  <a:cubicBezTo>
                    <a:pt x="11" y="45"/>
                    <a:pt x="23" y="52"/>
                    <a:pt x="33" y="64"/>
                  </a:cubicBezTo>
                  <a:cubicBezTo>
                    <a:pt x="41" y="42"/>
                    <a:pt x="63" y="19"/>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6" name="Google Shape;48816;p44"/>
            <p:cNvSpPr/>
            <p:nvPr/>
          </p:nvSpPr>
          <p:spPr>
            <a:xfrm>
              <a:off x="-5280668" y="-2021879"/>
              <a:ext cx="4679" cy="3247"/>
            </a:xfrm>
            <a:custGeom>
              <a:avLst/>
              <a:gdLst/>
              <a:ahLst/>
              <a:cxnLst/>
              <a:rect l="l" t="t" r="r" b="b"/>
              <a:pathLst>
                <a:path w="98" h="68" extrusionOk="0">
                  <a:moveTo>
                    <a:pt x="52" y="0"/>
                  </a:moveTo>
                  <a:cubicBezTo>
                    <a:pt x="37" y="0"/>
                    <a:pt x="26" y="16"/>
                    <a:pt x="0" y="64"/>
                  </a:cubicBezTo>
                  <a:cubicBezTo>
                    <a:pt x="4" y="68"/>
                    <a:pt x="11" y="68"/>
                    <a:pt x="15" y="68"/>
                  </a:cubicBezTo>
                  <a:cubicBezTo>
                    <a:pt x="52" y="68"/>
                    <a:pt x="59" y="19"/>
                    <a:pt x="97" y="16"/>
                  </a:cubicBezTo>
                  <a:cubicBezTo>
                    <a:pt x="78" y="5"/>
                    <a:pt x="64"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7" name="Google Shape;48817;p44"/>
            <p:cNvSpPr/>
            <p:nvPr/>
          </p:nvSpPr>
          <p:spPr>
            <a:xfrm>
              <a:off x="-5259420" y="-1707015"/>
              <a:ext cx="3581" cy="2578"/>
            </a:xfrm>
            <a:custGeom>
              <a:avLst/>
              <a:gdLst/>
              <a:ahLst/>
              <a:cxnLst/>
              <a:rect l="l" t="t" r="r" b="b"/>
              <a:pathLst>
                <a:path w="75" h="54" extrusionOk="0">
                  <a:moveTo>
                    <a:pt x="41" y="0"/>
                  </a:moveTo>
                  <a:cubicBezTo>
                    <a:pt x="26" y="0"/>
                    <a:pt x="14" y="12"/>
                    <a:pt x="0" y="19"/>
                  </a:cubicBezTo>
                  <a:cubicBezTo>
                    <a:pt x="11" y="42"/>
                    <a:pt x="30" y="53"/>
                    <a:pt x="49" y="53"/>
                  </a:cubicBezTo>
                  <a:lnTo>
                    <a:pt x="56" y="53"/>
                  </a:lnTo>
                  <a:cubicBezTo>
                    <a:pt x="75" y="53"/>
                    <a:pt x="63" y="31"/>
                    <a:pt x="63" y="16"/>
                  </a:cubicBezTo>
                  <a:cubicBezTo>
                    <a:pt x="56" y="5"/>
                    <a:pt x="49" y="0"/>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8" name="Google Shape;48818;p44"/>
            <p:cNvSpPr/>
            <p:nvPr/>
          </p:nvSpPr>
          <p:spPr>
            <a:xfrm>
              <a:off x="-5232680" y="-1931201"/>
              <a:ext cx="3056" cy="3247"/>
            </a:xfrm>
            <a:custGeom>
              <a:avLst/>
              <a:gdLst/>
              <a:ahLst/>
              <a:cxnLst/>
              <a:rect l="l" t="t" r="r" b="b"/>
              <a:pathLst>
                <a:path w="64" h="68" extrusionOk="0">
                  <a:moveTo>
                    <a:pt x="8" y="1"/>
                  </a:moveTo>
                  <a:lnTo>
                    <a:pt x="8" y="1"/>
                  </a:lnTo>
                  <a:cubicBezTo>
                    <a:pt x="1" y="45"/>
                    <a:pt x="1" y="45"/>
                    <a:pt x="64" y="68"/>
                  </a:cubicBezTo>
                  <a:cubicBezTo>
                    <a:pt x="53" y="27"/>
                    <a:pt x="53" y="27"/>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9" name="Google Shape;48819;p44"/>
            <p:cNvSpPr/>
            <p:nvPr/>
          </p:nvSpPr>
          <p:spPr>
            <a:xfrm>
              <a:off x="-5207181" y="-1869413"/>
              <a:ext cx="12415" cy="11794"/>
            </a:xfrm>
            <a:custGeom>
              <a:avLst/>
              <a:gdLst/>
              <a:ahLst/>
              <a:cxnLst/>
              <a:rect l="l" t="t" r="r" b="b"/>
              <a:pathLst>
                <a:path w="260" h="247" extrusionOk="0">
                  <a:moveTo>
                    <a:pt x="162" y="0"/>
                  </a:moveTo>
                  <a:cubicBezTo>
                    <a:pt x="154" y="0"/>
                    <a:pt x="150" y="4"/>
                    <a:pt x="143" y="15"/>
                  </a:cubicBezTo>
                  <a:cubicBezTo>
                    <a:pt x="132" y="42"/>
                    <a:pt x="154" y="59"/>
                    <a:pt x="176" y="71"/>
                  </a:cubicBezTo>
                  <a:cubicBezTo>
                    <a:pt x="180" y="71"/>
                    <a:pt x="185" y="78"/>
                    <a:pt x="185" y="82"/>
                  </a:cubicBezTo>
                  <a:cubicBezTo>
                    <a:pt x="188" y="90"/>
                    <a:pt x="180" y="97"/>
                    <a:pt x="176" y="97"/>
                  </a:cubicBezTo>
                  <a:lnTo>
                    <a:pt x="173" y="97"/>
                  </a:lnTo>
                  <a:cubicBezTo>
                    <a:pt x="158" y="86"/>
                    <a:pt x="150" y="82"/>
                    <a:pt x="147" y="82"/>
                  </a:cubicBezTo>
                  <a:cubicBezTo>
                    <a:pt x="135" y="82"/>
                    <a:pt x="147" y="104"/>
                    <a:pt x="150" y="120"/>
                  </a:cubicBezTo>
                  <a:cubicBezTo>
                    <a:pt x="154" y="142"/>
                    <a:pt x="147" y="157"/>
                    <a:pt x="124" y="164"/>
                  </a:cubicBezTo>
                  <a:lnTo>
                    <a:pt x="117" y="164"/>
                  </a:lnTo>
                  <a:cubicBezTo>
                    <a:pt x="102" y="164"/>
                    <a:pt x="106" y="142"/>
                    <a:pt x="102" y="135"/>
                  </a:cubicBezTo>
                  <a:cubicBezTo>
                    <a:pt x="98" y="127"/>
                    <a:pt x="95" y="123"/>
                    <a:pt x="90" y="123"/>
                  </a:cubicBezTo>
                  <a:cubicBezTo>
                    <a:pt x="83" y="123"/>
                    <a:pt x="76" y="131"/>
                    <a:pt x="72" y="131"/>
                  </a:cubicBezTo>
                  <a:cubicBezTo>
                    <a:pt x="83" y="183"/>
                    <a:pt x="54" y="187"/>
                    <a:pt x="16" y="187"/>
                  </a:cubicBezTo>
                  <a:lnTo>
                    <a:pt x="1" y="187"/>
                  </a:lnTo>
                  <a:cubicBezTo>
                    <a:pt x="31" y="221"/>
                    <a:pt x="46" y="232"/>
                    <a:pt x="57" y="232"/>
                  </a:cubicBezTo>
                  <a:cubicBezTo>
                    <a:pt x="68" y="232"/>
                    <a:pt x="80" y="221"/>
                    <a:pt x="102" y="202"/>
                  </a:cubicBezTo>
                  <a:cubicBezTo>
                    <a:pt x="128" y="206"/>
                    <a:pt x="128" y="247"/>
                    <a:pt x="166" y="247"/>
                  </a:cubicBezTo>
                  <a:cubicBezTo>
                    <a:pt x="162" y="190"/>
                    <a:pt x="158" y="131"/>
                    <a:pt x="233" y="104"/>
                  </a:cubicBezTo>
                  <a:cubicBezTo>
                    <a:pt x="252" y="97"/>
                    <a:pt x="259" y="75"/>
                    <a:pt x="259" y="52"/>
                  </a:cubicBezTo>
                  <a:cubicBezTo>
                    <a:pt x="252" y="23"/>
                    <a:pt x="237" y="7"/>
                    <a:pt x="207" y="7"/>
                  </a:cubicBezTo>
                  <a:cubicBezTo>
                    <a:pt x="203" y="11"/>
                    <a:pt x="199" y="11"/>
                    <a:pt x="199" y="11"/>
                  </a:cubicBezTo>
                  <a:cubicBezTo>
                    <a:pt x="192" y="11"/>
                    <a:pt x="185" y="7"/>
                    <a:pt x="180" y="7"/>
                  </a:cubicBezTo>
                  <a:cubicBezTo>
                    <a:pt x="173" y="4"/>
                    <a:pt x="166"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0" name="Google Shape;48820;p44"/>
            <p:cNvSpPr/>
            <p:nvPr/>
          </p:nvSpPr>
          <p:spPr>
            <a:xfrm>
              <a:off x="-5209664" y="-1866596"/>
              <a:ext cx="5730" cy="4727"/>
            </a:xfrm>
            <a:custGeom>
              <a:avLst/>
              <a:gdLst/>
              <a:ahLst/>
              <a:cxnLst/>
              <a:rect l="l" t="t" r="r" b="b"/>
              <a:pathLst>
                <a:path w="120" h="99" extrusionOk="0">
                  <a:moveTo>
                    <a:pt x="38" y="0"/>
                  </a:moveTo>
                  <a:cubicBezTo>
                    <a:pt x="38" y="35"/>
                    <a:pt x="1" y="57"/>
                    <a:pt x="12" y="98"/>
                  </a:cubicBezTo>
                  <a:lnTo>
                    <a:pt x="27" y="98"/>
                  </a:lnTo>
                  <a:cubicBezTo>
                    <a:pt x="64" y="98"/>
                    <a:pt x="87" y="64"/>
                    <a:pt x="120" y="57"/>
                  </a:cubicBezTo>
                  <a:cubicBezTo>
                    <a:pt x="90" y="45"/>
                    <a:pt x="83"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1" name="Google Shape;48821;p44"/>
            <p:cNvSpPr/>
            <p:nvPr/>
          </p:nvSpPr>
          <p:spPr>
            <a:xfrm>
              <a:off x="-5098598" y="-1673829"/>
              <a:ext cx="7115" cy="6876"/>
            </a:xfrm>
            <a:custGeom>
              <a:avLst/>
              <a:gdLst/>
              <a:ahLst/>
              <a:cxnLst/>
              <a:rect l="l" t="t" r="r" b="b"/>
              <a:pathLst>
                <a:path w="149" h="144" extrusionOk="0">
                  <a:moveTo>
                    <a:pt x="56" y="1"/>
                  </a:moveTo>
                  <a:cubicBezTo>
                    <a:pt x="48" y="1"/>
                    <a:pt x="41" y="1"/>
                    <a:pt x="33" y="5"/>
                  </a:cubicBezTo>
                  <a:cubicBezTo>
                    <a:pt x="14" y="9"/>
                    <a:pt x="4" y="12"/>
                    <a:pt x="0" y="31"/>
                  </a:cubicBezTo>
                  <a:cubicBezTo>
                    <a:pt x="0" y="68"/>
                    <a:pt x="4" y="106"/>
                    <a:pt x="30" y="128"/>
                  </a:cubicBezTo>
                  <a:cubicBezTo>
                    <a:pt x="41" y="135"/>
                    <a:pt x="56" y="143"/>
                    <a:pt x="71" y="143"/>
                  </a:cubicBezTo>
                  <a:cubicBezTo>
                    <a:pt x="86" y="143"/>
                    <a:pt x="101" y="135"/>
                    <a:pt x="112" y="124"/>
                  </a:cubicBezTo>
                  <a:cubicBezTo>
                    <a:pt x="116" y="117"/>
                    <a:pt x="123" y="117"/>
                    <a:pt x="127" y="117"/>
                  </a:cubicBezTo>
                  <a:cubicBezTo>
                    <a:pt x="135" y="117"/>
                    <a:pt x="142" y="121"/>
                    <a:pt x="149" y="121"/>
                  </a:cubicBezTo>
                  <a:cubicBezTo>
                    <a:pt x="131" y="87"/>
                    <a:pt x="101" y="57"/>
                    <a:pt x="109" y="16"/>
                  </a:cubicBezTo>
                  <a:cubicBezTo>
                    <a:pt x="93" y="5"/>
                    <a:pt x="74" y="1"/>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2" name="Google Shape;48822;p44"/>
            <p:cNvSpPr/>
            <p:nvPr/>
          </p:nvSpPr>
          <p:spPr>
            <a:xfrm>
              <a:off x="-5083127" y="-1828061"/>
              <a:ext cx="4918" cy="3486"/>
            </a:xfrm>
            <a:custGeom>
              <a:avLst/>
              <a:gdLst/>
              <a:ahLst/>
              <a:cxnLst/>
              <a:rect l="l" t="t" r="r" b="b"/>
              <a:pathLst>
                <a:path w="103" h="73" extrusionOk="0">
                  <a:moveTo>
                    <a:pt x="23" y="1"/>
                  </a:moveTo>
                  <a:cubicBezTo>
                    <a:pt x="4" y="1"/>
                    <a:pt x="1" y="16"/>
                    <a:pt x="4" y="35"/>
                  </a:cubicBezTo>
                  <a:cubicBezTo>
                    <a:pt x="12" y="57"/>
                    <a:pt x="38" y="73"/>
                    <a:pt x="68" y="73"/>
                  </a:cubicBezTo>
                  <a:cubicBezTo>
                    <a:pt x="80" y="73"/>
                    <a:pt x="91" y="68"/>
                    <a:pt x="99" y="65"/>
                  </a:cubicBezTo>
                  <a:cubicBezTo>
                    <a:pt x="102" y="31"/>
                    <a:pt x="64" y="50"/>
                    <a:pt x="54" y="35"/>
                  </a:cubicBezTo>
                  <a:cubicBezTo>
                    <a:pt x="61" y="16"/>
                    <a:pt x="87" y="23"/>
                    <a:pt x="94" y="5"/>
                  </a:cubicBezTo>
                  <a:lnTo>
                    <a:pt x="57" y="5"/>
                  </a:lnTo>
                  <a:cubicBezTo>
                    <a:pt x="49" y="5"/>
                    <a:pt x="42" y="5"/>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3" name="Google Shape;48823;p44"/>
            <p:cNvSpPr/>
            <p:nvPr/>
          </p:nvSpPr>
          <p:spPr>
            <a:xfrm>
              <a:off x="-5216254" y="-1900307"/>
              <a:ext cx="13418" cy="8977"/>
            </a:xfrm>
            <a:custGeom>
              <a:avLst/>
              <a:gdLst/>
              <a:ahLst/>
              <a:cxnLst/>
              <a:rect l="l" t="t" r="r" b="b"/>
              <a:pathLst>
                <a:path w="281" h="188" extrusionOk="0">
                  <a:moveTo>
                    <a:pt x="183" y="0"/>
                  </a:moveTo>
                  <a:cubicBezTo>
                    <a:pt x="131" y="0"/>
                    <a:pt x="83" y="26"/>
                    <a:pt x="30" y="34"/>
                  </a:cubicBezTo>
                  <a:cubicBezTo>
                    <a:pt x="34" y="45"/>
                    <a:pt x="49" y="61"/>
                    <a:pt x="23" y="64"/>
                  </a:cubicBezTo>
                  <a:cubicBezTo>
                    <a:pt x="4" y="68"/>
                    <a:pt x="0" y="83"/>
                    <a:pt x="0" y="97"/>
                  </a:cubicBezTo>
                  <a:cubicBezTo>
                    <a:pt x="38" y="120"/>
                    <a:pt x="38" y="168"/>
                    <a:pt x="71" y="187"/>
                  </a:cubicBezTo>
                  <a:cubicBezTo>
                    <a:pt x="75" y="176"/>
                    <a:pt x="83" y="165"/>
                    <a:pt x="87" y="154"/>
                  </a:cubicBezTo>
                  <a:cubicBezTo>
                    <a:pt x="90" y="146"/>
                    <a:pt x="90" y="139"/>
                    <a:pt x="94" y="131"/>
                  </a:cubicBezTo>
                  <a:cubicBezTo>
                    <a:pt x="105" y="97"/>
                    <a:pt x="113" y="83"/>
                    <a:pt x="123" y="83"/>
                  </a:cubicBezTo>
                  <a:cubicBezTo>
                    <a:pt x="135" y="83"/>
                    <a:pt x="146" y="94"/>
                    <a:pt x="165" y="113"/>
                  </a:cubicBezTo>
                  <a:cubicBezTo>
                    <a:pt x="173" y="116"/>
                    <a:pt x="176" y="135"/>
                    <a:pt x="183" y="135"/>
                  </a:cubicBezTo>
                  <a:cubicBezTo>
                    <a:pt x="187" y="135"/>
                    <a:pt x="191" y="131"/>
                    <a:pt x="199" y="128"/>
                  </a:cubicBezTo>
                  <a:cubicBezTo>
                    <a:pt x="221" y="105"/>
                    <a:pt x="258" y="116"/>
                    <a:pt x="280" y="83"/>
                  </a:cubicBezTo>
                  <a:cubicBezTo>
                    <a:pt x="254" y="52"/>
                    <a:pt x="218" y="38"/>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4" name="Google Shape;48824;p44"/>
            <p:cNvSpPr/>
            <p:nvPr/>
          </p:nvSpPr>
          <p:spPr>
            <a:xfrm>
              <a:off x="-5212863" y="-1893001"/>
              <a:ext cx="5969" cy="3772"/>
            </a:xfrm>
            <a:custGeom>
              <a:avLst/>
              <a:gdLst/>
              <a:ahLst/>
              <a:cxnLst/>
              <a:rect l="l" t="t" r="r" b="b"/>
              <a:pathLst>
                <a:path w="125" h="79" extrusionOk="0">
                  <a:moveTo>
                    <a:pt x="16" y="1"/>
                  </a:moveTo>
                  <a:cubicBezTo>
                    <a:pt x="12" y="12"/>
                    <a:pt x="4" y="23"/>
                    <a:pt x="0" y="34"/>
                  </a:cubicBezTo>
                  <a:cubicBezTo>
                    <a:pt x="8" y="49"/>
                    <a:pt x="16" y="65"/>
                    <a:pt x="23" y="79"/>
                  </a:cubicBezTo>
                  <a:lnTo>
                    <a:pt x="49" y="79"/>
                  </a:lnTo>
                  <a:cubicBezTo>
                    <a:pt x="57" y="72"/>
                    <a:pt x="64" y="68"/>
                    <a:pt x="71" y="68"/>
                  </a:cubicBezTo>
                  <a:cubicBezTo>
                    <a:pt x="75" y="68"/>
                    <a:pt x="83" y="72"/>
                    <a:pt x="86" y="72"/>
                  </a:cubicBezTo>
                  <a:lnTo>
                    <a:pt x="102" y="72"/>
                  </a:lnTo>
                  <a:cubicBezTo>
                    <a:pt x="109" y="72"/>
                    <a:pt x="120" y="72"/>
                    <a:pt x="124" y="60"/>
                  </a:cubicBezTo>
                  <a:cubicBezTo>
                    <a:pt x="102" y="12"/>
                    <a:pt x="49" y="23"/>
                    <a:pt x="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5" name="Google Shape;48825;p44"/>
            <p:cNvSpPr/>
            <p:nvPr/>
          </p:nvSpPr>
          <p:spPr>
            <a:xfrm>
              <a:off x="-5439198" y="-2059697"/>
              <a:ext cx="5587" cy="5730"/>
            </a:xfrm>
            <a:custGeom>
              <a:avLst/>
              <a:gdLst/>
              <a:ahLst/>
              <a:cxnLst/>
              <a:rect l="l" t="t" r="r" b="b"/>
              <a:pathLst>
                <a:path w="117" h="120" extrusionOk="0">
                  <a:moveTo>
                    <a:pt x="56" y="0"/>
                  </a:moveTo>
                  <a:cubicBezTo>
                    <a:pt x="49" y="0"/>
                    <a:pt x="37" y="0"/>
                    <a:pt x="27" y="4"/>
                  </a:cubicBezTo>
                  <a:cubicBezTo>
                    <a:pt x="1" y="38"/>
                    <a:pt x="37" y="64"/>
                    <a:pt x="34" y="97"/>
                  </a:cubicBezTo>
                  <a:lnTo>
                    <a:pt x="34" y="112"/>
                  </a:lnTo>
                  <a:cubicBezTo>
                    <a:pt x="53" y="116"/>
                    <a:pt x="68" y="119"/>
                    <a:pt x="79" y="119"/>
                  </a:cubicBezTo>
                  <a:cubicBezTo>
                    <a:pt x="109" y="119"/>
                    <a:pt x="116" y="102"/>
                    <a:pt x="109" y="60"/>
                  </a:cubicBezTo>
                  <a:cubicBezTo>
                    <a:pt x="94" y="41"/>
                    <a:pt x="53" y="41"/>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6" name="Google Shape;48826;p44"/>
            <p:cNvSpPr/>
            <p:nvPr/>
          </p:nvSpPr>
          <p:spPr>
            <a:xfrm>
              <a:off x="-5437623" y="-2056832"/>
              <a:ext cx="5443" cy="4154"/>
            </a:xfrm>
            <a:custGeom>
              <a:avLst/>
              <a:gdLst/>
              <a:ahLst/>
              <a:cxnLst/>
              <a:rect l="l" t="t" r="r" b="b"/>
              <a:pathLst>
                <a:path w="114" h="87" extrusionOk="0">
                  <a:moveTo>
                    <a:pt x="76" y="0"/>
                  </a:moveTo>
                  <a:cubicBezTo>
                    <a:pt x="83" y="42"/>
                    <a:pt x="76" y="59"/>
                    <a:pt x="46" y="59"/>
                  </a:cubicBezTo>
                  <a:cubicBezTo>
                    <a:pt x="35" y="59"/>
                    <a:pt x="20" y="56"/>
                    <a:pt x="1" y="52"/>
                  </a:cubicBezTo>
                  <a:lnTo>
                    <a:pt x="1" y="52"/>
                  </a:lnTo>
                  <a:cubicBezTo>
                    <a:pt x="4" y="78"/>
                    <a:pt x="20" y="86"/>
                    <a:pt x="35" y="86"/>
                  </a:cubicBezTo>
                  <a:cubicBezTo>
                    <a:pt x="46" y="86"/>
                    <a:pt x="57" y="78"/>
                    <a:pt x="68" y="75"/>
                  </a:cubicBezTo>
                  <a:cubicBezTo>
                    <a:pt x="94" y="68"/>
                    <a:pt x="113" y="49"/>
                    <a:pt x="109" y="15"/>
                  </a:cubicBezTo>
                  <a:cubicBezTo>
                    <a:pt x="106" y="0"/>
                    <a:pt x="91" y="0"/>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7" name="Google Shape;48827;p44"/>
            <p:cNvSpPr/>
            <p:nvPr/>
          </p:nvSpPr>
          <p:spPr>
            <a:xfrm>
              <a:off x="-5439915" y="-2059553"/>
              <a:ext cx="2531" cy="4536"/>
            </a:xfrm>
            <a:custGeom>
              <a:avLst/>
              <a:gdLst/>
              <a:ahLst/>
              <a:cxnLst/>
              <a:rect l="l" t="t" r="r" b="b"/>
              <a:pathLst>
                <a:path w="53" h="95" extrusionOk="0">
                  <a:moveTo>
                    <a:pt x="42" y="1"/>
                  </a:moveTo>
                  <a:cubicBezTo>
                    <a:pt x="0" y="31"/>
                    <a:pt x="0" y="54"/>
                    <a:pt x="49" y="94"/>
                  </a:cubicBezTo>
                  <a:cubicBezTo>
                    <a:pt x="52" y="61"/>
                    <a:pt x="16" y="35"/>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8" name="Google Shape;48828;p44"/>
            <p:cNvSpPr/>
            <p:nvPr/>
          </p:nvSpPr>
          <p:spPr>
            <a:xfrm>
              <a:off x="-5432609" y="-2040931"/>
              <a:ext cx="4345" cy="2865"/>
            </a:xfrm>
            <a:custGeom>
              <a:avLst/>
              <a:gdLst/>
              <a:ahLst/>
              <a:cxnLst/>
              <a:rect l="l" t="t" r="r" b="b"/>
              <a:pathLst>
                <a:path w="91" h="60" extrusionOk="0">
                  <a:moveTo>
                    <a:pt x="30" y="0"/>
                  </a:moveTo>
                  <a:cubicBezTo>
                    <a:pt x="23" y="0"/>
                    <a:pt x="12" y="7"/>
                    <a:pt x="1" y="14"/>
                  </a:cubicBezTo>
                  <a:cubicBezTo>
                    <a:pt x="4" y="52"/>
                    <a:pt x="23" y="59"/>
                    <a:pt x="46" y="59"/>
                  </a:cubicBezTo>
                  <a:cubicBezTo>
                    <a:pt x="53" y="59"/>
                    <a:pt x="61" y="59"/>
                    <a:pt x="68" y="56"/>
                  </a:cubicBezTo>
                  <a:cubicBezTo>
                    <a:pt x="91" y="40"/>
                    <a:pt x="72" y="30"/>
                    <a:pt x="61" y="14"/>
                  </a:cubicBezTo>
                  <a:cubicBezTo>
                    <a:pt x="49" y="4"/>
                    <a:pt x="42"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9" name="Google Shape;48829;p44"/>
            <p:cNvSpPr/>
            <p:nvPr/>
          </p:nvSpPr>
          <p:spPr>
            <a:xfrm>
              <a:off x="-5434232" y="-2040262"/>
              <a:ext cx="4918" cy="3629"/>
            </a:xfrm>
            <a:custGeom>
              <a:avLst/>
              <a:gdLst/>
              <a:ahLst/>
              <a:cxnLst/>
              <a:rect l="l" t="t" r="r" b="b"/>
              <a:pathLst>
                <a:path w="103" h="76" extrusionOk="0">
                  <a:moveTo>
                    <a:pt x="35" y="0"/>
                  </a:moveTo>
                  <a:lnTo>
                    <a:pt x="35" y="0"/>
                  </a:lnTo>
                  <a:cubicBezTo>
                    <a:pt x="1" y="35"/>
                    <a:pt x="31" y="53"/>
                    <a:pt x="54" y="68"/>
                  </a:cubicBezTo>
                  <a:cubicBezTo>
                    <a:pt x="61" y="71"/>
                    <a:pt x="64" y="76"/>
                    <a:pt x="73" y="76"/>
                  </a:cubicBezTo>
                  <a:cubicBezTo>
                    <a:pt x="87" y="76"/>
                    <a:pt x="95" y="61"/>
                    <a:pt x="102" y="42"/>
                  </a:cubicBezTo>
                  <a:lnTo>
                    <a:pt x="102" y="42"/>
                  </a:lnTo>
                  <a:cubicBezTo>
                    <a:pt x="95" y="45"/>
                    <a:pt x="87" y="45"/>
                    <a:pt x="80" y="45"/>
                  </a:cubicBezTo>
                  <a:cubicBezTo>
                    <a:pt x="57" y="45"/>
                    <a:pt x="38" y="38"/>
                    <a:pt x="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0" name="Google Shape;48830;p44"/>
            <p:cNvSpPr/>
            <p:nvPr/>
          </p:nvSpPr>
          <p:spPr>
            <a:xfrm>
              <a:off x="-5250347" y="-1638112"/>
              <a:ext cx="7544" cy="3438"/>
            </a:xfrm>
            <a:custGeom>
              <a:avLst/>
              <a:gdLst/>
              <a:ahLst/>
              <a:cxnLst/>
              <a:rect l="l" t="t" r="r" b="b"/>
              <a:pathLst>
                <a:path w="158" h="72" extrusionOk="0">
                  <a:moveTo>
                    <a:pt x="120" y="1"/>
                  </a:moveTo>
                  <a:cubicBezTo>
                    <a:pt x="83" y="8"/>
                    <a:pt x="42" y="27"/>
                    <a:pt x="0" y="31"/>
                  </a:cubicBezTo>
                  <a:cubicBezTo>
                    <a:pt x="16" y="57"/>
                    <a:pt x="45" y="60"/>
                    <a:pt x="68" y="72"/>
                  </a:cubicBezTo>
                  <a:cubicBezTo>
                    <a:pt x="86" y="72"/>
                    <a:pt x="102" y="72"/>
                    <a:pt x="116" y="68"/>
                  </a:cubicBezTo>
                  <a:cubicBezTo>
                    <a:pt x="131" y="68"/>
                    <a:pt x="142" y="65"/>
                    <a:pt x="147" y="49"/>
                  </a:cubicBezTo>
                  <a:cubicBezTo>
                    <a:pt x="135" y="38"/>
                    <a:pt x="15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1" name="Google Shape;48831;p44"/>
            <p:cNvSpPr/>
            <p:nvPr/>
          </p:nvSpPr>
          <p:spPr>
            <a:xfrm>
              <a:off x="-5250681" y="-1644892"/>
              <a:ext cx="5921" cy="6303"/>
            </a:xfrm>
            <a:custGeom>
              <a:avLst/>
              <a:gdLst/>
              <a:ahLst/>
              <a:cxnLst/>
              <a:rect l="l" t="t" r="r" b="b"/>
              <a:pathLst>
                <a:path w="124" h="132" extrusionOk="0">
                  <a:moveTo>
                    <a:pt x="75" y="0"/>
                  </a:moveTo>
                  <a:cubicBezTo>
                    <a:pt x="41" y="0"/>
                    <a:pt x="11" y="12"/>
                    <a:pt x="0" y="60"/>
                  </a:cubicBezTo>
                  <a:cubicBezTo>
                    <a:pt x="4" y="90"/>
                    <a:pt x="26" y="105"/>
                    <a:pt x="52" y="131"/>
                  </a:cubicBezTo>
                  <a:cubicBezTo>
                    <a:pt x="45" y="64"/>
                    <a:pt x="75" y="31"/>
                    <a:pt x="123" y="5"/>
                  </a:cubicBezTo>
                  <a:cubicBezTo>
                    <a:pt x="109" y="0"/>
                    <a:pt x="90" y="0"/>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2" name="Google Shape;48832;p44"/>
            <p:cNvSpPr/>
            <p:nvPr/>
          </p:nvSpPr>
          <p:spPr>
            <a:xfrm>
              <a:off x="-5597537" y="-2052200"/>
              <a:ext cx="5587" cy="5205"/>
            </a:xfrm>
            <a:custGeom>
              <a:avLst/>
              <a:gdLst/>
              <a:ahLst/>
              <a:cxnLst/>
              <a:rect l="l" t="t" r="r" b="b"/>
              <a:pathLst>
                <a:path w="117" h="109" extrusionOk="0">
                  <a:moveTo>
                    <a:pt x="56" y="0"/>
                  </a:moveTo>
                  <a:cubicBezTo>
                    <a:pt x="42" y="15"/>
                    <a:pt x="23" y="30"/>
                    <a:pt x="1" y="49"/>
                  </a:cubicBezTo>
                  <a:cubicBezTo>
                    <a:pt x="23" y="71"/>
                    <a:pt x="46" y="90"/>
                    <a:pt x="65" y="109"/>
                  </a:cubicBezTo>
                  <a:cubicBezTo>
                    <a:pt x="117" y="67"/>
                    <a:pt x="87" y="34"/>
                    <a:pt x="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3" name="Google Shape;48833;p44"/>
            <p:cNvSpPr/>
            <p:nvPr/>
          </p:nvSpPr>
          <p:spPr>
            <a:xfrm>
              <a:off x="-5118987" y="-1885123"/>
              <a:ext cx="8261" cy="6112"/>
            </a:xfrm>
            <a:custGeom>
              <a:avLst/>
              <a:gdLst/>
              <a:ahLst/>
              <a:cxnLst/>
              <a:rect l="l" t="t" r="r" b="b"/>
              <a:pathLst>
                <a:path w="173" h="128" extrusionOk="0">
                  <a:moveTo>
                    <a:pt x="94" y="0"/>
                  </a:moveTo>
                  <a:cubicBezTo>
                    <a:pt x="75" y="0"/>
                    <a:pt x="60" y="19"/>
                    <a:pt x="46" y="30"/>
                  </a:cubicBezTo>
                  <a:cubicBezTo>
                    <a:pt x="1" y="60"/>
                    <a:pt x="46" y="86"/>
                    <a:pt x="46" y="112"/>
                  </a:cubicBezTo>
                  <a:cubicBezTo>
                    <a:pt x="57" y="119"/>
                    <a:pt x="68" y="124"/>
                    <a:pt x="79" y="127"/>
                  </a:cubicBezTo>
                  <a:cubicBezTo>
                    <a:pt x="87" y="127"/>
                    <a:pt x="94" y="124"/>
                    <a:pt x="101" y="124"/>
                  </a:cubicBezTo>
                  <a:lnTo>
                    <a:pt x="105" y="124"/>
                  </a:lnTo>
                  <a:cubicBezTo>
                    <a:pt x="146" y="124"/>
                    <a:pt x="146" y="83"/>
                    <a:pt x="158" y="60"/>
                  </a:cubicBezTo>
                  <a:cubicBezTo>
                    <a:pt x="172" y="34"/>
                    <a:pt x="135" y="19"/>
                    <a:pt x="113" y="4"/>
                  </a:cubicBezTo>
                  <a:cubicBezTo>
                    <a:pt x="105" y="0"/>
                    <a:pt x="98" y="0"/>
                    <a:pt x="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4" name="Google Shape;48834;p44"/>
            <p:cNvSpPr/>
            <p:nvPr/>
          </p:nvSpPr>
          <p:spPr>
            <a:xfrm>
              <a:off x="-5112015" y="-1888035"/>
              <a:ext cx="5778" cy="5062"/>
            </a:xfrm>
            <a:custGeom>
              <a:avLst/>
              <a:gdLst/>
              <a:ahLst/>
              <a:cxnLst/>
              <a:rect l="l" t="t" r="r" b="b"/>
              <a:pathLst>
                <a:path w="121" h="106" extrusionOk="0">
                  <a:moveTo>
                    <a:pt x="90" y="1"/>
                  </a:moveTo>
                  <a:lnTo>
                    <a:pt x="90" y="1"/>
                  </a:lnTo>
                  <a:cubicBezTo>
                    <a:pt x="4" y="13"/>
                    <a:pt x="0" y="23"/>
                    <a:pt x="53" y="106"/>
                  </a:cubicBezTo>
                  <a:cubicBezTo>
                    <a:pt x="120" y="65"/>
                    <a:pt x="120" y="65"/>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5" name="Google Shape;48835;p44"/>
            <p:cNvSpPr/>
            <p:nvPr/>
          </p:nvSpPr>
          <p:spPr>
            <a:xfrm>
              <a:off x="-5134362" y="-1703959"/>
              <a:ext cx="13131" cy="14516"/>
            </a:xfrm>
            <a:custGeom>
              <a:avLst/>
              <a:gdLst/>
              <a:ahLst/>
              <a:cxnLst/>
              <a:rect l="l" t="t" r="r" b="b"/>
              <a:pathLst>
                <a:path w="275" h="304" extrusionOk="0">
                  <a:moveTo>
                    <a:pt x="68" y="0"/>
                  </a:moveTo>
                  <a:cubicBezTo>
                    <a:pt x="54" y="0"/>
                    <a:pt x="46" y="23"/>
                    <a:pt x="38" y="34"/>
                  </a:cubicBezTo>
                  <a:cubicBezTo>
                    <a:pt x="28" y="53"/>
                    <a:pt x="31" y="79"/>
                    <a:pt x="1" y="90"/>
                  </a:cubicBezTo>
                  <a:cubicBezTo>
                    <a:pt x="38" y="172"/>
                    <a:pt x="83" y="243"/>
                    <a:pt x="185" y="255"/>
                  </a:cubicBezTo>
                  <a:cubicBezTo>
                    <a:pt x="211" y="255"/>
                    <a:pt x="214" y="281"/>
                    <a:pt x="230" y="295"/>
                  </a:cubicBezTo>
                  <a:cubicBezTo>
                    <a:pt x="237" y="300"/>
                    <a:pt x="240" y="303"/>
                    <a:pt x="248" y="303"/>
                  </a:cubicBezTo>
                  <a:cubicBezTo>
                    <a:pt x="259" y="303"/>
                    <a:pt x="266" y="295"/>
                    <a:pt x="274" y="277"/>
                  </a:cubicBezTo>
                  <a:cubicBezTo>
                    <a:pt x="259" y="273"/>
                    <a:pt x="256" y="258"/>
                    <a:pt x="256" y="247"/>
                  </a:cubicBezTo>
                  <a:cubicBezTo>
                    <a:pt x="237" y="232"/>
                    <a:pt x="192" y="247"/>
                    <a:pt x="222" y="198"/>
                  </a:cubicBezTo>
                  <a:cubicBezTo>
                    <a:pt x="230" y="188"/>
                    <a:pt x="207" y="157"/>
                    <a:pt x="185" y="143"/>
                  </a:cubicBezTo>
                  <a:cubicBezTo>
                    <a:pt x="151" y="116"/>
                    <a:pt x="166" y="93"/>
                    <a:pt x="192" y="75"/>
                  </a:cubicBezTo>
                  <a:cubicBezTo>
                    <a:pt x="185" y="67"/>
                    <a:pt x="177" y="60"/>
                    <a:pt x="169" y="60"/>
                  </a:cubicBezTo>
                  <a:cubicBezTo>
                    <a:pt x="162" y="60"/>
                    <a:pt x="154" y="71"/>
                    <a:pt x="143" y="83"/>
                  </a:cubicBezTo>
                  <a:cubicBezTo>
                    <a:pt x="135" y="101"/>
                    <a:pt x="125" y="124"/>
                    <a:pt x="95" y="124"/>
                  </a:cubicBezTo>
                  <a:lnTo>
                    <a:pt x="91" y="124"/>
                  </a:lnTo>
                  <a:cubicBezTo>
                    <a:pt x="83" y="98"/>
                    <a:pt x="113" y="83"/>
                    <a:pt x="113" y="57"/>
                  </a:cubicBezTo>
                  <a:cubicBezTo>
                    <a:pt x="113" y="31"/>
                    <a:pt x="102" y="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6" name="Google Shape;48836;p44"/>
            <p:cNvSpPr/>
            <p:nvPr/>
          </p:nvSpPr>
          <p:spPr>
            <a:xfrm>
              <a:off x="-5556663" y="-1841240"/>
              <a:ext cx="5396" cy="6494"/>
            </a:xfrm>
            <a:custGeom>
              <a:avLst/>
              <a:gdLst/>
              <a:ahLst/>
              <a:cxnLst/>
              <a:rect l="l" t="t" r="r" b="b"/>
              <a:pathLst>
                <a:path w="113" h="136" extrusionOk="0">
                  <a:moveTo>
                    <a:pt x="35" y="1"/>
                  </a:moveTo>
                  <a:cubicBezTo>
                    <a:pt x="27" y="1"/>
                    <a:pt x="16" y="12"/>
                    <a:pt x="4" y="16"/>
                  </a:cubicBezTo>
                  <a:cubicBezTo>
                    <a:pt x="4" y="35"/>
                    <a:pt x="20" y="53"/>
                    <a:pt x="12" y="75"/>
                  </a:cubicBezTo>
                  <a:cubicBezTo>
                    <a:pt x="1" y="109"/>
                    <a:pt x="27" y="120"/>
                    <a:pt x="46" y="135"/>
                  </a:cubicBezTo>
                  <a:cubicBezTo>
                    <a:pt x="113" y="102"/>
                    <a:pt x="113" y="102"/>
                    <a:pt x="68" y="53"/>
                  </a:cubicBezTo>
                  <a:cubicBezTo>
                    <a:pt x="57" y="42"/>
                    <a:pt x="53" y="30"/>
                    <a:pt x="53" y="19"/>
                  </a:cubicBezTo>
                  <a:cubicBezTo>
                    <a:pt x="46" y="4"/>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7" name="Google Shape;48837;p44"/>
            <p:cNvSpPr/>
            <p:nvPr/>
          </p:nvSpPr>
          <p:spPr>
            <a:xfrm>
              <a:off x="-5548450" y="-1834460"/>
              <a:ext cx="5778" cy="4871"/>
            </a:xfrm>
            <a:custGeom>
              <a:avLst/>
              <a:gdLst/>
              <a:ahLst/>
              <a:cxnLst/>
              <a:rect l="l" t="t" r="r" b="b"/>
              <a:pathLst>
                <a:path w="121" h="102" extrusionOk="0">
                  <a:moveTo>
                    <a:pt x="57" y="0"/>
                  </a:moveTo>
                  <a:cubicBezTo>
                    <a:pt x="49" y="0"/>
                    <a:pt x="46" y="5"/>
                    <a:pt x="38" y="8"/>
                  </a:cubicBezTo>
                  <a:cubicBezTo>
                    <a:pt x="23" y="23"/>
                    <a:pt x="1" y="45"/>
                    <a:pt x="5" y="64"/>
                  </a:cubicBezTo>
                  <a:cubicBezTo>
                    <a:pt x="5" y="79"/>
                    <a:pt x="23" y="102"/>
                    <a:pt x="46" y="102"/>
                  </a:cubicBezTo>
                  <a:cubicBezTo>
                    <a:pt x="49" y="102"/>
                    <a:pt x="53" y="102"/>
                    <a:pt x="57" y="98"/>
                  </a:cubicBezTo>
                  <a:cubicBezTo>
                    <a:pt x="79" y="95"/>
                    <a:pt x="98" y="90"/>
                    <a:pt x="120" y="86"/>
                  </a:cubicBezTo>
                  <a:cubicBezTo>
                    <a:pt x="110" y="64"/>
                    <a:pt x="105" y="42"/>
                    <a:pt x="94" y="23"/>
                  </a:cubicBezTo>
                  <a:cubicBezTo>
                    <a:pt x="87" y="12"/>
                    <a:pt x="72" y="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8" name="Google Shape;48838;p44"/>
            <p:cNvSpPr/>
            <p:nvPr/>
          </p:nvSpPr>
          <p:spPr>
            <a:xfrm>
              <a:off x="-5572707" y="-1870654"/>
              <a:ext cx="5730" cy="6064"/>
            </a:xfrm>
            <a:custGeom>
              <a:avLst/>
              <a:gdLst/>
              <a:ahLst/>
              <a:cxnLst/>
              <a:rect l="l" t="t" r="r" b="b"/>
              <a:pathLst>
                <a:path w="120" h="127" extrusionOk="0">
                  <a:moveTo>
                    <a:pt x="38" y="0"/>
                  </a:moveTo>
                  <a:cubicBezTo>
                    <a:pt x="16" y="41"/>
                    <a:pt x="0" y="82"/>
                    <a:pt x="30" y="127"/>
                  </a:cubicBezTo>
                  <a:cubicBezTo>
                    <a:pt x="42" y="120"/>
                    <a:pt x="49" y="101"/>
                    <a:pt x="60" y="101"/>
                  </a:cubicBezTo>
                  <a:cubicBezTo>
                    <a:pt x="68" y="101"/>
                    <a:pt x="71" y="104"/>
                    <a:pt x="79" y="108"/>
                  </a:cubicBezTo>
                  <a:cubicBezTo>
                    <a:pt x="60" y="68"/>
                    <a:pt x="105" y="63"/>
                    <a:pt x="120" y="41"/>
                  </a:cubicBezTo>
                  <a:lnTo>
                    <a:pt x="112" y="41"/>
                  </a:lnTo>
                  <a:cubicBezTo>
                    <a:pt x="79" y="41"/>
                    <a:pt x="64" y="7"/>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9" name="Google Shape;48839;p44"/>
            <p:cNvSpPr/>
            <p:nvPr/>
          </p:nvSpPr>
          <p:spPr>
            <a:xfrm>
              <a:off x="-5146109" y="-1778545"/>
              <a:ext cx="8404" cy="5396"/>
            </a:xfrm>
            <a:custGeom>
              <a:avLst/>
              <a:gdLst/>
              <a:ahLst/>
              <a:cxnLst/>
              <a:rect l="l" t="t" r="r" b="b"/>
              <a:pathLst>
                <a:path w="176" h="113" extrusionOk="0">
                  <a:moveTo>
                    <a:pt x="98" y="0"/>
                  </a:moveTo>
                  <a:cubicBezTo>
                    <a:pt x="38" y="0"/>
                    <a:pt x="23" y="41"/>
                    <a:pt x="0" y="78"/>
                  </a:cubicBezTo>
                  <a:cubicBezTo>
                    <a:pt x="0" y="93"/>
                    <a:pt x="5" y="104"/>
                    <a:pt x="19" y="108"/>
                  </a:cubicBezTo>
                  <a:cubicBezTo>
                    <a:pt x="38" y="85"/>
                    <a:pt x="57" y="78"/>
                    <a:pt x="79" y="78"/>
                  </a:cubicBezTo>
                  <a:cubicBezTo>
                    <a:pt x="105" y="78"/>
                    <a:pt x="135" y="97"/>
                    <a:pt x="162" y="112"/>
                  </a:cubicBezTo>
                  <a:cubicBezTo>
                    <a:pt x="176" y="108"/>
                    <a:pt x="176" y="93"/>
                    <a:pt x="176" y="82"/>
                  </a:cubicBezTo>
                  <a:lnTo>
                    <a:pt x="172" y="82"/>
                  </a:lnTo>
                  <a:cubicBezTo>
                    <a:pt x="117" y="82"/>
                    <a:pt x="109" y="37"/>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0" name="Google Shape;48840;p44"/>
            <p:cNvSpPr/>
            <p:nvPr/>
          </p:nvSpPr>
          <p:spPr>
            <a:xfrm>
              <a:off x="-5145249" y="-1774820"/>
              <a:ext cx="6876" cy="2913"/>
            </a:xfrm>
            <a:custGeom>
              <a:avLst/>
              <a:gdLst/>
              <a:ahLst/>
              <a:cxnLst/>
              <a:rect l="l" t="t" r="r" b="b"/>
              <a:pathLst>
                <a:path w="144" h="61" extrusionOk="0">
                  <a:moveTo>
                    <a:pt x="61" y="0"/>
                  </a:moveTo>
                  <a:cubicBezTo>
                    <a:pt x="39" y="0"/>
                    <a:pt x="20" y="7"/>
                    <a:pt x="1" y="30"/>
                  </a:cubicBezTo>
                  <a:lnTo>
                    <a:pt x="1" y="45"/>
                  </a:lnTo>
                  <a:cubicBezTo>
                    <a:pt x="31" y="49"/>
                    <a:pt x="57" y="60"/>
                    <a:pt x="83" y="60"/>
                  </a:cubicBezTo>
                  <a:cubicBezTo>
                    <a:pt x="106" y="60"/>
                    <a:pt x="125" y="52"/>
                    <a:pt x="144" y="34"/>
                  </a:cubicBezTo>
                  <a:cubicBezTo>
                    <a:pt x="117" y="19"/>
                    <a:pt x="87"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1" name="Google Shape;48841;p44"/>
            <p:cNvSpPr/>
            <p:nvPr/>
          </p:nvSpPr>
          <p:spPr>
            <a:xfrm>
              <a:off x="-5552366" y="-2127358"/>
              <a:ext cx="5969" cy="2722"/>
            </a:xfrm>
            <a:custGeom>
              <a:avLst/>
              <a:gdLst/>
              <a:ahLst/>
              <a:cxnLst/>
              <a:rect l="l" t="t" r="r" b="b"/>
              <a:pathLst>
                <a:path w="125" h="57" extrusionOk="0">
                  <a:moveTo>
                    <a:pt x="90" y="1"/>
                  </a:moveTo>
                  <a:cubicBezTo>
                    <a:pt x="75" y="1"/>
                    <a:pt x="61" y="11"/>
                    <a:pt x="42" y="16"/>
                  </a:cubicBezTo>
                  <a:cubicBezTo>
                    <a:pt x="0" y="30"/>
                    <a:pt x="38" y="42"/>
                    <a:pt x="45" y="53"/>
                  </a:cubicBezTo>
                  <a:lnTo>
                    <a:pt x="45" y="56"/>
                  </a:lnTo>
                  <a:lnTo>
                    <a:pt x="49" y="56"/>
                  </a:lnTo>
                  <a:cubicBezTo>
                    <a:pt x="75" y="56"/>
                    <a:pt x="102" y="49"/>
                    <a:pt x="124" y="30"/>
                  </a:cubicBezTo>
                  <a:cubicBezTo>
                    <a:pt x="116" y="8"/>
                    <a:pt x="102"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2" name="Google Shape;48842;p44"/>
            <p:cNvSpPr/>
            <p:nvPr/>
          </p:nvSpPr>
          <p:spPr>
            <a:xfrm>
              <a:off x="-5138612" y="-1779118"/>
              <a:ext cx="2388" cy="2722"/>
            </a:xfrm>
            <a:custGeom>
              <a:avLst/>
              <a:gdLst/>
              <a:ahLst/>
              <a:cxnLst/>
              <a:rect l="l" t="t" r="r" b="b"/>
              <a:pathLst>
                <a:path w="50" h="57" extrusionOk="0">
                  <a:moveTo>
                    <a:pt x="23" y="0"/>
                  </a:moveTo>
                  <a:cubicBezTo>
                    <a:pt x="19" y="4"/>
                    <a:pt x="12" y="8"/>
                    <a:pt x="12" y="12"/>
                  </a:cubicBezTo>
                  <a:cubicBezTo>
                    <a:pt x="0" y="30"/>
                    <a:pt x="15" y="38"/>
                    <a:pt x="27" y="45"/>
                  </a:cubicBezTo>
                  <a:cubicBezTo>
                    <a:pt x="34" y="53"/>
                    <a:pt x="41" y="53"/>
                    <a:pt x="49" y="57"/>
                  </a:cubicBezTo>
                  <a:cubicBezTo>
                    <a:pt x="49" y="49"/>
                    <a:pt x="49" y="42"/>
                    <a:pt x="45" y="35"/>
                  </a:cubicBezTo>
                  <a:cubicBezTo>
                    <a:pt x="45" y="19"/>
                    <a:pt x="45"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3" name="Google Shape;48843;p44"/>
            <p:cNvSpPr/>
            <p:nvPr/>
          </p:nvSpPr>
          <p:spPr>
            <a:xfrm>
              <a:off x="-5382997" y="-1771287"/>
              <a:ext cx="4918" cy="4536"/>
            </a:xfrm>
            <a:custGeom>
              <a:avLst/>
              <a:gdLst/>
              <a:ahLst/>
              <a:cxnLst/>
              <a:rect l="l" t="t" r="r" b="b"/>
              <a:pathLst>
                <a:path w="103" h="95" extrusionOk="0">
                  <a:moveTo>
                    <a:pt x="38" y="1"/>
                  </a:moveTo>
                  <a:cubicBezTo>
                    <a:pt x="9" y="5"/>
                    <a:pt x="1" y="20"/>
                    <a:pt x="1" y="50"/>
                  </a:cubicBezTo>
                  <a:cubicBezTo>
                    <a:pt x="4" y="83"/>
                    <a:pt x="31" y="95"/>
                    <a:pt x="61" y="95"/>
                  </a:cubicBezTo>
                  <a:lnTo>
                    <a:pt x="64" y="95"/>
                  </a:lnTo>
                  <a:cubicBezTo>
                    <a:pt x="87" y="95"/>
                    <a:pt x="102" y="76"/>
                    <a:pt x="99" y="50"/>
                  </a:cubicBezTo>
                  <a:cubicBezTo>
                    <a:pt x="90" y="28"/>
                    <a:pt x="80"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4" name="Google Shape;48844;p44"/>
            <p:cNvSpPr/>
            <p:nvPr/>
          </p:nvSpPr>
          <p:spPr>
            <a:xfrm>
              <a:off x="-5111872" y="-1846397"/>
              <a:ext cx="18814" cy="8261"/>
            </a:xfrm>
            <a:custGeom>
              <a:avLst/>
              <a:gdLst/>
              <a:ahLst/>
              <a:cxnLst/>
              <a:rect l="l" t="t" r="r" b="b"/>
              <a:pathLst>
                <a:path w="394" h="173" extrusionOk="0">
                  <a:moveTo>
                    <a:pt x="125" y="0"/>
                  </a:moveTo>
                  <a:cubicBezTo>
                    <a:pt x="91" y="0"/>
                    <a:pt x="73" y="41"/>
                    <a:pt x="38" y="41"/>
                  </a:cubicBezTo>
                  <a:lnTo>
                    <a:pt x="35" y="41"/>
                  </a:lnTo>
                  <a:cubicBezTo>
                    <a:pt x="46" y="83"/>
                    <a:pt x="1" y="127"/>
                    <a:pt x="38" y="169"/>
                  </a:cubicBezTo>
                  <a:cubicBezTo>
                    <a:pt x="65" y="146"/>
                    <a:pt x="106" y="143"/>
                    <a:pt x="125" y="112"/>
                  </a:cubicBezTo>
                  <a:cubicBezTo>
                    <a:pt x="128" y="109"/>
                    <a:pt x="132" y="105"/>
                    <a:pt x="135" y="105"/>
                  </a:cubicBezTo>
                  <a:cubicBezTo>
                    <a:pt x="140" y="105"/>
                    <a:pt x="143" y="105"/>
                    <a:pt x="143" y="109"/>
                  </a:cubicBezTo>
                  <a:cubicBezTo>
                    <a:pt x="154" y="131"/>
                    <a:pt x="169" y="138"/>
                    <a:pt x="185" y="138"/>
                  </a:cubicBezTo>
                  <a:cubicBezTo>
                    <a:pt x="203" y="138"/>
                    <a:pt x="218" y="131"/>
                    <a:pt x="233" y="124"/>
                  </a:cubicBezTo>
                  <a:cubicBezTo>
                    <a:pt x="240" y="124"/>
                    <a:pt x="244" y="120"/>
                    <a:pt x="252" y="120"/>
                  </a:cubicBezTo>
                  <a:cubicBezTo>
                    <a:pt x="263" y="120"/>
                    <a:pt x="274" y="127"/>
                    <a:pt x="285" y="131"/>
                  </a:cubicBezTo>
                  <a:cubicBezTo>
                    <a:pt x="300" y="135"/>
                    <a:pt x="311" y="138"/>
                    <a:pt x="323" y="138"/>
                  </a:cubicBezTo>
                  <a:cubicBezTo>
                    <a:pt x="330" y="138"/>
                    <a:pt x="342" y="135"/>
                    <a:pt x="352" y="124"/>
                  </a:cubicBezTo>
                  <a:cubicBezTo>
                    <a:pt x="360" y="143"/>
                    <a:pt x="368" y="157"/>
                    <a:pt x="375" y="172"/>
                  </a:cubicBezTo>
                  <a:cubicBezTo>
                    <a:pt x="394" y="127"/>
                    <a:pt x="356" y="90"/>
                    <a:pt x="352" y="49"/>
                  </a:cubicBezTo>
                  <a:cubicBezTo>
                    <a:pt x="349" y="53"/>
                    <a:pt x="342" y="53"/>
                    <a:pt x="342" y="60"/>
                  </a:cubicBezTo>
                  <a:cubicBezTo>
                    <a:pt x="319" y="86"/>
                    <a:pt x="311" y="98"/>
                    <a:pt x="300" y="98"/>
                  </a:cubicBezTo>
                  <a:cubicBezTo>
                    <a:pt x="292" y="98"/>
                    <a:pt x="285" y="86"/>
                    <a:pt x="270" y="57"/>
                  </a:cubicBezTo>
                  <a:cubicBezTo>
                    <a:pt x="259" y="31"/>
                    <a:pt x="240" y="12"/>
                    <a:pt x="211" y="4"/>
                  </a:cubicBezTo>
                  <a:cubicBezTo>
                    <a:pt x="203" y="26"/>
                    <a:pt x="207" y="45"/>
                    <a:pt x="211" y="64"/>
                  </a:cubicBezTo>
                  <a:cubicBezTo>
                    <a:pt x="218" y="75"/>
                    <a:pt x="233" y="90"/>
                    <a:pt x="211" y="101"/>
                  </a:cubicBezTo>
                  <a:cubicBezTo>
                    <a:pt x="207" y="105"/>
                    <a:pt x="203" y="105"/>
                    <a:pt x="199" y="105"/>
                  </a:cubicBezTo>
                  <a:cubicBezTo>
                    <a:pt x="188" y="105"/>
                    <a:pt x="177" y="98"/>
                    <a:pt x="169" y="90"/>
                  </a:cubicBezTo>
                  <a:cubicBezTo>
                    <a:pt x="143" y="67"/>
                    <a:pt x="135" y="34"/>
                    <a:pt x="1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5" name="Google Shape;48845;p44"/>
            <p:cNvSpPr/>
            <p:nvPr/>
          </p:nvSpPr>
          <p:spPr>
            <a:xfrm>
              <a:off x="-5557571" y="-1976516"/>
              <a:ext cx="5443" cy="4154"/>
            </a:xfrm>
            <a:custGeom>
              <a:avLst/>
              <a:gdLst/>
              <a:ahLst/>
              <a:cxnLst/>
              <a:rect l="l" t="t" r="r" b="b"/>
              <a:pathLst>
                <a:path w="114" h="87" extrusionOk="0">
                  <a:moveTo>
                    <a:pt x="23" y="0"/>
                  </a:moveTo>
                  <a:cubicBezTo>
                    <a:pt x="20" y="0"/>
                    <a:pt x="13" y="4"/>
                    <a:pt x="13" y="8"/>
                  </a:cubicBezTo>
                  <a:cubicBezTo>
                    <a:pt x="1" y="30"/>
                    <a:pt x="4" y="49"/>
                    <a:pt x="13" y="68"/>
                  </a:cubicBezTo>
                  <a:cubicBezTo>
                    <a:pt x="20" y="78"/>
                    <a:pt x="27" y="87"/>
                    <a:pt x="39" y="87"/>
                  </a:cubicBezTo>
                  <a:cubicBezTo>
                    <a:pt x="42" y="87"/>
                    <a:pt x="46" y="82"/>
                    <a:pt x="49" y="82"/>
                  </a:cubicBezTo>
                  <a:cubicBezTo>
                    <a:pt x="72" y="75"/>
                    <a:pt x="91" y="71"/>
                    <a:pt x="113" y="68"/>
                  </a:cubicBezTo>
                  <a:cubicBezTo>
                    <a:pt x="109" y="52"/>
                    <a:pt x="106" y="19"/>
                    <a:pt x="106" y="19"/>
                  </a:cubicBezTo>
                  <a:cubicBezTo>
                    <a:pt x="99" y="23"/>
                    <a:pt x="91" y="23"/>
                    <a:pt x="83" y="23"/>
                  </a:cubicBezTo>
                  <a:cubicBezTo>
                    <a:pt x="61" y="23"/>
                    <a:pt x="46" y="4"/>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6" name="Google Shape;48846;p44"/>
            <p:cNvSpPr/>
            <p:nvPr/>
          </p:nvSpPr>
          <p:spPr>
            <a:xfrm>
              <a:off x="-5143244" y="-1856043"/>
              <a:ext cx="5730" cy="5539"/>
            </a:xfrm>
            <a:custGeom>
              <a:avLst/>
              <a:gdLst/>
              <a:ahLst/>
              <a:cxnLst/>
              <a:rect l="l" t="t" r="r" b="b"/>
              <a:pathLst>
                <a:path w="120" h="116" extrusionOk="0">
                  <a:moveTo>
                    <a:pt x="83" y="0"/>
                  </a:moveTo>
                  <a:cubicBezTo>
                    <a:pt x="57" y="0"/>
                    <a:pt x="49" y="23"/>
                    <a:pt x="34" y="38"/>
                  </a:cubicBezTo>
                  <a:cubicBezTo>
                    <a:pt x="0" y="83"/>
                    <a:pt x="12" y="105"/>
                    <a:pt x="75" y="116"/>
                  </a:cubicBezTo>
                  <a:cubicBezTo>
                    <a:pt x="102" y="79"/>
                    <a:pt x="120" y="41"/>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7" name="Google Shape;48847;p44"/>
            <p:cNvSpPr/>
            <p:nvPr/>
          </p:nvSpPr>
          <p:spPr>
            <a:xfrm>
              <a:off x="-5119130" y="-1790912"/>
              <a:ext cx="6446" cy="6160"/>
            </a:xfrm>
            <a:custGeom>
              <a:avLst/>
              <a:gdLst/>
              <a:ahLst/>
              <a:cxnLst/>
              <a:rect l="l" t="t" r="r" b="b"/>
              <a:pathLst>
                <a:path w="135" h="129" extrusionOk="0">
                  <a:moveTo>
                    <a:pt x="94" y="1"/>
                  </a:moveTo>
                  <a:cubicBezTo>
                    <a:pt x="84" y="3"/>
                    <a:pt x="75" y="3"/>
                    <a:pt x="66" y="3"/>
                  </a:cubicBezTo>
                  <a:cubicBezTo>
                    <a:pt x="57" y="3"/>
                    <a:pt x="48" y="3"/>
                    <a:pt x="41" y="4"/>
                  </a:cubicBezTo>
                  <a:cubicBezTo>
                    <a:pt x="0" y="12"/>
                    <a:pt x="0" y="42"/>
                    <a:pt x="7" y="72"/>
                  </a:cubicBezTo>
                  <a:cubicBezTo>
                    <a:pt x="18" y="109"/>
                    <a:pt x="60" y="94"/>
                    <a:pt x="82" y="120"/>
                  </a:cubicBezTo>
                  <a:cubicBezTo>
                    <a:pt x="90" y="125"/>
                    <a:pt x="97" y="128"/>
                    <a:pt x="104" y="128"/>
                  </a:cubicBezTo>
                  <a:cubicBezTo>
                    <a:pt x="116" y="128"/>
                    <a:pt x="127" y="125"/>
                    <a:pt x="135" y="109"/>
                  </a:cubicBezTo>
                  <a:cubicBezTo>
                    <a:pt x="104" y="80"/>
                    <a:pt x="127" y="30"/>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8" name="Google Shape;48848;p44"/>
            <p:cNvSpPr/>
            <p:nvPr/>
          </p:nvSpPr>
          <p:spPr>
            <a:xfrm>
              <a:off x="-5126293" y="-1790912"/>
              <a:ext cx="6637" cy="6160"/>
            </a:xfrm>
            <a:custGeom>
              <a:avLst/>
              <a:gdLst/>
              <a:ahLst/>
              <a:cxnLst/>
              <a:rect l="l" t="t" r="r" b="b"/>
              <a:pathLst>
                <a:path w="139" h="129" extrusionOk="0">
                  <a:moveTo>
                    <a:pt x="38" y="1"/>
                  </a:moveTo>
                  <a:cubicBezTo>
                    <a:pt x="4" y="23"/>
                    <a:pt x="0" y="46"/>
                    <a:pt x="30" y="75"/>
                  </a:cubicBezTo>
                  <a:cubicBezTo>
                    <a:pt x="38" y="83"/>
                    <a:pt x="42" y="98"/>
                    <a:pt x="49" y="109"/>
                  </a:cubicBezTo>
                  <a:lnTo>
                    <a:pt x="53" y="109"/>
                  </a:lnTo>
                  <a:cubicBezTo>
                    <a:pt x="64" y="109"/>
                    <a:pt x="71" y="113"/>
                    <a:pt x="79" y="120"/>
                  </a:cubicBezTo>
                  <a:cubicBezTo>
                    <a:pt x="87" y="125"/>
                    <a:pt x="94" y="128"/>
                    <a:pt x="105" y="128"/>
                  </a:cubicBezTo>
                  <a:lnTo>
                    <a:pt x="109" y="128"/>
                  </a:lnTo>
                  <a:cubicBezTo>
                    <a:pt x="109" y="90"/>
                    <a:pt x="139" y="64"/>
                    <a:pt x="135" y="23"/>
                  </a:cubicBezTo>
                  <a:lnTo>
                    <a:pt x="135" y="23"/>
                  </a:lnTo>
                  <a:cubicBezTo>
                    <a:pt x="116" y="35"/>
                    <a:pt x="101" y="42"/>
                    <a:pt x="83" y="42"/>
                  </a:cubicBezTo>
                  <a:cubicBezTo>
                    <a:pt x="64" y="42"/>
                    <a:pt x="49" y="30"/>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9" name="Google Shape;48849;p44"/>
            <p:cNvSpPr/>
            <p:nvPr/>
          </p:nvSpPr>
          <p:spPr>
            <a:xfrm>
              <a:off x="-5412984" y="-2050815"/>
              <a:ext cx="2579" cy="2578"/>
            </a:xfrm>
            <a:custGeom>
              <a:avLst/>
              <a:gdLst/>
              <a:ahLst/>
              <a:cxnLst/>
              <a:rect l="l" t="t" r="r" b="b"/>
              <a:pathLst>
                <a:path w="54" h="54" extrusionOk="0">
                  <a:moveTo>
                    <a:pt x="20" y="1"/>
                  </a:moveTo>
                  <a:cubicBezTo>
                    <a:pt x="4" y="9"/>
                    <a:pt x="1" y="16"/>
                    <a:pt x="4" y="28"/>
                  </a:cubicBezTo>
                  <a:cubicBezTo>
                    <a:pt x="9" y="42"/>
                    <a:pt x="16" y="54"/>
                    <a:pt x="35" y="54"/>
                  </a:cubicBezTo>
                  <a:lnTo>
                    <a:pt x="38" y="54"/>
                  </a:lnTo>
                  <a:cubicBezTo>
                    <a:pt x="49" y="54"/>
                    <a:pt x="54" y="38"/>
                    <a:pt x="49" y="31"/>
                  </a:cubicBezTo>
                  <a:cubicBezTo>
                    <a:pt x="46" y="12"/>
                    <a:pt x="35"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0" name="Google Shape;48850;p44"/>
            <p:cNvSpPr/>
            <p:nvPr/>
          </p:nvSpPr>
          <p:spPr>
            <a:xfrm>
              <a:off x="-5277278" y="-1875859"/>
              <a:ext cx="5539" cy="7019"/>
            </a:xfrm>
            <a:custGeom>
              <a:avLst/>
              <a:gdLst/>
              <a:ahLst/>
              <a:cxnLst/>
              <a:rect l="l" t="t" r="r" b="b"/>
              <a:pathLst>
                <a:path w="116" h="147" extrusionOk="0">
                  <a:moveTo>
                    <a:pt x="52" y="1"/>
                  </a:moveTo>
                  <a:cubicBezTo>
                    <a:pt x="45" y="37"/>
                    <a:pt x="0" y="72"/>
                    <a:pt x="33" y="120"/>
                  </a:cubicBezTo>
                  <a:cubicBezTo>
                    <a:pt x="38" y="120"/>
                    <a:pt x="38" y="124"/>
                    <a:pt x="33" y="124"/>
                  </a:cubicBezTo>
                  <a:cubicBezTo>
                    <a:pt x="33" y="124"/>
                    <a:pt x="30" y="124"/>
                    <a:pt x="26" y="120"/>
                  </a:cubicBezTo>
                  <a:lnTo>
                    <a:pt x="19" y="120"/>
                  </a:lnTo>
                  <a:cubicBezTo>
                    <a:pt x="11" y="120"/>
                    <a:pt x="4" y="124"/>
                    <a:pt x="11" y="135"/>
                  </a:cubicBezTo>
                  <a:cubicBezTo>
                    <a:pt x="11" y="142"/>
                    <a:pt x="22" y="146"/>
                    <a:pt x="30" y="146"/>
                  </a:cubicBezTo>
                  <a:cubicBezTo>
                    <a:pt x="41" y="146"/>
                    <a:pt x="48" y="142"/>
                    <a:pt x="52" y="135"/>
                  </a:cubicBezTo>
                  <a:cubicBezTo>
                    <a:pt x="52" y="127"/>
                    <a:pt x="60" y="124"/>
                    <a:pt x="71" y="124"/>
                  </a:cubicBezTo>
                  <a:lnTo>
                    <a:pt x="83" y="124"/>
                  </a:lnTo>
                  <a:cubicBezTo>
                    <a:pt x="90" y="124"/>
                    <a:pt x="97" y="124"/>
                    <a:pt x="93" y="105"/>
                  </a:cubicBezTo>
                  <a:cubicBezTo>
                    <a:pt x="78" y="72"/>
                    <a:pt x="116" y="20"/>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1" name="Google Shape;48851;p44"/>
            <p:cNvSpPr/>
            <p:nvPr/>
          </p:nvSpPr>
          <p:spPr>
            <a:xfrm>
              <a:off x="-5576671" y="-1867264"/>
              <a:ext cx="3295" cy="3772"/>
            </a:xfrm>
            <a:custGeom>
              <a:avLst/>
              <a:gdLst/>
              <a:ahLst/>
              <a:cxnLst/>
              <a:rect l="l" t="t" r="r" b="b"/>
              <a:pathLst>
                <a:path w="69" h="79" extrusionOk="0">
                  <a:moveTo>
                    <a:pt x="1" y="0"/>
                  </a:moveTo>
                  <a:lnTo>
                    <a:pt x="1" y="0"/>
                  </a:lnTo>
                  <a:cubicBezTo>
                    <a:pt x="28" y="30"/>
                    <a:pt x="16" y="78"/>
                    <a:pt x="61" y="78"/>
                  </a:cubicBezTo>
                  <a:cubicBezTo>
                    <a:pt x="61" y="78"/>
                    <a:pt x="64" y="78"/>
                    <a:pt x="68" y="75"/>
                  </a:cubicBezTo>
                  <a:cubicBezTo>
                    <a:pt x="54" y="49"/>
                    <a:pt x="61" y="4"/>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2" name="Google Shape;48852;p44"/>
            <p:cNvSpPr/>
            <p:nvPr/>
          </p:nvSpPr>
          <p:spPr>
            <a:xfrm>
              <a:off x="-5111633" y="-1841384"/>
              <a:ext cx="18909" cy="10410"/>
            </a:xfrm>
            <a:custGeom>
              <a:avLst/>
              <a:gdLst/>
              <a:ahLst/>
              <a:cxnLst/>
              <a:rect l="l" t="t" r="r" b="b"/>
              <a:pathLst>
                <a:path w="396" h="218" extrusionOk="0">
                  <a:moveTo>
                    <a:pt x="130" y="0"/>
                  </a:moveTo>
                  <a:cubicBezTo>
                    <a:pt x="127" y="0"/>
                    <a:pt x="123" y="4"/>
                    <a:pt x="120" y="7"/>
                  </a:cubicBezTo>
                  <a:cubicBezTo>
                    <a:pt x="101" y="38"/>
                    <a:pt x="60" y="41"/>
                    <a:pt x="33" y="64"/>
                  </a:cubicBezTo>
                  <a:cubicBezTo>
                    <a:pt x="49" y="105"/>
                    <a:pt x="0" y="131"/>
                    <a:pt x="15" y="172"/>
                  </a:cubicBezTo>
                  <a:cubicBezTo>
                    <a:pt x="30" y="161"/>
                    <a:pt x="45" y="145"/>
                    <a:pt x="56" y="145"/>
                  </a:cubicBezTo>
                  <a:cubicBezTo>
                    <a:pt x="68" y="145"/>
                    <a:pt x="78" y="153"/>
                    <a:pt x="90" y="176"/>
                  </a:cubicBezTo>
                  <a:cubicBezTo>
                    <a:pt x="97" y="190"/>
                    <a:pt x="116" y="198"/>
                    <a:pt x="130" y="213"/>
                  </a:cubicBezTo>
                  <a:lnTo>
                    <a:pt x="190" y="213"/>
                  </a:lnTo>
                  <a:cubicBezTo>
                    <a:pt x="206" y="217"/>
                    <a:pt x="225" y="217"/>
                    <a:pt x="239" y="217"/>
                  </a:cubicBezTo>
                  <a:cubicBezTo>
                    <a:pt x="277" y="217"/>
                    <a:pt x="314" y="209"/>
                    <a:pt x="347" y="183"/>
                  </a:cubicBezTo>
                  <a:lnTo>
                    <a:pt x="347" y="179"/>
                  </a:lnTo>
                  <a:cubicBezTo>
                    <a:pt x="329" y="157"/>
                    <a:pt x="332" y="135"/>
                    <a:pt x="363" y="123"/>
                  </a:cubicBezTo>
                  <a:cubicBezTo>
                    <a:pt x="396" y="109"/>
                    <a:pt x="385" y="90"/>
                    <a:pt x="370" y="67"/>
                  </a:cubicBezTo>
                  <a:cubicBezTo>
                    <a:pt x="363" y="52"/>
                    <a:pt x="355" y="38"/>
                    <a:pt x="347" y="19"/>
                  </a:cubicBezTo>
                  <a:cubicBezTo>
                    <a:pt x="337" y="30"/>
                    <a:pt x="325" y="33"/>
                    <a:pt x="318" y="33"/>
                  </a:cubicBezTo>
                  <a:cubicBezTo>
                    <a:pt x="306" y="33"/>
                    <a:pt x="295" y="30"/>
                    <a:pt x="280" y="26"/>
                  </a:cubicBezTo>
                  <a:cubicBezTo>
                    <a:pt x="269" y="22"/>
                    <a:pt x="258" y="15"/>
                    <a:pt x="247" y="15"/>
                  </a:cubicBezTo>
                  <a:cubicBezTo>
                    <a:pt x="239" y="15"/>
                    <a:pt x="235" y="19"/>
                    <a:pt x="228" y="19"/>
                  </a:cubicBezTo>
                  <a:cubicBezTo>
                    <a:pt x="213" y="26"/>
                    <a:pt x="198" y="33"/>
                    <a:pt x="180" y="33"/>
                  </a:cubicBezTo>
                  <a:cubicBezTo>
                    <a:pt x="164" y="33"/>
                    <a:pt x="149" y="26"/>
                    <a:pt x="138" y="4"/>
                  </a:cubicBezTo>
                  <a:cubicBezTo>
                    <a:pt x="138" y="0"/>
                    <a:pt x="135" y="0"/>
                    <a:pt x="1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3" name="Google Shape;48853;p44"/>
            <p:cNvSpPr/>
            <p:nvPr/>
          </p:nvSpPr>
          <p:spPr>
            <a:xfrm>
              <a:off x="-5097022" y="-1832836"/>
              <a:ext cx="3438" cy="3438"/>
            </a:xfrm>
            <a:custGeom>
              <a:avLst/>
              <a:gdLst/>
              <a:ahLst/>
              <a:cxnLst/>
              <a:rect l="l" t="t" r="r" b="b"/>
              <a:pathLst>
                <a:path w="72" h="72" extrusionOk="0">
                  <a:moveTo>
                    <a:pt x="41" y="0"/>
                  </a:moveTo>
                  <a:lnTo>
                    <a:pt x="41" y="4"/>
                  </a:lnTo>
                  <a:cubicBezTo>
                    <a:pt x="26" y="26"/>
                    <a:pt x="15" y="49"/>
                    <a:pt x="0" y="68"/>
                  </a:cubicBezTo>
                  <a:cubicBezTo>
                    <a:pt x="12" y="71"/>
                    <a:pt x="19" y="71"/>
                    <a:pt x="23" y="71"/>
                  </a:cubicBezTo>
                  <a:cubicBezTo>
                    <a:pt x="57" y="71"/>
                    <a:pt x="64" y="42"/>
                    <a:pt x="71" y="11"/>
                  </a:cubicBezTo>
                  <a:cubicBezTo>
                    <a:pt x="71" y="4"/>
                    <a:pt x="53" y="4"/>
                    <a:pt x="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4" name="Google Shape;48854;p44"/>
            <p:cNvSpPr/>
            <p:nvPr/>
          </p:nvSpPr>
          <p:spPr>
            <a:xfrm>
              <a:off x="-5327129" y="-1675596"/>
              <a:ext cx="8118" cy="8977"/>
            </a:xfrm>
            <a:custGeom>
              <a:avLst/>
              <a:gdLst/>
              <a:ahLst/>
              <a:cxnLst/>
              <a:rect l="l" t="t" r="r" b="b"/>
              <a:pathLst>
                <a:path w="170" h="188" extrusionOk="0">
                  <a:moveTo>
                    <a:pt x="90" y="1"/>
                  </a:moveTo>
                  <a:cubicBezTo>
                    <a:pt x="80" y="1"/>
                    <a:pt x="64" y="4"/>
                    <a:pt x="50" y="12"/>
                  </a:cubicBezTo>
                  <a:cubicBezTo>
                    <a:pt x="38" y="31"/>
                    <a:pt x="19" y="42"/>
                    <a:pt x="12" y="68"/>
                  </a:cubicBezTo>
                  <a:cubicBezTo>
                    <a:pt x="1" y="117"/>
                    <a:pt x="31" y="177"/>
                    <a:pt x="68" y="184"/>
                  </a:cubicBezTo>
                  <a:cubicBezTo>
                    <a:pt x="83" y="188"/>
                    <a:pt x="95" y="188"/>
                    <a:pt x="106" y="188"/>
                  </a:cubicBezTo>
                  <a:cubicBezTo>
                    <a:pt x="147" y="188"/>
                    <a:pt x="162" y="165"/>
                    <a:pt x="169" y="105"/>
                  </a:cubicBezTo>
                  <a:cubicBezTo>
                    <a:pt x="169" y="87"/>
                    <a:pt x="166" y="68"/>
                    <a:pt x="166" y="49"/>
                  </a:cubicBezTo>
                  <a:cubicBezTo>
                    <a:pt x="143" y="20"/>
                    <a:pt x="12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5" name="Google Shape;48855;p44"/>
            <p:cNvSpPr/>
            <p:nvPr/>
          </p:nvSpPr>
          <p:spPr>
            <a:xfrm>
              <a:off x="-5125385" y="-1703959"/>
              <a:ext cx="8929" cy="11794"/>
            </a:xfrm>
            <a:custGeom>
              <a:avLst/>
              <a:gdLst/>
              <a:ahLst/>
              <a:cxnLst/>
              <a:rect l="l" t="t" r="r" b="b"/>
              <a:pathLst>
                <a:path w="187" h="247" extrusionOk="0">
                  <a:moveTo>
                    <a:pt x="30" y="0"/>
                  </a:moveTo>
                  <a:lnTo>
                    <a:pt x="30" y="0"/>
                  </a:lnTo>
                  <a:cubicBezTo>
                    <a:pt x="0" y="19"/>
                    <a:pt x="37" y="57"/>
                    <a:pt x="4" y="75"/>
                  </a:cubicBezTo>
                  <a:cubicBezTo>
                    <a:pt x="7" y="98"/>
                    <a:pt x="15" y="120"/>
                    <a:pt x="34" y="127"/>
                  </a:cubicBezTo>
                  <a:cubicBezTo>
                    <a:pt x="90" y="157"/>
                    <a:pt x="86" y="198"/>
                    <a:pt x="68" y="247"/>
                  </a:cubicBezTo>
                  <a:cubicBezTo>
                    <a:pt x="112" y="221"/>
                    <a:pt x="180" y="228"/>
                    <a:pt x="187" y="157"/>
                  </a:cubicBezTo>
                  <a:cubicBezTo>
                    <a:pt x="146" y="154"/>
                    <a:pt x="142" y="146"/>
                    <a:pt x="154" y="86"/>
                  </a:cubicBezTo>
                  <a:lnTo>
                    <a:pt x="131" y="86"/>
                  </a:lnTo>
                  <a:cubicBezTo>
                    <a:pt x="78" y="86"/>
                    <a:pt x="56" y="64"/>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6" name="Google Shape;48856;p44"/>
            <p:cNvSpPr/>
            <p:nvPr/>
          </p:nvSpPr>
          <p:spPr>
            <a:xfrm>
              <a:off x="-5462071" y="-1804282"/>
              <a:ext cx="9168" cy="7926"/>
            </a:xfrm>
            <a:custGeom>
              <a:avLst/>
              <a:gdLst/>
              <a:ahLst/>
              <a:cxnLst/>
              <a:rect l="l" t="t" r="r" b="b"/>
              <a:pathLst>
                <a:path w="192" h="166" extrusionOk="0">
                  <a:moveTo>
                    <a:pt x="150" y="1"/>
                  </a:moveTo>
                  <a:cubicBezTo>
                    <a:pt x="98" y="4"/>
                    <a:pt x="50" y="23"/>
                    <a:pt x="1" y="64"/>
                  </a:cubicBezTo>
                  <a:cubicBezTo>
                    <a:pt x="23" y="79"/>
                    <a:pt x="54" y="86"/>
                    <a:pt x="50" y="120"/>
                  </a:cubicBezTo>
                  <a:cubicBezTo>
                    <a:pt x="57" y="135"/>
                    <a:pt x="23" y="165"/>
                    <a:pt x="68" y="165"/>
                  </a:cubicBezTo>
                  <a:lnTo>
                    <a:pt x="87" y="165"/>
                  </a:lnTo>
                  <a:cubicBezTo>
                    <a:pt x="95" y="101"/>
                    <a:pt x="143" y="94"/>
                    <a:pt x="192" y="94"/>
                  </a:cubicBezTo>
                  <a:cubicBezTo>
                    <a:pt x="192" y="56"/>
                    <a:pt x="192" y="19"/>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7" name="Google Shape;48857;p44"/>
            <p:cNvSpPr/>
            <p:nvPr/>
          </p:nvSpPr>
          <p:spPr>
            <a:xfrm>
              <a:off x="-5458489" y="-1799793"/>
              <a:ext cx="6685" cy="8595"/>
            </a:xfrm>
            <a:custGeom>
              <a:avLst/>
              <a:gdLst/>
              <a:ahLst/>
              <a:cxnLst/>
              <a:rect l="l" t="t" r="r" b="b"/>
              <a:pathLst>
                <a:path w="140" h="180" extrusionOk="0">
                  <a:moveTo>
                    <a:pt x="117" y="0"/>
                  </a:moveTo>
                  <a:cubicBezTo>
                    <a:pt x="68" y="0"/>
                    <a:pt x="20" y="7"/>
                    <a:pt x="12" y="71"/>
                  </a:cubicBezTo>
                  <a:cubicBezTo>
                    <a:pt x="68" y="109"/>
                    <a:pt x="12" y="135"/>
                    <a:pt x="1" y="164"/>
                  </a:cubicBezTo>
                  <a:lnTo>
                    <a:pt x="1" y="168"/>
                  </a:lnTo>
                  <a:cubicBezTo>
                    <a:pt x="20" y="176"/>
                    <a:pt x="34" y="180"/>
                    <a:pt x="53" y="180"/>
                  </a:cubicBezTo>
                  <a:cubicBezTo>
                    <a:pt x="68" y="180"/>
                    <a:pt x="79" y="180"/>
                    <a:pt x="94" y="172"/>
                  </a:cubicBezTo>
                  <a:cubicBezTo>
                    <a:pt x="127" y="161"/>
                    <a:pt x="98" y="119"/>
                    <a:pt x="110" y="104"/>
                  </a:cubicBezTo>
                  <a:cubicBezTo>
                    <a:pt x="139" y="78"/>
                    <a:pt x="127" y="59"/>
                    <a:pt x="110" y="33"/>
                  </a:cubicBezTo>
                  <a:cubicBezTo>
                    <a:pt x="101" y="30"/>
                    <a:pt x="113" y="11"/>
                    <a:pt x="1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8" name="Google Shape;48858;p44"/>
            <p:cNvSpPr/>
            <p:nvPr/>
          </p:nvSpPr>
          <p:spPr>
            <a:xfrm>
              <a:off x="-5537181" y="-1826963"/>
              <a:ext cx="7354" cy="5969"/>
            </a:xfrm>
            <a:custGeom>
              <a:avLst/>
              <a:gdLst/>
              <a:ahLst/>
              <a:cxnLst/>
              <a:rect l="l" t="t" r="r" b="b"/>
              <a:pathLst>
                <a:path w="154" h="125" extrusionOk="0">
                  <a:moveTo>
                    <a:pt x="19" y="0"/>
                  </a:moveTo>
                  <a:cubicBezTo>
                    <a:pt x="12" y="53"/>
                    <a:pt x="0" y="109"/>
                    <a:pt x="75" y="124"/>
                  </a:cubicBezTo>
                  <a:cubicBezTo>
                    <a:pt x="83" y="105"/>
                    <a:pt x="98" y="98"/>
                    <a:pt x="112" y="98"/>
                  </a:cubicBezTo>
                  <a:cubicBezTo>
                    <a:pt x="127" y="98"/>
                    <a:pt x="138" y="102"/>
                    <a:pt x="153" y="102"/>
                  </a:cubicBezTo>
                  <a:cubicBezTo>
                    <a:pt x="150" y="60"/>
                    <a:pt x="93" y="76"/>
                    <a:pt x="86" y="38"/>
                  </a:cubicBezTo>
                  <a:cubicBezTo>
                    <a:pt x="83" y="5"/>
                    <a:pt x="6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9" name="Google Shape;48859;p44"/>
            <p:cNvSpPr/>
            <p:nvPr/>
          </p:nvSpPr>
          <p:spPr>
            <a:xfrm>
              <a:off x="-5533600" y="-1822284"/>
              <a:ext cx="3772" cy="2006"/>
            </a:xfrm>
            <a:custGeom>
              <a:avLst/>
              <a:gdLst/>
              <a:ahLst/>
              <a:cxnLst/>
              <a:rect l="l" t="t" r="r" b="b"/>
              <a:pathLst>
                <a:path w="79" h="42" extrusionOk="0">
                  <a:moveTo>
                    <a:pt x="37" y="0"/>
                  </a:moveTo>
                  <a:cubicBezTo>
                    <a:pt x="23" y="0"/>
                    <a:pt x="8" y="7"/>
                    <a:pt x="0" y="26"/>
                  </a:cubicBezTo>
                  <a:cubicBezTo>
                    <a:pt x="15" y="33"/>
                    <a:pt x="30" y="41"/>
                    <a:pt x="41" y="41"/>
                  </a:cubicBezTo>
                  <a:cubicBezTo>
                    <a:pt x="56" y="41"/>
                    <a:pt x="71" y="33"/>
                    <a:pt x="78" y="4"/>
                  </a:cubicBezTo>
                  <a:cubicBezTo>
                    <a:pt x="63" y="4"/>
                    <a:pt x="52" y="0"/>
                    <a:pt x="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0" name="Google Shape;48860;p44"/>
            <p:cNvSpPr/>
            <p:nvPr/>
          </p:nvSpPr>
          <p:spPr>
            <a:xfrm>
              <a:off x="-5302824" y="-1667717"/>
              <a:ext cx="5061" cy="3247"/>
            </a:xfrm>
            <a:custGeom>
              <a:avLst/>
              <a:gdLst/>
              <a:ahLst/>
              <a:cxnLst/>
              <a:rect l="l" t="t" r="r" b="b"/>
              <a:pathLst>
                <a:path w="106" h="68" extrusionOk="0">
                  <a:moveTo>
                    <a:pt x="16" y="0"/>
                  </a:moveTo>
                  <a:lnTo>
                    <a:pt x="16" y="23"/>
                  </a:lnTo>
                  <a:cubicBezTo>
                    <a:pt x="19" y="38"/>
                    <a:pt x="0" y="67"/>
                    <a:pt x="23" y="67"/>
                  </a:cubicBezTo>
                  <a:lnTo>
                    <a:pt x="71" y="67"/>
                  </a:lnTo>
                  <a:cubicBezTo>
                    <a:pt x="90" y="67"/>
                    <a:pt x="105" y="60"/>
                    <a:pt x="97" y="26"/>
                  </a:cubicBezTo>
                  <a:lnTo>
                    <a:pt x="97" y="23"/>
                  </a:lnTo>
                  <a:cubicBezTo>
                    <a:pt x="75" y="0"/>
                    <a:pt x="42" y="19"/>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1" name="Google Shape;48861;p44"/>
            <p:cNvSpPr/>
            <p:nvPr/>
          </p:nvSpPr>
          <p:spPr>
            <a:xfrm>
              <a:off x="-5174472" y="-1756818"/>
              <a:ext cx="8261" cy="6160"/>
            </a:xfrm>
            <a:custGeom>
              <a:avLst/>
              <a:gdLst/>
              <a:ahLst/>
              <a:cxnLst/>
              <a:rect l="l" t="t" r="r" b="b"/>
              <a:pathLst>
                <a:path w="173" h="129" extrusionOk="0">
                  <a:moveTo>
                    <a:pt x="83" y="1"/>
                  </a:moveTo>
                  <a:cubicBezTo>
                    <a:pt x="71" y="1"/>
                    <a:pt x="56" y="8"/>
                    <a:pt x="41" y="20"/>
                  </a:cubicBezTo>
                  <a:cubicBezTo>
                    <a:pt x="33" y="27"/>
                    <a:pt x="19" y="31"/>
                    <a:pt x="7" y="34"/>
                  </a:cubicBezTo>
                  <a:cubicBezTo>
                    <a:pt x="0" y="75"/>
                    <a:pt x="23" y="101"/>
                    <a:pt x="52" y="117"/>
                  </a:cubicBezTo>
                  <a:cubicBezTo>
                    <a:pt x="67" y="124"/>
                    <a:pt x="78" y="128"/>
                    <a:pt x="93" y="128"/>
                  </a:cubicBezTo>
                  <a:cubicBezTo>
                    <a:pt x="112" y="128"/>
                    <a:pt x="131" y="124"/>
                    <a:pt x="142" y="113"/>
                  </a:cubicBezTo>
                  <a:cubicBezTo>
                    <a:pt x="172" y="91"/>
                    <a:pt x="138" y="65"/>
                    <a:pt x="128" y="46"/>
                  </a:cubicBezTo>
                  <a:cubicBezTo>
                    <a:pt x="116" y="16"/>
                    <a:pt x="101" y="1"/>
                    <a:pt x="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2" name="Google Shape;48862;p44"/>
            <p:cNvSpPr/>
            <p:nvPr/>
          </p:nvSpPr>
          <p:spPr>
            <a:xfrm>
              <a:off x="-5148258" y="-1641884"/>
              <a:ext cx="4536" cy="5443"/>
            </a:xfrm>
            <a:custGeom>
              <a:avLst/>
              <a:gdLst/>
              <a:ahLst/>
              <a:cxnLst/>
              <a:rect l="l" t="t" r="r" b="b"/>
              <a:pathLst>
                <a:path w="95" h="114" extrusionOk="0">
                  <a:moveTo>
                    <a:pt x="53" y="1"/>
                  </a:moveTo>
                  <a:cubicBezTo>
                    <a:pt x="0" y="42"/>
                    <a:pt x="5" y="61"/>
                    <a:pt x="60" y="113"/>
                  </a:cubicBezTo>
                  <a:cubicBezTo>
                    <a:pt x="64" y="76"/>
                    <a:pt x="94" y="35"/>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3" name="Google Shape;48863;p44"/>
            <p:cNvSpPr/>
            <p:nvPr/>
          </p:nvSpPr>
          <p:spPr>
            <a:xfrm>
              <a:off x="-5151839" y="-1641454"/>
              <a:ext cx="3104" cy="3581"/>
            </a:xfrm>
            <a:custGeom>
              <a:avLst/>
              <a:gdLst/>
              <a:ahLst/>
              <a:cxnLst/>
              <a:rect l="l" t="t" r="r" b="b"/>
              <a:pathLst>
                <a:path w="65" h="75" extrusionOk="0">
                  <a:moveTo>
                    <a:pt x="49" y="0"/>
                  </a:moveTo>
                  <a:cubicBezTo>
                    <a:pt x="30" y="14"/>
                    <a:pt x="1" y="18"/>
                    <a:pt x="4" y="48"/>
                  </a:cubicBezTo>
                  <a:cubicBezTo>
                    <a:pt x="4" y="59"/>
                    <a:pt x="8" y="75"/>
                    <a:pt x="16" y="75"/>
                  </a:cubicBezTo>
                  <a:lnTo>
                    <a:pt x="20" y="71"/>
                  </a:lnTo>
                  <a:cubicBezTo>
                    <a:pt x="42" y="56"/>
                    <a:pt x="64" y="33"/>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4" name="Google Shape;48864;p44"/>
            <p:cNvSpPr/>
            <p:nvPr/>
          </p:nvSpPr>
          <p:spPr>
            <a:xfrm>
              <a:off x="-5631297" y="-1867646"/>
              <a:ext cx="5253" cy="4536"/>
            </a:xfrm>
            <a:custGeom>
              <a:avLst/>
              <a:gdLst/>
              <a:ahLst/>
              <a:cxnLst/>
              <a:rect l="l" t="t" r="r" b="b"/>
              <a:pathLst>
                <a:path w="110" h="95" extrusionOk="0">
                  <a:moveTo>
                    <a:pt x="35" y="0"/>
                  </a:moveTo>
                  <a:cubicBezTo>
                    <a:pt x="31" y="0"/>
                    <a:pt x="23" y="5"/>
                    <a:pt x="20" y="5"/>
                  </a:cubicBezTo>
                  <a:cubicBezTo>
                    <a:pt x="16" y="5"/>
                    <a:pt x="13" y="5"/>
                    <a:pt x="13" y="0"/>
                  </a:cubicBezTo>
                  <a:lnTo>
                    <a:pt x="13" y="0"/>
                  </a:lnTo>
                  <a:cubicBezTo>
                    <a:pt x="1" y="41"/>
                    <a:pt x="50" y="57"/>
                    <a:pt x="50" y="94"/>
                  </a:cubicBezTo>
                  <a:cubicBezTo>
                    <a:pt x="109" y="83"/>
                    <a:pt x="57" y="41"/>
                    <a:pt x="68" y="15"/>
                  </a:cubicBezTo>
                  <a:cubicBezTo>
                    <a:pt x="68" y="5"/>
                    <a:pt x="65" y="0"/>
                    <a:pt x="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5" name="Google Shape;48865;p44"/>
            <p:cNvSpPr/>
            <p:nvPr/>
          </p:nvSpPr>
          <p:spPr>
            <a:xfrm>
              <a:off x="-5319776" y="-1866023"/>
              <a:ext cx="2006" cy="3963"/>
            </a:xfrm>
            <a:custGeom>
              <a:avLst/>
              <a:gdLst/>
              <a:ahLst/>
              <a:cxnLst/>
              <a:rect l="l" t="t" r="r" b="b"/>
              <a:pathLst>
                <a:path w="42" h="83" extrusionOk="0">
                  <a:moveTo>
                    <a:pt x="0" y="0"/>
                  </a:moveTo>
                  <a:cubicBezTo>
                    <a:pt x="0" y="33"/>
                    <a:pt x="15" y="60"/>
                    <a:pt x="41" y="83"/>
                  </a:cubicBezTo>
                  <a:lnTo>
                    <a:pt x="41" y="78"/>
                  </a:lnTo>
                  <a:cubicBezTo>
                    <a:pt x="38" y="45"/>
                    <a:pt x="26" y="19"/>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6" name="Google Shape;48866;p44"/>
            <p:cNvSpPr/>
            <p:nvPr/>
          </p:nvSpPr>
          <p:spPr>
            <a:xfrm>
              <a:off x="-5258560" y="-2008843"/>
              <a:ext cx="9884" cy="10935"/>
            </a:xfrm>
            <a:custGeom>
              <a:avLst/>
              <a:gdLst/>
              <a:ahLst/>
              <a:cxnLst/>
              <a:rect l="l" t="t" r="r" b="b"/>
              <a:pathLst>
                <a:path w="207" h="229" extrusionOk="0">
                  <a:moveTo>
                    <a:pt x="150" y="1"/>
                  </a:moveTo>
                  <a:cubicBezTo>
                    <a:pt x="143" y="1"/>
                    <a:pt x="135" y="8"/>
                    <a:pt x="127" y="12"/>
                  </a:cubicBezTo>
                  <a:cubicBezTo>
                    <a:pt x="120" y="19"/>
                    <a:pt x="112" y="27"/>
                    <a:pt x="105" y="27"/>
                  </a:cubicBezTo>
                  <a:lnTo>
                    <a:pt x="101" y="27"/>
                  </a:lnTo>
                  <a:cubicBezTo>
                    <a:pt x="94" y="38"/>
                    <a:pt x="86" y="53"/>
                    <a:pt x="75" y="64"/>
                  </a:cubicBezTo>
                  <a:cubicBezTo>
                    <a:pt x="72" y="68"/>
                    <a:pt x="67" y="68"/>
                    <a:pt x="64" y="68"/>
                  </a:cubicBezTo>
                  <a:cubicBezTo>
                    <a:pt x="60" y="68"/>
                    <a:pt x="53" y="64"/>
                    <a:pt x="49" y="57"/>
                  </a:cubicBezTo>
                  <a:cubicBezTo>
                    <a:pt x="41" y="41"/>
                    <a:pt x="41" y="34"/>
                    <a:pt x="34" y="34"/>
                  </a:cubicBezTo>
                  <a:cubicBezTo>
                    <a:pt x="31" y="34"/>
                    <a:pt x="23" y="38"/>
                    <a:pt x="8" y="49"/>
                  </a:cubicBezTo>
                  <a:cubicBezTo>
                    <a:pt x="31" y="60"/>
                    <a:pt x="23" y="75"/>
                    <a:pt x="19" y="94"/>
                  </a:cubicBezTo>
                  <a:cubicBezTo>
                    <a:pt x="0" y="146"/>
                    <a:pt x="34" y="210"/>
                    <a:pt x="86" y="217"/>
                  </a:cubicBezTo>
                  <a:cubicBezTo>
                    <a:pt x="101" y="206"/>
                    <a:pt x="117" y="195"/>
                    <a:pt x="131" y="195"/>
                  </a:cubicBezTo>
                  <a:cubicBezTo>
                    <a:pt x="146" y="195"/>
                    <a:pt x="157" y="206"/>
                    <a:pt x="165" y="229"/>
                  </a:cubicBezTo>
                  <a:cubicBezTo>
                    <a:pt x="198" y="153"/>
                    <a:pt x="206" y="79"/>
                    <a:pt x="165" y="5"/>
                  </a:cubicBezTo>
                  <a:cubicBezTo>
                    <a:pt x="157" y="1"/>
                    <a:pt x="15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7" name="Google Shape;48867;p44"/>
            <p:cNvSpPr/>
            <p:nvPr/>
          </p:nvSpPr>
          <p:spPr>
            <a:xfrm>
              <a:off x="-5254454" y="-1999579"/>
              <a:ext cx="3820" cy="3438"/>
            </a:xfrm>
            <a:custGeom>
              <a:avLst/>
              <a:gdLst/>
              <a:ahLst/>
              <a:cxnLst/>
              <a:rect l="l" t="t" r="r" b="b"/>
              <a:pathLst>
                <a:path w="80" h="72" extrusionOk="0">
                  <a:moveTo>
                    <a:pt x="45" y="1"/>
                  </a:moveTo>
                  <a:cubicBezTo>
                    <a:pt x="31" y="1"/>
                    <a:pt x="15" y="12"/>
                    <a:pt x="0" y="23"/>
                  </a:cubicBezTo>
                  <a:lnTo>
                    <a:pt x="0" y="54"/>
                  </a:lnTo>
                  <a:lnTo>
                    <a:pt x="0" y="57"/>
                  </a:lnTo>
                  <a:cubicBezTo>
                    <a:pt x="8" y="61"/>
                    <a:pt x="12" y="64"/>
                    <a:pt x="19" y="72"/>
                  </a:cubicBezTo>
                  <a:cubicBezTo>
                    <a:pt x="23" y="72"/>
                    <a:pt x="31" y="68"/>
                    <a:pt x="34" y="68"/>
                  </a:cubicBezTo>
                  <a:cubicBezTo>
                    <a:pt x="41" y="49"/>
                    <a:pt x="71" y="57"/>
                    <a:pt x="79" y="35"/>
                  </a:cubicBezTo>
                  <a:cubicBezTo>
                    <a:pt x="71" y="12"/>
                    <a:pt x="60"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8" name="Google Shape;48868;p44"/>
            <p:cNvSpPr/>
            <p:nvPr/>
          </p:nvSpPr>
          <p:spPr>
            <a:xfrm>
              <a:off x="-5597681" y="-2137338"/>
              <a:ext cx="3438" cy="2531"/>
            </a:xfrm>
            <a:custGeom>
              <a:avLst/>
              <a:gdLst/>
              <a:ahLst/>
              <a:cxnLst/>
              <a:rect l="l" t="t" r="r" b="b"/>
              <a:pathLst>
                <a:path w="72" h="53" extrusionOk="0">
                  <a:moveTo>
                    <a:pt x="68" y="0"/>
                  </a:moveTo>
                  <a:lnTo>
                    <a:pt x="68" y="0"/>
                  </a:lnTo>
                  <a:cubicBezTo>
                    <a:pt x="52" y="4"/>
                    <a:pt x="33" y="0"/>
                    <a:pt x="23" y="15"/>
                  </a:cubicBezTo>
                  <a:cubicBezTo>
                    <a:pt x="0" y="37"/>
                    <a:pt x="11" y="49"/>
                    <a:pt x="42" y="53"/>
                  </a:cubicBezTo>
                  <a:cubicBezTo>
                    <a:pt x="59" y="41"/>
                    <a:pt x="71" y="27"/>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9" name="Google Shape;48869;p44"/>
            <p:cNvSpPr/>
            <p:nvPr/>
          </p:nvSpPr>
          <p:spPr>
            <a:xfrm>
              <a:off x="-5600737" y="-2138627"/>
              <a:ext cx="2722" cy="3104"/>
            </a:xfrm>
            <a:custGeom>
              <a:avLst/>
              <a:gdLst/>
              <a:ahLst/>
              <a:cxnLst/>
              <a:rect l="l" t="t" r="r" b="b"/>
              <a:pathLst>
                <a:path w="57" h="65" extrusionOk="0">
                  <a:moveTo>
                    <a:pt x="8" y="1"/>
                  </a:moveTo>
                  <a:cubicBezTo>
                    <a:pt x="4" y="5"/>
                    <a:pt x="4" y="16"/>
                    <a:pt x="4" y="23"/>
                  </a:cubicBezTo>
                  <a:cubicBezTo>
                    <a:pt x="8" y="38"/>
                    <a:pt x="1" y="61"/>
                    <a:pt x="23" y="64"/>
                  </a:cubicBezTo>
                  <a:cubicBezTo>
                    <a:pt x="34" y="64"/>
                    <a:pt x="56" y="54"/>
                    <a:pt x="38" y="35"/>
                  </a:cubicBezTo>
                  <a:cubicBezTo>
                    <a:pt x="27" y="31"/>
                    <a:pt x="19" y="23"/>
                    <a:pt x="19" y="12"/>
                  </a:cubicBezTo>
                  <a:cubicBezTo>
                    <a:pt x="16" y="9"/>
                    <a:pt x="16" y="1"/>
                    <a:pt x="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0" name="Google Shape;48870;p44"/>
            <p:cNvSpPr/>
            <p:nvPr/>
          </p:nvSpPr>
          <p:spPr>
            <a:xfrm>
              <a:off x="-5455433" y="-1838519"/>
              <a:ext cx="7544" cy="6637"/>
            </a:xfrm>
            <a:custGeom>
              <a:avLst/>
              <a:gdLst/>
              <a:ahLst/>
              <a:cxnLst/>
              <a:rect l="l" t="t" r="r" b="b"/>
              <a:pathLst>
                <a:path w="158" h="139" extrusionOk="0">
                  <a:moveTo>
                    <a:pt x="60" y="0"/>
                  </a:moveTo>
                  <a:cubicBezTo>
                    <a:pt x="46" y="0"/>
                    <a:pt x="30" y="4"/>
                    <a:pt x="19" y="23"/>
                  </a:cubicBezTo>
                  <a:cubicBezTo>
                    <a:pt x="1" y="59"/>
                    <a:pt x="15" y="90"/>
                    <a:pt x="34" y="116"/>
                  </a:cubicBezTo>
                  <a:cubicBezTo>
                    <a:pt x="46" y="135"/>
                    <a:pt x="60" y="138"/>
                    <a:pt x="75" y="138"/>
                  </a:cubicBezTo>
                  <a:lnTo>
                    <a:pt x="98" y="138"/>
                  </a:lnTo>
                  <a:cubicBezTo>
                    <a:pt x="98" y="104"/>
                    <a:pt x="158" y="108"/>
                    <a:pt x="142" y="67"/>
                  </a:cubicBezTo>
                  <a:cubicBezTo>
                    <a:pt x="131" y="33"/>
                    <a:pt x="113" y="4"/>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1" name="Google Shape;48871;p44"/>
            <p:cNvSpPr/>
            <p:nvPr/>
          </p:nvSpPr>
          <p:spPr>
            <a:xfrm>
              <a:off x="-5113257" y="-1904079"/>
              <a:ext cx="7688" cy="6494"/>
            </a:xfrm>
            <a:custGeom>
              <a:avLst/>
              <a:gdLst/>
              <a:ahLst/>
              <a:cxnLst/>
              <a:rect l="l" t="t" r="r" b="b"/>
              <a:pathLst>
                <a:path w="161" h="136" extrusionOk="0">
                  <a:moveTo>
                    <a:pt x="138" y="0"/>
                  </a:moveTo>
                  <a:cubicBezTo>
                    <a:pt x="124" y="0"/>
                    <a:pt x="109" y="5"/>
                    <a:pt x="94" y="5"/>
                  </a:cubicBezTo>
                  <a:cubicBezTo>
                    <a:pt x="67" y="35"/>
                    <a:pt x="41" y="57"/>
                    <a:pt x="4" y="72"/>
                  </a:cubicBezTo>
                  <a:cubicBezTo>
                    <a:pt x="0" y="98"/>
                    <a:pt x="12" y="117"/>
                    <a:pt x="23" y="135"/>
                  </a:cubicBezTo>
                  <a:cubicBezTo>
                    <a:pt x="41" y="128"/>
                    <a:pt x="64" y="109"/>
                    <a:pt x="83" y="109"/>
                  </a:cubicBezTo>
                  <a:lnTo>
                    <a:pt x="94" y="109"/>
                  </a:lnTo>
                  <a:cubicBezTo>
                    <a:pt x="131" y="109"/>
                    <a:pt x="142" y="83"/>
                    <a:pt x="157" y="53"/>
                  </a:cubicBezTo>
                  <a:cubicBezTo>
                    <a:pt x="157" y="50"/>
                    <a:pt x="157" y="50"/>
                    <a:pt x="161" y="45"/>
                  </a:cubicBezTo>
                  <a:cubicBezTo>
                    <a:pt x="161" y="27"/>
                    <a:pt x="150" y="16"/>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2" name="Google Shape;48872;p44"/>
            <p:cNvSpPr/>
            <p:nvPr/>
          </p:nvSpPr>
          <p:spPr>
            <a:xfrm>
              <a:off x="-5113448" y="-1904939"/>
              <a:ext cx="4679" cy="4345"/>
            </a:xfrm>
            <a:custGeom>
              <a:avLst/>
              <a:gdLst/>
              <a:ahLst/>
              <a:cxnLst/>
              <a:rect l="l" t="t" r="r" b="b"/>
              <a:pathLst>
                <a:path w="98" h="91" extrusionOk="0">
                  <a:moveTo>
                    <a:pt x="4" y="1"/>
                  </a:moveTo>
                  <a:lnTo>
                    <a:pt x="4" y="1"/>
                  </a:lnTo>
                  <a:cubicBezTo>
                    <a:pt x="34" y="34"/>
                    <a:pt x="1" y="63"/>
                    <a:pt x="8" y="90"/>
                  </a:cubicBezTo>
                  <a:cubicBezTo>
                    <a:pt x="45" y="75"/>
                    <a:pt x="71" y="53"/>
                    <a:pt x="98" y="23"/>
                  </a:cubicBezTo>
                  <a:cubicBezTo>
                    <a:pt x="83" y="8"/>
                    <a:pt x="71" y="4"/>
                    <a:pt x="53" y="4"/>
                  </a:cubicBezTo>
                  <a:lnTo>
                    <a:pt x="30" y="4"/>
                  </a:lnTo>
                  <a:cubicBezTo>
                    <a:pt x="23" y="4"/>
                    <a:pt x="11" y="4"/>
                    <a:pt x="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3" name="Google Shape;48873;p44"/>
            <p:cNvSpPr/>
            <p:nvPr/>
          </p:nvSpPr>
          <p:spPr>
            <a:xfrm>
              <a:off x="-5596630" y="-1948678"/>
              <a:ext cx="10362" cy="8595"/>
            </a:xfrm>
            <a:custGeom>
              <a:avLst/>
              <a:gdLst/>
              <a:ahLst/>
              <a:cxnLst/>
              <a:rect l="l" t="t" r="r" b="b"/>
              <a:pathLst>
                <a:path w="217" h="180" extrusionOk="0">
                  <a:moveTo>
                    <a:pt x="94" y="1"/>
                  </a:moveTo>
                  <a:cubicBezTo>
                    <a:pt x="90" y="1"/>
                    <a:pt x="87" y="1"/>
                    <a:pt x="79" y="8"/>
                  </a:cubicBezTo>
                  <a:cubicBezTo>
                    <a:pt x="60" y="30"/>
                    <a:pt x="46" y="53"/>
                    <a:pt x="20" y="64"/>
                  </a:cubicBezTo>
                  <a:lnTo>
                    <a:pt x="20" y="68"/>
                  </a:lnTo>
                  <a:cubicBezTo>
                    <a:pt x="1" y="161"/>
                    <a:pt x="4" y="165"/>
                    <a:pt x="75" y="172"/>
                  </a:cubicBezTo>
                  <a:cubicBezTo>
                    <a:pt x="72" y="161"/>
                    <a:pt x="46" y="158"/>
                    <a:pt x="53" y="146"/>
                  </a:cubicBezTo>
                  <a:cubicBezTo>
                    <a:pt x="72" y="127"/>
                    <a:pt x="94" y="123"/>
                    <a:pt x="120" y="123"/>
                  </a:cubicBezTo>
                  <a:lnTo>
                    <a:pt x="146" y="123"/>
                  </a:lnTo>
                  <a:cubicBezTo>
                    <a:pt x="180" y="123"/>
                    <a:pt x="165" y="161"/>
                    <a:pt x="172" y="180"/>
                  </a:cubicBezTo>
                  <a:cubicBezTo>
                    <a:pt x="210" y="139"/>
                    <a:pt x="217" y="97"/>
                    <a:pt x="177" y="53"/>
                  </a:cubicBezTo>
                  <a:lnTo>
                    <a:pt x="161" y="53"/>
                  </a:lnTo>
                  <a:cubicBezTo>
                    <a:pt x="161" y="64"/>
                    <a:pt x="161" y="79"/>
                    <a:pt x="150" y="79"/>
                  </a:cubicBezTo>
                  <a:cubicBezTo>
                    <a:pt x="146" y="79"/>
                    <a:pt x="142" y="79"/>
                    <a:pt x="139" y="75"/>
                  </a:cubicBezTo>
                  <a:cubicBezTo>
                    <a:pt x="120" y="64"/>
                    <a:pt x="90" y="68"/>
                    <a:pt x="90" y="37"/>
                  </a:cubicBezTo>
                  <a:cubicBezTo>
                    <a:pt x="90" y="30"/>
                    <a:pt x="105" y="27"/>
                    <a:pt x="113" y="27"/>
                  </a:cubicBezTo>
                  <a:cubicBezTo>
                    <a:pt x="109" y="11"/>
                    <a:pt x="105"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4" name="Google Shape;48874;p44"/>
            <p:cNvSpPr/>
            <p:nvPr/>
          </p:nvSpPr>
          <p:spPr>
            <a:xfrm>
              <a:off x="-5594481" y="-1942805"/>
              <a:ext cx="6494" cy="2913"/>
            </a:xfrm>
            <a:custGeom>
              <a:avLst/>
              <a:gdLst/>
              <a:ahLst/>
              <a:cxnLst/>
              <a:rect l="l" t="t" r="r" b="b"/>
              <a:pathLst>
                <a:path w="136" h="61" extrusionOk="0">
                  <a:moveTo>
                    <a:pt x="75" y="0"/>
                  </a:moveTo>
                  <a:cubicBezTo>
                    <a:pt x="49" y="0"/>
                    <a:pt x="27" y="4"/>
                    <a:pt x="8" y="23"/>
                  </a:cubicBezTo>
                  <a:cubicBezTo>
                    <a:pt x="1" y="35"/>
                    <a:pt x="27" y="38"/>
                    <a:pt x="30" y="49"/>
                  </a:cubicBezTo>
                  <a:cubicBezTo>
                    <a:pt x="49" y="61"/>
                    <a:pt x="64" y="61"/>
                    <a:pt x="82" y="61"/>
                  </a:cubicBezTo>
                  <a:cubicBezTo>
                    <a:pt x="97" y="61"/>
                    <a:pt x="113" y="61"/>
                    <a:pt x="127" y="57"/>
                  </a:cubicBezTo>
                  <a:cubicBezTo>
                    <a:pt x="120" y="38"/>
                    <a:pt x="135" y="0"/>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5" name="Google Shape;48875;p44"/>
            <p:cNvSpPr/>
            <p:nvPr/>
          </p:nvSpPr>
          <p:spPr>
            <a:xfrm>
              <a:off x="-5308363" y="-1717186"/>
              <a:ext cx="3247" cy="2913"/>
            </a:xfrm>
            <a:custGeom>
              <a:avLst/>
              <a:gdLst/>
              <a:ahLst/>
              <a:cxnLst/>
              <a:rect l="l" t="t" r="r" b="b"/>
              <a:pathLst>
                <a:path w="68" h="61" extrusionOk="0">
                  <a:moveTo>
                    <a:pt x="42" y="1"/>
                  </a:moveTo>
                  <a:cubicBezTo>
                    <a:pt x="23" y="8"/>
                    <a:pt x="1" y="12"/>
                    <a:pt x="1" y="34"/>
                  </a:cubicBezTo>
                  <a:cubicBezTo>
                    <a:pt x="1" y="56"/>
                    <a:pt x="27" y="61"/>
                    <a:pt x="42" y="61"/>
                  </a:cubicBezTo>
                  <a:lnTo>
                    <a:pt x="45" y="61"/>
                  </a:lnTo>
                  <a:cubicBezTo>
                    <a:pt x="64" y="61"/>
                    <a:pt x="68" y="46"/>
                    <a:pt x="68" y="30"/>
                  </a:cubicBezTo>
                  <a:cubicBezTo>
                    <a:pt x="68" y="16"/>
                    <a:pt x="61" y="1"/>
                    <a:pt x="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6" name="Google Shape;48876;p44"/>
            <p:cNvSpPr/>
            <p:nvPr/>
          </p:nvSpPr>
          <p:spPr>
            <a:xfrm>
              <a:off x="-5320492" y="-1858717"/>
              <a:ext cx="2531" cy="2197"/>
            </a:xfrm>
            <a:custGeom>
              <a:avLst/>
              <a:gdLst/>
              <a:ahLst/>
              <a:cxnLst/>
              <a:rect l="l" t="t" r="r" b="b"/>
              <a:pathLst>
                <a:path w="53" h="46" extrusionOk="0">
                  <a:moveTo>
                    <a:pt x="23" y="1"/>
                  </a:moveTo>
                  <a:cubicBezTo>
                    <a:pt x="4" y="1"/>
                    <a:pt x="1" y="15"/>
                    <a:pt x="1" y="30"/>
                  </a:cubicBezTo>
                  <a:cubicBezTo>
                    <a:pt x="11" y="37"/>
                    <a:pt x="23" y="45"/>
                    <a:pt x="37" y="45"/>
                  </a:cubicBezTo>
                  <a:cubicBezTo>
                    <a:pt x="41" y="45"/>
                    <a:pt x="46" y="45"/>
                    <a:pt x="49" y="42"/>
                  </a:cubicBezTo>
                  <a:cubicBezTo>
                    <a:pt x="46" y="27"/>
                    <a:pt x="53" y="4"/>
                    <a:pt x="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7" name="Google Shape;48877;p44"/>
            <p:cNvSpPr/>
            <p:nvPr/>
          </p:nvSpPr>
          <p:spPr>
            <a:xfrm>
              <a:off x="-5041536" y="-1700617"/>
              <a:ext cx="6494" cy="6303"/>
            </a:xfrm>
            <a:custGeom>
              <a:avLst/>
              <a:gdLst/>
              <a:ahLst/>
              <a:cxnLst/>
              <a:rect l="l" t="t" r="r" b="b"/>
              <a:pathLst>
                <a:path w="136" h="132" extrusionOk="0">
                  <a:moveTo>
                    <a:pt x="94" y="1"/>
                  </a:moveTo>
                  <a:cubicBezTo>
                    <a:pt x="80" y="50"/>
                    <a:pt x="53" y="76"/>
                    <a:pt x="8" y="76"/>
                  </a:cubicBezTo>
                  <a:cubicBezTo>
                    <a:pt x="1" y="125"/>
                    <a:pt x="39" y="125"/>
                    <a:pt x="65" y="132"/>
                  </a:cubicBezTo>
                  <a:lnTo>
                    <a:pt x="80" y="132"/>
                  </a:lnTo>
                  <a:cubicBezTo>
                    <a:pt x="109" y="132"/>
                    <a:pt x="120" y="110"/>
                    <a:pt x="135" y="84"/>
                  </a:cubicBezTo>
                  <a:cubicBezTo>
                    <a:pt x="106" y="68"/>
                    <a:pt x="106" y="39"/>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8" name="Google Shape;48878;p44"/>
            <p:cNvSpPr/>
            <p:nvPr/>
          </p:nvSpPr>
          <p:spPr>
            <a:xfrm>
              <a:off x="-5541813" y="-1889420"/>
              <a:ext cx="2340" cy="2913"/>
            </a:xfrm>
            <a:custGeom>
              <a:avLst/>
              <a:gdLst/>
              <a:ahLst/>
              <a:cxnLst/>
              <a:rect l="l" t="t" r="r" b="b"/>
              <a:pathLst>
                <a:path w="49" h="61" extrusionOk="0">
                  <a:moveTo>
                    <a:pt x="30" y="0"/>
                  </a:moveTo>
                  <a:cubicBezTo>
                    <a:pt x="0" y="4"/>
                    <a:pt x="0" y="26"/>
                    <a:pt x="0" y="52"/>
                  </a:cubicBezTo>
                  <a:lnTo>
                    <a:pt x="0" y="60"/>
                  </a:lnTo>
                  <a:cubicBezTo>
                    <a:pt x="26" y="57"/>
                    <a:pt x="49" y="57"/>
                    <a:pt x="45" y="23"/>
                  </a:cubicBezTo>
                  <a:cubicBezTo>
                    <a:pt x="45" y="12"/>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9" name="Google Shape;48879;p44"/>
            <p:cNvSpPr/>
            <p:nvPr/>
          </p:nvSpPr>
          <p:spPr>
            <a:xfrm>
              <a:off x="-5275893" y="-1806431"/>
              <a:ext cx="9693" cy="9693"/>
            </a:xfrm>
            <a:custGeom>
              <a:avLst/>
              <a:gdLst/>
              <a:ahLst/>
              <a:cxnLst/>
              <a:rect l="l" t="t" r="r" b="b"/>
              <a:pathLst>
                <a:path w="203" h="203" extrusionOk="0">
                  <a:moveTo>
                    <a:pt x="102" y="1"/>
                  </a:moveTo>
                  <a:cubicBezTo>
                    <a:pt x="80" y="1"/>
                    <a:pt x="57" y="8"/>
                    <a:pt x="38" y="31"/>
                  </a:cubicBezTo>
                  <a:cubicBezTo>
                    <a:pt x="1" y="72"/>
                    <a:pt x="9" y="113"/>
                    <a:pt x="23" y="154"/>
                  </a:cubicBezTo>
                  <a:cubicBezTo>
                    <a:pt x="31" y="169"/>
                    <a:pt x="45" y="184"/>
                    <a:pt x="57" y="198"/>
                  </a:cubicBezTo>
                  <a:cubicBezTo>
                    <a:pt x="61" y="195"/>
                    <a:pt x="68" y="195"/>
                    <a:pt x="72" y="195"/>
                  </a:cubicBezTo>
                  <a:cubicBezTo>
                    <a:pt x="83" y="195"/>
                    <a:pt x="90" y="198"/>
                    <a:pt x="102" y="198"/>
                  </a:cubicBezTo>
                  <a:cubicBezTo>
                    <a:pt x="113" y="203"/>
                    <a:pt x="121" y="203"/>
                    <a:pt x="132" y="203"/>
                  </a:cubicBezTo>
                  <a:cubicBezTo>
                    <a:pt x="150" y="203"/>
                    <a:pt x="166" y="195"/>
                    <a:pt x="180" y="172"/>
                  </a:cubicBezTo>
                  <a:cubicBezTo>
                    <a:pt x="106" y="165"/>
                    <a:pt x="106" y="165"/>
                    <a:pt x="116" y="98"/>
                  </a:cubicBezTo>
                  <a:cubicBezTo>
                    <a:pt x="121" y="86"/>
                    <a:pt x="113" y="79"/>
                    <a:pt x="113" y="68"/>
                  </a:cubicBezTo>
                  <a:cubicBezTo>
                    <a:pt x="109" y="57"/>
                    <a:pt x="109" y="46"/>
                    <a:pt x="109" y="27"/>
                  </a:cubicBezTo>
                  <a:lnTo>
                    <a:pt x="109" y="27"/>
                  </a:lnTo>
                  <a:cubicBezTo>
                    <a:pt x="132" y="60"/>
                    <a:pt x="158" y="79"/>
                    <a:pt x="192" y="79"/>
                  </a:cubicBezTo>
                  <a:cubicBezTo>
                    <a:pt x="195" y="79"/>
                    <a:pt x="199" y="75"/>
                    <a:pt x="202" y="75"/>
                  </a:cubicBezTo>
                  <a:lnTo>
                    <a:pt x="202" y="27"/>
                  </a:lnTo>
                  <a:lnTo>
                    <a:pt x="199" y="27"/>
                  </a:lnTo>
                  <a:cubicBezTo>
                    <a:pt x="184" y="27"/>
                    <a:pt x="173" y="19"/>
                    <a:pt x="158" y="12"/>
                  </a:cubicBezTo>
                  <a:cubicBezTo>
                    <a:pt x="139" y="5"/>
                    <a:pt x="121"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0" name="Google Shape;48880;p44"/>
            <p:cNvSpPr/>
            <p:nvPr/>
          </p:nvSpPr>
          <p:spPr>
            <a:xfrm>
              <a:off x="-5160577" y="-1601870"/>
              <a:ext cx="3104" cy="2913"/>
            </a:xfrm>
            <a:custGeom>
              <a:avLst/>
              <a:gdLst/>
              <a:ahLst/>
              <a:cxnLst/>
              <a:rect l="l" t="t" r="r" b="b"/>
              <a:pathLst>
                <a:path w="65" h="61" extrusionOk="0">
                  <a:moveTo>
                    <a:pt x="8" y="1"/>
                  </a:moveTo>
                  <a:cubicBezTo>
                    <a:pt x="8" y="12"/>
                    <a:pt x="1" y="27"/>
                    <a:pt x="1" y="38"/>
                  </a:cubicBezTo>
                  <a:cubicBezTo>
                    <a:pt x="4" y="53"/>
                    <a:pt x="16" y="60"/>
                    <a:pt x="30" y="60"/>
                  </a:cubicBezTo>
                  <a:lnTo>
                    <a:pt x="38" y="60"/>
                  </a:lnTo>
                  <a:cubicBezTo>
                    <a:pt x="46" y="60"/>
                    <a:pt x="53" y="53"/>
                    <a:pt x="56" y="49"/>
                  </a:cubicBezTo>
                  <a:cubicBezTo>
                    <a:pt x="61" y="34"/>
                    <a:pt x="64" y="15"/>
                    <a:pt x="46" y="4"/>
                  </a:cubicBezTo>
                  <a:cubicBezTo>
                    <a:pt x="38" y="1"/>
                    <a:pt x="23" y="1"/>
                    <a:pt x="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1" name="Google Shape;48881;p44"/>
            <p:cNvSpPr/>
            <p:nvPr/>
          </p:nvSpPr>
          <p:spPr>
            <a:xfrm>
              <a:off x="-5270880" y="-1805141"/>
              <a:ext cx="5587" cy="6972"/>
            </a:xfrm>
            <a:custGeom>
              <a:avLst/>
              <a:gdLst/>
              <a:ahLst/>
              <a:cxnLst/>
              <a:rect l="l" t="t" r="r" b="b"/>
              <a:pathLst>
                <a:path w="117" h="146" extrusionOk="0">
                  <a:moveTo>
                    <a:pt x="4" y="0"/>
                  </a:moveTo>
                  <a:cubicBezTo>
                    <a:pt x="4" y="19"/>
                    <a:pt x="4" y="30"/>
                    <a:pt x="8" y="41"/>
                  </a:cubicBezTo>
                  <a:cubicBezTo>
                    <a:pt x="8" y="52"/>
                    <a:pt x="16" y="59"/>
                    <a:pt x="11" y="71"/>
                  </a:cubicBezTo>
                  <a:cubicBezTo>
                    <a:pt x="1" y="138"/>
                    <a:pt x="1" y="138"/>
                    <a:pt x="75" y="145"/>
                  </a:cubicBezTo>
                  <a:cubicBezTo>
                    <a:pt x="116" y="119"/>
                    <a:pt x="101" y="86"/>
                    <a:pt x="97" y="48"/>
                  </a:cubicBezTo>
                  <a:lnTo>
                    <a:pt x="97" y="48"/>
                  </a:lnTo>
                  <a:cubicBezTo>
                    <a:pt x="94" y="48"/>
                    <a:pt x="90" y="52"/>
                    <a:pt x="87" y="52"/>
                  </a:cubicBezTo>
                  <a:cubicBezTo>
                    <a:pt x="53" y="52"/>
                    <a:pt x="27" y="33"/>
                    <a:pt x="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2" name="Google Shape;48882;p44"/>
            <p:cNvSpPr/>
            <p:nvPr/>
          </p:nvSpPr>
          <p:spPr>
            <a:xfrm>
              <a:off x="-5099505" y="-1689491"/>
              <a:ext cx="2674" cy="2197"/>
            </a:xfrm>
            <a:custGeom>
              <a:avLst/>
              <a:gdLst/>
              <a:ahLst/>
              <a:cxnLst/>
              <a:rect l="l" t="t" r="r" b="b"/>
              <a:pathLst>
                <a:path w="56" h="46" extrusionOk="0">
                  <a:moveTo>
                    <a:pt x="26" y="0"/>
                  </a:moveTo>
                  <a:cubicBezTo>
                    <a:pt x="11" y="4"/>
                    <a:pt x="4" y="11"/>
                    <a:pt x="0" y="26"/>
                  </a:cubicBezTo>
                  <a:cubicBezTo>
                    <a:pt x="7" y="37"/>
                    <a:pt x="15" y="45"/>
                    <a:pt x="30" y="45"/>
                  </a:cubicBezTo>
                  <a:cubicBezTo>
                    <a:pt x="49" y="45"/>
                    <a:pt x="56" y="37"/>
                    <a:pt x="56" y="23"/>
                  </a:cubicBezTo>
                  <a:cubicBezTo>
                    <a:pt x="52" y="8"/>
                    <a:pt x="45"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3" name="Google Shape;48883;p44"/>
            <p:cNvSpPr/>
            <p:nvPr/>
          </p:nvSpPr>
          <p:spPr>
            <a:xfrm>
              <a:off x="-5592333" y="-1947436"/>
              <a:ext cx="3438" cy="2531"/>
            </a:xfrm>
            <a:custGeom>
              <a:avLst/>
              <a:gdLst/>
              <a:ahLst/>
              <a:cxnLst/>
              <a:rect l="l" t="t" r="r" b="b"/>
              <a:pathLst>
                <a:path w="72" h="53" extrusionOk="0">
                  <a:moveTo>
                    <a:pt x="36" y="0"/>
                  </a:moveTo>
                  <a:cubicBezTo>
                    <a:pt x="32" y="0"/>
                    <a:pt x="27" y="1"/>
                    <a:pt x="23" y="1"/>
                  </a:cubicBezTo>
                  <a:cubicBezTo>
                    <a:pt x="15" y="1"/>
                    <a:pt x="0" y="4"/>
                    <a:pt x="0" y="11"/>
                  </a:cubicBezTo>
                  <a:cubicBezTo>
                    <a:pt x="0" y="42"/>
                    <a:pt x="30" y="38"/>
                    <a:pt x="49" y="49"/>
                  </a:cubicBezTo>
                  <a:cubicBezTo>
                    <a:pt x="52" y="53"/>
                    <a:pt x="56" y="53"/>
                    <a:pt x="60" y="53"/>
                  </a:cubicBezTo>
                  <a:cubicBezTo>
                    <a:pt x="71" y="53"/>
                    <a:pt x="71" y="38"/>
                    <a:pt x="71" y="27"/>
                  </a:cubicBezTo>
                  <a:cubicBezTo>
                    <a:pt x="68" y="3"/>
                    <a:pt x="53" y="0"/>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4" name="Google Shape;48884;p44"/>
            <p:cNvSpPr/>
            <p:nvPr/>
          </p:nvSpPr>
          <p:spPr>
            <a:xfrm>
              <a:off x="-5326747" y="-1765366"/>
              <a:ext cx="3104" cy="2913"/>
            </a:xfrm>
            <a:custGeom>
              <a:avLst/>
              <a:gdLst/>
              <a:ahLst/>
              <a:cxnLst/>
              <a:rect l="l" t="t" r="r" b="b"/>
              <a:pathLst>
                <a:path w="65" h="61" extrusionOk="0">
                  <a:moveTo>
                    <a:pt x="27" y="0"/>
                  </a:moveTo>
                  <a:cubicBezTo>
                    <a:pt x="1" y="0"/>
                    <a:pt x="15" y="38"/>
                    <a:pt x="15" y="61"/>
                  </a:cubicBezTo>
                  <a:lnTo>
                    <a:pt x="20" y="61"/>
                  </a:lnTo>
                  <a:cubicBezTo>
                    <a:pt x="53" y="61"/>
                    <a:pt x="64" y="42"/>
                    <a:pt x="56" y="8"/>
                  </a:cubicBezTo>
                  <a:cubicBezTo>
                    <a:pt x="46" y="4"/>
                    <a:pt x="34" y="0"/>
                    <a:pt x="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5" name="Google Shape;48885;p44"/>
            <p:cNvSpPr/>
            <p:nvPr/>
          </p:nvSpPr>
          <p:spPr>
            <a:xfrm>
              <a:off x="-5634114" y="-1958849"/>
              <a:ext cx="4154" cy="3963"/>
            </a:xfrm>
            <a:custGeom>
              <a:avLst/>
              <a:gdLst/>
              <a:ahLst/>
              <a:cxnLst/>
              <a:rect l="l" t="t" r="r" b="b"/>
              <a:pathLst>
                <a:path w="87" h="83" extrusionOk="0">
                  <a:moveTo>
                    <a:pt x="34" y="0"/>
                  </a:moveTo>
                  <a:cubicBezTo>
                    <a:pt x="30" y="0"/>
                    <a:pt x="23" y="4"/>
                    <a:pt x="20" y="4"/>
                  </a:cubicBezTo>
                  <a:cubicBezTo>
                    <a:pt x="20" y="31"/>
                    <a:pt x="1" y="60"/>
                    <a:pt x="27" y="83"/>
                  </a:cubicBezTo>
                  <a:cubicBezTo>
                    <a:pt x="60" y="83"/>
                    <a:pt x="87" y="75"/>
                    <a:pt x="82" y="31"/>
                  </a:cubicBezTo>
                  <a:cubicBezTo>
                    <a:pt x="68" y="19"/>
                    <a:pt x="53"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6" name="Google Shape;48886;p44"/>
            <p:cNvSpPr/>
            <p:nvPr/>
          </p:nvSpPr>
          <p:spPr>
            <a:xfrm>
              <a:off x="-5576289" y="-1997049"/>
              <a:ext cx="8261" cy="5396"/>
            </a:xfrm>
            <a:custGeom>
              <a:avLst/>
              <a:gdLst/>
              <a:ahLst/>
              <a:cxnLst/>
              <a:rect l="l" t="t" r="r" b="b"/>
              <a:pathLst>
                <a:path w="173" h="113" extrusionOk="0">
                  <a:moveTo>
                    <a:pt x="161" y="1"/>
                  </a:moveTo>
                  <a:cubicBezTo>
                    <a:pt x="139" y="23"/>
                    <a:pt x="127" y="34"/>
                    <a:pt x="113" y="34"/>
                  </a:cubicBezTo>
                  <a:cubicBezTo>
                    <a:pt x="98" y="34"/>
                    <a:pt x="82" y="23"/>
                    <a:pt x="53" y="8"/>
                  </a:cubicBezTo>
                  <a:cubicBezTo>
                    <a:pt x="34" y="19"/>
                    <a:pt x="1" y="27"/>
                    <a:pt x="38" y="56"/>
                  </a:cubicBezTo>
                  <a:cubicBezTo>
                    <a:pt x="46" y="63"/>
                    <a:pt x="42" y="79"/>
                    <a:pt x="42" y="86"/>
                  </a:cubicBezTo>
                  <a:lnTo>
                    <a:pt x="42" y="90"/>
                  </a:lnTo>
                  <a:cubicBezTo>
                    <a:pt x="56" y="108"/>
                    <a:pt x="75" y="113"/>
                    <a:pt x="94" y="113"/>
                  </a:cubicBezTo>
                  <a:lnTo>
                    <a:pt x="124" y="113"/>
                  </a:lnTo>
                  <a:cubicBezTo>
                    <a:pt x="135" y="108"/>
                    <a:pt x="143" y="108"/>
                    <a:pt x="154" y="108"/>
                  </a:cubicBezTo>
                  <a:lnTo>
                    <a:pt x="172" y="108"/>
                  </a:lnTo>
                  <a:cubicBezTo>
                    <a:pt x="169" y="75"/>
                    <a:pt x="165" y="37"/>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7" name="Google Shape;48887;p44"/>
            <p:cNvSpPr/>
            <p:nvPr/>
          </p:nvSpPr>
          <p:spPr>
            <a:xfrm>
              <a:off x="-5313902" y="-1928145"/>
              <a:ext cx="15567" cy="9120"/>
            </a:xfrm>
            <a:custGeom>
              <a:avLst/>
              <a:gdLst/>
              <a:ahLst/>
              <a:cxnLst/>
              <a:rect l="l" t="t" r="r" b="b"/>
              <a:pathLst>
                <a:path w="326" h="191" extrusionOk="0">
                  <a:moveTo>
                    <a:pt x="143" y="0"/>
                  </a:moveTo>
                  <a:cubicBezTo>
                    <a:pt x="82" y="4"/>
                    <a:pt x="91" y="60"/>
                    <a:pt x="75" y="101"/>
                  </a:cubicBezTo>
                  <a:cubicBezTo>
                    <a:pt x="82" y="97"/>
                    <a:pt x="94" y="94"/>
                    <a:pt x="105" y="90"/>
                  </a:cubicBezTo>
                  <a:cubicBezTo>
                    <a:pt x="113" y="86"/>
                    <a:pt x="117" y="83"/>
                    <a:pt x="120" y="83"/>
                  </a:cubicBezTo>
                  <a:cubicBezTo>
                    <a:pt x="139" y="83"/>
                    <a:pt x="135" y="116"/>
                    <a:pt x="150" y="123"/>
                  </a:cubicBezTo>
                  <a:cubicBezTo>
                    <a:pt x="161" y="128"/>
                    <a:pt x="169" y="135"/>
                    <a:pt x="158" y="146"/>
                  </a:cubicBezTo>
                  <a:cubicBezTo>
                    <a:pt x="150" y="154"/>
                    <a:pt x="146" y="157"/>
                    <a:pt x="139" y="157"/>
                  </a:cubicBezTo>
                  <a:cubicBezTo>
                    <a:pt x="127" y="157"/>
                    <a:pt x="120" y="146"/>
                    <a:pt x="109" y="138"/>
                  </a:cubicBezTo>
                  <a:cubicBezTo>
                    <a:pt x="98" y="128"/>
                    <a:pt x="53" y="142"/>
                    <a:pt x="75" y="101"/>
                  </a:cubicBezTo>
                  <a:cubicBezTo>
                    <a:pt x="53" y="94"/>
                    <a:pt x="53" y="52"/>
                    <a:pt x="27" y="52"/>
                  </a:cubicBezTo>
                  <a:cubicBezTo>
                    <a:pt x="23" y="52"/>
                    <a:pt x="20" y="52"/>
                    <a:pt x="12" y="56"/>
                  </a:cubicBezTo>
                  <a:cubicBezTo>
                    <a:pt x="1" y="86"/>
                    <a:pt x="53" y="101"/>
                    <a:pt x="30" y="135"/>
                  </a:cubicBezTo>
                  <a:cubicBezTo>
                    <a:pt x="60" y="173"/>
                    <a:pt x="75" y="187"/>
                    <a:pt x="98" y="187"/>
                  </a:cubicBezTo>
                  <a:cubicBezTo>
                    <a:pt x="117" y="187"/>
                    <a:pt x="139" y="180"/>
                    <a:pt x="177" y="168"/>
                  </a:cubicBezTo>
                  <a:lnTo>
                    <a:pt x="184" y="168"/>
                  </a:lnTo>
                  <a:cubicBezTo>
                    <a:pt x="191" y="168"/>
                    <a:pt x="195" y="173"/>
                    <a:pt x="203" y="176"/>
                  </a:cubicBezTo>
                  <a:cubicBezTo>
                    <a:pt x="222" y="183"/>
                    <a:pt x="236" y="190"/>
                    <a:pt x="244" y="190"/>
                  </a:cubicBezTo>
                  <a:cubicBezTo>
                    <a:pt x="258" y="190"/>
                    <a:pt x="258" y="173"/>
                    <a:pt x="270" y="131"/>
                  </a:cubicBezTo>
                  <a:lnTo>
                    <a:pt x="266" y="131"/>
                  </a:lnTo>
                  <a:cubicBezTo>
                    <a:pt x="240" y="131"/>
                    <a:pt x="217" y="128"/>
                    <a:pt x="225" y="94"/>
                  </a:cubicBezTo>
                  <a:cubicBezTo>
                    <a:pt x="229" y="83"/>
                    <a:pt x="236" y="78"/>
                    <a:pt x="240" y="78"/>
                  </a:cubicBezTo>
                  <a:cubicBezTo>
                    <a:pt x="251" y="78"/>
                    <a:pt x="262" y="86"/>
                    <a:pt x="270" y="86"/>
                  </a:cubicBezTo>
                  <a:cubicBezTo>
                    <a:pt x="277" y="90"/>
                    <a:pt x="281" y="90"/>
                    <a:pt x="284" y="90"/>
                  </a:cubicBezTo>
                  <a:cubicBezTo>
                    <a:pt x="311" y="90"/>
                    <a:pt x="315" y="64"/>
                    <a:pt x="326" y="49"/>
                  </a:cubicBezTo>
                  <a:cubicBezTo>
                    <a:pt x="318" y="38"/>
                    <a:pt x="315" y="26"/>
                    <a:pt x="307" y="19"/>
                  </a:cubicBezTo>
                  <a:lnTo>
                    <a:pt x="303" y="19"/>
                  </a:lnTo>
                  <a:cubicBezTo>
                    <a:pt x="292" y="19"/>
                    <a:pt x="281" y="26"/>
                    <a:pt x="270" y="33"/>
                  </a:cubicBezTo>
                  <a:cubicBezTo>
                    <a:pt x="258" y="45"/>
                    <a:pt x="248" y="52"/>
                    <a:pt x="236" y="52"/>
                  </a:cubicBezTo>
                  <a:cubicBezTo>
                    <a:pt x="225" y="52"/>
                    <a:pt x="213" y="45"/>
                    <a:pt x="203" y="19"/>
                  </a:cubicBezTo>
                  <a:cubicBezTo>
                    <a:pt x="199" y="16"/>
                    <a:pt x="199" y="16"/>
                    <a:pt x="195" y="16"/>
                  </a:cubicBezTo>
                  <a:cubicBezTo>
                    <a:pt x="187" y="16"/>
                    <a:pt x="180" y="23"/>
                    <a:pt x="177" y="26"/>
                  </a:cubicBezTo>
                  <a:cubicBezTo>
                    <a:pt x="165" y="33"/>
                    <a:pt x="158" y="38"/>
                    <a:pt x="154" y="38"/>
                  </a:cubicBezTo>
                  <a:cubicBezTo>
                    <a:pt x="139" y="38"/>
                    <a:pt x="154" y="4"/>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8" name="Google Shape;48888;p44"/>
            <p:cNvSpPr/>
            <p:nvPr/>
          </p:nvSpPr>
          <p:spPr>
            <a:xfrm>
              <a:off x="-5315526" y="-1929387"/>
              <a:ext cx="2579" cy="2865"/>
            </a:xfrm>
            <a:custGeom>
              <a:avLst/>
              <a:gdLst/>
              <a:ahLst/>
              <a:cxnLst/>
              <a:rect l="l" t="t" r="r" b="b"/>
              <a:pathLst>
                <a:path w="54" h="60" extrusionOk="0">
                  <a:moveTo>
                    <a:pt x="31" y="0"/>
                  </a:moveTo>
                  <a:cubicBezTo>
                    <a:pt x="16" y="15"/>
                    <a:pt x="1" y="33"/>
                    <a:pt x="12" y="59"/>
                  </a:cubicBezTo>
                  <a:cubicBezTo>
                    <a:pt x="38" y="49"/>
                    <a:pt x="54" y="37"/>
                    <a:pt x="46" y="11"/>
                  </a:cubicBezTo>
                  <a:cubicBezTo>
                    <a:pt x="46" y="4"/>
                    <a:pt x="31" y="0"/>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9" name="Google Shape;48889;p44"/>
            <p:cNvSpPr/>
            <p:nvPr/>
          </p:nvSpPr>
          <p:spPr>
            <a:xfrm>
              <a:off x="-5319776" y="-1926761"/>
              <a:ext cx="3247" cy="2388"/>
            </a:xfrm>
            <a:custGeom>
              <a:avLst/>
              <a:gdLst/>
              <a:ahLst/>
              <a:cxnLst/>
              <a:rect l="l" t="t" r="r" b="b"/>
              <a:pathLst>
                <a:path w="68" h="50" extrusionOk="0">
                  <a:moveTo>
                    <a:pt x="34" y="1"/>
                  </a:moveTo>
                  <a:cubicBezTo>
                    <a:pt x="34" y="16"/>
                    <a:pt x="0" y="20"/>
                    <a:pt x="15" y="39"/>
                  </a:cubicBezTo>
                  <a:cubicBezTo>
                    <a:pt x="22" y="46"/>
                    <a:pt x="34" y="49"/>
                    <a:pt x="41" y="49"/>
                  </a:cubicBezTo>
                  <a:cubicBezTo>
                    <a:pt x="48" y="49"/>
                    <a:pt x="60" y="46"/>
                    <a:pt x="67" y="31"/>
                  </a:cubicBezTo>
                  <a:cubicBezTo>
                    <a:pt x="67" y="13"/>
                    <a:pt x="57" y="1"/>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0" name="Google Shape;48890;p44"/>
            <p:cNvSpPr/>
            <p:nvPr/>
          </p:nvSpPr>
          <p:spPr>
            <a:xfrm>
              <a:off x="-5303541" y="-1925853"/>
              <a:ext cx="7926" cy="11126"/>
            </a:xfrm>
            <a:custGeom>
              <a:avLst/>
              <a:gdLst/>
              <a:ahLst/>
              <a:cxnLst/>
              <a:rect l="l" t="t" r="r" b="b"/>
              <a:pathLst>
                <a:path w="166" h="233" extrusionOk="0">
                  <a:moveTo>
                    <a:pt x="109" y="1"/>
                  </a:moveTo>
                  <a:cubicBezTo>
                    <a:pt x="98" y="16"/>
                    <a:pt x="94" y="42"/>
                    <a:pt x="67" y="42"/>
                  </a:cubicBezTo>
                  <a:cubicBezTo>
                    <a:pt x="64" y="42"/>
                    <a:pt x="60" y="42"/>
                    <a:pt x="53" y="38"/>
                  </a:cubicBezTo>
                  <a:cubicBezTo>
                    <a:pt x="45" y="38"/>
                    <a:pt x="34" y="30"/>
                    <a:pt x="23" y="30"/>
                  </a:cubicBezTo>
                  <a:cubicBezTo>
                    <a:pt x="19" y="30"/>
                    <a:pt x="12" y="35"/>
                    <a:pt x="8" y="46"/>
                  </a:cubicBezTo>
                  <a:cubicBezTo>
                    <a:pt x="0" y="80"/>
                    <a:pt x="23" y="83"/>
                    <a:pt x="49" y="83"/>
                  </a:cubicBezTo>
                  <a:lnTo>
                    <a:pt x="57" y="83"/>
                  </a:lnTo>
                  <a:cubicBezTo>
                    <a:pt x="86" y="83"/>
                    <a:pt x="94" y="94"/>
                    <a:pt x="79" y="120"/>
                  </a:cubicBezTo>
                  <a:cubicBezTo>
                    <a:pt x="60" y="154"/>
                    <a:pt x="45" y="195"/>
                    <a:pt x="31" y="232"/>
                  </a:cubicBezTo>
                  <a:cubicBezTo>
                    <a:pt x="64" y="214"/>
                    <a:pt x="83" y="165"/>
                    <a:pt x="124" y="165"/>
                  </a:cubicBezTo>
                  <a:cubicBezTo>
                    <a:pt x="131" y="165"/>
                    <a:pt x="143" y="165"/>
                    <a:pt x="150" y="173"/>
                  </a:cubicBezTo>
                  <a:cubicBezTo>
                    <a:pt x="150" y="161"/>
                    <a:pt x="143" y="151"/>
                    <a:pt x="146" y="142"/>
                  </a:cubicBezTo>
                  <a:cubicBezTo>
                    <a:pt x="165" y="94"/>
                    <a:pt x="150" y="42"/>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1" name="Google Shape;48891;p44"/>
            <p:cNvSpPr/>
            <p:nvPr/>
          </p:nvSpPr>
          <p:spPr>
            <a:xfrm>
              <a:off x="-5310655" y="-1918166"/>
              <a:ext cx="8213" cy="7688"/>
            </a:xfrm>
            <a:custGeom>
              <a:avLst/>
              <a:gdLst/>
              <a:ahLst/>
              <a:cxnLst/>
              <a:rect l="l" t="t" r="r" b="b"/>
              <a:pathLst>
                <a:path w="172" h="161" extrusionOk="0">
                  <a:moveTo>
                    <a:pt x="101" y="0"/>
                  </a:moveTo>
                  <a:cubicBezTo>
                    <a:pt x="86" y="19"/>
                    <a:pt x="90" y="49"/>
                    <a:pt x="64" y="49"/>
                  </a:cubicBezTo>
                  <a:cubicBezTo>
                    <a:pt x="59" y="49"/>
                    <a:pt x="56" y="49"/>
                    <a:pt x="52" y="45"/>
                  </a:cubicBezTo>
                  <a:lnTo>
                    <a:pt x="49" y="45"/>
                  </a:lnTo>
                  <a:cubicBezTo>
                    <a:pt x="19" y="45"/>
                    <a:pt x="23" y="83"/>
                    <a:pt x="11" y="98"/>
                  </a:cubicBezTo>
                  <a:cubicBezTo>
                    <a:pt x="0" y="121"/>
                    <a:pt x="26" y="124"/>
                    <a:pt x="45" y="131"/>
                  </a:cubicBezTo>
                  <a:cubicBezTo>
                    <a:pt x="56" y="135"/>
                    <a:pt x="56" y="147"/>
                    <a:pt x="59" y="157"/>
                  </a:cubicBezTo>
                  <a:cubicBezTo>
                    <a:pt x="67" y="161"/>
                    <a:pt x="75" y="161"/>
                    <a:pt x="78" y="161"/>
                  </a:cubicBezTo>
                  <a:cubicBezTo>
                    <a:pt x="116" y="161"/>
                    <a:pt x="135" y="116"/>
                    <a:pt x="168" y="112"/>
                  </a:cubicBezTo>
                  <a:cubicBezTo>
                    <a:pt x="172" y="60"/>
                    <a:pt x="123" y="38"/>
                    <a:pt x="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2" name="Google Shape;48892;p44"/>
            <p:cNvSpPr/>
            <p:nvPr/>
          </p:nvSpPr>
          <p:spPr>
            <a:xfrm>
              <a:off x="-5341550" y="-1903172"/>
              <a:ext cx="11651" cy="8070"/>
            </a:xfrm>
            <a:custGeom>
              <a:avLst/>
              <a:gdLst/>
              <a:ahLst/>
              <a:cxnLst/>
              <a:rect l="l" t="t" r="r" b="b"/>
              <a:pathLst>
                <a:path w="244" h="169" extrusionOk="0">
                  <a:moveTo>
                    <a:pt x="86" y="0"/>
                  </a:moveTo>
                  <a:cubicBezTo>
                    <a:pt x="52" y="0"/>
                    <a:pt x="26" y="16"/>
                    <a:pt x="16" y="45"/>
                  </a:cubicBezTo>
                  <a:cubicBezTo>
                    <a:pt x="0" y="83"/>
                    <a:pt x="42" y="94"/>
                    <a:pt x="68" y="109"/>
                  </a:cubicBezTo>
                  <a:cubicBezTo>
                    <a:pt x="71" y="112"/>
                    <a:pt x="75" y="112"/>
                    <a:pt x="83" y="112"/>
                  </a:cubicBezTo>
                  <a:lnTo>
                    <a:pt x="105" y="112"/>
                  </a:lnTo>
                  <a:lnTo>
                    <a:pt x="105" y="79"/>
                  </a:lnTo>
                  <a:cubicBezTo>
                    <a:pt x="109" y="60"/>
                    <a:pt x="120" y="49"/>
                    <a:pt x="142" y="49"/>
                  </a:cubicBezTo>
                  <a:cubicBezTo>
                    <a:pt x="150" y="49"/>
                    <a:pt x="161" y="53"/>
                    <a:pt x="161" y="60"/>
                  </a:cubicBezTo>
                  <a:cubicBezTo>
                    <a:pt x="161" y="79"/>
                    <a:pt x="146" y="86"/>
                    <a:pt x="131" y="94"/>
                  </a:cubicBezTo>
                  <a:cubicBezTo>
                    <a:pt x="123" y="102"/>
                    <a:pt x="116" y="105"/>
                    <a:pt x="105" y="112"/>
                  </a:cubicBezTo>
                  <a:cubicBezTo>
                    <a:pt x="116" y="150"/>
                    <a:pt x="150" y="165"/>
                    <a:pt x="180" y="169"/>
                  </a:cubicBezTo>
                  <a:lnTo>
                    <a:pt x="183" y="169"/>
                  </a:lnTo>
                  <a:cubicBezTo>
                    <a:pt x="213" y="169"/>
                    <a:pt x="221" y="135"/>
                    <a:pt x="228" y="112"/>
                  </a:cubicBezTo>
                  <a:cubicBezTo>
                    <a:pt x="243" y="76"/>
                    <a:pt x="213" y="57"/>
                    <a:pt x="190" y="42"/>
                  </a:cubicBezTo>
                  <a:cubicBezTo>
                    <a:pt x="164" y="23"/>
                    <a:pt x="131" y="8"/>
                    <a:pt x="101" y="4"/>
                  </a:cubicBezTo>
                  <a:cubicBezTo>
                    <a:pt x="97"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3" name="Google Shape;48893;p44"/>
            <p:cNvSpPr/>
            <p:nvPr/>
          </p:nvSpPr>
          <p:spPr>
            <a:xfrm>
              <a:off x="-5333002" y="-1894434"/>
              <a:ext cx="5587" cy="4536"/>
            </a:xfrm>
            <a:custGeom>
              <a:avLst/>
              <a:gdLst/>
              <a:ahLst/>
              <a:cxnLst/>
              <a:rect l="l" t="t" r="r" b="b"/>
              <a:pathLst>
                <a:path w="117" h="95" extrusionOk="0">
                  <a:moveTo>
                    <a:pt x="72" y="0"/>
                  </a:moveTo>
                  <a:cubicBezTo>
                    <a:pt x="49" y="0"/>
                    <a:pt x="27" y="19"/>
                    <a:pt x="1" y="23"/>
                  </a:cubicBezTo>
                  <a:cubicBezTo>
                    <a:pt x="20" y="57"/>
                    <a:pt x="27" y="95"/>
                    <a:pt x="61" y="95"/>
                  </a:cubicBezTo>
                  <a:cubicBezTo>
                    <a:pt x="68" y="95"/>
                    <a:pt x="75" y="90"/>
                    <a:pt x="87" y="86"/>
                  </a:cubicBezTo>
                  <a:cubicBezTo>
                    <a:pt x="113" y="76"/>
                    <a:pt x="116" y="50"/>
                    <a:pt x="106" y="27"/>
                  </a:cubicBezTo>
                  <a:cubicBezTo>
                    <a:pt x="94" y="8"/>
                    <a:pt x="83"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4" name="Google Shape;48894;p44"/>
            <p:cNvSpPr/>
            <p:nvPr/>
          </p:nvSpPr>
          <p:spPr>
            <a:xfrm>
              <a:off x="-5367096" y="-1930628"/>
              <a:ext cx="7210" cy="7306"/>
            </a:xfrm>
            <a:custGeom>
              <a:avLst/>
              <a:gdLst/>
              <a:ahLst/>
              <a:cxnLst/>
              <a:rect l="l" t="t" r="r" b="b"/>
              <a:pathLst>
                <a:path w="151" h="153" extrusionOk="0">
                  <a:moveTo>
                    <a:pt x="30" y="0"/>
                  </a:moveTo>
                  <a:lnTo>
                    <a:pt x="30" y="0"/>
                  </a:lnTo>
                  <a:cubicBezTo>
                    <a:pt x="1" y="49"/>
                    <a:pt x="19" y="104"/>
                    <a:pt x="75" y="153"/>
                  </a:cubicBezTo>
                  <a:cubicBezTo>
                    <a:pt x="87" y="116"/>
                    <a:pt x="147" y="138"/>
                    <a:pt x="150" y="90"/>
                  </a:cubicBezTo>
                  <a:cubicBezTo>
                    <a:pt x="135" y="26"/>
                    <a:pt x="64" y="37"/>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5" name="Google Shape;48895;p44"/>
            <p:cNvSpPr/>
            <p:nvPr/>
          </p:nvSpPr>
          <p:spPr>
            <a:xfrm>
              <a:off x="-5314428" y="-1896201"/>
              <a:ext cx="5539" cy="3963"/>
            </a:xfrm>
            <a:custGeom>
              <a:avLst/>
              <a:gdLst/>
              <a:ahLst/>
              <a:cxnLst/>
              <a:rect l="l" t="t" r="r" b="b"/>
              <a:pathLst>
                <a:path w="116" h="83" extrusionOk="0">
                  <a:moveTo>
                    <a:pt x="31" y="1"/>
                  </a:moveTo>
                  <a:cubicBezTo>
                    <a:pt x="19" y="1"/>
                    <a:pt x="12" y="4"/>
                    <a:pt x="4" y="11"/>
                  </a:cubicBezTo>
                  <a:cubicBezTo>
                    <a:pt x="0" y="42"/>
                    <a:pt x="38" y="27"/>
                    <a:pt x="38" y="37"/>
                  </a:cubicBezTo>
                  <a:cubicBezTo>
                    <a:pt x="34" y="75"/>
                    <a:pt x="53" y="82"/>
                    <a:pt x="76" y="82"/>
                  </a:cubicBezTo>
                  <a:lnTo>
                    <a:pt x="102" y="82"/>
                  </a:lnTo>
                  <a:cubicBezTo>
                    <a:pt x="112" y="75"/>
                    <a:pt x="116" y="71"/>
                    <a:pt x="102" y="68"/>
                  </a:cubicBezTo>
                  <a:cubicBezTo>
                    <a:pt x="83" y="56"/>
                    <a:pt x="76" y="37"/>
                    <a:pt x="67" y="19"/>
                  </a:cubicBezTo>
                  <a:cubicBezTo>
                    <a:pt x="57" y="8"/>
                    <a:pt x="41" y="1"/>
                    <a:pt x="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6" name="Google Shape;48896;p44"/>
            <p:cNvSpPr/>
            <p:nvPr/>
          </p:nvSpPr>
          <p:spPr>
            <a:xfrm>
              <a:off x="-5311228" y="-1896392"/>
              <a:ext cx="2913" cy="3438"/>
            </a:xfrm>
            <a:custGeom>
              <a:avLst/>
              <a:gdLst/>
              <a:ahLst/>
              <a:cxnLst/>
              <a:rect l="l" t="t" r="r" b="b"/>
              <a:pathLst>
                <a:path w="61" h="72" extrusionOk="0">
                  <a:moveTo>
                    <a:pt x="38" y="1"/>
                  </a:moveTo>
                  <a:cubicBezTo>
                    <a:pt x="31" y="1"/>
                    <a:pt x="12" y="15"/>
                    <a:pt x="0" y="23"/>
                  </a:cubicBezTo>
                  <a:cubicBezTo>
                    <a:pt x="9" y="41"/>
                    <a:pt x="16" y="60"/>
                    <a:pt x="35" y="72"/>
                  </a:cubicBezTo>
                  <a:cubicBezTo>
                    <a:pt x="38" y="64"/>
                    <a:pt x="35" y="53"/>
                    <a:pt x="38" y="49"/>
                  </a:cubicBezTo>
                  <a:cubicBezTo>
                    <a:pt x="42" y="31"/>
                    <a:pt x="61" y="15"/>
                    <a:pt x="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7" name="Google Shape;48897;p44"/>
            <p:cNvSpPr/>
            <p:nvPr/>
          </p:nvSpPr>
          <p:spPr>
            <a:xfrm>
              <a:off x="-5307265" y="-1928336"/>
              <a:ext cx="8022" cy="2722"/>
            </a:xfrm>
            <a:custGeom>
              <a:avLst/>
              <a:gdLst/>
              <a:ahLst/>
              <a:cxnLst/>
              <a:rect l="l" t="t" r="r" b="b"/>
              <a:pathLst>
                <a:path w="168" h="57" extrusionOk="0">
                  <a:moveTo>
                    <a:pt x="67" y="1"/>
                  </a:moveTo>
                  <a:cubicBezTo>
                    <a:pt x="48" y="1"/>
                    <a:pt x="26" y="1"/>
                    <a:pt x="7" y="4"/>
                  </a:cubicBezTo>
                  <a:cubicBezTo>
                    <a:pt x="15" y="8"/>
                    <a:pt x="0" y="42"/>
                    <a:pt x="15" y="42"/>
                  </a:cubicBezTo>
                  <a:cubicBezTo>
                    <a:pt x="19" y="42"/>
                    <a:pt x="26" y="37"/>
                    <a:pt x="38" y="30"/>
                  </a:cubicBezTo>
                  <a:cubicBezTo>
                    <a:pt x="41" y="27"/>
                    <a:pt x="48" y="20"/>
                    <a:pt x="56" y="20"/>
                  </a:cubicBezTo>
                  <a:cubicBezTo>
                    <a:pt x="60" y="20"/>
                    <a:pt x="60" y="20"/>
                    <a:pt x="64" y="23"/>
                  </a:cubicBezTo>
                  <a:cubicBezTo>
                    <a:pt x="74" y="49"/>
                    <a:pt x="86" y="56"/>
                    <a:pt x="97" y="56"/>
                  </a:cubicBezTo>
                  <a:cubicBezTo>
                    <a:pt x="109" y="56"/>
                    <a:pt x="119" y="49"/>
                    <a:pt x="131" y="37"/>
                  </a:cubicBezTo>
                  <a:cubicBezTo>
                    <a:pt x="142" y="30"/>
                    <a:pt x="153" y="23"/>
                    <a:pt x="164" y="23"/>
                  </a:cubicBezTo>
                  <a:lnTo>
                    <a:pt x="168" y="23"/>
                  </a:lnTo>
                  <a:lnTo>
                    <a:pt x="168" y="15"/>
                  </a:lnTo>
                  <a:lnTo>
                    <a:pt x="164" y="8"/>
                  </a:lnTo>
                  <a:cubicBezTo>
                    <a:pt x="135" y="1"/>
                    <a:pt x="101"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8" name="Google Shape;48898;p44"/>
            <p:cNvSpPr/>
            <p:nvPr/>
          </p:nvSpPr>
          <p:spPr>
            <a:xfrm>
              <a:off x="-5352102" y="-1938507"/>
              <a:ext cx="2769" cy="3056"/>
            </a:xfrm>
            <a:custGeom>
              <a:avLst/>
              <a:gdLst/>
              <a:ahLst/>
              <a:cxnLst/>
              <a:rect l="l" t="t" r="r" b="b"/>
              <a:pathLst>
                <a:path w="58" h="64" extrusionOk="0">
                  <a:moveTo>
                    <a:pt x="38" y="0"/>
                  </a:moveTo>
                  <a:cubicBezTo>
                    <a:pt x="19" y="0"/>
                    <a:pt x="1" y="4"/>
                    <a:pt x="1" y="26"/>
                  </a:cubicBezTo>
                  <a:cubicBezTo>
                    <a:pt x="4" y="45"/>
                    <a:pt x="16" y="64"/>
                    <a:pt x="38" y="64"/>
                  </a:cubicBezTo>
                  <a:lnTo>
                    <a:pt x="42" y="64"/>
                  </a:lnTo>
                  <a:lnTo>
                    <a:pt x="42" y="60"/>
                  </a:lnTo>
                  <a:cubicBezTo>
                    <a:pt x="57" y="41"/>
                    <a:pt x="53" y="19"/>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9" name="Google Shape;48899;p44"/>
            <p:cNvSpPr/>
            <p:nvPr/>
          </p:nvSpPr>
          <p:spPr>
            <a:xfrm>
              <a:off x="-5416183" y="-1919264"/>
              <a:ext cx="13609" cy="13465"/>
            </a:xfrm>
            <a:custGeom>
              <a:avLst/>
              <a:gdLst/>
              <a:ahLst/>
              <a:cxnLst/>
              <a:rect l="l" t="t" r="r" b="b"/>
              <a:pathLst>
                <a:path w="285" h="282" extrusionOk="0">
                  <a:moveTo>
                    <a:pt x="157" y="1"/>
                  </a:moveTo>
                  <a:cubicBezTo>
                    <a:pt x="139" y="1"/>
                    <a:pt x="116" y="13"/>
                    <a:pt x="76" y="31"/>
                  </a:cubicBezTo>
                  <a:cubicBezTo>
                    <a:pt x="83" y="49"/>
                    <a:pt x="109" y="39"/>
                    <a:pt x="121" y="57"/>
                  </a:cubicBezTo>
                  <a:cubicBezTo>
                    <a:pt x="113" y="72"/>
                    <a:pt x="102" y="87"/>
                    <a:pt x="94" y="102"/>
                  </a:cubicBezTo>
                  <a:cubicBezTo>
                    <a:pt x="83" y="121"/>
                    <a:pt x="113" y="154"/>
                    <a:pt x="64" y="161"/>
                  </a:cubicBezTo>
                  <a:lnTo>
                    <a:pt x="57" y="161"/>
                  </a:lnTo>
                  <a:cubicBezTo>
                    <a:pt x="23" y="161"/>
                    <a:pt x="23" y="128"/>
                    <a:pt x="0" y="117"/>
                  </a:cubicBezTo>
                  <a:lnTo>
                    <a:pt x="0" y="135"/>
                  </a:lnTo>
                  <a:cubicBezTo>
                    <a:pt x="4" y="154"/>
                    <a:pt x="9" y="173"/>
                    <a:pt x="9" y="196"/>
                  </a:cubicBezTo>
                  <a:cubicBezTo>
                    <a:pt x="49" y="244"/>
                    <a:pt x="94" y="282"/>
                    <a:pt x="157" y="282"/>
                  </a:cubicBezTo>
                  <a:cubicBezTo>
                    <a:pt x="166" y="282"/>
                    <a:pt x="176" y="278"/>
                    <a:pt x="192" y="278"/>
                  </a:cubicBezTo>
                  <a:lnTo>
                    <a:pt x="192" y="274"/>
                  </a:lnTo>
                  <a:cubicBezTo>
                    <a:pt x="206" y="244"/>
                    <a:pt x="251" y="244"/>
                    <a:pt x="262" y="211"/>
                  </a:cubicBezTo>
                  <a:cubicBezTo>
                    <a:pt x="285" y="151"/>
                    <a:pt x="278" y="76"/>
                    <a:pt x="236" y="42"/>
                  </a:cubicBezTo>
                  <a:cubicBezTo>
                    <a:pt x="199" y="16"/>
                    <a:pt x="183" y="1"/>
                    <a:pt x="1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0" name="Google Shape;48900;p44"/>
            <p:cNvSpPr/>
            <p:nvPr/>
          </p:nvSpPr>
          <p:spPr>
            <a:xfrm>
              <a:off x="-5402431" y="-1923514"/>
              <a:ext cx="8786" cy="8070"/>
            </a:xfrm>
            <a:custGeom>
              <a:avLst/>
              <a:gdLst/>
              <a:ahLst/>
              <a:cxnLst/>
              <a:rect l="l" t="t" r="r" b="b"/>
              <a:pathLst>
                <a:path w="184" h="169" extrusionOk="0">
                  <a:moveTo>
                    <a:pt x="109" y="0"/>
                  </a:moveTo>
                  <a:cubicBezTo>
                    <a:pt x="68" y="0"/>
                    <a:pt x="26" y="31"/>
                    <a:pt x="12" y="71"/>
                  </a:cubicBezTo>
                  <a:cubicBezTo>
                    <a:pt x="0" y="112"/>
                    <a:pt x="23" y="131"/>
                    <a:pt x="49" y="150"/>
                  </a:cubicBezTo>
                  <a:cubicBezTo>
                    <a:pt x="64" y="161"/>
                    <a:pt x="79" y="169"/>
                    <a:pt x="90" y="169"/>
                  </a:cubicBezTo>
                  <a:cubicBezTo>
                    <a:pt x="120" y="169"/>
                    <a:pt x="147" y="146"/>
                    <a:pt x="183" y="105"/>
                  </a:cubicBezTo>
                  <a:cubicBezTo>
                    <a:pt x="183" y="90"/>
                    <a:pt x="183" y="71"/>
                    <a:pt x="180" y="57"/>
                  </a:cubicBezTo>
                  <a:cubicBezTo>
                    <a:pt x="173" y="19"/>
                    <a:pt x="150"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1" name="Google Shape;48901;p44"/>
            <p:cNvSpPr/>
            <p:nvPr/>
          </p:nvSpPr>
          <p:spPr>
            <a:xfrm>
              <a:off x="-5416183" y="-1917784"/>
              <a:ext cx="5778" cy="6255"/>
            </a:xfrm>
            <a:custGeom>
              <a:avLst/>
              <a:gdLst/>
              <a:ahLst/>
              <a:cxnLst/>
              <a:rect l="l" t="t" r="r" b="b"/>
              <a:pathLst>
                <a:path w="121" h="131" extrusionOk="0">
                  <a:moveTo>
                    <a:pt x="76" y="0"/>
                  </a:moveTo>
                  <a:cubicBezTo>
                    <a:pt x="64" y="0"/>
                    <a:pt x="53" y="0"/>
                    <a:pt x="45" y="4"/>
                  </a:cubicBezTo>
                  <a:cubicBezTo>
                    <a:pt x="49" y="41"/>
                    <a:pt x="9" y="52"/>
                    <a:pt x="0" y="86"/>
                  </a:cubicBezTo>
                  <a:cubicBezTo>
                    <a:pt x="23" y="97"/>
                    <a:pt x="23" y="130"/>
                    <a:pt x="57" y="130"/>
                  </a:cubicBezTo>
                  <a:lnTo>
                    <a:pt x="64" y="130"/>
                  </a:lnTo>
                  <a:cubicBezTo>
                    <a:pt x="113" y="123"/>
                    <a:pt x="83" y="90"/>
                    <a:pt x="94" y="71"/>
                  </a:cubicBezTo>
                  <a:cubicBezTo>
                    <a:pt x="102" y="56"/>
                    <a:pt x="113" y="41"/>
                    <a:pt x="121" y="26"/>
                  </a:cubicBezTo>
                  <a:cubicBezTo>
                    <a:pt x="109" y="8"/>
                    <a:pt x="83" y="18"/>
                    <a:pt x="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2" name="Google Shape;48902;p44"/>
            <p:cNvSpPr/>
            <p:nvPr/>
          </p:nvSpPr>
          <p:spPr>
            <a:xfrm>
              <a:off x="-5417950" y="-1917640"/>
              <a:ext cx="4107" cy="4871"/>
            </a:xfrm>
            <a:custGeom>
              <a:avLst/>
              <a:gdLst/>
              <a:ahLst/>
              <a:cxnLst/>
              <a:rect l="l" t="t" r="r" b="b"/>
              <a:pathLst>
                <a:path w="86" h="102" extrusionOk="0">
                  <a:moveTo>
                    <a:pt x="82" y="1"/>
                  </a:moveTo>
                  <a:cubicBezTo>
                    <a:pt x="63" y="1"/>
                    <a:pt x="49" y="1"/>
                    <a:pt x="34" y="5"/>
                  </a:cubicBezTo>
                  <a:cubicBezTo>
                    <a:pt x="27" y="23"/>
                    <a:pt x="15" y="38"/>
                    <a:pt x="11" y="60"/>
                  </a:cubicBezTo>
                  <a:cubicBezTo>
                    <a:pt x="1" y="87"/>
                    <a:pt x="15" y="98"/>
                    <a:pt x="37" y="101"/>
                  </a:cubicBezTo>
                  <a:lnTo>
                    <a:pt x="37" y="83"/>
                  </a:lnTo>
                  <a:cubicBezTo>
                    <a:pt x="46" y="49"/>
                    <a:pt x="86" y="38"/>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3" name="Google Shape;48903;p44"/>
            <p:cNvSpPr/>
            <p:nvPr/>
          </p:nvSpPr>
          <p:spPr>
            <a:xfrm>
              <a:off x="-5427595" y="-1959374"/>
              <a:ext cx="9502" cy="9502"/>
            </a:xfrm>
            <a:custGeom>
              <a:avLst/>
              <a:gdLst/>
              <a:ahLst/>
              <a:cxnLst/>
              <a:rect l="l" t="t" r="r" b="b"/>
              <a:pathLst>
                <a:path w="199" h="199" extrusionOk="0">
                  <a:moveTo>
                    <a:pt x="127" y="0"/>
                  </a:moveTo>
                  <a:cubicBezTo>
                    <a:pt x="120" y="0"/>
                    <a:pt x="108" y="0"/>
                    <a:pt x="98" y="7"/>
                  </a:cubicBezTo>
                  <a:cubicBezTo>
                    <a:pt x="46" y="33"/>
                    <a:pt x="105" y="59"/>
                    <a:pt x="86" y="82"/>
                  </a:cubicBezTo>
                  <a:cubicBezTo>
                    <a:pt x="72" y="78"/>
                    <a:pt x="53" y="75"/>
                    <a:pt x="34" y="75"/>
                  </a:cubicBezTo>
                  <a:cubicBezTo>
                    <a:pt x="23" y="75"/>
                    <a:pt x="12" y="75"/>
                    <a:pt x="1" y="82"/>
                  </a:cubicBezTo>
                  <a:lnTo>
                    <a:pt x="1" y="86"/>
                  </a:lnTo>
                  <a:cubicBezTo>
                    <a:pt x="4" y="109"/>
                    <a:pt x="4" y="135"/>
                    <a:pt x="8" y="161"/>
                  </a:cubicBezTo>
                  <a:cubicBezTo>
                    <a:pt x="12" y="187"/>
                    <a:pt x="27" y="199"/>
                    <a:pt x="41" y="199"/>
                  </a:cubicBezTo>
                  <a:cubicBezTo>
                    <a:pt x="49" y="199"/>
                    <a:pt x="60" y="194"/>
                    <a:pt x="72" y="190"/>
                  </a:cubicBezTo>
                  <a:cubicBezTo>
                    <a:pt x="94" y="187"/>
                    <a:pt x="108" y="176"/>
                    <a:pt x="117" y="154"/>
                  </a:cubicBezTo>
                  <a:cubicBezTo>
                    <a:pt x="101" y="94"/>
                    <a:pt x="161" y="127"/>
                    <a:pt x="176" y="101"/>
                  </a:cubicBezTo>
                  <a:cubicBezTo>
                    <a:pt x="198" y="71"/>
                    <a:pt x="198" y="37"/>
                    <a:pt x="184" y="7"/>
                  </a:cubicBezTo>
                  <a:cubicBezTo>
                    <a:pt x="172" y="7"/>
                    <a:pt x="165" y="4"/>
                    <a:pt x="158" y="4"/>
                  </a:cubicBezTo>
                  <a:cubicBezTo>
                    <a:pt x="146" y="0"/>
                    <a:pt x="139"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4" name="Google Shape;48904;p44"/>
            <p:cNvSpPr/>
            <p:nvPr/>
          </p:nvSpPr>
          <p:spPr>
            <a:xfrm>
              <a:off x="-5422772" y="-1954933"/>
              <a:ext cx="4871" cy="5587"/>
            </a:xfrm>
            <a:custGeom>
              <a:avLst/>
              <a:gdLst/>
              <a:ahLst/>
              <a:cxnLst/>
              <a:rect l="l" t="t" r="r" b="b"/>
              <a:pathLst>
                <a:path w="102" h="117" extrusionOk="0">
                  <a:moveTo>
                    <a:pt x="75" y="8"/>
                  </a:moveTo>
                  <a:cubicBezTo>
                    <a:pt x="60" y="34"/>
                    <a:pt x="0" y="1"/>
                    <a:pt x="16" y="61"/>
                  </a:cubicBezTo>
                  <a:cubicBezTo>
                    <a:pt x="38" y="68"/>
                    <a:pt x="34" y="116"/>
                    <a:pt x="60" y="116"/>
                  </a:cubicBezTo>
                  <a:cubicBezTo>
                    <a:pt x="64" y="116"/>
                    <a:pt x="68" y="113"/>
                    <a:pt x="75" y="109"/>
                  </a:cubicBezTo>
                  <a:cubicBezTo>
                    <a:pt x="102" y="94"/>
                    <a:pt x="102" y="49"/>
                    <a:pt x="79" y="16"/>
                  </a:cubicBezTo>
                  <a:cubicBezTo>
                    <a:pt x="79" y="16"/>
                    <a:pt x="75" y="11"/>
                    <a:pt x="75" y="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5" name="Google Shape;48905;p44"/>
            <p:cNvSpPr/>
            <p:nvPr/>
          </p:nvSpPr>
          <p:spPr>
            <a:xfrm>
              <a:off x="-5431511" y="-1920649"/>
              <a:ext cx="7544" cy="6637"/>
            </a:xfrm>
            <a:custGeom>
              <a:avLst/>
              <a:gdLst/>
              <a:ahLst/>
              <a:cxnLst/>
              <a:rect l="l" t="t" r="r" b="b"/>
              <a:pathLst>
                <a:path w="158" h="139" extrusionOk="0">
                  <a:moveTo>
                    <a:pt x="105" y="0"/>
                  </a:moveTo>
                  <a:cubicBezTo>
                    <a:pt x="97" y="0"/>
                    <a:pt x="94" y="4"/>
                    <a:pt x="86" y="4"/>
                  </a:cubicBezTo>
                  <a:cubicBezTo>
                    <a:pt x="64" y="7"/>
                    <a:pt x="0" y="68"/>
                    <a:pt x="4" y="86"/>
                  </a:cubicBezTo>
                  <a:cubicBezTo>
                    <a:pt x="16" y="128"/>
                    <a:pt x="52" y="131"/>
                    <a:pt x="86" y="135"/>
                  </a:cubicBezTo>
                  <a:cubicBezTo>
                    <a:pt x="90" y="138"/>
                    <a:pt x="90" y="138"/>
                    <a:pt x="94" y="138"/>
                  </a:cubicBezTo>
                  <a:cubicBezTo>
                    <a:pt x="112" y="138"/>
                    <a:pt x="128" y="131"/>
                    <a:pt x="146" y="128"/>
                  </a:cubicBezTo>
                  <a:lnTo>
                    <a:pt x="146" y="109"/>
                  </a:lnTo>
                  <a:cubicBezTo>
                    <a:pt x="135" y="112"/>
                    <a:pt x="128" y="112"/>
                    <a:pt x="116" y="112"/>
                  </a:cubicBezTo>
                  <a:cubicBezTo>
                    <a:pt x="105" y="112"/>
                    <a:pt x="94" y="109"/>
                    <a:pt x="78" y="97"/>
                  </a:cubicBezTo>
                  <a:cubicBezTo>
                    <a:pt x="101" y="86"/>
                    <a:pt x="112" y="56"/>
                    <a:pt x="138" y="56"/>
                  </a:cubicBezTo>
                  <a:cubicBezTo>
                    <a:pt x="142" y="56"/>
                    <a:pt x="150" y="60"/>
                    <a:pt x="157" y="64"/>
                  </a:cubicBezTo>
                  <a:cubicBezTo>
                    <a:pt x="157" y="19"/>
                    <a:pt x="138"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6" name="Google Shape;48906;p44"/>
            <p:cNvSpPr/>
            <p:nvPr/>
          </p:nvSpPr>
          <p:spPr>
            <a:xfrm>
              <a:off x="-5438673" y="-1919741"/>
              <a:ext cx="4871" cy="4297"/>
            </a:xfrm>
            <a:custGeom>
              <a:avLst/>
              <a:gdLst/>
              <a:ahLst/>
              <a:cxnLst/>
              <a:rect l="l" t="t" r="r" b="b"/>
              <a:pathLst>
                <a:path w="102" h="90" extrusionOk="0">
                  <a:moveTo>
                    <a:pt x="64" y="0"/>
                  </a:moveTo>
                  <a:cubicBezTo>
                    <a:pt x="53" y="26"/>
                    <a:pt x="0" y="23"/>
                    <a:pt x="9" y="64"/>
                  </a:cubicBezTo>
                  <a:cubicBezTo>
                    <a:pt x="23" y="64"/>
                    <a:pt x="35" y="67"/>
                    <a:pt x="45" y="75"/>
                  </a:cubicBezTo>
                  <a:cubicBezTo>
                    <a:pt x="53" y="82"/>
                    <a:pt x="61" y="90"/>
                    <a:pt x="71" y="90"/>
                  </a:cubicBezTo>
                  <a:cubicBezTo>
                    <a:pt x="76" y="90"/>
                    <a:pt x="79" y="90"/>
                    <a:pt x="87" y="86"/>
                  </a:cubicBezTo>
                  <a:cubicBezTo>
                    <a:pt x="102" y="71"/>
                    <a:pt x="102" y="56"/>
                    <a:pt x="102" y="37"/>
                  </a:cubicBezTo>
                  <a:cubicBezTo>
                    <a:pt x="98" y="14"/>
                    <a:pt x="83" y="4"/>
                    <a:pt x="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7" name="Google Shape;48907;p44"/>
            <p:cNvSpPr/>
            <p:nvPr/>
          </p:nvSpPr>
          <p:spPr>
            <a:xfrm>
              <a:off x="-5427786" y="-1918022"/>
              <a:ext cx="4154" cy="2769"/>
            </a:xfrm>
            <a:custGeom>
              <a:avLst/>
              <a:gdLst/>
              <a:ahLst/>
              <a:cxnLst/>
              <a:rect l="l" t="t" r="r" b="b"/>
              <a:pathLst>
                <a:path w="87" h="58" extrusionOk="0">
                  <a:moveTo>
                    <a:pt x="60" y="1"/>
                  </a:moveTo>
                  <a:cubicBezTo>
                    <a:pt x="34" y="1"/>
                    <a:pt x="23" y="31"/>
                    <a:pt x="0" y="42"/>
                  </a:cubicBezTo>
                  <a:cubicBezTo>
                    <a:pt x="16" y="54"/>
                    <a:pt x="27" y="57"/>
                    <a:pt x="38" y="57"/>
                  </a:cubicBezTo>
                  <a:cubicBezTo>
                    <a:pt x="50" y="57"/>
                    <a:pt x="57" y="57"/>
                    <a:pt x="68" y="54"/>
                  </a:cubicBezTo>
                  <a:cubicBezTo>
                    <a:pt x="86" y="42"/>
                    <a:pt x="83" y="23"/>
                    <a:pt x="79" y="9"/>
                  </a:cubicBezTo>
                  <a:cubicBezTo>
                    <a:pt x="72" y="5"/>
                    <a:pt x="64" y="1"/>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8" name="Google Shape;48908;p44"/>
            <p:cNvSpPr/>
            <p:nvPr/>
          </p:nvSpPr>
          <p:spPr>
            <a:xfrm>
              <a:off x="-5445979" y="-1928145"/>
              <a:ext cx="5396" cy="3772"/>
            </a:xfrm>
            <a:custGeom>
              <a:avLst/>
              <a:gdLst/>
              <a:ahLst/>
              <a:cxnLst/>
              <a:rect l="l" t="t" r="r" b="b"/>
              <a:pathLst>
                <a:path w="113" h="79" extrusionOk="0">
                  <a:moveTo>
                    <a:pt x="45" y="0"/>
                  </a:moveTo>
                  <a:cubicBezTo>
                    <a:pt x="34" y="0"/>
                    <a:pt x="19" y="11"/>
                    <a:pt x="0" y="30"/>
                  </a:cubicBezTo>
                  <a:cubicBezTo>
                    <a:pt x="31" y="64"/>
                    <a:pt x="49" y="78"/>
                    <a:pt x="67" y="78"/>
                  </a:cubicBezTo>
                  <a:cubicBezTo>
                    <a:pt x="83" y="78"/>
                    <a:pt x="98" y="71"/>
                    <a:pt x="112" y="56"/>
                  </a:cubicBezTo>
                  <a:cubicBezTo>
                    <a:pt x="98" y="49"/>
                    <a:pt x="90" y="38"/>
                    <a:pt x="79" y="26"/>
                  </a:cubicBezTo>
                  <a:cubicBezTo>
                    <a:pt x="67" y="7"/>
                    <a:pt x="57"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9" name="Google Shape;48909;p44"/>
            <p:cNvSpPr/>
            <p:nvPr/>
          </p:nvSpPr>
          <p:spPr>
            <a:xfrm>
              <a:off x="-5437623" y="-1906371"/>
              <a:ext cx="4918" cy="5921"/>
            </a:xfrm>
            <a:custGeom>
              <a:avLst/>
              <a:gdLst/>
              <a:ahLst/>
              <a:cxnLst/>
              <a:rect l="l" t="t" r="r" b="b"/>
              <a:pathLst>
                <a:path w="103" h="124" extrusionOk="0">
                  <a:moveTo>
                    <a:pt x="80" y="0"/>
                  </a:moveTo>
                  <a:cubicBezTo>
                    <a:pt x="39" y="0"/>
                    <a:pt x="57" y="48"/>
                    <a:pt x="31" y="64"/>
                  </a:cubicBezTo>
                  <a:cubicBezTo>
                    <a:pt x="13" y="75"/>
                    <a:pt x="1" y="98"/>
                    <a:pt x="13" y="116"/>
                  </a:cubicBezTo>
                  <a:cubicBezTo>
                    <a:pt x="16" y="120"/>
                    <a:pt x="23" y="124"/>
                    <a:pt x="31" y="124"/>
                  </a:cubicBezTo>
                  <a:lnTo>
                    <a:pt x="46" y="124"/>
                  </a:lnTo>
                  <a:cubicBezTo>
                    <a:pt x="49" y="120"/>
                    <a:pt x="54" y="120"/>
                    <a:pt x="61" y="120"/>
                  </a:cubicBezTo>
                  <a:lnTo>
                    <a:pt x="72" y="120"/>
                  </a:lnTo>
                  <a:cubicBezTo>
                    <a:pt x="76" y="120"/>
                    <a:pt x="83" y="116"/>
                    <a:pt x="91" y="112"/>
                  </a:cubicBezTo>
                  <a:cubicBezTo>
                    <a:pt x="94" y="83"/>
                    <a:pt x="57" y="48"/>
                    <a:pt x="102" y="26"/>
                  </a:cubicBezTo>
                  <a:cubicBezTo>
                    <a:pt x="94" y="19"/>
                    <a:pt x="87" y="12"/>
                    <a:pt x="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0" name="Google Shape;48910;p44"/>
            <p:cNvSpPr/>
            <p:nvPr/>
          </p:nvSpPr>
          <p:spPr>
            <a:xfrm>
              <a:off x="-5477733" y="-2018106"/>
              <a:ext cx="11269" cy="10553"/>
            </a:xfrm>
            <a:custGeom>
              <a:avLst/>
              <a:gdLst/>
              <a:ahLst/>
              <a:cxnLst/>
              <a:rect l="l" t="t" r="r" b="b"/>
              <a:pathLst>
                <a:path w="236" h="221" extrusionOk="0">
                  <a:moveTo>
                    <a:pt x="138" y="0"/>
                  </a:moveTo>
                  <a:cubicBezTo>
                    <a:pt x="120" y="0"/>
                    <a:pt x="90" y="7"/>
                    <a:pt x="56" y="19"/>
                  </a:cubicBezTo>
                  <a:cubicBezTo>
                    <a:pt x="64" y="42"/>
                    <a:pt x="71" y="60"/>
                    <a:pt x="86" y="60"/>
                  </a:cubicBezTo>
                  <a:cubicBezTo>
                    <a:pt x="94" y="60"/>
                    <a:pt x="101" y="56"/>
                    <a:pt x="116" y="49"/>
                  </a:cubicBezTo>
                  <a:cubicBezTo>
                    <a:pt x="123" y="38"/>
                    <a:pt x="135" y="33"/>
                    <a:pt x="146" y="33"/>
                  </a:cubicBezTo>
                  <a:cubicBezTo>
                    <a:pt x="154" y="33"/>
                    <a:pt x="164" y="38"/>
                    <a:pt x="168" y="45"/>
                  </a:cubicBezTo>
                  <a:cubicBezTo>
                    <a:pt x="180" y="60"/>
                    <a:pt x="180" y="86"/>
                    <a:pt x="168" y="105"/>
                  </a:cubicBezTo>
                  <a:cubicBezTo>
                    <a:pt x="161" y="112"/>
                    <a:pt x="157" y="116"/>
                    <a:pt x="149" y="116"/>
                  </a:cubicBezTo>
                  <a:cubicBezTo>
                    <a:pt x="142" y="116"/>
                    <a:pt x="131" y="109"/>
                    <a:pt x="123" y="109"/>
                  </a:cubicBezTo>
                  <a:cubicBezTo>
                    <a:pt x="97" y="109"/>
                    <a:pt x="78" y="101"/>
                    <a:pt x="56" y="90"/>
                  </a:cubicBezTo>
                  <a:cubicBezTo>
                    <a:pt x="52" y="90"/>
                    <a:pt x="49" y="86"/>
                    <a:pt x="49" y="86"/>
                  </a:cubicBezTo>
                  <a:cubicBezTo>
                    <a:pt x="33" y="86"/>
                    <a:pt x="33" y="105"/>
                    <a:pt x="33" y="116"/>
                  </a:cubicBezTo>
                  <a:cubicBezTo>
                    <a:pt x="49" y="116"/>
                    <a:pt x="71" y="116"/>
                    <a:pt x="59" y="142"/>
                  </a:cubicBezTo>
                  <a:cubicBezTo>
                    <a:pt x="52" y="157"/>
                    <a:pt x="45" y="161"/>
                    <a:pt x="37" y="161"/>
                  </a:cubicBezTo>
                  <a:cubicBezTo>
                    <a:pt x="26" y="161"/>
                    <a:pt x="15" y="154"/>
                    <a:pt x="7" y="150"/>
                  </a:cubicBezTo>
                  <a:lnTo>
                    <a:pt x="0" y="150"/>
                  </a:lnTo>
                  <a:cubicBezTo>
                    <a:pt x="4" y="173"/>
                    <a:pt x="4" y="190"/>
                    <a:pt x="7" y="213"/>
                  </a:cubicBezTo>
                  <a:lnTo>
                    <a:pt x="52" y="213"/>
                  </a:lnTo>
                  <a:cubicBezTo>
                    <a:pt x="68" y="213"/>
                    <a:pt x="82" y="213"/>
                    <a:pt x="101" y="221"/>
                  </a:cubicBezTo>
                  <a:cubicBezTo>
                    <a:pt x="123" y="221"/>
                    <a:pt x="228" y="157"/>
                    <a:pt x="232" y="146"/>
                  </a:cubicBezTo>
                  <a:cubicBezTo>
                    <a:pt x="235" y="142"/>
                    <a:pt x="232" y="135"/>
                    <a:pt x="232" y="131"/>
                  </a:cubicBezTo>
                  <a:cubicBezTo>
                    <a:pt x="221" y="52"/>
                    <a:pt x="206" y="0"/>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1" name="Google Shape;48911;p44"/>
            <p:cNvSpPr/>
            <p:nvPr/>
          </p:nvSpPr>
          <p:spPr>
            <a:xfrm>
              <a:off x="-5464888" y="-2017772"/>
              <a:ext cx="2865" cy="2006"/>
            </a:xfrm>
            <a:custGeom>
              <a:avLst/>
              <a:gdLst/>
              <a:ahLst/>
              <a:cxnLst/>
              <a:rect l="l" t="t" r="r" b="b"/>
              <a:pathLst>
                <a:path w="60" h="42" extrusionOk="0">
                  <a:moveTo>
                    <a:pt x="23" y="0"/>
                  </a:moveTo>
                  <a:cubicBezTo>
                    <a:pt x="19" y="0"/>
                    <a:pt x="15" y="4"/>
                    <a:pt x="8" y="9"/>
                  </a:cubicBezTo>
                  <a:cubicBezTo>
                    <a:pt x="4" y="12"/>
                    <a:pt x="0" y="19"/>
                    <a:pt x="0" y="26"/>
                  </a:cubicBezTo>
                  <a:cubicBezTo>
                    <a:pt x="4" y="38"/>
                    <a:pt x="11" y="42"/>
                    <a:pt x="23" y="42"/>
                  </a:cubicBezTo>
                  <a:lnTo>
                    <a:pt x="37" y="42"/>
                  </a:lnTo>
                  <a:cubicBezTo>
                    <a:pt x="45" y="42"/>
                    <a:pt x="52" y="38"/>
                    <a:pt x="60" y="38"/>
                  </a:cubicBezTo>
                  <a:cubicBezTo>
                    <a:pt x="56" y="31"/>
                    <a:pt x="52" y="23"/>
                    <a:pt x="49" y="19"/>
                  </a:cubicBezTo>
                  <a:cubicBezTo>
                    <a:pt x="42" y="12"/>
                    <a:pt x="34" y="0"/>
                    <a:pt x="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2" name="Google Shape;48912;p44"/>
            <p:cNvSpPr/>
            <p:nvPr/>
          </p:nvSpPr>
          <p:spPr>
            <a:xfrm>
              <a:off x="-5426736" y="-2017772"/>
              <a:ext cx="3104" cy="2197"/>
            </a:xfrm>
            <a:custGeom>
              <a:avLst/>
              <a:gdLst/>
              <a:ahLst/>
              <a:cxnLst/>
              <a:rect l="l" t="t" r="r" b="b"/>
              <a:pathLst>
                <a:path w="65" h="46" extrusionOk="0">
                  <a:moveTo>
                    <a:pt x="35" y="0"/>
                  </a:moveTo>
                  <a:cubicBezTo>
                    <a:pt x="23" y="0"/>
                    <a:pt x="9" y="12"/>
                    <a:pt x="5" y="19"/>
                  </a:cubicBezTo>
                  <a:cubicBezTo>
                    <a:pt x="1" y="35"/>
                    <a:pt x="16" y="38"/>
                    <a:pt x="28" y="45"/>
                  </a:cubicBezTo>
                  <a:cubicBezTo>
                    <a:pt x="38" y="42"/>
                    <a:pt x="50" y="42"/>
                    <a:pt x="57" y="42"/>
                  </a:cubicBezTo>
                  <a:cubicBezTo>
                    <a:pt x="54" y="23"/>
                    <a:pt x="64"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3" name="Google Shape;48913;p44"/>
            <p:cNvSpPr/>
            <p:nvPr/>
          </p:nvSpPr>
          <p:spPr>
            <a:xfrm>
              <a:off x="-5477398" y="-2012615"/>
              <a:ext cx="3104" cy="2197"/>
            </a:xfrm>
            <a:custGeom>
              <a:avLst/>
              <a:gdLst/>
              <a:ahLst/>
              <a:cxnLst/>
              <a:rect l="l" t="t" r="r" b="b"/>
              <a:pathLst>
                <a:path w="65" h="46" extrusionOk="0">
                  <a:moveTo>
                    <a:pt x="26" y="1"/>
                  </a:moveTo>
                  <a:cubicBezTo>
                    <a:pt x="16" y="13"/>
                    <a:pt x="8" y="23"/>
                    <a:pt x="0" y="35"/>
                  </a:cubicBezTo>
                  <a:cubicBezTo>
                    <a:pt x="8" y="39"/>
                    <a:pt x="19" y="46"/>
                    <a:pt x="30" y="46"/>
                  </a:cubicBezTo>
                  <a:cubicBezTo>
                    <a:pt x="38" y="46"/>
                    <a:pt x="45" y="42"/>
                    <a:pt x="52" y="27"/>
                  </a:cubicBezTo>
                  <a:cubicBezTo>
                    <a:pt x="64" y="1"/>
                    <a:pt x="42"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4" name="Google Shape;48914;p44"/>
            <p:cNvSpPr/>
            <p:nvPr/>
          </p:nvSpPr>
          <p:spPr>
            <a:xfrm>
              <a:off x="-5407636" y="-1861916"/>
              <a:ext cx="32375" cy="30178"/>
            </a:xfrm>
            <a:custGeom>
              <a:avLst/>
              <a:gdLst/>
              <a:ahLst/>
              <a:cxnLst/>
              <a:rect l="l" t="t" r="r" b="b"/>
              <a:pathLst>
                <a:path w="678" h="632" extrusionOk="0">
                  <a:moveTo>
                    <a:pt x="368" y="0"/>
                  </a:moveTo>
                  <a:lnTo>
                    <a:pt x="368" y="4"/>
                  </a:lnTo>
                  <a:cubicBezTo>
                    <a:pt x="323" y="59"/>
                    <a:pt x="266" y="109"/>
                    <a:pt x="188" y="112"/>
                  </a:cubicBezTo>
                  <a:cubicBezTo>
                    <a:pt x="196" y="123"/>
                    <a:pt x="206" y="135"/>
                    <a:pt x="229" y="157"/>
                  </a:cubicBezTo>
                  <a:cubicBezTo>
                    <a:pt x="222" y="154"/>
                    <a:pt x="211" y="154"/>
                    <a:pt x="203" y="154"/>
                  </a:cubicBezTo>
                  <a:lnTo>
                    <a:pt x="184" y="154"/>
                  </a:lnTo>
                  <a:cubicBezTo>
                    <a:pt x="177" y="157"/>
                    <a:pt x="173" y="157"/>
                    <a:pt x="166" y="157"/>
                  </a:cubicBezTo>
                  <a:cubicBezTo>
                    <a:pt x="154" y="157"/>
                    <a:pt x="144" y="154"/>
                    <a:pt x="132" y="146"/>
                  </a:cubicBezTo>
                  <a:cubicBezTo>
                    <a:pt x="102" y="112"/>
                    <a:pt x="158" y="97"/>
                    <a:pt x="151" y="71"/>
                  </a:cubicBezTo>
                  <a:lnTo>
                    <a:pt x="151" y="68"/>
                  </a:lnTo>
                  <a:cubicBezTo>
                    <a:pt x="128" y="71"/>
                    <a:pt x="113" y="86"/>
                    <a:pt x="106" y="104"/>
                  </a:cubicBezTo>
                  <a:cubicBezTo>
                    <a:pt x="83" y="154"/>
                    <a:pt x="49" y="187"/>
                    <a:pt x="1" y="206"/>
                  </a:cubicBezTo>
                  <a:cubicBezTo>
                    <a:pt x="9" y="235"/>
                    <a:pt x="27" y="261"/>
                    <a:pt x="9" y="295"/>
                  </a:cubicBezTo>
                  <a:cubicBezTo>
                    <a:pt x="4" y="306"/>
                    <a:pt x="9" y="325"/>
                    <a:pt x="27" y="333"/>
                  </a:cubicBezTo>
                  <a:lnTo>
                    <a:pt x="35" y="333"/>
                  </a:lnTo>
                  <a:cubicBezTo>
                    <a:pt x="42" y="333"/>
                    <a:pt x="49" y="333"/>
                    <a:pt x="54" y="337"/>
                  </a:cubicBezTo>
                  <a:lnTo>
                    <a:pt x="76" y="337"/>
                  </a:lnTo>
                  <a:cubicBezTo>
                    <a:pt x="83" y="337"/>
                    <a:pt x="94" y="337"/>
                    <a:pt x="102" y="329"/>
                  </a:cubicBezTo>
                  <a:cubicBezTo>
                    <a:pt x="54" y="292"/>
                    <a:pt x="65" y="254"/>
                    <a:pt x="151" y="183"/>
                  </a:cubicBezTo>
                  <a:lnTo>
                    <a:pt x="151" y="183"/>
                  </a:lnTo>
                  <a:cubicBezTo>
                    <a:pt x="170" y="228"/>
                    <a:pt x="128" y="269"/>
                    <a:pt x="147" y="318"/>
                  </a:cubicBezTo>
                  <a:cubicBezTo>
                    <a:pt x="166" y="314"/>
                    <a:pt x="184" y="306"/>
                    <a:pt x="203" y="306"/>
                  </a:cubicBezTo>
                  <a:cubicBezTo>
                    <a:pt x="218" y="306"/>
                    <a:pt x="237" y="314"/>
                    <a:pt x="248" y="340"/>
                  </a:cubicBezTo>
                  <a:cubicBezTo>
                    <a:pt x="251" y="344"/>
                    <a:pt x="256" y="347"/>
                    <a:pt x="259" y="347"/>
                  </a:cubicBezTo>
                  <a:cubicBezTo>
                    <a:pt x="266" y="347"/>
                    <a:pt x="282" y="333"/>
                    <a:pt x="282" y="314"/>
                  </a:cubicBezTo>
                  <a:cubicBezTo>
                    <a:pt x="282" y="295"/>
                    <a:pt x="289" y="280"/>
                    <a:pt x="304" y="280"/>
                  </a:cubicBezTo>
                  <a:cubicBezTo>
                    <a:pt x="304" y="280"/>
                    <a:pt x="308" y="280"/>
                    <a:pt x="311" y="284"/>
                  </a:cubicBezTo>
                  <a:cubicBezTo>
                    <a:pt x="323" y="288"/>
                    <a:pt x="334" y="288"/>
                    <a:pt x="345" y="288"/>
                  </a:cubicBezTo>
                  <a:lnTo>
                    <a:pt x="371" y="288"/>
                  </a:lnTo>
                  <a:cubicBezTo>
                    <a:pt x="386" y="288"/>
                    <a:pt x="405" y="292"/>
                    <a:pt x="416" y="306"/>
                  </a:cubicBezTo>
                  <a:cubicBezTo>
                    <a:pt x="427" y="321"/>
                    <a:pt x="420" y="340"/>
                    <a:pt x="408" y="340"/>
                  </a:cubicBezTo>
                  <a:lnTo>
                    <a:pt x="401" y="340"/>
                  </a:lnTo>
                  <a:cubicBezTo>
                    <a:pt x="382" y="340"/>
                    <a:pt x="363" y="347"/>
                    <a:pt x="349" y="359"/>
                  </a:cubicBezTo>
                  <a:cubicBezTo>
                    <a:pt x="334" y="370"/>
                    <a:pt x="315" y="378"/>
                    <a:pt x="296" y="378"/>
                  </a:cubicBezTo>
                  <a:cubicBezTo>
                    <a:pt x="289" y="378"/>
                    <a:pt x="278" y="378"/>
                    <a:pt x="270" y="370"/>
                  </a:cubicBezTo>
                  <a:cubicBezTo>
                    <a:pt x="259" y="366"/>
                    <a:pt x="251" y="363"/>
                    <a:pt x="244" y="363"/>
                  </a:cubicBezTo>
                  <a:cubicBezTo>
                    <a:pt x="229" y="363"/>
                    <a:pt x="225" y="378"/>
                    <a:pt x="214" y="411"/>
                  </a:cubicBezTo>
                  <a:cubicBezTo>
                    <a:pt x="211" y="430"/>
                    <a:pt x="196" y="445"/>
                    <a:pt x="177" y="449"/>
                  </a:cubicBezTo>
                  <a:lnTo>
                    <a:pt x="170" y="449"/>
                  </a:lnTo>
                  <a:cubicBezTo>
                    <a:pt x="154" y="449"/>
                    <a:pt x="154" y="430"/>
                    <a:pt x="151" y="418"/>
                  </a:cubicBezTo>
                  <a:cubicBezTo>
                    <a:pt x="139" y="385"/>
                    <a:pt x="99" y="392"/>
                    <a:pt x="80" y="359"/>
                  </a:cubicBezTo>
                  <a:cubicBezTo>
                    <a:pt x="57" y="389"/>
                    <a:pt x="68" y="415"/>
                    <a:pt x="68" y="441"/>
                  </a:cubicBezTo>
                  <a:cubicBezTo>
                    <a:pt x="87" y="471"/>
                    <a:pt x="106" y="504"/>
                    <a:pt x="125" y="535"/>
                  </a:cubicBezTo>
                  <a:cubicBezTo>
                    <a:pt x="135" y="553"/>
                    <a:pt x="184" y="575"/>
                    <a:pt x="206" y="580"/>
                  </a:cubicBezTo>
                  <a:cubicBezTo>
                    <a:pt x="218" y="583"/>
                    <a:pt x="229" y="583"/>
                    <a:pt x="240" y="598"/>
                  </a:cubicBezTo>
                  <a:cubicBezTo>
                    <a:pt x="259" y="620"/>
                    <a:pt x="292" y="632"/>
                    <a:pt x="327" y="632"/>
                  </a:cubicBezTo>
                  <a:cubicBezTo>
                    <a:pt x="356" y="632"/>
                    <a:pt x="382" y="625"/>
                    <a:pt x="397" y="606"/>
                  </a:cubicBezTo>
                  <a:cubicBezTo>
                    <a:pt x="413" y="587"/>
                    <a:pt x="423" y="583"/>
                    <a:pt x="435" y="583"/>
                  </a:cubicBezTo>
                  <a:cubicBezTo>
                    <a:pt x="439" y="583"/>
                    <a:pt x="446" y="583"/>
                    <a:pt x="449" y="587"/>
                  </a:cubicBezTo>
                  <a:lnTo>
                    <a:pt x="453" y="587"/>
                  </a:lnTo>
                  <a:cubicBezTo>
                    <a:pt x="472" y="587"/>
                    <a:pt x="475" y="572"/>
                    <a:pt x="475" y="553"/>
                  </a:cubicBezTo>
                  <a:cubicBezTo>
                    <a:pt x="487" y="527"/>
                    <a:pt x="502" y="520"/>
                    <a:pt x="520" y="520"/>
                  </a:cubicBezTo>
                  <a:cubicBezTo>
                    <a:pt x="536" y="520"/>
                    <a:pt x="554" y="523"/>
                    <a:pt x="570" y="531"/>
                  </a:cubicBezTo>
                  <a:cubicBezTo>
                    <a:pt x="603" y="508"/>
                    <a:pt x="558" y="475"/>
                    <a:pt x="573" y="463"/>
                  </a:cubicBezTo>
                  <a:cubicBezTo>
                    <a:pt x="615" y="423"/>
                    <a:pt x="603" y="366"/>
                    <a:pt x="632" y="325"/>
                  </a:cubicBezTo>
                  <a:cubicBezTo>
                    <a:pt x="651" y="299"/>
                    <a:pt x="677" y="269"/>
                    <a:pt x="625" y="254"/>
                  </a:cubicBezTo>
                  <a:cubicBezTo>
                    <a:pt x="644" y="206"/>
                    <a:pt x="592" y="194"/>
                    <a:pt x="580" y="161"/>
                  </a:cubicBezTo>
                  <a:cubicBezTo>
                    <a:pt x="558" y="109"/>
                    <a:pt x="539" y="94"/>
                    <a:pt x="502" y="75"/>
                  </a:cubicBezTo>
                  <a:cubicBezTo>
                    <a:pt x="480" y="56"/>
                    <a:pt x="468" y="15"/>
                    <a:pt x="439" y="15"/>
                  </a:cubicBezTo>
                  <a:cubicBezTo>
                    <a:pt x="427" y="15"/>
                    <a:pt x="416" y="19"/>
                    <a:pt x="405" y="26"/>
                  </a:cubicBezTo>
                  <a:cubicBezTo>
                    <a:pt x="401" y="26"/>
                    <a:pt x="401" y="30"/>
                    <a:pt x="401" y="30"/>
                  </a:cubicBezTo>
                  <a:cubicBezTo>
                    <a:pt x="390" y="30"/>
                    <a:pt x="382" y="4"/>
                    <a:pt x="3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5" name="Google Shape;48915;p44"/>
            <p:cNvSpPr/>
            <p:nvPr/>
          </p:nvSpPr>
          <p:spPr>
            <a:xfrm>
              <a:off x="-5400473" y="-1864972"/>
              <a:ext cx="10410" cy="8452"/>
            </a:xfrm>
            <a:custGeom>
              <a:avLst/>
              <a:gdLst/>
              <a:ahLst/>
              <a:cxnLst/>
              <a:rect l="l" t="t" r="r" b="b"/>
              <a:pathLst>
                <a:path w="218" h="177" extrusionOk="0">
                  <a:moveTo>
                    <a:pt x="128" y="1"/>
                  </a:moveTo>
                  <a:cubicBezTo>
                    <a:pt x="94" y="4"/>
                    <a:pt x="132" y="45"/>
                    <a:pt x="106" y="56"/>
                  </a:cubicBezTo>
                  <a:cubicBezTo>
                    <a:pt x="101" y="61"/>
                    <a:pt x="98" y="61"/>
                    <a:pt x="94" y="64"/>
                  </a:cubicBezTo>
                  <a:cubicBezTo>
                    <a:pt x="87" y="79"/>
                    <a:pt x="72" y="97"/>
                    <a:pt x="56" y="97"/>
                  </a:cubicBezTo>
                  <a:cubicBezTo>
                    <a:pt x="53" y="97"/>
                    <a:pt x="49" y="94"/>
                    <a:pt x="46" y="94"/>
                  </a:cubicBezTo>
                  <a:lnTo>
                    <a:pt x="30" y="94"/>
                  </a:lnTo>
                  <a:cubicBezTo>
                    <a:pt x="8" y="94"/>
                    <a:pt x="11" y="116"/>
                    <a:pt x="1" y="132"/>
                  </a:cubicBezTo>
                  <a:lnTo>
                    <a:pt x="1" y="135"/>
                  </a:lnTo>
                  <a:cubicBezTo>
                    <a:pt x="23" y="139"/>
                    <a:pt x="34" y="154"/>
                    <a:pt x="38" y="176"/>
                  </a:cubicBezTo>
                  <a:cubicBezTo>
                    <a:pt x="116" y="173"/>
                    <a:pt x="173" y="123"/>
                    <a:pt x="218" y="68"/>
                  </a:cubicBezTo>
                  <a:lnTo>
                    <a:pt x="195" y="68"/>
                  </a:lnTo>
                  <a:cubicBezTo>
                    <a:pt x="184" y="68"/>
                    <a:pt x="177" y="68"/>
                    <a:pt x="168" y="56"/>
                  </a:cubicBezTo>
                  <a:cubicBezTo>
                    <a:pt x="161" y="56"/>
                    <a:pt x="158" y="53"/>
                    <a:pt x="158" y="45"/>
                  </a:cubicBezTo>
                  <a:cubicBezTo>
                    <a:pt x="151" y="30"/>
                    <a:pt x="158" y="1"/>
                    <a:pt x="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6" name="Google Shape;48916;p44"/>
            <p:cNvSpPr/>
            <p:nvPr/>
          </p:nvSpPr>
          <p:spPr>
            <a:xfrm>
              <a:off x="-5390111" y="-1864638"/>
              <a:ext cx="7736" cy="6303"/>
            </a:xfrm>
            <a:custGeom>
              <a:avLst/>
              <a:gdLst/>
              <a:ahLst/>
              <a:cxnLst/>
              <a:rect l="l" t="t" r="r" b="b"/>
              <a:pathLst>
                <a:path w="162" h="132" extrusionOk="0">
                  <a:moveTo>
                    <a:pt x="46" y="1"/>
                  </a:moveTo>
                  <a:cubicBezTo>
                    <a:pt x="38" y="1"/>
                    <a:pt x="34" y="9"/>
                    <a:pt x="19" y="31"/>
                  </a:cubicBezTo>
                  <a:cubicBezTo>
                    <a:pt x="12" y="42"/>
                    <a:pt x="8" y="49"/>
                    <a:pt x="1" y="57"/>
                  </a:cubicBezTo>
                  <a:cubicBezTo>
                    <a:pt x="15" y="61"/>
                    <a:pt x="23" y="87"/>
                    <a:pt x="34" y="87"/>
                  </a:cubicBezTo>
                  <a:cubicBezTo>
                    <a:pt x="34" y="87"/>
                    <a:pt x="34" y="83"/>
                    <a:pt x="38" y="83"/>
                  </a:cubicBezTo>
                  <a:cubicBezTo>
                    <a:pt x="49" y="76"/>
                    <a:pt x="60" y="72"/>
                    <a:pt x="72" y="72"/>
                  </a:cubicBezTo>
                  <a:cubicBezTo>
                    <a:pt x="101" y="72"/>
                    <a:pt x="113" y="113"/>
                    <a:pt x="135" y="132"/>
                  </a:cubicBezTo>
                  <a:cubicBezTo>
                    <a:pt x="143" y="87"/>
                    <a:pt x="161" y="49"/>
                    <a:pt x="94" y="23"/>
                  </a:cubicBezTo>
                  <a:cubicBezTo>
                    <a:pt x="64" y="12"/>
                    <a:pt x="56"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7" name="Google Shape;48917;p44"/>
            <p:cNvSpPr/>
            <p:nvPr/>
          </p:nvSpPr>
          <p:spPr>
            <a:xfrm>
              <a:off x="-5384954" y="-1837134"/>
              <a:ext cx="4536" cy="2197"/>
            </a:xfrm>
            <a:custGeom>
              <a:avLst/>
              <a:gdLst/>
              <a:ahLst/>
              <a:cxnLst/>
              <a:rect l="l" t="t" r="r" b="b"/>
              <a:pathLst>
                <a:path w="95" h="46" extrusionOk="0">
                  <a:moveTo>
                    <a:pt x="45" y="1"/>
                  </a:moveTo>
                  <a:cubicBezTo>
                    <a:pt x="27" y="1"/>
                    <a:pt x="12" y="8"/>
                    <a:pt x="0" y="34"/>
                  </a:cubicBezTo>
                  <a:cubicBezTo>
                    <a:pt x="16" y="42"/>
                    <a:pt x="35" y="46"/>
                    <a:pt x="50" y="46"/>
                  </a:cubicBezTo>
                  <a:lnTo>
                    <a:pt x="64" y="46"/>
                  </a:lnTo>
                  <a:cubicBezTo>
                    <a:pt x="76" y="34"/>
                    <a:pt x="83" y="23"/>
                    <a:pt x="95" y="12"/>
                  </a:cubicBezTo>
                  <a:cubicBezTo>
                    <a:pt x="79" y="4"/>
                    <a:pt x="61" y="1"/>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8" name="Google Shape;48918;p44"/>
            <p:cNvSpPr/>
            <p:nvPr/>
          </p:nvSpPr>
          <p:spPr>
            <a:xfrm>
              <a:off x="-5406537" y="-1853178"/>
              <a:ext cx="19339" cy="12701"/>
            </a:xfrm>
            <a:custGeom>
              <a:avLst/>
              <a:gdLst/>
              <a:ahLst/>
              <a:cxnLst/>
              <a:rect l="l" t="t" r="r" b="b"/>
              <a:pathLst>
                <a:path w="405" h="266" extrusionOk="0">
                  <a:moveTo>
                    <a:pt x="128" y="0"/>
                  </a:moveTo>
                  <a:cubicBezTo>
                    <a:pt x="42" y="71"/>
                    <a:pt x="31" y="109"/>
                    <a:pt x="79" y="146"/>
                  </a:cubicBezTo>
                  <a:cubicBezTo>
                    <a:pt x="71" y="154"/>
                    <a:pt x="60" y="154"/>
                    <a:pt x="53" y="154"/>
                  </a:cubicBezTo>
                  <a:lnTo>
                    <a:pt x="31" y="154"/>
                  </a:lnTo>
                  <a:cubicBezTo>
                    <a:pt x="26" y="150"/>
                    <a:pt x="19" y="150"/>
                    <a:pt x="12" y="150"/>
                  </a:cubicBezTo>
                  <a:lnTo>
                    <a:pt x="4" y="150"/>
                  </a:lnTo>
                  <a:lnTo>
                    <a:pt x="4" y="164"/>
                  </a:lnTo>
                  <a:cubicBezTo>
                    <a:pt x="0" y="206"/>
                    <a:pt x="23" y="232"/>
                    <a:pt x="45" y="258"/>
                  </a:cubicBezTo>
                  <a:cubicBezTo>
                    <a:pt x="45" y="232"/>
                    <a:pt x="34" y="206"/>
                    <a:pt x="57" y="176"/>
                  </a:cubicBezTo>
                  <a:cubicBezTo>
                    <a:pt x="76" y="209"/>
                    <a:pt x="116" y="202"/>
                    <a:pt x="128" y="235"/>
                  </a:cubicBezTo>
                  <a:cubicBezTo>
                    <a:pt x="131" y="247"/>
                    <a:pt x="131" y="266"/>
                    <a:pt x="147" y="266"/>
                  </a:cubicBezTo>
                  <a:lnTo>
                    <a:pt x="154" y="266"/>
                  </a:lnTo>
                  <a:cubicBezTo>
                    <a:pt x="173" y="262"/>
                    <a:pt x="188" y="247"/>
                    <a:pt x="191" y="228"/>
                  </a:cubicBezTo>
                  <a:cubicBezTo>
                    <a:pt x="202" y="195"/>
                    <a:pt x="206" y="180"/>
                    <a:pt x="221" y="180"/>
                  </a:cubicBezTo>
                  <a:cubicBezTo>
                    <a:pt x="228" y="180"/>
                    <a:pt x="236" y="183"/>
                    <a:pt x="247" y="187"/>
                  </a:cubicBezTo>
                  <a:cubicBezTo>
                    <a:pt x="255" y="195"/>
                    <a:pt x="266" y="195"/>
                    <a:pt x="273" y="195"/>
                  </a:cubicBezTo>
                  <a:cubicBezTo>
                    <a:pt x="292" y="195"/>
                    <a:pt x="311" y="187"/>
                    <a:pt x="326" y="176"/>
                  </a:cubicBezTo>
                  <a:cubicBezTo>
                    <a:pt x="340" y="164"/>
                    <a:pt x="359" y="157"/>
                    <a:pt x="378" y="157"/>
                  </a:cubicBezTo>
                  <a:lnTo>
                    <a:pt x="385" y="157"/>
                  </a:lnTo>
                  <a:cubicBezTo>
                    <a:pt x="397" y="157"/>
                    <a:pt x="404" y="138"/>
                    <a:pt x="393" y="123"/>
                  </a:cubicBezTo>
                  <a:cubicBezTo>
                    <a:pt x="382" y="109"/>
                    <a:pt x="363" y="105"/>
                    <a:pt x="348" y="105"/>
                  </a:cubicBezTo>
                  <a:lnTo>
                    <a:pt x="322" y="105"/>
                  </a:lnTo>
                  <a:cubicBezTo>
                    <a:pt x="311" y="105"/>
                    <a:pt x="300" y="105"/>
                    <a:pt x="288" y="101"/>
                  </a:cubicBezTo>
                  <a:cubicBezTo>
                    <a:pt x="285" y="97"/>
                    <a:pt x="281" y="97"/>
                    <a:pt x="281" y="97"/>
                  </a:cubicBezTo>
                  <a:cubicBezTo>
                    <a:pt x="266" y="97"/>
                    <a:pt x="259" y="112"/>
                    <a:pt x="259" y="131"/>
                  </a:cubicBezTo>
                  <a:cubicBezTo>
                    <a:pt x="259" y="150"/>
                    <a:pt x="243" y="164"/>
                    <a:pt x="236" y="164"/>
                  </a:cubicBezTo>
                  <a:cubicBezTo>
                    <a:pt x="233" y="164"/>
                    <a:pt x="228" y="161"/>
                    <a:pt x="225" y="157"/>
                  </a:cubicBezTo>
                  <a:cubicBezTo>
                    <a:pt x="214" y="131"/>
                    <a:pt x="195" y="123"/>
                    <a:pt x="180" y="123"/>
                  </a:cubicBezTo>
                  <a:cubicBezTo>
                    <a:pt x="161" y="123"/>
                    <a:pt x="143" y="131"/>
                    <a:pt x="124" y="135"/>
                  </a:cubicBezTo>
                  <a:cubicBezTo>
                    <a:pt x="105" y="86"/>
                    <a:pt x="147" y="45"/>
                    <a:pt x="1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9" name="Google Shape;48919;p44"/>
            <p:cNvSpPr/>
            <p:nvPr/>
          </p:nvSpPr>
          <p:spPr>
            <a:xfrm>
              <a:off x="-5433994" y="-1859099"/>
              <a:ext cx="15185" cy="10744"/>
            </a:xfrm>
            <a:custGeom>
              <a:avLst/>
              <a:gdLst/>
              <a:ahLst/>
              <a:cxnLst/>
              <a:rect l="l" t="t" r="r" b="b"/>
              <a:pathLst>
                <a:path w="318" h="225" extrusionOk="0">
                  <a:moveTo>
                    <a:pt x="175" y="0"/>
                  </a:moveTo>
                  <a:lnTo>
                    <a:pt x="175" y="5"/>
                  </a:lnTo>
                  <a:cubicBezTo>
                    <a:pt x="135" y="42"/>
                    <a:pt x="71" y="35"/>
                    <a:pt x="23" y="64"/>
                  </a:cubicBezTo>
                  <a:cubicBezTo>
                    <a:pt x="23" y="105"/>
                    <a:pt x="15" y="150"/>
                    <a:pt x="0" y="192"/>
                  </a:cubicBezTo>
                  <a:cubicBezTo>
                    <a:pt x="30" y="199"/>
                    <a:pt x="56" y="225"/>
                    <a:pt x="85" y="225"/>
                  </a:cubicBezTo>
                  <a:cubicBezTo>
                    <a:pt x="104" y="225"/>
                    <a:pt x="120" y="218"/>
                    <a:pt x="138" y="192"/>
                  </a:cubicBezTo>
                  <a:cubicBezTo>
                    <a:pt x="142" y="188"/>
                    <a:pt x="146" y="188"/>
                    <a:pt x="149" y="188"/>
                  </a:cubicBezTo>
                  <a:cubicBezTo>
                    <a:pt x="161" y="188"/>
                    <a:pt x="180" y="192"/>
                    <a:pt x="190" y="192"/>
                  </a:cubicBezTo>
                  <a:lnTo>
                    <a:pt x="190" y="176"/>
                  </a:lnTo>
                  <a:cubicBezTo>
                    <a:pt x="104" y="102"/>
                    <a:pt x="104" y="87"/>
                    <a:pt x="213" y="50"/>
                  </a:cubicBezTo>
                  <a:cubicBezTo>
                    <a:pt x="220" y="45"/>
                    <a:pt x="232" y="42"/>
                    <a:pt x="242" y="42"/>
                  </a:cubicBezTo>
                  <a:cubicBezTo>
                    <a:pt x="258" y="42"/>
                    <a:pt x="269" y="45"/>
                    <a:pt x="277" y="57"/>
                  </a:cubicBezTo>
                  <a:cubicBezTo>
                    <a:pt x="284" y="64"/>
                    <a:pt x="287" y="68"/>
                    <a:pt x="295" y="72"/>
                  </a:cubicBezTo>
                  <a:cubicBezTo>
                    <a:pt x="318" y="53"/>
                    <a:pt x="295" y="42"/>
                    <a:pt x="292" y="27"/>
                  </a:cubicBezTo>
                  <a:lnTo>
                    <a:pt x="265" y="27"/>
                  </a:lnTo>
                  <a:cubicBezTo>
                    <a:pt x="235" y="27"/>
                    <a:pt x="206" y="16"/>
                    <a:pt x="1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0" name="Google Shape;48920;p44"/>
            <p:cNvSpPr/>
            <p:nvPr/>
          </p:nvSpPr>
          <p:spPr>
            <a:xfrm>
              <a:off x="-5434710" y="-1850122"/>
              <a:ext cx="14468" cy="6255"/>
            </a:xfrm>
            <a:custGeom>
              <a:avLst/>
              <a:gdLst/>
              <a:ahLst/>
              <a:cxnLst/>
              <a:rect l="l" t="t" r="r" b="b"/>
              <a:pathLst>
                <a:path w="303" h="131" extrusionOk="0">
                  <a:moveTo>
                    <a:pt x="164" y="0"/>
                  </a:moveTo>
                  <a:cubicBezTo>
                    <a:pt x="161" y="0"/>
                    <a:pt x="157" y="0"/>
                    <a:pt x="153" y="4"/>
                  </a:cubicBezTo>
                  <a:cubicBezTo>
                    <a:pt x="135" y="30"/>
                    <a:pt x="119" y="37"/>
                    <a:pt x="100" y="37"/>
                  </a:cubicBezTo>
                  <a:cubicBezTo>
                    <a:pt x="71" y="37"/>
                    <a:pt x="45" y="11"/>
                    <a:pt x="15" y="4"/>
                  </a:cubicBezTo>
                  <a:lnTo>
                    <a:pt x="0" y="4"/>
                  </a:lnTo>
                  <a:cubicBezTo>
                    <a:pt x="15" y="30"/>
                    <a:pt x="26" y="52"/>
                    <a:pt x="15" y="78"/>
                  </a:cubicBezTo>
                  <a:cubicBezTo>
                    <a:pt x="4" y="116"/>
                    <a:pt x="15" y="131"/>
                    <a:pt x="38" y="131"/>
                  </a:cubicBezTo>
                  <a:cubicBezTo>
                    <a:pt x="45" y="131"/>
                    <a:pt x="52" y="127"/>
                    <a:pt x="64" y="123"/>
                  </a:cubicBezTo>
                  <a:cubicBezTo>
                    <a:pt x="90" y="116"/>
                    <a:pt x="116" y="109"/>
                    <a:pt x="142" y="109"/>
                  </a:cubicBezTo>
                  <a:cubicBezTo>
                    <a:pt x="157" y="109"/>
                    <a:pt x="172" y="109"/>
                    <a:pt x="190" y="116"/>
                  </a:cubicBezTo>
                  <a:cubicBezTo>
                    <a:pt x="195" y="119"/>
                    <a:pt x="198" y="119"/>
                    <a:pt x="205" y="119"/>
                  </a:cubicBezTo>
                  <a:cubicBezTo>
                    <a:pt x="221" y="119"/>
                    <a:pt x="235" y="112"/>
                    <a:pt x="247" y="97"/>
                  </a:cubicBezTo>
                  <a:cubicBezTo>
                    <a:pt x="250" y="71"/>
                    <a:pt x="288" y="86"/>
                    <a:pt x="302" y="67"/>
                  </a:cubicBezTo>
                  <a:cubicBezTo>
                    <a:pt x="276" y="45"/>
                    <a:pt x="240" y="64"/>
                    <a:pt x="224" y="33"/>
                  </a:cubicBezTo>
                  <a:cubicBezTo>
                    <a:pt x="217" y="26"/>
                    <a:pt x="213" y="14"/>
                    <a:pt x="205" y="4"/>
                  </a:cubicBezTo>
                  <a:cubicBezTo>
                    <a:pt x="195" y="4"/>
                    <a:pt x="176"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1" name="Google Shape;48921;p44"/>
            <p:cNvSpPr/>
            <p:nvPr/>
          </p:nvSpPr>
          <p:spPr>
            <a:xfrm>
              <a:off x="-5424205" y="-1856377"/>
              <a:ext cx="6112" cy="10887"/>
            </a:xfrm>
            <a:custGeom>
              <a:avLst/>
              <a:gdLst/>
              <a:ahLst/>
              <a:cxnLst/>
              <a:rect l="l" t="t" r="r" b="b"/>
              <a:pathLst>
                <a:path w="128" h="228" extrusionOk="0">
                  <a:moveTo>
                    <a:pt x="72" y="0"/>
                  </a:moveTo>
                  <a:cubicBezTo>
                    <a:pt x="60" y="30"/>
                    <a:pt x="1" y="33"/>
                    <a:pt x="30" y="83"/>
                  </a:cubicBezTo>
                  <a:cubicBezTo>
                    <a:pt x="60" y="116"/>
                    <a:pt x="53" y="142"/>
                    <a:pt x="4" y="164"/>
                  </a:cubicBezTo>
                  <a:cubicBezTo>
                    <a:pt x="20" y="195"/>
                    <a:pt x="56" y="176"/>
                    <a:pt x="82" y="198"/>
                  </a:cubicBezTo>
                  <a:cubicBezTo>
                    <a:pt x="68" y="217"/>
                    <a:pt x="30" y="202"/>
                    <a:pt x="27" y="228"/>
                  </a:cubicBezTo>
                  <a:lnTo>
                    <a:pt x="37" y="228"/>
                  </a:lnTo>
                  <a:cubicBezTo>
                    <a:pt x="79" y="228"/>
                    <a:pt x="101" y="209"/>
                    <a:pt x="113" y="161"/>
                  </a:cubicBezTo>
                  <a:cubicBezTo>
                    <a:pt x="127" y="105"/>
                    <a:pt x="116" y="60"/>
                    <a:pt x="90" y="15"/>
                  </a:cubicBezTo>
                  <a:cubicBezTo>
                    <a:pt x="82" y="11"/>
                    <a:pt x="79" y="7"/>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2" name="Google Shape;48922;p44"/>
            <p:cNvSpPr/>
            <p:nvPr/>
          </p:nvSpPr>
          <p:spPr>
            <a:xfrm>
              <a:off x="-5387628" y="-1894434"/>
              <a:ext cx="10218" cy="15949"/>
            </a:xfrm>
            <a:custGeom>
              <a:avLst/>
              <a:gdLst/>
              <a:ahLst/>
              <a:cxnLst/>
              <a:rect l="l" t="t" r="r" b="b"/>
              <a:pathLst>
                <a:path w="214" h="334" extrusionOk="0">
                  <a:moveTo>
                    <a:pt x="143" y="0"/>
                  </a:moveTo>
                  <a:cubicBezTo>
                    <a:pt x="124" y="0"/>
                    <a:pt x="113" y="12"/>
                    <a:pt x="98" y="42"/>
                  </a:cubicBezTo>
                  <a:cubicBezTo>
                    <a:pt x="83" y="72"/>
                    <a:pt x="49" y="90"/>
                    <a:pt x="12" y="90"/>
                  </a:cubicBezTo>
                  <a:lnTo>
                    <a:pt x="1" y="90"/>
                  </a:lnTo>
                  <a:cubicBezTo>
                    <a:pt x="1" y="117"/>
                    <a:pt x="4" y="143"/>
                    <a:pt x="4" y="169"/>
                  </a:cubicBezTo>
                  <a:cubicBezTo>
                    <a:pt x="4" y="180"/>
                    <a:pt x="8" y="191"/>
                    <a:pt x="8" y="202"/>
                  </a:cubicBezTo>
                  <a:cubicBezTo>
                    <a:pt x="16" y="199"/>
                    <a:pt x="27" y="191"/>
                    <a:pt x="34" y="191"/>
                  </a:cubicBezTo>
                  <a:cubicBezTo>
                    <a:pt x="42" y="191"/>
                    <a:pt x="46" y="199"/>
                    <a:pt x="53" y="210"/>
                  </a:cubicBezTo>
                  <a:cubicBezTo>
                    <a:pt x="61" y="221"/>
                    <a:pt x="65" y="240"/>
                    <a:pt x="53" y="252"/>
                  </a:cubicBezTo>
                  <a:cubicBezTo>
                    <a:pt x="49" y="259"/>
                    <a:pt x="46" y="259"/>
                    <a:pt x="42" y="259"/>
                  </a:cubicBezTo>
                  <a:cubicBezTo>
                    <a:pt x="30" y="259"/>
                    <a:pt x="23" y="252"/>
                    <a:pt x="12" y="252"/>
                  </a:cubicBezTo>
                  <a:cubicBezTo>
                    <a:pt x="16" y="278"/>
                    <a:pt x="27" y="292"/>
                    <a:pt x="53" y="292"/>
                  </a:cubicBezTo>
                  <a:cubicBezTo>
                    <a:pt x="75" y="296"/>
                    <a:pt x="79" y="307"/>
                    <a:pt x="83" y="326"/>
                  </a:cubicBezTo>
                  <a:cubicBezTo>
                    <a:pt x="87" y="322"/>
                    <a:pt x="91" y="322"/>
                    <a:pt x="98" y="322"/>
                  </a:cubicBezTo>
                  <a:cubicBezTo>
                    <a:pt x="120" y="322"/>
                    <a:pt x="143" y="333"/>
                    <a:pt x="165" y="333"/>
                  </a:cubicBezTo>
                  <a:lnTo>
                    <a:pt x="177" y="333"/>
                  </a:lnTo>
                  <a:lnTo>
                    <a:pt x="177" y="300"/>
                  </a:lnTo>
                  <a:cubicBezTo>
                    <a:pt x="184" y="259"/>
                    <a:pt x="213" y="217"/>
                    <a:pt x="177" y="173"/>
                  </a:cubicBezTo>
                  <a:cubicBezTo>
                    <a:pt x="173" y="165"/>
                    <a:pt x="169" y="124"/>
                    <a:pt x="191" y="109"/>
                  </a:cubicBezTo>
                  <a:cubicBezTo>
                    <a:pt x="196" y="98"/>
                    <a:pt x="203" y="90"/>
                    <a:pt x="203" y="79"/>
                  </a:cubicBezTo>
                  <a:cubicBezTo>
                    <a:pt x="206" y="50"/>
                    <a:pt x="206" y="19"/>
                    <a:pt x="173" y="8"/>
                  </a:cubicBezTo>
                  <a:cubicBezTo>
                    <a:pt x="161" y="5"/>
                    <a:pt x="151"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3" name="Google Shape;48923;p44"/>
            <p:cNvSpPr/>
            <p:nvPr/>
          </p:nvSpPr>
          <p:spPr>
            <a:xfrm>
              <a:off x="-5377792" y="-1890518"/>
              <a:ext cx="8929" cy="12176"/>
            </a:xfrm>
            <a:custGeom>
              <a:avLst/>
              <a:gdLst/>
              <a:ahLst/>
              <a:cxnLst/>
              <a:rect l="l" t="t" r="r" b="b"/>
              <a:pathLst>
                <a:path w="187" h="255" extrusionOk="0">
                  <a:moveTo>
                    <a:pt x="128" y="1"/>
                  </a:moveTo>
                  <a:cubicBezTo>
                    <a:pt x="97" y="4"/>
                    <a:pt x="71" y="23"/>
                    <a:pt x="42" y="23"/>
                  </a:cubicBezTo>
                  <a:lnTo>
                    <a:pt x="34" y="23"/>
                  </a:lnTo>
                  <a:cubicBezTo>
                    <a:pt x="34" y="39"/>
                    <a:pt x="30" y="49"/>
                    <a:pt x="19" y="57"/>
                  </a:cubicBezTo>
                  <a:cubicBezTo>
                    <a:pt x="4" y="72"/>
                    <a:pt x="0" y="91"/>
                    <a:pt x="16" y="106"/>
                  </a:cubicBezTo>
                  <a:cubicBezTo>
                    <a:pt x="19" y="113"/>
                    <a:pt x="23" y="113"/>
                    <a:pt x="26" y="113"/>
                  </a:cubicBezTo>
                  <a:cubicBezTo>
                    <a:pt x="38" y="113"/>
                    <a:pt x="45" y="102"/>
                    <a:pt x="52" y="98"/>
                  </a:cubicBezTo>
                  <a:cubicBezTo>
                    <a:pt x="60" y="94"/>
                    <a:pt x="64" y="91"/>
                    <a:pt x="68" y="91"/>
                  </a:cubicBezTo>
                  <a:cubicBezTo>
                    <a:pt x="79" y="91"/>
                    <a:pt x="90" y="98"/>
                    <a:pt x="94" y="106"/>
                  </a:cubicBezTo>
                  <a:cubicBezTo>
                    <a:pt x="109" y="125"/>
                    <a:pt x="90" y="135"/>
                    <a:pt x="79" y="143"/>
                  </a:cubicBezTo>
                  <a:cubicBezTo>
                    <a:pt x="71" y="151"/>
                    <a:pt x="64" y="158"/>
                    <a:pt x="52" y="161"/>
                  </a:cubicBezTo>
                  <a:cubicBezTo>
                    <a:pt x="47" y="161"/>
                    <a:pt x="41" y="161"/>
                    <a:pt x="36" y="161"/>
                  </a:cubicBezTo>
                  <a:cubicBezTo>
                    <a:pt x="24" y="161"/>
                    <a:pt x="14" y="164"/>
                    <a:pt x="12" y="187"/>
                  </a:cubicBezTo>
                  <a:cubicBezTo>
                    <a:pt x="7" y="225"/>
                    <a:pt x="34" y="218"/>
                    <a:pt x="49" y="229"/>
                  </a:cubicBezTo>
                  <a:cubicBezTo>
                    <a:pt x="52" y="232"/>
                    <a:pt x="60" y="237"/>
                    <a:pt x="68" y="240"/>
                  </a:cubicBezTo>
                  <a:cubicBezTo>
                    <a:pt x="79" y="248"/>
                    <a:pt x="90" y="255"/>
                    <a:pt x="105" y="255"/>
                  </a:cubicBezTo>
                  <a:lnTo>
                    <a:pt x="112" y="255"/>
                  </a:lnTo>
                  <a:cubicBezTo>
                    <a:pt x="102" y="203"/>
                    <a:pt x="154" y="199"/>
                    <a:pt x="173" y="170"/>
                  </a:cubicBezTo>
                  <a:cubicBezTo>
                    <a:pt x="169" y="109"/>
                    <a:pt x="187" y="46"/>
                    <a:pt x="1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4" name="Google Shape;48924;p44"/>
            <p:cNvSpPr/>
            <p:nvPr/>
          </p:nvSpPr>
          <p:spPr>
            <a:xfrm>
              <a:off x="-5379606" y="-1889420"/>
              <a:ext cx="7019" cy="11078"/>
            </a:xfrm>
            <a:custGeom>
              <a:avLst/>
              <a:gdLst/>
              <a:ahLst/>
              <a:cxnLst/>
              <a:rect l="l" t="t" r="r" b="b"/>
              <a:pathLst>
                <a:path w="147" h="232" extrusionOk="0">
                  <a:moveTo>
                    <a:pt x="72" y="0"/>
                  </a:moveTo>
                  <a:cubicBezTo>
                    <a:pt x="57" y="0"/>
                    <a:pt x="38" y="0"/>
                    <a:pt x="23" y="4"/>
                  </a:cubicBezTo>
                  <a:cubicBezTo>
                    <a:pt x="1" y="19"/>
                    <a:pt x="5" y="60"/>
                    <a:pt x="9" y="68"/>
                  </a:cubicBezTo>
                  <a:cubicBezTo>
                    <a:pt x="45" y="112"/>
                    <a:pt x="16" y="154"/>
                    <a:pt x="9" y="195"/>
                  </a:cubicBezTo>
                  <a:lnTo>
                    <a:pt x="9" y="228"/>
                  </a:lnTo>
                  <a:cubicBezTo>
                    <a:pt x="19" y="232"/>
                    <a:pt x="31" y="232"/>
                    <a:pt x="42" y="232"/>
                  </a:cubicBezTo>
                  <a:cubicBezTo>
                    <a:pt x="64" y="232"/>
                    <a:pt x="83" y="228"/>
                    <a:pt x="106" y="217"/>
                  </a:cubicBezTo>
                  <a:cubicBezTo>
                    <a:pt x="98" y="214"/>
                    <a:pt x="90" y="209"/>
                    <a:pt x="87" y="206"/>
                  </a:cubicBezTo>
                  <a:cubicBezTo>
                    <a:pt x="72" y="195"/>
                    <a:pt x="45" y="202"/>
                    <a:pt x="50" y="164"/>
                  </a:cubicBezTo>
                  <a:cubicBezTo>
                    <a:pt x="52" y="141"/>
                    <a:pt x="62" y="138"/>
                    <a:pt x="74" y="138"/>
                  </a:cubicBezTo>
                  <a:cubicBezTo>
                    <a:pt x="79" y="138"/>
                    <a:pt x="85" y="138"/>
                    <a:pt x="90" y="138"/>
                  </a:cubicBezTo>
                  <a:cubicBezTo>
                    <a:pt x="102" y="135"/>
                    <a:pt x="109" y="128"/>
                    <a:pt x="117" y="120"/>
                  </a:cubicBezTo>
                  <a:cubicBezTo>
                    <a:pt x="128" y="112"/>
                    <a:pt x="147" y="102"/>
                    <a:pt x="132" y="83"/>
                  </a:cubicBezTo>
                  <a:cubicBezTo>
                    <a:pt x="128" y="75"/>
                    <a:pt x="117" y="68"/>
                    <a:pt x="106" y="68"/>
                  </a:cubicBezTo>
                  <a:cubicBezTo>
                    <a:pt x="102" y="68"/>
                    <a:pt x="98" y="71"/>
                    <a:pt x="90" y="75"/>
                  </a:cubicBezTo>
                  <a:cubicBezTo>
                    <a:pt x="83" y="79"/>
                    <a:pt x="76" y="90"/>
                    <a:pt x="64" y="90"/>
                  </a:cubicBezTo>
                  <a:cubicBezTo>
                    <a:pt x="61" y="90"/>
                    <a:pt x="57" y="90"/>
                    <a:pt x="54" y="83"/>
                  </a:cubicBezTo>
                  <a:cubicBezTo>
                    <a:pt x="38" y="68"/>
                    <a:pt x="42" y="49"/>
                    <a:pt x="57" y="34"/>
                  </a:cubicBezTo>
                  <a:cubicBezTo>
                    <a:pt x="68" y="26"/>
                    <a:pt x="72" y="16"/>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5" name="Google Shape;48925;p44"/>
            <p:cNvSpPr/>
            <p:nvPr/>
          </p:nvSpPr>
          <p:spPr>
            <a:xfrm>
              <a:off x="-5391878" y="-1886364"/>
              <a:ext cx="8261" cy="8786"/>
            </a:xfrm>
            <a:custGeom>
              <a:avLst/>
              <a:gdLst/>
              <a:ahLst/>
              <a:cxnLst/>
              <a:rect l="l" t="t" r="r" b="b"/>
              <a:pathLst>
                <a:path w="173" h="184" extrusionOk="0">
                  <a:moveTo>
                    <a:pt x="93" y="0"/>
                  </a:moveTo>
                  <a:cubicBezTo>
                    <a:pt x="75" y="4"/>
                    <a:pt x="64" y="15"/>
                    <a:pt x="67" y="38"/>
                  </a:cubicBezTo>
                  <a:cubicBezTo>
                    <a:pt x="71" y="56"/>
                    <a:pt x="71" y="78"/>
                    <a:pt x="56" y="90"/>
                  </a:cubicBezTo>
                  <a:cubicBezTo>
                    <a:pt x="0" y="123"/>
                    <a:pt x="38" y="150"/>
                    <a:pt x="60" y="176"/>
                  </a:cubicBezTo>
                  <a:cubicBezTo>
                    <a:pt x="64" y="176"/>
                    <a:pt x="64" y="176"/>
                    <a:pt x="64" y="179"/>
                  </a:cubicBezTo>
                  <a:cubicBezTo>
                    <a:pt x="64" y="176"/>
                    <a:pt x="64" y="176"/>
                    <a:pt x="67" y="176"/>
                  </a:cubicBezTo>
                  <a:cubicBezTo>
                    <a:pt x="71" y="176"/>
                    <a:pt x="75" y="179"/>
                    <a:pt x="83" y="179"/>
                  </a:cubicBezTo>
                  <a:cubicBezTo>
                    <a:pt x="86" y="183"/>
                    <a:pt x="90" y="183"/>
                    <a:pt x="93" y="183"/>
                  </a:cubicBezTo>
                  <a:cubicBezTo>
                    <a:pt x="101" y="183"/>
                    <a:pt x="105" y="179"/>
                    <a:pt x="109" y="172"/>
                  </a:cubicBezTo>
                  <a:cubicBezTo>
                    <a:pt x="112" y="150"/>
                    <a:pt x="119" y="142"/>
                    <a:pt x="131" y="142"/>
                  </a:cubicBezTo>
                  <a:cubicBezTo>
                    <a:pt x="142" y="142"/>
                    <a:pt x="157" y="153"/>
                    <a:pt x="172" y="157"/>
                  </a:cubicBezTo>
                  <a:cubicBezTo>
                    <a:pt x="168" y="138"/>
                    <a:pt x="164" y="127"/>
                    <a:pt x="142" y="123"/>
                  </a:cubicBezTo>
                  <a:cubicBezTo>
                    <a:pt x="116" y="123"/>
                    <a:pt x="105" y="109"/>
                    <a:pt x="101" y="83"/>
                  </a:cubicBezTo>
                  <a:cubicBezTo>
                    <a:pt x="71" y="67"/>
                    <a:pt x="97" y="48"/>
                    <a:pt x="97" y="33"/>
                  </a:cubicBezTo>
                  <a:cubicBezTo>
                    <a:pt x="97" y="22"/>
                    <a:pt x="93" y="11"/>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6" name="Google Shape;48926;p44"/>
            <p:cNvSpPr/>
            <p:nvPr/>
          </p:nvSpPr>
          <p:spPr>
            <a:xfrm>
              <a:off x="-5394361" y="-2013857"/>
              <a:ext cx="4823" cy="6828"/>
            </a:xfrm>
            <a:custGeom>
              <a:avLst/>
              <a:gdLst/>
              <a:ahLst/>
              <a:cxnLst/>
              <a:rect l="l" t="t" r="r" b="b"/>
              <a:pathLst>
                <a:path w="101" h="143" extrusionOk="0">
                  <a:moveTo>
                    <a:pt x="71" y="1"/>
                  </a:moveTo>
                  <a:cubicBezTo>
                    <a:pt x="63" y="1"/>
                    <a:pt x="56" y="1"/>
                    <a:pt x="49" y="5"/>
                  </a:cubicBezTo>
                  <a:lnTo>
                    <a:pt x="23" y="5"/>
                  </a:lnTo>
                  <a:cubicBezTo>
                    <a:pt x="0" y="46"/>
                    <a:pt x="14" y="91"/>
                    <a:pt x="14" y="132"/>
                  </a:cubicBezTo>
                  <a:cubicBezTo>
                    <a:pt x="26" y="136"/>
                    <a:pt x="37" y="143"/>
                    <a:pt x="49" y="143"/>
                  </a:cubicBezTo>
                  <a:cubicBezTo>
                    <a:pt x="56" y="143"/>
                    <a:pt x="63" y="136"/>
                    <a:pt x="59" y="113"/>
                  </a:cubicBezTo>
                  <a:cubicBezTo>
                    <a:pt x="52" y="68"/>
                    <a:pt x="71" y="42"/>
                    <a:pt x="101" y="16"/>
                  </a:cubicBezTo>
                  <a:cubicBezTo>
                    <a:pt x="93" y="5"/>
                    <a:pt x="82"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7" name="Google Shape;48927;p44"/>
            <p:cNvSpPr/>
            <p:nvPr/>
          </p:nvSpPr>
          <p:spPr>
            <a:xfrm>
              <a:off x="-5389395" y="-2023120"/>
              <a:ext cx="3247" cy="6446"/>
            </a:xfrm>
            <a:custGeom>
              <a:avLst/>
              <a:gdLst/>
              <a:ahLst/>
              <a:cxnLst/>
              <a:rect l="l" t="t" r="r" b="b"/>
              <a:pathLst>
                <a:path w="68" h="135" extrusionOk="0">
                  <a:moveTo>
                    <a:pt x="34" y="0"/>
                  </a:moveTo>
                  <a:cubicBezTo>
                    <a:pt x="19" y="0"/>
                    <a:pt x="8" y="12"/>
                    <a:pt x="4" y="31"/>
                  </a:cubicBezTo>
                  <a:cubicBezTo>
                    <a:pt x="0" y="60"/>
                    <a:pt x="0" y="90"/>
                    <a:pt x="19" y="135"/>
                  </a:cubicBezTo>
                  <a:cubicBezTo>
                    <a:pt x="38" y="98"/>
                    <a:pt x="53" y="71"/>
                    <a:pt x="64" y="42"/>
                  </a:cubicBezTo>
                  <a:cubicBezTo>
                    <a:pt x="67" y="26"/>
                    <a:pt x="64" y="8"/>
                    <a:pt x="45" y="4"/>
                  </a:cubicBezTo>
                  <a:cubicBezTo>
                    <a:pt x="41" y="0"/>
                    <a:pt x="38"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8" name="Google Shape;48928;p44"/>
            <p:cNvSpPr/>
            <p:nvPr/>
          </p:nvSpPr>
          <p:spPr>
            <a:xfrm>
              <a:off x="-5388345" y="-2015623"/>
              <a:ext cx="4871" cy="2340"/>
            </a:xfrm>
            <a:custGeom>
              <a:avLst/>
              <a:gdLst/>
              <a:ahLst/>
              <a:cxnLst/>
              <a:rect l="l" t="t" r="r" b="b"/>
              <a:pathLst>
                <a:path w="102" h="49" extrusionOk="0">
                  <a:moveTo>
                    <a:pt x="68" y="0"/>
                  </a:moveTo>
                  <a:cubicBezTo>
                    <a:pt x="68" y="0"/>
                    <a:pt x="64" y="0"/>
                    <a:pt x="61" y="4"/>
                  </a:cubicBezTo>
                  <a:cubicBezTo>
                    <a:pt x="35" y="8"/>
                    <a:pt x="1" y="8"/>
                    <a:pt x="9" y="49"/>
                  </a:cubicBezTo>
                  <a:lnTo>
                    <a:pt x="23" y="49"/>
                  </a:lnTo>
                  <a:cubicBezTo>
                    <a:pt x="42" y="42"/>
                    <a:pt x="57" y="38"/>
                    <a:pt x="76" y="38"/>
                  </a:cubicBezTo>
                  <a:cubicBezTo>
                    <a:pt x="83" y="38"/>
                    <a:pt x="90" y="42"/>
                    <a:pt x="102" y="42"/>
                  </a:cubicBezTo>
                  <a:cubicBezTo>
                    <a:pt x="98" y="19"/>
                    <a:pt x="90" y="0"/>
                    <a:pt x="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9" name="Google Shape;48929;p44"/>
            <p:cNvSpPr/>
            <p:nvPr/>
          </p:nvSpPr>
          <p:spPr>
            <a:xfrm>
              <a:off x="-5391162" y="-2011326"/>
              <a:ext cx="5921" cy="8595"/>
            </a:xfrm>
            <a:custGeom>
              <a:avLst/>
              <a:gdLst/>
              <a:ahLst/>
              <a:cxnLst/>
              <a:rect l="l" t="t" r="r" b="b"/>
              <a:pathLst>
                <a:path w="124" h="180" extrusionOk="0">
                  <a:moveTo>
                    <a:pt x="30" y="0"/>
                  </a:moveTo>
                  <a:cubicBezTo>
                    <a:pt x="26" y="53"/>
                    <a:pt x="11" y="105"/>
                    <a:pt x="0" y="157"/>
                  </a:cubicBezTo>
                  <a:cubicBezTo>
                    <a:pt x="18" y="179"/>
                    <a:pt x="49" y="169"/>
                    <a:pt x="68" y="179"/>
                  </a:cubicBezTo>
                  <a:lnTo>
                    <a:pt x="68" y="169"/>
                  </a:lnTo>
                  <a:cubicBezTo>
                    <a:pt x="82" y="146"/>
                    <a:pt x="97" y="127"/>
                    <a:pt x="113" y="105"/>
                  </a:cubicBezTo>
                  <a:cubicBezTo>
                    <a:pt x="123" y="83"/>
                    <a:pt x="108" y="67"/>
                    <a:pt x="90" y="60"/>
                  </a:cubicBezTo>
                  <a:lnTo>
                    <a:pt x="86" y="60"/>
                  </a:lnTo>
                  <a:cubicBezTo>
                    <a:pt x="82" y="60"/>
                    <a:pt x="82" y="64"/>
                    <a:pt x="78" y="67"/>
                  </a:cubicBezTo>
                  <a:cubicBezTo>
                    <a:pt x="75" y="71"/>
                    <a:pt x="71" y="75"/>
                    <a:pt x="68" y="75"/>
                  </a:cubicBezTo>
                  <a:cubicBezTo>
                    <a:pt x="68" y="75"/>
                    <a:pt x="63" y="75"/>
                    <a:pt x="60" y="71"/>
                  </a:cubicBezTo>
                  <a:cubicBezTo>
                    <a:pt x="45" y="60"/>
                    <a:pt x="56" y="45"/>
                    <a:pt x="60" y="31"/>
                  </a:cubicBezTo>
                  <a:cubicBezTo>
                    <a:pt x="63" y="15"/>
                    <a:pt x="56"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0" name="Google Shape;48930;p44"/>
            <p:cNvSpPr/>
            <p:nvPr/>
          </p:nvSpPr>
          <p:spPr>
            <a:xfrm>
              <a:off x="-5387246" y="-2013857"/>
              <a:ext cx="3772" cy="2053"/>
            </a:xfrm>
            <a:custGeom>
              <a:avLst/>
              <a:gdLst/>
              <a:ahLst/>
              <a:cxnLst/>
              <a:rect l="l" t="t" r="r" b="b"/>
              <a:pathLst>
                <a:path w="79" h="43" extrusionOk="0">
                  <a:moveTo>
                    <a:pt x="53" y="1"/>
                  </a:moveTo>
                  <a:cubicBezTo>
                    <a:pt x="34" y="1"/>
                    <a:pt x="19" y="5"/>
                    <a:pt x="0" y="12"/>
                  </a:cubicBezTo>
                  <a:cubicBezTo>
                    <a:pt x="15" y="20"/>
                    <a:pt x="26" y="42"/>
                    <a:pt x="41" y="42"/>
                  </a:cubicBezTo>
                  <a:cubicBezTo>
                    <a:pt x="48" y="42"/>
                    <a:pt x="57" y="39"/>
                    <a:pt x="64" y="23"/>
                  </a:cubicBezTo>
                  <a:cubicBezTo>
                    <a:pt x="71" y="20"/>
                    <a:pt x="79" y="16"/>
                    <a:pt x="79" y="5"/>
                  </a:cubicBezTo>
                  <a:cubicBezTo>
                    <a:pt x="67" y="5"/>
                    <a:pt x="60" y="1"/>
                    <a:pt x="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1" name="Google Shape;48931;p44"/>
            <p:cNvSpPr/>
            <p:nvPr/>
          </p:nvSpPr>
          <p:spPr>
            <a:xfrm>
              <a:off x="-5401524" y="-1992751"/>
              <a:ext cx="6446" cy="6446"/>
            </a:xfrm>
            <a:custGeom>
              <a:avLst/>
              <a:gdLst/>
              <a:ahLst/>
              <a:cxnLst/>
              <a:rect l="l" t="t" r="r" b="b"/>
              <a:pathLst>
                <a:path w="135" h="135" extrusionOk="0">
                  <a:moveTo>
                    <a:pt x="83" y="0"/>
                  </a:moveTo>
                  <a:cubicBezTo>
                    <a:pt x="52" y="4"/>
                    <a:pt x="26" y="11"/>
                    <a:pt x="23" y="41"/>
                  </a:cubicBezTo>
                  <a:cubicBezTo>
                    <a:pt x="16" y="71"/>
                    <a:pt x="0" y="101"/>
                    <a:pt x="7" y="130"/>
                  </a:cubicBezTo>
                  <a:cubicBezTo>
                    <a:pt x="11" y="135"/>
                    <a:pt x="16" y="135"/>
                    <a:pt x="19" y="135"/>
                  </a:cubicBezTo>
                  <a:cubicBezTo>
                    <a:pt x="49" y="135"/>
                    <a:pt x="64" y="104"/>
                    <a:pt x="90" y="97"/>
                  </a:cubicBezTo>
                  <a:cubicBezTo>
                    <a:pt x="116" y="86"/>
                    <a:pt x="135" y="75"/>
                    <a:pt x="120" y="45"/>
                  </a:cubicBezTo>
                  <a:cubicBezTo>
                    <a:pt x="112" y="26"/>
                    <a:pt x="112"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2" name="Google Shape;48932;p44"/>
            <p:cNvSpPr/>
            <p:nvPr/>
          </p:nvSpPr>
          <p:spPr>
            <a:xfrm>
              <a:off x="-5386530" y="-2100236"/>
              <a:ext cx="5061" cy="5396"/>
            </a:xfrm>
            <a:custGeom>
              <a:avLst/>
              <a:gdLst/>
              <a:ahLst/>
              <a:cxnLst/>
              <a:rect l="l" t="t" r="r" b="b"/>
              <a:pathLst>
                <a:path w="106" h="113" extrusionOk="0">
                  <a:moveTo>
                    <a:pt x="45" y="0"/>
                  </a:moveTo>
                  <a:cubicBezTo>
                    <a:pt x="42" y="0"/>
                    <a:pt x="33" y="0"/>
                    <a:pt x="26" y="4"/>
                  </a:cubicBezTo>
                  <a:cubicBezTo>
                    <a:pt x="11" y="4"/>
                    <a:pt x="7" y="19"/>
                    <a:pt x="16" y="31"/>
                  </a:cubicBezTo>
                  <a:cubicBezTo>
                    <a:pt x="26" y="61"/>
                    <a:pt x="0" y="83"/>
                    <a:pt x="4" y="113"/>
                  </a:cubicBezTo>
                  <a:cubicBezTo>
                    <a:pt x="45" y="105"/>
                    <a:pt x="68" y="68"/>
                    <a:pt x="105" y="61"/>
                  </a:cubicBezTo>
                  <a:cubicBezTo>
                    <a:pt x="97" y="42"/>
                    <a:pt x="64" y="45"/>
                    <a:pt x="60" y="19"/>
                  </a:cubicBezTo>
                  <a:cubicBezTo>
                    <a:pt x="60" y="4"/>
                    <a:pt x="52" y="0"/>
                    <a:pt x="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3" name="Google Shape;48933;p44"/>
            <p:cNvSpPr/>
            <p:nvPr/>
          </p:nvSpPr>
          <p:spPr>
            <a:xfrm>
              <a:off x="-5393502" y="-2095414"/>
              <a:ext cx="4297" cy="4679"/>
            </a:xfrm>
            <a:custGeom>
              <a:avLst/>
              <a:gdLst/>
              <a:ahLst/>
              <a:cxnLst/>
              <a:rect l="l" t="t" r="r" b="b"/>
              <a:pathLst>
                <a:path w="90" h="98" extrusionOk="0">
                  <a:moveTo>
                    <a:pt x="31" y="1"/>
                  </a:moveTo>
                  <a:cubicBezTo>
                    <a:pt x="15" y="1"/>
                    <a:pt x="12" y="15"/>
                    <a:pt x="12" y="27"/>
                  </a:cubicBezTo>
                  <a:cubicBezTo>
                    <a:pt x="0" y="56"/>
                    <a:pt x="19" y="75"/>
                    <a:pt x="41" y="87"/>
                  </a:cubicBezTo>
                  <a:cubicBezTo>
                    <a:pt x="53" y="91"/>
                    <a:pt x="60" y="98"/>
                    <a:pt x="67" y="98"/>
                  </a:cubicBezTo>
                  <a:cubicBezTo>
                    <a:pt x="75" y="98"/>
                    <a:pt x="79" y="94"/>
                    <a:pt x="86" y="87"/>
                  </a:cubicBezTo>
                  <a:lnTo>
                    <a:pt x="90" y="82"/>
                  </a:lnTo>
                  <a:cubicBezTo>
                    <a:pt x="72" y="53"/>
                    <a:pt x="53" y="27"/>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4" name="Google Shape;48934;p44"/>
            <p:cNvSpPr/>
            <p:nvPr/>
          </p:nvSpPr>
          <p:spPr>
            <a:xfrm>
              <a:off x="-5422629" y="-2106683"/>
              <a:ext cx="18432" cy="17763"/>
            </a:xfrm>
            <a:custGeom>
              <a:avLst/>
              <a:gdLst/>
              <a:ahLst/>
              <a:cxnLst/>
              <a:rect l="l" t="t" r="r" b="b"/>
              <a:pathLst>
                <a:path w="386" h="372" extrusionOk="0">
                  <a:moveTo>
                    <a:pt x="147" y="106"/>
                  </a:moveTo>
                  <a:cubicBezTo>
                    <a:pt x="151" y="106"/>
                    <a:pt x="154" y="106"/>
                    <a:pt x="158" y="109"/>
                  </a:cubicBezTo>
                  <a:cubicBezTo>
                    <a:pt x="158" y="135"/>
                    <a:pt x="144" y="143"/>
                    <a:pt x="125" y="154"/>
                  </a:cubicBezTo>
                  <a:cubicBezTo>
                    <a:pt x="99" y="117"/>
                    <a:pt x="117" y="106"/>
                    <a:pt x="147" y="106"/>
                  </a:cubicBezTo>
                  <a:close/>
                  <a:moveTo>
                    <a:pt x="203" y="1"/>
                  </a:moveTo>
                  <a:cubicBezTo>
                    <a:pt x="166" y="1"/>
                    <a:pt x="125" y="20"/>
                    <a:pt x="83" y="31"/>
                  </a:cubicBezTo>
                  <a:cubicBezTo>
                    <a:pt x="121" y="83"/>
                    <a:pt x="117" y="80"/>
                    <a:pt x="65" y="109"/>
                  </a:cubicBezTo>
                  <a:cubicBezTo>
                    <a:pt x="46" y="121"/>
                    <a:pt x="1" y="128"/>
                    <a:pt x="9" y="173"/>
                  </a:cubicBezTo>
                  <a:cubicBezTo>
                    <a:pt x="16" y="177"/>
                    <a:pt x="20" y="177"/>
                    <a:pt x="23" y="177"/>
                  </a:cubicBezTo>
                  <a:cubicBezTo>
                    <a:pt x="27" y="177"/>
                    <a:pt x="35" y="177"/>
                    <a:pt x="42" y="173"/>
                  </a:cubicBezTo>
                  <a:cubicBezTo>
                    <a:pt x="46" y="170"/>
                    <a:pt x="54" y="166"/>
                    <a:pt x="61" y="166"/>
                  </a:cubicBezTo>
                  <a:cubicBezTo>
                    <a:pt x="65" y="166"/>
                    <a:pt x="68" y="170"/>
                    <a:pt x="72" y="173"/>
                  </a:cubicBezTo>
                  <a:cubicBezTo>
                    <a:pt x="76" y="188"/>
                    <a:pt x="65" y="188"/>
                    <a:pt x="54" y="192"/>
                  </a:cubicBezTo>
                  <a:cubicBezTo>
                    <a:pt x="35" y="199"/>
                    <a:pt x="16" y="211"/>
                    <a:pt x="27" y="233"/>
                  </a:cubicBezTo>
                  <a:cubicBezTo>
                    <a:pt x="31" y="237"/>
                    <a:pt x="35" y="240"/>
                    <a:pt x="42" y="240"/>
                  </a:cubicBezTo>
                  <a:cubicBezTo>
                    <a:pt x="49" y="240"/>
                    <a:pt x="61" y="237"/>
                    <a:pt x="68" y="233"/>
                  </a:cubicBezTo>
                  <a:cubicBezTo>
                    <a:pt x="80" y="225"/>
                    <a:pt x="87" y="225"/>
                    <a:pt x="99" y="222"/>
                  </a:cubicBezTo>
                  <a:cubicBezTo>
                    <a:pt x="94" y="196"/>
                    <a:pt x="94" y="170"/>
                    <a:pt x="125" y="154"/>
                  </a:cubicBezTo>
                  <a:lnTo>
                    <a:pt x="125" y="154"/>
                  </a:lnTo>
                  <a:cubicBezTo>
                    <a:pt x="128" y="180"/>
                    <a:pt x="166" y="222"/>
                    <a:pt x="102" y="222"/>
                  </a:cubicBezTo>
                  <a:lnTo>
                    <a:pt x="99" y="222"/>
                  </a:lnTo>
                  <a:cubicBezTo>
                    <a:pt x="102" y="244"/>
                    <a:pt x="113" y="248"/>
                    <a:pt x="125" y="248"/>
                  </a:cubicBezTo>
                  <a:cubicBezTo>
                    <a:pt x="128" y="248"/>
                    <a:pt x="135" y="248"/>
                    <a:pt x="144" y="244"/>
                  </a:cubicBezTo>
                  <a:cubicBezTo>
                    <a:pt x="151" y="244"/>
                    <a:pt x="158" y="240"/>
                    <a:pt x="161" y="240"/>
                  </a:cubicBezTo>
                  <a:cubicBezTo>
                    <a:pt x="173" y="240"/>
                    <a:pt x="180" y="244"/>
                    <a:pt x="184" y="256"/>
                  </a:cubicBezTo>
                  <a:cubicBezTo>
                    <a:pt x="121" y="278"/>
                    <a:pt x="117" y="282"/>
                    <a:pt x="91" y="349"/>
                  </a:cubicBezTo>
                  <a:cubicBezTo>
                    <a:pt x="102" y="345"/>
                    <a:pt x="113" y="345"/>
                    <a:pt x="121" y="345"/>
                  </a:cubicBezTo>
                  <a:cubicBezTo>
                    <a:pt x="151" y="345"/>
                    <a:pt x="180" y="353"/>
                    <a:pt x="206" y="371"/>
                  </a:cubicBezTo>
                  <a:cubicBezTo>
                    <a:pt x="203" y="368"/>
                    <a:pt x="203" y="360"/>
                    <a:pt x="203" y="356"/>
                  </a:cubicBezTo>
                  <a:cubicBezTo>
                    <a:pt x="203" y="337"/>
                    <a:pt x="196" y="311"/>
                    <a:pt x="222" y="300"/>
                  </a:cubicBezTo>
                  <a:lnTo>
                    <a:pt x="229" y="300"/>
                  </a:lnTo>
                  <a:cubicBezTo>
                    <a:pt x="244" y="300"/>
                    <a:pt x="248" y="330"/>
                    <a:pt x="266" y="334"/>
                  </a:cubicBezTo>
                  <a:cubicBezTo>
                    <a:pt x="274" y="327"/>
                    <a:pt x="285" y="318"/>
                    <a:pt x="296" y="308"/>
                  </a:cubicBezTo>
                  <a:cubicBezTo>
                    <a:pt x="386" y="225"/>
                    <a:pt x="375" y="106"/>
                    <a:pt x="282" y="27"/>
                  </a:cubicBezTo>
                  <a:cubicBezTo>
                    <a:pt x="256" y="9"/>
                    <a:pt x="22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5" name="Google Shape;48935;p44"/>
            <p:cNvSpPr/>
            <p:nvPr/>
          </p:nvSpPr>
          <p:spPr>
            <a:xfrm>
              <a:off x="-5413318" y="-2092358"/>
              <a:ext cx="3438" cy="3438"/>
            </a:xfrm>
            <a:custGeom>
              <a:avLst/>
              <a:gdLst/>
              <a:ahLst/>
              <a:cxnLst/>
              <a:rect l="l" t="t" r="r" b="b"/>
              <a:pathLst>
                <a:path w="72" h="72" extrusionOk="0">
                  <a:moveTo>
                    <a:pt x="27" y="0"/>
                  </a:moveTo>
                  <a:cubicBezTo>
                    <a:pt x="1" y="11"/>
                    <a:pt x="8" y="37"/>
                    <a:pt x="8" y="56"/>
                  </a:cubicBezTo>
                  <a:cubicBezTo>
                    <a:pt x="8" y="60"/>
                    <a:pt x="8" y="68"/>
                    <a:pt x="11" y="71"/>
                  </a:cubicBezTo>
                  <a:lnTo>
                    <a:pt x="27" y="71"/>
                  </a:lnTo>
                  <a:cubicBezTo>
                    <a:pt x="34" y="49"/>
                    <a:pt x="68" y="60"/>
                    <a:pt x="71" y="34"/>
                  </a:cubicBezTo>
                  <a:cubicBezTo>
                    <a:pt x="53" y="30"/>
                    <a:pt x="49"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6" name="Google Shape;48936;p44"/>
            <p:cNvSpPr/>
            <p:nvPr/>
          </p:nvSpPr>
          <p:spPr>
            <a:xfrm>
              <a:off x="-5317102" y="-2005453"/>
              <a:ext cx="5921" cy="6637"/>
            </a:xfrm>
            <a:custGeom>
              <a:avLst/>
              <a:gdLst/>
              <a:ahLst/>
              <a:cxnLst/>
              <a:rect l="l" t="t" r="r" b="b"/>
              <a:pathLst>
                <a:path w="124" h="139" extrusionOk="0">
                  <a:moveTo>
                    <a:pt x="1" y="90"/>
                  </a:moveTo>
                  <a:cubicBezTo>
                    <a:pt x="1" y="90"/>
                    <a:pt x="1" y="90"/>
                    <a:pt x="1" y="91"/>
                  </a:cubicBezTo>
                  <a:cubicBezTo>
                    <a:pt x="1" y="90"/>
                    <a:pt x="1" y="90"/>
                    <a:pt x="1" y="90"/>
                  </a:cubicBezTo>
                  <a:close/>
                  <a:moveTo>
                    <a:pt x="56" y="1"/>
                  </a:moveTo>
                  <a:cubicBezTo>
                    <a:pt x="53" y="4"/>
                    <a:pt x="45" y="4"/>
                    <a:pt x="42" y="4"/>
                  </a:cubicBezTo>
                  <a:cubicBezTo>
                    <a:pt x="30" y="34"/>
                    <a:pt x="27" y="67"/>
                    <a:pt x="1" y="90"/>
                  </a:cubicBezTo>
                  <a:lnTo>
                    <a:pt x="1" y="90"/>
                  </a:lnTo>
                  <a:cubicBezTo>
                    <a:pt x="5" y="87"/>
                    <a:pt x="12" y="87"/>
                    <a:pt x="15" y="87"/>
                  </a:cubicBezTo>
                  <a:cubicBezTo>
                    <a:pt x="42" y="87"/>
                    <a:pt x="56" y="109"/>
                    <a:pt x="68" y="132"/>
                  </a:cubicBezTo>
                  <a:cubicBezTo>
                    <a:pt x="71" y="135"/>
                    <a:pt x="75" y="139"/>
                    <a:pt x="75" y="139"/>
                  </a:cubicBezTo>
                  <a:cubicBezTo>
                    <a:pt x="79" y="139"/>
                    <a:pt x="82" y="135"/>
                    <a:pt x="87" y="132"/>
                  </a:cubicBezTo>
                  <a:cubicBezTo>
                    <a:pt x="87" y="127"/>
                    <a:pt x="90" y="124"/>
                    <a:pt x="94" y="124"/>
                  </a:cubicBezTo>
                  <a:cubicBezTo>
                    <a:pt x="105" y="124"/>
                    <a:pt x="109" y="127"/>
                    <a:pt x="113" y="127"/>
                  </a:cubicBezTo>
                  <a:cubicBezTo>
                    <a:pt x="123" y="127"/>
                    <a:pt x="120" y="120"/>
                    <a:pt x="113" y="98"/>
                  </a:cubicBezTo>
                  <a:cubicBezTo>
                    <a:pt x="87" y="82"/>
                    <a:pt x="56" y="72"/>
                    <a:pt x="75" y="34"/>
                  </a:cubicBezTo>
                  <a:cubicBezTo>
                    <a:pt x="75" y="23"/>
                    <a:pt x="75" y="15"/>
                    <a:pt x="71" y="4"/>
                  </a:cubicBezTo>
                  <a:cubicBezTo>
                    <a:pt x="68" y="4"/>
                    <a:pt x="60" y="4"/>
                    <a:pt x="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7" name="Google Shape;48937;p44"/>
            <p:cNvSpPr/>
            <p:nvPr/>
          </p:nvSpPr>
          <p:spPr>
            <a:xfrm>
              <a:off x="-5323357" y="-2000105"/>
              <a:ext cx="7210" cy="6828"/>
            </a:xfrm>
            <a:custGeom>
              <a:avLst/>
              <a:gdLst/>
              <a:ahLst/>
              <a:cxnLst/>
              <a:rect l="l" t="t" r="r" b="b"/>
              <a:pathLst>
                <a:path w="151" h="143" extrusionOk="0">
                  <a:moveTo>
                    <a:pt x="19" y="1"/>
                  </a:moveTo>
                  <a:cubicBezTo>
                    <a:pt x="4" y="49"/>
                    <a:pt x="1" y="98"/>
                    <a:pt x="34" y="143"/>
                  </a:cubicBezTo>
                  <a:cubicBezTo>
                    <a:pt x="34" y="117"/>
                    <a:pt x="45" y="110"/>
                    <a:pt x="61" y="110"/>
                  </a:cubicBezTo>
                  <a:cubicBezTo>
                    <a:pt x="71" y="110"/>
                    <a:pt x="79" y="113"/>
                    <a:pt x="90" y="113"/>
                  </a:cubicBezTo>
                  <a:cubicBezTo>
                    <a:pt x="97" y="117"/>
                    <a:pt x="109" y="120"/>
                    <a:pt x="116" y="120"/>
                  </a:cubicBezTo>
                  <a:cubicBezTo>
                    <a:pt x="128" y="120"/>
                    <a:pt x="139" y="113"/>
                    <a:pt x="150" y="98"/>
                  </a:cubicBezTo>
                  <a:cubicBezTo>
                    <a:pt x="128" y="83"/>
                    <a:pt x="109" y="60"/>
                    <a:pt x="79" y="60"/>
                  </a:cubicBezTo>
                  <a:lnTo>
                    <a:pt x="75" y="60"/>
                  </a:lnTo>
                  <a:cubicBezTo>
                    <a:pt x="68" y="83"/>
                    <a:pt x="61" y="91"/>
                    <a:pt x="53" y="91"/>
                  </a:cubicBezTo>
                  <a:cubicBezTo>
                    <a:pt x="42" y="91"/>
                    <a:pt x="34" y="72"/>
                    <a:pt x="30" y="57"/>
                  </a:cubicBezTo>
                  <a:cubicBezTo>
                    <a:pt x="23" y="42"/>
                    <a:pt x="38" y="20"/>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8" name="Google Shape;48938;p44"/>
            <p:cNvSpPr/>
            <p:nvPr/>
          </p:nvSpPr>
          <p:spPr>
            <a:xfrm>
              <a:off x="-5319585" y="-2001346"/>
              <a:ext cx="5730" cy="3629"/>
            </a:xfrm>
            <a:custGeom>
              <a:avLst/>
              <a:gdLst/>
              <a:ahLst/>
              <a:cxnLst/>
              <a:rect l="l" t="t" r="r" b="b"/>
              <a:pathLst>
                <a:path w="120" h="76" extrusionOk="0">
                  <a:moveTo>
                    <a:pt x="67" y="1"/>
                  </a:moveTo>
                  <a:cubicBezTo>
                    <a:pt x="63" y="1"/>
                    <a:pt x="56" y="1"/>
                    <a:pt x="53" y="5"/>
                  </a:cubicBezTo>
                  <a:cubicBezTo>
                    <a:pt x="50" y="5"/>
                    <a:pt x="47" y="5"/>
                    <a:pt x="44" y="5"/>
                  </a:cubicBezTo>
                  <a:cubicBezTo>
                    <a:pt x="39" y="5"/>
                    <a:pt x="34" y="5"/>
                    <a:pt x="30" y="5"/>
                  </a:cubicBezTo>
                  <a:cubicBezTo>
                    <a:pt x="13" y="5"/>
                    <a:pt x="1" y="8"/>
                    <a:pt x="27" y="41"/>
                  </a:cubicBezTo>
                  <a:cubicBezTo>
                    <a:pt x="34" y="53"/>
                    <a:pt x="11" y="57"/>
                    <a:pt x="11" y="72"/>
                  </a:cubicBezTo>
                  <a:cubicBezTo>
                    <a:pt x="18" y="72"/>
                    <a:pt x="27" y="75"/>
                    <a:pt x="34" y="75"/>
                  </a:cubicBezTo>
                  <a:cubicBezTo>
                    <a:pt x="63" y="75"/>
                    <a:pt x="89" y="53"/>
                    <a:pt x="120" y="46"/>
                  </a:cubicBezTo>
                  <a:cubicBezTo>
                    <a:pt x="108" y="23"/>
                    <a:pt x="94" y="1"/>
                    <a:pt x="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9" name="Google Shape;48939;p44"/>
            <p:cNvSpPr/>
            <p:nvPr/>
          </p:nvSpPr>
          <p:spPr>
            <a:xfrm>
              <a:off x="-5314428" y="-2004354"/>
              <a:ext cx="3820" cy="3581"/>
            </a:xfrm>
            <a:custGeom>
              <a:avLst/>
              <a:gdLst/>
              <a:ahLst/>
              <a:cxnLst/>
              <a:rect l="l" t="t" r="r" b="b"/>
              <a:pathLst>
                <a:path w="80" h="75" extrusionOk="0">
                  <a:moveTo>
                    <a:pt x="53" y="0"/>
                  </a:moveTo>
                  <a:cubicBezTo>
                    <a:pt x="49" y="0"/>
                    <a:pt x="38" y="4"/>
                    <a:pt x="19" y="11"/>
                  </a:cubicBezTo>
                  <a:cubicBezTo>
                    <a:pt x="0" y="49"/>
                    <a:pt x="31" y="59"/>
                    <a:pt x="57" y="75"/>
                  </a:cubicBezTo>
                  <a:lnTo>
                    <a:pt x="57" y="56"/>
                  </a:lnTo>
                  <a:cubicBezTo>
                    <a:pt x="45" y="45"/>
                    <a:pt x="79" y="0"/>
                    <a:pt x="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0" name="Google Shape;48940;p44"/>
            <p:cNvSpPr/>
            <p:nvPr/>
          </p:nvSpPr>
          <p:spPr>
            <a:xfrm>
              <a:off x="-5491676" y="-1921890"/>
              <a:ext cx="3247" cy="6064"/>
            </a:xfrm>
            <a:custGeom>
              <a:avLst/>
              <a:gdLst/>
              <a:ahLst/>
              <a:cxnLst/>
              <a:rect l="l" t="t" r="r" b="b"/>
              <a:pathLst>
                <a:path w="68" h="127" extrusionOk="0">
                  <a:moveTo>
                    <a:pt x="42" y="0"/>
                  </a:moveTo>
                  <a:cubicBezTo>
                    <a:pt x="11" y="30"/>
                    <a:pt x="30" y="75"/>
                    <a:pt x="1" y="101"/>
                  </a:cubicBezTo>
                  <a:cubicBezTo>
                    <a:pt x="8" y="120"/>
                    <a:pt x="20" y="123"/>
                    <a:pt x="34" y="123"/>
                  </a:cubicBezTo>
                  <a:lnTo>
                    <a:pt x="46" y="123"/>
                  </a:lnTo>
                  <a:cubicBezTo>
                    <a:pt x="53" y="123"/>
                    <a:pt x="60" y="123"/>
                    <a:pt x="68" y="127"/>
                  </a:cubicBezTo>
                  <a:cubicBezTo>
                    <a:pt x="64" y="86"/>
                    <a:pt x="37" y="45"/>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1" name="Google Shape;48941;p44"/>
            <p:cNvSpPr/>
            <p:nvPr/>
          </p:nvSpPr>
          <p:spPr>
            <a:xfrm>
              <a:off x="-5294611" y="-2112556"/>
              <a:ext cx="14659" cy="14659"/>
            </a:xfrm>
            <a:custGeom>
              <a:avLst/>
              <a:gdLst/>
              <a:ahLst/>
              <a:cxnLst/>
              <a:rect l="l" t="t" r="r" b="b"/>
              <a:pathLst>
                <a:path w="307" h="307" extrusionOk="0">
                  <a:moveTo>
                    <a:pt x="139" y="1"/>
                  </a:moveTo>
                  <a:cubicBezTo>
                    <a:pt x="123" y="23"/>
                    <a:pt x="101" y="34"/>
                    <a:pt x="75" y="46"/>
                  </a:cubicBezTo>
                  <a:cubicBezTo>
                    <a:pt x="34" y="65"/>
                    <a:pt x="1" y="94"/>
                    <a:pt x="1" y="146"/>
                  </a:cubicBezTo>
                  <a:cubicBezTo>
                    <a:pt x="49" y="146"/>
                    <a:pt x="90" y="158"/>
                    <a:pt x="101" y="217"/>
                  </a:cubicBezTo>
                  <a:cubicBezTo>
                    <a:pt x="101" y="225"/>
                    <a:pt x="101" y="232"/>
                    <a:pt x="105" y="236"/>
                  </a:cubicBezTo>
                  <a:cubicBezTo>
                    <a:pt x="127" y="262"/>
                    <a:pt x="132" y="262"/>
                    <a:pt x="105" y="281"/>
                  </a:cubicBezTo>
                  <a:cubicBezTo>
                    <a:pt x="116" y="300"/>
                    <a:pt x="139" y="300"/>
                    <a:pt x="154" y="307"/>
                  </a:cubicBezTo>
                  <a:cubicBezTo>
                    <a:pt x="176" y="281"/>
                    <a:pt x="202" y="262"/>
                    <a:pt x="236" y="262"/>
                  </a:cubicBezTo>
                  <a:lnTo>
                    <a:pt x="254" y="262"/>
                  </a:lnTo>
                  <a:cubicBezTo>
                    <a:pt x="280" y="262"/>
                    <a:pt x="289" y="240"/>
                    <a:pt x="307" y="232"/>
                  </a:cubicBezTo>
                  <a:lnTo>
                    <a:pt x="307" y="199"/>
                  </a:lnTo>
                  <a:lnTo>
                    <a:pt x="307" y="191"/>
                  </a:lnTo>
                  <a:lnTo>
                    <a:pt x="303" y="184"/>
                  </a:lnTo>
                  <a:cubicBezTo>
                    <a:pt x="289" y="229"/>
                    <a:pt x="244" y="217"/>
                    <a:pt x="213" y="229"/>
                  </a:cubicBezTo>
                  <a:lnTo>
                    <a:pt x="210" y="229"/>
                  </a:lnTo>
                  <a:cubicBezTo>
                    <a:pt x="199" y="229"/>
                    <a:pt x="206" y="206"/>
                    <a:pt x="210" y="195"/>
                  </a:cubicBezTo>
                  <a:cubicBezTo>
                    <a:pt x="191" y="184"/>
                    <a:pt x="161" y="172"/>
                    <a:pt x="172" y="154"/>
                  </a:cubicBezTo>
                  <a:cubicBezTo>
                    <a:pt x="180" y="143"/>
                    <a:pt x="191" y="127"/>
                    <a:pt x="210" y="127"/>
                  </a:cubicBezTo>
                  <a:cubicBezTo>
                    <a:pt x="217" y="127"/>
                    <a:pt x="228" y="132"/>
                    <a:pt x="236" y="143"/>
                  </a:cubicBezTo>
                  <a:cubicBezTo>
                    <a:pt x="258" y="132"/>
                    <a:pt x="251" y="113"/>
                    <a:pt x="251" y="94"/>
                  </a:cubicBezTo>
                  <a:cubicBezTo>
                    <a:pt x="236" y="83"/>
                    <a:pt x="244" y="46"/>
                    <a:pt x="217" y="46"/>
                  </a:cubicBezTo>
                  <a:cubicBezTo>
                    <a:pt x="213" y="46"/>
                    <a:pt x="210" y="49"/>
                    <a:pt x="202" y="49"/>
                  </a:cubicBezTo>
                  <a:lnTo>
                    <a:pt x="191" y="49"/>
                  </a:lnTo>
                  <a:cubicBezTo>
                    <a:pt x="165" y="49"/>
                    <a:pt x="158" y="15"/>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2" name="Google Shape;48942;p44"/>
            <p:cNvSpPr/>
            <p:nvPr/>
          </p:nvSpPr>
          <p:spPr>
            <a:xfrm>
              <a:off x="-5296426" y="-2105584"/>
              <a:ext cx="8118" cy="8977"/>
            </a:xfrm>
            <a:custGeom>
              <a:avLst/>
              <a:gdLst/>
              <a:ahLst/>
              <a:cxnLst/>
              <a:rect l="l" t="t" r="r" b="b"/>
              <a:pathLst>
                <a:path w="170" h="188" extrusionOk="0">
                  <a:moveTo>
                    <a:pt x="109" y="49"/>
                  </a:moveTo>
                  <a:cubicBezTo>
                    <a:pt x="109" y="68"/>
                    <a:pt x="106" y="90"/>
                    <a:pt x="106" y="109"/>
                  </a:cubicBezTo>
                  <a:lnTo>
                    <a:pt x="91" y="109"/>
                  </a:lnTo>
                  <a:cubicBezTo>
                    <a:pt x="61" y="86"/>
                    <a:pt x="94" y="68"/>
                    <a:pt x="94" y="49"/>
                  </a:cubicBezTo>
                  <a:close/>
                  <a:moveTo>
                    <a:pt x="39" y="0"/>
                  </a:moveTo>
                  <a:cubicBezTo>
                    <a:pt x="1" y="90"/>
                    <a:pt x="23" y="147"/>
                    <a:pt x="113" y="188"/>
                  </a:cubicBezTo>
                  <a:cubicBezTo>
                    <a:pt x="135" y="176"/>
                    <a:pt x="120" y="147"/>
                    <a:pt x="143" y="135"/>
                  </a:cubicBezTo>
                  <a:cubicBezTo>
                    <a:pt x="170" y="116"/>
                    <a:pt x="165" y="116"/>
                    <a:pt x="143" y="90"/>
                  </a:cubicBezTo>
                  <a:cubicBezTo>
                    <a:pt x="139" y="86"/>
                    <a:pt x="139" y="79"/>
                    <a:pt x="139" y="71"/>
                  </a:cubicBezTo>
                  <a:cubicBezTo>
                    <a:pt x="128" y="12"/>
                    <a:pt x="87" y="0"/>
                    <a:pt x="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3" name="Google Shape;48943;p44"/>
            <p:cNvSpPr/>
            <p:nvPr/>
          </p:nvSpPr>
          <p:spPr>
            <a:xfrm>
              <a:off x="-5285157" y="-2108640"/>
              <a:ext cx="5205" cy="7019"/>
            </a:xfrm>
            <a:custGeom>
              <a:avLst/>
              <a:gdLst/>
              <a:ahLst/>
              <a:cxnLst/>
              <a:rect l="l" t="t" r="r" b="b"/>
              <a:pathLst>
                <a:path w="109" h="147" extrusionOk="0">
                  <a:moveTo>
                    <a:pt x="82" y="1"/>
                  </a:moveTo>
                  <a:cubicBezTo>
                    <a:pt x="72" y="1"/>
                    <a:pt x="64" y="5"/>
                    <a:pt x="53" y="12"/>
                  </a:cubicBezTo>
                  <a:cubicBezTo>
                    <a:pt x="53" y="31"/>
                    <a:pt x="60" y="50"/>
                    <a:pt x="38" y="61"/>
                  </a:cubicBezTo>
                  <a:cubicBezTo>
                    <a:pt x="30" y="80"/>
                    <a:pt x="30" y="98"/>
                    <a:pt x="12" y="113"/>
                  </a:cubicBezTo>
                  <a:cubicBezTo>
                    <a:pt x="8" y="124"/>
                    <a:pt x="1" y="147"/>
                    <a:pt x="12" y="147"/>
                  </a:cubicBezTo>
                  <a:lnTo>
                    <a:pt x="15" y="147"/>
                  </a:lnTo>
                  <a:cubicBezTo>
                    <a:pt x="46" y="135"/>
                    <a:pt x="91" y="147"/>
                    <a:pt x="105" y="102"/>
                  </a:cubicBezTo>
                  <a:cubicBezTo>
                    <a:pt x="101" y="83"/>
                    <a:pt x="105" y="61"/>
                    <a:pt x="105" y="38"/>
                  </a:cubicBezTo>
                  <a:cubicBezTo>
                    <a:pt x="109" y="16"/>
                    <a:pt x="98"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4" name="Google Shape;48944;p44"/>
            <p:cNvSpPr/>
            <p:nvPr/>
          </p:nvSpPr>
          <p:spPr>
            <a:xfrm>
              <a:off x="-5287306" y="-2101478"/>
              <a:ext cx="10935" cy="7544"/>
            </a:xfrm>
            <a:custGeom>
              <a:avLst/>
              <a:gdLst/>
              <a:ahLst/>
              <a:cxnLst/>
              <a:rect l="l" t="t" r="r" b="b"/>
              <a:pathLst>
                <a:path w="229" h="158" extrusionOk="0">
                  <a:moveTo>
                    <a:pt x="154" y="0"/>
                  </a:moveTo>
                  <a:cubicBezTo>
                    <a:pt x="136" y="8"/>
                    <a:pt x="127" y="30"/>
                    <a:pt x="101" y="30"/>
                  </a:cubicBezTo>
                  <a:lnTo>
                    <a:pt x="83" y="30"/>
                  </a:lnTo>
                  <a:cubicBezTo>
                    <a:pt x="49" y="30"/>
                    <a:pt x="23" y="49"/>
                    <a:pt x="1" y="75"/>
                  </a:cubicBezTo>
                  <a:lnTo>
                    <a:pt x="5" y="75"/>
                  </a:lnTo>
                  <a:cubicBezTo>
                    <a:pt x="34" y="75"/>
                    <a:pt x="53" y="87"/>
                    <a:pt x="38" y="124"/>
                  </a:cubicBezTo>
                  <a:cubicBezTo>
                    <a:pt x="53" y="124"/>
                    <a:pt x="53" y="147"/>
                    <a:pt x="68" y="147"/>
                  </a:cubicBezTo>
                  <a:lnTo>
                    <a:pt x="75" y="147"/>
                  </a:lnTo>
                  <a:cubicBezTo>
                    <a:pt x="75" y="135"/>
                    <a:pt x="75" y="120"/>
                    <a:pt x="79" y="109"/>
                  </a:cubicBezTo>
                  <a:cubicBezTo>
                    <a:pt x="83" y="97"/>
                    <a:pt x="79" y="75"/>
                    <a:pt x="98" y="75"/>
                  </a:cubicBezTo>
                  <a:lnTo>
                    <a:pt x="101" y="75"/>
                  </a:lnTo>
                  <a:cubicBezTo>
                    <a:pt x="120" y="75"/>
                    <a:pt x="127" y="90"/>
                    <a:pt x="131" y="109"/>
                  </a:cubicBezTo>
                  <a:cubicBezTo>
                    <a:pt x="131" y="113"/>
                    <a:pt x="127" y="120"/>
                    <a:pt x="127" y="124"/>
                  </a:cubicBezTo>
                  <a:cubicBezTo>
                    <a:pt x="124" y="139"/>
                    <a:pt x="117" y="157"/>
                    <a:pt x="139" y="157"/>
                  </a:cubicBezTo>
                  <a:lnTo>
                    <a:pt x="143" y="157"/>
                  </a:lnTo>
                  <a:cubicBezTo>
                    <a:pt x="169" y="157"/>
                    <a:pt x="169" y="139"/>
                    <a:pt x="158" y="120"/>
                  </a:cubicBezTo>
                  <a:cubicBezTo>
                    <a:pt x="150" y="102"/>
                    <a:pt x="154" y="83"/>
                    <a:pt x="165" y="75"/>
                  </a:cubicBezTo>
                  <a:cubicBezTo>
                    <a:pt x="229" y="42"/>
                    <a:pt x="165" y="26"/>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5" name="Google Shape;48945;p44"/>
            <p:cNvSpPr/>
            <p:nvPr/>
          </p:nvSpPr>
          <p:spPr>
            <a:xfrm>
              <a:off x="-5287688" y="-2097944"/>
              <a:ext cx="2961" cy="2435"/>
            </a:xfrm>
            <a:custGeom>
              <a:avLst/>
              <a:gdLst/>
              <a:ahLst/>
              <a:cxnLst/>
              <a:rect l="l" t="t" r="r" b="b"/>
              <a:pathLst>
                <a:path w="62" h="51" extrusionOk="0">
                  <a:moveTo>
                    <a:pt x="9" y="1"/>
                  </a:moveTo>
                  <a:cubicBezTo>
                    <a:pt x="5" y="23"/>
                    <a:pt x="1" y="50"/>
                    <a:pt x="27" y="50"/>
                  </a:cubicBezTo>
                  <a:lnTo>
                    <a:pt x="46" y="50"/>
                  </a:lnTo>
                  <a:cubicBezTo>
                    <a:pt x="61" y="13"/>
                    <a:pt x="42" y="1"/>
                    <a:pt x="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6" name="Google Shape;48946;p44"/>
            <p:cNvSpPr/>
            <p:nvPr/>
          </p:nvSpPr>
          <p:spPr>
            <a:xfrm>
              <a:off x="-5340308" y="-2075788"/>
              <a:ext cx="5730" cy="5969"/>
            </a:xfrm>
            <a:custGeom>
              <a:avLst/>
              <a:gdLst/>
              <a:ahLst/>
              <a:cxnLst/>
              <a:rect l="l" t="t" r="r" b="b"/>
              <a:pathLst>
                <a:path w="120" h="125" extrusionOk="0">
                  <a:moveTo>
                    <a:pt x="64" y="1"/>
                  </a:moveTo>
                  <a:cubicBezTo>
                    <a:pt x="45" y="20"/>
                    <a:pt x="16" y="16"/>
                    <a:pt x="0" y="38"/>
                  </a:cubicBezTo>
                  <a:cubicBezTo>
                    <a:pt x="30" y="53"/>
                    <a:pt x="19" y="80"/>
                    <a:pt x="23" y="102"/>
                  </a:cubicBezTo>
                  <a:cubicBezTo>
                    <a:pt x="30" y="98"/>
                    <a:pt x="42" y="98"/>
                    <a:pt x="49" y="98"/>
                  </a:cubicBezTo>
                  <a:cubicBezTo>
                    <a:pt x="75" y="98"/>
                    <a:pt x="97" y="109"/>
                    <a:pt x="120" y="125"/>
                  </a:cubicBezTo>
                  <a:cubicBezTo>
                    <a:pt x="120" y="75"/>
                    <a:pt x="83" y="42"/>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7" name="Google Shape;48947;p44"/>
            <p:cNvSpPr/>
            <p:nvPr/>
          </p:nvSpPr>
          <p:spPr>
            <a:xfrm>
              <a:off x="-5356543" y="-2000821"/>
              <a:ext cx="10028" cy="11842"/>
            </a:xfrm>
            <a:custGeom>
              <a:avLst/>
              <a:gdLst/>
              <a:ahLst/>
              <a:cxnLst/>
              <a:rect l="l" t="t" r="r" b="b"/>
              <a:pathLst>
                <a:path w="210" h="248" extrusionOk="0">
                  <a:moveTo>
                    <a:pt x="135" y="1"/>
                  </a:moveTo>
                  <a:cubicBezTo>
                    <a:pt x="128" y="4"/>
                    <a:pt x="120" y="4"/>
                    <a:pt x="112" y="4"/>
                  </a:cubicBezTo>
                  <a:cubicBezTo>
                    <a:pt x="105" y="4"/>
                    <a:pt x="101" y="4"/>
                    <a:pt x="94" y="1"/>
                  </a:cubicBezTo>
                  <a:lnTo>
                    <a:pt x="94" y="1"/>
                  </a:lnTo>
                  <a:cubicBezTo>
                    <a:pt x="105" y="35"/>
                    <a:pt x="116" y="64"/>
                    <a:pt x="128" y="98"/>
                  </a:cubicBezTo>
                  <a:cubicBezTo>
                    <a:pt x="135" y="120"/>
                    <a:pt x="128" y="135"/>
                    <a:pt x="105" y="139"/>
                  </a:cubicBezTo>
                  <a:lnTo>
                    <a:pt x="101" y="139"/>
                  </a:lnTo>
                  <a:cubicBezTo>
                    <a:pt x="83" y="139"/>
                    <a:pt x="68" y="125"/>
                    <a:pt x="78" y="102"/>
                  </a:cubicBezTo>
                  <a:cubicBezTo>
                    <a:pt x="90" y="72"/>
                    <a:pt x="60" y="49"/>
                    <a:pt x="64" y="20"/>
                  </a:cubicBezTo>
                  <a:cubicBezTo>
                    <a:pt x="52" y="20"/>
                    <a:pt x="42" y="23"/>
                    <a:pt x="33" y="23"/>
                  </a:cubicBezTo>
                  <a:cubicBezTo>
                    <a:pt x="45" y="42"/>
                    <a:pt x="64" y="64"/>
                    <a:pt x="33" y="87"/>
                  </a:cubicBezTo>
                  <a:cubicBezTo>
                    <a:pt x="16" y="102"/>
                    <a:pt x="7" y="125"/>
                    <a:pt x="11" y="151"/>
                  </a:cubicBezTo>
                  <a:lnTo>
                    <a:pt x="33" y="151"/>
                  </a:lnTo>
                  <a:cubicBezTo>
                    <a:pt x="42" y="151"/>
                    <a:pt x="49" y="151"/>
                    <a:pt x="52" y="158"/>
                  </a:cubicBezTo>
                  <a:cubicBezTo>
                    <a:pt x="60" y="177"/>
                    <a:pt x="45" y="187"/>
                    <a:pt x="33" y="195"/>
                  </a:cubicBezTo>
                  <a:cubicBezTo>
                    <a:pt x="23" y="203"/>
                    <a:pt x="11" y="210"/>
                    <a:pt x="0" y="214"/>
                  </a:cubicBezTo>
                  <a:lnTo>
                    <a:pt x="0" y="232"/>
                  </a:lnTo>
                  <a:cubicBezTo>
                    <a:pt x="0" y="237"/>
                    <a:pt x="0" y="240"/>
                    <a:pt x="4" y="244"/>
                  </a:cubicBezTo>
                  <a:lnTo>
                    <a:pt x="4" y="247"/>
                  </a:lnTo>
                  <a:cubicBezTo>
                    <a:pt x="11" y="240"/>
                    <a:pt x="23" y="237"/>
                    <a:pt x="30" y="237"/>
                  </a:cubicBezTo>
                  <a:cubicBezTo>
                    <a:pt x="38" y="237"/>
                    <a:pt x="49" y="240"/>
                    <a:pt x="60" y="244"/>
                  </a:cubicBezTo>
                  <a:cubicBezTo>
                    <a:pt x="68" y="244"/>
                    <a:pt x="78" y="247"/>
                    <a:pt x="86" y="247"/>
                  </a:cubicBezTo>
                  <a:cubicBezTo>
                    <a:pt x="94" y="247"/>
                    <a:pt x="105" y="244"/>
                    <a:pt x="112" y="237"/>
                  </a:cubicBezTo>
                  <a:lnTo>
                    <a:pt x="146" y="237"/>
                  </a:lnTo>
                  <a:cubicBezTo>
                    <a:pt x="135" y="214"/>
                    <a:pt x="97" y="221"/>
                    <a:pt x="97" y="187"/>
                  </a:cubicBezTo>
                  <a:cubicBezTo>
                    <a:pt x="112" y="184"/>
                    <a:pt x="128" y="180"/>
                    <a:pt x="142" y="180"/>
                  </a:cubicBezTo>
                  <a:lnTo>
                    <a:pt x="146" y="180"/>
                  </a:lnTo>
                  <a:cubicBezTo>
                    <a:pt x="157" y="180"/>
                    <a:pt x="168" y="184"/>
                    <a:pt x="180" y="184"/>
                  </a:cubicBezTo>
                  <a:lnTo>
                    <a:pt x="190" y="173"/>
                  </a:lnTo>
                  <a:cubicBezTo>
                    <a:pt x="168" y="142"/>
                    <a:pt x="161" y="113"/>
                    <a:pt x="202" y="87"/>
                  </a:cubicBezTo>
                  <a:cubicBezTo>
                    <a:pt x="206" y="87"/>
                    <a:pt x="209" y="83"/>
                    <a:pt x="209" y="75"/>
                  </a:cubicBezTo>
                  <a:cubicBezTo>
                    <a:pt x="209" y="72"/>
                    <a:pt x="206" y="68"/>
                    <a:pt x="206" y="61"/>
                  </a:cubicBezTo>
                  <a:cubicBezTo>
                    <a:pt x="202" y="53"/>
                    <a:pt x="195" y="46"/>
                    <a:pt x="195" y="38"/>
                  </a:cubicBezTo>
                  <a:cubicBezTo>
                    <a:pt x="187" y="8"/>
                    <a:pt x="173"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8" name="Google Shape;48948;p44"/>
            <p:cNvSpPr/>
            <p:nvPr/>
          </p:nvSpPr>
          <p:spPr>
            <a:xfrm>
              <a:off x="-5351911" y="-1999006"/>
              <a:ext cx="11126" cy="11842"/>
            </a:xfrm>
            <a:custGeom>
              <a:avLst/>
              <a:gdLst/>
              <a:ahLst/>
              <a:cxnLst/>
              <a:rect l="l" t="t" r="r" b="b"/>
              <a:pathLst>
                <a:path w="233" h="248" extrusionOk="0">
                  <a:moveTo>
                    <a:pt x="98" y="0"/>
                  </a:moveTo>
                  <a:cubicBezTo>
                    <a:pt x="98" y="8"/>
                    <a:pt x="105" y="15"/>
                    <a:pt x="109" y="23"/>
                  </a:cubicBezTo>
                  <a:cubicBezTo>
                    <a:pt x="109" y="30"/>
                    <a:pt x="112" y="34"/>
                    <a:pt x="112" y="37"/>
                  </a:cubicBezTo>
                  <a:cubicBezTo>
                    <a:pt x="112" y="45"/>
                    <a:pt x="109" y="49"/>
                    <a:pt x="105" y="49"/>
                  </a:cubicBezTo>
                  <a:cubicBezTo>
                    <a:pt x="64" y="75"/>
                    <a:pt x="71" y="104"/>
                    <a:pt x="93" y="135"/>
                  </a:cubicBezTo>
                  <a:cubicBezTo>
                    <a:pt x="93" y="139"/>
                    <a:pt x="98" y="142"/>
                    <a:pt x="102" y="146"/>
                  </a:cubicBezTo>
                  <a:lnTo>
                    <a:pt x="83" y="146"/>
                  </a:lnTo>
                  <a:cubicBezTo>
                    <a:pt x="71" y="146"/>
                    <a:pt x="60" y="142"/>
                    <a:pt x="49" y="142"/>
                  </a:cubicBezTo>
                  <a:lnTo>
                    <a:pt x="45" y="142"/>
                  </a:lnTo>
                  <a:cubicBezTo>
                    <a:pt x="31" y="142"/>
                    <a:pt x="15" y="146"/>
                    <a:pt x="0" y="149"/>
                  </a:cubicBezTo>
                  <a:cubicBezTo>
                    <a:pt x="0" y="183"/>
                    <a:pt x="38" y="176"/>
                    <a:pt x="49" y="199"/>
                  </a:cubicBezTo>
                  <a:cubicBezTo>
                    <a:pt x="60" y="202"/>
                    <a:pt x="64" y="217"/>
                    <a:pt x="71" y="225"/>
                  </a:cubicBezTo>
                  <a:cubicBezTo>
                    <a:pt x="79" y="232"/>
                    <a:pt x="83" y="244"/>
                    <a:pt x="93" y="247"/>
                  </a:cubicBezTo>
                  <a:cubicBezTo>
                    <a:pt x="109" y="194"/>
                    <a:pt x="116" y="176"/>
                    <a:pt x="138" y="176"/>
                  </a:cubicBezTo>
                  <a:cubicBezTo>
                    <a:pt x="150" y="176"/>
                    <a:pt x="165" y="180"/>
                    <a:pt x="191" y="187"/>
                  </a:cubicBezTo>
                  <a:cubicBezTo>
                    <a:pt x="210" y="176"/>
                    <a:pt x="233" y="168"/>
                    <a:pt x="221" y="135"/>
                  </a:cubicBezTo>
                  <a:cubicBezTo>
                    <a:pt x="202" y="68"/>
                    <a:pt x="154" y="3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9" name="Google Shape;48949;p44"/>
            <p:cNvSpPr/>
            <p:nvPr/>
          </p:nvSpPr>
          <p:spPr>
            <a:xfrm>
              <a:off x="-5351195" y="-1990602"/>
              <a:ext cx="8452" cy="5730"/>
            </a:xfrm>
            <a:custGeom>
              <a:avLst/>
              <a:gdLst/>
              <a:ahLst/>
              <a:cxnLst/>
              <a:rect l="l" t="t" r="r" b="b"/>
              <a:pathLst>
                <a:path w="177" h="120" extrusionOk="0">
                  <a:moveTo>
                    <a:pt x="123" y="0"/>
                  </a:moveTo>
                  <a:cubicBezTo>
                    <a:pt x="101" y="0"/>
                    <a:pt x="94" y="18"/>
                    <a:pt x="78" y="71"/>
                  </a:cubicBezTo>
                  <a:cubicBezTo>
                    <a:pt x="68" y="68"/>
                    <a:pt x="64" y="56"/>
                    <a:pt x="56" y="49"/>
                  </a:cubicBezTo>
                  <a:cubicBezTo>
                    <a:pt x="49" y="41"/>
                    <a:pt x="45" y="26"/>
                    <a:pt x="34" y="23"/>
                  </a:cubicBezTo>
                  <a:lnTo>
                    <a:pt x="0" y="23"/>
                  </a:lnTo>
                  <a:cubicBezTo>
                    <a:pt x="38" y="97"/>
                    <a:pt x="49" y="120"/>
                    <a:pt x="78" y="120"/>
                  </a:cubicBezTo>
                  <a:cubicBezTo>
                    <a:pt x="94" y="120"/>
                    <a:pt x="109" y="116"/>
                    <a:pt x="135" y="108"/>
                  </a:cubicBezTo>
                  <a:cubicBezTo>
                    <a:pt x="157" y="82"/>
                    <a:pt x="176" y="49"/>
                    <a:pt x="176" y="11"/>
                  </a:cubicBezTo>
                  <a:cubicBezTo>
                    <a:pt x="150" y="4"/>
                    <a:pt x="135" y="0"/>
                    <a:pt x="1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0" name="Google Shape;48950;p44"/>
            <p:cNvSpPr/>
            <p:nvPr/>
          </p:nvSpPr>
          <p:spPr>
            <a:xfrm>
              <a:off x="-5358501" y="-1999723"/>
              <a:ext cx="5014" cy="10028"/>
            </a:xfrm>
            <a:custGeom>
              <a:avLst/>
              <a:gdLst/>
              <a:ahLst/>
              <a:cxnLst/>
              <a:rect l="l" t="t" r="r" b="b"/>
              <a:pathLst>
                <a:path w="105" h="210" extrusionOk="0">
                  <a:moveTo>
                    <a:pt x="74" y="0"/>
                  </a:moveTo>
                  <a:cubicBezTo>
                    <a:pt x="57" y="4"/>
                    <a:pt x="64" y="41"/>
                    <a:pt x="38" y="41"/>
                  </a:cubicBezTo>
                  <a:cubicBezTo>
                    <a:pt x="34" y="41"/>
                    <a:pt x="30" y="41"/>
                    <a:pt x="22" y="38"/>
                  </a:cubicBezTo>
                  <a:cubicBezTo>
                    <a:pt x="15" y="38"/>
                    <a:pt x="4" y="49"/>
                    <a:pt x="7" y="60"/>
                  </a:cubicBezTo>
                  <a:cubicBezTo>
                    <a:pt x="30" y="105"/>
                    <a:pt x="0" y="164"/>
                    <a:pt x="41" y="209"/>
                  </a:cubicBezTo>
                  <a:lnTo>
                    <a:pt x="41" y="191"/>
                  </a:lnTo>
                  <a:cubicBezTo>
                    <a:pt x="41" y="169"/>
                    <a:pt x="26" y="146"/>
                    <a:pt x="52" y="128"/>
                  </a:cubicBezTo>
                  <a:cubicBezTo>
                    <a:pt x="48" y="102"/>
                    <a:pt x="57" y="79"/>
                    <a:pt x="74" y="64"/>
                  </a:cubicBezTo>
                  <a:cubicBezTo>
                    <a:pt x="105" y="41"/>
                    <a:pt x="86" y="19"/>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1" name="Google Shape;48951;p44"/>
            <p:cNvSpPr/>
            <p:nvPr/>
          </p:nvSpPr>
          <p:spPr>
            <a:xfrm>
              <a:off x="-5353678" y="-2000821"/>
              <a:ext cx="3581" cy="6637"/>
            </a:xfrm>
            <a:custGeom>
              <a:avLst/>
              <a:gdLst/>
              <a:ahLst/>
              <a:cxnLst/>
              <a:rect l="l" t="t" r="r" b="b"/>
              <a:pathLst>
                <a:path w="75" h="139" extrusionOk="0">
                  <a:moveTo>
                    <a:pt x="34" y="1"/>
                  </a:moveTo>
                  <a:cubicBezTo>
                    <a:pt x="26" y="8"/>
                    <a:pt x="15" y="16"/>
                    <a:pt x="4" y="20"/>
                  </a:cubicBezTo>
                  <a:cubicBezTo>
                    <a:pt x="0" y="49"/>
                    <a:pt x="30" y="72"/>
                    <a:pt x="18" y="102"/>
                  </a:cubicBezTo>
                  <a:cubicBezTo>
                    <a:pt x="8" y="125"/>
                    <a:pt x="23" y="139"/>
                    <a:pt x="41" y="139"/>
                  </a:cubicBezTo>
                  <a:lnTo>
                    <a:pt x="45" y="139"/>
                  </a:lnTo>
                  <a:cubicBezTo>
                    <a:pt x="68" y="135"/>
                    <a:pt x="75" y="120"/>
                    <a:pt x="68" y="98"/>
                  </a:cubicBezTo>
                  <a:cubicBezTo>
                    <a:pt x="56" y="64"/>
                    <a:pt x="45" y="35"/>
                    <a:pt x="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2" name="Google Shape;48952;p44"/>
            <p:cNvSpPr/>
            <p:nvPr/>
          </p:nvSpPr>
          <p:spPr>
            <a:xfrm>
              <a:off x="-5442971" y="-2127549"/>
              <a:ext cx="4536" cy="2197"/>
            </a:xfrm>
            <a:custGeom>
              <a:avLst/>
              <a:gdLst/>
              <a:ahLst/>
              <a:cxnLst/>
              <a:rect l="l" t="t" r="r" b="b"/>
              <a:pathLst>
                <a:path w="95" h="46" extrusionOk="0">
                  <a:moveTo>
                    <a:pt x="46" y="1"/>
                  </a:moveTo>
                  <a:cubicBezTo>
                    <a:pt x="27" y="1"/>
                    <a:pt x="16" y="15"/>
                    <a:pt x="1" y="46"/>
                  </a:cubicBezTo>
                  <a:cubicBezTo>
                    <a:pt x="23" y="46"/>
                    <a:pt x="46" y="34"/>
                    <a:pt x="72" y="34"/>
                  </a:cubicBezTo>
                  <a:cubicBezTo>
                    <a:pt x="80" y="34"/>
                    <a:pt x="87" y="34"/>
                    <a:pt x="94" y="38"/>
                  </a:cubicBezTo>
                  <a:lnTo>
                    <a:pt x="94" y="23"/>
                  </a:lnTo>
                  <a:cubicBezTo>
                    <a:pt x="76" y="8"/>
                    <a:pt x="61" y="1"/>
                    <a:pt x="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3" name="Google Shape;48953;p44"/>
            <p:cNvSpPr/>
            <p:nvPr/>
          </p:nvSpPr>
          <p:spPr>
            <a:xfrm>
              <a:off x="-5472050" y="-1966871"/>
              <a:ext cx="7354" cy="7544"/>
            </a:xfrm>
            <a:custGeom>
              <a:avLst/>
              <a:gdLst/>
              <a:ahLst/>
              <a:cxnLst/>
              <a:rect l="l" t="t" r="r" b="b"/>
              <a:pathLst>
                <a:path w="154" h="158" extrusionOk="0">
                  <a:moveTo>
                    <a:pt x="97" y="0"/>
                  </a:moveTo>
                  <a:cubicBezTo>
                    <a:pt x="94" y="0"/>
                    <a:pt x="87" y="0"/>
                    <a:pt x="83" y="4"/>
                  </a:cubicBezTo>
                  <a:cubicBezTo>
                    <a:pt x="30" y="23"/>
                    <a:pt x="1" y="78"/>
                    <a:pt x="19" y="131"/>
                  </a:cubicBezTo>
                  <a:cubicBezTo>
                    <a:pt x="23" y="149"/>
                    <a:pt x="30" y="157"/>
                    <a:pt x="42" y="157"/>
                  </a:cubicBezTo>
                  <a:cubicBezTo>
                    <a:pt x="49" y="157"/>
                    <a:pt x="57" y="154"/>
                    <a:pt x="64" y="149"/>
                  </a:cubicBezTo>
                  <a:cubicBezTo>
                    <a:pt x="71" y="146"/>
                    <a:pt x="80" y="142"/>
                    <a:pt x="87" y="142"/>
                  </a:cubicBezTo>
                  <a:cubicBezTo>
                    <a:pt x="90" y="142"/>
                    <a:pt x="94" y="142"/>
                    <a:pt x="94" y="146"/>
                  </a:cubicBezTo>
                  <a:cubicBezTo>
                    <a:pt x="154" y="90"/>
                    <a:pt x="154" y="90"/>
                    <a:pt x="116" y="15"/>
                  </a:cubicBezTo>
                  <a:cubicBezTo>
                    <a:pt x="116" y="11"/>
                    <a:pt x="116" y="4"/>
                    <a:pt x="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4" name="Google Shape;48954;p44"/>
            <p:cNvSpPr/>
            <p:nvPr/>
          </p:nvSpPr>
          <p:spPr>
            <a:xfrm>
              <a:off x="-5349619" y="-2122154"/>
              <a:ext cx="5969" cy="5014"/>
            </a:xfrm>
            <a:custGeom>
              <a:avLst/>
              <a:gdLst/>
              <a:ahLst/>
              <a:cxnLst/>
              <a:rect l="l" t="t" r="r" b="b"/>
              <a:pathLst>
                <a:path w="125" h="105" extrusionOk="0">
                  <a:moveTo>
                    <a:pt x="72" y="0"/>
                  </a:moveTo>
                  <a:cubicBezTo>
                    <a:pt x="64" y="45"/>
                    <a:pt x="16" y="59"/>
                    <a:pt x="1" y="101"/>
                  </a:cubicBezTo>
                  <a:cubicBezTo>
                    <a:pt x="5" y="104"/>
                    <a:pt x="12" y="104"/>
                    <a:pt x="16" y="104"/>
                  </a:cubicBezTo>
                  <a:cubicBezTo>
                    <a:pt x="31" y="104"/>
                    <a:pt x="42" y="97"/>
                    <a:pt x="57" y="90"/>
                  </a:cubicBezTo>
                  <a:cubicBezTo>
                    <a:pt x="68" y="82"/>
                    <a:pt x="83" y="75"/>
                    <a:pt x="95" y="75"/>
                  </a:cubicBezTo>
                  <a:lnTo>
                    <a:pt x="109" y="75"/>
                  </a:lnTo>
                  <a:cubicBezTo>
                    <a:pt x="109" y="67"/>
                    <a:pt x="121" y="56"/>
                    <a:pt x="109" y="45"/>
                  </a:cubicBezTo>
                  <a:cubicBezTo>
                    <a:pt x="90" y="23"/>
                    <a:pt x="117" y="33"/>
                    <a:pt x="124" y="26"/>
                  </a:cubicBezTo>
                  <a:cubicBezTo>
                    <a:pt x="113" y="4"/>
                    <a:pt x="83" y="23"/>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5" name="Google Shape;48955;p44"/>
            <p:cNvSpPr/>
            <p:nvPr/>
          </p:nvSpPr>
          <p:spPr>
            <a:xfrm>
              <a:off x="-5346898" y="-2118429"/>
              <a:ext cx="4823" cy="2913"/>
            </a:xfrm>
            <a:custGeom>
              <a:avLst/>
              <a:gdLst/>
              <a:ahLst/>
              <a:cxnLst/>
              <a:rect l="l" t="t" r="r" b="b"/>
              <a:pathLst>
                <a:path w="101" h="61" extrusionOk="0">
                  <a:moveTo>
                    <a:pt x="52" y="0"/>
                  </a:moveTo>
                  <a:cubicBezTo>
                    <a:pt x="49" y="26"/>
                    <a:pt x="15" y="26"/>
                    <a:pt x="0" y="45"/>
                  </a:cubicBezTo>
                  <a:cubicBezTo>
                    <a:pt x="11" y="57"/>
                    <a:pt x="19" y="60"/>
                    <a:pt x="26" y="60"/>
                  </a:cubicBezTo>
                  <a:cubicBezTo>
                    <a:pt x="38" y="60"/>
                    <a:pt x="49" y="49"/>
                    <a:pt x="60" y="45"/>
                  </a:cubicBezTo>
                  <a:cubicBezTo>
                    <a:pt x="75" y="41"/>
                    <a:pt x="101" y="49"/>
                    <a:pt x="101" y="23"/>
                  </a:cubicBezTo>
                  <a:cubicBezTo>
                    <a:pt x="101" y="4"/>
                    <a:pt x="93" y="4"/>
                    <a:pt x="83" y="4"/>
                  </a:cubicBezTo>
                  <a:lnTo>
                    <a:pt x="67" y="4"/>
                  </a:lnTo>
                  <a:cubicBezTo>
                    <a:pt x="64" y="4"/>
                    <a:pt x="56" y="4"/>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6" name="Google Shape;48956;p44"/>
            <p:cNvSpPr/>
            <p:nvPr/>
          </p:nvSpPr>
          <p:spPr>
            <a:xfrm>
              <a:off x="-5352628" y="-2118429"/>
              <a:ext cx="3056" cy="2006"/>
            </a:xfrm>
            <a:custGeom>
              <a:avLst/>
              <a:gdLst/>
              <a:ahLst/>
              <a:cxnLst/>
              <a:rect l="l" t="t" r="r" b="b"/>
              <a:pathLst>
                <a:path w="64" h="42" extrusionOk="0">
                  <a:moveTo>
                    <a:pt x="30" y="0"/>
                  </a:moveTo>
                  <a:cubicBezTo>
                    <a:pt x="23" y="0"/>
                    <a:pt x="19" y="4"/>
                    <a:pt x="12" y="8"/>
                  </a:cubicBezTo>
                  <a:cubicBezTo>
                    <a:pt x="1" y="19"/>
                    <a:pt x="1" y="31"/>
                    <a:pt x="1" y="41"/>
                  </a:cubicBezTo>
                  <a:cubicBezTo>
                    <a:pt x="5" y="41"/>
                    <a:pt x="9" y="41"/>
                    <a:pt x="14" y="41"/>
                  </a:cubicBezTo>
                  <a:cubicBezTo>
                    <a:pt x="18" y="41"/>
                    <a:pt x="22" y="41"/>
                    <a:pt x="27" y="41"/>
                  </a:cubicBezTo>
                  <a:cubicBezTo>
                    <a:pt x="41" y="41"/>
                    <a:pt x="55" y="39"/>
                    <a:pt x="64" y="23"/>
                  </a:cubicBezTo>
                  <a:cubicBezTo>
                    <a:pt x="53" y="15"/>
                    <a:pt x="41" y="0"/>
                    <a:pt x="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7" name="Google Shape;48957;p44"/>
            <p:cNvSpPr/>
            <p:nvPr/>
          </p:nvSpPr>
          <p:spPr>
            <a:xfrm>
              <a:off x="-5352102" y="-2123061"/>
              <a:ext cx="5969" cy="5730"/>
            </a:xfrm>
            <a:custGeom>
              <a:avLst/>
              <a:gdLst/>
              <a:ahLst/>
              <a:cxnLst/>
              <a:rect l="l" t="t" r="r" b="b"/>
              <a:pathLst>
                <a:path w="125" h="120" extrusionOk="0">
                  <a:moveTo>
                    <a:pt x="87" y="0"/>
                  </a:moveTo>
                  <a:cubicBezTo>
                    <a:pt x="35" y="0"/>
                    <a:pt x="27" y="15"/>
                    <a:pt x="4" y="90"/>
                  </a:cubicBezTo>
                  <a:cubicBezTo>
                    <a:pt x="1" y="97"/>
                    <a:pt x="1" y="101"/>
                    <a:pt x="1" y="105"/>
                  </a:cubicBezTo>
                  <a:cubicBezTo>
                    <a:pt x="8" y="101"/>
                    <a:pt x="12" y="97"/>
                    <a:pt x="19" y="97"/>
                  </a:cubicBezTo>
                  <a:cubicBezTo>
                    <a:pt x="30" y="97"/>
                    <a:pt x="42" y="112"/>
                    <a:pt x="53" y="120"/>
                  </a:cubicBezTo>
                  <a:cubicBezTo>
                    <a:pt x="68" y="78"/>
                    <a:pt x="116" y="64"/>
                    <a:pt x="124" y="19"/>
                  </a:cubicBezTo>
                  <a:lnTo>
                    <a:pt x="124" y="11"/>
                  </a:lnTo>
                  <a:lnTo>
                    <a:pt x="124" y="4"/>
                  </a:lnTo>
                  <a:cubicBezTo>
                    <a:pt x="109" y="4"/>
                    <a:pt x="97"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8" name="Google Shape;48958;p44"/>
            <p:cNvSpPr/>
            <p:nvPr/>
          </p:nvSpPr>
          <p:spPr>
            <a:xfrm>
              <a:off x="-5417090" y="-2068101"/>
              <a:ext cx="5253" cy="5205"/>
            </a:xfrm>
            <a:custGeom>
              <a:avLst/>
              <a:gdLst/>
              <a:ahLst/>
              <a:cxnLst/>
              <a:rect l="l" t="t" r="r" b="b"/>
              <a:pathLst>
                <a:path w="110" h="109" extrusionOk="0">
                  <a:moveTo>
                    <a:pt x="57" y="0"/>
                  </a:moveTo>
                  <a:cubicBezTo>
                    <a:pt x="9" y="4"/>
                    <a:pt x="9" y="42"/>
                    <a:pt x="1" y="79"/>
                  </a:cubicBezTo>
                  <a:cubicBezTo>
                    <a:pt x="19" y="102"/>
                    <a:pt x="42" y="109"/>
                    <a:pt x="64" y="109"/>
                  </a:cubicBezTo>
                  <a:cubicBezTo>
                    <a:pt x="76" y="109"/>
                    <a:pt x="87" y="109"/>
                    <a:pt x="98" y="105"/>
                  </a:cubicBezTo>
                  <a:cubicBezTo>
                    <a:pt x="109" y="45"/>
                    <a:pt x="90" y="0"/>
                    <a:pt x="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9" name="Google Shape;48959;p44"/>
            <p:cNvSpPr/>
            <p:nvPr/>
          </p:nvSpPr>
          <p:spPr>
            <a:xfrm>
              <a:off x="-5256937" y="-1997049"/>
              <a:ext cx="3438" cy="2531"/>
            </a:xfrm>
            <a:custGeom>
              <a:avLst/>
              <a:gdLst/>
              <a:ahLst/>
              <a:cxnLst/>
              <a:rect l="l" t="t" r="r" b="b"/>
              <a:pathLst>
                <a:path w="72" h="53" extrusionOk="0">
                  <a:moveTo>
                    <a:pt x="33" y="1"/>
                  </a:moveTo>
                  <a:cubicBezTo>
                    <a:pt x="0" y="1"/>
                    <a:pt x="33" y="41"/>
                    <a:pt x="26" y="53"/>
                  </a:cubicBezTo>
                  <a:cubicBezTo>
                    <a:pt x="49" y="53"/>
                    <a:pt x="64" y="41"/>
                    <a:pt x="71" y="19"/>
                  </a:cubicBezTo>
                  <a:cubicBezTo>
                    <a:pt x="64" y="11"/>
                    <a:pt x="60" y="8"/>
                    <a:pt x="52" y="4"/>
                  </a:cubicBezTo>
                  <a:lnTo>
                    <a:pt x="49" y="4"/>
                  </a:lnTo>
                  <a:cubicBezTo>
                    <a:pt x="41" y="1"/>
                    <a:pt x="38" y="1"/>
                    <a:pt x="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0" name="Google Shape;48960;p44"/>
            <p:cNvSpPr/>
            <p:nvPr/>
          </p:nvSpPr>
          <p:spPr>
            <a:xfrm>
              <a:off x="-5224085" y="-1953357"/>
              <a:ext cx="2865" cy="2578"/>
            </a:xfrm>
            <a:custGeom>
              <a:avLst/>
              <a:gdLst/>
              <a:ahLst/>
              <a:cxnLst/>
              <a:rect l="l" t="t" r="r" b="b"/>
              <a:pathLst>
                <a:path w="60" h="54" extrusionOk="0">
                  <a:moveTo>
                    <a:pt x="26" y="1"/>
                  </a:moveTo>
                  <a:cubicBezTo>
                    <a:pt x="23" y="1"/>
                    <a:pt x="18" y="5"/>
                    <a:pt x="15" y="9"/>
                  </a:cubicBezTo>
                  <a:cubicBezTo>
                    <a:pt x="0" y="31"/>
                    <a:pt x="26" y="38"/>
                    <a:pt x="41" y="50"/>
                  </a:cubicBezTo>
                  <a:lnTo>
                    <a:pt x="45" y="54"/>
                  </a:lnTo>
                  <a:cubicBezTo>
                    <a:pt x="59" y="50"/>
                    <a:pt x="59" y="35"/>
                    <a:pt x="59" y="23"/>
                  </a:cubicBezTo>
                  <a:cubicBezTo>
                    <a:pt x="49" y="12"/>
                    <a:pt x="37" y="1"/>
                    <a:pt x="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1" name="Google Shape;48961;p44"/>
            <p:cNvSpPr/>
            <p:nvPr/>
          </p:nvSpPr>
          <p:spPr>
            <a:xfrm>
              <a:off x="-5220551" y="-1824289"/>
              <a:ext cx="4536" cy="2053"/>
            </a:xfrm>
            <a:custGeom>
              <a:avLst/>
              <a:gdLst/>
              <a:ahLst/>
              <a:cxnLst/>
              <a:rect l="l" t="t" r="r" b="b"/>
              <a:pathLst>
                <a:path w="95" h="43" extrusionOk="0">
                  <a:moveTo>
                    <a:pt x="20" y="1"/>
                  </a:moveTo>
                  <a:cubicBezTo>
                    <a:pt x="4" y="1"/>
                    <a:pt x="4" y="27"/>
                    <a:pt x="1" y="42"/>
                  </a:cubicBezTo>
                  <a:cubicBezTo>
                    <a:pt x="30" y="39"/>
                    <a:pt x="64" y="42"/>
                    <a:pt x="94" y="27"/>
                  </a:cubicBezTo>
                  <a:cubicBezTo>
                    <a:pt x="79" y="4"/>
                    <a:pt x="56" y="20"/>
                    <a:pt x="38" y="8"/>
                  </a:cubicBezTo>
                  <a:cubicBezTo>
                    <a:pt x="30" y="4"/>
                    <a:pt x="23" y="1"/>
                    <a:pt x="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2" name="Google Shape;48962;p44"/>
            <p:cNvSpPr/>
            <p:nvPr/>
          </p:nvSpPr>
          <p:spPr>
            <a:xfrm>
              <a:off x="-5214105" y="-1826772"/>
              <a:ext cx="2674" cy="2197"/>
            </a:xfrm>
            <a:custGeom>
              <a:avLst/>
              <a:gdLst/>
              <a:ahLst/>
              <a:cxnLst/>
              <a:rect l="l" t="t" r="r" b="b"/>
              <a:pathLst>
                <a:path w="56" h="46" extrusionOk="0">
                  <a:moveTo>
                    <a:pt x="19" y="1"/>
                  </a:moveTo>
                  <a:cubicBezTo>
                    <a:pt x="16" y="1"/>
                    <a:pt x="7" y="1"/>
                    <a:pt x="0" y="4"/>
                  </a:cubicBezTo>
                  <a:cubicBezTo>
                    <a:pt x="19" y="23"/>
                    <a:pt x="23" y="46"/>
                    <a:pt x="49" y="46"/>
                  </a:cubicBezTo>
                  <a:lnTo>
                    <a:pt x="56" y="46"/>
                  </a:lnTo>
                  <a:cubicBezTo>
                    <a:pt x="52" y="23"/>
                    <a:pt x="49" y="1"/>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3" name="Google Shape;48963;p44"/>
            <p:cNvSpPr/>
            <p:nvPr/>
          </p:nvSpPr>
          <p:spPr>
            <a:xfrm>
              <a:off x="-5449369" y="-1957225"/>
              <a:ext cx="8452" cy="7879"/>
            </a:xfrm>
            <a:custGeom>
              <a:avLst/>
              <a:gdLst/>
              <a:ahLst/>
              <a:cxnLst/>
              <a:rect l="l" t="t" r="r" b="b"/>
              <a:pathLst>
                <a:path w="177" h="165" extrusionOk="0">
                  <a:moveTo>
                    <a:pt x="86" y="0"/>
                  </a:moveTo>
                  <a:cubicBezTo>
                    <a:pt x="23" y="0"/>
                    <a:pt x="12" y="56"/>
                    <a:pt x="0" y="104"/>
                  </a:cubicBezTo>
                  <a:cubicBezTo>
                    <a:pt x="31" y="145"/>
                    <a:pt x="57" y="164"/>
                    <a:pt x="86" y="164"/>
                  </a:cubicBezTo>
                  <a:cubicBezTo>
                    <a:pt x="112" y="164"/>
                    <a:pt x="143" y="149"/>
                    <a:pt x="172" y="123"/>
                  </a:cubicBezTo>
                  <a:cubicBezTo>
                    <a:pt x="176" y="67"/>
                    <a:pt x="135" y="37"/>
                    <a:pt x="102" y="4"/>
                  </a:cubicBezTo>
                  <a:cubicBezTo>
                    <a:pt x="93" y="0"/>
                    <a:pt x="9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4" name="Google Shape;48964;p44"/>
            <p:cNvSpPr/>
            <p:nvPr/>
          </p:nvSpPr>
          <p:spPr>
            <a:xfrm>
              <a:off x="-5382233" y="-2109166"/>
              <a:ext cx="7879" cy="5396"/>
            </a:xfrm>
            <a:custGeom>
              <a:avLst/>
              <a:gdLst/>
              <a:ahLst/>
              <a:cxnLst/>
              <a:rect l="l" t="t" r="r" b="b"/>
              <a:pathLst>
                <a:path w="165" h="113" extrusionOk="0">
                  <a:moveTo>
                    <a:pt x="105" y="1"/>
                  </a:moveTo>
                  <a:cubicBezTo>
                    <a:pt x="90" y="1"/>
                    <a:pt x="74" y="12"/>
                    <a:pt x="60" y="20"/>
                  </a:cubicBezTo>
                  <a:cubicBezTo>
                    <a:pt x="64" y="42"/>
                    <a:pt x="56" y="61"/>
                    <a:pt x="33" y="72"/>
                  </a:cubicBezTo>
                  <a:cubicBezTo>
                    <a:pt x="30" y="72"/>
                    <a:pt x="26" y="68"/>
                    <a:pt x="22" y="68"/>
                  </a:cubicBezTo>
                  <a:cubicBezTo>
                    <a:pt x="19" y="65"/>
                    <a:pt x="15" y="65"/>
                    <a:pt x="15" y="65"/>
                  </a:cubicBezTo>
                  <a:cubicBezTo>
                    <a:pt x="11" y="65"/>
                    <a:pt x="7" y="65"/>
                    <a:pt x="7" y="68"/>
                  </a:cubicBezTo>
                  <a:cubicBezTo>
                    <a:pt x="0" y="83"/>
                    <a:pt x="15" y="91"/>
                    <a:pt x="19" y="101"/>
                  </a:cubicBezTo>
                  <a:cubicBezTo>
                    <a:pt x="33" y="109"/>
                    <a:pt x="48" y="113"/>
                    <a:pt x="60" y="113"/>
                  </a:cubicBezTo>
                  <a:cubicBezTo>
                    <a:pt x="86" y="113"/>
                    <a:pt x="105" y="98"/>
                    <a:pt x="127" y="75"/>
                  </a:cubicBezTo>
                  <a:cubicBezTo>
                    <a:pt x="164" y="34"/>
                    <a:pt x="109" y="27"/>
                    <a:pt x="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5" name="Google Shape;48965;p44"/>
            <p:cNvSpPr/>
            <p:nvPr/>
          </p:nvSpPr>
          <p:spPr>
            <a:xfrm>
              <a:off x="-5380466" y="-2111123"/>
              <a:ext cx="3438" cy="2913"/>
            </a:xfrm>
            <a:custGeom>
              <a:avLst/>
              <a:gdLst/>
              <a:ahLst/>
              <a:cxnLst/>
              <a:rect l="l" t="t" r="r" b="b"/>
              <a:pathLst>
                <a:path w="72" h="61" extrusionOk="0">
                  <a:moveTo>
                    <a:pt x="19" y="1"/>
                  </a:moveTo>
                  <a:lnTo>
                    <a:pt x="19" y="1"/>
                  </a:lnTo>
                  <a:cubicBezTo>
                    <a:pt x="1" y="27"/>
                    <a:pt x="1" y="45"/>
                    <a:pt x="23" y="61"/>
                  </a:cubicBezTo>
                  <a:cubicBezTo>
                    <a:pt x="37" y="53"/>
                    <a:pt x="53" y="42"/>
                    <a:pt x="68" y="42"/>
                  </a:cubicBezTo>
                  <a:lnTo>
                    <a:pt x="72" y="42"/>
                  </a:lnTo>
                  <a:cubicBezTo>
                    <a:pt x="53" y="27"/>
                    <a:pt x="37" y="16"/>
                    <a:pt x="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6" name="Google Shape;48966;p44"/>
            <p:cNvSpPr/>
            <p:nvPr/>
          </p:nvSpPr>
          <p:spPr>
            <a:xfrm>
              <a:off x="-5422772" y="-1983488"/>
              <a:ext cx="2722" cy="3247"/>
            </a:xfrm>
            <a:custGeom>
              <a:avLst/>
              <a:gdLst/>
              <a:ahLst/>
              <a:cxnLst/>
              <a:rect l="l" t="t" r="r" b="b"/>
              <a:pathLst>
                <a:path w="57" h="68" extrusionOk="0">
                  <a:moveTo>
                    <a:pt x="12" y="0"/>
                  </a:moveTo>
                  <a:cubicBezTo>
                    <a:pt x="0" y="0"/>
                    <a:pt x="0" y="12"/>
                    <a:pt x="0" y="19"/>
                  </a:cubicBezTo>
                  <a:lnTo>
                    <a:pt x="0" y="34"/>
                  </a:lnTo>
                  <a:cubicBezTo>
                    <a:pt x="4" y="49"/>
                    <a:pt x="16" y="60"/>
                    <a:pt x="34" y="67"/>
                  </a:cubicBezTo>
                  <a:lnTo>
                    <a:pt x="42" y="67"/>
                  </a:lnTo>
                  <a:cubicBezTo>
                    <a:pt x="57" y="67"/>
                    <a:pt x="57" y="53"/>
                    <a:pt x="57" y="45"/>
                  </a:cubicBezTo>
                  <a:cubicBezTo>
                    <a:pt x="52" y="19"/>
                    <a:pt x="38" y="4"/>
                    <a:pt x="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7" name="Google Shape;48967;p44"/>
            <p:cNvSpPr/>
            <p:nvPr/>
          </p:nvSpPr>
          <p:spPr>
            <a:xfrm>
              <a:off x="-5247482" y="-2018441"/>
              <a:ext cx="3581" cy="1958"/>
            </a:xfrm>
            <a:custGeom>
              <a:avLst/>
              <a:gdLst/>
              <a:ahLst/>
              <a:cxnLst/>
              <a:rect l="l" t="t" r="r" b="b"/>
              <a:pathLst>
                <a:path w="75" h="41" extrusionOk="0">
                  <a:moveTo>
                    <a:pt x="26" y="0"/>
                  </a:moveTo>
                  <a:cubicBezTo>
                    <a:pt x="19" y="0"/>
                    <a:pt x="11" y="4"/>
                    <a:pt x="4" y="7"/>
                  </a:cubicBezTo>
                  <a:cubicBezTo>
                    <a:pt x="0" y="7"/>
                    <a:pt x="0" y="23"/>
                    <a:pt x="0" y="26"/>
                  </a:cubicBezTo>
                  <a:cubicBezTo>
                    <a:pt x="11" y="37"/>
                    <a:pt x="19" y="40"/>
                    <a:pt x="30" y="40"/>
                  </a:cubicBezTo>
                  <a:cubicBezTo>
                    <a:pt x="45" y="40"/>
                    <a:pt x="60" y="30"/>
                    <a:pt x="75" y="23"/>
                  </a:cubicBezTo>
                  <a:lnTo>
                    <a:pt x="75" y="18"/>
                  </a:lnTo>
                  <a:cubicBezTo>
                    <a:pt x="60" y="7"/>
                    <a:pt x="45" y="0"/>
                    <a:pt x="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8" name="Google Shape;48968;p44"/>
            <p:cNvSpPr/>
            <p:nvPr/>
          </p:nvSpPr>
          <p:spPr>
            <a:xfrm>
              <a:off x="-5456484" y="-1896774"/>
              <a:ext cx="8595" cy="6303"/>
            </a:xfrm>
            <a:custGeom>
              <a:avLst/>
              <a:gdLst/>
              <a:ahLst/>
              <a:cxnLst/>
              <a:rect l="l" t="t" r="r" b="b"/>
              <a:pathLst>
                <a:path w="180" h="132" extrusionOk="0">
                  <a:moveTo>
                    <a:pt x="142" y="1"/>
                  </a:moveTo>
                  <a:cubicBezTo>
                    <a:pt x="90" y="4"/>
                    <a:pt x="30" y="1"/>
                    <a:pt x="0" y="61"/>
                  </a:cubicBezTo>
                  <a:cubicBezTo>
                    <a:pt x="0" y="65"/>
                    <a:pt x="4" y="72"/>
                    <a:pt x="4" y="76"/>
                  </a:cubicBezTo>
                  <a:cubicBezTo>
                    <a:pt x="26" y="72"/>
                    <a:pt x="49" y="65"/>
                    <a:pt x="78" y="57"/>
                  </a:cubicBezTo>
                  <a:lnTo>
                    <a:pt x="78" y="57"/>
                  </a:lnTo>
                  <a:cubicBezTo>
                    <a:pt x="63" y="102"/>
                    <a:pt x="85" y="121"/>
                    <a:pt x="120" y="132"/>
                  </a:cubicBezTo>
                  <a:lnTo>
                    <a:pt x="135" y="132"/>
                  </a:lnTo>
                  <a:cubicBezTo>
                    <a:pt x="123" y="109"/>
                    <a:pt x="112" y="91"/>
                    <a:pt x="108" y="68"/>
                  </a:cubicBezTo>
                  <a:lnTo>
                    <a:pt x="108" y="57"/>
                  </a:lnTo>
                  <a:lnTo>
                    <a:pt x="116" y="57"/>
                  </a:lnTo>
                  <a:cubicBezTo>
                    <a:pt x="123" y="57"/>
                    <a:pt x="130" y="57"/>
                    <a:pt x="138" y="61"/>
                  </a:cubicBezTo>
                  <a:cubicBezTo>
                    <a:pt x="149" y="65"/>
                    <a:pt x="157" y="65"/>
                    <a:pt x="164" y="65"/>
                  </a:cubicBezTo>
                  <a:cubicBezTo>
                    <a:pt x="168" y="65"/>
                    <a:pt x="175" y="65"/>
                    <a:pt x="180" y="61"/>
                  </a:cubicBezTo>
                  <a:cubicBezTo>
                    <a:pt x="180" y="35"/>
                    <a:pt x="172" y="13"/>
                    <a:pt x="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9" name="Google Shape;48969;p44"/>
            <p:cNvSpPr/>
            <p:nvPr/>
          </p:nvSpPr>
          <p:spPr>
            <a:xfrm>
              <a:off x="-5457582" y="-1898731"/>
              <a:ext cx="7879" cy="4918"/>
            </a:xfrm>
            <a:custGeom>
              <a:avLst/>
              <a:gdLst/>
              <a:ahLst/>
              <a:cxnLst/>
              <a:rect l="l" t="t" r="r" b="b"/>
              <a:pathLst>
                <a:path w="165" h="103" extrusionOk="0">
                  <a:moveTo>
                    <a:pt x="64" y="1"/>
                  </a:moveTo>
                  <a:cubicBezTo>
                    <a:pt x="46" y="1"/>
                    <a:pt x="27" y="9"/>
                    <a:pt x="4" y="38"/>
                  </a:cubicBezTo>
                  <a:cubicBezTo>
                    <a:pt x="8" y="61"/>
                    <a:pt x="1" y="87"/>
                    <a:pt x="23" y="102"/>
                  </a:cubicBezTo>
                  <a:cubicBezTo>
                    <a:pt x="53" y="42"/>
                    <a:pt x="113" y="45"/>
                    <a:pt x="165" y="42"/>
                  </a:cubicBezTo>
                  <a:cubicBezTo>
                    <a:pt x="131" y="31"/>
                    <a:pt x="98" y="1"/>
                    <a:pt x="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0" name="Google Shape;48970;p44"/>
            <p:cNvSpPr/>
            <p:nvPr/>
          </p:nvSpPr>
          <p:spPr>
            <a:xfrm>
              <a:off x="-5456341" y="-1894052"/>
              <a:ext cx="5587" cy="3772"/>
            </a:xfrm>
            <a:custGeom>
              <a:avLst/>
              <a:gdLst/>
              <a:ahLst/>
              <a:cxnLst/>
              <a:rect l="l" t="t" r="r" b="b"/>
              <a:pathLst>
                <a:path w="117" h="79" extrusionOk="0">
                  <a:moveTo>
                    <a:pt x="75" y="0"/>
                  </a:moveTo>
                  <a:cubicBezTo>
                    <a:pt x="46" y="8"/>
                    <a:pt x="23" y="15"/>
                    <a:pt x="1" y="19"/>
                  </a:cubicBezTo>
                  <a:cubicBezTo>
                    <a:pt x="27" y="49"/>
                    <a:pt x="49" y="78"/>
                    <a:pt x="87" y="78"/>
                  </a:cubicBezTo>
                  <a:cubicBezTo>
                    <a:pt x="98" y="78"/>
                    <a:pt x="105" y="78"/>
                    <a:pt x="117" y="75"/>
                  </a:cubicBezTo>
                  <a:cubicBezTo>
                    <a:pt x="82" y="64"/>
                    <a:pt x="60" y="45"/>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1" name="Google Shape;48971;p44"/>
            <p:cNvSpPr/>
            <p:nvPr/>
          </p:nvSpPr>
          <p:spPr>
            <a:xfrm>
              <a:off x="-5451375" y="-1894052"/>
              <a:ext cx="3677" cy="3581"/>
            </a:xfrm>
            <a:custGeom>
              <a:avLst/>
              <a:gdLst/>
              <a:ahLst/>
              <a:cxnLst/>
              <a:rect l="l" t="t" r="r" b="b"/>
              <a:pathLst>
                <a:path w="77" h="75" extrusionOk="0">
                  <a:moveTo>
                    <a:pt x="1" y="0"/>
                  </a:moveTo>
                  <a:lnTo>
                    <a:pt x="1" y="11"/>
                  </a:lnTo>
                  <a:cubicBezTo>
                    <a:pt x="5" y="34"/>
                    <a:pt x="16" y="52"/>
                    <a:pt x="28" y="75"/>
                  </a:cubicBezTo>
                  <a:cubicBezTo>
                    <a:pt x="76" y="71"/>
                    <a:pt x="73" y="37"/>
                    <a:pt x="73" y="4"/>
                  </a:cubicBezTo>
                  <a:lnTo>
                    <a:pt x="73" y="4"/>
                  </a:lnTo>
                  <a:cubicBezTo>
                    <a:pt x="68" y="8"/>
                    <a:pt x="61" y="8"/>
                    <a:pt x="57" y="8"/>
                  </a:cubicBezTo>
                  <a:cubicBezTo>
                    <a:pt x="50" y="8"/>
                    <a:pt x="42" y="8"/>
                    <a:pt x="31" y="4"/>
                  </a:cubicBezTo>
                  <a:cubicBezTo>
                    <a:pt x="23" y="0"/>
                    <a:pt x="16" y="0"/>
                    <a:pt x="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2" name="Google Shape;48972;p44"/>
            <p:cNvSpPr/>
            <p:nvPr/>
          </p:nvSpPr>
          <p:spPr>
            <a:xfrm>
              <a:off x="-5261568" y="-2013331"/>
              <a:ext cx="8786" cy="7783"/>
            </a:xfrm>
            <a:custGeom>
              <a:avLst/>
              <a:gdLst/>
              <a:ahLst/>
              <a:cxnLst/>
              <a:rect l="l" t="t" r="r" b="b"/>
              <a:pathLst>
                <a:path w="184" h="163" extrusionOk="0">
                  <a:moveTo>
                    <a:pt x="71" y="1"/>
                  </a:moveTo>
                  <a:cubicBezTo>
                    <a:pt x="56" y="1"/>
                    <a:pt x="49" y="9"/>
                    <a:pt x="37" y="20"/>
                  </a:cubicBezTo>
                  <a:cubicBezTo>
                    <a:pt x="26" y="28"/>
                    <a:pt x="15" y="38"/>
                    <a:pt x="4" y="38"/>
                  </a:cubicBezTo>
                  <a:lnTo>
                    <a:pt x="0" y="38"/>
                  </a:lnTo>
                  <a:lnTo>
                    <a:pt x="0" y="54"/>
                  </a:lnTo>
                  <a:lnTo>
                    <a:pt x="18" y="54"/>
                  </a:lnTo>
                  <a:cubicBezTo>
                    <a:pt x="23" y="50"/>
                    <a:pt x="30" y="50"/>
                    <a:pt x="33" y="50"/>
                  </a:cubicBezTo>
                  <a:cubicBezTo>
                    <a:pt x="41" y="50"/>
                    <a:pt x="45" y="50"/>
                    <a:pt x="52" y="54"/>
                  </a:cubicBezTo>
                  <a:cubicBezTo>
                    <a:pt x="71" y="83"/>
                    <a:pt x="0" y="128"/>
                    <a:pt x="71" y="143"/>
                  </a:cubicBezTo>
                  <a:cubicBezTo>
                    <a:pt x="86" y="132"/>
                    <a:pt x="94" y="128"/>
                    <a:pt x="97" y="128"/>
                  </a:cubicBezTo>
                  <a:cubicBezTo>
                    <a:pt x="104" y="128"/>
                    <a:pt x="104" y="135"/>
                    <a:pt x="112" y="151"/>
                  </a:cubicBezTo>
                  <a:cubicBezTo>
                    <a:pt x="116" y="158"/>
                    <a:pt x="123" y="162"/>
                    <a:pt x="127" y="162"/>
                  </a:cubicBezTo>
                  <a:cubicBezTo>
                    <a:pt x="130" y="162"/>
                    <a:pt x="135" y="162"/>
                    <a:pt x="138" y="158"/>
                  </a:cubicBezTo>
                  <a:cubicBezTo>
                    <a:pt x="149" y="147"/>
                    <a:pt x="157" y="132"/>
                    <a:pt x="164" y="121"/>
                  </a:cubicBezTo>
                  <a:cubicBezTo>
                    <a:pt x="127" y="99"/>
                    <a:pt x="183" y="68"/>
                    <a:pt x="157" y="46"/>
                  </a:cubicBezTo>
                  <a:lnTo>
                    <a:pt x="157" y="46"/>
                  </a:lnTo>
                  <a:cubicBezTo>
                    <a:pt x="149" y="54"/>
                    <a:pt x="138" y="61"/>
                    <a:pt x="123" y="76"/>
                  </a:cubicBezTo>
                  <a:cubicBezTo>
                    <a:pt x="123" y="38"/>
                    <a:pt x="101" y="20"/>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3" name="Google Shape;48973;p44"/>
            <p:cNvSpPr/>
            <p:nvPr/>
          </p:nvSpPr>
          <p:spPr>
            <a:xfrm>
              <a:off x="-5264099" y="-2010944"/>
              <a:ext cx="5969" cy="5730"/>
            </a:xfrm>
            <a:custGeom>
              <a:avLst/>
              <a:gdLst/>
              <a:ahLst/>
              <a:cxnLst/>
              <a:rect l="l" t="t" r="r" b="b"/>
              <a:pathLst>
                <a:path w="125" h="120" extrusionOk="0">
                  <a:moveTo>
                    <a:pt x="86" y="0"/>
                  </a:moveTo>
                  <a:cubicBezTo>
                    <a:pt x="83" y="0"/>
                    <a:pt x="76" y="0"/>
                    <a:pt x="71" y="4"/>
                  </a:cubicBezTo>
                  <a:lnTo>
                    <a:pt x="53" y="4"/>
                  </a:lnTo>
                  <a:cubicBezTo>
                    <a:pt x="31" y="26"/>
                    <a:pt x="0" y="45"/>
                    <a:pt x="12" y="85"/>
                  </a:cubicBezTo>
                  <a:cubicBezTo>
                    <a:pt x="12" y="82"/>
                    <a:pt x="16" y="82"/>
                    <a:pt x="16" y="82"/>
                  </a:cubicBezTo>
                  <a:cubicBezTo>
                    <a:pt x="23" y="71"/>
                    <a:pt x="26" y="67"/>
                    <a:pt x="31" y="67"/>
                  </a:cubicBezTo>
                  <a:cubicBezTo>
                    <a:pt x="45" y="67"/>
                    <a:pt x="49" y="97"/>
                    <a:pt x="60" y="97"/>
                  </a:cubicBezTo>
                  <a:cubicBezTo>
                    <a:pt x="64" y="93"/>
                    <a:pt x="68" y="90"/>
                    <a:pt x="71" y="90"/>
                  </a:cubicBezTo>
                  <a:cubicBezTo>
                    <a:pt x="76" y="90"/>
                    <a:pt x="76" y="101"/>
                    <a:pt x="79" y="104"/>
                  </a:cubicBezTo>
                  <a:cubicBezTo>
                    <a:pt x="90" y="116"/>
                    <a:pt x="98" y="119"/>
                    <a:pt x="102" y="119"/>
                  </a:cubicBezTo>
                  <a:cubicBezTo>
                    <a:pt x="112" y="119"/>
                    <a:pt x="121" y="108"/>
                    <a:pt x="124" y="93"/>
                  </a:cubicBezTo>
                  <a:cubicBezTo>
                    <a:pt x="53" y="78"/>
                    <a:pt x="124" y="33"/>
                    <a:pt x="105" y="4"/>
                  </a:cubicBezTo>
                  <a:cubicBezTo>
                    <a:pt x="98" y="0"/>
                    <a:pt x="94"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4" name="Google Shape;48974;p44"/>
            <p:cNvSpPr/>
            <p:nvPr/>
          </p:nvSpPr>
          <p:spPr>
            <a:xfrm>
              <a:off x="-5127200" y="-1700378"/>
              <a:ext cx="6160" cy="8213"/>
            </a:xfrm>
            <a:custGeom>
              <a:avLst/>
              <a:gdLst/>
              <a:ahLst/>
              <a:cxnLst/>
              <a:rect l="l" t="t" r="r" b="b"/>
              <a:pathLst>
                <a:path w="129" h="172" extrusionOk="0">
                  <a:moveTo>
                    <a:pt x="42" y="0"/>
                  </a:moveTo>
                  <a:cubicBezTo>
                    <a:pt x="16" y="18"/>
                    <a:pt x="1" y="41"/>
                    <a:pt x="35" y="68"/>
                  </a:cubicBezTo>
                  <a:cubicBezTo>
                    <a:pt x="57" y="82"/>
                    <a:pt x="80" y="113"/>
                    <a:pt x="72" y="123"/>
                  </a:cubicBezTo>
                  <a:cubicBezTo>
                    <a:pt x="42" y="172"/>
                    <a:pt x="87" y="157"/>
                    <a:pt x="106" y="172"/>
                  </a:cubicBezTo>
                  <a:cubicBezTo>
                    <a:pt x="124" y="123"/>
                    <a:pt x="128" y="82"/>
                    <a:pt x="72" y="52"/>
                  </a:cubicBezTo>
                  <a:cubicBezTo>
                    <a:pt x="53" y="45"/>
                    <a:pt x="45" y="23"/>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5" name="Google Shape;48975;p44"/>
            <p:cNvSpPr/>
            <p:nvPr/>
          </p:nvSpPr>
          <p:spPr>
            <a:xfrm>
              <a:off x="-5311419" y="-1924230"/>
              <a:ext cx="5587" cy="3629"/>
            </a:xfrm>
            <a:custGeom>
              <a:avLst/>
              <a:gdLst/>
              <a:ahLst/>
              <a:cxnLst/>
              <a:rect l="l" t="t" r="r" b="b"/>
              <a:pathLst>
                <a:path w="117" h="76" extrusionOk="0">
                  <a:moveTo>
                    <a:pt x="68" y="1"/>
                  </a:moveTo>
                  <a:cubicBezTo>
                    <a:pt x="65" y="1"/>
                    <a:pt x="61" y="4"/>
                    <a:pt x="53" y="8"/>
                  </a:cubicBezTo>
                  <a:cubicBezTo>
                    <a:pt x="42" y="12"/>
                    <a:pt x="30" y="15"/>
                    <a:pt x="23" y="19"/>
                  </a:cubicBezTo>
                  <a:cubicBezTo>
                    <a:pt x="1" y="60"/>
                    <a:pt x="46" y="46"/>
                    <a:pt x="57" y="56"/>
                  </a:cubicBezTo>
                  <a:cubicBezTo>
                    <a:pt x="68" y="64"/>
                    <a:pt x="75" y="75"/>
                    <a:pt x="87" y="75"/>
                  </a:cubicBezTo>
                  <a:cubicBezTo>
                    <a:pt x="94" y="75"/>
                    <a:pt x="98" y="72"/>
                    <a:pt x="106" y="64"/>
                  </a:cubicBezTo>
                  <a:cubicBezTo>
                    <a:pt x="117" y="53"/>
                    <a:pt x="109" y="46"/>
                    <a:pt x="98" y="41"/>
                  </a:cubicBezTo>
                  <a:cubicBezTo>
                    <a:pt x="83" y="34"/>
                    <a:pt x="87" y="1"/>
                    <a:pt x="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6" name="Google Shape;48976;p44"/>
            <p:cNvSpPr/>
            <p:nvPr/>
          </p:nvSpPr>
          <p:spPr>
            <a:xfrm>
              <a:off x="-5336536" y="-1900880"/>
              <a:ext cx="2674" cy="3104"/>
            </a:xfrm>
            <a:custGeom>
              <a:avLst/>
              <a:gdLst/>
              <a:ahLst/>
              <a:cxnLst/>
              <a:rect l="l" t="t" r="r" b="b"/>
              <a:pathLst>
                <a:path w="56" h="65" extrusionOk="0">
                  <a:moveTo>
                    <a:pt x="37" y="1"/>
                  </a:moveTo>
                  <a:cubicBezTo>
                    <a:pt x="15" y="1"/>
                    <a:pt x="4" y="12"/>
                    <a:pt x="0" y="31"/>
                  </a:cubicBezTo>
                  <a:lnTo>
                    <a:pt x="0" y="64"/>
                  </a:lnTo>
                  <a:cubicBezTo>
                    <a:pt x="11" y="57"/>
                    <a:pt x="18" y="54"/>
                    <a:pt x="26" y="46"/>
                  </a:cubicBezTo>
                  <a:cubicBezTo>
                    <a:pt x="41" y="38"/>
                    <a:pt x="56" y="31"/>
                    <a:pt x="56" y="12"/>
                  </a:cubicBezTo>
                  <a:cubicBezTo>
                    <a:pt x="56" y="5"/>
                    <a:pt x="45" y="1"/>
                    <a:pt x="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7" name="Google Shape;48977;p44"/>
            <p:cNvSpPr/>
            <p:nvPr/>
          </p:nvSpPr>
          <p:spPr>
            <a:xfrm>
              <a:off x="-5402765" y="-1858526"/>
              <a:ext cx="6064" cy="4154"/>
            </a:xfrm>
            <a:custGeom>
              <a:avLst/>
              <a:gdLst/>
              <a:ahLst/>
              <a:cxnLst/>
              <a:rect l="l" t="t" r="r" b="b"/>
              <a:pathLst>
                <a:path w="127" h="87" extrusionOk="0">
                  <a:moveTo>
                    <a:pt x="49" y="0"/>
                  </a:moveTo>
                  <a:lnTo>
                    <a:pt x="49" y="0"/>
                  </a:lnTo>
                  <a:cubicBezTo>
                    <a:pt x="56" y="26"/>
                    <a:pt x="0" y="41"/>
                    <a:pt x="30" y="75"/>
                  </a:cubicBezTo>
                  <a:cubicBezTo>
                    <a:pt x="42" y="83"/>
                    <a:pt x="52" y="86"/>
                    <a:pt x="64" y="86"/>
                  </a:cubicBezTo>
                  <a:cubicBezTo>
                    <a:pt x="71" y="86"/>
                    <a:pt x="75" y="86"/>
                    <a:pt x="82" y="83"/>
                  </a:cubicBezTo>
                  <a:lnTo>
                    <a:pt x="101" y="83"/>
                  </a:lnTo>
                  <a:cubicBezTo>
                    <a:pt x="109" y="83"/>
                    <a:pt x="120" y="83"/>
                    <a:pt x="127" y="86"/>
                  </a:cubicBezTo>
                  <a:cubicBezTo>
                    <a:pt x="104" y="64"/>
                    <a:pt x="94" y="52"/>
                    <a:pt x="86" y="41"/>
                  </a:cubicBezTo>
                  <a:cubicBezTo>
                    <a:pt x="82" y="19"/>
                    <a:pt x="71" y="4"/>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8" name="Google Shape;48978;p44"/>
            <p:cNvSpPr/>
            <p:nvPr/>
          </p:nvSpPr>
          <p:spPr>
            <a:xfrm>
              <a:off x="-5429028" y="-1857141"/>
              <a:ext cx="8261" cy="6494"/>
            </a:xfrm>
            <a:custGeom>
              <a:avLst/>
              <a:gdLst/>
              <a:ahLst/>
              <a:cxnLst/>
              <a:rect l="l" t="t" r="r" b="b"/>
              <a:pathLst>
                <a:path w="173" h="136" extrusionOk="0">
                  <a:moveTo>
                    <a:pt x="138" y="1"/>
                  </a:moveTo>
                  <a:cubicBezTo>
                    <a:pt x="128" y="1"/>
                    <a:pt x="116" y="4"/>
                    <a:pt x="109" y="9"/>
                  </a:cubicBezTo>
                  <a:cubicBezTo>
                    <a:pt x="0" y="46"/>
                    <a:pt x="0" y="61"/>
                    <a:pt x="86" y="135"/>
                  </a:cubicBezTo>
                  <a:cubicBezTo>
                    <a:pt x="102" y="125"/>
                    <a:pt x="105" y="99"/>
                    <a:pt x="128" y="99"/>
                  </a:cubicBezTo>
                  <a:lnTo>
                    <a:pt x="131" y="99"/>
                  </a:lnTo>
                  <a:cubicBezTo>
                    <a:pt x="102" y="49"/>
                    <a:pt x="161" y="46"/>
                    <a:pt x="173" y="16"/>
                  </a:cubicBezTo>
                  <a:cubicBezTo>
                    <a:pt x="165" y="4"/>
                    <a:pt x="154" y="1"/>
                    <a:pt x="1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9" name="Google Shape;48979;p44"/>
            <p:cNvSpPr/>
            <p:nvPr/>
          </p:nvSpPr>
          <p:spPr>
            <a:xfrm>
              <a:off x="-5424921" y="-1852462"/>
              <a:ext cx="3581" cy="3963"/>
            </a:xfrm>
            <a:custGeom>
              <a:avLst/>
              <a:gdLst/>
              <a:ahLst/>
              <a:cxnLst/>
              <a:rect l="l" t="t" r="r" b="b"/>
              <a:pathLst>
                <a:path w="75" h="83" extrusionOk="0">
                  <a:moveTo>
                    <a:pt x="42" y="1"/>
                  </a:moveTo>
                  <a:cubicBezTo>
                    <a:pt x="19" y="1"/>
                    <a:pt x="16" y="27"/>
                    <a:pt x="0" y="37"/>
                  </a:cubicBezTo>
                  <a:lnTo>
                    <a:pt x="0" y="53"/>
                  </a:lnTo>
                  <a:cubicBezTo>
                    <a:pt x="8" y="63"/>
                    <a:pt x="12" y="75"/>
                    <a:pt x="19" y="82"/>
                  </a:cubicBezTo>
                  <a:cubicBezTo>
                    <a:pt x="68" y="60"/>
                    <a:pt x="75" y="34"/>
                    <a:pt x="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0" name="Google Shape;48980;p44"/>
            <p:cNvSpPr/>
            <p:nvPr/>
          </p:nvSpPr>
          <p:spPr>
            <a:xfrm>
              <a:off x="-5388488" y="-1885314"/>
              <a:ext cx="3963" cy="3247"/>
            </a:xfrm>
            <a:custGeom>
              <a:avLst/>
              <a:gdLst/>
              <a:ahLst/>
              <a:cxnLst/>
              <a:rect l="l" t="t" r="r" b="b"/>
              <a:pathLst>
                <a:path w="83" h="68" extrusionOk="0">
                  <a:moveTo>
                    <a:pt x="52" y="0"/>
                  </a:moveTo>
                  <a:cubicBezTo>
                    <a:pt x="45" y="0"/>
                    <a:pt x="34" y="8"/>
                    <a:pt x="26" y="11"/>
                  </a:cubicBezTo>
                  <a:cubicBezTo>
                    <a:pt x="26" y="26"/>
                    <a:pt x="0" y="45"/>
                    <a:pt x="30" y="61"/>
                  </a:cubicBezTo>
                  <a:cubicBezTo>
                    <a:pt x="41" y="61"/>
                    <a:pt x="48" y="68"/>
                    <a:pt x="60" y="68"/>
                  </a:cubicBezTo>
                  <a:cubicBezTo>
                    <a:pt x="64" y="68"/>
                    <a:pt x="67" y="68"/>
                    <a:pt x="71" y="61"/>
                  </a:cubicBezTo>
                  <a:cubicBezTo>
                    <a:pt x="83" y="49"/>
                    <a:pt x="79" y="30"/>
                    <a:pt x="71" y="19"/>
                  </a:cubicBezTo>
                  <a:cubicBezTo>
                    <a:pt x="64" y="8"/>
                    <a:pt x="60" y="0"/>
                    <a:pt x="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1" name="Google Shape;48981;p44"/>
            <p:cNvSpPr/>
            <p:nvPr/>
          </p:nvSpPr>
          <p:spPr>
            <a:xfrm>
              <a:off x="-5418141" y="-2099329"/>
              <a:ext cx="3438" cy="3247"/>
            </a:xfrm>
            <a:custGeom>
              <a:avLst/>
              <a:gdLst/>
              <a:ahLst/>
              <a:cxnLst/>
              <a:rect l="l" t="t" r="r" b="b"/>
              <a:pathLst>
                <a:path w="72" h="68" extrusionOk="0">
                  <a:moveTo>
                    <a:pt x="31" y="0"/>
                  </a:moveTo>
                  <a:lnTo>
                    <a:pt x="31" y="0"/>
                  </a:lnTo>
                  <a:cubicBezTo>
                    <a:pt x="0" y="16"/>
                    <a:pt x="0" y="42"/>
                    <a:pt x="5" y="68"/>
                  </a:cubicBezTo>
                  <a:lnTo>
                    <a:pt x="8" y="68"/>
                  </a:lnTo>
                  <a:cubicBezTo>
                    <a:pt x="72" y="68"/>
                    <a:pt x="34" y="26"/>
                    <a:pt x="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2" name="Google Shape;48982;p44"/>
            <p:cNvSpPr/>
            <p:nvPr/>
          </p:nvSpPr>
          <p:spPr>
            <a:xfrm>
              <a:off x="-5417950" y="-2101669"/>
              <a:ext cx="2865" cy="2388"/>
            </a:xfrm>
            <a:custGeom>
              <a:avLst/>
              <a:gdLst/>
              <a:ahLst/>
              <a:cxnLst/>
              <a:rect l="l" t="t" r="r" b="b"/>
              <a:pathLst>
                <a:path w="60" h="50" extrusionOk="0">
                  <a:moveTo>
                    <a:pt x="49" y="1"/>
                  </a:moveTo>
                  <a:cubicBezTo>
                    <a:pt x="19" y="1"/>
                    <a:pt x="1" y="12"/>
                    <a:pt x="27" y="49"/>
                  </a:cubicBezTo>
                  <a:cubicBezTo>
                    <a:pt x="46" y="38"/>
                    <a:pt x="60" y="30"/>
                    <a:pt x="60" y="4"/>
                  </a:cubicBezTo>
                  <a:cubicBezTo>
                    <a:pt x="56" y="1"/>
                    <a:pt x="53" y="1"/>
                    <a:pt x="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3" name="Google Shape;48983;p44"/>
            <p:cNvSpPr/>
            <p:nvPr/>
          </p:nvSpPr>
          <p:spPr>
            <a:xfrm>
              <a:off x="-5286924" y="-2106492"/>
              <a:ext cx="3581" cy="3247"/>
            </a:xfrm>
            <a:custGeom>
              <a:avLst/>
              <a:gdLst/>
              <a:ahLst/>
              <a:cxnLst/>
              <a:rect l="l" t="t" r="r" b="b"/>
              <a:pathLst>
                <a:path w="75" h="68" extrusionOk="0">
                  <a:moveTo>
                    <a:pt x="49" y="0"/>
                  </a:moveTo>
                  <a:cubicBezTo>
                    <a:pt x="30" y="0"/>
                    <a:pt x="19" y="16"/>
                    <a:pt x="11" y="27"/>
                  </a:cubicBezTo>
                  <a:cubicBezTo>
                    <a:pt x="0" y="45"/>
                    <a:pt x="30" y="57"/>
                    <a:pt x="49" y="68"/>
                  </a:cubicBezTo>
                  <a:cubicBezTo>
                    <a:pt x="67" y="53"/>
                    <a:pt x="67" y="35"/>
                    <a:pt x="75" y="16"/>
                  </a:cubicBezTo>
                  <a:cubicBezTo>
                    <a:pt x="67" y="5"/>
                    <a:pt x="56" y="0"/>
                    <a:pt x="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4" name="Google Shape;48984;p44"/>
            <p:cNvSpPr/>
            <p:nvPr/>
          </p:nvSpPr>
          <p:spPr>
            <a:xfrm>
              <a:off x="-5293513" y="-2103292"/>
              <a:ext cx="2340" cy="2913"/>
            </a:xfrm>
            <a:custGeom>
              <a:avLst/>
              <a:gdLst/>
              <a:ahLst/>
              <a:cxnLst/>
              <a:rect l="l" t="t" r="r" b="b"/>
              <a:pathLst>
                <a:path w="49" h="61" extrusionOk="0">
                  <a:moveTo>
                    <a:pt x="33" y="1"/>
                  </a:moveTo>
                  <a:cubicBezTo>
                    <a:pt x="33" y="20"/>
                    <a:pt x="0" y="38"/>
                    <a:pt x="30" y="61"/>
                  </a:cubicBezTo>
                  <a:lnTo>
                    <a:pt x="45" y="61"/>
                  </a:lnTo>
                  <a:cubicBezTo>
                    <a:pt x="45" y="42"/>
                    <a:pt x="48" y="20"/>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5" name="Google Shape;48985;p44"/>
            <p:cNvSpPr/>
            <p:nvPr/>
          </p:nvSpPr>
          <p:spPr>
            <a:xfrm>
              <a:off x="-5357259" y="-1993658"/>
              <a:ext cx="3629" cy="3104"/>
            </a:xfrm>
            <a:custGeom>
              <a:avLst/>
              <a:gdLst/>
              <a:ahLst/>
              <a:cxnLst/>
              <a:rect l="l" t="t" r="r" b="b"/>
              <a:pathLst>
                <a:path w="76" h="65" extrusionOk="0">
                  <a:moveTo>
                    <a:pt x="26" y="1"/>
                  </a:moveTo>
                  <a:cubicBezTo>
                    <a:pt x="0" y="19"/>
                    <a:pt x="15" y="42"/>
                    <a:pt x="15" y="64"/>
                  </a:cubicBezTo>
                  <a:cubicBezTo>
                    <a:pt x="26" y="60"/>
                    <a:pt x="38" y="53"/>
                    <a:pt x="48" y="45"/>
                  </a:cubicBezTo>
                  <a:cubicBezTo>
                    <a:pt x="60" y="37"/>
                    <a:pt x="75" y="27"/>
                    <a:pt x="67" y="8"/>
                  </a:cubicBezTo>
                  <a:cubicBezTo>
                    <a:pt x="64" y="1"/>
                    <a:pt x="57" y="1"/>
                    <a:pt x="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8989"/>
        <p:cNvGrpSpPr/>
        <p:nvPr/>
      </p:nvGrpSpPr>
      <p:grpSpPr>
        <a:xfrm>
          <a:off x="0" y="0"/>
          <a:ext cx="0" cy="0"/>
          <a:chOff x="0" y="0"/>
          <a:chExt cx="0" cy="0"/>
        </a:xfrm>
      </p:grpSpPr>
      <p:sp>
        <p:nvSpPr>
          <p:cNvPr id="48990" name="Google Shape;48990;p45"/>
          <p:cNvSpPr txBox="1">
            <a:spLocks noGrp="1"/>
          </p:cNvSpPr>
          <p:nvPr>
            <p:ph type="title"/>
          </p:nvPr>
        </p:nvSpPr>
        <p:spPr>
          <a:xfrm>
            <a:off x="720000" y="1843312"/>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Oasisamérica</a:t>
            </a:r>
            <a:endParaRPr/>
          </a:p>
        </p:txBody>
      </p:sp>
      <p:sp>
        <p:nvSpPr>
          <p:cNvPr id="48991" name="Google Shape;48991;p45"/>
          <p:cNvSpPr txBox="1">
            <a:spLocks noGrp="1"/>
          </p:cNvSpPr>
          <p:nvPr>
            <p:ph type="subTitle" idx="1"/>
          </p:nvPr>
        </p:nvSpPr>
        <p:spPr>
          <a:xfrm>
            <a:off x="720000" y="2288083"/>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Mercurio es el planeta más cercano al Sol </a:t>
            </a:r>
            <a:endParaRPr/>
          </a:p>
        </p:txBody>
      </p:sp>
      <p:sp>
        <p:nvSpPr>
          <p:cNvPr id="48992" name="Google Shape;48992;p45"/>
          <p:cNvSpPr txBox="1">
            <a:spLocks noGrp="1"/>
          </p:cNvSpPr>
          <p:nvPr>
            <p:ph type="title" idx="2"/>
          </p:nvPr>
        </p:nvSpPr>
        <p:spPr>
          <a:xfrm>
            <a:off x="3419269" y="1843312"/>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Aridoamérica</a:t>
            </a:r>
            <a:endParaRPr/>
          </a:p>
        </p:txBody>
      </p:sp>
      <p:sp>
        <p:nvSpPr>
          <p:cNvPr id="48993" name="Google Shape;48993;p45"/>
          <p:cNvSpPr txBox="1">
            <a:spLocks noGrp="1"/>
          </p:cNvSpPr>
          <p:nvPr>
            <p:ph type="subTitle" idx="3"/>
          </p:nvPr>
        </p:nvSpPr>
        <p:spPr>
          <a:xfrm>
            <a:off x="3419269" y="2288083"/>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el segundo planeta más cercano al Sol</a:t>
            </a:r>
            <a:endParaRPr/>
          </a:p>
        </p:txBody>
      </p:sp>
      <p:sp>
        <p:nvSpPr>
          <p:cNvPr id="48994" name="Google Shape;48994;p45"/>
          <p:cNvSpPr txBox="1">
            <a:spLocks noGrp="1"/>
          </p:cNvSpPr>
          <p:nvPr>
            <p:ph type="title" idx="4"/>
          </p:nvPr>
        </p:nvSpPr>
        <p:spPr>
          <a:xfrm>
            <a:off x="720000" y="3724560"/>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Mesoamérica</a:t>
            </a:r>
            <a:endParaRPr/>
          </a:p>
        </p:txBody>
      </p:sp>
      <p:sp>
        <p:nvSpPr>
          <p:cNvPr id="48995" name="Google Shape;48995;p45"/>
          <p:cNvSpPr txBox="1">
            <a:spLocks noGrp="1"/>
          </p:cNvSpPr>
          <p:nvPr>
            <p:ph type="subTitle" idx="5"/>
          </p:nvPr>
        </p:nvSpPr>
        <p:spPr>
          <a:xfrm>
            <a:off x="720000" y="4169331"/>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el planeta más grande de la galaxia</a:t>
            </a:r>
            <a:endParaRPr/>
          </a:p>
        </p:txBody>
      </p:sp>
      <p:sp>
        <p:nvSpPr>
          <p:cNvPr id="48996" name="Google Shape;48996;p45"/>
          <p:cNvSpPr txBox="1">
            <a:spLocks noGrp="1"/>
          </p:cNvSpPr>
          <p:nvPr>
            <p:ph type="title" idx="6"/>
          </p:nvPr>
        </p:nvSpPr>
        <p:spPr>
          <a:xfrm>
            <a:off x="3419269" y="3724560"/>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Triple Alianza</a:t>
            </a:r>
            <a:endParaRPr/>
          </a:p>
        </p:txBody>
      </p:sp>
      <p:sp>
        <p:nvSpPr>
          <p:cNvPr id="48997" name="Google Shape;48997;p45"/>
          <p:cNvSpPr txBox="1">
            <a:spLocks noGrp="1"/>
          </p:cNvSpPr>
          <p:nvPr>
            <p:ph type="subTitle" idx="7"/>
          </p:nvPr>
        </p:nvSpPr>
        <p:spPr>
          <a:xfrm>
            <a:off x="3419269" y="4169331"/>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Está compuesto por hidrógeno y helio</a:t>
            </a:r>
            <a:endParaRPr/>
          </a:p>
        </p:txBody>
      </p:sp>
      <p:sp>
        <p:nvSpPr>
          <p:cNvPr id="48998" name="Google Shape;48998;p45"/>
          <p:cNvSpPr txBox="1">
            <a:spLocks noGrp="1"/>
          </p:cNvSpPr>
          <p:nvPr>
            <p:ph type="title" idx="8"/>
          </p:nvPr>
        </p:nvSpPr>
        <p:spPr>
          <a:xfrm>
            <a:off x="6118545" y="1843312"/>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Chichimecas</a:t>
            </a:r>
            <a:endParaRPr/>
          </a:p>
        </p:txBody>
      </p:sp>
      <p:sp>
        <p:nvSpPr>
          <p:cNvPr id="48999" name="Google Shape;48999;p45"/>
          <p:cNvSpPr txBox="1">
            <a:spLocks noGrp="1"/>
          </p:cNvSpPr>
          <p:nvPr>
            <p:ph type="subTitle" idx="9"/>
          </p:nvPr>
        </p:nvSpPr>
        <p:spPr>
          <a:xfrm>
            <a:off x="6118545" y="2288083"/>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pesar de ser rojo, Marte es muy frío</a:t>
            </a:r>
            <a:endParaRPr/>
          </a:p>
        </p:txBody>
      </p:sp>
      <p:sp>
        <p:nvSpPr>
          <p:cNvPr id="49000" name="Google Shape;49000;p45"/>
          <p:cNvSpPr txBox="1">
            <a:spLocks noGrp="1"/>
          </p:cNvSpPr>
          <p:nvPr>
            <p:ph type="title" idx="13"/>
          </p:nvPr>
        </p:nvSpPr>
        <p:spPr>
          <a:xfrm>
            <a:off x="6118545" y="3724560"/>
            <a:ext cx="23055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Yopes</a:t>
            </a:r>
            <a:endParaRPr/>
          </a:p>
        </p:txBody>
      </p:sp>
      <p:sp>
        <p:nvSpPr>
          <p:cNvPr id="49001" name="Google Shape;49001;p45"/>
          <p:cNvSpPr txBox="1">
            <a:spLocks noGrp="1"/>
          </p:cNvSpPr>
          <p:nvPr>
            <p:ph type="subTitle" idx="14"/>
          </p:nvPr>
        </p:nvSpPr>
        <p:spPr>
          <a:xfrm>
            <a:off x="6118545" y="4169331"/>
            <a:ext cx="23055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el planeta más lejano de todos al Sol</a:t>
            </a:r>
            <a:endParaRPr/>
          </a:p>
        </p:txBody>
      </p:sp>
      <p:sp>
        <p:nvSpPr>
          <p:cNvPr id="49002" name="Google Shape;49002;p45"/>
          <p:cNvSpPr txBox="1">
            <a:spLocks noGrp="1"/>
          </p:cNvSpPr>
          <p:nvPr>
            <p:ph type="title" idx="15"/>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HISTORIA </a:t>
            </a:r>
            <a:r>
              <a:rPr lang="en"/>
              <a:t>CULINARIA</a:t>
            </a:r>
            <a:endParaRPr/>
          </a:p>
        </p:txBody>
      </p:sp>
      <p:pic>
        <p:nvPicPr>
          <p:cNvPr id="49003" name="Google Shape;49003;p45"/>
          <p:cNvPicPr preferRelativeResize="0"/>
          <p:nvPr/>
        </p:nvPicPr>
        <p:blipFill>
          <a:blip r:embed="rId3">
            <a:alphaModFix/>
          </a:blip>
          <a:stretch>
            <a:fillRect/>
          </a:stretch>
        </p:blipFill>
        <p:spPr>
          <a:xfrm rot="-1155530">
            <a:off x="1217970" y="1024565"/>
            <a:ext cx="1309560" cy="996013"/>
          </a:xfrm>
          <a:prstGeom prst="rect">
            <a:avLst/>
          </a:prstGeom>
          <a:noFill/>
          <a:ln>
            <a:noFill/>
          </a:ln>
        </p:spPr>
      </p:pic>
      <p:pic>
        <p:nvPicPr>
          <p:cNvPr id="49004" name="Google Shape;49004;p45"/>
          <p:cNvPicPr preferRelativeResize="0"/>
          <p:nvPr/>
        </p:nvPicPr>
        <p:blipFill>
          <a:blip r:embed="rId4">
            <a:alphaModFix/>
          </a:blip>
          <a:stretch>
            <a:fillRect/>
          </a:stretch>
        </p:blipFill>
        <p:spPr>
          <a:xfrm rot="10800000">
            <a:off x="3902937" y="1090559"/>
            <a:ext cx="1343276" cy="771225"/>
          </a:xfrm>
          <a:prstGeom prst="rect">
            <a:avLst/>
          </a:prstGeom>
          <a:noFill/>
          <a:ln>
            <a:noFill/>
          </a:ln>
        </p:spPr>
      </p:pic>
      <p:pic>
        <p:nvPicPr>
          <p:cNvPr id="49005" name="Google Shape;49005;p45"/>
          <p:cNvPicPr preferRelativeResize="0"/>
          <p:nvPr/>
        </p:nvPicPr>
        <p:blipFill>
          <a:blip r:embed="rId3">
            <a:alphaModFix/>
          </a:blip>
          <a:stretch>
            <a:fillRect/>
          </a:stretch>
        </p:blipFill>
        <p:spPr>
          <a:xfrm rot="-1155530">
            <a:off x="6616520" y="1024565"/>
            <a:ext cx="1309560" cy="996013"/>
          </a:xfrm>
          <a:prstGeom prst="rect">
            <a:avLst/>
          </a:prstGeom>
          <a:noFill/>
          <a:ln>
            <a:noFill/>
          </a:ln>
        </p:spPr>
      </p:pic>
      <p:pic>
        <p:nvPicPr>
          <p:cNvPr id="49006" name="Google Shape;49006;p45"/>
          <p:cNvPicPr preferRelativeResize="0"/>
          <p:nvPr/>
        </p:nvPicPr>
        <p:blipFill>
          <a:blip r:embed="rId3">
            <a:alphaModFix/>
          </a:blip>
          <a:stretch>
            <a:fillRect/>
          </a:stretch>
        </p:blipFill>
        <p:spPr>
          <a:xfrm rot="-1155530">
            <a:off x="3904320" y="2924190"/>
            <a:ext cx="1309560" cy="996013"/>
          </a:xfrm>
          <a:prstGeom prst="rect">
            <a:avLst/>
          </a:prstGeom>
          <a:noFill/>
          <a:ln>
            <a:noFill/>
          </a:ln>
        </p:spPr>
      </p:pic>
      <p:pic>
        <p:nvPicPr>
          <p:cNvPr id="49007" name="Google Shape;49007;p45"/>
          <p:cNvPicPr preferRelativeResize="0"/>
          <p:nvPr/>
        </p:nvPicPr>
        <p:blipFill>
          <a:blip r:embed="rId4">
            <a:alphaModFix/>
          </a:blip>
          <a:stretch>
            <a:fillRect/>
          </a:stretch>
        </p:blipFill>
        <p:spPr>
          <a:xfrm rot="10800000">
            <a:off x="6589287" y="2990184"/>
            <a:ext cx="1343276" cy="771225"/>
          </a:xfrm>
          <a:prstGeom prst="rect">
            <a:avLst/>
          </a:prstGeom>
          <a:noFill/>
          <a:ln>
            <a:noFill/>
          </a:ln>
        </p:spPr>
      </p:pic>
      <p:pic>
        <p:nvPicPr>
          <p:cNvPr id="49008" name="Google Shape;49008;p45"/>
          <p:cNvPicPr preferRelativeResize="0"/>
          <p:nvPr/>
        </p:nvPicPr>
        <p:blipFill>
          <a:blip r:embed="rId4">
            <a:alphaModFix/>
          </a:blip>
          <a:stretch>
            <a:fillRect/>
          </a:stretch>
        </p:blipFill>
        <p:spPr>
          <a:xfrm rot="10800000">
            <a:off x="1201112" y="2990184"/>
            <a:ext cx="1343276" cy="771225"/>
          </a:xfrm>
          <a:prstGeom prst="rect">
            <a:avLst/>
          </a:prstGeom>
          <a:noFill/>
          <a:ln>
            <a:noFill/>
          </a:ln>
        </p:spPr>
      </p:pic>
      <p:grpSp>
        <p:nvGrpSpPr>
          <p:cNvPr id="49009" name="Google Shape;49009;p45"/>
          <p:cNvGrpSpPr/>
          <p:nvPr/>
        </p:nvGrpSpPr>
        <p:grpSpPr>
          <a:xfrm>
            <a:off x="1608772" y="1277738"/>
            <a:ext cx="527871" cy="489790"/>
            <a:chOff x="5186425" y="4527250"/>
            <a:chExt cx="511850" cy="474925"/>
          </a:xfrm>
        </p:grpSpPr>
        <p:sp>
          <p:nvSpPr>
            <p:cNvPr id="49010" name="Google Shape;49010;p45"/>
            <p:cNvSpPr/>
            <p:nvPr/>
          </p:nvSpPr>
          <p:spPr>
            <a:xfrm>
              <a:off x="5186425" y="4527250"/>
              <a:ext cx="511850" cy="474925"/>
            </a:xfrm>
            <a:custGeom>
              <a:avLst/>
              <a:gdLst/>
              <a:ahLst/>
              <a:cxnLst/>
              <a:rect l="l" t="t" r="r" b="b"/>
              <a:pathLst>
                <a:path w="20474" h="18997" extrusionOk="0">
                  <a:moveTo>
                    <a:pt x="8628" y="815"/>
                  </a:moveTo>
                  <a:cubicBezTo>
                    <a:pt x="9849" y="815"/>
                    <a:pt x="11025" y="1097"/>
                    <a:pt x="12086" y="1624"/>
                  </a:cubicBezTo>
                  <a:cubicBezTo>
                    <a:pt x="11415" y="1454"/>
                    <a:pt x="10712" y="1363"/>
                    <a:pt x="9992" y="1363"/>
                  </a:cubicBezTo>
                  <a:cubicBezTo>
                    <a:pt x="5236" y="1363"/>
                    <a:pt x="1365" y="5235"/>
                    <a:pt x="1365" y="9991"/>
                  </a:cubicBezTo>
                  <a:cubicBezTo>
                    <a:pt x="1365" y="10711"/>
                    <a:pt x="1455" y="11413"/>
                    <a:pt x="1625" y="12095"/>
                  </a:cubicBezTo>
                  <a:cubicBezTo>
                    <a:pt x="1099" y="11035"/>
                    <a:pt x="816" y="9853"/>
                    <a:pt x="816" y="8628"/>
                  </a:cubicBezTo>
                  <a:cubicBezTo>
                    <a:pt x="816" y="4320"/>
                    <a:pt x="4321" y="815"/>
                    <a:pt x="8628" y="815"/>
                  </a:cubicBezTo>
                  <a:close/>
                  <a:moveTo>
                    <a:pt x="19637" y="10780"/>
                  </a:moveTo>
                  <a:cubicBezTo>
                    <a:pt x="19339" y="13623"/>
                    <a:pt x="15957" y="15870"/>
                    <a:pt x="11846" y="15870"/>
                  </a:cubicBezTo>
                  <a:cubicBezTo>
                    <a:pt x="7734" y="15870"/>
                    <a:pt x="4353" y="13623"/>
                    <a:pt x="4059" y="10780"/>
                  </a:cubicBezTo>
                  <a:close/>
                  <a:moveTo>
                    <a:pt x="9992" y="2179"/>
                  </a:moveTo>
                  <a:cubicBezTo>
                    <a:pt x="14291" y="2179"/>
                    <a:pt x="17784" y="5667"/>
                    <a:pt x="17799" y="9964"/>
                  </a:cubicBezTo>
                  <a:lnTo>
                    <a:pt x="3628" y="9964"/>
                  </a:lnTo>
                  <a:cubicBezTo>
                    <a:pt x="3405" y="9964"/>
                    <a:pt x="3218" y="10146"/>
                    <a:pt x="3218" y="10369"/>
                  </a:cubicBezTo>
                  <a:cubicBezTo>
                    <a:pt x="3218" y="12851"/>
                    <a:pt x="4278" y="15093"/>
                    <a:pt x="5961" y="16669"/>
                  </a:cubicBezTo>
                  <a:cubicBezTo>
                    <a:pt x="3697" y="15285"/>
                    <a:pt x="2180" y="12782"/>
                    <a:pt x="2180" y="9991"/>
                  </a:cubicBezTo>
                  <a:cubicBezTo>
                    <a:pt x="2180" y="5682"/>
                    <a:pt x="5684" y="2179"/>
                    <a:pt x="9992" y="2179"/>
                  </a:cubicBezTo>
                  <a:close/>
                  <a:moveTo>
                    <a:pt x="5114" y="14326"/>
                  </a:moveTo>
                  <a:lnTo>
                    <a:pt x="5114" y="14326"/>
                  </a:lnTo>
                  <a:cubicBezTo>
                    <a:pt x="5327" y="14518"/>
                    <a:pt x="5551" y="14705"/>
                    <a:pt x="5796" y="14880"/>
                  </a:cubicBezTo>
                  <a:cubicBezTo>
                    <a:pt x="7421" y="16047"/>
                    <a:pt x="9567" y="16686"/>
                    <a:pt x="11846" y="16686"/>
                  </a:cubicBezTo>
                  <a:cubicBezTo>
                    <a:pt x="14125" y="16686"/>
                    <a:pt x="16277" y="16047"/>
                    <a:pt x="17895" y="14880"/>
                  </a:cubicBezTo>
                  <a:cubicBezTo>
                    <a:pt x="18141" y="14705"/>
                    <a:pt x="18369" y="14518"/>
                    <a:pt x="18578" y="14326"/>
                  </a:cubicBezTo>
                  <a:lnTo>
                    <a:pt x="18578" y="14326"/>
                  </a:lnTo>
                  <a:cubicBezTo>
                    <a:pt x="17219" y="16632"/>
                    <a:pt x="14711" y="18183"/>
                    <a:pt x="11846" y="18183"/>
                  </a:cubicBezTo>
                  <a:cubicBezTo>
                    <a:pt x="8980" y="18183"/>
                    <a:pt x="6472" y="16632"/>
                    <a:pt x="5114" y="14326"/>
                  </a:cubicBezTo>
                  <a:close/>
                  <a:moveTo>
                    <a:pt x="8628" y="1"/>
                  </a:moveTo>
                  <a:cubicBezTo>
                    <a:pt x="3874" y="1"/>
                    <a:pt x="1" y="3872"/>
                    <a:pt x="1" y="8628"/>
                  </a:cubicBezTo>
                  <a:cubicBezTo>
                    <a:pt x="1" y="11269"/>
                    <a:pt x="1183" y="13719"/>
                    <a:pt x="3245" y="15371"/>
                  </a:cubicBezTo>
                  <a:cubicBezTo>
                    <a:pt x="3373" y="15524"/>
                    <a:pt x="3506" y="15679"/>
                    <a:pt x="3644" y="15833"/>
                  </a:cubicBezTo>
                  <a:cubicBezTo>
                    <a:pt x="5098" y="17416"/>
                    <a:pt x="7074" y="18390"/>
                    <a:pt x="9204" y="18581"/>
                  </a:cubicBezTo>
                  <a:cubicBezTo>
                    <a:pt x="10041" y="18847"/>
                    <a:pt x="10924" y="18997"/>
                    <a:pt x="11846" y="18997"/>
                  </a:cubicBezTo>
                  <a:cubicBezTo>
                    <a:pt x="16602" y="18997"/>
                    <a:pt x="20473" y="15125"/>
                    <a:pt x="20473" y="10369"/>
                  </a:cubicBezTo>
                  <a:cubicBezTo>
                    <a:pt x="20473" y="10146"/>
                    <a:pt x="20292" y="9964"/>
                    <a:pt x="20063" y="9964"/>
                  </a:cubicBezTo>
                  <a:lnTo>
                    <a:pt x="18615" y="9964"/>
                  </a:lnTo>
                  <a:cubicBezTo>
                    <a:pt x="18610" y="7243"/>
                    <a:pt x="17331" y="4814"/>
                    <a:pt x="15350" y="3238"/>
                  </a:cubicBezTo>
                  <a:cubicBezTo>
                    <a:pt x="15339" y="3212"/>
                    <a:pt x="15323" y="3185"/>
                    <a:pt x="15302" y="3164"/>
                  </a:cubicBezTo>
                  <a:cubicBezTo>
                    <a:pt x="13657" y="1156"/>
                    <a:pt x="11223" y="1"/>
                    <a:pt x="86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1" name="Google Shape;49011;p45"/>
            <p:cNvSpPr/>
            <p:nvPr/>
          </p:nvSpPr>
          <p:spPr>
            <a:xfrm>
              <a:off x="5316125" y="4804725"/>
              <a:ext cx="26100" cy="20375"/>
            </a:xfrm>
            <a:custGeom>
              <a:avLst/>
              <a:gdLst/>
              <a:ahLst/>
              <a:cxnLst/>
              <a:rect l="l" t="t" r="r" b="b"/>
              <a:pathLst>
                <a:path w="1044" h="815" extrusionOk="0">
                  <a:moveTo>
                    <a:pt x="411" y="0"/>
                  </a:moveTo>
                  <a:cubicBezTo>
                    <a:pt x="188" y="0"/>
                    <a:pt x="1" y="182"/>
                    <a:pt x="1" y="405"/>
                  </a:cubicBezTo>
                  <a:cubicBezTo>
                    <a:pt x="1" y="634"/>
                    <a:pt x="188" y="814"/>
                    <a:pt x="411" y="814"/>
                  </a:cubicBezTo>
                  <a:lnTo>
                    <a:pt x="635" y="814"/>
                  </a:lnTo>
                  <a:cubicBezTo>
                    <a:pt x="864" y="814"/>
                    <a:pt x="1044" y="634"/>
                    <a:pt x="1044" y="405"/>
                  </a:cubicBezTo>
                  <a:cubicBezTo>
                    <a:pt x="1044" y="182"/>
                    <a:pt x="864" y="0"/>
                    <a:pt x="6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2" name="Google Shape;49012;p45"/>
            <p:cNvSpPr/>
            <p:nvPr/>
          </p:nvSpPr>
          <p:spPr>
            <a:xfrm>
              <a:off x="5356875" y="4804725"/>
              <a:ext cx="123850" cy="20375"/>
            </a:xfrm>
            <a:custGeom>
              <a:avLst/>
              <a:gdLst/>
              <a:ahLst/>
              <a:cxnLst/>
              <a:rect l="l" t="t" r="r" b="b"/>
              <a:pathLst>
                <a:path w="4954" h="815" extrusionOk="0">
                  <a:moveTo>
                    <a:pt x="411" y="0"/>
                  </a:moveTo>
                  <a:cubicBezTo>
                    <a:pt x="181" y="0"/>
                    <a:pt x="1" y="182"/>
                    <a:pt x="1" y="405"/>
                  </a:cubicBezTo>
                  <a:cubicBezTo>
                    <a:pt x="1" y="634"/>
                    <a:pt x="181" y="814"/>
                    <a:pt x="411" y="814"/>
                  </a:cubicBezTo>
                  <a:lnTo>
                    <a:pt x="4543" y="814"/>
                  </a:lnTo>
                  <a:cubicBezTo>
                    <a:pt x="4767" y="814"/>
                    <a:pt x="4953" y="634"/>
                    <a:pt x="4953" y="405"/>
                  </a:cubicBezTo>
                  <a:cubicBezTo>
                    <a:pt x="4953" y="182"/>
                    <a:pt x="4767" y="0"/>
                    <a:pt x="45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3" name="Google Shape;49013;p45"/>
            <p:cNvSpPr/>
            <p:nvPr/>
          </p:nvSpPr>
          <p:spPr>
            <a:xfrm>
              <a:off x="5492275" y="4872875"/>
              <a:ext cx="35575" cy="20400"/>
            </a:xfrm>
            <a:custGeom>
              <a:avLst/>
              <a:gdLst/>
              <a:ahLst/>
              <a:cxnLst/>
              <a:rect l="l" t="t" r="r" b="b"/>
              <a:pathLst>
                <a:path w="1423" h="816" extrusionOk="0">
                  <a:moveTo>
                    <a:pt x="405" y="0"/>
                  </a:moveTo>
                  <a:cubicBezTo>
                    <a:pt x="182" y="0"/>
                    <a:pt x="0" y="182"/>
                    <a:pt x="0" y="406"/>
                  </a:cubicBezTo>
                  <a:cubicBezTo>
                    <a:pt x="0" y="634"/>
                    <a:pt x="182" y="816"/>
                    <a:pt x="405" y="816"/>
                  </a:cubicBezTo>
                  <a:lnTo>
                    <a:pt x="1012" y="816"/>
                  </a:lnTo>
                  <a:cubicBezTo>
                    <a:pt x="1241" y="816"/>
                    <a:pt x="1423" y="634"/>
                    <a:pt x="1423" y="406"/>
                  </a:cubicBezTo>
                  <a:cubicBezTo>
                    <a:pt x="1423" y="182"/>
                    <a:pt x="1241" y="0"/>
                    <a:pt x="10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4" name="Google Shape;49014;p45"/>
            <p:cNvSpPr/>
            <p:nvPr/>
          </p:nvSpPr>
          <p:spPr>
            <a:xfrm>
              <a:off x="5583200" y="4815100"/>
              <a:ext cx="38375" cy="20375"/>
            </a:xfrm>
            <a:custGeom>
              <a:avLst/>
              <a:gdLst/>
              <a:ahLst/>
              <a:cxnLst/>
              <a:rect l="l" t="t" r="r" b="b"/>
              <a:pathLst>
                <a:path w="1535" h="815" extrusionOk="0">
                  <a:moveTo>
                    <a:pt x="406" y="0"/>
                  </a:moveTo>
                  <a:cubicBezTo>
                    <a:pt x="182" y="0"/>
                    <a:pt x="1" y="182"/>
                    <a:pt x="1" y="411"/>
                  </a:cubicBezTo>
                  <a:cubicBezTo>
                    <a:pt x="1" y="634"/>
                    <a:pt x="182" y="815"/>
                    <a:pt x="406" y="815"/>
                  </a:cubicBezTo>
                  <a:lnTo>
                    <a:pt x="1124" y="815"/>
                  </a:lnTo>
                  <a:cubicBezTo>
                    <a:pt x="1353" y="815"/>
                    <a:pt x="1535" y="634"/>
                    <a:pt x="1535" y="411"/>
                  </a:cubicBezTo>
                  <a:cubicBezTo>
                    <a:pt x="1535" y="182"/>
                    <a:pt x="1353" y="0"/>
                    <a:pt x="1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5" name="Google Shape;49015;p45"/>
            <p:cNvSpPr/>
            <p:nvPr/>
          </p:nvSpPr>
          <p:spPr>
            <a:xfrm>
              <a:off x="5496925" y="4700600"/>
              <a:ext cx="23325" cy="20400"/>
            </a:xfrm>
            <a:custGeom>
              <a:avLst/>
              <a:gdLst/>
              <a:ahLst/>
              <a:cxnLst/>
              <a:rect l="l" t="t" r="r" b="b"/>
              <a:pathLst>
                <a:path w="933" h="816" extrusionOk="0">
                  <a:moveTo>
                    <a:pt x="411" y="1"/>
                  </a:moveTo>
                  <a:cubicBezTo>
                    <a:pt x="187" y="1"/>
                    <a:pt x="1" y="181"/>
                    <a:pt x="1" y="405"/>
                  </a:cubicBezTo>
                  <a:cubicBezTo>
                    <a:pt x="1" y="634"/>
                    <a:pt x="187" y="815"/>
                    <a:pt x="411" y="815"/>
                  </a:cubicBezTo>
                  <a:lnTo>
                    <a:pt x="522" y="815"/>
                  </a:lnTo>
                  <a:cubicBezTo>
                    <a:pt x="752" y="815"/>
                    <a:pt x="933" y="634"/>
                    <a:pt x="933" y="405"/>
                  </a:cubicBezTo>
                  <a:cubicBezTo>
                    <a:pt x="933" y="181"/>
                    <a:pt x="752" y="1"/>
                    <a:pt x="5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6" name="Google Shape;49016;p45"/>
            <p:cNvSpPr/>
            <p:nvPr/>
          </p:nvSpPr>
          <p:spPr>
            <a:xfrm>
              <a:off x="5346500" y="4733750"/>
              <a:ext cx="31675" cy="20400"/>
            </a:xfrm>
            <a:custGeom>
              <a:avLst/>
              <a:gdLst/>
              <a:ahLst/>
              <a:cxnLst/>
              <a:rect l="l" t="t" r="r" b="b"/>
              <a:pathLst>
                <a:path w="1267" h="816" extrusionOk="0">
                  <a:moveTo>
                    <a:pt x="404" y="0"/>
                  </a:moveTo>
                  <a:cubicBezTo>
                    <a:pt x="180" y="0"/>
                    <a:pt x="0" y="182"/>
                    <a:pt x="0" y="405"/>
                  </a:cubicBezTo>
                  <a:cubicBezTo>
                    <a:pt x="0" y="629"/>
                    <a:pt x="180" y="816"/>
                    <a:pt x="404" y="816"/>
                  </a:cubicBezTo>
                  <a:lnTo>
                    <a:pt x="863" y="816"/>
                  </a:lnTo>
                  <a:cubicBezTo>
                    <a:pt x="1087" y="816"/>
                    <a:pt x="1267" y="629"/>
                    <a:pt x="1267" y="405"/>
                  </a:cubicBezTo>
                  <a:cubicBezTo>
                    <a:pt x="1267" y="182"/>
                    <a:pt x="1087" y="0"/>
                    <a:pt x="8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7" name="Google Shape;49017;p45"/>
            <p:cNvSpPr/>
            <p:nvPr/>
          </p:nvSpPr>
          <p:spPr>
            <a:xfrm>
              <a:off x="5391900" y="4632425"/>
              <a:ext cx="34625" cy="20400"/>
            </a:xfrm>
            <a:custGeom>
              <a:avLst/>
              <a:gdLst/>
              <a:ahLst/>
              <a:cxnLst/>
              <a:rect l="l" t="t" r="r" b="b"/>
              <a:pathLst>
                <a:path w="1385" h="816" extrusionOk="0">
                  <a:moveTo>
                    <a:pt x="409" y="0"/>
                  </a:moveTo>
                  <a:cubicBezTo>
                    <a:pt x="181" y="0"/>
                    <a:pt x="0" y="182"/>
                    <a:pt x="0" y="405"/>
                  </a:cubicBezTo>
                  <a:cubicBezTo>
                    <a:pt x="0" y="634"/>
                    <a:pt x="181" y="816"/>
                    <a:pt x="409" y="816"/>
                  </a:cubicBezTo>
                  <a:lnTo>
                    <a:pt x="974" y="816"/>
                  </a:lnTo>
                  <a:cubicBezTo>
                    <a:pt x="1203" y="816"/>
                    <a:pt x="1385" y="634"/>
                    <a:pt x="1385" y="405"/>
                  </a:cubicBezTo>
                  <a:cubicBezTo>
                    <a:pt x="1385" y="182"/>
                    <a:pt x="1203" y="0"/>
                    <a:pt x="9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8" name="Google Shape;49018;p45"/>
            <p:cNvSpPr/>
            <p:nvPr/>
          </p:nvSpPr>
          <p:spPr>
            <a:xfrm>
              <a:off x="5287750" y="4679675"/>
              <a:ext cx="25225" cy="20425"/>
            </a:xfrm>
            <a:custGeom>
              <a:avLst/>
              <a:gdLst/>
              <a:ahLst/>
              <a:cxnLst/>
              <a:rect l="l" t="t" r="r" b="b"/>
              <a:pathLst>
                <a:path w="1009" h="817" extrusionOk="0">
                  <a:moveTo>
                    <a:pt x="406" y="1"/>
                  </a:moveTo>
                  <a:cubicBezTo>
                    <a:pt x="182" y="1"/>
                    <a:pt x="1" y="182"/>
                    <a:pt x="1" y="411"/>
                  </a:cubicBezTo>
                  <a:cubicBezTo>
                    <a:pt x="1" y="635"/>
                    <a:pt x="182" y="816"/>
                    <a:pt x="406" y="816"/>
                  </a:cubicBezTo>
                  <a:lnTo>
                    <a:pt x="598" y="816"/>
                  </a:lnTo>
                  <a:cubicBezTo>
                    <a:pt x="822" y="816"/>
                    <a:pt x="1008" y="635"/>
                    <a:pt x="1008" y="411"/>
                  </a:cubicBezTo>
                  <a:cubicBezTo>
                    <a:pt x="1008" y="182"/>
                    <a:pt x="822" y="1"/>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9" name="Google Shape;49019;p45"/>
            <p:cNvSpPr/>
            <p:nvPr/>
          </p:nvSpPr>
          <p:spPr>
            <a:xfrm>
              <a:off x="5530100" y="4655075"/>
              <a:ext cx="21425" cy="20375"/>
            </a:xfrm>
            <a:custGeom>
              <a:avLst/>
              <a:gdLst/>
              <a:ahLst/>
              <a:cxnLst/>
              <a:rect l="l" t="t" r="r" b="b"/>
              <a:pathLst>
                <a:path w="857" h="815" extrusionOk="0">
                  <a:moveTo>
                    <a:pt x="410" y="0"/>
                  </a:moveTo>
                  <a:cubicBezTo>
                    <a:pt x="186" y="0"/>
                    <a:pt x="1" y="186"/>
                    <a:pt x="1" y="409"/>
                  </a:cubicBezTo>
                  <a:cubicBezTo>
                    <a:pt x="1" y="633"/>
                    <a:pt x="186" y="815"/>
                    <a:pt x="410" y="815"/>
                  </a:cubicBezTo>
                  <a:lnTo>
                    <a:pt x="448" y="815"/>
                  </a:lnTo>
                  <a:cubicBezTo>
                    <a:pt x="672" y="815"/>
                    <a:pt x="857" y="633"/>
                    <a:pt x="857" y="409"/>
                  </a:cubicBezTo>
                  <a:cubicBezTo>
                    <a:pt x="857" y="186"/>
                    <a:pt x="672"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0" name="Google Shape;49020;p45"/>
          <p:cNvGrpSpPr/>
          <p:nvPr/>
        </p:nvGrpSpPr>
        <p:grpSpPr>
          <a:xfrm>
            <a:off x="7007385" y="3220790"/>
            <a:ext cx="527845" cy="419275"/>
            <a:chOff x="6869350" y="3585900"/>
            <a:chExt cx="511825" cy="406550"/>
          </a:xfrm>
        </p:grpSpPr>
        <p:sp>
          <p:nvSpPr>
            <p:cNvPr id="49021" name="Google Shape;49021;p45"/>
            <p:cNvSpPr/>
            <p:nvPr/>
          </p:nvSpPr>
          <p:spPr>
            <a:xfrm>
              <a:off x="6869350" y="3585900"/>
              <a:ext cx="511825" cy="406550"/>
            </a:xfrm>
            <a:custGeom>
              <a:avLst/>
              <a:gdLst/>
              <a:ahLst/>
              <a:cxnLst/>
              <a:rect l="l" t="t" r="r" b="b"/>
              <a:pathLst>
                <a:path w="20473" h="16262" extrusionOk="0">
                  <a:moveTo>
                    <a:pt x="18383" y="816"/>
                  </a:moveTo>
                  <a:cubicBezTo>
                    <a:pt x="18577" y="816"/>
                    <a:pt x="18773" y="878"/>
                    <a:pt x="18939" y="1004"/>
                  </a:cubicBezTo>
                  <a:cubicBezTo>
                    <a:pt x="19338" y="1307"/>
                    <a:pt x="19424" y="1860"/>
                    <a:pt x="19131" y="2265"/>
                  </a:cubicBezTo>
                  <a:lnTo>
                    <a:pt x="15930" y="6781"/>
                  </a:lnTo>
                  <a:lnTo>
                    <a:pt x="13086" y="6781"/>
                  </a:lnTo>
                  <a:lnTo>
                    <a:pt x="17671" y="1157"/>
                  </a:lnTo>
                  <a:cubicBezTo>
                    <a:pt x="17853" y="932"/>
                    <a:pt x="18117" y="816"/>
                    <a:pt x="18383" y="816"/>
                  </a:cubicBezTo>
                  <a:close/>
                  <a:moveTo>
                    <a:pt x="19647" y="7596"/>
                  </a:moveTo>
                  <a:cubicBezTo>
                    <a:pt x="19402" y="11964"/>
                    <a:pt x="15275" y="15447"/>
                    <a:pt x="10236" y="15447"/>
                  </a:cubicBezTo>
                  <a:cubicBezTo>
                    <a:pt x="5199" y="15447"/>
                    <a:pt x="1072" y="11964"/>
                    <a:pt x="826" y="7596"/>
                  </a:cubicBezTo>
                  <a:close/>
                  <a:moveTo>
                    <a:pt x="18382" y="1"/>
                  </a:moveTo>
                  <a:cubicBezTo>
                    <a:pt x="17880" y="1"/>
                    <a:pt x="17384" y="219"/>
                    <a:pt x="17042" y="641"/>
                  </a:cubicBezTo>
                  <a:lnTo>
                    <a:pt x="12032" y="6781"/>
                  </a:lnTo>
                  <a:lnTo>
                    <a:pt x="411" y="6781"/>
                  </a:lnTo>
                  <a:cubicBezTo>
                    <a:pt x="182" y="6781"/>
                    <a:pt x="1" y="6962"/>
                    <a:pt x="1" y="7186"/>
                  </a:cubicBezTo>
                  <a:cubicBezTo>
                    <a:pt x="1" y="9620"/>
                    <a:pt x="1072" y="11905"/>
                    <a:pt x="3021" y="13619"/>
                  </a:cubicBezTo>
                  <a:cubicBezTo>
                    <a:pt x="3324" y="13891"/>
                    <a:pt x="3643" y="14142"/>
                    <a:pt x="3973" y="14371"/>
                  </a:cubicBezTo>
                  <a:lnTo>
                    <a:pt x="2781" y="15563"/>
                  </a:lnTo>
                  <a:cubicBezTo>
                    <a:pt x="2621" y="15723"/>
                    <a:pt x="2621" y="15984"/>
                    <a:pt x="2781" y="16143"/>
                  </a:cubicBezTo>
                  <a:cubicBezTo>
                    <a:pt x="2861" y="16224"/>
                    <a:pt x="2962" y="16261"/>
                    <a:pt x="3068" y="16261"/>
                  </a:cubicBezTo>
                  <a:cubicBezTo>
                    <a:pt x="3174" y="16261"/>
                    <a:pt x="3277" y="16224"/>
                    <a:pt x="3356" y="16143"/>
                  </a:cubicBezTo>
                  <a:lnTo>
                    <a:pt x="4683" y="14813"/>
                  </a:lnTo>
                  <a:cubicBezTo>
                    <a:pt x="6322" y="15755"/>
                    <a:pt x="8240" y="16261"/>
                    <a:pt x="10236" y="16261"/>
                  </a:cubicBezTo>
                  <a:cubicBezTo>
                    <a:pt x="12111" y="16261"/>
                    <a:pt x="13917" y="15814"/>
                    <a:pt x="15483" y="14983"/>
                  </a:cubicBezTo>
                  <a:lnTo>
                    <a:pt x="16644" y="16143"/>
                  </a:lnTo>
                  <a:cubicBezTo>
                    <a:pt x="16723" y="16224"/>
                    <a:pt x="16825" y="16261"/>
                    <a:pt x="16931" y="16261"/>
                  </a:cubicBezTo>
                  <a:cubicBezTo>
                    <a:pt x="17037" y="16261"/>
                    <a:pt x="17138" y="16224"/>
                    <a:pt x="17219" y="16143"/>
                  </a:cubicBezTo>
                  <a:cubicBezTo>
                    <a:pt x="17378" y="15984"/>
                    <a:pt x="17378" y="15723"/>
                    <a:pt x="17219" y="15563"/>
                  </a:cubicBezTo>
                  <a:lnTo>
                    <a:pt x="16212" y="14557"/>
                  </a:lnTo>
                  <a:cubicBezTo>
                    <a:pt x="16649" y="14275"/>
                    <a:pt x="17064" y="13965"/>
                    <a:pt x="17458" y="13619"/>
                  </a:cubicBezTo>
                  <a:cubicBezTo>
                    <a:pt x="19402" y="11905"/>
                    <a:pt x="20473" y="9620"/>
                    <a:pt x="20473" y="7186"/>
                  </a:cubicBezTo>
                  <a:cubicBezTo>
                    <a:pt x="20473" y="6962"/>
                    <a:pt x="20291" y="6781"/>
                    <a:pt x="20063" y="6781"/>
                  </a:cubicBezTo>
                  <a:lnTo>
                    <a:pt x="16931" y="6781"/>
                  </a:lnTo>
                  <a:lnTo>
                    <a:pt x="19797" y="2739"/>
                  </a:lnTo>
                  <a:cubicBezTo>
                    <a:pt x="20340" y="1973"/>
                    <a:pt x="20180" y="923"/>
                    <a:pt x="19434" y="358"/>
                  </a:cubicBezTo>
                  <a:cubicBezTo>
                    <a:pt x="19119" y="118"/>
                    <a:pt x="18749" y="1"/>
                    <a:pt x="18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2" name="Google Shape;49022;p45"/>
            <p:cNvSpPr/>
            <p:nvPr/>
          </p:nvSpPr>
          <p:spPr>
            <a:xfrm>
              <a:off x="7094875" y="3790425"/>
              <a:ext cx="32275" cy="20425"/>
            </a:xfrm>
            <a:custGeom>
              <a:avLst/>
              <a:gdLst/>
              <a:ahLst/>
              <a:cxnLst/>
              <a:rect l="l" t="t" r="r" b="b"/>
              <a:pathLst>
                <a:path w="1291" h="817" extrusionOk="0">
                  <a:moveTo>
                    <a:pt x="411" y="1"/>
                  </a:moveTo>
                  <a:cubicBezTo>
                    <a:pt x="182" y="1"/>
                    <a:pt x="1" y="182"/>
                    <a:pt x="1" y="406"/>
                  </a:cubicBezTo>
                  <a:cubicBezTo>
                    <a:pt x="1" y="635"/>
                    <a:pt x="182" y="816"/>
                    <a:pt x="411" y="816"/>
                  </a:cubicBezTo>
                  <a:lnTo>
                    <a:pt x="885" y="816"/>
                  </a:lnTo>
                  <a:cubicBezTo>
                    <a:pt x="1109" y="816"/>
                    <a:pt x="1291" y="635"/>
                    <a:pt x="1291" y="406"/>
                  </a:cubicBezTo>
                  <a:cubicBezTo>
                    <a:pt x="1291" y="182"/>
                    <a:pt x="1109" y="1"/>
                    <a:pt x="8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3" name="Google Shape;49023;p45"/>
            <p:cNvSpPr/>
            <p:nvPr/>
          </p:nvSpPr>
          <p:spPr>
            <a:xfrm>
              <a:off x="6910900" y="3790425"/>
              <a:ext cx="164050" cy="20425"/>
            </a:xfrm>
            <a:custGeom>
              <a:avLst/>
              <a:gdLst/>
              <a:ahLst/>
              <a:cxnLst/>
              <a:rect l="l" t="t" r="r" b="b"/>
              <a:pathLst>
                <a:path w="6562" h="817" extrusionOk="0">
                  <a:moveTo>
                    <a:pt x="411" y="1"/>
                  </a:moveTo>
                  <a:cubicBezTo>
                    <a:pt x="182" y="1"/>
                    <a:pt x="0" y="182"/>
                    <a:pt x="0" y="406"/>
                  </a:cubicBezTo>
                  <a:cubicBezTo>
                    <a:pt x="0" y="635"/>
                    <a:pt x="182" y="816"/>
                    <a:pt x="411" y="816"/>
                  </a:cubicBezTo>
                  <a:lnTo>
                    <a:pt x="6152" y="816"/>
                  </a:lnTo>
                  <a:cubicBezTo>
                    <a:pt x="6381" y="816"/>
                    <a:pt x="6561" y="635"/>
                    <a:pt x="6561" y="406"/>
                  </a:cubicBezTo>
                  <a:cubicBezTo>
                    <a:pt x="6561" y="182"/>
                    <a:pt x="6381" y="1"/>
                    <a:pt x="6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4" name="Google Shape;49024;p45"/>
          <p:cNvGrpSpPr/>
          <p:nvPr/>
        </p:nvGrpSpPr>
        <p:grpSpPr>
          <a:xfrm>
            <a:off x="1738345" y="3111937"/>
            <a:ext cx="268731" cy="527716"/>
            <a:chOff x="5432100" y="2527575"/>
            <a:chExt cx="260575" cy="511700"/>
          </a:xfrm>
        </p:grpSpPr>
        <p:sp>
          <p:nvSpPr>
            <p:cNvPr id="49025" name="Google Shape;49025;p45"/>
            <p:cNvSpPr/>
            <p:nvPr/>
          </p:nvSpPr>
          <p:spPr>
            <a:xfrm>
              <a:off x="5432100" y="2527575"/>
              <a:ext cx="260575" cy="511700"/>
            </a:xfrm>
            <a:custGeom>
              <a:avLst/>
              <a:gdLst/>
              <a:ahLst/>
              <a:cxnLst/>
              <a:rect l="l" t="t" r="r" b="b"/>
              <a:pathLst>
                <a:path w="10423" h="20468" extrusionOk="0">
                  <a:moveTo>
                    <a:pt x="4932" y="843"/>
                  </a:moveTo>
                  <a:lnTo>
                    <a:pt x="4932" y="2227"/>
                  </a:lnTo>
                  <a:lnTo>
                    <a:pt x="3579" y="2227"/>
                  </a:lnTo>
                  <a:cubicBezTo>
                    <a:pt x="3744" y="2004"/>
                    <a:pt x="3926" y="1785"/>
                    <a:pt x="4122" y="1583"/>
                  </a:cubicBezTo>
                  <a:lnTo>
                    <a:pt x="4666" y="1013"/>
                  </a:lnTo>
                  <a:cubicBezTo>
                    <a:pt x="4740" y="934"/>
                    <a:pt x="4831" y="875"/>
                    <a:pt x="4932" y="843"/>
                  </a:cubicBezTo>
                  <a:close/>
                  <a:moveTo>
                    <a:pt x="5747" y="1178"/>
                  </a:moveTo>
                  <a:lnTo>
                    <a:pt x="6136" y="1583"/>
                  </a:lnTo>
                  <a:cubicBezTo>
                    <a:pt x="6327" y="1785"/>
                    <a:pt x="6509" y="1999"/>
                    <a:pt x="6679" y="2227"/>
                  </a:cubicBezTo>
                  <a:lnTo>
                    <a:pt x="5747" y="2227"/>
                  </a:lnTo>
                  <a:lnTo>
                    <a:pt x="5747" y="1178"/>
                  </a:lnTo>
                  <a:close/>
                  <a:moveTo>
                    <a:pt x="3105" y="3043"/>
                  </a:moveTo>
                  <a:lnTo>
                    <a:pt x="3105" y="4097"/>
                  </a:lnTo>
                  <a:lnTo>
                    <a:pt x="2572" y="4097"/>
                  </a:lnTo>
                  <a:cubicBezTo>
                    <a:pt x="2700" y="3734"/>
                    <a:pt x="2860" y="3378"/>
                    <a:pt x="3046" y="3043"/>
                  </a:cubicBezTo>
                  <a:close/>
                  <a:moveTo>
                    <a:pt x="4932" y="3043"/>
                  </a:moveTo>
                  <a:lnTo>
                    <a:pt x="4932" y="4097"/>
                  </a:lnTo>
                  <a:lnTo>
                    <a:pt x="3921" y="4097"/>
                  </a:lnTo>
                  <a:lnTo>
                    <a:pt x="3921" y="3043"/>
                  </a:lnTo>
                  <a:close/>
                  <a:moveTo>
                    <a:pt x="7205" y="3043"/>
                  </a:moveTo>
                  <a:cubicBezTo>
                    <a:pt x="7392" y="3378"/>
                    <a:pt x="7552" y="3734"/>
                    <a:pt x="7680" y="4097"/>
                  </a:cubicBezTo>
                  <a:lnTo>
                    <a:pt x="5747" y="4097"/>
                  </a:lnTo>
                  <a:lnTo>
                    <a:pt x="5747" y="3043"/>
                  </a:lnTo>
                  <a:close/>
                  <a:moveTo>
                    <a:pt x="3105" y="4911"/>
                  </a:moveTo>
                  <a:lnTo>
                    <a:pt x="3105" y="5966"/>
                  </a:lnTo>
                  <a:lnTo>
                    <a:pt x="2178" y="5966"/>
                  </a:lnTo>
                  <a:cubicBezTo>
                    <a:pt x="2205" y="5609"/>
                    <a:pt x="2259" y="5258"/>
                    <a:pt x="2333" y="4911"/>
                  </a:cubicBezTo>
                  <a:close/>
                  <a:moveTo>
                    <a:pt x="4932" y="4911"/>
                  </a:moveTo>
                  <a:lnTo>
                    <a:pt x="4932" y="5966"/>
                  </a:lnTo>
                  <a:lnTo>
                    <a:pt x="3921" y="5966"/>
                  </a:lnTo>
                  <a:lnTo>
                    <a:pt x="3921" y="4911"/>
                  </a:lnTo>
                  <a:close/>
                  <a:moveTo>
                    <a:pt x="6758" y="4911"/>
                  </a:moveTo>
                  <a:lnTo>
                    <a:pt x="6758" y="5966"/>
                  </a:lnTo>
                  <a:lnTo>
                    <a:pt x="5747" y="5966"/>
                  </a:lnTo>
                  <a:lnTo>
                    <a:pt x="5747" y="4911"/>
                  </a:lnTo>
                  <a:close/>
                  <a:moveTo>
                    <a:pt x="7920" y="4911"/>
                  </a:moveTo>
                  <a:cubicBezTo>
                    <a:pt x="7979" y="5162"/>
                    <a:pt x="8021" y="5418"/>
                    <a:pt x="8053" y="5673"/>
                  </a:cubicBezTo>
                  <a:cubicBezTo>
                    <a:pt x="8016" y="5769"/>
                    <a:pt x="7972" y="5870"/>
                    <a:pt x="7935" y="5966"/>
                  </a:cubicBezTo>
                  <a:lnTo>
                    <a:pt x="7579" y="5966"/>
                  </a:lnTo>
                  <a:lnTo>
                    <a:pt x="7579" y="4911"/>
                  </a:lnTo>
                  <a:close/>
                  <a:moveTo>
                    <a:pt x="7632" y="6781"/>
                  </a:moveTo>
                  <a:cubicBezTo>
                    <a:pt x="7616" y="6834"/>
                    <a:pt x="7595" y="6882"/>
                    <a:pt x="7579" y="6935"/>
                  </a:cubicBezTo>
                  <a:lnTo>
                    <a:pt x="7579" y="6781"/>
                  </a:lnTo>
                  <a:close/>
                  <a:moveTo>
                    <a:pt x="3105" y="6781"/>
                  </a:moveTo>
                  <a:lnTo>
                    <a:pt x="3105" y="7713"/>
                  </a:lnTo>
                  <a:cubicBezTo>
                    <a:pt x="2844" y="7399"/>
                    <a:pt x="2578" y="7084"/>
                    <a:pt x="2296" y="6781"/>
                  </a:cubicBezTo>
                  <a:close/>
                  <a:moveTo>
                    <a:pt x="4932" y="6781"/>
                  </a:moveTo>
                  <a:lnTo>
                    <a:pt x="4932" y="7836"/>
                  </a:lnTo>
                  <a:lnTo>
                    <a:pt x="3921" y="7836"/>
                  </a:lnTo>
                  <a:lnTo>
                    <a:pt x="3921" y="6781"/>
                  </a:lnTo>
                  <a:close/>
                  <a:moveTo>
                    <a:pt x="6758" y="6781"/>
                  </a:moveTo>
                  <a:lnTo>
                    <a:pt x="6758" y="7836"/>
                  </a:lnTo>
                  <a:lnTo>
                    <a:pt x="5747" y="7836"/>
                  </a:lnTo>
                  <a:lnTo>
                    <a:pt x="5747" y="6781"/>
                  </a:lnTo>
                  <a:close/>
                  <a:moveTo>
                    <a:pt x="4932" y="8650"/>
                  </a:moveTo>
                  <a:lnTo>
                    <a:pt x="4932" y="9747"/>
                  </a:lnTo>
                  <a:lnTo>
                    <a:pt x="4612" y="9747"/>
                  </a:lnTo>
                  <a:cubicBezTo>
                    <a:pt x="4373" y="9385"/>
                    <a:pt x="4112" y="9018"/>
                    <a:pt x="3840" y="8650"/>
                  </a:cubicBezTo>
                  <a:close/>
                  <a:moveTo>
                    <a:pt x="6758" y="8650"/>
                  </a:moveTo>
                  <a:lnTo>
                    <a:pt x="6758" y="9459"/>
                  </a:lnTo>
                  <a:cubicBezTo>
                    <a:pt x="6732" y="9555"/>
                    <a:pt x="6706" y="9651"/>
                    <a:pt x="6674" y="9747"/>
                  </a:cubicBezTo>
                  <a:lnTo>
                    <a:pt x="5747" y="9747"/>
                  </a:lnTo>
                  <a:lnTo>
                    <a:pt x="5747" y="8650"/>
                  </a:lnTo>
                  <a:close/>
                  <a:moveTo>
                    <a:pt x="6450" y="10567"/>
                  </a:moveTo>
                  <a:cubicBezTo>
                    <a:pt x="6300" y="11116"/>
                    <a:pt x="6168" y="11638"/>
                    <a:pt x="6050" y="12118"/>
                  </a:cubicBezTo>
                  <a:cubicBezTo>
                    <a:pt x="5779" y="11622"/>
                    <a:pt x="5475" y="11100"/>
                    <a:pt x="5145" y="10567"/>
                  </a:cubicBezTo>
                  <a:close/>
                  <a:moveTo>
                    <a:pt x="815" y="6440"/>
                  </a:moveTo>
                  <a:cubicBezTo>
                    <a:pt x="3078" y="8586"/>
                    <a:pt x="4735" y="11307"/>
                    <a:pt x="5767" y="13326"/>
                  </a:cubicBezTo>
                  <a:cubicBezTo>
                    <a:pt x="5715" y="13588"/>
                    <a:pt x="5661" y="13822"/>
                    <a:pt x="5619" y="14029"/>
                  </a:cubicBezTo>
                  <a:lnTo>
                    <a:pt x="5619" y="14040"/>
                  </a:lnTo>
                  <a:lnTo>
                    <a:pt x="4639" y="19642"/>
                  </a:lnTo>
                  <a:cubicBezTo>
                    <a:pt x="2503" y="19472"/>
                    <a:pt x="815" y="17683"/>
                    <a:pt x="815" y="15505"/>
                  </a:cubicBezTo>
                  <a:lnTo>
                    <a:pt x="815" y="6440"/>
                  </a:lnTo>
                  <a:close/>
                  <a:moveTo>
                    <a:pt x="9608" y="4145"/>
                  </a:moveTo>
                  <a:lnTo>
                    <a:pt x="9608" y="15505"/>
                  </a:lnTo>
                  <a:cubicBezTo>
                    <a:pt x="9608" y="17789"/>
                    <a:pt x="7749" y="19652"/>
                    <a:pt x="5465" y="19652"/>
                  </a:cubicBezTo>
                  <a:lnTo>
                    <a:pt x="6418" y="14188"/>
                  </a:lnTo>
                  <a:cubicBezTo>
                    <a:pt x="6625" y="13198"/>
                    <a:pt x="6998" y="11536"/>
                    <a:pt x="7547" y="9673"/>
                  </a:cubicBezTo>
                  <a:cubicBezTo>
                    <a:pt x="7557" y="9646"/>
                    <a:pt x="7563" y="9625"/>
                    <a:pt x="7568" y="9598"/>
                  </a:cubicBezTo>
                  <a:cubicBezTo>
                    <a:pt x="8090" y="7830"/>
                    <a:pt x="8771" y="5880"/>
                    <a:pt x="9608" y="4145"/>
                  </a:cubicBezTo>
                  <a:close/>
                  <a:moveTo>
                    <a:pt x="5128" y="1"/>
                  </a:moveTo>
                  <a:cubicBezTo>
                    <a:pt x="4724" y="1"/>
                    <a:pt x="4351" y="161"/>
                    <a:pt x="4074" y="455"/>
                  </a:cubicBezTo>
                  <a:lnTo>
                    <a:pt x="3531" y="1018"/>
                  </a:lnTo>
                  <a:cubicBezTo>
                    <a:pt x="2274" y="2345"/>
                    <a:pt x="1518" y="4033"/>
                    <a:pt x="1369" y="5838"/>
                  </a:cubicBezTo>
                  <a:cubicBezTo>
                    <a:pt x="1146" y="5625"/>
                    <a:pt x="910" y="5418"/>
                    <a:pt x="677" y="5216"/>
                  </a:cubicBezTo>
                  <a:cubicBezTo>
                    <a:pt x="600" y="5149"/>
                    <a:pt x="505" y="5116"/>
                    <a:pt x="410" y="5116"/>
                  </a:cubicBezTo>
                  <a:cubicBezTo>
                    <a:pt x="352" y="5116"/>
                    <a:pt x="294" y="5128"/>
                    <a:pt x="239" y="5152"/>
                  </a:cubicBezTo>
                  <a:cubicBezTo>
                    <a:pt x="96" y="5221"/>
                    <a:pt x="0" y="5364"/>
                    <a:pt x="0" y="5524"/>
                  </a:cubicBezTo>
                  <a:lnTo>
                    <a:pt x="0" y="15505"/>
                  </a:lnTo>
                  <a:cubicBezTo>
                    <a:pt x="0" y="18241"/>
                    <a:pt x="2232" y="20468"/>
                    <a:pt x="4969" y="20468"/>
                  </a:cubicBezTo>
                  <a:lnTo>
                    <a:pt x="5459" y="20468"/>
                  </a:lnTo>
                  <a:cubicBezTo>
                    <a:pt x="8196" y="20468"/>
                    <a:pt x="10422" y="18241"/>
                    <a:pt x="10422" y="15505"/>
                  </a:cubicBezTo>
                  <a:lnTo>
                    <a:pt x="10422" y="2505"/>
                  </a:lnTo>
                  <a:cubicBezTo>
                    <a:pt x="10422" y="2323"/>
                    <a:pt x="10300" y="2158"/>
                    <a:pt x="10125" y="2110"/>
                  </a:cubicBezTo>
                  <a:cubicBezTo>
                    <a:pt x="10090" y="2101"/>
                    <a:pt x="10055" y="2096"/>
                    <a:pt x="10021" y="2096"/>
                  </a:cubicBezTo>
                  <a:cubicBezTo>
                    <a:pt x="9878" y="2096"/>
                    <a:pt x="9739" y="2172"/>
                    <a:pt x="9666" y="2296"/>
                  </a:cubicBezTo>
                  <a:cubicBezTo>
                    <a:pt x="9289" y="2941"/>
                    <a:pt x="8942" y="3628"/>
                    <a:pt x="8618" y="4341"/>
                  </a:cubicBezTo>
                  <a:cubicBezTo>
                    <a:pt x="8266" y="3107"/>
                    <a:pt x="7616" y="1956"/>
                    <a:pt x="6726" y="1018"/>
                  </a:cubicBezTo>
                  <a:lnTo>
                    <a:pt x="6183" y="455"/>
                  </a:lnTo>
                  <a:cubicBezTo>
                    <a:pt x="5907" y="161"/>
                    <a:pt x="5534" y="1"/>
                    <a:pt x="51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6" name="Google Shape;49026;p45"/>
            <p:cNvSpPr/>
            <p:nvPr/>
          </p:nvSpPr>
          <p:spPr>
            <a:xfrm>
              <a:off x="5463000" y="2770175"/>
              <a:ext cx="20375" cy="139575"/>
            </a:xfrm>
            <a:custGeom>
              <a:avLst/>
              <a:gdLst/>
              <a:ahLst/>
              <a:cxnLst/>
              <a:rect l="l" t="t" r="r" b="b"/>
              <a:pathLst>
                <a:path w="815" h="5583" extrusionOk="0">
                  <a:moveTo>
                    <a:pt x="404" y="1"/>
                  </a:moveTo>
                  <a:cubicBezTo>
                    <a:pt x="181" y="1"/>
                    <a:pt x="0" y="187"/>
                    <a:pt x="0" y="411"/>
                  </a:cubicBezTo>
                  <a:lnTo>
                    <a:pt x="0" y="5172"/>
                  </a:lnTo>
                  <a:cubicBezTo>
                    <a:pt x="0" y="5396"/>
                    <a:pt x="181" y="5582"/>
                    <a:pt x="404" y="5582"/>
                  </a:cubicBezTo>
                  <a:cubicBezTo>
                    <a:pt x="633" y="5582"/>
                    <a:pt x="815" y="5396"/>
                    <a:pt x="815" y="5172"/>
                  </a:cubicBezTo>
                  <a:lnTo>
                    <a:pt x="815" y="411"/>
                  </a:lnTo>
                  <a:cubicBezTo>
                    <a:pt x="815" y="187"/>
                    <a:pt x="633" y="1"/>
                    <a:pt x="4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7" name="Google Shape;49027;p45"/>
            <p:cNvSpPr/>
            <p:nvPr/>
          </p:nvSpPr>
          <p:spPr>
            <a:xfrm>
              <a:off x="5463000" y="2733050"/>
              <a:ext cx="20375" cy="24625"/>
            </a:xfrm>
            <a:custGeom>
              <a:avLst/>
              <a:gdLst/>
              <a:ahLst/>
              <a:cxnLst/>
              <a:rect l="l" t="t" r="r" b="b"/>
              <a:pathLst>
                <a:path w="815" h="985" extrusionOk="0">
                  <a:moveTo>
                    <a:pt x="404" y="0"/>
                  </a:moveTo>
                  <a:cubicBezTo>
                    <a:pt x="181" y="0"/>
                    <a:pt x="0" y="181"/>
                    <a:pt x="0" y="409"/>
                  </a:cubicBezTo>
                  <a:lnTo>
                    <a:pt x="0" y="581"/>
                  </a:lnTo>
                  <a:cubicBezTo>
                    <a:pt x="0" y="804"/>
                    <a:pt x="181" y="985"/>
                    <a:pt x="404" y="985"/>
                  </a:cubicBezTo>
                  <a:cubicBezTo>
                    <a:pt x="633" y="985"/>
                    <a:pt x="815" y="804"/>
                    <a:pt x="815" y="581"/>
                  </a:cubicBezTo>
                  <a:lnTo>
                    <a:pt x="815" y="409"/>
                  </a:lnTo>
                  <a:cubicBezTo>
                    <a:pt x="815" y="181"/>
                    <a:pt x="633" y="0"/>
                    <a:pt x="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28" name="Google Shape;49028;p45"/>
          <p:cNvGrpSpPr/>
          <p:nvPr/>
        </p:nvGrpSpPr>
        <p:grpSpPr>
          <a:xfrm>
            <a:off x="4310669" y="3258515"/>
            <a:ext cx="527819" cy="327360"/>
            <a:chOff x="4647500" y="1448625"/>
            <a:chExt cx="511800" cy="317425"/>
          </a:xfrm>
        </p:grpSpPr>
        <p:sp>
          <p:nvSpPr>
            <p:cNvPr id="49029" name="Google Shape;49029;p45"/>
            <p:cNvSpPr/>
            <p:nvPr/>
          </p:nvSpPr>
          <p:spPr>
            <a:xfrm>
              <a:off x="5040800" y="1657400"/>
              <a:ext cx="34100" cy="29175"/>
            </a:xfrm>
            <a:custGeom>
              <a:avLst/>
              <a:gdLst/>
              <a:ahLst/>
              <a:cxnLst/>
              <a:rect l="l" t="t" r="r" b="b"/>
              <a:pathLst>
                <a:path w="1364" h="1167" extrusionOk="0">
                  <a:moveTo>
                    <a:pt x="908" y="1"/>
                  </a:moveTo>
                  <a:cubicBezTo>
                    <a:pt x="815" y="1"/>
                    <a:pt x="721" y="32"/>
                    <a:pt x="644" y="96"/>
                  </a:cubicBezTo>
                  <a:cubicBezTo>
                    <a:pt x="511" y="213"/>
                    <a:pt x="368" y="324"/>
                    <a:pt x="219" y="432"/>
                  </a:cubicBezTo>
                  <a:cubicBezTo>
                    <a:pt x="37" y="565"/>
                    <a:pt x="0" y="820"/>
                    <a:pt x="133" y="1001"/>
                  </a:cubicBezTo>
                  <a:cubicBezTo>
                    <a:pt x="214" y="1108"/>
                    <a:pt x="336" y="1167"/>
                    <a:pt x="458" y="1167"/>
                  </a:cubicBezTo>
                  <a:cubicBezTo>
                    <a:pt x="543" y="1167"/>
                    <a:pt x="629" y="1140"/>
                    <a:pt x="703" y="1086"/>
                  </a:cubicBezTo>
                  <a:cubicBezTo>
                    <a:pt x="863" y="969"/>
                    <a:pt x="1023" y="847"/>
                    <a:pt x="1172" y="719"/>
                  </a:cubicBezTo>
                  <a:cubicBezTo>
                    <a:pt x="1342" y="570"/>
                    <a:pt x="1364" y="314"/>
                    <a:pt x="1219" y="144"/>
                  </a:cubicBezTo>
                  <a:cubicBezTo>
                    <a:pt x="1140" y="49"/>
                    <a:pt x="1024" y="1"/>
                    <a:pt x="9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0" name="Google Shape;49030;p45"/>
            <p:cNvSpPr/>
            <p:nvPr/>
          </p:nvSpPr>
          <p:spPr>
            <a:xfrm>
              <a:off x="4893250" y="1690075"/>
              <a:ext cx="128925" cy="42300"/>
            </a:xfrm>
            <a:custGeom>
              <a:avLst/>
              <a:gdLst/>
              <a:ahLst/>
              <a:cxnLst/>
              <a:rect l="l" t="t" r="r" b="b"/>
              <a:pathLst>
                <a:path w="5157" h="1692" extrusionOk="0">
                  <a:moveTo>
                    <a:pt x="4688" y="1"/>
                  </a:moveTo>
                  <a:cubicBezTo>
                    <a:pt x="4634" y="1"/>
                    <a:pt x="4580" y="12"/>
                    <a:pt x="4528" y="35"/>
                  </a:cubicBezTo>
                  <a:cubicBezTo>
                    <a:pt x="3277" y="583"/>
                    <a:pt x="1854" y="876"/>
                    <a:pt x="406" y="876"/>
                  </a:cubicBezTo>
                  <a:cubicBezTo>
                    <a:pt x="182" y="876"/>
                    <a:pt x="1" y="1057"/>
                    <a:pt x="1" y="1281"/>
                  </a:cubicBezTo>
                  <a:cubicBezTo>
                    <a:pt x="1" y="1510"/>
                    <a:pt x="182" y="1691"/>
                    <a:pt x="406" y="1691"/>
                  </a:cubicBezTo>
                  <a:cubicBezTo>
                    <a:pt x="1967" y="1691"/>
                    <a:pt x="3506" y="1377"/>
                    <a:pt x="4853" y="786"/>
                  </a:cubicBezTo>
                  <a:cubicBezTo>
                    <a:pt x="5061" y="691"/>
                    <a:pt x="5157" y="450"/>
                    <a:pt x="5061" y="248"/>
                  </a:cubicBezTo>
                  <a:cubicBezTo>
                    <a:pt x="4994" y="93"/>
                    <a:pt x="4843" y="1"/>
                    <a:pt x="46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1" name="Google Shape;49031;p45"/>
            <p:cNvSpPr/>
            <p:nvPr/>
          </p:nvSpPr>
          <p:spPr>
            <a:xfrm>
              <a:off x="4647500" y="1448625"/>
              <a:ext cx="511800" cy="317425"/>
            </a:xfrm>
            <a:custGeom>
              <a:avLst/>
              <a:gdLst/>
              <a:ahLst/>
              <a:cxnLst/>
              <a:rect l="l" t="t" r="r" b="b"/>
              <a:pathLst>
                <a:path w="20472" h="12697" extrusionOk="0">
                  <a:moveTo>
                    <a:pt x="1587" y="3904"/>
                  </a:moveTo>
                  <a:lnTo>
                    <a:pt x="1587" y="3904"/>
                  </a:lnTo>
                  <a:cubicBezTo>
                    <a:pt x="1513" y="4160"/>
                    <a:pt x="1470" y="4420"/>
                    <a:pt x="1470" y="4693"/>
                  </a:cubicBezTo>
                  <a:cubicBezTo>
                    <a:pt x="1470" y="4959"/>
                    <a:pt x="1513" y="5219"/>
                    <a:pt x="1593" y="5480"/>
                  </a:cubicBezTo>
                  <a:cubicBezTo>
                    <a:pt x="1038" y="5177"/>
                    <a:pt x="820" y="4895"/>
                    <a:pt x="820" y="4693"/>
                  </a:cubicBezTo>
                  <a:cubicBezTo>
                    <a:pt x="820" y="4489"/>
                    <a:pt x="1033" y="4207"/>
                    <a:pt x="1587" y="3904"/>
                  </a:cubicBezTo>
                  <a:close/>
                  <a:moveTo>
                    <a:pt x="18885" y="3904"/>
                  </a:moveTo>
                  <a:lnTo>
                    <a:pt x="18885" y="3904"/>
                  </a:lnTo>
                  <a:cubicBezTo>
                    <a:pt x="19439" y="4207"/>
                    <a:pt x="19657" y="4489"/>
                    <a:pt x="19657" y="4693"/>
                  </a:cubicBezTo>
                  <a:cubicBezTo>
                    <a:pt x="19657" y="4895"/>
                    <a:pt x="19434" y="5177"/>
                    <a:pt x="18885" y="5480"/>
                  </a:cubicBezTo>
                  <a:cubicBezTo>
                    <a:pt x="18965" y="5219"/>
                    <a:pt x="19008" y="4959"/>
                    <a:pt x="19008" y="4693"/>
                  </a:cubicBezTo>
                  <a:cubicBezTo>
                    <a:pt x="19008" y="4420"/>
                    <a:pt x="18965" y="4160"/>
                    <a:pt x="18885" y="3904"/>
                  </a:cubicBezTo>
                  <a:close/>
                  <a:moveTo>
                    <a:pt x="10236" y="815"/>
                  </a:moveTo>
                  <a:cubicBezTo>
                    <a:pt x="12409" y="815"/>
                    <a:pt x="14444" y="1247"/>
                    <a:pt x="15961" y="2024"/>
                  </a:cubicBezTo>
                  <a:cubicBezTo>
                    <a:pt x="17399" y="2759"/>
                    <a:pt x="18193" y="3707"/>
                    <a:pt x="18193" y="4693"/>
                  </a:cubicBezTo>
                  <a:cubicBezTo>
                    <a:pt x="18193" y="5118"/>
                    <a:pt x="18038" y="5544"/>
                    <a:pt x="17735" y="5959"/>
                  </a:cubicBezTo>
                  <a:cubicBezTo>
                    <a:pt x="17538" y="6023"/>
                    <a:pt x="17320" y="6087"/>
                    <a:pt x="17084" y="6151"/>
                  </a:cubicBezTo>
                  <a:cubicBezTo>
                    <a:pt x="15258" y="6636"/>
                    <a:pt x="12829" y="6903"/>
                    <a:pt x="10236" y="6903"/>
                  </a:cubicBezTo>
                  <a:cubicBezTo>
                    <a:pt x="7648" y="6903"/>
                    <a:pt x="5219" y="6636"/>
                    <a:pt x="3393" y="6151"/>
                  </a:cubicBezTo>
                  <a:cubicBezTo>
                    <a:pt x="3159" y="6087"/>
                    <a:pt x="2940" y="6023"/>
                    <a:pt x="2743" y="5959"/>
                  </a:cubicBezTo>
                  <a:cubicBezTo>
                    <a:pt x="2439" y="5544"/>
                    <a:pt x="2285" y="5118"/>
                    <a:pt x="2285" y="4693"/>
                  </a:cubicBezTo>
                  <a:cubicBezTo>
                    <a:pt x="2285" y="3707"/>
                    <a:pt x="3078" y="2759"/>
                    <a:pt x="4511" y="2024"/>
                  </a:cubicBezTo>
                  <a:cubicBezTo>
                    <a:pt x="6035" y="1247"/>
                    <a:pt x="8068" y="815"/>
                    <a:pt x="10236" y="815"/>
                  </a:cubicBezTo>
                  <a:close/>
                  <a:moveTo>
                    <a:pt x="996" y="6077"/>
                  </a:moveTo>
                  <a:cubicBezTo>
                    <a:pt x="1518" y="6402"/>
                    <a:pt x="2248" y="6689"/>
                    <a:pt x="3184" y="6940"/>
                  </a:cubicBezTo>
                  <a:cubicBezTo>
                    <a:pt x="5076" y="7441"/>
                    <a:pt x="7579" y="7722"/>
                    <a:pt x="10236" y="7722"/>
                  </a:cubicBezTo>
                  <a:cubicBezTo>
                    <a:pt x="12898" y="7722"/>
                    <a:pt x="15402" y="7441"/>
                    <a:pt x="17293" y="6940"/>
                  </a:cubicBezTo>
                  <a:cubicBezTo>
                    <a:pt x="18224" y="6689"/>
                    <a:pt x="18959" y="6402"/>
                    <a:pt x="19481" y="6077"/>
                  </a:cubicBezTo>
                  <a:lnTo>
                    <a:pt x="19481" y="6077"/>
                  </a:lnTo>
                  <a:cubicBezTo>
                    <a:pt x="18630" y="9378"/>
                    <a:pt x="14811" y="11882"/>
                    <a:pt x="10236" y="11882"/>
                  </a:cubicBezTo>
                  <a:cubicBezTo>
                    <a:pt x="5667" y="11882"/>
                    <a:pt x="1842" y="9378"/>
                    <a:pt x="996" y="6077"/>
                  </a:cubicBezTo>
                  <a:close/>
                  <a:moveTo>
                    <a:pt x="10236" y="1"/>
                  </a:moveTo>
                  <a:cubicBezTo>
                    <a:pt x="7940" y="1"/>
                    <a:pt x="5779" y="463"/>
                    <a:pt x="4143" y="1299"/>
                  </a:cubicBezTo>
                  <a:cubicBezTo>
                    <a:pt x="3334" y="1715"/>
                    <a:pt x="2695" y="2200"/>
                    <a:pt x="2248" y="2732"/>
                  </a:cubicBezTo>
                  <a:cubicBezTo>
                    <a:pt x="756" y="3260"/>
                    <a:pt x="1" y="3914"/>
                    <a:pt x="1" y="4693"/>
                  </a:cubicBezTo>
                  <a:cubicBezTo>
                    <a:pt x="1" y="6849"/>
                    <a:pt x="1082" y="8872"/>
                    <a:pt x="3041" y="10386"/>
                  </a:cubicBezTo>
                  <a:cubicBezTo>
                    <a:pt x="4969" y="11876"/>
                    <a:pt x="7525" y="12697"/>
                    <a:pt x="10236" y="12697"/>
                  </a:cubicBezTo>
                  <a:cubicBezTo>
                    <a:pt x="12952" y="12697"/>
                    <a:pt x="15508" y="11876"/>
                    <a:pt x="17436" y="10386"/>
                  </a:cubicBezTo>
                  <a:cubicBezTo>
                    <a:pt x="19397" y="8872"/>
                    <a:pt x="20471" y="6849"/>
                    <a:pt x="20471" y="4693"/>
                  </a:cubicBezTo>
                  <a:cubicBezTo>
                    <a:pt x="20471" y="3914"/>
                    <a:pt x="19721" y="3260"/>
                    <a:pt x="18230" y="2732"/>
                  </a:cubicBezTo>
                  <a:cubicBezTo>
                    <a:pt x="17782" y="2200"/>
                    <a:pt x="17143" y="1715"/>
                    <a:pt x="16334" y="1299"/>
                  </a:cubicBezTo>
                  <a:cubicBezTo>
                    <a:pt x="14699" y="463"/>
                    <a:pt x="12537" y="1"/>
                    <a:pt x="102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2" name="Google Shape;49032;p45"/>
            <p:cNvSpPr/>
            <p:nvPr/>
          </p:nvSpPr>
          <p:spPr>
            <a:xfrm>
              <a:off x="4754550" y="1556725"/>
              <a:ext cx="20500" cy="25475"/>
            </a:xfrm>
            <a:custGeom>
              <a:avLst/>
              <a:gdLst/>
              <a:ahLst/>
              <a:cxnLst/>
              <a:rect l="l" t="t" r="r" b="b"/>
              <a:pathLst>
                <a:path w="820" h="1019" extrusionOk="0">
                  <a:moveTo>
                    <a:pt x="411" y="1"/>
                  </a:moveTo>
                  <a:cubicBezTo>
                    <a:pt x="187" y="1"/>
                    <a:pt x="0" y="182"/>
                    <a:pt x="0" y="406"/>
                  </a:cubicBezTo>
                  <a:lnTo>
                    <a:pt x="0" y="613"/>
                  </a:lnTo>
                  <a:cubicBezTo>
                    <a:pt x="0" y="837"/>
                    <a:pt x="187" y="1018"/>
                    <a:pt x="411" y="1018"/>
                  </a:cubicBezTo>
                  <a:cubicBezTo>
                    <a:pt x="634" y="1018"/>
                    <a:pt x="820" y="837"/>
                    <a:pt x="820" y="613"/>
                  </a:cubicBezTo>
                  <a:lnTo>
                    <a:pt x="820" y="406"/>
                  </a:lnTo>
                  <a:cubicBezTo>
                    <a:pt x="820" y="182"/>
                    <a:pt x="634"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3" name="Google Shape;49033;p45"/>
            <p:cNvSpPr/>
            <p:nvPr/>
          </p:nvSpPr>
          <p:spPr>
            <a:xfrm>
              <a:off x="4859575" y="1503750"/>
              <a:ext cx="27600" cy="20375"/>
            </a:xfrm>
            <a:custGeom>
              <a:avLst/>
              <a:gdLst/>
              <a:ahLst/>
              <a:cxnLst/>
              <a:rect l="l" t="t" r="r" b="b"/>
              <a:pathLst>
                <a:path w="1104" h="815" extrusionOk="0">
                  <a:moveTo>
                    <a:pt x="411" y="0"/>
                  </a:moveTo>
                  <a:cubicBezTo>
                    <a:pt x="182" y="0"/>
                    <a:pt x="1" y="181"/>
                    <a:pt x="1" y="404"/>
                  </a:cubicBezTo>
                  <a:cubicBezTo>
                    <a:pt x="1" y="628"/>
                    <a:pt x="182" y="815"/>
                    <a:pt x="411" y="815"/>
                  </a:cubicBezTo>
                  <a:lnTo>
                    <a:pt x="693" y="815"/>
                  </a:lnTo>
                  <a:cubicBezTo>
                    <a:pt x="922" y="815"/>
                    <a:pt x="1104" y="628"/>
                    <a:pt x="1104" y="404"/>
                  </a:cubicBezTo>
                  <a:cubicBezTo>
                    <a:pt x="1104" y="181"/>
                    <a:pt x="922" y="0"/>
                    <a:pt x="6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4" name="Google Shape;49034;p45"/>
            <p:cNvSpPr/>
            <p:nvPr/>
          </p:nvSpPr>
          <p:spPr>
            <a:xfrm>
              <a:off x="4914700" y="1558750"/>
              <a:ext cx="31600" cy="29575"/>
            </a:xfrm>
            <a:custGeom>
              <a:avLst/>
              <a:gdLst/>
              <a:ahLst/>
              <a:cxnLst/>
              <a:rect l="l" t="t" r="r" b="b"/>
              <a:pathLst>
                <a:path w="1264" h="1183" extrusionOk="0">
                  <a:moveTo>
                    <a:pt x="448" y="0"/>
                  </a:moveTo>
                  <a:cubicBezTo>
                    <a:pt x="344" y="0"/>
                    <a:pt x="240" y="39"/>
                    <a:pt x="160" y="116"/>
                  </a:cubicBezTo>
                  <a:cubicBezTo>
                    <a:pt x="0" y="276"/>
                    <a:pt x="0" y="537"/>
                    <a:pt x="160" y="697"/>
                  </a:cubicBezTo>
                  <a:lnTo>
                    <a:pt x="528" y="1065"/>
                  </a:lnTo>
                  <a:cubicBezTo>
                    <a:pt x="608" y="1144"/>
                    <a:pt x="709" y="1182"/>
                    <a:pt x="816" y="1182"/>
                  </a:cubicBezTo>
                  <a:cubicBezTo>
                    <a:pt x="917" y="1182"/>
                    <a:pt x="1023" y="1144"/>
                    <a:pt x="1104" y="1065"/>
                  </a:cubicBezTo>
                  <a:cubicBezTo>
                    <a:pt x="1263" y="905"/>
                    <a:pt x="1263" y="644"/>
                    <a:pt x="1104" y="485"/>
                  </a:cubicBezTo>
                  <a:lnTo>
                    <a:pt x="735" y="116"/>
                  </a:lnTo>
                  <a:cubicBezTo>
                    <a:pt x="656" y="39"/>
                    <a:pt x="552"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5" name="Google Shape;49035;p45"/>
            <p:cNvSpPr/>
            <p:nvPr/>
          </p:nvSpPr>
          <p:spPr>
            <a:xfrm>
              <a:off x="5006450" y="1502650"/>
              <a:ext cx="26500" cy="20425"/>
            </a:xfrm>
            <a:custGeom>
              <a:avLst/>
              <a:gdLst/>
              <a:ahLst/>
              <a:cxnLst/>
              <a:rect l="l" t="t" r="r" b="b"/>
              <a:pathLst>
                <a:path w="1060" h="817" extrusionOk="0">
                  <a:moveTo>
                    <a:pt x="405" y="1"/>
                  </a:moveTo>
                  <a:cubicBezTo>
                    <a:pt x="182" y="1"/>
                    <a:pt x="0" y="182"/>
                    <a:pt x="0" y="406"/>
                  </a:cubicBezTo>
                  <a:cubicBezTo>
                    <a:pt x="0" y="635"/>
                    <a:pt x="182" y="816"/>
                    <a:pt x="405" y="816"/>
                  </a:cubicBezTo>
                  <a:lnTo>
                    <a:pt x="649" y="816"/>
                  </a:lnTo>
                  <a:cubicBezTo>
                    <a:pt x="879" y="816"/>
                    <a:pt x="1060" y="635"/>
                    <a:pt x="1060" y="406"/>
                  </a:cubicBezTo>
                  <a:cubicBezTo>
                    <a:pt x="1060" y="182"/>
                    <a:pt x="879" y="1"/>
                    <a:pt x="6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6" name="Google Shape;49036;p45"/>
            <p:cNvSpPr/>
            <p:nvPr/>
          </p:nvSpPr>
          <p:spPr>
            <a:xfrm>
              <a:off x="4829100" y="1571975"/>
              <a:ext cx="27975" cy="26050"/>
            </a:xfrm>
            <a:custGeom>
              <a:avLst/>
              <a:gdLst/>
              <a:ahLst/>
              <a:cxnLst/>
              <a:rect l="l" t="t" r="r" b="b"/>
              <a:pathLst>
                <a:path w="1119" h="1042" extrusionOk="0">
                  <a:moveTo>
                    <a:pt x="446" y="1"/>
                  </a:moveTo>
                  <a:cubicBezTo>
                    <a:pt x="341" y="1"/>
                    <a:pt x="237" y="41"/>
                    <a:pt x="160" y="120"/>
                  </a:cubicBezTo>
                  <a:cubicBezTo>
                    <a:pt x="0" y="280"/>
                    <a:pt x="0" y="536"/>
                    <a:pt x="160" y="696"/>
                  </a:cubicBezTo>
                  <a:lnTo>
                    <a:pt x="384" y="919"/>
                  </a:lnTo>
                  <a:cubicBezTo>
                    <a:pt x="464" y="999"/>
                    <a:pt x="565" y="1042"/>
                    <a:pt x="671" y="1042"/>
                  </a:cubicBezTo>
                  <a:cubicBezTo>
                    <a:pt x="772" y="1042"/>
                    <a:pt x="880" y="999"/>
                    <a:pt x="959" y="919"/>
                  </a:cubicBezTo>
                  <a:cubicBezTo>
                    <a:pt x="1119" y="760"/>
                    <a:pt x="1119" y="504"/>
                    <a:pt x="959" y="344"/>
                  </a:cubicBezTo>
                  <a:lnTo>
                    <a:pt x="735" y="120"/>
                  </a:lnTo>
                  <a:cubicBezTo>
                    <a:pt x="655" y="41"/>
                    <a:pt x="550" y="1"/>
                    <a:pt x="4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7" name="Google Shape;49037;p45"/>
            <p:cNvSpPr/>
            <p:nvPr/>
          </p:nvSpPr>
          <p:spPr>
            <a:xfrm>
              <a:off x="4792350" y="1492475"/>
              <a:ext cx="26500" cy="24475"/>
            </a:xfrm>
            <a:custGeom>
              <a:avLst/>
              <a:gdLst/>
              <a:ahLst/>
              <a:cxnLst/>
              <a:rect l="l" t="t" r="r" b="b"/>
              <a:pathLst>
                <a:path w="1060" h="979" extrusionOk="0">
                  <a:moveTo>
                    <a:pt x="610" y="1"/>
                  </a:moveTo>
                  <a:cubicBezTo>
                    <a:pt x="505" y="1"/>
                    <a:pt x="400" y="40"/>
                    <a:pt x="320" y="120"/>
                  </a:cubicBezTo>
                  <a:lnTo>
                    <a:pt x="160" y="280"/>
                  </a:lnTo>
                  <a:cubicBezTo>
                    <a:pt x="0" y="440"/>
                    <a:pt x="0" y="702"/>
                    <a:pt x="160" y="862"/>
                  </a:cubicBezTo>
                  <a:cubicBezTo>
                    <a:pt x="241" y="941"/>
                    <a:pt x="342" y="978"/>
                    <a:pt x="448" y="978"/>
                  </a:cubicBezTo>
                  <a:cubicBezTo>
                    <a:pt x="554" y="978"/>
                    <a:pt x="656" y="941"/>
                    <a:pt x="735" y="862"/>
                  </a:cubicBezTo>
                  <a:lnTo>
                    <a:pt x="900" y="696"/>
                  </a:lnTo>
                  <a:cubicBezTo>
                    <a:pt x="1060" y="536"/>
                    <a:pt x="1060" y="280"/>
                    <a:pt x="900" y="120"/>
                  </a:cubicBezTo>
                  <a:cubicBezTo>
                    <a:pt x="820" y="40"/>
                    <a:pt x="715" y="1"/>
                    <a:pt x="6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8" name="Google Shape;49038;p45"/>
            <p:cNvSpPr/>
            <p:nvPr/>
          </p:nvSpPr>
          <p:spPr>
            <a:xfrm>
              <a:off x="5021750" y="1565850"/>
              <a:ext cx="30500" cy="28575"/>
            </a:xfrm>
            <a:custGeom>
              <a:avLst/>
              <a:gdLst/>
              <a:ahLst/>
              <a:cxnLst/>
              <a:rect l="l" t="t" r="r" b="b"/>
              <a:pathLst>
                <a:path w="1220" h="1143" extrusionOk="0">
                  <a:moveTo>
                    <a:pt x="448" y="0"/>
                  </a:moveTo>
                  <a:cubicBezTo>
                    <a:pt x="344" y="0"/>
                    <a:pt x="240" y="40"/>
                    <a:pt x="160" y="120"/>
                  </a:cubicBezTo>
                  <a:cubicBezTo>
                    <a:pt x="0" y="280"/>
                    <a:pt x="0" y="535"/>
                    <a:pt x="160" y="695"/>
                  </a:cubicBezTo>
                  <a:lnTo>
                    <a:pt x="485" y="1026"/>
                  </a:lnTo>
                  <a:cubicBezTo>
                    <a:pt x="565" y="1105"/>
                    <a:pt x="671" y="1143"/>
                    <a:pt x="772" y="1143"/>
                  </a:cubicBezTo>
                  <a:cubicBezTo>
                    <a:pt x="880" y="1143"/>
                    <a:pt x="981" y="1105"/>
                    <a:pt x="1060" y="1026"/>
                  </a:cubicBezTo>
                  <a:cubicBezTo>
                    <a:pt x="1220" y="866"/>
                    <a:pt x="1220" y="604"/>
                    <a:pt x="1060" y="445"/>
                  </a:cubicBezTo>
                  <a:lnTo>
                    <a:pt x="735" y="120"/>
                  </a:lnTo>
                  <a:cubicBezTo>
                    <a:pt x="655" y="40"/>
                    <a:pt x="552"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39" name="Google Shape;49039;p45"/>
          <p:cNvGrpSpPr/>
          <p:nvPr/>
        </p:nvGrpSpPr>
        <p:grpSpPr>
          <a:xfrm>
            <a:off x="7056446" y="1322140"/>
            <a:ext cx="528825" cy="400789"/>
            <a:chOff x="237850" y="1462225"/>
            <a:chExt cx="512775" cy="388625"/>
          </a:xfrm>
        </p:grpSpPr>
        <p:sp>
          <p:nvSpPr>
            <p:cNvPr id="49040" name="Google Shape;49040;p45"/>
            <p:cNvSpPr/>
            <p:nvPr/>
          </p:nvSpPr>
          <p:spPr>
            <a:xfrm>
              <a:off x="237850" y="1462225"/>
              <a:ext cx="512775" cy="388625"/>
            </a:xfrm>
            <a:custGeom>
              <a:avLst/>
              <a:gdLst/>
              <a:ahLst/>
              <a:cxnLst/>
              <a:rect l="l" t="t" r="r" b="b"/>
              <a:pathLst>
                <a:path w="20511" h="15545" extrusionOk="0">
                  <a:moveTo>
                    <a:pt x="18637" y="817"/>
                  </a:moveTo>
                  <a:cubicBezTo>
                    <a:pt x="18973" y="817"/>
                    <a:pt x="19311" y="899"/>
                    <a:pt x="19620" y="1065"/>
                  </a:cubicBezTo>
                  <a:lnTo>
                    <a:pt x="19402" y="2136"/>
                  </a:lnTo>
                  <a:cubicBezTo>
                    <a:pt x="19261" y="2098"/>
                    <a:pt x="19117" y="2079"/>
                    <a:pt x="18973" y="2079"/>
                  </a:cubicBezTo>
                  <a:cubicBezTo>
                    <a:pt x="18545" y="2079"/>
                    <a:pt x="18123" y="2244"/>
                    <a:pt x="17804" y="2566"/>
                  </a:cubicBezTo>
                  <a:lnTo>
                    <a:pt x="17053" y="3318"/>
                  </a:lnTo>
                  <a:lnTo>
                    <a:pt x="16164" y="2428"/>
                  </a:lnTo>
                  <a:lnTo>
                    <a:pt x="17160" y="1433"/>
                  </a:lnTo>
                  <a:cubicBezTo>
                    <a:pt x="17566" y="1026"/>
                    <a:pt x="18100" y="817"/>
                    <a:pt x="18637" y="817"/>
                  </a:cubicBezTo>
                  <a:close/>
                  <a:moveTo>
                    <a:pt x="13117" y="1480"/>
                  </a:moveTo>
                  <a:cubicBezTo>
                    <a:pt x="14066" y="1480"/>
                    <a:pt x="14939" y="2353"/>
                    <a:pt x="15941" y="3360"/>
                  </a:cubicBezTo>
                  <a:lnTo>
                    <a:pt x="16169" y="3589"/>
                  </a:lnTo>
                  <a:cubicBezTo>
                    <a:pt x="17053" y="4468"/>
                    <a:pt x="17745" y="5160"/>
                    <a:pt x="17804" y="5964"/>
                  </a:cubicBezTo>
                  <a:cubicBezTo>
                    <a:pt x="17873" y="6838"/>
                    <a:pt x="17180" y="7967"/>
                    <a:pt x="15631" y="9517"/>
                  </a:cubicBezTo>
                  <a:cubicBezTo>
                    <a:pt x="13650" y="11498"/>
                    <a:pt x="10477" y="13224"/>
                    <a:pt x="7137" y="14129"/>
                  </a:cubicBezTo>
                  <a:cubicBezTo>
                    <a:pt x="5665" y="14527"/>
                    <a:pt x="4280" y="14727"/>
                    <a:pt x="3168" y="14727"/>
                  </a:cubicBezTo>
                  <a:cubicBezTo>
                    <a:pt x="2079" y="14727"/>
                    <a:pt x="1253" y="14535"/>
                    <a:pt x="869" y="14150"/>
                  </a:cubicBezTo>
                  <a:cubicBezTo>
                    <a:pt x="826" y="14107"/>
                    <a:pt x="832" y="14091"/>
                    <a:pt x="832" y="14080"/>
                  </a:cubicBezTo>
                  <a:cubicBezTo>
                    <a:pt x="837" y="14011"/>
                    <a:pt x="901" y="13804"/>
                    <a:pt x="1407" y="13335"/>
                  </a:cubicBezTo>
                  <a:cubicBezTo>
                    <a:pt x="1817" y="12962"/>
                    <a:pt x="2386" y="12526"/>
                    <a:pt x="3047" y="12025"/>
                  </a:cubicBezTo>
                  <a:cubicBezTo>
                    <a:pt x="4219" y="11130"/>
                    <a:pt x="5677" y="10017"/>
                    <a:pt x="6903" y="8691"/>
                  </a:cubicBezTo>
                  <a:cubicBezTo>
                    <a:pt x="7824" y="7696"/>
                    <a:pt x="8420" y="6710"/>
                    <a:pt x="9049" y="5666"/>
                  </a:cubicBezTo>
                  <a:cubicBezTo>
                    <a:pt x="9395" y="5096"/>
                    <a:pt x="9752" y="4505"/>
                    <a:pt x="10189" y="3866"/>
                  </a:cubicBezTo>
                  <a:cubicBezTo>
                    <a:pt x="11227" y="2343"/>
                    <a:pt x="12143" y="1566"/>
                    <a:pt x="12979" y="1490"/>
                  </a:cubicBezTo>
                  <a:cubicBezTo>
                    <a:pt x="13026" y="1485"/>
                    <a:pt x="13075" y="1480"/>
                    <a:pt x="13117" y="1480"/>
                  </a:cubicBezTo>
                  <a:close/>
                  <a:moveTo>
                    <a:pt x="18638" y="1"/>
                  </a:moveTo>
                  <a:cubicBezTo>
                    <a:pt x="17889" y="1"/>
                    <a:pt x="17146" y="291"/>
                    <a:pt x="16580" y="857"/>
                  </a:cubicBezTo>
                  <a:lnTo>
                    <a:pt x="15573" y="1868"/>
                  </a:lnTo>
                  <a:cubicBezTo>
                    <a:pt x="14808" y="1178"/>
                    <a:pt x="14026" y="666"/>
                    <a:pt x="13124" y="666"/>
                  </a:cubicBezTo>
                  <a:cubicBezTo>
                    <a:pt x="13052" y="666"/>
                    <a:pt x="12979" y="669"/>
                    <a:pt x="12905" y="676"/>
                  </a:cubicBezTo>
                  <a:cubicBezTo>
                    <a:pt x="11792" y="782"/>
                    <a:pt x="10716" y="1650"/>
                    <a:pt x="9518" y="3407"/>
                  </a:cubicBezTo>
                  <a:cubicBezTo>
                    <a:pt x="9064" y="4063"/>
                    <a:pt x="8702" y="4665"/>
                    <a:pt x="8356" y="5245"/>
                  </a:cubicBezTo>
                  <a:cubicBezTo>
                    <a:pt x="7717" y="6295"/>
                    <a:pt x="7169" y="7200"/>
                    <a:pt x="6301" y="8143"/>
                  </a:cubicBezTo>
                  <a:cubicBezTo>
                    <a:pt x="5129" y="9415"/>
                    <a:pt x="3702" y="10501"/>
                    <a:pt x="2552" y="11375"/>
                  </a:cubicBezTo>
                  <a:cubicBezTo>
                    <a:pt x="1055" y="12514"/>
                    <a:pt x="70" y="13266"/>
                    <a:pt x="16" y="14022"/>
                  </a:cubicBezTo>
                  <a:cubicBezTo>
                    <a:pt x="1" y="14283"/>
                    <a:pt x="97" y="14527"/>
                    <a:pt x="293" y="14725"/>
                  </a:cubicBezTo>
                  <a:cubicBezTo>
                    <a:pt x="879" y="15316"/>
                    <a:pt x="1938" y="15545"/>
                    <a:pt x="3164" y="15545"/>
                  </a:cubicBezTo>
                  <a:cubicBezTo>
                    <a:pt x="4485" y="15545"/>
                    <a:pt x="6003" y="15279"/>
                    <a:pt x="7350" y="14911"/>
                  </a:cubicBezTo>
                  <a:cubicBezTo>
                    <a:pt x="10870" y="13959"/>
                    <a:pt x="14098" y="12201"/>
                    <a:pt x="16207" y="10092"/>
                  </a:cubicBezTo>
                  <a:cubicBezTo>
                    <a:pt x="17964" y="8340"/>
                    <a:pt x="18704" y="7045"/>
                    <a:pt x="18618" y="5900"/>
                  </a:cubicBezTo>
                  <a:cubicBezTo>
                    <a:pt x="18561" y="5155"/>
                    <a:pt x="18161" y="4532"/>
                    <a:pt x="17613" y="3908"/>
                  </a:cubicBezTo>
                  <a:lnTo>
                    <a:pt x="18379" y="3142"/>
                  </a:lnTo>
                  <a:cubicBezTo>
                    <a:pt x="18544" y="2977"/>
                    <a:pt x="18760" y="2893"/>
                    <a:pt x="18976" y="2893"/>
                  </a:cubicBezTo>
                  <a:cubicBezTo>
                    <a:pt x="19145" y="2893"/>
                    <a:pt x="19314" y="2943"/>
                    <a:pt x="19461" y="3046"/>
                  </a:cubicBezTo>
                  <a:cubicBezTo>
                    <a:pt x="19530" y="3096"/>
                    <a:pt x="19613" y="3121"/>
                    <a:pt x="19696" y="3121"/>
                  </a:cubicBezTo>
                  <a:cubicBezTo>
                    <a:pt x="19746" y="3121"/>
                    <a:pt x="19796" y="3112"/>
                    <a:pt x="19844" y="3094"/>
                  </a:cubicBezTo>
                  <a:cubicBezTo>
                    <a:pt x="19972" y="3041"/>
                    <a:pt x="20068" y="2934"/>
                    <a:pt x="20095" y="2795"/>
                  </a:cubicBezTo>
                  <a:lnTo>
                    <a:pt x="20478" y="947"/>
                  </a:lnTo>
                  <a:cubicBezTo>
                    <a:pt x="20510" y="787"/>
                    <a:pt x="20446" y="627"/>
                    <a:pt x="20312" y="532"/>
                  </a:cubicBezTo>
                  <a:cubicBezTo>
                    <a:pt x="19805" y="176"/>
                    <a:pt x="19220" y="1"/>
                    <a:pt x="186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1" name="Google Shape;49041;p45"/>
            <p:cNvSpPr/>
            <p:nvPr/>
          </p:nvSpPr>
          <p:spPr>
            <a:xfrm>
              <a:off x="369250" y="1761875"/>
              <a:ext cx="106400" cy="45050"/>
            </a:xfrm>
            <a:custGeom>
              <a:avLst/>
              <a:gdLst/>
              <a:ahLst/>
              <a:cxnLst/>
              <a:rect l="l" t="t" r="r" b="b"/>
              <a:pathLst>
                <a:path w="4256" h="1802" extrusionOk="0">
                  <a:moveTo>
                    <a:pt x="3794" y="1"/>
                  </a:moveTo>
                  <a:cubicBezTo>
                    <a:pt x="3744" y="1"/>
                    <a:pt x="3693" y="10"/>
                    <a:pt x="3643" y="28"/>
                  </a:cubicBezTo>
                  <a:cubicBezTo>
                    <a:pt x="2557" y="454"/>
                    <a:pt x="1428" y="790"/>
                    <a:pt x="369" y="992"/>
                  </a:cubicBezTo>
                  <a:cubicBezTo>
                    <a:pt x="150" y="1034"/>
                    <a:pt x="1" y="1248"/>
                    <a:pt x="44" y="1466"/>
                  </a:cubicBezTo>
                  <a:cubicBezTo>
                    <a:pt x="81" y="1663"/>
                    <a:pt x="251" y="1801"/>
                    <a:pt x="443" y="1801"/>
                  </a:cubicBezTo>
                  <a:cubicBezTo>
                    <a:pt x="470" y="1801"/>
                    <a:pt x="496" y="1796"/>
                    <a:pt x="523" y="1791"/>
                  </a:cubicBezTo>
                  <a:cubicBezTo>
                    <a:pt x="1630" y="1583"/>
                    <a:pt x="2813" y="1231"/>
                    <a:pt x="3942" y="790"/>
                  </a:cubicBezTo>
                  <a:cubicBezTo>
                    <a:pt x="4155" y="705"/>
                    <a:pt x="4256" y="471"/>
                    <a:pt x="4176" y="257"/>
                  </a:cubicBezTo>
                  <a:cubicBezTo>
                    <a:pt x="4111" y="97"/>
                    <a:pt x="3958" y="1"/>
                    <a:pt x="37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2" name="Google Shape;49042;p45"/>
            <p:cNvSpPr/>
            <p:nvPr/>
          </p:nvSpPr>
          <p:spPr>
            <a:xfrm>
              <a:off x="309075" y="1791825"/>
              <a:ext cx="39425" cy="20825"/>
            </a:xfrm>
            <a:custGeom>
              <a:avLst/>
              <a:gdLst/>
              <a:ahLst/>
              <a:cxnLst/>
              <a:rect l="l" t="t" r="r" b="b"/>
              <a:pathLst>
                <a:path w="1577" h="833" extrusionOk="0">
                  <a:moveTo>
                    <a:pt x="1154" y="1"/>
                  </a:moveTo>
                  <a:cubicBezTo>
                    <a:pt x="1147" y="1"/>
                    <a:pt x="1141" y="1"/>
                    <a:pt x="1135" y="1"/>
                  </a:cubicBezTo>
                  <a:cubicBezTo>
                    <a:pt x="974" y="12"/>
                    <a:pt x="820" y="16"/>
                    <a:pt x="670" y="16"/>
                  </a:cubicBezTo>
                  <a:cubicBezTo>
                    <a:pt x="587" y="16"/>
                    <a:pt x="506" y="15"/>
                    <a:pt x="426" y="13"/>
                  </a:cubicBezTo>
                  <a:cubicBezTo>
                    <a:pt x="420" y="12"/>
                    <a:pt x="413" y="12"/>
                    <a:pt x="406" y="12"/>
                  </a:cubicBezTo>
                  <a:cubicBezTo>
                    <a:pt x="192" y="12"/>
                    <a:pt x="16" y="190"/>
                    <a:pt x="6" y="406"/>
                  </a:cubicBezTo>
                  <a:cubicBezTo>
                    <a:pt x="1" y="630"/>
                    <a:pt x="176" y="822"/>
                    <a:pt x="400" y="827"/>
                  </a:cubicBezTo>
                  <a:cubicBezTo>
                    <a:pt x="485" y="827"/>
                    <a:pt x="571" y="832"/>
                    <a:pt x="662" y="832"/>
                  </a:cubicBezTo>
                  <a:cubicBezTo>
                    <a:pt x="826" y="832"/>
                    <a:pt x="1002" y="827"/>
                    <a:pt x="1178" y="817"/>
                  </a:cubicBezTo>
                  <a:cubicBezTo>
                    <a:pt x="1402" y="807"/>
                    <a:pt x="1577" y="608"/>
                    <a:pt x="1561" y="385"/>
                  </a:cubicBezTo>
                  <a:cubicBezTo>
                    <a:pt x="1550" y="167"/>
                    <a:pt x="1369" y="1"/>
                    <a:pt x="11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43" name="Google Shape;49043;p45"/>
          <p:cNvGrpSpPr/>
          <p:nvPr/>
        </p:nvGrpSpPr>
        <p:grpSpPr>
          <a:xfrm>
            <a:off x="4305906" y="1315641"/>
            <a:ext cx="532228" cy="413732"/>
            <a:chOff x="6867225" y="578000"/>
            <a:chExt cx="516075" cy="401175"/>
          </a:xfrm>
        </p:grpSpPr>
        <p:sp>
          <p:nvSpPr>
            <p:cNvPr id="49044" name="Google Shape;49044;p45"/>
            <p:cNvSpPr/>
            <p:nvPr/>
          </p:nvSpPr>
          <p:spPr>
            <a:xfrm>
              <a:off x="7042825" y="639450"/>
              <a:ext cx="72475" cy="29100"/>
            </a:xfrm>
            <a:custGeom>
              <a:avLst/>
              <a:gdLst/>
              <a:ahLst/>
              <a:cxnLst/>
              <a:rect l="l" t="t" r="r" b="b"/>
              <a:pathLst>
                <a:path w="2899" h="1164" extrusionOk="0">
                  <a:moveTo>
                    <a:pt x="460" y="0"/>
                  </a:moveTo>
                  <a:cubicBezTo>
                    <a:pt x="340" y="0"/>
                    <a:pt x="222" y="52"/>
                    <a:pt x="140" y="153"/>
                  </a:cubicBezTo>
                  <a:cubicBezTo>
                    <a:pt x="1" y="328"/>
                    <a:pt x="28" y="584"/>
                    <a:pt x="204" y="728"/>
                  </a:cubicBezTo>
                  <a:cubicBezTo>
                    <a:pt x="555" y="1009"/>
                    <a:pt x="996" y="1164"/>
                    <a:pt x="1450" y="1164"/>
                  </a:cubicBezTo>
                  <a:cubicBezTo>
                    <a:pt x="1903" y="1164"/>
                    <a:pt x="2345" y="1009"/>
                    <a:pt x="2696" y="728"/>
                  </a:cubicBezTo>
                  <a:cubicBezTo>
                    <a:pt x="2872" y="584"/>
                    <a:pt x="2898" y="328"/>
                    <a:pt x="2760" y="153"/>
                  </a:cubicBezTo>
                  <a:cubicBezTo>
                    <a:pt x="2678" y="52"/>
                    <a:pt x="2559" y="0"/>
                    <a:pt x="2439" y="0"/>
                  </a:cubicBezTo>
                  <a:cubicBezTo>
                    <a:pt x="2350" y="0"/>
                    <a:pt x="2260" y="29"/>
                    <a:pt x="2185" y="89"/>
                  </a:cubicBezTo>
                  <a:cubicBezTo>
                    <a:pt x="1972" y="259"/>
                    <a:pt x="1721" y="350"/>
                    <a:pt x="1450" y="350"/>
                  </a:cubicBezTo>
                  <a:cubicBezTo>
                    <a:pt x="1178" y="350"/>
                    <a:pt x="922" y="259"/>
                    <a:pt x="715" y="89"/>
                  </a:cubicBezTo>
                  <a:cubicBezTo>
                    <a:pt x="640" y="29"/>
                    <a:pt x="550" y="0"/>
                    <a:pt x="4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5" name="Google Shape;49045;p45"/>
            <p:cNvSpPr/>
            <p:nvPr/>
          </p:nvSpPr>
          <p:spPr>
            <a:xfrm>
              <a:off x="6867225" y="578000"/>
              <a:ext cx="516075" cy="401175"/>
            </a:xfrm>
            <a:custGeom>
              <a:avLst/>
              <a:gdLst/>
              <a:ahLst/>
              <a:cxnLst/>
              <a:rect l="l" t="t" r="r" b="b"/>
              <a:pathLst>
                <a:path w="20643" h="16047" extrusionOk="0">
                  <a:moveTo>
                    <a:pt x="12079" y="822"/>
                  </a:moveTo>
                  <a:cubicBezTo>
                    <a:pt x="13283" y="822"/>
                    <a:pt x="14359" y="1316"/>
                    <a:pt x="15109" y="2221"/>
                  </a:cubicBezTo>
                  <a:cubicBezTo>
                    <a:pt x="15802" y="3058"/>
                    <a:pt x="16132" y="4160"/>
                    <a:pt x="16020" y="5220"/>
                  </a:cubicBezTo>
                  <a:cubicBezTo>
                    <a:pt x="15940" y="5215"/>
                    <a:pt x="15861" y="5215"/>
                    <a:pt x="15775" y="5215"/>
                  </a:cubicBezTo>
                  <a:lnTo>
                    <a:pt x="15541" y="5215"/>
                  </a:lnTo>
                  <a:cubicBezTo>
                    <a:pt x="14524" y="5215"/>
                    <a:pt x="13533" y="5576"/>
                    <a:pt x="12681" y="6259"/>
                  </a:cubicBezTo>
                  <a:cubicBezTo>
                    <a:pt x="12537" y="6375"/>
                    <a:pt x="12361" y="6439"/>
                    <a:pt x="12169" y="6439"/>
                  </a:cubicBezTo>
                  <a:cubicBezTo>
                    <a:pt x="11983" y="6439"/>
                    <a:pt x="11808" y="6375"/>
                    <a:pt x="11658" y="6259"/>
                  </a:cubicBezTo>
                  <a:cubicBezTo>
                    <a:pt x="10807" y="5576"/>
                    <a:pt x="9821" y="5215"/>
                    <a:pt x="8804" y="5215"/>
                  </a:cubicBezTo>
                  <a:lnTo>
                    <a:pt x="8564" y="5215"/>
                  </a:lnTo>
                  <a:cubicBezTo>
                    <a:pt x="7516" y="5215"/>
                    <a:pt x="6535" y="5534"/>
                    <a:pt x="5726" y="6136"/>
                  </a:cubicBezTo>
                  <a:cubicBezTo>
                    <a:pt x="4975" y="6690"/>
                    <a:pt x="4405" y="7462"/>
                    <a:pt x="4080" y="8363"/>
                  </a:cubicBezTo>
                  <a:cubicBezTo>
                    <a:pt x="4016" y="8533"/>
                    <a:pt x="3969" y="8703"/>
                    <a:pt x="3925" y="8874"/>
                  </a:cubicBezTo>
                  <a:cubicBezTo>
                    <a:pt x="3355" y="8570"/>
                    <a:pt x="2818" y="8208"/>
                    <a:pt x="2322" y="7793"/>
                  </a:cubicBezTo>
                  <a:cubicBezTo>
                    <a:pt x="762" y="6493"/>
                    <a:pt x="693" y="4688"/>
                    <a:pt x="1145" y="3430"/>
                  </a:cubicBezTo>
                  <a:cubicBezTo>
                    <a:pt x="1604" y="2169"/>
                    <a:pt x="2823" y="822"/>
                    <a:pt x="4869" y="822"/>
                  </a:cubicBezTo>
                  <a:lnTo>
                    <a:pt x="5108" y="822"/>
                  </a:lnTo>
                  <a:cubicBezTo>
                    <a:pt x="5933" y="822"/>
                    <a:pt x="6749" y="1119"/>
                    <a:pt x="7452" y="1684"/>
                  </a:cubicBezTo>
                  <a:cubicBezTo>
                    <a:pt x="7739" y="1918"/>
                    <a:pt x="8101" y="2041"/>
                    <a:pt x="8474" y="2041"/>
                  </a:cubicBezTo>
                  <a:cubicBezTo>
                    <a:pt x="8841" y="2041"/>
                    <a:pt x="9209" y="1918"/>
                    <a:pt x="9497" y="1684"/>
                  </a:cubicBezTo>
                  <a:cubicBezTo>
                    <a:pt x="10200" y="1119"/>
                    <a:pt x="11014" y="822"/>
                    <a:pt x="11840" y="822"/>
                  </a:cubicBezTo>
                  <a:close/>
                  <a:moveTo>
                    <a:pt x="15775" y="6030"/>
                  </a:moveTo>
                  <a:cubicBezTo>
                    <a:pt x="17820" y="6030"/>
                    <a:pt x="19039" y="7377"/>
                    <a:pt x="19498" y="8639"/>
                  </a:cubicBezTo>
                  <a:cubicBezTo>
                    <a:pt x="19951" y="9896"/>
                    <a:pt x="19882" y="11701"/>
                    <a:pt x="18321" y="13001"/>
                  </a:cubicBezTo>
                  <a:cubicBezTo>
                    <a:pt x="16601" y="14439"/>
                    <a:pt x="14418" y="15226"/>
                    <a:pt x="12169" y="15226"/>
                  </a:cubicBezTo>
                  <a:cubicBezTo>
                    <a:pt x="9927" y="15226"/>
                    <a:pt x="7739" y="14439"/>
                    <a:pt x="6019" y="13001"/>
                  </a:cubicBezTo>
                  <a:cubicBezTo>
                    <a:pt x="4458" y="11701"/>
                    <a:pt x="4389" y="9896"/>
                    <a:pt x="4847" y="8639"/>
                  </a:cubicBezTo>
                  <a:cubicBezTo>
                    <a:pt x="5304" y="7377"/>
                    <a:pt x="6519" y="6030"/>
                    <a:pt x="8564" y="6030"/>
                  </a:cubicBezTo>
                  <a:lnTo>
                    <a:pt x="8804" y="6030"/>
                  </a:lnTo>
                  <a:cubicBezTo>
                    <a:pt x="9635" y="6030"/>
                    <a:pt x="10444" y="6328"/>
                    <a:pt x="11152" y="6893"/>
                  </a:cubicBezTo>
                  <a:cubicBezTo>
                    <a:pt x="11440" y="7127"/>
                    <a:pt x="11803" y="7254"/>
                    <a:pt x="12169" y="7254"/>
                  </a:cubicBezTo>
                  <a:cubicBezTo>
                    <a:pt x="12543" y="7254"/>
                    <a:pt x="12904" y="7127"/>
                    <a:pt x="13192" y="6893"/>
                  </a:cubicBezTo>
                  <a:cubicBezTo>
                    <a:pt x="13895" y="6328"/>
                    <a:pt x="14710" y="6030"/>
                    <a:pt x="15541" y="6030"/>
                  </a:cubicBezTo>
                  <a:close/>
                  <a:moveTo>
                    <a:pt x="4869" y="1"/>
                  </a:moveTo>
                  <a:cubicBezTo>
                    <a:pt x="3819" y="1"/>
                    <a:pt x="2834" y="320"/>
                    <a:pt x="2025" y="923"/>
                  </a:cubicBezTo>
                  <a:cubicBezTo>
                    <a:pt x="1278" y="1481"/>
                    <a:pt x="709" y="2253"/>
                    <a:pt x="378" y="3154"/>
                  </a:cubicBezTo>
                  <a:cubicBezTo>
                    <a:pt x="54" y="4049"/>
                    <a:pt x="0" y="5001"/>
                    <a:pt x="213" y="5907"/>
                  </a:cubicBezTo>
                  <a:cubicBezTo>
                    <a:pt x="447" y="6881"/>
                    <a:pt x="997" y="7749"/>
                    <a:pt x="1801" y="8420"/>
                  </a:cubicBezTo>
                  <a:cubicBezTo>
                    <a:pt x="2413" y="8931"/>
                    <a:pt x="3084" y="9369"/>
                    <a:pt x="3792" y="9725"/>
                  </a:cubicBezTo>
                  <a:cubicBezTo>
                    <a:pt x="3765" y="10194"/>
                    <a:pt x="3803" y="10663"/>
                    <a:pt x="3915" y="11116"/>
                  </a:cubicBezTo>
                  <a:cubicBezTo>
                    <a:pt x="4144" y="12090"/>
                    <a:pt x="4692" y="12958"/>
                    <a:pt x="5496" y="13629"/>
                  </a:cubicBezTo>
                  <a:cubicBezTo>
                    <a:pt x="7366" y="15184"/>
                    <a:pt x="9736" y="16047"/>
                    <a:pt x="12169" y="16047"/>
                  </a:cubicBezTo>
                  <a:cubicBezTo>
                    <a:pt x="14609" y="16047"/>
                    <a:pt x="16979" y="15184"/>
                    <a:pt x="18843" y="13629"/>
                  </a:cubicBezTo>
                  <a:cubicBezTo>
                    <a:pt x="19647" y="12958"/>
                    <a:pt x="20195" y="12090"/>
                    <a:pt x="20430" y="11116"/>
                  </a:cubicBezTo>
                  <a:cubicBezTo>
                    <a:pt x="20642" y="10210"/>
                    <a:pt x="20590" y="9262"/>
                    <a:pt x="20265" y="8363"/>
                  </a:cubicBezTo>
                  <a:cubicBezTo>
                    <a:pt x="19934" y="7462"/>
                    <a:pt x="19370" y="6690"/>
                    <a:pt x="18619" y="6136"/>
                  </a:cubicBezTo>
                  <a:cubicBezTo>
                    <a:pt x="18086" y="5736"/>
                    <a:pt x="17479" y="5465"/>
                    <a:pt x="16830" y="5327"/>
                  </a:cubicBezTo>
                  <a:cubicBezTo>
                    <a:pt x="16968" y="4042"/>
                    <a:pt x="16574" y="2712"/>
                    <a:pt x="15738" y="1700"/>
                  </a:cubicBezTo>
                  <a:cubicBezTo>
                    <a:pt x="14833" y="608"/>
                    <a:pt x="13533" y="1"/>
                    <a:pt x="12079" y="1"/>
                  </a:cubicBezTo>
                  <a:lnTo>
                    <a:pt x="11840" y="1"/>
                  </a:lnTo>
                  <a:cubicBezTo>
                    <a:pt x="10822" y="1"/>
                    <a:pt x="9837" y="363"/>
                    <a:pt x="8985" y="1050"/>
                  </a:cubicBezTo>
                  <a:cubicBezTo>
                    <a:pt x="8836" y="1167"/>
                    <a:pt x="8660" y="1225"/>
                    <a:pt x="8474" y="1225"/>
                  </a:cubicBezTo>
                  <a:cubicBezTo>
                    <a:pt x="8288" y="1225"/>
                    <a:pt x="8111" y="1167"/>
                    <a:pt x="7963" y="1050"/>
                  </a:cubicBezTo>
                  <a:cubicBezTo>
                    <a:pt x="7110" y="363"/>
                    <a:pt x="6125" y="1"/>
                    <a:pt x="5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6" name="Google Shape;49046;p45"/>
            <p:cNvSpPr/>
            <p:nvPr/>
          </p:nvSpPr>
          <p:spPr>
            <a:xfrm>
              <a:off x="7133650" y="768325"/>
              <a:ext cx="72450" cy="29150"/>
            </a:xfrm>
            <a:custGeom>
              <a:avLst/>
              <a:gdLst/>
              <a:ahLst/>
              <a:cxnLst/>
              <a:rect l="l" t="t" r="r" b="b"/>
              <a:pathLst>
                <a:path w="2898" h="1166" extrusionOk="0">
                  <a:moveTo>
                    <a:pt x="459" y="1"/>
                  </a:moveTo>
                  <a:cubicBezTo>
                    <a:pt x="339" y="1"/>
                    <a:pt x="221" y="52"/>
                    <a:pt x="138" y="153"/>
                  </a:cubicBezTo>
                  <a:cubicBezTo>
                    <a:pt x="0" y="328"/>
                    <a:pt x="27" y="583"/>
                    <a:pt x="202" y="723"/>
                  </a:cubicBezTo>
                  <a:cubicBezTo>
                    <a:pt x="554" y="1010"/>
                    <a:pt x="996" y="1165"/>
                    <a:pt x="1448" y="1165"/>
                  </a:cubicBezTo>
                  <a:cubicBezTo>
                    <a:pt x="1901" y="1165"/>
                    <a:pt x="2343" y="1010"/>
                    <a:pt x="2695" y="723"/>
                  </a:cubicBezTo>
                  <a:cubicBezTo>
                    <a:pt x="2871" y="583"/>
                    <a:pt x="2898" y="328"/>
                    <a:pt x="2759" y="153"/>
                  </a:cubicBezTo>
                  <a:cubicBezTo>
                    <a:pt x="2677" y="52"/>
                    <a:pt x="2558" y="1"/>
                    <a:pt x="2439" y="1"/>
                  </a:cubicBezTo>
                  <a:cubicBezTo>
                    <a:pt x="2349" y="1"/>
                    <a:pt x="2259" y="30"/>
                    <a:pt x="2183" y="89"/>
                  </a:cubicBezTo>
                  <a:cubicBezTo>
                    <a:pt x="1976" y="259"/>
                    <a:pt x="1721" y="350"/>
                    <a:pt x="1448" y="350"/>
                  </a:cubicBezTo>
                  <a:cubicBezTo>
                    <a:pt x="1177" y="350"/>
                    <a:pt x="922" y="259"/>
                    <a:pt x="714" y="89"/>
                  </a:cubicBezTo>
                  <a:cubicBezTo>
                    <a:pt x="638" y="30"/>
                    <a:pt x="548" y="1"/>
                    <a:pt x="4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7" name="Google Shape;49047;p45"/>
            <p:cNvSpPr/>
            <p:nvPr/>
          </p:nvSpPr>
          <p:spPr>
            <a:xfrm>
              <a:off x="7161350" y="901925"/>
              <a:ext cx="122500" cy="44625"/>
            </a:xfrm>
            <a:custGeom>
              <a:avLst/>
              <a:gdLst/>
              <a:ahLst/>
              <a:cxnLst/>
              <a:rect l="l" t="t" r="r" b="b"/>
              <a:pathLst>
                <a:path w="4900" h="1785" extrusionOk="0">
                  <a:moveTo>
                    <a:pt x="4432" y="0"/>
                  </a:moveTo>
                  <a:cubicBezTo>
                    <a:pt x="4371" y="0"/>
                    <a:pt x="4308" y="14"/>
                    <a:pt x="4250" y="44"/>
                  </a:cubicBezTo>
                  <a:cubicBezTo>
                    <a:pt x="3051" y="656"/>
                    <a:pt x="1758" y="971"/>
                    <a:pt x="404" y="971"/>
                  </a:cubicBezTo>
                  <a:cubicBezTo>
                    <a:pt x="181" y="971"/>
                    <a:pt x="0" y="1151"/>
                    <a:pt x="0" y="1375"/>
                  </a:cubicBezTo>
                  <a:cubicBezTo>
                    <a:pt x="0" y="1605"/>
                    <a:pt x="181" y="1785"/>
                    <a:pt x="404" y="1785"/>
                  </a:cubicBezTo>
                  <a:cubicBezTo>
                    <a:pt x="1891" y="1785"/>
                    <a:pt x="3307" y="1445"/>
                    <a:pt x="4622" y="774"/>
                  </a:cubicBezTo>
                  <a:cubicBezTo>
                    <a:pt x="4819" y="667"/>
                    <a:pt x="4900" y="422"/>
                    <a:pt x="4799" y="219"/>
                  </a:cubicBezTo>
                  <a:cubicBezTo>
                    <a:pt x="4723" y="80"/>
                    <a:pt x="4579" y="0"/>
                    <a:pt x="44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8" name="Google Shape;49048;p45"/>
            <p:cNvSpPr/>
            <p:nvPr/>
          </p:nvSpPr>
          <p:spPr>
            <a:xfrm>
              <a:off x="7293800" y="874950"/>
              <a:ext cx="30675" cy="26500"/>
            </a:xfrm>
            <a:custGeom>
              <a:avLst/>
              <a:gdLst/>
              <a:ahLst/>
              <a:cxnLst/>
              <a:rect l="l" t="t" r="r" b="b"/>
              <a:pathLst>
                <a:path w="1227" h="1060" extrusionOk="0">
                  <a:moveTo>
                    <a:pt x="767" y="0"/>
                  </a:moveTo>
                  <a:cubicBezTo>
                    <a:pt x="675" y="0"/>
                    <a:pt x="582" y="32"/>
                    <a:pt x="507" y="95"/>
                  </a:cubicBezTo>
                  <a:cubicBezTo>
                    <a:pt x="411" y="175"/>
                    <a:pt x="315" y="249"/>
                    <a:pt x="214" y="324"/>
                  </a:cubicBezTo>
                  <a:cubicBezTo>
                    <a:pt x="39" y="462"/>
                    <a:pt x="0" y="718"/>
                    <a:pt x="140" y="899"/>
                  </a:cubicBezTo>
                  <a:cubicBezTo>
                    <a:pt x="219" y="1000"/>
                    <a:pt x="342" y="1059"/>
                    <a:pt x="464" y="1059"/>
                  </a:cubicBezTo>
                  <a:cubicBezTo>
                    <a:pt x="550" y="1059"/>
                    <a:pt x="634" y="1032"/>
                    <a:pt x="710" y="974"/>
                  </a:cubicBezTo>
                  <a:cubicBezTo>
                    <a:pt x="816" y="894"/>
                    <a:pt x="922" y="809"/>
                    <a:pt x="1029" y="723"/>
                  </a:cubicBezTo>
                  <a:cubicBezTo>
                    <a:pt x="1199" y="575"/>
                    <a:pt x="1226" y="319"/>
                    <a:pt x="1082" y="148"/>
                  </a:cubicBezTo>
                  <a:cubicBezTo>
                    <a:pt x="999" y="50"/>
                    <a:pt x="883" y="0"/>
                    <a:pt x="7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9052"/>
        <p:cNvGrpSpPr/>
        <p:nvPr/>
      </p:nvGrpSpPr>
      <p:grpSpPr>
        <a:xfrm>
          <a:off x="0" y="0"/>
          <a:ext cx="0" cy="0"/>
          <a:chOff x="0" y="0"/>
          <a:chExt cx="0" cy="0"/>
        </a:xfrm>
      </p:grpSpPr>
      <p:sp>
        <p:nvSpPr>
          <p:cNvPr id="49053" name="Google Shape;49053;p46"/>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ORGANIZACIÓN </a:t>
            </a:r>
            <a:r>
              <a:rPr lang="en"/>
              <a:t>TERRITORIAL</a:t>
            </a:r>
            <a:endParaRPr/>
          </a:p>
        </p:txBody>
      </p:sp>
      <p:grpSp>
        <p:nvGrpSpPr>
          <p:cNvPr id="49054" name="Google Shape;49054;p46"/>
          <p:cNvGrpSpPr/>
          <p:nvPr/>
        </p:nvGrpSpPr>
        <p:grpSpPr>
          <a:xfrm>
            <a:off x="720125" y="1576350"/>
            <a:ext cx="3624978" cy="2342279"/>
            <a:chOff x="3734394" y="1590725"/>
            <a:chExt cx="3833927" cy="2477291"/>
          </a:xfrm>
        </p:grpSpPr>
        <p:sp>
          <p:nvSpPr>
            <p:cNvPr id="49055" name="Google Shape;49055;p46"/>
            <p:cNvSpPr/>
            <p:nvPr/>
          </p:nvSpPr>
          <p:spPr>
            <a:xfrm>
              <a:off x="7121536" y="3092387"/>
              <a:ext cx="349784" cy="262570"/>
            </a:xfrm>
            <a:custGeom>
              <a:avLst/>
              <a:gdLst/>
              <a:ahLst/>
              <a:cxnLst/>
              <a:rect l="l" t="t" r="r" b="b"/>
              <a:pathLst>
                <a:path w="18798" h="14111" extrusionOk="0">
                  <a:moveTo>
                    <a:pt x="15038" y="0"/>
                  </a:moveTo>
                  <a:cubicBezTo>
                    <a:pt x="14837" y="0"/>
                    <a:pt x="14612" y="126"/>
                    <a:pt x="14411" y="226"/>
                  </a:cubicBezTo>
                  <a:cubicBezTo>
                    <a:pt x="14311" y="226"/>
                    <a:pt x="14211" y="326"/>
                    <a:pt x="14086" y="326"/>
                  </a:cubicBezTo>
                  <a:cubicBezTo>
                    <a:pt x="13985" y="376"/>
                    <a:pt x="13860" y="402"/>
                    <a:pt x="13732" y="402"/>
                  </a:cubicBezTo>
                  <a:cubicBezTo>
                    <a:pt x="13603" y="402"/>
                    <a:pt x="13472" y="376"/>
                    <a:pt x="13359" y="326"/>
                  </a:cubicBezTo>
                  <a:lnTo>
                    <a:pt x="12958" y="326"/>
                  </a:lnTo>
                  <a:cubicBezTo>
                    <a:pt x="12732" y="326"/>
                    <a:pt x="12331" y="427"/>
                    <a:pt x="12005" y="527"/>
                  </a:cubicBezTo>
                  <a:cubicBezTo>
                    <a:pt x="11805" y="627"/>
                    <a:pt x="11705" y="752"/>
                    <a:pt x="11579" y="853"/>
                  </a:cubicBezTo>
                  <a:cubicBezTo>
                    <a:pt x="11479" y="953"/>
                    <a:pt x="11379" y="1053"/>
                    <a:pt x="11279" y="1053"/>
                  </a:cubicBezTo>
                  <a:cubicBezTo>
                    <a:pt x="10953" y="1254"/>
                    <a:pt x="10652" y="1379"/>
                    <a:pt x="10326" y="1379"/>
                  </a:cubicBezTo>
                  <a:cubicBezTo>
                    <a:pt x="10226" y="1479"/>
                    <a:pt x="10226" y="1479"/>
                    <a:pt x="10126" y="1479"/>
                  </a:cubicBezTo>
                  <a:cubicBezTo>
                    <a:pt x="9299" y="1680"/>
                    <a:pt x="8346" y="1880"/>
                    <a:pt x="7319" y="2006"/>
                  </a:cubicBezTo>
                  <a:cubicBezTo>
                    <a:pt x="6792" y="2106"/>
                    <a:pt x="6366" y="2206"/>
                    <a:pt x="5840" y="2206"/>
                  </a:cubicBezTo>
                  <a:cubicBezTo>
                    <a:pt x="5439" y="2306"/>
                    <a:pt x="4913" y="2407"/>
                    <a:pt x="4487" y="2407"/>
                  </a:cubicBezTo>
                  <a:cubicBezTo>
                    <a:pt x="4060" y="2507"/>
                    <a:pt x="3559" y="2632"/>
                    <a:pt x="3233" y="2732"/>
                  </a:cubicBezTo>
                  <a:cubicBezTo>
                    <a:pt x="3133" y="2833"/>
                    <a:pt x="2933" y="2933"/>
                    <a:pt x="2807" y="2933"/>
                  </a:cubicBezTo>
                  <a:cubicBezTo>
                    <a:pt x="2707" y="3033"/>
                    <a:pt x="2507" y="3133"/>
                    <a:pt x="2306" y="3259"/>
                  </a:cubicBezTo>
                  <a:cubicBezTo>
                    <a:pt x="1454" y="3559"/>
                    <a:pt x="928" y="3885"/>
                    <a:pt x="426" y="4286"/>
                  </a:cubicBezTo>
                  <a:cubicBezTo>
                    <a:pt x="301" y="4386"/>
                    <a:pt x="201" y="4512"/>
                    <a:pt x="101" y="4612"/>
                  </a:cubicBezTo>
                  <a:cubicBezTo>
                    <a:pt x="301" y="4913"/>
                    <a:pt x="201" y="5239"/>
                    <a:pt x="101" y="5539"/>
                  </a:cubicBezTo>
                  <a:cubicBezTo>
                    <a:pt x="0" y="5640"/>
                    <a:pt x="0" y="5765"/>
                    <a:pt x="0" y="5865"/>
                  </a:cubicBezTo>
                  <a:lnTo>
                    <a:pt x="0" y="7645"/>
                  </a:lnTo>
                  <a:cubicBezTo>
                    <a:pt x="301" y="7645"/>
                    <a:pt x="627" y="7519"/>
                    <a:pt x="928" y="7519"/>
                  </a:cubicBezTo>
                  <a:cubicBezTo>
                    <a:pt x="1053" y="7519"/>
                    <a:pt x="1053" y="7645"/>
                    <a:pt x="1053" y="7645"/>
                  </a:cubicBezTo>
                  <a:cubicBezTo>
                    <a:pt x="1153" y="7745"/>
                    <a:pt x="1153" y="7745"/>
                    <a:pt x="1153" y="7845"/>
                  </a:cubicBezTo>
                  <a:lnTo>
                    <a:pt x="1053" y="7945"/>
                  </a:lnTo>
                  <a:lnTo>
                    <a:pt x="1053" y="8146"/>
                  </a:lnTo>
                  <a:lnTo>
                    <a:pt x="1253" y="8271"/>
                  </a:lnTo>
                  <a:lnTo>
                    <a:pt x="1354" y="8271"/>
                  </a:lnTo>
                  <a:cubicBezTo>
                    <a:pt x="1524" y="8311"/>
                    <a:pt x="1626" y="8335"/>
                    <a:pt x="1701" y="8335"/>
                  </a:cubicBezTo>
                  <a:cubicBezTo>
                    <a:pt x="1812" y="8335"/>
                    <a:pt x="1860" y="8281"/>
                    <a:pt x="1980" y="8146"/>
                  </a:cubicBezTo>
                  <a:cubicBezTo>
                    <a:pt x="1980" y="8046"/>
                    <a:pt x="2080" y="8046"/>
                    <a:pt x="2080" y="8046"/>
                  </a:cubicBezTo>
                  <a:cubicBezTo>
                    <a:pt x="2181" y="8046"/>
                    <a:pt x="2306" y="8046"/>
                    <a:pt x="2306" y="8146"/>
                  </a:cubicBezTo>
                  <a:lnTo>
                    <a:pt x="3133" y="9399"/>
                  </a:lnTo>
                  <a:cubicBezTo>
                    <a:pt x="3860" y="10351"/>
                    <a:pt x="4487" y="11279"/>
                    <a:pt x="5113" y="12331"/>
                  </a:cubicBezTo>
                  <a:cubicBezTo>
                    <a:pt x="5213" y="12432"/>
                    <a:pt x="5314" y="12657"/>
                    <a:pt x="5439" y="12757"/>
                  </a:cubicBezTo>
                  <a:cubicBezTo>
                    <a:pt x="5539" y="12858"/>
                    <a:pt x="5639" y="13058"/>
                    <a:pt x="5740" y="13158"/>
                  </a:cubicBezTo>
                  <a:cubicBezTo>
                    <a:pt x="6065" y="13484"/>
                    <a:pt x="6266" y="13785"/>
                    <a:pt x="6366" y="14111"/>
                  </a:cubicBezTo>
                  <a:cubicBezTo>
                    <a:pt x="6567" y="14011"/>
                    <a:pt x="6792" y="13785"/>
                    <a:pt x="6993" y="13685"/>
                  </a:cubicBezTo>
                  <a:cubicBezTo>
                    <a:pt x="7093" y="13685"/>
                    <a:pt x="7093" y="13585"/>
                    <a:pt x="7193" y="13585"/>
                  </a:cubicBezTo>
                  <a:lnTo>
                    <a:pt x="7619" y="13284"/>
                  </a:lnTo>
                  <a:cubicBezTo>
                    <a:pt x="9825" y="11705"/>
                    <a:pt x="12005" y="10151"/>
                    <a:pt x="14311" y="8672"/>
                  </a:cubicBezTo>
                  <a:cubicBezTo>
                    <a:pt x="14938" y="8271"/>
                    <a:pt x="15665" y="7845"/>
                    <a:pt x="16291" y="7419"/>
                  </a:cubicBezTo>
                  <a:lnTo>
                    <a:pt x="16492" y="7319"/>
                  </a:lnTo>
                  <a:cubicBezTo>
                    <a:pt x="16817" y="7118"/>
                    <a:pt x="17118" y="6893"/>
                    <a:pt x="17344" y="6592"/>
                  </a:cubicBezTo>
                  <a:cubicBezTo>
                    <a:pt x="17544" y="6392"/>
                    <a:pt x="17644" y="6066"/>
                    <a:pt x="17845" y="5640"/>
                  </a:cubicBezTo>
                  <a:cubicBezTo>
                    <a:pt x="17970" y="5539"/>
                    <a:pt x="17970" y="5439"/>
                    <a:pt x="18071" y="5339"/>
                  </a:cubicBezTo>
                  <a:cubicBezTo>
                    <a:pt x="18071" y="5239"/>
                    <a:pt x="18171" y="5013"/>
                    <a:pt x="18271" y="4913"/>
                  </a:cubicBezTo>
                  <a:cubicBezTo>
                    <a:pt x="18271" y="4813"/>
                    <a:pt x="18371" y="4813"/>
                    <a:pt x="18371" y="4813"/>
                  </a:cubicBezTo>
                  <a:cubicBezTo>
                    <a:pt x="18371" y="4612"/>
                    <a:pt x="18472" y="4512"/>
                    <a:pt x="18597" y="4286"/>
                  </a:cubicBezTo>
                  <a:cubicBezTo>
                    <a:pt x="18797" y="3760"/>
                    <a:pt x="18797" y="3133"/>
                    <a:pt x="18697" y="2507"/>
                  </a:cubicBezTo>
                  <a:lnTo>
                    <a:pt x="18697" y="2206"/>
                  </a:lnTo>
                  <a:lnTo>
                    <a:pt x="18697" y="1153"/>
                  </a:lnTo>
                  <a:lnTo>
                    <a:pt x="18697" y="752"/>
                  </a:lnTo>
                  <a:lnTo>
                    <a:pt x="18597" y="752"/>
                  </a:lnTo>
                  <a:cubicBezTo>
                    <a:pt x="18472" y="853"/>
                    <a:pt x="18271" y="853"/>
                    <a:pt x="18071" y="853"/>
                  </a:cubicBezTo>
                  <a:cubicBezTo>
                    <a:pt x="17544" y="853"/>
                    <a:pt x="16717" y="527"/>
                    <a:pt x="16492" y="326"/>
                  </a:cubicBezTo>
                  <a:lnTo>
                    <a:pt x="16492" y="226"/>
                  </a:lnTo>
                  <a:lnTo>
                    <a:pt x="16191" y="226"/>
                  </a:lnTo>
                  <a:cubicBezTo>
                    <a:pt x="15865" y="126"/>
                    <a:pt x="15464" y="126"/>
                    <a:pt x="15038"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6" name="Google Shape;49056;p46"/>
            <p:cNvSpPr/>
            <p:nvPr/>
          </p:nvSpPr>
          <p:spPr>
            <a:xfrm>
              <a:off x="6099277" y="3514443"/>
              <a:ext cx="581094" cy="407504"/>
            </a:xfrm>
            <a:custGeom>
              <a:avLst/>
              <a:gdLst/>
              <a:ahLst/>
              <a:cxnLst/>
              <a:rect l="l" t="t" r="r" b="b"/>
              <a:pathLst>
                <a:path w="31229" h="21900" extrusionOk="0">
                  <a:moveTo>
                    <a:pt x="12532" y="0"/>
                  </a:moveTo>
                  <a:cubicBezTo>
                    <a:pt x="12632" y="301"/>
                    <a:pt x="12758" y="627"/>
                    <a:pt x="12532" y="928"/>
                  </a:cubicBezTo>
                  <a:cubicBezTo>
                    <a:pt x="12432" y="1028"/>
                    <a:pt x="12332" y="1128"/>
                    <a:pt x="12231" y="1253"/>
                  </a:cubicBezTo>
                  <a:lnTo>
                    <a:pt x="12231" y="1354"/>
                  </a:lnTo>
                  <a:cubicBezTo>
                    <a:pt x="12131" y="1454"/>
                    <a:pt x="12006" y="1554"/>
                    <a:pt x="11905" y="1554"/>
                  </a:cubicBezTo>
                  <a:cubicBezTo>
                    <a:pt x="12006" y="1654"/>
                    <a:pt x="12006" y="1755"/>
                    <a:pt x="12006" y="1880"/>
                  </a:cubicBezTo>
                  <a:cubicBezTo>
                    <a:pt x="12006" y="1980"/>
                    <a:pt x="12006" y="1980"/>
                    <a:pt x="11905" y="2081"/>
                  </a:cubicBezTo>
                  <a:cubicBezTo>
                    <a:pt x="11905" y="2381"/>
                    <a:pt x="11705" y="2707"/>
                    <a:pt x="11379" y="2807"/>
                  </a:cubicBezTo>
                  <a:cubicBezTo>
                    <a:pt x="11078" y="3008"/>
                    <a:pt x="10978" y="3133"/>
                    <a:pt x="10753" y="3233"/>
                  </a:cubicBezTo>
                  <a:cubicBezTo>
                    <a:pt x="10652" y="3434"/>
                    <a:pt x="10552" y="3534"/>
                    <a:pt x="10352" y="3634"/>
                  </a:cubicBezTo>
                  <a:cubicBezTo>
                    <a:pt x="10132" y="3802"/>
                    <a:pt x="9913" y="3857"/>
                    <a:pt x="9697" y="3857"/>
                  </a:cubicBezTo>
                  <a:cubicBezTo>
                    <a:pt x="9493" y="3857"/>
                    <a:pt x="9293" y="3808"/>
                    <a:pt x="9098" y="3760"/>
                  </a:cubicBezTo>
                  <a:lnTo>
                    <a:pt x="9098" y="3634"/>
                  </a:lnTo>
                  <a:cubicBezTo>
                    <a:pt x="8986" y="3608"/>
                    <a:pt x="8874" y="3596"/>
                    <a:pt x="8766" y="3596"/>
                  </a:cubicBezTo>
                  <a:cubicBezTo>
                    <a:pt x="8464" y="3596"/>
                    <a:pt x="8194" y="3694"/>
                    <a:pt x="8046" y="3860"/>
                  </a:cubicBezTo>
                  <a:lnTo>
                    <a:pt x="7946" y="3860"/>
                  </a:lnTo>
                  <a:cubicBezTo>
                    <a:pt x="7845" y="3960"/>
                    <a:pt x="7745" y="4161"/>
                    <a:pt x="7620" y="4261"/>
                  </a:cubicBezTo>
                  <a:cubicBezTo>
                    <a:pt x="7620" y="4386"/>
                    <a:pt x="7519" y="4386"/>
                    <a:pt x="7519" y="4386"/>
                  </a:cubicBezTo>
                  <a:cubicBezTo>
                    <a:pt x="7519" y="4587"/>
                    <a:pt x="7419" y="4888"/>
                    <a:pt x="7219" y="5013"/>
                  </a:cubicBezTo>
                  <a:lnTo>
                    <a:pt x="6993" y="5013"/>
                  </a:lnTo>
                  <a:cubicBezTo>
                    <a:pt x="6692" y="5013"/>
                    <a:pt x="6592" y="4888"/>
                    <a:pt x="6492" y="4687"/>
                  </a:cubicBezTo>
                  <a:cubicBezTo>
                    <a:pt x="6367" y="4587"/>
                    <a:pt x="6367" y="4487"/>
                    <a:pt x="6266" y="4386"/>
                  </a:cubicBezTo>
                  <a:cubicBezTo>
                    <a:pt x="6266" y="4261"/>
                    <a:pt x="6266" y="4261"/>
                    <a:pt x="6166" y="4161"/>
                  </a:cubicBezTo>
                  <a:lnTo>
                    <a:pt x="6166" y="4061"/>
                  </a:lnTo>
                  <a:lnTo>
                    <a:pt x="5966" y="3860"/>
                  </a:lnTo>
                  <a:cubicBezTo>
                    <a:pt x="5865" y="3860"/>
                    <a:pt x="5865" y="3860"/>
                    <a:pt x="5740" y="3760"/>
                  </a:cubicBezTo>
                  <a:lnTo>
                    <a:pt x="5640" y="3760"/>
                  </a:lnTo>
                  <a:cubicBezTo>
                    <a:pt x="5439" y="3434"/>
                    <a:pt x="5540" y="3133"/>
                    <a:pt x="5540" y="2908"/>
                  </a:cubicBezTo>
                  <a:cubicBezTo>
                    <a:pt x="5640" y="2807"/>
                    <a:pt x="5640" y="2807"/>
                    <a:pt x="5640" y="2707"/>
                  </a:cubicBezTo>
                  <a:lnTo>
                    <a:pt x="5640" y="2507"/>
                  </a:lnTo>
                  <a:cubicBezTo>
                    <a:pt x="5540" y="2507"/>
                    <a:pt x="5540" y="2607"/>
                    <a:pt x="5439" y="2607"/>
                  </a:cubicBezTo>
                  <a:lnTo>
                    <a:pt x="5339" y="2607"/>
                  </a:lnTo>
                  <a:cubicBezTo>
                    <a:pt x="5239" y="2607"/>
                    <a:pt x="5239" y="2707"/>
                    <a:pt x="5239" y="2807"/>
                  </a:cubicBezTo>
                  <a:cubicBezTo>
                    <a:pt x="5113" y="2908"/>
                    <a:pt x="4913" y="3334"/>
                    <a:pt x="4913" y="3634"/>
                  </a:cubicBezTo>
                  <a:cubicBezTo>
                    <a:pt x="4913" y="3760"/>
                    <a:pt x="5013" y="3860"/>
                    <a:pt x="5113" y="3960"/>
                  </a:cubicBezTo>
                  <a:cubicBezTo>
                    <a:pt x="5113" y="4061"/>
                    <a:pt x="5239" y="4261"/>
                    <a:pt x="5239" y="4386"/>
                  </a:cubicBezTo>
                  <a:cubicBezTo>
                    <a:pt x="5339" y="4687"/>
                    <a:pt x="5339" y="4888"/>
                    <a:pt x="4913" y="5213"/>
                  </a:cubicBezTo>
                  <a:cubicBezTo>
                    <a:pt x="4813" y="5414"/>
                    <a:pt x="4612" y="5414"/>
                    <a:pt x="4387" y="5414"/>
                  </a:cubicBezTo>
                  <a:lnTo>
                    <a:pt x="4186" y="5414"/>
                  </a:lnTo>
                  <a:cubicBezTo>
                    <a:pt x="3986" y="5414"/>
                    <a:pt x="3860" y="5213"/>
                    <a:pt x="3660" y="4888"/>
                  </a:cubicBezTo>
                  <a:cubicBezTo>
                    <a:pt x="3560" y="4787"/>
                    <a:pt x="3560" y="4687"/>
                    <a:pt x="3359" y="4687"/>
                  </a:cubicBezTo>
                  <a:lnTo>
                    <a:pt x="3234" y="4687"/>
                  </a:lnTo>
                  <a:cubicBezTo>
                    <a:pt x="3133" y="4687"/>
                    <a:pt x="3133" y="4787"/>
                    <a:pt x="3033" y="4787"/>
                  </a:cubicBezTo>
                  <a:cubicBezTo>
                    <a:pt x="2933" y="4787"/>
                    <a:pt x="2933" y="4787"/>
                    <a:pt x="2833" y="4687"/>
                  </a:cubicBezTo>
                  <a:lnTo>
                    <a:pt x="2732" y="4687"/>
                  </a:lnTo>
                  <a:cubicBezTo>
                    <a:pt x="2407" y="4687"/>
                    <a:pt x="2306" y="4687"/>
                    <a:pt x="2206" y="4888"/>
                  </a:cubicBezTo>
                  <a:lnTo>
                    <a:pt x="2206" y="5013"/>
                  </a:lnTo>
                  <a:cubicBezTo>
                    <a:pt x="2106" y="5213"/>
                    <a:pt x="1981" y="5514"/>
                    <a:pt x="1680" y="5639"/>
                  </a:cubicBezTo>
                  <a:cubicBezTo>
                    <a:pt x="1580" y="5639"/>
                    <a:pt x="1580" y="5639"/>
                    <a:pt x="1479" y="5514"/>
                  </a:cubicBezTo>
                  <a:lnTo>
                    <a:pt x="1479" y="5639"/>
                  </a:lnTo>
                  <a:lnTo>
                    <a:pt x="1254" y="5639"/>
                  </a:lnTo>
                  <a:cubicBezTo>
                    <a:pt x="1354" y="5940"/>
                    <a:pt x="1254" y="6266"/>
                    <a:pt x="1154" y="6567"/>
                  </a:cubicBezTo>
                  <a:lnTo>
                    <a:pt x="1053" y="6667"/>
                  </a:lnTo>
                  <a:cubicBezTo>
                    <a:pt x="953" y="7093"/>
                    <a:pt x="953" y="7619"/>
                    <a:pt x="1053" y="8020"/>
                  </a:cubicBezTo>
                  <a:cubicBezTo>
                    <a:pt x="1053" y="8246"/>
                    <a:pt x="1154" y="8346"/>
                    <a:pt x="1254" y="8446"/>
                  </a:cubicBezTo>
                  <a:cubicBezTo>
                    <a:pt x="1354" y="8647"/>
                    <a:pt x="1479" y="8973"/>
                    <a:pt x="1580" y="9274"/>
                  </a:cubicBezTo>
                  <a:lnTo>
                    <a:pt x="1580" y="9700"/>
                  </a:lnTo>
                  <a:cubicBezTo>
                    <a:pt x="1580" y="9900"/>
                    <a:pt x="1580" y="10126"/>
                    <a:pt x="1780" y="10326"/>
                  </a:cubicBezTo>
                  <a:cubicBezTo>
                    <a:pt x="1981" y="10426"/>
                    <a:pt x="2106" y="10527"/>
                    <a:pt x="2206" y="10527"/>
                  </a:cubicBezTo>
                  <a:cubicBezTo>
                    <a:pt x="2206" y="10652"/>
                    <a:pt x="2206" y="10652"/>
                    <a:pt x="2306" y="10652"/>
                  </a:cubicBezTo>
                  <a:cubicBezTo>
                    <a:pt x="2507" y="10853"/>
                    <a:pt x="2833" y="10953"/>
                    <a:pt x="3033" y="11153"/>
                  </a:cubicBezTo>
                  <a:cubicBezTo>
                    <a:pt x="3359" y="11379"/>
                    <a:pt x="3560" y="11680"/>
                    <a:pt x="3560" y="12106"/>
                  </a:cubicBezTo>
                  <a:cubicBezTo>
                    <a:pt x="3560" y="12306"/>
                    <a:pt x="3459" y="12532"/>
                    <a:pt x="3359" y="12632"/>
                  </a:cubicBezTo>
                  <a:lnTo>
                    <a:pt x="3359" y="12732"/>
                  </a:lnTo>
                  <a:cubicBezTo>
                    <a:pt x="3359" y="12933"/>
                    <a:pt x="3234" y="13033"/>
                    <a:pt x="3234" y="13158"/>
                  </a:cubicBezTo>
                  <a:lnTo>
                    <a:pt x="3234" y="13459"/>
                  </a:lnTo>
                  <a:cubicBezTo>
                    <a:pt x="3133" y="13660"/>
                    <a:pt x="3133" y="13985"/>
                    <a:pt x="3033" y="14186"/>
                  </a:cubicBezTo>
                  <a:cubicBezTo>
                    <a:pt x="2732" y="14512"/>
                    <a:pt x="2407" y="14512"/>
                    <a:pt x="2206" y="14512"/>
                  </a:cubicBezTo>
                  <a:lnTo>
                    <a:pt x="2206" y="14612"/>
                  </a:lnTo>
                  <a:lnTo>
                    <a:pt x="2206" y="14812"/>
                  </a:lnTo>
                  <a:cubicBezTo>
                    <a:pt x="2206" y="14913"/>
                    <a:pt x="2106" y="15038"/>
                    <a:pt x="2106" y="15038"/>
                  </a:cubicBezTo>
                  <a:cubicBezTo>
                    <a:pt x="1981" y="15138"/>
                    <a:pt x="1981" y="15138"/>
                    <a:pt x="1981" y="15239"/>
                  </a:cubicBezTo>
                  <a:cubicBezTo>
                    <a:pt x="1880" y="15239"/>
                    <a:pt x="1880" y="15239"/>
                    <a:pt x="1880" y="15339"/>
                  </a:cubicBezTo>
                  <a:cubicBezTo>
                    <a:pt x="1780" y="15339"/>
                    <a:pt x="1780" y="15439"/>
                    <a:pt x="1680" y="15439"/>
                  </a:cubicBezTo>
                  <a:cubicBezTo>
                    <a:pt x="1680" y="15439"/>
                    <a:pt x="1680" y="15539"/>
                    <a:pt x="1580" y="15539"/>
                  </a:cubicBezTo>
                  <a:cubicBezTo>
                    <a:pt x="1580" y="15665"/>
                    <a:pt x="1580" y="15665"/>
                    <a:pt x="1479" y="15665"/>
                  </a:cubicBezTo>
                  <a:lnTo>
                    <a:pt x="1479" y="15965"/>
                  </a:lnTo>
                  <a:cubicBezTo>
                    <a:pt x="1580" y="16492"/>
                    <a:pt x="1479" y="16792"/>
                    <a:pt x="853" y="16918"/>
                  </a:cubicBezTo>
                  <a:cubicBezTo>
                    <a:pt x="527" y="17018"/>
                    <a:pt x="226" y="17118"/>
                    <a:pt x="1" y="17218"/>
                  </a:cubicBezTo>
                  <a:cubicBezTo>
                    <a:pt x="326" y="17319"/>
                    <a:pt x="627" y="17419"/>
                    <a:pt x="953" y="17419"/>
                  </a:cubicBezTo>
                  <a:cubicBezTo>
                    <a:pt x="1053" y="17419"/>
                    <a:pt x="1154" y="17544"/>
                    <a:pt x="1254" y="17544"/>
                  </a:cubicBezTo>
                  <a:cubicBezTo>
                    <a:pt x="1354" y="17544"/>
                    <a:pt x="1479" y="17645"/>
                    <a:pt x="1580" y="17645"/>
                  </a:cubicBezTo>
                  <a:cubicBezTo>
                    <a:pt x="1780" y="17645"/>
                    <a:pt x="1880" y="17745"/>
                    <a:pt x="1981" y="17745"/>
                  </a:cubicBezTo>
                  <a:lnTo>
                    <a:pt x="2407" y="17745"/>
                  </a:lnTo>
                  <a:cubicBezTo>
                    <a:pt x="2507" y="17745"/>
                    <a:pt x="3033" y="17845"/>
                    <a:pt x="3133" y="18046"/>
                  </a:cubicBezTo>
                  <a:cubicBezTo>
                    <a:pt x="3234" y="18171"/>
                    <a:pt x="3234" y="18171"/>
                    <a:pt x="3234" y="18271"/>
                  </a:cubicBezTo>
                  <a:cubicBezTo>
                    <a:pt x="3459" y="18371"/>
                    <a:pt x="3660" y="18572"/>
                    <a:pt x="3860" y="18672"/>
                  </a:cubicBezTo>
                  <a:cubicBezTo>
                    <a:pt x="3986" y="18672"/>
                    <a:pt x="3986" y="18797"/>
                    <a:pt x="4086" y="18797"/>
                  </a:cubicBezTo>
                  <a:cubicBezTo>
                    <a:pt x="4086" y="18797"/>
                    <a:pt x="4186" y="18898"/>
                    <a:pt x="4286" y="18998"/>
                  </a:cubicBezTo>
                  <a:cubicBezTo>
                    <a:pt x="4336" y="18948"/>
                    <a:pt x="4387" y="18923"/>
                    <a:pt x="4424" y="18923"/>
                  </a:cubicBezTo>
                  <a:cubicBezTo>
                    <a:pt x="4462" y="18923"/>
                    <a:pt x="4487" y="18948"/>
                    <a:pt x="4487" y="18998"/>
                  </a:cubicBezTo>
                  <a:cubicBezTo>
                    <a:pt x="4612" y="19098"/>
                    <a:pt x="4712" y="19299"/>
                    <a:pt x="4612" y="19424"/>
                  </a:cubicBezTo>
                  <a:cubicBezTo>
                    <a:pt x="5013" y="19725"/>
                    <a:pt x="5640" y="19725"/>
                    <a:pt x="6266" y="19725"/>
                  </a:cubicBezTo>
                  <a:lnTo>
                    <a:pt x="6893" y="19725"/>
                  </a:lnTo>
                  <a:cubicBezTo>
                    <a:pt x="6993" y="19725"/>
                    <a:pt x="7219" y="19825"/>
                    <a:pt x="7319" y="19825"/>
                  </a:cubicBezTo>
                  <a:cubicBezTo>
                    <a:pt x="8146" y="19825"/>
                    <a:pt x="9098" y="19925"/>
                    <a:pt x="9825" y="20351"/>
                  </a:cubicBezTo>
                  <a:cubicBezTo>
                    <a:pt x="10552" y="20878"/>
                    <a:pt x="11179" y="21304"/>
                    <a:pt x="12006" y="21404"/>
                  </a:cubicBezTo>
                  <a:cubicBezTo>
                    <a:pt x="12231" y="21504"/>
                    <a:pt x="12432" y="21604"/>
                    <a:pt x="12632" y="21604"/>
                  </a:cubicBezTo>
                  <a:cubicBezTo>
                    <a:pt x="12932" y="21746"/>
                    <a:pt x="13282" y="21899"/>
                    <a:pt x="13532" y="21899"/>
                  </a:cubicBezTo>
                  <a:cubicBezTo>
                    <a:pt x="13638" y="21899"/>
                    <a:pt x="13726" y="21872"/>
                    <a:pt x="13785" y="21805"/>
                  </a:cubicBezTo>
                  <a:cubicBezTo>
                    <a:pt x="14211" y="21604"/>
                    <a:pt x="14311" y="21604"/>
                    <a:pt x="14738" y="21604"/>
                  </a:cubicBezTo>
                  <a:cubicBezTo>
                    <a:pt x="14845" y="21631"/>
                    <a:pt x="14954" y="21644"/>
                    <a:pt x="15063" y="21644"/>
                  </a:cubicBezTo>
                  <a:cubicBezTo>
                    <a:pt x="15360" y="21644"/>
                    <a:pt x="15652" y="21551"/>
                    <a:pt x="15890" y="21404"/>
                  </a:cubicBezTo>
                  <a:lnTo>
                    <a:pt x="16091" y="21304"/>
                  </a:lnTo>
                  <a:cubicBezTo>
                    <a:pt x="16718" y="20978"/>
                    <a:pt x="17344" y="20552"/>
                    <a:pt x="18071" y="20351"/>
                  </a:cubicBezTo>
                  <a:cubicBezTo>
                    <a:pt x="18171" y="20351"/>
                    <a:pt x="18397" y="20251"/>
                    <a:pt x="18597" y="20151"/>
                  </a:cubicBezTo>
                  <a:cubicBezTo>
                    <a:pt x="18798" y="20051"/>
                    <a:pt x="19023" y="19925"/>
                    <a:pt x="19224" y="19825"/>
                  </a:cubicBezTo>
                  <a:cubicBezTo>
                    <a:pt x="19525" y="19725"/>
                    <a:pt x="19951" y="19624"/>
                    <a:pt x="20276" y="19524"/>
                  </a:cubicBezTo>
                  <a:cubicBezTo>
                    <a:pt x="20677" y="19424"/>
                    <a:pt x="20903" y="19424"/>
                    <a:pt x="21104" y="19098"/>
                  </a:cubicBezTo>
                  <a:cubicBezTo>
                    <a:pt x="21204" y="18898"/>
                    <a:pt x="21304" y="18797"/>
                    <a:pt x="21530" y="18672"/>
                  </a:cubicBezTo>
                  <a:cubicBezTo>
                    <a:pt x="21630" y="18572"/>
                    <a:pt x="21730" y="18572"/>
                    <a:pt x="21730" y="18472"/>
                  </a:cubicBezTo>
                  <a:cubicBezTo>
                    <a:pt x="21830" y="18472"/>
                    <a:pt x="21830" y="18371"/>
                    <a:pt x="21830" y="18371"/>
                  </a:cubicBezTo>
                  <a:cubicBezTo>
                    <a:pt x="22031" y="18171"/>
                    <a:pt x="22256" y="18171"/>
                    <a:pt x="22357" y="18171"/>
                  </a:cubicBezTo>
                  <a:cubicBezTo>
                    <a:pt x="22457" y="18046"/>
                    <a:pt x="22557" y="18046"/>
                    <a:pt x="22557" y="18046"/>
                  </a:cubicBezTo>
                  <a:cubicBezTo>
                    <a:pt x="22557" y="17845"/>
                    <a:pt x="22657" y="17745"/>
                    <a:pt x="22783" y="17645"/>
                  </a:cubicBezTo>
                  <a:cubicBezTo>
                    <a:pt x="22883" y="17645"/>
                    <a:pt x="22983" y="17745"/>
                    <a:pt x="23083" y="17745"/>
                  </a:cubicBezTo>
                  <a:lnTo>
                    <a:pt x="23610" y="17745"/>
                  </a:lnTo>
                  <a:cubicBezTo>
                    <a:pt x="23510" y="17645"/>
                    <a:pt x="23409" y="17645"/>
                    <a:pt x="23284" y="17544"/>
                  </a:cubicBezTo>
                  <a:cubicBezTo>
                    <a:pt x="23184" y="17419"/>
                    <a:pt x="23184" y="17319"/>
                    <a:pt x="23184" y="17218"/>
                  </a:cubicBezTo>
                  <a:cubicBezTo>
                    <a:pt x="23184" y="17018"/>
                    <a:pt x="23284" y="16918"/>
                    <a:pt x="23409" y="16792"/>
                  </a:cubicBezTo>
                  <a:cubicBezTo>
                    <a:pt x="23610" y="16692"/>
                    <a:pt x="23710" y="16692"/>
                    <a:pt x="23810" y="16692"/>
                  </a:cubicBezTo>
                  <a:lnTo>
                    <a:pt x="23911" y="16692"/>
                  </a:lnTo>
                  <a:cubicBezTo>
                    <a:pt x="23911" y="16592"/>
                    <a:pt x="24036" y="16592"/>
                    <a:pt x="24036" y="16492"/>
                  </a:cubicBezTo>
                  <a:cubicBezTo>
                    <a:pt x="24136" y="16391"/>
                    <a:pt x="24236" y="16166"/>
                    <a:pt x="24437" y="16066"/>
                  </a:cubicBezTo>
                  <a:cubicBezTo>
                    <a:pt x="24517" y="16041"/>
                    <a:pt x="24596" y="16028"/>
                    <a:pt x="24672" y="16028"/>
                  </a:cubicBezTo>
                  <a:cubicBezTo>
                    <a:pt x="24906" y="16028"/>
                    <a:pt x="25119" y="16146"/>
                    <a:pt x="25289" y="16391"/>
                  </a:cubicBezTo>
                  <a:lnTo>
                    <a:pt x="25289" y="16692"/>
                  </a:lnTo>
                  <a:lnTo>
                    <a:pt x="25389" y="16692"/>
                  </a:lnTo>
                  <a:cubicBezTo>
                    <a:pt x="25389" y="16692"/>
                    <a:pt x="25489" y="16792"/>
                    <a:pt x="25489" y="16918"/>
                  </a:cubicBezTo>
                  <a:lnTo>
                    <a:pt x="25489" y="16792"/>
                  </a:lnTo>
                  <a:cubicBezTo>
                    <a:pt x="25636" y="16646"/>
                    <a:pt x="25904" y="16553"/>
                    <a:pt x="26155" y="16553"/>
                  </a:cubicBezTo>
                  <a:cubicBezTo>
                    <a:pt x="26247" y="16553"/>
                    <a:pt x="26336" y="16565"/>
                    <a:pt x="26417" y="16592"/>
                  </a:cubicBezTo>
                  <a:cubicBezTo>
                    <a:pt x="26642" y="16592"/>
                    <a:pt x="26743" y="16792"/>
                    <a:pt x="26743" y="17018"/>
                  </a:cubicBezTo>
                  <a:cubicBezTo>
                    <a:pt x="26843" y="17419"/>
                    <a:pt x="26417" y="17645"/>
                    <a:pt x="26116" y="17745"/>
                  </a:cubicBezTo>
                  <a:lnTo>
                    <a:pt x="27469" y="17745"/>
                  </a:lnTo>
                  <a:cubicBezTo>
                    <a:pt x="27369" y="17745"/>
                    <a:pt x="27369" y="17645"/>
                    <a:pt x="27369" y="17544"/>
                  </a:cubicBezTo>
                  <a:cubicBezTo>
                    <a:pt x="27369" y="17419"/>
                    <a:pt x="27369" y="17419"/>
                    <a:pt x="27469" y="17319"/>
                  </a:cubicBezTo>
                  <a:lnTo>
                    <a:pt x="27469" y="17118"/>
                  </a:lnTo>
                  <a:cubicBezTo>
                    <a:pt x="27570" y="17018"/>
                    <a:pt x="27670" y="16918"/>
                    <a:pt x="27795" y="16918"/>
                  </a:cubicBezTo>
                  <a:cubicBezTo>
                    <a:pt x="28096" y="16918"/>
                    <a:pt x="28297" y="17118"/>
                    <a:pt x="28422" y="17218"/>
                  </a:cubicBezTo>
                  <a:cubicBezTo>
                    <a:pt x="28422" y="17319"/>
                    <a:pt x="28522" y="17319"/>
                    <a:pt x="28522" y="17319"/>
                  </a:cubicBezTo>
                  <a:cubicBezTo>
                    <a:pt x="28723" y="17544"/>
                    <a:pt x="28823" y="17544"/>
                    <a:pt x="28923" y="17645"/>
                  </a:cubicBezTo>
                  <a:cubicBezTo>
                    <a:pt x="29048" y="17645"/>
                    <a:pt x="29048" y="17645"/>
                    <a:pt x="29149" y="17544"/>
                  </a:cubicBezTo>
                  <a:lnTo>
                    <a:pt x="29349" y="17544"/>
                  </a:lnTo>
                  <a:cubicBezTo>
                    <a:pt x="29438" y="17518"/>
                    <a:pt x="29512" y="17507"/>
                    <a:pt x="29576" y="17507"/>
                  </a:cubicBezTo>
                  <a:cubicBezTo>
                    <a:pt x="29817" y="17507"/>
                    <a:pt x="29896" y="17665"/>
                    <a:pt x="29976" y="17745"/>
                  </a:cubicBezTo>
                  <a:lnTo>
                    <a:pt x="29976" y="17419"/>
                  </a:lnTo>
                  <a:cubicBezTo>
                    <a:pt x="29976" y="17218"/>
                    <a:pt x="29976" y="17018"/>
                    <a:pt x="29875" y="16792"/>
                  </a:cubicBezTo>
                  <a:lnTo>
                    <a:pt x="29875" y="16692"/>
                  </a:lnTo>
                  <a:lnTo>
                    <a:pt x="29875" y="16492"/>
                  </a:lnTo>
                  <a:cubicBezTo>
                    <a:pt x="29775" y="16391"/>
                    <a:pt x="29775" y="16166"/>
                    <a:pt x="29675" y="16066"/>
                  </a:cubicBezTo>
                  <a:cubicBezTo>
                    <a:pt x="29550" y="15965"/>
                    <a:pt x="29550" y="15865"/>
                    <a:pt x="29449" y="15765"/>
                  </a:cubicBezTo>
                  <a:cubicBezTo>
                    <a:pt x="29349" y="15439"/>
                    <a:pt x="29550" y="15239"/>
                    <a:pt x="29675" y="15038"/>
                  </a:cubicBezTo>
                  <a:lnTo>
                    <a:pt x="29775" y="14913"/>
                  </a:lnTo>
                  <a:cubicBezTo>
                    <a:pt x="29976" y="14612"/>
                    <a:pt x="29976" y="14411"/>
                    <a:pt x="29976" y="13985"/>
                  </a:cubicBezTo>
                  <a:lnTo>
                    <a:pt x="29976" y="13660"/>
                  </a:lnTo>
                  <a:lnTo>
                    <a:pt x="29976" y="13559"/>
                  </a:lnTo>
                  <a:cubicBezTo>
                    <a:pt x="29976" y="13559"/>
                    <a:pt x="29976" y="13459"/>
                    <a:pt x="30076" y="13459"/>
                  </a:cubicBezTo>
                  <a:lnTo>
                    <a:pt x="30076" y="13259"/>
                  </a:lnTo>
                  <a:cubicBezTo>
                    <a:pt x="30176" y="13158"/>
                    <a:pt x="30302" y="13033"/>
                    <a:pt x="30402" y="12933"/>
                  </a:cubicBezTo>
                  <a:cubicBezTo>
                    <a:pt x="30502" y="12933"/>
                    <a:pt x="30502" y="12832"/>
                    <a:pt x="30602" y="12832"/>
                  </a:cubicBezTo>
                  <a:lnTo>
                    <a:pt x="30703" y="12732"/>
                  </a:lnTo>
                  <a:cubicBezTo>
                    <a:pt x="30928" y="12632"/>
                    <a:pt x="30928" y="12532"/>
                    <a:pt x="30928" y="12206"/>
                  </a:cubicBezTo>
                  <a:lnTo>
                    <a:pt x="30928" y="12106"/>
                  </a:lnTo>
                  <a:cubicBezTo>
                    <a:pt x="30928" y="11905"/>
                    <a:pt x="30928" y="11680"/>
                    <a:pt x="31129" y="11579"/>
                  </a:cubicBezTo>
                  <a:lnTo>
                    <a:pt x="31129" y="11479"/>
                  </a:lnTo>
                  <a:cubicBezTo>
                    <a:pt x="31229" y="11279"/>
                    <a:pt x="31229" y="11053"/>
                    <a:pt x="31129" y="10953"/>
                  </a:cubicBezTo>
                  <a:lnTo>
                    <a:pt x="30502" y="10953"/>
                  </a:lnTo>
                  <a:cubicBezTo>
                    <a:pt x="30402" y="10953"/>
                    <a:pt x="30302" y="10853"/>
                    <a:pt x="30302" y="10853"/>
                  </a:cubicBezTo>
                  <a:lnTo>
                    <a:pt x="29675" y="10853"/>
                  </a:lnTo>
                  <a:cubicBezTo>
                    <a:pt x="28297" y="10752"/>
                    <a:pt x="26843" y="10752"/>
                    <a:pt x="25289" y="10527"/>
                  </a:cubicBezTo>
                  <a:lnTo>
                    <a:pt x="24036" y="10527"/>
                  </a:lnTo>
                  <a:cubicBezTo>
                    <a:pt x="23810" y="10426"/>
                    <a:pt x="23710" y="10426"/>
                    <a:pt x="23710" y="10226"/>
                  </a:cubicBezTo>
                  <a:cubicBezTo>
                    <a:pt x="23610" y="10226"/>
                    <a:pt x="23610" y="10126"/>
                    <a:pt x="23610" y="10025"/>
                  </a:cubicBezTo>
                  <a:lnTo>
                    <a:pt x="23610" y="9800"/>
                  </a:lnTo>
                  <a:cubicBezTo>
                    <a:pt x="23510" y="9700"/>
                    <a:pt x="23510" y="9599"/>
                    <a:pt x="23409" y="9599"/>
                  </a:cubicBezTo>
                  <a:lnTo>
                    <a:pt x="23284" y="9599"/>
                  </a:lnTo>
                  <a:cubicBezTo>
                    <a:pt x="23284" y="9599"/>
                    <a:pt x="23184" y="9599"/>
                    <a:pt x="23083" y="9499"/>
                  </a:cubicBezTo>
                  <a:cubicBezTo>
                    <a:pt x="22883" y="9399"/>
                    <a:pt x="22783" y="9274"/>
                    <a:pt x="22783" y="9173"/>
                  </a:cubicBezTo>
                  <a:lnTo>
                    <a:pt x="22657" y="9073"/>
                  </a:lnTo>
                  <a:cubicBezTo>
                    <a:pt x="22657" y="8973"/>
                    <a:pt x="22557" y="8873"/>
                    <a:pt x="22457" y="8772"/>
                  </a:cubicBezTo>
                  <a:lnTo>
                    <a:pt x="22457" y="8647"/>
                  </a:lnTo>
                  <a:lnTo>
                    <a:pt x="22357" y="8547"/>
                  </a:lnTo>
                  <a:cubicBezTo>
                    <a:pt x="22156" y="8346"/>
                    <a:pt x="22031" y="8146"/>
                    <a:pt x="21931" y="7920"/>
                  </a:cubicBezTo>
                  <a:cubicBezTo>
                    <a:pt x="21830" y="7820"/>
                    <a:pt x="21830" y="7720"/>
                    <a:pt x="21830" y="7519"/>
                  </a:cubicBezTo>
                  <a:cubicBezTo>
                    <a:pt x="21830" y="7294"/>
                    <a:pt x="21931" y="7193"/>
                    <a:pt x="22031" y="7093"/>
                  </a:cubicBezTo>
                  <a:cubicBezTo>
                    <a:pt x="22031" y="6993"/>
                    <a:pt x="22156" y="6993"/>
                    <a:pt x="22156" y="6893"/>
                  </a:cubicBezTo>
                  <a:lnTo>
                    <a:pt x="22031" y="6893"/>
                  </a:lnTo>
                  <a:cubicBezTo>
                    <a:pt x="21997" y="6926"/>
                    <a:pt x="21975" y="6937"/>
                    <a:pt x="21957" y="6937"/>
                  </a:cubicBezTo>
                  <a:cubicBezTo>
                    <a:pt x="21919" y="6937"/>
                    <a:pt x="21897" y="6893"/>
                    <a:pt x="21830" y="6893"/>
                  </a:cubicBezTo>
                  <a:cubicBezTo>
                    <a:pt x="21830" y="6993"/>
                    <a:pt x="21730" y="6993"/>
                    <a:pt x="21730" y="7093"/>
                  </a:cubicBezTo>
                  <a:cubicBezTo>
                    <a:pt x="21730" y="7093"/>
                    <a:pt x="21630" y="7093"/>
                    <a:pt x="21530" y="7193"/>
                  </a:cubicBezTo>
                  <a:lnTo>
                    <a:pt x="21404" y="7294"/>
                  </a:lnTo>
                  <a:cubicBezTo>
                    <a:pt x="21304" y="7294"/>
                    <a:pt x="21304" y="7394"/>
                    <a:pt x="21304" y="7394"/>
                  </a:cubicBezTo>
                  <a:cubicBezTo>
                    <a:pt x="21204" y="7394"/>
                    <a:pt x="21104" y="7519"/>
                    <a:pt x="21003" y="7519"/>
                  </a:cubicBezTo>
                  <a:cubicBezTo>
                    <a:pt x="20778" y="7519"/>
                    <a:pt x="20677" y="7519"/>
                    <a:pt x="20577" y="7619"/>
                  </a:cubicBezTo>
                  <a:cubicBezTo>
                    <a:pt x="20477" y="7720"/>
                    <a:pt x="20377" y="7820"/>
                    <a:pt x="20151" y="7920"/>
                  </a:cubicBezTo>
                  <a:cubicBezTo>
                    <a:pt x="20151" y="7920"/>
                    <a:pt x="20151" y="8020"/>
                    <a:pt x="20051" y="8020"/>
                  </a:cubicBezTo>
                  <a:lnTo>
                    <a:pt x="19750" y="8346"/>
                  </a:lnTo>
                  <a:lnTo>
                    <a:pt x="19023" y="8346"/>
                  </a:lnTo>
                  <a:cubicBezTo>
                    <a:pt x="18898" y="8346"/>
                    <a:pt x="18798" y="8346"/>
                    <a:pt x="18798" y="8446"/>
                  </a:cubicBezTo>
                  <a:cubicBezTo>
                    <a:pt x="18697" y="8446"/>
                    <a:pt x="18697" y="8346"/>
                    <a:pt x="18597" y="8346"/>
                  </a:cubicBezTo>
                  <a:lnTo>
                    <a:pt x="18397" y="8346"/>
                  </a:lnTo>
                  <a:lnTo>
                    <a:pt x="18271" y="8246"/>
                  </a:lnTo>
                  <a:cubicBezTo>
                    <a:pt x="18271" y="8246"/>
                    <a:pt x="18171" y="8246"/>
                    <a:pt x="18171" y="8146"/>
                  </a:cubicBezTo>
                  <a:cubicBezTo>
                    <a:pt x="17971" y="7920"/>
                    <a:pt x="17870" y="7720"/>
                    <a:pt x="17770" y="7394"/>
                  </a:cubicBezTo>
                  <a:lnTo>
                    <a:pt x="17645" y="7294"/>
                  </a:lnTo>
                  <a:lnTo>
                    <a:pt x="17645" y="7193"/>
                  </a:lnTo>
                  <a:cubicBezTo>
                    <a:pt x="17545" y="7193"/>
                    <a:pt x="17545" y="7093"/>
                    <a:pt x="17545" y="6993"/>
                  </a:cubicBezTo>
                  <a:cubicBezTo>
                    <a:pt x="17444" y="6767"/>
                    <a:pt x="17244" y="6467"/>
                    <a:pt x="17344" y="6141"/>
                  </a:cubicBezTo>
                  <a:cubicBezTo>
                    <a:pt x="17344" y="5940"/>
                    <a:pt x="17444" y="5740"/>
                    <a:pt x="17545" y="5639"/>
                  </a:cubicBezTo>
                  <a:lnTo>
                    <a:pt x="17545" y="5514"/>
                  </a:lnTo>
                  <a:lnTo>
                    <a:pt x="17645" y="5514"/>
                  </a:lnTo>
                  <a:cubicBezTo>
                    <a:pt x="17770" y="5314"/>
                    <a:pt x="17870" y="5213"/>
                    <a:pt x="17870" y="5113"/>
                  </a:cubicBezTo>
                  <a:cubicBezTo>
                    <a:pt x="17971" y="5013"/>
                    <a:pt x="17971" y="5013"/>
                    <a:pt x="17971" y="4888"/>
                  </a:cubicBezTo>
                  <a:cubicBezTo>
                    <a:pt x="17971" y="4787"/>
                    <a:pt x="18071" y="4787"/>
                    <a:pt x="18071" y="4687"/>
                  </a:cubicBezTo>
                  <a:lnTo>
                    <a:pt x="18071" y="4487"/>
                  </a:lnTo>
                  <a:cubicBezTo>
                    <a:pt x="17971" y="4061"/>
                    <a:pt x="17870" y="3960"/>
                    <a:pt x="17444" y="3860"/>
                  </a:cubicBezTo>
                  <a:lnTo>
                    <a:pt x="17244" y="3760"/>
                  </a:lnTo>
                  <a:cubicBezTo>
                    <a:pt x="17144" y="3760"/>
                    <a:pt x="17144" y="3760"/>
                    <a:pt x="17018" y="3634"/>
                  </a:cubicBezTo>
                  <a:cubicBezTo>
                    <a:pt x="16918" y="3634"/>
                    <a:pt x="16918" y="3634"/>
                    <a:pt x="16818" y="3534"/>
                  </a:cubicBezTo>
                  <a:cubicBezTo>
                    <a:pt x="16718" y="3534"/>
                    <a:pt x="16718" y="3534"/>
                    <a:pt x="16617" y="3434"/>
                  </a:cubicBezTo>
                  <a:lnTo>
                    <a:pt x="16517" y="3434"/>
                  </a:lnTo>
                  <a:cubicBezTo>
                    <a:pt x="16392" y="3434"/>
                    <a:pt x="16291" y="3434"/>
                    <a:pt x="16191" y="3534"/>
                  </a:cubicBezTo>
                  <a:cubicBezTo>
                    <a:pt x="16124" y="3534"/>
                    <a:pt x="16058" y="3579"/>
                    <a:pt x="15954" y="3579"/>
                  </a:cubicBezTo>
                  <a:cubicBezTo>
                    <a:pt x="15902" y="3579"/>
                    <a:pt x="15840" y="3568"/>
                    <a:pt x="15765" y="3534"/>
                  </a:cubicBezTo>
                  <a:lnTo>
                    <a:pt x="15665" y="3534"/>
                  </a:lnTo>
                  <a:lnTo>
                    <a:pt x="15665" y="3434"/>
                  </a:lnTo>
                  <a:cubicBezTo>
                    <a:pt x="15565" y="3334"/>
                    <a:pt x="15665" y="3334"/>
                    <a:pt x="15665" y="3334"/>
                  </a:cubicBezTo>
                  <a:cubicBezTo>
                    <a:pt x="15565" y="3334"/>
                    <a:pt x="15565" y="3233"/>
                    <a:pt x="15565" y="3233"/>
                  </a:cubicBezTo>
                  <a:lnTo>
                    <a:pt x="15364" y="3233"/>
                  </a:lnTo>
                  <a:lnTo>
                    <a:pt x="15264" y="3133"/>
                  </a:lnTo>
                  <a:lnTo>
                    <a:pt x="15139" y="3133"/>
                  </a:lnTo>
                  <a:cubicBezTo>
                    <a:pt x="15038" y="3008"/>
                    <a:pt x="15038" y="2807"/>
                    <a:pt x="14938" y="2707"/>
                  </a:cubicBezTo>
                  <a:cubicBezTo>
                    <a:pt x="14938" y="2607"/>
                    <a:pt x="14938" y="2507"/>
                    <a:pt x="14838" y="2507"/>
                  </a:cubicBezTo>
                  <a:lnTo>
                    <a:pt x="14838" y="2381"/>
                  </a:lnTo>
                  <a:cubicBezTo>
                    <a:pt x="14738" y="2381"/>
                    <a:pt x="14738" y="2281"/>
                    <a:pt x="14738" y="2281"/>
                  </a:cubicBezTo>
                  <a:cubicBezTo>
                    <a:pt x="14637" y="2281"/>
                    <a:pt x="14637" y="2181"/>
                    <a:pt x="14637" y="2181"/>
                  </a:cubicBezTo>
                  <a:cubicBezTo>
                    <a:pt x="14512" y="2081"/>
                    <a:pt x="14412" y="2081"/>
                    <a:pt x="14311" y="1980"/>
                  </a:cubicBezTo>
                  <a:lnTo>
                    <a:pt x="14311" y="1880"/>
                  </a:lnTo>
                  <a:lnTo>
                    <a:pt x="14211" y="1755"/>
                  </a:lnTo>
                  <a:cubicBezTo>
                    <a:pt x="14111" y="1554"/>
                    <a:pt x="14111" y="1354"/>
                    <a:pt x="14011" y="1253"/>
                  </a:cubicBezTo>
                  <a:cubicBezTo>
                    <a:pt x="14011" y="928"/>
                    <a:pt x="13885" y="727"/>
                    <a:pt x="13685" y="627"/>
                  </a:cubicBezTo>
                  <a:cubicBezTo>
                    <a:pt x="13685" y="502"/>
                    <a:pt x="13585" y="502"/>
                    <a:pt x="13585" y="502"/>
                  </a:cubicBezTo>
                  <a:cubicBezTo>
                    <a:pt x="13585" y="502"/>
                    <a:pt x="13484" y="502"/>
                    <a:pt x="13384" y="401"/>
                  </a:cubicBezTo>
                  <a:cubicBezTo>
                    <a:pt x="13384" y="401"/>
                    <a:pt x="13259" y="401"/>
                    <a:pt x="13159" y="301"/>
                  </a:cubicBezTo>
                  <a:cubicBezTo>
                    <a:pt x="12958" y="201"/>
                    <a:pt x="12758" y="101"/>
                    <a:pt x="12532"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7" name="Google Shape;49057;p46"/>
            <p:cNvSpPr/>
            <p:nvPr/>
          </p:nvSpPr>
          <p:spPr>
            <a:xfrm>
              <a:off x="6075962" y="3370328"/>
              <a:ext cx="128261" cy="76049"/>
            </a:xfrm>
            <a:custGeom>
              <a:avLst/>
              <a:gdLst/>
              <a:ahLst/>
              <a:cxnLst/>
              <a:rect l="l" t="t" r="r" b="b"/>
              <a:pathLst>
                <a:path w="6893" h="4087" extrusionOk="0">
                  <a:moveTo>
                    <a:pt x="2732" y="1"/>
                  </a:moveTo>
                  <a:cubicBezTo>
                    <a:pt x="2607" y="1"/>
                    <a:pt x="2607" y="101"/>
                    <a:pt x="2607" y="101"/>
                  </a:cubicBezTo>
                  <a:lnTo>
                    <a:pt x="2607" y="226"/>
                  </a:lnTo>
                  <a:cubicBezTo>
                    <a:pt x="2507" y="427"/>
                    <a:pt x="2507" y="728"/>
                    <a:pt x="2306" y="853"/>
                  </a:cubicBezTo>
                  <a:cubicBezTo>
                    <a:pt x="2106" y="853"/>
                    <a:pt x="1880" y="853"/>
                    <a:pt x="1680" y="728"/>
                  </a:cubicBezTo>
                  <a:cubicBezTo>
                    <a:pt x="1579" y="728"/>
                    <a:pt x="1579" y="627"/>
                    <a:pt x="1479" y="627"/>
                  </a:cubicBezTo>
                  <a:cubicBezTo>
                    <a:pt x="1354" y="627"/>
                    <a:pt x="1254" y="627"/>
                    <a:pt x="1254" y="527"/>
                  </a:cubicBezTo>
                  <a:lnTo>
                    <a:pt x="1053" y="527"/>
                  </a:lnTo>
                  <a:lnTo>
                    <a:pt x="1053" y="627"/>
                  </a:lnTo>
                  <a:lnTo>
                    <a:pt x="953" y="627"/>
                  </a:lnTo>
                  <a:cubicBezTo>
                    <a:pt x="853" y="728"/>
                    <a:pt x="727" y="728"/>
                    <a:pt x="727" y="728"/>
                  </a:cubicBezTo>
                  <a:cubicBezTo>
                    <a:pt x="627" y="728"/>
                    <a:pt x="627" y="853"/>
                    <a:pt x="627" y="853"/>
                  </a:cubicBezTo>
                  <a:lnTo>
                    <a:pt x="326" y="853"/>
                  </a:lnTo>
                  <a:cubicBezTo>
                    <a:pt x="226" y="853"/>
                    <a:pt x="101" y="853"/>
                    <a:pt x="0" y="953"/>
                  </a:cubicBezTo>
                  <a:cubicBezTo>
                    <a:pt x="101" y="1054"/>
                    <a:pt x="226" y="1154"/>
                    <a:pt x="326" y="1354"/>
                  </a:cubicBezTo>
                  <a:lnTo>
                    <a:pt x="427" y="1354"/>
                  </a:lnTo>
                  <a:lnTo>
                    <a:pt x="427" y="1480"/>
                  </a:lnTo>
                  <a:lnTo>
                    <a:pt x="627" y="1480"/>
                  </a:lnTo>
                  <a:cubicBezTo>
                    <a:pt x="853" y="1480"/>
                    <a:pt x="1153" y="1580"/>
                    <a:pt x="1354" y="1680"/>
                  </a:cubicBezTo>
                  <a:cubicBezTo>
                    <a:pt x="1479" y="1881"/>
                    <a:pt x="1479" y="1981"/>
                    <a:pt x="1479" y="1981"/>
                  </a:cubicBezTo>
                  <a:cubicBezTo>
                    <a:pt x="1479" y="2106"/>
                    <a:pt x="1479" y="2106"/>
                    <a:pt x="1579" y="2106"/>
                  </a:cubicBezTo>
                  <a:cubicBezTo>
                    <a:pt x="1579" y="2206"/>
                    <a:pt x="1579" y="2206"/>
                    <a:pt x="1680" y="2307"/>
                  </a:cubicBezTo>
                  <a:lnTo>
                    <a:pt x="1780" y="2407"/>
                  </a:lnTo>
                  <a:cubicBezTo>
                    <a:pt x="1980" y="2607"/>
                    <a:pt x="2106" y="2733"/>
                    <a:pt x="2106" y="2933"/>
                  </a:cubicBezTo>
                  <a:cubicBezTo>
                    <a:pt x="2206" y="2933"/>
                    <a:pt x="2206" y="3034"/>
                    <a:pt x="2206" y="3034"/>
                  </a:cubicBezTo>
                  <a:lnTo>
                    <a:pt x="2306" y="3134"/>
                  </a:lnTo>
                  <a:cubicBezTo>
                    <a:pt x="2306" y="3234"/>
                    <a:pt x="2407" y="3234"/>
                    <a:pt x="2507" y="3359"/>
                  </a:cubicBezTo>
                  <a:cubicBezTo>
                    <a:pt x="2507" y="3359"/>
                    <a:pt x="2507" y="3460"/>
                    <a:pt x="2607" y="3460"/>
                  </a:cubicBezTo>
                  <a:cubicBezTo>
                    <a:pt x="2732" y="3560"/>
                    <a:pt x="2833" y="3560"/>
                    <a:pt x="2933" y="3660"/>
                  </a:cubicBezTo>
                  <a:lnTo>
                    <a:pt x="2933" y="3760"/>
                  </a:lnTo>
                  <a:cubicBezTo>
                    <a:pt x="3033" y="3760"/>
                    <a:pt x="3033" y="3760"/>
                    <a:pt x="3033" y="3861"/>
                  </a:cubicBezTo>
                  <a:cubicBezTo>
                    <a:pt x="3033" y="3861"/>
                    <a:pt x="3133" y="3861"/>
                    <a:pt x="3133" y="3986"/>
                  </a:cubicBezTo>
                  <a:cubicBezTo>
                    <a:pt x="3133" y="3986"/>
                    <a:pt x="3133" y="4086"/>
                    <a:pt x="3234" y="4086"/>
                  </a:cubicBezTo>
                  <a:lnTo>
                    <a:pt x="3359" y="4086"/>
                  </a:lnTo>
                  <a:lnTo>
                    <a:pt x="3459" y="3986"/>
                  </a:lnTo>
                  <a:lnTo>
                    <a:pt x="3559" y="3986"/>
                  </a:lnTo>
                  <a:cubicBezTo>
                    <a:pt x="3559" y="3986"/>
                    <a:pt x="3660" y="3986"/>
                    <a:pt x="3660" y="3861"/>
                  </a:cubicBezTo>
                  <a:cubicBezTo>
                    <a:pt x="3760" y="3861"/>
                    <a:pt x="3760" y="3760"/>
                    <a:pt x="3860" y="3760"/>
                  </a:cubicBezTo>
                  <a:cubicBezTo>
                    <a:pt x="3985" y="3660"/>
                    <a:pt x="4086" y="3460"/>
                    <a:pt x="4186" y="3460"/>
                  </a:cubicBezTo>
                  <a:lnTo>
                    <a:pt x="4286" y="3359"/>
                  </a:lnTo>
                  <a:lnTo>
                    <a:pt x="4386" y="3359"/>
                  </a:lnTo>
                  <a:lnTo>
                    <a:pt x="4487" y="3234"/>
                  </a:lnTo>
                  <a:lnTo>
                    <a:pt x="4712" y="3234"/>
                  </a:lnTo>
                  <a:lnTo>
                    <a:pt x="4712" y="3359"/>
                  </a:lnTo>
                  <a:lnTo>
                    <a:pt x="4913" y="3359"/>
                  </a:lnTo>
                  <a:cubicBezTo>
                    <a:pt x="5013" y="3460"/>
                    <a:pt x="5013" y="3560"/>
                    <a:pt x="5113" y="3560"/>
                  </a:cubicBezTo>
                  <a:lnTo>
                    <a:pt x="5113" y="3660"/>
                  </a:lnTo>
                  <a:cubicBezTo>
                    <a:pt x="5113" y="3660"/>
                    <a:pt x="5113" y="3560"/>
                    <a:pt x="5239" y="3560"/>
                  </a:cubicBezTo>
                  <a:lnTo>
                    <a:pt x="5239" y="3460"/>
                  </a:lnTo>
                  <a:lnTo>
                    <a:pt x="5239" y="3359"/>
                  </a:lnTo>
                  <a:cubicBezTo>
                    <a:pt x="5239" y="3234"/>
                    <a:pt x="5239" y="3134"/>
                    <a:pt x="5339" y="2933"/>
                  </a:cubicBezTo>
                  <a:cubicBezTo>
                    <a:pt x="5475" y="2644"/>
                    <a:pt x="5716" y="2597"/>
                    <a:pt x="5950" y="2597"/>
                  </a:cubicBezTo>
                  <a:cubicBezTo>
                    <a:pt x="6061" y="2597"/>
                    <a:pt x="6170" y="2607"/>
                    <a:pt x="6266" y="2607"/>
                  </a:cubicBezTo>
                  <a:cubicBezTo>
                    <a:pt x="6405" y="2661"/>
                    <a:pt x="6503" y="2692"/>
                    <a:pt x="6578" y="2692"/>
                  </a:cubicBezTo>
                  <a:cubicBezTo>
                    <a:pt x="6678" y="2692"/>
                    <a:pt x="6735" y="2636"/>
                    <a:pt x="6793" y="2507"/>
                  </a:cubicBezTo>
                  <a:lnTo>
                    <a:pt x="6893" y="2507"/>
                  </a:lnTo>
                  <a:cubicBezTo>
                    <a:pt x="6793" y="2407"/>
                    <a:pt x="6793" y="2407"/>
                    <a:pt x="6692" y="2407"/>
                  </a:cubicBezTo>
                  <a:lnTo>
                    <a:pt x="6492" y="2407"/>
                  </a:lnTo>
                  <a:cubicBezTo>
                    <a:pt x="6366" y="2307"/>
                    <a:pt x="6166" y="2206"/>
                    <a:pt x="6166" y="1981"/>
                  </a:cubicBezTo>
                  <a:cubicBezTo>
                    <a:pt x="6066" y="1881"/>
                    <a:pt x="5965" y="1881"/>
                    <a:pt x="5965" y="1780"/>
                  </a:cubicBezTo>
                  <a:lnTo>
                    <a:pt x="5865" y="1881"/>
                  </a:lnTo>
                  <a:cubicBezTo>
                    <a:pt x="5782" y="1881"/>
                    <a:pt x="5709" y="1925"/>
                    <a:pt x="5611" y="1925"/>
                  </a:cubicBezTo>
                  <a:cubicBezTo>
                    <a:pt x="5562" y="1925"/>
                    <a:pt x="5506" y="1914"/>
                    <a:pt x="5439" y="1881"/>
                  </a:cubicBezTo>
                  <a:cubicBezTo>
                    <a:pt x="5439" y="1881"/>
                    <a:pt x="5339" y="1881"/>
                    <a:pt x="5339" y="1780"/>
                  </a:cubicBezTo>
                  <a:cubicBezTo>
                    <a:pt x="5339" y="1780"/>
                    <a:pt x="5239" y="1680"/>
                    <a:pt x="5113" y="1580"/>
                  </a:cubicBezTo>
                  <a:cubicBezTo>
                    <a:pt x="5113" y="1580"/>
                    <a:pt x="5113" y="1480"/>
                    <a:pt x="5013" y="1480"/>
                  </a:cubicBezTo>
                  <a:lnTo>
                    <a:pt x="5013" y="1354"/>
                  </a:lnTo>
                  <a:cubicBezTo>
                    <a:pt x="5013" y="1254"/>
                    <a:pt x="5013" y="1154"/>
                    <a:pt x="5113" y="1054"/>
                  </a:cubicBezTo>
                  <a:lnTo>
                    <a:pt x="5239" y="953"/>
                  </a:lnTo>
                  <a:lnTo>
                    <a:pt x="5113" y="953"/>
                  </a:lnTo>
                  <a:lnTo>
                    <a:pt x="5013" y="853"/>
                  </a:lnTo>
                  <a:lnTo>
                    <a:pt x="4913" y="853"/>
                  </a:lnTo>
                  <a:cubicBezTo>
                    <a:pt x="4831" y="751"/>
                    <a:pt x="4684" y="600"/>
                    <a:pt x="4565" y="600"/>
                  </a:cubicBezTo>
                  <a:cubicBezTo>
                    <a:pt x="4537" y="600"/>
                    <a:pt x="4510" y="609"/>
                    <a:pt x="4487" y="627"/>
                  </a:cubicBezTo>
                  <a:lnTo>
                    <a:pt x="4286" y="627"/>
                  </a:lnTo>
                  <a:cubicBezTo>
                    <a:pt x="4186" y="527"/>
                    <a:pt x="4186" y="527"/>
                    <a:pt x="4186" y="427"/>
                  </a:cubicBezTo>
                  <a:lnTo>
                    <a:pt x="4186" y="101"/>
                  </a:lnTo>
                  <a:lnTo>
                    <a:pt x="3985" y="101"/>
                  </a:lnTo>
                  <a:cubicBezTo>
                    <a:pt x="3985" y="226"/>
                    <a:pt x="3860" y="226"/>
                    <a:pt x="3760" y="226"/>
                  </a:cubicBezTo>
                  <a:lnTo>
                    <a:pt x="3559" y="226"/>
                  </a:lnTo>
                  <a:cubicBezTo>
                    <a:pt x="3498" y="288"/>
                    <a:pt x="3425" y="312"/>
                    <a:pt x="3348" y="312"/>
                  </a:cubicBezTo>
                  <a:cubicBezTo>
                    <a:pt x="3172" y="312"/>
                    <a:pt x="2972" y="188"/>
                    <a:pt x="2833" y="101"/>
                  </a:cubicBezTo>
                  <a:cubicBezTo>
                    <a:pt x="2833" y="1"/>
                    <a:pt x="2732" y="1"/>
                    <a:pt x="2732"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8" name="Google Shape;49058;p46"/>
            <p:cNvSpPr/>
            <p:nvPr/>
          </p:nvSpPr>
          <p:spPr>
            <a:xfrm>
              <a:off x="6080167" y="2987460"/>
              <a:ext cx="631464" cy="722864"/>
            </a:xfrm>
            <a:custGeom>
              <a:avLst/>
              <a:gdLst/>
              <a:ahLst/>
              <a:cxnLst/>
              <a:rect l="l" t="t" r="r" b="b"/>
              <a:pathLst>
                <a:path w="33936" h="38848" extrusionOk="0">
                  <a:moveTo>
                    <a:pt x="2181" y="0"/>
                  </a:moveTo>
                  <a:lnTo>
                    <a:pt x="2181" y="126"/>
                  </a:lnTo>
                  <a:cubicBezTo>
                    <a:pt x="2181" y="226"/>
                    <a:pt x="2181" y="326"/>
                    <a:pt x="2080" y="426"/>
                  </a:cubicBezTo>
                  <a:cubicBezTo>
                    <a:pt x="1980" y="426"/>
                    <a:pt x="1980" y="527"/>
                    <a:pt x="1980" y="527"/>
                  </a:cubicBezTo>
                  <a:lnTo>
                    <a:pt x="1654" y="527"/>
                  </a:lnTo>
                  <a:cubicBezTo>
                    <a:pt x="1554" y="527"/>
                    <a:pt x="1554" y="426"/>
                    <a:pt x="1554" y="426"/>
                  </a:cubicBezTo>
                  <a:lnTo>
                    <a:pt x="1454" y="426"/>
                  </a:lnTo>
                  <a:cubicBezTo>
                    <a:pt x="1387" y="426"/>
                    <a:pt x="1320" y="471"/>
                    <a:pt x="1283" y="471"/>
                  </a:cubicBezTo>
                  <a:cubicBezTo>
                    <a:pt x="1264" y="471"/>
                    <a:pt x="1253" y="460"/>
                    <a:pt x="1253" y="426"/>
                  </a:cubicBezTo>
                  <a:cubicBezTo>
                    <a:pt x="1028" y="426"/>
                    <a:pt x="1028" y="426"/>
                    <a:pt x="927" y="326"/>
                  </a:cubicBezTo>
                  <a:lnTo>
                    <a:pt x="401" y="326"/>
                  </a:lnTo>
                  <a:lnTo>
                    <a:pt x="501" y="426"/>
                  </a:lnTo>
                  <a:lnTo>
                    <a:pt x="627" y="426"/>
                  </a:lnTo>
                  <a:lnTo>
                    <a:pt x="827" y="627"/>
                  </a:lnTo>
                  <a:cubicBezTo>
                    <a:pt x="927" y="627"/>
                    <a:pt x="1128" y="752"/>
                    <a:pt x="1253" y="853"/>
                  </a:cubicBezTo>
                  <a:cubicBezTo>
                    <a:pt x="1454" y="953"/>
                    <a:pt x="1654" y="1153"/>
                    <a:pt x="1754" y="1379"/>
                  </a:cubicBezTo>
                  <a:cubicBezTo>
                    <a:pt x="1980" y="1880"/>
                    <a:pt x="1554" y="2507"/>
                    <a:pt x="1253" y="2933"/>
                  </a:cubicBezTo>
                  <a:cubicBezTo>
                    <a:pt x="1253" y="2933"/>
                    <a:pt x="1253" y="3033"/>
                    <a:pt x="1128" y="3033"/>
                  </a:cubicBezTo>
                  <a:cubicBezTo>
                    <a:pt x="1128" y="3259"/>
                    <a:pt x="1028" y="3359"/>
                    <a:pt x="827" y="3459"/>
                  </a:cubicBezTo>
                  <a:lnTo>
                    <a:pt x="727" y="3559"/>
                  </a:lnTo>
                  <a:lnTo>
                    <a:pt x="727" y="3760"/>
                  </a:lnTo>
                  <a:cubicBezTo>
                    <a:pt x="727" y="3885"/>
                    <a:pt x="627" y="3885"/>
                    <a:pt x="627" y="3885"/>
                  </a:cubicBezTo>
                  <a:lnTo>
                    <a:pt x="627" y="3985"/>
                  </a:lnTo>
                  <a:cubicBezTo>
                    <a:pt x="501" y="4086"/>
                    <a:pt x="501" y="4186"/>
                    <a:pt x="501" y="4186"/>
                  </a:cubicBezTo>
                  <a:lnTo>
                    <a:pt x="727" y="4186"/>
                  </a:lnTo>
                  <a:cubicBezTo>
                    <a:pt x="927" y="4286"/>
                    <a:pt x="1128" y="4512"/>
                    <a:pt x="1128" y="4712"/>
                  </a:cubicBezTo>
                  <a:lnTo>
                    <a:pt x="1128" y="4812"/>
                  </a:lnTo>
                  <a:lnTo>
                    <a:pt x="1128" y="4913"/>
                  </a:lnTo>
                  <a:cubicBezTo>
                    <a:pt x="1128" y="5013"/>
                    <a:pt x="1028" y="5138"/>
                    <a:pt x="1028" y="5138"/>
                  </a:cubicBezTo>
                  <a:cubicBezTo>
                    <a:pt x="1028" y="5238"/>
                    <a:pt x="927" y="5238"/>
                    <a:pt x="927" y="5339"/>
                  </a:cubicBezTo>
                  <a:cubicBezTo>
                    <a:pt x="827" y="5439"/>
                    <a:pt x="727" y="5539"/>
                    <a:pt x="501" y="5539"/>
                  </a:cubicBezTo>
                  <a:cubicBezTo>
                    <a:pt x="501" y="5639"/>
                    <a:pt x="401" y="5765"/>
                    <a:pt x="401" y="5765"/>
                  </a:cubicBezTo>
                  <a:cubicBezTo>
                    <a:pt x="301" y="5765"/>
                    <a:pt x="301" y="5765"/>
                    <a:pt x="201" y="5865"/>
                  </a:cubicBezTo>
                  <a:lnTo>
                    <a:pt x="100" y="5865"/>
                  </a:lnTo>
                  <a:lnTo>
                    <a:pt x="100" y="6066"/>
                  </a:lnTo>
                  <a:cubicBezTo>
                    <a:pt x="100" y="6166"/>
                    <a:pt x="100" y="6166"/>
                    <a:pt x="0" y="6166"/>
                  </a:cubicBezTo>
                  <a:lnTo>
                    <a:pt x="0" y="6266"/>
                  </a:lnTo>
                  <a:cubicBezTo>
                    <a:pt x="0" y="6391"/>
                    <a:pt x="100" y="6391"/>
                    <a:pt x="201" y="6391"/>
                  </a:cubicBezTo>
                  <a:cubicBezTo>
                    <a:pt x="401" y="6492"/>
                    <a:pt x="501" y="6492"/>
                    <a:pt x="727" y="6692"/>
                  </a:cubicBezTo>
                  <a:cubicBezTo>
                    <a:pt x="727" y="6792"/>
                    <a:pt x="827" y="6893"/>
                    <a:pt x="827" y="7118"/>
                  </a:cubicBezTo>
                  <a:lnTo>
                    <a:pt x="827" y="7519"/>
                  </a:lnTo>
                  <a:lnTo>
                    <a:pt x="827" y="7645"/>
                  </a:lnTo>
                  <a:cubicBezTo>
                    <a:pt x="1128" y="7945"/>
                    <a:pt x="1028" y="8271"/>
                    <a:pt x="1028" y="8472"/>
                  </a:cubicBezTo>
                  <a:cubicBezTo>
                    <a:pt x="1028" y="8572"/>
                    <a:pt x="927" y="8672"/>
                    <a:pt x="927" y="8672"/>
                  </a:cubicBezTo>
                  <a:cubicBezTo>
                    <a:pt x="1028" y="8898"/>
                    <a:pt x="1128" y="9098"/>
                    <a:pt x="1253" y="9299"/>
                  </a:cubicBezTo>
                  <a:cubicBezTo>
                    <a:pt x="1454" y="9399"/>
                    <a:pt x="1554" y="9399"/>
                    <a:pt x="1554" y="9399"/>
                  </a:cubicBezTo>
                  <a:cubicBezTo>
                    <a:pt x="1554" y="9399"/>
                    <a:pt x="1654" y="9299"/>
                    <a:pt x="1754" y="9198"/>
                  </a:cubicBezTo>
                  <a:cubicBezTo>
                    <a:pt x="1754" y="8998"/>
                    <a:pt x="1880" y="8772"/>
                    <a:pt x="2080" y="8772"/>
                  </a:cubicBezTo>
                  <a:cubicBezTo>
                    <a:pt x="2138" y="8744"/>
                    <a:pt x="2187" y="8731"/>
                    <a:pt x="2228" y="8731"/>
                  </a:cubicBezTo>
                  <a:cubicBezTo>
                    <a:pt x="2330" y="8731"/>
                    <a:pt x="2381" y="8808"/>
                    <a:pt x="2381" y="8898"/>
                  </a:cubicBezTo>
                  <a:cubicBezTo>
                    <a:pt x="2506" y="8898"/>
                    <a:pt x="2506" y="8998"/>
                    <a:pt x="2506" y="9098"/>
                  </a:cubicBezTo>
                  <a:lnTo>
                    <a:pt x="2506" y="9198"/>
                  </a:lnTo>
                  <a:cubicBezTo>
                    <a:pt x="2506" y="9299"/>
                    <a:pt x="2506" y="9399"/>
                    <a:pt x="2381" y="9524"/>
                  </a:cubicBezTo>
                  <a:cubicBezTo>
                    <a:pt x="2506" y="9399"/>
                    <a:pt x="2506" y="9399"/>
                    <a:pt x="2607" y="9399"/>
                  </a:cubicBezTo>
                  <a:lnTo>
                    <a:pt x="2707" y="9399"/>
                  </a:lnTo>
                  <a:cubicBezTo>
                    <a:pt x="2707" y="9399"/>
                    <a:pt x="2807" y="9399"/>
                    <a:pt x="2807" y="9524"/>
                  </a:cubicBezTo>
                  <a:lnTo>
                    <a:pt x="2907" y="9524"/>
                  </a:lnTo>
                  <a:lnTo>
                    <a:pt x="2907" y="9624"/>
                  </a:lnTo>
                  <a:cubicBezTo>
                    <a:pt x="3008" y="9725"/>
                    <a:pt x="3133" y="9825"/>
                    <a:pt x="3233" y="9825"/>
                  </a:cubicBezTo>
                  <a:cubicBezTo>
                    <a:pt x="3333" y="9925"/>
                    <a:pt x="3434" y="10025"/>
                    <a:pt x="3434" y="10251"/>
                  </a:cubicBezTo>
                  <a:cubicBezTo>
                    <a:pt x="3434" y="10351"/>
                    <a:pt x="3333" y="10452"/>
                    <a:pt x="3333" y="10552"/>
                  </a:cubicBezTo>
                  <a:cubicBezTo>
                    <a:pt x="3333" y="10552"/>
                    <a:pt x="3233" y="10552"/>
                    <a:pt x="3233" y="10652"/>
                  </a:cubicBezTo>
                  <a:cubicBezTo>
                    <a:pt x="3233" y="10652"/>
                    <a:pt x="3133" y="10652"/>
                    <a:pt x="3008" y="10777"/>
                  </a:cubicBezTo>
                  <a:lnTo>
                    <a:pt x="2907" y="10777"/>
                  </a:lnTo>
                  <a:lnTo>
                    <a:pt x="2907" y="10878"/>
                  </a:lnTo>
                  <a:cubicBezTo>
                    <a:pt x="2807" y="10878"/>
                    <a:pt x="2807" y="10978"/>
                    <a:pt x="2807" y="11078"/>
                  </a:cubicBezTo>
                  <a:lnTo>
                    <a:pt x="2807" y="11279"/>
                  </a:lnTo>
                  <a:cubicBezTo>
                    <a:pt x="2907" y="11604"/>
                    <a:pt x="2907" y="11905"/>
                    <a:pt x="2707" y="12131"/>
                  </a:cubicBezTo>
                  <a:cubicBezTo>
                    <a:pt x="2622" y="12216"/>
                    <a:pt x="2515" y="12247"/>
                    <a:pt x="2404" y="12247"/>
                  </a:cubicBezTo>
                  <a:cubicBezTo>
                    <a:pt x="2253" y="12247"/>
                    <a:pt x="2096" y="12189"/>
                    <a:pt x="1980" y="12131"/>
                  </a:cubicBezTo>
                  <a:cubicBezTo>
                    <a:pt x="1980" y="12031"/>
                    <a:pt x="1880" y="12031"/>
                    <a:pt x="1880" y="12031"/>
                  </a:cubicBezTo>
                  <a:lnTo>
                    <a:pt x="1654" y="12031"/>
                  </a:lnTo>
                  <a:cubicBezTo>
                    <a:pt x="1654" y="12031"/>
                    <a:pt x="1554" y="12031"/>
                    <a:pt x="1554" y="12131"/>
                  </a:cubicBezTo>
                  <a:lnTo>
                    <a:pt x="1554" y="12231"/>
                  </a:lnTo>
                  <a:cubicBezTo>
                    <a:pt x="1454" y="12231"/>
                    <a:pt x="1454" y="12231"/>
                    <a:pt x="1454" y="12331"/>
                  </a:cubicBezTo>
                  <a:lnTo>
                    <a:pt x="1353" y="12432"/>
                  </a:lnTo>
                  <a:cubicBezTo>
                    <a:pt x="1253" y="12532"/>
                    <a:pt x="1128" y="12532"/>
                    <a:pt x="1028" y="12657"/>
                  </a:cubicBezTo>
                  <a:lnTo>
                    <a:pt x="1454" y="12657"/>
                  </a:lnTo>
                  <a:lnTo>
                    <a:pt x="1454" y="12958"/>
                  </a:lnTo>
                  <a:cubicBezTo>
                    <a:pt x="1353" y="13058"/>
                    <a:pt x="1353" y="13158"/>
                    <a:pt x="1253" y="13284"/>
                  </a:cubicBezTo>
                  <a:cubicBezTo>
                    <a:pt x="1128" y="13484"/>
                    <a:pt x="1028" y="13685"/>
                    <a:pt x="927" y="13910"/>
                  </a:cubicBezTo>
                  <a:cubicBezTo>
                    <a:pt x="827" y="13910"/>
                    <a:pt x="827" y="13910"/>
                    <a:pt x="827" y="14010"/>
                  </a:cubicBezTo>
                  <a:cubicBezTo>
                    <a:pt x="727" y="14010"/>
                    <a:pt x="727" y="14111"/>
                    <a:pt x="727" y="14111"/>
                  </a:cubicBezTo>
                  <a:cubicBezTo>
                    <a:pt x="501" y="14411"/>
                    <a:pt x="627" y="14411"/>
                    <a:pt x="727" y="14737"/>
                  </a:cubicBezTo>
                  <a:lnTo>
                    <a:pt x="827" y="15038"/>
                  </a:lnTo>
                  <a:cubicBezTo>
                    <a:pt x="927" y="15038"/>
                    <a:pt x="927" y="15264"/>
                    <a:pt x="1028" y="15264"/>
                  </a:cubicBezTo>
                  <a:lnTo>
                    <a:pt x="1028" y="15163"/>
                  </a:lnTo>
                  <a:cubicBezTo>
                    <a:pt x="1028" y="15163"/>
                    <a:pt x="1128" y="15038"/>
                    <a:pt x="1128" y="14938"/>
                  </a:cubicBezTo>
                  <a:cubicBezTo>
                    <a:pt x="1253" y="14737"/>
                    <a:pt x="1353" y="14737"/>
                    <a:pt x="1654" y="14737"/>
                  </a:cubicBezTo>
                  <a:lnTo>
                    <a:pt x="1754" y="14737"/>
                  </a:lnTo>
                  <a:cubicBezTo>
                    <a:pt x="1754" y="14637"/>
                    <a:pt x="1880" y="14637"/>
                    <a:pt x="1880" y="14637"/>
                  </a:cubicBezTo>
                  <a:cubicBezTo>
                    <a:pt x="1980" y="14537"/>
                    <a:pt x="1980" y="14411"/>
                    <a:pt x="2080" y="14411"/>
                  </a:cubicBezTo>
                  <a:lnTo>
                    <a:pt x="2080" y="14311"/>
                  </a:lnTo>
                  <a:cubicBezTo>
                    <a:pt x="2181" y="14211"/>
                    <a:pt x="2281" y="14111"/>
                    <a:pt x="2281" y="14010"/>
                  </a:cubicBezTo>
                  <a:lnTo>
                    <a:pt x="2381" y="14010"/>
                  </a:lnTo>
                  <a:cubicBezTo>
                    <a:pt x="2607" y="13584"/>
                    <a:pt x="2907" y="13158"/>
                    <a:pt x="3434" y="13058"/>
                  </a:cubicBezTo>
                  <a:lnTo>
                    <a:pt x="3759" y="13058"/>
                  </a:lnTo>
                  <a:cubicBezTo>
                    <a:pt x="3860" y="13058"/>
                    <a:pt x="3960" y="13158"/>
                    <a:pt x="4060" y="13284"/>
                  </a:cubicBezTo>
                  <a:cubicBezTo>
                    <a:pt x="4060" y="13284"/>
                    <a:pt x="4160" y="13384"/>
                    <a:pt x="4160" y="13484"/>
                  </a:cubicBezTo>
                  <a:lnTo>
                    <a:pt x="4160" y="13584"/>
                  </a:lnTo>
                  <a:cubicBezTo>
                    <a:pt x="4160" y="13785"/>
                    <a:pt x="4160" y="14010"/>
                    <a:pt x="4060" y="14311"/>
                  </a:cubicBezTo>
                  <a:cubicBezTo>
                    <a:pt x="4160" y="14211"/>
                    <a:pt x="4160" y="14111"/>
                    <a:pt x="4160" y="14111"/>
                  </a:cubicBezTo>
                  <a:cubicBezTo>
                    <a:pt x="4261" y="14010"/>
                    <a:pt x="4261" y="13910"/>
                    <a:pt x="4261" y="13685"/>
                  </a:cubicBezTo>
                  <a:cubicBezTo>
                    <a:pt x="4160" y="13584"/>
                    <a:pt x="4160" y="13384"/>
                    <a:pt x="4261" y="13158"/>
                  </a:cubicBezTo>
                  <a:cubicBezTo>
                    <a:pt x="4261" y="13058"/>
                    <a:pt x="4386" y="13058"/>
                    <a:pt x="4386" y="13058"/>
                  </a:cubicBezTo>
                  <a:lnTo>
                    <a:pt x="4386" y="12958"/>
                  </a:lnTo>
                  <a:cubicBezTo>
                    <a:pt x="4486" y="12858"/>
                    <a:pt x="4587" y="12858"/>
                    <a:pt x="4687" y="12757"/>
                  </a:cubicBezTo>
                  <a:lnTo>
                    <a:pt x="4687" y="12532"/>
                  </a:lnTo>
                  <a:cubicBezTo>
                    <a:pt x="4687" y="12432"/>
                    <a:pt x="4687" y="12231"/>
                    <a:pt x="4787" y="12131"/>
                  </a:cubicBezTo>
                  <a:cubicBezTo>
                    <a:pt x="4787" y="12131"/>
                    <a:pt x="4787" y="12031"/>
                    <a:pt x="4887" y="12031"/>
                  </a:cubicBezTo>
                  <a:cubicBezTo>
                    <a:pt x="4954" y="11911"/>
                    <a:pt x="5069" y="11883"/>
                    <a:pt x="5212" y="11883"/>
                  </a:cubicBezTo>
                  <a:cubicBezTo>
                    <a:pt x="5338" y="11883"/>
                    <a:pt x="5486" y="11905"/>
                    <a:pt x="5639" y="11905"/>
                  </a:cubicBezTo>
                  <a:cubicBezTo>
                    <a:pt x="5739" y="12031"/>
                    <a:pt x="5840" y="12031"/>
                    <a:pt x="5840" y="12031"/>
                  </a:cubicBezTo>
                  <a:lnTo>
                    <a:pt x="5940" y="12031"/>
                  </a:lnTo>
                  <a:cubicBezTo>
                    <a:pt x="5940" y="12031"/>
                    <a:pt x="6040" y="12031"/>
                    <a:pt x="6040" y="12131"/>
                  </a:cubicBezTo>
                  <a:cubicBezTo>
                    <a:pt x="6140" y="12131"/>
                    <a:pt x="6140" y="12231"/>
                    <a:pt x="6140" y="12231"/>
                  </a:cubicBezTo>
                  <a:cubicBezTo>
                    <a:pt x="6140" y="12331"/>
                    <a:pt x="6040" y="12331"/>
                    <a:pt x="6040" y="12432"/>
                  </a:cubicBezTo>
                  <a:cubicBezTo>
                    <a:pt x="6040" y="12657"/>
                    <a:pt x="5940" y="12958"/>
                    <a:pt x="6040" y="13058"/>
                  </a:cubicBezTo>
                  <a:cubicBezTo>
                    <a:pt x="6140" y="13158"/>
                    <a:pt x="6266" y="13284"/>
                    <a:pt x="6466" y="13284"/>
                  </a:cubicBezTo>
                  <a:lnTo>
                    <a:pt x="6567" y="13384"/>
                  </a:lnTo>
                  <a:lnTo>
                    <a:pt x="6767" y="13384"/>
                  </a:lnTo>
                  <a:cubicBezTo>
                    <a:pt x="7093" y="13484"/>
                    <a:pt x="7193" y="13685"/>
                    <a:pt x="7293" y="13910"/>
                  </a:cubicBezTo>
                  <a:lnTo>
                    <a:pt x="7293" y="14010"/>
                  </a:lnTo>
                  <a:lnTo>
                    <a:pt x="7293" y="14411"/>
                  </a:lnTo>
                  <a:cubicBezTo>
                    <a:pt x="7293" y="14411"/>
                    <a:pt x="7193" y="14537"/>
                    <a:pt x="7193" y="14737"/>
                  </a:cubicBezTo>
                  <a:cubicBezTo>
                    <a:pt x="6993" y="14938"/>
                    <a:pt x="6892" y="15264"/>
                    <a:pt x="6567" y="15264"/>
                  </a:cubicBezTo>
                  <a:lnTo>
                    <a:pt x="6466" y="15163"/>
                  </a:lnTo>
                  <a:lnTo>
                    <a:pt x="6366" y="15163"/>
                  </a:lnTo>
                  <a:cubicBezTo>
                    <a:pt x="6266" y="15038"/>
                    <a:pt x="6266" y="15038"/>
                    <a:pt x="6140" y="14938"/>
                  </a:cubicBezTo>
                  <a:lnTo>
                    <a:pt x="6040" y="15038"/>
                  </a:lnTo>
                  <a:lnTo>
                    <a:pt x="5940" y="15038"/>
                  </a:lnTo>
                  <a:lnTo>
                    <a:pt x="5940" y="15163"/>
                  </a:lnTo>
                  <a:lnTo>
                    <a:pt x="5940" y="15464"/>
                  </a:lnTo>
                  <a:cubicBezTo>
                    <a:pt x="5940" y="15790"/>
                    <a:pt x="5940" y="15990"/>
                    <a:pt x="6040" y="16191"/>
                  </a:cubicBezTo>
                  <a:cubicBezTo>
                    <a:pt x="6140" y="16517"/>
                    <a:pt x="6366" y="16617"/>
                    <a:pt x="6667" y="16717"/>
                  </a:cubicBezTo>
                  <a:cubicBezTo>
                    <a:pt x="6892" y="16717"/>
                    <a:pt x="6892" y="16717"/>
                    <a:pt x="6993" y="16818"/>
                  </a:cubicBezTo>
                  <a:lnTo>
                    <a:pt x="7093" y="16918"/>
                  </a:lnTo>
                  <a:cubicBezTo>
                    <a:pt x="7193" y="17043"/>
                    <a:pt x="7193" y="17043"/>
                    <a:pt x="7193" y="17143"/>
                  </a:cubicBezTo>
                  <a:cubicBezTo>
                    <a:pt x="7293" y="17043"/>
                    <a:pt x="7293" y="16918"/>
                    <a:pt x="7394" y="16717"/>
                  </a:cubicBezTo>
                  <a:cubicBezTo>
                    <a:pt x="7394" y="16517"/>
                    <a:pt x="7519" y="16191"/>
                    <a:pt x="7920" y="15990"/>
                  </a:cubicBezTo>
                  <a:cubicBezTo>
                    <a:pt x="7986" y="15961"/>
                    <a:pt x="8058" y="15949"/>
                    <a:pt x="8131" y="15949"/>
                  </a:cubicBezTo>
                  <a:cubicBezTo>
                    <a:pt x="8304" y="15949"/>
                    <a:pt x="8476" y="16020"/>
                    <a:pt x="8546" y="16091"/>
                  </a:cubicBezTo>
                  <a:cubicBezTo>
                    <a:pt x="8772" y="16191"/>
                    <a:pt x="8973" y="16291"/>
                    <a:pt x="9173" y="16417"/>
                  </a:cubicBezTo>
                  <a:cubicBezTo>
                    <a:pt x="9273" y="16417"/>
                    <a:pt x="9273" y="16517"/>
                    <a:pt x="9399" y="16517"/>
                  </a:cubicBezTo>
                  <a:cubicBezTo>
                    <a:pt x="9699" y="16617"/>
                    <a:pt x="10326" y="16818"/>
                    <a:pt x="10226" y="17344"/>
                  </a:cubicBezTo>
                  <a:cubicBezTo>
                    <a:pt x="10125" y="17670"/>
                    <a:pt x="9900" y="17870"/>
                    <a:pt x="9699" y="18071"/>
                  </a:cubicBezTo>
                  <a:lnTo>
                    <a:pt x="9599" y="18071"/>
                  </a:lnTo>
                  <a:cubicBezTo>
                    <a:pt x="9599" y="18171"/>
                    <a:pt x="9499" y="18296"/>
                    <a:pt x="9499" y="18296"/>
                  </a:cubicBezTo>
                  <a:cubicBezTo>
                    <a:pt x="9399" y="18396"/>
                    <a:pt x="9399" y="18396"/>
                    <a:pt x="9273" y="18497"/>
                  </a:cubicBezTo>
                  <a:lnTo>
                    <a:pt x="9273" y="18597"/>
                  </a:lnTo>
                  <a:cubicBezTo>
                    <a:pt x="9073" y="18797"/>
                    <a:pt x="9073" y="19023"/>
                    <a:pt x="9173" y="19324"/>
                  </a:cubicBezTo>
                  <a:lnTo>
                    <a:pt x="9173" y="19650"/>
                  </a:lnTo>
                  <a:cubicBezTo>
                    <a:pt x="9173" y="19850"/>
                    <a:pt x="9273" y="20051"/>
                    <a:pt x="9173" y="20276"/>
                  </a:cubicBezTo>
                  <a:cubicBezTo>
                    <a:pt x="9173" y="20276"/>
                    <a:pt x="9173" y="20376"/>
                    <a:pt x="9073" y="20477"/>
                  </a:cubicBezTo>
                  <a:cubicBezTo>
                    <a:pt x="9073" y="20577"/>
                    <a:pt x="9073" y="20577"/>
                    <a:pt x="8973" y="20677"/>
                  </a:cubicBezTo>
                  <a:cubicBezTo>
                    <a:pt x="8973" y="20903"/>
                    <a:pt x="8772" y="21003"/>
                    <a:pt x="8647" y="21103"/>
                  </a:cubicBezTo>
                  <a:cubicBezTo>
                    <a:pt x="8647" y="21103"/>
                    <a:pt x="8546" y="21203"/>
                    <a:pt x="8446" y="21203"/>
                  </a:cubicBezTo>
                  <a:cubicBezTo>
                    <a:pt x="8546" y="21203"/>
                    <a:pt x="8546" y="21304"/>
                    <a:pt x="8647" y="21304"/>
                  </a:cubicBezTo>
                  <a:cubicBezTo>
                    <a:pt x="8772" y="21429"/>
                    <a:pt x="8772" y="21529"/>
                    <a:pt x="8772" y="21630"/>
                  </a:cubicBezTo>
                  <a:cubicBezTo>
                    <a:pt x="8772" y="21730"/>
                    <a:pt x="8772" y="21730"/>
                    <a:pt x="8872" y="21830"/>
                  </a:cubicBezTo>
                  <a:lnTo>
                    <a:pt x="8872" y="22056"/>
                  </a:lnTo>
                  <a:lnTo>
                    <a:pt x="8872" y="22256"/>
                  </a:lnTo>
                  <a:cubicBezTo>
                    <a:pt x="8872" y="22356"/>
                    <a:pt x="8973" y="22457"/>
                    <a:pt x="9173" y="22457"/>
                  </a:cubicBezTo>
                  <a:lnTo>
                    <a:pt x="9273" y="22557"/>
                  </a:lnTo>
                  <a:cubicBezTo>
                    <a:pt x="9273" y="22557"/>
                    <a:pt x="9399" y="22557"/>
                    <a:pt x="9499" y="22682"/>
                  </a:cubicBezTo>
                  <a:cubicBezTo>
                    <a:pt x="9599" y="22682"/>
                    <a:pt x="9699" y="22782"/>
                    <a:pt x="9699" y="22883"/>
                  </a:cubicBezTo>
                  <a:cubicBezTo>
                    <a:pt x="9699" y="22883"/>
                    <a:pt x="9800" y="22883"/>
                    <a:pt x="9800" y="22983"/>
                  </a:cubicBezTo>
                  <a:lnTo>
                    <a:pt x="10526" y="22983"/>
                  </a:lnTo>
                  <a:cubicBezTo>
                    <a:pt x="10752" y="22983"/>
                    <a:pt x="11053" y="23083"/>
                    <a:pt x="11153" y="23409"/>
                  </a:cubicBezTo>
                  <a:cubicBezTo>
                    <a:pt x="11153" y="23509"/>
                    <a:pt x="11153" y="23710"/>
                    <a:pt x="11053" y="23935"/>
                  </a:cubicBezTo>
                  <a:cubicBezTo>
                    <a:pt x="10852" y="24136"/>
                    <a:pt x="10652" y="24336"/>
                    <a:pt x="10326" y="24437"/>
                  </a:cubicBezTo>
                  <a:cubicBezTo>
                    <a:pt x="10226" y="24437"/>
                    <a:pt x="10125" y="24336"/>
                    <a:pt x="10025" y="24336"/>
                  </a:cubicBezTo>
                  <a:lnTo>
                    <a:pt x="9800" y="24336"/>
                  </a:lnTo>
                  <a:cubicBezTo>
                    <a:pt x="9699" y="24437"/>
                    <a:pt x="9599" y="24437"/>
                    <a:pt x="9499" y="24437"/>
                  </a:cubicBezTo>
                  <a:cubicBezTo>
                    <a:pt x="9499" y="24562"/>
                    <a:pt x="9399" y="24562"/>
                    <a:pt x="9399" y="24662"/>
                  </a:cubicBezTo>
                  <a:lnTo>
                    <a:pt x="9399" y="24863"/>
                  </a:lnTo>
                  <a:lnTo>
                    <a:pt x="9499" y="24963"/>
                  </a:lnTo>
                  <a:lnTo>
                    <a:pt x="9499" y="25188"/>
                  </a:lnTo>
                  <a:cubicBezTo>
                    <a:pt x="9599" y="25489"/>
                    <a:pt x="9599" y="25815"/>
                    <a:pt x="9599" y="26116"/>
                  </a:cubicBezTo>
                  <a:cubicBezTo>
                    <a:pt x="9599" y="26216"/>
                    <a:pt x="9599" y="26216"/>
                    <a:pt x="9499" y="26216"/>
                  </a:cubicBezTo>
                  <a:cubicBezTo>
                    <a:pt x="9499" y="26542"/>
                    <a:pt x="9273" y="26742"/>
                    <a:pt x="9173" y="26943"/>
                  </a:cubicBezTo>
                  <a:cubicBezTo>
                    <a:pt x="9173" y="27068"/>
                    <a:pt x="9073" y="27168"/>
                    <a:pt x="9073" y="27168"/>
                  </a:cubicBezTo>
                  <a:cubicBezTo>
                    <a:pt x="8973" y="27269"/>
                    <a:pt x="8973" y="27369"/>
                    <a:pt x="8973" y="27469"/>
                  </a:cubicBezTo>
                  <a:cubicBezTo>
                    <a:pt x="9073" y="27469"/>
                    <a:pt x="9073" y="27569"/>
                    <a:pt x="9073" y="27695"/>
                  </a:cubicBezTo>
                  <a:lnTo>
                    <a:pt x="9173" y="27795"/>
                  </a:lnTo>
                  <a:cubicBezTo>
                    <a:pt x="9273" y="27996"/>
                    <a:pt x="9273" y="27996"/>
                    <a:pt x="9399" y="27996"/>
                  </a:cubicBezTo>
                  <a:lnTo>
                    <a:pt x="9499" y="27996"/>
                  </a:lnTo>
                  <a:cubicBezTo>
                    <a:pt x="9599" y="27996"/>
                    <a:pt x="9699" y="27895"/>
                    <a:pt x="9800" y="27895"/>
                  </a:cubicBezTo>
                  <a:lnTo>
                    <a:pt x="10025" y="27895"/>
                  </a:lnTo>
                  <a:cubicBezTo>
                    <a:pt x="10025" y="27996"/>
                    <a:pt x="10025" y="27996"/>
                    <a:pt x="10125" y="27996"/>
                  </a:cubicBezTo>
                  <a:lnTo>
                    <a:pt x="10226" y="27996"/>
                  </a:lnTo>
                  <a:lnTo>
                    <a:pt x="10226" y="28096"/>
                  </a:lnTo>
                  <a:cubicBezTo>
                    <a:pt x="10226" y="28096"/>
                    <a:pt x="10326" y="28096"/>
                    <a:pt x="10326" y="28196"/>
                  </a:cubicBezTo>
                  <a:cubicBezTo>
                    <a:pt x="10426" y="28321"/>
                    <a:pt x="10526" y="28522"/>
                    <a:pt x="10652" y="28722"/>
                  </a:cubicBezTo>
                  <a:cubicBezTo>
                    <a:pt x="10752" y="29048"/>
                    <a:pt x="10852" y="29148"/>
                    <a:pt x="10953" y="29148"/>
                  </a:cubicBezTo>
                  <a:cubicBezTo>
                    <a:pt x="11053" y="29148"/>
                    <a:pt x="11278" y="29048"/>
                    <a:pt x="11379" y="29048"/>
                  </a:cubicBezTo>
                  <a:cubicBezTo>
                    <a:pt x="11579" y="28823"/>
                    <a:pt x="11780" y="28722"/>
                    <a:pt x="12005" y="28722"/>
                  </a:cubicBezTo>
                  <a:lnTo>
                    <a:pt x="12206" y="28722"/>
                  </a:lnTo>
                  <a:cubicBezTo>
                    <a:pt x="12306" y="28722"/>
                    <a:pt x="12406" y="28823"/>
                    <a:pt x="12531" y="28948"/>
                  </a:cubicBezTo>
                  <a:cubicBezTo>
                    <a:pt x="12531" y="28948"/>
                    <a:pt x="12531" y="29048"/>
                    <a:pt x="12632" y="29148"/>
                  </a:cubicBezTo>
                  <a:lnTo>
                    <a:pt x="12632" y="29349"/>
                  </a:lnTo>
                  <a:cubicBezTo>
                    <a:pt x="12632" y="29449"/>
                    <a:pt x="12632" y="29449"/>
                    <a:pt x="12732" y="29449"/>
                  </a:cubicBezTo>
                  <a:lnTo>
                    <a:pt x="12732" y="29574"/>
                  </a:lnTo>
                  <a:cubicBezTo>
                    <a:pt x="12832" y="29449"/>
                    <a:pt x="12832" y="29449"/>
                    <a:pt x="12932" y="29349"/>
                  </a:cubicBezTo>
                  <a:lnTo>
                    <a:pt x="13033" y="29249"/>
                  </a:lnTo>
                  <a:cubicBezTo>
                    <a:pt x="13033" y="29249"/>
                    <a:pt x="13158" y="29148"/>
                    <a:pt x="13158" y="29048"/>
                  </a:cubicBezTo>
                  <a:cubicBezTo>
                    <a:pt x="13258" y="28823"/>
                    <a:pt x="13258" y="28522"/>
                    <a:pt x="13158" y="28196"/>
                  </a:cubicBezTo>
                  <a:cubicBezTo>
                    <a:pt x="13158" y="28096"/>
                    <a:pt x="13033" y="27996"/>
                    <a:pt x="13033" y="27895"/>
                  </a:cubicBezTo>
                  <a:cubicBezTo>
                    <a:pt x="13033" y="27795"/>
                    <a:pt x="13033" y="27795"/>
                    <a:pt x="13158" y="27695"/>
                  </a:cubicBezTo>
                  <a:lnTo>
                    <a:pt x="13459" y="27695"/>
                  </a:lnTo>
                  <a:cubicBezTo>
                    <a:pt x="13785" y="27895"/>
                    <a:pt x="14085" y="28096"/>
                    <a:pt x="14411" y="28321"/>
                  </a:cubicBezTo>
                  <a:cubicBezTo>
                    <a:pt x="14411" y="28321"/>
                    <a:pt x="14511" y="28321"/>
                    <a:pt x="14612" y="28422"/>
                  </a:cubicBezTo>
                  <a:lnTo>
                    <a:pt x="14812" y="28422"/>
                  </a:lnTo>
                  <a:cubicBezTo>
                    <a:pt x="14912" y="28522"/>
                    <a:pt x="15038" y="28522"/>
                    <a:pt x="15138" y="28622"/>
                  </a:cubicBezTo>
                  <a:cubicBezTo>
                    <a:pt x="15338" y="28823"/>
                    <a:pt x="15439" y="29148"/>
                    <a:pt x="15439" y="29449"/>
                  </a:cubicBezTo>
                  <a:cubicBezTo>
                    <a:pt x="15539" y="29574"/>
                    <a:pt x="15539" y="29675"/>
                    <a:pt x="15539" y="29775"/>
                  </a:cubicBezTo>
                  <a:cubicBezTo>
                    <a:pt x="15539" y="29775"/>
                    <a:pt x="15664" y="29875"/>
                    <a:pt x="15664" y="29975"/>
                  </a:cubicBezTo>
                  <a:cubicBezTo>
                    <a:pt x="15664" y="29975"/>
                    <a:pt x="15765" y="29975"/>
                    <a:pt x="15765" y="30076"/>
                  </a:cubicBezTo>
                  <a:cubicBezTo>
                    <a:pt x="15765" y="30076"/>
                    <a:pt x="15865" y="30076"/>
                    <a:pt x="15865" y="30201"/>
                  </a:cubicBezTo>
                  <a:cubicBezTo>
                    <a:pt x="15965" y="30301"/>
                    <a:pt x="15965" y="30301"/>
                    <a:pt x="16065" y="30402"/>
                  </a:cubicBezTo>
                  <a:cubicBezTo>
                    <a:pt x="16065" y="30402"/>
                    <a:pt x="16166" y="30402"/>
                    <a:pt x="16166" y="30502"/>
                  </a:cubicBezTo>
                  <a:lnTo>
                    <a:pt x="16291" y="30602"/>
                  </a:lnTo>
                  <a:lnTo>
                    <a:pt x="16291" y="30702"/>
                  </a:lnTo>
                  <a:lnTo>
                    <a:pt x="16391" y="30828"/>
                  </a:lnTo>
                  <a:cubicBezTo>
                    <a:pt x="16391" y="30928"/>
                    <a:pt x="16491" y="31028"/>
                    <a:pt x="16491" y="31128"/>
                  </a:cubicBezTo>
                  <a:lnTo>
                    <a:pt x="16592" y="31128"/>
                  </a:lnTo>
                  <a:cubicBezTo>
                    <a:pt x="16692" y="31128"/>
                    <a:pt x="16692" y="31128"/>
                    <a:pt x="16692" y="31229"/>
                  </a:cubicBezTo>
                  <a:cubicBezTo>
                    <a:pt x="16792" y="31229"/>
                    <a:pt x="17018" y="31229"/>
                    <a:pt x="17118" y="31454"/>
                  </a:cubicBezTo>
                  <a:cubicBezTo>
                    <a:pt x="17218" y="31329"/>
                    <a:pt x="17419" y="31329"/>
                    <a:pt x="17544" y="31329"/>
                  </a:cubicBezTo>
                  <a:lnTo>
                    <a:pt x="17745" y="31329"/>
                  </a:lnTo>
                  <a:cubicBezTo>
                    <a:pt x="17845" y="31454"/>
                    <a:pt x="18045" y="31554"/>
                    <a:pt x="18171" y="31554"/>
                  </a:cubicBezTo>
                  <a:cubicBezTo>
                    <a:pt x="18271" y="31655"/>
                    <a:pt x="18371" y="31655"/>
                    <a:pt x="18471" y="31755"/>
                  </a:cubicBezTo>
                  <a:lnTo>
                    <a:pt x="18572" y="31755"/>
                  </a:lnTo>
                  <a:cubicBezTo>
                    <a:pt x="18998" y="31955"/>
                    <a:pt x="19424" y="32081"/>
                    <a:pt x="19524" y="32707"/>
                  </a:cubicBezTo>
                  <a:lnTo>
                    <a:pt x="19524" y="32908"/>
                  </a:lnTo>
                  <a:lnTo>
                    <a:pt x="19524" y="33008"/>
                  </a:lnTo>
                  <a:cubicBezTo>
                    <a:pt x="19424" y="33209"/>
                    <a:pt x="19424" y="33334"/>
                    <a:pt x="19298" y="33534"/>
                  </a:cubicBezTo>
                  <a:cubicBezTo>
                    <a:pt x="19198" y="33735"/>
                    <a:pt x="19098" y="33835"/>
                    <a:pt x="18998" y="34061"/>
                  </a:cubicBezTo>
                  <a:lnTo>
                    <a:pt x="18897" y="34161"/>
                  </a:lnTo>
                  <a:cubicBezTo>
                    <a:pt x="18672" y="34462"/>
                    <a:pt x="18797" y="34788"/>
                    <a:pt x="18897" y="35214"/>
                  </a:cubicBezTo>
                  <a:cubicBezTo>
                    <a:pt x="18998" y="35214"/>
                    <a:pt x="18998" y="35314"/>
                    <a:pt x="18998" y="35314"/>
                  </a:cubicBezTo>
                  <a:lnTo>
                    <a:pt x="19098" y="35414"/>
                  </a:lnTo>
                  <a:lnTo>
                    <a:pt x="19098" y="35514"/>
                  </a:lnTo>
                  <a:cubicBezTo>
                    <a:pt x="19198" y="35615"/>
                    <a:pt x="19198" y="35615"/>
                    <a:pt x="19198" y="35715"/>
                  </a:cubicBezTo>
                  <a:cubicBezTo>
                    <a:pt x="19298" y="35940"/>
                    <a:pt x="19424" y="36041"/>
                    <a:pt x="19524" y="36141"/>
                  </a:cubicBezTo>
                  <a:cubicBezTo>
                    <a:pt x="19524" y="36241"/>
                    <a:pt x="19624" y="36241"/>
                    <a:pt x="19624" y="36241"/>
                  </a:cubicBezTo>
                  <a:lnTo>
                    <a:pt x="20552" y="36241"/>
                  </a:lnTo>
                  <a:cubicBezTo>
                    <a:pt x="20677" y="36241"/>
                    <a:pt x="20777" y="36141"/>
                    <a:pt x="20777" y="36041"/>
                  </a:cubicBezTo>
                  <a:cubicBezTo>
                    <a:pt x="20877" y="36041"/>
                    <a:pt x="20877" y="36041"/>
                    <a:pt x="20877" y="35940"/>
                  </a:cubicBezTo>
                  <a:cubicBezTo>
                    <a:pt x="21078" y="35715"/>
                    <a:pt x="21404" y="35514"/>
                    <a:pt x="21604" y="35414"/>
                  </a:cubicBezTo>
                  <a:lnTo>
                    <a:pt x="21930" y="35414"/>
                  </a:lnTo>
                  <a:lnTo>
                    <a:pt x="22030" y="35314"/>
                  </a:lnTo>
                  <a:lnTo>
                    <a:pt x="22131" y="35214"/>
                  </a:lnTo>
                  <a:cubicBezTo>
                    <a:pt x="22331" y="35088"/>
                    <a:pt x="22431" y="35088"/>
                    <a:pt x="22557" y="34988"/>
                  </a:cubicBezTo>
                  <a:lnTo>
                    <a:pt x="22557" y="34888"/>
                  </a:lnTo>
                  <a:lnTo>
                    <a:pt x="22657" y="34888"/>
                  </a:lnTo>
                  <a:lnTo>
                    <a:pt x="22657" y="34788"/>
                  </a:lnTo>
                  <a:lnTo>
                    <a:pt x="22757" y="34788"/>
                  </a:lnTo>
                  <a:cubicBezTo>
                    <a:pt x="22857" y="34687"/>
                    <a:pt x="22857" y="34687"/>
                    <a:pt x="22958" y="34687"/>
                  </a:cubicBezTo>
                  <a:cubicBezTo>
                    <a:pt x="22958" y="34687"/>
                    <a:pt x="23058" y="34587"/>
                    <a:pt x="23183" y="34587"/>
                  </a:cubicBezTo>
                  <a:lnTo>
                    <a:pt x="23283" y="34687"/>
                  </a:lnTo>
                  <a:lnTo>
                    <a:pt x="23384" y="34687"/>
                  </a:lnTo>
                  <a:cubicBezTo>
                    <a:pt x="23484" y="34788"/>
                    <a:pt x="23484" y="34888"/>
                    <a:pt x="23584" y="34988"/>
                  </a:cubicBezTo>
                  <a:lnTo>
                    <a:pt x="23584" y="35088"/>
                  </a:lnTo>
                  <a:cubicBezTo>
                    <a:pt x="23584" y="35414"/>
                    <a:pt x="23484" y="35514"/>
                    <a:pt x="23384" y="35615"/>
                  </a:cubicBezTo>
                  <a:cubicBezTo>
                    <a:pt x="23283" y="35715"/>
                    <a:pt x="23283" y="35840"/>
                    <a:pt x="23283" y="35840"/>
                  </a:cubicBezTo>
                  <a:cubicBezTo>
                    <a:pt x="23283" y="35940"/>
                    <a:pt x="23283" y="36041"/>
                    <a:pt x="23384" y="36141"/>
                  </a:cubicBezTo>
                  <a:cubicBezTo>
                    <a:pt x="23384" y="36141"/>
                    <a:pt x="23484" y="36241"/>
                    <a:pt x="23484" y="36341"/>
                  </a:cubicBezTo>
                  <a:cubicBezTo>
                    <a:pt x="23584" y="36341"/>
                    <a:pt x="23584" y="36467"/>
                    <a:pt x="23684" y="36467"/>
                  </a:cubicBezTo>
                  <a:cubicBezTo>
                    <a:pt x="23684" y="36567"/>
                    <a:pt x="23684" y="36667"/>
                    <a:pt x="23810" y="36667"/>
                  </a:cubicBezTo>
                  <a:cubicBezTo>
                    <a:pt x="23810" y="36767"/>
                    <a:pt x="23910" y="36767"/>
                    <a:pt x="23910" y="36868"/>
                  </a:cubicBezTo>
                  <a:cubicBezTo>
                    <a:pt x="23910" y="36968"/>
                    <a:pt x="24010" y="37093"/>
                    <a:pt x="24110" y="37194"/>
                  </a:cubicBezTo>
                  <a:lnTo>
                    <a:pt x="24110" y="37294"/>
                  </a:lnTo>
                  <a:cubicBezTo>
                    <a:pt x="24211" y="37294"/>
                    <a:pt x="24211" y="37394"/>
                    <a:pt x="24311" y="37494"/>
                  </a:cubicBezTo>
                  <a:lnTo>
                    <a:pt x="24637" y="37494"/>
                  </a:lnTo>
                  <a:cubicBezTo>
                    <a:pt x="24938" y="37720"/>
                    <a:pt x="24938" y="37920"/>
                    <a:pt x="24938" y="38121"/>
                  </a:cubicBezTo>
                  <a:cubicBezTo>
                    <a:pt x="25063" y="38121"/>
                    <a:pt x="25063" y="38221"/>
                    <a:pt x="25063" y="38221"/>
                  </a:cubicBezTo>
                  <a:lnTo>
                    <a:pt x="25063" y="38346"/>
                  </a:lnTo>
                  <a:lnTo>
                    <a:pt x="25063" y="38447"/>
                  </a:lnTo>
                  <a:lnTo>
                    <a:pt x="26316" y="38447"/>
                  </a:lnTo>
                  <a:cubicBezTo>
                    <a:pt x="26943" y="38547"/>
                    <a:pt x="27669" y="38547"/>
                    <a:pt x="28296" y="38647"/>
                  </a:cubicBezTo>
                  <a:cubicBezTo>
                    <a:pt x="29123" y="38647"/>
                    <a:pt x="29950" y="38647"/>
                    <a:pt x="30802" y="38747"/>
                  </a:cubicBezTo>
                  <a:lnTo>
                    <a:pt x="31329" y="38747"/>
                  </a:lnTo>
                  <a:cubicBezTo>
                    <a:pt x="31429" y="38747"/>
                    <a:pt x="31529" y="38848"/>
                    <a:pt x="31629" y="38848"/>
                  </a:cubicBezTo>
                  <a:lnTo>
                    <a:pt x="32256" y="38848"/>
                  </a:lnTo>
                  <a:cubicBezTo>
                    <a:pt x="32356" y="38848"/>
                    <a:pt x="32456" y="38747"/>
                    <a:pt x="32456" y="38747"/>
                  </a:cubicBezTo>
                  <a:cubicBezTo>
                    <a:pt x="32582" y="38747"/>
                    <a:pt x="32682" y="38647"/>
                    <a:pt x="32782" y="38547"/>
                  </a:cubicBezTo>
                  <a:lnTo>
                    <a:pt x="32882" y="38447"/>
                  </a:lnTo>
                  <a:cubicBezTo>
                    <a:pt x="32983" y="38346"/>
                    <a:pt x="33083" y="38221"/>
                    <a:pt x="33208" y="38221"/>
                  </a:cubicBezTo>
                  <a:cubicBezTo>
                    <a:pt x="33509" y="37920"/>
                    <a:pt x="33835" y="37720"/>
                    <a:pt x="33935" y="37494"/>
                  </a:cubicBezTo>
                  <a:lnTo>
                    <a:pt x="33935" y="37394"/>
                  </a:lnTo>
                  <a:lnTo>
                    <a:pt x="33835" y="37394"/>
                  </a:lnTo>
                  <a:cubicBezTo>
                    <a:pt x="33609" y="37194"/>
                    <a:pt x="33509" y="36968"/>
                    <a:pt x="33509" y="36767"/>
                  </a:cubicBezTo>
                  <a:lnTo>
                    <a:pt x="33509" y="36667"/>
                  </a:lnTo>
                  <a:lnTo>
                    <a:pt x="33509" y="36567"/>
                  </a:lnTo>
                  <a:cubicBezTo>
                    <a:pt x="33509" y="36241"/>
                    <a:pt x="33509" y="36241"/>
                    <a:pt x="33309" y="35940"/>
                  </a:cubicBezTo>
                  <a:lnTo>
                    <a:pt x="33309" y="35840"/>
                  </a:lnTo>
                  <a:cubicBezTo>
                    <a:pt x="33309" y="35840"/>
                    <a:pt x="33309" y="35715"/>
                    <a:pt x="33208" y="35715"/>
                  </a:cubicBezTo>
                  <a:lnTo>
                    <a:pt x="33208" y="35615"/>
                  </a:lnTo>
                  <a:cubicBezTo>
                    <a:pt x="33083" y="35514"/>
                    <a:pt x="33083" y="35314"/>
                    <a:pt x="32882" y="35214"/>
                  </a:cubicBezTo>
                  <a:cubicBezTo>
                    <a:pt x="32882" y="35214"/>
                    <a:pt x="32782" y="35214"/>
                    <a:pt x="32782" y="35088"/>
                  </a:cubicBezTo>
                  <a:lnTo>
                    <a:pt x="32582" y="35088"/>
                  </a:lnTo>
                  <a:lnTo>
                    <a:pt x="32582" y="34988"/>
                  </a:lnTo>
                  <a:lnTo>
                    <a:pt x="32256" y="34988"/>
                  </a:lnTo>
                  <a:cubicBezTo>
                    <a:pt x="32256" y="34888"/>
                    <a:pt x="32256" y="34888"/>
                    <a:pt x="32156" y="34888"/>
                  </a:cubicBezTo>
                  <a:cubicBezTo>
                    <a:pt x="32055" y="34888"/>
                    <a:pt x="31830" y="34788"/>
                    <a:pt x="31730" y="34687"/>
                  </a:cubicBezTo>
                  <a:cubicBezTo>
                    <a:pt x="31629" y="34587"/>
                    <a:pt x="31629" y="34462"/>
                    <a:pt x="31529" y="34462"/>
                  </a:cubicBezTo>
                  <a:lnTo>
                    <a:pt x="31529" y="34361"/>
                  </a:lnTo>
                  <a:lnTo>
                    <a:pt x="31529" y="34261"/>
                  </a:lnTo>
                  <a:cubicBezTo>
                    <a:pt x="31429" y="34161"/>
                    <a:pt x="31429" y="34161"/>
                    <a:pt x="31329" y="34061"/>
                  </a:cubicBezTo>
                  <a:lnTo>
                    <a:pt x="31203" y="34061"/>
                  </a:lnTo>
                  <a:cubicBezTo>
                    <a:pt x="31003" y="33960"/>
                    <a:pt x="30802" y="33835"/>
                    <a:pt x="30702" y="33534"/>
                  </a:cubicBezTo>
                  <a:lnTo>
                    <a:pt x="30702" y="33209"/>
                  </a:lnTo>
                  <a:lnTo>
                    <a:pt x="30702" y="33008"/>
                  </a:lnTo>
                  <a:cubicBezTo>
                    <a:pt x="30802" y="32808"/>
                    <a:pt x="30802" y="32808"/>
                    <a:pt x="30702" y="32707"/>
                  </a:cubicBezTo>
                  <a:lnTo>
                    <a:pt x="30702" y="32482"/>
                  </a:lnTo>
                  <a:cubicBezTo>
                    <a:pt x="30702" y="32382"/>
                    <a:pt x="30577" y="32382"/>
                    <a:pt x="30577" y="32281"/>
                  </a:cubicBezTo>
                  <a:lnTo>
                    <a:pt x="30577" y="32181"/>
                  </a:lnTo>
                  <a:lnTo>
                    <a:pt x="30577" y="31855"/>
                  </a:lnTo>
                  <a:cubicBezTo>
                    <a:pt x="30577" y="31755"/>
                    <a:pt x="30476" y="31755"/>
                    <a:pt x="30476" y="31755"/>
                  </a:cubicBezTo>
                  <a:cubicBezTo>
                    <a:pt x="30476" y="31655"/>
                    <a:pt x="30376" y="31655"/>
                    <a:pt x="30376" y="31554"/>
                  </a:cubicBezTo>
                  <a:cubicBezTo>
                    <a:pt x="30276" y="31554"/>
                    <a:pt x="30276" y="31454"/>
                    <a:pt x="30276" y="31454"/>
                  </a:cubicBezTo>
                  <a:cubicBezTo>
                    <a:pt x="30176" y="31454"/>
                    <a:pt x="29950" y="31554"/>
                    <a:pt x="29750" y="31554"/>
                  </a:cubicBezTo>
                  <a:cubicBezTo>
                    <a:pt x="29649" y="31655"/>
                    <a:pt x="29549" y="31655"/>
                    <a:pt x="29549" y="31655"/>
                  </a:cubicBezTo>
                  <a:cubicBezTo>
                    <a:pt x="29090" y="31801"/>
                    <a:pt x="28632" y="31895"/>
                    <a:pt x="28212" y="31895"/>
                  </a:cubicBezTo>
                  <a:cubicBezTo>
                    <a:pt x="28059" y="31895"/>
                    <a:pt x="27911" y="31882"/>
                    <a:pt x="27770" y="31855"/>
                  </a:cubicBezTo>
                  <a:cubicBezTo>
                    <a:pt x="27344" y="31655"/>
                    <a:pt x="27243" y="31329"/>
                    <a:pt x="27143" y="31128"/>
                  </a:cubicBezTo>
                  <a:cubicBezTo>
                    <a:pt x="27143" y="30928"/>
                    <a:pt x="27043" y="30828"/>
                    <a:pt x="27043" y="30702"/>
                  </a:cubicBezTo>
                  <a:cubicBezTo>
                    <a:pt x="26943" y="30602"/>
                    <a:pt x="26717" y="30502"/>
                    <a:pt x="26617" y="30402"/>
                  </a:cubicBezTo>
                  <a:cubicBezTo>
                    <a:pt x="26416" y="30201"/>
                    <a:pt x="26191" y="29975"/>
                    <a:pt x="26090" y="29675"/>
                  </a:cubicBezTo>
                  <a:lnTo>
                    <a:pt x="26090" y="29574"/>
                  </a:lnTo>
                  <a:cubicBezTo>
                    <a:pt x="25890" y="29148"/>
                    <a:pt x="25890" y="29048"/>
                    <a:pt x="25464" y="29048"/>
                  </a:cubicBezTo>
                  <a:lnTo>
                    <a:pt x="25263" y="29048"/>
                  </a:lnTo>
                  <a:cubicBezTo>
                    <a:pt x="24837" y="28948"/>
                    <a:pt x="24537" y="28948"/>
                    <a:pt x="24211" y="28622"/>
                  </a:cubicBezTo>
                  <a:cubicBezTo>
                    <a:pt x="23910" y="28321"/>
                    <a:pt x="23584" y="27996"/>
                    <a:pt x="23283" y="27795"/>
                  </a:cubicBezTo>
                  <a:cubicBezTo>
                    <a:pt x="23175" y="27762"/>
                    <a:pt x="23058" y="27750"/>
                    <a:pt x="22938" y="27750"/>
                  </a:cubicBezTo>
                  <a:cubicBezTo>
                    <a:pt x="22699" y="27750"/>
                    <a:pt x="22448" y="27795"/>
                    <a:pt x="22231" y="27795"/>
                  </a:cubicBezTo>
                  <a:lnTo>
                    <a:pt x="20978" y="27795"/>
                  </a:lnTo>
                  <a:cubicBezTo>
                    <a:pt x="20978" y="27895"/>
                    <a:pt x="20877" y="28096"/>
                    <a:pt x="20777" y="28096"/>
                  </a:cubicBezTo>
                  <a:cubicBezTo>
                    <a:pt x="20748" y="28125"/>
                    <a:pt x="20708" y="28137"/>
                    <a:pt x="20666" y="28137"/>
                  </a:cubicBezTo>
                  <a:cubicBezTo>
                    <a:pt x="20564" y="28137"/>
                    <a:pt x="20451" y="28066"/>
                    <a:pt x="20451" y="27996"/>
                  </a:cubicBezTo>
                  <a:cubicBezTo>
                    <a:pt x="20251" y="27996"/>
                    <a:pt x="20151" y="27895"/>
                    <a:pt x="20050" y="27795"/>
                  </a:cubicBezTo>
                  <a:cubicBezTo>
                    <a:pt x="19825" y="27695"/>
                    <a:pt x="19624" y="27569"/>
                    <a:pt x="19424" y="27569"/>
                  </a:cubicBezTo>
                  <a:lnTo>
                    <a:pt x="19198" y="27569"/>
                  </a:lnTo>
                  <a:cubicBezTo>
                    <a:pt x="19138" y="27644"/>
                    <a:pt x="19006" y="27746"/>
                    <a:pt x="18862" y="27746"/>
                  </a:cubicBezTo>
                  <a:cubicBezTo>
                    <a:pt x="18765" y="27746"/>
                    <a:pt x="18662" y="27700"/>
                    <a:pt x="18572" y="27569"/>
                  </a:cubicBezTo>
                  <a:cubicBezTo>
                    <a:pt x="18471" y="27569"/>
                    <a:pt x="18371" y="27369"/>
                    <a:pt x="18471" y="27168"/>
                  </a:cubicBezTo>
                  <a:lnTo>
                    <a:pt x="18572" y="27068"/>
                  </a:lnTo>
                  <a:cubicBezTo>
                    <a:pt x="18572" y="27068"/>
                    <a:pt x="18471" y="27068"/>
                    <a:pt x="18471" y="26943"/>
                  </a:cubicBezTo>
                  <a:lnTo>
                    <a:pt x="18371" y="26943"/>
                  </a:lnTo>
                  <a:cubicBezTo>
                    <a:pt x="18171" y="26843"/>
                    <a:pt x="17945" y="26843"/>
                    <a:pt x="17845" y="26542"/>
                  </a:cubicBezTo>
                  <a:cubicBezTo>
                    <a:pt x="17845" y="26442"/>
                    <a:pt x="17945" y="26316"/>
                    <a:pt x="17945" y="26216"/>
                  </a:cubicBezTo>
                  <a:lnTo>
                    <a:pt x="18171" y="26216"/>
                  </a:lnTo>
                  <a:cubicBezTo>
                    <a:pt x="18045" y="26116"/>
                    <a:pt x="18045" y="26116"/>
                    <a:pt x="18045" y="26016"/>
                  </a:cubicBezTo>
                  <a:cubicBezTo>
                    <a:pt x="17945" y="25915"/>
                    <a:pt x="17945" y="25690"/>
                    <a:pt x="17945" y="25589"/>
                  </a:cubicBezTo>
                  <a:cubicBezTo>
                    <a:pt x="17945" y="25489"/>
                    <a:pt x="17945" y="25289"/>
                    <a:pt x="17845" y="25289"/>
                  </a:cubicBezTo>
                  <a:cubicBezTo>
                    <a:pt x="17845" y="25188"/>
                    <a:pt x="17845" y="25188"/>
                    <a:pt x="17745" y="25188"/>
                  </a:cubicBezTo>
                  <a:lnTo>
                    <a:pt x="17419" y="25188"/>
                  </a:lnTo>
                  <a:cubicBezTo>
                    <a:pt x="17118" y="25063"/>
                    <a:pt x="17018" y="24762"/>
                    <a:pt x="17018" y="24562"/>
                  </a:cubicBezTo>
                  <a:lnTo>
                    <a:pt x="17018" y="24437"/>
                  </a:lnTo>
                  <a:cubicBezTo>
                    <a:pt x="16792" y="24036"/>
                    <a:pt x="16792" y="24036"/>
                    <a:pt x="16491" y="23810"/>
                  </a:cubicBezTo>
                  <a:cubicBezTo>
                    <a:pt x="15965" y="23509"/>
                    <a:pt x="15664" y="23083"/>
                    <a:pt x="15439" y="22682"/>
                  </a:cubicBezTo>
                  <a:lnTo>
                    <a:pt x="15439" y="22356"/>
                  </a:lnTo>
                  <a:lnTo>
                    <a:pt x="15439" y="22056"/>
                  </a:lnTo>
                  <a:cubicBezTo>
                    <a:pt x="15338" y="21930"/>
                    <a:pt x="15338" y="21830"/>
                    <a:pt x="15238" y="21730"/>
                  </a:cubicBezTo>
                  <a:cubicBezTo>
                    <a:pt x="15238" y="21630"/>
                    <a:pt x="15138" y="21529"/>
                    <a:pt x="15038" y="21429"/>
                  </a:cubicBezTo>
                  <a:cubicBezTo>
                    <a:pt x="14912" y="21103"/>
                    <a:pt x="14912" y="20677"/>
                    <a:pt x="14812" y="20376"/>
                  </a:cubicBezTo>
                  <a:cubicBezTo>
                    <a:pt x="14812" y="20051"/>
                    <a:pt x="14812" y="19850"/>
                    <a:pt x="14712" y="19650"/>
                  </a:cubicBezTo>
                  <a:cubicBezTo>
                    <a:pt x="14612" y="19224"/>
                    <a:pt x="14411" y="19023"/>
                    <a:pt x="14085" y="18697"/>
                  </a:cubicBezTo>
                  <a:cubicBezTo>
                    <a:pt x="13985" y="18497"/>
                    <a:pt x="13885" y="18396"/>
                    <a:pt x="13785" y="18171"/>
                  </a:cubicBezTo>
                  <a:cubicBezTo>
                    <a:pt x="13359" y="17670"/>
                    <a:pt x="13033" y="17143"/>
                    <a:pt x="12632" y="16717"/>
                  </a:cubicBezTo>
                  <a:cubicBezTo>
                    <a:pt x="12531" y="16417"/>
                    <a:pt x="12306" y="16291"/>
                    <a:pt x="12105" y="16091"/>
                  </a:cubicBezTo>
                  <a:cubicBezTo>
                    <a:pt x="11905" y="15890"/>
                    <a:pt x="11679" y="15665"/>
                    <a:pt x="11479" y="15364"/>
                  </a:cubicBezTo>
                  <a:lnTo>
                    <a:pt x="10752" y="14637"/>
                  </a:lnTo>
                  <a:cubicBezTo>
                    <a:pt x="10226" y="14010"/>
                    <a:pt x="9599" y="13384"/>
                    <a:pt x="9399" y="12532"/>
                  </a:cubicBezTo>
                  <a:cubicBezTo>
                    <a:pt x="9273" y="12031"/>
                    <a:pt x="9073" y="11504"/>
                    <a:pt x="8772" y="10978"/>
                  </a:cubicBezTo>
                  <a:cubicBezTo>
                    <a:pt x="8446" y="10452"/>
                    <a:pt x="8145" y="9925"/>
                    <a:pt x="8020" y="9299"/>
                  </a:cubicBezTo>
                  <a:cubicBezTo>
                    <a:pt x="7920" y="9098"/>
                    <a:pt x="7820" y="8898"/>
                    <a:pt x="7719" y="8672"/>
                  </a:cubicBezTo>
                  <a:cubicBezTo>
                    <a:pt x="7619" y="8472"/>
                    <a:pt x="7519" y="8271"/>
                    <a:pt x="7394" y="8046"/>
                  </a:cubicBezTo>
                  <a:cubicBezTo>
                    <a:pt x="7293" y="7845"/>
                    <a:pt x="7293" y="7745"/>
                    <a:pt x="7293" y="7519"/>
                  </a:cubicBezTo>
                  <a:lnTo>
                    <a:pt x="7293" y="7319"/>
                  </a:lnTo>
                  <a:lnTo>
                    <a:pt x="6993" y="7319"/>
                  </a:lnTo>
                  <a:cubicBezTo>
                    <a:pt x="6767" y="7218"/>
                    <a:pt x="6567" y="6893"/>
                    <a:pt x="6466" y="6692"/>
                  </a:cubicBezTo>
                  <a:cubicBezTo>
                    <a:pt x="6266" y="6266"/>
                    <a:pt x="6040" y="5865"/>
                    <a:pt x="5940" y="5339"/>
                  </a:cubicBezTo>
                  <a:cubicBezTo>
                    <a:pt x="5840" y="5013"/>
                    <a:pt x="5840" y="4812"/>
                    <a:pt x="5840" y="4512"/>
                  </a:cubicBezTo>
                  <a:cubicBezTo>
                    <a:pt x="5840" y="4186"/>
                    <a:pt x="5840" y="3885"/>
                    <a:pt x="5739" y="3559"/>
                  </a:cubicBezTo>
                  <a:cubicBezTo>
                    <a:pt x="5739" y="3559"/>
                    <a:pt x="5639" y="3459"/>
                    <a:pt x="5514" y="3359"/>
                  </a:cubicBezTo>
                  <a:cubicBezTo>
                    <a:pt x="5414" y="3033"/>
                    <a:pt x="5213" y="2732"/>
                    <a:pt x="5313" y="2406"/>
                  </a:cubicBezTo>
                  <a:lnTo>
                    <a:pt x="5414" y="2406"/>
                  </a:lnTo>
                  <a:cubicBezTo>
                    <a:pt x="5313" y="2206"/>
                    <a:pt x="5313" y="2005"/>
                    <a:pt x="5313" y="1880"/>
                  </a:cubicBezTo>
                  <a:lnTo>
                    <a:pt x="5313" y="1479"/>
                  </a:lnTo>
                  <a:lnTo>
                    <a:pt x="5213" y="1479"/>
                  </a:lnTo>
                  <a:cubicBezTo>
                    <a:pt x="5113" y="1579"/>
                    <a:pt x="5013" y="1680"/>
                    <a:pt x="4787" y="1680"/>
                  </a:cubicBezTo>
                  <a:lnTo>
                    <a:pt x="4687" y="1680"/>
                  </a:lnTo>
                  <a:cubicBezTo>
                    <a:pt x="4587" y="1579"/>
                    <a:pt x="4386" y="1579"/>
                    <a:pt x="4386" y="1379"/>
                  </a:cubicBezTo>
                  <a:cubicBezTo>
                    <a:pt x="4261" y="1153"/>
                    <a:pt x="4386" y="1053"/>
                    <a:pt x="4386" y="1053"/>
                  </a:cubicBezTo>
                  <a:lnTo>
                    <a:pt x="4386" y="953"/>
                  </a:lnTo>
                  <a:lnTo>
                    <a:pt x="4261" y="953"/>
                  </a:lnTo>
                  <a:cubicBezTo>
                    <a:pt x="4160" y="853"/>
                    <a:pt x="4160" y="853"/>
                    <a:pt x="4060" y="853"/>
                  </a:cubicBezTo>
                  <a:cubicBezTo>
                    <a:pt x="3960" y="853"/>
                    <a:pt x="3960" y="853"/>
                    <a:pt x="3860" y="752"/>
                  </a:cubicBezTo>
                  <a:lnTo>
                    <a:pt x="3534" y="752"/>
                  </a:lnTo>
                  <a:cubicBezTo>
                    <a:pt x="3434" y="627"/>
                    <a:pt x="3434" y="627"/>
                    <a:pt x="3333" y="627"/>
                  </a:cubicBezTo>
                  <a:cubicBezTo>
                    <a:pt x="3333" y="627"/>
                    <a:pt x="3233" y="627"/>
                    <a:pt x="3233" y="527"/>
                  </a:cubicBezTo>
                  <a:cubicBezTo>
                    <a:pt x="3008" y="527"/>
                    <a:pt x="2907" y="326"/>
                    <a:pt x="2807" y="226"/>
                  </a:cubicBezTo>
                  <a:cubicBezTo>
                    <a:pt x="2807" y="226"/>
                    <a:pt x="2807" y="126"/>
                    <a:pt x="2707" y="126"/>
                  </a:cubicBezTo>
                  <a:lnTo>
                    <a:pt x="2607" y="0"/>
                  </a:ln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9" name="Google Shape;49059;p46"/>
            <p:cNvSpPr/>
            <p:nvPr/>
          </p:nvSpPr>
          <p:spPr>
            <a:xfrm>
              <a:off x="6033518" y="3216909"/>
              <a:ext cx="281699" cy="394553"/>
            </a:xfrm>
            <a:custGeom>
              <a:avLst/>
              <a:gdLst/>
              <a:ahLst/>
              <a:cxnLst/>
              <a:rect l="l" t="t" r="r" b="b"/>
              <a:pathLst>
                <a:path w="15139" h="21204" extrusionOk="0">
                  <a:moveTo>
                    <a:pt x="7620" y="0"/>
                  </a:moveTo>
                  <a:lnTo>
                    <a:pt x="7620" y="201"/>
                  </a:lnTo>
                  <a:lnTo>
                    <a:pt x="7620" y="527"/>
                  </a:lnTo>
                  <a:cubicBezTo>
                    <a:pt x="7620" y="627"/>
                    <a:pt x="7620" y="627"/>
                    <a:pt x="7520" y="727"/>
                  </a:cubicBezTo>
                  <a:cubicBezTo>
                    <a:pt x="7394" y="827"/>
                    <a:pt x="7294" y="953"/>
                    <a:pt x="7194" y="1053"/>
                  </a:cubicBezTo>
                  <a:lnTo>
                    <a:pt x="7194" y="1354"/>
                  </a:lnTo>
                  <a:lnTo>
                    <a:pt x="7194" y="1679"/>
                  </a:lnTo>
                  <a:cubicBezTo>
                    <a:pt x="7194" y="1780"/>
                    <a:pt x="7194" y="1780"/>
                    <a:pt x="7094" y="1880"/>
                  </a:cubicBezTo>
                  <a:lnTo>
                    <a:pt x="7094" y="1980"/>
                  </a:lnTo>
                  <a:cubicBezTo>
                    <a:pt x="6993" y="2206"/>
                    <a:pt x="6768" y="2406"/>
                    <a:pt x="6567" y="2507"/>
                  </a:cubicBezTo>
                  <a:cubicBezTo>
                    <a:pt x="6467" y="2607"/>
                    <a:pt x="6467" y="2607"/>
                    <a:pt x="6367" y="2607"/>
                  </a:cubicBezTo>
                  <a:cubicBezTo>
                    <a:pt x="6266" y="2707"/>
                    <a:pt x="6266" y="2707"/>
                    <a:pt x="6141" y="2832"/>
                  </a:cubicBezTo>
                  <a:lnTo>
                    <a:pt x="6041" y="2933"/>
                  </a:lnTo>
                  <a:cubicBezTo>
                    <a:pt x="6041" y="2933"/>
                    <a:pt x="6041" y="3033"/>
                    <a:pt x="5941" y="3033"/>
                  </a:cubicBezTo>
                  <a:lnTo>
                    <a:pt x="5941" y="3133"/>
                  </a:lnTo>
                  <a:cubicBezTo>
                    <a:pt x="5941" y="3233"/>
                    <a:pt x="5840" y="3459"/>
                    <a:pt x="5640" y="3559"/>
                  </a:cubicBezTo>
                  <a:cubicBezTo>
                    <a:pt x="5515" y="3659"/>
                    <a:pt x="5414" y="3659"/>
                    <a:pt x="5314" y="3659"/>
                  </a:cubicBezTo>
                  <a:lnTo>
                    <a:pt x="5214" y="3659"/>
                  </a:lnTo>
                  <a:lnTo>
                    <a:pt x="5214" y="3760"/>
                  </a:lnTo>
                  <a:lnTo>
                    <a:pt x="5214" y="4086"/>
                  </a:lnTo>
                  <a:lnTo>
                    <a:pt x="5414" y="4086"/>
                  </a:lnTo>
                  <a:cubicBezTo>
                    <a:pt x="5515" y="4086"/>
                    <a:pt x="5740" y="4086"/>
                    <a:pt x="5941" y="4186"/>
                  </a:cubicBezTo>
                  <a:cubicBezTo>
                    <a:pt x="6041" y="4286"/>
                    <a:pt x="6266" y="4913"/>
                    <a:pt x="6266" y="5113"/>
                  </a:cubicBezTo>
                  <a:cubicBezTo>
                    <a:pt x="6266" y="5213"/>
                    <a:pt x="6141" y="5339"/>
                    <a:pt x="6041" y="5339"/>
                  </a:cubicBezTo>
                  <a:cubicBezTo>
                    <a:pt x="6041" y="5539"/>
                    <a:pt x="5941" y="5639"/>
                    <a:pt x="5941" y="5740"/>
                  </a:cubicBezTo>
                  <a:cubicBezTo>
                    <a:pt x="5941" y="5840"/>
                    <a:pt x="5840" y="5965"/>
                    <a:pt x="5840" y="5965"/>
                  </a:cubicBezTo>
                  <a:cubicBezTo>
                    <a:pt x="5740" y="6166"/>
                    <a:pt x="5640" y="6266"/>
                    <a:pt x="5515" y="6466"/>
                  </a:cubicBezTo>
                  <a:cubicBezTo>
                    <a:pt x="5414" y="6592"/>
                    <a:pt x="5314" y="6692"/>
                    <a:pt x="5314" y="6792"/>
                  </a:cubicBezTo>
                  <a:lnTo>
                    <a:pt x="5214" y="6792"/>
                  </a:lnTo>
                  <a:lnTo>
                    <a:pt x="5214" y="6893"/>
                  </a:lnTo>
                  <a:cubicBezTo>
                    <a:pt x="5214" y="6993"/>
                    <a:pt x="5314" y="7093"/>
                    <a:pt x="5314" y="7218"/>
                  </a:cubicBezTo>
                  <a:lnTo>
                    <a:pt x="5314" y="7319"/>
                  </a:lnTo>
                  <a:cubicBezTo>
                    <a:pt x="5414" y="7419"/>
                    <a:pt x="5515" y="7519"/>
                    <a:pt x="5515" y="7619"/>
                  </a:cubicBezTo>
                  <a:cubicBezTo>
                    <a:pt x="5640" y="7720"/>
                    <a:pt x="5740" y="7945"/>
                    <a:pt x="5840" y="8045"/>
                  </a:cubicBezTo>
                  <a:lnTo>
                    <a:pt x="6141" y="8045"/>
                  </a:lnTo>
                  <a:cubicBezTo>
                    <a:pt x="6230" y="7975"/>
                    <a:pt x="6356" y="7904"/>
                    <a:pt x="6493" y="7904"/>
                  </a:cubicBezTo>
                  <a:cubicBezTo>
                    <a:pt x="6550" y="7904"/>
                    <a:pt x="6609" y="7916"/>
                    <a:pt x="6667" y="7945"/>
                  </a:cubicBezTo>
                  <a:cubicBezTo>
                    <a:pt x="6893" y="8045"/>
                    <a:pt x="6893" y="8246"/>
                    <a:pt x="6893" y="8346"/>
                  </a:cubicBezTo>
                  <a:lnTo>
                    <a:pt x="6993" y="8471"/>
                  </a:lnTo>
                  <a:lnTo>
                    <a:pt x="7194" y="8471"/>
                  </a:lnTo>
                  <a:cubicBezTo>
                    <a:pt x="7194" y="8572"/>
                    <a:pt x="7294" y="8572"/>
                    <a:pt x="7394" y="8672"/>
                  </a:cubicBezTo>
                  <a:lnTo>
                    <a:pt x="7520" y="8672"/>
                  </a:lnTo>
                  <a:lnTo>
                    <a:pt x="7520" y="8772"/>
                  </a:lnTo>
                  <a:lnTo>
                    <a:pt x="7620" y="8772"/>
                  </a:lnTo>
                  <a:lnTo>
                    <a:pt x="7620" y="8872"/>
                  </a:lnTo>
                  <a:cubicBezTo>
                    <a:pt x="7820" y="8973"/>
                    <a:pt x="7921" y="8973"/>
                    <a:pt x="7921" y="9098"/>
                  </a:cubicBezTo>
                  <a:lnTo>
                    <a:pt x="7921" y="9198"/>
                  </a:lnTo>
                  <a:lnTo>
                    <a:pt x="7921" y="9299"/>
                  </a:lnTo>
                  <a:lnTo>
                    <a:pt x="7921" y="9399"/>
                  </a:lnTo>
                  <a:cubicBezTo>
                    <a:pt x="7921" y="9399"/>
                    <a:pt x="7921" y="9499"/>
                    <a:pt x="7820" y="9499"/>
                  </a:cubicBezTo>
                  <a:lnTo>
                    <a:pt x="7820" y="9599"/>
                  </a:lnTo>
                  <a:lnTo>
                    <a:pt x="7820" y="9725"/>
                  </a:lnTo>
                  <a:lnTo>
                    <a:pt x="7921" y="9725"/>
                  </a:lnTo>
                  <a:cubicBezTo>
                    <a:pt x="7987" y="9725"/>
                    <a:pt x="8065" y="9669"/>
                    <a:pt x="8140" y="9669"/>
                  </a:cubicBezTo>
                  <a:cubicBezTo>
                    <a:pt x="8177" y="9669"/>
                    <a:pt x="8213" y="9683"/>
                    <a:pt x="8246" y="9725"/>
                  </a:cubicBezTo>
                  <a:cubicBezTo>
                    <a:pt x="8547" y="9725"/>
                    <a:pt x="8647" y="9925"/>
                    <a:pt x="8773" y="10025"/>
                  </a:cubicBezTo>
                  <a:cubicBezTo>
                    <a:pt x="8873" y="10126"/>
                    <a:pt x="8873" y="10226"/>
                    <a:pt x="8973" y="10226"/>
                  </a:cubicBezTo>
                  <a:lnTo>
                    <a:pt x="9074" y="10226"/>
                  </a:lnTo>
                  <a:cubicBezTo>
                    <a:pt x="9274" y="10351"/>
                    <a:pt x="9399" y="10351"/>
                    <a:pt x="9500" y="10451"/>
                  </a:cubicBezTo>
                  <a:lnTo>
                    <a:pt x="9500" y="10552"/>
                  </a:lnTo>
                  <a:cubicBezTo>
                    <a:pt x="9600" y="10652"/>
                    <a:pt x="9600" y="10752"/>
                    <a:pt x="9500" y="10852"/>
                  </a:cubicBezTo>
                  <a:lnTo>
                    <a:pt x="9500" y="10978"/>
                  </a:lnTo>
                  <a:cubicBezTo>
                    <a:pt x="9282" y="11245"/>
                    <a:pt x="9032" y="11334"/>
                    <a:pt x="8792" y="11334"/>
                  </a:cubicBezTo>
                  <a:cubicBezTo>
                    <a:pt x="8673" y="11334"/>
                    <a:pt x="8556" y="11312"/>
                    <a:pt x="8447" y="11279"/>
                  </a:cubicBezTo>
                  <a:cubicBezTo>
                    <a:pt x="8146" y="11279"/>
                    <a:pt x="8021" y="11279"/>
                    <a:pt x="7921" y="11379"/>
                  </a:cubicBezTo>
                  <a:lnTo>
                    <a:pt x="7921" y="11604"/>
                  </a:lnTo>
                  <a:lnTo>
                    <a:pt x="7921" y="11705"/>
                  </a:lnTo>
                  <a:cubicBezTo>
                    <a:pt x="7921" y="11805"/>
                    <a:pt x="7921" y="12005"/>
                    <a:pt x="7820" y="12106"/>
                  </a:cubicBezTo>
                  <a:lnTo>
                    <a:pt x="7720" y="12106"/>
                  </a:lnTo>
                  <a:cubicBezTo>
                    <a:pt x="7620" y="12231"/>
                    <a:pt x="7520" y="12331"/>
                    <a:pt x="7394" y="12331"/>
                  </a:cubicBezTo>
                  <a:cubicBezTo>
                    <a:pt x="7194" y="12231"/>
                    <a:pt x="7094" y="12106"/>
                    <a:pt x="7094" y="12106"/>
                  </a:cubicBezTo>
                  <a:lnTo>
                    <a:pt x="6993" y="12005"/>
                  </a:lnTo>
                  <a:lnTo>
                    <a:pt x="6893" y="11905"/>
                  </a:lnTo>
                  <a:cubicBezTo>
                    <a:pt x="6768" y="11905"/>
                    <a:pt x="6768" y="12005"/>
                    <a:pt x="6768" y="12005"/>
                  </a:cubicBezTo>
                  <a:cubicBezTo>
                    <a:pt x="6667" y="12005"/>
                    <a:pt x="6567" y="12106"/>
                    <a:pt x="6467" y="12231"/>
                  </a:cubicBezTo>
                  <a:cubicBezTo>
                    <a:pt x="6367" y="12331"/>
                    <a:pt x="6367" y="12431"/>
                    <a:pt x="6266" y="12532"/>
                  </a:cubicBezTo>
                  <a:cubicBezTo>
                    <a:pt x="6041" y="12632"/>
                    <a:pt x="5840" y="12732"/>
                    <a:pt x="5640" y="12732"/>
                  </a:cubicBezTo>
                  <a:lnTo>
                    <a:pt x="5314" y="12732"/>
                  </a:lnTo>
                  <a:cubicBezTo>
                    <a:pt x="5214" y="12632"/>
                    <a:pt x="5114" y="12532"/>
                    <a:pt x="5013" y="12431"/>
                  </a:cubicBezTo>
                  <a:lnTo>
                    <a:pt x="5013" y="12331"/>
                  </a:lnTo>
                  <a:lnTo>
                    <a:pt x="4888" y="12331"/>
                  </a:lnTo>
                  <a:cubicBezTo>
                    <a:pt x="4788" y="12231"/>
                    <a:pt x="4788" y="12106"/>
                    <a:pt x="4688" y="12005"/>
                  </a:cubicBezTo>
                  <a:lnTo>
                    <a:pt x="4587" y="12005"/>
                  </a:lnTo>
                  <a:cubicBezTo>
                    <a:pt x="4587" y="12005"/>
                    <a:pt x="4587" y="11905"/>
                    <a:pt x="4487" y="11905"/>
                  </a:cubicBezTo>
                  <a:cubicBezTo>
                    <a:pt x="4387" y="11805"/>
                    <a:pt x="4387" y="11805"/>
                    <a:pt x="4261" y="11705"/>
                  </a:cubicBezTo>
                  <a:lnTo>
                    <a:pt x="4261" y="11604"/>
                  </a:lnTo>
                  <a:lnTo>
                    <a:pt x="4161" y="11604"/>
                  </a:lnTo>
                  <a:cubicBezTo>
                    <a:pt x="4161" y="11479"/>
                    <a:pt x="4061" y="11379"/>
                    <a:pt x="4061" y="11379"/>
                  </a:cubicBezTo>
                  <a:cubicBezTo>
                    <a:pt x="3961" y="11178"/>
                    <a:pt x="3860" y="11078"/>
                    <a:pt x="3760" y="10978"/>
                  </a:cubicBezTo>
                  <a:cubicBezTo>
                    <a:pt x="3760" y="10978"/>
                    <a:pt x="3760" y="10852"/>
                    <a:pt x="3635" y="10852"/>
                  </a:cubicBezTo>
                  <a:cubicBezTo>
                    <a:pt x="3535" y="10852"/>
                    <a:pt x="3434" y="10752"/>
                    <a:pt x="3434" y="10552"/>
                  </a:cubicBezTo>
                  <a:cubicBezTo>
                    <a:pt x="3334" y="10451"/>
                    <a:pt x="3334" y="10351"/>
                    <a:pt x="3334" y="10351"/>
                  </a:cubicBezTo>
                  <a:lnTo>
                    <a:pt x="3334" y="10226"/>
                  </a:lnTo>
                  <a:cubicBezTo>
                    <a:pt x="3334" y="10226"/>
                    <a:pt x="3134" y="10126"/>
                    <a:pt x="2908" y="10126"/>
                  </a:cubicBezTo>
                  <a:lnTo>
                    <a:pt x="2507" y="10126"/>
                  </a:lnTo>
                  <a:lnTo>
                    <a:pt x="2507" y="10351"/>
                  </a:lnTo>
                  <a:lnTo>
                    <a:pt x="2382" y="10351"/>
                  </a:lnTo>
                  <a:cubicBezTo>
                    <a:pt x="2382" y="10552"/>
                    <a:pt x="2507" y="10752"/>
                    <a:pt x="2507" y="11078"/>
                  </a:cubicBezTo>
                  <a:cubicBezTo>
                    <a:pt x="2507" y="11078"/>
                    <a:pt x="2507" y="11178"/>
                    <a:pt x="2607" y="11279"/>
                  </a:cubicBezTo>
                  <a:lnTo>
                    <a:pt x="2607" y="12106"/>
                  </a:lnTo>
                  <a:cubicBezTo>
                    <a:pt x="2708" y="12532"/>
                    <a:pt x="2708" y="12857"/>
                    <a:pt x="2507" y="13158"/>
                  </a:cubicBezTo>
                  <a:lnTo>
                    <a:pt x="2507" y="13258"/>
                  </a:lnTo>
                  <a:cubicBezTo>
                    <a:pt x="2507" y="13258"/>
                    <a:pt x="2507" y="13359"/>
                    <a:pt x="2607" y="13484"/>
                  </a:cubicBezTo>
                  <a:lnTo>
                    <a:pt x="2607" y="13885"/>
                  </a:lnTo>
                  <a:cubicBezTo>
                    <a:pt x="2607" y="14111"/>
                    <a:pt x="2382" y="14411"/>
                    <a:pt x="2281" y="14512"/>
                  </a:cubicBezTo>
                  <a:cubicBezTo>
                    <a:pt x="2181" y="14737"/>
                    <a:pt x="2081" y="14837"/>
                    <a:pt x="1981" y="14837"/>
                  </a:cubicBezTo>
                  <a:cubicBezTo>
                    <a:pt x="2081" y="14938"/>
                    <a:pt x="2081" y="14938"/>
                    <a:pt x="2181" y="14938"/>
                  </a:cubicBezTo>
                  <a:cubicBezTo>
                    <a:pt x="2281" y="15038"/>
                    <a:pt x="2382" y="15138"/>
                    <a:pt x="2507" y="15364"/>
                  </a:cubicBezTo>
                  <a:cubicBezTo>
                    <a:pt x="2507" y="15564"/>
                    <a:pt x="2507" y="15665"/>
                    <a:pt x="2382" y="15765"/>
                  </a:cubicBezTo>
                  <a:cubicBezTo>
                    <a:pt x="2281" y="15865"/>
                    <a:pt x="2281" y="15865"/>
                    <a:pt x="2181" y="15865"/>
                  </a:cubicBezTo>
                  <a:cubicBezTo>
                    <a:pt x="2081" y="15865"/>
                    <a:pt x="2081" y="15865"/>
                    <a:pt x="1981" y="15765"/>
                  </a:cubicBezTo>
                  <a:lnTo>
                    <a:pt x="1981" y="15765"/>
                  </a:lnTo>
                  <a:cubicBezTo>
                    <a:pt x="1981" y="15990"/>
                    <a:pt x="2081" y="16191"/>
                    <a:pt x="2181" y="16391"/>
                  </a:cubicBezTo>
                  <a:cubicBezTo>
                    <a:pt x="2281" y="16717"/>
                    <a:pt x="2281" y="16918"/>
                    <a:pt x="2382" y="17118"/>
                  </a:cubicBezTo>
                  <a:cubicBezTo>
                    <a:pt x="2382" y="17344"/>
                    <a:pt x="2507" y="17644"/>
                    <a:pt x="2281" y="17745"/>
                  </a:cubicBezTo>
                  <a:lnTo>
                    <a:pt x="2181" y="17745"/>
                  </a:lnTo>
                  <a:cubicBezTo>
                    <a:pt x="2140" y="17771"/>
                    <a:pt x="2097" y="17782"/>
                    <a:pt x="2053" y="17782"/>
                  </a:cubicBezTo>
                  <a:cubicBezTo>
                    <a:pt x="1888" y="17782"/>
                    <a:pt x="1713" y="17624"/>
                    <a:pt x="1555" y="17544"/>
                  </a:cubicBezTo>
                  <a:cubicBezTo>
                    <a:pt x="1454" y="17444"/>
                    <a:pt x="1354" y="17344"/>
                    <a:pt x="1254" y="17344"/>
                  </a:cubicBezTo>
                  <a:cubicBezTo>
                    <a:pt x="1129" y="17344"/>
                    <a:pt x="1028" y="17444"/>
                    <a:pt x="928" y="17544"/>
                  </a:cubicBezTo>
                  <a:cubicBezTo>
                    <a:pt x="828" y="17644"/>
                    <a:pt x="828" y="17745"/>
                    <a:pt x="728" y="17870"/>
                  </a:cubicBezTo>
                  <a:cubicBezTo>
                    <a:pt x="502" y="17970"/>
                    <a:pt x="201" y="18071"/>
                    <a:pt x="1" y="18171"/>
                  </a:cubicBezTo>
                  <a:lnTo>
                    <a:pt x="1" y="18497"/>
                  </a:lnTo>
                  <a:lnTo>
                    <a:pt x="1" y="18597"/>
                  </a:lnTo>
                  <a:lnTo>
                    <a:pt x="1" y="18797"/>
                  </a:lnTo>
                  <a:lnTo>
                    <a:pt x="101" y="18797"/>
                  </a:lnTo>
                  <a:cubicBezTo>
                    <a:pt x="101" y="18797"/>
                    <a:pt x="201" y="18797"/>
                    <a:pt x="201" y="18898"/>
                  </a:cubicBezTo>
                  <a:cubicBezTo>
                    <a:pt x="302" y="18898"/>
                    <a:pt x="302" y="18898"/>
                    <a:pt x="302" y="18998"/>
                  </a:cubicBezTo>
                  <a:lnTo>
                    <a:pt x="402" y="18998"/>
                  </a:lnTo>
                  <a:lnTo>
                    <a:pt x="402" y="19123"/>
                  </a:lnTo>
                  <a:cubicBezTo>
                    <a:pt x="435" y="19081"/>
                    <a:pt x="457" y="19067"/>
                    <a:pt x="477" y="19067"/>
                  </a:cubicBezTo>
                  <a:cubicBezTo>
                    <a:pt x="516" y="19067"/>
                    <a:pt x="544" y="19123"/>
                    <a:pt x="627" y="19123"/>
                  </a:cubicBezTo>
                  <a:cubicBezTo>
                    <a:pt x="627" y="19123"/>
                    <a:pt x="728" y="19223"/>
                    <a:pt x="728" y="19324"/>
                  </a:cubicBezTo>
                  <a:cubicBezTo>
                    <a:pt x="828" y="19424"/>
                    <a:pt x="828" y="19424"/>
                    <a:pt x="828" y="19524"/>
                  </a:cubicBezTo>
                  <a:cubicBezTo>
                    <a:pt x="928" y="19624"/>
                    <a:pt x="928" y="19624"/>
                    <a:pt x="1028" y="19624"/>
                  </a:cubicBezTo>
                  <a:lnTo>
                    <a:pt x="1129" y="19524"/>
                  </a:lnTo>
                  <a:lnTo>
                    <a:pt x="1254" y="19524"/>
                  </a:lnTo>
                  <a:cubicBezTo>
                    <a:pt x="1254" y="19524"/>
                    <a:pt x="1354" y="19524"/>
                    <a:pt x="1354" y="19624"/>
                  </a:cubicBezTo>
                  <a:lnTo>
                    <a:pt x="1454" y="19750"/>
                  </a:lnTo>
                  <a:lnTo>
                    <a:pt x="1454" y="19950"/>
                  </a:lnTo>
                  <a:cubicBezTo>
                    <a:pt x="1454" y="20251"/>
                    <a:pt x="1655" y="20477"/>
                    <a:pt x="1981" y="20577"/>
                  </a:cubicBezTo>
                  <a:cubicBezTo>
                    <a:pt x="2181" y="20677"/>
                    <a:pt x="2507" y="20677"/>
                    <a:pt x="2808" y="20677"/>
                  </a:cubicBezTo>
                  <a:lnTo>
                    <a:pt x="3008" y="20677"/>
                  </a:lnTo>
                  <a:cubicBezTo>
                    <a:pt x="3143" y="20636"/>
                    <a:pt x="3295" y="20611"/>
                    <a:pt x="3456" y="20611"/>
                  </a:cubicBezTo>
                  <a:cubicBezTo>
                    <a:pt x="3683" y="20611"/>
                    <a:pt x="3926" y="20660"/>
                    <a:pt x="4161" y="20777"/>
                  </a:cubicBezTo>
                  <a:cubicBezTo>
                    <a:pt x="4261" y="21003"/>
                    <a:pt x="4487" y="21103"/>
                    <a:pt x="4587" y="21203"/>
                  </a:cubicBezTo>
                  <a:lnTo>
                    <a:pt x="4888" y="21203"/>
                  </a:lnTo>
                  <a:cubicBezTo>
                    <a:pt x="5013" y="21203"/>
                    <a:pt x="5013" y="21103"/>
                    <a:pt x="5013" y="21103"/>
                  </a:cubicBezTo>
                  <a:cubicBezTo>
                    <a:pt x="5114" y="21103"/>
                    <a:pt x="5214" y="21103"/>
                    <a:pt x="5214" y="20878"/>
                  </a:cubicBezTo>
                  <a:lnTo>
                    <a:pt x="5314" y="20878"/>
                  </a:lnTo>
                  <a:cubicBezTo>
                    <a:pt x="5314" y="20777"/>
                    <a:pt x="5314" y="20777"/>
                    <a:pt x="5414" y="20677"/>
                  </a:cubicBezTo>
                  <a:cubicBezTo>
                    <a:pt x="5640" y="20251"/>
                    <a:pt x="6041" y="20251"/>
                    <a:pt x="6266" y="20251"/>
                  </a:cubicBezTo>
                  <a:lnTo>
                    <a:pt x="6467" y="20251"/>
                  </a:lnTo>
                  <a:cubicBezTo>
                    <a:pt x="6467" y="20251"/>
                    <a:pt x="6512" y="20307"/>
                    <a:pt x="6541" y="20307"/>
                  </a:cubicBezTo>
                  <a:cubicBezTo>
                    <a:pt x="6556" y="20307"/>
                    <a:pt x="6567" y="20293"/>
                    <a:pt x="6567" y="20251"/>
                  </a:cubicBezTo>
                  <a:lnTo>
                    <a:pt x="6893" y="20251"/>
                  </a:lnTo>
                  <a:cubicBezTo>
                    <a:pt x="7094" y="20251"/>
                    <a:pt x="7394" y="20251"/>
                    <a:pt x="7620" y="20677"/>
                  </a:cubicBezTo>
                  <a:cubicBezTo>
                    <a:pt x="7720" y="20878"/>
                    <a:pt x="7820" y="21003"/>
                    <a:pt x="7820" y="21003"/>
                  </a:cubicBezTo>
                  <a:lnTo>
                    <a:pt x="8146" y="21003"/>
                  </a:lnTo>
                  <a:cubicBezTo>
                    <a:pt x="8146" y="20878"/>
                    <a:pt x="8146" y="20878"/>
                    <a:pt x="8246" y="20878"/>
                  </a:cubicBezTo>
                  <a:cubicBezTo>
                    <a:pt x="8447" y="20777"/>
                    <a:pt x="8447" y="20677"/>
                    <a:pt x="8347" y="20477"/>
                  </a:cubicBezTo>
                  <a:cubicBezTo>
                    <a:pt x="8347" y="20477"/>
                    <a:pt x="8347" y="20376"/>
                    <a:pt x="8246" y="20251"/>
                  </a:cubicBezTo>
                  <a:cubicBezTo>
                    <a:pt x="8146" y="20051"/>
                    <a:pt x="8021" y="19850"/>
                    <a:pt x="8021" y="19524"/>
                  </a:cubicBezTo>
                  <a:cubicBezTo>
                    <a:pt x="8021" y="19223"/>
                    <a:pt x="8146" y="18898"/>
                    <a:pt x="8347" y="18597"/>
                  </a:cubicBezTo>
                  <a:lnTo>
                    <a:pt x="8347" y="18497"/>
                  </a:lnTo>
                  <a:cubicBezTo>
                    <a:pt x="8447" y="18371"/>
                    <a:pt x="8447" y="18271"/>
                    <a:pt x="8547" y="18171"/>
                  </a:cubicBezTo>
                  <a:lnTo>
                    <a:pt x="8973" y="18171"/>
                  </a:lnTo>
                  <a:lnTo>
                    <a:pt x="8973" y="18071"/>
                  </a:lnTo>
                  <a:lnTo>
                    <a:pt x="9074" y="18071"/>
                  </a:lnTo>
                  <a:cubicBezTo>
                    <a:pt x="9174" y="17970"/>
                    <a:pt x="9274" y="17970"/>
                    <a:pt x="9399" y="17970"/>
                  </a:cubicBezTo>
                  <a:lnTo>
                    <a:pt x="9399" y="18071"/>
                  </a:lnTo>
                  <a:lnTo>
                    <a:pt x="9500" y="18071"/>
                  </a:lnTo>
                  <a:cubicBezTo>
                    <a:pt x="9600" y="18171"/>
                    <a:pt x="9600" y="18271"/>
                    <a:pt x="9600" y="18371"/>
                  </a:cubicBezTo>
                  <a:cubicBezTo>
                    <a:pt x="9700" y="18597"/>
                    <a:pt x="9600" y="18797"/>
                    <a:pt x="9600" y="18998"/>
                  </a:cubicBezTo>
                  <a:cubicBezTo>
                    <a:pt x="9500" y="19223"/>
                    <a:pt x="9500" y="19324"/>
                    <a:pt x="9500" y="19424"/>
                  </a:cubicBezTo>
                  <a:lnTo>
                    <a:pt x="9600" y="19424"/>
                  </a:lnTo>
                  <a:cubicBezTo>
                    <a:pt x="9600" y="19424"/>
                    <a:pt x="9600" y="19524"/>
                    <a:pt x="9700" y="19524"/>
                  </a:cubicBezTo>
                  <a:cubicBezTo>
                    <a:pt x="9800" y="19624"/>
                    <a:pt x="9901" y="19624"/>
                    <a:pt x="10026" y="19850"/>
                  </a:cubicBezTo>
                  <a:lnTo>
                    <a:pt x="10126" y="19950"/>
                  </a:lnTo>
                  <a:lnTo>
                    <a:pt x="10126" y="20051"/>
                  </a:lnTo>
                  <a:cubicBezTo>
                    <a:pt x="10126" y="20051"/>
                    <a:pt x="10126" y="20151"/>
                    <a:pt x="10226" y="20151"/>
                  </a:cubicBezTo>
                  <a:lnTo>
                    <a:pt x="10226" y="20251"/>
                  </a:lnTo>
                  <a:cubicBezTo>
                    <a:pt x="10226" y="20251"/>
                    <a:pt x="10327" y="20376"/>
                    <a:pt x="10327" y="20477"/>
                  </a:cubicBezTo>
                  <a:cubicBezTo>
                    <a:pt x="10427" y="20577"/>
                    <a:pt x="10427" y="20577"/>
                    <a:pt x="10527" y="20577"/>
                  </a:cubicBezTo>
                  <a:cubicBezTo>
                    <a:pt x="10527" y="20577"/>
                    <a:pt x="10652" y="20577"/>
                    <a:pt x="10652" y="20251"/>
                  </a:cubicBezTo>
                  <a:cubicBezTo>
                    <a:pt x="10753" y="20251"/>
                    <a:pt x="10753" y="20251"/>
                    <a:pt x="10753" y="20151"/>
                  </a:cubicBezTo>
                  <a:lnTo>
                    <a:pt x="10753" y="20051"/>
                  </a:lnTo>
                  <a:cubicBezTo>
                    <a:pt x="10853" y="19950"/>
                    <a:pt x="10953" y="19750"/>
                    <a:pt x="11053" y="19624"/>
                  </a:cubicBezTo>
                  <a:cubicBezTo>
                    <a:pt x="11154" y="19624"/>
                    <a:pt x="11154" y="19524"/>
                    <a:pt x="11279" y="19524"/>
                  </a:cubicBezTo>
                  <a:cubicBezTo>
                    <a:pt x="11279" y="19524"/>
                    <a:pt x="11279" y="19424"/>
                    <a:pt x="11379" y="19424"/>
                  </a:cubicBezTo>
                  <a:lnTo>
                    <a:pt x="11480" y="19324"/>
                  </a:lnTo>
                  <a:lnTo>
                    <a:pt x="11580" y="19324"/>
                  </a:lnTo>
                  <a:lnTo>
                    <a:pt x="11680" y="19223"/>
                  </a:lnTo>
                  <a:cubicBezTo>
                    <a:pt x="11805" y="19194"/>
                    <a:pt x="11919" y="19182"/>
                    <a:pt x="12028" y="19182"/>
                  </a:cubicBezTo>
                  <a:cubicBezTo>
                    <a:pt x="12293" y="19182"/>
                    <a:pt x="12532" y="19253"/>
                    <a:pt x="12833" y="19324"/>
                  </a:cubicBezTo>
                  <a:cubicBezTo>
                    <a:pt x="13046" y="19374"/>
                    <a:pt x="13228" y="19424"/>
                    <a:pt x="13384" y="19424"/>
                  </a:cubicBezTo>
                  <a:cubicBezTo>
                    <a:pt x="13541" y="19424"/>
                    <a:pt x="13673" y="19374"/>
                    <a:pt x="13785" y="19223"/>
                  </a:cubicBezTo>
                  <a:cubicBezTo>
                    <a:pt x="13886" y="19123"/>
                    <a:pt x="13986" y="18998"/>
                    <a:pt x="13986" y="18998"/>
                  </a:cubicBezTo>
                  <a:cubicBezTo>
                    <a:pt x="14186" y="18797"/>
                    <a:pt x="14412" y="18697"/>
                    <a:pt x="14713" y="18497"/>
                  </a:cubicBezTo>
                  <a:cubicBezTo>
                    <a:pt x="14913" y="18371"/>
                    <a:pt x="15038" y="18171"/>
                    <a:pt x="15139" y="17870"/>
                  </a:cubicBezTo>
                  <a:cubicBezTo>
                    <a:pt x="15139" y="17745"/>
                    <a:pt x="15139" y="17745"/>
                    <a:pt x="15038" y="17644"/>
                  </a:cubicBezTo>
                  <a:cubicBezTo>
                    <a:pt x="15038" y="17544"/>
                    <a:pt x="15038" y="17544"/>
                    <a:pt x="14913" y="17544"/>
                  </a:cubicBezTo>
                  <a:cubicBezTo>
                    <a:pt x="14913" y="17444"/>
                    <a:pt x="14813" y="17344"/>
                    <a:pt x="14713" y="17243"/>
                  </a:cubicBezTo>
                  <a:lnTo>
                    <a:pt x="14713" y="17118"/>
                  </a:lnTo>
                  <a:cubicBezTo>
                    <a:pt x="14713" y="17018"/>
                    <a:pt x="14713" y="17018"/>
                    <a:pt x="14612" y="16918"/>
                  </a:cubicBezTo>
                  <a:lnTo>
                    <a:pt x="14612" y="16817"/>
                  </a:lnTo>
                  <a:cubicBezTo>
                    <a:pt x="14412" y="16817"/>
                    <a:pt x="14186" y="16918"/>
                    <a:pt x="14086" y="17018"/>
                  </a:cubicBezTo>
                  <a:cubicBezTo>
                    <a:pt x="13886" y="17118"/>
                    <a:pt x="13785" y="17243"/>
                    <a:pt x="13560" y="17243"/>
                  </a:cubicBezTo>
                  <a:lnTo>
                    <a:pt x="13259" y="17243"/>
                  </a:lnTo>
                  <a:cubicBezTo>
                    <a:pt x="13033" y="17243"/>
                    <a:pt x="12933" y="17018"/>
                    <a:pt x="12833" y="16717"/>
                  </a:cubicBezTo>
                  <a:cubicBezTo>
                    <a:pt x="12733" y="16717"/>
                    <a:pt x="12733" y="16617"/>
                    <a:pt x="12733" y="16492"/>
                  </a:cubicBezTo>
                  <a:cubicBezTo>
                    <a:pt x="12632" y="16291"/>
                    <a:pt x="12632" y="16191"/>
                    <a:pt x="12532" y="16091"/>
                  </a:cubicBezTo>
                  <a:lnTo>
                    <a:pt x="12407" y="16091"/>
                  </a:lnTo>
                  <a:lnTo>
                    <a:pt x="12407" y="15990"/>
                  </a:lnTo>
                  <a:lnTo>
                    <a:pt x="12307" y="15990"/>
                  </a:lnTo>
                  <a:cubicBezTo>
                    <a:pt x="12307" y="15990"/>
                    <a:pt x="12206" y="15990"/>
                    <a:pt x="12206" y="16091"/>
                  </a:cubicBezTo>
                  <a:lnTo>
                    <a:pt x="11780" y="16091"/>
                  </a:lnTo>
                  <a:cubicBezTo>
                    <a:pt x="11580" y="16091"/>
                    <a:pt x="11379" y="15865"/>
                    <a:pt x="11154" y="15564"/>
                  </a:cubicBezTo>
                  <a:cubicBezTo>
                    <a:pt x="11154" y="15464"/>
                    <a:pt x="11154" y="15364"/>
                    <a:pt x="11053" y="15238"/>
                  </a:cubicBezTo>
                  <a:lnTo>
                    <a:pt x="11053" y="14837"/>
                  </a:lnTo>
                  <a:cubicBezTo>
                    <a:pt x="11154" y="14737"/>
                    <a:pt x="11154" y="14737"/>
                    <a:pt x="11154" y="14612"/>
                  </a:cubicBezTo>
                  <a:cubicBezTo>
                    <a:pt x="11279" y="14512"/>
                    <a:pt x="11279" y="14512"/>
                    <a:pt x="11379" y="14411"/>
                  </a:cubicBezTo>
                  <a:cubicBezTo>
                    <a:pt x="11480" y="14211"/>
                    <a:pt x="11580" y="13985"/>
                    <a:pt x="11680" y="13785"/>
                  </a:cubicBezTo>
                  <a:cubicBezTo>
                    <a:pt x="11680" y="13484"/>
                    <a:pt x="11680" y="13258"/>
                    <a:pt x="11580" y="12958"/>
                  </a:cubicBezTo>
                  <a:lnTo>
                    <a:pt x="11580" y="12732"/>
                  </a:lnTo>
                  <a:lnTo>
                    <a:pt x="11480" y="12632"/>
                  </a:lnTo>
                  <a:lnTo>
                    <a:pt x="11480" y="12231"/>
                  </a:lnTo>
                  <a:cubicBezTo>
                    <a:pt x="11480" y="12106"/>
                    <a:pt x="11580" y="11905"/>
                    <a:pt x="11780" y="11805"/>
                  </a:cubicBezTo>
                  <a:cubicBezTo>
                    <a:pt x="11906" y="11805"/>
                    <a:pt x="12006" y="11705"/>
                    <a:pt x="12206" y="11604"/>
                  </a:cubicBezTo>
                  <a:lnTo>
                    <a:pt x="12632" y="11604"/>
                  </a:lnTo>
                  <a:cubicBezTo>
                    <a:pt x="12733" y="11604"/>
                    <a:pt x="12733" y="11705"/>
                    <a:pt x="12733" y="11705"/>
                  </a:cubicBezTo>
                  <a:cubicBezTo>
                    <a:pt x="12933" y="11604"/>
                    <a:pt x="13159" y="11479"/>
                    <a:pt x="13159" y="11379"/>
                  </a:cubicBezTo>
                  <a:lnTo>
                    <a:pt x="13259" y="11279"/>
                  </a:lnTo>
                  <a:cubicBezTo>
                    <a:pt x="13259" y="11178"/>
                    <a:pt x="13159" y="11078"/>
                    <a:pt x="13033" y="11078"/>
                  </a:cubicBezTo>
                  <a:lnTo>
                    <a:pt x="12733" y="11078"/>
                  </a:lnTo>
                  <a:cubicBezTo>
                    <a:pt x="12532" y="11078"/>
                    <a:pt x="12307" y="11078"/>
                    <a:pt x="12106" y="10978"/>
                  </a:cubicBezTo>
                  <a:cubicBezTo>
                    <a:pt x="12006" y="10978"/>
                    <a:pt x="12006" y="10852"/>
                    <a:pt x="11906" y="10752"/>
                  </a:cubicBezTo>
                  <a:lnTo>
                    <a:pt x="11780" y="10652"/>
                  </a:lnTo>
                  <a:cubicBezTo>
                    <a:pt x="11680" y="10652"/>
                    <a:pt x="11680" y="10652"/>
                    <a:pt x="11580" y="10552"/>
                  </a:cubicBezTo>
                  <a:lnTo>
                    <a:pt x="11379" y="10552"/>
                  </a:lnTo>
                  <a:cubicBezTo>
                    <a:pt x="11154" y="10451"/>
                    <a:pt x="11053" y="10226"/>
                    <a:pt x="10953" y="10126"/>
                  </a:cubicBezTo>
                  <a:lnTo>
                    <a:pt x="10953" y="9825"/>
                  </a:lnTo>
                  <a:lnTo>
                    <a:pt x="10953" y="9499"/>
                  </a:lnTo>
                  <a:cubicBezTo>
                    <a:pt x="10853" y="9499"/>
                    <a:pt x="10853" y="9399"/>
                    <a:pt x="10853" y="9399"/>
                  </a:cubicBezTo>
                  <a:cubicBezTo>
                    <a:pt x="10853" y="9299"/>
                    <a:pt x="10753" y="9299"/>
                    <a:pt x="10652" y="9198"/>
                  </a:cubicBezTo>
                  <a:cubicBezTo>
                    <a:pt x="10527" y="9198"/>
                    <a:pt x="10427" y="9098"/>
                    <a:pt x="10327" y="8973"/>
                  </a:cubicBezTo>
                  <a:lnTo>
                    <a:pt x="10327" y="8772"/>
                  </a:lnTo>
                  <a:lnTo>
                    <a:pt x="10327" y="8672"/>
                  </a:lnTo>
                  <a:cubicBezTo>
                    <a:pt x="10427" y="8572"/>
                    <a:pt x="10652" y="8471"/>
                    <a:pt x="10853" y="8471"/>
                  </a:cubicBezTo>
                  <a:cubicBezTo>
                    <a:pt x="10853" y="8346"/>
                    <a:pt x="10953" y="8346"/>
                    <a:pt x="11053" y="8346"/>
                  </a:cubicBezTo>
                  <a:cubicBezTo>
                    <a:pt x="11053" y="8246"/>
                    <a:pt x="11154" y="8246"/>
                    <a:pt x="11154" y="8146"/>
                  </a:cubicBezTo>
                  <a:lnTo>
                    <a:pt x="11154" y="8045"/>
                  </a:lnTo>
                  <a:cubicBezTo>
                    <a:pt x="11279" y="7945"/>
                    <a:pt x="11279" y="7619"/>
                    <a:pt x="11279" y="7319"/>
                  </a:cubicBezTo>
                  <a:lnTo>
                    <a:pt x="11279" y="7093"/>
                  </a:lnTo>
                  <a:cubicBezTo>
                    <a:pt x="11154" y="6692"/>
                    <a:pt x="11154" y="6366"/>
                    <a:pt x="11379" y="6065"/>
                  </a:cubicBezTo>
                  <a:cubicBezTo>
                    <a:pt x="11480" y="5965"/>
                    <a:pt x="11580" y="5840"/>
                    <a:pt x="11580" y="5740"/>
                  </a:cubicBezTo>
                  <a:cubicBezTo>
                    <a:pt x="11680" y="5639"/>
                    <a:pt x="11780" y="5539"/>
                    <a:pt x="11780" y="5539"/>
                  </a:cubicBezTo>
                  <a:lnTo>
                    <a:pt x="11906" y="5439"/>
                  </a:lnTo>
                  <a:cubicBezTo>
                    <a:pt x="12006" y="5339"/>
                    <a:pt x="12206" y="5113"/>
                    <a:pt x="12307" y="4913"/>
                  </a:cubicBezTo>
                  <a:cubicBezTo>
                    <a:pt x="12307" y="4812"/>
                    <a:pt x="12206" y="4712"/>
                    <a:pt x="11780" y="4587"/>
                  </a:cubicBezTo>
                  <a:lnTo>
                    <a:pt x="11680" y="4587"/>
                  </a:lnTo>
                  <a:cubicBezTo>
                    <a:pt x="11580" y="4487"/>
                    <a:pt x="11480" y="4487"/>
                    <a:pt x="11480" y="4487"/>
                  </a:cubicBezTo>
                  <a:cubicBezTo>
                    <a:pt x="11279" y="4386"/>
                    <a:pt x="11154" y="4286"/>
                    <a:pt x="11053" y="4286"/>
                  </a:cubicBezTo>
                  <a:cubicBezTo>
                    <a:pt x="11053" y="4186"/>
                    <a:pt x="10953" y="4186"/>
                    <a:pt x="10853" y="4086"/>
                  </a:cubicBezTo>
                  <a:lnTo>
                    <a:pt x="10527" y="4086"/>
                  </a:lnTo>
                  <a:cubicBezTo>
                    <a:pt x="10327" y="4186"/>
                    <a:pt x="10327" y="4186"/>
                    <a:pt x="10327" y="4386"/>
                  </a:cubicBezTo>
                  <a:lnTo>
                    <a:pt x="10327" y="4487"/>
                  </a:lnTo>
                  <a:cubicBezTo>
                    <a:pt x="10327" y="4587"/>
                    <a:pt x="10327" y="4712"/>
                    <a:pt x="10226" y="4812"/>
                  </a:cubicBezTo>
                  <a:cubicBezTo>
                    <a:pt x="10126" y="5013"/>
                    <a:pt x="10026" y="5113"/>
                    <a:pt x="9800" y="5213"/>
                  </a:cubicBezTo>
                  <a:cubicBezTo>
                    <a:pt x="9600" y="5213"/>
                    <a:pt x="9500" y="5113"/>
                    <a:pt x="9274" y="4913"/>
                  </a:cubicBezTo>
                  <a:lnTo>
                    <a:pt x="9274" y="4812"/>
                  </a:lnTo>
                  <a:cubicBezTo>
                    <a:pt x="9174" y="4812"/>
                    <a:pt x="9074" y="4812"/>
                    <a:pt x="8973" y="4712"/>
                  </a:cubicBezTo>
                  <a:cubicBezTo>
                    <a:pt x="8873" y="4712"/>
                    <a:pt x="8647" y="4712"/>
                    <a:pt x="8447" y="4487"/>
                  </a:cubicBezTo>
                  <a:cubicBezTo>
                    <a:pt x="8146" y="4186"/>
                    <a:pt x="8021" y="3760"/>
                    <a:pt x="8021" y="3334"/>
                  </a:cubicBezTo>
                  <a:lnTo>
                    <a:pt x="8021" y="2607"/>
                  </a:lnTo>
                  <a:cubicBezTo>
                    <a:pt x="8146" y="2507"/>
                    <a:pt x="8146" y="2406"/>
                    <a:pt x="8246" y="2406"/>
                  </a:cubicBezTo>
                  <a:lnTo>
                    <a:pt x="8347" y="2406"/>
                  </a:lnTo>
                  <a:lnTo>
                    <a:pt x="8347" y="2306"/>
                  </a:lnTo>
                  <a:cubicBezTo>
                    <a:pt x="8447" y="2306"/>
                    <a:pt x="8447" y="2206"/>
                    <a:pt x="8447" y="2206"/>
                  </a:cubicBezTo>
                  <a:lnTo>
                    <a:pt x="8547" y="2206"/>
                  </a:lnTo>
                  <a:cubicBezTo>
                    <a:pt x="8547" y="2080"/>
                    <a:pt x="8647" y="2080"/>
                    <a:pt x="8647" y="2080"/>
                  </a:cubicBezTo>
                  <a:cubicBezTo>
                    <a:pt x="8973" y="2080"/>
                    <a:pt x="9074" y="2306"/>
                    <a:pt x="9074" y="2406"/>
                  </a:cubicBezTo>
                  <a:cubicBezTo>
                    <a:pt x="9174" y="2406"/>
                    <a:pt x="9274" y="2306"/>
                    <a:pt x="9274" y="2080"/>
                  </a:cubicBezTo>
                  <a:cubicBezTo>
                    <a:pt x="9399" y="2080"/>
                    <a:pt x="9399" y="1980"/>
                    <a:pt x="9399" y="1980"/>
                  </a:cubicBezTo>
                  <a:lnTo>
                    <a:pt x="9399" y="1880"/>
                  </a:lnTo>
                  <a:lnTo>
                    <a:pt x="9399" y="1780"/>
                  </a:lnTo>
                  <a:cubicBezTo>
                    <a:pt x="9399" y="1679"/>
                    <a:pt x="9274" y="1579"/>
                    <a:pt x="9074" y="1454"/>
                  </a:cubicBezTo>
                  <a:lnTo>
                    <a:pt x="8973" y="1454"/>
                  </a:lnTo>
                  <a:lnTo>
                    <a:pt x="8873" y="1354"/>
                  </a:lnTo>
                  <a:cubicBezTo>
                    <a:pt x="8647" y="1354"/>
                    <a:pt x="8347" y="1253"/>
                    <a:pt x="8146" y="953"/>
                  </a:cubicBezTo>
                  <a:cubicBezTo>
                    <a:pt x="8021" y="627"/>
                    <a:pt x="8146" y="326"/>
                    <a:pt x="8146" y="101"/>
                  </a:cubicBezTo>
                  <a:lnTo>
                    <a:pt x="8146" y="0"/>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0" name="Google Shape;49060;p46"/>
            <p:cNvSpPr/>
            <p:nvPr/>
          </p:nvSpPr>
          <p:spPr>
            <a:xfrm>
              <a:off x="5930451" y="3137157"/>
              <a:ext cx="221541" cy="241116"/>
            </a:xfrm>
            <a:custGeom>
              <a:avLst/>
              <a:gdLst/>
              <a:ahLst/>
              <a:cxnLst/>
              <a:rect l="l" t="t" r="r" b="b"/>
              <a:pathLst>
                <a:path w="11906" h="12958" extrusionOk="0">
                  <a:moveTo>
                    <a:pt x="8547" y="1"/>
                  </a:moveTo>
                  <a:cubicBezTo>
                    <a:pt x="8347" y="101"/>
                    <a:pt x="8247" y="226"/>
                    <a:pt x="8247" y="326"/>
                  </a:cubicBezTo>
                  <a:lnTo>
                    <a:pt x="8247" y="527"/>
                  </a:lnTo>
                  <a:cubicBezTo>
                    <a:pt x="8247" y="727"/>
                    <a:pt x="8247" y="953"/>
                    <a:pt x="8146" y="1053"/>
                  </a:cubicBezTo>
                  <a:cubicBezTo>
                    <a:pt x="8146" y="1153"/>
                    <a:pt x="8046" y="1254"/>
                    <a:pt x="7921" y="1354"/>
                  </a:cubicBezTo>
                  <a:cubicBezTo>
                    <a:pt x="7720" y="1354"/>
                    <a:pt x="7520" y="1479"/>
                    <a:pt x="7194" y="1479"/>
                  </a:cubicBezTo>
                  <a:lnTo>
                    <a:pt x="6893" y="1479"/>
                  </a:lnTo>
                  <a:cubicBezTo>
                    <a:pt x="6787" y="1479"/>
                    <a:pt x="6686" y="1501"/>
                    <a:pt x="6578" y="1501"/>
                  </a:cubicBezTo>
                  <a:cubicBezTo>
                    <a:pt x="6457" y="1501"/>
                    <a:pt x="6326" y="1473"/>
                    <a:pt x="6166" y="1354"/>
                  </a:cubicBezTo>
                  <a:lnTo>
                    <a:pt x="6041" y="1354"/>
                  </a:lnTo>
                  <a:lnTo>
                    <a:pt x="5941" y="1254"/>
                  </a:lnTo>
                  <a:cubicBezTo>
                    <a:pt x="5941" y="1254"/>
                    <a:pt x="5841" y="1153"/>
                    <a:pt x="5841" y="1053"/>
                  </a:cubicBezTo>
                  <a:cubicBezTo>
                    <a:pt x="5740" y="1053"/>
                    <a:pt x="5740" y="953"/>
                    <a:pt x="5740" y="953"/>
                  </a:cubicBezTo>
                  <a:cubicBezTo>
                    <a:pt x="5640" y="853"/>
                    <a:pt x="5640" y="853"/>
                    <a:pt x="5640" y="727"/>
                  </a:cubicBezTo>
                  <a:lnTo>
                    <a:pt x="5314" y="727"/>
                  </a:lnTo>
                  <a:lnTo>
                    <a:pt x="5314" y="853"/>
                  </a:lnTo>
                  <a:lnTo>
                    <a:pt x="5314" y="1153"/>
                  </a:lnTo>
                  <a:lnTo>
                    <a:pt x="5314" y="1479"/>
                  </a:lnTo>
                  <a:lnTo>
                    <a:pt x="5314" y="1579"/>
                  </a:lnTo>
                  <a:lnTo>
                    <a:pt x="5314" y="1680"/>
                  </a:lnTo>
                  <a:lnTo>
                    <a:pt x="5214" y="1680"/>
                  </a:lnTo>
                  <a:lnTo>
                    <a:pt x="5214" y="1780"/>
                  </a:lnTo>
                  <a:lnTo>
                    <a:pt x="4913" y="1780"/>
                  </a:lnTo>
                  <a:cubicBezTo>
                    <a:pt x="4913" y="1680"/>
                    <a:pt x="4913" y="1680"/>
                    <a:pt x="4788" y="1680"/>
                  </a:cubicBezTo>
                  <a:lnTo>
                    <a:pt x="4688" y="1780"/>
                  </a:lnTo>
                  <a:cubicBezTo>
                    <a:pt x="4587" y="1780"/>
                    <a:pt x="4487" y="1780"/>
                    <a:pt x="4487" y="1880"/>
                  </a:cubicBezTo>
                  <a:lnTo>
                    <a:pt x="4387" y="1880"/>
                  </a:lnTo>
                  <a:cubicBezTo>
                    <a:pt x="4200" y="2009"/>
                    <a:pt x="4055" y="2065"/>
                    <a:pt x="3903" y="2065"/>
                  </a:cubicBezTo>
                  <a:cubicBezTo>
                    <a:pt x="3790" y="2065"/>
                    <a:pt x="3674" y="2034"/>
                    <a:pt x="3535" y="1980"/>
                  </a:cubicBezTo>
                  <a:cubicBezTo>
                    <a:pt x="3435" y="2106"/>
                    <a:pt x="3234" y="2206"/>
                    <a:pt x="3134" y="2206"/>
                  </a:cubicBezTo>
                  <a:cubicBezTo>
                    <a:pt x="3134" y="2206"/>
                    <a:pt x="3234" y="2306"/>
                    <a:pt x="3234" y="2407"/>
                  </a:cubicBezTo>
                  <a:cubicBezTo>
                    <a:pt x="3234" y="2507"/>
                    <a:pt x="3234" y="2732"/>
                    <a:pt x="3134" y="2833"/>
                  </a:cubicBezTo>
                  <a:cubicBezTo>
                    <a:pt x="3134" y="2933"/>
                    <a:pt x="3034" y="3033"/>
                    <a:pt x="3034" y="3133"/>
                  </a:cubicBezTo>
                  <a:cubicBezTo>
                    <a:pt x="3034" y="3234"/>
                    <a:pt x="2908" y="3234"/>
                    <a:pt x="2908" y="3359"/>
                  </a:cubicBezTo>
                  <a:cubicBezTo>
                    <a:pt x="2908" y="3559"/>
                    <a:pt x="2808" y="3760"/>
                    <a:pt x="2708" y="3860"/>
                  </a:cubicBezTo>
                  <a:cubicBezTo>
                    <a:pt x="2607" y="3986"/>
                    <a:pt x="2507" y="3986"/>
                    <a:pt x="2407" y="4086"/>
                  </a:cubicBezTo>
                  <a:cubicBezTo>
                    <a:pt x="2282" y="4086"/>
                    <a:pt x="2282" y="4086"/>
                    <a:pt x="2181" y="4186"/>
                  </a:cubicBezTo>
                  <a:cubicBezTo>
                    <a:pt x="2181" y="4286"/>
                    <a:pt x="2081" y="4487"/>
                    <a:pt x="2081" y="4612"/>
                  </a:cubicBezTo>
                  <a:cubicBezTo>
                    <a:pt x="2081" y="4813"/>
                    <a:pt x="2081" y="4913"/>
                    <a:pt x="2181" y="5013"/>
                  </a:cubicBezTo>
                  <a:lnTo>
                    <a:pt x="2181" y="5113"/>
                  </a:lnTo>
                  <a:cubicBezTo>
                    <a:pt x="2282" y="5113"/>
                    <a:pt x="2282" y="5239"/>
                    <a:pt x="2282" y="5339"/>
                  </a:cubicBezTo>
                  <a:cubicBezTo>
                    <a:pt x="2282" y="5339"/>
                    <a:pt x="2282" y="5439"/>
                    <a:pt x="2181" y="5439"/>
                  </a:cubicBezTo>
                  <a:cubicBezTo>
                    <a:pt x="1881" y="5640"/>
                    <a:pt x="1655" y="5740"/>
                    <a:pt x="1354" y="5865"/>
                  </a:cubicBezTo>
                  <a:cubicBezTo>
                    <a:pt x="1154" y="6066"/>
                    <a:pt x="828" y="6166"/>
                    <a:pt x="527" y="6266"/>
                  </a:cubicBezTo>
                  <a:cubicBezTo>
                    <a:pt x="527" y="6366"/>
                    <a:pt x="527" y="6366"/>
                    <a:pt x="402" y="6366"/>
                  </a:cubicBezTo>
                  <a:cubicBezTo>
                    <a:pt x="302" y="6366"/>
                    <a:pt x="302" y="6492"/>
                    <a:pt x="201" y="6492"/>
                  </a:cubicBezTo>
                  <a:cubicBezTo>
                    <a:pt x="1" y="6692"/>
                    <a:pt x="1" y="6993"/>
                    <a:pt x="101" y="7319"/>
                  </a:cubicBezTo>
                  <a:lnTo>
                    <a:pt x="101" y="7945"/>
                  </a:lnTo>
                  <a:cubicBezTo>
                    <a:pt x="101" y="7945"/>
                    <a:pt x="101" y="8046"/>
                    <a:pt x="1" y="8046"/>
                  </a:cubicBezTo>
                  <a:cubicBezTo>
                    <a:pt x="101" y="8046"/>
                    <a:pt x="101" y="8146"/>
                    <a:pt x="201" y="8146"/>
                  </a:cubicBezTo>
                  <a:lnTo>
                    <a:pt x="201" y="8246"/>
                  </a:lnTo>
                  <a:cubicBezTo>
                    <a:pt x="302" y="8246"/>
                    <a:pt x="402" y="8372"/>
                    <a:pt x="402" y="8472"/>
                  </a:cubicBezTo>
                  <a:cubicBezTo>
                    <a:pt x="527" y="8472"/>
                    <a:pt x="527" y="8472"/>
                    <a:pt x="627" y="8572"/>
                  </a:cubicBezTo>
                  <a:cubicBezTo>
                    <a:pt x="928" y="8873"/>
                    <a:pt x="1028" y="8873"/>
                    <a:pt x="1455" y="8998"/>
                  </a:cubicBezTo>
                  <a:cubicBezTo>
                    <a:pt x="1655" y="8998"/>
                    <a:pt x="1780" y="8998"/>
                    <a:pt x="1981" y="9098"/>
                  </a:cubicBezTo>
                  <a:cubicBezTo>
                    <a:pt x="2181" y="9199"/>
                    <a:pt x="2282" y="9399"/>
                    <a:pt x="2282" y="9499"/>
                  </a:cubicBezTo>
                  <a:cubicBezTo>
                    <a:pt x="2407" y="9625"/>
                    <a:pt x="2407" y="9625"/>
                    <a:pt x="2407" y="9725"/>
                  </a:cubicBezTo>
                  <a:cubicBezTo>
                    <a:pt x="2407" y="9925"/>
                    <a:pt x="2282" y="10026"/>
                    <a:pt x="2282" y="10251"/>
                  </a:cubicBezTo>
                  <a:cubicBezTo>
                    <a:pt x="2282" y="10251"/>
                    <a:pt x="2181" y="10251"/>
                    <a:pt x="2181" y="10351"/>
                  </a:cubicBezTo>
                  <a:lnTo>
                    <a:pt x="2181" y="10452"/>
                  </a:lnTo>
                  <a:lnTo>
                    <a:pt x="2181" y="10552"/>
                  </a:lnTo>
                  <a:cubicBezTo>
                    <a:pt x="2282" y="10552"/>
                    <a:pt x="2282" y="10652"/>
                    <a:pt x="2407" y="10652"/>
                  </a:cubicBezTo>
                  <a:cubicBezTo>
                    <a:pt x="2407" y="10752"/>
                    <a:pt x="2507" y="10752"/>
                    <a:pt x="2607" y="10878"/>
                  </a:cubicBezTo>
                  <a:cubicBezTo>
                    <a:pt x="2708" y="11078"/>
                    <a:pt x="2808" y="11179"/>
                    <a:pt x="2908" y="11379"/>
                  </a:cubicBezTo>
                  <a:lnTo>
                    <a:pt x="2908" y="11504"/>
                  </a:lnTo>
                  <a:lnTo>
                    <a:pt x="2908" y="11605"/>
                  </a:lnTo>
                  <a:cubicBezTo>
                    <a:pt x="3034" y="11605"/>
                    <a:pt x="3034" y="11605"/>
                    <a:pt x="3034" y="11705"/>
                  </a:cubicBezTo>
                  <a:lnTo>
                    <a:pt x="3134" y="11605"/>
                  </a:lnTo>
                  <a:cubicBezTo>
                    <a:pt x="3234" y="11605"/>
                    <a:pt x="3334" y="11504"/>
                    <a:pt x="3435" y="11379"/>
                  </a:cubicBezTo>
                  <a:cubicBezTo>
                    <a:pt x="3435" y="11279"/>
                    <a:pt x="3535" y="11179"/>
                    <a:pt x="3535" y="10978"/>
                  </a:cubicBezTo>
                  <a:cubicBezTo>
                    <a:pt x="3660" y="10878"/>
                    <a:pt x="3660" y="10752"/>
                    <a:pt x="3660" y="10652"/>
                  </a:cubicBezTo>
                  <a:cubicBezTo>
                    <a:pt x="3760" y="10452"/>
                    <a:pt x="3861" y="10251"/>
                    <a:pt x="4161" y="10126"/>
                  </a:cubicBezTo>
                  <a:cubicBezTo>
                    <a:pt x="4487" y="9925"/>
                    <a:pt x="4913" y="9725"/>
                    <a:pt x="5214" y="9725"/>
                  </a:cubicBezTo>
                  <a:cubicBezTo>
                    <a:pt x="5297" y="9683"/>
                    <a:pt x="5384" y="9659"/>
                    <a:pt x="5472" y="9659"/>
                  </a:cubicBezTo>
                  <a:cubicBezTo>
                    <a:pt x="5597" y="9659"/>
                    <a:pt x="5723" y="9708"/>
                    <a:pt x="5841" y="9825"/>
                  </a:cubicBezTo>
                  <a:cubicBezTo>
                    <a:pt x="5841" y="9825"/>
                    <a:pt x="5841" y="9925"/>
                    <a:pt x="5941" y="9925"/>
                  </a:cubicBezTo>
                  <a:cubicBezTo>
                    <a:pt x="5941" y="10026"/>
                    <a:pt x="5941" y="10026"/>
                    <a:pt x="6041" y="10126"/>
                  </a:cubicBezTo>
                  <a:lnTo>
                    <a:pt x="6041" y="10452"/>
                  </a:lnTo>
                  <a:cubicBezTo>
                    <a:pt x="5941" y="10652"/>
                    <a:pt x="5941" y="10752"/>
                    <a:pt x="5941" y="10978"/>
                  </a:cubicBezTo>
                  <a:lnTo>
                    <a:pt x="5941" y="11379"/>
                  </a:lnTo>
                  <a:cubicBezTo>
                    <a:pt x="6041" y="11379"/>
                    <a:pt x="6041" y="11379"/>
                    <a:pt x="6166" y="11279"/>
                  </a:cubicBezTo>
                  <a:cubicBezTo>
                    <a:pt x="6166" y="11179"/>
                    <a:pt x="6267" y="11179"/>
                    <a:pt x="6367" y="11078"/>
                  </a:cubicBezTo>
                  <a:lnTo>
                    <a:pt x="6993" y="11078"/>
                  </a:lnTo>
                  <a:cubicBezTo>
                    <a:pt x="7294" y="11078"/>
                    <a:pt x="7620" y="11179"/>
                    <a:pt x="7921" y="11379"/>
                  </a:cubicBezTo>
                  <a:cubicBezTo>
                    <a:pt x="8247" y="11605"/>
                    <a:pt x="8447" y="11905"/>
                    <a:pt x="8447" y="12131"/>
                  </a:cubicBezTo>
                  <a:cubicBezTo>
                    <a:pt x="8447" y="12432"/>
                    <a:pt x="8347" y="12632"/>
                    <a:pt x="8247" y="12858"/>
                  </a:cubicBezTo>
                  <a:lnTo>
                    <a:pt x="8247" y="12958"/>
                  </a:lnTo>
                  <a:lnTo>
                    <a:pt x="8347" y="12958"/>
                  </a:lnTo>
                  <a:lnTo>
                    <a:pt x="8447" y="12858"/>
                  </a:lnTo>
                  <a:cubicBezTo>
                    <a:pt x="8547" y="12858"/>
                    <a:pt x="8547" y="12858"/>
                    <a:pt x="8547" y="12757"/>
                  </a:cubicBezTo>
                  <a:cubicBezTo>
                    <a:pt x="8673" y="12757"/>
                    <a:pt x="8773" y="12632"/>
                    <a:pt x="8973" y="12632"/>
                  </a:cubicBezTo>
                  <a:cubicBezTo>
                    <a:pt x="9074" y="12632"/>
                    <a:pt x="9299" y="12757"/>
                    <a:pt x="9500" y="12858"/>
                  </a:cubicBezTo>
                  <a:lnTo>
                    <a:pt x="9600" y="12858"/>
                  </a:lnTo>
                  <a:cubicBezTo>
                    <a:pt x="9700" y="12858"/>
                    <a:pt x="9800" y="12958"/>
                    <a:pt x="9926" y="12958"/>
                  </a:cubicBezTo>
                  <a:cubicBezTo>
                    <a:pt x="9926" y="12958"/>
                    <a:pt x="9926" y="12757"/>
                    <a:pt x="10026" y="12757"/>
                  </a:cubicBezTo>
                  <a:lnTo>
                    <a:pt x="10026" y="12532"/>
                  </a:lnTo>
                  <a:cubicBezTo>
                    <a:pt x="10026" y="12331"/>
                    <a:pt x="10126" y="12131"/>
                    <a:pt x="10427" y="12131"/>
                  </a:cubicBezTo>
                  <a:cubicBezTo>
                    <a:pt x="10469" y="12089"/>
                    <a:pt x="10508" y="12075"/>
                    <a:pt x="10541" y="12075"/>
                  </a:cubicBezTo>
                  <a:cubicBezTo>
                    <a:pt x="10608" y="12075"/>
                    <a:pt x="10653" y="12131"/>
                    <a:pt x="10653" y="12131"/>
                  </a:cubicBezTo>
                  <a:lnTo>
                    <a:pt x="10753" y="12131"/>
                  </a:lnTo>
                  <a:cubicBezTo>
                    <a:pt x="10653" y="12006"/>
                    <a:pt x="10653" y="11905"/>
                    <a:pt x="10552" y="11805"/>
                  </a:cubicBezTo>
                  <a:lnTo>
                    <a:pt x="10552" y="11705"/>
                  </a:lnTo>
                  <a:cubicBezTo>
                    <a:pt x="10327" y="11379"/>
                    <a:pt x="10227" y="11279"/>
                    <a:pt x="10427" y="10978"/>
                  </a:cubicBezTo>
                  <a:lnTo>
                    <a:pt x="10427" y="10752"/>
                  </a:lnTo>
                  <a:cubicBezTo>
                    <a:pt x="10552" y="10652"/>
                    <a:pt x="10653" y="10552"/>
                    <a:pt x="10753" y="10452"/>
                  </a:cubicBezTo>
                  <a:cubicBezTo>
                    <a:pt x="10853" y="10351"/>
                    <a:pt x="10953" y="10251"/>
                    <a:pt x="10953" y="10126"/>
                  </a:cubicBezTo>
                  <a:cubicBezTo>
                    <a:pt x="11054" y="10026"/>
                    <a:pt x="11054" y="10026"/>
                    <a:pt x="11054" y="9925"/>
                  </a:cubicBezTo>
                  <a:lnTo>
                    <a:pt x="11054" y="9625"/>
                  </a:lnTo>
                  <a:cubicBezTo>
                    <a:pt x="11179" y="9499"/>
                    <a:pt x="11179" y="9399"/>
                    <a:pt x="11279" y="9399"/>
                  </a:cubicBezTo>
                  <a:cubicBezTo>
                    <a:pt x="11279" y="9299"/>
                    <a:pt x="11379" y="9299"/>
                    <a:pt x="11379" y="9299"/>
                  </a:cubicBezTo>
                  <a:cubicBezTo>
                    <a:pt x="11279" y="9199"/>
                    <a:pt x="11179" y="8873"/>
                    <a:pt x="11179" y="8773"/>
                  </a:cubicBezTo>
                  <a:lnTo>
                    <a:pt x="10953" y="8773"/>
                  </a:lnTo>
                  <a:cubicBezTo>
                    <a:pt x="10753" y="8773"/>
                    <a:pt x="10552" y="8773"/>
                    <a:pt x="10427" y="8572"/>
                  </a:cubicBezTo>
                  <a:cubicBezTo>
                    <a:pt x="10327" y="8472"/>
                    <a:pt x="10227" y="8246"/>
                    <a:pt x="10327" y="8046"/>
                  </a:cubicBezTo>
                  <a:cubicBezTo>
                    <a:pt x="10327" y="7945"/>
                    <a:pt x="10327" y="7845"/>
                    <a:pt x="10427" y="7745"/>
                  </a:cubicBezTo>
                  <a:cubicBezTo>
                    <a:pt x="10427" y="7620"/>
                    <a:pt x="10552" y="7620"/>
                    <a:pt x="10552" y="7620"/>
                  </a:cubicBezTo>
                  <a:cubicBezTo>
                    <a:pt x="10653" y="7519"/>
                    <a:pt x="10753" y="7494"/>
                    <a:pt x="10828" y="7494"/>
                  </a:cubicBezTo>
                  <a:cubicBezTo>
                    <a:pt x="10903" y="7494"/>
                    <a:pt x="10953" y="7519"/>
                    <a:pt x="10953" y="7519"/>
                  </a:cubicBezTo>
                  <a:cubicBezTo>
                    <a:pt x="11054" y="7519"/>
                    <a:pt x="11054" y="7419"/>
                    <a:pt x="11054" y="7319"/>
                  </a:cubicBezTo>
                  <a:lnTo>
                    <a:pt x="11054" y="7219"/>
                  </a:lnTo>
                  <a:cubicBezTo>
                    <a:pt x="11179" y="7219"/>
                    <a:pt x="11179" y="7219"/>
                    <a:pt x="11179" y="7118"/>
                  </a:cubicBezTo>
                  <a:lnTo>
                    <a:pt x="11279" y="6993"/>
                  </a:lnTo>
                  <a:lnTo>
                    <a:pt x="11279" y="6893"/>
                  </a:lnTo>
                  <a:lnTo>
                    <a:pt x="11379" y="6793"/>
                  </a:lnTo>
                  <a:cubicBezTo>
                    <a:pt x="11680" y="6366"/>
                    <a:pt x="11906" y="5965"/>
                    <a:pt x="11805" y="5640"/>
                  </a:cubicBezTo>
                  <a:lnTo>
                    <a:pt x="11805" y="5539"/>
                  </a:lnTo>
                  <a:cubicBezTo>
                    <a:pt x="11805" y="5439"/>
                    <a:pt x="11680" y="5439"/>
                    <a:pt x="11680" y="5439"/>
                  </a:cubicBezTo>
                  <a:cubicBezTo>
                    <a:pt x="11580" y="5439"/>
                    <a:pt x="11279" y="5539"/>
                    <a:pt x="11054" y="5740"/>
                  </a:cubicBezTo>
                  <a:cubicBezTo>
                    <a:pt x="10953" y="5865"/>
                    <a:pt x="10853" y="6066"/>
                    <a:pt x="10753" y="6166"/>
                  </a:cubicBezTo>
                  <a:lnTo>
                    <a:pt x="10753" y="6266"/>
                  </a:lnTo>
                  <a:lnTo>
                    <a:pt x="10427" y="6592"/>
                  </a:lnTo>
                  <a:cubicBezTo>
                    <a:pt x="10327" y="6692"/>
                    <a:pt x="10327" y="6793"/>
                    <a:pt x="10227" y="6893"/>
                  </a:cubicBezTo>
                  <a:lnTo>
                    <a:pt x="10126" y="6893"/>
                  </a:lnTo>
                  <a:lnTo>
                    <a:pt x="9926" y="7118"/>
                  </a:lnTo>
                  <a:lnTo>
                    <a:pt x="9600" y="7118"/>
                  </a:lnTo>
                  <a:cubicBezTo>
                    <a:pt x="9500" y="7219"/>
                    <a:pt x="9500" y="7219"/>
                    <a:pt x="9500" y="7319"/>
                  </a:cubicBezTo>
                  <a:cubicBezTo>
                    <a:pt x="9399" y="7419"/>
                    <a:pt x="9399" y="7519"/>
                    <a:pt x="9299" y="7519"/>
                  </a:cubicBezTo>
                  <a:cubicBezTo>
                    <a:pt x="9299" y="7620"/>
                    <a:pt x="9299" y="7620"/>
                    <a:pt x="9174" y="7620"/>
                  </a:cubicBezTo>
                  <a:lnTo>
                    <a:pt x="8773" y="7620"/>
                  </a:lnTo>
                  <a:cubicBezTo>
                    <a:pt x="8547" y="7419"/>
                    <a:pt x="8146" y="6692"/>
                    <a:pt x="8146" y="6266"/>
                  </a:cubicBezTo>
                  <a:cubicBezTo>
                    <a:pt x="8146" y="6066"/>
                    <a:pt x="8347" y="5965"/>
                    <a:pt x="8447" y="5740"/>
                  </a:cubicBezTo>
                  <a:cubicBezTo>
                    <a:pt x="8547" y="5640"/>
                    <a:pt x="8547" y="5640"/>
                    <a:pt x="8547" y="5539"/>
                  </a:cubicBezTo>
                  <a:cubicBezTo>
                    <a:pt x="8673" y="5439"/>
                    <a:pt x="8773" y="5239"/>
                    <a:pt x="8873" y="5013"/>
                  </a:cubicBezTo>
                  <a:cubicBezTo>
                    <a:pt x="8773" y="5013"/>
                    <a:pt x="8673" y="5013"/>
                    <a:pt x="8547" y="4913"/>
                  </a:cubicBezTo>
                  <a:lnTo>
                    <a:pt x="8447" y="4813"/>
                  </a:lnTo>
                  <a:lnTo>
                    <a:pt x="8447" y="4712"/>
                  </a:lnTo>
                  <a:lnTo>
                    <a:pt x="8447" y="4612"/>
                  </a:lnTo>
                  <a:cubicBezTo>
                    <a:pt x="8447" y="4487"/>
                    <a:pt x="8547" y="4387"/>
                    <a:pt x="8673" y="4286"/>
                  </a:cubicBezTo>
                  <a:lnTo>
                    <a:pt x="8873" y="4186"/>
                  </a:lnTo>
                  <a:cubicBezTo>
                    <a:pt x="8973" y="4086"/>
                    <a:pt x="9074" y="4086"/>
                    <a:pt x="9174" y="4086"/>
                  </a:cubicBezTo>
                  <a:lnTo>
                    <a:pt x="9174" y="3986"/>
                  </a:lnTo>
                  <a:cubicBezTo>
                    <a:pt x="9174" y="3860"/>
                    <a:pt x="9299" y="3760"/>
                    <a:pt x="9299" y="3660"/>
                  </a:cubicBezTo>
                  <a:lnTo>
                    <a:pt x="9399" y="3660"/>
                  </a:lnTo>
                  <a:lnTo>
                    <a:pt x="9500" y="3559"/>
                  </a:lnTo>
                  <a:lnTo>
                    <a:pt x="9926" y="3559"/>
                  </a:lnTo>
                  <a:cubicBezTo>
                    <a:pt x="10026" y="3559"/>
                    <a:pt x="10126" y="3559"/>
                    <a:pt x="10227" y="3660"/>
                  </a:cubicBezTo>
                  <a:lnTo>
                    <a:pt x="10427" y="3660"/>
                  </a:lnTo>
                  <a:lnTo>
                    <a:pt x="10427" y="3559"/>
                  </a:lnTo>
                  <a:lnTo>
                    <a:pt x="10427" y="3234"/>
                  </a:lnTo>
                  <a:lnTo>
                    <a:pt x="10427" y="3133"/>
                  </a:lnTo>
                  <a:lnTo>
                    <a:pt x="10427" y="3033"/>
                  </a:lnTo>
                  <a:lnTo>
                    <a:pt x="10427" y="2933"/>
                  </a:lnTo>
                  <a:cubicBezTo>
                    <a:pt x="10427" y="2833"/>
                    <a:pt x="10552" y="2732"/>
                    <a:pt x="10552" y="2607"/>
                  </a:cubicBezTo>
                  <a:cubicBezTo>
                    <a:pt x="10653" y="2507"/>
                    <a:pt x="10653" y="2507"/>
                    <a:pt x="10653" y="2407"/>
                  </a:cubicBezTo>
                  <a:cubicBezTo>
                    <a:pt x="10753" y="2407"/>
                    <a:pt x="10753" y="2407"/>
                    <a:pt x="10853" y="2306"/>
                  </a:cubicBezTo>
                  <a:lnTo>
                    <a:pt x="11054" y="2306"/>
                  </a:lnTo>
                  <a:lnTo>
                    <a:pt x="11054" y="2206"/>
                  </a:lnTo>
                  <a:lnTo>
                    <a:pt x="10953" y="2106"/>
                  </a:lnTo>
                  <a:cubicBezTo>
                    <a:pt x="10853" y="2106"/>
                    <a:pt x="10853" y="1980"/>
                    <a:pt x="10753" y="1980"/>
                  </a:cubicBezTo>
                  <a:cubicBezTo>
                    <a:pt x="10753" y="1880"/>
                    <a:pt x="10753" y="1880"/>
                    <a:pt x="10653" y="1880"/>
                  </a:cubicBezTo>
                  <a:cubicBezTo>
                    <a:pt x="10586" y="1880"/>
                    <a:pt x="10463" y="1980"/>
                    <a:pt x="10330" y="1980"/>
                  </a:cubicBezTo>
                  <a:cubicBezTo>
                    <a:pt x="10263" y="1980"/>
                    <a:pt x="10193" y="1955"/>
                    <a:pt x="10126" y="1880"/>
                  </a:cubicBezTo>
                  <a:cubicBezTo>
                    <a:pt x="10026" y="1780"/>
                    <a:pt x="10026" y="1780"/>
                    <a:pt x="10026" y="1680"/>
                  </a:cubicBezTo>
                  <a:lnTo>
                    <a:pt x="10026" y="1579"/>
                  </a:lnTo>
                  <a:cubicBezTo>
                    <a:pt x="9926" y="1680"/>
                    <a:pt x="9800" y="1780"/>
                    <a:pt x="9700" y="1780"/>
                  </a:cubicBezTo>
                  <a:cubicBezTo>
                    <a:pt x="9671" y="1809"/>
                    <a:pt x="9633" y="1822"/>
                    <a:pt x="9591" y="1822"/>
                  </a:cubicBezTo>
                  <a:cubicBezTo>
                    <a:pt x="9491" y="1822"/>
                    <a:pt x="9370" y="1751"/>
                    <a:pt x="9299" y="1680"/>
                  </a:cubicBezTo>
                  <a:cubicBezTo>
                    <a:pt x="8973" y="1579"/>
                    <a:pt x="8673" y="1153"/>
                    <a:pt x="8547" y="853"/>
                  </a:cubicBezTo>
                  <a:lnTo>
                    <a:pt x="8547" y="727"/>
                  </a:lnTo>
                  <a:cubicBezTo>
                    <a:pt x="8547" y="627"/>
                    <a:pt x="8673" y="527"/>
                    <a:pt x="8673" y="427"/>
                  </a:cubicBezTo>
                  <a:lnTo>
                    <a:pt x="8673" y="1"/>
                  </a:ln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1" name="Google Shape;49061;p46"/>
            <p:cNvSpPr/>
            <p:nvPr/>
          </p:nvSpPr>
          <p:spPr>
            <a:xfrm>
              <a:off x="5975221" y="3450079"/>
              <a:ext cx="98899" cy="97020"/>
            </a:xfrm>
            <a:custGeom>
              <a:avLst/>
              <a:gdLst/>
              <a:ahLst/>
              <a:cxnLst/>
              <a:rect l="l" t="t" r="r" b="b"/>
              <a:pathLst>
                <a:path w="5315" h="5214" extrusionOk="0">
                  <a:moveTo>
                    <a:pt x="1354" y="1"/>
                  </a:moveTo>
                  <a:lnTo>
                    <a:pt x="1254" y="101"/>
                  </a:lnTo>
                  <a:cubicBezTo>
                    <a:pt x="1129" y="101"/>
                    <a:pt x="1129" y="201"/>
                    <a:pt x="1129" y="201"/>
                  </a:cubicBezTo>
                  <a:cubicBezTo>
                    <a:pt x="1129" y="201"/>
                    <a:pt x="1129" y="326"/>
                    <a:pt x="1254" y="326"/>
                  </a:cubicBezTo>
                  <a:lnTo>
                    <a:pt x="1254" y="527"/>
                  </a:lnTo>
                  <a:cubicBezTo>
                    <a:pt x="1354" y="727"/>
                    <a:pt x="1254" y="828"/>
                    <a:pt x="1254" y="953"/>
                  </a:cubicBezTo>
                  <a:lnTo>
                    <a:pt x="1254" y="1254"/>
                  </a:lnTo>
                  <a:cubicBezTo>
                    <a:pt x="1129" y="1454"/>
                    <a:pt x="928" y="1580"/>
                    <a:pt x="728" y="1680"/>
                  </a:cubicBezTo>
                  <a:cubicBezTo>
                    <a:pt x="628" y="1780"/>
                    <a:pt x="502" y="1780"/>
                    <a:pt x="502" y="1880"/>
                  </a:cubicBezTo>
                  <a:cubicBezTo>
                    <a:pt x="402" y="1981"/>
                    <a:pt x="402" y="1981"/>
                    <a:pt x="402" y="2206"/>
                  </a:cubicBezTo>
                  <a:cubicBezTo>
                    <a:pt x="302" y="2306"/>
                    <a:pt x="302" y="2507"/>
                    <a:pt x="201" y="2607"/>
                  </a:cubicBezTo>
                  <a:cubicBezTo>
                    <a:pt x="101" y="2833"/>
                    <a:pt x="101" y="2933"/>
                    <a:pt x="101" y="3134"/>
                  </a:cubicBezTo>
                  <a:cubicBezTo>
                    <a:pt x="1" y="3134"/>
                    <a:pt x="1" y="3234"/>
                    <a:pt x="101" y="3234"/>
                  </a:cubicBezTo>
                  <a:cubicBezTo>
                    <a:pt x="201" y="3459"/>
                    <a:pt x="302" y="3660"/>
                    <a:pt x="502" y="3760"/>
                  </a:cubicBezTo>
                  <a:cubicBezTo>
                    <a:pt x="628" y="3961"/>
                    <a:pt x="628" y="4086"/>
                    <a:pt x="728" y="4186"/>
                  </a:cubicBezTo>
                  <a:lnTo>
                    <a:pt x="828" y="4286"/>
                  </a:lnTo>
                  <a:lnTo>
                    <a:pt x="1029" y="4487"/>
                  </a:lnTo>
                  <a:lnTo>
                    <a:pt x="1129" y="4587"/>
                  </a:lnTo>
                  <a:lnTo>
                    <a:pt x="1354" y="4587"/>
                  </a:lnTo>
                  <a:lnTo>
                    <a:pt x="1354" y="4487"/>
                  </a:lnTo>
                  <a:cubicBezTo>
                    <a:pt x="1354" y="4387"/>
                    <a:pt x="1455" y="4286"/>
                    <a:pt x="1555" y="4186"/>
                  </a:cubicBezTo>
                  <a:cubicBezTo>
                    <a:pt x="1655" y="4086"/>
                    <a:pt x="1881" y="4086"/>
                    <a:pt x="1881" y="4086"/>
                  </a:cubicBezTo>
                  <a:lnTo>
                    <a:pt x="2282" y="4086"/>
                  </a:lnTo>
                  <a:cubicBezTo>
                    <a:pt x="2282" y="4186"/>
                    <a:pt x="2382" y="4286"/>
                    <a:pt x="2382" y="4487"/>
                  </a:cubicBezTo>
                  <a:cubicBezTo>
                    <a:pt x="2507" y="4487"/>
                    <a:pt x="2507" y="4487"/>
                    <a:pt x="2507" y="4587"/>
                  </a:cubicBezTo>
                  <a:cubicBezTo>
                    <a:pt x="2507" y="4712"/>
                    <a:pt x="2607" y="4813"/>
                    <a:pt x="2708" y="4813"/>
                  </a:cubicBezTo>
                  <a:cubicBezTo>
                    <a:pt x="2708" y="4913"/>
                    <a:pt x="2808" y="5013"/>
                    <a:pt x="2808" y="5013"/>
                  </a:cubicBezTo>
                  <a:lnTo>
                    <a:pt x="2808" y="5113"/>
                  </a:lnTo>
                  <a:cubicBezTo>
                    <a:pt x="2908" y="5113"/>
                    <a:pt x="2908" y="5113"/>
                    <a:pt x="2908" y="5214"/>
                  </a:cubicBezTo>
                  <a:lnTo>
                    <a:pt x="3008" y="5214"/>
                  </a:lnTo>
                  <a:cubicBezTo>
                    <a:pt x="3134" y="5214"/>
                    <a:pt x="3234" y="5113"/>
                    <a:pt x="3334" y="5113"/>
                  </a:cubicBezTo>
                  <a:lnTo>
                    <a:pt x="3435" y="5113"/>
                  </a:lnTo>
                  <a:cubicBezTo>
                    <a:pt x="3435" y="5013"/>
                    <a:pt x="3535" y="5013"/>
                    <a:pt x="3535" y="5013"/>
                  </a:cubicBezTo>
                  <a:cubicBezTo>
                    <a:pt x="3635" y="4913"/>
                    <a:pt x="3635" y="4913"/>
                    <a:pt x="3760" y="4813"/>
                  </a:cubicBezTo>
                  <a:lnTo>
                    <a:pt x="3760" y="4712"/>
                  </a:lnTo>
                  <a:cubicBezTo>
                    <a:pt x="3861" y="4587"/>
                    <a:pt x="4061" y="4387"/>
                    <a:pt x="4262" y="4387"/>
                  </a:cubicBezTo>
                  <a:cubicBezTo>
                    <a:pt x="4587" y="4387"/>
                    <a:pt x="4788" y="4487"/>
                    <a:pt x="5013" y="4712"/>
                  </a:cubicBezTo>
                  <a:lnTo>
                    <a:pt x="5114" y="4813"/>
                  </a:lnTo>
                  <a:lnTo>
                    <a:pt x="5114" y="4712"/>
                  </a:lnTo>
                  <a:cubicBezTo>
                    <a:pt x="5013" y="4487"/>
                    <a:pt x="5013" y="4186"/>
                    <a:pt x="4888" y="3961"/>
                  </a:cubicBezTo>
                  <a:cubicBezTo>
                    <a:pt x="4688" y="3334"/>
                    <a:pt x="4587" y="3033"/>
                    <a:pt x="4688" y="2833"/>
                  </a:cubicBezTo>
                  <a:cubicBezTo>
                    <a:pt x="4688" y="2707"/>
                    <a:pt x="4688" y="2707"/>
                    <a:pt x="4788" y="2707"/>
                  </a:cubicBezTo>
                  <a:lnTo>
                    <a:pt x="4888" y="2707"/>
                  </a:lnTo>
                  <a:cubicBezTo>
                    <a:pt x="4788" y="2607"/>
                    <a:pt x="4688" y="2507"/>
                    <a:pt x="4688" y="2407"/>
                  </a:cubicBezTo>
                  <a:lnTo>
                    <a:pt x="4688" y="2081"/>
                  </a:lnTo>
                  <a:cubicBezTo>
                    <a:pt x="4788" y="1981"/>
                    <a:pt x="4888" y="1880"/>
                    <a:pt x="5013" y="1780"/>
                  </a:cubicBezTo>
                  <a:cubicBezTo>
                    <a:pt x="5013" y="1780"/>
                    <a:pt x="5114" y="1780"/>
                    <a:pt x="5114" y="1680"/>
                  </a:cubicBezTo>
                  <a:cubicBezTo>
                    <a:pt x="5214" y="1580"/>
                    <a:pt x="5314" y="1354"/>
                    <a:pt x="5314" y="1154"/>
                  </a:cubicBezTo>
                  <a:cubicBezTo>
                    <a:pt x="5214" y="1154"/>
                    <a:pt x="5214" y="1254"/>
                    <a:pt x="5214" y="1254"/>
                  </a:cubicBezTo>
                  <a:cubicBezTo>
                    <a:pt x="5141" y="1271"/>
                    <a:pt x="5066" y="1279"/>
                    <a:pt x="4988" y="1279"/>
                  </a:cubicBezTo>
                  <a:cubicBezTo>
                    <a:pt x="4609" y="1279"/>
                    <a:pt x="4176" y="1081"/>
                    <a:pt x="3760" y="727"/>
                  </a:cubicBezTo>
                  <a:lnTo>
                    <a:pt x="3635" y="627"/>
                  </a:lnTo>
                  <a:cubicBezTo>
                    <a:pt x="3535" y="627"/>
                    <a:pt x="3435" y="527"/>
                    <a:pt x="3334" y="427"/>
                  </a:cubicBezTo>
                  <a:cubicBezTo>
                    <a:pt x="3334" y="427"/>
                    <a:pt x="3234" y="427"/>
                    <a:pt x="3234" y="527"/>
                  </a:cubicBezTo>
                  <a:lnTo>
                    <a:pt x="2908" y="527"/>
                  </a:lnTo>
                  <a:cubicBezTo>
                    <a:pt x="2808" y="527"/>
                    <a:pt x="2708" y="427"/>
                    <a:pt x="2607" y="427"/>
                  </a:cubicBezTo>
                  <a:cubicBezTo>
                    <a:pt x="2507" y="427"/>
                    <a:pt x="2507" y="427"/>
                    <a:pt x="2507" y="326"/>
                  </a:cubicBezTo>
                  <a:lnTo>
                    <a:pt x="2282" y="326"/>
                  </a:lnTo>
                  <a:cubicBezTo>
                    <a:pt x="2181" y="326"/>
                    <a:pt x="2181" y="326"/>
                    <a:pt x="2181" y="201"/>
                  </a:cubicBezTo>
                  <a:cubicBezTo>
                    <a:pt x="1981" y="201"/>
                    <a:pt x="1881" y="201"/>
                    <a:pt x="1655" y="101"/>
                  </a:cubicBezTo>
                  <a:cubicBezTo>
                    <a:pt x="1555" y="101"/>
                    <a:pt x="1455" y="1"/>
                    <a:pt x="1455"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2" name="Google Shape;49062;p46"/>
            <p:cNvSpPr/>
            <p:nvPr/>
          </p:nvSpPr>
          <p:spPr>
            <a:xfrm>
              <a:off x="5992489" y="3399709"/>
              <a:ext cx="42928" cy="52250"/>
            </a:xfrm>
            <a:custGeom>
              <a:avLst/>
              <a:gdLst/>
              <a:ahLst/>
              <a:cxnLst/>
              <a:rect l="l" t="t" r="r" b="b"/>
              <a:pathLst>
                <a:path w="2307" h="2808" extrusionOk="0">
                  <a:moveTo>
                    <a:pt x="1354" y="1"/>
                  </a:moveTo>
                  <a:lnTo>
                    <a:pt x="1354" y="101"/>
                  </a:lnTo>
                  <a:cubicBezTo>
                    <a:pt x="1253" y="101"/>
                    <a:pt x="1153" y="201"/>
                    <a:pt x="1153" y="201"/>
                  </a:cubicBezTo>
                  <a:cubicBezTo>
                    <a:pt x="1053" y="302"/>
                    <a:pt x="1053" y="302"/>
                    <a:pt x="1053" y="402"/>
                  </a:cubicBezTo>
                  <a:lnTo>
                    <a:pt x="727" y="728"/>
                  </a:lnTo>
                  <a:cubicBezTo>
                    <a:pt x="627" y="728"/>
                    <a:pt x="527" y="828"/>
                    <a:pt x="527" y="828"/>
                  </a:cubicBezTo>
                  <a:lnTo>
                    <a:pt x="201" y="828"/>
                  </a:lnTo>
                  <a:lnTo>
                    <a:pt x="101" y="928"/>
                  </a:lnTo>
                  <a:lnTo>
                    <a:pt x="0" y="928"/>
                  </a:lnTo>
                  <a:lnTo>
                    <a:pt x="0" y="1028"/>
                  </a:lnTo>
                  <a:lnTo>
                    <a:pt x="0" y="1154"/>
                  </a:lnTo>
                  <a:cubicBezTo>
                    <a:pt x="0" y="1254"/>
                    <a:pt x="101" y="1455"/>
                    <a:pt x="201" y="1655"/>
                  </a:cubicBezTo>
                  <a:cubicBezTo>
                    <a:pt x="326" y="1881"/>
                    <a:pt x="426" y="2081"/>
                    <a:pt x="426" y="2282"/>
                  </a:cubicBezTo>
                  <a:lnTo>
                    <a:pt x="627" y="2282"/>
                  </a:lnTo>
                  <a:cubicBezTo>
                    <a:pt x="627" y="2282"/>
                    <a:pt x="827" y="2282"/>
                    <a:pt x="953" y="2407"/>
                  </a:cubicBezTo>
                  <a:cubicBezTo>
                    <a:pt x="953" y="2507"/>
                    <a:pt x="953" y="2507"/>
                    <a:pt x="1053" y="2507"/>
                  </a:cubicBezTo>
                  <a:cubicBezTo>
                    <a:pt x="1053" y="2507"/>
                    <a:pt x="1153" y="2507"/>
                    <a:pt x="1253" y="2607"/>
                  </a:cubicBezTo>
                  <a:lnTo>
                    <a:pt x="1354" y="2607"/>
                  </a:lnTo>
                  <a:cubicBezTo>
                    <a:pt x="1454" y="2607"/>
                    <a:pt x="1579" y="2607"/>
                    <a:pt x="1679" y="2708"/>
                  </a:cubicBezTo>
                  <a:lnTo>
                    <a:pt x="1880" y="2708"/>
                  </a:lnTo>
                  <a:cubicBezTo>
                    <a:pt x="1980" y="2808"/>
                    <a:pt x="1980" y="2808"/>
                    <a:pt x="2080" y="2808"/>
                  </a:cubicBezTo>
                  <a:cubicBezTo>
                    <a:pt x="2206" y="2808"/>
                    <a:pt x="2206" y="2808"/>
                    <a:pt x="2306" y="2708"/>
                  </a:cubicBezTo>
                  <a:lnTo>
                    <a:pt x="2306" y="2507"/>
                  </a:lnTo>
                  <a:lnTo>
                    <a:pt x="2306" y="2282"/>
                  </a:lnTo>
                  <a:cubicBezTo>
                    <a:pt x="2306" y="2181"/>
                    <a:pt x="2206" y="2081"/>
                    <a:pt x="2206" y="1981"/>
                  </a:cubicBezTo>
                  <a:lnTo>
                    <a:pt x="2206" y="1655"/>
                  </a:lnTo>
                  <a:cubicBezTo>
                    <a:pt x="2206" y="1455"/>
                    <a:pt x="2206" y="1455"/>
                    <a:pt x="1980" y="1154"/>
                  </a:cubicBezTo>
                  <a:cubicBezTo>
                    <a:pt x="1880" y="1028"/>
                    <a:pt x="1780" y="928"/>
                    <a:pt x="1780" y="828"/>
                  </a:cubicBezTo>
                  <a:lnTo>
                    <a:pt x="1780" y="402"/>
                  </a:lnTo>
                  <a:cubicBezTo>
                    <a:pt x="1780" y="402"/>
                    <a:pt x="1780" y="302"/>
                    <a:pt x="1679" y="302"/>
                  </a:cubicBezTo>
                  <a:lnTo>
                    <a:pt x="1679" y="201"/>
                  </a:lnTo>
                  <a:cubicBezTo>
                    <a:pt x="1579" y="101"/>
                    <a:pt x="1454" y="101"/>
                    <a:pt x="1354"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3" name="Google Shape;49063;p46"/>
            <p:cNvSpPr/>
            <p:nvPr/>
          </p:nvSpPr>
          <p:spPr>
            <a:xfrm>
              <a:off x="5839051" y="3294781"/>
              <a:ext cx="241135" cy="252318"/>
            </a:xfrm>
            <a:custGeom>
              <a:avLst/>
              <a:gdLst/>
              <a:ahLst/>
              <a:cxnLst/>
              <a:rect l="l" t="t" r="r" b="b"/>
              <a:pathLst>
                <a:path w="12959" h="13560" extrusionOk="0">
                  <a:moveTo>
                    <a:pt x="4186" y="1"/>
                  </a:moveTo>
                  <a:cubicBezTo>
                    <a:pt x="4186" y="101"/>
                    <a:pt x="4061" y="201"/>
                    <a:pt x="4061" y="302"/>
                  </a:cubicBezTo>
                  <a:lnTo>
                    <a:pt x="4061" y="728"/>
                  </a:lnTo>
                  <a:cubicBezTo>
                    <a:pt x="4061" y="828"/>
                    <a:pt x="4061" y="928"/>
                    <a:pt x="3961" y="1028"/>
                  </a:cubicBezTo>
                  <a:cubicBezTo>
                    <a:pt x="3860" y="1254"/>
                    <a:pt x="3660" y="1354"/>
                    <a:pt x="3560" y="1555"/>
                  </a:cubicBezTo>
                  <a:cubicBezTo>
                    <a:pt x="3434" y="1655"/>
                    <a:pt x="3334" y="1780"/>
                    <a:pt x="3234" y="1880"/>
                  </a:cubicBezTo>
                  <a:cubicBezTo>
                    <a:pt x="3133" y="1981"/>
                    <a:pt x="3133" y="2081"/>
                    <a:pt x="3133" y="2081"/>
                  </a:cubicBezTo>
                  <a:cubicBezTo>
                    <a:pt x="3033" y="2081"/>
                    <a:pt x="3033" y="2181"/>
                    <a:pt x="3033" y="2181"/>
                  </a:cubicBezTo>
                  <a:lnTo>
                    <a:pt x="3133" y="2181"/>
                  </a:lnTo>
                  <a:cubicBezTo>
                    <a:pt x="3133" y="2281"/>
                    <a:pt x="3234" y="2407"/>
                    <a:pt x="3334" y="2507"/>
                  </a:cubicBezTo>
                  <a:cubicBezTo>
                    <a:pt x="3434" y="2607"/>
                    <a:pt x="3434" y="2808"/>
                    <a:pt x="3334" y="3033"/>
                  </a:cubicBezTo>
                  <a:cubicBezTo>
                    <a:pt x="3234" y="3134"/>
                    <a:pt x="3033" y="3234"/>
                    <a:pt x="2933" y="3234"/>
                  </a:cubicBezTo>
                  <a:lnTo>
                    <a:pt x="2808" y="3234"/>
                  </a:lnTo>
                  <a:lnTo>
                    <a:pt x="2808" y="3334"/>
                  </a:lnTo>
                  <a:lnTo>
                    <a:pt x="2808" y="3535"/>
                  </a:lnTo>
                  <a:cubicBezTo>
                    <a:pt x="2808" y="3660"/>
                    <a:pt x="2808" y="3760"/>
                    <a:pt x="2707" y="3860"/>
                  </a:cubicBezTo>
                  <a:lnTo>
                    <a:pt x="2707" y="4161"/>
                  </a:lnTo>
                  <a:lnTo>
                    <a:pt x="2607" y="4286"/>
                  </a:lnTo>
                  <a:cubicBezTo>
                    <a:pt x="2607" y="4587"/>
                    <a:pt x="2607" y="4913"/>
                    <a:pt x="2707" y="5214"/>
                  </a:cubicBezTo>
                  <a:lnTo>
                    <a:pt x="2707" y="5314"/>
                  </a:lnTo>
                  <a:cubicBezTo>
                    <a:pt x="2808" y="5540"/>
                    <a:pt x="2933" y="5740"/>
                    <a:pt x="2933" y="5941"/>
                  </a:cubicBezTo>
                  <a:cubicBezTo>
                    <a:pt x="2808" y="6166"/>
                    <a:pt x="2808" y="6266"/>
                    <a:pt x="2707" y="6367"/>
                  </a:cubicBezTo>
                  <a:cubicBezTo>
                    <a:pt x="2607" y="6467"/>
                    <a:pt x="2507" y="6567"/>
                    <a:pt x="2306" y="6667"/>
                  </a:cubicBezTo>
                  <a:cubicBezTo>
                    <a:pt x="2181" y="6667"/>
                    <a:pt x="2181" y="6667"/>
                    <a:pt x="2181" y="6793"/>
                  </a:cubicBezTo>
                  <a:cubicBezTo>
                    <a:pt x="1981" y="6893"/>
                    <a:pt x="1880" y="6893"/>
                    <a:pt x="1880" y="6993"/>
                  </a:cubicBezTo>
                  <a:cubicBezTo>
                    <a:pt x="1880" y="7094"/>
                    <a:pt x="1981" y="7194"/>
                    <a:pt x="1981" y="7294"/>
                  </a:cubicBezTo>
                  <a:cubicBezTo>
                    <a:pt x="1880" y="7520"/>
                    <a:pt x="1780" y="7720"/>
                    <a:pt x="1554" y="7921"/>
                  </a:cubicBezTo>
                  <a:cubicBezTo>
                    <a:pt x="1554" y="7921"/>
                    <a:pt x="1454" y="7921"/>
                    <a:pt x="1454" y="8046"/>
                  </a:cubicBezTo>
                  <a:cubicBezTo>
                    <a:pt x="1153" y="8447"/>
                    <a:pt x="928" y="8773"/>
                    <a:pt x="627" y="9073"/>
                  </a:cubicBezTo>
                  <a:lnTo>
                    <a:pt x="527" y="9174"/>
                  </a:lnTo>
                  <a:cubicBezTo>
                    <a:pt x="427" y="9299"/>
                    <a:pt x="427" y="9299"/>
                    <a:pt x="427" y="9399"/>
                  </a:cubicBezTo>
                  <a:cubicBezTo>
                    <a:pt x="301" y="9399"/>
                    <a:pt x="301" y="9500"/>
                    <a:pt x="301" y="9500"/>
                  </a:cubicBezTo>
                  <a:lnTo>
                    <a:pt x="301" y="9600"/>
                  </a:lnTo>
                  <a:cubicBezTo>
                    <a:pt x="301" y="9700"/>
                    <a:pt x="301" y="9800"/>
                    <a:pt x="201" y="9800"/>
                  </a:cubicBezTo>
                  <a:cubicBezTo>
                    <a:pt x="201" y="9926"/>
                    <a:pt x="101" y="10026"/>
                    <a:pt x="101" y="10026"/>
                  </a:cubicBezTo>
                  <a:lnTo>
                    <a:pt x="1" y="10126"/>
                  </a:lnTo>
                  <a:cubicBezTo>
                    <a:pt x="201" y="10126"/>
                    <a:pt x="527" y="10327"/>
                    <a:pt x="627" y="10427"/>
                  </a:cubicBezTo>
                  <a:cubicBezTo>
                    <a:pt x="727" y="10552"/>
                    <a:pt x="828" y="10652"/>
                    <a:pt x="828" y="10753"/>
                  </a:cubicBezTo>
                  <a:cubicBezTo>
                    <a:pt x="1053" y="11053"/>
                    <a:pt x="1053" y="11480"/>
                    <a:pt x="1053" y="11805"/>
                  </a:cubicBezTo>
                  <a:cubicBezTo>
                    <a:pt x="1153" y="12006"/>
                    <a:pt x="1153" y="12206"/>
                    <a:pt x="1254" y="12432"/>
                  </a:cubicBezTo>
                  <a:lnTo>
                    <a:pt x="1254" y="12632"/>
                  </a:lnTo>
                  <a:cubicBezTo>
                    <a:pt x="1354" y="12833"/>
                    <a:pt x="1454" y="13159"/>
                    <a:pt x="1554" y="13359"/>
                  </a:cubicBezTo>
                  <a:cubicBezTo>
                    <a:pt x="1554" y="13359"/>
                    <a:pt x="1554" y="13459"/>
                    <a:pt x="1680" y="13459"/>
                  </a:cubicBezTo>
                  <a:cubicBezTo>
                    <a:pt x="1680" y="13560"/>
                    <a:pt x="1780" y="13560"/>
                    <a:pt x="1780" y="13560"/>
                  </a:cubicBezTo>
                  <a:cubicBezTo>
                    <a:pt x="1780" y="13560"/>
                    <a:pt x="1880" y="13560"/>
                    <a:pt x="1981" y="13459"/>
                  </a:cubicBezTo>
                  <a:cubicBezTo>
                    <a:pt x="1981" y="13359"/>
                    <a:pt x="2081" y="13359"/>
                    <a:pt x="2081" y="13359"/>
                  </a:cubicBezTo>
                  <a:cubicBezTo>
                    <a:pt x="2181" y="13259"/>
                    <a:pt x="2181" y="13159"/>
                    <a:pt x="2181" y="13159"/>
                  </a:cubicBezTo>
                  <a:cubicBezTo>
                    <a:pt x="2306" y="13058"/>
                    <a:pt x="2407" y="13058"/>
                    <a:pt x="2507" y="12933"/>
                  </a:cubicBezTo>
                  <a:cubicBezTo>
                    <a:pt x="2507" y="12833"/>
                    <a:pt x="2607" y="12833"/>
                    <a:pt x="2707" y="12733"/>
                  </a:cubicBezTo>
                  <a:lnTo>
                    <a:pt x="2707" y="12632"/>
                  </a:lnTo>
                  <a:lnTo>
                    <a:pt x="2808" y="12532"/>
                  </a:lnTo>
                  <a:cubicBezTo>
                    <a:pt x="2808" y="12307"/>
                    <a:pt x="2933" y="12106"/>
                    <a:pt x="3033" y="12006"/>
                  </a:cubicBezTo>
                  <a:cubicBezTo>
                    <a:pt x="3133" y="11906"/>
                    <a:pt x="3334" y="11906"/>
                    <a:pt x="3434" y="11906"/>
                  </a:cubicBezTo>
                  <a:cubicBezTo>
                    <a:pt x="3434" y="11805"/>
                    <a:pt x="3560" y="11805"/>
                    <a:pt x="3660" y="11805"/>
                  </a:cubicBezTo>
                  <a:lnTo>
                    <a:pt x="3760" y="11805"/>
                  </a:lnTo>
                  <a:cubicBezTo>
                    <a:pt x="3961" y="11680"/>
                    <a:pt x="4186" y="11580"/>
                    <a:pt x="4387" y="11580"/>
                  </a:cubicBezTo>
                  <a:lnTo>
                    <a:pt x="4587" y="11580"/>
                  </a:lnTo>
                  <a:cubicBezTo>
                    <a:pt x="4687" y="11580"/>
                    <a:pt x="4687" y="11680"/>
                    <a:pt x="4813" y="11680"/>
                  </a:cubicBezTo>
                  <a:lnTo>
                    <a:pt x="4913" y="11680"/>
                  </a:lnTo>
                  <a:cubicBezTo>
                    <a:pt x="5113" y="11680"/>
                    <a:pt x="5214" y="11580"/>
                    <a:pt x="5314" y="11379"/>
                  </a:cubicBezTo>
                  <a:lnTo>
                    <a:pt x="5439" y="11379"/>
                  </a:lnTo>
                  <a:cubicBezTo>
                    <a:pt x="5539" y="11053"/>
                    <a:pt x="5640" y="10853"/>
                    <a:pt x="5940" y="10753"/>
                  </a:cubicBezTo>
                  <a:cubicBezTo>
                    <a:pt x="6166" y="10753"/>
                    <a:pt x="6266" y="10853"/>
                    <a:pt x="6467" y="10953"/>
                  </a:cubicBezTo>
                  <a:lnTo>
                    <a:pt x="6692" y="11179"/>
                  </a:lnTo>
                  <a:cubicBezTo>
                    <a:pt x="6793" y="11279"/>
                    <a:pt x="6793" y="11279"/>
                    <a:pt x="6893" y="11279"/>
                  </a:cubicBezTo>
                  <a:cubicBezTo>
                    <a:pt x="6893" y="11279"/>
                    <a:pt x="6993" y="11279"/>
                    <a:pt x="6993" y="11379"/>
                  </a:cubicBezTo>
                  <a:cubicBezTo>
                    <a:pt x="6993" y="11179"/>
                    <a:pt x="7093" y="10953"/>
                    <a:pt x="7093" y="10853"/>
                  </a:cubicBezTo>
                  <a:cubicBezTo>
                    <a:pt x="7194" y="10652"/>
                    <a:pt x="7194" y="10552"/>
                    <a:pt x="7319" y="10427"/>
                  </a:cubicBezTo>
                  <a:cubicBezTo>
                    <a:pt x="7319" y="10226"/>
                    <a:pt x="7419" y="10126"/>
                    <a:pt x="7419" y="10026"/>
                  </a:cubicBezTo>
                  <a:cubicBezTo>
                    <a:pt x="7519" y="9800"/>
                    <a:pt x="7620" y="9700"/>
                    <a:pt x="7820" y="9600"/>
                  </a:cubicBezTo>
                  <a:cubicBezTo>
                    <a:pt x="8046" y="9500"/>
                    <a:pt x="8146" y="9399"/>
                    <a:pt x="8146" y="9299"/>
                  </a:cubicBezTo>
                  <a:cubicBezTo>
                    <a:pt x="8146" y="9174"/>
                    <a:pt x="8246" y="9073"/>
                    <a:pt x="8146" y="8973"/>
                  </a:cubicBezTo>
                  <a:lnTo>
                    <a:pt x="8146" y="8873"/>
                  </a:lnTo>
                  <a:cubicBezTo>
                    <a:pt x="8046" y="8773"/>
                    <a:pt x="8046" y="8547"/>
                    <a:pt x="8046" y="8447"/>
                  </a:cubicBezTo>
                  <a:cubicBezTo>
                    <a:pt x="8046" y="8246"/>
                    <a:pt x="8146" y="8246"/>
                    <a:pt x="8246" y="8146"/>
                  </a:cubicBezTo>
                  <a:lnTo>
                    <a:pt x="8347" y="8146"/>
                  </a:lnTo>
                  <a:lnTo>
                    <a:pt x="8347" y="8046"/>
                  </a:lnTo>
                  <a:lnTo>
                    <a:pt x="8246" y="8046"/>
                  </a:lnTo>
                  <a:cubicBezTo>
                    <a:pt x="8246" y="7820"/>
                    <a:pt x="8246" y="7720"/>
                    <a:pt x="8146" y="7520"/>
                  </a:cubicBezTo>
                  <a:cubicBezTo>
                    <a:pt x="7946" y="7194"/>
                    <a:pt x="7820" y="6993"/>
                    <a:pt x="7820" y="6667"/>
                  </a:cubicBezTo>
                  <a:cubicBezTo>
                    <a:pt x="7820" y="6667"/>
                    <a:pt x="7820" y="6567"/>
                    <a:pt x="7946" y="6567"/>
                  </a:cubicBezTo>
                  <a:lnTo>
                    <a:pt x="7946" y="6467"/>
                  </a:lnTo>
                  <a:cubicBezTo>
                    <a:pt x="8046" y="6266"/>
                    <a:pt x="8046" y="6266"/>
                    <a:pt x="8146" y="6166"/>
                  </a:cubicBezTo>
                  <a:cubicBezTo>
                    <a:pt x="8246" y="6166"/>
                    <a:pt x="8347" y="6166"/>
                    <a:pt x="8447" y="6041"/>
                  </a:cubicBezTo>
                  <a:lnTo>
                    <a:pt x="8672" y="6041"/>
                  </a:lnTo>
                  <a:lnTo>
                    <a:pt x="8773" y="5941"/>
                  </a:lnTo>
                  <a:cubicBezTo>
                    <a:pt x="8773" y="5941"/>
                    <a:pt x="8773" y="5840"/>
                    <a:pt x="8873" y="5740"/>
                  </a:cubicBezTo>
                  <a:cubicBezTo>
                    <a:pt x="8973" y="5640"/>
                    <a:pt x="8973" y="5640"/>
                    <a:pt x="9073" y="5540"/>
                  </a:cubicBezTo>
                  <a:cubicBezTo>
                    <a:pt x="9199" y="5540"/>
                    <a:pt x="9199" y="5540"/>
                    <a:pt x="9199" y="5414"/>
                  </a:cubicBezTo>
                  <a:cubicBezTo>
                    <a:pt x="9299" y="5414"/>
                    <a:pt x="9299" y="5414"/>
                    <a:pt x="9299" y="5314"/>
                  </a:cubicBezTo>
                  <a:cubicBezTo>
                    <a:pt x="9299" y="5214"/>
                    <a:pt x="9399" y="5013"/>
                    <a:pt x="9499" y="5013"/>
                  </a:cubicBezTo>
                  <a:cubicBezTo>
                    <a:pt x="9550" y="4963"/>
                    <a:pt x="9600" y="4938"/>
                    <a:pt x="9653" y="4938"/>
                  </a:cubicBezTo>
                  <a:cubicBezTo>
                    <a:pt x="9706" y="4938"/>
                    <a:pt x="9763" y="4963"/>
                    <a:pt x="9825" y="5013"/>
                  </a:cubicBezTo>
                  <a:cubicBezTo>
                    <a:pt x="9925" y="5013"/>
                    <a:pt x="9925" y="5214"/>
                    <a:pt x="10026" y="5314"/>
                  </a:cubicBezTo>
                  <a:lnTo>
                    <a:pt x="10026" y="5414"/>
                  </a:lnTo>
                  <a:cubicBezTo>
                    <a:pt x="10126" y="5414"/>
                    <a:pt x="10226" y="5540"/>
                    <a:pt x="10226" y="5640"/>
                  </a:cubicBezTo>
                  <a:lnTo>
                    <a:pt x="10326" y="5640"/>
                  </a:lnTo>
                  <a:cubicBezTo>
                    <a:pt x="10326" y="5840"/>
                    <a:pt x="10452" y="5941"/>
                    <a:pt x="10452" y="6041"/>
                  </a:cubicBezTo>
                  <a:lnTo>
                    <a:pt x="10452" y="6266"/>
                  </a:lnTo>
                  <a:cubicBezTo>
                    <a:pt x="10452" y="6367"/>
                    <a:pt x="10452" y="6367"/>
                    <a:pt x="10552" y="6467"/>
                  </a:cubicBezTo>
                  <a:cubicBezTo>
                    <a:pt x="10552" y="6467"/>
                    <a:pt x="10552" y="6567"/>
                    <a:pt x="10652" y="6567"/>
                  </a:cubicBezTo>
                  <a:cubicBezTo>
                    <a:pt x="10853" y="6893"/>
                    <a:pt x="10853" y="7094"/>
                    <a:pt x="10853" y="7294"/>
                  </a:cubicBezTo>
                  <a:lnTo>
                    <a:pt x="10853" y="7520"/>
                  </a:lnTo>
                  <a:cubicBezTo>
                    <a:pt x="10853" y="7620"/>
                    <a:pt x="10853" y="7620"/>
                    <a:pt x="10953" y="7720"/>
                  </a:cubicBezTo>
                  <a:cubicBezTo>
                    <a:pt x="10953" y="7820"/>
                    <a:pt x="11078" y="7921"/>
                    <a:pt x="11078" y="8046"/>
                  </a:cubicBezTo>
                  <a:cubicBezTo>
                    <a:pt x="11078" y="8146"/>
                    <a:pt x="11078" y="8246"/>
                    <a:pt x="10953" y="8246"/>
                  </a:cubicBezTo>
                  <a:lnTo>
                    <a:pt x="10953" y="8347"/>
                  </a:lnTo>
                  <a:lnTo>
                    <a:pt x="10953" y="8447"/>
                  </a:lnTo>
                  <a:cubicBezTo>
                    <a:pt x="10953" y="8547"/>
                    <a:pt x="11179" y="8672"/>
                    <a:pt x="11179" y="8672"/>
                  </a:cubicBezTo>
                  <a:lnTo>
                    <a:pt x="11279" y="8773"/>
                  </a:lnTo>
                  <a:cubicBezTo>
                    <a:pt x="11805" y="9073"/>
                    <a:pt x="12106" y="9174"/>
                    <a:pt x="12331" y="9174"/>
                  </a:cubicBezTo>
                  <a:cubicBezTo>
                    <a:pt x="12432" y="9174"/>
                    <a:pt x="12432" y="9073"/>
                    <a:pt x="12532" y="8973"/>
                  </a:cubicBezTo>
                  <a:lnTo>
                    <a:pt x="12632" y="8873"/>
                  </a:lnTo>
                  <a:cubicBezTo>
                    <a:pt x="12732" y="8672"/>
                    <a:pt x="12732" y="8347"/>
                    <a:pt x="12632" y="8046"/>
                  </a:cubicBezTo>
                  <a:cubicBezTo>
                    <a:pt x="12632" y="7820"/>
                    <a:pt x="12632" y="7620"/>
                    <a:pt x="12532" y="7419"/>
                  </a:cubicBezTo>
                  <a:lnTo>
                    <a:pt x="12532" y="6667"/>
                  </a:lnTo>
                  <a:cubicBezTo>
                    <a:pt x="12432" y="6567"/>
                    <a:pt x="12432" y="6367"/>
                    <a:pt x="12432" y="6266"/>
                  </a:cubicBezTo>
                  <a:cubicBezTo>
                    <a:pt x="12432" y="6166"/>
                    <a:pt x="12432" y="6166"/>
                    <a:pt x="12532" y="6041"/>
                  </a:cubicBezTo>
                  <a:cubicBezTo>
                    <a:pt x="12532" y="5941"/>
                    <a:pt x="12532" y="5840"/>
                    <a:pt x="12632" y="5740"/>
                  </a:cubicBezTo>
                  <a:lnTo>
                    <a:pt x="12632" y="5640"/>
                  </a:lnTo>
                  <a:cubicBezTo>
                    <a:pt x="12632" y="5414"/>
                    <a:pt x="12432" y="5314"/>
                    <a:pt x="12331" y="5114"/>
                  </a:cubicBezTo>
                  <a:lnTo>
                    <a:pt x="12206" y="5013"/>
                  </a:lnTo>
                  <a:cubicBezTo>
                    <a:pt x="12106" y="4913"/>
                    <a:pt x="12106" y="4913"/>
                    <a:pt x="12106" y="4788"/>
                  </a:cubicBezTo>
                  <a:lnTo>
                    <a:pt x="12106" y="4687"/>
                  </a:lnTo>
                  <a:lnTo>
                    <a:pt x="12206" y="4687"/>
                  </a:lnTo>
                  <a:cubicBezTo>
                    <a:pt x="12206" y="4587"/>
                    <a:pt x="12331" y="4587"/>
                    <a:pt x="12331" y="4587"/>
                  </a:cubicBezTo>
                  <a:lnTo>
                    <a:pt x="12432" y="4587"/>
                  </a:lnTo>
                  <a:cubicBezTo>
                    <a:pt x="12432" y="4587"/>
                    <a:pt x="12432" y="4487"/>
                    <a:pt x="12532" y="4487"/>
                  </a:cubicBezTo>
                  <a:lnTo>
                    <a:pt x="12632" y="4487"/>
                  </a:lnTo>
                  <a:cubicBezTo>
                    <a:pt x="12632" y="4387"/>
                    <a:pt x="12732" y="4286"/>
                    <a:pt x="12833" y="4161"/>
                  </a:cubicBezTo>
                  <a:lnTo>
                    <a:pt x="12833" y="4061"/>
                  </a:lnTo>
                  <a:lnTo>
                    <a:pt x="12833" y="3961"/>
                  </a:lnTo>
                  <a:cubicBezTo>
                    <a:pt x="12958" y="3660"/>
                    <a:pt x="12958" y="3660"/>
                    <a:pt x="12732" y="3334"/>
                  </a:cubicBezTo>
                  <a:lnTo>
                    <a:pt x="12632" y="3334"/>
                  </a:lnTo>
                  <a:cubicBezTo>
                    <a:pt x="12632" y="3234"/>
                    <a:pt x="12532" y="3234"/>
                    <a:pt x="12532" y="3234"/>
                  </a:cubicBezTo>
                  <a:cubicBezTo>
                    <a:pt x="12331" y="3134"/>
                    <a:pt x="12106" y="3033"/>
                    <a:pt x="11805" y="3033"/>
                  </a:cubicBezTo>
                  <a:lnTo>
                    <a:pt x="11705" y="3033"/>
                  </a:lnTo>
                  <a:cubicBezTo>
                    <a:pt x="11642" y="2971"/>
                    <a:pt x="11611" y="2939"/>
                    <a:pt x="11583" y="2939"/>
                  </a:cubicBezTo>
                  <a:cubicBezTo>
                    <a:pt x="11555" y="2939"/>
                    <a:pt x="11529" y="2971"/>
                    <a:pt x="11479" y="3033"/>
                  </a:cubicBezTo>
                  <a:cubicBezTo>
                    <a:pt x="11479" y="3033"/>
                    <a:pt x="11379" y="3033"/>
                    <a:pt x="11379" y="3134"/>
                  </a:cubicBezTo>
                  <a:cubicBezTo>
                    <a:pt x="11279" y="3134"/>
                    <a:pt x="11179" y="3334"/>
                    <a:pt x="11078" y="3334"/>
                  </a:cubicBezTo>
                  <a:cubicBezTo>
                    <a:pt x="10953" y="3334"/>
                    <a:pt x="10853" y="3434"/>
                    <a:pt x="10853" y="3434"/>
                  </a:cubicBezTo>
                  <a:lnTo>
                    <a:pt x="10753" y="3434"/>
                  </a:lnTo>
                  <a:cubicBezTo>
                    <a:pt x="10652" y="3434"/>
                    <a:pt x="10652" y="3334"/>
                    <a:pt x="10552" y="3334"/>
                  </a:cubicBezTo>
                  <a:cubicBezTo>
                    <a:pt x="10326" y="3134"/>
                    <a:pt x="10452" y="2808"/>
                    <a:pt x="10452" y="2407"/>
                  </a:cubicBezTo>
                  <a:cubicBezTo>
                    <a:pt x="10452" y="2281"/>
                    <a:pt x="10552" y="2081"/>
                    <a:pt x="10552" y="1981"/>
                  </a:cubicBezTo>
                  <a:cubicBezTo>
                    <a:pt x="10552" y="1880"/>
                    <a:pt x="10552" y="1780"/>
                    <a:pt x="10452" y="1655"/>
                  </a:cubicBezTo>
                  <a:cubicBezTo>
                    <a:pt x="10452" y="1605"/>
                    <a:pt x="10420" y="1580"/>
                    <a:pt x="10377" y="1580"/>
                  </a:cubicBezTo>
                  <a:cubicBezTo>
                    <a:pt x="10333" y="1580"/>
                    <a:pt x="10276" y="1605"/>
                    <a:pt x="10226" y="1655"/>
                  </a:cubicBezTo>
                  <a:cubicBezTo>
                    <a:pt x="10026" y="1655"/>
                    <a:pt x="9600" y="1780"/>
                    <a:pt x="9299" y="1981"/>
                  </a:cubicBezTo>
                  <a:cubicBezTo>
                    <a:pt x="9073" y="2081"/>
                    <a:pt x="9073" y="2181"/>
                    <a:pt x="8973" y="2407"/>
                  </a:cubicBezTo>
                  <a:cubicBezTo>
                    <a:pt x="8973" y="2407"/>
                    <a:pt x="8973" y="2507"/>
                    <a:pt x="8873" y="2607"/>
                  </a:cubicBezTo>
                  <a:cubicBezTo>
                    <a:pt x="8873" y="2708"/>
                    <a:pt x="8873" y="2708"/>
                    <a:pt x="8773" y="2808"/>
                  </a:cubicBezTo>
                  <a:cubicBezTo>
                    <a:pt x="8773" y="2908"/>
                    <a:pt x="8773" y="3033"/>
                    <a:pt x="8672" y="3033"/>
                  </a:cubicBezTo>
                  <a:cubicBezTo>
                    <a:pt x="8572" y="3234"/>
                    <a:pt x="8447" y="3434"/>
                    <a:pt x="8146" y="3535"/>
                  </a:cubicBezTo>
                  <a:cubicBezTo>
                    <a:pt x="8096" y="3597"/>
                    <a:pt x="8046" y="3629"/>
                    <a:pt x="7980" y="3629"/>
                  </a:cubicBezTo>
                  <a:cubicBezTo>
                    <a:pt x="7914" y="3629"/>
                    <a:pt x="7833" y="3597"/>
                    <a:pt x="7720" y="3535"/>
                  </a:cubicBezTo>
                  <a:cubicBezTo>
                    <a:pt x="7620" y="3535"/>
                    <a:pt x="7519" y="3434"/>
                    <a:pt x="7519" y="3334"/>
                  </a:cubicBezTo>
                  <a:cubicBezTo>
                    <a:pt x="7419" y="3234"/>
                    <a:pt x="7419" y="3134"/>
                    <a:pt x="7419" y="3134"/>
                  </a:cubicBezTo>
                  <a:cubicBezTo>
                    <a:pt x="7319" y="3033"/>
                    <a:pt x="7319" y="2908"/>
                    <a:pt x="7319" y="2908"/>
                  </a:cubicBezTo>
                  <a:cubicBezTo>
                    <a:pt x="7319" y="2808"/>
                    <a:pt x="7194" y="2708"/>
                    <a:pt x="7194" y="2708"/>
                  </a:cubicBezTo>
                  <a:lnTo>
                    <a:pt x="7194" y="2607"/>
                  </a:lnTo>
                  <a:cubicBezTo>
                    <a:pt x="7093" y="2607"/>
                    <a:pt x="7093" y="2607"/>
                    <a:pt x="6993" y="2507"/>
                  </a:cubicBezTo>
                  <a:cubicBezTo>
                    <a:pt x="6893" y="2507"/>
                    <a:pt x="6793" y="2407"/>
                    <a:pt x="6793" y="2281"/>
                  </a:cubicBezTo>
                  <a:cubicBezTo>
                    <a:pt x="6692" y="2181"/>
                    <a:pt x="6692" y="2181"/>
                    <a:pt x="6692" y="2081"/>
                  </a:cubicBezTo>
                  <a:lnTo>
                    <a:pt x="6692" y="1981"/>
                  </a:lnTo>
                  <a:lnTo>
                    <a:pt x="6692" y="1780"/>
                  </a:lnTo>
                  <a:cubicBezTo>
                    <a:pt x="6793" y="1655"/>
                    <a:pt x="6793" y="1655"/>
                    <a:pt x="6793" y="1555"/>
                  </a:cubicBezTo>
                  <a:cubicBezTo>
                    <a:pt x="6793" y="1454"/>
                    <a:pt x="6893" y="1354"/>
                    <a:pt x="6893" y="1254"/>
                  </a:cubicBezTo>
                  <a:lnTo>
                    <a:pt x="6793" y="1154"/>
                  </a:lnTo>
                  <a:cubicBezTo>
                    <a:pt x="6793" y="1028"/>
                    <a:pt x="6567" y="928"/>
                    <a:pt x="6367" y="928"/>
                  </a:cubicBezTo>
                  <a:cubicBezTo>
                    <a:pt x="5740" y="828"/>
                    <a:pt x="5539" y="728"/>
                    <a:pt x="5214" y="402"/>
                  </a:cubicBezTo>
                  <a:cubicBezTo>
                    <a:pt x="5214" y="302"/>
                    <a:pt x="5113" y="302"/>
                    <a:pt x="5113" y="201"/>
                  </a:cubicBezTo>
                  <a:cubicBezTo>
                    <a:pt x="4913" y="101"/>
                    <a:pt x="4687" y="1"/>
                    <a:pt x="4487"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4" name="Google Shape;49064;p46"/>
            <p:cNvSpPr/>
            <p:nvPr/>
          </p:nvSpPr>
          <p:spPr>
            <a:xfrm>
              <a:off x="5644584" y="3076999"/>
              <a:ext cx="289626" cy="260244"/>
            </a:xfrm>
            <a:custGeom>
              <a:avLst/>
              <a:gdLst/>
              <a:ahLst/>
              <a:cxnLst/>
              <a:rect l="l" t="t" r="r" b="b"/>
              <a:pathLst>
                <a:path w="15565" h="13986" extrusionOk="0">
                  <a:moveTo>
                    <a:pt x="3660" y="0"/>
                  </a:moveTo>
                  <a:lnTo>
                    <a:pt x="3459" y="201"/>
                  </a:lnTo>
                  <a:cubicBezTo>
                    <a:pt x="3459" y="326"/>
                    <a:pt x="3459" y="426"/>
                    <a:pt x="3559" y="627"/>
                  </a:cubicBezTo>
                  <a:cubicBezTo>
                    <a:pt x="3559" y="727"/>
                    <a:pt x="3660" y="953"/>
                    <a:pt x="3660" y="1153"/>
                  </a:cubicBezTo>
                  <a:lnTo>
                    <a:pt x="3660" y="1354"/>
                  </a:lnTo>
                  <a:cubicBezTo>
                    <a:pt x="3559" y="1454"/>
                    <a:pt x="3559" y="1579"/>
                    <a:pt x="3459" y="1680"/>
                  </a:cubicBezTo>
                  <a:cubicBezTo>
                    <a:pt x="3459" y="1780"/>
                    <a:pt x="3359" y="1880"/>
                    <a:pt x="3234" y="1980"/>
                  </a:cubicBezTo>
                  <a:cubicBezTo>
                    <a:pt x="3133" y="2206"/>
                    <a:pt x="3033" y="2306"/>
                    <a:pt x="3133" y="2507"/>
                  </a:cubicBezTo>
                  <a:cubicBezTo>
                    <a:pt x="3234" y="2607"/>
                    <a:pt x="3234" y="2707"/>
                    <a:pt x="3234" y="2833"/>
                  </a:cubicBezTo>
                  <a:cubicBezTo>
                    <a:pt x="3359" y="3033"/>
                    <a:pt x="3459" y="3334"/>
                    <a:pt x="3459" y="3559"/>
                  </a:cubicBezTo>
                  <a:lnTo>
                    <a:pt x="3459" y="3760"/>
                  </a:lnTo>
                  <a:cubicBezTo>
                    <a:pt x="3459" y="3860"/>
                    <a:pt x="3459" y="3860"/>
                    <a:pt x="3359" y="3860"/>
                  </a:cubicBezTo>
                  <a:lnTo>
                    <a:pt x="3359" y="3960"/>
                  </a:lnTo>
                  <a:lnTo>
                    <a:pt x="3359" y="4086"/>
                  </a:lnTo>
                  <a:cubicBezTo>
                    <a:pt x="3234" y="4086"/>
                    <a:pt x="3234" y="4186"/>
                    <a:pt x="3133" y="4186"/>
                  </a:cubicBezTo>
                  <a:lnTo>
                    <a:pt x="3133" y="4286"/>
                  </a:lnTo>
                  <a:lnTo>
                    <a:pt x="2933" y="4487"/>
                  </a:lnTo>
                  <a:cubicBezTo>
                    <a:pt x="2833" y="4587"/>
                    <a:pt x="2732" y="4587"/>
                    <a:pt x="2607" y="4712"/>
                  </a:cubicBezTo>
                  <a:cubicBezTo>
                    <a:pt x="2507" y="4712"/>
                    <a:pt x="2507" y="4712"/>
                    <a:pt x="2406" y="4812"/>
                  </a:cubicBezTo>
                  <a:lnTo>
                    <a:pt x="2306" y="4812"/>
                  </a:lnTo>
                  <a:cubicBezTo>
                    <a:pt x="2206" y="4913"/>
                    <a:pt x="2106" y="4913"/>
                    <a:pt x="2106" y="4913"/>
                  </a:cubicBezTo>
                  <a:cubicBezTo>
                    <a:pt x="1980" y="5013"/>
                    <a:pt x="1880" y="5013"/>
                    <a:pt x="1780" y="5113"/>
                  </a:cubicBezTo>
                  <a:cubicBezTo>
                    <a:pt x="1780" y="5213"/>
                    <a:pt x="1680" y="5213"/>
                    <a:pt x="1680" y="5339"/>
                  </a:cubicBezTo>
                  <a:cubicBezTo>
                    <a:pt x="1680" y="5439"/>
                    <a:pt x="1579" y="5539"/>
                    <a:pt x="1579" y="5640"/>
                  </a:cubicBezTo>
                  <a:cubicBezTo>
                    <a:pt x="1354" y="5965"/>
                    <a:pt x="1153" y="6166"/>
                    <a:pt x="953" y="6366"/>
                  </a:cubicBezTo>
                  <a:cubicBezTo>
                    <a:pt x="853" y="6592"/>
                    <a:pt x="627" y="6792"/>
                    <a:pt x="527" y="6993"/>
                  </a:cubicBezTo>
                  <a:lnTo>
                    <a:pt x="426" y="7093"/>
                  </a:lnTo>
                  <a:cubicBezTo>
                    <a:pt x="326" y="7319"/>
                    <a:pt x="101" y="7519"/>
                    <a:pt x="101" y="7720"/>
                  </a:cubicBezTo>
                  <a:cubicBezTo>
                    <a:pt x="101" y="7945"/>
                    <a:pt x="226" y="8146"/>
                    <a:pt x="426" y="8346"/>
                  </a:cubicBezTo>
                  <a:cubicBezTo>
                    <a:pt x="527" y="8572"/>
                    <a:pt x="727" y="8772"/>
                    <a:pt x="727" y="9098"/>
                  </a:cubicBezTo>
                  <a:lnTo>
                    <a:pt x="727" y="9198"/>
                  </a:lnTo>
                  <a:cubicBezTo>
                    <a:pt x="727" y="9499"/>
                    <a:pt x="527" y="9725"/>
                    <a:pt x="326" y="9925"/>
                  </a:cubicBezTo>
                  <a:cubicBezTo>
                    <a:pt x="326" y="10026"/>
                    <a:pt x="226" y="10126"/>
                    <a:pt x="226" y="10126"/>
                  </a:cubicBezTo>
                  <a:cubicBezTo>
                    <a:pt x="101" y="10226"/>
                    <a:pt x="101" y="10452"/>
                    <a:pt x="0" y="10552"/>
                  </a:cubicBezTo>
                  <a:lnTo>
                    <a:pt x="0" y="10652"/>
                  </a:lnTo>
                  <a:cubicBezTo>
                    <a:pt x="67" y="10652"/>
                    <a:pt x="90" y="10697"/>
                    <a:pt x="134" y="10697"/>
                  </a:cubicBezTo>
                  <a:cubicBezTo>
                    <a:pt x="156" y="10697"/>
                    <a:pt x="184" y="10686"/>
                    <a:pt x="226" y="10652"/>
                  </a:cubicBezTo>
                  <a:lnTo>
                    <a:pt x="326" y="10652"/>
                  </a:lnTo>
                  <a:lnTo>
                    <a:pt x="426" y="10752"/>
                  </a:lnTo>
                  <a:cubicBezTo>
                    <a:pt x="426" y="10752"/>
                    <a:pt x="527" y="10853"/>
                    <a:pt x="426" y="10978"/>
                  </a:cubicBezTo>
                  <a:lnTo>
                    <a:pt x="426" y="11078"/>
                  </a:lnTo>
                  <a:lnTo>
                    <a:pt x="527" y="11078"/>
                  </a:lnTo>
                  <a:lnTo>
                    <a:pt x="527" y="10978"/>
                  </a:lnTo>
                  <a:lnTo>
                    <a:pt x="527" y="10853"/>
                  </a:lnTo>
                  <a:lnTo>
                    <a:pt x="627" y="10853"/>
                  </a:lnTo>
                  <a:lnTo>
                    <a:pt x="627" y="10752"/>
                  </a:lnTo>
                  <a:lnTo>
                    <a:pt x="727" y="10752"/>
                  </a:lnTo>
                  <a:cubicBezTo>
                    <a:pt x="853" y="10752"/>
                    <a:pt x="853" y="10853"/>
                    <a:pt x="853" y="10853"/>
                  </a:cubicBezTo>
                  <a:cubicBezTo>
                    <a:pt x="1053" y="11078"/>
                    <a:pt x="1053" y="11379"/>
                    <a:pt x="1053" y="11605"/>
                  </a:cubicBezTo>
                  <a:lnTo>
                    <a:pt x="1053" y="11805"/>
                  </a:lnTo>
                  <a:lnTo>
                    <a:pt x="1053" y="11905"/>
                  </a:lnTo>
                  <a:cubicBezTo>
                    <a:pt x="1153" y="12006"/>
                    <a:pt x="1153" y="12106"/>
                    <a:pt x="1153" y="12106"/>
                  </a:cubicBezTo>
                  <a:cubicBezTo>
                    <a:pt x="1254" y="12106"/>
                    <a:pt x="1479" y="12106"/>
                    <a:pt x="1579" y="12006"/>
                  </a:cubicBezTo>
                  <a:lnTo>
                    <a:pt x="2206" y="12006"/>
                  </a:lnTo>
                  <a:cubicBezTo>
                    <a:pt x="2306" y="12106"/>
                    <a:pt x="2406" y="12106"/>
                    <a:pt x="2406" y="12106"/>
                  </a:cubicBezTo>
                  <a:cubicBezTo>
                    <a:pt x="2732" y="12106"/>
                    <a:pt x="2732" y="12006"/>
                    <a:pt x="2833" y="11805"/>
                  </a:cubicBezTo>
                  <a:cubicBezTo>
                    <a:pt x="2833" y="11705"/>
                    <a:pt x="2933" y="11479"/>
                    <a:pt x="3033" y="11279"/>
                  </a:cubicBezTo>
                  <a:cubicBezTo>
                    <a:pt x="3160" y="11151"/>
                    <a:pt x="3550" y="11014"/>
                    <a:pt x="3895" y="11014"/>
                  </a:cubicBezTo>
                  <a:cubicBezTo>
                    <a:pt x="4093" y="11014"/>
                    <a:pt x="4277" y="11059"/>
                    <a:pt x="4386" y="11178"/>
                  </a:cubicBezTo>
                  <a:cubicBezTo>
                    <a:pt x="4612" y="11279"/>
                    <a:pt x="4712" y="11605"/>
                    <a:pt x="4712" y="11905"/>
                  </a:cubicBezTo>
                  <a:lnTo>
                    <a:pt x="4712" y="12006"/>
                  </a:lnTo>
                  <a:cubicBezTo>
                    <a:pt x="4812" y="12231"/>
                    <a:pt x="4712" y="12331"/>
                    <a:pt x="4712" y="12532"/>
                  </a:cubicBezTo>
                  <a:cubicBezTo>
                    <a:pt x="4712" y="12732"/>
                    <a:pt x="4812" y="12958"/>
                    <a:pt x="4812" y="13058"/>
                  </a:cubicBezTo>
                  <a:cubicBezTo>
                    <a:pt x="4897" y="13143"/>
                    <a:pt x="5022" y="13174"/>
                    <a:pt x="5154" y="13174"/>
                  </a:cubicBezTo>
                  <a:cubicBezTo>
                    <a:pt x="5333" y="13174"/>
                    <a:pt x="5524" y="13116"/>
                    <a:pt x="5640" y="13058"/>
                  </a:cubicBezTo>
                  <a:lnTo>
                    <a:pt x="5740" y="13058"/>
                  </a:lnTo>
                  <a:lnTo>
                    <a:pt x="5740" y="12958"/>
                  </a:lnTo>
                  <a:cubicBezTo>
                    <a:pt x="5965" y="12858"/>
                    <a:pt x="6266" y="12732"/>
                    <a:pt x="6592" y="12732"/>
                  </a:cubicBezTo>
                  <a:cubicBezTo>
                    <a:pt x="6792" y="12732"/>
                    <a:pt x="7118" y="12858"/>
                    <a:pt x="7419" y="12858"/>
                  </a:cubicBezTo>
                  <a:cubicBezTo>
                    <a:pt x="7620" y="12958"/>
                    <a:pt x="7945" y="13058"/>
                    <a:pt x="8046" y="13259"/>
                  </a:cubicBezTo>
                  <a:cubicBezTo>
                    <a:pt x="8146" y="13359"/>
                    <a:pt x="8146" y="13584"/>
                    <a:pt x="8146" y="13685"/>
                  </a:cubicBezTo>
                  <a:cubicBezTo>
                    <a:pt x="8146" y="13785"/>
                    <a:pt x="8246" y="13885"/>
                    <a:pt x="8246" y="13885"/>
                  </a:cubicBezTo>
                  <a:cubicBezTo>
                    <a:pt x="8271" y="13905"/>
                    <a:pt x="8299" y="13913"/>
                    <a:pt x="8330" y="13913"/>
                  </a:cubicBezTo>
                  <a:cubicBezTo>
                    <a:pt x="8452" y="13913"/>
                    <a:pt x="8612" y="13785"/>
                    <a:pt x="8772" y="13785"/>
                  </a:cubicBezTo>
                  <a:cubicBezTo>
                    <a:pt x="8873" y="13685"/>
                    <a:pt x="8998" y="13685"/>
                    <a:pt x="8998" y="13584"/>
                  </a:cubicBezTo>
                  <a:lnTo>
                    <a:pt x="9098" y="13584"/>
                  </a:lnTo>
                  <a:cubicBezTo>
                    <a:pt x="9198" y="13584"/>
                    <a:pt x="9399" y="13484"/>
                    <a:pt x="9625" y="13484"/>
                  </a:cubicBezTo>
                  <a:cubicBezTo>
                    <a:pt x="9725" y="13584"/>
                    <a:pt x="9925" y="13584"/>
                    <a:pt x="10026" y="13685"/>
                  </a:cubicBezTo>
                  <a:cubicBezTo>
                    <a:pt x="10126" y="13785"/>
                    <a:pt x="10126" y="13785"/>
                    <a:pt x="10251" y="13785"/>
                  </a:cubicBezTo>
                  <a:cubicBezTo>
                    <a:pt x="10351" y="13885"/>
                    <a:pt x="10452" y="13885"/>
                    <a:pt x="10552" y="13985"/>
                  </a:cubicBezTo>
                  <a:lnTo>
                    <a:pt x="10752" y="13985"/>
                  </a:lnTo>
                  <a:cubicBezTo>
                    <a:pt x="10878" y="13885"/>
                    <a:pt x="10878" y="13885"/>
                    <a:pt x="10978" y="13785"/>
                  </a:cubicBezTo>
                  <a:cubicBezTo>
                    <a:pt x="11078" y="13685"/>
                    <a:pt x="11178" y="13484"/>
                    <a:pt x="11279" y="13359"/>
                  </a:cubicBezTo>
                  <a:cubicBezTo>
                    <a:pt x="11379" y="13158"/>
                    <a:pt x="11379" y="12958"/>
                    <a:pt x="11504" y="12858"/>
                  </a:cubicBezTo>
                  <a:cubicBezTo>
                    <a:pt x="11504" y="12632"/>
                    <a:pt x="11604" y="12532"/>
                    <a:pt x="11604" y="12432"/>
                  </a:cubicBezTo>
                  <a:cubicBezTo>
                    <a:pt x="11705" y="12231"/>
                    <a:pt x="11705" y="12106"/>
                    <a:pt x="11805" y="12006"/>
                  </a:cubicBezTo>
                  <a:cubicBezTo>
                    <a:pt x="11705" y="11905"/>
                    <a:pt x="11604" y="11805"/>
                    <a:pt x="11504" y="11705"/>
                  </a:cubicBezTo>
                  <a:cubicBezTo>
                    <a:pt x="11379" y="11705"/>
                    <a:pt x="11279" y="11605"/>
                    <a:pt x="11178" y="11479"/>
                  </a:cubicBezTo>
                  <a:lnTo>
                    <a:pt x="11178" y="11379"/>
                  </a:lnTo>
                  <a:cubicBezTo>
                    <a:pt x="11078" y="11279"/>
                    <a:pt x="11078" y="11178"/>
                    <a:pt x="11078" y="11178"/>
                  </a:cubicBezTo>
                  <a:cubicBezTo>
                    <a:pt x="11078" y="11078"/>
                    <a:pt x="11078" y="11078"/>
                    <a:pt x="10978" y="11078"/>
                  </a:cubicBezTo>
                  <a:lnTo>
                    <a:pt x="10978" y="10978"/>
                  </a:lnTo>
                  <a:lnTo>
                    <a:pt x="10878" y="10853"/>
                  </a:lnTo>
                  <a:lnTo>
                    <a:pt x="10878" y="10752"/>
                  </a:lnTo>
                  <a:cubicBezTo>
                    <a:pt x="10752" y="10752"/>
                    <a:pt x="10752" y="10652"/>
                    <a:pt x="10752" y="10552"/>
                  </a:cubicBezTo>
                  <a:cubicBezTo>
                    <a:pt x="10652" y="10351"/>
                    <a:pt x="10652" y="10126"/>
                    <a:pt x="10652" y="9925"/>
                  </a:cubicBezTo>
                  <a:lnTo>
                    <a:pt x="10652" y="9825"/>
                  </a:lnTo>
                  <a:cubicBezTo>
                    <a:pt x="10652" y="9399"/>
                    <a:pt x="10552" y="9198"/>
                    <a:pt x="10126" y="8873"/>
                  </a:cubicBezTo>
                  <a:cubicBezTo>
                    <a:pt x="10126" y="8873"/>
                    <a:pt x="10026" y="8772"/>
                    <a:pt x="9925" y="8772"/>
                  </a:cubicBezTo>
                  <a:cubicBezTo>
                    <a:pt x="9825" y="8672"/>
                    <a:pt x="9725" y="8572"/>
                    <a:pt x="9725" y="8346"/>
                  </a:cubicBezTo>
                  <a:cubicBezTo>
                    <a:pt x="9725" y="8046"/>
                    <a:pt x="9925" y="7720"/>
                    <a:pt x="10126" y="7519"/>
                  </a:cubicBezTo>
                  <a:lnTo>
                    <a:pt x="10126" y="7419"/>
                  </a:lnTo>
                  <a:cubicBezTo>
                    <a:pt x="10351" y="6993"/>
                    <a:pt x="10452" y="6692"/>
                    <a:pt x="10652" y="6467"/>
                  </a:cubicBezTo>
                  <a:cubicBezTo>
                    <a:pt x="10878" y="6266"/>
                    <a:pt x="11078" y="6266"/>
                    <a:pt x="11279" y="6266"/>
                  </a:cubicBezTo>
                  <a:cubicBezTo>
                    <a:pt x="11379" y="6266"/>
                    <a:pt x="11379" y="6366"/>
                    <a:pt x="11504" y="6366"/>
                  </a:cubicBezTo>
                  <a:cubicBezTo>
                    <a:pt x="11604" y="6366"/>
                    <a:pt x="11705" y="6366"/>
                    <a:pt x="11705" y="6467"/>
                  </a:cubicBezTo>
                  <a:lnTo>
                    <a:pt x="12005" y="6467"/>
                  </a:lnTo>
                  <a:cubicBezTo>
                    <a:pt x="12068" y="6417"/>
                    <a:pt x="12150" y="6391"/>
                    <a:pt x="12240" y="6391"/>
                  </a:cubicBezTo>
                  <a:cubicBezTo>
                    <a:pt x="12331" y="6391"/>
                    <a:pt x="12432" y="6417"/>
                    <a:pt x="12532" y="6467"/>
                  </a:cubicBezTo>
                  <a:lnTo>
                    <a:pt x="12858" y="6467"/>
                  </a:lnTo>
                  <a:cubicBezTo>
                    <a:pt x="12958" y="6592"/>
                    <a:pt x="13058" y="6592"/>
                    <a:pt x="13058" y="6592"/>
                  </a:cubicBezTo>
                  <a:cubicBezTo>
                    <a:pt x="13058" y="6467"/>
                    <a:pt x="13158" y="6467"/>
                    <a:pt x="13158" y="6366"/>
                  </a:cubicBezTo>
                  <a:lnTo>
                    <a:pt x="13158" y="6166"/>
                  </a:lnTo>
                  <a:lnTo>
                    <a:pt x="13158" y="5840"/>
                  </a:lnTo>
                  <a:cubicBezTo>
                    <a:pt x="13158" y="5640"/>
                    <a:pt x="13259" y="5539"/>
                    <a:pt x="13384" y="5439"/>
                  </a:cubicBezTo>
                  <a:cubicBezTo>
                    <a:pt x="13384" y="5439"/>
                    <a:pt x="13384" y="5339"/>
                    <a:pt x="13484" y="5339"/>
                  </a:cubicBezTo>
                  <a:cubicBezTo>
                    <a:pt x="13484" y="5213"/>
                    <a:pt x="13584" y="5113"/>
                    <a:pt x="13685" y="5013"/>
                  </a:cubicBezTo>
                  <a:lnTo>
                    <a:pt x="13685" y="4812"/>
                  </a:lnTo>
                  <a:cubicBezTo>
                    <a:pt x="13685" y="4587"/>
                    <a:pt x="13785" y="4487"/>
                    <a:pt x="14111" y="4386"/>
                  </a:cubicBezTo>
                  <a:cubicBezTo>
                    <a:pt x="14178" y="4353"/>
                    <a:pt x="14258" y="4342"/>
                    <a:pt x="14340" y="4342"/>
                  </a:cubicBezTo>
                  <a:cubicBezTo>
                    <a:pt x="14503" y="4342"/>
                    <a:pt x="14671" y="4386"/>
                    <a:pt x="14737" y="4386"/>
                  </a:cubicBezTo>
                  <a:lnTo>
                    <a:pt x="14838" y="4386"/>
                  </a:lnTo>
                  <a:cubicBezTo>
                    <a:pt x="14938" y="4437"/>
                    <a:pt x="15044" y="4462"/>
                    <a:pt x="15138" y="4462"/>
                  </a:cubicBezTo>
                  <a:cubicBezTo>
                    <a:pt x="15232" y="4462"/>
                    <a:pt x="15314" y="4437"/>
                    <a:pt x="15364" y="4386"/>
                  </a:cubicBezTo>
                  <a:lnTo>
                    <a:pt x="15464" y="4386"/>
                  </a:lnTo>
                  <a:cubicBezTo>
                    <a:pt x="15464" y="4286"/>
                    <a:pt x="15564" y="4286"/>
                    <a:pt x="15564" y="4286"/>
                  </a:cubicBezTo>
                  <a:cubicBezTo>
                    <a:pt x="15564" y="4186"/>
                    <a:pt x="15464" y="4186"/>
                    <a:pt x="15464" y="4086"/>
                  </a:cubicBezTo>
                  <a:cubicBezTo>
                    <a:pt x="15464" y="4086"/>
                    <a:pt x="15364" y="4086"/>
                    <a:pt x="15364" y="3960"/>
                  </a:cubicBezTo>
                  <a:cubicBezTo>
                    <a:pt x="15264" y="3860"/>
                    <a:pt x="15264" y="3860"/>
                    <a:pt x="15264" y="3760"/>
                  </a:cubicBezTo>
                  <a:lnTo>
                    <a:pt x="15264" y="3660"/>
                  </a:lnTo>
                  <a:cubicBezTo>
                    <a:pt x="15138" y="3660"/>
                    <a:pt x="15138" y="3459"/>
                    <a:pt x="15138" y="3334"/>
                  </a:cubicBezTo>
                  <a:lnTo>
                    <a:pt x="15138" y="3234"/>
                  </a:lnTo>
                  <a:cubicBezTo>
                    <a:pt x="15138" y="3133"/>
                    <a:pt x="15138" y="3033"/>
                    <a:pt x="15038" y="3033"/>
                  </a:cubicBezTo>
                  <a:cubicBezTo>
                    <a:pt x="15038" y="2933"/>
                    <a:pt x="14938" y="2933"/>
                    <a:pt x="14838" y="2933"/>
                  </a:cubicBezTo>
                  <a:cubicBezTo>
                    <a:pt x="14838" y="2833"/>
                    <a:pt x="14737" y="2833"/>
                    <a:pt x="14737" y="2833"/>
                  </a:cubicBezTo>
                  <a:cubicBezTo>
                    <a:pt x="14637" y="2707"/>
                    <a:pt x="14512" y="2707"/>
                    <a:pt x="14412" y="2707"/>
                  </a:cubicBezTo>
                  <a:cubicBezTo>
                    <a:pt x="14211" y="2607"/>
                    <a:pt x="14111" y="2607"/>
                    <a:pt x="14011" y="2507"/>
                  </a:cubicBezTo>
                  <a:cubicBezTo>
                    <a:pt x="13885" y="2507"/>
                    <a:pt x="13885" y="2507"/>
                    <a:pt x="13885" y="2406"/>
                  </a:cubicBezTo>
                  <a:cubicBezTo>
                    <a:pt x="13384" y="2306"/>
                    <a:pt x="12858" y="2081"/>
                    <a:pt x="12432" y="1780"/>
                  </a:cubicBezTo>
                  <a:cubicBezTo>
                    <a:pt x="12331" y="1680"/>
                    <a:pt x="12231" y="1680"/>
                    <a:pt x="12131" y="1579"/>
                  </a:cubicBezTo>
                  <a:cubicBezTo>
                    <a:pt x="11905" y="1454"/>
                    <a:pt x="11705" y="1454"/>
                    <a:pt x="11504" y="1454"/>
                  </a:cubicBezTo>
                  <a:lnTo>
                    <a:pt x="11379" y="1454"/>
                  </a:lnTo>
                  <a:cubicBezTo>
                    <a:pt x="11329" y="1404"/>
                    <a:pt x="11279" y="1379"/>
                    <a:pt x="11229" y="1379"/>
                  </a:cubicBezTo>
                  <a:cubicBezTo>
                    <a:pt x="11178" y="1379"/>
                    <a:pt x="11128" y="1404"/>
                    <a:pt x="11078" y="1454"/>
                  </a:cubicBezTo>
                  <a:cubicBezTo>
                    <a:pt x="11078" y="1579"/>
                    <a:pt x="10978" y="1680"/>
                    <a:pt x="10978" y="1680"/>
                  </a:cubicBezTo>
                  <a:cubicBezTo>
                    <a:pt x="10978" y="1780"/>
                    <a:pt x="10978" y="1780"/>
                    <a:pt x="10878" y="1780"/>
                  </a:cubicBezTo>
                  <a:cubicBezTo>
                    <a:pt x="10878" y="1880"/>
                    <a:pt x="10752" y="1980"/>
                    <a:pt x="10652" y="1980"/>
                  </a:cubicBezTo>
                  <a:cubicBezTo>
                    <a:pt x="10552" y="2081"/>
                    <a:pt x="10552" y="2081"/>
                    <a:pt x="10452" y="2081"/>
                  </a:cubicBezTo>
                  <a:lnTo>
                    <a:pt x="10452" y="2206"/>
                  </a:lnTo>
                  <a:cubicBezTo>
                    <a:pt x="10351" y="2306"/>
                    <a:pt x="10351" y="2507"/>
                    <a:pt x="10026" y="2507"/>
                  </a:cubicBezTo>
                  <a:lnTo>
                    <a:pt x="9499" y="2507"/>
                  </a:lnTo>
                  <a:cubicBezTo>
                    <a:pt x="9198" y="2406"/>
                    <a:pt x="8772" y="2081"/>
                    <a:pt x="8572" y="1880"/>
                  </a:cubicBezTo>
                  <a:lnTo>
                    <a:pt x="8472" y="1880"/>
                  </a:lnTo>
                  <a:cubicBezTo>
                    <a:pt x="8246" y="1680"/>
                    <a:pt x="7945" y="1354"/>
                    <a:pt x="7620" y="1053"/>
                  </a:cubicBezTo>
                  <a:cubicBezTo>
                    <a:pt x="7519" y="1053"/>
                    <a:pt x="7519" y="953"/>
                    <a:pt x="7419" y="953"/>
                  </a:cubicBezTo>
                  <a:cubicBezTo>
                    <a:pt x="7419" y="827"/>
                    <a:pt x="7319" y="827"/>
                    <a:pt x="7218" y="827"/>
                  </a:cubicBezTo>
                  <a:cubicBezTo>
                    <a:pt x="6993" y="727"/>
                    <a:pt x="6792" y="627"/>
                    <a:pt x="6492" y="627"/>
                  </a:cubicBezTo>
                  <a:lnTo>
                    <a:pt x="6266" y="627"/>
                  </a:lnTo>
                  <a:cubicBezTo>
                    <a:pt x="5740" y="627"/>
                    <a:pt x="5439" y="426"/>
                    <a:pt x="5113" y="101"/>
                  </a:cubicBezTo>
                  <a:lnTo>
                    <a:pt x="4913" y="0"/>
                  </a:lnTo>
                  <a:lnTo>
                    <a:pt x="4612" y="0"/>
                  </a:lnTo>
                  <a:cubicBezTo>
                    <a:pt x="4487" y="101"/>
                    <a:pt x="4487" y="101"/>
                    <a:pt x="4386" y="101"/>
                  </a:cubicBezTo>
                  <a:cubicBezTo>
                    <a:pt x="4186" y="101"/>
                    <a:pt x="3860" y="101"/>
                    <a:pt x="3660"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5" name="Google Shape;49065;p46"/>
            <p:cNvSpPr/>
            <p:nvPr/>
          </p:nvSpPr>
          <p:spPr>
            <a:xfrm>
              <a:off x="5640844" y="3491127"/>
              <a:ext cx="516749" cy="338117"/>
            </a:xfrm>
            <a:custGeom>
              <a:avLst/>
              <a:gdLst/>
              <a:ahLst/>
              <a:cxnLst/>
              <a:rect l="l" t="t" r="r" b="b"/>
              <a:pathLst>
                <a:path w="27771" h="18171" extrusionOk="0">
                  <a:moveTo>
                    <a:pt x="10452" y="0"/>
                  </a:moveTo>
                  <a:cubicBezTo>
                    <a:pt x="10452" y="100"/>
                    <a:pt x="10452" y="100"/>
                    <a:pt x="10327" y="100"/>
                  </a:cubicBezTo>
                  <a:cubicBezTo>
                    <a:pt x="10327" y="201"/>
                    <a:pt x="10227" y="301"/>
                    <a:pt x="10126" y="401"/>
                  </a:cubicBezTo>
                  <a:cubicBezTo>
                    <a:pt x="10026" y="401"/>
                    <a:pt x="9926" y="501"/>
                    <a:pt x="9826" y="501"/>
                  </a:cubicBezTo>
                  <a:cubicBezTo>
                    <a:pt x="9826" y="501"/>
                    <a:pt x="9600" y="501"/>
                    <a:pt x="9500" y="301"/>
                  </a:cubicBezTo>
                  <a:cubicBezTo>
                    <a:pt x="9500" y="301"/>
                    <a:pt x="9500" y="201"/>
                    <a:pt x="9399" y="100"/>
                  </a:cubicBezTo>
                  <a:lnTo>
                    <a:pt x="9399" y="201"/>
                  </a:lnTo>
                  <a:lnTo>
                    <a:pt x="9399" y="501"/>
                  </a:lnTo>
                  <a:cubicBezTo>
                    <a:pt x="9500" y="627"/>
                    <a:pt x="9500" y="727"/>
                    <a:pt x="9500" y="727"/>
                  </a:cubicBezTo>
                  <a:lnTo>
                    <a:pt x="9500" y="1128"/>
                  </a:lnTo>
                  <a:lnTo>
                    <a:pt x="9500" y="1354"/>
                  </a:lnTo>
                  <a:lnTo>
                    <a:pt x="9500" y="1554"/>
                  </a:lnTo>
                  <a:cubicBezTo>
                    <a:pt x="9600" y="1654"/>
                    <a:pt x="9600" y="1880"/>
                    <a:pt x="9600" y="1980"/>
                  </a:cubicBezTo>
                  <a:cubicBezTo>
                    <a:pt x="9700" y="2181"/>
                    <a:pt x="9926" y="2381"/>
                    <a:pt x="10126" y="2607"/>
                  </a:cubicBezTo>
                  <a:cubicBezTo>
                    <a:pt x="10327" y="2707"/>
                    <a:pt x="10552" y="2907"/>
                    <a:pt x="10552" y="3233"/>
                  </a:cubicBezTo>
                  <a:cubicBezTo>
                    <a:pt x="10552" y="3334"/>
                    <a:pt x="10452" y="3634"/>
                    <a:pt x="10227" y="3760"/>
                  </a:cubicBezTo>
                  <a:cubicBezTo>
                    <a:pt x="10126" y="3760"/>
                    <a:pt x="10026" y="3634"/>
                    <a:pt x="9926" y="3634"/>
                  </a:cubicBezTo>
                  <a:cubicBezTo>
                    <a:pt x="9926" y="3634"/>
                    <a:pt x="9826" y="3634"/>
                    <a:pt x="9826" y="3534"/>
                  </a:cubicBezTo>
                  <a:lnTo>
                    <a:pt x="9500" y="3534"/>
                  </a:lnTo>
                  <a:cubicBezTo>
                    <a:pt x="9399" y="3534"/>
                    <a:pt x="9399" y="3534"/>
                    <a:pt x="9299" y="3434"/>
                  </a:cubicBezTo>
                  <a:cubicBezTo>
                    <a:pt x="9199" y="3434"/>
                    <a:pt x="9074" y="3334"/>
                    <a:pt x="9074" y="3334"/>
                  </a:cubicBezTo>
                  <a:cubicBezTo>
                    <a:pt x="8973" y="3233"/>
                    <a:pt x="8873" y="3233"/>
                    <a:pt x="8873" y="3133"/>
                  </a:cubicBezTo>
                  <a:cubicBezTo>
                    <a:pt x="8802" y="3044"/>
                    <a:pt x="8730" y="2967"/>
                    <a:pt x="8658" y="2967"/>
                  </a:cubicBezTo>
                  <a:cubicBezTo>
                    <a:pt x="8630" y="2967"/>
                    <a:pt x="8601" y="2979"/>
                    <a:pt x="8572" y="3008"/>
                  </a:cubicBezTo>
                  <a:lnTo>
                    <a:pt x="8447" y="3008"/>
                  </a:lnTo>
                  <a:cubicBezTo>
                    <a:pt x="8347" y="3133"/>
                    <a:pt x="8247" y="3233"/>
                    <a:pt x="8146" y="3233"/>
                  </a:cubicBezTo>
                  <a:lnTo>
                    <a:pt x="8046" y="3233"/>
                  </a:lnTo>
                  <a:cubicBezTo>
                    <a:pt x="7821" y="3233"/>
                    <a:pt x="7720" y="3233"/>
                    <a:pt x="7620" y="3008"/>
                  </a:cubicBezTo>
                  <a:cubicBezTo>
                    <a:pt x="7520" y="3008"/>
                    <a:pt x="7520" y="2907"/>
                    <a:pt x="7419" y="2907"/>
                  </a:cubicBezTo>
                  <a:lnTo>
                    <a:pt x="7419" y="2807"/>
                  </a:lnTo>
                  <a:lnTo>
                    <a:pt x="7419" y="2707"/>
                  </a:lnTo>
                  <a:cubicBezTo>
                    <a:pt x="7319" y="2707"/>
                    <a:pt x="7319" y="2807"/>
                    <a:pt x="7319" y="2807"/>
                  </a:cubicBezTo>
                  <a:lnTo>
                    <a:pt x="6993" y="2807"/>
                  </a:lnTo>
                  <a:cubicBezTo>
                    <a:pt x="6693" y="2807"/>
                    <a:pt x="6467" y="2707"/>
                    <a:pt x="6267" y="2707"/>
                  </a:cubicBezTo>
                  <a:cubicBezTo>
                    <a:pt x="6066" y="2707"/>
                    <a:pt x="5941" y="2607"/>
                    <a:pt x="5740" y="2607"/>
                  </a:cubicBezTo>
                  <a:lnTo>
                    <a:pt x="5540" y="2607"/>
                  </a:lnTo>
                  <a:cubicBezTo>
                    <a:pt x="5440" y="2607"/>
                    <a:pt x="5214" y="2707"/>
                    <a:pt x="5114" y="2707"/>
                  </a:cubicBezTo>
                  <a:cubicBezTo>
                    <a:pt x="4906" y="2776"/>
                    <a:pt x="4639" y="2893"/>
                    <a:pt x="4353" y="2893"/>
                  </a:cubicBezTo>
                  <a:cubicBezTo>
                    <a:pt x="4225" y="2893"/>
                    <a:pt x="4093" y="2869"/>
                    <a:pt x="3961" y="2807"/>
                  </a:cubicBezTo>
                  <a:cubicBezTo>
                    <a:pt x="3760" y="2707"/>
                    <a:pt x="3660" y="2506"/>
                    <a:pt x="3560" y="2381"/>
                  </a:cubicBezTo>
                  <a:cubicBezTo>
                    <a:pt x="3560" y="2381"/>
                    <a:pt x="3560" y="2281"/>
                    <a:pt x="3435" y="2281"/>
                  </a:cubicBezTo>
                  <a:cubicBezTo>
                    <a:pt x="3334" y="2080"/>
                    <a:pt x="3034" y="1980"/>
                    <a:pt x="2708" y="1880"/>
                  </a:cubicBezTo>
                  <a:cubicBezTo>
                    <a:pt x="2607" y="1980"/>
                    <a:pt x="2507" y="1980"/>
                    <a:pt x="2307" y="1980"/>
                  </a:cubicBezTo>
                  <a:cubicBezTo>
                    <a:pt x="1780" y="2181"/>
                    <a:pt x="1780" y="2607"/>
                    <a:pt x="1881" y="3334"/>
                  </a:cubicBezTo>
                  <a:lnTo>
                    <a:pt x="1981" y="3534"/>
                  </a:lnTo>
                  <a:cubicBezTo>
                    <a:pt x="1981" y="3860"/>
                    <a:pt x="2081" y="4261"/>
                    <a:pt x="1881" y="4587"/>
                  </a:cubicBezTo>
                  <a:cubicBezTo>
                    <a:pt x="1780" y="4787"/>
                    <a:pt x="1555" y="4787"/>
                    <a:pt x="1455" y="4887"/>
                  </a:cubicBezTo>
                  <a:lnTo>
                    <a:pt x="1254" y="4887"/>
                  </a:lnTo>
                  <a:lnTo>
                    <a:pt x="1254" y="5013"/>
                  </a:lnTo>
                  <a:lnTo>
                    <a:pt x="1154" y="5013"/>
                  </a:lnTo>
                  <a:cubicBezTo>
                    <a:pt x="1054" y="5113"/>
                    <a:pt x="928" y="5113"/>
                    <a:pt x="828" y="5113"/>
                  </a:cubicBezTo>
                  <a:lnTo>
                    <a:pt x="627" y="5113"/>
                  </a:lnTo>
                  <a:cubicBezTo>
                    <a:pt x="527" y="5213"/>
                    <a:pt x="427" y="5213"/>
                    <a:pt x="427" y="5213"/>
                  </a:cubicBezTo>
                  <a:cubicBezTo>
                    <a:pt x="201" y="5314"/>
                    <a:pt x="101" y="5414"/>
                    <a:pt x="1" y="5639"/>
                  </a:cubicBezTo>
                  <a:lnTo>
                    <a:pt x="1" y="6466"/>
                  </a:lnTo>
                  <a:lnTo>
                    <a:pt x="1" y="6567"/>
                  </a:lnTo>
                  <a:cubicBezTo>
                    <a:pt x="1" y="6567"/>
                    <a:pt x="101" y="6567"/>
                    <a:pt x="101" y="6466"/>
                  </a:cubicBezTo>
                  <a:cubicBezTo>
                    <a:pt x="302" y="6366"/>
                    <a:pt x="427" y="6141"/>
                    <a:pt x="627" y="6141"/>
                  </a:cubicBezTo>
                  <a:cubicBezTo>
                    <a:pt x="682" y="6130"/>
                    <a:pt x="737" y="6126"/>
                    <a:pt x="792" y="6126"/>
                  </a:cubicBezTo>
                  <a:cubicBezTo>
                    <a:pt x="1279" y="6126"/>
                    <a:pt x="1811" y="6487"/>
                    <a:pt x="2081" y="6667"/>
                  </a:cubicBezTo>
                  <a:cubicBezTo>
                    <a:pt x="2307" y="6892"/>
                    <a:pt x="2507" y="7093"/>
                    <a:pt x="2708" y="7394"/>
                  </a:cubicBezTo>
                  <a:cubicBezTo>
                    <a:pt x="2808" y="7519"/>
                    <a:pt x="2933" y="7720"/>
                    <a:pt x="3034" y="7820"/>
                  </a:cubicBezTo>
                  <a:cubicBezTo>
                    <a:pt x="3134" y="7920"/>
                    <a:pt x="3234" y="8020"/>
                    <a:pt x="3334" y="8246"/>
                  </a:cubicBezTo>
                  <a:cubicBezTo>
                    <a:pt x="3435" y="8446"/>
                    <a:pt x="3660" y="8772"/>
                    <a:pt x="3961" y="8872"/>
                  </a:cubicBezTo>
                  <a:lnTo>
                    <a:pt x="4186" y="8872"/>
                  </a:lnTo>
                  <a:cubicBezTo>
                    <a:pt x="4387" y="8872"/>
                    <a:pt x="4587" y="8872"/>
                    <a:pt x="4688" y="9173"/>
                  </a:cubicBezTo>
                  <a:cubicBezTo>
                    <a:pt x="4813" y="9173"/>
                    <a:pt x="4813" y="9273"/>
                    <a:pt x="4913" y="9399"/>
                  </a:cubicBezTo>
                  <a:cubicBezTo>
                    <a:pt x="4913" y="9499"/>
                    <a:pt x="4913" y="9499"/>
                    <a:pt x="5013" y="9599"/>
                  </a:cubicBezTo>
                  <a:cubicBezTo>
                    <a:pt x="5114" y="9699"/>
                    <a:pt x="5314" y="9699"/>
                    <a:pt x="5440" y="9800"/>
                  </a:cubicBezTo>
                  <a:cubicBezTo>
                    <a:pt x="5540" y="9800"/>
                    <a:pt x="5640" y="9900"/>
                    <a:pt x="5740" y="9900"/>
                  </a:cubicBezTo>
                  <a:cubicBezTo>
                    <a:pt x="5941" y="10025"/>
                    <a:pt x="6267" y="10226"/>
                    <a:pt x="6467" y="10326"/>
                  </a:cubicBezTo>
                  <a:lnTo>
                    <a:pt x="6693" y="10527"/>
                  </a:lnTo>
                  <a:cubicBezTo>
                    <a:pt x="6893" y="10652"/>
                    <a:pt x="7094" y="10752"/>
                    <a:pt x="7194" y="10953"/>
                  </a:cubicBezTo>
                  <a:cubicBezTo>
                    <a:pt x="7319" y="11053"/>
                    <a:pt x="7419" y="11153"/>
                    <a:pt x="7419" y="11278"/>
                  </a:cubicBezTo>
                  <a:cubicBezTo>
                    <a:pt x="7520" y="11379"/>
                    <a:pt x="7520" y="11379"/>
                    <a:pt x="7520" y="11479"/>
                  </a:cubicBezTo>
                  <a:cubicBezTo>
                    <a:pt x="7620" y="11479"/>
                    <a:pt x="7720" y="11479"/>
                    <a:pt x="7821" y="11579"/>
                  </a:cubicBezTo>
                  <a:cubicBezTo>
                    <a:pt x="7946" y="11579"/>
                    <a:pt x="8046" y="11579"/>
                    <a:pt x="8046" y="11679"/>
                  </a:cubicBezTo>
                  <a:cubicBezTo>
                    <a:pt x="8146" y="11679"/>
                    <a:pt x="8247" y="11679"/>
                    <a:pt x="8247" y="11780"/>
                  </a:cubicBezTo>
                  <a:cubicBezTo>
                    <a:pt x="8447" y="11780"/>
                    <a:pt x="8673" y="11905"/>
                    <a:pt x="8873" y="12005"/>
                  </a:cubicBezTo>
                  <a:lnTo>
                    <a:pt x="9399" y="12206"/>
                  </a:lnTo>
                  <a:cubicBezTo>
                    <a:pt x="10552" y="12532"/>
                    <a:pt x="11705" y="12832"/>
                    <a:pt x="12733" y="13359"/>
                  </a:cubicBezTo>
                  <a:cubicBezTo>
                    <a:pt x="12733" y="13459"/>
                    <a:pt x="12833" y="13459"/>
                    <a:pt x="12958" y="13459"/>
                  </a:cubicBezTo>
                  <a:cubicBezTo>
                    <a:pt x="13059" y="13559"/>
                    <a:pt x="13259" y="13659"/>
                    <a:pt x="13460" y="13785"/>
                  </a:cubicBezTo>
                  <a:lnTo>
                    <a:pt x="13685" y="13785"/>
                  </a:lnTo>
                  <a:cubicBezTo>
                    <a:pt x="13886" y="13785"/>
                    <a:pt x="13986" y="13785"/>
                    <a:pt x="14212" y="13885"/>
                  </a:cubicBezTo>
                  <a:cubicBezTo>
                    <a:pt x="14312" y="13985"/>
                    <a:pt x="14312" y="13985"/>
                    <a:pt x="14412" y="13985"/>
                  </a:cubicBezTo>
                  <a:cubicBezTo>
                    <a:pt x="14613" y="14085"/>
                    <a:pt x="14938" y="14186"/>
                    <a:pt x="15139" y="14411"/>
                  </a:cubicBezTo>
                  <a:cubicBezTo>
                    <a:pt x="15139" y="14411"/>
                    <a:pt x="15139" y="14286"/>
                    <a:pt x="15239" y="14286"/>
                  </a:cubicBezTo>
                  <a:cubicBezTo>
                    <a:pt x="15339" y="14286"/>
                    <a:pt x="15465" y="14411"/>
                    <a:pt x="15565" y="14512"/>
                  </a:cubicBezTo>
                  <a:cubicBezTo>
                    <a:pt x="15665" y="14512"/>
                    <a:pt x="15665" y="14512"/>
                    <a:pt x="15665" y="14612"/>
                  </a:cubicBezTo>
                  <a:lnTo>
                    <a:pt x="15665" y="14712"/>
                  </a:lnTo>
                  <a:cubicBezTo>
                    <a:pt x="15665" y="14712"/>
                    <a:pt x="15765" y="14712"/>
                    <a:pt x="15765" y="14812"/>
                  </a:cubicBezTo>
                  <a:lnTo>
                    <a:pt x="15765" y="14913"/>
                  </a:lnTo>
                  <a:cubicBezTo>
                    <a:pt x="15866" y="14913"/>
                    <a:pt x="15866" y="15038"/>
                    <a:pt x="15765" y="15038"/>
                  </a:cubicBezTo>
                  <a:cubicBezTo>
                    <a:pt x="16091" y="15138"/>
                    <a:pt x="16392" y="15439"/>
                    <a:pt x="16492" y="15439"/>
                  </a:cubicBezTo>
                  <a:cubicBezTo>
                    <a:pt x="16918" y="15539"/>
                    <a:pt x="17445" y="15664"/>
                    <a:pt x="18071" y="15765"/>
                  </a:cubicBezTo>
                  <a:cubicBezTo>
                    <a:pt x="18598" y="15765"/>
                    <a:pt x="19099" y="15865"/>
                    <a:pt x="19525" y="15965"/>
                  </a:cubicBezTo>
                  <a:cubicBezTo>
                    <a:pt x="19951" y="16065"/>
                    <a:pt x="20352" y="16166"/>
                    <a:pt x="20778" y="16291"/>
                  </a:cubicBezTo>
                  <a:cubicBezTo>
                    <a:pt x="21204" y="16291"/>
                    <a:pt x="21405" y="16492"/>
                    <a:pt x="21730" y="16592"/>
                  </a:cubicBezTo>
                  <a:cubicBezTo>
                    <a:pt x="21831" y="16592"/>
                    <a:pt x="21931" y="16692"/>
                    <a:pt x="22031" y="16692"/>
                  </a:cubicBezTo>
                  <a:lnTo>
                    <a:pt x="22131" y="16792"/>
                  </a:lnTo>
                  <a:cubicBezTo>
                    <a:pt x="22232" y="16692"/>
                    <a:pt x="22357" y="16592"/>
                    <a:pt x="22457" y="16592"/>
                  </a:cubicBezTo>
                  <a:lnTo>
                    <a:pt x="22658" y="16592"/>
                  </a:lnTo>
                  <a:cubicBezTo>
                    <a:pt x="23084" y="16592"/>
                    <a:pt x="23284" y="16918"/>
                    <a:pt x="23384" y="17118"/>
                  </a:cubicBezTo>
                  <a:cubicBezTo>
                    <a:pt x="23485" y="17218"/>
                    <a:pt x="23485" y="17218"/>
                    <a:pt x="23485" y="17319"/>
                  </a:cubicBezTo>
                  <a:cubicBezTo>
                    <a:pt x="23610" y="17419"/>
                    <a:pt x="23811" y="17544"/>
                    <a:pt x="23911" y="17745"/>
                  </a:cubicBezTo>
                  <a:cubicBezTo>
                    <a:pt x="24111" y="17845"/>
                    <a:pt x="24237" y="18045"/>
                    <a:pt x="24337" y="18171"/>
                  </a:cubicBezTo>
                  <a:cubicBezTo>
                    <a:pt x="24638" y="17945"/>
                    <a:pt x="24963" y="17845"/>
                    <a:pt x="25364" y="17845"/>
                  </a:cubicBezTo>
                  <a:cubicBezTo>
                    <a:pt x="25690" y="17745"/>
                    <a:pt x="25791" y="17644"/>
                    <a:pt x="25690" y="17319"/>
                  </a:cubicBezTo>
                  <a:cubicBezTo>
                    <a:pt x="25690" y="16918"/>
                    <a:pt x="25690" y="16692"/>
                    <a:pt x="25991" y="16492"/>
                  </a:cubicBezTo>
                  <a:cubicBezTo>
                    <a:pt x="25991" y="16391"/>
                    <a:pt x="25991" y="16391"/>
                    <a:pt x="26116" y="16391"/>
                  </a:cubicBezTo>
                  <a:lnTo>
                    <a:pt x="26116" y="16291"/>
                  </a:lnTo>
                  <a:lnTo>
                    <a:pt x="26217" y="16291"/>
                  </a:lnTo>
                  <a:lnTo>
                    <a:pt x="26317" y="16166"/>
                  </a:lnTo>
                  <a:cubicBezTo>
                    <a:pt x="26317" y="16166"/>
                    <a:pt x="26317" y="16065"/>
                    <a:pt x="26417" y="16065"/>
                  </a:cubicBezTo>
                  <a:lnTo>
                    <a:pt x="26417" y="15965"/>
                  </a:lnTo>
                  <a:lnTo>
                    <a:pt x="26417" y="15865"/>
                  </a:lnTo>
                  <a:lnTo>
                    <a:pt x="26317" y="15865"/>
                  </a:lnTo>
                  <a:cubicBezTo>
                    <a:pt x="26217" y="15765"/>
                    <a:pt x="26217" y="15765"/>
                    <a:pt x="26217" y="15664"/>
                  </a:cubicBezTo>
                  <a:cubicBezTo>
                    <a:pt x="26217" y="15539"/>
                    <a:pt x="26317" y="15439"/>
                    <a:pt x="26317" y="15439"/>
                  </a:cubicBezTo>
                  <a:cubicBezTo>
                    <a:pt x="26517" y="15439"/>
                    <a:pt x="26618" y="15339"/>
                    <a:pt x="26843" y="15339"/>
                  </a:cubicBezTo>
                  <a:cubicBezTo>
                    <a:pt x="27044" y="15339"/>
                    <a:pt x="27144" y="15339"/>
                    <a:pt x="27244" y="15138"/>
                  </a:cubicBezTo>
                  <a:cubicBezTo>
                    <a:pt x="27369" y="15038"/>
                    <a:pt x="27470" y="14812"/>
                    <a:pt x="27470" y="14712"/>
                  </a:cubicBezTo>
                  <a:lnTo>
                    <a:pt x="27470" y="14512"/>
                  </a:lnTo>
                  <a:lnTo>
                    <a:pt x="27470" y="14186"/>
                  </a:lnTo>
                  <a:cubicBezTo>
                    <a:pt x="27470" y="14085"/>
                    <a:pt x="27570" y="13985"/>
                    <a:pt x="27570" y="13885"/>
                  </a:cubicBezTo>
                  <a:cubicBezTo>
                    <a:pt x="27570" y="13885"/>
                    <a:pt x="27570" y="13785"/>
                    <a:pt x="27670" y="13785"/>
                  </a:cubicBezTo>
                  <a:cubicBezTo>
                    <a:pt x="27670" y="13559"/>
                    <a:pt x="27770" y="13459"/>
                    <a:pt x="27770" y="13359"/>
                  </a:cubicBezTo>
                  <a:cubicBezTo>
                    <a:pt x="27770" y="13158"/>
                    <a:pt x="27670" y="12933"/>
                    <a:pt x="27369" y="12732"/>
                  </a:cubicBezTo>
                  <a:cubicBezTo>
                    <a:pt x="27244" y="12732"/>
                    <a:pt x="27244" y="12632"/>
                    <a:pt x="27144" y="12632"/>
                  </a:cubicBezTo>
                  <a:cubicBezTo>
                    <a:pt x="26943" y="12532"/>
                    <a:pt x="26843" y="12406"/>
                    <a:pt x="26743" y="12306"/>
                  </a:cubicBezTo>
                  <a:cubicBezTo>
                    <a:pt x="26618" y="12206"/>
                    <a:pt x="26618" y="12206"/>
                    <a:pt x="26517" y="12206"/>
                  </a:cubicBezTo>
                  <a:cubicBezTo>
                    <a:pt x="26417" y="12106"/>
                    <a:pt x="26317" y="12005"/>
                    <a:pt x="26217" y="11905"/>
                  </a:cubicBezTo>
                  <a:lnTo>
                    <a:pt x="26116" y="11905"/>
                  </a:lnTo>
                  <a:cubicBezTo>
                    <a:pt x="25991" y="11905"/>
                    <a:pt x="25891" y="11780"/>
                    <a:pt x="25791" y="11579"/>
                  </a:cubicBezTo>
                  <a:cubicBezTo>
                    <a:pt x="25690" y="11379"/>
                    <a:pt x="25690" y="11153"/>
                    <a:pt x="25690" y="10852"/>
                  </a:cubicBezTo>
                  <a:cubicBezTo>
                    <a:pt x="25791" y="10752"/>
                    <a:pt x="25791" y="10652"/>
                    <a:pt x="25791" y="10527"/>
                  </a:cubicBezTo>
                  <a:cubicBezTo>
                    <a:pt x="25690" y="10326"/>
                    <a:pt x="25590" y="10226"/>
                    <a:pt x="25490" y="10025"/>
                  </a:cubicBezTo>
                  <a:cubicBezTo>
                    <a:pt x="25490" y="9900"/>
                    <a:pt x="25364" y="9800"/>
                    <a:pt x="25264" y="9599"/>
                  </a:cubicBezTo>
                  <a:lnTo>
                    <a:pt x="25264" y="9399"/>
                  </a:lnTo>
                  <a:cubicBezTo>
                    <a:pt x="25164" y="8872"/>
                    <a:pt x="25164" y="8346"/>
                    <a:pt x="25264" y="7820"/>
                  </a:cubicBezTo>
                  <a:cubicBezTo>
                    <a:pt x="25364" y="7720"/>
                    <a:pt x="25364" y="7619"/>
                    <a:pt x="25364" y="7619"/>
                  </a:cubicBezTo>
                  <a:cubicBezTo>
                    <a:pt x="25364" y="7519"/>
                    <a:pt x="25364" y="7519"/>
                    <a:pt x="25490" y="7394"/>
                  </a:cubicBezTo>
                  <a:lnTo>
                    <a:pt x="25490" y="6993"/>
                  </a:lnTo>
                  <a:lnTo>
                    <a:pt x="25490" y="6892"/>
                  </a:lnTo>
                  <a:cubicBezTo>
                    <a:pt x="25490" y="6892"/>
                    <a:pt x="25490" y="6767"/>
                    <a:pt x="25364" y="6767"/>
                  </a:cubicBezTo>
                  <a:cubicBezTo>
                    <a:pt x="25264" y="6667"/>
                    <a:pt x="25164" y="6567"/>
                    <a:pt x="24963" y="6466"/>
                  </a:cubicBezTo>
                  <a:cubicBezTo>
                    <a:pt x="24963" y="6366"/>
                    <a:pt x="24863" y="6366"/>
                    <a:pt x="24738" y="6366"/>
                  </a:cubicBezTo>
                  <a:lnTo>
                    <a:pt x="24638" y="6366"/>
                  </a:lnTo>
                  <a:cubicBezTo>
                    <a:pt x="24604" y="6333"/>
                    <a:pt x="24560" y="6322"/>
                    <a:pt x="24507" y="6322"/>
                  </a:cubicBezTo>
                  <a:cubicBezTo>
                    <a:pt x="24401" y="6322"/>
                    <a:pt x="24262" y="6366"/>
                    <a:pt x="24111" y="6366"/>
                  </a:cubicBezTo>
                  <a:lnTo>
                    <a:pt x="23384" y="6366"/>
                  </a:lnTo>
                  <a:cubicBezTo>
                    <a:pt x="23184" y="6366"/>
                    <a:pt x="23084" y="6266"/>
                    <a:pt x="22858" y="6141"/>
                  </a:cubicBezTo>
                  <a:cubicBezTo>
                    <a:pt x="22457" y="6040"/>
                    <a:pt x="22131" y="5740"/>
                    <a:pt x="22131" y="5314"/>
                  </a:cubicBezTo>
                  <a:cubicBezTo>
                    <a:pt x="21931" y="5314"/>
                    <a:pt x="21831" y="5314"/>
                    <a:pt x="21605" y="5113"/>
                  </a:cubicBezTo>
                  <a:cubicBezTo>
                    <a:pt x="21505" y="5013"/>
                    <a:pt x="21505" y="4887"/>
                    <a:pt x="21505" y="4787"/>
                  </a:cubicBezTo>
                  <a:lnTo>
                    <a:pt x="21405" y="4787"/>
                  </a:lnTo>
                  <a:cubicBezTo>
                    <a:pt x="21304" y="4787"/>
                    <a:pt x="21204" y="4687"/>
                    <a:pt x="21204" y="4687"/>
                  </a:cubicBezTo>
                  <a:lnTo>
                    <a:pt x="21204" y="4587"/>
                  </a:lnTo>
                  <a:lnTo>
                    <a:pt x="21104" y="4587"/>
                  </a:lnTo>
                  <a:lnTo>
                    <a:pt x="21104" y="4486"/>
                  </a:lnTo>
                  <a:cubicBezTo>
                    <a:pt x="20978" y="4486"/>
                    <a:pt x="20878" y="4486"/>
                    <a:pt x="20778" y="4386"/>
                  </a:cubicBezTo>
                  <a:cubicBezTo>
                    <a:pt x="20778" y="4261"/>
                    <a:pt x="20678" y="4261"/>
                    <a:pt x="20678" y="4161"/>
                  </a:cubicBezTo>
                  <a:lnTo>
                    <a:pt x="20678" y="3860"/>
                  </a:lnTo>
                  <a:lnTo>
                    <a:pt x="20678" y="3760"/>
                  </a:lnTo>
                  <a:lnTo>
                    <a:pt x="20678" y="3534"/>
                  </a:lnTo>
                  <a:cubicBezTo>
                    <a:pt x="20678" y="3434"/>
                    <a:pt x="20577" y="3334"/>
                    <a:pt x="20577" y="3334"/>
                  </a:cubicBezTo>
                  <a:cubicBezTo>
                    <a:pt x="20577" y="3233"/>
                    <a:pt x="20577" y="3233"/>
                    <a:pt x="20477" y="3133"/>
                  </a:cubicBezTo>
                  <a:lnTo>
                    <a:pt x="20477" y="3008"/>
                  </a:lnTo>
                  <a:cubicBezTo>
                    <a:pt x="20352" y="3008"/>
                    <a:pt x="20352" y="2907"/>
                    <a:pt x="20352" y="2907"/>
                  </a:cubicBezTo>
                  <a:cubicBezTo>
                    <a:pt x="20252" y="2807"/>
                    <a:pt x="20151" y="2707"/>
                    <a:pt x="20051" y="2607"/>
                  </a:cubicBezTo>
                  <a:lnTo>
                    <a:pt x="20051" y="2381"/>
                  </a:lnTo>
                  <a:lnTo>
                    <a:pt x="19951" y="2281"/>
                  </a:lnTo>
                  <a:cubicBezTo>
                    <a:pt x="19851" y="2281"/>
                    <a:pt x="19725" y="2381"/>
                    <a:pt x="19725" y="2381"/>
                  </a:cubicBezTo>
                  <a:cubicBezTo>
                    <a:pt x="19725" y="2506"/>
                    <a:pt x="19725" y="2506"/>
                    <a:pt x="19625" y="2506"/>
                  </a:cubicBezTo>
                  <a:cubicBezTo>
                    <a:pt x="19625" y="2670"/>
                    <a:pt x="19558" y="2834"/>
                    <a:pt x="19302" y="2834"/>
                  </a:cubicBezTo>
                  <a:cubicBezTo>
                    <a:pt x="19244" y="2834"/>
                    <a:pt x="19177" y="2826"/>
                    <a:pt x="19099" y="2807"/>
                  </a:cubicBezTo>
                  <a:cubicBezTo>
                    <a:pt x="18999" y="2807"/>
                    <a:pt x="18798" y="2707"/>
                    <a:pt x="18698" y="2607"/>
                  </a:cubicBezTo>
                  <a:lnTo>
                    <a:pt x="18472" y="2381"/>
                  </a:lnTo>
                  <a:lnTo>
                    <a:pt x="18372" y="2281"/>
                  </a:lnTo>
                  <a:cubicBezTo>
                    <a:pt x="18272" y="2181"/>
                    <a:pt x="18171" y="1980"/>
                    <a:pt x="18071" y="1880"/>
                  </a:cubicBezTo>
                  <a:cubicBezTo>
                    <a:pt x="17971" y="1654"/>
                    <a:pt x="17846" y="1454"/>
                    <a:pt x="17645" y="1253"/>
                  </a:cubicBezTo>
                  <a:lnTo>
                    <a:pt x="17545" y="1253"/>
                  </a:lnTo>
                  <a:lnTo>
                    <a:pt x="17445" y="1128"/>
                  </a:lnTo>
                  <a:cubicBezTo>
                    <a:pt x="17219" y="1028"/>
                    <a:pt x="17119" y="1028"/>
                    <a:pt x="17019" y="928"/>
                  </a:cubicBezTo>
                  <a:lnTo>
                    <a:pt x="16918" y="827"/>
                  </a:lnTo>
                  <a:cubicBezTo>
                    <a:pt x="16918" y="727"/>
                    <a:pt x="16818" y="727"/>
                    <a:pt x="16818" y="727"/>
                  </a:cubicBezTo>
                  <a:cubicBezTo>
                    <a:pt x="16818" y="627"/>
                    <a:pt x="16718" y="627"/>
                    <a:pt x="16718" y="627"/>
                  </a:cubicBezTo>
                  <a:cubicBezTo>
                    <a:pt x="16592" y="627"/>
                    <a:pt x="16492" y="827"/>
                    <a:pt x="16392" y="928"/>
                  </a:cubicBezTo>
                  <a:lnTo>
                    <a:pt x="16392" y="1028"/>
                  </a:lnTo>
                  <a:cubicBezTo>
                    <a:pt x="16292" y="1128"/>
                    <a:pt x="16292" y="1253"/>
                    <a:pt x="16191" y="1253"/>
                  </a:cubicBezTo>
                  <a:cubicBezTo>
                    <a:pt x="15966" y="1554"/>
                    <a:pt x="15765" y="1554"/>
                    <a:pt x="15665" y="1554"/>
                  </a:cubicBezTo>
                  <a:lnTo>
                    <a:pt x="15339" y="1554"/>
                  </a:lnTo>
                  <a:cubicBezTo>
                    <a:pt x="15339" y="1454"/>
                    <a:pt x="15239" y="1454"/>
                    <a:pt x="15139" y="1454"/>
                  </a:cubicBezTo>
                  <a:lnTo>
                    <a:pt x="15039" y="1454"/>
                  </a:lnTo>
                  <a:cubicBezTo>
                    <a:pt x="14938" y="1454"/>
                    <a:pt x="14713" y="1554"/>
                    <a:pt x="14512" y="1554"/>
                  </a:cubicBezTo>
                  <a:cubicBezTo>
                    <a:pt x="14512" y="1654"/>
                    <a:pt x="14512" y="1654"/>
                    <a:pt x="14412" y="1654"/>
                  </a:cubicBezTo>
                  <a:lnTo>
                    <a:pt x="14212" y="1654"/>
                  </a:lnTo>
                  <a:lnTo>
                    <a:pt x="14212" y="1755"/>
                  </a:lnTo>
                  <a:lnTo>
                    <a:pt x="13986" y="1755"/>
                  </a:lnTo>
                  <a:cubicBezTo>
                    <a:pt x="13886" y="1880"/>
                    <a:pt x="13886" y="1980"/>
                    <a:pt x="13886" y="2080"/>
                  </a:cubicBezTo>
                  <a:cubicBezTo>
                    <a:pt x="13785" y="2080"/>
                    <a:pt x="13785" y="2181"/>
                    <a:pt x="13785" y="2181"/>
                  </a:cubicBezTo>
                  <a:lnTo>
                    <a:pt x="13785" y="2281"/>
                  </a:lnTo>
                  <a:lnTo>
                    <a:pt x="13685" y="2381"/>
                  </a:lnTo>
                  <a:lnTo>
                    <a:pt x="13685" y="2506"/>
                  </a:lnTo>
                  <a:cubicBezTo>
                    <a:pt x="13585" y="2607"/>
                    <a:pt x="13460" y="2607"/>
                    <a:pt x="13359" y="2707"/>
                  </a:cubicBezTo>
                  <a:lnTo>
                    <a:pt x="13159" y="2907"/>
                  </a:lnTo>
                  <a:cubicBezTo>
                    <a:pt x="13159" y="2907"/>
                    <a:pt x="13159" y="3008"/>
                    <a:pt x="13059" y="3008"/>
                  </a:cubicBezTo>
                  <a:cubicBezTo>
                    <a:pt x="13059" y="3133"/>
                    <a:pt x="12958" y="3133"/>
                    <a:pt x="12833" y="3233"/>
                  </a:cubicBezTo>
                  <a:cubicBezTo>
                    <a:pt x="12833" y="3233"/>
                    <a:pt x="12833" y="3334"/>
                    <a:pt x="12733" y="3334"/>
                  </a:cubicBezTo>
                  <a:cubicBezTo>
                    <a:pt x="12633" y="3434"/>
                    <a:pt x="12532" y="3434"/>
                    <a:pt x="12432" y="3434"/>
                  </a:cubicBezTo>
                  <a:cubicBezTo>
                    <a:pt x="12206" y="3434"/>
                    <a:pt x="12106" y="3334"/>
                    <a:pt x="12006" y="3233"/>
                  </a:cubicBezTo>
                  <a:cubicBezTo>
                    <a:pt x="11906" y="3233"/>
                    <a:pt x="11906" y="3133"/>
                    <a:pt x="11906" y="3008"/>
                  </a:cubicBezTo>
                  <a:cubicBezTo>
                    <a:pt x="11580" y="2707"/>
                    <a:pt x="11480" y="2080"/>
                    <a:pt x="11379" y="1654"/>
                  </a:cubicBezTo>
                  <a:lnTo>
                    <a:pt x="11279" y="1554"/>
                  </a:lnTo>
                  <a:lnTo>
                    <a:pt x="11279" y="1028"/>
                  </a:lnTo>
                  <a:cubicBezTo>
                    <a:pt x="11179" y="827"/>
                    <a:pt x="11179" y="627"/>
                    <a:pt x="11179" y="401"/>
                  </a:cubicBezTo>
                  <a:cubicBezTo>
                    <a:pt x="11079" y="301"/>
                    <a:pt x="11079" y="201"/>
                    <a:pt x="10953" y="201"/>
                  </a:cubicBezTo>
                  <a:cubicBezTo>
                    <a:pt x="10853" y="100"/>
                    <a:pt x="10653" y="0"/>
                    <a:pt x="10452"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6" name="Google Shape;49066;p46"/>
            <p:cNvSpPr/>
            <p:nvPr/>
          </p:nvSpPr>
          <p:spPr>
            <a:xfrm>
              <a:off x="5832985" y="3104054"/>
              <a:ext cx="188903" cy="221522"/>
            </a:xfrm>
            <a:custGeom>
              <a:avLst/>
              <a:gdLst/>
              <a:ahLst/>
              <a:cxnLst/>
              <a:rect l="l" t="t" r="r" b="b"/>
              <a:pathLst>
                <a:path w="10152" h="11905" extrusionOk="0">
                  <a:moveTo>
                    <a:pt x="8998" y="0"/>
                  </a:moveTo>
                  <a:cubicBezTo>
                    <a:pt x="8998" y="125"/>
                    <a:pt x="8998" y="125"/>
                    <a:pt x="8898" y="226"/>
                  </a:cubicBezTo>
                  <a:cubicBezTo>
                    <a:pt x="8773" y="326"/>
                    <a:pt x="8572" y="426"/>
                    <a:pt x="8472" y="426"/>
                  </a:cubicBezTo>
                  <a:lnTo>
                    <a:pt x="8472" y="526"/>
                  </a:lnTo>
                  <a:lnTo>
                    <a:pt x="8372" y="526"/>
                  </a:lnTo>
                  <a:cubicBezTo>
                    <a:pt x="8272" y="627"/>
                    <a:pt x="8272" y="627"/>
                    <a:pt x="8272" y="752"/>
                  </a:cubicBezTo>
                  <a:cubicBezTo>
                    <a:pt x="8146" y="852"/>
                    <a:pt x="8146" y="852"/>
                    <a:pt x="8146" y="952"/>
                  </a:cubicBezTo>
                  <a:cubicBezTo>
                    <a:pt x="8046" y="1053"/>
                    <a:pt x="8046" y="1053"/>
                    <a:pt x="7946" y="1153"/>
                  </a:cubicBezTo>
                  <a:lnTo>
                    <a:pt x="7845" y="1253"/>
                  </a:lnTo>
                  <a:cubicBezTo>
                    <a:pt x="7745" y="1253"/>
                    <a:pt x="7745" y="1379"/>
                    <a:pt x="7745" y="1379"/>
                  </a:cubicBezTo>
                  <a:lnTo>
                    <a:pt x="7645" y="1379"/>
                  </a:lnTo>
                  <a:cubicBezTo>
                    <a:pt x="7419" y="1479"/>
                    <a:pt x="7219" y="1579"/>
                    <a:pt x="7018" y="1579"/>
                  </a:cubicBezTo>
                  <a:lnTo>
                    <a:pt x="6893" y="1579"/>
                  </a:lnTo>
                  <a:cubicBezTo>
                    <a:pt x="6492" y="1579"/>
                    <a:pt x="6266" y="1379"/>
                    <a:pt x="6166" y="1053"/>
                  </a:cubicBezTo>
                  <a:cubicBezTo>
                    <a:pt x="6066" y="752"/>
                    <a:pt x="5966" y="627"/>
                    <a:pt x="5865" y="627"/>
                  </a:cubicBezTo>
                  <a:cubicBezTo>
                    <a:pt x="5865" y="627"/>
                    <a:pt x="5765" y="752"/>
                    <a:pt x="5640" y="1053"/>
                  </a:cubicBezTo>
                  <a:lnTo>
                    <a:pt x="5640" y="1153"/>
                  </a:lnTo>
                  <a:cubicBezTo>
                    <a:pt x="5540" y="1153"/>
                    <a:pt x="5540" y="1253"/>
                    <a:pt x="5540" y="1379"/>
                  </a:cubicBezTo>
                  <a:cubicBezTo>
                    <a:pt x="5439" y="1479"/>
                    <a:pt x="5439" y="1679"/>
                    <a:pt x="5439" y="1880"/>
                  </a:cubicBezTo>
                  <a:cubicBezTo>
                    <a:pt x="5439" y="2005"/>
                    <a:pt x="5439" y="2105"/>
                    <a:pt x="5540" y="2105"/>
                  </a:cubicBezTo>
                  <a:lnTo>
                    <a:pt x="5540" y="2206"/>
                  </a:lnTo>
                  <a:cubicBezTo>
                    <a:pt x="5540" y="2206"/>
                    <a:pt x="5540" y="2306"/>
                    <a:pt x="5640" y="2306"/>
                  </a:cubicBezTo>
                  <a:lnTo>
                    <a:pt x="5640" y="2406"/>
                  </a:lnTo>
                  <a:cubicBezTo>
                    <a:pt x="5765" y="2506"/>
                    <a:pt x="5865" y="2632"/>
                    <a:pt x="5865" y="2732"/>
                  </a:cubicBezTo>
                  <a:lnTo>
                    <a:pt x="5865" y="2932"/>
                  </a:lnTo>
                  <a:cubicBezTo>
                    <a:pt x="5865" y="3033"/>
                    <a:pt x="5765" y="3133"/>
                    <a:pt x="5640" y="3133"/>
                  </a:cubicBezTo>
                  <a:cubicBezTo>
                    <a:pt x="5540" y="3258"/>
                    <a:pt x="5540" y="3258"/>
                    <a:pt x="5439" y="3358"/>
                  </a:cubicBezTo>
                  <a:lnTo>
                    <a:pt x="5339" y="3358"/>
                  </a:lnTo>
                  <a:cubicBezTo>
                    <a:pt x="5239" y="3409"/>
                    <a:pt x="5132" y="3434"/>
                    <a:pt x="5026" y="3434"/>
                  </a:cubicBezTo>
                  <a:cubicBezTo>
                    <a:pt x="4919" y="3434"/>
                    <a:pt x="4813" y="3409"/>
                    <a:pt x="4713" y="3358"/>
                  </a:cubicBezTo>
                  <a:lnTo>
                    <a:pt x="4512" y="3358"/>
                  </a:lnTo>
                  <a:cubicBezTo>
                    <a:pt x="4429" y="3358"/>
                    <a:pt x="4312" y="3314"/>
                    <a:pt x="4213" y="3314"/>
                  </a:cubicBezTo>
                  <a:cubicBezTo>
                    <a:pt x="4164" y="3314"/>
                    <a:pt x="4119" y="3325"/>
                    <a:pt x="4086" y="3358"/>
                  </a:cubicBezTo>
                  <a:cubicBezTo>
                    <a:pt x="3986" y="3358"/>
                    <a:pt x="3986" y="3358"/>
                    <a:pt x="3986" y="3459"/>
                  </a:cubicBezTo>
                  <a:lnTo>
                    <a:pt x="3986" y="3559"/>
                  </a:lnTo>
                  <a:lnTo>
                    <a:pt x="3886" y="3659"/>
                  </a:lnTo>
                  <a:cubicBezTo>
                    <a:pt x="3886" y="3885"/>
                    <a:pt x="3760" y="3985"/>
                    <a:pt x="3660" y="4085"/>
                  </a:cubicBezTo>
                  <a:cubicBezTo>
                    <a:pt x="3660" y="4085"/>
                    <a:pt x="3660" y="4186"/>
                    <a:pt x="3560" y="4286"/>
                  </a:cubicBezTo>
                  <a:cubicBezTo>
                    <a:pt x="3560" y="4386"/>
                    <a:pt x="3560" y="4511"/>
                    <a:pt x="3459" y="4712"/>
                  </a:cubicBezTo>
                  <a:cubicBezTo>
                    <a:pt x="3459" y="4912"/>
                    <a:pt x="3459" y="5238"/>
                    <a:pt x="3259" y="5338"/>
                  </a:cubicBezTo>
                  <a:cubicBezTo>
                    <a:pt x="3146" y="5489"/>
                    <a:pt x="3015" y="5539"/>
                    <a:pt x="2883" y="5539"/>
                  </a:cubicBezTo>
                  <a:cubicBezTo>
                    <a:pt x="2751" y="5539"/>
                    <a:pt x="2620" y="5489"/>
                    <a:pt x="2507" y="5439"/>
                  </a:cubicBezTo>
                  <a:lnTo>
                    <a:pt x="2407" y="5439"/>
                  </a:lnTo>
                  <a:lnTo>
                    <a:pt x="2307" y="5338"/>
                  </a:lnTo>
                  <a:lnTo>
                    <a:pt x="2106" y="5338"/>
                  </a:lnTo>
                  <a:cubicBezTo>
                    <a:pt x="2006" y="5439"/>
                    <a:pt x="2006" y="5439"/>
                    <a:pt x="1880" y="5439"/>
                  </a:cubicBezTo>
                  <a:cubicBezTo>
                    <a:pt x="1792" y="5468"/>
                    <a:pt x="1713" y="5480"/>
                    <a:pt x="1641" y="5480"/>
                  </a:cubicBezTo>
                  <a:cubicBezTo>
                    <a:pt x="1469" y="5480"/>
                    <a:pt x="1343" y="5409"/>
                    <a:pt x="1254" y="5338"/>
                  </a:cubicBezTo>
                  <a:cubicBezTo>
                    <a:pt x="1154" y="5338"/>
                    <a:pt x="1154" y="5238"/>
                    <a:pt x="1053" y="5238"/>
                  </a:cubicBezTo>
                  <a:cubicBezTo>
                    <a:pt x="953" y="5238"/>
                    <a:pt x="953" y="5238"/>
                    <a:pt x="853" y="5338"/>
                  </a:cubicBezTo>
                  <a:cubicBezTo>
                    <a:pt x="627" y="5439"/>
                    <a:pt x="527" y="5865"/>
                    <a:pt x="427" y="6065"/>
                  </a:cubicBezTo>
                  <a:cubicBezTo>
                    <a:pt x="427" y="6166"/>
                    <a:pt x="327" y="6166"/>
                    <a:pt x="327" y="6266"/>
                  </a:cubicBezTo>
                  <a:cubicBezTo>
                    <a:pt x="327" y="6391"/>
                    <a:pt x="226" y="6491"/>
                    <a:pt x="226" y="6592"/>
                  </a:cubicBezTo>
                  <a:cubicBezTo>
                    <a:pt x="1" y="6792"/>
                    <a:pt x="1" y="6892"/>
                    <a:pt x="126" y="6892"/>
                  </a:cubicBezTo>
                  <a:cubicBezTo>
                    <a:pt x="126" y="7018"/>
                    <a:pt x="226" y="7018"/>
                    <a:pt x="327" y="7118"/>
                  </a:cubicBezTo>
                  <a:cubicBezTo>
                    <a:pt x="853" y="7419"/>
                    <a:pt x="853" y="7845"/>
                    <a:pt x="953" y="8371"/>
                  </a:cubicBezTo>
                  <a:lnTo>
                    <a:pt x="953" y="8471"/>
                  </a:lnTo>
                  <a:lnTo>
                    <a:pt x="953" y="8772"/>
                  </a:lnTo>
                  <a:cubicBezTo>
                    <a:pt x="1053" y="8897"/>
                    <a:pt x="1053" y="9098"/>
                    <a:pt x="1053" y="9198"/>
                  </a:cubicBezTo>
                  <a:lnTo>
                    <a:pt x="1154" y="9198"/>
                  </a:lnTo>
                  <a:cubicBezTo>
                    <a:pt x="1254" y="9298"/>
                    <a:pt x="1254" y="9298"/>
                    <a:pt x="1379" y="9399"/>
                  </a:cubicBezTo>
                  <a:lnTo>
                    <a:pt x="1379" y="9724"/>
                  </a:lnTo>
                  <a:lnTo>
                    <a:pt x="1479" y="9825"/>
                  </a:lnTo>
                  <a:lnTo>
                    <a:pt x="1580" y="9925"/>
                  </a:lnTo>
                  <a:cubicBezTo>
                    <a:pt x="1680" y="10025"/>
                    <a:pt x="1780" y="10151"/>
                    <a:pt x="1880" y="10251"/>
                  </a:cubicBezTo>
                  <a:cubicBezTo>
                    <a:pt x="2006" y="10251"/>
                    <a:pt x="2106" y="10351"/>
                    <a:pt x="2106" y="10451"/>
                  </a:cubicBezTo>
                  <a:lnTo>
                    <a:pt x="2206" y="10451"/>
                  </a:lnTo>
                  <a:cubicBezTo>
                    <a:pt x="2407" y="10552"/>
                    <a:pt x="2632" y="10777"/>
                    <a:pt x="2733" y="11078"/>
                  </a:cubicBezTo>
                  <a:cubicBezTo>
                    <a:pt x="2933" y="11404"/>
                    <a:pt x="3033" y="11604"/>
                    <a:pt x="3134" y="11905"/>
                  </a:cubicBezTo>
                  <a:cubicBezTo>
                    <a:pt x="3259" y="11704"/>
                    <a:pt x="3459" y="11604"/>
                    <a:pt x="3560" y="11504"/>
                  </a:cubicBezTo>
                  <a:cubicBezTo>
                    <a:pt x="3660" y="11404"/>
                    <a:pt x="3760" y="11178"/>
                    <a:pt x="3886" y="11078"/>
                  </a:cubicBezTo>
                  <a:cubicBezTo>
                    <a:pt x="3986" y="10978"/>
                    <a:pt x="3986" y="10877"/>
                    <a:pt x="3986" y="10877"/>
                  </a:cubicBezTo>
                  <a:lnTo>
                    <a:pt x="3986" y="10652"/>
                  </a:lnTo>
                  <a:cubicBezTo>
                    <a:pt x="3986" y="10552"/>
                    <a:pt x="3986" y="10451"/>
                    <a:pt x="4086" y="10251"/>
                  </a:cubicBezTo>
                  <a:cubicBezTo>
                    <a:pt x="4086" y="10151"/>
                    <a:pt x="4186" y="10025"/>
                    <a:pt x="4287" y="9925"/>
                  </a:cubicBezTo>
                  <a:cubicBezTo>
                    <a:pt x="4387" y="9825"/>
                    <a:pt x="4512" y="9825"/>
                    <a:pt x="4612" y="9825"/>
                  </a:cubicBezTo>
                  <a:lnTo>
                    <a:pt x="4813" y="9825"/>
                  </a:lnTo>
                  <a:lnTo>
                    <a:pt x="4813" y="9724"/>
                  </a:lnTo>
                  <a:cubicBezTo>
                    <a:pt x="4813" y="9724"/>
                    <a:pt x="4913" y="9724"/>
                    <a:pt x="4913" y="9624"/>
                  </a:cubicBezTo>
                  <a:lnTo>
                    <a:pt x="4913" y="9098"/>
                  </a:lnTo>
                  <a:cubicBezTo>
                    <a:pt x="4813" y="8672"/>
                    <a:pt x="4813" y="8271"/>
                    <a:pt x="5139" y="7945"/>
                  </a:cubicBezTo>
                  <a:cubicBezTo>
                    <a:pt x="5540" y="7644"/>
                    <a:pt x="6166" y="7318"/>
                    <a:pt x="6693" y="7118"/>
                  </a:cubicBezTo>
                  <a:cubicBezTo>
                    <a:pt x="6793" y="7118"/>
                    <a:pt x="6893" y="7018"/>
                    <a:pt x="7018" y="7018"/>
                  </a:cubicBezTo>
                  <a:cubicBezTo>
                    <a:pt x="6893" y="6792"/>
                    <a:pt x="6893" y="6592"/>
                    <a:pt x="6893" y="6391"/>
                  </a:cubicBezTo>
                  <a:lnTo>
                    <a:pt x="6893" y="6266"/>
                  </a:lnTo>
                  <a:cubicBezTo>
                    <a:pt x="6893" y="6166"/>
                    <a:pt x="7018" y="5965"/>
                    <a:pt x="7018" y="5865"/>
                  </a:cubicBezTo>
                  <a:cubicBezTo>
                    <a:pt x="7119" y="5639"/>
                    <a:pt x="7319" y="5439"/>
                    <a:pt x="7419" y="5338"/>
                  </a:cubicBezTo>
                  <a:cubicBezTo>
                    <a:pt x="7645" y="5238"/>
                    <a:pt x="7745" y="5238"/>
                    <a:pt x="7745" y="5013"/>
                  </a:cubicBezTo>
                  <a:cubicBezTo>
                    <a:pt x="7845" y="4912"/>
                    <a:pt x="7845" y="4812"/>
                    <a:pt x="7845" y="4712"/>
                  </a:cubicBezTo>
                  <a:cubicBezTo>
                    <a:pt x="7946" y="4612"/>
                    <a:pt x="7946" y="4511"/>
                    <a:pt x="7946" y="4386"/>
                  </a:cubicBezTo>
                  <a:lnTo>
                    <a:pt x="8046" y="4286"/>
                  </a:lnTo>
                  <a:lnTo>
                    <a:pt x="7946" y="4186"/>
                  </a:lnTo>
                  <a:lnTo>
                    <a:pt x="7946" y="4085"/>
                  </a:lnTo>
                  <a:cubicBezTo>
                    <a:pt x="7845" y="3985"/>
                    <a:pt x="7845" y="3985"/>
                    <a:pt x="7845" y="3885"/>
                  </a:cubicBezTo>
                  <a:cubicBezTo>
                    <a:pt x="7845" y="3559"/>
                    <a:pt x="8146" y="3559"/>
                    <a:pt x="8272" y="3559"/>
                  </a:cubicBezTo>
                  <a:lnTo>
                    <a:pt x="8372" y="3559"/>
                  </a:lnTo>
                  <a:lnTo>
                    <a:pt x="8372" y="3459"/>
                  </a:lnTo>
                  <a:cubicBezTo>
                    <a:pt x="8372" y="3358"/>
                    <a:pt x="8472" y="3258"/>
                    <a:pt x="8472" y="3258"/>
                  </a:cubicBezTo>
                  <a:lnTo>
                    <a:pt x="8673" y="3258"/>
                  </a:lnTo>
                  <a:cubicBezTo>
                    <a:pt x="8835" y="3358"/>
                    <a:pt x="8967" y="3409"/>
                    <a:pt x="9099" y="3409"/>
                  </a:cubicBezTo>
                  <a:cubicBezTo>
                    <a:pt x="9230" y="3409"/>
                    <a:pt x="9362" y="3358"/>
                    <a:pt x="9525" y="3258"/>
                  </a:cubicBezTo>
                  <a:cubicBezTo>
                    <a:pt x="9625" y="3258"/>
                    <a:pt x="9625" y="3133"/>
                    <a:pt x="9725" y="3133"/>
                  </a:cubicBezTo>
                  <a:lnTo>
                    <a:pt x="9825" y="3133"/>
                  </a:lnTo>
                  <a:cubicBezTo>
                    <a:pt x="9926" y="3033"/>
                    <a:pt x="9926" y="3033"/>
                    <a:pt x="10026" y="3033"/>
                  </a:cubicBezTo>
                  <a:lnTo>
                    <a:pt x="10151" y="3033"/>
                  </a:lnTo>
                  <a:lnTo>
                    <a:pt x="10151" y="2932"/>
                  </a:lnTo>
                  <a:lnTo>
                    <a:pt x="10151" y="2732"/>
                  </a:lnTo>
                  <a:cubicBezTo>
                    <a:pt x="10151" y="2732"/>
                    <a:pt x="10026" y="2732"/>
                    <a:pt x="10026" y="2632"/>
                  </a:cubicBezTo>
                  <a:lnTo>
                    <a:pt x="9926" y="2632"/>
                  </a:lnTo>
                  <a:lnTo>
                    <a:pt x="9926" y="2506"/>
                  </a:lnTo>
                  <a:lnTo>
                    <a:pt x="9825" y="2506"/>
                  </a:lnTo>
                  <a:cubicBezTo>
                    <a:pt x="9825" y="2406"/>
                    <a:pt x="9725" y="2406"/>
                    <a:pt x="9725" y="2306"/>
                  </a:cubicBezTo>
                  <a:lnTo>
                    <a:pt x="9725" y="2206"/>
                  </a:lnTo>
                  <a:lnTo>
                    <a:pt x="9725" y="2105"/>
                  </a:lnTo>
                  <a:cubicBezTo>
                    <a:pt x="9725" y="2005"/>
                    <a:pt x="9725" y="1780"/>
                    <a:pt x="9625" y="1579"/>
                  </a:cubicBezTo>
                  <a:lnTo>
                    <a:pt x="9525" y="1479"/>
                  </a:lnTo>
                  <a:cubicBezTo>
                    <a:pt x="9399" y="1253"/>
                    <a:pt x="9399" y="1053"/>
                    <a:pt x="9299" y="852"/>
                  </a:cubicBezTo>
                  <a:lnTo>
                    <a:pt x="9299" y="627"/>
                  </a:lnTo>
                  <a:cubicBezTo>
                    <a:pt x="9199" y="526"/>
                    <a:pt x="9199" y="426"/>
                    <a:pt x="9099" y="226"/>
                  </a:cubicBezTo>
                  <a:cubicBezTo>
                    <a:pt x="9099" y="125"/>
                    <a:pt x="9099" y="125"/>
                    <a:pt x="8998"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7" name="Google Shape;49067;p46"/>
            <p:cNvSpPr/>
            <p:nvPr/>
          </p:nvSpPr>
          <p:spPr>
            <a:xfrm>
              <a:off x="5619408" y="2703919"/>
              <a:ext cx="487814" cy="452851"/>
            </a:xfrm>
            <a:custGeom>
              <a:avLst/>
              <a:gdLst/>
              <a:ahLst/>
              <a:cxnLst/>
              <a:rect l="l" t="t" r="r" b="b"/>
              <a:pathLst>
                <a:path w="26216" h="24337" extrusionOk="0">
                  <a:moveTo>
                    <a:pt x="9499" y="0"/>
                  </a:moveTo>
                  <a:cubicBezTo>
                    <a:pt x="9399" y="326"/>
                    <a:pt x="9098" y="527"/>
                    <a:pt x="8872" y="727"/>
                  </a:cubicBezTo>
                  <a:cubicBezTo>
                    <a:pt x="8772" y="827"/>
                    <a:pt x="8672" y="827"/>
                    <a:pt x="8672" y="953"/>
                  </a:cubicBezTo>
                  <a:cubicBezTo>
                    <a:pt x="8571" y="1053"/>
                    <a:pt x="8471" y="1153"/>
                    <a:pt x="8471" y="1253"/>
                  </a:cubicBezTo>
                  <a:cubicBezTo>
                    <a:pt x="8246" y="1454"/>
                    <a:pt x="8145" y="1679"/>
                    <a:pt x="8045" y="1980"/>
                  </a:cubicBezTo>
                  <a:cubicBezTo>
                    <a:pt x="7845" y="2206"/>
                    <a:pt x="7719" y="2506"/>
                    <a:pt x="7619" y="2707"/>
                  </a:cubicBezTo>
                  <a:cubicBezTo>
                    <a:pt x="7519" y="2933"/>
                    <a:pt x="7318" y="3033"/>
                    <a:pt x="7218" y="3233"/>
                  </a:cubicBezTo>
                  <a:cubicBezTo>
                    <a:pt x="6692" y="3860"/>
                    <a:pt x="5965" y="4486"/>
                    <a:pt x="5338" y="5113"/>
                  </a:cubicBezTo>
                  <a:cubicBezTo>
                    <a:pt x="5013" y="5339"/>
                    <a:pt x="4812" y="5539"/>
                    <a:pt x="4486" y="5740"/>
                  </a:cubicBezTo>
                  <a:lnTo>
                    <a:pt x="4085" y="6065"/>
                  </a:lnTo>
                  <a:cubicBezTo>
                    <a:pt x="4085" y="6166"/>
                    <a:pt x="3960" y="6266"/>
                    <a:pt x="3860" y="6366"/>
                  </a:cubicBezTo>
                  <a:lnTo>
                    <a:pt x="3860" y="6466"/>
                  </a:lnTo>
                  <a:cubicBezTo>
                    <a:pt x="3759" y="6592"/>
                    <a:pt x="3759" y="6792"/>
                    <a:pt x="3559" y="6892"/>
                  </a:cubicBezTo>
                  <a:cubicBezTo>
                    <a:pt x="3459" y="6993"/>
                    <a:pt x="3233" y="7093"/>
                    <a:pt x="3133" y="7093"/>
                  </a:cubicBezTo>
                  <a:cubicBezTo>
                    <a:pt x="2932" y="7218"/>
                    <a:pt x="2832" y="7218"/>
                    <a:pt x="2832" y="7218"/>
                  </a:cubicBezTo>
                  <a:cubicBezTo>
                    <a:pt x="2506" y="7419"/>
                    <a:pt x="2406" y="7619"/>
                    <a:pt x="2206" y="7945"/>
                  </a:cubicBezTo>
                  <a:cubicBezTo>
                    <a:pt x="1980" y="8146"/>
                    <a:pt x="1880" y="8346"/>
                    <a:pt x="1679" y="8572"/>
                  </a:cubicBezTo>
                  <a:cubicBezTo>
                    <a:pt x="1353" y="8772"/>
                    <a:pt x="1053" y="8872"/>
                    <a:pt x="827" y="8872"/>
                  </a:cubicBezTo>
                  <a:lnTo>
                    <a:pt x="627" y="8872"/>
                  </a:lnTo>
                  <a:cubicBezTo>
                    <a:pt x="526" y="8872"/>
                    <a:pt x="526" y="8772"/>
                    <a:pt x="526" y="8772"/>
                  </a:cubicBezTo>
                  <a:cubicBezTo>
                    <a:pt x="426" y="9098"/>
                    <a:pt x="326" y="9198"/>
                    <a:pt x="100" y="9399"/>
                  </a:cubicBezTo>
                  <a:lnTo>
                    <a:pt x="100" y="9499"/>
                  </a:lnTo>
                  <a:cubicBezTo>
                    <a:pt x="0" y="9599"/>
                    <a:pt x="0" y="9725"/>
                    <a:pt x="100" y="9825"/>
                  </a:cubicBezTo>
                  <a:cubicBezTo>
                    <a:pt x="100" y="9925"/>
                    <a:pt x="100" y="9925"/>
                    <a:pt x="201" y="9925"/>
                  </a:cubicBezTo>
                  <a:cubicBezTo>
                    <a:pt x="326" y="10025"/>
                    <a:pt x="426" y="10126"/>
                    <a:pt x="426" y="10351"/>
                  </a:cubicBezTo>
                  <a:cubicBezTo>
                    <a:pt x="526" y="10552"/>
                    <a:pt x="526" y="10652"/>
                    <a:pt x="426" y="10752"/>
                  </a:cubicBezTo>
                  <a:cubicBezTo>
                    <a:pt x="426" y="10852"/>
                    <a:pt x="426" y="10978"/>
                    <a:pt x="326" y="11078"/>
                  </a:cubicBezTo>
                  <a:lnTo>
                    <a:pt x="326" y="11604"/>
                  </a:lnTo>
                  <a:cubicBezTo>
                    <a:pt x="326" y="11705"/>
                    <a:pt x="426" y="11705"/>
                    <a:pt x="426" y="11705"/>
                  </a:cubicBezTo>
                  <a:cubicBezTo>
                    <a:pt x="526" y="11905"/>
                    <a:pt x="526" y="12005"/>
                    <a:pt x="627" y="12106"/>
                  </a:cubicBezTo>
                  <a:cubicBezTo>
                    <a:pt x="727" y="12331"/>
                    <a:pt x="727" y="12431"/>
                    <a:pt x="827" y="12532"/>
                  </a:cubicBezTo>
                  <a:cubicBezTo>
                    <a:pt x="952" y="12632"/>
                    <a:pt x="1053" y="12732"/>
                    <a:pt x="1153" y="12857"/>
                  </a:cubicBezTo>
                  <a:cubicBezTo>
                    <a:pt x="1253" y="12958"/>
                    <a:pt x="1353" y="13058"/>
                    <a:pt x="1353" y="13158"/>
                  </a:cubicBezTo>
                  <a:cubicBezTo>
                    <a:pt x="1454" y="13258"/>
                    <a:pt x="1579" y="13359"/>
                    <a:pt x="1679" y="13484"/>
                  </a:cubicBezTo>
                  <a:cubicBezTo>
                    <a:pt x="1679" y="13484"/>
                    <a:pt x="1779" y="13484"/>
                    <a:pt x="1779" y="13584"/>
                  </a:cubicBezTo>
                  <a:cubicBezTo>
                    <a:pt x="1980" y="13785"/>
                    <a:pt x="2206" y="13985"/>
                    <a:pt x="2306" y="14211"/>
                  </a:cubicBezTo>
                  <a:cubicBezTo>
                    <a:pt x="2406" y="14311"/>
                    <a:pt x="2506" y="14411"/>
                    <a:pt x="2506" y="14512"/>
                  </a:cubicBezTo>
                  <a:cubicBezTo>
                    <a:pt x="2707" y="14837"/>
                    <a:pt x="2707" y="14938"/>
                    <a:pt x="3133" y="15038"/>
                  </a:cubicBezTo>
                  <a:cubicBezTo>
                    <a:pt x="3239" y="15063"/>
                    <a:pt x="3326" y="15075"/>
                    <a:pt x="3398" y="15075"/>
                  </a:cubicBezTo>
                  <a:cubicBezTo>
                    <a:pt x="3615" y="15075"/>
                    <a:pt x="3709" y="14963"/>
                    <a:pt x="3860" y="14737"/>
                  </a:cubicBezTo>
                  <a:cubicBezTo>
                    <a:pt x="3960" y="14512"/>
                    <a:pt x="4186" y="14411"/>
                    <a:pt x="4386" y="14211"/>
                  </a:cubicBezTo>
                  <a:lnTo>
                    <a:pt x="4486" y="14111"/>
                  </a:lnTo>
                  <a:cubicBezTo>
                    <a:pt x="4647" y="14021"/>
                    <a:pt x="4847" y="13944"/>
                    <a:pt x="5066" y="13944"/>
                  </a:cubicBezTo>
                  <a:cubicBezTo>
                    <a:pt x="5154" y="13944"/>
                    <a:pt x="5245" y="13957"/>
                    <a:pt x="5338" y="13985"/>
                  </a:cubicBezTo>
                  <a:lnTo>
                    <a:pt x="5639" y="13985"/>
                  </a:lnTo>
                  <a:cubicBezTo>
                    <a:pt x="5639" y="13985"/>
                    <a:pt x="5739" y="13985"/>
                    <a:pt x="5840" y="14111"/>
                  </a:cubicBezTo>
                  <a:cubicBezTo>
                    <a:pt x="5840" y="14111"/>
                    <a:pt x="5965" y="14111"/>
                    <a:pt x="6065" y="14211"/>
                  </a:cubicBezTo>
                  <a:cubicBezTo>
                    <a:pt x="6165" y="14211"/>
                    <a:pt x="6165" y="14311"/>
                    <a:pt x="6266" y="14311"/>
                  </a:cubicBezTo>
                  <a:cubicBezTo>
                    <a:pt x="6266" y="14411"/>
                    <a:pt x="6266" y="14411"/>
                    <a:pt x="6366" y="14411"/>
                  </a:cubicBezTo>
                  <a:cubicBezTo>
                    <a:pt x="6592" y="14612"/>
                    <a:pt x="6692" y="14938"/>
                    <a:pt x="6692" y="15138"/>
                  </a:cubicBezTo>
                  <a:cubicBezTo>
                    <a:pt x="6692" y="15464"/>
                    <a:pt x="6592" y="15564"/>
                    <a:pt x="6466" y="15664"/>
                  </a:cubicBezTo>
                  <a:lnTo>
                    <a:pt x="6366" y="15664"/>
                  </a:lnTo>
                  <a:cubicBezTo>
                    <a:pt x="6165" y="15990"/>
                    <a:pt x="6165" y="16291"/>
                    <a:pt x="6266" y="16817"/>
                  </a:cubicBezTo>
                  <a:cubicBezTo>
                    <a:pt x="6266" y="16918"/>
                    <a:pt x="6266" y="17018"/>
                    <a:pt x="6366" y="17118"/>
                  </a:cubicBezTo>
                  <a:cubicBezTo>
                    <a:pt x="6466" y="17544"/>
                    <a:pt x="6592" y="18070"/>
                    <a:pt x="6266" y="18497"/>
                  </a:cubicBezTo>
                  <a:cubicBezTo>
                    <a:pt x="6266" y="18597"/>
                    <a:pt x="6165" y="18597"/>
                    <a:pt x="6165" y="18597"/>
                  </a:cubicBezTo>
                  <a:lnTo>
                    <a:pt x="6165" y="18697"/>
                  </a:lnTo>
                  <a:cubicBezTo>
                    <a:pt x="6065" y="18697"/>
                    <a:pt x="6065" y="18797"/>
                    <a:pt x="5965" y="18898"/>
                  </a:cubicBezTo>
                  <a:cubicBezTo>
                    <a:pt x="5840" y="19123"/>
                    <a:pt x="5639" y="19223"/>
                    <a:pt x="5539" y="19424"/>
                  </a:cubicBezTo>
                  <a:cubicBezTo>
                    <a:pt x="5439" y="19524"/>
                    <a:pt x="5439" y="19624"/>
                    <a:pt x="5338" y="19624"/>
                  </a:cubicBezTo>
                  <a:cubicBezTo>
                    <a:pt x="5338" y="19750"/>
                    <a:pt x="5338" y="19750"/>
                    <a:pt x="5213" y="19750"/>
                  </a:cubicBezTo>
                  <a:lnTo>
                    <a:pt x="5739" y="19750"/>
                  </a:lnTo>
                  <a:lnTo>
                    <a:pt x="5840" y="19624"/>
                  </a:lnTo>
                  <a:cubicBezTo>
                    <a:pt x="5990" y="19624"/>
                    <a:pt x="6129" y="19580"/>
                    <a:pt x="6302" y="19580"/>
                  </a:cubicBezTo>
                  <a:cubicBezTo>
                    <a:pt x="6388" y="19580"/>
                    <a:pt x="6483" y="19591"/>
                    <a:pt x="6592" y="19624"/>
                  </a:cubicBezTo>
                  <a:lnTo>
                    <a:pt x="6592" y="19750"/>
                  </a:lnTo>
                  <a:lnTo>
                    <a:pt x="6692" y="19850"/>
                  </a:lnTo>
                  <a:cubicBezTo>
                    <a:pt x="6993" y="20050"/>
                    <a:pt x="7218" y="20151"/>
                    <a:pt x="7419" y="20251"/>
                  </a:cubicBezTo>
                  <a:lnTo>
                    <a:pt x="7845" y="20251"/>
                  </a:lnTo>
                  <a:cubicBezTo>
                    <a:pt x="8145" y="20251"/>
                    <a:pt x="8346" y="20376"/>
                    <a:pt x="8571" y="20376"/>
                  </a:cubicBezTo>
                  <a:lnTo>
                    <a:pt x="8672" y="20376"/>
                  </a:lnTo>
                  <a:cubicBezTo>
                    <a:pt x="8672" y="20476"/>
                    <a:pt x="8672" y="20476"/>
                    <a:pt x="8772" y="20476"/>
                  </a:cubicBezTo>
                  <a:lnTo>
                    <a:pt x="8872" y="20476"/>
                  </a:lnTo>
                  <a:lnTo>
                    <a:pt x="8872" y="20577"/>
                  </a:lnTo>
                  <a:cubicBezTo>
                    <a:pt x="8973" y="20577"/>
                    <a:pt x="8973" y="20577"/>
                    <a:pt x="9098" y="20677"/>
                  </a:cubicBezTo>
                  <a:cubicBezTo>
                    <a:pt x="9298" y="20777"/>
                    <a:pt x="9399" y="21003"/>
                    <a:pt x="9499" y="21103"/>
                  </a:cubicBezTo>
                  <a:cubicBezTo>
                    <a:pt x="9724" y="21304"/>
                    <a:pt x="9925" y="21404"/>
                    <a:pt x="10125" y="21629"/>
                  </a:cubicBezTo>
                  <a:cubicBezTo>
                    <a:pt x="10351" y="21830"/>
                    <a:pt x="10752" y="22030"/>
                    <a:pt x="11078" y="22131"/>
                  </a:cubicBezTo>
                  <a:lnTo>
                    <a:pt x="11278" y="22131"/>
                  </a:lnTo>
                  <a:cubicBezTo>
                    <a:pt x="11379" y="22131"/>
                    <a:pt x="11379" y="22131"/>
                    <a:pt x="11379" y="22030"/>
                  </a:cubicBezTo>
                  <a:lnTo>
                    <a:pt x="11479" y="21930"/>
                  </a:lnTo>
                  <a:lnTo>
                    <a:pt x="11479" y="21830"/>
                  </a:lnTo>
                  <a:cubicBezTo>
                    <a:pt x="11604" y="21730"/>
                    <a:pt x="11704" y="21730"/>
                    <a:pt x="11805" y="21730"/>
                  </a:cubicBezTo>
                  <a:lnTo>
                    <a:pt x="11805" y="21629"/>
                  </a:lnTo>
                  <a:lnTo>
                    <a:pt x="11905" y="21629"/>
                  </a:lnTo>
                  <a:lnTo>
                    <a:pt x="12005" y="21504"/>
                  </a:lnTo>
                  <a:cubicBezTo>
                    <a:pt x="12005" y="21404"/>
                    <a:pt x="12005" y="21304"/>
                    <a:pt x="12231" y="21203"/>
                  </a:cubicBezTo>
                  <a:cubicBezTo>
                    <a:pt x="12231" y="21103"/>
                    <a:pt x="12231" y="21103"/>
                    <a:pt x="12331" y="21103"/>
                  </a:cubicBezTo>
                  <a:cubicBezTo>
                    <a:pt x="12431" y="21053"/>
                    <a:pt x="12506" y="21028"/>
                    <a:pt x="12569" y="21028"/>
                  </a:cubicBezTo>
                  <a:cubicBezTo>
                    <a:pt x="12632" y="21028"/>
                    <a:pt x="12682" y="21053"/>
                    <a:pt x="12732" y="21103"/>
                  </a:cubicBezTo>
                  <a:lnTo>
                    <a:pt x="12857" y="21103"/>
                  </a:lnTo>
                  <a:cubicBezTo>
                    <a:pt x="13058" y="21103"/>
                    <a:pt x="13358" y="21203"/>
                    <a:pt x="13584" y="21203"/>
                  </a:cubicBezTo>
                  <a:cubicBezTo>
                    <a:pt x="13985" y="21404"/>
                    <a:pt x="14311" y="21504"/>
                    <a:pt x="14612" y="21730"/>
                  </a:cubicBezTo>
                  <a:cubicBezTo>
                    <a:pt x="14837" y="21930"/>
                    <a:pt x="15138" y="22030"/>
                    <a:pt x="15364" y="22131"/>
                  </a:cubicBezTo>
                  <a:lnTo>
                    <a:pt x="15464" y="22131"/>
                  </a:lnTo>
                  <a:cubicBezTo>
                    <a:pt x="15664" y="22256"/>
                    <a:pt x="15765" y="22256"/>
                    <a:pt x="15865" y="22356"/>
                  </a:cubicBezTo>
                  <a:cubicBezTo>
                    <a:pt x="15990" y="22356"/>
                    <a:pt x="16090" y="22456"/>
                    <a:pt x="16191" y="22456"/>
                  </a:cubicBezTo>
                  <a:cubicBezTo>
                    <a:pt x="16291" y="22456"/>
                    <a:pt x="16391" y="22557"/>
                    <a:pt x="16391" y="22557"/>
                  </a:cubicBezTo>
                  <a:cubicBezTo>
                    <a:pt x="16491" y="22557"/>
                    <a:pt x="16617" y="22657"/>
                    <a:pt x="16617" y="22657"/>
                  </a:cubicBezTo>
                  <a:cubicBezTo>
                    <a:pt x="16617" y="22657"/>
                    <a:pt x="16717" y="22557"/>
                    <a:pt x="16717" y="22456"/>
                  </a:cubicBezTo>
                  <a:cubicBezTo>
                    <a:pt x="16917" y="21930"/>
                    <a:pt x="17118" y="21830"/>
                    <a:pt x="17343" y="21730"/>
                  </a:cubicBezTo>
                  <a:cubicBezTo>
                    <a:pt x="17544" y="21730"/>
                    <a:pt x="17744" y="21830"/>
                    <a:pt x="18070" y="22356"/>
                  </a:cubicBezTo>
                  <a:lnTo>
                    <a:pt x="18070" y="22456"/>
                  </a:lnTo>
                  <a:cubicBezTo>
                    <a:pt x="18171" y="22657"/>
                    <a:pt x="18171" y="22657"/>
                    <a:pt x="18371" y="22657"/>
                  </a:cubicBezTo>
                  <a:cubicBezTo>
                    <a:pt x="18597" y="22657"/>
                    <a:pt x="18697" y="22557"/>
                    <a:pt x="18897" y="22557"/>
                  </a:cubicBezTo>
                  <a:cubicBezTo>
                    <a:pt x="18897" y="22456"/>
                    <a:pt x="18998" y="22456"/>
                    <a:pt x="18998" y="22456"/>
                  </a:cubicBezTo>
                  <a:cubicBezTo>
                    <a:pt x="19123" y="22456"/>
                    <a:pt x="19123" y="22456"/>
                    <a:pt x="19123" y="22356"/>
                  </a:cubicBezTo>
                  <a:cubicBezTo>
                    <a:pt x="19123" y="22356"/>
                    <a:pt x="19223" y="22256"/>
                    <a:pt x="19223" y="22131"/>
                  </a:cubicBezTo>
                  <a:cubicBezTo>
                    <a:pt x="19223" y="22030"/>
                    <a:pt x="19323" y="21830"/>
                    <a:pt x="19524" y="21730"/>
                  </a:cubicBezTo>
                  <a:cubicBezTo>
                    <a:pt x="19624" y="21629"/>
                    <a:pt x="19750" y="21629"/>
                    <a:pt x="19850" y="21629"/>
                  </a:cubicBezTo>
                  <a:cubicBezTo>
                    <a:pt x="19950" y="21629"/>
                    <a:pt x="19950" y="21504"/>
                    <a:pt x="20050" y="21404"/>
                  </a:cubicBezTo>
                  <a:cubicBezTo>
                    <a:pt x="20137" y="21318"/>
                    <a:pt x="20223" y="21083"/>
                    <a:pt x="20453" y="21083"/>
                  </a:cubicBezTo>
                  <a:cubicBezTo>
                    <a:pt x="20490" y="21083"/>
                    <a:pt x="20531" y="21089"/>
                    <a:pt x="20577" y="21103"/>
                  </a:cubicBezTo>
                  <a:cubicBezTo>
                    <a:pt x="20877" y="21103"/>
                    <a:pt x="21003" y="21504"/>
                    <a:pt x="21203" y="21930"/>
                  </a:cubicBezTo>
                  <a:lnTo>
                    <a:pt x="21203" y="22030"/>
                  </a:lnTo>
                  <a:lnTo>
                    <a:pt x="21203" y="22256"/>
                  </a:lnTo>
                  <a:cubicBezTo>
                    <a:pt x="21303" y="22456"/>
                    <a:pt x="21303" y="22657"/>
                    <a:pt x="21404" y="22757"/>
                  </a:cubicBezTo>
                  <a:lnTo>
                    <a:pt x="21504" y="22983"/>
                  </a:lnTo>
                  <a:cubicBezTo>
                    <a:pt x="21504" y="23183"/>
                    <a:pt x="21629" y="23284"/>
                    <a:pt x="21629" y="23509"/>
                  </a:cubicBezTo>
                  <a:lnTo>
                    <a:pt x="21629" y="23710"/>
                  </a:lnTo>
                  <a:lnTo>
                    <a:pt x="21830" y="23710"/>
                  </a:lnTo>
                  <a:cubicBezTo>
                    <a:pt x="21930" y="23609"/>
                    <a:pt x="22130" y="23609"/>
                    <a:pt x="22256" y="23609"/>
                  </a:cubicBezTo>
                  <a:lnTo>
                    <a:pt x="22557" y="23609"/>
                  </a:lnTo>
                  <a:cubicBezTo>
                    <a:pt x="22557" y="23710"/>
                    <a:pt x="22657" y="23710"/>
                    <a:pt x="22657" y="23810"/>
                  </a:cubicBezTo>
                  <a:cubicBezTo>
                    <a:pt x="22757" y="23910"/>
                    <a:pt x="22757" y="23910"/>
                    <a:pt x="22882" y="24010"/>
                  </a:cubicBezTo>
                  <a:lnTo>
                    <a:pt x="22882" y="24136"/>
                  </a:lnTo>
                  <a:cubicBezTo>
                    <a:pt x="22882" y="24236"/>
                    <a:pt x="22983" y="24236"/>
                    <a:pt x="22983" y="24236"/>
                  </a:cubicBezTo>
                  <a:lnTo>
                    <a:pt x="22983" y="24336"/>
                  </a:lnTo>
                  <a:lnTo>
                    <a:pt x="23910" y="24336"/>
                  </a:lnTo>
                  <a:cubicBezTo>
                    <a:pt x="24135" y="24336"/>
                    <a:pt x="24336" y="24236"/>
                    <a:pt x="24436" y="24236"/>
                  </a:cubicBezTo>
                  <a:lnTo>
                    <a:pt x="24536" y="24236"/>
                  </a:lnTo>
                  <a:lnTo>
                    <a:pt x="24536" y="24136"/>
                  </a:lnTo>
                  <a:lnTo>
                    <a:pt x="24536" y="24010"/>
                  </a:lnTo>
                  <a:cubicBezTo>
                    <a:pt x="24436" y="24010"/>
                    <a:pt x="24436" y="23910"/>
                    <a:pt x="24436" y="23810"/>
                  </a:cubicBezTo>
                  <a:cubicBezTo>
                    <a:pt x="24436" y="23710"/>
                    <a:pt x="24536" y="23609"/>
                    <a:pt x="24536" y="23509"/>
                  </a:cubicBezTo>
                  <a:cubicBezTo>
                    <a:pt x="24637" y="23183"/>
                    <a:pt x="24762" y="23083"/>
                    <a:pt x="24963" y="22883"/>
                  </a:cubicBezTo>
                  <a:cubicBezTo>
                    <a:pt x="25063" y="22883"/>
                    <a:pt x="25063" y="22883"/>
                    <a:pt x="25163" y="22757"/>
                  </a:cubicBezTo>
                  <a:lnTo>
                    <a:pt x="25163" y="22657"/>
                  </a:lnTo>
                  <a:lnTo>
                    <a:pt x="25163" y="22356"/>
                  </a:lnTo>
                  <a:cubicBezTo>
                    <a:pt x="25063" y="22256"/>
                    <a:pt x="25063" y="22256"/>
                    <a:pt x="24862" y="22131"/>
                  </a:cubicBezTo>
                  <a:cubicBezTo>
                    <a:pt x="24862" y="22131"/>
                    <a:pt x="24762" y="22030"/>
                    <a:pt x="24637" y="22030"/>
                  </a:cubicBezTo>
                  <a:cubicBezTo>
                    <a:pt x="24536" y="21930"/>
                    <a:pt x="24536" y="21930"/>
                    <a:pt x="24436" y="21830"/>
                  </a:cubicBezTo>
                  <a:lnTo>
                    <a:pt x="24336" y="21730"/>
                  </a:lnTo>
                  <a:lnTo>
                    <a:pt x="24336" y="21629"/>
                  </a:lnTo>
                  <a:lnTo>
                    <a:pt x="24336" y="21504"/>
                  </a:lnTo>
                  <a:lnTo>
                    <a:pt x="24336" y="21404"/>
                  </a:lnTo>
                  <a:cubicBezTo>
                    <a:pt x="24336" y="21304"/>
                    <a:pt x="24336" y="21304"/>
                    <a:pt x="24436" y="21304"/>
                  </a:cubicBezTo>
                  <a:lnTo>
                    <a:pt x="24436" y="21203"/>
                  </a:lnTo>
                  <a:lnTo>
                    <a:pt x="24436" y="21103"/>
                  </a:lnTo>
                  <a:cubicBezTo>
                    <a:pt x="24436" y="21003"/>
                    <a:pt x="24436" y="20877"/>
                    <a:pt x="24536" y="20777"/>
                  </a:cubicBezTo>
                  <a:cubicBezTo>
                    <a:pt x="24637" y="20677"/>
                    <a:pt x="24762" y="20677"/>
                    <a:pt x="24762" y="20677"/>
                  </a:cubicBezTo>
                  <a:lnTo>
                    <a:pt x="24762" y="20577"/>
                  </a:lnTo>
                  <a:cubicBezTo>
                    <a:pt x="24762" y="20476"/>
                    <a:pt x="24862" y="20476"/>
                    <a:pt x="24862" y="20376"/>
                  </a:cubicBezTo>
                  <a:lnTo>
                    <a:pt x="25263" y="20376"/>
                  </a:lnTo>
                  <a:lnTo>
                    <a:pt x="25389" y="20251"/>
                  </a:lnTo>
                  <a:cubicBezTo>
                    <a:pt x="25389" y="20251"/>
                    <a:pt x="25389" y="20151"/>
                    <a:pt x="25489" y="20151"/>
                  </a:cubicBezTo>
                  <a:lnTo>
                    <a:pt x="25489" y="20050"/>
                  </a:lnTo>
                  <a:cubicBezTo>
                    <a:pt x="25489" y="19950"/>
                    <a:pt x="25489" y="19950"/>
                    <a:pt x="25389" y="19850"/>
                  </a:cubicBezTo>
                  <a:cubicBezTo>
                    <a:pt x="25389" y="19950"/>
                    <a:pt x="25263" y="19950"/>
                    <a:pt x="25163" y="19950"/>
                  </a:cubicBezTo>
                  <a:cubicBezTo>
                    <a:pt x="25063" y="19850"/>
                    <a:pt x="25063" y="19850"/>
                    <a:pt x="24963" y="19750"/>
                  </a:cubicBezTo>
                  <a:cubicBezTo>
                    <a:pt x="24862" y="19624"/>
                    <a:pt x="24762" y="19524"/>
                    <a:pt x="24762" y="19424"/>
                  </a:cubicBezTo>
                  <a:cubicBezTo>
                    <a:pt x="24762" y="19324"/>
                    <a:pt x="24762" y="19324"/>
                    <a:pt x="24862" y="19324"/>
                  </a:cubicBezTo>
                  <a:lnTo>
                    <a:pt x="24862" y="19223"/>
                  </a:lnTo>
                  <a:lnTo>
                    <a:pt x="24762" y="19123"/>
                  </a:lnTo>
                  <a:lnTo>
                    <a:pt x="24637" y="18998"/>
                  </a:lnTo>
                  <a:lnTo>
                    <a:pt x="24637" y="18898"/>
                  </a:lnTo>
                  <a:cubicBezTo>
                    <a:pt x="24536" y="18797"/>
                    <a:pt x="24536" y="18697"/>
                    <a:pt x="24536" y="18597"/>
                  </a:cubicBezTo>
                  <a:cubicBezTo>
                    <a:pt x="24637" y="18497"/>
                    <a:pt x="24637" y="18497"/>
                    <a:pt x="24762" y="18371"/>
                  </a:cubicBezTo>
                  <a:lnTo>
                    <a:pt x="25389" y="18371"/>
                  </a:lnTo>
                  <a:cubicBezTo>
                    <a:pt x="25489" y="18271"/>
                    <a:pt x="25489" y="18171"/>
                    <a:pt x="25589" y="18070"/>
                  </a:cubicBezTo>
                  <a:cubicBezTo>
                    <a:pt x="25689" y="17970"/>
                    <a:pt x="25689" y="17870"/>
                    <a:pt x="25689" y="17745"/>
                  </a:cubicBezTo>
                  <a:cubicBezTo>
                    <a:pt x="25790" y="17745"/>
                    <a:pt x="25790" y="17644"/>
                    <a:pt x="25890" y="17544"/>
                  </a:cubicBezTo>
                  <a:cubicBezTo>
                    <a:pt x="26015" y="17444"/>
                    <a:pt x="26115" y="17243"/>
                    <a:pt x="26115" y="17118"/>
                  </a:cubicBezTo>
                  <a:cubicBezTo>
                    <a:pt x="26216" y="16817"/>
                    <a:pt x="26115" y="16717"/>
                    <a:pt x="25790" y="16492"/>
                  </a:cubicBezTo>
                  <a:cubicBezTo>
                    <a:pt x="25689" y="16391"/>
                    <a:pt x="25589" y="16291"/>
                    <a:pt x="25389" y="16191"/>
                  </a:cubicBezTo>
                  <a:cubicBezTo>
                    <a:pt x="25263" y="16191"/>
                    <a:pt x="25263" y="16091"/>
                    <a:pt x="25163" y="16091"/>
                  </a:cubicBezTo>
                  <a:lnTo>
                    <a:pt x="25063" y="16091"/>
                  </a:lnTo>
                  <a:lnTo>
                    <a:pt x="25063" y="15990"/>
                  </a:lnTo>
                  <a:cubicBezTo>
                    <a:pt x="24684" y="15793"/>
                    <a:pt x="24461" y="15642"/>
                    <a:pt x="24227" y="15642"/>
                  </a:cubicBezTo>
                  <a:cubicBezTo>
                    <a:pt x="24074" y="15642"/>
                    <a:pt x="23917" y="15706"/>
                    <a:pt x="23709" y="15865"/>
                  </a:cubicBezTo>
                  <a:cubicBezTo>
                    <a:pt x="23339" y="16082"/>
                    <a:pt x="23098" y="16163"/>
                    <a:pt x="22855" y="16163"/>
                  </a:cubicBezTo>
                  <a:cubicBezTo>
                    <a:pt x="22622" y="16163"/>
                    <a:pt x="22386" y="16088"/>
                    <a:pt x="22030" y="15990"/>
                  </a:cubicBezTo>
                  <a:cubicBezTo>
                    <a:pt x="21830" y="15865"/>
                    <a:pt x="21629" y="15765"/>
                    <a:pt x="21303" y="15765"/>
                  </a:cubicBezTo>
                  <a:cubicBezTo>
                    <a:pt x="20877" y="15664"/>
                    <a:pt x="20476" y="15564"/>
                    <a:pt x="20151" y="15364"/>
                  </a:cubicBezTo>
                  <a:cubicBezTo>
                    <a:pt x="19950" y="15138"/>
                    <a:pt x="19850" y="14938"/>
                    <a:pt x="19750" y="14612"/>
                  </a:cubicBezTo>
                  <a:lnTo>
                    <a:pt x="19750" y="14512"/>
                  </a:lnTo>
                  <a:cubicBezTo>
                    <a:pt x="19624" y="14411"/>
                    <a:pt x="19624" y="14311"/>
                    <a:pt x="19524" y="14211"/>
                  </a:cubicBezTo>
                  <a:cubicBezTo>
                    <a:pt x="19424" y="14111"/>
                    <a:pt x="19424" y="13985"/>
                    <a:pt x="19323" y="13985"/>
                  </a:cubicBezTo>
                  <a:cubicBezTo>
                    <a:pt x="19323" y="13985"/>
                    <a:pt x="19223" y="14111"/>
                    <a:pt x="19123" y="14111"/>
                  </a:cubicBezTo>
                  <a:cubicBezTo>
                    <a:pt x="18897" y="14111"/>
                    <a:pt x="18797" y="13985"/>
                    <a:pt x="18697" y="13885"/>
                  </a:cubicBezTo>
                  <a:lnTo>
                    <a:pt x="18597" y="13785"/>
                  </a:lnTo>
                  <a:lnTo>
                    <a:pt x="18597" y="13885"/>
                  </a:lnTo>
                  <a:lnTo>
                    <a:pt x="18597" y="13985"/>
                  </a:lnTo>
                  <a:lnTo>
                    <a:pt x="18597" y="14111"/>
                  </a:lnTo>
                  <a:lnTo>
                    <a:pt x="18496" y="14211"/>
                  </a:lnTo>
                  <a:lnTo>
                    <a:pt x="18271" y="14211"/>
                  </a:lnTo>
                  <a:cubicBezTo>
                    <a:pt x="18241" y="14240"/>
                    <a:pt x="18203" y="14252"/>
                    <a:pt x="18156" y="14252"/>
                  </a:cubicBezTo>
                  <a:cubicBezTo>
                    <a:pt x="18042" y="14252"/>
                    <a:pt x="17875" y="14181"/>
                    <a:pt x="17644" y="14111"/>
                  </a:cubicBezTo>
                  <a:lnTo>
                    <a:pt x="17544" y="13985"/>
                  </a:lnTo>
                  <a:cubicBezTo>
                    <a:pt x="16817" y="13785"/>
                    <a:pt x="15990" y="13484"/>
                    <a:pt x="15238" y="13058"/>
                  </a:cubicBezTo>
                  <a:cubicBezTo>
                    <a:pt x="14937" y="12958"/>
                    <a:pt x="14511" y="12632"/>
                    <a:pt x="14737" y="12231"/>
                  </a:cubicBezTo>
                  <a:cubicBezTo>
                    <a:pt x="14837" y="12005"/>
                    <a:pt x="15038" y="11905"/>
                    <a:pt x="15138" y="11805"/>
                  </a:cubicBezTo>
                  <a:lnTo>
                    <a:pt x="15364" y="11604"/>
                  </a:lnTo>
                  <a:lnTo>
                    <a:pt x="15464" y="11604"/>
                  </a:lnTo>
                  <a:cubicBezTo>
                    <a:pt x="15564" y="11379"/>
                    <a:pt x="15564" y="11278"/>
                    <a:pt x="15464" y="11078"/>
                  </a:cubicBezTo>
                  <a:cubicBezTo>
                    <a:pt x="15464" y="11078"/>
                    <a:pt x="15364" y="10978"/>
                    <a:pt x="15364" y="10852"/>
                  </a:cubicBezTo>
                  <a:cubicBezTo>
                    <a:pt x="15238" y="10852"/>
                    <a:pt x="15238" y="10852"/>
                    <a:pt x="15238" y="10752"/>
                  </a:cubicBezTo>
                  <a:cubicBezTo>
                    <a:pt x="15138" y="10652"/>
                    <a:pt x="15038" y="10552"/>
                    <a:pt x="14937" y="10552"/>
                  </a:cubicBezTo>
                  <a:cubicBezTo>
                    <a:pt x="14937" y="10518"/>
                    <a:pt x="14926" y="10507"/>
                    <a:pt x="14908" y="10507"/>
                  </a:cubicBezTo>
                  <a:cubicBezTo>
                    <a:pt x="14871" y="10507"/>
                    <a:pt x="14804" y="10552"/>
                    <a:pt x="14737" y="10552"/>
                  </a:cubicBezTo>
                  <a:lnTo>
                    <a:pt x="14511" y="10552"/>
                  </a:lnTo>
                  <a:cubicBezTo>
                    <a:pt x="14411" y="10552"/>
                    <a:pt x="14411" y="10451"/>
                    <a:pt x="14311" y="10351"/>
                  </a:cubicBezTo>
                  <a:lnTo>
                    <a:pt x="14311" y="10226"/>
                  </a:lnTo>
                  <a:lnTo>
                    <a:pt x="14411" y="10126"/>
                  </a:lnTo>
                  <a:cubicBezTo>
                    <a:pt x="14411" y="10025"/>
                    <a:pt x="14511" y="9825"/>
                    <a:pt x="14511" y="9725"/>
                  </a:cubicBezTo>
                  <a:cubicBezTo>
                    <a:pt x="14311" y="9725"/>
                    <a:pt x="14110" y="9599"/>
                    <a:pt x="13885" y="9599"/>
                  </a:cubicBezTo>
                  <a:cubicBezTo>
                    <a:pt x="13751" y="9599"/>
                    <a:pt x="13562" y="9555"/>
                    <a:pt x="13421" y="9555"/>
                  </a:cubicBezTo>
                  <a:cubicBezTo>
                    <a:pt x="13350" y="9555"/>
                    <a:pt x="13292" y="9566"/>
                    <a:pt x="13258" y="9599"/>
                  </a:cubicBezTo>
                  <a:cubicBezTo>
                    <a:pt x="13258" y="9599"/>
                    <a:pt x="13158" y="9599"/>
                    <a:pt x="13158" y="9725"/>
                  </a:cubicBezTo>
                  <a:cubicBezTo>
                    <a:pt x="13058" y="9825"/>
                    <a:pt x="12957" y="9925"/>
                    <a:pt x="12732" y="9925"/>
                  </a:cubicBezTo>
                  <a:cubicBezTo>
                    <a:pt x="12632" y="10025"/>
                    <a:pt x="12531" y="10025"/>
                    <a:pt x="12431" y="10025"/>
                  </a:cubicBezTo>
                  <a:cubicBezTo>
                    <a:pt x="12231" y="9925"/>
                    <a:pt x="12105" y="9825"/>
                    <a:pt x="12005" y="9725"/>
                  </a:cubicBezTo>
                  <a:cubicBezTo>
                    <a:pt x="11805" y="9499"/>
                    <a:pt x="11805" y="9098"/>
                    <a:pt x="11905" y="8772"/>
                  </a:cubicBezTo>
                  <a:lnTo>
                    <a:pt x="11905" y="8572"/>
                  </a:lnTo>
                  <a:cubicBezTo>
                    <a:pt x="11905" y="8346"/>
                    <a:pt x="12005" y="8146"/>
                    <a:pt x="12005" y="7945"/>
                  </a:cubicBezTo>
                  <a:cubicBezTo>
                    <a:pt x="11905" y="7845"/>
                    <a:pt x="11905" y="7720"/>
                    <a:pt x="11905" y="7619"/>
                  </a:cubicBezTo>
                  <a:cubicBezTo>
                    <a:pt x="11805" y="7419"/>
                    <a:pt x="11805" y="7218"/>
                    <a:pt x="11805" y="7093"/>
                  </a:cubicBezTo>
                  <a:lnTo>
                    <a:pt x="11805" y="6892"/>
                  </a:lnTo>
                  <a:lnTo>
                    <a:pt x="11704" y="6892"/>
                  </a:lnTo>
                  <a:cubicBezTo>
                    <a:pt x="11704" y="6592"/>
                    <a:pt x="11805" y="6366"/>
                    <a:pt x="11905" y="6266"/>
                  </a:cubicBezTo>
                  <a:cubicBezTo>
                    <a:pt x="11905" y="6166"/>
                    <a:pt x="12005" y="6065"/>
                    <a:pt x="12005" y="6065"/>
                  </a:cubicBezTo>
                  <a:cubicBezTo>
                    <a:pt x="12005" y="5965"/>
                    <a:pt x="12105" y="5840"/>
                    <a:pt x="12105" y="5740"/>
                  </a:cubicBezTo>
                  <a:cubicBezTo>
                    <a:pt x="12105" y="5639"/>
                    <a:pt x="12005" y="5639"/>
                    <a:pt x="11805" y="5539"/>
                  </a:cubicBezTo>
                  <a:cubicBezTo>
                    <a:pt x="11805" y="5439"/>
                    <a:pt x="11704" y="5439"/>
                    <a:pt x="11604" y="5339"/>
                  </a:cubicBezTo>
                  <a:cubicBezTo>
                    <a:pt x="11479" y="5339"/>
                    <a:pt x="11479" y="5213"/>
                    <a:pt x="11379" y="5113"/>
                  </a:cubicBezTo>
                  <a:cubicBezTo>
                    <a:pt x="11178" y="4913"/>
                    <a:pt x="10978" y="4587"/>
                    <a:pt x="10852" y="4286"/>
                  </a:cubicBezTo>
                  <a:lnTo>
                    <a:pt x="10852" y="4186"/>
                  </a:lnTo>
                  <a:lnTo>
                    <a:pt x="10752" y="4085"/>
                  </a:lnTo>
                  <a:cubicBezTo>
                    <a:pt x="10752" y="3760"/>
                    <a:pt x="10852" y="3559"/>
                    <a:pt x="10852" y="3233"/>
                  </a:cubicBezTo>
                  <a:cubicBezTo>
                    <a:pt x="10978" y="3133"/>
                    <a:pt x="10978" y="3033"/>
                    <a:pt x="10978" y="2933"/>
                  </a:cubicBezTo>
                  <a:cubicBezTo>
                    <a:pt x="11178" y="1880"/>
                    <a:pt x="10551" y="1153"/>
                    <a:pt x="9825" y="426"/>
                  </a:cubicBezTo>
                  <a:cubicBezTo>
                    <a:pt x="9724" y="326"/>
                    <a:pt x="9599" y="100"/>
                    <a:pt x="9499"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8" name="Google Shape;49068;p46"/>
            <p:cNvSpPr/>
            <p:nvPr/>
          </p:nvSpPr>
          <p:spPr>
            <a:xfrm>
              <a:off x="5399747" y="2954803"/>
              <a:ext cx="23334" cy="32675"/>
            </a:xfrm>
            <a:custGeom>
              <a:avLst/>
              <a:gdLst/>
              <a:ahLst/>
              <a:cxnLst/>
              <a:rect l="l" t="t" r="r" b="b"/>
              <a:pathLst>
                <a:path w="1254" h="1756" extrusionOk="0">
                  <a:moveTo>
                    <a:pt x="101" y="1"/>
                  </a:moveTo>
                  <a:cubicBezTo>
                    <a:pt x="101" y="201"/>
                    <a:pt x="226" y="302"/>
                    <a:pt x="101" y="502"/>
                  </a:cubicBezTo>
                  <a:lnTo>
                    <a:pt x="101" y="728"/>
                  </a:lnTo>
                  <a:cubicBezTo>
                    <a:pt x="101" y="828"/>
                    <a:pt x="0" y="828"/>
                    <a:pt x="0" y="928"/>
                  </a:cubicBezTo>
                  <a:cubicBezTo>
                    <a:pt x="0" y="1029"/>
                    <a:pt x="0" y="1029"/>
                    <a:pt x="101" y="1129"/>
                  </a:cubicBezTo>
                  <a:lnTo>
                    <a:pt x="226" y="1129"/>
                  </a:lnTo>
                  <a:lnTo>
                    <a:pt x="226" y="1254"/>
                  </a:lnTo>
                  <a:cubicBezTo>
                    <a:pt x="326" y="1254"/>
                    <a:pt x="527" y="1354"/>
                    <a:pt x="627" y="1455"/>
                  </a:cubicBezTo>
                  <a:lnTo>
                    <a:pt x="627" y="1655"/>
                  </a:lnTo>
                  <a:lnTo>
                    <a:pt x="627" y="1755"/>
                  </a:lnTo>
                  <a:lnTo>
                    <a:pt x="727" y="1755"/>
                  </a:lnTo>
                  <a:lnTo>
                    <a:pt x="727" y="1555"/>
                  </a:lnTo>
                  <a:lnTo>
                    <a:pt x="727" y="1455"/>
                  </a:lnTo>
                  <a:cubicBezTo>
                    <a:pt x="627" y="1254"/>
                    <a:pt x="627" y="1129"/>
                    <a:pt x="727" y="928"/>
                  </a:cubicBezTo>
                  <a:cubicBezTo>
                    <a:pt x="853" y="828"/>
                    <a:pt x="953" y="728"/>
                    <a:pt x="1153" y="728"/>
                  </a:cubicBezTo>
                  <a:cubicBezTo>
                    <a:pt x="1153" y="628"/>
                    <a:pt x="1254" y="628"/>
                    <a:pt x="1254" y="628"/>
                  </a:cubicBezTo>
                  <a:lnTo>
                    <a:pt x="1254" y="502"/>
                  </a:lnTo>
                  <a:lnTo>
                    <a:pt x="1153" y="402"/>
                  </a:lnTo>
                  <a:cubicBezTo>
                    <a:pt x="1053" y="302"/>
                    <a:pt x="953" y="201"/>
                    <a:pt x="727" y="101"/>
                  </a:cubicBezTo>
                  <a:cubicBezTo>
                    <a:pt x="627" y="101"/>
                    <a:pt x="427" y="101"/>
                    <a:pt x="226"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9" name="Google Shape;49069;p46"/>
            <p:cNvSpPr/>
            <p:nvPr/>
          </p:nvSpPr>
          <p:spPr>
            <a:xfrm>
              <a:off x="5364765" y="2621562"/>
              <a:ext cx="425814" cy="558523"/>
            </a:xfrm>
            <a:custGeom>
              <a:avLst/>
              <a:gdLst/>
              <a:ahLst/>
              <a:cxnLst/>
              <a:rect l="l" t="t" r="r" b="b"/>
              <a:pathLst>
                <a:path w="22884" h="30016" extrusionOk="0">
                  <a:moveTo>
                    <a:pt x="12941" y="1"/>
                  </a:moveTo>
                  <a:cubicBezTo>
                    <a:pt x="12753" y="1"/>
                    <a:pt x="12553" y="13"/>
                    <a:pt x="12332" y="40"/>
                  </a:cubicBezTo>
                  <a:cubicBezTo>
                    <a:pt x="12231" y="40"/>
                    <a:pt x="12131" y="140"/>
                    <a:pt x="12006" y="140"/>
                  </a:cubicBezTo>
                  <a:lnTo>
                    <a:pt x="11605" y="140"/>
                  </a:lnTo>
                  <a:cubicBezTo>
                    <a:pt x="11379" y="140"/>
                    <a:pt x="11078" y="140"/>
                    <a:pt x="10978" y="241"/>
                  </a:cubicBezTo>
                  <a:lnTo>
                    <a:pt x="10878" y="241"/>
                  </a:lnTo>
                  <a:lnTo>
                    <a:pt x="10878" y="366"/>
                  </a:lnTo>
                  <a:cubicBezTo>
                    <a:pt x="10878" y="366"/>
                    <a:pt x="10878" y="466"/>
                    <a:pt x="10978" y="466"/>
                  </a:cubicBezTo>
                  <a:cubicBezTo>
                    <a:pt x="10978" y="567"/>
                    <a:pt x="11078" y="667"/>
                    <a:pt x="11179" y="767"/>
                  </a:cubicBezTo>
                  <a:cubicBezTo>
                    <a:pt x="11279" y="993"/>
                    <a:pt x="11505" y="1293"/>
                    <a:pt x="11605" y="1494"/>
                  </a:cubicBezTo>
                  <a:cubicBezTo>
                    <a:pt x="11705" y="1719"/>
                    <a:pt x="11805" y="1820"/>
                    <a:pt x="11906" y="2020"/>
                  </a:cubicBezTo>
                  <a:cubicBezTo>
                    <a:pt x="12131" y="2446"/>
                    <a:pt x="12006" y="2973"/>
                    <a:pt x="12006" y="3499"/>
                  </a:cubicBezTo>
                  <a:lnTo>
                    <a:pt x="12006" y="3699"/>
                  </a:lnTo>
                  <a:cubicBezTo>
                    <a:pt x="11906" y="3800"/>
                    <a:pt x="12006" y="3900"/>
                    <a:pt x="12006" y="4000"/>
                  </a:cubicBezTo>
                  <a:cubicBezTo>
                    <a:pt x="12006" y="4326"/>
                    <a:pt x="12006" y="4526"/>
                    <a:pt x="11906" y="4852"/>
                  </a:cubicBezTo>
                  <a:cubicBezTo>
                    <a:pt x="11906" y="5053"/>
                    <a:pt x="11906" y="5153"/>
                    <a:pt x="11705" y="5153"/>
                  </a:cubicBezTo>
                  <a:cubicBezTo>
                    <a:pt x="11551" y="5260"/>
                    <a:pt x="11402" y="5288"/>
                    <a:pt x="11254" y="5288"/>
                  </a:cubicBezTo>
                  <a:cubicBezTo>
                    <a:pt x="11089" y="5288"/>
                    <a:pt x="10924" y="5253"/>
                    <a:pt x="10753" y="5253"/>
                  </a:cubicBezTo>
                  <a:cubicBezTo>
                    <a:pt x="10619" y="5253"/>
                    <a:pt x="10485" y="5209"/>
                    <a:pt x="10381" y="5209"/>
                  </a:cubicBezTo>
                  <a:cubicBezTo>
                    <a:pt x="10329" y="5209"/>
                    <a:pt x="10285" y="5220"/>
                    <a:pt x="10251" y="5253"/>
                  </a:cubicBezTo>
                  <a:cubicBezTo>
                    <a:pt x="10026" y="5253"/>
                    <a:pt x="9825" y="5379"/>
                    <a:pt x="9625" y="5379"/>
                  </a:cubicBezTo>
                  <a:lnTo>
                    <a:pt x="9500" y="5379"/>
                  </a:lnTo>
                  <a:cubicBezTo>
                    <a:pt x="9099" y="5379"/>
                    <a:pt x="8572" y="5253"/>
                    <a:pt x="8146" y="5253"/>
                  </a:cubicBezTo>
                  <a:cubicBezTo>
                    <a:pt x="7745" y="5153"/>
                    <a:pt x="7319" y="5153"/>
                    <a:pt x="6893" y="5153"/>
                  </a:cubicBezTo>
                  <a:cubicBezTo>
                    <a:pt x="6693" y="5153"/>
                    <a:pt x="6492" y="5253"/>
                    <a:pt x="6266" y="5379"/>
                  </a:cubicBezTo>
                  <a:cubicBezTo>
                    <a:pt x="6166" y="5379"/>
                    <a:pt x="6166" y="5479"/>
                    <a:pt x="6066" y="5479"/>
                  </a:cubicBezTo>
                  <a:lnTo>
                    <a:pt x="5966" y="5579"/>
                  </a:lnTo>
                  <a:lnTo>
                    <a:pt x="5740" y="5679"/>
                  </a:lnTo>
                  <a:cubicBezTo>
                    <a:pt x="5540" y="5880"/>
                    <a:pt x="5239" y="6105"/>
                    <a:pt x="5013" y="6206"/>
                  </a:cubicBezTo>
                  <a:cubicBezTo>
                    <a:pt x="4913" y="6206"/>
                    <a:pt x="4913" y="6306"/>
                    <a:pt x="4813" y="6306"/>
                  </a:cubicBezTo>
                  <a:cubicBezTo>
                    <a:pt x="4813" y="6306"/>
                    <a:pt x="4713" y="6306"/>
                    <a:pt x="4612" y="6406"/>
                  </a:cubicBezTo>
                  <a:cubicBezTo>
                    <a:pt x="4612" y="6406"/>
                    <a:pt x="4487" y="6506"/>
                    <a:pt x="4487" y="6632"/>
                  </a:cubicBezTo>
                  <a:lnTo>
                    <a:pt x="4487" y="6732"/>
                  </a:lnTo>
                  <a:cubicBezTo>
                    <a:pt x="4487" y="6932"/>
                    <a:pt x="4612" y="7033"/>
                    <a:pt x="4387" y="7258"/>
                  </a:cubicBezTo>
                  <a:cubicBezTo>
                    <a:pt x="4286" y="7559"/>
                    <a:pt x="3860" y="7659"/>
                    <a:pt x="3560" y="7760"/>
                  </a:cubicBezTo>
                  <a:cubicBezTo>
                    <a:pt x="3359" y="7760"/>
                    <a:pt x="3134" y="7885"/>
                    <a:pt x="3033" y="7985"/>
                  </a:cubicBezTo>
                  <a:cubicBezTo>
                    <a:pt x="2933" y="8085"/>
                    <a:pt x="2933" y="8286"/>
                    <a:pt x="2833" y="8386"/>
                  </a:cubicBezTo>
                  <a:lnTo>
                    <a:pt x="2833" y="9013"/>
                  </a:lnTo>
                  <a:cubicBezTo>
                    <a:pt x="2833" y="9339"/>
                    <a:pt x="2733" y="9539"/>
                    <a:pt x="2833" y="9865"/>
                  </a:cubicBezTo>
                  <a:cubicBezTo>
                    <a:pt x="2833" y="10065"/>
                    <a:pt x="2833" y="10166"/>
                    <a:pt x="2933" y="10266"/>
                  </a:cubicBezTo>
                  <a:cubicBezTo>
                    <a:pt x="2933" y="10266"/>
                    <a:pt x="2933" y="10391"/>
                    <a:pt x="3033" y="10391"/>
                  </a:cubicBezTo>
                  <a:cubicBezTo>
                    <a:pt x="3134" y="10491"/>
                    <a:pt x="3359" y="10692"/>
                    <a:pt x="3234" y="11018"/>
                  </a:cubicBezTo>
                  <a:cubicBezTo>
                    <a:pt x="3134" y="11218"/>
                    <a:pt x="2933" y="11318"/>
                    <a:pt x="2733" y="11318"/>
                  </a:cubicBezTo>
                  <a:cubicBezTo>
                    <a:pt x="2607" y="11419"/>
                    <a:pt x="2507" y="11419"/>
                    <a:pt x="2407" y="11519"/>
                  </a:cubicBezTo>
                  <a:cubicBezTo>
                    <a:pt x="2407" y="11644"/>
                    <a:pt x="2307" y="11845"/>
                    <a:pt x="2206" y="11945"/>
                  </a:cubicBezTo>
                  <a:cubicBezTo>
                    <a:pt x="2106" y="12045"/>
                    <a:pt x="1981" y="12045"/>
                    <a:pt x="1880" y="12146"/>
                  </a:cubicBezTo>
                  <a:cubicBezTo>
                    <a:pt x="1780" y="12146"/>
                    <a:pt x="1680" y="12271"/>
                    <a:pt x="1580" y="12371"/>
                  </a:cubicBezTo>
                  <a:cubicBezTo>
                    <a:pt x="1479" y="12471"/>
                    <a:pt x="1479" y="12471"/>
                    <a:pt x="1479" y="12572"/>
                  </a:cubicBezTo>
                  <a:cubicBezTo>
                    <a:pt x="1354" y="12772"/>
                    <a:pt x="1354" y="13098"/>
                    <a:pt x="1354" y="13399"/>
                  </a:cubicBezTo>
                  <a:lnTo>
                    <a:pt x="1354" y="13624"/>
                  </a:lnTo>
                  <a:lnTo>
                    <a:pt x="1354" y="13724"/>
                  </a:lnTo>
                  <a:cubicBezTo>
                    <a:pt x="1354" y="14025"/>
                    <a:pt x="1354" y="14351"/>
                    <a:pt x="1254" y="14552"/>
                  </a:cubicBezTo>
                  <a:cubicBezTo>
                    <a:pt x="1154" y="14652"/>
                    <a:pt x="1053" y="14777"/>
                    <a:pt x="953" y="14877"/>
                  </a:cubicBezTo>
                  <a:lnTo>
                    <a:pt x="853" y="14978"/>
                  </a:lnTo>
                  <a:cubicBezTo>
                    <a:pt x="728" y="15178"/>
                    <a:pt x="627" y="15278"/>
                    <a:pt x="627" y="15504"/>
                  </a:cubicBezTo>
                  <a:lnTo>
                    <a:pt x="627" y="15704"/>
                  </a:lnTo>
                  <a:cubicBezTo>
                    <a:pt x="527" y="15905"/>
                    <a:pt x="527" y="16131"/>
                    <a:pt x="527" y="16331"/>
                  </a:cubicBezTo>
                  <a:lnTo>
                    <a:pt x="527" y="16532"/>
                  </a:lnTo>
                  <a:cubicBezTo>
                    <a:pt x="527" y="16958"/>
                    <a:pt x="527" y="17283"/>
                    <a:pt x="427" y="17584"/>
                  </a:cubicBezTo>
                  <a:cubicBezTo>
                    <a:pt x="427" y="18311"/>
                    <a:pt x="427" y="19038"/>
                    <a:pt x="327" y="19790"/>
                  </a:cubicBezTo>
                  <a:lnTo>
                    <a:pt x="327" y="19890"/>
                  </a:lnTo>
                  <a:cubicBezTo>
                    <a:pt x="226" y="20090"/>
                    <a:pt x="226" y="20416"/>
                    <a:pt x="101" y="20717"/>
                  </a:cubicBezTo>
                  <a:cubicBezTo>
                    <a:pt x="1" y="20717"/>
                    <a:pt x="1" y="20817"/>
                    <a:pt x="1" y="20918"/>
                  </a:cubicBezTo>
                  <a:cubicBezTo>
                    <a:pt x="427" y="20717"/>
                    <a:pt x="1053" y="20617"/>
                    <a:pt x="1580" y="20517"/>
                  </a:cubicBezTo>
                  <a:lnTo>
                    <a:pt x="1780" y="20517"/>
                  </a:lnTo>
                  <a:cubicBezTo>
                    <a:pt x="1880" y="20517"/>
                    <a:pt x="1880" y="20416"/>
                    <a:pt x="1880" y="20416"/>
                  </a:cubicBezTo>
                  <a:cubicBezTo>
                    <a:pt x="1981" y="20416"/>
                    <a:pt x="1981" y="20416"/>
                    <a:pt x="1981" y="20291"/>
                  </a:cubicBezTo>
                  <a:lnTo>
                    <a:pt x="1981" y="20090"/>
                  </a:lnTo>
                  <a:lnTo>
                    <a:pt x="2106" y="19990"/>
                  </a:lnTo>
                  <a:lnTo>
                    <a:pt x="2106" y="19890"/>
                  </a:lnTo>
                  <a:lnTo>
                    <a:pt x="2106" y="19790"/>
                  </a:lnTo>
                  <a:lnTo>
                    <a:pt x="2106" y="19564"/>
                  </a:lnTo>
                  <a:cubicBezTo>
                    <a:pt x="2106" y="19564"/>
                    <a:pt x="1981" y="19564"/>
                    <a:pt x="1880" y="19464"/>
                  </a:cubicBezTo>
                  <a:cubicBezTo>
                    <a:pt x="1780" y="19464"/>
                    <a:pt x="1780" y="19464"/>
                    <a:pt x="1780" y="19364"/>
                  </a:cubicBezTo>
                  <a:lnTo>
                    <a:pt x="1680" y="19364"/>
                  </a:lnTo>
                  <a:cubicBezTo>
                    <a:pt x="1354" y="19038"/>
                    <a:pt x="1479" y="18837"/>
                    <a:pt x="1479" y="18637"/>
                  </a:cubicBezTo>
                  <a:cubicBezTo>
                    <a:pt x="1580" y="18637"/>
                    <a:pt x="1580" y="18637"/>
                    <a:pt x="1580" y="18537"/>
                  </a:cubicBezTo>
                  <a:lnTo>
                    <a:pt x="1580" y="18411"/>
                  </a:lnTo>
                  <a:lnTo>
                    <a:pt x="1580" y="17910"/>
                  </a:lnTo>
                  <a:lnTo>
                    <a:pt x="1580" y="17684"/>
                  </a:lnTo>
                  <a:lnTo>
                    <a:pt x="1580" y="17584"/>
                  </a:lnTo>
                  <a:lnTo>
                    <a:pt x="1580" y="17484"/>
                  </a:lnTo>
                  <a:lnTo>
                    <a:pt x="1981" y="17484"/>
                  </a:lnTo>
                  <a:cubicBezTo>
                    <a:pt x="2206" y="17484"/>
                    <a:pt x="2507" y="17584"/>
                    <a:pt x="2833" y="17684"/>
                  </a:cubicBezTo>
                  <a:cubicBezTo>
                    <a:pt x="3033" y="17785"/>
                    <a:pt x="3234" y="17910"/>
                    <a:pt x="3459" y="18110"/>
                  </a:cubicBezTo>
                  <a:cubicBezTo>
                    <a:pt x="3459" y="18211"/>
                    <a:pt x="3459" y="18211"/>
                    <a:pt x="3560" y="18311"/>
                  </a:cubicBezTo>
                  <a:lnTo>
                    <a:pt x="3560" y="18637"/>
                  </a:lnTo>
                  <a:lnTo>
                    <a:pt x="3459" y="18737"/>
                  </a:lnTo>
                  <a:cubicBezTo>
                    <a:pt x="3359" y="18837"/>
                    <a:pt x="3234" y="18938"/>
                    <a:pt x="3134" y="18938"/>
                  </a:cubicBezTo>
                  <a:cubicBezTo>
                    <a:pt x="3033" y="19038"/>
                    <a:pt x="3033" y="19038"/>
                    <a:pt x="2933" y="19163"/>
                  </a:cubicBezTo>
                  <a:lnTo>
                    <a:pt x="3033" y="19263"/>
                  </a:lnTo>
                  <a:cubicBezTo>
                    <a:pt x="3033" y="19364"/>
                    <a:pt x="3134" y="19464"/>
                    <a:pt x="3134" y="19664"/>
                  </a:cubicBezTo>
                  <a:cubicBezTo>
                    <a:pt x="3134" y="19890"/>
                    <a:pt x="3033" y="19890"/>
                    <a:pt x="2933" y="19990"/>
                  </a:cubicBezTo>
                  <a:lnTo>
                    <a:pt x="2833" y="19990"/>
                  </a:lnTo>
                  <a:lnTo>
                    <a:pt x="2833" y="20090"/>
                  </a:lnTo>
                  <a:lnTo>
                    <a:pt x="2833" y="20291"/>
                  </a:lnTo>
                  <a:lnTo>
                    <a:pt x="2833" y="20416"/>
                  </a:lnTo>
                  <a:lnTo>
                    <a:pt x="2833" y="20717"/>
                  </a:lnTo>
                  <a:cubicBezTo>
                    <a:pt x="2833" y="20817"/>
                    <a:pt x="2833" y="20817"/>
                    <a:pt x="2933" y="20817"/>
                  </a:cubicBezTo>
                  <a:cubicBezTo>
                    <a:pt x="2933" y="20717"/>
                    <a:pt x="2933" y="20517"/>
                    <a:pt x="3033" y="20291"/>
                  </a:cubicBezTo>
                  <a:lnTo>
                    <a:pt x="3033" y="20090"/>
                  </a:lnTo>
                  <a:cubicBezTo>
                    <a:pt x="3033" y="19990"/>
                    <a:pt x="3134" y="19890"/>
                    <a:pt x="3134" y="19890"/>
                  </a:cubicBezTo>
                  <a:cubicBezTo>
                    <a:pt x="3134" y="19664"/>
                    <a:pt x="3134" y="19464"/>
                    <a:pt x="3234" y="19263"/>
                  </a:cubicBezTo>
                  <a:cubicBezTo>
                    <a:pt x="3234" y="19263"/>
                    <a:pt x="3359" y="19163"/>
                    <a:pt x="3359" y="19038"/>
                  </a:cubicBezTo>
                  <a:cubicBezTo>
                    <a:pt x="3459" y="18938"/>
                    <a:pt x="3560" y="18837"/>
                    <a:pt x="3660" y="18837"/>
                  </a:cubicBezTo>
                  <a:cubicBezTo>
                    <a:pt x="3719" y="18808"/>
                    <a:pt x="3780" y="18796"/>
                    <a:pt x="3839" y="18796"/>
                  </a:cubicBezTo>
                  <a:cubicBezTo>
                    <a:pt x="3982" y="18796"/>
                    <a:pt x="4115" y="18867"/>
                    <a:pt x="4186" y="18938"/>
                  </a:cubicBezTo>
                  <a:cubicBezTo>
                    <a:pt x="4186" y="18938"/>
                    <a:pt x="4286" y="18938"/>
                    <a:pt x="4286" y="19038"/>
                  </a:cubicBezTo>
                  <a:lnTo>
                    <a:pt x="4387" y="19163"/>
                  </a:lnTo>
                  <a:cubicBezTo>
                    <a:pt x="4387" y="19163"/>
                    <a:pt x="4487" y="19163"/>
                    <a:pt x="4487" y="19263"/>
                  </a:cubicBezTo>
                  <a:cubicBezTo>
                    <a:pt x="4612" y="19263"/>
                    <a:pt x="4612" y="19263"/>
                    <a:pt x="4612" y="19364"/>
                  </a:cubicBezTo>
                  <a:cubicBezTo>
                    <a:pt x="4713" y="19564"/>
                    <a:pt x="4612" y="19890"/>
                    <a:pt x="4387" y="20291"/>
                  </a:cubicBezTo>
                  <a:cubicBezTo>
                    <a:pt x="4387" y="20416"/>
                    <a:pt x="4387" y="20416"/>
                    <a:pt x="4286" y="20517"/>
                  </a:cubicBezTo>
                  <a:cubicBezTo>
                    <a:pt x="4286" y="20717"/>
                    <a:pt x="4286" y="20918"/>
                    <a:pt x="4186" y="21243"/>
                  </a:cubicBezTo>
                  <a:lnTo>
                    <a:pt x="4186" y="21770"/>
                  </a:lnTo>
                  <a:cubicBezTo>
                    <a:pt x="4086" y="22070"/>
                    <a:pt x="4186" y="22296"/>
                    <a:pt x="4286" y="22396"/>
                  </a:cubicBezTo>
                  <a:cubicBezTo>
                    <a:pt x="4320" y="22430"/>
                    <a:pt x="4353" y="22441"/>
                    <a:pt x="4388" y="22441"/>
                  </a:cubicBezTo>
                  <a:cubicBezTo>
                    <a:pt x="4456" y="22441"/>
                    <a:pt x="4529" y="22396"/>
                    <a:pt x="4612" y="22396"/>
                  </a:cubicBezTo>
                  <a:lnTo>
                    <a:pt x="4713" y="22396"/>
                  </a:lnTo>
                  <a:cubicBezTo>
                    <a:pt x="4913" y="22296"/>
                    <a:pt x="5114" y="22070"/>
                    <a:pt x="5339" y="21870"/>
                  </a:cubicBezTo>
                  <a:lnTo>
                    <a:pt x="5339" y="21770"/>
                  </a:lnTo>
                  <a:cubicBezTo>
                    <a:pt x="5339" y="21770"/>
                    <a:pt x="5439" y="21669"/>
                    <a:pt x="5439" y="21544"/>
                  </a:cubicBezTo>
                  <a:cubicBezTo>
                    <a:pt x="5439" y="21444"/>
                    <a:pt x="5540" y="21344"/>
                    <a:pt x="5640" y="21243"/>
                  </a:cubicBezTo>
                  <a:cubicBezTo>
                    <a:pt x="5640" y="21143"/>
                    <a:pt x="5740" y="21043"/>
                    <a:pt x="5865" y="20918"/>
                  </a:cubicBezTo>
                  <a:lnTo>
                    <a:pt x="5865" y="20817"/>
                  </a:lnTo>
                  <a:cubicBezTo>
                    <a:pt x="5865" y="20717"/>
                    <a:pt x="5865" y="20617"/>
                    <a:pt x="5740" y="20517"/>
                  </a:cubicBezTo>
                  <a:cubicBezTo>
                    <a:pt x="5740" y="20416"/>
                    <a:pt x="5740" y="20416"/>
                    <a:pt x="5640" y="20291"/>
                  </a:cubicBezTo>
                  <a:lnTo>
                    <a:pt x="5640" y="20191"/>
                  </a:lnTo>
                  <a:lnTo>
                    <a:pt x="5640" y="19890"/>
                  </a:lnTo>
                  <a:cubicBezTo>
                    <a:pt x="5640" y="19790"/>
                    <a:pt x="5740" y="19664"/>
                    <a:pt x="5740" y="19564"/>
                  </a:cubicBezTo>
                  <a:cubicBezTo>
                    <a:pt x="5865" y="19564"/>
                    <a:pt x="5865" y="19464"/>
                    <a:pt x="5865" y="19464"/>
                  </a:cubicBezTo>
                  <a:cubicBezTo>
                    <a:pt x="5865" y="19364"/>
                    <a:pt x="5966" y="19364"/>
                    <a:pt x="6066" y="19364"/>
                  </a:cubicBezTo>
                  <a:cubicBezTo>
                    <a:pt x="6166" y="19364"/>
                    <a:pt x="6166" y="19364"/>
                    <a:pt x="6266" y="19464"/>
                  </a:cubicBezTo>
                  <a:lnTo>
                    <a:pt x="6367" y="19564"/>
                  </a:lnTo>
                  <a:cubicBezTo>
                    <a:pt x="6367" y="19564"/>
                    <a:pt x="6367" y="19664"/>
                    <a:pt x="6492" y="19664"/>
                  </a:cubicBezTo>
                  <a:cubicBezTo>
                    <a:pt x="6592" y="19664"/>
                    <a:pt x="6693" y="19790"/>
                    <a:pt x="6793" y="19890"/>
                  </a:cubicBezTo>
                  <a:cubicBezTo>
                    <a:pt x="6893" y="19890"/>
                    <a:pt x="6993" y="19990"/>
                    <a:pt x="7119" y="20090"/>
                  </a:cubicBezTo>
                  <a:cubicBezTo>
                    <a:pt x="7219" y="20090"/>
                    <a:pt x="7219" y="20191"/>
                    <a:pt x="7219" y="20191"/>
                  </a:cubicBezTo>
                  <a:cubicBezTo>
                    <a:pt x="7219" y="20191"/>
                    <a:pt x="7319" y="20191"/>
                    <a:pt x="7319" y="20291"/>
                  </a:cubicBezTo>
                  <a:cubicBezTo>
                    <a:pt x="7319" y="20291"/>
                    <a:pt x="7419" y="20291"/>
                    <a:pt x="7419" y="20416"/>
                  </a:cubicBezTo>
                  <a:cubicBezTo>
                    <a:pt x="7520" y="20517"/>
                    <a:pt x="7520" y="20617"/>
                    <a:pt x="7520" y="20717"/>
                  </a:cubicBezTo>
                  <a:cubicBezTo>
                    <a:pt x="7620" y="20717"/>
                    <a:pt x="7946" y="20717"/>
                    <a:pt x="8046" y="20918"/>
                  </a:cubicBezTo>
                  <a:cubicBezTo>
                    <a:pt x="8146" y="20918"/>
                    <a:pt x="8372" y="20918"/>
                    <a:pt x="8472" y="21243"/>
                  </a:cubicBezTo>
                  <a:cubicBezTo>
                    <a:pt x="8472" y="21544"/>
                    <a:pt x="8372" y="21770"/>
                    <a:pt x="8146" y="21970"/>
                  </a:cubicBezTo>
                  <a:lnTo>
                    <a:pt x="8046" y="22070"/>
                  </a:lnTo>
                  <a:lnTo>
                    <a:pt x="8046" y="22171"/>
                  </a:lnTo>
                  <a:cubicBezTo>
                    <a:pt x="8146" y="22296"/>
                    <a:pt x="8146" y="22396"/>
                    <a:pt x="8146" y="22496"/>
                  </a:cubicBezTo>
                  <a:cubicBezTo>
                    <a:pt x="8246" y="22697"/>
                    <a:pt x="8046" y="22923"/>
                    <a:pt x="7946" y="22923"/>
                  </a:cubicBezTo>
                  <a:cubicBezTo>
                    <a:pt x="7946" y="22923"/>
                    <a:pt x="7946" y="23023"/>
                    <a:pt x="7845" y="23023"/>
                  </a:cubicBezTo>
                  <a:lnTo>
                    <a:pt x="7845" y="23223"/>
                  </a:lnTo>
                  <a:cubicBezTo>
                    <a:pt x="7845" y="23324"/>
                    <a:pt x="7745" y="23424"/>
                    <a:pt x="7620" y="23549"/>
                  </a:cubicBezTo>
                  <a:lnTo>
                    <a:pt x="7620" y="23649"/>
                  </a:lnTo>
                  <a:lnTo>
                    <a:pt x="7520" y="23649"/>
                  </a:lnTo>
                  <a:cubicBezTo>
                    <a:pt x="7419" y="23750"/>
                    <a:pt x="7319" y="23775"/>
                    <a:pt x="7228" y="23775"/>
                  </a:cubicBezTo>
                  <a:cubicBezTo>
                    <a:pt x="7137" y="23775"/>
                    <a:pt x="7056" y="23750"/>
                    <a:pt x="6993" y="23750"/>
                  </a:cubicBezTo>
                  <a:cubicBezTo>
                    <a:pt x="6893" y="23750"/>
                    <a:pt x="6893" y="23649"/>
                    <a:pt x="6793" y="23649"/>
                  </a:cubicBezTo>
                  <a:cubicBezTo>
                    <a:pt x="6693" y="23649"/>
                    <a:pt x="6592" y="23649"/>
                    <a:pt x="6492" y="23750"/>
                  </a:cubicBezTo>
                  <a:lnTo>
                    <a:pt x="6367" y="23750"/>
                  </a:lnTo>
                  <a:lnTo>
                    <a:pt x="6367" y="23850"/>
                  </a:lnTo>
                  <a:cubicBezTo>
                    <a:pt x="6266" y="23850"/>
                    <a:pt x="6166" y="23950"/>
                    <a:pt x="6066" y="24176"/>
                  </a:cubicBezTo>
                  <a:cubicBezTo>
                    <a:pt x="5966" y="24276"/>
                    <a:pt x="5966" y="24376"/>
                    <a:pt x="5865" y="24476"/>
                  </a:cubicBezTo>
                  <a:lnTo>
                    <a:pt x="5540" y="24802"/>
                  </a:lnTo>
                  <a:cubicBezTo>
                    <a:pt x="5439" y="24802"/>
                    <a:pt x="5339" y="24802"/>
                    <a:pt x="5239" y="24902"/>
                  </a:cubicBezTo>
                  <a:lnTo>
                    <a:pt x="5239" y="25003"/>
                  </a:lnTo>
                  <a:lnTo>
                    <a:pt x="5239" y="25103"/>
                  </a:lnTo>
                  <a:cubicBezTo>
                    <a:pt x="5339" y="25103"/>
                    <a:pt x="5339" y="25203"/>
                    <a:pt x="5439" y="25429"/>
                  </a:cubicBezTo>
                  <a:lnTo>
                    <a:pt x="5439" y="25930"/>
                  </a:lnTo>
                  <a:lnTo>
                    <a:pt x="5439" y="26055"/>
                  </a:lnTo>
                  <a:cubicBezTo>
                    <a:pt x="5439" y="26456"/>
                    <a:pt x="5239" y="26782"/>
                    <a:pt x="4913" y="27083"/>
                  </a:cubicBezTo>
                  <a:lnTo>
                    <a:pt x="4813" y="27083"/>
                  </a:lnTo>
                  <a:lnTo>
                    <a:pt x="4813" y="27183"/>
                  </a:lnTo>
                  <a:lnTo>
                    <a:pt x="4713" y="27183"/>
                  </a:lnTo>
                  <a:cubicBezTo>
                    <a:pt x="4567" y="27393"/>
                    <a:pt x="4433" y="27468"/>
                    <a:pt x="4302" y="27468"/>
                  </a:cubicBezTo>
                  <a:cubicBezTo>
                    <a:pt x="4229" y="27468"/>
                    <a:pt x="4158" y="27445"/>
                    <a:pt x="4086" y="27409"/>
                  </a:cubicBezTo>
                  <a:lnTo>
                    <a:pt x="4086" y="28336"/>
                  </a:lnTo>
                  <a:cubicBezTo>
                    <a:pt x="3986" y="28436"/>
                    <a:pt x="3986" y="28562"/>
                    <a:pt x="3860" y="28662"/>
                  </a:cubicBezTo>
                  <a:cubicBezTo>
                    <a:pt x="3860" y="28762"/>
                    <a:pt x="3860" y="28862"/>
                    <a:pt x="3760" y="28963"/>
                  </a:cubicBezTo>
                  <a:lnTo>
                    <a:pt x="3860" y="28963"/>
                  </a:lnTo>
                  <a:lnTo>
                    <a:pt x="3860" y="28862"/>
                  </a:lnTo>
                  <a:cubicBezTo>
                    <a:pt x="3949" y="28792"/>
                    <a:pt x="4075" y="28721"/>
                    <a:pt x="4212" y="28721"/>
                  </a:cubicBezTo>
                  <a:cubicBezTo>
                    <a:pt x="4269" y="28721"/>
                    <a:pt x="4328" y="28733"/>
                    <a:pt x="4387" y="28762"/>
                  </a:cubicBezTo>
                  <a:lnTo>
                    <a:pt x="4487" y="28862"/>
                  </a:lnTo>
                  <a:cubicBezTo>
                    <a:pt x="4612" y="28963"/>
                    <a:pt x="4713" y="29063"/>
                    <a:pt x="4713" y="29063"/>
                  </a:cubicBezTo>
                  <a:cubicBezTo>
                    <a:pt x="4713" y="29188"/>
                    <a:pt x="4813" y="29188"/>
                    <a:pt x="4813" y="29188"/>
                  </a:cubicBezTo>
                  <a:lnTo>
                    <a:pt x="5339" y="29188"/>
                  </a:lnTo>
                  <a:cubicBezTo>
                    <a:pt x="5540" y="29188"/>
                    <a:pt x="5640" y="29288"/>
                    <a:pt x="5865" y="29288"/>
                  </a:cubicBezTo>
                  <a:lnTo>
                    <a:pt x="5966" y="29288"/>
                  </a:lnTo>
                  <a:cubicBezTo>
                    <a:pt x="6266" y="29389"/>
                    <a:pt x="6592" y="29589"/>
                    <a:pt x="6893" y="29689"/>
                  </a:cubicBezTo>
                  <a:lnTo>
                    <a:pt x="6993" y="29689"/>
                  </a:lnTo>
                  <a:cubicBezTo>
                    <a:pt x="7319" y="29815"/>
                    <a:pt x="7745" y="29915"/>
                    <a:pt x="8046" y="30015"/>
                  </a:cubicBezTo>
                  <a:cubicBezTo>
                    <a:pt x="7946" y="29489"/>
                    <a:pt x="7845" y="28862"/>
                    <a:pt x="8046" y="28436"/>
                  </a:cubicBezTo>
                  <a:cubicBezTo>
                    <a:pt x="8146" y="28336"/>
                    <a:pt x="8372" y="28236"/>
                    <a:pt x="8572" y="28236"/>
                  </a:cubicBezTo>
                  <a:cubicBezTo>
                    <a:pt x="8773" y="28236"/>
                    <a:pt x="8773" y="28336"/>
                    <a:pt x="8873" y="28336"/>
                  </a:cubicBezTo>
                  <a:lnTo>
                    <a:pt x="8998" y="28336"/>
                  </a:lnTo>
                  <a:cubicBezTo>
                    <a:pt x="8998" y="28236"/>
                    <a:pt x="8998" y="28236"/>
                    <a:pt x="9099" y="28236"/>
                  </a:cubicBezTo>
                  <a:cubicBezTo>
                    <a:pt x="9199" y="28136"/>
                    <a:pt x="9199" y="28136"/>
                    <a:pt x="9299" y="28136"/>
                  </a:cubicBezTo>
                  <a:cubicBezTo>
                    <a:pt x="9399" y="28035"/>
                    <a:pt x="9500" y="28035"/>
                    <a:pt x="9625" y="28035"/>
                  </a:cubicBezTo>
                  <a:lnTo>
                    <a:pt x="9825" y="28035"/>
                  </a:lnTo>
                  <a:cubicBezTo>
                    <a:pt x="9926" y="28035"/>
                    <a:pt x="10026" y="27935"/>
                    <a:pt x="10251" y="27935"/>
                  </a:cubicBezTo>
                  <a:cubicBezTo>
                    <a:pt x="10251" y="27810"/>
                    <a:pt x="10352" y="27810"/>
                    <a:pt x="10452" y="27810"/>
                  </a:cubicBezTo>
                  <a:cubicBezTo>
                    <a:pt x="10552" y="27609"/>
                    <a:pt x="10753" y="27509"/>
                    <a:pt x="10878" y="27309"/>
                  </a:cubicBezTo>
                  <a:lnTo>
                    <a:pt x="10878" y="26882"/>
                  </a:lnTo>
                  <a:lnTo>
                    <a:pt x="10878" y="26682"/>
                  </a:lnTo>
                  <a:cubicBezTo>
                    <a:pt x="10753" y="26682"/>
                    <a:pt x="10753" y="26682"/>
                    <a:pt x="10652" y="26557"/>
                  </a:cubicBezTo>
                  <a:lnTo>
                    <a:pt x="10552" y="26557"/>
                  </a:lnTo>
                  <a:cubicBezTo>
                    <a:pt x="10352" y="26456"/>
                    <a:pt x="10126" y="26356"/>
                    <a:pt x="10126" y="26256"/>
                  </a:cubicBezTo>
                  <a:cubicBezTo>
                    <a:pt x="9926" y="26055"/>
                    <a:pt x="9926" y="25830"/>
                    <a:pt x="10026" y="25529"/>
                  </a:cubicBezTo>
                  <a:lnTo>
                    <a:pt x="10026" y="25429"/>
                  </a:lnTo>
                  <a:lnTo>
                    <a:pt x="10026" y="25303"/>
                  </a:lnTo>
                  <a:cubicBezTo>
                    <a:pt x="9725" y="25203"/>
                    <a:pt x="9500" y="24802"/>
                    <a:pt x="9399" y="24476"/>
                  </a:cubicBezTo>
                  <a:cubicBezTo>
                    <a:pt x="9299" y="24376"/>
                    <a:pt x="9299" y="24176"/>
                    <a:pt x="9399" y="24050"/>
                  </a:cubicBezTo>
                  <a:lnTo>
                    <a:pt x="9399" y="23950"/>
                  </a:lnTo>
                  <a:lnTo>
                    <a:pt x="9399" y="23850"/>
                  </a:lnTo>
                  <a:cubicBezTo>
                    <a:pt x="9500" y="23549"/>
                    <a:pt x="9825" y="23223"/>
                    <a:pt x="10026" y="22923"/>
                  </a:cubicBezTo>
                  <a:cubicBezTo>
                    <a:pt x="10026" y="22923"/>
                    <a:pt x="10126" y="22923"/>
                    <a:pt x="10126" y="22797"/>
                  </a:cubicBezTo>
                  <a:cubicBezTo>
                    <a:pt x="10352" y="22697"/>
                    <a:pt x="10452" y="22496"/>
                    <a:pt x="10552" y="22296"/>
                  </a:cubicBezTo>
                  <a:cubicBezTo>
                    <a:pt x="10552" y="22171"/>
                    <a:pt x="10652" y="21970"/>
                    <a:pt x="10652" y="21870"/>
                  </a:cubicBezTo>
                  <a:cubicBezTo>
                    <a:pt x="10652" y="21669"/>
                    <a:pt x="10753" y="21444"/>
                    <a:pt x="10753" y="21243"/>
                  </a:cubicBezTo>
                  <a:cubicBezTo>
                    <a:pt x="10978" y="20918"/>
                    <a:pt x="11179" y="20817"/>
                    <a:pt x="11379" y="20817"/>
                  </a:cubicBezTo>
                  <a:cubicBezTo>
                    <a:pt x="11505" y="20817"/>
                    <a:pt x="11605" y="20717"/>
                    <a:pt x="11705" y="20717"/>
                  </a:cubicBezTo>
                  <a:cubicBezTo>
                    <a:pt x="11906" y="20717"/>
                    <a:pt x="12131" y="20617"/>
                    <a:pt x="12231" y="20517"/>
                  </a:cubicBezTo>
                  <a:lnTo>
                    <a:pt x="12332" y="20416"/>
                  </a:lnTo>
                  <a:cubicBezTo>
                    <a:pt x="12332" y="20291"/>
                    <a:pt x="12432" y="20291"/>
                    <a:pt x="12432" y="20191"/>
                  </a:cubicBezTo>
                  <a:lnTo>
                    <a:pt x="12858" y="19790"/>
                  </a:lnTo>
                  <a:cubicBezTo>
                    <a:pt x="12858" y="19664"/>
                    <a:pt x="12958" y="19664"/>
                    <a:pt x="12958" y="19664"/>
                  </a:cubicBezTo>
                  <a:cubicBezTo>
                    <a:pt x="13058" y="19564"/>
                    <a:pt x="13159" y="19564"/>
                    <a:pt x="13159" y="19564"/>
                  </a:cubicBezTo>
                  <a:lnTo>
                    <a:pt x="13384" y="19564"/>
                  </a:lnTo>
                  <a:lnTo>
                    <a:pt x="13485" y="19664"/>
                  </a:lnTo>
                  <a:cubicBezTo>
                    <a:pt x="13685" y="19790"/>
                    <a:pt x="13685" y="19990"/>
                    <a:pt x="13685" y="20191"/>
                  </a:cubicBezTo>
                  <a:lnTo>
                    <a:pt x="13685" y="20291"/>
                  </a:lnTo>
                  <a:lnTo>
                    <a:pt x="13886" y="20291"/>
                  </a:lnTo>
                  <a:cubicBezTo>
                    <a:pt x="14011" y="20291"/>
                    <a:pt x="14111" y="20416"/>
                    <a:pt x="14111" y="20416"/>
                  </a:cubicBezTo>
                  <a:lnTo>
                    <a:pt x="14111" y="20517"/>
                  </a:lnTo>
                  <a:cubicBezTo>
                    <a:pt x="14312" y="20517"/>
                    <a:pt x="14312" y="20617"/>
                    <a:pt x="14412" y="20617"/>
                  </a:cubicBezTo>
                  <a:lnTo>
                    <a:pt x="14412" y="20717"/>
                  </a:lnTo>
                  <a:cubicBezTo>
                    <a:pt x="14512" y="20717"/>
                    <a:pt x="14512" y="20817"/>
                    <a:pt x="14512" y="20817"/>
                  </a:cubicBezTo>
                  <a:lnTo>
                    <a:pt x="14838" y="20817"/>
                  </a:lnTo>
                  <a:cubicBezTo>
                    <a:pt x="14938" y="20918"/>
                    <a:pt x="14938" y="21043"/>
                    <a:pt x="15038" y="21043"/>
                  </a:cubicBezTo>
                  <a:lnTo>
                    <a:pt x="15038" y="21143"/>
                  </a:lnTo>
                  <a:lnTo>
                    <a:pt x="15264" y="21143"/>
                  </a:lnTo>
                  <a:cubicBezTo>
                    <a:pt x="15364" y="21243"/>
                    <a:pt x="15364" y="21344"/>
                    <a:pt x="15364" y="21544"/>
                  </a:cubicBezTo>
                  <a:cubicBezTo>
                    <a:pt x="15464" y="21544"/>
                    <a:pt x="15364" y="21669"/>
                    <a:pt x="15364" y="21770"/>
                  </a:cubicBezTo>
                  <a:lnTo>
                    <a:pt x="15264" y="21870"/>
                  </a:lnTo>
                  <a:lnTo>
                    <a:pt x="15264" y="21970"/>
                  </a:lnTo>
                  <a:cubicBezTo>
                    <a:pt x="15264" y="22070"/>
                    <a:pt x="15364" y="22070"/>
                    <a:pt x="15464" y="22070"/>
                  </a:cubicBezTo>
                  <a:cubicBezTo>
                    <a:pt x="15565" y="22070"/>
                    <a:pt x="15765" y="22070"/>
                    <a:pt x="15891" y="22171"/>
                  </a:cubicBezTo>
                  <a:cubicBezTo>
                    <a:pt x="15991" y="22296"/>
                    <a:pt x="16392" y="22597"/>
                    <a:pt x="16517" y="22923"/>
                  </a:cubicBezTo>
                  <a:lnTo>
                    <a:pt x="16617" y="22923"/>
                  </a:lnTo>
                  <a:cubicBezTo>
                    <a:pt x="16818" y="22923"/>
                    <a:pt x="16918" y="22923"/>
                    <a:pt x="17018" y="23023"/>
                  </a:cubicBezTo>
                  <a:cubicBezTo>
                    <a:pt x="17144" y="23023"/>
                    <a:pt x="17244" y="23123"/>
                    <a:pt x="17244" y="23123"/>
                  </a:cubicBezTo>
                  <a:cubicBezTo>
                    <a:pt x="17444" y="23223"/>
                    <a:pt x="17645" y="23324"/>
                    <a:pt x="17770" y="23549"/>
                  </a:cubicBezTo>
                  <a:cubicBezTo>
                    <a:pt x="17871" y="23549"/>
                    <a:pt x="18071" y="23649"/>
                    <a:pt x="18171" y="23750"/>
                  </a:cubicBezTo>
                  <a:lnTo>
                    <a:pt x="18272" y="23850"/>
                  </a:lnTo>
                  <a:cubicBezTo>
                    <a:pt x="18272" y="23850"/>
                    <a:pt x="18397" y="23850"/>
                    <a:pt x="18397" y="23950"/>
                  </a:cubicBezTo>
                  <a:cubicBezTo>
                    <a:pt x="18597" y="23950"/>
                    <a:pt x="18597" y="23950"/>
                    <a:pt x="18698" y="23850"/>
                  </a:cubicBezTo>
                  <a:cubicBezTo>
                    <a:pt x="18798" y="23750"/>
                    <a:pt x="18798" y="23649"/>
                    <a:pt x="18898" y="23549"/>
                  </a:cubicBezTo>
                  <a:cubicBezTo>
                    <a:pt x="19023" y="23424"/>
                    <a:pt x="19124" y="23223"/>
                    <a:pt x="19324" y="23123"/>
                  </a:cubicBezTo>
                  <a:lnTo>
                    <a:pt x="19324" y="23023"/>
                  </a:lnTo>
                  <a:cubicBezTo>
                    <a:pt x="19424" y="22923"/>
                    <a:pt x="19424" y="22923"/>
                    <a:pt x="19525" y="22797"/>
                  </a:cubicBezTo>
                  <a:cubicBezTo>
                    <a:pt x="19750" y="22496"/>
                    <a:pt x="19750" y="22396"/>
                    <a:pt x="19650" y="21970"/>
                  </a:cubicBezTo>
                  <a:cubicBezTo>
                    <a:pt x="19650" y="21870"/>
                    <a:pt x="19650" y="21669"/>
                    <a:pt x="19525" y="21544"/>
                  </a:cubicBezTo>
                  <a:cubicBezTo>
                    <a:pt x="19424" y="21043"/>
                    <a:pt x="19324" y="20517"/>
                    <a:pt x="19525" y="20090"/>
                  </a:cubicBezTo>
                  <a:cubicBezTo>
                    <a:pt x="19525" y="19990"/>
                    <a:pt x="19650" y="19890"/>
                    <a:pt x="19750" y="19790"/>
                  </a:cubicBezTo>
                  <a:cubicBezTo>
                    <a:pt x="19850" y="19664"/>
                    <a:pt x="19951" y="19664"/>
                    <a:pt x="19951" y="19564"/>
                  </a:cubicBezTo>
                  <a:cubicBezTo>
                    <a:pt x="19951" y="19364"/>
                    <a:pt x="19850" y="19263"/>
                    <a:pt x="19750" y="19163"/>
                  </a:cubicBezTo>
                  <a:lnTo>
                    <a:pt x="19650" y="19038"/>
                  </a:lnTo>
                  <a:cubicBezTo>
                    <a:pt x="19525" y="19038"/>
                    <a:pt x="19525" y="18938"/>
                    <a:pt x="19424" y="18938"/>
                  </a:cubicBezTo>
                  <a:lnTo>
                    <a:pt x="19324" y="18837"/>
                  </a:lnTo>
                  <a:lnTo>
                    <a:pt x="18798" y="18837"/>
                  </a:lnTo>
                  <a:cubicBezTo>
                    <a:pt x="18597" y="18837"/>
                    <a:pt x="18497" y="18837"/>
                    <a:pt x="18272" y="18938"/>
                  </a:cubicBezTo>
                  <a:lnTo>
                    <a:pt x="17871" y="19364"/>
                  </a:lnTo>
                  <a:cubicBezTo>
                    <a:pt x="17685" y="19610"/>
                    <a:pt x="17450" y="19942"/>
                    <a:pt x="17025" y="19942"/>
                  </a:cubicBezTo>
                  <a:cubicBezTo>
                    <a:pt x="16932" y="19942"/>
                    <a:pt x="16830" y="19926"/>
                    <a:pt x="16718" y="19890"/>
                  </a:cubicBezTo>
                  <a:cubicBezTo>
                    <a:pt x="16191" y="19790"/>
                    <a:pt x="16091" y="19564"/>
                    <a:pt x="15891" y="19163"/>
                  </a:cubicBezTo>
                  <a:cubicBezTo>
                    <a:pt x="15765" y="19038"/>
                    <a:pt x="15765" y="18938"/>
                    <a:pt x="15665" y="18837"/>
                  </a:cubicBezTo>
                  <a:cubicBezTo>
                    <a:pt x="15565" y="18637"/>
                    <a:pt x="15364" y="18411"/>
                    <a:pt x="15139" y="18311"/>
                  </a:cubicBezTo>
                  <a:cubicBezTo>
                    <a:pt x="15139" y="18211"/>
                    <a:pt x="15038" y="18110"/>
                    <a:pt x="14938" y="18110"/>
                  </a:cubicBezTo>
                  <a:cubicBezTo>
                    <a:pt x="14838" y="17910"/>
                    <a:pt x="14637" y="17785"/>
                    <a:pt x="14512" y="17584"/>
                  </a:cubicBezTo>
                  <a:cubicBezTo>
                    <a:pt x="14412" y="17484"/>
                    <a:pt x="14312" y="17384"/>
                    <a:pt x="14211" y="17283"/>
                  </a:cubicBezTo>
                  <a:cubicBezTo>
                    <a:pt x="14111" y="17058"/>
                    <a:pt x="14011" y="16857"/>
                    <a:pt x="13886" y="16757"/>
                  </a:cubicBezTo>
                  <a:cubicBezTo>
                    <a:pt x="13886" y="16657"/>
                    <a:pt x="13785" y="16532"/>
                    <a:pt x="13785" y="16431"/>
                  </a:cubicBezTo>
                  <a:cubicBezTo>
                    <a:pt x="13685" y="16331"/>
                    <a:pt x="13685" y="16331"/>
                    <a:pt x="13685" y="16231"/>
                  </a:cubicBezTo>
                  <a:lnTo>
                    <a:pt x="13585" y="16231"/>
                  </a:lnTo>
                  <a:cubicBezTo>
                    <a:pt x="13485" y="16030"/>
                    <a:pt x="13384" y="15805"/>
                    <a:pt x="13485" y="15604"/>
                  </a:cubicBezTo>
                  <a:cubicBezTo>
                    <a:pt x="13485" y="15404"/>
                    <a:pt x="13585" y="15278"/>
                    <a:pt x="13685" y="15178"/>
                  </a:cubicBezTo>
                  <a:lnTo>
                    <a:pt x="13685" y="15078"/>
                  </a:lnTo>
                  <a:cubicBezTo>
                    <a:pt x="13785" y="14978"/>
                    <a:pt x="13785" y="14978"/>
                    <a:pt x="13685" y="14877"/>
                  </a:cubicBezTo>
                  <a:cubicBezTo>
                    <a:pt x="13685" y="14777"/>
                    <a:pt x="13685" y="14777"/>
                    <a:pt x="13585" y="14652"/>
                  </a:cubicBezTo>
                  <a:lnTo>
                    <a:pt x="13485" y="14552"/>
                  </a:lnTo>
                  <a:cubicBezTo>
                    <a:pt x="13259" y="14251"/>
                    <a:pt x="13259" y="13925"/>
                    <a:pt x="13384" y="13724"/>
                  </a:cubicBezTo>
                  <a:cubicBezTo>
                    <a:pt x="13485" y="13624"/>
                    <a:pt x="13485" y="13524"/>
                    <a:pt x="13585" y="13298"/>
                  </a:cubicBezTo>
                  <a:cubicBezTo>
                    <a:pt x="13685" y="13198"/>
                    <a:pt x="13685" y="13098"/>
                    <a:pt x="13785" y="13098"/>
                  </a:cubicBezTo>
                  <a:lnTo>
                    <a:pt x="13785" y="12998"/>
                  </a:lnTo>
                  <a:cubicBezTo>
                    <a:pt x="13785" y="12672"/>
                    <a:pt x="14111" y="12672"/>
                    <a:pt x="14211" y="12672"/>
                  </a:cubicBezTo>
                  <a:cubicBezTo>
                    <a:pt x="14312" y="12672"/>
                    <a:pt x="14412" y="12772"/>
                    <a:pt x="14412" y="12897"/>
                  </a:cubicBezTo>
                  <a:lnTo>
                    <a:pt x="14512" y="12897"/>
                  </a:lnTo>
                  <a:cubicBezTo>
                    <a:pt x="14637" y="12897"/>
                    <a:pt x="14838" y="12897"/>
                    <a:pt x="15038" y="12672"/>
                  </a:cubicBezTo>
                  <a:cubicBezTo>
                    <a:pt x="15264" y="12471"/>
                    <a:pt x="15364" y="12271"/>
                    <a:pt x="15565" y="12045"/>
                  </a:cubicBezTo>
                  <a:cubicBezTo>
                    <a:pt x="15665" y="11845"/>
                    <a:pt x="15891" y="11519"/>
                    <a:pt x="16191" y="11318"/>
                  </a:cubicBezTo>
                  <a:cubicBezTo>
                    <a:pt x="16292" y="11218"/>
                    <a:pt x="16517" y="11218"/>
                    <a:pt x="16617" y="11118"/>
                  </a:cubicBezTo>
                  <a:cubicBezTo>
                    <a:pt x="16818" y="11118"/>
                    <a:pt x="16918" y="11118"/>
                    <a:pt x="16918" y="11018"/>
                  </a:cubicBezTo>
                  <a:cubicBezTo>
                    <a:pt x="17018" y="10892"/>
                    <a:pt x="17144" y="10792"/>
                    <a:pt x="17144" y="10692"/>
                  </a:cubicBezTo>
                  <a:cubicBezTo>
                    <a:pt x="17144" y="10692"/>
                    <a:pt x="17144" y="10592"/>
                    <a:pt x="17244" y="10592"/>
                  </a:cubicBezTo>
                  <a:cubicBezTo>
                    <a:pt x="17244" y="10491"/>
                    <a:pt x="17344" y="10391"/>
                    <a:pt x="17444" y="10266"/>
                  </a:cubicBezTo>
                  <a:cubicBezTo>
                    <a:pt x="17645" y="10065"/>
                    <a:pt x="17871" y="9865"/>
                    <a:pt x="18171" y="9639"/>
                  </a:cubicBezTo>
                  <a:cubicBezTo>
                    <a:pt x="18397" y="9539"/>
                    <a:pt x="18497" y="9339"/>
                    <a:pt x="18698" y="9238"/>
                  </a:cubicBezTo>
                  <a:cubicBezTo>
                    <a:pt x="18898" y="9013"/>
                    <a:pt x="19124" y="8912"/>
                    <a:pt x="19224" y="8712"/>
                  </a:cubicBezTo>
                  <a:cubicBezTo>
                    <a:pt x="19424" y="8511"/>
                    <a:pt x="19525" y="8386"/>
                    <a:pt x="19750" y="8186"/>
                  </a:cubicBezTo>
                  <a:cubicBezTo>
                    <a:pt x="20051" y="7985"/>
                    <a:pt x="20277" y="7659"/>
                    <a:pt x="20577" y="7359"/>
                  </a:cubicBezTo>
                  <a:cubicBezTo>
                    <a:pt x="20678" y="7258"/>
                    <a:pt x="20778" y="7033"/>
                    <a:pt x="20903" y="6932"/>
                  </a:cubicBezTo>
                  <a:cubicBezTo>
                    <a:pt x="21104" y="6732"/>
                    <a:pt x="21204" y="6406"/>
                    <a:pt x="21304" y="6206"/>
                  </a:cubicBezTo>
                  <a:cubicBezTo>
                    <a:pt x="21404" y="5880"/>
                    <a:pt x="21630" y="5679"/>
                    <a:pt x="21730" y="5379"/>
                  </a:cubicBezTo>
                  <a:cubicBezTo>
                    <a:pt x="21830" y="5253"/>
                    <a:pt x="21931" y="5153"/>
                    <a:pt x="22031" y="5053"/>
                  </a:cubicBezTo>
                  <a:cubicBezTo>
                    <a:pt x="22031" y="4953"/>
                    <a:pt x="22156" y="4953"/>
                    <a:pt x="22256" y="4852"/>
                  </a:cubicBezTo>
                  <a:cubicBezTo>
                    <a:pt x="22457" y="4627"/>
                    <a:pt x="22883" y="4326"/>
                    <a:pt x="22883" y="4125"/>
                  </a:cubicBezTo>
                  <a:lnTo>
                    <a:pt x="22883" y="4000"/>
                  </a:lnTo>
                  <a:lnTo>
                    <a:pt x="22658" y="4000"/>
                  </a:lnTo>
                  <a:cubicBezTo>
                    <a:pt x="22557" y="4125"/>
                    <a:pt x="22457" y="4125"/>
                    <a:pt x="22357" y="4226"/>
                  </a:cubicBezTo>
                  <a:cubicBezTo>
                    <a:pt x="22031" y="4226"/>
                    <a:pt x="21830" y="4000"/>
                    <a:pt x="21530" y="3900"/>
                  </a:cubicBezTo>
                  <a:lnTo>
                    <a:pt x="21530" y="3800"/>
                  </a:lnTo>
                  <a:cubicBezTo>
                    <a:pt x="21404" y="3699"/>
                    <a:pt x="21304" y="3699"/>
                    <a:pt x="21204" y="3599"/>
                  </a:cubicBezTo>
                  <a:cubicBezTo>
                    <a:pt x="21204" y="3499"/>
                    <a:pt x="21104" y="3374"/>
                    <a:pt x="21003" y="3173"/>
                  </a:cubicBezTo>
                  <a:cubicBezTo>
                    <a:pt x="20720" y="2803"/>
                    <a:pt x="20532" y="2527"/>
                    <a:pt x="20273" y="2527"/>
                  </a:cubicBezTo>
                  <a:cubicBezTo>
                    <a:pt x="20234" y="2527"/>
                    <a:pt x="20194" y="2533"/>
                    <a:pt x="20151" y="2546"/>
                  </a:cubicBezTo>
                  <a:cubicBezTo>
                    <a:pt x="20051" y="2647"/>
                    <a:pt x="19951" y="2747"/>
                    <a:pt x="19750" y="2747"/>
                  </a:cubicBezTo>
                  <a:cubicBezTo>
                    <a:pt x="19650" y="2647"/>
                    <a:pt x="19525" y="2647"/>
                    <a:pt x="19525" y="2647"/>
                  </a:cubicBezTo>
                  <a:cubicBezTo>
                    <a:pt x="19525" y="2546"/>
                    <a:pt x="19424" y="2546"/>
                    <a:pt x="19424" y="2446"/>
                  </a:cubicBezTo>
                  <a:cubicBezTo>
                    <a:pt x="19424" y="2546"/>
                    <a:pt x="19424" y="2546"/>
                    <a:pt x="19324" y="2546"/>
                  </a:cubicBezTo>
                  <a:cubicBezTo>
                    <a:pt x="19224" y="2647"/>
                    <a:pt x="19023" y="2747"/>
                    <a:pt x="18798" y="2872"/>
                  </a:cubicBezTo>
                  <a:cubicBezTo>
                    <a:pt x="18624" y="2930"/>
                    <a:pt x="18409" y="2988"/>
                    <a:pt x="18219" y="2988"/>
                  </a:cubicBezTo>
                  <a:cubicBezTo>
                    <a:pt x="18080" y="2988"/>
                    <a:pt x="17955" y="2957"/>
                    <a:pt x="17871" y="2872"/>
                  </a:cubicBezTo>
                  <a:cubicBezTo>
                    <a:pt x="17545" y="2546"/>
                    <a:pt x="17645" y="2346"/>
                    <a:pt x="17645" y="2120"/>
                  </a:cubicBezTo>
                  <a:lnTo>
                    <a:pt x="17770" y="2020"/>
                  </a:lnTo>
                  <a:cubicBezTo>
                    <a:pt x="17645" y="2020"/>
                    <a:pt x="17645" y="2020"/>
                    <a:pt x="17444" y="1920"/>
                  </a:cubicBezTo>
                  <a:lnTo>
                    <a:pt x="17344" y="1920"/>
                  </a:lnTo>
                  <a:cubicBezTo>
                    <a:pt x="17244" y="1920"/>
                    <a:pt x="17244" y="1920"/>
                    <a:pt x="17144" y="1820"/>
                  </a:cubicBezTo>
                  <a:cubicBezTo>
                    <a:pt x="17018" y="1820"/>
                    <a:pt x="16818" y="1719"/>
                    <a:pt x="16718" y="1619"/>
                  </a:cubicBezTo>
                  <a:cubicBezTo>
                    <a:pt x="16718" y="1619"/>
                    <a:pt x="16718" y="1494"/>
                    <a:pt x="16617" y="1494"/>
                  </a:cubicBezTo>
                  <a:cubicBezTo>
                    <a:pt x="16617" y="1394"/>
                    <a:pt x="16517" y="1394"/>
                    <a:pt x="16392" y="1293"/>
                  </a:cubicBezTo>
                  <a:cubicBezTo>
                    <a:pt x="16191" y="767"/>
                    <a:pt x="15665" y="667"/>
                    <a:pt x="15038" y="466"/>
                  </a:cubicBezTo>
                  <a:cubicBezTo>
                    <a:pt x="14938" y="466"/>
                    <a:pt x="14738" y="366"/>
                    <a:pt x="14512" y="366"/>
                  </a:cubicBezTo>
                  <a:lnTo>
                    <a:pt x="14512" y="241"/>
                  </a:lnTo>
                  <a:lnTo>
                    <a:pt x="14412" y="241"/>
                  </a:lnTo>
                  <a:cubicBezTo>
                    <a:pt x="13880" y="94"/>
                    <a:pt x="13455" y="1"/>
                    <a:pt x="12941" y="1"/>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0" name="Google Shape;49070;p46"/>
            <p:cNvSpPr/>
            <p:nvPr/>
          </p:nvSpPr>
          <p:spPr>
            <a:xfrm>
              <a:off x="5545722" y="2993526"/>
              <a:ext cx="120335" cy="104946"/>
            </a:xfrm>
            <a:custGeom>
              <a:avLst/>
              <a:gdLst/>
              <a:ahLst/>
              <a:cxnLst/>
              <a:rect l="l" t="t" r="r" b="b"/>
              <a:pathLst>
                <a:path w="6467" h="5640" extrusionOk="0">
                  <a:moveTo>
                    <a:pt x="3434" y="0"/>
                  </a:moveTo>
                  <a:cubicBezTo>
                    <a:pt x="3333" y="100"/>
                    <a:pt x="3133" y="301"/>
                    <a:pt x="3133" y="527"/>
                  </a:cubicBezTo>
                  <a:cubicBezTo>
                    <a:pt x="3033" y="527"/>
                    <a:pt x="2907" y="627"/>
                    <a:pt x="2907" y="727"/>
                  </a:cubicBezTo>
                  <a:cubicBezTo>
                    <a:pt x="2907" y="727"/>
                    <a:pt x="2807" y="727"/>
                    <a:pt x="2807" y="827"/>
                  </a:cubicBezTo>
                  <a:cubicBezTo>
                    <a:pt x="2607" y="1053"/>
                    <a:pt x="2281" y="1053"/>
                    <a:pt x="2080" y="1153"/>
                  </a:cubicBezTo>
                  <a:cubicBezTo>
                    <a:pt x="1980" y="1153"/>
                    <a:pt x="1880" y="1153"/>
                    <a:pt x="1780" y="1253"/>
                  </a:cubicBezTo>
                  <a:lnTo>
                    <a:pt x="1654" y="1253"/>
                  </a:lnTo>
                  <a:cubicBezTo>
                    <a:pt x="1454" y="1354"/>
                    <a:pt x="1454" y="1454"/>
                    <a:pt x="1454" y="1679"/>
                  </a:cubicBezTo>
                  <a:cubicBezTo>
                    <a:pt x="1353" y="1780"/>
                    <a:pt x="1353" y="1880"/>
                    <a:pt x="1353" y="1980"/>
                  </a:cubicBezTo>
                  <a:cubicBezTo>
                    <a:pt x="1353" y="2181"/>
                    <a:pt x="1253" y="2306"/>
                    <a:pt x="1153" y="2506"/>
                  </a:cubicBezTo>
                  <a:cubicBezTo>
                    <a:pt x="1028" y="2707"/>
                    <a:pt x="927" y="2933"/>
                    <a:pt x="727" y="3133"/>
                  </a:cubicBezTo>
                  <a:lnTo>
                    <a:pt x="627" y="3233"/>
                  </a:lnTo>
                  <a:lnTo>
                    <a:pt x="526" y="3334"/>
                  </a:lnTo>
                  <a:cubicBezTo>
                    <a:pt x="301" y="3659"/>
                    <a:pt x="100" y="3860"/>
                    <a:pt x="100" y="4060"/>
                  </a:cubicBezTo>
                  <a:cubicBezTo>
                    <a:pt x="100" y="4186"/>
                    <a:pt x="0" y="4286"/>
                    <a:pt x="100" y="4386"/>
                  </a:cubicBezTo>
                  <a:cubicBezTo>
                    <a:pt x="100" y="4587"/>
                    <a:pt x="401" y="5013"/>
                    <a:pt x="627" y="5013"/>
                  </a:cubicBezTo>
                  <a:cubicBezTo>
                    <a:pt x="827" y="4912"/>
                    <a:pt x="1028" y="4812"/>
                    <a:pt x="1153" y="4812"/>
                  </a:cubicBezTo>
                  <a:lnTo>
                    <a:pt x="1253" y="4812"/>
                  </a:lnTo>
                  <a:cubicBezTo>
                    <a:pt x="1253" y="4812"/>
                    <a:pt x="1353" y="4812"/>
                    <a:pt x="1454" y="4912"/>
                  </a:cubicBezTo>
                  <a:cubicBezTo>
                    <a:pt x="1654" y="4912"/>
                    <a:pt x="1780" y="5013"/>
                    <a:pt x="1980" y="5113"/>
                  </a:cubicBezTo>
                  <a:lnTo>
                    <a:pt x="1980" y="5213"/>
                  </a:lnTo>
                  <a:cubicBezTo>
                    <a:pt x="2080" y="5213"/>
                    <a:pt x="2181" y="5313"/>
                    <a:pt x="2181" y="5313"/>
                  </a:cubicBezTo>
                  <a:cubicBezTo>
                    <a:pt x="2281" y="5313"/>
                    <a:pt x="2406" y="5313"/>
                    <a:pt x="2406" y="5439"/>
                  </a:cubicBezTo>
                  <a:cubicBezTo>
                    <a:pt x="2707" y="5439"/>
                    <a:pt x="2907" y="5439"/>
                    <a:pt x="3133" y="5539"/>
                  </a:cubicBezTo>
                  <a:cubicBezTo>
                    <a:pt x="3333" y="5539"/>
                    <a:pt x="3534" y="5639"/>
                    <a:pt x="3760" y="5639"/>
                  </a:cubicBezTo>
                  <a:lnTo>
                    <a:pt x="3960" y="5639"/>
                  </a:lnTo>
                  <a:cubicBezTo>
                    <a:pt x="4286" y="5539"/>
                    <a:pt x="4486" y="5313"/>
                    <a:pt x="4787" y="5013"/>
                  </a:cubicBezTo>
                  <a:cubicBezTo>
                    <a:pt x="4912" y="4912"/>
                    <a:pt x="5013" y="4812"/>
                    <a:pt x="5113" y="4587"/>
                  </a:cubicBezTo>
                  <a:cubicBezTo>
                    <a:pt x="5113" y="4386"/>
                    <a:pt x="5113" y="4286"/>
                    <a:pt x="5213" y="4186"/>
                  </a:cubicBezTo>
                  <a:cubicBezTo>
                    <a:pt x="5313" y="4060"/>
                    <a:pt x="5539" y="3960"/>
                    <a:pt x="5639" y="3960"/>
                  </a:cubicBezTo>
                  <a:lnTo>
                    <a:pt x="5739" y="3960"/>
                  </a:lnTo>
                  <a:lnTo>
                    <a:pt x="5739" y="3860"/>
                  </a:lnTo>
                  <a:cubicBezTo>
                    <a:pt x="5840" y="3860"/>
                    <a:pt x="5940" y="3659"/>
                    <a:pt x="6040" y="3559"/>
                  </a:cubicBezTo>
                  <a:cubicBezTo>
                    <a:pt x="6166" y="3434"/>
                    <a:pt x="6266" y="3233"/>
                    <a:pt x="6366" y="3133"/>
                  </a:cubicBezTo>
                  <a:lnTo>
                    <a:pt x="6466" y="3133"/>
                  </a:lnTo>
                  <a:cubicBezTo>
                    <a:pt x="6366" y="3033"/>
                    <a:pt x="6040" y="2607"/>
                    <a:pt x="5940" y="2506"/>
                  </a:cubicBezTo>
                  <a:lnTo>
                    <a:pt x="5639" y="2506"/>
                  </a:lnTo>
                  <a:cubicBezTo>
                    <a:pt x="5414" y="2506"/>
                    <a:pt x="5113" y="2406"/>
                    <a:pt x="5113" y="2080"/>
                  </a:cubicBezTo>
                  <a:cubicBezTo>
                    <a:pt x="5013" y="2080"/>
                    <a:pt x="5113" y="1980"/>
                    <a:pt x="5113" y="1980"/>
                  </a:cubicBezTo>
                  <a:cubicBezTo>
                    <a:pt x="5113" y="1880"/>
                    <a:pt x="5113" y="1780"/>
                    <a:pt x="5213" y="1679"/>
                  </a:cubicBezTo>
                  <a:lnTo>
                    <a:pt x="5213" y="1554"/>
                  </a:lnTo>
                  <a:cubicBezTo>
                    <a:pt x="5213" y="1554"/>
                    <a:pt x="5113" y="1554"/>
                    <a:pt x="5113" y="1454"/>
                  </a:cubicBezTo>
                  <a:cubicBezTo>
                    <a:pt x="5013" y="1454"/>
                    <a:pt x="5013" y="1354"/>
                    <a:pt x="4912" y="1354"/>
                  </a:cubicBezTo>
                  <a:lnTo>
                    <a:pt x="4912" y="1253"/>
                  </a:lnTo>
                  <a:cubicBezTo>
                    <a:pt x="4850" y="1303"/>
                    <a:pt x="4793" y="1329"/>
                    <a:pt x="4740" y="1329"/>
                  </a:cubicBezTo>
                  <a:cubicBezTo>
                    <a:pt x="4687" y="1329"/>
                    <a:pt x="4637" y="1303"/>
                    <a:pt x="4587" y="1253"/>
                  </a:cubicBezTo>
                  <a:cubicBezTo>
                    <a:pt x="4386" y="1153"/>
                    <a:pt x="4386" y="1053"/>
                    <a:pt x="4386" y="928"/>
                  </a:cubicBezTo>
                  <a:lnTo>
                    <a:pt x="4286" y="928"/>
                  </a:lnTo>
                  <a:cubicBezTo>
                    <a:pt x="4286" y="928"/>
                    <a:pt x="4161" y="928"/>
                    <a:pt x="4161" y="827"/>
                  </a:cubicBezTo>
                  <a:lnTo>
                    <a:pt x="4060" y="727"/>
                  </a:lnTo>
                  <a:cubicBezTo>
                    <a:pt x="4060" y="827"/>
                    <a:pt x="3960" y="827"/>
                    <a:pt x="3960" y="827"/>
                  </a:cubicBezTo>
                  <a:lnTo>
                    <a:pt x="3860" y="827"/>
                  </a:lnTo>
                  <a:cubicBezTo>
                    <a:pt x="3659" y="727"/>
                    <a:pt x="3534" y="527"/>
                    <a:pt x="3534" y="301"/>
                  </a:cubicBezTo>
                  <a:cubicBezTo>
                    <a:pt x="3534" y="301"/>
                    <a:pt x="3534" y="201"/>
                    <a:pt x="3434" y="201"/>
                  </a:cubicBezTo>
                  <a:lnTo>
                    <a:pt x="3434" y="0"/>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1" name="Google Shape;49071;p46"/>
            <p:cNvSpPr/>
            <p:nvPr/>
          </p:nvSpPr>
          <p:spPr>
            <a:xfrm>
              <a:off x="5442656" y="3283133"/>
              <a:ext cx="450971" cy="332051"/>
            </a:xfrm>
            <a:custGeom>
              <a:avLst/>
              <a:gdLst/>
              <a:ahLst/>
              <a:cxnLst/>
              <a:rect l="l" t="t" r="r" b="b"/>
              <a:pathLst>
                <a:path w="24236" h="17845" extrusionOk="0">
                  <a:moveTo>
                    <a:pt x="10852" y="0"/>
                  </a:moveTo>
                  <a:cubicBezTo>
                    <a:pt x="10752" y="0"/>
                    <a:pt x="10652" y="0"/>
                    <a:pt x="10652" y="100"/>
                  </a:cubicBezTo>
                  <a:cubicBezTo>
                    <a:pt x="10451" y="301"/>
                    <a:pt x="10126" y="301"/>
                    <a:pt x="9825" y="401"/>
                  </a:cubicBezTo>
                  <a:cubicBezTo>
                    <a:pt x="9599" y="401"/>
                    <a:pt x="9399" y="401"/>
                    <a:pt x="9299" y="301"/>
                  </a:cubicBezTo>
                  <a:lnTo>
                    <a:pt x="8672" y="301"/>
                  </a:lnTo>
                  <a:cubicBezTo>
                    <a:pt x="8672" y="401"/>
                    <a:pt x="8572" y="401"/>
                    <a:pt x="8446" y="401"/>
                  </a:cubicBezTo>
                  <a:cubicBezTo>
                    <a:pt x="8346" y="401"/>
                    <a:pt x="8346" y="527"/>
                    <a:pt x="8346" y="527"/>
                  </a:cubicBezTo>
                  <a:cubicBezTo>
                    <a:pt x="8246" y="527"/>
                    <a:pt x="8246" y="527"/>
                    <a:pt x="8246" y="627"/>
                  </a:cubicBezTo>
                  <a:cubicBezTo>
                    <a:pt x="8246" y="627"/>
                    <a:pt x="8146" y="727"/>
                    <a:pt x="8045" y="727"/>
                  </a:cubicBezTo>
                  <a:cubicBezTo>
                    <a:pt x="7945" y="827"/>
                    <a:pt x="7820" y="827"/>
                    <a:pt x="7720" y="827"/>
                  </a:cubicBezTo>
                  <a:cubicBezTo>
                    <a:pt x="7720" y="928"/>
                    <a:pt x="7720" y="928"/>
                    <a:pt x="7619" y="928"/>
                  </a:cubicBezTo>
                  <a:lnTo>
                    <a:pt x="7519" y="1028"/>
                  </a:lnTo>
                  <a:cubicBezTo>
                    <a:pt x="7419" y="1153"/>
                    <a:pt x="7319" y="1153"/>
                    <a:pt x="7193" y="1253"/>
                  </a:cubicBezTo>
                  <a:cubicBezTo>
                    <a:pt x="6993" y="1354"/>
                    <a:pt x="6792" y="1354"/>
                    <a:pt x="6466" y="1454"/>
                  </a:cubicBezTo>
                  <a:lnTo>
                    <a:pt x="6166" y="1454"/>
                  </a:lnTo>
                  <a:cubicBezTo>
                    <a:pt x="5740" y="1554"/>
                    <a:pt x="5314" y="1654"/>
                    <a:pt x="5013" y="1780"/>
                  </a:cubicBezTo>
                  <a:cubicBezTo>
                    <a:pt x="4687" y="1880"/>
                    <a:pt x="4386" y="2080"/>
                    <a:pt x="4186" y="2281"/>
                  </a:cubicBezTo>
                  <a:lnTo>
                    <a:pt x="4186" y="2406"/>
                  </a:lnTo>
                  <a:lnTo>
                    <a:pt x="4186" y="2506"/>
                  </a:lnTo>
                  <a:lnTo>
                    <a:pt x="4286" y="2506"/>
                  </a:lnTo>
                  <a:cubicBezTo>
                    <a:pt x="4286" y="2607"/>
                    <a:pt x="4386" y="2607"/>
                    <a:pt x="4486" y="2707"/>
                  </a:cubicBezTo>
                  <a:cubicBezTo>
                    <a:pt x="4587" y="2807"/>
                    <a:pt x="4587" y="3033"/>
                    <a:pt x="4486" y="3133"/>
                  </a:cubicBezTo>
                  <a:lnTo>
                    <a:pt x="4587" y="3133"/>
                  </a:lnTo>
                  <a:cubicBezTo>
                    <a:pt x="4687" y="3133"/>
                    <a:pt x="4812" y="3033"/>
                    <a:pt x="4913" y="2807"/>
                  </a:cubicBezTo>
                  <a:lnTo>
                    <a:pt x="5113" y="2807"/>
                  </a:lnTo>
                  <a:cubicBezTo>
                    <a:pt x="5213" y="2807"/>
                    <a:pt x="5213" y="2807"/>
                    <a:pt x="5314" y="2907"/>
                  </a:cubicBezTo>
                  <a:cubicBezTo>
                    <a:pt x="5314" y="2907"/>
                    <a:pt x="5639" y="3033"/>
                    <a:pt x="5740" y="3033"/>
                  </a:cubicBezTo>
                  <a:cubicBezTo>
                    <a:pt x="5740" y="3133"/>
                    <a:pt x="5840" y="3133"/>
                    <a:pt x="5840" y="3133"/>
                  </a:cubicBezTo>
                  <a:cubicBezTo>
                    <a:pt x="6166" y="3233"/>
                    <a:pt x="6567" y="3334"/>
                    <a:pt x="6692" y="3534"/>
                  </a:cubicBezTo>
                  <a:lnTo>
                    <a:pt x="6692" y="3659"/>
                  </a:lnTo>
                  <a:lnTo>
                    <a:pt x="6692" y="3760"/>
                  </a:lnTo>
                  <a:lnTo>
                    <a:pt x="6692" y="3860"/>
                  </a:lnTo>
                  <a:lnTo>
                    <a:pt x="6692" y="3960"/>
                  </a:lnTo>
                  <a:lnTo>
                    <a:pt x="6692" y="4060"/>
                  </a:lnTo>
                  <a:lnTo>
                    <a:pt x="6567" y="4060"/>
                  </a:lnTo>
                  <a:cubicBezTo>
                    <a:pt x="6466" y="4161"/>
                    <a:pt x="6466" y="4286"/>
                    <a:pt x="6366" y="4286"/>
                  </a:cubicBezTo>
                  <a:lnTo>
                    <a:pt x="6266" y="4386"/>
                  </a:lnTo>
                  <a:cubicBezTo>
                    <a:pt x="6065" y="4486"/>
                    <a:pt x="6065" y="4486"/>
                    <a:pt x="6065" y="4587"/>
                  </a:cubicBezTo>
                  <a:cubicBezTo>
                    <a:pt x="6065" y="4687"/>
                    <a:pt x="6166" y="4912"/>
                    <a:pt x="6266" y="5113"/>
                  </a:cubicBezTo>
                  <a:cubicBezTo>
                    <a:pt x="6266" y="5213"/>
                    <a:pt x="6366" y="5313"/>
                    <a:pt x="6366" y="5414"/>
                  </a:cubicBezTo>
                  <a:cubicBezTo>
                    <a:pt x="6466" y="5539"/>
                    <a:pt x="6466" y="5740"/>
                    <a:pt x="6466" y="5940"/>
                  </a:cubicBezTo>
                  <a:lnTo>
                    <a:pt x="6466" y="6266"/>
                  </a:lnTo>
                  <a:cubicBezTo>
                    <a:pt x="6517" y="6316"/>
                    <a:pt x="6542" y="6341"/>
                    <a:pt x="6582" y="6341"/>
                  </a:cubicBezTo>
                  <a:cubicBezTo>
                    <a:pt x="6623" y="6341"/>
                    <a:pt x="6679" y="6316"/>
                    <a:pt x="6792" y="6266"/>
                  </a:cubicBezTo>
                  <a:cubicBezTo>
                    <a:pt x="6792" y="6266"/>
                    <a:pt x="6892" y="6166"/>
                    <a:pt x="6993" y="6166"/>
                  </a:cubicBezTo>
                  <a:lnTo>
                    <a:pt x="7419" y="6166"/>
                  </a:lnTo>
                  <a:cubicBezTo>
                    <a:pt x="7519" y="6266"/>
                    <a:pt x="7619" y="6366"/>
                    <a:pt x="7720" y="6567"/>
                  </a:cubicBezTo>
                  <a:cubicBezTo>
                    <a:pt x="7820" y="7093"/>
                    <a:pt x="7519" y="7720"/>
                    <a:pt x="7093" y="8346"/>
                  </a:cubicBezTo>
                  <a:cubicBezTo>
                    <a:pt x="7093" y="8346"/>
                    <a:pt x="7093" y="8446"/>
                    <a:pt x="6993" y="8446"/>
                  </a:cubicBezTo>
                  <a:cubicBezTo>
                    <a:pt x="6993" y="8547"/>
                    <a:pt x="6892" y="8547"/>
                    <a:pt x="6792" y="8547"/>
                  </a:cubicBezTo>
                  <a:cubicBezTo>
                    <a:pt x="6792" y="8547"/>
                    <a:pt x="6692" y="8547"/>
                    <a:pt x="6692" y="8446"/>
                  </a:cubicBezTo>
                  <a:lnTo>
                    <a:pt x="6567" y="8346"/>
                  </a:lnTo>
                  <a:cubicBezTo>
                    <a:pt x="6466" y="8346"/>
                    <a:pt x="6366" y="8346"/>
                    <a:pt x="6366" y="8446"/>
                  </a:cubicBezTo>
                  <a:cubicBezTo>
                    <a:pt x="6366" y="8446"/>
                    <a:pt x="6266" y="8446"/>
                    <a:pt x="6166" y="8547"/>
                  </a:cubicBezTo>
                  <a:cubicBezTo>
                    <a:pt x="6065" y="8672"/>
                    <a:pt x="5840" y="8672"/>
                    <a:pt x="5639" y="8672"/>
                  </a:cubicBezTo>
                  <a:cubicBezTo>
                    <a:pt x="5439" y="8672"/>
                    <a:pt x="5314" y="8772"/>
                    <a:pt x="5113" y="8872"/>
                  </a:cubicBezTo>
                  <a:cubicBezTo>
                    <a:pt x="5013" y="8872"/>
                    <a:pt x="5013" y="8872"/>
                    <a:pt x="5013" y="8973"/>
                  </a:cubicBezTo>
                  <a:cubicBezTo>
                    <a:pt x="5113" y="9073"/>
                    <a:pt x="5113" y="9173"/>
                    <a:pt x="5113" y="9399"/>
                  </a:cubicBezTo>
                  <a:cubicBezTo>
                    <a:pt x="5013" y="9599"/>
                    <a:pt x="4812" y="9699"/>
                    <a:pt x="4687" y="9800"/>
                  </a:cubicBezTo>
                  <a:lnTo>
                    <a:pt x="4486" y="9800"/>
                  </a:lnTo>
                  <a:cubicBezTo>
                    <a:pt x="4386" y="9925"/>
                    <a:pt x="4286" y="9925"/>
                    <a:pt x="4286" y="9925"/>
                  </a:cubicBezTo>
                  <a:cubicBezTo>
                    <a:pt x="4286" y="10025"/>
                    <a:pt x="4186" y="10025"/>
                    <a:pt x="4186" y="10126"/>
                  </a:cubicBezTo>
                  <a:cubicBezTo>
                    <a:pt x="4186" y="10226"/>
                    <a:pt x="4186" y="10226"/>
                    <a:pt x="4060" y="10326"/>
                  </a:cubicBezTo>
                  <a:cubicBezTo>
                    <a:pt x="3960" y="10552"/>
                    <a:pt x="3860" y="10652"/>
                    <a:pt x="3659" y="10652"/>
                  </a:cubicBezTo>
                  <a:cubicBezTo>
                    <a:pt x="3559" y="10652"/>
                    <a:pt x="3334" y="10552"/>
                    <a:pt x="3233" y="10326"/>
                  </a:cubicBezTo>
                  <a:cubicBezTo>
                    <a:pt x="3233" y="10326"/>
                    <a:pt x="3133" y="10226"/>
                    <a:pt x="3033" y="10126"/>
                  </a:cubicBezTo>
                  <a:cubicBezTo>
                    <a:pt x="3033" y="10025"/>
                    <a:pt x="2933" y="9925"/>
                    <a:pt x="2807" y="9925"/>
                  </a:cubicBezTo>
                  <a:cubicBezTo>
                    <a:pt x="2707" y="10025"/>
                    <a:pt x="2707" y="10126"/>
                    <a:pt x="2607" y="10226"/>
                  </a:cubicBezTo>
                  <a:lnTo>
                    <a:pt x="2507" y="10326"/>
                  </a:lnTo>
                  <a:cubicBezTo>
                    <a:pt x="2406" y="10426"/>
                    <a:pt x="2306" y="10426"/>
                    <a:pt x="2306" y="10552"/>
                  </a:cubicBezTo>
                  <a:lnTo>
                    <a:pt x="1454" y="10552"/>
                  </a:lnTo>
                  <a:lnTo>
                    <a:pt x="1454" y="10752"/>
                  </a:lnTo>
                  <a:lnTo>
                    <a:pt x="1354" y="10752"/>
                  </a:lnTo>
                  <a:cubicBezTo>
                    <a:pt x="1354" y="10852"/>
                    <a:pt x="1354" y="10852"/>
                    <a:pt x="1253" y="10852"/>
                  </a:cubicBezTo>
                  <a:cubicBezTo>
                    <a:pt x="1253" y="10953"/>
                    <a:pt x="1053" y="11053"/>
                    <a:pt x="827" y="11178"/>
                  </a:cubicBezTo>
                  <a:lnTo>
                    <a:pt x="727" y="11178"/>
                  </a:lnTo>
                  <a:lnTo>
                    <a:pt x="727" y="11278"/>
                  </a:lnTo>
                  <a:lnTo>
                    <a:pt x="727" y="11379"/>
                  </a:lnTo>
                  <a:cubicBezTo>
                    <a:pt x="727" y="11479"/>
                    <a:pt x="727" y="11579"/>
                    <a:pt x="627" y="11679"/>
                  </a:cubicBezTo>
                  <a:cubicBezTo>
                    <a:pt x="627" y="11805"/>
                    <a:pt x="527" y="11905"/>
                    <a:pt x="426" y="11905"/>
                  </a:cubicBezTo>
                  <a:cubicBezTo>
                    <a:pt x="301" y="12005"/>
                    <a:pt x="201" y="12005"/>
                    <a:pt x="201" y="12106"/>
                  </a:cubicBezTo>
                  <a:cubicBezTo>
                    <a:pt x="100" y="12206"/>
                    <a:pt x="100" y="12306"/>
                    <a:pt x="0" y="12431"/>
                  </a:cubicBezTo>
                  <a:cubicBezTo>
                    <a:pt x="100" y="12632"/>
                    <a:pt x="201" y="12732"/>
                    <a:pt x="201" y="12933"/>
                  </a:cubicBezTo>
                  <a:lnTo>
                    <a:pt x="201" y="13158"/>
                  </a:lnTo>
                  <a:lnTo>
                    <a:pt x="527" y="13459"/>
                  </a:lnTo>
                  <a:cubicBezTo>
                    <a:pt x="727" y="13559"/>
                    <a:pt x="827" y="13684"/>
                    <a:pt x="928" y="13785"/>
                  </a:cubicBezTo>
                  <a:cubicBezTo>
                    <a:pt x="1153" y="13985"/>
                    <a:pt x="1253" y="14186"/>
                    <a:pt x="1354" y="14411"/>
                  </a:cubicBezTo>
                  <a:cubicBezTo>
                    <a:pt x="1454" y="14612"/>
                    <a:pt x="1454" y="14812"/>
                    <a:pt x="1679" y="14938"/>
                  </a:cubicBezTo>
                  <a:cubicBezTo>
                    <a:pt x="1880" y="15138"/>
                    <a:pt x="2306" y="15238"/>
                    <a:pt x="2707" y="15339"/>
                  </a:cubicBezTo>
                  <a:cubicBezTo>
                    <a:pt x="2807" y="15439"/>
                    <a:pt x="2933" y="15439"/>
                    <a:pt x="3033" y="15439"/>
                  </a:cubicBezTo>
                  <a:cubicBezTo>
                    <a:pt x="3233" y="15564"/>
                    <a:pt x="3559" y="15564"/>
                    <a:pt x="3760" y="15664"/>
                  </a:cubicBezTo>
                  <a:cubicBezTo>
                    <a:pt x="4060" y="15765"/>
                    <a:pt x="4286" y="15865"/>
                    <a:pt x="4587" y="15865"/>
                  </a:cubicBezTo>
                  <a:cubicBezTo>
                    <a:pt x="5013" y="15965"/>
                    <a:pt x="5314" y="16191"/>
                    <a:pt x="5639" y="16391"/>
                  </a:cubicBezTo>
                  <a:cubicBezTo>
                    <a:pt x="5740" y="16492"/>
                    <a:pt x="5940" y="16492"/>
                    <a:pt x="6065" y="16592"/>
                  </a:cubicBezTo>
                  <a:cubicBezTo>
                    <a:pt x="6366" y="16817"/>
                    <a:pt x="6792" y="16817"/>
                    <a:pt x="7093" y="16918"/>
                  </a:cubicBezTo>
                  <a:lnTo>
                    <a:pt x="7519" y="16918"/>
                  </a:lnTo>
                  <a:cubicBezTo>
                    <a:pt x="7945" y="17018"/>
                    <a:pt x="8346" y="17118"/>
                    <a:pt x="8772" y="17218"/>
                  </a:cubicBezTo>
                  <a:cubicBezTo>
                    <a:pt x="8973" y="17319"/>
                    <a:pt x="9073" y="17444"/>
                    <a:pt x="9299" y="17444"/>
                  </a:cubicBezTo>
                  <a:cubicBezTo>
                    <a:pt x="9399" y="17444"/>
                    <a:pt x="9599" y="17544"/>
                    <a:pt x="9700" y="17644"/>
                  </a:cubicBezTo>
                  <a:cubicBezTo>
                    <a:pt x="9925" y="17745"/>
                    <a:pt x="10025" y="17745"/>
                    <a:pt x="10226" y="17845"/>
                  </a:cubicBezTo>
                  <a:lnTo>
                    <a:pt x="10226" y="17745"/>
                  </a:lnTo>
                  <a:lnTo>
                    <a:pt x="10226" y="16692"/>
                  </a:lnTo>
                  <a:cubicBezTo>
                    <a:pt x="10326" y="16291"/>
                    <a:pt x="10552" y="16065"/>
                    <a:pt x="10852" y="15965"/>
                  </a:cubicBezTo>
                  <a:lnTo>
                    <a:pt x="11178" y="15965"/>
                  </a:lnTo>
                  <a:lnTo>
                    <a:pt x="11278" y="15865"/>
                  </a:lnTo>
                  <a:lnTo>
                    <a:pt x="11379" y="15865"/>
                  </a:lnTo>
                  <a:cubicBezTo>
                    <a:pt x="11479" y="15865"/>
                    <a:pt x="11479" y="15865"/>
                    <a:pt x="11579" y="15765"/>
                  </a:cubicBezTo>
                  <a:lnTo>
                    <a:pt x="11805" y="15765"/>
                  </a:lnTo>
                  <a:cubicBezTo>
                    <a:pt x="11805" y="15664"/>
                    <a:pt x="11905" y="15664"/>
                    <a:pt x="11905" y="15664"/>
                  </a:cubicBezTo>
                  <a:cubicBezTo>
                    <a:pt x="12005" y="15664"/>
                    <a:pt x="12106" y="15664"/>
                    <a:pt x="12106" y="15564"/>
                  </a:cubicBezTo>
                  <a:cubicBezTo>
                    <a:pt x="12331" y="15339"/>
                    <a:pt x="12206" y="15038"/>
                    <a:pt x="12206" y="14712"/>
                  </a:cubicBezTo>
                  <a:lnTo>
                    <a:pt x="12106" y="14612"/>
                  </a:lnTo>
                  <a:cubicBezTo>
                    <a:pt x="12005" y="13885"/>
                    <a:pt x="11905" y="13158"/>
                    <a:pt x="12832" y="12832"/>
                  </a:cubicBezTo>
                  <a:cubicBezTo>
                    <a:pt x="12958" y="12732"/>
                    <a:pt x="13158" y="12732"/>
                    <a:pt x="13359" y="12732"/>
                  </a:cubicBezTo>
                  <a:cubicBezTo>
                    <a:pt x="13452" y="12691"/>
                    <a:pt x="13558" y="12666"/>
                    <a:pt x="13665" y="12666"/>
                  </a:cubicBezTo>
                  <a:cubicBezTo>
                    <a:pt x="13816" y="12666"/>
                    <a:pt x="13968" y="12715"/>
                    <a:pt x="14086" y="12832"/>
                  </a:cubicBezTo>
                  <a:cubicBezTo>
                    <a:pt x="14311" y="12933"/>
                    <a:pt x="14411" y="13058"/>
                    <a:pt x="14512" y="13258"/>
                  </a:cubicBezTo>
                  <a:lnTo>
                    <a:pt x="14612" y="13359"/>
                  </a:lnTo>
                  <a:cubicBezTo>
                    <a:pt x="14612" y="13459"/>
                    <a:pt x="14712" y="13559"/>
                    <a:pt x="14837" y="13559"/>
                  </a:cubicBezTo>
                  <a:cubicBezTo>
                    <a:pt x="14897" y="13597"/>
                    <a:pt x="14966" y="13612"/>
                    <a:pt x="15042" y="13612"/>
                  </a:cubicBezTo>
                  <a:cubicBezTo>
                    <a:pt x="15220" y="13612"/>
                    <a:pt x="15436" y="13529"/>
                    <a:pt x="15664" y="13459"/>
                  </a:cubicBezTo>
                  <a:cubicBezTo>
                    <a:pt x="15765" y="13459"/>
                    <a:pt x="15965" y="13359"/>
                    <a:pt x="16091" y="13359"/>
                  </a:cubicBezTo>
                  <a:lnTo>
                    <a:pt x="16492" y="13359"/>
                  </a:lnTo>
                  <a:cubicBezTo>
                    <a:pt x="16592" y="13359"/>
                    <a:pt x="16817" y="13459"/>
                    <a:pt x="17018" y="13459"/>
                  </a:cubicBezTo>
                  <a:cubicBezTo>
                    <a:pt x="17218" y="13559"/>
                    <a:pt x="17344" y="13559"/>
                    <a:pt x="17544" y="13559"/>
                  </a:cubicBezTo>
                  <a:lnTo>
                    <a:pt x="17845" y="13559"/>
                  </a:lnTo>
                  <a:cubicBezTo>
                    <a:pt x="17908" y="13509"/>
                    <a:pt x="17964" y="13484"/>
                    <a:pt x="18017" y="13484"/>
                  </a:cubicBezTo>
                  <a:cubicBezTo>
                    <a:pt x="18070" y="13484"/>
                    <a:pt x="18121" y="13509"/>
                    <a:pt x="18171" y="13559"/>
                  </a:cubicBezTo>
                  <a:lnTo>
                    <a:pt x="18271" y="13559"/>
                  </a:lnTo>
                  <a:cubicBezTo>
                    <a:pt x="18271" y="13559"/>
                    <a:pt x="18371" y="13559"/>
                    <a:pt x="18371" y="13684"/>
                  </a:cubicBezTo>
                  <a:cubicBezTo>
                    <a:pt x="18472" y="13785"/>
                    <a:pt x="18472" y="13785"/>
                    <a:pt x="18597" y="13785"/>
                  </a:cubicBezTo>
                  <a:lnTo>
                    <a:pt x="18697" y="13885"/>
                  </a:lnTo>
                  <a:lnTo>
                    <a:pt x="18697" y="13985"/>
                  </a:lnTo>
                  <a:cubicBezTo>
                    <a:pt x="18697" y="13985"/>
                    <a:pt x="18797" y="13985"/>
                    <a:pt x="18797" y="13885"/>
                  </a:cubicBezTo>
                  <a:cubicBezTo>
                    <a:pt x="18797" y="13885"/>
                    <a:pt x="18898" y="13885"/>
                    <a:pt x="18998" y="13785"/>
                  </a:cubicBezTo>
                  <a:cubicBezTo>
                    <a:pt x="19079" y="13766"/>
                    <a:pt x="19152" y="13757"/>
                    <a:pt x="19219" y="13757"/>
                  </a:cubicBezTo>
                  <a:cubicBezTo>
                    <a:pt x="19501" y="13757"/>
                    <a:pt x="19667" y="13904"/>
                    <a:pt x="19850" y="13985"/>
                  </a:cubicBezTo>
                  <a:cubicBezTo>
                    <a:pt x="19850" y="14085"/>
                    <a:pt x="19950" y="14085"/>
                    <a:pt x="19950" y="14085"/>
                  </a:cubicBezTo>
                  <a:lnTo>
                    <a:pt x="20050" y="14186"/>
                  </a:lnTo>
                  <a:cubicBezTo>
                    <a:pt x="20151" y="14186"/>
                    <a:pt x="20151" y="14186"/>
                    <a:pt x="20151" y="14311"/>
                  </a:cubicBezTo>
                  <a:lnTo>
                    <a:pt x="20351" y="14311"/>
                  </a:lnTo>
                  <a:cubicBezTo>
                    <a:pt x="20477" y="14311"/>
                    <a:pt x="20577" y="14311"/>
                    <a:pt x="20677" y="14411"/>
                  </a:cubicBezTo>
                  <a:lnTo>
                    <a:pt x="20777" y="14411"/>
                  </a:lnTo>
                  <a:cubicBezTo>
                    <a:pt x="20777" y="14311"/>
                    <a:pt x="20677" y="14186"/>
                    <a:pt x="20577" y="14186"/>
                  </a:cubicBezTo>
                  <a:lnTo>
                    <a:pt x="20477" y="14085"/>
                  </a:lnTo>
                  <a:cubicBezTo>
                    <a:pt x="20477" y="14085"/>
                    <a:pt x="20351" y="14085"/>
                    <a:pt x="20351" y="13985"/>
                  </a:cubicBezTo>
                  <a:cubicBezTo>
                    <a:pt x="20151" y="13785"/>
                    <a:pt x="19950" y="13559"/>
                    <a:pt x="19850" y="13258"/>
                  </a:cubicBezTo>
                  <a:cubicBezTo>
                    <a:pt x="19850" y="13058"/>
                    <a:pt x="19850" y="12933"/>
                    <a:pt x="19725" y="12732"/>
                  </a:cubicBezTo>
                  <a:lnTo>
                    <a:pt x="19725" y="12532"/>
                  </a:lnTo>
                  <a:lnTo>
                    <a:pt x="19725" y="12306"/>
                  </a:lnTo>
                  <a:lnTo>
                    <a:pt x="19725" y="12005"/>
                  </a:lnTo>
                  <a:cubicBezTo>
                    <a:pt x="19725" y="11905"/>
                    <a:pt x="19725" y="11905"/>
                    <a:pt x="19624" y="11805"/>
                  </a:cubicBezTo>
                  <a:lnTo>
                    <a:pt x="19624" y="11479"/>
                  </a:lnTo>
                  <a:lnTo>
                    <a:pt x="19624" y="11278"/>
                  </a:lnTo>
                  <a:cubicBezTo>
                    <a:pt x="19624" y="11278"/>
                    <a:pt x="19624" y="11053"/>
                    <a:pt x="19725" y="10852"/>
                  </a:cubicBezTo>
                  <a:cubicBezTo>
                    <a:pt x="19850" y="10852"/>
                    <a:pt x="19850" y="10852"/>
                    <a:pt x="19850" y="10752"/>
                  </a:cubicBezTo>
                  <a:lnTo>
                    <a:pt x="20251" y="10752"/>
                  </a:lnTo>
                  <a:lnTo>
                    <a:pt x="20251" y="10852"/>
                  </a:lnTo>
                  <a:cubicBezTo>
                    <a:pt x="20351" y="10852"/>
                    <a:pt x="20477" y="10953"/>
                    <a:pt x="20477" y="11053"/>
                  </a:cubicBezTo>
                  <a:lnTo>
                    <a:pt x="20477" y="11178"/>
                  </a:lnTo>
                  <a:lnTo>
                    <a:pt x="20577" y="11178"/>
                  </a:lnTo>
                  <a:cubicBezTo>
                    <a:pt x="20577" y="11178"/>
                    <a:pt x="20677" y="11053"/>
                    <a:pt x="20677" y="10953"/>
                  </a:cubicBezTo>
                  <a:lnTo>
                    <a:pt x="20777" y="10953"/>
                  </a:lnTo>
                  <a:lnTo>
                    <a:pt x="20777" y="10852"/>
                  </a:lnTo>
                  <a:lnTo>
                    <a:pt x="20777" y="10752"/>
                  </a:lnTo>
                  <a:cubicBezTo>
                    <a:pt x="20878" y="10652"/>
                    <a:pt x="20878" y="10552"/>
                    <a:pt x="21103" y="10426"/>
                  </a:cubicBezTo>
                  <a:lnTo>
                    <a:pt x="21103" y="10326"/>
                  </a:lnTo>
                  <a:cubicBezTo>
                    <a:pt x="21103" y="10326"/>
                    <a:pt x="21103" y="10226"/>
                    <a:pt x="21203" y="10126"/>
                  </a:cubicBezTo>
                  <a:lnTo>
                    <a:pt x="21203" y="10025"/>
                  </a:lnTo>
                  <a:cubicBezTo>
                    <a:pt x="21203" y="10025"/>
                    <a:pt x="21203" y="9925"/>
                    <a:pt x="21304" y="9800"/>
                  </a:cubicBezTo>
                  <a:cubicBezTo>
                    <a:pt x="21304" y="9800"/>
                    <a:pt x="21304" y="9699"/>
                    <a:pt x="21404" y="9599"/>
                  </a:cubicBezTo>
                  <a:cubicBezTo>
                    <a:pt x="21404" y="9599"/>
                    <a:pt x="21504" y="9599"/>
                    <a:pt x="21504" y="9499"/>
                  </a:cubicBezTo>
                  <a:cubicBezTo>
                    <a:pt x="21604" y="9499"/>
                    <a:pt x="21604" y="9499"/>
                    <a:pt x="21604" y="9399"/>
                  </a:cubicBezTo>
                  <a:cubicBezTo>
                    <a:pt x="21930" y="9073"/>
                    <a:pt x="22131" y="8772"/>
                    <a:pt x="22456" y="8446"/>
                  </a:cubicBezTo>
                  <a:lnTo>
                    <a:pt x="22456" y="8346"/>
                  </a:lnTo>
                  <a:lnTo>
                    <a:pt x="22557" y="8246"/>
                  </a:lnTo>
                  <a:cubicBezTo>
                    <a:pt x="22657" y="8146"/>
                    <a:pt x="22857" y="7920"/>
                    <a:pt x="22857" y="7920"/>
                  </a:cubicBezTo>
                  <a:cubicBezTo>
                    <a:pt x="22857" y="7820"/>
                    <a:pt x="22857" y="7820"/>
                    <a:pt x="22757" y="7720"/>
                  </a:cubicBezTo>
                  <a:lnTo>
                    <a:pt x="22757" y="7619"/>
                  </a:lnTo>
                  <a:cubicBezTo>
                    <a:pt x="22757" y="7519"/>
                    <a:pt x="22657" y="7419"/>
                    <a:pt x="22857" y="7193"/>
                  </a:cubicBezTo>
                  <a:cubicBezTo>
                    <a:pt x="22983" y="6993"/>
                    <a:pt x="23183" y="6993"/>
                    <a:pt x="23384" y="6892"/>
                  </a:cubicBezTo>
                  <a:cubicBezTo>
                    <a:pt x="23609" y="6792"/>
                    <a:pt x="23710" y="6792"/>
                    <a:pt x="23710" y="6667"/>
                  </a:cubicBezTo>
                  <a:lnTo>
                    <a:pt x="23810" y="6567"/>
                  </a:lnTo>
                  <a:cubicBezTo>
                    <a:pt x="23810" y="6466"/>
                    <a:pt x="23710" y="6266"/>
                    <a:pt x="23609" y="6166"/>
                  </a:cubicBezTo>
                  <a:lnTo>
                    <a:pt x="23609" y="5940"/>
                  </a:lnTo>
                  <a:cubicBezTo>
                    <a:pt x="23484" y="5840"/>
                    <a:pt x="23484" y="5740"/>
                    <a:pt x="23484" y="5740"/>
                  </a:cubicBezTo>
                  <a:cubicBezTo>
                    <a:pt x="23384" y="5313"/>
                    <a:pt x="23484" y="5013"/>
                    <a:pt x="23609" y="4687"/>
                  </a:cubicBezTo>
                  <a:lnTo>
                    <a:pt x="23609" y="4587"/>
                  </a:lnTo>
                  <a:lnTo>
                    <a:pt x="23609" y="4386"/>
                  </a:lnTo>
                  <a:cubicBezTo>
                    <a:pt x="23710" y="4386"/>
                    <a:pt x="23710" y="4286"/>
                    <a:pt x="23710" y="4161"/>
                  </a:cubicBezTo>
                  <a:lnTo>
                    <a:pt x="23710" y="4060"/>
                  </a:lnTo>
                  <a:lnTo>
                    <a:pt x="23710" y="3960"/>
                  </a:lnTo>
                  <a:lnTo>
                    <a:pt x="23710" y="3659"/>
                  </a:lnTo>
                  <a:cubicBezTo>
                    <a:pt x="23810" y="3534"/>
                    <a:pt x="23910" y="3434"/>
                    <a:pt x="24010" y="3434"/>
                  </a:cubicBezTo>
                  <a:lnTo>
                    <a:pt x="24111" y="3434"/>
                  </a:lnTo>
                  <a:cubicBezTo>
                    <a:pt x="24236" y="3434"/>
                    <a:pt x="24236" y="3434"/>
                    <a:pt x="24236" y="3334"/>
                  </a:cubicBezTo>
                  <a:lnTo>
                    <a:pt x="24236" y="3233"/>
                  </a:lnTo>
                  <a:cubicBezTo>
                    <a:pt x="24111" y="3233"/>
                    <a:pt x="24111" y="3133"/>
                    <a:pt x="24010" y="3133"/>
                  </a:cubicBezTo>
                  <a:lnTo>
                    <a:pt x="24010" y="3033"/>
                  </a:lnTo>
                  <a:cubicBezTo>
                    <a:pt x="23910" y="3033"/>
                    <a:pt x="23910" y="2907"/>
                    <a:pt x="23810" y="2807"/>
                  </a:cubicBezTo>
                  <a:cubicBezTo>
                    <a:pt x="23810" y="2707"/>
                    <a:pt x="23710" y="2506"/>
                    <a:pt x="23609" y="2406"/>
                  </a:cubicBezTo>
                  <a:lnTo>
                    <a:pt x="23609" y="2181"/>
                  </a:lnTo>
                  <a:cubicBezTo>
                    <a:pt x="23484" y="1980"/>
                    <a:pt x="23384" y="1880"/>
                    <a:pt x="23384" y="1654"/>
                  </a:cubicBezTo>
                  <a:cubicBezTo>
                    <a:pt x="23183" y="1354"/>
                    <a:pt x="23083" y="1253"/>
                    <a:pt x="22983" y="1153"/>
                  </a:cubicBezTo>
                  <a:lnTo>
                    <a:pt x="22983" y="1253"/>
                  </a:lnTo>
                  <a:cubicBezTo>
                    <a:pt x="22983" y="1253"/>
                    <a:pt x="22857" y="1354"/>
                    <a:pt x="22857" y="1454"/>
                  </a:cubicBezTo>
                  <a:cubicBezTo>
                    <a:pt x="22857" y="1554"/>
                    <a:pt x="22757" y="1780"/>
                    <a:pt x="22757" y="1880"/>
                  </a:cubicBezTo>
                  <a:cubicBezTo>
                    <a:pt x="22657" y="2080"/>
                    <a:pt x="22557" y="2281"/>
                    <a:pt x="22557" y="2406"/>
                  </a:cubicBezTo>
                  <a:cubicBezTo>
                    <a:pt x="22356" y="2807"/>
                    <a:pt x="22030" y="3233"/>
                    <a:pt x="21730" y="3334"/>
                  </a:cubicBezTo>
                  <a:lnTo>
                    <a:pt x="21304" y="3334"/>
                  </a:lnTo>
                  <a:cubicBezTo>
                    <a:pt x="21304" y="3334"/>
                    <a:pt x="21203" y="3334"/>
                    <a:pt x="21203" y="3233"/>
                  </a:cubicBezTo>
                  <a:cubicBezTo>
                    <a:pt x="21103" y="3233"/>
                    <a:pt x="20878" y="3133"/>
                    <a:pt x="20777" y="3033"/>
                  </a:cubicBezTo>
                  <a:lnTo>
                    <a:pt x="20677" y="3033"/>
                  </a:lnTo>
                  <a:cubicBezTo>
                    <a:pt x="20577" y="2907"/>
                    <a:pt x="20477" y="2807"/>
                    <a:pt x="20351" y="2807"/>
                  </a:cubicBezTo>
                  <a:cubicBezTo>
                    <a:pt x="20251" y="2807"/>
                    <a:pt x="20151" y="2807"/>
                    <a:pt x="20050" y="2907"/>
                  </a:cubicBezTo>
                  <a:lnTo>
                    <a:pt x="19950" y="3033"/>
                  </a:lnTo>
                  <a:lnTo>
                    <a:pt x="19850" y="3033"/>
                  </a:lnTo>
                  <a:cubicBezTo>
                    <a:pt x="19611" y="3180"/>
                    <a:pt x="19319" y="3273"/>
                    <a:pt x="19101" y="3273"/>
                  </a:cubicBezTo>
                  <a:cubicBezTo>
                    <a:pt x="19021" y="3273"/>
                    <a:pt x="18951" y="3260"/>
                    <a:pt x="18898" y="3233"/>
                  </a:cubicBezTo>
                  <a:cubicBezTo>
                    <a:pt x="18697" y="3133"/>
                    <a:pt x="18597" y="2907"/>
                    <a:pt x="18597" y="2707"/>
                  </a:cubicBezTo>
                  <a:lnTo>
                    <a:pt x="18597" y="2607"/>
                  </a:lnTo>
                  <a:cubicBezTo>
                    <a:pt x="18597" y="2406"/>
                    <a:pt x="18597" y="2406"/>
                    <a:pt x="18371" y="2281"/>
                  </a:cubicBezTo>
                  <a:cubicBezTo>
                    <a:pt x="18271" y="2281"/>
                    <a:pt x="18271" y="2281"/>
                    <a:pt x="18171" y="2181"/>
                  </a:cubicBezTo>
                  <a:cubicBezTo>
                    <a:pt x="17845" y="2181"/>
                    <a:pt x="17544" y="2080"/>
                    <a:pt x="17444" y="2080"/>
                  </a:cubicBezTo>
                  <a:cubicBezTo>
                    <a:pt x="17218" y="2080"/>
                    <a:pt x="17018" y="2181"/>
                    <a:pt x="16817" y="2281"/>
                  </a:cubicBezTo>
                  <a:cubicBezTo>
                    <a:pt x="16592" y="2406"/>
                    <a:pt x="16391" y="2506"/>
                    <a:pt x="16191" y="2506"/>
                  </a:cubicBezTo>
                  <a:cubicBezTo>
                    <a:pt x="16095" y="2536"/>
                    <a:pt x="16011" y="2548"/>
                    <a:pt x="15934" y="2548"/>
                  </a:cubicBezTo>
                  <a:cubicBezTo>
                    <a:pt x="15748" y="2548"/>
                    <a:pt x="15606" y="2477"/>
                    <a:pt x="15464" y="2406"/>
                  </a:cubicBezTo>
                  <a:cubicBezTo>
                    <a:pt x="15464" y="2281"/>
                    <a:pt x="15339" y="2281"/>
                    <a:pt x="15339" y="2181"/>
                  </a:cubicBezTo>
                  <a:cubicBezTo>
                    <a:pt x="15238" y="1980"/>
                    <a:pt x="15138" y="1780"/>
                    <a:pt x="15138" y="1454"/>
                  </a:cubicBezTo>
                  <a:lnTo>
                    <a:pt x="15138" y="1253"/>
                  </a:lnTo>
                  <a:lnTo>
                    <a:pt x="15138" y="928"/>
                  </a:lnTo>
                  <a:cubicBezTo>
                    <a:pt x="15138" y="727"/>
                    <a:pt x="15038" y="527"/>
                    <a:pt x="14938" y="401"/>
                  </a:cubicBezTo>
                  <a:cubicBezTo>
                    <a:pt x="14909" y="373"/>
                    <a:pt x="14846" y="360"/>
                    <a:pt x="14767" y="360"/>
                  </a:cubicBezTo>
                  <a:cubicBezTo>
                    <a:pt x="14571" y="360"/>
                    <a:pt x="14282" y="437"/>
                    <a:pt x="14211" y="527"/>
                  </a:cubicBezTo>
                  <a:cubicBezTo>
                    <a:pt x="14086" y="627"/>
                    <a:pt x="14086" y="727"/>
                    <a:pt x="14086" y="827"/>
                  </a:cubicBezTo>
                  <a:cubicBezTo>
                    <a:pt x="13985" y="1153"/>
                    <a:pt x="13885" y="1454"/>
                    <a:pt x="13258" y="1454"/>
                  </a:cubicBezTo>
                  <a:cubicBezTo>
                    <a:pt x="13158" y="1454"/>
                    <a:pt x="13058" y="1354"/>
                    <a:pt x="12958" y="1354"/>
                  </a:cubicBezTo>
                  <a:lnTo>
                    <a:pt x="12431" y="1354"/>
                  </a:lnTo>
                  <a:cubicBezTo>
                    <a:pt x="12331" y="1454"/>
                    <a:pt x="12106" y="1454"/>
                    <a:pt x="11905" y="1454"/>
                  </a:cubicBezTo>
                  <a:cubicBezTo>
                    <a:pt x="11805" y="1354"/>
                    <a:pt x="11705" y="1354"/>
                    <a:pt x="11579" y="1253"/>
                  </a:cubicBezTo>
                  <a:cubicBezTo>
                    <a:pt x="11479" y="1153"/>
                    <a:pt x="11479" y="928"/>
                    <a:pt x="11479" y="827"/>
                  </a:cubicBezTo>
                  <a:lnTo>
                    <a:pt x="11479" y="527"/>
                  </a:lnTo>
                  <a:lnTo>
                    <a:pt x="11479" y="401"/>
                  </a:lnTo>
                  <a:cubicBezTo>
                    <a:pt x="11278" y="401"/>
                    <a:pt x="11178" y="401"/>
                    <a:pt x="11078" y="301"/>
                  </a:cubicBezTo>
                  <a:cubicBezTo>
                    <a:pt x="10953" y="301"/>
                    <a:pt x="10953" y="201"/>
                    <a:pt x="10852" y="100"/>
                  </a:cubicBezTo>
                  <a:lnTo>
                    <a:pt x="10852" y="0"/>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2" name="Google Shape;49072;p46"/>
            <p:cNvSpPr/>
            <p:nvPr/>
          </p:nvSpPr>
          <p:spPr>
            <a:xfrm>
              <a:off x="5003351" y="2395183"/>
              <a:ext cx="579233" cy="603944"/>
            </a:xfrm>
            <a:custGeom>
              <a:avLst/>
              <a:gdLst/>
              <a:ahLst/>
              <a:cxnLst/>
              <a:rect l="l" t="t" r="r" b="b"/>
              <a:pathLst>
                <a:path w="31129" h="32457" extrusionOk="0">
                  <a:moveTo>
                    <a:pt x="7218" y="1"/>
                  </a:moveTo>
                  <a:cubicBezTo>
                    <a:pt x="7218" y="101"/>
                    <a:pt x="7118" y="101"/>
                    <a:pt x="7118" y="201"/>
                  </a:cubicBezTo>
                  <a:cubicBezTo>
                    <a:pt x="6993" y="301"/>
                    <a:pt x="6993" y="402"/>
                    <a:pt x="6892" y="502"/>
                  </a:cubicBezTo>
                  <a:cubicBezTo>
                    <a:pt x="6892" y="502"/>
                    <a:pt x="6892" y="627"/>
                    <a:pt x="6792" y="627"/>
                  </a:cubicBezTo>
                  <a:cubicBezTo>
                    <a:pt x="6692" y="627"/>
                    <a:pt x="6592" y="627"/>
                    <a:pt x="6592" y="502"/>
                  </a:cubicBezTo>
                  <a:lnTo>
                    <a:pt x="6491" y="502"/>
                  </a:lnTo>
                  <a:lnTo>
                    <a:pt x="6491" y="1128"/>
                  </a:lnTo>
                  <a:cubicBezTo>
                    <a:pt x="6491" y="1354"/>
                    <a:pt x="6366" y="1454"/>
                    <a:pt x="6366" y="1555"/>
                  </a:cubicBezTo>
                  <a:lnTo>
                    <a:pt x="6366" y="1655"/>
                  </a:lnTo>
                  <a:cubicBezTo>
                    <a:pt x="6266" y="1755"/>
                    <a:pt x="6266" y="1755"/>
                    <a:pt x="6266" y="1880"/>
                  </a:cubicBezTo>
                  <a:cubicBezTo>
                    <a:pt x="6266" y="1880"/>
                    <a:pt x="6166" y="1981"/>
                    <a:pt x="6166" y="2081"/>
                  </a:cubicBezTo>
                  <a:lnTo>
                    <a:pt x="6166" y="2281"/>
                  </a:lnTo>
                  <a:cubicBezTo>
                    <a:pt x="6166" y="2507"/>
                    <a:pt x="6166" y="2607"/>
                    <a:pt x="5965" y="2808"/>
                  </a:cubicBezTo>
                  <a:cubicBezTo>
                    <a:pt x="5712" y="3217"/>
                    <a:pt x="5337" y="3369"/>
                    <a:pt x="4947" y="3369"/>
                  </a:cubicBezTo>
                  <a:cubicBezTo>
                    <a:pt x="4836" y="3369"/>
                    <a:pt x="4723" y="3356"/>
                    <a:pt x="4612" y="3334"/>
                  </a:cubicBezTo>
                  <a:lnTo>
                    <a:pt x="4612" y="3334"/>
                  </a:lnTo>
                  <a:cubicBezTo>
                    <a:pt x="4612" y="3534"/>
                    <a:pt x="4712" y="3635"/>
                    <a:pt x="4812" y="3860"/>
                  </a:cubicBezTo>
                  <a:cubicBezTo>
                    <a:pt x="4912" y="4061"/>
                    <a:pt x="5013" y="4261"/>
                    <a:pt x="5113" y="4487"/>
                  </a:cubicBezTo>
                  <a:cubicBezTo>
                    <a:pt x="5113" y="4788"/>
                    <a:pt x="5113" y="5113"/>
                    <a:pt x="4912" y="5314"/>
                  </a:cubicBezTo>
                  <a:cubicBezTo>
                    <a:pt x="4812" y="5514"/>
                    <a:pt x="4712" y="5640"/>
                    <a:pt x="4612" y="5640"/>
                  </a:cubicBezTo>
                  <a:cubicBezTo>
                    <a:pt x="4486" y="5740"/>
                    <a:pt x="4386" y="5840"/>
                    <a:pt x="4286" y="5840"/>
                  </a:cubicBezTo>
                  <a:cubicBezTo>
                    <a:pt x="4085" y="6041"/>
                    <a:pt x="4085" y="6041"/>
                    <a:pt x="4085" y="6367"/>
                  </a:cubicBezTo>
                  <a:lnTo>
                    <a:pt x="4085" y="6567"/>
                  </a:lnTo>
                  <a:lnTo>
                    <a:pt x="4085" y="7194"/>
                  </a:lnTo>
                  <a:cubicBezTo>
                    <a:pt x="3985" y="7519"/>
                    <a:pt x="3860" y="7720"/>
                    <a:pt x="3559" y="8021"/>
                  </a:cubicBezTo>
                  <a:lnTo>
                    <a:pt x="3358" y="8246"/>
                  </a:lnTo>
                  <a:cubicBezTo>
                    <a:pt x="3358" y="8246"/>
                    <a:pt x="3233" y="8347"/>
                    <a:pt x="3133" y="8447"/>
                  </a:cubicBezTo>
                  <a:cubicBezTo>
                    <a:pt x="2932" y="8647"/>
                    <a:pt x="2607" y="8973"/>
                    <a:pt x="2206" y="8973"/>
                  </a:cubicBezTo>
                  <a:cubicBezTo>
                    <a:pt x="1880" y="9073"/>
                    <a:pt x="1679" y="9073"/>
                    <a:pt x="1353" y="9073"/>
                  </a:cubicBezTo>
                  <a:lnTo>
                    <a:pt x="326" y="9073"/>
                  </a:lnTo>
                  <a:lnTo>
                    <a:pt x="326" y="9274"/>
                  </a:lnTo>
                  <a:cubicBezTo>
                    <a:pt x="326" y="9700"/>
                    <a:pt x="226" y="10126"/>
                    <a:pt x="226" y="10427"/>
                  </a:cubicBezTo>
                  <a:cubicBezTo>
                    <a:pt x="226" y="10652"/>
                    <a:pt x="100" y="10753"/>
                    <a:pt x="100" y="10953"/>
                  </a:cubicBezTo>
                  <a:cubicBezTo>
                    <a:pt x="0" y="12006"/>
                    <a:pt x="426" y="12933"/>
                    <a:pt x="852" y="13785"/>
                  </a:cubicBezTo>
                  <a:lnTo>
                    <a:pt x="952" y="13885"/>
                  </a:lnTo>
                  <a:lnTo>
                    <a:pt x="952" y="14086"/>
                  </a:lnTo>
                  <a:cubicBezTo>
                    <a:pt x="1053" y="14186"/>
                    <a:pt x="1153" y="14286"/>
                    <a:pt x="1153" y="14286"/>
                  </a:cubicBezTo>
                  <a:cubicBezTo>
                    <a:pt x="1253" y="14412"/>
                    <a:pt x="1253" y="14412"/>
                    <a:pt x="1353" y="14512"/>
                  </a:cubicBezTo>
                  <a:cubicBezTo>
                    <a:pt x="1479" y="14612"/>
                    <a:pt x="1579" y="14612"/>
                    <a:pt x="1579" y="14712"/>
                  </a:cubicBezTo>
                  <a:cubicBezTo>
                    <a:pt x="1679" y="14712"/>
                    <a:pt x="1679" y="14813"/>
                    <a:pt x="1679" y="14913"/>
                  </a:cubicBezTo>
                  <a:lnTo>
                    <a:pt x="1780" y="14913"/>
                  </a:lnTo>
                  <a:cubicBezTo>
                    <a:pt x="1880" y="14913"/>
                    <a:pt x="1980" y="14913"/>
                    <a:pt x="2105" y="15038"/>
                  </a:cubicBezTo>
                  <a:cubicBezTo>
                    <a:pt x="2105" y="15038"/>
                    <a:pt x="2206" y="15038"/>
                    <a:pt x="2206" y="15139"/>
                  </a:cubicBezTo>
                  <a:cubicBezTo>
                    <a:pt x="2306" y="15139"/>
                    <a:pt x="2306" y="15239"/>
                    <a:pt x="2306" y="15239"/>
                  </a:cubicBezTo>
                  <a:cubicBezTo>
                    <a:pt x="2306" y="15339"/>
                    <a:pt x="2406" y="15339"/>
                    <a:pt x="2406" y="15439"/>
                  </a:cubicBezTo>
                  <a:lnTo>
                    <a:pt x="2506" y="15540"/>
                  </a:lnTo>
                  <a:cubicBezTo>
                    <a:pt x="2607" y="15665"/>
                    <a:pt x="2607" y="15765"/>
                    <a:pt x="2732" y="15865"/>
                  </a:cubicBezTo>
                  <a:lnTo>
                    <a:pt x="2832" y="15865"/>
                  </a:lnTo>
                  <a:cubicBezTo>
                    <a:pt x="3033" y="16066"/>
                    <a:pt x="3233" y="16392"/>
                    <a:pt x="3459" y="16692"/>
                  </a:cubicBezTo>
                  <a:cubicBezTo>
                    <a:pt x="3559" y="16793"/>
                    <a:pt x="3659" y="17018"/>
                    <a:pt x="3659" y="17319"/>
                  </a:cubicBezTo>
                  <a:cubicBezTo>
                    <a:pt x="3759" y="17419"/>
                    <a:pt x="3759" y="17545"/>
                    <a:pt x="3759" y="17645"/>
                  </a:cubicBezTo>
                  <a:cubicBezTo>
                    <a:pt x="3860" y="17946"/>
                    <a:pt x="3985" y="18271"/>
                    <a:pt x="4085" y="18372"/>
                  </a:cubicBezTo>
                  <a:lnTo>
                    <a:pt x="4186" y="18372"/>
                  </a:lnTo>
                  <a:cubicBezTo>
                    <a:pt x="4186" y="18472"/>
                    <a:pt x="4286" y="18472"/>
                    <a:pt x="4286" y="18472"/>
                  </a:cubicBezTo>
                  <a:lnTo>
                    <a:pt x="4612" y="18472"/>
                  </a:lnTo>
                  <a:cubicBezTo>
                    <a:pt x="4712" y="18472"/>
                    <a:pt x="4812" y="18372"/>
                    <a:pt x="5013" y="18171"/>
                  </a:cubicBezTo>
                  <a:cubicBezTo>
                    <a:pt x="5113" y="18171"/>
                    <a:pt x="5113" y="18046"/>
                    <a:pt x="5238" y="17946"/>
                  </a:cubicBezTo>
                  <a:cubicBezTo>
                    <a:pt x="5450" y="17776"/>
                    <a:pt x="5631" y="17714"/>
                    <a:pt x="5791" y="17714"/>
                  </a:cubicBezTo>
                  <a:cubicBezTo>
                    <a:pt x="6010" y="17714"/>
                    <a:pt x="6192" y="17830"/>
                    <a:pt x="6366" y="17946"/>
                  </a:cubicBezTo>
                  <a:cubicBezTo>
                    <a:pt x="6491" y="18046"/>
                    <a:pt x="6692" y="18171"/>
                    <a:pt x="6792" y="18271"/>
                  </a:cubicBezTo>
                  <a:cubicBezTo>
                    <a:pt x="6993" y="18472"/>
                    <a:pt x="7218" y="18572"/>
                    <a:pt x="7419" y="18798"/>
                  </a:cubicBezTo>
                  <a:cubicBezTo>
                    <a:pt x="7419" y="18798"/>
                    <a:pt x="7419" y="18898"/>
                    <a:pt x="7519" y="18898"/>
                  </a:cubicBezTo>
                  <a:cubicBezTo>
                    <a:pt x="7519" y="18998"/>
                    <a:pt x="7619" y="18998"/>
                    <a:pt x="7619" y="18998"/>
                  </a:cubicBezTo>
                  <a:cubicBezTo>
                    <a:pt x="7845" y="19299"/>
                    <a:pt x="8045" y="19625"/>
                    <a:pt x="8145" y="20051"/>
                  </a:cubicBezTo>
                  <a:cubicBezTo>
                    <a:pt x="8246" y="20051"/>
                    <a:pt x="8246" y="20151"/>
                    <a:pt x="8246" y="20251"/>
                  </a:cubicBezTo>
                  <a:cubicBezTo>
                    <a:pt x="8471" y="20552"/>
                    <a:pt x="8471" y="20778"/>
                    <a:pt x="8471" y="21078"/>
                  </a:cubicBezTo>
                  <a:lnTo>
                    <a:pt x="8471" y="21505"/>
                  </a:lnTo>
                  <a:cubicBezTo>
                    <a:pt x="8471" y="21931"/>
                    <a:pt x="8471" y="22231"/>
                    <a:pt x="8572" y="22557"/>
                  </a:cubicBezTo>
                  <a:lnTo>
                    <a:pt x="8672" y="22657"/>
                  </a:lnTo>
                  <a:cubicBezTo>
                    <a:pt x="8672" y="22758"/>
                    <a:pt x="8772" y="22858"/>
                    <a:pt x="8772" y="22958"/>
                  </a:cubicBezTo>
                  <a:cubicBezTo>
                    <a:pt x="8872" y="23184"/>
                    <a:pt x="8998" y="23284"/>
                    <a:pt x="8998" y="23384"/>
                  </a:cubicBezTo>
                  <a:cubicBezTo>
                    <a:pt x="9098" y="23484"/>
                    <a:pt x="9198" y="23685"/>
                    <a:pt x="9298" y="23810"/>
                  </a:cubicBezTo>
                  <a:lnTo>
                    <a:pt x="9298" y="23911"/>
                  </a:lnTo>
                  <a:cubicBezTo>
                    <a:pt x="9298" y="23911"/>
                    <a:pt x="9298" y="24011"/>
                    <a:pt x="9399" y="24011"/>
                  </a:cubicBezTo>
                  <a:cubicBezTo>
                    <a:pt x="9399" y="24111"/>
                    <a:pt x="9399" y="24111"/>
                    <a:pt x="9499" y="24211"/>
                  </a:cubicBezTo>
                  <a:cubicBezTo>
                    <a:pt x="9624" y="24312"/>
                    <a:pt x="9624" y="24437"/>
                    <a:pt x="9724" y="24637"/>
                  </a:cubicBezTo>
                  <a:lnTo>
                    <a:pt x="9724" y="24838"/>
                  </a:lnTo>
                  <a:cubicBezTo>
                    <a:pt x="9724" y="24938"/>
                    <a:pt x="9825" y="24938"/>
                    <a:pt x="9825" y="25063"/>
                  </a:cubicBezTo>
                  <a:lnTo>
                    <a:pt x="9825" y="25264"/>
                  </a:lnTo>
                  <a:lnTo>
                    <a:pt x="9825" y="25464"/>
                  </a:lnTo>
                  <a:cubicBezTo>
                    <a:pt x="9825" y="25565"/>
                    <a:pt x="9925" y="25690"/>
                    <a:pt x="9925" y="25790"/>
                  </a:cubicBezTo>
                  <a:cubicBezTo>
                    <a:pt x="10025" y="25991"/>
                    <a:pt x="10125" y="26091"/>
                    <a:pt x="10251" y="26191"/>
                  </a:cubicBezTo>
                  <a:cubicBezTo>
                    <a:pt x="10351" y="26317"/>
                    <a:pt x="10451" y="26417"/>
                    <a:pt x="10552" y="26517"/>
                  </a:cubicBezTo>
                  <a:lnTo>
                    <a:pt x="10652" y="26617"/>
                  </a:lnTo>
                  <a:lnTo>
                    <a:pt x="10752" y="26718"/>
                  </a:lnTo>
                  <a:lnTo>
                    <a:pt x="10877" y="26818"/>
                  </a:lnTo>
                  <a:lnTo>
                    <a:pt x="11078" y="26818"/>
                  </a:lnTo>
                  <a:cubicBezTo>
                    <a:pt x="11178" y="26818"/>
                    <a:pt x="11278" y="26818"/>
                    <a:pt x="11379" y="26943"/>
                  </a:cubicBezTo>
                  <a:cubicBezTo>
                    <a:pt x="11805" y="26943"/>
                    <a:pt x="11805" y="27144"/>
                    <a:pt x="11905" y="27344"/>
                  </a:cubicBezTo>
                  <a:cubicBezTo>
                    <a:pt x="11905" y="27444"/>
                    <a:pt x="11905" y="27444"/>
                    <a:pt x="12005" y="27570"/>
                  </a:cubicBezTo>
                  <a:lnTo>
                    <a:pt x="12231" y="27570"/>
                  </a:lnTo>
                  <a:cubicBezTo>
                    <a:pt x="12231" y="27670"/>
                    <a:pt x="12331" y="27670"/>
                    <a:pt x="12331" y="27670"/>
                  </a:cubicBezTo>
                  <a:lnTo>
                    <a:pt x="13158" y="27670"/>
                  </a:lnTo>
                  <a:cubicBezTo>
                    <a:pt x="13384" y="27770"/>
                    <a:pt x="13484" y="27770"/>
                    <a:pt x="13584" y="27770"/>
                  </a:cubicBezTo>
                  <a:cubicBezTo>
                    <a:pt x="13885" y="27870"/>
                    <a:pt x="14211" y="28071"/>
                    <a:pt x="14637" y="28297"/>
                  </a:cubicBezTo>
                  <a:cubicBezTo>
                    <a:pt x="14837" y="28397"/>
                    <a:pt x="14937" y="28397"/>
                    <a:pt x="15138" y="28597"/>
                  </a:cubicBezTo>
                  <a:cubicBezTo>
                    <a:pt x="15464" y="28823"/>
                    <a:pt x="15464" y="29324"/>
                    <a:pt x="15364" y="29750"/>
                  </a:cubicBezTo>
                  <a:lnTo>
                    <a:pt x="15364" y="29850"/>
                  </a:lnTo>
                  <a:cubicBezTo>
                    <a:pt x="15263" y="29951"/>
                    <a:pt x="15263" y="29951"/>
                    <a:pt x="15263" y="30076"/>
                  </a:cubicBezTo>
                  <a:lnTo>
                    <a:pt x="15038" y="30276"/>
                  </a:lnTo>
                  <a:cubicBezTo>
                    <a:pt x="14837" y="30477"/>
                    <a:pt x="14737" y="30703"/>
                    <a:pt x="14637" y="31104"/>
                  </a:cubicBezTo>
                  <a:lnTo>
                    <a:pt x="14637" y="31204"/>
                  </a:lnTo>
                  <a:cubicBezTo>
                    <a:pt x="14737" y="31104"/>
                    <a:pt x="14737" y="31104"/>
                    <a:pt x="14837" y="31104"/>
                  </a:cubicBezTo>
                  <a:lnTo>
                    <a:pt x="14837" y="31003"/>
                  </a:lnTo>
                  <a:cubicBezTo>
                    <a:pt x="14937" y="31003"/>
                    <a:pt x="14937" y="30903"/>
                    <a:pt x="15038" y="30803"/>
                  </a:cubicBezTo>
                  <a:lnTo>
                    <a:pt x="15138" y="30803"/>
                  </a:lnTo>
                  <a:cubicBezTo>
                    <a:pt x="15364" y="30577"/>
                    <a:pt x="15765" y="30377"/>
                    <a:pt x="16191" y="30377"/>
                  </a:cubicBezTo>
                  <a:cubicBezTo>
                    <a:pt x="16191" y="30377"/>
                    <a:pt x="16291" y="30477"/>
                    <a:pt x="16391" y="30477"/>
                  </a:cubicBezTo>
                  <a:cubicBezTo>
                    <a:pt x="16917" y="30703"/>
                    <a:pt x="17018" y="31003"/>
                    <a:pt x="17018" y="31329"/>
                  </a:cubicBezTo>
                  <a:cubicBezTo>
                    <a:pt x="17143" y="31530"/>
                    <a:pt x="17143" y="31730"/>
                    <a:pt x="17243" y="31830"/>
                  </a:cubicBezTo>
                  <a:cubicBezTo>
                    <a:pt x="17344" y="31956"/>
                    <a:pt x="17444" y="32056"/>
                    <a:pt x="17544" y="32156"/>
                  </a:cubicBezTo>
                  <a:cubicBezTo>
                    <a:pt x="17639" y="32186"/>
                    <a:pt x="17741" y="32198"/>
                    <a:pt x="17851" y="32198"/>
                  </a:cubicBezTo>
                  <a:cubicBezTo>
                    <a:pt x="18115" y="32198"/>
                    <a:pt x="18425" y="32127"/>
                    <a:pt x="18797" y="32056"/>
                  </a:cubicBezTo>
                  <a:lnTo>
                    <a:pt x="18897" y="31956"/>
                  </a:lnTo>
                  <a:lnTo>
                    <a:pt x="19023" y="32056"/>
                  </a:lnTo>
                  <a:cubicBezTo>
                    <a:pt x="19023" y="32056"/>
                    <a:pt x="19123" y="32056"/>
                    <a:pt x="19123" y="32156"/>
                  </a:cubicBezTo>
                  <a:lnTo>
                    <a:pt x="19123" y="32256"/>
                  </a:lnTo>
                  <a:lnTo>
                    <a:pt x="19223" y="32457"/>
                  </a:lnTo>
                  <a:cubicBezTo>
                    <a:pt x="19223" y="32256"/>
                    <a:pt x="19323" y="32056"/>
                    <a:pt x="19323" y="31830"/>
                  </a:cubicBezTo>
                  <a:cubicBezTo>
                    <a:pt x="19424" y="31204"/>
                    <a:pt x="19424" y="30477"/>
                    <a:pt x="19424" y="29750"/>
                  </a:cubicBezTo>
                  <a:cubicBezTo>
                    <a:pt x="19524" y="29449"/>
                    <a:pt x="19524" y="29023"/>
                    <a:pt x="19524" y="28698"/>
                  </a:cubicBezTo>
                  <a:lnTo>
                    <a:pt x="19524" y="28497"/>
                  </a:lnTo>
                  <a:lnTo>
                    <a:pt x="19524" y="27971"/>
                  </a:lnTo>
                  <a:cubicBezTo>
                    <a:pt x="19649" y="27870"/>
                    <a:pt x="19649" y="27770"/>
                    <a:pt x="19649" y="27770"/>
                  </a:cubicBezTo>
                  <a:lnTo>
                    <a:pt x="19649" y="27570"/>
                  </a:lnTo>
                  <a:cubicBezTo>
                    <a:pt x="19750" y="27344"/>
                    <a:pt x="19750" y="27144"/>
                    <a:pt x="19950" y="26943"/>
                  </a:cubicBezTo>
                  <a:cubicBezTo>
                    <a:pt x="19950" y="26818"/>
                    <a:pt x="19950" y="26818"/>
                    <a:pt x="20050" y="26818"/>
                  </a:cubicBezTo>
                  <a:cubicBezTo>
                    <a:pt x="20276" y="26517"/>
                    <a:pt x="20376" y="26317"/>
                    <a:pt x="20376" y="25890"/>
                  </a:cubicBezTo>
                  <a:lnTo>
                    <a:pt x="20376" y="25790"/>
                  </a:lnTo>
                  <a:lnTo>
                    <a:pt x="20376" y="25565"/>
                  </a:lnTo>
                  <a:cubicBezTo>
                    <a:pt x="20376" y="25264"/>
                    <a:pt x="20376" y="24938"/>
                    <a:pt x="20476" y="24637"/>
                  </a:cubicBezTo>
                  <a:lnTo>
                    <a:pt x="20476" y="24537"/>
                  </a:lnTo>
                  <a:lnTo>
                    <a:pt x="20577" y="24437"/>
                  </a:lnTo>
                  <a:lnTo>
                    <a:pt x="20577" y="24312"/>
                  </a:lnTo>
                  <a:lnTo>
                    <a:pt x="20677" y="24312"/>
                  </a:lnTo>
                  <a:lnTo>
                    <a:pt x="20677" y="24211"/>
                  </a:lnTo>
                  <a:cubicBezTo>
                    <a:pt x="20777" y="24111"/>
                    <a:pt x="20902" y="24011"/>
                    <a:pt x="21103" y="23911"/>
                  </a:cubicBezTo>
                  <a:cubicBezTo>
                    <a:pt x="21103" y="23911"/>
                    <a:pt x="21203" y="23810"/>
                    <a:pt x="21303" y="23810"/>
                  </a:cubicBezTo>
                  <a:cubicBezTo>
                    <a:pt x="21303" y="23685"/>
                    <a:pt x="21303" y="23685"/>
                    <a:pt x="21404" y="23585"/>
                  </a:cubicBezTo>
                  <a:cubicBezTo>
                    <a:pt x="21404" y="23585"/>
                    <a:pt x="21404" y="23484"/>
                    <a:pt x="21529" y="23484"/>
                  </a:cubicBezTo>
                  <a:lnTo>
                    <a:pt x="21529" y="23384"/>
                  </a:lnTo>
                  <a:cubicBezTo>
                    <a:pt x="21629" y="23284"/>
                    <a:pt x="21830" y="23184"/>
                    <a:pt x="22030" y="23184"/>
                  </a:cubicBezTo>
                  <a:cubicBezTo>
                    <a:pt x="22030" y="23058"/>
                    <a:pt x="22256" y="23058"/>
                    <a:pt x="22256" y="22958"/>
                  </a:cubicBezTo>
                  <a:lnTo>
                    <a:pt x="22156" y="22858"/>
                  </a:lnTo>
                  <a:lnTo>
                    <a:pt x="21930" y="22657"/>
                  </a:lnTo>
                  <a:cubicBezTo>
                    <a:pt x="21830" y="22432"/>
                    <a:pt x="21830" y="22231"/>
                    <a:pt x="21830" y="22031"/>
                  </a:cubicBezTo>
                  <a:cubicBezTo>
                    <a:pt x="21730" y="21705"/>
                    <a:pt x="21830" y="21505"/>
                    <a:pt x="21830" y="21179"/>
                  </a:cubicBezTo>
                  <a:lnTo>
                    <a:pt x="21830" y="20552"/>
                  </a:lnTo>
                  <a:cubicBezTo>
                    <a:pt x="21830" y="19926"/>
                    <a:pt x="22030" y="19825"/>
                    <a:pt x="22557" y="19625"/>
                  </a:cubicBezTo>
                  <a:cubicBezTo>
                    <a:pt x="22557" y="19525"/>
                    <a:pt x="22782" y="19525"/>
                    <a:pt x="22882" y="19525"/>
                  </a:cubicBezTo>
                  <a:cubicBezTo>
                    <a:pt x="23083" y="19424"/>
                    <a:pt x="23409" y="19299"/>
                    <a:pt x="23509" y="19199"/>
                  </a:cubicBezTo>
                  <a:lnTo>
                    <a:pt x="23509" y="18898"/>
                  </a:lnTo>
                  <a:lnTo>
                    <a:pt x="23509" y="18472"/>
                  </a:lnTo>
                  <a:cubicBezTo>
                    <a:pt x="23609" y="18372"/>
                    <a:pt x="23709" y="18271"/>
                    <a:pt x="23810" y="18171"/>
                  </a:cubicBezTo>
                  <a:cubicBezTo>
                    <a:pt x="23910" y="18171"/>
                    <a:pt x="23910" y="18171"/>
                    <a:pt x="24035" y="18046"/>
                  </a:cubicBezTo>
                  <a:lnTo>
                    <a:pt x="24136" y="18046"/>
                  </a:lnTo>
                  <a:cubicBezTo>
                    <a:pt x="24436" y="17845"/>
                    <a:pt x="24662" y="17745"/>
                    <a:pt x="24963" y="17545"/>
                  </a:cubicBezTo>
                  <a:lnTo>
                    <a:pt x="25063" y="17419"/>
                  </a:lnTo>
                  <a:cubicBezTo>
                    <a:pt x="25163" y="17319"/>
                    <a:pt x="25288" y="17219"/>
                    <a:pt x="25489" y="17119"/>
                  </a:cubicBezTo>
                  <a:cubicBezTo>
                    <a:pt x="25689" y="17018"/>
                    <a:pt x="26015" y="16918"/>
                    <a:pt x="26316" y="16918"/>
                  </a:cubicBezTo>
                  <a:cubicBezTo>
                    <a:pt x="26742" y="16918"/>
                    <a:pt x="27268" y="16918"/>
                    <a:pt x="27669" y="17018"/>
                  </a:cubicBezTo>
                  <a:cubicBezTo>
                    <a:pt x="28095" y="17018"/>
                    <a:pt x="28522" y="17119"/>
                    <a:pt x="28923" y="17119"/>
                  </a:cubicBezTo>
                  <a:lnTo>
                    <a:pt x="29048" y="17119"/>
                  </a:lnTo>
                  <a:cubicBezTo>
                    <a:pt x="29248" y="17119"/>
                    <a:pt x="29349" y="17018"/>
                    <a:pt x="29549" y="17018"/>
                  </a:cubicBezTo>
                  <a:cubicBezTo>
                    <a:pt x="29624" y="16985"/>
                    <a:pt x="29697" y="16974"/>
                    <a:pt x="29772" y="16974"/>
                  </a:cubicBezTo>
                  <a:cubicBezTo>
                    <a:pt x="29922" y="16974"/>
                    <a:pt x="30084" y="17018"/>
                    <a:pt x="30301" y="17018"/>
                  </a:cubicBezTo>
                  <a:cubicBezTo>
                    <a:pt x="30435" y="17018"/>
                    <a:pt x="30613" y="17063"/>
                    <a:pt x="30754" y="17063"/>
                  </a:cubicBezTo>
                  <a:cubicBezTo>
                    <a:pt x="30825" y="17063"/>
                    <a:pt x="30886" y="17052"/>
                    <a:pt x="30928" y="17018"/>
                  </a:cubicBezTo>
                  <a:lnTo>
                    <a:pt x="30928" y="16918"/>
                  </a:lnTo>
                  <a:cubicBezTo>
                    <a:pt x="31028" y="16793"/>
                    <a:pt x="31028" y="16392"/>
                    <a:pt x="31028" y="16166"/>
                  </a:cubicBezTo>
                  <a:cubicBezTo>
                    <a:pt x="31028" y="16066"/>
                    <a:pt x="30928" y="15966"/>
                    <a:pt x="31028" y="15865"/>
                  </a:cubicBezTo>
                  <a:lnTo>
                    <a:pt x="31028" y="15665"/>
                  </a:lnTo>
                  <a:cubicBezTo>
                    <a:pt x="31028" y="15139"/>
                    <a:pt x="31128" y="14712"/>
                    <a:pt x="30928" y="14412"/>
                  </a:cubicBezTo>
                  <a:cubicBezTo>
                    <a:pt x="30802" y="14186"/>
                    <a:pt x="30802" y="13986"/>
                    <a:pt x="30702" y="13885"/>
                  </a:cubicBezTo>
                  <a:cubicBezTo>
                    <a:pt x="30501" y="13660"/>
                    <a:pt x="30401" y="13459"/>
                    <a:pt x="30301" y="13259"/>
                  </a:cubicBezTo>
                  <a:cubicBezTo>
                    <a:pt x="30176" y="13159"/>
                    <a:pt x="30075" y="13033"/>
                    <a:pt x="30075" y="12933"/>
                  </a:cubicBezTo>
                  <a:cubicBezTo>
                    <a:pt x="29975" y="13159"/>
                    <a:pt x="29775" y="13359"/>
                    <a:pt x="29674" y="13560"/>
                  </a:cubicBezTo>
                  <a:cubicBezTo>
                    <a:pt x="29549" y="13660"/>
                    <a:pt x="29549" y="13785"/>
                    <a:pt x="29449" y="13785"/>
                  </a:cubicBezTo>
                  <a:cubicBezTo>
                    <a:pt x="29449" y="13785"/>
                    <a:pt x="29449" y="13885"/>
                    <a:pt x="29349" y="13885"/>
                  </a:cubicBezTo>
                  <a:cubicBezTo>
                    <a:pt x="29148" y="14186"/>
                    <a:pt x="29248" y="14512"/>
                    <a:pt x="29248" y="14913"/>
                  </a:cubicBezTo>
                  <a:lnTo>
                    <a:pt x="29248" y="15139"/>
                  </a:lnTo>
                  <a:cubicBezTo>
                    <a:pt x="29248" y="15139"/>
                    <a:pt x="29248" y="15239"/>
                    <a:pt x="29148" y="15239"/>
                  </a:cubicBezTo>
                  <a:lnTo>
                    <a:pt x="29148" y="15339"/>
                  </a:lnTo>
                  <a:lnTo>
                    <a:pt x="29048" y="15339"/>
                  </a:lnTo>
                  <a:cubicBezTo>
                    <a:pt x="29048" y="15339"/>
                    <a:pt x="28923" y="15339"/>
                    <a:pt x="28923" y="15239"/>
                  </a:cubicBezTo>
                  <a:cubicBezTo>
                    <a:pt x="28421" y="14813"/>
                    <a:pt x="27795" y="14612"/>
                    <a:pt x="27168" y="14412"/>
                  </a:cubicBezTo>
                  <a:cubicBezTo>
                    <a:pt x="26943" y="14412"/>
                    <a:pt x="26742" y="14412"/>
                    <a:pt x="26642" y="14286"/>
                  </a:cubicBezTo>
                  <a:cubicBezTo>
                    <a:pt x="26542" y="14186"/>
                    <a:pt x="26416" y="14186"/>
                    <a:pt x="26416" y="14086"/>
                  </a:cubicBezTo>
                  <a:cubicBezTo>
                    <a:pt x="26316" y="14086"/>
                    <a:pt x="26216" y="13986"/>
                    <a:pt x="26116" y="13885"/>
                  </a:cubicBezTo>
                  <a:cubicBezTo>
                    <a:pt x="26015" y="13660"/>
                    <a:pt x="26015" y="13459"/>
                    <a:pt x="26015" y="13259"/>
                  </a:cubicBezTo>
                  <a:cubicBezTo>
                    <a:pt x="26015" y="12933"/>
                    <a:pt x="25915" y="12733"/>
                    <a:pt x="25689" y="12532"/>
                  </a:cubicBezTo>
                  <a:cubicBezTo>
                    <a:pt x="25589" y="12407"/>
                    <a:pt x="25589" y="12407"/>
                    <a:pt x="25489" y="12306"/>
                  </a:cubicBezTo>
                  <a:cubicBezTo>
                    <a:pt x="25389" y="12306"/>
                    <a:pt x="25389" y="12306"/>
                    <a:pt x="25288" y="12206"/>
                  </a:cubicBezTo>
                  <a:cubicBezTo>
                    <a:pt x="25163" y="12106"/>
                    <a:pt x="25063" y="12106"/>
                    <a:pt x="24963" y="11905"/>
                  </a:cubicBezTo>
                  <a:cubicBezTo>
                    <a:pt x="24862" y="11905"/>
                    <a:pt x="24862" y="11780"/>
                    <a:pt x="24862" y="11680"/>
                  </a:cubicBezTo>
                  <a:cubicBezTo>
                    <a:pt x="24762" y="11580"/>
                    <a:pt x="24762" y="11580"/>
                    <a:pt x="24662" y="11479"/>
                  </a:cubicBezTo>
                  <a:cubicBezTo>
                    <a:pt x="24537" y="11379"/>
                    <a:pt x="24436" y="11279"/>
                    <a:pt x="24336" y="11154"/>
                  </a:cubicBezTo>
                  <a:cubicBezTo>
                    <a:pt x="24236" y="10953"/>
                    <a:pt x="24336" y="10753"/>
                    <a:pt x="24436" y="10753"/>
                  </a:cubicBezTo>
                  <a:lnTo>
                    <a:pt x="24436" y="10652"/>
                  </a:lnTo>
                  <a:cubicBezTo>
                    <a:pt x="24436" y="10527"/>
                    <a:pt x="24537" y="10527"/>
                    <a:pt x="24662" y="10427"/>
                  </a:cubicBezTo>
                  <a:lnTo>
                    <a:pt x="24762" y="10427"/>
                  </a:lnTo>
                  <a:cubicBezTo>
                    <a:pt x="24762" y="10326"/>
                    <a:pt x="24762" y="10326"/>
                    <a:pt x="24537" y="10126"/>
                  </a:cubicBezTo>
                  <a:lnTo>
                    <a:pt x="24436" y="10026"/>
                  </a:lnTo>
                  <a:cubicBezTo>
                    <a:pt x="23910" y="9399"/>
                    <a:pt x="24436" y="8647"/>
                    <a:pt x="24862" y="8246"/>
                  </a:cubicBezTo>
                  <a:lnTo>
                    <a:pt x="24963" y="8146"/>
                  </a:lnTo>
                  <a:cubicBezTo>
                    <a:pt x="25163" y="7820"/>
                    <a:pt x="25389" y="7519"/>
                    <a:pt x="25389" y="7093"/>
                  </a:cubicBezTo>
                  <a:cubicBezTo>
                    <a:pt x="25389" y="6893"/>
                    <a:pt x="25389" y="6567"/>
                    <a:pt x="25288" y="6266"/>
                  </a:cubicBezTo>
                  <a:lnTo>
                    <a:pt x="25288" y="5514"/>
                  </a:lnTo>
                  <a:lnTo>
                    <a:pt x="25288" y="5414"/>
                  </a:lnTo>
                  <a:cubicBezTo>
                    <a:pt x="25288" y="5113"/>
                    <a:pt x="25288" y="4788"/>
                    <a:pt x="25389" y="4487"/>
                  </a:cubicBezTo>
                  <a:cubicBezTo>
                    <a:pt x="25489" y="3961"/>
                    <a:pt x="25689" y="3635"/>
                    <a:pt x="25389" y="3234"/>
                  </a:cubicBezTo>
                  <a:cubicBezTo>
                    <a:pt x="25389" y="3133"/>
                    <a:pt x="25389" y="3008"/>
                    <a:pt x="25288" y="3008"/>
                  </a:cubicBezTo>
                  <a:cubicBezTo>
                    <a:pt x="25288" y="2908"/>
                    <a:pt x="25163" y="2808"/>
                    <a:pt x="25163" y="2808"/>
                  </a:cubicBezTo>
                  <a:cubicBezTo>
                    <a:pt x="25063" y="2707"/>
                    <a:pt x="25063" y="2707"/>
                    <a:pt x="24963" y="2707"/>
                  </a:cubicBezTo>
                  <a:cubicBezTo>
                    <a:pt x="24963" y="2607"/>
                    <a:pt x="24862" y="2507"/>
                    <a:pt x="24762" y="2507"/>
                  </a:cubicBezTo>
                  <a:cubicBezTo>
                    <a:pt x="24762" y="2382"/>
                    <a:pt x="24762" y="2382"/>
                    <a:pt x="24662" y="2382"/>
                  </a:cubicBezTo>
                  <a:cubicBezTo>
                    <a:pt x="24537" y="2281"/>
                    <a:pt x="24436" y="2181"/>
                    <a:pt x="24336" y="2081"/>
                  </a:cubicBezTo>
                  <a:cubicBezTo>
                    <a:pt x="24236" y="1981"/>
                    <a:pt x="24035" y="1755"/>
                    <a:pt x="23810" y="1655"/>
                  </a:cubicBezTo>
                  <a:cubicBezTo>
                    <a:pt x="23609" y="1454"/>
                    <a:pt x="23509" y="1254"/>
                    <a:pt x="23409" y="1028"/>
                  </a:cubicBezTo>
                  <a:lnTo>
                    <a:pt x="23283" y="1028"/>
                  </a:lnTo>
                  <a:cubicBezTo>
                    <a:pt x="22882" y="828"/>
                    <a:pt x="22456" y="627"/>
                    <a:pt x="22030" y="502"/>
                  </a:cubicBezTo>
                  <a:lnTo>
                    <a:pt x="21930" y="502"/>
                  </a:lnTo>
                  <a:lnTo>
                    <a:pt x="21529" y="402"/>
                  </a:lnTo>
                  <a:cubicBezTo>
                    <a:pt x="21303" y="402"/>
                    <a:pt x="21003" y="301"/>
                    <a:pt x="20777" y="301"/>
                  </a:cubicBezTo>
                  <a:lnTo>
                    <a:pt x="20376" y="301"/>
                  </a:lnTo>
                  <a:cubicBezTo>
                    <a:pt x="19750" y="301"/>
                    <a:pt x="19424" y="502"/>
                    <a:pt x="19123" y="1028"/>
                  </a:cubicBezTo>
                  <a:cubicBezTo>
                    <a:pt x="19023" y="1028"/>
                    <a:pt x="19023" y="1128"/>
                    <a:pt x="19023" y="1128"/>
                  </a:cubicBezTo>
                  <a:cubicBezTo>
                    <a:pt x="18897" y="1254"/>
                    <a:pt x="18897" y="1354"/>
                    <a:pt x="18797" y="1454"/>
                  </a:cubicBezTo>
                  <a:cubicBezTo>
                    <a:pt x="18697" y="1655"/>
                    <a:pt x="18597" y="1755"/>
                    <a:pt x="18496" y="1981"/>
                  </a:cubicBezTo>
                  <a:cubicBezTo>
                    <a:pt x="18271" y="2281"/>
                    <a:pt x="18070" y="2707"/>
                    <a:pt x="17770" y="2908"/>
                  </a:cubicBezTo>
                  <a:cubicBezTo>
                    <a:pt x="17644" y="3133"/>
                    <a:pt x="17544" y="3234"/>
                    <a:pt x="17444" y="3334"/>
                  </a:cubicBezTo>
                  <a:cubicBezTo>
                    <a:pt x="17322" y="3380"/>
                    <a:pt x="17213" y="3400"/>
                    <a:pt x="17114" y="3400"/>
                  </a:cubicBezTo>
                  <a:cubicBezTo>
                    <a:pt x="16783" y="3400"/>
                    <a:pt x="16565" y="3182"/>
                    <a:pt x="16391" y="3008"/>
                  </a:cubicBezTo>
                  <a:cubicBezTo>
                    <a:pt x="16391" y="2908"/>
                    <a:pt x="16291" y="2908"/>
                    <a:pt x="16291" y="2908"/>
                  </a:cubicBezTo>
                  <a:cubicBezTo>
                    <a:pt x="16191" y="2808"/>
                    <a:pt x="16090" y="2707"/>
                    <a:pt x="15990" y="2707"/>
                  </a:cubicBezTo>
                  <a:cubicBezTo>
                    <a:pt x="15890" y="2707"/>
                    <a:pt x="15765" y="2808"/>
                    <a:pt x="15664" y="2808"/>
                  </a:cubicBezTo>
                  <a:cubicBezTo>
                    <a:pt x="15564" y="2808"/>
                    <a:pt x="15564" y="2808"/>
                    <a:pt x="15464" y="2707"/>
                  </a:cubicBezTo>
                  <a:lnTo>
                    <a:pt x="15364" y="2707"/>
                  </a:lnTo>
                  <a:cubicBezTo>
                    <a:pt x="15263" y="2607"/>
                    <a:pt x="15138" y="2507"/>
                    <a:pt x="15138" y="2382"/>
                  </a:cubicBezTo>
                  <a:cubicBezTo>
                    <a:pt x="15038" y="2507"/>
                    <a:pt x="14937" y="2607"/>
                    <a:pt x="14737" y="2607"/>
                  </a:cubicBezTo>
                  <a:cubicBezTo>
                    <a:pt x="14737" y="2607"/>
                    <a:pt x="14737" y="2507"/>
                    <a:pt x="14637" y="2507"/>
                  </a:cubicBezTo>
                  <a:lnTo>
                    <a:pt x="14411" y="2507"/>
                  </a:lnTo>
                  <a:cubicBezTo>
                    <a:pt x="14311" y="2507"/>
                    <a:pt x="14211" y="2607"/>
                    <a:pt x="14110" y="2607"/>
                  </a:cubicBezTo>
                  <a:cubicBezTo>
                    <a:pt x="14010" y="2607"/>
                    <a:pt x="13885" y="2607"/>
                    <a:pt x="13684" y="2507"/>
                  </a:cubicBezTo>
                  <a:cubicBezTo>
                    <a:pt x="13684" y="2507"/>
                    <a:pt x="13584" y="2507"/>
                    <a:pt x="13484" y="2382"/>
                  </a:cubicBezTo>
                  <a:cubicBezTo>
                    <a:pt x="13384" y="2281"/>
                    <a:pt x="13258" y="2181"/>
                    <a:pt x="13058" y="2081"/>
                  </a:cubicBezTo>
                  <a:cubicBezTo>
                    <a:pt x="12958" y="2181"/>
                    <a:pt x="12632" y="2281"/>
                    <a:pt x="12632" y="2382"/>
                  </a:cubicBezTo>
                  <a:lnTo>
                    <a:pt x="12531" y="2382"/>
                  </a:lnTo>
                  <a:cubicBezTo>
                    <a:pt x="12369" y="2483"/>
                    <a:pt x="12124" y="2634"/>
                    <a:pt x="11877" y="2634"/>
                  </a:cubicBezTo>
                  <a:cubicBezTo>
                    <a:pt x="11819" y="2634"/>
                    <a:pt x="11761" y="2626"/>
                    <a:pt x="11704" y="2607"/>
                  </a:cubicBezTo>
                  <a:cubicBezTo>
                    <a:pt x="11604" y="2507"/>
                    <a:pt x="11379" y="2382"/>
                    <a:pt x="11178" y="2281"/>
                  </a:cubicBezTo>
                  <a:cubicBezTo>
                    <a:pt x="11078" y="2181"/>
                    <a:pt x="10877" y="2081"/>
                    <a:pt x="10652" y="1981"/>
                  </a:cubicBezTo>
                  <a:lnTo>
                    <a:pt x="10552" y="1981"/>
                  </a:lnTo>
                  <a:cubicBezTo>
                    <a:pt x="10351" y="1880"/>
                    <a:pt x="10251" y="1755"/>
                    <a:pt x="10025" y="1555"/>
                  </a:cubicBezTo>
                  <a:cubicBezTo>
                    <a:pt x="10025" y="1555"/>
                    <a:pt x="9925" y="1454"/>
                    <a:pt x="9925" y="1354"/>
                  </a:cubicBezTo>
                  <a:cubicBezTo>
                    <a:pt x="9825" y="1254"/>
                    <a:pt x="9825" y="1254"/>
                    <a:pt x="9825" y="1128"/>
                  </a:cubicBezTo>
                  <a:cubicBezTo>
                    <a:pt x="9724" y="1128"/>
                    <a:pt x="9624" y="1128"/>
                    <a:pt x="9624" y="1028"/>
                  </a:cubicBezTo>
                  <a:cubicBezTo>
                    <a:pt x="9499" y="1028"/>
                    <a:pt x="9399" y="1028"/>
                    <a:pt x="9298" y="1128"/>
                  </a:cubicBezTo>
                  <a:lnTo>
                    <a:pt x="8872" y="1128"/>
                  </a:lnTo>
                  <a:cubicBezTo>
                    <a:pt x="8672" y="1128"/>
                    <a:pt x="8471" y="928"/>
                    <a:pt x="8246" y="727"/>
                  </a:cubicBezTo>
                  <a:cubicBezTo>
                    <a:pt x="8145" y="627"/>
                    <a:pt x="8145" y="627"/>
                    <a:pt x="8045" y="502"/>
                  </a:cubicBezTo>
                  <a:lnTo>
                    <a:pt x="7218" y="1"/>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3" name="Google Shape;49073;p46"/>
            <p:cNvSpPr/>
            <p:nvPr/>
          </p:nvSpPr>
          <p:spPr>
            <a:xfrm>
              <a:off x="5188012" y="2915635"/>
              <a:ext cx="213614" cy="316681"/>
            </a:xfrm>
            <a:custGeom>
              <a:avLst/>
              <a:gdLst/>
              <a:ahLst/>
              <a:cxnLst/>
              <a:rect l="l" t="t" r="r" b="b"/>
              <a:pathLst>
                <a:path w="11480" h="17019" extrusionOk="0">
                  <a:moveTo>
                    <a:pt x="1680" y="1"/>
                  </a:moveTo>
                  <a:lnTo>
                    <a:pt x="1680" y="101"/>
                  </a:lnTo>
                  <a:lnTo>
                    <a:pt x="1580" y="101"/>
                  </a:lnTo>
                  <a:cubicBezTo>
                    <a:pt x="1455" y="101"/>
                    <a:pt x="1455" y="226"/>
                    <a:pt x="1455" y="226"/>
                  </a:cubicBezTo>
                  <a:lnTo>
                    <a:pt x="1455" y="327"/>
                  </a:lnTo>
                  <a:lnTo>
                    <a:pt x="1455" y="427"/>
                  </a:lnTo>
                  <a:lnTo>
                    <a:pt x="1455" y="527"/>
                  </a:lnTo>
                  <a:cubicBezTo>
                    <a:pt x="1455" y="627"/>
                    <a:pt x="1580" y="627"/>
                    <a:pt x="1580" y="627"/>
                  </a:cubicBezTo>
                  <a:lnTo>
                    <a:pt x="1580" y="853"/>
                  </a:lnTo>
                  <a:lnTo>
                    <a:pt x="1680" y="853"/>
                  </a:lnTo>
                  <a:lnTo>
                    <a:pt x="1680" y="953"/>
                  </a:lnTo>
                  <a:cubicBezTo>
                    <a:pt x="1580" y="953"/>
                    <a:pt x="1580" y="1053"/>
                    <a:pt x="1580" y="1154"/>
                  </a:cubicBezTo>
                  <a:lnTo>
                    <a:pt x="1455" y="1154"/>
                  </a:lnTo>
                  <a:cubicBezTo>
                    <a:pt x="1354" y="1254"/>
                    <a:pt x="1254" y="1479"/>
                    <a:pt x="1154" y="1580"/>
                  </a:cubicBezTo>
                  <a:cubicBezTo>
                    <a:pt x="1054" y="1680"/>
                    <a:pt x="828" y="1880"/>
                    <a:pt x="828" y="1981"/>
                  </a:cubicBezTo>
                  <a:cubicBezTo>
                    <a:pt x="828" y="2106"/>
                    <a:pt x="953" y="2106"/>
                    <a:pt x="953" y="2106"/>
                  </a:cubicBezTo>
                  <a:lnTo>
                    <a:pt x="1054" y="2206"/>
                  </a:lnTo>
                  <a:cubicBezTo>
                    <a:pt x="1054" y="2206"/>
                    <a:pt x="1154" y="2206"/>
                    <a:pt x="1254" y="2306"/>
                  </a:cubicBezTo>
                  <a:cubicBezTo>
                    <a:pt x="1354" y="2407"/>
                    <a:pt x="1455" y="2507"/>
                    <a:pt x="1455" y="2607"/>
                  </a:cubicBezTo>
                  <a:lnTo>
                    <a:pt x="1455" y="2733"/>
                  </a:lnTo>
                  <a:cubicBezTo>
                    <a:pt x="1580" y="2933"/>
                    <a:pt x="1680" y="3234"/>
                    <a:pt x="1680" y="3359"/>
                  </a:cubicBezTo>
                  <a:cubicBezTo>
                    <a:pt x="1680" y="3860"/>
                    <a:pt x="1354" y="3986"/>
                    <a:pt x="1154" y="4086"/>
                  </a:cubicBezTo>
                  <a:cubicBezTo>
                    <a:pt x="828" y="4186"/>
                    <a:pt x="527" y="4286"/>
                    <a:pt x="201" y="4286"/>
                  </a:cubicBezTo>
                  <a:cubicBezTo>
                    <a:pt x="101" y="4286"/>
                    <a:pt x="101" y="4387"/>
                    <a:pt x="1" y="4387"/>
                  </a:cubicBezTo>
                  <a:cubicBezTo>
                    <a:pt x="427" y="5013"/>
                    <a:pt x="527" y="5740"/>
                    <a:pt x="427" y="6592"/>
                  </a:cubicBezTo>
                  <a:lnTo>
                    <a:pt x="427" y="6793"/>
                  </a:lnTo>
                  <a:cubicBezTo>
                    <a:pt x="327" y="7119"/>
                    <a:pt x="327" y="7319"/>
                    <a:pt x="327" y="7520"/>
                  </a:cubicBezTo>
                  <a:cubicBezTo>
                    <a:pt x="427" y="7845"/>
                    <a:pt x="527" y="8046"/>
                    <a:pt x="728" y="8246"/>
                  </a:cubicBezTo>
                  <a:cubicBezTo>
                    <a:pt x="728" y="8246"/>
                    <a:pt x="828" y="8372"/>
                    <a:pt x="828" y="8472"/>
                  </a:cubicBezTo>
                  <a:cubicBezTo>
                    <a:pt x="1154" y="8773"/>
                    <a:pt x="1354" y="9098"/>
                    <a:pt x="1455" y="9499"/>
                  </a:cubicBezTo>
                  <a:cubicBezTo>
                    <a:pt x="1680" y="9725"/>
                    <a:pt x="1680" y="9926"/>
                    <a:pt x="1780" y="10126"/>
                  </a:cubicBezTo>
                  <a:lnTo>
                    <a:pt x="1780" y="10352"/>
                  </a:lnTo>
                  <a:cubicBezTo>
                    <a:pt x="1881" y="10552"/>
                    <a:pt x="2206" y="10878"/>
                    <a:pt x="2833" y="10978"/>
                  </a:cubicBezTo>
                  <a:cubicBezTo>
                    <a:pt x="2833" y="10978"/>
                    <a:pt x="2933" y="10978"/>
                    <a:pt x="2933" y="11078"/>
                  </a:cubicBezTo>
                  <a:cubicBezTo>
                    <a:pt x="3134" y="11078"/>
                    <a:pt x="3560" y="11179"/>
                    <a:pt x="3560" y="11705"/>
                  </a:cubicBezTo>
                  <a:cubicBezTo>
                    <a:pt x="3560" y="11906"/>
                    <a:pt x="3460" y="12006"/>
                    <a:pt x="3334" y="12231"/>
                  </a:cubicBezTo>
                  <a:cubicBezTo>
                    <a:pt x="3334" y="12332"/>
                    <a:pt x="3234" y="12332"/>
                    <a:pt x="3234" y="12432"/>
                  </a:cubicBezTo>
                  <a:cubicBezTo>
                    <a:pt x="3234" y="12758"/>
                    <a:pt x="3234" y="12958"/>
                    <a:pt x="3334" y="13259"/>
                  </a:cubicBezTo>
                  <a:cubicBezTo>
                    <a:pt x="3334" y="13685"/>
                    <a:pt x="3460" y="14011"/>
                    <a:pt x="3334" y="14412"/>
                  </a:cubicBezTo>
                  <a:cubicBezTo>
                    <a:pt x="3234" y="14738"/>
                    <a:pt x="3134" y="14838"/>
                    <a:pt x="2933" y="14938"/>
                  </a:cubicBezTo>
                  <a:cubicBezTo>
                    <a:pt x="2833" y="14938"/>
                    <a:pt x="2833" y="15038"/>
                    <a:pt x="2708" y="15038"/>
                  </a:cubicBezTo>
                  <a:cubicBezTo>
                    <a:pt x="2607" y="15139"/>
                    <a:pt x="2507" y="15264"/>
                    <a:pt x="2407" y="15464"/>
                  </a:cubicBezTo>
                  <a:cubicBezTo>
                    <a:pt x="2407" y="15565"/>
                    <a:pt x="2307" y="15665"/>
                    <a:pt x="2206" y="15765"/>
                  </a:cubicBezTo>
                  <a:lnTo>
                    <a:pt x="2081" y="15891"/>
                  </a:lnTo>
                  <a:cubicBezTo>
                    <a:pt x="1981" y="15991"/>
                    <a:pt x="1981" y="15991"/>
                    <a:pt x="1881" y="16091"/>
                  </a:cubicBezTo>
                  <a:lnTo>
                    <a:pt x="1881" y="16191"/>
                  </a:lnTo>
                  <a:cubicBezTo>
                    <a:pt x="1881" y="16292"/>
                    <a:pt x="1780" y="16292"/>
                    <a:pt x="1780" y="16392"/>
                  </a:cubicBezTo>
                  <a:cubicBezTo>
                    <a:pt x="1680" y="16517"/>
                    <a:pt x="1580" y="16617"/>
                    <a:pt x="1580" y="16617"/>
                  </a:cubicBezTo>
                  <a:lnTo>
                    <a:pt x="1580" y="16718"/>
                  </a:lnTo>
                  <a:lnTo>
                    <a:pt x="1881" y="16718"/>
                  </a:lnTo>
                  <a:cubicBezTo>
                    <a:pt x="1981" y="16617"/>
                    <a:pt x="1981" y="16617"/>
                    <a:pt x="2081" y="16617"/>
                  </a:cubicBezTo>
                  <a:lnTo>
                    <a:pt x="2307" y="16617"/>
                  </a:lnTo>
                  <a:cubicBezTo>
                    <a:pt x="2407" y="16617"/>
                    <a:pt x="2507" y="16617"/>
                    <a:pt x="2708" y="16818"/>
                  </a:cubicBezTo>
                  <a:cubicBezTo>
                    <a:pt x="2708" y="16818"/>
                    <a:pt x="2833" y="16918"/>
                    <a:pt x="2833" y="17018"/>
                  </a:cubicBezTo>
                  <a:cubicBezTo>
                    <a:pt x="2933" y="16818"/>
                    <a:pt x="3034" y="16718"/>
                    <a:pt x="3134" y="16517"/>
                  </a:cubicBezTo>
                  <a:lnTo>
                    <a:pt x="3234" y="16392"/>
                  </a:lnTo>
                  <a:lnTo>
                    <a:pt x="3334" y="16191"/>
                  </a:lnTo>
                  <a:cubicBezTo>
                    <a:pt x="3460" y="16091"/>
                    <a:pt x="3560" y="15891"/>
                    <a:pt x="3760" y="15665"/>
                  </a:cubicBezTo>
                  <a:cubicBezTo>
                    <a:pt x="3760" y="15565"/>
                    <a:pt x="3861" y="15565"/>
                    <a:pt x="3961" y="15464"/>
                  </a:cubicBezTo>
                  <a:cubicBezTo>
                    <a:pt x="4086" y="15464"/>
                    <a:pt x="4186" y="15364"/>
                    <a:pt x="4186" y="15364"/>
                  </a:cubicBezTo>
                  <a:lnTo>
                    <a:pt x="4387" y="15364"/>
                  </a:lnTo>
                  <a:cubicBezTo>
                    <a:pt x="4387" y="15364"/>
                    <a:pt x="4487" y="15364"/>
                    <a:pt x="4587" y="15464"/>
                  </a:cubicBezTo>
                  <a:lnTo>
                    <a:pt x="4813" y="15464"/>
                  </a:lnTo>
                  <a:cubicBezTo>
                    <a:pt x="4913" y="15464"/>
                    <a:pt x="5013" y="15364"/>
                    <a:pt x="5114" y="15364"/>
                  </a:cubicBezTo>
                  <a:cubicBezTo>
                    <a:pt x="5114" y="15364"/>
                    <a:pt x="5214" y="15264"/>
                    <a:pt x="5339" y="15139"/>
                  </a:cubicBezTo>
                  <a:cubicBezTo>
                    <a:pt x="5440" y="15038"/>
                    <a:pt x="5540" y="15038"/>
                    <a:pt x="5640" y="14938"/>
                  </a:cubicBezTo>
                  <a:cubicBezTo>
                    <a:pt x="5740" y="14838"/>
                    <a:pt x="5740" y="14838"/>
                    <a:pt x="5841" y="14838"/>
                  </a:cubicBezTo>
                  <a:cubicBezTo>
                    <a:pt x="5988" y="14782"/>
                    <a:pt x="6119" y="14757"/>
                    <a:pt x="6236" y="14757"/>
                  </a:cubicBezTo>
                  <a:cubicBezTo>
                    <a:pt x="6539" y="14757"/>
                    <a:pt x="6749" y="14922"/>
                    <a:pt x="6893" y="15139"/>
                  </a:cubicBezTo>
                  <a:cubicBezTo>
                    <a:pt x="6993" y="15139"/>
                    <a:pt x="7094" y="15264"/>
                    <a:pt x="7094" y="15364"/>
                  </a:cubicBezTo>
                  <a:lnTo>
                    <a:pt x="7420" y="15364"/>
                  </a:lnTo>
                  <a:cubicBezTo>
                    <a:pt x="7520" y="15464"/>
                    <a:pt x="7620" y="15464"/>
                    <a:pt x="7620" y="15464"/>
                  </a:cubicBezTo>
                  <a:lnTo>
                    <a:pt x="7846" y="15464"/>
                  </a:lnTo>
                  <a:cubicBezTo>
                    <a:pt x="8046" y="15565"/>
                    <a:pt x="8146" y="15765"/>
                    <a:pt x="8247" y="15891"/>
                  </a:cubicBezTo>
                  <a:cubicBezTo>
                    <a:pt x="8247" y="15991"/>
                    <a:pt x="8347" y="15991"/>
                    <a:pt x="8347" y="16091"/>
                  </a:cubicBezTo>
                  <a:lnTo>
                    <a:pt x="8472" y="16091"/>
                  </a:lnTo>
                  <a:cubicBezTo>
                    <a:pt x="8472" y="16191"/>
                    <a:pt x="8572" y="16191"/>
                    <a:pt x="8673" y="16292"/>
                  </a:cubicBezTo>
                  <a:cubicBezTo>
                    <a:pt x="8773" y="16292"/>
                    <a:pt x="8873" y="16392"/>
                    <a:pt x="8973" y="16517"/>
                  </a:cubicBezTo>
                  <a:cubicBezTo>
                    <a:pt x="9099" y="16617"/>
                    <a:pt x="9099" y="16617"/>
                    <a:pt x="9199" y="16718"/>
                  </a:cubicBezTo>
                  <a:lnTo>
                    <a:pt x="9299" y="16818"/>
                  </a:lnTo>
                  <a:lnTo>
                    <a:pt x="9399" y="16818"/>
                  </a:lnTo>
                  <a:lnTo>
                    <a:pt x="9399" y="16617"/>
                  </a:lnTo>
                  <a:lnTo>
                    <a:pt x="9399" y="16191"/>
                  </a:lnTo>
                  <a:cubicBezTo>
                    <a:pt x="9399" y="15991"/>
                    <a:pt x="9500" y="15765"/>
                    <a:pt x="9600" y="15565"/>
                  </a:cubicBezTo>
                  <a:cubicBezTo>
                    <a:pt x="9600" y="15464"/>
                    <a:pt x="9600" y="15464"/>
                    <a:pt x="9725" y="15364"/>
                  </a:cubicBezTo>
                  <a:lnTo>
                    <a:pt x="9725" y="15264"/>
                  </a:lnTo>
                  <a:cubicBezTo>
                    <a:pt x="9725" y="15139"/>
                    <a:pt x="9826" y="15038"/>
                    <a:pt x="9826" y="14938"/>
                  </a:cubicBezTo>
                  <a:lnTo>
                    <a:pt x="9826" y="14512"/>
                  </a:lnTo>
                  <a:lnTo>
                    <a:pt x="9826" y="14412"/>
                  </a:lnTo>
                  <a:cubicBezTo>
                    <a:pt x="9725" y="14211"/>
                    <a:pt x="9725" y="14011"/>
                    <a:pt x="9725" y="13785"/>
                  </a:cubicBezTo>
                  <a:lnTo>
                    <a:pt x="9826" y="13785"/>
                  </a:lnTo>
                  <a:cubicBezTo>
                    <a:pt x="9826" y="13685"/>
                    <a:pt x="9826" y="13685"/>
                    <a:pt x="9926" y="13685"/>
                  </a:cubicBezTo>
                  <a:cubicBezTo>
                    <a:pt x="10026" y="13585"/>
                    <a:pt x="10227" y="13484"/>
                    <a:pt x="10452" y="13484"/>
                  </a:cubicBezTo>
                  <a:cubicBezTo>
                    <a:pt x="10552" y="13484"/>
                    <a:pt x="10653" y="13384"/>
                    <a:pt x="10753" y="13384"/>
                  </a:cubicBezTo>
                  <a:cubicBezTo>
                    <a:pt x="10853" y="13384"/>
                    <a:pt x="10978" y="13259"/>
                    <a:pt x="10978" y="13259"/>
                  </a:cubicBezTo>
                  <a:cubicBezTo>
                    <a:pt x="11079" y="13259"/>
                    <a:pt x="11079" y="13159"/>
                    <a:pt x="11079" y="13159"/>
                  </a:cubicBezTo>
                  <a:lnTo>
                    <a:pt x="11179" y="13058"/>
                  </a:lnTo>
                  <a:cubicBezTo>
                    <a:pt x="11179" y="13058"/>
                    <a:pt x="11279" y="13058"/>
                    <a:pt x="11279" y="12958"/>
                  </a:cubicBezTo>
                  <a:cubicBezTo>
                    <a:pt x="11379" y="12958"/>
                    <a:pt x="11379" y="12858"/>
                    <a:pt x="11379" y="12858"/>
                  </a:cubicBezTo>
                  <a:cubicBezTo>
                    <a:pt x="11379" y="12758"/>
                    <a:pt x="11480" y="12632"/>
                    <a:pt x="11480" y="12532"/>
                  </a:cubicBezTo>
                  <a:lnTo>
                    <a:pt x="11480" y="12332"/>
                  </a:lnTo>
                  <a:cubicBezTo>
                    <a:pt x="11379" y="12231"/>
                    <a:pt x="11379" y="12231"/>
                    <a:pt x="11279" y="12231"/>
                  </a:cubicBezTo>
                  <a:cubicBezTo>
                    <a:pt x="10853" y="12006"/>
                    <a:pt x="10452" y="11705"/>
                    <a:pt x="10026" y="11379"/>
                  </a:cubicBezTo>
                  <a:cubicBezTo>
                    <a:pt x="9926" y="11279"/>
                    <a:pt x="9826" y="11179"/>
                    <a:pt x="9826" y="10978"/>
                  </a:cubicBezTo>
                  <a:cubicBezTo>
                    <a:pt x="9826" y="10753"/>
                    <a:pt x="9926" y="10652"/>
                    <a:pt x="10026" y="10552"/>
                  </a:cubicBezTo>
                  <a:cubicBezTo>
                    <a:pt x="10126" y="10452"/>
                    <a:pt x="10126" y="10352"/>
                    <a:pt x="10126" y="10251"/>
                  </a:cubicBezTo>
                  <a:cubicBezTo>
                    <a:pt x="10126" y="10126"/>
                    <a:pt x="10227" y="10026"/>
                    <a:pt x="10227" y="9926"/>
                  </a:cubicBezTo>
                  <a:lnTo>
                    <a:pt x="10227" y="9825"/>
                  </a:lnTo>
                  <a:cubicBezTo>
                    <a:pt x="10352" y="9725"/>
                    <a:pt x="10352" y="9625"/>
                    <a:pt x="10352" y="9499"/>
                  </a:cubicBezTo>
                  <a:cubicBezTo>
                    <a:pt x="10452" y="9199"/>
                    <a:pt x="10452" y="9199"/>
                    <a:pt x="10227" y="8998"/>
                  </a:cubicBezTo>
                  <a:cubicBezTo>
                    <a:pt x="10227" y="8873"/>
                    <a:pt x="10126" y="8873"/>
                    <a:pt x="10026" y="8773"/>
                  </a:cubicBezTo>
                  <a:cubicBezTo>
                    <a:pt x="9926" y="8672"/>
                    <a:pt x="9826" y="8572"/>
                    <a:pt x="9725" y="8372"/>
                  </a:cubicBezTo>
                  <a:lnTo>
                    <a:pt x="9099" y="7745"/>
                  </a:lnTo>
                  <a:lnTo>
                    <a:pt x="8973" y="7620"/>
                  </a:lnTo>
                  <a:cubicBezTo>
                    <a:pt x="8873" y="7620"/>
                    <a:pt x="8773" y="7520"/>
                    <a:pt x="8673" y="7419"/>
                  </a:cubicBezTo>
                  <a:cubicBezTo>
                    <a:pt x="8572" y="7319"/>
                    <a:pt x="8472" y="7119"/>
                    <a:pt x="8472" y="6893"/>
                  </a:cubicBezTo>
                  <a:cubicBezTo>
                    <a:pt x="8472" y="6592"/>
                    <a:pt x="8572" y="6367"/>
                    <a:pt x="8673" y="6066"/>
                  </a:cubicBezTo>
                  <a:cubicBezTo>
                    <a:pt x="8773" y="5966"/>
                    <a:pt x="8773" y="5865"/>
                    <a:pt x="8773" y="5865"/>
                  </a:cubicBezTo>
                  <a:cubicBezTo>
                    <a:pt x="8873" y="5740"/>
                    <a:pt x="8873" y="5640"/>
                    <a:pt x="8873" y="5540"/>
                  </a:cubicBezTo>
                  <a:cubicBezTo>
                    <a:pt x="8973" y="5239"/>
                    <a:pt x="8873" y="4913"/>
                    <a:pt x="8873" y="4487"/>
                  </a:cubicBezTo>
                  <a:cubicBezTo>
                    <a:pt x="8574" y="4558"/>
                    <a:pt x="8316" y="4621"/>
                    <a:pt x="8071" y="4621"/>
                  </a:cubicBezTo>
                  <a:cubicBezTo>
                    <a:pt x="7884" y="4621"/>
                    <a:pt x="7704" y="4584"/>
                    <a:pt x="7520" y="4487"/>
                  </a:cubicBezTo>
                  <a:lnTo>
                    <a:pt x="7420" y="4487"/>
                  </a:lnTo>
                  <a:cubicBezTo>
                    <a:pt x="7319" y="4487"/>
                    <a:pt x="7319" y="4487"/>
                    <a:pt x="7319" y="4387"/>
                  </a:cubicBezTo>
                  <a:cubicBezTo>
                    <a:pt x="7319" y="4387"/>
                    <a:pt x="7219" y="4387"/>
                    <a:pt x="7219" y="4286"/>
                  </a:cubicBezTo>
                  <a:cubicBezTo>
                    <a:pt x="7094" y="4286"/>
                    <a:pt x="7094" y="4286"/>
                    <a:pt x="6993" y="4186"/>
                  </a:cubicBezTo>
                  <a:cubicBezTo>
                    <a:pt x="6893" y="3986"/>
                    <a:pt x="6793" y="3660"/>
                    <a:pt x="6693" y="3459"/>
                  </a:cubicBezTo>
                  <a:cubicBezTo>
                    <a:pt x="6693" y="3134"/>
                    <a:pt x="6592" y="3033"/>
                    <a:pt x="6367" y="2933"/>
                  </a:cubicBezTo>
                  <a:cubicBezTo>
                    <a:pt x="6267" y="2833"/>
                    <a:pt x="6166" y="2833"/>
                    <a:pt x="6166" y="2833"/>
                  </a:cubicBezTo>
                  <a:lnTo>
                    <a:pt x="6066" y="2833"/>
                  </a:lnTo>
                  <a:cubicBezTo>
                    <a:pt x="5841" y="2833"/>
                    <a:pt x="5640" y="3033"/>
                    <a:pt x="5440" y="3234"/>
                  </a:cubicBezTo>
                  <a:cubicBezTo>
                    <a:pt x="5339" y="3234"/>
                    <a:pt x="5339" y="3359"/>
                    <a:pt x="5214" y="3359"/>
                  </a:cubicBezTo>
                  <a:lnTo>
                    <a:pt x="5114" y="3459"/>
                  </a:lnTo>
                  <a:cubicBezTo>
                    <a:pt x="5013" y="3560"/>
                    <a:pt x="4813" y="3660"/>
                    <a:pt x="4713" y="3760"/>
                  </a:cubicBezTo>
                  <a:cubicBezTo>
                    <a:pt x="4587" y="3760"/>
                    <a:pt x="4587" y="3760"/>
                    <a:pt x="4487" y="3660"/>
                  </a:cubicBezTo>
                  <a:cubicBezTo>
                    <a:pt x="4287" y="3560"/>
                    <a:pt x="4287" y="3359"/>
                    <a:pt x="4287" y="3134"/>
                  </a:cubicBezTo>
                  <a:cubicBezTo>
                    <a:pt x="4387" y="2507"/>
                    <a:pt x="4487" y="2306"/>
                    <a:pt x="4813" y="1981"/>
                  </a:cubicBezTo>
                  <a:lnTo>
                    <a:pt x="5013" y="1780"/>
                  </a:lnTo>
                  <a:cubicBezTo>
                    <a:pt x="5114" y="1580"/>
                    <a:pt x="5114" y="1053"/>
                    <a:pt x="4913" y="853"/>
                  </a:cubicBezTo>
                  <a:cubicBezTo>
                    <a:pt x="4813" y="853"/>
                    <a:pt x="4713" y="728"/>
                    <a:pt x="4587" y="728"/>
                  </a:cubicBezTo>
                  <a:lnTo>
                    <a:pt x="4487" y="728"/>
                  </a:lnTo>
                  <a:cubicBezTo>
                    <a:pt x="4487" y="728"/>
                    <a:pt x="4387" y="728"/>
                    <a:pt x="4387" y="627"/>
                  </a:cubicBezTo>
                  <a:cubicBezTo>
                    <a:pt x="4186" y="627"/>
                    <a:pt x="3961" y="527"/>
                    <a:pt x="3760" y="427"/>
                  </a:cubicBezTo>
                  <a:lnTo>
                    <a:pt x="3660" y="327"/>
                  </a:lnTo>
                  <a:cubicBezTo>
                    <a:pt x="3460" y="226"/>
                    <a:pt x="3334" y="226"/>
                    <a:pt x="3234" y="101"/>
                  </a:cubicBezTo>
                  <a:lnTo>
                    <a:pt x="2708" y="101"/>
                  </a:lnTo>
                  <a:cubicBezTo>
                    <a:pt x="2641" y="143"/>
                    <a:pt x="2585" y="157"/>
                    <a:pt x="2537" y="157"/>
                  </a:cubicBezTo>
                  <a:cubicBezTo>
                    <a:pt x="2440" y="157"/>
                    <a:pt x="2374" y="101"/>
                    <a:pt x="2307" y="101"/>
                  </a:cubicBezTo>
                  <a:cubicBezTo>
                    <a:pt x="2206" y="101"/>
                    <a:pt x="2206" y="1"/>
                    <a:pt x="2081"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4" name="Google Shape;49074;p46"/>
            <p:cNvSpPr/>
            <p:nvPr/>
          </p:nvSpPr>
          <p:spPr>
            <a:xfrm>
              <a:off x="5333988" y="3405310"/>
              <a:ext cx="130141" cy="104946"/>
            </a:xfrm>
            <a:custGeom>
              <a:avLst/>
              <a:gdLst/>
              <a:ahLst/>
              <a:cxnLst/>
              <a:rect l="l" t="t" r="r" b="b"/>
              <a:pathLst>
                <a:path w="6994" h="5640" extrusionOk="0">
                  <a:moveTo>
                    <a:pt x="3133" y="1"/>
                  </a:moveTo>
                  <a:cubicBezTo>
                    <a:pt x="3133" y="101"/>
                    <a:pt x="3008" y="101"/>
                    <a:pt x="3008" y="101"/>
                  </a:cubicBezTo>
                  <a:lnTo>
                    <a:pt x="3008" y="226"/>
                  </a:lnTo>
                  <a:lnTo>
                    <a:pt x="3008" y="326"/>
                  </a:lnTo>
                  <a:cubicBezTo>
                    <a:pt x="3008" y="527"/>
                    <a:pt x="3133" y="627"/>
                    <a:pt x="3008" y="853"/>
                  </a:cubicBezTo>
                  <a:cubicBezTo>
                    <a:pt x="2808" y="1154"/>
                    <a:pt x="2507" y="1354"/>
                    <a:pt x="2181" y="1479"/>
                  </a:cubicBezTo>
                  <a:cubicBezTo>
                    <a:pt x="1981" y="1479"/>
                    <a:pt x="1880" y="1580"/>
                    <a:pt x="1755" y="1580"/>
                  </a:cubicBezTo>
                  <a:lnTo>
                    <a:pt x="1655" y="1680"/>
                  </a:lnTo>
                  <a:cubicBezTo>
                    <a:pt x="1454" y="1680"/>
                    <a:pt x="1254" y="1780"/>
                    <a:pt x="1028" y="1780"/>
                  </a:cubicBezTo>
                  <a:lnTo>
                    <a:pt x="828" y="1780"/>
                  </a:lnTo>
                  <a:cubicBezTo>
                    <a:pt x="828" y="1880"/>
                    <a:pt x="727" y="2106"/>
                    <a:pt x="502" y="2106"/>
                  </a:cubicBezTo>
                  <a:cubicBezTo>
                    <a:pt x="473" y="2135"/>
                    <a:pt x="445" y="2147"/>
                    <a:pt x="416" y="2147"/>
                  </a:cubicBezTo>
                  <a:cubicBezTo>
                    <a:pt x="344" y="2147"/>
                    <a:pt x="273" y="2070"/>
                    <a:pt x="201" y="1981"/>
                  </a:cubicBezTo>
                  <a:lnTo>
                    <a:pt x="201" y="2106"/>
                  </a:lnTo>
                  <a:cubicBezTo>
                    <a:pt x="201" y="2106"/>
                    <a:pt x="101" y="2206"/>
                    <a:pt x="101" y="2306"/>
                  </a:cubicBezTo>
                  <a:lnTo>
                    <a:pt x="1" y="2407"/>
                  </a:lnTo>
                  <a:lnTo>
                    <a:pt x="201" y="2407"/>
                  </a:lnTo>
                  <a:cubicBezTo>
                    <a:pt x="301" y="2507"/>
                    <a:pt x="402" y="2507"/>
                    <a:pt x="502" y="2507"/>
                  </a:cubicBezTo>
                  <a:cubicBezTo>
                    <a:pt x="627" y="2507"/>
                    <a:pt x="627" y="2607"/>
                    <a:pt x="727" y="2607"/>
                  </a:cubicBezTo>
                  <a:cubicBezTo>
                    <a:pt x="794" y="2607"/>
                    <a:pt x="817" y="2663"/>
                    <a:pt x="883" y="2663"/>
                  </a:cubicBezTo>
                  <a:cubicBezTo>
                    <a:pt x="917" y="2663"/>
                    <a:pt x="961" y="2649"/>
                    <a:pt x="1028" y="2607"/>
                  </a:cubicBezTo>
                  <a:lnTo>
                    <a:pt x="1254" y="2607"/>
                  </a:lnTo>
                  <a:cubicBezTo>
                    <a:pt x="1354" y="2607"/>
                    <a:pt x="1354" y="2607"/>
                    <a:pt x="1454" y="2732"/>
                  </a:cubicBezTo>
                  <a:cubicBezTo>
                    <a:pt x="1655" y="2732"/>
                    <a:pt x="1755" y="2732"/>
                    <a:pt x="1755" y="2833"/>
                  </a:cubicBezTo>
                  <a:cubicBezTo>
                    <a:pt x="1880" y="2933"/>
                    <a:pt x="1755" y="3133"/>
                    <a:pt x="1755" y="3234"/>
                  </a:cubicBezTo>
                  <a:lnTo>
                    <a:pt x="1755" y="3359"/>
                  </a:lnTo>
                  <a:cubicBezTo>
                    <a:pt x="1755" y="3459"/>
                    <a:pt x="2081" y="3560"/>
                    <a:pt x="2181" y="3560"/>
                  </a:cubicBezTo>
                  <a:lnTo>
                    <a:pt x="2281" y="3560"/>
                  </a:lnTo>
                  <a:lnTo>
                    <a:pt x="2607" y="3660"/>
                  </a:lnTo>
                  <a:cubicBezTo>
                    <a:pt x="3234" y="3860"/>
                    <a:pt x="3860" y="4086"/>
                    <a:pt x="4261" y="4487"/>
                  </a:cubicBezTo>
                  <a:lnTo>
                    <a:pt x="4587" y="4813"/>
                  </a:lnTo>
                  <a:cubicBezTo>
                    <a:pt x="4788" y="5013"/>
                    <a:pt x="5314" y="5540"/>
                    <a:pt x="5514" y="5640"/>
                  </a:cubicBezTo>
                  <a:lnTo>
                    <a:pt x="5640" y="5439"/>
                  </a:lnTo>
                  <a:cubicBezTo>
                    <a:pt x="5640" y="5339"/>
                    <a:pt x="5640" y="5339"/>
                    <a:pt x="5740" y="5339"/>
                  </a:cubicBezTo>
                  <a:cubicBezTo>
                    <a:pt x="5740" y="5239"/>
                    <a:pt x="5840" y="5113"/>
                    <a:pt x="5840" y="5013"/>
                  </a:cubicBezTo>
                  <a:cubicBezTo>
                    <a:pt x="6041" y="4913"/>
                    <a:pt x="6041" y="4913"/>
                    <a:pt x="6041" y="4712"/>
                  </a:cubicBezTo>
                  <a:cubicBezTo>
                    <a:pt x="6141" y="4612"/>
                    <a:pt x="6141" y="4612"/>
                    <a:pt x="6141" y="4487"/>
                  </a:cubicBezTo>
                  <a:cubicBezTo>
                    <a:pt x="6141" y="4387"/>
                    <a:pt x="6266" y="4286"/>
                    <a:pt x="6266" y="4186"/>
                  </a:cubicBezTo>
                  <a:lnTo>
                    <a:pt x="6567" y="4186"/>
                  </a:lnTo>
                  <a:cubicBezTo>
                    <a:pt x="6667" y="4186"/>
                    <a:pt x="6667" y="4086"/>
                    <a:pt x="6768" y="4086"/>
                  </a:cubicBezTo>
                  <a:lnTo>
                    <a:pt x="6768" y="3986"/>
                  </a:lnTo>
                  <a:cubicBezTo>
                    <a:pt x="6768" y="3860"/>
                    <a:pt x="6893" y="3860"/>
                    <a:pt x="6993" y="3860"/>
                  </a:cubicBezTo>
                  <a:lnTo>
                    <a:pt x="6993" y="3760"/>
                  </a:lnTo>
                  <a:lnTo>
                    <a:pt x="6993" y="3660"/>
                  </a:lnTo>
                  <a:lnTo>
                    <a:pt x="6993" y="3560"/>
                  </a:lnTo>
                  <a:lnTo>
                    <a:pt x="6993" y="3459"/>
                  </a:lnTo>
                  <a:lnTo>
                    <a:pt x="6893" y="3359"/>
                  </a:lnTo>
                  <a:cubicBezTo>
                    <a:pt x="6893" y="3234"/>
                    <a:pt x="6893" y="3133"/>
                    <a:pt x="6768" y="3033"/>
                  </a:cubicBezTo>
                  <a:lnTo>
                    <a:pt x="6768" y="2833"/>
                  </a:lnTo>
                  <a:lnTo>
                    <a:pt x="6768" y="2732"/>
                  </a:lnTo>
                  <a:lnTo>
                    <a:pt x="6768" y="2507"/>
                  </a:lnTo>
                  <a:cubicBezTo>
                    <a:pt x="6768" y="2507"/>
                    <a:pt x="6768" y="2407"/>
                    <a:pt x="6893" y="2407"/>
                  </a:cubicBezTo>
                  <a:lnTo>
                    <a:pt x="6893" y="2206"/>
                  </a:lnTo>
                  <a:lnTo>
                    <a:pt x="6893" y="2106"/>
                  </a:lnTo>
                  <a:lnTo>
                    <a:pt x="6893" y="1880"/>
                  </a:lnTo>
                  <a:lnTo>
                    <a:pt x="6893" y="1479"/>
                  </a:lnTo>
                  <a:lnTo>
                    <a:pt x="6893" y="1053"/>
                  </a:lnTo>
                  <a:lnTo>
                    <a:pt x="6768" y="953"/>
                  </a:lnTo>
                  <a:lnTo>
                    <a:pt x="6667" y="853"/>
                  </a:lnTo>
                  <a:cubicBezTo>
                    <a:pt x="6567" y="727"/>
                    <a:pt x="6467" y="627"/>
                    <a:pt x="6367" y="527"/>
                  </a:cubicBezTo>
                  <a:cubicBezTo>
                    <a:pt x="6266" y="427"/>
                    <a:pt x="6141" y="326"/>
                    <a:pt x="6141" y="326"/>
                  </a:cubicBezTo>
                  <a:cubicBezTo>
                    <a:pt x="6041" y="427"/>
                    <a:pt x="5840" y="527"/>
                    <a:pt x="5740" y="527"/>
                  </a:cubicBezTo>
                  <a:cubicBezTo>
                    <a:pt x="5514" y="627"/>
                    <a:pt x="5314" y="727"/>
                    <a:pt x="5214" y="853"/>
                  </a:cubicBezTo>
                  <a:cubicBezTo>
                    <a:pt x="5146" y="866"/>
                    <a:pt x="5080" y="871"/>
                    <a:pt x="5016" y="871"/>
                  </a:cubicBezTo>
                  <a:cubicBezTo>
                    <a:pt x="4580" y="871"/>
                    <a:pt x="4223" y="601"/>
                    <a:pt x="3961" y="427"/>
                  </a:cubicBezTo>
                  <a:lnTo>
                    <a:pt x="3860" y="427"/>
                  </a:lnTo>
                  <a:cubicBezTo>
                    <a:pt x="3760" y="326"/>
                    <a:pt x="3760" y="326"/>
                    <a:pt x="3635" y="226"/>
                  </a:cubicBezTo>
                  <a:cubicBezTo>
                    <a:pt x="3434" y="101"/>
                    <a:pt x="3234" y="1"/>
                    <a:pt x="3133"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5" name="Google Shape;49075;p46"/>
            <p:cNvSpPr/>
            <p:nvPr/>
          </p:nvSpPr>
          <p:spPr>
            <a:xfrm>
              <a:off x="5191752" y="2979217"/>
              <a:ext cx="513009" cy="492336"/>
            </a:xfrm>
            <a:custGeom>
              <a:avLst/>
              <a:gdLst/>
              <a:ahLst/>
              <a:cxnLst/>
              <a:rect l="l" t="t" r="r" b="b"/>
              <a:pathLst>
                <a:path w="27570" h="26459" extrusionOk="0">
                  <a:moveTo>
                    <a:pt x="13126" y="1"/>
                  </a:moveTo>
                  <a:cubicBezTo>
                    <a:pt x="13108" y="1"/>
                    <a:pt x="13088" y="13"/>
                    <a:pt x="13058" y="42"/>
                  </a:cubicBezTo>
                  <a:cubicBezTo>
                    <a:pt x="13058" y="42"/>
                    <a:pt x="12958" y="42"/>
                    <a:pt x="12958" y="143"/>
                  </a:cubicBezTo>
                  <a:cubicBezTo>
                    <a:pt x="12858" y="343"/>
                    <a:pt x="12858" y="569"/>
                    <a:pt x="12858" y="669"/>
                  </a:cubicBezTo>
                  <a:cubicBezTo>
                    <a:pt x="12757" y="769"/>
                    <a:pt x="12757" y="869"/>
                    <a:pt x="12757" y="869"/>
                  </a:cubicBezTo>
                  <a:lnTo>
                    <a:pt x="12757" y="1195"/>
                  </a:lnTo>
                  <a:cubicBezTo>
                    <a:pt x="12657" y="1596"/>
                    <a:pt x="12532" y="2022"/>
                    <a:pt x="12331" y="2448"/>
                  </a:cubicBezTo>
                  <a:cubicBezTo>
                    <a:pt x="12331" y="2549"/>
                    <a:pt x="12231" y="2749"/>
                    <a:pt x="12231" y="2849"/>
                  </a:cubicBezTo>
                  <a:cubicBezTo>
                    <a:pt x="12131" y="2950"/>
                    <a:pt x="12031" y="2950"/>
                    <a:pt x="12031" y="2950"/>
                  </a:cubicBezTo>
                  <a:cubicBezTo>
                    <a:pt x="11905" y="2950"/>
                    <a:pt x="11805" y="2849"/>
                    <a:pt x="11805" y="2749"/>
                  </a:cubicBezTo>
                  <a:lnTo>
                    <a:pt x="11805" y="1596"/>
                  </a:lnTo>
                  <a:lnTo>
                    <a:pt x="11705" y="1596"/>
                  </a:lnTo>
                  <a:lnTo>
                    <a:pt x="11705" y="1195"/>
                  </a:lnTo>
                  <a:cubicBezTo>
                    <a:pt x="11705" y="1296"/>
                    <a:pt x="11605" y="1396"/>
                    <a:pt x="11605" y="1496"/>
                  </a:cubicBezTo>
                  <a:lnTo>
                    <a:pt x="11504" y="1496"/>
                  </a:lnTo>
                  <a:lnTo>
                    <a:pt x="11404" y="1596"/>
                  </a:lnTo>
                  <a:lnTo>
                    <a:pt x="11279" y="1596"/>
                  </a:lnTo>
                  <a:cubicBezTo>
                    <a:pt x="11279" y="1697"/>
                    <a:pt x="11178" y="1697"/>
                    <a:pt x="11178" y="1697"/>
                  </a:cubicBezTo>
                  <a:lnTo>
                    <a:pt x="10878" y="1697"/>
                  </a:lnTo>
                  <a:cubicBezTo>
                    <a:pt x="10251" y="1822"/>
                    <a:pt x="9625" y="1922"/>
                    <a:pt x="9198" y="2323"/>
                  </a:cubicBezTo>
                  <a:cubicBezTo>
                    <a:pt x="9098" y="2323"/>
                    <a:pt x="8998" y="2448"/>
                    <a:pt x="8998" y="2549"/>
                  </a:cubicBezTo>
                  <a:cubicBezTo>
                    <a:pt x="8998" y="2649"/>
                    <a:pt x="8898" y="2749"/>
                    <a:pt x="8898" y="2749"/>
                  </a:cubicBezTo>
                  <a:cubicBezTo>
                    <a:pt x="8898" y="2950"/>
                    <a:pt x="8772" y="3075"/>
                    <a:pt x="8772" y="3175"/>
                  </a:cubicBezTo>
                  <a:lnTo>
                    <a:pt x="8672" y="3275"/>
                  </a:lnTo>
                  <a:cubicBezTo>
                    <a:pt x="8672" y="3476"/>
                    <a:pt x="8672" y="3576"/>
                    <a:pt x="8772" y="3702"/>
                  </a:cubicBezTo>
                  <a:cubicBezTo>
                    <a:pt x="8898" y="3802"/>
                    <a:pt x="8998" y="3802"/>
                    <a:pt x="9098" y="3902"/>
                  </a:cubicBezTo>
                  <a:lnTo>
                    <a:pt x="9198" y="4002"/>
                  </a:lnTo>
                  <a:lnTo>
                    <a:pt x="9299" y="4103"/>
                  </a:lnTo>
                  <a:cubicBezTo>
                    <a:pt x="9725" y="4428"/>
                    <a:pt x="10151" y="4955"/>
                    <a:pt x="10552" y="5356"/>
                  </a:cubicBezTo>
                  <a:cubicBezTo>
                    <a:pt x="10878" y="5782"/>
                    <a:pt x="10652" y="6082"/>
                    <a:pt x="10552" y="6408"/>
                  </a:cubicBezTo>
                  <a:cubicBezTo>
                    <a:pt x="10552" y="6408"/>
                    <a:pt x="10452" y="6408"/>
                    <a:pt x="10452" y="6509"/>
                  </a:cubicBezTo>
                  <a:lnTo>
                    <a:pt x="10452" y="6709"/>
                  </a:lnTo>
                  <a:cubicBezTo>
                    <a:pt x="10351" y="6709"/>
                    <a:pt x="10351" y="6834"/>
                    <a:pt x="10351" y="6935"/>
                  </a:cubicBezTo>
                  <a:cubicBezTo>
                    <a:pt x="10351" y="7035"/>
                    <a:pt x="10251" y="7235"/>
                    <a:pt x="10151" y="7336"/>
                  </a:cubicBezTo>
                  <a:lnTo>
                    <a:pt x="10151" y="7461"/>
                  </a:lnTo>
                  <a:lnTo>
                    <a:pt x="10026" y="7561"/>
                  </a:lnTo>
                  <a:cubicBezTo>
                    <a:pt x="10026" y="7561"/>
                    <a:pt x="10151" y="7561"/>
                    <a:pt x="10151" y="7661"/>
                  </a:cubicBezTo>
                  <a:cubicBezTo>
                    <a:pt x="10351" y="7962"/>
                    <a:pt x="10878" y="8188"/>
                    <a:pt x="11279" y="8388"/>
                  </a:cubicBezTo>
                  <a:cubicBezTo>
                    <a:pt x="11404" y="8489"/>
                    <a:pt x="11605" y="8589"/>
                    <a:pt x="11705" y="8589"/>
                  </a:cubicBezTo>
                  <a:cubicBezTo>
                    <a:pt x="11705" y="8589"/>
                    <a:pt x="11805" y="8714"/>
                    <a:pt x="11805" y="8814"/>
                  </a:cubicBezTo>
                  <a:cubicBezTo>
                    <a:pt x="11805" y="8814"/>
                    <a:pt x="11805" y="8915"/>
                    <a:pt x="11705" y="8915"/>
                  </a:cubicBezTo>
                  <a:lnTo>
                    <a:pt x="11705" y="9015"/>
                  </a:lnTo>
                  <a:lnTo>
                    <a:pt x="11705" y="9215"/>
                  </a:lnTo>
                  <a:cubicBezTo>
                    <a:pt x="11605" y="9341"/>
                    <a:pt x="11605" y="9441"/>
                    <a:pt x="11605" y="9541"/>
                  </a:cubicBezTo>
                  <a:lnTo>
                    <a:pt x="11605" y="9641"/>
                  </a:lnTo>
                  <a:lnTo>
                    <a:pt x="11504" y="9641"/>
                  </a:lnTo>
                  <a:cubicBezTo>
                    <a:pt x="11504" y="9641"/>
                    <a:pt x="11504" y="9742"/>
                    <a:pt x="11404" y="9742"/>
                  </a:cubicBezTo>
                  <a:lnTo>
                    <a:pt x="11404" y="9842"/>
                  </a:lnTo>
                  <a:lnTo>
                    <a:pt x="11279" y="9967"/>
                  </a:lnTo>
                  <a:cubicBezTo>
                    <a:pt x="11178" y="10067"/>
                    <a:pt x="10978" y="10168"/>
                    <a:pt x="10878" y="10268"/>
                  </a:cubicBezTo>
                  <a:lnTo>
                    <a:pt x="10777" y="10368"/>
                  </a:lnTo>
                  <a:cubicBezTo>
                    <a:pt x="10652" y="10368"/>
                    <a:pt x="10552" y="10368"/>
                    <a:pt x="10351" y="10468"/>
                  </a:cubicBezTo>
                  <a:cubicBezTo>
                    <a:pt x="10251" y="10468"/>
                    <a:pt x="9925" y="10594"/>
                    <a:pt x="9925" y="10594"/>
                  </a:cubicBezTo>
                  <a:cubicBezTo>
                    <a:pt x="9925" y="10594"/>
                    <a:pt x="9925" y="10794"/>
                    <a:pt x="10026" y="10895"/>
                  </a:cubicBezTo>
                  <a:lnTo>
                    <a:pt x="10026" y="11095"/>
                  </a:lnTo>
                  <a:lnTo>
                    <a:pt x="10026" y="11220"/>
                  </a:lnTo>
                  <a:lnTo>
                    <a:pt x="10026" y="11321"/>
                  </a:lnTo>
                  <a:lnTo>
                    <a:pt x="10026" y="11521"/>
                  </a:lnTo>
                  <a:lnTo>
                    <a:pt x="10026" y="11621"/>
                  </a:lnTo>
                  <a:lnTo>
                    <a:pt x="10026" y="11722"/>
                  </a:lnTo>
                  <a:cubicBezTo>
                    <a:pt x="9925" y="11722"/>
                    <a:pt x="9925" y="11847"/>
                    <a:pt x="9925" y="11847"/>
                  </a:cubicBezTo>
                  <a:lnTo>
                    <a:pt x="9925" y="11947"/>
                  </a:lnTo>
                  <a:cubicBezTo>
                    <a:pt x="9925" y="11947"/>
                    <a:pt x="9925" y="12047"/>
                    <a:pt x="9825" y="12148"/>
                  </a:cubicBezTo>
                  <a:cubicBezTo>
                    <a:pt x="9725" y="12474"/>
                    <a:pt x="9625" y="12875"/>
                    <a:pt x="9625" y="13200"/>
                  </a:cubicBezTo>
                  <a:cubicBezTo>
                    <a:pt x="9625" y="13401"/>
                    <a:pt x="9625" y="13601"/>
                    <a:pt x="9524" y="13827"/>
                  </a:cubicBezTo>
                  <a:lnTo>
                    <a:pt x="9524" y="13927"/>
                  </a:lnTo>
                  <a:lnTo>
                    <a:pt x="9399" y="13927"/>
                  </a:lnTo>
                  <a:cubicBezTo>
                    <a:pt x="9349" y="13977"/>
                    <a:pt x="9324" y="14002"/>
                    <a:pt x="9299" y="14002"/>
                  </a:cubicBezTo>
                  <a:cubicBezTo>
                    <a:pt x="9274" y="14002"/>
                    <a:pt x="9249" y="13977"/>
                    <a:pt x="9198" y="13927"/>
                  </a:cubicBezTo>
                  <a:cubicBezTo>
                    <a:pt x="9098" y="13827"/>
                    <a:pt x="8998" y="13827"/>
                    <a:pt x="8898" y="13727"/>
                  </a:cubicBezTo>
                  <a:cubicBezTo>
                    <a:pt x="8772" y="13601"/>
                    <a:pt x="8672" y="13601"/>
                    <a:pt x="8672" y="13601"/>
                  </a:cubicBezTo>
                  <a:cubicBezTo>
                    <a:pt x="8371" y="13401"/>
                    <a:pt x="8146" y="13200"/>
                    <a:pt x="7945" y="12975"/>
                  </a:cubicBezTo>
                  <a:cubicBezTo>
                    <a:pt x="7945" y="12975"/>
                    <a:pt x="7845" y="12975"/>
                    <a:pt x="7845" y="12875"/>
                  </a:cubicBezTo>
                  <a:cubicBezTo>
                    <a:pt x="7745" y="12774"/>
                    <a:pt x="7745" y="12774"/>
                    <a:pt x="7745" y="12674"/>
                  </a:cubicBezTo>
                  <a:cubicBezTo>
                    <a:pt x="7645" y="12574"/>
                    <a:pt x="7519" y="12474"/>
                    <a:pt x="7419" y="12474"/>
                  </a:cubicBezTo>
                  <a:lnTo>
                    <a:pt x="7219" y="12474"/>
                  </a:lnTo>
                  <a:cubicBezTo>
                    <a:pt x="7118" y="12348"/>
                    <a:pt x="6893" y="12348"/>
                    <a:pt x="6692" y="12248"/>
                  </a:cubicBezTo>
                  <a:cubicBezTo>
                    <a:pt x="6592" y="12148"/>
                    <a:pt x="6492" y="12047"/>
                    <a:pt x="6391" y="11947"/>
                  </a:cubicBezTo>
                  <a:cubicBezTo>
                    <a:pt x="6166" y="11847"/>
                    <a:pt x="6066" y="11722"/>
                    <a:pt x="5865" y="11722"/>
                  </a:cubicBezTo>
                  <a:cubicBezTo>
                    <a:pt x="5865" y="11722"/>
                    <a:pt x="5765" y="11847"/>
                    <a:pt x="5640" y="11847"/>
                  </a:cubicBezTo>
                  <a:cubicBezTo>
                    <a:pt x="5640" y="11947"/>
                    <a:pt x="5539" y="11947"/>
                    <a:pt x="5539" y="11947"/>
                  </a:cubicBezTo>
                  <a:cubicBezTo>
                    <a:pt x="5189" y="12210"/>
                    <a:pt x="4896" y="12492"/>
                    <a:pt x="4409" y="12492"/>
                  </a:cubicBezTo>
                  <a:cubicBezTo>
                    <a:pt x="4339" y="12492"/>
                    <a:pt x="4265" y="12486"/>
                    <a:pt x="4186" y="12474"/>
                  </a:cubicBezTo>
                  <a:lnTo>
                    <a:pt x="4086" y="12474"/>
                  </a:lnTo>
                  <a:lnTo>
                    <a:pt x="4086" y="12348"/>
                  </a:lnTo>
                  <a:cubicBezTo>
                    <a:pt x="3985" y="12348"/>
                    <a:pt x="3985" y="12474"/>
                    <a:pt x="3985" y="12474"/>
                  </a:cubicBezTo>
                  <a:cubicBezTo>
                    <a:pt x="3885" y="12474"/>
                    <a:pt x="3885" y="12574"/>
                    <a:pt x="3885" y="12574"/>
                  </a:cubicBezTo>
                  <a:cubicBezTo>
                    <a:pt x="3660" y="12674"/>
                    <a:pt x="3559" y="12875"/>
                    <a:pt x="3459" y="12975"/>
                  </a:cubicBezTo>
                  <a:lnTo>
                    <a:pt x="3359" y="13200"/>
                  </a:lnTo>
                  <a:cubicBezTo>
                    <a:pt x="3359" y="13200"/>
                    <a:pt x="3359" y="13301"/>
                    <a:pt x="3259" y="13401"/>
                  </a:cubicBezTo>
                  <a:cubicBezTo>
                    <a:pt x="3133" y="13501"/>
                    <a:pt x="2933" y="13727"/>
                    <a:pt x="2933" y="13927"/>
                  </a:cubicBezTo>
                  <a:cubicBezTo>
                    <a:pt x="2933" y="14027"/>
                    <a:pt x="2933" y="14027"/>
                    <a:pt x="3033" y="14128"/>
                  </a:cubicBezTo>
                  <a:cubicBezTo>
                    <a:pt x="3033" y="14228"/>
                    <a:pt x="3133" y="14453"/>
                    <a:pt x="3133" y="14654"/>
                  </a:cubicBezTo>
                  <a:cubicBezTo>
                    <a:pt x="3033" y="14980"/>
                    <a:pt x="2933" y="15080"/>
                    <a:pt x="2732" y="15080"/>
                  </a:cubicBezTo>
                  <a:lnTo>
                    <a:pt x="2632" y="15180"/>
                  </a:lnTo>
                  <a:lnTo>
                    <a:pt x="2507" y="15281"/>
                  </a:lnTo>
                  <a:cubicBezTo>
                    <a:pt x="2306" y="15481"/>
                    <a:pt x="2106" y="15606"/>
                    <a:pt x="1780" y="15606"/>
                  </a:cubicBezTo>
                  <a:cubicBezTo>
                    <a:pt x="1579" y="15606"/>
                    <a:pt x="1479" y="15707"/>
                    <a:pt x="1379" y="15707"/>
                  </a:cubicBezTo>
                  <a:cubicBezTo>
                    <a:pt x="853" y="15707"/>
                    <a:pt x="527" y="15707"/>
                    <a:pt x="226" y="16007"/>
                  </a:cubicBezTo>
                  <a:cubicBezTo>
                    <a:pt x="0" y="16233"/>
                    <a:pt x="126" y="16534"/>
                    <a:pt x="527" y="16960"/>
                  </a:cubicBezTo>
                  <a:lnTo>
                    <a:pt x="853" y="17261"/>
                  </a:lnTo>
                  <a:cubicBezTo>
                    <a:pt x="953" y="17586"/>
                    <a:pt x="953" y="17787"/>
                    <a:pt x="1053" y="17987"/>
                  </a:cubicBezTo>
                  <a:lnTo>
                    <a:pt x="1053" y="18313"/>
                  </a:lnTo>
                  <a:cubicBezTo>
                    <a:pt x="1153" y="18739"/>
                    <a:pt x="1254" y="19040"/>
                    <a:pt x="1479" y="19366"/>
                  </a:cubicBezTo>
                  <a:cubicBezTo>
                    <a:pt x="1680" y="19667"/>
                    <a:pt x="1880" y="19992"/>
                    <a:pt x="2206" y="20293"/>
                  </a:cubicBezTo>
                  <a:cubicBezTo>
                    <a:pt x="2406" y="20619"/>
                    <a:pt x="2632" y="20819"/>
                    <a:pt x="2732" y="21120"/>
                  </a:cubicBezTo>
                  <a:cubicBezTo>
                    <a:pt x="2933" y="21346"/>
                    <a:pt x="3259" y="21747"/>
                    <a:pt x="3559" y="21972"/>
                  </a:cubicBezTo>
                  <a:cubicBezTo>
                    <a:pt x="3760" y="22073"/>
                    <a:pt x="3985" y="22173"/>
                    <a:pt x="4086" y="22273"/>
                  </a:cubicBezTo>
                  <a:cubicBezTo>
                    <a:pt x="4286" y="22499"/>
                    <a:pt x="4286" y="22699"/>
                    <a:pt x="4386" y="22900"/>
                  </a:cubicBezTo>
                  <a:cubicBezTo>
                    <a:pt x="4386" y="23125"/>
                    <a:pt x="4386" y="23225"/>
                    <a:pt x="4512" y="23326"/>
                  </a:cubicBezTo>
                  <a:cubicBezTo>
                    <a:pt x="4712" y="23752"/>
                    <a:pt x="4913" y="23952"/>
                    <a:pt x="5239" y="24153"/>
                  </a:cubicBezTo>
                  <a:lnTo>
                    <a:pt x="6066" y="24153"/>
                  </a:lnTo>
                  <a:cubicBezTo>
                    <a:pt x="6166" y="24253"/>
                    <a:pt x="6166" y="24253"/>
                    <a:pt x="6166" y="24378"/>
                  </a:cubicBezTo>
                  <a:lnTo>
                    <a:pt x="6166" y="24679"/>
                  </a:lnTo>
                  <a:lnTo>
                    <a:pt x="6492" y="24679"/>
                  </a:lnTo>
                  <a:cubicBezTo>
                    <a:pt x="6692" y="24779"/>
                    <a:pt x="6792" y="24880"/>
                    <a:pt x="7018" y="25005"/>
                  </a:cubicBezTo>
                  <a:cubicBezTo>
                    <a:pt x="7018" y="25005"/>
                    <a:pt x="7118" y="25105"/>
                    <a:pt x="7219" y="25105"/>
                  </a:cubicBezTo>
                  <a:lnTo>
                    <a:pt x="7319" y="25005"/>
                  </a:lnTo>
                  <a:lnTo>
                    <a:pt x="7419" y="25005"/>
                  </a:lnTo>
                  <a:lnTo>
                    <a:pt x="7419" y="24880"/>
                  </a:lnTo>
                  <a:lnTo>
                    <a:pt x="7419" y="24779"/>
                  </a:lnTo>
                  <a:cubicBezTo>
                    <a:pt x="7419" y="24679"/>
                    <a:pt x="7419" y="24679"/>
                    <a:pt x="7519" y="24679"/>
                  </a:cubicBezTo>
                  <a:cubicBezTo>
                    <a:pt x="7519" y="24579"/>
                    <a:pt x="7519" y="24479"/>
                    <a:pt x="7645" y="24479"/>
                  </a:cubicBezTo>
                  <a:cubicBezTo>
                    <a:pt x="7678" y="24445"/>
                    <a:pt x="7711" y="24434"/>
                    <a:pt x="7745" y="24434"/>
                  </a:cubicBezTo>
                  <a:cubicBezTo>
                    <a:pt x="7812" y="24434"/>
                    <a:pt x="7879" y="24479"/>
                    <a:pt x="7945" y="24479"/>
                  </a:cubicBezTo>
                  <a:lnTo>
                    <a:pt x="8046" y="24479"/>
                  </a:lnTo>
                  <a:cubicBezTo>
                    <a:pt x="8146" y="24479"/>
                    <a:pt x="8146" y="24378"/>
                    <a:pt x="8271" y="24253"/>
                  </a:cubicBezTo>
                  <a:cubicBezTo>
                    <a:pt x="8371" y="24203"/>
                    <a:pt x="8447" y="24178"/>
                    <a:pt x="8509" y="24178"/>
                  </a:cubicBezTo>
                  <a:cubicBezTo>
                    <a:pt x="8572" y="24178"/>
                    <a:pt x="8622" y="24203"/>
                    <a:pt x="8672" y="24253"/>
                  </a:cubicBezTo>
                  <a:lnTo>
                    <a:pt x="8772" y="24253"/>
                  </a:lnTo>
                  <a:cubicBezTo>
                    <a:pt x="8898" y="24253"/>
                    <a:pt x="9098" y="24153"/>
                    <a:pt x="9299" y="24053"/>
                  </a:cubicBezTo>
                  <a:lnTo>
                    <a:pt x="9399" y="24053"/>
                  </a:lnTo>
                  <a:cubicBezTo>
                    <a:pt x="9399" y="24053"/>
                    <a:pt x="9524" y="23952"/>
                    <a:pt x="9625" y="23952"/>
                  </a:cubicBezTo>
                  <a:cubicBezTo>
                    <a:pt x="9825" y="23852"/>
                    <a:pt x="10151" y="23752"/>
                    <a:pt x="10251" y="23626"/>
                  </a:cubicBezTo>
                  <a:lnTo>
                    <a:pt x="10251" y="23326"/>
                  </a:lnTo>
                  <a:lnTo>
                    <a:pt x="10251" y="23000"/>
                  </a:lnTo>
                  <a:cubicBezTo>
                    <a:pt x="10251" y="22900"/>
                    <a:pt x="10351" y="22699"/>
                    <a:pt x="10552" y="22599"/>
                  </a:cubicBezTo>
                  <a:cubicBezTo>
                    <a:pt x="10678" y="22532"/>
                    <a:pt x="10793" y="22505"/>
                    <a:pt x="10899" y="22505"/>
                  </a:cubicBezTo>
                  <a:cubicBezTo>
                    <a:pt x="11150" y="22505"/>
                    <a:pt x="11346" y="22658"/>
                    <a:pt x="11504" y="22799"/>
                  </a:cubicBezTo>
                  <a:cubicBezTo>
                    <a:pt x="11605" y="22900"/>
                    <a:pt x="11605" y="22900"/>
                    <a:pt x="11705" y="22900"/>
                  </a:cubicBezTo>
                  <a:lnTo>
                    <a:pt x="11805" y="23000"/>
                  </a:lnTo>
                  <a:cubicBezTo>
                    <a:pt x="12072" y="23184"/>
                    <a:pt x="12321" y="23352"/>
                    <a:pt x="12582" y="23352"/>
                  </a:cubicBezTo>
                  <a:cubicBezTo>
                    <a:pt x="12640" y="23352"/>
                    <a:pt x="12698" y="23344"/>
                    <a:pt x="12757" y="23326"/>
                  </a:cubicBezTo>
                  <a:cubicBezTo>
                    <a:pt x="12858" y="23225"/>
                    <a:pt x="13058" y="23225"/>
                    <a:pt x="13158" y="23125"/>
                  </a:cubicBezTo>
                  <a:lnTo>
                    <a:pt x="13284" y="23125"/>
                  </a:lnTo>
                  <a:cubicBezTo>
                    <a:pt x="13384" y="23000"/>
                    <a:pt x="13484" y="22900"/>
                    <a:pt x="13584" y="22699"/>
                  </a:cubicBezTo>
                  <a:lnTo>
                    <a:pt x="13910" y="22699"/>
                  </a:lnTo>
                  <a:cubicBezTo>
                    <a:pt x="14011" y="22799"/>
                    <a:pt x="14111" y="22900"/>
                    <a:pt x="14111" y="22900"/>
                  </a:cubicBezTo>
                  <a:cubicBezTo>
                    <a:pt x="14211" y="23000"/>
                    <a:pt x="14211" y="23000"/>
                    <a:pt x="14211" y="23125"/>
                  </a:cubicBezTo>
                  <a:cubicBezTo>
                    <a:pt x="14311" y="23225"/>
                    <a:pt x="14412" y="23225"/>
                    <a:pt x="14537" y="23326"/>
                  </a:cubicBezTo>
                  <a:cubicBezTo>
                    <a:pt x="14637" y="23426"/>
                    <a:pt x="14637" y="23426"/>
                    <a:pt x="14637" y="23526"/>
                  </a:cubicBezTo>
                  <a:cubicBezTo>
                    <a:pt x="14737" y="23526"/>
                    <a:pt x="14737" y="23526"/>
                    <a:pt x="14737" y="23626"/>
                  </a:cubicBezTo>
                  <a:cubicBezTo>
                    <a:pt x="14838" y="23626"/>
                    <a:pt x="14838" y="23752"/>
                    <a:pt x="14938" y="23852"/>
                  </a:cubicBezTo>
                  <a:lnTo>
                    <a:pt x="14938" y="24479"/>
                  </a:lnTo>
                  <a:lnTo>
                    <a:pt x="14938" y="24779"/>
                  </a:lnTo>
                  <a:lnTo>
                    <a:pt x="14938" y="25005"/>
                  </a:lnTo>
                  <a:lnTo>
                    <a:pt x="14938" y="25105"/>
                  </a:lnTo>
                  <a:cubicBezTo>
                    <a:pt x="14938" y="25205"/>
                    <a:pt x="14938" y="25306"/>
                    <a:pt x="14838" y="25406"/>
                  </a:cubicBezTo>
                  <a:lnTo>
                    <a:pt x="14838" y="25506"/>
                  </a:lnTo>
                  <a:lnTo>
                    <a:pt x="14838" y="25631"/>
                  </a:lnTo>
                  <a:lnTo>
                    <a:pt x="14838" y="25732"/>
                  </a:lnTo>
                  <a:cubicBezTo>
                    <a:pt x="14838" y="25832"/>
                    <a:pt x="14938" y="25932"/>
                    <a:pt x="14938" y="26133"/>
                  </a:cubicBezTo>
                  <a:cubicBezTo>
                    <a:pt x="15038" y="26258"/>
                    <a:pt x="15038" y="26258"/>
                    <a:pt x="15038" y="26358"/>
                  </a:cubicBezTo>
                  <a:lnTo>
                    <a:pt x="15790" y="26358"/>
                  </a:lnTo>
                  <a:cubicBezTo>
                    <a:pt x="15790" y="26258"/>
                    <a:pt x="15890" y="26258"/>
                    <a:pt x="15890" y="26133"/>
                  </a:cubicBezTo>
                  <a:cubicBezTo>
                    <a:pt x="15890" y="26032"/>
                    <a:pt x="15991" y="25832"/>
                    <a:pt x="16291" y="25832"/>
                  </a:cubicBezTo>
                  <a:lnTo>
                    <a:pt x="16417" y="25832"/>
                  </a:lnTo>
                  <a:cubicBezTo>
                    <a:pt x="16617" y="25932"/>
                    <a:pt x="16818" y="26032"/>
                    <a:pt x="16918" y="26258"/>
                  </a:cubicBezTo>
                  <a:cubicBezTo>
                    <a:pt x="16918" y="26358"/>
                    <a:pt x="17043" y="26358"/>
                    <a:pt x="17043" y="26459"/>
                  </a:cubicBezTo>
                  <a:lnTo>
                    <a:pt x="17143" y="26459"/>
                  </a:lnTo>
                  <a:cubicBezTo>
                    <a:pt x="17143" y="26459"/>
                    <a:pt x="17244" y="26459"/>
                    <a:pt x="17244" y="26358"/>
                  </a:cubicBezTo>
                  <a:cubicBezTo>
                    <a:pt x="17244" y="26358"/>
                    <a:pt x="17244" y="26133"/>
                    <a:pt x="17344" y="26032"/>
                  </a:cubicBezTo>
                  <a:cubicBezTo>
                    <a:pt x="17444" y="25932"/>
                    <a:pt x="17670" y="25832"/>
                    <a:pt x="17770" y="25832"/>
                  </a:cubicBezTo>
                  <a:cubicBezTo>
                    <a:pt x="17870" y="25732"/>
                    <a:pt x="18071" y="25732"/>
                    <a:pt x="18071" y="25631"/>
                  </a:cubicBezTo>
                  <a:cubicBezTo>
                    <a:pt x="18171" y="25506"/>
                    <a:pt x="18171" y="25506"/>
                    <a:pt x="18071" y="25406"/>
                  </a:cubicBezTo>
                  <a:cubicBezTo>
                    <a:pt x="18071" y="25205"/>
                    <a:pt x="18071" y="25005"/>
                    <a:pt x="18397" y="24779"/>
                  </a:cubicBezTo>
                  <a:cubicBezTo>
                    <a:pt x="18597" y="24679"/>
                    <a:pt x="18798" y="24579"/>
                    <a:pt x="19123" y="24579"/>
                  </a:cubicBezTo>
                  <a:cubicBezTo>
                    <a:pt x="19224" y="24579"/>
                    <a:pt x="19424" y="24579"/>
                    <a:pt x="19549" y="24479"/>
                  </a:cubicBezTo>
                  <a:lnTo>
                    <a:pt x="19549" y="24378"/>
                  </a:lnTo>
                  <a:cubicBezTo>
                    <a:pt x="19650" y="24378"/>
                    <a:pt x="19750" y="24253"/>
                    <a:pt x="19850" y="24253"/>
                  </a:cubicBezTo>
                  <a:lnTo>
                    <a:pt x="19950" y="24253"/>
                  </a:lnTo>
                  <a:cubicBezTo>
                    <a:pt x="20051" y="24253"/>
                    <a:pt x="20176" y="24253"/>
                    <a:pt x="20276" y="24378"/>
                  </a:cubicBezTo>
                  <a:cubicBezTo>
                    <a:pt x="20477" y="23952"/>
                    <a:pt x="20903" y="23326"/>
                    <a:pt x="20803" y="23000"/>
                  </a:cubicBezTo>
                  <a:cubicBezTo>
                    <a:pt x="20803" y="23000"/>
                    <a:pt x="20803" y="22900"/>
                    <a:pt x="20677" y="22900"/>
                  </a:cubicBezTo>
                  <a:lnTo>
                    <a:pt x="20577" y="22900"/>
                  </a:lnTo>
                  <a:cubicBezTo>
                    <a:pt x="20477" y="22900"/>
                    <a:pt x="20477" y="23000"/>
                    <a:pt x="20376" y="23000"/>
                  </a:cubicBezTo>
                  <a:cubicBezTo>
                    <a:pt x="20331" y="23057"/>
                    <a:pt x="20219" y="23108"/>
                    <a:pt x="20091" y="23108"/>
                  </a:cubicBezTo>
                  <a:cubicBezTo>
                    <a:pt x="19937" y="23108"/>
                    <a:pt x="19759" y="23033"/>
                    <a:pt x="19650" y="22799"/>
                  </a:cubicBezTo>
                  <a:cubicBezTo>
                    <a:pt x="19549" y="22699"/>
                    <a:pt x="19549" y="22499"/>
                    <a:pt x="19549" y="22273"/>
                  </a:cubicBezTo>
                  <a:cubicBezTo>
                    <a:pt x="19549" y="22073"/>
                    <a:pt x="19549" y="21972"/>
                    <a:pt x="19424" y="21872"/>
                  </a:cubicBezTo>
                  <a:cubicBezTo>
                    <a:pt x="19424" y="21747"/>
                    <a:pt x="19424" y="21747"/>
                    <a:pt x="19324" y="21646"/>
                  </a:cubicBezTo>
                  <a:cubicBezTo>
                    <a:pt x="19324" y="21546"/>
                    <a:pt x="19324" y="21546"/>
                    <a:pt x="19224" y="21446"/>
                  </a:cubicBezTo>
                  <a:cubicBezTo>
                    <a:pt x="19123" y="21245"/>
                    <a:pt x="19123" y="21020"/>
                    <a:pt x="19123" y="20819"/>
                  </a:cubicBezTo>
                  <a:lnTo>
                    <a:pt x="19123" y="20719"/>
                  </a:lnTo>
                  <a:lnTo>
                    <a:pt x="19224" y="20619"/>
                  </a:lnTo>
                  <a:cubicBezTo>
                    <a:pt x="19224" y="20494"/>
                    <a:pt x="19224" y="20494"/>
                    <a:pt x="19324" y="20494"/>
                  </a:cubicBezTo>
                  <a:lnTo>
                    <a:pt x="19549" y="20293"/>
                  </a:lnTo>
                  <a:lnTo>
                    <a:pt x="19650" y="20293"/>
                  </a:lnTo>
                  <a:lnTo>
                    <a:pt x="19750" y="20193"/>
                  </a:lnTo>
                  <a:lnTo>
                    <a:pt x="19750" y="20093"/>
                  </a:lnTo>
                  <a:cubicBezTo>
                    <a:pt x="19750" y="19992"/>
                    <a:pt x="19424" y="19867"/>
                    <a:pt x="19224" y="19867"/>
                  </a:cubicBezTo>
                  <a:cubicBezTo>
                    <a:pt x="19224" y="19767"/>
                    <a:pt x="19123" y="19767"/>
                    <a:pt x="19123" y="19767"/>
                  </a:cubicBezTo>
                  <a:cubicBezTo>
                    <a:pt x="18923" y="19767"/>
                    <a:pt x="18697" y="19667"/>
                    <a:pt x="18597" y="19667"/>
                  </a:cubicBezTo>
                  <a:cubicBezTo>
                    <a:pt x="18438" y="19746"/>
                    <a:pt x="18264" y="19904"/>
                    <a:pt x="18098" y="19904"/>
                  </a:cubicBezTo>
                  <a:cubicBezTo>
                    <a:pt x="18055" y="19904"/>
                    <a:pt x="18012" y="19893"/>
                    <a:pt x="17970" y="19867"/>
                  </a:cubicBezTo>
                  <a:cubicBezTo>
                    <a:pt x="17870" y="19867"/>
                    <a:pt x="17670" y="19767"/>
                    <a:pt x="17670" y="19566"/>
                  </a:cubicBezTo>
                  <a:lnTo>
                    <a:pt x="17544" y="19466"/>
                  </a:lnTo>
                  <a:lnTo>
                    <a:pt x="17544" y="19366"/>
                  </a:lnTo>
                  <a:lnTo>
                    <a:pt x="17544" y="19240"/>
                  </a:lnTo>
                  <a:lnTo>
                    <a:pt x="17444" y="19240"/>
                  </a:lnTo>
                  <a:cubicBezTo>
                    <a:pt x="17444" y="19140"/>
                    <a:pt x="17344" y="19140"/>
                    <a:pt x="17344" y="19140"/>
                  </a:cubicBezTo>
                  <a:cubicBezTo>
                    <a:pt x="17244" y="19140"/>
                    <a:pt x="17244" y="19040"/>
                    <a:pt x="17244" y="18940"/>
                  </a:cubicBezTo>
                  <a:lnTo>
                    <a:pt x="17244" y="18739"/>
                  </a:lnTo>
                  <a:cubicBezTo>
                    <a:pt x="17244" y="18614"/>
                    <a:pt x="17244" y="18514"/>
                    <a:pt x="17344" y="18413"/>
                  </a:cubicBezTo>
                  <a:cubicBezTo>
                    <a:pt x="17670" y="17687"/>
                    <a:pt x="18798" y="17486"/>
                    <a:pt x="19549" y="17361"/>
                  </a:cubicBezTo>
                  <a:lnTo>
                    <a:pt x="19950" y="17361"/>
                  </a:lnTo>
                  <a:cubicBezTo>
                    <a:pt x="20176" y="17261"/>
                    <a:pt x="20376" y="17261"/>
                    <a:pt x="20577" y="17160"/>
                  </a:cubicBezTo>
                  <a:cubicBezTo>
                    <a:pt x="20577" y="17160"/>
                    <a:pt x="20577" y="17060"/>
                    <a:pt x="20677" y="17060"/>
                  </a:cubicBezTo>
                  <a:cubicBezTo>
                    <a:pt x="20803" y="16960"/>
                    <a:pt x="20803" y="16960"/>
                    <a:pt x="20903" y="16860"/>
                  </a:cubicBezTo>
                  <a:lnTo>
                    <a:pt x="21103" y="16860"/>
                  </a:lnTo>
                  <a:cubicBezTo>
                    <a:pt x="21204" y="16734"/>
                    <a:pt x="21204" y="16734"/>
                    <a:pt x="21304" y="16734"/>
                  </a:cubicBezTo>
                  <a:lnTo>
                    <a:pt x="21429" y="16634"/>
                  </a:lnTo>
                  <a:lnTo>
                    <a:pt x="21529" y="16534"/>
                  </a:lnTo>
                  <a:cubicBezTo>
                    <a:pt x="21529" y="16534"/>
                    <a:pt x="21630" y="16433"/>
                    <a:pt x="21730" y="16333"/>
                  </a:cubicBezTo>
                  <a:lnTo>
                    <a:pt x="22156" y="16333"/>
                  </a:lnTo>
                  <a:lnTo>
                    <a:pt x="22156" y="16233"/>
                  </a:lnTo>
                  <a:lnTo>
                    <a:pt x="23083" y="16233"/>
                  </a:lnTo>
                  <a:cubicBezTo>
                    <a:pt x="23083" y="16233"/>
                    <a:pt x="23184" y="16333"/>
                    <a:pt x="23309" y="16333"/>
                  </a:cubicBezTo>
                  <a:cubicBezTo>
                    <a:pt x="23509" y="16333"/>
                    <a:pt x="23710" y="16233"/>
                    <a:pt x="23810" y="16108"/>
                  </a:cubicBezTo>
                  <a:lnTo>
                    <a:pt x="23810" y="16007"/>
                  </a:lnTo>
                  <a:lnTo>
                    <a:pt x="23935" y="16007"/>
                  </a:lnTo>
                  <a:lnTo>
                    <a:pt x="23935" y="15707"/>
                  </a:lnTo>
                  <a:cubicBezTo>
                    <a:pt x="24036" y="15606"/>
                    <a:pt x="24036" y="15381"/>
                    <a:pt x="24136" y="15180"/>
                  </a:cubicBezTo>
                  <a:cubicBezTo>
                    <a:pt x="24236" y="15080"/>
                    <a:pt x="24336" y="14980"/>
                    <a:pt x="24336" y="14980"/>
                  </a:cubicBezTo>
                  <a:cubicBezTo>
                    <a:pt x="24562" y="14754"/>
                    <a:pt x="24662" y="14654"/>
                    <a:pt x="24662" y="14453"/>
                  </a:cubicBezTo>
                  <a:cubicBezTo>
                    <a:pt x="24662" y="14228"/>
                    <a:pt x="24562" y="14128"/>
                    <a:pt x="24437" y="13927"/>
                  </a:cubicBezTo>
                  <a:cubicBezTo>
                    <a:pt x="24236" y="13727"/>
                    <a:pt x="24136" y="13601"/>
                    <a:pt x="24036" y="13401"/>
                  </a:cubicBezTo>
                  <a:lnTo>
                    <a:pt x="24036" y="13100"/>
                  </a:lnTo>
                  <a:lnTo>
                    <a:pt x="24036" y="12975"/>
                  </a:lnTo>
                  <a:cubicBezTo>
                    <a:pt x="24036" y="12674"/>
                    <a:pt x="24236" y="12348"/>
                    <a:pt x="24437" y="12148"/>
                  </a:cubicBezTo>
                  <a:lnTo>
                    <a:pt x="24562" y="12047"/>
                  </a:lnTo>
                  <a:cubicBezTo>
                    <a:pt x="24662" y="11847"/>
                    <a:pt x="24863" y="11621"/>
                    <a:pt x="24963" y="11421"/>
                  </a:cubicBezTo>
                  <a:cubicBezTo>
                    <a:pt x="25189" y="11095"/>
                    <a:pt x="25389" y="10895"/>
                    <a:pt x="25489" y="10694"/>
                  </a:cubicBezTo>
                  <a:cubicBezTo>
                    <a:pt x="25590" y="10594"/>
                    <a:pt x="25590" y="10468"/>
                    <a:pt x="25590" y="10468"/>
                  </a:cubicBezTo>
                  <a:cubicBezTo>
                    <a:pt x="25690" y="10368"/>
                    <a:pt x="25690" y="10168"/>
                    <a:pt x="25915" y="10067"/>
                  </a:cubicBezTo>
                  <a:cubicBezTo>
                    <a:pt x="26116" y="9842"/>
                    <a:pt x="26316" y="9742"/>
                    <a:pt x="26542" y="9641"/>
                  </a:cubicBezTo>
                  <a:cubicBezTo>
                    <a:pt x="26642" y="9641"/>
                    <a:pt x="26642" y="9541"/>
                    <a:pt x="26742" y="9541"/>
                  </a:cubicBezTo>
                  <a:cubicBezTo>
                    <a:pt x="26742" y="9541"/>
                    <a:pt x="26843" y="9541"/>
                    <a:pt x="26843" y="9441"/>
                  </a:cubicBezTo>
                  <a:lnTo>
                    <a:pt x="26943" y="9441"/>
                  </a:lnTo>
                  <a:lnTo>
                    <a:pt x="27068" y="9341"/>
                  </a:lnTo>
                  <a:cubicBezTo>
                    <a:pt x="27169" y="9341"/>
                    <a:pt x="27169" y="9215"/>
                    <a:pt x="27169" y="9215"/>
                  </a:cubicBezTo>
                  <a:lnTo>
                    <a:pt x="27269" y="9115"/>
                  </a:lnTo>
                  <a:cubicBezTo>
                    <a:pt x="27269" y="9015"/>
                    <a:pt x="27369" y="9015"/>
                    <a:pt x="27369" y="8915"/>
                  </a:cubicBezTo>
                  <a:lnTo>
                    <a:pt x="27369" y="8814"/>
                  </a:lnTo>
                  <a:cubicBezTo>
                    <a:pt x="27369" y="8589"/>
                    <a:pt x="27369" y="8489"/>
                    <a:pt x="27269" y="8288"/>
                  </a:cubicBezTo>
                  <a:cubicBezTo>
                    <a:pt x="27169" y="8188"/>
                    <a:pt x="27169" y="7962"/>
                    <a:pt x="27068" y="7862"/>
                  </a:cubicBezTo>
                  <a:cubicBezTo>
                    <a:pt x="26943" y="7461"/>
                    <a:pt x="27169" y="7235"/>
                    <a:pt x="27269" y="7035"/>
                  </a:cubicBezTo>
                  <a:cubicBezTo>
                    <a:pt x="27369" y="6935"/>
                    <a:pt x="27369" y="6834"/>
                    <a:pt x="27469" y="6709"/>
                  </a:cubicBezTo>
                  <a:cubicBezTo>
                    <a:pt x="27469" y="6609"/>
                    <a:pt x="27570" y="6609"/>
                    <a:pt x="27570" y="6509"/>
                  </a:cubicBezTo>
                  <a:cubicBezTo>
                    <a:pt x="27570" y="6408"/>
                    <a:pt x="27469" y="6408"/>
                    <a:pt x="27469" y="6308"/>
                  </a:cubicBezTo>
                  <a:cubicBezTo>
                    <a:pt x="27469" y="6208"/>
                    <a:pt x="27369" y="6082"/>
                    <a:pt x="27369" y="5982"/>
                  </a:cubicBezTo>
                  <a:cubicBezTo>
                    <a:pt x="27269" y="5782"/>
                    <a:pt x="27269" y="5581"/>
                    <a:pt x="27369" y="5356"/>
                  </a:cubicBezTo>
                  <a:cubicBezTo>
                    <a:pt x="27369" y="5255"/>
                    <a:pt x="27469" y="5155"/>
                    <a:pt x="27570" y="5055"/>
                  </a:cubicBezTo>
                  <a:lnTo>
                    <a:pt x="27469" y="5055"/>
                  </a:lnTo>
                  <a:cubicBezTo>
                    <a:pt x="27469" y="5055"/>
                    <a:pt x="27369" y="4955"/>
                    <a:pt x="27269" y="4955"/>
                  </a:cubicBezTo>
                  <a:cubicBezTo>
                    <a:pt x="27169" y="4829"/>
                    <a:pt x="26943" y="4729"/>
                    <a:pt x="26843" y="4629"/>
                  </a:cubicBezTo>
                  <a:cubicBezTo>
                    <a:pt x="26642" y="4529"/>
                    <a:pt x="26542" y="4428"/>
                    <a:pt x="26442" y="4328"/>
                  </a:cubicBezTo>
                  <a:lnTo>
                    <a:pt x="26316" y="4328"/>
                  </a:lnTo>
                  <a:lnTo>
                    <a:pt x="26216" y="4203"/>
                  </a:lnTo>
                  <a:cubicBezTo>
                    <a:pt x="26016" y="4103"/>
                    <a:pt x="25915" y="4103"/>
                    <a:pt x="25915" y="4103"/>
                  </a:cubicBezTo>
                  <a:lnTo>
                    <a:pt x="25815" y="4103"/>
                  </a:lnTo>
                  <a:cubicBezTo>
                    <a:pt x="25590" y="4203"/>
                    <a:pt x="25489" y="4428"/>
                    <a:pt x="25389" y="4529"/>
                  </a:cubicBezTo>
                  <a:cubicBezTo>
                    <a:pt x="25289" y="4729"/>
                    <a:pt x="25189" y="4829"/>
                    <a:pt x="25063" y="4955"/>
                  </a:cubicBezTo>
                  <a:lnTo>
                    <a:pt x="24963" y="5055"/>
                  </a:lnTo>
                  <a:cubicBezTo>
                    <a:pt x="24863" y="5055"/>
                    <a:pt x="24863" y="5155"/>
                    <a:pt x="24863" y="5155"/>
                  </a:cubicBezTo>
                  <a:cubicBezTo>
                    <a:pt x="24662" y="5255"/>
                    <a:pt x="24662" y="5255"/>
                    <a:pt x="24562" y="5456"/>
                  </a:cubicBezTo>
                  <a:lnTo>
                    <a:pt x="24437" y="5581"/>
                  </a:lnTo>
                  <a:cubicBezTo>
                    <a:pt x="24336" y="5782"/>
                    <a:pt x="24236" y="5882"/>
                    <a:pt x="24136" y="6082"/>
                  </a:cubicBezTo>
                  <a:cubicBezTo>
                    <a:pt x="23810" y="6408"/>
                    <a:pt x="23509" y="6609"/>
                    <a:pt x="23184" y="6709"/>
                  </a:cubicBezTo>
                  <a:lnTo>
                    <a:pt x="23083" y="6709"/>
                  </a:lnTo>
                  <a:cubicBezTo>
                    <a:pt x="23083" y="6834"/>
                    <a:pt x="22983" y="6834"/>
                    <a:pt x="22883" y="6834"/>
                  </a:cubicBezTo>
                  <a:lnTo>
                    <a:pt x="22783" y="6834"/>
                  </a:lnTo>
                  <a:cubicBezTo>
                    <a:pt x="22256" y="6834"/>
                    <a:pt x="21730" y="6709"/>
                    <a:pt x="21304" y="6609"/>
                  </a:cubicBezTo>
                  <a:cubicBezTo>
                    <a:pt x="21204" y="6509"/>
                    <a:pt x="21204" y="6509"/>
                    <a:pt x="21103" y="6509"/>
                  </a:cubicBezTo>
                  <a:cubicBezTo>
                    <a:pt x="21003" y="6408"/>
                    <a:pt x="20903" y="6408"/>
                    <a:pt x="20803" y="6308"/>
                  </a:cubicBezTo>
                  <a:cubicBezTo>
                    <a:pt x="20803" y="6308"/>
                    <a:pt x="20677" y="6308"/>
                    <a:pt x="20677" y="6208"/>
                  </a:cubicBezTo>
                  <a:cubicBezTo>
                    <a:pt x="20577" y="6208"/>
                    <a:pt x="20477" y="6082"/>
                    <a:pt x="20376" y="5982"/>
                  </a:cubicBezTo>
                  <a:lnTo>
                    <a:pt x="20176" y="5982"/>
                  </a:lnTo>
                  <a:cubicBezTo>
                    <a:pt x="20051" y="5982"/>
                    <a:pt x="19950" y="6082"/>
                    <a:pt x="19950" y="6208"/>
                  </a:cubicBezTo>
                  <a:cubicBezTo>
                    <a:pt x="19850" y="6208"/>
                    <a:pt x="19750" y="6308"/>
                    <a:pt x="19750" y="6408"/>
                  </a:cubicBezTo>
                  <a:cubicBezTo>
                    <a:pt x="19650" y="6609"/>
                    <a:pt x="19650" y="6709"/>
                    <a:pt x="19750" y="6709"/>
                  </a:cubicBezTo>
                  <a:cubicBezTo>
                    <a:pt x="19750" y="6834"/>
                    <a:pt x="19850" y="6834"/>
                    <a:pt x="19950" y="6834"/>
                  </a:cubicBezTo>
                  <a:cubicBezTo>
                    <a:pt x="20051" y="6935"/>
                    <a:pt x="20276" y="7035"/>
                    <a:pt x="20376" y="7135"/>
                  </a:cubicBezTo>
                  <a:cubicBezTo>
                    <a:pt x="20477" y="7135"/>
                    <a:pt x="20477" y="7235"/>
                    <a:pt x="20477" y="7336"/>
                  </a:cubicBezTo>
                  <a:cubicBezTo>
                    <a:pt x="20577" y="7461"/>
                    <a:pt x="20577" y="7561"/>
                    <a:pt x="20577" y="7661"/>
                  </a:cubicBezTo>
                  <a:lnTo>
                    <a:pt x="20577" y="8088"/>
                  </a:lnTo>
                  <a:lnTo>
                    <a:pt x="20477" y="8188"/>
                  </a:lnTo>
                  <a:cubicBezTo>
                    <a:pt x="20376" y="8388"/>
                    <a:pt x="20276" y="8714"/>
                    <a:pt x="20051" y="8915"/>
                  </a:cubicBezTo>
                  <a:lnTo>
                    <a:pt x="19950" y="8915"/>
                  </a:lnTo>
                  <a:cubicBezTo>
                    <a:pt x="19850" y="8915"/>
                    <a:pt x="19850" y="9015"/>
                    <a:pt x="19750" y="9015"/>
                  </a:cubicBezTo>
                  <a:lnTo>
                    <a:pt x="19650" y="9115"/>
                  </a:lnTo>
                  <a:cubicBezTo>
                    <a:pt x="19549" y="9115"/>
                    <a:pt x="19324" y="9215"/>
                    <a:pt x="19123" y="9215"/>
                  </a:cubicBezTo>
                  <a:cubicBezTo>
                    <a:pt x="19023" y="9215"/>
                    <a:pt x="19023" y="9341"/>
                    <a:pt x="18923" y="9341"/>
                  </a:cubicBezTo>
                  <a:lnTo>
                    <a:pt x="18597" y="9341"/>
                  </a:lnTo>
                  <a:lnTo>
                    <a:pt x="18597" y="9441"/>
                  </a:lnTo>
                  <a:cubicBezTo>
                    <a:pt x="18497" y="9441"/>
                    <a:pt x="18497" y="9541"/>
                    <a:pt x="18397" y="9541"/>
                  </a:cubicBezTo>
                  <a:cubicBezTo>
                    <a:pt x="18296" y="9541"/>
                    <a:pt x="18296" y="9541"/>
                    <a:pt x="18296" y="9641"/>
                  </a:cubicBezTo>
                  <a:cubicBezTo>
                    <a:pt x="18071" y="9641"/>
                    <a:pt x="17970" y="9541"/>
                    <a:pt x="17970" y="9541"/>
                  </a:cubicBezTo>
                  <a:lnTo>
                    <a:pt x="17870" y="9541"/>
                  </a:lnTo>
                  <a:cubicBezTo>
                    <a:pt x="17820" y="9491"/>
                    <a:pt x="17795" y="9466"/>
                    <a:pt x="17782" y="9466"/>
                  </a:cubicBezTo>
                  <a:cubicBezTo>
                    <a:pt x="17770" y="9466"/>
                    <a:pt x="17770" y="9491"/>
                    <a:pt x="17770" y="9541"/>
                  </a:cubicBezTo>
                  <a:cubicBezTo>
                    <a:pt x="17670" y="9541"/>
                    <a:pt x="17670" y="9742"/>
                    <a:pt x="17670" y="9842"/>
                  </a:cubicBezTo>
                  <a:cubicBezTo>
                    <a:pt x="17670" y="10067"/>
                    <a:pt x="17670" y="10268"/>
                    <a:pt x="17770" y="10594"/>
                  </a:cubicBezTo>
                  <a:cubicBezTo>
                    <a:pt x="17770" y="10694"/>
                    <a:pt x="17770" y="10895"/>
                    <a:pt x="17870" y="11095"/>
                  </a:cubicBezTo>
                  <a:cubicBezTo>
                    <a:pt x="17870" y="11220"/>
                    <a:pt x="17770" y="11220"/>
                    <a:pt x="17770" y="11321"/>
                  </a:cubicBezTo>
                  <a:lnTo>
                    <a:pt x="17544" y="11321"/>
                  </a:lnTo>
                  <a:cubicBezTo>
                    <a:pt x="17143" y="11220"/>
                    <a:pt x="16717" y="11095"/>
                    <a:pt x="16291" y="10895"/>
                  </a:cubicBezTo>
                  <a:cubicBezTo>
                    <a:pt x="16191" y="10895"/>
                    <a:pt x="16091" y="10895"/>
                    <a:pt x="15991" y="10794"/>
                  </a:cubicBezTo>
                  <a:cubicBezTo>
                    <a:pt x="15665" y="10694"/>
                    <a:pt x="15364" y="10594"/>
                    <a:pt x="15163" y="10468"/>
                  </a:cubicBezTo>
                  <a:lnTo>
                    <a:pt x="15038" y="10468"/>
                  </a:lnTo>
                  <a:cubicBezTo>
                    <a:pt x="14838" y="10468"/>
                    <a:pt x="14737" y="10368"/>
                    <a:pt x="14537" y="10368"/>
                  </a:cubicBezTo>
                  <a:lnTo>
                    <a:pt x="14011" y="10368"/>
                  </a:lnTo>
                  <a:cubicBezTo>
                    <a:pt x="13910" y="10268"/>
                    <a:pt x="13785" y="10268"/>
                    <a:pt x="13685" y="10168"/>
                  </a:cubicBezTo>
                  <a:lnTo>
                    <a:pt x="13584" y="10067"/>
                  </a:lnTo>
                  <a:lnTo>
                    <a:pt x="13584" y="9967"/>
                  </a:lnTo>
                  <a:lnTo>
                    <a:pt x="13484" y="9967"/>
                  </a:lnTo>
                  <a:lnTo>
                    <a:pt x="13384" y="10067"/>
                  </a:lnTo>
                  <a:cubicBezTo>
                    <a:pt x="13315" y="10137"/>
                    <a:pt x="13186" y="10254"/>
                    <a:pt x="13047" y="10254"/>
                  </a:cubicBezTo>
                  <a:cubicBezTo>
                    <a:pt x="12984" y="10254"/>
                    <a:pt x="12920" y="10230"/>
                    <a:pt x="12858" y="10168"/>
                  </a:cubicBezTo>
                  <a:cubicBezTo>
                    <a:pt x="12532" y="10067"/>
                    <a:pt x="12657" y="9641"/>
                    <a:pt x="12757" y="9541"/>
                  </a:cubicBezTo>
                  <a:lnTo>
                    <a:pt x="12757" y="9441"/>
                  </a:lnTo>
                  <a:cubicBezTo>
                    <a:pt x="12958" y="8814"/>
                    <a:pt x="13058" y="8388"/>
                    <a:pt x="12757" y="7762"/>
                  </a:cubicBezTo>
                  <a:lnTo>
                    <a:pt x="12757" y="7661"/>
                  </a:lnTo>
                  <a:cubicBezTo>
                    <a:pt x="12858" y="7661"/>
                    <a:pt x="12858" y="7561"/>
                    <a:pt x="12858" y="7561"/>
                  </a:cubicBezTo>
                  <a:cubicBezTo>
                    <a:pt x="12924" y="7561"/>
                    <a:pt x="12991" y="7517"/>
                    <a:pt x="13028" y="7517"/>
                  </a:cubicBezTo>
                  <a:cubicBezTo>
                    <a:pt x="13047" y="7517"/>
                    <a:pt x="13058" y="7528"/>
                    <a:pt x="13058" y="7561"/>
                  </a:cubicBezTo>
                  <a:lnTo>
                    <a:pt x="13158" y="7661"/>
                  </a:lnTo>
                  <a:cubicBezTo>
                    <a:pt x="13389" y="7732"/>
                    <a:pt x="13506" y="7803"/>
                    <a:pt x="13591" y="7803"/>
                  </a:cubicBezTo>
                  <a:cubicBezTo>
                    <a:pt x="13626" y="7803"/>
                    <a:pt x="13655" y="7791"/>
                    <a:pt x="13685" y="7762"/>
                  </a:cubicBezTo>
                  <a:lnTo>
                    <a:pt x="13685" y="7661"/>
                  </a:lnTo>
                  <a:lnTo>
                    <a:pt x="13785" y="7661"/>
                  </a:lnTo>
                  <a:lnTo>
                    <a:pt x="13785" y="7561"/>
                  </a:lnTo>
                  <a:cubicBezTo>
                    <a:pt x="13910" y="7561"/>
                    <a:pt x="13910" y="7561"/>
                    <a:pt x="13910" y="7461"/>
                  </a:cubicBezTo>
                  <a:cubicBezTo>
                    <a:pt x="14011" y="7461"/>
                    <a:pt x="14011" y="7461"/>
                    <a:pt x="14011" y="7336"/>
                  </a:cubicBezTo>
                  <a:cubicBezTo>
                    <a:pt x="14211" y="7235"/>
                    <a:pt x="14311" y="7035"/>
                    <a:pt x="14311" y="6709"/>
                  </a:cubicBezTo>
                  <a:lnTo>
                    <a:pt x="14311" y="6308"/>
                  </a:lnTo>
                  <a:cubicBezTo>
                    <a:pt x="14311" y="6308"/>
                    <a:pt x="14211" y="6208"/>
                    <a:pt x="14211" y="6082"/>
                  </a:cubicBezTo>
                  <a:cubicBezTo>
                    <a:pt x="14111" y="5982"/>
                    <a:pt x="14111" y="5882"/>
                    <a:pt x="14111" y="5782"/>
                  </a:cubicBezTo>
                  <a:cubicBezTo>
                    <a:pt x="14111" y="5681"/>
                    <a:pt x="14111" y="5581"/>
                    <a:pt x="14211" y="5456"/>
                  </a:cubicBezTo>
                  <a:lnTo>
                    <a:pt x="14311" y="5356"/>
                  </a:lnTo>
                  <a:cubicBezTo>
                    <a:pt x="14412" y="5255"/>
                    <a:pt x="14537" y="5155"/>
                    <a:pt x="14637" y="5055"/>
                  </a:cubicBezTo>
                  <a:cubicBezTo>
                    <a:pt x="14737" y="5055"/>
                    <a:pt x="14838" y="4955"/>
                    <a:pt x="14938" y="4829"/>
                  </a:cubicBezTo>
                  <a:cubicBezTo>
                    <a:pt x="14938" y="4729"/>
                    <a:pt x="15038" y="4729"/>
                    <a:pt x="15038" y="4629"/>
                  </a:cubicBezTo>
                  <a:lnTo>
                    <a:pt x="15464" y="4203"/>
                  </a:lnTo>
                  <a:cubicBezTo>
                    <a:pt x="15564" y="4203"/>
                    <a:pt x="15564" y="4103"/>
                    <a:pt x="15564" y="4103"/>
                  </a:cubicBezTo>
                  <a:lnTo>
                    <a:pt x="15790" y="4103"/>
                  </a:lnTo>
                  <a:cubicBezTo>
                    <a:pt x="15890" y="4002"/>
                    <a:pt x="16091" y="4002"/>
                    <a:pt x="16191" y="4002"/>
                  </a:cubicBezTo>
                  <a:cubicBezTo>
                    <a:pt x="16291" y="4103"/>
                    <a:pt x="16291" y="4103"/>
                    <a:pt x="16417" y="4103"/>
                  </a:cubicBezTo>
                  <a:lnTo>
                    <a:pt x="16617" y="4103"/>
                  </a:lnTo>
                  <a:cubicBezTo>
                    <a:pt x="16717" y="4002"/>
                    <a:pt x="16717" y="4002"/>
                    <a:pt x="16717" y="3902"/>
                  </a:cubicBezTo>
                  <a:cubicBezTo>
                    <a:pt x="16717" y="3802"/>
                    <a:pt x="16717" y="3702"/>
                    <a:pt x="16818" y="3576"/>
                  </a:cubicBezTo>
                  <a:cubicBezTo>
                    <a:pt x="16918" y="3476"/>
                    <a:pt x="16918" y="3376"/>
                    <a:pt x="17043" y="3376"/>
                  </a:cubicBezTo>
                  <a:lnTo>
                    <a:pt x="17043" y="3275"/>
                  </a:lnTo>
                  <a:cubicBezTo>
                    <a:pt x="16918" y="3175"/>
                    <a:pt x="16818" y="3075"/>
                    <a:pt x="16918" y="2849"/>
                  </a:cubicBezTo>
                  <a:cubicBezTo>
                    <a:pt x="16918" y="2649"/>
                    <a:pt x="17043" y="2549"/>
                    <a:pt x="17143" y="2448"/>
                  </a:cubicBezTo>
                  <a:cubicBezTo>
                    <a:pt x="17244" y="2323"/>
                    <a:pt x="17244" y="2223"/>
                    <a:pt x="17244" y="2223"/>
                  </a:cubicBezTo>
                  <a:cubicBezTo>
                    <a:pt x="17244" y="2223"/>
                    <a:pt x="17143" y="2123"/>
                    <a:pt x="17043" y="2123"/>
                  </a:cubicBezTo>
                  <a:lnTo>
                    <a:pt x="16818" y="1922"/>
                  </a:lnTo>
                  <a:lnTo>
                    <a:pt x="16717" y="1922"/>
                  </a:lnTo>
                  <a:cubicBezTo>
                    <a:pt x="16717" y="2022"/>
                    <a:pt x="16617" y="2022"/>
                    <a:pt x="16517" y="2022"/>
                  </a:cubicBezTo>
                  <a:lnTo>
                    <a:pt x="16417" y="2022"/>
                  </a:lnTo>
                  <a:lnTo>
                    <a:pt x="16417" y="1922"/>
                  </a:lnTo>
                  <a:lnTo>
                    <a:pt x="16291" y="1922"/>
                  </a:lnTo>
                  <a:lnTo>
                    <a:pt x="16291" y="1822"/>
                  </a:lnTo>
                  <a:lnTo>
                    <a:pt x="16291" y="1697"/>
                  </a:lnTo>
                  <a:cubicBezTo>
                    <a:pt x="16291" y="1596"/>
                    <a:pt x="16417" y="1596"/>
                    <a:pt x="16417" y="1496"/>
                  </a:cubicBezTo>
                  <a:lnTo>
                    <a:pt x="16417" y="1396"/>
                  </a:lnTo>
                  <a:cubicBezTo>
                    <a:pt x="16417" y="1396"/>
                    <a:pt x="16291" y="1296"/>
                    <a:pt x="16191" y="1296"/>
                  </a:cubicBezTo>
                  <a:lnTo>
                    <a:pt x="16191" y="1195"/>
                  </a:lnTo>
                  <a:cubicBezTo>
                    <a:pt x="16091" y="1070"/>
                    <a:pt x="15991" y="1070"/>
                    <a:pt x="15790" y="970"/>
                  </a:cubicBezTo>
                  <a:cubicBezTo>
                    <a:pt x="15665" y="869"/>
                    <a:pt x="15564" y="769"/>
                    <a:pt x="15364" y="669"/>
                  </a:cubicBezTo>
                  <a:lnTo>
                    <a:pt x="15364" y="769"/>
                  </a:lnTo>
                  <a:cubicBezTo>
                    <a:pt x="15364" y="769"/>
                    <a:pt x="15364" y="869"/>
                    <a:pt x="15464" y="869"/>
                  </a:cubicBezTo>
                  <a:lnTo>
                    <a:pt x="15464" y="970"/>
                  </a:lnTo>
                  <a:cubicBezTo>
                    <a:pt x="15564" y="1296"/>
                    <a:pt x="15665" y="1496"/>
                    <a:pt x="15464" y="1922"/>
                  </a:cubicBezTo>
                  <a:cubicBezTo>
                    <a:pt x="15464" y="2022"/>
                    <a:pt x="15364" y="2123"/>
                    <a:pt x="15264" y="2323"/>
                  </a:cubicBezTo>
                  <a:lnTo>
                    <a:pt x="15038" y="2549"/>
                  </a:lnTo>
                  <a:lnTo>
                    <a:pt x="15038" y="2749"/>
                  </a:lnTo>
                  <a:lnTo>
                    <a:pt x="14938" y="2849"/>
                  </a:lnTo>
                  <a:cubicBezTo>
                    <a:pt x="14938" y="3075"/>
                    <a:pt x="14838" y="3175"/>
                    <a:pt x="14737" y="3275"/>
                  </a:cubicBezTo>
                  <a:cubicBezTo>
                    <a:pt x="14537" y="3376"/>
                    <a:pt x="14412" y="3476"/>
                    <a:pt x="14211" y="3476"/>
                  </a:cubicBezTo>
                  <a:lnTo>
                    <a:pt x="14111" y="3576"/>
                  </a:lnTo>
                  <a:cubicBezTo>
                    <a:pt x="13997" y="3647"/>
                    <a:pt x="13875" y="3710"/>
                    <a:pt x="13736" y="3710"/>
                  </a:cubicBezTo>
                  <a:cubicBezTo>
                    <a:pt x="13630" y="3710"/>
                    <a:pt x="13514" y="3674"/>
                    <a:pt x="13384" y="3576"/>
                  </a:cubicBezTo>
                  <a:cubicBezTo>
                    <a:pt x="12958" y="3376"/>
                    <a:pt x="12958" y="2950"/>
                    <a:pt x="13058" y="2649"/>
                  </a:cubicBezTo>
                  <a:lnTo>
                    <a:pt x="13058" y="2549"/>
                  </a:lnTo>
                  <a:lnTo>
                    <a:pt x="13058" y="1922"/>
                  </a:lnTo>
                  <a:cubicBezTo>
                    <a:pt x="13158" y="1697"/>
                    <a:pt x="13158" y="1396"/>
                    <a:pt x="13284" y="1195"/>
                  </a:cubicBezTo>
                  <a:cubicBezTo>
                    <a:pt x="13284" y="970"/>
                    <a:pt x="13384" y="769"/>
                    <a:pt x="13384" y="569"/>
                  </a:cubicBezTo>
                  <a:cubicBezTo>
                    <a:pt x="13384" y="443"/>
                    <a:pt x="13384" y="443"/>
                    <a:pt x="13484" y="443"/>
                  </a:cubicBezTo>
                  <a:lnTo>
                    <a:pt x="13484" y="343"/>
                  </a:lnTo>
                  <a:cubicBezTo>
                    <a:pt x="13384" y="343"/>
                    <a:pt x="13384" y="243"/>
                    <a:pt x="13384" y="243"/>
                  </a:cubicBezTo>
                  <a:lnTo>
                    <a:pt x="13284" y="143"/>
                  </a:lnTo>
                  <a:cubicBezTo>
                    <a:pt x="13195" y="72"/>
                    <a:pt x="13169" y="1"/>
                    <a:pt x="13126"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6" name="Google Shape;49076;p46"/>
            <p:cNvSpPr/>
            <p:nvPr/>
          </p:nvSpPr>
          <p:spPr>
            <a:xfrm>
              <a:off x="4711865" y="2365076"/>
              <a:ext cx="505547" cy="624728"/>
            </a:xfrm>
            <a:custGeom>
              <a:avLst/>
              <a:gdLst/>
              <a:ahLst/>
              <a:cxnLst/>
              <a:rect l="l" t="t" r="r" b="b"/>
              <a:pathLst>
                <a:path w="27169" h="33574" extrusionOk="0">
                  <a:moveTo>
                    <a:pt x="7404" y="0"/>
                  </a:moveTo>
                  <a:cubicBezTo>
                    <a:pt x="7358" y="0"/>
                    <a:pt x="7299" y="13"/>
                    <a:pt x="7219" y="40"/>
                  </a:cubicBezTo>
                  <a:lnTo>
                    <a:pt x="6993" y="40"/>
                  </a:lnTo>
                  <a:cubicBezTo>
                    <a:pt x="6893" y="140"/>
                    <a:pt x="6793" y="240"/>
                    <a:pt x="6693" y="365"/>
                  </a:cubicBezTo>
                  <a:cubicBezTo>
                    <a:pt x="6693" y="466"/>
                    <a:pt x="6592" y="566"/>
                    <a:pt x="6492" y="566"/>
                  </a:cubicBezTo>
                  <a:lnTo>
                    <a:pt x="6492" y="666"/>
                  </a:lnTo>
                  <a:lnTo>
                    <a:pt x="6492" y="766"/>
                  </a:lnTo>
                  <a:cubicBezTo>
                    <a:pt x="6492" y="992"/>
                    <a:pt x="6492" y="1193"/>
                    <a:pt x="6367" y="1393"/>
                  </a:cubicBezTo>
                  <a:lnTo>
                    <a:pt x="6367" y="1493"/>
                  </a:lnTo>
                  <a:cubicBezTo>
                    <a:pt x="6267" y="1619"/>
                    <a:pt x="6267" y="1719"/>
                    <a:pt x="6166" y="1819"/>
                  </a:cubicBezTo>
                  <a:cubicBezTo>
                    <a:pt x="6066" y="1819"/>
                    <a:pt x="6066" y="1819"/>
                    <a:pt x="6066" y="1919"/>
                  </a:cubicBezTo>
                  <a:cubicBezTo>
                    <a:pt x="5866" y="2120"/>
                    <a:pt x="5640" y="2245"/>
                    <a:pt x="5439" y="2446"/>
                  </a:cubicBezTo>
                  <a:cubicBezTo>
                    <a:pt x="5114" y="2746"/>
                    <a:pt x="4813" y="2972"/>
                    <a:pt x="4387" y="3273"/>
                  </a:cubicBezTo>
                  <a:cubicBezTo>
                    <a:pt x="4287" y="3373"/>
                    <a:pt x="4086" y="3599"/>
                    <a:pt x="3860" y="3699"/>
                  </a:cubicBezTo>
                  <a:lnTo>
                    <a:pt x="3860" y="3799"/>
                  </a:lnTo>
                  <a:cubicBezTo>
                    <a:pt x="3234" y="4225"/>
                    <a:pt x="2607" y="4751"/>
                    <a:pt x="2106" y="5253"/>
                  </a:cubicBezTo>
                  <a:lnTo>
                    <a:pt x="1981" y="5253"/>
                  </a:lnTo>
                  <a:lnTo>
                    <a:pt x="1981" y="5378"/>
                  </a:lnTo>
                  <a:lnTo>
                    <a:pt x="2106" y="5378"/>
                  </a:lnTo>
                  <a:cubicBezTo>
                    <a:pt x="2206" y="5378"/>
                    <a:pt x="2206" y="5478"/>
                    <a:pt x="2307" y="5579"/>
                  </a:cubicBezTo>
                  <a:cubicBezTo>
                    <a:pt x="2307" y="5679"/>
                    <a:pt x="2407" y="5779"/>
                    <a:pt x="2307" y="5879"/>
                  </a:cubicBezTo>
                  <a:lnTo>
                    <a:pt x="2307" y="6205"/>
                  </a:lnTo>
                  <a:cubicBezTo>
                    <a:pt x="2206" y="6305"/>
                    <a:pt x="2106" y="6305"/>
                    <a:pt x="1981" y="6305"/>
                  </a:cubicBezTo>
                  <a:cubicBezTo>
                    <a:pt x="1881" y="6305"/>
                    <a:pt x="1780" y="6205"/>
                    <a:pt x="1680" y="6105"/>
                  </a:cubicBezTo>
                  <a:cubicBezTo>
                    <a:pt x="1580" y="6105"/>
                    <a:pt x="1580" y="6005"/>
                    <a:pt x="1580" y="6005"/>
                  </a:cubicBezTo>
                  <a:cubicBezTo>
                    <a:pt x="1480" y="6005"/>
                    <a:pt x="1354" y="5879"/>
                    <a:pt x="1354" y="5879"/>
                  </a:cubicBezTo>
                  <a:cubicBezTo>
                    <a:pt x="1154" y="6631"/>
                    <a:pt x="1053" y="6832"/>
                    <a:pt x="853" y="6832"/>
                  </a:cubicBezTo>
                  <a:cubicBezTo>
                    <a:pt x="728" y="6832"/>
                    <a:pt x="728" y="6832"/>
                    <a:pt x="627" y="6731"/>
                  </a:cubicBezTo>
                  <a:cubicBezTo>
                    <a:pt x="627" y="6832"/>
                    <a:pt x="527" y="6932"/>
                    <a:pt x="527" y="6932"/>
                  </a:cubicBezTo>
                  <a:cubicBezTo>
                    <a:pt x="327" y="7258"/>
                    <a:pt x="101" y="7458"/>
                    <a:pt x="101" y="7659"/>
                  </a:cubicBezTo>
                  <a:cubicBezTo>
                    <a:pt x="1" y="7884"/>
                    <a:pt x="1" y="8085"/>
                    <a:pt x="1" y="8085"/>
                  </a:cubicBezTo>
                  <a:lnTo>
                    <a:pt x="1" y="8185"/>
                  </a:lnTo>
                  <a:cubicBezTo>
                    <a:pt x="101" y="8185"/>
                    <a:pt x="101" y="8285"/>
                    <a:pt x="101" y="8386"/>
                  </a:cubicBezTo>
                  <a:cubicBezTo>
                    <a:pt x="226" y="8511"/>
                    <a:pt x="226" y="8611"/>
                    <a:pt x="226" y="8711"/>
                  </a:cubicBezTo>
                  <a:cubicBezTo>
                    <a:pt x="327" y="8711"/>
                    <a:pt x="327" y="8812"/>
                    <a:pt x="327" y="8812"/>
                  </a:cubicBezTo>
                  <a:cubicBezTo>
                    <a:pt x="327" y="9012"/>
                    <a:pt x="226" y="9137"/>
                    <a:pt x="101" y="9137"/>
                  </a:cubicBezTo>
                  <a:lnTo>
                    <a:pt x="1" y="9137"/>
                  </a:lnTo>
                  <a:cubicBezTo>
                    <a:pt x="1" y="9238"/>
                    <a:pt x="1" y="9238"/>
                    <a:pt x="101" y="9338"/>
                  </a:cubicBezTo>
                  <a:cubicBezTo>
                    <a:pt x="161" y="9320"/>
                    <a:pt x="220" y="9311"/>
                    <a:pt x="277" y="9311"/>
                  </a:cubicBezTo>
                  <a:cubicBezTo>
                    <a:pt x="531" y="9311"/>
                    <a:pt x="751" y="9475"/>
                    <a:pt x="853" y="9639"/>
                  </a:cubicBezTo>
                  <a:cubicBezTo>
                    <a:pt x="953" y="9764"/>
                    <a:pt x="1053" y="9864"/>
                    <a:pt x="1053" y="9965"/>
                  </a:cubicBezTo>
                  <a:cubicBezTo>
                    <a:pt x="1080" y="9956"/>
                    <a:pt x="1107" y="9952"/>
                    <a:pt x="1137" y="9952"/>
                  </a:cubicBezTo>
                  <a:cubicBezTo>
                    <a:pt x="1442" y="9952"/>
                    <a:pt x="1881" y="10391"/>
                    <a:pt x="1881" y="10391"/>
                  </a:cubicBezTo>
                  <a:cubicBezTo>
                    <a:pt x="1881" y="10491"/>
                    <a:pt x="1881" y="10491"/>
                    <a:pt x="1981" y="10591"/>
                  </a:cubicBezTo>
                  <a:lnTo>
                    <a:pt x="1981" y="10691"/>
                  </a:lnTo>
                  <a:cubicBezTo>
                    <a:pt x="2106" y="10691"/>
                    <a:pt x="2206" y="10691"/>
                    <a:pt x="2507" y="10391"/>
                  </a:cubicBezTo>
                  <a:lnTo>
                    <a:pt x="2607" y="10265"/>
                  </a:lnTo>
                  <a:cubicBezTo>
                    <a:pt x="2607" y="10265"/>
                    <a:pt x="2733" y="10165"/>
                    <a:pt x="2833" y="10065"/>
                  </a:cubicBezTo>
                  <a:cubicBezTo>
                    <a:pt x="2933" y="10065"/>
                    <a:pt x="2933" y="10065"/>
                    <a:pt x="3033" y="9965"/>
                  </a:cubicBezTo>
                  <a:lnTo>
                    <a:pt x="3134" y="9965"/>
                  </a:lnTo>
                  <a:cubicBezTo>
                    <a:pt x="3234" y="9965"/>
                    <a:pt x="3359" y="9764"/>
                    <a:pt x="3359" y="9639"/>
                  </a:cubicBezTo>
                  <a:cubicBezTo>
                    <a:pt x="3459" y="9338"/>
                    <a:pt x="3560" y="9137"/>
                    <a:pt x="3760" y="9012"/>
                  </a:cubicBezTo>
                  <a:cubicBezTo>
                    <a:pt x="3986" y="9012"/>
                    <a:pt x="4086" y="9012"/>
                    <a:pt x="4086" y="9137"/>
                  </a:cubicBezTo>
                  <a:cubicBezTo>
                    <a:pt x="4287" y="9238"/>
                    <a:pt x="4086" y="9438"/>
                    <a:pt x="4086" y="9639"/>
                  </a:cubicBezTo>
                  <a:cubicBezTo>
                    <a:pt x="3986" y="9639"/>
                    <a:pt x="3986" y="9764"/>
                    <a:pt x="3860" y="9764"/>
                  </a:cubicBezTo>
                  <a:lnTo>
                    <a:pt x="3860" y="9864"/>
                  </a:lnTo>
                  <a:lnTo>
                    <a:pt x="3860" y="9965"/>
                  </a:lnTo>
                  <a:cubicBezTo>
                    <a:pt x="3860" y="10065"/>
                    <a:pt x="3860" y="10165"/>
                    <a:pt x="3760" y="10265"/>
                  </a:cubicBezTo>
                  <a:cubicBezTo>
                    <a:pt x="3760" y="10265"/>
                    <a:pt x="3760" y="10391"/>
                    <a:pt x="3660" y="10391"/>
                  </a:cubicBezTo>
                  <a:cubicBezTo>
                    <a:pt x="3660" y="10391"/>
                    <a:pt x="3660" y="10491"/>
                    <a:pt x="3560" y="10491"/>
                  </a:cubicBezTo>
                  <a:cubicBezTo>
                    <a:pt x="3560" y="10591"/>
                    <a:pt x="3459" y="10691"/>
                    <a:pt x="3459" y="10792"/>
                  </a:cubicBezTo>
                  <a:cubicBezTo>
                    <a:pt x="3359" y="10792"/>
                    <a:pt x="3234" y="10892"/>
                    <a:pt x="3234" y="10892"/>
                  </a:cubicBezTo>
                  <a:cubicBezTo>
                    <a:pt x="3234" y="11017"/>
                    <a:pt x="3234" y="11117"/>
                    <a:pt x="3134" y="11218"/>
                  </a:cubicBezTo>
                  <a:cubicBezTo>
                    <a:pt x="3234" y="11318"/>
                    <a:pt x="3234" y="11318"/>
                    <a:pt x="3359" y="11418"/>
                  </a:cubicBezTo>
                  <a:lnTo>
                    <a:pt x="3359" y="11518"/>
                  </a:lnTo>
                  <a:lnTo>
                    <a:pt x="3459" y="11418"/>
                  </a:lnTo>
                  <a:lnTo>
                    <a:pt x="3359" y="11318"/>
                  </a:lnTo>
                  <a:cubicBezTo>
                    <a:pt x="3234" y="11218"/>
                    <a:pt x="3234" y="11117"/>
                    <a:pt x="3359" y="10892"/>
                  </a:cubicBezTo>
                  <a:cubicBezTo>
                    <a:pt x="3397" y="10817"/>
                    <a:pt x="3476" y="10784"/>
                    <a:pt x="3584" y="10784"/>
                  </a:cubicBezTo>
                  <a:cubicBezTo>
                    <a:pt x="3763" y="10784"/>
                    <a:pt x="4020" y="10876"/>
                    <a:pt x="4287" y="11017"/>
                  </a:cubicBezTo>
                  <a:cubicBezTo>
                    <a:pt x="4287" y="11017"/>
                    <a:pt x="4331" y="10961"/>
                    <a:pt x="4361" y="10961"/>
                  </a:cubicBezTo>
                  <a:cubicBezTo>
                    <a:pt x="4376" y="10961"/>
                    <a:pt x="4387" y="10975"/>
                    <a:pt x="4387" y="11017"/>
                  </a:cubicBezTo>
                  <a:cubicBezTo>
                    <a:pt x="4487" y="11017"/>
                    <a:pt x="4612" y="11117"/>
                    <a:pt x="4612" y="11218"/>
                  </a:cubicBezTo>
                  <a:cubicBezTo>
                    <a:pt x="4713" y="11418"/>
                    <a:pt x="4612" y="11518"/>
                    <a:pt x="4612" y="11744"/>
                  </a:cubicBezTo>
                  <a:cubicBezTo>
                    <a:pt x="4612" y="11744"/>
                    <a:pt x="4713" y="11744"/>
                    <a:pt x="4713" y="11844"/>
                  </a:cubicBezTo>
                  <a:lnTo>
                    <a:pt x="4813" y="11944"/>
                  </a:lnTo>
                  <a:lnTo>
                    <a:pt x="4813" y="12045"/>
                  </a:lnTo>
                  <a:lnTo>
                    <a:pt x="5013" y="12045"/>
                  </a:lnTo>
                  <a:cubicBezTo>
                    <a:pt x="5239" y="12045"/>
                    <a:pt x="5439" y="12145"/>
                    <a:pt x="5540" y="12270"/>
                  </a:cubicBezTo>
                  <a:lnTo>
                    <a:pt x="5740" y="12471"/>
                  </a:lnTo>
                  <a:lnTo>
                    <a:pt x="5740" y="12571"/>
                  </a:lnTo>
                  <a:cubicBezTo>
                    <a:pt x="5966" y="12571"/>
                    <a:pt x="6066" y="12671"/>
                    <a:pt x="6166" y="12671"/>
                  </a:cubicBezTo>
                  <a:cubicBezTo>
                    <a:pt x="6267" y="12772"/>
                    <a:pt x="6267" y="12772"/>
                    <a:pt x="6367" y="12897"/>
                  </a:cubicBezTo>
                  <a:lnTo>
                    <a:pt x="6492" y="12897"/>
                  </a:lnTo>
                  <a:cubicBezTo>
                    <a:pt x="6592" y="12997"/>
                    <a:pt x="6793" y="12997"/>
                    <a:pt x="6893" y="13198"/>
                  </a:cubicBezTo>
                  <a:cubicBezTo>
                    <a:pt x="6993" y="13097"/>
                    <a:pt x="6993" y="12997"/>
                    <a:pt x="7119" y="12997"/>
                  </a:cubicBezTo>
                  <a:cubicBezTo>
                    <a:pt x="7172" y="12970"/>
                    <a:pt x="7226" y="12958"/>
                    <a:pt x="7278" y="12958"/>
                  </a:cubicBezTo>
                  <a:cubicBezTo>
                    <a:pt x="7419" y="12958"/>
                    <a:pt x="7547" y="13051"/>
                    <a:pt x="7620" y="13198"/>
                  </a:cubicBezTo>
                  <a:cubicBezTo>
                    <a:pt x="7745" y="13298"/>
                    <a:pt x="7745" y="13523"/>
                    <a:pt x="7745" y="13724"/>
                  </a:cubicBezTo>
                  <a:lnTo>
                    <a:pt x="8146" y="13724"/>
                  </a:lnTo>
                  <a:cubicBezTo>
                    <a:pt x="8246" y="13724"/>
                    <a:pt x="8372" y="13824"/>
                    <a:pt x="8372" y="13924"/>
                  </a:cubicBezTo>
                  <a:cubicBezTo>
                    <a:pt x="8472" y="13924"/>
                    <a:pt x="8472" y="14025"/>
                    <a:pt x="8472" y="14025"/>
                  </a:cubicBezTo>
                  <a:lnTo>
                    <a:pt x="8673" y="14025"/>
                  </a:lnTo>
                  <a:cubicBezTo>
                    <a:pt x="8709" y="14016"/>
                    <a:pt x="8746" y="14012"/>
                    <a:pt x="8782" y="14012"/>
                  </a:cubicBezTo>
                  <a:cubicBezTo>
                    <a:pt x="9166" y="14012"/>
                    <a:pt x="9510" y="14459"/>
                    <a:pt x="9625" y="14551"/>
                  </a:cubicBezTo>
                  <a:cubicBezTo>
                    <a:pt x="9725" y="14777"/>
                    <a:pt x="9926" y="14977"/>
                    <a:pt x="9825" y="15178"/>
                  </a:cubicBezTo>
                  <a:lnTo>
                    <a:pt x="9725" y="15278"/>
                  </a:lnTo>
                  <a:cubicBezTo>
                    <a:pt x="9825" y="15403"/>
                    <a:pt x="9926" y="15503"/>
                    <a:pt x="9926" y="15804"/>
                  </a:cubicBezTo>
                  <a:cubicBezTo>
                    <a:pt x="9825" y="15804"/>
                    <a:pt x="9825" y="15904"/>
                    <a:pt x="9825" y="16030"/>
                  </a:cubicBezTo>
                  <a:lnTo>
                    <a:pt x="9825" y="16130"/>
                  </a:lnTo>
                  <a:lnTo>
                    <a:pt x="9825" y="16330"/>
                  </a:lnTo>
                  <a:lnTo>
                    <a:pt x="9825" y="16431"/>
                  </a:lnTo>
                  <a:cubicBezTo>
                    <a:pt x="9926" y="16431"/>
                    <a:pt x="9926" y="16431"/>
                    <a:pt x="9926" y="16531"/>
                  </a:cubicBezTo>
                  <a:cubicBezTo>
                    <a:pt x="9926" y="16656"/>
                    <a:pt x="10026" y="16857"/>
                    <a:pt x="9926" y="16957"/>
                  </a:cubicBezTo>
                  <a:cubicBezTo>
                    <a:pt x="9926" y="17057"/>
                    <a:pt x="9825" y="17057"/>
                    <a:pt x="9725" y="17158"/>
                  </a:cubicBezTo>
                  <a:lnTo>
                    <a:pt x="9825" y="17158"/>
                  </a:lnTo>
                  <a:lnTo>
                    <a:pt x="9825" y="17383"/>
                  </a:lnTo>
                  <a:cubicBezTo>
                    <a:pt x="9825" y="17483"/>
                    <a:pt x="9926" y="17584"/>
                    <a:pt x="9926" y="17684"/>
                  </a:cubicBezTo>
                  <a:cubicBezTo>
                    <a:pt x="9926" y="17584"/>
                    <a:pt x="10026" y="17584"/>
                    <a:pt x="10126" y="17584"/>
                  </a:cubicBezTo>
                  <a:cubicBezTo>
                    <a:pt x="10452" y="17584"/>
                    <a:pt x="10753" y="17909"/>
                    <a:pt x="11079" y="18110"/>
                  </a:cubicBezTo>
                  <a:cubicBezTo>
                    <a:pt x="11279" y="18210"/>
                    <a:pt x="11379" y="18310"/>
                    <a:pt x="11379" y="18411"/>
                  </a:cubicBezTo>
                  <a:lnTo>
                    <a:pt x="11605" y="18636"/>
                  </a:lnTo>
                  <a:lnTo>
                    <a:pt x="11705" y="18636"/>
                  </a:lnTo>
                  <a:cubicBezTo>
                    <a:pt x="11805" y="18636"/>
                    <a:pt x="11906" y="18636"/>
                    <a:pt x="12006" y="18737"/>
                  </a:cubicBezTo>
                  <a:cubicBezTo>
                    <a:pt x="12131" y="18737"/>
                    <a:pt x="12131" y="18837"/>
                    <a:pt x="12231" y="18837"/>
                  </a:cubicBezTo>
                  <a:lnTo>
                    <a:pt x="12231" y="18737"/>
                  </a:lnTo>
                  <a:cubicBezTo>
                    <a:pt x="12231" y="18737"/>
                    <a:pt x="12231" y="18636"/>
                    <a:pt x="12332" y="18636"/>
                  </a:cubicBezTo>
                  <a:cubicBezTo>
                    <a:pt x="12414" y="18554"/>
                    <a:pt x="12565" y="18386"/>
                    <a:pt x="12742" y="18386"/>
                  </a:cubicBezTo>
                  <a:cubicBezTo>
                    <a:pt x="12780" y="18386"/>
                    <a:pt x="12819" y="18393"/>
                    <a:pt x="12858" y="18411"/>
                  </a:cubicBezTo>
                  <a:cubicBezTo>
                    <a:pt x="13159" y="18536"/>
                    <a:pt x="13159" y="18737"/>
                    <a:pt x="13259" y="18837"/>
                  </a:cubicBezTo>
                  <a:lnTo>
                    <a:pt x="13259" y="18937"/>
                  </a:lnTo>
                  <a:lnTo>
                    <a:pt x="13259" y="19037"/>
                  </a:lnTo>
                  <a:cubicBezTo>
                    <a:pt x="13384" y="19263"/>
                    <a:pt x="13485" y="19363"/>
                    <a:pt x="13384" y="19564"/>
                  </a:cubicBezTo>
                  <a:lnTo>
                    <a:pt x="13384" y="19789"/>
                  </a:lnTo>
                  <a:cubicBezTo>
                    <a:pt x="13384" y="19889"/>
                    <a:pt x="13259" y="19889"/>
                    <a:pt x="13259" y="19990"/>
                  </a:cubicBezTo>
                  <a:lnTo>
                    <a:pt x="13259" y="20090"/>
                  </a:lnTo>
                  <a:cubicBezTo>
                    <a:pt x="13384" y="20190"/>
                    <a:pt x="13485" y="20290"/>
                    <a:pt x="13585" y="20290"/>
                  </a:cubicBezTo>
                  <a:lnTo>
                    <a:pt x="13886" y="20616"/>
                  </a:lnTo>
                  <a:cubicBezTo>
                    <a:pt x="14312" y="20917"/>
                    <a:pt x="14738" y="21343"/>
                    <a:pt x="15264" y="21669"/>
                  </a:cubicBezTo>
                  <a:cubicBezTo>
                    <a:pt x="15891" y="22070"/>
                    <a:pt x="16517" y="22596"/>
                    <a:pt x="17018" y="23223"/>
                  </a:cubicBezTo>
                  <a:cubicBezTo>
                    <a:pt x="17244" y="23423"/>
                    <a:pt x="17344" y="23649"/>
                    <a:pt x="17445" y="23950"/>
                  </a:cubicBezTo>
                  <a:cubicBezTo>
                    <a:pt x="17545" y="24050"/>
                    <a:pt x="17645" y="24175"/>
                    <a:pt x="17645" y="24275"/>
                  </a:cubicBezTo>
                  <a:cubicBezTo>
                    <a:pt x="17770" y="24376"/>
                    <a:pt x="17871" y="24576"/>
                    <a:pt x="17971" y="24676"/>
                  </a:cubicBezTo>
                  <a:cubicBezTo>
                    <a:pt x="18071" y="25002"/>
                    <a:pt x="18071" y="25002"/>
                    <a:pt x="18272" y="25203"/>
                  </a:cubicBezTo>
                  <a:cubicBezTo>
                    <a:pt x="18597" y="25428"/>
                    <a:pt x="18698" y="25529"/>
                    <a:pt x="18898" y="25729"/>
                  </a:cubicBezTo>
                  <a:lnTo>
                    <a:pt x="18898" y="25829"/>
                  </a:lnTo>
                  <a:cubicBezTo>
                    <a:pt x="19124" y="26055"/>
                    <a:pt x="19224" y="26155"/>
                    <a:pt x="19424" y="26356"/>
                  </a:cubicBezTo>
                  <a:cubicBezTo>
                    <a:pt x="19750" y="26556"/>
                    <a:pt x="20051" y="26882"/>
                    <a:pt x="20151" y="27308"/>
                  </a:cubicBezTo>
                  <a:lnTo>
                    <a:pt x="20151" y="27408"/>
                  </a:lnTo>
                  <a:cubicBezTo>
                    <a:pt x="20277" y="27508"/>
                    <a:pt x="20277" y="27609"/>
                    <a:pt x="20377" y="27709"/>
                  </a:cubicBezTo>
                  <a:lnTo>
                    <a:pt x="20377" y="27809"/>
                  </a:lnTo>
                  <a:cubicBezTo>
                    <a:pt x="20477" y="27935"/>
                    <a:pt x="20577" y="28035"/>
                    <a:pt x="20577" y="28135"/>
                  </a:cubicBezTo>
                  <a:lnTo>
                    <a:pt x="20577" y="28235"/>
                  </a:lnTo>
                  <a:cubicBezTo>
                    <a:pt x="20778" y="28235"/>
                    <a:pt x="20903" y="28336"/>
                    <a:pt x="21003" y="28436"/>
                  </a:cubicBezTo>
                  <a:cubicBezTo>
                    <a:pt x="21104" y="28561"/>
                    <a:pt x="21204" y="28661"/>
                    <a:pt x="21204" y="28661"/>
                  </a:cubicBezTo>
                  <a:cubicBezTo>
                    <a:pt x="21204" y="28762"/>
                    <a:pt x="21304" y="28762"/>
                    <a:pt x="21304" y="28762"/>
                  </a:cubicBezTo>
                  <a:cubicBezTo>
                    <a:pt x="21404" y="28962"/>
                    <a:pt x="21530" y="29062"/>
                    <a:pt x="21730" y="29188"/>
                  </a:cubicBezTo>
                  <a:cubicBezTo>
                    <a:pt x="21831" y="29288"/>
                    <a:pt x="22031" y="29388"/>
                    <a:pt x="22156" y="29488"/>
                  </a:cubicBezTo>
                  <a:cubicBezTo>
                    <a:pt x="22357" y="29814"/>
                    <a:pt x="22557" y="30115"/>
                    <a:pt x="22783" y="30441"/>
                  </a:cubicBezTo>
                  <a:lnTo>
                    <a:pt x="22883" y="30541"/>
                  </a:lnTo>
                  <a:cubicBezTo>
                    <a:pt x="22983" y="30541"/>
                    <a:pt x="22983" y="30641"/>
                    <a:pt x="22983" y="30641"/>
                  </a:cubicBezTo>
                  <a:cubicBezTo>
                    <a:pt x="22983" y="30742"/>
                    <a:pt x="23084" y="30842"/>
                    <a:pt x="23084" y="30842"/>
                  </a:cubicBezTo>
                  <a:cubicBezTo>
                    <a:pt x="23184" y="30842"/>
                    <a:pt x="23284" y="30742"/>
                    <a:pt x="23510" y="30742"/>
                  </a:cubicBezTo>
                  <a:lnTo>
                    <a:pt x="23610" y="30842"/>
                  </a:lnTo>
                  <a:lnTo>
                    <a:pt x="23610" y="31067"/>
                  </a:lnTo>
                  <a:cubicBezTo>
                    <a:pt x="23610" y="31168"/>
                    <a:pt x="23810" y="31368"/>
                    <a:pt x="24036" y="31468"/>
                  </a:cubicBezTo>
                  <a:cubicBezTo>
                    <a:pt x="24036" y="31569"/>
                    <a:pt x="24136" y="31694"/>
                    <a:pt x="24237" y="31794"/>
                  </a:cubicBezTo>
                  <a:lnTo>
                    <a:pt x="24437" y="31894"/>
                  </a:lnTo>
                  <a:cubicBezTo>
                    <a:pt x="24763" y="32321"/>
                    <a:pt x="24963" y="32621"/>
                    <a:pt x="25164" y="33047"/>
                  </a:cubicBezTo>
                  <a:cubicBezTo>
                    <a:pt x="25389" y="33148"/>
                    <a:pt x="25490" y="33348"/>
                    <a:pt x="25490" y="33448"/>
                  </a:cubicBezTo>
                  <a:lnTo>
                    <a:pt x="25490" y="33574"/>
                  </a:lnTo>
                  <a:cubicBezTo>
                    <a:pt x="25490" y="33574"/>
                    <a:pt x="25590" y="33574"/>
                    <a:pt x="25690" y="33448"/>
                  </a:cubicBezTo>
                  <a:cubicBezTo>
                    <a:pt x="25790" y="33448"/>
                    <a:pt x="26016" y="33348"/>
                    <a:pt x="26116" y="33348"/>
                  </a:cubicBezTo>
                  <a:cubicBezTo>
                    <a:pt x="26217" y="33348"/>
                    <a:pt x="26317" y="33348"/>
                    <a:pt x="26417" y="33248"/>
                  </a:cubicBezTo>
                  <a:lnTo>
                    <a:pt x="26542" y="33248"/>
                  </a:lnTo>
                  <a:cubicBezTo>
                    <a:pt x="26843" y="33148"/>
                    <a:pt x="26843" y="33148"/>
                    <a:pt x="26843" y="33047"/>
                  </a:cubicBezTo>
                  <a:cubicBezTo>
                    <a:pt x="26843" y="32822"/>
                    <a:pt x="26743" y="32521"/>
                    <a:pt x="26643" y="32421"/>
                  </a:cubicBezTo>
                  <a:lnTo>
                    <a:pt x="26643" y="32195"/>
                  </a:lnTo>
                  <a:lnTo>
                    <a:pt x="26542" y="32195"/>
                  </a:lnTo>
                  <a:lnTo>
                    <a:pt x="26417" y="32095"/>
                  </a:lnTo>
                  <a:lnTo>
                    <a:pt x="26317" y="32095"/>
                  </a:lnTo>
                  <a:cubicBezTo>
                    <a:pt x="26217" y="31995"/>
                    <a:pt x="26116" y="31894"/>
                    <a:pt x="26016" y="31694"/>
                  </a:cubicBezTo>
                  <a:lnTo>
                    <a:pt x="26016" y="31468"/>
                  </a:lnTo>
                  <a:cubicBezTo>
                    <a:pt x="26116" y="31067"/>
                    <a:pt x="26317" y="30842"/>
                    <a:pt x="26542" y="30641"/>
                  </a:cubicBezTo>
                  <a:cubicBezTo>
                    <a:pt x="26643" y="30641"/>
                    <a:pt x="26643" y="30541"/>
                    <a:pt x="26743" y="30541"/>
                  </a:cubicBezTo>
                  <a:lnTo>
                    <a:pt x="26743" y="30441"/>
                  </a:lnTo>
                  <a:lnTo>
                    <a:pt x="26743" y="30316"/>
                  </a:lnTo>
                  <a:lnTo>
                    <a:pt x="26643" y="30215"/>
                  </a:lnTo>
                  <a:lnTo>
                    <a:pt x="26643" y="30115"/>
                  </a:lnTo>
                  <a:lnTo>
                    <a:pt x="26643" y="30015"/>
                  </a:lnTo>
                  <a:lnTo>
                    <a:pt x="26643" y="29814"/>
                  </a:lnTo>
                  <a:lnTo>
                    <a:pt x="26643" y="29689"/>
                  </a:lnTo>
                  <a:lnTo>
                    <a:pt x="26743" y="29589"/>
                  </a:lnTo>
                  <a:lnTo>
                    <a:pt x="26743" y="29488"/>
                  </a:lnTo>
                  <a:lnTo>
                    <a:pt x="26843" y="29488"/>
                  </a:lnTo>
                  <a:lnTo>
                    <a:pt x="26843" y="29388"/>
                  </a:lnTo>
                  <a:lnTo>
                    <a:pt x="26943" y="29288"/>
                  </a:lnTo>
                  <a:lnTo>
                    <a:pt x="27169" y="29288"/>
                  </a:lnTo>
                  <a:lnTo>
                    <a:pt x="27169" y="29188"/>
                  </a:lnTo>
                  <a:lnTo>
                    <a:pt x="27169" y="29062"/>
                  </a:lnTo>
                  <a:cubicBezTo>
                    <a:pt x="27169" y="28962"/>
                    <a:pt x="27169" y="28962"/>
                    <a:pt x="26943" y="28862"/>
                  </a:cubicBezTo>
                  <a:lnTo>
                    <a:pt x="26743" y="28862"/>
                  </a:lnTo>
                  <a:cubicBezTo>
                    <a:pt x="26542" y="28862"/>
                    <a:pt x="26317" y="28862"/>
                    <a:pt x="26116" y="28561"/>
                  </a:cubicBezTo>
                  <a:lnTo>
                    <a:pt x="26016" y="28561"/>
                  </a:lnTo>
                  <a:cubicBezTo>
                    <a:pt x="25916" y="28436"/>
                    <a:pt x="25916" y="28336"/>
                    <a:pt x="25790" y="28235"/>
                  </a:cubicBezTo>
                  <a:cubicBezTo>
                    <a:pt x="25490" y="28035"/>
                    <a:pt x="25289" y="27809"/>
                    <a:pt x="25164" y="27508"/>
                  </a:cubicBezTo>
                  <a:cubicBezTo>
                    <a:pt x="25164" y="27408"/>
                    <a:pt x="25064" y="27308"/>
                    <a:pt x="25064" y="27183"/>
                  </a:cubicBezTo>
                  <a:lnTo>
                    <a:pt x="25064" y="26982"/>
                  </a:lnTo>
                  <a:lnTo>
                    <a:pt x="25064" y="26782"/>
                  </a:lnTo>
                  <a:cubicBezTo>
                    <a:pt x="24963" y="26782"/>
                    <a:pt x="24963" y="26681"/>
                    <a:pt x="24963" y="26556"/>
                  </a:cubicBezTo>
                  <a:lnTo>
                    <a:pt x="24963" y="26356"/>
                  </a:lnTo>
                  <a:lnTo>
                    <a:pt x="24963" y="26255"/>
                  </a:lnTo>
                  <a:cubicBezTo>
                    <a:pt x="24963" y="26255"/>
                    <a:pt x="24863" y="26255"/>
                    <a:pt x="24863" y="26155"/>
                  </a:cubicBezTo>
                  <a:cubicBezTo>
                    <a:pt x="24763" y="26155"/>
                    <a:pt x="24763" y="26055"/>
                    <a:pt x="24763" y="25930"/>
                  </a:cubicBezTo>
                  <a:cubicBezTo>
                    <a:pt x="24663" y="25829"/>
                    <a:pt x="24663" y="25729"/>
                    <a:pt x="24537" y="25629"/>
                  </a:cubicBezTo>
                  <a:cubicBezTo>
                    <a:pt x="24437" y="25529"/>
                    <a:pt x="24437" y="25303"/>
                    <a:pt x="24337" y="25203"/>
                  </a:cubicBezTo>
                  <a:cubicBezTo>
                    <a:pt x="24237" y="25102"/>
                    <a:pt x="24136" y="25002"/>
                    <a:pt x="24136" y="24802"/>
                  </a:cubicBezTo>
                  <a:cubicBezTo>
                    <a:pt x="24036" y="24676"/>
                    <a:pt x="23911" y="24576"/>
                    <a:pt x="23911" y="24476"/>
                  </a:cubicBezTo>
                  <a:lnTo>
                    <a:pt x="23911" y="24376"/>
                  </a:lnTo>
                  <a:cubicBezTo>
                    <a:pt x="23810" y="24050"/>
                    <a:pt x="23710" y="23749"/>
                    <a:pt x="23710" y="23423"/>
                  </a:cubicBezTo>
                  <a:lnTo>
                    <a:pt x="23710" y="22922"/>
                  </a:lnTo>
                  <a:lnTo>
                    <a:pt x="23710" y="22696"/>
                  </a:lnTo>
                  <a:cubicBezTo>
                    <a:pt x="23710" y="22496"/>
                    <a:pt x="23710" y="22295"/>
                    <a:pt x="23610" y="22070"/>
                  </a:cubicBezTo>
                  <a:cubicBezTo>
                    <a:pt x="23510" y="21970"/>
                    <a:pt x="23510" y="21869"/>
                    <a:pt x="23510" y="21769"/>
                  </a:cubicBezTo>
                  <a:cubicBezTo>
                    <a:pt x="23284" y="21443"/>
                    <a:pt x="23084" y="21143"/>
                    <a:pt x="22883" y="20817"/>
                  </a:cubicBezTo>
                  <a:cubicBezTo>
                    <a:pt x="22883" y="20716"/>
                    <a:pt x="22883" y="20716"/>
                    <a:pt x="22783" y="20716"/>
                  </a:cubicBezTo>
                  <a:cubicBezTo>
                    <a:pt x="22658" y="20516"/>
                    <a:pt x="22457" y="20416"/>
                    <a:pt x="22156" y="20190"/>
                  </a:cubicBezTo>
                  <a:cubicBezTo>
                    <a:pt x="22031" y="20090"/>
                    <a:pt x="21931" y="19990"/>
                    <a:pt x="21831" y="19990"/>
                  </a:cubicBezTo>
                  <a:cubicBezTo>
                    <a:pt x="21666" y="19812"/>
                    <a:pt x="21554" y="19731"/>
                    <a:pt x="21454" y="19731"/>
                  </a:cubicBezTo>
                  <a:cubicBezTo>
                    <a:pt x="21371" y="19731"/>
                    <a:pt x="21295" y="19787"/>
                    <a:pt x="21204" y="19889"/>
                  </a:cubicBezTo>
                  <a:cubicBezTo>
                    <a:pt x="21104" y="19990"/>
                    <a:pt x="21104" y="20090"/>
                    <a:pt x="21003" y="20090"/>
                  </a:cubicBezTo>
                  <a:cubicBezTo>
                    <a:pt x="20778" y="20290"/>
                    <a:pt x="20577" y="20516"/>
                    <a:pt x="20277" y="20516"/>
                  </a:cubicBezTo>
                  <a:lnTo>
                    <a:pt x="19750" y="20516"/>
                  </a:lnTo>
                  <a:cubicBezTo>
                    <a:pt x="19750" y="20416"/>
                    <a:pt x="19750" y="20416"/>
                    <a:pt x="19650" y="20416"/>
                  </a:cubicBezTo>
                  <a:cubicBezTo>
                    <a:pt x="19650" y="20416"/>
                    <a:pt x="19525" y="20416"/>
                    <a:pt x="19525" y="20290"/>
                  </a:cubicBezTo>
                  <a:cubicBezTo>
                    <a:pt x="19424" y="20190"/>
                    <a:pt x="19324" y="20190"/>
                    <a:pt x="19324" y="20090"/>
                  </a:cubicBezTo>
                  <a:cubicBezTo>
                    <a:pt x="19224" y="19889"/>
                    <a:pt x="19124" y="19564"/>
                    <a:pt x="19023" y="19363"/>
                  </a:cubicBezTo>
                  <a:cubicBezTo>
                    <a:pt x="19023" y="19263"/>
                    <a:pt x="19023" y="19163"/>
                    <a:pt x="18898" y="19037"/>
                  </a:cubicBezTo>
                  <a:cubicBezTo>
                    <a:pt x="18898" y="18737"/>
                    <a:pt x="18798" y="18536"/>
                    <a:pt x="18597" y="18310"/>
                  </a:cubicBezTo>
                  <a:cubicBezTo>
                    <a:pt x="18497" y="18210"/>
                    <a:pt x="18397" y="18010"/>
                    <a:pt x="18272" y="17909"/>
                  </a:cubicBezTo>
                  <a:cubicBezTo>
                    <a:pt x="18171" y="17784"/>
                    <a:pt x="18171" y="17784"/>
                    <a:pt x="18071" y="17784"/>
                  </a:cubicBezTo>
                  <a:cubicBezTo>
                    <a:pt x="17971" y="17584"/>
                    <a:pt x="17871" y="17483"/>
                    <a:pt x="17871" y="17383"/>
                  </a:cubicBezTo>
                  <a:cubicBezTo>
                    <a:pt x="17770" y="17383"/>
                    <a:pt x="17770" y="17383"/>
                    <a:pt x="17770" y="17283"/>
                  </a:cubicBezTo>
                  <a:lnTo>
                    <a:pt x="17645" y="17283"/>
                  </a:lnTo>
                  <a:lnTo>
                    <a:pt x="17645" y="17057"/>
                  </a:lnTo>
                  <a:lnTo>
                    <a:pt x="17445" y="17057"/>
                  </a:lnTo>
                  <a:cubicBezTo>
                    <a:pt x="17344" y="17057"/>
                    <a:pt x="17244" y="17057"/>
                    <a:pt x="17144" y="16957"/>
                  </a:cubicBezTo>
                  <a:cubicBezTo>
                    <a:pt x="17018" y="16857"/>
                    <a:pt x="16918" y="16757"/>
                    <a:pt x="16918" y="16656"/>
                  </a:cubicBezTo>
                  <a:lnTo>
                    <a:pt x="16918" y="16531"/>
                  </a:lnTo>
                  <a:cubicBezTo>
                    <a:pt x="16818" y="16531"/>
                    <a:pt x="16818" y="16531"/>
                    <a:pt x="16818" y="16431"/>
                  </a:cubicBezTo>
                  <a:lnTo>
                    <a:pt x="16718" y="16431"/>
                  </a:lnTo>
                  <a:cubicBezTo>
                    <a:pt x="16617" y="16330"/>
                    <a:pt x="16617" y="16330"/>
                    <a:pt x="16517" y="16230"/>
                  </a:cubicBezTo>
                  <a:cubicBezTo>
                    <a:pt x="16392" y="16130"/>
                    <a:pt x="16392" y="16030"/>
                    <a:pt x="16292" y="15904"/>
                  </a:cubicBezTo>
                  <a:cubicBezTo>
                    <a:pt x="15765" y="15077"/>
                    <a:pt x="15364" y="14025"/>
                    <a:pt x="15364" y="13198"/>
                  </a:cubicBezTo>
                  <a:cubicBezTo>
                    <a:pt x="15264" y="12772"/>
                    <a:pt x="15364" y="12270"/>
                    <a:pt x="15465" y="11844"/>
                  </a:cubicBezTo>
                  <a:cubicBezTo>
                    <a:pt x="15565" y="11418"/>
                    <a:pt x="15565" y="11017"/>
                    <a:pt x="15565" y="10591"/>
                  </a:cubicBezTo>
                  <a:cubicBezTo>
                    <a:pt x="15364" y="9864"/>
                    <a:pt x="15039" y="9238"/>
                    <a:pt x="14512" y="8711"/>
                  </a:cubicBezTo>
                  <a:cubicBezTo>
                    <a:pt x="14211" y="8386"/>
                    <a:pt x="14011" y="8085"/>
                    <a:pt x="13886" y="7659"/>
                  </a:cubicBezTo>
                  <a:lnTo>
                    <a:pt x="13886" y="7458"/>
                  </a:lnTo>
                  <a:cubicBezTo>
                    <a:pt x="13785" y="7258"/>
                    <a:pt x="13785" y="7032"/>
                    <a:pt x="13685" y="6932"/>
                  </a:cubicBezTo>
                  <a:cubicBezTo>
                    <a:pt x="13485" y="6832"/>
                    <a:pt x="13259" y="6832"/>
                    <a:pt x="13059" y="6731"/>
                  </a:cubicBezTo>
                  <a:lnTo>
                    <a:pt x="12532" y="6731"/>
                  </a:lnTo>
                  <a:cubicBezTo>
                    <a:pt x="12332" y="6631"/>
                    <a:pt x="12231" y="6631"/>
                    <a:pt x="12131" y="6631"/>
                  </a:cubicBezTo>
                  <a:cubicBezTo>
                    <a:pt x="11805" y="6631"/>
                    <a:pt x="11379" y="6506"/>
                    <a:pt x="11179" y="6406"/>
                  </a:cubicBezTo>
                  <a:cubicBezTo>
                    <a:pt x="11079" y="6406"/>
                    <a:pt x="11079" y="6305"/>
                    <a:pt x="10978" y="6305"/>
                  </a:cubicBezTo>
                  <a:lnTo>
                    <a:pt x="10878" y="6205"/>
                  </a:lnTo>
                  <a:cubicBezTo>
                    <a:pt x="10653" y="6005"/>
                    <a:pt x="10653" y="5779"/>
                    <a:pt x="10653" y="5478"/>
                  </a:cubicBezTo>
                  <a:cubicBezTo>
                    <a:pt x="10653" y="5378"/>
                    <a:pt x="10653" y="5253"/>
                    <a:pt x="10552" y="5152"/>
                  </a:cubicBezTo>
                  <a:lnTo>
                    <a:pt x="10552" y="4751"/>
                  </a:lnTo>
                  <a:lnTo>
                    <a:pt x="10552" y="4225"/>
                  </a:lnTo>
                  <a:cubicBezTo>
                    <a:pt x="10452" y="3699"/>
                    <a:pt x="10452" y="3173"/>
                    <a:pt x="10126" y="2746"/>
                  </a:cubicBezTo>
                  <a:lnTo>
                    <a:pt x="9926" y="2546"/>
                  </a:lnTo>
                  <a:lnTo>
                    <a:pt x="9625" y="2245"/>
                  </a:lnTo>
                  <a:cubicBezTo>
                    <a:pt x="9500" y="2020"/>
                    <a:pt x="9399" y="1919"/>
                    <a:pt x="9299" y="1719"/>
                  </a:cubicBezTo>
                  <a:cubicBezTo>
                    <a:pt x="9199" y="1619"/>
                    <a:pt x="9199" y="1393"/>
                    <a:pt x="9199" y="1193"/>
                  </a:cubicBezTo>
                  <a:cubicBezTo>
                    <a:pt x="9199" y="1092"/>
                    <a:pt x="9199" y="992"/>
                    <a:pt x="9099" y="867"/>
                  </a:cubicBezTo>
                  <a:cubicBezTo>
                    <a:pt x="8998" y="766"/>
                    <a:pt x="8873" y="666"/>
                    <a:pt x="8673" y="666"/>
                  </a:cubicBezTo>
                  <a:cubicBezTo>
                    <a:pt x="8548" y="708"/>
                    <a:pt x="8419" y="732"/>
                    <a:pt x="8297" y="732"/>
                  </a:cubicBezTo>
                  <a:cubicBezTo>
                    <a:pt x="8123" y="732"/>
                    <a:pt x="7963" y="683"/>
                    <a:pt x="7845" y="566"/>
                  </a:cubicBezTo>
                  <a:cubicBezTo>
                    <a:pt x="7745" y="466"/>
                    <a:pt x="7620" y="365"/>
                    <a:pt x="7620" y="240"/>
                  </a:cubicBezTo>
                  <a:cubicBezTo>
                    <a:pt x="7547" y="93"/>
                    <a:pt x="7527" y="0"/>
                    <a:pt x="7404"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7" name="Google Shape;49077;p46"/>
            <p:cNvSpPr/>
            <p:nvPr/>
          </p:nvSpPr>
          <p:spPr>
            <a:xfrm>
              <a:off x="4737059" y="2468869"/>
              <a:ext cx="2345" cy="1879"/>
            </a:xfrm>
            <a:custGeom>
              <a:avLst/>
              <a:gdLst/>
              <a:ahLst/>
              <a:cxnLst/>
              <a:rect l="l" t="t" r="r" b="b"/>
              <a:pathLst>
                <a:path w="126" h="101" extrusionOk="0">
                  <a:moveTo>
                    <a:pt x="126" y="1"/>
                  </a:moveTo>
                  <a:cubicBezTo>
                    <a:pt x="0" y="1"/>
                    <a:pt x="0" y="1"/>
                    <a:pt x="0" y="101"/>
                  </a:cubicBezTo>
                  <a:lnTo>
                    <a:pt x="126" y="1"/>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8" name="Google Shape;49078;p46"/>
            <p:cNvSpPr/>
            <p:nvPr/>
          </p:nvSpPr>
          <p:spPr>
            <a:xfrm>
              <a:off x="4754773" y="2571936"/>
              <a:ext cx="7945" cy="7480"/>
            </a:xfrm>
            <a:custGeom>
              <a:avLst/>
              <a:gdLst/>
              <a:ahLst/>
              <a:cxnLst/>
              <a:rect l="l" t="t" r="r" b="b"/>
              <a:pathLst>
                <a:path w="427" h="402" extrusionOk="0">
                  <a:moveTo>
                    <a:pt x="301" y="0"/>
                  </a:moveTo>
                  <a:cubicBezTo>
                    <a:pt x="201" y="0"/>
                    <a:pt x="101" y="0"/>
                    <a:pt x="101" y="101"/>
                  </a:cubicBezTo>
                  <a:cubicBezTo>
                    <a:pt x="101" y="101"/>
                    <a:pt x="1" y="101"/>
                    <a:pt x="101" y="201"/>
                  </a:cubicBezTo>
                  <a:cubicBezTo>
                    <a:pt x="101" y="301"/>
                    <a:pt x="201" y="301"/>
                    <a:pt x="301" y="401"/>
                  </a:cubicBezTo>
                  <a:lnTo>
                    <a:pt x="301" y="301"/>
                  </a:lnTo>
                  <a:cubicBezTo>
                    <a:pt x="301" y="201"/>
                    <a:pt x="427" y="201"/>
                    <a:pt x="427" y="201"/>
                  </a:cubicBezTo>
                  <a:cubicBezTo>
                    <a:pt x="427" y="101"/>
                    <a:pt x="301" y="0"/>
                    <a:pt x="301"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9" name="Google Shape;49079;p46"/>
            <p:cNvSpPr/>
            <p:nvPr/>
          </p:nvSpPr>
          <p:spPr>
            <a:xfrm>
              <a:off x="4356499" y="2672658"/>
              <a:ext cx="1898" cy="4224"/>
            </a:xfrm>
            <a:custGeom>
              <a:avLst/>
              <a:gdLst/>
              <a:ahLst/>
              <a:cxnLst/>
              <a:rect l="l" t="t" r="r" b="b"/>
              <a:pathLst>
                <a:path w="102" h="227" extrusionOk="0">
                  <a:moveTo>
                    <a:pt x="101" y="1"/>
                  </a:moveTo>
                  <a:cubicBezTo>
                    <a:pt x="101" y="126"/>
                    <a:pt x="101" y="126"/>
                    <a:pt x="1" y="227"/>
                  </a:cubicBezTo>
                  <a:lnTo>
                    <a:pt x="101" y="227"/>
                  </a:lnTo>
                  <a:lnTo>
                    <a:pt x="101" y="1"/>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0" name="Google Shape;49080;p46"/>
            <p:cNvSpPr/>
            <p:nvPr/>
          </p:nvSpPr>
          <p:spPr>
            <a:xfrm>
              <a:off x="4397081" y="2719307"/>
              <a:ext cx="23334" cy="15872"/>
            </a:xfrm>
            <a:custGeom>
              <a:avLst/>
              <a:gdLst/>
              <a:ahLst/>
              <a:cxnLst/>
              <a:rect l="l" t="t" r="r" b="b"/>
              <a:pathLst>
                <a:path w="1254" h="853" extrusionOk="0">
                  <a:moveTo>
                    <a:pt x="0" y="0"/>
                  </a:moveTo>
                  <a:cubicBezTo>
                    <a:pt x="0" y="0"/>
                    <a:pt x="101" y="126"/>
                    <a:pt x="226" y="126"/>
                  </a:cubicBezTo>
                  <a:cubicBezTo>
                    <a:pt x="326" y="226"/>
                    <a:pt x="527" y="326"/>
                    <a:pt x="527" y="326"/>
                  </a:cubicBezTo>
                  <a:cubicBezTo>
                    <a:pt x="627" y="426"/>
                    <a:pt x="627" y="426"/>
                    <a:pt x="727" y="527"/>
                  </a:cubicBezTo>
                  <a:cubicBezTo>
                    <a:pt x="853" y="527"/>
                    <a:pt x="953" y="627"/>
                    <a:pt x="1053" y="752"/>
                  </a:cubicBezTo>
                  <a:cubicBezTo>
                    <a:pt x="1053" y="752"/>
                    <a:pt x="1153" y="752"/>
                    <a:pt x="1153" y="852"/>
                  </a:cubicBezTo>
                  <a:lnTo>
                    <a:pt x="1254" y="852"/>
                  </a:lnTo>
                  <a:lnTo>
                    <a:pt x="1053" y="627"/>
                  </a:lnTo>
                  <a:cubicBezTo>
                    <a:pt x="527" y="326"/>
                    <a:pt x="427" y="126"/>
                    <a:pt x="427"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1" name="Google Shape;49081;p46"/>
            <p:cNvSpPr/>
            <p:nvPr/>
          </p:nvSpPr>
          <p:spPr>
            <a:xfrm>
              <a:off x="4556566" y="2645621"/>
              <a:ext cx="11686" cy="15407"/>
            </a:xfrm>
            <a:custGeom>
              <a:avLst/>
              <a:gdLst/>
              <a:ahLst/>
              <a:cxnLst/>
              <a:rect l="l" t="t" r="r" b="b"/>
              <a:pathLst>
                <a:path w="628" h="828" extrusionOk="0">
                  <a:moveTo>
                    <a:pt x="1" y="0"/>
                  </a:moveTo>
                  <a:cubicBezTo>
                    <a:pt x="1" y="101"/>
                    <a:pt x="101" y="101"/>
                    <a:pt x="101" y="201"/>
                  </a:cubicBezTo>
                  <a:cubicBezTo>
                    <a:pt x="201" y="326"/>
                    <a:pt x="201" y="326"/>
                    <a:pt x="201" y="426"/>
                  </a:cubicBezTo>
                  <a:lnTo>
                    <a:pt x="201" y="527"/>
                  </a:lnTo>
                  <a:cubicBezTo>
                    <a:pt x="302" y="627"/>
                    <a:pt x="427" y="727"/>
                    <a:pt x="627" y="827"/>
                  </a:cubicBezTo>
                  <a:cubicBezTo>
                    <a:pt x="527" y="727"/>
                    <a:pt x="527" y="527"/>
                    <a:pt x="427" y="326"/>
                  </a:cubicBezTo>
                  <a:cubicBezTo>
                    <a:pt x="302" y="201"/>
                    <a:pt x="201" y="101"/>
                    <a:pt x="1"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2" name="Google Shape;49082;p46"/>
            <p:cNvSpPr/>
            <p:nvPr/>
          </p:nvSpPr>
          <p:spPr>
            <a:xfrm>
              <a:off x="3965704" y="2192789"/>
              <a:ext cx="17733" cy="39187"/>
            </a:xfrm>
            <a:custGeom>
              <a:avLst/>
              <a:gdLst/>
              <a:ahLst/>
              <a:cxnLst/>
              <a:rect l="l" t="t" r="r" b="b"/>
              <a:pathLst>
                <a:path w="953" h="2106" extrusionOk="0">
                  <a:moveTo>
                    <a:pt x="426" y="0"/>
                  </a:moveTo>
                  <a:lnTo>
                    <a:pt x="426" y="527"/>
                  </a:lnTo>
                  <a:cubicBezTo>
                    <a:pt x="527" y="727"/>
                    <a:pt x="527" y="953"/>
                    <a:pt x="527" y="1053"/>
                  </a:cubicBezTo>
                  <a:cubicBezTo>
                    <a:pt x="426" y="1254"/>
                    <a:pt x="326" y="1354"/>
                    <a:pt x="101" y="1479"/>
                  </a:cubicBezTo>
                  <a:cubicBezTo>
                    <a:pt x="101" y="1579"/>
                    <a:pt x="0" y="1680"/>
                    <a:pt x="0" y="1680"/>
                  </a:cubicBezTo>
                  <a:cubicBezTo>
                    <a:pt x="101" y="1680"/>
                    <a:pt x="226" y="1780"/>
                    <a:pt x="426" y="1880"/>
                  </a:cubicBezTo>
                  <a:lnTo>
                    <a:pt x="527" y="1980"/>
                  </a:lnTo>
                  <a:lnTo>
                    <a:pt x="627" y="2106"/>
                  </a:lnTo>
                  <a:lnTo>
                    <a:pt x="727" y="2106"/>
                  </a:lnTo>
                  <a:cubicBezTo>
                    <a:pt x="852" y="1880"/>
                    <a:pt x="953" y="1254"/>
                    <a:pt x="852" y="1153"/>
                  </a:cubicBezTo>
                  <a:cubicBezTo>
                    <a:pt x="727" y="326"/>
                    <a:pt x="527" y="0"/>
                    <a:pt x="426"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3" name="Google Shape;49083;p46"/>
            <p:cNvSpPr/>
            <p:nvPr/>
          </p:nvSpPr>
          <p:spPr>
            <a:xfrm>
              <a:off x="4002547" y="2241280"/>
              <a:ext cx="709337" cy="698805"/>
            </a:xfrm>
            <a:custGeom>
              <a:avLst/>
              <a:gdLst/>
              <a:ahLst/>
              <a:cxnLst/>
              <a:rect l="l" t="t" r="r" b="b"/>
              <a:pathLst>
                <a:path w="38121" h="37555" extrusionOk="0">
                  <a:moveTo>
                    <a:pt x="11504" y="1"/>
                  </a:moveTo>
                  <a:cubicBezTo>
                    <a:pt x="9624" y="1"/>
                    <a:pt x="7845" y="1"/>
                    <a:pt x="5965" y="126"/>
                  </a:cubicBezTo>
                  <a:cubicBezTo>
                    <a:pt x="5965" y="226"/>
                    <a:pt x="5965" y="327"/>
                    <a:pt x="5865" y="327"/>
                  </a:cubicBezTo>
                  <a:cubicBezTo>
                    <a:pt x="5765" y="327"/>
                    <a:pt x="5639" y="327"/>
                    <a:pt x="5639" y="226"/>
                  </a:cubicBezTo>
                  <a:cubicBezTo>
                    <a:pt x="5539" y="226"/>
                    <a:pt x="5539" y="126"/>
                    <a:pt x="5539" y="126"/>
                  </a:cubicBezTo>
                  <a:cubicBezTo>
                    <a:pt x="5439" y="226"/>
                    <a:pt x="5238" y="327"/>
                    <a:pt x="5238" y="427"/>
                  </a:cubicBezTo>
                  <a:cubicBezTo>
                    <a:pt x="5138" y="427"/>
                    <a:pt x="5138" y="627"/>
                    <a:pt x="5013" y="753"/>
                  </a:cubicBezTo>
                  <a:lnTo>
                    <a:pt x="5013" y="853"/>
                  </a:lnTo>
                  <a:cubicBezTo>
                    <a:pt x="5013" y="853"/>
                    <a:pt x="5138" y="853"/>
                    <a:pt x="5138" y="953"/>
                  </a:cubicBezTo>
                  <a:cubicBezTo>
                    <a:pt x="5339" y="953"/>
                    <a:pt x="5539" y="1054"/>
                    <a:pt x="5639" y="1254"/>
                  </a:cubicBezTo>
                  <a:lnTo>
                    <a:pt x="5639" y="1580"/>
                  </a:lnTo>
                  <a:cubicBezTo>
                    <a:pt x="5639" y="1680"/>
                    <a:pt x="5765" y="1780"/>
                    <a:pt x="5865" y="1780"/>
                  </a:cubicBezTo>
                  <a:lnTo>
                    <a:pt x="5965" y="1680"/>
                  </a:lnTo>
                  <a:cubicBezTo>
                    <a:pt x="6066" y="1680"/>
                    <a:pt x="6066" y="1680"/>
                    <a:pt x="6166" y="1580"/>
                  </a:cubicBezTo>
                  <a:cubicBezTo>
                    <a:pt x="6166" y="1580"/>
                    <a:pt x="6492" y="1480"/>
                    <a:pt x="6492" y="1379"/>
                  </a:cubicBezTo>
                  <a:lnTo>
                    <a:pt x="6692" y="1379"/>
                  </a:lnTo>
                  <a:cubicBezTo>
                    <a:pt x="6893" y="1379"/>
                    <a:pt x="7118" y="1580"/>
                    <a:pt x="7218" y="1680"/>
                  </a:cubicBezTo>
                  <a:cubicBezTo>
                    <a:pt x="7218" y="1780"/>
                    <a:pt x="7319" y="1881"/>
                    <a:pt x="7319" y="2006"/>
                  </a:cubicBezTo>
                  <a:cubicBezTo>
                    <a:pt x="7218" y="2206"/>
                    <a:pt x="7118" y="2307"/>
                    <a:pt x="7118" y="2307"/>
                  </a:cubicBezTo>
                  <a:cubicBezTo>
                    <a:pt x="7052" y="2336"/>
                    <a:pt x="6988" y="2348"/>
                    <a:pt x="6926" y="2348"/>
                  </a:cubicBezTo>
                  <a:cubicBezTo>
                    <a:pt x="6775" y="2348"/>
                    <a:pt x="6633" y="2277"/>
                    <a:pt x="6492" y="2206"/>
                  </a:cubicBezTo>
                  <a:lnTo>
                    <a:pt x="5965" y="2206"/>
                  </a:lnTo>
                  <a:cubicBezTo>
                    <a:pt x="5865" y="2257"/>
                    <a:pt x="5758" y="2282"/>
                    <a:pt x="5639" y="2282"/>
                  </a:cubicBezTo>
                  <a:cubicBezTo>
                    <a:pt x="5520" y="2282"/>
                    <a:pt x="5389" y="2257"/>
                    <a:pt x="5238" y="2206"/>
                  </a:cubicBezTo>
                  <a:cubicBezTo>
                    <a:pt x="4913" y="2106"/>
                    <a:pt x="4612" y="2006"/>
                    <a:pt x="4512" y="1580"/>
                  </a:cubicBezTo>
                  <a:lnTo>
                    <a:pt x="4512" y="1254"/>
                  </a:lnTo>
                  <a:cubicBezTo>
                    <a:pt x="4512" y="1254"/>
                    <a:pt x="4512" y="1154"/>
                    <a:pt x="4386" y="1054"/>
                  </a:cubicBezTo>
                  <a:lnTo>
                    <a:pt x="4286" y="1254"/>
                  </a:lnTo>
                  <a:cubicBezTo>
                    <a:pt x="4186" y="1379"/>
                    <a:pt x="4186" y="1480"/>
                    <a:pt x="4086" y="1480"/>
                  </a:cubicBezTo>
                  <a:cubicBezTo>
                    <a:pt x="3760" y="1780"/>
                    <a:pt x="3359" y="1780"/>
                    <a:pt x="3033" y="1780"/>
                  </a:cubicBezTo>
                  <a:lnTo>
                    <a:pt x="2206" y="1780"/>
                  </a:lnTo>
                  <a:lnTo>
                    <a:pt x="2005" y="1580"/>
                  </a:lnTo>
                  <a:cubicBezTo>
                    <a:pt x="1880" y="1580"/>
                    <a:pt x="1880" y="1480"/>
                    <a:pt x="1780" y="1480"/>
                  </a:cubicBezTo>
                  <a:lnTo>
                    <a:pt x="1680" y="1480"/>
                  </a:lnTo>
                  <a:cubicBezTo>
                    <a:pt x="1579" y="1480"/>
                    <a:pt x="1479" y="1580"/>
                    <a:pt x="1379" y="1580"/>
                  </a:cubicBezTo>
                  <a:cubicBezTo>
                    <a:pt x="1253" y="1480"/>
                    <a:pt x="1153" y="1480"/>
                    <a:pt x="1053" y="1379"/>
                  </a:cubicBezTo>
                  <a:lnTo>
                    <a:pt x="627" y="1379"/>
                  </a:lnTo>
                  <a:cubicBezTo>
                    <a:pt x="527" y="1379"/>
                    <a:pt x="426" y="1480"/>
                    <a:pt x="326" y="1480"/>
                  </a:cubicBezTo>
                  <a:cubicBezTo>
                    <a:pt x="226" y="1379"/>
                    <a:pt x="126" y="1379"/>
                    <a:pt x="0" y="1254"/>
                  </a:cubicBezTo>
                  <a:lnTo>
                    <a:pt x="0" y="1379"/>
                  </a:lnTo>
                  <a:cubicBezTo>
                    <a:pt x="126" y="1480"/>
                    <a:pt x="126" y="1480"/>
                    <a:pt x="126" y="1580"/>
                  </a:cubicBezTo>
                  <a:lnTo>
                    <a:pt x="126" y="1680"/>
                  </a:lnTo>
                  <a:cubicBezTo>
                    <a:pt x="126" y="1680"/>
                    <a:pt x="126" y="1780"/>
                    <a:pt x="226" y="1780"/>
                  </a:cubicBezTo>
                  <a:lnTo>
                    <a:pt x="326" y="1780"/>
                  </a:lnTo>
                  <a:cubicBezTo>
                    <a:pt x="326" y="1780"/>
                    <a:pt x="527" y="1780"/>
                    <a:pt x="627" y="1881"/>
                  </a:cubicBezTo>
                  <a:lnTo>
                    <a:pt x="752" y="2006"/>
                  </a:lnTo>
                  <a:lnTo>
                    <a:pt x="953" y="2006"/>
                  </a:lnTo>
                  <a:cubicBezTo>
                    <a:pt x="1153" y="2006"/>
                    <a:pt x="1379" y="2106"/>
                    <a:pt x="1379" y="2307"/>
                  </a:cubicBezTo>
                  <a:lnTo>
                    <a:pt x="1379" y="2507"/>
                  </a:lnTo>
                  <a:cubicBezTo>
                    <a:pt x="1479" y="2507"/>
                    <a:pt x="1579" y="2507"/>
                    <a:pt x="1680" y="2632"/>
                  </a:cubicBezTo>
                  <a:cubicBezTo>
                    <a:pt x="1780" y="2733"/>
                    <a:pt x="1780" y="2833"/>
                    <a:pt x="1780" y="2833"/>
                  </a:cubicBezTo>
                  <a:lnTo>
                    <a:pt x="1880" y="2933"/>
                  </a:lnTo>
                  <a:cubicBezTo>
                    <a:pt x="2005" y="3134"/>
                    <a:pt x="2206" y="3259"/>
                    <a:pt x="2406" y="3359"/>
                  </a:cubicBezTo>
                  <a:cubicBezTo>
                    <a:pt x="2507" y="3359"/>
                    <a:pt x="2632" y="3460"/>
                    <a:pt x="2832" y="3560"/>
                  </a:cubicBezTo>
                  <a:cubicBezTo>
                    <a:pt x="3258" y="3760"/>
                    <a:pt x="3559" y="3986"/>
                    <a:pt x="3659" y="4287"/>
                  </a:cubicBezTo>
                  <a:cubicBezTo>
                    <a:pt x="3760" y="4512"/>
                    <a:pt x="3760" y="4713"/>
                    <a:pt x="3760" y="4913"/>
                  </a:cubicBezTo>
                  <a:cubicBezTo>
                    <a:pt x="3760" y="5139"/>
                    <a:pt x="3760" y="5239"/>
                    <a:pt x="3885" y="5339"/>
                  </a:cubicBezTo>
                  <a:cubicBezTo>
                    <a:pt x="3885" y="5339"/>
                    <a:pt x="3985" y="5339"/>
                    <a:pt x="4086" y="5440"/>
                  </a:cubicBezTo>
                  <a:cubicBezTo>
                    <a:pt x="4086" y="5440"/>
                    <a:pt x="4186" y="5540"/>
                    <a:pt x="4186" y="5640"/>
                  </a:cubicBezTo>
                  <a:lnTo>
                    <a:pt x="4286" y="5765"/>
                  </a:lnTo>
                  <a:lnTo>
                    <a:pt x="4512" y="5765"/>
                  </a:lnTo>
                  <a:cubicBezTo>
                    <a:pt x="4512" y="5765"/>
                    <a:pt x="4612" y="5866"/>
                    <a:pt x="4712" y="5866"/>
                  </a:cubicBezTo>
                  <a:cubicBezTo>
                    <a:pt x="4812" y="5966"/>
                    <a:pt x="4812" y="5966"/>
                    <a:pt x="4913" y="5966"/>
                  </a:cubicBezTo>
                  <a:cubicBezTo>
                    <a:pt x="4946" y="5999"/>
                    <a:pt x="4982" y="6010"/>
                    <a:pt x="5019" y="6010"/>
                  </a:cubicBezTo>
                  <a:cubicBezTo>
                    <a:pt x="5094" y="6010"/>
                    <a:pt x="5172" y="5966"/>
                    <a:pt x="5238" y="5966"/>
                  </a:cubicBezTo>
                  <a:cubicBezTo>
                    <a:pt x="5439" y="5966"/>
                    <a:pt x="5639" y="5966"/>
                    <a:pt x="5865" y="6066"/>
                  </a:cubicBezTo>
                  <a:cubicBezTo>
                    <a:pt x="6266" y="6166"/>
                    <a:pt x="6492" y="6492"/>
                    <a:pt x="6692" y="6793"/>
                  </a:cubicBezTo>
                  <a:lnTo>
                    <a:pt x="6792" y="6893"/>
                  </a:lnTo>
                  <a:cubicBezTo>
                    <a:pt x="6893" y="7119"/>
                    <a:pt x="6893" y="7219"/>
                    <a:pt x="7118" y="7219"/>
                  </a:cubicBezTo>
                  <a:lnTo>
                    <a:pt x="7419" y="7219"/>
                  </a:lnTo>
                  <a:cubicBezTo>
                    <a:pt x="7512" y="7177"/>
                    <a:pt x="7601" y="7153"/>
                    <a:pt x="7695" y="7153"/>
                  </a:cubicBezTo>
                  <a:cubicBezTo>
                    <a:pt x="7828" y="7153"/>
                    <a:pt x="7970" y="7202"/>
                    <a:pt x="8146" y="7319"/>
                  </a:cubicBezTo>
                  <a:cubicBezTo>
                    <a:pt x="8472" y="7520"/>
                    <a:pt x="8672" y="7846"/>
                    <a:pt x="8898" y="8146"/>
                  </a:cubicBezTo>
                  <a:cubicBezTo>
                    <a:pt x="9098" y="8372"/>
                    <a:pt x="9198" y="8572"/>
                    <a:pt x="9399" y="8773"/>
                  </a:cubicBezTo>
                  <a:lnTo>
                    <a:pt x="9524" y="8773"/>
                  </a:lnTo>
                  <a:cubicBezTo>
                    <a:pt x="9672" y="8939"/>
                    <a:pt x="9765" y="9037"/>
                    <a:pt x="9844" y="9037"/>
                  </a:cubicBezTo>
                  <a:cubicBezTo>
                    <a:pt x="9872" y="9037"/>
                    <a:pt x="9899" y="9025"/>
                    <a:pt x="9925" y="8998"/>
                  </a:cubicBezTo>
                  <a:cubicBezTo>
                    <a:pt x="10025" y="8898"/>
                    <a:pt x="10025" y="8773"/>
                    <a:pt x="10151" y="8673"/>
                  </a:cubicBezTo>
                  <a:cubicBezTo>
                    <a:pt x="10251" y="8472"/>
                    <a:pt x="10452" y="8272"/>
                    <a:pt x="10777" y="8272"/>
                  </a:cubicBezTo>
                  <a:lnTo>
                    <a:pt x="11178" y="8272"/>
                  </a:lnTo>
                  <a:cubicBezTo>
                    <a:pt x="11178" y="8372"/>
                    <a:pt x="11279" y="8472"/>
                    <a:pt x="11279" y="8472"/>
                  </a:cubicBezTo>
                  <a:cubicBezTo>
                    <a:pt x="11404" y="8572"/>
                    <a:pt x="11504" y="8572"/>
                    <a:pt x="11604" y="8673"/>
                  </a:cubicBezTo>
                  <a:lnTo>
                    <a:pt x="11705" y="8773"/>
                  </a:lnTo>
                  <a:cubicBezTo>
                    <a:pt x="11805" y="8773"/>
                    <a:pt x="11805" y="8898"/>
                    <a:pt x="11905" y="8898"/>
                  </a:cubicBezTo>
                  <a:lnTo>
                    <a:pt x="12030" y="8773"/>
                  </a:lnTo>
                  <a:cubicBezTo>
                    <a:pt x="11905" y="8773"/>
                    <a:pt x="11905" y="8673"/>
                    <a:pt x="11905" y="8572"/>
                  </a:cubicBezTo>
                  <a:cubicBezTo>
                    <a:pt x="12030" y="8472"/>
                    <a:pt x="12030" y="8372"/>
                    <a:pt x="12131" y="8272"/>
                  </a:cubicBezTo>
                  <a:cubicBezTo>
                    <a:pt x="12231" y="8146"/>
                    <a:pt x="12331" y="8046"/>
                    <a:pt x="12331" y="7946"/>
                  </a:cubicBezTo>
                  <a:lnTo>
                    <a:pt x="12331" y="7846"/>
                  </a:lnTo>
                  <a:lnTo>
                    <a:pt x="12331" y="7520"/>
                  </a:lnTo>
                  <a:cubicBezTo>
                    <a:pt x="12331" y="7419"/>
                    <a:pt x="12431" y="7319"/>
                    <a:pt x="12532" y="7219"/>
                  </a:cubicBezTo>
                  <a:cubicBezTo>
                    <a:pt x="12757" y="7219"/>
                    <a:pt x="12858" y="7319"/>
                    <a:pt x="12958" y="7419"/>
                  </a:cubicBezTo>
                  <a:cubicBezTo>
                    <a:pt x="13058" y="7520"/>
                    <a:pt x="13284" y="7745"/>
                    <a:pt x="12958" y="8272"/>
                  </a:cubicBezTo>
                  <a:cubicBezTo>
                    <a:pt x="12958" y="8472"/>
                    <a:pt x="12858" y="8572"/>
                    <a:pt x="12657" y="8673"/>
                  </a:cubicBezTo>
                  <a:cubicBezTo>
                    <a:pt x="12431" y="8998"/>
                    <a:pt x="12331" y="9099"/>
                    <a:pt x="12431" y="9199"/>
                  </a:cubicBezTo>
                  <a:cubicBezTo>
                    <a:pt x="12431" y="9299"/>
                    <a:pt x="12657" y="9299"/>
                    <a:pt x="12757" y="9399"/>
                  </a:cubicBezTo>
                  <a:lnTo>
                    <a:pt x="12958" y="9399"/>
                  </a:lnTo>
                  <a:cubicBezTo>
                    <a:pt x="13058" y="9399"/>
                    <a:pt x="13058" y="9399"/>
                    <a:pt x="13158" y="9299"/>
                  </a:cubicBezTo>
                  <a:cubicBezTo>
                    <a:pt x="13158" y="9299"/>
                    <a:pt x="13284" y="9299"/>
                    <a:pt x="13384" y="9399"/>
                  </a:cubicBezTo>
                  <a:cubicBezTo>
                    <a:pt x="13484" y="9525"/>
                    <a:pt x="13384" y="9725"/>
                    <a:pt x="13384" y="9826"/>
                  </a:cubicBezTo>
                  <a:cubicBezTo>
                    <a:pt x="13384" y="9926"/>
                    <a:pt x="13584" y="10026"/>
                    <a:pt x="13685" y="10151"/>
                  </a:cubicBezTo>
                  <a:cubicBezTo>
                    <a:pt x="13785" y="10252"/>
                    <a:pt x="13910" y="10252"/>
                    <a:pt x="13910" y="10352"/>
                  </a:cubicBezTo>
                  <a:cubicBezTo>
                    <a:pt x="14010" y="10352"/>
                    <a:pt x="14211" y="10452"/>
                    <a:pt x="14311" y="10452"/>
                  </a:cubicBezTo>
                  <a:cubicBezTo>
                    <a:pt x="14411" y="10552"/>
                    <a:pt x="14537" y="10653"/>
                    <a:pt x="14637" y="10778"/>
                  </a:cubicBezTo>
                  <a:cubicBezTo>
                    <a:pt x="14737" y="10778"/>
                    <a:pt x="14837" y="10878"/>
                    <a:pt x="14938" y="10978"/>
                  </a:cubicBezTo>
                  <a:lnTo>
                    <a:pt x="14938" y="11079"/>
                  </a:lnTo>
                  <a:cubicBezTo>
                    <a:pt x="15038" y="11079"/>
                    <a:pt x="15163" y="11179"/>
                    <a:pt x="15163" y="11179"/>
                  </a:cubicBezTo>
                  <a:cubicBezTo>
                    <a:pt x="15264" y="11179"/>
                    <a:pt x="15364" y="11179"/>
                    <a:pt x="15464" y="11279"/>
                  </a:cubicBezTo>
                  <a:cubicBezTo>
                    <a:pt x="15464" y="11279"/>
                    <a:pt x="15564" y="11279"/>
                    <a:pt x="15564" y="11404"/>
                  </a:cubicBezTo>
                  <a:lnTo>
                    <a:pt x="15564" y="11505"/>
                  </a:lnTo>
                  <a:cubicBezTo>
                    <a:pt x="15665" y="11705"/>
                    <a:pt x="15890" y="11906"/>
                    <a:pt x="15990" y="12031"/>
                  </a:cubicBezTo>
                  <a:lnTo>
                    <a:pt x="17043" y="12031"/>
                  </a:lnTo>
                  <a:cubicBezTo>
                    <a:pt x="17143" y="12131"/>
                    <a:pt x="17143" y="12232"/>
                    <a:pt x="17143" y="12332"/>
                  </a:cubicBezTo>
                  <a:lnTo>
                    <a:pt x="17544" y="12332"/>
                  </a:lnTo>
                  <a:cubicBezTo>
                    <a:pt x="17770" y="12332"/>
                    <a:pt x="17970" y="12332"/>
                    <a:pt x="18171" y="12758"/>
                  </a:cubicBezTo>
                  <a:cubicBezTo>
                    <a:pt x="18396" y="12958"/>
                    <a:pt x="18396" y="13159"/>
                    <a:pt x="18396" y="13384"/>
                  </a:cubicBezTo>
                  <a:lnTo>
                    <a:pt x="18396" y="13485"/>
                  </a:lnTo>
                  <a:lnTo>
                    <a:pt x="18396" y="13585"/>
                  </a:lnTo>
                  <a:lnTo>
                    <a:pt x="18396" y="13785"/>
                  </a:lnTo>
                  <a:cubicBezTo>
                    <a:pt x="18447" y="13735"/>
                    <a:pt x="18472" y="13710"/>
                    <a:pt x="18497" y="13710"/>
                  </a:cubicBezTo>
                  <a:cubicBezTo>
                    <a:pt x="18522" y="13710"/>
                    <a:pt x="18547" y="13735"/>
                    <a:pt x="18597" y="13785"/>
                  </a:cubicBezTo>
                  <a:cubicBezTo>
                    <a:pt x="18697" y="13785"/>
                    <a:pt x="18697" y="13911"/>
                    <a:pt x="18697" y="13911"/>
                  </a:cubicBezTo>
                  <a:cubicBezTo>
                    <a:pt x="18697" y="14011"/>
                    <a:pt x="18697" y="14011"/>
                    <a:pt x="18797" y="14011"/>
                  </a:cubicBezTo>
                  <a:cubicBezTo>
                    <a:pt x="18797" y="14011"/>
                    <a:pt x="18923" y="14011"/>
                    <a:pt x="18923" y="14111"/>
                  </a:cubicBezTo>
                  <a:cubicBezTo>
                    <a:pt x="19123" y="14312"/>
                    <a:pt x="19324" y="14537"/>
                    <a:pt x="19424" y="14738"/>
                  </a:cubicBezTo>
                  <a:lnTo>
                    <a:pt x="19424" y="14838"/>
                  </a:lnTo>
                  <a:cubicBezTo>
                    <a:pt x="19750" y="15364"/>
                    <a:pt x="19950" y="15790"/>
                    <a:pt x="20051" y="16292"/>
                  </a:cubicBezTo>
                  <a:lnTo>
                    <a:pt x="20051" y="16517"/>
                  </a:lnTo>
                  <a:cubicBezTo>
                    <a:pt x="20176" y="16517"/>
                    <a:pt x="20276" y="16618"/>
                    <a:pt x="20276" y="16618"/>
                  </a:cubicBezTo>
                  <a:cubicBezTo>
                    <a:pt x="20376" y="16918"/>
                    <a:pt x="20376" y="17344"/>
                    <a:pt x="20376" y="17670"/>
                  </a:cubicBezTo>
                  <a:lnTo>
                    <a:pt x="20376" y="17971"/>
                  </a:lnTo>
                  <a:lnTo>
                    <a:pt x="20376" y="18597"/>
                  </a:lnTo>
                  <a:lnTo>
                    <a:pt x="20376" y="19024"/>
                  </a:lnTo>
                  <a:lnTo>
                    <a:pt x="20376" y="19425"/>
                  </a:lnTo>
                  <a:cubicBezTo>
                    <a:pt x="20376" y="19650"/>
                    <a:pt x="20477" y="19851"/>
                    <a:pt x="20376" y="20051"/>
                  </a:cubicBezTo>
                  <a:cubicBezTo>
                    <a:pt x="20376" y="20277"/>
                    <a:pt x="20276" y="20477"/>
                    <a:pt x="20176" y="20577"/>
                  </a:cubicBezTo>
                  <a:cubicBezTo>
                    <a:pt x="20051" y="20678"/>
                    <a:pt x="19950" y="20803"/>
                    <a:pt x="19950" y="21004"/>
                  </a:cubicBezTo>
                  <a:lnTo>
                    <a:pt x="19950" y="21430"/>
                  </a:lnTo>
                  <a:lnTo>
                    <a:pt x="19950" y="21630"/>
                  </a:lnTo>
                  <a:cubicBezTo>
                    <a:pt x="19950" y="21630"/>
                    <a:pt x="20051" y="21630"/>
                    <a:pt x="20051" y="21730"/>
                  </a:cubicBezTo>
                  <a:cubicBezTo>
                    <a:pt x="20176" y="21730"/>
                    <a:pt x="20176" y="21730"/>
                    <a:pt x="20276" y="21831"/>
                  </a:cubicBezTo>
                  <a:lnTo>
                    <a:pt x="20276" y="21931"/>
                  </a:lnTo>
                  <a:cubicBezTo>
                    <a:pt x="20276" y="22156"/>
                    <a:pt x="20276" y="22457"/>
                    <a:pt x="20176" y="22683"/>
                  </a:cubicBezTo>
                  <a:lnTo>
                    <a:pt x="20176" y="22783"/>
                  </a:lnTo>
                  <a:lnTo>
                    <a:pt x="20176" y="22883"/>
                  </a:lnTo>
                  <a:lnTo>
                    <a:pt x="20176" y="23084"/>
                  </a:lnTo>
                  <a:cubicBezTo>
                    <a:pt x="20276" y="22983"/>
                    <a:pt x="20276" y="22983"/>
                    <a:pt x="20376" y="22983"/>
                  </a:cubicBezTo>
                  <a:lnTo>
                    <a:pt x="20376" y="22783"/>
                  </a:lnTo>
                  <a:cubicBezTo>
                    <a:pt x="20477" y="22783"/>
                    <a:pt x="20477" y="22683"/>
                    <a:pt x="20577" y="22683"/>
                  </a:cubicBezTo>
                  <a:cubicBezTo>
                    <a:pt x="20903" y="22683"/>
                    <a:pt x="20903" y="22983"/>
                    <a:pt x="21003" y="23184"/>
                  </a:cubicBezTo>
                  <a:lnTo>
                    <a:pt x="21003" y="23309"/>
                  </a:lnTo>
                  <a:cubicBezTo>
                    <a:pt x="21003" y="23309"/>
                    <a:pt x="21103" y="23410"/>
                    <a:pt x="21203" y="23410"/>
                  </a:cubicBezTo>
                  <a:cubicBezTo>
                    <a:pt x="21203" y="23510"/>
                    <a:pt x="21304" y="23610"/>
                    <a:pt x="21429" y="23811"/>
                  </a:cubicBezTo>
                  <a:lnTo>
                    <a:pt x="21429" y="23936"/>
                  </a:lnTo>
                  <a:cubicBezTo>
                    <a:pt x="21429" y="23936"/>
                    <a:pt x="21529" y="23936"/>
                    <a:pt x="21529" y="24036"/>
                  </a:cubicBezTo>
                  <a:cubicBezTo>
                    <a:pt x="21529" y="24036"/>
                    <a:pt x="21630" y="24036"/>
                    <a:pt x="21630" y="24136"/>
                  </a:cubicBezTo>
                  <a:cubicBezTo>
                    <a:pt x="21730" y="24136"/>
                    <a:pt x="21730" y="24237"/>
                    <a:pt x="21830" y="24337"/>
                  </a:cubicBezTo>
                  <a:cubicBezTo>
                    <a:pt x="22056" y="24562"/>
                    <a:pt x="22156" y="24863"/>
                    <a:pt x="22156" y="25064"/>
                  </a:cubicBezTo>
                  <a:cubicBezTo>
                    <a:pt x="22256" y="25064"/>
                    <a:pt x="22356" y="25189"/>
                    <a:pt x="22457" y="25189"/>
                  </a:cubicBezTo>
                  <a:lnTo>
                    <a:pt x="22557" y="25189"/>
                  </a:lnTo>
                  <a:cubicBezTo>
                    <a:pt x="22557" y="25189"/>
                    <a:pt x="22557" y="25064"/>
                    <a:pt x="22682" y="24963"/>
                  </a:cubicBezTo>
                  <a:cubicBezTo>
                    <a:pt x="22732" y="24913"/>
                    <a:pt x="22782" y="24888"/>
                    <a:pt x="22833" y="24888"/>
                  </a:cubicBezTo>
                  <a:cubicBezTo>
                    <a:pt x="22883" y="24888"/>
                    <a:pt x="22933" y="24913"/>
                    <a:pt x="22983" y="24963"/>
                  </a:cubicBezTo>
                  <a:cubicBezTo>
                    <a:pt x="23183" y="24963"/>
                    <a:pt x="23309" y="25289"/>
                    <a:pt x="23309" y="25490"/>
                  </a:cubicBezTo>
                  <a:cubicBezTo>
                    <a:pt x="23409" y="25590"/>
                    <a:pt x="23409" y="25690"/>
                    <a:pt x="23409" y="25690"/>
                  </a:cubicBezTo>
                  <a:cubicBezTo>
                    <a:pt x="23609" y="25916"/>
                    <a:pt x="23710" y="26016"/>
                    <a:pt x="23935" y="26217"/>
                  </a:cubicBezTo>
                  <a:cubicBezTo>
                    <a:pt x="24036" y="26317"/>
                    <a:pt x="24236" y="26442"/>
                    <a:pt x="24336" y="26542"/>
                  </a:cubicBezTo>
                  <a:cubicBezTo>
                    <a:pt x="24336" y="26542"/>
                    <a:pt x="24437" y="26643"/>
                    <a:pt x="24562" y="26643"/>
                  </a:cubicBezTo>
                  <a:cubicBezTo>
                    <a:pt x="24863" y="26743"/>
                    <a:pt x="25063" y="26943"/>
                    <a:pt x="25188" y="27169"/>
                  </a:cubicBezTo>
                  <a:cubicBezTo>
                    <a:pt x="25289" y="27269"/>
                    <a:pt x="25489" y="27369"/>
                    <a:pt x="25589" y="27470"/>
                  </a:cubicBezTo>
                  <a:cubicBezTo>
                    <a:pt x="25690" y="27470"/>
                    <a:pt x="25815" y="27570"/>
                    <a:pt x="25915" y="27570"/>
                  </a:cubicBezTo>
                  <a:cubicBezTo>
                    <a:pt x="26015" y="27695"/>
                    <a:pt x="26116" y="27695"/>
                    <a:pt x="26216" y="27796"/>
                  </a:cubicBezTo>
                  <a:cubicBezTo>
                    <a:pt x="26316" y="27796"/>
                    <a:pt x="26542" y="27896"/>
                    <a:pt x="26642" y="27996"/>
                  </a:cubicBezTo>
                  <a:cubicBezTo>
                    <a:pt x="26843" y="28096"/>
                    <a:pt x="27068" y="28322"/>
                    <a:pt x="27369" y="28522"/>
                  </a:cubicBezTo>
                  <a:cubicBezTo>
                    <a:pt x="27695" y="28623"/>
                    <a:pt x="27895" y="28948"/>
                    <a:pt x="27995" y="29149"/>
                  </a:cubicBezTo>
                  <a:cubicBezTo>
                    <a:pt x="28196" y="29349"/>
                    <a:pt x="28422" y="29575"/>
                    <a:pt x="28622" y="29675"/>
                  </a:cubicBezTo>
                  <a:cubicBezTo>
                    <a:pt x="29048" y="29976"/>
                    <a:pt x="29349" y="30402"/>
                    <a:pt x="29675" y="30703"/>
                  </a:cubicBezTo>
                  <a:cubicBezTo>
                    <a:pt x="29775" y="30828"/>
                    <a:pt x="29875" y="31029"/>
                    <a:pt x="30076" y="31129"/>
                  </a:cubicBezTo>
                  <a:cubicBezTo>
                    <a:pt x="30301" y="31455"/>
                    <a:pt x="30702" y="31555"/>
                    <a:pt x="31028" y="31655"/>
                  </a:cubicBezTo>
                  <a:cubicBezTo>
                    <a:pt x="31229" y="31755"/>
                    <a:pt x="31454" y="31856"/>
                    <a:pt x="31655" y="31956"/>
                  </a:cubicBezTo>
                  <a:cubicBezTo>
                    <a:pt x="32181" y="32182"/>
                    <a:pt x="32381" y="32583"/>
                    <a:pt x="32582" y="33109"/>
                  </a:cubicBezTo>
                  <a:cubicBezTo>
                    <a:pt x="32707" y="33209"/>
                    <a:pt x="32808" y="33435"/>
                    <a:pt x="32808" y="33535"/>
                  </a:cubicBezTo>
                  <a:lnTo>
                    <a:pt x="32908" y="33635"/>
                  </a:lnTo>
                  <a:cubicBezTo>
                    <a:pt x="33209" y="34262"/>
                    <a:pt x="33534" y="34788"/>
                    <a:pt x="33735" y="35515"/>
                  </a:cubicBezTo>
                  <a:lnTo>
                    <a:pt x="33735" y="35615"/>
                  </a:lnTo>
                  <a:cubicBezTo>
                    <a:pt x="33835" y="36242"/>
                    <a:pt x="33960" y="36969"/>
                    <a:pt x="34361" y="37395"/>
                  </a:cubicBezTo>
                  <a:cubicBezTo>
                    <a:pt x="34475" y="37508"/>
                    <a:pt x="34597" y="37554"/>
                    <a:pt x="34731" y="37554"/>
                  </a:cubicBezTo>
                  <a:cubicBezTo>
                    <a:pt x="34981" y="37554"/>
                    <a:pt x="35271" y="37390"/>
                    <a:pt x="35615" y="37194"/>
                  </a:cubicBezTo>
                  <a:lnTo>
                    <a:pt x="35715" y="37094"/>
                  </a:lnTo>
                  <a:cubicBezTo>
                    <a:pt x="35940" y="36969"/>
                    <a:pt x="36041" y="36768"/>
                    <a:pt x="36241" y="36568"/>
                  </a:cubicBezTo>
                  <a:cubicBezTo>
                    <a:pt x="36567" y="36242"/>
                    <a:pt x="36767" y="36041"/>
                    <a:pt x="37194" y="35841"/>
                  </a:cubicBezTo>
                  <a:cubicBezTo>
                    <a:pt x="37595" y="35615"/>
                    <a:pt x="37920" y="35214"/>
                    <a:pt x="38021" y="34688"/>
                  </a:cubicBezTo>
                  <a:lnTo>
                    <a:pt x="38021" y="34362"/>
                  </a:lnTo>
                  <a:cubicBezTo>
                    <a:pt x="38021" y="34161"/>
                    <a:pt x="38121" y="33961"/>
                    <a:pt x="38121" y="33735"/>
                  </a:cubicBezTo>
                  <a:cubicBezTo>
                    <a:pt x="38121" y="33435"/>
                    <a:pt x="38121" y="33334"/>
                    <a:pt x="37920" y="33009"/>
                  </a:cubicBezTo>
                  <a:lnTo>
                    <a:pt x="37820" y="32908"/>
                  </a:lnTo>
                  <a:cubicBezTo>
                    <a:pt x="37595" y="32583"/>
                    <a:pt x="37394" y="32482"/>
                    <a:pt x="37194" y="32482"/>
                  </a:cubicBezTo>
                  <a:cubicBezTo>
                    <a:pt x="36968" y="32382"/>
                    <a:pt x="36868" y="32382"/>
                    <a:pt x="36667" y="32282"/>
                  </a:cubicBezTo>
                  <a:cubicBezTo>
                    <a:pt x="36141" y="32081"/>
                    <a:pt x="36141" y="31655"/>
                    <a:pt x="36141" y="31329"/>
                  </a:cubicBezTo>
                  <a:cubicBezTo>
                    <a:pt x="36141" y="31129"/>
                    <a:pt x="36141" y="31029"/>
                    <a:pt x="36041" y="30828"/>
                  </a:cubicBezTo>
                  <a:cubicBezTo>
                    <a:pt x="36041" y="30703"/>
                    <a:pt x="35940" y="30603"/>
                    <a:pt x="35840" y="30603"/>
                  </a:cubicBezTo>
                  <a:cubicBezTo>
                    <a:pt x="35615" y="30502"/>
                    <a:pt x="35514" y="30402"/>
                    <a:pt x="35414" y="30302"/>
                  </a:cubicBezTo>
                  <a:cubicBezTo>
                    <a:pt x="35214" y="29976"/>
                    <a:pt x="35314" y="29776"/>
                    <a:pt x="35314" y="29575"/>
                  </a:cubicBezTo>
                  <a:cubicBezTo>
                    <a:pt x="35414" y="29575"/>
                    <a:pt x="35414" y="29450"/>
                    <a:pt x="35414" y="29349"/>
                  </a:cubicBezTo>
                  <a:lnTo>
                    <a:pt x="35414" y="29249"/>
                  </a:lnTo>
                  <a:lnTo>
                    <a:pt x="35314" y="29249"/>
                  </a:lnTo>
                  <a:cubicBezTo>
                    <a:pt x="35201" y="29299"/>
                    <a:pt x="35069" y="29324"/>
                    <a:pt x="34941" y="29324"/>
                  </a:cubicBezTo>
                  <a:cubicBezTo>
                    <a:pt x="34813" y="29324"/>
                    <a:pt x="34687" y="29299"/>
                    <a:pt x="34587" y="29249"/>
                  </a:cubicBezTo>
                  <a:cubicBezTo>
                    <a:pt x="34361" y="29149"/>
                    <a:pt x="34261" y="28823"/>
                    <a:pt x="34161" y="28623"/>
                  </a:cubicBezTo>
                  <a:lnTo>
                    <a:pt x="34161" y="28422"/>
                  </a:lnTo>
                  <a:cubicBezTo>
                    <a:pt x="34061" y="28197"/>
                    <a:pt x="33960" y="28197"/>
                    <a:pt x="33735" y="28096"/>
                  </a:cubicBezTo>
                  <a:cubicBezTo>
                    <a:pt x="33635" y="27996"/>
                    <a:pt x="33534" y="27996"/>
                    <a:pt x="33534" y="27896"/>
                  </a:cubicBezTo>
                  <a:lnTo>
                    <a:pt x="33209" y="27570"/>
                  </a:lnTo>
                  <a:cubicBezTo>
                    <a:pt x="33008" y="27269"/>
                    <a:pt x="32707" y="26943"/>
                    <a:pt x="32582" y="26943"/>
                  </a:cubicBezTo>
                  <a:lnTo>
                    <a:pt x="32482" y="26943"/>
                  </a:lnTo>
                  <a:cubicBezTo>
                    <a:pt x="32381" y="27069"/>
                    <a:pt x="32381" y="27069"/>
                    <a:pt x="32482" y="27269"/>
                  </a:cubicBezTo>
                  <a:cubicBezTo>
                    <a:pt x="32582" y="27470"/>
                    <a:pt x="32582" y="27570"/>
                    <a:pt x="32707" y="27695"/>
                  </a:cubicBezTo>
                  <a:cubicBezTo>
                    <a:pt x="32707" y="28096"/>
                    <a:pt x="32381" y="28322"/>
                    <a:pt x="32281" y="28422"/>
                  </a:cubicBezTo>
                  <a:cubicBezTo>
                    <a:pt x="32181" y="28522"/>
                    <a:pt x="31955" y="28723"/>
                    <a:pt x="31755" y="28723"/>
                  </a:cubicBezTo>
                  <a:cubicBezTo>
                    <a:pt x="31655" y="28623"/>
                    <a:pt x="31554" y="28522"/>
                    <a:pt x="31454" y="28422"/>
                  </a:cubicBezTo>
                  <a:cubicBezTo>
                    <a:pt x="31329" y="28197"/>
                    <a:pt x="31329" y="28096"/>
                    <a:pt x="31454" y="27996"/>
                  </a:cubicBezTo>
                  <a:cubicBezTo>
                    <a:pt x="31229" y="27996"/>
                    <a:pt x="30928" y="27996"/>
                    <a:pt x="30702" y="27896"/>
                  </a:cubicBezTo>
                  <a:cubicBezTo>
                    <a:pt x="30201" y="27570"/>
                    <a:pt x="29574" y="27269"/>
                    <a:pt x="29349" y="26643"/>
                  </a:cubicBezTo>
                  <a:cubicBezTo>
                    <a:pt x="29349" y="26317"/>
                    <a:pt x="29048" y="25390"/>
                    <a:pt x="29048" y="24663"/>
                  </a:cubicBezTo>
                  <a:cubicBezTo>
                    <a:pt x="29148" y="24337"/>
                    <a:pt x="29148" y="24136"/>
                    <a:pt x="29249" y="23936"/>
                  </a:cubicBezTo>
                  <a:cubicBezTo>
                    <a:pt x="29349" y="23610"/>
                    <a:pt x="29449" y="23410"/>
                    <a:pt x="29449" y="22983"/>
                  </a:cubicBezTo>
                  <a:cubicBezTo>
                    <a:pt x="29349" y="22883"/>
                    <a:pt x="29349" y="22783"/>
                    <a:pt x="29249" y="22557"/>
                  </a:cubicBezTo>
                  <a:cubicBezTo>
                    <a:pt x="29148" y="22557"/>
                    <a:pt x="29148" y="22457"/>
                    <a:pt x="29048" y="22357"/>
                  </a:cubicBezTo>
                  <a:cubicBezTo>
                    <a:pt x="29048" y="22257"/>
                    <a:pt x="29048" y="22156"/>
                    <a:pt x="28948" y="22056"/>
                  </a:cubicBezTo>
                  <a:lnTo>
                    <a:pt x="28948" y="21831"/>
                  </a:lnTo>
                  <a:cubicBezTo>
                    <a:pt x="28823" y="21730"/>
                    <a:pt x="28722" y="21730"/>
                    <a:pt x="28622" y="21630"/>
                  </a:cubicBezTo>
                  <a:cubicBezTo>
                    <a:pt x="28522" y="21630"/>
                    <a:pt x="28321" y="21530"/>
                    <a:pt x="28096" y="21304"/>
                  </a:cubicBezTo>
                  <a:cubicBezTo>
                    <a:pt x="27995" y="21104"/>
                    <a:pt x="27995" y="21004"/>
                    <a:pt x="27895" y="20803"/>
                  </a:cubicBezTo>
                  <a:cubicBezTo>
                    <a:pt x="27895" y="20678"/>
                    <a:pt x="27895" y="20678"/>
                    <a:pt x="27795" y="20577"/>
                  </a:cubicBezTo>
                  <a:lnTo>
                    <a:pt x="27795" y="20377"/>
                  </a:lnTo>
                  <a:cubicBezTo>
                    <a:pt x="27695" y="20176"/>
                    <a:pt x="27569" y="19951"/>
                    <a:pt x="27569" y="19750"/>
                  </a:cubicBezTo>
                  <a:cubicBezTo>
                    <a:pt x="27469" y="19650"/>
                    <a:pt x="27469" y="19550"/>
                    <a:pt x="27369" y="19425"/>
                  </a:cubicBezTo>
                  <a:cubicBezTo>
                    <a:pt x="27269" y="19324"/>
                    <a:pt x="27269" y="19224"/>
                    <a:pt x="27168" y="19124"/>
                  </a:cubicBezTo>
                  <a:cubicBezTo>
                    <a:pt x="27068" y="18923"/>
                    <a:pt x="27168" y="18798"/>
                    <a:pt x="27168" y="18597"/>
                  </a:cubicBezTo>
                  <a:lnTo>
                    <a:pt x="27168" y="18297"/>
                  </a:lnTo>
                  <a:cubicBezTo>
                    <a:pt x="27068" y="18297"/>
                    <a:pt x="27068" y="18297"/>
                    <a:pt x="26943" y="18171"/>
                  </a:cubicBezTo>
                  <a:cubicBezTo>
                    <a:pt x="26442" y="18071"/>
                    <a:pt x="26116" y="17971"/>
                    <a:pt x="25815" y="17244"/>
                  </a:cubicBezTo>
                  <a:lnTo>
                    <a:pt x="25815" y="17144"/>
                  </a:lnTo>
                  <a:cubicBezTo>
                    <a:pt x="25690" y="16918"/>
                    <a:pt x="25690" y="16818"/>
                    <a:pt x="25589" y="16718"/>
                  </a:cubicBezTo>
                  <a:cubicBezTo>
                    <a:pt x="25589" y="16618"/>
                    <a:pt x="25489" y="16618"/>
                    <a:pt x="25489" y="16618"/>
                  </a:cubicBezTo>
                  <a:cubicBezTo>
                    <a:pt x="25389" y="16417"/>
                    <a:pt x="25188" y="16292"/>
                    <a:pt x="25188" y="16091"/>
                  </a:cubicBezTo>
                  <a:lnTo>
                    <a:pt x="25188" y="15891"/>
                  </a:lnTo>
                  <a:cubicBezTo>
                    <a:pt x="25063" y="15891"/>
                    <a:pt x="25063" y="15891"/>
                    <a:pt x="24963" y="15790"/>
                  </a:cubicBezTo>
                  <a:lnTo>
                    <a:pt x="24963" y="15565"/>
                  </a:lnTo>
                  <a:cubicBezTo>
                    <a:pt x="24963" y="15465"/>
                    <a:pt x="24963" y="15465"/>
                    <a:pt x="24863" y="15364"/>
                  </a:cubicBezTo>
                  <a:lnTo>
                    <a:pt x="24863" y="15264"/>
                  </a:lnTo>
                  <a:cubicBezTo>
                    <a:pt x="24762" y="15264"/>
                    <a:pt x="24762" y="15164"/>
                    <a:pt x="24762" y="14938"/>
                  </a:cubicBezTo>
                  <a:cubicBezTo>
                    <a:pt x="24662" y="14738"/>
                    <a:pt x="24762" y="14537"/>
                    <a:pt x="24863" y="14312"/>
                  </a:cubicBezTo>
                  <a:cubicBezTo>
                    <a:pt x="24863" y="14111"/>
                    <a:pt x="24963" y="14011"/>
                    <a:pt x="24963" y="13785"/>
                  </a:cubicBezTo>
                  <a:cubicBezTo>
                    <a:pt x="24863" y="13685"/>
                    <a:pt x="24762" y="13485"/>
                    <a:pt x="24662" y="13384"/>
                  </a:cubicBezTo>
                  <a:cubicBezTo>
                    <a:pt x="24562" y="13059"/>
                    <a:pt x="24336" y="12758"/>
                    <a:pt x="24336" y="12432"/>
                  </a:cubicBezTo>
                  <a:cubicBezTo>
                    <a:pt x="24336" y="12332"/>
                    <a:pt x="24437" y="12232"/>
                    <a:pt x="24437" y="12131"/>
                  </a:cubicBezTo>
                  <a:cubicBezTo>
                    <a:pt x="24437" y="12131"/>
                    <a:pt x="24336" y="12131"/>
                    <a:pt x="24236" y="12031"/>
                  </a:cubicBezTo>
                  <a:lnTo>
                    <a:pt x="24236" y="11906"/>
                  </a:lnTo>
                  <a:lnTo>
                    <a:pt x="24136" y="11805"/>
                  </a:lnTo>
                  <a:cubicBezTo>
                    <a:pt x="24136" y="11705"/>
                    <a:pt x="24136" y="11705"/>
                    <a:pt x="24036" y="11705"/>
                  </a:cubicBezTo>
                  <a:cubicBezTo>
                    <a:pt x="24036" y="11705"/>
                    <a:pt x="23935" y="11605"/>
                    <a:pt x="23810" y="11404"/>
                  </a:cubicBezTo>
                  <a:cubicBezTo>
                    <a:pt x="23810" y="11179"/>
                    <a:pt x="23935" y="11079"/>
                    <a:pt x="24036" y="10978"/>
                  </a:cubicBezTo>
                  <a:lnTo>
                    <a:pt x="24136" y="10878"/>
                  </a:lnTo>
                  <a:cubicBezTo>
                    <a:pt x="24036" y="10878"/>
                    <a:pt x="24036" y="10778"/>
                    <a:pt x="23935" y="10778"/>
                  </a:cubicBezTo>
                  <a:cubicBezTo>
                    <a:pt x="23710" y="10778"/>
                    <a:pt x="23409" y="10653"/>
                    <a:pt x="23309" y="10352"/>
                  </a:cubicBezTo>
                  <a:lnTo>
                    <a:pt x="23309" y="9725"/>
                  </a:lnTo>
                  <a:cubicBezTo>
                    <a:pt x="23409" y="9525"/>
                    <a:pt x="23409" y="9399"/>
                    <a:pt x="23309" y="9299"/>
                  </a:cubicBezTo>
                  <a:cubicBezTo>
                    <a:pt x="23183" y="9199"/>
                    <a:pt x="23183" y="9199"/>
                    <a:pt x="23083" y="9199"/>
                  </a:cubicBezTo>
                  <a:cubicBezTo>
                    <a:pt x="22983" y="9099"/>
                    <a:pt x="22883" y="9099"/>
                    <a:pt x="22782" y="8998"/>
                  </a:cubicBezTo>
                  <a:cubicBezTo>
                    <a:pt x="22557" y="8898"/>
                    <a:pt x="22457" y="8673"/>
                    <a:pt x="22356" y="8572"/>
                  </a:cubicBezTo>
                  <a:cubicBezTo>
                    <a:pt x="22256" y="8572"/>
                    <a:pt x="22156" y="8472"/>
                    <a:pt x="22056" y="8472"/>
                  </a:cubicBezTo>
                  <a:cubicBezTo>
                    <a:pt x="22056" y="8372"/>
                    <a:pt x="22056" y="8372"/>
                    <a:pt x="21930" y="8372"/>
                  </a:cubicBezTo>
                  <a:cubicBezTo>
                    <a:pt x="21930" y="8272"/>
                    <a:pt x="21730" y="8146"/>
                    <a:pt x="21630" y="8146"/>
                  </a:cubicBezTo>
                  <a:cubicBezTo>
                    <a:pt x="21630" y="8146"/>
                    <a:pt x="21529" y="8372"/>
                    <a:pt x="21830" y="8898"/>
                  </a:cubicBezTo>
                  <a:cubicBezTo>
                    <a:pt x="21930" y="9199"/>
                    <a:pt x="22056" y="9199"/>
                    <a:pt x="22256" y="9399"/>
                  </a:cubicBezTo>
                  <a:cubicBezTo>
                    <a:pt x="22356" y="9399"/>
                    <a:pt x="22356" y="9399"/>
                    <a:pt x="22457" y="9525"/>
                  </a:cubicBezTo>
                  <a:cubicBezTo>
                    <a:pt x="22782" y="9725"/>
                    <a:pt x="22883" y="10252"/>
                    <a:pt x="22682" y="10552"/>
                  </a:cubicBezTo>
                  <a:cubicBezTo>
                    <a:pt x="22609" y="10611"/>
                    <a:pt x="22509" y="10679"/>
                    <a:pt x="22378" y="10679"/>
                  </a:cubicBezTo>
                  <a:cubicBezTo>
                    <a:pt x="22287" y="10679"/>
                    <a:pt x="22180" y="10645"/>
                    <a:pt x="22056" y="10552"/>
                  </a:cubicBezTo>
                  <a:cubicBezTo>
                    <a:pt x="21930" y="10552"/>
                    <a:pt x="21830" y="10352"/>
                    <a:pt x="21730" y="10252"/>
                  </a:cubicBezTo>
                  <a:cubicBezTo>
                    <a:pt x="21730" y="10151"/>
                    <a:pt x="21730" y="10151"/>
                    <a:pt x="21630" y="10026"/>
                  </a:cubicBezTo>
                  <a:lnTo>
                    <a:pt x="21529" y="9926"/>
                  </a:lnTo>
                  <a:cubicBezTo>
                    <a:pt x="21429" y="9826"/>
                    <a:pt x="21304" y="9625"/>
                    <a:pt x="21203" y="9525"/>
                  </a:cubicBezTo>
                  <a:lnTo>
                    <a:pt x="21103" y="9399"/>
                  </a:lnTo>
                  <a:cubicBezTo>
                    <a:pt x="21003" y="9299"/>
                    <a:pt x="20903" y="9199"/>
                    <a:pt x="20903" y="9099"/>
                  </a:cubicBezTo>
                  <a:cubicBezTo>
                    <a:pt x="20903" y="8898"/>
                    <a:pt x="20903" y="8773"/>
                    <a:pt x="21003" y="8673"/>
                  </a:cubicBezTo>
                  <a:lnTo>
                    <a:pt x="21003" y="8472"/>
                  </a:lnTo>
                  <a:cubicBezTo>
                    <a:pt x="20903" y="8272"/>
                    <a:pt x="20802" y="8146"/>
                    <a:pt x="20677" y="8046"/>
                  </a:cubicBezTo>
                  <a:cubicBezTo>
                    <a:pt x="20477" y="7846"/>
                    <a:pt x="20276" y="7645"/>
                    <a:pt x="20176" y="7419"/>
                  </a:cubicBezTo>
                  <a:cubicBezTo>
                    <a:pt x="19950" y="6893"/>
                    <a:pt x="20276" y="6793"/>
                    <a:pt x="20477" y="6693"/>
                  </a:cubicBezTo>
                  <a:lnTo>
                    <a:pt x="20577" y="6592"/>
                  </a:lnTo>
                  <a:cubicBezTo>
                    <a:pt x="20477" y="6492"/>
                    <a:pt x="20176" y="6392"/>
                    <a:pt x="19950" y="6392"/>
                  </a:cubicBezTo>
                  <a:cubicBezTo>
                    <a:pt x="19424" y="6267"/>
                    <a:pt x="18923" y="6066"/>
                    <a:pt x="18697" y="5765"/>
                  </a:cubicBezTo>
                  <a:lnTo>
                    <a:pt x="18697" y="5440"/>
                  </a:lnTo>
                  <a:cubicBezTo>
                    <a:pt x="18697" y="5339"/>
                    <a:pt x="18697" y="5339"/>
                    <a:pt x="18797" y="5339"/>
                  </a:cubicBezTo>
                  <a:cubicBezTo>
                    <a:pt x="18697" y="5239"/>
                    <a:pt x="18697" y="5139"/>
                    <a:pt x="18597" y="5139"/>
                  </a:cubicBezTo>
                  <a:cubicBezTo>
                    <a:pt x="18597" y="5013"/>
                    <a:pt x="18497" y="4913"/>
                    <a:pt x="18497" y="4913"/>
                  </a:cubicBezTo>
                  <a:cubicBezTo>
                    <a:pt x="18296" y="4612"/>
                    <a:pt x="18296" y="4287"/>
                    <a:pt x="18171" y="4086"/>
                  </a:cubicBezTo>
                  <a:lnTo>
                    <a:pt x="18171" y="3886"/>
                  </a:lnTo>
                  <a:cubicBezTo>
                    <a:pt x="18071" y="3460"/>
                    <a:pt x="17970" y="3359"/>
                    <a:pt x="17670" y="3259"/>
                  </a:cubicBezTo>
                  <a:cubicBezTo>
                    <a:pt x="17544" y="3134"/>
                    <a:pt x="17344" y="3034"/>
                    <a:pt x="17244" y="3034"/>
                  </a:cubicBezTo>
                  <a:cubicBezTo>
                    <a:pt x="17143" y="2933"/>
                    <a:pt x="17043" y="2833"/>
                    <a:pt x="16918" y="2833"/>
                  </a:cubicBezTo>
                  <a:cubicBezTo>
                    <a:pt x="16817" y="2733"/>
                    <a:pt x="16817" y="2733"/>
                    <a:pt x="16717" y="2733"/>
                  </a:cubicBezTo>
                  <a:cubicBezTo>
                    <a:pt x="16617" y="2733"/>
                    <a:pt x="16517" y="2733"/>
                    <a:pt x="16416" y="2507"/>
                  </a:cubicBezTo>
                  <a:cubicBezTo>
                    <a:pt x="16291" y="2507"/>
                    <a:pt x="16191" y="2307"/>
                    <a:pt x="16191" y="2307"/>
                  </a:cubicBezTo>
                  <a:cubicBezTo>
                    <a:pt x="16191" y="2206"/>
                    <a:pt x="16191" y="2206"/>
                    <a:pt x="16091" y="2206"/>
                  </a:cubicBezTo>
                  <a:cubicBezTo>
                    <a:pt x="16091" y="2106"/>
                    <a:pt x="16091" y="2106"/>
                    <a:pt x="15990" y="2106"/>
                  </a:cubicBezTo>
                  <a:cubicBezTo>
                    <a:pt x="15790" y="2006"/>
                    <a:pt x="15665" y="2006"/>
                    <a:pt x="15564" y="1680"/>
                  </a:cubicBezTo>
                  <a:cubicBezTo>
                    <a:pt x="15564" y="1580"/>
                    <a:pt x="15564" y="1580"/>
                    <a:pt x="15464" y="1480"/>
                  </a:cubicBezTo>
                  <a:lnTo>
                    <a:pt x="15464" y="1379"/>
                  </a:lnTo>
                  <a:lnTo>
                    <a:pt x="15364" y="1254"/>
                  </a:lnTo>
                  <a:cubicBezTo>
                    <a:pt x="15264" y="1154"/>
                    <a:pt x="15163" y="1054"/>
                    <a:pt x="15163" y="853"/>
                  </a:cubicBezTo>
                  <a:cubicBezTo>
                    <a:pt x="15163" y="627"/>
                    <a:pt x="15163" y="327"/>
                    <a:pt x="15264" y="1"/>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4" name="Google Shape;49084;p46"/>
            <p:cNvSpPr/>
            <p:nvPr/>
          </p:nvSpPr>
          <p:spPr>
            <a:xfrm>
              <a:off x="4595289" y="2719307"/>
              <a:ext cx="1879" cy="6085"/>
            </a:xfrm>
            <a:custGeom>
              <a:avLst/>
              <a:gdLst/>
              <a:ahLst/>
              <a:cxnLst/>
              <a:rect l="l" t="t" r="r" b="b"/>
              <a:pathLst>
                <a:path w="101" h="327" extrusionOk="0">
                  <a:moveTo>
                    <a:pt x="0" y="0"/>
                  </a:moveTo>
                  <a:cubicBezTo>
                    <a:pt x="0" y="126"/>
                    <a:pt x="100" y="226"/>
                    <a:pt x="100" y="326"/>
                  </a:cubicBezTo>
                  <a:cubicBezTo>
                    <a:pt x="100" y="226"/>
                    <a:pt x="100" y="126"/>
                    <a:pt x="0"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5" name="Google Shape;49085;p46"/>
            <p:cNvSpPr/>
            <p:nvPr/>
          </p:nvSpPr>
          <p:spPr>
            <a:xfrm>
              <a:off x="6863171" y="3211308"/>
              <a:ext cx="373099" cy="402015"/>
            </a:xfrm>
            <a:custGeom>
              <a:avLst/>
              <a:gdLst/>
              <a:ahLst/>
              <a:cxnLst/>
              <a:rect l="l" t="t" r="r" b="b"/>
              <a:pathLst>
                <a:path w="20051" h="21605" extrusionOk="0">
                  <a:moveTo>
                    <a:pt x="13359" y="1"/>
                  </a:moveTo>
                  <a:cubicBezTo>
                    <a:pt x="13359" y="101"/>
                    <a:pt x="13359" y="201"/>
                    <a:pt x="13259" y="301"/>
                  </a:cubicBezTo>
                  <a:lnTo>
                    <a:pt x="13259" y="727"/>
                  </a:lnTo>
                  <a:cubicBezTo>
                    <a:pt x="13259" y="928"/>
                    <a:pt x="13158" y="1254"/>
                    <a:pt x="13158" y="1454"/>
                  </a:cubicBezTo>
                  <a:cubicBezTo>
                    <a:pt x="13058" y="1655"/>
                    <a:pt x="13158" y="1880"/>
                    <a:pt x="13158" y="2181"/>
                  </a:cubicBezTo>
                  <a:cubicBezTo>
                    <a:pt x="13259" y="2381"/>
                    <a:pt x="13259" y="2507"/>
                    <a:pt x="13259" y="2707"/>
                  </a:cubicBezTo>
                  <a:cubicBezTo>
                    <a:pt x="13259" y="3008"/>
                    <a:pt x="13158" y="3334"/>
                    <a:pt x="13158" y="3534"/>
                  </a:cubicBezTo>
                  <a:lnTo>
                    <a:pt x="13158" y="4261"/>
                  </a:lnTo>
                  <a:cubicBezTo>
                    <a:pt x="13158" y="4687"/>
                    <a:pt x="13158" y="4888"/>
                    <a:pt x="13259" y="5214"/>
                  </a:cubicBezTo>
                  <a:lnTo>
                    <a:pt x="13259" y="5414"/>
                  </a:lnTo>
                  <a:cubicBezTo>
                    <a:pt x="13359" y="5840"/>
                    <a:pt x="13359" y="6041"/>
                    <a:pt x="13058" y="6366"/>
                  </a:cubicBezTo>
                  <a:cubicBezTo>
                    <a:pt x="12833" y="6567"/>
                    <a:pt x="12632" y="6767"/>
                    <a:pt x="12432" y="6893"/>
                  </a:cubicBezTo>
                  <a:cubicBezTo>
                    <a:pt x="12106" y="7194"/>
                    <a:pt x="11805" y="7394"/>
                    <a:pt x="11680" y="7820"/>
                  </a:cubicBezTo>
                  <a:cubicBezTo>
                    <a:pt x="11579" y="8246"/>
                    <a:pt x="11579" y="8547"/>
                    <a:pt x="11680" y="8973"/>
                  </a:cubicBezTo>
                  <a:cubicBezTo>
                    <a:pt x="11680" y="9274"/>
                    <a:pt x="11680" y="9700"/>
                    <a:pt x="11579" y="10126"/>
                  </a:cubicBezTo>
                  <a:cubicBezTo>
                    <a:pt x="11479" y="10527"/>
                    <a:pt x="11279" y="10853"/>
                    <a:pt x="10953" y="11053"/>
                  </a:cubicBezTo>
                  <a:cubicBezTo>
                    <a:pt x="10752" y="11153"/>
                    <a:pt x="10652" y="11379"/>
                    <a:pt x="10552" y="11580"/>
                  </a:cubicBezTo>
                  <a:cubicBezTo>
                    <a:pt x="10427" y="11580"/>
                    <a:pt x="10326" y="11680"/>
                    <a:pt x="10326" y="11780"/>
                  </a:cubicBezTo>
                  <a:cubicBezTo>
                    <a:pt x="10126" y="12006"/>
                    <a:pt x="9800" y="12206"/>
                    <a:pt x="9600" y="12306"/>
                  </a:cubicBezTo>
                  <a:cubicBezTo>
                    <a:pt x="9499" y="12407"/>
                    <a:pt x="9399" y="12407"/>
                    <a:pt x="9299" y="12532"/>
                  </a:cubicBezTo>
                  <a:cubicBezTo>
                    <a:pt x="9173" y="12632"/>
                    <a:pt x="8973" y="12732"/>
                    <a:pt x="8873" y="12833"/>
                  </a:cubicBezTo>
                  <a:cubicBezTo>
                    <a:pt x="8772" y="12933"/>
                    <a:pt x="8547" y="13158"/>
                    <a:pt x="8346" y="13259"/>
                  </a:cubicBezTo>
                  <a:cubicBezTo>
                    <a:pt x="8246" y="13259"/>
                    <a:pt x="8246" y="13359"/>
                    <a:pt x="8146" y="13359"/>
                  </a:cubicBezTo>
                  <a:lnTo>
                    <a:pt x="8146" y="13459"/>
                  </a:lnTo>
                  <a:cubicBezTo>
                    <a:pt x="8046" y="13785"/>
                    <a:pt x="7720" y="13986"/>
                    <a:pt x="7419" y="14086"/>
                  </a:cubicBezTo>
                  <a:cubicBezTo>
                    <a:pt x="7294" y="14186"/>
                    <a:pt x="7093" y="14286"/>
                    <a:pt x="7093" y="14412"/>
                  </a:cubicBezTo>
                  <a:cubicBezTo>
                    <a:pt x="7093" y="14412"/>
                    <a:pt x="7093" y="14512"/>
                    <a:pt x="7194" y="14512"/>
                  </a:cubicBezTo>
                  <a:lnTo>
                    <a:pt x="7620" y="14512"/>
                  </a:lnTo>
                  <a:cubicBezTo>
                    <a:pt x="7820" y="14612"/>
                    <a:pt x="7920" y="14712"/>
                    <a:pt x="8046" y="14813"/>
                  </a:cubicBezTo>
                  <a:cubicBezTo>
                    <a:pt x="8046" y="15038"/>
                    <a:pt x="8046" y="15239"/>
                    <a:pt x="7920" y="15439"/>
                  </a:cubicBezTo>
                  <a:cubicBezTo>
                    <a:pt x="8183" y="15389"/>
                    <a:pt x="8315" y="15364"/>
                    <a:pt x="8393" y="15364"/>
                  </a:cubicBezTo>
                  <a:cubicBezTo>
                    <a:pt x="8472" y="15364"/>
                    <a:pt x="8497" y="15389"/>
                    <a:pt x="8547" y="15439"/>
                  </a:cubicBezTo>
                  <a:lnTo>
                    <a:pt x="8547" y="15665"/>
                  </a:lnTo>
                  <a:cubicBezTo>
                    <a:pt x="8447" y="15966"/>
                    <a:pt x="7920" y="16066"/>
                    <a:pt x="7920" y="16066"/>
                  </a:cubicBezTo>
                  <a:lnTo>
                    <a:pt x="7720" y="16066"/>
                  </a:lnTo>
                  <a:lnTo>
                    <a:pt x="7620" y="16166"/>
                  </a:lnTo>
                  <a:cubicBezTo>
                    <a:pt x="7620" y="16166"/>
                    <a:pt x="7620" y="16291"/>
                    <a:pt x="7519" y="16392"/>
                  </a:cubicBezTo>
                  <a:cubicBezTo>
                    <a:pt x="7419" y="16492"/>
                    <a:pt x="7194" y="16592"/>
                    <a:pt x="6893" y="16592"/>
                  </a:cubicBezTo>
                  <a:cubicBezTo>
                    <a:pt x="6793" y="16692"/>
                    <a:pt x="6667" y="16692"/>
                    <a:pt x="6567" y="16793"/>
                  </a:cubicBezTo>
                  <a:cubicBezTo>
                    <a:pt x="6567" y="16918"/>
                    <a:pt x="6667" y="17319"/>
                    <a:pt x="6366" y="17419"/>
                  </a:cubicBezTo>
                  <a:cubicBezTo>
                    <a:pt x="6336" y="17457"/>
                    <a:pt x="6306" y="17472"/>
                    <a:pt x="6279" y="17472"/>
                  </a:cubicBezTo>
                  <a:cubicBezTo>
                    <a:pt x="6215" y="17472"/>
                    <a:pt x="6166" y="17389"/>
                    <a:pt x="6166" y="17319"/>
                  </a:cubicBezTo>
                  <a:lnTo>
                    <a:pt x="5940" y="17319"/>
                  </a:lnTo>
                  <a:cubicBezTo>
                    <a:pt x="5840" y="17419"/>
                    <a:pt x="5740" y="17419"/>
                    <a:pt x="5640" y="17419"/>
                  </a:cubicBezTo>
                  <a:cubicBezTo>
                    <a:pt x="5314" y="17419"/>
                    <a:pt x="4913" y="17319"/>
                    <a:pt x="4487" y="17219"/>
                  </a:cubicBezTo>
                  <a:lnTo>
                    <a:pt x="4487" y="17544"/>
                  </a:lnTo>
                  <a:cubicBezTo>
                    <a:pt x="4487" y="17544"/>
                    <a:pt x="4487" y="17645"/>
                    <a:pt x="4386" y="17745"/>
                  </a:cubicBezTo>
                  <a:cubicBezTo>
                    <a:pt x="4386" y="17816"/>
                    <a:pt x="4336" y="17887"/>
                    <a:pt x="4263" y="17887"/>
                  </a:cubicBezTo>
                  <a:cubicBezTo>
                    <a:pt x="4232" y="17887"/>
                    <a:pt x="4198" y="17875"/>
                    <a:pt x="4161" y="17845"/>
                  </a:cubicBezTo>
                  <a:cubicBezTo>
                    <a:pt x="3960" y="17845"/>
                    <a:pt x="3660" y="17645"/>
                    <a:pt x="3660" y="17419"/>
                  </a:cubicBezTo>
                  <a:cubicBezTo>
                    <a:pt x="3660" y="17319"/>
                    <a:pt x="3660" y="17118"/>
                    <a:pt x="3760" y="17018"/>
                  </a:cubicBezTo>
                  <a:lnTo>
                    <a:pt x="3660" y="17018"/>
                  </a:lnTo>
                  <a:cubicBezTo>
                    <a:pt x="3617" y="17037"/>
                    <a:pt x="3575" y="17045"/>
                    <a:pt x="3535" y="17045"/>
                  </a:cubicBezTo>
                  <a:cubicBezTo>
                    <a:pt x="3362" y="17045"/>
                    <a:pt x="3215" y="16894"/>
                    <a:pt x="3133" y="16793"/>
                  </a:cubicBezTo>
                  <a:cubicBezTo>
                    <a:pt x="3033" y="16793"/>
                    <a:pt x="3033" y="16692"/>
                    <a:pt x="2908" y="16692"/>
                  </a:cubicBezTo>
                  <a:lnTo>
                    <a:pt x="2407" y="16692"/>
                  </a:lnTo>
                  <a:cubicBezTo>
                    <a:pt x="2281" y="16692"/>
                    <a:pt x="2281" y="16592"/>
                    <a:pt x="2281" y="16492"/>
                  </a:cubicBezTo>
                  <a:lnTo>
                    <a:pt x="2281" y="16291"/>
                  </a:lnTo>
                  <a:cubicBezTo>
                    <a:pt x="2407" y="16291"/>
                    <a:pt x="2407" y="16166"/>
                    <a:pt x="2407" y="16166"/>
                  </a:cubicBezTo>
                  <a:cubicBezTo>
                    <a:pt x="2407" y="16066"/>
                    <a:pt x="2407" y="15966"/>
                    <a:pt x="2507" y="15966"/>
                  </a:cubicBezTo>
                  <a:lnTo>
                    <a:pt x="2607" y="15966"/>
                  </a:lnTo>
                  <a:cubicBezTo>
                    <a:pt x="2607" y="15865"/>
                    <a:pt x="2607" y="15865"/>
                    <a:pt x="2707" y="15765"/>
                  </a:cubicBezTo>
                  <a:cubicBezTo>
                    <a:pt x="2808" y="15765"/>
                    <a:pt x="2808" y="15865"/>
                    <a:pt x="2808" y="15865"/>
                  </a:cubicBezTo>
                  <a:cubicBezTo>
                    <a:pt x="2908" y="15865"/>
                    <a:pt x="2908" y="15865"/>
                    <a:pt x="2908" y="15765"/>
                  </a:cubicBezTo>
                  <a:lnTo>
                    <a:pt x="3033" y="15765"/>
                  </a:lnTo>
                  <a:cubicBezTo>
                    <a:pt x="3083" y="15715"/>
                    <a:pt x="3108" y="15690"/>
                    <a:pt x="3133" y="15690"/>
                  </a:cubicBezTo>
                  <a:cubicBezTo>
                    <a:pt x="3158" y="15690"/>
                    <a:pt x="3183" y="15715"/>
                    <a:pt x="3234" y="15765"/>
                  </a:cubicBezTo>
                  <a:lnTo>
                    <a:pt x="3234" y="15765"/>
                  </a:lnTo>
                  <a:lnTo>
                    <a:pt x="3133" y="15665"/>
                  </a:lnTo>
                  <a:cubicBezTo>
                    <a:pt x="2988" y="15455"/>
                    <a:pt x="2936" y="15380"/>
                    <a:pt x="2811" y="15380"/>
                  </a:cubicBezTo>
                  <a:cubicBezTo>
                    <a:pt x="2742" y="15380"/>
                    <a:pt x="2650" y="15403"/>
                    <a:pt x="2507" y="15439"/>
                  </a:cubicBezTo>
                  <a:cubicBezTo>
                    <a:pt x="2081" y="15539"/>
                    <a:pt x="1554" y="15665"/>
                    <a:pt x="1153" y="15665"/>
                  </a:cubicBezTo>
                  <a:cubicBezTo>
                    <a:pt x="727" y="15665"/>
                    <a:pt x="301" y="15765"/>
                    <a:pt x="0" y="15765"/>
                  </a:cubicBezTo>
                  <a:lnTo>
                    <a:pt x="0" y="15865"/>
                  </a:lnTo>
                  <a:cubicBezTo>
                    <a:pt x="101" y="15966"/>
                    <a:pt x="101" y="16066"/>
                    <a:pt x="201" y="16166"/>
                  </a:cubicBezTo>
                  <a:lnTo>
                    <a:pt x="201" y="16392"/>
                  </a:lnTo>
                  <a:cubicBezTo>
                    <a:pt x="201" y="16392"/>
                    <a:pt x="201" y="16492"/>
                    <a:pt x="301" y="16592"/>
                  </a:cubicBezTo>
                  <a:lnTo>
                    <a:pt x="727" y="16592"/>
                  </a:lnTo>
                  <a:cubicBezTo>
                    <a:pt x="828" y="16492"/>
                    <a:pt x="928" y="16492"/>
                    <a:pt x="928" y="16492"/>
                  </a:cubicBezTo>
                  <a:lnTo>
                    <a:pt x="1153" y="16492"/>
                  </a:lnTo>
                  <a:cubicBezTo>
                    <a:pt x="1254" y="16492"/>
                    <a:pt x="1379" y="16467"/>
                    <a:pt x="1507" y="16467"/>
                  </a:cubicBezTo>
                  <a:cubicBezTo>
                    <a:pt x="1636" y="16467"/>
                    <a:pt x="1767" y="16492"/>
                    <a:pt x="1880" y="16592"/>
                  </a:cubicBezTo>
                  <a:cubicBezTo>
                    <a:pt x="2181" y="16793"/>
                    <a:pt x="2081" y="17118"/>
                    <a:pt x="2081" y="17419"/>
                  </a:cubicBezTo>
                  <a:lnTo>
                    <a:pt x="2081" y="17645"/>
                  </a:lnTo>
                  <a:cubicBezTo>
                    <a:pt x="2081" y="17745"/>
                    <a:pt x="2081" y="17945"/>
                    <a:pt x="1980" y="18171"/>
                  </a:cubicBezTo>
                  <a:lnTo>
                    <a:pt x="1980" y="18798"/>
                  </a:lnTo>
                  <a:cubicBezTo>
                    <a:pt x="1980" y="19199"/>
                    <a:pt x="1980" y="19299"/>
                    <a:pt x="2281" y="19524"/>
                  </a:cubicBezTo>
                  <a:cubicBezTo>
                    <a:pt x="2407" y="19524"/>
                    <a:pt x="2507" y="19625"/>
                    <a:pt x="2507" y="19625"/>
                  </a:cubicBezTo>
                  <a:cubicBezTo>
                    <a:pt x="2607" y="19725"/>
                    <a:pt x="2808" y="19825"/>
                    <a:pt x="2908" y="19925"/>
                  </a:cubicBezTo>
                  <a:cubicBezTo>
                    <a:pt x="3033" y="20051"/>
                    <a:pt x="3033" y="20051"/>
                    <a:pt x="3033" y="20151"/>
                  </a:cubicBezTo>
                  <a:cubicBezTo>
                    <a:pt x="3133" y="20251"/>
                    <a:pt x="3234" y="20352"/>
                    <a:pt x="3334" y="20352"/>
                  </a:cubicBezTo>
                  <a:cubicBezTo>
                    <a:pt x="3760" y="20677"/>
                    <a:pt x="3960" y="20778"/>
                    <a:pt x="4286" y="20778"/>
                  </a:cubicBezTo>
                  <a:lnTo>
                    <a:pt x="4913" y="20778"/>
                  </a:lnTo>
                  <a:cubicBezTo>
                    <a:pt x="5013" y="20778"/>
                    <a:pt x="5113" y="20677"/>
                    <a:pt x="5113" y="20677"/>
                  </a:cubicBezTo>
                  <a:lnTo>
                    <a:pt x="5214" y="20677"/>
                  </a:lnTo>
                  <a:lnTo>
                    <a:pt x="5214" y="20552"/>
                  </a:lnTo>
                  <a:lnTo>
                    <a:pt x="5214" y="20251"/>
                  </a:lnTo>
                  <a:lnTo>
                    <a:pt x="5214" y="19925"/>
                  </a:lnTo>
                  <a:cubicBezTo>
                    <a:pt x="5314" y="19625"/>
                    <a:pt x="5539" y="19625"/>
                    <a:pt x="5740" y="19625"/>
                  </a:cubicBezTo>
                  <a:lnTo>
                    <a:pt x="5840" y="19524"/>
                  </a:lnTo>
                  <a:lnTo>
                    <a:pt x="6266" y="19524"/>
                  </a:lnTo>
                  <a:cubicBezTo>
                    <a:pt x="6366" y="19625"/>
                    <a:pt x="6467" y="19625"/>
                    <a:pt x="6567" y="19625"/>
                  </a:cubicBezTo>
                  <a:cubicBezTo>
                    <a:pt x="6993" y="19725"/>
                    <a:pt x="7294" y="19825"/>
                    <a:pt x="7620" y="19925"/>
                  </a:cubicBezTo>
                  <a:cubicBezTo>
                    <a:pt x="7720" y="20051"/>
                    <a:pt x="7820" y="20051"/>
                    <a:pt x="8046" y="20151"/>
                  </a:cubicBezTo>
                  <a:cubicBezTo>
                    <a:pt x="8046" y="20251"/>
                    <a:pt x="8146" y="20251"/>
                    <a:pt x="8246" y="20352"/>
                  </a:cubicBezTo>
                  <a:cubicBezTo>
                    <a:pt x="8346" y="20452"/>
                    <a:pt x="8547" y="20452"/>
                    <a:pt x="8772" y="20452"/>
                  </a:cubicBezTo>
                  <a:lnTo>
                    <a:pt x="9399" y="20452"/>
                  </a:lnTo>
                  <a:cubicBezTo>
                    <a:pt x="9600" y="20452"/>
                    <a:pt x="9700" y="20452"/>
                    <a:pt x="9800" y="20552"/>
                  </a:cubicBezTo>
                  <a:cubicBezTo>
                    <a:pt x="10026" y="20677"/>
                    <a:pt x="10026" y="20778"/>
                    <a:pt x="10026" y="20978"/>
                  </a:cubicBezTo>
                  <a:lnTo>
                    <a:pt x="10026" y="21605"/>
                  </a:lnTo>
                  <a:lnTo>
                    <a:pt x="14612" y="21605"/>
                  </a:lnTo>
                  <a:lnTo>
                    <a:pt x="16918" y="21504"/>
                  </a:lnTo>
                  <a:lnTo>
                    <a:pt x="17319" y="21504"/>
                  </a:lnTo>
                  <a:cubicBezTo>
                    <a:pt x="17945" y="21555"/>
                    <a:pt x="18472" y="21580"/>
                    <a:pt x="18892" y="21580"/>
                  </a:cubicBezTo>
                  <a:cubicBezTo>
                    <a:pt x="19311" y="21580"/>
                    <a:pt x="19625" y="21555"/>
                    <a:pt x="19825" y="21504"/>
                  </a:cubicBezTo>
                  <a:lnTo>
                    <a:pt x="20051" y="21504"/>
                  </a:lnTo>
                  <a:lnTo>
                    <a:pt x="20051" y="17018"/>
                  </a:lnTo>
                  <a:lnTo>
                    <a:pt x="20051" y="13986"/>
                  </a:lnTo>
                  <a:lnTo>
                    <a:pt x="20051" y="13459"/>
                  </a:lnTo>
                  <a:lnTo>
                    <a:pt x="20051" y="11580"/>
                  </a:lnTo>
                  <a:lnTo>
                    <a:pt x="20051" y="9600"/>
                  </a:lnTo>
                  <a:cubicBezTo>
                    <a:pt x="20051" y="9499"/>
                    <a:pt x="20051" y="9399"/>
                    <a:pt x="19950" y="9274"/>
                  </a:cubicBezTo>
                  <a:cubicBezTo>
                    <a:pt x="19950" y="8873"/>
                    <a:pt x="19950" y="8547"/>
                    <a:pt x="20051" y="8246"/>
                  </a:cubicBezTo>
                  <a:cubicBezTo>
                    <a:pt x="20051" y="8146"/>
                    <a:pt x="20051" y="8146"/>
                    <a:pt x="19950" y="8146"/>
                  </a:cubicBezTo>
                  <a:cubicBezTo>
                    <a:pt x="19825" y="7720"/>
                    <a:pt x="19625" y="7394"/>
                    <a:pt x="19324" y="7093"/>
                  </a:cubicBezTo>
                  <a:cubicBezTo>
                    <a:pt x="19199" y="6893"/>
                    <a:pt x="19098" y="6767"/>
                    <a:pt x="18998" y="6567"/>
                  </a:cubicBezTo>
                  <a:cubicBezTo>
                    <a:pt x="18898" y="6467"/>
                    <a:pt x="18798" y="6266"/>
                    <a:pt x="18697" y="6141"/>
                  </a:cubicBezTo>
                  <a:cubicBezTo>
                    <a:pt x="18171" y="5314"/>
                    <a:pt x="17544" y="4487"/>
                    <a:pt x="17018" y="3635"/>
                  </a:cubicBezTo>
                  <a:cubicBezTo>
                    <a:pt x="16692" y="3133"/>
                    <a:pt x="16291" y="2707"/>
                    <a:pt x="15965" y="2181"/>
                  </a:cubicBezTo>
                  <a:cubicBezTo>
                    <a:pt x="15868" y="2339"/>
                    <a:pt x="15741" y="2391"/>
                    <a:pt x="15602" y="2391"/>
                  </a:cubicBezTo>
                  <a:cubicBezTo>
                    <a:pt x="15455" y="2391"/>
                    <a:pt x="15293" y="2333"/>
                    <a:pt x="15138" y="2281"/>
                  </a:cubicBezTo>
                  <a:lnTo>
                    <a:pt x="14938" y="2181"/>
                  </a:lnTo>
                  <a:cubicBezTo>
                    <a:pt x="14712" y="2181"/>
                    <a:pt x="14612" y="2081"/>
                    <a:pt x="14512" y="1980"/>
                  </a:cubicBezTo>
                  <a:lnTo>
                    <a:pt x="14512" y="1554"/>
                  </a:lnTo>
                  <a:cubicBezTo>
                    <a:pt x="14186" y="1554"/>
                    <a:pt x="13986" y="1655"/>
                    <a:pt x="13685" y="1655"/>
                  </a:cubicBezTo>
                  <a:cubicBezTo>
                    <a:pt x="13559" y="1655"/>
                    <a:pt x="13559" y="1655"/>
                    <a:pt x="13459" y="1554"/>
                  </a:cubicBezTo>
                  <a:lnTo>
                    <a:pt x="13459" y="1454"/>
                  </a:lnTo>
                  <a:lnTo>
                    <a:pt x="13459" y="1"/>
                  </a:ln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6" name="Google Shape;49086;p46"/>
            <p:cNvSpPr/>
            <p:nvPr/>
          </p:nvSpPr>
          <p:spPr>
            <a:xfrm>
              <a:off x="6925189" y="3506516"/>
              <a:ext cx="1898" cy="1879"/>
            </a:xfrm>
            <a:custGeom>
              <a:avLst/>
              <a:gdLst/>
              <a:ahLst/>
              <a:cxnLst/>
              <a:rect l="l" t="t" r="r" b="b"/>
              <a:pathLst>
                <a:path w="102" h="101" extrusionOk="0">
                  <a:moveTo>
                    <a:pt x="1" y="0"/>
                  </a:moveTo>
                  <a:lnTo>
                    <a:pt x="1" y="101"/>
                  </a:lnTo>
                  <a:lnTo>
                    <a:pt x="101" y="101"/>
                  </a:lnTo>
                  <a:cubicBezTo>
                    <a:pt x="101" y="0"/>
                    <a:pt x="1" y="0"/>
                    <a:pt x="1"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7" name="Google Shape;49087;p46"/>
            <p:cNvSpPr/>
            <p:nvPr/>
          </p:nvSpPr>
          <p:spPr>
            <a:xfrm>
              <a:off x="6651436" y="3508377"/>
              <a:ext cx="392227" cy="184698"/>
            </a:xfrm>
            <a:custGeom>
              <a:avLst/>
              <a:gdLst/>
              <a:ahLst/>
              <a:cxnLst/>
              <a:rect l="l" t="t" r="r" b="b"/>
              <a:pathLst>
                <a:path w="21079" h="9926" extrusionOk="0">
                  <a:moveTo>
                    <a:pt x="10753" y="1"/>
                  </a:moveTo>
                  <a:cubicBezTo>
                    <a:pt x="10527" y="101"/>
                    <a:pt x="10327" y="201"/>
                    <a:pt x="10126" y="201"/>
                  </a:cubicBezTo>
                  <a:lnTo>
                    <a:pt x="9801" y="201"/>
                  </a:lnTo>
                  <a:lnTo>
                    <a:pt x="9901" y="326"/>
                  </a:lnTo>
                  <a:lnTo>
                    <a:pt x="9901" y="727"/>
                  </a:lnTo>
                  <a:lnTo>
                    <a:pt x="9901" y="828"/>
                  </a:lnTo>
                  <a:lnTo>
                    <a:pt x="9901" y="953"/>
                  </a:lnTo>
                  <a:cubicBezTo>
                    <a:pt x="9901" y="1153"/>
                    <a:pt x="10026" y="1454"/>
                    <a:pt x="9801" y="1579"/>
                  </a:cubicBezTo>
                  <a:cubicBezTo>
                    <a:pt x="9750" y="1630"/>
                    <a:pt x="9700" y="1655"/>
                    <a:pt x="9663" y="1655"/>
                  </a:cubicBezTo>
                  <a:cubicBezTo>
                    <a:pt x="9625" y="1655"/>
                    <a:pt x="9600" y="1630"/>
                    <a:pt x="9600" y="1579"/>
                  </a:cubicBezTo>
                  <a:cubicBezTo>
                    <a:pt x="9400" y="1454"/>
                    <a:pt x="9400" y="1153"/>
                    <a:pt x="9400" y="828"/>
                  </a:cubicBezTo>
                  <a:lnTo>
                    <a:pt x="9400" y="527"/>
                  </a:lnTo>
                  <a:cubicBezTo>
                    <a:pt x="9274" y="627"/>
                    <a:pt x="8973" y="828"/>
                    <a:pt x="8873" y="953"/>
                  </a:cubicBezTo>
                  <a:cubicBezTo>
                    <a:pt x="8648" y="1153"/>
                    <a:pt x="8547" y="1254"/>
                    <a:pt x="8447" y="1354"/>
                  </a:cubicBezTo>
                  <a:cubicBezTo>
                    <a:pt x="8021" y="1579"/>
                    <a:pt x="7720" y="1579"/>
                    <a:pt x="7395" y="1579"/>
                  </a:cubicBezTo>
                  <a:lnTo>
                    <a:pt x="6993" y="1579"/>
                  </a:lnTo>
                  <a:cubicBezTo>
                    <a:pt x="7094" y="1780"/>
                    <a:pt x="6993" y="2081"/>
                    <a:pt x="6893" y="2206"/>
                  </a:cubicBezTo>
                  <a:cubicBezTo>
                    <a:pt x="6761" y="2323"/>
                    <a:pt x="6672" y="2372"/>
                    <a:pt x="6601" y="2372"/>
                  </a:cubicBezTo>
                  <a:cubicBezTo>
                    <a:pt x="6550" y="2372"/>
                    <a:pt x="6509" y="2348"/>
                    <a:pt x="6467" y="2306"/>
                  </a:cubicBezTo>
                  <a:cubicBezTo>
                    <a:pt x="6467" y="2306"/>
                    <a:pt x="6367" y="2306"/>
                    <a:pt x="6367" y="2206"/>
                  </a:cubicBezTo>
                  <a:cubicBezTo>
                    <a:pt x="6141" y="2081"/>
                    <a:pt x="6041" y="1880"/>
                    <a:pt x="6041" y="1579"/>
                  </a:cubicBezTo>
                  <a:cubicBezTo>
                    <a:pt x="5214" y="1579"/>
                    <a:pt x="4487" y="1579"/>
                    <a:pt x="3760" y="1680"/>
                  </a:cubicBezTo>
                  <a:lnTo>
                    <a:pt x="3760" y="1980"/>
                  </a:lnTo>
                  <a:cubicBezTo>
                    <a:pt x="3635" y="2206"/>
                    <a:pt x="3435" y="2407"/>
                    <a:pt x="3134" y="2507"/>
                  </a:cubicBezTo>
                  <a:cubicBezTo>
                    <a:pt x="3009" y="2507"/>
                    <a:pt x="2908" y="2507"/>
                    <a:pt x="2808" y="2407"/>
                  </a:cubicBezTo>
                  <a:lnTo>
                    <a:pt x="2608" y="2407"/>
                  </a:lnTo>
                  <a:cubicBezTo>
                    <a:pt x="2507" y="2407"/>
                    <a:pt x="2507" y="2507"/>
                    <a:pt x="2507" y="2507"/>
                  </a:cubicBezTo>
                  <a:lnTo>
                    <a:pt x="2507" y="2707"/>
                  </a:lnTo>
                  <a:cubicBezTo>
                    <a:pt x="2282" y="2933"/>
                    <a:pt x="2081" y="3033"/>
                    <a:pt x="1881" y="3033"/>
                  </a:cubicBezTo>
                  <a:cubicBezTo>
                    <a:pt x="1787" y="3075"/>
                    <a:pt x="1698" y="3099"/>
                    <a:pt x="1619" y="3099"/>
                  </a:cubicBezTo>
                  <a:cubicBezTo>
                    <a:pt x="1506" y="3099"/>
                    <a:pt x="1413" y="3050"/>
                    <a:pt x="1354" y="2933"/>
                  </a:cubicBezTo>
                  <a:cubicBezTo>
                    <a:pt x="1354" y="2933"/>
                    <a:pt x="1254" y="2833"/>
                    <a:pt x="1354" y="2833"/>
                  </a:cubicBezTo>
                  <a:lnTo>
                    <a:pt x="1354" y="2833"/>
                  </a:lnTo>
                  <a:cubicBezTo>
                    <a:pt x="1254" y="2833"/>
                    <a:pt x="1029" y="2933"/>
                    <a:pt x="1029" y="2933"/>
                  </a:cubicBezTo>
                  <a:cubicBezTo>
                    <a:pt x="928" y="2933"/>
                    <a:pt x="828" y="3033"/>
                    <a:pt x="828" y="3033"/>
                  </a:cubicBezTo>
                  <a:cubicBezTo>
                    <a:pt x="728" y="3033"/>
                    <a:pt x="628" y="3033"/>
                    <a:pt x="502" y="3133"/>
                  </a:cubicBezTo>
                  <a:cubicBezTo>
                    <a:pt x="402" y="3133"/>
                    <a:pt x="201" y="3234"/>
                    <a:pt x="1" y="3334"/>
                  </a:cubicBezTo>
                  <a:lnTo>
                    <a:pt x="101" y="3334"/>
                  </a:lnTo>
                  <a:lnTo>
                    <a:pt x="101" y="3459"/>
                  </a:lnTo>
                  <a:lnTo>
                    <a:pt x="201" y="3459"/>
                  </a:lnTo>
                  <a:cubicBezTo>
                    <a:pt x="201" y="3559"/>
                    <a:pt x="201" y="3559"/>
                    <a:pt x="302" y="3660"/>
                  </a:cubicBezTo>
                  <a:lnTo>
                    <a:pt x="302" y="4186"/>
                  </a:lnTo>
                  <a:lnTo>
                    <a:pt x="302" y="4286"/>
                  </a:lnTo>
                  <a:cubicBezTo>
                    <a:pt x="402" y="4286"/>
                    <a:pt x="402" y="4286"/>
                    <a:pt x="402" y="4387"/>
                  </a:cubicBezTo>
                  <a:lnTo>
                    <a:pt x="402" y="4587"/>
                  </a:lnTo>
                  <a:cubicBezTo>
                    <a:pt x="402" y="4712"/>
                    <a:pt x="502" y="4813"/>
                    <a:pt x="402" y="5113"/>
                  </a:cubicBezTo>
                  <a:lnTo>
                    <a:pt x="402" y="5339"/>
                  </a:lnTo>
                  <a:cubicBezTo>
                    <a:pt x="402" y="5439"/>
                    <a:pt x="502" y="5539"/>
                    <a:pt x="628" y="5640"/>
                  </a:cubicBezTo>
                  <a:cubicBezTo>
                    <a:pt x="728" y="5640"/>
                    <a:pt x="728" y="5740"/>
                    <a:pt x="828" y="5740"/>
                  </a:cubicBezTo>
                  <a:cubicBezTo>
                    <a:pt x="928" y="5740"/>
                    <a:pt x="1029" y="5840"/>
                    <a:pt x="1129" y="6066"/>
                  </a:cubicBezTo>
                  <a:cubicBezTo>
                    <a:pt x="1254" y="6166"/>
                    <a:pt x="1254" y="6266"/>
                    <a:pt x="1254" y="6266"/>
                  </a:cubicBezTo>
                  <a:lnTo>
                    <a:pt x="1254" y="6366"/>
                  </a:lnTo>
                  <a:lnTo>
                    <a:pt x="1455" y="6366"/>
                  </a:lnTo>
                  <a:cubicBezTo>
                    <a:pt x="1455" y="6366"/>
                    <a:pt x="1555" y="6366"/>
                    <a:pt x="1655" y="6467"/>
                  </a:cubicBezTo>
                  <a:cubicBezTo>
                    <a:pt x="1755" y="6467"/>
                    <a:pt x="1881" y="6592"/>
                    <a:pt x="1981" y="6592"/>
                  </a:cubicBezTo>
                  <a:cubicBezTo>
                    <a:pt x="1981" y="6592"/>
                    <a:pt x="1981" y="6692"/>
                    <a:pt x="2081" y="6692"/>
                  </a:cubicBezTo>
                  <a:lnTo>
                    <a:pt x="2181" y="6793"/>
                  </a:lnTo>
                  <a:cubicBezTo>
                    <a:pt x="2282" y="6793"/>
                    <a:pt x="2382" y="6793"/>
                    <a:pt x="2382" y="6893"/>
                  </a:cubicBezTo>
                  <a:cubicBezTo>
                    <a:pt x="2608" y="6993"/>
                    <a:pt x="2808" y="7093"/>
                    <a:pt x="2908" y="7419"/>
                  </a:cubicBezTo>
                  <a:lnTo>
                    <a:pt x="2908" y="7519"/>
                  </a:lnTo>
                  <a:cubicBezTo>
                    <a:pt x="2908" y="7620"/>
                    <a:pt x="2908" y="7620"/>
                    <a:pt x="3009" y="7720"/>
                  </a:cubicBezTo>
                  <a:lnTo>
                    <a:pt x="3009" y="7845"/>
                  </a:lnTo>
                  <a:cubicBezTo>
                    <a:pt x="3134" y="7945"/>
                    <a:pt x="3234" y="8046"/>
                    <a:pt x="3234" y="8246"/>
                  </a:cubicBezTo>
                  <a:cubicBezTo>
                    <a:pt x="3334" y="8472"/>
                    <a:pt x="3234" y="8572"/>
                    <a:pt x="3234" y="8672"/>
                  </a:cubicBezTo>
                  <a:lnTo>
                    <a:pt x="3234" y="8772"/>
                  </a:lnTo>
                  <a:cubicBezTo>
                    <a:pt x="3234" y="8873"/>
                    <a:pt x="3234" y="8973"/>
                    <a:pt x="3334" y="9098"/>
                  </a:cubicBezTo>
                  <a:lnTo>
                    <a:pt x="3435" y="9098"/>
                  </a:lnTo>
                  <a:lnTo>
                    <a:pt x="3535" y="8973"/>
                  </a:lnTo>
                  <a:lnTo>
                    <a:pt x="3635" y="8873"/>
                  </a:lnTo>
                  <a:lnTo>
                    <a:pt x="3635" y="8772"/>
                  </a:lnTo>
                  <a:cubicBezTo>
                    <a:pt x="3760" y="8572"/>
                    <a:pt x="3961" y="8246"/>
                    <a:pt x="4061" y="8046"/>
                  </a:cubicBezTo>
                  <a:cubicBezTo>
                    <a:pt x="4161" y="8046"/>
                    <a:pt x="4161" y="8046"/>
                    <a:pt x="4161" y="7945"/>
                  </a:cubicBezTo>
                  <a:cubicBezTo>
                    <a:pt x="4262" y="7845"/>
                    <a:pt x="4262" y="7720"/>
                    <a:pt x="4387" y="7620"/>
                  </a:cubicBezTo>
                  <a:cubicBezTo>
                    <a:pt x="4487" y="7620"/>
                    <a:pt x="4487" y="7519"/>
                    <a:pt x="4587" y="7419"/>
                  </a:cubicBezTo>
                  <a:lnTo>
                    <a:pt x="4688" y="7319"/>
                  </a:lnTo>
                  <a:lnTo>
                    <a:pt x="4688" y="7219"/>
                  </a:lnTo>
                  <a:cubicBezTo>
                    <a:pt x="4587" y="7219"/>
                    <a:pt x="4587" y="7093"/>
                    <a:pt x="4587" y="7093"/>
                  </a:cubicBezTo>
                  <a:lnTo>
                    <a:pt x="4587" y="6893"/>
                  </a:lnTo>
                  <a:lnTo>
                    <a:pt x="4587" y="6692"/>
                  </a:lnTo>
                  <a:cubicBezTo>
                    <a:pt x="4587" y="6692"/>
                    <a:pt x="4587" y="6592"/>
                    <a:pt x="4688" y="6592"/>
                  </a:cubicBezTo>
                  <a:cubicBezTo>
                    <a:pt x="4587" y="6467"/>
                    <a:pt x="4587" y="6467"/>
                    <a:pt x="4587" y="6366"/>
                  </a:cubicBezTo>
                  <a:lnTo>
                    <a:pt x="4587" y="6166"/>
                  </a:lnTo>
                  <a:cubicBezTo>
                    <a:pt x="4587" y="6066"/>
                    <a:pt x="4688" y="5965"/>
                    <a:pt x="4788" y="5840"/>
                  </a:cubicBezTo>
                  <a:cubicBezTo>
                    <a:pt x="4888" y="5840"/>
                    <a:pt x="4888" y="5740"/>
                    <a:pt x="4888" y="5740"/>
                  </a:cubicBezTo>
                  <a:cubicBezTo>
                    <a:pt x="4888" y="5640"/>
                    <a:pt x="5014" y="5640"/>
                    <a:pt x="5014" y="5539"/>
                  </a:cubicBezTo>
                  <a:cubicBezTo>
                    <a:pt x="5014" y="5339"/>
                    <a:pt x="5114" y="5113"/>
                    <a:pt x="5314" y="4913"/>
                  </a:cubicBezTo>
                  <a:cubicBezTo>
                    <a:pt x="5415" y="4813"/>
                    <a:pt x="5415" y="4813"/>
                    <a:pt x="5515" y="4813"/>
                  </a:cubicBezTo>
                  <a:cubicBezTo>
                    <a:pt x="5641" y="4746"/>
                    <a:pt x="5759" y="4718"/>
                    <a:pt x="5869" y="4718"/>
                  </a:cubicBezTo>
                  <a:cubicBezTo>
                    <a:pt x="6132" y="4718"/>
                    <a:pt x="6356" y="4872"/>
                    <a:pt x="6567" y="5013"/>
                  </a:cubicBezTo>
                  <a:lnTo>
                    <a:pt x="6567" y="5113"/>
                  </a:lnTo>
                  <a:cubicBezTo>
                    <a:pt x="6768" y="5339"/>
                    <a:pt x="6993" y="5339"/>
                    <a:pt x="7094" y="5439"/>
                  </a:cubicBezTo>
                  <a:cubicBezTo>
                    <a:pt x="7194" y="5439"/>
                    <a:pt x="7294" y="5339"/>
                    <a:pt x="7395" y="5214"/>
                  </a:cubicBezTo>
                  <a:lnTo>
                    <a:pt x="7720" y="5214"/>
                  </a:lnTo>
                  <a:lnTo>
                    <a:pt x="7720" y="5339"/>
                  </a:lnTo>
                  <a:lnTo>
                    <a:pt x="7720" y="5439"/>
                  </a:lnTo>
                  <a:lnTo>
                    <a:pt x="7720" y="5640"/>
                  </a:lnTo>
                  <a:cubicBezTo>
                    <a:pt x="7821" y="5840"/>
                    <a:pt x="7821" y="6066"/>
                    <a:pt x="7720" y="6266"/>
                  </a:cubicBezTo>
                  <a:lnTo>
                    <a:pt x="7720" y="6467"/>
                  </a:lnTo>
                  <a:cubicBezTo>
                    <a:pt x="7720" y="6592"/>
                    <a:pt x="7620" y="6692"/>
                    <a:pt x="7620" y="6893"/>
                  </a:cubicBezTo>
                  <a:cubicBezTo>
                    <a:pt x="7720" y="6993"/>
                    <a:pt x="7720" y="7093"/>
                    <a:pt x="7720" y="7219"/>
                  </a:cubicBezTo>
                  <a:cubicBezTo>
                    <a:pt x="7720" y="7319"/>
                    <a:pt x="7821" y="7519"/>
                    <a:pt x="7821" y="7620"/>
                  </a:cubicBezTo>
                  <a:lnTo>
                    <a:pt x="7821" y="7720"/>
                  </a:lnTo>
                  <a:lnTo>
                    <a:pt x="7821" y="7845"/>
                  </a:lnTo>
                  <a:lnTo>
                    <a:pt x="7821" y="7945"/>
                  </a:lnTo>
                  <a:lnTo>
                    <a:pt x="7921" y="7945"/>
                  </a:lnTo>
                  <a:cubicBezTo>
                    <a:pt x="8146" y="7945"/>
                    <a:pt x="8247" y="7945"/>
                    <a:pt x="8347" y="8146"/>
                  </a:cubicBezTo>
                  <a:cubicBezTo>
                    <a:pt x="8447" y="8246"/>
                    <a:pt x="8547" y="8346"/>
                    <a:pt x="8547" y="8572"/>
                  </a:cubicBezTo>
                  <a:cubicBezTo>
                    <a:pt x="8648" y="8672"/>
                    <a:pt x="8648" y="8772"/>
                    <a:pt x="8773" y="8772"/>
                  </a:cubicBezTo>
                  <a:cubicBezTo>
                    <a:pt x="8873" y="9098"/>
                    <a:pt x="8973" y="9098"/>
                    <a:pt x="9074" y="9098"/>
                  </a:cubicBezTo>
                  <a:cubicBezTo>
                    <a:pt x="9174" y="9098"/>
                    <a:pt x="9400" y="8973"/>
                    <a:pt x="9500" y="8873"/>
                  </a:cubicBezTo>
                  <a:cubicBezTo>
                    <a:pt x="9700" y="8672"/>
                    <a:pt x="9901" y="8472"/>
                    <a:pt x="10026" y="8246"/>
                  </a:cubicBezTo>
                  <a:cubicBezTo>
                    <a:pt x="10227" y="8146"/>
                    <a:pt x="10327" y="7945"/>
                    <a:pt x="10427" y="7845"/>
                  </a:cubicBezTo>
                  <a:cubicBezTo>
                    <a:pt x="10753" y="7519"/>
                    <a:pt x="10953" y="7319"/>
                    <a:pt x="11279" y="7093"/>
                  </a:cubicBezTo>
                  <a:cubicBezTo>
                    <a:pt x="11379" y="6993"/>
                    <a:pt x="11480" y="6893"/>
                    <a:pt x="11580" y="6893"/>
                  </a:cubicBezTo>
                  <a:lnTo>
                    <a:pt x="11580" y="6793"/>
                  </a:lnTo>
                  <a:cubicBezTo>
                    <a:pt x="11580" y="6692"/>
                    <a:pt x="11680" y="6692"/>
                    <a:pt x="11780" y="6592"/>
                  </a:cubicBezTo>
                  <a:cubicBezTo>
                    <a:pt x="12006" y="6366"/>
                    <a:pt x="12307" y="6266"/>
                    <a:pt x="12633" y="6166"/>
                  </a:cubicBezTo>
                  <a:cubicBezTo>
                    <a:pt x="12833" y="6066"/>
                    <a:pt x="12933" y="6066"/>
                    <a:pt x="13159" y="5965"/>
                  </a:cubicBezTo>
                  <a:cubicBezTo>
                    <a:pt x="13259" y="5965"/>
                    <a:pt x="13359" y="5965"/>
                    <a:pt x="13460" y="6066"/>
                  </a:cubicBezTo>
                  <a:lnTo>
                    <a:pt x="13560" y="6066"/>
                  </a:lnTo>
                  <a:cubicBezTo>
                    <a:pt x="13560" y="5965"/>
                    <a:pt x="13460" y="5840"/>
                    <a:pt x="13560" y="5740"/>
                  </a:cubicBezTo>
                  <a:cubicBezTo>
                    <a:pt x="13560" y="5640"/>
                    <a:pt x="13660" y="5640"/>
                    <a:pt x="13660" y="5539"/>
                  </a:cubicBezTo>
                  <a:lnTo>
                    <a:pt x="13786" y="5539"/>
                  </a:lnTo>
                  <a:lnTo>
                    <a:pt x="13786" y="5439"/>
                  </a:lnTo>
                  <a:cubicBezTo>
                    <a:pt x="13940" y="5362"/>
                    <a:pt x="14095" y="5150"/>
                    <a:pt x="14308" y="5150"/>
                  </a:cubicBezTo>
                  <a:cubicBezTo>
                    <a:pt x="14371" y="5150"/>
                    <a:pt x="14438" y="5168"/>
                    <a:pt x="14512" y="5214"/>
                  </a:cubicBezTo>
                  <a:lnTo>
                    <a:pt x="14613" y="5339"/>
                  </a:lnTo>
                  <a:cubicBezTo>
                    <a:pt x="14613" y="5439"/>
                    <a:pt x="14613" y="5439"/>
                    <a:pt x="14713" y="5539"/>
                  </a:cubicBezTo>
                  <a:cubicBezTo>
                    <a:pt x="14713" y="5439"/>
                    <a:pt x="14713" y="5439"/>
                    <a:pt x="14813" y="5339"/>
                  </a:cubicBezTo>
                  <a:lnTo>
                    <a:pt x="15239" y="5339"/>
                  </a:lnTo>
                  <a:cubicBezTo>
                    <a:pt x="15339" y="5439"/>
                    <a:pt x="15440" y="5439"/>
                    <a:pt x="15440" y="5439"/>
                  </a:cubicBezTo>
                  <a:cubicBezTo>
                    <a:pt x="15540" y="5439"/>
                    <a:pt x="15665" y="5539"/>
                    <a:pt x="15665" y="5539"/>
                  </a:cubicBezTo>
                  <a:cubicBezTo>
                    <a:pt x="15765" y="5640"/>
                    <a:pt x="15765" y="5740"/>
                    <a:pt x="15866" y="6066"/>
                  </a:cubicBezTo>
                  <a:lnTo>
                    <a:pt x="15866" y="6266"/>
                  </a:lnTo>
                  <a:cubicBezTo>
                    <a:pt x="15866" y="6366"/>
                    <a:pt x="15866" y="6366"/>
                    <a:pt x="15966" y="6467"/>
                  </a:cubicBezTo>
                  <a:lnTo>
                    <a:pt x="16066" y="6467"/>
                  </a:lnTo>
                  <a:cubicBezTo>
                    <a:pt x="16166" y="6467"/>
                    <a:pt x="16292" y="6467"/>
                    <a:pt x="16492" y="6592"/>
                  </a:cubicBezTo>
                  <a:cubicBezTo>
                    <a:pt x="16492" y="6692"/>
                    <a:pt x="16492" y="6692"/>
                    <a:pt x="16593" y="6692"/>
                  </a:cubicBezTo>
                  <a:cubicBezTo>
                    <a:pt x="16693" y="6893"/>
                    <a:pt x="16793" y="7093"/>
                    <a:pt x="16793" y="7319"/>
                  </a:cubicBezTo>
                  <a:cubicBezTo>
                    <a:pt x="16918" y="7519"/>
                    <a:pt x="16918" y="7720"/>
                    <a:pt x="16918" y="7945"/>
                  </a:cubicBezTo>
                  <a:lnTo>
                    <a:pt x="16793" y="8046"/>
                  </a:lnTo>
                  <a:lnTo>
                    <a:pt x="17019" y="8246"/>
                  </a:lnTo>
                  <a:lnTo>
                    <a:pt x="17119" y="8246"/>
                  </a:lnTo>
                  <a:cubicBezTo>
                    <a:pt x="17219" y="8246"/>
                    <a:pt x="17420" y="8246"/>
                    <a:pt x="17545" y="8346"/>
                  </a:cubicBezTo>
                  <a:lnTo>
                    <a:pt x="17645" y="8472"/>
                  </a:lnTo>
                  <a:cubicBezTo>
                    <a:pt x="17745" y="8572"/>
                    <a:pt x="17745" y="8672"/>
                    <a:pt x="17846" y="8873"/>
                  </a:cubicBezTo>
                  <a:lnTo>
                    <a:pt x="17846" y="8973"/>
                  </a:lnTo>
                  <a:lnTo>
                    <a:pt x="17946" y="8973"/>
                  </a:lnTo>
                  <a:cubicBezTo>
                    <a:pt x="17946" y="8973"/>
                    <a:pt x="18046" y="8973"/>
                    <a:pt x="18172" y="9098"/>
                  </a:cubicBezTo>
                  <a:cubicBezTo>
                    <a:pt x="18272" y="9199"/>
                    <a:pt x="18372" y="9199"/>
                    <a:pt x="18372" y="9299"/>
                  </a:cubicBezTo>
                  <a:cubicBezTo>
                    <a:pt x="18372" y="9399"/>
                    <a:pt x="18372" y="9399"/>
                    <a:pt x="18472" y="9399"/>
                  </a:cubicBezTo>
                  <a:lnTo>
                    <a:pt x="18472" y="9499"/>
                  </a:lnTo>
                  <a:lnTo>
                    <a:pt x="18472" y="9600"/>
                  </a:lnTo>
                  <a:cubicBezTo>
                    <a:pt x="18372" y="9725"/>
                    <a:pt x="18372" y="9725"/>
                    <a:pt x="18272" y="9725"/>
                  </a:cubicBezTo>
                  <a:lnTo>
                    <a:pt x="18272" y="9825"/>
                  </a:lnTo>
                  <a:lnTo>
                    <a:pt x="18372" y="9925"/>
                  </a:lnTo>
                  <a:lnTo>
                    <a:pt x="18798" y="9925"/>
                  </a:lnTo>
                  <a:cubicBezTo>
                    <a:pt x="18798" y="9925"/>
                    <a:pt x="18798" y="9825"/>
                    <a:pt x="18898" y="9825"/>
                  </a:cubicBezTo>
                  <a:lnTo>
                    <a:pt x="19299" y="9825"/>
                  </a:lnTo>
                  <a:cubicBezTo>
                    <a:pt x="19717" y="9825"/>
                    <a:pt x="20090" y="9781"/>
                    <a:pt x="20449" y="9781"/>
                  </a:cubicBezTo>
                  <a:cubicBezTo>
                    <a:pt x="20628" y="9781"/>
                    <a:pt x="20803" y="9792"/>
                    <a:pt x="20979" y="9825"/>
                  </a:cubicBezTo>
                  <a:cubicBezTo>
                    <a:pt x="21079" y="9098"/>
                    <a:pt x="20979" y="8346"/>
                    <a:pt x="20979" y="7720"/>
                  </a:cubicBezTo>
                  <a:lnTo>
                    <a:pt x="20979" y="7219"/>
                  </a:lnTo>
                  <a:lnTo>
                    <a:pt x="20979" y="5840"/>
                  </a:lnTo>
                  <a:lnTo>
                    <a:pt x="20979" y="5539"/>
                  </a:lnTo>
                  <a:lnTo>
                    <a:pt x="20979" y="5013"/>
                  </a:lnTo>
                  <a:cubicBezTo>
                    <a:pt x="20878" y="4913"/>
                    <a:pt x="20678" y="4913"/>
                    <a:pt x="20552" y="4913"/>
                  </a:cubicBezTo>
                  <a:lnTo>
                    <a:pt x="19926" y="4913"/>
                  </a:lnTo>
                  <a:cubicBezTo>
                    <a:pt x="19725" y="4913"/>
                    <a:pt x="19525" y="4813"/>
                    <a:pt x="19299" y="4712"/>
                  </a:cubicBezTo>
                  <a:cubicBezTo>
                    <a:pt x="19199" y="4587"/>
                    <a:pt x="19199" y="4587"/>
                    <a:pt x="19099" y="4487"/>
                  </a:cubicBezTo>
                  <a:cubicBezTo>
                    <a:pt x="18999" y="4487"/>
                    <a:pt x="18898" y="4387"/>
                    <a:pt x="18798" y="4387"/>
                  </a:cubicBezTo>
                  <a:cubicBezTo>
                    <a:pt x="18798" y="4286"/>
                    <a:pt x="18673" y="4286"/>
                    <a:pt x="18573" y="4286"/>
                  </a:cubicBezTo>
                  <a:cubicBezTo>
                    <a:pt x="18472" y="4286"/>
                    <a:pt x="18372" y="4186"/>
                    <a:pt x="18272" y="4186"/>
                  </a:cubicBezTo>
                  <a:cubicBezTo>
                    <a:pt x="18046" y="4186"/>
                    <a:pt x="17946" y="4086"/>
                    <a:pt x="17846" y="4086"/>
                  </a:cubicBezTo>
                  <a:cubicBezTo>
                    <a:pt x="17745" y="4086"/>
                    <a:pt x="17645" y="3960"/>
                    <a:pt x="17420" y="3960"/>
                  </a:cubicBezTo>
                  <a:lnTo>
                    <a:pt x="17319" y="3960"/>
                  </a:lnTo>
                  <a:cubicBezTo>
                    <a:pt x="17219" y="3960"/>
                    <a:pt x="17219" y="3960"/>
                    <a:pt x="17219" y="4086"/>
                  </a:cubicBezTo>
                  <a:cubicBezTo>
                    <a:pt x="17119" y="4086"/>
                    <a:pt x="17019" y="4086"/>
                    <a:pt x="17019" y="4186"/>
                  </a:cubicBezTo>
                  <a:lnTo>
                    <a:pt x="17019" y="4286"/>
                  </a:lnTo>
                  <a:lnTo>
                    <a:pt x="17019" y="4387"/>
                  </a:lnTo>
                  <a:cubicBezTo>
                    <a:pt x="17019" y="4587"/>
                    <a:pt x="17119" y="4913"/>
                    <a:pt x="16693" y="5113"/>
                  </a:cubicBezTo>
                  <a:cubicBezTo>
                    <a:pt x="16693" y="5113"/>
                    <a:pt x="16492" y="5214"/>
                    <a:pt x="16392" y="5214"/>
                  </a:cubicBezTo>
                  <a:lnTo>
                    <a:pt x="15665" y="5214"/>
                  </a:lnTo>
                  <a:cubicBezTo>
                    <a:pt x="15239" y="5214"/>
                    <a:pt x="14913" y="5013"/>
                    <a:pt x="14613" y="4813"/>
                  </a:cubicBezTo>
                  <a:cubicBezTo>
                    <a:pt x="14412" y="4712"/>
                    <a:pt x="14287" y="4587"/>
                    <a:pt x="14187" y="4487"/>
                  </a:cubicBezTo>
                  <a:lnTo>
                    <a:pt x="14086" y="4487"/>
                  </a:lnTo>
                  <a:cubicBezTo>
                    <a:pt x="14086" y="4387"/>
                    <a:pt x="13986" y="4286"/>
                    <a:pt x="13886" y="4286"/>
                  </a:cubicBezTo>
                  <a:cubicBezTo>
                    <a:pt x="13886" y="4186"/>
                    <a:pt x="13786" y="4186"/>
                    <a:pt x="13660" y="4086"/>
                  </a:cubicBezTo>
                  <a:cubicBezTo>
                    <a:pt x="13460" y="3860"/>
                    <a:pt x="13159" y="3760"/>
                    <a:pt x="13034" y="3459"/>
                  </a:cubicBezTo>
                  <a:cubicBezTo>
                    <a:pt x="12933" y="3234"/>
                    <a:pt x="12933" y="2933"/>
                    <a:pt x="12933" y="2707"/>
                  </a:cubicBezTo>
                  <a:lnTo>
                    <a:pt x="12933" y="2507"/>
                  </a:lnTo>
                  <a:cubicBezTo>
                    <a:pt x="12933" y="2206"/>
                    <a:pt x="12933" y="1980"/>
                    <a:pt x="13034" y="1680"/>
                  </a:cubicBezTo>
                  <a:lnTo>
                    <a:pt x="13034" y="1579"/>
                  </a:lnTo>
                  <a:lnTo>
                    <a:pt x="13034" y="1354"/>
                  </a:lnTo>
                  <a:lnTo>
                    <a:pt x="13034" y="953"/>
                  </a:lnTo>
                  <a:lnTo>
                    <a:pt x="12407" y="953"/>
                  </a:lnTo>
                  <a:cubicBezTo>
                    <a:pt x="12307" y="953"/>
                    <a:pt x="12207" y="953"/>
                    <a:pt x="12207" y="1053"/>
                  </a:cubicBezTo>
                  <a:lnTo>
                    <a:pt x="11780" y="1053"/>
                  </a:lnTo>
                  <a:cubicBezTo>
                    <a:pt x="11580" y="1053"/>
                    <a:pt x="11480" y="1053"/>
                    <a:pt x="11379" y="953"/>
                  </a:cubicBezTo>
                  <a:cubicBezTo>
                    <a:pt x="11279" y="953"/>
                    <a:pt x="11279" y="727"/>
                    <a:pt x="11154" y="527"/>
                  </a:cubicBezTo>
                  <a:lnTo>
                    <a:pt x="11154" y="326"/>
                  </a:lnTo>
                  <a:cubicBezTo>
                    <a:pt x="11054" y="326"/>
                    <a:pt x="11054" y="201"/>
                    <a:pt x="11054" y="101"/>
                  </a:cubicBezTo>
                  <a:cubicBezTo>
                    <a:pt x="10953" y="101"/>
                    <a:pt x="10953" y="1"/>
                    <a:pt x="10953" y="1"/>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8" name="Google Shape;49088;p46"/>
            <p:cNvSpPr/>
            <p:nvPr/>
          </p:nvSpPr>
          <p:spPr>
            <a:xfrm>
              <a:off x="6655176" y="3603517"/>
              <a:ext cx="462638" cy="464499"/>
            </a:xfrm>
            <a:custGeom>
              <a:avLst/>
              <a:gdLst/>
              <a:ahLst/>
              <a:cxnLst/>
              <a:rect l="l" t="t" r="r" b="b"/>
              <a:pathLst>
                <a:path w="24863" h="24963" extrusionOk="0">
                  <a:moveTo>
                    <a:pt x="5539" y="0"/>
                  </a:moveTo>
                  <a:cubicBezTo>
                    <a:pt x="5439" y="101"/>
                    <a:pt x="5439" y="101"/>
                    <a:pt x="5314" y="101"/>
                  </a:cubicBezTo>
                  <a:cubicBezTo>
                    <a:pt x="5314" y="226"/>
                    <a:pt x="5214" y="226"/>
                    <a:pt x="5214" y="426"/>
                  </a:cubicBezTo>
                  <a:cubicBezTo>
                    <a:pt x="5214" y="527"/>
                    <a:pt x="5214" y="627"/>
                    <a:pt x="5113" y="727"/>
                  </a:cubicBezTo>
                  <a:lnTo>
                    <a:pt x="5113" y="852"/>
                  </a:lnTo>
                  <a:cubicBezTo>
                    <a:pt x="5013" y="852"/>
                    <a:pt x="5013" y="953"/>
                    <a:pt x="4913" y="1053"/>
                  </a:cubicBezTo>
                  <a:lnTo>
                    <a:pt x="4813" y="1153"/>
                  </a:lnTo>
                  <a:cubicBezTo>
                    <a:pt x="4813" y="1253"/>
                    <a:pt x="4913" y="1253"/>
                    <a:pt x="4913" y="1354"/>
                  </a:cubicBezTo>
                  <a:cubicBezTo>
                    <a:pt x="4913" y="1479"/>
                    <a:pt x="4913" y="1479"/>
                    <a:pt x="4813" y="1479"/>
                  </a:cubicBezTo>
                  <a:lnTo>
                    <a:pt x="4813" y="1579"/>
                  </a:lnTo>
                  <a:lnTo>
                    <a:pt x="4813" y="1780"/>
                  </a:lnTo>
                  <a:cubicBezTo>
                    <a:pt x="4813" y="1880"/>
                    <a:pt x="4913" y="1980"/>
                    <a:pt x="4913" y="2106"/>
                  </a:cubicBezTo>
                  <a:lnTo>
                    <a:pt x="4913" y="2206"/>
                  </a:lnTo>
                  <a:cubicBezTo>
                    <a:pt x="4913" y="2406"/>
                    <a:pt x="4687" y="2507"/>
                    <a:pt x="4587" y="2607"/>
                  </a:cubicBezTo>
                  <a:cubicBezTo>
                    <a:pt x="4587" y="2732"/>
                    <a:pt x="4587" y="2732"/>
                    <a:pt x="4487" y="2732"/>
                  </a:cubicBezTo>
                  <a:cubicBezTo>
                    <a:pt x="4386" y="2933"/>
                    <a:pt x="4386" y="3033"/>
                    <a:pt x="4286" y="3133"/>
                  </a:cubicBezTo>
                  <a:cubicBezTo>
                    <a:pt x="4286" y="3133"/>
                    <a:pt x="4186" y="3133"/>
                    <a:pt x="4186" y="3233"/>
                  </a:cubicBezTo>
                  <a:cubicBezTo>
                    <a:pt x="4061" y="3459"/>
                    <a:pt x="3960" y="3659"/>
                    <a:pt x="3860" y="3860"/>
                  </a:cubicBezTo>
                  <a:lnTo>
                    <a:pt x="3760" y="3985"/>
                  </a:lnTo>
                  <a:lnTo>
                    <a:pt x="3760" y="4086"/>
                  </a:lnTo>
                  <a:cubicBezTo>
                    <a:pt x="3559" y="4487"/>
                    <a:pt x="3334" y="4812"/>
                    <a:pt x="2933" y="5113"/>
                  </a:cubicBezTo>
                  <a:cubicBezTo>
                    <a:pt x="2933" y="5238"/>
                    <a:pt x="2808" y="5238"/>
                    <a:pt x="2707" y="5339"/>
                  </a:cubicBezTo>
                  <a:cubicBezTo>
                    <a:pt x="2407" y="5539"/>
                    <a:pt x="2081" y="5865"/>
                    <a:pt x="1680" y="6066"/>
                  </a:cubicBezTo>
                  <a:cubicBezTo>
                    <a:pt x="1780" y="6266"/>
                    <a:pt x="1780" y="6492"/>
                    <a:pt x="1680" y="6692"/>
                  </a:cubicBezTo>
                  <a:lnTo>
                    <a:pt x="1680" y="6993"/>
                  </a:lnTo>
                  <a:cubicBezTo>
                    <a:pt x="1680" y="6993"/>
                    <a:pt x="1680" y="7118"/>
                    <a:pt x="1554" y="7118"/>
                  </a:cubicBezTo>
                  <a:lnTo>
                    <a:pt x="1554" y="7218"/>
                  </a:lnTo>
                  <a:lnTo>
                    <a:pt x="1454" y="7218"/>
                  </a:lnTo>
                  <a:lnTo>
                    <a:pt x="1454" y="7319"/>
                  </a:lnTo>
                  <a:lnTo>
                    <a:pt x="1454" y="7419"/>
                  </a:lnTo>
                  <a:cubicBezTo>
                    <a:pt x="1454" y="7745"/>
                    <a:pt x="1454" y="7945"/>
                    <a:pt x="1153" y="8246"/>
                  </a:cubicBezTo>
                  <a:cubicBezTo>
                    <a:pt x="1053" y="8246"/>
                    <a:pt x="1053" y="8371"/>
                    <a:pt x="928" y="8371"/>
                  </a:cubicBezTo>
                  <a:cubicBezTo>
                    <a:pt x="928" y="8472"/>
                    <a:pt x="928" y="8472"/>
                    <a:pt x="828" y="8472"/>
                  </a:cubicBezTo>
                  <a:cubicBezTo>
                    <a:pt x="727" y="8572"/>
                    <a:pt x="627" y="8572"/>
                    <a:pt x="627" y="8672"/>
                  </a:cubicBezTo>
                  <a:lnTo>
                    <a:pt x="527" y="8772"/>
                  </a:lnTo>
                  <a:lnTo>
                    <a:pt x="527" y="8998"/>
                  </a:lnTo>
                  <a:lnTo>
                    <a:pt x="527" y="9098"/>
                  </a:lnTo>
                  <a:lnTo>
                    <a:pt x="527" y="9198"/>
                  </a:lnTo>
                  <a:cubicBezTo>
                    <a:pt x="527" y="9499"/>
                    <a:pt x="627" y="9825"/>
                    <a:pt x="427" y="10025"/>
                  </a:cubicBezTo>
                  <a:cubicBezTo>
                    <a:pt x="427" y="10126"/>
                    <a:pt x="301" y="10251"/>
                    <a:pt x="201" y="10351"/>
                  </a:cubicBezTo>
                  <a:lnTo>
                    <a:pt x="201" y="10452"/>
                  </a:lnTo>
                  <a:cubicBezTo>
                    <a:pt x="0" y="10652"/>
                    <a:pt x="0" y="10752"/>
                    <a:pt x="0" y="10878"/>
                  </a:cubicBezTo>
                  <a:lnTo>
                    <a:pt x="101" y="10978"/>
                  </a:lnTo>
                  <a:lnTo>
                    <a:pt x="101" y="11078"/>
                  </a:lnTo>
                  <a:cubicBezTo>
                    <a:pt x="201" y="11078"/>
                    <a:pt x="201" y="11178"/>
                    <a:pt x="301" y="11178"/>
                  </a:cubicBezTo>
                  <a:cubicBezTo>
                    <a:pt x="427" y="11379"/>
                    <a:pt x="427" y="11504"/>
                    <a:pt x="427" y="11604"/>
                  </a:cubicBezTo>
                  <a:lnTo>
                    <a:pt x="427" y="11705"/>
                  </a:lnTo>
                  <a:lnTo>
                    <a:pt x="427" y="11805"/>
                  </a:lnTo>
                  <a:lnTo>
                    <a:pt x="427" y="11905"/>
                  </a:lnTo>
                  <a:cubicBezTo>
                    <a:pt x="527" y="12131"/>
                    <a:pt x="527" y="12331"/>
                    <a:pt x="527" y="12532"/>
                  </a:cubicBezTo>
                  <a:lnTo>
                    <a:pt x="527" y="12632"/>
                  </a:lnTo>
                  <a:lnTo>
                    <a:pt x="527" y="12757"/>
                  </a:lnTo>
                  <a:cubicBezTo>
                    <a:pt x="527" y="12858"/>
                    <a:pt x="527" y="13058"/>
                    <a:pt x="427" y="13259"/>
                  </a:cubicBezTo>
                  <a:lnTo>
                    <a:pt x="427" y="13384"/>
                  </a:lnTo>
                  <a:cubicBezTo>
                    <a:pt x="427" y="13484"/>
                    <a:pt x="627" y="13484"/>
                    <a:pt x="828" y="13584"/>
                  </a:cubicBezTo>
                  <a:lnTo>
                    <a:pt x="928" y="13584"/>
                  </a:lnTo>
                  <a:cubicBezTo>
                    <a:pt x="1153" y="13584"/>
                    <a:pt x="1354" y="13584"/>
                    <a:pt x="1554" y="13885"/>
                  </a:cubicBezTo>
                  <a:cubicBezTo>
                    <a:pt x="1680" y="14010"/>
                    <a:pt x="1880" y="14211"/>
                    <a:pt x="1780" y="14411"/>
                  </a:cubicBezTo>
                  <a:cubicBezTo>
                    <a:pt x="1780" y="14512"/>
                    <a:pt x="1680" y="14512"/>
                    <a:pt x="1680" y="14637"/>
                  </a:cubicBezTo>
                  <a:cubicBezTo>
                    <a:pt x="1680" y="14637"/>
                    <a:pt x="1780" y="14737"/>
                    <a:pt x="1880" y="14737"/>
                  </a:cubicBezTo>
                  <a:cubicBezTo>
                    <a:pt x="2081" y="14837"/>
                    <a:pt x="2181" y="14938"/>
                    <a:pt x="2407" y="15038"/>
                  </a:cubicBezTo>
                  <a:cubicBezTo>
                    <a:pt x="3133" y="15464"/>
                    <a:pt x="3760" y="16091"/>
                    <a:pt x="4487" y="16717"/>
                  </a:cubicBezTo>
                  <a:lnTo>
                    <a:pt x="4813" y="16918"/>
                  </a:lnTo>
                  <a:cubicBezTo>
                    <a:pt x="4913" y="17018"/>
                    <a:pt x="5113" y="17244"/>
                    <a:pt x="5214" y="17344"/>
                  </a:cubicBezTo>
                  <a:cubicBezTo>
                    <a:pt x="5840" y="17770"/>
                    <a:pt x="6366" y="18271"/>
                    <a:pt x="6893" y="18797"/>
                  </a:cubicBezTo>
                  <a:cubicBezTo>
                    <a:pt x="7093" y="19123"/>
                    <a:pt x="7419" y="19424"/>
                    <a:pt x="7720" y="19650"/>
                  </a:cubicBezTo>
                  <a:cubicBezTo>
                    <a:pt x="8146" y="19950"/>
                    <a:pt x="8572" y="20151"/>
                    <a:pt x="8873" y="20577"/>
                  </a:cubicBezTo>
                  <a:cubicBezTo>
                    <a:pt x="9399" y="21304"/>
                    <a:pt x="9925" y="21930"/>
                    <a:pt x="10552" y="22657"/>
                  </a:cubicBezTo>
                  <a:lnTo>
                    <a:pt x="10953" y="23083"/>
                  </a:lnTo>
                  <a:cubicBezTo>
                    <a:pt x="11279" y="23409"/>
                    <a:pt x="11579" y="23810"/>
                    <a:pt x="11905" y="24036"/>
                  </a:cubicBezTo>
                  <a:cubicBezTo>
                    <a:pt x="11905" y="24136"/>
                    <a:pt x="12006" y="24236"/>
                    <a:pt x="12006" y="24236"/>
                  </a:cubicBezTo>
                  <a:cubicBezTo>
                    <a:pt x="12206" y="24437"/>
                    <a:pt x="12632" y="24963"/>
                    <a:pt x="12732" y="24963"/>
                  </a:cubicBezTo>
                  <a:cubicBezTo>
                    <a:pt x="12732" y="24963"/>
                    <a:pt x="12833" y="24762"/>
                    <a:pt x="12958" y="24537"/>
                  </a:cubicBezTo>
                  <a:cubicBezTo>
                    <a:pt x="12958" y="24437"/>
                    <a:pt x="12958" y="24437"/>
                    <a:pt x="13058" y="24336"/>
                  </a:cubicBezTo>
                  <a:cubicBezTo>
                    <a:pt x="13058" y="24236"/>
                    <a:pt x="13058" y="24136"/>
                    <a:pt x="12958" y="23910"/>
                  </a:cubicBezTo>
                  <a:lnTo>
                    <a:pt x="12958" y="23710"/>
                  </a:lnTo>
                  <a:cubicBezTo>
                    <a:pt x="12833" y="23509"/>
                    <a:pt x="12833" y="23284"/>
                    <a:pt x="12833" y="22983"/>
                  </a:cubicBezTo>
                  <a:cubicBezTo>
                    <a:pt x="12833" y="22883"/>
                    <a:pt x="12958" y="22883"/>
                    <a:pt x="12958" y="22782"/>
                  </a:cubicBezTo>
                  <a:cubicBezTo>
                    <a:pt x="12958" y="22782"/>
                    <a:pt x="12958" y="22657"/>
                    <a:pt x="13058" y="22657"/>
                  </a:cubicBezTo>
                  <a:lnTo>
                    <a:pt x="13058" y="22356"/>
                  </a:lnTo>
                  <a:lnTo>
                    <a:pt x="13058" y="22256"/>
                  </a:lnTo>
                  <a:lnTo>
                    <a:pt x="13058" y="21830"/>
                  </a:lnTo>
                  <a:lnTo>
                    <a:pt x="13158" y="21830"/>
                  </a:lnTo>
                  <a:lnTo>
                    <a:pt x="13158" y="21730"/>
                  </a:lnTo>
                  <a:cubicBezTo>
                    <a:pt x="13259" y="21630"/>
                    <a:pt x="13259" y="21529"/>
                    <a:pt x="13359" y="21529"/>
                  </a:cubicBezTo>
                  <a:lnTo>
                    <a:pt x="13459" y="21529"/>
                  </a:lnTo>
                  <a:lnTo>
                    <a:pt x="13585" y="21404"/>
                  </a:lnTo>
                  <a:cubicBezTo>
                    <a:pt x="13585" y="21304"/>
                    <a:pt x="13585" y="21203"/>
                    <a:pt x="13459" y="21103"/>
                  </a:cubicBezTo>
                  <a:cubicBezTo>
                    <a:pt x="13459" y="21003"/>
                    <a:pt x="13359" y="20903"/>
                    <a:pt x="13259" y="20777"/>
                  </a:cubicBezTo>
                  <a:cubicBezTo>
                    <a:pt x="13259" y="20777"/>
                    <a:pt x="13259" y="20677"/>
                    <a:pt x="13158" y="20677"/>
                  </a:cubicBezTo>
                  <a:cubicBezTo>
                    <a:pt x="13158" y="20577"/>
                    <a:pt x="13058" y="20577"/>
                    <a:pt x="13058" y="20477"/>
                  </a:cubicBezTo>
                  <a:cubicBezTo>
                    <a:pt x="12833" y="20276"/>
                    <a:pt x="12732" y="20051"/>
                    <a:pt x="12732" y="19850"/>
                  </a:cubicBezTo>
                  <a:lnTo>
                    <a:pt x="12732" y="19750"/>
                  </a:lnTo>
                  <a:cubicBezTo>
                    <a:pt x="12732" y="19650"/>
                    <a:pt x="12732" y="19524"/>
                    <a:pt x="12833" y="19424"/>
                  </a:cubicBezTo>
                  <a:cubicBezTo>
                    <a:pt x="12958" y="19223"/>
                    <a:pt x="13058" y="18898"/>
                    <a:pt x="13158" y="18697"/>
                  </a:cubicBezTo>
                  <a:cubicBezTo>
                    <a:pt x="13259" y="18597"/>
                    <a:pt x="13359" y="18396"/>
                    <a:pt x="13459" y="18271"/>
                  </a:cubicBezTo>
                  <a:lnTo>
                    <a:pt x="13459" y="18171"/>
                  </a:lnTo>
                  <a:cubicBezTo>
                    <a:pt x="13585" y="17970"/>
                    <a:pt x="13685" y="17770"/>
                    <a:pt x="13785" y="17645"/>
                  </a:cubicBezTo>
                  <a:cubicBezTo>
                    <a:pt x="13785" y="17544"/>
                    <a:pt x="13885" y="17444"/>
                    <a:pt x="13885" y="17444"/>
                  </a:cubicBezTo>
                  <a:cubicBezTo>
                    <a:pt x="13986" y="17143"/>
                    <a:pt x="14086" y="16918"/>
                    <a:pt x="14211" y="16717"/>
                  </a:cubicBezTo>
                  <a:cubicBezTo>
                    <a:pt x="14412" y="16391"/>
                    <a:pt x="14512" y="16091"/>
                    <a:pt x="14712" y="15765"/>
                  </a:cubicBezTo>
                  <a:cubicBezTo>
                    <a:pt x="14938" y="15264"/>
                    <a:pt x="15239" y="14737"/>
                    <a:pt x="15564" y="14211"/>
                  </a:cubicBezTo>
                  <a:cubicBezTo>
                    <a:pt x="15564" y="14111"/>
                    <a:pt x="15665" y="14111"/>
                    <a:pt x="15665" y="14010"/>
                  </a:cubicBezTo>
                  <a:cubicBezTo>
                    <a:pt x="15883" y="13629"/>
                    <a:pt x="16219" y="13577"/>
                    <a:pt x="16549" y="13577"/>
                  </a:cubicBezTo>
                  <a:cubicBezTo>
                    <a:pt x="16675" y="13577"/>
                    <a:pt x="16800" y="13584"/>
                    <a:pt x="16918" y="13584"/>
                  </a:cubicBezTo>
                  <a:lnTo>
                    <a:pt x="18998" y="13584"/>
                  </a:lnTo>
                  <a:cubicBezTo>
                    <a:pt x="20051" y="13484"/>
                    <a:pt x="20978" y="13484"/>
                    <a:pt x="22031" y="13484"/>
                  </a:cubicBezTo>
                  <a:lnTo>
                    <a:pt x="22983" y="13484"/>
                  </a:lnTo>
                  <a:cubicBezTo>
                    <a:pt x="23384" y="13484"/>
                    <a:pt x="23710" y="13484"/>
                    <a:pt x="24111" y="13584"/>
                  </a:cubicBezTo>
                  <a:lnTo>
                    <a:pt x="24437" y="13584"/>
                  </a:lnTo>
                  <a:lnTo>
                    <a:pt x="24437" y="13384"/>
                  </a:lnTo>
                  <a:cubicBezTo>
                    <a:pt x="24437" y="13384"/>
                    <a:pt x="24437" y="13259"/>
                    <a:pt x="24537" y="13259"/>
                  </a:cubicBezTo>
                  <a:lnTo>
                    <a:pt x="24537" y="13158"/>
                  </a:lnTo>
                  <a:lnTo>
                    <a:pt x="24637" y="13158"/>
                  </a:lnTo>
                  <a:cubicBezTo>
                    <a:pt x="24537" y="13158"/>
                    <a:pt x="24537" y="13058"/>
                    <a:pt x="24537" y="13058"/>
                  </a:cubicBezTo>
                  <a:lnTo>
                    <a:pt x="24437" y="12958"/>
                  </a:lnTo>
                  <a:cubicBezTo>
                    <a:pt x="24437" y="12757"/>
                    <a:pt x="24437" y="12632"/>
                    <a:pt x="24537" y="12532"/>
                  </a:cubicBezTo>
                  <a:cubicBezTo>
                    <a:pt x="24437" y="12431"/>
                    <a:pt x="24437" y="12331"/>
                    <a:pt x="24437" y="12231"/>
                  </a:cubicBezTo>
                  <a:cubicBezTo>
                    <a:pt x="24537" y="12231"/>
                    <a:pt x="24537" y="12131"/>
                    <a:pt x="24537" y="12131"/>
                  </a:cubicBezTo>
                  <a:lnTo>
                    <a:pt x="24637" y="12131"/>
                  </a:lnTo>
                  <a:cubicBezTo>
                    <a:pt x="24537" y="12005"/>
                    <a:pt x="24637" y="11905"/>
                    <a:pt x="24637" y="11805"/>
                  </a:cubicBezTo>
                  <a:lnTo>
                    <a:pt x="24737" y="11705"/>
                  </a:lnTo>
                  <a:lnTo>
                    <a:pt x="24737" y="11604"/>
                  </a:lnTo>
                  <a:lnTo>
                    <a:pt x="24737" y="11504"/>
                  </a:lnTo>
                  <a:lnTo>
                    <a:pt x="24737" y="11379"/>
                  </a:lnTo>
                  <a:lnTo>
                    <a:pt x="24863" y="11379"/>
                  </a:lnTo>
                  <a:cubicBezTo>
                    <a:pt x="24737" y="11379"/>
                    <a:pt x="24637" y="11279"/>
                    <a:pt x="24637" y="11279"/>
                  </a:cubicBezTo>
                  <a:cubicBezTo>
                    <a:pt x="24537" y="11178"/>
                    <a:pt x="24437" y="11178"/>
                    <a:pt x="24437" y="11178"/>
                  </a:cubicBezTo>
                  <a:lnTo>
                    <a:pt x="24336" y="11078"/>
                  </a:lnTo>
                  <a:lnTo>
                    <a:pt x="24236" y="11078"/>
                  </a:lnTo>
                  <a:lnTo>
                    <a:pt x="24111" y="10978"/>
                  </a:lnTo>
                  <a:cubicBezTo>
                    <a:pt x="24011" y="10978"/>
                    <a:pt x="23910" y="10878"/>
                    <a:pt x="23910" y="10878"/>
                  </a:cubicBezTo>
                  <a:lnTo>
                    <a:pt x="23810" y="10878"/>
                  </a:lnTo>
                  <a:cubicBezTo>
                    <a:pt x="23743" y="10878"/>
                    <a:pt x="23676" y="10922"/>
                    <a:pt x="23573" y="10922"/>
                  </a:cubicBezTo>
                  <a:cubicBezTo>
                    <a:pt x="23521" y="10922"/>
                    <a:pt x="23459" y="10911"/>
                    <a:pt x="23384" y="10878"/>
                  </a:cubicBezTo>
                  <a:cubicBezTo>
                    <a:pt x="23384" y="10878"/>
                    <a:pt x="23284" y="10878"/>
                    <a:pt x="23284" y="10752"/>
                  </a:cubicBezTo>
                  <a:cubicBezTo>
                    <a:pt x="23184" y="10752"/>
                    <a:pt x="23184" y="10652"/>
                    <a:pt x="23184" y="10652"/>
                  </a:cubicBezTo>
                  <a:lnTo>
                    <a:pt x="23184" y="10552"/>
                  </a:lnTo>
                  <a:cubicBezTo>
                    <a:pt x="23284" y="10552"/>
                    <a:pt x="23284" y="10552"/>
                    <a:pt x="23284" y="10452"/>
                  </a:cubicBezTo>
                  <a:cubicBezTo>
                    <a:pt x="23184" y="10351"/>
                    <a:pt x="23184" y="10251"/>
                    <a:pt x="23083" y="10126"/>
                  </a:cubicBezTo>
                  <a:lnTo>
                    <a:pt x="23083" y="9925"/>
                  </a:lnTo>
                  <a:lnTo>
                    <a:pt x="23083" y="9725"/>
                  </a:lnTo>
                  <a:lnTo>
                    <a:pt x="23083" y="9499"/>
                  </a:lnTo>
                  <a:cubicBezTo>
                    <a:pt x="22983" y="9399"/>
                    <a:pt x="22858" y="9299"/>
                    <a:pt x="22858" y="9198"/>
                  </a:cubicBezTo>
                  <a:lnTo>
                    <a:pt x="22657" y="8998"/>
                  </a:lnTo>
                  <a:cubicBezTo>
                    <a:pt x="22657" y="8873"/>
                    <a:pt x="22557" y="8873"/>
                    <a:pt x="22557" y="8873"/>
                  </a:cubicBezTo>
                  <a:cubicBezTo>
                    <a:pt x="22457" y="8873"/>
                    <a:pt x="22457" y="8772"/>
                    <a:pt x="22457" y="8772"/>
                  </a:cubicBezTo>
                  <a:lnTo>
                    <a:pt x="22356" y="8772"/>
                  </a:lnTo>
                  <a:cubicBezTo>
                    <a:pt x="22356" y="8672"/>
                    <a:pt x="22356" y="8672"/>
                    <a:pt x="22231" y="8672"/>
                  </a:cubicBezTo>
                  <a:cubicBezTo>
                    <a:pt x="22231" y="8572"/>
                    <a:pt x="22231" y="8572"/>
                    <a:pt x="22131" y="8572"/>
                  </a:cubicBezTo>
                  <a:lnTo>
                    <a:pt x="22031" y="8572"/>
                  </a:lnTo>
                  <a:cubicBezTo>
                    <a:pt x="22031" y="8472"/>
                    <a:pt x="21930" y="8472"/>
                    <a:pt x="21830" y="8472"/>
                  </a:cubicBezTo>
                  <a:cubicBezTo>
                    <a:pt x="21605" y="8371"/>
                    <a:pt x="21304" y="8246"/>
                    <a:pt x="21204" y="8045"/>
                  </a:cubicBezTo>
                  <a:lnTo>
                    <a:pt x="21204" y="7945"/>
                  </a:lnTo>
                  <a:lnTo>
                    <a:pt x="21103" y="7945"/>
                  </a:lnTo>
                  <a:lnTo>
                    <a:pt x="21103" y="8045"/>
                  </a:lnTo>
                  <a:lnTo>
                    <a:pt x="20978" y="8045"/>
                  </a:lnTo>
                  <a:cubicBezTo>
                    <a:pt x="20778" y="7945"/>
                    <a:pt x="20477" y="7745"/>
                    <a:pt x="20351" y="7745"/>
                  </a:cubicBezTo>
                  <a:lnTo>
                    <a:pt x="20351" y="7619"/>
                  </a:lnTo>
                  <a:cubicBezTo>
                    <a:pt x="20251" y="7519"/>
                    <a:pt x="20151" y="7419"/>
                    <a:pt x="20051" y="7218"/>
                  </a:cubicBezTo>
                  <a:lnTo>
                    <a:pt x="19950" y="7118"/>
                  </a:lnTo>
                  <a:lnTo>
                    <a:pt x="19950" y="6993"/>
                  </a:lnTo>
                  <a:cubicBezTo>
                    <a:pt x="19850" y="6993"/>
                    <a:pt x="19850" y="6893"/>
                    <a:pt x="19850" y="6893"/>
                  </a:cubicBezTo>
                  <a:lnTo>
                    <a:pt x="19725" y="6893"/>
                  </a:lnTo>
                  <a:cubicBezTo>
                    <a:pt x="19625" y="6792"/>
                    <a:pt x="19625" y="6792"/>
                    <a:pt x="19524" y="6692"/>
                  </a:cubicBezTo>
                  <a:cubicBezTo>
                    <a:pt x="19424" y="6592"/>
                    <a:pt x="19324" y="6492"/>
                    <a:pt x="19224" y="6366"/>
                  </a:cubicBezTo>
                  <a:cubicBezTo>
                    <a:pt x="19098" y="6266"/>
                    <a:pt x="19098" y="6166"/>
                    <a:pt x="18998" y="6066"/>
                  </a:cubicBezTo>
                  <a:cubicBezTo>
                    <a:pt x="18998" y="5965"/>
                    <a:pt x="18898" y="5965"/>
                    <a:pt x="18898" y="5865"/>
                  </a:cubicBezTo>
                  <a:cubicBezTo>
                    <a:pt x="18898" y="5865"/>
                    <a:pt x="18798" y="5865"/>
                    <a:pt x="18798" y="5740"/>
                  </a:cubicBezTo>
                  <a:lnTo>
                    <a:pt x="18798" y="5639"/>
                  </a:lnTo>
                  <a:cubicBezTo>
                    <a:pt x="18798" y="5639"/>
                    <a:pt x="18798" y="5740"/>
                    <a:pt x="18697" y="5740"/>
                  </a:cubicBezTo>
                  <a:cubicBezTo>
                    <a:pt x="18597" y="5740"/>
                    <a:pt x="18472" y="5740"/>
                    <a:pt x="18372" y="5639"/>
                  </a:cubicBezTo>
                  <a:lnTo>
                    <a:pt x="18271" y="5639"/>
                  </a:lnTo>
                  <a:cubicBezTo>
                    <a:pt x="18071" y="5539"/>
                    <a:pt x="17745" y="5339"/>
                    <a:pt x="17745" y="5013"/>
                  </a:cubicBezTo>
                  <a:cubicBezTo>
                    <a:pt x="17745" y="4913"/>
                    <a:pt x="17645" y="4913"/>
                    <a:pt x="17645" y="4913"/>
                  </a:cubicBezTo>
                  <a:cubicBezTo>
                    <a:pt x="17645" y="4812"/>
                    <a:pt x="17544" y="4712"/>
                    <a:pt x="17544" y="4612"/>
                  </a:cubicBezTo>
                  <a:cubicBezTo>
                    <a:pt x="17544" y="4612"/>
                    <a:pt x="17645" y="4487"/>
                    <a:pt x="17745" y="4386"/>
                  </a:cubicBezTo>
                  <a:lnTo>
                    <a:pt x="17745" y="4286"/>
                  </a:lnTo>
                  <a:lnTo>
                    <a:pt x="17544" y="4286"/>
                  </a:lnTo>
                  <a:cubicBezTo>
                    <a:pt x="17544" y="4286"/>
                    <a:pt x="17444" y="4286"/>
                    <a:pt x="17344" y="4186"/>
                  </a:cubicBezTo>
                  <a:cubicBezTo>
                    <a:pt x="17219" y="3985"/>
                    <a:pt x="17118" y="3860"/>
                    <a:pt x="17118" y="3760"/>
                  </a:cubicBezTo>
                  <a:lnTo>
                    <a:pt x="17118" y="3659"/>
                  </a:lnTo>
                  <a:lnTo>
                    <a:pt x="17118" y="3559"/>
                  </a:lnTo>
                  <a:lnTo>
                    <a:pt x="16818" y="3559"/>
                  </a:lnTo>
                  <a:cubicBezTo>
                    <a:pt x="16592" y="3559"/>
                    <a:pt x="16291" y="3459"/>
                    <a:pt x="16191" y="3133"/>
                  </a:cubicBezTo>
                  <a:lnTo>
                    <a:pt x="16191" y="2933"/>
                  </a:lnTo>
                  <a:lnTo>
                    <a:pt x="16191" y="2832"/>
                  </a:lnTo>
                  <a:lnTo>
                    <a:pt x="16291" y="2832"/>
                  </a:lnTo>
                  <a:cubicBezTo>
                    <a:pt x="16291" y="2607"/>
                    <a:pt x="16291" y="2507"/>
                    <a:pt x="16191" y="2306"/>
                  </a:cubicBezTo>
                  <a:cubicBezTo>
                    <a:pt x="16191" y="2106"/>
                    <a:pt x="16091" y="1880"/>
                    <a:pt x="15965" y="1880"/>
                  </a:cubicBezTo>
                  <a:cubicBezTo>
                    <a:pt x="15965" y="1780"/>
                    <a:pt x="15865" y="1780"/>
                    <a:pt x="15765" y="1780"/>
                  </a:cubicBezTo>
                  <a:cubicBezTo>
                    <a:pt x="15339" y="1680"/>
                    <a:pt x="15239" y="1579"/>
                    <a:pt x="15239" y="1253"/>
                  </a:cubicBezTo>
                  <a:lnTo>
                    <a:pt x="15239" y="1053"/>
                  </a:lnTo>
                  <a:lnTo>
                    <a:pt x="15138" y="1053"/>
                  </a:lnTo>
                  <a:cubicBezTo>
                    <a:pt x="15138" y="852"/>
                    <a:pt x="15138" y="727"/>
                    <a:pt x="15038" y="727"/>
                  </a:cubicBezTo>
                  <a:lnTo>
                    <a:pt x="14938" y="627"/>
                  </a:lnTo>
                  <a:lnTo>
                    <a:pt x="14838" y="627"/>
                  </a:lnTo>
                  <a:lnTo>
                    <a:pt x="14838" y="727"/>
                  </a:lnTo>
                  <a:cubicBezTo>
                    <a:pt x="14712" y="727"/>
                    <a:pt x="14712" y="852"/>
                    <a:pt x="14612" y="852"/>
                  </a:cubicBezTo>
                  <a:lnTo>
                    <a:pt x="14512" y="852"/>
                  </a:lnTo>
                  <a:cubicBezTo>
                    <a:pt x="14512" y="953"/>
                    <a:pt x="14512" y="953"/>
                    <a:pt x="14412" y="953"/>
                  </a:cubicBezTo>
                  <a:cubicBezTo>
                    <a:pt x="14412" y="953"/>
                    <a:pt x="14311" y="953"/>
                    <a:pt x="14311" y="852"/>
                  </a:cubicBezTo>
                  <a:lnTo>
                    <a:pt x="14211" y="852"/>
                  </a:lnTo>
                  <a:lnTo>
                    <a:pt x="14211" y="727"/>
                  </a:lnTo>
                  <a:cubicBezTo>
                    <a:pt x="14086" y="727"/>
                    <a:pt x="14086" y="627"/>
                    <a:pt x="14086" y="527"/>
                  </a:cubicBezTo>
                  <a:lnTo>
                    <a:pt x="13986" y="527"/>
                  </a:lnTo>
                  <a:lnTo>
                    <a:pt x="13885" y="627"/>
                  </a:lnTo>
                  <a:lnTo>
                    <a:pt x="13785" y="727"/>
                  </a:lnTo>
                  <a:lnTo>
                    <a:pt x="13785" y="953"/>
                  </a:lnTo>
                  <a:lnTo>
                    <a:pt x="13785" y="1053"/>
                  </a:lnTo>
                  <a:cubicBezTo>
                    <a:pt x="13585" y="1354"/>
                    <a:pt x="13359" y="1354"/>
                    <a:pt x="13158" y="1354"/>
                  </a:cubicBezTo>
                  <a:cubicBezTo>
                    <a:pt x="13158" y="1253"/>
                    <a:pt x="13058" y="1253"/>
                    <a:pt x="12958" y="1253"/>
                  </a:cubicBezTo>
                  <a:cubicBezTo>
                    <a:pt x="12833" y="1354"/>
                    <a:pt x="12732" y="1354"/>
                    <a:pt x="12532" y="1479"/>
                  </a:cubicBezTo>
                  <a:cubicBezTo>
                    <a:pt x="12432" y="1479"/>
                    <a:pt x="12432" y="1579"/>
                    <a:pt x="12331" y="1579"/>
                  </a:cubicBezTo>
                  <a:cubicBezTo>
                    <a:pt x="12206" y="1579"/>
                    <a:pt x="12106" y="1680"/>
                    <a:pt x="12006" y="1680"/>
                  </a:cubicBezTo>
                  <a:cubicBezTo>
                    <a:pt x="11905" y="1780"/>
                    <a:pt x="11905" y="1780"/>
                    <a:pt x="11805" y="1880"/>
                  </a:cubicBezTo>
                  <a:cubicBezTo>
                    <a:pt x="11805" y="1880"/>
                    <a:pt x="11705" y="1880"/>
                    <a:pt x="11705" y="1980"/>
                  </a:cubicBezTo>
                  <a:cubicBezTo>
                    <a:pt x="11479" y="2106"/>
                    <a:pt x="11479" y="2206"/>
                    <a:pt x="11279" y="2306"/>
                  </a:cubicBezTo>
                  <a:cubicBezTo>
                    <a:pt x="11078" y="2507"/>
                    <a:pt x="10752" y="2732"/>
                    <a:pt x="10552" y="3033"/>
                  </a:cubicBezTo>
                  <a:lnTo>
                    <a:pt x="10452" y="3033"/>
                  </a:lnTo>
                  <a:cubicBezTo>
                    <a:pt x="10452" y="3133"/>
                    <a:pt x="10326" y="3233"/>
                    <a:pt x="10226" y="3359"/>
                  </a:cubicBezTo>
                  <a:cubicBezTo>
                    <a:pt x="10226" y="3359"/>
                    <a:pt x="10126" y="3459"/>
                    <a:pt x="10026" y="3559"/>
                  </a:cubicBezTo>
                  <a:cubicBezTo>
                    <a:pt x="9700" y="3985"/>
                    <a:pt x="9299" y="4487"/>
                    <a:pt x="8873" y="4487"/>
                  </a:cubicBezTo>
                  <a:cubicBezTo>
                    <a:pt x="8447" y="4487"/>
                    <a:pt x="8146" y="3985"/>
                    <a:pt x="8046" y="3659"/>
                  </a:cubicBezTo>
                  <a:cubicBezTo>
                    <a:pt x="7945" y="3659"/>
                    <a:pt x="7945" y="3559"/>
                    <a:pt x="7945" y="3459"/>
                  </a:cubicBezTo>
                  <a:cubicBezTo>
                    <a:pt x="7945" y="3459"/>
                    <a:pt x="7820" y="3359"/>
                    <a:pt x="7820" y="3233"/>
                  </a:cubicBezTo>
                  <a:lnTo>
                    <a:pt x="7519" y="3233"/>
                  </a:lnTo>
                  <a:cubicBezTo>
                    <a:pt x="7319" y="3133"/>
                    <a:pt x="7194" y="3033"/>
                    <a:pt x="7194" y="2832"/>
                  </a:cubicBezTo>
                  <a:cubicBezTo>
                    <a:pt x="7093" y="2607"/>
                    <a:pt x="7093" y="2406"/>
                    <a:pt x="7093" y="2106"/>
                  </a:cubicBezTo>
                  <a:cubicBezTo>
                    <a:pt x="7093" y="2106"/>
                    <a:pt x="7093" y="1980"/>
                    <a:pt x="6993" y="1880"/>
                  </a:cubicBezTo>
                  <a:cubicBezTo>
                    <a:pt x="6993" y="1579"/>
                    <a:pt x="6993" y="1253"/>
                    <a:pt x="7093" y="953"/>
                  </a:cubicBezTo>
                  <a:lnTo>
                    <a:pt x="7093" y="727"/>
                  </a:lnTo>
                  <a:lnTo>
                    <a:pt x="7093" y="627"/>
                  </a:lnTo>
                  <a:cubicBezTo>
                    <a:pt x="6993" y="727"/>
                    <a:pt x="6893" y="727"/>
                    <a:pt x="6893" y="727"/>
                  </a:cubicBezTo>
                  <a:cubicBezTo>
                    <a:pt x="6567" y="627"/>
                    <a:pt x="6266" y="527"/>
                    <a:pt x="6166" y="326"/>
                  </a:cubicBezTo>
                  <a:lnTo>
                    <a:pt x="6066" y="326"/>
                  </a:lnTo>
                  <a:cubicBezTo>
                    <a:pt x="5840" y="101"/>
                    <a:pt x="5640" y="0"/>
                    <a:pt x="5539"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9" name="Google Shape;49089;p46"/>
            <p:cNvSpPr/>
            <p:nvPr/>
          </p:nvSpPr>
          <p:spPr>
            <a:xfrm>
              <a:off x="7241852" y="3089801"/>
              <a:ext cx="326469" cy="521661"/>
            </a:xfrm>
            <a:custGeom>
              <a:avLst/>
              <a:gdLst/>
              <a:ahLst/>
              <a:cxnLst/>
              <a:rect l="l" t="t" r="r" b="b"/>
              <a:pathLst>
                <a:path w="17545" h="28035" extrusionOk="0">
                  <a:moveTo>
                    <a:pt x="15422" y="0"/>
                  </a:moveTo>
                  <a:cubicBezTo>
                    <a:pt x="15369" y="0"/>
                    <a:pt x="15316" y="13"/>
                    <a:pt x="15264" y="39"/>
                  </a:cubicBezTo>
                  <a:lnTo>
                    <a:pt x="15364" y="139"/>
                  </a:lnTo>
                  <a:lnTo>
                    <a:pt x="15364" y="365"/>
                  </a:lnTo>
                  <a:lnTo>
                    <a:pt x="15364" y="465"/>
                  </a:lnTo>
                  <a:lnTo>
                    <a:pt x="15364" y="566"/>
                  </a:lnTo>
                  <a:cubicBezTo>
                    <a:pt x="15364" y="666"/>
                    <a:pt x="15364" y="766"/>
                    <a:pt x="15264" y="891"/>
                  </a:cubicBezTo>
                  <a:cubicBezTo>
                    <a:pt x="15031" y="1249"/>
                    <a:pt x="14594" y="1301"/>
                    <a:pt x="14290" y="1301"/>
                  </a:cubicBezTo>
                  <a:cubicBezTo>
                    <a:pt x="14168" y="1301"/>
                    <a:pt x="14068" y="1292"/>
                    <a:pt x="14011" y="1292"/>
                  </a:cubicBezTo>
                  <a:lnTo>
                    <a:pt x="13785" y="1292"/>
                  </a:lnTo>
                  <a:cubicBezTo>
                    <a:pt x="13158" y="1292"/>
                    <a:pt x="12858" y="1192"/>
                    <a:pt x="12632" y="1092"/>
                  </a:cubicBezTo>
                  <a:lnTo>
                    <a:pt x="12632" y="1192"/>
                  </a:lnTo>
                  <a:lnTo>
                    <a:pt x="12632" y="1292"/>
                  </a:lnTo>
                  <a:lnTo>
                    <a:pt x="12632" y="2345"/>
                  </a:lnTo>
                  <a:lnTo>
                    <a:pt x="12632" y="2646"/>
                  </a:lnTo>
                  <a:lnTo>
                    <a:pt x="12757" y="2972"/>
                  </a:lnTo>
                  <a:cubicBezTo>
                    <a:pt x="12757" y="3398"/>
                    <a:pt x="12757" y="3799"/>
                    <a:pt x="12632" y="4325"/>
                  </a:cubicBezTo>
                  <a:cubicBezTo>
                    <a:pt x="12532" y="4651"/>
                    <a:pt x="12432" y="4851"/>
                    <a:pt x="12231" y="5152"/>
                  </a:cubicBezTo>
                  <a:lnTo>
                    <a:pt x="12231" y="5277"/>
                  </a:lnTo>
                  <a:cubicBezTo>
                    <a:pt x="12131" y="5378"/>
                    <a:pt x="12006" y="5578"/>
                    <a:pt x="11905" y="5678"/>
                  </a:cubicBezTo>
                  <a:cubicBezTo>
                    <a:pt x="11905" y="5779"/>
                    <a:pt x="11805" y="5904"/>
                    <a:pt x="11805" y="6004"/>
                  </a:cubicBezTo>
                  <a:cubicBezTo>
                    <a:pt x="11605" y="6405"/>
                    <a:pt x="11379" y="6731"/>
                    <a:pt x="11178" y="7032"/>
                  </a:cubicBezTo>
                  <a:cubicBezTo>
                    <a:pt x="10878" y="7358"/>
                    <a:pt x="10552" y="7558"/>
                    <a:pt x="10251" y="7784"/>
                  </a:cubicBezTo>
                  <a:lnTo>
                    <a:pt x="10026" y="7884"/>
                  </a:lnTo>
                  <a:cubicBezTo>
                    <a:pt x="9399" y="8285"/>
                    <a:pt x="8772" y="8711"/>
                    <a:pt x="8046" y="9237"/>
                  </a:cubicBezTo>
                  <a:cubicBezTo>
                    <a:pt x="7745" y="9438"/>
                    <a:pt x="7419" y="9663"/>
                    <a:pt x="7219" y="9864"/>
                  </a:cubicBezTo>
                  <a:lnTo>
                    <a:pt x="6893" y="9964"/>
                  </a:lnTo>
                  <a:cubicBezTo>
                    <a:pt x="6066" y="10591"/>
                    <a:pt x="5339" y="11117"/>
                    <a:pt x="4487" y="11744"/>
                  </a:cubicBezTo>
                  <a:cubicBezTo>
                    <a:pt x="3359" y="12470"/>
                    <a:pt x="2206" y="13197"/>
                    <a:pt x="1053" y="14049"/>
                  </a:cubicBezTo>
                  <a:lnTo>
                    <a:pt x="953" y="14049"/>
                  </a:lnTo>
                  <a:cubicBezTo>
                    <a:pt x="853" y="14150"/>
                    <a:pt x="853" y="14150"/>
                    <a:pt x="727" y="14250"/>
                  </a:cubicBezTo>
                  <a:cubicBezTo>
                    <a:pt x="527" y="14350"/>
                    <a:pt x="326" y="14450"/>
                    <a:pt x="101" y="14676"/>
                  </a:cubicBezTo>
                  <a:lnTo>
                    <a:pt x="101" y="14776"/>
                  </a:lnTo>
                  <a:cubicBezTo>
                    <a:pt x="0" y="14977"/>
                    <a:pt x="0" y="15403"/>
                    <a:pt x="0" y="15703"/>
                  </a:cubicBezTo>
                  <a:cubicBezTo>
                    <a:pt x="101" y="15929"/>
                    <a:pt x="101" y="16029"/>
                    <a:pt x="101" y="16130"/>
                  </a:cubicBezTo>
                  <a:lnTo>
                    <a:pt x="101" y="18110"/>
                  </a:lnTo>
                  <a:lnTo>
                    <a:pt x="101" y="19989"/>
                  </a:lnTo>
                  <a:lnTo>
                    <a:pt x="101" y="20516"/>
                  </a:lnTo>
                  <a:lnTo>
                    <a:pt x="101" y="22395"/>
                  </a:lnTo>
                  <a:cubicBezTo>
                    <a:pt x="226" y="24275"/>
                    <a:pt x="226" y="26155"/>
                    <a:pt x="101" y="28034"/>
                  </a:cubicBezTo>
                  <a:lnTo>
                    <a:pt x="1680" y="28034"/>
                  </a:lnTo>
                  <a:lnTo>
                    <a:pt x="1680" y="27834"/>
                  </a:lnTo>
                  <a:lnTo>
                    <a:pt x="1680" y="27709"/>
                  </a:lnTo>
                  <a:lnTo>
                    <a:pt x="1680" y="27508"/>
                  </a:lnTo>
                  <a:cubicBezTo>
                    <a:pt x="1680" y="27308"/>
                    <a:pt x="1680" y="27082"/>
                    <a:pt x="1880" y="26882"/>
                  </a:cubicBezTo>
                  <a:cubicBezTo>
                    <a:pt x="1980" y="26781"/>
                    <a:pt x="2306" y="26681"/>
                    <a:pt x="2507" y="26681"/>
                  </a:cubicBezTo>
                  <a:lnTo>
                    <a:pt x="2732" y="26681"/>
                  </a:lnTo>
                  <a:cubicBezTo>
                    <a:pt x="2833" y="26681"/>
                    <a:pt x="2933" y="26781"/>
                    <a:pt x="2933" y="26882"/>
                  </a:cubicBezTo>
                  <a:lnTo>
                    <a:pt x="3033" y="26882"/>
                  </a:lnTo>
                  <a:lnTo>
                    <a:pt x="3133" y="26982"/>
                  </a:lnTo>
                  <a:cubicBezTo>
                    <a:pt x="3234" y="26982"/>
                    <a:pt x="3359" y="26982"/>
                    <a:pt x="3459" y="27082"/>
                  </a:cubicBezTo>
                  <a:cubicBezTo>
                    <a:pt x="3559" y="27207"/>
                    <a:pt x="3660" y="27308"/>
                    <a:pt x="3760" y="27308"/>
                  </a:cubicBezTo>
                  <a:cubicBezTo>
                    <a:pt x="3860" y="27207"/>
                    <a:pt x="3860" y="27082"/>
                    <a:pt x="3985" y="27082"/>
                  </a:cubicBezTo>
                  <a:lnTo>
                    <a:pt x="3985" y="26982"/>
                  </a:lnTo>
                  <a:cubicBezTo>
                    <a:pt x="3985" y="26982"/>
                    <a:pt x="3985" y="26882"/>
                    <a:pt x="4086" y="26882"/>
                  </a:cubicBezTo>
                  <a:cubicBezTo>
                    <a:pt x="4086" y="26882"/>
                    <a:pt x="4086" y="26781"/>
                    <a:pt x="4186" y="26781"/>
                  </a:cubicBezTo>
                  <a:cubicBezTo>
                    <a:pt x="4186" y="26681"/>
                    <a:pt x="4286" y="26581"/>
                    <a:pt x="4386" y="26455"/>
                  </a:cubicBezTo>
                  <a:lnTo>
                    <a:pt x="4487" y="26355"/>
                  </a:lnTo>
                  <a:lnTo>
                    <a:pt x="4487" y="26255"/>
                  </a:lnTo>
                  <a:cubicBezTo>
                    <a:pt x="4612" y="26255"/>
                    <a:pt x="4612" y="26255"/>
                    <a:pt x="4612" y="26155"/>
                  </a:cubicBezTo>
                  <a:lnTo>
                    <a:pt x="4612" y="25954"/>
                  </a:lnTo>
                  <a:cubicBezTo>
                    <a:pt x="4712" y="25829"/>
                    <a:pt x="4712" y="25628"/>
                    <a:pt x="4813" y="25528"/>
                  </a:cubicBezTo>
                  <a:lnTo>
                    <a:pt x="4813" y="25328"/>
                  </a:lnTo>
                  <a:cubicBezTo>
                    <a:pt x="4913" y="25202"/>
                    <a:pt x="5013" y="25102"/>
                    <a:pt x="5113" y="25102"/>
                  </a:cubicBezTo>
                  <a:cubicBezTo>
                    <a:pt x="5113" y="25102"/>
                    <a:pt x="5239" y="25102"/>
                    <a:pt x="5239" y="25002"/>
                  </a:cubicBezTo>
                  <a:cubicBezTo>
                    <a:pt x="5239" y="25002"/>
                    <a:pt x="5239" y="24902"/>
                    <a:pt x="5339" y="24902"/>
                  </a:cubicBezTo>
                  <a:lnTo>
                    <a:pt x="5339" y="24801"/>
                  </a:lnTo>
                  <a:cubicBezTo>
                    <a:pt x="5339" y="24701"/>
                    <a:pt x="5439" y="24576"/>
                    <a:pt x="5439" y="24576"/>
                  </a:cubicBezTo>
                  <a:cubicBezTo>
                    <a:pt x="5439" y="24475"/>
                    <a:pt x="5539" y="24375"/>
                    <a:pt x="5539" y="24375"/>
                  </a:cubicBezTo>
                  <a:cubicBezTo>
                    <a:pt x="5640" y="24275"/>
                    <a:pt x="5640" y="24275"/>
                    <a:pt x="5640" y="24175"/>
                  </a:cubicBezTo>
                  <a:cubicBezTo>
                    <a:pt x="5740" y="24074"/>
                    <a:pt x="5740" y="24074"/>
                    <a:pt x="5740" y="23949"/>
                  </a:cubicBezTo>
                  <a:cubicBezTo>
                    <a:pt x="5740" y="23849"/>
                    <a:pt x="5740" y="23849"/>
                    <a:pt x="5865" y="23849"/>
                  </a:cubicBezTo>
                  <a:cubicBezTo>
                    <a:pt x="5865" y="23749"/>
                    <a:pt x="5865" y="23548"/>
                    <a:pt x="5965" y="23448"/>
                  </a:cubicBezTo>
                  <a:cubicBezTo>
                    <a:pt x="5965" y="23222"/>
                    <a:pt x="6166" y="23122"/>
                    <a:pt x="6366" y="23022"/>
                  </a:cubicBezTo>
                  <a:lnTo>
                    <a:pt x="7419" y="23022"/>
                  </a:lnTo>
                  <a:cubicBezTo>
                    <a:pt x="7620" y="22922"/>
                    <a:pt x="7745" y="22596"/>
                    <a:pt x="7845" y="22295"/>
                  </a:cubicBezTo>
                  <a:cubicBezTo>
                    <a:pt x="7945" y="22195"/>
                    <a:pt x="7945" y="22069"/>
                    <a:pt x="8046" y="21969"/>
                  </a:cubicBezTo>
                  <a:lnTo>
                    <a:pt x="7845" y="21969"/>
                  </a:lnTo>
                  <a:cubicBezTo>
                    <a:pt x="7816" y="21999"/>
                    <a:pt x="7784" y="22011"/>
                    <a:pt x="7754" y="22011"/>
                  </a:cubicBezTo>
                  <a:cubicBezTo>
                    <a:pt x="7682" y="22011"/>
                    <a:pt x="7620" y="21940"/>
                    <a:pt x="7620" y="21869"/>
                  </a:cubicBezTo>
                  <a:cubicBezTo>
                    <a:pt x="7519" y="21443"/>
                    <a:pt x="7945" y="21242"/>
                    <a:pt x="8146" y="21142"/>
                  </a:cubicBezTo>
                  <a:cubicBezTo>
                    <a:pt x="8246" y="21042"/>
                    <a:pt x="8472" y="20942"/>
                    <a:pt x="8472" y="20942"/>
                  </a:cubicBezTo>
                  <a:cubicBezTo>
                    <a:pt x="8472" y="20816"/>
                    <a:pt x="8572" y="20716"/>
                    <a:pt x="8672" y="20716"/>
                  </a:cubicBezTo>
                  <a:cubicBezTo>
                    <a:pt x="8772" y="20516"/>
                    <a:pt x="8873" y="20315"/>
                    <a:pt x="9199" y="20089"/>
                  </a:cubicBezTo>
                  <a:lnTo>
                    <a:pt x="9299" y="20089"/>
                  </a:lnTo>
                  <a:cubicBezTo>
                    <a:pt x="9399" y="20190"/>
                    <a:pt x="9399" y="20190"/>
                    <a:pt x="9499" y="20315"/>
                  </a:cubicBezTo>
                  <a:lnTo>
                    <a:pt x="9499" y="20516"/>
                  </a:lnTo>
                  <a:cubicBezTo>
                    <a:pt x="9725" y="20942"/>
                    <a:pt x="9825" y="21443"/>
                    <a:pt x="9725" y="21969"/>
                  </a:cubicBezTo>
                  <a:cubicBezTo>
                    <a:pt x="9625" y="22069"/>
                    <a:pt x="9625" y="22195"/>
                    <a:pt x="9499" y="22195"/>
                  </a:cubicBezTo>
                  <a:lnTo>
                    <a:pt x="9499" y="22395"/>
                  </a:lnTo>
                  <a:cubicBezTo>
                    <a:pt x="9399" y="22395"/>
                    <a:pt x="9399" y="22496"/>
                    <a:pt x="9399" y="22496"/>
                  </a:cubicBezTo>
                  <a:lnTo>
                    <a:pt x="9399" y="22821"/>
                  </a:lnTo>
                  <a:cubicBezTo>
                    <a:pt x="9399" y="22922"/>
                    <a:pt x="9299" y="22922"/>
                    <a:pt x="9199" y="23022"/>
                  </a:cubicBezTo>
                  <a:lnTo>
                    <a:pt x="9299" y="23022"/>
                  </a:lnTo>
                  <a:cubicBezTo>
                    <a:pt x="9299" y="23122"/>
                    <a:pt x="9499" y="23122"/>
                    <a:pt x="9625" y="23122"/>
                  </a:cubicBezTo>
                  <a:cubicBezTo>
                    <a:pt x="9625" y="23222"/>
                    <a:pt x="9725" y="23222"/>
                    <a:pt x="9825" y="23222"/>
                  </a:cubicBezTo>
                  <a:cubicBezTo>
                    <a:pt x="9925" y="23222"/>
                    <a:pt x="10026" y="23323"/>
                    <a:pt x="10126" y="23448"/>
                  </a:cubicBezTo>
                  <a:cubicBezTo>
                    <a:pt x="10251" y="23548"/>
                    <a:pt x="10251" y="23648"/>
                    <a:pt x="10251" y="23648"/>
                  </a:cubicBezTo>
                  <a:lnTo>
                    <a:pt x="10251" y="23749"/>
                  </a:lnTo>
                  <a:cubicBezTo>
                    <a:pt x="10351" y="23849"/>
                    <a:pt x="10452" y="23849"/>
                    <a:pt x="10552" y="24074"/>
                  </a:cubicBezTo>
                  <a:lnTo>
                    <a:pt x="10552" y="24175"/>
                  </a:lnTo>
                  <a:lnTo>
                    <a:pt x="10652" y="24175"/>
                  </a:lnTo>
                  <a:cubicBezTo>
                    <a:pt x="10652" y="24074"/>
                    <a:pt x="10752" y="23949"/>
                    <a:pt x="10878" y="23849"/>
                  </a:cubicBezTo>
                  <a:cubicBezTo>
                    <a:pt x="11078" y="23448"/>
                    <a:pt x="11078" y="22922"/>
                    <a:pt x="11078" y="22496"/>
                  </a:cubicBezTo>
                  <a:lnTo>
                    <a:pt x="11078" y="22295"/>
                  </a:lnTo>
                  <a:cubicBezTo>
                    <a:pt x="11178" y="21969"/>
                    <a:pt x="11178" y="21769"/>
                    <a:pt x="11379" y="21443"/>
                  </a:cubicBezTo>
                  <a:cubicBezTo>
                    <a:pt x="11379" y="21343"/>
                    <a:pt x="11379" y="21242"/>
                    <a:pt x="11504" y="21242"/>
                  </a:cubicBezTo>
                  <a:cubicBezTo>
                    <a:pt x="11605" y="21142"/>
                    <a:pt x="11605" y="21042"/>
                    <a:pt x="11705" y="20816"/>
                  </a:cubicBezTo>
                  <a:cubicBezTo>
                    <a:pt x="11805" y="20616"/>
                    <a:pt x="11805" y="20415"/>
                    <a:pt x="11805" y="20190"/>
                  </a:cubicBezTo>
                  <a:cubicBezTo>
                    <a:pt x="11805" y="20089"/>
                    <a:pt x="11905" y="19989"/>
                    <a:pt x="11905" y="19889"/>
                  </a:cubicBezTo>
                  <a:cubicBezTo>
                    <a:pt x="11905" y="19688"/>
                    <a:pt x="11905" y="19463"/>
                    <a:pt x="12006" y="19363"/>
                  </a:cubicBezTo>
                  <a:cubicBezTo>
                    <a:pt x="12006" y="19262"/>
                    <a:pt x="12006" y="19162"/>
                    <a:pt x="12131" y="19062"/>
                  </a:cubicBezTo>
                  <a:cubicBezTo>
                    <a:pt x="11905" y="18937"/>
                    <a:pt x="12131" y="18736"/>
                    <a:pt x="12131" y="18636"/>
                  </a:cubicBezTo>
                  <a:cubicBezTo>
                    <a:pt x="12231" y="18636"/>
                    <a:pt x="12231" y="18636"/>
                    <a:pt x="12231" y="18536"/>
                  </a:cubicBezTo>
                  <a:cubicBezTo>
                    <a:pt x="12331" y="18435"/>
                    <a:pt x="12331" y="18310"/>
                    <a:pt x="12331" y="18210"/>
                  </a:cubicBezTo>
                  <a:lnTo>
                    <a:pt x="12331" y="18009"/>
                  </a:lnTo>
                  <a:cubicBezTo>
                    <a:pt x="12432" y="17683"/>
                    <a:pt x="12532" y="17483"/>
                    <a:pt x="12632" y="17383"/>
                  </a:cubicBezTo>
                  <a:cubicBezTo>
                    <a:pt x="12632" y="17282"/>
                    <a:pt x="12632" y="17282"/>
                    <a:pt x="12532" y="17282"/>
                  </a:cubicBezTo>
                  <a:lnTo>
                    <a:pt x="12532" y="17182"/>
                  </a:lnTo>
                  <a:cubicBezTo>
                    <a:pt x="12532" y="17282"/>
                    <a:pt x="12532" y="17282"/>
                    <a:pt x="12432" y="17383"/>
                  </a:cubicBezTo>
                  <a:cubicBezTo>
                    <a:pt x="12432" y="17583"/>
                    <a:pt x="12331" y="17809"/>
                    <a:pt x="12131" y="17909"/>
                  </a:cubicBezTo>
                  <a:cubicBezTo>
                    <a:pt x="12065" y="17938"/>
                    <a:pt x="12001" y="17951"/>
                    <a:pt x="11944" y="17951"/>
                  </a:cubicBezTo>
                  <a:cubicBezTo>
                    <a:pt x="11805" y="17951"/>
                    <a:pt x="11705" y="17880"/>
                    <a:pt x="11705" y="17809"/>
                  </a:cubicBezTo>
                  <a:cubicBezTo>
                    <a:pt x="11504" y="17683"/>
                    <a:pt x="11504" y="17583"/>
                    <a:pt x="11504" y="17383"/>
                  </a:cubicBezTo>
                  <a:lnTo>
                    <a:pt x="11504" y="17182"/>
                  </a:lnTo>
                  <a:lnTo>
                    <a:pt x="11504" y="17057"/>
                  </a:lnTo>
                  <a:lnTo>
                    <a:pt x="11504" y="16957"/>
                  </a:lnTo>
                  <a:lnTo>
                    <a:pt x="11504" y="16856"/>
                  </a:lnTo>
                  <a:cubicBezTo>
                    <a:pt x="11504" y="16756"/>
                    <a:pt x="11605" y="16656"/>
                    <a:pt x="11605" y="16556"/>
                  </a:cubicBezTo>
                  <a:cubicBezTo>
                    <a:pt x="11705" y="16430"/>
                    <a:pt x="11705" y="16330"/>
                    <a:pt x="11805" y="16230"/>
                  </a:cubicBezTo>
                  <a:cubicBezTo>
                    <a:pt x="12006" y="16130"/>
                    <a:pt x="12331" y="15929"/>
                    <a:pt x="12632" y="15929"/>
                  </a:cubicBezTo>
                  <a:lnTo>
                    <a:pt x="12757" y="15929"/>
                  </a:lnTo>
                  <a:lnTo>
                    <a:pt x="12757" y="16029"/>
                  </a:lnTo>
                  <a:cubicBezTo>
                    <a:pt x="12858" y="15929"/>
                    <a:pt x="12958" y="15804"/>
                    <a:pt x="13058" y="15703"/>
                  </a:cubicBezTo>
                  <a:cubicBezTo>
                    <a:pt x="13058" y="15603"/>
                    <a:pt x="13158" y="15503"/>
                    <a:pt x="13158" y="15503"/>
                  </a:cubicBezTo>
                  <a:cubicBezTo>
                    <a:pt x="13058" y="15503"/>
                    <a:pt x="13058" y="15503"/>
                    <a:pt x="12958" y="15403"/>
                  </a:cubicBezTo>
                  <a:cubicBezTo>
                    <a:pt x="12958" y="15503"/>
                    <a:pt x="12858" y="15503"/>
                    <a:pt x="12858" y="15503"/>
                  </a:cubicBezTo>
                  <a:cubicBezTo>
                    <a:pt x="12757" y="15503"/>
                    <a:pt x="12632" y="15403"/>
                    <a:pt x="12532" y="15403"/>
                  </a:cubicBezTo>
                  <a:lnTo>
                    <a:pt x="12331" y="15403"/>
                  </a:lnTo>
                  <a:lnTo>
                    <a:pt x="12231" y="15503"/>
                  </a:lnTo>
                  <a:cubicBezTo>
                    <a:pt x="12049" y="15584"/>
                    <a:pt x="11948" y="15731"/>
                    <a:pt x="11757" y="15731"/>
                  </a:cubicBezTo>
                  <a:cubicBezTo>
                    <a:pt x="11712" y="15731"/>
                    <a:pt x="11662" y="15723"/>
                    <a:pt x="11605" y="15703"/>
                  </a:cubicBezTo>
                  <a:cubicBezTo>
                    <a:pt x="11605" y="15703"/>
                    <a:pt x="11504" y="15703"/>
                    <a:pt x="11504" y="15603"/>
                  </a:cubicBezTo>
                  <a:lnTo>
                    <a:pt x="11504" y="15302"/>
                  </a:lnTo>
                  <a:cubicBezTo>
                    <a:pt x="11279" y="15177"/>
                    <a:pt x="11078" y="14977"/>
                    <a:pt x="10978" y="14776"/>
                  </a:cubicBezTo>
                  <a:cubicBezTo>
                    <a:pt x="10878" y="14450"/>
                    <a:pt x="10978" y="14150"/>
                    <a:pt x="11178" y="14049"/>
                  </a:cubicBezTo>
                  <a:lnTo>
                    <a:pt x="11705" y="14049"/>
                  </a:lnTo>
                  <a:lnTo>
                    <a:pt x="11805" y="13924"/>
                  </a:lnTo>
                  <a:cubicBezTo>
                    <a:pt x="11905" y="13623"/>
                    <a:pt x="12006" y="13297"/>
                    <a:pt x="12331" y="13197"/>
                  </a:cubicBezTo>
                  <a:cubicBezTo>
                    <a:pt x="12432" y="13097"/>
                    <a:pt x="12432" y="13097"/>
                    <a:pt x="12532" y="13097"/>
                  </a:cubicBezTo>
                  <a:cubicBezTo>
                    <a:pt x="12532" y="13047"/>
                    <a:pt x="12557" y="13022"/>
                    <a:pt x="12582" y="13022"/>
                  </a:cubicBezTo>
                  <a:cubicBezTo>
                    <a:pt x="12607" y="13022"/>
                    <a:pt x="12632" y="13047"/>
                    <a:pt x="12632" y="13097"/>
                  </a:cubicBezTo>
                  <a:cubicBezTo>
                    <a:pt x="12757" y="12997"/>
                    <a:pt x="12757" y="12997"/>
                    <a:pt x="12858" y="12896"/>
                  </a:cubicBezTo>
                  <a:cubicBezTo>
                    <a:pt x="12757" y="12796"/>
                    <a:pt x="12757" y="12671"/>
                    <a:pt x="12757" y="12671"/>
                  </a:cubicBezTo>
                  <a:lnTo>
                    <a:pt x="12757" y="12571"/>
                  </a:lnTo>
                  <a:lnTo>
                    <a:pt x="12757" y="12470"/>
                  </a:lnTo>
                  <a:lnTo>
                    <a:pt x="12757" y="12044"/>
                  </a:lnTo>
                  <a:cubicBezTo>
                    <a:pt x="12858" y="12044"/>
                    <a:pt x="12858" y="11944"/>
                    <a:pt x="12858" y="11944"/>
                  </a:cubicBezTo>
                  <a:cubicBezTo>
                    <a:pt x="12757" y="11318"/>
                    <a:pt x="12757" y="10691"/>
                    <a:pt x="13058" y="10165"/>
                  </a:cubicBezTo>
                  <a:cubicBezTo>
                    <a:pt x="13158" y="10064"/>
                    <a:pt x="13259" y="9864"/>
                    <a:pt x="13384" y="9764"/>
                  </a:cubicBezTo>
                  <a:cubicBezTo>
                    <a:pt x="13384" y="9663"/>
                    <a:pt x="13484" y="9538"/>
                    <a:pt x="13484" y="9438"/>
                  </a:cubicBezTo>
                  <a:lnTo>
                    <a:pt x="13585" y="9338"/>
                  </a:lnTo>
                  <a:cubicBezTo>
                    <a:pt x="13785" y="9137"/>
                    <a:pt x="13885" y="8811"/>
                    <a:pt x="14111" y="8510"/>
                  </a:cubicBezTo>
                  <a:cubicBezTo>
                    <a:pt x="14311" y="8185"/>
                    <a:pt x="14512" y="7884"/>
                    <a:pt x="14838" y="7658"/>
                  </a:cubicBezTo>
                  <a:cubicBezTo>
                    <a:pt x="15264" y="7257"/>
                    <a:pt x="15564" y="6932"/>
                    <a:pt x="15991" y="6405"/>
                  </a:cubicBezTo>
                  <a:lnTo>
                    <a:pt x="16091" y="6205"/>
                  </a:lnTo>
                  <a:cubicBezTo>
                    <a:pt x="16517" y="5904"/>
                    <a:pt x="16818" y="5478"/>
                    <a:pt x="16918" y="4952"/>
                  </a:cubicBezTo>
                  <a:cubicBezTo>
                    <a:pt x="16918" y="4851"/>
                    <a:pt x="16918" y="4851"/>
                    <a:pt x="17018" y="4751"/>
                  </a:cubicBezTo>
                  <a:cubicBezTo>
                    <a:pt x="17018" y="4525"/>
                    <a:pt x="17143" y="4225"/>
                    <a:pt x="17244" y="4124"/>
                  </a:cubicBezTo>
                  <a:cubicBezTo>
                    <a:pt x="17244" y="4024"/>
                    <a:pt x="17344" y="4024"/>
                    <a:pt x="17344" y="4024"/>
                  </a:cubicBezTo>
                  <a:cubicBezTo>
                    <a:pt x="17344" y="3899"/>
                    <a:pt x="17344" y="3799"/>
                    <a:pt x="17444" y="3698"/>
                  </a:cubicBezTo>
                  <a:lnTo>
                    <a:pt x="17444" y="3598"/>
                  </a:lnTo>
                  <a:cubicBezTo>
                    <a:pt x="17544" y="3498"/>
                    <a:pt x="17544" y="3498"/>
                    <a:pt x="17544" y="3398"/>
                  </a:cubicBezTo>
                  <a:cubicBezTo>
                    <a:pt x="17444" y="3398"/>
                    <a:pt x="17444" y="3272"/>
                    <a:pt x="17344" y="3272"/>
                  </a:cubicBezTo>
                  <a:cubicBezTo>
                    <a:pt x="17143" y="3072"/>
                    <a:pt x="17018" y="2646"/>
                    <a:pt x="17143" y="1919"/>
                  </a:cubicBezTo>
                  <a:lnTo>
                    <a:pt x="17143" y="1718"/>
                  </a:lnTo>
                  <a:cubicBezTo>
                    <a:pt x="17143" y="1518"/>
                    <a:pt x="17244" y="1393"/>
                    <a:pt x="17143" y="1292"/>
                  </a:cubicBezTo>
                  <a:lnTo>
                    <a:pt x="16918" y="1292"/>
                  </a:lnTo>
                  <a:cubicBezTo>
                    <a:pt x="16818" y="1393"/>
                    <a:pt x="16818" y="1393"/>
                    <a:pt x="16717" y="1393"/>
                  </a:cubicBezTo>
                  <a:cubicBezTo>
                    <a:pt x="16517" y="1393"/>
                    <a:pt x="16392" y="1092"/>
                    <a:pt x="16392" y="992"/>
                  </a:cubicBezTo>
                  <a:lnTo>
                    <a:pt x="16291" y="891"/>
                  </a:lnTo>
                  <a:cubicBezTo>
                    <a:pt x="16191" y="666"/>
                    <a:pt x="16091" y="465"/>
                    <a:pt x="15890" y="265"/>
                  </a:cubicBezTo>
                  <a:cubicBezTo>
                    <a:pt x="15724" y="99"/>
                    <a:pt x="15571" y="0"/>
                    <a:pt x="15422"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0" name="Google Shape;49090;p46"/>
            <p:cNvSpPr/>
            <p:nvPr/>
          </p:nvSpPr>
          <p:spPr>
            <a:xfrm>
              <a:off x="5747651" y="2252947"/>
              <a:ext cx="341857" cy="629603"/>
            </a:xfrm>
            <a:custGeom>
              <a:avLst/>
              <a:gdLst/>
              <a:ahLst/>
              <a:cxnLst/>
              <a:rect l="l" t="t" r="r" b="b"/>
              <a:pathLst>
                <a:path w="18372" h="33836" extrusionOk="0">
                  <a:moveTo>
                    <a:pt x="6692" y="0"/>
                  </a:moveTo>
                  <a:cubicBezTo>
                    <a:pt x="6592" y="0"/>
                    <a:pt x="6466" y="0"/>
                    <a:pt x="6466" y="126"/>
                  </a:cubicBezTo>
                  <a:cubicBezTo>
                    <a:pt x="6366" y="126"/>
                    <a:pt x="6266" y="226"/>
                    <a:pt x="6166" y="326"/>
                  </a:cubicBezTo>
                  <a:lnTo>
                    <a:pt x="6166" y="427"/>
                  </a:lnTo>
                  <a:cubicBezTo>
                    <a:pt x="5840" y="752"/>
                    <a:pt x="5639" y="1153"/>
                    <a:pt x="5539" y="1680"/>
                  </a:cubicBezTo>
                  <a:cubicBezTo>
                    <a:pt x="5539" y="1880"/>
                    <a:pt x="5439" y="2106"/>
                    <a:pt x="5339" y="2306"/>
                  </a:cubicBezTo>
                  <a:lnTo>
                    <a:pt x="5339" y="2407"/>
                  </a:lnTo>
                  <a:cubicBezTo>
                    <a:pt x="5339" y="2632"/>
                    <a:pt x="5213" y="2732"/>
                    <a:pt x="5113" y="2833"/>
                  </a:cubicBezTo>
                  <a:cubicBezTo>
                    <a:pt x="5013" y="2933"/>
                    <a:pt x="4881" y="2958"/>
                    <a:pt x="4750" y="2958"/>
                  </a:cubicBezTo>
                  <a:cubicBezTo>
                    <a:pt x="4618" y="2958"/>
                    <a:pt x="4487" y="2933"/>
                    <a:pt x="4386" y="2933"/>
                  </a:cubicBezTo>
                  <a:cubicBezTo>
                    <a:pt x="3960" y="2933"/>
                    <a:pt x="3659" y="3133"/>
                    <a:pt x="3334" y="3459"/>
                  </a:cubicBezTo>
                  <a:cubicBezTo>
                    <a:pt x="3233" y="3559"/>
                    <a:pt x="3133" y="3559"/>
                    <a:pt x="3033" y="3660"/>
                  </a:cubicBezTo>
                  <a:lnTo>
                    <a:pt x="2832" y="3885"/>
                  </a:lnTo>
                  <a:cubicBezTo>
                    <a:pt x="2607" y="3985"/>
                    <a:pt x="2607" y="4186"/>
                    <a:pt x="2607" y="4286"/>
                  </a:cubicBezTo>
                  <a:lnTo>
                    <a:pt x="2607" y="4512"/>
                  </a:lnTo>
                  <a:cubicBezTo>
                    <a:pt x="2707" y="4712"/>
                    <a:pt x="2707" y="4913"/>
                    <a:pt x="2707" y="5138"/>
                  </a:cubicBezTo>
                  <a:cubicBezTo>
                    <a:pt x="2832" y="5138"/>
                    <a:pt x="2933" y="5239"/>
                    <a:pt x="3033" y="5339"/>
                  </a:cubicBezTo>
                  <a:lnTo>
                    <a:pt x="3133" y="5339"/>
                  </a:lnTo>
                  <a:cubicBezTo>
                    <a:pt x="3233" y="5239"/>
                    <a:pt x="3233" y="5013"/>
                    <a:pt x="3459" y="5013"/>
                  </a:cubicBezTo>
                  <a:cubicBezTo>
                    <a:pt x="3492" y="4980"/>
                    <a:pt x="3526" y="4968"/>
                    <a:pt x="3559" y="4968"/>
                  </a:cubicBezTo>
                  <a:cubicBezTo>
                    <a:pt x="3626" y="4968"/>
                    <a:pt x="3693" y="5013"/>
                    <a:pt x="3760" y="5013"/>
                  </a:cubicBezTo>
                  <a:cubicBezTo>
                    <a:pt x="3960" y="5013"/>
                    <a:pt x="4186" y="5138"/>
                    <a:pt x="4286" y="5239"/>
                  </a:cubicBezTo>
                  <a:cubicBezTo>
                    <a:pt x="4487" y="5439"/>
                    <a:pt x="4587" y="5865"/>
                    <a:pt x="4587" y="6066"/>
                  </a:cubicBezTo>
                  <a:cubicBezTo>
                    <a:pt x="4587" y="6391"/>
                    <a:pt x="4587" y="6592"/>
                    <a:pt x="4487" y="6792"/>
                  </a:cubicBezTo>
                  <a:cubicBezTo>
                    <a:pt x="4487" y="7018"/>
                    <a:pt x="4386" y="7419"/>
                    <a:pt x="4186" y="7519"/>
                  </a:cubicBezTo>
                  <a:cubicBezTo>
                    <a:pt x="4186" y="7645"/>
                    <a:pt x="4186" y="7645"/>
                    <a:pt x="4086" y="7645"/>
                  </a:cubicBezTo>
                  <a:cubicBezTo>
                    <a:pt x="3960" y="7845"/>
                    <a:pt x="3860" y="7945"/>
                    <a:pt x="3760" y="8146"/>
                  </a:cubicBezTo>
                  <a:lnTo>
                    <a:pt x="3760" y="8371"/>
                  </a:lnTo>
                  <a:cubicBezTo>
                    <a:pt x="3659" y="8371"/>
                    <a:pt x="3659" y="8472"/>
                    <a:pt x="3659" y="8472"/>
                  </a:cubicBezTo>
                  <a:lnTo>
                    <a:pt x="3559" y="8572"/>
                  </a:lnTo>
                  <a:lnTo>
                    <a:pt x="3459" y="8572"/>
                  </a:lnTo>
                  <a:cubicBezTo>
                    <a:pt x="3459" y="8672"/>
                    <a:pt x="3334" y="8672"/>
                    <a:pt x="3334" y="8672"/>
                  </a:cubicBezTo>
                  <a:lnTo>
                    <a:pt x="3233" y="8672"/>
                  </a:lnTo>
                  <a:cubicBezTo>
                    <a:pt x="3133" y="8672"/>
                    <a:pt x="3033" y="8572"/>
                    <a:pt x="2832" y="8472"/>
                  </a:cubicBezTo>
                  <a:cubicBezTo>
                    <a:pt x="2832" y="8371"/>
                    <a:pt x="2707" y="8371"/>
                    <a:pt x="2707" y="8271"/>
                  </a:cubicBezTo>
                  <a:lnTo>
                    <a:pt x="2607" y="8146"/>
                  </a:lnTo>
                  <a:cubicBezTo>
                    <a:pt x="2607" y="8146"/>
                    <a:pt x="2507" y="8146"/>
                    <a:pt x="2507" y="8271"/>
                  </a:cubicBezTo>
                  <a:cubicBezTo>
                    <a:pt x="2406" y="8271"/>
                    <a:pt x="2406" y="8371"/>
                    <a:pt x="2306" y="8371"/>
                  </a:cubicBezTo>
                  <a:cubicBezTo>
                    <a:pt x="2306" y="8472"/>
                    <a:pt x="2206" y="8572"/>
                    <a:pt x="2206" y="8572"/>
                  </a:cubicBezTo>
                  <a:cubicBezTo>
                    <a:pt x="1880" y="8898"/>
                    <a:pt x="1454" y="9199"/>
                    <a:pt x="1053" y="9625"/>
                  </a:cubicBezTo>
                  <a:lnTo>
                    <a:pt x="953" y="9625"/>
                  </a:lnTo>
                  <a:cubicBezTo>
                    <a:pt x="953" y="9625"/>
                    <a:pt x="953" y="9725"/>
                    <a:pt x="827" y="9725"/>
                  </a:cubicBezTo>
                  <a:lnTo>
                    <a:pt x="827" y="9825"/>
                  </a:lnTo>
                  <a:cubicBezTo>
                    <a:pt x="727" y="9825"/>
                    <a:pt x="627" y="9925"/>
                    <a:pt x="527" y="9925"/>
                  </a:cubicBezTo>
                  <a:lnTo>
                    <a:pt x="0" y="10452"/>
                  </a:lnTo>
                  <a:lnTo>
                    <a:pt x="326" y="10777"/>
                  </a:lnTo>
                  <a:cubicBezTo>
                    <a:pt x="326" y="10878"/>
                    <a:pt x="426" y="10878"/>
                    <a:pt x="426" y="10978"/>
                  </a:cubicBezTo>
                  <a:cubicBezTo>
                    <a:pt x="527" y="11078"/>
                    <a:pt x="627" y="11178"/>
                    <a:pt x="627" y="11279"/>
                  </a:cubicBezTo>
                  <a:cubicBezTo>
                    <a:pt x="827" y="11504"/>
                    <a:pt x="953" y="11705"/>
                    <a:pt x="1153" y="11805"/>
                  </a:cubicBezTo>
                  <a:lnTo>
                    <a:pt x="1253" y="11805"/>
                  </a:lnTo>
                  <a:lnTo>
                    <a:pt x="1253" y="11905"/>
                  </a:lnTo>
                  <a:lnTo>
                    <a:pt x="1354" y="11905"/>
                  </a:lnTo>
                  <a:cubicBezTo>
                    <a:pt x="1679" y="12031"/>
                    <a:pt x="1880" y="12231"/>
                    <a:pt x="1880" y="12432"/>
                  </a:cubicBezTo>
                  <a:cubicBezTo>
                    <a:pt x="1980" y="12532"/>
                    <a:pt x="1980" y="12657"/>
                    <a:pt x="1980" y="12858"/>
                  </a:cubicBezTo>
                  <a:cubicBezTo>
                    <a:pt x="2081" y="13058"/>
                    <a:pt x="2081" y="13158"/>
                    <a:pt x="2206" y="13158"/>
                  </a:cubicBezTo>
                  <a:cubicBezTo>
                    <a:pt x="2206" y="13284"/>
                    <a:pt x="2206" y="13284"/>
                    <a:pt x="2306" y="13384"/>
                  </a:cubicBezTo>
                  <a:cubicBezTo>
                    <a:pt x="2406" y="13384"/>
                    <a:pt x="2507" y="13484"/>
                    <a:pt x="2507" y="13685"/>
                  </a:cubicBezTo>
                  <a:cubicBezTo>
                    <a:pt x="2607" y="13685"/>
                    <a:pt x="2607" y="13910"/>
                    <a:pt x="2607" y="14011"/>
                  </a:cubicBezTo>
                  <a:lnTo>
                    <a:pt x="2607" y="14412"/>
                  </a:lnTo>
                  <a:lnTo>
                    <a:pt x="2607" y="14637"/>
                  </a:lnTo>
                  <a:cubicBezTo>
                    <a:pt x="2607" y="14838"/>
                    <a:pt x="2707" y="14938"/>
                    <a:pt x="2832" y="15163"/>
                  </a:cubicBezTo>
                  <a:lnTo>
                    <a:pt x="2933" y="15264"/>
                  </a:lnTo>
                  <a:cubicBezTo>
                    <a:pt x="2933" y="15364"/>
                    <a:pt x="3033" y="15464"/>
                    <a:pt x="3033" y="15464"/>
                  </a:cubicBezTo>
                  <a:lnTo>
                    <a:pt x="3133" y="15564"/>
                  </a:lnTo>
                  <a:cubicBezTo>
                    <a:pt x="3133" y="15564"/>
                    <a:pt x="3233" y="15790"/>
                    <a:pt x="3334" y="15790"/>
                  </a:cubicBezTo>
                  <a:lnTo>
                    <a:pt x="3459" y="15790"/>
                  </a:lnTo>
                  <a:cubicBezTo>
                    <a:pt x="3559" y="15790"/>
                    <a:pt x="3659" y="15790"/>
                    <a:pt x="3760" y="15890"/>
                  </a:cubicBezTo>
                  <a:lnTo>
                    <a:pt x="3860" y="15991"/>
                  </a:lnTo>
                  <a:lnTo>
                    <a:pt x="3960" y="16091"/>
                  </a:lnTo>
                  <a:lnTo>
                    <a:pt x="3960" y="16291"/>
                  </a:lnTo>
                  <a:lnTo>
                    <a:pt x="4186" y="16291"/>
                  </a:lnTo>
                  <a:cubicBezTo>
                    <a:pt x="4386" y="16517"/>
                    <a:pt x="4386" y="16617"/>
                    <a:pt x="4386" y="16818"/>
                  </a:cubicBezTo>
                  <a:cubicBezTo>
                    <a:pt x="4386" y="16918"/>
                    <a:pt x="4386" y="17043"/>
                    <a:pt x="4286" y="17043"/>
                  </a:cubicBezTo>
                  <a:lnTo>
                    <a:pt x="4186" y="17143"/>
                  </a:lnTo>
                  <a:cubicBezTo>
                    <a:pt x="4286" y="17143"/>
                    <a:pt x="4286" y="17143"/>
                    <a:pt x="4286" y="17244"/>
                  </a:cubicBezTo>
                  <a:cubicBezTo>
                    <a:pt x="4386" y="17244"/>
                    <a:pt x="4386" y="17344"/>
                    <a:pt x="4487" y="17344"/>
                  </a:cubicBezTo>
                  <a:cubicBezTo>
                    <a:pt x="4487" y="17444"/>
                    <a:pt x="4587" y="17444"/>
                    <a:pt x="4712" y="17544"/>
                  </a:cubicBezTo>
                  <a:cubicBezTo>
                    <a:pt x="4812" y="17670"/>
                    <a:pt x="4913" y="17670"/>
                    <a:pt x="5013" y="17770"/>
                  </a:cubicBezTo>
                  <a:cubicBezTo>
                    <a:pt x="5013" y="17770"/>
                    <a:pt x="5013" y="17870"/>
                    <a:pt x="5113" y="17870"/>
                  </a:cubicBezTo>
                  <a:cubicBezTo>
                    <a:pt x="5113" y="17870"/>
                    <a:pt x="5439" y="17870"/>
                    <a:pt x="5539" y="17970"/>
                  </a:cubicBezTo>
                  <a:cubicBezTo>
                    <a:pt x="6166" y="17970"/>
                    <a:pt x="6592" y="17970"/>
                    <a:pt x="6792" y="18171"/>
                  </a:cubicBezTo>
                  <a:cubicBezTo>
                    <a:pt x="6792" y="18171"/>
                    <a:pt x="6893" y="18171"/>
                    <a:pt x="6893" y="18296"/>
                  </a:cubicBezTo>
                  <a:cubicBezTo>
                    <a:pt x="6993" y="18397"/>
                    <a:pt x="6993" y="18497"/>
                    <a:pt x="6993" y="18597"/>
                  </a:cubicBezTo>
                  <a:cubicBezTo>
                    <a:pt x="6993" y="18697"/>
                    <a:pt x="6893" y="18798"/>
                    <a:pt x="6893" y="18798"/>
                  </a:cubicBezTo>
                  <a:lnTo>
                    <a:pt x="6792" y="18798"/>
                  </a:lnTo>
                  <a:lnTo>
                    <a:pt x="6893" y="18923"/>
                  </a:lnTo>
                  <a:cubicBezTo>
                    <a:pt x="6993" y="19023"/>
                    <a:pt x="6993" y="19023"/>
                    <a:pt x="6993" y="19123"/>
                  </a:cubicBezTo>
                  <a:cubicBezTo>
                    <a:pt x="6993" y="19224"/>
                    <a:pt x="6993" y="19324"/>
                    <a:pt x="6893" y="19324"/>
                  </a:cubicBezTo>
                  <a:cubicBezTo>
                    <a:pt x="6792" y="19324"/>
                    <a:pt x="6692" y="19324"/>
                    <a:pt x="6692" y="19224"/>
                  </a:cubicBezTo>
                  <a:lnTo>
                    <a:pt x="6266" y="19224"/>
                  </a:lnTo>
                  <a:cubicBezTo>
                    <a:pt x="6065" y="19224"/>
                    <a:pt x="5965" y="19324"/>
                    <a:pt x="5840" y="19424"/>
                  </a:cubicBezTo>
                  <a:lnTo>
                    <a:pt x="5740" y="19424"/>
                  </a:lnTo>
                  <a:cubicBezTo>
                    <a:pt x="5740" y="19549"/>
                    <a:pt x="5740" y="19549"/>
                    <a:pt x="5639" y="19549"/>
                  </a:cubicBezTo>
                  <a:cubicBezTo>
                    <a:pt x="5639" y="19549"/>
                    <a:pt x="5639" y="19650"/>
                    <a:pt x="5539" y="19650"/>
                  </a:cubicBezTo>
                  <a:lnTo>
                    <a:pt x="5439" y="19549"/>
                  </a:lnTo>
                  <a:cubicBezTo>
                    <a:pt x="5213" y="19324"/>
                    <a:pt x="4913" y="19123"/>
                    <a:pt x="4587" y="19123"/>
                  </a:cubicBezTo>
                  <a:cubicBezTo>
                    <a:pt x="4507" y="19103"/>
                    <a:pt x="4421" y="19095"/>
                    <a:pt x="4336" y="19095"/>
                  </a:cubicBezTo>
                  <a:cubicBezTo>
                    <a:pt x="3992" y="19095"/>
                    <a:pt x="3639" y="19224"/>
                    <a:pt x="3559" y="19224"/>
                  </a:cubicBezTo>
                  <a:lnTo>
                    <a:pt x="3459" y="19224"/>
                  </a:lnTo>
                  <a:cubicBezTo>
                    <a:pt x="3233" y="19424"/>
                    <a:pt x="3033" y="19549"/>
                    <a:pt x="2832" y="19750"/>
                  </a:cubicBezTo>
                  <a:cubicBezTo>
                    <a:pt x="2832" y="19850"/>
                    <a:pt x="2707" y="19950"/>
                    <a:pt x="2707" y="20051"/>
                  </a:cubicBezTo>
                  <a:cubicBezTo>
                    <a:pt x="2707" y="20176"/>
                    <a:pt x="2707" y="20276"/>
                    <a:pt x="2832" y="20377"/>
                  </a:cubicBezTo>
                  <a:cubicBezTo>
                    <a:pt x="2832" y="20377"/>
                    <a:pt x="2933" y="20477"/>
                    <a:pt x="3033" y="20477"/>
                  </a:cubicBezTo>
                  <a:cubicBezTo>
                    <a:pt x="3233" y="20677"/>
                    <a:pt x="3659" y="20903"/>
                    <a:pt x="3559" y="21204"/>
                  </a:cubicBezTo>
                  <a:cubicBezTo>
                    <a:pt x="3459" y="21429"/>
                    <a:pt x="3233" y="21429"/>
                    <a:pt x="3133" y="21429"/>
                  </a:cubicBezTo>
                  <a:cubicBezTo>
                    <a:pt x="3033" y="21529"/>
                    <a:pt x="2933" y="21529"/>
                    <a:pt x="2933" y="21630"/>
                  </a:cubicBezTo>
                  <a:lnTo>
                    <a:pt x="2933" y="21830"/>
                  </a:lnTo>
                  <a:lnTo>
                    <a:pt x="2933" y="22256"/>
                  </a:lnTo>
                  <a:lnTo>
                    <a:pt x="2933" y="22557"/>
                  </a:lnTo>
                  <a:lnTo>
                    <a:pt x="2933" y="22983"/>
                  </a:lnTo>
                  <a:cubicBezTo>
                    <a:pt x="2933" y="23309"/>
                    <a:pt x="2933" y="23509"/>
                    <a:pt x="2832" y="23710"/>
                  </a:cubicBezTo>
                  <a:lnTo>
                    <a:pt x="2832" y="23810"/>
                  </a:lnTo>
                  <a:cubicBezTo>
                    <a:pt x="2832" y="23935"/>
                    <a:pt x="3033" y="24136"/>
                    <a:pt x="3233" y="24236"/>
                  </a:cubicBezTo>
                  <a:cubicBezTo>
                    <a:pt x="3233" y="24236"/>
                    <a:pt x="3334" y="24336"/>
                    <a:pt x="3459" y="24437"/>
                  </a:cubicBezTo>
                  <a:cubicBezTo>
                    <a:pt x="3760" y="24863"/>
                    <a:pt x="4086" y="25289"/>
                    <a:pt x="4286" y="25690"/>
                  </a:cubicBezTo>
                  <a:cubicBezTo>
                    <a:pt x="4487" y="26116"/>
                    <a:pt x="4587" y="26642"/>
                    <a:pt x="4587" y="27169"/>
                  </a:cubicBezTo>
                  <a:cubicBezTo>
                    <a:pt x="4487" y="27269"/>
                    <a:pt x="4487" y="27469"/>
                    <a:pt x="4386" y="27695"/>
                  </a:cubicBezTo>
                  <a:cubicBezTo>
                    <a:pt x="4386" y="27895"/>
                    <a:pt x="4286" y="28096"/>
                    <a:pt x="4386" y="28321"/>
                  </a:cubicBezTo>
                  <a:lnTo>
                    <a:pt x="4386" y="28422"/>
                  </a:lnTo>
                  <a:cubicBezTo>
                    <a:pt x="4386" y="28622"/>
                    <a:pt x="4587" y="28823"/>
                    <a:pt x="4812" y="29048"/>
                  </a:cubicBezTo>
                  <a:lnTo>
                    <a:pt x="5013" y="29249"/>
                  </a:lnTo>
                  <a:lnTo>
                    <a:pt x="5113" y="29349"/>
                  </a:lnTo>
                  <a:cubicBezTo>
                    <a:pt x="5339" y="29575"/>
                    <a:pt x="5639" y="29675"/>
                    <a:pt x="5639" y="30076"/>
                  </a:cubicBezTo>
                  <a:cubicBezTo>
                    <a:pt x="5639" y="30076"/>
                    <a:pt x="5639" y="30201"/>
                    <a:pt x="5539" y="30301"/>
                  </a:cubicBezTo>
                  <a:cubicBezTo>
                    <a:pt x="5539" y="30502"/>
                    <a:pt x="5439" y="30602"/>
                    <a:pt x="5439" y="30702"/>
                  </a:cubicBezTo>
                  <a:cubicBezTo>
                    <a:pt x="5339" y="30828"/>
                    <a:pt x="5339" y="30928"/>
                    <a:pt x="5339" y="31128"/>
                  </a:cubicBezTo>
                  <a:cubicBezTo>
                    <a:pt x="5213" y="31128"/>
                    <a:pt x="5339" y="31229"/>
                    <a:pt x="5339" y="31229"/>
                  </a:cubicBezTo>
                  <a:cubicBezTo>
                    <a:pt x="5339" y="31454"/>
                    <a:pt x="5339" y="31555"/>
                    <a:pt x="5439" y="31755"/>
                  </a:cubicBezTo>
                  <a:cubicBezTo>
                    <a:pt x="5439" y="31855"/>
                    <a:pt x="5439" y="32081"/>
                    <a:pt x="5539" y="32281"/>
                  </a:cubicBezTo>
                  <a:lnTo>
                    <a:pt x="5539" y="32707"/>
                  </a:lnTo>
                  <a:cubicBezTo>
                    <a:pt x="5539" y="32808"/>
                    <a:pt x="5439" y="32908"/>
                    <a:pt x="5439" y="33008"/>
                  </a:cubicBezTo>
                  <a:lnTo>
                    <a:pt x="5439" y="33108"/>
                  </a:lnTo>
                  <a:cubicBezTo>
                    <a:pt x="5339" y="33434"/>
                    <a:pt x="5339" y="33635"/>
                    <a:pt x="5539" y="33735"/>
                  </a:cubicBezTo>
                  <a:cubicBezTo>
                    <a:pt x="5639" y="33835"/>
                    <a:pt x="5639" y="33835"/>
                    <a:pt x="5740" y="33835"/>
                  </a:cubicBezTo>
                  <a:cubicBezTo>
                    <a:pt x="5740" y="33735"/>
                    <a:pt x="5840" y="33735"/>
                    <a:pt x="5965" y="33635"/>
                  </a:cubicBezTo>
                  <a:cubicBezTo>
                    <a:pt x="6065" y="33534"/>
                    <a:pt x="6065" y="33434"/>
                    <a:pt x="6266" y="33434"/>
                  </a:cubicBezTo>
                  <a:cubicBezTo>
                    <a:pt x="6333" y="33401"/>
                    <a:pt x="6414" y="33390"/>
                    <a:pt x="6499" y="33390"/>
                  </a:cubicBezTo>
                  <a:cubicBezTo>
                    <a:pt x="6670" y="33390"/>
                    <a:pt x="6859" y="33434"/>
                    <a:pt x="6993" y="33434"/>
                  </a:cubicBezTo>
                  <a:cubicBezTo>
                    <a:pt x="7210" y="33434"/>
                    <a:pt x="7372" y="33479"/>
                    <a:pt x="7485" y="33479"/>
                  </a:cubicBezTo>
                  <a:cubicBezTo>
                    <a:pt x="7541" y="33479"/>
                    <a:pt x="7586" y="33468"/>
                    <a:pt x="7619" y="33434"/>
                  </a:cubicBezTo>
                  <a:lnTo>
                    <a:pt x="7619" y="33108"/>
                  </a:lnTo>
                  <a:lnTo>
                    <a:pt x="7619" y="33008"/>
                  </a:lnTo>
                  <a:lnTo>
                    <a:pt x="7619" y="32908"/>
                  </a:lnTo>
                  <a:cubicBezTo>
                    <a:pt x="7519" y="32908"/>
                    <a:pt x="7519" y="32808"/>
                    <a:pt x="7519" y="32707"/>
                  </a:cubicBezTo>
                  <a:cubicBezTo>
                    <a:pt x="7619" y="32582"/>
                    <a:pt x="7619" y="32382"/>
                    <a:pt x="7720" y="32382"/>
                  </a:cubicBezTo>
                  <a:cubicBezTo>
                    <a:pt x="7845" y="32281"/>
                    <a:pt x="7945" y="32181"/>
                    <a:pt x="8146" y="32181"/>
                  </a:cubicBezTo>
                  <a:cubicBezTo>
                    <a:pt x="8346" y="32181"/>
                    <a:pt x="8472" y="32181"/>
                    <a:pt x="8572" y="32281"/>
                  </a:cubicBezTo>
                  <a:cubicBezTo>
                    <a:pt x="8472" y="31956"/>
                    <a:pt x="8246" y="31555"/>
                    <a:pt x="8346" y="31128"/>
                  </a:cubicBezTo>
                  <a:cubicBezTo>
                    <a:pt x="8472" y="30928"/>
                    <a:pt x="8672" y="30402"/>
                    <a:pt x="8873" y="30076"/>
                  </a:cubicBezTo>
                  <a:lnTo>
                    <a:pt x="8973" y="29976"/>
                  </a:lnTo>
                  <a:cubicBezTo>
                    <a:pt x="8973" y="29875"/>
                    <a:pt x="9098" y="29875"/>
                    <a:pt x="9098" y="29775"/>
                  </a:cubicBezTo>
                  <a:cubicBezTo>
                    <a:pt x="9198" y="29775"/>
                    <a:pt x="9299" y="29675"/>
                    <a:pt x="9299" y="29675"/>
                  </a:cubicBezTo>
                  <a:cubicBezTo>
                    <a:pt x="9499" y="29575"/>
                    <a:pt x="9725" y="29575"/>
                    <a:pt x="9825" y="29575"/>
                  </a:cubicBezTo>
                  <a:lnTo>
                    <a:pt x="10451" y="29575"/>
                  </a:lnTo>
                  <a:cubicBezTo>
                    <a:pt x="10752" y="29575"/>
                    <a:pt x="10852" y="29449"/>
                    <a:pt x="10852" y="29349"/>
                  </a:cubicBezTo>
                  <a:cubicBezTo>
                    <a:pt x="10978" y="29349"/>
                    <a:pt x="10978" y="29249"/>
                    <a:pt x="11078" y="29149"/>
                  </a:cubicBezTo>
                  <a:cubicBezTo>
                    <a:pt x="11178" y="28948"/>
                    <a:pt x="11279" y="28722"/>
                    <a:pt x="11479" y="28622"/>
                  </a:cubicBezTo>
                  <a:cubicBezTo>
                    <a:pt x="11479" y="28522"/>
                    <a:pt x="11604" y="28522"/>
                    <a:pt x="11705" y="28522"/>
                  </a:cubicBezTo>
                  <a:lnTo>
                    <a:pt x="11705" y="28422"/>
                  </a:lnTo>
                  <a:lnTo>
                    <a:pt x="11604" y="28321"/>
                  </a:lnTo>
                  <a:cubicBezTo>
                    <a:pt x="11479" y="28196"/>
                    <a:pt x="11379" y="28096"/>
                    <a:pt x="11178" y="27996"/>
                  </a:cubicBezTo>
                  <a:lnTo>
                    <a:pt x="11178" y="27895"/>
                  </a:lnTo>
                  <a:cubicBezTo>
                    <a:pt x="11078" y="27795"/>
                    <a:pt x="10852" y="27695"/>
                    <a:pt x="10752" y="27469"/>
                  </a:cubicBezTo>
                  <a:lnTo>
                    <a:pt x="10652" y="27369"/>
                  </a:lnTo>
                  <a:lnTo>
                    <a:pt x="10652" y="27269"/>
                  </a:lnTo>
                  <a:cubicBezTo>
                    <a:pt x="10552" y="26943"/>
                    <a:pt x="10552" y="26742"/>
                    <a:pt x="10552" y="26442"/>
                  </a:cubicBezTo>
                  <a:lnTo>
                    <a:pt x="10552" y="26316"/>
                  </a:lnTo>
                  <a:cubicBezTo>
                    <a:pt x="10652" y="26016"/>
                    <a:pt x="10652" y="25815"/>
                    <a:pt x="10752" y="25690"/>
                  </a:cubicBezTo>
                  <a:lnTo>
                    <a:pt x="10752" y="25489"/>
                  </a:lnTo>
                  <a:cubicBezTo>
                    <a:pt x="10852" y="25389"/>
                    <a:pt x="10852" y="25289"/>
                    <a:pt x="10852" y="25063"/>
                  </a:cubicBezTo>
                  <a:cubicBezTo>
                    <a:pt x="10852" y="24963"/>
                    <a:pt x="10752" y="24863"/>
                    <a:pt x="10652" y="24763"/>
                  </a:cubicBezTo>
                  <a:cubicBezTo>
                    <a:pt x="10652" y="24662"/>
                    <a:pt x="10652" y="24662"/>
                    <a:pt x="10552" y="24562"/>
                  </a:cubicBezTo>
                  <a:lnTo>
                    <a:pt x="10226" y="24562"/>
                  </a:lnTo>
                  <a:cubicBezTo>
                    <a:pt x="10126" y="24562"/>
                    <a:pt x="10025" y="24437"/>
                    <a:pt x="10025" y="24437"/>
                  </a:cubicBezTo>
                  <a:cubicBezTo>
                    <a:pt x="9825" y="24336"/>
                    <a:pt x="9725" y="24136"/>
                    <a:pt x="9825" y="23935"/>
                  </a:cubicBezTo>
                  <a:cubicBezTo>
                    <a:pt x="9825" y="23810"/>
                    <a:pt x="9925" y="23710"/>
                    <a:pt x="10025" y="23610"/>
                  </a:cubicBezTo>
                  <a:lnTo>
                    <a:pt x="10025" y="23509"/>
                  </a:lnTo>
                  <a:cubicBezTo>
                    <a:pt x="10126" y="23409"/>
                    <a:pt x="10226" y="23309"/>
                    <a:pt x="10351" y="23184"/>
                  </a:cubicBezTo>
                  <a:lnTo>
                    <a:pt x="10451" y="23184"/>
                  </a:lnTo>
                  <a:cubicBezTo>
                    <a:pt x="10552" y="23083"/>
                    <a:pt x="10652" y="22983"/>
                    <a:pt x="10752" y="22983"/>
                  </a:cubicBezTo>
                  <a:cubicBezTo>
                    <a:pt x="10752" y="22983"/>
                    <a:pt x="10852" y="22983"/>
                    <a:pt x="10852" y="22883"/>
                  </a:cubicBezTo>
                  <a:lnTo>
                    <a:pt x="11178" y="22883"/>
                  </a:lnTo>
                  <a:cubicBezTo>
                    <a:pt x="11279" y="22783"/>
                    <a:pt x="11379" y="22682"/>
                    <a:pt x="11479" y="22557"/>
                  </a:cubicBezTo>
                  <a:cubicBezTo>
                    <a:pt x="11604" y="22457"/>
                    <a:pt x="11705" y="22356"/>
                    <a:pt x="11905" y="22256"/>
                  </a:cubicBezTo>
                  <a:cubicBezTo>
                    <a:pt x="11905" y="22156"/>
                    <a:pt x="11905" y="22156"/>
                    <a:pt x="12005" y="22156"/>
                  </a:cubicBezTo>
                  <a:lnTo>
                    <a:pt x="12106" y="22056"/>
                  </a:lnTo>
                  <a:cubicBezTo>
                    <a:pt x="12231" y="22056"/>
                    <a:pt x="12231" y="22056"/>
                    <a:pt x="12331" y="21930"/>
                  </a:cubicBezTo>
                  <a:lnTo>
                    <a:pt x="12431" y="21930"/>
                  </a:lnTo>
                  <a:cubicBezTo>
                    <a:pt x="12431" y="21930"/>
                    <a:pt x="12532" y="21830"/>
                    <a:pt x="12632" y="21830"/>
                  </a:cubicBezTo>
                  <a:lnTo>
                    <a:pt x="12858" y="21830"/>
                  </a:lnTo>
                  <a:lnTo>
                    <a:pt x="12858" y="21730"/>
                  </a:lnTo>
                  <a:lnTo>
                    <a:pt x="13058" y="21730"/>
                  </a:lnTo>
                  <a:cubicBezTo>
                    <a:pt x="13158" y="21730"/>
                    <a:pt x="13359" y="21830"/>
                    <a:pt x="13484" y="21830"/>
                  </a:cubicBezTo>
                  <a:cubicBezTo>
                    <a:pt x="13484" y="21730"/>
                    <a:pt x="13359" y="21630"/>
                    <a:pt x="13359" y="21529"/>
                  </a:cubicBezTo>
                  <a:lnTo>
                    <a:pt x="13359" y="21304"/>
                  </a:lnTo>
                  <a:cubicBezTo>
                    <a:pt x="13359" y="21204"/>
                    <a:pt x="13484" y="21003"/>
                    <a:pt x="13584" y="20903"/>
                  </a:cubicBezTo>
                  <a:cubicBezTo>
                    <a:pt x="13584" y="20803"/>
                    <a:pt x="13584" y="20677"/>
                    <a:pt x="13685" y="20677"/>
                  </a:cubicBezTo>
                  <a:lnTo>
                    <a:pt x="13685" y="20477"/>
                  </a:lnTo>
                  <a:lnTo>
                    <a:pt x="13685" y="20377"/>
                  </a:lnTo>
                  <a:cubicBezTo>
                    <a:pt x="13584" y="20276"/>
                    <a:pt x="13584" y="20051"/>
                    <a:pt x="13685" y="19950"/>
                  </a:cubicBezTo>
                  <a:cubicBezTo>
                    <a:pt x="13785" y="19850"/>
                    <a:pt x="13885" y="19850"/>
                    <a:pt x="13985" y="19850"/>
                  </a:cubicBezTo>
                  <a:lnTo>
                    <a:pt x="14111" y="19850"/>
                  </a:lnTo>
                  <a:lnTo>
                    <a:pt x="14111" y="19750"/>
                  </a:lnTo>
                  <a:cubicBezTo>
                    <a:pt x="14211" y="19650"/>
                    <a:pt x="14311" y="19549"/>
                    <a:pt x="14411" y="19424"/>
                  </a:cubicBezTo>
                  <a:lnTo>
                    <a:pt x="14837" y="19424"/>
                  </a:lnTo>
                  <a:cubicBezTo>
                    <a:pt x="14938" y="19549"/>
                    <a:pt x="15038" y="19650"/>
                    <a:pt x="15038" y="19650"/>
                  </a:cubicBezTo>
                  <a:cubicBezTo>
                    <a:pt x="15038" y="19750"/>
                    <a:pt x="15038" y="19750"/>
                    <a:pt x="15138" y="19750"/>
                  </a:cubicBezTo>
                  <a:cubicBezTo>
                    <a:pt x="15238" y="19750"/>
                    <a:pt x="15364" y="19750"/>
                    <a:pt x="15464" y="19650"/>
                  </a:cubicBezTo>
                  <a:cubicBezTo>
                    <a:pt x="15564" y="19650"/>
                    <a:pt x="15564" y="19549"/>
                    <a:pt x="15665" y="19549"/>
                  </a:cubicBezTo>
                  <a:cubicBezTo>
                    <a:pt x="15990" y="19324"/>
                    <a:pt x="16291" y="19023"/>
                    <a:pt x="16617" y="18697"/>
                  </a:cubicBezTo>
                  <a:cubicBezTo>
                    <a:pt x="16717" y="18697"/>
                    <a:pt x="16717" y="18597"/>
                    <a:pt x="16817" y="18597"/>
                  </a:cubicBezTo>
                  <a:lnTo>
                    <a:pt x="16817" y="18497"/>
                  </a:lnTo>
                  <a:lnTo>
                    <a:pt x="16918" y="18497"/>
                  </a:lnTo>
                  <a:cubicBezTo>
                    <a:pt x="16918" y="18497"/>
                    <a:pt x="16918" y="18397"/>
                    <a:pt x="17018" y="18397"/>
                  </a:cubicBezTo>
                  <a:cubicBezTo>
                    <a:pt x="17018" y="18397"/>
                    <a:pt x="17118" y="18296"/>
                    <a:pt x="17243" y="18296"/>
                  </a:cubicBezTo>
                  <a:lnTo>
                    <a:pt x="17544" y="17970"/>
                  </a:lnTo>
                  <a:cubicBezTo>
                    <a:pt x="17644" y="17870"/>
                    <a:pt x="17870" y="17770"/>
                    <a:pt x="17970" y="17670"/>
                  </a:cubicBezTo>
                  <a:cubicBezTo>
                    <a:pt x="18171" y="17444"/>
                    <a:pt x="18371" y="17143"/>
                    <a:pt x="18371" y="17043"/>
                  </a:cubicBezTo>
                  <a:lnTo>
                    <a:pt x="18371" y="16918"/>
                  </a:lnTo>
                  <a:lnTo>
                    <a:pt x="18171" y="16918"/>
                  </a:lnTo>
                  <a:cubicBezTo>
                    <a:pt x="18071" y="16918"/>
                    <a:pt x="17870" y="16818"/>
                    <a:pt x="17745" y="16717"/>
                  </a:cubicBezTo>
                  <a:cubicBezTo>
                    <a:pt x="17644" y="16717"/>
                    <a:pt x="17544" y="16617"/>
                    <a:pt x="17544" y="16417"/>
                  </a:cubicBezTo>
                  <a:cubicBezTo>
                    <a:pt x="17444" y="16191"/>
                    <a:pt x="17444" y="15890"/>
                    <a:pt x="17544" y="15665"/>
                  </a:cubicBezTo>
                  <a:lnTo>
                    <a:pt x="17544" y="15464"/>
                  </a:lnTo>
                  <a:lnTo>
                    <a:pt x="17544" y="15038"/>
                  </a:lnTo>
                  <a:lnTo>
                    <a:pt x="17544" y="14838"/>
                  </a:lnTo>
                  <a:lnTo>
                    <a:pt x="17544" y="14537"/>
                  </a:lnTo>
                  <a:lnTo>
                    <a:pt x="17544" y="14111"/>
                  </a:lnTo>
                  <a:lnTo>
                    <a:pt x="17544" y="13785"/>
                  </a:lnTo>
                  <a:cubicBezTo>
                    <a:pt x="17544" y="13685"/>
                    <a:pt x="17644" y="13484"/>
                    <a:pt x="17644" y="13284"/>
                  </a:cubicBezTo>
                  <a:cubicBezTo>
                    <a:pt x="17544" y="13158"/>
                    <a:pt x="17544" y="13058"/>
                    <a:pt x="17444" y="12958"/>
                  </a:cubicBezTo>
                  <a:cubicBezTo>
                    <a:pt x="17444" y="12858"/>
                    <a:pt x="17344" y="12858"/>
                    <a:pt x="17243" y="12858"/>
                  </a:cubicBezTo>
                  <a:lnTo>
                    <a:pt x="16091" y="12858"/>
                  </a:lnTo>
                  <a:cubicBezTo>
                    <a:pt x="16091" y="12958"/>
                    <a:pt x="15990" y="12958"/>
                    <a:pt x="15865" y="13058"/>
                  </a:cubicBezTo>
                  <a:cubicBezTo>
                    <a:pt x="15765" y="13158"/>
                    <a:pt x="15665" y="13284"/>
                    <a:pt x="15564" y="13284"/>
                  </a:cubicBezTo>
                  <a:cubicBezTo>
                    <a:pt x="15364" y="13284"/>
                    <a:pt x="15138" y="13158"/>
                    <a:pt x="15038" y="13058"/>
                  </a:cubicBezTo>
                  <a:cubicBezTo>
                    <a:pt x="14938" y="12958"/>
                    <a:pt x="14938" y="12858"/>
                    <a:pt x="14837" y="12757"/>
                  </a:cubicBezTo>
                  <a:lnTo>
                    <a:pt x="14837" y="12657"/>
                  </a:lnTo>
                  <a:lnTo>
                    <a:pt x="14737" y="12532"/>
                  </a:lnTo>
                  <a:lnTo>
                    <a:pt x="14411" y="12532"/>
                  </a:lnTo>
                  <a:cubicBezTo>
                    <a:pt x="14340" y="12621"/>
                    <a:pt x="14217" y="12698"/>
                    <a:pt x="14107" y="12698"/>
                  </a:cubicBezTo>
                  <a:cubicBezTo>
                    <a:pt x="14063" y="12698"/>
                    <a:pt x="14021" y="12686"/>
                    <a:pt x="13985" y="12657"/>
                  </a:cubicBezTo>
                  <a:lnTo>
                    <a:pt x="13885" y="12657"/>
                  </a:lnTo>
                  <a:lnTo>
                    <a:pt x="13885" y="12532"/>
                  </a:lnTo>
                  <a:lnTo>
                    <a:pt x="13785" y="12532"/>
                  </a:lnTo>
                  <a:lnTo>
                    <a:pt x="13785" y="12432"/>
                  </a:lnTo>
                  <a:cubicBezTo>
                    <a:pt x="13685" y="12331"/>
                    <a:pt x="13685" y="12131"/>
                    <a:pt x="13584" y="11905"/>
                  </a:cubicBezTo>
                  <a:lnTo>
                    <a:pt x="13584" y="11605"/>
                  </a:lnTo>
                  <a:cubicBezTo>
                    <a:pt x="13484" y="11404"/>
                    <a:pt x="13484" y="11279"/>
                    <a:pt x="13484" y="11178"/>
                  </a:cubicBezTo>
                  <a:lnTo>
                    <a:pt x="13359" y="11078"/>
                  </a:lnTo>
                  <a:lnTo>
                    <a:pt x="13058" y="11078"/>
                  </a:lnTo>
                  <a:cubicBezTo>
                    <a:pt x="12858" y="10978"/>
                    <a:pt x="12732" y="10878"/>
                    <a:pt x="12632" y="10777"/>
                  </a:cubicBezTo>
                  <a:cubicBezTo>
                    <a:pt x="12632" y="10777"/>
                    <a:pt x="12632" y="10652"/>
                    <a:pt x="12532" y="10652"/>
                  </a:cubicBezTo>
                  <a:lnTo>
                    <a:pt x="12431" y="10652"/>
                  </a:lnTo>
                  <a:cubicBezTo>
                    <a:pt x="12331" y="10652"/>
                    <a:pt x="12331" y="10652"/>
                    <a:pt x="12231" y="10552"/>
                  </a:cubicBezTo>
                  <a:lnTo>
                    <a:pt x="12106" y="10552"/>
                  </a:lnTo>
                  <a:cubicBezTo>
                    <a:pt x="12106" y="10552"/>
                    <a:pt x="12005" y="10552"/>
                    <a:pt x="11905" y="10452"/>
                  </a:cubicBezTo>
                  <a:cubicBezTo>
                    <a:pt x="11805" y="10351"/>
                    <a:pt x="11705" y="10151"/>
                    <a:pt x="11604" y="9925"/>
                  </a:cubicBezTo>
                  <a:lnTo>
                    <a:pt x="11604" y="9825"/>
                  </a:lnTo>
                  <a:lnTo>
                    <a:pt x="11479" y="9725"/>
                  </a:lnTo>
                  <a:cubicBezTo>
                    <a:pt x="11479" y="9625"/>
                    <a:pt x="11479" y="9625"/>
                    <a:pt x="11604" y="9625"/>
                  </a:cubicBezTo>
                  <a:cubicBezTo>
                    <a:pt x="11604" y="9524"/>
                    <a:pt x="11604" y="9524"/>
                    <a:pt x="11705" y="9524"/>
                  </a:cubicBezTo>
                  <a:cubicBezTo>
                    <a:pt x="11805" y="9524"/>
                    <a:pt x="11805" y="9399"/>
                    <a:pt x="11905" y="9399"/>
                  </a:cubicBezTo>
                  <a:lnTo>
                    <a:pt x="11905" y="9299"/>
                  </a:lnTo>
                  <a:cubicBezTo>
                    <a:pt x="12005" y="9098"/>
                    <a:pt x="11905" y="8772"/>
                    <a:pt x="11805" y="8572"/>
                  </a:cubicBezTo>
                  <a:cubicBezTo>
                    <a:pt x="11604" y="8371"/>
                    <a:pt x="11479" y="8271"/>
                    <a:pt x="11279" y="8271"/>
                  </a:cubicBezTo>
                  <a:lnTo>
                    <a:pt x="10978" y="8271"/>
                  </a:lnTo>
                  <a:cubicBezTo>
                    <a:pt x="10848" y="8329"/>
                    <a:pt x="10692" y="8387"/>
                    <a:pt x="10565" y="8387"/>
                  </a:cubicBezTo>
                  <a:cubicBezTo>
                    <a:pt x="10472" y="8387"/>
                    <a:pt x="10394" y="8356"/>
                    <a:pt x="10351" y="8271"/>
                  </a:cubicBezTo>
                  <a:cubicBezTo>
                    <a:pt x="10351" y="8271"/>
                    <a:pt x="10226" y="8271"/>
                    <a:pt x="10226" y="8146"/>
                  </a:cubicBezTo>
                  <a:lnTo>
                    <a:pt x="10226" y="8046"/>
                  </a:lnTo>
                  <a:cubicBezTo>
                    <a:pt x="10351" y="7945"/>
                    <a:pt x="10351" y="7845"/>
                    <a:pt x="10351" y="7745"/>
                  </a:cubicBezTo>
                  <a:cubicBezTo>
                    <a:pt x="10451" y="7645"/>
                    <a:pt x="10451" y="7519"/>
                    <a:pt x="10552" y="7419"/>
                  </a:cubicBezTo>
                  <a:lnTo>
                    <a:pt x="10552" y="7319"/>
                  </a:lnTo>
                  <a:lnTo>
                    <a:pt x="10552" y="7118"/>
                  </a:lnTo>
                  <a:lnTo>
                    <a:pt x="10552" y="6893"/>
                  </a:lnTo>
                  <a:cubicBezTo>
                    <a:pt x="10552" y="6893"/>
                    <a:pt x="10552" y="6792"/>
                    <a:pt x="10451" y="6792"/>
                  </a:cubicBezTo>
                  <a:lnTo>
                    <a:pt x="10226" y="6792"/>
                  </a:lnTo>
                  <a:cubicBezTo>
                    <a:pt x="10126" y="6692"/>
                    <a:pt x="9925" y="6692"/>
                    <a:pt x="9825" y="6592"/>
                  </a:cubicBezTo>
                  <a:cubicBezTo>
                    <a:pt x="9825" y="6592"/>
                    <a:pt x="9725" y="6592"/>
                    <a:pt x="9725" y="6492"/>
                  </a:cubicBezTo>
                  <a:cubicBezTo>
                    <a:pt x="9599" y="6492"/>
                    <a:pt x="9599" y="6391"/>
                    <a:pt x="9499" y="6266"/>
                  </a:cubicBezTo>
                  <a:lnTo>
                    <a:pt x="9499" y="5765"/>
                  </a:lnTo>
                  <a:cubicBezTo>
                    <a:pt x="9499" y="5539"/>
                    <a:pt x="9599" y="5339"/>
                    <a:pt x="9599" y="5013"/>
                  </a:cubicBezTo>
                  <a:cubicBezTo>
                    <a:pt x="9725" y="4813"/>
                    <a:pt x="9725" y="4712"/>
                    <a:pt x="9725" y="4512"/>
                  </a:cubicBezTo>
                  <a:cubicBezTo>
                    <a:pt x="9725" y="4286"/>
                    <a:pt x="9599" y="4186"/>
                    <a:pt x="9599" y="3985"/>
                  </a:cubicBezTo>
                  <a:cubicBezTo>
                    <a:pt x="9599" y="3885"/>
                    <a:pt x="9499" y="3760"/>
                    <a:pt x="9499" y="3660"/>
                  </a:cubicBezTo>
                  <a:lnTo>
                    <a:pt x="9499" y="3559"/>
                  </a:lnTo>
                  <a:lnTo>
                    <a:pt x="9499" y="3359"/>
                  </a:lnTo>
                  <a:cubicBezTo>
                    <a:pt x="9499" y="3359"/>
                    <a:pt x="9399" y="3359"/>
                    <a:pt x="9399" y="3259"/>
                  </a:cubicBezTo>
                  <a:lnTo>
                    <a:pt x="9399" y="3033"/>
                  </a:lnTo>
                  <a:lnTo>
                    <a:pt x="9399" y="2732"/>
                  </a:lnTo>
                  <a:cubicBezTo>
                    <a:pt x="9299" y="2507"/>
                    <a:pt x="9198" y="2507"/>
                    <a:pt x="8973" y="2507"/>
                  </a:cubicBezTo>
                  <a:lnTo>
                    <a:pt x="8672" y="2507"/>
                  </a:lnTo>
                  <a:cubicBezTo>
                    <a:pt x="8572" y="2407"/>
                    <a:pt x="8472" y="2407"/>
                    <a:pt x="8346" y="2106"/>
                  </a:cubicBezTo>
                  <a:cubicBezTo>
                    <a:pt x="8246" y="2005"/>
                    <a:pt x="8246" y="1780"/>
                    <a:pt x="8346" y="1680"/>
                  </a:cubicBezTo>
                  <a:lnTo>
                    <a:pt x="8346" y="1579"/>
                  </a:lnTo>
                  <a:cubicBezTo>
                    <a:pt x="8472" y="1379"/>
                    <a:pt x="8672" y="1254"/>
                    <a:pt x="8873" y="1153"/>
                  </a:cubicBezTo>
                  <a:lnTo>
                    <a:pt x="8973" y="1053"/>
                  </a:lnTo>
                  <a:lnTo>
                    <a:pt x="9098" y="953"/>
                  </a:lnTo>
                  <a:cubicBezTo>
                    <a:pt x="9198" y="853"/>
                    <a:pt x="9399" y="627"/>
                    <a:pt x="9499" y="627"/>
                  </a:cubicBezTo>
                  <a:lnTo>
                    <a:pt x="9499" y="527"/>
                  </a:lnTo>
                  <a:cubicBezTo>
                    <a:pt x="9399" y="527"/>
                    <a:pt x="9399" y="427"/>
                    <a:pt x="9299" y="326"/>
                  </a:cubicBezTo>
                  <a:lnTo>
                    <a:pt x="9198" y="226"/>
                  </a:lnTo>
                  <a:cubicBezTo>
                    <a:pt x="9098" y="226"/>
                    <a:pt x="8973" y="427"/>
                    <a:pt x="8873" y="527"/>
                  </a:cubicBezTo>
                  <a:cubicBezTo>
                    <a:pt x="8572" y="752"/>
                    <a:pt x="8346" y="1053"/>
                    <a:pt x="8045" y="1053"/>
                  </a:cubicBezTo>
                  <a:cubicBezTo>
                    <a:pt x="7845" y="1053"/>
                    <a:pt x="7519" y="853"/>
                    <a:pt x="7218" y="527"/>
                  </a:cubicBezTo>
                  <a:cubicBezTo>
                    <a:pt x="7218" y="427"/>
                    <a:pt x="7093" y="427"/>
                    <a:pt x="7093" y="326"/>
                  </a:cubicBezTo>
                  <a:cubicBezTo>
                    <a:pt x="7093" y="326"/>
                    <a:pt x="6993" y="326"/>
                    <a:pt x="6993" y="226"/>
                  </a:cubicBezTo>
                  <a:cubicBezTo>
                    <a:pt x="6893" y="226"/>
                    <a:pt x="6792" y="0"/>
                    <a:pt x="6692"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1" name="Google Shape;49091;p46"/>
            <p:cNvSpPr/>
            <p:nvPr/>
          </p:nvSpPr>
          <p:spPr>
            <a:xfrm>
              <a:off x="5813875" y="2565870"/>
              <a:ext cx="3740" cy="1879"/>
            </a:xfrm>
            <a:custGeom>
              <a:avLst/>
              <a:gdLst/>
              <a:ahLst/>
              <a:cxnLst/>
              <a:rect l="l" t="t" r="r" b="b"/>
              <a:pathLst>
                <a:path w="201" h="101" extrusionOk="0">
                  <a:moveTo>
                    <a:pt x="0" y="1"/>
                  </a:moveTo>
                  <a:cubicBezTo>
                    <a:pt x="100" y="1"/>
                    <a:pt x="100" y="101"/>
                    <a:pt x="201" y="101"/>
                  </a:cubicBezTo>
                  <a:lnTo>
                    <a:pt x="100" y="1"/>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2" name="Google Shape;49092;p46"/>
            <p:cNvSpPr/>
            <p:nvPr/>
          </p:nvSpPr>
          <p:spPr>
            <a:xfrm>
              <a:off x="5895488" y="2270662"/>
              <a:ext cx="357245" cy="740132"/>
            </a:xfrm>
            <a:custGeom>
              <a:avLst/>
              <a:gdLst/>
              <a:ahLst/>
              <a:cxnLst/>
              <a:rect l="l" t="t" r="r" b="b"/>
              <a:pathLst>
                <a:path w="19199" h="39776" extrusionOk="0">
                  <a:moveTo>
                    <a:pt x="1880" y="1"/>
                  </a:moveTo>
                  <a:cubicBezTo>
                    <a:pt x="1780" y="1"/>
                    <a:pt x="1554" y="201"/>
                    <a:pt x="1454" y="302"/>
                  </a:cubicBezTo>
                  <a:cubicBezTo>
                    <a:pt x="1354" y="302"/>
                    <a:pt x="1354" y="427"/>
                    <a:pt x="1354" y="427"/>
                  </a:cubicBezTo>
                  <a:cubicBezTo>
                    <a:pt x="1253" y="427"/>
                    <a:pt x="1253" y="527"/>
                    <a:pt x="1253" y="527"/>
                  </a:cubicBezTo>
                  <a:cubicBezTo>
                    <a:pt x="1153" y="527"/>
                    <a:pt x="1153" y="527"/>
                    <a:pt x="1153" y="627"/>
                  </a:cubicBezTo>
                  <a:cubicBezTo>
                    <a:pt x="928" y="627"/>
                    <a:pt x="928" y="728"/>
                    <a:pt x="827" y="828"/>
                  </a:cubicBezTo>
                  <a:cubicBezTo>
                    <a:pt x="727" y="928"/>
                    <a:pt x="727" y="928"/>
                    <a:pt x="727" y="1053"/>
                  </a:cubicBezTo>
                  <a:lnTo>
                    <a:pt x="827" y="1053"/>
                  </a:lnTo>
                  <a:lnTo>
                    <a:pt x="827" y="1154"/>
                  </a:lnTo>
                  <a:lnTo>
                    <a:pt x="1028" y="1154"/>
                  </a:lnTo>
                  <a:cubicBezTo>
                    <a:pt x="1090" y="1104"/>
                    <a:pt x="1147" y="1079"/>
                    <a:pt x="1200" y="1079"/>
                  </a:cubicBezTo>
                  <a:cubicBezTo>
                    <a:pt x="1253" y="1079"/>
                    <a:pt x="1303" y="1104"/>
                    <a:pt x="1354" y="1154"/>
                  </a:cubicBezTo>
                  <a:cubicBezTo>
                    <a:pt x="1654" y="1254"/>
                    <a:pt x="1880" y="1455"/>
                    <a:pt x="1880" y="1680"/>
                  </a:cubicBezTo>
                  <a:lnTo>
                    <a:pt x="1880" y="2081"/>
                  </a:lnTo>
                  <a:lnTo>
                    <a:pt x="1880" y="2307"/>
                  </a:lnTo>
                  <a:lnTo>
                    <a:pt x="1980" y="2407"/>
                  </a:lnTo>
                  <a:lnTo>
                    <a:pt x="1980" y="2607"/>
                  </a:lnTo>
                  <a:cubicBezTo>
                    <a:pt x="1980" y="2708"/>
                    <a:pt x="1980" y="2808"/>
                    <a:pt x="2080" y="2933"/>
                  </a:cubicBezTo>
                  <a:cubicBezTo>
                    <a:pt x="2080" y="3134"/>
                    <a:pt x="2181" y="3334"/>
                    <a:pt x="2181" y="3560"/>
                  </a:cubicBezTo>
                  <a:lnTo>
                    <a:pt x="2181" y="3961"/>
                  </a:lnTo>
                  <a:cubicBezTo>
                    <a:pt x="2181" y="4061"/>
                    <a:pt x="2181" y="4287"/>
                    <a:pt x="2080" y="4387"/>
                  </a:cubicBezTo>
                  <a:cubicBezTo>
                    <a:pt x="2080" y="4587"/>
                    <a:pt x="1980" y="4688"/>
                    <a:pt x="1980" y="4913"/>
                  </a:cubicBezTo>
                  <a:lnTo>
                    <a:pt x="1980" y="5214"/>
                  </a:lnTo>
                  <a:lnTo>
                    <a:pt x="2080" y="5214"/>
                  </a:lnTo>
                  <a:cubicBezTo>
                    <a:pt x="2181" y="5314"/>
                    <a:pt x="2281" y="5314"/>
                    <a:pt x="2406" y="5314"/>
                  </a:cubicBezTo>
                  <a:cubicBezTo>
                    <a:pt x="2707" y="5439"/>
                    <a:pt x="3033" y="5439"/>
                    <a:pt x="3133" y="5740"/>
                  </a:cubicBezTo>
                  <a:cubicBezTo>
                    <a:pt x="3133" y="5840"/>
                    <a:pt x="3133" y="5941"/>
                    <a:pt x="3033" y="6267"/>
                  </a:cubicBezTo>
                  <a:lnTo>
                    <a:pt x="3033" y="6467"/>
                  </a:lnTo>
                  <a:cubicBezTo>
                    <a:pt x="2907" y="6693"/>
                    <a:pt x="2907" y="6793"/>
                    <a:pt x="2807" y="6993"/>
                  </a:cubicBezTo>
                  <a:cubicBezTo>
                    <a:pt x="2907" y="6993"/>
                    <a:pt x="2907" y="6993"/>
                    <a:pt x="2907" y="6893"/>
                  </a:cubicBezTo>
                  <a:lnTo>
                    <a:pt x="3233" y="6893"/>
                  </a:lnTo>
                  <a:cubicBezTo>
                    <a:pt x="3534" y="6893"/>
                    <a:pt x="3960" y="6993"/>
                    <a:pt x="4161" y="7319"/>
                  </a:cubicBezTo>
                  <a:lnTo>
                    <a:pt x="4161" y="7419"/>
                  </a:lnTo>
                  <a:cubicBezTo>
                    <a:pt x="4386" y="7720"/>
                    <a:pt x="4486" y="8247"/>
                    <a:pt x="4386" y="8572"/>
                  </a:cubicBezTo>
                  <a:cubicBezTo>
                    <a:pt x="4286" y="8673"/>
                    <a:pt x="4286" y="8673"/>
                    <a:pt x="4286" y="8773"/>
                  </a:cubicBezTo>
                  <a:lnTo>
                    <a:pt x="4161" y="8773"/>
                  </a:lnTo>
                  <a:lnTo>
                    <a:pt x="4060" y="8873"/>
                  </a:lnTo>
                  <a:cubicBezTo>
                    <a:pt x="4161" y="9074"/>
                    <a:pt x="4161" y="9199"/>
                    <a:pt x="4286" y="9199"/>
                  </a:cubicBezTo>
                  <a:lnTo>
                    <a:pt x="4386" y="9199"/>
                  </a:lnTo>
                  <a:cubicBezTo>
                    <a:pt x="4486" y="9299"/>
                    <a:pt x="4486" y="9299"/>
                    <a:pt x="4587" y="9299"/>
                  </a:cubicBezTo>
                  <a:cubicBezTo>
                    <a:pt x="4687" y="9299"/>
                    <a:pt x="4687" y="9299"/>
                    <a:pt x="4787" y="9399"/>
                  </a:cubicBezTo>
                  <a:cubicBezTo>
                    <a:pt x="4913" y="9399"/>
                    <a:pt x="5013" y="9500"/>
                    <a:pt x="5113" y="9600"/>
                  </a:cubicBezTo>
                  <a:cubicBezTo>
                    <a:pt x="5213" y="9700"/>
                    <a:pt x="5213" y="9700"/>
                    <a:pt x="5314" y="9700"/>
                  </a:cubicBezTo>
                  <a:lnTo>
                    <a:pt x="5414" y="9700"/>
                  </a:lnTo>
                  <a:cubicBezTo>
                    <a:pt x="5539" y="9700"/>
                    <a:pt x="5639" y="9700"/>
                    <a:pt x="5639" y="9825"/>
                  </a:cubicBezTo>
                  <a:cubicBezTo>
                    <a:pt x="5940" y="9926"/>
                    <a:pt x="5940" y="10327"/>
                    <a:pt x="6040" y="10552"/>
                  </a:cubicBezTo>
                  <a:lnTo>
                    <a:pt x="6040" y="10853"/>
                  </a:lnTo>
                  <a:lnTo>
                    <a:pt x="6040" y="10953"/>
                  </a:lnTo>
                  <a:cubicBezTo>
                    <a:pt x="6166" y="11079"/>
                    <a:pt x="6166" y="11179"/>
                    <a:pt x="6166" y="11279"/>
                  </a:cubicBezTo>
                  <a:lnTo>
                    <a:pt x="6266" y="11279"/>
                  </a:lnTo>
                  <a:cubicBezTo>
                    <a:pt x="6366" y="11179"/>
                    <a:pt x="6466" y="11179"/>
                    <a:pt x="6466" y="11179"/>
                  </a:cubicBezTo>
                  <a:lnTo>
                    <a:pt x="6892" y="11179"/>
                  </a:lnTo>
                  <a:cubicBezTo>
                    <a:pt x="6993" y="11279"/>
                    <a:pt x="7093" y="11279"/>
                    <a:pt x="7093" y="11379"/>
                  </a:cubicBezTo>
                  <a:cubicBezTo>
                    <a:pt x="7193" y="11379"/>
                    <a:pt x="7193" y="11480"/>
                    <a:pt x="7293" y="11580"/>
                  </a:cubicBezTo>
                  <a:cubicBezTo>
                    <a:pt x="7293" y="11705"/>
                    <a:pt x="7293" y="11705"/>
                    <a:pt x="7419" y="11805"/>
                  </a:cubicBezTo>
                  <a:lnTo>
                    <a:pt x="7519" y="11906"/>
                  </a:lnTo>
                  <a:cubicBezTo>
                    <a:pt x="7519" y="11805"/>
                    <a:pt x="7619" y="11805"/>
                    <a:pt x="7619" y="11805"/>
                  </a:cubicBezTo>
                  <a:cubicBezTo>
                    <a:pt x="7619" y="11705"/>
                    <a:pt x="7720" y="11705"/>
                    <a:pt x="7720" y="11580"/>
                  </a:cubicBezTo>
                  <a:cubicBezTo>
                    <a:pt x="7820" y="11580"/>
                    <a:pt x="7820" y="11480"/>
                    <a:pt x="7920" y="11480"/>
                  </a:cubicBezTo>
                  <a:cubicBezTo>
                    <a:pt x="7962" y="11446"/>
                    <a:pt x="8001" y="11435"/>
                    <a:pt x="8038" y="11435"/>
                  </a:cubicBezTo>
                  <a:cubicBezTo>
                    <a:pt x="8112" y="11435"/>
                    <a:pt x="8179" y="11480"/>
                    <a:pt x="8246" y="11480"/>
                  </a:cubicBezTo>
                  <a:lnTo>
                    <a:pt x="9298" y="11480"/>
                  </a:lnTo>
                  <a:cubicBezTo>
                    <a:pt x="9499" y="11480"/>
                    <a:pt x="9699" y="11580"/>
                    <a:pt x="9800" y="11705"/>
                  </a:cubicBezTo>
                  <a:cubicBezTo>
                    <a:pt x="10025" y="11906"/>
                    <a:pt x="10025" y="12106"/>
                    <a:pt x="10126" y="12332"/>
                  </a:cubicBezTo>
                  <a:cubicBezTo>
                    <a:pt x="10126" y="12633"/>
                    <a:pt x="10126" y="13059"/>
                    <a:pt x="10025" y="13460"/>
                  </a:cubicBezTo>
                  <a:lnTo>
                    <a:pt x="10025" y="13886"/>
                  </a:lnTo>
                  <a:lnTo>
                    <a:pt x="10025" y="14086"/>
                  </a:lnTo>
                  <a:lnTo>
                    <a:pt x="10025" y="15239"/>
                  </a:lnTo>
                  <a:lnTo>
                    <a:pt x="10025" y="15339"/>
                  </a:lnTo>
                  <a:lnTo>
                    <a:pt x="10025" y="15465"/>
                  </a:lnTo>
                  <a:lnTo>
                    <a:pt x="10226" y="15465"/>
                  </a:lnTo>
                  <a:lnTo>
                    <a:pt x="10326" y="15565"/>
                  </a:lnTo>
                  <a:cubicBezTo>
                    <a:pt x="10426" y="15565"/>
                    <a:pt x="10552" y="15565"/>
                    <a:pt x="10652" y="15665"/>
                  </a:cubicBezTo>
                  <a:cubicBezTo>
                    <a:pt x="10752" y="15765"/>
                    <a:pt x="10852" y="15866"/>
                    <a:pt x="10852" y="15966"/>
                  </a:cubicBezTo>
                  <a:cubicBezTo>
                    <a:pt x="10953" y="16392"/>
                    <a:pt x="10326" y="16918"/>
                    <a:pt x="10326" y="17018"/>
                  </a:cubicBezTo>
                  <a:cubicBezTo>
                    <a:pt x="10126" y="17119"/>
                    <a:pt x="10025" y="17219"/>
                    <a:pt x="9800" y="17344"/>
                  </a:cubicBezTo>
                  <a:cubicBezTo>
                    <a:pt x="9699" y="17445"/>
                    <a:pt x="9599" y="17545"/>
                    <a:pt x="9499" y="17645"/>
                  </a:cubicBezTo>
                  <a:cubicBezTo>
                    <a:pt x="9399" y="17645"/>
                    <a:pt x="9298" y="17745"/>
                    <a:pt x="9173" y="17846"/>
                  </a:cubicBezTo>
                  <a:cubicBezTo>
                    <a:pt x="9173" y="17846"/>
                    <a:pt x="9173" y="17971"/>
                    <a:pt x="9073" y="17971"/>
                  </a:cubicBezTo>
                  <a:cubicBezTo>
                    <a:pt x="8973" y="18071"/>
                    <a:pt x="8872" y="18171"/>
                    <a:pt x="8772" y="18272"/>
                  </a:cubicBezTo>
                  <a:cubicBezTo>
                    <a:pt x="8446" y="18472"/>
                    <a:pt x="8246" y="18798"/>
                    <a:pt x="7820" y="18998"/>
                  </a:cubicBezTo>
                  <a:cubicBezTo>
                    <a:pt x="7820" y="18998"/>
                    <a:pt x="7720" y="18998"/>
                    <a:pt x="7720" y="19099"/>
                  </a:cubicBezTo>
                  <a:cubicBezTo>
                    <a:pt x="7519" y="19224"/>
                    <a:pt x="7293" y="19224"/>
                    <a:pt x="7093" y="19224"/>
                  </a:cubicBezTo>
                  <a:cubicBezTo>
                    <a:pt x="6892" y="19224"/>
                    <a:pt x="6792" y="18998"/>
                    <a:pt x="6792" y="18998"/>
                  </a:cubicBezTo>
                  <a:cubicBezTo>
                    <a:pt x="6792" y="18898"/>
                    <a:pt x="6667" y="18898"/>
                    <a:pt x="6667" y="18898"/>
                  </a:cubicBezTo>
                  <a:lnTo>
                    <a:pt x="6567" y="18998"/>
                  </a:lnTo>
                  <a:cubicBezTo>
                    <a:pt x="6466" y="19099"/>
                    <a:pt x="6366" y="19224"/>
                    <a:pt x="6266" y="19324"/>
                  </a:cubicBezTo>
                  <a:cubicBezTo>
                    <a:pt x="6266" y="19324"/>
                    <a:pt x="6166" y="19324"/>
                    <a:pt x="6166" y="19425"/>
                  </a:cubicBezTo>
                  <a:lnTo>
                    <a:pt x="6166" y="19625"/>
                  </a:lnTo>
                  <a:lnTo>
                    <a:pt x="6166" y="19725"/>
                  </a:lnTo>
                  <a:cubicBezTo>
                    <a:pt x="6040" y="19851"/>
                    <a:pt x="6040" y="19851"/>
                    <a:pt x="6040" y="19951"/>
                  </a:cubicBezTo>
                  <a:cubicBezTo>
                    <a:pt x="6040" y="19951"/>
                    <a:pt x="6040" y="20051"/>
                    <a:pt x="5940" y="20051"/>
                  </a:cubicBezTo>
                  <a:cubicBezTo>
                    <a:pt x="5940" y="20252"/>
                    <a:pt x="5840" y="20352"/>
                    <a:pt x="5840" y="20477"/>
                  </a:cubicBezTo>
                  <a:cubicBezTo>
                    <a:pt x="5840" y="20577"/>
                    <a:pt x="5940" y="20678"/>
                    <a:pt x="5940" y="20778"/>
                  </a:cubicBezTo>
                  <a:cubicBezTo>
                    <a:pt x="5940" y="20878"/>
                    <a:pt x="6040" y="20978"/>
                    <a:pt x="6040" y="21204"/>
                  </a:cubicBezTo>
                  <a:cubicBezTo>
                    <a:pt x="6040" y="21204"/>
                    <a:pt x="6040" y="21304"/>
                    <a:pt x="5940" y="21304"/>
                  </a:cubicBezTo>
                  <a:cubicBezTo>
                    <a:pt x="5940" y="21404"/>
                    <a:pt x="5840" y="21404"/>
                    <a:pt x="5840" y="21404"/>
                  </a:cubicBezTo>
                  <a:cubicBezTo>
                    <a:pt x="5639" y="21404"/>
                    <a:pt x="5539" y="21304"/>
                    <a:pt x="5414" y="21304"/>
                  </a:cubicBezTo>
                  <a:cubicBezTo>
                    <a:pt x="5314" y="21304"/>
                    <a:pt x="5213" y="21304"/>
                    <a:pt x="5213" y="21204"/>
                  </a:cubicBezTo>
                  <a:lnTo>
                    <a:pt x="5013" y="21204"/>
                  </a:lnTo>
                  <a:lnTo>
                    <a:pt x="4913" y="21304"/>
                  </a:lnTo>
                  <a:lnTo>
                    <a:pt x="4687" y="21304"/>
                  </a:lnTo>
                  <a:lnTo>
                    <a:pt x="4587" y="21404"/>
                  </a:lnTo>
                  <a:lnTo>
                    <a:pt x="4486" y="21404"/>
                  </a:lnTo>
                  <a:lnTo>
                    <a:pt x="4386" y="21505"/>
                  </a:lnTo>
                  <a:cubicBezTo>
                    <a:pt x="4386" y="21505"/>
                    <a:pt x="4286" y="21505"/>
                    <a:pt x="4286" y="21605"/>
                  </a:cubicBezTo>
                  <a:lnTo>
                    <a:pt x="4161" y="21605"/>
                  </a:lnTo>
                  <a:cubicBezTo>
                    <a:pt x="4060" y="21730"/>
                    <a:pt x="3960" y="21831"/>
                    <a:pt x="3760" y="21931"/>
                  </a:cubicBezTo>
                  <a:cubicBezTo>
                    <a:pt x="3760" y="22031"/>
                    <a:pt x="3659" y="22131"/>
                    <a:pt x="3534" y="22232"/>
                  </a:cubicBezTo>
                  <a:lnTo>
                    <a:pt x="3434" y="22232"/>
                  </a:lnTo>
                  <a:cubicBezTo>
                    <a:pt x="3334" y="22357"/>
                    <a:pt x="3233" y="22357"/>
                    <a:pt x="3133" y="22457"/>
                  </a:cubicBezTo>
                  <a:lnTo>
                    <a:pt x="2907" y="22457"/>
                  </a:lnTo>
                  <a:cubicBezTo>
                    <a:pt x="2807" y="22457"/>
                    <a:pt x="2807" y="22557"/>
                    <a:pt x="2707" y="22557"/>
                  </a:cubicBezTo>
                  <a:cubicBezTo>
                    <a:pt x="2607" y="22658"/>
                    <a:pt x="2506" y="22758"/>
                    <a:pt x="2406" y="22858"/>
                  </a:cubicBezTo>
                  <a:lnTo>
                    <a:pt x="2281" y="22983"/>
                  </a:lnTo>
                  <a:lnTo>
                    <a:pt x="2281" y="23184"/>
                  </a:lnTo>
                  <a:lnTo>
                    <a:pt x="2406" y="23184"/>
                  </a:lnTo>
                  <a:cubicBezTo>
                    <a:pt x="2406" y="23184"/>
                    <a:pt x="2506" y="23184"/>
                    <a:pt x="2607" y="23084"/>
                  </a:cubicBezTo>
                  <a:lnTo>
                    <a:pt x="2807" y="23084"/>
                  </a:lnTo>
                  <a:lnTo>
                    <a:pt x="2907" y="23184"/>
                  </a:lnTo>
                  <a:cubicBezTo>
                    <a:pt x="2907" y="23284"/>
                    <a:pt x="3033" y="23384"/>
                    <a:pt x="3133" y="23485"/>
                  </a:cubicBezTo>
                  <a:cubicBezTo>
                    <a:pt x="3133" y="23610"/>
                    <a:pt x="3233" y="23811"/>
                    <a:pt x="3334" y="24011"/>
                  </a:cubicBezTo>
                  <a:cubicBezTo>
                    <a:pt x="3334" y="24337"/>
                    <a:pt x="3334" y="24537"/>
                    <a:pt x="3233" y="24738"/>
                  </a:cubicBezTo>
                  <a:cubicBezTo>
                    <a:pt x="3233" y="24738"/>
                    <a:pt x="3233" y="24863"/>
                    <a:pt x="3133" y="24963"/>
                  </a:cubicBezTo>
                  <a:cubicBezTo>
                    <a:pt x="3133" y="25164"/>
                    <a:pt x="3033" y="25364"/>
                    <a:pt x="3033" y="25590"/>
                  </a:cubicBezTo>
                  <a:lnTo>
                    <a:pt x="3033" y="26217"/>
                  </a:lnTo>
                  <a:lnTo>
                    <a:pt x="3133" y="26217"/>
                  </a:lnTo>
                  <a:lnTo>
                    <a:pt x="3133" y="26317"/>
                  </a:lnTo>
                  <a:cubicBezTo>
                    <a:pt x="3233" y="26417"/>
                    <a:pt x="3334" y="26517"/>
                    <a:pt x="3434" y="26618"/>
                  </a:cubicBezTo>
                  <a:lnTo>
                    <a:pt x="3534" y="26618"/>
                  </a:lnTo>
                  <a:cubicBezTo>
                    <a:pt x="3760" y="26843"/>
                    <a:pt x="4060" y="27044"/>
                    <a:pt x="4161" y="27369"/>
                  </a:cubicBezTo>
                  <a:lnTo>
                    <a:pt x="4161" y="27570"/>
                  </a:lnTo>
                  <a:cubicBezTo>
                    <a:pt x="4161" y="27670"/>
                    <a:pt x="4161" y="27871"/>
                    <a:pt x="3960" y="27996"/>
                  </a:cubicBezTo>
                  <a:lnTo>
                    <a:pt x="3860" y="27996"/>
                  </a:lnTo>
                  <a:cubicBezTo>
                    <a:pt x="3760" y="28096"/>
                    <a:pt x="3659" y="28096"/>
                    <a:pt x="3659" y="28197"/>
                  </a:cubicBezTo>
                  <a:lnTo>
                    <a:pt x="3534" y="28397"/>
                  </a:lnTo>
                  <a:cubicBezTo>
                    <a:pt x="3434" y="28497"/>
                    <a:pt x="3334" y="28623"/>
                    <a:pt x="3334" y="28723"/>
                  </a:cubicBezTo>
                  <a:lnTo>
                    <a:pt x="3233" y="28723"/>
                  </a:lnTo>
                  <a:cubicBezTo>
                    <a:pt x="3133" y="28923"/>
                    <a:pt x="2907" y="29024"/>
                    <a:pt x="2607" y="29024"/>
                  </a:cubicBezTo>
                  <a:lnTo>
                    <a:pt x="1980" y="29024"/>
                  </a:lnTo>
                  <a:cubicBezTo>
                    <a:pt x="1780" y="29024"/>
                    <a:pt x="1554" y="29024"/>
                    <a:pt x="1454" y="29124"/>
                  </a:cubicBezTo>
                  <a:cubicBezTo>
                    <a:pt x="1454" y="29249"/>
                    <a:pt x="1354" y="29249"/>
                    <a:pt x="1354" y="29349"/>
                  </a:cubicBezTo>
                  <a:cubicBezTo>
                    <a:pt x="1153" y="29550"/>
                    <a:pt x="928" y="29976"/>
                    <a:pt x="827" y="30277"/>
                  </a:cubicBezTo>
                  <a:cubicBezTo>
                    <a:pt x="727" y="30603"/>
                    <a:pt x="928" y="31129"/>
                    <a:pt x="1153" y="31430"/>
                  </a:cubicBezTo>
                  <a:lnTo>
                    <a:pt x="1253" y="31630"/>
                  </a:lnTo>
                  <a:lnTo>
                    <a:pt x="1253" y="31755"/>
                  </a:lnTo>
                  <a:cubicBezTo>
                    <a:pt x="1253" y="31856"/>
                    <a:pt x="1153" y="31856"/>
                    <a:pt x="1153" y="31956"/>
                  </a:cubicBezTo>
                  <a:cubicBezTo>
                    <a:pt x="827" y="31956"/>
                    <a:pt x="627" y="31856"/>
                    <a:pt x="527" y="31755"/>
                  </a:cubicBezTo>
                  <a:cubicBezTo>
                    <a:pt x="401" y="31630"/>
                    <a:pt x="301" y="31630"/>
                    <a:pt x="201" y="31630"/>
                  </a:cubicBezTo>
                  <a:lnTo>
                    <a:pt x="100" y="31755"/>
                  </a:lnTo>
                  <a:lnTo>
                    <a:pt x="100" y="31956"/>
                  </a:lnTo>
                  <a:lnTo>
                    <a:pt x="100" y="32156"/>
                  </a:lnTo>
                  <a:cubicBezTo>
                    <a:pt x="100" y="32257"/>
                    <a:pt x="201" y="32482"/>
                    <a:pt x="100" y="32683"/>
                  </a:cubicBezTo>
                  <a:lnTo>
                    <a:pt x="100" y="32783"/>
                  </a:lnTo>
                  <a:lnTo>
                    <a:pt x="100" y="33009"/>
                  </a:lnTo>
                  <a:cubicBezTo>
                    <a:pt x="100" y="33109"/>
                    <a:pt x="100" y="33209"/>
                    <a:pt x="0" y="33410"/>
                  </a:cubicBezTo>
                  <a:lnTo>
                    <a:pt x="301" y="33410"/>
                  </a:lnTo>
                  <a:cubicBezTo>
                    <a:pt x="527" y="33510"/>
                    <a:pt x="627" y="33635"/>
                    <a:pt x="727" y="33836"/>
                  </a:cubicBezTo>
                  <a:cubicBezTo>
                    <a:pt x="727" y="33836"/>
                    <a:pt x="827" y="33836"/>
                    <a:pt x="827" y="33936"/>
                  </a:cubicBezTo>
                  <a:cubicBezTo>
                    <a:pt x="827" y="34036"/>
                    <a:pt x="928" y="34136"/>
                    <a:pt x="1028" y="34262"/>
                  </a:cubicBezTo>
                  <a:cubicBezTo>
                    <a:pt x="1028" y="34362"/>
                    <a:pt x="1153" y="34462"/>
                    <a:pt x="1153" y="34562"/>
                  </a:cubicBezTo>
                  <a:cubicBezTo>
                    <a:pt x="1153" y="34663"/>
                    <a:pt x="1153" y="34888"/>
                    <a:pt x="928" y="35089"/>
                  </a:cubicBezTo>
                  <a:lnTo>
                    <a:pt x="627" y="35390"/>
                  </a:lnTo>
                  <a:cubicBezTo>
                    <a:pt x="401" y="35515"/>
                    <a:pt x="301" y="35615"/>
                    <a:pt x="301" y="35615"/>
                  </a:cubicBezTo>
                  <a:cubicBezTo>
                    <a:pt x="201" y="35715"/>
                    <a:pt x="401" y="35816"/>
                    <a:pt x="627" y="35916"/>
                  </a:cubicBezTo>
                  <a:lnTo>
                    <a:pt x="627" y="36016"/>
                  </a:lnTo>
                  <a:cubicBezTo>
                    <a:pt x="1354" y="36442"/>
                    <a:pt x="2080" y="36643"/>
                    <a:pt x="2807" y="36968"/>
                  </a:cubicBezTo>
                  <a:lnTo>
                    <a:pt x="3033" y="36968"/>
                  </a:lnTo>
                  <a:lnTo>
                    <a:pt x="3133" y="37069"/>
                  </a:lnTo>
                  <a:lnTo>
                    <a:pt x="3434" y="37069"/>
                  </a:lnTo>
                  <a:cubicBezTo>
                    <a:pt x="3434" y="37069"/>
                    <a:pt x="3334" y="37069"/>
                    <a:pt x="3334" y="36968"/>
                  </a:cubicBezTo>
                  <a:cubicBezTo>
                    <a:pt x="3334" y="36868"/>
                    <a:pt x="3334" y="36768"/>
                    <a:pt x="3233" y="36643"/>
                  </a:cubicBezTo>
                  <a:lnTo>
                    <a:pt x="3233" y="36542"/>
                  </a:lnTo>
                  <a:lnTo>
                    <a:pt x="3233" y="36442"/>
                  </a:lnTo>
                  <a:lnTo>
                    <a:pt x="3233" y="36342"/>
                  </a:lnTo>
                  <a:cubicBezTo>
                    <a:pt x="3233" y="36242"/>
                    <a:pt x="3334" y="36242"/>
                    <a:pt x="3434" y="36242"/>
                  </a:cubicBezTo>
                  <a:cubicBezTo>
                    <a:pt x="3534" y="36242"/>
                    <a:pt x="3534" y="36242"/>
                    <a:pt x="3659" y="36342"/>
                  </a:cubicBezTo>
                  <a:cubicBezTo>
                    <a:pt x="3760" y="36442"/>
                    <a:pt x="3860" y="36542"/>
                    <a:pt x="3960" y="36643"/>
                  </a:cubicBezTo>
                  <a:cubicBezTo>
                    <a:pt x="4060" y="36768"/>
                    <a:pt x="4060" y="36768"/>
                    <a:pt x="4161" y="36868"/>
                  </a:cubicBezTo>
                  <a:lnTo>
                    <a:pt x="4161" y="36968"/>
                  </a:lnTo>
                  <a:cubicBezTo>
                    <a:pt x="4161" y="36868"/>
                    <a:pt x="4286" y="36868"/>
                    <a:pt x="4286" y="36768"/>
                  </a:cubicBezTo>
                  <a:lnTo>
                    <a:pt x="4386" y="36768"/>
                  </a:lnTo>
                  <a:cubicBezTo>
                    <a:pt x="4420" y="36726"/>
                    <a:pt x="4464" y="36712"/>
                    <a:pt x="4512" y="36712"/>
                  </a:cubicBezTo>
                  <a:cubicBezTo>
                    <a:pt x="4609" y="36712"/>
                    <a:pt x="4720" y="36768"/>
                    <a:pt x="4787" y="36768"/>
                  </a:cubicBezTo>
                  <a:cubicBezTo>
                    <a:pt x="4913" y="36868"/>
                    <a:pt x="4913" y="36968"/>
                    <a:pt x="5013" y="37069"/>
                  </a:cubicBezTo>
                  <a:cubicBezTo>
                    <a:pt x="5113" y="37269"/>
                    <a:pt x="5213" y="37495"/>
                    <a:pt x="5314" y="37595"/>
                  </a:cubicBezTo>
                  <a:cubicBezTo>
                    <a:pt x="5314" y="37796"/>
                    <a:pt x="5414" y="37896"/>
                    <a:pt x="5414" y="38021"/>
                  </a:cubicBezTo>
                  <a:cubicBezTo>
                    <a:pt x="5639" y="38422"/>
                    <a:pt x="6040" y="38522"/>
                    <a:pt x="6567" y="38648"/>
                  </a:cubicBezTo>
                  <a:cubicBezTo>
                    <a:pt x="6892" y="38648"/>
                    <a:pt x="7093" y="38748"/>
                    <a:pt x="7293" y="38748"/>
                  </a:cubicBezTo>
                  <a:cubicBezTo>
                    <a:pt x="7419" y="38848"/>
                    <a:pt x="7519" y="38848"/>
                    <a:pt x="7519" y="38848"/>
                  </a:cubicBezTo>
                  <a:cubicBezTo>
                    <a:pt x="7695" y="38966"/>
                    <a:pt x="7846" y="39014"/>
                    <a:pt x="8000" y="39014"/>
                  </a:cubicBezTo>
                  <a:cubicBezTo>
                    <a:pt x="8110" y="39014"/>
                    <a:pt x="8222" y="38990"/>
                    <a:pt x="8346" y="38948"/>
                  </a:cubicBezTo>
                  <a:cubicBezTo>
                    <a:pt x="8346" y="38848"/>
                    <a:pt x="8446" y="38848"/>
                    <a:pt x="8547" y="38848"/>
                  </a:cubicBezTo>
                  <a:cubicBezTo>
                    <a:pt x="8872" y="38648"/>
                    <a:pt x="9173" y="38522"/>
                    <a:pt x="9499" y="38422"/>
                  </a:cubicBezTo>
                  <a:lnTo>
                    <a:pt x="10126" y="38422"/>
                  </a:lnTo>
                  <a:cubicBezTo>
                    <a:pt x="10326" y="38322"/>
                    <a:pt x="10426" y="38322"/>
                    <a:pt x="10652" y="38322"/>
                  </a:cubicBezTo>
                  <a:cubicBezTo>
                    <a:pt x="10752" y="38322"/>
                    <a:pt x="10752" y="38422"/>
                    <a:pt x="10852" y="38422"/>
                  </a:cubicBezTo>
                  <a:lnTo>
                    <a:pt x="11053" y="38422"/>
                  </a:lnTo>
                  <a:cubicBezTo>
                    <a:pt x="11053" y="38422"/>
                    <a:pt x="11178" y="38422"/>
                    <a:pt x="11178" y="38522"/>
                  </a:cubicBezTo>
                  <a:lnTo>
                    <a:pt x="11278" y="38422"/>
                  </a:lnTo>
                  <a:lnTo>
                    <a:pt x="11479" y="38422"/>
                  </a:lnTo>
                  <a:lnTo>
                    <a:pt x="11479" y="38522"/>
                  </a:lnTo>
                  <a:lnTo>
                    <a:pt x="11579" y="38522"/>
                  </a:lnTo>
                  <a:cubicBezTo>
                    <a:pt x="11579" y="38648"/>
                    <a:pt x="11579" y="38648"/>
                    <a:pt x="11679" y="38648"/>
                  </a:cubicBezTo>
                  <a:cubicBezTo>
                    <a:pt x="11679" y="38522"/>
                    <a:pt x="11679" y="38422"/>
                    <a:pt x="11805" y="38322"/>
                  </a:cubicBezTo>
                  <a:cubicBezTo>
                    <a:pt x="11905" y="38121"/>
                    <a:pt x="12106" y="38121"/>
                    <a:pt x="12206" y="38121"/>
                  </a:cubicBezTo>
                  <a:lnTo>
                    <a:pt x="12532" y="38121"/>
                  </a:lnTo>
                  <a:cubicBezTo>
                    <a:pt x="12732" y="38121"/>
                    <a:pt x="12832" y="38222"/>
                    <a:pt x="12933" y="38322"/>
                  </a:cubicBezTo>
                  <a:lnTo>
                    <a:pt x="13058" y="38422"/>
                  </a:lnTo>
                  <a:cubicBezTo>
                    <a:pt x="13158" y="38522"/>
                    <a:pt x="13258" y="38648"/>
                    <a:pt x="13359" y="38748"/>
                  </a:cubicBezTo>
                  <a:lnTo>
                    <a:pt x="13459" y="38748"/>
                  </a:lnTo>
                  <a:cubicBezTo>
                    <a:pt x="13559" y="38848"/>
                    <a:pt x="13684" y="38848"/>
                    <a:pt x="13785" y="38848"/>
                  </a:cubicBezTo>
                  <a:cubicBezTo>
                    <a:pt x="13885" y="38848"/>
                    <a:pt x="13985" y="38948"/>
                    <a:pt x="14085" y="38948"/>
                  </a:cubicBezTo>
                  <a:cubicBezTo>
                    <a:pt x="14186" y="38948"/>
                    <a:pt x="14311" y="39049"/>
                    <a:pt x="14411" y="39049"/>
                  </a:cubicBezTo>
                  <a:lnTo>
                    <a:pt x="14512" y="39149"/>
                  </a:lnTo>
                  <a:cubicBezTo>
                    <a:pt x="14612" y="39274"/>
                    <a:pt x="14712" y="39274"/>
                    <a:pt x="14712" y="39375"/>
                  </a:cubicBezTo>
                  <a:lnTo>
                    <a:pt x="14712" y="39575"/>
                  </a:lnTo>
                  <a:lnTo>
                    <a:pt x="14712" y="39776"/>
                  </a:lnTo>
                  <a:cubicBezTo>
                    <a:pt x="14812" y="39776"/>
                    <a:pt x="14812" y="39675"/>
                    <a:pt x="14938" y="39675"/>
                  </a:cubicBezTo>
                  <a:lnTo>
                    <a:pt x="15038" y="39575"/>
                  </a:lnTo>
                  <a:lnTo>
                    <a:pt x="15138" y="39575"/>
                  </a:lnTo>
                  <a:lnTo>
                    <a:pt x="15138" y="39475"/>
                  </a:lnTo>
                  <a:cubicBezTo>
                    <a:pt x="15038" y="39375"/>
                    <a:pt x="15038" y="39274"/>
                    <a:pt x="15038" y="39049"/>
                  </a:cubicBezTo>
                  <a:cubicBezTo>
                    <a:pt x="15038" y="38948"/>
                    <a:pt x="14938" y="38948"/>
                    <a:pt x="14938" y="38848"/>
                  </a:cubicBezTo>
                  <a:cubicBezTo>
                    <a:pt x="14938" y="38748"/>
                    <a:pt x="14938" y="38648"/>
                    <a:pt x="14812" y="38522"/>
                  </a:cubicBezTo>
                  <a:cubicBezTo>
                    <a:pt x="14812" y="38222"/>
                    <a:pt x="14712" y="37896"/>
                    <a:pt x="14712" y="37595"/>
                  </a:cubicBezTo>
                  <a:lnTo>
                    <a:pt x="14612" y="37595"/>
                  </a:lnTo>
                  <a:cubicBezTo>
                    <a:pt x="14612" y="37595"/>
                    <a:pt x="14512" y="37595"/>
                    <a:pt x="14411" y="37495"/>
                  </a:cubicBezTo>
                  <a:cubicBezTo>
                    <a:pt x="14411" y="37269"/>
                    <a:pt x="14411" y="37169"/>
                    <a:pt x="14512" y="36868"/>
                  </a:cubicBezTo>
                  <a:cubicBezTo>
                    <a:pt x="14512" y="36768"/>
                    <a:pt x="14612" y="36542"/>
                    <a:pt x="14612" y="36442"/>
                  </a:cubicBezTo>
                  <a:cubicBezTo>
                    <a:pt x="14512" y="36442"/>
                    <a:pt x="14512" y="36342"/>
                    <a:pt x="14512" y="36242"/>
                  </a:cubicBezTo>
                  <a:cubicBezTo>
                    <a:pt x="14612" y="36141"/>
                    <a:pt x="14712" y="36141"/>
                    <a:pt x="14812" y="36141"/>
                  </a:cubicBezTo>
                  <a:cubicBezTo>
                    <a:pt x="14812" y="36141"/>
                    <a:pt x="15038" y="35916"/>
                    <a:pt x="15038" y="35715"/>
                  </a:cubicBezTo>
                  <a:cubicBezTo>
                    <a:pt x="15138" y="35615"/>
                    <a:pt x="15138" y="35515"/>
                    <a:pt x="15138" y="35390"/>
                  </a:cubicBezTo>
                  <a:cubicBezTo>
                    <a:pt x="15138" y="35089"/>
                    <a:pt x="15238" y="34888"/>
                    <a:pt x="15439" y="34663"/>
                  </a:cubicBezTo>
                  <a:cubicBezTo>
                    <a:pt x="15439" y="34136"/>
                    <a:pt x="15439" y="33510"/>
                    <a:pt x="15339" y="33009"/>
                  </a:cubicBezTo>
                  <a:cubicBezTo>
                    <a:pt x="15238" y="32482"/>
                    <a:pt x="15238" y="31956"/>
                    <a:pt x="15238" y="31430"/>
                  </a:cubicBezTo>
                  <a:cubicBezTo>
                    <a:pt x="15238" y="30903"/>
                    <a:pt x="15238" y="30277"/>
                    <a:pt x="15339" y="29650"/>
                  </a:cubicBezTo>
                  <a:lnTo>
                    <a:pt x="15238" y="29550"/>
                  </a:lnTo>
                  <a:lnTo>
                    <a:pt x="15238" y="29024"/>
                  </a:lnTo>
                  <a:cubicBezTo>
                    <a:pt x="15238" y="28823"/>
                    <a:pt x="15238" y="28723"/>
                    <a:pt x="15038" y="28723"/>
                  </a:cubicBezTo>
                  <a:cubicBezTo>
                    <a:pt x="14938" y="28723"/>
                    <a:pt x="14812" y="28623"/>
                    <a:pt x="14812" y="28497"/>
                  </a:cubicBezTo>
                  <a:cubicBezTo>
                    <a:pt x="14812" y="28397"/>
                    <a:pt x="14812" y="28397"/>
                    <a:pt x="14938" y="28297"/>
                  </a:cubicBezTo>
                  <a:cubicBezTo>
                    <a:pt x="14971" y="28263"/>
                    <a:pt x="15016" y="28252"/>
                    <a:pt x="15064" y="28252"/>
                  </a:cubicBezTo>
                  <a:cubicBezTo>
                    <a:pt x="15160" y="28252"/>
                    <a:pt x="15272" y="28297"/>
                    <a:pt x="15339" y="28297"/>
                  </a:cubicBezTo>
                  <a:lnTo>
                    <a:pt x="15439" y="28297"/>
                  </a:lnTo>
                  <a:lnTo>
                    <a:pt x="15439" y="27996"/>
                  </a:lnTo>
                  <a:lnTo>
                    <a:pt x="15439" y="27770"/>
                  </a:lnTo>
                  <a:cubicBezTo>
                    <a:pt x="15439" y="27044"/>
                    <a:pt x="15439" y="26317"/>
                    <a:pt x="15564" y="25490"/>
                  </a:cubicBezTo>
                  <a:cubicBezTo>
                    <a:pt x="15664" y="24011"/>
                    <a:pt x="15965" y="22557"/>
                    <a:pt x="16291" y="20978"/>
                  </a:cubicBezTo>
                  <a:cubicBezTo>
                    <a:pt x="16592" y="19625"/>
                    <a:pt x="17018" y="18272"/>
                    <a:pt x="17745" y="17018"/>
                  </a:cubicBezTo>
                  <a:cubicBezTo>
                    <a:pt x="18070" y="16292"/>
                    <a:pt x="18371" y="15765"/>
                    <a:pt x="18697" y="15139"/>
                  </a:cubicBezTo>
                  <a:lnTo>
                    <a:pt x="18697" y="14938"/>
                  </a:lnTo>
                  <a:cubicBezTo>
                    <a:pt x="18797" y="14713"/>
                    <a:pt x="18898" y="14412"/>
                    <a:pt x="18998" y="14086"/>
                  </a:cubicBezTo>
                  <a:cubicBezTo>
                    <a:pt x="19098" y="13886"/>
                    <a:pt x="19098" y="13685"/>
                    <a:pt x="19098" y="13460"/>
                  </a:cubicBezTo>
                  <a:lnTo>
                    <a:pt x="19098" y="13059"/>
                  </a:lnTo>
                  <a:cubicBezTo>
                    <a:pt x="19098" y="12958"/>
                    <a:pt x="19098" y="12833"/>
                    <a:pt x="19198" y="12733"/>
                  </a:cubicBezTo>
                  <a:lnTo>
                    <a:pt x="19198" y="12432"/>
                  </a:lnTo>
                  <a:lnTo>
                    <a:pt x="18797" y="12432"/>
                  </a:lnTo>
                  <a:lnTo>
                    <a:pt x="18697" y="12532"/>
                  </a:lnTo>
                  <a:cubicBezTo>
                    <a:pt x="18572" y="12532"/>
                    <a:pt x="18471" y="12633"/>
                    <a:pt x="18371" y="12733"/>
                  </a:cubicBezTo>
                  <a:lnTo>
                    <a:pt x="18271" y="12733"/>
                  </a:lnTo>
                  <a:lnTo>
                    <a:pt x="18271" y="12833"/>
                  </a:lnTo>
                  <a:lnTo>
                    <a:pt x="18271" y="12958"/>
                  </a:lnTo>
                  <a:lnTo>
                    <a:pt x="18271" y="13059"/>
                  </a:lnTo>
                  <a:cubicBezTo>
                    <a:pt x="18171" y="13159"/>
                    <a:pt x="18171" y="13259"/>
                    <a:pt x="17945" y="13359"/>
                  </a:cubicBezTo>
                  <a:lnTo>
                    <a:pt x="17845" y="13359"/>
                  </a:lnTo>
                  <a:lnTo>
                    <a:pt x="17845" y="13259"/>
                  </a:lnTo>
                  <a:lnTo>
                    <a:pt x="17745" y="13259"/>
                  </a:lnTo>
                  <a:cubicBezTo>
                    <a:pt x="17644" y="13359"/>
                    <a:pt x="17544" y="13359"/>
                    <a:pt x="17544" y="13359"/>
                  </a:cubicBezTo>
                  <a:cubicBezTo>
                    <a:pt x="17319" y="13259"/>
                    <a:pt x="17218" y="13159"/>
                    <a:pt x="17218" y="13059"/>
                  </a:cubicBezTo>
                  <a:lnTo>
                    <a:pt x="17218" y="12958"/>
                  </a:lnTo>
                  <a:lnTo>
                    <a:pt x="16918" y="12958"/>
                  </a:lnTo>
                  <a:cubicBezTo>
                    <a:pt x="16592" y="12833"/>
                    <a:pt x="16492" y="12633"/>
                    <a:pt x="16291" y="12432"/>
                  </a:cubicBezTo>
                  <a:cubicBezTo>
                    <a:pt x="16191" y="12206"/>
                    <a:pt x="16065" y="12106"/>
                    <a:pt x="15965" y="12006"/>
                  </a:cubicBezTo>
                  <a:lnTo>
                    <a:pt x="15865" y="12006"/>
                  </a:lnTo>
                  <a:cubicBezTo>
                    <a:pt x="15765" y="11906"/>
                    <a:pt x="15664" y="11906"/>
                    <a:pt x="15564" y="11906"/>
                  </a:cubicBezTo>
                  <a:lnTo>
                    <a:pt x="15138" y="11906"/>
                  </a:lnTo>
                  <a:cubicBezTo>
                    <a:pt x="15038" y="11906"/>
                    <a:pt x="14938" y="11805"/>
                    <a:pt x="14938" y="11805"/>
                  </a:cubicBezTo>
                  <a:lnTo>
                    <a:pt x="14938" y="11705"/>
                  </a:lnTo>
                  <a:lnTo>
                    <a:pt x="14411" y="11705"/>
                  </a:lnTo>
                  <a:lnTo>
                    <a:pt x="14186" y="11805"/>
                  </a:lnTo>
                  <a:lnTo>
                    <a:pt x="13885" y="11805"/>
                  </a:lnTo>
                  <a:cubicBezTo>
                    <a:pt x="13785" y="11705"/>
                    <a:pt x="13684" y="11705"/>
                    <a:pt x="13559" y="11705"/>
                  </a:cubicBezTo>
                  <a:cubicBezTo>
                    <a:pt x="13559" y="11805"/>
                    <a:pt x="13559" y="11805"/>
                    <a:pt x="13459" y="11805"/>
                  </a:cubicBezTo>
                  <a:cubicBezTo>
                    <a:pt x="13459" y="11805"/>
                    <a:pt x="13459" y="11906"/>
                    <a:pt x="13359" y="11906"/>
                  </a:cubicBezTo>
                  <a:lnTo>
                    <a:pt x="13158" y="11906"/>
                  </a:lnTo>
                  <a:cubicBezTo>
                    <a:pt x="12933" y="11906"/>
                    <a:pt x="12933" y="11805"/>
                    <a:pt x="12832" y="11705"/>
                  </a:cubicBezTo>
                  <a:lnTo>
                    <a:pt x="12005" y="11705"/>
                  </a:lnTo>
                  <a:cubicBezTo>
                    <a:pt x="11905" y="11580"/>
                    <a:pt x="11905" y="11580"/>
                    <a:pt x="11805" y="11580"/>
                  </a:cubicBezTo>
                  <a:lnTo>
                    <a:pt x="11679" y="11480"/>
                  </a:lnTo>
                  <a:cubicBezTo>
                    <a:pt x="11579" y="11480"/>
                    <a:pt x="11479" y="11379"/>
                    <a:pt x="11479" y="11279"/>
                  </a:cubicBezTo>
                  <a:cubicBezTo>
                    <a:pt x="11379" y="11279"/>
                    <a:pt x="11379" y="11279"/>
                    <a:pt x="11278" y="11179"/>
                  </a:cubicBezTo>
                  <a:lnTo>
                    <a:pt x="11178" y="11179"/>
                  </a:lnTo>
                  <a:cubicBezTo>
                    <a:pt x="11178" y="11079"/>
                    <a:pt x="11178" y="11079"/>
                    <a:pt x="11053" y="11079"/>
                  </a:cubicBezTo>
                  <a:cubicBezTo>
                    <a:pt x="10953" y="11079"/>
                    <a:pt x="10852" y="10953"/>
                    <a:pt x="10852" y="10953"/>
                  </a:cubicBezTo>
                  <a:lnTo>
                    <a:pt x="10852" y="10753"/>
                  </a:lnTo>
                  <a:lnTo>
                    <a:pt x="10852" y="10653"/>
                  </a:lnTo>
                  <a:lnTo>
                    <a:pt x="10752" y="10653"/>
                  </a:lnTo>
                  <a:cubicBezTo>
                    <a:pt x="10652" y="10653"/>
                    <a:pt x="10652" y="10653"/>
                    <a:pt x="10652" y="10552"/>
                  </a:cubicBezTo>
                  <a:lnTo>
                    <a:pt x="10552" y="10653"/>
                  </a:lnTo>
                  <a:cubicBezTo>
                    <a:pt x="10426" y="10753"/>
                    <a:pt x="10426" y="10753"/>
                    <a:pt x="10326" y="10753"/>
                  </a:cubicBezTo>
                  <a:cubicBezTo>
                    <a:pt x="10226" y="10653"/>
                    <a:pt x="10126" y="10552"/>
                    <a:pt x="10025" y="10552"/>
                  </a:cubicBezTo>
                  <a:cubicBezTo>
                    <a:pt x="9925" y="10452"/>
                    <a:pt x="9800" y="10452"/>
                    <a:pt x="9699" y="10452"/>
                  </a:cubicBezTo>
                  <a:cubicBezTo>
                    <a:pt x="9699" y="10452"/>
                    <a:pt x="9599" y="10452"/>
                    <a:pt x="9499" y="10327"/>
                  </a:cubicBezTo>
                  <a:lnTo>
                    <a:pt x="9399" y="10452"/>
                  </a:lnTo>
                  <a:lnTo>
                    <a:pt x="9173" y="10452"/>
                  </a:lnTo>
                  <a:cubicBezTo>
                    <a:pt x="9173" y="10452"/>
                    <a:pt x="9073" y="10452"/>
                    <a:pt x="9073" y="10327"/>
                  </a:cubicBezTo>
                  <a:lnTo>
                    <a:pt x="8973" y="10327"/>
                  </a:lnTo>
                  <a:cubicBezTo>
                    <a:pt x="8872" y="10327"/>
                    <a:pt x="8772" y="10226"/>
                    <a:pt x="8672" y="10226"/>
                  </a:cubicBezTo>
                  <a:cubicBezTo>
                    <a:pt x="8672" y="10126"/>
                    <a:pt x="8547" y="10126"/>
                    <a:pt x="8547" y="10026"/>
                  </a:cubicBezTo>
                  <a:cubicBezTo>
                    <a:pt x="8446" y="10026"/>
                    <a:pt x="8446" y="10026"/>
                    <a:pt x="8446" y="9926"/>
                  </a:cubicBezTo>
                  <a:lnTo>
                    <a:pt x="8346" y="9926"/>
                  </a:lnTo>
                  <a:lnTo>
                    <a:pt x="8346" y="9825"/>
                  </a:lnTo>
                  <a:lnTo>
                    <a:pt x="8346" y="9700"/>
                  </a:lnTo>
                  <a:lnTo>
                    <a:pt x="8246" y="9700"/>
                  </a:lnTo>
                  <a:cubicBezTo>
                    <a:pt x="8146" y="9600"/>
                    <a:pt x="7920" y="9600"/>
                    <a:pt x="7619" y="9600"/>
                  </a:cubicBezTo>
                  <a:cubicBezTo>
                    <a:pt x="7519" y="9600"/>
                    <a:pt x="7519" y="9600"/>
                    <a:pt x="7519" y="9500"/>
                  </a:cubicBezTo>
                  <a:cubicBezTo>
                    <a:pt x="7419" y="9500"/>
                    <a:pt x="7419" y="9500"/>
                    <a:pt x="7293" y="9399"/>
                  </a:cubicBezTo>
                  <a:lnTo>
                    <a:pt x="6892" y="9399"/>
                  </a:lnTo>
                  <a:cubicBezTo>
                    <a:pt x="6792" y="9399"/>
                    <a:pt x="6667" y="9399"/>
                    <a:pt x="6667" y="9299"/>
                  </a:cubicBezTo>
                  <a:lnTo>
                    <a:pt x="6366" y="9299"/>
                  </a:lnTo>
                  <a:cubicBezTo>
                    <a:pt x="6307" y="9329"/>
                    <a:pt x="6255" y="9341"/>
                    <a:pt x="6208" y="9341"/>
                  </a:cubicBezTo>
                  <a:cubicBezTo>
                    <a:pt x="6094" y="9341"/>
                    <a:pt x="6011" y="9270"/>
                    <a:pt x="5940" y="9199"/>
                  </a:cubicBezTo>
                  <a:cubicBezTo>
                    <a:pt x="5840" y="8973"/>
                    <a:pt x="5940" y="8873"/>
                    <a:pt x="5940" y="8773"/>
                  </a:cubicBezTo>
                  <a:lnTo>
                    <a:pt x="5940" y="8673"/>
                  </a:lnTo>
                  <a:lnTo>
                    <a:pt x="5940" y="8447"/>
                  </a:lnTo>
                  <a:lnTo>
                    <a:pt x="5840" y="8447"/>
                  </a:lnTo>
                  <a:cubicBezTo>
                    <a:pt x="5840" y="8347"/>
                    <a:pt x="5740" y="8347"/>
                    <a:pt x="5639" y="8247"/>
                  </a:cubicBezTo>
                  <a:cubicBezTo>
                    <a:pt x="5639" y="8247"/>
                    <a:pt x="5639" y="8146"/>
                    <a:pt x="5539" y="8146"/>
                  </a:cubicBezTo>
                  <a:cubicBezTo>
                    <a:pt x="5414" y="8046"/>
                    <a:pt x="5414" y="7820"/>
                    <a:pt x="5414" y="7720"/>
                  </a:cubicBezTo>
                  <a:lnTo>
                    <a:pt x="5414" y="7520"/>
                  </a:lnTo>
                  <a:cubicBezTo>
                    <a:pt x="5414" y="7520"/>
                    <a:pt x="5414" y="7419"/>
                    <a:pt x="5314" y="7419"/>
                  </a:cubicBezTo>
                  <a:lnTo>
                    <a:pt x="5314" y="7194"/>
                  </a:lnTo>
                  <a:cubicBezTo>
                    <a:pt x="5314" y="7194"/>
                    <a:pt x="5213" y="7094"/>
                    <a:pt x="5213" y="6993"/>
                  </a:cubicBezTo>
                  <a:cubicBezTo>
                    <a:pt x="5213" y="6893"/>
                    <a:pt x="5113" y="6793"/>
                    <a:pt x="5113" y="6567"/>
                  </a:cubicBezTo>
                  <a:cubicBezTo>
                    <a:pt x="4913" y="6267"/>
                    <a:pt x="4787" y="5941"/>
                    <a:pt x="4486" y="5640"/>
                  </a:cubicBezTo>
                  <a:cubicBezTo>
                    <a:pt x="4486" y="5540"/>
                    <a:pt x="4386" y="5540"/>
                    <a:pt x="4386" y="5439"/>
                  </a:cubicBezTo>
                  <a:cubicBezTo>
                    <a:pt x="4286" y="5314"/>
                    <a:pt x="4286" y="5314"/>
                    <a:pt x="4161" y="5214"/>
                  </a:cubicBezTo>
                  <a:cubicBezTo>
                    <a:pt x="4060" y="5114"/>
                    <a:pt x="4060" y="5013"/>
                    <a:pt x="4060" y="4913"/>
                  </a:cubicBezTo>
                  <a:lnTo>
                    <a:pt x="3960" y="4913"/>
                  </a:lnTo>
                  <a:lnTo>
                    <a:pt x="3960" y="4813"/>
                  </a:lnTo>
                  <a:cubicBezTo>
                    <a:pt x="3960" y="4688"/>
                    <a:pt x="3860" y="4688"/>
                    <a:pt x="3860" y="4688"/>
                  </a:cubicBezTo>
                  <a:cubicBezTo>
                    <a:pt x="3860" y="4688"/>
                    <a:pt x="3760" y="4587"/>
                    <a:pt x="3760" y="4487"/>
                  </a:cubicBezTo>
                  <a:cubicBezTo>
                    <a:pt x="3659" y="4387"/>
                    <a:pt x="3659" y="4287"/>
                    <a:pt x="3659" y="4186"/>
                  </a:cubicBezTo>
                  <a:cubicBezTo>
                    <a:pt x="3659" y="4061"/>
                    <a:pt x="3659" y="4061"/>
                    <a:pt x="3534" y="3961"/>
                  </a:cubicBezTo>
                  <a:lnTo>
                    <a:pt x="3534" y="3861"/>
                  </a:lnTo>
                  <a:lnTo>
                    <a:pt x="3534" y="3434"/>
                  </a:lnTo>
                  <a:cubicBezTo>
                    <a:pt x="3534" y="3434"/>
                    <a:pt x="3659" y="3334"/>
                    <a:pt x="3659" y="3234"/>
                  </a:cubicBezTo>
                  <a:lnTo>
                    <a:pt x="3659" y="3134"/>
                  </a:lnTo>
                  <a:cubicBezTo>
                    <a:pt x="3534" y="3033"/>
                    <a:pt x="3534" y="2933"/>
                    <a:pt x="3534" y="2933"/>
                  </a:cubicBezTo>
                  <a:cubicBezTo>
                    <a:pt x="3434" y="2808"/>
                    <a:pt x="3434" y="2708"/>
                    <a:pt x="3434" y="2607"/>
                  </a:cubicBezTo>
                  <a:cubicBezTo>
                    <a:pt x="3233" y="2307"/>
                    <a:pt x="3233" y="1981"/>
                    <a:pt x="3334" y="1680"/>
                  </a:cubicBezTo>
                  <a:lnTo>
                    <a:pt x="3334" y="1455"/>
                  </a:lnTo>
                  <a:cubicBezTo>
                    <a:pt x="3334" y="1354"/>
                    <a:pt x="3334" y="1254"/>
                    <a:pt x="3233" y="1154"/>
                  </a:cubicBezTo>
                  <a:cubicBezTo>
                    <a:pt x="3133" y="1154"/>
                    <a:pt x="3133" y="1053"/>
                    <a:pt x="3133" y="1053"/>
                  </a:cubicBezTo>
                  <a:lnTo>
                    <a:pt x="3133" y="728"/>
                  </a:lnTo>
                  <a:lnTo>
                    <a:pt x="3133" y="527"/>
                  </a:lnTo>
                  <a:cubicBezTo>
                    <a:pt x="3133" y="427"/>
                    <a:pt x="3033" y="427"/>
                    <a:pt x="2907" y="302"/>
                  </a:cubicBezTo>
                  <a:cubicBezTo>
                    <a:pt x="2807" y="201"/>
                    <a:pt x="2707" y="201"/>
                    <a:pt x="2607" y="101"/>
                  </a:cubicBezTo>
                  <a:cubicBezTo>
                    <a:pt x="2607" y="201"/>
                    <a:pt x="2506" y="201"/>
                    <a:pt x="2406" y="201"/>
                  </a:cubicBezTo>
                  <a:cubicBezTo>
                    <a:pt x="2281" y="101"/>
                    <a:pt x="2181" y="101"/>
                    <a:pt x="2080" y="1"/>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3" name="Google Shape;49093;p46"/>
            <p:cNvSpPr/>
            <p:nvPr/>
          </p:nvSpPr>
          <p:spPr>
            <a:xfrm>
              <a:off x="5399747" y="1965666"/>
              <a:ext cx="513009" cy="726604"/>
            </a:xfrm>
            <a:custGeom>
              <a:avLst/>
              <a:gdLst/>
              <a:ahLst/>
              <a:cxnLst/>
              <a:rect l="l" t="t" r="r" b="b"/>
              <a:pathLst>
                <a:path w="27570" h="39049" extrusionOk="0">
                  <a:moveTo>
                    <a:pt x="10752" y="1"/>
                  </a:moveTo>
                  <a:lnTo>
                    <a:pt x="10752" y="101"/>
                  </a:lnTo>
                  <a:cubicBezTo>
                    <a:pt x="10652" y="101"/>
                    <a:pt x="10652" y="201"/>
                    <a:pt x="10652" y="302"/>
                  </a:cubicBezTo>
                  <a:cubicBezTo>
                    <a:pt x="10652" y="302"/>
                    <a:pt x="10652" y="402"/>
                    <a:pt x="10552" y="527"/>
                  </a:cubicBezTo>
                  <a:lnTo>
                    <a:pt x="10552" y="627"/>
                  </a:lnTo>
                  <a:cubicBezTo>
                    <a:pt x="10552" y="627"/>
                    <a:pt x="10452" y="728"/>
                    <a:pt x="10351" y="828"/>
                  </a:cubicBezTo>
                  <a:cubicBezTo>
                    <a:pt x="10276" y="861"/>
                    <a:pt x="10204" y="872"/>
                    <a:pt x="10137" y="872"/>
                  </a:cubicBezTo>
                  <a:cubicBezTo>
                    <a:pt x="10003" y="872"/>
                    <a:pt x="9892" y="828"/>
                    <a:pt x="9825" y="828"/>
                  </a:cubicBezTo>
                  <a:lnTo>
                    <a:pt x="9625" y="828"/>
                  </a:lnTo>
                  <a:cubicBezTo>
                    <a:pt x="9499" y="828"/>
                    <a:pt x="9399" y="928"/>
                    <a:pt x="9399" y="928"/>
                  </a:cubicBezTo>
                  <a:cubicBezTo>
                    <a:pt x="9366" y="962"/>
                    <a:pt x="9332" y="973"/>
                    <a:pt x="9299" y="973"/>
                  </a:cubicBezTo>
                  <a:cubicBezTo>
                    <a:pt x="9232" y="973"/>
                    <a:pt x="9165" y="928"/>
                    <a:pt x="9098" y="928"/>
                  </a:cubicBezTo>
                  <a:lnTo>
                    <a:pt x="8998" y="928"/>
                  </a:lnTo>
                  <a:lnTo>
                    <a:pt x="8772" y="1028"/>
                  </a:lnTo>
                  <a:cubicBezTo>
                    <a:pt x="8672" y="1028"/>
                    <a:pt x="8572" y="1028"/>
                    <a:pt x="8472" y="1154"/>
                  </a:cubicBezTo>
                  <a:cubicBezTo>
                    <a:pt x="8371" y="1254"/>
                    <a:pt x="8246" y="1454"/>
                    <a:pt x="8246" y="1555"/>
                  </a:cubicBezTo>
                  <a:cubicBezTo>
                    <a:pt x="8146" y="1780"/>
                    <a:pt x="8146" y="1881"/>
                    <a:pt x="8046" y="1981"/>
                  </a:cubicBezTo>
                  <a:cubicBezTo>
                    <a:pt x="7945" y="2181"/>
                    <a:pt x="7745" y="2507"/>
                    <a:pt x="7620" y="2708"/>
                  </a:cubicBezTo>
                  <a:lnTo>
                    <a:pt x="7620" y="2908"/>
                  </a:lnTo>
                  <a:lnTo>
                    <a:pt x="7620" y="3134"/>
                  </a:lnTo>
                  <a:cubicBezTo>
                    <a:pt x="7620" y="3334"/>
                    <a:pt x="7519" y="3660"/>
                    <a:pt x="7419" y="3860"/>
                  </a:cubicBezTo>
                  <a:cubicBezTo>
                    <a:pt x="7319" y="3961"/>
                    <a:pt x="7219" y="3961"/>
                    <a:pt x="7118" y="4061"/>
                  </a:cubicBezTo>
                  <a:lnTo>
                    <a:pt x="7118" y="4287"/>
                  </a:lnTo>
                  <a:cubicBezTo>
                    <a:pt x="6993" y="4387"/>
                    <a:pt x="6993" y="4487"/>
                    <a:pt x="6993" y="4688"/>
                  </a:cubicBezTo>
                  <a:cubicBezTo>
                    <a:pt x="6893" y="4913"/>
                    <a:pt x="6792" y="5013"/>
                    <a:pt x="6692" y="5114"/>
                  </a:cubicBezTo>
                  <a:lnTo>
                    <a:pt x="6692" y="5214"/>
                  </a:lnTo>
                  <a:lnTo>
                    <a:pt x="6592" y="5214"/>
                  </a:lnTo>
                  <a:cubicBezTo>
                    <a:pt x="6492" y="5214"/>
                    <a:pt x="6492" y="5314"/>
                    <a:pt x="6366" y="5314"/>
                  </a:cubicBezTo>
                  <a:lnTo>
                    <a:pt x="6366" y="5414"/>
                  </a:lnTo>
                  <a:cubicBezTo>
                    <a:pt x="6266" y="5540"/>
                    <a:pt x="6266" y="5640"/>
                    <a:pt x="6166" y="5740"/>
                  </a:cubicBezTo>
                  <a:cubicBezTo>
                    <a:pt x="6066" y="5840"/>
                    <a:pt x="5965" y="5840"/>
                    <a:pt x="5865" y="5941"/>
                  </a:cubicBezTo>
                  <a:cubicBezTo>
                    <a:pt x="5865" y="5941"/>
                    <a:pt x="5740" y="5941"/>
                    <a:pt x="5740" y="6041"/>
                  </a:cubicBezTo>
                  <a:cubicBezTo>
                    <a:pt x="5740" y="6041"/>
                    <a:pt x="5640" y="6166"/>
                    <a:pt x="5640" y="6266"/>
                  </a:cubicBezTo>
                  <a:cubicBezTo>
                    <a:pt x="5640" y="6367"/>
                    <a:pt x="5539" y="6567"/>
                    <a:pt x="5539" y="6667"/>
                  </a:cubicBezTo>
                  <a:cubicBezTo>
                    <a:pt x="5380" y="6787"/>
                    <a:pt x="5214" y="6815"/>
                    <a:pt x="5063" y="6815"/>
                  </a:cubicBezTo>
                  <a:cubicBezTo>
                    <a:pt x="4929" y="6815"/>
                    <a:pt x="4807" y="6793"/>
                    <a:pt x="4712" y="6793"/>
                  </a:cubicBezTo>
                  <a:lnTo>
                    <a:pt x="4612" y="6667"/>
                  </a:lnTo>
                  <a:lnTo>
                    <a:pt x="4487" y="6667"/>
                  </a:lnTo>
                  <a:cubicBezTo>
                    <a:pt x="4386" y="6667"/>
                    <a:pt x="4286" y="6793"/>
                    <a:pt x="4186" y="6793"/>
                  </a:cubicBezTo>
                  <a:cubicBezTo>
                    <a:pt x="3760" y="7720"/>
                    <a:pt x="3359" y="8547"/>
                    <a:pt x="2833" y="9500"/>
                  </a:cubicBezTo>
                  <a:cubicBezTo>
                    <a:pt x="2732" y="9700"/>
                    <a:pt x="2607" y="9926"/>
                    <a:pt x="2507" y="10126"/>
                  </a:cubicBezTo>
                  <a:cubicBezTo>
                    <a:pt x="2306" y="10552"/>
                    <a:pt x="2106" y="10853"/>
                    <a:pt x="1880" y="11279"/>
                  </a:cubicBezTo>
                  <a:cubicBezTo>
                    <a:pt x="1354" y="12307"/>
                    <a:pt x="853" y="13359"/>
                    <a:pt x="326" y="14412"/>
                  </a:cubicBezTo>
                  <a:cubicBezTo>
                    <a:pt x="226" y="14412"/>
                    <a:pt x="226" y="14512"/>
                    <a:pt x="226" y="14612"/>
                  </a:cubicBezTo>
                  <a:cubicBezTo>
                    <a:pt x="101" y="14612"/>
                    <a:pt x="101" y="14713"/>
                    <a:pt x="101" y="14713"/>
                  </a:cubicBezTo>
                  <a:cubicBezTo>
                    <a:pt x="0" y="14813"/>
                    <a:pt x="0" y="15038"/>
                    <a:pt x="0" y="15239"/>
                  </a:cubicBezTo>
                  <a:cubicBezTo>
                    <a:pt x="101" y="15339"/>
                    <a:pt x="101" y="15339"/>
                    <a:pt x="101" y="15439"/>
                  </a:cubicBezTo>
                  <a:cubicBezTo>
                    <a:pt x="226" y="15565"/>
                    <a:pt x="226" y="15665"/>
                    <a:pt x="226" y="15765"/>
                  </a:cubicBezTo>
                  <a:cubicBezTo>
                    <a:pt x="326" y="16191"/>
                    <a:pt x="527" y="16693"/>
                    <a:pt x="627" y="17119"/>
                  </a:cubicBezTo>
                  <a:cubicBezTo>
                    <a:pt x="727" y="17846"/>
                    <a:pt x="953" y="18472"/>
                    <a:pt x="1153" y="19199"/>
                  </a:cubicBezTo>
                  <a:cubicBezTo>
                    <a:pt x="1579" y="20577"/>
                    <a:pt x="1880" y="22031"/>
                    <a:pt x="2206" y="23585"/>
                  </a:cubicBezTo>
                  <a:cubicBezTo>
                    <a:pt x="2306" y="23710"/>
                    <a:pt x="2306" y="23810"/>
                    <a:pt x="2406" y="23911"/>
                  </a:cubicBezTo>
                  <a:cubicBezTo>
                    <a:pt x="2507" y="24011"/>
                    <a:pt x="2607" y="24211"/>
                    <a:pt x="2833" y="24437"/>
                  </a:cubicBezTo>
                  <a:cubicBezTo>
                    <a:pt x="2933" y="24537"/>
                    <a:pt x="3133" y="24738"/>
                    <a:pt x="3359" y="24838"/>
                  </a:cubicBezTo>
                  <a:cubicBezTo>
                    <a:pt x="3459" y="24963"/>
                    <a:pt x="3559" y="25064"/>
                    <a:pt x="3660" y="25164"/>
                  </a:cubicBezTo>
                  <a:cubicBezTo>
                    <a:pt x="3760" y="25264"/>
                    <a:pt x="3860" y="25364"/>
                    <a:pt x="3985" y="25465"/>
                  </a:cubicBezTo>
                  <a:cubicBezTo>
                    <a:pt x="4086" y="25465"/>
                    <a:pt x="4086" y="25590"/>
                    <a:pt x="4186" y="25590"/>
                  </a:cubicBezTo>
                  <a:cubicBezTo>
                    <a:pt x="4186" y="25690"/>
                    <a:pt x="4286" y="25790"/>
                    <a:pt x="4286" y="25790"/>
                  </a:cubicBezTo>
                  <a:lnTo>
                    <a:pt x="4386" y="25790"/>
                  </a:lnTo>
                  <a:cubicBezTo>
                    <a:pt x="4386" y="25891"/>
                    <a:pt x="4386" y="25991"/>
                    <a:pt x="4487" y="26091"/>
                  </a:cubicBezTo>
                  <a:cubicBezTo>
                    <a:pt x="4813" y="26617"/>
                    <a:pt x="4612" y="27144"/>
                    <a:pt x="4487" y="27770"/>
                  </a:cubicBezTo>
                  <a:cubicBezTo>
                    <a:pt x="4386" y="27971"/>
                    <a:pt x="4386" y="28196"/>
                    <a:pt x="4386" y="28497"/>
                  </a:cubicBezTo>
                  <a:lnTo>
                    <a:pt x="4386" y="29224"/>
                  </a:lnTo>
                  <a:cubicBezTo>
                    <a:pt x="4487" y="29450"/>
                    <a:pt x="4487" y="29650"/>
                    <a:pt x="4487" y="29976"/>
                  </a:cubicBezTo>
                  <a:lnTo>
                    <a:pt x="4487" y="30176"/>
                  </a:lnTo>
                  <a:cubicBezTo>
                    <a:pt x="4487" y="30703"/>
                    <a:pt x="4286" y="31104"/>
                    <a:pt x="3985" y="31430"/>
                  </a:cubicBezTo>
                  <a:cubicBezTo>
                    <a:pt x="3985" y="31530"/>
                    <a:pt x="3860" y="31730"/>
                    <a:pt x="3660" y="31856"/>
                  </a:cubicBezTo>
                  <a:cubicBezTo>
                    <a:pt x="3559" y="32056"/>
                    <a:pt x="3359" y="32257"/>
                    <a:pt x="3359" y="32482"/>
                  </a:cubicBezTo>
                  <a:cubicBezTo>
                    <a:pt x="3359" y="32582"/>
                    <a:pt x="3459" y="32683"/>
                    <a:pt x="3559" y="32783"/>
                  </a:cubicBezTo>
                  <a:cubicBezTo>
                    <a:pt x="3660" y="32983"/>
                    <a:pt x="3760" y="33109"/>
                    <a:pt x="3860" y="33309"/>
                  </a:cubicBezTo>
                  <a:cubicBezTo>
                    <a:pt x="3860" y="33510"/>
                    <a:pt x="3860" y="33735"/>
                    <a:pt x="3760" y="33836"/>
                  </a:cubicBezTo>
                  <a:cubicBezTo>
                    <a:pt x="3660" y="33836"/>
                    <a:pt x="3660" y="33936"/>
                    <a:pt x="3559" y="33936"/>
                  </a:cubicBezTo>
                  <a:cubicBezTo>
                    <a:pt x="3559" y="33936"/>
                    <a:pt x="3459" y="33936"/>
                    <a:pt x="3459" y="34036"/>
                  </a:cubicBezTo>
                  <a:lnTo>
                    <a:pt x="3459" y="34136"/>
                  </a:lnTo>
                  <a:cubicBezTo>
                    <a:pt x="3559" y="34136"/>
                    <a:pt x="3660" y="34237"/>
                    <a:pt x="3660" y="34237"/>
                  </a:cubicBezTo>
                  <a:cubicBezTo>
                    <a:pt x="3760" y="34362"/>
                    <a:pt x="3860" y="34462"/>
                    <a:pt x="3985" y="34663"/>
                  </a:cubicBezTo>
                  <a:cubicBezTo>
                    <a:pt x="3985" y="34763"/>
                    <a:pt x="4086" y="34863"/>
                    <a:pt x="4186" y="34988"/>
                  </a:cubicBezTo>
                  <a:cubicBezTo>
                    <a:pt x="4286" y="34988"/>
                    <a:pt x="4286" y="35089"/>
                    <a:pt x="4386" y="35089"/>
                  </a:cubicBezTo>
                  <a:lnTo>
                    <a:pt x="4487" y="35089"/>
                  </a:lnTo>
                  <a:cubicBezTo>
                    <a:pt x="4612" y="35289"/>
                    <a:pt x="4913" y="35389"/>
                    <a:pt x="5013" y="35615"/>
                  </a:cubicBezTo>
                  <a:cubicBezTo>
                    <a:pt x="5113" y="35816"/>
                    <a:pt x="5113" y="36016"/>
                    <a:pt x="5113" y="36242"/>
                  </a:cubicBezTo>
                  <a:cubicBezTo>
                    <a:pt x="5113" y="36442"/>
                    <a:pt x="5113" y="36643"/>
                    <a:pt x="5239" y="36743"/>
                  </a:cubicBezTo>
                  <a:lnTo>
                    <a:pt x="5339" y="36868"/>
                  </a:lnTo>
                  <a:cubicBezTo>
                    <a:pt x="5439" y="36968"/>
                    <a:pt x="5640" y="37069"/>
                    <a:pt x="5865" y="37069"/>
                  </a:cubicBezTo>
                  <a:lnTo>
                    <a:pt x="5965" y="37069"/>
                  </a:lnTo>
                  <a:cubicBezTo>
                    <a:pt x="6492" y="37269"/>
                    <a:pt x="6993" y="37369"/>
                    <a:pt x="7419" y="37695"/>
                  </a:cubicBezTo>
                  <a:lnTo>
                    <a:pt x="7419" y="37269"/>
                  </a:lnTo>
                  <a:cubicBezTo>
                    <a:pt x="7519" y="37069"/>
                    <a:pt x="7620" y="36868"/>
                    <a:pt x="7745" y="36743"/>
                  </a:cubicBezTo>
                  <a:cubicBezTo>
                    <a:pt x="7845" y="36643"/>
                    <a:pt x="7845" y="36643"/>
                    <a:pt x="7845" y="36542"/>
                  </a:cubicBezTo>
                  <a:cubicBezTo>
                    <a:pt x="7945" y="36542"/>
                    <a:pt x="7945" y="36442"/>
                    <a:pt x="8046" y="36442"/>
                  </a:cubicBezTo>
                  <a:cubicBezTo>
                    <a:pt x="8146" y="36242"/>
                    <a:pt x="8371" y="35916"/>
                    <a:pt x="8472" y="35715"/>
                  </a:cubicBezTo>
                  <a:lnTo>
                    <a:pt x="8472" y="35615"/>
                  </a:lnTo>
                  <a:lnTo>
                    <a:pt x="8472" y="35490"/>
                  </a:lnTo>
                  <a:cubicBezTo>
                    <a:pt x="8472" y="35389"/>
                    <a:pt x="8572" y="35189"/>
                    <a:pt x="8772" y="35089"/>
                  </a:cubicBezTo>
                  <a:cubicBezTo>
                    <a:pt x="8998" y="34863"/>
                    <a:pt x="9399" y="34863"/>
                    <a:pt x="9825" y="34863"/>
                  </a:cubicBezTo>
                  <a:lnTo>
                    <a:pt x="10351" y="34863"/>
                  </a:lnTo>
                  <a:cubicBezTo>
                    <a:pt x="10595" y="34837"/>
                    <a:pt x="10818" y="34824"/>
                    <a:pt x="11028" y="34824"/>
                  </a:cubicBezTo>
                  <a:cubicBezTo>
                    <a:pt x="11615" y="34824"/>
                    <a:pt x="12096" y="34922"/>
                    <a:pt x="12632" y="35089"/>
                  </a:cubicBezTo>
                  <a:cubicBezTo>
                    <a:pt x="12632" y="35089"/>
                    <a:pt x="12757" y="35089"/>
                    <a:pt x="12757" y="35189"/>
                  </a:cubicBezTo>
                  <a:lnTo>
                    <a:pt x="12858" y="35189"/>
                  </a:lnTo>
                  <a:cubicBezTo>
                    <a:pt x="12958" y="35189"/>
                    <a:pt x="13158" y="35289"/>
                    <a:pt x="13259" y="35289"/>
                  </a:cubicBezTo>
                  <a:cubicBezTo>
                    <a:pt x="13885" y="35490"/>
                    <a:pt x="14512" y="35715"/>
                    <a:pt x="14938" y="36242"/>
                  </a:cubicBezTo>
                  <a:cubicBezTo>
                    <a:pt x="14938" y="36342"/>
                    <a:pt x="15038" y="36442"/>
                    <a:pt x="15038" y="36442"/>
                  </a:cubicBezTo>
                  <a:cubicBezTo>
                    <a:pt x="15138" y="36542"/>
                    <a:pt x="15264" y="36643"/>
                    <a:pt x="15464" y="36743"/>
                  </a:cubicBezTo>
                  <a:lnTo>
                    <a:pt x="15665" y="36743"/>
                  </a:lnTo>
                  <a:cubicBezTo>
                    <a:pt x="15890" y="36868"/>
                    <a:pt x="16191" y="36968"/>
                    <a:pt x="16291" y="37269"/>
                  </a:cubicBezTo>
                  <a:lnTo>
                    <a:pt x="16291" y="37369"/>
                  </a:lnTo>
                  <a:cubicBezTo>
                    <a:pt x="16291" y="37495"/>
                    <a:pt x="16191" y="37595"/>
                    <a:pt x="16191" y="37595"/>
                  </a:cubicBezTo>
                  <a:lnTo>
                    <a:pt x="16191" y="37695"/>
                  </a:lnTo>
                  <a:lnTo>
                    <a:pt x="16291" y="37795"/>
                  </a:lnTo>
                  <a:cubicBezTo>
                    <a:pt x="16517" y="37795"/>
                    <a:pt x="16818" y="37695"/>
                    <a:pt x="17143" y="37595"/>
                  </a:cubicBezTo>
                  <a:cubicBezTo>
                    <a:pt x="17143" y="37495"/>
                    <a:pt x="17244" y="37495"/>
                    <a:pt x="17244" y="37495"/>
                  </a:cubicBezTo>
                  <a:cubicBezTo>
                    <a:pt x="17244" y="37369"/>
                    <a:pt x="17244" y="37369"/>
                    <a:pt x="17344" y="37369"/>
                  </a:cubicBezTo>
                  <a:cubicBezTo>
                    <a:pt x="17402" y="37312"/>
                    <a:pt x="17493" y="37254"/>
                    <a:pt x="17603" y="37254"/>
                  </a:cubicBezTo>
                  <a:cubicBezTo>
                    <a:pt x="17684" y="37254"/>
                    <a:pt x="17775" y="37285"/>
                    <a:pt x="17870" y="37369"/>
                  </a:cubicBezTo>
                  <a:cubicBezTo>
                    <a:pt x="17870" y="37369"/>
                    <a:pt x="17970" y="37369"/>
                    <a:pt x="17970" y="37495"/>
                  </a:cubicBezTo>
                  <a:cubicBezTo>
                    <a:pt x="17970" y="37495"/>
                    <a:pt x="17970" y="37369"/>
                    <a:pt x="18071" y="37369"/>
                  </a:cubicBezTo>
                  <a:lnTo>
                    <a:pt x="18271" y="37369"/>
                  </a:lnTo>
                  <a:cubicBezTo>
                    <a:pt x="18798" y="37369"/>
                    <a:pt x="19123" y="37795"/>
                    <a:pt x="19424" y="38222"/>
                  </a:cubicBezTo>
                  <a:cubicBezTo>
                    <a:pt x="19524" y="38322"/>
                    <a:pt x="19650" y="38522"/>
                    <a:pt x="19750" y="38623"/>
                  </a:cubicBezTo>
                  <a:cubicBezTo>
                    <a:pt x="19750" y="38623"/>
                    <a:pt x="19850" y="38748"/>
                    <a:pt x="19950" y="38848"/>
                  </a:cubicBezTo>
                  <a:cubicBezTo>
                    <a:pt x="20051" y="38948"/>
                    <a:pt x="20276" y="39049"/>
                    <a:pt x="20477" y="39049"/>
                  </a:cubicBezTo>
                  <a:cubicBezTo>
                    <a:pt x="20477" y="39049"/>
                    <a:pt x="20477" y="38948"/>
                    <a:pt x="20577" y="38948"/>
                  </a:cubicBezTo>
                  <a:lnTo>
                    <a:pt x="20677" y="38848"/>
                  </a:lnTo>
                  <a:lnTo>
                    <a:pt x="21103" y="38848"/>
                  </a:lnTo>
                  <a:lnTo>
                    <a:pt x="21204" y="38948"/>
                  </a:lnTo>
                  <a:lnTo>
                    <a:pt x="21204" y="38422"/>
                  </a:lnTo>
                  <a:lnTo>
                    <a:pt x="21204" y="37996"/>
                  </a:lnTo>
                  <a:cubicBezTo>
                    <a:pt x="21204" y="37795"/>
                    <a:pt x="21103" y="37495"/>
                    <a:pt x="21204" y="37169"/>
                  </a:cubicBezTo>
                  <a:lnTo>
                    <a:pt x="21204" y="36868"/>
                  </a:lnTo>
                  <a:cubicBezTo>
                    <a:pt x="21304" y="36643"/>
                    <a:pt x="21529" y="36542"/>
                    <a:pt x="21730" y="36542"/>
                  </a:cubicBezTo>
                  <a:cubicBezTo>
                    <a:pt x="21630" y="36442"/>
                    <a:pt x="21529" y="36442"/>
                    <a:pt x="21529" y="36342"/>
                  </a:cubicBezTo>
                  <a:cubicBezTo>
                    <a:pt x="21404" y="36342"/>
                    <a:pt x="21304" y="36242"/>
                    <a:pt x="21304" y="36242"/>
                  </a:cubicBezTo>
                  <a:lnTo>
                    <a:pt x="21204" y="36116"/>
                  </a:lnTo>
                  <a:cubicBezTo>
                    <a:pt x="21103" y="36016"/>
                    <a:pt x="21103" y="36016"/>
                    <a:pt x="21103" y="35916"/>
                  </a:cubicBezTo>
                  <a:lnTo>
                    <a:pt x="21103" y="35816"/>
                  </a:lnTo>
                  <a:cubicBezTo>
                    <a:pt x="21003" y="35715"/>
                    <a:pt x="21003" y="35615"/>
                    <a:pt x="21003" y="35389"/>
                  </a:cubicBezTo>
                  <a:cubicBezTo>
                    <a:pt x="21103" y="35289"/>
                    <a:pt x="21103" y="35189"/>
                    <a:pt x="21204" y="34988"/>
                  </a:cubicBezTo>
                  <a:cubicBezTo>
                    <a:pt x="21404" y="34663"/>
                    <a:pt x="21730" y="34462"/>
                    <a:pt x="22031" y="34362"/>
                  </a:cubicBezTo>
                  <a:lnTo>
                    <a:pt x="22031" y="34237"/>
                  </a:lnTo>
                  <a:cubicBezTo>
                    <a:pt x="22557" y="34136"/>
                    <a:pt x="22983" y="34136"/>
                    <a:pt x="23284" y="34136"/>
                  </a:cubicBezTo>
                  <a:lnTo>
                    <a:pt x="23409" y="34136"/>
                  </a:lnTo>
                  <a:cubicBezTo>
                    <a:pt x="23710" y="34237"/>
                    <a:pt x="24036" y="34362"/>
                    <a:pt x="24236" y="34562"/>
                  </a:cubicBezTo>
                  <a:cubicBezTo>
                    <a:pt x="24437" y="34362"/>
                    <a:pt x="24662" y="34237"/>
                    <a:pt x="24863" y="34237"/>
                  </a:cubicBezTo>
                  <a:lnTo>
                    <a:pt x="24863" y="34136"/>
                  </a:lnTo>
                  <a:lnTo>
                    <a:pt x="24863" y="34036"/>
                  </a:lnTo>
                  <a:cubicBezTo>
                    <a:pt x="24863" y="33936"/>
                    <a:pt x="24863" y="33936"/>
                    <a:pt x="24963" y="33936"/>
                  </a:cubicBezTo>
                  <a:lnTo>
                    <a:pt x="24963" y="33836"/>
                  </a:lnTo>
                  <a:lnTo>
                    <a:pt x="24136" y="33836"/>
                  </a:lnTo>
                  <a:cubicBezTo>
                    <a:pt x="23810" y="33836"/>
                    <a:pt x="23710" y="33735"/>
                    <a:pt x="23610" y="33735"/>
                  </a:cubicBezTo>
                  <a:cubicBezTo>
                    <a:pt x="23509" y="33610"/>
                    <a:pt x="23409" y="33610"/>
                    <a:pt x="23409" y="33510"/>
                  </a:cubicBezTo>
                  <a:cubicBezTo>
                    <a:pt x="23409" y="33510"/>
                    <a:pt x="23284" y="33510"/>
                    <a:pt x="23284" y="33409"/>
                  </a:cubicBezTo>
                  <a:cubicBezTo>
                    <a:pt x="23284" y="33409"/>
                    <a:pt x="23184" y="33409"/>
                    <a:pt x="23184" y="33309"/>
                  </a:cubicBezTo>
                  <a:lnTo>
                    <a:pt x="23083" y="33309"/>
                  </a:lnTo>
                  <a:cubicBezTo>
                    <a:pt x="22983" y="33209"/>
                    <a:pt x="22883" y="33209"/>
                    <a:pt x="22783" y="33109"/>
                  </a:cubicBezTo>
                  <a:cubicBezTo>
                    <a:pt x="22783" y="32983"/>
                    <a:pt x="22783" y="32983"/>
                    <a:pt x="22657" y="32983"/>
                  </a:cubicBezTo>
                  <a:lnTo>
                    <a:pt x="22657" y="32883"/>
                  </a:lnTo>
                  <a:cubicBezTo>
                    <a:pt x="22557" y="32883"/>
                    <a:pt x="22557" y="32783"/>
                    <a:pt x="22457" y="32783"/>
                  </a:cubicBezTo>
                  <a:lnTo>
                    <a:pt x="22356" y="32783"/>
                  </a:lnTo>
                  <a:cubicBezTo>
                    <a:pt x="22256" y="32683"/>
                    <a:pt x="22031" y="32683"/>
                    <a:pt x="21930" y="32582"/>
                  </a:cubicBezTo>
                  <a:cubicBezTo>
                    <a:pt x="21830" y="32482"/>
                    <a:pt x="21830" y="32257"/>
                    <a:pt x="21830" y="32156"/>
                  </a:cubicBezTo>
                  <a:lnTo>
                    <a:pt x="21830" y="32056"/>
                  </a:lnTo>
                  <a:cubicBezTo>
                    <a:pt x="21930" y="31956"/>
                    <a:pt x="22031" y="31856"/>
                    <a:pt x="22256" y="31856"/>
                  </a:cubicBezTo>
                  <a:lnTo>
                    <a:pt x="22256" y="31730"/>
                  </a:lnTo>
                  <a:lnTo>
                    <a:pt x="22256" y="31630"/>
                  </a:lnTo>
                  <a:lnTo>
                    <a:pt x="21830" y="31630"/>
                  </a:lnTo>
                  <a:lnTo>
                    <a:pt x="21730" y="31530"/>
                  </a:lnTo>
                  <a:cubicBezTo>
                    <a:pt x="21529" y="31430"/>
                    <a:pt x="21404" y="31229"/>
                    <a:pt x="21204" y="31003"/>
                  </a:cubicBezTo>
                  <a:lnTo>
                    <a:pt x="21204" y="30803"/>
                  </a:lnTo>
                  <a:lnTo>
                    <a:pt x="21103" y="30703"/>
                  </a:lnTo>
                  <a:cubicBezTo>
                    <a:pt x="21003" y="30477"/>
                    <a:pt x="20903" y="30277"/>
                    <a:pt x="20903" y="30076"/>
                  </a:cubicBezTo>
                  <a:lnTo>
                    <a:pt x="20903" y="29851"/>
                  </a:lnTo>
                  <a:lnTo>
                    <a:pt x="20903" y="29450"/>
                  </a:lnTo>
                  <a:lnTo>
                    <a:pt x="20903" y="29349"/>
                  </a:lnTo>
                  <a:cubicBezTo>
                    <a:pt x="20903" y="29224"/>
                    <a:pt x="20778" y="29224"/>
                    <a:pt x="20778" y="29124"/>
                  </a:cubicBezTo>
                  <a:cubicBezTo>
                    <a:pt x="20677" y="29124"/>
                    <a:pt x="20577" y="29024"/>
                    <a:pt x="20577" y="29024"/>
                  </a:cubicBezTo>
                  <a:cubicBezTo>
                    <a:pt x="20376" y="28823"/>
                    <a:pt x="20276" y="28597"/>
                    <a:pt x="20276" y="28397"/>
                  </a:cubicBezTo>
                  <a:lnTo>
                    <a:pt x="20276" y="28297"/>
                  </a:lnTo>
                  <a:lnTo>
                    <a:pt x="20276" y="28096"/>
                  </a:lnTo>
                  <a:cubicBezTo>
                    <a:pt x="20151" y="27871"/>
                    <a:pt x="20051" y="27770"/>
                    <a:pt x="19950" y="27770"/>
                  </a:cubicBezTo>
                  <a:lnTo>
                    <a:pt x="19850" y="27770"/>
                  </a:lnTo>
                  <a:cubicBezTo>
                    <a:pt x="19750" y="27770"/>
                    <a:pt x="19650" y="27770"/>
                    <a:pt x="19650" y="27670"/>
                  </a:cubicBezTo>
                  <a:cubicBezTo>
                    <a:pt x="19324" y="27570"/>
                    <a:pt x="19123" y="27244"/>
                    <a:pt x="19023" y="26943"/>
                  </a:cubicBezTo>
                  <a:cubicBezTo>
                    <a:pt x="18898" y="26843"/>
                    <a:pt x="18898" y="26718"/>
                    <a:pt x="18798" y="26718"/>
                  </a:cubicBezTo>
                  <a:lnTo>
                    <a:pt x="18798" y="26617"/>
                  </a:lnTo>
                  <a:cubicBezTo>
                    <a:pt x="18798" y="26617"/>
                    <a:pt x="18697" y="26617"/>
                    <a:pt x="18697" y="26517"/>
                  </a:cubicBezTo>
                  <a:cubicBezTo>
                    <a:pt x="18497" y="26317"/>
                    <a:pt x="18171" y="25991"/>
                    <a:pt x="18271" y="25690"/>
                  </a:cubicBezTo>
                  <a:cubicBezTo>
                    <a:pt x="18397" y="25465"/>
                    <a:pt x="18697" y="25264"/>
                    <a:pt x="19023" y="25064"/>
                  </a:cubicBezTo>
                  <a:cubicBezTo>
                    <a:pt x="19123" y="25064"/>
                    <a:pt x="19123" y="24963"/>
                    <a:pt x="19224" y="24963"/>
                  </a:cubicBezTo>
                  <a:lnTo>
                    <a:pt x="19324" y="24838"/>
                  </a:lnTo>
                  <a:cubicBezTo>
                    <a:pt x="19324" y="24738"/>
                    <a:pt x="19424" y="24738"/>
                    <a:pt x="19424" y="24738"/>
                  </a:cubicBezTo>
                  <a:cubicBezTo>
                    <a:pt x="19750" y="24537"/>
                    <a:pt x="19950" y="24211"/>
                    <a:pt x="20276" y="24011"/>
                  </a:cubicBezTo>
                  <a:cubicBezTo>
                    <a:pt x="20276" y="23911"/>
                    <a:pt x="20376" y="23911"/>
                    <a:pt x="20376" y="23810"/>
                  </a:cubicBezTo>
                  <a:cubicBezTo>
                    <a:pt x="20577" y="23710"/>
                    <a:pt x="20677" y="23485"/>
                    <a:pt x="20903" y="23384"/>
                  </a:cubicBezTo>
                  <a:cubicBezTo>
                    <a:pt x="21003" y="23284"/>
                    <a:pt x="21103" y="23184"/>
                    <a:pt x="21304" y="23184"/>
                  </a:cubicBezTo>
                  <a:cubicBezTo>
                    <a:pt x="21349" y="23170"/>
                    <a:pt x="21390" y="23164"/>
                    <a:pt x="21427" y="23164"/>
                  </a:cubicBezTo>
                  <a:cubicBezTo>
                    <a:pt x="21656" y="23164"/>
                    <a:pt x="21730" y="23398"/>
                    <a:pt x="21730" y="23485"/>
                  </a:cubicBezTo>
                  <a:cubicBezTo>
                    <a:pt x="21830" y="23485"/>
                    <a:pt x="21830" y="23585"/>
                    <a:pt x="21830" y="23585"/>
                  </a:cubicBezTo>
                  <a:lnTo>
                    <a:pt x="21930" y="23710"/>
                  </a:lnTo>
                  <a:cubicBezTo>
                    <a:pt x="22031" y="23710"/>
                    <a:pt x="22031" y="23585"/>
                    <a:pt x="22156" y="23384"/>
                  </a:cubicBezTo>
                  <a:cubicBezTo>
                    <a:pt x="22256" y="23184"/>
                    <a:pt x="22356" y="23084"/>
                    <a:pt x="22457" y="22858"/>
                  </a:cubicBezTo>
                  <a:lnTo>
                    <a:pt x="22457" y="22758"/>
                  </a:lnTo>
                  <a:cubicBezTo>
                    <a:pt x="22657" y="22557"/>
                    <a:pt x="22783" y="22332"/>
                    <a:pt x="22883" y="22031"/>
                  </a:cubicBezTo>
                  <a:lnTo>
                    <a:pt x="22883" y="21605"/>
                  </a:lnTo>
                  <a:cubicBezTo>
                    <a:pt x="22883" y="21404"/>
                    <a:pt x="22783" y="21079"/>
                    <a:pt x="22657" y="20978"/>
                  </a:cubicBezTo>
                  <a:cubicBezTo>
                    <a:pt x="22657" y="20878"/>
                    <a:pt x="22557" y="20878"/>
                    <a:pt x="22356" y="20878"/>
                  </a:cubicBezTo>
                  <a:lnTo>
                    <a:pt x="22256" y="20978"/>
                  </a:lnTo>
                  <a:cubicBezTo>
                    <a:pt x="22256" y="21079"/>
                    <a:pt x="22031" y="21304"/>
                    <a:pt x="21830" y="21304"/>
                  </a:cubicBezTo>
                  <a:cubicBezTo>
                    <a:pt x="21730" y="21304"/>
                    <a:pt x="21730" y="21204"/>
                    <a:pt x="21630" y="21204"/>
                  </a:cubicBezTo>
                  <a:lnTo>
                    <a:pt x="21529" y="21079"/>
                  </a:lnTo>
                  <a:lnTo>
                    <a:pt x="21304" y="21079"/>
                  </a:lnTo>
                  <a:cubicBezTo>
                    <a:pt x="21304" y="21204"/>
                    <a:pt x="21304" y="21204"/>
                    <a:pt x="21204" y="21204"/>
                  </a:cubicBezTo>
                  <a:cubicBezTo>
                    <a:pt x="21103" y="21204"/>
                    <a:pt x="21103" y="21079"/>
                    <a:pt x="21003" y="20978"/>
                  </a:cubicBezTo>
                  <a:lnTo>
                    <a:pt x="21003" y="20577"/>
                  </a:lnTo>
                  <a:cubicBezTo>
                    <a:pt x="20903" y="20352"/>
                    <a:pt x="20903" y="20051"/>
                    <a:pt x="20903" y="19825"/>
                  </a:cubicBezTo>
                  <a:cubicBezTo>
                    <a:pt x="20903" y="19525"/>
                    <a:pt x="21003" y="19199"/>
                    <a:pt x="21204" y="18998"/>
                  </a:cubicBezTo>
                  <a:cubicBezTo>
                    <a:pt x="21304" y="18998"/>
                    <a:pt x="21404" y="18898"/>
                    <a:pt x="21529" y="18798"/>
                  </a:cubicBezTo>
                  <a:cubicBezTo>
                    <a:pt x="21930" y="18372"/>
                    <a:pt x="22356" y="18071"/>
                    <a:pt x="22783" y="17946"/>
                  </a:cubicBezTo>
                  <a:lnTo>
                    <a:pt x="23509" y="17946"/>
                  </a:lnTo>
                  <a:cubicBezTo>
                    <a:pt x="23610" y="17946"/>
                    <a:pt x="23610" y="17846"/>
                    <a:pt x="23610" y="17846"/>
                  </a:cubicBezTo>
                  <a:cubicBezTo>
                    <a:pt x="23610" y="17745"/>
                    <a:pt x="23710" y="17645"/>
                    <a:pt x="23710" y="17545"/>
                  </a:cubicBezTo>
                  <a:lnTo>
                    <a:pt x="23710" y="17444"/>
                  </a:lnTo>
                  <a:cubicBezTo>
                    <a:pt x="23810" y="17319"/>
                    <a:pt x="23810" y="17119"/>
                    <a:pt x="23810" y="17018"/>
                  </a:cubicBezTo>
                  <a:cubicBezTo>
                    <a:pt x="23910" y="16592"/>
                    <a:pt x="24036" y="16191"/>
                    <a:pt x="24236" y="15866"/>
                  </a:cubicBezTo>
                  <a:cubicBezTo>
                    <a:pt x="24336" y="15765"/>
                    <a:pt x="24537" y="15439"/>
                    <a:pt x="24863" y="15239"/>
                  </a:cubicBezTo>
                  <a:cubicBezTo>
                    <a:pt x="25063" y="15038"/>
                    <a:pt x="25289" y="15038"/>
                    <a:pt x="25389" y="15038"/>
                  </a:cubicBezTo>
                  <a:cubicBezTo>
                    <a:pt x="25790" y="15038"/>
                    <a:pt x="26116" y="15339"/>
                    <a:pt x="26316" y="15665"/>
                  </a:cubicBezTo>
                  <a:lnTo>
                    <a:pt x="26642" y="15966"/>
                  </a:lnTo>
                  <a:cubicBezTo>
                    <a:pt x="26679" y="16002"/>
                    <a:pt x="26716" y="16026"/>
                    <a:pt x="26763" y="16026"/>
                  </a:cubicBezTo>
                  <a:cubicBezTo>
                    <a:pt x="26846" y="16026"/>
                    <a:pt x="26962" y="15956"/>
                    <a:pt x="27169" y="15765"/>
                  </a:cubicBezTo>
                  <a:cubicBezTo>
                    <a:pt x="27269" y="15565"/>
                    <a:pt x="27469" y="15439"/>
                    <a:pt x="27570" y="15339"/>
                  </a:cubicBezTo>
                  <a:cubicBezTo>
                    <a:pt x="27570" y="15239"/>
                    <a:pt x="27469" y="15139"/>
                    <a:pt x="27369" y="15038"/>
                  </a:cubicBezTo>
                  <a:lnTo>
                    <a:pt x="27269" y="14938"/>
                  </a:lnTo>
                  <a:cubicBezTo>
                    <a:pt x="27269" y="14938"/>
                    <a:pt x="27169" y="14813"/>
                    <a:pt x="27169" y="14713"/>
                  </a:cubicBezTo>
                  <a:cubicBezTo>
                    <a:pt x="27043" y="14713"/>
                    <a:pt x="27043" y="14612"/>
                    <a:pt x="27043" y="14612"/>
                  </a:cubicBezTo>
                  <a:cubicBezTo>
                    <a:pt x="27043" y="14512"/>
                    <a:pt x="27169" y="14512"/>
                    <a:pt x="27169" y="14412"/>
                  </a:cubicBezTo>
                  <a:lnTo>
                    <a:pt x="27043" y="14312"/>
                  </a:lnTo>
                  <a:cubicBezTo>
                    <a:pt x="26943" y="14186"/>
                    <a:pt x="26943" y="14186"/>
                    <a:pt x="26843" y="14086"/>
                  </a:cubicBezTo>
                  <a:lnTo>
                    <a:pt x="26843" y="13986"/>
                  </a:lnTo>
                  <a:cubicBezTo>
                    <a:pt x="26742" y="13986"/>
                    <a:pt x="26742" y="13886"/>
                    <a:pt x="26742" y="13886"/>
                  </a:cubicBezTo>
                  <a:cubicBezTo>
                    <a:pt x="26642" y="13886"/>
                    <a:pt x="26642" y="13886"/>
                    <a:pt x="26542" y="13785"/>
                  </a:cubicBezTo>
                  <a:cubicBezTo>
                    <a:pt x="26417" y="13785"/>
                    <a:pt x="26316" y="13685"/>
                    <a:pt x="26316" y="13560"/>
                  </a:cubicBezTo>
                  <a:cubicBezTo>
                    <a:pt x="26316" y="13460"/>
                    <a:pt x="26216" y="13359"/>
                    <a:pt x="26216" y="13359"/>
                  </a:cubicBezTo>
                  <a:lnTo>
                    <a:pt x="26216" y="13259"/>
                  </a:lnTo>
                  <a:cubicBezTo>
                    <a:pt x="26216" y="13159"/>
                    <a:pt x="26216" y="13159"/>
                    <a:pt x="26116" y="13159"/>
                  </a:cubicBezTo>
                  <a:lnTo>
                    <a:pt x="26116" y="13059"/>
                  </a:lnTo>
                  <a:cubicBezTo>
                    <a:pt x="26016" y="13059"/>
                    <a:pt x="26016" y="12933"/>
                    <a:pt x="26016" y="12933"/>
                  </a:cubicBezTo>
                  <a:cubicBezTo>
                    <a:pt x="26016" y="12833"/>
                    <a:pt x="25915" y="12833"/>
                    <a:pt x="25915" y="12733"/>
                  </a:cubicBezTo>
                  <a:lnTo>
                    <a:pt x="25790" y="12632"/>
                  </a:lnTo>
                  <a:lnTo>
                    <a:pt x="25690" y="12632"/>
                  </a:lnTo>
                  <a:cubicBezTo>
                    <a:pt x="25590" y="12532"/>
                    <a:pt x="25489" y="12532"/>
                    <a:pt x="25489" y="12532"/>
                  </a:cubicBezTo>
                  <a:cubicBezTo>
                    <a:pt x="25389" y="12432"/>
                    <a:pt x="25289" y="12432"/>
                    <a:pt x="25289" y="12432"/>
                  </a:cubicBezTo>
                  <a:cubicBezTo>
                    <a:pt x="25163" y="12307"/>
                    <a:pt x="25163" y="12206"/>
                    <a:pt x="25063" y="12206"/>
                  </a:cubicBezTo>
                  <a:lnTo>
                    <a:pt x="24863" y="11906"/>
                  </a:lnTo>
                  <a:cubicBezTo>
                    <a:pt x="24662" y="11680"/>
                    <a:pt x="24537" y="11480"/>
                    <a:pt x="24336" y="11179"/>
                  </a:cubicBezTo>
                  <a:cubicBezTo>
                    <a:pt x="24236" y="11053"/>
                    <a:pt x="24236" y="10953"/>
                    <a:pt x="24136" y="10853"/>
                  </a:cubicBezTo>
                  <a:lnTo>
                    <a:pt x="24136" y="10753"/>
                  </a:lnTo>
                  <a:cubicBezTo>
                    <a:pt x="24036" y="10652"/>
                    <a:pt x="24036" y="10552"/>
                    <a:pt x="24036" y="10427"/>
                  </a:cubicBezTo>
                  <a:cubicBezTo>
                    <a:pt x="23910" y="10226"/>
                    <a:pt x="23910" y="10126"/>
                    <a:pt x="24036" y="9926"/>
                  </a:cubicBezTo>
                  <a:cubicBezTo>
                    <a:pt x="23910" y="9926"/>
                    <a:pt x="23810" y="9800"/>
                    <a:pt x="23710" y="9700"/>
                  </a:cubicBezTo>
                  <a:cubicBezTo>
                    <a:pt x="23610" y="9600"/>
                    <a:pt x="23610" y="9500"/>
                    <a:pt x="23610" y="9399"/>
                  </a:cubicBezTo>
                  <a:cubicBezTo>
                    <a:pt x="23509" y="9399"/>
                    <a:pt x="23509" y="9299"/>
                    <a:pt x="23409" y="9299"/>
                  </a:cubicBezTo>
                  <a:lnTo>
                    <a:pt x="23409" y="9174"/>
                  </a:lnTo>
                  <a:lnTo>
                    <a:pt x="23284" y="9074"/>
                  </a:lnTo>
                  <a:lnTo>
                    <a:pt x="23284" y="8973"/>
                  </a:lnTo>
                  <a:lnTo>
                    <a:pt x="23184" y="8873"/>
                  </a:lnTo>
                  <a:cubicBezTo>
                    <a:pt x="23083" y="8673"/>
                    <a:pt x="22983" y="8347"/>
                    <a:pt x="22883" y="8146"/>
                  </a:cubicBezTo>
                  <a:cubicBezTo>
                    <a:pt x="22883" y="8146"/>
                    <a:pt x="22883" y="8046"/>
                    <a:pt x="22783" y="8046"/>
                  </a:cubicBezTo>
                  <a:cubicBezTo>
                    <a:pt x="22657" y="7720"/>
                    <a:pt x="22557" y="7294"/>
                    <a:pt x="22356" y="6993"/>
                  </a:cubicBezTo>
                  <a:cubicBezTo>
                    <a:pt x="22356" y="6893"/>
                    <a:pt x="22356" y="6893"/>
                    <a:pt x="22256" y="6893"/>
                  </a:cubicBezTo>
                  <a:cubicBezTo>
                    <a:pt x="22256" y="6667"/>
                    <a:pt x="22156" y="6567"/>
                    <a:pt x="22031" y="6367"/>
                  </a:cubicBezTo>
                  <a:cubicBezTo>
                    <a:pt x="22031" y="6266"/>
                    <a:pt x="21930" y="6166"/>
                    <a:pt x="21930" y="6041"/>
                  </a:cubicBezTo>
                  <a:cubicBezTo>
                    <a:pt x="21930" y="5840"/>
                    <a:pt x="21830" y="5740"/>
                    <a:pt x="21830" y="5640"/>
                  </a:cubicBezTo>
                  <a:cubicBezTo>
                    <a:pt x="21730" y="5640"/>
                    <a:pt x="21630" y="5540"/>
                    <a:pt x="21630" y="5414"/>
                  </a:cubicBezTo>
                  <a:lnTo>
                    <a:pt x="21529" y="5414"/>
                  </a:lnTo>
                  <a:cubicBezTo>
                    <a:pt x="21404" y="5314"/>
                    <a:pt x="21304" y="5314"/>
                    <a:pt x="21304" y="5214"/>
                  </a:cubicBezTo>
                  <a:cubicBezTo>
                    <a:pt x="21204" y="5214"/>
                    <a:pt x="21204" y="5114"/>
                    <a:pt x="21204" y="5114"/>
                  </a:cubicBezTo>
                  <a:cubicBezTo>
                    <a:pt x="21103" y="5013"/>
                    <a:pt x="21103" y="4913"/>
                    <a:pt x="21103" y="4788"/>
                  </a:cubicBezTo>
                  <a:cubicBezTo>
                    <a:pt x="21003" y="4688"/>
                    <a:pt x="21003" y="4587"/>
                    <a:pt x="21003" y="4587"/>
                  </a:cubicBezTo>
                  <a:cubicBezTo>
                    <a:pt x="20903" y="4487"/>
                    <a:pt x="20677" y="4387"/>
                    <a:pt x="20577" y="4287"/>
                  </a:cubicBezTo>
                  <a:cubicBezTo>
                    <a:pt x="20477" y="4287"/>
                    <a:pt x="20477" y="4161"/>
                    <a:pt x="20376" y="4161"/>
                  </a:cubicBezTo>
                  <a:cubicBezTo>
                    <a:pt x="20276" y="4061"/>
                    <a:pt x="20151" y="4061"/>
                    <a:pt x="20051" y="3961"/>
                  </a:cubicBezTo>
                  <a:cubicBezTo>
                    <a:pt x="19850" y="3860"/>
                    <a:pt x="19750" y="3760"/>
                    <a:pt x="19650" y="3660"/>
                  </a:cubicBezTo>
                  <a:cubicBezTo>
                    <a:pt x="19424" y="3535"/>
                    <a:pt x="19324" y="3334"/>
                    <a:pt x="19324" y="3234"/>
                  </a:cubicBezTo>
                  <a:lnTo>
                    <a:pt x="19324" y="3134"/>
                  </a:lnTo>
                  <a:cubicBezTo>
                    <a:pt x="19324" y="3134"/>
                    <a:pt x="19324" y="3033"/>
                    <a:pt x="19224" y="3033"/>
                  </a:cubicBezTo>
                  <a:cubicBezTo>
                    <a:pt x="19123" y="2908"/>
                    <a:pt x="19123" y="2908"/>
                    <a:pt x="19023" y="2908"/>
                  </a:cubicBezTo>
                  <a:cubicBezTo>
                    <a:pt x="18898" y="2908"/>
                    <a:pt x="18798" y="2908"/>
                    <a:pt x="18697" y="2808"/>
                  </a:cubicBezTo>
                  <a:cubicBezTo>
                    <a:pt x="18597" y="2808"/>
                    <a:pt x="18397" y="2708"/>
                    <a:pt x="18271" y="2607"/>
                  </a:cubicBezTo>
                  <a:cubicBezTo>
                    <a:pt x="18271" y="2507"/>
                    <a:pt x="18171" y="2507"/>
                    <a:pt x="18171" y="2507"/>
                  </a:cubicBezTo>
                  <a:lnTo>
                    <a:pt x="18071" y="2407"/>
                  </a:lnTo>
                  <a:cubicBezTo>
                    <a:pt x="17970" y="2282"/>
                    <a:pt x="17970" y="2282"/>
                    <a:pt x="17970" y="2181"/>
                  </a:cubicBezTo>
                  <a:lnTo>
                    <a:pt x="17970" y="2081"/>
                  </a:lnTo>
                  <a:lnTo>
                    <a:pt x="17970" y="1981"/>
                  </a:lnTo>
                  <a:lnTo>
                    <a:pt x="17870" y="1981"/>
                  </a:lnTo>
                  <a:cubicBezTo>
                    <a:pt x="17870" y="1981"/>
                    <a:pt x="17870" y="2081"/>
                    <a:pt x="17770" y="2081"/>
                  </a:cubicBezTo>
                  <a:lnTo>
                    <a:pt x="17645" y="2181"/>
                  </a:lnTo>
                  <a:lnTo>
                    <a:pt x="17544" y="2181"/>
                  </a:lnTo>
                  <a:cubicBezTo>
                    <a:pt x="17544" y="2181"/>
                    <a:pt x="17444" y="2181"/>
                    <a:pt x="17444" y="2081"/>
                  </a:cubicBezTo>
                  <a:lnTo>
                    <a:pt x="17444" y="1981"/>
                  </a:lnTo>
                  <a:lnTo>
                    <a:pt x="17344" y="1981"/>
                  </a:lnTo>
                  <a:cubicBezTo>
                    <a:pt x="17344" y="1881"/>
                    <a:pt x="17444" y="1881"/>
                    <a:pt x="17444" y="1780"/>
                  </a:cubicBezTo>
                  <a:lnTo>
                    <a:pt x="17444" y="1655"/>
                  </a:lnTo>
                  <a:cubicBezTo>
                    <a:pt x="17344" y="1555"/>
                    <a:pt x="17344" y="1555"/>
                    <a:pt x="17244" y="1555"/>
                  </a:cubicBezTo>
                  <a:lnTo>
                    <a:pt x="17244" y="1454"/>
                  </a:lnTo>
                  <a:cubicBezTo>
                    <a:pt x="17143" y="1454"/>
                    <a:pt x="17143" y="1454"/>
                    <a:pt x="17018" y="1354"/>
                  </a:cubicBezTo>
                  <a:lnTo>
                    <a:pt x="17018" y="1254"/>
                  </a:lnTo>
                  <a:lnTo>
                    <a:pt x="16918" y="1254"/>
                  </a:lnTo>
                  <a:cubicBezTo>
                    <a:pt x="16918" y="1154"/>
                    <a:pt x="16818" y="1028"/>
                    <a:pt x="16818" y="1028"/>
                  </a:cubicBezTo>
                  <a:lnTo>
                    <a:pt x="16818" y="928"/>
                  </a:lnTo>
                  <a:cubicBezTo>
                    <a:pt x="16717" y="928"/>
                    <a:pt x="16717" y="828"/>
                    <a:pt x="16717" y="828"/>
                  </a:cubicBezTo>
                  <a:cubicBezTo>
                    <a:pt x="16617" y="828"/>
                    <a:pt x="16517" y="828"/>
                    <a:pt x="16392" y="728"/>
                  </a:cubicBezTo>
                  <a:cubicBezTo>
                    <a:pt x="16291" y="828"/>
                    <a:pt x="16191" y="828"/>
                    <a:pt x="15991" y="828"/>
                  </a:cubicBezTo>
                  <a:cubicBezTo>
                    <a:pt x="15991" y="728"/>
                    <a:pt x="15890" y="728"/>
                    <a:pt x="15890" y="728"/>
                  </a:cubicBezTo>
                  <a:lnTo>
                    <a:pt x="15138" y="728"/>
                  </a:lnTo>
                  <a:cubicBezTo>
                    <a:pt x="14838" y="728"/>
                    <a:pt x="14637" y="728"/>
                    <a:pt x="14412" y="627"/>
                  </a:cubicBezTo>
                  <a:lnTo>
                    <a:pt x="14211" y="627"/>
                  </a:lnTo>
                  <a:cubicBezTo>
                    <a:pt x="14211" y="627"/>
                    <a:pt x="14111" y="627"/>
                    <a:pt x="14111" y="527"/>
                  </a:cubicBezTo>
                  <a:cubicBezTo>
                    <a:pt x="14011" y="627"/>
                    <a:pt x="14011" y="627"/>
                    <a:pt x="13885" y="627"/>
                  </a:cubicBezTo>
                  <a:lnTo>
                    <a:pt x="13584" y="627"/>
                  </a:lnTo>
                  <a:cubicBezTo>
                    <a:pt x="13384" y="627"/>
                    <a:pt x="13384" y="527"/>
                    <a:pt x="13259" y="527"/>
                  </a:cubicBezTo>
                  <a:lnTo>
                    <a:pt x="12757" y="527"/>
                  </a:lnTo>
                  <a:cubicBezTo>
                    <a:pt x="12668" y="544"/>
                    <a:pt x="12579" y="552"/>
                    <a:pt x="12491" y="552"/>
                  </a:cubicBezTo>
                  <a:cubicBezTo>
                    <a:pt x="12056" y="552"/>
                    <a:pt x="11633" y="368"/>
                    <a:pt x="11279" y="201"/>
                  </a:cubicBezTo>
                  <a:cubicBezTo>
                    <a:pt x="11178" y="201"/>
                    <a:pt x="11078" y="101"/>
                    <a:pt x="11078" y="101"/>
                  </a:cubicBezTo>
                  <a:cubicBezTo>
                    <a:pt x="10878" y="1"/>
                    <a:pt x="10878" y="1"/>
                    <a:pt x="10752" y="1"/>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4" name="Google Shape;49094;p46"/>
            <p:cNvSpPr/>
            <p:nvPr/>
          </p:nvSpPr>
          <p:spPr>
            <a:xfrm>
              <a:off x="5907136" y="2243625"/>
              <a:ext cx="3759" cy="19"/>
            </a:xfrm>
            <a:custGeom>
              <a:avLst/>
              <a:gdLst/>
              <a:ahLst/>
              <a:cxnLst/>
              <a:rect l="l" t="t" r="r" b="b"/>
              <a:pathLst>
                <a:path w="202" h="1" extrusionOk="0">
                  <a:moveTo>
                    <a:pt x="1" y="0"/>
                  </a:moveTo>
                  <a:lnTo>
                    <a:pt x="1" y="0"/>
                  </a:lnTo>
                  <a:lnTo>
                    <a:pt x="201" y="0"/>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5" name="Google Shape;49095;p46"/>
            <p:cNvSpPr/>
            <p:nvPr/>
          </p:nvSpPr>
          <p:spPr>
            <a:xfrm>
              <a:off x="4744986" y="1707319"/>
              <a:ext cx="726604" cy="848781"/>
            </a:xfrm>
            <a:custGeom>
              <a:avLst/>
              <a:gdLst/>
              <a:ahLst/>
              <a:cxnLst/>
              <a:rect l="l" t="t" r="r" b="b"/>
              <a:pathLst>
                <a:path w="39049" h="45615" extrusionOk="0">
                  <a:moveTo>
                    <a:pt x="16492" y="0"/>
                  </a:moveTo>
                  <a:cubicBezTo>
                    <a:pt x="16391" y="0"/>
                    <a:pt x="16391" y="100"/>
                    <a:pt x="16291" y="100"/>
                  </a:cubicBezTo>
                  <a:lnTo>
                    <a:pt x="11604" y="100"/>
                  </a:lnTo>
                  <a:cubicBezTo>
                    <a:pt x="10025" y="201"/>
                    <a:pt x="8472" y="201"/>
                    <a:pt x="6893" y="201"/>
                  </a:cubicBezTo>
                  <a:lnTo>
                    <a:pt x="6792" y="201"/>
                  </a:lnTo>
                  <a:cubicBezTo>
                    <a:pt x="6692" y="201"/>
                    <a:pt x="6692" y="100"/>
                    <a:pt x="6592" y="100"/>
                  </a:cubicBezTo>
                  <a:lnTo>
                    <a:pt x="6065" y="100"/>
                  </a:lnTo>
                  <a:cubicBezTo>
                    <a:pt x="5965" y="201"/>
                    <a:pt x="6065" y="501"/>
                    <a:pt x="6065" y="627"/>
                  </a:cubicBezTo>
                  <a:lnTo>
                    <a:pt x="6065" y="827"/>
                  </a:lnTo>
                  <a:lnTo>
                    <a:pt x="6065" y="1028"/>
                  </a:lnTo>
                  <a:cubicBezTo>
                    <a:pt x="6166" y="1353"/>
                    <a:pt x="6166" y="1554"/>
                    <a:pt x="6166" y="1880"/>
                  </a:cubicBezTo>
                  <a:cubicBezTo>
                    <a:pt x="6166" y="2281"/>
                    <a:pt x="6166" y="2607"/>
                    <a:pt x="5965" y="2907"/>
                  </a:cubicBezTo>
                  <a:cubicBezTo>
                    <a:pt x="5840" y="3233"/>
                    <a:pt x="5639" y="3434"/>
                    <a:pt x="5439" y="3534"/>
                  </a:cubicBezTo>
                  <a:cubicBezTo>
                    <a:pt x="5213" y="3534"/>
                    <a:pt x="5013" y="3634"/>
                    <a:pt x="4812" y="3634"/>
                  </a:cubicBezTo>
                  <a:cubicBezTo>
                    <a:pt x="4587" y="3634"/>
                    <a:pt x="4386" y="3634"/>
                    <a:pt x="4186" y="3534"/>
                  </a:cubicBezTo>
                  <a:lnTo>
                    <a:pt x="1980" y="3534"/>
                  </a:lnTo>
                  <a:cubicBezTo>
                    <a:pt x="1780" y="3634"/>
                    <a:pt x="1780" y="3634"/>
                    <a:pt x="1679" y="3960"/>
                  </a:cubicBezTo>
                  <a:lnTo>
                    <a:pt x="1679" y="4060"/>
                  </a:lnTo>
                  <a:cubicBezTo>
                    <a:pt x="1579" y="4160"/>
                    <a:pt x="1579" y="4261"/>
                    <a:pt x="1579" y="4386"/>
                  </a:cubicBezTo>
                  <a:cubicBezTo>
                    <a:pt x="1679" y="4386"/>
                    <a:pt x="1679" y="4261"/>
                    <a:pt x="1780" y="4160"/>
                  </a:cubicBezTo>
                  <a:cubicBezTo>
                    <a:pt x="1780" y="4160"/>
                    <a:pt x="1824" y="4116"/>
                    <a:pt x="1884" y="4116"/>
                  </a:cubicBezTo>
                  <a:cubicBezTo>
                    <a:pt x="1913" y="4116"/>
                    <a:pt x="1947" y="4127"/>
                    <a:pt x="1980" y="4160"/>
                  </a:cubicBezTo>
                  <a:lnTo>
                    <a:pt x="2080" y="4160"/>
                  </a:lnTo>
                  <a:lnTo>
                    <a:pt x="2080" y="4261"/>
                  </a:lnTo>
                  <a:lnTo>
                    <a:pt x="2206" y="4887"/>
                  </a:lnTo>
                  <a:cubicBezTo>
                    <a:pt x="2306" y="5414"/>
                    <a:pt x="2306" y="6040"/>
                    <a:pt x="2406" y="6566"/>
                  </a:cubicBezTo>
                  <a:lnTo>
                    <a:pt x="2406" y="7193"/>
                  </a:lnTo>
                  <a:lnTo>
                    <a:pt x="2406" y="7519"/>
                  </a:lnTo>
                  <a:cubicBezTo>
                    <a:pt x="2507" y="7719"/>
                    <a:pt x="2507" y="7920"/>
                    <a:pt x="2507" y="8145"/>
                  </a:cubicBezTo>
                  <a:cubicBezTo>
                    <a:pt x="2507" y="8346"/>
                    <a:pt x="2607" y="8446"/>
                    <a:pt x="2607" y="8546"/>
                  </a:cubicBezTo>
                  <a:lnTo>
                    <a:pt x="2707" y="8546"/>
                  </a:lnTo>
                  <a:cubicBezTo>
                    <a:pt x="2832" y="8647"/>
                    <a:pt x="2832" y="8772"/>
                    <a:pt x="2933" y="8772"/>
                  </a:cubicBezTo>
                  <a:cubicBezTo>
                    <a:pt x="3133" y="9073"/>
                    <a:pt x="3133" y="9399"/>
                    <a:pt x="3233" y="9599"/>
                  </a:cubicBezTo>
                  <a:lnTo>
                    <a:pt x="3233" y="9699"/>
                  </a:lnTo>
                  <a:lnTo>
                    <a:pt x="3233" y="10025"/>
                  </a:lnTo>
                  <a:cubicBezTo>
                    <a:pt x="3233" y="10125"/>
                    <a:pt x="3334" y="10326"/>
                    <a:pt x="3334" y="10426"/>
                  </a:cubicBezTo>
                  <a:cubicBezTo>
                    <a:pt x="3334" y="10752"/>
                    <a:pt x="3459" y="11053"/>
                    <a:pt x="3459" y="11379"/>
                  </a:cubicBezTo>
                  <a:cubicBezTo>
                    <a:pt x="3559" y="11479"/>
                    <a:pt x="3559" y="11579"/>
                    <a:pt x="3559" y="11679"/>
                  </a:cubicBezTo>
                  <a:lnTo>
                    <a:pt x="3559" y="11905"/>
                  </a:lnTo>
                  <a:cubicBezTo>
                    <a:pt x="3659" y="12005"/>
                    <a:pt x="3659" y="12105"/>
                    <a:pt x="3659" y="12206"/>
                  </a:cubicBezTo>
                  <a:cubicBezTo>
                    <a:pt x="3760" y="12306"/>
                    <a:pt x="3760" y="12406"/>
                    <a:pt x="3760" y="12531"/>
                  </a:cubicBezTo>
                  <a:lnTo>
                    <a:pt x="3760" y="12932"/>
                  </a:lnTo>
                  <a:cubicBezTo>
                    <a:pt x="3860" y="12932"/>
                    <a:pt x="3860" y="13033"/>
                    <a:pt x="3860" y="13033"/>
                  </a:cubicBezTo>
                  <a:lnTo>
                    <a:pt x="3860" y="13158"/>
                  </a:lnTo>
                  <a:lnTo>
                    <a:pt x="3860" y="13659"/>
                  </a:lnTo>
                  <a:cubicBezTo>
                    <a:pt x="3860" y="14085"/>
                    <a:pt x="3860" y="14612"/>
                    <a:pt x="3760" y="15038"/>
                  </a:cubicBezTo>
                  <a:cubicBezTo>
                    <a:pt x="3760" y="15238"/>
                    <a:pt x="3659" y="15539"/>
                    <a:pt x="3659" y="15765"/>
                  </a:cubicBezTo>
                  <a:lnTo>
                    <a:pt x="3659" y="16491"/>
                  </a:lnTo>
                  <a:lnTo>
                    <a:pt x="3659" y="17318"/>
                  </a:lnTo>
                  <a:cubicBezTo>
                    <a:pt x="3659" y="17419"/>
                    <a:pt x="3559" y="17544"/>
                    <a:pt x="3559" y="17644"/>
                  </a:cubicBezTo>
                  <a:cubicBezTo>
                    <a:pt x="3492" y="17912"/>
                    <a:pt x="3325" y="17956"/>
                    <a:pt x="3162" y="17956"/>
                  </a:cubicBezTo>
                  <a:cubicBezTo>
                    <a:pt x="3080" y="17956"/>
                    <a:pt x="2999" y="17945"/>
                    <a:pt x="2933" y="17945"/>
                  </a:cubicBezTo>
                  <a:lnTo>
                    <a:pt x="2933" y="18371"/>
                  </a:lnTo>
                  <a:lnTo>
                    <a:pt x="2933" y="18672"/>
                  </a:lnTo>
                  <a:cubicBezTo>
                    <a:pt x="3033" y="18998"/>
                    <a:pt x="3033" y="19298"/>
                    <a:pt x="3133" y="19724"/>
                  </a:cubicBezTo>
                  <a:cubicBezTo>
                    <a:pt x="3133" y="20050"/>
                    <a:pt x="3233" y="20351"/>
                    <a:pt x="3233" y="20677"/>
                  </a:cubicBezTo>
                  <a:cubicBezTo>
                    <a:pt x="3233" y="20877"/>
                    <a:pt x="3334" y="20978"/>
                    <a:pt x="3334" y="21078"/>
                  </a:cubicBezTo>
                  <a:lnTo>
                    <a:pt x="3459" y="21604"/>
                  </a:lnTo>
                  <a:lnTo>
                    <a:pt x="3459" y="21805"/>
                  </a:lnTo>
                  <a:cubicBezTo>
                    <a:pt x="3459" y="22030"/>
                    <a:pt x="3559" y="22231"/>
                    <a:pt x="3459" y="22557"/>
                  </a:cubicBezTo>
                  <a:cubicBezTo>
                    <a:pt x="3459" y="22657"/>
                    <a:pt x="3334" y="22757"/>
                    <a:pt x="3233" y="22757"/>
                  </a:cubicBezTo>
                  <a:cubicBezTo>
                    <a:pt x="3233" y="22857"/>
                    <a:pt x="3133" y="22958"/>
                    <a:pt x="3133" y="22958"/>
                  </a:cubicBezTo>
                  <a:cubicBezTo>
                    <a:pt x="3033" y="23183"/>
                    <a:pt x="3233" y="23684"/>
                    <a:pt x="3334" y="24010"/>
                  </a:cubicBezTo>
                  <a:cubicBezTo>
                    <a:pt x="3459" y="24110"/>
                    <a:pt x="3459" y="24211"/>
                    <a:pt x="3459" y="24311"/>
                  </a:cubicBezTo>
                  <a:cubicBezTo>
                    <a:pt x="3559" y="24436"/>
                    <a:pt x="3559" y="24637"/>
                    <a:pt x="3659" y="24737"/>
                  </a:cubicBezTo>
                  <a:cubicBezTo>
                    <a:pt x="3760" y="25163"/>
                    <a:pt x="3960" y="25689"/>
                    <a:pt x="3860" y="26090"/>
                  </a:cubicBezTo>
                  <a:cubicBezTo>
                    <a:pt x="3860" y="26191"/>
                    <a:pt x="3760" y="26316"/>
                    <a:pt x="3659" y="26416"/>
                  </a:cubicBezTo>
                  <a:cubicBezTo>
                    <a:pt x="3459" y="26717"/>
                    <a:pt x="3133" y="26717"/>
                    <a:pt x="2832" y="26717"/>
                  </a:cubicBezTo>
                  <a:cubicBezTo>
                    <a:pt x="2707" y="26617"/>
                    <a:pt x="2707" y="26617"/>
                    <a:pt x="2607" y="26617"/>
                  </a:cubicBezTo>
                  <a:cubicBezTo>
                    <a:pt x="2507" y="26617"/>
                    <a:pt x="2507" y="26516"/>
                    <a:pt x="2406" y="26516"/>
                  </a:cubicBezTo>
                  <a:cubicBezTo>
                    <a:pt x="2306" y="26516"/>
                    <a:pt x="2306" y="26416"/>
                    <a:pt x="2206" y="26416"/>
                  </a:cubicBezTo>
                  <a:cubicBezTo>
                    <a:pt x="2080" y="26416"/>
                    <a:pt x="1980" y="26316"/>
                    <a:pt x="1980" y="26316"/>
                  </a:cubicBezTo>
                  <a:cubicBezTo>
                    <a:pt x="1780" y="26191"/>
                    <a:pt x="1579" y="26090"/>
                    <a:pt x="1354" y="26090"/>
                  </a:cubicBezTo>
                  <a:cubicBezTo>
                    <a:pt x="1253" y="26090"/>
                    <a:pt x="1153" y="26090"/>
                    <a:pt x="1053" y="26191"/>
                  </a:cubicBezTo>
                  <a:cubicBezTo>
                    <a:pt x="953" y="26191"/>
                    <a:pt x="827" y="26316"/>
                    <a:pt x="727" y="26316"/>
                  </a:cubicBezTo>
                  <a:lnTo>
                    <a:pt x="527" y="26316"/>
                  </a:lnTo>
                  <a:cubicBezTo>
                    <a:pt x="426" y="26316"/>
                    <a:pt x="426" y="26316"/>
                    <a:pt x="426" y="26416"/>
                  </a:cubicBezTo>
                  <a:cubicBezTo>
                    <a:pt x="201" y="26516"/>
                    <a:pt x="0" y="26817"/>
                    <a:pt x="101" y="26943"/>
                  </a:cubicBezTo>
                  <a:lnTo>
                    <a:pt x="101" y="27043"/>
                  </a:lnTo>
                  <a:cubicBezTo>
                    <a:pt x="101" y="27143"/>
                    <a:pt x="201" y="27243"/>
                    <a:pt x="326" y="27344"/>
                  </a:cubicBezTo>
                  <a:cubicBezTo>
                    <a:pt x="326" y="27344"/>
                    <a:pt x="426" y="27444"/>
                    <a:pt x="426" y="27569"/>
                  </a:cubicBezTo>
                  <a:lnTo>
                    <a:pt x="527" y="27669"/>
                  </a:lnTo>
                  <a:lnTo>
                    <a:pt x="627" y="27870"/>
                  </a:lnTo>
                  <a:cubicBezTo>
                    <a:pt x="727" y="28070"/>
                    <a:pt x="827" y="28296"/>
                    <a:pt x="1053" y="28496"/>
                  </a:cubicBezTo>
                  <a:cubicBezTo>
                    <a:pt x="1053" y="28496"/>
                    <a:pt x="1153" y="28597"/>
                    <a:pt x="1153" y="28697"/>
                  </a:cubicBezTo>
                  <a:cubicBezTo>
                    <a:pt x="1253" y="28922"/>
                    <a:pt x="1454" y="29123"/>
                    <a:pt x="1579" y="29323"/>
                  </a:cubicBezTo>
                  <a:lnTo>
                    <a:pt x="1579" y="29449"/>
                  </a:lnTo>
                  <a:cubicBezTo>
                    <a:pt x="1579" y="29549"/>
                    <a:pt x="1579" y="29549"/>
                    <a:pt x="1679" y="29649"/>
                  </a:cubicBezTo>
                  <a:lnTo>
                    <a:pt x="1780" y="29750"/>
                  </a:lnTo>
                  <a:lnTo>
                    <a:pt x="1880" y="29850"/>
                  </a:lnTo>
                  <a:cubicBezTo>
                    <a:pt x="2080" y="29950"/>
                    <a:pt x="2206" y="30075"/>
                    <a:pt x="2306" y="30276"/>
                  </a:cubicBezTo>
                  <a:lnTo>
                    <a:pt x="2406" y="30276"/>
                  </a:lnTo>
                  <a:cubicBezTo>
                    <a:pt x="2406" y="30476"/>
                    <a:pt x="2507" y="30577"/>
                    <a:pt x="2507" y="30802"/>
                  </a:cubicBezTo>
                  <a:lnTo>
                    <a:pt x="2507" y="30902"/>
                  </a:lnTo>
                  <a:cubicBezTo>
                    <a:pt x="2507" y="31003"/>
                    <a:pt x="2607" y="31003"/>
                    <a:pt x="2607" y="31003"/>
                  </a:cubicBezTo>
                  <a:cubicBezTo>
                    <a:pt x="2707" y="31203"/>
                    <a:pt x="2832" y="31203"/>
                    <a:pt x="2933" y="31328"/>
                  </a:cubicBezTo>
                  <a:cubicBezTo>
                    <a:pt x="3133" y="31429"/>
                    <a:pt x="3459" y="31629"/>
                    <a:pt x="3459" y="32156"/>
                  </a:cubicBezTo>
                  <a:lnTo>
                    <a:pt x="3459" y="32682"/>
                  </a:lnTo>
                  <a:lnTo>
                    <a:pt x="3459" y="32782"/>
                  </a:lnTo>
                  <a:cubicBezTo>
                    <a:pt x="3459" y="32882"/>
                    <a:pt x="3459" y="32882"/>
                    <a:pt x="3559" y="32983"/>
                  </a:cubicBezTo>
                  <a:cubicBezTo>
                    <a:pt x="3559" y="33208"/>
                    <a:pt x="3459" y="33409"/>
                    <a:pt x="3459" y="33609"/>
                  </a:cubicBezTo>
                  <a:cubicBezTo>
                    <a:pt x="3334" y="33935"/>
                    <a:pt x="3334" y="34236"/>
                    <a:pt x="3459" y="34662"/>
                  </a:cubicBezTo>
                  <a:lnTo>
                    <a:pt x="3459" y="34762"/>
                  </a:lnTo>
                  <a:cubicBezTo>
                    <a:pt x="3559" y="34862"/>
                    <a:pt x="3559" y="34963"/>
                    <a:pt x="3659" y="35088"/>
                  </a:cubicBezTo>
                  <a:lnTo>
                    <a:pt x="3760" y="35188"/>
                  </a:lnTo>
                  <a:cubicBezTo>
                    <a:pt x="3760" y="35188"/>
                    <a:pt x="3860" y="35288"/>
                    <a:pt x="4086" y="35288"/>
                  </a:cubicBezTo>
                  <a:cubicBezTo>
                    <a:pt x="4086" y="35288"/>
                    <a:pt x="4186" y="35288"/>
                    <a:pt x="4186" y="35389"/>
                  </a:cubicBezTo>
                  <a:lnTo>
                    <a:pt x="4286" y="35389"/>
                  </a:lnTo>
                  <a:cubicBezTo>
                    <a:pt x="4386" y="35389"/>
                    <a:pt x="4487" y="35489"/>
                    <a:pt x="4487" y="35489"/>
                  </a:cubicBezTo>
                  <a:lnTo>
                    <a:pt x="4587" y="35589"/>
                  </a:lnTo>
                  <a:lnTo>
                    <a:pt x="4587" y="35489"/>
                  </a:lnTo>
                  <a:cubicBezTo>
                    <a:pt x="4712" y="35288"/>
                    <a:pt x="4913" y="35088"/>
                    <a:pt x="5113" y="34963"/>
                  </a:cubicBezTo>
                  <a:lnTo>
                    <a:pt x="5539" y="34963"/>
                  </a:lnTo>
                  <a:cubicBezTo>
                    <a:pt x="5840" y="34963"/>
                    <a:pt x="6065" y="34963"/>
                    <a:pt x="6166" y="35188"/>
                  </a:cubicBezTo>
                  <a:cubicBezTo>
                    <a:pt x="6266" y="35288"/>
                    <a:pt x="6366" y="35389"/>
                    <a:pt x="6366" y="35489"/>
                  </a:cubicBezTo>
                  <a:cubicBezTo>
                    <a:pt x="6466" y="35589"/>
                    <a:pt x="6466" y="35589"/>
                    <a:pt x="6692" y="35589"/>
                  </a:cubicBezTo>
                  <a:lnTo>
                    <a:pt x="6893" y="35589"/>
                  </a:lnTo>
                  <a:cubicBezTo>
                    <a:pt x="7218" y="35589"/>
                    <a:pt x="7419" y="35714"/>
                    <a:pt x="7619" y="36015"/>
                  </a:cubicBezTo>
                  <a:cubicBezTo>
                    <a:pt x="7720" y="36115"/>
                    <a:pt x="7845" y="36341"/>
                    <a:pt x="7845" y="36441"/>
                  </a:cubicBezTo>
                  <a:lnTo>
                    <a:pt x="7845" y="36542"/>
                  </a:lnTo>
                  <a:cubicBezTo>
                    <a:pt x="7845" y="36642"/>
                    <a:pt x="7945" y="36742"/>
                    <a:pt x="7945" y="36842"/>
                  </a:cubicBezTo>
                  <a:cubicBezTo>
                    <a:pt x="8045" y="37068"/>
                    <a:pt x="8045" y="37168"/>
                    <a:pt x="8146" y="37268"/>
                  </a:cubicBezTo>
                  <a:lnTo>
                    <a:pt x="8472" y="37594"/>
                  </a:lnTo>
                  <a:cubicBezTo>
                    <a:pt x="8472" y="37694"/>
                    <a:pt x="8572" y="37795"/>
                    <a:pt x="8672" y="37795"/>
                  </a:cubicBezTo>
                  <a:cubicBezTo>
                    <a:pt x="9098" y="38321"/>
                    <a:pt x="9098" y="38948"/>
                    <a:pt x="9198" y="39574"/>
                  </a:cubicBezTo>
                  <a:lnTo>
                    <a:pt x="9198" y="40100"/>
                  </a:lnTo>
                  <a:lnTo>
                    <a:pt x="9198" y="40501"/>
                  </a:lnTo>
                  <a:cubicBezTo>
                    <a:pt x="9299" y="40602"/>
                    <a:pt x="9299" y="40727"/>
                    <a:pt x="9299" y="40827"/>
                  </a:cubicBezTo>
                  <a:lnTo>
                    <a:pt x="9299" y="41128"/>
                  </a:lnTo>
                  <a:lnTo>
                    <a:pt x="9399" y="41228"/>
                  </a:lnTo>
                  <a:cubicBezTo>
                    <a:pt x="9399" y="41228"/>
                    <a:pt x="9399" y="41354"/>
                    <a:pt x="9499" y="41354"/>
                  </a:cubicBezTo>
                  <a:cubicBezTo>
                    <a:pt x="9499" y="41354"/>
                    <a:pt x="9599" y="41354"/>
                    <a:pt x="9725" y="41454"/>
                  </a:cubicBezTo>
                  <a:lnTo>
                    <a:pt x="9825" y="41454"/>
                  </a:lnTo>
                  <a:cubicBezTo>
                    <a:pt x="10025" y="41454"/>
                    <a:pt x="10226" y="41554"/>
                    <a:pt x="10451" y="41554"/>
                  </a:cubicBezTo>
                  <a:cubicBezTo>
                    <a:pt x="10552" y="41554"/>
                    <a:pt x="10752" y="41554"/>
                    <a:pt x="10852" y="41654"/>
                  </a:cubicBezTo>
                  <a:lnTo>
                    <a:pt x="11279" y="41654"/>
                  </a:lnTo>
                  <a:cubicBezTo>
                    <a:pt x="11604" y="41755"/>
                    <a:pt x="11905" y="41755"/>
                    <a:pt x="12106" y="41980"/>
                  </a:cubicBezTo>
                  <a:cubicBezTo>
                    <a:pt x="12431" y="42181"/>
                    <a:pt x="12431" y="42481"/>
                    <a:pt x="12532" y="42707"/>
                  </a:cubicBezTo>
                  <a:lnTo>
                    <a:pt x="12532" y="42908"/>
                  </a:lnTo>
                  <a:cubicBezTo>
                    <a:pt x="12632" y="43233"/>
                    <a:pt x="12732" y="43534"/>
                    <a:pt x="13058" y="43735"/>
                  </a:cubicBezTo>
                  <a:cubicBezTo>
                    <a:pt x="13584" y="44361"/>
                    <a:pt x="13885" y="44887"/>
                    <a:pt x="14111" y="45614"/>
                  </a:cubicBezTo>
                  <a:cubicBezTo>
                    <a:pt x="14311" y="45514"/>
                    <a:pt x="14612" y="45514"/>
                    <a:pt x="14837" y="45514"/>
                  </a:cubicBezTo>
                  <a:lnTo>
                    <a:pt x="16191" y="45514"/>
                  </a:lnTo>
                  <a:cubicBezTo>
                    <a:pt x="16391" y="45414"/>
                    <a:pt x="16617" y="45314"/>
                    <a:pt x="16717" y="45113"/>
                  </a:cubicBezTo>
                  <a:cubicBezTo>
                    <a:pt x="16817" y="44988"/>
                    <a:pt x="16918" y="44988"/>
                    <a:pt x="17018" y="44887"/>
                  </a:cubicBezTo>
                  <a:lnTo>
                    <a:pt x="17118" y="44687"/>
                  </a:lnTo>
                  <a:cubicBezTo>
                    <a:pt x="17344" y="44486"/>
                    <a:pt x="17444" y="44361"/>
                    <a:pt x="17544" y="44060"/>
                  </a:cubicBezTo>
                  <a:lnTo>
                    <a:pt x="17544" y="43860"/>
                  </a:lnTo>
                  <a:lnTo>
                    <a:pt x="17544" y="43534"/>
                  </a:lnTo>
                  <a:cubicBezTo>
                    <a:pt x="17444" y="43233"/>
                    <a:pt x="17444" y="42908"/>
                    <a:pt x="17644" y="42607"/>
                  </a:cubicBezTo>
                  <a:cubicBezTo>
                    <a:pt x="17745" y="42481"/>
                    <a:pt x="17970" y="42381"/>
                    <a:pt x="18071" y="42281"/>
                  </a:cubicBezTo>
                  <a:lnTo>
                    <a:pt x="18171" y="42281"/>
                  </a:lnTo>
                  <a:cubicBezTo>
                    <a:pt x="18271" y="42181"/>
                    <a:pt x="18371" y="42181"/>
                    <a:pt x="18497" y="42080"/>
                  </a:cubicBezTo>
                  <a:cubicBezTo>
                    <a:pt x="18597" y="41855"/>
                    <a:pt x="18597" y="41755"/>
                    <a:pt x="18597" y="41554"/>
                  </a:cubicBezTo>
                  <a:cubicBezTo>
                    <a:pt x="18497" y="41454"/>
                    <a:pt x="18497" y="41228"/>
                    <a:pt x="18371" y="41028"/>
                  </a:cubicBezTo>
                  <a:cubicBezTo>
                    <a:pt x="18171" y="40827"/>
                    <a:pt x="18071" y="40602"/>
                    <a:pt x="18071" y="40401"/>
                  </a:cubicBezTo>
                  <a:lnTo>
                    <a:pt x="18071" y="40100"/>
                  </a:lnTo>
                  <a:cubicBezTo>
                    <a:pt x="18071" y="39975"/>
                    <a:pt x="18171" y="39875"/>
                    <a:pt x="18271" y="39875"/>
                  </a:cubicBezTo>
                  <a:cubicBezTo>
                    <a:pt x="18446" y="39908"/>
                    <a:pt x="18622" y="39931"/>
                    <a:pt x="18785" y="39931"/>
                  </a:cubicBezTo>
                  <a:cubicBezTo>
                    <a:pt x="19112" y="39931"/>
                    <a:pt x="19391" y="39841"/>
                    <a:pt x="19524" y="39574"/>
                  </a:cubicBezTo>
                  <a:cubicBezTo>
                    <a:pt x="19624" y="39474"/>
                    <a:pt x="19624" y="39349"/>
                    <a:pt x="19624" y="39248"/>
                  </a:cubicBezTo>
                  <a:lnTo>
                    <a:pt x="19624" y="38948"/>
                  </a:lnTo>
                  <a:cubicBezTo>
                    <a:pt x="19624" y="38847"/>
                    <a:pt x="19750" y="38722"/>
                    <a:pt x="19750" y="38622"/>
                  </a:cubicBezTo>
                  <a:cubicBezTo>
                    <a:pt x="19850" y="38522"/>
                    <a:pt x="19850" y="38421"/>
                    <a:pt x="19850" y="38421"/>
                  </a:cubicBezTo>
                  <a:cubicBezTo>
                    <a:pt x="19950" y="38321"/>
                    <a:pt x="19950" y="38221"/>
                    <a:pt x="19950" y="38095"/>
                  </a:cubicBezTo>
                  <a:cubicBezTo>
                    <a:pt x="19950" y="37469"/>
                    <a:pt x="20051" y="37068"/>
                    <a:pt x="20251" y="37068"/>
                  </a:cubicBezTo>
                  <a:cubicBezTo>
                    <a:pt x="20314" y="37018"/>
                    <a:pt x="20345" y="36993"/>
                    <a:pt x="20373" y="36993"/>
                  </a:cubicBezTo>
                  <a:cubicBezTo>
                    <a:pt x="20401" y="36993"/>
                    <a:pt x="20426" y="37018"/>
                    <a:pt x="20477" y="37068"/>
                  </a:cubicBezTo>
                  <a:lnTo>
                    <a:pt x="20577" y="37068"/>
                  </a:lnTo>
                  <a:cubicBezTo>
                    <a:pt x="20577" y="36968"/>
                    <a:pt x="20577" y="36968"/>
                    <a:pt x="20677" y="36842"/>
                  </a:cubicBezTo>
                  <a:lnTo>
                    <a:pt x="20777" y="36742"/>
                  </a:lnTo>
                  <a:cubicBezTo>
                    <a:pt x="20777" y="36642"/>
                    <a:pt x="20777" y="36642"/>
                    <a:pt x="20878" y="36542"/>
                  </a:cubicBezTo>
                  <a:cubicBezTo>
                    <a:pt x="20878" y="36542"/>
                    <a:pt x="20878" y="36441"/>
                    <a:pt x="21003" y="36441"/>
                  </a:cubicBezTo>
                  <a:lnTo>
                    <a:pt x="21203" y="36441"/>
                  </a:lnTo>
                  <a:lnTo>
                    <a:pt x="22030" y="37068"/>
                  </a:lnTo>
                  <a:lnTo>
                    <a:pt x="22256" y="37268"/>
                  </a:lnTo>
                  <a:cubicBezTo>
                    <a:pt x="22356" y="37268"/>
                    <a:pt x="22457" y="37369"/>
                    <a:pt x="22457" y="37469"/>
                  </a:cubicBezTo>
                  <a:cubicBezTo>
                    <a:pt x="22557" y="37594"/>
                    <a:pt x="22757" y="37694"/>
                    <a:pt x="22883" y="37694"/>
                  </a:cubicBezTo>
                  <a:lnTo>
                    <a:pt x="23083" y="37694"/>
                  </a:lnTo>
                  <a:cubicBezTo>
                    <a:pt x="23083" y="37694"/>
                    <a:pt x="23284" y="37594"/>
                    <a:pt x="23384" y="37594"/>
                  </a:cubicBezTo>
                  <a:cubicBezTo>
                    <a:pt x="23509" y="37594"/>
                    <a:pt x="23609" y="37694"/>
                    <a:pt x="23710" y="37694"/>
                  </a:cubicBezTo>
                  <a:cubicBezTo>
                    <a:pt x="23810" y="37694"/>
                    <a:pt x="23810" y="37795"/>
                    <a:pt x="23910" y="37795"/>
                  </a:cubicBezTo>
                  <a:lnTo>
                    <a:pt x="24010" y="37895"/>
                  </a:lnTo>
                  <a:cubicBezTo>
                    <a:pt x="24136" y="37995"/>
                    <a:pt x="24236" y="38095"/>
                    <a:pt x="24336" y="38221"/>
                  </a:cubicBezTo>
                  <a:cubicBezTo>
                    <a:pt x="24437" y="38321"/>
                    <a:pt x="24437" y="38421"/>
                    <a:pt x="24537" y="38522"/>
                  </a:cubicBezTo>
                  <a:cubicBezTo>
                    <a:pt x="24637" y="38522"/>
                    <a:pt x="24637" y="38622"/>
                    <a:pt x="24762" y="38622"/>
                  </a:cubicBezTo>
                  <a:cubicBezTo>
                    <a:pt x="24963" y="38722"/>
                    <a:pt x="25063" y="38847"/>
                    <a:pt x="25264" y="38948"/>
                  </a:cubicBezTo>
                  <a:cubicBezTo>
                    <a:pt x="25389" y="38948"/>
                    <a:pt x="25489" y="39048"/>
                    <a:pt x="25589" y="39048"/>
                  </a:cubicBezTo>
                  <a:cubicBezTo>
                    <a:pt x="25674" y="39133"/>
                    <a:pt x="25741" y="39164"/>
                    <a:pt x="25814" y="39164"/>
                  </a:cubicBezTo>
                  <a:cubicBezTo>
                    <a:pt x="25915" y="39164"/>
                    <a:pt x="26028" y="39106"/>
                    <a:pt x="26216" y="39048"/>
                  </a:cubicBezTo>
                  <a:cubicBezTo>
                    <a:pt x="26216" y="38948"/>
                    <a:pt x="26316" y="38948"/>
                    <a:pt x="26316" y="38847"/>
                  </a:cubicBezTo>
                  <a:cubicBezTo>
                    <a:pt x="26517" y="38722"/>
                    <a:pt x="26742" y="38622"/>
                    <a:pt x="26943" y="38622"/>
                  </a:cubicBezTo>
                  <a:lnTo>
                    <a:pt x="27143" y="38622"/>
                  </a:lnTo>
                  <a:cubicBezTo>
                    <a:pt x="27269" y="38622"/>
                    <a:pt x="27369" y="38722"/>
                    <a:pt x="27469" y="38847"/>
                  </a:cubicBezTo>
                  <a:cubicBezTo>
                    <a:pt x="27469" y="38948"/>
                    <a:pt x="27569" y="38948"/>
                    <a:pt x="27569" y="39048"/>
                  </a:cubicBezTo>
                  <a:lnTo>
                    <a:pt x="27770" y="39048"/>
                  </a:lnTo>
                  <a:cubicBezTo>
                    <a:pt x="27895" y="39148"/>
                    <a:pt x="27895" y="39148"/>
                    <a:pt x="27995" y="39148"/>
                  </a:cubicBezTo>
                  <a:cubicBezTo>
                    <a:pt x="27995" y="39148"/>
                    <a:pt x="27995" y="39048"/>
                    <a:pt x="28096" y="39048"/>
                  </a:cubicBezTo>
                  <a:cubicBezTo>
                    <a:pt x="28196" y="39048"/>
                    <a:pt x="28196" y="38948"/>
                    <a:pt x="28296" y="38948"/>
                  </a:cubicBezTo>
                  <a:cubicBezTo>
                    <a:pt x="28396" y="38948"/>
                    <a:pt x="28522" y="39048"/>
                    <a:pt x="28622" y="39048"/>
                  </a:cubicBezTo>
                  <a:lnTo>
                    <a:pt x="28622" y="39148"/>
                  </a:lnTo>
                  <a:cubicBezTo>
                    <a:pt x="28722" y="39048"/>
                    <a:pt x="28722" y="38948"/>
                    <a:pt x="28822" y="38948"/>
                  </a:cubicBezTo>
                  <a:lnTo>
                    <a:pt x="29249" y="38948"/>
                  </a:lnTo>
                  <a:cubicBezTo>
                    <a:pt x="29349" y="39048"/>
                    <a:pt x="29349" y="39148"/>
                    <a:pt x="29349" y="39148"/>
                  </a:cubicBezTo>
                  <a:cubicBezTo>
                    <a:pt x="29349" y="39248"/>
                    <a:pt x="29449" y="39248"/>
                    <a:pt x="29449" y="39248"/>
                  </a:cubicBezTo>
                  <a:cubicBezTo>
                    <a:pt x="29449" y="39349"/>
                    <a:pt x="29449" y="39349"/>
                    <a:pt x="29549" y="39349"/>
                  </a:cubicBezTo>
                  <a:cubicBezTo>
                    <a:pt x="29549" y="39248"/>
                    <a:pt x="29549" y="39248"/>
                    <a:pt x="29650" y="39248"/>
                  </a:cubicBezTo>
                  <a:cubicBezTo>
                    <a:pt x="29733" y="39248"/>
                    <a:pt x="29850" y="39204"/>
                    <a:pt x="29978" y="39204"/>
                  </a:cubicBezTo>
                  <a:cubicBezTo>
                    <a:pt x="30042" y="39204"/>
                    <a:pt x="30109" y="39215"/>
                    <a:pt x="30176" y="39248"/>
                  </a:cubicBezTo>
                  <a:lnTo>
                    <a:pt x="30502" y="39574"/>
                  </a:lnTo>
                  <a:cubicBezTo>
                    <a:pt x="30502" y="39674"/>
                    <a:pt x="30602" y="39674"/>
                    <a:pt x="30602" y="39674"/>
                  </a:cubicBezTo>
                  <a:cubicBezTo>
                    <a:pt x="30729" y="39865"/>
                    <a:pt x="30816" y="39935"/>
                    <a:pt x="30920" y="39935"/>
                  </a:cubicBezTo>
                  <a:cubicBezTo>
                    <a:pt x="30980" y="39935"/>
                    <a:pt x="31046" y="39912"/>
                    <a:pt x="31128" y="39875"/>
                  </a:cubicBezTo>
                  <a:cubicBezTo>
                    <a:pt x="31128" y="39875"/>
                    <a:pt x="31229" y="39775"/>
                    <a:pt x="31329" y="39674"/>
                  </a:cubicBezTo>
                  <a:cubicBezTo>
                    <a:pt x="31329" y="39574"/>
                    <a:pt x="31429" y="39474"/>
                    <a:pt x="31429" y="39474"/>
                  </a:cubicBezTo>
                  <a:cubicBezTo>
                    <a:pt x="31529" y="39349"/>
                    <a:pt x="31529" y="39248"/>
                    <a:pt x="31655" y="39148"/>
                  </a:cubicBezTo>
                  <a:cubicBezTo>
                    <a:pt x="31755" y="39048"/>
                    <a:pt x="31855" y="38948"/>
                    <a:pt x="31855" y="38847"/>
                  </a:cubicBezTo>
                  <a:cubicBezTo>
                    <a:pt x="32056" y="38622"/>
                    <a:pt x="32156" y="38421"/>
                    <a:pt x="32381" y="38095"/>
                  </a:cubicBezTo>
                  <a:cubicBezTo>
                    <a:pt x="32482" y="37995"/>
                    <a:pt x="32482" y="37895"/>
                    <a:pt x="32582" y="37795"/>
                  </a:cubicBezTo>
                  <a:cubicBezTo>
                    <a:pt x="33008" y="37268"/>
                    <a:pt x="33409" y="36842"/>
                    <a:pt x="34261" y="36842"/>
                  </a:cubicBezTo>
                  <a:lnTo>
                    <a:pt x="34662" y="36842"/>
                  </a:lnTo>
                  <a:cubicBezTo>
                    <a:pt x="35088" y="36842"/>
                    <a:pt x="35514" y="36968"/>
                    <a:pt x="36041" y="37068"/>
                  </a:cubicBezTo>
                  <a:cubicBezTo>
                    <a:pt x="36341" y="37168"/>
                    <a:pt x="36667" y="37268"/>
                    <a:pt x="36968" y="37369"/>
                  </a:cubicBezTo>
                  <a:cubicBezTo>
                    <a:pt x="36667" y="35915"/>
                    <a:pt x="36341" y="34562"/>
                    <a:pt x="35915" y="33208"/>
                  </a:cubicBezTo>
                  <a:cubicBezTo>
                    <a:pt x="35715" y="32456"/>
                    <a:pt x="35514" y="31830"/>
                    <a:pt x="35414" y="31103"/>
                  </a:cubicBezTo>
                  <a:cubicBezTo>
                    <a:pt x="35289" y="30902"/>
                    <a:pt x="35289" y="30702"/>
                    <a:pt x="35188" y="30476"/>
                  </a:cubicBezTo>
                  <a:cubicBezTo>
                    <a:pt x="34988" y="30075"/>
                    <a:pt x="34888" y="29649"/>
                    <a:pt x="34787" y="29223"/>
                  </a:cubicBezTo>
                  <a:cubicBezTo>
                    <a:pt x="34787" y="28922"/>
                    <a:pt x="34787" y="28697"/>
                    <a:pt x="34888" y="28496"/>
                  </a:cubicBezTo>
                  <a:lnTo>
                    <a:pt x="34888" y="28396"/>
                  </a:lnTo>
                  <a:cubicBezTo>
                    <a:pt x="34988" y="28196"/>
                    <a:pt x="35188" y="27870"/>
                    <a:pt x="35289" y="27569"/>
                  </a:cubicBezTo>
                  <a:cubicBezTo>
                    <a:pt x="35414" y="27444"/>
                    <a:pt x="35514" y="27344"/>
                    <a:pt x="35514" y="27243"/>
                  </a:cubicBezTo>
                  <a:cubicBezTo>
                    <a:pt x="35715" y="26943"/>
                    <a:pt x="35915" y="26617"/>
                    <a:pt x="36041" y="26316"/>
                  </a:cubicBezTo>
                  <a:cubicBezTo>
                    <a:pt x="36141" y="26090"/>
                    <a:pt x="36241" y="25990"/>
                    <a:pt x="36341" y="25790"/>
                  </a:cubicBezTo>
                  <a:cubicBezTo>
                    <a:pt x="36667" y="25163"/>
                    <a:pt x="36968" y="24436"/>
                    <a:pt x="37294" y="23810"/>
                  </a:cubicBezTo>
                  <a:cubicBezTo>
                    <a:pt x="37494" y="23584"/>
                    <a:pt x="37594" y="23384"/>
                    <a:pt x="37695" y="23183"/>
                  </a:cubicBezTo>
                  <a:cubicBezTo>
                    <a:pt x="38121" y="22231"/>
                    <a:pt x="38647" y="21303"/>
                    <a:pt x="39048" y="20451"/>
                  </a:cubicBezTo>
                  <a:lnTo>
                    <a:pt x="39048" y="20351"/>
                  </a:lnTo>
                  <a:lnTo>
                    <a:pt x="38747" y="20351"/>
                  </a:lnTo>
                  <a:cubicBezTo>
                    <a:pt x="38647" y="20351"/>
                    <a:pt x="38647" y="20351"/>
                    <a:pt x="38547" y="20251"/>
                  </a:cubicBezTo>
                  <a:cubicBezTo>
                    <a:pt x="38422" y="20251"/>
                    <a:pt x="38422" y="20150"/>
                    <a:pt x="38321" y="20150"/>
                  </a:cubicBezTo>
                  <a:lnTo>
                    <a:pt x="38321" y="20050"/>
                  </a:lnTo>
                  <a:cubicBezTo>
                    <a:pt x="38121" y="19925"/>
                    <a:pt x="38021" y="19825"/>
                    <a:pt x="37920" y="19724"/>
                  </a:cubicBezTo>
                  <a:lnTo>
                    <a:pt x="37795" y="19724"/>
                  </a:lnTo>
                  <a:cubicBezTo>
                    <a:pt x="37795" y="19624"/>
                    <a:pt x="37695" y="19524"/>
                    <a:pt x="37594" y="19524"/>
                  </a:cubicBezTo>
                  <a:cubicBezTo>
                    <a:pt x="37394" y="19424"/>
                    <a:pt x="37294" y="19298"/>
                    <a:pt x="37068" y="19298"/>
                  </a:cubicBezTo>
                  <a:lnTo>
                    <a:pt x="36767" y="19298"/>
                  </a:lnTo>
                  <a:cubicBezTo>
                    <a:pt x="36667" y="19198"/>
                    <a:pt x="36442" y="19198"/>
                    <a:pt x="36341" y="19098"/>
                  </a:cubicBezTo>
                  <a:cubicBezTo>
                    <a:pt x="36141" y="18998"/>
                    <a:pt x="36041" y="18897"/>
                    <a:pt x="35915" y="18797"/>
                  </a:cubicBezTo>
                  <a:cubicBezTo>
                    <a:pt x="35815" y="18672"/>
                    <a:pt x="35815" y="18572"/>
                    <a:pt x="35815" y="18471"/>
                  </a:cubicBezTo>
                  <a:lnTo>
                    <a:pt x="35414" y="18471"/>
                  </a:lnTo>
                  <a:cubicBezTo>
                    <a:pt x="35289" y="18471"/>
                    <a:pt x="35088" y="18371"/>
                    <a:pt x="34988" y="18371"/>
                  </a:cubicBezTo>
                  <a:cubicBezTo>
                    <a:pt x="34988" y="18371"/>
                    <a:pt x="34888" y="18371"/>
                    <a:pt x="34888" y="18271"/>
                  </a:cubicBezTo>
                  <a:lnTo>
                    <a:pt x="34662" y="18271"/>
                  </a:lnTo>
                  <a:cubicBezTo>
                    <a:pt x="34562" y="18171"/>
                    <a:pt x="34562" y="18171"/>
                    <a:pt x="34462" y="18045"/>
                  </a:cubicBezTo>
                  <a:cubicBezTo>
                    <a:pt x="34261" y="17945"/>
                    <a:pt x="33935" y="17845"/>
                    <a:pt x="33735" y="17744"/>
                  </a:cubicBezTo>
                  <a:cubicBezTo>
                    <a:pt x="33534" y="17644"/>
                    <a:pt x="33409" y="17544"/>
                    <a:pt x="33309" y="17419"/>
                  </a:cubicBezTo>
                  <a:cubicBezTo>
                    <a:pt x="33208" y="17318"/>
                    <a:pt x="33108" y="17218"/>
                    <a:pt x="33008" y="17118"/>
                  </a:cubicBezTo>
                  <a:cubicBezTo>
                    <a:pt x="32908" y="16917"/>
                    <a:pt x="32782" y="16792"/>
                    <a:pt x="32682" y="16792"/>
                  </a:cubicBezTo>
                  <a:cubicBezTo>
                    <a:pt x="32682" y="16792"/>
                    <a:pt x="32682" y="16692"/>
                    <a:pt x="32582" y="16692"/>
                  </a:cubicBezTo>
                  <a:lnTo>
                    <a:pt x="32056" y="16692"/>
                  </a:lnTo>
                  <a:cubicBezTo>
                    <a:pt x="31755" y="16592"/>
                    <a:pt x="31529" y="16391"/>
                    <a:pt x="31429" y="16291"/>
                  </a:cubicBezTo>
                  <a:cubicBezTo>
                    <a:pt x="31128" y="15965"/>
                    <a:pt x="30903" y="15539"/>
                    <a:pt x="30702" y="15238"/>
                  </a:cubicBezTo>
                  <a:cubicBezTo>
                    <a:pt x="30502" y="14812"/>
                    <a:pt x="30401" y="14411"/>
                    <a:pt x="30276" y="13985"/>
                  </a:cubicBezTo>
                  <a:lnTo>
                    <a:pt x="30276" y="13885"/>
                  </a:lnTo>
                  <a:cubicBezTo>
                    <a:pt x="30176" y="13559"/>
                    <a:pt x="30076" y="13158"/>
                    <a:pt x="30076" y="12832"/>
                  </a:cubicBezTo>
                  <a:cubicBezTo>
                    <a:pt x="29975" y="12306"/>
                    <a:pt x="29875" y="11780"/>
                    <a:pt x="29549" y="11278"/>
                  </a:cubicBezTo>
                  <a:lnTo>
                    <a:pt x="29549" y="11053"/>
                  </a:lnTo>
                  <a:cubicBezTo>
                    <a:pt x="29349" y="10852"/>
                    <a:pt x="29148" y="10526"/>
                    <a:pt x="28923" y="10326"/>
                  </a:cubicBezTo>
                  <a:cubicBezTo>
                    <a:pt x="28822" y="10125"/>
                    <a:pt x="28722" y="10025"/>
                    <a:pt x="28622" y="9800"/>
                  </a:cubicBezTo>
                  <a:cubicBezTo>
                    <a:pt x="28522" y="9699"/>
                    <a:pt x="28522" y="9599"/>
                    <a:pt x="28396" y="9499"/>
                  </a:cubicBezTo>
                  <a:cubicBezTo>
                    <a:pt x="28396" y="9399"/>
                    <a:pt x="28396" y="9399"/>
                    <a:pt x="28296" y="9273"/>
                  </a:cubicBezTo>
                  <a:cubicBezTo>
                    <a:pt x="28296" y="9073"/>
                    <a:pt x="28196" y="8872"/>
                    <a:pt x="28096" y="8772"/>
                  </a:cubicBezTo>
                  <a:cubicBezTo>
                    <a:pt x="28096" y="8772"/>
                    <a:pt x="27995" y="8772"/>
                    <a:pt x="27995" y="8647"/>
                  </a:cubicBezTo>
                  <a:lnTo>
                    <a:pt x="27895" y="8647"/>
                  </a:lnTo>
                  <a:cubicBezTo>
                    <a:pt x="27895" y="8546"/>
                    <a:pt x="27770" y="8546"/>
                    <a:pt x="27670" y="8446"/>
                  </a:cubicBezTo>
                  <a:cubicBezTo>
                    <a:pt x="27569" y="8446"/>
                    <a:pt x="27569" y="8346"/>
                    <a:pt x="27569" y="8246"/>
                  </a:cubicBezTo>
                  <a:lnTo>
                    <a:pt x="27469" y="8145"/>
                  </a:lnTo>
                  <a:lnTo>
                    <a:pt x="27369" y="8145"/>
                  </a:lnTo>
                  <a:cubicBezTo>
                    <a:pt x="27369" y="8145"/>
                    <a:pt x="27369" y="8020"/>
                    <a:pt x="27269" y="8020"/>
                  </a:cubicBezTo>
                  <a:cubicBezTo>
                    <a:pt x="27043" y="7920"/>
                    <a:pt x="26943" y="7820"/>
                    <a:pt x="26843" y="7719"/>
                  </a:cubicBezTo>
                  <a:cubicBezTo>
                    <a:pt x="26742" y="7719"/>
                    <a:pt x="26742" y="7619"/>
                    <a:pt x="26642" y="7619"/>
                  </a:cubicBezTo>
                  <a:cubicBezTo>
                    <a:pt x="26642" y="7519"/>
                    <a:pt x="26517" y="7519"/>
                    <a:pt x="26517" y="7519"/>
                  </a:cubicBezTo>
                  <a:cubicBezTo>
                    <a:pt x="26416" y="7394"/>
                    <a:pt x="26316" y="7293"/>
                    <a:pt x="26216" y="7293"/>
                  </a:cubicBezTo>
                  <a:lnTo>
                    <a:pt x="25890" y="7293"/>
                  </a:lnTo>
                  <a:cubicBezTo>
                    <a:pt x="25890" y="7293"/>
                    <a:pt x="25790" y="7193"/>
                    <a:pt x="25690" y="7193"/>
                  </a:cubicBezTo>
                  <a:lnTo>
                    <a:pt x="25589" y="7193"/>
                  </a:lnTo>
                  <a:cubicBezTo>
                    <a:pt x="25264" y="7093"/>
                    <a:pt x="25063" y="6767"/>
                    <a:pt x="24762" y="6566"/>
                  </a:cubicBezTo>
                  <a:cubicBezTo>
                    <a:pt x="24637" y="6466"/>
                    <a:pt x="24537" y="6466"/>
                    <a:pt x="24537" y="6366"/>
                  </a:cubicBezTo>
                  <a:cubicBezTo>
                    <a:pt x="24437" y="6266"/>
                    <a:pt x="24437" y="6266"/>
                    <a:pt x="24336" y="6266"/>
                  </a:cubicBezTo>
                  <a:lnTo>
                    <a:pt x="23810" y="5739"/>
                  </a:lnTo>
                  <a:cubicBezTo>
                    <a:pt x="23710" y="5639"/>
                    <a:pt x="23609" y="5514"/>
                    <a:pt x="23509" y="5414"/>
                  </a:cubicBezTo>
                  <a:cubicBezTo>
                    <a:pt x="23509" y="5313"/>
                    <a:pt x="23384" y="5213"/>
                    <a:pt x="23284" y="5113"/>
                  </a:cubicBezTo>
                  <a:cubicBezTo>
                    <a:pt x="23284" y="5013"/>
                    <a:pt x="23183" y="5013"/>
                    <a:pt x="23083" y="4887"/>
                  </a:cubicBezTo>
                  <a:cubicBezTo>
                    <a:pt x="22983" y="4887"/>
                    <a:pt x="22983" y="4787"/>
                    <a:pt x="22883" y="4787"/>
                  </a:cubicBezTo>
                  <a:cubicBezTo>
                    <a:pt x="22657" y="4586"/>
                    <a:pt x="22457" y="4486"/>
                    <a:pt x="22256" y="4386"/>
                  </a:cubicBezTo>
                  <a:lnTo>
                    <a:pt x="21930" y="4060"/>
                  </a:lnTo>
                  <a:cubicBezTo>
                    <a:pt x="21830" y="3960"/>
                    <a:pt x="21730" y="3759"/>
                    <a:pt x="21629" y="3634"/>
                  </a:cubicBezTo>
                  <a:cubicBezTo>
                    <a:pt x="21404" y="3434"/>
                    <a:pt x="21203" y="3333"/>
                    <a:pt x="21003" y="3133"/>
                  </a:cubicBezTo>
                  <a:cubicBezTo>
                    <a:pt x="20878" y="3008"/>
                    <a:pt x="20777" y="3008"/>
                    <a:pt x="20677" y="2907"/>
                  </a:cubicBezTo>
                  <a:lnTo>
                    <a:pt x="20577" y="2907"/>
                  </a:lnTo>
                  <a:cubicBezTo>
                    <a:pt x="20376" y="2807"/>
                    <a:pt x="20051" y="2707"/>
                    <a:pt x="19850" y="2506"/>
                  </a:cubicBezTo>
                  <a:cubicBezTo>
                    <a:pt x="19524" y="2180"/>
                    <a:pt x="19223" y="1880"/>
                    <a:pt x="18898" y="1454"/>
                  </a:cubicBezTo>
                  <a:cubicBezTo>
                    <a:pt x="18797" y="1353"/>
                    <a:pt x="18697" y="1128"/>
                    <a:pt x="18597" y="1028"/>
                  </a:cubicBezTo>
                  <a:cubicBezTo>
                    <a:pt x="18597" y="927"/>
                    <a:pt x="18497" y="927"/>
                    <a:pt x="18497" y="827"/>
                  </a:cubicBezTo>
                  <a:cubicBezTo>
                    <a:pt x="18497" y="727"/>
                    <a:pt x="18371" y="727"/>
                    <a:pt x="18371" y="727"/>
                  </a:cubicBezTo>
                  <a:cubicBezTo>
                    <a:pt x="18371" y="627"/>
                    <a:pt x="18271" y="501"/>
                    <a:pt x="18171" y="501"/>
                  </a:cubicBezTo>
                  <a:lnTo>
                    <a:pt x="18171" y="401"/>
                  </a:lnTo>
                  <a:cubicBezTo>
                    <a:pt x="18171" y="401"/>
                    <a:pt x="18071" y="301"/>
                    <a:pt x="17970" y="301"/>
                  </a:cubicBezTo>
                  <a:cubicBezTo>
                    <a:pt x="17745" y="201"/>
                    <a:pt x="17644" y="201"/>
                    <a:pt x="17544" y="201"/>
                  </a:cubicBezTo>
                  <a:cubicBezTo>
                    <a:pt x="17444" y="100"/>
                    <a:pt x="17344" y="100"/>
                    <a:pt x="17243" y="100"/>
                  </a:cubicBezTo>
                  <a:cubicBezTo>
                    <a:pt x="17018" y="0"/>
                    <a:pt x="16717" y="0"/>
                    <a:pt x="16492" y="0"/>
                  </a:cubicBezTo>
                  <a:close/>
                </a:path>
              </a:pathLst>
            </a:cu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6" name="Google Shape;49096;p46"/>
            <p:cNvSpPr/>
            <p:nvPr/>
          </p:nvSpPr>
          <p:spPr>
            <a:xfrm>
              <a:off x="4000686" y="1621502"/>
              <a:ext cx="824070" cy="835719"/>
            </a:xfrm>
            <a:custGeom>
              <a:avLst/>
              <a:gdLst/>
              <a:ahLst/>
              <a:cxnLst/>
              <a:rect l="l" t="t" r="r" b="b"/>
              <a:pathLst>
                <a:path w="44287" h="44913" extrusionOk="0">
                  <a:moveTo>
                    <a:pt x="1253" y="0"/>
                  </a:moveTo>
                  <a:cubicBezTo>
                    <a:pt x="1153" y="101"/>
                    <a:pt x="1053" y="226"/>
                    <a:pt x="1053" y="326"/>
                  </a:cubicBezTo>
                  <a:cubicBezTo>
                    <a:pt x="952" y="326"/>
                    <a:pt x="952" y="427"/>
                    <a:pt x="952" y="427"/>
                  </a:cubicBezTo>
                  <a:cubicBezTo>
                    <a:pt x="952" y="427"/>
                    <a:pt x="852" y="527"/>
                    <a:pt x="852" y="627"/>
                  </a:cubicBezTo>
                  <a:cubicBezTo>
                    <a:pt x="727" y="727"/>
                    <a:pt x="727" y="727"/>
                    <a:pt x="727" y="853"/>
                  </a:cubicBezTo>
                  <a:cubicBezTo>
                    <a:pt x="627" y="1053"/>
                    <a:pt x="526" y="1254"/>
                    <a:pt x="426" y="1479"/>
                  </a:cubicBezTo>
                  <a:cubicBezTo>
                    <a:pt x="326" y="1579"/>
                    <a:pt x="326" y="1680"/>
                    <a:pt x="226" y="1680"/>
                  </a:cubicBezTo>
                  <a:lnTo>
                    <a:pt x="226" y="1980"/>
                  </a:lnTo>
                  <a:lnTo>
                    <a:pt x="226" y="2206"/>
                  </a:lnTo>
                  <a:lnTo>
                    <a:pt x="226" y="2406"/>
                  </a:lnTo>
                  <a:lnTo>
                    <a:pt x="226" y="2607"/>
                  </a:lnTo>
                  <a:cubicBezTo>
                    <a:pt x="100" y="2607"/>
                    <a:pt x="100" y="2732"/>
                    <a:pt x="226" y="2732"/>
                  </a:cubicBezTo>
                  <a:cubicBezTo>
                    <a:pt x="326" y="2933"/>
                    <a:pt x="426" y="3133"/>
                    <a:pt x="326" y="3359"/>
                  </a:cubicBezTo>
                  <a:cubicBezTo>
                    <a:pt x="226" y="3459"/>
                    <a:pt x="226" y="3459"/>
                    <a:pt x="100" y="3559"/>
                  </a:cubicBezTo>
                  <a:cubicBezTo>
                    <a:pt x="226" y="3559"/>
                    <a:pt x="100" y="3660"/>
                    <a:pt x="100" y="3660"/>
                  </a:cubicBezTo>
                  <a:cubicBezTo>
                    <a:pt x="100" y="3760"/>
                    <a:pt x="0" y="3760"/>
                    <a:pt x="0" y="3860"/>
                  </a:cubicBezTo>
                  <a:lnTo>
                    <a:pt x="100" y="3860"/>
                  </a:lnTo>
                  <a:cubicBezTo>
                    <a:pt x="100" y="3985"/>
                    <a:pt x="326" y="3985"/>
                    <a:pt x="426" y="4086"/>
                  </a:cubicBezTo>
                  <a:cubicBezTo>
                    <a:pt x="526" y="4086"/>
                    <a:pt x="727" y="4186"/>
                    <a:pt x="852" y="4186"/>
                  </a:cubicBezTo>
                  <a:cubicBezTo>
                    <a:pt x="952" y="4286"/>
                    <a:pt x="1053" y="4286"/>
                    <a:pt x="1053" y="4386"/>
                  </a:cubicBezTo>
                  <a:cubicBezTo>
                    <a:pt x="1253" y="4487"/>
                    <a:pt x="1353" y="4612"/>
                    <a:pt x="1579" y="4712"/>
                  </a:cubicBezTo>
                  <a:cubicBezTo>
                    <a:pt x="1679" y="4712"/>
                    <a:pt x="1780" y="4813"/>
                    <a:pt x="1880" y="4813"/>
                  </a:cubicBezTo>
                  <a:cubicBezTo>
                    <a:pt x="1980" y="4913"/>
                    <a:pt x="2105" y="5013"/>
                    <a:pt x="2306" y="5013"/>
                  </a:cubicBezTo>
                  <a:cubicBezTo>
                    <a:pt x="2832" y="5013"/>
                    <a:pt x="3233" y="5339"/>
                    <a:pt x="3559" y="5640"/>
                  </a:cubicBezTo>
                  <a:cubicBezTo>
                    <a:pt x="3759" y="5740"/>
                    <a:pt x="3985" y="5865"/>
                    <a:pt x="4085" y="5965"/>
                  </a:cubicBezTo>
                  <a:cubicBezTo>
                    <a:pt x="4286" y="6066"/>
                    <a:pt x="4486" y="6266"/>
                    <a:pt x="4712" y="6366"/>
                  </a:cubicBezTo>
                  <a:cubicBezTo>
                    <a:pt x="5013" y="6592"/>
                    <a:pt x="5439" y="6893"/>
                    <a:pt x="5865" y="6893"/>
                  </a:cubicBezTo>
                  <a:cubicBezTo>
                    <a:pt x="5989" y="6934"/>
                    <a:pt x="6080" y="6959"/>
                    <a:pt x="6166" y="6959"/>
                  </a:cubicBezTo>
                  <a:cubicBezTo>
                    <a:pt x="6287" y="6959"/>
                    <a:pt x="6401" y="6910"/>
                    <a:pt x="6592" y="6792"/>
                  </a:cubicBezTo>
                  <a:lnTo>
                    <a:pt x="6692" y="6792"/>
                  </a:lnTo>
                  <a:cubicBezTo>
                    <a:pt x="6491" y="6492"/>
                    <a:pt x="6592" y="5965"/>
                    <a:pt x="6692" y="5865"/>
                  </a:cubicBezTo>
                  <a:cubicBezTo>
                    <a:pt x="6692" y="5740"/>
                    <a:pt x="6892" y="5640"/>
                    <a:pt x="6892" y="5640"/>
                  </a:cubicBezTo>
                  <a:cubicBezTo>
                    <a:pt x="7118" y="5740"/>
                    <a:pt x="7118" y="5965"/>
                    <a:pt x="7118" y="6066"/>
                  </a:cubicBezTo>
                  <a:lnTo>
                    <a:pt x="7218" y="6066"/>
                  </a:lnTo>
                  <a:lnTo>
                    <a:pt x="7318" y="6166"/>
                  </a:lnTo>
                  <a:lnTo>
                    <a:pt x="7519" y="6166"/>
                  </a:lnTo>
                  <a:cubicBezTo>
                    <a:pt x="7619" y="6166"/>
                    <a:pt x="7619" y="6166"/>
                    <a:pt x="7619" y="6266"/>
                  </a:cubicBezTo>
                  <a:lnTo>
                    <a:pt x="7744" y="6266"/>
                  </a:lnTo>
                  <a:cubicBezTo>
                    <a:pt x="7845" y="6266"/>
                    <a:pt x="7945" y="6366"/>
                    <a:pt x="8045" y="6366"/>
                  </a:cubicBezTo>
                  <a:cubicBezTo>
                    <a:pt x="8145" y="6366"/>
                    <a:pt x="8246" y="6366"/>
                    <a:pt x="8371" y="6492"/>
                  </a:cubicBezTo>
                  <a:cubicBezTo>
                    <a:pt x="8772" y="6592"/>
                    <a:pt x="9298" y="6792"/>
                    <a:pt x="9399" y="7419"/>
                  </a:cubicBezTo>
                  <a:cubicBezTo>
                    <a:pt x="9499" y="7745"/>
                    <a:pt x="9499" y="8046"/>
                    <a:pt x="9499" y="8146"/>
                  </a:cubicBezTo>
                  <a:lnTo>
                    <a:pt x="9624" y="8146"/>
                  </a:lnTo>
                  <a:cubicBezTo>
                    <a:pt x="9724" y="8246"/>
                    <a:pt x="9724" y="8246"/>
                    <a:pt x="9825" y="8246"/>
                  </a:cubicBezTo>
                  <a:lnTo>
                    <a:pt x="9925" y="8371"/>
                  </a:lnTo>
                  <a:cubicBezTo>
                    <a:pt x="10125" y="8371"/>
                    <a:pt x="10251" y="8472"/>
                    <a:pt x="10451" y="8472"/>
                  </a:cubicBezTo>
                  <a:cubicBezTo>
                    <a:pt x="10652" y="8472"/>
                    <a:pt x="10877" y="8572"/>
                    <a:pt x="11078" y="8672"/>
                  </a:cubicBezTo>
                  <a:cubicBezTo>
                    <a:pt x="11178" y="8672"/>
                    <a:pt x="11278" y="8672"/>
                    <a:pt x="11379" y="8772"/>
                  </a:cubicBezTo>
                  <a:cubicBezTo>
                    <a:pt x="11504" y="8672"/>
                    <a:pt x="11504" y="8672"/>
                    <a:pt x="11504" y="8572"/>
                  </a:cubicBezTo>
                  <a:cubicBezTo>
                    <a:pt x="11574" y="8525"/>
                    <a:pt x="11645" y="8506"/>
                    <a:pt x="11717" y="8506"/>
                  </a:cubicBezTo>
                  <a:cubicBezTo>
                    <a:pt x="11955" y="8506"/>
                    <a:pt x="12200" y="8719"/>
                    <a:pt x="12431" y="8873"/>
                  </a:cubicBezTo>
                  <a:cubicBezTo>
                    <a:pt x="12531" y="8772"/>
                    <a:pt x="12632" y="8772"/>
                    <a:pt x="12757" y="8772"/>
                  </a:cubicBezTo>
                  <a:cubicBezTo>
                    <a:pt x="12958" y="8772"/>
                    <a:pt x="13058" y="8998"/>
                    <a:pt x="13058" y="9098"/>
                  </a:cubicBezTo>
                  <a:cubicBezTo>
                    <a:pt x="13158" y="9098"/>
                    <a:pt x="13158" y="9198"/>
                    <a:pt x="13158" y="9198"/>
                  </a:cubicBezTo>
                  <a:cubicBezTo>
                    <a:pt x="13158" y="9299"/>
                    <a:pt x="13158" y="9299"/>
                    <a:pt x="13258" y="9299"/>
                  </a:cubicBezTo>
                  <a:cubicBezTo>
                    <a:pt x="13384" y="9299"/>
                    <a:pt x="13384" y="9399"/>
                    <a:pt x="13384" y="9399"/>
                  </a:cubicBezTo>
                  <a:cubicBezTo>
                    <a:pt x="13584" y="9725"/>
                    <a:pt x="13484" y="10752"/>
                    <a:pt x="13158" y="10978"/>
                  </a:cubicBezTo>
                  <a:lnTo>
                    <a:pt x="13058" y="10978"/>
                  </a:lnTo>
                  <a:cubicBezTo>
                    <a:pt x="13158" y="11178"/>
                    <a:pt x="13158" y="11279"/>
                    <a:pt x="13158" y="11279"/>
                  </a:cubicBezTo>
                  <a:cubicBezTo>
                    <a:pt x="13158" y="11504"/>
                    <a:pt x="13058" y="11705"/>
                    <a:pt x="13058" y="11805"/>
                  </a:cubicBezTo>
                  <a:cubicBezTo>
                    <a:pt x="12958" y="11905"/>
                    <a:pt x="12958" y="12006"/>
                    <a:pt x="12958" y="12131"/>
                  </a:cubicBezTo>
                  <a:cubicBezTo>
                    <a:pt x="12958" y="12331"/>
                    <a:pt x="13058" y="12632"/>
                    <a:pt x="13158" y="12958"/>
                  </a:cubicBezTo>
                  <a:lnTo>
                    <a:pt x="13258" y="12958"/>
                  </a:lnTo>
                  <a:cubicBezTo>
                    <a:pt x="13384" y="13484"/>
                    <a:pt x="13785" y="13785"/>
                    <a:pt x="14110" y="14211"/>
                  </a:cubicBezTo>
                  <a:lnTo>
                    <a:pt x="14211" y="14412"/>
                  </a:lnTo>
                  <a:cubicBezTo>
                    <a:pt x="14411" y="14637"/>
                    <a:pt x="14637" y="14938"/>
                    <a:pt x="14737" y="15264"/>
                  </a:cubicBezTo>
                  <a:cubicBezTo>
                    <a:pt x="14837" y="15364"/>
                    <a:pt x="14837" y="15564"/>
                    <a:pt x="14837" y="15765"/>
                  </a:cubicBezTo>
                  <a:lnTo>
                    <a:pt x="14837" y="15991"/>
                  </a:lnTo>
                  <a:lnTo>
                    <a:pt x="14937" y="15991"/>
                  </a:lnTo>
                  <a:cubicBezTo>
                    <a:pt x="15038" y="15991"/>
                    <a:pt x="15138" y="16091"/>
                    <a:pt x="15138" y="16091"/>
                  </a:cubicBezTo>
                  <a:lnTo>
                    <a:pt x="15138" y="16191"/>
                  </a:lnTo>
                  <a:cubicBezTo>
                    <a:pt x="15464" y="16517"/>
                    <a:pt x="15464" y="17018"/>
                    <a:pt x="15464" y="17244"/>
                  </a:cubicBezTo>
                  <a:cubicBezTo>
                    <a:pt x="15564" y="17444"/>
                    <a:pt x="15564" y="17544"/>
                    <a:pt x="15564" y="17770"/>
                  </a:cubicBezTo>
                  <a:lnTo>
                    <a:pt x="15564" y="18597"/>
                  </a:lnTo>
                  <a:lnTo>
                    <a:pt x="15664" y="18597"/>
                  </a:lnTo>
                  <a:cubicBezTo>
                    <a:pt x="15990" y="18798"/>
                    <a:pt x="16090" y="19023"/>
                    <a:pt x="16291" y="19324"/>
                  </a:cubicBezTo>
                  <a:cubicBezTo>
                    <a:pt x="16291" y="19424"/>
                    <a:pt x="16291" y="19524"/>
                    <a:pt x="16391" y="19524"/>
                  </a:cubicBezTo>
                  <a:cubicBezTo>
                    <a:pt x="16391" y="19650"/>
                    <a:pt x="16516" y="19750"/>
                    <a:pt x="16516" y="19850"/>
                  </a:cubicBezTo>
                  <a:cubicBezTo>
                    <a:pt x="16516" y="19950"/>
                    <a:pt x="16617" y="20051"/>
                    <a:pt x="16617" y="20151"/>
                  </a:cubicBezTo>
                  <a:cubicBezTo>
                    <a:pt x="16717" y="20276"/>
                    <a:pt x="16717" y="20276"/>
                    <a:pt x="16817" y="20377"/>
                  </a:cubicBezTo>
                  <a:cubicBezTo>
                    <a:pt x="16917" y="20477"/>
                    <a:pt x="17018" y="20577"/>
                    <a:pt x="17018" y="20677"/>
                  </a:cubicBezTo>
                  <a:cubicBezTo>
                    <a:pt x="17243" y="20778"/>
                    <a:pt x="17344" y="21003"/>
                    <a:pt x="17444" y="21103"/>
                  </a:cubicBezTo>
                  <a:cubicBezTo>
                    <a:pt x="17544" y="21304"/>
                    <a:pt x="17644" y="21404"/>
                    <a:pt x="17870" y="21630"/>
                  </a:cubicBezTo>
                  <a:cubicBezTo>
                    <a:pt x="18070" y="21930"/>
                    <a:pt x="18070" y="22256"/>
                    <a:pt x="17970" y="22457"/>
                  </a:cubicBezTo>
                  <a:cubicBezTo>
                    <a:pt x="17970" y="22557"/>
                    <a:pt x="17970" y="22557"/>
                    <a:pt x="17870" y="22657"/>
                  </a:cubicBezTo>
                  <a:cubicBezTo>
                    <a:pt x="17870" y="22883"/>
                    <a:pt x="17870" y="22983"/>
                    <a:pt x="18070" y="23083"/>
                  </a:cubicBezTo>
                  <a:cubicBezTo>
                    <a:pt x="18070" y="22983"/>
                    <a:pt x="18171" y="22983"/>
                    <a:pt x="18171" y="22983"/>
                  </a:cubicBezTo>
                  <a:cubicBezTo>
                    <a:pt x="18272" y="22893"/>
                    <a:pt x="18389" y="22843"/>
                    <a:pt x="18504" y="22843"/>
                  </a:cubicBezTo>
                  <a:cubicBezTo>
                    <a:pt x="18646" y="22843"/>
                    <a:pt x="18787" y="22918"/>
                    <a:pt x="18897" y="23083"/>
                  </a:cubicBezTo>
                  <a:cubicBezTo>
                    <a:pt x="19123" y="23184"/>
                    <a:pt x="19223" y="23409"/>
                    <a:pt x="19323" y="23610"/>
                  </a:cubicBezTo>
                  <a:cubicBezTo>
                    <a:pt x="19323" y="23810"/>
                    <a:pt x="19223" y="23910"/>
                    <a:pt x="19223" y="24036"/>
                  </a:cubicBezTo>
                  <a:lnTo>
                    <a:pt x="19123" y="24136"/>
                  </a:lnTo>
                  <a:cubicBezTo>
                    <a:pt x="19323" y="24236"/>
                    <a:pt x="19424" y="24336"/>
                    <a:pt x="19424" y="24336"/>
                  </a:cubicBezTo>
                  <a:cubicBezTo>
                    <a:pt x="19524" y="24537"/>
                    <a:pt x="19524" y="24762"/>
                    <a:pt x="19424" y="24863"/>
                  </a:cubicBezTo>
                  <a:lnTo>
                    <a:pt x="19424" y="24963"/>
                  </a:lnTo>
                  <a:cubicBezTo>
                    <a:pt x="19424" y="25063"/>
                    <a:pt x="19424" y="25163"/>
                    <a:pt x="19524" y="25289"/>
                  </a:cubicBezTo>
                  <a:lnTo>
                    <a:pt x="19524" y="25489"/>
                  </a:lnTo>
                  <a:lnTo>
                    <a:pt x="19524" y="25690"/>
                  </a:lnTo>
                  <a:cubicBezTo>
                    <a:pt x="19850" y="25690"/>
                    <a:pt x="20050" y="25790"/>
                    <a:pt x="20276" y="26116"/>
                  </a:cubicBezTo>
                  <a:cubicBezTo>
                    <a:pt x="20376" y="26116"/>
                    <a:pt x="20376" y="26216"/>
                    <a:pt x="20476" y="26316"/>
                  </a:cubicBezTo>
                  <a:cubicBezTo>
                    <a:pt x="20577" y="26542"/>
                    <a:pt x="20777" y="26642"/>
                    <a:pt x="21003" y="26742"/>
                  </a:cubicBezTo>
                  <a:cubicBezTo>
                    <a:pt x="21103" y="26843"/>
                    <a:pt x="21103" y="26843"/>
                    <a:pt x="21203" y="26843"/>
                  </a:cubicBezTo>
                  <a:cubicBezTo>
                    <a:pt x="21303" y="26843"/>
                    <a:pt x="21629" y="26843"/>
                    <a:pt x="21629" y="27169"/>
                  </a:cubicBezTo>
                  <a:cubicBezTo>
                    <a:pt x="21730" y="27369"/>
                    <a:pt x="21629" y="27469"/>
                    <a:pt x="21529" y="27570"/>
                  </a:cubicBezTo>
                  <a:cubicBezTo>
                    <a:pt x="21529" y="27570"/>
                    <a:pt x="21473" y="27614"/>
                    <a:pt x="21377" y="27614"/>
                  </a:cubicBezTo>
                  <a:cubicBezTo>
                    <a:pt x="21329" y="27614"/>
                    <a:pt x="21270" y="27603"/>
                    <a:pt x="21203" y="27570"/>
                  </a:cubicBezTo>
                  <a:lnTo>
                    <a:pt x="21203" y="27570"/>
                  </a:lnTo>
                  <a:cubicBezTo>
                    <a:pt x="21303" y="27795"/>
                    <a:pt x="21529" y="27996"/>
                    <a:pt x="21730" y="28096"/>
                  </a:cubicBezTo>
                  <a:cubicBezTo>
                    <a:pt x="22030" y="28296"/>
                    <a:pt x="22356" y="28622"/>
                    <a:pt x="22557" y="29148"/>
                  </a:cubicBezTo>
                  <a:cubicBezTo>
                    <a:pt x="22657" y="29349"/>
                    <a:pt x="22782" y="29449"/>
                    <a:pt x="23083" y="29549"/>
                  </a:cubicBezTo>
                  <a:lnTo>
                    <a:pt x="23283" y="29675"/>
                  </a:lnTo>
                  <a:cubicBezTo>
                    <a:pt x="23409" y="29675"/>
                    <a:pt x="23509" y="29675"/>
                    <a:pt x="23509" y="29775"/>
                  </a:cubicBezTo>
                  <a:cubicBezTo>
                    <a:pt x="23709" y="29875"/>
                    <a:pt x="23810" y="29875"/>
                    <a:pt x="24035" y="29976"/>
                  </a:cubicBezTo>
                  <a:lnTo>
                    <a:pt x="24136" y="29976"/>
                  </a:lnTo>
                  <a:cubicBezTo>
                    <a:pt x="24336" y="29976"/>
                    <a:pt x="24436" y="29976"/>
                    <a:pt x="24537" y="30076"/>
                  </a:cubicBezTo>
                  <a:cubicBezTo>
                    <a:pt x="24537" y="30301"/>
                    <a:pt x="24436" y="30402"/>
                    <a:pt x="24436" y="30502"/>
                  </a:cubicBezTo>
                  <a:lnTo>
                    <a:pt x="24537" y="30602"/>
                  </a:lnTo>
                  <a:lnTo>
                    <a:pt x="24662" y="30702"/>
                  </a:lnTo>
                  <a:cubicBezTo>
                    <a:pt x="24762" y="30803"/>
                    <a:pt x="24862" y="30928"/>
                    <a:pt x="24862" y="31028"/>
                  </a:cubicBezTo>
                  <a:lnTo>
                    <a:pt x="24862" y="31128"/>
                  </a:lnTo>
                  <a:lnTo>
                    <a:pt x="24963" y="31229"/>
                  </a:lnTo>
                  <a:lnTo>
                    <a:pt x="25163" y="31429"/>
                  </a:lnTo>
                  <a:cubicBezTo>
                    <a:pt x="25288" y="31555"/>
                    <a:pt x="25389" y="31755"/>
                    <a:pt x="25489" y="31855"/>
                  </a:cubicBezTo>
                  <a:cubicBezTo>
                    <a:pt x="25589" y="32056"/>
                    <a:pt x="25689" y="32281"/>
                    <a:pt x="25790" y="32482"/>
                  </a:cubicBezTo>
                  <a:cubicBezTo>
                    <a:pt x="25915" y="32582"/>
                    <a:pt x="26115" y="32582"/>
                    <a:pt x="26216" y="32682"/>
                  </a:cubicBezTo>
                  <a:cubicBezTo>
                    <a:pt x="26316" y="32808"/>
                    <a:pt x="26542" y="32908"/>
                    <a:pt x="26642" y="33108"/>
                  </a:cubicBezTo>
                  <a:cubicBezTo>
                    <a:pt x="26642" y="33108"/>
                    <a:pt x="26742" y="33108"/>
                    <a:pt x="26742" y="33209"/>
                  </a:cubicBezTo>
                  <a:cubicBezTo>
                    <a:pt x="26742" y="33209"/>
                    <a:pt x="26742" y="33108"/>
                    <a:pt x="26842" y="33108"/>
                  </a:cubicBezTo>
                  <a:cubicBezTo>
                    <a:pt x="26983" y="33108"/>
                    <a:pt x="27157" y="33071"/>
                    <a:pt x="27327" y="33071"/>
                  </a:cubicBezTo>
                  <a:cubicBezTo>
                    <a:pt x="27550" y="33071"/>
                    <a:pt x="27767" y="33135"/>
                    <a:pt x="27895" y="33434"/>
                  </a:cubicBezTo>
                  <a:lnTo>
                    <a:pt x="27895" y="33534"/>
                  </a:lnTo>
                  <a:cubicBezTo>
                    <a:pt x="27995" y="33534"/>
                    <a:pt x="27995" y="33434"/>
                    <a:pt x="27995" y="33309"/>
                  </a:cubicBezTo>
                  <a:cubicBezTo>
                    <a:pt x="28095" y="33108"/>
                    <a:pt x="28196" y="32908"/>
                    <a:pt x="28296" y="32908"/>
                  </a:cubicBezTo>
                  <a:cubicBezTo>
                    <a:pt x="28338" y="32874"/>
                    <a:pt x="28377" y="32863"/>
                    <a:pt x="28414" y="32863"/>
                  </a:cubicBezTo>
                  <a:cubicBezTo>
                    <a:pt x="28488" y="32863"/>
                    <a:pt x="28555" y="32908"/>
                    <a:pt x="28622" y="32908"/>
                  </a:cubicBezTo>
                  <a:lnTo>
                    <a:pt x="28622" y="33108"/>
                  </a:lnTo>
                  <a:cubicBezTo>
                    <a:pt x="28722" y="33108"/>
                    <a:pt x="28722" y="33309"/>
                    <a:pt x="28722" y="33309"/>
                  </a:cubicBezTo>
                  <a:lnTo>
                    <a:pt x="28722" y="33434"/>
                  </a:lnTo>
                  <a:cubicBezTo>
                    <a:pt x="28820" y="33397"/>
                    <a:pt x="28906" y="33382"/>
                    <a:pt x="28987" y="33382"/>
                  </a:cubicBezTo>
                  <a:cubicBezTo>
                    <a:pt x="29177" y="33382"/>
                    <a:pt x="29338" y="33464"/>
                    <a:pt x="29549" y="33534"/>
                  </a:cubicBezTo>
                  <a:lnTo>
                    <a:pt x="29674" y="33534"/>
                  </a:lnTo>
                  <a:cubicBezTo>
                    <a:pt x="29674" y="33635"/>
                    <a:pt x="29775" y="33635"/>
                    <a:pt x="29775" y="33635"/>
                  </a:cubicBezTo>
                  <a:cubicBezTo>
                    <a:pt x="29828" y="33608"/>
                    <a:pt x="29913" y="33595"/>
                    <a:pt x="30011" y="33595"/>
                  </a:cubicBezTo>
                  <a:cubicBezTo>
                    <a:pt x="30280" y="33595"/>
                    <a:pt x="30655" y="33688"/>
                    <a:pt x="30802" y="33835"/>
                  </a:cubicBezTo>
                  <a:cubicBezTo>
                    <a:pt x="30928" y="33935"/>
                    <a:pt x="30802" y="34161"/>
                    <a:pt x="30702" y="34261"/>
                  </a:cubicBezTo>
                  <a:cubicBezTo>
                    <a:pt x="30602" y="34362"/>
                    <a:pt x="30401" y="34362"/>
                    <a:pt x="30301" y="34362"/>
                  </a:cubicBezTo>
                  <a:lnTo>
                    <a:pt x="30176" y="34462"/>
                  </a:lnTo>
                  <a:lnTo>
                    <a:pt x="30176" y="34562"/>
                  </a:lnTo>
                  <a:cubicBezTo>
                    <a:pt x="30301" y="34562"/>
                    <a:pt x="30301" y="34562"/>
                    <a:pt x="30401" y="34687"/>
                  </a:cubicBezTo>
                  <a:cubicBezTo>
                    <a:pt x="30501" y="34687"/>
                    <a:pt x="30501" y="34788"/>
                    <a:pt x="30602" y="34788"/>
                  </a:cubicBezTo>
                  <a:cubicBezTo>
                    <a:pt x="30602" y="34888"/>
                    <a:pt x="30602" y="34988"/>
                    <a:pt x="30501" y="34988"/>
                  </a:cubicBezTo>
                  <a:cubicBezTo>
                    <a:pt x="30501" y="35088"/>
                    <a:pt x="30401" y="35189"/>
                    <a:pt x="30401" y="35189"/>
                  </a:cubicBezTo>
                  <a:lnTo>
                    <a:pt x="30401" y="35314"/>
                  </a:lnTo>
                  <a:cubicBezTo>
                    <a:pt x="30401" y="35414"/>
                    <a:pt x="30301" y="35615"/>
                    <a:pt x="30075" y="35615"/>
                  </a:cubicBezTo>
                  <a:cubicBezTo>
                    <a:pt x="30075" y="35615"/>
                    <a:pt x="30075" y="35715"/>
                    <a:pt x="29975" y="35715"/>
                  </a:cubicBezTo>
                  <a:cubicBezTo>
                    <a:pt x="29975" y="35715"/>
                    <a:pt x="30075" y="35815"/>
                    <a:pt x="30176" y="35940"/>
                  </a:cubicBezTo>
                  <a:cubicBezTo>
                    <a:pt x="30301" y="36041"/>
                    <a:pt x="30301" y="36141"/>
                    <a:pt x="30401" y="36342"/>
                  </a:cubicBezTo>
                  <a:lnTo>
                    <a:pt x="30401" y="36667"/>
                  </a:lnTo>
                  <a:cubicBezTo>
                    <a:pt x="30401" y="36768"/>
                    <a:pt x="30401" y="36868"/>
                    <a:pt x="30501" y="36968"/>
                  </a:cubicBezTo>
                  <a:lnTo>
                    <a:pt x="30501" y="37068"/>
                  </a:lnTo>
                  <a:lnTo>
                    <a:pt x="30501" y="37294"/>
                  </a:lnTo>
                  <a:cubicBezTo>
                    <a:pt x="30602" y="37294"/>
                    <a:pt x="30802" y="37294"/>
                    <a:pt x="31028" y="37394"/>
                  </a:cubicBezTo>
                  <a:cubicBezTo>
                    <a:pt x="31028" y="37394"/>
                    <a:pt x="31128" y="37595"/>
                    <a:pt x="31128" y="37820"/>
                  </a:cubicBezTo>
                  <a:cubicBezTo>
                    <a:pt x="31228" y="37820"/>
                    <a:pt x="31329" y="37920"/>
                    <a:pt x="31329" y="38021"/>
                  </a:cubicBezTo>
                  <a:cubicBezTo>
                    <a:pt x="31329" y="38121"/>
                    <a:pt x="31228" y="38121"/>
                    <a:pt x="31228" y="38221"/>
                  </a:cubicBezTo>
                  <a:lnTo>
                    <a:pt x="31429" y="38221"/>
                  </a:lnTo>
                  <a:cubicBezTo>
                    <a:pt x="31654" y="38321"/>
                    <a:pt x="31755" y="38547"/>
                    <a:pt x="31855" y="38647"/>
                  </a:cubicBezTo>
                  <a:cubicBezTo>
                    <a:pt x="31955" y="38748"/>
                    <a:pt x="31955" y="38848"/>
                    <a:pt x="32055" y="38948"/>
                  </a:cubicBezTo>
                  <a:lnTo>
                    <a:pt x="32381" y="38948"/>
                  </a:lnTo>
                  <a:cubicBezTo>
                    <a:pt x="32481" y="39073"/>
                    <a:pt x="32582" y="39073"/>
                    <a:pt x="32682" y="39073"/>
                  </a:cubicBezTo>
                  <a:cubicBezTo>
                    <a:pt x="32807" y="39174"/>
                    <a:pt x="33008" y="39174"/>
                    <a:pt x="33208" y="39274"/>
                  </a:cubicBezTo>
                  <a:cubicBezTo>
                    <a:pt x="33425" y="39274"/>
                    <a:pt x="33542" y="39318"/>
                    <a:pt x="33685" y="39318"/>
                  </a:cubicBezTo>
                  <a:cubicBezTo>
                    <a:pt x="33757" y="39318"/>
                    <a:pt x="33835" y="39307"/>
                    <a:pt x="33935" y="39274"/>
                  </a:cubicBezTo>
                  <a:cubicBezTo>
                    <a:pt x="34161" y="39274"/>
                    <a:pt x="34261" y="39274"/>
                    <a:pt x="34562" y="39374"/>
                  </a:cubicBezTo>
                  <a:cubicBezTo>
                    <a:pt x="34887" y="39575"/>
                    <a:pt x="35188" y="40427"/>
                    <a:pt x="35188" y="40828"/>
                  </a:cubicBezTo>
                  <a:lnTo>
                    <a:pt x="35088" y="40953"/>
                  </a:lnTo>
                  <a:cubicBezTo>
                    <a:pt x="35088" y="41053"/>
                    <a:pt x="35088" y="41154"/>
                    <a:pt x="35188" y="41154"/>
                  </a:cubicBezTo>
                  <a:cubicBezTo>
                    <a:pt x="35314" y="41680"/>
                    <a:pt x="35414" y="41981"/>
                    <a:pt x="35715" y="42206"/>
                  </a:cubicBezTo>
                  <a:cubicBezTo>
                    <a:pt x="35880" y="42353"/>
                    <a:pt x="36031" y="42446"/>
                    <a:pt x="36219" y="42446"/>
                  </a:cubicBezTo>
                  <a:cubicBezTo>
                    <a:pt x="36287" y="42446"/>
                    <a:pt x="36361" y="42434"/>
                    <a:pt x="36441" y="42407"/>
                  </a:cubicBezTo>
                  <a:lnTo>
                    <a:pt x="36567" y="42407"/>
                  </a:lnTo>
                  <a:cubicBezTo>
                    <a:pt x="36667" y="42407"/>
                    <a:pt x="36767" y="42306"/>
                    <a:pt x="36968" y="42306"/>
                  </a:cubicBezTo>
                  <a:cubicBezTo>
                    <a:pt x="36867" y="42306"/>
                    <a:pt x="36867" y="42081"/>
                    <a:pt x="36968" y="42081"/>
                  </a:cubicBezTo>
                  <a:cubicBezTo>
                    <a:pt x="37068" y="41880"/>
                    <a:pt x="37193" y="41880"/>
                    <a:pt x="37294" y="41880"/>
                  </a:cubicBezTo>
                  <a:cubicBezTo>
                    <a:pt x="37494" y="41880"/>
                    <a:pt x="37594" y="41981"/>
                    <a:pt x="37594" y="41981"/>
                  </a:cubicBezTo>
                  <a:lnTo>
                    <a:pt x="37695" y="42081"/>
                  </a:lnTo>
                  <a:lnTo>
                    <a:pt x="37820" y="42081"/>
                  </a:lnTo>
                  <a:cubicBezTo>
                    <a:pt x="37920" y="42206"/>
                    <a:pt x="38121" y="42206"/>
                    <a:pt x="38221" y="42407"/>
                  </a:cubicBezTo>
                  <a:lnTo>
                    <a:pt x="38221" y="42607"/>
                  </a:lnTo>
                  <a:lnTo>
                    <a:pt x="38321" y="42707"/>
                  </a:lnTo>
                  <a:cubicBezTo>
                    <a:pt x="38446" y="42833"/>
                    <a:pt x="38547" y="42933"/>
                    <a:pt x="38747" y="43033"/>
                  </a:cubicBezTo>
                  <a:cubicBezTo>
                    <a:pt x="38747" y="43134"/>
                    <a:pt x="38847" y="43234"/>
                    <a:pt x="38948" y="43334"/>
                  </a:cubicBezTo>
                  <a:cubicBezTo>
                    <a:pt x="39173" y="43560"/>
                    <a:pt x="39374" y="43760"/>
                    <a:pt x="39474" y="44086"/>
                  </a:cubicBezTo>
                  <a:lnTo>
                    <a:pt x="39474" y="44712"/>
                  </a:lnTo>
                  <a:lnTo>
                    <a:pt x="39474" y="44813"/>
                  </a:lnTo>
                  <a:lnTo>
                    <a:pt x="39574" y="44813"/>
                  </a:lnTo>
                  <a:cubicBezTo>
                    <a:pt x="39574" y="44712"/>
                    <a:pt x="39700" y="44712"/>
                    <a:pt x="39800" y="44712"/>
                  </a:cubicBezTo>
                  <a:cubicBezTo>
                    <a:pt x="39900" y="44712"/>
                    <a:pt x="40000" y="44813"/>
                    <a:pt x="40101" y="44813"/>
                  </a:cubicBezTo>
                  <a:lnTo>
                    <a:pt x="40101" y="44913"/>
                  </a:lnTo>
                  <a:cubicBezTo>
                    <a:pt x="40627" y="44387"/>
                    <a:pt x="41253" y="43860"/>
                    <a:pt x="41780" y="43459"/>
                  </a:cubicBezTo>
                  <a:cubicBezTo>
                    <a:pt x="41780" y="43334"/>
                    <a:pt x="41880" y="43334"/>
                    <a:pt x="41880" y="43334"/>
                  </a:cubicBezTo>
                  <a:cubicBezTo>
                    <a:pt x="42206" y="43033"/>
                    <a:pt x="42507" y="42833"/>
                    <a:pt x="42832" y="42507"/>
                  </a:cubicBezTo>
                  <a:cubicBezTo>
                    <a:pt x="43033" y="42407"/>
                    <a:pt x="43133" y="42306"/>
                    <a:pt x="43334" y="42081"/>
                  </a:cubicBezTo>
                  <a:lnTo>
                    <a:pt x="43459" y="42081"/>
                  </a:lnTo>
                  <a:cubicBezTo>
                    <a:pt x="43760" y="41880"/>
                    <a:pt x="43960" y="41680"/>
                    <a:pt x="44086" y="41454"/>
                  </a:cubicBezTo>
                  <a:cubicBezTo>
                    <a:pt x="44186" y="41354"/>
                    <a:pt x="44186" y="41354"/>
                    <a:pt x="44186" y="41254"/>
                  </a:cubicBezTo>
                  <a:cubicBezTo>
                    <a:pt x="44286" y="41154"/>
                    <a:pt x="44286" y="40953"/>
                    <a:pt x="44286" y="40627"/>
                  </a:cubicBezTo>
                  <a:lnTo>
                    <a:pt x="44286" y="40527"/>
                  </a:lnTo>
                  <a:cubicBezTo>
                    <a:pt x="44286" y="40427"/>
                    <a:pt x="44186" y="40427"/>
                    <a:pt x="44186" y="40427"/>
                  </a:cubicBezTo>
                  <a:cubicBezTo>
                    <a:pt x="44086" y="40326"/>
                    <a:pt x="43960" y="40326"/>
                    <a:pt x="43860" y="40326"/>
                  </a:cubicBezTo>
                  <a:cubicBezTo>
                    <a:pt x="43760" y="40326"/>
                    <a:pt x="43659" y="40201"/>
                    <a:pt x="43559" y="40201"/>
                  </a:cubicBezTo>
                  <a:cubicBezTo>
                    <a:pt x="43559" y="40101"/>
                    <a:pt x="43559" y="40101"/>
                    <a:pt x="43459" y="40101"/>
                  </a:cubicBezTo>
                  <a:cubicBezTo>
                    <a:pt x="43334" y="40001"/>
                    <a:pt x="43334" y="40001"/>
                    <a:pt x="43334" y="39900"/>
                  </a:cubicBezTo>
                  <a:lnTo>
                    <a:pt x="43233" y="39900"/>
                  </a:lnTo>
                  <a:cubicBezTo>
                    <a:pt x="43233" y="39800"/>
                    <a:pt x="43233" y="39800"/>
                    <a:pt x="43133" y="39700"/>
                  </a:cubicBezTo>
                  <a:lnTo>
                    <a:pt x="43133" y="39575"/>
                  </a:lnTo>
                  <a:lnTo>
                    <a:pt x="43033" y="39474"/>
                  </a:lnTo>
                  <a:lnTo>
                    <a:pt x="43033" y="39374"/>
                  </a:lnTo>
                  <a:cubicBezTo>
                    <a:pt x="42933" y="38948"/>
                    <a:pt x="42933" y="38547"/>
                    <a:pt x="43033" y="38121"/>
                  </a:cubicBezTo>
                  <a:cubicBezTo>
                    <a:pt x="43133" y="37920"/>
                    <a:pt x="43033" y="37595"/>
                    <a:pt x="43033" y="37394"/>
                  </a:cubicBezTo>
                  <a:lnTo>
                    <a:pt x="43033" y="37294"/>
                  </a:lnTo>
                  <a:lnTo>
                    <a:pt x="43033" y="36768"/>
                  </a:lnTo>
                  <a:cubicBezTo>
                    <a:pt x="43033" y="36442"/>
                    <a:pt x="42933" y="36442"/>
                    <a:pt x="42707" y="36241"/>
                  </a:cubicBezTo>
                  <a:cubicBezTo>
                    <a:pt x="42607" y="36141"/>
                    <a:pt x="42406" y="36041"/>
                    <a:pt x="42306" y="35940"/>
                  </a:cubicBezTo>
                  <a:lnTo>
                    <a:pt x="42206" y="35815"/>
                  </a:lnTo>
                  <a:cubicBezTo>
                    <a:pt x="42080" y="35615"/>
                    <a:pt x="42080" y="35514"/>
                    <a:pt x="42080" y="35414"/>
                  </a:cubicBezTo>
                  <a:cubicBezTo>
                    <a:pt x="42080" y="35314"/>
                    <a:pt x="41980" y="35189"/>
                    <a:pt x="41980" y="35088"/>
                  </a:cubicBezTo>
                  <a:lnTo>
                    <a:pt x="41679" y="34788"/>
                  </a:lnTo>
                  <a:cubicBezTo>
                    <a:pt x="41579" y="34788"/>
                    <a:pt x="41579" y="34788"/>
                    <a:pt x="41579" y="34687"/>
                  </a:cubicBezTo>
                  <a:cubicBezTo>
                    <a:pt x="41354" y="34562"/>
                    <a:pt x="41354" y="34562"/>
                    <a:pt x="41253" y="34462"/>
                  </a:cubicBezTo>
                  <a:cubicBezTo>
                    <a:pt x="41253" y="34362"/>
                    <a:pt x="41253" y="34362"/>
                    <a:pt x="41153" y="34261"/>
                  </a:cubicBezTo>
                  <a:lnTo>
                    <a:pt x="41153" y="34061"/>
                  </a:lnTo>
                  <a:cubicBezTo>
                    <a:pt x="41053" y="33835"/>
                    <a:pt x="40953" y="33735"/>
                    <a:pt x="40827" y="33534"/>
                  </a:cubicBezTo>
                  <a:cubicBezTo>
                    <a:pt x="40727" y="33434"/>
                    <a:pt x="40727" y="33434"/>
                    <a:pt x="40627" y="33309"/>
                  </a:cubicBezTo>
                  <a:cubicBezTo>
                    <a:pt x="40527" y="33108"/>
                    <a:pt x="40426" y="32908"/>
                    <a:pt x="40326" y="32682"/>
                  </a:cubicBezTo>
                  <a:lnTo>
                    <a:pt x="40101" y="32482"/>
                  </a:lnTo>
                  <a:cubicBezTo>
                    <a:pt x="40101" y="32382"/>
                    <a:pt x="40000" y="32281"/>
                    <a:pt x="40000" y="32281"/>
                  </a:cubicBezTo>
                  <a:cubicBezTo>
                    <a:pt x="39900" y="32056"/>
                    <a:pt x="39800" y="31956"/>
                    <a:pt x="39700" y="31755"/>
                  </a:cubicBezTo>
                  <a:lnTo>
                    <a:pt x="39700" y="31655"/>
                  </a:lnTo>
                  <a:cubicBezTo>
                    <a:pt x="39574" y="31329"/>
                    <a:pt x="39900" y="30928"/>
                    <a:pt x="40101" y="30702"/>
                  </a:cubicBezTo>
                  <a:cubicBezTo>
                    <a:pt x="40101" y="30602"/>
                    <a:pt x="40201" y="30502"/>
                    <a:pt x="40201" y="30502"/>
                  </a:cubicBezTo>
                  <a:cubicBezTo>
                    <a:pt x="40326" y="30502"/>
                    <a:pt x="40326" y="30402"/>
                    <a:pt x="40326" y="30402"/>
                  </a:cubicBezTo>
                  <a:lnTo>
                    <a:pt x="40527" y="30402"/>
                  </a:lnTo>
                  <a:lnTo>
                    <a:pt x="40627" y="30502"/>
                  </a:lnTo>
                  <a:lnTo>
                    <a:pt x="40727" y="30402"/>
                  </a:lnTo>
                  <a:cubicBezTo>
                    <a:pt x="40953" y="30402"/>
                    <a:pt x="41053" y="30301"/>
                    <a:pt x="41253" y="30301"/>
                  </a:cubicBezTo>
                  <a:lnTo>
                    <a:pt x="41579" y="30301"/>
                  </a:lnTo>
                  <a:cubicBezTo>
                    <a:pt x="41679" y="30402"/>
                    <a:pt x="41780" y="30402"/>
                    <a:pt x="41880" y="30402"/>
                  </a:cubicBezTo>
                  <a:cubicBezTo>
                    <a:pt x="41980" y="30502"/>
                    <a:pt x="41980" y="30502"/>
                    <a:pt x="42080" y="30502"/>
                  </a:cubicBezTo>
                  <a:cubicBezTo>
                    <a:pt x="42206" y="30602"/>
                    <a:pt x="42306" y="30602"/>
                    <a:pt x="42406" y="30702"/>
                  </a:cubicBezTo>
                  <a:cubicBezTo>
                    <a:pt x="42507" y="30702"/>
                    <a:pt x="42607" y="30702"/>
                    <a:pt x="42607" y="30803"/>
                  </a:cubicBezTo>
                  <a:lnTo>
                    <a:pt x="42707" y="30803"/>
                  </a:lnTo>
                  <a:cubicBezTo>
                    <a:pt x="42820" y="30865"/>
                    <a:pt x="42926" y="30897"/>
                    <a:pt x="43017" y="30897"/>
                  </a:cubicBezTo>
                  <a:cubicBezTo>
                    <a:pt x="43108" y="30897"/>
                    <a:pt x="43183" y="30865"/>
                    <a:pt x="43233" y="30803"/>
                  </a:cubicBezTo>
                  <a:cubicBezTo>
                    <a:pt x="43334" y="30803"/>
                    <a:pt x="43334" y="30803"/>
                    <a:pt x="43334" y="30702"/>
                  </a:cubicBezTo>
                  <a:cubicBezTo>
                    <a:pt x="43459" y="30702"/>
                    <a:pt x="43459" y="30602"/>
                    <a:pt x="43459" y="30602"/>
                  </a:cubicBezTo>
                  <a:cubicBezTo>
                    <a:pt x="43559" y="30402"/>
                    <a:pt x="43334" y="29875"/>
                    <a:pt x="43233" y="29549"/>
                  </a:cubicBezTo>
                  <a:cubicBezTo>
                    <a:pt x="43133" y="29349"/>
                    <a:pt x="43133" y="29249"/>
                    <a:pt x="43033" y="29048"/>
                  </a:cubicBezTo>
                  <a:cubicBezTo>
                    <a:pt x="43033" y="28923"/>
                    <a:pt x="43033" y="28823"/>
                    <a:pt x="42933" y="28722"/>
                  </a:cubicBezTo>
                  <a:cubicBezTo>
                    <a:pt x="42832" y="28296"/>
                    <a:pt x="42607" y="27795"/>
                    <a:pt x="42832" y="27469"/>
                  </a:cubicBezTo>
                  <a:cubicBezTo>
                    <a:pt x="42832" y="27369"/>
                    <a:pt x="42933" y="27269"/>
                    <a:pt x="42933" y="27169"/>
                  </a:cubicBezTo>
                  <a:cubicBezTo>
                    <a:pt x="43033" y="27043"/>
                    <a:pt x="43033" y="26943"/>
                    <a:pt x="43033" y="26843"/>
                  </a:cubicBezTo>
                  <a:lnTo>
                    <a:pt x="43033" y="26417"/>
                  </a:lnTo>
                  <a:lnTo>
                    <a:pt x="43033" y="26316"/>
                  </a:lnTo>
                  <a:cubicBezTo>
                    <a:pt x="42933" y="26116"/>
                    <a:pt x="42933" y="25915"/>
                    <a:pt x="42933" y="25790"/>
                  </a:cubicBezTo>
                  <a:cubicBezTo>
                    <a:pt x="42933" y="25590"/>
                    <a:pt x="42832" y="25489"/>
                    <a:pt x="42832" y="25389"/>
                  </a:cubicBezTo>
                  <a:cubicBezTo>
                    <a:pt x="42832" y="25063"/>
                    <a:pt x="42707" y="24662"/>
                    <a:pt x="42707" y="24336"/>
                  </a:cubicBezTo>
                  <a:cubicBezTo>
                    <a:pt x="42607" y="23910"/>
                    <a:pt x="42607" y="23509"/>
                    <a:pt x="42507" y="23184"/>
                  </a:cubicBezTo>
                  <a:lnTo>
                    <a:pt x="42507" y="22356"/>
                  </a:lnTo>
                  <a:lnTo>
                    <a:pt x="42507" y="22256"/>
                  </a:lnTo>
                  <a:cubicBezTo>
                    <a:pt x="42607" y="22156"/>
                    <a:pt x="42607" y="22156"/>
                    <a:pt x="42707" y="22156"/>
                  </a:cubicBezTo>
                  <a:lnTo>
                    <a:pt x="43133" y="22156"/>
                  </a:lnTo>
                  <a:cubicBezTo>
                    <a:pt x="43133" y="22156"/>
                    <a:pt x="43133" y="22031"/>
                    <a:pt x="43233" y="22031"/>
                  </a:cubicBezTo>
                  <a:lnTo>
                    <a:pt x="43233" y="21830"/>
                  </a:lnTo>
                  <a:lnTo>
                    <a:pt x="43233" y="21103"/>
                  </a:lnTo>
                  <a:lnTo>
                    <a:pt x="43233" y="20377"/>
                  </a:lnTo>
                  <a:cubicBezTo>
                    <a:pt x="43233" y="20151"/>
                    <a:pt x="43334" y="19850"/>
                    <a:pt x="43334" y="19524"/>
                  </a:cubicBezTo>
                  <a:cubicBezTo>
                    <a:pt x="43459" y="19123"/>
                    <a:pt x="43459" y="18697"/>
                    <a:pt x="43459" y="18271"/>
                  </a:cubicBezTo>
                  <a:lnTo>
                    <a:pt x="43459" y="17770"/>
                  </a:lnTo>
                  <a:cubicBezTo>
                    <a:pt x="43459" y="17645"/>
                    <a:pt x="43459" y="17645"/>
                    <a:pt x="43334" y="17544"/>
                  </a:cubicBezTo>
                  <a:lnTo>
                    <a:pt x="43334" y="17244"/>
                  </a:lnTo>
                  <a:cubicBezTo>
                    <a:pt x="43334" y="17143"/>
                    <a:pt x="43334" y="17018"/>
                    <a:pt x="43233" y="16918"/>
                  </a:cubicBezTo>
                  <a:cubicBezTo>
                    <a:pt x="43233" y="16818"/>
                    <a:pt x="43233" y="16617"/>
                    <a:pt x="43133" y="16517"/>
                  </a:cubicBezTo>
                  <a:lnTo>
                    <a:pt x="43133" y="16392"/>
                  </a:lnTo>
                  <a:lnTo>
                    <a:pt x="43133" y="16191"/>
                  </a:lnTo>
                  <a:lnTo>
                    <a:pt x="43133" y="16091"/>
                  </a:lnTo>
                  <a:cubicBezTo>
                    <a:pt x="43033" y="15765"/>
                    <a:pt x="42933" y="15464"/>
                    <a:pt x="42933" y="15138"/>
                  </a:cubicBezTo>
                  <a:cubicBezTo>
                    <a:pt x="42933" y="15038"/>
                    <a:pt x="42933" y="14938"/>
                    <a:pt x="42832" y="14838"/>
                  </a:cubicBezTo>
                  <a:lnTo>
                    <a:pt x="42832" y="14412"/>
                  </a:lnTo>
                  <a:lnTo>
                    <a:pt x="42832" y="14311"/>
                  </a:lnTo>
                  <a:cubicBezTo>
                    <a:pt x="42707" y="14111"/>
                    <a:pt x="42707" y="13785"/>
                    <a:pt x="42607" y="13685"/>
                  </a:cubicBezTo>
                  <a:cubicBezTo>
                    <a:pt x="42507" y="13584"/>
                    <a:pt x="42507" y="13584"/>
                    <a:pt x="42406" y="13484"/>
                  </a:cubicBezTo>
                  <a:lnTo>
                    <a:pt x="42306" y="13384"/>
                  </a:lnTo>
                  <a:cubicBezTo>
                    <a:pt x="42306" y="13259"/>
                    <a:pt x="42206" y="13158"/>
                    <a:pt x="42206" y="13058"/>
                  </a:cubicBezTo>
                  <a:cubicBezTo>
                    <a:pt x="42080" y="12958"/>
                    <a:pt x="42080" y="12958"/>
                    <a:pt x="42080" y="12858"/>
                  </a:cubicBezTo>
                  <a:cubicBezTo>
                    <a:pt x="42080" y="12632"/>
                    <a:pt x="41980" y="12331"/>
                    <a:pt x="41980" y="12131"/>
                  </a:cubicBezTo>
                  <a:lnTo>
                    <a:pt x="41980" y="11805"/>
                  </a:lnTo>
                  <a:lnTo>
                    <a:pt x="41980" y="11279"/>
                  </a:lnTo>
                  <a:cubicBezTo>
                    <a:pt x="41880" y="10652"/>
                    <a:pt x="41880" y="10126"/>
                    <a:pt x="41780" y="9499"/>
                  </a:cubicBezTo>
                  <a:lnTo>
                    <a:pt x="41780" y="9399"/>
                  </a:lnTo>
                  <a:lnTo>
                    <a:pt x="41579" y="9399"/>
                  </a:lnTo>
                  <a:cubicBezTo>
                    <a:pt x="41354" y="9399"/>
                    <a:pt x="41253" y="9299"/>
                    <a:pt x="41153" y="8998"/>
                  </a:cubicBezTo>
                  <a:cubicBezTo>
                    <a:pt x="41053" y="8772"/>
                    <a:pt x="41253" y="8472"/>
                    <a:pt x="41354" y="8246"/>
                  </a:cubicBezTo>
                  <a:lnTo>
                    <a:pt x="41354" y="8146"/>
                  </a:lnTo>
                  <a:cubicBezTo>
                    <a:pt x="39900" y="8246"/>
                    <a:pt x="38547" y="8246"/>
                    <a:pt x="37068" y="8246"/>
                  </a:cubicBezTo>
                  <a:lnTo>
                    <a:pt x="33208" y="8246"/>
                  </a:lnTo>
                  <a:cubicBezTo>
                    <a:pt x="32682" y="8371"/>
                    <a:pt x="32181" y="8371"/>
                    <a:pt x="31654" y="8371"/>
                  </a:cubicBezTo>
                  <a:lnTo>
                    <a:pt x="27469" y="8371"/>
                  </a:lnTo>
                  <a:cubicBezTo>
                    <a:pt x="26742" y="8371"/>
                    <a:pt x="26216" y="8246"/>
                    <a:pt x="25589" y="7945"/>
                  </a:cubicBezTo>
                  <a:cubicBezTo>
                    <a:pt x="25163" y="7845"/>
                    <a:pt x="24762" y="7620"/>
                    <a:pt x="24336" y="7519"/>
                  </a:cubicBezTo>
                  <a:cubicBezTo>
                    <a:pt x="23083" y="7118"/>
                    <a:pt x="21830" y="6692"/>
                    <a:pt x="20577" y="6266"/>
                  </a:cubicBezTo>
                  <a:cubicBezTo>
                    <a:pt x="20376" y="6166"/>
                    <a:pt x="20151" y="6166"/>
                    <a:pt x="20050" y="6066"/>
                  </a:cubicBezTo>
                  <a:cubicBezTo>
                    <a:pt x="19323" y="5865"/>
                    <a:pt x="18597" y="5539"/>
                    <a:pt x="17870" y="5339"/>
                  </a:cubicBezTo>
                  <a:cubicBezTo>
                    <a:pt x="16090" y="4813"/>
                    <a:pt x="14311" y="4186"/>
                    <a:pt x="12531" y="3660"/>
                  </a:cubicBezTo>
                  <a:cubicBezTo>
                    <a:pt x="11704" y="3359"/>
                    <a:pt x="10877" y="3033"/>
                    <a:pt x="9925" y="2732"/>
                  </a:cubicBezTo>
                  <a:cubicBezTo>
                    <a:pt x="7419" y="1880"/>
                    <a:pt x="5113" y="1153"/>
                    <a:pt x="2832" y="427"/>
                  </a:cubicBezTo>
                  <a:cubicBezTo>
                    <a:pt x="2506" y="326"/>
                    <a:pt x="2306" y="326"/>
                    <a:pt x="2105" y="226"/>
                  </a:cubicBezTo>
                  <a:cubicBezTo>
                    <a:pt x="1780" y="101"/>
                    <a:pt x="1579" y="0"/>
                    <a:pt x="1253" y="0"/>
                  </a:cubicBez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7" name="Google Shape;49097;p46"/>
            <p:cNvSpPr/>
            <p:nvPr/>
          </p:nvSpPr>
          <p:spPr>
            <a:xfrm>
              <a:off x="3734394" y="1590725"/>
              <a:ext cx="546112" cy="644992"/>
            </a:xfrm>
            <a:custGeom>
              <a:avLst/>
              <a:gdLst/>
              <a:ahLst/>
              <a:cxnLst/>
              <a:rect l="l" t="t" r="r" b="b"/>
              <a:pathLst>
                <a:path w="29349" h="34663" extrusionOk="0">
                  <a:moveTo>
                    <a:pt x="15664" y="0"/>
                  </a:moveTo>
                  <a:cubicBezTo>
                    <a:pt x="15564" y="0"/>
                    <a:pt x="15464" y="0"/>
                    <a:pt x="15364" y="101"/>
                  </a:cubicBezTo>
                  <a:cubicBezTo>
                    <a:pt x="12958" y="301"/>
                    <a:pt x="10451" y="502"/>
                    <a:pt x="7945" y="727"/>
                  </a:cubicBezTo>
                  <a:cubicBezTo>
                    <a:pt x="6692" y="827"/>
                    <a:pt x="5339" y="928"/>
                    <a:pt x="4186" y="1128"/>
                  </a:cubicBezTo>
                  <a:cubicBezTo>
                    <a:pt x="3133" y="1253"/>
                    <a:pt x="2105" y="1354"/>
                    <a:pt x="1053" y="1454"/>
                  </a:cubicBezTo>
                  <a:lnTo>
                    <a:pt x="0" y="1454"/>
                  </a:lnTo>
                  <a:lnTo>
                    <a:pt x="0" y="1654"/>
                  </a:lnTo>
                  <a:lnTo>
                    <a:pt x="0" y="1755"/>
                  </a:lnTo>
                  <a:cubicBezTo>
                    <a:pt x="0" y="1880"/>
                    <a:pt x="126" y="1980"/>
                    <a:pt x="226" y="2081"/>
                  </a:cubicBezTo>
                  <a:lnTo>
                    <a:pt x="226" y="2281"/>
                  </a:lnTo>
                  <a:cubicBezTo>
                    <a:pt x="326" y="2381"/>
                    <a:pt x="326" y="2381"/>
                    <a:pt x="426" y="2507"/>
                  </a:cubicBezTo>
                  <a:cubicBezTo>
                    <a:pt x="527" y="2807"/>
                    <a:pt x="627" y="3008"/>
                    <a:pt x="953" y="3133"/>
                  </a:cubicBezTo>
                  <a:cubicBezTo>
                    <a:pt x="1479" y="3434"/>
                    <a:pt x="1579" y="3760"/>
                    <a:pt x="1679" y="4161"/>
                  </a:cubicBezTo>
                  <a:lnTo>
                    <a:pt x="1679" y="4587"/>
                  </a:lnTo>
                  <a:cubicBezTo>
                    <a:pt x="1679" y="4787"/>
                    <a:pt x="1679" y="5013"/>
                    <a:pt x="1780" y="5113"/>
                  </a:cubicBezTo>
                  <a:cubicBezTo>
                    <a:pt x="1880" y="5213"/>
                    <a:pt x="1880" y="5213"/>
                    <a:pt x="2005" y="5213"/>
                  </a:cubicBezTo>
                  <a:lnTo>
                    <a:pt x="2206" y="5213"/>
                  </a:lnTo>
                  <a:cubicBezTo>
                    <a:pt x="2406" y="5314"/>
                    <a:pt x="2406" y="5414"/>
                    <a:pt x="2406" y="5514"/>
                  </a:cubicBezTo>
                  <a:lnTo>
                    <a:pt x="2506" y="5639"/>
                  </a:lnTo>
                  <a:cubicBezTo>
                    <a:pt x="2632" y="5740"/>
                    <a:pt x="2732" y="5840"/>
                    <a:pt x="2933" y="5940"/>
                  </a:cubicBezTo>
                  <a:cubicBezTo>
                    <a:pt x="3033" y="5940"/>
                    <a:pt x="3258" y="6040"/>
                    <a:pt x="3359" y="6141"/>
                  </a:cubicBezTo>
                  <a:cubicBezTo>
                    <a:pt x="3559" y="6266"/>
                    <a:pt x="3659" y="6567"/>
                    <a:pt x="3659" y="6767"/>
                  </a:cubicBezTo>
                  <a:cubicBezTo>
                    <a:pt x="3559" y="6993"/>
                    <a:pt x="3559" y="7193"/>
                    <a:pt x="3359" y="7294"/>
                  </a:cubicBezTo>
                  <a:cubicBezTo>
                    <a:pt x="3359" y="7394"/>
                    <a:pt x="3258" y="7394"/>
                    <a:pt x="3258" y="7394"/>
                  </a:cubicBezTo>
                  <a:cubicBezTo>
                    <a:pt x="3258" y="7519"/>
                    <a:pt x="3258" y="7519"/>
                    <a:pt x="3359" y="7619"/>
                  </a:cubicBezTo>
                  <a:lnTo>
                    <a:pt x="3359" y="8346"/>
                  </a:lnTo>
                  <a:lnTo>
                    <a:pt x="3133" y="8547"/>
                  </a:lnTo>
                  <a:lnTo>
                    <a:pt x="3258" y="8547"/>
                  </a:lnTo>
                  <a:cubicBezTo>
                    <a:pt x="3359" y="8647"/>
                    <a:pt x="3359" y="8647"/>
                    <a:pt x="3459" y="8772"/>
                  </a:cubicBezTo>
                  <a:cubicBezTo>
                    <a:pt x="3559" y="8873"/>
                    <a:pt x="3559" y="8873"/>
                    <a:pt x="3559" y="8973"/>
                  </a:cubicBezTo>
                  <a:cubicBezTo>
                    <a:pt x="3659" y="8973"/>
                    <a:pt x="3659" y="9073"/>
                    <a:pt x="3659" y="9073"/>
                  </a:cubicBezTo>
                  <a:lnTo>
                    <a:pt x="3760" y="9073"/>
                  </a:lnTo>
                  <a:cubicBezTo>
                    <a:pt x="3885" y="9173"/>
                    <a:pt x="3885" y="9173"/>
                    <a:pt x="3985" y="9173"/>
                  </a:cubicBezTo>
                  <a:cubicBezTo>
                    <a:pt x="4286" y="9399"/>
                    <a:pt x="4386" y="9599"/>
                    <a:pt x="4512" y="9800"/>
                  </a:cubicBezTo>
                  <a:lnTo>
                    <a:pt x="4612" y="9900"/>
                  </a:lnTo>
                  <a:cubicBezTo>
                    <a:pt x="4712" y="10126"/>
                    <a:pt x="4812" y="10226"/>
                    <a:pt x="4913" y="10426"/>
                  </a:cubicBezTo>
                  <a:cubicBezTo>
                    <a:pt x="5238" y="10752"/>
                    <a:pt x="5539" y="11153"/>
                    <a:pt x="5639" y="11680"/>
                  </a:cubicBezTo>
                  <a:cubicBezTo>
                    <a:pt x="5639" y="11905"/>
                    <a:pt x="5639" y="12106"/>
                    <a:pt x="5539" y="12306"/>
                  </a:cubicBezTo>
                  <a:lnTo>
                    <a:pt x="5539" y="12632"/>
                  </a:lnTo>
                  <a:lnTo>
                    <a:pt x="5539" y="12732"/>
                  </a:lnTo>
                  <a:cubicBezTo>
                    <a:pt x="5639" y="12732"/>
                    <a:pt x="5765" y="12732"/>
                    <a:pt x="5765" y="12832"/>
                  </a:cubicBezTo>
                  <a:cubicBezTo>
                    <a:pt x="5965" y="12933"/>
                    <a:pt x="6065" y="13033"/>
                    <a:pt x="6166" y="13158"/>
                  </a:cubicBezTo>
                  <a:cubicBezTo>
                    <a:pt x="6266" y="13259"/>
                    <a:pt x="6266" y="13359"/>
                    <a:pt x="6391" y="13359"/>
                  </a:cubicBezTo>
                  <a:cubicBezTo>
                    <a:pt x="6491" y="13459"/>
                    <a:pt x="6491" y="13459"/>
                    <a:pt x="6692" y="13559"/>
                  </a:cubicBezTo>
                  <a:cubicBezTo>
                    <a:pt x="6792" y="13660"/>
                    <a:pt x="6892" y="13660"/>
                    <a:pt x="7118" y="13785"/>
                  </a:cubicBezTo>
                  <a:cubicBezTo>
                    <a:pt x="7519" y="14186"/>
                    <a:pt x="7519" y="14913"/>
                    <a:pt x="7519" y="15439"/>
                  </a:cubicBezTo>
                  <a:lnTo>
                    <a:pt x="7519" y="15865"/>
                  </a:lnTo>
                  <a:cubicBezTo>
                    <a:pt x="7519" y="15965"/>
                    <a:pt x="7419" y="16066"/>
                    <a:pt x="7419" y="16291"/>
                  </a:cubicBezTo>
                  <a:lnTo>
                    <a:pt x="7519" y="16291"/>
                  </a:lnTo>
                  <a:cubicBezTo>
                    <a:pt x="7519" y="16166"/>
                    <a:pt x="7644" y="16166"/>
                    <a:pt x="7745" y="16166"/>
                  </a:cubicBezTo>
                  <a:cubicBezTo>
                    <a:pt x="7945" y="16291"/>
                    <a:pt x="8146" y="16492"/>
                    <a:pt x="8146" y="16692"/>
                  </a:cubicBezTo>
                  <a:lnTo>
                    <a:pt x="8146" y="17018"/>
                  </a:lnTo>
                  <a:cubicBezTo>
                    <a:pt x="8371" y="17018"/>
                    <a:pt x="8672" y="17018"/>
                    <a:pt x="8898" y="17319"/>
                  </a:cubicBezTo>
                  <a:cubicBezTo>
                    <a:pt x="9198" y="17845"/>
                    <a:pt x="9198" y="18472"/>
                    <a:pt x="9198" y="18797"/>
                  </a:cubicBezTo>
                  <a:lnTo>
                    <a:pt x="9198" y="19098"/>
                  </a:lnTo>
                  <a:cubicBezTo>
                    <a:pt x="9198" y="19299"/>
                    <a:pt x="9299" y="19524"/>
                    <a:pt x="9299" y="19725"/>
                  </a:cubicBezTo>
                  <a:cubicBezTo>
                    <a:pt x="9198" y="19825"/>
                    <a:pt x="9198" y="19925"/>
                    <a:pt x="9198" y="19925"/>
                  </a:cubicBezTo>
                  <a:cubicBezTo>
                    <a:pt x="9098" y="20151"/>
                    <a:pt x="9098" y="20251"/>
                    <a:pt x="9098" y="20251"/>
                  </a:cubicBezTo>
                  <a:lnTo>
                    <a:pt x="9198" y="20251"/>
                  </a:lnTo>
                  <a:cubicBezTo>
                    <a:pt x="9299" y="20251"/>
                    <a:pt x="9399" y="20351"/>
                    <a:pt x="9524" y="20351"/>
                  </a:cubicBezTo>
                  <a:cubicBezTo>
                    <a:pt x="9725" y="20552"/>
                    <a:pt x="9725" y="20777"/>
                    <a:pt x="9825" y="20878"/>
                  </a:cubicBezTo>
                  <a:lnTo>
                    <a:pt x="9825" y="21304"/>
                  </a:lnTo>
                  <a:cubicBezTo>
                    <a:pt x="9825" y="21504"/>
                    <a:pt x="9825" y="21604"/>
                    <a:pt x="9925" y="21705"/>
                  </a:cubicBezTo>
                  <a:cubicBezTo>
                    <a:pt x="10025" y="21805"/>
                    <a:pt x="10151" y="21930"/>
                    <a:pt x="10251" y="21930"/>
                  </a:cubicBezTo>
                  <a:cubicBezTo>
                    <a:pt x="10351" y="22031"/>
                    <a:pt x="10552" y="22031"/>
                    <a:pt x="10652" y="22231"/>
                  </a:cubicBezTo>
                  <a:cubicBezTo>
                    <a:pt x="10777" y="22331"/>
                    <a:pt x="10777" y="22432"/>
                    <a:pt x="10877" y="22432"/>
                  </a:cubicBezTo>
                  <a:lnTo>
                    <a:pt x="10877" y="22557"/>
                  </a:lnTo>
                  <a:cubicBezTo>
                    <a:pt x="10877" y="22607"/>
                    <a:pt x="10903" y="22632"/>
                    <a:pt x="10928" y="22632"/>
                  </a:cubicBezTo>
                  <a:cubicBezTo>
                    <a:pt x="10953" y="22632"/>
                    <a:pt x="10978" y="22607"/>
                    <a:pt x="10978" y="22557"/>
                  </a:cubicBezTo>
                  <a:cubicBezTo>
                    <a:pt x="11078" y="22557"/>
                    <a:pt x="11178" y="22557"/>
                    <a:pt x="11278" y="22657"/>
                  </a:cubicBezTo>
                  <a:cubicBezTo>
                    <a:pt x="11404" y="22657"/>
                    <a:pt x="11604" y="22858"/>
                    <a:pt x="11705" y="22958"/>
                  </a:cubicBezTo>
                  <a:cubicBezTo>
                    <a:pt x="11805" y="23058"/>
                    <a:pt x="11905" y="23183"/>
                    <a:pt x="12030" y="23284"/>
                  </a:cubicBezTo>
                  <a:cubicBezTo>
                    <a:pt x="12131" y="23284"/>
                    <a:pt x="12231" y="23284"/>
                    <a:pt x="12331" y="23384"/>
                  </a:cubicBezTo>
                  <a:cubicBezTo>
                    <a:pt x="12532" y="23484"/>
                    <a:pt x="12857" y="23584"/>
                    <a:pt x="13058" y="23910"/>
                  </a:cubicBezTo>
                  <a:cubicBezTo>
                    <a:pt x="13283" y="24111"/>
                    <a:pt x="13384" y="24111"/>
                    <a:pt x="13785" y="24211"/>
                  </a:cubicBezTo>
                  <a:cubicBezTo>
                    <a:pt x="14111" y="24211"/>
                    <a:pt x="14637" y="24311"/>
                    <a:pt x="14938" y="24537"/>
                  </a:cubicBezTo>
                  <a:cubicBezTo>
                    <a:pt x="15038" y="24637"/>
                    <a:pt x="15263" y="24838"/>
                    <a:pt x="15364" y="24938"/>
                  </a:cubicBezTo>
                  <a:cubicBezTo>
                    <a:pt x="15464" y="25163"/>
                    <a:pt x="15464" y="25264"/>
                    <a:pt x="15564" y="25264"/>
                  </a:cubicBezTo>
                  <a:cubicBezTo>
                    <a:pt x="15664" y="25364"/>
                    <a:pt x="15790" y="25464"/>
                    <a:pt x="15890" y="25564"/>
                  </a:cubicBezTo>
                  <a:cubicBezTo>
                    <a:pt x="16091" y="25690"/>
                    <a:pt x="16291" y="25790"/>
                    <a:pt x="16416" y="26091"/>
                  </a:cubicBezTo>
                  <a:cubicBezTo>
                    <a:pt x="16517" y="26191"/>
                    <a:pt x="16517" y="26316"/>
                    <a:pt x="16717" y="26316"/>
                  </a:cubicBezTo>
                  <a:lnTo>
                    <a:pt x="16717" y="26416"/>
                  </a:lnTo>
                  <a:cubicBezTo>
                    <a:pt x="16817" y="26416"/>
                    <a:pt x="16918" y="26416"/>
                    <a:pt x="17043" y="26517"/>
                  </a:cubicBezTo>
                  <a:cubicBezTo>
                    <a:pt x="17243" y="26717"/>
                    <a:pt x="17243" y="26943"/>
                    <a:pt x="17344" y="27043"/>
                  </a:cubicBezTo>
                  <a:cubicBezTo>
                    <a:pt x="17344" y="27244"/>
                    <a:pt x="17344" y="27344"/>
                    <a:pt x="17444" y="27444"/>
                  </a:cubicBezTo>
                  <a:cubicBezTo>
                    <a:pt x="17544" y="27444"/>
                    <a:pt x="17544" y="27569"/>
                    <a:pt x="17669" y="27569"/>
                  </a:cubicBezTo>
                  <a:lnTo>
                    <a:pt x="17669" y="27670"/>
                  </a:lnTo>
                  <a:lnTo>
                    <a:pt x="17870" y="27670"/>
                  </a:lnTo>
                  <a:cubicBezTo>
                    <a:pt x="18171" y="27670"/>
                    <a:pt x="18296" y="27870"/>
                    <a:pt x="18396" y="28071"/>
                  </a:cubicBezTo>
                  <a:lnTo>
                    <a:pt x="18497" y="28071"/>
                  </a:lnTo>
                  <a:cubicBezTo>
                    <a:pt x="18497" y="28196"/>
                    <a:pt x="18597" y="28196"/>
                    <a:pt x="18697" y="28296"/>
                  </a:cubicBezTo>
                  <a:cubicBezTo>
                    <a:pt x="18697" y="28396"/>
                    <a:pt x="18697" y="28497"/>
                    <a:pt x="18797" y="28497"/>
                  </a:cubicBezTo>
                  <a:lnTo>
                    <a:pt x="18797" y="28597"/>
                  </a:lnTo>
                  <a:lnTo>
                    <a:pt x="18923" y="28597"/>
                  </a:lnTo>
                  <a:cubicBezTo>
                    <a:pt x="19023" y="28697"/>
                    <a:pt x="19023" y="28823"/>
                    <a:pt x="19123" y="28923"/>
                  </a:cubicBezTo>
                  <a:cubicBezTo>
                    <a:pt x="19123" y="29023"/>
                    <a:pt x="19223" y="29023"/>
                    <a:pt x="19223" y="29123"/>
                  </a:cubicBezTo>
                  <a:lnTo>
                    <a:pt x="19324" y="29123"/>
                  </a:lnTo>
                  <a:cubicBezTo>
                    <a:pt x="19549" y="29324"/>
                    <a:pt x="19649" y="29449"/>
                    <a:pt x="19649" y="29549"/>
                  </a:cubicBezTo>
                  <a:lnTo>
                    <a:pt x="19950" y="29549"/>
                  </a:lnTo>
                  <a:cubicBezTo>
                    <a:pt x="20376" y="29650"/>
                    <a:pt x="20376" y="29950"/>
                    <a:pt x="20376" y="30076"/>
                  </a:cubicBezTo>
                  <a:cubicBezTo>
                    <a:pt x="20376" y="30176"/>
                    <a:pt x="20477" y="30276"/>
                    <a:pt x="20477" y="30276"/>
                  </a:cubicBezTo>
                  <a:cubicBezTo>
                    <a:pt x="20477" y="30376"/>
                    <a:pt x="20577" y="30477"/>
                    <a:pt x="20677" y="30477"/>
                  </a:cubicBezTo>
                  <a:cubicBezTo>
                    <a:pt x="20802" y="30577"/>
                    <a:pt x="21003" y="30702"/>
                    <a:pt x="21003" y="31103"/>
                  </a:cubicBezTo>
                  <a:cubicBezTo>
                    <a:pt x="21103" y="31429"/>
                    <a:pt x="20903" y="31955"/>
                    <a:pt x="20677" y="32256"/>
                  </a:cubicBezTo>
                  <a:cubicBezTo>
                    <a:pt x="20577" y="32356"/>
                    <a:pt x="20577" y="32356"/>
                    <a:pt x="20477" y="32457"/>
                  </a:cubicBezTo>
                  <a:cubicBezTo>
                    <a:pt x="20376" y="32582"/>
                    <a:pt x="20376" y="32682"/>
                    <a:pt x="20276" y="32782"/>
                  </a:cubicBezTo>
                  <a:lnTo>
                    <a:pt x="20276" y="32883"/>
                  </a:lnTo>
                  <a:lnTo>
                    <a:pt x="20376" y="32983"/>
                  </a:lnTo>
                  <a:cubicBezTo>
                    <a:pt x="20376" y="32983"/>
                    <a:pt x="20477" y="33083"/>
                    <a:pt x="20577" y="33209"/>
                  </a:cubicBezTo>
                  <a:cubicBezTo>
                    <a:pt x="20802" y="33509"/>
                    <a:pt x="20677" y="33710"/>
                    <a:pt x="20677" y="33935"/>
                  </a:cubicBezTo>
                  <a:cubicBezTo>
                    <a:pt x="20677" y="34036"/>
                    <a:pt x="20577" y="34136"/>
                    <a:pt x="20577" y="34236"/>
                  </a:cubicBezTo>
                  <a:cubicBezTo>
                    <a:pt x="20677" y="34336"/>
                    <a:pt x="20677" y="34462"/>
                    <a:pt x="20677" y="34562"/>
                  </a:cubicBezTo>
                  <a:lnTo>
                    <a:pt x="20577" y="34562"/>
                  </a:lnTo>
                  <a:lnTo>
                    <a:pt x="20577" y="34662"/>
                  </a:lnTo>
                  <a:cubicBezTo>
                    <a:pt x="22356" y="34562"/>
                    <a:pt x="24136" y="34562"/>
                    <a:pt x="25915" y="34562"/>
                  </a:cubicBezTo>
                  <a:lnTo>
                    <a:pt x="29349" y="34562"/>
                  </a:lnTo>
                  <a:cubicBezTo>
                    <a:pt x="29248" y="34336"/>
                    <a:pt x="29248" y="34036"/>
                    <a:pt x="29248" y="33835"/>
                  </a:cubicBezTo>
                  <a:cubicBezTo>
                    <a:pt x="29248" y="33610"/>
                    <a:pt x="29148" y="33409"/>
                    <a:pt x="29148" y="33309"/>
                  </a:cubicBezTo>
                  <a:cubicBezTo>
                    <a:pt x="29048" y="33209"/>
                    <a:pt x="29048" y="33209"/>
                    <a:pt x="29048" y="33083"/>
                  </a:cubicBezTo>
                  <a:cubicBezTo>
                    <a:pt x="28822" y="32883"/>
                    <a:pt x="28722" y="32782"/>
                    <a:pt x="28722" y="32356"/>
                  </a:cubicBezTo>
                  <a:lnTo>
                    <a:pt x="28722" y="32056"/>
                  </a:lnTo>
                  <a:lnTo>
                    <a:pt x="28722" y="31730"/>
                  </a:lnTo>
                  <a:lnTo>
                    <a:pt x="28622" y="31630"/>
                  </a:lnTo>
                  <a:lnTo>
                    <a:pt x="28321" y="31630"/>
                  </a:lnTo>
                  <a:cubicBezTo>
                    <a:pt x="28208" y="31680"/>
                    <a:pt x="28102" y="31705"/>
                    <a:pt x="27998" y="31705"/>
                  </a:cubicBezTo>
                  <a:cubicBezTo>
                    <a:pt x="27895" y="31705"/>
                    <a:pt x="27795" y="31680"/>
                    <a:pt x="27695" y="31630"/>
                  </a:cubicBezTo>
                  <a:cubicBezTo>
                    <a:pt x="27168" y="31529"/>
                    <a:pt x="27068" y="31203"/>
                    <a:pt x="26943" y="30702"/>
                  </a:cubicBezTo>
                  <a:cubicBezTo>
                    <a:pt x="26943" y="30477"/>
                    <a:pt x="26842" y="30276"/>
                    <a:pt x="26742" y="30076"/>
                  </a:cubicBezTo>
                  <a:cubicBezTo>
                    <a:pt x="26742" y="29850"/>
                    <a:pt x="26642" y="29750"/>
                    <a:pt x="26642" y="29549"/>
                  </a:cubicBezTo>
                  <a:lnTo>
                    <a:pt x="26642" y="29224"/>
                  </a:lnTo>
                  <a:cubicBezTo>
                    <a:pt x="26542" y="29123"/>
                    <a:pt x="26542" y="28923"/>
                    <a:pt x="26542" y="28823"/>
                  </a:cubicBezTo>
                  <a:cubicBezTo>
                    <a:pt x="26441" y="28823"/>
                    <a:pt x="26441" y="28823"/>
                    <a:pt x="26316" y="28923"/>
                  </a:cubicBezTo>
                  <a:cubicBezTo>
                    <a:pt x="26216" y="29023"/>
                    <a:pt x="26015" y="29123"/>
                    <a:pt x="25815" y="29123"/>
                  </a:cubicBezTo>
                  <a:cubicBezTo>
                    <a:pt x="25389" y="29123"/>
                    <a:pt x="25389" y="28697"/>
                    <a:pt x="25389" y="28497"/>
                  </a:cubicBezTo>
                  <a:lnTo>
                    <a:pt x="25389" y="28396"/>
                  </a:lnTo>
                  <a:lnTo>
                    <a:pt x="25389" y="28296"/>
                  </a:lnTo>
                  <a:lnTo>
                    <a:pt x="25389" y="28071"/>
                  </a:lnTo>
                  <a:lnTo>
                    <a:pt x="25389" y="27970"/>
                  </a:lnTo>
                  <a:lnTo>
                    <a:pt x="25289" y="27970"/>
                  </a:lnTo>
                  <a:lnTo>
                    <a:pt x="25188" y="27870"/>
                  </a:lnTo>
                  <a:lnTo>
                    <a:pt x="25063" y="27870"/>
                  </a:lnTo>
                  <a:lnTo>
                    <a:pt x="25063" y="27970"/>
                  </a:lnTo>
                  <a:cubicBezTo>
                    <a:pt x="25188" y="28196"/>
                    <a:pt x="25063" y="28396"/>
                    <a:pt x="24863" y="28396"/>
                  </a:cubicBezTo>
                  <a:cubicBezTo>
                    <a:pt x="24796" y="28430"/>
                    <a:pt x="24740" y="28441"/>
                    <a:pt x="24691" y="28441"/>
                  </a:cubicBezTo>
                  <a:cubicBezTo>
                    <a:pt x="24592" y="28441"/>
                    <a:pt x="24520" y="28396"/>
                    <a:pt x="24436" y="28396"/>
                  </a:cubicBezTo>
                  <a:cubicBezTo>
                    <a:pt x="24236" y="28196"/>
                    <a:pt x="24236" y="27870"/>
                    <a:pt x="24136" y="27770"/>
                  </a:cubicBezTo>
                  <a:lnTo>
                    <a:pt x="24136" y="27569"/>
                  </a:lnTo>
                  <a:lnTo>
                    <a:pt x="24136" y="27344"/>
                  </a:lnTo>
                  <a:cubicBezTo>
                    <a:pt x="24035" y="27244"/>
                    <a:pt x="24136" y="27143"/>
                    <a:pt x="24136" y="27043"/>
                  </a:cubicBezTo>
                  <a:lnTo>
                    <a:pt x="24136" y="26943"/>
                  </a:lnTo>
                  <a:cubicBezTo>
                    <a:pt x="24136" y="26717"/>
                    <a:pt x="23935" y="26517"/>
                    <a:pt x="23710" y="26316"/>
                  </a:cubicBezTo>
                  <a:cubicBezTo>
                    <a:pt x="23710" y="26191"/>
                    <a:pt x="23609" y="26191"/>
                    <a:pt x="23609" y="26191"/>
                  </a:cubicBezTo>
                  <a:cubicBezTo>
                    <a:pt x="23509" y="26091"/>
                    <a:pt x="23409" y="26091"/>
                    <a:pt x="23409" y="25890"/>
                  </a:cubicBezTo>
                  <a:cubicBezTo>
                    <a:pt x="23309" y="25790"/>
                    <a:pt x="23309" y="25690"/>
                    <a:pt x="23309" y="25564"/>
                  </a:cubicBezTo>
                  <a:lnTo>
                    <a:pt x="23309" y="25464"/>
                  </a:lnTo>
                  <a:cubicBezTo>
                    <a:pt x="23183" y="25163"/>
                    <a:pt x="22883" y="24838"/>
                    <a:pt x="22682" y="24637"/>
                  </a:cubicBezTo>
                  <a:lnTo>
                    <a:pt x="22557" y="24537"/>
                  </a:lnTo>
                  <a:cubicBezTo>
                    <a:pt x="22256" y="24311"/>
                    <a:pt x="21930" y="24111"/>
                    <a:pt x="21629" y="23810"/>
                  </a:cubicBezTo>
                  <a:cubicBezTo>
                    <a:pt x="21304" y="23584"/>
                    <a:pt x="21003" y="23384"/>
                    <a:pt x="20677" y="23058"/>
                  </a:cubicBezTo>
                  <a:cubicBezTo>
                    <a:pt x="20477" y="22858"/>
                    <a:pt x="20376" y="22757"/>
                    <a:pt x="20176" y="22557"/>
                  </a:cubicBezTo>
                  <a:cubicBezTo>
                    <a:pt x="20050" y="22432"/>
                    <a:pt x="19950" y="22331"/>
                    <a:pt x="19850" y="22231"/>
                  </a:cubicBezTo>
                  <a:cubicBezTo>
                    <a:pt x="19850" y="22131"/>
                    <a:pt x="19750" y="22131"/>
                    <a:pt x="19750" y="22131"/>
                  </a:cubicBezTo>
                  <a:cubicBezTo>
                    <a:pt x="19649" y="21930"/>
                    <a:pt x="19549" y="21805"/>
                    <a:pt x="19424" y="21805"/>
                  </a:cubicBezTo>
                  <a:cubicBezTo>
                    <a:pt x="19324" y="21805"/>
                    <a:pt x="19324" y="21805"/>
                    <a:pt x="19324" y="21930"/>
                  </a:cubicBezTo>
                  <a:lnTo>
                    <a:pt x="19023" y="21930"/>
                  </a:lnTo>
                  <a:cubicBezTo>
                    <a:pt x="18697" y="21930"/>
                    <a:pt x="18396" y="21604"/>
                    <a:pt x="18296" y="21304"/>
                  </a:cubicBezTo>
                  <a:lnTo>
                    <a:pt x="18296" y="20978"/>
                  </a:lnTo>
                  <a:lnTo>
                    <a:pt x="18296" y="20878"/>
                  </a:lnTo>
                  <a:lnTo>
                    <a:pt x="18296" y="20777"/>
                  </a:lnTo>
                  <a:cubicBezTo>
                    <a:pt x="18171" y="20777"/>
                    <a:pt x="18070" y="20777"/>
                    <a:pt x="17970" y="20677"/>
                  </a:cubicBezTo>
                  <a:cubicBezTo>
                    <a:pt x="17870" y="20677"/>
                    <a:pt x="17870" y="20552"/>
                    <a:pt x="17770" y="20452"/>
                  </a:cubicBezTo>
                  <a:cubicBezTo>
                    <a:pt x="17770" y="20351"/>
                    <a:pt x="17669" y="20351"/>
                    <a:pt x="17544" y="20351"/>
                  </a:cubicBezTo>
                  <a:cubicBezTo>
                    <a:pt x="17444" y="20251"/>
                    <a:pt x="17444" y="20151"/>
                    <a:pt x="17344" y="20151"/>
                  </a:cubicBezTo>
                  <a:cubicBezTo>
                    <a:pt x="17143" y="19925"/>
                    <a:pt x="17143" y="19725"/>
                    <a:pt x="17043" y="19624"/>
                  </a:cubicBezTo>
                  <a:cubicBezTo>
                    <a:pt x="16918" y="19424"/>
                    <a:pt x="16918" y="19299"/>
                    <a:pt x="16817" y="19299"/>
                  </a:cubicBezTo>
                  <a:cubicBezTo>
                    <a:pt x="16817" y="19198"/>
                    <a:pt x="16817" y="19198"/>
                    <a:pt x="16717" y="19198"/>
                  </a:cubicBezTo>
                  <a:cubicBezTo>
                    <a:pt x="16617" y="18998"/>
                    <a:pt x="16517" y="18797"/>
                    <a:pt x="16517" y="18572"/>
                  </a:cubicBezTo>
                  <a:cubicBezTo>
                    <a:pt x="16416" y="18371"/>
                    <a:pt x="16517" y="18171"/>
                    <a:pt x="16517" y="17945"/>
                  </a:cubicBezTo>
                  <a:cubicBezTo>
                    <a:pt x="16517" y="17845"/>
                    <a:pt x="16517" y="17745"/>
                    <a:pt x="16617" y="17645"/>
                  </a:cubicBezTo>
                  <a:lnTo>
                    <a:pt x="16617" y="17419"/>
                  </a:lnTo>
                  <a:lnTo>
                    <a:pt x="16617" y="16391"/>
                  </a:lnTo>
                  <a:cubicBezTo>
                    <a:pt x="16617" y="16166"/>
                    <a:pt x="16517" y="15965"/>
                    <a:pt x="16416" y="15865"/>
                  </a:cubicBezTo>
                  <a:cubicBezTo>
                    <a:pt x="16291" y="15665"/>
                    <a:pt x="16291" y="15439"/>
                    <a:pt x="16191" y="15339"/>
                  </a:cubicBezTo>
                  <a:lnTo>
                    <a:pt x="16191" y="14512"/>
                  </a:lnTo>
                  <a:lnTo>
                    <a:pt x="16191" y="14086"/>
                  </a:lnTo>
                  <a:lnTo>
                    <a:pt x="16191" y="13885"/>
                  </a:lnTo>
                  <a:cubicBezTo>
                    <a:pt x="16191" y="13660"/>
                    <a:pt x="16091" y="13259"/>
                    <a:pt x="15990" y="13158"/>
                  </a:cubicBezTo>
                  <a:cubicBezTo>
                    <a:pt x="15990" y="13033"/>
                    <a:pt x="15890" y="13033"/>
                    <a:pt x="15790" y="13033"/>
                  </a:cubicBezTo>
                  <a:cubicBezTo>
                    <a:pt x="15564" y="12933"/>
                    <a:pt x="15364" y="12933"/>
                    <a:pt x="15263" y="12732"/>
                  </a:cubicBezTo>
                  <a:lnTo>
                    <a:pt x="15263" y="12306"/>
                  </a:lnTo>
                  <a:lnTo>
                    <a:pt x="15263" y="12106"/>
                  </a:lnTo>
                  <a:cubicBezTo>
                    <a:pt x="15163" y="12005"/>
                    <a:pt x="15163" y="11905"/>
                    <a:pt x="15038" y="11780"/>
                  </a:cubicBezTo>
                  <a:cubicBezTo>
                    <a:pt x="14938" y="11680"/>
                    <a:pt x="14837" y="11479"/>
                    <a:pt x="14837" y="11053"/>
                  </a:cubicBezTo>
                  <a:cubicBezTo>
                    <a:pt x="14837" y="10752"/>
                    <a:pt x="14938" y="10326"/>
                    <a:pt x="14938" y="9900"/>
                  </a:cubicBezTo>
                  <a:lnTo>
                    <a:pt x="14938" y="9800"/>
                  </a:lnTo>
                  <a:lnTo>
                    <a:pt x="14938" y="9399"/>
                  </a:lnTo>
                  <a:cubicBezTo>
                    <a:pt x="14938" y="9073"/>
                    <a:pt x="14938" y="8647"/>
                    <a:pt x="15038" y="8346"/>
                  </a:cubicBezTo>
                  <a:cubicBezTo>
                    <a:pt x="15163" y="8246"/>
                    <a:pt x="15263" y="8146"/>
                    <a:pt x="15364" y="8020"/>
                  </a:cubicBezTo>
                  <a:cubicBezTo>
                    <a:pt x="15464" y="7920"/>
                    <a:pt x="15464" y="7820"/>
                    <a:pt x="15464" y="7720"/>
                  </a:cubicBezTo>
                  <a:lnTo>
                    <a:pt x="15464" y="7619"/>
                  </a:lnTo>
                  <a:cubicBezTo>
                    <a:pt x="15364" y="7519"/>
                    <a:pt x="15364" y="7519"/>
                    <a:pt x="15364" y="7394"/>
                  </a:cubicBezTo>
                  <a:cubicBezTo>
                    <a:pt x="15263" y="7294"/>
                    <a:pt x="15263" y="7193"/>
                    <a:pt x="15263" y="7093"/>
                  </a:cubicBezTo>
                  <a:lnTo>
                    <a:pt x="15263" y="6993"/>
                  </a:lnTo>
                  <a:cubicBezTo>
                    <a:pt x="15263" y="6767"/>
                    <a:pt x="15263" y="6767"/>
                    <a:pt x="15163" y="6767"/>
                  </a:cubicBezTo>
                  <a:cubicBezTo>
                    <a:pt x="15038" y="6767"/>
                    <a:pt x="14837" y="6667"/>
                    <a:pt x="14737" y="6567"/>
                  </a:cubicBezTo>
                  <a:cubicBezTo>
                    <a:pt x="14637" y="6467"/>
                    <a:pt x="14637" y="6366"/>
                    <a:pt x="14537" y="6366"/>
                  </a:cubicBezTo>
                  <a:cubicBezTo>
                    <a:pt x="14537" y="6266"/>
                    <a:pt x="14537" y="6141"/>
                    <a:pt x="14411" y="6141"/>
                  </a:cubicBezTo>
                  <a:cubicBezTo>
                    <a:pt x="14311" y="6040"/>
                    <a:pt x="14311" y="6040"/>
                    <a:pt x="14211" y="6040"/>
                  </a:cubicBezTo>
                  <a:cubicBezTo>
                    <a:pt x="14111" y="5940"/>
                    <a:pt x="13785" y="5840"/>
                    <a:pt x="13684" y="5639"/>
                  </a:cubicBezTo>
                  <a:cubicBezTo>
                    <a:pt x="13684" y="5514"/>
                    <a:pt x="13684" y="5314"/>
                    <a:pt x="13910" y="5213"/>
                  </a:cubicBezTo>
                  <a:lnTo>
                    <a:pt x="14010" y="5213"/>
                  </a:lnTo>
                  <a:lnTo>
                    <a:pt x="14010" y="5113"/>
                  </a:lnTo>
                  <a:lnTo>
                    <a:pt x="14010" y="5013"/>
                  </a:lnTo>
                  <a:cubicBezTo>
                    <a:pt x="14010" y="5013"/>
                    <a:pt x="14111" y="5013"/>
                    <a:pt x="14111" y="4888"/>
                  </a:cubicBezTo>
                  <a:cubicBezTo>
                    <a:pt x="14211" y="4787"/>
                    <a:pt x="14211" y="4787"/>
                    <a:pt x="14111" y="4587"/>
                  </a:cubicBezTo>
                  <a:lnTo>
                    <a:pt x="14111" y="4487"/>
                  </a:lnTo>
                  <a:cubicBezTo>
                    <a:pt x="14010" y="4261"/>
                    <a:pt x="14111" y="4161"/>
                    <a:pt x="14111" y="4060"/>
                  </a:cubicBezTo>
                  <a:lnTo>
                    <a:pt x="14111" y="3860"/>
                  </a:lnTo>
                  <a:lnTo>
                    <a:pt x="14111" y="3634"/>
                  </a:lnTo>
                  <a:cubicBezTo>
                    <a:pt x="14111" y="3534"/>
                    <a:pt x="14111" y="3334"/>
                    <a:pt x="14211" y="3233"/>
                  </a:cubicBezTo>
                  <a:cubicBezTo>
                    <a:pt x="14211" y="3133"/>
                    <a:pt x="14211" y="3008"/>
                    <a:pt x="14311" y="2908"/>
                  </a:cubicBezTo>
                  <a:cubicBezTo>
                    <a:pt x="14411" y="2707"/>
                    <a:pt x="14537" y="2507"/>
                    <a:pt x="14637" y="2281"/>
                  </a:cubicBezTo>
                  <a:cubicBezTo>
                    <a:pt x="14637" y="2281"/>
                    <a:pt x="14737" y="2181"/>
                    <a:pt x="14737" y="2081"/>
                  </a:cubicBezTo>
                  <a:cubicBezTo>
                    <a:pt x="14837" y="1980"/>
                    <a:pt x="14837" y="1880"/>
                    <a:pt x="14938" y="1880"/>
                  </a:cubicBezTo>
                  <a:lnTo>
                    <a:pt x="14938" y="1654"/>
                  </a:lnTo>
                  <a:cubicBezTo>
                    <a:pt x="15163" y="1454"/>
                    <a:pt x="15263" y="1354"/>
                    <a:pt x="15263" y="1128"/>
                  </a:cubicBezTo>
                  <a:cubicBezTo>
                    <a:pt x="15263" y="1028"/>
                    <a:pt x="15364" y="928"/>
                    <a:pt x="15364" y="827"/>
                  </a:cubicBezTo>
                  <a:cubicBezTo>
                    <a:pt x="15364" y="502"/>
                    <a:pt x="15464" y="301"/>
                    <a:pt x="15664" y="101"/>
                  </a:cubicBezTo>
                  <a:lnTo>
                    <a:pt x="15664" y="0"/>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8" name="Google Shape;49098;p46"/>
            <p:cNvSpPr/>
            <p:nvPr/>
          </p:nvSpPr>
          <p:spPr>
            <a:xfrm>
              <a:off x="3872424" y="1897581"/>
              <a:ext cx="1898" cy="1879"/>
            </a:xfrm>
            <a:custGeom>
              <a:avLst/>
              <a:gdLst/>
              <a:ahLst/>
              <a:cxnLst/>
              <a:rect l="l" t="t" r="r" b="b"/>
              <a:pathLst>
                <a:path w="102" h="101" extrusionOk="0">
                  <a:moveTo>
                    <a:pt x="1" y="1"/>
                  </a:moveTo>
                  <a:lnTo>
                    <a:pt x="1" y="101"/>
                  </a:lnTo>
                  <a:lnTo>
                    <a:pt x="101" y="101"/>
                  </a:lnTo>
                  <a:lnTo>
                    <a:pt x="1" y="1"/>
                  </a:lnTo>
                  <a:close/>
                </a:path>
              </a:pathLst>
            </a:cu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99" name="Google Shape;49099;p46"/>
          <p:cNvSpPr txBox="1"/>
          <p:nvPr/>
        </p:nvSpPr>
        <p:spPr>
          <a:xfrm>
            <a:off x="5997000" y="1560663"/>
            <a:ext cx="2427000" cy="68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lt2"/>
                </a:solidFill>
                <a:latin typeface="Alice"/>
                <a:ea typeface="Alice"/>
                <a:cs typeface="Alice"/>
                <a:sym typeface="Alice"/>
              </a:rPr>
              <a:t>Venus</a:t>
            </a:r>
            <a:endParaRPr sz="2400">
              <a:solidFill>
                <a:schemeClr val="lt2"/>
              </a:solidFill>
              <a:latin typeface="Alice"/>
              <a:ea typeface="Alice"/>
              <a:cs typeface="Alice"/>
              <a:sym typeface="Alice"/>
            </a:endParaRPr>
          </a:p>
        </p:txBody>
      </p:sp>
      <p:sp>
        <p:nvSpPr>
          <p:cNvPr id="49100" name="Google Shape;49100;p46"/>
          <p:cNvSpPr txBox="1"/>
          <p:nvPr/>
        </p:nvSpPr>
        <p:spPr>
          <a:xfrm>
            <a:off x="5997000" y="2134561"/>
            <a:ext cx="24270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segundo planeta más cercano al Sol</a:t>
            </a:r>
            <a:endParaRPr>
              <a:solidFill>
                <a:schemeClr val="dk1"/>
              </a:solidFill>
              <a:latin typeface="Work Sans"/>
              <a:ea typeface="Work Sans"/>
              <a:cs typeface="Work Sans"/>
              <a:sym typeface="Work Sans"/>
            </a:endParaRPr>
          </a:p>
        </p:txBody>
      </p:sp>
      <p:sp>
        <p:nvSpPr>
          <p:cNvPr id="49101" name="Google Shape;49101;p46"/>
          <p:cNvSpPr txBox="1"/>
          <p:nvPr/>
        </p:nvSpPr>
        <p:spPr>
          <a:xfrm>
            <a:off x="5997000" y="2859925"/>
            <a:ext cx="2427000" cy="680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accent4"/>
                </a:solidFill>
                <a:latin typeface="Alice"/>
                <a:ea typeface="Alice"/>
                <a:cs typeface="Alice"/>
                <a:sym typeface="Alice"/>
              </a:rPr>
              <a:t>Neptuno</a:t>
            </a:r>
            <a:endParaRPr sz="2400">
              <a:solidFill>
                <a:schemeClr val="accent4"/>
              </a:solidFill>
              <a:latin typeface="Alice"/>
              <a:ea typeface="Alice"/>
              <a:cs typeface="Alice"/>
              <a:sym typeface="Alice"/>
            </a:endParaRPr>
          </a:p>
        </p:txBody>
      </p:sp>
      <p:sp>
        <p:nvSpPr>
          <p:cNvPr id="49102" name="Google Shape;49102;p46"/>
          <p:cNvSpPr txBox="1"/>
          <p:nvPr/>
        </p:nvSpPr>
        <p:spPr>
          <a:xfrm>
            <a:off x="5997000" y="3433824"/>
            <a:ext cx="24270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planeta más lejano de todos al Sol</a:t>
            </a:r>
            <a:endParaRPr>
              <a:solidFill>
                <a:schemeClr val="dk1"/>
              </a:solidFill>
              <a:latin typeface="Work Sans"/>
              <a:ea typeface="Work Sans"/>
              <a:cs typeface="Work Sans"/>
              <a:sym typeface="Work Sans"/>
            </a:endParaRPr>
          </a:p>
        </p:txBody>
      </p:sp>
      <p:pic>
        <p:nvPicPr>
          <p:cNvPr id="49103" name="Google Shape;49103;p46"/>
          <p:cNvPicPr preferRelativeResize="0"/>
          <p:nvPr/>
        </p:nvPicPr>
        <p:blipFill>
          <a:blip r:embed="rId3">
            <a:alphaModFix/>
          </a:blip>
          <a:stretch>
            <a:fillRect/>
          </a:stretch>
        </p:blipFill>
        <p:spPr>
          <a:xfrm rot="-1155531">
            <a:off x="4616902" y="1674452"/>
            <a:ext cx="1257541" cy="956448"/>
          </a:xfrm>
          <a:prstGeom prst="rect">
            <a:avLst/>
          </a:prstGeom>
          <a:noFill/>
          <a:ln>
            <a:noFill/>
          </a:ln>
        </p:spPr>
      </p:pic>
      <p:sp>
        <p:nvSpPr>
          <p:cNvPr id="49104" name="Google Shape;49104;p46"/>
          <p:cNvSpPr txBox="1"/>
          <p:nvPr/>
        </p:nvSpPr>
        <p:spPr>
          <a:xfrm>
            <a:off x="4745175" y="1859650"/>
            <a:ext cx="1091100" cy="59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FFFFFF"/>
                </a:solidFill>
                <a:latin typeface="Work Sans"/>
                <a:ea typeface="Work Sans"/>
                <a:cs typeface="Work Sans"/>
                <a:sym typeface="Work Sans"/>
              </a:rPr>
              <a:t>60%</a:t>
            </a:r>
            <a:endParaRPr sz="3000" b="1">
              <a:solidFill>
                <a:srgbClr val="FFFFFF"/>
              </a:solidFill>
              <a:latin typeface="Work Sans"/>
              <a:ea typeface="Work Sans"/>
              <a:cs typeface="Work Sans"/>
              <a:sym typeface="Work Sans"/>
            </a:endParaRPr>
          </a:p>
        </p:txBody>
      </p:sp>
      <p:pic>
        <p:nvPicPr>
          <p:cNvPr id="49105" name="Google Shape;49105;p46"/>
          <p:cNvPicPr preferRelativeResize="0"/>
          <p:nvPr/>
        </p:nvPicPr>
        <p:blipFill>
          <a:blip r:embed="rId4">
            <a:alphaModFix/>
          </a:blip>
          <a:stretch>
            <a:fillRect/>
          </a:stretch>
        </p:blipFill>
        <p:spPr>
          <a:xfrm rot="10800000">
            <a:off x="4653000" y="3013300"/>
            <a:ext cx="1263350" cy="771225"/>
          </a:xfrm>
          <a:prstGeom prst="rect">
            <a:avLst/>
          </a:prstGeom>
          <a:noFill/>
          <a:ln>
            <a:noFill/>
          </a:ln>
        </p:spPr>
      </p:pic>
      <p:sp>
        <p:nvSpPr>
          <p:cNvPr id="49106" name="Google Shape;49106;p46"/>
          <p:cNvSpPr txBox="1"/>
          <p:nvPr/>
        </p:nvSpPr>
        <p:spPr>
          <a:xfrm>
            <a:off x="4745175" y="3102213"/>
            <a:ext cx="1091100" cy="59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FFFFFF"/>
                </a:solidFill>
                <a:latin typeface="Work Sans"/>
                <a:ea typeface="Work Sans"/>
                <a:cs typeface="Work Sans"/>
                <a:sym typeface="Work Sans"/>
              </a:rPr>
              <a:t>40%</a:t>
            </a:r>
            <a:endParaRPr sz="3000" b="1">
              <a:solidFill>
                <a:srgbClr val="FFFFFF"/>
              </a:solidFill>
              <a:latin typeface="Work Sans"/>
              <a:ea typeface="Work Sans"/>
              <a:cs typeface="Work Sans"/>
              <a:sym typeface="Work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9110"/>
        <p:cNvGrpSpPr/>
        <p:nvPr/>
      </p:nvGrpSpPr>
      <p:grpSpPr>
        <a:xfrm>
          <a:off x="0" y="0"/>
          <a:ext cx="0" cy="0"/>
          <a:chOff x="0" y="0"/>
          <a:chExt cx="0" cy="0"/>
        </a:xfrm>
      </p:grpSpPr>
      <p:sp>
        <p:nvSpPr>
          <p:cNvPr id="49111" name="Google Shape;49111;p47"/>
          <p:cNvSpPr txBox="1">
            <a:spLocks noGrp="1"/>
          </p:cNvSpPr>
          <p:nvPr>
            <p:ph type="title"/>
          </p:nvPr>
        </p:nvSpPr>
        <p:spPr>
          <a:xfrm>
            <a:off x="1671575" y="3099750"/>
            <a:ext cx="58008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t>
            </a:r>
            <a:r>
              <a:rPr lang="en">
                <a:solidFill>
                  <a:schemeClr val="accent3"/>
                </a:solidFill>
              </a:rPr>
              <a:t>MIGUEL</a:t>
            </a:r>
            <a:r>
              <a:rPr lang="en"/>
              <a:t> HIDALGO Y COSTILLA</a:t>
            </a:r>
            <a:endParaRPr/>
          </a:p>
        </p:txBody>
      </p:sp>
      <p:sp>
        <p:nvSpPr>
          <p:cNvPr id="49112" name="Google Shape;49112;p47"/>
          <p:cNvSpPr txBox="1">
            <a:spLocks noGrp="1"/>
          </p:cNvSpPr>
          <p:nvPr>
            <p:ph type="subTitle" idx="1"/>
          </p:nvPr>
        </p:nvSpPr>
        <p:spPr>
          <a:xfrm>
            <a:off x="1671600" y="1511850"/>
            <a:ext cx="5800800" cy="1587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“Llegó el momento de nuestra emancipación; ha sonado la hora de nuestra libertad”</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9116"/>
        <p:cNvGrpSpPr/>
        <p:nvPr/>
      </p:nvGrpSpPr>
      <p:grpSpPr>
        <a:xfrm>
          <a:off x="0" y="0"/>
          <a:ext cx="0" cy="0"/>
          <a:chOff x="0" y="0"/>
          <a:chExt cx="0" cy="0"/>
        </a:xfrm>
      </p:grpSpPr>
      <p:sp>
        <p:nvSpPr>
          <p:cNvPr id="49117" name="Google Shape;49117;p48"/>
          <p:cNvSpPr txBox="1">
            <a:spLocks noGrp="1"/>
          </p:cNvSpPr>
          <p:nvPr>
            <p:ph type="title"/>
          </p:nvPr>
        </p:nvSpPr>
        <p:spPr>
          <a:xfrm>
            <a:off x="814075" y="1103975"/>
            <a:ext cx="4017300" cy="230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UNA IMAGEN</a:t>
            </a:r>
            <a:r>
              <a:rPr lang="en"/>
              <a:t> SIEMPRE REFUERZA EL CONCEPTO</a:t>
            </a:r>
            <a:endParaRPr/>
          </a:p>
        </p:txBody>
      </p:sp>
      <p:pic>
        <p:nvPicPr>
          <p:cNvPr id="49118" name="Google Shape;49118;p48"/>
          <p:cNvPicPr preferRelativeResize="0"/>
          <p:nvPr/>
        </p:nvPicPr>
        <p:blipFill rotWithShape="1">
          <a:blip r:embed="rId3">
            <a:alphaModFix/>
          </a:blip>
          <a:srcRect l="5567" t="3168" r="5638" b="8311"/>
          <a:stretch/>
        </p:blipFill>
        <p:spPr>
          <a:xfrm>
            <a:off x="5345500" y="1048090"/>
            <a:ext cx="3007200" cy="2998200"/>
          </a:xfrm>
          <a:prstGeom prst="ellipse">
            <a:avLst/>
          </a:prstGeom>
          <a:noFill/>
          <a:ln>
            <a:noFill/>
          </a:ln>
        </p:spPr>
      </p:pic>
      <p:pic>
        <p:nvPicPr>
          <p:cNvPr id="49119" name="Google Shape;49119;p48"/>
          <p:cNvPicPr preferRelativeResize="0"/>
          <p:nvPr/>
        </p:nvPicPr>
        <p:blipFill>
          <a:blip r:embed="rId4">
            <a:alphaModFix/>
          </a:blip>
          <a:stretch>
            <a:fillRect/>
          </a:stretch>
        </p:blipFill>
        <p:spPr>
          <a:xfrm rot="-10351542">
            <a:off x="7916027" y="-1122401"/>
            <a:ext cx="2034621" cy="1452752"/>
          </a:xfrm>
          <a:prstGeom prst="rect">
            <a:avLst/>
          </a:prstGeom>
          <a:noFill/>
          <a:ln>
            <a:noFill/>
          </a:ln>
        </p:spPr>
      </p:pic>
      <p:grpSp>
        <p:nvGrpSpPr>
          <p:cNvPr id="49120" name="Google Shape;49120;p48"/>
          <p:cNvGrpSpPr/>
          <p:nvPr/>
        </p:nvGrpSpPr>
        <p:grpSpPr>
          <a:xfrm rot="-5400000">
            <a:off x="5799590" y="3121851"/>
            <a:ext cx="1349876" cy="1192709"/>
            <a:chOff x="-5453476" y="-231731"/>
            <a:chExt cx="602462" cy="532317"/>
          </a:xfrm>
        </p:grpSpPr>
        <p:sp>
          <p:nvSpPr>
            <p:cNvPr id="49121" name="Google Shape;49121;p48"/>
            <p:cNvSpPr/>
            <p:nvPr/>
          </p:nvSpPr>
          <p:spPr>
            <a:xfrm>
              <a:off x="-5288738" y="91154"/>
              <a:ext cx="25069" cy="28793"/>
            </a:xfrm>
            <a:custGeom>
              <a:avLst/>
              <a:gdLst/>
              <a:ahLst/>
              <a:cxnLst/>
              <a:rect l="l" t="t" r="r" b="b"/>
              <a:pathLst>
                <a:path w="525" h="603" extrusionOk="0">
                  <a:moveTo>
                    <a:pt x="255" y="0"/>
                  </a:moveTo>
                  <a:cubicBezTo>
                    <a:pt x="247" y="8"/>
                    <a:pt x="240" y="16"/>
                    <a:pt x="233" y="23"/>
                  </a:cubicBezTo>
                  <a:cubicBezTo>
                    <a:pt x="251" y="50"/>
                    <a:pt x="270" y="72"/>
                    <a:pt x="307" y="72"/>
                  </a:cubicBezTo>
                  <a:lnTo>
                    <a:pt x="318" y="72"/>
                  </a:lnTo>
                  <a:cubicBezTo>
                    <a:pt x="300" y="95"/>
                    <a:pt x="273" y="102"/>
                    <a:pt x="270" y="128"/>
                  </a:cubicBezTo>
                  <a:cubicBezTo>
                    <a:pt x="285" y="135"/>
                    <a:pt x="314" y="131"/>
                    <a:pt x="314" y="157"/>
                  </a:cubicBezTo>
                  <a:cubicBezTo>
                    <a:pt x="314" y="176"/>
                    <a:pt x="292" y="176"/>
                    <a:pt x="278" y="176"/>
                  </a:cubicBezTo>
                  <a:cubicBezTo>
                    <a:pt x="210" y="180"/>
                    <a:pt x="255" y="236"/>
                    <a:pt x="240" y="262"/>
                  </a:cubicBezTo>
                  <a:cubicBezTo>
                    <a:pt x="214" y="274"/>
                    <a:pt x="259" y="300"/>
                    <a:pt x="233" y="307"/>
                  </a:cubicBezTo>
                  <a:lnTo>
                    <a:pt x="225" y="307"/>
                  </a:lnTo>
                  <a:cubicBezTo>
                    <a:pt x="210" y="307"/>
                    <a:pt x="202" y="288"/>
                    <a:pt x="202" y="270"/>
                  </a:cubicBezTo>
                  <a:cubicBezTo>
                    <a:pt x="202" y="262"/>
                    <a:pt x="210" y="255"/>
                    <a:pt x="214" y="244"/>
                  </a:cubicBezTo>
                  <a:cubicBezTo>
                    <a:pt x="206" y="225"/>
                    <a:pt x="206" y="207"/>
                    <a:pt x="218" y="192"/>
                  </a:cubicBezTo>
                  <a:cubicBezTo>
                    <a:pt x="233" y="169"/>
                    <a:pt x="240" y="147"/>
                    <a:pt x="236" y="121"/>
                  </a:cubicBezTo>
                  <a:lnTo>
                    <a:pt x="236" y="121"/>
                  </a:lnTo>
                  <a:cubicBezTo>
                    <a:pt x="228" y="128"/>
                    <a:pt x="221" y="128"/>
                    <a:pt x="214" y="128"/>
                  </a:cubicBezTo>
                  <a:cubicBezTo>
                    <a:pt x="199" y="128"/>
                    <a:pt x="184" y="109"/>
                    <a:pt x="169" y="105"/>
                  </a:cubicBezTo>
                  <a:cubicBezTo>
                    <a:pt x="157" y="102"/>
                    <a:pt x="150" y="98"/>
                    <a:pt x="143" y="98"/>
                  </a:cubicBezTo>
                  <a:cubicBezTo>
                    <a:pt x="131" y="98"/>
                    <a:pt x="124" y="109"/>
                    <a:pt x="128" y="131"/>
                  </a:cubicBezTo>
                  <a:cubicBezTo>
                    <a:pt x="135" y="124"/>
                    <a:pt x="143" y="121"/>
                    <a:pt x="150" y="121"/>
                  </a:cubicBezTo>
                  <a:cubicBezTo>
                    <a:pt x="154" y="121"/>
                    <a:pt x="161" y="121"/>
                    <a:pt x="166" y="128"/>
                  </a:cubicBezTo>
                  <a:cubicBezTo>
                    <a:pt x="176" y="147"/>
                    <a:pt x="176" y="169"/>
                    <a:pt x="169" y="192"/>
                  </a:cubicBezTo>
                  <a:cubicBezTo>
                    <a:pt x="169" y="192"/>
                    <a:pt x="169" y="195"/>
                    <a:pt x="166" y="195"/>
                  </a:cubicBezTo>
                  <a:cubicBezTo>
                    <a:pt x="157" y="195"/>
                    <a:pt x="150" y="192"/>
                    <a:pt x="147" y="184"/>
                  </a:cubicBezTo>
                  <a:cubicBezTo>
                    <a:pt x="143" y="202"/>
                    <a:pt x="131" y="218"/>
                    <a:pt x="113" y="221"/>
                  </a:cubicBezTo>
                  <a:cubicBezTo>
                    <a:pt x="135" y="236"/>
                    <a:pt x="124" y="247"/>
                    <a:pt x="109" y="255"/>
                  </a:cubicBezTo>
                  <a:cubicBezTo>
                    <a:pt x="131" y="266"/>
                    <a:pt x="109" y="307"/>
                    <a:pt x="147" y="307"/>
                  </a:cubicBezTo>
                  <a:cubicBezTo>
                    <a:pt x="154" y="300"/>
                    <a:pt x="166" y="300"/>
                    <a:pt x="173" y="300"/>
                  </a:cubicBezTo>
                  <a:cubicBezTo>
                    <a:pt x="188" y="300"/>
                    <a:pt x="202" y="307"/>
                    <a:pt x="210" y="323"/>
                  </a:cubicBezTo>
                  <a:cubicBezTo>
                    <a:pt x="221" y="345"/>
                    <a:pt x="210" y="367"/>
                    <a:pt x="188" y="378"/>
                  </a:cubicBezTo>
                  <a:lnTo>
                    <a:pt x="184" y="378"/>
                  </a:lnTo>
                  <a:cubicBezTo>
                    <a:pt x="180" y="378"/>
                    <a:pt x="173" y="378"/>
                    <a:pt x="169" y="375"/>
                  </a:cubicBezTo>
                  <a:lnTo>
                    <a:pt x="150" y="375"/>
                  </a:lnTo>
                  <a:cubicBezTo>
                    <a:pt x="135" y="375"/>
                    <a:pt x="116" y="378"/>
                    <a:pt x="105" y="401"/>
                  </a:cubicBezTo>
                  <a:cubicBezTo>
                    <a:pt x="102" y="409"/>
                    <a:pt x="98" y="412"/>
                    <a:pt x="90" y="412"/>
                  </a:cubicBezTo>
                  <a:cubicBezTo>
                    <a:pt x="83" y="412"/>
                    <a:pt x="76" y="404"/>
                    <a:pt x="68" y="401"/>
                  </a:cubicBezTo>
                  <a:cubicBezTo>
                    <a:pt x="57" y="397"/>
                    <a:pt x="45" y="397"/>
                    <a:pt x="35" y="393"/>
                  </a:cubicBezTo>
                  <a:cubicBezTo>
                    <a:pt x="31" y="397"/>
                    <a:pt x="31" y="401"/>
                    <a:pt x="27" y="404"/>
                  </a:cubicBezTo>
                  <a:cubicBezTo>
                    <a:pt x="31" y="431"/>
                    <a:pt x="35" y="453"/>
                    <a:pt x="42" y="476"/>
                  </a:cubicBezTo>
                  <a:cubicBezTo>
                    <a:pt x="49" y="502"/>
                    <a:pt x="45" y="513"/>
                    <a:pt x="31" y="513"/>
                  </a:cubicBezTo>
                  <a:cubicBezTo>
                    <a:pt x="23" y="513"/>
                    <a:pt x="16" y="513"/>
                    <a:pt x="4" y="506"/>
                  </a:cubicBezTo>
                  <a:cubicBezTo>
                    <a:pt x="4" y="532"/>
                    <a:pt x="4" y="561"/>
                    <a:pt x="0" y="588"/>
                  </a:cubicBezTo>
                  <a:cubicBezTo>
                    <a:pt x="12" y="592"/>
                    <a:pt x="19" y="595"/>
                    <a:pt x="27" y="602"/>
                  </a:cubicBezTo>
                  <a:cubicBezTo>
                    <a:pt x="42" y="595"/>
                    <a:pt x="31" y="566"/>
                    <a:pt x="53" y="566"/>
                  </a:cubicBezTo>
                  <a:cubicBezTo>
                    <a:pt x="61" y="558"/>
                    <a:pt x="71" y="550"/>
                    <a:pt x="71" y="543"/>
                  </a:cubicBezTo>
                  <a:cubicBezTo>
                    <a:pt x="71" y="498"/>
                    <a:pt x="90" y="487"/>
                    <a:pt x="121" y="487"/>
                  </a:cubicBezTo>
                  <a:cubicBezTo>
                    <a:pt x="131" y="487"/>
                    <a:pt x="143" y="487"/>
                    <a:pt x="154" y="490"/>
                  </a:cubicBezTo>
                  <a:cubicBezTo>
                    <a:pt x="169" y="483"/>
                    <a:pt x="184" y="480"/>
                    <a:pt x="195" y="464"/>
                  </a:cubicBezTo>
                  <a:cubicBezTo>
                    <a:pt x="210" y="471"/>
                    <a:pt x="221" y="476"/>
                    <a:pt x="233" y="476"/>
                  </a:cubicBezTo>
                  <a:cubicBezTo>
                    <a:pt x="262" y="476"/>
                    <a:pt x="292" y="449"/>
                    <a:pt x="318" y="438"/>
                  </a:cubicBezTo>
                  <a:lnTo>
                    <a:pt x="318" y="438"/>
                  </a:lnTo>
                  <a:cubicBezTo>
                    <a:pt x="333" y="476"/>
                    <a:pt x="307" y="509"/>
                    <a:pt x="323" y="547"/>
                  </a:cubicBezTo>
                  <a:lnTo>
                    <a:pt x="326" y="547"/>
                  </a:lnTo>
                  <a:cubicBezTo>
                    <a:pt x="352" y="502"/>
                    <a:pt x="333" y="435"/>
                    <a:pt x="385" y="401"/>
                  </a:cubicBezTo>
                  <a:cubicBezTo>
                    <a:pt x="375" y="386"/>
                    <a:pt x="363" y="371"/>
                    <a:pt x="349" y="371"/>
                  </a:cubicBezTo>
                  <a:cubicBezTo>
                    <a:pt x="341" y="371"/>
                    <a:pt x="333" y="375"/>
                    <a:pt x="326" y="382"/>
                  </a:cubicBezTo>
                  <a:cubicBezTo>
                    <a:pt x="307" y="393"/>
                    <a:pt x="292" y="409"/>
                    <a:pt x="273" y="412"/>
                  </a:cubicBezTo>
                  <a:lnTo>
                    <a:pt x="266" y="412"/>
                  </a:lnTo>
                  <a:cubicBezTo>
                    <a:pt x="240" y="412"/>
                    <a:pt x="236" y="393"/>
                    <a:pt x="251" y="371"/>
                  </a:cubicBezTo>
                  <a:cubicBezTo>
                    <a:pt x="266" y="352"/>
                    <a:pt x="278" y="337"/>
                    <a:pt x="288" y="323"/>
                  </a:cubicBezTo>
                  <a:cubicBezTo>
                    <a:pt x="300" y="292"/>
                    <a:pt x="236" y="281"/>
                    <a:pt x="273" y="247"/>
                  </a:cubicBezTo>
                  <a:cubicBezTo>
                    <a:pt x="285" y="233"/>
                    <a:pt x="300" y="221"/>
                    <a:pt x="318" y="221"/>
                  </a:cubicBezTo>
                  <a:cubicBezTo>
                    <a:pt x="326" y="221"/>
                    <a:pt x="333" y="225"/>
                    <a:pt x="345" y="229"/>
                  </a:cubicBezTo>
                  <a:cubicBezTo>
                    <a:pt x="356" y="225"/>
                    <a:pt x="363" y="218"/>
                    <a:pt x="375" y="214"/>
                  </a:cubicBezTo>
                  <a:cubicBezTo>
                    <a:pt x="371" y="210"/>
                    <a:pt x="367" y="207"/>
                    <a:pt x="367" y="202"/>
                  </a:cubicBezTo>
                  <a:cubicBezTo>
                    <a:pt x="352" y="184"/>
                    <a:pt x="352" y="166"/>
                    <a:pt x="371" y="150"/>
                  </a:cubicBezTo>
                  <a:lnTo>
                    <a:pt x="378" y="150"/>
                  </a:lnTo>
                  <a:cubicBezTo>
                    <a:pt x="390" y="150"/>
                    <a:pt x="393" y="157"/>
                    <a:pt x="397" y="166"/>
                  </a:cubicBezTo>
                  <a:cubicBezTo>
                    <a:pt x="416" y="195"/>
                    <a:pt x="397" y="207"/>
                    <a:pt x="375" y="214"/>
                  </a:cubicBezTo>
                  <a:cubicBezTo>
                    <a:pt x="385" y="221"/>
                    <a:pt x="393" y="233"/>
                    <a:pt x="390" y="244"/>
                  </a:cubicBezTo>
                  <a:cubicBezTo>
                    <a:pt x="397" y="259"/>
                    <a:pt x="401" y="266"/>
                    <a:pt x="408" y="266"/>
                  </a:cubicBezTo>
                  <a:cubicBezTo>
                    <a:pt x="412" y="266"/>
                    <a:pt x="419" y="259"/>
                    <a:pt x="423" y="255"/>
                  </a:cubicBezTo>
                  <a:cubicBezTo>
                    <a:pt x="430" y="247"/>
                    <a:pt x="435" y="240"/>
                    <a:pt x="442" y="240"/>
                  </a:cubicBezTo>
                  <a:lnTo>
                    <a:pt x="445" y="244"/>
                  </a:lnTo>
                  <a:cubicBezTo>
                    <a:pt x="468" y="274"/>
                    <a:pt x="427" y="304"/>
                    <a:pt x="449" y="337"/>
                  </a:cubicBezTo>
                  <a:cubicBezTo>
                    <a:pt x="457" y="356"/>
                    <a:pt x="468" y="367"/>
                    <a:pt x="480" y="367"/>
                  </a:cubicBezTo>
                  <a:cubicBezTo>
                    <a:pt x="483" y="367"/>
                    <a:pt x="487" y="367"/>
                    <a:pt x="490" y="364"/>
                  </a:cubicBezTo>
                  <a:lnTo>
                    <a:pt x="502" y="352"/>
                  </a:lnTo>
                  <a:cubicBezTo>
                    <a:pt x="524" y="333"/>
                    <a:pt x="502" y="314"/>
                    <a:pt x="498" y="296"/>
                  </a:cubicBezTo>
                  <a:cubicBezTo>
                    <a:pt x="471" y="176"/>
                    <a:pt x="435" y="64"/>
                    <a:pt x="300" y="27"/>
                  </a:cubicBezTo>
                  <a:cubicBezTo>
                    <a:pt x="281" y="23"/>
                    <a:pt x="270" y="8"/>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2" name="Google Shape;49122;p48"/>
            <p:cNvSpPr/>
            <p:nvPr/>
          </p:nvSpPr>
          <p:spPr>
            <a:xfrm>
              <a:off x="-4988295" y="-21488"/>
              <a:ext cx="21440" cy="20389"/>
            </a:xfrm>
            <a:custGeom>
              <a:avLst/>
              <a:gdLst/>
              <a:ahLst/>
              <a:cxnLst/>
              <a:rect l="l" t="t" r="r" b="b"/>
              <a:pathLst>
                <a:path w="449" h="427" extrusionOk="0">
                  <a:moveTo>
                    <a:pt x="221" y="1"/>
                  </a:moveTo>
                  <a:cubicBezTo>
                    <a:pt x="216" y="4"/>
                    <a:pt x="213" y="12"/>
                    <a:pt x="206" y="16"/>
                  </a:cubicBezTo>
                  <a:cubicBezTo>
                    <a:pt x="198" y="20"/>
                    <a:pt x="194" y="20"/>
                    <a:pt x="194" y="23"/>
                  </a:cubicBezTo>
                  <a:cubicBezTo>
                    <a:pt x="194" y="27"/>
                    <a:pt x="194" y="27"/>
                    <a:pt x="198" y="31"/>
                  </a:cubicBezTo>
                  <a:cubicBezTo>
                    <a:pt x="202" y="35"/>
                    <a:pt x="232" y="35"/>
                    <a:pt x="213" y="46"/>
                  </a:cubicBezTo>
                  <a:cubicBezTo>
                    <a:pt x="168" y="80"/>
                    <a:pt x="206" y="99"/>
                    <a:pt x="216" y="125"/>
                  </a:cubicBezTo>
                  <a:lnTo>
                    <a:pt x="239" y="125"/>
                  </a:lnTo>
                  <a:cubicBezTo>
                    <a:pt x="250" y="125"/>
                    <a:pt x="261" y="128"/>
                    <a:pt x="261" y="154"/>
                  </a:cubicBezTo>
                  <a:cubicBezTo>
                    <a:pt x="266" y="199"/>
                    <a:pt x="266" y="237"/>
                    <a:pt x="224" y="270"/>
                  </a:cubicBezTo>
                  <a:cubicBezTo>
                    <a:pt x="213" y="274"/>
                    <a:pt x="202" y="282"/>
                    <a:pt x="198" y="292"/>
                  </a:cubicBezTo>
                  <a:cubicBezTo>
                    <a:pt x="194" y="300"/>
                    <a:pt x="190" y="304"/>
                    <a:pt x="190" y="311"/>
                  </a:cubicBezTo>
                  <a:cubicBezTo>
                    <a:pt x="190" y="318"/>
                    <a:pt x="194" y="326"/>
                    <a:pt x="206" y="337"/>
                  </a:cubicBezTo>
                  <a:cubicBezTo>
                    <a:pt x="209" y="341"/>
                    <a:pt x="206" y="352"/>
                    <a:pt x="187" y="352"/>
                  </a:cubicBezTo>
                  <a:lnTo>
                    <a:pt x="183" y="352"/>
                  </a:lnTo>
                  <a:cubicBezTo>
                    <a:pt x="149" y="349"/>
                    <a:pt x="120" y="326"/>
                    <a:pt x="90" y="323"/>
                  </a:cubicBezTo>
                  <a:cubicBezTo>
                    <a:pt x="78" y="282"/>
                    <a:pt x="149" y="323"/>
                    <a:pt x="135" y="274"/>
                  </a:cubicBezTo>
                  <a:lnTo>
                    <a:pt x="97" y="274"/>
                  </a:lnTo>
                  <a:cubicBezTo>
                    <a:pt x="82" y="274"/>
                    <a:pt x="67" y="278"/>
                    <a:pt x="56" y="296"/>
                  </a:cubicBezTo>
                  <a:cubicBezTo>
                    <a:pt x="52" y="304"/>
                    <a:pt x="49" y="308"/>
                    <a:pt x="41" y="308"/>
                  </a:cubicBezTo>
                  <a:cubicBezTo>
                    <a:pt x="33" y="308"/>
                    <a:pt x="26" y="304"/>
                    <a:pt x="19" y="296"/>
                  </a:cubicBezTo>
                  <a:cubicBezTo>
                    <a:pt x="4" y="315"/>
                    <a:pt x="0" y="330"/>
                    <a:pt x="19" y="349"/>
                  </a:cubicBezTo>
                  <a:cubicBezTo>
                    <a:pt x="41" y="368"/>
                    <a:pt x="71" y="375"/>
                    <a:pt x="97" y="386"/>
                  </a:cubicBezTo>
                  <a:cubicBezTo>
                    <a:pt x="142" y="413"/>
                    <a:pt x="190" y="427"/>
                    <a:pt x="235" y="427"/>
                  </a:cubicBezTo>
                  <a:cubicBezTo>
                    <a:pt x="266" y="427"/>
                    <a:pt x="299" y="420"/>
                    <a:pt x="329" y="408"/>
                  </a:cubicBezTo>
                  <a:cubicBezTo>
                    <a:pt x="366" y="394"/>
                    <a:pt x="449" y="244"/>
                    <a:pt x="437" y="206"/>
                  </a:cubicBezTo>
                  <a:cubicBezTo>
                    <a:pt x="437" y="203"/>
                    <a:pt x="434" y="195"/>
                    <a:pt x="430" y="195"/>
                  </a:cubicBezTo>
                  <a:cubicBezTo>
                    <a:pt x="404" y="169"/>
                    <a:pt x="400" y="132"/>
                    <a:pt x="389" y="102"/>
                  </a:cubicBezTo>
                  <a:cubicBezTo>
                    <a:pt x="381" y="65"/>
                    <a:pt x="273"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3" name="Google Shape;49123;p48"/>
            <p:cNvSpPr/>
            <p:nvPr/>
          </p:nvSpPr>
          <p:spPr>
            <a:xfrm>
              <a:off x="-5154131" y="245196"/>
              <a:ext cx="20580" cy="29701"/>
            </a:xfrm>
            <a:custGeom>
              <a:avLst/>
              <a:gdLst/>
              <a:ahLst/>
              <a:cxnLst/>
              <a:rect l="l" t="t" r="r" b="b"/>
              <a:pathLst>
                <a:path w="431" h="622" extrusionOk="0">
                  <a:moveTo>
                    <a:pt x="131" y="147"/>
                  </a:moveTo>
                  <a:cubicBezTo>
                    <a:pt x="183" y="147"/>
                    <a:pt x="168" y="195"/>
                    <a:pt x="191" y="218"/>
                  </a:cubicBezTo>
                  <a:cubicBezTo>
                    <a:pt x="165" y="206"/>
                    <a:pt x="157" y="195"/>
                    <a:pt x="128" y="147"/>
                  </a:cubicBezTo>
                  <a:close/>
                  <a:moveTo>
                    <a:pt x="180" y="285"/>
                  </a:moveTo>
                  <a:lnTo>
                    <a:pt x="180" y="285"/>
                  </a:lnTo>
                  <a:cubicBezTo>
                    <a:pt x="206" y="311"/>
                    <a:pt x="213" y="333"/>
                    <a:pt x="206" y="368"/>
                  </a:cubicBezTo>
                  <a:cubicBezTo>
                    <a:pt x="168" y="349"/>
                    <a:pt x="173" y="323"/>
                    <a:pt x="180" y="285"/>
                  </a:cubicBezTo>
                  <a:close/>
                  <a:moveTo>
                    <a:pt x="120" y="1"/>
                  </a:moveTo>
                  <a:cubicBezTo>
                    <a:pt x="109" y="1"/>
                    <a:pt x="97" y="9"/>
                    <a:pt x="90" y="16"/>
                  </a:cubicBezTo>
                  <a:cubicBezTo>
                    <a:pt x="78" y="23"/>
                    <a:pt x="68" y="31"/>
                    <a:pt x="56" y="31"/>
                  </a:cubicBezTo>
                  <a:cubicBezTo>
                    <a:pt x="52" y="31"/>
                    <a:pt x="45" y="27"/>
                    <a:pt x="38" y="19"/>
                  </a:cubicBezTo>
                  <a:lnTo>
                    <a:pt x="38" y="19"/>
                  </a:lnTo>
                  <a:cubicBezTo>
                    <a:pt x="0" y="102"/>
                    <a:pt x="94" y="64"/>
                    <a:pt x="112" y="109"/>
                  </a:cubicBezTo>
                  <a:cubicBezTo>
                    <a:pt x="101" y="132"/>
                    <a:pt x="75" y="139"/>
                    <a:pt x="52" y="150"/>
                  </a:cubicBezTo>
                  <a:cubicBezTo>
                    <a:pt x="71" y="169"/>
                    <a:pt x="109" y="161"/>
                    <a:pt x="120" y="195"/>
                  </a:cubicBezTo>
                  <a:cubicBezTo>
                    <a:pt x="116" y="195"/>
                    <a:pt x="112" y="199"/>
                    <a:pt x="105" y="199"/>
                  </a:cubicBezTo>
                  <a:cubicBezTo>
                    <a:pt x="97" y="199"/>
                    <a:pt x="90" y="195"/>
                    <a:pt x="83" y="195"/>
                  </a:cubicBezTo>
                  <a:cubicBezTo>
                    <a:pt x="75" y="192"/>
                    <a:pt x="68" y="192"/>
                    <a:pt x="60" y="192"/>
                  </a:cubicBezTo>
                  <a:lnTo>
                    <a:pt x="49" y="192"/>
                  </a:lnTo>
                  <a:cubicBezTo>
                    <a:pt x="56" y="211"/>
                    <a:pt x="30" y="237"/>
                    <a:pt x="75" y="244"/>
                  </a:cubicBezTo>
                  <a:cubicBezTo>
                    <a:pt x="112" y="251"/>
                    <a:pt x="112" y="270"/>
                    <a:pt x="83" y="292"/>
                  </a:cubicBezTo>
                  <a:cubicBezTo>
                    <a:pt x="71" y="304"/>
                    <a:pt x="64" y="307"/>
                    <a:pt x="71" y="323"/>
                  </a:cubicBezTo>
                  <a:cubicBezTo>
                    <a:pt x="83" y="318"/>
                    <a:pt x="94" y="315"/>
                    <a:pt x="105" y="315"/>
                  </a:cubicBezTo>
                  <a:cubicBezTo>
                    <a:pt x="131" y="315"/>
                    <a:pt x="146" y="341"/>
                    <a:pt x="157" y="368"/>
                  </a:cubicBezTo>
                  <a:cubicBezTo>
                    <a:pt x="161" y="371"/>
                    <a:pt x="165" y="375"/>
                    <a:pt x="165" y="378"/>
                  </a:cubicBezTo>
                  <a:cubicBezTo>
                    <a:pt x="180" y="394"/>
                    <a:pt x="183" y="404"/>
                    <a:pt x="168" y="423"/>
                  </a:cubicBezTo>
                  <a:cubicBezTo>
                    <a:pt x="195" y="464"/>
                    <a:pt x="206" y="513"/>
                    <a:pt x="195" y="561"/>
                  </a:cubicBezTo>
                  <a:cubicBezTo>
                    <a:pt x="202" y="569"/>
                    <a:pt x="213" y="569"/>
                    <a:pt x="221" y="569"/>
                  </a:cubicBezTo>
                  <a:cubicBezTo>
                    <a:pt x="240" y="569"/>
                    <a:pt x="254" y="547"/>
                    <a:pt x="273" y="532"/>
                  </a:cubicBezTo>
                  <a:lnTo>
                    <a:pt x="273" y="532"/>
                  </a:lnTo>
                  <a:cubicBezTo>
                    <a:pt x="292" y="551"/>
                    <a:pt x="258" y="569"/>
                    <a:pt x="273" y="584"/>
                  </a:cubicBezTo>
                  <a:cubicBezTo>
                    <a:pt x="299" y="587"/>
                    <a:pt x="322" y="603"/>
                    <a:pt x="340" y="621"/>
                  </a:cubicBezTo>
                  <a:cubicBezTo>
                    <a:pt x="400" y="592"/>
                    <a:pt x="400" y="592"/>
                    <a:pt x="359" y="547"/>
                  </a:cubicBezTo>
                  <a:cubicBezTo>
                    <a:pt x="352" y="539"/>
                    <a:pt x="344" y="525"/>
                    <a:pt x="352" y="525"/>
                  </a:cubicBezTo>
                  <a:cubicBezTo>
                    <a:pt x="430" y="509"/>
                    <a:pt x="363" y="468"/>
                    <a:pt x="366" y="442"/>
                  </a:cubicBezTo>
                  <a:cubicBezTo>
                    <a:pt x="356" y="438"/>
                    <a:pt x="352" y="416"/>
                    <a:pt x="337" y="416"/>
                  </a:cubicBezTo>
                  <a:cubicBezTo>
                    <a:pt x="333" y="416"/>
                    <a:pt x="330" y="420"/>
                    <a:pt x="322" y="423"/>
                  </a:cubicBezTo>
                  <a:cubicBezTo>
                    <a:pt x="318" y="427"/>
                    <a:pt x="311" y="430"/>
                    <a:pt x="307" y="430"/>
                  </a:cubicBezTo>
                  <a:cubicBezTo>
                    <a:pt x="295" y="430"/>
                    <a:pt x="288" y="416"/>
                    <a:pt x="277" y="412"/>
                  </a:cubicBezTo>
                  <a:cubicBezTo>
                    <a:pt x="266" y="420"/>
                    <a:pt x="258" y="430"/>
                    <a:pt x="251" y="438"/>
                  </a:cubicBezTo>
                  <a:cubicBezTo>
                    <a:pt x="243" y="438"/>
                    <a:pt x="235" y="442"/>
                    <a:pt x="232" y="442"/>
                  </a:cubicBezTo>
                  <a:cubicBezTo>
                    <a:pt x="225" y="442"/>
                    <a:pt x="217" y="438"/>
                    <a:pt x="213" y="435"/>
                  </a:cubicBezTo>
                  <a:cubicBezTo>
                    <a:pt x="206" y="423"/>
                    <a:pt x="202" y="408"/>
                    <a:pt x="213" y="397"/>
                  </a:cubicBezTo>
                  <a:cubicBezTo>
                    <a:pt x="258" y="356"/>
                    <a:pt x="232" y="311"/>
                    <a:pt x="221" y="266"/>
                  </a:cubicBezTo>
                  <a:cubicBezTo>
                    <a:pt x="228" y="266"/>
                    <a:pt x="235" y="263"/>
                    <a:pt x="240" y="263"/>
                  </a:cubicBezTo>
                  <a:cubicBezTo>
                    <a:pt x="254" y="263"/>
                    <a:pt x="269" y="270"/>
                    <a:pt x="285" y="278"/>
                  </a:cubicBezTo>
                  <a:cubicBezTo>
                    <a:pt x="288" y="273"/>
                    <a:pt x="288" y="270"/>
                    <a:pt x="292" y="266"/>
                  </a:cubicBezTo>
                  <a:cubicBezTo>
                    <a:pt x="299" y="247"/>
                    <a:pt x="269" y="233"/>
                    <a:pt x="292" y="199"/>
                  </a:cubicBezTo>
                  <a:cubicBezTo>
                    <a:pt x="311" y="173"/>
                    <a:pt x="273" y="154"/>
                    <a:pt x="240" y="154"/>
                  </a:cubicBezTo>
                  <a:lnTo>
                    <a:pt x="213" y="154"/>
                  </a:lnTo>
                  <a:cubicBezTo>
                    <a:pt x="206" y="154"/>
                    <a:pt x="202" y="150"/>
                    <a:pt x="209" y="132"/>
                  </a:cubicBezTo>
                  <a:cubicBezTo>
                    <a:pt x="209" y="128"/>
                    <a:pt x="209" y="124"/>
                    <a:pt x="213" y="124"/>
                  </a:cubicBezTo>
                  <a:lnTo>
                    <a:pt x="213" y="121"/>
                  </a:lnTo>
                  <a:cubicBezTo>
                    <a:pt x="209" y="109"/>
                    <a:pt x="209" y="94"/>
                    <a:pt x="206" y="80"/>
                  </a:cubicBezTo>
                  <a:cubicBezTo>
                    <a:pt x="195" y="80"/>
                    <a:pt x="183" y="76"/>
                    <a:pt x="173" y="76"/>
                  </a:cubicBezTo>
                  <a:lnTo>
                    <a:pt x="165" y="76"/>
                  </a:lnTo>
                  <a:cubicBezTo>
                    <a:pt x="112" y="76"/>
                    <a:pt x="142" y="27"/>
                    <a:pt x="128" y="4"/>
                  </a:cubicBezTo>
                  <a:cubicBezTo>
                    <a:pt x="128" y="1"/>
                    <a:pt x="123"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4" name="Google Shape;49124;p48"/>
            <p:cNvSpPr/>
            <p:nvPr/>
          </p:nvSpPr>
          <p:spPr>
            <a:xfrm>
              <a:off x="-4930327" y="121523"/>
              <a:ext cx="18766" cy="19482"/>
            </a:xfrm>
            <a:custGeom>
              <a:avLst/>
              <a:gdLst/>
              <a:ahLst/>
              <a:cxnLst/>
              <a:rect l="l" t="t" r="r" b="b"/>
              <a:pathLst>
                <a:path w="393" h="408" extrusionOk="0">
                  <a:moveTo>
                    <a:pt x="158" y="1"/>
                  </a:moveTo>
                  <a:cubicBezTo>
                    <a:pt x="146" y="23"/>
                    <a:pt x="132" y="27"/>
                    <a:pt x="113" y="27"/>
                  </a:cubicBezTo>
                  <a:lnTo>
                    <a:pt x="94" y="27"/>
                  </a:lnTo>
                  <a:cubicBezTo>
                    <a:pt x="83" y="23"/>
                    <a:pt x="72" y="23"/>
                    <a:pt x="61" y="23"/>
                  </a:cubicBezTo>
                  <a:cubicBezTo>
                    <a:pt x="31" y="23"/>
                    <a:pt x="27" y="37"/>
                    <a:pt x="31" y="79"/>
                  </a:cubicBezTo>
                  <a:cubicBezTo>
                    <a:pt x="34" y="120"/>
                    <a:pt x="23" y="149"/>
                    <a:pt x="1" y="176"/>
                  </a:cubicBezTo>
                  <a:cubicBezTo>
                    <a:pt x="5" y="180"/>
                    <a:pt x="12" y="180"/>
                    <a:pt x="16" y="184"/>
                  </a:cubicBezTo>
                  <a:cubicBezTo>
                    <a:pt x="23" y="172"/>
                    <a:pt x="34" y="161"/>
                    <a:pt x="46" y="146"/>
                  </a:cubicBezTo>
                  <a:cubicBezTo>
                    <a:pt x="68" y="127"/>
                    <a:pt x="98" y="116"/>
                    <a:pt x="124" y="116"/>
                  </a:cubicBezTo>
                  <a:cubicBezTo>
                    <a:pt x="177" y="116"/>
                    <a:pt x="222" y="154"/>
                    <a:pt x="232" y="225"/>
                  </a:cubicBezTo>
                  <a:cubicBezTo>
                    <a:pt x="240" y="262"/>
                    <a:pt x="258" y="292"/>
                    <a:pt x="270" y="329"/>
                  </a:cubicBezTo>
                  <a:cubicBezTo>
                    <a:pt x="258" y="356"/>
                    <a:pt x="296" y="382"/>
                    <a:pt x="270" y="408"/>
                  </a:cubicBezTo>
                  <a:lnTo>
                    <a:pt x="274" y="408"/>
                  </a:lnTo>
                  <a:cubicBezTo>
                    <a:pt x="292" y="408"/>
                    <a:pt x="300" y="389"/>
                    <a:pt x="308" y="378"/>
                  </a:cubicBezTo>
                  <a:cubicBezTo>
                    <a:pt x="292" y="329"/>
                    <a:pt x="315" y="299"/>
                    <a:pt x="363" y="284"/>
                  </a:cubicBezTo>
                  <a:cubicBezTo>
                    <a:pt x="363" y="277"/>
                    <a:pt x="363" y="270"/>
                    <a:pt x="360" y="262"/>
                  </a:cubicBezTo>
                  <a:cubicBezTo>
                    <a:pt x="356" y="258"/>
                    <a:pt x="345" y="251"/>
                    <a:pt x="341" y="244"/>
                  </a:cubicBezTo>
                  <a:cubicBezTo>
                    <a:pt x="337" y="225"/>
                    <a:pt x="319" y="206"/>
                    <a:pt x="337" y="187"/>
                  </a:cubicBezTo>
                  <a:cubicBezTo>
                    <a:pt x="341" y="184"/>
                    <a:pt x="348" y="184"/>
                    <a:pt x="353" y="184"/>
                  </a:cubicBezTo>
                  <a:cubicBezTo>
                    <a:pt x="367" y="184"/>
                    <a:pt x="379" y="194"/>
                    <a:pt x="389" y="206"/>
                  </a:cubicBezTo>
                  <a:cubicBezTo>
                    <a:pt x="393" y="146"/>
                    <a:pt x="393" y="90"/>
                    <a:pt x="371" y="34"/>
                  </a:cubicBezTo>
                  <a:cubicBezTo>
                    <a:pt x="363" y="30"/>
                    <a:pt x="360" y="30"/>
                    <a:pt x="356" y="27"/>
                  </a:cubicBezTo>
                  <a:cubicBezTo>
                    <a:pt x="345" y="37"/>
                    <a:pt x="337" y="53"/>
                    <a:pt x="319" y="53"/>
                  </a:cubicBezTo>
                  <a:lnTo>
                    <a:pt x="315" y="53"/>
                  </a:lnTo>
                  <a:cubicBezTo>
                    <a:pt x="319" y="71"/>
                    <a:pt x="315" y="79"/>
                    <a:pt x="308" y="79"/>
                  </a:cubicBezTo>
                  <a:cubicBezTo>
                    <a:pt x="303" y="79"/>
                    <a:pt x="300" y="79"/>
                    <a:pt x="296" y="75"/>
                  </a:cubicBezTo>
                  <a:lnTo>
                    <a:pt x="274" y="75"/>
                  </a:lnTo>
                  <a:cubicBezTo>
                    <a:pt x="270" y="79"/>
                    <a:pt x="263" y="79"/>
                    <a:pt x="255" y="79"/>
                  </a:cubicBezTo>
                  <a:cubicBezTo>
                    <a:pt x="229" y="79"/>
                    <a:pt x="206" y="64"/>
                    <a:pt x="184" y="56"/>
                  </a:cubicBezTo>
                  <a:cubicBezTo>
                    <a:pt x="143" y="49"/>
                    <a:pt x="177" y="27"/>
                    <a:pt x="173" y="8"/>
                  </a:cubicBezTo>
                  <a:cubicBezTo>
                    <a:pt x="169" y="8"/>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5" name="Google Shape;49125;p48"/>
            <p:cNvSpPr/>
            <p:nvPr/>
          </p:nvSpPr>
          <p:spPr>
            <a:xfrm>
              <a:off x="-4884964" y="118802"/>
              <a:ext cx="23063" cy="12558"/>
            </a:xfrm>
            <a:custGeom>
              <a:avLst/>
              <a:gdLst/>
              <a:ahLst/>
              <a:cxnLst/>
              <a:rect l="l" t="t" r="r" b="b"/>
              <a:pathLst>
                <a:path w="483" h="263" extrusionOk="0">
                  <a:moveTo>
                    <a:pt x="232" y="58"/>
                  </a:moveTo>
                  <a:cubicBezTo>
                    <a:pt x="240" y="58"/>
                    <a:pt x="255" y="68"/>
                    <a:pt x="258" y="84"/>
                  </a:cubicBezTo>
                  <a:cubicBezTo>
                    <a:pt x="262" y="102"/>
                    <a:pt x="240" y="102"/>
                    <a:pt x="228" y="113"/>
                  </a:cubicBezTo>
                  <a:lnTo>
                    <a:pt x="228" y="110"/>
                  </a:lnTo>
                  <a:cubicBezTo>
                    <a:pt x="224" y="94"/>
                    <a:pt x="202" y="76"/>
                    <a:pt x="224" y="61"/>
                  </a:cubicBezTo>
                  <a:cubicBezTo>
                    <a:pt x="224" y="58"/>
                    <a:pt x="228" y="58"/>
                    <a:pt x="232" y="58"/>
                  </a:cubicBezTo>
                  <a:close/>
                  <a:moveTo>
                    <a:pt x="138" y="113"/>
                  </a:moveTo>
                  <a:cubicBezTo>
                    <a:pt x="143" y="113"/>
                    <a:pt x="150" y="113"/>
                    <a:pt x="154" y="117"/>
                  </a:cubicBezTo>
                  <a:cubicBezTo>
                    <a:pt x="128" y="144"/>
                    <a:pt x="116" y="151"/>
                    <a:pt x="101" y="151"/>
                  </a:cubicBezTo>
                  <a:cubicBezTo>
                    <a:pt x="93" y="151"/>
                    <a:pt x="83" y="147"/>
                    <a:pt x="67" y="144"/>
                  </a:cubicBezTo>
                  <a:cubicBezTo>
                    <a:pt x="79" y="136"/>
                    <a:pt x="90" y="128"/>
                    <a:pt x="98" y="125"/>
                  </a:cubicBezTo>
                  <a:lnTo>
                    <a:pt x="109" y="125"/>
                  </a:lnTo>
                  <a:cubicBezTo>
                    <a:pt x="112" y="125"/>
                    <a:pt x="116" y="121"/>
                    <a:pt x="124" y="117"/>
                  </a:cubicBezTo>
                  <a:cubicBezTo>
                    <a:pt x="128" y="117"/>
                    <a:pt x="135" y="113"/>
                    <a:pt x="138" y="113"/>
                  </a:cubicBezTo>
                  <a:close/>
                  <a:moveTo>
                    <a:pt x="214" y="1"/>
                  </a:moveTo>
                  <a:cubicBezTo>
                    <a:pt x="146" y="16"/>
                    <a:pt x="116" y="61"/>
                    <a:pt x="98" y="121"/>
                  </a:cubicBezTo>
                  <a:cubicBezTo>
                    <a:pt x="86" y="117"/>
                    <a:pt x="75" y="113"/>
                    <a:pt x="64" y="113"/>
                  </a:cubicBezTo>
                  <a:cubicBezTo>
                    <a:pt x="53" y="113"/>
                    <a:pt x="45" y="121"/>
                    <a:pt x="41" y="132"/>
                  </a:cubicBezTo>
                  <a:cubicBezTo>
                    <a:pt x="31" y="177"/>
                    <a:pt x="0" y="222"/>
                    <a:pt x="45" y="263"/>
                  </a:cubicBezTo>
                  <a:cubicBezTo>
                    <a:pt x="57" y="256"/>
                    <a:pt x="71" y="256"/>
                    <a:pt x="83" y="241"/>
                  </a:cubicBezTo>
                  <a:cubicBezTo>
                    <a:pt x="101" y="215"/>
                    <a:pt x="112" y="199"/>
                    <a:pt x="120" y="199"/>
                  </a:cubicBezTo>
                  <a:cubicBezTo>
                    <a:pt x="131" y="199"/>
                    <a:pt x="138" y="215"/>
                    <a:pt x="154" y="251"/>
                  </a:cubicBezTo>
                  <a:cubicBezTo>
                    <a:pt x="165" y="259"/>
                    <a:pt x="176" y="263"/>
                    <a:pt x="188" y="263"/>
                  </a:cubicBezTo>
                  <a:lnTo>
                    <a:pt x="206" y="263"/>
                  </a:lnTo>
                  <a:cubicBezTo>
                    <a:pt x="214" y="259"/>
                    <a:pt x="221" y="259"/>
                    <a:pt x="224" y="259"/>
                  </a:cubicBezTo>
                  <a:cubicBezTo>
                    <a:pt x="232" y="259"/>
                    <a:pt x="240" y="259"/>
                    <a:pt x="243" y="263"/>
                  </a:cubicBezTo>
                  <a:cubicBezTo>
                    <a:pt x="247" y="259"/>
                    <a:pt x="250" y="256"/>
                    <a:pt x="255" y="251"/>
                  </a:cubicBezTo>
                  <a:cubicBezTo>
                    <a:pt x="176" y="215"/>
                    <a:pt x="169" y="158"/>
                    <a:pt x="228" y="113"/>
                  </a:cubicBezTo>
                  <a:lnTo>
                    <a:pt x="228" y="113"/>
                  </a:lnTo>
                  <a:cubicBezTo>
                    <a:pt x="232" y="132"/>
                    <a:pt x="232" y="154"/>
                    <a:pt x="236" y="177"/>
                  </a:cubicBezTo>
                  <a:cubicBezTo>
                    <a:pt x="236" y="192"/>
                    <a:pt x="240" y="203"/>
                    <a:pt x="255" y="206"/>
                  </a:cubicBezTo>
                  <a:cubicBezTo>
                    <a:pt x="273" y="206"/>
                    <a:pt x="258" y="180"/>
                    <a:pt x="273" y="173"/>
                  </a:cubicBezTo>
                  <a:cubicBezTo>
                    <a:pt x="292" y="192"/>
                    <a:pt x="303" y="211"/>
                    <a:pt x="285" y="237"/>
                  </a:cubicBezTo>
                  <a:lnTo>
                    <a:pt x="292" y="237"/>
                  </a:lnTo>
                  <a:cubicBezTo>
                    <a:pt x="303" y="237"/>
                    <a:pt x="311" y="229"/>
                    <a:pt x="318" y="222"/>
                  </a:cubicBezTo>
                  <a:cubicBezTo>
                    <a:pt x="326" y="211"/>
                    <a:pt x="337" y="199"/>
                    <a:pt x="345" y="184"/>
                  </a:cubicBezTo>
                  <a:cubicBezTo>
                    <a:pt x="345" y="180"/>
                    <a:pt x="340" y="177"/>
                    <a:pt x="337" y="177"/>
                  </a:cubicBezTo>
                  <a:cubicBezTo>
                    <a:pt x="333" y="177"/>
                    <a:pt x="329" y="180"/>
                    <a:pt x="326" y="184"/>
                  </a:cubicBezTo>
                  <a:cubicBezTo>
                    <a:pt x="318" y="184"/>
                    <a:pt x="314" y="188"/>
                    <a:pt x="311" y="188"/>
                  </a:cubicBezTo>
                  <a:cubicBezTo>
                    <a:pt x="303" y="188"/>
                    <a:pt x="300" y="184"/>
                    <a:pt x="300" y="170"/>
                  </a:cubicBezTo>
                  <a:cubicBezTo>
                    <a:pt x="300" y="139"/>
                    <a:pt x="329" y="154"/>
                    <a:pt x="337" y="144"/>
                  </a:cubicBezTo>
                  <a:cubicBezTo>
                    <a:pt x="345" y="136"/>
                    <a:pt x="352" y="128"/>
                    <a:pt x="367" y="128"/>
                  </a:cubicBezTo>
                  <a:lnTo>
                    <a:pt x="371" y="128"/>
                  </a:lnTo>
                  <a:cubicBezTo>
                    <a:pt x="389" y="121"/>
                    <a:pt x="397" y="110"/>
                    <a:pt x="397" y="91"/>
                  </a:cubicBezTo>
                  <a:cubicBezTo>
                    <a:pt x="397" y="80"/>
                    <a:pt x="404" y="76"/>
                    <a:pt x="412" y="76"/>
                  </a:cubicBezTo>
                  <a:cubicBezTo>
                    <a:pt x="415" y="76"/>
                    <a:pt x="423" y="76"/>
                    <a:pt x="426" y="80"/>
                  </a:cubicBezTo>
                  <a:cubicBezTo>
                    <a:pt x="442" y="87"/>
                    <a:pt x="430" y="102"/>
                    <a:pt x="426" y="113"/>
                  </a:cubicBezTo>
                  <a:cubicBezTo>
                    <a:pt x="438" y="121"/>
                    <a:pt x="449" y="132"/>
                    <a:pt x="460" y="132"/>
                  </a:cubicBezTo>
                  <a:cubicBezTo>
                    <a:pt x="464" y="132"/>
                    <a:pt x="471" y="132"/>
                    <a:pt x="475" y="128"/>
                  </a:cubicBezTo>
                  <a:cubicBezTo>
                    <a:pt x="483" y="125"/>
                    <a:pt x="479" y="102"/>
                    <a:pt x="479" y="91"/>
                  </a:cubicBezTo>
                  <a:cubicBezTo>
                    <a:pt x="415" y="39"/>
                    <a:pt x="381" y="23"/>
                    <a:pt x="314" y="23"/>
                  </a:cubicBezTo>
                  <a:cubicBezTo>
                    <a:pt x="295" y="23"/>
                    <a:pt x="277" y="23"/>
                    <a:pt x="255" y="27"/>
                  </a:cubicBezTo>
                  <a:lnTo>
                    <a:pt x="250" y="27"/>
                  </a:lnTo>
                  <a:cubicBezTo>
                    <a:pt x="247" y="27"/>
                    <a:pt x="240" y="20"/>
                    <a:pt x="232" y="16"/>
                  </a:cubicBezTo>
                  <a:cubicBezTo>
                    <a:pt x="228" y="13"/>
                    <a:pt x="221" y="5"/>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6" name="Google Shape;49126;p48"/>
            <p:cNvSpPr/>
            <p:nvPr/>
          </p:nvSpPr>
          <p:spPr>
            <a:xfrm>
              <a:off x="-5013650" y="167554"/>
              <a:ext cx="13227" cy="14659"/>
            </a:xfrm>
            <a:custGeom>
              <a:avLst/>
              <a:gdLst/>
              <a:ahLst/>
              <a:cxnLst/>
              <a:rect l="l" t="t" r="r" b="b"/>
              <a:pathLst>
                <a:path w="277" h="307" extrusionOk="0">
                  <a:moveTo>
                    <a:pt x="119" y="1"/>
                  </a:moveTo>
                  <a:cubicBezTo>
                    <a:pt x="97" y="1"/>
                    <a:pt x="71" y="12"/>
                    <a:pt x="49" y="34"/>
                  </a:cubicBezTo>
                  <a:cubicBezTo>
                    <a:pt x="7" y="83"/>
                    <a:pt x="15" y="150"/>
                    <a:pt x="0" y="210"/>
                  </a:cubicBezTo>
                  <a:cubicBezTo>
                    <a:pt x="0" y="217"/>
                    <a:pt x="26" y="225"/>
                    <a:pt x="26" y="232"/>
                  </a:cubicBezTo>
                  <a:cubicBezTo>
                    <a:pt x="41" y="270"/>
                    <a:pt x="101" y="255"/>
                    <a:pt x="90" y="307"/>
                  </a:cubicBezTo>
                  <a:cubicBezTo>
                    <a:pt x="116" y="296"/>
                    <a:pt x="119" y="267"/>
                    <a:pt x="138" y="267"/>
                  </a:cubicBezTo>
                  <a:lnTo>
                    <a:pt x="142" y="267"/>
                  </a:lnTo>
                  <a:cubicBezTo>
                    <a:pt x="150" y="270"/>
                    <a:pt x="153" y="270"/>
                    <a:pt x="157" y="270"/>
                  </a:cubicBezTo>
                  <a:cubicBezTo>
                    <a:pt x="228" y="270"/>
                    <a:pt x="232" y="195"/>
                    <a:pt x="269" y="158"/>
                  </a:cubicBezTo>
                  <a:cubicBezTo>
                    <a:pt x="276" y="150"/>
                    <a:pt x="273" y="132"/>
                    <a:pt x="262" y="132"/>
                  </a:cubicBezTo>
                  <a:lnTo>
                    <a:pt x="254" y="132"/>
                  </a:lnTo>
                  <a:cubicBezTo>
                    <a:pt x="221" y="132"/>
                    <a:pt x="228" y="101"/>
                    <a:pt x="221" y="83"/>
                  </a:cubicBezTo>
                  <a:cubicBezTo>
                    <a:pt x="202" y="31"/>
                    <a:pt x="161" y="1"/>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7" name="Google Shape;49127;p48"/>
            <p:cNvSpPr/>
            <p:nvPr/>
          </p:nvSpPr>
          <p:spPr>
            <a:xfrm>
              <a:off x="-5020813" y="-45697"/>
              <a:ext cx="23971" cy="16426"/>
            </a:xfrm>
            <a:custGeom>
              <a:avLst/>
              <a:gdLst/>
              <a:ahLst/>
              <a:cxnLst/>
              <a:rect l="l" t="t" r="r" b="b"/>
              <a:pathLst>
                <a:path w="502" h="344" extrusionOk="0">
                  <a:moveTo>
                    <a:pt x="314" y="0"/>
                  </a:moveTo>
                  <a:cubicBezTo>
                    <a:pt x="288" y="0"/>
                    <a:pt x="277" y="22"/>
                    <a:pt x="266" y="48"/>
                  </a:cubicBezTo>
                  <a:cubicBezTo>
                    <a:pt x="262" y="59"/>
                    <a:pt x="259" y="67"/>
                    <a:pt x="251" y="67"/>
                  </a:cubicBezTo>
                  <a:cubicBezTo>
                    <a:pt x="247" y="67"/>
                    <a:pt x="243" y="67"/>
                    <a:pt x="236" y="59"/>
                  </a:cubicBezTo>
                  <a:lnTo>
                    <a:pt x="236" y="63"/>
                  </a:lnTo>
                  <a:cubicBezTo>
                    <a:pt x="243" y="90"/>
                    <a:pt x="233" y="112"/>
                    <a:pt x="221" y="138"/>
                  </a:cubicBezTo>
                  <a:cubicBezTo>
                    <a:pt x="214" y="157"/>
                    <a:pt x="207" y="161"/>
                    <a:pt x="199" y="161"/>
                  </a:cubicBezTo>
                  <a:cubicBezTo>
                    <a:pt x="191" y="161"/>
                    <a:pt x="180" y="153"/>
                    <a:pt x="169" y="145"/>
                  </a:cubicBezTo>
                  <a:cubicBezTo>
                    <a:pt x="162" y="164"/>
                    <a:pt x="98" y="153"/>
                    <a:pt x="131" y="175"/>
                  </a:cubicBezTo>
                  <a:cubicBezTo>
                    <a:pt x="165" y="194"/>
                    <a:pt x="131" y="209"/>
                    <a:pt x="146" y="220"/>
                  </a:cubicBezTo>
                  <a:cubicBezTo>
                    <a:pt x="154" y="224"/>
                    <a:pt x="207" y="213"/>
                    <a:pt x="162" y="247"/>
                  </a:cubicBezTo>
                  <a:cubicBezTo>
                    <a:pt x="154" y="250"/>
                    <a:pt x="143" y="258"/>
                    <a:pt x="131" y="258"/>
                  </a:cubicBezTo>
                  <a:cubicBezTo>
                    <a:pt x="124" y="258"/>
                    <a:pt x="112" y="254"/>
                    <a:pt x="105" y="239"/>
                  </a:cubicBezTo>
                  <a:cubicBezTo>
                    <a:pt x="90" y="205"/>
                    <a:pt x="68" y="175"/>
                    <a:pt x="50" y="145"/>
                  </a:cubicBezTo>
                  <a:cubicBezTo>
                    <a:pt x="42" y="142"/>
                    <a:pt x="31" y="135"/>
                    <a:pt x="23" y="127"/>
                  </a:cubicBezTo>
                  <a:cubicBezTo>
                    <a:pt x="19" y="149"/>
                    <a:pt x="16" y="168"/>
                    <a:pt x="0" y="183"/>
                  </a:cubicBezTo>
                  <a:cubicBezTo>
                    <a:pt x="38" y="254"/>
                    <a:pt x="86" y="314"/>
                    <a:pt x="165" y="340"/>
                  </a:cubicBezTo>
                  <a:cubicBezTo>
                    <a:pt x="169" y="340"/>
                    <a:pt x="169" y="344"/>
                    <a:pt x="173" y="344"/>
                  </a:cubicBezTo>
                  <a:cubicBezTo>
                    <a:pt x="188" y="344"/>
                    <a:pt x="199" y="332"/>
                    <a:pt x="199" y="321"/>
                  </a:cubicBezTo>
                  <a:cubicBezTo>
                    <a:pt x="207" y="299"/>
                    <a:pt x="214" y="292"/>
                    <a:pt x="221" y="292"/>
                  </a:cubicBezTo>
                  <a:cubicBezTo>
                    <a:pt x="233" y="292"/>
                    <a:pt x="243" y="299"/>
                    <a:pt x="255" y="310"/>
                  </a:cubicBezTo>
                  <a:cubicBezTo>
                    <a:pt x="255" y="306"/>
                    <a:pt x="259" y="302"/>
                    <a:pt x="262" y="299"/>
                  </a:cubicBezTo>
                  <a:cubicBezTo>
                    <a:pt x="240" y="265"/>
                    <a:pt x="236" y="231"/>
                    <a:pt x="262" y="202"/>
                  </a:cubicBezTo>
                  <a:cubicBezTo>
                    <a:pt x="266" y="194"/>
                    <a:pt x="269" y="190"/>
                    <a:pt x="274" y="187"/>
                  </a:cubicBezTo>
                  <a:cubicBezTo>
                    <a:pt x="266" y="153"/>
                    <a:pt x="330" y="171"/>
                    <a:pt x="314" y="130"/>
                  </a:cubicBezTo>
                  <a:cubicBezTo>
                    <a:pt x="337" y="130"/>
                    <a:pt x="337" y="157"/>
                    <a:pt x="348" y="168"/>
                  </a:cubicBezTo>
                  <a:cubicBezTo>
                    <a:pt x="371" y="130"/>
                    <a:pt x="333" y="112"/>
                    <a:pt x="326" y="82"/>
                  </a:cubicBezTo>
                  <a:cubicBezTo>
                    <a:pt x="333" y="74"/>
                    <a:pt x="337" y="71"/>
                    <a:pt x="341" y="71"/>
                  </a:cubicBezTo>
                  <a:cubicBezTo>
                    <a:pt x="352" y="71"/>
                    <a:pt x="359" y="85"/>
                    <a:pt x="371" y="90"/>
                  </a:cubicBezTo>
                  <a:cubicBezTo>
                    <a:pt x="378" y="85"/>
                    <a:pt x="386" y="82"/>
                    <a:pt x="393" y="82"/>
                  </a:cubicBezTo>
                  <a:cubicBezTo>
                    <a:pt x="404" y="82"/>
                    <a:pt x="412" y="85"/>
                    <a:pt x="423" y="85"/>
                  </a:cubicBezTo>
                  <a:cubicBezTo>
                    <a:pt x="457" y="93"/>
                    <a:pt x="460" y="108"/>
                    <a:pt x="431" y="127"/>
                  </a:cubicBezTo>
                  <a:cubicBezTo>
                    <a:pt x="378" y="164"/>
                    <a:pt x="423" y="161"/>
                    <a:pt x="445" y="168"/>
                  </a:cubicBezTo>
                  <a:cubicBezTo>
                    <a:pt x="453" y="175"/>
                    <a:pt x="464" y="179"/>
                    <a:pt x="476" y="179"/>
                  </a:cubicBezTo>
                  <a:cubicBezTo>
                    <a:pt x="483" y="179"/>
                    <a:pt x="490" y="179"/>
                    <a:pt x="502" y="175"/>
                  </a:cubicBezTo>
                  <a:cubicBezTo>
                    <a:pt x="502" y="164"/>
                    <a:pt x="498" y="153"/>
                    <a:pt x="490" y="149"/>
                  </a:cubicBezTo>
                  <a:cubicBezTo>
                    <a:pt x="457" y="123"/>
                    <a:pt x="476" y="108"/>
                    <a:pt x="502" y="97"/>
                  </a:cubicBezTo>
                  <a:cubicBezTo>
                    <a:pt x="476" y="78"/>
                    <a:pt x="460" y="56"/>
                    <a:pt x="483" y="22"/>
                  </a:cubicBezTo>
                  <a:cubicBezTo>
                    <a:pt x="476" y="22"/>
                    <a:pt x="468" y="26"/>
                    <a:pt x="460" y="26"/>
                  </a:cubicBezTo>
                  <a:cubicBezTo>
                    <a:pt x="438" y="40"/>
                    <a:pt x="423" y="52"/>
                    <a:pt x="408" y="52"/>
                  </a:cubicBezTo>
                  <a:cubicBezTo>
                    <a:pt x="390" y="52"/>
                    <a:pt x="371" y="37"/>
                    <a:pt x="341" y="4"/>
                  </a:cubicBezTo>
                  <a:cubicBezTo>
                    <a:pt x="330" y="0"/>
                    <a:pt x="322" y="0"/>
                    <a:pt x="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8" name="Google Shape;49128;p48"/>
            <p:cNvSpPr/>
            <p:nvPr/>
          </p:nvSpPr>
          <p:spPr>
            <a:xfrm>
              <a:off x="-4993166" y="-158912"/>
              <a:ext cx="15041" cy="12749"/>
            </a:xfrm>
            <a:custGeom>
              <a:avLst/>
              <a:gdLst/>
              <a:ahLst/>
              <a:cxnLst/>
              <a:rect l="l" t="t" r="r" b="b"/>
              <a:pathLst>
                <a:path w="315" h="267" extrusionOk="0">
                  <a:moveTo>
                    <a:pt x="139" y="1"/>
                  </a:moveTo>
                  <a:cubicBezTo>
                    <a:pt x="139" y="1"/>
                    <a:pt x="135" y="4"/>
                    <a:pt x="128" y="8"/>
                  </a:cubicBezTo>
                  <a:cubicBezTo>
                    <a:pt x="125" y="12"/>
                    <a:pt x="117" y="16"/>
                    <a:pt x="109" y="16"/>
                  </a:cubicBezTo>
                  <a:cubicBezTo>
                    <a:pt x="102" y="16"/>
                    <a:pt x="94" y="12"/>
                    <a:pt x="91" y="8"/>
                  </a:cubicBezTo>
                  <a:cubicBezTo>
                    <a:pt x="49" y="27"/>
                    <a:pt x="16" y="53"/>
                    <a:pt x="9" y="101"/>
                  </a:cubicBezTo>
                  <a:cubicBezTo>
                    <a:pt x="20" y="94"/>
                    <a:pt x="31" y="83"/>
                    <a:pt x="42" y="83"/>
                  </a:cubicBezTo>
                  <a:cubicBezTo>
                    <a:pt x="46" y="83"/>
                    <a:pt x="49" y="83"/>
                    <a:pt x="54" y="87"/>
                  </a:cubicBezTo>
                  <a:cubicBezTo>
                    <a:pt x="65" y="94"/>
                    <a:pt x="65" y="109"/>
                    <a:pt x="57" y="120"/>
                  </a:cubicBezTo>
                  <a:cubicBezTo>
                    <a:pt x="49" y="128"/>
                    <a:pt x="42" y="132"/>
                    <a:pt x="38" y="132"/>
                  </a:cubicBezTo>
                  <a:cubicBezTo>
                    <a:pt x="27" y="132"/>
                    <a:pt x="16" y="124"/>
                    <a:pt x="9" y="116"/>
                  </a:cubicBezTo>
                  <a:lnTo>
                    <a:pt x="9" y="116"/>
                  </a:lnTo>
                  <a:cubicBezTo>
                    <a:pt x="1" y="135"/>
                    <a:pt x="12" y="151"/>
                    <a:pt x="20" y="169"/>
                  </a:cubicBezTo>
                  <a:cubicBezTo>
                    <a:pt x="27" y="161"/>
                    <a:pt x="38" y="161"/>
                    <a:pt x="46" y="161"/>
                  </a:cubicBezTo>
                  <a:cubicBezTo>
                    <a:pt x="57" y="161"/>
                    <a:pt x="65" y="165"/>
                    <a:pt x="72" y="180"/>
                  </a:cubicBezTo>
                  <a:cubicBezTo>
                    <a:pt x="80" y="195"/>
                    <a:pt x="87" y="203"/>
                    <a:pt x="99" y="203"/>
                  </a:cubicBezTo>
                  <a:cubicBezTo>
                    <a:pt x="102" y="203"/>
                    <a:pt x="106" y="203"/>
                    <a:pt x="113" y="199"/>
                  </a:cubicBezTo>
                  <a:lnTo>
                    <a:pt x="80" y="132"/>
                  </a:lnTo>
                  <a:lnTo>
                    <a:pt x="80" y="132"/>
                  </a:lnTo>
                  <a:cubicBezTo>
                    <a:pt x="132" y="139"/>
                    <a:pt x="132" y="139"/>
                    <a:pt x="132" y="199"/>
                  </a:cubicBezTo>
                  <a:cubicBezTo>
                    <a:pt x="139" y="213"/>
                    <a:pt x="147" y="232"/>
                    <a:pt x="173" y="236"/>
                  </a:cubicBezTo>
                  <a:cubicBezTo>
                    <a:pt x="195" y="236"/>
                    <a:pt x="211" y="247"/>
                    <a:pt x="218" y="266"/>
                  </a:cubicBezTo>
                  <a:cubicBezTo>
                    <a:pt x="240" y="251"/>
                    <a:pt x="263" y="232"/>
                    <a:pt x="289" y="232"/>
                  </a:cubicBezTo>
                  <a:cubicBezTo>
                    <a:pt x="292" y="232"/>
                    <a:pt x="300" y="232"/>
                    <a:pt x="304" y="236"/>
                  </a:cubicBezTo>
                  <a:cubicBezTo>
                    <a:pt x="304" y="206"/>
                    <a:pt x="300" y="177"/>
                    <a:pt x="304" y="151"/>
                  </a:cubicBezTo>
                  <a:cubicBezTo>
                    <a:pt x="315" y="72"/>
                    <a:pt x="270" y="34"/>
                    <a:pt x="211" y="1"/>
                  </a:cubicBezTo>
                  <a:cubicBezTo>
                    <a:pt x="195" y="8"/>
                    <a:pt x="180" y="34"/>
                    <a:pt x="166" y="34"/>
                  </a:cubicBezTo>
                  <a:cubicBezTo>
                    <a:pt x="158" y="34"/>
                    <a:pt x="151" y="27"/>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9" name="Google Shape;49129;p48"/>
            <p:cNvSpPr/>
            <p:nvPr/>
          </p:nvSpPr>
          <p:spPr>
            <a:xfrm>
              <a:off x="-5208041" y="-137329"/>
              <a:ext cx="17858" cy="14707"/>
            </a:xfrm>
            <a:custGeom>
              <a:avLst/>
              <a:gdLst/>
              <a:ahLst/>
              <a:cxnLst/>
              <a:rect l="l" t="t" r="r" b="b"/>
              <a:pathLst>
                <a:path w="374" h="308" extrusionOk="0">
                  <a:moveTo>
                    <a:pt x="206" y="1"/>
                  </a:moveTo>
                  <a:cubicBezTo>
                    <a:pt x="124" y="13"/>
                    <a:pt x="68" y="65"/>
                    <a:pt x="11" y="120"/>
                  </a:cubicBezTo>
                  <a:cubicBezTo>
                    <a:pt x="1" y="132"/>
                    <a:pt x="11" y="143"/>
                    <a:pt x="19" y="154"/>
                  </a:cubicBezTo>
                  <a:cubicBezTo>
                    <a:pt x="46" y="132"/>
                    <a:pt x="72" y="120"/>
                    <a:pt x="105" y="120"/>
                  </a:cubicBezTo>
                  <a:cubicBezTo>
                    <a:pt x="113" y="120"/>
                    <a:pt x="120" y="125"/>
                    <a:pt x="131" y="125"/>
                  </a:cubicBezTo>
                  <a:cubicBezTo>
                    <a:pt x="131" y="128"/>
                    <a:pt x="135" y="132"/>
                    <a:pt x="135" y="135"/>
                  </a:cubicBezTo>
                  <a:cubicBezTo>
                    <a:pt x="135" y="132"/>
                    <a:pt x="135" y="132"/>
                    <a:pt x="139" y="128"/>
                  </a:cubicBezTo>
                  <a:cubicBezTo>
                    <a:pt x="153" y="125"/>
                    <a:pt x="165" y="113"/>
                    <a:pt x="184" y="113"/>
                  </a:cubicBezTo>
                  <a:lnTo>
                    <a:pt x="191" y="113"/>
                  </a:lnTo>
                  <a:cubicBezTo>
                    <a:pt x="191" y="87"/>
                    <a:pt x="210" y="83"/>
                    <a:pt x="232" y="80"/>
                  </a:cubicBezTo>
                  <a:cubicBezTo>
                    <a:pt x="239" y="75"/>
                    <a:pt x="251" y="72"/>
                    <a:pt x="258" y="72"/>
                  </a:cubicBezTo>
                  <a:cubicBezTo>
                    <a:pt x="265" y="72"/>
                    <a:pt x="270" y="75"/>
                    <a:pt x="273" y="87"/>
                  </a:cubicBezTo>
                  <a:cubicBezTo>
                    <a:pt x="277" y="102"/>
                    <a:pt x="270" y="106"/>
                    <a:pt x="258" y="106"/>
                  </a:cubicBezTo>
                  <a:lnTo>
                    <a:pt x="239" y="106"/>
                  </a:lnTo>
                  <a:cubicBezTo>
                    <a:pt x="229" y="109"/>
                    <a:pt x="217" y="117"/>
                    <a:pt x="206" y="117"/>
                  </a:cubicBezTo>
                  <a:cubicBezTo>
                    <a:pt x="203" y="117"/>
                    <a:pt x="194" y="113"/>
                    <a:pt x="191" y="113"/>
                  </a:cubicBezTo>
                  <a:cubicBezTo>
                    <a:pt x="176" y="128"/>
                    <a:pt x="165" y="143"/>
                    <a:pt x="153" y="161"/>
                  </a:cubicBezTo>
                  <a:cubicBezTo>
                    <a:pt x="172" y="170"/>
                    <a:pt x="191" y="180"/>
                    <a:pt x="210" y="188"/>
                  </a:cubicBezTo>
                  <a:cubicBezTo>
                    <a:pt x="217" y="196"/>
                    <a:pt x="229" y="203"/>
                    <a:pt x="225" y="218"/>
                  </a:cubicBezTo>
                  <a:cubicBezTo>
                    <a:pt x="236" y="248"/>
                    <a:pt x="281" y="222"/>
                    <a:pt x="292" y="255"/>
                  </a:cubicBezTo>
                  <a:cubicBezTo>
                    <a:pt x="299" y="248"/>
                    <a:pt x="307" y="240"/>
                    <a:pt x="310" y="240"/>
                  </a:cubicBezTo>
                  <a:cubicBezTo>
                    <a:pt x="315" y="240"/>
                    <a:pt x="318" y="244"/>
                    <a:pt x="318" y="259"/>
                  </a:cubicBezTo>
                  <a:cubicBezTo>
                    <a:pt x="322" y="274"/>
                    <a:pt x="315" y="289"/>
                    <a:pt x="310" y="308"/>
                  </a:cubicBezTo>
                  <a:cubicBezTo>
                    <a:pt x="344" y="289"/>
                    <a:pt x="363" y="259"/>
                    <a:pt x="374" y="222"/>
                  </a:cubicBezTo>
                  <a:cubicBezTo>
                    <a:pt x="351" y="196"/>
                    <a:pt x="370" y="165"/>
                    <a:pt x="367" y="135"/>
                  </a:cubicBezTo>
                  <a:cubicBezTo>
                    <a:pt x="341" y="46"/>
                    <a:pt x="296" y="1"/>
                    <a:pt x="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0" name="Google Shape;49130;p48"/>
            <p:cNvSpPr/>
            <p:nvPr/>
          </p:nvSpPr>
          <p:spPr>
            <a:xfrm>
              <a:off x="-4873313" y="126298"/>
              <a:ext cx="18002" cy="18432"/>
            </a:xfrm>
            <a:custGeom>
              <a:avLst/>
              <a:gdLst/>
              <a:ahLst/>
              <a:cxnLst/>
              <a:rect l="l" t="t" r="r" b="b"/>
              <a:pathLst>
                <a:path w="377" h="386" extrusionOk="0">
                  <a:moveTo>
                    <a:pt x="153" y="1"/>
                  </a:moveTo>
                  <a:cubicBezTo>
                    <a:pt x="145" y="1"/>
                    <a:pt x="137" y="9"/>
                    <a:pt x="134" y="16"/>
                  </a:cubicBezTo>
                  <a:cubicBezTo>
                    <a:pt x="127" y="23"/>
                    <a:pt x="119" y="31"/>
                    <a:pt x="108" y="31"/>
                  </a:cubicBezTo>
                  <a:cubicBezTo>
                    <a:pt x="108" y="31"/>
                    <a:pt x="104" y="31"/>
                    <a:pt x="101" y="27"/>
                  </a:cubicBezTo>
                  <a:cubicBezTo>
                    <a:pt x="93" y="42"/>
                    <a:pt x="82" y="54"/>
                    <a:pt x="74" y="65"/>
                  </a:cubicBezTo>
                  <a:cubicBezTo>
                    <a:pt x="82" y="80"/>
                    <a:pt x="115" y="72"/>
                    <a:pt x="108" y="106"/>
                  </a:cubicBezTo>
                  <a:cubicBezTo>
                    <a:pt x="101" y="125"/>
                    <a:pt x="93" y="128"/>
                    <a:pt x="82" y="128"/>
                  </a:cubicBezTo>
                  <a:lnTo>
                    <a:pt x="63" y="128"/>
                  </a:lnTo>
                  <a:cubicBezTo>
                    <a:pt x="59" y="128"/>
                    <a:pt x="55" y="128"/>
                    <a:pt x="51" y="128"/>
                  </a:cubicBezTo>
                  <a:cubicBezTo>
                    <a:pt x="25" y="128"/>
                    <a:pt x="0" y="131"/>
                    <a:pt x="6" y="170"/>
                  </a:cubicBezTo>
                  <a:lnTo>
                    <a:pt x="22" y="170"/>
                  </a:lnTo>
                  <a:cubicBezTo>
                    <a:pt x="29" y="170"/>
                    <a:pt x="33" y="173"/>
                    <a:pt x="33" y="184"/>
                  </a:cubicBezTo>
                  <a:cubicBezTo>
                    <a:pt x="29" y="206"/>
                    <a:pt x="44" y="203"/>
                    <a:pt x="56" y="211"/>
                  </a:cubicBezTo>
                  <a:lnTo>
                    <a:pt x="63" y="211"/>
                  </a:lnTo>
                  <a:cubicBezTo>
                    <a:pt x="111" y="211"/>
                    <a:pt x="115" y="256"/>
                    <a:pt x="137" y="285"/>
                  </a:cubicBezTo>
                  <a:lnTo>
                    <a:pt x="134" y="285"/>
                  </a:lnTo>
                  <a:cubicBezTo>
                    <a:pt x="89" y="285"/>
                    <a:pt x="63" y="259"/>
                    <a:pt x="48" y="222"/>
                  </a:cubicBezTo>
                  <a:cubicBezTo>
                    <a:pt x="29" y="244"/>
                    <a:pt x="29" y="274"/>
                    <a:pt x="22" y="301"/>
                  </a:cubicBezTo>
                  <a:cubicBezTo>
                    <a:pt x="44" y="315"/>
                    <a:pt x="70" y="315"/>
                    <a:pt x="89" y="334"/>
                  </a:cubicBezTo>
                  <a:cubicBezTo>
                    <a:pt x="96" y="341"/>
                    <a:pt x="101" y="341"/>
                    <a:pt x="101" y="341"/>
                  </a:cubicBezTo>
                  <a:cubicBezTo>
                    <a:pt x="108" y="341"/>
                    <a:pt x="108" y="334"/>
                    <a:pt x="115" y="323"/>
                  </a:cubicBezTo>
                  <a:cubicBezTo>
                    <a:pt x="123" y="319"/>
                    <a:pt x="127" y="315"/>
                    <a:pt x="134" y="315"/>
                  </a:cubicBezTo>
                  <a:cubicBezTo>
                    <a:pt x="145" y="315"/>
                    <a:pt x="156" y="327"/>
                    <a:pt x="160" y="341"/>
                  </a:cubicBezTo>
                  <a:cubicBezTo>
                    <a:pt x="163" y="368"/>
                    <a:pt x="171" y="386"/>
                    <a:pt x="182" y="386"/>
                  </a:cubicBezTo>
                  <a:cubicBezTo>
                    <a:pt x="190" y="386"/>
                    <a:pt x="201" y="375"/>
                    <a:pt x="216" y="360"/>
                  </a:cubicBezTo>
                  <a:cubicBezTo>
                    <a:pt x="220" y="356"/>
                    <a:pt x="220" y="356"/>
                    <a:pt x="224" y="356"/>
                  </a:cubicBezTo>
                  <a:cubicBezTo>
                    <a:pt x="227" y="356"/>
                    <a:pt x="231" y="372"/>
                    <a:pt x="239" y="379"/>
                  </a:cubicBezTo>
                  <a:cubicBezTo>
                    <a:pt x="246" y="382"/>
                    <a:pt x="253" y="386"/>
                    <a:pt x="258" y="386"/>
                  </a:cubicBezTo>
                  <a:cubicBezTo>
                    <a:pt x="261" y="386"/>
                    <a:pt x="265" y="386"/>
                    <a:pt x="265" y="382"/>
                  </a:cubicBezTo>
                  <a:cubicBezTo>
                    <a:pt x="284" y="349"/>
                    <a:pt x="317" y="327"/>
                    <a:pt x="328" y="289"/>
                  </a:cubicBezTo>
                  <a:cubicBezTo>
                    <a:pt x="343" y="267"/>
                    <a:pt x="377" y="241"/>
                    <a:pt x="328" y="211"/>
                  </a:cubicBezTo>
                  <a:cubicBezTo>
                    <a:pt x="313" y="229"/>
                    <a:pt x="302" y="248"/>
                    <a:pt x="280" y="248"/>
                  </a:cubicBezTo>
                  <a:lnTo>
                    <a:pt x="261" y="248"/>
                  </a:lnTo>
                  <a:cubicBezTo>
                    <a:pt x="253" y="244"/>
                    <a:pt x="250" y="244"/>
                    <a:pt x="242" y="244"/>
                  </a:cubicBezTo>
                  <a:cubicBezTo>
                    <a:pt x="235" y="244"/>
                    <a:pt x="231" y="244"/>
                    <a:pt x="224" y="248"/>
                  </a:cubicBezTo>
                  <a:cubicBezTo>
                    <a:pt x="205" y="256"/>
                    <a:pt x="190" y="259"/>
                    <a:pt x="182" y="259"/>
                  </a:cubicBezTo>
                  <a:cubicBezTo>
                    <a:pt x="171" y="259"/>
                    <a:pt x="171" y="244"/>
                    <a:pt x="175" y="206"/>
                  </a:cubicBezTo>
                  <a:cubicBezTo>
                    <a:pt x="175" y="199"/>
                    <a:pt x="175" y="188"/>
                    <a:pt x="171" y="184"/>
                  </a:cubicBezTo>
                  <a:cubicBezTo>
                    <a:pt x="134" y="144"/>
                    <a:pt x="145" y="106"/>
                    <a:pt x="171" y="65"/>
                  </a:cubicBezTo>
                  <a:cubicBezTo>
                    <a:pt x="149" y="58"/>
                    <a:pt x="111" y="58"/>
                    <a:pt x="156" y="27"/>
                  </a:cubicBezTo>
                  <a:cubicBezTo>
                    <a:pt x="163" y="20"/>
                    <a:pt x="171" y="9"/>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1" name="Google Shape;49131;p48"/>
            <p:cNvSpPr/>
            <p:nvPr/>
          </p:nvSpPr>
          <p:spPr>
            <a:xfrm>
              <a:off x="-4998514" y="-61980"/>
              <a:ext cx="13465" cy="20198"/>
            </a:xfrm>
            <a:custGeom>
              <a:avLst/>
              <a:gdLst/>
              <a:ahLst/>
              <a:cxnLst/>
              <a:rect l="l" t="t" r="r" b="b"/>
              <a:pathLst>
                <a:path w="282" h="423" extrusionOk="0">
                  <a:moveTo>
                    <a:pt x="54" y="0"/>
                  </a:moveTo>
                  <a:cubicBezTo>
                    <a:pt x="49" y="0"/>
                    <a:pt x="42" y="5"/>
                    <a:pt x="38" y="5"/>
                  </a:cubicBezTo>
                  <a:lnTo>
                    <a:pt x="27" y="5"/>
                  </a:lnTo>
                  <a:cubicBezTo>
                    <a:pt x="20" y="5"/>
                    <a:pt x="9" y="5"/>
                    <a:pt x="1" y="15"/>
                  </a:cubicBezTo>
                  <a:cubicBezTo>
                    <a:pt x="9" y="31"/>
                    <a:pt x="12" y="49"/>
                    <a:pt x="27" y="57"/>
                  </a:cubicBezTo>
                  <a:cubicBezTo>
                    <a:pt x="31" y="53"/>
                    <a:pt x="35" y="49"/>
                    <a:pt x="38" y="45"/>
                  </a:cubicBezTo>
                  <a:cubicBezTo>
                    <a:pt x="46" y="41"/>
                    <a:pt x="54" y="38"/>
                    <a:pt x="61" y="38"/>
                  </a:cubicBezTo>
                  <a:cubicBezTo>
                    <a:pt x="64" y="38"/>
                    <a:pt x="68" y="41"/>
                    <a:pt x="68" y="45"/>
                  </a:cubicBezTo>
                  <a:cubicBezTo>
                    <a:pt x="76" y="67"/>
                    <a:pt x="90" y="98"/>
                    <a:pt x="61" y="112"/>
                  </a:cubicBezTo>
                  <a:cubicBezTo>
                    <a:pt x="46" y="120"/>
                    <a:pt x="38" y="127"/>
                    <a:pt x="38" y="143"/>
                  </a:cubicBezTo>
                  <a:cubicBezTo>
                    <a:pt x="42" y="157"/>
                    <a:pt x="49" y="162"/>
                    <a:pt x="57" y="162"/>
                  </a:cubicBezTo>
                  <a:cubicBezTo>
                    <a:pt x="64" y="162"/>
                    <a:pt x="72" y="157"/>
                    <a:pt x="80" y="154"/>
                  </a:cubicBezTo>
                  <a:cubicBezTo>
                    <a:pt x="87" y="150"/>
                    <a:pt x="94" y="146"/>
                    <a:pt x="102" y="146"/>
                  </a:cubicBezTo>
                  <a:cubicBezTo>
                    <a:pt x="106" y="146"/>
                    <a:pt x="109" y="146"/>
                    <a:pt x="113" y="150"/>
                  </a:cubicBezTo>
                  <a:cubicBezTo>
                    <a:pt x="128" y="157"/>
                    <a:pt x="124" y="195"/>
                    <a:pt x="147" y="195"/>
                  </a:cubicBezTo>
                  <a:cubicBezTo>
                    <a:pt x="154" y="195"/>
                    <a:pt x="158" y="191"/>
                    <a:pt x="166" y="188"/>
                  </a:cubicBezTo>
                  <a:cubicBezTo>
                    <a:pt x="173" y="184"/>
                    <a:pt x="180" y="184"/>
                    <a:pt x="184" y="184"/>
                  </a:cubicBezTo>
                  <a:cubicBezTo>
                    <a:pt x="195" y="184"/>
                    <a:pt x="195" y="195"/>
                    <a:pt x="192" y="210"/>
                  </a:cubicBezTo>
                  <a:cubicBezTo>
                    <a:pt x="188" y="240"/>
                    <a:pt x="244" y="251"/>
                    <a:pt x="214" y="288"/>
                  </a:cubicBezTo>
                  <a:cubicBezTo>
                    <a:pt x="203" y="322"/>
                    <a:pt x="195" y="341"/>
                    <a:pt x="180" y="341"/>
                  </a:cubicBezTo>
                  <a:cubicBezTo>
                    <a:pt x="169" y="341"/>
                    <a:pt x="154" y="333"/>
                    <a:pt x="132" y="319"/>
                  </a:cubicBezTo>
                  <a:cubicBezTo>
                    <a:pt x="116" y="319"/>
                    <a:pt x="102" y="322"/>
                    <a:pt x="87" y="322"/>
                  </a:cubicBezTo>
                  <a:cubicBezTo>
                    <a:pt x="76" y="319"/>
                    <a:pt x="61" y="307"/>
                    <a:pt x="54" y="307"/>
                  </a:cubicBezTo>
                  <a:cubicBezTo>
                    <a:pt x="46" y="307"/>
                    <a:pt x="38" y="314"/>
                    <a:pt x="46" y="345"/>
                  </a:cubicBezTo>
                  <a:cubicBezTo>
                    <a:pt x="46" y="348"/>
                    <a:pt x="27" y="355"/>
                    <a:pt x="16" y="363"/>
                  </a:cubicBezTo>
                  <a:cubicBezTo>
                    <a:pt x="35" y="381"/>
                    <a:pt x="54" y="386"/>
                    <a:pt x="76" y="389"/>
                  </a:cubicBezTo>
                  <a:cubicBezTo>
                    <a:pt x="98" y="397"/>
                    <a:pt x="98" y="408"/>
                    <a:pt x="87" y="423"/>
                  </a:cubicBezTo>
                  <a:lnTo>
                    <a:pt x="94" y="423"/>
                  </a:lnTo>
                  <a:cubicBezTo>
                    <a:pt x="106" y="423"/>
                    <a:pt x="113" y="415"/>
                    <a:pt x="121" y="408"/>
                  </a:cubicBezTo>
                  <a:cubicBezTo>
                    <a:pt x="128" y="400"/>
                    <a:pt x="132" y="393"/>
                    <a:pt x="143" y="393"/>
                  </a:cubicBezTo>
                  <a:lnTo>
                    <a:pt x="150" y="393"/>
                  </a:lnTo>
                  <a:cubicBezTo>
                    <a:pt x="158" y="381"/>
                    <a:pt x="166" y="371"/>
                    <a:pt x="173" y="371"/>
                  </a:cubicBezTo>
                  <a:cubicBezTo>
                    <a:pt x="180" y="371"/>
                    <a:pt x="184" y="378"/>
                    <a:pt x="188" y="397"/>
                  </a:cubicBezTo>
                  <a:cubicBezTo>
                    <a:pt x="188" y="408"/>
                    <a:pt x="199" y="412"/>
                    <a:pt x="206" y="419"/>
                  </a:cubicBezTo>
                  <a:cubicBezTo>
                    <a:pt x="214" y="419"/>
                    <a:pt x="221" y="419"/>
                    <a:pt x="229" y="415"/>
                  </a:cubicBezTo>
                  <a:cubicBezTo>
                    <a:pt x="214" y="404"/>
                    <a:pt x="211" y="389"/>
                    <a:pt x="229" y="374"/>
                  </a:cubicBezTo>
                  <a:cubicBezTo>
                    <a:pt x="266" y="341"/>
                    <a:pt x="266" y="296"/>
                    <a:pt x="266" y="251"/>
                  </a:cubicBezTo>
                  <a:cubicBezTo>
                    <a:pt x="255" y="229"/>
                    <a:pt x="281" y="214"/>
                    <a:pt x="270" y="195"/>
                  </a:cubicBezTo>
                  <a:cubicBezTo>
                    <a:pt x="247" y="188"/>
                    <a:pt x="255" y="165"/>
                    <a:pt x="251" y="150"/>
                  </a:cubicBezTo>
                  <a:cubicBezTo>
                    <a:pt x="237" y="109"/>
                    <a:pt x="221" y="64"/>
                    <a:pt x="173" y="57"/>
                  </a:cubicBezTo>
                  <a:cubicBezTo>
                    <a:pt x="135" y="53"/>
                    <a:pt x="128" y="19"/>
                    <a:pt x="106" y="0"/>
                  </a:cubicBezTo>
                  <a:cubicBezTo>
                    <a:pt x="98" y="8"/>
                    <a:pt x="90" y="12"/>
                    <a:pt x="83" y="12"/>
                  </a:cubicBezTo>
                  <a:cubicBezTo>
                    <a:pt x="72" y="12"/>
                    <a:pt x="64" y="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2" name="Google Shape;49132;p48"/>
            <p:cNvSpPr/>
            <p:nvPr/>
          </p:nvSpPr>
          <p:spPr>
            <a:xfrm>
              <a:off x="-5311228" y="158625"/>
              <a:ext cx="13609" cy="15758"/>
            </a:xfrm>
            <a:custGeom>
              <a:avLst/>
              <a:gdLst/>
              <a:ahLst/>
              <a:cxnLst/>
              <a:rect l="l" t="t" r="r" b="b"/>
              <a:pathLst>
                <a:path w="285" h="330" extrusionOk="0">
                  <a:moveTo>
                    <a:pt x="135" y="0"/>
                  </a:moveTo>
                  <a:cubicBezTo>
                    <a:pt x="113" y="38"/>
                    <a:pt x="90" y="79"/>
                    <a:pt x="57" y="98"/>
                  </a:cubicBezTo>
                  <a:cubicBezTo>
                    <a:pt x="0" y="128"/>
                    <a:pt x="19" y="169"/>
                    <a:pt x="23" y="214"/>
                  </a:cubicBezTo>
                  <a:cubicBezTo>
                    <a:pt x="31" y="259"/>
                    <a:pt x="76" y="274"/>
                    <a:pt x="94" y="319"/>
                  </a:cubicBezTo>
                  <a:cubicBezTo>
                    <a:pt x="98" y="326"/>
                    <a:pt x="98" y="330"/>
                    <a:pt x="102" y="330"/>
                  </a:cubicBezTo>
                  <a:cubicBezTo>
                    <a:pt x="105" y="330"/>
                    <a:pt x="109" y="314"/>
                    <a:pt x="116" y="304"/>
                  </a:cubicBezTo>
                  <a:cubicBezTo>
                    <a:pt x="124" y="292"/>
                    <a:pt x="131" y="281"/>
                    <a:pt x="139" y="281"/>
                  </a:cubicBezTo>
                  <a:lnTo>
                    <a:pt x="143" y="281"/>
                  </a:lnTo>
                  <a:cubicBezTo>
                    <a:pt x="154" y="281"/>
                    <a:pt x="166" y="278"/>
                    <a:pt x="180" y="278"/>
                  </a:cubicBezTo>
                  <a:cubicBezTo>
                    <a:pt x="206" y="270"/>
                    <a:pt x="251" y="270"/>
                    <a:pt x="247" y="236"/>
                  </a:cubicBezTo>
                  <a:cubicBezTo>
                    <a:pt x="247" y="188"/>
                    <a:pt x="285" y="131"/>
                    <a:pt x="214" y="95"/>
                  </a:cubicBezTo>
                  <a:cubicBezTo>
                    <a:pt x="184" y="76"/>
                    <a:pt x="139" y="53"/>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3" name="Google Shape;49133;p48"/>
            <p:cNvSpPr/>
            <p:nvPr/>
          </p:nvSpPr>
          <p:spPr>
            <a:xfrm>
              <a:off x="-5118605" y="223088"/>
              <a:ext cx="13418" cy="15232"/>
            </a:xfrm>
            <a:custGeom>
              <a:avLst/>
              <a:gdLst/>
              <a:ahLst/>
              <a:cxnLst/>
              <a:rect l="l" t="t" r="r" b="b"/>
              <a:pathLst>
                <a:path w="281" h="319" extrusionOk="0">
                  <a:moveTo>
                    <a:pt x="161" y="1"/>
                  </a:moveTo>
                  <a:cubicBezTo>
                    <a:pt x="146" y="1"/>
                    <a:pt x="127" y="8"/>
                    <a:pt x="116" y="27"/>
                  </a:cubicBezTo>
                  <a:cubicBezTo>
                    <a:pt x="112" y="56"/>
                    <a:pt x="71" y="37"/>
                    <a:pt x="64" y="63"/>
                  </a:cubicBezTo>
                  <a:cubicBezTo>
                    <a:pt x="67" y="86"/>
                    <a:pt x="64" y="113"/>
                    <a:pt x="86" y="113"/>
                  </a:cubicBezTo>
                  <a:cubicBezTo>
                    <a:pt x="93" y="113"/>
                    <a:pt x="105" y="113"/>
                    <a:pt x="119" y="101"/>
                  </a:cubicBezTo>
                  <a:lnTo>
                    <a:pt x="131" y="101"/>
                  </a:lnTo>
                  <a:cubicBezTo>
                    <a:pt x="150" y="101"/>
                    <a:pt x="183" y="116"/>
                    <a:pt x="217" y="127"/>
                  </a:cubicBezTo>
                  <a:cubicBezTo>
                    <a:pt x="169" y="142"/>
                    <a:pt x="127" y="172"/>
                    <a:pt x="86" y="172"/>
                  </a:cubicBezTo>
                  <a:cubicBezTo>
                    <a:pt x="67" y="172"/>
                    <a:pt x="49" y="165"/>
                    <a:pt x="30" y="153"/>
                  </a:cubicBezTo>
                  <a:cubicBezTo>
                    <a:pt x="0" y="187"/>
                    <a:pt x="7" y="229"/>
                    <a:pt x="22" y="265"/>
                  </a:cubicBezTo>
                  <a:cubicBezTo>
                    <a:pt x="41" y="281"/>
                    <a:pt x="57" y="296"/>
                    <a:pt x="75" y="310"/>
                  </a:cubicBezTo>
                  <a:cubicBezTo>
                    <a:pt x="79" y="315"/>
                    <a:pt x="90" y="318"/>
                    <a:pt x="93" y="318"/>
                  </a:cubicBezTo>
                  <a:cubicBezTo>
                    <a:pt x="101" y="318"/>
                    <a:pt x="105" y="315"/>
                    <a:pt x="105" y="307"/>
                  </a:cubicBezTo>
                  <a:cubicBezTo>
                    <a:pt x="109" y="277"/>
                    <a:pt x="119" y="265"/>
                    <a:pt x="138" y="265"/>
                  </a:cubicBezTo>
                  <a:cubicBezTo>
                    <a:pt x="146" y="265"/>
                    <a:pt x="157" y="270"/>
                    <a:pt x="169" y="273"/>
                  </a:cubicBezTo>
                  <a:lnTo>
                    <a:pt x="176" y="273"/>
                  </a:lnTo>
                  <a:cubicBezTo>
                    <a:pt x="195" y="273"/>
                    <a:pt x="206" y="262"/>
                    <a:pt x="209" y="251"/>
                  </a:cubicBezTo>
                  <a:cubicBezTo>
                    <a:pt x="224" y="203"/>
                    <a:pt x="262" y="165"/>
                    <a:pt x="273" y="116"/>
                  </a:cubicBezTo>
                  <a:cubicBezTo>
                    <a:pt x="281" y="75"/>
                    <a:pt x="250" y="46"/>
                    <a:pt x="262" y="8"/>
                  </a:cubicBezTo>
                  <a:cubicBezTo>
                    <a:pt x="247" y="8"/>
                    <a:pt x="232" y="15"/>
                    <a:pt x="217" y="15"/>
                  </a:cubicBezTo>
                  <a:cubicBezTo>
                    <a:pt x="206" y="15"/>
                    <a:pt x="198" y="15"/>
                    <a:pt x="191" y="8"/>
                  </a:cubicBezTo>
                  <a:cubicBezTo>
                    <a:pt x="179"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4" name="Google Shape;49134;p48"/>
            <p:cNvSpPr/>
            <p:nvPr/>
          </p:nvSpPr>
          <p:spPr>
            <a:xfrm>
              <a:off x="-5053617" y="-194582"/>
              <a:ext cx="16092" cy="10744"/>
            </a:xfrm>
            <a:custGeom>
              <a:avLst/>
              <a:gdLst/>
              <a:ahLst/>
              <a:cxnLst/>
              <a:rect l="l" t="t" r="r" b="b"/>
              <a:pathLst>
                <a:path w="337" h="225" extrusionOk="0">
                  <a:moveTo>
                    <a:pt x="116" y="0"/>
                  </a:moveTo>
                  <a:cubicBezTo>
                    <a:pt x="104" y="8"/>
                    <a:pt x="93" y="30"/>
                    <a:pt x="74" y="30"/>
                  </a:cubicBezTo>
                  <a:cubicBezTo>
                    <a:pt x="71" y="30"/>
                    <a:pt x="64" y="30"/>
                    <a:pt x="56" y="23"/>
                  </a:cubicBezTo>
                  <a:cubicBezTo>
                    <a:pt x="30" y="30"/>
                    <a:pt x="41" y="52"/>
                    <a:pt x="37" y="68"/>
                  </a:cubicBezTo>
                  <a:cubicBezTo>
                    <a:pt x="0" y="168"/>
                    <a:pt x="45" y="225"/>
                    <a:pt x="149" y="225"/>
                  </a:cubicBezTo>
                  <a:lnTo>
                    <a:pt x="153" y="225"/>
                  </a:lnTo>
                  <a:cubicBezTo>
                    <a:pt x="161" y="187"/>
                    <a:pt x="183" y="180"/>
                    <a:pt x="209" y="180"/>
                  </a:cubicBezTo>
                  <a:cubicBezTo>
                    <a:pt x="224" y="180"/>
                    <a:pt x="239" y="180"/>
                    <a:pt x="254" y="183"/>
                  </a:cubicBezTo>
                  <a:cubicBezTo>
                    <a:pt x="254" y="183"/>
                    <a:pt x="254" y="180"/>
                    <a:pt x="258" y="180"/>
                  </a:cubicBezTo>
                  <a:cubicBezTo>
                    <a:pt x="261" y="157"/>
                    <a:pt x="231" y="142"/>
                    <a:pt x="243" y="120"/>
                  </a:cubicBezTo>
                  <a:lnTo>
                    <a:pt x="254" y="120"/>
                  </a:lnTo>
                  <a:cubicBezTo>
                    <a:pt x="266" y="120"/>
                    <a:pt x="273" y="127"/>
                    <a:pt x="280" y="139"/>
                  </a:cubicBezTo>
                  <a:cubicBezTo>
                    <a:pt x="288" y="146"/>
                    <a:pt x="295" y="157"/>
                    <a:pt x="306" y="157"/>
                  </a:cubicBezTo>
                  <a:cubicBezTo>
                    <a:pt x="310" y="157"/>
                    <a:pt x="310" y="157"/>
                    <a:pt x="314" y="153"/>
                  </a:cubicBezTo>
                  <a:cubicBezTo>
                    <a:pt x="318" y="153"/>
                    <a:pt x="321" y="149"/>
                    <a:pt x="325" y="146"/>
                  </a:cubicBezTo>
                  <a:cubicBezTo>
                    <a:pt x="328" y="120"/>
                    <a:pt x="336" y="94"/>
                    <a:pt x="310" y="71"/>
                  </a:cubicBezTo>
                  <a:cubicBezTo>
                    <a:pt x="276" y="60"/>
                    <a:pt x="276" y="8"/>
                    <a:pt x="235" y="8"/>
                  </a:cubicBezTo>
                  <a:cubicBezTo>
                    <a:pt x="231" y="8"/>
                    <a:pt x="228" y="11"/>
                    <a:pt x="228" y="11"/>
                  </a:cubicBezTo>
                  <a:cubicBezTo>
                    <a:pt x="224" y="18"/>
                    <a:pt x="224" y="30"/>
                    <a:pt x="216" y="30"/>
                  </a:cubicBezTo>
                  <a:cubicBezTo>
                    <a:pt x="213" y="30"/>
                    <a:pt x="209" y="30"/>
                    <a:pt x="205" y="26"/>
                  </a:cubicBezTo>
                  <a:cubicBezTo>
                    <a:pt x="179" y="8"/>
                    <a:pt x="153"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5" name="Google Shape;49135;p48"/>
            <p:cNvSpPr/>
            <p:nvPr/>
          </p:nvSpPr>
          <p:spPr>
            <a:xfrm>
              <a:off x="-5451852" y="-74634"/>
              <a:ext cx="15041" cy="12511"/>
            </a:xfrm>
            <a:custGeom>
              <a:avLst/>
              <a:gdLst/>
              <a:ahLst/>
              <a:cxnLst/>
              <a:rect l="l" t="t" r="r" b="b"/>
              <a:pathLst>
                <a:path w="315" h="262" extrusionOk="0">
                  <a:moveTo>
                    <a:pt x="138" y="0"/>
                  </a:moveTo>
                  <a:cubicBezTo>
                    <a:pt x="97" y="0"/>
                    <a:pt x="71" y="34"/>
                    <a:pt x="41" y="49"/>
                  </a:cubicBezTo>
                  <a:cubicBezTo>
                    <a:pt x="0" y="71"/>
                    <a:pt x="0" y="131"/>
                    <a:pt x="23" y="172"/>
                  </a:cubicBezTo>
                  <a:cubicBezTo>
                    <a:pt x="33" y="165"/>
                    <a:pt x="41" y="153"/>
                    <a:pt x="56" y="153"/>
                  </a:cubicBezTo>
                  <a:cubicBezTo>
                    <a:pt x="60" y="153"/>
                    <a:pt x="64" y="153"/>
                    <a:pt x="67" y="157"/>
                  </a:cubicBezTo>
                  <a:cubicBezTo>
                    <a:pt x="83" y="172"/>
                    <a:pt x="78" y="194"/>
                    <a:pt x="75" y="217"/>
                  </a:cubicBezTo>
                  <a:cubicBezTo>
                    <a:pt x="93" y="220"/>
                    <a:pt x="93" y="262"/>
                    <a:pt x="116" y="262"/>
                  </a:cubicBezTo>
                  <a:cubicBezTo>
                    <a:pt x="123" y="262"/>
                    <a:pt x="131" y="258"/>
                    <a:pt x="142" y="247"/>
                  </a:cubicBezTo>
                  <a:cubicBezTo>
                    <a:pt x="135" y="225"/>
                    <a:pt x="209" y="235"/>
                    <a:pt x="161" y="198"/>
                  </a:cubicBezTo>
                  <a:cubicBezTo>
                    <a:pt x="168" y="187"/>
                    <a:pt x="176" y="187"/>
                    <a:pt x="180" y="187"/>
                  </a:cubicBezTo>
                  <a:cubicBezTo>
                    <a:pt x="187" y="187"/>
                    <a:pt x="195" y="187"/>
                    <a:pt x="198" y="191"/>
                  </a:cubicBezTo>
                  <a:cubicBezTo>
                    <a:pt x="206" y="194"/>
                    <a:pt x="213" y="198"/>
                    <a:pt x="217" y="198"/>
                  </a:cubicBezTo>
                  <a:cubicBezTo>
                    <a:pt x="221" y="198"/>
                    <a:pt x="221" y="198"/>
                    <a:pt x="221" y="194"/>
                  </a:cubicBezTo>
                  <a:lnTo>
                    <a:pt x="228" y="194"/>
                  </a:lnTo>
                  <a:cubicBezTo>
                    <a:pt x="243" y="194"/>
                    <a:pt x="228" y="209"/>
                    <a:pt x="228" y="217"/>
                  </a:cubicBezTo>
                  <a:cubicBezTo>
                    <a:pt x="254" y="213"/>
                    <a:pt x="280" y="209"/>
                    <a:pt x="292" y="175"/>
                  </a:cubicBezTo>
                  <a:cubicBezTo>
                    <a:pt x="314" y="94"/>
                    <a:pt x="273" y="26"/>
                    <a:pt x="183" y="4"/>
                  </a:cubicBezTo>
                  <a:lnTo>
                    <a:pt x="183" y="4"/>
                  </a:lnTo>
                  <a:cubicBezTo>
                    <a:pt x="195" y="15"/>
                    <a:pt x="217" y="23"/>
                    <a:pt x="206" y="45"/>
                  </a:cubicBezTo>
                  <a:cubicBezTo>
                    <a:pt x="195" y="60"/>
                    <a:pt x="176" y="71"/>
                    <a:pt x="164" y="71"/>
                  </a:cubicBezTo>
                  <a:lnTo>
                    <a:pt x="154" y="71"/>
                  </a:lnTo>
                  <a:cubicBezTo>
                    <a:pt x="116" y="49"/>
                    <a:pt x="145" y="26"/>
                    <a:pt x="161" y="4"/>
                  </a:cubicBezTo>
                  <a:cubicBezTo>
                    <a:pt x="154" y="0"/>
                    <a:pt x="145" y="0"/>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6" name="Google Shape;49136;p48"/>
            <p:cNvSpPr/>
            <p:nvPr/>
          </p:nvSpPr>
          <p:spPr>
            <a:xfrm>
              <a:off x="-5179486" y="124197"/>
              <a:ext cx="15041" cy="17572"/>
            </a:xfrm>
            <a:custGeom>
              <a:avLst/>
              <a:gdLst/>
              <a:ahLst/>
              <a:cxnLst/>
              <a:rect l="l" t="t" r="r" b="b"/>
              <a:pathLst>
                <a:path w="315" h="368" extrusionOk="0">
                  <a:moveTo>
                    <a:pt x="228" y="0"/>
                  </a:moveTo>
                  <a:cubicBezTo>
                    <a:pt x="217" y="26"/>
                    <a:pt x="210" y="38"/>
                    <a:pt x="195" y="38"/>
                  </a:cubicBezTo>
                  <a:cubicBezTo>
                    <a:pt x="191" y="38"/>
                    <a:pt x="180" y="34"/>
                    <a:pt x="172" y="26"/>
                  </a:cubicBezTo>
                  <a:cubicBezTo>
                    <a:pt x="161" y="19"/>
                    <a:pt x="150" y="8"/>
                    <a:pt x="135" y="8"/>
                  </a:cubicBezTo>
                  <a:cubicBezTo>
                    <a:pt x="128" y="8"/>
                    <a:pt x="124" y="8"/>
                    <a:pt x="116" y="12"/>
                  </a:cubicBezTo>
                  <a:cubicBezTo>
                    <a:pt x="138" y="23"/>
                    <a:pt x="146" y="41"/>
                    <a:pt x="154" y="60"/>
                  </a:cubicBezTo>
                  <a:cubicBezTo>
                    <a:pt x="161" y="64"/>
                    <a:pt x="180" y="60"/>
                    <a:pt x="180" y="79"/>
                  </a:cubicBezTo>
                  <a:cubicBezTo>
                    <a:pt x="183" y="90"/>
                    <a:pt x="172" y="93"/>
                    <a:pt x="165" y="98"/>
                  </a:cubicBezTo>
                  <a:cubicBezTo>
                    <a:pt x="150" y="102"/>
                    <a:pt x="138" y="105"/>
                    <a:pt x="128" y="109"/>
                  </a:cubicBezTo>
                  <a:cubicBezTo>
                    <a:pt x="120" y="112"/>
                    <a:pt x="116" y="112"/>
                    <a:pt x="109" y="112"/>
                  </a:cubicBezTo>
                  <a:cubicBezTo>
                    <a:pt x="102" y="112"/>
                    <a:pt x="94" y="109"/>
                    <a:pt x="86" y="102"/>
                  </a:cubicBezTo>
                  <a:cubicBezTo>
                    <a:pt x="71" y="83"/>
                    <a:pt x="90" y="71"/>
                    <a:pt x="98" y="57"/>
                  </a:cubicBezTo>
                  <a:cubicBezTo>
                    <a:pt x="94" y="53"/>
                    <a:pt x="90" y="49"/>
                    <a:pt x="86" y="45"/>
                  </a:cubicBezTo>
                  <a:cubicBezTo>
                    <a:pt x="76" y="41"/>
                    <a:pt x="67" y="38"/>
                    <a:pt x="57" y="38"/>
                  </a:cubicBezTo>
                  <a:cubicBezTo>
                    <a:pt x="38" y="38"/>
                    <a:pt x="23" y="53"/>
                    <a:pt x="12" y="83"/>
                  </a:cubicBezTo>
                  <a:cubicBezTo>
                    <a:pt x="4" y="105"/>
                    <a:pt x="4" y="131"/>
                    <a:pt x="0" y="154"/>
                  </a:cubicBezTo>
                  <a:cubicBezTo>
                    <a:pt x="15" y="161"/>
                    <a:pt x="26" y="169"/>
                    <a:pt x="41" y="169"/>
                  </a:cubicBezTo>
                  <a:cubicBezTo>
                    <a:pt x="49" y="169"/>
                    <a:pt x="60" y="165"/>
                    <a:pt x="67" y="154"/>
                  </a:cubicBezTo>
                  <a:cubicBezTo>
                    <a:pt x="76" y="146"/>
                    <a:pt x="86" y="138"/>
                    <a:pt x="98" y="138"/>
                  </a:cubicBezTo>
                  <a:cubicBezTo>
                    <a:pt x="102" y="138"/>
                    <a:pt x="105" y="143"/>
                    <a:pt x="109" y="143"/>
                  </a:cubicBezTo>
                  <a:cubicBezTo>
                    <a:pt x="124" y="154"/>
                    <a:pt x="135" y="157"/>
                    <a:pt x="143" y="157"/>
                  </a:cubicBezTo>
                  <a:cubicBezTo>
                    <a:pt x="169" y="157"/>
                    <a:pt x="183" y="131"/>
                    <a:pt x="198" y="109"/>
                  </a:cubicBezTo>
                  <a:lnTo>
                    <a:pt x="198" y="109"/>
                  </a:lnTo>
                  <a:cubicBezTo>
                    <a:pt x="198" y="154"/>
                    <a:pt x="188" y="195"/>
                    <a:pt x="195" y="243"/>
                  </a:cubicBezTo>
                  <a:cubicBezTo>
                    <a:pt x="176" y="221"/>
                    <a:pt x="154" y="202"/>
                    <a:pt x="131" y="183"/>
                  </a:cubicBezTo>
                  <a:lnTo>
                    <a:pt x="131" y="183"/>
                  </a:lnTo>
                  <a:cubicBezTo>
                    <a:pt x="109" y="210"/>
                    <a:pt x="154" y="243"/>
                    <a:pt x="124" y="269"/>
                  </a:cubicBezTo>
                  <a:cubicBezTo>
                    <a:pt x="161" y="285"/>
                    <a:pt x="169" y="311"/>
                    <a:pt x="138" y="345"/>
                  </a:cubicBezTo>
                  <a:cubicBezTo>
                    <a:pt x="150" y="352"/>
                    <a:pt x="157" y="359"/>
                    <a:pt x="165" y="367"/>
                  </a:cubicBezTo>
                  <a:lnTo>
                    <a:pt x="172" y="367"/>
                  </a:lnTo>
                  <a:cubicBezTo>
                    <a:pt x="198" y="367"/>
                    <a:pt x="188" y="337"/>
                    <a:pt x="198" y="326"/>
                  </a:cubicBezTo>
                  <a:cubicBezTo>
                    <a:pt x="210" y="314"/>
                    <a:pt x="202" y="292"/>
                    <a:pt x="228" y="288"/>
                  </a:cubicBezTo>
                  <a:cubicBezTo>
                    <a:pt x="269" y="285"/>
                    <a:pt x="314" y="266"/>
                    <a:pt x="300" y="221"/>
                  </a:cubicBezTo>
                  <a:cubicBezTo>
                    <a:pt x="288" y="183"/>
                    <a:pt x="307" y="135"/>
                    <a:pt x="281" y="112"/>
                  </a:cubicBezTo>
                  <a:cubicBezTo>
                    <a:pt x="247" y="83"/>
                    <a:pt x="247" y="45"/>
                    <a:pt x="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7" name="Google Shape;49137;p48"/>
            <p:cNvSpPr/>
            <p:nvPr/>
          </p:nvSpPr>
          <p:spPr>
            <a:xfrm>
              <a:off x="-5021911" y="-59115"/>
              <a:ext cx="15041" cy="16426"/>
            </a:xfrm>
            <a:custGeom>
              <a:avLst/>
              <a:gdLst/>
              <a:ahLst/>
              <a:cxnLst/>
              <a:rect l="l" t="t" r="r" b="b"/>
              <a:pathLst>
                <a:path w="315" h="344" extrusionOk="0">
                  <a:moveTo>
                    <a:pt x="132" y="0"/>
                  </a:moveTo>
                  <a:cubicBezTo>
                    <a:pt x="128" y="4"/>
                    <a:pt x="117" y="4"/>
                    <a:pt x="113" y="7"/>
                  </a:cubicBezTo>
                  <a:cubicBezTo>
                    <a:pt x="91" y="79"/>
                    <a:pt x="54" y="142"/>
                    <a:pt x="16" y="206"/>
                  </a:cubicBezTo>
                  <a:cubicBezTo>
                    <a:pt x="5" y="228"/>
                    <a:pt x="1" y="251"/>
                    <a:pt x="20" y="269"/>
                  </a:cubicBezTo>
                  <a:cubicBezTo>
                    <a:pt x="28" y="266"/>
                    <a:pt x="39" y="266"/>
                    <a:pt x="50" y="262"/>
                  </a:cubicBezTo>
                  <a:cubicBezTo>
                    <a:pt x="57" y="259"/>
                    <a:pt x="68" y="259"/>
                    <a:pt x="76" y="259"/>
                  </a:cubicBezTo>
                  <a:cubicBezTo>
                    <a:pt x="95" y="259"/>
                    <a:pt x="109" y="269"/>
                    <a:pt x="109" y="299"/>
                  </a:cubicBezTo>
                  <a:cubicBezTo>
                    <a:pt x="113" y="314"/>
                    <a:pt x="128" y="329"/>
                    <a:pt x="140" y="344"/>
                  </a:cubicBezTo>
                  <a:cubicBezTo>
                    <a:pt x="158" y="326"/>
                    <a:pt x="188" y="326"/>
                    <a:pt x="192" y="285"/>
                  </a:cubicBezTo>
                  <a:cubicBezTo>
                    <a:pt x="192" y="243"/>
                    <a:pt x="225" y="214"/>
                    <a:pt x="266" y="198"/>
                  </a:cubicBezTo>
                  <a:cubicBezTo>
                    <a:pt x="274" y="195"/>
                    <a:pt x="285" y="191"/>
                    <a:pt x="292" y="187"/>
                  </a:cubicBezTo>
                  <a:cubicBezTo>
                    <a:pt x="300" y="176"/>
                    <a:pt x="308" y="164"/>
                    <a:pt x="315" y="157"/>
                  </a:cubicBezTo>
                  <a:lnTo>
                    <a:pt x="315" y="150"/>
                  </a:lnTo>
                  <a:cubicBezTo>
                    <a:pt x="304" y="146"/>
                    <a:pt x="292" y="146"/>
                    <a:pt x="282" y="142"/>
                  </a:cubicBezTo>
                  <a:cubicBezTo>
                    <a:pt x="270" y="131"/>
                    <a:pt x="263" y="124"/>
                    <a:pt x="256" y="124"/>
                  </a:cubicBezTo>
                  <a:cubicBezTo>
                    <a:pt x="240" y="124"/>
                    <a:pt x="244" y="169"/>
                    <a:pt x="225" y="169"/>
                  </a:cubicBezTo>
                  <a:cubicBezTo>
                    <a:pt x="211" y="146"/>
                    <a:pt x="225" y="124"/>
                    <a:pt x="233" y="102"/>
                  </a:cubicBezTo>
                  <a:cubicBezTo>
                    <a:pt x="237" y="86"/>
                    <a:pt x="230" y="75"/>
                    <a:pt x="211" y="75"/>
                  </a:cubicBezTo>
                  <a:cubicBezTo>
                    <a:pt x="199" y="75"/>
                    <a:pt x="196" y="86"/>
                    <a:pt x="196" y="94"/>
                  </a:cubicBezTo>
                  <a:cubicBezTo>
                    <a:pt x="192" y="128"/>
                    <a:pt x="185" y="169"/>
                    <a:pt x="166" y="169"/>
                  </a:cubicBezTo>
                  <a:cubicBezTo>
                    <a:pt x="166" y="169"/>
                    <a:pt x="162" y="169"/>
                    <a:pt x="162" y="164"/>
                  </a:cubicBezTo>
                  <a:cubicBezTo>
                    <a:pt x="125" y="154"/>
                    <a:pt x="166" y="124"/>
                    <a:pt x="166" y="102"/>
                  </a:cubicBezTo>
                  <a:cubicBezTo>
                    <a:pt x="166" y="79"/>
                    <a:pt x="192" y="49"/>
                    <a:pt x="158" y="26"/>
                  </a:cubicBezTo>
                  <a:cubicBezTo>
                    <a:pt x="151" y="19"/>
                    <a:pt x="143" y="12"/>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8" name="Google Shape;49138;p48"/>
            <p:cNvSpPr/>
            <p:nvPr/>
          </p:nvSpPr>
          <p:spPr>
            <a:xfrm>
              <a:off x="-5176621" y="258614"/>
              <a:ext cx="19482" cy="12176"/>
            </a:xfrm>
            <a:custGeom>
              <a:avLst/>
              <a:gdLst/>
              <a:ahLst/>
              <a:cxnLst/>
              <a:rect l="l" t="t" r="r" b="b"/>
              <a:pathLst>
                <a:path w="408" h="255" extrusionOk="0">
                  <a:moveTo>
                    <a:pt x="340" y="0"/>
                  </a:moveTo>
                  <a:cubicBezTo>
                    <a:pt x="299" y="8"/>
                    <a:pt x="280" y="45"/>
                    <a:pt x="251" y="68"/>
                  </a:cubicBezTo>
                  <a:cubicBezTo>
                    <a:pt x="266" y="82"/>
                    <a:pt x="311" y="71"/>
                    <a:pt x="299" y="116"/>
                  </a:cubicBezTo>
                  <a:lnTo>
                    <a:pt x="295" y="116"/>
                  </a:lnTo>
                  <a:cubicBezTo>
                    <a:pt x="285" y="116"/>
                    <a:pt x="273" y="123"/>
                    <a:pt x="266" y="131"/>
                  </a:cubicBezTo>
                  <a:cubicBezTo>
                    <a:pt x="258" y="139"/>
                    <a:pt x="251" y="146"/>
                    <a:pt x="240" y="146"/>
                  </a:cubicBezTo>
                  <a:cubicBezTo>
                    <a:pt x="235" y="146"/>
                    <a:pt x="232" y="142"/>
                    <a:pt x="228" y="142"/>
                  </a:cubicBezTo>
                  <a:cubicBezTo>
                    <a:pt x="221" y="139"/>
                    <a:pt x="213" y="135"/>
                    <a:pt x="206" y="135"/>
                  </a:cubicBezTo>
                  <a:cubicBezTo>
                    <a:pt x="202" y="135"/>
                    <a:pt x="195" y="139"/>
                    <a:pt x="187" y="139"/>
                  </a:cubicBezTo>
                  <a:cubicBezTo>
                    <a:pt x="183" y="139"/>
                    <a:pt x="176" y="142"/>
                    <a:pt x="168" y="142"/>
                  </a:cubicBezTo>
                  <a:cubicBezTo>
                    <a:pt x="168" y="142"/>
                    <a:pt x="164" y="142"/>
                    <a:pt x="161" y="139"/>
                  </a:cubicBezTo>
                  <a:cubicBezTo>
                    <a:pt x="176" y="104"/>
                    <a:pt x="202" y="82"/>
                    <a:pt x="240" y="75"/>
                  </a:cubicBezTo>
                  <a:cubicBezTo>
                    <a:pt x="225" y="68"/>
                    <a:pt x="221" y="49"/>
                    <a:pt x="213" y="34"/>
                  </a:cubicBezTo>
                  <a:cubicBezTo>
                    <a:pt x="206" y="45"/>
                    <a:pt x="199" y="49"/>
                    <a:pt x="191" y="49"/>
                  </a:cubicBezTo>
                  <a:cubicBezTo>
                    <a:pt x="180" y="49"/>
                    <a:pt x="168" y="37"/>
                    <a:pt x="157" y="30"/>
                  </a:cubicBezTo>
                  <a:cubicBezTo>
                    <a:pt x="146" y="42"/>
                    <a:pt x="135" y="45"/>
                    <a:pt x="123" y="45"/>
                  </a:cubicBezTo>
                  <a:cubicBezTo>
                    <a:pt x="105" y="45"/>
                    <a:pt x="83" y="30"/>
                    <a:pt x="64" y="30"/>
                  </a:cubicBezTo>
                  <a:cubicBezTo>
                    <a:pt x="64" y="30"/>
                    <a:pt x="60" y="30"/>
                    <a:pt x="60" y="26"/>
                  </a:cubicBezTo>
                  <a:cubicBezTo>
                    <a:pt x="60" y="30"/>
                    <a:pt x="56" y="30"/>
                    <a:pt x="56" y="30"/>
                  </a:cubicBezTo>
                  <a:cubicBezTo>
                    <a:pt x="56" y="49"/>
                    <a:pt x="64" y="68"/>
                    <a:pt x="34" y="68"/>
                  </a:cubicBezTo>
                  <a:cubicBezTo>
                    <a:pt x="0" y="71"/>
                    <a:pt x="4" y="82"/>
                    <a:pt x="26" y="97"/>
                  </a:cubicBezTo>
                  <a:cubicBezTo>
                    <a:pt x="38" y="101"/>
                    <a:pt x="42" y="109"/>
                    <a:pt x="45" y="120"/>
                  </a:cubicBezTo>
                  <a:cubicBezTo>
                    <a:pt x="64" y="113"/>
                    <a:pt x="78" y="104"/>
                    <a:pt x="97" y="94"/>
                  </a:cubicBezTo>
                  <a:lnTo>
                    <a:pt x="97" y="94"/>
                  </a:lnTo>
                  <a:cubicBezTo>
                    <a:pt x="78" y="123"/>
                    <a:pt x="71" y="157"/>
                    <a:pt x="42" y="172"/>
                  </a:cubicBezTo>
                  <a:cubicBezTo>
                    <a:pt x="45" y="191"/>
                    <a:pt x="49" y="209"/>
                    <a:pt x="56" y="228"/>
                  </a:cubicBezTo>
                  <a:cubicBezTo>
                    <a:pt x="64" y="221"/>
                    <a:pt x="75" y="221"/>
                    <a:pt x="78" y="206"/>
                  </a:cubicBezTo>
                  <a:cubicBezTo>
                    <a:pt x="86" y="172"/>
                    <a:pt x="94" y="157"/>
                    <a:pt x="105" y="157"/>
                  </a:cubicBezTo>
                  <a:cubicBezTo>
                    <a:pt x="116" y="157"/>
                    <a:pt x="131" y="168"/>
                    <a:pt x="154" y="183"/>
                  </a:cubicBezTo>
                  <a:cubicBezTo>
                    <a:pt x="164" y="194"/>
                    <a:pt x="176" y="202"/>
                    <a:pt x="187" y="202"/>
                  </a:cubicBezTo>
                  <a:cubicBezTo>
                    <a:pt x="195" y="202"/>
                    <a:pt x="199" y="202"/>
                    <a:pt x="206" y="199"/>
                  </a:cubicBezTo>
                  <a:cubicBezTo>
                    <a:pt x="213" y="194"/>
                    <a:pt x="217" y="194"/>
                    <a:pt x="225" y="194"/>
                  </a:cubicBezTo>
                  <a:cubicBezTo>
                    <a:pt x="235" y="194"/>
                    <a:pt x="243" y="199"/>
                    <a:pt x="254" y="206"/>
                  </a:cubicBezTo>
                  <a:cubicBezTo>
                    <a:pt x="266" y="221"/>
                    <a:pt x="254" y="247"/>
                    <a:pt x="280" y="254"/>
                  </a:cubicBezTo>
                  <a:cubicBezTo>
                    <a:pt x="285" y="254"/>
                    <a:pt x="292" y="251"/>
                    <a:pt x="292" y="247"/>
                  </a:cubicBezTo>
                  <a:cubicBezTo>
                    <a:pt x="292" y="209"/>
                    <a:pt x="292" y="194"/>
                    <a:pt x="307" y="194"/>
                  </a:cubicBezTo>
                  <a:cubicBezTo>
                    <a:pt x="318" y="194"/>
                    <a:pt x="333" y="202"/>
                    <a:pt x="363" y="213"/>
                  </a:cubicBezTo>
                  <a:cubicBezTo>
                    <a:pt x="408" y="176"/>
                    <a:pt x="408" y="176"/>
                    <a:pt x="370" y="139"/>
                  </a:cubicBezTo>
                  <a:cubicBezTo>
                    <a:pt x="352" y="109"/>
                    <a:pt x="352" y="109"/>
                    <a:pt x="389" y="60"/>
                  </a:cubicBezTo>
                  <a:lnTo>
                    <a:pt x="385" y="60"/>
                  </a:lnTo>
                  <a:cubicBezTo>
                    <a:pt x="348" y="60"/>
                    <a:pt x="352" y="23"/>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9" name="Google Shape;49139;p48"/>
            <p:cNvSpPr/>
            <p:nvPr/>
          </p:nvSpPr>
          <p:spPr>
            <a:xfrm>
              <a:off x="-4987388" y="114552"/>
              <a:ext cx="14134" cy="19482"/>
            </a:xfrm>
            <a:custGeom>
              <a:avLst/>
              <a:gdLst/>
              <a:ahLst/>
              <a:cxnLst/>
              <a:rect l="l" t="t" r="r" b="b"/>
              <a:pathLst>
                <a:path w="296" h="408" extrusionOk="0">
                  <a:moveTo>
                    <a:pt x="235" y="0"/>
                  </a:moveTo>
                  <a:cubicBezTo>
                    <a:pt x="190" y="12"/>
                    <a:pt x="138" y="8"/>
                    <a:pt x="97" y="45"/>
                  </a:cubicBezTo>
                  <a:cubicBezTo>
                    <a:pt x="116" y="64"/>
                    <a:pt x="142" y="53"/>
                    <a:pt x="164" y="60"/>
                  </a:cubicBezTo>
                  <a:cubicBezTo>
                    <a:pt x="153" y="83"/>
                    <a:pt x="142" y="90"/>
                    <a:pt x="130" y="90"/>
                  </a:cubicBezTo>
                  <a:cubicBezTo>
                    <a:pt x="116" y="90"/>
                    <a:pt x="104" y="71"/>
                    <a:pt x="90" y="57"/>
                  </a:cubicBezTo>
                  <a:cubicBezTo>
                    <a:pt x="56" y="109"/>
                    <a:pt x="0" y="161"/>
                    <a:pt x="26" y="221"/>
                  </a:cubicBezTo>
                  <a:cubicBezTo>
                    <a:pt x="56" y="281"/>
                    <a:pt x="67" y="345"/>
                    <a:pt x="85" y="408"/>
                  </a:cubicBezTo>
                  <a:cubicBezTo>
                    <a:pt x="108" y="397"/>
                    <a:pt x="127" y="390"/>
                    <a:pt x="145" y="382"/>
                  </a:cubicBezTo>
                  <a:cubicBezTo>
                    <a:pt x="171" y="326"/>
                    <a:pt x="119" y="288"/>
                    <a:pt x="119" y="240"/>
                  </a:cubicBezTo>
                  <a:cubicBezTo>
                    <a:pt x="112" y="210"/>
                    <a:pt x="93" y="180"/>
                    <a:pt x="127" y="154"/>
                  </a:cubicBezTo>
                  <a:cubicBezTo>
                    <a:pt x="149" y="157"/>
                    <a:pt x="161" y="176"/>
                    <a:pt x="179" y="191"/>
                  </a:cubicBezTo>
                  <a:lnTo>
                    <a:pt x="190" y="191"/>
                  </a:lnTo>
                  <a:cubicBezTo>
                    <a:pt x="194" y="191"/>
                    <a:pt x="202" y="191"/>
                    <a:pt x="209" y="188"/>
                  </a:cubicBezTo>
                  <a:lnTo>
                    <a:pt x="228" y="188"/>
                  </a:lnTo>
                  <a:cubicBezTo>
                    <a:pt x="242" y="188"/>
                    <a:pt x="250" y="195"/>
                    <a:pt x="250" y="225"/>
                  </a:cubicBezTo>
                  <a:cubicBezTo>
                    <a:pt x="265" y="225"/>
                    <a:pt x="280" y="221"/>
                    <a:pt x="295" y="221"/>
                  </a:cubicBezTo>
                  <a:cubicBezTo>
                    <a:pt x="287" y="191"/>
                    <a:pt x="280" y="165"/>
                    <a:pt x="284" y="135"/>
                  </a:cubicBezTo>
                  <a:cubicBezTo>
                    <a:pt x="276" y="135"/>
                    <a:pt x="269" y="135"/>
                    <a:pt x="261" y="138"/>
                  </a:cubicBezTo>
                  <a:cubicBezTo>
                    <a:pt x="250" y="147"/>
                    <a:pt x="247" y="157"/>
                    <a:pt x="235" y="165"/>
                  </a:cubicBezTo>
                  <a:cubicBezTo>
                    <a:pt x="231" y="169"/>
                    <a:pt x="224" y="169"/>
                    <a:pt x="216" y="169"/>
                  </a:cubicBezTo>
                  <a:cubicBezTo>
                    <a:pt x="213" y="169"/>
                    <a:pt x="205" y="169"/>
                    <a:pt x="202" y="161"/>
                  </a:cubicBezTo>
                  <a:cubicBezTo>
                    <a:pt x="190" y="147"/>
                    <a:pt x="205" y="135"/>
                    <a:pt x="216" y="128"/>
                  </a:cubicBezTo>
                  <a:cubicBezTo>
                    <a:pt x="224" y="124"/>
                    <a:pt x="231" y="120"/>
                    <a:pt x="239" y="120"/>
                  </a:cubicBezTo>
                  <a:cubicBezTo>
                    <a:pt x="239" y="102"/>
                    <a:pt x="231" y="98"/>
                    <a:pt x="224" y="98"/>
                  </a:cubicBezTo>
                  <a:lnTo>
                    <a:pt x="205" y="98"/>
                  </a:lnTo>
                  <a:cubicBezTo>
                    <a:pt x="197" y="98"/>
                    <a:pt x="194" y="98"/>
                    <a:pt x="190" y="90"/>
                  </a:cubicBezTo>
                  <a:cubicBezTo>
                    <a:pt x="194" y="68"/>
                    <a:pt x="224" y="71"/>
                    <a:pt x="231" y="53"/>
                  </a:cubicBezTo>
                  <a:cubicBezTo>
                    <a:pt x="235" y="49"/>
                    <a:pt x="235" y="45"/>
                    <a:pt x="239" y="42"/>
                  </a:cubicBezTo>
                  <a:cubicBezTo>
                    <a:pt x="239" y="26"/>
                    <a:pt x="239" y="16"/>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0" name="Google Shape;49140;p48"/>
            <p:cNvSpPr/>
            <p:nvPr/>
          </p:nvSpPr>
          <p:spPr>
            <a:xfrm>
              <a:off x="-5174807" y="248061"/>
              <a:ext cx="21249" cy="14134"/>
            </a:xfrm>
            <a:custGeom>
              <a:avLst/>
              <a:gdLst/>
              <a:ahLst/>
              <a:cxnLst/>
              <a:rect l="l" t="t" r="r" b="b"/>
              <a:pathLst>
                <a:path w="445" h="296" extrusionOk="0">
                  <a:moveTo>
                    <a:pt x="239" y="1"/>
                  </a:moveTo>
                  <a:cubicBezTo>
                    <a:pt x="235" y="1"/>
                    <a:pt x="228" y="1"/>
                    <a:pt x="224" y="8"/>
                  </a:cubicBezTo>
                  <a:cubicBezTo>
                    <a:pt x="179" y="49"/>
                    <a:pt x="126" y="64"/>
                    <a:pt x="71" y="68"/>
                  </a:cubicBezTo>
                  <a:cubicBezTo>
                    <a:pt x="67" y="75"/>
                    <a:pt x="63" y="83"/>
                    <a:pt x="59" y="90"/>
                  </a:cubicBezTo>
                  <a:cubicBezTo>
                    <a:pt x="67" y="101"/>
                    <a:pt x="85" y="109"/>
                    <a:pt x="82" y="128"/>
                  </a:cubicBezTo>
                  <a:cubicBezTo>
                    <a:pt x="67" y="168"/>
                    <a:pt x="37" y="187"/>
                    <a:pt x="4" y="199"/>
                  </a:cubicBezTo>
                  <a:lnTo>
                    <a:pt x="0" y="199"/>
                  </a:lnTo>
                  <a:cubicBezTo>
                    <a:pt x="7" y="213"/>
                    <a:pt x="14" y="218"/>
                    <a:pt x="26" y="218"/>
                  </a:cubicBezTo>
                  <a:cubicBezTo>
                    <a:pt x="30" y="218"/>
                    <a:pt x="37" y="213"/>
                    <a:pt x="40" y="213"/>
                  </a:cubicBezTo>
                  <a:cubicBezTo>
                    <a:pt x="48" y="210"/>
                    <a:pt x="56" y="210"/>
                    <a:pt x="59" y="210"/>
                  </a:cubicBezTo>
                  <a:cubicBezTo>
                    <a:pt x="63" y="210"/>
                    <a:pt x="67" y="210"/>
                    <a:pt x="71" y="213"/>
                  </a:cubicBezTo>
                  <a:lnTo>
                    <a:pt x="78" y="213"/>
                  </a:lnTo>
                  <a:cubicBezTo>
                    <a:pt x="90" y="213"/>
                    <a:pt x="97" y="206"/>
                    <a:pt x="104" y="199"/>
                  </a:cubicBezTo>
                  <a:cubicBezTo>
                    <a:pt x="119" y="139"/>
                    <a:pt x="171" y="142"/>
                    <a:pt x="216" y="132"/>
                  </a:cubicBezTo>
                  <a:cubicBezTo>
                    <a:pt x="224" y="132"/>
                    <a:pt x="231" y="124"/>
                    <a:pt x="239" y="124"/>
                  </a:cubicBezTo>
                  <a:cubicBezTo>
                    <a:pt x="247" y="124"/>
                    <a:pt x="250" y="128"/>
                    <a:pt x="247" y="139"/>
                  </a:cubicBezTo>
                  <a:cubicBezTo>
                    <a:pt x="247" y="165"/>
                    <a:pt x="242" y="199"/>
                    <a:pt x="202" y="199"/>
                  </a:cubicBezTo>
                  <a:cubicBezTo>
                    <a:pt x="205" y="225"/>
                    <a:pt x="209" y="247"/>
                    <a:pt x="175" y="255"/>
                  </a:cubicBezTo>
                  <a:cubicBezTo>
                    <a:pt x="183" y="270"/>
                    <a:pt x="187" y="289"/>
                    <a:pt x="202" y="296"/>
                  </a:cubicBezTo>
                  <a:cubicBezTo>
                    <a:pt x="205" y="292"/>
                    <a:pt x="209" y="289"/>
                    <a:pt x="213" y="289"/>
                  </a:cubicBezTo>
                  <a:cubicBezTo>
                    <a:pt x="242" y="266"/>
                    <a:pt x="261" y="229"/>
                    <a:pt x="302" y="221"/>
                  </a:cubicBezTo>
                  <a:cubicBezTo>
                    <a:pt x="310" y="195"/>
                    <a:pt x="321" y="180"/>
                    <a:pt x="332" y="180"/>
                  </a:cubicBezTo>
                  <a:cubicBezTo>
                    <a:pt x="344" y="180"/>
                    <a:pt x="354" y="191"/>
                    <a:pt x="366" y="210"/>
                  </a:cubicBezTo>
                  <a:cubicBezTo>
                    <a:pt x="373" y="225"/>
                    <a:pt x="385" y="240"/>
                    <a:pt x="392" y="255"/>
                  </a:cubicBezTo>
                  <a:cubicBezTo>
                    <a:pt x="396" y="258"/>
                    <a:pt x="399" y="263"/>
                    <a:pt x="407" y="263"/>
                  </a:cubicBezTo>
                  <a:cubicBezTo>
                    <a:pt x="407" y="240"/>
                    <a:pt x="418" y="221"/>
                    <a:pt x="444" y="195"/>
                  </a:cubicBezTo>
                  <a:cubicBezTo>
                    <a:pt x="441" y="191"/>
                    <a:pt x="437" y="187"/>
                    <a:pt x="437" y="187"/>
                  </a:cubicBezTo>
                  <a:lnTo>
                    <a:pt x="414" y="187"/>
                  </a:lnTo>
                  <a:cubicBezTo>
                    <a:pt x="377" y="187"/>
                    <a:pt x="366" y="158"/>
                    <a:pt x="359" y="128"/>
                  </a:cubicBezTo>
                  <a:cubicBezTo>
                    <a:pt x="351" y="128"/>
                    <a:pt x="344" y="132"/>
                    <a:pt x="336" y="132"/>
                  </a:cubicBezTo>
                  <a:cubicBezTo>
                    <a:pt x="318" y="132"/>
                    <a:pt x="310" y="116"/>
                    <a:pt x="310" y="87"/>
                  </a:cubicBezTo>
                  <a:cubicBezTo>
                    <a:pt x="302" y="90"/>
                    <a:pt x="292" y="90"/>
                    <a:pt x="284" y="90"/>
                  </a:cubicBezTo>
                  <a:cubicBezTo>
                    <a:pt x="269" y="90"/>
                    <a:pt x="257" y="83"/>
                    <a:pt x="261" y="53"/>
                  </a:cubicBezTo>
                  <a:cubicBezTo>
                    <a:pt x="261" y="38"/>
                    <a:pt x="257" y="20"/>
                    <a:pt x="257" y="4"/>
                  </a:cubicBezTo>
                  <a:cubicBezTo>
                    <a:pt x="250" y="1"/>
                    <a:pt x="247"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1" name="Google Shape;49141;p48"/>
            <p:cNvSpPr/>
            <p:nvPr/>
          </p:nvSpPr>
          <p:spPr>
            <a:xfrm>
              <a:off x="-5107909" y="26214"/>
              <a:ext cx="16665" cy="13418"/>
            </a:xfrm>
            <a:custGeom>
              <a:avLst/>
              <a:gdLst/>
              <a:ahLst/>
              <a:cxnLst/>
              <a:rect l="l" t="t" r="r" b="b"/>
              <a:pathLst>
                <a:path w="349" h="281" extrusionOk="0">
                  <a:moveTo>
                    <a:pt x="90" y="78"/>
                  </a:moveTo>
                  <a:lnTo>
                    <a:pt x="90" y="78"/>
                  </a:lnTo>
                  <a:cubicBezTo>
                    <a:pt x="97" y="109"/>
                    <a:pt x="105" y="135"/>
                    <a:pt x="94" y="176"/>
                  </a:cubicBezTo>
                  <a:cubicBezTo>
                    <a:pt x="71" y="139"/>
                    <a:pt x="60" y="109"/>
                    <a:pt x="90" y="78"/>
                  </a:cubicBezTo>
                  <a:close/>
                  <a:moveTo>
                    <a:pt x="135" y="0"/>
                  </a:moveTo>
                  <a:cubicBezTo>
                    <a:pt x="128" y="11"/>
                    <a:pt x="112" y="23"/>
                    <a:pt x="116" y="37"/>
                  </a:cubicBezTo>
                  <a:cubicBezTo>
                    <a:pt x="128" y="68"/>
                    <a:pt x="105" y="71"/>
                    <a:pt x="90" y="78"/>
                  </a:cubicBezTo>
                  <a:lnTo>
                    <a:pt x="83" y="78"/>
                  </a:lnTo>
                  <a:cubicBezTo>
                    <a:pt x="64" y="78"/>
                    <a:pt x="49" y="90"/>
                    <a:pt x="34" y="97"/>
                  </a:cubicBezTo>
                  <a:cubicBezTo>
                    <a:pt x="23" y="116"/>
                    <a:pt x="0" y="127"/>
                    <a:pt x="8" y="154"/>
                  </a:cubicBezTo>
                  <a:cubicBezTo>
                    <a:pt x="8" y="154"/>
                    <a:pt x="12" y="149"/>
                    <a:pt x="16" y="146"/>
                  </a:cubicBezTo>
                  <a:cubicBezTo>
                    <a:pt x="19" y="142"/>
                    <a:pt x="23" y="142"/>
                    <a:pt x="23" y="142"/>
                  </a:cubicBezTo>
                  <a:cubicBezTo>
                    <a:pt x="26" y="142"/>
                    <a:pt x="30" y="146"/>
                    <a:pt x="30" y="157"/>
                  </a:cubicBezTo>
                  <a:cubicBezTo>
                    <a:pt x="30" y="176"/>
                    <a:pt x="23" y="194"/>
                    <a:pt x="4" y="209"/>
                  </a:cubicBezTo>
                  <a:cubicBezTo>
                    <a:pt x="49" y="243"/>
                    <a:pt x="90" y="280"/>
                    <a:pt x="150" y="280"/>
                  </a:cubicBezTo>
                  <a:lnTo>
                    <a:pt x="165" y="280"/>
                  </a:lnTo>
                  <a:cubicBezTo>
                    <a:pt x="150" y="266"/>
                    <a:pt x="131" y="251"/>
                    <a:pt x="116" y="239"/>
                  </a:cubicBezTo>
                  <a:cubicBezTo>
                    <a:pt x="124" y="217"/>
                    <a:pt x="147" y="225"/>
                    <a:pt x="157" y="213"/>
                  </a:cubicBezTo>
                  <a:cubicBezTo>
                    <a:pt x="154" y="202"/>
                    <a:pt x="150" y="191"/>
                    <a:pt x="142" y="187"/>
                  </a:cubicBezTo>
                  <a:cubicBezTo>
                    <a:pt x="97" y="161"/>
                    <a:pt x="131" y="146"/>
                    <a:pt x="154" y="135"/>
                  </a:cubicBezTo>
                  <a:cubicBezTo>
                    <a:pt x="161" y="131"/>
                    <a:pt x="173" y="131"/>
                    <a:pt x="187" y="131"/>
                  </a:cubicBezTo>
                  <a:lnTo>
                    <a:pt x="236" y="131"/>
                  </a:lnTo>
                  <a:cubicBezTo>
                    <a:pt x="236" y="154"/>
                    <a:pt x="217" y="161"/>
                    <a:pt x="209" y="176"/>
                  </a:cubicBezTo>
                  <a:cubicBezTo>
                    <a:pt x="221" y="183"/>
                    <a:pt x="236" y="194"/>
                    <a:pt x="247" y="206"/>
                  </a:cubicBezTo>
                  <a:cubicBezTo>
                    <a:pt x="266" y="191"/>
                    <a:pt x="277" y="183"/>
                    <a:pt x="285" y="183"/>
                  </a:cubicBezTo>
                  <a:cubicBezTo>
                    <a:pt x="299" y="183"/>
                    <a:pt x="311" y="199"/>
                    <a:pt x="326" y="232"/>
                  </a:cubicBezTo>
                  <a:cubicBezTo>
                    <a:pt x="330" y="232"/>
                    <a:pt x="333" y="235"/>
                    <a:pt x="337" y="239"/>
                  </a:cubicBezTo>
                  <a:cubicBezTo>
                    <a:pt x="340" y="235"/>
                    <a:pt x="344" y="232"/>
                    <a:pt x="348" y="228"/>
                  </a:cubicBezTo>
                  <a:cubicBezTo>
                    <a:pt x="337" y="202"/>
                    <a:pt x="340" y="168"/>
                    <a:pt x="337" y="139"/>
                  </a:cubicBezTo>
                  <a:cubicBezTo>
                    <a:pt x="314" y="131"/>
                    <a:pt x="285" y="139"/>
                    <a:pt x="277" y="112"/>
                  </a:cubicBezTo>
                  <a:cubicBezTo>
                    <a:pt x="266" y="30"/>
                    <a:pt x="202" y="11"/>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2" name="Google Shape;49142;p48"/>
            <p:cNvSpPr/>
            <p:nvPr/>
          </p:nvSpPr>
          <p:spPr>
            <a:xfrm>
              <a:off x="-4991685" y="-177439"/>
              <a:ext cx="13227" cy="12654"/>
            </a:xfrm>
            <a:custGeom>
              <a:avLst/>
              <a:gdLst/>
              <a:ahLst/>
              <a:cxnLst/>
              <a:rect l="l" t="t" r="r" b="b"/>
              <a:pathLst>
                <a:path w="277" h="265" extrusionOk="0">
                  <a:moveTo>
                    <a:pt x="116" y="0"/>
                  </a:moveTo>
                  <a:cubicBezTo>
                    <a:pt x="101" y="0"/>
                    <a:pt x="86" y="0"/>
                    <a:pt x="71" y="7"/>
                  </a:cubicBezTo>
                  <a:cubicBezTo>
                    <a:pt x="120" y="26"/>
                    <a:pt x="86" y="75"/>
                    <a:pt x="104" y="112"/>
                  </a:cubicBezTo>
                  <a:cubicBezTo>
                    <a:pt x="86" y="94"/>
                    <a:pt x="68" y="90"/>
                    <a:pt x="52" y="90"/>
                  </a:cubicBezTo>
                  <a:cubicBezTo>
                    <a:pt x="34" y="90"/>
                    <a:pt x="15" y="101"/>
                    <a:pt x="0" y="123"/>
                  </a:cubicBezTo>
                  <a:cubicBezTo>
                    <a:pt x="4" y="127"/>
                    <a:pt x="7" y="130"/>
                    <a:pt x="7" y="138"/>
                  </a:cubicBezTo>
                  <a:lnTo>
                    <a:pt x="26" y="138"/>
                  </a:lnTo>
                  <a:cubicBezTo>
                    <a:pt x="37" y="138"/>
                    <a:pt x="49" y="135"/>
                    <a:pt x="63" y="135"/>
                  </a:cubicBezTo>
                  <a:cubicBezTo>
                    <a:pt x="71" y="161"/>
                    <a:pt x="26" y="202"/>
                    <a:pt x="82" y="216"/>
                  </a:cubicBezTo>
                  <a:cubicBezTo>
                    <a:pt x="135" y="206"/>
                    <a:pt x="112" y="168"/>
                    <a:pt x="108" y="138"/>
                  </a:cubicBezTo>
                  <a:lnTo>
                    <a:pt x="112" y="138"/>
                  </a:lnTo>
                  <a:cubicBezTo>
                    <a:pt x="120" y="138"/>
                    <a:pt x="127" y="146"/>
                    <a:pt x="135" y="153"/>
                  </a:cubicBezTo>
                  <a:cubicBezTo>
                    <a:pt x="142" y="157"/>
                    <a:pt x="149" y="164"/>
                    <a:pt x="157" y="164"/>
                  </a:cubicBezTo>
                  <a:cubicBezTo>
                    <a:pt x="164" y="164"/>
                    <a:pt x="172" y="161"/>
                    <a:pt x="183" y="146"/>
                  </a:cubicBezTo>
                  <a:lnTo>
                    <a:pt x="183" y="146"/>
                  </a:lnTo>
                  <a:cubicBezTo>
                    <a:pt x="164" y="209"/>
                    <a:pt x="164" y="209"/>
                    <a:pt x="97" y="247"/>
                  </a:cubicBezTo>
                  <a:cubicBezTo>
                    <a:pt x="104" y="254"/>
                    <a:pt x="112" y="258"/>
                    <a:pt x="120" y="258"/>
                  </a:cubicBezTo>
                  <a:cubicBezTo>
                    <a:pt x="123" y="258"/>
                    <a:pt x="127" y="258"/>
                    <a:pt x="130" y="254"/>
                  </a:cubicBezTo>
                  <a:lnTo>
                    <a:pt x="146" y="254"/>
                  </a:lnTo>
                  <a:cubicBezTo>
                    <a:pt x="153" y="254"/>
                    <a:pt x="161" y="258"/>
                    <a:pt x="168" y="265"/>
                  </a:cubicBezTo>
                  <a:cubicBezTo>
                    <a:pt x="187" y="265"/>
                    <a:pt x="202" y="258"/>
                    <a:pt x="213" y="247"/>
                  </a:cubicBezTo>
                  <a:cubicBezTo>
                    <a:pt x="265" y="206"/>
                    <a:pt x="277" y="130"/>
                    <a:pt x="228" y="37"/>
                  </a:cubicBezTo>
                  <a:cubicBezTo>
                    <a:pt x="217" y="30"/>
                    <a:pt x="206" y="18"/>
                    <a:pt x="191" y="11"/>
                  </a:cubicBezTo>
                  <a:cubicBezTo>
                    <a:pt x="168" y="4"/>
                    <a:pt x="142"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3" name="Google Shape;49143;p48"/>
            <p:cNvSpPr/>
            <p:nvPr/>
          </p:nvSpPr>
          <p:spPr>
            <a:xfrm>
              <a:off x="-4988486" y="-20581"/>
              <a:ext cx="14468" cy="13800"/>
            </a:xfrm>
            <a:custGeom>
              <a:avLst/>
              <a:gdLst/>
              <a:ahLst/>
              <a:cxnLst/>
              <a:rect l="l" t="t" r="r" b="b"/>
              <a:pathLst>
                <a:path w="303" h="289" extrusionOk="0">
                  <a:moveTo>
                    <a:pt x="49" y="169"/>
                  </a:moveTo>
                  <a:cubicBezTo>
                    <a:pt x="53" y="169"/>
                    <a:pt x="60" y="169"/>
                    <a:pt x="63" y="173"/>
                  </a:cubicBezTo>
                  <a:cubicBezTo>
                    <a:pt x="79" y="176"/>
                    <a:pt x="79" y="184"/>
                    <a:pt x="71" y="192"/>
                  </a:cubicBezTo>
                  <a:cubicBezTo>
                    <a:pt x="63" y="199"/>
                    <a:pt x="56" y="206"/>
                    <a:pt x="49" y="206"/>
                  </a:cubicBezTo>
                  <a:cubicBezTo>
                    <a:pt x="45" y="206"/>
                    <a:pt x="41" y="206"/>
                    <a:pt x="37" y="203"/>
                  </a:cubicBezTo>
                  <a:cubicBezTo>
                    <a:pt x="30" y="199"/>
                    <a:pt x="30" y="187"/>
                    <a:pt x="34" y="176"/>
                  </a:cubicBezTo>
                  <a:cubicBezTo>
                    <a:pt x="37" y="169"/>
                    <a:pt x="41" y="169"/>
                    <a:pt x="49" y="169"/>
                  </a:cubicBezTo>
                  <a:close/>
                  <a:moveTo>
                    <a:pt x="191" y="1"/>
                  </a:moveTo>
                  <a:cubicBezTo>
                    <a:pt x="161" y="1"/>
                    <a:pt x="142" y="1"/>
                    <a:pt x="127" y="27"/>
                  </a:cubicBezTo>
                  <a:cubicBezTo>
                    <a:pt x="101" y="38"/>
                    <a:pt x="90" y="49"/>
                    <a:pt x="94" y="80"/>
                  </a:cubicBezTo>
                  <a:cubicBezTo>
                    <a:pt x="94" y="102"/>
                    <a:pt x="71" y="116"/>
                    <a:pt x="45" y="128"/>
                  </a:cubicBezTo>
                  <a:cubicBezTo>
                    <a:pt x="30" y="135"/>
                    <a:pt x="23" y="158"/>
                    <a:pt x="11" y="173"/>
                  </a:cubicBezTo>
                  <a:cubicBezTo>
                    <a:pt x="1" y="210"/>
                    <a:pt x="30" y="244"/>
                    <a:pt x="23" y="277"/>
                  </a:cubicBezTo>
                  <a:cubicBezTo>
                    <a:pt x="30" y="285"/>
                    <a:pt x="37" y="289"/>
                    <a:pt x="45" y="289"/>
                  </a:cubicBezTo>
                  <a:cubicBezTo>
                    <a:pt x="53" y="289"/>
                    <a:pt x="56" y="285"/>
                    <a:pt x="60" y="277"/>
                  </a:cubicBezTo>
                  <a:cubicBezTo>
                    <a:pt x="71" y="259"/>
                    <a:pt x="86" y="255"/>
                    <a:pt x="101" y="255"/>
                  </a:cubicBezTo>
                  <a:lnTo>
                    <a:pt x="139" y="255"/>
                  </a:lnTo>
                  <a:cubicBezTo>
                    <a:pt x="146" y="247"/>
                    <a:pt x="153" y="244"/>
                    <a:pt x="165" y="244"/>
                  </a:cubicBezTo>
                  <a:lnTo>
                    <a:pt x="172" y="244"/>
                  </a:lnTo>
                  <a:cubicBezTo>
                    <a:pt x="180" y="247"/>
                    <a:pt x="187" y="247"/>
                    <a:pt x="194" y="247"/>
                  </a:cubicBezTo>
                  <a:cubicBezTo>
                    <a:pt x="198" y="247"/>
                    <a:pt x="202" y="240"/>
                    <a:pt x="202" y="240"/>
                  </a:cubicBezTo>
                  <a:cubicBezTo>
                    <a:pt x="153" y="187"/>
                    <a:pt x="303" y="161"/>
                    <a:pt x="220" y="106"/>
                  </a:cubicBezTo>
                  <a:cubicBezTo>
                    <a:pt x="210" y="80"/>
                    <a:pt x="172" y="61"/>
                    <a:pt x="217" y="27"/>
                  </a:cubicBezTo>
                  <a:cubicBezTo>
                    <a:pt x="236" y="16"/>
                    <a:pt x="206" y="16"/>
                    <a:pt x="202" y="12"/>
                  </a:cubicBezTo>
                  <a:cubicBezTo>
                    <a:pt x="198" y="8"/>
                    <a:pt x="198" y="8"/>
                    <a:pt x="198" y="4"/>
                  </a:cubicBezTo>
                  <a:cubicBezTo>
                    <a:pt x="194" y="4"/>
                    <a:pt x="19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4" name="Google Shape;49144;p48"/>
            <p:cNvSpPr/>
            <p:nvPr/>
          </p:nvSpPr>
          <p:spPr>
            <a:xfrm>
              <a:off x="-4932284" y="127062"/>
              <a:ext cx="14898" cy="12892"/>
            </a:xfrm>
            <a:custGeom>
              <a:avLst/>
              <a:gdLst/>
              <a:ahLst/>
              <a:cxnLst/>
              <a:rect l="l" t="t" r="r" b="b"/>
              <a:pathLst>
                <a:path w="312" h="270" extrusionOk="0">
                  <a:moveTo>
                    <a:pt x="165" y="0"/>
                  </a:moveTo>
                  <a:cubicBezTo>
                    <a:pt x="139" y="0"/>
                    <a:pt x="109" y="11"/>
                    <a:pt x="87" y="30"/>
                  </a:cubicBezTo>
                  <a:cubicBezTo>
                    <a:pt x="113" y="68"/>
                    <a:pt x="106" y="101"/>
                    <a:pt x="68" y="101"/>
                  </a:cubicBezTo>
                  <a:lnTo>
                    <a:pt x="64" y="101"/>
                  </a:lnTo>
                  <a:cubicBezTo>
                    <a:pt x="38" y="101"/>
                    <a:pt x="46" y="83"/>
                    <a:pt x="57" y="68"/>
                  </a:cubicBezTo>
                  <a:cubicBezTo>
                    <a:pt x="53" y="64"/>
                    <a:pt x="46" y="64"/>
                    <a:pt x="42" y="60"/>
                  </a:cubicBezTo>
                  <a:cubicBezTo>
                    <a:pt x="19" y="90"/>
                    <a:pt x="8" y="120"/>
                    <a:pt x="23" y="157"/>
                  </a:cubicBezTo>
                  <a:cubicBezTo>
                    <a:pt x="53" y="183"/>
                    <a:pt x="42" y="206"/>
                    <a:pt x="19" y="232"/>
                  </a:cubicBezTo>
                  <a:cubicBezTo>
                    <a:pt x="12" y="240"/>
                    <a:pt x="4" y="251"/>
                    <a:pt x="1" y="258"/>
                  </a:cubicBezTo>
                  <a:cubicBezTo>
                    <a:pt x="8" y="266"/>
                    <a:pt x="16" y="269"/>
                    <a:pt x="19" y="269"/>
                  </a:cubicBezTo>
                  <a:cubicBezTo>
                    <a:pt x="30" y="269"/>
                    <a:pt x="38" y="262"/>
                    <a:pt x="46" y="247"/>
                  </a:cubicBezTo>
                  <a:cubicBezTo>
                    <a:pt x="49" y="232"/>
                    <a:pt x="49" y="217"/>
                    <a:pt x="61" y="217"/>
                  </a:cubicBezTo>
                  <a:cubicBezTo>
                    <a:pt x="68" y="217"/>
                    <a:pt x="75" y="221"/>
                    <a:pt x="83" y="228"/>
                  </a:cubicBezTo>
                  <a:cubicBezTo>
                    <a:pt x="98" y="240"/>
                    <a:pt x="116" y="251"/>
                    <a:pt x="132" y="266"/>
                  </a:cubicBezTo>
                  <a:cubicBezTo>
                    <a:pt x="161" y="240"/>
                    <a:pt x="98" y="232"/>
                    <a:pt x="120" y="202"/>
                  </a:cubicBezTo>
                  <a:cubicBezTo>
                    <a:pt x="135" y="183"/>
                    <a:pt x="132" y="157"/>
                    <a:pt x="120" y="131"/>
                  </a:cubicBezTo>
                  <a:cubicBezTo>
                    <a:pt x="109" y="109"/>
                    <a:pt x="128" y="90"/>
                    <a:pt x="154" y="86"/>
                  </a:cubicBezTo>
                  <a:cubicBezTo>
                    <a:pt x="176" y="83"/>
                    <a:pt x="187" y="68"/>
                    <a:pt x="206" y="45"/>
                  </a:cubicBezTo>
                  <a:lnTo>
                    <a:pt x="206" y="45"/>
                  </a:lnTo>
                  <a:cubicBezTo>
                    <a:pt x="206" y="83"/>
                    <a:pt x="203" y="116"/>
                    <a:pt x="218" y="146"/>
                  </a:cubicBezTo>
                  <a:cubicBezTo>
                    <a:pt x="199" y="146"/>
                    <a:pt x="192" y="135"/>
                    <a:pt x="184" y="128"/>
                  </a:cubicBezTo>
                  <a:cubicBezTo>
                    <a:pt x="176" y="135"/>
                    <a:pt x="169" y="138"/>
                    <a:pt x="169" y="146"/>
                  </a:cubicBezTo>
                  <a:cubicBezTo>
                    <a:pt x="161" y="187"/>
                    <a:pt x="237" y="150"/>
                    <a:pt x="218" y="195"/>
                  </a:cubicBezTo>
                  <a:cubicBezTo>
                    <a:pt x="210" y="209"/>
                    <a:pt x="206" y="217"/>
                    <a:pt x="210" y="225"/>
                  </a:cubicBezTo>
                  <a:cubicBezTo>
                    <a:pt x="210" y="225"/>
                    <a:pt x="214" y="228"/>
                    <a:pt x="214" y="232"/>
                  </a:cubicBezTo>
                  <a:cubicBezTo>
                    <a:pt x="218" y="233"/>
                    <a:pt x="222" y="233"/>
                    <a:pt x="227" y="233"/>
                  </a:cubicBezTo>
                  <a:cubicBezTo>
                    <a:pt x="231" y="233"/>
                    <a:pt x="235" y="233"/>
                    <a:pt x="239" y="233"/>
                  </a:cubicBezTo>
                  <a:cubicBezTo>
                    <a:pt x="249" y="233"/>
                    <a:pt x="258" y="234"/>
                    <a:pt x="263" y="240"/>
                  </a:cubicBezTo>
                  <a:cubicBezTo>
                    <a:pt x="266" y="243"/>
                    <a:pt x="266" y="243"/>
                    <a:pt x="270" y="243"/>
                  </a:cubicBezTo>
                  <a:cubicBezTo>
                    <a:pt x="273" y="243"/>
                    <a:pt x="281" y="235"/>
                    <a:pt x="281" y="221"/>
                  </a:cubicBezTo>
                  <a:cubicBezTo>
                    <a:pt x="281" y="209"/>
                    <a:pt x="285" y="202"/>
                    <a:pt x="289" y="202"/>
                  </a:cubicBezTo>
                  <a:cubicBezTo>
                    <a:pt x="296" y="202"/>
                    <a:pt x="304" y="209"/>
                    <a:pt x="311" y="213"/>
                  </a:cubicBezTo>
                  <a:cubicBezTo>
                    <a:pt x="299" y="176"/>
                    <a:pt x="281" y="146"/>
                    <a:pt x="273" y="109"/>
                  </a:cubicBezTo>
                  <a:cubicBezTo>
                    <a:pt x="263" y="38"/>
                    <a:pt x="218"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5" name="Google Shape;49145;p48"/>
            <p:cNvSpPr/>
            <p:nvPr/>
          </p:nvSpPr>
          <p:spPr>
            <a:xfrm>
              <a:off x="-5047028" y="-60356"/>
              <a:ext cx="18957" cy="13036"/>
            </a:xfrm>
            <a:custGeom>
              <a:avLst/>
              <a:gdLst/>
              <a:ahLst/>
              <a:cxnLst/>
              <a:rect l="l" t="t" r="r" b="b"/>
              <a:pathLst>
                <a:path w="397" h="273" extrusionOk="0">
                  <a:moveTo>
                    <a:pt x="352" y="0"/>
                  </a:moveTo>
                  <a:cubicBezTo>
                    <a:pt x="355" y="4"/>
                    <a:pt x="359" y="7"/>
                    <a:pt x="363" y="11"/>
                  </a:cubicBezTo>
                  <a:cubicBezTo>
                    <a:pt x="370" y="26"/>
                    <a:pt x="366" y="33"/>
                    <a:pt x="355" y="33"/>
                  </a:cubicBezTo>
                  <a:lnTo>
                    <a:pt x="347" y="33"/>
                  </a:lnTo>
                  <a:cubicBezTo>
                    <a:pt x="337" y="30"/>
                    <a:pt x="329" y="26"/>
                    <a:pt x="321" y="26"/>
                  </a:cubicBezTo>
                  <a:lnTo>
                    <a:pt x="311" y="26"/>
                  </a:lnTo>
                  <a:cubicBezTo>
                    <a:pt x="303" y="41"/>
                    <a:pt x="299" y="52"/>
                    <a:pt x="303" y="67"/>
                  </a:cubicBezTo>
                  <a:cubicBezTo>
                    <a:pt x="307" y="93"/>
                    <a:pt x="303" y="101"/>
                    <a:pt x="295" y="101"/>
                  </a:cubicBezTo>
                  <a:cubicBezTo>
                    <a:pt x="288" y="101"/>
                    <a:pt x="273" y="90"/>
                    <a:pt x="262" y="86"/>
                  </a:cubicBezTo>
                  <a:cubicBezTo>
                    <a:pt x="254" y="90"/>
                    <a:pt x="243" y="97"/>
                    <a:pt x="232" y="101"/>
                  </a:cubicBezTo>
                  <a:cubicBezTo>
                    <a:pt x="217" y="116"/>
                    <a:pt x="224" y="157"/>
                    <a:pt x="195" y="157"/>
                  </a:cubicBezTo>
                  <a:cubicBezTo>
                    <a:pt x="187" y="157"/>
                    <a:pt x="180" y="157"/>
                    <a:pt x="172" y="154"/>
                  </a:cubicBezTo>
                  <a:cubicBezTo>
                    <a:pt x="161" y="164"/>
                    <a:pt x="150" y="168"/>
                    <a:pt x="138" y="168"/>
                  </a:cubicBezTo>
                  <a:cubicBezTo>
                    <a:pt x="131" y="168"/>
                    <a:pt x="123" y="168"/>
                    <a:pt x="112" y="161"/>
                  </a:cubicBezTo>
                  <a:cubicBezTo>
                    <a:pt x="101" y="154"/>
                    <a:pt x="86" y="142"/>
                    <a:pt x="97" y="123"/>
                  </a:cubicBezTo>
                  <a:cubicBezTo>
                    <a:pt x="105" y="116"/>
                    <a:pt x="109" y="112"/>
                    <a:pt x="116" y="112"/>
                  </a:cubicBezTo>
                  <a:cubicBezTo>
                    <a:pt x="123" y="112"/>
                    <a:pt x="131" y="116"/>
                    <a:pt x="138" y="123"/>
                  </a:cubicBezTo>
                  <a:cubicBezTo>
                    <a:pt x="131" y="105"/>
                    <a:pt x="123" y="83"/>
                    <a:pt x="112" y="83"/>
                  </a:cubicBezTo>
                  <a:cubicBezTo>
                    <a:pt x="105" y="83"/>
                    <a:pt x="97" y="90"/>
                    <a:pt x="86" y="105"/>
                  </a:cubicBezTo>
                  <a:cubicBezTo>
                    <a:pt x="78" y="116"/>
                    <a:pt x="67" y="120"/>
                    <a:pt x="60" y="120"/>
                  </a:cubicBezTo>
                  <a:lnTo>
                    <a:pt x="49" y="120"/>
                  </a:lnTo>
                  <a:cubicBezTo>
                    <a:pt x="45" y="116"/>
                    <a:pt x="41" y="116"/>
                    <a:pt x="33" y="116"/>
                  </a:cubicBezTo>
                  <a:cubicBezTo>
                    <a:pt x="30" y="116"/>
                    <a:pt x="23" y="120"/>
                    <a:pt x="15" y="123"/>
                  </a:cubicBezTo>
                  <a:cubicBezTo>
                    <a:pt x="11" y="138"/>
                    <a:pt x="4" y="154"/>
                    <a:pt x="0" y="168"/>
                  </a:cubicBezTo>
                  <a:lnTo>
                    <a:pt x="11" y="180"/>
                  </a:lnTo>
                  <a:cubicBezTo>
                    <a:pt x="26" y="168"/>
                    <a:pt x="33" y="142"/>
                    <a:pt x="52" y="142"/>
                  </a:cubicBezTo>
                  <a:cubicBezTo>
                    <a:pt x="56" y="142"/>
                    <a:pt x="60" y="142"/>
                    <a:pt x="64" y="146"/>
                  </a:cubicBezTo>
                  <a:cubicBezTo>
                    <a:pt x="93" y="161"/>
                    <a:pt x="83" y="187"/>
                    <a:pt x="71" y="209"/>
                  </a:cubicBezTo>
                  <a:cubicBezTo>
                    <a:pt x="67" y="221"/>
                    <a:pt x="64" y="228"/>
                    <a:pt x="64" y="240"/>
                  </a:cubicBezTo>
                  <a:cubicBezTo>
                    <a:pt x="75" y="256"/>
                    <a:pt x="92" y="256"/>
                    <a:pt x="109" y="256"/>
                  </a:cubicBezTo>
                  <a:cubicBezTo>
                    <a:pt x="126" y="256"/>
                    <a:pt x="142" y="256"/>
                    <a:pt x="154" y="273"/>
                  </a:cubicBezTo>
                  <a:cubicBezTo>
                    <a:pt x="154" y="258"/>
                    <a:pt x="142" y="232"/>
                    <a:pt x="164" y="232"/>
                  </a:cubicBezTo>
                  <a:cubicBezTo>
                    <a:pt x="168" y="232"/>
                    <a:pt x="172" y="235"/>
                    <a:pt x="183" y="235"/>
                  </a:cubicBezTo>
                  <a:cubicBezTo>
                    <a:pt x="190" y="221"/>
                    <a:pt x="206" y="221"/>
                    <a:pt x="217" y="221"/>
                  </a:cubicBezTo>
                  <a:lnTo>
                    <a:pt x="240" y="221"/>
                  </a:lnTo>
                  <a:cubicBezTo>
                    <a:pt x="247" y="221"/>
                    <a:pt x="250" y="221"/>
                    <a:pt x="258" y="217"/>
                  </a:cubicBezTo>
                  <a:cubicBezTo>
                    <a:pt x="262" y="195"/>
                    <a:pt x="277" y="183"/>
                    <a:pt x="292" y="183"/>
                  </a:cubicBezTo>
                  <a:cubicBezTo>
                    <a:pt x="299" y="183"/>
                    <a:pt x="311" y="187"/>
                    <a:pt x="318" y="190"/>
                  </a:cubicBezTo>
                  <a:cubicBezTo>
                    <a:pt x="329" y="190"/>
                    <a:pt x="340" y="195"/>
                    <a:pt x="355" y="198"/>
                  </a:cubicBezTo>
                  <a:cubicBezTo>
                    <a:pt x="392" y="146"/>
                    <a:pt x="359" y="78"/>
                    <a:pt x="389" y="23"/>
                  </a:cubicBezTo>
                  <a:cubicBezTo>
                    <a:pt x="397" y="7"/>
                    <a:pt x="378"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6" name="Google Shape;49146;p48"/>
            <p:cNvSpPr/>
            <p:nvPr/>
          </p:nvSpPr>
          <p:spPr>
            <a:xfrm>
              <a:off x="-5289645" y="-98938"/>
              <a:ext cx="16999" cy="12558"/>
            </a:xfrm>
            <a:custGeom>
              <a:avLst/>
              <a:gdLst/>
              <a:ahLst/>
              <a:cxnLst/>
              <a:rect l="l" t="t" r="r" b="b"/>
              <a:pathLst>
                <a:path w="356" h="263" extrusionOk="0">
                  <a:moveTo>
                    <a:pt x="229" y="1"/>
                  </a:moveTo>
                  <a:cubicBezTo>
                    <a:pt x="225" y="1"/>
                    <a:pt x="221" y="1"/>
                    <a:pt x="221" y="4"/>
                  </a:cubicBezTo>
                  <a:cubicBezTo>
                    <a:pt x="214" y="12"/>
                    <a:pt x="207" y="20"/>
                    <a:pt x="195" y="20"/>
                  </a:cubicBezTo>
                  <a:lnTo>
                    <a:pt x="188" y="20"/>
                  </a:lnTo>
                  <a:cubicBezTo>
                    <a:pt x="185" y="42"/>
                    <a:pt x="173" y="56"/>
                    <a:pt x="150" y="56"/>
                  </a:cubicBezTo>
                  <a:lnTo>
                    <a:pt x="147" y="56"/>
                  </a:lnTo>
                  <a:cubicBezTo>
                    <a:pt x="135" y="56"/>
                    <a:pt x="132" y="46"/>
                    <a:pt x="135" y="34"/>
                  </a:cubicBezTo>
                  <a:cubicBezTo>
                    <a:pt x="124" y="27"/>
                    <a:pt x="113" y="23"/>
                    <a:pt x="102" y="23"/>
                  </a:cubicBezTo>
                  <a:lnTo>
                    <a:pt x="68" y="23"/>
                  </a:lnTo>
                  <a:cubicBezTo>
                    <a:pt x="50" y="64"/>
                    <a:pt x="9" y="98"/>
                    <a:pt x="5" y="146"/>
                  </a:cubicBezTo>
                  <a:cubicBezTo>
                    <a:pt x="1" y="195"/>
                    <a:pt x="12" y="236"/>
                    <a:pt x="54" y="263"/>
                  </a:cubicBezTo>
                  <a:cubicBezTo>
                    <a:pt x="57" y="247"/>
                    <a:pt x="57" y="229"/>
                    <a:pt x="68" y="218"/>
                  </a:cubicBezTo>
                  <a:cubicBezTo>
                    <a:pt x="64" y="210"/>
                    <a:pt x="68" y="203"/>
                    <a:pt x="76" y="203"/>
                  </a:cubicBezTo>
                  <a:cubicBezTo>
                    <a:pt x="106" y="195"/>
                    <a:pt x="140" y="191"/>
                    <a:pt x="109" y="146"/>
                  </a:cubicBezTo>
                  <a:cubicBezTo>
                    <a:pt x="132" y="132"/>
                    <a:pt x="117" y="94"/>
                    <a:pt x="154" y="87"/>
                  </a:cubicBezTo>
                  <a:lnTo>
                    <a:pt x="169" y="87"/>
                  </a:lnTo>
                  <a:cubicBezTo>
                    <a:pt x="195" y="87"/>
                    <a:pt x="218" y="106"/>
                    <a:pt x="240" y="120"/>
                  </a:cubicBezTo>
                  <a:cubicBezTo>
                    <a:pt x="255" y="128"/>
                    <a:pt x="259" y="146"/>
                    <a:pt x="270" y="161"/>
                  </a:cubicBezTo>
                  <a:cubicBezTo>
                    <a:pt x="300" y="161"/>
                    <a:pt x="307" y="124"/>
                    <a:pt x="337" y="124"/>
                  </a:cubicBezTo>
                  <a:lnTo>
                    <a:pt x="345" y="124"/>
                  </a:lnTo>
                  <a:cubicBezTo>
                    <a:pt x="349" y="113"/>
                    <a:pt x="356" y="101"/>
                    <a:pt x="337" y="94"/>
                  </a:cubicBezTo>
                  <a:cubicBezTo>
                    <a:pt x="315" y="83"/>
                    <a:pt x="311" y="61"/>
                    <a:pt x="311" y="38"/>
                  </a:cubicBezTo>
                  <a:cubicBezTo>
                    <a:pt x="307" y="34"/>
                    <a:pt x="304" y="34"/>
                    <a:pt x="300" y="30"/>
                  </a:cubicBezTo>
                  <a:lnTo>
                    <a:pt x="289" y="30"/>
                  </a:lnTo>
                  <a:cubicBezTo>
                    <a:pt x="278" y="30"/>
                    <a:pt x="266" y="23"/>
                    <a:pt x="259" y="16"/>
                  </a:cubicBezTo>
                  <a:cubicBezTo>
                    <a:pt x="252" y="8"/>
                    <a:pt x="240"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7" name="Google Shape;49147;p48"/>
            <p:cNvSpPr/>
            <p:nvPr/>
          </p:nvSpPr>
          <p:spPr>
            <a:xfrm>
              <a:off x="-5082028" y="9597"/>
              <a:ext cx="10935" cy="15041"/>
            </a:xfrm>
            <a:custGeom>
              <a:avLst/>
              <a:gdLst/>
              <a:ahLst/>
              <a:cxnLst/>
              <a:rect l="l" t="t" r="r" b="b"/>
              <a:pathLst>
                <a:path w="229" h="315" extrusionOk="0">
                  <a:moveTo>
                    <a:pt x="135" y="0"/>
                  </a:moveTo>
                  <a:cubicBezTo>
                    <a:pt x="116" y="0"/>
                    <a:pt x="90" y="4"/>
                    <a:pt x="60" y="12"/>
                  </a:cubicBezTo>
                  <a:cubicBezTo>
                    <a:pt x="49" y="31"/>
                    <a:pt x="15" y="26"/>
                    <a:pt x="12" y="57"/>
                  </a:cubicBezTo>
                  <a:cubicBezTo>
                    <a:pt x="19" y="68"/>
                    <a:pt x="26" y="68"/>
                    <a:pt x="38" y="68"/>
                  </a:cubicBezTo>
                  <a:lnTo>
                    <a:pt x="64" y="68"/>
                  </a:lnTo>
                  <a:cubicBezTo>
                    <a:pt x="53" y="94"/>
                    <a:pt x="53" y="131"/>
                    <a:pt x="4" y="131"/>
                  </a:cubicBezTo>
                  <a:lnTo>
                    <a:pt x="0" y="131"/>
                  </a:lnTo>
                  <a:lnTo>
                    <a:pt x="0" y="135"/>
                  </a:lnTo>
                  <a:cubicBezTo>
                    <a:pt x="31" y="157"/>
                    <a:pt x="57" y="157"/>
                    <a:pt x="76" y="157"/>
                  </a:cubicBezTo>
                  <a:cubicBezTo>
                    <a:pt x="120" y="157"/>
                    <a:pt x="105" y="180"/>
                    <a:pt x="102" y="202"/>
                  </a:cubicBezTo>
                  <a:cubicBezTo>
                    <a:pt x="135" y="225"/>
                    <a:pt x="146" y="247"/>
                    <a:pt x="105" y="273"/>
                  </a:cubicBezTo>
                  <a:cubicBezTo>
                    <a:pt x="79" y="292"/>
                    <a:pt x="94" y="307"/>
                    <a:pt x="116" y="314"/>
                  </a:cubicBezTo>
                  <a:lnTo>
                    <a:pt x="128" y="314"/>
                  </a:lnTo>
                  <a:cubicBezTo>
                    <a:pt x="161" y="314"/>
                    <a:pt x="191" y="303"/>
                    <a:pt x="217" y="285"/>
                  </a:cubicBezTo>
                  <a:cubicBezTo>
                    <a:pt x="221" y="281"/>
                    <a:pt x="221" y="278"/>
                    <a:pt x="221" y="273"/>
                  </a:cubicBezTo>
                  <a:lnTo>
                    <a:pt x="221" y="273"/>
                  </a:lnTo>
                  <a:cubicBezTo>
                    <a:pt x="221" y="277"/>
                    <a:pt x="221" y="277"/>
                    <a:pt x="217" y="277"/>
                  </a:cubicBezTo>
                  <a:cubicBezTo>
                    <a:pt x="198" y="240"/>
                    <a:pt x="161" y="206"/>
                    <a:pt x="195" y="161"/>
                  </a:cubicBezTo>
                  <a:cubicBezTo>
                    <a:pt x="172" y="143"/>
                    <a:pt x="172" y="116"/>
                    <a:pt x="176" y="94"/>
                  </a:cubicBezTo>
                  <a:cubicBezTo>
                    <a:pt x="176" y="68"/>
                    <a:pt x="188" y="57"/>
                    <a:pt x="198" y="57"/>
                  </a:cubicBezTo>
                  <a:cubicBezTo>
                    <a:pt x="206" y="57"/>
                    <a:pt x="217" y="60"/>
                    <a:pt x="228" y="71"/>
                  </a:cubicBezTo>
                  <a:cubicBezTo>
                    <a:pt x="198" y="19"/>
                    <a:pt x="180"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8" name="Google Shape;49148;p48"/>
            <p:cNvSpPr/>
            <p:nvPr/>
          </p:nvSpPr>
          <p:spPr>
            <a:xfrm>
              <a:off x="-5101128" y="-144826"/>
              <a:ext cx="13083" cy="12558"/>
            </a:xfrm>
            <a:custGeom>
              <a:avLst/>
              <a:gdLst/>
              <a:ahLst/>
              <a:cxnLst/>
              <a:rect l="l" t="t" r="r" b="b"/>
              <a:pathLst>
                <a:path w="274" h="263" extrusionOk="0">
                  <a:moveTo>
                    <a:pt x="188" y="1"/>
                  </a:moveTo>
                  <a:cubicBezTo>
                    <a:pt x="176" y="1"/>
                    <a:pt x="169" y="8"/>
                    <a:pt x="157" y="13"/>
                  </a:cubicBezTo>
                  <a:cubicBezTo>
                    <a:pt x="150" y="20"/>
                    <a:pt x="143" y="27"/>
                    <a:pt x="131" y="27"/>
                  </a:cubicBezTo>
                  <a:cubicBezTo>
                    <a:pt x="127" y="27"/>
                    <a:pt x="120" y="23"/>
                    <a:pt x="117" y="20"/>
                  </a:cubicBezTo>
                  <a:cubicBezTo>
                    <a:pt x="64" y="35"/>
                    <a:pt x="49" y="49"/>
                    <a:pt x="31" y="102"/>
                  </a:cubicBezTo>
                  <a:cubicBezTo>
                    <a:pt x="34" y="102"/>
                    <a:pt x="38" y="106"/>
                    <a:pt x="38" y="106"/>
                  </a:cubicBezTo>
                  <a:cubicBezTo>
                    <a:pt x="49" y="106"/>
                    <a:pt x="49" y="94"/>
                    <a:pt x="53" y="83"/>
                  </a:cubicBezTo>
                  <a:cubicBezTo>
                    <a:pt x="57" y="72"/>
                    <a:pt x="67" y="65"/>
                    <a:pt x="79" y="65"/>
                  </a:cubicBezTo>
                  <a:cubicBezTo>
                    <a:pt x="83" y="65"/>
                    <a:pt x="86" y="65"/>
                    <a:pt x="86" y="68"/>
                  </a:cubicBezTo>
                  <a:cubicBezTo>
                    <a:pt x="94" y="83"/>
                    <a:pt x="120" y="106"/>
                    <a:pt x="94" y="128"/>
                  </a:cubicBezTo>
                  <a:cubicBezTo>
                    <a:pt x="72" y="147"/>
                    <a:pt x="72" y="154"/>
                    <a:pt x="83" y="177"/>
                  </a:cubicBezTo>
                  <a:cubicBezTo>
                    <a:pt x="77" y="177"/>
                    <a:pt x="72" y="178"/>
                    <a:pt x="66" y="178"/>
                  </a:cubicBezTo>
                  <a:cubicBezTo>
                    <a:pt x="63" y="178"/>
                    <a:pt x="59" y="178"/>
                    <a:pt x="56" y="178"/>
                  </a:cubicBezTo>
                  <a:cubicBezTo>
                    <a:pt x="37" y="178"/>
                    <a:pt x="18" y="179"/>
                    <a:pt x="8" y="199"/>
                  </a:cubicBezTo>
                  <a:cubicBezTo>
                    <a:pt x="0" y="210"/>
                    <a:pt x="23" y="222"/>
                    <a:pt x="31" y="232"/>
                  </a:cubicBezTo>
                  <a:cubicBezTo>
                    <a:pt x="79" y="251"/>
                    <a:pt x="112" y="263"/>
                    <a:pt x="139" y="263"/>
                  </a:cubicBezTo>
                  <a:cubicBezTo>
                    <a:pt x="184" y="263"/>
                    <a:pt x="214" y="237"/>
                    <a:pt x="266" y="184"/>
                  </a:cubicBezTo>
                  <a:cubicBezTo>
                    <a:pt x="266" y="177"/>
                    <a:pt x="269" y="170"/>
                    <a:pt x="274" y="165"/>
                  </a:cubicBezTo>
                  <a:cubicBezTo>
                    <a:pt x="236" y="161"/>
                    <a:pt x="232" y="120"/>
                    <a:pt x="202" y="109"/>
                  </a:cubicBezTo>
                  <a:cubicBezTo>
                    <a:pt x="191" y="128"/>
                    <a:pt x="184" y="132"/>
                    <a:pt x="176" y="132"/>
                  </a:cubicBezTo>
                  <a:cubicBezTo>
                    <a:pt x="169" y="132"/>
                    <a:pt x="162" y="125"/>
                    <a:pt x="157" y="113"/>
                  </a:cubicBezTo>
                  <a:cubicBezTo>
                    <a:pt x="150" y="102"/>
                    <a:pt x="146" y="94"/>
                    <a:pt x="135" y="94"/>
                  </a:cubicBezTo>
                  <a:cubicBezTo>
                    <a:pt x="146" y="83"/>
                    <a:pt x="157" y="75"/>
                    <a:pt x="169" y="75"/>
                  </a:cubicBezTo>
                  <a:cubicBezTo>
                    <a:pt x="180" y="75"/>
                    <a:pt x="191" y="80"/>
                    <a:pt x="198" y="87"/>
                  </a:cubicBezTo>
                  <a:cubicBezTo>
                    <a:pt x="202" y="68"/>
                    <a:pt x="210" y="46"/>
                    <a:pt x="188" y="27"/>
                  </a:cubicBezTo>
                  <a:cubicBezTo>
                    <a:pt x="176" y="20"/>
                    <a:pt x="188"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9" name="Google Shape;49149;p48"/>
            <p:cNvSpPr/>
            <p:nvPr/>
          </p:nvSpPr>
          <p:spPr>
            <a:xfrm>
              <a:off x="-5222175" y="-152323"/>
              <a:ext cx="13800" cy="10935"/>
            </a:xfrm>
            <a:custGeom>
              <a:avLst/>
              <a:gdLst/>
              <a:ahLst/>
              <a:cxnLst/>
              <a:rect l="l" t="t" r="r" b="b"/>
              <a:pathLst>
                <a:path w="289" h="229" extrusionOk="0">
                  <a:moveTo>
                    <a:pt x="143" y="1"/>
                  </a:moveTo>
                  <a:cubicBezTo>
                    <a:pt x="83" y="4"/>
                    <a:pt x="64" y="53"/>
                    <a:pt x="31" y="87"/>
                  </a:cubicBezTo>
                  <a:cubicBezTo>
                    <a:pt x="1" y="113"/>
                    <a:pt x="57" y="132"/>
                    <a:pt x="68" y="158"/>
                  </a:cubicBezTo>
                  <a:cubicBezTo>
                    <a:pt x="72" y="165"/>
                    <a:pt x="76" y="177"/>
                    <a:pt x="80" y="184"/>
                  </a:cubicBezTo>
                  <a:cubicBezTo>
                    <a:pt x="98" y="210"/>
                    <a:pt x="117" y="229"/>
                    <a:pt x="143" y="229"/>
                  </a:cubicBezTo>
                  <a:cubicBezTo>
                    <a:pt x="154" y="229"/>
                    <a:pt x="166" y="225"/>
                    <a:pt x="180" y="218"/>
                  </a:cubicBezTo>
                  <a:cubicBezTo>
                    <a:pt x="154" y="199"/>
                    <a:pt x="158" y="177"/>
                    <a:pt x="173" y="158"/>
                  </a:cubicBezTo>
                  <a:lnTo>
                    <a:pt x="173" y="154"/>
                  </a:lnTo>
                  <a:lnTo>
                    <a:pt x="166" y="154"/>
                  </a:lnTo>
                  <a:cubicBezTo>
                    <a:pt x="162" y="154"/>
                    <a:pt x="158" y="154"/>
                    <a:pt x="150" y="158"/>
                  </a:cubicBezTo>
                  <a:lnTo>
                    <a:pt x="135" y="158"/>
                  </a:lnTo>
                  <a:cubicBezTo>
                    <a:pt x="128" y="158"/>
                    <a:pt x="121" y="154"/>
                    <a:pt x="117" y="143"/>
                  </a:cubicBezTo>
                  <a:cubicBezTo>
                    <a:pt x="113" y="125"/>
                    <a:pt x="109" y="94"/>
                    <a:pt x="140" y="94"/>
                  </a:cubicBezTo>
                  <a:lnTo>
                    <a:pt x="143" y="94"/>
                  </a:lnTo>
                  <a:cubicBezTo>
                    <a:pt x="147" y="80"/>
                    <a:pt x="154" y="65"/>
                    <a:pt x="169" y="65"/>
                  </a:cubicBezTo>
                  <a:cubicBezTo>
                    <a:pt x="173" y="65"/>
                    <a:pt x="176" y="65"/>
                    <a:pt x="185" y="68"/>
                  </a:cubicBezTo>
                  <a:cubicBezTo>
                    <a:pt x="195" y="75"/>
                    <a:pt x="199" y="91"/>
                    <a:pt x="192" y="102"/>
                  </a:cubicBezTo>
                  <a:cubicBezTo>
                    <a:pt x="185" y="109"/>
                    <a:pt x="180" y="113"/>
                    <a:pt x="173" y="113"/>
                  </a:cubicBezTo>
                  <a:cubicBezTo>
                    <a:pt x="162" y="113"/>
                    <a:pt x="154" y="98"/>
                    <a:pt x="143" y="94"/>
                  </a:cubicBezTo>
                  <a:lnTo>
                    <a:pt x="143" y="94"/>
                  </a:lnTo>
                  <a:cubicBezTo>
                    <a:pt x="135" y="120"/>
                    <a:pt x="180" y="125"/>
                    <a:pt x="173" y="154"/>
                  </a:cubicBezTo>
                  <a:cubicBezTo>
                    <a:pt x="192" y="170"/>
                    <a:pt x="225" y="165"/>
                    <a:pt x="240" y="192"/>
                  </a:cubicBezTo>
                  <a:cubicBezTo>
                    <a:pt x="244" y="161"/>
                    <a:pt x="289" y="154"/>
                    <a:pt x="289" y="117"/>
                  </a:cubicBezTo>
                  <a:cubicBezTo>
                    <a:pt x="281" y="35"/>
                    <a:pt x="24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0" name="Google Shape;49150;p48"/>
            <p:cNvSpPr/>
            <p:nvPr/>
          </p:nvSpPr>
          <p:spPr>
            <a:xfrm>
              <a:off x="-5105235" y="-148360"/>
              <a:ext cx="10553" cy="14659"/>
            </a:xfrm>
            <a:custGeom>
              <a:avLst/>
              <a:gdLst/>
              <a:ahLst/>
              <a:cxnLst/>
              <a:rect l="l" t="t" r="r" b="b"/>
              <a:pathLst>
                <a:path w="221" h="307" extrusionOk="0">
                  <a:moveTo>
                    <a:pt x="64" y="142"/>
                  </a:moveTo>
                  <a:cubicBezTo>
                    <a:pt x="75" y="142"/>
                    <a:pt x="83" y="146"/>
                    <a:pt x="91" y="157"/>
                  </a:cubicBezTo>
                  <a:cubicBezTo>
                    <a:pt x="56" y="176"/>
                    <a:pt x="120" y="217"/>
                    <a:pt x="79" y="225"/>
                  </a:cubicBezTo>
                  <a:lnTo>
                    <a:pt x="68" y="225"/>
                  </a:lnTo>
                  <a:cubicBezTo>
                    <a:pt x="27" y="225"/>
                    <a:pt x="41" y="176"/>
                    <a:pt x="23" y="154"/>
                  </a:cubicBezTo>
                  <a:cubicBezTo>
                    <a:pt x="38" y="154"/>
                    <a:pt x="53" y="142"/>
                    <a:pt x="64" y="142"/>
                  </a:cubicBezTo>
                  <a:close/>
                  <a:moveTo>
                    <a:pt x="60" y="0"/>
                  </a:moveTo>
                  <a:cubicBezTo>
                    <a:pt x="27" y="4"/>
                    <a:pt x="19" y="34"/>
                    <a:pt x="12" y="60"/>
                  </a:cubicBezTo>
                  <a:cubicBezTo>
                    <a:pt x="19" y="75"/>
                    <a:pt x="15" y="87"/>
                    <a:pt x="4" y="97"/>
                  </a:cubicBezTo>
                  <a:cubicBezTo>
                    <a:pt x="1" y="213"/>
                    <a:pt x="30" y="270"/>
                    <a:pt x="117" y="306"/>
                  </a:cubicBezTo>
                  <a:cubicBezTo>
                    <a:pt x="109" y="296"/>
                    <a:pt x="86" y="284"/>
                    <a:pt x="94" y="273"/>
                  </a:cubicBezTo>
                  <a:cubicBezTo>
                    <a:pt x="104" y="253"/>
                    <a:pt x="123" y="252"/>
                    <a:pt x="142" y="252"/>
                  </a:cubicBezTo>
                  <a:cubicBezTo>
                    <a:pt x="145" y="252"/>
                    <a:pt x="149" y="252"/>
                    <a:pt x="152" y="252"/>
                  </a:cubicBezTo>
                  <a:cubicBezTo>
                    <a:pt x="158" y="252"/>
                    <a:pt x="163" y="251"/>
                    <a:pt x="169" y="251"/>
                  </a:cubicBezTo>
                  <a:cubicBezTo>
                    <a:pt x="158" y="228"/>
                    <a:pt x="158" y="221"/>
                    <a:pt x="180" y="202"/>
                  </a:cubicBezTo>
                  <a:cubicBezTo>
                    <a:pt x="206" y="180"/>
                    <a:pt x="180" y="157"/>
                    <a:pt x="172" y="142"/>
                  </a:cubicBezTo>
                  <a:cubicBezTo>
                    <a:pt x="172" y="139"/>
                    <a:pt x="169" y="139"/>
                    <a:pt x="165" y="139"/>
                  </a:cubicBezTo>
                  <a:cubicBezTo>
                    <a:pt x="153" y="139"/>
                    <a:pt x="143" y="146"/>
                    <a:pt x="139" y="157"/>
                  </a:cubicBezTo>
                  <a:cubicBezTo>
                    <a:pt x="135" y="168"/>
                    <a:pt x="135" y="180"/>
                    <a:pt x="124" y="180"/>
                  </a:cubicBezTo>
                  <a:cubicBezTo>
                    <a:pt x="124" y="180"/>
                    <a:pt x="120" y="176"/>
                    <a:pt x="117" y="176"/>
                  </a:cubicBezTo>
                  <a:cubicBezTo>
                    <a:pt x="135" y="123"/>
                    <a:pt x="150" y="109"/>
                    <a:pt x="203" y="94"/>
                  </a:cubicBezTo>
                  <a:cubicBezTo>
                    <a:pt x="221" y="75"/>
                    <a:pt x="184" y="45"/>
                    <a:pt x="217" y="30"/>
                  </a:cubicBezTo>
                  <a:cubicBezTo>
                    <a:pt x="195" y="23"/>
                    <a:pt x="176" y="19"/>
                    <a:pt x="158" y="19"/>
                  </a:cubicBezTo>
                  <a:cubicBezTo>
                    <a:pt x="139" y="19"/>
                    <a:pt x="120" y="23"/>
                    <a:pt x="98" y="37"/>
                  </a:cubicBezTo>
                  <a:cubicBezTo>
                    <a:pt x="91" y="45"/>
                    <a:pt x="86" y="45"/>
                    <a:pt x="83" y="45"/>
                  </a:cubicBezTo>
                  <a:cubicBezTo>
                    <a:pt x="64" y="45"/>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1" name="Google Shape;49151;p48"/>
            <p:cNvSpPr/>
            <p:nvPr/>
          </p:nvSpPr>
          <p:spPr>
            <a:xfrm>
              <a:off x="-5128250" y="215782"/>
              <a:ext cx="10553" cy="15041"/>
            </a:xfrm>
            <a:custGeom>
              <a:avLst/>
              <a:gdLst/>
              <a:ahLst/>
              <a:cxnLst/>
              <a:rect l="l" t="t" r="r" b="b"/>
              <a:pathLst>
                <a:path w="221" h="315" extrusionOk="0">
                  <a:moveTo>
                    <a:pt x="146" y="0"/>
                  </a:moveTo>
                  <a:cubicBezTo>
                    <a:pt x="135" y="11"/>
                    <a:pt x="128" y="26"/>
                    <a:pt x="112" y="26"/>
                  </a:cubicBezTo>
                  <a:lnTo>
                    <a:pt x="105" y="26"/>
                  </a:lnTo>
                  <a:cubicBezTo>
                    <a:pt x="97" y="26"/>
                    <a:pt x="94" y="30"/>
                    <a:pt x="86" y="30"/>
                  </a:cubicBezTo>
                  <a:cubicBezTo>
                    <a:pt x="67" y="30"/>
                    <a:pt x="52" y="23"/>
                    <a:pt x="38" y="11"/>
                  </a:cubicBezTo>
                  <a:cubicBezTo>
                    <a:pt x="26" y="23"/>
                    <a:pt x="34" y="33"/>
                    <a:pt x="30" y="45"/>
                  </a:cubicBezTo>
                  <a:cubicBezTo>
                    <a:pt x="57" y="82"/>
                    <a:pt x="30" y="127"/>
                    <a:pt x="52" y="164"/>
                  </a:cubicBezTo>
                  <a:cubicBezTo>
                    <a:pt x="64" y="183"/>
                    <a:pt x="45" y="194"/>
                    <a:pt x="38" y="209"/>
                  </a:cubicBezTo>
                  <a:cubicBezTo>
                    <a:pt x="45" y="243"/>
                    <a:pt x="34" y="266"/>
                    <a:pt x="0" y="280"/>
                  </a:cubicBezTo>
                  <a:cubicBezTo>
                    <a:pt x="4" y="280"/>
                    <a:pt x="7" y="284"/>
                    <a:pt x="12" y="288"/>
                  </a:cubicBezTo>
                  <a:cubicBezTo>
                    <a:pt x="57" y="292"/>
                    <a:pt x="97" y="314"/>
                    <a:pt x="142" y="314"/>
                  </a:cubicBezTo>
                  <a:cubicBezTo>
                    <a:pt x="161" y="314"/>
                    <a:pt x="180" y="311"/>
                    <a:pt x="198" y="299"/>
                  </a:cubicBezTo>
                  <a:cubicBezTo>
                    <a:pt x="191" y="280"/>
                    <a:pt x="206" y="273"/>
                    <a:pt x="214" y="258"/>
                  </a:cubicBezTo>
                  <a:cubicBezTo>
                    <a:pt x="221" y="235"/>
                    <a:pt x="209" y="225"/>
                    <a:pt x="191" y="225"/>
                  </a:cubicBezTo>
                  <a:lnTo>
                    <a:pt x="180" y="225"/>
                  </a:lnTo>
                  <a:cubicBezTo>
                    <a:pt x="176" y="261"/>
                    <a:pt x="161" y="284"/>
                    <a:pt x="131" y="284"/>
                  </a:cubicBezTo>
                  <a:cubicBezTo>
                    <a:pt x="120" y="284"/>
                    <a:pt x="112" y="280"/>
                    <a:pt x="102" y="277"/>
                  </a:cubicBezTo>
                  <a:cubicBezTo>
                    <a:pt x="86" y="232"/>
                    <a:pt x="120" y="228"/>
                    <a:pt x="150" y="216"/>
                  </a:cubicBezTo>
                  <a:cubicBezTo>
                    <a:pt x="150" y="213"/>
                    <a:pt x="154" y="209"/>
                    <a:pt x="157" y="206"/>
                  </a:cubicBezTo>
                  <a:cubicBezTo>
                    <a:pt x="154" y="194"/>
                    <a:pt x="150" y="190"/>
                    <a:pt x="142" y="190"/>
                  </a:cubicBezTo>
                  <a:cubicBezTo>
                    <a:pt x="138" y="190"/>
                    <a:pt x="135" y="194"/>
                    <a:pt x="128" y="194"/>
                  </a:cubicBezTo>
                  <a:cubicBezTo>
                    <a:pt x="124" y="194"/>
                    <a:pt x="120" y="199"/>
                    <a:pt x="116" y="199"/>
                  </a:cubicBezTo>
                  <a:cubicBezTo>
                    <a:pt x="109" y="199"/>
                    <a:pt x="105" y="194"/>
                    <a:pt x="102" y="187"/>
                  </a:cubicBezTo>
                  <a:cubicBezTo>
                    <a:pt x="135" y="168"/>
                    <a:pt x="183" y="149"/>
                    <a:pt x="180" y="101"/>
                  </a:cubicBezTo>
                  <a:cubicBezTo>
                    <a:pt x="176" y="68"/>
                    <a:pt x="191" y="23"/>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2" name="Google Shape;49152;p48"/>
            <p:cNvSpPr/>
            <p:nvPr/>
          </p:nvSpPr>
          <p:spPr>
            <a:xfrm>
              <a:off x="-4929801" y="131169"/>
              <a:ext cx="13657" cy="12892"/>
            </a:xfrm>
            <a:custGeom>
              <a:avLst/>
              <a:gdLst/>
              <a:ahLst/>
              <a:cxnLst/>
              <a:rect l="l" t="t" r="r" b="b"/>
              <a:pathLst>
                <a:path w="286" h="270" extrusionOk="0">
                  <a:moveTo>
                    <a:pt x="102" y="0"/>
                  </a:moveTo>
                  <a:lnTo>
                    <a:pt x="102" y="0"/>
                  </a:lnTo>
                  <a:cubicBezTo>
                    <a:pt x="76" y="4"/>
                    <a:pt x="57" y="23"/>
                    <a:pt x="68" y="45"/>
                  </a:cubicBezTo>
                  <a:cubicBezTo>
                    <a:pt x="80" y="71"/>
                    <a:pt x="83" y="97"/>
                    <a:pt x="68" y="116"/>
                  </a:cubicBezTo>
                  <a:cubicBezTo>
                    <a:pt x="46" y="146"/>
                    <a:pt x="109" y="154"/>
                    <a:pt x="80" y="180"/>
                  </a:cubicBezTo>
                  <a:cubicBezTo>
                    <a:pt x="113" y="180"/>
                    <a:pt x="140" y="183"/>
                    <a:pt x="135" y="217"/>
                  </a:cubicBezTo>
                  <a:cubicBezTo>
                    <a:pt x="135" y="228"/>
                    <a:pt x="128" y="232"/>
                    <a:pt x="121" y="232"/>
                  </a:cubicBezTo>
                  <a:lnTo>
                    <a:pt x="113" y="232"/>
                  </a:lnTo>
                  <a:cubicBezTo>
                    <a:pt x="87" y="228"/>
                    <a:pt x="61" y="217"/>
                    <a:pt x="80" y="180"/>
                  </a:cubicBezTo>
                  <a:cubicBezTo>
                    <a:pt x="64" y="165"/>
                    <a:pt x="46" y="154"/>
                    <a:pt x="31" y="142"/>
                  </a:cubicBezTo>
                  <a:lnTo>
                    <a:pt x="31" y="142"/>
                  </a:lnTo>
                  <a:cubicBezTo>
                    <a:pt x="28" y="161"/>
                    <a:pt x="46" y="168"/>
                    <a:pt x="50" y="187"/>
                  </a:cubicBezTo>
                  <a:cubicBezTo>
                    <a:pt x="46" y="187"/>
                    <a:pt x="42" y="191"/>
                    <a:pt x="42" y="191"/>
                  </a:cubicBezTo>
                  <a:cubicBezTo>
                    <a:pt x="35" y="191"/>
                    <a:pt x="31" y="183"/>
                    <a:pt x="28" y="180"/>
                  </a:cubicBezTo>
                  <a:cubicBezTo>
                    <a:pt x="23" y="176"/>
                    <a:pt x="20" y="168"/>
                    <a:pt x="16" y="168"/>
                  </a:cubicBezTo>
                  <a:cubicBezTo>
                    <a:pt x="12" y="168"/>
                    <a:pt x="12" y="172"/>
                    <a:pt x="12" y="172"/>
                  </a:cubicBezTo>
                  <a:cubicBezTo>
                    <a:pt x="1" y="235"/>
                    <a:pt x="1" y="232"/>
                    <a:pt x="64" y="239"/>
                  </a:cubicBezTo>
                  <a:cubicBezTo>
                    <a:pt x="72" y="239"/>
                    <a:pt x="80" y="247"/>
                    <a:pt x="80" y="254"/>
                  </a:cubicBezTo>
                  <a:cubicBezTo>
                    <a:pt x="109" y="261"/>
                    <a:pt x="140" y="270"/>
                    <a:pt x="173" y="270"/>
                  </a:cubicBezTo>
                  <a:cubicBezTo>
                    <a:pt x="195" y="270"/>
                    <a:pt x="214" y="266"/>
                    <a:pt x="237" y="251"/>
                  </a:cubicBezTo>
                  <a:cubicBezTo>
                    <a:pt x="237" y="247"/>
                    <a:pt x="240" y="247"/>
                    <a:pt x="240" y="247"/>
                  </a:cubicBezTo>
                  <a:cubicBezTo>
                    <a:pt x="247" y="232"/>
                    <a:pt x="252" y="217"/>
                    <a:pt x="259" y="206"/>
                  </a:cubicBezTo>
                  <a:cubicBezTo>
                    <a:pt x="285" y="180"/>
                    <a:pt x="247" y="154"/>
                    <a:pt x="259" y="127"/>
                  </a:cubicBezTo>
                  <a:cubicBezTo>
                    <a:pt x="252" y="123"/>
                    <a:pt x="244" y="116"/>
                    <a:pt x="237" y="116"/>
                  </a:cubicBezTo>
                  <a:cubicBezTo>
                    <a:pt x="233" y="116"/>
                    <a:pt x="229" y="123"/>
                    <a:pt x="229" y="135"/>
                  </a:cubicBezTo>
                  <a:cubicBezTo>
                    <a:pt x="229" y="149"/>
                    <a:pt x="221" y="157"/>
                    <a:pt x="218" y="157"/>
                  </a:cubicBezTo>
                  <a:cubicBezTo>
                    <a:pt x="214" y="157"/>
                    <a:pt x="214" y="157"/>
                    <a:pt x="211" y="154"/>
                  </a:cubicBezTo>
                  <a:cubicBezTo>
                    <a:pt x="206" y="148"/>
                    <a:pt x="197" y="147"/>
                    <a:pt x="187" y="147"/>
                  </a:cubicBezTo>
                  <a:cubicBezTo>
                    <a:pt x="183" y="147"/>
                    <a:pt x="179" y="147"/>
                    <a:pt x="175" y="147"/>
                  </a:cubicBezTo>
                  <a:cubicBezTo>
                    <a:pt x="170" y="147"/>
                    <a:pt x="166" y="147"/>
                    <a:pt x="162" y="146"/>
                  </a:cubicBezTo>
                  <a:cubicBezTo>
                    <a:pt x="162" y="142"/>
                    <a:pt x="158" y="142"/>
                    <a:pt x="158" y="139"/>
                  </a:cubicBezTo>
                  <a:cubicBezTo>
                    <a:pt x="154" y="131"/>
                    <a:pt x="158" y="123"/>
                    <a:pt x="166" y="109"/>
                  </a:cubicBezTo>
                  <a:cubicBezTo>
                    <a:pt x="185" y="64"/>
                    <a:pt x="109" y="101"/>
                    <a:pt x="117" y="60"/>
                  </a:cubicBezTo>
                  <a:cubicBezTo>
                    <a:pt x="117" y="52"/>
                    <a:pt x="124" y="49"/>
                    <a:pt x="132" y="42"/>
                  </a:cubicBezTo>
                  <a:cubicBezTo>
                    <a:pt x="117" y="30"/>
                    <a:pt x="9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3" name="Google Shape;49153;p48"/>
            <p:cNvSpPr/>
            <p:nvPr/>
          </p:nvSpPr>
          <p:spPr>
            <a:xfrm>
              <a:off x="-5114021" y="-132316"/>
              <a:ext cx="8308" cy="12511"/>
            </a:xfrm>
            <a:custGeom>
              <a:avLst/>
              <a:gdLst/>
              <a:ahLst/>
              <a:cxnLst/>
              <a:rect l="l" t="t" r="r" b="b"/>
              <a:pathLst>
                <a:path w="174" h="262" extrusionOk="0">
                  <a:moveTo>
                    <a:pt x="110" y="8"/>
                  </a:moveTo>
                  <a:lnTo>
                    <a:pt x="110" y="8"/>
                  </a:lnTo>
                  <a:cubicBezTo>
                    <a:pt x="113" y="12"/>
                    <a:pt x="121" y="15"/>
                    <a:pt x="128" y="15"/>
                  </a:cubicBezTo>
                  <a:cubicBezTo>
                    <a:pt x="121" y="12"/>
                    <a:pt x="118" y="12"/>
                    <a:pt x="110" y="8"/>
                  </a:cubicBezTo>
                  <a:close/>
                  <a:moveTo>
                    <a:pt x="87" y="1"/>
                  </a:moveTo>
                  <a:cubicBezTo>
                    <a:pt x="80" y="1"/>
                    <a:pt x="73" y="1"/>
                    <a:pt x="68" y="4"/>
                  </a:cubicBezTo>
                  <a:cubicBezTo>
                    <a:pt x="13" y="42"/>
                    <a:pt x="1" y="98"/>
                    <a:pt x="1" y="158"/>
                  </a:cubicBezTo>
                  <a:cubicBezTo>
                    <a:pt x="1" y="210"/>
                    <a:pt x="28" y="229"/>
                    <a:pt x="65" y="248"/>
                  </a:cubicBezTo>
                  <a:cubicBezTo>
                    <a:pt x="83" y="255"/>
                    <a:pt x="99" y="262"/>
                    <a:pt x="113" y="262"/>
                  </a:cubicBezTo>
                  <a:cubicBezTo>
                    <a:pt x="132" y="262"/>
                    <a:pt x="151" y="251"/>
                    <a:pt x="166" y="232"/>
                  </a:cubicBezTo>
                  <a:cubicBezTo>
                    <a:pt x="144" y="210"/>
                    <a:pt x="140" y="191"/>
                    <a:pt x="158" y="165"/>
                  </a:cubicBezTo>
                  <a:cubicBezTo>
                    <a:pt x="121" y="150"/>
                    <a:pt x="121" y="150"/>
                    <a:pt x="140" y="127"/>
                  </a:cubicBezTo>
                  <a:cubicBezTo>
                    <a:pt x="173" y="87"/>
                    <a:pt x="170" y="65"/>
                    <a:pt x="118" y="42"/>
                  </a:cubicBezTo>
                  <a:cubicBezTo>
                    <a:pt x="102" y="34"/>
                    <a:pt x="106" y="20"/>
                    <a:pt x="110" y="8"/>
                  </a:cubicBezTo>
                  <a:cubicBezTo>
                    <a:pt x="102" y="1"/>
                    <a:pt x="95"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4" name="Google Shape;49154;p48"/>
            <p:cNvSpPr/>
            <p:nvPr/>
          </p:nvSpPr>
          <p:spPr>
            <a:xfrm>
              <a:off x="-5053474" y="-67710"/>
              <a:ext cx="14468" cy="10027"/>
            </a:xfrm>
            <a:custGeom>
              <a:avLst/>
              <a:gdLst/>
              <a:ahLst/>
              <a:cxnLst/>
              <a:rect l="l" t="t" r="r" b="b"/>
              <a:pathLst>
                <a:path w="303" h="210" extrusionOk="0">
                  <a:moveTo>
                    <a:pt x="255" y="1"/>
                  </a:moveTo>
                  <a:cubicBezTo>
                    <a:pt x="187" y="23"/>
                    <a:pt x="120" y="38"/>
                    <a:pt x="56" y="80"/>
                  </a:cubicBezTo>
                  <a:cubicBezTo>
                    <a:pt x="16" y="106"/>
                    <a:pt x="1" y="135"/>
                    <a:pt x="27" y="180"/>
                  </a:cubicBezTo>
                  <a:cubicBezTo>
                    <a:pt x="42" y="192"/>
                    <a:pt x="56" y="203"/>
                    <a:pt x="68" y="210"/>
                  </a:cubicBezTo>
                  <a:cubicBezTo>
                    <a:pt x="79" y="203"/>
                    <a:pt x="79" y="169"/>
                    <a:pt x="94" y="169"/>
                  </a:cubicBezTo>
                  <a:cubicBezTo>
                    <a:pt x="101" y="169"/>
                    <a:pt x="109" y="177"/>
                    <a:pt x="124" y="187"/>
                  </a:cubicBezTo>
                  <a:cubicBezTo>
                    <a:pt x="128" y="192"/>
                    <a:pt x="135" y="195"/>
                    <a:pt x="139" y="195"/>
                  </a:cubicBezTo>
                  <a:cubicBezTo>
                    <a:pt x="158" y="195"/>
                    <a:pt x="176" y="180"/>
                    <a:pt x="176" y="151"/>
                  </a:cubicBezTo>
                  <a:cubicBezTo>
                    <a:pt x="180" y="132"/>
                    <a:pt x="184" y="125"/>
                    <a:pt x="191" y="125"/>
                  </a:cubicBezTo>
                  <a:cubicBezTo>
                    <a:pt x="202" y="125"/>
                    <a:pt x="213" y="135"/>
                    <a:pt x="225" y="139"/>
                  </a:cubicBezTo>
                  <a:cubicBezTo>
                    <a:pt x="236" y="135"/>
                    <a:pt x="244" y="132"/>
                    <a:pt x="255" y="128"/>
                  </a:cubicBezTo>
                  <a:cubicBezTo>
                    <a:pt x="244" y="117"/>
                    <a:pt x="236" y="106"/>
                    <a:pt x="247" y="90"/>
                  </a:cubicBezTo>
                  <a:cubicBezTo>
                    <a:pt x="251" y="83"/>
                    <a:pt x="258" y="80"/>
                    <a:pt x="263" y="80"/>
                  </a:cubicBezTo>
                  <a:cubicBezTo>
                    <a:pt x="270" y="80"/>
                    <a:pt x="277" y="83"/>
                    <a:pt x="285" y="90"/>
                  </a:cubicBezTo>
                  <a:cubicBezTo>
                    <a:pt x="292" y="83"/>
                    <a:pt x="296" y="72"/>
                    <a:pt x="303" y="64"/>
                  </a:cubicBezTo>
                  <a:cubicBezTo>
                    <a:pt x="281" y="49"/>
                    <a:pt x="236" y="53"/>
                    <a:pt x="2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5" name="Google Shape;49155;p48"/>
            <p:cNvSpPr/>
            <p:nvPr/>
          </p:nvSpPr>
          <p:spPr>
            <a:xfrm>
              <a:off x="-4879234" y="15662"/>
              <a:ext cx="8595" cy="11985"/>
            </a:xfrm>
            <a:custGeom>
              <a:avLst/>
              <a:gdLst/>
              <a:ahLst/>
              <a:cxnLst/>
              <a:rect l="l" t="t" r="r" b="b"/>
              <a:pathLst>
                <a:path w="180" h="251" extrusionOk="0">
                  <a:moveTo>
                    <a:pt x="23" y="1"/>
                  </a:moveTo>
                  <a:cubicBezTo>
                    <a:pt x="23" y="19"/>
                    <a:pt x="18" y="38"/>
                    <a:pt x="18" y="56"/>
                  </a:cubicBezTo>
                  <a:cubicBezTo>
                    <a:pt x="56" y="90"/>
                    <a:pt x="34" y="116"/>
                    <a:pt x="8" y="142"/>
                  </a:cubicBezTo>
                  <a:cubicBezTo>
                    <a:pt x="4" y="154"/>
                    <a:pt x="0" y="168"/>
                    <a:pt x="0" y="180"/>
                  </a:cubicBezTo>
                  <a:cubicBezTo>
                    <a:pt x="23" y="199"/>
                    <a:pt x="26" y="225"/>
                    <a:pt x="41" y="251"/>
                  </a:cubicBezTo>
                  <a:cubicBezTo>
                    <a:pt x="112" y="247"/>
                    <a:pt x="142" y="195"/>
                    <a:pt x="168" y="139"/>
                  </a:cubicBezTo>
                  <a:cubicBezTo>
                    <a:pt x="161" y="124"/>
                    <a:pt x="172" y="116"/>
                    <a:pt x="180" y="106"/>
                  </a:cubicBezTo>
                  <a:cubicBezTo>
                    <a:pt x="165" y="87"/>
                    <a:pt x="172" y="56"/>
                    <a:pt x="149" y="42"/>
                  </a:cubicBezTo>
                  <a:cubicBezTo>
                    <a:pt x="142" y="34"/>
                    <a:pt x="138" y="11"/>
                    <a:pt x="123" y="11"/>
                  </a:cubicBezTo>
                  <a:cubicBezTo>
                    <a:pt x="120" y="11"/>
                    <a:pt x="120" y="11"/>
                    <a:pt x="116" y="16"/>
                  </a:cubicBezTo>
                  <a:cubicBezTo>
                    <a:pt x="108" y="19"/>
                    <a:pt x="97" y="19"/>
                    <a:pt x="94" y="19"/>
                  </a:cubicBezTo>
                  <a:cubicBezTo>
                    <a:pt x="68" y="19"/>
                    <a:pt x="45" y="4"/>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6" name="Google Shape;49156;p48"/>
            <p:cNvSpPr/>
            <p:nvPr/>
          </p:nvSpPr>
          <p:spPr>
            <a:xfrm>
              <a:off x="-5007061" y="-27743"/>
              <a:ext cx="14850" cy="9359"/>
            </a:xfrm>
            <a:custGeom>
              <a:avLst/>
              <a:gdLst/>
              <a:ahLst/>
              <a:cxnLst/>
              <a:rect l="l" t="t" r="r" b="b"/>
              <a:pathLst>
                <a:path w="311" h="196" extrusionOk="0">
                  <a:moveTo>
                    <a:pt x="169" y="1"/>
                  </a:moveTo>
                  <a:cubicBezTo>
                    <a:pt x="157" y="5"/>
                    <a:pt x="146" y="9"/>
                    <a:pt x="135" y="12"/>
                  </a:cubicBezTo>
                  <a:cubicBezTo>
                    <a:pt x="120" y="23"/>
                    <a:pt x="102" y="28"/>
                    <a:pt x="83" y="28"/>
                  </a:cubicBezTo>
                  <a:cubicBezTo>
                    <a:pt x="76" y="28"/>
                    <a:pt x="68" y="28"/>
                    <a:pt x="60" y="23"/>
                  </a:cubicBezTo>
                  <a:lnTo>
                    <a:pt x="38" y="23"/>
                  </a:lnTo>
                  <a:cubicBezTo>
                    <a:pt x="31" y="23"/>
                    <a:pt x="19" y="23"/>
                    <a:pt x="12" y="28"/>
                  </a:cubicBezTo>
                  <a:cubicBezTo>
                    <a:pt x="0" y="57"/>
                    <a:pt x="15" y="73"/>
                    <a:pt x="38" y="87"/>
                  </a:cubicBezTo>
                  <a:lnTo>
                    <a:pt x="49" y="87"/>
                  </a:lnTo>
                  <a:cubicBezTo>
                    <a:pt x="68" y="87"/>
                    <a:pt x="76" y="102"/>
                    <a:pt x="79" y="121"/>
                  </a:cubicBezTo>
                  <a:cubicBezTo>
                    <a:pt x="79" y="135"/>
                    <a:pt x="86" y="140"/>
                    <a:pt x="98" y="140"/>
                  </a:cubicBezTo>
                  <a:cubicBezTo>
                    <a:pt x="102" y="140"/>
                    <a:pt x="105" y="135"/>
                    <a:pt x="109" y="135"/>
                  </a:cubicBezTo>
                  <a:cubicBezTo>
                    <a:pt x="131" y="135"/>
                    <a:pt x="157" y="128"/>
                    <a:pt x="183" y="128"/>
                  </a:cubicBezTo>
                  <a:cubicBezTo>
                    <a:pt x="217" y="128"/>
                    <a:pt x="247" y="140"/>
                    <a:pt x="266" y="196"/>
                  </a:cubicBezTo>
                  <a:cubicBezTo>
                    <a:pt x="262" y="147"/>
                    <a:pt x="262" y="109"/>
                    <a:pt x="311" y="95"/>
                  </a:cubicBezTo>
                  <a:cubicBezTo>
                    <a:pt x="277" y="73"/>
                    <a:pt x="281" y="31"/>
                    <a:pt x="266" y="1"/>
                  </a:cubicBezTo>
                  <a:cubicBezTo>
                    <a:pt x="259" y="9"/>
                    <a:pt x="251" y="16"/>
                    <a:pt x="243" y="16"/>
                  </a:cubicBezTo>
                  <a:cubicBezTo>
                    <a:pt x="240" y="16"/>
                    <a:pt x="236" y="12"/>
                    <a:pt x="236" y="12"/>
                  </a:cubicBezTo>
                  <a:cubicBezTo>
                    <a:pt x="228" y="28"/>
                    <a:pt x="221" y="42"/>
                    <a:pt x="210" y="42"/>
                  </a:cubicBezTo>
                  <a:cubicBezTo>
                    <a:pt x="206" y="42"/>
                    <a:pt x="199" y="39"/>
                    <a:pt x="191" y="20"/>
                  </a:cubicBezTo>
                  <a:cubicBezTo>
                    <a:pt x="188" y="12"/>
                    <a:pt x="176" y="5"/>
                    <a:pt x="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7" name="Google Shape;49157;p48"/>
            <p:cNvSpPr/>
            <p:nvPr/>
          </p:nvSpPr>
          <p:spPr>
            <a:xfrm>
              <a:off x="-5120037" y="-230633"/>
              <a:ext cx="12319" cy="12320"/>
            </a:xfrm>
            <a:custGeom>
              <a:avLst/>
              <a:gdLst/>
              <a:ahLst/>
              <a:cxnLst/>
              <a:rect l="l" t="t" r="r" b="b"/>
              <a:pathLst>
                <a:path w="258" h="258" extrusionOk="0">
                  <a:moveTo>
                    <a:pt x="183" y="0"/>
                  </a:moveTo>
                  <a:lnTo>
                    <a:pt x="183" y="0"/>
                  </a:lnTo>
                  <a:cubicBezTo>
                    <a:pt x="180" y="30"/>
                    <a:pt x="217" y="45"/>
                    <a:pt x="209" y="74"/>
                  </a:cubicBezTo>
                  <a:cubicBezTo>
                    <a:pt x="206" y="78"/>
                    <a:pt x="199" y="78"/>
                    <a:pt x="194" y="78"/>
                  </a:cubicBezTo>
                  <a:cubicBezTo>
                    <a:pt x="187" y="78"/>
                    <a:pt x="176" y="74"/>
                    <a:pt x="168" y="67"/>
                  </a:cubicBezTo>
                  <a:cubicBezTo>
                    <a:pt x="149" y="56"/>
                    <a:pt x="131" y="48"/>
                    <a:pt x="113" y="48"/>
                  </a:cubicBezTo>
                  <a:cubicBezTo>
                    <a:pt x="97" y="48"/>
                    <a:pt x="82" y="52"/>
                    <a:pt x="71" y="64"/>
                  </a:cubicBezTo>
                  <a:cubicBezTo>
                    <a:pt x="64" y="67"/>
                    <a:pt x="60" y="71"/>
                    <a:pt x="56" y="71"/>
                  </a:cubicBezTo>
                  <a:cubicBezTo>
                    <a:pt x="45" y="71"/>
                    <a:pt x="34" y="56"/>
                    <a:pt x="23" y="52"/>
                  </a:cubicBezTo>
                  <a:cubicBezTo>
                    <a:pt x="15" y="60"/>
                    <a:pt x="11" y="67"/>
                    <a:pt x="8" y="71"/>
                  </a:cubicBezTo>
                  <a:cubicBezTo>
                    <a:pt x="8" y="93"/>
                    <a:pt x="37" y="116"/>
                    <a:pt x="11" y="138"/>
                  </a:cubicBezTo>
                  <a:cubicBezTo>
                    <a:pt x="8" y="157"/>
                    <a:pt x="0" y="176"/>
                    <a:pt x="4" y="195"/>
                  </a:cubicBezTo>
                  <a:cubicBezTo>
                    <a:pt x="15" y="205"/>
                    <a:pt x="19" y="213"/>
                    <a:pt x="26" y="213"/>
                  </a:cubicBezTo>
                  <a:cubicBezTo>
                    <a:pt x="30" y="213"/>
                    <a:pt x="37" y="209"/>
                    <a:pt x="49" y="209"/>
                  </a:cubicBezTo>
                  <a:cubicBezTo>
                    <a:pt x="52" y="205"/>
                    <a:pt x="56" y="205"/>
                    <a:pt x="60" y="205"/>
                  </a:cubicBezTo>
                  <a:cubicBezTo>
                    <a:pt x="68" y="205"/>
                    <a:pt x="79" y="213"/>
                    <a:pt x="75" y="224"/>
                  </a:cubicBezTo>
                  <a:cubicBezTo>
                    <a:pt x="71" y="254"/>
                    <a:pt x="94" y="254"/>
                    <a:pt x="113" y="257"/>
                  </a:cubicBezTo>
                  <a:cubicBezTo>
                    <a:pt x="127" y="228"/>
                    <a:pt x="172" y="209"/>
                    <a:pt x="168" y="164"/>
                  </a:cubicBezTo>
                  <a:cubicBezTo>
                    <a:pt x="123" y="150"/>
                    <a:pt x="131" y="153"/>
                    <a:pt x="149" y="127"/>
                  </a:cubicBezTo>
                  <a:cubicBezTo>
                    <a:pt x="157" y="116"/>
                    <a:pt x="165" y="112"/>
                    <a:pt x="176" y="112"/>
                  </a:cubicBezTo>
                  <a:lnTo>
                    <a:pt x="187" y="112"/>
                  </a:lnTo>
                  <a:cubicBezTo>
                    <a:pt x="191" y="116"/>
                    <a:pt x="194" y="116"/>
                    <a:pt x="199" y="116"/>
                  </a:cubicBezTo>
                  <a:cubicBezTo>
                    <a:pt x="202" y="116"/>
                    <a:pt x="209" y="112"/>
                    <a:pt x="213" y="109"/>
                  </a:cubicBezTo>
                  <a:cubicBezTo>
                    <a:pt x="225" y="97"/>
                    <a:pt x="232" y="78"/>
                    <a:pt x="251" y="78"/>
                  </a:cubicBezTo>
                  <a:lnTo>
                    <a:pt x="258" y="78"/>
                  </a:lnTo>
                  <a:cubicBezTo>
                    <a:pt x="247" y="38"/>
                    <a:pt x="209" y="26"/>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8" name="Google Shape;49158;p48"/>
            <p:cNvSpPr/>
            <p:nvPr/>
          </p:nvSpPr>
          <p:spPr>
            <a:xfrm>
              <a:off x="-4976358" y="114027"/>
              <a:ext cx="10028" cy="14325"/>
            </a:xfrm>
            <a:custGeom>
              <a:avLst/>
              <a:gdLst/>
              <a:ahLst/>
              <a:cxnLst/>
              <a:rect l="l" t="t" r="r" b="b"/>
              <a:pathLst>
                <a:path w="210" h="300" extrusionOk="0">
                  <a:moveTo>
                    <a:pt x="146" y="1"/>
                  </a:moveTo>
                  <a:cubicBezTo>
                    <a:pt x="128" y="1"/>
                    <a:pt x="113" y="11"/>
                    <a:pt x="94" y="15"/>
                  </a:cubicBezTo>
                  <a:cubicBezTo>
                    <a:pt x="75" y="49"/>
                    <a:pt x="34" y="30"/>
                    <a:pt x="8" y="53"/>
                  </a:cubicBezTo>
                  <a:cubicBezTo>
                    <a:pt x="4" y="56"/>
                    <a:pt x="4" y="60"/>
                    <a:pt x="0" y="64"/>
                  </a:cubicBezTo>
                  <a:cubicBezTo>
                    <a:pt x="4" y="101"/>
                    <a:pt x="53" y="109"/>
                    <a:pt x="53" y="146"/>
                  </a:cubicBezTo>
                  <a:cubicBezTo>
                    <a:pt x="49" y="176"/>
                    <a:pt x="56" y="202"/>
                    <a:pt x="64" y="232"/>
                  </a:cubicBezTo>
                  <a:cubicBezTo>
                    <a:pt x="71" y="239"/>
                    <a:pt x="79" y="251"/>
                    <a:pt x="75" y="262"/>
                  </a:cubicBezTo>
                  <a:cubicBezTo>
                    <a:pt x="75" y="292"/>
                    <a:pt x="87" y="299"/>
                    <a:pt x="97" y="299"/>
                  </a:cubicBezTo>
                  <a:cubicBezTo>
                    <a:pt x="109" y="299"/>
                    <a:pt x="123" y="292"/>
                    <a:pt x="135" y="288"/>
                  </a:cubicBezTo>
                  <a:cubicBezTo>
                    <a:pt x="139" y="284"/>
                    <a:pt x="142" y="280"/>
                    <a:pt x="142" y="277"/>
                  </a:cubicBezTo>
                  <a:cubicBezTo>
                    <a:pt x="87" y="270"/>
                    <a:pt x="97" y="225"/>
                    <a:pt x="97" y="187"/>
                  </a:cubicBezTo>
                  <a:lnTo>
                    <a:pt x="97" y="187"/>
                  </a:lnTo>
                  <a:cubicBezTo>
                    <a:pt x="120" y="213"/>
                    <a:pt x="128" y="244"/>
                    <a:pt x="154" y="266"/>
                  </a:cubicBezTo>
                  <a:cubicBezTo>
                    <a:pt x="199" y="225"/>
                    <a:pt x="150" y="168"/>
                    <a:pt x="168" y="123"/>
                  </a:cubicBezTo>
                  <a:lnTo>
                    <a:pt x="180" y="113"/>
                  </a:lnTo>
                  <a:cubicBezTo>
                    <a:pt x="210" y="68"/>
                    <a:pt x="154" y="90"/>
                    <a:pt x="150" y="71"/>
                  </a:cubicBezTo>
                  <a:cubicBezTo>
                    <a:pt x="116" y="42"/>
                    <a:pt x="173" y="27"/>
                    <a:pt x="165" y="4"/>
                  </a:cubicBezTo>
                  <a:cubicBezTo>
                    <a:pt x="157" y="1"/>
                    <a:pt x="150"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9" name="Google Shape;49159;p48"/>
            <p:cNvSpPr/>
            <p:nvPr/>
          </p:nvSpPr>
          <p:spPr>
            <a:xfrm>
              <a:off x="-4884821" y="130787"/>
              <a:ext cx="12033" cy="11460"/>
            </a:xfrm>
            <a:custGeom>
              <a:avLst/>
              <a:gdLst/>
              <a:ahLst/>
              <a:cxnLst/>
              <a:rect l="l" t="t" r="r" b="b"/>
              <a:pathLst>
                <a:path w="252" h="240" extrusionOk="0">
                  <a:moveTo>
                    <a:pt x="151" y="0"/>
                  </a:moveTo>
                  <a:cubicBezTo>
                    <a:pt x="151" y="5"/>
                    <a:pt x="147" y="8"/>
                    <a:pt x="143" y="12"/>
                  </a:cubicBezTo>
                  <a:cubicBezTo>
                    <a:pt x="151" y="19"/>
                    <a:pt x="162" y="27"/>
                    <a:pt x="158" y="34"/>
                  </a:cubicBezTo>
                  <a:cubicBezTo>
                    <a:pt x="154" y="42"/>
                    <a:pt x="151" y="45"/>
                    <a:pt x="143" y="45"/>
                  </a:cubicBezTo>
                  <a:cubicBezTo>
                    <a:pt x="140" y="45"/>
                    <a:pt x="135" y="42"/>
                    <a:pt x="132" y="42"/>
                  </a:cubicBezTo>
                  <a:cubicBezTo>
                    <a:pt x="121" y="34"/>
                    <a:pt x="106" y="31"/>
                    <a:pt x="90" y="27"/>
                  </a:cubicBezTo>
                  <a:cubicBezTo>
                    <a:pt x="80" y="45"/>
                    <a:pt x="76" y="72"/>
                    <a:pt x="50" y="72"/>
                  </a:cubicBezTo>
                  <a:lnTo>
                    <a:pt x="42" y="72"/>
                  </a:lnTo>
                  <a:cubicBezTo>
                    <a:pt x="28" y="68"/>
                    <a:pt x="28" y="60"/>
                    <a:pt x="28" y="53"/>
                  </a:cubicBezTo>
                  <a:cubicBezTo>
                    <a:pt x="16" y="53"/>
                    <a:pt x="1" y="57"/>
                    <a:pt x="9" y="76"/>
                  </a:cubicBezTo>
                  <a:cubicBezTo>
                    <a:pt x="16" y="90"/>
                    <a:pt x="16" y="109"/>
                    <a:pt x="20" y="128"/>
                  </a:cubicBezTo>
                  <a:cubicBezTo>
                    <a:pt x="28" y="128"/>
                    <a:pt x="38" y="131"/>
                    <a:pt x="50" y="131"/>
                  </a:cubicBezTo>
                  <a:cubicBezTo>
                    <a:pt x="61" y="131"/>
                    <a:pt x="76" y="124"/>
                    <a:pt x="87" y="105"/>
                  </a:cubicBezTo>
                  <a:lnTo>
                    <a:pt x="87" y="105"/>
                  </a:lnTo>
                  <a:cubicBezTo>
                    <a:pt x="80" y="147"/>
                    <a:pt x="80" y="165"/>
                    <a:pt x="64" y="165"/>
                  </a:cubicBezTo>
                  <a:cubicBezTo>
                    <a:pt x="57" y="165"/>
                    <a:pt x="42" y="157"/>
                    <a:pt x="20" y="147"/>
                  </a:cubicBezTo>
                  <a:lnTo>
                    <a:pt x="20" y="147"/>
                  </a:lnTo>
                  <a:cubicBezTo>
                    <a:pt x="9" y="169"/>
                    <a:pt x="20" y="184"/>
                    <a:pt x="35" y="199"/>
                  </a:cubicBezTo>
                  <a:cubicBezTo>
                    <a:pt x="38" y="202"/>
                    <a:pt x="42" y="207"/>
                    <a:pt x="46" y="207"/>
                  </a:cubicBezTo>
                  <a:cubicBezTo>
                    <a:pt x="64" y="195"/>
                    <a:pt x="80" y="191"/>
                    <a:pt x="90" y="191"/>
                  </a:cubicBezTo>
                  <a:cubicBezTo>
                    <a:pt x="106" y="191"/>
                    <a:pt x="113" y="207"/>
                    <a:pt x="135" y="240"/>
                  </a:cubicBezTo>
                  <a:cubicBezTo>
                    <a:pt x="154" y="217"/>
                    <a:pt x="185" y="214"/>
                    <a:pt x="211" y="199"/>
                  </a:cubicBezTo>
                  <a:cubicBezTo>
                    <a:pt x="237" y="165"/>
                    <a:pt x="177" y="176"/>
                    <a:pt x="185" y="147"/>
                  </a:cubicBezTo>
                  <a:cubicBezTo>
                    <a:pt x="214" y="135"/>
                    <a:pt x="252" y="124"/>
                    <a:pt x="252" y="76"/>
                  </a:cubicBezTo>
                  <a:lnTo>
                    <a:pt x="247" y="76"/>
                  </a:lnTo>
                  <a:cubicBezTo>
                    <a:pt x="237" y="83"/>
                    <a:pt x="225" y="86"/>
                    <a:pt x="214" y="90"/>
                  </a:cubicBezTo>
                  <a:cubicBezTo>
                    <a:pt x="211" y="94"/>
                    <a:pt x="199" y="98"/>
                    <a:pt x="192" y="98"/>
                  </a:cubicBezTo>
                  <a:cubicBezTo>
                    <a:pt x="188" y="98"/>
                    <a:pt x="185" y="94"/>
                    <a:pt x="188" y="79"/>
                  </a:cubicBezTo>
                  <a:cubicBezTo>
                    <a:pt x="195" y="64"/>
                    <a:pt x="143" y="50"/>
                    <a:pt x="188" y="34"/>
                  </a:cubicBezTo>
                  <a:cubicBezTo>
                    <a:pt x="207" y="31"/>
                    <a:pt x="229" y="31"/>
                    <a:pt x="240" y="12"/>
                  </a:cubicBezTo>
                  <a:cubicBezTo>
                    <a:pt x="237" y="8"/>
                    <a:pt x="229" y="8"/>
                    <a:pt x="221" y="8"/>
                  </a:cubicBezTo>
                  <a:cubicBezTo>
                    <a:pt x="218" y="8"/>
                    <a:pt x="211" y="8"/>
                    <a:pt x="203" y="12"/>
                  </a:cubicBezTo>
                  <a:lnTo>
                    <a:pt x="185" y="12"/>
                  </a:lnTo>
                  <a:cubicBezTo>
                    <a:pt x="173" y="12"/>
                    <a:pt x="162" y="8"/>
                    <a:pt x="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0" name="Google Shape;49160;p48"/>
            <p:cNvSpPr/>
            <p:nvPr/>
          </p:nvSpPr>
          <p:spPr>
            <a:xfrm>
              <a:off x="-5253212" y="-221035"/>
              <a:ext cx="10553" cy="11126"/>
            </a:xfrm>
            <a:custGeom>
              <a:avLst/>
              <a:gdLst/>
              <a:ahLst/>
              <a:cxnLst/>
              <a:rect l="l" t="t" r="r" b="b"/>
              <a:pathLst>
                <a:path w="221" h="233" extrusionOk="0">
                  <a:moveTo>
                    <a:pt x="112" y="1"/>
                  </a:moveTo>
                  <a:cubicBezTo>
                    <a:pt x="120" y="8"/>
                    <a:pt x="135" y="23"/>
                    <a:pt x="120" y="30"/>
                  </a:cubicBezTo>
                  <a:cubicBezTo>
                    <a:pt x="112" y="34"/>
                    <a:pt x="102" y="42"/>
                    <a:pt x="90" y="42"/>
                  </a:cubicBezTo>
                  <a:cubicBezTo>
                    <a:pt x="83" y="42"/>
                    <a:pt x="72" y="39"/>
                    <a:pt x="68" y="34"/>
                  </a:cubicBezTo>
                  <a:cubicBezTo>
                    <a:pt x="57" y="30"/>
                    <a:pt x="64" y="16"/>
                    <a:pt x="72" y="8"/>
                  </a:cubicBezTo>
                  <a:lnTo>
                    <a:pt x="72" y="8"/>
                  </a:lnTo>
                  <a:cubicBezTo>
                    <a:pt x="0" y="27"/>
                    <a:pt x="23" y="87"/>
                    <a:pt x="12" y="135"/>
                  </a:cubicBezTo>
                  <a:cubicBezTo>
                    <a:pt x="57" y="146"/>
                    <a:pt x="76" y="187"/>
                    <a:pt x="94" y="225"/>
                  </a:cubicBezTo>
                  <a:cubicBezTo>
                    <a:pt x="98" y="225"/>
                    <a:pt x="102" y="229"/>
                    <a:pt x="105" y="232"/>
                  </a:cubicBezTo>
                  <a:cubicBezTo>
                    <a:pt x="124" y="218"/>
                    <a:pt x="109" y="199"/>
                    <a:pt x="112" y="184"/>
                  </a:cubicBezTo>
                  <a:cubicBezTo>
                    <a:pt x="112" y="173"/>
                    <a:pt x="112" y="158"/>
                    <a:pt x="124" y="158"/>
                  </a:cubicBezTo>
                  <a:cubicBezTo>
                    <a:pt x="139" y="158"/>
                    <a:pt x="139" y="177"/>
                    <a:pt x="146" y="184"/>
                  </a:cubicBezTo>
                  <a:cubicBezTo>
                    <a:pt x="154" y="180"/>
                    <a:pt x="162" y="177"/>
                    <a:pt x="172" y="177"/>
                  </a:cubicBezTo>
                  <a:cubicBezTo>
                    <a:pt x="176" y="177"/>
                    <a:pt x="184" y="180"/>
                    <a:pt x="191" y="180"/>
                  </a:cubicBezTo>
                  <a:cubicBezTo>
                    <a:pt x="202" y="169"/>
                    <a:pt x="202" y="151"/>
                    <a:pt x="207" y="135"/>
                  </a:cubicBezTo>
                  <a:cubicBezTo>
                    <a:pt x="154" y="120"/>
                    <a:pt x="202" y="91"/>
                    <a:pt x="195" y="72"/>
                  </a:cubicBezTo>
                  <a:cubicBezTo>
                    <a:pt x="195" y="65"/>
                    <a:pt x="195" y="61"/>
                    <a:pt x="198" y="61"/>
                  </a:cubicBezTo>
                  <a:cubicBezTo>
                    <a:pt x="207" y="61"/>
                    <a:pt x="214" y="65"/>
                    <a:pt x="221" y="68"/>
                  </a:cubicBezTo>
                  <a:cubicBezTo>
                    <a:pt x="202" y="16"/>
                    <a:pt x="162"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1" name="Google Shape;49161;p48"/>
            <p:cNvSpPr/>
            <p:nvPr/>
          </p:nvSpPr>
          <p:spPr>
            <a:xfrm>
              <a:off x="-5102370" y="-151750"/>
              <a:ext cx="14659" cy="8213"/>
            </a:xfrm>
            <a:custGeom>
              <a:avLst/>
              <a:gdLst/>
              <a:ahLst/>
              <a:cxnLst/>
              <a:rect l="l" t="t" r="r" b="b"/>
              <a:pathLst>
                <a:path w="307" h="172" extrusionOk="0">
                  <a:moveTo>
                    <a:pt x="112" y="1"/>
                  </a:moveTo>
                  <a:cubicBezTo>
                    <a:pt x="93" y="1"/>
                    <a:pt x="75" y="4"/>
                    <a:pt x="60" y="11"/>
                  </a:cubicBezTo>
                  <a:cubicBezTo>
                    <a:pt x="38" y="23"/>
                    <a:pt x="4" y="34"/>
                    <a:pt x="0" y="71"/>
                  </a:cubicBezTo>
                  <a:cubicBezTo>
                    <a:pt x="4" y="90"/>
                    <a:pt x="4" y="116"/>
                    <a:pt x="23" y="116"/>
                  </a:cubicBezTo>
                  <a:cubicBezTo>
                    <a:pt x="26" y="116"/>
                    <a:pt x="31" y="116"/>
                    <a:pt x="38" y="108"/>
                  </a:cubicBezTo>
                  <a:cubicBezTo>
                    <a:pt x="60" y="94"/>
                    <a:pt x="79" y="90"/>
                    <a:pt x="98" y="90"/>
                  </a:cubicBezTo>
                  <a:cubicBezTo>
                    <a:pt x="116" y="90"/>
                    <a:pt x="135" y="94"/>
                    <a:pt x="157" y="101"/>
                  </a:cubicBezTo>
                  <a:cubicBezTo>
                    <a:pt x="165" y="82"/>
                    <a:pt x="138" y="56"/>
                    <a:pt x="172" y="49"/>
                  </a:cubicBezTo>
                  <a:lnTo>
                    <a:pt x="180" y="49"/>
                  </a:lnTo>
                  <a:cubicBezTo>
                    <a:pt x="188" y="49"/>
                    <a:pt x="198" y="56"/>
                    <a:pt x="198" y="68"/>
                  </a:cubicBezTo>
                  <a:cubicBezTo>
                    <a:pt x="206" y="90"/>
                    <a:pt x="195" y="108"/>
                    <a:pt x="176" y="116"/>
                  </a:cubicBezTo>
                  <a:cubicBezTo>
                    <a:pt x="176" y="120"/>
                    <a:pt x="172" y="120"/>
                    <a:pt x="172" y="120"/>
                  </a:cubicBezTo>
                  <a:cubicBezTo>
                    <a:pt x="165" y="120"/>
                    <a:pt x="161" y="105"/>
                    <a:pt x="157" y="101"/>
                  </a:cubicBezTo>
                  <a:lnTo>
                    <a:pt x="157" y="101"/>
                  </a:lnTo>
                  <a:cubicBezTo>
                    <a:pt x="124" y="116"/>
                    <a:pt x="161" y="146"/>
                    <a:pt x="143" y="165"/>
                  </a:cubicBezTo>
                  <a:cubicBezTo>
                    <a:pt x="146" y="168"/>
                    <a:pt x="153" y="172"/>
                    <a:pt x="157" y="172"/>
                  </a:cubicBezTo>
                  <a:cubicBezTo>
                    <a:pt x="169" y="172"/>
                    <a:pt x="176" y="165"/>
                    <a:pt x="183" y="158"/>
                  </a:cubicBezTo>
                  <a:cubicBezTo>
                    <a:pt x="195" y="153"/>
                    <a:pt x="202" y="146"/>
                    <a:pt x="214" y="146"/>
                  </a:cubicBezTo>
                  <a:lnTo>
                    <a:pt x="217" y="146"/>
                  </a:lnTo>
                  <a:cubicBezTo>
                    <a:pt x="250" y="142"/>
                    <a:pt x="277" y="123"/>
                    <a:pt x="307" y="105"/>
                  </a:cubicBezTo>
                  <a:cubicBezTo>
                    <a:pt x="277" y="45"/>
                    <a:pt x="183"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2" name="Google Shape;49162;p48"/>
            <p:cNvSpPr/>
            <p:nvPr/>
          </p:nvSpPr>
          <p:spPr>
            <a:xfrm>
              <a:off x="-5002620" y="-2388"/>
              <a:ext cx="11317" cy="12415"/>
            </a:xfrm>
            <a:custGeom>
              <a:avLst/>
              <a:gdLst/>
              <a:ahLst/>
              <a:cxnLst/>
              <a:rect l="l" t="t" r="r" b="b"/>
              <a:pathLst>
                <a:path w="237" h="260" extrusionOk="0">
                  <a:moveTo>
                    <a:pt x="102" y="20"/>
                  </a:moveTo>
                  <a:cubicBezTo>
                    <a:pt x="128" y="49"/>
                    <a:pt x="124" y="80"/>
                    <a:pt x="106" y="106"/>
                  </a:cubicBezTo>
                  <a:lnTo>
                    <a:pt x="87" y="106"/>
                  </a:lnTo>
                  <a:cubicBezTo>
                    <a:pt x="57" y="68"/>
                    <a:pt x="128" y="57"/>
                    <a:pt x="102" y="20"/>
                  </a:cubicBezTo>
                  <a:close/>
                  <a:moveTo>
                    <a:pt x="121" y="1"/>
                  </a:moveTo>
                  <a:cubicBezTo>
                    <a:pt x="106" y="1"/>
                    <a:pt x="90" y="5"/>
                    <a:pt x="76" y="16"/>
                  </a:cubicBezTo>
                  <a:cubicBezTo>
                    <a:pt x="42" y="42"/>
                    <a:pt x="1" y="113"/>
                    <a:pt x="12" y="143"/>
                  </a:cubicBezTo>
                  <a:cubicBezTo>
                    <a:pt x="31" y="180"/>
                    <a:pt x="53" y="218"/>
                    <a:pt x="83" y="248"/>
                  </a:cubicBezTo>
                  <a:cubicBezTo>
                    <a:pt x="90" y="259"/>
                    <a:pt x="98" y="259"/>
                    <a:pt x="102" y="259"/>
                  </a:cubicBezTo>
                  <a:cubicBezTo>
                    <a:pt x="113" y="259"/>
                    <a:pt x="121" y="248"/>
                    <a:pt x="128" y="237"/>
                  </a:cubicBezTo>
                  <a:cubicBezTo>
                    <a:pt x="113" y="229"/>
                    <a:pt x="98" y="222"/>
                    <a:pt x="79" y="214"/>
                  </a:cubicBezTo>
                  <a:cubicBezTo>
                    <a:pt x="117" y="199"/>
                    <a:pt x="117" y="125"/>
                    <a:pt x="162" y="125"/>
                  </a:cubicBezTo>
                  <a:cubicBezTo>
                    <a:pt x="173" y="125"/>
                    <a:pt x="188" y="128"/>
                    <a:pt x="207" y="143"/>
                  </a:cubicBezTo>
                  <a:cubicBezTo>
                    <a:pt x="236" y="98"/>
                    <a:pt x="236" y="75"/>
                    <a:pt x="184" y="35"/>
                  </a:cubicBezTo>
                  <a:cubicBezTo>
                    <a:pt x="166" y="16"/>
                    <a:pt x="143"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3" name="Google Shape;49163;p48"/>
            <p:cNvSpPr/>
            <p:nvPr/>
          </p:nvSpPr>
          <p:spPr>
            <a:xfrm>
              <a:off x="-4904112" y="134225"/>
              <a:ext cx="13800" cy="10362"/>
            </a:xfrm>
            <a:custGeom>
              <a:avLst/>
              <a:gdLst/>
              <a:ahLst/>
              <a:cxnLst/>
              <a:rect l="l" t="t" r="r" b="b"/>
              <a:pathLst>
                <a:path w="289" h="217" extrusionOk="0">
                  <a:moveTo>
                    <a:pt x="50" y="0"/>
                  </a:moveTo>
                  <a:cubicBezTo>
                    <a:pt x="39" y="0"/>
                    <a:pt x="23" y="11"/>
                    <a:pt x="13" y="14"/>
                  </a:cubicBezTo>
                  <a:cubicBezTo>
                    <a:pt x="1" y="56"/>
                    <a:pt x="57" y="56"/>
                    <a:pt x="50" y="93"/>
                  </a:cubicBezTo>
                  <a:cubicBezTo>
                    <a:pt x="80" y="101"/>
                    <a:pt x="118" y="85"/>
                    <a:pt x="132" y="127"/>
                  </a:cubicBezTo>
                  <a:cubicBezTo>
                    <a:pt x="113" y="127"/>
                    <a:pt x="102" y="149"/>
                    <a:pt x="80" y="149"/>
                  </a:cubicBezTo>
                  <a:lnTo>
                    <a:pt x="65" y="149"/>
                  </a:lnTo>
                  <a:cubicBezTo>
                    <a:pt x="50" y="149"/>
                    <a:pt x="73" y="171"/>
                    <a:pt x="61" y="179"/>
                  </a:cubicBezTo>
                  <a:cubicBezTo>
                    <a:pt x="61" y="187"/>
                    <a:pt x="61" y="194"/>
                    <a:pt x="65" y="197"/>
                  </a:cubicBezTo>
                  <a:cubicBezTo>
                    <a:pt x="68" y="202"/>
                    <a:pt x="73" y="202"/>
                    <a:pt x="76" y="202"/>
                  </a:cubicBezTo>
                  <a:cubicBezTo>
                    <a:pt x="110" y="187"/>
                    <a:pt x="125" y="179"/>
                    <a:pt x="140" y="179"/>
                  </a:cubicBezTo>
                  <a:cubicBezTo>
                    <a:pt x="158" y="179"/>
                    <a:pt x="173" y="190"/>
                    <a:pt x="207" y="216"/>
                  </a:cubicBezTo>
                  <a:lnTo>
                    <a:pt x="214" y="216"/>
                  </a:lnTo>
                  <a:cubicBezTo>
                    <a:pt x="225" y="216"/>
                    <a:pt x="233" y="209"/>
                    <a:pt x="241" y="202"/>
                  </a:cubicBezTo>
                  <a:cubicBezTo>
                    <a:pt x="244" y="194"/>
                    <a:pt x="252" y="187"/>
                    <a:pt x="263" y="187"/>
                  </a:cubicBezTo>
                  <a:lnTo>
                    <a:pt x="270" y="187"/>
                  </a:lnTo>
                  <a:cubicBezTo>
                    <a:pt x="275" y="179"/>
                    <a:pt x="282" y="171"/>
                    <a:pt x="289" y="164"/>
                  </a:cubicBezTo>
                  <a:cubicBezTo>
                    <a:pt x="275" y="157"/>
                    <a:pt x="248" y="168"/>
                    <a:pt x="252" y="138"/>
                  </a:cubicBezTo>
                  <a:cubicBezTo>
                    <a:pt x="211" y="52"/>
                    <a:pt x="125" y="37"/>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4" name="Google Shape;49164;p48"/>
            <p:cNvSpPr/>
            <p:nvPr/>
          </p:nvSpPr>
          <p:spPr>
            <a:xfrm>
              <a:off x="-5018282" y="199165"/>
              <a:ext cx="15710" cy="12367"/>
            </a:xfrm>
            <a:custGeom>
              <a:avLst/>
              <a:gdLst/>
              <a:ahLst/>
              <a:cxnLst/>
              <a:rect l="l" t="t" r="r" b="b"/>
              <a:pathLst>
                <a:path w="329" h="259" extrusionOk="0">
                  <a:moveTo>
                    <a:pt x="187" y="0"/>
                  </a:moveTo>
                  <a:cubicBezTo>
                    <a:pt x="131" y="0"/>
                    <a:pt x="26" y="64"/>
                    <a:pt x="0" y="112"/>
                  </a:cubicBezTo>
                  <a:cubicBezTo>
                    <a:pt x="4" y="116"/>
                    <a:pt x="7" y="120"/>
                    <a:pt x="11" y="120"/>
                  </a:cubicBezTo>
                  <a:cubicBezTo>
                    <a:pt x="23" y="135"/>
                    <a:pt x="41" y="135"/>
                    <a:pt x="56" y="138"/>
                  </a:cubicBezTo>
                  <a:cubicBezTo>
                    <a:pt x="64" y="128"/>
                    <a:pt x="56" y="102"/>
                    <a:pt x="78" y="102"/>
                  </a:cubicBezTo>
                  <a:lnTo>
                    <a:pt x="86" y="102"/>
                  </a:lnTo>
                  <a:cubicBezTo>
                    <a:pt x="86" y="98"/>
                    <a:pt x="90" y="93"/>
                    <a:pt x="93" y="93"/>
                  </a:cubicBezTo>
                  <a:cubicBezTo>
                    <a:pt x="86" y="53"/>
                    <a:pt x="127" y="64"/>
                    <a:pt x="146" y="45"/>
                  </a:cubicBezTo>
                  <a:lnTo>
                    <a:pt x="146" y="45"/>
                  </a:lnTo>
                  <a:cubicBezTo>
                    <a:pt x="142" y="60"/>
                    <a:pt x="138" y="71"/>
                    <a:pt x="138" y="86"/>
                  </a:cubicBezTo>
                  <a:cubicBezTo>
                    <a:pt x="142" y="90"/>
                    <a:pt x="146" y="93"/>
                    <a:pt x="149" y="98"/>
                  </a:cubicBezTo>
                  <a:cubicBezTo>
                    <a:pt x="157" y="102"/>
                    <a:pt x="164" y="109"/>
                    <a:pt x="172" y="116"/>
                  </a:cubicBezTo>
                  <a:cubicBezTo>
                    <a:pt x="180" y="105"/>
                    <a:pt x="164" y="90"/>
                    <a:pt x="176" y="83"/>
                  </a:cubicBezTo>
                  <a:lnTo>
                    <a:pt x="176" y="83"/>
                  </a:lnTo>
                  <a:cubicBezTo>
                    <a:pt x="198" y="120"/>
                    <a:pt x="261" y="124"/>
                    <a:pt x="258" y="180"/>
                  </a:cubicBezTo>
                  <a:cubicBezTo>
                    <a:pt x="221" y="217"/>
                    <a:pt x="261" y="236"/>
                    <a:pt x="277" y="259"/>
                  </a:cubicBezTo>
                  <a:cubicBezTo>
                    <a:pt x="288" y="236"/>
                    <a:pt x="299" y="217"/>
                    <a:pt x="306" y="195"/>
                  </a:cubicBezTo>
                  <a:cubicBezTo>
                    <a:pt x="329" y="131"/>
                    <a:pt x="261" y="12"/>
                    <a:pt x="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5" name="Google Shape;49165;p48"/>
            <p:cNvSpPr/>
            <p:nvPr/>
          </p:nvSpPr>
          <p:spPr>
            <a:xfrm>
              <a:off x="-5346563" y="117942"/>
              <a:ext cx="12893" cy="9311"/>
            </a:xfrm>
            <a:custGeom>
              <a:avLst/>
              <a:gdLst/>
              <a:ahLst/>
              <a:cxnLst/>
              <a:rect l="l" t="t" r="r" b="b"/>
              <a:pathLst>
                <a:path w="270" h="195" extrusionOk="0">
                  <a:moveTo>
                    <a:pt x="124" y="0"/>
                  </a:moveTo>
                  <a:cubicBezTo>
                    <a:pt x="109" y="0"/>
                    <a:pt x="94" y="5"/>
                    <a:pt x="79" y="19"/>
                  </a:cubicBezTo>
                  <a:cubicBezTo>
                    <a:pt x="79" y="27"/>
                    <a:pt x="76" y="41"/>
                    <a:pt x="83" y="49"/>
                  </a:cubicBezTo>
                  <a:cubicBezTo>
                    <a:pt x="121" y="105"/>
                    <a:pt x="121" y="105"/>
                    <a:pt x="45" y="128"/>
                  </a:cubicBezTo>
                  <a:cubicBezTo>
                    <a:pt x="34" y="143"/>
                    <a:pt x="0" y="154"/>
                    <a:pt x="26" y="180"/>
                  </a:cubicBezTo>
                  <a:cubicBezTo>
                    <a:pt x="34" y="191"/>
                    <a:pt x="38" y="195"/>
                    <a:pt x="42" y="195"/>
                  </a:cubicBezTo>
                  <a:cubicBezTo>
                    <a:pt x="49" y="195"/>
                    <a:pt x="53" y="180"/>
                    <a:pt x="60" y="169"/>
                  </a:cubicBezTo>
                  <a:cubicBezTo>
                    <a:pt x="64" y="165"/>
                    <a:pt x="71" y="165"/>
                    <a:pt x="76" y="165"/>
                  </a:cubicBezTo>
                  <a:cubicBezTo>
                    <a:pt x="83" y="165"/>
                    <a:pt x="90" y="165"/>
                    <a:pt x="98" y="169"/>
                  </a:cubicBezTo>
                  <a:cubicBezTo>
                    <a:pt x="112" y="172"/>
                    <a:pt x="128" y="172"/>
                    <a:pt x="143" y="172"/>
                  </a:cubicBezTo>
                  <a:cubicBezTo>
                    <a:pt x="191" y="172"/>
                    <a:pt x="225" y="150"/>
                    <a:pt x="240" y="94"/>
                  </a:cubicBezTo>
                  <a:cubicBezTo>
                    <a:pt x="247" y="67"/>
                    <a:pt x="269" y="31"/>
                    <a:pt x="210" y="23"/>
                  </a:cubicBezTo>
                  <a:cubicBezTo>
                    <a:pt x="180" y="15"/>
                    <a:pt x="154"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6" name="Google Shape;49166;p48"/>
            <p:cNvSpPr/>
            <p:nvPr/>
          </p:nvSpPr>
          <p:spPr>
            <a:xfrm>
              <a:off x="-5024394" y="105623"/>
              <a:ext cx="13083" cy="11651"/>
            </a:xfrm>
            <a:custGeom>
              <a:avLst/>
              <a:gdLst/>
              <a:ahLst/>
              <a:cxnLst/>
              <a:rect l="l" t="t" r="r" b="b"/>
              <a:pathLst>
                <a:path w="274" h="244" extrusionOk="0">
                  <a:moveTo>
                    <a:pt x="98" y="1"/>
                  </a:moveTo>
                  <a:cubicBezTo>
                    <a:pt x="94" y="1"/>
                    <a:pt x="94" y="1"/>
                    <a:pt x="94" y="4"/>
                  </a:cubicBezTo>
                  <a:cubicBezTo>
                    <a:pt x="91" y="30"/>
                    <a:pt x="83" y="38"/>
                    <a:pt x="75" y="38"/>
                  </a:cubicBezTo>
                  <a:cubicBezTo>
                    <a:pt x="61" y="38"/>
                    <a:pt x="46" y="16"/>
                    <a:pt x="30" y="8"/>
                  </a:cubicBezTo>
                  <a:lnTo>
                    <a:pt x="30" y="8"/>
                  </a:lnTo>
                  <a:cubicBezTo>
                    <a:pt x="35" y="23"/>
                    <a:pt x="1" y="53"/>
                    <a:pt x="49" y="53"/>
                  </a:cubicBezTo>
                  <a:cubicBezTo>
                    <a:pt x="80" y="53"/>
                    <a:pt x="80" y="79"/>
                    <a:pt x="75" y="106"/>
                  </a:cubicBezTo>
                  <a:cubicBezTo>
                    <a:pt x="87" y="116"/>
                    <a:pt x="117" y="124"/>
                    <a:pt x="109" y="146"/>
                  </a:cubicBezTo>
                  <a:cubicBezTo>
                    <a:pt x="102" y="158"/>
                    <a:pt x="87" y="165"/>
                    <a:pt x="75" y="165"/>
                  </a:cubicBezTo>
                  <a:cubicBezTo>
                    <a:pt x="64" y="165"/>
                    <a:pt x="57" y="161"/>
                    <a:pt x="49" y="161"/>
                  </a:cubicBezTo>
                  <a:cubicBezTo>
                    <a:pt x="46" y="173"/>
                    <a:pt x="42" y="184"/>
                    <a:pt x="42" y="195"/>
                  </a:cubicBezTo>
                  <a:cubicBezTo>
                    <a:pt x="53" y="210"/>
                    <a:pt x="46" y="244"/>
                    <a:pt x="80" y="244"/>
                  </a:cubicBezTo>
                  <a:cubicBezTo>
                    <a:pt x="91" y="218"/>
                    <a:pt x="120" y="213"/>
                    <a:pt x="139" y="195"/>
                  </a:cubicBezTo>
                  <a:cubicBezTo>
                    <a:pt x="147" y="187"/>
                    <a:pt x="154" y="187"/>
                    <a:pt x="165" y="187"/>
                  </a:cubicBezTo>
                  <a:lnTo>
                    <a:pt x="173" y="187"/>
                  </a:lnTo>
                  <a:cubicBezTo>
                    <a:pt x="184" y="191"/>
                    <a:pt x="192" y="191"/>
                    <a:pt x="195" y="191"/>
                  </a:cubicBezTo>
                  <a:cubicBezTo>
                    <a:pt x="210" y="191"/>
                    <a:pt x="218" y="184"/>
                    <a:pt x="218" y="154"/>
                  </a:cubicBezTo>
                  <a:cubicBezTo>
                    <a:pt x="214" y="124"/>
                    <a:pt x="225" y="101"/>
                    <a:pt x="255" y="101"/>
                  </a:cubicBezTo>
                  <a:lnTo>
                    <a:pt x="274" y="101"/>
                  </a:lnTo>
                  <a:cubicBezTo>
                    <a:pt x="274" y="90"/>
                    <a:pt x="270" y="75"/>
                    <a:pt x="266" y="61"/>
                  </a:cubicBezTo>
                  <a:cubicBezTo>
                    <a:pt x="259" y="68"/>
                    <a:pt x="251" y="72"/>
                    <a:pt x="244" y="72"/>
                  </a:cubicBezTo>
                  <a:cubicBezTo>
                    <a:pt x="237" y="72"/>
                    <a:pt x="229" y="64"/>
                    <a:pt x="225" y="56"/>
                  </a:cubicBezTo>
                  <a:cubicBezTo>
                    <a:pt x="218" y="49"/>
                    <a:pt x="210" y="42"/>
                    <a:pt x="203" y="42"/>
                  </a:cubicBezTo>
                  <a:lnTo>
                    <a:pt x="199" y="42"/>
                  </a:lnTo>
                  <a:lnTo>
                    <a:pt x="199" y="46"/>
                  </a:lnTo>
                  <a:cubicBezTo>
                    <a:pt x="195" y="46"/>
                    <a:pt x="192" y="49"/>
                    <a:pt x="187" y="49"/>
                  </a:cubicBezTo>
                  <a:cubicBezTo>
                    <a:pt x="180" y="49"/>
                    <a:pt x="173" y="46"/>
                    <a:pt x="161" y="42"/>
                  </a:cubicBezTo>
                  <a:cubicBezTo>
                    <a:pt x="154" y="38"/>
                    <a:pt x="147" y="34"/>
                    <a:pt x="139" y="34"/>
                  </a:cubicBezTo>
                  <a:cubicBezTo>
                    <a:pt x="132" y="34"/>
                    <a:pt x="120" y="46"/>
                    <a:pt x="117" y="72"/>
                  </a:cubicBezTo>
                  <a:cubicBezTo>
                    <a:pt x="87" y="49"/>
                    <a:pt x="128" y="16"/>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7" name="Google Shape;49167;p48"/>
            <p:cNvSpPr/>
            <p:nvPr/>
          </p:nvSpPr>
          <p:spPr>
            <a:xfrm>
              <a:off x="-5063454" y="-25356"/>
              <a:ext cx="14850" cy="12176"/>
            </a:xfrm>
            <a:custGeom>
              <a:avLst/>
              <a:gdLst/>
              <a:ahLst/>
              <a:cxnLst/>
              <a:rect l="l" t="t" r="r" b="b"/>
              <a:pathLst>
                <a:path w="311" h="255" extrusionOk="0">
                  <a:moveTo>
                    <a:pt x="131" y="0"/>
                  </a:moveTo>
                  <a:cubicBezTo>
                    <a:pt x="101" y="0"/>
                    <a:pt x="79" y="7"/>
                    <a:pt x="63" y="30"/>
                  </a:cubicBezTo>
                  <a:lnTo>
                    <a:pt x="63" y="33"/>
                  </a:lnTo>
                  <a:cubicBezTo>
                    <a:pt x="63" y="37"/>
                    <a:pt x="68" y="37"/>
                    <a:pt x="68" y="37"/>
                  </a:cubicBezTo>
                  <a:cubicBezTo>
                    <a:pt x="71" y="37"/>
                    <a:pt x="75" y="33"/>
                    <a:pt x="79" y="33"/>
                  </a:cubicBezTo>
                  <a:lnTo>
                    <a:pt x="90" y="33"/>
                  </a:lnTo>
                  <a:cubicBezTo>
                    <a:pt x="94" y="33"/>
                    <a:pt x="101" y="33"/>
                    <a:pt x="105" y="41"/>
                  </a:cubicBezTo>
                  <a:cubicBezTo>
                    <a:pt x="90" y="71"/>
                    <a:pt x="56" y="63"/>
                    <a:pt x="30" y="71"/>
                  </a:cubicBezTo>
                  <a:cubicBezTo>
                    <a:pt x="19" y="85"/>
                    <a:pt x="8" y="97"/>
                    <a:pt x="1" y="112"/>
                  </a:cubicBezTo>
                  <a:lnTo>
                    <a:pt x="1" y="119"/>
                  </a:lnTo>
                  <a:cubicBezTo>
                    <a:pt x="19" y="108"/>
                    <a:pt x="37" y="97"/>
                    <a:pt x="60" y="90"/>
                  </a:cubicBezTo>
                  <a:cubicBezTo>
                    <a:pt x="71" y="85"/>
                    <a:pt x="82" y="82"/>
                    <a:pt x="90" y="82"/>
                  </a:cubicBezTo>
                  <a:cubicBezTo>
                    <a:pt x="116" y="82"/>
                    <a:pt x="135" y="97"/>
                    <a:pt x="139" y="135"/>
                  </a:cubicBezTo>
                  <a:lnTo>
                    <a:pt x="135" y="135"/>
                  </a:lnTo>
                  <a:lnTo>
                    <a:pt x="139" y="138"/>
                  </a:lnTo>
                  <a:cubicBezTo>
                    <a:pt x="168" y="183"/>
                    <a:pt x="232" y="161"/>
                    <a:pt x="265" y="198"/>
                  </a:cubicBezTo>
                  <a:cubicBezTo>
                    <a:pt x="277" y="216"/>
                    <a:pt x="247" y="232"/>
                    <a:pt x="258" y="254"/>
                  </a:cubicBezTo>
                  <a:cubicBezTo>
                    <a:pt x="288" y="220"/>
                    <a:pt x="307" y="183"/>
                    <a:pt x="310" y="142"/>
                  </a:cubicBezTo>
                  <a:lnTo>
                    <a:pt x="310" y="142"/>
                  </a:lnTo>
                  <a:cubicBezTo>
                    <a:pt x="299" y="149"/>
                    <a:pt x="288" y="153"/>
                    <a:pt x="280" y="153"/>
                  </a:cubicBezTo>
                  <a:cubicBezTo>
                    <a:pt x="265" y="153"/>
                    <a:pt x="254" y="142"/>
                    <a:pt x="243" y="119"/>
                  </a:cubicBezTo>
                  <a:cubicBezTo>
                    <a:pt x="217" y="108"/>
                    <a:pt x="210" y="85"/>
                    <a:pt x="213" y="56"/>
                  </a:cubicBezTo>
                  <a:lnTo>
                    <a:pt x="220" y="56"/>
                  </a:lnTo>
                  <a:cubicBezTo>
                    <a:pt x="251" y="56"/>
                    <a:pt x="270" y="75"/>
                    <a:pt x="280" y="97"/>
                  </a:cubicBezTo>
                  <a:lnTo>
                    <a:pt x="292" y="97"/>
                  </a:lnTo>
                  <a:cubicBezTo>
                    <a:pt x="288" y="85"/>
                    <a:pt x="288" y="75"/>
                    <a:pt x="288" y="67"/>
                  </a:cubicBezTo>
                  <a:cubicBezTo>
                    <a:pt x="247" y="30"/>
                    <a:pt x="198"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8" name="Google Shape;49168;p48"/>
            <p:cNvSpPr/>
            <p:nvPr/>
          </p:nvSpPr>
          <p:spPr>
            <a:xfrm>
              <a:off x="-5286207" y="112069"/>
              <a:ext cx="13418" cy="12176"/>
            </a:xfrm>
            <a:custGeom>
              <a:avLst/>
              <a:gdLst/>
              <a:ahLst/>
              <a:cxnLst/>
              <a:rect l="l" t="t" r="r" b="b"/>
              <a:pathLst>
                <a:path w="281" h="255" extrusionOk="0">
                  <a:moveTo>
                    <a:pt x="265" y="0"/>
                  </a:moveTo>
                  <a:lnTo>
                    <a:pt x="265" y="0"/>
                  </a:lnTo>
                  <a:cubicBezTo>
                    <a:pt x="239" y="11"/>
                    <a:pt x="209" y="38"/>
                    <a:pt x="180" y="38"/>
                  </a:cubicBezTo>
                  <a:cubicBezTo>
                    <a:pt x="168" y="38"/>
                    <a:pt x="157" y="33"/>
                    <a:pt x="142" y="26"/>
                  </a:cubicBezTo>
                  <a:lnTo>
                    <a:pt x="142" y="26"/>
                  </a:lnTo>
                  <a:cubicBezTo>
                    <a:pt x="157" y="42"/>
                    <a:pt x="165" y="52"/>
                    <a:pt x="142" y="64"/>
                  </a:cubicBezTo>
                  <a:cubicBezTo>
                    <a:pt x="131" y="68"/>
                    <a:pt x="123" y="75"/>
                    <a:pt x="116" y="75"/>
                  </a:cubicBezTo>
                  <a:cubicBezTo>
                    <a:pt x="108" y="75"/>
                    <a:pt x="101" y="68"/>
                    <a:pt x="101" y="52"/>
                  </a:cubicBezTo>
                  <a:cubicBezTo>
                    <a:pt x="90" y="49"/>
                    <a:pt x="78" y="49"/>
                    <a:pt x="68" y="49"/>
                  </a:cubicBezTo>
                  <a:cubicBezTo>
                    <a:pt x="37" y="49"/>
                    <a:pt x="18" y="60"/>
                    <a:pt x="18" y="105"/>
                  </a:cubicBezTo>
                  <a:cubicBezTo>
                    <a:pt x="18" y="112"/>
                    <a:pt x="8" y="120"/>
                    <a:pt x="0" y="128"/>
                  </a:cubicBezTo>
                  <a:cubicBezTo>
                    <a:pt x="15" y="142"/>
                    <a:pt x="30" y="150"/>
                    <a:pt x="45" y="150"/>
                  </a:cubicBezTo>
                  <a:cubicBezTo>
                    <a:pt x="52" y="150"/>
                    <a:pt x="63" y="146"/>
                    <a:pt x="75" y="135"/>
                  </a:cubicBezTo>
                  <a:cubicBezTo>
                    <a:pt x="90" y="120"/>
                    <a:pt x="104" y="109"/>
                    <a:pt x="120" y="109"/>
                  </a:cubicBezTo>
                  <a:cubicBezTo>
                    <a:pt x="127" y="109"/>
                    <a:pt x="135" y="112"/>
                    <a:pt x="142" y="116"/>
                  </a:cubicBezTo>
                  <a:cubicBezTo>
                    <a:pt x="168" y="135"/>
                    <a:pt x="153" y="161"/>
                    <a:pt x="142" y="183"/>
                  </a:cubicBezTo>
                  <a:cubicBezTo>
                    <a:pt x="139" y="195"/>
                    <a:pt x="135" y="202"/>
                    <a:pt x="131" y="213"/>
                  </a:cubicBezTo>
                  <a:cubicBezTo>
                    <a:pt x="135" y="225"/>
                    <a:pt x="131" y="235"/>
                    <a:pt x="123" y="247"/>
                  </a:cubicBezTo>
                  <a:cubicBezTo>
                    <a:pt x="131" y="251"/>
                    <a:pt x="139" y="254"/>
                    <a:pt x="146" y="254"/>
                  </a:cubicBezTo>
                  <a:cubicBezTo>
                    <a:pt x="153" y="254"/>
                    <a:pt x="161" y="251"/>
                    <a:pt x="165" y="240"/>
                  </a:cubicBezTo>
                  <a:cubicBezTo>
                    <a:pt x="172" y="221"/>
                    <a:pt x="180" y="213"/>
                    <a:pt x="194" y="206"/>
                  </a:cubicBezTo>
                  <a:cubicBezTo>
                    <a:pt x="198" y="195"/>
                    <a:pt x="198" y="183"/>
                    <a:pt x="202" y="172"/>
                  </a:cubicBezTo>
                  <a:cubicBezTo>
                    <a:pt x="183" y="154"/>
                    <a:pt x="168" y="131"/>
                    <a:pt x="202" y="112"/>
                  </a:cubicBezTo>
                  <a:cubicBezTo>
                    <a:pt x="209" y="105"/>
                    <a:pt x="217" y="105"/>
                    <a:pt x="225" y="105"/>
                  </a:cubicBezTo>
                  <a:cubicBezTo>
                    <a:pt x="243" y="105"/>
                    <a:pt x="247" y="128"/>
                    <a:pt x="261" y="142"/>
                  </a:cubicBezTo>
                  <a:lnTo>
                    <a:pt x="261" y="146"/>
                  </a:lnTo>
                  <a:lnTo>
                    <a:pt x="265" y="142"/>
                  </a:lnTo>
                  <a:cubicBezTo>
                    <a:pt x="270" y="142"/>
                    <a:pt x="273" y="138"/>
                    <a:pt x="273" y="135"/>
                  </a:cubicBezTo>
                  <a:lnTo>
                    <a:pt x="273" y="109"/>
                  </a:lnTo>
                  <a:lnTo>
                    <a:pt x="270" y="109"/>
                  </a:lnTo>
                  <a:cubicBezTo>
                    <a:pt x="254" y="71"/>
                    <a:pt x="280" y="38"/>
                    <a:pt x="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9" name="Google Shape;49169;p48"/>
            <p:cNvSpPr/>
            <p:nvPr/>
          </p:nvSpPr>
          <p:spPr>
            <a:xfrm>
              <a:off x="-5170939" y="11555"/>
              <a:ext cx="11508" cy="10935"/>
            </a:xfrm>
            <a:custGeom>
              <a:avLst/>
              <a:gdLst/>
              <a:ahLst/>
              <a:cxnLst/>
              <a:rect l="l" t="t" r="r" b="b"/>
              <a:pathLst>
                <a:path w="241" h="229" extrusionOk="0">
                  <a:moveTo>
                    <a:pt x="72" y="1"/>
                  </a:moveTo>
                  <a:cubicBezTo>
                    <a:pt x="42" y="38"/>
                    <a:pt x="54" y="90"/>
                    <a:pt x="16" y="124"/>
                  </a:cubicBezTo>
                  <a:cubicBezTo>
                    <a:pt x="1" y="135"/>
                    <a:pt x="9" y="154"/>
                    <a:pt x="23" y="154"/>
                  </a:cubicBezTo>
                  <a:cubicBezTo>
                    <a:pt x="83" y="165"/>
                    <a:pt x="121" y="228"/>
                    <a:pt x="184" y="228"/>
                  </a:cubicBezTo>
                  <a:cubicBezTo>
                    <a:pt x="158" y="161"/>
                    <a:pt x="218" y="187"/>
                    <a:pt x="240" y="176"/>
                  </a:cubicBezTo>
                  <a:cubicBezTo>
                    <a:pt x="221" y="161"/>
                    <a:pt x="229" y="147"/>
                    <a:pt x="233" y="128"/>
                  </a:cubicBezTo>
                  <a:cubicBezTo>
                    <a:pt x="237" y="109"/>
                    <a:pt x="240" y="94"/>
                    <a:pt x="221" y="79"/>
                  </a:cubicBezTo>
                  <a:cubicBezTo>
                    <a:pt x="214" y="83"/>
                    <a:pt x="206" y="83"/>
                    <a:pt x="199" y="83"/>
                  </a:cubicBezTo>
                  <a:cubicBezTo>
                    <a:pt x="192" y="90"/>
                    <a:pt x="188" y="97"/>
                    <a:pt x="180" y="105"/>
                  </a:cubicBezTo>
                  <a:cubicBezTo>
                    <a:pt x="173" y="113"/>
                    <a:pt x="166" y="131"/>
                    <a:pt x="154" y="131"/>
                  </a:cubicBezTo>
                  <a:cubicBezTo>
                    <a:pt x="150" y="131"/>
                    <a:pt x="147" y="128"/>
                    <a:pt x="139" y="124"/>
                  </a:cubicBezTo>
                  <a:cubicBezTo>
                    <a:pt x="128" y="113"/>
                    <a:pt x="150" y="97"/>
                    <a:pt x="154" y="87"/>
                  </a:cubicBezTo>
                  <a:lnTo>
                    <a:pt x="154" y="87"/>
                  </a:lnTo>
                  <a:cubicBezTo>
                    <a:pt x="139" y="90"/>
                    <a:pt x="124" y="102"/>
                    <a:pt x="109" y="102"/>
                  </a:cubicBezTo>
                  <a:cubicBezTo>
                    <a:pt x="94" y="102"/>
                    <a:pt x="83" y="90"/>
                    <a:pt x="76" y="64"/>
                  </a:cubicBezTo>
                  <a:lnTo>
                    <a:pt x="173" y="64"/>
                  </a:lnTo>
                  <a:cubicBezTo>
                    <a:pt x="173" y="53"/>
                    <a:pt x="176" y="42"/>
                    <a:pt x="180" y="30"/>
                  </a:cubicBezTo>
                  <a:cubicBezTo>
                    <a:pt x="169" y="19"/>
                    <a:pt x="158" y="19"/>
                    <a:pt x="143" y="19"/>
                  </a:cubicBezTo>
                  <a:lnTo>
                    <a:pt x="113" y="19"/>
                  </a:lnTo>
                  <a:cubicBezTo>
                    <a:pt x="98" y="19"/>
                    <a:pt x="83" y="16"/>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0" name="Google Shape;49170;p48"/>
            <p:cNvSpPr/>
            <p:nvPr/>
          </p:nvSpPr>
          <p:spPr>
            <a:xfrm>
              <a:off x="-4923546" y="108488"/>
              <a:ext cx="13465" cy="9311"/>
            </a:xfrm>
            <a:custGeom>
              <a:avLst/>
              <a:gdLst/>
              <a:ahLst/>
              <a:cxnLst/>
              <a:rect l="l" t="t" r="r" b="b"/>
              <a:pathLst>
                <a:path w="282" h="195" extrusionOk="0">
                  <a:moveTo>
                    <a:pt x="57" y="64"/>
                  </a:moveTo>
                  <a:cubicBezTo>
                    <a:pt x="61" y="64"/>
                    <a:pt x="68" y="64"/>
                    <a:pt x="72" y="68"/>
                  </a:cubicBezTo>
                  <a:cubicBezTo>
                    <a:pt x="80" y="82"/>
                    <a:pt x="83" y="98"/>
                    <a:pt x="64" y="108"/>
                  </a:cubicBezTo>
                  <a:cubicBezTo>
                    <a:pt x="61" y="113"/>
                    <a:pt x="57" y="113"/>
                    <a:pt x="54" y="113"/>
                  </a:cubicBezTo>
                  <a:cubicBezTo>
                    <a:pt x="46" y="113"/>
                    <a:pt x="42" y="113"/>
                    <a:pt x="38" y="105"/>
                  </a:cubicBezTo>
                  <a:cubicBezTo>
                    <a:pt x="31" y="94"/>
                    <a:pt x="38" y="82"/>
                    <a:pt x="46" y="72"/>
                  </a:cubicBezTo>
                  <a:cubicBezTo>
                    <a:pt x="49" y="68"/>
                    <a:pt x="54" y="64"/>
                    <a:pt x="57" y="64"/>
                  </a:cubicBezTo>
                  <a:close/>
                  <a:moveTo>
                    <a:pt x="139" y="1"/>
                  </a:moveTo>
                  <a:cubicBezTo>
                    <a:pt x="132" y="1"/>
                    <a:pt x="128" y="1"/>
                    <a:pt x="121" y="4"/>
                  </a:cubicBezTo>
                  <a:cubicBezTo>
                    <a:pt x="46" y="19"/>
                    <a:pt x="16" y="56"/>
                    <a:pt x="1" y="146"/>
                  </a:cubicBezTo>
                  <a:cubicBezTo>
                    <a:pt x="27" y="150"/>
                    <a:pt x="23" y="195"/>
                    <a:pt x="57" y="195"/>
                  </a:cubicBezTo>
                  <a:lnTo>
                    <a:pt x="61" y="195"/>
                  </a:lnTo>
                  <a:cubicBezTo>
                    <a:pt x="54" y="176"/>
                    <a:pt x="72" y="180"/>
                    <a:pt x="80" y="172"/>
                  </a:cubicBezTo>
                  <a:cubicBezTo>
                    <a:pt x="61" y="135"/>
                    <a:pt x="72" y="127"/>
                    <a:pt x="90" y="127"/>
                  </a:cubicBezTo>
                  <a:cubicBezTo>
                    <a:pt x="98" y="127"/>
                    <a:pt x="109" y="127"/>
                    <a:pt x="121" y="131"/>
                  </a:cubicBezTo>
                  <a:cubicBezTo>
                    <a:pt x="106" y="143"/>
                    <a:pt x="94" y="158"/>
                    <a:pt x="83" y="172"/>
                  </a:cubicBezTo>
                  <a:lnTo>
                    <a:pt x="87" y="172"/>
                  </a:lnTo>
                  <a:cubicBezTo>
                    <a:pt x="106" y="172"/>
                    <a:pt x="121" y="161"/>
                    <a:pt x="135" y="150"/>
                  </a:cubicBezTo>
                  <a:cubicBezTo>
                    <a:pt x="143" y="143"/>
                    <a:pt x="150" y="139"/>
                    <a:pt x="154" y="139"/>
                  </a:cubicBezTo>
                  <a:cubicBezTo>
                    <a:pt x="169" y="139"/>
                    <a:pt x="173" y="158"/>
                    <a:pt x="180" y="172"/>
                  </a:cubicBezTo>
                  <a:cubicBezTo>
                    <a:pt x="188" y="176"/>
                    <a:pt x="195" y="184"/>
                    <a:pt x="203" y="191"/>
                  </a:cubicBezTo>
                  <a:cubicBezTo>
                    <a:pt x="206" y="187"/>
                    <a:pt x="211" y="184"/>
                    <a:pt x="214" y="176"/>
                  </a:cubicBezTo>
                  <a:cubicBezTo>
                    <a:pt x="211" y="143"/>
                    <a:pt x="192" y="120"/>
                    <a:pt x="161" y="101"/>
                  </a:cubicBezTo>
                  <a:cubicBezTo>
                    <a:pt x="154" y="98"/>
                    <a:pt x="128" y="94"/>
                    <a:pt x="143" y="72"/>
                  </a:cubicBezTo>
                  <a:cubicBezTo>
                    <a:pt x="150" y="60"/>
                    <a:pt x="158" y="46"/>
                    <a:pt x="173" y="41"/>
                  </a:cubicBezTo>
                  <a:lnTo>
                    <a:pt x="180" y="41"/>
                  </a:lnTo>
                  <a:cubicBezTo>
                    <a:pt x="195" y="41"/>
                    <a:pt x="203" y="53"/>
                    <a:pt x="211" y="64"/>
                  </a:cubicBezTo>
                  <a:cubicBezTo>
                    <a:pt x="218" y="75"/>
                    <a:pt x="240" y="82"/>
                    <a:pt x="251" y="82"/>
                  </a:cubicBezTo>
                  <a:cubicBezTo>
                    <a:pt x="263" y="82"/>
                    <a:pt x="270" y="90"/>
                    <a:pt x="281" y="94"/>
                  </a:cubicBezTo>
                  <a:cubicBezTo>
                    <a:pt x="247" y="41"/>
                    <a:pt x="188"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1" name="Google Shape;49171;p48"/>
            <p:cNvSpPr/>
            <p:nvPr/>
          </p:nvSpPr>
          <p:spPr>
            <a:xfrm>
              <a:off x="-5277469" y="102567"/>
              <a:ext cx="12701" cy="13465"/>
            </a:xfrm>
            <a:custGeom>
              <a:avLst/>
              <a:gdLst/>
              <a:ahLst/>
              <a:cxnLst/>
              <a:rect l="l" t="t" r="r" b="b"/>
              <a:pathLst>
                <a:path w="266" h="282" extrusionOk="0">
                  <a:moveTo>
                    <a:pt x="206" y="1"/>
                  </a:moveTo>
                  <a:cubicBezTo>
                    <a:pt x="199" y="1"/>
                    <a:pt x="194" y="8"/>
                    <a:pt x="187" y="16"/>
                  </a:cubicBezTo>
                  <a:cubicBezTo>
                    <a:pt x="183" y="20"/>
                    <a:pt x="176" y="27"/>
                    <a:pt x="172" y="27"/>
                  </a:cubicBezTo>
                  <a:cubicBezTo>
                    <a:pt x="165" y="27"/>
                    <a:pt x="161" y="20"/>
                    <a:pt x="154" y="5"/>
                  </a:cubicBezTo>
                  <a:lnTo>
                    <a:pt x="146" y="5"/>
                  </a:lnTo>
                  <a:cubicBezTo>
                    <a:pt x="131" y="5"/>
                    <a:pt x="123" y="23"/>
                    <a:pt x="113" y="35"/>
                  </a:cubicBezTo>
                  <a:cubicBezTo>
                    <a:pt x="123" y="42"/>
                    <a:pt x="131" y="49"/>
                    <a:pt x="127" y="65"/>
                  </a:cubicBezTo>
                  <a:cubicBezTo>
                    <a:pt x="90" y="87"/>
                    <a:pt x="68" y="128"/>
                    <a:pt x="15" y="132"/>
                  </a:cubicBezTo>
                  <a:cubicBezTo>
                    <a:pt x="0" y="154"/>
                    <a:pt x="4" y="173"/>
                    <a:pt x="30" y="173"/>
                  </a:cubicBezTo>
                  <a:lnTo>
                    <a:pt x="37" y="173"/>
                  </a:lnTo>
                  <a:cubicBezTo>
                    <a:pt x="56" y="170"/>
                    <a:pt x="71" y="154"/>
                    <a:pt x="90" y="143"/>
                  </a:cubicBezTo>
                  <a:cubicBezTo>
                    <a:pt x="97" y="136"/>
                    <a:pt x="105" y="132"/>
                    <a:pt x="113" y="132"/>
                  </a:cubicBezTo>
                  <a:cubicBezTo>
                    <a:pt x="127" y="132"/>
                    <a:pt x="139" y="147"/>
                    <a:pt x="149" y="162"/>
                  </a:cubicBezTo>
                  <a:cubicBezTo>
                    <a:pt x="161" y="158"/>
                    <a:pt x="172" y="151"/>
                    <a:pt x="187" y="151"/>
                  </a:cubicBezTo>
                  <a:cubicBezTo>
                    <a:pt x="194" y="151"/>
                    <a:pt x="202" y="154"/>
                    <a:pt x="209" y="165"/>
                  </a:cubicBezTo>
                  <a:cubicBezTo>
                    <a:pt x="217" y="180"/>
                    <a:pt x="217" y="199"/>
                    <a:pt x="202" y="214"/>
                  </a:cubicBezTo>
                  <a:cubicBezTo>
                    <a:pt x="199" y="222"/>
                    <a:pt x="194" y="222"/>
                    <a:pt x="191" y="222"/>
                  </a:cubicBezTo>
                  <a:cubicBezTo>
                    <a:pt x="183" y="222"/>
                    <a:pt x="180" y="218"/>
                    <a:pt x="176" y="214"/>
                  </a:cubicBezTo>
                  <a:cubicBezTo>
                    <a:pt x="172" y="210"/>
                    <a:pt x="165" y="206"/>
                    <a:pt x="161" y="206"/>
                  </a:cubicBezTo>
                  <a:lnTo>
                    <a:pt x="157" y="206"/>
                  </a:lnTo>
                  <a:cubicBezTo>
                    <a:pt x="142" y="229"/>
                    <a:pt x="172" y="255"/>
                    <a:pt x="149" y="282"/>
                  </a:cubicBezTo>
                  <a:cubicBezTo>
                    <a:pt x="247" y="267"/>
                    <a:pt x="235" y="173"/>
                    <a:pt x="266" y="113"/>
                  </a:cubicBezTo>
                  <a:lnTo>
                    <a:pt x="266" y="113"/>
                  </a:lnTo>
                  <a:lnTo>
                    <a:pt x="254" y="125"/>
                  </a:lnTo>
                  <a:cubicBezTo>
                    <a:pt x="251" y="128"/>
                    <a:pt x="247" y="128"/>
                    <a:pt x="244" y="128"/>
                  </a:cubicBezTo>
                  <a:cubicBezTo>
                    <a:pt x="232" y="128"/>
                    <a:pt x="221" y="117"/>
                    <a:pt x="213" y="98"/>
                  </a:cubicBezTo>
                  <a:cubicBezTo>
                    <a:pt x="191" y="65"/>
                    <a:pt x="232" y="35"/>
                    <a:pt x="209" y="5"/>
                  </a:cubicBezTo>
                  <a:lnTo>
                    <a:pt x="2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2" name="Google Shape;49172;p48"/>
            <p:cNvSpPr/>
            <p:nvPr/>
          </p:nvSpPr>
          <p:spPr>
            <a:xfrm>
              <a:off x="-5061687" y="61167"/>
              <a:ext cx="14707" cy="16330"/>
            </a:xfrm>
            <a:custGeom>
              <a:avLst/>
              <a:gdLst/>
              <a:ahLst/>
              <a:cxnLst/>
              <a:rect l="l" t="t" r="r" b="b"/>
              <a:pathLst>
                <a:path w="308" h="342" extrusionOk="0">
                  <a:moveTo>
                    <a:pt x="225" y="0"/>
                  </a:moveTo>
                  <a:cubicBezTo>
                    <a:pt x="221" y="0"/>
                    <a:pt x="217" y="8"/>
                    <a:pt x="221" y="16"/>
                  </a:cubicBezTo>
                  <a:cubicBezTo>
                    <a:pt x="225" y="38"/>
                    <a:pt x="243" y="64"/>
                    <a:pt x="217" y="87"/>
                  </a:cubicBezTo>
                  <a:cubicBezTo>
                    <a:pt x="206" y="105"/>
                    <a:pt x="195" y="121"/>
                    <a:pt x="183" y="139"/>
                  </a:cubicBezTo>
                  <a:cubicBezTo>
                    <a:pt x="191" y="147"/>
                    <a:pt x="195" y="157"/>
                    <a:pt x="191" y="169"/>
                  </a:cubicBezTo>
                  <a:cubicBezTo>
                    <a:pt x="188" y="202"/>
                    <a:pt x="176" y="233"/>
                    <a:pt x="135" y="240"/>
                  </a:cubicBezTo>
                  <a:cubicBezTo>
                    <a:pt x="124" y="288"/>
                    <a:pt x="86" y="300"/>
                    <a:pt x="45" y="307"/>
                  </a:cubicBezTo>
                  <a:cubicBezTo>
                    <a:pt x="42" y="307"/>
                    <a:pt x="38" y="311"/>
                    <a:pt x="34" y="311"/>
                  </a:cubicBezTo>
                  <a:cubicBezTo>
                    <a:pt x="31" y="311"/>
                    <a:pt x="26" y="307"/>
                    <a:pt x="23" y="307"/>
                  </a:cubicBezTo>
                  <a:cubicBezTo>
                    <a:pt x="19" y="307"/>
                    <a:pt x="16" y="304"/>
                    <a:pt x="12" y="304"/>
                  </a:cubicBezTo>
                  <a:cubicBezTo>
                    <a:pt x="8" y="304"/>
                    <a:pt x="4" y="307"/>
                    <a:pt x="0" y="311"/>
                  </a:cubicBezTo>
                  <a:cubicBezTo>
                    <a:pt x="16" y="333"/>
                    <a:pt x="31" y="341"/>
                    <a:pt x="45" y="341"/>
                  </a:cubicBezTo>
                  <a:cubicBezTo>
                    <a:pt x="64" y="341"/>
                    <a:pt x="83" y="330"/>
                    <a:pt x="102" y="319"/>
                  </a:cubicBezTo>
                  <a:cubicBezTo>
                    <a:pt x="124" y="307"/>
                    <a:pt x="135" y="281"/>
                    <a:pt x="169" y="281"/>
                  </a:cubicBezTo>
                  <a:lnTo>
                    <a:pt x="173" y="281"/>
                  </a:lnTo>
                  <a:cubicBezTo>
                    <a:pt x="217" y="281"/>
                    <a:pt x="221" y="247"/>
                    <a:pt x="214" y="214"/>
                  </a:cubicBezTo>
                  <a:cubicBezTo>
                    <a:pt x="240" y="214"/>
                    <a:pt x="251" y="244"/>
                    <a:pt x="273" y="244"/>
                  </a:cubicBezTo>
                  <a:cubicBezTo>
                    <a:pt x="278" y="244"/>
                    <a:pt x="285" y="244"/>
                    <a:pt x="288" y="240"/>
                  </a:cubicBezTo>
                  <a:cubicBezTo>
                    <a:pt x="259" y="233"/>
                    <a:pt x="251" y="210"/>
                    <a:pt x="259" y="184"/>
                  </a:cubicBezTo>
                  <a:cubicBezTo>
                    <a:pt x="259" y="143"/>
                    <a:pt x="292" y="117"/>
                    <a:pt x="304" y="79"/>
                  </a:cubicBezTo>
                  <a:cubicBezTo>
                    <a:pt x="278" y="57"/>
                    <a:pt x="296" y="42"/>
                    <a:pt x="307" y="23"/>
                  </a:cubicBezTo>
                  <a:cubicBezTo>
                    <a:pt x="281" y="19"/>
                    <a:pt x="255" y="23"/>
                    <a:pt x="228" y="5"/>
                  </a:cubicBezTo>
                  <a:cubicBezTo>
                    <a:pt x="228" y="0"/>
                    <a:pt x="225" y="0"/>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3" name="Google Shape;49173;p48"/>
            <p:cNvSpPr/>
            <p:nvPr/>
          </p:nvSpPr>
          <p:spPr>
            <a:xfrm>
              <a:off x="-4982947" y="-94641"/>
              <a:ext cx="11078" cy="8595"/>
            </a:xfrm>
            <a:custGeom>
              <a:avLst/>
              <a:gdLst/>
              <a:ahLst/>
              <a:cxnLst/>
              <a:rect l="l" t="t" r="r" b="b"/>
              <a:pathLst>
                <a:path w="232" h="180" extrusionOk="0">
                  <a:moveTo>
                    <a:pt x="109" y="71"/>
                  </a:moveTo>
                  <a:cubicBezTo>
                    <a:pt x="116" y="71"/>
                    <a:pt x="123" y="71"/>
                    <a:pt x="135" y="75"/>
                  </a:cubicBezTo>
                  <a:cubicBezTo>
                    <a:pt x="120" y="87"/>
                    <a:pt x="109" y="94"/>
                    <a:pt x="101" y="101"/>
                  </a:cubicBezTo>
                  <a:cubicBezTo>
                    <a:pt x="90" y="109"/>
                    <a:pt x="97" y="131"/>
                    <a:pt x="78" y="131"/>
                  </a:cubicBezTo>
                  <a:lnTo>
                    <a:pt x="75" y="131"/>
                  </a:lnTo>
                  <a:cubicBezTo>
                    <a:pt x="71" y="131"/>
                    <a:pt x="60" y="123"/>
                    <a:pt x="60" y="120"/>
                  </a:cubicBezTo>
                  <a:cubicBezTo>
                    <a:pt x="52" y="97"/>
                    <a:pt x="68" y="87"/>
                    <a:pt x="82" y="75"/>
                  </a:cubicBezTo>
                  <a:cubicBezTo>
                    <a:pt x="90" y="71"/>
                    <a:pt x="97" y="71"/>
                    <a:pt x="109" y="71"/>
                  </a:cubicBezTo>
                  <a:close/>
                  <a:moveTo>
                    <a:pt x="94" y="0"/>
                  </a:moveTo>
                  <a:cubicBezTo>
                    <a:pt x="78" y="0"/>
                    <a:pt x="60" y="8"/>
                    <a:pt x="45" y="19"/>
                  </a:cubicBezTo>
                  <a:cubicBezTo>
                    <a:pt x="0" y="49"/>
                    <a:pt x="8" y="94"/>
                    <a:pt x="26" y="139"/>
                  </a:cubicBezTo>
                  <a:cubicBezTo>
                    <a:pt x="37" y="150"/>
                    <a:pt x="52" y="157"/>
                    <a:pt x="64" y="168"/>
                  </a:cubicBezTo>
                  <a:cubicBezTo>
                    <a:pt x="71" y="173"/>
                    <a:pt x="75" y="176"/>
                    <a:pt x="82" y="180"/>
                  </a:cubicBezTo>
                  <a:lnTo>
                    <a:pt x="101" y="180"/>
                  </a:lnTo>
                  <a:cubicBezTo>
                    <a:pt x="146" y="180"/>
                    <a:pt x="187" y="154"/>
                    <a:pt x="209" y="105"/>
                  </a:cubicBezTo>
                  <a:cubicBezTo>
                    <a:pt x="232" y="61"/>
                    <a:pt x="180" y="71"/>
                    <a:pt x="165" y="53"/>
                  </a:cubicBezTo>
                  <a:cubicBezTo>
                    <a:pt x="142" y="19"/>
                    <a:pt x="116"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4" name="Google Shape;49174;p48"/>
            <p:cNvSpPr/>
            <p:nvPr/>
          </p:nvSpPr>
          <p:spPr>
            <a:xfrm>
              <a:off x="-5000471" y="-148025"/>
              <a:ext cx="10218" cy="8117"/>
            </a:xfrm>
            <a:custGeom>
              <a:avLst/>
              <a:gdLst/>
              <a:ahLst/>
              <a:cxnLst/>
              <a:rect l="l" t="t" r="r" b="b"/>
              <a:pathLst>
                <a:path w="214" h="170" extrusionOk="0">
                  <a:moveTo>
                    <a:pt x="124" y="1"/>
                  </a:moveTo>
                  <a:cubicBezTo>
                    <a:pt x="117" y="4"/>
                    <a:pt x="109" y="4"/>
                    <a:pt x="102" y="4"/>
                  </a:cubicBezTo>
                  <a:lnTo>
                    <a:pt x="68" y="4"/>
                  </a:lnTo>
                  <a:cubicBezTo>
                    <a:pt x="57" y="4"/>
                    <a:pt x="50" y="4"/>
                    <a:pt x="42" y="8"/>
                  </a:cubicBezTo>
                  <a:cubicBezTo>
                    <a:pt x="19" y="27"/>
                    <a:pt x="0" y="45"/>
                    <a:pt x="5" y="80"/>
                  </a:cubicBezTo>
                  <a:cubicBezTo>
                    <a:pt x="16" y="113"/>
                    <a:pt x="64" y="120"/>
                    <a:pt x="68" y="161"/>
                  </a:cubicBezTo>
                  <a:cubicBezTo>
                    <a:pt x="68" y="165"/>
                    <a:pt x="79" y="169"/>
                    <a:pt x="83" y="169"/>
                  </a:cubicBezTo>
                  <a:lnTo>
                    <a:pt x="87" y="169"/>
                  </a:lnTo>
                  <a:cubicBezTo>
                    <a:pt x="124" y="142"/>
                    <a:pt x="165" y="124"/>
                    <a:pt x="191" y="87"/>
                  </a:cubicBezTo>
                  <a:cubicBezTo>
                    <a:pt x="214" y="45"/>
                    <a:pt x="165" y="35"/>
                    <a:pt x="157" y="4"/>
                  </a:cubicBezTo>
                  <a:cubicBezTo>
                    <a:pt x="154" y="8"/>
                    <a:pt x="150" y="8"/>
                    <a:pt x="147" y="8"/>
                  </a:cubicBezTo>
                  <a:cubicBezTo>
                    <a:pt x="139" y="8"/>
                    <a:pt x="131" y="4"/>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5" name="Google Shape;49175;p48"/>
            <p:cNvSpPr/>
            <p:nvPr/>
          </p:nvSpPr>
          <p:spPr>
            <a:xfrm>
              <a:off x="-5032368" y="-107151"/>
              <a:ext cx="13227" cy="8595"/>
            </a:xfrm>
            <a:custGeom>
              <a:avLst/>
              <a:gdLst/>
              <a:ahLst/>
              <a:cxnLst/>
              <a:rect l="l" t="t" r="r" b="b"/>
              <a:pathLst>
                <a:path w="277" h="180" extrusionOk="0">
                  <a:moveTo>
                    <a:pt x="48" y="0"/>
                  </a:moveTo>
                  <a:lnTo>
                    <a:pt x="48" y="0"/>
                  </a:lnTo>
                  <a:cubicBezTo>
                    <a:pt x="0" y="71"/>
                    <a:pt x="0" y="109"/>
                    <a:pt x="108" y="173"/>
                  </a:cubicBezTo>
                  <a:cubicBezTo>
                    <a:pt x="123" y="150"/>
                    <a:pt x="135" y="124"/>
                    <a:pt x="168" y="113"/>
                  </a:cubicBezTo>
                  <a:lnTo>
                    <a:pt x="168" y="113"/>
                  </a:lnTo>
                  <a:cubicBezTo>
                    <a:pt x="171" y="139"/>
                    <a:pt x="116" y="169"/>
                    <a:pt x="175" y="180"/>
                  </a:cubicBezTo>
                  <a:cubicBezTo>
                    <a:pt x="265" y="150"/>
                    <a:pt x="276" y="124"/>
                    <a:pt x="242" y="35"/>
                  </a:cubicBezTo>
                  <a:cubicBezTo>
                    <a:pt x="239" y="31"/>
                    <a:pt x="235" y="31"/>
                    <a:pt x="231" y="31"/>
                  </a:cubicBezTo>
                  <a:cubicBezTo>
                    <a:pt x="220" y="31"/>
                    <a:pt x="213" y="38"/>
                    <a:pt x="205" y="49"/>
                  </a:cubicBezTo>
                  <a:cubicBezTo>
                    <a:pt x="194" y="79"/>
                    <a:pt x="183" y="90"/>
                    <a:pt x="168" y="90"/>
                  </a:cubicBezTo>
                  <a:cubicBezTo>
                    <a:pt x="157" y="90"/>
                    <a:pt x="142" y="83"/>
                    <a:pt x="119" y="68"/>
                  </a:cubicBezTo>
                  <a:cubicBezTo>
                    <a:pt x="104" y="57"/>
                    <a:pt x="56" y="79"/>
                    <a:pt x="82" y="27"/>
                  </a:cubicBezTo>
                  <a:cubicBezTo>
                    <a:pt x="71" y="19"/>
                    <a:pt x="59" y="9"/>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6" name="Google Shape;49176;p48"/>
            <p:cNvSpPr/>
            <p:nvPr/>
          </p:nvSpPr>
          <p:spPr>
            <a:xfrm>
              <a:off x="-5031700" y="101850"/>
              <a:ext cx="11126" cy="13131"/>
            </a:xfrm>
            <a:custGeom>
              <a:avLst/>
              <a:gdLst/>
              <a:ahLst/>
              <a:cxnLst/>
              <a:rect l="l" t="t" r="r" b="b"/>
              <a:pathLst>
                <a:path w="233" h="275" extrusionOk="0">
                  <a:moveTo>
                    <a:pt x="195" y="1"/>
                  </a:moveTo>
                  <a:cubicBezTo>
                    <a:pt x="180" y="28"/>
                    <a:pt x="135" y="16"/>
                    <a:pt x="121" y="50"/>
                  </a:cubicBezTo>
                  <a:cubicBezTo>
                    <a:pt x="113" y="50"/>
                    <a:pt x="102" y="38"/>
                    <a:pt x="90" y="35"/>
                  </a:cubicBezTo>
                  <a:cubicBezTo>
                    <a:pt x="86" y="42"/>
                    <a:pt x="79" y="50"/>
                    <a:pt x="71" y="57"/>
                  </a:cubicBezTo>
                  <a:cubicBezTo>
                    <a:pt x="116" y="72"/>
                    <a:pt x="102" y="117"/>
                    <a:pt x="128" y="147"/>
                  </a:cubicBezTo>
                  <a:cubicBezTo>
                    <a:pt x="83" y="151"/>
                    <a:pt x="42" y="147"/>
                    <a:pt x="4" y="162"/>
                  </a:cubicBezTo>
                  <a:cubicBezTo>
                    <a:pt x="0" y="177"/>
                    <a:pt x="0" y="192"/>
                    <a:pt x="8" y="203"/>
                  </a:cubicBezTo>
                  <a:cubicBezTo>
                    <a:pt x="26" y="188"/>
                    <a:pt x="45" y="180"/>
                    <a:pt x="60" y="180"/>
                  </a:cubicBezTo>
                  <a:cubicBezTo>
                    <a:pt x="83" y="180"/>
                    <a:pt x="102" y="192"/>
                    <a:pt x="121" y="214"/>
                  </a:cubicBezTo>
                  <a:cubicBezTo>
                    <a:pt x="147" y="233"/>
                    <a:pt x="169" y="252"/>
                    <a:pt x="195" y="274"/>
                  </a:cubicBezTo>
                  <a:cubicBezTo>
                    <a:pt x="195" y="263"/>
                    <a:pt x="199" y="252"/>
                    <a:pt x="202" y="240"/>
                  </a:cubicBezTo>
                  <a:cubicBezTo>
                    <a:pt x="202" y="240"/>
                    <a:pt x="199" y="240"/>
                    <a:pt x="199" y="237"/>
                  </a:cubicBezTo>
                  <a:cubicBezTo>
                    <a:pt x="169" y="225"/>
                    <a:pt x="143" y="207"/>
                    <a:pt x="165" y="166"/>
                  </a:cubicBezTo>
                  <a:cubicBezTo>
                    <a:pt x="176" y="166"/>
                    <a:pt x="183" y="173"/>
                    <a:pt x="191" y="180"/>
                  </a:cubicBezTo>
                  <a:cubicBezTo>
                    <a:pt x="195" y="188"/>
                    <a:pt x="202" y="192"/>
                    <a:pt x="214" y="192"/>
                  </a:cubicBezTo>
                  <a:lnTo>
                    <a:pt x="217" y="192"/>
                  </a:lnTo>
                  <a:cubicBezTo>
                    <a:pt x="221" y="188"/>
                    <a:pt x="225" y="185"/>
                    <a:pt x="228" y="185"/>
                  </a:cubicBezTo>
                  <a:cubicBezTo>
                    <a:pt x="233" y="158"/>
                    <a:pt x="233" y="132"/>
                    <a:pt x="202" y="132"/>
                  </a:cubicBezTo>
                  <a:cubicBezTo>
                    <a:pt x="154" y="132"/>
                    <a:pt x="188" y="102"/>
                    <a:pt x="183" y="87"/>
                  </a:cubicBezTo>
                  <a:cubicBezTo>
                    <a:pt x="183" y="80"/>
                    <a:pt x="183" y="72"/>
                    <a:pt x="180" y="64"/>
                  </a:cubicBezTo>
                  <a:cubicBezTo>
                    <a:pt x="199" y="46"/>
                    <a:pt x="214" y="28"/>
                    <a:pt x="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7" name="Google Shape;49177;p48"/>
            <p:cNvSpPr/>
            <p:nvPr/>
          </p:nvSpPr>
          <p:spPr>
            <a:xfrm>
              <a:off x="-4901390" y="90486"/>
              <a:ext cx="10028" cy="8786"/>
            </a:xfrm>
            <a:custGeom>
              <a:avLst/>
              <a:gdLst/>
              <a:ahLst/>
              <a:cxnLst/>
              <a:rect l="l" t="t" r="r" b="b"/>
              <a:pathLst>
                <a:path w="210" h="184" extrusionOk="0">
                  <a:moveTo>
                    <a:pt x="0" y="0"/>
                  </a:moveTo>
                  <a:lnTo>
                    <a:pt x="0" y="0"/>
                  </a:lnTo>
                  <a:cubicBezTo>
                    <a:pt x="45" y="30"/>
                    <a:pt x="56" y="67"/>
                    <a:pt x="49" y="116"/>
                  </a:cubicBezTo>
                  <a:cubicBezTo>
                    <a:pt x="45" y="135"/>
                    <a:pt x="49" y="180"/>
                    <a:pt x="83" y="183"/>
                  </a:cubicBezTo>
                  <a:lnTo>
                    <a:pt x="105" y="183"/>
                  </a:lnTo>
                  <a:cubicBezTo>
                    <a:pt x="131" y="183"/>
                    <a:pt x="161" y="176"/>
                    <a:pt x="184" y="157"/>
                  </a:cubicBezTo>
                  <a:cubicBezTo>
                    <a:pt x="210" y="135"/>
                    <a:pt x="202" y="78"/>
                    <a:pt x="173" y="64"/>
                  </a:cubicBezTo>
                  <a:cubicBezTo>
                    <a:pt x="116" y="41"/>
                    <a:pt x="71" y="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8" name="Google Shape;49178;p48"/>
            <p:cNvSpPr/>
            <p:nvPr/>
          </p:nvSpPr>
          <p:spPr>
            <a:xfrm>
              <a:off x="-4967954" y="19243"/>
              <a:ext cx="10935" cy="9311"/>
            </a:xfrm>
            <a:custGeom>
              <a:avLst/>
              <a:gdLst/>
              <a:ahLst/>
              <a:cxnLst/>
              <a:rect l="l" t="t" r="r" b="b"/>
              <a:pathLst>
                <a:path w="229" h="195" extrusionOk="0">
                  <a:moveTo>
                    <a:pt x="209" y="0"/>
                  </a:moveTo>
                  <a:lnTo>
                    <a:pt x="209" y="0"/>
                  </a:lnTo>
                  <a:cubicBezTo>
                    <a:pt x="187" y="15"/>
                    <a:pt x="165" y="23"/>
                    <a:pt x="142" y="23"/>
                  </a:cubicBezTo>
                  <a:cubicBezTo>
                    <a:pt x="131" y="23"/>
                    <a:pt x="116" y="19"/>
                    <a:pt x="101" y="12"/>
                  </a:cubicBezTo>
                  <a:cubicBezTo>
                    <a:pt x="78" y="41"/>
                    <a:pt x="60" y="79"/>
                    <a:pt x="11" y="79"/>
                  </a:cubicBezTo>
                  <a:cubicBezTo>
                    <a:pt x="4" y="83"/>
                    <a:pt x="0" y="93"/>
                    <a:pt x="4" y="105"/>
                  </a:cubicBezTo>
                  <a:cubicBezTo>
                    <a:pt x="71" y="131"/>
                    <a:pt x="142" y="154"/>
                    <a:pt x="202" y="195"/>
                  </a:cubicBezTo>
                  <a:cubicBezTo>
                    <a:pt x="228" y="135"/>
                    <a:pt x="228" y="135"/>
                    <a:pt x="191" y="79"/>
                  </a:cubicBezTo>
                  <a:cubicBezTo>
                    <a:pt x="161" y="45"/>
                    <a:pt x="191" y="23"/>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9" name="Google Shape;49179;p48"/>
            <p:cNvSpPr/>
            <p:nvPr/>
          </p:nvSpPr>
          <p:spPr>
            <a:xfrm>
              <a:off x="-4950477" y="-43071"/>
              <a:ext cx="11842" cy="10410"/>
            </a:xfrm>
            <a:custGeom>
              <a:avLst/>
              <a:gdLst/>
              <a:ahLst/>
              <a:cxnLst/>
              <a:rect l="l" t="t" r="r" b="b"/>
              <a:pathLst>
                <a:path w="248" h="218" extrusionOk="0">
                  <a:moveTo>
                    <a:pt x="221" y="1"/>
                  </a:moveTo>
                  <a:cubicBezTo>
                    <a:pt x="221" y="19"/>
                    <a:pt x="176" y="23"/>
                    <a:pt x="209" y="53"/>
                  </a:cubicBezTo>
                  <a:cubicBezTo>
                    <a:pt x="228" y="68"/>
                    <a:pt x="217" y="75"/>
                    <a:pt x="202" y="83"/>
                  </a:cubicBezTo>
                  <a:cubicBezTo>
                    <a:pt x="195" y="83"/>
                    <a:pt x="187" y="87"/>
                    <a:pt x="180" y="87"/>
                  </a:cubicBezTo>
                  <a:cubicBezTo>
                    <a:pt x="165" y="87"/>
                    <a:pt x="147" y="75"/>
                    <a:pt x="131" y="64"/>
                  </a:cubicBezTo>
                  <a:lnTo>
                    <a:pt x="113" y="64"/>
                  </a:lnTo>
                  <a:cubicBezTo>
                    <a:pt x="68" y="83"/>
                    <a:pt x="45" y="132"/>
                    <a:pt x="0" y="154"/>
                  </a:cubicBezTo>
                  <a:cubicBezTo>
                    <a:pt x="34" y="195"/>
                    <a:pt x="64" y="218"/>
                    <a:pt x="94" y="218"/>
                  </a:cubicBezTo>
                  <a:cubicBezTo>
                    <a:pt x="120" y="218"/>
                    <a:pt x="142" y="203"/>
                    <a:pt x="169" y="169"/>
                  </a:cubicBezTo>
                  <a:lnTo>
                    <a:pt x="169" y="169"/>
                  </a:lnTo>
                  <a:cubicBezTo>
                    <a:pt x="154" y="173"/>
                    <a:pt x="147" y="176"/>
                    <a:pt x="139" y="176"/>
                  </a:cubicBezTo>
                  <a:cubicBezTo>
                    <a:pt x="109" y="176"/>
                    <a:pt x="128" y="128"/>
                    <a:pt x="109" y="113"/>
                  </a:cubicBezTo>
                  <a:cubicBezTo>
                    <a:pt x="157" y="113"/>
                    <a:pt x="165" y="139"/>
                    <a:pt x="169" y="169"/>
                  </a:cubicBezTo>
                  <a:cubicBezTo>
                    <a:pt x="228" y="135"/>
                    <a:pt x="243" y="83"/>
                    <a:pt x="247" y="19"/>
                  </a:cubicBezTo>
                  <a:cubicBezTo>
                    <a:pt x="247" y="1"/>
                    <a:pt x="232" y="4"/>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0" name="Google Shape;49180;p48"/>
            <p:cNvSpPr/>
            <p:nvPr/>
          </p:nvSpPr>
          <p:spPr>
            <a:xfrm>
              <a:off x="-5032225" y="110445"/>
              <a:ext cx="8977" cy="12558"/>
            </a:xfrm>
            <a:custGeom>
              <a:avLst/>
              <a:gdLst/>
              <a:ahLst/>
              <a:cxnLst/>
              <a:rect l="l" t="t" r="r" b="b"/>
              <a:pathLst>
                <a:path w="188" h="263" extrusionOk="0">
                  <a:moveTo>
                    <a:pt x="60" y="72"/>
                  </a:moveTo>
                  <a:cubicBezTo>
                    <a:pt x="68" y="72"/>
                    <a:pt x="71" y="72"/>
                    <a:pt x="71" y="76"/>
                  </a:cubicBezTo>
                  <a:cubicBezTo>
                    <a:pt x="82" y="86"/>
                    <a:pt x="94" y="102"/>
                    <a:pt x="79" y="112"/>
                  </a:cubicBezTo>
                  <a:cubicBezTo>
                    <a:pt x="79" y="117"/>
                    <a:pt x="75" y="117"/>
                    <a:pt x="71" y="117"/>
                  </a:cubicBezTo>
                  <a:cubicBezTo>
                    <a:pt x="64" y="117"/>
                    <a:pt x="60" y="112"/>
                    <a:pt x="53" y="109"/>
                  </a:cubicBezTo>
                  <a:cubicBezTo>
                    <a:pt x="45" y="102"/>
                    <a:pt x="34" y="90"/>
                    <a:pt x="45" y="79"/>
                  </a:cubicBezTo>
                  <a:cubicBezTo>
                    <a:pt x="49" y="76"/>
                    <a:pt x="56" y="72"/>
                    <a:pt x="60" y="72"/>
                  </a:cubicBezTo>
                  <a:close/>
                  <a:moveTo>
                    <a:pt x="71" y="0"/>
                  </a:moveTo>
                  <a:cubicBezTo>
                    <a:pt x="56" y="0"/>
                    <a:pt x="37" y="8"/>
                    <a:pt x="19" y="23"/>
                  </a:cubicBezTo>
                  <a:cubicBezTo>
                    <a:pt x="1" y="135"/>
                    <a:pt x="75" y="195"/>
                    <a:pt x="146" y="259"/>
                  </a:cubicBezTo>
                  <a:cubicBezTo>
                    <a:pt x="150" y="262"/>
                    <a:pt x="154" y="262"/>
                    <a:pt x="158" y="262"/>
                  </a:cubicBezTo>
                  <a:cubicBezTo>
                    <a:pt x="165" y="262"/>
                    <a:pt x="172" y="259"/>
                    <a:pt x="180" y="255"/>
                  </a:cubicBezTo>
                  <a:cubicBezTo>
                    <a:pt x="184" y="210"/>
                    <a:pt x="187" y="169"/>
                    <a:pt x="154" y="131"/>
                  </a:cubicBezTo>
                  <a:cubicBezTo>
                    <a:pt x="146" y="124"/>
                    <a:pt x="139" y="120"/>
                    <a:pt x="127" y="112"/>
                  </a:cubicBezTo>
                  <a:cubicBezTo>
                    <a:pt x="113" y="135"/>
                    <a:pt x="116" y="162"/>
                    <a:pt x="113" y="191"/>
                  </a:cubicBezTo>
                  <a:cubicBezTo>
                    <a:pt x="56" y="157"/>
                    <a:pt x="105" y="131"/>
                    <a:pt x="116" y="105"/>
                  </a:cubicBezTo>
                  <a:lnTo>
                    <a:pt x="116" y="98"/>
                  </a:lnTo>
                  <a:cubicBezTo>
                    <a:pt x="101" y="83"/>
                    <a:pt x="105" y="79"/>
                    <a:pt x="113" y="79"/>
                  </a:cubicBezTo>
                  <a:cubicBezTo>
                    <a:pt x="116" y="79"/>
                    <a:pt x="116" y="79"/>
                    <a:pt x="120" y="83"/>
                  </a:cubicBezTo>
                  <a:lnTo>
                    <a:pt x="132" y="83"/>
                  </a:lnTo>
                  <a:cubicBezTo>
                    <a:pt x="135" y="83"/>
                    <a:pt x="135" y="83"/>
                    <a:pt x="139" y="79"/>
                  </a:cubicBezTo>
                  <a:cubicBezTo>
                    <a:pt x="127" y="64"/>
                    <a:pt x="127" y="49"/>
                    <a:pt x="132" y="34"/>
                  </a:cubicBezTo>
                  <a:cubicBezTo>
                    <a:pt x="113" y="12"/>
                    <a:pt x="94"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1" name="Google Shape;49181;p48"/>
            <p:cNvSpPr/>
            <p:nvPr/>
          </p:nvSpPr>
          <p:spPr>
            <a:xfrm>
              <a:off x="-5128585" y="229534"/>
              <a:ext cx="11412" cy="6637"/>
            </a:xfrm>
            <a:custGeom>
              <a:avLst/>
              <a:gdLst/>
              <a:ahLst/>
              <a:cxnLst/>
              <a:rect l="l" t="t" r="r" b="b"/>
              <a:pathLst>
                <a:path w="239" h="139" extrusionOk="0">
                  <a:moveTo>
                    <a:pt x="216" y="0"/>
                  </a:moveTo>
                  <a:cubicBezTo>
                    <a:pt x="213" y="4"/>
                    <a:pt x="209" y="7"/>
                    <a:pt x="205" y="11"/>
                  </a:cubicBezTo>
                  <a:cubicBezTo>
                    <a:pt x="187" y="23"/>
                    <a:pt x="168" y="26"/>
                    <a:pt x="149" y="26"/>
                  </a:cubicBezTo>
                  <a:cubicBezTo>
                    <a:pt x="104" y="26"/>
                    <a:pt x="64" y="4"/>
                    <a:pt x="19" y="0"/>
                  </a:cubicBezTo>
                  <a:lnTo>
                    <a:pt x="19" y="0"/>
                  </a:lnTo>
                  <a:cubicBezTo>
                    <a:pt x="22" y="33"/>
                    <a:pt x="19" y="71"/>
                    <a:pt x="0" y="101"/>
                  </a:cubicBezTo>
                  <a:lnTo>
                    <a:pt x="30" y="101"/>
                  </a:lnTo>
                  <a:cubicBezTo>
                    <a:pt x="82" y="101"/>
                    <a:pt x="135" y="108"/>
                    <a:pt x="179" y="135"/>
                  </a:cubicBezTo>
                  <a:cubicBezTo>
                    <a:pt x="187" y="135"/>
                    <a:pt x="194" y="138"/>
                    <a:pt x="202" y="138"/>
                  </a:cubicBezTo>
                  <a:cubicBezTo>
                    <a:pt x="213" y="138"/>
                    <a:pt x="221" y="135"/>
                    <a:pt x="231" y="130"/>
                  </a:cubicBezTo>
                  <a:cubicBezTo>
                    <a:pt x="216" y="94"/>
                    <a:pt x="209" y="52"/>
                    <a:pt x="239" y="18"/>
                  </a:cubicBezTo>
                  <a:cubicBezTo>
                    <a:pt x="231" y="11"/>
                    <a:pt x="224" y="7"/>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2" name="Google Shape;49182;p48"/>
            <p:cNvSpPr/>
            <p:nvPr/>
          </p:nvSpPr>
          <p:spPr>
            <a:xfrm>
              <a:off x="-5065077" y="-113741"/>
              <a:ext cx="11078" cy="7688"/>
            </a:xfrm>
            <a:custGeom>
              <a:avLst/>
              <a:gdLst/>
              <a:ahLst/>
              <a:cxnLst/>
              <a:rect l="l" t="t" r="r" b="b"/>
              <a:pathLst>
                <a:path w="232" h="161" extrusionOk="0">
                  <a:moveTo>
                    <a:pt x="97" y="0"/>
                  </a:moveTo>
                  <a:cubicBezTo>
                    <a:pt x="79" y="4"/>
                    <a:pt x="61" y="8"/>
                    <a:pt x="45" y="16"/>
                  </a:cubicBezTo>
                  <a:cubicBezTo>
                    <a:pt x="0" y="45"/>
                    <a:pt x="35" y="90"/>
                    <a:pt x="35" y="128"/>
                  </a:cubicBezTo>
                  <a:cubicBezTo>
                    <a:pt x="61" y="128"/>
                    <a:pt x="83" y="142"/>
                    <a:pt x="102" y="161"/>
                  </a:cubicBezTo>
                  <a:cubicBezTo>
                    <a:pt x="116" y="157"/>
                    <a:pt x="131" y="147"/>
                    <a:pt x="147" y="147"/>
                  </a:cubicBezTo>
                  <a:lnTo>
                    <a:pt x="154" y="147"/>
                  </a:lnTo>
                  <a:cubicBezTo>
                    <a:pt x="169" y="138"/>
                    <a:pt x="184" y="128"/>
                    <a:pt x="195" y="120"/>
                  </a:cubicBezTo>
                  <a:cubicBezTo>
                    <a:pt x="191" y="117"/>
                    <a:pt x="186" y="116"/>
                    <a:pt x="180" y="116"/>
                  </a:cubicBezTo>
                  <a:cubicBezTo>
                    <a:pt x="176" y="116"/>
                    <a:pt x="171" y="116"/>
                    <a:pt x="166" y="116"/>
                  </a:cubicBezTo>
                  <a:cubicBezTo>
                    <a:pt x="156" y="116"/>
                    <a:pt x="146" y="114"/>
                    <a:pt x="139" y="102"/>
                  </a:cubicBezTo>
                  <a:cubicBezTo>
                    <a:pt x="150" y="86"/>
                    <a:pt x="165" y="83"/>
                    <a:pt x="176" y="83"/>
                  </a:cubicBezTo>
                  <a:cubicBezTo>
                    <a:pt x="195" y="83"/>
                    <a:pt x="210" y="90"/>
                    <a:pt x="225" y="105"/>
                  </a:cubicBezTo>
                  <a:cubicBezTo>
                    <a:pt x="232" y="45"/>
                    <a:pt x="210" y="12"/>
                    <a:pt x="150" y="4"/>
                  </a:cubicBezTo>
                  <a:cubicBezTo>
                    <a:pt x="139" y="19"/>
                    <a:pt x="128" y="30"/>
                    <a:pt x="120" y="30"/>
                  </a:cubicBezTo>
                  <a:cubicBezTo>
                    <a:pt x="113" y="30"/>
                    <a:pt x="102" y="19"/>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3" name="Google Shape;49183;p48"/>
            <p:cNvSpPr/>
            <p:nvPr/>
          </p:nvSpPr>
          <p:spPr>
            <a:xfrm>
              <a:off x="-4883723" y="140241"/>
              <a:ext cx="16474" cy="7736"/>
            </a:xfrm>
            <a:custGeom>
              <a:avLst/>
              <a:gdLst/>
              <a:ahLst/>
              <a:cxnLst/>
              <a:rect l="l" t="t" r="r" b="b"/>
              <a:pathLst>
                <a:path w="345" h="162" extrusionOk="0">
                  <a:moveTo>
                    <a:pt x="188" y="1"/>
                  </a:moveTo>
                  <a:cubicBezTo>
                    <a:pt x="162" y="16"/>
                    <a:pt x="131" y="19"/>
                    <a:pt x="112" y="42"/>
                  </a:cubicBezTo>
                  <a:cubicBezTo>
                    <a:pt x="79" y="42"/>
                    <a:pt x="49" y="35"/>
                    <a:pt x="23" y="9"/>
                  </a:cubicBezTo>
                  <a:cubicBezTo>
                    <a:pt x="19" y="9"/>
                    <a:pt x="15" y="4"/>
                    <a:pt x="12" y="1"/>
                  </a:cubicBezTo>
                  <a:lnTo>
                    <a:pt x="12" y="1"/>
                  </a:lnTo>
                  <a:cubicBezTo>
                    <a:pt x="0" y="42"/>
                    <a:pt x="19" y="61"/>
                    <a:pt x="60" y="61"/>
                  </a:cubicBezTo>
                  <a:cubicBezTo>
                    <a:pt x="64" y="61"/>
                    <a:pt x="72" y="57"/>
                    <a:pt x="72" y="57"/>
                  </a:cubicBezTo>
                  <a:lnTo>
                    <a:pt x="75" y="57"/>
                  </a:lnTo>
                  <a:cubicBezTo>
                    <a:pt x="120" y="98"/>
                    <a:pt x="172" y="124"/>
                    <a:pt x="229" y="147"/>
                  </a:cubicBezTo>
                  <a:cubicBezTo>
                    <a:pt x="259" y="154"/>
                    <a:pt x="288" y="143"/>
                    <a:pt x="311" y="161"/>
                  </a:cubicBezTo>
                  <a:cubicBezTo>
                    <a:pt x="322" y="158"/>
                    <a:pt x="333" y="158"/>
                    <a:pt x="345" y="154"/>
                  </a:cubicBezTo>
                  <a:lnTo>
                    <a:pt x="345" y="147"/>
                  </a:lnTo>
                  <a:lnTo>
                    <a:pt x="341" y="147"/>
                  </a:lnTo>
                  <a:cubicBezTo>
                    <a:pt x="329" y="132"/>
                    <a:pt x="296" y="143"/>
                    <a:pt x="296" y="116"/>
                  </a:cubicBezTo>
                  <a:cubicBezTo>
                    <a:pt x="296" y="94"/>
                    <a:pt x="322" y="94"/>
                    <a:pt x="337" y="83"/>
                  </a:cubicBezTo>
                  <a:cubicBezTo>
                    <a:pt x="322" y="68"/>
                    <a:pt x="303" y="57"/>
                    <a:pt x="285" y="57"/>
                  </a:cubicBezTo>
                  <a:cubicBezTo>
                    <a:pt x="274" y="57"/>
                    <a:pt x="262" y="64"/>
                    <a:pt x="247" y="71"/>
                  </a:cubicBezTo>
                  <a:lnTo>
                    <a:pt x="243" y="71"/>
                  </a:lnTo>
                  <a:cubicBezTo>
                    <a:pt x="217" y="71"/>
                    <a:pt x="198" y="87"/>
                    <a:pt x="184" y="113"/>
                  </a:cubicBezTo>
                  <a:cubicBezTo>
                    <a:pt x="165" y="64"/>
                    <a:pt x="202" y="53"/>
                    <a:pt x="221" y="31"/>
                  </a:cubicBezTo>
                  <a:cubicBezTo>
                    <a:pt x="224" y="27"/>
                    <a:pt x="229" y="23"/>
                    <a:pt x="232" y="19"/>
                  </a:cubicBezTo>
                  <a:cubicBezTo>
                    <a:pt x="214" y="16"/>
                    <a:pt x="198" y="16"/>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4" name="Google Shape;49184;p48"/>
            <p:cNvSpPr/>
            <p:nvPr/>
          </p:nvSpPr>
          <p:spPr>
            <a:xfrm>
              <a:off x="-5041871" y="248777"/>
              <a:ext cx="12033" cy="7163"/>
            </a:xfrm>
            <a:custGeom>
              <a:avLst/>
              <a:gdLst/>
              <a:ahLst/>
              <a:cxnLst/>
              <a:rect l="l" t="t" r="r" b="b"/>
              <a:pathLst>
                <a:path w="252" h="150" extrusionOk="0">
                  <a:moveTo>
                    <a:pt x="75" y="1"/>
                  </a:moveTo>
                  <a:cubicBezTo>
                    <a:pt x="64" y="1"/>
                    <a:pt x="56" y="5"/>
                    <a:pt x="53" y="15"/>
                  </a:cubicBezTo>
                  <a:cubicBezTo>
                    <a:pt x="42" y="53"/>
                    <a:pt x="1" y="83"/>
                    <a:pt x="20" y="131"/>
                  </a:cubicBezTo>
                  <a:cubicBezTo>
                    <a:pt x="30" y="136"/>
                    <a:pt x="38" y="146"/>
                    <a:pt x="49" y="146"/>
                  </a:cubicBezTo>
                  <a:cubicBezTo>
                    <a:pt x="56" y="146"/>
                    <a:pt x="60" y="143"/>
                    <a:pt x="64" y="131"/>
                  </a:cubicBezTo>
                  <a:cubicBezTo>
                    <a:pt x="79" y="105"/>
                    <a:pt x="87" y="94"/>
                    <a:pt x="94" y="94"/>
                  </a:cubicBezTo>
                  <a:cubicBezTo>
                    <a:pt x="109" y="94"/>
                    <a:pt x="116" y="117"/>
                    <a:pt x="127" y="139"/>
                  </a:cubicBezTo>
                  <a:cubicBezTo>
                    <a:pt x="158" y="120"/>
                    <a:pt x="142" y="79"/>
                    <a:pt x="161" y="53"/>
                  </a:cubicBezTo>
                  <a:cubicBezTo>
                    <a:pt x="203" y="75"/>
                    <a:pt x="180" y="146"/>
                    <a:pt x="236" y="146"/>
                  </a:cubicBezTo>
                  <a:cubicBezTo>
                    <a:pt x="236" y="150"/>
                    <a:pt x="239" y="150"/>
                    <a:pt x="239" y="150"/>
                  </a:cubicBezTo>
                  <a:lnTo>
                    <a:pt x="239" y="146"/>
                  </a:lnTo>
                  <a:cubicBezTo>
                    <a:pt x="244" y="124"/>
                    <a:pt x="251" y="98"/>
                    <a:pt x="236" y="75"/>
                  </a:cubicBezTo>
                  <a:cubicBezTo>
                    <a:pt x="229" y="60"/>
                    <a:pt x="221" y="41"/>
                    <a:pt x="236" y="27"/>
                  </a:cubicBezTo>
                  <a:cubicBezTo>
                    <a:pt x="195" y="19"/>
                    <a:pt x="150" y="23"/>
                    <a:pt x="105" y="8"/>
                  </a:cubicBezTo>
                  <a:cubicBezTo>
                    <a:pt x="98" y="5"/>
                    <a:pt x="87"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5" name="Google Shape;49185;p48"/>
            <p:cNvSpPr/>
            <p:nvPr/>
          </p:nvSpPr>
          <p:spPr>
            <a:xfrm>
              <a:off x="-4981706" y="125964"/>
              <a:ext cx="12176" cy="8786"/>
            </a:xfrm>
            <a:custGeom>
              <a:avLst/>
              <a:gdLst/>
              <a:ahLst/>
              <a:cxnLst/>
              <a:rect l="l" t="t" r="r" b="b"/>
              <a:pathLst>
                <a:path w="255" h="184" extrusionOk="0">
                  <a:moveTo>
                    <a:pt x="0" y="1"/>
                  </a:moveTo>
                  <a:cubicBezTo>
                    <a:pt x="0" y="49"/>
                    <a:pt x="52" y="87"/>
                    <a:pt x="26" y="143"/>
                  </a:cubicBezTo>
                  <a:cubicBezTo>
                    <a:pt x="45" y="146"/>
                    <a:pt x="56" y="184"/>
                    <a:pt x="75" y="184"/>
                  </a:cubicBezTo>
                  <a:cubicBezTo>
                    <a:pt x="86" y="184"/>
                    <a:pt x="94" y="177"/>
                    <a:pt x="105" y="154"/>
                  </a:cubicBezTo>
                  <a:cubicBezTo>
                    <a:pt x="112" y="158"/>
                    <a:pt x="120" y="158"/>
                    <a:pt x="128" y="158"/>
                  </a:cubicBezTo>
                  <a:cubicBezTo>
                    <a:pt x="168" y="158"/>
                    <a:pt x="187" y="109"/>
                    <a:pt x="228" y="109"/>
                  </a:cubicBezTo>
                  <a:cubicBezTo>
                    <a:pt x="217" y="79"/>
                    <a:pt x="254" y="65"/>
                    <a:pt x="247" y="38"/>
                  </a:cubicBezTo>
                  <a:lnTo>
                    <a:pt x="247" y="38"/>
                  </a:lnTo>
                  <a:cubicBezTo>
                    <a:pt x="235" y="42"/>
                    <a:pt x="221" y="49"/>
                    <a:pt x="209" y="49"/>
                  </a:cubicBezTo>
                  <a:cubicBezTo>
                    <a:pt x="199" y="49"/>
                    <a:pt x="187" y="42"/>
                    <a:pt x="187" y="12"/>
                  </a:cubicBezTo>
                  <a:cubicBezTo>
                    <a:pt x="173" y="20"/>
                    <a:pt x="157" y="30"/>
                    <a:pt x="139" y="30"/>
                  </a:cubicBezTo>
                  <a:lnTo>
                    <a:pt x="131" y="30"/>
                  </a:lnTo>
                  <a:cubicBezTo>
                    <a:pt x="131" y="65"/>
                    <a:pt x="123" y="79"/>
                    <a:pt x="105" y="79"/>
                  </a:cubicBezTo>
                  <a:cubicBezTo>
                    <a:pt x="94" y="79"/>
                    <a:pt x="75" y="75"/>
                    <a:pt x="52" y="61"/>
                  </a:cubicBezTo>
                  <a:cubicBezTo>
                    <a:pt x="42" y="49"/>
                    <a:pt x="42" y="34"/>
                    <a:pt x="45" y="20"/>
                  </a:cubicBezTo>
                  <a:cubicBezTo>
                    <a:pt x="30" y="12"/>
                    <a:pt x="16" y="1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6" name="Google Shape;49186;p48"/>
            <p:cNvSpPr/>
            <p:nvPr/>
          </p:nvSpPr>
          <p:spPr>
            <a:xfrm>
              <a:off x="-5136081" y="157957"/>
              <a:ext cx="8213" cy="11651"/>
            </a:xfrm>
            <a:custGeom>
              <a:avLst/>
              <a:gdLst/>
              <a:ahLst/>
              <a:cxnLst/>
              <a:rect l="l" t="t" r="r" b="b"/>
              <a:pathLst>
                <a:path w="172" h="244" extrusionOk="0">
                  <a:moveTo>
                    <a:pt x="90" y="0"/>
                  </a:moveTo>
                  <a:cubicBezTo>
                    <a:pt x="71" y="0"/>
                    <a:pt x="56" y="26"/>
                    <a:pt x="37" y="30"/>
                  </a:cubicBezTo>
                  <a:cubicBezTo>
                    <a:pt x="14" y="33"/>
                    <a:pt x="0" y="52"/>
                    <a:pt x="4" y="82"/>
                  </a:cubicBezTo>
                  <a:cubicBezTo>
                    <a:pt x="11" y="104"/>
                    <a:pt x="7" y="131"/>
                    <a:pt x="45" y="138"/>
                  </a:cubicBezTo>
                  <a:cubicBezTo>
                    <a:pt x="67" y="142"/>
                    <a:pt x="93" y="149"/>
                    <a:pt x="71" y="194"/>
                  </a:cubicBezTo>
                  <a:cubicBezTo>
                    <a:pt x="67" y="206"/>
                    <a:pt x="90" y="243"/>
                    <a:pt x="135" y="243"/>
                  </a:cubicBezTo>
                  <a:cubicBezTo>
                    <a:pt x="135" y="243"/>
                    <a:pt x="138" y="239"/>
                    <a:pt x="142" y="239"/>
                  </a:cubicBezTo>
                  <a:cubicBezTo>
                    <a:pt x="123" y="198"/>
                    <a:pt x="104" y="164"/>
                    <a:pt x="138" y="123"/>
                  </a:cubicBezTo>
                  <a:cubicBezTo>
                    <a:pt x="171" y="82"/>
                    <a:pt x="135" y="45"/>
                    <a:pt x="112" y="14"/>
                  </a:cubicBezTo>
                  <a:cubicBezTo>
                    <a:pt x="104" y="4"/>
                    <a:pt x="97"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7" name="Google Shape;49187;p48"/>
            <p:cNvSpPr/>
            <p:nvPr/>
          </p:nvSpPr>
          <p:spPr>
            <a:xfrm>
              <a:off x="-5007777" y="-156047"/>
              <a:ext cx="8786" cy="8261"/>
            </a:xfrm>
            <a:custGeom>
              <a:avLst/>
              <a:gdLst/>
              <a:ahLst/>
              <a:cxnLst/>
              <a:rect l="l" t="t" r="r" b="b"/>
              <a:pathLst>
                <a:path w="184" h="173" extrusionOk="0">
                  <a:moveTo>
                    <a:pt x="91" y="1"/>
                  </a:moveTo>
                  <a:cubicBezTo>
                    <a:pt x="72" y="1"/>
                    <a:pt x="57" y="15"/>
                    <a:pt x="41" y="27"/>
                  </a:cubicBezTo>
                  <a:cubicBezTo>
                    <a:pt x="1" y="56"/>
                    <a:pt x="1" y="91"/>
                    <a:pt x="49" y="143"/>
                  </a:cubicBezTo>
                  <a:cubicBezTo>
                    <a:pt x="60" y="153"/>
                    <a:pt x="68" y="172"/>
                    <a:pt x="83" y="172"/>
                  </a:cubicBezTo>
                  <a:cubicBezTo>
                    <a:pt x="86" y="172"/>
                    <a:pt x="94" y="169"/>
                    <a:pt x="101" y="161"/>
                  </a:cubicBezTo>
                  <a:cubicBezTo>
                    <a:pt x="131" y="153"/>
                    <a:pt x="169" y="153"/>
                    <a:pt x="176" y="117"/>
                  </a:cubicBezTo>
                  <a:cubicBezTo>
                    <a:pt x="184" y="79"/>
                    <a:pt x="161" y="49"/>
                    <a:pt x="131" y="27"/>
                  </a:cubicBezTo>
                  <a:cubicBezTo>
                    <a:pt x="120" y="19"/>
                    <a:pt x="109" y="12"/>
                    <a:pt x="98" y="1"/>
                  </a:cubicBezTo>
                  <a:lnTo>
                    <a:pt x="98" y="1"/>
                  </a:lnTo>
                  <a:cubicBezTo>
                    <a:pt x="98" y="1"/>
                    <a:pt x="101" y="4"/>
                    <a:pt x="105" y="4"/>
                  </a:cubicBezTo>
                  <a:cubicBezTo>
                    <a:pt x="101" y="1"/>
                    <a:pt x="98" y="1"/>
                    <a:pt x="98" y="1"/>
                  </a:cubicBezTo>
                  <a:lnTo>
                    <a:pt x="98" y="1"/>
                  </a:lnTo>
                  <a:cubicBezTo>
                    <a:pt x="98" y="1"/>
                    <a:pt x="98"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8" name="Google Shape;49188;p48"/>
            <p:cNvSpPr/>
            <p:nvPr/>
          </p:nvSpPr>
          <p:spPr>
            <a:xfrm>
              <a:off x="-4955109" y="-47512"/>
              <a:ext cx="12176" cy="10935"/>
            </a:xfrm>
            <a:custGeom>
              <a:avLst/>
              <a:gdLst/>
              <a:ahLst/>
              <a:cxnLst/>
              <a:rect l="l" t="t" r="r" b="b"/>
              <a:pathLst>
                <a:path w="255" h="229" extrusionOk="0">
                  <a:moveTo>
                    <a:pt x="154" y="0"/>
                  </a:moveTo>
                  <a:cubicBezTo>
                    <a:pt x="146" y="0"/>
                    <a:pt x="139" y="4"/>
                    <a:pt x="131" y="8"/>
                  </a:cubicBezTo>
                  <a:cubicBezTo>
                    <a:pt x="123" y="11"/>
                    <a:pt x="116" y="16"/>
                    <a:pt x="109" y="16"/>
                  </a:cubicBezTo>
                  <a:cubicBezTo>
                    <a:pt x="105" y="16"/>
                    <a:pt x="101" y="16"/>
                    <a:pt x="94" y="8"/>
                  </a:cubicBezTo>
                  <a:lnTo>
                    <a:pt x="90" y="8"/>
                  </a:lnTo>
                  <a:cubicBezTo>
                    <a:pt x="64" y="8"/>
                    <a:pt x="56" y="30"/>
                    <a:pt x="42" y="45"/>
                  </a:cubicBezTo>
                  <a:cubicBezTo>
                    <a:pt x="53" y="42"/>
                    <a:pt x="64" y="42"/>
                    <a:pt x="71" y="42"/>
                  </a:cubicBezTo>
                  <a:lnTo>
                    <a:pt x="75" y="42"/>
                  </a:lnTo>
                  <a:cubicBezTo>
                    <a:pt x="94" y="42"/>
                    <a:pt x="101" y="52"/>
                    <a:pt x="101" y="75"/>
                  </a:cubicBezTo>
                  <a:cubicBezTo>
                    <a:pt x="97" y="90"/>
                    <a:pt x="90" y="97"/>
                    <a:pt x="82" y="97"/>
                  </a:cubicBezTo>
                  <a:cubicBezTo>
                    <a:pt x="75" y="97"/>
                    <a:pt x="71" y="94"/>
                    <a:pt x="64" y="90"/>
                  </a:cubicBezTo>
                  <a:cubicBezTo>
                    <a:pt x="49" y="86"/>
                    <a:pt x="37" y="75"/>
                    <a:pt x="26" y="71"/>
                  </a:cubicBezTo>
                  <a:lnTo>
                    <a:pt x="26" y="71"/>
                  </a:lnTo>
                  <a:cubicBezTo>
                    <a:pt x="0" y="135"/>
                    <a:pt x="53" y="176"/>
                    <a:pt x="75" y="228"/>
                  </a:cubicBezTo>
                  <a:cubicBezTo>
                    <a:pt x="101" y="195"/>
                    <a:pt x="105" y="138"/>
                    <a:pt x="161" y="138"/>
                  </a:cubicBezTo>
                  <a:lnTo>
                    <a:pt x="172" y="138"/>
                  </a:lnTo>
                  <a:cubicBezTo>
                    <a:pt x="187" y="142"/>
                    <a:pt x="199" y="150"/>
                    <a:pt x="210" y="157"/>
                  </a:cubicBezTo>
                  <a:lnTo>
                    <a:pt x="228" y="157"/>
                  </a:lnTo>
                  <a:cubicBezTo>
                    <a:pt x="236" y="135"/>
                    <a:pt x="254" y="112"/>
                    <a:pt x="244" y="90"/>
                  </a:cubicBezTo>
                  <a:cubicBezTo>
                    <a:pt x="239" y="86"/>
                    <a:pt x="236" y="83"/>
                    <a:pt x="232" y="78"/>
                  </a:cubicBezTo>
                  <a:cubicBezTo>
                    <a:pt x="217" y="120"/>
                    <a:pt x="165" y="83"/>
                    <a:pt x="142" y="120"/>
                  </a:cubicBezTo>
                  <a:cubicBezTo>
                    <a:pt x="139" y="120"/>
                    <a:pt x="127" y="109"/>
                    <a:pt x="123" y="101"/>
                  </a:cubicBezTo>
                  <a:cubicBezTo>
                    <a:pt x="113" y="78"/>
                    <a:pt x="131" y="75"/>
                    <a:pt x="142" y="68"/>
                  </a:cubicBezTo>
                  <a:cubicBezTo>
                    <a:pt x="154" y="49"/>
                    <a:pt x="161" y="30"/>
                    <a:pt x="172" y="8"/>
                  </a:cubicBezTo>
                  <a:cubicBezTo>
                    <a:pt x="165" y="4"/>
                    <a:pt x="161"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9" name="Google Shape;49189;p48"/>
            <p:cNvSpPr/>
            <p:nvPr/>
          </p:nvSpPr>
          <p:spPr>
            <a:xfrm>
              <a:off x="-5426354" y="-107151"/>
              <a:ext cx="10600" cy="11508"/>
            </a:xfrm>
            <a:custGeom>
              <a:avLst/>
              <a:gdLst/>
              <a:ahLst/>
              <a:cxnLst/>
              <a:rect l="l" t="t" r="r" b="b"/>
              <a:pathLst>
                <a:path w="222" h="241" extrusionOk="0">
                  <a:moveTo>
                    <a:pt x="27" y="0"/>
                  </a:moveTo>
                  <a:cubicBezTo>
                    <a:pt x="38" y="35"/>
                    <a:pt x="1" y="53"/>
                    <a:pt x="8" y="87"/>
                  </a:cubicBezTo>
                  <a:cubicBezTo>
                    <a:pt x="12" y="83"/>
                    <a:pt x="15" y="76"/>
                    <a:pt x="23" y="71"/>
                  </a:cubicBezTo>
                  <a:cubicBezTo>
                    <a:pt x="27" y="64"/>
                    <a:pt x="34" y="53"/>
                    <a:pt x="42" y="53"/>
                  </a:cubicBezTo>
                  <a:cubicBezTo>
                    <a:pt x="53" y="57"/>
                    <a:pt x="42" y="76"/>
                    <a:pt x="49" y="83"/>
                  </a:cubicBezTo>
                  <a:cubicBezTo>
                    <a:pt x="101" y="109"/>
                    <a:pt x="98" y="161"/>
                    <a:pt x="109" y="206"/>
                  </a:cubicBezTo>
                  <a:cubicBezTo>
                    <a:pt x="101" y="218"/>
                    <a:pt x="94" y="228"/>
                    <a:pt x="101" y="240"/>
                  </a:cubicBezTo>
                  <a:cubicBezTo>
                    <a:pt x="113" y="225"/>
                    <a:pt x="135" y="221"/>
                    <a:pt x="150" y="210"/>
                  </a:cubicBezTo>
                  <a:cubicBezTo>
                    <a:pt x="195" y="188"/>
                    <a:pt x="222" y="150"/>
                    <a:pt x="217" y="98"/>
                  </a:cubicBezTo>
                  <a:lnTo>
                    <a:pt x="217" y="98"/>
                  </a:lnTo>
                  <a:cubicBezTo>
                    <a:pt x="199" y="109"/>
                    <a:pt x="177" y="135"/>
                    <a:pt x="158" y="135"/>
                  </a:cubicBezTo>
                  <a:cubicBezTo>
                    <a:pt x="150" y="135"/>
                    <a:pt x="146" y="135"/>
                    <a:pt x="143" y="128"/>
                  </a:cubicBezTo>
                  <a:cubicBezTo>
                    <a:pt x="113" y="105"/>
                    <a:pt x="139" y="71"/>
                    <a:pt x="161" y="45"/>
                  </a:cubicBezTo>
                  <a:cubicBezTo>
                    <a:pt x="161" y="45"/>
                    <a:pt x="165" y="45"/>
                    <a:pt x="165" y="42"/>
                  </a:cubicBezTo>
                  <a:lnTo>
                    <a:pt x="165" y="38"/>
                  </a:lnTo>
                  <a:cubicBezTo>
                    <a:pt x="154" y="16"/>
                    <a:pt x="132" y="4"/>
                    <a:pt x="113" y="4"/>
                  </a:cubicBezTo>
                  <a:cubicBezTo>
                    <a:pt x="101" y="4"/>
                    <a:pt x="87" y="9"/>
                    <a:pt x="82" y="16"/>
                  </a:cubicBezTo>
                  <a:cubicBezTo>
                    <a:pt x="75" y="23"/>
                    <a:pt x="68" y="27"/>
                    <a:pt x="65" y="27"/>
                  </a:cubicBezTo>
                  <a:cubicBezTo>
                    <a:pt x="56" y="27"/>
                    <a:pt x="49" y="19"/>
                    <a:pt x="46" y="12"/>
                  </a:cubicBezTo>
                  <a:cubicBezTo>
                    <a:pt x="42" y="4"/>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0" name="Google Shape;49190;p48"/>
            <p:cNvSpPr/>
            <p:nvPr/>
          </p:nvSpPr>
          <p:spPr>
            <a:xfrm>
              <a:off x="-5269447" y="281772"/>
              <a:ext cx="10218" cy="9550"/>
            </a:xfrm>
            <a:custGeom>
              <a:avLst/>
              <a:gdLst/>
              <a:ahLst/>
              <a:cxnLst/>
              <a:rect l="l" t="t" r="r" b="b"/>
              <a:pathLst>
                <a:path w="214" h="200" extrusionOk="0">
                  <a:moveTo>
                    <a:pt x="128" y="1"/>
                  </a:moveTo>
                  <a:cubicBezTo>
                    <a:pt x="105" y="1"/>
                    <a:pt x="83" y="5"/>
                    <a:pt x="57" y="9"/>
                  </a:cubicBezTo>
                  <a:cubicBezTo>
                    <a:pt x="45" y="20"/>
                    <a:pt x="8" y="28"/>
                    <a:pt x="41" y="50"/>
                  </a:cubicBezTo>
                  <a:cubicBezTo>
                    <a:pt x="86" y="83"/>
                    <a:pt x="64" y="106"/>
                    <a:pt x="38" y="135"/>
                  </a:cubicBezTo>
                  <a:cubicBezTo>
                    <a:pt x="23" y="151"/>
                    <a:pt x="0" y="162"/>
                    <a:pt x="15" y="188"/>
                  </a:cubicBezTo>
                  <a:cubicBezTo>
                    <a:pt x="19" y="195"/>
                    <a:pt x="26" y="199"/>
                    <a:pt x="34" y="199"/>
                  </a:cubicBezTo>
                  <a:cubicBezTo>
                    <a:pt x="38" y="199"/>
                    <a:pt x="45" y="195"/>
                    <a:pt x="49" y="192"/>
                  </a:cubicBezTo>
                  <a:cubicBezTo>
                    <a:pt x="57" y="192"/>
                    <a:pt x="60" y="188"/>
                    <a:pt x="67" y="188"/>
                  </a:cubicBezTo>
                  <a:lnTo>
                    <a:pt x="71" y="188"/>
                  </a:lnTo>
                  <a:cubicBezTo>
                    <a:pt x="76" y="188"/>
                    <a:pt x="76" y="185"/>
                    <a:pt x="79" y="180"/>
                  </a:cubicBezTo>
                  <a:cubicBezTo>
                    <a:pt x="94" y="158"/>
                    <a:pt x="109" y="140"/>
                    <a:pt x="138" y="132"/>
                  </a:cubicBezTo>
                  <a:cubicBezTo>
                    <a:pt x="146" y="106"/>
                    <a:pt x="176" y="95"/>
                    <a:pt x="172" y="61"/>
                  </a:cubicBezTo>
                  <a:cubicBezTo>
                    <a:pt x="165" y="35"/>
                    <a:pt x="165" y="31"/>
                    <a:pt x="172" y="31"/>
                  </a:cubicBezTo>
                  <a:cubicBezTo>
                    <a:pt x="180" y="31"/>
                    <a:pt x="183" y="31"/>
                    <a:pt x="191" y="35"/>
                  </a:cubicBezTo>
                  <a:cubicBezTo>
                    <a:pt x="198" y="38"/>
                    <a:pt x="202" y="38"/>
                    <a:pt x="210" y="38"/>
                  </a:cubicBezTo>
                  <a:cubicBezTo>
                    <a:pt x="210" y="38"/>
                    <a:pt x="214" y="38"/>
                    <a:pt x="214" y="35"/>
                  </a:cubicBezTo>
                  <a:cubicBezTo>
                    <a:pt x="188" y="9"/>
                    <a:pt x="161"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1" name="Google Shape;49191;p48"/>
            <p:cNvSpPr/>
            <p:nvPr/>
          </p:nvSpPr>
          <p:spPr>
            <a:xfrm>
              <a:off x="-5207706" y="238606"/>
              <a:ext cx="11126" cy="12176"/>
            </a:xfrm>
            <a:custGeom>
              <a:avLst/>
              <a:gdLst/>
              <a:ahLst/>
              <a:cxnLst/>
              <a:rect l="l" t="t" r="r" b="b"/>
              <a:pathLst>
                <a:path w="233" h="255" extrusionOk="0">
                  <a:moveTo>
                    <a:pt x="30" y="0"/>
                  </a:moveTo>
                  <a:cubicBezTo>
                    <a:pt x="20" y="8"/>
                    <a:pt x="16" y="19"/>
                    <a:pt x="23" y="35"/>
                  </a:cubicBezTo>
                  <a:cubicBezTo>
                    <a:pt x="30" y="42"/>
                    <a:pt x="42" y="52"/>
                    <a:pt x="30" y="64"/>
                  </a:cubicBezTo>
                  <a:cubicBezTo>
                    <a:pt x="1" y="105"/>
                    <a:pt x="23" y="116"/>
                    <a:pt x="61" y="116"/>
                  </a:cubicBezTo>
                  <a:lnTo>
                    <a:pt x="65" y="116"/>
                  </a:lnTo>
                  <a:cubicBezTo>
                    <a:pt x="65" y="142"/>
                    <a:pt x="27" y="154"/>
                    <a:pt x="39" y="183"/>
                  </a:cubicBezTo>
                  <a:cubicBezTo>
                    <a:pt x="53" y="180"/>
                    <a:pt x="65" y="180"/>
                    <a:pt x="75" y="180"/>
                  </a:cubicBezTo>
                  <a:cubicBezTo>
                    <a:pt x="113" y="180"/>
                    <a:pt x="143" y="199"/>
                    <a:pt x="169" y="228"/>
                  </a:cubicBezTo>
                  <a:cubicBezTo>
                    <a:pt x="180" y="244"/>
                    <a:pt x="191" y="254"/>
                    <a:pt x="206" y="254"/>
                  </a:cubicBezTo>
                  <a:cubicBezTo>
                    <a:pt x="214" y="254"/>
                    <a:pt x="222" y="251"/>
                    <a:pt x="232" y="247"/>
                  </a:cubicBezTo>
                  <a:lnTo>
                    <a:pt x="232" y="240"/>
                  </a:lnTo>
                  <a:lnTo>
                    <a:pt x="232" y="236"/>
                  </a:lnTo>
                  <a:cubicBezTo>
                    <a:pt x="229" y="236"/>
                    <a:pt x="229" y="240"/>
                    <a:pt x="229" y="240"/>
                  </a:cubicBezTo>
                  <a:cubicBezTo>
                    <a:pt x="222" y="236"/>
                    <a:pt x="210" y="236"/>
                    <a:pt x="206" y="232"/>
                  </a:cubicBezTo>
                  <a:cubicBezTo>
                    <a:pt x="173" y="206"/>
                    <a:pt x="196" y="161"/>
                    <a:pt x="177" y="128"/>
                  </a:cubicBezTo>
                  <a:cubicBezTo>
                    <a:pt x="165" y="109"/>
                    <a:pt x="206" y="109"/>
                    <a:pt x="214" y="90"/>
                  </a:cubicBezTo>
                  <a:cubicBezTo>
                    <a:pt x="210" y="87"/>
                    <a:pt x="206" y="83"/>
                    <a:pt x="203" y="79"/>
                  </a:cubicBezTo>
                  <a:cubicBezTo>
                    <a:pt x="187" y="87"/>
                    <a:pt x="169" y="102"/>
                    <a:pt x="158" y="102"/>
                  </a:cubicBezTo>
                  <a:cubicBezTo>
                    <a:pt x="146" y="102"/>
                    <a:pt x="139" y="94"/>
                    <a:pt x="135" y="68"/>
                  </a:cubicBezTo>
                  <a:cubicBezTo>
                    <a:pt x="124" y="79"/>
                    <a:pt x="113" y="83"/>
                    <a:pt x="101" y="83"/>
                  </a:cubicBezTo>
                  <a:cubicBezTo>
                    <a:pt x="91" y="83"/>
                    <a:pt x="79" y="75"/>
                    <a:pt x="68" y="57"/>
                  </a:cubicBezTo>
                  <a:cubicBezTo>
                    <a:pt x="57" y="38"/>
                    <a:pt x="65" y="4"/>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2" name="Google Shape;49192;p48"/>
            <p:cNvSpPr/>
            <p:nvPr/>
          </p:nvSpPr>
          <p:spPr>
            <a:xfrm>
              <a:off x="-5285348" y="91345"/>
              <a:ext cx="11842" cy="10410"/>
            </a:xfrm>
            <a:custGeom>
              <a:avLst/>
              <a:gdLst/>
              <a:ahLst/>
              <a:cxnLst/>
              <a:rect l="l" t="t" r="r" b="b"/>
              <a:pathLst>
                <a:path w="248" h="218" extrusionOk="0">
                  <a:moveTo>
                    <a:pt x="8" y="169"/>
                  </a:moveTo>
                  <a:cubicBezTo>
                    <a:pt x="12" y="172"/>
                    <a:pt x="12" y="176"/>
                    <a:pt x="16" y="176"/>
                  </a:cubicBezTo>
                  <a:cubicBezTo>
                    <a:pt x="16" y="172"/>
                    <a:pt x="12" y="172"/>
                    <a:pt x="8" y="169"/>
                  </a:cubicBezTo>
                  <a:close/>
                  <a:moveTo>
                    <a:pt x="23" y="1"/>
                  </a:moveTo>
                  <a:cubicBezTo>
                    <a:pt x="19" y="1"/>
                    <a:pt x="16" y="4"/>
                    <a:pt x="8" y="15"/>
                  </a:cubicBezTo>
                  <a:cubicBezTo>
                    <a:pt x="23" y="23"/>
                    <a:pt x="38" y="41"/>
                    <a:pt x="31" y="49"/>
                  </a:cubicBezTo>
                  <a:cubicBezTo>
                    <a:pt x="0" y="91"/>
                    <a:pt x="34" y="135"/>
                    <a:pt x="16" y="176"/>
                  </a:cubicBezTo>
                  <a:cubicBezTo>
                    <a:pt x="16" y="180"/>
                    <a:pt x="12" y="184"/>
                    <a:pt x="8" y="188"/>
                  </a:cubicBezTo>
                  <a:cubicBezTo>
                    <a:pt x="19" y="198"/>
                    <a:pt x="31" y="206"/>
                    <a:pt x="42" y="217"/>
                  </a:cubicBezTo>
                  <a:cubicBezTo>
                    <a:pt x="60" y="214"/>
                    <a:pt x="72" y="198"/>
                    <a:pt x="76" y="180"/>
                  </a:cubicBezTo>
                  <a:cubicBezTo>
                    <a:pt x="76" y="162"/>
                    <a:pt x="60" y="146"/>
                    <a:pt x="57" y="127"/>
                  </a:cubicBezTo>
                  <a:cubicBezTo>
                    <a:pt x="53" y="105"/>
                    <a:pt x="60" y="94"/>
                    <a:pt x="72" y="94"/>
                  </a:cubicBezTo>
                  <a:cubicBezTo>
                    <a:pt x="79" y="94"/>
                    <a:pt x="86" y="98"/>
                    <a:pt x="98" y="101"/>
                  </a:cubicBezTo>
                  <a:cubicBezTo>
                    <a:pt x="113" y="105"/>
                    <a:pt x="128" y="124"/>
                    <a:pt x="143" y="124"/>
                  </a:cubicBezTo>
                  <a:cubicBezTo>
                    <a:pt x="150" y="124"/>
                    <a:pt x="157" y="124"/>
                    <a:pt x="165" y="117"/>
                  </a:cubicBezTo>
                  <a:cubicBezTo>
                    <a:pt x="169" y="117"/>
                    <a:pt x="173" y="113"/>
                    <a:pt x="176" y="113"/>
                  </a:cubicBezTo>
                  <a:cubicBezTo>
                    <a:pt x="184" y="113"/>
                    <a:pt x="191" y="120"/>
                    <a:pt x="199" y="124"/>
                  </a:cubicBezTo>
                  <a:cubicBezTo>
                    <a:pt x="202" y="98"/>
                    <a:pt x="229" y="91"/>
                    <a:pt x="247" y="68"/>
                  </a:cubicBezTo>
                  <a:lnTo>
                    <a:pt x="236" y="68"/>
                  </a:lnTo>
                  <a:cubicBezTo>
                    <a:pt x="199" y="68"/>
                    <a:pt x="180" y="46"/>
                    <a:pt x="162" y="19"/>
                  </a:cubicBezTo>
                  <a:cubicBezTo>
                    <a:pt x="154" y="27"/>
                    <a:pt x="147" y="34"/>
                    <a:pt x="135" y="34"/>
                  </a:cubicBezTo>
                  <a:lnTo>
                    <a:pt x="131" y="34"/>
                  </a:lnTo>
                  <a:cubicBezTo>
                    <a:pt x="124" y="31"/>
                    <a:pt x="121" y="31"/>
                    <a:pt x="117" y="31"/>
                  </a:cubicBezTo>
                  <a:cubicBezTo>
                    <a:pt x="86" y="31"/>
                    <a:pt x="102" y="60"/>
                    <a:pt x="102" y="83"/>
                  </a:cubicBezTo>
                  <a:cubicBezTo>
                    <a:pt x="72" y="64"/>
                    <a:pt x="64" y="38"/>
                    <a:pt x="53" y="12"/>
                  </a:cubicBezTo>
                  <a:cubicBezTo>
                    <a:pt x="50" y="12"/>
                    <a:pt x="45" y="8"/>
                    <a:pt x="38" y="8"/>
                  </a:cubicBezTo>
                  <a:cubicBezTo>
                    <a:pt x="34"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3" name="Google Shape;49193;p48"/>
            <p:cNvSpPr/>
            <p:nvPr/>
          </p:nvSpPr>
          <p:spPr>
            <a:xfrm>
              <a:off x="-4926602" y="115459"/>
              <a:ext cx="15041" cy="9837"/>
            </a:xfrm>
            <a:custGeom>
              <a:avLst/>
              <a:gdLst/>
              <a:ahLst/>
              <a:cxnLst/>
              <a:rect l="l" t="t" r="r" b="b"/>
              <a:pathLst>
                <a:path w="315" h="206" extrusionOk="0">
                  <a:moveTo>
                    <a:pt x="65" y="0"/>
                  </a:moveTo>
                  <a:cubicBezTo>
                    <a:pt x="54" y="19"/>
                    <a:pt x="39" y="26"/>
                    <a:pt x="20" y="38"/>
                  </a:cubicBezTo>
                  <a:cubicBezTo>
                    <a:pt x="9" y="45"/>
                    <a:pt x="1" y="57"/>
                    <a:pt x="13" y="67"/>
                  </a:cubicBezTo>
                  <a:cubicBezTo>
                    <a:pt x="16" y="71"/>
                    <a:pt x="20" y="71"/>
                    <a:pt x="20" y="71"/>
                  </a:cubicBezTo>
                  <a:cubicBezTo>
                    <a:pt x="28" y="71"/>
                    <a:pt x="35" y="67"/>
                    <a:pt x="39" y="64"/>
                  </a:cubicBezTo>
                  <a:cubicBezTo>
                    <a:pt x="46" y="52"/>
                    <a:pt x="50" y="45"/>
                    <a:pt x="57" y="45"/>
                  </a:cubicBezTo>
                  <a:cubicBezTo>
                    <a:pt x="65" y="45"/>
                    <a:pt x="68" y="52"/>
                    <a:pt x="73" y="64"/>
                  </a:cubicBezTo>
                  <a:cubicBezTo>
                    <a:pt x="91" y="83"/>
                    <a:pt x="125" y="79"/>
                    <a:pt x="128" y="116"/>
                  </a:cubicBezTo>
                  <a:cubicBezTo>
                    <a:pt x="128" y="135"/>
                    <a:pt x="132" y="169"/>
                    <a:pt x="162" y="169"/>
                  </a:cubicBezTo>
                  <a:cubicBezTo>
                    <a:pt x="170" y="169"/>
                    <a:pt x="173" y="169"/>
                    <a:pt x="180" y="164"/>
                  </a:cubicBezTo>
                  <a:cubicBezTo>
                    <a:pt x="180" y="164"/>
                    <a:pt x="192" y="191"/>
                    <a:pt x="196" y="202"/>
                  </a:cubicBezTo>
                  <a:lnTo>
                    <a:pt x="218" y="202"/>
                  </a:lnTo>
                  <a:cubicBezTo>
                    <a:pt x="222" y="206"/>
                    <a:pt x="225" y="206"/>
                    <a:pt x="230" y="206"/>
                  </a:cubicBezTo>
                  <a:cubicBezTo>
                    <a:pt x="237" y="206"/>
                    <a:pt x="241" y="198"/>
                    <a:pt x="237" y="180"/>
                  </a:cubicBezTo>
                  <a:cubicBezTo>
                    <a:pt x="248" y="135"/>
                    <a:pt x="293" y="116"/>
                    <a:pt x="315" y="83"/>
                  </a:cubicBezTo>
                  <a:cubicBezTo>
                    <a:pt x="308" y="79"/>
                    <a:pt x="301" y="79"/>
                    <a:pt x="297" y="79"/>
                  </a:cubicBezTo>
                  <a:cubicBezTo>
                    <a:pt x="289" y="79"/>
                    <a:pt x="282" y="83"/>
                    <a:pt x="270" y="86"/>
                  </a:cubicBezTo>
                  <a:cubicBezTo>
                    <a:pt x="256" y="101"/>
                    <a:pt x="244" y="109"/>
                    <a:pt x="237" y="109"/>
                  </a:cubicBezTo>
                  <a:cubicBezTo>
                    <a:pt x="211" y="109"/>
                    <a:pt x="199" y="71"/>
                    <a:pt x="180" y="57"/>
                  </a:cubicBezTo>
                  <a:cubicBezTo>
                    <a:pt x="173" y="60"/>
                    <a:pt x="166" y="60"/>
                    <a:pt x="158" y="60"/>
                  </a:cubicBezTo>
                  <a:cubicBezTo>
                    <a:pt x="147" y="60"/>
                    <a:pt x="136" y="57"/>
                    <a:pt x="125" y="49"/>
                  </a:cubicBezTo>
                  <a:lnTo>
                    <a:pt x="121" y="49"/>
                  </a:lnTo>
                  <a:cubicBezTo>
                    <a:pt x="87" y="49"/>
                    <a:pt x="91" y="4"/>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4" name="Google Shape;49194;p48"/>
            <p:cNvSpPr/>
            <p:nvPr/>
          </p:nvSpPr>
          <p:spPr>
            <a:xfrm>
              <a:off x="-5367239" y="140432"/>
              <a:ext cx="16617" cy="8404"/>
            </a:xfrm>
            <a:custGeom>
              <a:avLst/>
              <a:gdLst/>
              <a:ahLst/>
              <a:cxnLst/>
              <a:rect l="l" t="t" r="r" b="b"/>
              <a:pathLst>
                <a:path w="348" h="176" extrusionOk="0">
                  <a:moveTo>
                    <a:pt x="243" y="0"/>
                  </a:moveTo>
                  <a:cubicBezTo>
                    <a:pt x="243" y="12"/>
                    <a:pt x="240" y="23"/>
                    <a:pt x="235" y="34"/>
                  </a:cubicBezTo>
                  <a:cubicBezTo>
                    <a:pt x="231" y="67"/>
                    <a:pt x="276" y="67"/>
                    <a:pt x="288" y="94"/>
                  </a:cubicBezTo>
                  <a:cubicBezTo>
                    <a:pt x="262" y="109"/>
                    <a:pt x="235" y="124"/>
                    <a:pt x="209" y="124"/>
                  </a:cubicBezTo>
                  <a:cubicBezTo>
                    <a:pt x="202" y="124"/>
                    <a:pt x="195" y="124"/>
                    <a:pt x="183" y="120"/>
                  </a:cubicBezTo>
                  <a:cubicBezTo>
                    <a:pt x="164" y="112"/>
                    <a:pt x="157" y="83"/>
                    <a:pt x="176" y="60"/>
                  </a:cubicBezTo>
                  <a:lnTo>
                    <a:pt x="176" y="60"/>
                  </a:lnTo>
                  <a:cubicBezTo>
                    <a:pt x="138" y="72"/>
                    <a:pt x="116" y="117"/>
                    <a:pt x="71" y="117"/>
                  </a:cubicBezTo>
                  <a:cubicBezTo>
                    <a:pt x="52" y="117"/>
                    <a:pt x="52" y="143"/>
                    <a:pt x="33" y="143"/>
                  </a:cubicBezTo>
                  <a:lnTo>
                    <a:pt x="30" y="143"/>
                  </a:lnTo>
                  <a:cubicBezTo>
                    <a:pt x="19" y="146"/>
                    <a:pt x="7" y="154"/>
                    <a:pt x="0" y="157"/>
                  </a:cubicBezTo>
                  <a:cubicBezTo>
                    <a:pt x="11" y="165"/>
                    <a:pt x="19" y="169"/>
                    <a:pt x="30" y="169"/>
                  </a:cubicBezTo>
                  <a:cubicBezTo>
                    <a:pt x="45" y="169"/>
                    <a:pt x="64" y="162"/>
                    <a:pt x="74" y="150"/>
                  </a:cubicBezTo>
                  <a:cubicBezTo>
                    <a:pt x="90" y="143"/>
                    <a:pt x="97" y="135"/>
                    <a:pt x="109" y="135"/>
                  </a:cubicBezTo>
                  <a:cubicBezTo>
                    <a:pt x="119" y="135"/>
                    <a:pt x="127" y="143"/>
                    <a:pt x="142" y="154"/>
                  </a:cubicBezTo>
                  <a:cubicBezTo>
                    <a:pt x="161" y="172"/>
                    <a:pt x="187" y="176"/>
                    <a:pt x="213" y="176"/>
                  </a:cubicBezTo>
                  <a:cubicBezTo>
                    <a:pt x="231" y="176"/>
                    <a:pt x="254" y="176"/>
                    <a:pt x="276" y="172"/>
                  </a:cubicBezTo>
                  <a:cubicBezTo>
                    <a:pt x="288" y="172"/>
                    <a:pt x="325" y="169"/>
                    <a:pt x="318" y="135"/>
                  </a:cubicBezTo>
                  <a:cubicBezTo>
                    <a:pt x="288" y="90"/>
                    <a:pt x="329" y="72"/>
                    <a:pt x="347" y="41"/>
                  </a:cubicBezTo>
                  <a:lnTo>
                    <a:pt x="347" y="41"/>
                  </a:lnTo>
                  <a:cubicBezTo>
                    <a:pt x="325" y="49"/>
                    <a:pt x="307" y="53"/>
                    <a:pt x="295" y="53"/>
                  </a:cubicBezTo>
                  <a:cubicBezTo>
                    <a:pt x="273" y="53"/>
                    <a:pt x="266" y="38"/>
                    <a:pt x="2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5" name="Google Shape;49195;p48"/>
            <p:cNvSpPr/>
            <p:nvPr/>
          </p:nvSpPr>
          <p:spPr>
            <a:xfrm>
              <a:off x="-5076107" y="176484"/>
              <a:ext cx="9264" cy="11651"/>
            </a:xfrm>
            <a:custGeom>
              <a:avLst/>
              <a:gdLst/>
              <a:ahLst/>
              <a:cxnLst/>
              <a:rect l="l" t="t" r="r" b="b"/>
              <a:pathLst>
                <a:path w="194" h="244" extrusionOk="0">
                  <a:moveTo>
                    <a:pt x="109" y="1"/>
                  </a:moveTo>
                  <a:cubicBezTo>
                    <a:pt x="93" y="8"/>
                    <a:pt x="71" y="19"/>
                    <a:pt x="67" y="30"/>
                  </a:cubicBezTo>
                  <a:cubicBezTo>
                    <a:pt x="64" y="53"/>
                    <a:pt x="56" y="57"/>
                    <a:pt x="52" y="57"/>
                  </a:cubicBezTo>
                  <a:cubicBezTo>
                    <a:pt x="45" y="57"/>
                    <a:pt x="37" y="38"/>
                    <a:pt x="30" y="30"/>
                  </a:cubicBezTo>
                  <a:lnTo>
                    <a:pt x="22" y="30"/>
                  </a:lnTo>
                  <a:cubicBezTo>
                    <a:pt x="0" y="53"/>
                    <a:pt x="37" y="71"/>
                    <a:pt x="33" y="94"/>
                  </a:cubicBezTo>
                  <a:cubicBezTo>
                    <a:pt x="67" y="109"/>
                    <a:pt x="56" y="161"/>
                    <a:pt x="74" y="173"/>
                  </a:cubicBezTo>
                  <a:cubicBezTo>
                    <a:pt x="112" y="199"/>
                    <a:pt x="74" y="214"/>
                    <a:pt x="67" y="228"/>
                  </a:cubicBezTo>
                  <a:cubicBezTo>
                    <a:pt x="67" y="232"/>
                    <a:pt x="71" y="237"/>
                    <a:pt x="71" y="244"/>
                  </a:cubicBezTo>
                  <a:cubicBezTo>
                    <a:pt x="123" y="225"/>
                    <a:pt x="131" y="173"/>
                    <a:pt x="157" y="135"/>
                  </a:cubicBezTo>
                  <a:cubicBezTo>
                    <a:pt x="116" y="120"/>
                    <a:pt x="116" y="120"/>
                    <a:pt x="149" y="83"/>
                  </a:cubicBezTo>
                  <a:lnTo>
                    <a:pt x="149" y="83"/>
                  </a:lnTo>
                  <a:cubicBezTo>
                    <a:pt x="164" y="90"/>
                    <a:pt x="157" y="109"/>
                    <a:pt x="164" y="124"/>
                  </a:cubicBezTo>
                  <a:cubicBezTo>
                    <a:pt x="179" y="109"/>
                    <a:pt x="194" y="94"/>
                    <a:pt x="176" y="75"/>
                  </a:cubicBezTo>
                  <a:cubicBezTo>
                    <a:pt x="168" y="64"/>
                    <a:pt x="153" y="53"/>
                    <a:pt x="157" y="38"/>
                  </a:cubicBezTo>
                  <a:cubicBezTo>
                    <a:pt x="164" y="4"/>
                    <a:pt x="149"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6" name="Google Shape;49196;p48"/>
            <p:cNvSpPr/>
            <p:nvPr/>
          </p:nvSpPr>
          <p:spPr>
            <a:xfrm>
              <a:off x="-5196819" y="235025"/>
              <a:ext cx="12033" cy="7163"/>
            </a:xfrm>
            <a:custGeom>
              <a:avLst/>
              <a:gdLst/>
              <a:ahLst/>
              <a:cxnLst/>
              <a:rect l="l" t="t" r="r" b="b"/>
              <a:pathLst>
                <a:path w="252" h="150" extrusionOk="0">
                  <a:moveTo>
                    <a:pt x="173" y="1"/>
                  </a:moveTo>
                  <a:cubicBezTo>
                    <a:pt x="143" y="15"/>
                    <a:pt x="109" y="34"/>
                    <a:pt x="75" y="34"/>
                  </a:cubicBezTo>
                  <a:cubicBezTo>
                    <a:pt x="61" y="34"/>
                    <a:pt x="42" y="31"/>
                    <a:pt x="23" y="15"/>
                  </a:cubicBezTo>
                  <a:cubicBezTo>
                    <a:pt x="20" y="27"/>
                    <a:pt x="12" y="34"/>
                    <a:pt x="4" y="42"/>
                  </a:cubicBezTo>
                  <a:lnTo>
                    <a:pt x="4" y="49"/>
                  </a:lnTo>
                  <a:cubicBezTo>
                    <a:pt x="1" y="87"/>
                    <a:pt x="20" y="117"/>
                    <a:pt x="38" y="150"/>
                  </a:cubicBezTo>
                  <a:cubicBezTo>
                    <a:pt x="57" y="143"/>
                    <a:pt x="75" y="139"/>
                    <a:pt x="90" y="132"/>
                  </a:cubicBezTo>
                  <a:cubicBezTo>
                    <a:pt x="87" y="117"/>
                    <a:pt x="72" y="98"/>
                    <a:pt x="98" y="98"/>
                  </a:cubicBezTo>
                  <a:lnTo>
                    <a:pt x="109" y="98"/>
                  </a:lnTo>
                  <a:cubicBezTo>
                    <a:pt x="125" y="101"/>
                    <a:pt x="139" y="101"/>
                    <a:pt x="154" y="101"/>
                  </a:cubicBezTo>
                  <a:cubicBezTo>
                    <a:pt x="161" y="94"/>
                    <a:pt x="173" y="87"/>
                    <a:pt x="180" y="87"/>
                  </a:cubicBezTo>
                  <a:cubicBezTo>
                    <a:pt x="187" y="87"/>
                    <a:pt x="195" y="94"/>
                    <a:pt x="199" y="113"/>
                  </a:cubicBezTo>
                  <a:cubicBezTo>
                    <a:pt x="203" y="124"/>
                    <a:pt x="203" y="127"/>
                    <a:pt x="206" y="127"/>
                  </a:cubicBezTo>
                  <a:cubicBezTo>
                    <a:pt x="214" y="127"/>
                    <a:pt x="218" y="117"/>
                    <a:pt x="225" y="117"/>
                  </a:cubicBezTo>
                  <a:cubicBezTo>
                    <a:pt x="229" y="101"/>
                    <a:pt x="251" y="101"/>
                    <a:pt x="247" y="79"/>
                  </a:cubicBezTo>
                  <a:cubicBezTo>
                    <a:pt x="225" y="65"/>
                    <a:pt x="192" y="57"/>
                    <a:pt x="177" y="23"/>
                  </a:cubicBezTo>
                  <a:cubicBezTo>
                    <a:pt x="177" y="15"/>
                    <a:pt x="173" y="8"/>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7" name="Google Shape;49197;p48"/>
            <p:cNvSpPr/>
            <p:nvPr/>
          </p:nvSpPr>
          <p:spPr>
            <a:xfrm>
              <a:off x="-5048651" y="-32184"/>
              <a:ext cx="9884" cy="7926"/>
            </a:xfrm>
            <a:custGeom>
              <a:avLst/>
              <a:gdLst/>
              <a:ahLst/>
              <a:cxnLst/>
              <a:rect l="l" t="t" r="r" b="b"/>
              <a:pathLst>
                <a:path w="207" h="166" extrusionOk="0">
                  <a:moveTo>
                    <a:pt x="109" y="1"/>
                  </a:moveTo>
                  <a:cubicBezTo>
                    <a:pt x="72" y="1"/>
                    <a:pt x="27" y="31"/>
                    <a:pt x="12" y="71"/>
                  </a:cubicBezTo>
                  <a:cubicBezTo>
                    <a:pt x="31" y="64"/>
                    <a:pt x="45" y="38"/>
                    <a:pt x="67" y="38"/>
                  </a:cubicBezTo>
                  <a:cubicBezTo>
                    <a:pt x="75" y="38"/>
                    <a:pt x="83" y="42"/>
                    <a:pt x="94" y="49"/>
                  </a:cubicBezTo>
                  <a:cubicBezTo>
                    <a:pt x="105" y="57"/>
                    <a:pt x="112" y="61"/>
                    <a:pt x="105" y="76"/>
                  </a:cubicBezTo>
                  <a:cubicBezTo>
                    <a:pt x="101" y="87"/>
                    <a:pt x="86" y="98"/>
                    <a:pt x="83" y="98"/>
                  </a:cubicBezTo>
                  <a:lnTo>
                    <a:pt x="79" y="98"/>
                  </a:lnTo>
                  <a:cubicBezTo>
                    <a:pt x="75" y="79"/>
                    <a:pt x="64" y="76"/>
                    <a:pt x="57" y="76"/>
                  </a:cubicBezTo>
                  <a:cubicBezTo>
                    <a:pt x="53" y="76"/>
                    <a:pt x="45" y="79"/>
                    <a:pt x="41" y="79"/>
                  </a:cubicBezTo>
                  <a:lnTo>
                    <a:pt x="31" y="79"/>
                  </a:lnTo>
                  <a:cubicBezTo>
                    <a:pt x="23" y="79"/>
                    <a:pt x="15" y="79"/>
                    <a:pt x="12" y="71"/>
                  </a:cubicBezTo>
                  <a:lnTo>
                    <a:pt x="12" y="71"/>
                  </a:lnTo>
                  <a:cubicBezTo>
                    <a:pt x="0" y="128"/>
                    <a:pt x="49" y="139"/>
                    <a:pt x="75" y="166"/>
                  </a:cubicBezTo>
                  <a:cubicBezTo>
                    <a:pt x="94" y="154"/>
                    <a:pt x="112" y="150"/>
                    <a:pt x="127" y="150"/>
                  </a:cubicBezTo>
                  <a:cubicBezTo>
                    <a:pt x="139" y="150"/>
                    <a:pt x="150" y="150"/>
                    <a:pt x="165" y="154"/>
                  </a:cubicBezTo>
                  <a:cubicBezTo>
                    <a:pt x="176" y="135"/>
                    <a:pt x="206" y="102"/>
                    <a:pt x="202" y="102"/>
                  </a:cubicBezTo>
                  <a:cubicBezTo>
                    <a:pt x="157" y="87"/>
                    <a:pt x="176" y="35"/>
                    <a:pt x="154" y="16"/>
                  </a:cubicBezTo>
                  <a:cubicBezTo>
                    <a:pt x="139" y="4"/>
                    <a:pt x="124" y="1"/>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8" name="Google Shape;49198;p48"/>
            <p:cNvSpPr/>
            <p:nvPr/>
          </p:nvSpPr>
          <p:spPr>
            <a:xfrm>
              <a:off x="-5081312" y="61358"/>
              <a:ext cx="8261" cy="7926"/>
            </a:xfrm>
            <a:custGeom>
              <a:avLst/>
              <a:gdLst/>
              <a:ahLst/>
              <a:cxnLst/>
              <a:rect l="l" t="t" r="r" b="b"/>
              <a:pathLst>
                <a:path w="173" h="166" extrusionOk="0">
                  <a:moveTo>
                    <a:pt x="105" y="1"/>
                  </a:moveTo>
                  <a:lnTo>
                    <a:pt x="105" y="1"/>
                  </a:lnTo>
                  <a:cubicBezTo>
                    <a:pt x="90" y="4"/>
                    <a:pt x="75" y="4"/>
                    <a:pt x="61" y="12"/>
                  </a:cubicBezTo>
                  <a:cubicBezTo>
                    <a:pt x="30" y="23"/>
                    <a:pt x="0" y="79"/>
                    <a:pt x="11" y="105"/>
                  </a:cubicBezTo>
                  <a:cubicBezTo>
                    <a:pt x="26" y="139"/>
                    <a:pt x="61" y="165"/>
                    <a:pt x="94" y="165"/>
                  </a:cubicBezTo>
                  <a:cubicBezTo>
                    <a:pt x="101" y="165"/>
                    <a:pt x="109" y="165"/>
                    <a:pt x="116" y="161"/>
                  </a:cubicBezTo>
                  <a:cubicBezTo>
                    <a:pt x="161" y="146"/>
                    <a:pt x="173" y="117"/>
                    <a:pt x="157" y="60"/>
                  </a:cubicBezTo>
                  <a:cubicBezTo>
                    <a:pt x="120" y="60"/>
                    <a:pt x="97" y="4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9" name="Google Shape;49199;p48"/>
            <p:cNvSpPr/>
            <p:nvPr/>
          </p:nvSpPr>
          <p:spPr>
            <a:xfrm>
              <a:off x="-5066892" y="59592"/>
              <a:ext cx="9168" cy="10027"/>
            </a:xfrm>
            <a:custGeom>
              <a:avLst/>
              <a:gdLst/>
              <a:ahLst/>
              <a:cxnLst/>
              <a:rect l="l" t="t" r="r" b="b"/>
              <a:pathLst>
                <a:path w="192" h="210" extrusionOk="0">
                  <a:moveTo>
                    <a:pt x="99" y="0"/>
                  </a:moveTo>
                  <a:cubicBezTo>
                    <a:pt x="95" y="0"/>
                    <a:pt x="87" y="4"/>
                    <a:pt x="83" y="4"/>
                  </a:cubicBezTo>
                  <a:cubicBezTo>
                    <a:pt x="80" y="15"/>
                    <a:pt x="73" y="23"/>
                    <a:pt x="65" y="26"/>
                  </a:cubicBezTo>
                  <a:cubicBezTo>
                    <a:pt x="28" y="52"/>
                    <a:pt x="31" y="105"/>
                    <a:pt x="1" y="135"/>
                  </a:cubicBezTo>
                  <a:cubicBezTo>
                    <a:pt x="5" y="157"/>
                    <a:pt x="12" y="180"/>
                    <a:pt x="9" y="202"/>
                  </a:cubicBezTo>
                  <a:cubicBezTo>
                    <a:pt x="16" y="206"/>
                    <a:pt x="23" y="209"/>
                    <a:pt x="31" y="209"/>
                  </a:cubicBezTo>
                  <a:cubicBezTo>
                    <a:pt x="38" y="209"/>
                    <a:pt x="42" y="206"/>
                    <a:pt x="50" y="198"/>
                  </a:cubicBezTo>
                  <a:cubicBezTo>
                    <a:pt x="57" y="190"/>
                    <a:pt x="65" y="180"/>
                    <a:pt x="73" y="172"/>
                  </a:cubicBezTo>
                  <a:cubicBezTo>
                    <a:pt x="83" y="131"/>
                    <a:pt x="109" y="97"/>
                    <a:pt x="147" y="75"/>
                  </a:cubicBezTo>
                  <a:cubicBezTo>
                    <a:pt x="158" y="71"/>
                    <a:pt x="169" y="68"/>
                    <a:pt x="177" y="64"/>
                  </a:cubicBezTo>
                  <a:cubicBezTo>
                    <a:pt x="192" y="45"/>
                    <a:pt x="192" y="33"/>
                    <a:pt x="173" y="19"/>
                  </a:cubicBezTo>
                  <a:lnTo>
                    <a:pt x="166" y="19"/>
                  </a:lnTo>
                  <a:cubicBezTo>
                    <a:pt x="154" y="19"/>
                    <a:pt x="143" y="15"/>
                    <a:pt x="132" y="11"/>
                  </a:cubicBezTo>
                  <a:cubicBezTo>
                    <a:pt x="121" y="7"/>
                    <a:pt x="109"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0" name="Google Shape;49200;p48"/>
            <p:cNvSpPr/>
            <p:nvPr/>
          </p:nvSpPr>
          <p:spPr>
            <a:xfrm>
              <a:off x="-5241227" y="241997"/>
              <a:ext cx="8213" cy="8261"/>
            </a:xfrm>
            <a:custGeom>
              <a:avLst/>
              <a:gdLst/>
              <a:ahLst/>
              <a:cxnLst/>
              <a:rect l="l" t="t" r="r" b="b"/>
              <a:pathLst>
                <a:path w="172" h="173" extrusionOk="0">
                  <a:moveTo>
                    <a:pt x="90" y="0"/>
                  </a:moveTo>
                  <a:cubicBezTo>
                    <a:pt x="78" y="0"/>
                    <a:pt x="68" y="4"/>
                    <a:pt x="56" y="8"/>
                  </a:cubicBezTo>
                  <a:cubicBezTo>
                    <a:pt x="45" y="19"/>
                    <a:pt x="26" y="23"/>
                    <a:pt x="23" y="45"/>
                  </a:cubicBezTo>
                  <a:cubicBezTo>
                    <a:pt x="0" y="135"/>
                    <a:pt x="15" y="173"/>
                    <a:pt x="82" y="173"/>
                  </a:cubicBezTo>
                  <a:cubicBezTo>
                    <a:pt x="101" y="173"/>
                    <a:pt x="123" y="173"/>
                    <a:pt x="146" y="165"/>
                  </a:cubicBezTo>
                  <a:cubicBezTo>
                    <a:pt x="153" y="138"/>
                    <a:pt x="123" y="121"/>
                    <a:pt x="127" y="94"/>
                  </a:cubicBezTo>
                  <a:cubicBezTo>
                    <a:pt x="94" y="90"/>
                    <a:pt x="94" y="71"/>
                    <a:pt x="104" y="45"/>
                  </a:cubicBezTo>
                  <a:cubicBezTo>
                    <a:pt x="108" y="38"/>
                    <a:pt x="113" y="31"/>
                    <a:pt x="116" y="31"/>
                  </a:cubicBezTo>
                  <a:cubicBezTo>
                    <a:pt x="120" y="31"/>
                    <a:pt x="123" y="31"/>
                    <a:pt x="123" y="34"/>
                  </a:cubicBezTo>
                  <a:cubicBezTo>
                    <a:pt x="146" y="45"/>
                    <a:pt x="153" y="60"/>
                    <a:pt x="139" y="83"/>
                  </a:cubicBezTo>
                  <a:lnTo>
                    <a:pt x="142" y="83"/>
                  </a:lnTo>
                  <a:cubicBezTo>
                    <a:pt x="153" y="83"/>
                    <a:pt x="161" y="76"/>
                    <a:pt x="172" y="68"/>
                  </a:cubicBezTo>
                  <a:cubicBezTo>
                    <a:pt x="157" y="26"/>
                    <a:pt x="12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1" name="Google Shape;49201;p48"/>
            <p:cNvSpPr/>
            <p:nvPr/>
          </p:nvSpPr>
          <p:spPr>
            <a:xfrm>
              <a:off x="-5092772" y="-146784"/>
              <a:ext cx="7736" cy="9884"/>
            </a:xfrm>
            <a:custGeom>
              <a:avLst/>
              <a:gdLst/>
              <a:ahLst/>
              <a:cxnLst/>
              <a:rect l="l" t="t" r="r" b="b"/>
              <a:pathLst>
                <a:path w="162" h="207" extrusionOk="0">
                  <a:moveTo>
                    <a:pt x="106" y="1"/>
                  </a:moveTo>
                  <a:cubicBezTo>
                    <a:pt x="76" y="19"/>
                    <a:pt x="49" y="38"/>
                    <a:pt x="16" y="42"/>
                  </a:cubicBezTo>
                  <a:cubicBezTo>
                    <a:pt x="13" y="54"/>
                    <a:pt x="1" y="61"/>
                    <a:pt x="13" y="68"/>
                  </a:cubicBezTo>
                  <a:cubicBezTo>
                    <a:pt x="35" y="87"/>
                    <a:pt x="27" y="109"/>
                    <a:pt x="23" y="128"/>
                  </a:cubicBezTo>
                  <a:cubicBezTo>
                    <a:pt x="27" y="135"/>
                    <a:pt x="27" y="143"/>
                    <a:pt x="27" y="150"/>
                  </a:cubicBezTo>
                  <a:cubicBezTo>
                    <a:pt x="57" y="161"/>
                    <a:pt x="61" y="202"/>
                    <a:pt x="99" y="206"/>
                  </a:cubicBezTo>
                  <a:cubicBezTo>
                    <a:pt x="125" y="176"/>
                    <a:pt x="117" y="135"/>
                    <a:pt x="144" y="106"/>
                  </a:cubicBezTo>
                  <a:cubicBezTo>
                    <a:pt x="154" y="94"/>
                    <a:pt x="162" y="57"/>
                    <a:pt x="136" y="38"/>
                  </a:cubicBezTo>
                  <a:cubicBezTo>
                    <a:pt x="121" y="27"/>
                    <a:pt x="106" y="19"/>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2" name="Google Shape;49202;p48"/>
            <p:cNvSpPr/>
            <p:nvPr/>
          </p:nvSpPr>
          <p:spPr>
            <a:xfrm>
              <a:off x="-5160052" y="245387"/>
              <a:ext cx="11317" cy="7019"/>
            </a:xfrm>
            <a:custGeom>
              <a:avLst/>
              <a:gdLst/>
              <a:ahLst/>
              <a:cxnLst/>
              <a:rect l="l" t="t" r="r" b="b"/>
              <a:pathLst>
                <a:path w="237" h="147" extrusionOk="0">
                  <a:moveTo>
                    <a:pt x="57" y="0"/>
                  </a:moveTo>
                  <a:cubicBezTo>
                    <a:pt x="35" y="0"/>
                    <a:pt x="16" y="23"/>
                    <a:pt x="1" y="41"/>
                  </a:cubicBezTo>
                  <a:cubicBezTo>
                    <a:pt x="12" y="53"/>
                    <a:pt x="31" y="57"/>
                    <a:pt x="38" y="76"/>
                  </a:cubicBezTo>
                  <a:cubicBezTo>
                    <a:pt x="42" y="109"/>
                    <a:pt x="57" y="128"/>
                    <a:pt x="76" y="128"/>
                  </a:cubicBezTo>
                  <a:cubicBezTo>
                    <a:pt x="87" y="128"/>
                    <a:pt x="102" y="120"/>
                    <a:pt x="121" y="105"/>
                  </a:cubicBezTo>
                  <a:cubicBezTo>
                    <a:pt x="128" y="102"/>
                    <a:pt x="132" y="94"/>
                    <a:pt x="140" y="94"/>
                  </a:cubicBezTo>
                  <a:cubicBezTo>
                    <a:pt x="140" y="94"/>
                    <a:pt x="143" y="94"/>
                    <a:pt x="147" y="102"/>
                  </a:cubicBezTo>
                  <a:cubicBezTo>
                    <a:pt x="150" y="102"/>
                    <a:pt x="143" y="112"/>
                    <a:pt x="140" y="120"/>
                  </a:cubicBezTo>
                  <a:cubicBezTo>
                    <a:pt x="150" y="128"/>
                    <a:pt x="166" y="139"/>
                    <a:pt x="176" y="146"/>
                  </a:cubicBezTo>
                  <a:cubicBezTo>
                    <a:pt x="199" y="135"/>
                    <a:pt x="225" y="128"/>
                    <a:pt x="236" y="105"/>
                  </a:cubicBezTo>
                  <a:cubicBezTo>
                    <a:pt x="218" y="60"/>
                    <a:pt x="124" y="98"/>
                    <a:pt x="162" y="15"/>
                  </a:cubicBezTo>
                  <a:cubicBezTo>
                    <a:pt x="158" y="12"/>
                    <a:pt x="154" y="8"/>
                    <a:pt x="150" y="8"/>
                  </a:cubicBezTo>
                  <a:cubicBezTo>
                    <a:pt x="140" y="15"/>
                    <a:pt x="124" y="19"/>
                    <a:pt x="109" y="19"/>
                  </a:cubicBezTo>
                  <a:cubicBezTo>
                    <a:pt x="105" y="19"/>
                    <a:pt x="98" y="19"/>
                    <a:pt x="95" y="15"/>
                  </a:cubicBezTo>
                  <a:cubicBezTo>
                    <a:pt x="79" y="5"/>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3" name="Google Shape;49203;p48"/>
            <p:cNvSpPr/>
            <p:nvPr/>
          </p:nvSpPr>
          <p:spPr>
            <a:xfrm>
              <a:off x="-5015083" y="-125678"/>
              <a:ext cx="8977" cy="8404"/>
            </a:xfrm>
            <a:custGeom>
              <a:avLst/>
              <a:gdLst/>
              <a:ahLst/>
              <a:cxnLst/>
              <a:rect l="l" t="t" r="r" b="b"/>
              <a:pathLst>
                <a:path w="188" h="176" extrusionOk="0">
                  <a:moveTo>
                    <a:pt x="135" y="0"/>
                  </a:moveTo>
                  <a:cubicBezTo>
                    <a:pt x="135" y="15"/>
                    <a:pt x="142" y="38"/>
                    <a:pt x="116" y="38"/>
                  </a:cubicBezTo>
                  <a:lnTo>
                    <a:pt x="109" y="38"/>
                  </a:lnTo>
                  <a:cubicBezTo>
                    <a:pt x="109" y="38"/>
                    <a:pt x="101" y="56"/>
                    <a:pt x="97" y="67"/>
                  </a:cubicBezTo>
                  <a:cubicBezTo>
                    <a:pt x="105" y="71"/>
                    <a:pt x="113" y="71"/>
                    <a:pt x="120" y="71"/>
                  </a:cubicBezTo>
                  <a:lnTo>
                    <a:pt x="131" y="71"/>
                  </a:lnTo>
                  <a:cubicBezTo>
                    <a:pt x="135" y="71"/>
                    <a:pt x="142" y="74"/>
                    <a:pt x="142" y="83"/>
                  </a:cubicBezTo>
                  <a:cubicBezTo>
                    <a:pt x="142" y="90"/>
                    <a:pt x="135" y="101"/>
                    <a:pt x="127" y="101"/>
                  </a:cubicBezTo>
                  <a:cubicBezTo>
                    <a:pt x="123" y="101"/>
                    <a:pt x="123" y="101"/>
                    <a:pt x="120" y="97"/>
                  </a:cubicBezTo>
                  <a:cubicBezTo>
                    <a:pt x="105" y="93"/>
                    <a:pt x="82" y="97"/>
                    <a:pt x="75" y="71"/>
                  </a:cubicBezTo>
                  <a:cubicBezTo>
                    <a:pt x="68" y="56"/>
                    <a:pt x="82" y="45"/>
                    <a:pt x="82" y="22"/>
                  </a:cubicBezTo>
                  <a:lnTo>
                    <a:pt x="82" y="22"/>
                  </a:lnTo>
                  <a:cubicBezTo>
                    <a:pt x="49" y="30"/>
                    <a:pt x="15" y="26"/>
                    <a:pt x="34" y="78"/>
                  </a:cubicBezTo>
                  <a:cubicBezTo>
                    <a:pt x="42" y="105"/>
                    <a:pt x="11" y="105"/>
                    <a:pt x="0" y="112"/>
                  </a:cubicBezTo>
                  <a:cubicBezTo>
                    <a:pt x="8" y="142"/>
                    <a:pt x="30" y="161"/>
                    <a:pt x="60" y="164"/>
                  </a:cubicBezTo>
                  <a:cubicBezTo>
                    <a:pt x="79" y="168"/>
                    <a:pt x="97" y="176"/>
                    <a:pt x="120" y="176"/>
                  </a:cubicBezTo>
                  <a:cubicBezTo>
                    <a:pt x="127" y="176"/>
                    <a:pt x="139" y="172"/>
                    <a:pt x="146" y="168"/>
                  </a:cubicBezTo>
                  <a:cubicBezTo>
                    <a:pt x="187" y="153"/>
                    <a:pt x="187" y="56"/>
                    <a:pt x="146" y="7"/>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4" name="Google Shape;49204;p48"/>
            <p:cNvSpPr/>
            <p:nvPr/>
          </p:nvSpPr>
          <p:spPr>
            <a:xfrm>
              <a:off x="-4887304" y="21201"/>
              <a:ext cx="10028" cy="7545"/>
            </a:xfrm>
            <a:custGeom>
              <a:avLst/>
              <a:gdLst/>
              <a:ahLst/>
              <a:cxnLst/>
              <a:rect l="l" t="t" r="r" b="b"/>
              <a:pathLst>
                <a:path w="210" h="158" extrusionOk="0">
                  <a:moveTo>
                    <a:pt x="30" y="0"/>
                  </a:moveTo>
                  <a:cubicBezTo>
                    <a:pt x="23" y="0"/>
                    <a:pt x="16" y="4"/>
                    <a:pt x="8" y="16"/>
                  </a:cubicBezTo>
                  <a:cubicBezTo>
                    <a:pt x="8" y="26"/>
                    <a:pt x="4" y="38"/>
                    <a:pt x="1" y="49"/>
                  </a:cubicBezTo>
                  <a:cubicBezTo>
                    <a:pt x="8" y="71"/>
                    <a:pt x="12" y="97"/>
                    <a:pt x="16" y="120"/>
                  </a:cubicBezTo>
                  <a:cubicBezTo>
                    <a:pt x="19" y="139"/>
                    <a:pt x="23" y="147"/>
                    <a:pt x="30" y="147"/>
                  </a:cubicBezTo>
                  <a:cubicBezTo>
                    <a:pt x="35" y="147"/>
                    <a:pt x="42" y="139"/>
                    <a:pt x="53" y="131"/>
                  </a:cubicBezTo>
                  <a:cubicBezTo>
                    <a:pt x="61" y="128"/>
                    <a:pt x="68" y="128"/>
                    <a:pt x="72" y="128"/>
                  </a:cubicBezTo>
                  <a:cubicBezTo>
                    <a:pt x="83" y="128"/>
                    <a:pt x="94" y="131"/>
                    <a:pt x="98" y="135"/>
                  </a:cubicBezTo>
                  <a:cubicBezTo>
                    <a:pt x="113" y="154"/>
                    <a:pt x="128" y="157"/>
                    <a:pt x="142" y="157"/>
                  </a:cubicBezTo>
                  <a:cubicBezTo>
                    <a:pt x="165" y="157"/>
                    <a:pt x="187" y="147"/>
                    <a:pt x="210" y="135"/>
                  </a:cubicBezTo>
                  <a:cubicBezTo>
                    <a:pt x="195" y="109"/>
                    <a:pt x="192" y="83"/>
                    <a:pt x="169" y="64"/>
                  </a:cubicBezTo>
                  <a:cubicBezTo>
                    <a:pt x="150" y="71"/>
                    <a:pt x="135" y="75"/>
                    <a:pt x="120" y="75"/>
                  </a:cubicBezTo>
                  <a:cubicBezTo>
                    <a:pt x="94" y="75"/>
                    <a:pt x="68" y="57"/>
                    <a:pt x="53" y="23"/>
                  </a:cubicBezTo>
                  <a:cubicBezTo>
                    <a:pt x="46" y="8"/>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5" name="Google Shape;49205;p48"/>
            <p:cNvSpPr/>
            <p:nvPr/>
          </p:nvSpPr>
          <p:spPr>
            <a:xfrm>
              <a:off x="-5057915" y="-98938"/>
              <a:ext cx="9502" cy="8977"/>
            </a:xfrm>
            <a:custGeom>
              <a:avLst/>
              <a:gdLst/>
              <a:ahLst/>
              <a:cxnLst/>
              <a:rect l="l" t="t" r="r" b="b"/>
              <a:pathLst>
                <a:path w="199" h="188" extrusionOk="0">
                  <a:moveTo>
                    <a:pt x="82" y="1"/>
                  </a:moveTo>
                  <a:cubicBezTo>
                    <a:pt x="75" y="1"/>
                    <a:pt x="71" y="1"/>
                    <a:pt x="64" y="8"/>
                  </a:cubicBezTo>
                  <a:cubicBezTo>
                    <a:pt x="42" y="42"/>
                    <a:pt x="4" y="64"/>
                    <a:pt x="0" y="109"/>
                  </a:cubicBezTo>
                  <a:cubicBezTo>
                    <a:pt x="7" y="113"/>
                    <a:pt x="11" y="113"/>
                    <a:pt x="15" y="116"/>
                  </a:cubicBezTo>
                  <a:cubicBezTo>
                    <a:pt x="23" y="75"/>
                    <a:pt x="49" y="46"/>
                    <a:pt x="90" y="30"/>
                  </a:cubicBezTo>
                  <a:lnTo>
                    <a:pt x="90" y="30"/>
                  </a:lnTo>
                  <a:cubicBezTo>
                    <a:pt x="56" y="64"/>
                    <a:pt x="26" y="90"/>
                    <a:pt x="71" y="139"/>
                  </a:cubicBezTo>
                  <a:cubicBezTo>
                    <a:pt x="78" y="151"/>
                    <a:pt x="78" y="151"/>
                    <a:pt x="71" y="151"/>
                  </a:cubicBezTo>
                  <a:cubicBezTo>
                    <a:pt x="64" y="151"/>
                    <a:pt x="52" y="146"/>
                    <a:pt x="45" y="146"/>
                  </a:cubicBezTo>
                  <a:lnTo>
                    <a:pt x="34" y="158"/>
                  </a:lnTo>
                  <a:cubicBezTo>
                    <a:pt x="56" y="187"/>
                    <a:pt x="90" y="180"/>
                    <a:pt x="120" y="184"/>
                  </a:cubicBezTo>
                  <a:cubicBezTo>
                    <a:pt x="120" y="165"/>
                    <a:pt x="116" y="146"/>
                    <a:pt x="116" y="120"/>
                  </a:cubicBezTo>
                  <a:lnTo>
                    <a:pt x="116" y="120"/>
                  </a:lnTo>
                  <a:cubicBezTo>
                    <a:pt x="135" y="135"/>
                    <a:pt x="149" y="146"/>
                    <a:pt x="161" y="158"/>
                  </a:cubicBezTo>
                  <a:cubicBezTo>
                    <a:pt x="199" y="132"/>
                    <a:pt x="164" y="94"/>
                    <a:pt x="183" y="61"/>
                  </a:cubicBezTo>
                  <a:cubicBezTo>
                    <a:pt x="187" y="53"/>
                    <a:pt x="149" y="53"/>
                    <a:pt x="138" y="42"/>
                  </a:cubicBezTo>
                  <a:cubicBezTo>
                    <a:pt x="127" y="30"/>
                    <a:pt x="116" y="20"/>
                    <a:pt x="104" y="12"/>
                  </a:cubicBezTo>
                  <a:cubicBezTo>
                    <a:pt x="97" y="4"/>
                    <a:pt x="90"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6" name="Google Shape;49206;p48"/>
            <p:cNvSpPr/>
            <p:nvPr/>
          </p:nvSpPr>
          <p:spPr>
            <a:xfrm>
              <a:off x="-5176812" y="-70002"/>
              <a:ext cx="8261" cy="10601"/>
            </a:xfrm>
            <a:custGeom>
              <a:avLst/>
              <a:gdLst/>
              <a:ahLst/>
              <a:cxnLst/>
              <a:rect l="l" t="t" r="r" b="b"/>
              <a:pathLst>
                <a:path w="173" h="222" extrusionOk="0">
                  <a:moveTo>
                    <a:pt x="75" y="0"/>
                  </a:moveTo>
                  <a:cubicBezTo>
                    <a:pt x="53" y="0"/>
                    <a:pt x="30" y="16"/>
                    <a:pt x="20" y="38"/>
                  </a:cubicBezTo>
                  <a:cubicBezTo>
                    <a:pt x="1" y="83"/>
                    <a:pt x="23" y="187"/>
                    <a:pt x="60" y="213"/>
                  </a:cubicBezTo>
                  <a:cubicBezTo>
                    <a:pt x="64" y="217"/>
                    <a:pt x="68" y="221"/>
                    <a:pt x="75" y="221"/>
                  </a:cubicBezTo>
                  <a:cubicBezTo>
                    <a:pt x="79" y="221"/>
                    <a:pt x="82" y="217"/>
                    <a:pt x="87" y="213"/>
                  </a:cubicBezTo>
                  <a:cubicBezTo>
                    <a:pt x="101" y="202"/>
                    <a:pt x="109" y="187"/>
                    <a:pt x="120" y="173"/>
                  </a:cubicBezTo>
                  <a:cubicBezTo>
                    <a:pt x="94" y="165"/>
                    <a:pt x="56" y="168"/>
                    <a:pt x="72" y="123"/>
                  </a:cubicBezTo>
                  <a:cubicBezTo>
                    <a:pt x="79" y="101"/>
                    <a:pt x="53" y="86"/>
                    <a:pt x="60" y="49"/>
                  </a:cubicBezTo>
                  <a:lnTo>
                    <a:pt x="60" y="49"/>
                  </a:lnTo>
                  <a:cubicBezTo>
                    <a:pt x="79" y="78"/>
                    <a:pt x="94" y="86"/>
                    <a:pt x="109" y="86"/>
                  </a:cubicBezTo>
                  <a:cubicBezTo>
                    <a:pt x="132" y="86"/>
                    <a:pt x="150" y="68"/>
                    <a:pt x="172" y="60"/>
                  </a:cubicBezTo>
                  <a:cubicBezTo>
                    <a:pt x="161" y="8"/>
                    <a:pt x="120" y="4"/>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7" name="Google Shape;49207;p48"/>
            <p:cNvSpPr/>
            <p:nvPr/>
          </p:nvSpPr>
          <p:spPr>
            <a:xfrm>
              <a:off x="-5046884" y="47224"/>
              <a:ext cx="8118" cy="11174"/>
            </a:xfrm>
            <a:custGeom>
              <a:avLst/>
              <a:gdLst/>
              <a:ahLst/>
              <a:cxnLst/>
              <a:rect l="l" t="t" r="r" b="b"/>
              <a:pathLst>
                <a:path w="170" h="234" extrusionOk="0">
                  <a:moveTo>
                    <a:pt x="87" y="1"/>
                  </a:moveTo>
                  <a:cubicBezTo>
                    <a:pt x="80" y="1"/>
                    <a:pt x="75" y="1"/>
                    <a:pt x="68" y="9"/>
                  </a:cubicBezTo>
                  <a:cubicBezTo>
                    <a:pt x="42" y="28"/>
                    <a:pt x="12" y="42"/>
                    <a:pt x="1" y="76"/>
                  </a:cubicBezTo>
                  <a:cubicBezTo>
                    <a:pt x="1" y="91"/>
                    <a:pt x="4" y="109"/>
                    <a:pt x="16" y="109"/>
                  </a:cubicBezTo>
                  <a:cubicBezTo>
                    <a:pt x="75" y="113"/>
                    <a:pt x="72" y="162"/>
                    <a:pt x="83" y="199"/>
                  </a:cubicBezTo>
                  <a:cubicBezTo>
                    <a:pt x="90" y="211"/>
                    <a:pt x="83" y="230"/>
                    <a:pt x="102" y="233"/>
                  </a:cubicBezTo>
                  <a:lnTo>
                    <a:pt x="113" y="233"/>
                  </a:lnTo>
                  <a:cubicBezTo>
                    <a:pt x="120" y="233"/>
                    <a:pt x="128" y="233"/>
                    <a:pt x="132" y="225"/>
                  </a:cubicBezTo>
                  <a:cubicBezTo>
                    <a:pt x="139" y="211"/>
                    <a:pt x="139" y="196"/>
                    <a:pt x="128" y="185"/>
                  </a:cubicBezTo>
                  <a:cubicBezTo>
                    <a:pt x="90" y="147"/>
                    <a:pt x="90" y="117"/>
                    <a:pt x="132" y="83"/>
                  </a:cubicBezTo>
                  <a:cubicBezTo>
                    <a:pt x="147" y="68"/>
                    <a:pt x="169" y="42"/>
                    <a:pt x="135" y="16"/>
                  </a:cubicBezTo>
                  <a:lnTo>
                    <a:pt x="135" y="16"/>
                  </a:lnTo>
                  <a:cubicBezTo>
                    <a:pt x="135" y="16"/>
                    <a:pt x="135" y="20"/>
                    <a:pt x="132" y="20"/>
                  </a:cubicBezTo>
                  <a:cubicBezTo>
                    <a:pt x="125" y="20"/>
                    <a:pt x="117" y="13"/>
                    <a:pt x="109" y="9"/>
                  </a:cubicBezTo>
                  <a:cubicBezTo>
                    <a:pt x="102" y="5"/>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8" name="Google Shape;49208;p48"/>
            <p:cNvSpPr/>
            <p:nvPr/>
          </p:nvSpPr>
          <p:spPr>
            <a:xfrm>
              <a:off x="-4892843" y="2101"/>
              <a:ext cx="10457" cy="9693"/>
            </a:xfrm>
            <a:custGeom>
              <a:avLst/>
              <a:gdLst/>
              <a:ahLst/>
              <a:cxnLst/>
              <a:rect l="l" t="t" r="r" b="b"/>
              <a:pathLst>
                <a:path w="219" h="203" extrusionOk="0">
                  <a:moveTo>
                    <a:pt x="101" y="0"/>
                  </a:moveTo>
                  <a:cubicBezTo>
                    <a:pt x="65" y="12"/>
                    <a:pt x="46" y="45"/>
                    <a:pt x="27" y="76"/>
                  </a:cubicBezTo>
                  <a:cubicBezTo>
                    <a:pt x="8" y="102"/>
                    <a:pt x="1" y="135"/>
                    <a:pt x="34" y="161"/>
                  </a:cubicBezTo>
                  <a:cubicBezTo>
                    <a:pt x="57" y="165"/>
                    <a:pt x="75" y="176"/>
                    <a:pt x="79" y="202"/>
                  </a:cubicBezTo>
                  <a:cubicBezTo>
                    <a:pt x="87" y="165"/>
                    <a:pt x="87" y="128"/>
                    <a:pt x="124" y="109"/>
                  </a:cubicBezTo>
                  <a:cubicBezTo>
                    <a:pt x="132" y="105"/>
                    <a:pt x="139" y="102"/>
                    <a:pt x="146" y="102"/>
                  </a:cubicBezTo>
                  <a:cubicBezTo>
                    <a:pt x="154" y="102"/>
                    <a:pt x="162" y="109"/>
                    <a:pt x="158" y="128"/>
                  </a:cubicBezTo>
                  <a:cubicBezTo>
                    <a:pt x="169" y="128"/>
                    <a:pt x="180" y="131"/>
                    <a:pt x="191" y="135"/>
                  </a:cubicBezTo>
                  <a:cubicBezTo>
                    <a:pt x="210" y="120"/>
                    <a:pt x="218" y="98"/>
                    <a:pt x="218" y="76"/>
                  </a:cubicBezTo>
                  <a:lnTo>
                    <a:pt x="218" y="76"/>
                  </a:lnTo>
                  <a:cubicBezTo>
                    <a:pt x="214" y="79"/>
                    <a:pt x="206" y="79"/>
                    <a:pt x="199" y="79"/>
                  </a:cubicBezTo>
                  <a:cubicBezTo>
                    <a:pt x="191" y="83"/>
                    <a:pt x="180" y="86"/>
                    <a:pt x="173" y="86"/>
                  </a:cubicBezTo>
                  <a:cubicBezTo>
                    <a:pt x="169" y="86"/>
                    <a:pt x="165" y="86"/>
                    <a:pt x="165" y="83"/>
                  </a:cubicBezTo>
                  <a:cubicBezTo>
                    <a:pt x="158" y="42"/>
                    <a:pt x="113" y="34"/>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9" name="Google Shape;49209;p48"/>
            <p:cNvSpPr/>
            <p:nvPr/>
          </p:nvSpPr>
          <p:spPr>
            <a:xfrm>
              <a:off x="-5150741" y="273034"/>
              <a:ext cx="12893" cy="7926"/>
            </a:xfrm>
            <a:custGeom>
              <a:avLst/>
              <a:gdLst/>
              <a:ahLst/>
              <a:cxnLst/>
              <a:rect l="l" t="t" r="r" b="b"/>
              <a:pathLst>
                <a:path w="270" h="166" extrusionOk="0">
                  <a:moveTo>
                    <a:pt x="202" y="1"/>
                  </a:moveTo>
                  <a:cubicBezTo>
                    <a:pt x="191" y="16"/>
                    <a:pt x="198" y="31"/>
                    <a:pt x="195" y="42"/>
                  </a:cubicBezTo>
                  <a:cubicBezTo>
                    <a:pt x="191" y="57"/>
                    <a:pt x="180" y="72"/>
                    <a:pt x="169" y="72"/>
                  </a:cubicBezTo>
                  <a:cubicBezTo>
                    <a:pt x="161" y="72"/>
                    <a:pt x="157" y="68"/>
                    <a:pt x="154" y="61"/>
                  </a:cubicBezTo>
                  <a:cubicBezTo>
                    <a:pt x="138" y="38"/>
                    <a:pt x="128" y="27"/>
                    <a:pt x="116" y="27"/>
                  </a:cubicBezTo>
                  <a:cubicBezTo>
                    <a:pt x="97" y="27"/>
                    <a:pt x="86" y="57"/>
                    <a:pt x="67" y="72"/>
                  </a:cubicBezTo>
                  <a:cubicBezTo>
                    <a:pt x="71" y="83"/>
                    <a:pt x="86" y="102"/>
                    <a:pt x="60" y="102"/>
                  </a:cubicBezTo>
                  <a:lnTo>
                    <a:pt x="49" y="102"/>
                  </a:lnTo>
                  <a:cubicBezTo>
                    <a:pt x="30" y="102"/>
                    <a:pt x="19" y="109"/>
                    <a:pt x="7" y="121"/>
                  </a:cubicBezTo>
                  <a:cubicBezTo>
                    <a:pt x="4" y="125"/>
                    <a:pt x="0" y="128"/>
                    <a:pt x="0" y="135"/>
                  </a:cubicBezTo>
                  <a:cubicBezTo>
                    <a:pt x="4" y="135"/>
                    <a:pt x="7" y="139"/>
                    <a:pt x="12" y="143"/>
                  </a:cubicBezTo>
                  <a:lnTo>
                    <a:pt x="19" y="143"/>
                  </a:lnTo>
                  <a:cubicBezTo>
                    <a:pt x="26" y="143"/>
                    <a:pt x="34" y="139"/>
                    <a:pt x="38" y="135"/>
                  </a:cubicBezTo>
                  <a:cubicBezTo>
                    <a:pt x="45" y="132"/>
                    <a:pt x="52" y="128"/>
                    <a:pt x="60" y="128"/>
                  </a:cubicBezTo>
                  <a:cubicBezTo>
                    <a:pt x="64" y="128"/>
                    <a:pt x="71" y="132"/>
                    <a:pt x="75" y="135"/>
                  </a:cubicBezTo>
                  <a:cubicBezTo>
                    <a:pt x="86" y="132"/>
                    <a:pt x="94" y="128"/>
                    <a:pt x="102" y="128"/>
                  </a:cubicBezTo>
                  <a:cubicBezTo>
                    <a:pt x="116" y="128"/>
                    <a:pt x="128" y="143"/>
                    <a:pt x="135" y="166"/>
                  </a:cubicBezTo>
                  <a:lnTo>
                    <a:pt x="154" y="166"/>
                  </a:lnTo>
                  <a:cubicBezTo>
                    <a:pt x="161" y="166"/>
                    <a:pt x="169" y="166"/>
                    <a:pt x="176" y="158"/>
                  </a:cubicBezTo>
                  <a:cubicBezTo>
                    <a:pt x="161" y="135"/>
                    <a:pt x="169" y="125"/>
                    <a:pt x="191" y="106"/>
                  </a:cubicBezTo>
                  <a:cubicBezTo>
                    <a:pt x="221" y="87"/>
                    <a:pt x="269" y="87"/>
                    <a:pt x="269" y="38"/>
                  </a:cubicBezTo>
                  <a:cubicBezTo>
                    <a:pt x="251" y="20"/>
                    <a:pt x="228" y="4"/>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0" name="Google Shape;49210;p48"/>
            <p:cNvSpPr/>
            <p:nvPr/>
          </p:nvSpPr>
          <p:spPr>
            <a:xfrm>
              <a:off x="-5114689" y="-226908"/>
              <a:ext cx="7879" cy="10935"/>
            </a:xfrm>
            <a:custGeom>
              <a:avLst/>
              <a:gdLst/>
              <a:ahLst/>
              <a:cxnLst/>
              <a:rect l="l" t="t" r="r" b="b"/>
              <a:pathLst>
                <a:path w="165" h="229" extrusionOk="0">
                  <a:moveTo>
                    <a:pt x="139" y="0"/>
                  </a:moveTo>
                  <a:cubicBezTo>
                    <a:pt x="120" y="0"/>
                    <a:pt x="113" y="19"/>
                    <a:pt x="101" y="31"/>
                  </a:cubicBezTo>
                  <a:cubicBezTo>
                    <a:pt x="113" y="72"/>
                    <a:pt x="75" y="72"/>
                    <a:pt x="56" y="86"/>
                  </a:cubicBezTo>
                  <a:cubicBezTo>
                    <a:pt x="60" y="131"/>
                    <a:pt x="15" y="150"/>
                    <a:pt x="1" y="179"/>
                  </a:cubicBezTo>
                  <a:cubicBezTo>
                    <a:pt x="4" y="191"/>
                    <a:pt x="11" y="202"/>
                    <a:pt x="15" y="214"/>
                  </a:cubicBezTo>
                  <a:cubicBezTo>
                    <a:pt x="49" y="221"/>
                    <a:pt x="68" y="229"/>
                    <a:pt x="87" y="229"/>
                  </a:cubicBezTo>
                  <a:cubicBezTo>
                    <a:pt x="116" y="229"/>
                    <a:pt x="120" y="206"/>
                    <a:pt x="127" y="146"/>
                  </a:cubicBezTo>
                  <a:cubicBezTo>
                    <a:pt x="120" y="135"/>
                    <a:pt x="105" y="127"/>
                    <a:pt x="120" y="117"/>
                  </a:cubicBezTo>
                  <a:cubicBezTo>
                    <a:pt x="124" y="109"/>
                    <a:pt x="132" y="105"/>
                    <a:pt x="139" y="105"/>
                  </a:cubicBezTo>
                  <a:cubicBezTo>
                    <a:pt x="146" y="105"/>
                    <a:pt x="158" y="112"/>
                    <a:pt x="165" y="120"/>
                  </a:cubicBezTo>
                  <a:cubicBezTo>
                    <a:pt x="161" y="79"/>
                    <a:pt x="154" y="41"/>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1" name="Google Shape;49211;p48"/>
            <p:cNvSpPr/>
            <p:nvPr/>
          </p:nvSpPr>
          <p:spPr>
            <a:xfrm>
              <a:off x="-5081312" y="-84995"/>
              <a:ext cx="7544" cy="7879"/>
            </a:xfrm>
            <a:custGeom>
              <a:avLst/>
              <a:gdLst/>
              <a:ahLst/>
              <a:cxnLst/>
              <a:rect l="l" t="t" r="r" b="b"/>
              <a:pathLst>
                <a:path w="158" h="165" extrusionOk="0">
                  <a:moveTo>
                    <a:pt x="135" y="0"/>
                  </a:moveTo>
                  <a:cubicBezTo>
                    <a:pt x="109" y="0"/>
                    <a:pt x="38" y="23"/>
                    <a:pt x="23" y="34"/>
                  </a:cubicBezTo>
                  <a:cubicBezTo>
                    <a:pt x="0" y="64"/>
                    <a:pt x="19" y="131"/>
                    <a:pt x="56" y="157"/>
                  </a:cubicBezTo>
                  <a:cubicBezTo>
                    <a:pt x="64" y="165"/>
                    <a:pt x="71" y="165"/>
                    <a:pt x="79" y="165"/>
                  </a:cubicBezTo>
                  <a:cubicBezTo>
                    <a:pt x="97" y="165"/>
                    <a:pt x="109" y="138"/>
                    <a:pt x="128" y="135"/>
                  </a:cubicBezTo>
                  <a:cubicBezTo>
                    <a:pt x="146" y="109"/>
                    <a:pt x="157" y="8"/>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2" name="Google Shape;49212;p48"/>
            <p:cNvSpPr/>
            <p:nvPr/>
          </p:nvSpPr>
          <p:spPr>
            <a:xfrm>
              <a:off x="-5391878" y="209192"/>
              <a:ext cx="10410" cy="8213"/>
            </a:xfrm>
            <a:custGeom>
              <a:avLst/>
              <a:gdLst/>
              <a:ahLst/>
              <a:cxnLst/>
              <a:rect l="l" t="t" r="r" b="b"/>
              <a:pathLst>
                <a:path w="218" h="172" extrusionOk="0">
                  <a:moveTo>
                    <a:pt x="56" y="0"/>
                  </a:moveTo>
                  <a:cubicBezTo>
                    <a:pt x="26" y="33"/>
                    <a:pt x="0" y="71"/>
                    <a:pt x="30" y="116"/>
                  </a:cubicBezTo>
                  <a:cubicBezTo>
                    <a:pt x="52" y="149"/>
                    <a:pt x="90" y="171"/>
                    <a:pt x="128" y="171"/>
                  </a:cubicBezTo>
                  <a:lnTo>
                    <a:pt x="145" y="171"/>
                  </a:lnTo>
                  <a:cubicBezTo>
                    <a:pt x="187" y="164"/>
                    <a:pt x="217" y="130"/>
                    <a:pt x="209" y="82"/>
                  </a:cubicBezTo>
                  <a:cubicBezTo>
                    <a:pt x="198" y="78"/>
                    <a:pt x="183" y="71"/>
                    <a:pt x="172" y="71"/>
                  </a:cubicBezTo>
                  <a:cubicBezTo>
                    <a:pt x="172" y="71"/>
                    <a:pt x="168" y="75"/>
                    <a:pt x="164" y="75"/>
                  </a:cubicBezTo>
                  <a:cubicBezTo>
                    <a:pt x="150" y="82"/>
                    <a:pt x="135" y="85"/>
                    <a:pt x="123" y="85"/>
                  </a:cubicBezTo>
                  <a:cubicBezTo>
                    <a:pt x="83" y="85"/>
                    <a:pt x="71" y="3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3" name="Google Shape;49213;p48"/>
            <p:cNvSpPr/>
            <p:nvPr/>
          </p:nvSpPr>
          <p:spPr>
            <a:xfrm>
              <a:off x="-5303923" y="96884"/>
              <a:ext cx="7926" cy="7879"/>
            </a:xfrm>
            <a:custGeom>
              <a:avLst/>
              <a:gdLst/>
              <a:ahLst/>
              <a:cxnLst/>
              <a:rect l="l" t="t" r="r" b="b"/>
              <a:pathLst>
                <a:path w="166" h="165" extrusionOk="0">
                  <a:moveTo>
                    <a:pt x="98" y="1"/>
                  </a:moveTo>
                  <a:cubicBezTo>
                    <a:pt x="94" y="1"/>
                    <a:pt x="87" y="4"/>
                    <a:pt x="83" y="8"/>
                  </a:cubicBezTo>
                  <a:cubicBezTo>
                    <a:pt x="53" y="34"/>
                    <a:pt x="8" y="56"/>
                    <a:pt x="23" y="105"/>
                  </a:cubicBezTo>
                  <a:cubicBezTo>
                    <a:pt x="31" y="135"/>
                    <a:pt x="1" y="142"/>
                    <a:pt x="4" y="165"/>
                  </a:cubicBezTo>
                  <a:lnTo>
                    <a:pt x="57" y="165"/>
                  </a:lnTo>
                  <a:cubicBezTo>
                    <a:pt x="117" y="165"/>
                    <a:pt x="120" y="154"/>
                    <a:pt x="139" y="101"/>
                  </a:cubicBezTo>
                  <a:cubicBezTo>
                    <a:pt x="128" y="72"/>
                    <a:pt x="154" y="60"/>
                    <a:pt x="165" y="42"/>
                  </a:cubicBezTo>
                  <a:cubicBezTo>
                    <a:pt x="147" y="37"/>
                    <a:pt x="128" y="37"/>
                    <a:pt x="120" y="19"/>
                  </a:cubicBezTo>
                  <a:cubicBezTo>
                    <a:pt x="117" y="8"/>
                    <a:pt x="109"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4" name="Google Shape;49214;p48"/>
            <p:cNvSpPr/>
            <p:nvPr/>
          </p:nvSpPr>
          <p:spPr>
            <a:xfrm>
              <a:off x="-5272503" y="281772"/>
              <a:ext cx="8261" cy="18813"/>
            </a:xfrm>
            <a:custGeom>
              <a:avLst/>
              <a:gdLst/>
              <a:ahLst/>
              <a:cxnLst/>
              <a:rect l="l" t="t" r="r" b="b"/>
              <a:pathLst>
                <a:path w="173" h="394" extrusionOk="0">
                  <a:moveTo>
                    <a:pt x="98" y="1"/>
                  </a:moveTo>
                  <a:cubicBezTo>
                    <a:pt x="87" y="1"/>
                    <a:pt x="76" y="5"/>
                    <a:pt x="68" y="16"/>
                  </a:cubicBezTo>
                  <a:cubicBezTo>
                    <a:pt x="61" y="31"/>
                    <a:pt x="72" y="46"/>
                    <a:pt x="83" y="57"/>
                  </a:cubicBezTo>
                  <a:cubicBezTo>
                    <a:pt x="128" y="83"/>
                    <a:pt x="98" y="109"/>
                    <a:pt x="79" y="135"/>
                  </a:cubicBezTo>
                  <a:cubicBezTo>
                    <a:pt x="61" y="166"/>
                    <a:pt x="19" y="169"/>
                    <a:pt x="1" y="207"/>
                  </a:cubicBezTo>
                  <a:cubicBezTo>
                    <a:pt x="38" y="233"/>
                    <a:pt x="87" y="225"/>
                    <a:pt x="128" y="237"/>
                  </a:cubicBezTo>
                  <a:cubicBezTo>
                    <a:pt x="121" y="266"/>
                    <a:pt x="98" y="270"/>
                    <a:pt x="79" y="278"/>
                  </a:cubicBezTo>
                  <a:cubicBezTo>
                    <a:pt x="45" y="292"/>
                    <a:pt x="50" y="311"/>
                    <a:pt x="64" y="337"/>
                  </a:cubicBezTo>
                  <a:cubicBezTo>
                    <a:pt x="83" y="371"/>
                    <a:pt x="105" y="394"/>
                    <a:pt x="135" y="394"/>
                  </a:cubicBezTo>
                  <a:cubicBezTo>
                    <a:pt x="147" y="394"/>
                    <a:pt x="162" y="394"/>
                    <a:pt x="173" y="387"/>
                  </a:cubicBezTo>
                  <a:cubicBezTo>
                    <a:pt x="162" y="375"/>
                    <a:pt x="150" y="364"/>
                    <a:pt x="140" y="356"/>
                  </a:cubicBezTo>
                  <a:cubicBezTo>
                    <a:pt x="117" y="352"/>
                    <a:pt x="95" y="349"/>
                    <a:pt x="87" y="323"/>
                  </a:cubicBezTo>
                  <a:cubicBezTo>
                    <a:pt x="79" y="285"/>
                    <a:pt x="113" y="289"/>
                    <a:pt x="131" y="274"/>
                  </a:cubicBezTo>
                  <a:cubicBezTo>
                    <a:pt x="135" y="266"/>
                    <a:pt x="140" y="266"/>
                    <a:pt x="143" y="266"/>
                  </a:cubicBezTo>
                  <a:lnTo>
                    <a:pt x="150" y="266"/>
                  </a:lnTo>
                  <a:cubicBezTo>
                    <a:pt x="154" y="240"/>
                    <a:pt x="154" y="211"/>
                    <a:pt x="135" y="188"/>
                  </a:cubicBezTo>
                  <a:lnTo>
                    <a:pt x="131" y="188"/>
                  </a:lnTo>
                  <a:cubicBezTo>
                    <a:pt x="124" y="188"/>
                    <a:pt x="121" y="192"/>
                    <a:pt x="113" y="192"/>
                  </a:cubicBezTo>
                  <a:cubicBezTo>
                    <a:pt x="109" y="195"/>
                    <a:pt x="102" y="199"/>
                    <a:pt x="98" y="199"/>
                  </a:cubicBezTo>
                  <a:cubicBezTo>
                    <a:pt x="90" y="199"/>
                    <a:pt x="83" y="195"/>
                    <a:pt x="79" y="188"/>
                  </a:cubicBezTo>
                  <a:cubicBezTo>
                    <a:pt x="64" y="162"/>
                    <a:pt x="87" y="151"/>
                    <a:pt x="102" y="135"/>
                  </a:cubicBezTo>
                  <a:cubicBezTo>
                    <a:pt x="128" y="106"/>
                    <a:pt x="150" y="83"/>
                    <a:pt x="105" y="50"/>
                  </a:cubicBezTo>
                  <a:cubicBezTo>
                    <a:pt x="72" y="28"/>
                    <a:pt x="109" y="20"/>
                    <a:pt x="121" y="9"/>
                  </a:cubicBezTo>
                  <a:cubicBezTo>
                    <a:pt x="113" y="1"/>
                    <a:pt x="105" y="1"/>
                    <a:pt x="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5" name="Google Shape;49215;p48"/>
            <p:cNvSpPr/>
            <p:nvPr/>
          </p:nvSpPr>
          <p:spPr>
            <a:xfrm>
              <a:off x="-4991685" y="-40206"/>
              <a:ext cx="8404" cy="9550"/>
            </a:xfrm>
            <a:custGeom>
              <a:avLst/>
              <a:gdLst/>
              <a:ahLst/>
              <a:cxnLst/>
              <a:rect l="l" t="t" r="r" b="b"/>
              <a:pathLst>
                <a:path w="176" h="200" extrusionOk="0">
                  <a:moveTo>
                    <a:pt x="135" y="1"/>
                  </a:moveTo>
                  <a:cubicBezTo>
                    <a:pt x="130" y="23"/>
                    <a:pt x="116" y="30"/>
                    <a:pt x="101" y="30"/>
                  </a:cubicBezTo>
                  <a:cubicBezTo>
                    <a:pt x="90" y="30"/>
                    <a:pt x="82" y="27"/>
                    <a:pt x="75" y="23"/>
                  </a:cubicBezTo>
                  <a:cubicBezTo>
                    <a:pt x="60" y="20"/>
                    <a:pt x="49" y="15"/>
                    <a:pt x="41" y="15"/>
                  </a:cubicBezTo>
                  <a:cubicBezTo>
                    <a:pt x="11" y="15"/>
                    <a:pt x="4" y="46"/>
                    <a:pt x="0" y="87"/>
                  </a:cubicBezTo>
                  <a:cubicBezTo>
                    <a:pt x="30" y="82"/>
                    <a:pt x="63" y="90"/>
                    <a:pt x="56" y="38"/>
                  </a:cubicBezTo>
                  <a:lnTo>
                    <a:pt x="56" y="38"/>
                  </a:lnTo>
                  <a:cubicBezTo>
                    <a:pt x="94" y="98"/>
                    <a:pt x="63" y="146"/>
                    <a:pt x="37" y="191"/>
                  </a:cubicBezTo>
                  <a:cubicBezTo>
                    <a:pt x="41" y="195"/>
                    <a:pt x="41" y="195"/>
                    <a:pt x="41" y="199"/>
                  </a:cubicBezTo>
                  <a:lnTo>
                    <a:pt x="49" y="199"/>
                  </a:lnTo>
                  <a:cubicBezTo>
                    <a:pt x="75" y="199"/>
                    <a:pt x="90" y="180"/>
                    <a:pt x="104" y="161"/>
                  </a:cubicBezTo>
                  <a:cubicBezTo>
                    <a:pt x="123" y="139"/>
                    <a:pt x="130" y="105"/>
                    <a:pt x="168" y="101"/>
                  </a:cubicBezTo>
                  <a:cubicBezTo>
                    <a:pt x="175" y="72"/>
                    <a:pt x="172" y="46"/>
                    <a:pt x="161" y="20"/>
                  </a:cubicBezTo>
                  <a:cubicBezTo>
                    <a:pt x="153" y="12"/>
                    <a:pt x="142" y="4"/>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6" name="Google Shape;49216;p48"/>
            <p:cNvSpPr/>
            <p:nvPr/>
          </p:nvSpPr>
          <p:spPr>
            <a:xfrm>
              <a:off x="-5136511" y="110063"/>
              <a:ext cx="10792" cy="7927"/>
            </a:xfrm>
            <a:custGeom>
              <a:avLst/>
              <a:gdLst/>
              <a:ahLst/>
              <a:cxnLst/>
              <a:rect l="l" t="t" r="r" b="b"/>
              <a:pathLst>
                <a:path w="226" h="166" extrusionOk="0">
                  <a:moveTo>
                    <a:pt x="151" y="1"/>
                  </a:moveTo>
                  <a:cubicBezTo>
                    <a:pt x="113" y="5"/>
                    <a:pt x="87" y="31"/>
                    <a:pt x="80" y="65"/>
                  </a:cubicBezTo>
                  <a:cubicBezTo>
                    <a:pt x="80" y="87"/>
                    <a:pt x="73" y="98"/>
                    <a:pt x="50" y="106"/>
                  </a:cubicBezTo>
                  <a:cubicBezTo>
                    <a:pt x="35" y="110"/>
                    <a:pt x="16" y="117"/>
                    <a:pt x="5" y="132"/>
                  </a:cubicBezTo>
                  <a:cubicBezTo>
                    <a:pt x="1" y="139"/>
                    <a:pt x="5" y="154"/>
                    <a:pt x="13" y="154"/>
                  </a:cubicBezTo>
                  <a:cubicBezTo>
                    <a:pt x="23" y="147"/>
                    <a:pt x="39" y="143"/>
                    <a:pt x="50" y="143"/>
                  </a:cubicBezTo>
                  <a:cubicBezTo>
                    <a:pt x="65" y="143"/>
                    <a:pt x="80" y="151"/>
                    <a:pt x="99" y="154"/>
                  </a:cubicBezTo>
                  <a:cubicBezTo>
                    <a:pt x="113" y="158"/>
                    <a:pt x="128" y="165"/>
                    <a:pt x="147" y="165"/>
                  </a:cubicBezTo>
                  <a:cubicBezTo>
                    <a:pt x="151" y="165"/>
                    <a:pt x="154" y="162"/>
                    <a:pt x="158" y="162"/>
                  </a:cubicBezTo>
                  <a:cubicBezTo>
                    <a:pt x="158" y="151"/>
                    <a:pt x="154" y="139"/>
                    <a:pt x="154" y="125"/>
                  </a:cubicBezTo>
                  <a:cubicBezTo>
                    <a:pt x="158" y="110"/>
                    <a:pt x="99" y="128"/>
                    <a:pt x="136" y="91"/>
                  </a:cubicBezTo>
                  <a:cubicBezTo>
                    <a:pt x="147" y="72"/>
                    <a:pt x="162" y="61"/>
                    <a:pt x="177" y="61"/>
                  </a:cubicBezTo>
                  <a:cubicBezTo>
                    <a:pt x="185" y="61"/>
                    <a:pt x="192" y="65"/>
                    <a:pt x="203" y="68"/>
                  </a:cubicBezTo>
                  <a:cubicBezTo>
                    <a:pt x="207" y="72"/>
                    <a:pt x="218" y="72"/>
                    <a:pt x="225" y="75"/>
                  </a:cubicBezTo>
                  <a:cubicBezTo>
                    <a:pt x="214" y="39"/>
                    <a:pt x="20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7" name="Google Shape;49217;p48"/>
            <p:cNvSpPr/>
            <p:nvPr/>
          </p:nvSpPr>
          <p:spPr>
            <a:xfrm>
              <a:off x="-5196628" y="244145"/>
              <a:ext cx="10600" cy="7688"/>
            </a:xfrm>
            <a:custGeom>
              <a:avLst/>
              <a:gdLst/>
              <a:ahLst/>
              <a:cxnLst/>
              <a:rect l="l" t="t" r="r" b="b"/>
              <a:pathLst>
                <a:path w="222" h="161" extrusionOk="0">
                  <a:moveTo>
                    <a:pt x="139" y="0"/>
                  </a:moveTo>
                  <a:cubicBezTo>
                    <a:pt x="116" y="19"/>
                    <a:pt x="105" y="53"/>
                    <a:pt x="76" y="64"/>
                  </a:cubicBezTo>
                  <a:lnTo>
                    <a:pt x="68" y="64"/>
                  </a:lnTo>
                  <a:cubicBezTo>
                    <a:pt x="60" y="64"/>
                    <a:pt x="57" y="60"/>
                    <a:pt x="42" y="41"/>
                  </a:cubicBezTo>
                  <a:cubicBezTo>
                    <a:pt x="31" y="71"/>
                    <a:pt x="34" y="105"/>
                    <a:pt x="0" y="120"/>
                  </a:cubicBezTo>
                  <a:lnTo>
                    <a:pt x="0" y="124"/>
                  </a:lnTo>
                  <a:lnTo>
                    <a:pt x="0" y="131"/>
                  </a:lnTo>
                  <a:cubicBezTo>
                    <a:pt x="23" y="143"/>
                    <a:pt x="53" y="135"/>
                    <a:pt x="71" y="146"/>
                  </a:cubicBezTo>
                  <a:cubicBezTo>
                    <a:pt x="90" y="154"/>
                    <a:pt x="102" y="161"/>
                    <a:pt x="116" y="161"/>
                  </a:cubicBezTo>
                  <a:cubicBezTo>
                    <a:pt x="139" y="161"/>
                    <a:pt x="154" y="143"/>
                    <a:pt x="165" y="112"/>
                  </a:cubicBezTo>
                  <a:cubicBezTo>
                    <a:pt x="173" y="90"/>
                    <a:pt x="221" y="79"/>
                    <a:pt x="191" y="38"/>
                  </a:cubicBezTo>
                  <a:cubicBezTo>
                    <a:pt x="165" y="38"/>
                    <a:pt x="147" y="26"/>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8" name="Google Shape;49218;p48"/>
            <p:cNvSpPr/>
            <p:nvPr/>
          </p:nvSpPr>
          <p:spPr>
            <a:xfrm>
              <a:off x="-5287688" y="120807"/>
              <a:ext cx="13465" cy="6781"/>
            </a:xfrm>
            <a:custGeom>
              <a:avLst/>
              <a:gdLst/>
              <a:ahLst/>
              <a:cxnLst/>
              <a:rect l="l" t="t" r="r" b="b"/>
              <a:pathLst>
                <a:path w="282" h="142" extrusionOk="0">
                  <a:moveTo>
                    <a:pt x="23" y="0"/>
                  </a:moveTo>
                  <a:lnTo>
                    <a:pt x="23" y="0"/>
                  </a:lnTo>
                  <a:cubicBezTo>
                    <a:pt x="1" y="26"/>
                    <a:pt x="1" y="42"/>
                    <a:pt x="31" y="68"/>
                  </a:cubicBezTo>
                  <a:cubicBezTo>
                    <a:pt x="68" y="102"/>
                    <a:pt x="94" y="142"/>
                    <a:pt x="144" y="142"/>
                  </a:cubicBezTo>
                  <a:cubicBezTo>
                    <a:pt x="154" y="142"/>
                    <a:pt x="162" y="142"/>
                    <a:pt x="173" y="138"/>
                  </a:cubicBezTo>
                  <a:cubicBezTo>
                    <a:pt x="166" y="109"/>
                    <a:pt x="184" y="94"/>
                    <a:pt x="203" y="86"/>
                  </a:cubicBezTo>
                  <a:lnTo>
                    <a:pt x="222" y="86"/>
                  </a:lnTo>
                  <a:cubicBezTo>
                    <a:pt x="240" y="86"/>
                    <a:pt x="237" y="105"/>
                    <a:pt x="225" y="124"/>
                  </a:cubicBezTo>
                  <a:cubicBezTo>
                    <a:pt x="278" y="112"/>
                    <a:pt x="282" y="79"/>
                    <a:pt x="274" y="38"/>
                  </a:cubicBezTo>
                  <a:lnTo>
                    <a:pt x="274" y="38"/>
                  </a:lnTo>
                  <a:cubicBezTo>
                    <a:pt x="263" y="49"/>
                    <a:pt x="251" y="57"/>
                    <a:pt x="244" y="57"/>
                  </a:cubicBezTo>
                  <a:cubicBezTo>
                    <a:pt x="233" y="57"/>
                    <a:pt x="229" y="49"/>
                    <a:pt x="225" y="23"/>
                  </a:cubicBezTo>
                  <a:cubicBezTo>
                    <a:pt x="211" y="30"/>
                    <a:pt x="203" y="38"/>
                    <a:pt x="196" y="57"/>
                  </a:cubicBezTo>
                  <a:cubicBezTo>
                    <a:pt x="192" y="68"/>
                    <a:pt x="184" y="71"/>
                    <a:pt x="177" y="71"/>
                  </a:cubicBezTo>
                  <a:cubicBezTo>
                    <a:pt x="170" y="71"/>
                    <a:pt x="162" y="68"/>
                    <a:pt x="154" y="64"/>
                  </a:cubicBezTo>
                  <a:cubicBezTo>
                    <a:pt x="144" y="64"/>
                    <a:pt x="128" y="79"/>
                    <a:pt x="117" y="79"/>
                  </a:cubicBezTo>
                  <a:cubicBezTo>
                    <a:pt x="113" y="79"/>
                    <a:pt x="109" y="75"/>
                    <a:pt x="102" y="71"/>
                  </a:cubicBezTo>
                  <a:cubicBezTo>
                    <a:pt x="91" y="60"/>
                    <a:pt x="109" y="45"/>
                    <a:pt x="117" y="34"/>
                  </a:cubicBezTo>
                  <a:cubicBezTo>
                    <a:pt x="87" y="26"/>
                    <a:pt x="49" y="2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9" name="Google Shape;49219;p48"/>
            <p:cNvSpPr/>
            <p:nvPr/>
          </p:nvSpPr>
          <p:spPr>
            <a:xfrm>
              <a:off x="-5174663" y="-23971"/>
              <a:ext cx="7879" cy="8643"/>
            </a:xfrm>
            <a:custGeom>
              <a:avLst/>
              <a:gdLst/>
              <a:ahLst/>
              <a:cxnLst/>
              <a:rect l="l" t="t" r="r" b="b"/>
              <a:pathLst>
                <a:path w="165" h="181" extrusionOk="0">
                  <a:moveTo>
                    <a:pt x="94" y="1"/>
                  </a:moveTo>
                  <a:cubicBezTo>
                    <a:pt x="87" y="1"/>
                    <a:pt x="79" y="4"/>
                    <a:pt x="71" y="8"/>
                  </a:cubicBezTo>
                  <a:cubicBezTo>
                    <a:pt x="23" y="27"/>
                    <a:pt x="1" y="61"/>
                    <a:pt x="4" y="117"/>
                  </a:cubicBezTo>
                  <a:lnTo>
                    <a:pt x="4" y="135"/>
                  </a:lnTo>
                  <a:cubicBezTo>
                    <a:pt x="42" y="165"/>
                    <a:pt x="71" y="180"/>
                    <a:pt x="97" y="180"/>
                  </a:cubicBezTo>
                  <a:cubicBezTo>
                    <a:pt x="127" y="180"/>
                    <a:pt x="150" y="151"/>
                    <a:pt x="165" y="87"/>
                  </a:cubicBezTo>
                  <a:cubicBezTo>
                    <a:pt x="158" y="83"/>
                    <a:pt x="154" y="83"/>
                    <a:pt x="150" y="83"/>
                  </a:cubicBezTo>
                  <a:cubicBezTo>
                    <a:pt x="123" y="83"/>
                    <a:pt x="127" y="113"/>
                    <a:pt x="123" y="132"/>
                  </a:cubicBezTo>
                  <a:cubicBezTo>
                    <a:pt x="116" y="132"/>
                    <a:pt x="113" y="135"/>
                    <a:pt x="109" y="135"/>
                  </a:cubicBezTo>
                  <a:lnTo>
                    <a:pt x="105" y="135"/>
                  </a:lnTo>
                  <a:cubicBezTo>
                    <a:pt x="82" y="120"/>
                    <a:pt x="49" y="109"/>
                    <a:pt x="56" y="83"/>
                  </a:cubicBezTo>
                  <a:cubicBezTo>
                    <a:pt x="64" y="61"/>
                    <a:pt x="79" y="53"/>
                    <a:pt x="94" y="53"/>
                  </a:cubicBezTo>
                  <a:cubicBezTo>
                    <a:pt x="101" y="53"/>
                    <a:pt x="105" y="56"/>
                    <a:pt x="113" y="56"/>
                  </a:cubicBezTo>
                  <a:lnTo>
                    <a:pt x="150" y="56"/>
                  </a:lnTo>
                  <a:cubicBezTo>
                    <a:pt x="132" y="38"/>
                    <a:pt x="123" y="1"/>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0" name="Google Shape;49220;p48"/>
            <p:cNvSpPr/>
            <p:nvPr/>
          </p:nvSpPr>
          <p:spPr>
            <a:xfrm>
              <a:off x="-5210906" y="-131599"/>
              <a:ext cx="12893" cy="7210"/>
            </a:xfrm>
            <a:custGeom>
              <a:avLst/>
              <a:gdLst/>
              <a:ahLst/>
              <a:cxnLst/>
              <a:rect l="l" t="t" r="r" b="b"/>
              <a:pathLst>
                <a:path w="270" h="151" extrusionOk="0">
                  <a:moveTo>
                    <a:pt x="165" y="0"/>
                  </a:moveTo>
                  <a:cubicBezTo>
                    <a:pt x="132" y="0"/>
                    <a:pt x="106" y="12"/>
                    <a:pt x="79" y="34"/>
                  </a:cubicBezTo>
                  <a:cubicBezTo>
                    <a:pt x="71" y="57"/>
                    <a:pt x="87" y="86"/>
                    <a:pt x="45" y="86"/>
                  </a:cubicBezTo>
                  <a:lnTo>
                    <a:pt x="42" y="86"/>
                  </a:lnTo>
                  <a:cubicBezTo>
                    <a:pt x="23" y="86"/>
                    <a:pt x="1" y="90"/>
                    <a:pt x="16" y="120"/>
                  </a:cubicBezTo>
                  <a:cubicBezTo>
                    <a:pt x="23" y="139"/>
                    <a:pt x="30" y="150"/>
                    <a:pt x="45" y="150"/>
                  </a:cubicBezTo>
                  <a:cubicBezTo>
                    <a:pt x="53" y="150"/>
                    <a:pt x="61" y="146"/>
                    <a:pt x="68" y="143"/>
                  </a:cubicBezTo>
                  <a:cubicBezTo>
                    <a:pt x="75" y="139"/>
                    <a:pt x="87" y="131"/>
                    <a:pt x="94" y="131"/>
                  </a:cubicBezTo>
                  <a:cubicBezTo>
                    <a:pt x="101" y="131"/>
                    <a:pt x="106" y="131"/>
                    <a:pt x="113" y="139"/>
                  </a:cubicBezTo>
                  <a:cubicBezTo>
                    <a:pt x="139" y="86"/>
                    <a:pt x="191" y="90"/>
                    <a:pt x="240" y="79"/>
                  </a:cubicBezTo>
                  <a:cubicBezTo>
                    <a:pt x="247" y="76"/>
                    <a:pt x="258" y="72"/>
                    <a:pt x="270" y="68"/>
                  </a:cubicBezTo>
                  <a:cubicBezTo>
                    <a:pt x="251" y="60"/>
                    <a:pt x="232" y="50"/>
                    <a:pt x="213" y="41"/>
                  </a:cubicBezTo>
                  <a:cubicBezTo>
                    <a:pt x="202" y="50"/>
                    <a:pt x="195" y="53"/>
                    <a:pt x="187" y="53"/>
                  </a:cubicBezTo>
                  <a:cubicBezTo>
                    <a:pt x="176" y="53"/>
                    <a:pt x="168" y="50"/>
                    <a:pt x="158" y="45"/>
                  </a:cubicBezTo>
                  <a:cubicBezTo>
                    <a:pt x="161" y="27"/>
                    <a:pt x="184" y="27"/>
                    <a:pt x="195" y="15"/>
                  </a:cubicBezTo>
                  <a:cubicBezTo>
                    <a:pt x="195" y="12"/>
                    <a:pt x="191" y="8"/>
                    <a:pt x="191" y="5"/>
                  </a:cubicBezTo>
                  <a:cubicBezTo>
                    <a:pt x="180" y="5"/>
                    <a:pt x="173"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1" name="Google Shape;49221;p48"/>
            <p:cNvSpPr/>
            <p:nvPr/>
          </p:nvSpPr>
          <p:spPr>
            <a:xfrm>
              <a:off x="-5298718" y="220032"/>
              <a:ext cx="8070" cy="7545"/>
            </a:xfrm>
            <a:custGeom>
              <a:avLst/>
              <a:gdLst/>
              <a:ahLst/>
              <a:cxnLst/>
              <a:rect l="l" t="t" r="r" b="b"/>
              <a:pathLst>
                <a:path w="169" h="158" extrusionOk="0">
                  <a:moveTo>
                    <a:pt x="120" y="1"/>
                  </a:moveTo>
                  <a:cubicBezTo>
                    <a:pt x="120" y="1"/>
                    <a:pt x="116" y="5"/>
                    <a:pt x="113" y="5"/>
                  </a:cubicBezTo>
                  <a:cubicBezTo>
                    <a:pt x="109" y="8"/>
                    <a:pt x="101" y="8"/>
                    <a:pt x="97" y="8"/>
                  </a:cubicBezTo>
                  <a:lnTo>
                    <a:pt x="75" y="8"/>
                  </a:lnTo>
                  <a:cubicBezTo>
                    <a:pt x="71" y="5"/>
                    <a:pt x="64" y="5"/>
                    <a:pt x="56" y="5"/>
                  </a:cubicBezTo>
                  <a:cubicBezTo>
                    <a:pt x="42" y="5"/>
                    <a:pt x="26" y="12"/>
                    <a:pt x="26" y="46"/>
                  </a:cubicBezTo>
                  <a:cubicBezTo>
                    <a:pt x="26" y="79"/>
                    <a:pt x="4" y="110"/>
                    <a:pt x="0" y="146"/>
                  </a:cubicBezTo>
                  <a:cubicBezTo>
                    <a:pt x="8" y="150"/>
                    <a:pt x="8" y="154"/>
                    <a:pt x="11" y="154"/>
                  </a:cubicBezTo>
                  <a:cubicBezTo>
                    <a:pt x="23" y="158"/>
                    <a:pt x="30" y="158"/>
                    <a:pt x="42" y="158"/>
                  </a:cubicBezTo>
                  <a:cubicBezTo>
                    <a:pt x="79" y="158"/>
                    <a:pt x="109" y="139"/>
                    <a:pt x="135" y="120"/>
                  </a:cubicBezTo>
                  <a:cubicBezTo>
                    <a:pt x="168" y="94"/>
                    <a:pt x="123" y="68"/>
                    <a:pt x="120" y="42"/>
                  </a:cubicBezTo>
                  <a:cubicBezTo>
                    <a:pt x="116" y="31"/>
                    <a:pt x="131"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2" name="Google Shape;49222;p48"/>
            <p:cNvSpPr/>
            <p:nvPr/>
          </p:nvSpPr>
          <p:spPr>
            <a:xfrm>
              <a:off x="-5012266" y="-28077"/>
              <a:ext cx="7019" cy="10266"/>
            </a:xfrm>
            <a:custGeom>
              <a:avLst/>
              <a:gdLst/>
              <a:ahLst/>
              <a:cxnLst/>
              <a:rect l="l" t="t" r="r" b="b"/>
              <a:pathLst>
                <a:path w="147" h="215" extrusionOk="0">
                  <a:moveTo>
                    <a:pt x="5" y="1"/>
                  </a:moveTo>
                  <a:cubicBezTo>
                    <a:pt x="16" y="16"/>
                    <a:pt x="50" y="30"/>
                    <a:pt x="38" y="42"/>
                  </a:cubicBezTo>
                  <a:cubicBezTo>
                    <a:pt x="1" y="87"/>
                    <a:pt x="50" y="132"/>
                    <a:pt x="28" y="173"/>
                  </a:cubicBezTo>
                  <a:cubicBezTo>
                    <a:pt x="16" y="192"/>
                    <a:pt x="42" y="199"/>
                    <a:pt x="54" y="214"/>
                  </a:cubicBezTo>
                  <a:lnTo>
                    <a:pt x="61" y="214"/>
                  </a:lnTo>
                  <a:cubicBezTo>
                    <a:pt x="68" y="214"/>
                    <a:pt x="76" y="210"/>
                    <a:pt x="80" y="203"/>
                  </a:cubicBezTo>
                  <a:cubicBezTo>
                    <a:pt x="87" y="158"/>
                    <a:pt x="140" y="142"/>
                    <a:pt x="147" y="94"/>
                  </a:cubicBezTo>
                  <a:cubicBezTo>
                    <a:pt x="124" y="80"/>
                    <a:pt x="109" y="64"/>
                    <a:pt x="121" y="35"/>
                  </a:cubicBezTo>
                  <a:cubicBezTo>
                    <a:pt x="121" y="16"/>
                    <a:pt x="106" y="19"/>
                    <a:pt x="95" y="16"/>
                  </a:cubicBezTo>
                  <a:cubicBezTo>
                    <a:pt x="87" y="16"/>
                    <a:pt x="80" y="19"/>
                    <a:pt x="76" y="19"/>
                  </a:cubicBezTo>
                  <a:cubicBezTo>
                    <a:pt x="64" y="19"/>
                    <a:pt x="54" y="12"/>
                    <a:pt x="42" y="8"/>
                  </a:cubicBezTo>
                  <a:cubicBezTo>
                    <a:pt x="31" y="4"/>
                    <a:pt x="20" y="1"/>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3" name="Google Shape;49223;p48"/>
            <p:cNvSpPr/>
            <p:nvPr/>
          </p:nvSpPr>
          <p:spPr>
            <a:xfrm>
              <a:off x="-5014032" y="207378"/>
              <a:ext cx="8977" cy="8786"/>
            </a:xfrm>
            <a:custGeom>
              <a:avLst/>
              <a:gdLst/>
              <a:ahLst/>
              <a:cxnLst/>
              <a:rect l="l" t="t" r="r" b="b"/>
              <a:pathLst>
                <a:path w="188" h="184" extrusionOk="0">
                  <a:moveTo>
                    <a:pt x="150" y="0"/>
                  </a:moveTo>
                  <a:cubicBezTo>
                    <a:pt x="143" y="0"/>
                    <a:pt x="135" y="4"/>
                    <a:pt x="127" y="8"/>
                  </a:cubicBezTo>
                  <a:cubicBezTo>
                    <a:pt x="124" y="11"/>
                    <a:pt x="117" y="16"/>
                    <a:pt x="109" y="16"/>
                  </a:cubicBezTo>
                  <a:lnTo>
                    <a:pt x="105" y="16"/>
                  </a:lnTo>
                  <a:cubicBezTo>
                    <a:pt x="94" y="30"/>
                    <a:pt x="91" y="38"/>
                    <a:pt x="87" y="38"/>
                  </a:cubicBezTo>
                  <a:cubicBezTo>
                    <a:pt x="83" y="38"/>
                    <a:pt x="79" y="30"/>
                    <a:pt x="72" y="19"/>
                  </a:cubicBezTo>
                  <a:cubicBezTo>
                    <a:pt x="65" y="11"/>
                    <a:pt x="57" y="8"/>
                    <a:pt x="49" y="8"/>
                  </a:cubicBezTo>
                  <a:cubicBezTo>
                    <a:pt x="42" y="8"/>
                    <a:pt x="34" y="11"/>
                    <a:pt x="27" y="16"/>
                  </a:cubicBezTo>
                  <a:cubicBezTo>
                    <a:pt x="42" y="49"/>
                    <a:pt x="49" y="78"/>
                    <a:pt x="1" y="94"/>
                  </a:cubicBezTo>
                  <a:cubicBezTo>
                    <a:pt x="4" y="116"/>
                    <a:pt x="12" y="123"/>
                    <a:pt x="23" y="123"/>
                  </a:cubicBezTo>
                  <a:cubicBezTo>
                    <a:pt x="27" y="123"/>
                    <a:pt x="34" y="123"/>
                    <a:pt x="42" y="120"/>
                  </a:cubicBezTo>
                  <a:cubicBezTo>
                    <a:pt x="46" y="120"/>
                    <a:pt x="53" y="116"/>
                    <a:pt x="60" y="116"/>
                  </a:cubicBezTo>
                  <a:cubicBezTo>
                    <a:pt x="68" y="113"/>
                    <a:pt x="75" y="105"/>
                    <a:pt x="83" y="101"/>
                  </a:cubicBezTo>
                  <a:cubicBezTo>
                    <a:pt x="94" y="97"/>
                    <a:pt x="105" y="90"/>
                    <a:pt x="113" y="90"/>
                  </a:cubicBezTo>
                  <a:cubicBezTo>
                    <a:pt x="124" y="90"/>
                    <a:pt x="127" y="94"/>
                    <a:pt x="132" y="109"/>
                  </a:cubicBezTo>
                  <a:cubicBezTo>
                    <a:pt x="139" y="135"/>
                    <a:pt x="101" y="116"/>
                    <a:pt x="94" y="139"/>
                  </a:cubicBezTo>
                  <a:cubicBezTo>
                    <a:pt x="117" y="157"/>
                    <a:pt x="132" y="180"/>
                    <a:pt x="165" y="183"/>
                  </a:cubicBezTo>
                  <a:cubicBezTo>
                    <a:pt x="146" y="146"/>
                    <a:pt x="172" y="116"/>
                    <a:pt x="188" y="87"/>
                  </a:cubicBezTo>
                  <a:cubicBezTo>
                    <a:pt x="172" y="64"/>
                    <a:pt x="132" y="45"/>
                    <a:pt x="169" y="8"/>
                  </a:cubicBezTo>
                  <a:cubicBezTo>
                    <a:pt x="161" y="4"/>
                    <a:pt x="154"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4" name="Google Shape;49224;p48"/>
            <p:cNvSpPr/>
            <p:nvPr/>
          </p:nvSpPr>
          <p:spPr>
            <a:xfrm>
              <a:off x="-4890837" y="14038"/>
              <a:ext cx="11985" cy="10744"/>
            </a:xfrm>
            <a:custGeom>
              <a:avLst/>
              <a:gdLst/>
              <a:ahLst/>
              <a:cxnLst/>
              <a:rect l="l" t="t" r="r" b="b"/>
              <a:pathLst>
                <a:path w="251" h="225" extrusionOk="0">
                  <a:moveTo>
                    <a:pt x="0" y="1"/>
                  </a:moveTo>
                  <a:cubicBezTo>
                    <a:pt x="0" y="5"/>
                    <a:pt x="0" y="12"/>
                    <a:pt x="4" y="19"/>
                  </a:cubicBezTo>
                  <a:cubicBezTo>
                    <a:pt x="7" y="23"/>
                    <a:pt x="7" y="23"/>
                    <a:pt x="11" y="27"/>
                  </a:cubicBezTo>
                  <a:cubicBezTo>
                    <a:pt x="26" y="38"/>
                    <a:pt x="49" y="50"/>
                    <a:pt x="37" y="79"/>
                  </a:cubicBezTo>
                  <a:cubicBezTo>
                    <a:pt x="23" y="106"/>
                    <a:pt x="75" y="98"/>
                    <a:pt x="59" y="124"/>
                  </a:cubicBezTo>
                  <a:cubicBezTo>
                    <a:pt x="67" y="135"/>
                    <a:pt x="75" y="150"/>
                    <a:pt x="82" y="166"/>
                  </a:cubicBezTo>
                  <a:cubicBezTo>
                    <a:pt x="90" y="154"/>
                    <a:pt x="97" y="150"/>
                    <a:pt x="104" y="150"/>
                  </a:cubicBezTo>
                  <a:cubicBezTo>
                    <a:pt x="112" y="150"/>
                    <a:pt x="120" y="158"/>
                    <a:pt x="127" y="173"/>
                  </a:cubicBezTo>
                  <a:cubicBezTo>
                    <a:pt x="142" y="207"/>
                    <a:pt x="168" y="225"/>
                    <a:pt x="194" y="225"/>
                  </a:cubicBezTo>
                  <a:cubicBezTo>
                    <a:pt x="209" y="225"/>
                    <a:pt x="224" y="221"/>
                    <a:pt x="243" y="214"/>
                  </a:cubicBezTo>
                  <a:cubicBezTo>
                    <a:pt x="243" y="202"/>
                    <a:pt x="247" y="188"/>
                    <a:pt x="251" y="176"/>
                  </a:cubicBezTo>
                  <a:cubicBezTo>
                    <a:pt x="239" y="169"/>
                    <a:pt x="224" y="158"/>
                    <a:pt x="213" y="150"/>
                  </a:cubicBezTo>
                  <a:lnTo>
                    <a:pt x="213" y="150"/>
                  </a:lnTo>
                  <a:cubicBezTo>
                    <a:pt x="213" y="162"/>
                    <a:pt x="216" y="180"/>
                    <a:pt x="213" y="184"/>
                  </a:cubicBezTo>
                  <a:cubicBezTo>
                    <a:pt x="209" y="188"/>
                    <a:pt x="202" y="188"/>
                    <a:pt x="198" y="188"/>
                  </a:cubicBezTo>
                  <a:cubicBezTo>
                    <a:pt x="190" y="188"/>
                    <a:pt x="183" y="184"/>
                    <a:pt x="180" y="176"/>
                  </a:cubicBezTo>
                  <a:cubicBezTo>
                    <a:pt x="164" y="147"/>
                    <a:pt x="168" y="102"/>
                    <a:pt x="116" y="102"/>
                  </a:cubicBezTo>
                  <a:cubicBezTo>
                    <a:pt x="104" y="102"/>
                    <a:pt x="112" y="83"/>
                    <a:pt x="123" y="79"/>
                  </a:cubicBezTo>
                  <a:cubicBezTo>
                    <a:pt x="154" y="68"/>
                    <a:pt x="127" y="45"/>
                    <a:pt x="135" y="27"/>
                  </a:cubicBezTo>
                  <a:cubicBezTo>
                    <a:pt x="127" y="27"/>
                    <a:pt x="120" y="19"/>
                    <a:pt x="116" y="19"/>
                  </a:cubicBezTo>
                  <a:cubicBezTo>
                    <a:pt x="101" y="42"/>
                    <a:pt x="86" y="50"/>
                    <a:pt x="75" y="50"/>
                  </a:cubicBezTo>
                  <a:cubicBezTo>
                    <a:pt x="52" y="50"/>
                    <a:pt x="33" y="23"/>
                    <a:pt x="11" y="5"/>
                  </a:cubicBezTo>
                  <a:cubicBezTo>
                    <a:pt x="7" y="5"/>
                    <a:pt x="4"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5" name="Google Shape;49225;p48"/>
            <p:cNvSpPr/>
            <p:nvPr/>
          </p:nvSpPr>
          <p:spPr>
            <a:xfrm>
              <a:off x="-5044545" y="-51284"/>
              <a:ext cx="14516" cy="6876"/>
            </a:xfrm>
            <a:custGeom>
              <a:avLst/>
              <a:gdLst/>
              <a:ahLst/>
              <a:cxnLst/>
              <a:rect l="l" t="t" r="r" b="b"/>
              <a:pathLst>
                <a:path w="304" h="144" extrusionOk="0">
                  <a:moveTo>
                    <a:pt x="266" y="0"/>
                  </a:moveTo>
                  <a:cubicBezTo>
                    <a:pt x="262" y="27"/>
                    <a:pt x="255" y="42"/>
                    <a:pt x="236" y="42"/>
                  </a:cubicBezTo>
                  <a:cubicBezTo>
                    <a:pt x="228" y="42"/>
                    <a:pt x="217" y="38"/>
                    <a:pt x="206" y="27"/>
                  </a:cubicBezTo>
                  <a:cubicBezTo>
                    <a:pt x="198" y="31"/>
                    <a:pt x="195" y="31"/>
                    <a:pt x="188" y="31"/>
                  </a:cubicBezTo>
                  <a:lnTo>
                    <a:pt x="165" y="31"/>
                  </a:lnTo>
                  <a:cubicBezTo>
                    <a:pt x="154" y="31"/>
                    <a:pt x="138" y="31"/>
                    <a:pt x="131" y="45"/>
                  </a:cubicBezTo>
                  <a:cubicBezTo>
                    <a:pt x="131" y="53"/>
                    <a:pt x="131" y="64"/>
                    <a:pt x="135" y="68"/>
                  </a:cubicBezTo>
                  <a:cubicBezTo>
                    <a:pt x="143" y="83"/>
                    <a:pt x="157" y="95"/>
                    <a:pt x="135" y="105"/>
                  </a:cubicBezTo>
                  <a:lnTo>
                    <a:pt x="124" y="105"/>
                  </a:lnTo>
                  <a:cubicBezTo>
                    <a:pt x="112" y="105"/>
                    <a:pt x="109" y="95"/>
                    <a:pt x="102" y="83"/>
                  </a:cubicBezTo>
                  <a:cubicBezTo>
                    <a:pt x="90" y="66"/>
                    <a:pt x="74" y="66"/>
                    <a:pt x="57" y="66"/>
                  </a:cubicBezTo>
                  <a:cubicBezTo>
                    <a:pt x="40" y="66"/>
                    <a:pt x="23" y="66"/>
                    <a:pt x="12" y="50"/>
                  </a:cubicBezTo>
                  <a:cubicBezTo>
                    <a:pt x="8" y="53"/>
                    <a:pt x="4" y="57"/>
                    <a:pt x="0" y="60"/>
                  </a:cubicBezTo>
                  <a:cubicBezTo>
                    <a:pt x="26" y="83"/>
                    <a:pt x="26" y="109"/>
                    <a:pt x="19" y="143"/>
                  </a:cubicBezTo>
                  <a:lnTo>
                    <a:pt x="23" y="143"/>
                  </a:lnTo>
                  <a:cubicBezTo>
                    <a:pt x="31" y="143"/>
                    <a:pt x="34" y="135"/>
                    <a:pt x="41" y="128"/>
                  </a:cubicBezTo>
                  <a:cubicBezTo>
                    <a:pt x="45" y="121"/>
                    <a:pt x="53" y="113"/>
                    <a:pt x="57" y="113"/>
                  </a:cubicBezTo>
                  <a:cubicBezTo>
                    <a:pt x="64" y="113"/>
                    <a:pt x="68" y="121"/>
                    <a:pt x="76" y="135"/>
                  </a:cubicBezTo>
                  <a:cubicBezTo>
                    <a:pt x="79" y="139"/>
                    <a:pt x="86" y="143"/>
                    <a:pt x="90" y="143"/>
                  </a:cubicBezTo>
                  <a:cubicBezTo>
                    <a:pt x="98" y="143"/>
                    <a:pt x="102" y="143"/>
                    <a:pt x="105" y="139"/>
                  </a:cubicBezTo>
                  <a:cubicBezTo>
                    <a:pt x="183" y="113"/>
                    <a:pt x="266" y="98"/>
                    <a:pt x="303" y="8"/>
                  </a:cubicBezTo>
                  <a:cubicBezTo>
                    <a:pt x="288" y="5"/>
                    <a:pt x="277" y="0"/>
                    <a:pt x="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6" name="Google Shape;49226;p48"/>
            <p:cNvSpPr/>
            <p:nvPr/>
          </p:nvSpPr>
          <p:spPr>
            <a:xfrm>
              <a:off x="-5180584" y="129354"/>
              <a:ext cx="10600" cy="9168"/>
            </a:xfrm>
            <a:custGeom>
              <a:avLst/>
              <a:gdLst/>
              <a:ahLst/>
              <a:cxnLst/>
              <a:rect l="l" t="t" r="r" b="b"/>
              <a:pathLst>
                <a:path w="222" h="192" extrusionOk="0">
                  <a:moveTo>
                    <a:pt x="221" y="1"/>
                  </a:moveTo>
                  <a:lnTo>
                    <a:pt x="221" y="1"/>
                  </a:lnTo>
                  <a:cubicBezTo>
                    <a:pt x="206" y="23"/>
                    <a:pt x="192" y="49"/>
                    <a:pt x="166" y="49"/>
                  </a:cubicBezTo>
                  <a:cubicBezTo>
                    <a:pt x="158" y="49"/>
                    <a:pt x="147" y="46"/>
                    <a:pt x="132" y="35"/>
                  </a:cubicBezTo>
                  <a:cubicBezTo>
                    <a:pt x="128" y="35"/>
                    <a:pt x="125" y="30"/>
                    <a:pt x="121" y="30"/>
                  </a:cubicBezTo>
                  <a:cubicBezTo>
                    <a:pt x="109" y="30"/>
                    <a:pt x="99" y="38"/>
                    <a:pt x="90" y="46"/>
                  </a:cubicBezTo>
                  <a:cubicBezTo>
                    <a:pt x="83" y="57"/>
                    <a:pt x="72" y="61"/>
                    <a:pt x="64" y="61"/>
                  </a:cubicBezTo>
                  <a:cubicBezTo>
                    <a:pt x="49" y="61"/>
                    <a:pt x="38" y="53"/>
                    <a:pt x="23" y="46"/>
                  </a:cubicBezTo>
                  <a:cubicBezTo>
                    <a:pt x="12" y="53"/>
                    <a:pt x="1" y="57"/>
                    <a:pt x="9" y="80"/>
                  </a:cubicBezTo>
                  <a:cubicBezTo>
                    <a:pt x="27" y="120"/>
                    <a:pt x="68" y="147"/>
                    <a:pt x="80" y="192"/>
                  </a:cubicBezTo>
                  <a:cubicBezTo>
                    <a:pt x="94" y="184"/>
                    <a:pt x="109" y="173"/>
                    <a:pt x="125" y="161"/>
                  </a:cubicBezTo>
                  <a:cubicBezTo>
                    <a:pt x="94" y="87"/>
                    <a:pt x="94" y="87"/>
                    <a:pt x="154" y="75"/>
                  </a:cubicBezTo>
                  <a:cubicBezTo>
                    <a:pt x="177" y="94"/>
                    <a:pt x="199" y="113"/>
                    <a:pt x="218" y="135"/>
                  </a:cubicBezTo>
                  <a:cubicBezTo>
                    <a:pt x="211" y="87"/>
                    <a:pt x="221" y="4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7" name="Google Shape;49227;p48"/>
            <p:cNvSpPr/>
            <p:nvPr/>
          </p:nvSpPr>
          <p:spPr>
            <a:xfrm>
              <a:off x="-4968861" y="14611"/>
              <a:ext cx="11269" cy="7545"/>
            </a:xfrm>
            <a:custGeom>
              <a:avLst/>
              <a:gdLst/>
              <a:ahLst/>
              <a:cxnLst/>
              <a:rect l="l" t="t" r="r" b="b"/>
              <a:pathLst>
                <a:path w="236" h="158" extrusionOk="0">
                  <a:moveTo>
                    <a:pt x="97" y="0"/>
                  </a:moveTo>
                  <a:cubicBezTo>
                    <a:pt x="71" y="0"/>
                    <a:pt x="61" y="23"/>
                    <a:pt x="45" y="41"/>
                  </a:cubicBezTo>
                  <a:cubicBezTo>
                    <a:pt x="30" y="56"/>
                    <a:pt x="0" y="138"/>
                    <a:pt x="4" y="157"/>
                  </a:cubicBezTo>
                  <a:cubicBezTo>
                    <a:pt x="19" y="138"/>
                    <a:pt x="30" y="123"/>
                    <a:pt x="45" y="105"/>
                  </a:cubicBezTo>
                  <a:cubicBezTo>
                    <a:pt x="61" y="94"/>
                    <a:pt x="64" y="71"/>
                    <a:pt x="87" y="67"/>
                  </a:cubicBezTo>
                  <a:cubicBezTo>
                    <a:pt x="94" y="64"/>
                    <a:pt x="97" y="64"/>
                    <a:pt x="101" y="64"/>
                  </a:cubicBezTo>
                  <a:cubicBezTo>
                    <a:pt x="120" y="64"/>
                    <a:pt x="123" y="78"/>
                    <a:pt x="109" y="101"/>
                  </a:cubicBezTo>
                  <a:cubicBezTo>
                    <a:pt x="113" y="101"/>
                    <a:pt x="116" y="105"/>
                    <a:pt x="120" y="109"/>
                  </a:cubicBezTo>
                  <a:cubicBezTo>
                    <a:pt x="135" y="116"/>
                    <a:pt x="150" y="120"/>
                    <a:pt x="161" y="120"/>
                  </a:cubicBezTo>
                  <a:cubicBezTo>
                    <a:pt x="184" y="120"/>
                    <a:pt x="206" y="112"/>
                    <a:pt x="228" y="97"/>
                  </a:cubicBezTo>
                  <a:cubicBezTo>
                    <a:pt x="236" y="83"/>
                    <a:pt x="236" y="67"/>
                    <a:pt x="221" y="56"/>
                  </a:cubicBezTo>
                  <a:cubicBezTo>
                    <a:pt x="213" y="64"/>
                    <a:pt x="206" y="75"/>
                    <a:pt x="195" y="75"/>
                  </a:cubicBezTo>
                  <a:cubicBezTo>
                    <a:pt x="191" y="75"/>
                    <a:pt x="184" y="71"/>
                    <a:pt x="180" y="67"/>
                  </a:cubicBezTo>
                  <a:cubicBezTo>
                    <a:pt x="165" y="52"/>
                    <a:pt x="187" y="45"/>
                    <a:pt x="199" y="38"/>
                  </a:cubicBezTo>
                  <a:cubicBezTo>
                    <a:pt x="206" y="30"/>
                    <a:pt x="213" y="23"/>
                    <a:pt x="218" y="15"/>
                  </a:cubicBezTo>
                  <a:cubicBezTo>
                    <a:pt x="206" y="15"/>
                    <a:pt x="191" y="19"/>
                    <a:pt x="176" y="19"/>
                  </a:cubicBezTo>
                  <a:cubicBezTo>
                    <a:pt x="157" y="19"/>
                    <a:pt x="139" y="15"/>
                    <a:pt x="128" y="7"/>
                  </a:cubicBezTo>
                  <a:cubicBezTo>
                    <a:pt x="116" y="0"/>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8" name="Google Shape;49228;p48"/>
            <p:cNvSpPr/>
            <p:nvPr/>
          </p:nvSpPr>
          <p:spPr>
            <a:xfrm>
              <a:off x="-5255361" y="49230"/>
              <a:ext cx="7926" cy="8595"/>
            </a:xfrm>
            <a:custGeom>
              <a:avLst/>
              <a:gdLst/>
              <a:ahLst/>
              <a:cxnLst/>
              <a:rect l="l" t="t" r="r" b="b"/>
              <a:pathLst>
                <a:path w="166" h="180" extrusionOk="0">
                  <a:moveTo>
                    <a:pt x="105" y="0"/>
                  </a:moveTo>
                  <a:cubicBezTo>
                    <a:pt x="102" y="19"/>
                    <a:pt x="102" y="38"/>
                    <a:pt x="98" y="38"/>
                  </a:cubicBezTo>
                  <a:cubicBezTo>
                    <a:pt x="50" y="45"/>
                    <a:pt x="53" y="101"/>
                    <a:pt x="19" y="120"/>
                  </a:cubicBezTo>
                  <a:cubicBezTo>
                    <a:pt x="0" y="131"/>
                    <a:pt x="0" y="143"/>
                    <a:pt x="12" y="157"/>
                  </a:cubicBezTo>
                  <a:cubicBezTo>
                    <a:pt x="19" y="172"/>
                    <a:pt x="50" y="180"/>
                    <a:pt x="79" y="180"/>
                  </a:cubicBezTo>
                  <a:cubicBezTo>
                    <a:pt x="98" y="180"/>
                    <a:pt x="117" y="176"/>
                    <a:pt x="124" y="165"/>
                  </a:cubicBezTo>
                  <a:cubicBezTo>
                    <a:pt x="165" y="128"/>
                    <a:pt x="162" y="9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9" name="Google Shape;49229;p48"/>
            <p:cNvSpPr/>
            <p:nvPr/>
          </p:nvSpPr>
          <p:spPr>
            <a:xfrm>
              <a:off x="-5283915" y="-93065"/>
              <a:ext cx="11126" cy="8643"/>
            </a:xfrm>
            <a:custGeom>
              <a:avLst/>
              <a:gdLst/>
              <a:ahLst/>
              <a:cxnLst/>
              <a:rect l="l" t="t" r="r" b="b"/>
              <a:pathLst>
                <a:path w="233" h="181" extrusionOk="0">
                  <a:moveTo>
                    <a:pt x="217" y="1"/>
                  </a:moveTo>
                  <a:cubicBezTo>
                    <a:pt x="187" y="1"/>
                    <a:pt x="180" y="38"/>
                    <a:pt x="150" y="38"/>
                  </a:cubicBezTo>
                  <a:cubicBezTo>
                    <a:pt x="150" y="80"/>
                    <a:pt x="143" y="102"/>
                    <a:pt x="113" y="102"/>
                  </a:cubicBezTo>
                  <a:cubicBezTo>
                    <a:pt x="105" y="102"/>
                    <a:pt x="94" y="98"/>
                    <a:pt x="83" y="95"/>
                  </a:cubicBezTo>
                  <a:cubicBezTo>
                    <a:pt x="75" y="95"/>
                    <a:pt x="72" y="90"/>
                    <a:pt x="68" y="90"/>
                  </a:cubicBezTo>
                  <a:cubicBezTo>
                    <a:pt x="42" y="90"/>
                    <a:pt x="42" y="128"/>
                    <a:pt x="20" y="132"/>
                  </a:cubicBezTo>
                  <a:cubicBezTo>
                    <a:pt x="4" y="143"/>
                    <a:pt x="4" y="162"/>
                    <a:pt x="1" y="177"/>
                  </a:cubicBezTo>
                  <a:cubicBezTo>
                    <a:pt x="15" y="180"/>
                    <a:pt x="27" y="180"/>
                    <a:pt x="38" y="180"/>
                  </a:cubicBezTo>
                  <a:cubicBezTo>
                    <a:pt x="87" y="180"/>
                    <a:pt x="127" y="154"/>
                    <a:pt x="169" y="124"/>
                  </a:cubicBezTo>
                  <a:cubicBezTo>
                    <a:pt x="213" y="90"/>
                    <a:pt x="203" y="42"/>
                    <a:pt x="232" y="5"/>
                  </a:cubicBezTo>
                  <a:cubicBezTo>
                    <a:pt x="229" y="5"/>
                    <a:pt x="225"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0" name="Google Shape;49230;p48"/>
            <p:cNvSpPr/>
            <p:nvPr/>
          </p:nvSpPr>
          <p:spPr>
            <a:xfrm>
              <a:off x="-5263049" y="117942"/>
              <a:ext cx="9550" cy="7736"/>
            </a:xfrm>
            <a:custGeom>
              <a:avLst/>
              <a:gdLst/>
              <a:ahLst/>
              <a:cxnLst/>
              <a:rect l="l" t="t" r="r" b="b"/>
              <a:pathLst>
                <a:path w="200" h="162" extrusionOk="0">
                  <a:moveTo>
                    <a:pt x="147" y="0"/>
                  </a:moveTo>
                  <a:cubicBezTo>
                    <a:pt x="143" y="34"/>
                    <a:pt x="132" y="41"/>
                    <a:pt x="117" y="41"/>
                  </a:cubicBezTo>
                  <a:cubicBezTo>
                    <a:pt x="106" y="41"/>
                    <a:pt x="99" y="41"/>
                    <a:pt x="90" y="38"/>
                  </a:cubicBezTo>
                  <a:cubicBezTo>
                    <a:pt x="80" y="34"/>
                    <a:pt x="72" y="34"/>
                    <a:pt x="61" y="34"/>
                  </a:cubicBezTo>
                  <a:lnTo>
                    <a:pt x="57" y="34"/>
                  </a:lnTo>
                  <a:cubicBezTo>
                    <a:pt x="46" y="53"/>
                    <a:pt x="54" y="67"/>
                    <a:pt x="61" y="86"/>
                  </a:cubicBezTo>
                  <a:cubicBezTo>
                    <a:pt x="64" y="86"/>
                    <a:pt x="64" y="86"/>
                    <a:pt x="68" y="90"/>
                  </a:cubicBezTo>
                  <a:cubicBezTo>
                    <a:pt x="90" y="90"/>
                    <a:pt x="113" y="94"/>
                    <a:pt x="135" y="94"/>
                  </a:cubicBezTo>
                  <a:cubicBezTo>
                    <a:pt x="125" y="109"/>
                    <a:pt x="113" y="112"/>
                    <a:pt x="106" y="112"/>
                  </a:cubicBezTo>
                  <a:cubicBezTo>
                    <a:pt x="87" y="112"/>
                    <a:pt x="76" y="98"/>
                    <a:pt x="61" y="86"/>
                  </a:cubicBezTo>
                  <a:cubicBezTo>
                    <a:pt x="54" y="98"/>
                    <a:pt x="46" y="102"/>
                    <a:pt x="38" y="102"/>
                  </a:cubicBezTo>
                  <a:cubicBezTo>
                    <a:pt x="27" y="102"/>
                    <a:pt x="16" y="90"/>
                    <a:pt x="4" y="83"/>
                  </a:cubicBezTo>
                  <a:lnTo>
                    <a:pt x="4" y="83"/>
                  </a:lnTo>
                  <a:cubicBezTo>
                    <a:pt x="1" y="112"/>
                    <a:pt x="27" y="128"/>
                    <a:pt x="46" y="143"/>
                  </a:cubicBezTo>
                  <a:cubicBezTo>
                    <a:pt x="61" y="157"/>
                    <a:pt x="76" y="162"/>
                    <a:pt x="94" y="162"/>
                  </a:cubicBezTo>
                  <a:cubicBezTo>
                    <a:pt x="113" y="162"/>
                    <a:pt x="132" y="157"/>
                    <a:pt x="151" y="150"/>
                  </a:cubicBezTo>
                  <a:cubicBezTo>
                    <a:pt x="188" y="139"/>
                    <a:pt x="188" y="109"/>
                    <a:pt x="192" y="83"/>
                  </a:cubicBezTo>
                  <a:cubicBezTo>
                    <a:pt x="199" y="53"/>
                    <a:pt x="177" y="23"/>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1" name="Google Shape;49231;p48"/>
            <p:cNvSpPr/>
            <p:nvPr/>
          </p:nvSpPr>
          <p:spPr>
            <a:xfrm>
              <a:off x="-5344940" y="208954"/>
              <a:ext cx="8070" cy="9025"/>
            </a:xfrm>
            <a:custGeom>
              <a:avLst/>
              <a:gdLst/>
              <a:ahLst/>
              <a:cxnLst/>
              <a:rect l="l" t="t" r="r" b="b"/>
              <a:pathLst>
                <a:path w="169" h="189" extrusionOk="0">
                  <a:moveTo>
                    <a:pt x="0" y="1"/>
                  </a:moveTo>
                  <a:cubicBezTo>
                    <a:pt x="34" y="35"/>
                    <a:pt x="71" y="68"/>
                    <a:pt x="37" y="124"/>
                  </a:cubicBezTo>
                  <a:cubicBezTo>
                    <a:pt x="34" y="132"/>
                    <a:pt x="45" y="147"/>
                    <a:pt x="49" y="158"/>
                  </a:cubicBezTo>
                  <a:cubicBezTo>
                    <a:pt x="64" y="176"/>
                    <a:pt x="87" y="180"/>
                    <a:pt x="109" y="188"/>
                  </a:cubicBezTo>
                  <a:cubicBezTo>
                    <a:pt x="161" y="143"/>
                    <a:pt x="168" y="128"/>
                    <a:pt x="135" y="76"/>
                  </a:cubicBezTo>
                  <a:cubicBezTo>
                    <a:pt x="109" y="23"/>
                    <a:pt x="60"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2" name="Google Shape;49232;p48"/>
            <p:cNvSpPr/>
            <p:nvPr/>
          </p:nvSpPr>
          <p:spPr>
            <a:xfrm>
              <a:off x="-5030649" y="-184793"/>
              <a:ext cx="7926" cy="6494"/>
            </a:xfrm>
            <a:custGeom>
              <a:avLst/>
              <a:gdLst/>
              <a:ahLst/>
              <a:cxnLst/>
              <a:rect l="l" t="t" r="r" b="b"/>
              <a:pathLst>
                <a:path w="166" h="136" extrusionOk="0">
                  <a:moveTo>
                    <a:pt x="83" y="1"/>
                  </a:moveTo>
                  <a:cubicBezTo>
                    <a:pt x="46" y="1"/>
                    <a:pt x="27" y="27"/>
                    <a:pt x="16" y="56"/>
                  </a:cubicBezTo>
                  <a:cubicBezTo>
                    <a:pt x="1" y="94"/>
                    <a:pt x="12" y="132"/>
                    <a:pt x="64" y="135"/>
                  </a:cubicBezTo>
                  <a:cubicBezTo>
                    <a:pt x="72" y="120"/>
                    <a:pt x="80" y="113"/>
                    <a:pt x="91" y="113"/>
                  </a:cubicBezTo>
                  <a:cubicBezTo>
                    <a:pt x="99" y="113"/>
                    <a:pt x="106" y="117"/>
                    <a:pt x="109" y="117"/>
                  </a:cubicBezTo>
                  <a:cubicBezTo>
                    <a:pt x="117" y="120"/>
                    <a:pt x="125" y="120"/>
                    <a:pt x="128" y="120"/>
                  </a:cubicBezTo>
                  <a:cubicBezTo>
                    <a:pt x="132" y="120"/>
                    <a:pt x="139" y="120"/>
                    <a:pt x="143" y="117"/>
                  </a:cubicBezTo>
                  <a:cubicBezTo>
                    <a:pt x="139" y="105"/>
                    <a:pt x="135" y="94"/>
                    <a:pt x="139" y="87"/>
                  </a:cubicBezTo>
                  <a:cubicBezTo>
                    <a:pt x="166" y="15"/>
                    <a:pt x="166" y="15"/>
                    <a:pt x="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3" name="Google Shape;49233;p48"/>
            <p:cNvSpPr/>
            <p:nvPr/>
          </p:nvSpPr>
          <p:spPr>
            <a:xfrm>
              <a:off x="-5132548" y="217931"/>
              <a:ext cx="7019" cy="11269"/>
            </a:xfrm>
            <a:custGeom>
              <a:avLst/>
              <a:gdLst/>
              <a:ahLst/>
              <a:cxnLst/>
              <a:rect l="l" t="t" r="r" b="b"/>
              <a:pathLst>
                <a:path w="147" h="236" extrusionOk="0">
                  <a:moveTo>
                    <a:pt x="120" y="0"/>
                  </a:moveTo>
                  <a:cubicBezTo>
                    <a:pt x="79" y="23"/>
                    <a:pt x="45" y="52"/>
                    <a:pt x="42" y="104"/>
                  </a:cubicBezTo>
                  <a:cubicBezTo>
                    <a:pt x="42" y="119"/>
                    <a:pt x="38" y="131"/>
                    <a:pt x="23" y="131"/>
                  </a:cubicBezTo>
                  <a:lnTo>
                    <a:pt x="16" y="131"/>
                  </a:lnTo>
                  <a:cubicBezTo>
                    <a:pt x="8" y="138"/>
                    <a:pt x="0" y="154"/>
                    <a:pt x="8" y="154"/>
                  </a:cubicBezTo>
                  <a:cubicBezTo>
                    <a:pt x="57" y="157"/>
                    <a:pt x="49" y="187"/>
                    <a:pt x="42" y="216"/>
                  </a:cubicBezTo>
                  <a:cubicBezTo>
                    <a:pt x="57" y="224"/>
                    <a:pt x="64" y="235"/>
                    <a:pt x="79" y="235"/>
                  </a:cubicBezTo>
                  <a:lnTo>
                    <a:pt x="90" y="235"/>
                  </a:lnTo>
                  <a:cubicBezTo>
                    <a:pt x="124" y="221"/>
                    <a:pt x="135" y="198"/>
                    <a:pt x="128" y="164"/>
                  </a:cubicBezTo>
                  <a:lnTo>
                    <a:pt x="128" y="164"/>
                  </a:lnTo>
                  <a:cubicBezTo>
                    <a:pt x="120" y="168"/>
                    <a:pt x="113" y="176"/>
                    <a:pt x="105" y="176"/>
                  </a:cubicBezTo>
                  <a:cubicBezTo>
                    <a:pt x="102" y="176"/>
                    <a:pt x="97" y="176"/>
                    <a:pt x="94" y="168"/>
                  </a:cubicBezTo>
                  <a:cubicBezTo>
                    <a:pt x="83" y="154"/>
                    <a:pt x="71" y="138"/>
                    <a:pt x="87" y="119"/>
                  </a:cubicBezTo>
                  <a:cubicBezTo>
                    <a:pt x="90" y="116"/>
                    <a:pt x="94" y="112"/>
                    <a:pt x="94" y="112"/>
                  </a:cubicBezTo>
                  <a:cubicBezTo>
                    <a:pt x="102" y="112"/>
                    <a:pt x="109" y="123"/>
                    <a:pt x="116" y="123"/>
                  </a:cubicBezTo>
                  <a:cubicBezTo>
                    <a:pt x="124" y="123"/>
                    <a:pt x="135" y="119"/>
                    <a:pt x="142" y="119"/>
                  </a:cubicBezTo>
                  <a:cubicBezTo>
                    <a:pt x="120" y="82"/>
                    <a:pt x="147" y="37"/>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4" name="Google Shape;49234;p48"/>
            <p:cNvSpPr/>
            <p:nvPr/>
          </p:nvSpPr>
          <p:spPr>
            <a:xfrm>
              <a:off x="-5020431" y="98317"/>
              <a:ext cx="7354" cy="10744"/>
            </a:xfrm>
            <a:custGeom>
              <a:avLst/>
              <a:gdLst/>
              <a:ahLst/>
              <a:cxnLst/>
              <a:rect l="l" t="t" r="r" b="b"/>
              <a:pathLst>
                <a:path w="154" h="225" extrusionOk="0">
                  <a:moveTo>
                    <a:pt x="49" y="0"/>
                  </a:moveTo>
                  <a:cubicBezTo>
                    <a:pt x="34" y="0"/>
                    <a:pt x="26" y="16"/>
                    <a:pt x="19" y="23"/>
                  </a:cubicBezTo>
                  <a:cubicBezTo>
                    <a:pt x="34" y="49"/>
                    <a:pt x="37" y="75"/>
                    <a:pt x="19" y="97"/>
                  </a:cubicBezTo>
                  <a:cubicBezTo>
                    <a:pt x="0" y="116"/>
                    <a:pt x="15" y="135"/>
                    <a:pt x="15" y="154"/>
                  </a:cubicBezTo>
                  <a:cubicBezTo>
                    <a:pt x="45" y="169"/>
                    <a:pt x="4" y="202"/>
                    <a:pt x="34" y="225"/>
                  </a:cubicBezTo>
                  <a:cubicBezTo>
                    <a:pt x="37" y="199"/>
                    <a:pt x="49" y="187"/>
                    <a:pt x="56" y="187"/>
                  </a:cubicBezTo>
                  <a:cubicBezTo>
                    <a:pt x="64" y="187"/>
                    <a:pt x="71" y="191"/>
                    <a:pt x="78" y="195"/>
                  </a:cubicBezTo>
                  <a:cubicBezTo>
                    <a:pt x="90" y="199"/>
                    <a:pt x="97" y="202"/>
                    <a:pt x="104" y="202"/>
                  </a:cubicBezTo>
                  <a:cubicBezTo>
                    <a:pt x="109" y="202"/>
                    <a:pt x="112" y="199"/>
                    <a:pt x="116" y="199"/>
                  </a:cubicBezTo>
                  <a:cubicBezTo>
                    <a:pt x="127" y="180"/>
                    <a:pt x="142" y="164"/>
                    <a:pt x="154" y="150"/>
                  </a:cubicBezTo>
                  <a:cubicBezTo>
                    <a:pt x="131" y="146"/>
                    <a:pt x="104" y="146"/>
                    <a:pt x="104" y="109"/>
                  </a:cubicBezTo>
                  <a:cubicBezTo>
                    <a:pt x="104" y="83"/>
                    <a:pt x="82" y="79"/>
                    <a:pt x="68" y="64"/>
                  </a:cubicBezTo>
                  <a:cubicBezTo>
                    <a:pt x="45" y="60"/>
                    <a:pt x="68" y="45"/>
                    <a:pt x="60" y="34"/>
                  </a:cubicBezTo>
                  <a:cubicBezTo>
                    <a:pt x="56" y="26"/>
                    <a:pt x="68" y="7"/>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5" name="Google Shape;49235;p48"/>
            <p:cNvSpPr/>
            <p:nvPr/>
          </p:nvSpPr>
          <p:spPr>
            <a:xfrm>
              <a:off x="-4997415" y="-101087"/>
              <a:ext cx="8595" cy="6494"/>
            </a:xfrm>
            <a:custGeom>
              <a:avLst/>
              <a:gdLst/>
              <a:ahLst/>
              <a:cxnLst/>
              <a:rect l="l" t="t" r="r" b="b"/>
              <a:pathLst>
                <a:path w="180" h="136" extrusionOk="0">
                  <a:moveTo>
                    <a:pt x="71" y="1"/>
                  </a:moveTo>
                  <a:cubicBezTo>
                    <a:pt x="49" y="1"/>
                    <a:pt x="26" y="8"/>
                    <a:pt x="19" y="27"/>
                  </a:cubicBezTo>
                  <a:cubicBezTo>
                    <a:pt x="0" y="68"/>
                    <a:pt x="38" y="91"/>
                    <a:pt x="64" y="117"/>
                  </a:cubicBezTo>
                  <a:cubicBezTo>
                    <a:pt x="75" y="132"/>
                    <a:pt x="86" y="135"/>
                    <a:pt x="98" y="135"/>
                  </a:cubicBezTo>
                  <a:cubicBezTo>
                    <a:pt x="116" y="135"/>
                    <a:pt x="135" y="117"/>
                    <a:pt x="146" y="101"/>
                  </a:cubicBezTo>
                  <a:cubicBezTo>
                    <a:pt x="165" y="75"/>
                    <a:pt x="180" y="42"/>
                    <a:pt x="138" y="23"/>
                  </a:cubicBezTo>
                  <a:cubicBezTo>
                    <a:pt x="120" y="8"/>
                    <a:pt x="98"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6" name="Google Shape;49236;p48"/>
            <p:cNvSpPr/>
            <p:nvPr/>
          </p:nvSpPr>
          <p:spPr>
            <a:xfrm>
              <a:off x="-5201976" y="-70336"/>
              <a:ext cx="12558" cy="5730"/>
            </a:xfrm>
            <a:custGeom>
              <a:avLst/>
              <a:gdLst/>
              <a:ahLst/>
              <a:cxnLst/>
              <a:rect l="l" t="t" r="r" b="b"/>
              <a:pathLst>
                <a:path w="263" h="120" extrusionOk="0">
                  <a:moveTo>
                    <a:pt x="90" y="0"/>
                  </a:moveTo>
                  <a:cubicBezTo>
                    <a:pt x="71" y="0"/>
                    <a:pt x="49" y="0"/>
                    <a:pt x="31" y="4"/>
                  </a:cubicBezTo>
                  <a:cubicBezTo>
                    <a:pt x="0" y="26"/>
                    <a:pt x="31" y="45"/>
                    <a:pt x="38" y="63"/>
                  </a:cubicBezTo>
                  <a:cubicBezTo>
                    <a:pt x="53" y="71"/>
                    <a:pt x="64" y="97"/>
                    <a:pt x="79" y="97"/>
                  </a:cubicBezTo>
                  <a:cubicBezTo>
                    <a:pt x="86" y="97"/>
                    <a:pt x="98" y="93"/>
                    <a:pt x="109" y="75"/>
                  </a:cubicBezTo>
                  <a:cubicBezTo>
                    <a:pt x="116" y="67"/>
                    <a:pt x="120" y="63"/>
                    <a:pt x="124" y="63"/>
                  </a:cubicBezTo>
                  <a:cubicBezTo>
                    <a:pt x="135" y="63"/>
                    <a:pt x="143" y="85"/>
                    <a:pt x="150" y="97"/>
                  </a:cubicBezTo>
                  <a:cubicBezTo>
                    <a:pt x="180" y="108"/>
                    <a:pt x="217" y="97"/>
                    <a:pt x="247" y="119"/>
                  </a:cubicBezTo>
                  <a:cubicBezTo>
                    <a:pt x="251" y="112"/>
                    <a:pt x="255" y="108"/>
                    <a:pt x="259" y="104"/>
                  </a:cubicBezTo>
                  <a:lnTo>
                    <a:pt x="251" y="97"/>
                  </a:lnTo>
                  <a:cubicBezTo>
                    <a:pt x="224" y="67"/>
                    <a:pt x="262" y="52"/>
                    <a:pt x="262" y="30"/>
                  </a:cubicBezTo>
                  <a:cubicBezTo>
                    <a:pt x="259" y="30"/>
                    <a:pt x="259" y="26"/>
                    <a:pt x="255" y="26"/>
                  </a:cubicBezTo>
                  <a:cubicBezTo>
                    <a:pt x="247" y="26"/>
                    <a:pt x="243" y="30"/>
                    <a:pt x="240" y="33"/>
                  </a:cubicBezTo>
                  <a:cubicBezTo>
                    <a:pt x="217" y="52"/>
                    <a:pt x="206" y="63"/>
                    <a:pt x="195" y="63"/>
                  </a:cubicBezTo>
                  <a:cubicBezTo>
                    <a:pt x="183" y="63"/>
                    <a:pt x="176" y="52"/>
                    <a:pt x="165" y="30"/>
                  </a:cubicBezTo>
                  <a:cubicBezTo>
                    <a:pt x="143" y="4"/>
                    <a:pt x="116"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7" name="Google Shape;49237;p48"/>
            <p:cNvSpPr/>
            <p:nvPr/>
          </p:nvSpPr>
          <p:spPr>
            <a:xfrm>
              <a:off x="-5057389" y="242379"/>
              <a:ext cx="7688" cy="6637"/>
            </a:xfrm>
            <a:custGeom>
              <a:avLst/>
              <a:gdLst/>
              <a:ahLst/>
              <a:cxnLst/>
              <a:rect l="l" t="t" r="r" b="b"/>
              <a:pathLst>
                <a:path w="161" h="139" extrusionOk="0">
                  <a:moveTo>
                    <a:pt x="12" y="0"/>
                  </a:moveTo>
                  <a:lnTo>
                    <a:pt x="12" y="0"/>
                  </a:lnTo>
                  <a:cubicBezTo>
                    <a:pt x="0" y="0"/>
                    <a:pt x="23" y="123"/>
                    <a:pt x="41" y="130"/>
                  </a:cubicBezTo>
                  <a:cubicBezTo>
                    <a:pt x="53" y="139"/>
                    <a:pt x="64" y="139"/>
                    <a:pt x="75" y="139"/>
                  </a:cubicBezTo>
                  <a:cubicBezTo>
                    <a:pt x="98" y="139"/>
                    <a:pt x="116" y="130"/>
                    <a:pt x="131" y="113"/>
                  </a:cubicBezTo>
                  <a:cubicBezTo>
                    <a:pt x="150" y="82"/>
                    <a:pt x="161" y="52"/>
                    <a:pt x="120" y="23"/>
                  </a:cubicBezTo>
                  <a:cubicBezTo>
                    <a:pt x="86" y="15"/>
                    <a:pt x="49" y="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8" name="Google Shape;49238;p48"/>
            <p:cNvSpPr/>
            <p:nvPr/>
          </p:nvSpPr>
          <p:spPr>
            <a:xfrm>
              <a:off x="-5389252" y="206662"/>
              <a:ext cx="8308" cy="6637"/>
            </a:xfrm>
            <a:custGeom>
              <a:avLst/>
              <a:gdLst/>
              <a:ahLst/>
              <a:cxnLst/>
              <a:rect l="l" t="t" r="r" b="b"/>
              <a:pathLst>
                <a:path w="174" h="139" extrusionOk="0">
                  <a:moveTo>
                    <a:pt x="73" y="0"/>
                  </a:moveTo>
                  <a:cubicBezTo>
                    <a:pt x="50" y="0"/>
                    <a:pt x="28" y="19"/>
                    <a:pt x="1" y="53"/>
                  </a:cubicBezTo>
                  <a:cubicBezTo>
                    <a:pt x="16" y="90"/>
                    <a:pt x="28" y="138"/>
                    <a:pt x="68" y="138"/>
                  </a:cubicBezTo>
                  <a:cubicBezTo>
                    <a:pt x="80" y="138"/>
                    <a:pt x="95" y="135"/>
                    <a:pt x="109" y="128"/>
                  </a:cubicBezTo>
                  <a:cubicBezTo>
                    <a:pt x="113" y="128"/>
                    <a:pt x="117" y="124"/>
                    <a:pt x="117" y="124"/>
                  </a:cubicBezTo>
                  <a:cubicBezTo>
                    <a:pt x="128" y="124"/>
                    <a:pt x="143" y="131"/>
                    <a:pt x="154" y="135"/>
                  </a:cubicBezTo>
                  <a:cubicBezTo>
                    <a:pt x="173" y="105"/>
                    <a:pt x="147" y="86"/>
                    <a:pt x="135" y="67"/>
                  </a:cubicBezTo>
                  <a:cubicBezTo>
                    <a:pt x="117" y="23"/>
                    <a:pt x="95" y="0"/>
                    <a:pt x="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9" name="Google Shape;49239;p48"/>
            <p:cNvSpPr/>
            <p:nvPr/>
          </p:nvSpPr>
          <p:spPr>
            <a:xfrm>
              <a:off x="-5297811" y="-22156"/>
              <a:ext cx="9120" cy="7879"/>
            </a:xfrm>
            <a:custGeom>
              <a:avLst/>
              <a:gdLst/>
              <a:ahLst/>
              <a:cxnLst/>
              <a:rect l="l" t="t" r="r" b="b"/>
              <a:pathLst>
                <a:path w="191" h="165" extrusionOk="0">
                  <a:moveTo>
                    <a:pt x="4" y="0"/>
                  </a:moveTo>
                  <a:cubicBezTo>
                    <a:pt x="0" y="75"/>
                    <a:pt x="4" y="142"/>
                    <a:pt x="94" y="165"/>
                  </a:cubicBezTo>
                  <a:lnTo>
                    <a:pt x="94" y="149"/>
                  </a:lnTo>
                  <a:cubicBezTo>
                    <a:pt x="90" y="142"/>
                    <a:pt x="78" y="135"/>
                    <a:pt x="82" y="123"/>
                  </a:cubicBezTo>
                  <a:lnTo>
                    <a:pt x="82" y="123"/>
                  </a:lnTo>
                  <a:cubicBezTo>
                    <a:pt x="104" y="127"/>
                    <a:pt x="116" y="149"/>
                    <a:pt x="138" y="161"/>
                  </a:cubicBezTo>
                  <a:cubicBezTo>
                    <a:pt x="183" y="135"/>
                    <a:pt x="183" y="86"/>
                    <a:pt x="190" y="45"/>
                  </a:cubicBezTo>
                  <a:cubicBezTo>
                    <a:pt x="180" y="37"/>
                    <a:pt x="168" y="30"/>
                    <a:pt x="157" y="18"/>
                  </a:cubicBezTo>
                  <a:cubicBezTo>
                    <a:pt x="154" y="18"/>
                    <a:pt x="154" y="23"/>
                    <a:pt x="149" y="26"/>
                  </a:cubicBezTo>
                  <a:cubicBezTo>
                    <a:pt x="154" y="45"/>
                    <a:pt x="164" y="60"/>
                    <a:pt x="146" y="82"/>
                  </a:cubicBezTo>
                  <a:lnTo>
                    <a:pt x="138" y="82"/>
                  </a:lnTo>
                  <a:cubicBezTo>
                    <a:pt x="135" y="82"/>
                    <a:pt x="127" y="79"/>
                    <a:pt x="123" y="71"/>
                  </a:cubicBezTo>
                  <a:cubicBezTo>
                    <a:pt x="116" y="68"/>
                    <a:pt x="112" y="60"/>
                    <a:pt x="104" y="60"/>
                  </a:cubicBezTo>
                  <a:cubicBezTo>
                    <a:pt x="101" y="60"/>
                    <a:pt x="97" y="63"/>
                    <a:pt x="94" y="63"/>
                  </a:cubicBezTo>
                  <a:cubicBezTo>
                    <a:pt x="101" y="71"/>
                    <a:pt x="109" y="79"/>
                    <a:pt x="116" y="82"/>
                  </a:cubicBezTo>
                  <a:cubicBezTo>
                    <a:pt x="94" y="86"/>
                    <a:pt x="75" y="86"/>
                    <a:pt x="56" y="90"/>
                  </a:cubicBezTo>
                  <a:cubicBezTo>
                    <a:pt x="49" y="60"/>
                    <a:pt x="60" y="30"/>
                    <a:pt x="45" y="8"/>
                  </a:cubicBezTo>
                  <a:cubicBezTo>
                    <a:pt x="42" y="8"/>
                    <a:pt x="37" y="11"/>
                    <a:pt x="33" y="11"/>
                  </a:cubicBezTo>
                  <a:cubicBezTo>
                    <a:pt x="30" y="11"/>
                    <a:pt x="23" y="8"/>
                    <a:pt x="19" y="4"/>
                  </a:cubicBezTo>
                  <a:cubicBezTo>
                    <a:pt x="15" y="4"/>
                    <a:pt x="7" y="0"/>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0" name="Google Shape;49240;p48"/>
            <p:cNvSpPr/>
            <p:nvPr/>
          </p:nvSpPr>
          <p:spPr>
            <a:xfrm>
              <a:off x="-5353917" y="30846"/>
              <a:ext cx="10600" cy="8452"/>
            </a:xfrm>
            <a:custGeom>
              <a:avLst/>
              <a:gdLst/>
              <a:ahLst/>
              <a:cxnLst/>
              <a:rect l="l" t="t" r="r" b="b"/>
              <a:pathLst>
                <a:path w="222" h="177" extrusionOk="0">
                  <a:moveTo>
                    <a:pt x="61" y="0"/>
                  </a:moveTo>
                  <a:cubicBezTo>
                    <a:pt x="46" y="0"/>
                    <a:pt x="35" y="7"/>
                    <a:pt x="20" y="19"/>
                  </a:cubicBezTo>
                  <a:cubicBezTo>
                    <a:pt x="1" y="90"/>
                    <a:pt x="1" y="90"/>
                    <a:pt x="80" y="142"/>
                  </a:cubicBezTo>
                  <a:cubicBezTo>
                    <a:pt x="113" y="164"/>
                    <a:pt x="132" y="176"/>
                    <a:pt x="151" y="176"/>
                  </a:cubicBezTo>
                  <a:cubicBezTo>
                    <a:pt x="170" y="176"/>
                    <a:pt x="185" y="164"/>
                    <a:pt x="222" y="138"/>
                  </a:cubicBezTo>
                  <a:cubicBezTo>
                    <a:pt x="196" y="128"/>
                    <a:pt x="188" y="97"/>
                    <a:pt x="170" y="79"/>
                  </a:cubicBezTo>
                  <a:cubicBezTo>
                    <a:pt x="154" y="79"/>
                    <a:pt x="140" y="83"/>
                    <a:pt x="128" y="83"/>
                  </a:cubicBezTo>
                  <a:cubicBezTo>
                    <a:pt x="132" y="102"/>
                    <a:pt x="125" y="120"/>
                    <a:pt x="106" y="120"/>
                  </a:cubicBezTo>
                  <a:lnTo>
                    <a:pt x="102" y="120"/>
                  </a:lnTo>
                  <a:cubicBezTo>
                    <a:pt x="83" y="116"/>
                    <a:pt x="65" y="102"/>
                    <a:pt x="68" y="75"/>
                  </a:cubicBezTo>
                  <a:cubicBezTo>
                    <a:pt x="61" y="68"/>
                    <a:pt x="46" y="52"/>
                    <a:pt x="73" y="45"/>
                  </a:cubicBezTo>
                  <a:cubicBezTo>
                    <a:pt x="87" y="42"/>
                    <a:pt x="102" y="45"/>
                    <a:pt x="109" y="30"/>
                  </a:cubicBezTo>
                  <a:cubicBezTo>
                    <a:pt x="95" y="12"/>
                    <a:pt x="80"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1" name="Google Shape;49241;p48"/>
            <p:cNvSpPr/>
            <p:nvPr/>
          </p:nvSpPr>
          <p:spPr>
            <a:xfrm>
              <a:off x="-5189848" y="74728"/>
              <a:ext cx="8404" cy="8786"/>
            </a:xfrm>
            <a:custGeom>
              <a:avLst/>
              <a:gdLst/>
              <a:ahLst/>
              <a:cxnLst/>
              <a:rect l="l" t="t" r="r" b="b"/>
              <a:pathLst>
                <a:path w="176" h="184" extrusionOk="0">
                  <a:moveTo>
                    <a:pt x="150" y="1"/>
                  </a:moveTo>
                  <a:cubicBezTo>
                    <a:pt x="86" y="1"/>
                    <a:pt x="1" y="98"/>
                    <a:pt x="15" y="158"/>
                  </a:cubicBezTo>
                  <a:cubicBezTo>
                    <a:pt x="19" y="165"/>
                    <a:pt x="27" y="173"/>
                    <a:pt x="34" y="173"/>
                  </a:cubicBezTo>
                  <a:lnTo>
                    <a:pt x="49" y="173"/>
                  </a:lnTo>
                  <a:cubicBezTo>
                    <a:pt x="60" y="173"/>
                    <a:pt x="75" y="177"/>
                    <a:pt x="91" y="180"/>
                  </a:cubicBezTo>
                  <a:cubicBezTo>
                    <a:pt x="105" y="184"/>
                    <a:pt x="117" y="184"/>
                    <a:pt x="131" y="184"/>
                  </a:cubicBezTo>
                  <a:cubicBezTo>
                    <a:pt x="143" y="184"/>
                    <a:pt x="150" y="184"/>
                    <a:pt x="162" y="180"/>
                  </a:cubicBezTo>
                  <a:cubicBezTo>
                    <a:pt x="165" y="177"/>
                    <a:pt x="169" y="173"/>
                    <a:pt x="172" y="169"/>
                  </a:cubicBezTo>
                  <a:cubicBezTo>
                    <a:pt x="146" y="147"/>
                    <a:pt x="117" y="143"/>
                    <a:pt x="91" y="132"/>
                  </a:cubicBezTo>
                  <a:cubicBezTo>
                    <a:pt x="72" y="125"/>
                    <a:pt x="79" y="113"/>
                    <a:pt x="86" y="102"/>
                  </a:cubicBezTo>
                  <a:cubicBezTo>
                    <a:pt x="86" y="61"/>
                    <a:pt x="117" y="72"/>
                    <a:pt x="139" y="65"/>
                  </a:cubicBezTo>
                  <a:cubicBezTo>
                    <a:pt x="143" y="61"/>
                    <a:pt x="146" y="61"/>
                    <a:pt x="146" y="61"/>
                  </a:cubicBezTo>
                  <a:cubicBezTo>
                    <a:pt x="158" y="61"/>
                    <a:pt x="165" y="65"/>
                    <a:pt x="169" y="72"/>
                  </a:cubicBezTo>
                  <a:cubicBezTo>
                    <a:pt x="176" y="53"/>
                    <a:pt x="154" y="35"/>
                    <a:pt x="176" y="20"/>
                  </a:cubicBezTo>
                  <a:cubicBezTo>
                    <a:pt x="169" y="12"/>
                    <a:pt x="165" y="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2" name="Google Shape;49242;p48"/>
            <p:cNvSpPr/>
            <p:nvPr/>
          </p:nvSpPr>
          <p:spPr>
            <a:xfrm>
              <a:off x="-5047362" y="62791"/>
              <a:ext cx="9454" cy="10601"/>
            </a:xfrm>
            <a:custGeom>
              <a:avLst/>
              <a:gdLst/>
              <a:ahLst/>
              <a:cxnLst/>
              <a:rect l="l" t="t" r="r" b="b"/>
              <a:pathLst>
                <a:path w="198" h="222" extrusionOk="0">
                  <a:moveTo>
                    <a:pt x="153" y="1"/>
                  </a:moveTo>
                  <a:cubicBezTo>
                    <a:pt x="142" y="1"/>
                    <a:pt x="135" y="4"/>
                    <a:pt x="123" y="8"/>
                  </a:cubicBezTo>
                  <a:cubicBezTo>
                    <a:pt x="119" y="8"/>
                    <a:pt x="112" y="11"/>
                    <a:pt x="108" y="11"/>
                  </a:cubicBezTo>
                  <a:cubicBezTo>
                    <a:pt x="135" y="38"/>
                    <a:pt x="123" y="64"/>
                    <a:pt x="116" y="87"/>
                  </a:cubicBezTo>
                  <a:cubicBezTo>
                    <a:pt x="112" y="94"/>
                    <a:pt x="108" y="94"/>
                    <a:pt x="104" y="94"/>
                  </a:cubicBezTo>
                  <a:cubicBezTo>
                    <a:pt x="93" y="94"/>
                    <a:pt x="82" y="87"/>
                    <a:pt x="74" y="79"/>
                  </a:cubicBezTo>
                  <a:cubicBezTo>
                    <a:pt x="67" y="90"/>
                    <a:pt x="59" y="97"/>
                    <a:pt x="52" y="105"/>
                  </a:cubicBezTo>
                  <a:cubicBezTo>
                    <a:pt x="18" y="128"/>
                    <a:pt x="11" y="165"/>
                    <a:pt x="0" y="199"/>
                  </a:cubicBezTo>
                  <a:cubicBezTo>
                    <a:pt x="26" y="213"/>
                    <a:pt x="45" y="221"/>
                    <a:pt x="56" y="221"/>
                  </a:cubicBezTo>
                  <a:cubicBezTo>
                    <a:pt x="78" y="221"/>
                    <a:pt x="85" y="202"/>
                    <a:pt x="93" y="158"/>
                  </a:cubicBezTo>
                  <a:cubicBezTo>
                    <a:pt x="93" y="123"/>
                    <a:pt x="130" y="120"/>
                    <a:pt x="142" y="94"/>
                  </a:cubicBezTo>
                  <a:cubicBezTo>
                    <a:pt x="157" y="75"/>
                    <a:pt x="187" y="71"/>
                    <a:pt x="197" y="49"/>
                  </a:cubicBezTo>
                  <a:cubicBezTo>
                    <a:pt x="190" y="19"/>
                    <a:pt x="175"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3" name="Google Shape;49243;p48"/>
            <p:cNvSpPr/>
            <p:nvPr/>
          </p:nvSpPr>
          <p:spPr>
            <a:xfrm>
              <a:off x="-5017805" y="110445"/>
              <a:ext cx="8643" cy="8261"/>
            </a:xfrm>
            <a:custGeom>
              <a:avLst/>
              <a:gdLst/>
              <a:ahLst/>
              <a:cxnLst/>
              <a:rect l="l" t="t" r="r" b="b"/>
              <a:pathLst>
                <a:path w="181" h="173" extrusionOk="0">
                  <a:moveTo>
                    <a:pt x="117" y="0"/>
                  </a:moveTo>
                  <a:cubicBezTo>
                    <a:pt x="87" y="0"/>
                    <a:pt x="76" y="23"/>
                    <a:pt x="80" y="53"/>
                  </a:cubicBezTo>
                  <a:cubicBezTo>
                    <a:pt x="80" y="83"/>
                    <a:pt x="72" y="90"/>
                    <a:pt x="57" y="90"/>
                  </a:cubicBezTo>
                  <a:cubicBezTo>
                    <a:pt x="54" y="90"/>
                    <a:pt x="46" y="90"/>
                    <a:pt x="35" y="86"/>
                  </a:cubicBezTo>
                  <a:lnTo>
                    <a:pt x="27" y="86"/>
                  </a:lnTo>
                  <a:cubicBezTo>
                    <a:pt x="16" y="86"/>
                    <a:pt x="9" y="86"/>
                    <a:pt x="1" y="94"/>
                  </a:cubicBezTo>
                  <a:cubicBezTo>
                    <a:pt x="13" y="102"/>
                    <a:pt x="23" y="112"/>
                    <a:pt x="35" y="120"/>
                  </a:cubicBezTo>
                  <a:lnTo>
                    <a:pt x="46" y="120"/>
                  </a:lnTo>
                  <a:cubicBezTo>
                    <a:pt x="80" y="120"/>
                    <a:pt x="57" y="157"/>
                    <a:pt x="76" y="172"/>
                  </a:cubicBezTo>
                  <a:cubicBezTo>
                    <a:pt x="91" y="135"/>
                    <a:pt x="151" y="154"/>
                    <a:pt x="151" y="139"/>
                  </a:cubicBezTo>
                  <a:cubicBezTo>
                    <a:pt x="147" y="102"/>
                    <a:pt x="180" y="83"/>
                    <a:pt x="180" y="53"/>
                  </a:cubicBezTo>
                  <a:cubicBezTo>
                    <a:pt x="180" y="27"/>
                    <a:pt x="151" y="23"/>
                    <a:pt x="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4" name="Google Shape;49244;p48"/>
            <p:cNvSpPr/>
            <p:nvPr/>
          </p:nvSpPr>
          <p:spPr>
            <a:xfrm>
              <a:off x="-5163442" y="15327"/>
              <a:ext cx="10410" cy="7306"/>
            </a:xfrm>
            <a:custGeom>
              <a:avLst/>
              <a:gdLst/>
              <a:ahLst/>
              <a:cxnLst/>
              <a:rect l="l" t="t" r="r" b="b"/>
              <a:pathLst>
                <a:path w="218" h="153" extrusionOk="0">
                  <a:moveTo>
                    <a:pt x="173" y="0"/>
                  </a:moveTo>
                  <a:cubicBezTo>
                    <a:pt x="169" y="0"/>
                    <a:pt x="161" y="4"/>
                    <a:pt x="154" y="15"/>
                  </a:cubicBezTo>
                  <a:cubicBezTo>
                    <a:pt x="135" y="45"/>
                    <a:pt x="102" y="63"/>
                    <a:pt x="83" y="97"/>
                  </a:cubicBezTo>
                  <a:cubicBezTo>
                    <a:pt x="61" y="108"/>
                    <a:pt x="1" y="82"/>
                    <a:pt x="27" y="149"/>
                  </a:cubicBezTo>
                  <a:cubicBezTo>
                    <a:pt x="35" y="153"/>
                    <a:pt x="42" y="153"/>
                    <a:pt x="54" y="153"/>
                  </a:cubicBezTo>
                  <a:cubicBezTo>
                    <a:pt x="76" y="153"/>
                    <a:pt x="98" y="146"/>
                    <a:pt x="116" y="131"/>
                  </a:cubicBezTo>
                  <a:cubicBezTo>
                    <a:pt x="121" y="123"/>
                    <a:pt x="128" y="123"/>
                    <a:pt x="132" y="123"/>
                  </a:cubicBezTo>
                  <a:cubicBezTo>
                    <a:pt x="139" y="123"/>
                    <a:pt x="147" y="127"/>
                    <a:pt x="154" y="135"/>
                  </a:cubicBezTo>
                  <a:cubicBezTo>
                    <a:pt x="158" y="135"/>
                    <a:pt x="161" y="139"/>
                    <a:pt x="166" y="142"/>
                  </a:cubicBezTo>
                  <a:lnTo>
                    <a:pt x="173" y="142"/>
                  </a:lnTo>
                  <a:cubicBezTo>
                    <a:pt x="195" y="142"/>
                    <a:pt x="188" y="123"/>
                    <a:pt x="192" y="108"/>
                  </a:cubicBezTo>
                  <a:cubicBezTo>
                    <a:pt x="184" y="82"/>
                    <a:pt x="218" y="56"/>
                    <a:pt x="199" y="30"/>
                  </a:cubicBezTo>
                  <a:cubicBezTo>
                    <a:pt x="188" y="23"/>
                    <a:pt x="184"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5" name="Google Shape;49245;p48"/>
            <p:cNvSpPr/>
            <p:nvPr/>
          </p:nvSpPr>
          <p:spPr>
            <a:xfrm>
              <a:off x="-5301010" y="156476"/>
              <a:ext cx="10887" cy="6494"/>
            </a:xfrm>
            <a:custGeom>
              <a:avLst/>
              <a:gdLst/>
              <a:ahLst/>
              <a:cxnLst/>
              <a:rect l="l" t="t" r="r" b="b"/>
              <a:pathLst>
                <a:path w="228" h="136" extrusionOk="0">
                  <a:moveTo>
                    <a:pt x="22" y="1"/>
                  </a:moveTo>
                  <a:cubicBezTo>
                    <a:pt x="14" y="1"/>
                    <a:pt x="7" y="1"/>
                    <a:pt x="7" y="12"/>
                  </a:cubicBezTo>
                  <a:cubicBezTo>
                    <a:pt x="0" y="23"/>
                    <a:pt x="11" y="35"/>
                    <a:pt x="19" y="45"/>
                  </a:cubicBezTo>
                  <a:cubicBezTo>
                    <a:pt x="33" y="57"/>
                    <a:pt x="48" y="61"/>
                    <a:pt x="67" y="61"/>
                  </a:cubicBezTo>
                  <a:cubicBezTo>
                    <a:pt x="112" y="64"/>
                    <a:pt x="138" y="83"/>
                    <a:pt x="131" y="135"/>
                  </a:cubicBezTo>
                  <a:cubicBezTo>
                    <a:pt x="161" y="128"/>
                    <a:pt x="153" y="95"/>
                    <a:pt x="183" y="95"/>
                  </a:cubicBezTo>
                  <a:cubicBezTo>
                    <a:pt x="221" y="95"/>
                    <a:pt x="228" y="68"/>
                    <a:pt x="213" y="35"/>
                  </a:cubicBezTo>
                  <a:cubicBezTo>
                    <a:pt x="202" y="16"/>
                    <a:pt x="190" y="5"/>
                    <a:pt x="176" y="5"/>
                  </a:cubicBezTo>
                  <a:cubicBezTo>
                    <a:pt x="164" y="5"/>
                    <a:pt x="153" y="12"/>
                    <a:pt x="142" y="23"/>
                  </a:cubicBezTo>
                  <a:cubicBezTo>
                    <a:pt x="135" y="31"/>
                    <a:pt x="127" y="35"/>
                    <a:pt x="119" y="35"/>
                  </a:cubicBezTo>
                  <a:cubicBezTo>
                    <a:pt x="112" y="35"/>
                    <a:pt x="104" y="31"/>
                    <a:pt x="100" y="19"/>
                  </a:cubicBezTo>
                  <a:cubicBezTo>
                    <a:pt x="93" y="5"/>
                    <a:pt x="82" y="5"/>
                    <a:pt x="71" y="5"/>
                  </a:cubicBezTo>
                  <a:lnTo>
                    <a:pt x="52" y="5"/>
                  </a:lnTo>
                  <a:cubicBezTo>
                    <a:pt x="48" y="5"/>
                    <a:pt x="41" y="5"/>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6" name="Google Shape;49246;p48"/>
            <p:cNvSpPr/>
            <p:nvPr/>
          </p:nvSpPr>
          <p:spPr>
            <a:xfrm>
              <a:off x="-4990826" y="-35383"/>
              <a:ext cx="7544" cy="12558"/>
            </a:xfrm>
            <a:custGeom>
              <a:avLst/>
              <a:gdLst/>
              <a:ahLst/>
              <a:cxnLst/>
              <a:rect l="l" t="t" r="r" b="b"/>
              <a:pathLst>
                <a:path w="158" h="263" extrusionOk="0">
                  <a:moveTo>
                    <a:pt x="150" y="0"/>
                  </a:moveTo>
                  <a:lnTo>
                    <a:pt x="150" y="0"/>
                  </a:lnTo>
                  <a:cubicBezTo>
                    <a:pt x="112" y="4"/>
                    <a:pt x="105" y="38"/>
                    <a:pt x="86" y="60"/>
                  </a:cubicBezTo>
                  <a:cubicBezTo>
                    <a:pt x="72" y="79"/>
                    <a:pt x="57" y="98"/>
                    <a:pt x="31" y="98"/>
                  </a:cubicBezTo>
                  <a:lnTo>
                    <a:pt x="19" y="98"/>
                  </a:lnTo>
                  <a:cubicBezTo>
                    <a:pt x="12" y="105"/>
                    <a:pt x="5" y="116"/>
                    <a:pt x="12" y="128"/>
                  </a:cubicBezTo>
                  <a:cubicBezTo>
                    <a:pt x="42" y="150"/>
                    <a:pt x="0" y="169"/>
                    <a:pt x="5" y="191"/>
                  </a:cubicBezTo>
                  <a:cubicBezTo>
                    <a:pt x="8" y="191"/>
                    <a:pt x="12" y="195"/>
                    <a:pt x="12" y="195"/>
                  </a:cubicBezTo>
                  <a:cubicBezTo>
                    <a:pt x="16" y="195"/>
                    <a:pt x="19" y="191"/>
                    <a:pt x="27" y="191"/>
                  </a:cubicBezTo>
                  <a:cubicBezTo>
                    <a:pt x="31" y="188"/>
                    <a:pt x="34" y="188"/>
                    <a:pt x="38" y="188"/>
                  </a:cubicBezTo>
                  <a:cubicBezTo>
                    <a:pt x="42" y="188"/>
                    <a:pt x="45" y="188"/>
                    <a:pt x="50" y="191"/>
                  </a:cubicBezTo>
                  <a:cubicBezTo>
                    <a:pt x="45" y="214"/>
                    <a:pt x="38" y="236"/>
                    <a:pt x="23" y="255"/>
                  </a:cubicBezTo>
                  <a:cubicBezTo>
                    <a:pt x="34" y="259"/>
                    <a:pt x="53" y="262"/>
                    <a:pt x="68" y="262"/>
                  </a:cubicBezTo>
                  <a:cubicBezTo>
                    <a:pt x="83" y="262"/>
                    <a:pt x="90" y="255"/>
                    <a:pt x="83" y="240"/>
                  </a:cubicBezTo>
                  <a:cubicBezTo>
                    <a:pt x="53" y="188"/>
                    <a:pt x="139" y="146"/>
                    <a:pt x="83" y="105"/>
                  </a:cubicBezTo>
                  <a:cubicBezTo>
                    <a:pt x="79" y="105"/>
                    <a:pt x="86" y="94"/>
                    <a:pt x="94" y="94"/>
                  </a:cubicBezTo>
                  <a:cubicBezTo>
                    <a:pt x="157" y="90"/>
                    <a:pt x="146" y="42"/>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7" name="Google Shape;49247;p48"/>
            <p:cNvSpPr/>
            <p:nvPr/>
          </p:nvSpPr>
          <p:spPr>
            <a:xfrm>
              <a:off x="-5348521" y="208954"/>
              <a:ext cx="7019" cy="8452"/>
            </a:xfrm>
            <a:custGeom>
              <a:avLst/>
              <a:gdLst/>
              <a:ahLst/>
              <a:cxnLst/>
              <a:rect l="l" t="t" r="r" b="b"/>
              <a:pathLst>
                <a:path w="147" h="177" extrusionOk="0">
                  <a:moveTo>
                    <a:pt x="72" y="1"/>
                  </a:moveTo>
                  <a:cubicBezTo>
                    <a:pt x="41" y="1"/>
                    <a:pt x="49" y="35"/>
                    <a:pt x="38" y="50"/>
                  </a:cubicBezTo>
                  <a:cubicBezTo>
                    <a:pt x="0" y="102"/>
                    <a:pt x="5" y="124"/>
                    <a:pt x="49" y="176"/>
                  </a:cubicBezTo>
                  <a:cubicBezTo>
                    <a:pt x="60" y="162"/>
                    <a:pt x="72" y="162"/>
                    <a:pt x="86" y="162"/>
                  </a:cubicBezTo>
                  <a:lnTo>
                    <a:pt x="109" y="162"/>
                  </a:lnTo>
                  <a:cubicBezTo>
                    <a:pt x="112" y="162"/>
                    <a:pt x="120" y="162"/>
                    <a:pt x="124" y="158"/>
                  </a:cubicBezTo>
                  <a:cubicBezTo>
                    <a:pt x="120" y="147"/>
                    <a:pt x="109" y="132"/>
                    <a:pt x="112" y="124"/>
                  </a:cubicBezTo>
                  <a:cubicBezTo>
                    <a:pt x="146" y="68"/>
                    <a:pt x="109"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8" name="Google Shape;49248;p48"/>
            <p:cNvSpPr/>
            <p:nvPr/>
          </p:nvSpPr>
          <p:spPr>
            <a:xfrm>
              <a:off x="-5174472" y="271793"/>
              <a:ext cx="10028" cy="7401"/>
            </a:xfrm>
            <a:custGeom>
              <a:avLst/>
              <a:gdLst/>
              <a:ahLst/>
              <a:cxnLst/>
              <a:rect l="l" t="t" r="r" b="b"/>
              <a:pathLst>
                <a:path w="210" h="155" extrusionOk="0">
                  <a:moveTo>
                    <a:pt x="164" y="1"/>
                  </a:moveTo>
                  <a:cubicBezTo>
                    <a:pt x="154" y="1"/>
                    <a:pt x="142" y="8"/>
                    <a:pt x="131" y="20"/>
                  </a:cubicBezTo>
                  <a:cubicBezTo>
                    <a:pt x="128" y="23"/>
                    <a:pt x="123" y="27"/>
                    <a:pt x="119" y="27"/>
                  </a:cubicBezTo>
                  <a:cubicBezTo>
                    <a:pt x="112" y="27"/>
                    <a:pt x="105" y="23"/>
                    <a:pt x="97" y="16"/>
                  </a:cubicBezTo>
                  <a:cubicBezTo>
                    <a:pt x="90" y="20"/>
                    <a:pt x="83" y="20"/>
                    <a:pt x="78" y="20"/>
                  </a:cubicBezTo>
                  <a:cubicBezTo>
                    <a:pt x="75" y="20"/>
                    <a:pt x="75" y="20"/>
                    <a:pt x="75" y="16"/>
                  </a:cubicBezTo>
                  <a:cubicBezTo>
                    <a:pt x="60" y="38"/>
                    <a:pt x="56" y="61"/>
                    <a:pt x="49" y="80"/>
                  </a:cubicBezTo>
                  <a:cubicBezTo>
                    <a:pt x="45" y="83"/>
                    <a:pt x="38" y="83"/>
                    <a:pt x="33" y="87"/>
                  </a:cubicBezTo>
                  <a:cubicBezTo>
                    <a:pt x="26" y="98"/>
                    <a:pt x="0" y="102"/>
                    <a:pt x="7" y="125"/>
                  </a:cubicBezTo>
                  <a:cubicBezTo>
                    <a:pt x="15" y="132"/>
                    <a:pt x="19" y="135"/>
                    <a:pt x="26" y="135"/>
                  </a:cubicBezTo>
                  <a:cubicBezTo>
                    <a:pt x="33" y="135"/>
                    <a:pt x="45" y="132"/>
                    <a:pt x="52" y="125"/>
                  </a:cubicBezTo>
                  <a:cubicBezTo>
                    <a:pt x="60" y="120"/>
                    <a:pt x="67" y="116"/>
                    <a:pt x="71" y="116"/>
                  </a:cubicBezTo>
                  <a:cubicBezTo>
                    <a:pt x="78" y="116"/>
                    <a:pt x="83" y="128"/>
                    <a:pt x="83" y="142"/>
                  </a:cubicBezTo>
                  <a:cubicBezTo>
                    <a:pt x="83" y="154"/>
                    <a:pt x="86" y="154"/>
                    <a:pt x="93" y="154"/>
                  </a:cubicBezTo>
                  <a:lnTo>
                    <a:pt x="112" y="154"/>
                  </a:lnTo>
                  <a:cubicBezTo>
                    <a:pt x="135" y="139"/>
                    <a:pt x="138" y="120"/>
                    <a:pt x="138" y="98"/>
                  </a:cubicBezTo>
                  <a:cubicBezTo>
                    <a:pt x="138" y="80"/>
                    <a:pt x="142" y="72"/>
                    <a:pt x="150" y="72"/>
                  </a:cubicBezTo>
                  <a:cubicBezTo>
                    <a:pt x="154" y="72"/>
                    <a:pt x="161" y="75"/>
                    <a:pt x="164" y="80"/>
                  </a:cubicBezTo>
                  <a:cubicBezTo>
                    <a:pt x="168" y="83"/>
                    <a:pt x="176" y="83"/>
                    <a:pt x="180" y="83"/>
                  </a:cubicBezTo>
                  <a:lnTo>
                    <a:pt x="183" y="83"/>
                  </a:lnTo>
                  <a:cubicBezTo>
                    <a:pt x="183" y="75"/>
                    <a:pt x="180" y="64"/>
                    <a:pt x="172" y="57"/>
                  </a:cubicBezTo>
                  <a:cubicBezTo>
                    <a:pt x="168" y="49"/>
                    <a:pt x="161" y="38"/>
                    <a:pt x="172" y="35"/>
                  </a:cubicBezTo>
                  <a:cubicBezTo>
                    <a:pt x="176" y="30"/>
                    <a:pt x="176" y="30"/>
                    <a:pt x="180" y="30"/>
                  </a:cubicBezTo>
                  <a:cubicBezTo>
                    <a:pt x="187" y="30"/>
                    <a:pt x="195" y="35"/>
                    <a:pt x="198" y="38"/>
                  </a:cubicBezTo>
                  <a:cubicBezTo>
                    <a:pt x="202" y="35"/>
                    <a:pt x="206" y="30"/>
                    <a:pt x="209" y="27"/>
                  </a:cubicBezTo>
                  <a:cubicBezTo>
                    <a:pt x="195" y="16"/>
                    <a:pt x="180"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9" name="Google Shape;49249;p48"/>
            <p:cNvSpPr/>
            <p:nvPr/>
          </p:nvSpPr>
          <p:spPr>
            <a:xfrm>
              <a:off x="-5176096" y="167554"/>
              <a:ext cx="6303" cy="9550"/>
            </a:xfrm>
            <a:custGeom>
              <a:avLst/>
              <a:gdLst/>
              <a:ahLst/>
              <a:cxnLst/>
              <a:rect l="l" t="t" r="r" b="b"/>
              <a:pathLst>
                <a:path w="132" h="200" extrusionOk="0">
                  <a:moveTo>
                    <a:pt x="86" y="1"/>
                  </a:moveTo>
                  <a:cubicBezTo>
                    <a:pt x="79" y="20"/>
                    <a:pt x="64" y="20"/>
                    <a:pt x="49" y="27"/>
                  </a:cubicBezTo>
                  <a:cubicBezTo>
                    <a:pt x="45" y="31"/>
                    <a:pt x="41" y="34"/>
                    <a:pt x="38" y="42"/>
                  </a:cubicBezTo>
                  <a:cubicBezTo>
                    <a:pt x="41" y="60"/>
                    <a:pt x="64" y="65"/>
                    <a:pt x="79" y="79"/>
                  </a:cubicBezTo>
                  <a:cubicBezTo>
                    <a:pt x="67" y="87"/>
                    <a:pt x="60" y="91"/>
                    <a:pt x="53" y="91"/>
                  </a:cubicBezTo>
                  <a:cubicBezTo>
                    <a:pt x="49" y="91"/>
                    <a:pt x="41" y="91"/>
                    <a:pt x="38" y="87"/>
                  </a:cubicBezTo>
                  <a:lnTo>
                    <a:pt x="19" y="87"/>
                  </a:lnTo>
                  <a:cubicBezTo>
                    <a:pt x="15" y="94"/>
                    <a:pt x="8" y="101"/>
                    <a:pt x="0" y="110"/>
                  </a:cubicBezTo>
                  <a:cubicBezTo>
                    <a:pt x="12" y="124"/>
                    <a:pt x="8" y="143"/>
                    <a:pt x="8" y="158"/>
                  </a:cubicBezTo>
                  <a:cubicBezTo>
                    <a:pt x="12" y="184"/>
                    <a:pt x="19" y="199"/>
                    <a:pt x="34" y="199"/>
                  </a:cubicBezTo>
                  <a:cubicBezTo>
                    <a:pt x="45" y="199"/>
                    <a:pt x="53" y="195"/>
                    <a:pt x="67" y="188"/>
                  </a:cubicBezTo>
                  <a:cubicBezTo>
                    <a:pt x="117" y="154"/>
                    <a:pt x="131" y="113"/>
                    <a:pt x="109" y="53"/>
                  </a:cubicBezTo>
                  <a:cubicBezTo>
                    <a:pt x="101" y="42"/>
                    <a:pt x="117" y="38"/>
                    <a:pt x="124" y="31"/>
                  </a:cubicBezTo>
                  <a:cubicBezTo>
                    <a:pt x="124" y="31"/>
                    <a:pt x="124" y="27"/>
                    <a:pt x="120" y="27"/>
                  </a:cubicBezTo>
                  <a:cubicBezTo>
                    <a:pt x="109" y="20"/>
                    <a:pt x="98" y="8"/>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0" name="Google Shape;49250;p48"/>
            <p:cNvSpPr/>
            <p:nvPr/>
          </p:nvSpPr>
          <p:spPr>
            <a:xfrm>
              <a:off x="-5053808" y="-59115"/>
              <a:ext cx="7544" cy="7545"/>
            </a:xfrm>
            <a:custGeom>
              <a:avLst/>
              <a:gdLst/>
              <a:ahLst/>
              <a:cxnLst/>
              <a:rect l="l" t="t" r="r" b="b"/>
              <a:pathLst>
                <a:path w="158" h="158" extrusionOk="0">
                  <a:moveTo>
                    <a:pt x="34" y="0"/>
                  </a:moveTo>
                  <a:lnTo>
                    <a:pt x="34" y="0"/>
                  </a:lnTo>
                  <a:cubicBezTo>
                    <a:pt x="0" y="64"/>
                    <a:pt x="4" y="94"/>
                    <a:pt x="56" y="154"/>
                  </a:cubicBezTo>
                  <a:lnTo>
                    <a:pt x="86" y="154"/>
                  </a:lnTo>
                  <a:cubicBezTo>
                    <a:pt x="94" y="157"/>
                    <a:pt x="97" y="157"/>
                    <a:pt x="105" y="157"/>
                  </a:cubicBezTo>
                  <a:cubicBezTo>
                    <a:pt x="120" y="157"/>
                    <a:pt x="131" y="154"/>
                    <a:pt x="142" y="142"/>
                  </a:cubicBezTo>
                  <a:cubicBezTo>
                    <a:pt x="146" y="128"/>
                    <a:pt x="153" y="112"/>
                    <a:pt x="157" y="97"/>
                  </a:cubicBezTo>
                  <a:cubicBezTo>
                    <a:pt x="153" y="83"/>
                    <a:pt x="108" y="94"/>
                    <a:pt x="135" y="57"/>
                  </a:cubicBezTo>
                  <a:cubicBezTo>
                    <a:pt x="113" y="52"/>
                    <a:pt x="90" y="49"/>
                    <a:pt x="75" y="30"/>
                  </a:cubicBezTo>
                  <a:cubicBezTo>
                    <a:pt x="63" y="23"/>
                    <a:pt x="49" y="12"/>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1" name="Google Shape;49251;p48"/>
            <p:cNvSpPr/>
            <p:nvPr/>
          </p:nvSpPr>
          <p:spPr>
            <a:xfrm>
              <a:off x="-5125576" y="208954"/>
              <a:ext cx="10218" cy="8118"/>
            </a:xfrm>
            <a:custGeom>
              <a:avLst/>
              <a:gdLst/>
              <a:ahLst/>
              <a:cxnLst/>
              <a:rect l="l" t="t" r="r" b="b"/>
              <a:pathLst>
                <a:path w="214" h="170" extrusionOk="0">
                  <a:moveTo>
                    <a:pt x="127" y="1"/>
                  </a:moveTo>
                  <a:cubicBezTo>
                    <a:pt x="120" y="1"/>
                    <a:pt x="116" y="5"/>
                    <a:pt x="108" y="12"/>
                  </a:cubicBezTo>
                  <a:cubicBezTo>
                    <a:pt x="75" y="35"/>
                    <a:pt x="135" y="45"/>
                    <a:pt x="124" y="76"/>
                  </a:cubicBezTo>
                  <a:cubicBezTo>
                    <a:pt x="82" y="90"/>
                    <a:pt x="27" y="76"/>
                    <a:pt x="1" y="132"/>
                  </a:cubicBezTo>
                  <a:cubicBezTo>
                    <a:pt x="27" y="132"/>
                    <a:pt x="41" y="143"/>
                    <a:pt x="49" y="169"/>
                  </a:cubicBezTo>
                  <a:lnTo>
                    <a:pt x="56" y="169"/>
                  </a:lnTo>
                  <a:cubicBezTo>
                    <a:pt x="72" y="169"/>
                    <a:pt x="79" y="154"/>
                    <a:pt x="90" y="143"/>
                  </a:cubicBezTo>
                  <a:cubicBezTo>
                    <a:pt x="98" y="132"/>
                    <a:pt x="105" y="128"/>
                    <a:pt x="113" y="128"/>
                  </a:cubicBezTo>
                  <a:cubicBezTo>
                    <a:pt x="124" y="128"/>
                    <a:pt x="135" y="140"/>
                    <a:pt x="146" y="147"/>
                  </a:cubicBezTo>
                  <a:cubicBezTo>
                    <a:pt x="161" y="132"/>
                    <a:pt x="150" y="117"/>
                    <a:pt x="139" y="98"/>
                  </a:cubicBezTo>
                  <a:cubicBezTo>
                    <a:pt x="146" y="98"/>
                    <a:pt x="150" y="95"/>
                    <a:pt x="158" y="95"/>
                  </a:cubicBezTo>
                  <a:cubicBezTo>
                    <a:pt x="161" y="95"/>
                    <a:pt x="168" y="95"/>
                    <a:pt x="172" y="98"/>
                  </a:cubicBezTo>
                  <a:lnTo>
                    <a:pt x="191" y="98"/>
                  </a:lnTo>
                  <a:cubicBezTo>
                    <a:pt x="198" y="98"/>
                    <a:pt x="206" y="98"/>
                    <a:pt x="213" y="87"/>
                  </a:cubicBezTo>
                  <a:cubicBezTo>
                    <a:pt x="210" y="83"/>
                    <a:pt x="206" y="80"/>
                    <a:pt x="203" y="76"/>
                  </a:cubicBezTo>
                  <a:cubicBezTo>
                    <a:pt x="195" y="61"/>
                    <a:pt x="191" y="45"/>
                    <a:pt x="180" y="35"/>
                  </a:cubicBezTo>
                  <a:cubicBezTo>
                    <a:pt x="165" y="23"/>
                    <a:pt x="146"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2" name="Google Shape;49252;p48"/>
            <p:cNvSpPr/>
            <p:nvPr/>
          </p:nvSpPr>
          <p:spPr>
            <a:xfrm>
              <a:off x="-5167549" y="8356"/>
              <a:ext cx="11842" cy="4871"/>
            </a:xfrm>
            <a:custGeom>
              <a:avLst/>
              <a:gdLst/>
              <a:ahLst/>
              <a:cxnLst/>
              <a:rect l="l" t="t" r="r" b="b"/>
              <a:pathLst>
                <a:path w="248" h="102" extrusionOk="0">
                  <a:moveTo>
                    <a:pt x="83" y="0"/>
                  </a:moveTo>
                  <a:cubicBezTo>
                    <a:pt x="45" y="0"/>
                    <a:pt x="19" y="23"/>
                    <a:pt x="1" y="68"/>
                  </a:cubicBezTo>
                  <a:cubicBezTo>
                    <a:pt x="12" y="83"/>
                    <a:pt x="27" y="86"/>
                    <a:pt x="42" y="86"/>
                  </a:cubicBezTo>
                  <a:lnTo>
                    <a:pt x="72" y="86"/>
                  </a:lnTo>
                  <a:cubicBezTo>
                    <a:pt x="87" y="86"/>
                    <a:pt x="98" y="86"/>
                    <a:pt x="109" y="97"/>
                  </a:cubicBezTo>
                  <a:lnTo>
                    <a:pt x="188" y="97"/>
                  </a:lnTo>
                  <a:lnTo>
                    <a:pt x="192" y="102"/>
                  </a:lnTo>
                  <a:cubicBezTo>
                    <a:pt x="199" y="102"/>
                    <a:pt x="199" y="97"/>
                    <a:pt x="202" y="94"/>
                  </a:cubicBezTo>
                  <a:cubicBezTo>
                    <a:pt x="207" y="86"/>
                    <a:pt x="207" y="83"/>
                    <a:pt x="214" y="83"/>
                  </a:cubicBezTo>
                  <a:cubicBezTo>
                    <a:pt x="214" y="83"/>
                    <a:pt x="218" y="83"/>
                    <a:pt x="218" y="86"/>
                  </a:cubicBezTo>
                  <a:cubicBezTo>
                    <a:pt x="247" y="57"/>
                    <a:pt x="188" y="57"/>
                    <a:pt x="202" y="30"/>
                  </a:cubicBezTo>
                  <a:cubicBezTo>
                    <a:pt x="192" y="23"/>
                    <a:pt x="180" y="12"/>
                    <a:pt x="166" y="12"/>
                  </a:cubicBezTo>
                  <a:lnTo>
                    <a:pt x="154" y="12"/>
                  </a:lnTo>
                  <a:cubicBezTo>
                    <a:pt x="162" y="23"/>
                    <a:pt x="184" y="34"/>
                    <a:pt x="154" y="41"/>
                  </a:cubicBezTo>
                  <a:cubicBezTo>
                    <a:pt x="147" y="45"/>
                    <a:pt x="135" y="52"/>
                    <a:pt x="124" y="52"/>
                  </a:cubicBezTo>
                  <a:cubicBezTo>
                    <a:pt x="121" y="52"/>
                    <a:pt x="117" y="52"/>
                    <a:pt x="113" y="45"/>
                  </a:cubicBezTo>
                  <a:cubicBezTo>
                    <a:pt x="102" y="26"/>
                    <a:pt x="128" y="23"/>
                    <a:pt x="135" y="15"/>
                  </a:cubicBezTo>
                  <a:cubicBezTo>
                    <a:pt x="117" y="4"/>
                    <a:pt x="98"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3" name="Google Shape;49253;p48"/>
            <p:cNvSpPr/>
            <p:nvPr/>
          </p:nvSpPr>
          <p:spPr>
            <a:xfrm>
              <a:off x="-5144485" y="250926"/>
              <a:ext cx="10744" cy="12033"/>
            </a:xfrm>
            <a:custGeom>
              <a:avLst/>
              <a:gdLst/>
              <a:ahLst/>
              <a:cxnLst/>
              <a:rect l="l" t="t" r="r" b="b"/>
              <a:pathLst>
                <a:path w="225" h="252" extrusionOk="0">
                  <a:moveTo>
                    <a:pt x="154" y="1"/>
                  </a:moveTo>
                  <a:cubicBezTo>
                    <a:pt x="138" y="8"/>
                    <a:pt x="128" y="12"/>
                    <a:pt x="112" y="12"/>
                  </a:cubicBezTo>
                  <a:cubicBezTo>
                    <a:pt x="101" y="12"/>
                    <a:pt x="90" y="8"/>
                    <a:pt x="75" y="8"/>
                  </a:cubicBezTo>
                  <a:cubicBezTo>
                    <a:pt x="64" y="4"/>
                    <a:pt x="52" y="4"/>
                    <a:pt x="41" y="4"/>
                  </a:cubicBezTo>
                  <a:cubicBezTo>
                    <a:pt x="30" y="4"/>
                    <a:pt x="19" y="4"/>
                    <a:pt x="7" y="12"/>
                  </a:cubicBezTo>
                  <a:cubicBezTo>
                    <a:pt x="0" y="30"/>
                    <a:pt x="4" y="34"/>
                    <a:pt x="11" y="34"/>
                  </a:cubicBezTo>
                  <a:lnTo>
                    <a:pt x="38" y="34"/>
                  </a:lnTo>
                  <a:cubicBezTo>
                    <a:pt x="71" y="34"/>
                    <a:pt x="109" y="53"/>
                    <a:pt x="90" y="79"/>
                  </a:cubicBezTo>
                  <a:cubicBezTo>
                    <a:pt x="67" y="113"/>
                    <a:pt x="97" y="127"/>
                    <a:pt x="90" y="146"/>
                  </a:cubicBezTo>
                  <a:cubicBezTo>
                    <a:pt x="101" y="169"/>
                    <a:pt x="109" y="187"/>
                    <a:pt x="120" y="210"/>
                  </a:cubicBezTo>
                  <a:cubicBezTo>
                    <a:pt x="135" y="217"/>
                    <a:pt x="138" y="236"/>
                    <a:pt x="142" y="251"/>
                  </a:cubicBezTo>
                  <a:lnTo>
                    <a:pt x="154" y="251"/>
                  </a:lnTo>
                  <a:cubicBezTo>
                    <a:pt x="157" y="239"/>
                    <a:pt x="157" y="225"/>
                    <a:pt x="161" y="221"/>
                  </a:cubicBezTo>
                  <a:cubicBezTo>
                    <a:pt x="224" y="187"/>
                    <a:pt x="209" y="180"/>
                    <a:pt x="150" y="169"/>
                  </a:cubicBezTo>
                  <a:cubicBezTo>
                    <a:pt x="120" y="165"/>
                    <a:pt x="101" y="113"/>
                    <a:pt x="128" y="91"/>
                  </a:cubicBezTo>
                  <a:cubicBezTo>
                    <a:pt x="157" y="64"/>
                    <a:pt x="138" y="30"/>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4" name="Google Shape;49254;p48"/>
            <p:cNvSpPr/>
            <p:nvPr/>
          </p:nvSpPr>
          <p:spPr>
            <a:xfrm>
              <a:off x="-5026161" y="112069"/>
              <a:ext cx="7163" cy="10935"/>
            </a:xfrm>
            <a:custGeom>
              <a:avLst/>
              <a:gdLst/>
              <a:ahLst/>
              <a:cxnLst/>
              <a:rect l="l" t="t" r="r" b="b"/>
              <a:pathLst>
                <a:path w="150" h="229" extrusionOk="0">
                  <a:moveTo>
                    <a:pt x="5" y="0"/>
                  </a:moveTo>
                  <a:lnTo>
                    <a:pt x="5" y="0"/>
                  </a:lnTo>
                  <a:cubicBezTo>
                    <a:pt x="0" y="15"/>
                    <a:pt x="0" y="30"/>
                    <a:pt x="12" y="45"/>
                  </a:cubicBezTo>
                  <a:cubicBezTo>
                    <a:pt x="31" y="56"/>
                    <a:pt x="45" y="71"/>
                    <a:pt x="27" y="97"/>
                  </a:cubicBezTo>
                  <a:cubicBezTo>
                    <a:pt x="60" y="135"/>
                    <a:pt x="57" y="176"/>
                    <a:pt x="53" y="221"/>
                  </a:cubicBezTo>
                  <a:cubicBezTo>
                    <a:pt x="60" y="228"/>
                    <a:pt x="72" y="228"/>
                    <a:pt x="79" y="228"/>
                  </a:cubicBezTo>
                  <a:cubicBezTo>
                    <a:pt x="98" y="228"/>
                    <a:pt x="112" y="221"/>
                    <a:pt x="128" y="217"/>
                  </a:cubicBezTo>
                  <a:cubicBezTo>
                    <a:pt x="150" y="180"/>
                    <a:pt x="135" y="146"/>
                    <a:pt x="117" y="109"/>
                  </a:cubicBezTo>
                  <a:cubicBezTo>
                    <a:pt x="83" y="109"/>
                    <a:pt x="90" y="75"/>
                    <a:pt x="79" y="60"/>
                  </a:cubicBezTo>
                  <a:cubicBezTo>
                    <a:pt x="53" y="38"/>
                    <a:pt x="31" y="19"/>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5" name="Google Shape;49255;p48"/>
            <p:cNvSpPr/>
            <p:nvPr/>
          </p:nvSpPr>
          <p:spPr>
            <a:xfrm>
              <a:off x="-5131306" y="33520"/>
              <a:ext cx="10266" cy="8261"/>
            </a:xfrm>
            <a:custGeom>
              <a:avLst/>
              <a:gdLst/>
              <a:ahLst/>
              <a:cxnLst/>
              <a:rect l="l" t="t" r="r" b="b"/>
              <a:pathLst>
                <a:path w="215" h="173" extrusionOk="0">
                  <a:moveTo>
                    <a:pt x="87" y="1"/>
                  </a:moveTo>
                  <a:cubicBezTo>
                    <a:pt x="57" y="46"/>
                    <a:pt x="53" y="108"/>
                    <a:pt x="1" y="146"/>
                  </a:cubicBezTo>
                  <a:lnTo>
                    <a:pt x="9" y="146"/>
                  </a:lnTo>
                  <a:cubicBezTo>
                    <a:pt x="16" y="146"/>
                    <a:pt x="27" y="146"/>
                    <a:pt x="35" y="143"/>
                  </a:cubicBezTo>
                  <a:lnTo>
                    <a:pt x="64" y="143"/>
                  </a:lnTo>
                  <a:cubicBezTo>
                    <a:pt x="83" y="143"/>
                    <a:pt x="98" y="146"/>
                    <a:pt x="109" y="172"/>
                  </a:cubicBezTo>
                  <a:lnTo>
                    <a:pt x="116" y="172"/>
                  </a:lnTo>
                  <a:cubicBezTo>
                    <a:pt x="121" y="172"/>
                    <a:pt x="128" y="165"/>
                    <a:pt x="135" y="161"/>
                  </a:cubicBezTo>
                  <a:cubicBezTo>
                    <a:pt x="176" y="143"/>
                    <a:pt x="184" y="94"/>
                    <a:pt x="214" y="64"/>
                  </a:cubicBezTo>
                  <a:lnTo>
                    <a:pt x="184" y="64"/>
                  </a:lnTo>
                  <a:cubicBezTo>
                    <a:pt x="154" y="79"/>
                    <a:pt x="139" y="90"/>
                    <a:pt x="128" y="90"/>
                  </a:cubicBezTo>
                  <a:cubicBezTo>
                    <a:pt x="109" y="90"/>
                    <a:pt x="105" y="68"/>
                    <a:pt x="98" y="19"/>
                  </a:cubicBezTo>
                  <a:cubicBezTo>
                    <a:pt x="94" y="12"/>
                    <a:pt x="90" y="8"/>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6" name="Google Shape;49256;p48"/>
            <p:cNvSpPr/>
            <p:nvPr/>
          </p:nvSpPr>
          <p:spPr>
            <a:xfrm>
              <a:off x="-5029742" y="-108918"/>
              <a:ext cx="8977" cy="6112"/>
            </a:xfrm>
            <a:custGeom>
              <a:avLst/>
              <a:gdLst/>
              <a:ahLst/>
              <a:cxnLst/>
              <a:rect l="l" t="t" r="r" b="b"/>
              <a:pathLst>
                <a:path w="188" h="128" extrusionOk="0">
                  <a:moveTo>
                    <a:pt x="120" y="1"/>
                  </a:moveTo>
                  <a:cubicBezTo>
                    <a:pt x="106" y="1"/>
                    <a:pt x="83" y="4"/>
                    <a:pt x="57" y="8"/>
                  </a:cubicBezTo>
                  <a:cubicBezTo>
                    <a:pt x="75" y="23"/>
                    <a:pt x="80" y="41"/>
                    <a:pt x="75" y="60"/>
                  </a:cubicBezTo>
                  <a:cubicBezTo>
                    <a:pt x="72" y="72"/>
                    <a:pt x="64" y="72"/>
                    <a:pt x="61" y="72"/>
                  </a:cubicBezTo>
                  <a:cubicBezTo>
                    <a:pt x="57" y="72"/>
                    <a:pt x="49" y="72"/>
                    <a:pt x="45" y="68"/>
                  </a:cubicBezTo>
                  <a:cubicBezTo>
                    <a:pt x="38" y="68"/>
                    <a:pt x="35" y="64"/>
                    <a:pt x="30" y="64"/>
                  </a:cubicBezTo>
                  <a:lnTo>
                    <a:pt x="27" y="64"/>
                  </a:lnTo>
                  <a:cubicBezTo>
                    <a:pt x="1" y="116"/>
                    <a:pt x="49" y="94"/>
                    <a:pt x="64" y="105"/>
                  </a:cubicBezTo>
                  <a:cubicBezTo>
                    <a:pt x="87" y="120"/>
                    <a:pt x="102" y="127"/>
                    <a:pt x="113" y="127"/>
                  </a:cubicBezTo>
                  <a:cubicBezTo>
                    <a:pt x="128" y="127"/>
                    <a:pt x="139" y="116"/>
                    <a:pt x="150" y="86"/>
                  </a:cubicBezTo>
                  <a:cubicBezTo>
                    <a:pt x="158" y="75"/>
                    <a:pt x="165" y="68"/>
                    <a:pt x="176" y="68"/>
                  </a:cubicBezTo>
                  <a:cubicBezTo>
                    <a:pt x="180" y="68"/>
                    <a:pt x="184" y="68"/>
                    <a:pt x="187" y="72"/>
                  </a:cubicBezTo>
                  <a:cubicBezTo>
                    <a:pt x="176" y="19"/>
                    <a:pt x="165"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7" name="Google Shape;49257;p48"/>
            <p:cNvSpPr/>
            <p:nvPr/>
          </p:nvSpPr>
          <p:spPr>
            <a:xfrm>
              <a:off x="-5021338" y="-46795"/>
              <a:ext cx="6494" cy="8213"/>
            </a:xfrm>
            <a:custGeom>
              <a:avLst/>
              <a:gdLst/>
              <a:ahLst/>
              <a:cxnLst/>
              <a:rect l="l" t="t" r="r" b="b"/>
              <a:pathLst>
                <a:path w="136" h="172" extrusionOk="0">
                  <a:moveTo>
                    <a:pt x="64" y="1"/>
                  </a:moveTo>
                  <a:cubicBezTo>
                    <a:pt x="56" y="1"/>
                    <a:pt x="45" y="1"/>
                    <a:pt x="38" y="4"/>
                  </a:cubicBezTo>
                  <a:cubicBezTo>
                    <a:pt x="27" y="8"/>
                    <a:pt x="16" y="8"/>
                    <a:pt x="8" y="11"/>
                  </a:cubicBezTo>
                  <a:cubicBezTo>
                    <a:pt x="4" y="15"/>
                    <a:pt x="4" y="19"/>
                    <a:pt x="0" y="23"/>
                  </a:cubicBezTo>
                  <a:cubicBezTo>
                    <a:pt x="34" y="34"/>
                    <a:pt x="53" y="49"/>
                    <a:pt x="27" y="82"/>
                  </a:cubicBezTo>
                  <a:cubicBezTo>
                    <a:pt x="19" y="94"/>
                    <a:pt x="23" y="108"/>
                    <a:pt x="19" y="120"/>
                  </a:cubicBezTo>
                  <a:cubicBezTo>
                    <a:pt x="23" y="131"/>
                    <a:pt x="30" y="139"/>
                    <a:pt x="34" y="150"/>
                  </a:cubicBezTo>
                  <a:cubicBezTo>
                    <a:pt x="42" y="158"/>
                    <a:pt x="53" y="165"/>
                    <a:pt x="61" y="168"/>
                  </a:cubicBezTo>
                  <a:cubicBezTo>
                    <a:pt x="64" y="168"/>
                    <a:pt x="64" y="172"/>
                    <a:pt x="68" y="172"/>
                  </a:cubicBezTo>
                  <a:cubicBezTo>
                    <a:pt x="79" y="172"/>
                    <a:pt x="87" y="165"/>
                    <a:pt x="90" y="158"/>
                  </a:cubicBezTo>
                  <a:cubicBezTo>
                    <a:pt x="105" y="131"/>
                    <a:pt x="135" y="120"/>
                    <a:pt x="128" y="86"/>
                  </a:cubicBezTo>
                  <a:cubicBezTo>
                    <a:pt x="116" y="71"/>
                    <a:pt x="101" y="56"/>
                    <a:pt x="97" y="41"/>
                  </a:cubicBezTo>
                  <a:cubicBezTo>
                    <a:pt x="97" y="11"/>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8" name="Google Shape;49258;p48"/>
            <p:cNvSpPr/>
            <p:nvPr/>
          </p:nvSpPr>
          <p:spPr>
            <a:xfrm>
              <a:off x="-5200544" y="-73058"/>
              <a:ext cx="12701" cy="4345"/>
            </a:xfrm>
            <a:custGeom>
              <a:avLst/>
              <a:gdLst/>
              <a:ahLst/>
              <a:cxnLst/>
              <a:rect l="l" t="t" r="r" b="b"/>
              <a:pathLst>
                <a:path w="266" h="91" extrusionOk="0">
                  <a:moveTo>
                    <a:pt x="124" y="1"/>
                  </a:moveTo>
                  <a:cubicBezTo>
                    <a:pt x="79" y="12"/>
                    <a:pt x="34" y="23"/>
                    <a:pt x="1" y="61"/>
                  </a:cubicBezTo>
                  <a:cubicBezTo>
                    <a:pt x="19" y="57"/>
                    <a:pt x="41" y="57"/>
                    <a:pt x="60" y="57"/>
                  </a:cubicBezTo>
                  <a:cubicBezTo>
                    <a:pt x="86" y="57"/>
                    <a:pt x="113" y="61"/>
                    <a:pt x="135" y="87"/>
                  </a:cubicBezTo>
                  <a:cubicBezTo>
                    <a:pt x="158" y="87"/>
                    <a:pt x="184" y="87"/>
                    <a:pt x="210" y="90"/>
                  </a:cubicBezTo>
                  <a:cubicBezTo>
                    <a:pt x="213" y="87"/>
                    <a:pt x="217" y="83"/>
                    <a:pt x="225" y="83"/>
                  </a:cubicBezTo>
                  <a:cubicBezTo>
                    <a:pt x="229" y="83"/>
                    <a:pt x="229" y="87"/>
                    <a:pt x="232" y="87"/>
                  </a:cubicBezTo>
                  <a:cubicBezTo>
                    <a:pt x="243" y="83"/>
                    <a:pt x="255" y="75"/>
                    <a:pt x="265" y="72"/>
                  </a:cubicBezTo>
                  <a:cubicBezTo>
                    <a:pt x="258" y="35"/>
                    <a:pt x="225" y="23"/>
                    <a:pt x="198" y="4"/>
                  </a:cubicBezTo>
                  <a:cubicBezTo>
                    <a:pt x="187" y="16"/>
                    <a:pt x="180" y="19"/>
                    <a:pt x="168" y="19"/>
                  </a:cubicBezTo>
                  <a:cubicBezTo>
                    <a:pt x="153" y="19"/>
                    <a:pt x="139" y="12"/>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9" name="Google Shape;49259;p48"/>
            <p:cNvSpPr/>
            <p:nvPr/>
          </p:nvSpPr>
          <p:spPr>
            <a:xfrm>
              <a:off x="-5153797" y="237508"/>
              <a:ext cx="9359" cy="8643"/>
            </a:xfrm>
            <a:custGeom>
              <a:avLst/>
              <a:gdLst/>
              <a:ahLst/>
              <a:cxnLst/>
              <a:rect l="l" t="t" r="r" b="b"/>
              <a:pathLst>
                <a:path w="196" h="181" extrusionOk="0">
                  <a:moveTo>
                    <a:pt x="161" y="1"/>
                  </a:moveTo>
                  <a:cubicBezTo>
                    <a:pt x="154" y="1"/>
                    <a:pt x="143" y="5"/>
                    <a:pt x="131" y="13"/>
                  </a:cubicBezTo>
                  <a:cubicBezTo>
                    <a:pt x="94" y="27"/>
                    <a:pt x="76" y="75"/>
                    <a:pt x="31" y="80"/>
                  </a:cubicBezTo>
                  <a:cubicBezTo>
                    <a:pt x="23" y="80"/>
                    <a:pt x="1" y="113"/>
                    <a:pt x="19" y="136"/>
                  </a:cubicBezTo>
                  <a:cubicBezTo>
                    <a:pt x="31" y="151"/>
                    <a:pt x="27" y="162"/>
                    <a:pt x="19" y="173"/>
                  </a:cubicBezTo>
                  <a:cubicBezTo>
                    <a:pt x="23" y="173"/>
                    <a:pt x="27" y="177"/>
                    <a:pt x="31" y="180"/>
                  </a:cubicBezTo>
                  <a:cubicBezTo>
                    <a:pt x="42" y="136"/>
                    <a:pt x="83" y="102"/>
                    <a:pt x="98" y="61"/>
                  </a:cubicBezTo>
                  <a:cubicBezTo>
                    <a:pt x="102" y="49"/>
                    <a:pt x="109" y="49"/>
                    <a:pt x="113" y="49"/>
                  </a:cubicBezTo>
                  <a:lnTo>
                    <a:pt x="124" y="49"/>
                  </a:lnTo>
                  <a:cubicBezTo>
                    <a:pt x="135" y="53"/>
                    <a:pt x="135" y="61"/>
                    <a:pt x="128" y="72"/>
                  </a:cubicBezTo>
                  <a:cubicBezTo>
                    <a:pt x="109" y="98"/>
                    <a:pt x="128" y="91"/>
                    <a:pt x="147" y="94"/>
                  </a:cubicBezTo>
                  <a:cubicBezTo>
                    <a:pt x="176" y="94"/>
                    <a:pt x="176" y="110"/>
                    <a:pt x="150" y="120"/>
                  </a:cubicBezTo>
                  <a:cubicBezTo>
                    <a:pt x="139" y="128"/>
                    <a:pt x="131" y="136"/>
                    <a:pt x="131" y="151"/>
                  </a:cubicBezTo>
                  <a:cubicBezTo>
                    <a:pt x="150" y="136"/>
                    <a:pt x="184" y="151"/>
                    <a:pt x="188" y="120"/>
                  </a:cubicBezTo>
                  <a:cubicBezTo>
                    <a:pt x="195" y="87"/>
                    <a:pt x="195" y="53"/>
                    <a:pt x="188" y="23"/>
                  </a:cubicBezTo>
                  <a:cubicBezTo>
                    <a:pt x="184" y="8"/>
                    <a:pt x="173"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0" name="Google Shape;49260;p48"/>
            <p:cNvSpPr/>
            <p:nvPr/>
          </p:nvSpPr>
          <p:spPr>
            <a:xfrm>
              <a:off x="-5169697" y="274849"/>
              <a:ext cx="12224" cy="9836"/>
            </a:xfrm>
            <a:custGeom>
              <a:avLst/>
              <a:gdLst/>
              <a:ahLst/>
              <a:cxnLst/>
              <a:rect l="l" t="t" r="r" b="b"/>
              <a:pathLst>
                <a:path w="256" h="206" extrusionOk="0">
                  <a:moveTo>
                    <a:pt x="214" y="0"/>
                  </a:moveTo>
                  <a:cubicBezTo>
                    <a:pt x="207" y="0"/>
                    <a:pt x="199" y="4"/>
                    <a:pt x="188" y="8"/>
                  </a:cubicBezTo>
                  <a:cubicBezTo>
                    <a:pt x="185" y="19"/>
                    <a:pt x="177" y="30"/>
                    <a:pt x="173" y="42"/>
                  </a:cubicBezTo>
                  <a:cubicBezTo>
                    <a:pt x="158" y="75"/>
                    <a:pt x="109" y="38"/>
                    <a:pt x="98" y="87"/>
                  </a:cubicBezTo>
                  <a:cubicBezTo>
                    <a:pt x="90" y="113"/>
                    <a:pt x="46" y="120"/>
                    <a:pt x="16" y="123"/>
                  </a:cubicBezTo>
                  <a:cubicBezTo>
                    <a:pt x="1" y="128"/>
                    <a:pt x="1" y="142"/>
                    <a:pt x="5" y="146"/>
                  </a:cubicBezTo>
                  <a:cubicBezTo>
                    <a:pt x="38" y="161"/>
                    <a:pt x="57" y="206"/>
                    <a:pt x="98" y="206"/>
                  </a:cubicBezTo>
                  <a:cubicBezTo>
                    <a:pt x="106" y="206"/>
                    <a:pt x="109" y="206"/>
                    <a:pt x="113" y="202"/>
                  </a:cubicBezTo>
                  <a:cubicBezTo>
                    <a:pt x="113" y="191"/>
                    <a:pt x="72" y="191"/>
                    <a:pt x="106" y="173"/>
                  </a:cubicBezTo>
                  <a:cubicBezTo>
                    <a:pt x="117" y="165"/>
                    <a:pt x="124" y="157"/>
                    <a:pt x="121" y="146"/>
                  </a:cubicBezTo>
                  <a:cubicBezTo>
                    <a:pt x="106" y="94"/>
                    <a:pt x="128" y="83"/>
                    <a:pt x="158" y="83"/>
                  </a:cubicBezTo>
                  <a:cubicBezTo>
                    <a:pt x="166" y="83"/>
                    <a:pt x="177" y="87"/>
                    <a:pt x="188" y="87"/>
                  </a:cubicBezTo>
                  <a:cubicBezTo>
                    <a:pt x="195" y="49"/>
                    <a:pt x="221" y="30"/>
                    <a:pt x="255" y="23"/>
                  </a:cubicBezTo>
                  <a:cubicBezTo>
                    <a:pt x="244" y="11"/>
                    <a:pt x="229"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1" name="Google Shape;49261;p48"/>
            <p:cNvSpPr/>
            <p:nvPr/>
          </p:nvSpPr>
          <p:spPr>
            <a:xfrm>
              <a:off x="-5266248" y="287693"/>
              <a:ext cx="7926" cy="10601"/>
            </a:xfrm>
            <a:custGeom>
              <a:avLst/>
              <a:gdLst/>
              <a:ahLst/>
              <a:cxnLst/>
              <a:rect l="l" t="t" r="r" b="b"/>
              <a:pathLst>
                <a:path w="166" h="222" extrusionOk="0">
                  <a:moveTo>
                    <a:pt x="135" y="1"/>
                  </a:moveTo>
                  <a:cubicBezTo>
                    <a:pt x="124" y="16"/>
                    <a:pt x="116" y="23"/>
                    <a:pt x="102" y="23"/>
                  </a:cubicBezTo>
                  <a:cubicBezTo>
                    <a:pt x="94" y="23"/>
                    <a:pt x="83" y="19"/>
                    <a:pt x="71" y="8"/>
                  </a:cubicBezTo>
                  <a:cubicBezTo>
                    <a:pt x="42" y="16"/>
                    <a:pt x="27" y="34"/>
                    <a:pt x="12" y="56"/>
                  </a:cubicBezTo>
                  <a:cubicBezTo>
                    <a:pt x="27" y="75"/>
                    <a:pt x="45" y="83"/>
                    <a:pt x="68" y="83"/>
                  </a:cubicBezTo>
                  <a:cubicBezTo>
                    <a:pt x="76" y="75"/>
                    <a:pt x="68" y="49"/>
                    <a:pt x="83" y="49"/>
                  </a:cubicBezTo>
                  <a:lnTo>
                    <a:pt x="87" y="49"/>
                  </a:lnTo>
                  <a:cubicBezTo>
                    <a:pt x="113" y="56"/>
                    <a:pt x="116" y="83"/>
                    <a:pt x="116" y="101"/>
                  </a:cubicBezTo>
                  <a:cubicBezTo>
                    <a:pt x="116" y="116"/>
                    <a:pt x="109" y="116"/>
                    <a:pt x="102" y="116"/>
                  </a:cubicBezTo>
                  <a:lnTo>
                    <a:pt x="83" y="116"/>
                  </a:lnTo>
                  <a:cubicBezTo>
                    <a:pt x="71" y="132"/>
                    <a:pt x="57" y="146"/>
                    <a:pt x="38" y="146"/>
                  </a:cubicBezTo>
                  <a:cubicBezTo>
                    <a:pt x="35" y="146"/>
                    <a:pt x="27" y="146"/>
                    <a:pt x="19" y="142"/>
                  </a:cubicBezTo>
                  <a:lnTo>
                    <a:pt x="12" y="142"/>
                  </a:lnTo>
                  <a:cubicBezTo>
                    <a:pt x="9" y="142"/>
                    <a:pt x="4" y="142"/>
                    <a:pt x="0" y="150"/>
                  </a:cubicBezTo>
                  <a:cubicBezTo>
                    <a:pt x="23" y="168"/>
                    <a:pt x="23" y="195"/>
                    <a:pt x="19" y="221"/>
                  </a:cubicBezTo>
                  <a:lnTo>
                    <a:pt x="23" y="221"/>
                  </a:lnTo>
                  <a:cubicBezTo>
                    <a:pt x="38" y="221"/>
                    <a:pt x="45" y="210"/>
                    <a:pt x="53" y="199"/>
                  </a:cubicBezTo>
                  <a:cubicBezTo>
                    <a:pt x="61" y="191"/>
                    <a:pt x="71" y="180"/>
                    <a:pt x="83" y="180"/>
                  </a:cubicBezTo>
                  <a:lnTo>
                    <a:pt x="94" y="180"/>
                  </a:lnTo>
                  <a:cubicBezTo>
                    <a:pt x="90" y="154"/>
                    <a:pt x="102" y="146"/>
                    <a:pt x="113" y="146"/>
                  </a:cubicBezTo>
                  <a:cubicBezTo>
                    <a:pt x="121" y="146"/>
                    <a:pt x="124" y="150"/>
                    <a:pt x="131" y="150"/>
                  </a:cubicBezTo>
                  <a:lnTo>
                    <a:pt x="150" y="150"/>
                  </a:lnTo>
                  <a:cubicBezTo>
                    <a:pt x="166" y="113"/>
                    <a:pt x="109" y="87"/>
                    <a:pt x="143" y="49"/>
                  </a:cubicBezTo>
                  <a:cubicBezTo>
                    <a:pt x="139" y="34"/>
                    <a:pt x="139" y="16"/>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2" name="Google Shape;49262;p48"/>
            <p:cNvSpPr/>
            <p:nvPr/>
          </p:nvSpPr>
          <p:spPr>
            <a:xfrm>
              <a:off x="-4885155" y="-1481"/>
              <a:ext cx="6494" cy="7401"/>
            </a:xfrm>
            <a:custGeom>
              <a:avLst/>
              <a:gdLst/>
              <a:ahLst/>
              <a:cxnLst/>
              <a:rect l="l" t="t" r="r" b="b"/>
              <a:pathLst>
                <a:path w="136" h="155" extrusionOk="0">
                  <a:moveTo>
                    <a:pt x="45" y="1"/>
                  </a:moveTo>
                  <a:cubicBezTo>
                    <a:pt x="30" y="1"/>
                    <a:pt x="16" y="8"/>
                    <a:pt x="1" y="27"/>
                  </a:cubicBezTo>
                  <a:cubicBezTo>
                    <a:pt x="16" y="53"/>
                    <a:pt x="45" y="79"/>
                    <a:pt x="12" y="113"/>
                  </a:cubicBezTo>
                  <a:cubicBezTo>
                    <a:pt x="19" y="128"/>
                    <a:pt x="23" y="143"/>
                    <a:pt x="38" y="154"/>
                  </a:cubicBezTo>
                  <a:cubicBezTo>
                    <a:pt x="45" y="154"/>
                    <a:pt x="53" y="154"/>
                    <a:pt x="57" y="151"/>
                  </a:cubicBezTo>
                  <a:cubicBezTo>
                    <a:pt x="68" y="146"/>
                    <a:pt x="79" y="143"/>
                    <a:pt x="90" y="139"/>
                  </a:cubicBezTo>
                  <a:cubicBezTo>
                    <a:pt x="79" y="101"/>
                    <a:pt x="120" y="109"/>
                    <a:pt x="128" y="90"/>
                  </a:cubicBezTo>
                  <a:cubicBezTo>
                    <a:pt x="132" y="83"/>
                    <a:pt x="135" y="79"/>
                    <a:pt x="135" y="72"/>
                  </a:cubicBezTo>
                  <a:cubicBezTo>
                    <a:pt x="79" y="56"/>
                    <a:pt x="116" y="34"/>
                    <a:pt x="132" y="12"/>
                  </a:cubicBezTo>
                  <a:lnTo>
                    <a:pt x="120" y="12"/>
                  </a:lnTo>
                  <a:cubicBezTo>
                    <a:pt x="109" y="12"/>
                    <a:pt x="94" y="12"/>
                    <a:pt x="83" y="8"/>
                  </a:cubicBezTo>
                  <a:cubicBezTo>
                    <a:pt x="71" y="4"/>
                    <a:pt x="6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3" name="Google Shape;49263;p48"/>
            <p:cNvSpPr/>
            <p:nvPr/>
          </p:nvSpPr>
          <p:spPr>
            <a:xfrm>
              <a:off x="-5287497" y="117226"/>
              <a:ext cx="9359" cy="5253"/>
            </a:xfrm>
            <a:custGeom>
              <a:avLst/>
              <a:gdLst/>
              <a:ahLst/>
              <a:cxnLst/>
              <a:rect l="l" t="t" r="r" b="b"/>
              <a:pathLst>
                <a:path w="196" h="110" extrusionOk="0">
                  <a:moveTo>
                    <a:pt x="147" y="1"/>
                  </a:moveTo>
                  <a:cubicBezTo>
                    <a:pt x="131" y="1"/>
                    <a:pt x="117" y="12"/>
                    <a:pt x="102" y="27"/>
                  </a:cubicBezTo>
                  <a:cubicBezTo>
                    <a:pt x="90" y="38"/>
                    <a:pt x="79" y="42"/>
                    <a:pt x="72" y="42"/>
                  </a:cubicBezTo>
                  <a:cubicBezTo>
                    <a:pt x="57" y="42"/>
                    <a:pt x="42" y="34"/>
                    <a:pt x="27" y="20"/>
                  </a:cubicBezTo>
                  <a:cubicBezTo>
                    <a:pt x="5" y="20"/>
                    <a:pt x="16" y="49"/>
                    <a:pt x="1" y="56"/>
                  </a:cubicBezTo>
                  <a:cubicBezTo>
                    <a:pt x="9" y="60"/>
                    <a:pt x="12" y="68"/>
                    <a:pt x="19" y="75"/>
                  </a:cubicBezTo>
                  <a:cubicBezTo>
                    <a:pt x="45" y="101"/>
                    <a:pt x="83" y="101"/>
                    <a:pt x="113" y="109"/>
                  </a:cubicBezTo>
                  <a:cubicBezTo>
                    <a:pt x="128" y="109"/>
                    <a:pt x="143" y="105"/>
                    <a:pt x="158" y="105"/>
                  </a:cubicBezTo>
                  <a:cubicBezTo>
                    <a:pt x="162" y="94"/>
                    <a:pt x="166" y="87"/>
                    <a:pt x="169" y="75"/>
                  </a:cubicBezTo>
                  <a:cubicBezTo>
                    <a:pt x="180" y="53"/>
                    <a:pt x="195" y="27"/>
                    <a:pt x="169" y="8"/>
                  </a:cubicBezTo>
                  <a:cubicBezTo>
                    <a:pt x="162" y="4"/>
                    <a:pt x="154"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4" name="Google Shape;49264;p48"/>
            <p:cNvSpPr/>
            <p:nvPr/>
          </p:nvSpPr>
          <p:spPr>
            <a:xfrm>
              <a:off x="-5077015" y="199690"/>
              <a:ext cx="6781" cy="6303"/>
            </a:xfrm>
            <a:custGeom>
              <a:avLst/>
              <a:gdLst/>
              <a:ahLst/>
              <a:cxnLst/>
              <a:rect l="l" t="t" r="r" b="b"/>
              <a:pathLst>
                <a:path w="142" h="132" extrusionOk="0">
                  <a:moveTo>
                    <a:pt x="75" y="1"/>
                  </a:moveTo>
                  <a:cubicBezTo>
                    <a:pt x="64" y="1"/>
                    <a:pt x="49" y="4"/>
                    <a:pt x="45" y="20"/>
                  </a:cubicBezTo>
                  <a:cubicBezTo>
                    <a:pt x="30" y="46"/>
                    <a:pt x="0" y="79"/>
                    <a:pt x="26" y="117"/>
                  </a:cubicBezTo>
                  <a:cubicBezTo>
                    <a:pt x="33" y="127"/>
                    <a:pt x="52" y="132"/>
                    <a:pt x="71" y="132"/>
                  </a:cubicBezTo>
                  <a:cubicBezTo>
                    <a:pt x="97" y="132"/>
                    <a:pt x="123" y="124"/>
                    <a:pt x="135" y="113"/>
                  </a:cubicBezTo>
                  <a:cubicBezTo>
                    <a:pt x="142" y="98"/>
                    <a:pt x="128" y="27"/>
                    <a:pt x="109" y="12"/>
                  </a:cubicBezTo>
                  <a:cubicBezTo>
                    <a:pt x="97" y="4"/>
                    <a:pt x="86"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5" name="Google Shape;49265;p48"/>
            <p:cNvSpPr/>
            <p:nvPr/>
          </p:nvSpPr>
          <p:spPr>
            <a:xfrm>
              <a:off x="-5165209" y="154710"/>
              <a:ext cx="8786" cy="7019"/>
            </a:xfrm>
            <a:custGeom>
              <a:avLst/>
              <a:gdLst/>
              <a:ahLst/>
              <a:cxnLst/>
              <a:rect l="l" t="t" r="r" b="b"/>
              <a:pathLst>
                <a:path w="184" h="147" extrusionOk="0">
                  <a:moveTo>
                    <a:pt x="120" y="1"/>
                  </a:moveTo>
                  <a:cubicBezTo>
                    <a:pt x="91" y="1"/>
                    <a:pt x="75" y="38"/>
                    <a:pt x="49" y="49"/>
                  </a:cubicBezTo>
                  <a:cubicBezTo>
                    <a:pt x="4" y="68"/>
                    <a:pt x="1" y="101"/>
                    <a:pt x="23" y="143"/>
                  </a:cubicBezTo>
                  <a:cubicBezTo>
                    <a:pt x="34" y="124"/>
                    <a:pt x="46" y="117"/>
                    <a:pt x="53" y="117"/>
                  </a:cubicBezTo>
                  <a:cubicBezTo>
                    <a:pt x="68" y="117"/>
                    <a:pt x="83" y="135"/>
                    <a:pt x="98" y="146"/>
                  </a:cubicBezTo>
                  <a:cubicBezTo>
                    <a:pt x="98" y="127"/>
                    <a:pt x="109" y="117"/>
                    <a:pt x="127" y="113"/>
                  </a:cubicBezTo>
                  <a:cubicBezTo>
                    <a:pt x="120" y="105"/>
                    <a:pt x="101" y="91"/>
                    <a:pt x="124" y="87"/>
                  </a:cubicBezTo>
                  <a:cubicBezTo>
                    <a:pt x="184" y="75"/>
                    <a:pt x="165" y="42"/>
                    <a:pt x="146" y="8"/>
                  </a:cubicBezTo>
                  <a:cubicBezTo>
                    <a:pt x="139" y="4"/>
                    <a:pt x="127"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6" name="Google Shape;49266;p48"/>
            <p:cNvSpPr/>
            <p:nvPr/>
          </p:nvSpPr>
          <p:spPr>
            <a:xfrm>
              <a:off x="-5197536" y="-176771"/>
              <a:ext cx="5635" cy="10410"/>
            </a:xfrm>
            <a:custGeom>
              <a:avLst/>
              <a:gdLst/>
              <a:ahLst/>
              <a:cxnLst/>
              <a:rect l="l" t="t" r="r" b="b"/>
              <a:pathLst>
                <a:path w="118" h="218" extrusionOk="0">
                  <a:moveTo>
                    <a:pt x="76" y="1"/>
                  </a:moveTo>
                  <a:cubicBezTo>
                    <a:pt x="27" y="12"/>
                    <a:pt x="31" y="57"/>
                    <a:pt x="19" y="90"/>
                  </a:cubicBezTo>
                  <a:cubicBezTo>
                    <a:pt x="16" y="106"/>
                    <a:pt x="9" y="109"/>
                    <a:pt x="1" y="116"/>
                  </a:cubicBezTo>
                  <a:cubicBezTo>
                    <a:pt x="1" y="180"/>
                    <a:pt x="50" y="199"/>
                    <a:pt x="98" y="218"/>
                  </a:cubicBezTo>
                  <a:cubicBezTo>
                    <a:pt x="98" y="192"/>
                    <a:pt x="53" y="176"/>
                    <a:pt x="79" y="143"/>
                  </a:cubicBezTo>
                  <a:cubicBezTo>
                    <a:pt x="117" y="94"/>
                    <a:pt x="79" y="49"/>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7" name="Google Shape;49267;p48"/>
            <p:cNvSpPr/>
            <p:nvPr/>
          </p:nvSpPr>
          <p:spPr>
            <a:xfrm>
              <a:off x="-5064504" y="64749"/>
              <a:ext cx="6781" cy="11269"/>
            </a:xfrm>
            <a:custGeom>
              <a:avLst/>
              <a:gdLst/>
              <a:ahLst/>
              <a:cxnLst/>
              <a:rect l="l" t="t" r="r" b="b"/>
              <a:pathLst>
                <a:path w="142" h="236" extrusionOk="0">
                  <a:moveTo>
                    <a:pt x="90" y="1"/>
                  </a:moveTo>
                  <a:cubicBezTo>
                    <a:pt x="75" y="23"/>
                    <a:pt x="56" y="42"/>
                    <a:pt x="45" y="68"/>
                  </a:cubicBezTo>
                  <a:cubicBezTo>
                    <a:pt x="41" y="79"/>
                    <a:pt x="41" y="82"/>
                    <a:pt x="37" y="82"/>
                  </a:cubicBezTo>
                  <a:cubicBezTo>
                    <a:pt x="30" y="82"/>
                    <a:pt x="26" y="68"/>
                    <a:pt x="23" y="64"/>
                  </a:cubicBezTo>
                  <a:cubicBezTo>
                    <a:pt x="15" y="72"/>
                    <a:pt x="7" y="82"/>
                    <a:pt x="0" y="90"/>
                  </a:cubicBezTo>
                  <a:cubicBezTo>
                    <a:pt x="23" y="101"/>
                    <a:pt x="23" y="120"/>
                    <a:pt x="18" y="139"/>
                  </a:cubicBezTo>
                  <a:cubicBezTo>
                    <a:pt x="33" y="143"/>
                    <a:pt x="52" y="143"/>
                    <a:pt x="82" y="146"/>
                  </a:cubicBezTo>
                  <a:cubicBezTo>
                    <a:pt x="41" y="169"/>
                    <a:pt x="52" y="199"/>
                    <a:pt x="49" y="229"/>
                  </a:cubicBezTo>
                  <a:cubicBezTo>
                    <a:pt x="52" y="232"/>
                    <a:pt x="56" y="232"/>
                    <a:pt x="59" y="236"/>
                  </a:cubicBezTo>
                  <a:cubicBezTo>
                    <a:pt x="63" y="232"/>
                    <a:pt x="67" y="229"/>
                    <a:pt x="71" y="229"/>
                  </a:cubicBezTo>
                  <a:cubicBezTo>
                    <a:pt x="75" y="229"/>
                    <a:pt x="78" y="232"/>
                    <a:pt x="82" y="232"/>
                  </a:cubicBezTo>
                  <a:cubicBezTo>
                    <a:pt x="85" y="232"/>
                    <a:pt x="90" y="236"/>
                    <a:pt x="93" y="236"/>
                  </a:cubicBezTo>
                  <a:cubicBezTo>
                    <a:pt x="97" y="236"/>
                    <a:pt x="101" y="232"/>
                    <a:pt x="104" y="232"/>
                  </a:cubicBezTo>
                  <a:cubicBezTo>
                    <a:pt x="142" y="177"/>
                    <a:pt x="85" y="120"/>
                    <a:pt x="97" y="64"/>
                  </a:cubicBezTo>
                  <a:cubicBezTo>
                    <a:pt x="78" y="46"/>
                    <a:pt x="97" y="23"/>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8" name="Google Shape;49268;p48"/>
            <p:cNvSpPr/>
            <p:nvPr/>
          </p:nvSpPr>
          <p:spPr>
            <a:xfrm>
              <a:off x="-4990635" y="40301"/>
              <a:ext cx="8070" cy="7354"/>
            </a:xfrm>
            <a:custGeom>
              <a:avLst/>
              <a:gdLst/>
              <a:ahLst/>
              <a:cxnLst/>
              <a:rect l="l" t="t" r="r" b="b"/>
              <a:pathLst>
                <a:path w="169" h="154" extrusionOk="0">
                  <a:moveTo>
                    <a:pt x="56" y="1"/>
                  </a:moveTo>
                  <a:cubicBezTo>
                    <a:pt x="46" y="1"/>
                    <a:pt x="34" y="4"/>
                    <a:pt x="27" y="11"/>
                  </a:cubicBezTo>
                  <a:cubicBezTo>
                    <a:pt x="27" y="19"/>
                    <a:pt x="30" y="30"/>
                    <a:pt x="27" y="34"/>
                  </a:cubicBezTo>
                  <a:cubicBezTo>
                    <a:pt x="1" y="75"/>
                    <a:pt x="19" y="94"/>
                    <a:pt x="60" y="105"/>
                  </a:cubicBezTo>
                  <a:cubicBezTo>
                    <a:pt x="68" y="105"/>
                    <a:pt x="72" y="109"/>
                    <a:pt x="79" y="113"/>
                  </a:cubicBezTo>
                  <a:lnTo>
                    <a:pt x="82" y="113"/>
                  </a:lnTo>
                  <a:cubicBezTo>
                    <a:pt x="94" y="113"/>
                    <a:pt x="105" y="116"/>
                    <a:pt x="113" y="123"/>
                  </a:cubicBezTo>
                  <a:cubicBezTo>
                    <a:pt x="124" y="131"/>
                    <a:pt x="124" y="154"/>
                    <a:pt x="135" y="154"/>
                  </a:cubicBezTo>
                  <a:cubicBezTo>
                    <a:pt x="139" y="154"/>
                    <a:pt x="142" y="154"/>
                    <a:pt x="150" y="150"/>
                  </a:cubicBezTo>
                  <a:cubicBezTo>
                    <a:pt x="169" y="131"/>
                    <a:pt x="169" y="116"/>
                    <a:pt x="150" y="90"/>
                  </a:cubicBezTo>
                  <a:cubicBezTo>
                    <a:pt x="131" y="64"/>
                    <a:pt x="101" y="49"/>
                    <a:pt x="86" y="16"/>
                  </a:cubicBezTo>
                  <a:cubicBezTo>
                    <a:pt x="79" y="8"/>
                    <a:pt x="68"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9" name="Google Shape;49269;p48"/>
            <p:cNvSpPr/>
            <p:nvPr/>
          </p:nvSpPr>
          <p:spPr>
            <a:xfrm>
              <a:off x="-5056530" y="37579"/>
              <a:ext cx="7401" cy="5825"/>
            </a:xfrm>
            <a:custGeom>
              <a:avLst/>
              <a:gdLst/>
              <a:ahLst/>
              <a:cxnLst/>
              <a:rect l="l" t="t" r="r" b="b"/>
              <a:pathLst>
                <a:path w="155" h="122" extrusionOk="0">
                  <a:moveTo>
                    <a:pt x="91" y="1"/>
                  </a:moveTo>
                  <a:cubicBezTo>
                    <a:pt x="65" y="1"/>
                    <a:pt x="39" y="9"/>
                    <a:pt x="27" y="23"/>
                  </a:cubicBezTo>
                  <a:cubicBezTo>
                    <a:pt x="1" y="54"/>
                    <a:pt x="20" y="84"/>
                    <a:pt x="39" y="106"/>
                  </a:cubicBezTo>
                  <a:cubicBezTo>
                    <a:pt x="46" y="113"/>
                    <a:pt x="61" y="121"/>
                    <a:pt x="75" y="121"/>
                  </a:cubicBezTo>
                  <a:cubicBezTo>
                    <a:pt x="98" y="121"/>
                    <a:pt x="120" y="113"/>
                    <a:pt x="135" y="99"/>
                  </a:cubicBezTo>
                  <a:cubicBezTo>
                    <a:pt x="128" y="76"/>
                    <a:pt x="154" y="46"/>
                    <a:pt x="132" y="16"/>
                  </a:cubicBezTo>
                  <a:cubicBezTo>
                    <a:pt x="125" y="9"/>
                    <a:pt x="109"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0" name="Google Shape;49270;p48"/>
            <p:cNvSpPr/>
            <p:nvPr/>
          </p:nvSpPr>
          <p:spPr>
            <a:xfrm>
              <a:off x="-5059013" y="232017"/>
              <a:ext cx="6112" cy="8452"/>
            </a:xfrm>
            <a:custGeom>
              <a:avLst/>
              <a:gdLst/>
              <a:ahLst/>
              <a:cxnLst/>
              <a:rect l="l" t="t" r="r" b="b"/>
              <a:pathLst>
                <a:path w="128" h="177" extrusionOk="0">
                  <a:moveTo>
                    <a:pt x="57" y="0"/>
                  </a:moveTo>
                  <a:cubicBezTo>
                    <a:pt x="46" y="0"/>
                    <a:pt x="34" y="4"/>
                    <a:pt x="23" y="19"/>
                  </a:cubicBezTo>
                  <a:cubicBezTo>
                    <a:pt x="8" y="45"/>
                    <a:pt x="1" y="75"/>
                    <a:pt x="12" y="105"/>
                  </a:cubicBezTo>
                  <a:cubicBezTo>
                    <a:pt x="20" y="131"/>
                    <a:pt x="38" y="154"/>
                    <a:pt x="53" y="176"/>
                  </a:cubicBezTo>
                  <a:cubicBezTo>
                    <a:pt x="57" y="154"/>
                    <a:pt x="120" y="150"/>
                    <a:pt x="79" y="105"/>
                  </a:cubicBezTo>
                  <a:cubicBezTo>
                    <a:pt x="75" y="101"/>
                    <a:pt x="117" y="101"/>
                    <a:pt x="127" y="83"/>
                  </a:cubicBezTo>
                  <a:cubicBezTo>
                    <a:pt x="87" y="64"/>
                    <a:pt x="117" y="30"/>
                    <a:pt x="105" y="4"/>
                  </a:cubicBezTo>
                  <a:lnTo>
                    <a:pt x="79" y="4"/>
                  </a:lnTo>
                  <a:cubicBezTo>
                    <a:pt x="72" y="0"/>
                    <a:pt x="6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1" name="Google Shape;49271;p48"/>
            <p:cNvSpPr/>
            <p:nvPr/>
          </p:nvSpPr>
          <p:spPr>
            <a:xfrm>
              <a:off x="-5189848" y="-64988"/>
              <a:ext cx="9168" cy="6446"/>
            </a:xfrm>
            <a:custGeom>
              <a:avLst/>
              <a:gdLst/>
              <a:ahLst/>
              <a:cxnLst/>
              <a:rect l="l" t="t" r="r" b="b"/>
              <a:pathLst>
                <a:path w="192" h="135" extrusionOk="0">
                  <a:moveTo>
                    <a:pt x="57" y="0"/>
                  </a:moveTo>
                  <a:cubicBezTo>
                    <a:pt x="49" y="11"/>
                    <a:pt x="41" y="26"/>
                    <a:pt x="31" y="33"/>
                  </a:cubicBezTo>
                  <a:cubicBezTo>
                    <a:pt x="23" y="45"/>
                    <a:pt x="12" y="56"/>
                    <a:pt x="1" y="68"/>
                  </a:cubicBezTo>
                  <a:lnTo>
                    <a:pt x="12" y="78"/>
                  </a:lnTo>
                  <a:cubicBezTo>
                    <a:pt x="19" y="71"/>
                    <a:pt x="27" y="63"/>
                    <a:pt x="34" y="60"/>
                  </a:cubicBezTo>
                  <a:cubicBezTo>
                    <a:pt x="41" y="56"/>
                    <a:pt x="46" y="56"/>
                    <a:pt x="49" y="56"/>
                  </a:cubicBezTo>
                  <a:cubicBezTo>
                    <a:pt x="64" y="56"/>
                    <a:pt x="72" y="68"/>
                    <a:pt x="72" y="78"/>
                  </a:cubicBezTo>
                  <a:cubicBezTo>
                    <a:pt x="79" y="104"/>
                    <a:pt x="86" y="123"/>
                    <a:pt x="109" y="135"/>
                  </a:cubicBezTo>
                  <a:cubicBezTo>
                    <a:pt x="113" y="130"/>
                    <a:pt x="117" y="127"/>
                    <a:pt x="120" y="127"/>
                  </a:cubicBezTo>
                  <a:cubicBezTo>
                    <a:pt x="143" y="112"/>
                    <a:pt x="176" y="112"/>
                    <a:pt x="191" y="82"/>
                  </a:cubicBezTo>
                  <a:cubicBezTo>
                    <a:pt x="176" y="41"/>
                    <a:pt x="158" y="11"/>
                    <a:pt x="120" y="11"/>
                  </a:cubicBezTo>
                  <a:cubicBezTo>
                    <a:pt x="109" y="11"/>
                    <a:pt x="94" y="11"/>
                    <a:pt x="79" y="18"/>
                  </a:cubicBezTo>
                  <a:lnTo>
                    <a:pt x="75" y="18"/>
                  </a:lnTo>
                  <a:cubicBezTo>
                    <a:pt x="68" y="18"/>
                    <a:pt x="68"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2" name="Google Shape;49272;p48"/>
            <p:cNvSpPr/>
            <p:nvPr/>
          </p:nvSpPr>
          <p:spPr>
            <a:xfrm>
              <a:off x="-5250538" y="-207999"/>
              <a:ext cx="9884" cy="5253"/>
            </a:xfrm>
            <a:custGeom>
              <a:avLst/>
              <a:gdLst/>
              <a:ahLst/>
              <a:cxnLst/>
              <a:rect l="l" t="t" r="r" b="b"/>
              <a:pathLst>
                <a:path w="207" h="110" extrusionOk="0">
                  <a:moveTo>
                    <a:pt x="75" y="1"/>
                  </a:moveTo>
                  <a:cubicBezTo>
                    <a:pt x="68" y="4"/>
                    <a:pt x="61" y="8"/>
                    <a:pt x="49" y="8"/>
                  </a:cubicBezTo>
                  <a:cubicBezTo>
                    <a:pt x="46" y="8"/>
                    <a:pt x="42" y="8"/>
                    <a:pt x="34" y="4"/>
                  </a:cubicBezTo>
                  <a:cubicBezTo>
                    <a:pt x="23" y="30"/>
                    <a:pt x="1" y="53"/>
                    <a:pt x="8" y="83"/>
                  </a:cubicBezTo>
                  <a:cubicBezTo>
                    <a:pt x="34" y="102"/>
                    <a:pt x="61" y="109"/>
                    <a:pt x="83" y="109"/>
                  </a:cubicBezTo>
                  <a:cubicBezTo>
                    <a:pt x="139" y="109"/>
                    <a:pt x="191" y="71"/>
                    <a:pt x="206" y="8"/>
                  </a:cubicBezTo>
                  <a:lnTo>
                    <a:pt x="206" y="8"/>
                  </a:lnTo>
                  <a:cubicBezTo>
                    <a:pt x="191" y="49"/>
                    <a:pt x="154" y="45"/>
                    <a:pt x="116" y="49"/>
                  </a:cubicBezTo>
                  <a:lnTo>
                    <a:pt x="113" y="49"/>
                  </a:lnTo>
                  <a:cubicBezTo>
                    <a:pt x="83" y="49"/>
                    <a:pt x="98"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3" name="Google Shape;49273;p48"/>
            <p:cNvSpPr/>
            <p:nvPr/>
          </p:nvSpPr>
          <p:spPr>
            <a:xfrm>
              <a:off x="-5003145" y="-156047"/>
              <a:ext cx="8070" cy="11842"/>
            </a:xfrm>
            <a:custGeom>
              <a:avLst/>
              <a:gdLst/>
              <a:ahLst/>
              <a:cxnLst/>
              <a:rect l="l" t="t" r="r" b="b"/>
              <a:pathLst>
                <a:path w="169" h="248" extrusionOk="0">
                  <a:moveTo>
                    <a:pt x="1" y="1"/>
                  </a:moveTo>
                  <a:lnTo>
                    <a:pt x="1" y="1"/>
                  </a:lnTo>
                  <a:cubicBezTo>
                    <a:pt x="12" y="12"/>
                    <a:pt x="23" y="19"/>
                    <a:pt x="34" y="27"/>
                  </a:cubicBezTo>
                  <a:cubicBezTo>
                    <a:pt x="64" y="49"/>
                    <a:pt x="87" y="79"/>
                    <a:pt x="79" y="117"/>
                  </a:cubicBezTo>
                  <a:cubicBezTo>
                    <a:pt x="72" y="153"/>
                    <a:pt x="34" y="153"/>
                    <a:pt x="4" y="161"/>
                  </a:cubicBezTo>
                  <a:cubicBezTo>
                    <a:pt x="27" y="187"/>
                    <a:pt x="4" y="243"/>
                    <a:pt x="61" y="248"/>
                  </a:cubicBezTo>
                  <a:cubicBezTo>
                    <a:pt x="56" y="213"/>
                    <a:pt x="75" y="195"/>
                    <a:pt x="98" y="176"/>
                  </a:cubicBezTo>
                  <a:cubicBezTo>
                    <a:pt x="46" y="161"/>
                    <a:pt x="90" y="143"/>
                    <a:pt x="98" y="124"/>
                  </a:cubicBezTo>
                  <a:cubicBezTo>
                    <a:pt x="101" y="105"/>
                    <a:pt x="109" y="101"/>
                    <a:pt x="117" y="101"/>
                  </a:cubicBezTo>
                  <a:cubicBezTo>
                    <a:pt x="124" y="101"/>
                    <a:pt x="132" y="109"/>
                    <a:pt x="143" y="117"/>
                  </a:cubicBezTo>
                  <a:cubicBezTo>
                    <a:pt x="151" y="117"/>
                    <a:pt x="161" y="113"/>
                    <a:pt x="169" y="113"/>
                  </a:cubicBezTo>
                  <a:cubicBezTo>
                    <a:pt x="169" y="60"/>
                    <a:pt x="124" y="72"/>
                    <a:pt x="94" y="68"/>
                  </a:cubicBezTo>
                  <a:cubicBezTo>
                    <a:pt x="90" y="38"/>
                    <a:pt x="132" y="46"/>
                    <a:pt x="132" y="23"/>
                  </a:cubicBezTo>
                  <a:cubicBezTo>
                    <a:pt x="124" y="15"/>
                    <a:pt x="120" y="12"/>
                    <a:pt x="113" y="12"/>
                  </a:cubicBezTo>
                  <a:cubicBezTo>
                    <a:pt x="106" y="12"/>
                    <a:pt x="98" y="15"/>
                    <a:pt x="94" y="19"/>
                  </a:cubicBezTo>
                  <a:cubicBezTo>
                    <a:pt x="87" y="27"/>
                    <a:pt x="83" y="30"/>
                    <a:pt x="79" y="30"/>
                  </a:cubicBezTo>
                  <a:cubicBezTo>
                    <a:pt x="75" y="30"/>
                    <a:pt x="72" y="30"/>
                    <a:pt x="72" y="27"/>
                  </a:cubicBezTo>
                  <a:cubicBezTo>
                    <a:pt x="56" y="4"/>
                    <a:pt x="42" y="4"/>
                    <a:pt x="27" y="4"/>
                  </a:cubicBezTo>
                  <a:lnTo>
                    <a:pt x="8" y="4"/>
                  </a:lnTo>
                  <a:cubicBezTo>
                    <a:pt x="4" y="4"/>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4" name="Google Shape;49274;p48"/>
            <p:cNvSpPr/>
            <p:nvPr/>
          </p:nvSpPr>
          <p:spPr>
            <a:xfrm>
              <a:off x="-4876417" y="-1290"/>
              <a:ext cx="8452" cy="9168"/>
            </a:xfrm>
            <a:custGeom>
              <a:avLst/>
              <a:gdLst/>
              <a:ahLst/>
              <a:cxnLst/>
              <a:rect l="l" t="t" r="r" b="b"/>
              <a:pathLst>
                <a:path w="177" h="192" extrusionOk="0">
                  <a:moveTo>
                    <a:pt x="12" y="0"/>
                  </a:moveTo>
                  <a:cubicBezTo>
                    <a:pt x="4" y="26"/>
                    <a:pt x="1" y="49"/>
                    <a:pt x="19" y="68"/>
                  </a:cubicBezTo>
                  <a:cubicBezTo>
                    <a:pt x="42" y="75"/>
                    <a:pt x="71" y="79"/>
                    <a:pt x="90" y="90"/>
                  </a:cubicBezTo>
                  <a:cubicBezTo>
                    <a:pt x="113" y="105"/>
                    <a:pt x="83" y="105"/>
                    <a:pt x="79" y="113"/>
                  </a:cubicBezTo>
                  <a:cubicBezTo>
                    <a:pt x="57" y="131"/>
                    <a:pt x="83" y="150"/>
                    <a:pt x="76" y="169"/>
                  </a:cubicBezTo>
                  <a:lnTo>
                    <a:pt x="76" y="191"/>
                  </a:lnTo>
                  <a:cubicBezTo>
                    <a:pt x="90" y="187"/>
                    <a:pt x="109" y="187"/>
                    <a:pt x="124" y="183"/>
                  </a:cubicBezTo>
                  <a:cubicBezTo>
                    <a:pt x="150" y="176"/>
                    <a:pt x="176" y="161"/>
                    <a:pt x="154" y="139"/>
                  </a:cubicBezTo>
                  <a:cubicBezTo>
                    <a:pt x="121" y="113"/>
                    <a:pt x="113" y="75"/>
                    <a:pt x="90" y="42"/>
                  </a:cubicBezTo>
                  <a:cubicBezTo>
                    <a:pt x="76" y="19"/>
                    <a:pt x="61"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5" name="Google Shape;49275;p48"/>
            <p:cNvSpPr/>
            <p:nvPr/>
          </p:nvSpPr>
          <p:spPr>
            <a:xfrm>
              <a:off x="-5084368" y="10123"/>
              <a:ext cx="8118" cy="9311"/>
            </a:xfrm>
            <a:custGeom>
              <a:avLst/>
              <a:gdLst/>
              <a:ahLst/>
              <a:cxnLst/>
              <a:rect l="l" t="t" r="r" b="b"/>
              <a:pathLst>
                <a:path w="170" h="195" extrusionOk="0">
                  <a:moveTo>
                    <a:pt x="109" y="1"/>
                  </a:moveTo>
                  <a:lnTo>
                    <a:pt x="109" y="1"/>
                  </a:lnTo>
                  <a:cubicBezTo>
                    <a:pt x="38" y="15"/>
                    <a:pt x="12" y="49"/>
                    <a:pt x="1" y="132"/>
                  </a:cubicBezTo>
                  <a:cubicBezTo>
                    <a:pt x="42" y="150"/>
                    <a:pt x="94" y="146"/>
                    <a:pt x="120" y="195"/>
                  </a:cubicBezTo>
                  <a:lnTo>
                    <a:pt x="128" y="195"/>
                  </a:lnTo>
                  <a:cubicBezTo>
                    <a:pt x="132" y="195"/>
                    <a:pt x="143" y="191"/>
                    <a:pt x="151" y="191"/>
                  </a:cubicBezTo>
                  <a:cubicBezTo>
                    <a:pt x="154" y="169"/>
                    <a:pt x="169" y="146"/>
                    <a:pt x="125" y="146"/>
                  </a:cubicBezTo>
                  <a:cubicBezTo>
                    <a:pt x="106" y="146"/>
                    <a:pt x="80" y="146"/>
                    <a:pt x="49" y="124"/>
                  </a:cubicBezTo>
                  <a:cubicBezTo>
                    <a:pt x="46" y="124"/>
                    <a:pt x="42" y="120"/>
                    <a:pt x="42" y="120"/>
                  </a:cubicBezTo>
                  <a:lnTo>
                    <a:pt x="53" y="120"/>
                  </a:lnTo>
                  <a:cubicBezTo>
                    <a:pt x="102" y="120"/>
                    <a:pt x="102" y="83"/>
                    <a:pt x="113" y="57"/>
                  </a:cubicBezTo>
                  <a:lnTo>
                    <a:pt x="87" y="57"/>
                  </a:lnTo>
                  <a:cubicBezTo>
                    <a:pt x="75" y="57"/>
                    <a:pt x="68" y="57"/>
                    <a:pt x="61" y="46"/>
                  </a:cubicBezTo>
                  <a:cubicBezTo>
                    <a:pt x="64" y="15"/>
                    <a:pt x="98" y="20"/>
                    <a:pt x="1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6" name="Google Shape;49276;p48"/>
            <p:cNvSpPr/>
            <p:nvPr/>
          </p:nvSpPr>
          <p:spPr>
            <a:xfrm>
              <a:off x="-5079880" y="177057"/>
              <a:ext cx="5921" cy="8786"/>
            </a:xfrm>
            <a:custGeom>
              <a:avLst/>
              <a:gdLst/>
              <a:ahLst/>
              <a:cxnLst/>
              <a:rect l="l" t="t" r="r" b="b"/>
              <a:pathLst>
                <a:path w="124" h="184" extrusionOk="0">
                  <a:moveTo>
                    <a:pt x="79" y="0"/>
                  </a:moveTo>
                  <a:cubicBezTo>
                    <a:pt x="15" y="41"/>
                    <a:pt x="0" y="85"/>
                    <a:pt x="26" y="157"/>
                  </a:cubicBezTo>
                  <a:cubicBezTo>
                    <a:pt x="41" y="164"/>
                    <a:pt x="53" y="172"/>
                    <a:pt x="67" y="183"/>
                  </a:cubicBezTo>
                  <a:cubicBezTo>
                    <a:pt x="67" y="180"/>
                    <a:pt x="75" y="175"/>
                    <a:pt x="79" y="175"/>
                  </a:cubicBezTo>
                  <a:cubicBezTo>
                    <a:pt x="83" y="157"/>
                    <a:pt x="53" y="142"/>
                    <a:pt x="64" y="123"/>
                  </a:cubicBezTo>
                  <a:cubicBezTo>
                    <a:pt x="67" y="120"/>
                    <a:pt x="71" y="120"/>
                    <a:pt x="75" y="120"/>
                  </a:cubicBezTo>
                  <a:cubicBezTo>
                    <a:pt x="83" y="120"/>
                    <a:pt x="90" y="123"/>
                    <a:pt x="93" y="127"/>
                  </a:cubicBezTo>
                  <a:cubicBezTo>
                    <a:pt x="101" y="130"/>
                    <a:pt x="105" y="135"/>
                    <a:pt x="112" y="135"/>
                  </a:cubicBezTo>
                  <a:lnTo>
                    <a:pt x="124" y="135"/>
                  </a:lnTo>
                  <a:cubicBezTo>
                    <a:pt x="120" y="116"/>
                    <a:pt x="98" y="101"/>
                    <a:pt x="112" y="82"/>
                  </a:cubicBezTo>
                  <a:cubicBezTo>
                    <a:pt x="116" y="59"/>
                    <a:pt x="79" y="41"/>
                    <a:pt x="101" y="18"/>
                  </a:cubicBezTo>
                  <a:lnTo>
                    <a:pt x="105" y="18"/>
                  </a:lnTo>
                  <a:cubicBezTo>
                    <a:pt x="109" y="15"/>
                    <a:pt x="109" y="11"/>
                    <a:pt x="112" y="4"/>
                  </a:cubicBezTo>
                  <a:cubicBezTo>
                    <a:pt x="101"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7" name="Google Shape;49277;p48"/>
            <p:cNvSpPr/>
            <p:nvPr/>
          </p:nvSpPr>
          <p:spPr>
            <a:xfrm>
              <a:off x="-5374020" y="133461"/>
              <a:ext cx="5730" cy="10028"/>
            </a:xfrm>
            <a:custGeom>
              <a:avLst/>
              <a:gdLst/>
              <a:ahLst/>
              <a:cxnLst/>
              <a:rect l="l" t="t" r="r" b="b"/>
              <a:pathLst>
                <a:path w="120" h="210" extrusionOk="0">
                  <a:moveTo>
                    <a:pt x="108" y="1"/>
                  </a:moveTo>
                  <a:cubicBezTo>
                    <a:pt x="101" y="4"/>
                    <a:pt x="90" y="8"/>
                    <a:pt x="82" y="8"/>
                  </a:cubicBezTo>
                  <a:lnTo>
                    <a:pt x="63" y="8"/>
                  </a:lnTo>
                  <a:cubicBezTo>
                    <a:pt x="37" y="42"/>
                    <a:pt x="23" y="75"/>
                    <a:pt x="11" y="124"/>
                  </a:cubicBezTo>
                  <a:cubicBezTo>
                    <a:pt x="0" y="184"/>
                    <a:pt x="71" y="161"/>
                    <a:pt x="63" y="203"/>
                  </a:cubicBezTo>
                  <a:cubicBezTo>
                    <a:pt x="75" y="206"/>
                    <a:pt x="85" y="206"/>
                    <a:pt x="97" y="210"/>
                  </a:cubicBezTo>
                  <a:cubicBezTo>
                    <a:pt x="104" y="187"/>
                    <a:pt x="85" y="177"/>
                    <a:pt x="78" y="165"/>
                  </a:cubicBezTo>
                  <a:cubicBezTo>
                    <a:pt x="52" y="128"/>
                    <a:pt x="90" y="139"/>
                    <a:pt x="101" y="132"/>
                  </a:cubicBezTo>
                  <a:cubicBezTo>
                    <a:pt x="82" y="106"/>
                    <a:pt x="59" y="75"/>
                    <a:pt x="116" y="65"/>
                  </a:cubicBezTo>
                  <a:cubicBezTo>
                    <a:pt x="90" y="46"/>
                    <a:pt x="104" y="27"/>
                    <a:pt x="120" y="12"/>
                  </a:cubicBezTo>
                  <a:lnTo>
                    <a:pt x="1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8" name="Google Shape;49278;p48"/>
            <p:cNvSpPr/>
            <p:nvPr/>
          </p:nvSpPr>
          <p:spPr>
            <a:xfrm>
              <a:off x="-5374593" y="143106"/>
              <a:ext cx="10744" cy="5587"/>
            </a:xfrm>
            <a:custGeom>
              <a:avLst/>
              <a:gdLst/>
              <a:ahLst/>
              <a:cxnLst/>
              <a:rect l="l" t="t" r="r" b="b"/>
              <a:pathLst>
                <a:path w="225" h="117" extrusionOk="0">
                  <a:moveTo>
                    <a:pt x="75" y="1"/>
                  </a:moveTo>
                  <a:cubicBezTo>
                    <a:pt x="53" y="16"/>
                    <a:pt x="27" y="27"/>
                    <a:pt x="1" y="42"/>
                  </a:cubicBezTo>
                  <a:cubicBezTo>
                    <a:pt x="27" y="90"/>
                    <a:pt x="75" y="101"/>
                    <a:pt x="124" y="116"/>
                  </a:cubicBezTo>
                  <a:cubicBezTo>
                    <a:pt x="116" y="109"/>
                    <a:pt x="106" y="101"/>
                    <a:pt x="94" y="94"/>
                  </a:cubicBezTo>
                  <a:cubicBezTo>
                    <a:pt x="116" y="87"/>
                    <a:pt x="135" y="75"/>
                    <a:pt x="154" y="75"/>
                  </a:cubicBezTo>
                  <a:cubicBezTo>
                    <a:pt x="165" y="75"/>
                    <a:pt x="173" y="79"/>
                    <a:pt x="184" y="87"/>
                  </a:cubicBezTo>
                  <a:lnTo>
                    <a:pt x="187" y="87"/>
                  </a:lnTo>
                  <a:cubicBezTo>
                    <a:pt x="206" y="87"/>
                    <a:pt x="206" y="61"/>
                    <a:pt x="225" y="61"/>
                  </a:cubicBezTo>
                  <a:cubicBezTo>
                    <a:pt x="221" y="49"/>
                    <a:pt x="218" y="38"/>
                    <a:pt x="214" y="27"/>
                  </a:cubicBezTo>
                  <a:cubicBezTo>
                    <a:pt x="195" y="46"/>
                    <a:pt x="184" y="53"/>
                    <a:pt x="173" y="53"/>
                  </a:cubicBezTo>
                  <a:cubicBezTo>
                    <a:pt x="147" y="53"/>
                    <a:pt x="132" y="27"/>
                    <a:pt x="109" y="8"/>
                  </a:cubicBezTo>
                  <a:cubicBezTo>
                    <a:pt x="97" y="4"/>
                    <a:pt x="87" y="4"/>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9" name="Google Shape;49279;p48"/>
            <p:cNvSpPr/>
            <p:nvPr/>
          </p:nvSpPr>
          <p:spPr>
            <a:xfrm>
              <a:off x="-5038480" y="255414"/>
              <a:ext cx="9693" cy="6303"/>
            </a:xfrm>
            <a:custGeom>
              <a:avLst/>
              <a:gdLst/>
              <a:ahLst/>
              <a:cxnLst/>
              <a:rect l="l" t="t" r="r" b="b"/>
              <a:pathLst>
                <a:path w="203" h="132" extrusionOk="0">
                  <a:moveTo>
                    <a:pt x="56" y="0"/>
                  </a:moveTo>
                  <a:cubicBezTo>
                    <a:pt x="8" y="14"/>
                    <a:pt x="1" y="52"/>
                    <a:pt x="42" y="78"/>
                  </a:cubicBezTo>
                  <a:cubicBezTo>
                    <a:pt x="83" y="97"/>
                    <a:pt x="64" y="112"/>
                    <a:pt x="49" y="131"/>
                  </a:cubicBezTo>
                  <a:cubicBezTo>
                    <a:pt x="116" y="127"/>
                    <a:pt x="161" y="82"/>
                    <a:pt x="202" y="37"/>
                  </a:cubicBezTo>
                  <a:cubicBezTo>
                    <a:pt x="187" y="37"/>
                    <a:pt x="173" y="26"/>
                    <a:pt x="168" y="11"/>
                  </a:cubicBezTo>
                  <a:cubicBezTo>
                    <a:pt x="168" y="11"/>
                    <a:pt x="165" y="11"/>
                    <a:pt x="165" y="7"/>
                  </a:cubicBezTo>
                  <a:cubicBezTo>
                    <a:pt x="146" y="33"/>
                    <a:pt x="128" y="45"/>
                    <a:pt x="113" y="45"/>
                  </a:cubicBezTo>
                  <a:cubicBezTo>
                    <a:pt x="90" y="45"/>
                    <a:pt x="75" y="3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0" name="Google Shape;49280;p48"/>
            <p:cNvSpPr/>
            <p:nvPr/>
          </p:nvSpPr>
          <p:spPr>
            <a:xfrm>
              <a:off x="-5101845" y="-60213"/>
              <a:ext cx="6637" cy="7544"/>
            </a:xfrm>
            <a:custGeom>
              <a:avLst/>
              <a:gdLst/>
              <a:ahLst/>
              <a:cxnLst/>
              <a:rect l="l" t="t" r="r" b="b"/>
              <a:pathLst>
                <a:path w="139" h="158" extrusionOk="0">
                  <a:moveTo>
                    <a:pt x="60" y="4"/>
                  </a:moveTo>
                  <a:cubicBezTo>
                    <a:pt x="53" y="23"/>
                    <a:pt x="49" y="42"/>
                    <a:pt x="34" y="57"/>
                  </a:cubicBezTo>
                  <a:cubicBezTo>
                    <a:pt x="1" y="98"/>
                    <a:pt x="15" y="128"/>
                    <a:pt x="53" y="158"/>
                  </a:cubicBezTo>
                  <a:cubicBezTo>
                    <a:pt x="56" y="151"/>
                    <a:pt x="56" y="143"/>
                    <a:pt x="60" y="135"/>
                  </a:cubicBezTo>
                  <a:cubicBezTo>
                    <a:pt x="60" y="125"/>
                    <a:pt x="53" y="109"/>
                    <a:pt x="72" y="106"/>
                  </a:cubicBezTo>
                  <a:lnTo>
                    <a:pt x="75" y="106"/>
                  </a:lnTo>
                  <a:cubicBezTo>
                    <a:pt x="90" y="106"/>
                    <a:pt x="90" y="120"/>
                    <a:pt x="98" y="128"/>
                  </a:cubicBezTo>
                  <a:cubicBezTo>
                    <a:pt x="139" y="106"/>
                    <a:pt x="127" y="61"/>
                    <a:pt x="139" y="27"/>
                  </a:cubicBezTo>
                  <a:cubicBezTo>
                    <a:pt x="120" y="1"/>
                    <a:pt x="90" y="8"/>
                    <a:pt x="60"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1" name="Google Shape;49281;p48"/>
            <p:cNvSpPr/>
            <p:nvPr/>
          </p:nvSpPr>
          <p:spPr>
            <a:xfrm>
              <a:off x="-4914808" y="153468"/>
              <a:ext cx="9502" cy="7019"/>
            </a:xfrm>
            <a:custGeom>
              <a:avLst/>
              <a:gdLst/>
              <a:ahLst/>
              <a:cxnLst/>
              <a:rect l="l" t="t" r="r" b="b"/>
              <a:pathLst>
                <a:path w="199" h="147" extrusionOk="0">
                  <a:moveTo>
                    <a:pt x="117" y="1"/>
                  </a:moveTo>
                  <a:cubicBezTo>
                    <a:pt x="102" y="1"/>
                    <a:pt x="95" y="15"/>
                    <a:pt x="83" y="27"/>
                  </a:cubicBezTo>
                  <a:cubicBezTo>
                    <a:pt x="90" y="49"/>
                    <a:pt x="106" y="64"/>
                    <a:pt x="124" y="86"/>
                  </a:cubicBezTo>
                  <a:cubicBezTo>
                    <a:pt x="113" y="90"/>
                    <a:pt x="98" y="94"/>
                    <a:pt x="87" y="94"/>
                  </a:cubicBezTo>
                  <a:cubicBezTo>
                    <a:pt x="57" y="94"/>
                    <a:pt x="35" y="79"/>
                    <a:pt x="9" y="68"/>
                  </a:cubicBezTo>
                  <a:cubicBezTo>
                    <a:pt x="5" y="72"/>
                    <a:pt x="5" y="75"/>
                    <a:pt x="1" y="79"/>
                  </a:cubicBezTo>
                  <a:cubicBezTo>
                    <a:pt x="38" y="113"/>
                    <a:pt x="76" y="143"/>
                    <a:pt x="128" y="143"/>
                  </a:cubicBezTo>
                  <a:cubicBezTo>
                    <a:pt x="132" y="139"/>
                    <a:pt x="135" y="139"/>
                    <a:pt x="140" y="139"/>
                  </a:cubicBezTo>
                  <a:cubicBezTo>
                    <a:pt x="151" y="139"/>
                    <a:pt x="158" y="143"/>
                    <a:pt x="166" y="146"/>
                  </a:cubicBezTo>
                  <a:cubicBezTo>
                    <a:pt x="177" y="117"/>
                    <a:pt x="162" y="86"/>
                    <a:pt x="177" y="53"/>
                  </a:cubicBezTo>
                  <a:cubicBezTo>
                    <a:pt x="199" y="4"/>
                    <a:pt x="113" y="49"/>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2" name="Google Shape;49282;p48"/>
            <p:cNvSpPr/>
            <p:nvPr/>
          </p:nvSpPr>
          <p:spPr>
            <a:xfrm>
              <a:off x="-4993166" y="-151225"/>
              <a:ext cx="10410" cy="5587"/>
            </a:xfrm>
            <a:custGeom>
              <a:avLst/>
              <a:gdLst/>
              <a:ahLst/>
              <a:cxnLst/>
              <a:rect l="l" t="t" r="r" b="b"/>
              <a:pathLst>
                <a:path w="218" h="117" extrusionOk="0">
                  <a:moveTo>
                    <a:pt x="46" y="0"/>
                  </a:moveTo>
                  <a:cubicBezTo>
                    <a:pt x="38" y="0"/>
                    <a:pt x="27" y="0"/>
                    <a:pt x="20" y="8"/>
                  </a:cubicBezTo>
                  <a:cubicBezTo>
                    <a:pt x="12" y="16"/>
                    <a:pt x="9" y="23"/>
                    <a:pt x="1" y="30"/>
                  </a:cubicBezTo>
                  <a:cubicBezTo>
                    <a:pt x="20" y="45"/>
                    <a:pt x="38" y="57"/>
                    <a:pt x="54" y="71"/>
                  </a:cubicBezTo>
                  <a:cubicBezTo>
                    <a:pt x="83" y="105"/>
                    <a:pt x="117" y="116"/>
                    <a:pt x="151" y="116"/>
                  </a:cubicBezTo>
                  <a:cubicBezTo>
                    <a:pt x="173" y="116"/>
                    <a:pt x="195" y="112"/>
                    <a:pt x="218" y="105"/>
                  </a:cubicBezTo>
                  <a:cubicBezTo>
                    <a:pt x="211" y="86"/>
                    <a:pt x="195" y="75"/>
                    <a:pt x="173" y="75"/>
                  </a:cubicBezTo>
                  <a:cubicBezTo>
                    <a:pt x="147" y="71"/>
                    <a:pt x="139" y="52"/>
                    <a:pt x="132" y="38"/>
                  </a:cubicBezTo>
                  <a:lnTo>
                    <a:pt x="113" y="38"/>
                  </a:lnTo>
                  <a:cubicBezTo>
                    <a:pt x="106" y="42"/>
                    <a:pt x="102" y="42"/>
                    <a:pt x="99" y="42"/>
                  </a:cubicBezTo>
                  <a:cubicBezTo>
                    <a:pt x="87" y="42"/>
                    <a:pt x="80" y="34"/>
                    <a:pt x="72" y="19"/>
                  </a:cubicBezTo>
                  <a:cubicBezTo>
                    <a:pt x="65" y="4"/>
                    <a:pt x="57"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3" name="Google Shape;49283;p48"/>
            <p:cNvSpPr/>
            <p:nvPr/>
          </p:nvSpPr>
          <p:spPr>
            <a:xfrm>
              <a:off x="-5206608" y="-123386"/>
              <a:ext cx="10410" cy="5062"/>
            </a:xfrm>
            <a:custGeom>
              <a:avLst/>
              <a:gdLst/>
              <a:ahLst/>
              <a:cxnLst/>
              <a:rect l="l" t="t" r="r" b="b"/>
              <a:pathLst>
                <a:path w="218" h="106" extrusionOk="0">
                  <a:moveTo>
                    <a:pt x="105" y="0"/>
                  </a:moveTo>
                  <a:cubicBezTo>
                    <a:pt x="90" y="0"/>
                    <a:pt x="83" y="4"/>
                    <a:pt x="71" y="8"/>
                  </a:cubicBezTo>
                  <a:cubicBezTo>
                    <a:pt x="60" y="16"/>
                    <a:pt x="52" y="19"/>
                    <a:pt x="38" y="19"/>
                  </a:cubicBezTo>
                  <a:lnTo>
                    <a:pt x="34" y="19"/>
                  </a:lnTo>
                  <a:cubicBezTo>
                    <a:pt x="49" y="38"/>
                    <a:pt x="0" y="64"/>
                    <a:pt x="42" y="75"/>
                  </a:cubicBezTo>
                  <a:cubicBezTo>
                    <a:pt x="60" y="83"/>
                    <a:pt x="75" y="105"/>
                    <a:pt x="94" y="105"/>
                  </a:cubicBezTo>
                  <a:cubicBezTo>
                    <a:pt x="101" y="105"/>
                    <a:pt x="105" y="102"/>
                    <a:pt x="112" y="97"/>
                  </a:cubicBezTo>
                  <a:cubicBezTo>
                    <a:pt x="135" y="83"/>
                    <a:pt x="164" y="90"/>
                    <a:pt x="180" y="64"/>
                  </a:cubicBezTo>
                  <a:cubicBezTo>
                    <a:pt x="187" y="49"/>
                    <a:pt x="202" y="49"/>
                    <a:pt x="217" y="45"/>
                  </a:cubicBezTo>
                  <a:lnTo>
                    <a:pt x="217" y="38"/>
                  </a:lnTo>
                  <a:cubicBezTo>
                    <a:pt x="180" y="30"/>
                    <a:pt x="135" y="49"/>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4" name="Google Shape;49284;p48"/>
            <p:cNvSpPr/>
            <p:nvPr/>
          </p:nvSpPr>
          <p:spPr>
            <a:xfrm>
              <a:off x="-5063119" y="-19673"/>
              <a:ext cx="6303" cy="7735"/>
            </a:xfrm>
            <a:custGeom>
              <a:avLst/>
              <a:gdLst/>
              <a:ahLst/>
              <a:cxnLst/>
              <a:rect l="l" t="t" r="r" b="b"/>
              <a:pathLst>
                <a:path w="132" h="162" extrusionOk="0">
                  <a:moveTo>
                    <a:pt x="83" y="0"/>
                  </a:moveTo>
                  <a:cubicBezTo>
                    <a:pt x="72" y="0"/>
                    <a:pt x="56" y="8"/>
                    <a:pt x="46" y="16"/>
                  </a:cubicBezTo>
                  <a:cubicBezTo>
                    <a:pt x="34" y="23"/>
                    <a:pt x="23" y="30"/>
                    <a:pt x="8" y="30"/>
                  </a:cubicBezTo>
                  <a:lnTo>
                    <a:pt x="1" y="30"/>
                  </a:lnTo>
                  <a:cubicBezTo>
                    <a:pt x="1" y="109"/>
                    <a:pt x="1" y="123"/>
                    <a:pt x="113" y="161"/>
                  </a:cubicBezTo>
                  <a:cubicBezTo>
                    <a:pt x="120" y="146"/>
                    <a:pt x="124" y="131"/>
                    <a:pt x="132" y="116"/>
                  </a:cubicBezTo>
                  <a:lnTo>
                    <a:pt x="132" y="113"/>
                  </a:lnTo>
                  <a:cubicBezTo>
                    <a:pt x="124" y="105"/>
                    <a:pt x="120" y="97"/>
                    <a:pt x="120" y="97"/>
                  </a:cubicBezTo>
                  <a:lnTo>
                    <a:pt x="106" y="97"/>
                  </a:lnTo>
                  <a:cubicBezTo>
                    <a:pt x="79" y="97"/>
                    <a:pt x="83" y="75"/>
                    <a:pt x="79" y="56"/>
                  </a:cubicBezTo>
                  <a:cubicBezTo>
                    <a:pt x="53" y="34"/>
                    <a:pt x="72"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5" name="Google Shape;49285;p48"/>
            <p:cNvSpPr/>
            <p:nvPr/>
          </p:nvSpPr>
          <p:spPr>
            <a:xfrm>
              <a:off x="-5284441" y="176149"/>
              <a:ext cx="6446" cy="6303"/>
            </a:xfrm>
            <a:custGeom>
              <a:avLst/>
              <a:gdLst/>
              <a:ahLst/>
              <a:cxnLst/>
              <a:rect l="l" t="t" r="r" b="b"/>
              <a:pathLst>
                <a:path w="135" h="132" extrusionOk="0">
                  <a:moveTo>
                    <a:pt x="86" y="0"/>
                  </a:moveTo>
                  <a:cubicBezTo>
                    <a:pt x="76" y="0"/>
                    <a:pt x="64" y="8"/>
                    <a:pt x="60" y="19"/>
                  </a:cubicBezTo>
                  <a:cubicBezTo>
                    <a:pt x="53" y="52"/>
                    <a:pt x="0" y="78"/>
                    <a:pt x="31" y="116"/>
                  </a:cubicBezTo>
                  <a:cubicBezTo>
                    <a:pt x="41" y="127"/>
                    <a:pt x="57" y="131"/>
                    <a:pt x="76" y="131"/>
                  </a:cubicBezTo>
                  <a:cubicBezTo>
                    <a:pt x="90" y="131"/>
                    <a:pt x="109" y="123"/>
                    <a:pt x="116" y="113"/>
                  </a:cubicBezTo>
                  <a:cubicBezTo>
                    <a:pt x="135" y="94"/>
                    <a:pt x="135" y="30"/>
                    <a:pt x="116" y="11"/>
                  </a:cubicBezTo>
                  <a:cubicBezTo>
                    <a:pt x="109" y="4"/>
                    <a:pt x="98"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6" name="Google Shape;49286;p48"/>
            <p:cNvSpPr/>
            <p:nvPr/>
          </p:nvSpPr>
          <p:spPr>
            <a:xfrm>
              <a:off x="-4916384" y="133318"/>
              <a:ext cx="10600" cy="8595"/>
            </a:xfrm>
            <a:custGeom>
              <a:avLst/>
              <a:gdLst/>
              <a:ahLst/>
              <a:cxnLst/>
              <a:rect l="l" t="t" r="r" b="b"/>
              <a:pathLst>
                <a:path w="222" h="180" extrusionOk="0">
                  <a:moveTo>
                    <a:pt x="213" y="0"/>
                  </a:moveTo>
                  <a:cubicBezTo>
                    <a:pt x="202" y="0"/>
                    <a:pt x="195" y="7"/>
                    <a:pt x="187" y="15"/>
                  </a:cubicBezTo>
                  <a:cubicBezTo>
                    <a:pt x="168" y="37"/>
                    <a:pt x="142" y="49"/>
                    <a:pt x="116" y="49"/>
                  </a:cubicBezTo>
                  <a:cubicBezTo>
                    <a:pt x="101" y="49"/>
                    <a:pt x="87" y="45"/>
                    <a:pt x="71" y="37"/>
                  </a:cubicBezTo>
                  <a:cubicBezTo>
                    <a:pt x="23" y="52"/>
                    <a:pt x="0" y="82"/>
                    <a:pt x="16" y="131"/>
                  </a:cubicBezTo>
                  <a:lnTo>
                    <a:pt x="19" y="131"/>
                  </a:lnTo>
                  <a:cubicBezTo>
                    <a:pt x="53" y="131"/>
                    <a:pt x="30" y="172"/>
                    <a:pt x="53" y="180"/>
                  </a:cubicBezTo>
                  <a:cubicBezTo>
                    <a:pt x="79" y="149"/>
                    <a:pt x="79" y="101"/>
                    <a:pt x="120" y="78"/>
                  </a:cubicBezTo>
                  <a:cubicBezTo>
                    <a:pt x="139" y="64"/>
                    <a:pt x="161" y="56"/>
                    <a:pt x="184" y="49"/>
                  </a:cubicBezTo>
                  <a:cubicBezTo>
                    <a:pt x="187" y="26"/>
                    <a:pt x="213" y="23"/>
                    <a:pt x="221" y="4"/>
                  </a:cubicBezTo>
                  <a:cubicBezTo>
                    <a:pt x="218" y="4"/>
                    <a:pt x="213" y="0"/>
                    <a:pt x="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7" name="Google Shape;49287;p48"/>
            <p:cNvSpPr/>
            <p:nvPr/>
          </p:nvSpPr>
          <p:spPr>
            <a:xfrm>
              <a:off x="-4917434" y="110445"/>
              <a:ext cx="7879" cy="6685"/>
            </a:xfrm>
            <a:custGeom>
              <a:avLst/>
              <a:gdLst/>
              <a:ahLst/>
              <a:cxnLst/>
              <a:rect l="l" t="t" r="r" b="b"/>
              <a:pathLst>
                <a:path w="165" h="140" extrusionOk="0">
                  <a:moveTo>
                    <a:pt x="45" y="0"/>
                  </a:moveTo>
                  <a:cubicBezTo>
                    <a:pt x="30" y="5"/>
                    <a:pt x="22" y="19"/>
                    <a:pt x="15" y="31"/>
                  </a:cubicBezTo>
                  <a:cubicBezTo>
                    <a:pt x="0" y="53"/>
                    <a:pt x="26" y="57"/>
                    <a:pt x="33" y="60"/>
                  </a:cubicBezTo>
                  <a:cubicBezTo>
                    <a:pt x="64" y="79"/>
                    <a:pt x="83" y="102"/>
                    <a:pt x="86" y="135"/>
                  </a:cubicBezTo>
                  <a:cubicBezTo>
                    <a:pt x="112" y="131"/>
                    <a:pt x="142" y="139"/>
                    <a:pt x="164" y="117"/>
                  </a:cubicBezTo>
                  <a:cubicBezTo>
                    <a:pt x="161" y="94"/>
                    <a:pt x="157" y="76"/>
                    <a:pt x="153" y="53"/>
                  </a:cubicBezTo>
                  <a:cubicBezTo>
                    <a:pt x="142" y="49"/>
                    <a:pt x="135" y="41"/>
                    <a:pt x="123" y="41"/>
                  </a:cubicBezTo>
                  <a:cubicBezTo>
                    <a:pt x="112" y="41"/>
                    <a:pt x="90" y="34"/>
                    <a:pt x="83" y="23"/>
                  </a:cubicBezTo>
                  <a:cubicBezTo>
                    <a:pt x="75" y="12"/>
                    <a:pt x="67"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8" name="Google Shape;49288;p48"/>
            <p:cNvSpPr/>
            <p:nvPr/>
          </p:nvSpPr>
          <p:spPr>
            <a:xfrm>
              <a:off x="-5156996" y="8165"/>
              <a:ext cx="6828" cy="12367"/>
            </a:xfrm>
            <a:custGeom>
              <a:avLst/>
              <a:gdLst/>
              <a:ahLst/>
              <a:cxnLst/>
              <a:rect l="l" t="t" r="r" b="b"/>
              <a:pathLst>
                <a:path w="143" h="259" extrusionOk="0">
                  <a:moveTo>
                    <a:pt x="15" y="1"/>
                  </a:moveTo>
                  <a:cubicBezTo>
                    <a:pt x="12" y="1"/>
                    <a:pt x="4" y="11"/>
                    <a:pt x="0" y="16"/>
                  </a:cubicBezTo>
                  <a:cubicBezTo>
                    <a:pt x="23" y="27"/>
                    <a:pt x="45" y="42"/>
                    <a:pt x="53" y="72"/>
                  </a:cubicBezTo>
                  <a:cubicBezTo>
                    <a:pt x="71" y="106"/>
                    <a:pt x="98" y="139"/>
                    <a:pt x="64" y="180"/>
                  </a:cubicBezTo>
                  <a:cubicBezTo>
                    <a:pt x="83" y="206"/>
                    <a:pt x="49" y="232"/>
                    <a:pt x="57" y="258"/>
                  </a:cubicBezTo>
                  <a:cubicBezTo>
                    <a:pt x="76" y="236"/>
                    <a:pt x="109" y="213"/>
                    <a:pt x="105" y="184"/>
                  </a:cubicBezTo>
                  <a:cubicBezTo>
                    <a:pt x="98" y="128"/>
                    <a:pt x="128" y="79"/>
                    <a:pt x="143" y="30"/>
                  </a:cubicBezTo>
                  <a:cubicBezTo>
                    <a:pt x="128" y="23"/>
                    <a:pt x="112" y="23"/>
                    <a:pt x="98" y="23"/>
                  </a:cubicBezTo>
                  <a:lnTo>
                    <a:pt x="79" y="23"/>
                  </a:lnTo>
                  <a:cubicBezTo>
                    <a:pt x="57" y="23"/>
                    <a:pt x="34" y="19"/>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9" name="Google Shape;49289;p48"/>
            <p:cNvSpPr/>
            <p:nvPr/>
          </p:nvSpPr>
          <p:spPr>
            <a:xfrm>
              <a:off x="-5127200" y="32470"/>
              <a:ext cx="7019" cy="5396"/>
            </a:xfrm>
            <a:custGeom>
              <a:avLst/>
              <a:gdLst/>
              <a:ahLst/>
              <a:cxnLst/>
              <a:rect l="l" t="t" r="r" b="b"/>
              <a:pathLst>
                <a:path w="147" h="113" extrusionOk="0">
                  <a:moveTo>
                    <a:pt x="57" y="0"/>
                  </a:moveTo>
                  <a:cubicBezTo>
                    <a:pt x="38" y="0"/>
                    <a:pt x="19" y="4"/>
                    <a:pt x="1" y="23"/>
                  </a:cubicBezTo>
                  <a:cubicBezTo>
                    <a:pt x="4" y="30"/>
                    <a:pt x="12" y="34"/>
                    <a:pt x="12" y="41"/>
                  </a:cubicBezTo>
                  <a:cubicBezTo>
                    <a:pt x="19" y="90"/>
                    <a:pt x="23" y="112"/>
                    <a:pt x="42" y="112"/>
                  </a:cubicBezTo>
                  <a:cubicBezTo>
                    <a:pt x="53" y="112"/>
                    <a:pt x="68" y="101"/>
                    <a:pt x="98" y="86"/>
                  </a:cubicBezTo>
                  <a:lnTo>
                    <a:pt x="128" y="86"/>
                  </a:lnTo>
                  <a:cubicBezTo>
                    <a:pt x="147" y="56"/>
                    <a:pt x="132" y="18"/>
                    <a:pt x="113" y="11"/>
                  </a:cubicBezTo>
                  <a:cubicBezTo>
                    <a:pt x="98" y="4"/>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0" name="Google Shape;49290;p48"/>
            <p:cNvSpPr/>
            <p:nvPr/>
          </p:nvSpPr>
          <p:spPr>
            <a:xfrm>
              <a:off x="-5066892" y="-26454"/>
              <a:ext cx="17763" cy="6828"/>
            </a:xfrm>
            <a:custGeom>
              <a:avLst/>
              <a:gdLst/>
              <a:ahLst/>
              <a:cxnLst/>
              <a:rect l="l" t="t" r="r" b="b"/>
              <a:pathLst>
                <a:path w="372" h="143" extrusionOk="0">
                  <a:moveTo>
                    <a:pt x="230" y="1"/>
                  </a:moveTo>
                  <a:cubicBezTo>
                    <a:pt x="173" y="1"/>
                    <a:pt x="166" y="19"/>
                    <a:pt x="80" y="60"/>
                  </a:cubicBezTo>
                  <a:cubicBezTo>
                    <a:pt x="1" y="94"/>
                    <a:pt x="50" y="113"/>
                    <a:pt x="65" y="142"/>
                  </a:cubicBezTo>
                  <a:cubicBezTo>
                    <a:pt x="65" y="139"/>
                    <a:pt x="68" y="135"/>
                    <a:pt x="73" y="135"/>
                  </a:cubicBezTo>
                  <a:cubicBezTo>
                    <a:pt x="80" y="120"/>
                    <a:pt x="91" y="108"/>
                    <a:pt x="102" y="94"/>
                  </a:cubicBezTo>
                  <a:cubicBezTo>
                    <a:pt x="99" y="72"/>
                    <a:pt x="109" y="56"/>
                    <a:pt x="132" y="56"/>
                  </a:cubicBezTo>
                  <a:cubicBezTo>
                    <a:pt x="132" y="56"/>
                    <a:pt x="132" y="53"/>
                    <a:pt x="135" y="53"/>
                  </a:cubicBezTo>
                  <a:cubicBezTo>
                    <a:pt x="151" y="30"/>
                    <a:pt x="173" y="23"/>
                    <a:pt x="203" y="23"/>
                  </a:cubicBezTo>
                  <a:lnTo>
                    <a:pt x="211" y="23"/>
                  </a:lnTo>
                  <a:cubicBezTo>
                    <a:pt x="270" y="23"/>
                    <a:pt x="319" y="53"/>
                    <a:pt x="360" y="90"/>
                  </a:cubicBezTo>
                  <a:cubicBezTo>
                    <a:pt x="368" y="79"/>
                    <a:pt x="371" y="60"/>
                    <a:pt x="364" y="53"/>
                  </a:cubicBezTo>
                  <a:cubicBezTo>
                    <a:pt x="326" y="38"/>
                    <a:pt x="297" y="4"/>
                    <a:pt x="252" y="4"/>
                  </a:cubicBezTo>
                  <a:cubicBezTo>
                    <a:pt x="244" y="1"/>
                    <a:pt x="237"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1" name="Google Shape;49291;p48"/>
            <p:cNvSpPr/>
            <p:nvPr/>
          </p:nvSpPr>
          <p:spPr>
            <a:xfrm>
              <a:off x="-5293513" y="109920"/>
              <a:ext cx="7115" cy="6303"/>
            </a:xfrm>
            <a:custGeom>
              <a:avLst/>
              <a:gdLst/>
              <a:ahLst/>
              <a:cxnLst/>
              <a:rect l="l" t="t" r="r" b="b"/>
              <a:pathLst>
                <a:path w="149" h="132" extrusionOk="0">
                  <a:moveTo>
                    <a:pt x="90" y="0"/>
                  </a:moveTo>
                  <a:cubicBezTo>
                    <a:pt x="78" y="0"/>
                    <a:pt x="64" y="4"/>
                    <a:pt x="48" y="11"/>
                  </a:cubicBezTo>
                  <a:cubicBezTo>
                    <a:pt x="52" y="16"/>
                    <a:pt x="64" y="26"/>
                    <a:pt x="59" y="26"/>
                  </a:cubicBezTo>
                  <a:cubicBezTo>
                    <a:pt x="52" y="38"/>
                    <a:pt x="45" y="42"/>
                    <a:pt x="33" y="42"/>
                  </a:cubicBezTo>
                  <a:cubicBezTo>
                    <a:pt x="26" y="42"/>
                    <a:pt x="19" y="38"/>
                    <a:pt x="7" y="38"/>
                  </a:cubicBezTo>
                  <a:lnTo>
                    <a:pt x="4" y="34"/>
                  </a:lnTo>
                  <a:cubicBezTo>
                    <a:pt x="0" y="38"/>
                    <a:pt x="0" y="42"/>
                    <a:pt x="0" y="49"/>
                  </a:cubicBezTo>
                  <a:cubicBezTo>
                    <a:pt x="7" y="83"/>
                    <a:pt x="33" y="101"/>
                    <a:pt x="48" y="131"/>
                  </a:cubicBezTo>
                  <a:cubicBezTo>
                    <a:pt x="56" y="123"/>
                    <a:pt x="64" y="113"/>
                    <a:pt x="71" y="105"/>
                  </a:cubicBezTo>
                  <a:cubicBezTo>
                    <a:pt x="78" y="90"/>
                    <a:pt x="86" y="83"/>
                    <a:pt x="90" y="83"/>
                  </a:cubicBezTo>
                  <a:cubicBezTo>
                    <a:pt x="97" y="83"/>
                    <a:pt x="100" y="94"/>
                    <a:pt x="104" y="113"/>
                  </a:cubicBezTo>
                  <a:cubicBezTo>
                    <a:pt x="116" y="120"/>
                    <a:pt x="123" y="120"/>
                    <a:pt x="131" y="120"/>
                  </a:cubicBezTo>
                  <a:cubicBezTo>
                    <a:pt x="145" y="120"/>
                    <a:pt x="149" y="109"/>
                    <a:pt x="142" y="83"/>
                  </a:cubicBezTo>
                  <a:cubicBezTo>
                    <a:pt x="135" y="60"/>
                    <a:pt x="131" y="38"/>
                    <a:pt x="127" y="11"/>
                  </a:cubicBezTo>
                  <a:cubicBezTo>
                    <a:pt x="116" y="4"/>
                    <a:pt x="100"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2" name="Google Shape;49292;p48"/>
            <p:cNvSpPr/>
            <p:nvPr/>
          </p:nvSpPr>
          <p:spPr>
            <a:xfrm>
              <a:off x="-4871594" y="14038"/>
              <a:ext cx="7019" cy="8452"/>
            </a:xfrm>
            <a:custGeom>
              <a:avLst/>
              <a:gdLst/>
              <a:ahLst/>
              <a:cxnLst/>
              <a:rect l="l" t="t" r="r" b="b"/>
              <a:pathLst>
                <a:path w="147" h="177" extrusionOk="0">
                  <a:moveTo>
                    <a:pt x="65" y="1"/>
                  </a:moveTo>
                  <a:cubicBezTo>
                    <a:pt x="83" y="42"/>
                    <a:pt x="87" y="79"/>
                    <a:pt x="34" y="98"/>
                  </a:cubicBezTo>
                  <a:cubicBezTo>
                    <a:pt x="27" y="109"/>
                    <a:pt x="60" y="140"/>
                    <a:pt x="20" y="140"/>
                  </a:cubicBezTo>
                  <a:cubicBezTo>
                    <a:pt x="12" y="150"/>
                    <a:pt x="1" y="158"/>
                    <a:pt x="8" y="173"/>
                  </a:cubicBezTo>
                  <a:lnTo>
                    <a:pt x="31" y="173"/>
                  </a:lnTo>
                  <a:lnTo>
                    <a:pt x="34" y="176"/>
                  </a:lnTo>
                  <a:cubicBezTo>
                    <a:pt x="60" y="176"/>
                    <a:pt x="83" y="166"/>
                    <a:pt x="101" y="150"/>
                  </a:cubicBezTo>
                  <a:cubicBezTo>
                    <a:pt x="124" y="135"/>
                    <a:pt x="139" y="95"/>
                    <a:pt x="139" y="83"/>
                  </a:cubicBezTo>
                  <a:cubicBezTo>
                    <a:pt x="146" y="42"/>
                    <a:pt x="105" y="16"/>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3" name="Google Shape;49293;p48"/>
            <p:cNvSpPr/>
            <p:nvPr/>
          </p:nvSpPr>
          <p:spPr>
            <a:xfrm>
              <a:off x="-5088093" y="-171566"/>
              <a:ext cx="6828" cy="7163"/>
            </a:xfrm>
            <a:custGeom>
              <a:avLst/>
              <a:gdLst/>
              <a:ahLst/>
              <a:cxnLst/>
              <a:rect l="l" t="t" r="r" b="b"/>
              <a:pathLst>
                <a:path w="143" h="150" extrusionOk="0">
                  <a:moveTo>
                    <a:pt x="105" y="0"/>
                  </a:moveTo>
                  <a:cubicBezTo>
                    <a:pt x="90" y="0"/>
                    <a:pt x="79" y="4"/>
                    <a:pt x="64" y="12"/>
                  </a:cubicBezTo>
                  <a:cubicBezTo>
                    <a:pt x="116" y="30"/>
                    <a:pt x="90" y="57"/>
                    <a:pt x="72" y="86"/>
                  </a:cubicBezTo>
                  <a:cubicBezTo>
                    <a:pt x="68" y="64"/>
                    <a:pt x="68" y="38"/>
                    <a:pt x="64" y="15"/>
                  </a:cubicBezTo>
                  <a:lnTo>
                    <a:pt x="64" y="12"/>
                  </a:lnTo>
                  <a:cubicBezTo>
                    <a:pt x="4" y="34"/>
                    <a:pt x="1" y="41"/>
                    <a:pt x="19" y="93"/>
                  </a:cubicBezTo>
                  <a:cubicBezTo>
                    <a:pt x="38" y="135"/>
                    <a:pt x="41" y="150"/>
                    <a:pt x="68" y="150"/>
                  </a:cubicBezTo>
                  <a:cubicBezTo>
                    <a:pt x="79" y="150"/>
                    <a:pt x="98" y="146"/>
                    <a:pt x="124" y="138"/>
                  </a:cubicBezTo>
                  <a:cubicBezTo>
                    <a:pt x="68" y="90"/>
                    <a:pt x="120" y="52"/>
                    <a:pt x="142" y="15"/>
                  </a:cubicBezTo>
                  <a:cubicBezTo>
                    <a:pt x="127" y="4"/>
                    <a:pt x="116"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4" name="Google Shape;49294;p48"/>
            <p:cNvSpPr/>
            <p:nvPr/>
          </p:nvSpPr>
          <p:spPr>
            <a:xfrm>
              <a:off x="-4879091" y="7449"/>
              <a:ext cx="9311" cy="5969"/>
            </a:xfrm>
            <a:custGeom>
              <a:avLst/>
              <a:gdLst/>
              <a:ahLst/>
              <a:cxnLst/>
              <a:rect l="l" t="t" r="r" b="b"/>
              <a:pathLst>
                <a:path w="195" h="125" extrusionOk="0">
                  <a:moveTo>
                    <a:pt x="180" y="0"/>
                  </a:moveTo>
                  <a:lnTo>
                    <a:pt x="180" y="0"/>
                  </a:lnTo>
                  <a:cubicBezTo>
                    <a:pt x="165" y="4"/>
                    <a:pt x="146" y="4"/>
                    <a:pt x="132" y="8"/>
                  </a:cubicBezTo>
                  <a:cubicBezTo>
                    <a:pt x="91" y="16"/>
                    <a:pt x="87" y="71"/>
                    <a:pt x="42" y="76"/>
                  </a:cubicBezTo>
                  <a:lnTo>
                    <a:pt x="42" y="71"/>
                  </a:lnTo>
                  <a:cubicBezTo>
                    <a:pt x="27" y="83"/>
                    <a:pt x="5" y="83"/>
                    <a:pt x="1" y="105"/>
                  </a:cubicBezTo>
                  <a:cubicBezTo>
                    <a:pt x="1" y="116"/>
                    <a:pt x="15" y="113"/>
                    <a:pt x="23" y="121"/>
                  </a:cubicBezTo>
                  <a:cubicBezTo>
                    <a:pt x="31" y="113"/>
                    <a:pt x="34" y="105"/>
                    <a:pt x="42" y="105"/>
                  </a:cubicBezTo>
                  <a:cubicBezTo>
                    <a:pt x="46" y="105"/>
                    <a:pt x="46" y="109"/>
                    <a:pt x="49" y="109"/>
                  </a:cubicBezTo>
                  <a:cubicBezTo>
                    <a:pt x="65" y="116"/>
                    <a:pt x="79" y="124"/>
                    <a:pt x="91" y="124"/>
                  </a:cubicBezTo>
                  <a:cubicBezTo>
                    <a:pt x="105" y="124"/>
                    <a:pt x="117" y="113"/>
                    <a:pt x="124" y="83"/>
                  </a:cubicBezTo>
                  <a:cubicBezTo>
                    <a:pt x="124" y="76"/>
                    <a:pt x="127" y="76"/>
                    <a:pt x="132" y="76"/>
                  </a:cubicBezTo>
                  <a:cubicBezTo>
                    <a:pt x="139" y="76"/>
                    <a:pt x="146" y="79"/>
                    <a:pt x="154" y="83"/>
                  </a:cubicBezTo>
                  <a:cubicBezTo>
                    <a:pt x="188" y="64"/>
                    <a:pt x="195" y="34"/>
                    <a:pt x="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5" name="Google Shape;49295;p48"/>
            <p:cNvSpPr/>
            <p:nvPr/>
          </p:nvSpPr>
          <p:spPr>
            <a:xfrm>
              <a:off x="-4918676" y="142390"/>
              <a:ext cx="4297" cy="16665"/>
            </a:xfrm>
            <a:custGeom>
              <a:avLst/>
              <a:gdLst/>
              <a:ahLst/>
              <a:cxnLst/>
              <a:rect l="l" t="t" r="r" b="b"/>
              <a:pathLst>
                <a:path w="90" h="349" extrusionOk="0">
                  <a:moveTo>
                    <a:pt x="90" y="0"/>
                  </a:moveTo>
                  <a:cubicBezTo>
                    <a:pt x="52" y="26"/>
                    <a:pt x="11" y="45"/>
                    <a:pt x="41" y="113"/>
                  </a:cubicBezTo>
                  <a:cubicBezTo>
                    <a:pt x="52" y="139"/>
                    <a:pt x="67" y="195"/>
                    <a:pt x="45" y="218"/>
                  </a:cubicBezTo>
                  <a:cubicBezTo>
                    <a:pt x="0" y="262"/>
                    <a:pt x="4" y="300"/>
                    <a:pt x="33" y="349"/>
                  </a:cubicBezTo>
                  <a:lnTo>
                    <a:pt x="33" y="311"/>
                  </a:lnTo>
                  <a:cubicBezTo>
                    <a:pt x="33" y="304"/>
                    <a:pt x="26" y="285"/>
                    <a:pt x="45" y="285"/>
                  </a:cubicBezTo>
                  <a:cubicBezTo>
                    <a:pt x="56" y="285"/>
                    <a:pt x="56" y="304"/>
                    <a:pt x="64" y="311"/>
                  </a:cubicBezTo>
                  <a:lnTo>
                    <a:pt x="82" y="311"/>
                  </a:lnTo>
                  <a:cubicBezTo>
                    <a:pt x="86" y="307"/>
                    <a:pt x="86" y="304"/>
                    <a:pt x="90" y="300"/>
                  </a:cubicBezTo>
                  <a:cubicBezTo>
                    <a:pt x="78" y="270"/>
                    <a:pt x="71" y="244"/>
                    <a:pt x="82" y="214"/>
                  </a:cubicBezTo>
                  <a:cubicBezTo>
                    <a:pt x="67" y="188"/>
                    <a:pt x="48" y="157"/>
                    <a:pt x="71" y="128"/>
                  </a:cubicBezTo>
                  <a:cubicBezTo>
                    <a:pt x="67" y="116"/>
                    <a:pt x="64" y="105"/>
                    <a:pt x="59" y="94"/>
                  </a:cubicBezTo>
                  <a:cubicBezTo>
                    <a:pt x="41" y="79"/>
                    <a:pt x="45" y="61"/>
                    <a:pt x="64" y="53"/>
                  </a:cubicBezTo>
                  <a:cubicBezTo>
                    <a:pt x="86" y="42"/>
                    <a:pt x="90" y="23"/>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6" name="Google Shape;49296;p48"/>
            <p:cNvSpPr/>
            <p:nvPr/>
          </p:nvSpPr>
          <p:spPr>
            <a:xfrm>
              <a:off x="-4878184" y="11030"/>
              <a:ext cx="7354" cy="6637"/>
            </a:xfrm>
            <a:custGeom>
              <a:avLst/>
              <a:gdLst/>
              <a:ahLst/>
              <a:cxnLst/>
              <a:rect l="l" t="t" r="r" b="b"/>
              <a:pathLst>
                <a:path w="154" h="139" extrusionOk="0">
                  <a:moveTo>
                    <a:pt x="113" y="1"/>
                  </a:moveTo>
                  <a:cubicBezTo>
                    <a:pt x="108" y="1"/>
                    <a:pt x="105" y="1"/>
                    <a:pt x="105" y="8"/>
                  </a:cubicBezTo>
                  <a:cubicBezTo>
                    <a:pt x="98" y="38"/>
                    <a:pt x="86" y="49"/>
                    <a:pt x="72" y="49"/>
                  </a:cubicBezTo>
                  <a:cubicBezTo>
                    <a:pt x="60" y="49"/>
                    <a:pt x="46" y="41"/>
                    <a:pt x="30" y="34"/>
                  </a:cubicBezTo>
                  <a:cubicBezTo>
                    <a:pt x="27" y="34"/>
                    <a:pt x="27" y="30"/>
                    <a:pt x="23" y="30"/>
                  </a:cubicBezTo>
                  <a:cubicBezTo>
                    <a:pt x="15" y="30"/>
                    <a:pt x="12" y="38"/>
                    <a:pt x="4" y="46"/>
                  </a:cubicBezTo>
                  <a:cubicBezTo>
                    <a:pt x="4" y="60"/>
                    <a:pt x="19" y="82"/>
                    <a:pt x="1" y="98"/>
                  </a:cubicBezTo>
                  <a:cubicBezTo>
                    <a:pt x="23" y="101"/>
                    <a:pt x="46" y="116"/>
                    <a:pt x="72" y="116"/>
                  </a:cubicBezTo>
                  <a:cubicBezTo>
                    <a:pt x="75" y="116"/>
                    <a:pt x="86" y="116"/>
                    <a:pt x="94" y="113"/>
                  </a:cubicBezTo>
                  <a:cubicBezTo>
                    <a:pt x="98" y="108"/>
                    <a:pt x="98" y="108"/>
                    <a:pt x="101" y="108"/>
                  </a:cubicBezTo>
                  <a:cubicBezTo>
                    <a:pt x="116" y="108"/>
                    <a:pt x="120" y="131"/>
                    <a:pt x="127" y="139"/>
                  </a:cubicBezTo>
                  <a:cubicBezTo>
                    <a:pt x="139" y="127"/>
                    <a:pt x="146" y="116"/>
                    <a:pt x="153" y="105"/>
                  </a:cubicBezTo>
                  <a:cubicBezTo>
                    <a:pt x="150" y="101"/>
                    <a:pt x="146" y="94"/>
                    <a:pt x="143" y="90"/>
                  </a:cubicBezTo>
                  <a:cubicBezTo>
                    <a:pt x="127" y="79"/>
                    <a:pt x="127" y="68"/>
                    <a:pt x="139" y="53"/>
                  </a:cubicBezTo>
                  <a:cubicBezTo>
                    <a:pt x="150" y="38"/>
                    <a:pt x="150" y="23"/>
                    <a:pt x="135" y="8"/>
                  </a:cubicBezTo>
                  <a:cubicBezTo>
                    <a:pt x="127" y="4"/>
                    <a:pt x="120" y="1"/>
                    <a:pt x="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7" name="Google Shape;49297;p48"/>
            <p:cNvSpPr/>
            <p:nvPr/>
          </p:nvSpPr>
          <p:spPr>
            <a:xfrm>
              <a:off x="-4993500" y="-63078"/>
              <a:ext cx="9359" cy="10410"/>
            </a:xfrm>
            <a:custGeom>
              <a:avLst/>
              <a:gdLst/>
              <a:ahLst/>
              <a:cxnLst/>
              <a:rect l="l" t="t" r="r" b="b"/>
              <a:pathLst>
                <a:path w="196" h="218" extrusionOk="0">
                  <a:moveTo>
                    <a:pt x="19" y="1"/>
                  </a:moveTo>
                  <a:cubicBezTo>
                    <a:pt x="11" y="1"/>
                    <a:pt x="1" y="5"/>
                    <a:pt x="1" y="23"/>
                  </a:cubicBezTo>
                  <a:cubicBezTo>
                    <a:pt x="23" y="42"/>
                    <a:pt x="30" y="76"/>
                    <a:pt x="68" y="80"/>
                  </a:cubicBezTo>
                  <a:cubicBezTo>
                    <a:pt x="116" y="87"/>
                    <a:pt x="132" y="132"/>
                    <a:pt x="146" y="173"/>
                  </a:cubicBezTo>
                  <a:cubicBezTo>
                    <a:pt x="150" y="188"/>
                    <a:pt x="142" y="211"/>
                    <a:pt x="165" y="218"/>
                  </a:cubicBezTo>
                  <a:cubicBezTo>
                    <a:pt x="195" y="192"/>
                    <a:pt x="184" y="166"/>
                    <a:pt x="168" y="143"/>
                  </a:cubicBezTo>
                  <a:cubicBezTo>
                    <a:pt x="158" y="128"/>
                    <a:pt x="132" y="117"/>
                    <a:pt x="146" y="102"/>
                  </a:cubicBezTo>
                  <a:cubicBezTo>
                    <a:pt x="176" y="64"/>
                    <a:pt x="135" y="61"/>
                    <a:pt x="124" y="54"/>
                  </a:cubicBezTo>
                  <a:cubicBezTo>
                    <a:pt x="101" y="35"/>
                    <a:pt x="64" y="35"/>
                    <a:pt x="42" y="9"/>
                  </a:cubicBezTo>
                  <a:cubicBezTo>
                    <a:pt x="38" y="5"/>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8" name="Google Shape;49298;p48"/>
            <p:cNvSpPr/>
            <p:nvPr/>
          </p:nvSpPr>
          <p:spPr>
            <a:xfrm>
              <a:off x="-5124144" y="-222420"/>
              <a:ext cx="10171" cy="6255"/>
            </a:xfrm>
            <a:custGeom>
              <a:avLst/>
              <a:gdLst/>
              <a:ahLst/>
              <a:cxnLst/>
              <a:rect l="l" t="t" r="r" b="b"/>
              <a:pathLst>
                <a:path w="213" h="131" extrusionOk="0">
                  <a:moveTo>
                    <a:pt x="16" y="0"/>
                  </a:moveTo>
                  <a:cubicBezTo>
                    <a:pt x="4" y="11"/>
                    <a:pt x="0" y="26"/>
                    <a:pt x="16" y="37"/>
                  </a:cubicBezTo>
                  <a:cubicBezTo>
                    <a:pt x="34" y="49"/>
                    <a:pt x="49" y="71"/>
                    <a:pt x="60" y="78"/>
                  </a:cubicBezTo>
                  <a:cubicBezTo>
                    <a:pt x="94" y="97"/>
                    <a:pt x="128" y="130"/>
                    <a:pt x="173" y="130"/>
                  </a:cubicBezTo>
                  <a:cubicBezTo>
                    <a:pt x="183" y="130"/>
                    <a:pt x="199" y="127"/>
                    <a:pt x="213" y="120"/>
                  </a:cubicBezTo>
                  <a:cubicBezTo>
                    <a:pt x="209" y="108"/>
                    <a:pt x="202" y="97"/>
                    <a:pt x="199" y="85"/>
                  </a:cubicBezTo>
                  <a:cubicBezTo>
                    <a:pt x="180" y="82"/>
                    <a:pt x="157" y="82"/>
                    <a:pt x="161" y="52"/>
                  </a:cubicBezTo>
                  <a:cubicBezTo>
                    <a:pt x="165" y="41"/>
                    <a:pt x="154" y="33"/>
                    <a:pt x="146" y="33"/>
                  </a:cubicBezTo>
                  <a:cubicBezTo>
                    <a:pt x="142" y="33"/>
                    <a:pt x="138" y="33"/>
                    <a:pt x="135" y="37"/>
                  </a:cubicBezTo>
                  <a:cubicBezTo>
                    <a:pt x="123" y="37"/>
                    <a:pt x="116" y="41"/>
                    <a:pt x="112" y="41"/>
                  </a:cubicBezTo>
                  <a:cubicBezTo>
                    <a:pt x="105" y="41"/>
                    <a:pt x="101" y="33"/>
                    <a:pt x="90" y="23"/>
                  </a:cubicBezTo>
                  <a:cubicBezTo>
                    <a:pt x="83" y="33"/>
                    <a:pt x="75" y="37"/>
                    <a:pt x="71" y="37"/>
                  </a:cubicBezTo>
                  <a:cubicBezTo>
                    <a:pt x="60" y="37"/>
                    <a:pt x="56" y="15"/>
                    <a:pt x="45" y="4"/>
                  </a:cubicBezTo>
                  <a:cubicBezTo>
                    <a:pt x="38" y="4"/>
                    <a:pt x="26"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9" name="Google Shape;49299;p48"/>
            <p:cNvSpPr/>
            <p:nvPr/>
          </p:nvSpPr>
          <p:spPr>
            <a:xfrm>
              <a:off x="-4892318" y="138809"/>
              <a:ext cx="8118" cy="6160"/>
            </a:xfrm>
            <a:custGeom>
              <a:avLst/>
              <a:gdLst/>
              <a:ahLst/>
              <a:cxnLst/>
              <a:rect l="l" t="t" r="r" b="b"/>
              <a:pathLst>
                <a:path w="170" h="129" extrusionOk="0">
                  <a:moveTo>
                    <a:pt x="90" y="1"/>
                  </a:moveTo>
                  <a:cubicBezTo>
                    <a:pt x="68" y="1"/>
                    <a:pt x="46" y="12"/>
                    <a:pt x="31" y="34"/>
                  </a:cubicBezTo>
                  <a:cubicBezTo>
                    <a:pt x="28" y="42"/>
                    <a:pt x="20" y="42"/>
                    <a:pt x="12" y="42"/>
                  </a:cubicBezTo>
                  <a:lnTo>
                    <a:pt x="5" y="42"/>
                  </a:lnTo>
                  <a:cubicBezTo>
                    <a:pt x="1" y="72"/>
                    <a:pt x="28" y="61"/>
                    <a:pt x="42" y="68"/>
                  </a:cubicBezTo>
                  <a:cubicBezTo>
                    <a:pt x="46" y="68"/>
                    <a:pt x="50" y="65"/>
                    <a:pt x="54" y="65"/>
                  </a:cubicBezTo>
                  <a:cubicBezTo>
                    <a:pt x="72" y="65"/>
                    <a:pt x="80" y="75"/>
                    <a:pt x="76" y="98"/>
                  </a:cubicBezTo>
                  <a:lnTo>
                    <a:pt x="80" y="98"/>
                  </a:lnTo>
                  <a:cubicBezTo>
                    <a:pt x="98" y="98"/>
                    <a:pt x="117" y="106"/>
                    <a:pt x="132" y="120"/>
                  </a:cubicBezTo>
                  <a:cubicBezTo>
                    <a:pt x="135" y="120"/>
                    <a:pt x="135" y="124"/>
                    <a:pt x="140" y="128"/>
                  </a:cubicBezTo>
                  <a:cubicBezTo>
                    <a:pt x="147" y="113"/>
                    <a:pt x="169" y="113"/>
                    <a:pt x="166" y="94"/>
                  </a:cubicBezTo>
                  <a:cubicBezTo>
                    <a:pt x="154" y="61"/>
                    <a:pt x="147" y="20"/>
                    <a:pt x="117" y="5"/>
                  </a:cubicBezTo>
                  <a:cubicBezTo>
                    <a:pt x="109" y="1"/>
                    <a:pt x="98" y="1"/>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0" name="Google Shape;49300;p48"/>
            <p:cNvSpPr/>
            <p:nvPr/>
          </p:nvSpPr>
          <p:spPr>
            <a:xfrm>
              <a:off x="-5114021" y="215925"/>
              <a:ext cx="8834" cy="8452"/>
            </a:xfrm>
            <a:custGeom>
              <a:avLst/>
              <a:gdLst/>
              <a:ahLst/>
              <a:cxnLst/>
              <a:rect l="l" t="t" r="r" b="b"/>
              <a:pathLst>
                <a:path w="185" h="177" extrusionOk="0">
                  <a:moveTo>
                    <a:pt x="121" y="1"/>
                  </a:moveTo>
                  <a:lnTo>
                    <a:pt x="110" y="12"/>
                  </a:lnTo>
                  <a:lnTo>
                    <a:pt x="110" y="16"/>
                  </a:lnTo>
                  <a:cubicBezTo>
                    <a:pt x="128" y="27"/>
                    <a:pt x="147" y="34"/>
                    <a:pt x="132" y="56"/>
                  </a:cubicBezTo>
                  <a:cubicBezTo>
                    <a:pt x="121" y="72"/>
                    <a:pt x="113" y="91"/>
                    <a:pt x="95" y="91"/>
                  </a:cubicBezTo>
                  <a:cubicBezTo>
                    <a:pt x="91" y="91"/>
                    <a:pt x="83" y="87"/>
                    <a:pt x="76" y="83"/>
                  </a:cubicBezTo>
                  <a:lnTo>
                    <a:pt x="76" y="83"/>
                  </a:lnTo>
                  <a:cubicBezTo>
                    <a:pt x="76" y="106"/>
                    <a:pt x="83" y="132"/>
                    <a:pt x="54" y="132"/>
                  </a:cubicBezTo>
                  <a:cubicBezTo>
                    <a:pt x="50" y="132"/>
                    <a:pt x="42" y="132"/>
                    <a:pt x="35" y="128"/>
                  </a:cubicBezTo>
                  <a:cubicBezTo>
                    <a:pt x="31" y="132"/>
                    <a:pt x="28" y="132"/>
                    <a:pt x="23" y="132"/>
                  </a:cubicBezTo>
                  <a:cubicBezTo>
                    <a:pt x="16" y="132"/>
                    <a:pt x="9" y="128"/>
                    <a:pt x="1" y="120"/>
                  </a:cubicBezTo>
                  <a:lnTo>
                    <a:pt x="1" y="120"/>
                  </a:lnTo>
                  <a:cubicBezTo>
                    <a:pt x="5" y="135"/>
                    <a:pt x="5" y="151"/>
                    <a:pt x="9" y="165"/>
                  </a:cubicBezTo>
                  <a:lnTo>
                    <a:pt x="20" y="177"/>
                  </a:lnTo>
                  <a:cubicBezTo>
                    <a:pt x="31" y="158"/>
                    <a:pt x="50" y="151"/>
                    <a:pt x="65" y="151"/>
                  </a:cubicBezTo>
                  <a:cubicBezTo>
                    <a:pt x="76" y="151"/>
                    <a:pt x="83" y="154"/>
                    <a:pt x="95" y="158"/>
                  </a:cubicBezTo>
                  <a:cubicBezTo>
                    <a:pt x="102" y="165"/>
                    <a:pt x="110" y="165"/>
                    <a:pt x="121" y="165"/>
                  </a:cubicBezTo>
                  <a:cubicBezTo>
                    <a:pt x="136" y="165"/>
                    <a:pt x="151" y="158"/>
                    <a:pt x="166" y="158"/>
                  </a:cubicBezTo>
                  <a:cubicBezTo>
                    <a:pt x="158" y="101"/>
                    <a:pt x="185" y="39"/>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1" name="Google Shape;49301;p48"/>
            <p:cNvSpPr/>
            <p:nvPr/>
          </p:nvSpPr>
          <p:spPr>
            <a:xfrm>
              <a:off x="-5088475" y="-144969"/>
              <a:ext cx="5396" cy="8929"/>
            </a:xfrm>
            <a:custGeom>
              <a:avLst/>
              <a:gdLst/>
              <a:ahLst/>
              <a:cxnLst/>
              <a:rect l="l" t="t" r="r" b="b"/>
              <a:pathLst>
                <a:path w="113" h="187" extrusionOk="0">
                  <a:moveTo>
                    <a:pt x="46" y="0"/>
                  </a:moveTo>
                  <a:cubicBezTo>
                    <a:pt x="72" y="19"/>
                    <a:pt x="64" y="56"/>
                    <a:pt x="54" y="68"/>
                  </a:cubicBezTo>
                  <a:cubicBezTo>
                    <a:pt x="27" y="97"/>
                    <a:pt x="35" y="138"/>
                    <a:pt x="9" y="168"/>
                  </a:cubicBezTo>
                  <a:cubicBezTo>
                    <a:pt x="4" y="173"/>
                    <a:pt x="1" y="180"/>
                    <a:pt x="1" y="187"/>
                  </a:cubicBezTo>
                  <a:cubicBezTo>
                    <a:pt x="76" y="168"/>
                    <a:pt x="109" y="131"/>
                    <a:pt x="113" y="64"/>
                  </a:cubicBezTo>
                  <a:cubicBezTo>
                    <a:pt x="113" y="0"/>
                    <a:pt x="11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2" name="Google Shape;49302;p48"/>
            <p:cNvSpPr/>
            <p:nvPr/>
          </p:nvSpPr>
          <p:spPr>
            <a:xfrm>
              <a:off x="-5046311" y="-188899"/>
              <a:ext cx="8213" cy="5587"/>
            </a:xfrm>
            <a:custGeom>
              <a:avLst/>
              <a:gdLst/>
              <a:ahLst/>
              <a:cxnLst/>
              <a:rect l="l" t="t" r="r" b="b"/>
              <a:pathLst>
                <a:path w="172" h="117" extrusionOk="0">
                  <a:moveTo>
                    <a:pt x="90" y="1"/>
                  </a:moveTo>
                  <a:cubicBezTo>
                    <a:pt x="78" y="23"/>
                    <a:pt x="108" y="38"/>
                    <a:pt x="105" y="61"/>
                  </a:cubicBezTo>
                  <a:cubicBezTo>
                    <a:pt x="105" y="64"/>
                    <a:pt x="105" y="64"/>
                    <a:pt x="101" y="64"/>
                  </a:cubicBezTo>
                  <a:cubicBezTo>
                    <a:pt x="86" y="61"/>
                    <a:pt x="71" y="61"/>
                    <a:pt x="56" y="61"/>
                  </a:cubicBezTo>
                  <a:cubicBezTo>
                    <a:pt x="30" y="61"/>
                    <a:pt x="8" y="68"/>
                    <a:pt x="0" y="106"/>
                  </a:cubicBezTo>
                  <a:lnTo>
                    <a:pt x="52" y="106"/>
                  </a:lnTo>
                  <a:cubicBezTo>
                    <a:pt x="63" y="106"/>
                    <a:pt x="71" y="106"/>
                    <a:pt x="82" y="109"/>
                  </a:cubicBezTo>
                  <a:cubicBezTo>
                    <a:pt x="101" y="113"/>
                    <a:pt x="116" y="116"/>
                    <a:pt x="127" y="116"/>
                  </a:cubicBezTo>
                  <a:cubicBezTo>
                    <a:pt x="157" y="116"/>
                    <a:pt x="168" y="94"/>
                    <a:pt x="172" y="27"/>
                  </a:cubicBezTo>
                  <a:lnTo>
                    <a:pt x="172" y="27"/>
                  </a:lnTo>
                  <a:cubicBezTo>
                    <a:pt x="168" y="30"/>
                    <a:pt x="165" y="34"/>
                    <a:pt x="161" y="34"/>
                  </a:cubicBezTo>
                  <a:cubicBezTo>
                    <a:pt x="157" y="38"/>
                    <a:pt x="157" y="38"/>
                    <a:pt x="153" y="38"/>
                  </a:cubicBezTo>
                  <a:cubicBezTo>
                    <a:pt x="142" y="38"/>
                    <a:pt x="135" y="27"/>
                    <a:pt x="127" y="20"/>
                  </a:cubicBezTo>
                  <a:cubicBezTo>
                    <a:pt x="120" y="8"/>
                    <a:pt x="113"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3" name="Google Shape;49303;p48"/>
            <p:cNvSpPr/>
            <p:nvPr/>
          </p:nvSpPr>
          <p:spPr>
            <a:xfrm>
              <a:off x="-4916718" y="137042"/>
              <a:ext cx="8213" cy="9837"/>
            </a:xfrm>
            <a:custGeom>
              <a:avLst/>
              <a:gdLst/>
              <a:ahLst/>
              <a:cxnLst/>
              <a:rect l="l" t="t" r="r" b="b"/>
              <a:pathLst>
                <a:path w="172" h="206" extrusionOk="0">
                  <a:moveTo>
                    <a:pt x="127" y="0"/>
                  </a:moveTo>
                  <a:cubicBezTo>
                    <a:pt x="86" y="23"/>
                    <a:pt x="86" y="71"/>
                    <a:pt x="60" y="102"/>
                  </a:cubicBezTo>
                  <a:cubicBezTo>
                    <a:pt x="60" y="109"/>
                    <a:pt x="56" y="112"/>
                    <a:pt x="49" y="112"/>
                  </a:cubicBezTo>
                  <a:cubicBezTo>
                    <a:pt x="49" y="135"/>
                    <a:pt x="45" y="154"/>
                    <a:pt x="23" y="165"/>
                  </a:cubicBezTo>
                  <a:cubicBezTo>
                    <a:pt x="4" y="173"/>
                    <a:pt x="0" y="191"/>
                    <a:pt x="18" y="206"/>
                  </a:cubicBezTo>
                  <a:cubicBezTo>
                    <a:pt x="26" y="199"/>
                    <a:pt x="30" y="191"/>
                    <a:pt x="37" y="183"/>
                  </a:cubicBezTo>
                  <a:cubicBezTo>
                    <a:pt x="52" y="180"/>
                    <a:pt x="52" y="147"/>
                    <a:pt x="68" y="147"/>
                  </a:cubicBezTo>
                  <a:cubicBezTo>
                    <a:pt x="75" y="147"/>
                    <a:pt x="78" y="150"/>
                    <a:pt x="90" y="165"/>
                  </a:cubicBezTo>
                  <a:lnTo>
                    <a:pt x="94" y="165"/>
                  </a:lnTo>
                  <a:cubicBezTo>
                    <a:pt x="116" y="157"/>
                    <a:pt x="108" y="109"/>
                    <a:pt x="138" y="109"/>
                  </a:cubicBezTo>
                  <a:cubicBezTo>
                    <a:pt x="146" y="109"/>
                    <a:pt x="149" y="112"/>
                    <a:pt x="157" y="112"/>
                  </a:cubicBezTo>
                  <a:cubicBezTo>
                    <a:pt x="168" y="112"/>
                    <a:pt x="172" y="86"/>
                    <a:pt x="168" y="86"/>
                  </a:cubicBezTo>
                  <a:cubicBezTo>
                    <a:pt x="127" y="68"/>
                    <a:pt x="142" y="2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4" name="Google Shape;49304;p48"/>
            <p:cNvSpPr/>
            <p:nvPr/>
          </p:nvSpPr>
          <p:spPr>
            <a:xfrm>
              <a:off x="-4944222" y="-46986"/>
              <a:ext cx="4679" cy="8070"/>
            </a:xfrm>
            <a:custGeom>
              <a:avLst/>
              <a:gdLst/>
              <a:ahLst/>
              <a:cxnLst/>
              <a:rect l="l" t="t" r="r" b="b"/>
              <a:pathLst>
                <a:path w="98" h="169" extrusionOk="0">
                  <a:moveTo>
                    <a:pt x="38" y="0"/>
                  </a:moveTo>
                  <a:cubicBezTo>
                    <a:pt x="16" y="0"/>
                    <a:pt x="4" y="12"/>
                    <a:pt x="11" y="34"/>
                  </a:cubicBezTo>
                  <a:cubicBezTo>
                    <a:pt x="19" y="49"/>
                    <a:pt x="23" y="64"/>
                    <a:pt x="16" y="79"/>
                  </a:cubicBezTo>
                  <a:cubicBezTo>
                    <a:pt x="26" y="101"/>
                    <a:pt x="8" y="124"/>
                    <a:pt x="0" y="146"/>
                  </a:cubicBezTo>
                  <a:cubicBezTo>
                    <a:pt x="16" y="157"/>
                    <a:pt x="34" y="169"/>
                    <a:pt x="49" y="169"/>
                  </a:cubicBezTo>
                  <a:cubicBezTo>
                    <a:pt x="56" y="169"/>
                    <a:pt x="64" y="165"/>
                    <a:pt x="71" y="165"/>
                  </a:cubicBezTo>
                  <a:cubicBezTo>
                    <a:pt x="86" y="157"/>
                    <a:pt x="97" y="150"/>
                    <a:pt x="78" y="135"/>
                  </a:cubicBezTo>
                  <a:cubicBezTo>
                    <a:pt x="45" y="105"/>
                    <a:pt x="90" y="101"/>
                    <a:pt x="90" y="83"/>
                  </a:cubicBezTo>
                  <a:cubicBezTo>
                    <a:pt x="86" y="45"/>
                    <a:pt x="75" y="15"/>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5" name="Google Shape;49305;p48"/>
            <p:cNvSpPr/>
            <p:nvPr/>
          </p:nvSpPr>
          <p:spPr>
            <a:xfrm>
              <a:off x="-5200926" y="-67376"/>
              <a:ext cx="6876" cy="6494"/>
            </a:xfrm>
            <a:custGeom>
              <a:avLst/>
              <a:gdLst/>
              <a:ahLst/>
              <a:cxnLst/>
              <a:rect l="l" t="t" r="r" b="b"/>
              <a:pathLst>
                <a:path w="144" h="136" extrusionOk="0">
                  <a:moveTo>
                    <a:pt x="102" y="1"/>
                  </a:moveTo>
                  <a:cubicBezTo>
                    <a:pt x="98" y="1"/>
                    <a:pt x="94" y="5"/>
                    <a:pt x="87" y="13"/>
                  </a:cubicBezTo>
                  <a:cubicBezTo>
                    <a:pt x="76" y="31"/>
                    <a:pt x="64" y="35"/>
                    <a:pt x="57" y="35"/>
                  </a:cubicBezTo>
                  <a:cubicBezTo>
                    <a:pt x="42" y="35"/>
                    <a:pt x="31" y="9"/>
                    <a:pt x="16" y="1"/>
                  </a:cubicBezTo>
                  <a:lnTo>
                    <a:pt x="16" y="1"/>
                  </a:lnTo>
                  <a:cubicBezTo>
                    <a:pt x="1" y="31"/>
                    <a:pt x="35" y="54"/>
                    <a:pt x="31" y="83"/>
                  </a:cubicBezTo>
                  <a:cubicBezTo>
                    <a:pt x="23" y="125"/>
                    <a:pt x="35" y="136"/>
                    <a:pt x="54" y="136"/>
                  </a:cubicBezTo>
                  <a:cubicBezTo>
                    <a:pt x="64" y="136"/>
                    <a:pt x="80" y="132"/>
                    <a:pt x="94" y="125"/>
                  </a:cubicBezTo>
                  <a:cubicBezTo>
                    <a:pt x="87" y="87"/>
                    <a:pt x="135" y="95"/>
                    <a:pt x="143" y="65"/>
                  </a:cubicBezTo>
                  <a:cubicBezTo>
                    <a:pt x="132" y="57"/>
                    <a:pt x="124" y="50"/>
                    <a:pt x="128" y="35"/>
                  </a:cubicBezTo>
                  <a:cubicBezTo>
                    <a:pt x="121" y="23"/>
                    <a:pt x="113"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6" name="Google Shape;49306;p48"/>
            <p:cNvSpPr/>
            <p:nvPr/>
          </p:nvSpPr>
          <p:spPr>
            <a:xfrm>
              <a:off x="-5015990" y="-127827"/>
              <a:ext cx="7736" cy="7544"/>
            </a:xfrm>
            <a:custGeom>
              <a:avLst/>
              <a:gdLst/>
              <a:ahLst/>
              <a:cxnLst/>
              <a:rect l="l" t="t" r="r" b="b"/>
              <a:pathLst>
                <a:path w="162" h="158" extrusionOk="0">
                  <a:moveTo>
                    <a:pt x="49" y="0"/>
                  </a:moveTo>
                  <a:cubicBezTo>
                    <a:pt x="42" y="4"/>
                    <a:pt x="34" y="4"/>
                    <a:pt x="27" y="4"/>
                  </a:cubicBezTo>
                  <a:cubicBezTo>
                    <a:pt x="27" y="11"/>
                    <a:pt x="27" y="19"/>
                    <a:pt x="30" y="26"/>
                  </a:cubicBezTo>
                  <a:cubicBezTo>
                    <a:pt x="49" y="67"/>
                    <a:pt x="19" y="93"/>
                    <a:pt x="4" y="128"/>
                  </a:cubicBezTo>
                  <a:cubicBezTo>
                    <a:pt x="1" y="142"/>
                    <a:pt x="11" y="150"/>
                    <a:pt x="19" y="157"/>
                  </a:cubicBezTo>
                  <a:cubicBezTo>
                    <a:pt x="30" y="150"/>
                    <a:pt x="61" y="150"/>
                    <a:pt x="53" y="123"/>
                  </a:cubicBezTo>
                  <a:cubicBezTo>
                    <a:pt x="34" y="71"/>
                    <a:pt x="68" y="75"/>
                    <a:pt x="101" y="67"/>
                  </a:cubicBezTo>
                  <a:lnTo>
                    <a:pt x="101" y="67"/>
                  </a:lnTo>
                  <a:cubicBezTo>
                    <a:pt x="101" y="90"/>
                    <a:pt x="87" y="101"/>
                    <a:pt x="94" y="116"/>
                  </a:cubicBezTo>
                  <a:cubicBezTo>
                    <a:pt x="101" y="116"/>
                    <a:pt x="109" y="116"/>
                    <a:pt x="116" y="112"/>
                  </a:cubicBezTo>
                  <a:cubicBezTo>
                    <a:pt x="120" y="101"/>
                    <a:pt x="128" y="83"/>
                    <a:pt x="128" y="83"/>
                  </a:cubicBezTo>
                  <a:lnTo>
                    <a:pt x="135" y="83"/>
                  </a:lnTo>
                  <a:cubicBezTo>
                    <a:pt x="161" y="83"/>
                    <a:pt x="154" y="60"/>
                    <a:pt x="154" y="45"/>
                  </a:cubicBezTo>
                  <a:cubicBezTo>
                    <a:pt x="124" y="15"/>
                    <a:pt x="83" y="19"/>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7" name="Google Shape;49307;p48"/>
            <p:cNvSpPr/>
            <p:nvPr/>
          </p:nvSpPr>
          <p:spPr>
            <a:xfrm>
              <a:off x="-5118987" y="-231731"/>
              <a:ext cx="9311" cy="4870"/>
            </a:xfrm>
            <a:custGeom>
              <a:avLst/>
              <a:gdLst/>
              <a:ahLst/>
              <a:cxnLst/>
              <a:rect l="l" t="t" r="r" b="b"/>
              <a:pathLst>
                <a:path w="195" h="102" extrusionOk="0">
                  <a:moveTo>
                    <a:pt x="60" y="1"/>
                  </a:moveTo>
                  <a:cubicBezTo>
                    <a:pt x="38" y="1"/>
                    <a:pt x="20" y="19"/>
                    <a:pt x="1" y="34"/>
                  </a:cubicBezTo>
                  <a:cubicBezTo>
                    <a:pt x="4" y="38"/>
                    <a:pt x="8" y="38"/>
                    <a:pt x="12" y="38"/>
                  </a:cubicBezTo>
                  <a:lnTo>
                    <a:pt x="27" y="38"/>
                  </a:lnTo>
                  <a:cubicBezTo>
                    <a:pt x="30" y="38"/>
                    <a:pt x="34" y="34"/>
                    <a:pt x="34" y="34"/>
                  </a:cubicBezTo>
                  <a:cubicBezTo>
                    <a:pt x="42" y="34"/>
                    <a:pt x="46" y="38"/>
                    <a:pt x="46" y="49"/>
                  </a:cubicBezTo>
                  <a:cubicBezTo>
                    <a:pt x="49" y="68"/>
                    <a:pt x="42" y="71"/>
                    <a:pt x="30" y="71"/>
                  </a:cubicBezTo>
                  <a:lnTo>
                    <a:pt x="4" y="71"/>
                  </a:lnTo>
                  <a:lnTo>
                    <a:pt x="1" y="75"/>
                  </a:lnTo>
                  <a:cubicBezTo>
                    <a:pt x="12" y="79"/>
                    <a:pt x="23" y="94"/>
                    <a:pt x="34" y="94"/>
                  </a:cubicBezTo>
                  <a:cubicBezTo>
                    <a:pt x="38" y="94"/>
                    <a:pt x="42" y="90"/>
                    <a:pt x="49" y="87"/>
                  </a:cubicBezTo>
                  <a:cubicBezTo>
                    <a:pt x="60" y="75"/>
                    <a:pt x="75" y="71"/>
                    <a:pt x="91" y="71"/>
                  </a:cubicBezTo>
                  <a:cubicBezTo>
                    <a:pt x="109" y="71"/>
                    <a:pt x="127" y="79"/>
                    <a:pt x="146" y="90"/>
                  </a:cubicBezTo>
                  <a:cubicBezTo>
                    <a:pt x="154" y="97"/>
                    <a:pt x="165" y="101"/>
                    <a:pt x="172" y="101"/>
                  </a:cubicBezTo>
                  <a:cubicBezTo>
                    <a:pt x="177" y="101"/>
                    <a:pt x="184" y="101"/>
                    <a:pt x="187" y="97"/>
                  </a:cubicBezTo>
                  <a:cubicBezTo>
                    <a:pt x="195" y="68"/>
                    <a:pt x="158" y="53"/>
                    <a:pt x="161" y="23"/>
                  </a:cubicBezTo>
                  <a:cubicBezTo>
                    <a:pt x="154" y="16"/>
                    <a:pt x="150" y="11"/>
                    <a:pt x="143" y="11"/>
                  </a:cubicBezTo>
                  <a:cubicBezTo>
                    <a:pt x="139" y="11"/>
                    <a:pt x="132" y="16"/>
                    <a:pt x="127" y="19"/>
                  </a:cubicBezTo>
                  <a:cubicBezTo>
                    <a:pt x="120" y="19"/>
                    <a:pt x="117" y="23"/>
                    <a:pt x="109" y="23"/>
                  </a:cubicBezTo>
                  <a:cubicBezTo>
                    <a:pt x="105" y="23"/>
                    <a:pt x="101" y="23"/>
                    <a:pt x="98" y="19"/>
                  </a:cubicBezTo>
                  <a:cubicBezTo>
                    <a:pt x="83"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8" name="Google Shape;49308;p48"/>
            <p:cNvSpPr/>
            <p:nvPr/>
          </p:nvSpPr>
          <p:spPr>
            <a:xfrm>
              <a:off x="-5192331" y="58350"/>
              <a:ext cx="5396" cy="6972"/>
            </a:xfrm>
            <a:custGeom>
              <a:avLst/>
              <a:gdLst/>
              <a:ahLst/>
              <a:cxnLst/>
              <a:rect l="l" t="t" r="r" b="b"/>
              <a:pathLst>
                <a:path w="113" h="146" extrusionOk="0">
                  <a:moveTo>
                    <a:pt x="53" y="0"/>
                  </a:moveTo>
                  <a:cubicBezTo>
                    <a:pt x="38" y="0"/>
                    <a:pt x="19" y="7"/>
                    <a:pt x="4" y="23"/>
                  </a:cubicBezTo>
                  <a:cubicBezTo>
                    <a:pt x="19" y="30"/>
                    <a:pt x="34" y="37"/>
                    <a:pt x="49" y="45"/>
                  </a:cubicBezTo>
                  <a:cubicBezTo>
                    <a:pt x="49" y="75"/>
                    <a:pt x="0" y="86"/>
                    <a:pt x="4" y="120"/>
                  </a:cubicBezTo>
                  <a:cubicBezTo>
                    <a:pt x="12" y="131"/>
                    <a:pt x="12" y="146"/>
                    <a:pt x="26" y="146"/>
                  </a:cubicBezTo>
                  <a:lnTo>
                    <a:pt x="31" y="146"/>
                  </a:lnTo>
                  <a:cubicBezTo>
                    <a:pt x="57" y="142"/>
                    <a:pt x="86" y="142"/>
                    <a:pt x="98" y="112"/>
                  </a:cubicBezTo>
                  <a:cubicBezTo>
                    <a:pt x="109" y="78"/>
                    <a:pt x="112" y="37"/>
                    <a:pt x="86" y="11"/>
                  </a:cubicBezTo>
                  <a:cubicBezTo>
                    <a:pt x="75" y="4"/>
                    <a:pt x="64"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9" name="Google Shape;49309;p48"/>
            <p:cNvSpPr/>
            <p:nvPr/>
          </p:nvSpPr>
          <p:spPr>
            <a:xfrm>
              <a:off x="-5109150" y="-132125"/>
              <a:ext cx="6446" cy="7736"/>
            </a:xfrm>
            <a:custGeom>
              <a:avLst/>
              <a:gdLst/>
              <a:ahLst/>
              <a:cxnLst/>
              <a:rect l="l" t="t" r="r" b="b"/>
              <a:pathLst>
                <a:path w="135" h="162" extrusionOk="0">
                  <a:moveTo>
                    <a:pt x="8" y="4"/>
                  </a:moveTo>
                  <a:lnTo>
                    <a:pt x="8" y="4"/>
                  </a:lnTo>
                  <a:cubicBezTo>
                    <a:pt x="4" y="16"/>
                    <a:pt x="0" y="30"/>
                    <a:pt x="16" y="38"/>
                  </a:cubicBezTo>
                  <a:cubicBezTo>
                    <a:pt x="68" y="61"/>
                    <a:pt x="71" y="83"/>
                    <a:pt x="38" y="123"/>
                  </a:cubicBezTo>
                  <a:cubicBezTo>
                    <a:pt x="19" y="146"/>
                    <a:pt x="19" y="146"/>
                    <a:pt x="56" y="161"/>
                  </a:cubicBezTo>
                  <a:lnTo>
                    <a:pt x="78" y="161"/>
                  </a:lnTo>
                  <a:cubicBezTo>
                    <a:pt x="135" y="142"/>
                    <a:pt x="105" y="90"/>
                    <a:pt x="123" y="56"/>
                  </a:cubicBezTo>
                  <a:cubicBezTo>
                    <a:pt x="109" y="0"/>
                    <a:pt x="60" y="19"/>
                    <a:pt x="26" y="11"/>
                  </a:cubicBezTo>
                  <a:cubicBezTo>
                    <a:pt x="19" y="11"/>
                    <a:pt x="11" y="8"/>
                    <a:pt x="8"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0" name="Google Shape;49310;p48"/>
            <p:cNvSpPr/>
            <p:nvPr/>
          </p:nvSpPr>
          <p:spPr>
            <a:xfrm>
              <a:off x="-5042396" y="253266"/>
              <a:ext cx="7926" cy="8452"/>
            </a:xfrm>
            <a:custGeom>
              <a:avLst/>
              <a:gdLst/>
              <a:ahLst/>
              <a:cxnLst/>
              <a:rect l="l" t="t" r="r" b="b"/>
              <a:pathLst>
                <a:path w="166" h="177" extrusionOk="0">
                  <a:moveTo>
                    <a:pt x="105" y="0"/>
                  </a:moveTo>
                  <a:cubicBezTo>
                    <a:pt x="98" y="0"/>
                    <a:pt x="90" y="11"/>
                    <a:pt x="75" y="37"/>
                  </a:cubicBezTo>
                  <a:cubicBezTo>
                    <a:pt x="71" y="49"/>
                    <a:pt x="67" y="52"/>
                    <a:pt x="60" y="52"/>
                  </a:cubicBezTo>
                  <a:cubicBezTo>
                    <a:pt x="49" y="52"/>
                    <a:pt x="41" y="42"/>
                    <a:pt x="31" y="37"/>
                  </a:cubicBezTo>
                  <a:cubicBezTo>
                    <a:pt x="15" y="42"/>
                    <a:pt x="0" y="56"/>
                    <a:pt x="12" y="68"/>
                  </a:cubicBezTo>
                  <a:cubicBezTo>
                    <a:pt x="49" y="109"/>
                    <a:pt x="75" y="161"/>
                    <a:pt x="131" y="176"/>
                  </a:cubicBezTo>
                  <a:cubicBezTo>
                    <a:pt x="146" y="157"/>
                    <a:pt x="165" y="142"/>
                    <a:pt x="124" y="123"/>
                  </a:cubicBezTo>
                  <a:cubicBezTo>
                    <a:pt x="83" y="97"/>
                    <a:pt x="90" y="59"/>
                    <a:pt x="138" y="45"/>
                  </a:cubicBezTo>
                  <a:cubicBezTo>
                    <a:pt x="127" y="23"/>
                    <a:pt x="120" y="0"/>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1" name="Google Shape;49311;p48"/>
            <p:cNvSpPr/>
            <p:nvPr/>
          </p:nvSpPr>
          <p:spPr>
            <a:xfrm>
              <a:off x="-5205558" y="42115"/>
              <a:ext cx="7210" cy="5157"/>
            </a:xfrm>
            <a:custGeom>
              <a:avLst/>
              <a:gdLst/>
              <a:ahLst/>
              <a:cxnLst/>
              <a:rect l="l" t="t" r="r" b="b"/>
              <a:pathLst>
                <a:path w="151" h="108" extrusionOk="0">
                  <a:moveTo>
                    <a:pt x="79" y="0"/>
                  </a:moveTo>
                  <a:cubicBezTo>
                    <a:pt x="64" y="0"/>
                    <a:pt x="53" y="7"/>
                    <a:pt x="46" y="26"/>
                  </a:cubicBezTo>
                  <a:cubicBezTo>
                    <a:pt x="34" y="45"/>
                    <a:pt x="1" y="63"/>
                    <a:pt x="38" y="90"/>
                  </a:cubicBezTo>
                  <a:cubicBezTo>
                    <a:pt x="53" y="101"/>
                    <a:pt x="101" y="108"/>
                    <a:pt x="132" y="108"/>
                  </a:cubicBezTo>
                  <a:cubicBezTo>
                    <a:pt x="142" y="108"/>
                    <a:pt x="151" y="104"/>
                    <a:pt x="151" y="101"/>
                  </a:cubicBezTo>
                  <a:cubicBezTo>
                    <a:pt x="151" y="67"/>
                    <a:pt x="132" y="37"/>
                    <a:pt x="116" y="15"/>
                  </a:cubicBezTo>
                  <a:cubicBezTo>
                    <a:pt x="106" y="4"/>
                    <a:pt x="90"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2" name="Google Shape;49312;p48"/>
            <p:cNvSpPr/>
            <p:nvPr/>
          </p:nvSpPr>
          <p:spPr>
            <a:xfrm>
              <a:off x="-4873218" y="140623"/>
              <a:ext cx="11317" cy="6971"/>
            </a:xfrm>
            <a:custGeom>
              <a:avLst/>
              <a:gdLst/>
              <a:ahLst/>
              <a:cxnLst/>
              <a:rect l="l" t="t" r="r" b="b"/>
              <a:pathLst>
                <a:path w="237" h="146" extrusionOk="0">
                  <a:moveTo>
                    <a:pt x="20" y="1"/>
                  </a:moveTo>
                  <a:cubicBezTo>
                    <a:pt x="16" y="4"/>
                    <a:pt x="12" y="8"/>
                    <a:pt x="12" y="11"/>
                  </a:cubicBezTo>
                  <a:cubicBezTo>
                    <a:pt x="9" y="15"/>
                    <a:pt x="4" y="19"/>
                    <a:pt x="1" y="23"/>
                  </a:cubicBezTo>
                  <a:cubicBezTo>
                    <a:pt x="16" y="34"/>
                    <a:pt x="20" y="49"/>
                    <a:pt x="27" y="63"/>
                  </a:cubicBezTo>
                  <a:cubicBezTo>
                    <a:pt x="42" y="56"/>
                    <a:pt x="54" y="49"/>
                    <a:pt x="65" y="49"/>
                  </a:cubicBezTo>
                  <a:cubicBezTo>
                    <a:pt x="83" y="49"/>
                    <a:pt x="102" y="60"/>
                    <a:pt x="117" y="75"/>
                  </a:cubicBezTo>
                  <a:cubicBezTo>
                    <a:pt x="143" y="94"/>
                    <a:pt x="151" y="116"/>
                    <a:pt x="125" y="139"/>
                  </a:cubicBezTo>
                  <a:lnTo>
                    <a:pt x="125" y="146"/>
                  </a:lnTo>
                  <a:cubicBezTo>
                    <a:pt x="166" y="131"/>
                    <a:pt x="206" y="108"/>
                    <a:pt x="237" y="79"/>
                  </a:cubicBezTo>
                  <a:cubicBezTo>
                    <a:pt x="229" y="72"/>
                    <a:pt x="225" y="56"/>
                    <a:pt x="222" y="56"/>
                  </a:cubicBezTo>
                  <a:cubicBezTo>
                    <a:pt x="218" y="56"/>
                    <a:pt x="218" y="56"/>
                    <a:pt x="214" y="60"/>
                  </a:cubicBezTo>
                  <a:cubicBezTo>
                    <a:pt x="199" y="75"/>
                    <a:pt x="188" y="86"/>
                    <a:pt x="180" y="86"/>
                  </a:cubicBezTo>
                  <a:cubicBezTo>
                    <a:pt x="169" y="86"/>
                    <a:pt x="161" y="68"/>
                    <a:pt x="158" y="41"/>
                  </a:cubicBezTo>
                  <a:cubicBezTo>
                    <a:pt x="154" y="27"/>
                    <a:pt x="143" y="15"/>
                    <a:pt x="132" y="15"/>
                  </a:cubicBezTo>
                  <a:cubicBezTo>
                    <a:pt x="125" y="15"/>
                    <a:pt x="121" y="19"/>
                    <a:pt x="113" y="23"/>
                  </a:cubicBezTo>
                  <a:cubicBezTo>
                    <a:pt x="106" y="34"/>
                    <a:pt x="106" y="41"/>
                    <a:pt x="99" y="41"/>
                  </a:cubicBezTo>
                  <a:cubicBezTo>
                    <a:pt x="99" y="41"/>
                    <a:pt x="94" y="41"/>
                    <a:pt x="87" y="34"/>
                  </a:cubicBezTo>
                  <a:cubicBezTo>
                    <a:pt x="68" y="15"/>
                    <a:pt x="42" y="15"/>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3" name="Google Shape;49313;p48"/>
            <p:cNvSpPr/>
            <p:nvPr/>
          </p:nvSpPr>
          <p:spPr>
            <a:xfrm>
              <a:off x="-5273172" y="109729"/>
              <a:ext cx="6064" cy="8786"/>
            </a:xfrm>
            <a:custGeom>
              <a:avLst/>
              <a:gdLst/>
              <a:ahLst/>
              <a:cxnLst/>
              <a:rect l="l" t="t" r="r" b="b"/>
              <a:pathLst>
                <a:path w="127" h="184" extrusionOk="0">
                  <a:moveTo>
                    <a:pt x="97" y="1"/>
                  </a:moveTo>
                  <a:cubicBezTo>
                    <a:pt x="82" y="1"/>
                    <a:pt x="71" y="8"/>
                    <a:pt x="59" y="12"/>
                  </a:cubicBezTo>
                  <a:cubicBezTo>
                    <a:pt x="7" y="46"/>
                    <a:pt x="26" y="113"/>
                    <a:pt x="0" y="158"/>
                  </a:cubicBezTo>
                  <a:lnTo>
                    <a:pt x="0" y="184"/>
                  </a:lnTo>
                  <a:lnTo>
                    <a:pt x="7" y="184"/>
                  </a:lnTo>
                  <a:cubicBezTo>
                    <a:pt x="41" y="184"/>
                    <a:pt x="41" y="146"/>
                    <a:pt x="59" y="132"/>
                  </a:cubicBezTo>
                  <a:cubicBezTo>
                    <a:pt x="82" y="105"/>
                    <a:pt x="52" y="79"/>
                    <a:pt x="67" y="56"/>
                  </a:cubicBezTo>
                  <a:lnTo>
                    <a:pt x="71" y="56"/>
                  </a:lnTo>
                  <a:cubicBezTo>
                    <a:pt x="75" y="56"/>
                    <a:pt x="82" y="60"/>
                    <a:pt x="86" y="64"/>
                  </a:cubicBezTo>
                  <a:cubicBezTo>
                    <a:pt x="90" y="68"/>
                    <a:pt x="93" y="72"/>
                    <a:pt x="101" y="72"/>
                  </a:cubicBezTo>
                  <a:cubicBezTo>
                    <a:pt x="104" y="72"/>
                    <a:pt x="109" y="72"/>
                    <a:pt x="112" y="64"/>
                  </a:cubicBezTo>
                  <a:cubicBezTo>
                    <a:pt x="127" y="49"/>
                    <a:pt x="127" y="30"/>
                    <a:pt x="119" y="15"/>
                  </a:cubicBezTo>
                  <a:cubicBezTo>
                    <a:pt x="112" y="4"/>
                    <a:pt x="104"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4" name="Google Shape;49314;p48"/>
            <p:cNvSpPr/>
            <p:nvPr/>
          </p:nvSpPr>
          <p:spPr>
            <a:xfrm>
              <a:off x="-5195721" y="232351"/>
              <a:ext cx="7210" cy="4345"/>
            </a:xfrm>
            <a:custGeom>
              <a:avLst/>
              <a:gdLst/>
              <a:ahLst/>
              <a:cxnLst/>
              <a:rect l="l" t="t" r="r" b="b"/>
              <a:pathLst>
                <a:path w="151" h="91" extrusionOk="0">
                  <a:moveTo>
                    <a:pt x="79" y="0"/>
                  </a:moveTo>
                  <a:cubicBezTo>
                    <a:pt x="60" y="0"/>
                    <a:pt x="38" y="9"/>
                    <a:pt x="7" y="19"/>
                  </a:cubicBezTo>
                  <a:cubicBezTo>
                    <a:pt x="4" y="38"/>
                    <a:pt x="4" y="57"/>
                    <a:pt x="0" y="71"/>
                  </a:cubicBezTo>
                  <a:cubicBezTo>
                    <a:pt x="19" y="87"/>
                    <a:pt x="38" y="90"/>
                    <a:pt x="52" y="90"/>
                  </a:cubicBezTo>
                  <a:cubicBezTo>
                    <a:pt x="86" y="90"/>
                    <a:pt x="120" y="71"/>
                    <a:pt x="150" y="57"/>
                  </a:cubicBezTo>
                  <a:cubicBezTo>
                    <a:pt x="128" y="19"/>
                    <a:pt x="1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5" name="Google Shape;49315;p48"/>
            <p:cNvSpPr/>
            <p:nvPr/>
          </p:nvSpPr>
          <p:spPr>
            <a:xfrm>
              <a:off x="-5000997" y="-231731"/>
              <a:ext cx="6303" cy="5730"/>
            </a:xfrm>
            <a:custGeom>
              <a:avLst/>
              <a:gdLst/>
              <a:ahLst/>
              <a:cxnLst/>
              <a:rect l="l" t="t" r="r" b="b"/>
              <a:pathLst>
                <a:path w="132" h="120" extrusionOk="0">
                  <a:moveTo>
                    <a:pt x="68" y="1"/>
                  </a:moveTo>
                  <a:cubicBezTo>
                    <a:pt x="56" y="1"/>
                    <a:pt x="42" y="8"/>
                    <a:pt x="30" y="23"/>
                  </a:cubicBezTo>
                  <a:cubicBezTo>
                    <a:pt x="1" y="53"/>
                    <a:pt x="11" y="79"/>
                    <a:pt x="42" y="101"/>
                  </a:cubicBezTo>
                  <a:cubicBezTo>
                    <a:pt x="53" y="113"/>
                    <a:pt x="64" y="120"/>
                    <a:pt x="75" y="120"/>
                  </a:cubicBezTo>
                  <a:cubicBezTo>
                    <a:pt x="87" y="120"/>
                    <a:pt x="98" y="116"/>
                    <a:pt x="106" y="101"/>
                  </a:cubicBezTo>
                  <a:cubicBezTo>
                    <a:pt x="132" y="68"/>
                    <a:pt x="124" y="38"/>
                    <a:pt x="94" y="11"/>
                  </a:cubicBezTo>
                  <a:cubicBezTo>
                    <a:pt x="87" y="1"/>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6" name="Google Shape;49316;p48"/>
            <p:cNvSpPr/>
            <p:nvPr/>
          </p:nvSpPr>
          <p:spPr>
            <a:xfrm>
              <a:off x="-5203409" y="232017"/>
              <a:ext cx="8070" cy="5539"/>
            </a:xfrm>
            <a:custGeom>
              <a:avLst/>
              <a:gdLst/>
              <a:ahLst/>
              <a:cxnLst/>
              <a:rect l="l" t="t" r="r" b="b"/>
              <a:pathLst>
                <a:path w="169" h="116" extrusionOk="0">
                  <a:moveTo>
                    <a:pt x="87" y="0"/>
                  </a:moveTo>
                  <a:cubicBezTo>
                    <a:pt x="23" y="4"/>
                    <a:pt x="1" y="33"/>
                    <a:pt x="19" y="86"/>
                  </a:cubicBezTo>
                  <a:cubicBezTo>
                    <a:pt x="23" y="90"/>
                    <a:pt x="30" y="94"/>
                    <a:pt x="34" y="94"/>
                  </a:cubicBezTo>
                  <a:cubicBezTo>
                    <a:pt x="38" y="94"/>
                    <a:pt x="42" y="90"/>
                    <a:pt x="45" y="90"/>
                  </a:cubicBezTo>
                  <a:cubicBezTo>
                    <a:pt x="49" y="90"/>
                    <a:pt x="53" y="94"/>
                    <a:pt x="53" y="94"/>
                  </a:cubicBezTo>
                  <a:cubicBezTo>
                    <a:pt x="79" y="109"/>
                    <a:pt x="109" y="109"/>
                    <a:pt x="135" y="116"/>
                  </a:cubicBezTo>
                  <a:cubicBezTo>
                    <a:pt x="135" y="112"/>
                    <a:pt x="139" y="109"/>
                    <a:pt x="142" y="105"/>
                  </a:cubicBezTo>
                  <a:cubicBezTo>
                    <a:pt x="150" y="97"/>
                    <a:pt x="158" y="90"/>
                    <a:pt x="161" y="78"/>
                  </a:cubicBezTo>
                  <a:cubicBezTo>
                    <a:pt x="165" y="64"/>
                    <a:pt x="165" y="45"/>
                    <a:pt x="168" y="26"/>
                  </a:cubicBezTo>
                  <a:cubicBezTo>
                    <a:pt x="165" y="23"/>
                    <a:pt x="161" y="19"/>
                    <a:pt x="158" y="16"/>
                  </a:cubicBezTo>
                  <a:cubicBezTo>
                    <a:pt x="146" y="23"/>
                    <a:pt x="135" y="23"/>
                    <a:pt x="132" y="30"/>
                  </a:cubicBezTo>
                  <a:cubicBezTo>
                    <a:pt x="116" y="45"/>
                    <a:pt x="139" y="83"/>
                    <a:pt x="116" y="83"/>
                  </a:cubicBezTo>
                  <a:lnTo>
                    <a:pt x="109" y="83"/>
                  </a:lnTo>
                  <a:cubicBezTo>
                    <a:pt x="79" y="75"/>
                    <a:pt x="64" y="38"/>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7" name="Google Shape;49317;p48"/>
            <p:cNvSpPr/>
            <p:nvPr/>
          </p:nvSpPr>
          <p:spPr>
            <a:xfrm>
              <a:off x="-5318916" y="172950"/>
              <a:ext cx="6303" cy="5205"/>
            </a:xfrm>
            <a:custGeom>
              <a:avLst/>
              <a:gdLst/>
              <a:ahLst/>
              <a:cxnLst/>
              <a:rect l="l" t="t" r="r" b="b"/>
              <a:pathLst>
                <a:path w="132" h="109" extrusionOk="0">
                  <a:moveTo>
                    <a:pt x="65" y="0"/>
                  </a:moveTo>
                  <a:cubicBezTo>
                    <a:pt x="49" y="0"/>
                    <a:pt x="35" y="7"/>
                    <a:pt x="23" y="23"/>
                  </a:cubicBezTo>
                  <a:cubicBezTo>
                    <a:pt x="1" y="49"/>
                    <a:pt x="1" y="71"/>
                    <a:pt x="27" y="93"/>
                  </a:cubicBezTo>
                  <a:cubicBezTo>
                    <a:pt x="39" y="104"/>
                    <a:pt x="49" y="109"/>
                    <a:pt x="57" y="109"/>
                  </a:cubicBezTo>
                  <a:cubicBezTo>
                    <a:pt x="80" y="109"/>
                    <a:pt x="94" y="86"/>
                    <a:pt x="113" y="82"/>
                  </a:cubicBezTo>
                  <a:cubicBezTo>
                    <a:pt x="132" y="52"/>
                    <a:pt x="120" y="33"/>
                    <a:pt x="98" y="14"/>
                  </a:cubicBezTo>
                  <a:cubicBezTo>
                    <a:pt x="87" y="4"/>
                    <a:pt x="75" y="0"/>
                    <a:pt x="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8" name="Google Shape;49318;p48"/>
            <p:cNvSpPr/>
            <p:nvPr/>
          </p:nvSpPr>
          <p:spPr>
            <a:xfrm>
              <a:off x="-5376741" y="133795"/>
              <a:ext cx="6160" cy="11317"/>
            </a:xfrm>
            <a:custGeom>
              <a:avLst/>
              <a:gdLst/>
              <a:ahLst/>
              <a:cxnLst/>
              <a:rect l="l" t="t" r="r" b="b"/>
              <a:pathLst>
                <a:path w="129" h="237" extrusionOk="0">
                  <a:moveTo>
                    <a:pt x="120" y="1"/>
                  </a:moveTo>
                  <a:lnTo>
                    <a:pt x="120" y="1"/>
                  </a:lnTo>
                  <a:cubicBezTo>
                    <a:pt x="27" y="54"/>
                    <a:pt x="1" y="128"/>
                    <a:pt x="46" y="237"/>
                  </a:cubicBezTo>
                  <a:cubicBezTo>
                    <a:pt x="72" y="222"/>
                    <a:pt x="98" y="211"/>
                    <a:pt x="120" y="196"/>
                  </a:cubicBezTo>
                  <a:cubicBezTo>
                    <a:pt x="128" y="154"/>
                    <a:pt x="57" y="177"/>
                    <a:pt x="68" y="117"/>
                  </a:cubicBezTo>
                  <a:cubicBezTo>
                    <a:pt x="80" y="68"/>
                    <a:pt x="94" y="3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9" name="Google Shape;49319;p48"/>
            <p:cNvSpPr/>
            <p:nvPr/>
          </p:nvSpPr>
          <p:spPr>
            <a:xfrm>
              <a:off x="-5129826" y="170228"/>
              <a:ext cx="7306" cy="7544"/>
            </a:xfrm>
            <a:custGeom>
              <a:avLst/>
              <a:gdLst/>
              <a:ahLst/>
              <a:cxnLst/>
              <a:rect l="l" t="t" r="r" b="b"/>
              <a:pathLst>
                <a:path w="153" h="158" extrusionOk="0">
                  <a:moveTo>
                    <a:pt x="59" y="1"/>
                  </a:moveTo>
                  <a:cubicBezTo>
                    <a:pt x="52" y="1"/>
                    <a:pt x="40" y="9"/>
                    <a:pt x="30" y="12"/>
                  </a:cubicBezTo>
                  <a:cubicBezTo>
                    <a:pt x="4" y="35"/>
                    <a:pt x="0" y="83"/>
                    <a:pt x="30" y="98"/>
                  </a:cubicBezTo>
                  <a:cubicBezTo>
                    <a:pt x="56" y="109"/>
                    <a:pt x="48" y="135"/>
                    <a:pt x="78" y="158"/>
                  </a:cubicBezTo>
                  <a:cubicBezTo>
                    <a:pt x="78" y="109"/>
                    <a:pt x="108" y="98"/>
                    <a:pt x="153" y="87"/>
                  </a:cubicBezTo>
                  <a:cubicBezTo>
                    <a:pt x="112" y="68"/>
                    <a:pt x="85" y="57"/>
                    <a:pt x="78" y="23"/>
                  </a:cubicBezTo>
                  <a:cubicBezTo>
                    <a:pt x="78" y="9"/>
                    <a:pt x="71" y="1"/>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0" name="Google Shape;49320;p48"/>
            <p:cNvSpPr/>
            <p:nvPr/>
          </p:nvSpPr>
          <p:spPr>
            <a:xfrm>
              <a:off x="-5193763" y="-80220"/>
              <a:ext cx="5921" cy="6303"/>
            </a:xfrm>
            <a:custGeom>
              <a:avLst/>
              <a:gdLst/>
              <a:ahLst/>
              <a:cxnLst/>
              <a:rect l="l" t="t" r="r" b="b"/>
              <a:pathLst>
                <a:path w="124" h="132" extrusionOk="0">
                  <a:moveTo>
                    <a:pt x="61" y="1"/>
                  </a:moveTo>
                  <a:cubicBezTo>
                    <a:pt x="34" y="1"/>
                    <a:pt x="0" y="9"/>
                    <a:pt x="4" y="50"/>
                  </a:cubicBezTo>
                  <a:cubicBezTo>
                    <a:pt x="4" y="76"/>
                    <a:pt x="16" y="102"/>
                    <a:pt x="30" y="121"/>
                  </a:cubicBezTo>
                  <a:cubicBezTo>
                    <a:pt x="38" y="128"/>
                    <a:pt x="42" y="132"/>
                    <a:pt x="45" y="132"/>
                  </a:cubicBezTo>
                  <a:cubicBezTo>
                    <a:pt x="52" y="132"/>
                    <a:pt x="61" y="125"/>
                    <a:pt x="68" y="117"/>
                  </a:cubicBezTo>
                  <a:cubicBezTo>
                    <a:pt x="68" y="80"/>
                    <a:pt x="87" y="57"/>
                    <a:pt x="123" y="46"/>
                  </a:cubicBezTo>
                  <a:cubicBezTo>
                    <a:pt x="123" y="9"/>
                    <a:pt x="90"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1" name="Google Shape;49321;p48"/>
            <p:cNvSpPr/>
            <p:nvPr/>
          </p:nvSpPr>
          <p:spPr>
            <a:xfrm>
              <a:off x="-5153606" y="279146"/>
              <a:ext cx="7019" cy="6972"/>
            </a:xfrm>
            <a:custGeom>
              <a:avLst/>
              <a:gdLst/>
              <a:ahLst/>
              <a:cxnLst/>
              <a:rect l="l" t="t" r="r" b="b"/>
              <a:pathLst>
                <a:path w="147" h="146" extrusionOk="0">
                  <a:moveTo>
                    <a:pt x="120" y="0"/>
                  </a:moveTo>
                  <a:cubicBezTo>
                    <a:pt x="112" y="0"/>
                    <a:pt x="105" y="4"/>
                    <a:pt x="98" y="7"/>
                  </a:cubicBezTo>
                  <a:cubicBezTo>
                    <a:pt x="94" y="11"/>
                    <a:pt x="86" y="15"/>
                    <a:pt x="79" y="15"/>
                  </a:cubicBezTo>
                  <a:lnTo>
                    <a:pt x="72" y="15"/>
                  </a:lnTo>
                  <a:cubicBezTo>
                    <a:pt x="75" y="26"/>
                    <a:pt x="120" y="49"/>
                    <a:pt x="79" y="49"/>
                  </a:cubicBezTo>
                  <a:lnTo>
                    <a:pt x="67" y="49"/>
                  </a:lnTo>
                  <a:cubicBezTo>
                    <a:pt x="53" y="49"/>
                    <a:pt x="53" y="60"/>
                    <a:pt x="57" y="67"/>
                  </a:cubicBezTo>
                  <a:cubicBezTo>
                    <a:pt x="60" y="78"/>
                    <a:pt x="67" y="86"/>
                    <a:pt x="64" y="86"/>
                  </a:cubicBezTo>
                  <a:cubicBezTo>
                    <a:pt x="60" y="86"/>
                    <a:pt x="57" y="86"/>
                    <a:pt x="45" y="78"/>
                  </a:cubicBezTo>
                  <a:cubicBezTo>
                    <a:pt x="41" y="78"/>
                    <a:pt x="31" y="75"/>
                    <a:pt x="23" y="75"/>
                  </a:cubicBezTo>
                  <a:cubicBezTo>
                    <a:pt x="15" y="75"/>
                    <a:pt x="5" y="78"/>
                    <a:pt x="0" y="97"/>
                  </a:cubicBezTo>
                  <a:lnTo>
                    <a:pt x="5" y="101"/>
                  </a:lnTo>
                  <a:cubicBezTo>
                    <a:pt x="23" y="135"/>
                    <a:pt x="49" y="145"/>
                    <a:pt x="79" y="145"/>
                  </a:cubicBezTo>
                  <a:cubicBezTo>
                    <a:pt x="94" y="145"/>
                    <a:pt x="109" y="145"/>
                    <a:pt x="127" y="138"/>
                  </a:cubicBezTo>
                  <a:cubicBezTo>
                    <a:pt x="86" y="101"/>
                    <a:pt x="98" y="75"/>
                    <a:pt x="143" y="49"/>
                  </a:cubicBezTo>
                  <a:cubicBezTo>
                    <a:pt x="146" y="38"/>
                    <a:pt x="143" y="23"/>
                    <a:pt x="135" y="7"/>
                  </a:cubicBezTo>
                  <a:cubicBezTo>
                    <a:pt x="131" y="4"/>
                    <a:pt x="124"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2" name="Google Shape;49322;p48"/>
            <p:cNvSpPr/>
            <p:nvPr/>
          </p:nvSpPr>
          <p:spPr>
            <a:xfrm>
              <a:off x="-4892986" y="8165"/>
              <a:ext cx="9311" cy="6160"/>
            </a:xfrm>
            <a:custGeom>
              <a:avLst/>
              <a:gdLst/>
              <a:ahLst/>
              <a:cxnLst/>
              <a:rect l="l" t="t" r="r" b="b"/>
              <a:pathLst>
                <a:path w="195" h="129" extrusionOk="0">
                  <a:moveTo>
                    <a:pt x="161" y="1"/>
                  </a:moveTo>
                  <a:cubicBezTo>
                    <a:pt x="123" y="1"/>
                    <a:pt x="135" y="30"/>
                    <a:pt x="127" y="53"/>
                  </a:cubicBezTo>
                  <a:cubicBezTo>
                    <a:pt x="127" y="72"/>
                    <a:pt x="123" y="79"/>
                    <a:pt x="112" y="79"/>
                  </a:cubicBezTo>
                  <a:cubicBezTo>
                    <a:pt x="104" y="79"/>
                    <a:pt x="97" y="75"/>
                    <a:pt x="82" y="75"/>
                  </a:cubicBezTo>
                  <a:cubicBezTo>
                    <a:pt x="78" y="49"/>
                    <a:pt x="60" y="38"/>
                    <a:pt x="37" y="34"/>
                  </a:cubicBezTo>
                  <a:lnTo>
                    <a:pt x="37" y="34"/>
                  </a:lnTo>
                  <a:cubicBezTo>
                    <a:pt x="0" y="68"/>
                    <a:pt x="56" y="90"/>
                    <a:pt x="45" y="124"/>
                  </a:cubicBezTo>
                  <a:cubicBezTo>
                    <a:pt x="49" y="124"/>
                    <a:pt x="52" y="128"/>
                    <a:pt x="56" y="128"/>
                  </a:cubicBezTo>
                  <a:cubicBezTo>
                    <a:pt x="97" y="116"/>
                    <a:pt x="138" y="116"/>
                    <a:pt x="172" y="87"/>
                  </a:cubicBezTo>
                  <a:lnTo>
                    <a:pt x="183" y="75"/>
                  </a:lnTo>
                  <a:cubicBezTo>
                    <a:pt x="149" y="45"/>
                    <a:pt x="187" y="27"/>
                    <a:pt x="194" y="8"/>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3" name="Google Shape;49323;p48"/>
            <p:cNvSpPr/>
            <p:nvPr/>
          </p:nvSpPr>
          <p:spPr>
            <a:xfrm>
              <a:off x="-5079880" y="211484"/>
              <a:ext cx="7544" cy="5014"/>
            </a:xfrm>
            <a:custGeom>
              <a:avLst/>
              <a:gdLst/>
              <a:ahLst/>
              <a:cxnLst/>
              <a:rect l="l" t="t" r="r" b="b"/>
              <a:pathLst>
                <a:path w="158" h="105" extrusionOk="0">
                  <a:moveTo>
                    <a:pt x="105" y="1"/>
                  </a:moveTo>
                  <a:cubicBezTo>
                    <a:pt x="98" y="1"/>
                    <a:pt x="90" y="1"/>
                    <a:pt x="83" y="4"/>
                  </a:cubicBezTo>
                  <a:cubicBezTo>
                    <a:pt x="57" y="15"/>
                    <a:pt x="31" y="34"/>
                    <a:pt x="0" y="45"/>
                  </a:cubicBezTo>
                  <a:cubicBezTo>
                    <a:pt x="23" y="64"/>
                    <a:pt x="49" y="75"/>
                    <a:pt x="71" y="94"/>
                  </a:cubicBezTo>
                  <a:cubicBezTo>
                    <a:pt x="79" y="101"/>
                    <a:pt x="83" y="105"/>
                    <a:pt x="90" y="105"/>
                  </a:cubicBezTo>
                  <a:cubicBezTo>
                    <a:pt x="101" y="105"/>
                    <a:pt x="112" y="94"/>
                    <a:pt x="120" y="82"/>
                  </a:cubicBezTo>
                  <a:cubicBezTo>
                    <a:pt x="135" y="64"/>
                    <a:pt x="157" y="45"/>
                    <a:pt x="138" y="15"/>
                  </a:cubicBezTo>
                  <a:cubicBezTo>
                    <a:pt x="131" y="4"/>
                    <a:pt x="120"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4" name="Google Shape;49324;p48"/>
            <p:cNvSpPr/>
            <p:nvPr/>
          </p:nvSpPr>
          <p:spPr>
            <a:xfrm>
              <a:off x="-5181969" y="168462"/>
              <a:ext cx="8261" cy="7544"/>
            </a:xfrm>
            <a:custGeom>
              <a:avLst/>
              <a:gdLst/>
              <a:ahLst/>
              <a:cxnLst/>
              <a:rect l="l" t="t" r="r" b="b"/>
              <a:pathLst>
                <a:path w="173" h="158" extrusionOk="0">
                  <a:moveTo>
                    <a:pt x="150" y="1"/>
                  </a:moveTo>
                  <a:cubicBezTo>
                    <a:pt x="146" y="1"/>
                    <a:pt x="142" y="1"/>
                    <a:pt x="138" y="4"/>
                  </a:cubicBezTo>
                  <a:cubicBezTo>
                    <a:pt x="105" y="38"/>
                    <a:pt x="64" y="60"/>
                    <a:pt x="30" y="91"/>
                  </a:cubicBezTo>
                  <a:cubicBezTo>
                    <a:pt x="19" y="98"/>
                    <a:pt x="0" y="108"/>
                    <a:pt x="15" y="139"/>
                  </a:cubicBezTo>
                  <a:cubicBezTo>
                    <a:pt x="19" y="135"/>
                    <a:pt x="23" y="135"/>
                    <a:pt x="26" y="135"/>
                  </a:cubicBezTo>
                  <a:cubicBezTo>
                    <a:pt x="41" y="135"/>
                    <a:pt x="52" y="143"/>
                    <a:pt x="64" y="146"/>
                  </a:cubicBezTo>
                  <a:cubicBezTo>
                    <a:pt x="75" y="153"/>
                    <a:pt x="86" y="158"/>
                    <a:pt x="97" y="158"/>
                  </a:cubicBezTo>
                  <a:lnTo>
                    <a:pt x="109" y="158"/>
                  </a:lnTo>
                  <a:cubicBezTo>
                    <a:pt x="52" y="120"/>
                    <a:pt x="123" y="113"/>
                    <a:pt x="123" y="91"/>
                  </a:cubicBezTo>
                  <a:cubicBezTo>
                    <a:pt x="131" y="82"/>
                    <a:pt x="138" y="75"/>
                    <a:pt x="142" y="68"/>
                  </a:cubicBezTo>
                  <a:cubicBezTo>
                    <a:pt x="142" y="49"/>
                    <a:pt x="116" y="23"/>
                    <a:pt x="161" y="23"/>
                  </a:cubicBezTo>
                  <a:cubicBezTo>
                    <a:pt x="164" y="15"/>
                    <a:pt x="168" y="12"/>
                    <a:pt x="172" y="8"/>
                  </a:cubicBezTo>
                  <a:cubicBezTo>
                    <a:pt x="164" y="4"/>
                    <a:pt x="157"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5" name="Google Shape;49325;p48"/>
            <p:cNvSpPr/>
            <p:nvPr/>
          </p:nvSpPr>
          <p:spPr>
            <a:xfrm>
              <a:off x="-4899098" y="152752"/>
              <a:ext cx="7926" cy="6971"/>
            </a:xfrm>
            <a:custGeom>
              <a:avLst/>
              <a:gdLst/>
              <a:ahLst/>
              <a:cxnLst/>
              <a:rect l="l" t="t" r="r" b="b"/>
              <a:pathLst>
                <a:path w="166" h="146" extrusionOk="0">
                  <a:moveTo>
                    <a:pt x="120" y="1"/>
                  </a:moveTo>
                  <a:cubicBezTo>
                    <a:pt x="106" y="11"/>
                    <a:pt x="87" y="19"/>
                    <a:pt x="80" y="30"/>
                  </a:cubicBezTo>
                  <a:cubicBezTo>
                    <a:pt x="72" y="45"/>
                    <a:pt x="65" y="49"/>
                    <a:pt x="57" y="49"/>
                  </a:cubicBezTo>
                  <a:cubicBezTo>
                    <a:pt x="46" y="49"/>
                    <a:pt x="35" y="30"/>
                    <a:pt x="23" y="23"/>
                  </a:cubicBezTo>
                  <a:lnTo>
                    <a:pt x="23" y="23"/>
                  </a:lnTo>
                  <a:cubicBezTo>
                    <a:pt x="27" y="42"/>
                    <a:pt x="1" y="49"/>
                    <a:pt x="8" y="68"/>
                  </a:cubicBezTo>
                  <a:cubicBezTo>
                    <a:pt x="39" y="97"/>
                    <a:pt x="83" y="109"/>
                    <a:pt x="109" y="146"/>
                  </a:cubicBezTo>
                  <a:cubicBezTo>
                    <a:pt x="106" y="113"/>
                    <a:pt x="165" y="97"/>
                    <a:pt x="139" y="53"/>
                  </a:cubicBezTo>
                  <a:cubicBezTo>
                    <a:pt x="132" y="38"/>
                    <a:pt x="128" y="19"/>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6" name="Google Shape;49326;p48"/>
            <p:cNvSpPr/>
            <p:nvPr/>
          </p:nvSpPr>
          <p:spPr>
            <a:xfrm>
              <a:off x="-5292654" y="92587"/>
              <a:ext cx="7354" cy="6303"/>
            </a:xfrm>
            <a:custGeom>
              <a:avLst/>
              <a:gdLst/>
              <a:ahLst/>
              <a:cxnLst/>
              <a:rect l="l" t="t" r="r" b="b"/>
              <a:pathLst>
                <a:path w="154" h="132" extrusionOk="0">
                  <a:moveTo>
                    <a:pt x="131" y="1"/>
                  </a:moveTo>
                  <a:lnTo>
                    <a:pt x="131" y="1"/>
                  </a:lnTo>
                  <a:cubicBezTo>
                    <a:pt x="75" y="20"/>
                    <a:pt x="15" y="23"/>
                    <a:pt x="1" y="94"/>
                  </a:cubicBezTo>
                  <a:cubicBezTo>
                    <a:pt x="8" y="83"/>
                    <a:pt x="19" y="79"/>
                    <a:pt x="30" y="79"/>
                  </a:cubicBezTo>
                  <a:cubicBezTo>
                    <a:pt x="38" y="79"/>
                    <a:pt x="49" y="83"/>
                    <a:pt x="60" y="87"/>
                  </a:cubicBezTo>
                  <a:cubicBezTo>
                    <a:pt x="75" y="98"/>
                    <a:pt x="64" y="109"/>
                    <a:pt x="56" y="120"/>
                  </a:cubicBezTo>
                  <a:cubicBezTo>
                    <a:pt x="72" y="127"/>
                    <a:pt x="82" y="132"/>
                    <a:pt x="91" y="132"/>
                  </a:cubicBezTo>
                  <a:cubicBezTo>
                    <a:pt x="101" y="132"/>
                    <a:pt x="109" y="124"/>
                    <a:pt x="109" y="94"/>
                  </a:cubicBezTo>
                  <a:cubicBezTo>
                    <a:pt x="109" y="65"/>
                    <a:pt x="153" y="3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7" name="Google Shape;49327;p48"/>
            <p:cNvSpPr/>
            <p:nvPr/>
          </p:nvSpPr>
          <p:spPr>
            <a:xfrm>
              <a:off x="-5145393" y="-59640"/>
              <a:ext cx="6303" cy="6828"/>
            </a:xfrm>
            <a:custGeom>
              <a:avLst/>
              <a:gdLst/>
              <a:ahLst/>
              <a:cxnLst/>
              <a:rect l="l" t="t" r="r" b="b"/>
              <a:pathLst>
                <a:path w="132" h="143" extrusionOk="0">
                  <a:moveTo>
                    <a:pt x="79" y="0"/>
                  </a:moveTo>
                  <a:cubicBezTo>
                    <a:pt x="34" y="11"/>
                    <a:pt x="8" y="45"/>
                    <a:pt x="0" y="101"/>
                  </a:cubicBezTo>
                  <a:cubicBezTo>
                    <a:pt x="0" y="131"/>
                    <a:pt x="8" y="142"/>
                    <a:pt x="26" y="142"/>
                  </a:cubicBezTo>
                  <a:cubicBezTo>
                    <a:pt x="34" y="142"/>
                    <a:pt x="42" y="139"/>
                    <a:pt x="52" y="135"/>
                  </a:cubicBezTo>
                  <a:cubicBezTo>
                    <a:pt x="57" y="86"/>
                    <a:pt x="79" y="49"/>
                    <a:pt x="131" y="37"/>
                  </a:cubicBezTo>
                  <a:cubicBezTo>
                    <a:pt x="131" y="4"/>
                    <a:pt x="94" y="18"/>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8" name="Google Shape;49328;p48"/>
            <p:cNvSpPr/>
            <p:nvPr/>
          </p:nvSpPr>
          <p:spPr>
            <a:xfrm>
              <a:off x="-4907645" y="133461"/>
              <a:ext cx="6303" cy="6637"/>
            </a:xfrm>
            <a:custGeom>
              <a:avLst/>
              <a:gdLst/>
              <a:ahLst/>
              <a:cxnLst/>
              <a:rect l="l" t="t" r="r" b="b"/>
              <a:pathLst>
                <a:path w="132" h="139" extrusionOk="0">
                  <a:moveTo>
                    <a:pt x="38" y="1"/>
                  </a:moveTo>
                  <a:cubicBezTo>
                    <a:pt x="30" y="20"/>
                    <a:pt x="4" y="23"/>
                    <a:pt x="1" y="46"/>
                  </a:cubicBezTo>
                  <a:cubicBezTo>
                    <a:pt x="4" y="79"/>
                    <a:pt x="8" y="109"/>
                    <a:pt x="19" y="139"/>
                  </a:cubicBezTo>
                  <a:cubicBezTo>
                    <a:pt x="30" y="135"/>
                    <a:pt x="27" y="106"/>
                    <a:pt x="42" y="106"/>
                  </a:cubicBezTo>
                  <a:cubicBezTo>
                    <a:pt x="49" y="106"/>
                    <a:pt x="53" y="109"/>
                    <a:pt x="61" y="117"/>
                  </a:cubicBezTo>
                  <a:lnTo>
                    <a:pt x="83" y="117"/>
                  </a:lnTo>
                  <a:cubicBezTo>
                    <a:pt x="97" y="117"/>
                    <a:pt x="113" y="113"/>
                    <a:pt x="124" y="109"/>
                  </a:cubicBezTo>
                  <a:cubicBezTo>
                    <a:pt x="131" y="72"/>
                    <a:pt x="75" y="72"/>
                    <a:pt x="87" y="30"/>
                  </a:cubicBezTo>
                  <a:cubicBezTo>
                    <a:pt x="71" y="23"/>
                    <a:pt x="53"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9" name="Google Shape;49329;p48"/>
            <p:cNvSpPr/>
            <p:nvPr/>
          </p:nvSpPr>
          <p:spPr>
            <a:xfrm>
              <a:off x="-5036666" y="-65561"/>
              <a:ext cx="6971" cy="5730"/>
            </a:xfrm>
            <a:custGeom>
              <a:avLst/>
              <a:gdLst/>
              <a:ahLst/>
              <a:cxnLst/>
              <a:rect l="l" t="t" r="r" b="b"/>
              <a:pathLst>
                <a:path w="146" h="120" extrusionOk="0">
                  <a:moveTo>
                    <a:pt x="82" y="1"/>
                  </a:moveTo>
                  <a:cubicBezTo>
                    <a:pt x="75" y="8"/>
                    <a:pt x="71" y="8"/>
                    <a:pt x="63" y="8"/>
                  </a:cubicBezTo>
                  <a:lnTo>
                    <a:pt x="45" y="8"/>
                  </a:lnTo>
                  <a:cubicBezTo>
                    <a:pt x="18" y="8"/>
                    <a:pt x="0" y="23"/>
                    <a:pt x="0" y="45"/>
                  </a:cubicBezTo>
                  <a:cubicBezTo>
                    <a:pt x="0" y="64"/>
                    <a:pt x="7" y="68"/>
                    <a:pt x="18" y="68"/>
                  </a:cubicBezTo>
                  <a:cubicBezTo>
                    <a:pt x="26" y="68"/>
                    <a:pt x="37" y="64"/>
                    <a:pt x="45" y="64"/>
                  </a:cubicBezTo>
                  <a:cubicBezTo>
                    <a:pt x="60" y="64"/>
                    <a:pt x="71" y="75"/>
                    <a:pt x="68" y="94"/>
                  </a:cubicBezTo>
                  <a:lnTo>
                    <a:pt x="75" y="94"/>
                  </a:lnTo>
                  <a:cubicBezTo>
                    <a:pt x="86" y="94"/>
                    <a:pt x="97" y="102"/>
                    <a:pt x="104" y="109"/>
                  </a:cubicBezTo>
                  <a:cubicBezTo>
                    <a:pt x="116" y="113"/>
                    <a:pt x="127" y="120"/>
                    <a:pt x="138" y="120"/>
                  </a:cubicBezTo>
                  <a:lnTo>
                    <a:pt x="146" y="120"/>
                  </a:lnTo>
                  <a:cubicBezTo>
                    <a:pt x="142" y="116"/>
                    <a:pt x="138" y="113"/>
                    <a:pt x="135" y="109"/>
                  </a:cubicBezTo>
                  <a:cubicBezTo>
                    <a:pt x="130" y="68"/>
                    <a:pt x="138" y="19"/>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0" name="Google Shape;49330;p48"/>
            <p:cNvSpPr/>
            <p:nvPr/>
          </p:nvSpPr>
          <p:spPr>
            <a:xfrm>
              <a:off x="-5357450" y="137949"/>
              <a:ext cx="6828" cy="5062"/>
            </a:xfrm>
            <a:custGeom>
              <a:avLst/>
              <a:gdLst/>
              <a:ahLst/>
              <a:cxnLst/>
              <a:rect l="l" t="t" r="r" b="b"/>
              <a:pathLst>
                <a:path w="143" h="106" extrusionOk="0">
                  <a:moveTo>
                    <a:pt x="45" y="0"/>
                  </a:moveTo>
                  <a:cubicBezTo>
                    <a:pt x="30" y="0"/>
                    <a:pt x="16" y="0"/>
                    <a:pt x="0" y="4"/>
                  </a:cubicBezTo>
                  <a:cubicBezTo>
                    <a:pt x="8" y="23"/>
                    <a:pt x="19" y="41"/>
                    <a:pt x="38" y="52"/>
                  </a:cubicBezTo>
                  <a:cubicBezTo>
                    <a:pt x="61" y="90"/>
                    <a:pt x="68" y="105"/>
                    <a:pt x="90" y="105"/>
                  </a:cubicBezTo>
                  <a:cubicBezTo>
                    <a:pt x="102" y="105"/>
                    <a:pt x="120" y="101"/>
                    <a:pt x="142" y="93"/>
                  </a:cubicBezTo>
                  <a:cubicBezTo>
                    <a:pt x="128" y="26"/>
                    <a:pt x="10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1" name="Google Shape;49331;p48"/>
            <p:cNvSpPr/>
            <p:nvPr/>
          </p:nvSpPr>
          <p:spPr>
            <a:xfrm>
              <a:off x="-5190039" y="239179"/>
              <a:ext cx="5969" cy="6780"/>
            </a:xfrm>
            <a:custGeom>
              <a:avLst/>
              <a:gdLst/>
              <a:ahLst/>
              <a:cxnLst/>
              <a:rect l="l" t="t" r="r" b="b"/>
              <a:pathLst>
                <a:path w="125" h="142" extrusionOk="0">
                  <a:moveTo>
                    <a:pt x="38" y="0"/>
                  </a:moveTo>
                  <a:cubicBezTo>
                    <a:pt x="31" y="0"/>
                    <a:pt x="19" y="7"/>
                    <a:pt x="12" y="14"/>
                  </a:cubicBezTo>
                  <a:cubicBezTo>
                    <a:pt x="9" y="26"/>
                    <a:pt x="9" y="37"/>
                    <a:pt x="5" y="49"/>
                  </a:cubicBezTo>
                  <a:cubicBezTo>
                    <a:pt x="12" y="67"/>
                    <a:pt x="1" y="85"/>
                    <a:pt x="1" y="104"/>
                  </a:cubicBezTo>
                  <a:cubicBezTo>
                    <a:pt x="9" y="130"/>
                    <a:pt x="27" y="142"/>
                    <a:pt x="53" y="142"/>
                  </a:cubicBezTo>
                  <a:cubicBezTo>
                    <a:pt x="90" y="112"/>
                    <a:pt x="124" y="82"/>
                    <a:pt x="83" y="30"/>
                  </a:cubicBezTo>
                  <a:cubicBezTo>
                    <a:pt x="76" y="30"/>
                    <a:pt x="72" y="40"/>
                    <a:pt x="64" y="40"/>
                  </a:cubicBezTo>
                  <a:cubicBezTo>
                    <a:pt x="61" y="40"/>
                    <a:pt x="61" y="37"/>
                    <a:pt x="57" y="26"/>
                  </a:cubicBezTo>
                  <a:cubicBezTo>
                    <a:pt x="53" y="7"/>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2" name="Google Shape;49332;p48"/>
            <p:cNvSpPr/>
            <p:nvPr/>
          </p:nvSpPr>
          <p:spPr>
            <a:xfrm>
              <a:off x="-5288356" y="11746"/>
              <a:ext cx="9311" cy="5921"/>
            </a:xfrm>
            <a:custGeom>
              <a:avLst/>
              <a:gdLst/>
              <a:ahLst/>
              <a:cxnLst/>
              <a:rect l="l" t="t" r="r" b="b"/>
              <a:pathLst>
                <a:path w="195" h="124" extrusionOk="0">
                  <a:moveTo>
                    <a:pt x="86" y="0"/>
                  </a:moveTo>
                  <a:cubicBezTo>
                    <a:pt x="79" y="0"/>
                    <a:pt x="68" y="4"/>
                    <a:pt x="56" y="8"/>
                  </a:cubicBezTo>
                  <a:cubicBezTo>
                    <a:pt x="15" y="23"/>
                    <a:pt x="1" y="53"/>
                    <a:pt x="11" y="93"/>
                  </a:cubicBezTo>
                  <a:cubicBezTo>
                    <a:pt x="19" y="86"/>
                    <a:pt x="23" y="79"/>
                    <a:pt x="27" y="71"/>
                  </a:cubicBezTo>
                  <a:cubicBezTo>
                    <a:pt x="30" y="53"/>
                    <a:pt x="37" y="31"/>
                    <a:pt x="56" y="31"/>
                  </a:cubicBezTo>
                  <a:cubicBezTo>
                    <a:pt x="60" y="31"/>
                    <a:pt x="63" y="31"/>
                    <a:pt x="68" y="34"/>
                  </a:cubicBezTo>
                  <a:cubicBezTo>
                    <a:pt x="97" y="45"/>
                    <a:pt x="86" y="67"/>
                    <a:pt x="75" y="90"/>
                  </a:cubicBezTo>
                  <a:lnTo>
                    <a:pt x="71" y="90"/>
                  </a:lnTo>
                  <a:cubicBezTo>
                    <a:pt x="82" y="98"/>
                    <a:pt x="90" y="101"/>
                    <a:pt x="101" y="101"/>
                  </a:cubicBezTo>
                  <a:cubicBezTo>
                    <a:pt x="108" y="101"/>
                    <a:pt x="120" y="98"/>
                    <a:pt x="127" y="90"/>
                  </a:cubicBezTo>
                  <a:cubicBezTo>
                    <a:pt x="142" y="83"/>
                    <a:pt x="149" y="79"/>
                    <a:pt x="153" y="79"/>
                  </a:cubicBezTo>
                  <a:cubicBezTo>
                    <a:pt x="168" y="79"/>
                    <a:pt x="153" y="112"/>
                    <a:pt x="161" y="124"/>
                  </a:cubicBezTo>
                  <a:cubicBezTo>
                    <a:pt x="194" y="98"/>
                    <a:pt x="184" y="67"/>
                    <a:pt x="165" y="45"/>
                  </a:cubicBezTo>
                  <a:cubicBezTo>
                    <a:pt x="142" y="19"/>
                    <a:pt x="116"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3" name="Google Shape;49333;p48"/>
            <p:cNvSpPr/>
            <p:nvPr/>
          </p:nvSpPr>
          <p:spPr>
            <a:xfrm>
              <a:off x="-5083795" y="45840"/>
              <a:ext cx="6255" cy="5396"/>
            </a:xfrm>
            <a:custGeom>
              <a:avLst/>
              <a:gdLst/>
              <a:ahLst/>
              <a:cxnLst/>
              <a:rect l="l" t="t" r="r" b="b"/>
              <a:pathLst>
                <a:path w="131" h="113" extrusionOk="0">
                  <a:moveTo>
                    <a:pt x="60" y="0"/>
                  </a:moveTo>
                  <a:cubicBezTo>
                    <a:pt x="49" y="0"/>
                    <a:pt x="37" y="7"/>
                    <a:pt x="30" y="23"/>
                  </a:cubicBezTo>
                  <a:cubicBezTo>
                    <a:pt x="11" y="49"/>
                    <a:pt x="0" y="79"/>
                    <a:pt x="26" y="102"/>
                  </a:cubicBezTo>
                  <a:cubicBezTo>
                    <a:pt x="37" y="109"/>
                    <a:pt x="56" y="112"/>
                    <a:pt x="71" y="112"/>
                  </a:cubicBezTo>
                  <a:cubicBezTo>
                    <a:pt x="90" y="112"/>
                    <a:pt x="108" y="109"/>
                    <a:pt x="116" y="102"/>
                  </a:cubicBezTo>
                  <a:cubicBezTo>
                    <a:pt x="131" y="86"/>
                    <a:pt x="108" y="26"/>
                    <a:pt x="86" y="7"/>
                  </a:cubicBezTo>
                  <a:cubicBezTo>
                    <a:pt x="75" y="4"/>
                    <a:pt x="68"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4" name="Google Shape;49334;p48"/>
            <p:cNvSpPr/>
            <p:nvPr/>
          </p:nvSpPr>
          <p:spPr>
            <a:xfrm>
              <a:off x="-5058631" y="59926"/>
              <a:ext cx="7354" cy="7926"/>
            </a:xfrm>
            <a:custGeom>
              <a:avLst/>
              <a:gdLst/>
              <a:ahLst/>
              <a:cxnLst/>
              <a:rect l="l" t="t" r="r" b="b"/>
              <a:pathLst>
                <a:path w="154" h="166" extrusionOk="0">
                  <a:moveTo>
                    <a:pt x="12" y="0"/>
                  </a:moveTo>
                  <a:cubicBezTo>
                    <a:pt x="7" y="4"/>
                    <a:pt x="4" y="8"/>
                    <a:pt x="0" y="12"/>
                  </a:cubicBezTo>
                  <a:cubicBezTo>
                    <a:pt x="19" y="26"/>
                    <a:pt x="19" y="38"/>
                    <a:pt x="4" y="57"/>
                  </a:cubicBezTo>
                  <a:cubicBezTo>
                    <a:pt x="67" y="68"/>
                    <a:pt x="90" y="121"/>
                    <a:pt x="119" y="165"/>
                  </a:cubicBezTo>
                  <a:cubicBezTo>
                    <a:pt x="131" y="147"/>
                    <a:pt x="142" y="131"/>
                    <a:pt x="153" y="113"/>
                  </a:cubicBezTo>
                  <a:cubicBezTo>
                    <a:pt x="150" y="90"/>
                    <a:pt x="109" y="76"/>
                    <a:pt x="131" y="45"/>
                  </a:cubicBezTo>
                  <a:cubicBezTo>
                    <a:pt x="86" y="42"/>
                    <a:pt x="49" y="16"/>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5" name="Google Shape;49335;p48"/>
            <p:cNvSpPr/>
            <p:nvPr/>
          </p:nvSpPr>
          <p:spPr>
            <a:xfrm>
              <a:off x="-5139710" y="-130167"/>
              <a:ext cx="6303" cy="5253"/>
            </a:xfrm>
            <a:custGeom>
              <a:avLst/>
              <a:gdLst/>
              <a:ahLst/>
              <a:cxnLst/>
              <a:rect l="l" t="t" r="r" b="b"/>
              <a:pathLst>
                <a:path w="132" h="110" extrusionOk="0">
                  <a:moveTo>
                    <a:pt x="72" y="1"/>
                  </a:moveTo>
                  <a:cubicBezTo>
                    <a:pt x="46" y="1"/>
                    <a:pt x="23" y="15"/>
                    <a:pt x="1" y="23"/>
                  </a:cubicBezTo>
                  <a:cubicBezTo>
                    <a:pt x="1" y="82"/>
                    <a:pt x="35" y="109"/>
                    <a:pt x="95" y="109"/>
                  </a:cubicBezTo>
                  <a:cubicBezTo>
                    <a:pt x="95" y="75"/>
                    <a:pt x="95" y="38"/>
                    <a:pt x="132" y="20"/>
                  </a:cubicBezTo>
                  <a:cubicBezTo>
                    <a:pt x="117" y="4"/>
                    <a:pt x="98" y="8"/>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6" name="Google Shape;49336;p48"/>
            <p:cNvSpPr/>
            <p:nvPr/>
          </p:nvSpPr>
          <p:spPr>
            <a:xfrm>
              <a:off x="-5426354" y="-104621"/>
              <a:ext cx="5253" cy="10027"/>
            </a:xfrm>
            <a:custGeom>
              <a:avLst/>
              <a:gdLst/>
              <a:ahLst/>
              <a:cxnLst/>
              <a:rect l="l" t="t" r="r" b="b"/>
              <a:pathLst>
                <a:path w="110" h="210" extrusionOk="0">
                  <a:moveTo>
                    <a:pt x="42" y="0"/>
                  </a:moveTo>
                  <a:cubicBezTo>
                    <a:pt x="34" y="0"/>
                    <a:pt x="27" y="11"/>
                    <a:pt x="23" y="18"/>
                  </a:cubicBezTo>
                  <a:cubicBezTo>
                    <a:pt x="15" y="23"/>
                    <a:pt x="12" y="30"/>
                    <a:pt x="8" y="34"/>
                  </a:cubicBezTo>
                  <a:cubicBezTo>
                    <a:pt x="1" y="86"/>
                    <a:pt x="56" y="131"/>
                    <a:pt x="20" y="187"/>
                  </a:cubicBezTo>
                  <a:cubicBezTo>
                    <a:pt x="15" y="198"/>
                    <a:pt x="30" y="209"/>
                    <a:pt x="46" y="209"/>
                  </a:cubicBezTo>
                  <a:lnTo>
                    <a:pt x="53" y="209"/>
                  </a:lnTo>
                  <a:cubicBezTo>
                    <a:pt x="68" y="206"/>
                    <a:pt x="82" y="194"/>
                    <a:pt x="101" y="187"/>
                  </a:cubicBezTo>
                  <a:cubicBezTo>
                    <a:pt x="94" y="175"/>
                    <a:pt x="101" y="165"/>
                    <a:pt x="109" y="153"/>
                  </a:cubicBezTo>
                  <a:cubicBezTo>
                    <a:pt x="72" y="123"/>
                    <a:pt x="20" y="94"/>
                    <a:pt x="49" y="30"/>
                  </a:cubicBezTo>
                  <a:cubicBezTo>
                    <a:pt x="42" y="23"/>
                    <a:pt x="53" y="4"/>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7" name="Google Shape;49337;p48"/>
            <p:cNvSpPr/>
            <p:nvPr/>
          </p:nvSpPr>
          <p:spPr>
            <a:xfrm>
              <a:off x="-5296235" y="104906"/>
              <a:ext cx="6637" cy="6876"/>
            </a:xfrm>
            <a:custGeom>
              <a:avLst/>
              <a:gdLst/>
              <a:ahLst/>
              <a:cxnLst/>
              <a:rect l="l" t="t" r="r" b="b"/>
              <a:pathLst>
                <a:path w="139" h="144" extrusionOk="0">
                  <a:moveTo>
                    <a:pt x="61" y="0"/>
                  </a:moveTo>
                  <a:cubicBezTo>
                    <a:pt x="49" y="4"/>
                    <a:pt x="38" y="12"/>
                    <a:pt x="27" y="16"/>
                  </a:cubicBezTo>
                  <a:cubicBezTo>
                    <a:pt x="12" y="64"/>
                    <a:pt x="0" y="113"/>
                    <a:pt x="61" y="139"/>
                  </a:cubicBezTo>
                  <a:lnTo>
                    <a:pt x="64" y="143"/>
                  </a:lnTo>
                  <a:cubicBezTo>
                    <a:pt x="64" y="105"/>
                    <a:pt x="79" y="87"/>
                    <a:pt x="113" y="83"/>
                  </a:cubicBezTo>
                  <a:cubicBezTo>
                    <a:pt x="139" y="76"/>
                    <a:pt x="124" y="61"/>
                    <a:pt x="121" y="49"/>
                  </a:cubicBezTo>
                  <a:cubicBezTo>
                    <a:pt x="116" y="45"/>
                    <a:pt x="113" y="42"/>
                    <a:pt x="109" y="38"/>
                  </a:cubicBezTo>
                  <a:cubicBezTo>
                    <a:pt x="105" y="38"/>
                    <a:pt x="102" y="42"/>
                    <a:pt x="98" y="42"/>
                  </a:cubicBezTo>
                  <a:cubicBezTo>
                    <a:pt x="76" y="42"/>
                    <a:pt x="79" y="4"/>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8" name="Google Shape;49338;p48"/>
            <p:cNvSpPr/>
            <p:nvPr/>
          </p:nvSpPr>
          <p:spPr>
            <a:xfrm>
              <a:off x="-5169124" y="274849"/>
              <a:ext cx="8452" cy="5921"/>
            </a:xfrm>
            <a:custGeom>
              <a:avLst/>
              <a:gdLst/>
              <a:ahLst/>
              <a:cxnLst/>
              <a:rect l="l" t="t" r="r" b="b"/>
              <a:pathLst>
                <a:path w="177" h="124" extrusionOk="0">
                  <a:moveTo>
                    <a:pt x="157" y="0"/>
                  </a:moveTo>
                  <a:cubicBezTo>
                    <a:pt x="150" y="0"/>
                    <a:pt x="142" y="4"/>
                    <a:pt x="135" y="16"/>
                  </a:cubicBezTo>
                  <a:cubicBezTo>
                    <a:pt x="128" y="30"/>
                    <a:pt x="116" y="34"/>
                    <a:pt x="105" y="34"/>
                  </a:cubicBezTo>
                  <a:cubicBezTo>
                    <a:pt x="94" y="34"/>
                    <a:pt x="83" y="26"/>
                    <a:pt x="71" y="19"/>
                  </a:cubicBezTo>
                  <a:lnTo>
                    <a:pt x="68" y="19"/>
                  </a:lnTo>
                  <a:cubicBezTo>
                    <a:pt x="64" y="19"/>
                    <a:pt x="56" y="19"/>
                    <a:pt x="52" y="16"/>
                  </a:cubicBezTo>
                  <a:cubicBezTo>
                    <a:pt x="49" y="11"/>
                    <a:pt x="42" y="8"/>
                    <a:pt x="38" y="8"/>
                  </a:cubicBezTo>
                  <a:cubicBezTo>
                    <a:pt x="30" y="8"/>
                    <a:pt x="26" y="16"/>
                    <a:pt x="26" y="34"/>
                  </a:cubicBezTo>
                  <a:cubicBezTo>
                    <a:pt x="26" y="56"/>
                    <a:pt x="23" y="75"/>
                    <a:pt x="0" y="90"/>
                  </a:cubicBezTo>
                  <a:cubicBezTo>
                    <a:pt x="19" y="97"/>
                    <a:pt x="16" y="113"/>
                    <a:pt x="4" y="123"/>
                  </a:cubicBezTo>
                  <a:cubicBezTo>
                    <a:pt x="34" y="120"/>
                    <a:pt x="78" y="113"/>
                    <a:pt x="86" y="87"/>
                  </a:cubicBezTo>
                  <a:cubicBezTo>
                    <a:pt x="97" y="38"/>
                    <a:pt x="146" y="75"/>
                    <a:pt x="161" y="42"/>
                  </a:cubicBezTo>
                  <a:cubicBezTo>
                    <a:pt x="165" y="30"/>
                    <a:pt x="173" y="19"/>
                    <a:pt x="176" y="8"/>
                  </a:cubicBezTo>
                  <a:cubicBezTo>
                    <a:pt x="173" y="4"/>
                    <a:pt x="165"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9" name="Google Shape;49339;p48"/>
            <p:cNvSpPr/>
            <p:nvPr/>
          </p:nvSpPr>
          <p:spPr>
            <a:xfrm>
              <a:off x="-5039865" y="-66946"/>
              <a:ext cx="7115" cy="7879"/>
            </a:xfrm>
            <a:custGeom>
              <a:avLst/>
              <a:gdLst/>
              <a:ahLst/>
              <a:cxnLst/>
              <a:rect l="l" t="t" r="r" b="b"/>
              <a:pathLst>
                <a:path w="149" h="165" extrusionOk="0">
                  <a:moveTo>
                    <a:pt x="78" y="0"/>
                  </a:moveTo>
                  <a:cubicBezTo>
                    <a:pt x="82" y="45"/>
                    <a:pt x="33" y="26"/>
                    <a:pt x="18" y="48"/>
                  </a:cubicBezTo>
                  <a:cubicBezTo>
                    <a:pt x="11" y="56"/>
                    <a:pt x="7" y="67"/>
                    <a:pt x="0" y="74"/>
                  </a:cubicBezTo>
                  <a:cubicBezTo>
                    <a:pt x="14" y="86"/>
                    <a:pt x="30" y="101"/>
                    <a:pt x="45" y="112"/>
                  </a:cubicBezTo>
                  <a:cubicBezTo>
                    <a:pt x="52" y="119"/>
                    <a:pt x="82" y="112"/>
                    <a:pt x="59" y="135"/>
                  </a:cubicBezTo>
                  <a:cubicBezTo>
                    <a:pt x="56" y="142"/>
                    <a:pt x="37" y="142"/>
                    <a:pt x="45" y="153"/>
                  </a:cubicBezTo>
                  <a:cubicBezTo>
                    <a:pt x="48" y="161"/>
                    <a:pt x="56" y="164"/>
                    <a:pt x="63" y="164"/>
                  </a:cubicBezTo>
                  <a:lnTo>
                    <a:pt x="78" y="164"/>
                  </a:lnTo>
                  <a:cubicBezTo>
                    <a:pt x="100" y="157"/>
                    <a:pt x="104" y="123"/>
                    <a:pt x="130" y="123"/>
                  </a:cubicBezTo>
                  <a:lnTo>
                    <a:pt x="135" y="123"/>
                  </a:lnTo>
                  <a:cubicBezTo>
                    <a:pt x="138" y="104"/>
                    <a:pt x="127" y="93"/>
                    <a:pt x="112" y="93"/>
                  </a:cubicBezTo>
                  <a:cubicBezTo>
                    <a:pt x="104" y="93"/>
                    <a:pt x="93" y="97"/>
                    <a:pt x="85" y="97"/>
                  </a:cubicBezTo>
                  <a:cubicBezTo>
                    <a:pt x="74" y="97"/>
                    <a:pt x="67" y="93"/>
                    <a:pt x="67" y="74"/>
                  </a:cubicBezTo>
                  <a:cubicBezTo>
                    <a:pt x="67" y="52"/>
                    <a:pt x="85" y="37"/>
                    <a:pt x="112" y="37"/>
                  </a:cubicBezTo>
                  <a:lnTo>
                    <a:pt x="130" y="37"/>
                  </a:lnTo>
                  <a:cubicBezTo>
                    <a:pt x="138" y="37"/>
                    <a:pt x="142" y="37"/>
                    <a:pt x="149" y="30"/>
                  </a:cubicBezTo>
                  <a:cubicBezTo>
                    <a:pt x="127" y="22"/>
                    <a:pt x="100" y="11"/>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0" name="Google Shape;49340;p48"/>
            <p:cNvSpPr/>
            <p:nvPr/>
          </p:nvSpPr>
          <p:spPr>
            <a:xfrm>
              <a:off x="-4994407" y="-29319"/>
              <a:ext cx="5969" cy="6160"/>
            </a:xfrm>
            <a:custGeom>
              <a:avLst/>
              <a:gdLst/>
              <a:ahLst/>
              <a:cxnLst/>
              <a:rect l="l" t="t" r="r" b="b"/>
              <a:pathLst>
                <a:path w="125" h="129" extrusionOk="0">
                  <a:moveTo>
                    <a:pt x="87" y="1"/>
                  </a:moveTo>
                  <a:lnTo>
                    <a:pt x="87" y="1"/>
                  </a:lnTo>
                  <a:cubicBezTo>
                    <a:pt x="68" y="38"/>
                    <a:pt x="35" y="30"/>
                    <a:pt x="1" y="34"/>
                  </a:cubicBezTo>
                  <a:cubicBezTo>
                    <a:pt x="16" y="64"/>
                    <a:pt x="12" y="106"/>
                    <a:pt x="46" y="128"/>
                  </a:cubicBezTo>
                  <a:lnTo>
                    <a:pt x="98" y="128"/>
                  </a:lnTo>
                  <a:cubicBezTo>
                    <a:pt x="113" y="109"/>
                    <a:pt x="120" y="87"/>
                    <a:pt x="125" y="64"/>
                  </a:cubicBezTo>
                  <a:cubicBezTo>
                    <a:pt x="120" y="61"/>
                    <a:pt x="117" y="61"/>
                    <a:pt x="113" y="61"/>
                  </a:cubicBezTo>
                  <a:cubicBezTo>
                    <a:pt x="109" y="61"/>
                    <a:pt x="106" y="61"/>
                    <a:pt x="102" y="64"/>
                  </a:cubicBezTo>
                  <a:cubicBezTo>
                    <a:pt x="94" y="64"/>
                    <a:pt x="91" y="68"/>
                    <a:pt x="87" y="68"/>
                  </a:cubicBezTo>
                  <a:cubicBezTo>
                    <a:pt x="87" y="68"/>
                    <a:pt x="83" y="64"/>
                    <a:pt x="80" y="64"/>
                  </a:cubicBezTo>
                  <a:cubicBezTo>
                    <a:pt x="75" y="42"/>
                    <a:pt x="117" y="23"/>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1" name="Google Shape;49341;p48"/>
            <p:cNvSpPr/>
            <p:nvPr/>
          </p:nvSpPr>
          <p:spPr>
            <a:xfrm>
              <a:off x="-5290696" y="92062"/>
              <a:ext cx="7210" cy="9168"/>
            </a:xfrm>
            <a:custGeom>
              <a:avLst/>
              <a:gdLst/>
              <a:ahLst/>
              <a:cxnLst/>
              <a:rect l="l" t="t" r="r" b="b"/>
              <a:pathLst>
                <a:path w="151" h="192" extrusionOk="0">
                  <a:moveTo>
                    <a:pt x="120" y="0"/>
                  </a:moveTo>
                  <a:cubicBezTo>
                    <a:pt x="112" y="4"/>
                    <a:pt x="102" y="8"/>
                    <a:pt x="90" y="12"/>
                  </a:cubicBezTo>
                  <a:cubicBezTo>
                    <a:pt x="112" y="49"/>
                    <a:pt x="68" y="76"/>
                    <a:pt x="68" y="105"/>
                  </a:cubicBezTo>
                  <a:cubicBezTo>
                    <a:pt x="68" y="135"/>
                    <a:pt x="60" y="143"/>
                    <a:pt x="50" y="143"/>
                  </a:cubicBezTo>
                  <a:cubicBezTo>
                    <a:pt x="41" y="143"/>
                    <a:pt x="31" y="138"/>
                    <a:pt x="15" y="131"/>
                  </a:cubicBezTo>
                  <a:lnTo>
                    <a:pt x="15" y="131"/>
                  </a:lnTo>
                  <a:cubicBezTo>
                    <a:pt x="0" y="176"/>
                    <a:pt x="45" y="173"/>
                    <a:pt x="68" y="191"/>
                  </a:cubicBezTo>
                  <a:cubicBezTo>
                    <a:pt x="83" y="169"/>
                    <a:pt x="79" y="135"/>
                    <a:pt x="109" y="120"/>
                  </a:cubicBezTo>
                  <a:cubicBezTo>
                    <a:pt x="117" y="131"/>
                    <a:pt x="112" y="147"/>
                    <a:pt x="120" y="154"/>
                  </a:cubicBezTo>
                  <a:cubicBezTo>
                    <a:pt x="124" y="157"/>
                    <a:pt x="128" y="157"/>
                    <a:pt x="128" y="161"/>
                  </a:cubicBezTo>
                  <a:cubicBezTo>
                    <a:pt x="146" y="120"/>
                    <a:pt x="112" y="76"/>
                    <a:pt x="143" y="34"/>
                  </a:cubicBezTo>
                  <a:cubicBezTo>
                    <a:pt x="150" y="26"/>
                    <a:pt x="135" y="8"/>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2" name="Google Shape;49342;p48"/>
            <p:cNvSpPr/>
            <p:nvPr/>
          </p:nvSpPr>
          <p:spPr>
            <a:xfrm>
              <a:off x="-5263192" y="116844"/>
              <a:ext cx="7210" cy="5969"/>
            </a:xfrm>
            <a:custGeom>
              <a:avLst/>
              <a:gdLst/>
              <a:ahLst/>
              <a:cxnLst/>
              <a:rect l="l" t="t" r="r" b="b"/>
              <a:pathLst>
                <a:path w="151" h="125" extrusionOk="0">
                  <a:moveTo>
                    <a:pt x="83" y="1"/>
                  </a:moveTo>
                  <a:cubicBezTo>
                    <a:pt x="52" y="1"/>
                    <a:pt x="34" y="23"/>
                    <a:pt x="19" y="72"/>
                  </a:cubicBezTo>
                  <a:cubicBezTo>
                    <a:pt x="15" y="83"/>
                    <a:pt x="0" y="90"/>
                    <a:pt x="7" y="106"/>
                  </a:cubicBezTo>
                  <a:cubicBezTo>
                    <a:pt x="19" y="113"/>
                    <a:pt x="30" y="125"/>
                    <a:pt x="41" y="125"/>
                  </a:cubicBezTo>
                  <a:cubicBezTo>
                    <a:pt x="49" y="125"/>
                    <a:pt x="57" y="121"/>
                    <a:pt x="64" y="109"/>
                  </a:cubicBezTo>
                  <a:cubicBezTo>
                    <a:pt x="57" y="90"/>
                    <a:pt x="49" y="76"/>
                    <a:pt x="60" y="57"/>
                  </a:cubicBezTo>
                  <a:lnTo>
                    <a:pt x="64" y="57"/>
                  </a:lnTo>
                  <a:cubicBezTo>
                    <a:pt x="75" y="57"/>
                    <a:pt x="83" y="57"/>
                    <a:pt x="93" y="61"/>
                  </a:cubicBezTo>
                  <a:cubicBezTo>
                    <a:pt x="102" y="64"/>
                    <a:pt x="109" y="64"/>
                    <a:pt x="120" y="64"/>
                  </a:cubicBezTo>
                  <a:cubicBezTo>
                    <a:pt x="135" y="64"/>
                    <a:pt x="146" y="57"/>
                    <a:pt x="150" y="23"/>
                  </a:cubicBezTo>
                  <a:cubicBezTo>
                    <a:pt x="124" y="9"/>
                    <a:pt x="10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3" name="Google Shape;49343;p48"/>
            <p:cNvSpPr/>
            <p:nvPr/>
          </p:nvSpPr>
          <p:spPr>
            <a:xfrm>
              <a:off x="-5247148" y="-212631"/>
              <a:ext cx="5969" cy="7019"/>
            </a:xfrm>
            <a:custGeom>
              <a:avLst/>
              <a:gdLst/>
              <a:ahLst/>
              <a:cxnLst/>
              <a:rect l="l" t="t" r="r" b="b"/>
              <a:pathLst>
                <a:path w="125" h="147" extrusionOk="0">
                  <a:moveTo>
                    <a:pt x="45" y="1"/>
                  </a:moveTo>
                  <a:cubicBezTo>
                    <a:pt x="35" y="1"/>
                    <a:pt x="27" y="4"/>
                    <a:pt x="19" y="8"/>
                  </a:cubicBezTo>
                  <a:cubicBezTo>
                    <a:pt x="1" y="37"/>
                    <a:pt x="27" y="72"/>
                    <a:pt x="4" y="98"/>
                  </a:cubicBezTo>
                  <a:cubicBezTo>
                    <a:pt x="27" y="105"/>
                    <a:pt x="12" y="146"/>
                    <a:pt x="42" y="146"/>
                  </a:cubicBezTo>
                  <a:lnTo>
                    <a:pt x="45" y="146"/>
                  </a:lnTo>
                  <a:cubicBezTo>
                    <a:pt x="42" y="82"/>
                    <a:pt x="102" y="116"/>
                    <a:pt x="124" y="98"/>
                  </a:cubicBezTo>
                  <a:cubicBezTo>
                    <a:pt x="109" y="64"/>
                    <a:pt x="68" y="49"/>
                    <a:pt x="64" y="4"/>
                  </a:cubicBezTo>
                  <a:cubicBezTo>
                    <a:pt x="57" y="4"/>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4" name="Google Shape;49344;p48"/>
            <p:cNvSpPr/>
            <p:nvPr/>
          </p:nvSpPr>
          <p:spPr>
            <a:xfrm>
              <a:off x="-5365998" y="135466"/>
              <a:ext cx="7354" cy="6303"/>
            </a:xfrm>
            <a:custGeom>
              <a:avLst/>
              <a:gdLst/>
              <a:ahLst/>
              <a:cxnLst/>
              <a:rect l="l" t="t" r="r" b="b"/>
              <a:pathLst>
                <a:path w="154" h="132" extrusionOk="0">
                  <a:moveTo>
                    <a:pt x="45" y="0"/>
                  </a:moveTo>
                  <a:cubicBezTo>
                    <a:pt x="38" y="7"/>
                    <a:pt x="30" y="19"/>
                    <a:pt x="22" y="26"/>
                  </a:cubicBezTo>
                  <a:cubicBezTo>
                    <a:pt x="0" y="49"/>
                    <a:pt x="22" y="82"/>
                    <a:pt x="0" y="104"/>
                  </a:cubicBezTo>
                  <a:cubicBezTo>
                    <a:pt x="19" y="112"/>
                    <a:pt x="38" y="123"/>
                    <a:pt x="60" y="131"/>
                  </a:cubicBezTo>
                  <a:cubicBezTo>
                    <a:pt x="64" y="123"/>
                    <a:pt x="60" y="109"/>
                    <a:pt x="74" y="109"/>
                  </a:cubicBezTo>
                  <a:lnTo>
                    <a:pt x="79" y="109"/>
                  </a:lnTo>
                  <a:cubicBezTo>
                    <a:pt x="105" y="109"/>
                    <a:pt x="127" y="109"/>
                    <a:pt x="153" y="112"/>
                  </a:cubicBezTo>
                  <a:cubicBezTo>
                    <a:pt x="150" y="101"/>
                    <a:pt x="142" y="90"/>
                    <a:pt x="138" y="78"/>
                  </a:cubicBezTo>
                  <a:cubicBezTo>
                    <a:pt x="131" y="82"/>
                    <a:pt x="124" y="86"/>
                    <a:pt x="119" y="86"/>
                  </a:cubicBezTo>
                  <a:cubicBezTo>
                    <a:pt x="109" y="86"/>
                    <a:pt x="97" y="78"/>
                    <a:pt x="93" y="59"/>
                  </a:cubicBezTo>
                  <a:cubicBezTo>
                    <a:pt x="86" y="33"/>
                    <a:pt x="67" y="1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5" name="Google Shape;49345;p48"/>
            <p:cNvSpPr/>
            <p:nvPr/>
          </p:nvSpPr>
          <p:spPr>
            <a:xfrm>
              <a:off x="-5124717" y="-229917"/>
              <a:ext cx="5969" cy="7688"/>
            </a:xfrm>
            <a:custGeom>
              <a:avLst/>
              <a:gdLst/>
              <a:ahLst/>
              <a:cxnLst/>
              <a:rect l="l" t="t" r="r" b="b"/>
              <a:pathLst>
                <a:path w="125" h="161" extrusionOk="0">
                  <a:moveTo>
                    <a:pt x="102" y="0"/>
                  </a:moveTo>
                  <a:cubicBezTo>
                    <a:pt x="95" y="0"/>
                    <a:pt x="87" y="7"/>
                    <a:pt x="83" y="11"/>
                  </a:cubicBezTo>
                  <a:cubicBezTo>
                    <a:pt x="76" y="15"/>
                    <a:pt x="68" y="18"/>
                    <a:pt x="61" y="18"/>
                  </a:cubicBezTo>
                  <a:cubicBezTo>
                    <a:pt x="57" y="18"/>
                    <a:pt x="50" y="18"/>
                    <a:pt x="46" y="15"/>
                  </a:cubicBezTo>
                  <a:cubicBezTo>
                    <a:pt x="42" y="11"/>
                    <a:pt x="38" y="11"/>
                    <a:pt x="35" y="11"/>
                  </a:cubicBezTo>
                  <a:cubicBezTo>
                    <a:pt x="28" y="11"/>
                    <a:pt x="20" y="18"/>
                    <a:pt x="20" y="30"/>
                  </a:cubicBezTo>
                  <a:cubicBezTo>
                    <a:pt x="31" y="71"/>
                    <a:pt x="1" y="116"/>
                    <a:pt x="28" y="157"/>
                  </a:cubicBezTo>
                  <a:cubicBezTo>
                    <a:pt x="38" y="157"/>
                    <a:pt x="50" y="161"/>
                    <a:pt x="57" y="161"/>
                  </a:cubicBezTo>
                  <a:cubicBezTo>
                    <a:pt x="72" y="149"/>
                    <a:pt x="72" y="130"/>
                    <a:pt x="76" y="116"/>
                  </a:cubicBezTo>
                  <a:cubicBezTo>
                    <a:pt x="76" y="101"/>
                    <a:pt x="72" y="85"/>
                    <a:pt x="72" y="71"/>
                  </a:cubicBezTo>
                  <a:cubicBezTo>
                    <a:pt x="72" y="56"/>
                    <a:pt x="76" y="49"/>
                    <a:pt x="83" y="49"/>
                  </a:cubicBezTo>
                  <a:cubicBezTo>
                    <a:pt x="87" y="49"/>
                    <a:pt x="98" y="52"/>
                    <a:pt x="106" y="56"/>
                  </a:cubicBezTo>
                  <a:cubicBezTo>
                    <a:pt x="109" y="52"/>
                    <a:pt x="113" y="45"/>
                    <a:pt x="121" y="37"/>
                  </a:cubicBezTo>
                  <a:lnTo>
                    <a:pt x="124" y="33"/>
                  </a:lnTo>
                  <a:cubicBezTo>
                    <a:pt x="109" y="26"/>
                    <a:pt x="102" y="18"/>
                    <a:pt x="106" y="4"/>
                  </a:cubicBezTo>
                  <a:cubicBezTo>
                    <a:pt x="106" y="0"/>
                    <a:pt x="106" y="0"/>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6" name="Google Shape;49346;p48"/>
            <p:cNvSpPr/>
            <p:nvPr/>
          </p:nvSpPr>
          <p:spPr>
            <a:xfrm>
              <a:off x="-5365138" y="180590"/>
              <a:ext cx="7544" cy="8070"/>
            </a:xfrm>
            <a:custGeom>
              <a:avLst/>
              <a:gdLst/>
              <a:ahLst/>
              <a:cxnLst/>
              <a:rect l="l" t="t" r="r" b="b"/>
              <a:pathLst>
                <a:path w="158" h="169" extrusionOk="0">
                  <a:moveTo>
                    <a:pt x="1" y="116"/>
                  </a:moveTo>
                  <a:cubicBezTo>
                    <a:pt x="1" y="124"/>
                    <a:pt x="1" y="128"/>
                    <a:pt x="4" y="128"/>
                  </a:cubicBezTo>
                  <a:cubicBezTo>
                    <a:pt x="4" y="124"/>
                    <a:pt x="1" y="120"/>
                    <a:pt x="1" y="116"/>
                  </a:cubicBezTo>
                  <a:close/>
                  <a:moveTo>
                    <a:pt x="83" y="1"/>
                  </a:moveTo>
                  <a:cubicBezTo>
                    <a:pt x="65" y="1"/>
                    <a:pt x="53" y="4"/>
                    <a:pt x="53" y="23"/>
                  </a:cubicBezTo>
                  <a:cubicBezTo>
                    <a:pt x="53" y="68"/>
                    <a:pt x="16" y="87"/>
                    <a:pt x="1" y="116"/>
                  </a:cubicBezTo>
                  <a:cubicBezTo>
                    <a:pt x="1" y="116"/>
                    <a:pt x="1" y="116"/>
                    <a:pt x="1" y="116"/>
                  </a:cubicBezTo>
                  <a:lnTo>
                    <a:pt x="1" y="116"/>
                  </a:lnTo>
                  <a:cubicBezTo>
                    <a:pt x="4" y="120"/>
                    <a:pt x="4" y="124"/>
                    <a:pt x="12" y="128"/>
                  </a:cubicBezTo>
                  <a:cubicBezTo>
                    <a:pt x="12" y="124"/>
                    <a:pt x="16" y="116"/>
                    <a:pt x="20" y="116"/>
                  </a:cubicBezTo>
                  <a:lnTo>
                    <a:pt x="23" y="116"/>
                  </a:lnTo>
                  <a:cubicBezTo>
                    <a:pt x="30" y="116"/>
                    <a:pt x="39" y="109"/>
                    <a:pt x="42" y="98"/>
                  </a:cubicBezTo>
                  <a:cubicBezTo>
                    <a:pt x="49" y="87"/>
                    <a:pt x="53" y="79"/>
                    <a:pt x="65" y="79"/>
                  </a:cubicBezTo>
                  <a:cubicBezTo>
                    <a:pt x="68" y="79"/>
                    <a:pt x="75" y="79"/>
                    <a:pt x="83" y="87"/>
                  </a:cubicBezTo>
                  <a:cubicBezTo>
                    <a:pt x="113" y="113"/>
                    <a:pt x="72" y="135"/>
                    <a:pt x="68" y="158"/>
                  </a:cubicBezTo>
                  <a:cubicBezTo>
                    <a:pt x="83" y="161"/>
                    <a:pt x="101" y="158"/>
                    <a:pt x="113" y="168"/>
                  </a:cubicBezTo>
                  <a:cubicBezTo>
                    <a:pt x="158" y="154"/>
                    <a:pt x="132" y="106"/>
                    <a:pt x="128" y="101"/>
                  </a:cubicBezTo>
                  <a:cubicBezTo>
                    <a:pt x="75" y="75"/>
                    <a:pt x="101" y="38"/>
                    <a:pt x="120" y="4"/>
                  </a:cubicBezTo>
                  <a:cubicBezTo>
                    <a:pt x="106" y="1"/>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7" name="Google Shape;49347;p48"/>
            <p:cNvSpPr/>
            <p:nvPr/>
          </p:nvSpPr>
          <p:spPr>
            <a:xfrm>
              <a:off x="-5057771" y="-15949"/>
              <a:ext cx="7544" cy="4871"/>
            </a:xfrm>
            <a:custGeom>
              <a:avLst/>
              <a:gdLst/>
              <a:ahLst/>
              <a:cxnLst/>
              <a:rect l="l" t="t" r="r" b="b"/>
              <a:pathLst>
                <a:path w="158" h="102" extrusionOk="0">
                  <a:moveTo>
                    <a:pt x="132" y="1"/>
                  </a:moveTo>
                  <a:cubicBezTo>
                    <a:pt x="91" y="1"/>
                    <a:pt x="57" y="16"/>
                    <a:pt x="27" y="38"/>
                  </a:cubicBezTo>
                  <a:cubicBezTo>
                    <a:pt x="23" y="38"/>
                    <a:pt x="23" y="35"/>
                    <a:pt x="20" y="35"/>
                  </a:cubicBezTo>
                  <a:lnTo>
                    <a:pt x="20" y="38"/>
                  </a:lnTo>
                  <a:cubicBezTo>
                    <a:pt x="12" y="53"/>
                    <a:pt x="8" y="68"/>
                    <a:pt x="1" y="83"/>
                  </a:cubicBezTo>
                  <a:cubicBezTo>
                    <a:pt x="20" y="95"/>
                    <a:pt x="39" y="102"/>
                    <a:pt x="57" y="102"/>
                  </a:cubicBezTo>
                  <a:cubicBezTo>
                    <a:pt x="75" y="102"/>
                    <a:pt x="98" y="95"/>
                    <a:pt x="113" y="72"/>
                  </a:cubicBezTo>
                  <a:cubicBezTo>
                    <a:pt x="120" y="64"/>
                    <a:pt x="132" y="61"/>
                    <a:pt x="139" y="57"/>
                  </a:cubicBezTo>
                  <a:cubicBezTo>
                    <a:pt x="128" y="35"/>
                    <a:pt x="158" y="19"/>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8" name="Google Shape;49348;p48"/>
            <p:cNvSpPr/>
            <p:nvPr/>
          </p:nvSpPr>
          <p:spPr>
            <a:xfrm>
              <a:off x="-5140952" y="-2722"/>
              <a:ext cx="6637" cy="4871"/>
            </a:xfrm>
            <a:custGeom>
              <a:avLst/>
              <a:gdLst/>
              <a:ahLst/>
              <a:cxnLst/>
              <a:rect l="l" t="t" r="r" b="b"/>
              <a:pathLst>
                <a:path w="139" h="102" extrusionOk="0">
                  <a:moveTo>
                    <a:pt x="54" y="1"/>
                  </a:moveTo>
                  <a:cubicBezTo>
                    <a:pt x="42" y="1"/>
                    <a:pt x="31" y="4"/>
                    <a:pt x="23" y="15"/>
                  </a:cubicBezTo>
                  <a:cubicBezTo>
                    <a:pt x="1" y="42"/>
                    <a:pt x="4" y="68"/>
                    <a:pt x="12" y="94"/>
                  </a:cubicBezTo>
                  <a:cubicBezTo>
                    <a:pt x="16" y="98"/>
                    <a:pt x="23" y="101"/>
                    <a:pt x="35" y="101"/>
                  </a:cubicBezTo>
                  <a:cubicBezTo>
                    <a:pt x="54" y="101"/>
                    <a:pt x="87" y="94"/>
                    <a:pt x="94" y="82"/>
                  </a:cubicBezTo>
                  <a:cubicBezTo>
                    <a:pt x="139" y="53"/>
                    <a:pt x="98" y="30"/>
                    <a:pt x="83" y="12"/>
                  </a:cubicBezTo>
                  <a:cubicBezTo>
                    <a:pt x="76" y="4"/>
                    <a:pt x="64"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9" name="Google Shape;49349;p48"/>
            <p:cNvSpPr/>
            <p:nvPr/>
          </p:nvSpPr>
          <p:spPr>
            <a:xfrm>
              <a:off x="-4894801" y="143106"/>
              <a:ext cx="7401" cy="5062"/>
            </a:xfrm>
            <a:custGeom>
              <a:avLst/>
              <a:gdLst/>
              <a:ahLst/>
              <a:cxnLst/>
              <a:rect l="l" t="t" r="r" b="b"/>
              <a:pathLst>
                <a:path w="155" h="106" extrusionOk="0">
                  <a:moveTo>
                    <a:pt x="68" y="1"/>
                  </a:moveTo>
                  <a:cubicBezTo>
                    <a:pt x="57" y="1"/>
                    <a:pt x="49" y="8"/>
                    <a:pt x="46" y="16"/>
                  </a:cubicBezTo>
                  <a:cubicBezTo>
                    <a:pt x="38" y="23"/>
                    <a:pt x="30" y="30"/>
                    <a:pt x="19" y="30"/>
                  </a:cubicBezTo>
                  <a:lnTo>
                    <a:pt x="12" y="30"/>
                  </a:lnTo>
                  <a:cubicBezTo>
                    <a:pt x="8" y="34"/>
                    <a:pt x="4" y="38"/>
                    <a:pt x="1" y="42"/>
                  </a:cubicBezTo>
                  <a:cubicBezTo>
                    <a:pt x="8" y="61"/>
                    <a:pt x="23" y="75"/>
                    <a:pt x="19" y="94"/>
                  </a:cubicBezTo>
                  <a:cubicBezTo>
                    <a:pt x="23" y="98"/>
                    <a:pt x="27" y="101"/>
                    <a:pt x="30" y="106"/>
                  </a:cubicBezTo>
                  <a:cubicBezTo>
                    <a:pt x="49" y="98"/>
                    <a:pt x="64" y="79"/>
                    <a:pt x="87" y="79"/>
                  </a:cubicBezTo>
                  <a:cubicBezTo>
                    <a:pt x="90" y="79"/>
                    <a:pt x="98" y="83"/>
                    <a:pt x="106" y="87"/>
                  </a:cubicBezTo>
                  <a:cubicBezTo>
                    <a:pt x="109" y="83"/>
                    <a:pt x="113" y="83"/>
                    <a:pt x="116" y="83"/>
                  </a:cubicBezTo>
                  <a:cubicBezTo>
                    <a:pt x="132" y="83"/>
                    <a:pt x="139" y="94"/>
                    <a:pt x="150" y="101"/>
                  </a:cubicBezTo>
                  <a:cubicBezTo>
                    <a:pt x="154" y="94"/>
                    <a:pt x="154" y="87"/>
                    <a:pt x="147" y="79"/>
                  </a:cubicBezTo>
                  <a:cubicBezTo>
                    <a:pt x="142" y="56"/>
                    <a:pt x="135" y="34"/>
                    <a:pt x="132" y="8"/>
                  </a:cubicBezTo>
                  <a:lnTo>
                    <a:pt x="124" y="8"/>
                  </a:lnTo>
                  <a:cubicBezTo>
                    <a:pt x="109" y="8"/>
                    <a:pt x="94" y="20"/>
                    <a:pt x="80" y="20"/>
                  </a:cubicBezTo>
                  <a:cubicBezTo>
                    <a:pt x="75" y="23"/>
                    <a:pt x="75" y="23"/>
                    <a:pt x="72" y="23"/>
                  </a:cubicBezTo>
                  <a:cubicBezTo>
                    <a:pt x="53" y="23"/>
                    <a:pt x="75" y="8"/>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0" name="Google Shape;49350;p48"/>
            <p:cNvSpPr/>
            <p:nvPr/>
          </p:nvSpPr>
          <p:spPr>
            <a:xfrm>
              <a:off x="-5174329" y="266110"/>
              <a:ext cx="5061" cy="6303"/>
            </a:xfrm>
            <a:custGeom>
              <a:avLst/>
              <a:gdLst/>
              <a:ahLst/>
              <a:cxnLst/>
              <a:rect l="l" t="t" r="r" b="b"/>
              <a:pathLst>
                <a:path w="106" h="132" extrusionOk="0">
                  <a:moveTo>
                    <a:pt x="57" y="0"/>
                  </a:moveTo>
                  <a:cubicBezTo>
                    <a:pt x="46" y="0"/>
                    <a:pt x="38" y="15"/>
                    <a:pt x="30" y="49"/>
                  </a:cubicBezTo>
                  <a:cubicBezTo>
                    <a:pt x="27" y="64"/>
                    <a:pt x="16" y="64"/>
                    <a:pt x="8" y="71"/>
                  </a:cubicBezTo>
                  <a:cubicBezTo>
                    <a:pt x="1" y="82"/>
                    <a:pt x="1" y="90"/>
                    <a:pt x="4" y="101"/>
                  </a:cubicBezTo>
                  <a:cubicBezTo>
                    <a:pt x="20" y="113"/>
                    <a:pt x="30" y="131"/>
                    <a:pt x="49" y="131"/>
                  </a:cubicBezTo>
                  <a:cubicBezTo>
                    <a:pt x="53" y="131"/>
                    <a:pt x="61" y="131"/>
                    <a:pt x="64" y="127"/>
                  </a:cubicBezTo>
                  <a:cubicBezTo>
                    <a:pt x="102" y="104"/>
                    <a:pt x="83" y="56"/>
                    <a:pt x="106" y="26"/>
                  </a:cubicBezTo>
                  <a:cubicBezTo>
                    <a:pt x="83" y="11"/>
                    <a:pt x="68"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1" name="Google Shape;49351;p48"/>
            <p:cNvSpPr/>
            <p:nvPr/>
          </p:nvSpPr>
          <p:spPr>
            <a:xfrm>
              <a:off x="-5206274" y="235932"/>
              <a:ext cx="5587" cy="6637"/>
            </a:xfrm>
            <a:custGeom>
              <a:avLst/>
              <a:gdLst/>
              <a:ahLst/>
              <a:cxnLst/>
              <a:rect l="l" t="t" r="r" b="b"/>
              <a:pathLst>
                <a:path w="117" h="139" extrusionOk="0">
                  <a:moveTo>
                    <a:pt x="64" y="1"/>
                  </a:moveTo>
                  <a:cubicBezTo>
                    <a:pt x="31" y="1"/>
                    <a:pt x="19" y="38"/>
                    <a:pt x="0" y="56"/>
                  </a:cubicBezTo>
                  <a:cubicBezTo>
                    <a:pt x="35" y="60"/>
                    <a:pt x="27" y="94"/>
                    <a:pt x="38" y="113"/>
                  </a:cubicBezTo>
                  <a:cubicBezTo>
                    <a:pt x="49" y="131"/>
                    <a:pt x="61" y="139"/>
                    <a:pt x="71" y="139"/>
                  </a:cubicBezTo>
                  <a:cubicBezTo>
                    <a:pt x="83" y="139"/>
                    <a:pt x="94" y="135"/>
                    <a:pt x="105" y="124"/>
                  </a:cubicBezTo>
                  <a:cubicBezTo>
                    <a:pt x="94" y="98"/>
                    <a:pt x="116" y="68"/>
                    <a:pt x="87" y="46"/>
                  </a:cubicBezTo>
                  <a:cubicBezTo>
                    <a:pt x="83" y="49"/>
                    <a:pt x="79" y="49"/>
                    <a:pt x="79" y="49"/>
                  </a:cubicBezTo>
                  <a:cubicBezTo>
                    <a:pt x="76" y="49"/>
                    <a:pt x="71" y="46"/>
                    <a:pt x="68" y="41"/>
                  </a:cubicBezTo>
                  <a:cubicBezTo>
                    <a:pt x="64" y="23"/>
                    <a:pt x="83" y="19"/>
                    <a:pt x="94" y="12"/>
                  </a:cubicBezTo>
                  <a:cubicBezTo>
                    <a:pt x="90" y="12"/>
                    <a:pt x="83" y="8"/>
                    <a:pt x="79" y="4"/>
                  </a:cubicBezTo>
                  <a:cubicBezTo>
                    <a:pt x="76" y="1"/>
                    <a:pt x="68"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2" name="Google Shape;49352;p48"/>
            <p:cNvSpPr/>
            <p:nvPr/>
          </p:nvSpPr>
          <p:spPr>
            <a:xfrm>
              <a:off x="-5152316" y="239848"/>
              <a:ext cx="6971" cy="6876"/>
            </a:xfrm>
            <a:custGeom>
              <a:avLst/>
              <a:gdLst/>
              <a:ahLst/>
              <a:cxnLst/>
              <a:rect l="l" t="t" r="r" b="b"/>
              <a:pathLst>
                <a:path w="146" h="144" extrusionOk="0">
                  <a:moveTo>
                    <a:pt x="82" y="0"/>
                  </a:moveTo>
                  <a:cubicBezTo>
                    <a:pt x="78" y="0"/>
                    <a:pt x="71" y="0"/>
                    <a:pt x="67" y="12"/>
                  </a:cubicBezTo>
                  <a:cubicBezTo>
                    <a:pt x="52" y="53"/>
                    <a:pt x="11" y="87"/>
                    <a:pt x="0" y="131"/>
                  </a:cubicBezTo>
                  <a:cubicBezTo>
                    <a:pt x="7" y="139"/>
                    <a:pt x="14" y="143"/>
                    <a:pt x="18" y="143"/>
                  </a:cubicBezTo>
                  <a:cubicBezTo>
                    <a:pt x="30" y="143"/>
                    <a:pt x="40" y="135"/>
                    <a:pt x="52" y="128"/>
                  </a:cubicBezTo>
                  <a:cubicBezTo>
                    <a:pt x="59" y="121"/>
                    <a:pt x="71" y="113"/>
                    <a:pt x="82" y="113"/>
                  </a:cubicBezTo>
                  <a:cubicBezTo>
                    <a:pt x="85" y="113"/>
                    <a:pt x="90" y="113"/>
                    <a:pt x="90" y="116"/>
                  </a:cubicBezTo>
                  <a:cubicBezTo>
                    <a:pt x="93" y="109"/>
                    <a:pt x="97" y="105"/>
                    <a:pt x="100" y="102"/>
                  </a:cubicBezTo>
                  <a:cubicBezTo>
                    <a:pt x="100" y="87"/>
                    <a:pt x="108" y="79"/>
                    <a:pt x="119" y="71"/>
                  </a:cubicBezTo>
                  <a:cubicBezTo>
                    <a:pt x="145" y="61"/>
                    <a:pt x="145" y="45"/>
                    <a:pt x="116" y="45"/>
                  </a:cubicBezTo>
                  <a:cubicBezTo>
                    <a:pt x="97" y="42"/>
                    <a:pt x="78" y="49"/>
                    <a:pt x="97" y="23"/>
                  </a:cubicBezTo>
                  <a:cubicBezTo>
                    <a:pt x="104" y="12"/>
                    <a:pt x="104" y="4"/>
                    <a:pt x="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3" name="Google Shape;49353;p48"/>
            <p:cNvSpPr/>
            <p:nvPr/>
          </p:nvSpPr>
          <p:spPr>
            <a:xfrm>
              <a:off x="-5205558" y="-127827"/>
              <a:ext cx="6160" cy="5396"/>
            </a:xfrm>
            <a:custGeom>
              <a:avLst/>
              <a:gdLst/>
              <a:ahLst/>
              <a:cxnLst/>
              <a:rect l="l" t="t" r="r" b="b"/>
              <a:pathLst>
                <a:path w="129" h="113" extrusionOk="0">
                  <a:moveTo>
                    <a:pt x="128" y="0"/>
                  </a:moveTo>
                  <a:lnTo>
                    <a:pt x="128" y="0"/>
                  </a:lnTo>
                  <a:cubicBezTo>
                    <a:pt x="79" y="11"/>
                    <a:pt x="27" y="7"/>
                    <a:pt x="1" y="60"/>
                  </a:cubicBezTo>
                  <a:cubicBezTo>
                    <a:pt x="4" y="78"/>
                    <a:pt x="8" y="93"/>
                    <a:pt x="12" y="112"/>
                  </a:cubicBezTo>
                  <a:lnTo>
                    <a:pt x="16" y="112"/>
                  </a:lnTo>
                  <a:cubicBezTo>
                    <a:pt x="30" y="112"/>
                    <a:pt x="38" y="109"/>
                    <a:pt x="49" y="101"/>
                  </a:cubicBezTo>
                  <a:cubicBezTo>
                    <a:pt x="61" y="97"/>
                    <a:pt x="68" y="93"/>
                    <a:pt x="83" y="93"/>
                  </a:cubicBezTo>
                  <a:lnTo>
                    <a:pt x="90" y="93"/>
                  </a:lnTo>
                  <a:cubicBezTo>
                    <a:pt x="98" y="83"/>
                    <a:pt x="90" y="56"/>
                    <a:pt x="113" y="56"/>
                  </a:cubicBezTo>
                  <a:lnTo>
                    <a:pt x="120" y="56"/>
                  </a:lnTo>
                  <a:cubicBezTo>
                    <a:pt x="124" y="38"/>
                    <a:pt x="109" y="19"/>
                    <a:pt x="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4" name="Google Shape;49354;p48"/>
            <p:cNvSpPr/>
            <p:nvPr/>
          </p:nvSpPr>
          <p:spPr>
            <a:xfrm>
              <a:off x="-5294086" y="-99464"/>
              <a:ext cx="8452" cy="7545"/>
            </a:xfrm>
            <a:custGeom>
              <a:avLst/>
              <a:gdLst/>
              <a:ahLst/>
              <a:cxnLst/>
              <a:rect l="l" t="t" r="r" b="b"/>
              <a:pathLst>
                <a:path w="177" h="158" extrusionOk="0">
                  <a:moveTo>
                    <a:pt x="169" y="0"/>
                  </a:moveTo>
                  <a:cubicBezTo>
                    <a:pt x="139" y="0"/>
                    <a:pt x="147" y="49"/>
                    <a:pt x="112" y="49"/>
                  </a:cubicBezTo>
                  <a:lnTo>
                    <a:pt x="109" y="49"/>
                  </a:lnTo>
                  <a:cubicBezTo>
                    <a:pt x="102" y="49"/>
                    <a:pt x="94" y="53"/>
                    <a:pt x="86" y="53"/>
                  </a:cubicBezTo>
                  <a:cubicBezTo>
                    <a:pt x="71" y="64"/>
                    <a:pt x="57" y="72"/>
                    <a:pt x="42" y="83"/>
                  </a:cubicBezTo>
                  <a:cubicBezTo>
                    <a:pt x="0" y="98"/>
                    <a:pt x="26" y="117"/>
                    <a:pt x="42" y="131"/>
                  </a:cubicBezTo>
                  <a:cubicBezTo>
                    <a:pt x="57" y="143"/>
                    <a:pt x="79" y="150"/>
                    <a:pt x="98" y="157"/>
                  </a:cubicBezTo>
                  <a:cubicBezTo>
                    <a:pt x="102" y="109"/>
                    <a:pt x="143" y="75"/>
                    <a:pt x="161" y="34"/>
                  </a:cubicBezTo>
                  <a:cubicBezTo>
                    <a:pt x="169" y="23"/>
                    <a:pt x="176" y="12"/>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5" name="Google Shape;49355;p48"/>
            <p:cNvSpPr/>
            <p:nvPr/>
          </p:nvSpPr>
          <p:spPr>
            <a:xfrm>
              <a:off x="-5040629" y="65083"/>
              <a:ext cx="6494" cy="4679"/>
            </a:xfrm>
            <a:custGeom>
              <a:avLst/>
              <a:gdLst/>
              <a:ahLst/>
              <a:cxnLst/>
              <a:rect l="l" t="t" r="r" b="b"/>
              <a:pathLst>
                <a:path w="136" h="98" extrusionOk="0">
                  <a:moveTo>
                    <a:pt x="56" y="1"/>
                  </a:moveTo>
                  <a:cubicBezTo>
                    <a:pt x="46" y="23"/>
                    <a:pt x="16" y="27"/>
                    <a:pt x="1" y="46"/>
                  </a:cubicBezTo>
                  <a:cubicBezTo>
                    <a:pt x="12" y="65"/>
                    <a:pt x="23" y="80"/>
                    <a:pt x="38" y="98"/>
                  </a:cubicBezTo>
                  <a:lnTo>
                    <a:pt x="53" y="98"/>
                  </a:lnTo>
                  <a:cubicBezTo>
                    <a:pt x="61" y="98"/>
                    <a:pt x="72" y="98"/>
                    <a:pt x="79" y="94"/>
                  </a:cubicBezTo>
                  <a:cubicBezTo>
                    <a:pt x="128" y="83"/>
                    <a:pt x="135" y="65"/>
                    <a:pt x="109" y="23"/>
                  </a:cubicBezTo>
                  <a:cubicBezTo>
                    <a:pt x="98" y="8"/>
                    <a:pt x="83"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6" name="Google Shape;49356;p48"/>
            <p:cNvSpPr/>
            <p:nvPr/>
          </p:nvSpPr>
          <p:spPr>
            <a:xfrm>
              <a:off x="-5221076" y="-60356"/>
              <a:ext cx="5587" cy="5539"/>
            </a:xfrm>
            <a:custGeom>
              <a:avLst/>
              <a:gdLst/>
              <a:ahLst/>
              <a:cxnLst/>
              <a:rect l="l" t="t" r="r" b="b"/>
              <a:pathLst>
                <a:path w="117" h="116" extrusionOk="0">
                  <a:moveTo>
                    <a:pt x="5" y="0"/>
                  </a:moveTo>
                  <a:lnTo>
                    <a:pt x="5" y="0"/>
                  </a:lnTo>
                  <a:cubicBezTo>
                    <a:pt x="0" y="23"/>
                    <a:pt x="23" y="45"/>
                    <a:pt x="12" y="67"/>
                  </a:cubicBezTo>
                  <a:cubicBezTo>
                    <a:pt x="19" y="71"/>
                    <a:pt x="23" y="78"/>
                    <a:pt x="27" y="83"/>
                  </a:cubicBezTo>
                  <a:cubicBezTo>
                    <a:pt x="38" y="97"/>
                    <a:pt x="41" y="116"/>
                    <a:pt x="57" y="116"/>
                  </a:cubicBezTo>
                  <a:cubicBezTo>
                    <a:pt x="64" y="116"/>
                    <a:pt x="67" y="112"/>
                    <a:pt x="79" y="109"/>
                  </a:cubicBezTo>
                  <a:cubicBezTo>
                    <a:pt x="105" y="93"/>
                    <a:pt x="117" y="78"/>
                    <a:pt x="105" y="45"/>
                  </a:cubicBezTo>
                  <a:cubicBezTo>
                    <a:pt x="94" y="7"/>
                    <a:pt x="72" y="4"/>
                    <a:pt x="49" y="4"/>
                  </a:cubicBezTo>
                  <a:lnTo>
                    <a:pt x="31" y="4"/>
                  </a:lnTo>
                  <a:cubicBezTo>
                    <a:pt x="23" y="4"/>
                    <a:pt x="15" y="4"/>
                    <a:pt x="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7" name="Google Shape;49357;p48"/>
            <p:cNvSpPr/>
            <p:nvPr/>
          </p:nvSpPr>
          <p:spPr>
            <a:xfrm>
              <a:off x="-4971344" y="119900"/>
              <a:ext cx="6494" cy="11317"/>
            </a:xfrm>
            <a:custGeom>
              <a:avLst/>
              <a:gdLst/>
              <a:ahLst/>
              <a:cxnLst/>
              <a:rect l="l" t="t" r="r" b="b"/>
              <a:pathLst>
                <a:path w="136" h="237" extrusionOk="0">
                  <a:moveTo>
                    <a:pt x="63" y="0"/>
                  </a:moveTo>
                  <a:lnTo>
                    <a:pt x="63" y="0"/>
                  </a:lnTo>
                  <a:cubicBezTo>
                    <a:pt x="45" y="45"/>
                    <a:pt x="94" y="102"/>
                    <a:pt x="49" y="143"/>
                  </a:cubicBezTo>
                  <a:cubicBezTo>
                    <a:pt x="45" y="147"/>
                    <a:pt x="41" y="150"/>
                    <a:pt x="37" y="154"/>
                  </a:cubicBezTo>
                  <a:cubicBezTo>
                    <a:pt x="37" y="157"/>
                    <a:pt x="34" y="161"/>
                    <a:pt x="30" y="165"/>
                  </a:cubicBezTo>
                  <a:cubicBezTo>
                    <a:pt x="37" y="192"/>
                    <a:pt x="0" y="206"/>
                    <a:pt x="11" y="236"/>
                  </a:cubicBezTo>
                  <a:cubicBezTo>
                    <a:pt x="86" y="202"/>
                    <a:pt x="75" y="113"/>
                    <a:pt x="123" y="61"/>
                  </a:cubicBezTo>
                  <a:cubicBezTo>
                    <a:pt x="135" y="45"/>
                    <a:pt x="127" y="31"/>
                    <a:pt x="113" y="19"/>
                  </a:cubicBezTo>
                  <a:cubicBezTo>
                    <a:pt x="97" y="12"/>
                    <a:pt x="82" y="8"/>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8" name="Google Shape;49358;p48"/>
            <p:cNvSpPr/>
            <p:nvPr/>
          </p:nvSpPr>
          <p:spPr>
            <a:xfrm>
              <a:off x="-5381182" y="215591"/>
              <a:ext cx="5205" cy="5730"/>
            </a:xfrm>
            <a:custGeom>
              <a:avLst/>
              <a:gdLst/>
              <a:ahLst/>
              <a:cxnLst/>
              <a:rect l="l" t="t" r="r" b="b"/>
              <a:pathLst>
                <a:path w="109" h="120" extrusionOk="0">
                  <a:moveTo>
                    <a:pt x="83" y="1"/>
                  </a:moveTo>
                  <a:cubicBezTo>
                    <a:pt x="71" y="1"/>
                    <a:pt x="56" y="8"/>
                    <a:pt x="34" y="19"/>
                  </a:cubicBezTo>
                  <a:cubicBezTo>
                    <a:pt x="4" y="37"/>
                    <a:pt x="0" y="68"/>
                    <a:pt x="8" y="90"/>
                  </a:cubicBezTo>
                  <a:cubicBezTo>
                    <a:pt x="11" y="113"/>
                    <a:pt x="23" y="120"/>
                    <a:pt x="38" y="120"/>
                  </a:cubicBezTo>
                  <a:cubicBezTo>
                    <a:pt x="45" y="120"/>
                    <a:pt x="56" y="116"/>
                    <a:pt x="68" y="113"/>
                  </a:cubicBezTo>
                  <a:cubicBezTo>
                    <a:pt x="61" y="79"/>
                    <a:pt x="78" y="60"/>
                    <a:pt x="109" y="53"/>
                  </a:cubicBezTo>
                  <a:cubicBezTo>
                    <a:pt x="109" y="15"/>
                    <a:pt x="101"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9" name="Google Shape;49359;p48"/>
            <p:cNvSpPr/>
            <p:nvPr/>
          </p:nvSpPr>
          <p:spPr>
            <a:xfrm>
              <a:off x="-5051134" y="-52382"/>
              <a:ext cx="7879" cy="7974"/>
            </a:xfrm>
            <a:custGeom>
              <a:avLst/>
              <a:gdLst/>
              <a:ahLst/>
              <a:cxnLst/>
              <a:rect l="l" t="t" r="r" b="b"/>
              <a:pathLst>
                <a:path w="165" h="167" extrusionOk="0">
                  <a:moveTo>
                    <a:pt x="86" y="1"/>
                  </a:moveTo>
                  <a:cubicBezTo>
                    <a:pt x="75" y="13"/>
                    <a:pt x="64" y="16"/>
                    <a:pt x="49" y="16"/>
                  </a:cubicBezTo>
                  <a:cubicBezTo>
                    <a:pt x="41" y="16"/>
                    <a:pt x="38" y="16"/>
                    <a:pt x="30" y="13"/>
                  </a:cubicBezTo>
                  <a:lnTo>
                    <a:pt x="0" y="13"/>
                  </a:lnTo>
                  <a:cubicBezTo>
                    <a:pt x="30" y="87"/>
                    <a:pt x="109" y="110"/>
                    <a:pt x="157" y="166"/>
                  </a:cubicBezTo>
                  <a:cubicBezTo>
                    <a:pt x="164" y="132"/>
                    <a:pt x="164" y="106"/>
                    <a:pt x="138" y="83"/>
                  </a:cubicBezTo>
                  <a:cubicBezTo>
                    <a:pt x="131" y="80"/>
                    <a:pt x="124" y="76"/>
                    <a:pt x="116" y="76"/>
                  </a:cubicBezTo>
                  <a:lnTo>
                    <a:pt x="105" y="76"/>
                  </a:lnTo>
                  <a:cubicBezTo>
                    <a:pt x="101" y="80"/>
                    <a:pt x="97" y="80"/>
                    <a:pt x="93" y="80"/>
                  </a:cubicBezTo>
                  <a:cubicBezTo>
                    <a:pt x="83" y="80"/>
                    <a:pt x="79" y="76"/>
                    <a:pt x="71" y="65"/>
                  </a:cubicBezTo>
                  <a:cubicBezTo>
                    <a:pt x="57" y="39"/>
                    <a:pt x="105" y="39"/>
                    <a:pt x="97" y="13"/>
                  </a:cubicBezTo>
                  <a:lnTo>
                    <a:pt x="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0" name="Google Shape;49360;p48"/>
            <p:cNvSpPr/>
            <p:nvPr/>
          </p:nvSpPr>
          <p:spPr>
            <a:xfrm>
              <a:off x="-5007968" y="-68951"/>
              <a:ext cx="8595" cy="6828"/>
            </a:xfrm>
            <a:custGeom>
              <a:avLst/>
              <a:gdLst/>
              <a:ahLst/>
              <a:cxnLst/>
              <a:rect l="l" t="t" r="r" b="b"/>
              <a:pathLst>
                <a:path w="180" h="143" extrusionOk="0">
                  <a:moveTo>
                    <a:pt x="128" y="1"/>
                  </a:moveTo>
                  <a:cubicBezTo>
                    <a:pt x="117" y="1"/>
                    <a:pt x="98" y="8"/>
                    <a:pt x="72" y="20"/>
                  </a:cubicBezTo>
                  <a:cubicBezTo>
                    <a:pt x="109" y="61"/>
                    <a:pt x="72" y="68"/>
                    <a:pt x="45" y="79"/>
                  </a:cubicBezTo>
                  <a:cubicBezTo>
                    <a:pt x="61" y="98"/>
                    <a:pt x="72" y="113"/>
                    <a:pt x="38" y="113"/>
                  </a:cubicBezTo>
                  <a:cubicBezTo>
                    <a:pt x="19" y="113"/>
                    <a:pt x="12" y="124"/>
                    <a:pt x="0" y="135"/>
                  </a:cubicBezTo>
                  <a:cubicBezTo>
                    <a:pt x="5" y="139"/>
                    <a:pt x="8" y="139"/>
                    <a:pt x="8" y="143"/>
                  </a:cubicBezTo>
                  <a:cubicBezTo>
                    <a:pt x="50" y="135"/>
                    <a:pt x="90" y="128"/>
                    <a:pt x="109" y="79"/>
                  </a:cubicBezTo>
                  <a:cubicBezTo>
                    <a:pt x="117" y="68"/>
                    <a:pt x="128" y="64"/>
                    <a:pt x="143" y="64"/>
                  </a:cubicBezTo>
                  <a:cubicBezTo>
                    <a:pt x="154" y="64"/>
                    <a:pt x="165" y="64"/>
                    <a:pt x="173" y="68"/>
                  </a:cubicBezTo>
                  <a:lnTo>
                    <a:pt x="176" y="68"/>
                  </a:lnTo>
                  <a:cubicBezTo>
                    <a:pt x="176" y="68"/>
                    <a:pt x="180" y="68"/>
                    <a:pt x="180" y="64"/>
                  </a:cubicBezTo>
                  <a:cubicBezTo>
                    <a:pt x="157" y="20"/>
                    <a:pt x="15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1" name="Google Shape;49361;p48"/>
            <p:cNvSpPr/>
            <p:nvPr/>
          </p:nvSpPr>
          <p:spPr>
            <a:xfrm>
              <a:off x="-5225708" y="-61789"/>
              <a:ext cx="5730" cy="5014"/>
            </a:xfrm>
            <a:custGeom>
              <a:avLst/>
              <a:gdLst/>
              <a:ahLst/>
              <a:cxnLst/>
              <a:rect l="l" t="t" r="r" b="b"/>
              <a:pathLst>
                <a:path w="120" h="105" extrusionOk="0">
                  <a:moveTo>
                    <a:pt x="67" y="1"/>
                  </a:moveTo>
                  <a:cubicBezTo>
                    <a:pt x="60" y="1"/>
                    <a:pt x="52" y="4"/>
                    <a:pt x="41" y="11"/>
                  </a:cubicBezTo>
                  <a:cubicBezTo>
                    <a:pt x="23" y="27"/>
                    <a:pt x="0" y="41"/>
                    <a:pt x="12" y="75"/>
                  </a:cubicBezTo>
                  <a:cubicBezTo>
                    <a:pt x="19" y="97"/>
                    <a:pt x="38" y="105"/>
                    <a:pt x="60" y="105"/>
                  </a:cubicBezTo>
                  <a:lnTo>
                    <a:pt x="64" y="105"/>
                  </a:lnTo>
                  <a:cubicBezTo>
                    <a:pt x="79" y="105"/>
                    <a:pt x="93" y="101"/>
                    <a:pt x="109" y="97"/>
                  </a:cubicBezTo>
                  <a:cubicBezTo>
                    <a:pt x="120" y="75"/>
                    <a:pt x="97" y="53"/>
                    <a:pt x="102" y="30"/>
                  </a:cubicBezTo>
                  <a:cubicBezTo>
                    <a:pt x="93" y="11"/>
                    <a:pt x="83"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2" name="Google Shape;49362;p48"/>
            <p:cNvSpPr/>
            <p:nvPr/>
          </p:nvSpPr>
          <p:spPr>
            <a:xfrm>
              <a:off x="-5085084" y="16378"/>
              <a:ext cx="7926" cy="6685"/>
            </a:xfrm>
            <a:custGeom>
              <a:avLst/>
              <a:gdLst/>
              <a:ahLst/>
              <a:cxnLst/>
              <a:rect l="l" t="t" r="r" b="b"/>
              <a:pathLst>
                <a:path w="166" h="140" extrusionOk="0">
                  <a:moveTo>
                    <a:pt x="16" y="1"/>
                  </a:moveTo>
                  <a:cubicBezTo>
                    <a:pt x="9" y="12"/>
                    <a:pt x="1" y="19"/>
                    <a:pt x="9" y="34"/>
                  </a:cubicBezTo>
                  <a:cubicBezTo>
                    <a:pt x="16" y="38"/>
                    <a:pt x="27" y="38"/>
                    <a:pt x="35" y="41"/>
                  </a:cubicBezTo>
                  <a:cubicBezTo>
                    <a:pt x="79" y="72"/>
                    <a:pt x="79" y="75"/>
                    <a:pt x="31" y="109"/>
                  </a:cubicBezTo>
                  <a:cubicBezTo>
                    <a:pt x="35" y="113"/>
                    <a:pt x="35" y="117"/>
                    <a:pt x="38" y="117"/>
                  </a:cubicBezTo>
                  <a:cubicBezTo>
                    <a:pt x="50" y="124"/>
                    <a:pt x="57" y="131"/>
                    <a:pt x="64" y="139"/>
                  </a:cubicBezTo>
                  <a:cubicBezTo>
                    <a:pt x="79" y="117"/>
                    <a:pt x="90" y="98"/>
                    <a:pt x="105" y="79"/>
                  </a:cubicBezTo>
                  <a:cubicBezTo>
                    <a:pt x="117" y="91"/>
                    <a:pt x="128" y="101"/>
                    <a:pt x="135" y="117"/>
                  </a:cubicBezTo>
                  <a:lnTo>
                    <a:pt x="140" y="117"/>
                  </a:lnTo>
                  <a:cubicBezTo>
                    <a:pt x="147" y="98"/>
                    <a:pt x="158" y="79"/>
                    <a:pt x="166" y="60"/>
                  </a:cubicBezTo>
                  <a:cubicBezTo>
                    <a:pt x="158" y="60"/>
                    <a:pt x="147" y="64"/>
                    <a:pt x="143" y="64"/>
                  </a:cubicBezTo>
                  <a:lnTo>
                    <a:pt x="135" y="64"/>
                  </a:lnTo>
                  <a:cubicBezTo>
                    <a:pt x="109" y="15"/>
                    <a:pt x="57" y="19"/>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3" name="Google Shape;49363;p48"/>
            <p:cNvSpPr/>
            <p:nvPr/>
          </p:nvSpPr>
          <p:spPr>
            <a:xfrm>
              <a:off x="-5295328" y="-23637"/>
              <a:ext cx="6637" cy="5444"/>
            </a:xfrm>
            <a:custGeom>
              <a:avLst/>
              <a:gdLst/>
              <a:ahLst/>
              <a:cxnLst/>
              <a:rect l="l" t="t" r="r" b="b"/>
              <a:pathLst>
                <a:path w="139" h="114" extrusionOk="0">
                  <a:moveTo>
                    <a:pt x="60" y="1"/>
                  </a:moveTo>
                  <a:cubicBezTo>
                    <a:pt x="42" y="1"/>
                    <a:pt x="23" y="9"/>
                    <a:pt x="0" y="23"/>
                  </a:cubicBezTo>
                  <a:lnTo>
                    <a:pt x="0" y="27"/>
                  </a:lnTo>
                  <a:cubicBezTo>
                    <a:pt x="16" y="39"/>
                    <a:pt x="38" y="35"/>
                    <a:pt x="57" y="42"/>
                  </a:cubicBezTo>
                  <a:cubicBezTo>
                    <a:pt x="57" y="61"/>
                    <a:pt x="0" y="65"/>
                    <a:pt x="42" y="94"/>
                  </a:cubicBezTo>
                  <a:cubicBezTo>
                    <a:pt x="45" y="94"/>
                    <a:pt x="49" y="91"/>
                    <a:pt x="52" y="91"/>
                  </a:cubicBezTo>
                  <a:cubicBezTo>
                    <a:pt x="60" y="91"/>
                    <a:pt x="64" y="99"/>
                    <a:pt x="71" y="102"/>
                  </a:cubicBezTo>
                  <a:cubicBezTo>
                    <a:pt x="75" y="110"/>
                    <a:pt x="83" y="113"/>
                    <a:pt x="86" y="113"/>
                  </a:cubicBezTo>
                  <a:lnTo>
                    <a:pt x="94" y="113"/>
                  </a:lnTo>
                  <a:cubicBezTo>
                    <a:pt x="112" y="91"/>
                    <a:pt x="102" y="76"/>
                    <a:pt x="97" y="57"/>
                  </a:cubicBezTo>
                  <a:lnTo>
                    <a:pt x="97" y="46"/>
                  </a:lnTo>
                  <a:cubicBezTo>
                    <a:pt x="102" y="46"/>
                    <a:pt x="102" y="49"/>
                    <a:pt x="105" y="49"/>
                  </a:cubicBezTo>
                  <a:cubicBezTo>
                    <a:pt x="116" y="61"/>
                    <a:pt x="128" y="68"/>
                    <a:pt x="138" y="76"/>
                  </a:cubicBezTo>
                  <a:cubicBezTo>
                    <a:pt x="120" y="23"/>
                    <a:pt x="9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4" name="Google Shape;49364;p48"/>
            <p:cNvSpPr/>
            <p:nvPr/>
          </p:nvSpPr>
          <p:spPr>
            <a:xfrm>
              <a:off x="-4901390" y="155951"/>
              <a:ext cx="7544" cy="4870"/>
            </a:xfrm>
            <a:custGeom>
              <a:avLst/>
              <a:gdLst/>
              <a:ahLst/>
              <a:cxnLst/>
              <a:rect l="l" t="t" r="r" b="b"/>
              <a:pathLst>
                <a:path w="158" h="102" extrusionOk="0">
                  <a:moveTo>
                    <a:pt x="56" y="1"/>
                  </a:moveTo>
                  <a:cubicBezTo>
                    <a:pt x="38" y="27"/>
                    <a:pt x="19" y="49"/>
                    <a:pt x="0" y="72"/>
                  </a:cubicBezTo>
                  <a:cubicBezTo>
                    <a:pt x="4" y="91"/>
                    <a:pt x="16" y="101"/>
                    <a:pt x="34" y="101"/>
                  </a:cubicBezTo>
                  <a:cubicBezTo>
                    <a:pt x="42" y="79"/>
                    <a:pt x="49" y="72"/>
                    <a:pt x="56" y="72"/>
                  </a:cubicBezTo>
                  <a:cubicBezTo>
                    <a:pt x="71" y="72"/>
                    <a:pt x="87" y="98"/>
                    <a:pt x="101" y="98"/>
                  </a:cubicBezTo>
                  <a:cubicBezTo>
                    <a:pt x="105" y="94"/>
                    <a:pt x="105" y="94"/>
                    <a:pt x="109" y="94"/>
                  </a:cubicBezTo>
                  <a:cubicBezTo>
                    <a:pt x="113" y="94"/>
                    <a:pt x="120" y="98"/>
                    <a:pt x="123" y="98"/>
                  </a:cubicBezTo>
                  <a:cubicBezTo>
                    <a:pt x="131" y="98"/>
                    <a:pt x="135" y="101"/>
                    <a:pt x="139" y="101"/>
                  </a:cubicBezTo>
                  <a:cubicBezTo>
                    <a:pt x="146" y="101"/>
                    <a:pt x="154" y="98"/>
                    <a:pt x="157" y="79"/>
                  </a:cubicBezTo>
                  <a:cubicBezTo>
                    <a:pt x="131" y="42"/>
                    <a:pt x="87" y="30"/>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5" name="Google Shape;49365;p48"/>
            <p:cNvSpPr/>
            <p:nvPr/>
          </p:nvSpPr>
          <p:spPr>
            <a:xfrm>
              <a:off x="-5172515" y="160965"/>
              <a:ext cx="5730" cy="8261"/>
            </a:xfrm>
            <a:custGeom>
              <a:avLst/>
              <a:gdLst/>
              <a:ahLst/>
              <a:cxnLst/>
              <a:rect l="l" t="t" r="r" b="b"/>
              <a:pathLst>
                <a:path w="120" h="173" extrusionOk="0">
                  <a:moveTo>
                    <a:pt x="30" y="1"/>
                  </a:moveTo>
                  <a:cubicBezTo>
                    <a:pt x="19" y="4"/>
                    <a:pt x="11" y="8"/>
                    <a:pt x="0" y="12"/>
                  </a:cubicBezTo>
                  <a:cubicBezTo>
                    <a:pt x="30" y="30"/>
                    <a:pt x="11" y="60"/>
                    <a:pt x="19" y="86"/>
                  </a:cubicBezTo>
                  <a:cubicBezTo>
                    <a:pt x="37" y="108"/>
                    <a:pt x="60" y="131"/>
                    <a:pt x="49" y="165"/>
                  </a:cubicBezTo>
                  <a:lnTo>
                    <a:pt x="45" y="165"/>
                  </a:lnTo>
                  <a:cubicBezTo>
                    <a:pt x="49" y="165"/>
                    <a:pt x="49" y="169"/>
                    <a:pt x="49" y="169"/>
                  </a:cubicBezTo>
                  <a:cubicBezTo>
                    <a:pt x="56" y="172"/>
                    <a:pt x="60" y="172"/>
                    <a:pt x="64" y="172"/>
                  </a:cubicBezTo>
                  <a:cubicBezTo>
                    <a:pt x="90" y="172"/>
                    <a:pt x="105" y="150"/>
                    <a:pt x="120" y="127"/>
                  </a:cubicBezTo>
                  <a:cubicBezTo>
                    <a:pt x="90" y="113"/>
                    <a:pt x="90" y="82"/>
                    <a:pt x="82" y="56"/>
                  </a:cubicBezTo>
                  <a:cubicBezTo>
                    <a:pt x="75" y="60"/>
                    <a:pt x="71" y="60"/>
                    <a:pt x="68" y="60"/>
                  </a:cubicBezTo>
                  <a:cubicBezTo>
                    <a:pt x="60" y="60"/>
                    <a:pt x="52" y="56"/>
                    <a:pt x="49" y="49"/>
                  </a:cubicBezTo>
                  <a:cubicBezTo>
                    <a:pt x="42" y="34"/>
                    <a:pt x="37" y="1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6" name="Google Shape;49366;p48"/>
            <p:cNvSpPr/>
            <p:nvPr/>
          </p:nvSpPr>
          <p:spPr>
            <a:xfrm>
              <a:off x="-5054859" y="232160"/>
              <a:ext cx="5014" cy="8118"/>
            </a:xfrm>
            <a:custGeom>
              <a:avLst/>
              <a:gdLst/>
              <a:ahLst/>
              <a:cxnLst/>
              <a:rect l="l" t="t" r="r" b="b"/>
              <a:pathLst>
                <a:path w="105" h="170" extrusionOk="0">
                  <a:moveTo>
                    <a:pt x="18" y="1"/>
                  </a:moveTo>
                  <a:cubicBezTo>
                    <a:pt x="30" y="27"/>
                    <a:pt x="0" y="61"/>
                    <a:pt x="40" y="80"/>
                  </a:cubicBezTo>
                  <a:cubicBezTo>
                    <a:pt x="52" y="109"/>
                    <a:pt x="52" y="143"/>
                    <a:pt x="26" y="170"/>
                  </a:cubicBezTo>
                  <a:cubicBezTo>
                    <a:pt x="85" y="158"/>
                    <a:pt x="104" y="120"/>
                    <a:pt x="93" y="65"/>
                  </a:cubicBezTo>
                  <a:cubicBezTo>
                    <a:pt x="85" y="30"/>
                    <a:pt x="74" y="1"/>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7" name="Google Shape;49367;p48"/>
            <p:cNvSpPr/>
            <p:nvPr/>
          </p:nvSpPr>
          <p:spPr>
            <a:xfrm>
              <a:off x="-5193238" y="-173906"/>
              <a:ext cx="7926" cy="5396"/>
            </a:xfrm>
            <a:custGeom>
              <a:avLst/>
              <a:gdLst/>
              <a:ahLst/>
              <a:cxnLst/>
              <a:rect l="l" t="t" r="r" b="b"/>
              <a:pathLst>
                <a:path w="166" h="113" extrusionOk="0">
                  <a:moveTo>
                    <a:pt x="154" y="1"/>
                  </a:moveTo>
                  <a:lnTo>
                    <a:pt x="154" y="1"/>
                  </a:lnTo>
                  <a:cubicBezTo>
                    <a:pt x="139" y="4"/>
                    <a:pt x="124" y="16"/>
                    <a:pt x="109" y="16"/>
                  </a:cubicBezTo>
                  <a:lnTo>
                    <a:pt x="102" y="16"/>
                  </a:lnTo>
                  <a:cubicBezTo>
                    <a:pt x="98" y="30"/>
                    <a:pt x="86" y="38"/>
                    <a:pt x="76" y="38"/>
                  </a:cubicBezTo>
                  <a:cubicBezTo>
                    <a:pt x="72" y="38"/>
                    <a:pt x="64" y="38"/>
                    <a:pt x="60" y="34"/>
                  </a:cubicBezTo>
                  <a:cubicBezTo>
                    <a:pt x="53" y="27"/>
                    <a:pt x="50" y="27"/>
                    <a:pt x="45" y="27"/>
                  </a:cubicBezTo>
                  <a:cubicBezTo>
                    <a:pt x="34" y="27"/>
                    <a:pt x="31" y="34"/>
                    <a:pt x="31" y="46"/>
                  </a:cubicBezTo>
                  <a:cubicBezTo>
                    <a:pt x="31" y="68"/>
                    <a:pt x="34" y="90"/>
                    <a:pt x="0" y="90"/>
                  </a:cubicBezTo>
                  <a:cubicBezTo>
                    <a:pt x="0" y="106"/>
                    <a:pt x="5" y="113"/>
                    <a:pt x="12" y="113"/>
                  </a:cubicBezTo>
                  <a:cubicBezTo>
                    <a:pt x="15" y="113"/>
                    <a:pt x="19" y="109"/>
                    <a:pt x="27" y="106"/>
                  </a:cubicBezTo>
                  <a:cubicBezTo>
                    <a:pt x="34" y="101"/>
                    <a:pt x="41" y="94"/>
                    <a:pt x="53" y="94"/>
                  </a:cubicBezTo>
                  <a:lnTo>
                    <a:pt x="57" y="94"/>
                  </a:lnTo>
                  <a:cubicBezTo>
                    <a:pt x="64" y="87"/>
                    <a:pt x="76" y="87"/>
                    <a:pt x="86" y="87"/>
                  </a:cubicBezTo>
                  <a:lnTo>
                    <a:pt x="117" y="87"/>
                  </a:lnTo>
                  <a:cubicBezTo>
                    <a:pt x="131" y="87"/>
                    <a:pt x="146" y="87"/>
                    <a:pt x="157" y="72"/>
                  </a:cubicBezTo>
                  <a:cubicBezTo>
                    <a:pt x="150" y="49"/>
                    <a:pt x="165" y="23"/>
                    <a:pt x="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8" name="Google Shape;49368;p48"/>
            <p:cNvSpPr/>
            <p:nvPr/>
          </p:nvSpPr>
          <p:spPr>
            <a:xfrm>
              <a:off x="-4994885" y="-173906"/>
              <a:ext cx="4823" cy="8786"/>
            </a:xfrm>
            <a:custGeom>
              <a:avLst/>
              <a:gdLst/>
              <a:ahLst/>
              <a:cxnLst/>
              <a:rect l="l" t="t" r="r" b="b"/>
              <a:pathLst>
                <a:path w="101" h="184" extrusionOk="0">
                  <a:moveTo>
                    <a:pt x="67" y="49"/>
                  </a:moveTo>
                  <a:cubicBezTo>
                    <a:pt x="67" y="49"/>
                    <a:pt x="67" y="53"/>
                    <a:pt x="63" y="53"/>
                  </a:cubicBezTo>
                  <a:cubicBezTo>
                    <a:pt x="67" y="56"/>
                    <a:pt x="71" y="61"/>
                    <a:pt x="74" y="64"/>
                  </a:cubicBezTo>
                  <a:cubicBezTo>
                    <a:pt x="74" y="56"/>
                    <a:pt x="71" y="53"/>
                    <a:pt x="67" y="49"/>
                  </a:cubicBezTo>
                  <a:close/>
                  <a:moveTo>
                    <a:pt x="48" y="1"/>
                  </a:moveTo>
                  <a:cubicBezTo>
                    <a:pt x="40" y="11"/>
                    <a:pt x="40" y="20"/>
                    <a:pt x="33" y="27"/>
                  </a:cubicBezTo>
                  <a:cubicBezTo>
                    <a:pt x="11" y="49"/>
                    <a:pt x="0" y="72"/>
                    <a:pt x="18" y="90"/>
                  </a:cubicBezTo>
                  <a:cubicBezTo>
                    <a:pt x="45" y="120"/>
                    <a:pt x="33" y="184"/>
                    <a:pt x="93" y="184"/>
                  </a:cubicBezTo>
                  <a:lnTo>
                    <a:pt x="101" y="184"/>
                  </a:lnTo>
                  <a:cubicBezTo>
                    <a:pt x="97" y="180"/>
                    <a:pt x="90" y="173"/>
                    <a:pt x="93" y="173"/>
                  </a:cubicBezTo>
                  <a:cubicBezTo>
                    <a:pt x="97" y="128"/>
                    <a:pt x="78" y="90"/>
                    <a:pt x="59" y="53"/>
                  </a:cubicBezTo>
                  <a:lnTo>
                    <a:pt x="56" y="53"/>
                  </a:lnTo>
                  <a:cubicBezTo>
                    <a:pt x="52" y="49"/>
                    <a:pt x="52" y="46"/>
                    <a:pt x="52" y="46"/>
                  </a:cubicBezTo>
                  <a:cubicBezTo>
                    <a:pt x="67" y="27"/>
                    <a:pt x="63" y="1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9" name="Google Shape;49369;p48"/>
            <p:cNvSpPr/>
            <p:nvPr/>
          </p:nvSpPr>
          <p:spPr>
            <a:xfrm>
              <a:off x="-5152889" y="-44312"/>
              <a:ext cx="6446" cy="4870"/>
            </a:xfrm>
            <a:custGeom>
              <a:avLst/>
              <a:gdLst/>
              <a:ahLst/>
              <a:cxnLst/>
              <a:rect l="l" t="t" r="r" b="b"/>
              <a:pathLst>
                <a:path w="135" h="102" extrusionOk="0">
                  <a:moveTo>
                    <a:pt x="64" y="1"/>
                  </a:moveTo>
                  <a:cubicBezTo>
                    <a:pt x="49" y="1"/>
                    <a:pt x="38" y="11"/>
                    <a:pt x="26" y="23"/>
                  </a:cubicBezTo>
                  <a:cubicBezTo>
                    <a:pt x="23" y="34"/>
                    <a:pt x="0" y="71"/>
                    <a:pt x="34" y="87"/>
                  </a:cubicBezTo>
                  <a:cubicBezTo>
                    <a:pt x="49" y="94"/>
                    <a:pt x="60" y="101"/>
                    <a:pt x="75" y="101"/>
                  </a:cubicBezTo>
                  <a:cubicBezTo>
                    <a:pt x="90" y="101"/>
                    <a:pt x="102" y="98"/>
                    <a:pt x="112" y="79"/>
                  </a:cubicBezTo>
                  <a:cubicBezTo>
                    <a:pt x="135" y="53"/>
                    <a:pt x="124" y="34"/>
                    <a:pt x="102" y="19"/>
                  </a:cubicBezTo>
                  <a:cubicBezTo>
                    <a:pt x="86" y="8"/>
                    <a:pt x="7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0" name="Google Shape;49370;p48"/>
            <p:cNvSpPr/>
            <p:nvPr/>
          </p:nvSpPr>
          <p:spPr>
            <a:xfrm>
              <a:off x="-4863381" y="125964"/>
              <a:ext cx="5778" cy="9120"/>
            </a:xfrm>
            <a:custGeom>
              <a:avLst/>
              <a:gdLst/>
              <a:ahLst/>
              <a:cxnLst/>
              <a:rect l="l" t="t" r="r" b="b"/>
              <a:pathLst>
                <a:path w="121" h="191" extrusionOk="0">
                  <a:moveTo>
                    <a:pt x="83" y="1"/>
                  </a:moveTo>
                  <a:cubicBezTo>
                    <a:pt x="64" y="12"/>
                    <a:pt x="45" y="20"/>
                    <a:pt x="68" y="42"/>
                  </a:cubicBezTo>
                  <a:cubicBezTo>
                    <a:pt x="76" y="49"/>
                    <a:pt x="68" y="61"/>
                    <a:pt x="64" y="72"/>
                  </a:cubicBezTo>
                  <a:cubicBezTo>
                    <a:pt x="68" y="87"/>
                    <a:pt x="64" y="98"/>
                    <a:pt x="45" y="101"/>
                  </a:cubicBezTo>
                  <a:cubicBezTo>
                    <a:pt x="27" y="106"/>
                    <a:pt x="12" y="106"/>
                    <a:pt x="0" y="120"/>
                  </a:cubicBezTo>
                  <a:cubicBezTo>
                    <a:pt x="8" y="124"/>
                    <a:pt x="16" y="135"/>
                    <a:pt x="23" y="135"/>
                  </a:cubicBezTo>
                  <a:cubicBezTo>
                    <a:pt x="27" y="135"/>
                    <a:pt x="27" y="135"/>
                    <a:pt x="27" y="132"/>
                  </a:cubicBezTo>
                  <a:lnTo>
                    <a:pt x="53" y="132"/>
                  </a:lnTo>
                  <a:cubicBezTo>
                    <a:pt x="86" y="132"/>
                    <a:pt x="76" y="151"/>
                    <a:pt x="53" y="184"/>
                  </a:cubicBezTo>
                  <a:cubicBezTo>
                    <a:pt x="57" y="187"/>
                    <a:pt x="64" y="191"/>
                    <a:pt x="72" y="191"/>
                  </a:cubicBezTo>
                  <a:cubicBezTo>
                    <a:pt x="79" y="191"/>
                    <a:pt x="86" y="187"/>
                    <a:pt x="94" y="177"/>
                  </a:cubicBezTo>
                  <a:cubicBezTo>
                    <a:pt x="102" y="143"/>
                    <a:pt x="109" y="109"/>
                    <a:pt x="117" y="75"/>
                  </a:cubicBezTo>
                  <a:cubicBezTo>
                    <a:pt x="120" y="46"/>
                    <a:pt x="79" y="34"/>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1" name="Google Shape;49371;p48"/>
            <p:cNvSpPr/>
            <p:nvPr/>
          </p:nvSpPr>
          <p:spPr>
            <a:xfrm>
              <a:off x="-5142910" y="-57873"/>
              <a:ext cx="6446" cy="5205"/>
            </a:xfrm>
            <a:custGeom>
              <a:avLst/>
              <a:gdLst/>
              <a:ahLst/>
              <a:cxnLst/>
              <a:rect l="l" t="t" r="r" b="b"/>
              <a:pathLst>
                <a:path w="135" h="109" extrusionOk="0">
                  <a:moveTo>
                    <a:pt x="79" y="0"/>
                  </a:moveTo>
                  <a:cubicBezTo>
                    <a:pt x="27" y="12"/>
                    <a:pt x="5" y="49"/>
                    <a:pt x="0" y="98"/>
                  </a:cubicBezTo>
                  <a:cubicBezTo>
                    <a:pt x="12" y="105"/>
                    <a:pt x="23" y="109"/>
                    <a:pt x="31" y="109"/>
                  </a:cubicBezTo>
                  <a:cubicBezTo>
                    <a:pt x="53" y="109"/>
                    <a:pt x="68" y="98"/>
                    <a:pt x="83" y="79"/>
                  </a:cubicBezTo>
                  <a:lnTo>
                    <a:pt x="87" y="76"/>
                  </a:lnTo>
                  <a:cubicBezTo>
                    <a:pt x="90" y="76"/>
                    <a:pt x="98" y="79"/>
                    <a:pt x="102" y="79"/>
                  </a:cubicBezTo>
                  <a:cubicBezTo>
                    <a:pt x="105" y="83"/>
                    <a:pt x="113" y="86"/>
                    <a:pt x="117" y="86"/>
                  </a:cubicBezTo>
                  <a:cubicBezTo>
                    <a:pt x="124" y="86"/>
                    <a:pt x="128" y="83"/>
                    <a:pt x="131" y="68"/>
                  </a:cubicBezTo>
                  <a:cubicBezTo>
                    <a:pt x="135" y="41"/>
                    <a:pt x="102" y="49"/>
                    <a:pt x="90" y="34"/>
                  </a:cubicBezTo>
                  <a:cubicBezTo>
                    <a:pt x="90" y="26"/>
                    <a:pt x="90" y="19"/>
                    <a:pt x="87" y="12"/>
                  </a:cubicBezTo>
                  <a:cubicBezTo>
                    <a:pt x="87" y="8"/>
                    <a:pt x="83" y="4"/>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2" name="Google Shape;49372;p48"/>
            <p:cNvSpPr/>
            <p:nvPr/>
          </p:nvSpPr>
          <p:spPr>
            <a:xfrm>
              <a:off x="-5097356" y="-115317"/>
              <a:ext cx="5730" cy="7163"/>
            </a:xfrm>
            <a:custGeom>
              <a:avLst/>
              <a:gdLst/>
              <a:ahLst/>
              <a:cxnLst/>
              <a:rect l="l" t="t" r="r" b="b"/>
              <a:pathLst>
                <a:path w="120" h="150" extrusionOk="0">
                  <a:moveTo>
                    <a:pt x="60" y="0"/>
                  </a:moveTo>
                  <a:cubicBezTo>
                    <a:pt x="56" y="0"/>
                    <a:pt x="52" y="4"/>
                    <a:pt x="48" y="7"/>
                  </a:cubicBezTo>
                  <a:cubicBezTo>
                    <a:pt x="22" y="30"/>
                    <a:pt x="0" y="52"/>
                    <a:pt x="11" y="90"/>
                  </a:cubicBezTo>
                  <a:cubicBezTo>
                    <a:pt x="22" y="123"/>
                    <a:pt x="38" y="149"/>
                    <a:pt x="75" y="149"/>
                  </a:cubicBezTo>
                  <a:lnTo>
                    <a:pt x="86" y="149"/>
                  </a:lnTo>
                  <a:cubicBezTo>
                    <a:pt x="41" y="97"/>
                    <a:pt x="41" y="97"/>
                    <a:pt x="97" y="59"/>
                  </a:cubicBezTo>
                  <a:cubicBezTo>
                    <a:pt x="105" y="56"/>
                    <a:pt x="112" y="45"/>
                    <a:pt x="119" y="37"/>
                  </a:cubicBezTo>
                  <a:cubicBezTo>
                    <a:pt x="101" y="26"/>
                    <a:pt x="83" y="30"/>
                    <a:pt x="83" y="14"/>
                  </a:cubicBezTo>
                  <a:cubicBezTo>
                    <a:pt x="75" y="7"/>
                    <a:pt x="67"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3" name="Google Shape;49373;p48"/>
            <p:cNvSpPr/>
            <p:nvPr/>
          </p:nvSpPr>
          <p:spPr>
            <a:xfrm>
              <a:off x="-5031891" y="104572"/>
              <a:ext cx="6303" cy="5062"/>
            </a:xfrm>
            <a:custGeom>
              <a:avLst/>
              <a:gdLst/>
              <a:ahLst/>
              <a:cxnLst/>
              <a:rect l="l" t="t" r="r" b="b"/>
              <a:pathLst>
                <a:path w="132" h="106" extrusionOk="0">
                  <a:moveTo>
                    <a:pt x="53" y="0"/>
                  </a:moveTo>
                  <a:cubicBezTo>
                    <a:pt x="30" y="30"/>
                    <a:pt x="12" y="60"/>
                    <a:pt x="1" y="97"/>
                  </a:cubicBezTo>
                  <a:cubicBezTo>
                    <a:pt x="4" y="97"/>
                    <a:pt x="8" y="101"/>
                    <a:pt x="8" y="105"/>
                  </a:cubicBezTo>
                  <a:cubicBezTo>
                    <a:pt x="46" y="90"/>
                    <a:pt x="87" y="94"/>
                    <a:pt x="132" y="90"/>
                  </a:cubicBezTo>
                  <a:cubicBezTo>
                    <a:pt x="106" y="60"/>
                    <a:pt x="120" y="15"/>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4" name="Google Shape;49374;p48"/>
            <p:cNvSpPr/>
            <p:nvPr/>
          </p:nvSpPr>
          <p:spPr>
            <a:xfrm>
              <a:off x="-4857651" y="134225"/>
              <a:ext cx="6637" cy="6781"/>
            </a:xfrm>
            <a:custGeom>
              <a:avLst/>
              <a:gdLst/>
              <a:ahLst/>
              <a:cxnLst/>
              <a:rect l="l" t="t" r="r" b="b"/>
              <a:pathLst>
                <a:path w="139" h="142" extrusionOk="0">
                  <a:moveTo>
                    <a:pt x="19" y="0"/>
                  </a:moveTo>
                  <a:cubicBezTo>
                    <a:pt x="11" y="7"/>
                    <a:pt x="4" y="14"/>
                    <a:pt x="0" y="22"/>
                  </a:cubicBezTo>
                  <a:lnTo>
                    <a:pt x="0" y="45"/>
                  </a:lnTo>
                  <a:cubicBezTo>
                    <a:pt x="49" y="75"/>
                    <a:pt x="15" y="101"/>
                    <a:pt x="0" y="123"/>
                  </a:cubicBezTo>
                  <a:cubicBezTo>
                    <a:pt x="11" y="130"/>
                    <a:pt x="19" y="142"/>
                    <a:pt x="34" y="142"/>
                  </a:cubicBezTo>
                  <a:cubicBezTo>
                    <a:pt x="34" y="142"/>
                    <a:pt x="37" y="142"/>
                    <a:pt x="45" y="138"/>
                  </a:cubicBezTo>
                  <a:cubicBezTo>
                    <a:pt x="45" y="123"/>
                    <a:pt x="45" y="101"/>
                    <a:pt x="68" y="101"/>
                  </a:cubicBezTo>
                  <a:lnTo>
                    <a:pt x="75" y="101"/>
                  </a:lnTo>
                  <a:cubicBezTo>
                    <a:pt x="94" y="75"/>
                    <a:pt x="139" y="56"/>
                    <a:pt x="94" y="14"/>
                  </a:cubicBezTo>
                  <a:lnTo>
                    <a:pt x="94" y="14"/>
                  </a:lnTo>
                  <a:cubicBezTo>
                    <a:pt x="79" y="26"/>
                    <a:pt x="64" y="37"/>
                    <a:pt x="49" y="37"/>
                  </a:cubicBezTo>
                  <a:cubicBezTo>
                    <a:pt x="37" y="37"/>
                    <a:pt x="27" y="3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5" name="Google Shape;49375;p48"/>
            <p:cNvSpPr/>
            <p:nvPr/>
          </p:nvSpPr>
          <p:spPr>
            <a:xfrm>
              <a:off x="-4992593" y="-177105"/>
              <a:ext cx="6637" cy="5730"/>
            </a:xfrm>
            <a:custGeom>
              <a:avLst/>
              <a:gdLst/>
              <a:ahLst/>
              <a:cxnLst/>
              <a:rect l="l" t="t" r="r" b="b"/>
              <a:pathLst>
                <a:path w="139" h="120" extrusionOk="0">
                  <a:moveTo>
                    <a:pt x="90" y="0"/>
                  </a:moveTo>
                  <a:cubicBezTo>
                    <a:pt x="45" y="8"/>
                    <a:pt x="19" y="34"/>
                    <a:pt x="0" y="68"/>
                  </a:cubicBezTo>
                  <a:cubicBezTo>
                    <a:pt x="15" y="83"/>
                    <a:pt x="19" y="94"/>
                    <a:pt x="4" y="113"/>
                  </a:cubicBezTo>
                  <a:cubicBezTo>
                    <a:pt x="4" y="113"/>
                    <a:pt x="4" y="116"/>
                    <a:pt x="8" y="120"/>
                  </a:cubicBezTo>
                  <a:lnTo>
                    <a:pt x="11" y="120"/>
                  </a:lnTo>
                  <a:cubicBezTo>
                    <a:pt x="8" y="120"/>
                    <a:pt x="8" y="116"/>
                    <a:pt x="4" y="113"/>
                  </a:cubicBezTo>
                  <a:lnTo>
                    <a:pt x="4" y="113"/>
                  </a:lnTo>
                  <a:cubicBezTo>
                    <a:pt x="8" y="116"/>
                    <a:pt x="11" y="120"/>
                    <a:pt x="15" y="120"/>
                  </a:cubicBezTo>
                  <a:cubicBezTo>
                    <a:pt x="19" y="120"/>
                    <a:pt x="19" y="116"/>
                    <a:pt x="19" y="116"/>
                  </a:cubicBezTo>
                  <a:cubicBezTo>
                    <a:pt x="34" y="94"/>
                    <a:pt x="53" y="83"/>
                    <a:pt x="71" y="83"/>
                  </a:cubicBezTo>
                  <a:cubicBezTo>
                    <a:pt x="87" y="83"/>
                    <a:pt x="105" y="87"/>
                    <a:pt x="123" y="105"/>
                  </a:cubicBezTo>
                  <a:cubicBezTo>
                    <a:pt x="105" y="68"/>
                    <a:pt x="139"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6" name="Google Shape;49376;p48"/>
            <p:cNvSpPr/>
            <p:nvPr/>
          </p:nvSpPr>
          <p:spPr>
            <a:xfrm>
              <a:off x="-5077349" y="180924"/>
              <a:ext cx="6637" cy="7210"/>
            </a:xfrm>
            <a:custGeom>
              <a:avLst/>
              <a:gdLst/>
              <a:ahLst/>
              <a:cxnLst/>
              <a:rect l="l" t="t" r="r" b="b"/>
              <a:pathLst>
                <a:path w="139" h="151" extrusionOk="0">
                  <a:moveTo>
                    <a:pt x="78" y="139"/>
                  </a:moveTo>
                  <a:cubicBezTo>
                    <a:pt x="78" y="144"/>
                    <a:pt x="82" y="144"/>
                    <a:pt x="82" y="144"/>
                  </a:cubicBezTo>
                  <a:lnTo>
                    <a:pt x="78" y="139"/>
                  </a:lnTo>
                  <a:close/>
                  <a:moveTo>
                    <a:pt x="59" y="1"/>
                  </a:moveTo>
                  <a:lnTo>
                    <a:pt x="59" y="1"/>
                  </a:lnTo>
                  <a:cubicBezTo>
                    <a:pt x="45" y="20"/>
                    <a:pt x="67" y="35"/>
                    <a:pt x="71" y="54"/>
                  </a:cubicBezTo>
                  <a:lnTo>
                    <a:pt x="59" y="54"/>
                  </a:lnTo>
                  <a:cubicBezTo>
                    <a:pt x="52" y="54"/>
                    <a:pt x="48" y="49"/>
                    <a:pt x="40" y="46"/>
                  </a:cubicBezTo>
                  <a:cubicBezTo>
                    <a:pt x="37" y="42"/>
                    <a:pt x="30" y="39"/>
                    <a:pt x="22" y="39"/>
                  </a:cubicBezTo>
                  <a:cubicBezTo>
                    <a:pt x="18" y="39"/>
                    <a:pt x="14" y="39"/>
                    <a:pt x="11" y="42"/>
                  </a:cubicBezTo>
                  <a:cubicBezTo>
                    <a:pt x="0" y="61"/>
                    <a:pt x="30" y="76"/>
                    <a:pt x="26" y="94"/>
                  </a:cubicBezTo>
                  <a:lnTo>
                    <a:pt x="18" y="102"/>
                  </a:lnTo>
                  <a:cubicBezTo>
                    <a:pt x="22" y="113"/>
                    <a:pt x="22" y="125"/>
                    <a:pt x="33" y="125"/>
                  </a:cubicBezTo>
                  <a:cubicBezTo>
                    <a:pt x="37" y="125"/>
                    <a:pt x="37" y="125"/>
                    <a:pt x="40" y="121"/>
                  </a:cubicBezTo>
                  <a:lnTo>
                    <a:pt x="52" y="121"/>
                  </a:lnTo>
                  <a:cubicBezTo>
                    <a:pt x="67" y="121"/>
                    <a:pt x="74" y="132"/>
                    <a:pt x="82" y="144"/>
                  </a:cubicBezTo>
                  <a:cubicBezTo>
                    <a:pt x="85" y="147"/>
                    <a:pt x="90" y="147"/>
                    <a:pt x="97" y="151"/>
                  </a:cubicBezTo>
                  <a:cubicBezTo>
                    <a:pt x="93" y="144"/>
                    <a:pt x="93" y="139"/>
                    <a:pt x="93" y="135"/>
                  </a:cubicBezTo>
                  <a:cubicBezTo>
                    <a:pt x="100" y="121"/>
                    <a:pt x="138" y="106"/>
                    <a:pt x="100" y="80"/>
                  </a:cubicBezTo>
                  <a:cubicBezTo>
                    <a:pt x="82" y="68"/>
                    <a:pt x="93" y="16"/>
                    <a:pt x="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7" name="Google Shape;49377;p48"/>
            <p:cNvSpPr/>
            <p:nvPr/>
          </p:nvSpPr>
          <p:spPr>
            <a:xfrm>
              <a:off x="-5083795" y="81748"/>
              <a:ext cx="5921" cy="5539"/>
            </a:xfrm>
            <a:custGeom>
              <a:avLst/>
              <a:gdLst/>
              <a:ahLst/>
              <a:cxnLst/>
              <a:rect l="l" t="t" r="r" b="b"/>
              <a:pathLst>
                <a:path w="124" h="116" extrusionOk="0">
                  <a:moveTo>
                    <a:pt x="52" y="0"/>
                  </a:moveTo>
                  <a:cubicBezTo>
                    <a:pt x="37" y="11"/>
                    <a:pt x="18" y="26"/>
                    <a:pt x="0" y="37"/>
                  </a:cubicBezTo>
                  <a:cubicBezTo>
                    <a:pt x="26" y="48"/>
                    <a:pt x="30" y="75"/>
                    <a:pt x="30" y="101"/>
                  </a:cubicBezTo>
                  <a:lnTo>
                    <a:pt x="37" y="101"/>
                  </a:lnTo>
                  <a:cubicBezTo>
                    <a:pt x="41" y="101"/>
                    <a:pt x="49" y="97"/>
                    <a:pt x="56" y="97"/>
                  </a:cubicBezTo>
                  <a:cubicBezTo>
                    <a:pt x="63" y="93"/>
                    <a:pt x="68" y="90"/>
                    <a:pt x="75" y="90"/>
                  </a:cubicBezTo>
                  <a:cubicBezTo>
                    <a:pt x="82" y="90"/>
                    <a:pt x="90" y="97"/>
                    <a:pt x="94" y="116"/>
                  </a:cubicBezTo>
                  <a:cubicBezTo>
                    <a:pt x="97" y="112"/>
                    <a:pt x="105" y="108"/>
                    <a:pt x="108" y="101"/>
                  </a:cubicBezTo>
                  <a:cubicBezTo>
                    <a:pt x="123" y="40"/>
                    <a:pt x="116" y="3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8" name="Google Shape;49378;p48"/>
            <p:cNvSpPr/>
            <p:nvPr/>
          </p:nvSpPr>
          <p:spPr>
            <a:xfrm>
              <a:off x="-5076298" y="57252"/>
              <a:ext cx="6064" cy="5921"/>
            </a:xfrm>
            <a:custGeom>
              <a:avLst/>
              <a:gdLst/>
              <a:ahLst/>
              <a:cxnLst/>
              <a:rect l="l" t="t" r="r" b="b"/>
              <a:pathLst>
                <a:path w="127" h="124" extrusionOk="0">
                  <a:moveTo>
                    <a:pt x="49" y="1"/>
                  </a:moveTo>
                  <a:cubicBezTo>
                    <a:pt x="8" y="1"/>
                    <a:pt x="0" y="27"/>
                    <a:pt x="0" y="64"/>
                  </a:cubicBezTo>
                  <a:cubicBezTo>
                    <a:pt x="8" y="60"/>
                    <a:pt x="11" y="49"/>
                    <a:pt x="23" y="49"/>
                  </a:cubicBezTo>
                  <a:cubicBezTo>
                    <a:pt x="30" y="46"/>
                    <a:pt x="41" y="38"/>
                    <a:pt x="49" y="38"/>
                  </a:cubicBezTo>
                  <a:cubicBezTo>
                    <a:pt x="52" y="38"/>
                    <a:pt x="56" y="38"/>
                    <a:pt x="60" y="46"/>
                  </a:cubicBezTo>
                  <a:cubicBezTo>
                    <a:pt x="68" y="64"/>
                    <a:pt x="41" y="64"/>
                    <a:pt x="30" y="72"/>
                  </a:cubicBezTo>
                  <a:cubicBezTo>
                    <a:pt x="41" y="90"/>
                    <a:pt x="52" y="109"/>
                    <a:pt x="71" y="124"/>
                  </a:cubicBezTo>
                  <a:cubicBezTo>
                    <a:pt x="78" y="109"/>
                    <a:pt x="90" y="101"/>
                    <a:pt x="101" y="87"/>
                  </a:cubicBezTo>
                  <a:cubicBezTo>
                    <a:pt x="127" y="46"/>
                    <a:pt x="108" y="4"/>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9" name="Google Shape;49379;p48"/>
            <p:cNvSpPr/>
            <p:nvPr/>
          </p:nvSpPr>
          <p:spPr>
            <a:xfrm>
              <a:off x="-5293704" y="96311"/>
              <a:ext cx="6828" cy="5825"/>
            </a:xfrm>
            <a:custGeom>
              <a:avLst/>
              <a:gdLst/>
              <a:ahLst/>
              <a:cxnLst/>
              <a:rect l="l" t="t" r="r" b="b"/>
              <a:pathLst>
                <a:path w="143" h="122" extrusionOk="0">
                  <a:moveTo>
                    <a:pt x="52" y="1"/>
                  </a:moveTo>
                  <a:cubicBezTo>
                    <a:pt x="41" y="1"/>
                    <a:pt x="30" y="5"/>
                    <a:pt x="23" y="16"/>
                  </a:cubicBezTo>
                  <a:cubicBezTo>
                    <a:pt x="11" y="27"/>
                    <a:pt x="0" y="42"/>
                    <a:pt x="4" y="61"/>
                  </a:cubicBezTo>
                  <a:cubicBezTo>
                    <a:pt x="4" y="61"/>
                    <a:pt x="8" y="61"/>
                    <a:pt x="8" y="65"/>
                  </a:cubicBezTo>
                  <a:lnTo>
                    <a:pt x="8" y="61"/>
                  </a:lnTo>
                  <a:cubicBezTo>
                    <a:pt x="15" y="54"/>
                    <a:pt x="23" y="49"/>
                    <a:pt x="26" y="49"/>
                  </a:cubicBezTo>
                  <a:cubicBezTo>
                    <a:pt x="34" y="49"/>
                    <a:pt x="37" y="65"/>
                    <a:pt x="41" y="72"/>
                  </a:cubicBezTo>
                  <a:cubicBezTo>
                    <a:pt x="49" y="91"/>
                    <a:pt x="23" y="106"/>
                    <a:pt x="34" y="121"/>
                  </a:cubicBezTo>
                  <a:cubicBezTo>
                    <a:pt x="45" y="117"/>
                    <a:pt x="52" y="117"/>
                    <a:pt x="63" y="117"/>
                  </a:cubicBezTo>
                  <a:lnTo>
                    <a:pt x="86" y="117"/>
                  </a:lnTo>
                  <a:cubicBezTo>
                    <a:pt x="94" y="121"/>
                    <a:pt x="101" y="121"/>
                    <a:pt x="108" y="121"/>
                  </a:cubicBezTo>
                  <a:cubicBezTo>
                    <a:pt x="120" y="121"/>
                    <a:pt x="131" y="117"/>
                    <a:pt x="142" y="113"/>
                  </a:cubicBezTo>
                  <a:cubicBezTo>
                    <a:pt x="139" y="106"/>
                    <a:pt x="135" y="106"/>
                    <a:pt x="131" y="102"/>
                  </a:cubicBezTo>
                  <a:cubicBezTo>
                    <a:pt x="108" y="84"/>
                    <a:pt x="63" y="87"/>
                    <a:pt x="78" y="42"/>
                  </a:cubicBezTo>
                  <a:cubicBezTo>
                    <a:pt x="86" y="31"/>
                    <a:pt x="97" y="20"/>
                    <a:pt x="82" y="9"/>
                  </a:cubicBezTo>
                  <a:cubicBezTo>
                    <a:pt x="71" y="5"/>
                    <a:pt x="60" y="1"/>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0" name="Google Shape;49380;p48"/>
            <p:cNvSpPr/>
            <p:nvPr/>
          </p:nvSpPr>
          <p:spPr>
            <a:xfrm>
              <a:off x="-5019189" y="204895"/>
              <a:ext cx="3963" cy="8213"/>
            </a:xfrm>
            <a:custGeom>
              <a:avLst/>
              <a:gdLst/>
              <a:ahLst/>
              <a:cxnLst/>
              <a:rect l="l" t="t" r="r" b="b"/>
              <a:pathLst>
                <a:path w="83" h="172" extrusionOk="0">
                  <a:moveTo>
                    <a:pt x="30" y="0"/>
                  </a:moveTo>
                  <a:cubicBezTo>
                    <a:pt x="23" y="18"/>
                    <a:pt x="26" y="37"/>
                    <a:pt x="8" y="49"/>
                  </a:cubicBezTo>
                  <a:cubicBezTo>
                    <a:pt x="0" y="97"/>
                    <a:pt x="11" y="139"/>
                    <a:pt x="49" y="172"/>
                  </a:cubicBezTo>
                  <a:cubicBezTo>
                    <a:pt x="49" y="157"/>
                    <a:pt x="60" y="142"/>
                    <a:pt x="75" y="139"/>
                  </a:cubicBezTo>
                  <a:cubicBezTo>
                    <a:pt x="71" y="127"/>
                    <a:pt x="75" y="116"/>
                    <a:pt x="83" y="108"/>
                  </a:cubicBezTo>
                  <a:cubicBezTo>
                    <a:pt x="64" y="78"/>
                    <a:pt x="60" y="49"/>
                    <a:pt x="75" y="18"/>
                  </a:cubicBezTo>
                  <a:cubicBezTo>
                    <a:pt x="60" y="15"/>
                    <a:pt x="42" y="15"/>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1" name="Google Shape;49381;p48"/>
            <p:cNvSpPr/>
            <p:nvPr/>
          </p:nvSpPr>
          <p:spPr>
            <a:xfrm>
              <a:off x="-5174329" y="-67710"/>
              <a:ext cx="5778" cy="5969"/>
            </a:xfrm>
            <a:custGeom>
              <a:avLst/>
              <a:gdLst/>
              <a:ahLst/>
              <a:cxnLst/>
              <a:rect l="l" t="t" r="r" b="b"/>
              <a:pathLst>
                <a:path w="121" h="125" extrusionOk="0">
                  <a:moveTo>
                    <a:pt x="8" y="1"/>
                  </a:moveTo>
                  <a:lnTo>
                    <a:pt x="8" y="1"/>
                  </a:lnTo>
                  <a:cubicBezTo>
                    <a:pt x="1" y="38"/>
                    <a:pt x="27" y="53"/>
                    <a:pt x="20" y="75"/>
                  </a:cubicBezTo>
                  <a:cubicBezTo>
                    <a:pt x="4" y="120"/>
                    <a:pt x="42" y="117"/>
                    <a:pt x="68" y="125"/>
                  </a:cubicBezTo>
                  <a:cubicBezTo>
                    <a:pt x="83" y="87"/>
                    <a:pt x="120" y="57"/>
                    <a:pt x="120" y="12"/>
                  </a:cubicBezTo>
                  <a:lnTo>
                    <a:pt x="120" y="12"/>
                  </a:lnTo>
                  <a:cubicBezTo>
                    <a:pt x="98" y="20"/>
                    <a:pt x="80" y="38"/>
                    <a:pt x="57" y="38"/>
                  </a:cubicBezTo>
                  <a:cubicBezTo>
                    <a:pt x="42" y="38"/>
                    <a:pt x="27" y="30"/>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2" name="Google Shape;49382;p48"/>
            <p:cNvSpPr/>
            <p:nvPr/>
          </p:nvSpPr>
          <p:spPr>
            <a:xfrm>
              <a:off x="-5391735" y="199165"/>
              <a:ext cx="5396" cy="5205"/>
            </a:xfrm>
            <a:custGeom>
              <a:avLst/>
              <a:gdLst/>
              <a:ahLst/>
              <a:cxnLst/>
              <a:rect l="l" t="t" r="r" b="b"/>
              <a:pathLst>
                <a:path w="113" h="109" extrusionOk="0">
                  <a:moveTo>
                    <a:pt x="42" y="0"/>
                  </a:moveTo>
                  <a:cubicBezTo>
                    <a:pt x="27" y="19"/>
                    <a:pt x="12" y="34"/>
                    <a:pt x="1" y="53"/>
                  </a:cubicBezTo>
                  <a:cubicBezTo>
                    <a:pt x="27" y="93"/>
                    <a:pt x="38" y="109"/>
                    <a:pt x="57" y="109"/>
                  </a:cubicBezTo>
                  <a:cubicBezTo>
                    <a:pt x="68" y="109"/>
                    <a:pt x="87" y="102"/>
                    <a:pt x="113" y="83"/>
                  </a:cubicBezTo>
                  <a:cubicBezTo>
                    <a:pt x="109" y="64"/>
                    <a:pt x="102" y="49"/>
                    <a:pt x="94" y="31"/>
                  </a:cubicBezTo>
                  <a:cubicBezTo>
                    <a:pt x="80" y="19"/>
                    <a:pt x="61" y="1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3" name="Google Shape;49383;p48"/>
            <p:cNvSpPr/>
            <p:nvPr/>
          </p:nvSpPr>
          <p:spPr>
            <a:xfrm>
              <a:off x="-5115931" y="212010"/>
              <a:ext cx="7736" cy="5061"/>
            </a:xfrm>
            <a:custGeom>
              <a:avLst/>
              <a:gdLst/>
              <a:ahLst/>
              <a:cxnLst/>
              <a:rect l="l" t="t" r="r" b="b"/>
              <a:pathLst>
                <a:path w="162" h="106" extrusionOk="0">
                  <a:moveTo>
                    <a:pt x="71" y="0"/>
                  </a:moveTo>
                  <a:cubicBezTo>
                    <a:pt x="60" y="12"/>
                    <a:pt x="49" y="12"/>
                    <a:pt x="34" y="12"/>
                  </a:cubicBezTo>
                  <a:lnTo>
                    <a:pt x="1" y="12"/>
                  </a:lnTo>
                  <a:cubicBezTo>
                    <a:pt x="4" y="16"/>
                    <a:pt x="8" y="19"/>
                    <a:pt x="11" y="23"/>
                  </a:cubicBezTo>
                  <a:cubicBezTo>
                    <a:pt x="23" y="31"/>
                    <a:pt x="34" y="38"/>
                    <a:pt x="37" y="49"/>
                  </a:cubicBezTo>
                  <a:cubicBezTo>
                    <a:pt x="63" y="86"/>
                    <a:pt x="79" y="105"/>
                    <a:pt x="101" y="105"/>
                  </a:cubicBezTo>
                  <a:cubicBezTo>
                    <a:pt x="116" y="105"/>
                    <a:pt x="131" y="102"/>
                    <a:pt x="150" y="94"/>
                  </a:cubicBezTo>
                  <a:lnTo>
                    <a:pt x="161" y="83"/>
                  </a:lnTo>
                  <a:cubicBezTo>
                    <a:pt x="158" y="79"/>
                    <a:pt x="150" y="76"/>
                    <a:pt x="150" y="71"/>
                  </a:cubicBezTo>
                  <a:cubicBezTo>
                    <a:pt x="139" y="34"/>
                    <a:pt x="71" y="53"/>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4" name="Google Shape;49384;p48"/>
            <p:cNvSpPr/>
            <p:nvPr/>
          </p:nvSpPr>
          <p:spPr>
            <a:xfrm>
              <a:off x="-4864623" y="123099"/>
              <a:ext cx="5205" cy="6303"/>
            </a:xfrm>
            <a:custGeom>
              <a:avLst/>
              <a:gdLst/>
              <a:ahLst/>
              <a:cxnLst/>
              <a:rect l="l" t="t" r="r" b="b"/>
              <a:pathLst>
                <a:path w="109" h="132" extrusionOk="0">
                  <a:moveTo>
                    <a:pt x="53" y="1"/>
                  </a:moveTo>
                  <a:cubicBezTo>
                    <a:pt x="53" y="12"/>
                    <a:pt x="57" y="35"/>
                    <a:pt x="49" y="38"/>
                  </a:cubicBezTo>
                  <a:cubicBezTo>
                    <a:pt x="45" y="42"/>
                    <a:pt x="38" y="42"/>
                    <a:pt x="34" y="42"/>
                  </a:cubicBezTo>
                  <a:cubicBezTo>
                    <a:pt x="23" y="42"/>
                    <a:pt x="12" y="31"/>
                    <a:pt x="0" y="23"/>
                  </a:cubicBezTo>
                  <a:lnTo>
                    <a:pt x="0" y="23"/>
                  </a:lnTo>
                  <a:cubicBezTo>
                    <a:pt x="8" y="57"/>
                    <a:pt x="19" y="90"/>
                    <a:pt x="31" y="128"/>
                  </a:cubicBezTo>
                  <a:cubicBezTo>
                    <a:pt x="38" y="125"/>
                    <a:pt x="49" y="121"/>
                    <a:pt x="57" y="121"/>
                  </a:cubicBezTo>
                  <a:cubicBezTo>
                    <a:pt x="68" y="121"/>
                    <a:pt x="79" y="125"/>
                    <a:pt x="90" y="132"/>
                  </a:cubicBezTo>
                  <a:cubicBezTo>
                    <a:pt x="94" y="121"/>
                    <a:pt x="102" y="109"/>
                    <a:pt x="94" y="102"/>
                  </a:cubicBezTo>
                  <a:cubicBezTo>
                    <a:pt x="71" y="80"/>
                    <a:pt x="90" y="72"/>
                    <a:pt x="109" y="61"/>
                  </a:cubicBezTo>
                  <a:cubicBezTo>
                    <a:pt x="90" y="38"/>
                    <a:pt x="90" y="4"/>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5" name="Google Shape;49385;p48"/>
            <p:cNvSpPr/>
            <p:nvPr/>
          </p:nvSpPr>
          <p:spPr>
            <a:xfrm>
              <a:off x="-5392785" y="-8213"/>
              <a:ext cx="5969" cy="4632"/>
            </a:xfrm>
            <a:custGeom>
              <a:avLst/>
              <a:gdLst/>
              <a:ahLst/>
              <a:cxnLst/>
              <a:rect l="l" t="t" r="r" b="b"/>
              <a:pathLst>
                <a:path w="125" h="97" extrusionOk="0">
                  <a:moveTo>
                    <a:pt x="68" y="0"/>
                  </a:moveTo>
                  <a:cubicBezTo>
                    <a:pt x="42" y="0"/>
                    <a:pt x="26" y="40"/>
                    <a:pt x="0" y="52"/>
                  </a:cubicBezTo>
                  <a:cubicBezTo>
                    <a:pt x="26" y="59"/>
                    <a:pt x="45" y="97"/>
                    <a:pt x="71" y="97"/>
                  </a:cubicBezTo>
                  <a:cubicBezTo>
                    <a:pt x="83" y="97"/>
                    <a:pt x="90" y="93"/>
                    <a:pt x="102" y="78"/>
                  </a:cubicBezTo>
                  <a:cubicBezTo>
                    <a:pt x="124" y="59"/>
                    <a:pt x="116" y="26"/>
                    <a:pt x="94" y="11"/>
                  </a:cubicBezTo>
                  <a:cubicBezTo>
                    <a:pt x="86" y="4"/>
                    <a:pt x="75"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6" name="Google Shape;49386;p48"/>
            <p:cNvSpPr/>
            <p:nvPr/>
          </p:nvSpPr>
          <p:spPr>
            <a:xfrm>
              <a:off x="-5294420" y="-102329"/>
              <a:ext cx="5921" cy="5443"/>
            </a:xfrm>
            <a:custGeom>
              <a:avLst/>
              <a:gdLst/>
              <a:ahLst/>
              <a:cxnLst/>
              <a:rect l="l" t="t" r="r" b="b"/>
              <a:pathLst>
                <a:path w="124" h="114" extrusionOk="0">
                  <a:moveTo>
                    <a:pt x="71" y="1"/>
                  </a:moveTo>
                  <a:cubicBezTo>
                    <a:pt x="56" y="1"/>
                    <a:pt x="38" y="8"/>
                    <a:pt x="19" y="20"/>
                  </a:cubicBezTo>
                  <a:cubicBezTo>
                    <a:pt x="0" y="30"/>
                    <a:pt x="11" y="42"/>
                    <a:pt x="19" y="53"/>
                  </a:cubicBezTo>
                  <a:lnTo>
                    <a:pt x="49" y="53"/>
                  </a:lnTo>
                  <a:cubicBezTo>
                    <a:pt x="64" y="53"/>
                    <a:pt x="71" y="57"/>
                    <a:pt x="71" y="83"/>
                  </a:cubicBezTo>
                  <a:cubicBezTo>
                    <a:pt x="71" y="94"/>
                    <a:pt x="86" y="101"/>
                    <a:pt x="93" y="113"/>
                  </a:cubicBezTo>
                  <a:cubicBezTo>
                    <a:pt x="101" y="113"/>
                    <a:pt x="109" y="109"/>
                    <a:pt x="116" y="109"/>
                  </a:cubicBezTo>
                  <a:cubicBezTo>
                    <a:pt x="119" y="98"/>
                    <a:pt x="123" y="87"/>
                    <a:pt x="123" y="72"/>
                  </a:cubicBezTo>
                  <a:cubicBezTo>
                    <a:pt x="119" y="27"/>
                    <a:pt x="101" y="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7" name="Google Shape;49387;p48"/>
            <p:cNvSpPr/>
            <p:nvPr/>
          </p:nvSpPr>
          <p:spPr>
            <a:xfrm>
              <a:off x="-5209807" y="240230"/>
              <a:ext cx="5205" cy="7163"/>
            </a:xfrm>
            <a:custGeom>
              <a:avLst/>
              <a:gdLst/>
              <a:ahLst/>
              <a:cxnLst/>
              <a:rect l="l" t="t" r="r" b="b"/>
              <a:pathLst>
                <a:path w="109" h="150" extrusionOk="0">
                  <a:moveTo>
                    <a:pt x="67" y="1"/>
                  </a:moveTo>
                  <a:cubicBezTo>
                    <a:pt x="64" y="18"/>
                    <a:pt x="60" y="37"/>
                    <a:pt x="45" y="45"/>
                  </a:cubicBezTo>
                  <a:cubicBezTo>
                    <a:pt x="11" y="63"/>
                    <a:pt x="0" y="97"/>
                    <a:pt x="11" y="123"/>
                  </a:cubicBezTo>
                  <a:cubicBezTo>
                    <a:pt x="19" y="142"/>
                    <a:pt x="45" y="149"/>
                    <a:pt x="71" y="149"/>
                  </a:cubicBezTo>
                  <a:lnTo>
                    <a:pt x="83" y="149"/>
                  </a:lnTo>
                  <a:cubicBezTo>
                    <a:pt x="71" y="120"/>
                    <a:pt x="109" y="108"/>
                    <a:pt x="109" y="82"/>
                  </a:cubicBezTo>
                  <a:lnTo>
                    <a:pt x="105" y="82"/>
                  </a:lnTo>
                  <a:cubicBezTo>
                    <a:pt x="67" y="82"/>
                    <a:pt x="45" y="71"/>
                    <a:pt x="74" y="30"/>
                  </a:cubicBezTo>
                  <a:cubicBezTo>
                    <a:pt x="86" y="18"/>
                    <a:pt x="74"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8" name="Google Shape;49388;p48"/>
            <p:cNvSpPr/>
            <p:nvPr/>
          </p:nvSpPr>
          <p:spPr>
            <a:xfrm>
              <a:off x="-5357976" y="193817"/>
              <a:ext cx="7736" cy="3963"/>
            </a:xfrm>
            <a:custGeom>
              <a:avLst/>
              <a:gdLst/>
              <a:ahLst/>
              <a:cxnLst/>
              <a:rect l="l" t="t" r="r" b="b"/>
              <a:pathLst>
                <a:path w="162" h="83" extrusionOk="0">
                  <a:moveTo>
                    <a:pt x="82" y="0"/>
                  </a:moveTo>
                  <a:cubicBezTo>
                    <a:pt x="46" y="0"/>
                    <a:pt x="15" y="15"/>
                    <a:pt x="1" y="41"/>
                  </a:cubicBezTo>
                  <a:cubicBezTo>
                    <a:pt x="4" y="41"/>
                    <a:pt x="8" y="38"/>
                    <a:pt x="11" y="38"/>
                  </a:cubicBezTo>
                  <a:cubicBezTo>
                    <a:pt x="23" y="38"/>
                    <a:pt x="30" y="45"/>
                    <a:pt x="37" y="48"/>
                  </a:cubicBezTo>
                  <a:lnTo>
                    <a:pt x="60" y="48"/>
                  </a:lnTo>
                  <a:cubicBezTo>
                    <a:pt x="90" y="48"/>
                    <a:pt x="116" y="67"/>
                    <a:pt x="146" y="83"/>
                  </a:cubicBezTo>
                  <a:lnTo>
                    <a:pt x="150" y="83"/>
                  </a:lnTo>
                  <a:cubicBezTo>
                    <a:pt x="158" y="45"/>
                    <a:pt x="161" y="15"/>
                    <a:pt x="116" y="4"/>
                  </a:cubicBezTo>
                  <a:cubicBezTo>
                    <a:pt x="105" y="0"/>
                    <a:pt x="94"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9" name="Google Shape;49389;p48"/>
            <p:cNvSpPr/>
            <p:nvPr/>
          </p:nvSpPr>
          <p:spPr>
            <a:xfrm>
              <a:off x="-5052949" y="-107677"/>
              <a:ext cx="6112" cy="5778"/>
            </a:xfrm>
            <a:custGeom>
              <a:avLst/>
              <a:gdLst/>
              <a:ahLst/>
              <a:cxnLst/>
              <a:rect l="l" t="t" r="r" b="b"/>
              <a:pathLst>
                <a:path w="128" h="121" extrusionOk="0">
                  <a:moveTo>
                    <a:pt x="76" y="1"/>
                  </a:moveTo>
                  <a:cubicBezTo>
                    <a:pt x="64" y="38"/>
                    <a:pt x="38" y="64"/>
                    <a:pt x="5" y="82"/>
                  </a:cubicBezTo>
                  <a:cubicBezTo>
                    <a:pt x="5" y="94"/>
                    <a:pt x="0" y="105"/>
                    <a:pt x="0" y="116"/>
                  </a:cubicBezTo>
                  <a:cubicBezTo>
                    <a:pt x="16" y="116"/>
                    <a:pt x="34" y="109"/>
                    <a:pt x="50" y="109"/>
                  </a:cubicBezTo>
                  <a:cubicBezTo>
                    <a:pt x="57" y="109"/>
                    <a:pt x="68" y="109"/>
                    <a:pt x="76" y="120"/>
                  </a:cubicBezTo>
                  <a:cubicBezTo>
                    <a:pt x="76" y="82"/>
                    <a:pt x="109" y="90"/>
                    <a:pt x="128" y="82"/>
                  </a:cubicBezTo>
                  <a:cubicBezTo>
                    <a:pt x="128" y="42"/>
                    <a:pt x="90"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0" name="Google Shape;49390;p48"/>
            <p:cNvSpPr/>
            <p:nvPr/>
          </p:nvSpPr>
          <p:spPr>
            <a:xfrm>
              <a:off x="-4923546" y="118467"/>
              <a:ext cx="6303" cy="6828"/>
            </a:xfrm>
            <a:custGeom>
              <a:avLst/>
              <a:gdLst/>
              <a:ahLst/>
              <a:cxnLst/>
              <a:rect l="l" t="t" r="r" b="b"/>
              <a:pathLst>
                <a:path w="132" h="143" extrusionOk="0">
                  <a:moveTo>
                    <a:pt x="9" y="1"/>
                  </a:moveTo>
                  <a:lnTo>
                    <a:pt x="9" y="1"/>
                  </a:lnTo>
                  <a:cubicBezTo>
                    <a:pt x="4" y="23"/>
                    <a:pt x="4" y="46"/>
                    <a:pt x="31" y="68"/>
                  </a:cubicBezTo>
                  <a:lnTo>
                    <a:pt x="31" y="72"/>
                  </a:lnTo>
                  <a:cubicBezTo>
                    <a:pt x="35" y="91"/>
                    <a:pt x="1" y="113"/>
                    <a:pt x="42" y="120"/>
                  </a:cubicBezTo>
                  <a:cubicBezTo>
                    <a:pt x="64" y="128"/>
                    <a:pt x="87" y="143"/>
                    <a:pt x="113" y="143"/>
                  </a:cubicBezTo>
                  <a:cubicBezTo>
                    <a:pt x="121" y="143"/>
                    <a:pt x="128" y="143"/>
                    <a:pt x="132" y="139"/>
                  </a:cubicBezTo>
                  <a:cubicBezTo>
                    <a:pt x="128" y="128"/>
                    <a:pt x="116" y="101"/>
                    <a:pt x="116" y="101"/>
                  </a:cubicBezTo>
                  <a:cubicBezTo>
                    <a:pt x="109" y="106"/>
                    <a:pt x="106" y="106"/>
                    <a:pt x="98" y="106"/>
                  </a:cubicBezTo>
                  <a:cubicBezTo>
                    <a:pt x="68" y="106"/>
                    <a:pt x="64" y="72"/>
                    <a:pt x="64" y="53"/>
                  </a:cubicBezTo>
                  <a:cubicBezTo>
                    <a:pt x="61" y="16"/>
                    <a:pt x="27" y="20"/>
                    <a:pt x="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1" name="Google Shape;49391;p48"/>
            <p:cNvSpPr/>
            <p:nvPr/>
          </p:nvSpPr>
          <p:spPr>
            <a:xfrm>
              <a:off x="-5171846" y="-124294"/>
              <a:ext cx="5635" cy="4488"/>
            </a:xfrm>
            <a:custGeom>
              <a:avLst/>
              <a:gdLst/>
              <a:ahLst/>
              <a:cxnLst/>
              <a:rect l="l" t="t" r="r" b="b"/>
              <a:pathLst>
                <a:path w="118" h="94" extrusionOk="0">
                  <a:moveTo>
                    <a:pt x="73" y="1"/>
                  </a:moveTo>
                  <a:cubicBezTo>
                    <a:pt x="50" y="9"/>
                    <a:pt x="31" y="16"/>
                    <a:pt x="12" y="23"/>
                  </a:cubicBezTo>
                  <a:cubicBezTo>
                    <a:pt x="1" y="61"/>
                    <a:pt x="38" y="68"/>
                    <a:pt x="57" y="90"/>
                  </a:cubicBezTo>
                  <a:cubicBezTo>
                    <a:pt x="57" y="90"/>
                    <a:pt x="61" y="94"/>
                    <a:pt x="68" y="94"/>
                  </a:cubicBezTo>
                  <a:cubicBezTo>
                    <a:pt x="87" y="94"/>
                    <a:pt x="117" y="64"/>
                    <a:pt x="117" y="35"/>
                  </a:cubicBezTo>
                  <a:cubicBezTo>
                    <a:pt x="106" y="23"/>
                    <a:pt x="99" y="1"/>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2" name="Google Shape;49392;p48"/>
            <p:cNvSpPr/>
            <p:nvPr/>
          </p:nvSpPr>
          <p:spPr>
            <a:xfrm>
              <a:off x="-5073624" y="-35574"/>
              <a:ext cx="4632" cy="5396"/>
            </a:xfrm>
            <a:custGeom>
              <a:avLst/>
              <a:gdLst/>
              <a:ahLst/>
              <a:cxnLst/>
              <a:rect l="l" t="t" r="r" b="b"/>
              <a:pathLst>
                <a:path w="97" h="113" extrusionOk="0">
                  <a:moveTo>
                    <a:pt x="38" y="1"/>
                  </a:moveTo>
                  <a:cubicBezTo>
                    <a:pt x="34" y="1"/>
                    <a:pt x="26" y="4"/>
                    <a:pt x="19" y="8"/>
                  </a:cubicBezTo>
                  <a:cubicBezTo>
                    <a:pt x="0" y="19"/>
                    <a:pt x="7" y="42"/>
                    <a:pt x="7" y="57"/>
                  </a:cubicBezTo>
                  <a:cubicBezTo>
                    <a:pt x="12" y="87"/>
                    <a:pt x="34" y="98"/>
                    <a:pt x="67" y="113"/>
                  </a:cubicBezTo>
                  <a:cubicBezTo>
                    <a:pt x="75" y="90"/>
                    <a:pt x="83" y="75"/>
                    <a:pt x="90" y="61"/>
                  </a:cubicBezTo>
                  <a:cubicBezTo>
                    <a:pt x="93" y="42"/>
                    <a:pt x="97" y="23"/>
                    <a:pt x="75" y="16"/>
                  </a:cubicBezTo>
                  <a:cubicBezTo>
                    <a:pt x="64"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3" name="Google Shape;49393;p48"/>
            <p:cNvSpPr/>
            <p:nvPr/>
          </p:nvSpPr>
          <p:spPr>
            <a:xfrm>
              <a:off x="-4988868" y="-162446"/>
              <a:ext cx="5969" cy="5157"/>
            </a:xfrm>
            <a:custGeom>
              <a:avLst/>
              <a:gdLst/>
              <a:ahLst/>
              <a:cxnLst/>
              <a:rect l="l" t="t" r="r" b="b"/>
              <a:pathLst>
                <a:path w="125" h="108" extrusionOk="0">
                  <a:moveTo>
                    <a:pt x="68" y="0"/>
                  </a:moveTo>
                  <a:cubicBezTo>
                    <a:pt x="38" y="4"/>
                    <a:pt x="27" y="18"/>
                    <a:pt x="31" y="45"/>
                  </a:cubicBezTo>
                  <a:cubicBezTo>
                    <a:pt x="38" y="71"/>
                    <a:pt x="9" y="68"/>
                    <a:pt x="1" y="82"/>
                  </a:cubicBezTo>
                  <a:cubicBezTo>
                    <a:pt x="4" y="86"/>
                    <a:pt x="12" y="90"/>
                    <a:pt x="19" y="90"/>
                  </a:cubicBezTo>
                  <a:cubicBezTo>
                    <a:pt x="27" y="90"/>
                    <a:pt x="35" y="86"/>
                    <a:pt x="38" y="82"/>
                  </a:cubicBezTo>
                  <a:cubicBezTo>
                    <a:pt x="45" y="78"/>
                    <a:pt x="49" y="75"/>
                    <a:pt x="49" y="75"/>
                  </a:cubicBezTo>
                  <a:cubicBezTo>
                    <a:pt x="61" y="101"/>
                    <a:pt x="68" y="108"/>
                    <a:pt x="76" y="108"/>
                  </a:cubicBezTo>
                  <a:cubicBezTo>
                    <a:pt x="90" y="108"/>
                    <a:pt x="105" y="82"/>
                    <a:pt x="121" y="75"/>
                  </a:cubicBezTo>
                  <a:cubicBezTo>
                    <a:pt x="121" y="63"/>
                    <a:pt x="124" y="49"/>
                    <a:pt x="116" y="41"/>
                  </a:cubicBezTo>
                  <a:cubicBezTo>
                    <a:pt x="105" y="23"/>
                    <a:pt x="98"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4" name="Google Shape;49394;p48"/>
            <p:cNvSpPr/>
            <p:nvPr/>
          </p:nvSpPr>
          <p:spPr>
            <a:xfrm>
              <a:off x="-4948328" y="-49326"/>
              <a:ext cx="6112" cy="6160"/>
            </a:xfrm>
            <a:custGeom>
              <a:avLst/>
              <a:gdLst/>
              <a:ahLst/>
              <a:cxnLst/>
              <a:rect l="l" t="t" r="r" b="b"/>
              <a:pathLst>
                <a:path w="128" h="129" extrusionOk="0">
                  <a:moveTo>
                    <a:pt x="64" y="1"/>
                  </a:moveTo>
                  <a:lnTo>
                    <a:pt x="64" y="1"/>
                  </a:lnTo>
                  <a:cubicBezTo>
                    <a:pt x="68" y="27"/>
                    <a:pt x="41" y="31"/>
                    <a:pt x="30" y="46"/>
                  </a:cubicBezTo>
                  <a:cubicBezTo>
                    <a:pt x="19" y="68"/>
                    <a:pt x="12" y="87"/>
                    <a:pt x="0" y="106"/>
                  </a:cubicBezTo>
                  <a:cubicBezTo>
                    <a:pt x="19" y="98"/>
                    <a:pt x="34" y="94"/>
                    <a:pt x="49" y="94"/>
                  </a:cubicBezTo>
                  <a:cubicBezTo>
                    <a:pt x="64" y="94"/>
                    <a:pt x="79" y="98"/>
                    <a:pt x="90" y="116"/>
                  </a:cubicBezTo>
                  <a:cubicBezTo>
                    <a:pt x="94" y="121"/>
                    <a:pt x="97" y="124"/>
                    <a:pt x="102" y="128"/>
                  </a:cubicBezTo>
                  <a:cubicBezTo>
                    <a:pt x="109" y="113"/>
                    <a:pt x="105" y="98"/>
                    <a:pt x="97" y="83"/>
                  </a:cubicBezTo>
                  <a:cubicBezTo>
                    <a:pt x="90" y="61"/>
                    <a:pt x="102" y="49"/>
                    <a:pt x="124" y="49"/>
                  </a:cubicBezTo>
                  <a:lnTo>
                    <a:pt x="128" y="49"/>
                  </a:lnTo>
                  <a:cubicBezTo>
                    <a:pt x="128" y="4"/>
                    <a:pt x="83" y="1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5" name="Google Shape;49395;p48"/>
            <p:cNvSpPr/>
            <p:nvPr/>
          </p:nvSpPr>
          <p:spPr>
            <a:xfrm>
              <a:off x="-5160577" y="159532"/>
              <a:ext cx="5587" cy="4154"/>
            </a:xfrm>
            <a:custGeom>
              <a:avLst/>
              <a:gdLst/>
              <a:ahLst/>
              <a:cxnLst/>
              <a:rect l="l" t="t" r="r" b="b"/>
              <a:pathLst>
                <a:path w="117" h="87" extrusionOk="0">
                  <a:moveTo>
                    <a:pt x="68" y="0"/>
                  </a:moveTo>
                  <a:cubicBezTo>
                    <a:pt x="56" y="0"/>
                    <a:pt x="46" y="4"/>
                    <a:pt x="30" y="12"/>
                  </a:cubicBezTo>
                  <a:cubicBezTo>
                    <a:pt x="12" y="16"/>
                    <a:pt x="1" y="26"/>
                    <a:pt x="1" y="45"/>
                  </a:cubicBezTo>
                  <a:cubicBezTo>
                    <a:pt x="12" y="53"/>
                    <a:pt x="20" y="64"/>
                    <a:pt x="16" y="76"/>
                  </a:cubicBezTo>
                  <a:cubicBezTo>
                    <a:pt x="27" y="83"/>
                    <a:pt x="38" y="86"/>
                    <a:pt x="49" y="86"/>
                  </a:cubicBezTo>
                  <a:cubicBezTo>
                    <a:pt x="79" y="86"/>
                    <a:pt x="98" y="64"/>
                    <a:pt x="116" y="45"/>
                  </a:cubicBezTo>
                  <a:cubicBezTo>
                    <a:pt x="109" y="16"/>
                    <a:pt x="90"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6" name="Google Shape;49396;p48"/>
            <p:cNvSpPr/>
            <p:nvPr/>
          </p:nvSpPr>
          <p:spPr>
            <a:xfrm>
              <a:off x="-5146968" y="-123721"/>
              <a:ext cx="5921" cy="4823"/>
            </a:xfrm>
            <a:custGeom>
              <a:avLst/>
              <a:gdLst/>
              <a:ahLst/>
              <a:cxnLst/>
              <a:rect l="l" t="t" r="r" b="b"/>
              <a:pathLst>
                <a:path w="124" h="101" extrusionOk="0">
                  <a:moveTo>
                    <a:pt x="75" y="0"/>
                  </a:moveTo>
                  <a:cubicBezTo>
                    <a:pt x="56" y="0"/>
                    <a:pt x="41" y="26"/>
                    <a:pt x="26" y="37"/>
                  </a:cubicBezTo>
                  <a:cubicBezTo>
                    <a:pt x="0" y="52"/>
                    <a:pt x="15" y="75"/>
                    <a:pt x="30" y="86"/>
                  </a:cubicBezTo>
                  <a:cubicBezTo>
                    <a:pt x="41" y="94"/>
                    <a:pt x="56" y="101"/>
                    <a:pt x="71" y="101"/>
                  </a:cubicBezTo>
                  <a:cubicBezTo>
                    <a:pt x="82" y="101"/>
                    <a:pt x="90" y="97"/>
                    <a:pt x="101" y="86"/>
                  </a:cubicBezTo>
                  <a:cubicBezTo>
                    <a:pt x="116" y="64"/>
                    <a:pt x="123" y="33"/>
                    <a:pt x="85" y="4"/>
                  </a:cubicBezTo>
                  <a:cubicBezTo>
                    <a:pt x="82" y="0"/>
                    <a:pt x="78"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7" name="Google Shape;49397;p48"/>
            <p:cNvSpPr/>
            <p:nvPr/>
          </p:nvSpPr>
          <p:spPr>
            <a:xfrm>
              <a:off x="-5177719" y="251260"/>
              <a:ext cx="7019" cy="6303"/>
            </a:xfrm>
            <a:custGeom>
              <a:avLst/>
              <a:gdLst/>
              <a:ahLst/>
              <a:cxnLst/>
              <a:rect l="l" t="t" r="r" b="b"/>
              <a:pathLst>
                <a:path w="147" h="132" extrusionOk="0">
                  <a:moveTo>
                    <a:pt x="132" y="1"/>
                  </a:moveTo>
                  <a:lnTo>
                    <a:pt x="132" y="1"/>
                  </a:lnTo>
                  <a:cubicBezTo>
                    <a:pt x="87" y="16"/>
                    <a:pt x="46" y="20"/>
                    <a:pt x="1" y="23"/>
                  </a:cubicBezTo>
                  <a:cubicBezTo>
                    <a:pt x="23" y="39"/>
                    <a:pt x="42" y="49"/>
                    <a:pt x="68" y="49"/>
                  </a:cubicBezTo>
                  <a:cubicBezTo>
                    <a:pt x="79" y="49"/>
                    <a:pt x="87" y="46"/>
                    <a:pt x="98" y="42"/>
                  </a:cubicBezTo>
                  <a:lnTo>
                    <a:pt x="98" y="42"/>
                  </a:lnTo>
                  <a:cubicBezTo>
                    <a:pt x="109" y="87"/>
                    <a:pt x="49" y="91"/>
                    <a:pt x="61" y="132"/>
                  </a:cubicBezTo>
                  <a:lnTo>
                    <a:pt x="65" y="132"/>
                  </a:lnTo>
                  <a:cubicBezTo>
                    <a:pt x="98" y="120"/>
                    <a:pt x="128" y="101"/>
                    <a:pt x="143" y="61"/>
                  </a:cubicBezTo>
                  <a:cubicBezTo>
                    <a:pt x="146" y="42"/>
                    <a:pt x="128" y="34"/>
                    <a:pt x="120" y="23"/>
                  </a:cubicBezTo>
                  <a:cubicBezTo>
                    <a:pt x="117" y="16"/>
                    <a:pt x="117" y="12"/>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8" name="Google Shape;49398;p48"/>
            <p:cNvSpPr/>
            <p:nvPr/>
          </p:nvSpPr>
          <p:spPr>
            <a:xfrm>
              <a:off x="-5172324" y="-128734"/>
              <a:ext cx="4632" cy="5587"/>
            </a:xfrm>
            <a:custGeom>
              <a:avLst/>
              <a:gdLst/>
              <a:ahLst/>
              <a:cxnLst/>
              <a:rect l="l" t="t" r="r" b="b"/>
              <a:pathLst>
                <a:path w="97" h="117" extrusionOk="0">
                  <a:moveTo>
                    <a:pt x="41" y="0"/>
                  </a:moveTo>
                  <a:cubicBezTo>
                    <a:pt x="38" y="19"/>
                    <a:pt x="26" y="30"/>
                    <a:pt x="11" y="34"/>
                  </a:cubicBezTo>
                  <a:cubicBezTo>
                    <a:pt x="11" y="64"/>
                    <a:pt x="0" y="94"/>
                    <a:pt x="22" y="116"/>
                  </a:cubicBezTo>
                  <a:cubicBezTo>
                    <a:pt x="41" y="109"/>
                    <a:pt x="60" y="102"/>
                    <a:pt x="83" y="94"/>
                  </a:cubicBezTo>
                  <a:cubicBezTo>
                    <a:pt x="83" y="68"/>
                    <a:pt x="97" y="38"/>
                    <a:pt x="83" y="8"/>
                  </a:cubicBezTo>
                  <a:cubicBezTo>
                    <a:pt x="74" y="0"/>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9" name="Google Shape;49399;p48"/>
            <p:cNvSpPr/>
            <p:nvPr/>
          </p:nvSpPr>
          <p:spPr>
            <a:xfrm>
              <a:off x="-5020622" y="114934"/>
              <a:ext cx="4536" cy="7688"/>
            </a:xfrm>
            <a:custGeom>
              <a:avLst/>
              <a:gdLst/>
              <a:ahLst/>
              <a:cxnLst/>
              <a:rect l="l" t="t" r="r" b="b"/>
              <a:pathLst>
                <a:path w="95" h="161" extrusionOk="0">
                  <a:moveTo>
                    <a:pt x="60" y="0"/>
                  </a:moveTo>
                  <a:cubicBezTo>
                    <a:pt x="41" y="18"/>
                    <a:pt x="12" y="23"/>
                    <a:pt x="1" y="49"/>
                  </a:cubicBezTo>
                  <a:cubicBezTo>
                    <a:pt x="19" y="86"/>
                    <a:pt x="34" y="120"/>
                    <a:pt x="12" y="157"/>
                  </a:cubicBezTo>
                  <a:cubicBezTo>
                    <a:pt x="15" y="161"/>
                    <a:pt x="19" y="161"/>
                    <a:pt x="19" y="161"/>
                  </a:cubicBezTo>
                  <a:cubicBezTo>
                    <a:pt x="27" y="161"/>
                    <a:pt x="30" y="157"/>
                    <a:pt x="34" y="153"/>
                  </a:cubicBezTo>
                  <a:cubicBezTo>
                    <a:pt x="53" y="130"/>
                    <a:pt x="72" y="108"/>
                    <a:pt x="90" y="82"/>
                  </a:cubicBezTo>
                  <a:cubicBezTo>
                    <a:pt x="82" y="75"/>
                    <a:pt x="72" y="68"/>
                    <a:pt x="64" y="60"/>
                  </a:cubicBezTo>
                  <a:cubicBezTo>
                    <a:pt x="53" y="52"/>
                    <a:pt x="49" y="41"/>
                    <a:pt x="60" y="34"/>
                  </a:cubicBezTo>
                  <a:cubicBezTo>
                    <a:pt x="60" y="34"/>
                    <a:pt x="64" y="30"/>
                    <a:pt x="68" y="30"/>
                  </a:cubicBezTo>
                  <a:cubicBezTo>
                    <a:pt x="75" y="30"/>
                    <a:pt x="79" y="37"/>
                    <a:pt x="86" y="37"/>
                  </a:cubicBezTo>
                  <a:cubicBezTo>
                    <a:pt x="90" y="34"/>
                    <a:pt x="94" y="30"/>
                    <a:pt x="94" y="26"/>
                  </a:cubicBezTo>
                  <a:cubicBezTo>
                    <a:pt x="82" y="18"/>
                    <a:pt x="72" y="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0" name="Google Shape;49400;p48"/>
            <p:cNvSpPr/>
            <p:nvPr/>
          </p:nvSpPr>
          <p:spPr>
            <a:xfrm>
              <a:off x="-5160386" y="155044"/>
              <a:ext cx="6637" cy="6685"/>
            </a:xfrm>
            <a:custGeom>
              <a:avLst/>
              <a:gdLst/>
              <a:ahLst/>
              <a:cxnLst/>
              <a:rect l="l" t="t" r="r" b="b"/>
              <a:pathLst>
                <a:path w="139" h="140" extrusionOk="0">
                  <a:moveTo>
                    <a:pt x="45" y="1"/>
                  </a:moveTo>
                  <a:lnTo>
                    <a:pt x="45" y="1"/>
                  </a:lnTo>
                  <a:cubicBezTo>
                    <a:pt x="64" y="35"/>
                    <a:pt x="83" y="68"/>
                    <a:pt x="23" y="80"/>
                  </a:cubicBezTo>
                  <a:cubicBezTo>
                    <a:pt x="0" y="84"/>
                    <a:pt x="19" y="98"/>
                    <a:pt x="26" y="106"/>
                  </a:cubicBezTo>
                  <a:cubicBezTo>
                    <a:pt x="42" y="98"/>
                    <a:pt x="52" y="94"/>
                    <a:pt x="64" y="94"/>
                  </a:cubicBezTo>
                  <a:cubicBezTo>
                    <a:pt x="86" y="94"/>
                    <a:pt x="105" y="110"/>
                    <a:pt x="112" y="139"/>
                  </a:cubicBezTo>
                  <a:cubicBezTo>
                    <a:pt x="139" y="57"/>
                    <a:pt x="124" y="27"/>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1" name="Google Shape;49401;p48"/>
            <p:cNvSpPr/>
            <p:nvPr/>
          </p:nvSpPr>
          <p:spPr>
            <a:xfrm>
              <a:off x="-4998848" y="3533"/>
              <a:ext cx="6112" cy="5396"/>
            </a:xfrm>
            <a:custGeom>
              <a:avLst/>
              <a:gdLst/>
              <a:ahLst/>
              <a:cxnLst/>
              <a:rect l="l" t="t" r="r" b="b"/>
              <a:pathLst>
                <a:path w="128" h="113" extrusionOk="0">
                  <a:moveTo>
                    <a:pt x="83" y="1"/>
                  </a:moveTo>
                  <a:cubicBezTo>
                    <a:pt x="38" y="1"/>
                    <a:pt x="38" y="75"/>
                    <a:pt x="0" y="90"/>
                  </a:cubicBezTo>
                  <a:cubicBezTo>
                    <a:pt x="19" y="98"/>
                    <a:pt x="34" y="105"/>
                    <a:pt x="49" y="113"/>
                  </a:cubicBezTo>
                  <a:cubicBezTo>
                    <a:pt x="61" y="68"/>
                    <a:pt x="123" y="72"/>
                    <a:pt x="128" y="19"/>
                  </a:cubicBezTo>
                  <a:cubicBezTo>
                    <a:pt x="109" y="4"/>
                    <a:pt x="94"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2" name="Google Shape;49402;p48"/>
            <p:cNvSpPr/>
            <p:nvPr/>
          </p:nvSpPr>
          <p:spPr>
            <a:xfrm>
              <a:off x="-5011549" y="211675"/>
              <a:ext cx="5443" cy="6303"/>
            </a:xfrm>
            <a:custGeom>
              <a:avLst/>
              <a:gdLst/>
              <a:ahLst/>
              <a:cxnLst/>
              <a:rect l="l" t="t" r="r" b="b"/>
              <a:pathLst>
                <a:path w="114" h="132" extrusionOk="0">
                  <a:moveTo>
                    <a:pt x="61" y="0"/>
                  </a:moveTo>
                  <a:cubicBezTo>
                    <a:pt x="53" y="0"/>
                    <a:pt x="42" y="7"/>
                    <a:pt x="31" y="11"/>
                  </a:cubicBezTo>
                  <a:cubicBezTo>
                    <a:pt x="23" y="15"/>
                    <a:pt x="16" y="23"/>
                    <a:pt x="8" y="26"/>
                  </a:cubicBezTo>
                  <a:cubicBezTo>
                    <a:pt x="1" y="45"/>
                    <a:pt x="5" y="60"/>
                    <a:pt x="13" y="75"/>
                  </a:cubicBezTo>
                  <a:cubicBezTo>
                    <a:pt x="42" y="112"/>
                    <a:pt x="57" y="131"/>
                    <a:pt x="68" y="131"/>
                  </a:cubicBezTo>
                  <a:cubicBezTo>
                    <a:pt x="80" y="131"/>
                    <a:pt x="91" y="116"/>
                    <a:pt x="113" y="93"/>
                  </a:cubicBezTo>
                  <a:cubicBezTo>
                    <a:pt x="80" y="90"/>
                    <a:pt x="65" y="67"/>
                    <a:pt x="42" y="49"/>
                  </a:cubicBezTo>
                  <a:cubicBezTo>
                    <a:pt x="49" y="26"/>
                    <a:pt x="87" y="45"/>
                    <a:pt x="80" y="19"/>
                  </a:cubicBezTo>
                  <a:cubicBezTo>
                    <a:pt x="75"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3" name="Google Shape;49403;p48"/>
            <p:cNvSpPr/>
            <p:nvPr/>
          </p:nvSpPr>
          <p:spPr>
            <a:xfrm>
              <a:off x="-5053140" y="-102472"/>
              <a:ext cx="5396" cy="4298"/>
            </a:xfrm>
            <a:custGeom>
              <a:avLst/>
              <a:gdLst/>
              <a:ahLst/>
              <a:cxnLst/>
              <a:rect l="l" t="t" r="r" b="b"/>
              <a:pathLst>
                <a:path w="113" h="90" extrusionOk="0">
                  <a:moveTo>
                    <a:pt x="54" y="0"/>
                  </a:moveTo>
                  <a:cubicBezTo>
                    <a:pt x="38" y="0"/>
                    <a:pt x="20" y="7"/>
                    <a:pt x="4" y="7"/>
                  </a:cubicBezTo>
                  <a:cubicBezTo>
                    <a:pt x="1" y="37"/>
                    <a:pt x="31" y="82"/>
                    <a:pt x="64" y="90"/>
                  </a:cubicBezTo>
                  <a:lnTo>
                    <a:pt x="76" y="90"/>
                  </a:lnTo>
                  <a:cubicBezTo>
                    <a:pt x="106" y="90"/>
                    <a:pt x="102" y="56"/>
                    <a:pt x="113" y="41"/>
                  </a:cubicBezTo>
                  <a:cubicBezTo>
                    <a:pt x="102" y="30"/>
                    <a:pt x="76" y="41"/>
                    <a:pt x="80" y="11"/>
                  </a:cubicBezTo>
                  <a:cubicBezTo>
                    <a:pt x="72" y="0"/>
                    <a:pt x="61" y="0"/>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4" name="Google Shape;49404;p48"/>
            <p:cNvSpPr/>
            <p:nvPr/>
          </p:nvSpPr>
          <p:spPr>
            <a:xfrm>
              <a:off x="-5336536" y="156715"/>
              <a:ext cx="5921" cy="5396"/>
            </a:xfrm>
            <a:custGeom>
              <a:avLst/>
              <a:gdLst/>
              <a:ahLst/>
              <a:cxnLst/>
              <a:rect l="l" t="t" r="r" b="b"/>
              <a:pathLst>
                <a:path w="124" h="113" extrusionOk="0">
                  <a:moveTo>
                    <a:pt x="37" y="0"/>
                  </a:moveTo>
                  <a:cubicBezTo>
                    <a:pt x="30" y="18"/>
                    <a:pt x="26" y="30"/>
                    <a:pt x="18" y="40"/>
                  </a:cubicBezTo>
                  <a:cubicBezTo>
                    <a:pt x="7" y="67"/>
                    <a:pt x="0" y="93"/>
                    <a:pt x="30" y="108"/>
                  </a:cubicBezTo>
                  <a:cubicBezTo>
                    <a:pt x="41" y="112"/>
                    <a:pt x="49" y="112"/>
                    <a:pt x="56" y="112"/>
                  </a:cubicBezTo>
                  <a:cubicBezTo>
                    <a:pt x="78" y="112"/>
                    <a:pt x="97" y="104"/>
                    <a:pt x="104" y="90"/>
                  </a:cubicBezTo>
                  <a:cubicBezTo>
                    <a:pt x="123" y="67"/>
                    <a:pt x="90" y="52"/>
                    <a:pt x="75" y="37"/>
                  </a:cubicBezTo>
                  <a:cubicBezTo>
                    <a:pt x="63" y="26"/>
                    <a:pt x="52" y="1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5" name="Google Shape;49405;p48"/>
            <p:cNvSpPr/>
            <p:nvPr/>
          </p:nvSpPr>
          <p:spPr>
            <a:xfrm>
              <a:off x="-4988868" y="-19673"/>
              <a:ext cx="6494" cy="7354"/>
            </a:xfrm>
            <a:custGeom>
              <a:avLst/>
              <a:gdLst/>
              <a:ahLst/>
              <a:cxnLst/>
              <a:rect l="l" t="t" r="r" b="b"/>
              <a:pathLst>
                <a:path w="136" h="154" extrusionOk="0">
                  <a:moveTo>
                    <a:pt x="113" y="0"/>
                  </a:moveTo>
                  <a:cubicBezTo>
                    <a:pt x="109" y="0"/>
                    <a:pt x="105" y="0"/>
                    <a:pt x="102" y="4"/>
                  </a:cubicBezTo>
                  <a:cubicBezTo>
                    <a:pt x="94" y="11"/>
                    <a:pt x="87" y="19"/>
                    <a:pt x="83" y="27"/>
                  </a:cubicBezTo>
                  <a:lnTo>
                    <a:pt x="79" y="27"/>
                  </a:lnTo>
                  <a:cubicBezTo>
                    <a:pt x="71" y="27"/>
                    <a:pt x="68" y="27"/>
                    <a:pt x="64" y="23"/>
                  </a:cubicBezTo>
                  <a:lnTo>
                    <a:pt x="61" y="23"/>
                  </a:lnTo>
                  <a:cubicBezTo>
                    <a:pt x="35" y="23"/>
                    <a:pt x="45" y="56"/>
                    <a:pt x="38" y="75"/>
                  </a:cubicBezTo>
                  <a:cubicBezTo>
                    <a:pt x="27" y="101"/>
                    <a:pt x="1" y="120"/>
                    <a:pt x="19" y="154"/>
                  </a:cubicBezTo>
                  <a:cubicBezTo>
                    <a:pt x="31" y="139"/>
                    <a:pt x="38" y="116"/>
                    <a:pt x="53" y="109"/>
                  </a:cubicBezTo>
                  <a:cubicBezTo>
                    <a:pt x="79" y="97"/>
                    <a:pt x="102" y="83"/>
                    <a:pt x="102" y="61"/>
                  </a:cubicBezTo>
                  <a:cubicBezTo>
                    <a:pt x="98" y="30"/>
                    <a:pt x="109" y="19"/>
                    <a:pt x="135" y="8"/>
                  </a:cubicBezTo>
                  <a:cubicBezTo>
                    <a:pt x="128" y="4"/>
                    <a:pt x="121"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6" name="Google Shape;49406;p48"/>
            <p:cNvSpPr/>
            <p:nvPr/>
          </p:nvSpPr>
          <p:spPr>
            <a:xfrm>
              <a:off x="-5068467" y="7831"/>
              <a:ext cx="5396" cy="4107"/>
            </a:xfrm>
            <a:custGeom>
              <a:avLst/>
              <a:gdLst/>
              <a:ahLst/>
              <a:cxnLst/>
              <a:rect l="l" t="t" r="r" b="b"/>
              <a:pathLst>
                <a:path w="113" h="86" extrusionOk="0">
                  <a:moveTo>
                    <a:pt x="61" y="0"/>
                  </a:moveTo>
                  <a:cubicBezTo>
                    <a:pt x="45" y="0"/>
                    <a:pt x="30" y="4"/>
                    <a:pt x="19" y="15"/>
                  </a:cubicBezTo>
                  <a:cubicBezTo>
                    <a:pt x="1" y="37"/>
                    <a:pt x="8" y="56"/>
                    <a:pt x="27" y="75"/>
                  </a:cubicBezTo>
                  <a:cubicBezTo>
                    <a:pt x="38" y="82"/>
                    <a:pt x="49" y="86"/>
                    <a:pt x="56" y="86"/>
                  </a:cubicBezTo>
                  <a:cubicBezTo>
                    <a:pt x="71" y="86"/>
                    <a:pt x="83" y="79"/>
                    <a:pt x="94" y="68"/>
                  </a:cubicBezTo>
                  <a:cubicBezTo>
                    <a:pt x="109" y="45"/>
                    <a:pt x="113" y="23"/>
                    <a:pt x="90" y="8"/>
                  </a:cubicBezTo>
                  <a:cubicBezTo>
                    <a:pt x="79" y="4"/>
                    <a:pt x="68"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7" name="Google Shape;49407;p48"/>
            <p:cNvSpPr/>
            <p:nvPr/>
          </p:nvSpPr>
          <p:spPr>
            <a:xfrm>
              <a:off x="-5353010" y="27981"/>
              <a:ext cx="6637" cy="4298"/>
            </a:xfrm>
            <a:custGeom>
              <a:avLst/>
              <a:gdLst/>
              <a:ahLst/>
              <a:cxnLst/>
              <a:rect l="l" t="t" r="r" b="b"/>
              <a:pathLst>
                <a:path w="139" h="90" extrusionOk="0">
                  <a:moveTo>
                    <a:pt x="102" y="0"/>
                  </a:moveTo>
                  <a:cubicBezTo>
                    <a:pt x="54" y="0"/>
                    <a:pt x="20" y="27"/>
                    <a:pt x="1" y="79"/>
                  </a:cubicBezTo>
                  <a:cubicBezTo>
                    <a:pt x="16" y="67"/>
                    <a:pt x="27" y="60"/>
                    <a:pt x="42" y="60"/>
                  </a:cubicBezTo>
                  <a:cubicBezTo>
                    <a:pt x="61" y="60"/>
                    <a:pt x="76" y="72"/>
                    <a:pt x="90" y="90"/>
                  </a:cubicBezTo>
                  <a:cubicBezTo>
                    <a:pt x="102" y="72"/>
                    <a:pt x="113" y="53"/>
                    <a:pt x="135" y="53"/>
                  </a:cubicBezTo>
                  <a:lnTo>
                    <a:pt x="139" y="53"/>
                  </a:lnTo>
                  <a:cubicBezTo>
                    <a:pt x="125" y="41"/>
                    <a:pt x="116" y="23"/>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8" name="Google Shape;49408;p48"/>
            <p:cNvSpPr/>
            <p:nvPr/>
          </p:nvSpPr>
          <p:spPr>
            <a:xfrm>
              <a:off x="-5166259" y="278764"/>
              <a:ext cx="6064" cy="6112"/>
            </a:xfrm>
            <a:custGeom>
              <a:avLst/>
              <a:gdLst/>
              <a:ahLst/>
              <a:cxnLst/>
              <a:rect l="l" t="t" r="r" b="b"/>
              <a:pathLst>
                <a:path w="127" h="128" extrusionOk="0">
                  <a:moveTo>
                    <a:pt x="86" y="1"/>
                  </a:moveTo>
                  <a:cubicBezTo>
                    <a:pt x="56" y="1"/>
                    <a:pt x="34" y="12"/>
                    <a:pt x="49" y="64"/>
                  </a:cubicBezTo>
                  <a:cubicBezTo>
                    <a:pt x="52" y="75"/>
                    <a:pt x="45" y="83"/>
                    <a:pt x="34" y="91"/>
                  </a:cubicBezTo>
                  <a:cubicBezTo>
                    <a:pt x="0" y="109"/>
                    <a:pt x="41" y="109"/>
                    <a:pt x="41" y="120"/>
                  </a:cubicBezTo>
                  <a:cubicBezTo>
                    <a:pt x="45" y="124"/>
                    <a:pt x="52" y="124"/>
                    <a:pt x="56" y="127"/>
                  </a:cubicBezTo>
                  <a:cubicBezTo>
                    <a:pt x="63" y="109"/>
                    <a:pt x="82" y="113"/>
                    <a:pt x="94" y="105"/>
                  </a:cubicBezTo>
                  <a:cubicBezTo>
                    <a:pt x="86" y="94"/>
                    <a:pt x="94" y="83"/>
                    <a:pt x="101" y="72"/>
                  </a:cubicBezTo>
                  <a:cubicBezTo>
                    <a:pt x="86" y="46"/>
                    <a:pt x="127" y="31"/>
                    <a:pt x="116" y="5"/>
                  </a:cubicBezTo>
                  <a:cubicBezTo>
                    <a:pt x="105" y="5"/>
                    <a:pt x="94"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9" name="Google Shape;49409;p48"/>
            <p:cNvSpPr/>
            <p:nvPr/>
          </p:nvSpPr>
          <p:spPr>
            <a:xfrm>
              <a:off x="-5059538" y="-150317"/>
              <a:ext cx="6637" cy="3772"/>
            </a:xfrm>
            <a:custGeom>
              <a:avLst/>
              <a:gdLst/>
              <a:ahLst/>
              <a:cxnLst/>
              <a:rect l="l" t="t" r="r" b="b"/>
              <a:pathLst>
                <a:path w="139" h="79" extrusionOk="0">
                  <a:moveTo>
                    <a:pt x="83" y="0"/>
                  </a:moveTo>
                  <a:cubicBezTo>
                    <a:pt x="53" y="19"/>
                    <a:pt x="26" y="38"/>
                    <a:pt x="0" y="52"/>
                  </a:cubicBezTo>
                  <a:lnTo>
                    <a:pt x="23" y="75"/>
                  </a:lnTo>
                  <a:cubicBezTo>
                    <a:pt x="26" y="71"/>
                    <a:pt x="34" y="71"/>
                    <a:pt x="41" y="71"/>
                  </a:cubicBezTo>
                  <a:cubicBezTo>
                    <a:pt x="53" y="71"/>
                    <a:pt x="68" y="75"/>
                    <a:pt x="79" y="78"/>
                  </a:cubicBezTo>
                  <a:cubicBezTo>
                    <a:pt x="109" y="67"/>
                    <a:pt x="128" y="45"/>
                    <a:pt x="138" y="19"/>
                  </a:cubicBezTo>
                  <a:cubicBezTo>
                    <a:pt x="131" y="4"/>
                    <a:pt x="116" y="4"/>
                    <a:pt x="105" y="4"/>
                  </a:cubicBezTo>
                  <a:lnTo>
                    <a:pt x="98" y="4"/>
                  </a:lnTo>
                  <a:cubicBezTo>
                    <a:pt x="94" y="4"/>
                    <a:pt x="86" y="4"/>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0" name="Google Shape;49410;p48"/>
            <p:cNvSpPr/>
            <p:nvPr/>
          </p:nvSpPr>
          <p:spPr>
            <a:xfrm>
              <a:off x="-5049367" y="63841"/>
              <a:ext cx="7163" cy="6160"/>
            </a:xfrm>
            <a:custGeom>
              <a:avLst/>
              <a:gdLst/>
              <a:ahLst/>
              <a:cxnLst/>
              <a:rect l="l" t="t" r="r" b="b"/>
              <a:pathLst>
                <a:path w="150" h="129" extrusionOk="0">
                  <a:moveTo>
                    <a:pt x="142" y="1"/>
                  </a:moveTo>
                  <a:cubicBezTo>
                    <a:pt x="127" y="1"/>
                    <a:pt x="113" y="5"/>
                    <a:pt x="98" y="8"/>
                  </a:cubicBezTo>
                  <a:cubicBezTo>
                    <a:pt x="82" y="12"/>
                    <a:pt x="72" y="23"/>
                    <a:pt x="53" y="23"/>
                  </a:cubicBezTo>
                  <a:lnTo>
                    <a:pt x="46" y="23"/>
                  </a:lnTo>
                  <a:cubicBezTo>
                    <a:pt x="34" y="61"/>
                    <a:pt x="1" y="87"/>
                    <a:pt x="1" y="128"/>
                  </a:cubicBezTo>
                  <a:cubicBezTo>
                    <a:pt x="20" y="94"/>
                    <a:pt x="53" y="83"/>
                    <a:pt x="87" y="83"/>
                  </a:cubicBezTo>
                  <a:lnTo>
                    <a:pt x="94" y="83"/>
                  </a:lnTo>
                  <a:cubicBezTo>
                    <a:pt x="101" y="75"/>
                    <a:pt x="109" y="68"/>
                    <a:pt x="116" y="57"/>
                  </a:cubicBezTo>
                  <a:cubicBezTo>
                    <a:pt x="150" y="49"/>
                    <a:pt x="120" y="1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1" name="Google Shape;49411;p48"/>
            <p:cNvSpPr/>
            <p:nvPr/>
          </p:nvSpPr>
          <p:spPr>
            <a:xfrm>
              <a:off x="-4992402" y="-171757"/>
              <a:ext cx="5396" cy="7354"/>
            </a:xfrm>
            <a:custGeom>
              <a:avLst/>
              <a:gdLst/>
              <a:ahLst/>
              <a:cxnLst/>
              <a:rect l="l" t="t" r="r" b="b"/>
              <a:pathLst>
                <a:path w="113" h="154" extrusionOk="0">
                  <a:moveTo>
                    <a:pt x="0" y="1"/>
                  </a:moveTo>
                  <a:lnTo>
                    <a:pt x="0" y="1"/>
                  </a:lnTo>
                  <a:cubicBezTo>
                    <a:pt x="4" y="4"/>
                    <a:pt x="4" y="8"/>
                    <a:pt x="7" y="8"/>
                  </a:cubicBezTo>
                  <a:cubicBezTo>
                    <a:pt x="26" y="45"/>
                    <a:pt x="45" y="83"/>
                    <a:pt x="41" y="128"/>
                  </a:cubicBezTo>
                  <a:cubicBezTo>
                    <a:pt x="38" y="128"/>
                    <a:pt x="45" y="135"/>
                    <a:pt x="49" y="139"/>
                  </a:cubicBezTo>
                  <a:cubicBezTo>
                    <a:pt x="60" y="150"/>
                    <a:pt x="78" y="154"/>
                    <a:pt x="93" y="154"/>
                  </a:cubicBezTo>
                  <a:cubicBezTo>
                    <a:pt x="101" y="146"/>
                    <a:pt x="105" y="139"/>
                    <a:pt x="112" y="132"/>
                  </a:cubicBezTo>
                  <a:lnTo>
                    <a:pt x="112" y="128"/>
                  </a:lnTo>
                  <a:cubicBezTo>
                    <a:pt x="109" y="120"/>
                    <a:pt x="105" y="109"/>
                    <a:pt x="97" y="97"/>
                  </a:cubicBezTo>
                  <a:cubicBezTo>
                    <a:pt x="41" y="83"/>
                    <a:pt x="86" y="42"/>
                    <a:pt x="78" y="16"/>
                  </a:cubicBezTo>
                  <a:cubicBezTo>
                    <a:pt x="64" y="16"/>
                    <a:pt x="52" y="19"/>
                    <a:pt x="41" y="19"/>
                  </a:cubicBezTo>
                  <a:lnTo>
                    <a:pt x="22" y="19"/>
                  </a:lnTo>
                  <a:cubicBezTo>
                    <a:pt x="19" y="16"/>
                    <a:pt x="15" y="11"/>
                    <a:pt x="11" y="8"/>
                  </a:cubicBezTo>
                  <a:cubicBezTo>
                    <a:pt x="7" y="8"/>
                    <a:pt x="4"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2" name="Google Shape;49412;p48"/>
            <p:cNvSpPr/>
            <p:nvPr/>
          </p:nvSpPr>
          <p:spPr>
            <a:xfrm>
              <a:off x="-4975450" y="-66612"/>
              <a:ext cx="4823" cy="4298"/>
            </a:xfrm>
            <a:custGeom>
              <a:avLst/>
              <a:gdLst/>
              <a:ahLst/>
              <a:cxnLst/>
              <a:rect l="l" t="t" r="r" b="b"/>
              <a:pathLst>
                <a:path w="101" h="90" extrusionOk="0">
                  <a:moveTo>
                    <a:pt x="49" y="0"/>
                  </a:moveTo>
                  <a:cubicBezTo>
                    <a:pt x="45" y="0"/>
                    <a:pt x="37" y="4"/>
                    <a:pt x="30" y="4"/>
                  </a:cubicBezTo>
                  <a:cubicBezTo>
                    <a:pt x="8" y="12"/>
                    <a:pt x="4" y="38"/>
                    <a:pt x="4" y="57"/>
                  </a:cubicBezTo>
                  <a:cubicBezTo>
                    <a:pt x="0" y="75"/>
                    <a:pt x="26" y="83"/>
                    <a:pt x="42" y="86"/>
                  </a:cubicBezTo>
                  <a:cubicBezTo>
                    <a:pt x="45" y="86"/>
                    <a:pt x="49" y="90"/>
                    <a:pt x="52" y="90"/>
                  </a:cubicBezTo>
                  <a:cubicBezTo>
                    <a:pt x="64" y="90"/>
                    <a:pt x="78" y="86"/>
                    <a:pt x="94" y="83"/>
                  </a:cubicBezTo>
                  <a:cubicBezTo>
                    <a:pt x="94" y="79"/>
                    <a:pt x="97" y="75"/>
                    <a:pt x="101" y="71"/>
                  </a:cubicBezTo>
                  <a:cubicBezTo>
                    <a:pt x="97" y="52"/>
                    <a:pt x="94" y="34"/>
                    <a:pt x="86" y="19"/>
                  </a:cubicBezTo>
                  <a:cubicBezTo>
                    <a:pt x="78" y="7"/>
                    <a:pt x="64"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3" name="Google Shape;49413;p48"/>
            <p:cNvSpPr/>
            <p:nvPr/>
          </p:nvSpPr>
          <p:spPr>
            <a:xfrm>
              <a:off x="-5098120" y="-58972"/>
              <a:ext cx="4918" cy="7926"/>
            </a:xfrm>
            <a:custGeom>
              <a:avLst/>
              <a:gdLst/>
              <a:ahLst/>
              <a:cxnLst/>
              <a:rect l="l" t="t" r="r" b="b"/>
              <a:pathLst>
                <a:path w="103" h="166" extrusionOk="0">
                  <a:moveTo>
                    <a:pt x="61" y="1"/>
                  </a:moveTo>
                  <a:cubicBezTo>
                    <a:pt x="49" y="35"/>
                    <a:pt x="61" y="80"/>
                    <a:pt x="20" y="102"/>
                  </a:cubicBezTo>
                  <a:cubicBezTo>
                    <a:pt x="9" y="117"/>
                    <a:pt x="9" y="132"/>
                    <a:pt x="1" y="147"/>
                  </a:cubicBezTo>
                  <a:cubicBezTo>
                    <a:pt x="9" y="161"/>
                    <a:pt x="12" y="166"/>
                    <a:pt x="20" y="166"/>
                  </a:cubicBezTo>
                  <a:cubicBezTo>
                    <a:pt x="31" y="166"/>
                    <a:pt x="38" y="151"/>
                    <a:pt x="46" y="147"/>
                  </a:cubicBezTo>
                  <a:cubicBezTo>
                    <a:pt x="91" y="113"/>
                    <a:pt x="83" y="57"/>
                    <a:pt x="102" y="16"/>
                  </a:cubicBezTo>
                  <a:lnTo>
                    <a:pt x="99" y="12"/>
                  </a:lnTo>
                  <a:lnTo>
                    <a:pt x="91" y="12"/>
                  </a:lnTo>
                  <a:cubicBezTo>
                    <a:pt x="80" y="12"/>
                    <a:pt x="72" y="4"/>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4" name="Google Shape;49414;p48"/>
            <p:cNvSpPr/>
            <p:nvPr/>
          </p:nvSpPr>
          <p:spPr>
            <a:xfrm>
              <a:off x="-5023153" y="99367"/>
              <a:ext cx="4536" cy="6494"/>
            </a:xfrm>
            <a:custGeom>
              <a:avLst/>
              <a:gdLst/>
              <a:ahLst/>
              <a:cxnLst/>
              <a:rect l="l" t="t" r="r" b="b"/>
              <a:pathLst>
                <a:path w="95" h="136" extrusionOk="0">
                  <a:moveTo>
                    <a:pt x="76" y="1"/>
                  </a:moveTo>
                  <a:cubicBezTo>
                    <a:pt x="68" y="8"/>
                    <a:pt x="61" y="16"/>
                    <a:pt x="54" y="16"/>
                  </a:cubicBezTo>
                  <a:cubicBezTo>
                    <a:pt x="46" y="16"/>
                    <a:pt x="42" y="12"/>
                    <a:pt x="35" y="4"/>
                  </a:cubicBezTo>
                  <a:cubicBezTo>
                    <a:pt x="31" y="20"/>
                    <a:pt x="31" y="38"/>
                    <a:pt x="16" y="53"/>
                  </a:cubicBezTo>
                  <a:cubicBezTo>
                    <a:pt x="35" y="80"/>
                    <a:pt x="20" y="98"/>
                    <a:pt x="1" y="116"/>
                  </a:cubicBezTo>
                  <a:cubicBezTo>
                    <a:pt x="12" y="132"/>
                    <a:pt x="27" y="135"/>
                    <a:pt x="38" y="135"/>
                  </a:cubicBezTo>
                  <a:cubicBezTo>
                    <a:pt x="49" y="135"/>
                    <a:pt x="61" y="135"/>
                    <a:pt x="68" y="132"/>
                  </a:cubicBezTo>
                  <a:lnTo>
                    <a:pt x="68" y="135"/>
                  </a:lnTo>
                  <a:cubicBezTo>
                    <a:pt x="68" y="132"/>
                    <a:pt x="68" y="132"/>
                    <a:pt x="72" y="132"/>
                  </a:cubicBezTo>
                  <a:cubicBezTo>
                    <a:pt x="72" y="113"/>
                    <a:pt x="57" y="94"/>
                    <a:pt x="76" y="75"/>
                  </a:cubicBezTo>
                  <a:cubicBezTo>
                    <a:pt x="94" y="53"/>
                    <a:pt x="91" y="27"/>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5" name="Google Shape;49415;p48"/>
            <p:cNvSpPr/>
            <p:nvPr/>
          </p:nvSpPr>
          <p:spPr>
            <a:xfrm>
              <a:off x="-5016897" y="211484"/>
              <a:ext cx="5969" cy="4870"/>
            </a:xfrm>
            <a:custGeom>
              <a:avLst/>
              <a:gdLst/>
              <a:ahLst/>
              <a:cxnLst/>
              <a:rect l="l" t="t" r="r" b="b"/>
              <a:pathLst>
                <a:path w="125" h="102" extrusionOk="0">
                  <a:moveTo>
                    <a:pt x="27" y="1"/>
                  </a:moveTo>
                  <a:cubicBezTo>
                    <a:pt x="12" y="4"/>
                    <a:pt x="1" y="19"/>
                    <a:pt x="1" y="34"/>
                  </a:cubicBezTo>
                  <a:cubicBezTo>
                    <a:pt x="4" y="60"/>
                    <a:pt x="38" y="53"/>
                    <a:pt x="38" y="60"/>
                  </a:cubicBezTo>
                  <a:cubicBezTo>
                    <a:pt x="46" y="90"/>
                    <a:pt x="61" y="101"/>
                    <a:pt x="72" y="101"/>
                  </a:cubicBezTo>
                  <a:cubicBezTo>
                    <a:pt x="91" y="101"/>
                    <a:pt x="106" y="90"/>
                    <a:pt x="125" y="79"/>
                  </a:cubicBezTo>
                  <a:cubicBezTo>
                    <a:pt x="117" y="64"/>
                    <a:pt x="113" y="49"/>
                    <a:pt x="120" y="30"/>
                  </a:cubicBezTo>
                  <a:cubicBezTo>
                    <a:pt x="113" y="30"/>
                    <a:pt x="106" y="34"/>
                    <a:pt x="102" y="34"/>
                  </a:cubicBezTo>
                  <a:cubicBezTo>
                    <a:pt x="94" y="37"/>
                    <a:pt x="87" y="37"/>
                    <a:pt x="83" y="37"/>
                  </a:cubicBezTo>
                  <a:cubicBezTo>
                    <a:pt x="72" y="37"/>
                    <a:pt x="64" y="30"/>
                    <a:pt x="61" y="8"/>
                  </a:cubicBezTo>
                  <a:cubicBezTo>
                    <a:pt x="49" y="4"/>
                    <a:pt x="38" y="4"/>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6" name="Google Shape;49416;p48"/>
            <p:cNvSpPr/>
            <p:nvPr/>
          </p:nvSpPr>
          <p:spPr>
            <a:xfrm>
              <a:off x="-5005294" y="21201"/>
              <a:ext cx="5253" cy="4345"/>
            </a:xfrm>
            <a:custGeom>
              <a:avLst/>
              <a:gdLst/>
              <a:ahLst/>
              <a:cxnLst/>
              <a:rect l="l" t="t" r="r" b="b"/>
              <a:pathLst>
                <a:path w="110" h="91" extrusionOk="0">
                  <a:moveTo>
                    <a:pt x="49" y="0"/>
                  </a:moveTo>
                  <a:cubicBezTo>
                    <a:pt x="39" y="0"/>
                    <a:pt x="27" y="4"/>
                    <a:pt x="20" y="19"/>
                  </a:cubicBezTo>
                  <a:cubicBezTo>
                    <a:pt x="1" y="45"/>
                    <a:pt x="8" y="60"/>
                    <a:pt x="31" y="75"/>
                  </a:cubicBezTo>
                  <a:cubicBezTo>
                    <a:pt x="46" y="83"/>
                    <a:pt x="57" y="90"/>
                    <a:pt x="68" y="90"/>
                  </a:cubicBezTo>
                  <a:cubicBezTo>
                    <a:pt x="75" y="90"/>
                    <a:pt x="87" y="86"/>
                    <a:pt x="94" y="75"/>
                  </a:cubicBezTo>
                  <a:cubicBezTo>
                    <a:pt x="109" y="52"/>
                    <a:pt x="109" y="26"/>
                    <a:pt x="94" y="16"/>
                  </a:cubicBezTo>
                  <a:cubicBezTo>
                    <a:pt x="75" y="4"/>
                    <a:pt x="65"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7" name="Google Shape;49417;p48"/>
            <p:cNvSpPr/>
            <p:nvPr/>
          </p:nvSpPr>
          <p:spPr>
            <a:xfrm>
              <a:off x="-4908696" y="160058"/>
              <a:ext cx="5921" cy="5921"/>
            </a:xfrm>
            <a:custGeom>
              <a:avLst/>
              <a:gdLst/>
              <a:ahLst/>
              <a:cxnLst/>
              <a:rect l="l" t="t" r="r" b="b"/>
              <a:pathLst>
                <a:path w="124" h="124" extrusionOk="0">
                  <a:moveTo>
                    <a:pt x="12" y="1"/>
                  </a:moveTo>
                  <a:cubicBezTo>
                    <a:pt x="7" y="1"/>
                    <a:pt x="4" y="1"/>
                    <a:pt x="0" y="5"/>
                  </a:cubicBezTo>
                  <a:cubicBezTo>
                    <a:pt x="19" y="27"/>
                    <a:pt x="26" y="53"/>
                    <a:pt x="26" y="83"/>
                  </a:cubicBezTo>
                  <a:cubicBezTo>
                    <a:pt x="26" y="105"/>
                    <a:pt x="30" y="124"/>
                    <a:pt x="49" y="124"/>
                  </a:cubicBezTo>
                  <a:cubicBezTo>
                    <a:pt x="52" y="124"/>
                    <a:pt x="60" y="124"/>
                    <a:pt x="64" y="120"/>
                  </a:cubicBezTo>
                  <a:cubicBezTo>
                    <a:pt x="93" y="113"/>
                    <a:pt x="124" y="98"/>
                    <a:pt x="97" y="57"/>
                  </a:cubicBezTo>
                  <a:lnTo>
                    <a:pt x="97" y="57"/>
                  </a:lnTo>
                  <a:cubicBezTo>
                    <a:pt x="90" y="60"/>
                    <a:pt x="86" y="60"/>
                    <a:pt x="83" y="60"/>
                  </a:cubicBezTo>
                  <a:cubicBezTo>
                    <a:pt x="67" y="60"/>
                    <a:pt x="67" y="42"/>
                    <a:pt x="60" y="27"/>
                  </a:cubicBezTo>
                  <a:cubicBezTo>
                    <a:pt x="52" y="23"/>
                    <a:pt x="45" y="15"/>
                    <a:pt x="38" y="8"/>
                  </a:cubicBezTo>
                  <a:cubicBezTo>
                    <a:pt x="30" y="5"/>
                    <a:pt x="23"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8" name="Google Shape;49418;p48"/>
            <p:cNvSpPr/>
            <p:nvPr/>
          </p:nvSpPr>
          <p:spPr>
            <a:xfrm>
              <a:off x="-4963656" y="-73774"/>
              <a:ext cx="6971" cy="5062"/>
            </a:xfrm>
            <a:custGeom>
              <a:avLst/>
              <a:gdLst/>
              <a:ahLst/>
              <a:cxnLst/>
              <a:rect l="l" t="t" r="r" b="b"/>
              <a:pathLst>
                <a:path w="146" h="106" extrusionOk="0">
                  <a:moveTo>
                    <a:pt x="71" y="0"/>
                  </a:moveTo>
                  <a:lnTo>
                    <a:pt x="71" y="0"/>
                  </a:lnTo>
                  <a:cubicBezTo>
                    <a:pt x="26" y="12"/>
                    <a:pt x="11" y="45"/>
                    <a:pt x="0" y="87"/>
                  </a:cubicBezTo>
                  <a:cubicBezTo>
                    <a:pt x="11" y="76"/>
                    <a:pt x="22" y="72"/>
                    <a:pt x="33" y="72"/>
                  </a:cubicBezTo>
                  <a:cubicBezTo>
                    <a:pt x="45" y="72"/>
                    <a:pt x="56" y="76"/>
                    <a:pt x="67" y="83"/>
                  </a:cubicBezTo>
                  <a:cubicBezTo>
                    <a:pt x="86" y="90"/>
                    <a:pt x="109" y="102"/>
                    <a:pt x="131" y="105"/>
                  </a:cubicBezTo>
                  <a:cubicBezTo>
                    <a:pt x="145" y="79"/>
                    <a:pt x="138" y="57"/>
                    <a:pt x="119" y="38"/>
                  </a:cubicBezTo>
                  <a:cubicBezTo>
                    <a:pt x="116" y="42"/>
                    <a:pt x="112" y="42"/>
                    <a:pt x="109" y="42"/>
                  </a:cubicBezTo>
                  <a:lnTo>
                    <a:pt x="97" y="42"/>
                  </a:lnTo>
                  <a:cubicBezTo>
                    <a:pt x="93" y="42"/>
                    <a:pt x="90" y="38"/>
                    <a:pt x="86" y="38"/>
                  </a:cubicBezTo>
                  <a:lnTo>
                    <a:pt x="82" y="38"/>
                  </a:lnTo>
                  <a:cubicBezTo>
                    <a:pt x="82" y="42"/>
                    <a:pt x="78" y="42"/>
                    <a:pt x="78" y="42"/>
                  </a:cubicBezTo>
                  <a:cubicBezTo>
                    <a:pt x="33" y="42"/>
                    <a:pt x="59" y="16"/>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9" name="Google Shape;49419;p48"/>
            <p:cNvSpPr/>
            <p:nvPr/>
          </p:nvSpPr>
          <p:spPr>
            <a:xfrm>
              <a:off x="-5071667" y="15853"/>
              <a:ext cx="5921" cy="7688"/>
            </a:xfrm>
            <a:custGeom>
              <a:avLst/>
              <a:gdLst/>
              <a:ahLst/>
              <a:cxnLst/>
              <a:rect l="l" t="t" r="r" b="b"/>
              <a:pathLst>
                <a:path w="124" h="161" extrusionOk="0">
                  <a:moveTo>
                    <a:pt x="42" y="0"/>
                  </a:moveTo>
                  <a:cubicBezTo>
                    <a:pt x="38" y="4"/>
                    <a:pt x="34" y="7"/>
                    <a:pt x="30" y="12"/>
                  </a:cubicBezTo>
                  <a:cubicBezTo>
                    <a:pt x="52" y="26"/>
                    <a:pt x="56" y="57"/>
                    <a:pt x="60" y="79"/>
                  </a:cubicBezTo>
                  <a:cubicBezTo>
                    <a:pt x="68" y="112"/>
                    <a:pt x="38" y="128"/>
                    <a:pt x="11" y="142"/>
                  </a:cubicBezTo>
                  <a:cubicBezTo>
                    <a:pt x="8" y="146"/>
                    <a:pt x="4" y="150"/>
                    <a:pt x="0" y="154"/>
                  </a:cubicBezTo>
                  <a:cubicBezTo>
                    <a:pt x="16" y="157"/>
                    <a:pt x="23" y="161"/>
                    <a:pt x="34" y="161"/>
                  </a:cubicBezTo>
                  <a:cubicBezTo>
                    <a:pt x="64" y="161"/>
                    <a:pt x="78" y="138"/>
                    <a:pt x="97" y="105"/>
                  </a:cubicBezTo>
                  <a:cubicBezTo>
                    <a:pt x="123" y="57"/>
                    <a:pt x="86" y="45"/>
                    <a:pt x="60" y="23"/>
                  </a:cubicBezTo>
                  <a:cubicBezTo>
                    <a:pt x="56" y="15"/>
                    <a:pt x="49" y="7"/>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0" name="Google Shape;49420;p48"/>
            <p:cNvSpPr/>
            <p:nvPr/>
          </p:nvSpPr>
          <p:spPr>
            <a:xfrm>
              <a:off x="-5136081" y="172950"/>
              <a:ext cx="5014" cy="3915"/>
            </a:xfrm>
            <a:custGeom>
              <a:avLst/>
              <a:gdLst/>
              <a:ahLst/>
              <a:cxnLst/>
              <a:rect l="l" t="t" r="r" b="b"/>
              <a:pathLst>
                <a:path w="105" h="82" extrusionOk="0">
                  <a:moveTo>
                    <a:pt x="56" y="0"/>
                  </a:moveTo>
                  <a:cubicBezTo>
                    <a:pt x="41" y="0"/>
                    <a:pt x="30" y="7"/>
                    <a:pt x="19" y="14"/>
                  </a:cubicBezTo>
                  <a:cubicBezTo>
                    <a:pt x="0" y="30"/>
                    <a:pt x="0" y="52"/>
                    <a:pt x="14" y="67"/>
                  </a:cubicBezTo>
                  <a:cubicBezTo>
                    <a:pt x="26" y="78"/>
                    <a:pt x="37" y="82"/>
                    <a:pt x="48" y="82"/>
                  </a:cubicBezTo>
                  <a:cubicBezTo>
                    <a:pt x="59" y="82"/>
                    <a:pt x="74" y="75"/>
                    <a:pt x="90" y="67"/>
                  </a:cubicBezTo>
                  <a:cubicBezTo>
                    <a:pt x="104" y="49"/>
                    <a:pt x="104" y="26"/>
                    <a:pt x="86" y="14"/>
                  </a:cubicBezTo>
                  <a:cubicBezTo>
                    <a:pt x="78" y="4"/>
                    <a:pt x="67"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1" name="Google Shape;49421;p48"/>
            <p:cNvSpPr/>
            <p:nvPr/>
          </p:nvSpPr>
          <p:spPr>
            <a:xfrm>
              <a:off x="-5199111" y="-178729"/>
              <a:ext cx="7688" cy="7544"/>
            </a:xfrm>
            <a:custGeom>
              <a:avLst/>
              <a:gdLst/>
              <a:ahLst/>
              <a:cxnLst/>
              <a:rect l="l" t="t" r="r" b="b"/>
              <a:pathLst>
                <a:path w="161" h="158" extrusionOk="0">
                  <a:moveTo>
                    <a:pt x="97" y="0"/>
                  </a:moveTo>
                  <a:cubicBezTo>
                    <a:pt x="86" y="0"/>
                    <a:pt x="75" y="16"/>
                    <a:pt x="68" y="23"/>
                  </a:cubicBezTo>
                  <a:cubicBezTo>
                    <a:pt x="45" y="53"/>
                    <a:pt x="45" y="98"/>
                    <a:pt x="7" y="124"/>
                  </a:cubicBezTo>
                  <a:cubicBezTo>
                    <a:pt x="0" y="131"/>
                    <a:pt x="23" y="147"/>
                    <a:pt x="34" y="157"/>
                  </a:cubicBezTo>
                  <a:cubicBezTo>
                    <a:pt x="42" y="150"/>
                    <a:pt x="49" y="147"/>
                    <a:pt x="52" y="131"/>
                  </a:cubicBezTo>
                  <a:cubicBezTo>
                    <a:pt x="64" y="98"/>
                    <a:pt x="60" y="53"/>
                    <a:pt x="109" y="42"/>
                  </a:cubicBezTo>
                  <a:cubicBezTo>
                    <a:pt x="116" y="45"/>
                    <a:pt x="120" y="50"/>
                    <a:pt x="128" y="50"/>
                  </a:cubicBezTo>
                  <a:cubicBezTo>
                    <a:pt x="135" y="50"/>
                    <a:pt x="146" y="45"/>
                    <a:pt x="154" y="38"/>
                  </a:cubicBezTo>
                  <a:cubicBezTo>
                    <a:pt x="154" y="34"/>
                    <a:pt x="157" y="27"/>
                    <a:pt x="161" y="23"/>
                  </a:cubicBezTo>
                  <a:cubicBezTo>
                    <a:pt x="153" y="23"/>
                    <a:pt x="143" y="24"/>
                    <a:pt x="134" y="24"/>
                  </a:cubicBezTo>
                  <a:cubicBezTo>
                    <a:pt x="126" y="24"/>
                    <a:pt x="119" y="23"/>
                    <a:pt x="116" y="19"/>
                  </a:cubicBezTo>
                  <a:cubicBezTo>
                    <a:pt x="109" y="5"/>
                    <a:pt x="105"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2" name="Google Shape;49422;p48"/>
            <p:cNvSpPr/>
            <p:nvPr/>
          </p:nvSpPr>
          <p:spPr>
            <a:xfrm>
              <a:off x="-4951575" y="-40922"/>
              <a:ext cx="6494" cy="5252"/>
            </a:xfrm>
            <a:custGeom>
              <a:avLst/>
              <a:gdLst/>
              <a:ahLst/>
              <a:cxnLst/>
              <a:rect l="l" t="t" r="r" b="b"/>
              <a:pathLst>
                <a:path w="136" h="110" extrusionOk="0">
                  <a:moveTo>
                    <a:pt x="87" y="0"/>
                  </a:moveTo>
                  <a:cubicBezTo>
                    <a:pt x="31" y="0"/>
                    <a:pt x="27" y="57"/>
                    <a:pt x="1" y="90"/>
                  </a:cubicBezTo>
                  <a:cubicBezTo>
                    <a:pt x="8" y="94"/>
                    <a:pt x="16" y="102"/>
                    <a:pt x="23" y="109"/>
                  </a:cubicBezTo>
                  <a:cubicBezTo>
                    <a:pt x="68" y="87"/>
                    <a:pt x="91" y="38"/>
                    <a:pt x="136" y="19"/>
                  </a:cubicBezTo>
                  <a:cubicBezTo>
                    <a:pt x="125" y="12"/>
                    <a:pt x="113" y="4"/>
                    <a:pt x="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3" name="Google Shape;49423;p48"/>
            <p:cNvSpPr/>
            <p:nvPr/>
          </p:nvSpPr>
          <p:spPr>
            <a:xfrm>
              <a:off x="-5042921" y="67232"/>
              <a:ext cx="4679" cy="6637"/>
            </a:xfrm>
            <a:custGeom>
              <a:avLst/>
              <a:gdLst/>
              <a:ahLst/>
              <a:cxnLst/>
              <a:rect l="l" t="t" r="r" b="b"/>
              <a:pathLst>
                <a:path w="98" h="139" extrusionOk="0">
                  <a:moveTo>
                    <a:pt x="49" y="1"/>
                  </a:moveTo>
                  <a:cubicBezTo>
                    <a:pt x="37" y="27"/>
                    <a:pt x="0" y="30"/>
                    <a:pt x="0" y="65"/>
                  </a:cubicBezTo>
                  <a:cubicBezTo>
                    <a:pt x="45" y="72"/>
                    <a:pt x="7" y="125"/>
                    <a:pt x="42" y="139"/>
                  </a:cubicBezTo>
                  <a:cubicBezTo>
                    <a:pt x="64" y="125"/>
                    <a:pt x="97" y="120"/>
                    <a:pt x="68" y="80"/>
                  </a:cubicBezTo>
                  <a:cubicBezTo>
                    <a:pt x="56" y="61"/>
                    <a:pt x="78" y="61"/>
                    <a:pt x="86" y="53"/>
                  </a:cubicBezTo>
                  <a:cubicBezTo>
                    <a:pt x="71" y="35"/>
                    <a:pt x="60" y="20"/>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4" name="Google Shape;49424;p48"/>
            <p:cNvSpPr/>
            <p:nvPr/>
          </p:nvSpPr>
          <p:spPr>
            <a:xfrm>
              <a:off x="-4883532" y="128304"/>
              <a:ext cx="5921" cy="5969"/>
            </a:xfrm>
            <a:custGeom>
              <a:avLst/>
              <a:gdLst/>
              <a:ahLst/>
              <a:cxnLst/>
              <a:rect l="l" t="t" r="r" b="b"/>
              <a:pathLst>
                <a:path w="124" h="125" extrusionOk="0">
                  <a:moveTo>
                    <a:pt x="90" y="0"/>
                  </a:moveTo>
                  <a:cubicBezTo>
                    <a:pt x="82" y="0"/>
                    <a:pt x="71" y="16"/>
                    <a:pt x="53" y="42"/>
                  </a:cubicBezTo>
                  <a:cubicBezTo>
                    <a:pt x="41" y="57"/>
                    <a:pt x="27" y="57"/>
                    <a:pt x="15" y="64"/>
                  </a:cubicBezTo>
                  <a:cubicBezTo>
                    <a:pt x="11" y="79"/>
                    <a:pt x="15" y="94"/>
                    <a:pt x="1" y="105"/>
                  </a:cubicBezTo>
                  <a:cubicBezTo>
                    <a:pt x="1" y="112"/>
                    <a:pt x="1" y="120"/>
                    <a:pt x="15" y="124"/>
                  </a:cubicBezTo>
                  <a:lnTo>
                    <a:pt x="23" y="124"/>
                  </a:lnTo>
                  <a:cubicBezTo>
                    <a:pt x="49" y="124"/>
                    <a:pt x="53" y="97"/>
                    <a:pt x="63" y="79"/>
                  </a:cubicBezTo>
                  <a:cubicBezTo>
                    <a:pt x="75" y="68"/>
                    <a:pt x="82" y="57"/>
                    <a:pt x="98" y="57"/>
                  </a:cubicBezTo>
                  <a:cubicBezTo>
                    <a:pt x="105" y="57"/>
                    <a:pt x="108" y="57"/>
                    <a:pt x="116" y="64"/>
                  </a:cubicBezTo>
                  <a:cubicBezTo>
                    <a:pt x="120" y="60"/>
                    <a:pt x="124" y="57"/>
                    <a:pt x="124" y="52"/>
                  </a:cubicBezTo>
                  <a:cubicBezTo>
                    <a:pt x="108" y="16"/>
                    <a:pt x="101"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5" name="Google Shape;49425;p48"/>
            <p:cNvSpPr/>
            <p:nvPr/>
          </p:nvSpPr>
          <p:spPr>
            <a:xfrm>
              <a:off x="-5162535" y="247345"/>
              <a:ext cx="4345" cy="5061"/>
            </a:xfrm>
            <a:custGeom>
              <a:avLst/>
              <a:gdLst/>
              <a:ahLst/>
              <a:cxnLst/>
              <a:rect l="l" t="t" r="r" b="b"/>
              <a:pathLst>
                <a:path w="91" h="106" extrusionOk="0">
                  <a:moveTo>
                    <a:pt x="53" y="0"/>
                  </a:moveTo>
                  <a:cubicBezTo>
                    <a:pt x="38" y="12"/>
                    <a:pt x="27" y="19"/>
                    <a:pt x="12" y="19"/>
                  </a:cubicBezTo>
                  <a:lnTo>
                    <a:pt x="0" y="19"/>
                  </a:lnTo>
                  <a:cubicBezTo>
                    <a:pt x="0" y="35"/>
                    <a:pt x="4" y="53"/>
                    <a:pt x="4" y="68"/>
                  </a:cubicBezTo>
                  <a:cubicBezTo>
                    <a:pt x="0" y="98"/>
                    <a:pt x="12" y="105"/>
                    <a:pt x="27" y="105"/>
                  </a:cubicBezTo>
                  <a:cubicBezTo>
                    <a:pt x="35" y="105"/>
                    <a:pt x="45" y="105"/>
                    <a:pt x="53" y="102"/>
                  </a:cubicBezTo>
                  <a:lnTo>
                    <a:pt x="64" y="90"/>
                  </a:lnTo>
                  <a:cubicBezTo>
                    <a:pt x="68" y="71"/>
                    <a:pt x="71" y="49"/>
                    <a:pt x="90" y="35"/>
                  </a:cubicBezTo>
                  <a:cubicBezTo>
                    <a:pt x="83" y="16"/>
                    <a:pt x="64" y="12"/>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6" name="Google Shape;49426;p48"/>
            <p:cNvSpPr/>
            <p:nvPr/>
          </p:nvSpPr>
          <p:spPr>
            <a:xfrm>
              <a:off x="-5195005" y="-169943"/>
              <a:ext cx="6971" cy="4297"/>
            </a:xfrm>
            <a:custGeom>
              <a:avLst/>
              <a:gdLst/>
              <a:ahLst/>
              <a:cxnLst/>
              <a:rect l="l" t="t" r="r" b="b"/>
              <a:pathLst>
                <a:path w="146" h="90" extrusionOk="0">
                  <a:moveTo>
                    <a:pt x="26" y="0"/>
                  </a:moveTo>
                  <a:lnTo>
                    <a:pt x="26" y="0"/>
                  </a:lnTo>
                  <a:cubicBezTo>
                    <a:pt x="0" y="33"/>
                    <a:pt x="45" y="49"/>
                    <a:pt x="45" y="75"/>
                  </a:cubicBezTo>
                  <a:cubicBezTo>
                    <a:pt x="56" y="86"/>
                    <a:pt x="68" y="90"/>
                    <a:pt x="78" y="90"/>
                  </a:cubicBezTo>
                  <a:cubicBezTo>
                    <a:pt x="87" y="90"/>
                    <a:pt x="94" y="90"/>
                    <a:pt x="105" y="86"/>
                  </a:cubicBezTo>
                  <a:cubicBezTo>
                    <a:pt x="113" y="86"/>
                    <a:pt x="120" y="82"/>
                    <a:pt x="131" y="82"/>
                  </a:cubicBezTo>
                  <a:lnTo>
                    <a:pt x="135" y="82"/>
                  </a:lnTo>
                  <a:cubicBezTo>
                    <a:pt x="135" y="82"/>
                    <a:pt x="139" y="78"/>
                    <a:pt x="139" y="75"/>
                  </a:cubicBezTo>
                  <a:cubicBezTo>
                    <a:pt x="146" y="63"/>
                    <a:pt x="146" y="56"/>
                    <a:pt x="131" y="49"/>
                  </a:cubicBezTo>
                  <a:cubicBezTo>
                    <a:pt x="109" y="41"/>
                    <a:pt x="109" y="23"/>
                    <a:pt x="94" y="11"/>
                  </a:cubicBezTo>
                  <a:lnTo>
                    <a:pt x="90" y="11"/>
                  </a:lnTo>
                  <a:cubicBezTo>
                    <a:pt x="78" y="11"/>
                    <a:pt x="71" y="18"/>
                    <a:pt x="64" y="23"/>
                  </a:cubicBezTo>
                  <a:cubicBezTo>
                    <a:pt x="56" y="26"/>
                    <a:pt x="52" y="30"/>
                    <a:pt x="49" y="30"/>
                  </a:cubicBezTo>
                  <a:cubicBezTo>
                    <a:pt x="42" y="30"/>
                    <a:pt x="37" y="23"/>
                    <a:pt x="37" y="7"/>
                  </a:cubicBezTo>
                  <a:cubicBezTo>
                    <a:pt x="34" y="4"/>
                    <a:pt x="30" y="4"/>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7" name="Google Shape;49427;p48"/>
            <p:cNvSpPr/>
            <p:nvPr/>
          </p:nvSpPr>
          <p:spPr>
            <a:xfrm>
              <a:off x="-5186458" y="-56966"/>
              <a:ext cx="7163" cy="3581"/>
            </a:xfrm>
            <a:custGeom>
              <a:avLst/>
              <a:gdLst/>
              <a:ahLst/>
              <a:cxnLst/>
              <a:rect l="l" t="t" r="r" b="b"/>
              <a:pathLst>
                <a:path w="150" h="75" extrusionOk="0">
                  <a:moveTo>
                    <a:pt x="120" y="0"/>
                  </a:moveTo>
                  <a:cubicBezTo>
                    <a:pt x="113" y="0"/>
                    <a:pt x="105" y="4"/>
                    <a:pt x="101" y="12"/>
                  </a:cubicBezTo>
                  <a:cubicBezTo>
                    <a:pt x="91" y="26"/>
                    <a:pt x="79" y="26"/>
                    <a:pt x="68" y="26"/>
                  </a:cubicBezTo>
                  <a:cubicBezTo>
                    <a:pt x="56" y="26"/>
                    <a:pt x="49" y="26"/>
                    <a:pt x="38" y="22"/>
                  </a:cubicBezTo>
                  <a:lnTo>
                    <a:pt x="27" y="22"/>
                  </a:lnTo>
                  <a:cubicBezTo>
                    <a:pt x="20" y="22"/>
                    <a:pt x="12" y="26"/>
                    <a:pt x="1" y="38"/>
                  </a:cubicBezTo>
                  <a:cubicBezTo>
                    <a:pt x="1" y="49"/>
                    <a:pt x="4" y="75"/>
                    <a:pt x="8" y="75"/>
                  </a:cubicBezTo>
                  <a:lnTo>
                    <a:pt x="12" y="75"/>
                  </a:lnTo>
                  <a:cubicBezTo>
                    <a:pt x="28" y="64"/>
                    <a:pt x="44" y="62"/>
                    <a:pt x="60" y="62"/>
                  </a:cubicBezTo>
                  <a:cubicBezTo>
                    <a:pt x="68" y="62"/>
                    <a:pt x="75" y="62"/>
                    <a:pt x="82" y="62"/>
                  </a:cubicBezTo>
                  <a:cubicBezTo>
                    <a:pt x="97" y="62"/>
                    <a:pt x="111" y="61"/>
                    <a:pt x="124" y="52"/>
                  </a:cubicBezTo>
                  <a:cubicBezTo>
                    <a:pt x="139" y="45"/>
                    <a:pt x="150" y="30"/>
                    <a:pt x="139" y="15"/>
                  </a:cubicBezTo>
                  <a:cubicBezTo>
                    <a:pt x="132" y="4"/>
                    <a:pt x="127" y="0"/>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8" name="Google Shape;49428;p48"/>
            <p:cNvSpPr/>
            <p:nvPr/>
          </p:nvSpPr>
          <p:spPr>
            <a:xfrm>
              <a:off x="-5058488" y="-109825"/>
              <a:ext cx="5778" cy="6303"/>
            </a:xfrm>
            <a:custGeom>
              <a:avLst/>
              <a:gdLst/>
              <a:ahLst/>
              <a:cxnLst/>
              <a:rect l="l" t="t" r="r" b="b"/>
              <a:pathLst>
                <a:path w="121" h="132" extrusionOk="0">
                  <a:moveTo>
                    <a:pt x="38" y="1"/>
                  </a:moveTo>
                  <a:cubicBezTo>
                    <a:pt x="27" y="1"/>
                    <a:pt x="12" y="4"/>
                    <a:pt x="1" y="20"/>
                  </a:cubicBezTo>
                  <a:cubicBezTo>
                    <a:pt x="8" y="32"/>
                    <a:pt x="18" y="34"/>
                    <a:pt x="28" y="34"/>
                  </a:cubicBezTo>
                  <a:cubicBezTo>
                    <a:pt x="33" y="34"/>
                    <a:pt x="38" y="34"/>
                    <a:pt x="42" y="34"/>
                  </a:cubicBezTo>
                  <a:cubicBezTo>
                    <a:pt x="48" y="34"/>
                    <a:pt x="53" y="35"/>
                    <a:pt x="57" y="38"/>
                  </a:cubicBezTo>
                  <a:cubicBezTo>
                    <a:pt x="80" y="65"/>
                    <a:pt x="54" y="91"/>
                    <a:pt x="57" y="113"/>
                  </a:cubicBezTo>
                  <a:lnTo>
                    <a:pt x="68" y="124"/>
                  </a:lnTo>
                  <a:cubicBezTo>
                    <a:pt x="72" y="124"/>
                    <a:pt x="76" y="127"/>
                    <a:pt x="80" y="132"/>
                  </a:cubicBezTo>
                  <a:cubicBezTo>
                    <a:pt x="121" y="101"/>
                    <a:pt x="109" y="68"/>
                    <a:pt x="94" y="30"/>
                  </a:cubicBezTo>
                  <a:cubicBezTo>
                    <a:pt x="90" y="27"/>
                    <a:pt x="90" y="27"/>
                    <a:pt x="87" y="23"/>
                  </a:cubicBezTo>
                  <a:cubicBezTo>
                    <a:pt x="72" y="8"/>
                    <a:pt x="57"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9" name="Google Shape;49429;p48"/>
            <p:cNvSpPr/>
            <p:nvPr/>
          </p:nvSpPr>
          <p:spPr>
            <a:xfrm>
              <a:off x="-5137180" y="-63603"/>
              <a:ext cx="4154" cy="6828"/>
            </a:xfrm>
            <a:custGeom>
              <a:avLst/>
              <a:gdLst/>
              <a:ahLst/>
              <a:cxnLst/>
              <a:rect l="l" t="t" r="r" b="b"/>
              <a:pathLst>
                <a:path w="87" h="143" extrusionOk="0">
                  <a:moveTo>
                    <a:pt x="45" y="1"/>
                  </a:moveTo>
                  <a:cubicBezTo>
                    <a:pt x="34" y="1"/>
                    <a:pt x="19" y="12"/>
                    <a:pt x="23" y="23"/>
                  </a:cubicBezTo>
                  <a:cubicBezTo>
                    <a:pt x="34" y="57"/>
                    <a:pt x="45" y="83"/>
                    <a:pt x="11" y="109"/>
                  </a:cubicBezTo>
                  <a:cubicBezTo>
                    <a:pt x="1" y="120"/>
                    <a:pt x="19" y="132"/>
                    <a:pt x="30" y="139"/>
                  </a:cubicBezTo>
                  <a:cubicBezTo>
                    <a:pt x="34" y="143"/>
                    <a:pt x="37" y="143"/>
                    <a:pt x="42" y="143"/>
                  </a:cubicBezTo>
                  <a:cubicBezTo>
                    <a:pt x="49" y="143"/>
                    <a:pt x="56" y="139"/>
                    <a:pt x="60" y="124"/>
                  </a:cubicBezTo>
                  <a:cubicBezTo>
                    <a:pt x="87" y="98"/>
                    <a:pt x="68" y="61"/>
                    <a:pt x="64" y="23"/>
                  </a:cubicBezTo>
                  <a:cubicBezTo>
                    <a:pt x="60" y="12"/>
                    <a:pt x="68"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0" name="Google Shape;49430;p48"/>
            <p:cNvSpPr/>
            <p:nvPr/>
          </p:nvSpPr>
          <p:spPr>
            <a:xfrm>
              <a:off x="-5095398" y="-113598"/>
              <a:ext cx="4823" cy="5443"/>
            </a:xfrm>
            <a:custGeom>
              <a:avLst/>
              <a:gdLst/>
              <a:ahLst/>
              <a:cxnLst/>
              <a:rect l="l" t="t" r="r" b="b"/>
              <a:pathLst>
                <a:path w="101" h="114" extrusionOk="0">
                  <a:moveTo>
                    <a:pt x="78" y="1"/>
                  </a:moveTo>
                  <a:cubicBezTo>
                    <a:pt x="71" y="9"/>
                    <a:pt x="64" y="20"/>
                    <a:pt x="56" y="23"/>
                  </a:cubicBezTo>
                  <a:cubicBezTo>
                    <a:pt x="0" y="61"/>
                    <a:pt x="0" y="61"/>
                    <a:pt x="45" y="113"/>
                  </a:cubicBezTo>
                  <a:lnTo>
                    <a:pt x="52" y="113"/>
                  </a:lnTo>
                  <a:cubicBezTo>
                    <a:pt x="64" y="113"/>
                    <a:pt x="71" y="109"/>
                    <a:pt x="78" y="102"/>
                  </a:cubicBezTo>
                  <a:cubicBezTo>
                    <a:pt x="101" y="72"/>
                    <a:pt x="78" y="39"/>
                    <a:pt x="90" y="9"/>
                  </a:cubicBezTo>
                  <a:cubicBezTo>
                    <a:pt x="86" y="5"/>
                    <a:pt x="82"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1" name="Google Shape;49431;p48"/>
            <p:cNvSpPr/>
            <p:nvPr/>
          </p:nvSpPr>
          <p:spPr>
            <a:xfrm>
              <a:off x="-5345847" y="31562"/>
              <a:ext cx="5061" cy="5921"/>
            </a:xfrm>
            <a:custGeom>
              <a:avLst/>
              <a:gdLst/>
              <a:ahLst/>
              <a:cxnLst/>
              <a:rect l="l" t="t" r="r" b="b"/>
              <a:pathLst>
                <a:path w="106" h="124" extrusionOk="0">
                  <a:moveTo>
                    <a:pt x="71" y="0"/>
                  </a:moveTo>
                  <a:cubicBezTo>
                    <a:pt x="61" y="8"/>
                    <a:pt x="49" y="15"/>
                    <a:pt x="38" y="19"/>
                  </a:cubicBezTo>
                  <a:cubicBezTo>
                    <a:pt x="45" y="53"/>
                    <a:pt x="19" y="53"/>
                    <a:pt x="1" y="64"/>
                  </a:cubicBezTo>
                  <a:cubicBezTo>
                    <a:pt x="19" y="82"/>
                    <a:pt x="27" y="113"/>
                    <a:pt x="53" y="123"/>
                  </a:cubicBezTo>
                  <a:cubicBezTo>
                    <a:pt x="94" y="101"/>
                    <a:pt x="106" y="71"/>
                    <a:pt x="79" y="30"/>
                  </a:cubicBezTo>
                  <a:cubicBezTo>
                    <a:pt x="75" y="23"/>
                    <a:pt x="71" y="11"/>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2" name="Google Shape;49432;p48"/>
            <p:cNvSpPr/>
            <p:nvPr/>
          </p:nvSpPr>
          <p:spPr>
            <a:xfrm>
              <a:off x="-4963656" y="-70336"/>
              <a:ext cx="6303" cy="3581"/>
            </a:xfrm>
            <a:custGeom>
              <a:avLst/>
              <a:gdLst/>
              <a:ahLst/>
              <a:cxnLst/>
              <a:rect l="l" t="t" r="r" b="b"/>
              <a:pathLst>
                <a:path w="132" h="75" extrusionOk="0">
                  <a:moveTo>
                    <a:pt x="33" y="0"/>
                  </a:moveTo>
                  <a:cubicBezTo>
                    <a:pt x="22" y="0"/>
                    <a:pt x="11" y="4"/>
                    <a:pt x="0" y="15"/>
                  </a:cubicBezTo>
                  <a:cubicBezTo>
                    <a:pt x="26" y="56"/>
                    <a:pt x="45" y="75"/>
                    <a:pt x="67" y="75"/>
                  </a:cubicBezTo>
                  <a:cubicBezTo>
                    <a:pt x="82" y="75"/>
                    <a:pt x="101" y="59"/>
                    <a:pt x="131" y="33"/>
                  </a:cubicBezTo>
                  <a:cubicBezTo>
                    <a:pt x="109" y="30"/>
                    <a:pt x="86" y="18"/>
                    <a:pt x="67" y="11"/>
                  </a:cubicBezTo>
                  <a:cubicBezTo>
                    <a:pt x="56" y="4"/>
                    <a:pt x="45"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3" name="Google Shape;49433;p48"/>
            <p:cNvSpPr/>
            <p:nvPr/>
          </p:nvSpPr>
          <p:spPr>
            <a:xfrm>
              <a:off x="-5190564" y="-170516"/>
              <a:ext cx="5921" cy="4488"/>
            </a:xfrm>
            <a:custGeom>
              <a:avLst/>
              <a:gdLst/>
              <a:ahLst/>
              <a:cxnLst/>
              <a:rect l="l" t="t" r="r" b="b"/>
              <a:pathLst>
                <a:path w="124" h="94" extrusionOk="0">
                  <a:moveTo>
                    <a:pt x="101" y="1"/>
                  </a:moveTo>
                  <a:cubicBezTo>
                    <a:pt x="90" y="16"/>
                    <a:pt x="75" y="16"/>
                    <a:pt x="61" y="16"/>
                  </a:cubicBezTo>
                  <a:lnTo>
                    <a:pt x="30" y="16"/>
                  </a:lnTo>
                  <a:cubicBezTo>
                    <a:pt x="20" y="16"/>
                    <a:pt x="8" y="16"/>
                    <a:pt x="1" y="23"/>
                  </a:cubicBezTo>
                  <a:cubicBezTo>
                    <a:pt x="16" y="35"/>
                    <a:pt x="16" y="53"/>
                    <a:pt x="38" y="61"/>
                  </a:cubicBezTo>
                  <a:cubicBezTo>
                    <a:pt x="53" y="68"/>
                    <a:pt x="53" y="75"/>
                    <a:pt x="46" y="87"/>
                  </a:cubicBezTo>
                  <a:cubicBezTo>
                    <a:pt x="46" y="90"/>
                    <a:pt x="42" y="94"/>
                    <a:pt x="42" y="94"/>
                  </a:cubicBezTo>
                  <a:cubicBezTo>
                    <a:pt x="124" y="80"/>
                    <a:pt x="124" y="80"/>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4" name="Google Shape;49434;p48"/>
            <p:cNvSpPr/>
            <p:nvPr/>
          </p:nvSpPr>
          <p:spPr>
            <a:xfrm>
              <a:off x="-5131832" y="112976"/>
              <a:ext cx="6494" cy="5205"/>
            </a:xfrm>
            <a:custGeom>
              <a:avLst/>
              <a:gdLst/>
              <a:ahLst/>
              <a:cxnLst/>
              <a:rect l="l" t="t" r="r" b="b"/>
              <a:pathLst>
                <a:path w="136" h="109" extrusionOk="0">
                  <a:moveTo>
                    <a:pt x="79" y="0"/>
                  </a:moveTo>
                  <a:cubicBezTo>
                    <a:pt x="64" y="0"/>
                    <a:pt x="49" y="11"/>
                    <a:pt x="38" y="30"/>
                  </a:cubicBezTo>
                  <a:cubicBezTo>
                    <a:pt x="1" y="67"/>
                    <a:pt x="60" y="49"/>
                    <a:pt x="56" y="64"/>
                  </a:cubicBezTo>
                  <a:cubicBezTo>
                    <a:pt x="56" y="78"/>
                    <a:pt x="60" y="90"/>
                    <a:pt x="60" y="101"/>
                  </a:cubicBezTo>
                  <a:cubicBezTo>
                    <a:pt x="64" y="104"/>
                    <a:pt x="68" y="104"/>
                    <a:pt x="72" y="109"/>
                  </a:cubicBezTo>
                  <a:cubicBezTo>
                    <a:pt x="94" y="86"/>
                    <a:pt x="113" y="59"/>
                    <a:pt x="135" y="37"/>
                  </a:cubicBezTo>
                  <a:cubicBezTo>
                    <a:pt x="132" y="30"/>
                    <a:pt x="127" y="23"/>
                    <a:pt x="127" y="14"/>
                  </a:cubicBezTo>
                  <a:cubicBezTo>
                    <a:pt x="120" y="11"/>
                    <a:pt x="109" y="11"/>
                    <a:pt x="105" y="7"/>
                  </a:cubicBezTo>
                  <a:cubicBezTo>
                    <a:pt x="94" y="4"/>
                    <a:pt x="87"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5" name="Google Shape;49435;p48"/>
            <p:cNvSpPr/>
            <p:nvPr/>
          </p:nvSpPr>
          <p:spPr>
            <a:xfrm>
              <a:off x="-5194814" y="-61264"/>
              <a:ext cx="4154" cy="5587"/>
            </a:xfrm>
            <a:custGeom>
              <a:avLst/>
              <a:gdLst/>
              <a:ahLst/>
              <a:cxnLst/>
              <a:rect l="l" t="t" r="r" b="b"/>
              <a:pathLst>
                <a:path w="87" h="117" extrusionOk="0">
                  <a:moveTo>
                    <a:pt x="52" y="0"/>
                  </a:moveTo>
                  <a:cubicBezTo>
                    <a:pt x="41" y="0"/>
                    <a:pt x="33" y="0"/>
                    <a:pt x="22" y="4"/>
                  </a:cubicBezTo>
                  <a:lnTo>
                    <a:pt x="0" y="4"/>
                  </a:lnTo>
                  <a:cubicBezTo>
                    <a:pt x="7" y="19"/>
                    <a:pt x="30" y="26"/>
                    <a:pt x="22" y="49"/>
                  </a:cubicBezTo>
                  <a:cubicBezTo>
                    <a:pt x="11" y="64"/>
                    <a:pt x="19" y="83"/>
                    <a:pt x="26" y="97"/>
                  </a:cubicBezTo>
                  <a:cubicBezTo>
                    <a:pt x="33" y="105"/>
                    <a:pt x="38" y="116"/>
                    <a:pt x="52" y="116"/>
                  </a:cubicBezTo>
                  <a:lnTo>
                    <a:pt x="56" y="116"/>
                  </a:lnTo>
                  <a:cubicBezTo>
                    <a:pt x="71" y="112"/>
                    <a:pt x="67" y="97"/>
                    <a:pt x="71" y="86"/>
                  </a:cubicBezTo>
                  <a:cubicBezTo>
                    <a:pt x="71" y="64"/>
                    <a:pt x="71" y="38"/>
                    <a:pt x="86" y="16"/>
                  </a:cubicBezTo>
                  <a:cubicBezTo>
                    <a:pt x="78" y="4"/>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6" name="Google Shape;49436;p48"/>
            <p:cNvSpPr/>
            <p:nvPr/>
          </p:nvSpPr>
          <p:spPr>
            <a:xfrm>
              <a:off x="-5010117" y="-62505"/>
              <a:ext cx="4011" cy="6972"/>
            </a:xfrm>
            <a:custGeom>
              <a:avLst/>
              <a:gdLst/>
              <a:ahLst/>
              <a:cxnLst/>
              <a:rect l="l" t="t" r="r" b="b"/>
              <a:pathLst>
                <a:path w="84" h="146" extrusionOk="0">
                  <a:moveTo>
                    <a:pt x="45" y="0"/>
                  </a:moveTo>
                  <a:cubicBezTo>
                    <a:pt x="38" y="4"/>
                    <a:pt x="31" y="4"/>
                    <a:pt x="23" y="4"/>
                  </a:cubicBezTo>
                  <a:cubicBezTo>
                    <a:pt x="19" y="11"/>
                    <a:pt x="16" y="16"/>
                    <a:pt x="12" y="23"/>
                  </a:cubicBezTo>
                  <a:cubicBezTo>
                    <a:pt x="27" y="45"/>
                    <a:pt x="23" y="68"/>
                    <a:pt x="19" y="94"/>
                  </a:cubicBezTo>
                  <a:cubicBezTo>
                    <a:pt x="12" y="116"/>
                    <a:pt x="1" y="138"/>
                    <a:pt x="38" y="146"/>
                  </a:cubicBezTo>
                  <a:lnTo>
                    <a:pt x="53" y="146"/>
                  </a:lnTo>
                  <a:cubicBezTo>
                    <a:pt x="83" y="146"/>
                    <a:pt x="61" y="116"/>
                    <a:pt x="68" y="101"/>
                  </a:cubicBezTo>
                  <a:cubicBezTo>
                    <a:pt x="68" y="97"/>
                    <a:pt x="72" y="94"/>
                    <a:pt x="76" y="90"/>
                  </a:cubicBezTo>
                  <a:cubicBezTo>
                    <a:pt x="57" y="64"/>
                    <a:pt x="68" y="30"/>
                    <a:pt x="45" y="8"/>
                  </a:cubicBezTo>
                  <a:lnTo>
                    <a:pt x="53" y="8"/>
                  </a:lnTo>
                  <a:cubicBezTo>
                    <a:pt x="53" y="4"/>
                    <a:pt x="50"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7" name="Google Shape;49437;p48"/>
            <p:cNvSpPr/>
            <p:nvPr/>
          </p:nvSpPr>
          <p:spPr>
            <a:xfrm>
              <a:off x="-4988486" y="-45029"/>
              <a:ext cx="5014" cy="5778"/>
            </a:xfrm>
            <a:custGeom>
              <a:avLst/>
              <a:gdLst/>
              <a:ahLst/>
              <a:cxnLst/>
              <a:rect l="l" t="t" r="r" b="b"/>
              <a:pathLst>
                <a:path w="105" h="121" extrusionOk="0">
                  <a:moveTo>
                    <a:pt x="71" y="0"/>
                  </a:moveTo>
                  <a:cubicBezTo>
                    <a:pt x="68" y="0"/>
                    <a:pt x="63" y="4"/>
                    <a:pt x="56" y="16"/>
                  </a:cubicBezTo>
                  <a:cubicBezTo>
                    <a:pt x="49" y="23"/>
                    <a:pt x="41" y="26"/>
                    <a:pt x="37" y="26"/>
                  </a:cubicBezTo>
                  <a:cubicBezTo>
                    <a:pt x="30" y="26"/>
                    <a:pt x="23" y="23"/>
                    <a:pt x="19" y="19"/>
                  </a:cubicBezTo>
                  <a:cubicBezTo>
                    <a:pt x="1" y="34"/>
                    <a:pt x="4" y="49"/>
                    <a:pt x="19" y="60"/>
                  </a:cubicBezTo>
                  <a:cubicBezTo>
                    <a:pt x="45" y="60"/>
                    <a:pt x="53" y="86"/>
                    <a:pt x="68" y="102"/>
                  </a:cubicBezTo>
                  <a:cubicBezTo>
                    <a:pt x="75" y="105"/>
                    <a:pt x="86" y="113"/>
                    <a:pt x="94" y="121"/>
                  </a:cubicBezTo>
                  <a:cubicBezTo>
                    <a:pt x="105" y="86"/>
                    <a:pt x="105" y="53"/>
                    <a:pt x="94" y="23"/>
                  </a:cubicBezTo>
                  <a:cubicBezTo>
                    <a:pt x="86" y="12"/>
                    <a:pt x="82"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8" name="Google Shape;49438;p48"/>
            <p:cNvSpPr/>
            <p:nvPr/>
          </p:nvSpPr>
          <p:spPr>
            <a:xfrm>
              <a:off x="-5345847" y="118802"/>
              <a:ext cx="5061" cy="5253"/>
            </a:xfrm>
            <a:custGeom>
              <a:avLst/>
              <a:gdLst/>
              <a:ahLst/>
              <a:cxnLst/>
              <a:rect l="l" t="t" r="r" b="b"/>
              <a:pathLst>
                <a:path w="106" h="110" extrusionOk="0">
                  <a:moveTo>
                    <a:pt x="64" y="1"/>
                  </a:moveTo>
                  <a:cubicBezTo>
                    <a:pt x="1" y="20"/>
                    <a:pt x="19" y="65"/>
                    <a:pt x="30" y="110"/>
                  </a:cubicBezTo>
                  <a:cubicBezTo>
                    <a:pt x="106" y="87"/>
                    <a:pt x="106" y="87"/>
                    <a:pt x="68" y="31"/>
                  </a:cubicBezTo>
                  <a:cubicBezTo>
                    <a:pt x="61" y="23"/>
                    <a:pt x="64" y="9"/>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9" name="Google Shape;49439;p48"/>
            <p:cNvSpPr/>
            <p:nvPr/>
          </p:nvSpPr>
          <p:spPr>
            <a:xfrm>
              <a:off x="-4970484" y="19243"/>
              <a:ext cx="7354" cy="5778"/>
            </a:xfrm>
            <a:custGeom>
              <a:avLst/>
              <a:gdLst/>
              <a:ahLst/>
              <a:cxnLst/>
              <a:rect l="l" t="t" r="r" b="b"/>
              <a:pathLst>
                <a:path w="154" h="121" extrusionOk="0">
                  <a:moveTo>
                    <a:pt x="135" y="0"/>
                  </a:moveTo>
                  <a:cubicBezTo>
                    <a:pt x="124" y="0"/>
                    <a:pt x="117" y="8"/>
                    <a:pt x="113" y="15"/>
                  </a:cubicBezTo>
                  <a:cubicBezTo>
                    <a:pt x="105" y="34"/>
                    <a:pt x="102" y="41"/>
                    <a:pt x="98" y="41"/>
                  </a:cubicBezTo>
                  <a:cubicBezTo>
                    <a:pt x="87" y="41"/>
                    <a:pt x="87" y="15"/>
                    <a:pt x="79" y="8"/>
                  </a:cubicBezTo>
                  <a:cubicBezTo>
                    <a:pt x="64" y="26"/>
                    <a:pt x="53" y="41"/>
                    <a:pt x="38" y="60"/>
                  </a:cubicBezTo>
                  <a:cubicBezTo>
                    <a:pt x="34" y="64"/>
                    <a:pt x="34" y="71"/>
                    <a:pt x="31" y="79"/>
                  </a:cubicBezTo>
                  <a:cubicBezTo>
                    <a:pt x="27" y="90"/>
                    <a:pt x="0" y="90"/>
                    <a:pt x="12" y="109"/>
                  </a:cubicBezTo>
                  <a:cubicBezTo>
                    <a:pt x="16" y="116"/>
                    <a:pt x="23" y="120"/>
                    <a:pt x="31" y="120"/>
                  </a:cubicBezTo>
                  <a:cubicBezTo>
                    <a:pt x="38" y="120"/>
                    <a:pt x="50" y="112"/>
                    <a:pt x="57" y="105"/>
                  </a:cubicBezTo>
                  <a:cubicBezTo>
                    <a:pt x="53" y="93"/>
                    <a:pt x="57" y="83"/>
                    <a:pt x="64" y="79"/>
                  </a:cubicBezTo>
                  <a:cubicBezTo>
                    <a:pt x="113" y="79"/>
                    <a:pt x="131" y="41"/>
                    <a:pt x="154" y="12"/>
                  </a:cubicBezTo>
                  <a:cubicBezTo>
                    <a:pt x="150" y="8"/>
                    <a:pt x="147" y="4"/>
                    <a:pt x="143" y="4"/>
                  </a:cubicBezTo>
                  <a:cubicBezTo>
                    <a:pt x="143"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0" name="Google Shape;49440;p48"/>
            <p:cNvSpPr/>
            <p:nvPr/>
          </p:nvSpPr>
          <p:spPr>
            <a:xfrm>
              <a:off x="-5024537" y="-44121"/>
              <a:ext cx="4823" cy="7210"/>
            </a:xfrm>
            <a:custGeom>
              <a:avLst/>
              <a:gdLst/>
              <a:ahLst/>
              <a:cxnLst/>
              <a:rect l="l" t="t" r="r" b="b"/>
              <a:pathLst>
                <a:path w="101" h="151" extrusionOk="0">
                  <a:moveTo>
                    <a:pt x="64" y="0"/>
                  </a:moveTo>
                  <a:cubicBezTo>
                    <a:pt x="49" y="7"/>
                    <a:pt x="33" y="19"/>
                    <a:pt x="23" y="30"/>
                  </a:cubicBezTo>
                  <a:cubicBezTo>
                    <a:pt x="4" y="45"/>
                    <a:pt x="0" y="60"/>
                    <a:pt x="26" y="79"/>
                  </a:cubicBezTo>
                  <a:cubicBezTo>
                    <a:pt x="67" y="105"/>
                    <a:pt x="75" y="116"/>
                    <a:pt x="78" y="150"/>
                  </a:cubicBezTo>
                  <a:cubicBezTo>
                    <a:pt x="94" y="135"/>
                    <a:pt x="97" y="116"/>
                    <a:pt x="101" y="94"/>
                  </a:cubicBezTo>
                  <a:cubicBezTo>
                    <a:pt x="97" y="83"/>
                    <a:pt x="90" y="75"/>
                    <a:pt x="86" y="64"/>
                  </a:cubicBezTo>
                  <a:cubicBezTo>
                    <a:pt x="67" y="45"/>
                    <a:pt x="75" y="19"/>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1" name="Google Shape;49441;p48"/>
            <p:cNvSpPr/>
            <p:nvPr/>
          </p:nvSpPr>
          <p:spPr>
            <a:xfrm>
              <a:off x="-5195005" y="-65704"/>
              <a:ext cx="5730" cy="5205"/>
            </a:xfrm>
            <a:custGeom>
              <a:avLst/>
              <a:gdLst/>
              <a:ahLst/>
              <a:cxnLst/>
              <a:rect l="l" t="t" r="r" b="b"/>
              <a:pathLst>
                <a:path w="120" h="109" extrusionOk="0">
                  <a:moveTo>
                    <a:pt x="4" y="0"/>
                  </a:moveTo>
                  <a:cubicBezTo>
                    <a:pt x="0" y="15"/>
                    <a:pt x="8" y="22"/>
                    <a:pt x="19" y="30"/>
                  </a:cubicBezTo>
                  <a:cubicBezTo>
                    <a:pt x="45" y="48"/>
                    <a:pt x="26" y="75"/>
                    <a:pt x="26" y="97"/>
                  </a:cubicBezTo>
                  <a:cubicBezTo>
                    <a:pt x="37" y="93"/>
                    <a:pt x="45" y="93"/>
                    <a:pt x="56" y="93"/>
                  </a:cubicBezTo>
                  <a:cubicBezTo>
                    <a:pt x="68" y="93"/>
                    <a:pt x="82" y="97"/>
                    <a:pt x="90" y="109"/>
                  </a:cubicBezTo>
                  <a:cubicBezTo>
                    <a:pt x="101" y="105"/>
                    <a:pt x="113" y="97"/>
                    <a:pt x="120" y="93"/>
                  </a:cubicBezTo>
                  <a:lnTo>
                    <a:pt x="109" y="83"/>
                  </a:lnTo>
                  <a:cubicBezTo>
                    <a:pt x="94" y="64"/>
                    <a:pt x="42" y="48"/>
                    <a:pt x="101" y="22"/>
                  </a:cubicBezTo>
                  <a:cubicBezTo>
                    <a:pt x="71" y="0"/>
                    <a:pt x="34" y="11"/>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2" name="Google Shape;49442;p48"/>
            <p:cNvSpPr/>
            <p:nvPr/>
          </p:nvSpPr>
          <p:spPr>
            <a:xfrm>
              <a:off x="-5027928" y="-21822"/>
              <a:ext cx="4489" cy="5061"/>
            </a:xfrm>
            <a:custGeom>
              <a:avLst/>
              <a:gdLst/>
              <a:ahLst/>
              <a:cxnLst/>
              <a:rect l="l" t="t" r="r" b="b"/>
              <a:pathLst>
                <a:path w="94" h="106" extrusionOk="0">
                  <a:moveTo>
                    <a:pt x="45" y="1"/>
                  </a:moveTo>
                  <a:cubicBezTo>
                    <a:pt x="42" y="1"/>
                    <a:pt x="37" y="4"/>
                    <a:pt x="30" y="4"/>
                  </a:cubicBezTo>
                  <a:cubicBezTo>
                    <a:pt x="0" y="19"/>
                    <a:pt x="19" y="49"/>
                    <a:pt x="11" y="72"/>
                  </a:cubicBezTo>
                  <a:cubicBezTo>
                    <a:pt x="19" y="90"/>
                    <a:pt x="26" y="106"/>
                    <a:pt x="37" y="106"/>
                  </a:cubicBezTo>
                  <a:cubicBezTo>
                    <a:pt x="45" y="106"/>
                    <a:pt x="52" y="98"/>
                    <a:pt x="64" y="87"/>
                  </a:cubicBezTo>
                  <a:cubicBezTo>
                    <a:pt x="78" y="72"/>
                    <a:pt x="94" y="53"/>
                    <a:pt x="90" y="27"/>
                  </a:cubicBezTo>
                  <a:cubicBezTo>
                    <a:pt x="71" y="23"/>
                    <a:pt x="6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3" name="Google Shape;49443;p48"/>
            <p:cNvSpPr/>
            <p:nvPr/>
          </p:nvSpPr>
          <p:spPr>
            <a:xfrm>
              <a:off x="-5176812" y="137042"/>
              <a:ext cx="5396" cy="3963"/>
            </a:xfrm>
            <a:custGeom>
              <a:avLst/>
              <a:gdLst/>
              <a:ahLst/>
              <a:cxnLst/>
              <a:rect l="l" t="t" r="r" b="b"/>
              <a:pathLst>
                <a:path w="113" h="83" extrusionOk="0">
                  <a:moveTo>
                    <a:pt x="46" y="0"/>
                  </a:moveTo>
                  <a:cubicBezTo>
                    <a:pt x="30" y="12"/>
                    <a:pt x="15" y="23"/>
                    <a:pt x="1" y="31"/>
                  </a:cubicBezTo>
                  <a:cubicBezTo>
                    <a:pt x="1" y="53"/>
                    <a:pt x="15" y="64"/>
                    <a:pt x="20" y="83"/>
                  </a:cubicBezTo>
                  <a:lnTo>
                    <a:pt x="23" y="83"/>
                  </a:lnTo>
                  <a:cubicBezTo>
                    <a:pt x="30" y="83"/>
                    <a:pt x="38" y="79"/>
                    <a:pt x="46" y="76"/>
                  </a:cubicBezTo>
                  <a:cubicBezTo>
                    <a:pt x="53" y="71"/>
                    <a:pt x="60" y="68"/>
                    <a:pt x="68" y="68"/>
                  </a:cubicBezTo>
                  <a:cubicBezTo>
                    <a:pt x="72" y="68"/>
                    <a:pt x="79" y="68"/>
                    <a:pt x="82" y="76"/>
                  </a:cubicBezTo>
                  <a:cubicBezTo>
                    <a:pt x="113" y="42"/>
                    <a:pt x="105" y="16"/>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4" name="Google Shape;49444;p48"/>
            <p:cNvSpPr/>
            <p:nvPr/>
          </p:nvSpPr>
          <p:spPr>
            <a:xfrm>
              <a:off x="-5172324" y="-21488"/>
              <a:ext cx="5539" cy="4011"/>
            </a:xfrm>
            <a:custGeom>
              <a:avLst/>
              <a:gdLst/>
              <a:ahLst/>
              <a:cxnLst/>
              <a:rect l="l" t="t" r="r" b="b"/>
              <a:pathLst>
                <a:path w="116" h="84" extrusionOk="0">
                  <a:moveTo>
                    <a:pt x="45" y="1"/>
                  </a:moveTo>
                  <a:cubicBezTo>
                    <a:pt x="30" y="1"/>
                    <a:pt x="15" y="9"/>
                    <a:pt x="7" y="31"/>
                  </a:cubicBezTo>
                  <a:cubicBezTo>
                    <a:pt x="0" y="57"/>
                    <a:pt x="33" y="68"/>
                    <a:pt x="56" y="83"/>
                  </a:cubicBezTo>
                  <a:lnTo>
                    <a:pt x="60" y="83"/>
                  </a:lnTo>
                  <a:cubicBezTo>
                    <a:pt x="64" y="83"/>
                    <a:pt x="67" y="80"/>
                    <a:pt x="74" y="80"/>
                  </a:cubicBezTo>
                  <a:cubicBezTo>
                    <a:pt x="78" y="61"/>
                    <a:pt x="74" y="31"/>
                    <a:pt x="101" y="31"/>
                  </a:cubicBezTo>
                  <a:cubicBezTo>
                    <a:pt x="105" y="31"/>
                    <a:pt x="109" y="31"/>
                    <a:pt x="116" y="35"/>
                  </a:cubicBezTo>
                  <a:cubicBezTo>
                    <a:pt x="116" y="20"/>
                    <a:pt x="112" y="12"/>
                    <a:pt x="101" y="4"/>
                  </a:cubicBezTo>
                  <a:lnTo>
                    <a:pt x="64" y="4"/>
                  </a:lnTo>
                  <a:cubicBezTo>
                    <a:pt x="56" y="4"/>
                    <a:pt x="52"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5" name="Google Shape;49445;p48"/>
            <p:cNvSpPr/>
            <p:nvPr/>
          </p:nvSpPr>
          <p:spPr>
            <a:xfrm>
              <a:off x="-4880858" y="142963"/>
              <a:ext cx="11985" cy="5396"/>
            </a:xfrm>
            <a:custGeom>
              <a:avLst/>
              <a:gdLst/>
              <a:ahLst/>
              <a:cxnLst/>
              <a:rect l="l" t="t" r="r" b="b"/>
              <a:pathLst>
                <a:path w="251" h="113" extrusionOk="0">
                  <a:moveTo>
                    <a:pt x="12" y="0"/>
                  </a:moveTo>
                  <a:cubicBezTo>
                    <a:pt x="12" y="0"/>
                    <a:pt x="4" y="4"/>
                    <a:pt x="0" y="4"/>
                  </a:cubicBezTo>
                  <a:cubicBezTo>
                    <a:pt x="19" y="19"/>
                    <a:pt x="34" y="33"/>
                    <a:pt x="49" y="52"/>
                  </a:cubicBezTo>
                  <a:cubicBezTo>
                    <a:pt x="71" y="86"/>
                    <a:pt x="150" y="112"/>
                    <a:pt x="209" y="112"/>
                  </a:cubicBezTo>
                  <a:cubicBezTo>
                    <a:pt x="225" y="112"/>
                    <a:pt x="240" y="109"/>
                    <a:pt x="251" y="104"/>
                  </a:cubicBezTo>
                  <a:cubicBezTo>
                    <a:pt x="228" y="86"/>
                    <a:pt x="199" y="97"/>
                    <a:pt x="169" y="90"/>
                  </a:cubicBezTo>
                  <a:cubicBezTo>
                    <a:pt x="112" y="67"/>
                    <a:pt x="60" y="41"/>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6" name="Google Shape;49446;p48"/>
            <p:cNvSpPr/>
            <p:nvPr/>
          </p:nvSpPr>
          <p:spPr>
            <a:xfrm>
              <a:off x="-5286446" y="-100562"/>
              <a:ext cx="7401" cy="3247"/>
            </a:xfrm>
            <a:custGeom>
              <a:avLst/>
              <a:gdLst/>
              <a:ahLst/>
              <a:cxnLst/>
              <a:rect l="l" t="t" r="r" b="b"/>
              <a:pathLst>
                <a:path w="155" h="68" extrusionOk="0">
                  <a:moveTo>
                    <a:pt x="106" y="1"/>
                  </a:moveTo>
                  <a:cubicBezTo>
                    <a:pt x="73" y="9"/>
                    <a:pt x="42" y="16"/>
                    <a:pt x="9" y="23"/>
                  </a:cubicBezTo>
                  <a:cubicBezTo>
                    <a:pt x="16" y="35"/>
                    <a:pt x="9" y="46"/>
                    <a:pt x="1" y="57"/>
                  </a:cubicBezTo>
                  <a:lnTo>
                    <a:pt x="35" y="57"/>
                  </a:lnTo>
                  <a:cubicBezTo>
                    <a:pt x="46" y="57"/>
                    <a:pt x="57" y="61"/>
                    <a:pt x="68" y="68"/>
                  </a:cubicBezTo>
                  <a:cubicBezTo>
                    <a:pt x="80" y="57"/>
                    <a:pt x="91" y="50"/>
                    <a:pt x="106" y="50"/>
                  </a:cubicBezTo>
                  <a:cubicBezTo>
                    <a:pt x="109" y="50"/>
                    <a:pt x="118" y="50"/>
                    <a:pt x="121" y="54"/>
                  </a:cubicBezTo>
                  <a:lnTo>
                    <a:pt x="128" y="54"/>
                  </a:lnTo>
                  <a:cubicBezTo>
                    <a:pt x="140" y="54"/>
                    <a:pt x="147" y="46"/>
                    <a:pt x="154" y="38"/>
                  </a:cubicBezTo>
                  <a:cubicBezTo>
                    <a:pt x="136" y="28"/>
                    <a:pt x="121" y="12"/>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7" name="Google Shape;49447;p48"/>
            <p:cNvSpPr/>
            <p:nvPr/>
          </p:nvSpPr>
          <p:spPr>
            <a:xfrm>
              <a:off x="-5065602" y="71338"/>
              <a:ext cx="5014" cy="4345"/>
            </a:xfrm>
            <a:custGeom>
              <a:avLst/>
              <a:gdLst/>
              <a:ahLst/>
              <a:cxnLst/>
              <a:rect l="l" t="t" r="r" b="b"/>
              <a:pathLst>
                <a:path w="105" h="91" extrusionOk="0">
                  <a:moveTo>
                    <a:pt x="38" y="1"/>
                  </a:moveTo>
                  <a:cubicBezTo>
                    <a:pt x="19" y="1"/>
                    <a:pt x="11" y="20"/>
                    <a:pt x="1" y="27"/>
                  </a:cubicBezTo>
                  <a:cubicBezTo>
                    <a:pt x="8" y="68"/>
                    <a:pt x="34" y="87"/>
                    <a:pt x="72" y="91"/>
                  </a:cubicBezTo>
                  <a:cubicBezTo>
                    <a:pt x="75" y="61"/>
                    <a:pt x="64" y="31"/>
                    <a:pt x="105" y="8"/>
                  </a:cubicBezTo>
                  <a:cubicBezTo>
                    <a:pt x="75" y="5"/>
                    <a:pt x="56" y="5"/>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8" name="Google Shape;49448;p48"/>
            <p:cNvSpPr/>
            <p:nvPr/>
          </p:nvSpPr>
          <p:spPr>
            <a:xfrm>
              <a:off x="-5054715" y="-108727"/>
              <a:ext cx="5396" cy="5205"/>
            </a:xfrm>
            <a:custGeom>
              <a:avLst/>
              <a:gdLst/>
              <a:ahLst/>
              <a:cxnLst/>
              <a:rect l="l" t="t" r="r" b="b"/>
              <a:pathLst>
                <a:path w="113" h="109" extrusionOk="0">
                  <a:moveTo>
                    <a:pt x="11" y="0"/>
                  </a:moveTo>
                  <a:cubicBezTo>
                    <a:pt x="11" y="4"/>
                    <a:pt x="15" y="4"/>
                    <a:pt x="15" y="7"/>
                  </a:cubicBezTo>
                  <a:cubicBezTo>
                    <a:pt x="30" y="45"/>
                    <a:pt x="42" y="78"/>
                    <a:pt x="1" y="109"/>
                  </a:cubicBezTo>
                  <a:lnTo>
                    <a:pt x="23" y="109"/>
                  </a:lnTo>
                  <a:cubicBezTo>
                    <a:pt x="27" y="104"/>
                    <a:pt x="30" y="104"/>
                    <a:pt x="34" y="104"/>
                  </a:cubicBezTo>
                  <a:lnTo>
                    <a:pt x="42" y="104"/>
                  </a:lnTo>
                  <a:cubicBezTo>
                    <a:pt x="75" y="86"/>
                    <a:pt x="101" y="60"/>
                    <a:pt x="113" y="23"/>
                  </a:cubicBezTo>
                  <a:cubicBezTo>
                    <a:pt x="101" y="19"/>
                    <a:pt x="94" y="15"/>
                    <a:pt x="82" y="15"/>
                  </a:cubicBezTo>
                  <a:lnTo>
                    <a:pt x="68" y="15"/>
                  </a:lnTo>
                  <a:cubicBezTo>
                    <a:pt x="64" y="19"/>
                    <a:pt x="56" y="19"/>
                    <a:pt x="53" y="19"/>
                  </a:cubicBezTo>
                  <a:cubicBezTo>
                    <a:pt x="37" y="19"/>
                    <a:pt x="23" y="15"/>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9" name="Google Shape;49449;p48"/>
            <p:cNvSpPr/>
            <p:nvPr/>
          </p:nvSpPr>
          <p:spPr>
            <a:xfrm>
              <a:off x="-4992067" y="40826"/>
              <a:ext cx="5205" cy="7353"/>
            </a:xfrm>
            <a:custGeom>
              <a:avLst/>
              <a:gdLst/>
              <a:ahLst/>
              <a:cxnLst/>
              <a:rect l="l" t="t" r="r" b="b"/>
              <a:pathLst>
                <a:path w="109" h="154" extrusionOk="0">
                  <a:moveTo>
                    <a:pt x="57" y="0"/>
                  </a:moveTo>
                  <a:cubicBezTo>
                    <a:pt x="15" y="34"/>
                    <a:pt x="0" y="94"/>
                    <a:pt x="15" y="94"/>
                  </a:cubicBezTo>
                  <a:lnTo>
                    <a:pt x="23" y="94"/>
                  </a:lnTo>
                  <a:cubicBezTo>
                    <a:pt x="64" y="94"/>
                    <a:pt x="60" y="143"/>
                    <a:pt x="83" y="154"/>
                  </a:cubicBezTo>
                  <a:cubicBezTo>
                    <a:pt x="109" y="143"/>
                    <a:pt x="105" y="120"/>
                    <a:pt x="109" y="102"/>
                  </a:cubicBezTo>
                  <a:cubicBezTo>
                    <a:pt x="102" y="98"/>
                    <a:pt x="98" y="94"/>
                    <a:pt x="90" y="94"/>
                  </a:cubicBezTo>
                  <a:cubicBezTo>
                    <a:pt x="49" y="83"/>
                    <a:pt x="31" y="64"/>
                    <a:pt x="57" y="23"/>
                  </a:cubicBezTo>
                  <a:cubicBezTo>
                    <a:pt x="60" y="19"/>
                    <a:pt x="57" y="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0" name="Google Shape;49450;p48"/>
            <p:cNvSpPr/>
            <p:nvPr/>
          </p:nvSpPr>
          <p:spPr>
            <a:xfrm>
              <a:off x="-5015656" y="-62362"/>
              <a:ext cx="6637" cy="4536"/>
            </a:xfrm>
            <a:custGeom>
              <a:avLst/>
              <a:gdLst/>
              <a:ahLst/>
              <a:cxnLst/>
              <a:rect l="l" t="t" r="r" b="b"/>
              <a:pathLst>
                <a:path w="139" h="95" extrusionOk="0">
                  <a:moveTo>
                    <a:pt x="117" y="1"/>
                  </a:moveTo>
                  <a:cubicBezTo>
                    <a:pt x="109" y="1"/>
                    <a:pt x="106" y="1"/>
                    <a:pt x="102" y="5"/>
                  </a:cubicBezTo>
                  <a:cubicBezTo>
                    <a:pt x="68" y="27"/>
                    <a:pt x="20" y="23"/>
                    <a:pt x="1" y="68"/>
                  </a:cubicBezTo>
                  <a:cubicBezTo>
                    <a:pt x="12" y="80"/>
                    <a:pt x="20" y="87"/>
                    <a:pt x="27" y="94"/>
                  </a:cubicBezTo>
                  <a:cubicBezTo>
                    <a:pt x="65" y="72"/>
                    <a:pt x="99" y="46"/>
                    <a:pt x="128" y="20"/>
                  </a:cubicBezTo>
                  <a:cubicBezTo>
                    <a:pt x="132" y="13"/>
                    <a:pt x="135" y="8"/>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1" name="Google Shape;49451;p48"/>
            <p:cNvSpPr/>
            <p:nvPr/>
          </p:nvSpPr>
          <p:spPr>
            <a:xfrm>
              <a:off x="-5144342" y="246103"/>
              <a:ext cx="6303" cy="5061"/>
            </a:xfrm>
            <a:custGeom>
              <a:avLst/>
              <a:gdLst/>
              <a:ahLst/>
              <a:cxnLst/>
              <a:rect l="l" t="t" r="r" b="b"/>
              <a:pathLst>
                <a:path w="132" h="106" extrusionOk="0">
                  <a:moveTo>
                    <a:pt x="87" y="0"/>
                  </a:moveTo>
                  <a:cubicBezTo>
                    <a:pt x="80" y="0"/>
                    <a:pt x="72" y="4"/>
                    <a:pt x="64" y="12"/>
                  </a:cubicBezTo>
                  <a:cubicBezTo>
                    <a:pt x="53" y="19"/>
                    <a:pt x="46" y="42"/>
                    <a:pt x="30" y="42"/>
                  </a:cubicBezTo>
                  <a:cubicBezTo>
                    <a:pt x="27" y="42"/>
                    <a:pt x="23" y="42"/>
                    <a:pt x="23" y="38"/>
                  </a:cubicBezTo>
                  <a:cubicBezTo>
                    <a:pt x="16" y="45"/>
                    <a:pt x="8" y="52"/>
                    <a:pt x="1" y="61"/>
                  </a:cubicBezTo>
                  <a:cubicBezTo>
                    <a:pt x="4" y="75"/>
                    <a:pt x="4" y="90"/>
                    <a:pt x="8" y="102"/>
                  </a:cubicBezTo>
                  <a:lnTo>
                    <a:pt x="8" y="105"/>
                  </a:lnTo>
                  <a:cubicBezTo>
                    <a:pt x="30" y="97"/>
                    <a:pt x="30" y="52"/>
                    <a:pt x="57" y="52"/>
                  </a:cubicBezTo>
                  <a:cubicBezTo>
                    <a:pt x="64" y="52"/>
                    <a:pt x="72" y="57"/>
                    <a:pt x="80" y="61"/>
                  </a:cubicBezTo>
                  <a:cubicBezTo>
                    <a:pt x="87" y="64"/>
                    <a:pt x="90" y="68"/>
                    <a:pt x="98" y="68"/>
                  </a:cubicBezTo>
                  <a:cubicBezTo>
                    <a:pt x="106" y="68"/>
                    <a:pt x="113" y="64"/>
                    <a:pt x="120" y="52"/>
                  </a:cubicBezTo>
                  <a:cubicBezTo>
                    <a:pt x="132" y="38"/>
                    <a:pt x="125" y="23"/>
                    <a:pt x="109" y="12"/>
                  </a:cubicBezTo>
                  <a:cubicBezTo>
                    <a:pt x="102" y="4"/>
                    <a:pt x="94" y="0"/>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2" name="Google Shape;49452;p48"/>
            <p:cNvSpPr/>
            <p:nvPr/>
          </p:nvSpPr>
          <p:spPr>
            <a:xfrm>
              <a:off x="-5168408" y="-128400"/>
              <a:ext cx="3963" cy="5778"/>
            </a:xfrm>
            <a:custGeom>
              <a:avLst/>
              <a:gdLst/>
              <a:ahLst/>
              <a:cxnLst/>
              <a:rect l="l" t="t" r="r" b="b"/>
              <a:pathLst>
                <a:path w="83" h="121" extrusionOk="0">
                  <a:moveTo>
                    <a:pt x="1" y="1"/>
                  </a:moveTo>
                  <a:cubicBezTo>
                    <a:pt x="15" y="31"/>
                    <a:pt x="1" y="61"/>
                    <a:pt x="1" y="87"/>
                  </a:cubicBezTo>
                  <a:lnTo>
                    <a:pt x="4" y="87"/>
                  </a:lnTo>
                  <a:cubicBezTo>
                    <a:pt x="27" y="87"/>
                    <a:pt x="34" y="109"/>
                    <a:pt x="45" y="121"/>
                  </a:cubicBezTo>
                  <a:cubicBezTo>
                    <a:pt x="82" y="38"/>
                    <a:pt x="82" y="3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3" name="Google Shape;49453;p48"/>
            <p:cNvSpPr/>
            <p:nvPr/>
          </p:nvSpPr>
          <p:spPr>
            <a:xfrm>
              <a:off x="-5421006" y="-105194"/>
              <a:ext cx="5061" cy="4536"/>
            </a:xfrm>
            <a:custGeom>
              <a:avLst/>
              <a:gdLst/>
              <a:ahLst/>
              <a:cxnLst/>
              <a:rect l="l" t="t" r="r" b="b"/>
              <a:pathLst>
                <a:path w="106" h="95" extrusionOk="0">
                  <a:moveTo>
                    <a:pt x="53" y="1"/>
                  </a:moveTo>
                  <a:cubicBezTo>
                    <a:pt x="53" y="4"/>
                    <a:pt x="49" y="4"/>
                    <a:pt x="49" y="4"/>
                  </a:cubicBezTo>
                  <a:cubicBezTo>
                    <a:pt x="27" y="30"/>
                    <a:pt x="1" y="64"/>
                    <a:pt x="31" y="87"/>
                  </a:cubicBezTo>
                  <a:cubicBezTo>
                    <a:pt x="34" y="94"/>
                    <a:pt x="38" y="94"/>
                    <a:pt x="46" y="94"/>
                  </a:cubicBezTo>
                  <a:cubicBezTo>
                    <a:pt x="65" y="94"/>
                    <a:pt x="87" y="68"/>
                    <a:pt x="105" y="57"/>
                  </a:cubicBezTo>
                  <a:cubicBezTo>
                    <a:pt x="79" y="46"/>
                    <a:pt x="94"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4" name="Google Shape;49454;p48"/>
            <p:cNvSpPr/>
            <p:nvPr/>
          </p:nvSpPr>
          <p:spPr>
            <a:xfrm>
              <a:off x="-5346181" y="216450"/>
              <a:ext cx="6446" cy="3486"/>
            </a:xfrm>
            <a:custGeom>
              <a:avLst/>
              <a:gdLst/>
              <a:ahLst/>
              <a:cxnLst/>
              <a:rect l="l" t="t" r="r" b="b"/>
              <a:pathLst>
                <a:path w="135" h="73" extrusionOk="0">
                  <a:moveTo>
                    <a:pt x="75" y="1"/>
                  </a:moveTo>
                  <a:cubicBezTo>
                    <a:pt x="71" y="5"/>
                    <a:pt x="63" y="5"/>
                    <a:pt x="60" y="5"/>
                  </a:cubicBezTo>
                  <a:lnTo>
                    <a:pt x="37" y="5"/>
                  </a:lnTo>
                  <a:cubicBezTo>
                    <a:pt x="23" y="5"/>
                    <a:pt x="11" y="5"/>
                    <a:pt x="0" y="19"/>
                  </a:cubicBezTo>
                  <a:cubicBezTo>
                    <a:pt x="18" y="38"/>
                    <a:pt x="45" y="45"/>
                    <a:pt x="63" y="57"/>
                  </a:cubicBezTo>
                  <a:cubicBezTo>
                    <a:pt x="78" y="68"/>
                    <a:pt x="86" y="72"/>
                    <a:pt x="97" y="72"/>
                  </a:cubicBezTo>
                  <a:cubicBezTo>
                    <a:pt x="116" y="72"/>
                    <a:pt x="123" y="54"/>
                    <a:pt x="135" y="31"/>
                  </a:cubicBezTo>
                  <a:cubicBezTo>
                    <a:pt x="113" y="23"/>
                    <a:pt x="90" y="1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5" name="Google Shape;49455;p48"/>
            <p:cNvSpPr/>
            <p:nvPr/>
          </p:nvSpPr>
          <p:spPr>
            <a:xfrm>
              <a:off x="-5073815" y="12271"/>
              <a:ext cx="4345" cy="5014"/>
            </a:xfrm>
            <a:custGeom>
              <a:avLst/>
              <a:gdLst/>
              <a:ahLst/>
              <a:cxnLst/>
              <a:rect l="l" t="t" r="r" b="b"/>
              <a:pathLst>
                <a:path w="91" h="105" extrusionOk="0">
                  <a:moveTo>
                    <a:pt x="26" y="1"/>
                  </a:moveTo>
                  <a:cubicBezTo>
                    <a:pt x="16" y="1"/>
                    <a:pt x="4" y="12"/>
                    <a:pt x="4" y="38"/>
                  </a:cubicBezTo>
                  <a:cubicBezTo>
                    <a:pt x="0" y="60"/>
                    <a:pt x="0" y="87"/>
                    <a:pt x="23" y="105"/>
                  </a:cubicBezTo>
                  <a:cubicBezTo>
                    <a:pt x="26" y="87"/>
                    <a:pt x="34" y="79"/>
                    <a:pt x="42" y="79"/>
                  </a:cubicBezTo>
                  <a:cubicBezTo>
                    <a:pt x="53" y="79"/>
                    <a:pt x="64" y="87"/>
                    <a:pt x="75" y="87"/>
                  </a:cubicBezTo>
                  <a:cubicBezTo>
                    <a:pt x="79" y="82"/>
                    <a:pt x="83" y="79"/>
                    <a:pt x="87" y="75"/>
                  </a:cubicBezTo>
                  <a:cubicBezTo>
                    <a:pt x="90" y="49"/>
                    <a:pt x="53" y="42"/>
                    <a:pt x="56" y="15"/>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6" name="Google Shape;49456;p48"/>
            <p:cNvSpPr/>
            <p:nvPr/>
          </p:nvSpPr>
          <p:spPr>
            <a:xfrm>
              <a:off x="-4881383" y="-1290"/>
              <a:ext cx="5921" cy="4489"/>
            </a:xfrm>
            <a:custGeom>
              <a:avLst/>
              <a:gdLst/>
              <a:ahLst/>
              <a:cxnLst/>
              <a:rect l="l" t="t" r="r" b="b"/>
              <a:pathLst>
                <a:path w="124" h="94" extrusionOk="0">
                  <a:moveTo>
                    <a:pt x="60" y="0"/>
                  </a:moveTo>
                  <a:cubicBezTo>
                    <a:pt x="60" y="4"/>
                    <a:pt x="56" y="4"/>
                    <a:pt x="53" y="8"/>
                  </a:cubicBezTo>
                  <a:cubicBezTo>
                    <a:pt x="37" y="30"/>
                    <a:pt x="0" y="52"/>
                    <a:pt x="56" y="68"/>
                  </a:cubicBezTo>
                  <a:cubicBezTo>
                    <a:pt x="56" y="75"/>
                    <a:pt x="53" y="79"/>
                    <a:pt x="49" y="86"/>
                  </a:cubicBezTo>
                  <a:cubicBezTo>
                    <a:pt x="53" y="90"/>
                    <a:pt x="56" y="94"/>
                    <a:pt x="60" y="94"/>
                  </a:cubicBezTo>
                  <a:cubicBezTo>
                    <a:pt x="82" y="86"/>
                    <a:pt x="101" y="75"/>
                    <a:pt x="123" y="68"/>
                  </a:cubicBezTo>
                  <a:cubicBezTo>
                    <a:pt x="105" y="49"/>
                    <a:pt x="108" y="26"/>
                    <a:pt x="116" y="0"/>
                  </a:cubicBezTo>
                  <a:lnTo>
                    <a:pt x="113" y="0"/>
                  </a:lnTo>
                  <a:cubicBezTo>
                    <a:pt x="105" y="0"/>
                    <a:pt x="101" y="0"/>
                    <a:pt x="94" y="4"/>
                  </a:cubicBezTo>
                  <a:cubicBezTo>
                    <a:pt x="90" y="4"/>
                    <a:pt x="82" y="8"/>
                    <a:pt x="79" y="8"/>
                  </a:cubicBezTo>
                  <a:cubicBezTo>
                    <a:pt x="71" y="8"/>
                    <a:pt x="68" y="4"/>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7" name="Google Shape;49457;p48"/>
            <p:cNvSpPr/>
            <p:nvPr/>
          </p:nvSpPr>
          <p:spPr>
            <a:xfrm>
              <a:off x="-5028835" y="99558"/>
              <a:ext cx="6494" cy="4727"/>
            </a:xfrm>
            <a:custGeom>
              <a:avLst/>
              <a:gdLst/>
              <a:ahLst/>
              <a:cxnLst/>
              <a:rect l="l" t="t" r="r" b="b"/>
              <a:pathLst>
                <a:path w="136" h="99" extrusionOk="0">
                  <a:moveTo>
                    <a:pt x="19" y="0"/>
                  </a:moveTo>
                  <a:cubicBezTo>
                    <a:pt x="8" y="0"/>
                    <a:pt x="0" y="4"/>
                    <a:pt x="0" y="19"/>
                  </a:cubicBezTo>
                  <a:cubicBezTo>
                    <a:pt x="19" y="34"/>
                    <a:pt x="53" y="45"/>
                    <a:pt x="30" y="83"/>
                  </a:cubicBezTo>
                  <a:cubicBezTo>
                    <a:pt x="42" y="86"/>
                    <a:pt x="53" y="98"/>
                    <a:pt x="61" y="98"/>
                  </a:cubicBezTo>
                  <a:cubicBezTo>
                    <a:pt x="75" y="64"/>
                    <a:pt x="120" y="76"/>
                    <a:pt x="135" y="49"/>
                  </a:cubicBezTo>
                  <a:cubicBezTo>
                    <a:pt x="105" y="49"/>
                    <a:pt x="116" y="19"/>
                    <a:pt x="105" y="8"/>
                  </a:cubicBezTo>
                  <a:cubicBezTo>
                    <a:pt x="90" y="26"/>
                    <a:pt x="79" y="38"/>
                    <a:pt x="71" y="38"/>
                  </a:cubicBezTo>
                  <a:cubicBezTo>
                    <a:pt x="64" y="38"/>
                    <a:pt x="53"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8" name="Google Shape;49458;p48"/>
            <p:cNvSpPr/>
            <p:nvPr/>
          </p:nvSpPr>
          <p:spPr>
            <a:xfrm>
              <a:off x="-4969052" y="109347"/>
              <a:ext cx="5443" cy="5062"/>
            </a:xfrm>
            <a:custGeom>
              <a:avLst/>
              <a:gdLst/>
              <a:ahLst/>
              <a:cxnLst/>
              <a:rect l="l" t="t" r="r" b="b"/>
              <a:pathLst>
                <a:path w="114" h="106" extrusionOk="0">
                  <a:moveTo>
                    <a:pt x="1" y="1"/>
                  </a:moveTo>
                  <a:cubicBezTo>
                    <a:pt x="4" y="46"/>
                    <a:pt x="15" y="87"/>
                    <a:pt x="53" y="106"/>
                  </a:cubicBezTo>
                  <a:lnTo>
                    <a:pt x="65" y="106"/>
                  </a:lnTo>
                  <a:cubicBezTo>
                    <a:pt x="83" y="106"/>
                    <a:pt x="105" y="95"/>
                    <a:pt x="113" y="57"/>
                  </a:cubicBezTo>
                  <a:lnTo>
                    <a:pt x="113" y="57"/>
                  </a:lnTo>
                  <a:cubicBezTo>
                    <a:pt x="98" y="68"/>
                    <a:pt x="87" y="72"/>
                    <a:pt x="75" y="72"/>
                  </a:cubicBezTo>
                  <a:cubicBezTo>
                    <a:pt x="60" y="72"/>
                    <a:pt x="57" y="61"/>
                    <a:pt x="53" y="38"/>
                  </a:cubicBezTo>
                  <a:cubicBezTo>
                    <a:pt x="49" y="16"/>
                    <a:pt x="34"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9" name="Google Shape;49459;p48"/>
            <p:cNvSpPr/>
            <p:nvPr/>
          </p:nvSpPr>
          <p:spPr>
            <a:xfrm>
              <a:off x="-5013125" y="-31802"/>
              <a:ext cx="5396" cy="4680"/>
            </a:xfrm>
            <a:custGeom>
              <a:avLst/>
              <a:gdLst/>
              <a:ahLst/>
              <a:cxnLst/>
              <a:rect l="l" t="t" r="r" b="b"/>
              <a:pathLst>
                <a:path w="113" h="98" extrusionOk="0">
                  <a:moveTo>
                    <a:pt x="60" y="1"/>
                  </a:moveTo>
                  <a:cubicBezTo>
                    <a:pt x="53" y="1"/>
                    <a:pt x="46" y="8"/>
                    <a:pt x="38" y="30"/>
                  </a:cubicBezTo>
                  <a:cubicBezTo>
                    <a:pt x="38" y="41"/>
                    <a:pt x="27" y="53"/>
                    <a:pt x="12" y="53"/>
                  </a:cubicBezTo>
                  <a:cubicBezTo>
                    <a:pt x="8" y="53"/>
                    <a:pt x="8" y="49"/>
                    <a:pt x="4" y="49"/>
                  </a:cubicBezTo>
                  <a:cubicBezTo>
                    <a:pt x="1" y="63"/>
                    <a:pt x="12" y="71"/>
                    <a:pt x="23" y="79"/>
                  </a:cubicBezTo>
                  <a:lnTo>
                    <a:pt x="27" y="79"/>
                  </a:lnTo>
                  <a:cubicBezTo>
                    <a:pt x="38" y="79"/>
                    <a:pt x="49" y="82"/>
                    <a:pt x="60" y="86"/>
                  </a:cubicBezTo>
                  <a:cubicBezTo>
                    <a:pt x="72" y="90"/>
                    <a:pt x="82" y="97"/>
                    <a:pt x="94" y="97"/>
                  </a:cubicBezTo>
                  <a:cubicBezTo>
                    <a:pt x="98" y="97"/>
                    <a:pt x="105" y="94"/>
                    <a:pt x="113" y="94"/>
                  </a:cubicBezTo>
                  <a:cubicBezTo>
                    <a:pt x="86" y="71"/>
                    <a:pt x="98" y="41"/>
                    <a:pt x="94" y="19"/>
                  </a:cubicBezTo>
                  <a:cubicBezTo>
                    <a:pt x="82" y="8"/>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0" name="Google Shape;49460;p48"/>
            <p:cNvSpPr/>
            <p:nvPr/>
          </p:nvSpPr>
          <p:spPr>
            <a:xfrm>
              <a:off x="-5086135" y="83467"/>
              <a:ext cx="3820" cy="4918"/>
            </a:xfrm>
            <a:custGeom>
              <a:avLst/>
              <a:gdLst/>
              <a:ahLst/>
              <a:cxnLst/>
              <a:rect l="l" t="t" r="r" b="b"/>
              <a:pathLst>
                <a:path w="80" h="103" extrusionOk="0">
                  <a:moveTo>
                    <a:pt x="49" y="1"/>
                  </a:moveTo>
                  <a:cubicBezTo>
                    <a:pt x="41" y="1"/>
                    <a:pt x="34" y="1"/>
                    <a:pt x="27" y="4"/>
                  </a:cubicBezTo>
                  <a:cubicBezTo>
                    <a:pt x="0" y="72"/>
                    <a:pt x="12" y="99"/>
                    <a:pt x="72" y="102"/>
                  </a:cubicBezTo>
                  <a:cubicBezTo>
                    <a:pt x="64" y="87"/>
                    <a:pt x="72" y="76"/>
                    <a:pt x="79" y="65"/>
                  </a:cubicBezTo>
                  <a:cubicBezTo>
                    <a:pt x="79" y="39"/>
                    <a:pt x="75" y="12"/>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1" name="Google Shape;49461;p48"/>
            <p:cNvSpPr/>
            <p:nvPr/>
          </p:nvSpPr>
          <p:spPr>
            <a:xfrm>
              <a:off x="-4987627" y="-49995"/>
              <a:ext cx="5253" cy="6255"/>
            </a:xfrm>
            <a:custGeom>
              <a:avLst/>
              <a:gdLst/>
              <a:ahLst/>
              <a:cxnLst/>
              <a:rect l="l" t="t" r="r" b="b"/>
              <a:pathLst>
                <a:path w="110" h="131" extrusionOk="0">
                  <a:moveTo>
                    <a:pt x="38" y="0"/>
                  </a:moveTo>
                  <a:cubicBezTo>
                    <a:pt x="38" y="45"/>
                    <a:pt x="38" y="90"/>
                    <a:pt x="1" y="123"/>
                  </a:cubicBezTo>
                  <a:cubicBezTo>
                    <a:pt x="5" y="127"/>
                    <a:pt x="12" y="130"/>
                    <a:pt x="19" y="130"/>
                  </a:cubicBezTo>
                  <a:cubicBezTo>
                    <a:pt x="23" y="130"/>
                    <a:pt x="31" y="127"/>
                    <a:pt x="38" y="120"/>
                  </a:cubicBezTo>
                  <a:cubicBezTo>
                    <a:pt x="45" y="108"/>
                    <a:pt x="50" y="104"/>
                    <a:pt x="53" y="104"/>
                  </a:cubicBezTo>
                  <a:cubicBezTo>
                    <a:pt x="64" y="104"/>
                    <a:pt x="68" y="116"/>
                    <a:pt x="76" y="127"/>
                  </a:cubicBezTo>
                  <a:cubicBezTo>
                    <a:pt x="83" y="108"/>
                    <a:pt x="109" y="82"/>
                    <a:pt x="90" y="75"/>
                  </a:cubicBezTo>
                  <a:cubicBezTo>
                    <a:pt x="53" y="60"/>
                    <a:pt x="64" y="15"/>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2" name="Google Shape;49462;p48"/>
            <p:cNvSpPr/>
            <p:nvPr/>
          </p:nvSpPr>
          <p:spPr>
            <a:xfrm>
              <a:off x="-4913901" y="115984"/>
              <a:ext cx="4727" cy="5014"/>
            </a:xfrm>
            <a:custGeom>
              <a:avLst/>
              <a:gdLst/>
              <a:ahLst/>
              <a:cxnLst/>
              <a:rect l="l" t="t" r="r" b="b"/>
              <a:pathLst>
                <a:path w="99" h="105" extrusionOk="0">
                  <a:moveTo>
                    <a:pt x="90" y="1"/>
                  </a:moveTo>
                  <a:lnTo>
                    <a:pt x="90" y="1"/>
                  </a:lnTo>
                  <a:cubicBezTo>
                    <a:pt x="68" y="23"/>
                    <a:pt x="38" y="15"/>
                    <a:pt x="12" y="19"/>
                  </a:cubicBezTo>
                  <a:cubicBezTo>
                    <a:pt x="9" y="27"/>
                    <a:pt x="4" y="30"/>
                    <a:pt x="1" y="34"/>
                  </a:cubicBezTo>
                  <a:cubicBezTo>
                    <a:pt x="4" y="46"/>
                    <a:pt x="4" y="60"/>
                    <a:pt x="4" y="75"/>
                  </a:cubicBezTo>
                  <a:cubicBezTo>
                    <a:pt x="16" y="72"/>
                    <a:pt x="23" y="68"/>
                    <a:pt x="31" y="68"/>
                  </a:cubicBezTo>
                  <a:cubicBezTo>
                    <a:pt x="35" y="68"/>
                    <a:pt x="42" y="68"/>
                    <a:pt x="49" y="72"/>
                  </a:cubicBezTo>
                  <a:cubicBezTo>
                    <a:pt x="57" y="86"/>
                    <a:pt x="49" y="94"/>
                    <a:pt x="42" y="105"/>
                  </a:cubicBezTo>
                  <a:lnTo>
                    <a:pt x="49" y="105"/>
                  </a:lnTo>
                  <a:cubicBezTo>
                    <a:pt x="61" y="105"/>
                    <a:pt x="68" y="98"/>
                    <a:pt x="76" y="90"/>
                  </a:cubicBezTo>
                  <a:cubicBezTo>
                    <a:pt x="87" y="60"/>
                    <a:pt x="98" y="34"/>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3" name="Google Shape;49463;p48"/>
            <p:cNvSpPr/>
            <p:nvPr/>
          </p:nvSpPr>
          <p:spPr>
            <a:xfrm>
              <a:off x="-5042253" y="-67853"/>
              <a:ext cx="6303" cy="3247"/>
            </a:xfrm>
            <a:custGeom>
              <a:avLst/>
              <a:gdLst/>
              <a:ahLst/>
              <a:cxnLst/>
              <a:rect l="l" t="t" r="r" b="b"/>
              <a:pathLst>
                <a:path w="132" h="68" extrusionOk="0">
                  <a:moveTo>
                    <a:pt x="42" y="0"/>
                  </a:moveTo>
                  <a:cubicBezTo>
                    <a:pt x="35" y="0"/>
                    <a:pt x="28" y="4"/>
                    <a:pt x="20" y="4"/>
                  </a:cubicBezTo>
                  <a:cubicBezTo>
                    <a:pt x="1" y="56"/>
                    <a:pt x="46" y="52"/>
                    <a:pt x="68" y="67"/>
                  </a:cubicBezTo>
                  <a:cubicBezTo>
                    <a:pt x="83" y="45"/>
                    <a:pt x="132" y="64"/>
                    <a:pt x="128" y="19"/>
                  </a:cubicBezTo>
                  <a:cubicBezTo>
                    <a:pt x="98" y="15"/>
                    <a:pt x="72"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4" name="Google Shape;49464;p48"/>
            <p:cNvSpPr/>
            <p:nvPr/>
          </p:nvSpPr>
          <p:spPr>
            <a:xfrm>
              <a:off x="-4984905" y="-22538"/>
              <a:ext cx="6446" cy="3247"/>
            </a:xfrm>
            <a:custGeom>
              <a:avLst/>
              <a:gdLst/>
              <a:ahLst/>
              <a:cxnLst/>
              <a:rect l="l" t="t" r="r" b="b"/>
              <a:pathLst>
                <a:path w="135" h="68" extrusionOk="0">
                  <a:moveTo>
                    <a:pt x="45" y="0"/>
                  </a:moveTo>
                  <a:cubicBezTo>
                    <a:pt x="33" y="0"/>
                    <a:pt x="26" y="4"/>
                    <a:pt x="15" y="8"/>
                  </a:cubicBezTo>
                  <a:cubicBezTo>
                    <a:pt x="0" y="16"/>
                    <a:pt x="15" y="42"/>
                    <a:pt x="19" y="64"/>
                  </a:cubicBezTo>
                  <a:cubicBezTo>
                    <a:pt x="22" y="60"/>
                    <a:pt x="26" y="60"/>
                    <a:pt x="30" y="60"/>
                  </a:cubicBezTo>
                  <a:cubicBezTo>
                    <a:pt x="38" y="60"/>
                    <a:pt x="45" y="64"/>
                    <a:pt x="52" y="68"/>
                  </a:cubicBezTo>
                  <a:cubicBezTo>
                    <a:pt x="67" y="42"/>
                    <a:pt x="86" y="42"/>
                    <a:pt x="116" y="42"/>
                  </a:cubicBezTo>
                  <a:cubicBezTo>
                    <a:pt x="119" y="42"/>
                    <a:pt x="127" y="42"/>
                    <a:pt x="135" y="38"/>
                  </a:cubicBezTo>
                  <a:cubicBezTo>
                    <a:pt x="119" y="31"/>
                    <a:pt x="109" y="12"/>
                    <a:pt x="93" y="8"/>
                  </a:cubicBezTo>
                  <a:cubicBezTo>
                    <a:pt x="78" y="4"/>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5" name="Google Shape;49465;p48"/>
            <p:cNvSpPr/>
            <p:nvPr/>
          </p:nvSpPr>
          <p:spPr>
            <a:xfrm>
              <a:off x="-5135031" y="224186"/>
              <a:ext cx="5205" cy="5730"/>
            </a:xfrm>
            <a:custGeom>
              <a:avLst/>
              <a:gdLst/>
              <a:ahLst/>
              <a:cxnLst/>
              <a:rect l="l" t="t" r="r" b="b"/>
              <a:pathLst>
                <a:path w="109" h="120" extrusionOk="0">
                  <a:moveTo>
                    <a:pt x="68" y="0"/>
                  </a:moveTo>
                  <a:cubicBezTo>
                    <a:pt x="45" y="4"/>
                    <a:pt x="23" y="0"/>
                    <a:pt x="0" y="14"/>
                  </a:cubicBezTo>
                  <a:cubicBezTo>
                    <a:pt x="49" y="23"/>
                    <a:pt x="34" y="82"/>
                    <a:pt x="68" y="101"/>
                  </a:cubicBezTo>
                  <a:cubicBezTo>
                    <a:pt x="75" y="104"/>
                    <a:pt x="82" y="112"/>
                    <a:pt x="90" y="119"/>
                  </a:cubicBezTo>
                  <a:lnTo>
                    <a:pt x="101" y="108"/>
                  </a:lnTo>
                  <a:cubicBezTo>
                    <a:pt x="97" y="101"/>
                    <a:pt x="97" y="93"/>
                    <a:pt x="94" y="85"/>
                  </a:cubicBezTo>
                  <a:cubicBezTo>
                    <a:pt x="101" y="56"/>
                    <a:pt x="109" y="26"/>
                    <a:pt x="60" y="23"/>
                  </a:cubicBezTo>
                  <a:cubicBezTo>
                    <a:pt x="52" y="23"/>
                    <a:pt x="60" y="7"/>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6" name="Google Shape;49466;p48"/>
            <p:cNvSpPr/>
            <p:nvPr/>
          </p:nvSpPr>
          <p:spPr>
            <a:xfrm>
              <a:off x="-5029885" y="-24305"/>
              <a:ext cx="6303" cy="5921"/>
            </a:xfrm>
            <a:custGeom>
              <a:avLst/>
              <a:gdLst/>
              <a:ahLst/>
              <a:cxnLst/>
              <a:rect l="l" t="t" r="r" b="b"/>
              <a:pathLst>
                <a:path w="132" h="124" extrusionOk="0">
                  <a:moveTo>
                    <a:pt x="78" y="1"/>
                  </a:moveTo>
                  <a:cubicBezTo>
                    <a:pt x="75" y="11"/>
                    <a:pt x="71" y="23"/>
                    <a:pt x="67" y="34"/>
                  </a:cubicBezTo>
                  <a:cubicBezTo>
                    <a:pt x="56" y="63"/>
                    <a:pt x="11" y="41"/>
                    <a:pt x="0" y="75"/>
                  </a:cubicBezTo>
                  <a:cubicBezTo>
                    <a:pt x="7" y="94"/>
                    <a:pt x="11" y="124"/>
                    <a:pt x="38" y="124"/>
                  </a:cubicBezTo>
                  <a:lnTo>
                    <a:pt x="52" y="124"/>
                  </a:lnTo>
                  <a:cubicBezTo>
                    <a:pt x="60" y="101"/>
                    <a:pt x="41" y="71"/>
                    <a:pt x="71" y="56"/>
                  </a:cubicBezTo>
                  <a:cubicBezTo>
                    <a:pt x="78" y="56"/>
                    <a:pt x="83" y="53"/>
                    <a:pt x="86" y="53"/>
                  </a:cubicBezTo>
                  <a:cubicBezTo>
                    <a:pt x="105" y="53"/>
                    <a:pt x="112" y="75"/>
                    <a:pt x="131" y="79"/>
                  </a:cubicBezTo>
                  <a:cubicBezTo>
                    <a:pt x="123" y="45"/>
                    <a:pt x="93" y="27"/>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7" name="Google Shape;49467;p48"/>
            <p:cNvSpPr/>
            <p:nvPr/>
          </p:nvSpPr>
          <p:spPr>
            <a:xfrm>
              <a:off x="-5080978" y="19243"/>
              <a:ext cx="5969" cy="5921"/>
            </a:xfrm>
            <a:custGeom>
              <a:avLst/>
              <a:gdLst/>
              <a:ahLst/>
              <a:cxnLst/>
              <a:rect l="l" t="t" r="r" b="b"/>
              <a:pathLst>
                <a:path w="125" h="124" extrusionOk="0">
                  <a:moveTo>
                    <a:pt x="80" y="0"/>
                  </a:moveTo>
                  <a:cubicBezTo>
                    <a:pt x="72" y="19"/>
                    <a:pt x="61" y="38"/>
                    <a:pt x="54" y="57"/>
                  </a:cubicBezTo>
                  <a:lnTo>
                    <a:pt x="54" y="60"/>
                  </a:lnTo>
                  <a:cubicBezTo>
                    <a:pt x="42" y="79"/>
                    <a:pt x="23" y="86"/>
                    <a:pt x="1" y="98"/>
                  </a:cubicBezTo>
                  <a:cubicBezTo>
                    <a:pt x="19" y="109"/>
                    <a:pt x="38" y="124"/>
                    <a:pt x="61" y="124"/>
                  </a:cubicBezTo>
                  <a:cubicBezTo>
                    <a:pt x="72" y="124"/>
                    <a:pt x="80" y="120"/>
                    <a:pt x="94" y="112"/>
                  </a:cubicBezTo>
                  <a:cubicBezTo>
                    <a:pt x="72" y="105"/>
                    <a:pt x="57" y="90"/>
                    <a:pt x="83" y="71"/>
                  </a:cubicBezTo>
                  <a:cubicBezTo>
                    <a:pt x="124" y="45"/>
                    <a:pt x="113"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8" name="Google Shape;49468;p48"/>
            <p:cNvSpPr/>
            <p:nvPr/>
          </p:nvSpPr>
          <p:spPr>
            <a:xfrm>
              <a:off x="-5093441" y="-115555"/>
              <a:ext cx="4345" cy="6876"/>
            </a:xfrm>
            <a:custGeom>
              <a:avLst/>
              <a:gdLst/>
              <a:ahLst/>
              <a:cxnLst/>
              <a:rect l="l" t="t" r="r" b="b"/>
              <a:pathLst>
                <a:path w="91" h="144" extrusionOk="0">
                  <a:moveTo>
                    <a:pt x="23" y="1"/>
                  </a:moveTo>
                  <a:cubicBezTo>
                    <a:pt x="15" y="1"/>
                    <a:pt x="8" y="5"/>
                    <a:pt x="1" y="19"/>
                  </a:cubicBezTo>
                  <a:cubicBezTo>
                    <a:pt x="1" y="35"/>
                    <a:pt x="19" y="31"/>
                    <a:pt x="37" y="42"/>
                  </a:cubicBezTo>
                  <a:cubicBezTo>
                    <a:pt x="41" y="42"/>
                    <a:pt x="45" y="46"/>
                    <a:pt x="49" y="50"/>
                  </a:cubicBezTo>
                  <a:cubicBezTo>
                    <a:pt x="37" y="80"/>
                    <a:pt x="60" y="113"/>
                    <a:pt x="37" y="143"/>
                  </a:cubicBezTo>
                  <a:cubicBezTo>
                    <a:pt x="60" y="143"/>
                    <a:pt x="71" y="124"/>
                    <a:pt x="79" y="106"/>
                  </a:cubicBezTo>
                  <a:cubicBezTo>
                    <a:pt x="90" y="76"/>
                    <a:pt x="86" y="46"/>
                    <a:pt x="60" y="23"/>
                  </a:cubicBezTo>
                  <a:cubicBezTo>
                    <a:pt x="49" y="16"/>
                    <a:pt x="3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9" name="Google Shape;49469;p48"/>
            <p:cNvSpPr/>
            <p:nvPr/>
          </p:nvSpPr>
          <p:spPr>
            <a:xfrm>
              <a:off x="-5136272" y="224854"/>
              <a:ext cx="4489" cy="6112"/>
            </a:xfrm>
            <a:custGeom>
              <a:avLst/>
              <a:gdLst/>
              <a:ahLst/>
              <a:cxnLst/>
              <a:rect l="l" t="t" r="r" b="b"/>
              <a:pathLst>
                <a:path w="94" h="128" extrusionOk="0">
                  <a:moveTo>
                    <a:pt x="26" y="0"/>
                  </a:moveTo>
                  <a:lnTo>
                    <a:pt x="26" y="0"/>
                  </a:lnTo>
                  <a:cubicBezTo>
                    <a:pt x="0" y="45"/>
                    <a:pt x="41" y="76"/>
                    <a:pt x="52" y="113"/>
                  </a:cubicBezTo>
                  <a:cubicBezTo>
                    <a:pt x="63" y="124"/>
                    <a:pt x="75" y="128"/>
                    <a:pt x="78" y="128"/>
                  </a:cubicBezTo>
                  <a:cubicBezTo>
                    <a:pt x="94" y="128"/>
                    <a:pt x="86" y="98"/>
                    <a:pt x="94" y="87"/>
                  </a:cubicBezTo>
                  <a:cubicBezTo>
                    <a:pt x="60" y="68"/>
                    <a:pt x="75" y="9"/>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0" name="Google Shape;49470;p48"/>
            <p:cNvSpPr/>
            <p:nvPr/>
          </p:nvSpPr>
          <p:spPr>
            <a:xfrm>
              <a:off x="-5357116" y="197732"/>
              <a:ext cx="6494" cy="3438"/>
            </a:xfrm>
            <a:custGeom>
              <a:avLst/>
              <a:gdLst/>
              <a:ahLst/>
              <a:cxnLst/>
              <a:rect l="l" t="t" r="r" b="b"/>
              <a:pathLst>
                <a:path w="136" h="72" extrusionOk="0">
                  <a:moveTo>
                    <a:pt x="128" y="1"/>
                  </a:moveTo>
                  <a:cubicBezTo>
                    <a:pt x="121" y="11"/>
                    <a:pt x="113" y="16"/>
                    <a:pt x="106" y="16"/>
                  </a:cubicBezTo>
                  <a:cubicBezTo>
                    <a:pt x="102" y="16"/>
                    <a:pt x="98" y="11"/>
                    <a:pt x="98" y="11"/>
                  </a:cubicBezTo>
                  <a:lnTo>
                    <a:pt x="90" y="11"/>
                  </a:lnTo>
                  <a:cubicBezTo>
                    <a:pt x="87" y="11"/>
                    <a:pt x="83" y="16"/>
                    <a:pt x="80" y="16"/>
                  </a:cubicBezTo>
                  <a:cubicBezTo>
                    <a:pt x="61" y="30"/>
                    <a:pt x="45" y="42"/>
                    <a:pt x="28" y="42"/>
                  </a:cubicBezTo>
                  <a:cubicBezTo>
                    <a:pt x="19" y="42"/>
                    <a:pt x="12" y="42"/>
                    <a:pt x="1" y="34"/>
                  </a:cubicBezTo>
                  <a:lnTo>
                    <a:pt x="1" y="34"/>
                  </a:lnTo>
                  <a:cubicBezTo>
                    <a:pt x="9" y="64"/>
                    <a:pt x="23" y="71"/>
                    <a:pt x="42" y="71"/>
                  </a:cubicBezTo>
                  <a:cubicBezTo>
                    <a:pt x="54" y="71"/>
                    <a:pt x="61" y="71"/>
                    <a:pt x="72" y="68"/>
                  </a:cubicBezTo>
                  <a:cubicBezTo>
                    <a:pt x="80" y="68"/>
                    <a:pt x="90" y="64"/>
                    <a:pt x="98" y="64"/>
                  </a:cubicBezTo>
                  <a:lnTo>
                    <a:pt x="106" y="64"/>
                  </a:lnTo>
                  <a:cubicBezTo>
                    <a:pt x="135" y="64"/>
                    <a:pt x="132" y="23"/>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1" name="Google Shape;49471;p48"/>
            <p:cNvSpPr/>
            <p:nvPr/>
          </p:nvSpPr>
          <p:spPr>
            <a:xfrm>
              <a:off x="-5254072" y="-214589"/>
              <a:ext cx="5396" cy="7210"/>
            </a:xfrm>
            <a:custGeom>
              <a:avLst/>
              <a:gdLst/>
              <a:ahLst/>
              <a:cxnLst/>
              <a:rect l="l" t="t" r="r" b="b"/>
              <a:pathLst>
                <a:path w="113" h="151" extrusionOk="0">
                  <a:moveTo>
                    <a:pt x="30" y="0"/>
                  </a:moveTo>
                  <a:cubicBezTo>
                    <a:pt x="0" y="52"/>
                    <a:pt x="0" y="56"/>
                    <a:pt x="30" y="56"/>
                  </a:cubicBezTo>
                  <a:cubicBezTo>
                    <a:pt x="97" y="64"/>
                    <a:pt x="97" y="64"/>
                    <a:pt x="63" y="128"/>
                  </a:cubicBezTo>
                  <a:lnTo>
                    <a:pt x="63" y="150"/>
                  </a:lnTo>
                  <a:cubicBezTo>
                    <a:pt x="78" y="128"/>
                    <a:pt x="97" y="109"/>
                    <a:pt x="112" y="90"/>
                  </a:cubicBezTo>
                  <a:cubicBezTo>
                    <a:pt x="94" y="52"/>
                    <a:pt x="75"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2" name="Google Shape;49472;p48"/>
            <p:cNvSpPr/>
            <p:nvPr/>
          </p:nvSpPr>
          <p:spPr>
            <a:xfrm>
              <a:off x="-5185741" y="77593"/>
              <a:ext cx="7019" cy="5778"/>
            </a:xfrm>
            <a:custGeom>
              <a:avLst/>
              <a:gdLst/>
              <a:ahLst/>
              <a:cxnLst/>
              <a:rect l="l" t="t" r="r" b="b"/>
              <a:pathLst>
                <a:path w="147" h="121" extrusionOk="0">
                  <a:moveTo>
                    <a:pt x="60" y="1"/>
                  </a:moveTo>
                  <a:cubicBezTo>
                    <a:pt x="60" y="1"/>
                    <a:pt x="57" y="1"/>
                    <a:pt x="53" y="5"/>
                  </a:cubicBezTo>
                  <a:cubicBezTo>
                    <a:pt x="68" y="15"/>
                    <a:pt x="68" y="31"/>
                    <a:pt x="45" y="34"/>
                  </a:cubicBezTo>
                  <a:cubicBezTo>
                    <a:pt x="34" y="38"/>
                    <a:pt x="15" y="38"/>
                    <a:pt x="5" y="42"/>
                  </a:cubicBezTo>
                  <a:lnTo>
                    <a:pt x="0" y="42"/>
                  </a:lnTo>
                  <a:cubicBezTo>
                    <a:pt x="23" y="60"/>
                    <a:pt x="50" y="68"/>
                    <a:pt x="76" y="72"/>
                  </a:cubicBezTo>
                  <a:cubicBezTo>
                    <a:pt x="102" y="79"/>
                    <a:pt x="98" y="91"/>
                    <a:pt x="86" y="109"/>
                  </a:cubicBezTo>
                  <a:cubicBezTo>
                    <a:pt x="83" y="113"/>
                    <a:pt x="79" y="117"/>
                    <a:pt x="76" y="120"/>
                  </a:cubicBezTo>
                  <a:lnTo>
                    <a:pt x="86" y="120"/>
                  </a:lnTo>
                  <a:cubicBezTo>
                    <a:pt x="105" y="120"/>
                    <a:pt x="109" y="98"/>
                    <a:pt x="124" y="94"/>
                  </a:cubicBezTo>
                  <a:lnTo>
                    <a:pt x="135" y="94"/>
                  </a:lnTo>
                  <a:cubicBezTo>
                    <a:pt x="143" y="94"/>
                    <a:pt x="146" y="91"/>
                    <a:pt x="143" y="83"/>
                  </a:cubicBezTo>
                  <a:cubicBezTo>
                    <a:pt x="139" y="72"/>
                    <a:pt x="128" y="68"/>
                    <a:pt x="120" y="60"/>
                  </a:cubicBezTo>
                  <a:cubicBezTo>
                    <a:pt x="117" y="60"/>
                    <a:pt x="112" y="65"/>
                    <a:pt x="109" y="65"/>
                  </a:cubicBezTo>
                  <a:cubicBezTo>
                    <a:pt x="79" y="65"/>
                    <a:pt x="90" y="31"/>
                    <a:pt x="83" y="12"/>
                  </a:cubicBezTo>
                  <a:cubicBezTo>
                    <a:pt x="79" y="5"/>
                    <a:pt x="72"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3" name="Google Shape;49473;p48"/>
            <p:cNvSpPr/>
            <p:nvPr/>
          </p:nvSpPr>
          <p:spPr>
            <a:xfrm>
              <a:off x="-5274795" y="-97124"/>
              <a:ext cx="5061" cy="4488"/>
            </a:xfrm>
            <a:custGeom>
              <a:avLst/>
              <a:gdLst/>
              <a:ahLst/>
              <a:cxnLst/>
              <a:rect l="l" t="t" r="r" b="b"/>
              <a:pathLst>
                <a:path w="106" h="94" extrusionOk="0">
                  <a:moveTo>
                    <a:pt x="0" y="0"/>
                  </a:moveTo>
                  <a:cubicBezTo>
                    <a:pt x="0" y="23"/>
                    <a:pt x="4" y="45"/>
                    <a:pt x="26" y="56"/>
                  </a:cubicBezTo>
                  <a:cubicBezTo>
                    <a:pt x="45" y="63"/>
                    <a:pt x="38" y="75"/>
                    <a:pt x="34" y="86"/>
                  </a:cubicBezTo>
                  <a:cubicBezTo>
                    <a:pt x="34" y="86"/>
                    <a:pt x="38" y="90"/>
                    <a:pt x="41" y="90"/>
                  </a:cubicBezTo>
                  <a:lnTo>
                    <a:pt x="41" y="94"/>
                  </a:lnTo>
                  <a:cubicBezTo>
                    <a:pt x="45" y="90"/>
                    <a:pt x="49" y="86"/>
                    <a:pt x="53" y="82"/>
                  </a:cubicBezTo>
                  <a:cubicBezTo>
                    <a:pt x="64" y="60"/>
                    <a:pt x="105" y="63"/>
                    <a:pt x="101" y="34"/>
                  </a:cubicBezTo>
                  <a:cubicBezTo>
                    <a:pt x="98" y="15"/>
                    <a:pt x="90" y="11"/>
                    <a:pt x="79" y="11"/>
                  </a:cubicBezTo>
                  <a:cubicBezTo>
                    <a:pt x="75" y="11"/>
                    <a:pt x="67" y="15"/>
                    <a:pt x="60" y="15"/>
                  </a:cubicBezTo>
                  <a:cubicBezTo>
                    <a:pt x="57" y="15"/>
                    <a:pt x="49" y="18"/>
                    <a:pt x="45" y="18"/>
                  </a:cubicBezTo>
                  <a:cubicBezTo>
                    <a:pt x="41" y="18"/>
                    <a:pt x="38" y="18"/>
                    <a:pt x="38" y="15"/>
                  </a:cubicBezTo>
                  <a:cubicBezTo>
                    <a:pt x="26" y="15"/>
                    <a:pt x="19"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4" name="Google Shape;49474;p48"/>
            <p:cNvSpPr/>
            <p:nvPr/>
          </p:nvSpPr>
          <p:spPr>
            <a:xfrm>
              <a:off x="-5150215" y="4966"/>
              <a:ext cx="3963" cy="6446"/>
            </a:xfrm>
            <a:custGeom>
              <a:avLst/>
              <a:gdLst/>
              <a:ahLst/>
              <a:cxnLst/>
              <a:rect l="l" t="t" r="r" b="b"/>
              <a:pathLst>
                <a:path w="83" h="135" extrusionOk="0">
                  <a:moveTo>
                    <a:pt x="60" y="0"/>
                  </a:moveTo>
                  <a:cubicBezTo>
                    <a:pt x="56" y="0"/>
                    <a:pt x="53" y="0"/>
                    <a:pt x="46" y="4"/>
                  </a:cubicBezTo>
                  <a:cubicBezTo>
                    <a:pt x="12" y="26"/>
                    <a:pt x="4" y="42"/>
                    <a:pt x="1" y="97"/>
                  </a:cubicBezTo>
                  <a:cubicBezTo>
                    <a:pt x="12" y="109"/>
                    <a:pt x="12" y="135"/>
                    <a:pt x="30" y="135"/>
                  </a:cubicBezTo>
                  <a:lnTo>
                    <a:pt x="38" y="135"/>
                  </a:lnTo>
                  <a:cubicBezTo>
                    <a:pt x="64" y="128"/>
                    <a:pt x="49" y="105"/>
                    <a:pt x="41" y="86"/>
                  </a:cubicBezTo>
                  <a:cubicBezTo>
                    <a:pt x="12" y="38"/>
                    <a:pt x="56" y="38"/>
                    <a:pt x="83" y="26"/>
                  </a:cubicBezTo>
                  <a:cubicBezTo>
                    <a:pt x="75" y="16"/>
                    <a:pt x="72"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5" name="Google Shape;49475;p48"/>
            <p:cNvSpPr/>
            <p:nvPr/>
          </p:nvSpPr>
          <p:spPr>
            <a:xfrm>
              <a:off x="-5067751" y="57777"/>
              <a:ext cx="3963" cy="8261"/>
            </a:xfrm>
            <a:custGeom>
              <a:avLst/>
              <a:gdLst/>
              <a:ahLst/>
              <a:cxnLst/>
              <a:rect l="l" t="t" r="r" b="b"/>
              <a:pathLst>
                <a:path w="83" h="173" extrusionOk="0">
                  <a:moveTo>
                    <a:pt x="1" y="1"/>
                  </a:moveTo>
                  <a:cubicBezTo>
                    <a:pt x="8" y="19"/>
                    <a:pt x="60" y="23"/>
                    <a:pt x="15" y="57"/>
                  </a:cubicBezTo>
                  <a:cubicBezTo>
                    <a:pt x="41" y="94"/>
                    <a:pt x="8" y="135"/>
                    <a:pt x="19" y="173"/>
                  </a:cubicBezTo>
                  <a:cubicBezTo>
                    <a:pt x="49" y="143"/>
                    <a:pt x="46" y="90"/>
                    <a:pt x="83" y="64"/>
                  </a:cubicBezTo>
                  <a:cubicBezTo>
                    <a:pt x="64" y="35"/>
                    <a:pt x="4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6" name="Google Shape;49476;p48"/>
            <p:cNvSpPr/>
            <p:nvPr/>
          </p:nvSpPr>
          <p:spPr>
            <a:xfrm>
              <a:off x="-5030793" y="-25738"/>
              <a:ext cx="4679" cy="3056"/>
            </a:xfrm>
            <a:custGeom>
              <a:avLst/>
              <a:gdLst/>
              <a:ahLst/>
              <a:cxnLst/>
              <a:rect l="l" t="t" r="r" b="b"/>
              <a:pathLst>
                <a:path w="98" h="64" extrusionOk="0">
                  <a:moveTo>
                    <a:pt x="41" y="0"/>
                  </a:moveTo>
                  <a:cubicBezTo>
                    <a:pt x="26" y="0"/>
                    <a:pt x="15" y="4"/>
                    <a:pt x="4" y="19"/>
                  </a:cubicBezTo>
                  <a:cubicBezTo>
                    <a:pt x="4" y="31"/>
                    <a:pt x="0" y="49"/>
                    <a:pt x="7" y="60"/>
                  </a:cubicBezTo>
                  <a:lnTo>
                    <a:pt x="34" y="60"/>
                  </a:lnTo>
                  <a:cubicBezTo>
                    <a:pt x="52" y="60"/>
                    <a:pt x="71" y="60"/>
                    <a:pt x="86" y="64"/>
                  </a:cubicBezTo>
                  <a:cubicBezTo>
                    <a:pt x="90" y="53"/>
                    <a:pt x="94" y="41"/>
                    <a:pt x="97" y="31"/>
                  </a:cubicBezTo>
                  <a:cubicBezTo>
                    <a:pt x="97" y="19"/>
                    <a:pt x="90" y="8"/>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7" name="Google Shape;49477;p48"/>
            <p:cNvSpPr/>
            <p:nvPr/>
          </p:nvSpPr>
          <p:spPr>
            <a:xfrm>
              <a:off x="-5064027" y="-21488"/>
              <a:ext cx="7210" cy="3295"/>
            </a:xfrm>
            <a:custGeom>
              <a:avLst/>
              <a:gdLst/>
              <a:ahLst/>
              <a:cxnLst/>
              <a:rect l="l" t="t" r="r" b="b"/>
              <a:pathLst>
                <a:path w="151" h="69" extrusionOk="0">
                  <a:moveTo>
                    <a:pt x="102" y="1"/>
                  </a:moveTo>
                  <a:cubicBezTo>
                    <a:pt x="94" y="1"/>
                    <a:pt x="83" y="4"/>
                    <a:pt x="72" y="9"/>
                  </a:cubicBezTo>
                  <a:cubicBezTo>
                    <a:pt x="49" y="16"/>
                    <a:pt x="31" y="27"/>
                    <a:pt x="13" y="38"/>
                  </a:cubicBezTo>
                  <a:cubicBezTo>
                    <a:pt x="1" y="54"/>
                    <a:pt x="8" y="61"/>
                    <a:pt x="20" y="68"/>
                  </a:cubicBezTo>
                  <a:lnTo>
                    <a:pt x="27" y="68"/>
                  </a:lnTo>
                  <a:cubicBezTo>
                    <a:pt x="42" y="68"/>
                    <a:pt x="53" y="61"/>
                    <a:pt x="65" y="54"/>
                  </a:cubicBezTo>
                  <a:cubicBezTo>
                    <a:pt x="75" y="46"/>
                    <a:pt x="91" y="38"/>
                    <a:pt x="102" y="38"/>
                  </a:cubicBezTo>
                  <a:lnTo>
                    <a:pt x="106" y="38"/>
                  </a:lnTo>
                  <a:cubicBezTo>
                    <a:pt x="109" y="35"/>
                    <a:pt x="113" y="35"/>
                    <a:pt x="117" y="35"/>
                  </a:cubicBezTo>
                  <a:cubicBezTo>
                    <a:pt x="128" y="35"/>
                    <a:pt x="139" y="46"/>
                    <a:pt x="147" y="54"/>
                  </a:cubicBezTo>
                  <a:lnTo>
                    <a:pt x="151" y="54"/>
                  </a:lnTo>
                  <a:cubicBezTo>
                    <a:pt x="147" y="16"/>
                    <a:pt x="12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8" name="Google Shape;49478;p48"/>
            <p:cNvSpPr/>
            <p:nvPr/>
          </p:nvSpPr>
          <p:spPr>
            <a:xfrm>
              <a:off x="-5049033" y="85090"/>
              <a:ext cx="4679" cy="4679"/>
            </a:xfrm>
            <a:custGeom>
              <a:avLst/>
              <a:gdLst/>
              <a:ahLst/>
              <a:cxnLst/>
              <a:rect l="l" t="t" r="r" b="b"/>
              <a:pathLst>
                <a:path w="98" h="98" extrusionOk="0">
                  <a:moveTo>
                    <a:pt x="65" y="1"/>
                  </a:moveTo>
                  <a:cubicBezTo>
                    <a:pt x="61" y="1"/>
                    <a:pt x="57" y="1"/>
                    <a:pt x="53" y="5"/>
                  </a:cubicBezTo>
                  <a:cubicBezTo>
                    <a:pt x="57" y="34"/>
                    <a:pt x="53" y="65"/>
                    <a:pt x="20" y="65"/>
                  </a:cubicBezTo>
                  <a:lnTo>
                    <a:pt x="1" y="65"/>
                  </a:lnTo>
                  <a:cubicBezTo>
                    <a:pt x="8" y="91"/>
                    <a:pt x="20" y="98"/>
                    <a:pt x="39" y="98"/>
                  </a:cubicBezTo>
                  <a:cubicBezTo>
                    <a:pt x="46" y="98"/>
                    <a:pt x="57" y="94"/>
                    <a:pt x="65" y="94"/>
                  </a:cubicBezTo>
                  <a:cubicBezTo>
                    <a:pt x="87" y="87"/>
                    <a:pt x="98" y="72"/>
                    <a:pt x="94" y="49"/>
                  </a:cubicBezTo>
                  <a:cubicBezTo>
                    <a:pt x="94" y="27"/>
                    <a:pt x="91"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9" name="Google Shape;49479;p48"/>
            <p:cNvSpPr/>
            <p:nvPr/>
          </p:nvSpPr>
          <p:spPr>
            <a:xfrm>
              <a:off x="-5031318" y="-32184"/>
              <a:ext cx="4489" cy="5252"/>
            </a:xfrm>
            <a:custGeom>
              <a:avLst/>
              <a:gdLst/>
              <a:ahLst/>
              <a:cxnLst/>
              <a:rect l="l" t="t" r="r" b="b"/>
              <a:pathLst>
                <a:path w="94" h="110" extrusionOk="0">
                  <a:moveTo>
                    <a:pt x="56" y="1"/>
                  </a:moveTo>
                  <a:cubicBezTo>
                    <a:pt x="52" y="1"/>
                    <a:pt x="45" y="4"/>
                    <a:pt x="41" y="4"/>
                  </a:cubicBezTo>
                  <a:cubicBezTo>
                    <a:pt x="11" y="9"/>
                    <a:pt x="4" y="31"/>
                    <a:pt x="4" y="53"/>
                  </a:cubicBezTo>
                  <a:cubicBezTo>
                    <a:pt x="4" y="71"/>
                    <a:pt x="0" y="94"/>
                    <a:pt x="11" y="109"/>
                  </a:cubicBezTo>
                  <a:cubicBezTo>
                    <a:pt x="23" y="105"/>
                    <a:pt x="34" y="102"/>
                    <a:pt x="45" y="98"/>
                  </a:cubicBezTo>
                  <a:cubicBezTo>
                    <a:pt x="52" y="76"/>
                    <a:pt x="34" y="31"/>
                    <a:pt x="71" y="31"/>
                  </a:cubicBezTo>
                  <a:cubicBezTo>
                    <a:pt x="78" y="31"/>
                    <a:pt x="86" y="35"/>
                    <a:pt x="94" y="35"/>
                  </a:cubicBezTo>
                  <a:cubicBezTo>
                    <a:pt x="90" y="9"/>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0" name="Google Shape;49480;p48"/>
            <p:cNvSpPr/>
            <p:nvPr/>
          </p:nvSpPr>
          <p:spPr>
            <a:xfrm>
              <a:off x="-5049749" y="67805"/>
              <a:ext cx="4918" cy="4823"/>
            </a:xfrm>
            <a:custGeom>
              <a:avLst/>
              <a:gdLst/>
              <a:ahLst/>
              <a:cxnLst/>
              <a:rect l="l" t="t" r="r" b="b"/>
              <a:pathLst>
                <a:path w="103" h="101" extrusionOk="0">
                  <a:moveTo>
                    <a:pt x="95" y="0"/>
                  </a:moveTo>
                  <a:cubicBezTo>
                    <a:pt x="61" y="0"/>
                    <a:pt x="28" y="11"/>
                    <a:pt x="9" y="45"/>
                  </a:cubicBezTo>
                  <a:cubicBezTo>
                    <a:pt x="1" y="71"/>
                    <a:pt x="9" y="94"/>
                    <a:pt x="38" y="101"/>
                  </a:cubicBezTo>
                  <a:cubicBezTo>
                    <a:pt x="42" y="97"/>
                    <a:pt x="46" y="97"/>
                    <a:pt x="50" y="94"/>
                  </a:cubicBezTo>
                  <a:cubicBezTo>
                    <a:pt x="61" y="60"/>
                    <a:pt x="68" y="23"/>
                    <a:pt x="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1" name="Google Shape;49481;p48"/>
            <p:cNvSpPr/>
            <p:nvPr/>
          </p:nvSpPr>
          <p:spPr>
            <a:xfrm>
              <a:off x="-5056530" y="235932"/>
              <a:ext cx="4202" cy="5205"/>
            </a:xfrm>
            <a:custGeom>
              <a:avLst/>
              <a:gdLst/>
              <a:ahLst/>
              <a:cxnLst/>
              <a:rect l="l" t="t" r="r" b="b"/>
              <a:pathLst>
                <a:path w="88" h="109" extrusionOk="0">
                  <a:moveTo>
                    <a:pt x="75" y="1"/>
                  </a:moveTo>
                  <a:cubicBezTo>
                    <a:pt x="65" y="19"/>
                    <a:pt x="23" y="19"/>
                    <a:pt x="27" y="23"/>
                  </a:cubicBezTo>
                  <a:cubicBezTo>
                    <a:pt x="68" y="68"/>
                    <a:pt x="5" y="72"/>
                    <a:pt x="1" y="94"/>
                  </a:cubicBezTo>
                  <a:cubicBezTo>
                    <a:pt x="5" y="105"/>
                    <a:pt x="13" y="108"/>
                    <a:pt x="20" y="108"/>
                  </a:cubicBezTo>
                  <a:cubicBezTo>
                    <a:pt x="27" y="108"/>
                    <a:pt x="35" y="101"/>
                    <a:pt x="42" y="98"/>
                  </a:cubicBezTo>
                  <a:cubicBezTo>
                    <a:pt x="46" y="94"/>
                    <a:pt x="53" y="91"/>
                    <a:pt x="61" y="91"/>
                  </a:cubicBezTo>
                  <a:cubicBezTo>
                    <a:pt x="87" y="64"/>
                    <a:pt x="87" y="30"/>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2" name="Google Shape;49482;p48"/>
            <p:cNvSpPr/>
            <p:nvPr/>
          </p:nvSpPr>
          <p:spPr>
            <a:xfrm>
              <a:off x="-5060636" y="-106769"/>
              <a:ext cx="5396" cy="3629"/>
            </a:xfrm>
            <a:custGeom>
              <a:avLst/>
              <a:gdLst/>
              <a:ahLst/>
              <a:cxnLst/>
              <a:rect l="l" t="t" r="r" b="b"/>
              <a:pathLst>
                <a:path w="113" h="76" extrusionOk="0">
                  <a:moveTo>
                    <a:pt x="54" y="1"/>
                  </a:moveTo>
                  <a:cubicBezTo>
                    <a:pt x="38" y="1"/>
                    <a:pt x="23" y="11"/>
                    <a:pt x="9" y="15"/>
                  </a:cubicBezTo>
                  <a:cubicBezTo>
                    <a:pt x="4" y="19"/>
                    <a:pt x="4" y="23"/>
                    <a:pt x="1" y="30"/>
                  </a:cubicBezTo>
                  <a:cubicBezTo>
                    <a:pt x="12" y="63"/>
                    <a:pt x="35" y="75"/>
                    <a:pt x="57" y="75"/>
                  </a:cubicBezTo>
                  <a:cubicBezTo>
                    <a:pt x="76" y="75"/>
                    <a:pt x="94" y="68"/>
                    <a:pt x="113" y="60"/>
                  </a:cubicBezTo>
                  <a:lnTo>
                    <a:pt x="102" y="49"/>
                  </a:lnTo>
                  <a:cubicBezTo>
                    <a:pt x="83" y="37"/>
                    <a:pt x="61"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3" name="Google Shape;49483;p48"/>
            <p:cNvSpPr/>
            <p:nvPr/>
          </p:nvSpPr>
          <p:spPr>
            <a:xfrm>
              <a:off x="-5105760" y="-129451"/>
              <a:ext cx="4154" cy="7927"/>
            </a:xfrm>
            <a:custGeom>
              <a:avLst/>
              <a:gdLst/>
              <a:ahLst/>
              <a:cxnLst/>
              <a:rect l="l" t="t" r="r" b="b"/>
              <a:pathLst>
                <a:path w="87" h="166" extrusionOk="0">
                  <a:moveTo>
                    <a:pt x="52" y="0"/>
                  </a:moveTo>
                  <a:cubicBezTo>
                    <a:pt x="34" y="34"/>
                    <a:pt x="64" y="86"/>
                    <a:pt x="7" y="105"/>
                  </a:cubicBezTo>
                  <a:cubicBezTo>
                    <a:pt x="15" y="124"/>
                    <a:pt x="4" y="143"/>
                    <a:pt x="0" y="165"/>
                  </a:cubicBezTo>
                  <a:cubicBezTo>
                    <a:pt x="67" y="135"/>
                    <a:pt x="86" y="72"/>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4" name="Google Shape;49484;p48"/>
            <p:cNvSpPr/>
            <p:nvPr/>
          </p:nvSpPr>
          <p:spPr>
            <a:xfrm>
              <a:off x="-4926602" y="142963"/>
              <a:ext cx="8308" cy="2674"/>
            </a:xfrm>
            <a:custGeom>
              <a:avLst/>
              <a:gdLst/>
              <a:ahLst/>
              <a:cxnLst/>
              <a:rect l="l" t="t" r="r" b="b"/>
              <a:pathLst>
                <a:path w="174" h="56" extrusionOk="0">
                  <a:moveTo>
                    <a:pt x="173" y="0"/>
                  </a:moveTo>
                  <a:cubicBezTo>
                    <a:pt x="173" y="0"/>
                    <a:pt x="170" y="0"/>
                    <a:pt x="170" y="4"/>
                  </a:cubicBezTo>
                  <a:cubicBezTo>
                    <a:pt x="147" y="19"/>
                    <a:pt x="128" y="23"/>
                    <a:pt x="106" y="23"/>
                  </a:cubicBezTo>
                  <a:cubicBezTo>
                    <a:pt x="73" y="23"/>
                    <a:pt x="42" y="14"/>
                    <a:pt x="13" y="7"/>
                  </a:cubicBezTo>
                  <a:lnTo>
                    <a:pt x="13" y="7"/>
                  </a:lnTo>
                  <a:cubicBezTo>
                    <a:pt x="5" y="26"/>
                    <a:pt x="1" y="49"/>
                    <a:pt x="28" y="49"/>
                  </a:cubicBezTo>
                  <a:cubicBezTo>
                    <a:pt x="42" y="52"/>
                    <a:pt x="61" y="56"/>
                    <a:pt x="76" y="56"/>
                  </a:cubicBezTo>
                  <a:cubicBezTo>
                    <a:pt x="118" y="56"/>
                    <a:pt x="151" y="45"/>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5" name="Google Shape;49485;p48"/>
            <p:cNvSpPr/>
            <p:nvPr/>
          </p:nvSpPr>
          <p:spPr>
            <a:xfrm>
              <a:off x="-5453476" y="57252"/>
              <a:ext cx="4536" cy="3295"/>
            </a:xfrm>
            <a:custGeom>
              <a:avLst/>
              <a:gdLst/>
              <a:ahLst/>
              <a:cxnLst/>
              <a:rect l="l" t="t" r="r" b="b"/>
              <a:pathLst>
                <a:path w="95" h="69" extrusionOk="0">
                  <a:moveTo>
                    <a:pt x="67" y="1"/>
                  </a:moveTo>
                  <a:cubicBezTo>
                    <a:pt x="53" y="1"/>
                    <a:pt x="38" y="4"/>
                    <a:pt x="27" y="8"/>
                  </a:cubicBezTo>
                  <a:cubicBezTo>
                    <a:pt x="8" y="15"/>
                    <a:pt x="0" y="34"/>
                    <a:pt x="8" y="53"/>
                  </a:cubicBezTo>
                  <a:cubicBezTo>
                    <a:pt x="12" y="64"/>
                    <a:pt x="19" y="68"/>
                    <a:pt x="27" y="68"/>
                  </a:cubicBezTo>
                  <a:cubicBezTo>
                    <a:pt x="38" y="68"/>
                    <a:pt x="45" y="64"/>
                    <a:pt x="53" y="60"/>
                  </a:cubicBezTo>
                  <a:cubicBezTo>
                    <a:pt x="83" y="53"/>
                    <a:pt x="86" y="27"/>
                    <a:pt x="94" y="4"/>
                  </a:cubicBezTo>
                  <a:cubicBezTo>
                    <a:pt x="83" y="1"/>
                    <a:pt x="75"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6" name="Google Shape;49486;p48"/>
            <p:cNvSpPr/>
            <p:nvPr/>
          </p:nvSpPr>
          <p:spPr>
            <a:xfrm>
              <a:off x="-5261568" y="283253"/>
              <a:ext cx="5157" cy="4680"/>
            </a:xfrm>
            <a:custGeom>
              <a:avLst/>
              <a:gdLst/>
              <a:ahLst/>
              <a:cxnLst/>
              <a:rect l="l" t="t" r="r" b="b"/>
              <a:pathLst>
                <a:path w="108" h="98" extrusionOk="0">
                  <a:moveTo>
                    <a:pt x="7" y="0"/>
                  </a:moveTo>
                  <a:cubicBezTo>
                    <a:pt x="0" y="0"/>
                    <a:pt x="0" y="4"/>
                    <a:pt x="7" y="30"/>
                  </a:cubicBezTo>
                  <a:cubicBezTo>
                    <a:pt x="23" y="37"/>
                    <a:pt x="49" y="30"/>
                    <a:pt x="45" y="59"/>
                  </a:cubicBezTo>
                  <a:cubicBezTo>
                    <a:pt x="71" y="59"/>
                    <a:pt x="75" y="86"/>
                    <a:pt x="94" y="97"/>
                  </a:cubicBezTo>
                  <a:cubicBezTo>
                    <a:pt x="108" y="26"/>
                    <a:pt x="108" y="26"/>
                    <a:pt x="49" y="4"/>
                  </a:cubicBezTo>
                  <a:cubicBezTo>
                    <a:pt x="49" y="7"/>
                    <a:pt x="45" y="7"/>
                    <a:pt x="45" y="7"/>
                  </a:cubicBezTo>
                  <a:cubicBezTo>
                    <a:pt x="37" y="7"/>
                    <a:pt x="33" y="7"/>
                    <a:pt x="26" y="4"/>
                  </a:cubicBezTo>
                  <a:cubicBezTo>
                    <a:pt x="18" y="0"/>
                    <a:pt x="15" y="0"/>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7" name="Google Shape;49487;p48"/>
            <p:cNvSpPr/>
            <p:nvPr/>
          </p:nvSpPr>
          <p:spPr>
            <a:xfrm>
              <a:off x="-4893702" y="146831"/>
              <a:ext cx="4154" cy="3820"/>
            </a:xfrm>
            <a:custGeom>
              <a:avLst/>
              <a:gdLst/>
              <a:ahLst/>
              <a:cxnLst/>
              <a:rect l="l" t="t" r="r" b="b"/>
              <a:pathLst>
                <a:path w="87" h="80" extrusionOk="0">
                  <a:moveTo>
                    <a:pt x="64" y="1"/>
                  </a:moveTo>
                  <a:cubicBezTo>
                    <a:pt x="41" y="1"/>
                    <a:pt x="26" y="20"/>
                    <a:pt x="7" y="28"/>
                  </a:cubicBezTo>
                  <a:cubicBezTo>
                    <a:pt x="0" y="50"/>
                    <a:pt x="0" y="68"/>
                    <a:pt x="26" y="80"/>
                  </a:cubicBezTo>
                  <a:cubicBezTo>
                    <a:pt x="30" y="72"/>
                    <a:pt x="38" y="68"/>
                    <a:pt x="49" y="68"/>
                  </a:cubicBezTo>
                  <a:lnTo>
                    <a:pt x="60" y="68"/>
                  </a:lnTo>
                  <a:cubicBezTo>
                    <a:pt x="71" y="68"/>
                    <a:pt x="83" y="68"/>
                    <a:pt x="86" y="50"/>
                  </a:cubicBezTo>
                  <a:cubicBezTo>
                    <a:pt x="86" y="35"/>
                    <a:pt x="83" y="23"/>
                    <a:pt x="83" y="9"/>
                  </a:cubicBezTo>
                  <a:cubicBezTo>
                    <a:pt x="75" y="5"/>
                    <a:pt x="67"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8" name="Google Shape;49488;p48"/>
            <p:cNvSpPr/>
            <p:nvPr/>
          </p:nvSpPr>
          <p:spPr>
            <a:xfrm>
              <a:off x="-5166976" y="-80698"/>
              <a:ext cx="4679" cy="3390"/>
            </a:xfrm>
            <a:custGeom>
              <a:avLst/>
              <a:gdLst/>
              <a:ahLst/>
              <a:cxnLst/>
              <a:rect l="l" t="t" r="r" b="b"/>
              <a:pathLst>
                <a:path w="98" h="71" extrusionOk="0">
                  <a:moveTo>
                    <a:pt x="45" y="0"/>
                  </a:moveTo>
                  <a:cubicBezTo>
                    <a:pt x="33" y="0"/>
                    <a:pt x="26" y="4"/>
                    <a:pt x="15" y="11"/>
                  </a:cubicBezTo>
                  <a:cubicBezTo>
                    <a:pt x="0" y="26"/>
                    <a:pt x="4" y="45"/>
                    <a:pt x="19" y="56"/>
                  </a:cubicBezTo>
                  <a:cubicBezTo>
                    <a:pt x="30" y="67"/>
                    <a:pt x="41" y="71"/>
                    <a:pt x="52" y="71"/>
                  </a:cubicBezTo>
                  <a:cubicBezTo>
                    <a:pt x="60" y="71"/>
                    <a:pt x="71" y="67"/>
                    <a:pt x="78" y="56"/>
                  </a:cubicBezTo>
                  <a:cubicBezTo>
                    <a:pt x="97" y="41"/>
                    <a:pt x="83" y="26"/>
                    <a:pt x="71" y="11"/>
                  </a:cubicBezTo>
                  <a:cubicBezTo>
                    <a:pt x="64" y="4"/>
                    <a:pt x="52"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9" name="Google Shape;49489;p48"/>
            <p:cNvSpPr/>
            <p:nvPr/>
          </p:nvSpPr>
          <p:spPr>
            <a:xfrm>
              <a:off x="-5102370" y="35860"/>
              <a:ext cx="5396" cy="4154"/>
            </a:xfrm>
            <a:custGeom>
              <a:avLst/>
              <a:gdLst/>
              <a:ahLst/>
              <a:cxnLst/>
              <a:rect l="l" t="t" r="r" b="b"/>
              <a:pathLst>
                <a:path w="113" h="87" extrusionOk="0">
                  <a:moveTo>
                    <a:pt x="75" y="0"/>
                  </a:moveTo>
                  <a:lnTo>
                    <a:pt x="75" y="0"/>
                  </a:lnTo>
                  <a:cubicBezTo>
                    <a:pt x="64" y="4"/>
                    <a:pt x="53" y="7"/>
                    <a:pt x="41" y="11"/>
                  </a:cubicBezTo>
                  <a:cubicBezTo>
                    <a:pt x="31" y="23"/>
                    <a:pt x="8" y="15"/>
                    <a:pt x="0" y="37"/>
                  </a:cubicBezTo>
                  <a:cubicBezTo>
                    <a:pt x="15" y="49"/>
                    <a:pt x="34" y="64"/>
                    <a:pt x="49" y="78"/>
                  </a:cubicBezTo>
                  <a:cubicBezTo>
                    <a:pt x="53" y="78"/>
                    <a:pt x="57" y="82"/>
                    <a:pt x="60" y="86"/>
                  </a:cubicBezTo>
                  <a:cubicBezTo>
                    <a:pt x="79" y="59"/>
                    <a:pt x="112" y="33"/>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0" name="Google Shape;49490;p48"/>
            <p:cNvSpPr/>
            <p:nvPr/>
          </p:nvSpPr>
          <p:spPr>
            <a:xfrm>
              <a:off x="-5440106" y="105623"/>
              <a:ext cx="4871" cy="3104"/>
            </a:xfrm>
            <a:custGeom>
              <a:avLst/>
              <a:gdLst/>
              <a:ahLst/>
              <a:cxnLst/>
              <a:rect l="l" t="t" r="r" b="b"/>
              <a:pathLst>
                <a:path w="102" h="65" extrusionOk="0">
                  <a:moveTo>
                    <a:pt x="49" y="1"/>
                  </a:moveTo>
                  <a:cubicBezTo>
                    <a:pt x="39" y="1"/>
                    <a:pt x="27" y="4"/>
                    <a:pt x="16" y="11"/>
                  </a:cubicBezTo>
                  <a:cubicBezTo>
                    <a:pt x="1" y="27"/>
                    <a:pt x="12" y="42"/>
                    <a:pt x="23" y="53"/>
                  </a:cubicBezTo>
                  <a:cubicBezTo>
                    <a:pt x="30" y="64"/>
                    <a:pt x="39" y="64"/>
                    <a:pt x="46" y="64"/>
                  </a:cubicBezTo>
                  <a:cubicBezTo>
                    <a:pt x="61" y="64"/>
                    <a:pt x="75" y="53"/>
                    <a:pt x="87" y="42"/>
                  </a:cubicBezTo>
                  <a:cubicBezTo>
                    <a:pt x="101" y="34"/>
                    <a:pt x="101" y="23"/>
                    <a:pt x="94" y="11"/>
                  </a:cubicBezTo>
                  <a:cubicBezTo>
                    <a:pt x="79" y="4"/>
                    <a:pt x="65"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1" name="Google Shape;49491;p48"/>
            <p:cNvSpPr/>
            <p:nvPr/>
          </p:nvSpPr>
          <p:spPr>
            <a:xfrm>
              <a:off x="-5001570" y="-65704"/>
              <a:ext cx="5635" cy="4488"/>
            </a:xfrm>
            <a:custGeom>
              <a:avLst/>
              <a:gdLst/>
              <a:ahLst/>
              <a:cxnLst/>
              <a:rect l="l" t="t" r="r" b="b"/>
              <a:pathLst>
                <a:path w="118" h="94" extrusionOk="0">
                  <a:moveTo>
                    <a:pt x="39" y="0"/>
                  </a:moveTo>
                  <a:cubicBezTo>
                    <a:pt x="39" y="30"/>
                    <a:pt x="1" y="56"/>
                    <a:pt x="31" y="86"/>
                  </a:cubicBezTo>
                  <a:lnTo>
                    <a:pt x="42" y="86"/>
                  </a:lnTo>
                  <a:cubicBezTo>
                    <a:pt x="50" y="86"/>
                    <a:pt x="57" y="90"/>
                    <a:pt x="65" y="93"/>
                  </a:cubicBezTo>
                  <a:cubicBezTo>
                    <a:pt x="73" y="83"/>
                    <a:pt x="84" y="83"/>
                    <a:pt x="91" y="83"/>
                  </a:cubicBezTo>
                  <a:lnTo>
                    <a:pt x="102" y="83"/>
                  </a:lnTo>
                  <a:cubicBezTo>
                    <a:pt x="106" y="83"/>
                    <a:pt x="113" y="78"/>
                    <a:pt x="118" y="78"/>
                  </a:cubicBezTo>
                  <a:cubicBezTo>
                    <a:pt x="87" y="60"/>
                    <a:pt x="80" y="19"/>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2" name="Google Shape;49492;p48"/>
            <p:cNvSpPr/>
            <p:nvPr/>
          </p:nvSpPr>
          <p:spPr>
            <a:xfrm>
              <a:off x="-5031318" y="250019"/>
              <a:ext cx="3772" cy="7163"/>
            </a:xfrm>
            <a:custGeom>
              <a:avLst/>
              <a:gdLst/>
              <a:ahLst/>
              <a:cxnLst/>
              <a:rect l="l" t="t" r="r" b="b"/>
              <a:pathLst>
                <a:path w="79" h="150" extrusionOk="0">
                  <a:moveTo>
                    <a:pt x="15" y="1"/>
                  </a:moveTo>
                  <a:cubicBezTo>
                    <a:pt x="0" y="15"/>
                    <a:pt x="8" y="34"/>
                    <a:pt x="15" y="49"/>
                  </a:cubicBezTo>
                  <a:cubicBezTo>
                    <a:pt x="30" y="72"/>
                    <a:pt x="23" y="98"/>
                    <a:pt x="18" y="120"/>
                  </a:cubicBezTo>
                  <a:lnTo>
                    <a:pt x="18" y="124"/>
                  </a:lnTo>
                  <a:cubicBezTo>
                    <a:pt x="23" y="139"/>
                    <a:pt x="37" y="150"/>
                    <a:pt x="52" y="150"/>
                  </a:cubicBezTo>
                  <a:cubicBezTo>
                    <a:pt x="78" y="143"/>
                    <a:pt x="78" y="124"/>
                    <a:pt x="71" y="105"/>
                  </a:cubicBezTo>
                  <a:cubicBezTo>
                    <a:pt x="60" y="72"/>
                    <a:pt x="26" y="49"/>
                    <a:pt x="26" y="12"/>
                  </a:cubicBezTo>
                  <a:lnTo>
                    <a:pt x="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3" name="Google Shape;49493;p48"/>
            <p:cNvSpPr/>
            <p:nvPr/>
          </p:nvSpPr>
          <p:spPr>
            <a:xfrm>
              <a:off x="-5191280" y="-130883"/>
              <a:ext cx="5587" cy="4154"/>
            </a:xfrm>
            <a:custGeom>
              <a:avLst/>
              <a:gdLst/>
              <a:ahLst/>
              <a:cxnLst/>
              <a:rect l="l" t="t" r="r" b="b"/>
              <a:pathLst>
                <a:path w="117" h="87" extrusionOk="0">
                  <a:moveTo>
                    <a:pt x="16" y="0"/>
                  </a:moveTo>
                  <a:cubicBezTo>
                    <a:pt x="19" y="30"/>
                    <a:pt x="0" y="61"/>
                    <a:pt x="23" y="87"/>
                  </a:cubicBezTo>
                  <a:cubicBezTo>
                    <a:pt x="31" y="79"/>
                    <a:pt x="38" y="75"/>
                    <a:pt x="45" y="75"/>
                  </a:cubicBezTo>
                  <a:cubicBezTo>
                    <a:pt x="61" y="75"/>
                    <a:pt x="71" y="83"/>
                    <a:pt x="87" y="87"/>
                  </a:cubicBezTo>
                  <a:cubicBezTo>
                    <a:pt x="102" y="87"/>
                    <a:pt x="116" y="79"/>
                    <a:pt x="113" y="61"/>
                  </a:cubicBezTo>
                  <a:cubicBezTo>
                    <a:pt x="113" y="45"/>
                    <a:pt x="105" y="42"/>
                    <a:pt x="98" y="42"/>
                  </a:cubicBezTo>
                  <a:cubicBezTo>
                    <a:pt x="94" y="42"/>
                    <a:pt x="90" y="45"/>
                    <a:pt x="87" y="45"/>
                  </a:cubicBezTo>
                  <a:cubicBezTo>
                    <a:pt x="79" y="49"/>
                    <a:pt x="71" y="49"/>
                    <a:pt x="68" y="49"/>
                  </a:cubicBezTo>
                  <a:cubicBezTo>
                    <a:pt x="53" y="49"/>
                    <a:pt x="45" y="38"/>
                    <a:pt x="45" y="16"/>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4" name="Google Shape;49494;p48"/>
            <p:cNvSpPr/>
            <p:nvPr/>
          </p:nvSpPr>
          <p:spPr>
            <a:xfrm>
              <a:off x="-5191806" y="-177678"/>
              <a:ext cx="5921" cy="4536"/>
            </a:xfrm>
            <a:custGeom>
              <a:avLst/>
              <a:gdLst/>
              <a:ahLst/>
              <a:cxnLst/>
              <a:rect l="l" t="t" r="r" b="b"/>
              <a:pathLst>
                <a:path w="124" h="95" extrusionOk="0">
                  <a:moveTo>
                    <a:pt x="8" y="1"/>
                  </a:moveTo>
                  <a:cubicBezTo>
                    <a:pt x="4" y="5"/>
                    <a:pt x="1" y="12"/>
                    <a:pt x="1" y="16"/>
                  </a:cubicBezTo>
                  <a:cubicBezTo>
                    <a:pt x="11" y="54"/>
                    <a:pt x="75" y="42"/>
                    <a:pt x="72" y="95"/>
                  </a:cubicBezTo>
                  <a:lnTo>
                    <a:pt x="79" y="95"/>
                  </a:lnTo>
                  <a:cubicBezTo>
                    <a:pt x="94" y="95"/>
                    <a:pt x="109" y="83"/>
                    <a:pt x="124" y="80"/>
                  </a:cubicBezTo>
                  <a:cubicBezTo>
                    <a:pt x="109" y="20"/>
                    <a:pt x="46" y="2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5" name="Google Shape;49495;p48"/>
            <p:cNvSpPr/>
            <p:nvPr/>
          </p:nvSpPr>
          <p:spPr>
            <a:xfrm>
              <a:off x="-5253212" y="-210291"/>
              <a:ext cx="5061" cy="6303"/>
            </a:xfrm>
            <a:custGeom>
              <a:avLst/>
              <a:gdLst/>
              <a:ahLst/>
              <a:cxnLst/>
              <a:rect l="l" t="t" r="r" b="b"/>
              <a:pathLst>
                <a:path w="106" h="132" extrusionOk="0">
                  <a:moveTo>
                    <a:pt x="94" y="0"/>
                  </a:moveTo>
                  <a:cubicBezTo>
                    <a:pt x="79" y="19"/>
                    <a:pt x="60" y="38"/>
                    <a:pt x="45" y="60"/>
                  </a:cubicBezTo>
                  <a:cubicBezTo>
                    <a:pt x="34" y="86"/>
                    <a:pt x="0" y="123"/>
                    <a:pt x="64" y="131"/>
                  </a:cubicBezTo>
                  <a:cubicBezTo>
                    <a:pt x="57" y="101"/>
                    <a:pt x="79" y="78"/>
                    <a:pt x="90" y="52"/>
                  </a:cubicBezTo>
                  <a:cubicBezTo>
                    <a:pt x="102" y="38"/>
                    <a:pt x="102" y="23"/>
                    <a:pt x="105" y="7"/>
                  </a:cubicBezTo>
                  <a:cubicBezTo>
                    <a:pt x="102"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6" name="Google Shape;49496;p48"/>
            <p:cNvSpPr/>
            <p:nvPr/>
          </p:nvSpPr>
          <p:spPr>
            <a:xfrm>
              <a:off x="-4950668" y="-49660"/>
              <a:ext cx="5587" cy="2913"/>
            </a:xfrm>
            <a:custGeom>
              <a:avLst/>
              <a:gdLst/>
              <a:ahLst/>
              <a:cxnLst/>
              <a:rect l="l" t="t" r="r" b="b"/>
              <a:pathLst>
                <a:path w="117" h="61" extrusionOk="0">
                  <a:moveTo>
                    <a:pt x="68" y="0"/>
                  </a:moveTo>
                  <a:cubicBezTo>
                    <a:pt x="38" y="0"/>
                    <a:pt x="23" y="16"/>
                    <a:pt x="1" y="53"/>
                  </a:cubicBezTo>
                  <a:cubicBezTo>
                    <a:pt x="8" y="61"/>
                    <a:pt x="12" y="61"/>
                    <a:pt x="16" y="61"/>
                  </a:cubicBezTo>
                  <a:cubicBezTo>
                    <a:pt x="23" y="61"/>
                    <a:pt x="30" y="56"/>
                    <a:pt x="38" y="53"/>
                  </a:cubicBezTo>
                  <a:cubicBezTo>
                    <a:pt x="46" y="49"/>
                    <a:pt x="53" y="45"/>
                    <a:pt x="61" y="45"/>
                  </a:cubicBezTo>
                  <a:cubicBezTo>
                    <a:pt x="68" y="45"/>
                    <a:pt x="72" y="49"/>
                    <a:pt x="79" y="53"/>
                  </a:cubicBezTo>
                  <a:cubicBezTo>
                    <a:pt x="90" y="38"/>
                    <a:pt x="117" y="34"/>
                    <a:pt x="113" y="8"/>
                  </a:cubicBezTo>
                  <a:cubicBezTo>
                    <a:pt x="94" y="4"/>
                    <a:pt x="79"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7" name="Google Shape;49497;p48"/>
            <p:cNvSpPr/>
            <p:nvPr/>
          </p:nvSpPr>
          <p:spPr>
            <a:xfrm>
              <a:off x="-5106285" y="26214"/>
              <a:ext cx="4823" cy="4680"/>
            </a:xfrm>
            <a:custGeom>
              <a:avLst/>
              <a:gdLst/>
              <a:ahLst/>
              <a:cxnLst/>
              <a:rect l="l" t="t" r="r" b="b"/>
              <a:pathLst>
                <a:path w="101" h="98" extrusionOk="0">
                  <a:moveTo>
                    <a:pt x="101" y="0"/>
                  </a:moveTo>
                  <a:lnTo>
                    <a:pt x="101" y="0"/>
                  </a:lnTo>
                  <a:cubicBezTo>
                    <a:pt x="41" y="4"/>
                    <a:pt x="15" y="42"/>
                    <a:pt x="0" y="97"/>
                  </a:cubicBezTo>
                  <a:cubicBezTo>
                    <a:pt x="15" y="90"/>
                    <a:pt x="30" y="78"/>
                    <a:pt x="49" y="78"/>
                  </a:cubicBezTo>
                  <a:lnTo>
                    <a:pt x="56" y="78"/>
                  </a:lnTo>
                  <a:cubicBezTo>
                    <a:pt x="71" y="71"/>
                    <a:pt x="94" y="68"/>
                    <a:pt x="82" y="37"/>
                  </a:cubicBezTo>
                  <a:cubicBezTo>
                    <a:pt x="78" y="23"/>
                    <a:pt x="94" y="11"/>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8" name="Google Shape;49498;p48"/>
            <p:cNvSpPr/>
            <p:nvPr/>
          </p:nvSpPr>
          <p:spPr>
            <a:xfrm>
              <a:off x="-5317818" y="129545"/>
              <a:ext cx="3963" cy="3247"/>
            </a:xfrm>
            <a:custGeom>
              <a:avLst/>
              <a:gdLst/>
              <a:ahLst/>
              <a:cxnLst/>
              <a:rect l="l" t="t" r="r" b="b"/>
              <a:pathLst>
                <a:path w="83" h="68" extrusionOk="0">
                  <a:moveTo>
                    <a:pt x="75" y="0"/>
                  </a:moveTo>
                  <a:lnTo>
                    <a:pt x="75" y="0"/>
                  </a:lnTo>
                  <a:cubicBezTo>
                    <a:pt x="68" y="8"/>
                    <a:pt x="60" y="8"/>
                    <a:pt x="52" y="8"/>
                  </a:cubicBezTo>
                  <a:lnTo>
                    <a:pt x="26" y="8"/>
                  </a:lnTo>
                  <a:cubicBezTo>
                    <a:pt x="12" y="8"/>
                    <a:pt x="4" y="12"/>
                    <a:pt x="0" y="34"/>
                  </a:cubicBezTo>
                  <a:cubicBezTo>
                    <a:pt x="0" y="53"/>
                    <a:pt x="7" y="68"/>
                    <a:pt x="30" y="68"/>
                  </a:cubicBezTo>
                  <a:cubicBezTo>
                    <a:pt x="71" y="68"/>
                    <a:pt x="83"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9" name="Google Shape;49499;p48"/>
            <p:cNvSpPr/>
            <p:nvPr/>
          </p:nvSpPr>
          <p:spPr>
            <a:xfrm>
              <a:off x="-5099505" y="34618"/>
              <a:ext cx="5061" cy="5396"/>
            </a:xfrm>
            <a:custGeom>
              <a:avLst/>
              <a:gdLst/>
              <a:ahLst/>
              <a:cxnLst/>
              <a:rect l="l" t="t" r="r" b="b"/>
              <a:pathLst>
                <a:path w="106" h="113" extrusionOk="0">
                  <a:moveTo>
                    <a:pt x="33" y="0"/>
                  </a:moveTo>
                  <a:cubicBezTo>
                    <a:pt x="26" y="7"/>
                    <a:pt x="19" y="18"/>
                    <a:pt x="15" y="26"/>
                  </a:cubicBezTo>
                  <a:cubicBezTo>
                    <a:pt x="52" y="59"/>
                    <a:pt x="19" y="85"/>
                    <a:pt x="0" y="112"/>
                  </a:cubicBezTo>
                  <a:lnTo>
                    <a:pt x="11" y="112"/>
                  </a:lnTo>
                  <a:cubicBezTo>
                    <a:pt x="52" y="112"/>
                    <a:pt x="67" y="67"/>
                    <a:pt x="105" y="56"/>
                  </a:cubicBezTo>
                  <a:cubicBezTo>
                    <a:pt x="93" y="49"/>
                    <a:pt x="83" y="37"/>
                    <a:pt x="71" y="30"/>
                  </a:cubicBezTo>
                  <a:cubicBezTo>
                    <a:pt x="60" y="18"/>
                    <a:pt x="45" y="7"/>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0" name="Google Shape;49500;p48"/>
            <p:cNvSpPr/>
            <p:nvPr/>
          </p:nvSpPr>
          <p:spPr>
            <a:xfrm>
              <a:off x="-5122186" y="-239"/>
              <a:ext cx="4154" cy="3820"/>
            </a:xfrm>
            <a:custGeom>
              <a:avLst/>
              <a:gdLst/>
              <a:ahLst/>
              <a:cxnLst/>
              <a:rect l="l" t="t" r="r" b="b"/>
              <a:pathLst>
                <a:path w="87" h="80" extrusionOk="0">
                  <a:moveTo>
                    <a:pt x="34" y="1"/>
                  </a:moveTo>
                  <a:cubicBezTo>
                    <a:pt x="27" y="1"/>
                    <a:pt x="19" y="4"/>
                    <a:pt x="11" y="16"/>
                  </a:cubicBezTo>
                  <a:cubicBezTo>
                    <a:pt x="1" y="35"/>
                    <a:pt x="4" y="53"/>
                    <a:pt x="27" y="68"/>
                  </a:cubicBezTo>
                  <a:cubicBezTo>
                    <a:pt x="34" y="72"/>
                    <a:pt x="42" y="80"/>
                    <a:pt x="53" y="80"/>
                  </a:cubicBezTo>
                  <a:cubicBezTo>
                    <a:pt x="56" y="80"/>
                    <a:pt x="64" y="75"/>
                    <a:pt x="71" y="64"/>
                  </a:cubicBezTo>
                  <a:cubicBezTo>
                    <a:pt x="79" y="53"/>
                    <a:pt x="87" y="30"/>
                    <a:pt x="64" y="16"/>
                  </a:cubicBezTo>
                  <a:cubicBezTo>
                    <a:pt x="53" y="8"/>
                    <a:pt x="42"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1" name="Google Shape;49501;p48"/>
            <p:cNvSpPr/>
            <p:nvPr/>
          </p:nvSpPr>
          <p:spPr>
            <a:xfrm>
              <a:off x="-5194814" y="-77833"/>
              <a:ext cx="5205" cy="5730"/>
            </a:xfrm>
            <a:custGeom>
              <a:avLst/>
              <a:gdLst/>
              <a:ahLst/>
              <a:cxnLst/>
              <a:rect l="l" t="t" r="r" b="b"/>
              <a:pathLst>
                <a:path w="109" h="120" extrusionOk="0">
                  <a:moveTo>
                    <a:pt x="26" y="0"/>
                  </a:moveTo>
                  <a:cubicBezTo>
                    <a:pt x="7" y="18"/>
                    <a:pt x="0" y="33"/>
                    <a:pt x="22" y="56"/>
                  </a:cubicBezTo>
                  <a:cubicBezTo>
                    <a:pt x="38" y="78"/>
                    <a:pt x="22" y="93"/>
                    <a:pt x="4" y="101"/>
                  </a:cubicBezTo>
                  <a:cubicBezTo>
                    <a:pt x="19" y="112"/>
                    <a:pt x="33" y="119"/>
                    <a:pt x="48" y="119"/>
                  </a:cubicBezTo>
                  <a:cubicBezTo>
                    <a:pt x="60" y="119"/>
                    <a:pt x="67" y="116"/>
                    <a:pt x="78" y="104"/>
                  </a:cubicBezTo>
                  <a:cubicBezTo>
                    <a:pt x="90" y="93"/>
                    <a:pt x="101" y="78"/>
                    <a:pt x="109" y="67"/>
                  </a:cubicBezTo>
                  <a:lnTo>
                    <a:pt x="90" y="67"/>
                  </a:lnTo>
                  <a:cubicBezTo>
                    <a:pt x="83" y="75"/>
                    <a:pt x="74" y="82"/>
                    <a:pt x="67" y="82"/>
                  </a:cubicBezTo>
                  <a:cubicBezTo>
                    <a:pt x="64" y="82"/>
                    <a:pt x="60" y="78"/>
                    <a:pt x="52" y="71"/>
                  </a:cubicBezTo>
                  <a:cubicBezTo>
                    <a:pt x="38" y="52"/>
                    <a:pt x="26" y="26"/>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2" name="Google Shape;49502;p48"/>
            <p:cNvSpPr/>
            <p:nvPr/>
          </p:nvSpPr>
          <p:spPr>
            <a:xfrm>
              <a:off x="-5042778" y="-195489"/>
              <a:ext cx="5587" cy="4345"/>
            </a:xfrm>
            <a:custGeom>
              <a:avLst/>
              <a:gdLst/>
              <a:ahLst/>
              <a:cxnLst/>
              <a:rect l="l" t="t" r="r" b="b"/>
              <a:pathLst>
                <a:path w="117" h="91" extrusionOk="0">
                  <a:moveTo>
                    <a:pt x="39" y="1"/>
                  </a:moveTo>
                  <a:cubicBezTo>
                    <a:pt x="23" y="1"/>
                    <a:pt x="12" y="11"/>
                    <a:pt x="1" y="30"/>
                  </a:cubicBezTo>
                  <a:cubicBezTo>
                    <a:pt x="1" y="30"/>
                    <a:pt x="4" y="27"/>
                    <a:pt x="8" y="27"/>
                  </a:cubicBezTo>
                  <a:cubicBezTo>
                    <a:pt x="49" y="27"/>
                    <a:pt x="49" y="79"/>
                    <a:pt x="83" y="90"/>
                  </a:cubicBezTo>
                  <a:cubicBezTo>
                    <a:pt x="117" y="60"/>
                    <a:pt x="94" y="37"/>
                    <a:pt x="72" y="19"/>
                  </a:cubicBezTo>
                  <a:cubicBezTo>
                    <a:pt x="61" y="8"/>
                    <a:pt x="49" y="1"/>
                    <a:pt x="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3" name="Google Shape;49503;p48"/>
            <p:cNvSpPr/>
            <p:nvPr/>
          </p:nvSpPr>
          <p:spPr>
            <a:xfrm>
              <a:off x="-4903348" y="159007"/>
              <a:ext cx="3963" cy="4154"/>
            </a:xfrm>
            <a:custGeom>
              <a:avLst/>
              <a:gdLst/>
              <a:ahLst/>
              <a:cxnLst/>
              <a:rect l="l" t="t" r="r" b="b"/>
              <a:pathLst>
                <a:path w="83" h="87" extrusionOk="0">
                  <a:moveTo>
                    <a:pt x="26" y="1"/>
                  </a:moveTo>
                  <a:cubicBezTo>
                    <a:pt x="23" y="4"/>
                    <a:pt x="19" y="8"/>
                    <a:pt x="15" y="11"/>
                  </a:cubicBezTo>
                  <a:cubicBezTo>
                    <a:pt x="4" y="27"/>
                    <a:pt x="4" y="45"/>
                    <a:pt x="0" y="60"/>
                  </a:cubicBezTo>
                  <a:cubicBezTo>
                    <a:pt x="15" y="79"/>
                    <a:pt x="26" y="87"/>
                    <a:pt x="34" y="87"/>
                  </a:cubicBezTo>
                  <a:cubicBezTo>
                    <a:pt x="52" y="87"/>
                    <a:pt x="68" y="60"/>
                    <a:pt x="83" y="45"/>
                  </a:cubicBezTo>
                  <a:cubicBezTo>
                    <a:pt x="83" y="42"/>
                    <a:pt x="79" y="42"/>
                    <a:pt x="75" y="37"/>
                  </a:cubicBezTo>
                  <a:cubicBezTo>
                    <a:pt x="57" y="37"/>
                    <a:pt x="45" y="27"/>
                    <a:pt x="41" y="8"/>
                  </a:cubicBezTo>
                  <a:cubicBezTo>
                    <a:pt x="38" y="4"/>
                    <a:pt x="30" y="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4" name="Google Shape;49504;p48"/>
            <p:cNvSpPr/>
            <p:nvPr/>
          </p:nvSpPr>
          <p:spPr>
            <a:xfrm>
              <a:off x="-5265866" y="296241"/>
              <a:ext cx="5014" cy="4011"/>
            </a:xfrm>
            <a:custGeom>
              <a:avLst/>
              <a:gdLst/>
              <a:ahLst/>
              <a:cxnLst/>
              <a:rect l="l" t="t" r="r" b="b"/>
              <a:pathLst>
                <a:path w="105" h="84" extrusionOk="0">
                  <a:moveTo>
                    <a:pt x="75" y="1"/>
                  </a:moveTo>
                  <a:cubicBezTo>
                    <a:pt x="63" y="1"/>
                    <a:pt x="53" y="12"/>
                    <a:pt x="45" y="20"/>
                  </a:cubicBezTo>
                  <a:cubicBezTo>
                    <a:pt x="37" y="31"/>
                    <a:pt x="30" y="42"/>
                    <a:pt x="15" y="42"/>
                  </a:cubicBezTo>
                  <a:lnTo>
                    <a:pt x="11" y="42"/>
                  </a:lnTo>
                  <a:cubicBezTo>
                    <a:pt x="8" y="46"/>
                    <a:pt x="4" y="49"/>
                    <a:pt x="1" y="53"/>
                  </a:cubicBezTo>
                  <a:cubicBezTo>
                    <a:pt x="11" y="61"/>
                    <a:pt x="23" y="72"/>
                    <a:pt x="34" y="84"/>
                  </a:cubicBezTo>
                  <a:cubicBezTo>
                    <a:pt x="79" y="72"/>
                    <a:pt x="105" y="49"/>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5" name="Google Shape;49505;p48"/>
            <p:cNvSpPr/>
            <p:nvPr/>
          </p:nvSpPr>
          <p:spPr>
            <a:xfrm>
              <a:off x="-5149499" y="281438"/>
              <a:ext cx="4679" cy="4345"/>
            </a:xfrm>
            <a:custGeom>
              <a:avLst/>
              <a:gdLst/>
              <a:ahLst/>
              <a:cxnLst/>
              <a:rect l="l" t="t" r="r" b="b"/>
              <a:pathLst>
                <a:path w="98" h="91" extrusionOk="0">
                  <a:moveTo>
                    <a:pt x="57" y="1"/>
                  </a:moveTo>
                  <a:cubicBezTo>
                    <a:pt x="12" y="27"/>
                    <a:pt x="0" y="53"/>
                    <a:pt x="41" y="90"/>
                  </a:cubicBezTo>
                  <a:cubicBezTo>
                    <a:pt x="98" y="90"/>
                    <a:pt x="76" y="49"/>
                    <a:pt x="76" y="23"/>
                  </a:cubicBezTo>
                  <a:cubicBezTo>
                    <a:pt x="68" y="16"/>
                    <a:pt x="60"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6" name="Google Shape;49506;p48"/>
            <p:cNvSpPr/>
            <p:nvPr/>
          </p:nvSpPr>
          <p:spPr>
            <a:xfrm>
              <a:off x="-5191280" y="-69668"/>
              <a:ext cx="4727" cy="4727"/>
            </a:xfrm>
            <a:custGeom>
              <a:avLst/>
              <a:gdLst/>
              <a:ahLst/>
              <a:cxnLst/>
              <a:rect l="l" t="t" r="r" b="b"/>
              <a:pathLst>
                <a:path w="99" h="99" extrusionOk="0">
                  <a:moveTo>
                    <a:pt x="71" y="1"/>
                  </a:moveTo>
                  <a:cubicBezTo>
                    <a:pt x="61" y="4"/>
                    <a:pt x="49" y="12"/>
                    <a:pt x="38" y="16"/>
                  </a:cubicBezTo>
                  <a:cubicBezTo>
                    <a:pt x="38" y="38"/>
                    <a:pt x="0" y="53"/>
                    <a:pt x="27" y="83"/>
                  </a:cubicBezTo>
                  <a:cubicBezTo>
                    <a:pt x="35" y="79"/>
                    <a:pt x="42" y="76"/>
                    <a:pt x="53" y="76"/>
                  </a:cubicBezTo>
                  <a:cubicBezTo>
                    <a:pt x="64" y="76"/>
                    <a:pt x="76" y="83"/>
                    <a:pt x="87" y="98"/>
                  </a:cubicBezTo>
                  <a:lnTo>
                    <a:pt x="94" y="98"/>
                  </a:lnTo>
                  <a:cubicBezTo>
                    <a:pt x="98" y="61"/>
                    <a:pt x="83" y="31"/>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7" name="Google Shape;49507;p48"/>
            <p:cNvSpPr/>
            <p:nvPr/>
          </p:nvSpPr>
          <p:spPr>
            <a:xfrm>
              <a:off x="-5200353" y="232017"/>
              <a:ext cx="4489" cy="3963"/>
            </a:xfrm>
            <a:custGeom>
              <a:avLst/>
              <a:gdLst/>
              <a:ahLst/>
              <a:cxnLst/>
              <a:rect l="l" t="t" r="r" b="b"/>
              <a:pathLst>
                <a:path w="94" h="83" extrusionOk="0">
                  <a:moveTo>
                    <a:pt x="23" y="0"/>
                  </a:moveTo>
                  <a:cubicBezTo>
                    <a:pt x="0" y="38"/>
                    <a:pt x="15" y="75"/>
                    <a:pt x="45" y="83"/>
                  </a:cubicBezTo>
                  <a:lnTo>
                    <a:pt x="52" y="83"/>
                  </a:lnTo>
                  <a:cubicBezTo>
                    <a:pt x="75" y="83"/>
                    <a:pt x="52" y="45"/>
                    <a:pt x="68" y="30"/>
                  </a:cubicBezTo>
                  <a:cubicBezTo>
                    <a:pt x="71" y="23"/>
                    <a:pt x="82" y="23"/>
                    <a:pt x="94" y="16"/>
                  </a:cubicBezTo>
                  <a:cubicBezTo>
                    <a:pt x="78" y="4"/>
                    <a:pt x="64"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8" name="Google Shape;49508;p48"/>
            <p:cNvSpPr/>
            <p:nvPr/>
          </p:nvSpPr>
          <p:spPr>
            <a:xfrm>
              <a:off x="-4971010" y="-64654"/>
              <a:ext cx="4489" cy="3104"/>
            </a:xfrm>
            <a:custGeom>
              <a:avLst/>
              <a:gdLst/>
              <a:ahLst/>
              <a:cxnLst/>
              <a:rect l="l" t="t" r="r" b="b"/>
              <a:pathLst>
                <a:path w="94" h="65" extrusionOk="0">
                  <a:moveTo>
                    <a:pt x="64" y="0"/>
                  </a:moveTo>
                  <a:cubicBezTo>
                    <a:pt x="61" y="0"/>
                    <a:pt x="53" y="4"/>
                    <a:pt x="49" y="8"/>
                  </a:cubicBezTo>
                  <a:cubicBezTo>
                    <a:pt x="34" y="16"/>
                    <a:pt x="23" y="23"/>
                    <a:pt x="8" y="30"/>
                  </a:cubicBezTo>
                  <a:cubicBezTo>
                    <a:pt x="4" y="34"/>
                    <a:pt x="1" y="38"/>
                    <a:pt x="1" y="42"/>
                  </a:cubicBezTo>
                  <a:cubicBezTo>
                    <a:pt x="16" y="56"/>
                    <a:pt x="30" y="64"/>
                    <a:pt x="49" y="64"/>
                  </a:cubicBezTo>
                  <a:lnTo>
                    <a:pt x="61" y="64"/>
                  </a:lnTo>
                  <a:cubicBezTo>
                    <a:pt x="83" y="61"/>
                    <a:pt x="94" y="49"/>
                    <a:pt x="87" y="26"/>
                  </a:cubicBezTo>
                  <a:cubicBezTo>
                    <a:pt x="83" y="11"/>
                    <a:pt x="7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9" name="Google Shape;49509;p48"/>
            <p:cNvSpPr/>
            <p:nvPr/>
          </p:nvSpPr>
          <p:spPr>
            <a:xfrm>
              <a:off x="-5235354" y="245196"/>
              <a:ext cx="3438" cy="4727"/>
            </a:xfrm>
            <a:custGeom>
              <a:avLst/>
              <a:gdLst/>
              <a:ahLst/>
              <a:cxnLst/>
              <a:rect l="l" t="t" r="r" b="b"/>
              <a:pathLst>
                <a:path w="72" h="99" extrusionOk="0">
                  <a:moveTo>
                    <a:pt x="49" y="1"/>
                  </a:moveTo>
                  <a:cubicBezTo>
                    <a:pt x="38" y="9"/>
                    <a:pt x="30" y="16"/>
                    <a:pt x="19" y="16"/>
                  </a:cubicBezTo>
                  <a:lnTo>
                    <a:pt x="16" y="16"/>
                  </a:lnTo>
                  <a:lnTo>
                    <a:pt x="4" y="27"/>
                  </a:lnTo>
                  <a:cubicBezTo>
                    <a:pt x="0" y="54"/>
                    <a:pt x="30" y="71"/>
                    <a:pt x="23" y="98"/>
                  </a:cubicBezTo>
                  <a:cubicBezTo>
                    <a:pt x="68" y="76"/>
                    <a:pt x="71" y="6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0" name="Google Shape;49510;p48"/>
            <p:cNvSpPr/>
            <p:nvPr/>
          </p:nvSpPr>
          <p:spPr>
            <a:xfrm>
              <a:off x="-5082028" y="-170516"/>
              <a:ext cx="3629" cy="5396"/>
            </a:xfrm>
            <a:custGeom>
              <a:avLst/>
              <a:gdLst/>
              <a:ahLst/>
              <a:cxnLst/>
              <a:rect l="l" t="t" r="r" b="b"/>
              <a:pathLst>
                <a:path w="76" h="113" extrusionOk="0">
                  <a:moveTo>
                    <a:pt x="26" y="1"/>
                  </a:moveTo>
                  <a:cubicBezTo>
                    <a:pt x="0" y="35"/>
                    <a:pt x="8" y="75"/>
                    <a:pt x="15" y="113"/>
                  </a:cubicBezTo>
                  <a:cubicBezTo>
                    <a:pt x="71" y="80"/>
                    <a:pt x="76" y="53"/>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1" name="Google Shape;49511;p48"/>
            <p:cNvSpPr/>
            <p:nvPr/>
          </p:nvSpPr>
          <p:spPr>
            <a:xfrm>
              <a:off x="-5084368" y="21917"/>
              <a:ext cx="2913" cy="5253"/>
            </a:xfrm>
            <a:custGeom>
              <a:avLst/>
              <a:gdLst/>
              <a:ahLst/>
              <a:cxnLst/>
              <a:rect l="l" t="t" r="r" b="b"/>
              <a:pathLst>
                <a:path w="61" h="110" extrusionOk="0">
                  <a:moveTo>
                    <a:pt x="23" y="1"/>
                  </a:moveTo>
                  <a:cubicBezTo>
                    <a:pt x="23" y="27"/>
                    <a:pt x="1" y="45"/>
                    <a:pt x="1" y="71"/>
                  </a:cubicBezTo>
                  <a:cubicBezTo>
                    <a:pt x="1" y="87"/>
                    <a:pt x="4" y="105"/>
                    <a:pt x="27" y="109"/>
                  </a:cubicBezTo>
                  <a:lnTo>
                    <a:pt x="35" y="109"/>
                  </a:lnTo>
                  <a:cubicBezTo>
                    <a:pt x="57" y="109"/>
                    <a:pt x="53" y="90"/>
                    <a:pt x="49" y="75"/>
                  </a:cubicBezTo>
                  <a:cubicBezTo>
                    <a:pt x="49" y="60"/>
                    <a:pt x="53" y="45"/>
                    <a:pt x="61" y="34"/>
                  </a:cubicBezTo>
                  <a:lnTo>
                    <a:pt x="49" y="23"/>
                  </a:lnTo>
                  <a:cubicBezTo>
                    <a:pt x="42" y="15"/>
                    <a:pt x="35" y="8"/>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2" name="Google Shape;49512;p48"/>
            <p:cNvSpPr/>
            <p:nvPr/>
          </p:nvSpPr>
          <p:spPr>
            <a:xfrm>
              <a:off x="-5293704" y="-99846"/>
              <a:ext cx="3772" cy="4345"/>
            </a:xfrm>
            <a:custGeom>
              <a:avLst/>
              <a:gdLst/>
              <a:ahLst/>
              <a:cxnLst/>
              <a:rect l="l" t="t" r="r" b="b"/>
              <a:pathLst>
                <a:path w="79" h="91" extrusionOk="0">
                  <a:moveTo>
                    <a:pt x="4" y="1"/>
                  </a:moveTo>
                  <a:cubicBezTo>
                    <a:pt x="0" y="35"/>
                    <a:pt x="8" y="65"/>
                    <a:pt x="34" y="91"/>
                  </a:cubicBezTo>
                  <a:cubicBezTo>
                    <a:pt x="49" y="80"/>
                    <a:pt x="63" y="72"/>
                    <a:pt x="78" y="61"/>
                  </a:cubicBezTo>
                  <a:cubicBezTo>
                    <a:pt x="71" y="49"/>
                    <a:pt x="56" y="42"/>
                    <a:pt x="56" y="31"/>
                  </a:cubicBezTo>
                  <a:cubicBezTo>
                    <a:pt x="56" y="5"/>
                    <a:pt x="49"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3" name="Google Shape;49513;p48"/>
            <p:cNvSpPr/>
            <p:nvPr/>
          </p:nvSpPr>
          <p:spPr>
            <a:xfrm>
              <a:off x="-5170223" y="160249"/>
              <a:ext cx="4679" cy="4488"/>
            </a:xfrm>
            <a:custGeom>
              <a:avLst/>
              <a:gdLst/>
              <a:ahLst/>
              <a:cxnLst/>
              <a:rect l="l" t="t" r="r" b="b"/>
              <a:pathLst>
                <a:path w="98" h="94" extrusionOk="0">
                  <a:moveTo>
                    <a:pt x="46" y="1"/>
                  </a:moveTo>
                  <a:cubicBezTo>
                    <a:pt x="42" y="4"/>
                    <a:pt x="39" y="8"/>
                    <a:pt x="39" y="11"/>
                  </a:cubicBezTo>
                  <a:cubicBezTo>
                    <a:pt x="23" y="30"/>
                    <a:pt x="12" y="45"/>
                    <a:pt x="1" y="64"/>
                  </a:cubicBezTo>
                  <a:cubicBezTo>
                    <a:pt x="4" y="71"/>
                    <a:pt x="12" y="75"/>
                    <a:pt x="20" y="75"/>
                  </a:cubicBezTo>
                  <a:cubicBezTo>
                    <a:pt x="23" y="75"/>
                    <a:pt x="27" y="75"/>
                    <a:pt x="34" y="71"/>
                  </a:cubicBezTo>
                  <a:cubicBezTo>
                    <a:pt x="39" y="64"/>
                    <a:pt x="46" y="56"/>
                    <a:pt x="53" y="56"/>
                  </a:cubicBezTo>
                  <a:cubicBezTo>
                    <a:pt x="57" y="56"/>
                    <a:pt x="65" y="61"/>
                    <a:pt x="65" y="75"/>
                  </a:cubicBezTo>
                  <a:cubicBezTo>
                    <a:pt x="68" y="90"/>
                    <a:pt x="72" y="94"/>
                    <a:pt x="79" y="94"/>
                  </a:cubicBezTo>
                  <a:cubicBezTo>
                    <a:pt x="83" y="94"/>
                    <a:pt x="91" y="90"/>
                    <a:pt x="94" y="87"/>
                  </a:cubicBezTo>
                  <a:lnTo>
                    <a:pt x="98" y="87"/>
                  </a:lnTo>
                  <a:cubicBezTo>
                    <a:pt x="94" y="49"/>
                    <a:pt x="75" y="19"/>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4" name="Google Shape;49514;p48"/>
            <p:cNvSpPr/>
            <p:nvPr/>
          </p:nvSpPr>
          <p:spPr>
            <a:xfrm>
              <a:off x="-5287115" y="-88577"/>
              <a:ext cx="4154" cy="3963"/>
            </a:xfrm>
            <a:custGeom>
              <a:avLst/>
              <a:gdLst/>
              <a:ahLst/>
              <a:cxnLst/>
              <a:rect l="l" t="t" r="r" b="b"/>
              <a:pathLst>
                <a:path w="87" h="83" extrusionOk="0">
                  <a:moveTo>
                    <a:pt x="15" y="1"/>
                  </a:moveTo>
                  <a:cubicBezTo>
                    <a:pt x="4" y="12"/>
                    <a:pt x="4" y="30"/>
                    <a:pt x="1" y="46"/>
                  </a:cubicBezTo>
                  <a:cubicBezTo>
                    <a:pt x="15" y="72"/>
                    <a:pt x="42" y="79"/>
                    <a:pt x="68" y="83"/>
                  </a:cubicBezTo>
                  <a:cubicBezTo>
                    <a:pt x="71" y="68"/>
                    <a:pt x="71" y="49"/>
                    <a:pt x="87" y="38"/>
                  </a:cubicBezTo>
                  <a:cubicBezTo>
                    <a:pt x="68" y="15"/>
                    <a:pt x="37" y="15"/>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5" name="Google Shape;49515;p48"/>
            <p:cNvSpPr/>
            <p:nvPr/>
          </p:nvSpPr>
          <p:spPr>
            <a:xfrm>
              <a:off x="-4892461" y="149218"/>
              <a:ext cx="3820" cy="5539"/>
            </a:xfrm>
            <a:custGeom>
              <a:avLst/>
              <a:gdLst/>
              <a:ahLst/>
              <a:cxnLst/>
              <a:rect l="l" t="t" r="r" b="b"/>
              <a:pathLst>
                <a:path w="80" h="116" extrusionOk="0">
                  <a:moveTo>
                    <a:pt x="60" y="0"/>
                  </a:moveTo>
                  <a:cubicBezTo>
                    <a:pt x="57" y="18"/>
                    <a:pt x="45" y="18"/>
                    <a:pt x="34" y="18"/>
                  </a:cubicBezTo>
                  <a:lnTo>
                    <a:pt x="23" y="18"/>
                  </a:lnTo>
                  <a:cubicBezTo>
                    <a:pt x="12" y="18"/>
                    <a:pt x="4" y="22"/>
                    <a:pt x="0" y="30"/>
                  </a:cubicBezTo>
                  <a:cubicBezTo>
                    <a:pt x="34" y="49"/>
                    <a:pt x="0" y="93"/>
                    <a:pt x="31" y="116"/>
                  </a:cubicBezTo>
                  <a:cubicBezTo>
                    <a:pt x="41" y="104"/>
                    <a:pt x="79" y="104"/>
                    <a:pt x="67" y="90"/>
                  </a:cubicBezTo>
                  <a:cubicBezTo>
                    <a:pt x="41" y="59"/>
                    <a:pt x="67" y="3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6" name="Google Shape;49516;p48"/>
            <p:cNvSpPr/>
            <p:nvPr/>
          </p:nvSpPr>
          <p:spPr>
            <a:xfrm>
              <a:off x="-5276944" y="118802"/>
              <a:ext cx="3438" cy="4727"/>
            </a:xfrm>
            <a:custGeom>
              <a:avLst/>
              <a:gdLst/>
              <a:ahLst/>
              <a:cxnLst/>
              <a:rect l="l" t="t" r="r" b="b"/>
              <a:pathLst>
                <a:path w="72" h="99" extrusionOk="0">
                  <a:moveTo>
                    <a:pt x="67" y="1"/>
                  </a:moveTo>
                  <a:cubicBezTo>
                    <a:pt x="57" y="27"/>
                    <a:pt x="26" y="20"/>
                    <a:pt x="8" y="31"/>
                  </a:cubicBezTo>
                  <a:cubicBezTo>
                    <a:pt x="4" y="42"/>
                    <a:pt x="4" y="54"/>
                    <a:pt x="0" y="65"/>
                  </a:cubicBezTo>
                  <a:cubicBezTo>
                    <a:pt x="4" y="91"/>
                    <a:pt x="8" y="99"/>
                    <a:pt x="19" y="99"/>
                  </a:cubicBezTo>
                  <a:cubicBezTo>
                    <a:pt x="26" y="99"/>
                    <a:pt x="38" y="91"/>
                    <a:pt x="49" y="80"/>
                  </a:cubicBezTo>
                  <a:cubicBezTo>
                    <a:pt x="60" y="54"/>
                    <a:pt x="71" y="31"/>
                    <a:pt x="67" y="5"/>
                  </a:cubicBezTo>
                  <a:lnTo>
                    <a:pt x="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7" name="Google Shape;49517;p48"/>
            <p:cNvSpPr/>
            <p:nvPr/>
          </p:nvSpPr>
          <p:spPr>
            <a:xfrm>
              <a:off x="-5295662" y="-22538"/>
              <a:ext cx="3438" cy="4727"/>
            </a:xfrm>
            <a:custGeom>
              <a:avLst/>
              <a:gdLst/>
              <a:ahLst/>
              <a:cxnLst/>
              <a:rect l="l" t="t" r="r" b="b"/>
              <a:pathLst>
                <a:path w="72" h="99" extrusionOk="0">
                  <a:moveTo>
                    <a:pt x="7" y="0"/>
                  </a:moveTo>
                  <a:cubicBezTo>
                    <a:pt x="4" y="4"/>
                    <a:pt x="0" y="8"/>
                    <a:pt x="0" y="16"/>
                  </a:cubicBezTo>
                  <a:cubicBezTo>
                    <a:pt x="15" y="38"/>
                    <a:pt x="4" y="68"/>
                    <a:pt x="11" y="98"/>
                  </a:cubicBezTo>
                  <a:cubicBezTo>
                    <a:pt x="30" y="94"/>
                    <a:pt x="49" y="94"/>
                    <a:pt x="71" y="90"/>
                  </a:cubicBezTo>
                  <a:cubicBezTo>
                    <a:pt x="64" y="87"/>
                    <a:pt x="56" y="79"/>
                    <a:pt x="49" y="71"/>
                  </a:cubicBezTo>
                  <a:cubicBezTo>
                    <a:pt x="7" y="42"/>
                    <a:pt x="64" y="38"/>
                    <a:pt x="64" y="19"/>
                  </a:cubicBezTo>
                  <a:cubicBezTo>
                    <a:pt x="45" y="12"/>
                    <a:pt x="23" y="16"/>
                    <a:pt x="7" y="4"/>
                  </a:cubicBezTo>
                  <a:lnTo>
                    <a:pt x="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8" name="Google Shape;49518;p48"/>
            <p:cNvSpPr/>
            <p:nvPr/>
          </p:nvSpPr>
          <p:spPr>
            <a:xfrm>
              <a:off x="-5061114" y="-151559"/>
              <a:ext cx="5539" cy="3772"/>
            </a:xfrm>
            <a:custGeom>
              <a:avLst/>
              <a:gdLst/>
              <a:ahLst/>
              <a:cxnLst/>
              <a:rect l="l" t="t" r="r" b="b"/>
              <a:pathLst>
                <a:path w="116" h="79" extrusionOk="0">
                  <a:moveTo>
                    <a:pt x="59" y="0"/>
                  </a:moveTo>
                  <a:cubicBezTo>
                    <a:pt x="30" y="0"/>
                    <a:pt x="33" y="41"/>
                    <a:pt x="11" y="49"/>
                  </a:cubicBezTo>
                  <a:cubicBezTo>
                    <a:pt x="0" y="52"/>
                    <a:pt x="22" y="71"/>
                    <a:pt x="33" y="78"/>
                  </a:cubicBezTo>
                  <a:cubicBezTo>
                    <a:pt x="59" y="64"/>
                    <a:pt x="86" y="45"/>
                    <a:pt x="116" y="26"/>
                  </a:cubicBezTo>
                  <a:cubicBezTo>
                    <a:pt x="101" y="11"/>
                    <a:pt x="86" y="7"/>
                    <a:pt x="67" y="4"/>
                  </a:cubicBezTo>
                  <a:cubicBezTo>
                    <a:pt x="64" y="0"/>
                    <a:pt x="64" y="0"/>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9" name="Google Shape;49519;p48"/>
            <p:cNvSpPr/>
            <p:nvPr/>
          </p:nvSpPr>
          <p:spPr>
            <a:xfrm>
              <a:off x="-5017232" y="100466"/>
              <a:ext cx="4154" cy="5061"/>
            </a:xfrm>
            <a:custGeom>
              <a:avLst/>
              <a:gdLst/>
              <a:ahLst/>
              <a:cxnLst/>
              <a:rect l="l" t="t" r="r" b="b"/>
              <a:pathLst>
                <a:path w="87" h="106" extrusionOk="0">
                  <a:moveTo>
                    <a:pt x="42" y="0"/>
                  </a:moveTo>
                  <a:cubicBezTo>
                    <a:pt x="30" y="0"/>
                    <a:pt x="15" y="7"/>
                    <a:pt x="1" y="19"/>
                  </a:cubicBezTo>
                  <a:cubicBezTo>
                    <a:pt x="15" y="34"/>
                    <a:pt x="37" y="38"/>
                    <a:pt x="37" y="64"/>
                  </a:cubicBezTo>
                  <a:cubicBezTo>
                    <a:pt x="37" y="101"/>
                    <a:pt x="64" y="101"/>
                    <a:pt x="87" y="105"/>
                  </a:cubicBezTo>
                  <a:cubicBezTo>
                    <a:pt x="87" y="83"/>
                    <a:pt x="68" y="67"/>
                    <a:pt x="68" y="41"/>
                  </a:cubicBezTo>
                  <a:cubicBezTo>
                    <a:pt x="68" y="12"/>
                    <a:pt x="56"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0" name="Google Shape;49520;p48"/>
            <p:cNvSpPr/>
            <p:nvPr/>
          </p:nvSpPr>
          <p:spPr>
            <a:xfrm>
              <a:off x="-5358883" y="195584"/>
              <a:ext cx="5587" cy="4154"/>
            </a:xfrm>
            <a:custGeom>
              <a:avLst/>
              <a:gdLst/>
              <a:ahLst/>
              <a:cxnLst/>
              <a:rect l="l" t="t" r="r" b="b"/>
              <a:pathLst>
                <a:path w="117" h="87" extrusionOk="0">
                  <a:moveTo>
                    <a:pt x="30" y="1"/>
                  </a:moveTo>
                  <a:cubicBezTo>
                    <a:pt x="27" y="1"/>
                    <a:pt x="23" y="4"/>
                    <a:pt x="20" y="4"/>
                  </a:cubicBezTo>
                  <a:cubicBezTo>
                    <a:pt x="1" y="38"/>
                    <a:pt x="12" y="61"/>
                    <a:pt x="38" y="79"/>
                  </a:cubicBezTo>
                  <a:cubicBezTo>
                    <a:pt x="49" y="87"/>
                    <a:pt x="56" y="87"/>
                    <a:pt x="65" y="87"/>
                  </a:cubicBezTo>
                  <a:cubicBezTo>
                    <a:pt x="82" y="87"/>
                    <a:pt x="98" y="75"/>
                    <a:pt x="117" y="61"/>
                  </a:cubicBezTo>
                  <a:cubicBezTo>
                    <a:pt x="91" y="53"/>
                    <a:pt x="65" y="53"/>
                    <a:pt x="46" y="42"/>
                  </a:cubicBezTo>
                  <a:cubicBezTo>
                    <a:pt x="20" y="27"/>
                    <a:pt x="46" y="20"/>
                    <a:pt x="56" y="11"/>
                  </a:cubicBezTo>
                  <a:cubicBezTo>
                    <a:pt x="49" y="8"/>
                    <a:pt x="42"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1" name="Google Shape;49521;p48"/>
            <p:cNvSpPr/>
            <p:nvPr/>
          </p:nvSpPr>
          <p:spPr>
            <a:xfrm>
              <a:off x="-5166832" y="-158578"/>
              <a:ext cx="4918" cy="3677"/>
            </a:xfrm>
            <a:custGeom>
              <a:avLst/>
              <a:gdLst/>
              <a:ahLst/>
              <a:cxnLst/>
              <a:rect l="l" t="t" r="r" b="b"/>
              <a:pathLst>
                <a:path w="103" h="77" extrusionOk="0">
                  <a:moveTo>
                    <a:pt x="42" y="1"/>
                  </a:moveTo>
                  <a:cubicBezTo>
                    <a:pt x="30" y="1"/>
                    <a:pt x="23" y="5"/>
                    <a:pt x="16" y="20"/>
                  </a:cubicBezTo>
                  <a:cubicBezTo>
                    <a:pt x="1" y="57"/>
                    <a:pt x="49" y="54"/>
                    <a:pt x="61" y="76"/>
                  </a:cubicBezTo>
                  <a:cubicBezTo>
                    <a:pt x="75" y="49"/>
                    <a:pt x="102" y="27"/>
                    <a:pt x="61" y="5"/>
                  </a:cubicBezTo>
                  <a:cubicBezTo>
                    <a:pt x="53" y="1"/>
                    <a:pt x="46"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2" name="Google Shape;49522;p48"/>
            <p:cNvSpPr/>
            <p:nvPr/>
          </p:nvSpPr>
          <p:spPr>
            <a:xfrm>
              <a:off x="-4871403" y="14038"/>
              <a:ext cx="4011" cy="4727"/>
            </a:xfrm>
            <a:custGeom>
              <a:avLst/>
              <a:gdLst/>
              <a:ahLst/>
              <a:cxnLst/>
              <a:rect l="l" t="t" r="r" b="b"/>
              <a:pathLst>
                <a:path w="84" h="99" extrusionOk="0">
                  <a:moveTo>
                    <a:pt x="56" y="1"/>
                  </a:moveTo>
                  <a:cubicBezTo>
                    <a:pt x="34" y="1"/>
                    <a:pt x="23" y="27"/>
                    <a:pt x="1" y="27"/>
                  </a:cubicBezTo>
                  <a:cubicBezTo>
                    <a:pt x="4" y="31"/>
                    <a:pt x="8" y="38"/>
                    <a:pt x="11" y="42"/>
                  </a:cubicBezTo>
                  <a:cubicBezTo>
                    <a:pt x="38" y="53"/>
                    <a:pt x="19" y="79"/>
                    <a:pt x="30" y="98"/>
                  </a:cubicBezTo>
                  <a:cubicBezTo>
                    <a:pt x="83" y="79"/>
                    <a:pt x="79" y="42"/>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3" name="Google Shape;49523;p48"/>
            <p:cNvSpPr/>
            <p:nvPr/>
          </p:nvSpPr>
          <p:spPr>
            <a:xfrm>
              <a:off x="-5285157" y="15518"/>
              <a:ext cx="4871" cy="3247"/>
            </a:xfrm>
            <a:custGeom>
              <a:avLst/>
              <a:gdLst/>
              <a:ahLst/>
              <a:cxnLst/>
              <a:rect l="l" t="t" r="r" b="b"/>
              <a:pathLst>
                <a:path w="102" h="68" extrusionOk="0">
                  <a:moveTo>
                    <a:pt x="86" y="0"/>
                  </a:moveTo>
                  <a:cubicBezTo>
                    <a:pt x="82" y="0"/>
                    <a:pt x="75" y="4"/>
                    <a:pt x="60" y="11"/>
                  </a:cubicBezTo>
                  <a:cubicBezTo>
                    <a:pt x="53" y="19"/>
                    <a:pt x="41" y="22"/>
                    <a:pt x="34" y="22"/>
                  </a:cubicBezTo>
                  <a:cubicBezTo>
                    <a:pt x="23" y="22"/>
                    <a:pt x="15" y="19"/>
                    <a:pt x="4" y="11"/>
                  </a:cubicBezTo>
                  <a:lnTo>
                    <a:pt x="4" y="11"/>
                  </a:lnTo>
                  <a:cubicBezTo>
                    <a:pt x="1" y="26"/>
                    <a:pt x="19" y="41"/>
                    <a:pt x="12" y="56"/>
                  </a:cubicBezTo>
                  <a:cubicBezTo>
                    <a:pt x="27" y="59"/>
                    <a:pt x="41" y="67"/>
                    <a:pt x="56" y="67"/>
                  </a:cubicBezTo>
                  <a:cubicBezTo>
                    <a:pt x="72" y="67"/>
                    <a:pt x="82" y="64"/>
                    <a:pt x="94" y="45"/>
                  </a:cubicBezTo>
                  <a:cubicBezTo>
                    <a:pt x="86" y="33"/>
                    <a:pt x="101" y="0"/>
                    <a:pt x="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4" name="Google Shape;49524;p48"/>
            <p:cNvSpPr/>
            <p:nvPr/>
          </p:nvSpPr>
          <p:spPr>
            <a:xfrm>
              <a:off x="-5368910" y="133461"/>
              <a:ext cx="5061" cy="4536"/>
            </a:xfrm>
            <a:custGeom>
              <a:avLst/>
              <a:gdLst/>
              <a:ahLst/>
              <a:cxnLst/>
              <a:rect l="l" t="t" r="r" b="b"/>
              <a:pathLst>
                <a:path w="106" h="95" extrusionOk="0">
                  <a:moveTo>
                    <a:pt x="1" y="1"/>
                  </a:moveTo>
                  <a:lnTo>
                    <a:pt x="13" y="12"/>
                  </a:lnTo>
                  <a:cubicBezTo>
                    <a:pt x="31" y="23"/>
                    <a:pt x="54" y="34"/>
                    <a:pt x="31" y="61"/>
                  </a:cubicBezTo>
                  <a:cubicBezTo>
                    <a:pt x="28" y="72"/>
                    <a:pt x="23" y="87"/>
                    <a:pt x="35" y="94"/>
                  </a:cubicBezTo>
                  <a:lnTo>
                    <a:pt x="39" y="94"/>
                  </a:lnTo>
                  <a:cubicBezTo>
                    <a:pt x="42" y="94"/>
                    <a:pt x="50" y="83"/>
                    <a:pt x="57" y="79"/>
                  </a:cubicBezTo>
                  <a:cubicBezTo>
                    <a:pt x="65" y="72"/>
                    <a:pt x="73" y="68"/>
                    <a:pt x="83" y="68"/>
                  </a:cubicBezTo>
                  <a:cubicBezTo>
                    <a:pt x="91" y="61"/>
                    <a:pt x="99" y="49"/>
                    <a:pt x="106" y="42"/>
                  </a:cubicBezTo>
                  <a:cubicBezTo>
                    <a:pt x="95" y="34"/>
                    <a:pt x="80" y="23"/>
                    <a:pt x="68" y="16"/>
                  </a:cubicBezTo>
                  <a:cubicBezTo>
                    <a:pt x="57" y="16"/>
                    <a:pt x="50" y="12"/>
                    <a:pt x="39" y="8"/>
                  </a:cubicBezTo>
                  <a:cubicBezTo>
                    <a:pt x="31" y="4"/>
                    <a:pt x="23"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5" name="Google Shape;49525;p48"/>
            <p:cNvSpPr/>
            <p:nvPr/>
          </p:nvSpPr>
          <p:spPr>
            <a:xfrm>
              <a:off x="-5282817" y="91154"/>
              <a:ext cx="6303" cy="4154"/>
            </a:xfrm>
            <a:custGeom>
              <a:avLst/>
              <a:gdLst/>
              <a:ahLst/>
              <a:cxnLst/>
              <a:rect l="l" t="t" r="r" b="b"/>
              <a:pathLst>
                <a:path w="132" h="87" extrusionOk="0">
                  <a:moveTo>
                    <a:pt x="131" y="0"/>
                  </a:moveTo>
                  <a:lnTo>
                    <a:pt x="131" y="0"/>
                  </a:lnTo>
                  <a:cubicBezTo>
                    <a:pt x="86" y="5"/>
                    <a:pt x="45" y="8"/>
                    <a:pt x="0" y="16"/>
                  </a:cubicBezTo>
                  <a:cubicBezTo>
                    <a:pt x="11" y="42"/>
                    <a:pt x="19" y="68"/>
                    <a:pt x="49" y="87"/>
                  </a:cubicBezTo>
                  <a:cubicBezTo>
                    <a:pt x="49" y="64"/>
                    <a:pt x="33" y="35"/>
                    <a:pt x="64" y="35"/>
                  </a:cubicBezTo>
                  <a:cubicBezTo>
                    <a:pt x="68" y="35"/>
                    <a:pt x="71" y="35"/>
                    <a:pt x="78" y="38"/>
                  </a:cubicBezTo>
                  <a:lnTo>
                    <a:pt x="82" y="38"/>
                  </a:lnTo>
                  <a:cubicBezTo>
                    <a:pt x="94" y="38"/>
                    <a:pt x="101" y="31"/>
                    <a:pt x="109" y="23"/>
                  </a:cubicBezTo>
                  <a:cubicBezTo>
                    <a:pt x="116" y="16"/>
                    <a:pt x="123" y="8"/>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6" name="Google Shape;49526;p48"/>
            <p:cNvSpPr/>
            <p:nvPr/>
          </p:nvSpPr>
          <p:spPr>
            <a:xfrm>
              <a:off x="-5050991" y="-81796"/>
              <a:ext cx="4011" cy="3629"/>
            </a:xfrm>
            <a:custGeom>
              <a:avLst/>
              <a:gdLst/>
              <a:ahLst/>
              <a:cxnLst/>
              <a:rect l="l" t="t" r="r" b="b"/>
              <a:pathLst>
                <a:path w="84" h="76" extrusionOk="0">
                  <a:moveTo>
                    <a:pt x="35" y="1"/>
                  </a:moveTo>
                  <a:cubicBezTo>
                    <a:pt x="27" y="1"/>
                    <a:pt x="19" y="1"/>
                    <a:pt x="12" y="11"/>
                  </a:cubicBezTo>
                  <a:cubicBezTo>
                    <a:pt x="1" y="30"/>
                    <a:pt x="4" y="53"/>
                    <a:pt x="19" y="68"/>
                  </a:cubicBezTo>
                  <a:cubicBezTo>
                    <a:pt x="27" y="71"/>
                    <a:pt x="31" y="75"/>
                    <a:pt x="38" y="75"/>
                  </a:cubicBezTo>
                  <a:cubicBezTo>
                    <a:pt x="49" y="75"/>
                    <a:pt x="61" y="64"/>
                    <a:pt x="68" y="53"/>
                  </a:cubicBezTo>
                  <a:cubicBezTo>
                    <a:pt x="83" y="34"/>
                    <a:pt x="76" y="19"/>
                    <a:pt x="57" y="8"/>
                  </a:cubicBezTo>
                  <a:cubicBezTo>
                    <a:pt x="49" y="4"/>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7" name="Google Shape;49527;p48"/>
            <p:cNvSpPr/>
            <p:nvPr/>
          </p:nvSpPr>
          <p:spPr>
            <a:xfrm>
              <a:off x="-5291221" y="113836"/>
              <a:ext cx="2722" cy="5443"/>
            </a:xfrm>
            <a:custGeom>
              <a:avLst/>
              <a:gdLst/>
              <a:ahLst/>
              <a:cxnLst/>
              <a:rect l="l" t="t" r="r" b="b"/>
              <a:pathLst>
                <a:path w="57" h="114" extrusionOk="0">
                  <a:moveTo>
                    <a:pt x="42" y="1"/>
                  </a:moveTo>
                  <a:cubicBezTo>
                    <a:pt x="38" y="1"/>
                    <a:pt x="30" y="8"/>
                    <a:pt x="23" y="23"/>
                  </a:cubicBezTo>
                  <a:cubicBezTo>
                    <a:pt x="16" y="31"/>
                    <a:pt x="8" y="41"/>
                    <a:pt x="0" y="49"/>
                  </a:cubicBezTo>
                  <a:cubicBezTo>
                    <a:pt x="16" y="75"/>
                    <a:pt x="26" y="98"/>
                    <a:pt x="52" y="113"/>
                  </a:cubicBezTo>
                  <a:cubicBezTo>
                    <a:pt x="56" y="86"/>
                    <a:pt x="56" y="57"/>
                    <a:pt x="56" y="31"/>
                  </a:cubicBezTo>
                  <a:cubicBezTo>
                    <a:pt x="52" y="12"/>
                    <a:pt x="49"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8" name="Google Shape;49528;p48"/>
            <p:cNvSpPr/>
            <p:nvPr/>
          </p:nvSpPr>
          <p:spPr>
            <a:xfrm>
              <a:off x="-5446361" y="-74443"/>
              <a:ext cx="4918" cy="3247"/>
            </a:xfrm>
            <a:custGeom>
              <a:avLst/>
              <a:gdLst/>
              <a:ahLst/>
              <a:cxnLst/>
              <a:rect l="l" t="t" r="r" b="b"/>
              <a:pathLst>
                <a:path w="103" h="68" extrusionOk="0">
                  <a:moveTo>
                    <a:pt x="46" y="0"/>
                  </a:moveTo>
                  <a:cubicBezTo>
                    <a:pt x="30" y="22"/>
                    <a:pt x="1" y="45"/>
                    <a:pt x="39" y="67"/>
                  </a:cubicBezTo>
                  <a:lnTo>
                    <a:pt x="49" y="67"/>
                  </a:lnTo>
                  <a:cubicBezTo>
                    <a:pt x="61" y="67"/>
                    <a:pt x="80" y="56"/>
                    <a:pt x="91" y="41"/>
                  </a:cubicBezTo>
                  <a:cubicBezTo>
                    <a:pt x="102" y="19"/>
                    <a:pt x="80" y="11"/>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9" name="Google Shape;49529;p48"/>
            <p:cNvSpPr/>
            <p:nvPr/>
          </p:nvSpPr>
          <p:spPr>
            <a:xfrm>
              <a:off x="-5007777" y="-68044"/>
              <a:ext cx="5014" cy="2865"/>
            </a:xfrm>
            <a:custGeom>
              <a:avLst/>
              <a:gdLst/>
              <a:ahLst/>
              <a:cxnLst/>
              <a:rect l="l" t="t" r="r" b="b"/>
              <a:pathLst>
                <a:path w="105" h="60" extrusionOk="0">
                  <a:moveTo>
                    <a:pt x="49" y="1"/>
                  </a:moveTo>
                  <a:cubicBezTo>
                    <a:pt x="30" y="1"/>
                    <a:pt x="15" y="4"/>
                    <a:pt x="8" y="27"/>
                  </a:cubicBezTo>
                  <a:cubicBezTo>
                    <a:pt x="1" y="56"/>
                    <a:pt x="27" y="56"/>
                    <a:pt x="41" y="60"/>
                  </a:cubicBezTo>
                  <a:cubicBezTo>
                    <a:pt x="68" y="49"/>
                    <a:pt x="105" y="42"/>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0" name="Google Shape;49530;p48"/>
            <p:cNvSpPr/>
            <p:nvPr/>
          </p:nvSpPr>
          <p:spPr>
            <a:xfrm>
              <a:off x="-5150597" y="15327"/>
              <a:ext cx="7401" cy="3247"/>
            </a:xfrm>
            <a:custGeom>
              <a:avLst/>
              <a:gdLst/>
              <a:ahLst/>
              <a:cxnLst/>
              <a:rect l="l" t="t" r="r" b="b"/>
              <a:pathLst>
                <a:path w="155" h="68" extrusionOk="0">
                  <a:moveTo>
                    <a:pt x="12" y="0"/>
                  </a:moveTo>
                  <a:cubicBezTo>
                    <a:pt x="9" y="4"/>
                    <a:pt x="1" y="15"/>
                    <a:pt x="4" y="18"/>
                  </a:cubicBezTo>
                  <a:cubicBezTo>
                    <a:pt x="16" y="45"/>
                    <a:pt x="64" y="68"/>
                    <a:pt x="106" y="68"/>
                  </a:cubicBezTo>
                  <a:cubicBezTo>
                    <a:pt x="117" y="68"/>
                    <a:pt x="132" y="63"/>
                    <a:pt x="139" y="56"/>
                  </a:cubicBezTo>
                  <a:cubicBezTo>
                    <a:pt x="151" y="49"/>
                    <a:pt x="154" y="34"/>
                    <a:pt x="135" y="30"/>
                  </a:cubicBezTo>
                  <a:lnTo>
                    <a:pt x="99" y="30"/>
                  </a:lnTo>
                  <a:cubicBezTo>
                    <a:pt x="87" y="34"/>
                    <a:pt x="72" y="37"/>
                    <a:pt x="61" y="37"/>
                  </a:cubicBezTo>
                  <a:cubicBezTo>
                    <a:pt x="38" y="37"/>
                    <a:pt x="23" y="3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1" name="Google Shape;49531;p48"/>
            <p:cNvSpPr/>
            <p:nvPr/>
          </p:nvSpPr>
          <p:spPr>
            <a:xfrm>
              <a:off x="-5174138" y="-130692"/>
              <a:ext cx="3820" cy="3629"/>
            </a:xfrm>
            <a:custGeom>
              <a:avLst/>
              <a:gdLst/>
              <a:ahLst/>
              <a:cxnLst/>
              <a:rect l="l" t="t" r="r" b="b"/>
              <a:pathLst>
                <a:path w="80" h="76" extrusionOk="0">
                  <a:moveTo>
                    <a:pt x="34" y="0"/>
                  </a:moveTo>
                  <a:cubicBezTo>
                    <a:pt x="23" y="4"/>
                    <a:pt x="12" y="8"/>
                    <a:pt x="8" y="15"/>
                  </a:cubicBezTo>
                  <a:cubicBezTo>
                    <a:pt x="0" y="45"/>
                    <a:pt x="26" y="57"/>
                    <a:pt x="49" y="75"/>
                  </a:cubicBezTo>
                  <a:cubicBezTo>
                    <a:pt x="64" y="71"/>
                    <a:pt x="76" y="60"/>
                    <a:pt x="79" y="41"/>
                  </a:cubicBezTo>
                  <a:cubicBezTo>
                    <a:pt x="68" y="26"/>
                    <a:pt x="64"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2" name="Google Shape;49532;p48"/>
            <p:cNvSpPr/>
            <p:nvPr/>
          </p:nvSpPr>
          <p:spPr>
            <a:xfrm>
              <a:off x="-4858893" y="129545"/>
              <a:ext cx="2865" cy="5778"/>
            </a:xfrm>
            <a:custGeom>
              <a:avLst/>
              <a:gdLst/>
              <a:ahLst/>
              <a:cxnLst/>
              <a:rect l="l" t="t" r="r" b="b"/>
              <a:pathLst>
                <a:path w="60" h="121" extrusionOk="0">
                  <a:moveTo>
                    <a:pt x="23" y="0"/>
                  </a:moveTo>
                  <a:cubicBezTo>
                    <a:pt x="15" y="34"/>
                    <a:pt x="8" y="68"/>
                    <a:pt x="0" y="102"/>
                  </a:cubicBezTo>
                  <a:cubicBezTo>
                    <a:pt x="8" y="109"/>
                    <a:pt x="15" y="116"/>
                    <a:pt x="26" y="120"/>
                  </a:cubicBezTo>
                  <a:cubicBezTo>
                    <a:pt x="30" y="112"/>
                    <a:pt x="37" y="105"/>
                    <a:pt x="45" y="98"/>
                  </a:cubicBezTo>
                  <a:cubicBezTo>
                    <a:pt x="60" y="60"/>
                    <a:pt x="45" y="31"/>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3" name="Google Shape;49533;p48"/>
            <p:cNvSpPr/>
            <p:nvPr/>
          </p:nvSpPr>
          <p:spPr>
            <a:xfrm>
              <a:off x="-5193954" y="59401"/>
              <a:ext cx="3963" cy="4679"/>
            </a:xfrm>
            <a:custGeom>
              <a:avLst/>
              <a:gdLst/>
              <a:ahLst/>
              <a:cxnLst/>
              <a:rect l="l" t="t" r="r" b="b"/>
              <a:pathLst>
                <a:path w="83" h="98" extrusionOk="0">
                  <a:moveTo>
                    <a:pt x="38" y="1"/>
                  </a:moveTo>
                  <a:cubicBezTo>
                    <a:pt x="4" y="34"/>
                    <a:pt x="1" y="68"/>
                    <a:pt x="38" y="98"/>
                  </a:cubicBezTo>
                  <a:cubicBezTo>
                    <a:pt x="34" y="64"/>
                    <a:pt x="83" y="53"/>
                    <a:pt x="83" y="23"/>
                  </a:cubicBezTo>
                  <a:cubicBezTo>
                    <a:pt x="68" y="15"/>
                    <a:pt x="53" y="8"/>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4" name="Google Shape;49534;p48"/>
            <p:cNvSpPr/>
            <p:nvPr/>
          </p:nvSpPr>
          <p:spPr>
            <a:xfrm>
              <a:off x="-5078638" y="184553"/>
              <a:ext cx="5205" cy="5539"/>
            </a:xfrm>
            <a:custGeom>
              <a:avLst/>
              <a:gdLst/>
              <a:ahLst/>
              <a:cxnLst/>
              <a:rect l="l" t="t" r="r" b="b"/>
              <a:pathLst>
                <a:path w="109" h="116" extrusionOk="0">
                  <a:moveTo>
                    <a:pt x="0" y="0"/>
                  </a:moveTo>
                  <a:cubicBezTo>
                    <a:pt x="5" y="4"/>
                    <a:pt x="8" y="7"/>
                    <a:pt x="12" y="11"/>
                  </a:cubicBezTo>
                  <a:cubicBezTo>
                    <a:pt x="27" y="41"/>
                    <a:pt x="23" y="75"/>
                    <a:pt x="19" y="116"/>
                  </a:cubicBezTo>
                  <a:cubicBezTo>
                    <a:pt x="49" y="94"/>
                    <a:pt x="64" y="63"/>
                    <a:pt x="94" y="63"/>
                  </a:cubicBezTo>
                  <a:lnTo>
                    <a:pt x="105" y="63"/>
                  </a:lnTo>
                  <a:lnTo>
                    <a:pt x="109" y="68"/>
                  </a:lnTo>
                  <a:cubicBezTo>
                    <a:pt x="101" y="56"/>
                    <a:pt x="94" y="45"/>
                    <a:pt x="79" y="45"/>
                  </a:cubicBezTo>
                  <a:lnTo>
                    <a:pt x="67" y="45"/>
                  </a:lnTo>
                  <a:cubicBezTo>
                    <a:pt x="64" y="49"/>
                    <a:pt x="64" y="49"/>
                    <a:pt x="60" y="49"/>
                  </a:cubicBezTo>
                  <a:cubicBezTo>
                    <a:pt x="49" y="49"/>
                    <a:pt x="49" y="37"/>
                    <a:pt x="45" y="26"/>
                  </a:cubicBezTo>
                  <a:lnTo>
                    <a:pt x="41" y="26"/>
                  </a:lnTo>
                  <a:cubicBezTo>
                    <a:pt x="27" y="15"/>
                    <a:pt x="15" y="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5" name="Google Shape;49535;p48"/>
            <p:cNvSpPr/>
            <p:nvPr/>
          </p:nvSpPr>
          <p:spPr>
            <a:xfrm>
              <a:off x="-5130590" y="228245"/>
              <a:ext cx="3104" cy="6685"/>
            </a:xfrm>
            <a:custGeom>
              <a:avLst/>
              <a:gdLst/>
              <a:ahLst/>
              <a:cxnLst/>
              <a:rect l="l" t="t" r="r" b="b"/>
              <a:pathLst>
                <a:path w="65" h="140" extrusionOk="0">
                  <a:moveTo>
                    <a:pt x="1" y="0"/>
                  </a:moveTo>
                  <a:cubicBezTo>
                    <a:pt x="4" y="8"/>
                    <a:pt x="4" y="16"/>
                    <a:pt x="8" y="23"/>
                  </a:cubicBezTo>
                  <a:cubicBezTo>
                    <a:pt x="23" y="53"/>
                    <a:pt x="42" y="79"/>
                    <a:pt x="16" y="117"/>
                  </a:cubicBezTo>
                  <a:cubicBezTo>
                    <a:pt x="8" y="128"/>
                    <a:pt x="12" y="139"/>
                    <a:pt x="20" y="139"/>
                  </a:cubicBezTo>
                  <a:cubicBezTo>
                    <a:pt x="27" y="139"/>
                    <a:pt x="30" y="135"/>
                    <a:pt x="42" y="128"/>
                  </a:cubicBezTo>
                  <a:cubicBezTo>
                    <a:pt x="61" y="98"/>
                    <a:pt x="64" y="60"/>
                    <a:pt x="61" y="27"/>
                  </a:cubicBezTo>
                  <a:cubicBezTo>
                    <a:pt x="56" y="23"/>
                    <a:pt x="53" y="19"/>
                    <a:pt x="49" y="19"/>
                  </a:cubicBezTo>
                  <a:lnTo>
                    <a:pt x="38" y="19"/>
                  </a:lnTo>
                  <a:cubicBezTo>
                    <a:pt x="23" y="19"/>
                    <a:pt x="16" y="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6" name="Google Shape;49536;p48"/>
            <p:cNvSpPr/>
            <p:nvPr/>
          </p:nvSpPr>
          <p:spPr>
            <a:xfrm>
              <a:off x="-4888211" y="859"/>
              <a:ext cx="4918" cy="5396"/>
            </a:xfrm>
            <a:custGeom>
              <a:avLst/>
              <a:gdLst/>
              <a:ahLst/>
              <a:cxnLst/>
              <a:rect l="l" t="t" r="r" b="b"/>
              <a:pathLst>
                <a:path w="103" h="113" extrusionOk="0">
                  <a:moveTo>
                    <a:pt x="23" y="0"/>
                  </a:moveTo>
                  <a:cubicBezTo>
                    <a:pt x="4" y="0"/>
                    <a:pt x="1" y="12"/>
                    <a:pt x="4" y="26"/>
                  </a:cubicBezTo>
                  <a:cubicBezTo>
                    <a:pt x="16" y="60"/>
                    <a:pt x="61" y="68"/>
                    <a:pt x="68" y="109"/>
                  </a:cubicBezTo>
                  <a:cubicBezTo>
                    <a:pt x="68" y="112"/>
                    <a:pt x="72" y="112"/>
                    <a:pt x="76" y="112"/>
                  </a:cubicBezTo>
                  <a:cubicBezTo>
                    <a:pt x="83" y="112"/>
                    <a:pt x="94" y="109"/>
                    <a:pt x="102" y="105"/>
                  </a:cubicBezTo>
                  <a:cubicBezTo>
                    <a:pt x="87" y="94"/>
                    <a:pt x="83" y="79"/>
                    <a:pt x="76" y="64"/>
                  </a:cubicBezTo>
                  <a:cubicBezTo>
                    <a:pt x="49" y="49"/>
                    <a:pt x="46" y="19"/>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7" name="Google Shape;49537;p48"/>
            <p:cNvSpPr/>
            <p:nvPr/>
          </p:nvSpPr>
          <p:spPr>
            <a:xfrm>
              <a:off x="-5027784" y="205038"/>
              <a:ext cx="4011" cy="3438"/>
            </a:xfrm>
            <a:custGeom>
              <a:avLst/>
              <a:gdLst/>
              <a:ahLst/>
              <a:cxnLst/>
              <a:rect l="l" t="t" r="r" b="b"/>
              <a:pathLst>
                <a:path w="84" h="72" extrusionOk="0">
                  <a:moveTo>
                    <a:pt x="46" y="1"/>
                  </a:moveTo>
                  <a:cubicBezTo>
                    <a:pt x="34" y="1"/>
                    <a:pt x="23" y="8"/>
                    <a:pt x="16" y="20"/>
                  </a:cubicBezTo>
                  <a:cubicBezTo>
                    <a:pt x="1" y="34"/>
                    <a:pt x="4" y="53"/>
                    <a:pt x="23" y="65"/>
                  </a:cubicBezTo>
                  <a:cubicBezTo>
                    <a:pt x="27" y="68"/>
                    <a:pt x="34" y="72"/>
                    <a:pt x="42" y="72"/>
                  </a:cubicBezTo>
                  <a:cubicBezTo>
                    <a:pt x="49" y="72"/>
                    <a:pt x="53" y="68"/>
                    <a:pt x="57" y="57"/>
                  </a:cubicBezTo>
                  <a:cubicBezTo>
                    <a:pt x="65" y="42"/>
                    <a:pt x="83" y="20"/>
                    <a:pt x="61" y="5"/>
                  </a:cubicBezTo>
                  <a:cubicBezTo>
                    <a:pt x="57" y="1"/>
                    <a:pt x="53"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8" name="Google Shape;49538;p48"/>
            <p:cNvSpPr/>
            <p:nvPr/>
          </p:nvSpPr>
          <p:spPr>
            <a:xfrm>
              <a:off x="-5175236" y="161490"/>
              <a:ext cx="4202" cy="4011"/>
            </a:xfrm>
            <a:custGeom>
              <a:avLst/>
              <a:gdLst/>
              <a:ahLst/>
              <a:cxnLst/>
              <a:rect l="l" t="t" r="r" b="b"/>
              <a:pathLst>
                <a:path w="88" h="84" extrusionOk="0">
                  <a:moveTo>
                    <a:pt x="57" y="1"/>
                  </a:moveTo>
                  <a:cubicBezTo>
                    <a:pt x="42" y="8"/>
                    <a:pt x="27" y="19"/>
                    <a:pt x="16" y="27"/>
                  </a:cubicBezTo>
                  <a:cubicBezTo>
                    <a:pt x="9" y="38"/>
                    <a:pt x="1" y="45"/>
                    <a:pt x="9" y="61"/>
                  </a:cubicBezTo>
                  <a:cubicBezTo>
                    <a:pt x="20" y="64"/>
                    <a:pt x="35" y="61"/>
                    <a:pt x="35" y="80"/>
                  </a:cubicBezTo>
                  <a:cubicBezTo>
                    <a:pt x="39" y="83"/>
                    <a:pt x="46" y="83"/>
                    <a:pt x="49" y="83"/>
                  </a:cubicBezTo>
                  <a:cubicBezTo>
                    <a:pt x="57" y="83"/>
                    <a:pt x="68" y="80"/>
                    <a:pt x="76" y="75"/>
                  </a:cubicBezTo>
                  <a:cubicBezTo>
                    <a:pt x="68" y="49"/>
                    <a:pt x="87"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9" name="Google Shape;49539;p48"/>
            <p:cNvSpPr/>
            <p:nvPr/>
          </p:nvSpPr>
          <p:spPr>
            <a:xfrm>
              <a:off x="-5150024" y="14420"/>
              <a:ext cx="4154" cy="2722"/>
            </a:xfrm>
            <a:custGeom>
              <a:avLst/>
              <a:gdLst/>
              <a:ahLst/>
              <a:cxnLst/>
              <a:rect l="l" t="t" r="r" b="b"/>
              <a:pathLst>
                <a:path w="87" h="57" extrusionOk="0">
                  <a:moveTo>
                    <a:pt x="30" y="1"/>
                  </a:moveTo>
                  <a:cubicBezTo>
                    <a:pt x="23" y="1"/>
                    <a:pt x="15" y="1"/>
                    <a:pt x="8" y="4"/>
                  </a:cubicBezTo>
                  <a:cubicBezTo>
                    <a:pt x="8" y="8"/>
                    <a:pt x="4" y="15"/>
                    <a:pt x="0" y="19"/>
                  </a:cubicBezTo>
                  <a:cubicBezTo>
                    <a:pt x="11" y="49"/>
                    <a:pt x="26" y="56"/>
                    <a:pt x="49" y="56"/>
                  </a:cubicBezTo>
                  <a:cubicBezTo>
                    <a:pt x="60" y="56"/>
                    <a:pt x="75" y="53"/>
                    <a:pt x="87" y="49"/>
                  </a:cubicBezTo>
                  <a:cubicBezTo>
                    <a:pt x="82" y="42"/>
                    <a:pt x="79" y="30"/>
                    <a:pt x="79" y="19"/>
                  </a:cubicBezTo>
                  <a:cubicBezTo>
                    <a:pt x="64" y="8"/>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0" name="Google Shape;49540;p48"/>
            <p:cNvSpPr/>
            <p:nvPr/>
          </p:nvSpPr>
          <p:spPr>
            <a:xfrm>
              <a:off x="-5030076" y="100466"/>
              <a:ext cx="3772" cy="4154"/>
            </a:xfrm>
            <a:custGeom>
              <a:avLst/>
              <a:gdLst/>
              <a:ahLst/>
              <a:cxnLst/>
              <a:rect l="l" t="t" r="r" b="b"/>
              <a:pathLst>
                <a:path w="79" h="87" extrusionOk="0">
                  <a:moveTo>
                    <a:pt x="26" y="0"/>
                  </a:moveTo>
                  <a:cubicBezTo>
                    <a:pt x="15" y="15"/>
                    <a:pt x="0" y="34"/>
                    <a:pt x="0" y="57"/>
                  </a:cubicBezTo>
                  <a:cubicBezTo>
                    <a:pt x="8" y="67"/>
                    <a:pt x="11" y="79"/>
                    <a:pt x="15" y="86"/>
                  </a:cubicBezTo>
                  <a:lnTo>
                    <a:pt x="37" y="86"/>
                  </a:lnTo>
                  <a:cubicBezTo>
                    <a:pt x="45" y="79"/>
                    <a:pt x="52" y="71"/>
                    <a:pt x="56" y="64"/>
                  </a:cubicBezTo>
                  <a:cubicBezTo>
                    <a:pt x="79" y="26"/>
                    <a:pt x="45" y="15"/>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1" name="Google Shape;49541;p48"/>
            <p:cNvSpPr/>
            <p:nvPr/>
          </p:nvSpPr>
          <p:spPr>
            <a:xfrm>
              <a:off x="-5048460" y="61358"/>
              <a:ext cx="4871" cy="3629"/>
            </a:xfrm>
            <a:custGeom>
              <a:avLst/>
              <a:gdLst/>
              <a:ahLst/>
              <a:cxnLst/>
              <a:rect l="l" t="t" r="r" b="b"/>
              <a:pathLst>
                <a:path w="102" h="76" extrusionOk="0">
                  <a:moveTo>
                    <a:pt x="79" y="1"/>
                  </a:moveTo>
                  <a:cubicBezTo>
                    <a:pt x="71" y="1"/>
                    <a:pt x="63" y="4"/>
                    <a:pt x="56" y="12"/>
                  </a:cubicBezTo>
                  <a:cubicBezTo>
                    <a:pt x="53" y="15"/>
                    <a:pt x="45" y="23"/>
                    <a:pt x="37" y="23"/>
                  </a:cubicBezTo>
                  <a:cubicBezTo>
                    <a:pt x="34" y="23"/>
                    <a:pt x="34" y="19"/>
                    <a:pt x="30" y="19"/>
                  </a:cubicBezTo>
                  <a:cubicBezTo>
                    <a:pt x="19" y="38"/>
                    <a:pt x="1" y="53"/>
                    <a:pt x="27" y="75"/>
                  </a:cubicBezTo>
                  <a:lnTo>
                    <a:pt x="34" y="75"/>
                  </a:lnTo>
                  <a:cubicBezTo>
                    <a:pt x="53" y="75"/>
                    <a:pt x="63" y="64"/>
                    <a:pt x="79" y="60"/>
                  </a:cubicBezTo>
                  <a:cubicBezTo>
                    <a:pt x="63" y="38"/>
                    <a:pt x="101" y="23"/>
                    <a:pt x="90" y="4"/>
                  </a:cubicBezTo>
                  <a:cubicBezTo>
                    <a:pt x="86" y="1"/>
                    <a:pt x="82"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2" name="Google Shape;49542;p48"/>
            <p:cNvSpPr/>
            <p:nvPr/>
          </p:nvSpPr>
          <p:spPr>
            <a:xfrm>
              <a:off x="-5140952" y="262911"/>
              <a:ext cx="5587" cy="3390"/>
            </a:xfrm>
            <a:custGeom>
              <a:avLst/>
              <a:gdLst/>
              <a:ahLst/>
              <a:cxnLst/>
              <a:rect l="l" t="t" r="r" b="b"/>
              <a:pathLst>
                <a:path w="117" h="71" extrusionOk="0">
                  <a:moveTo>
                    <a:pt x="68" y="0"/>
                  </a:moveTo>
                  <a:cubicBezTo>
                    <a:pt x="57" y="26"/>
                    <a:pt x="16" y="11"/>
                    <a:pt x="1" y="41"/>
                  </a:cubicBezTo>
                  <a:cubicBezTo>
                    <a:pt x="12" y="45"/>
                    <a:pt x="19" y="59"/>
                    <a:pt x="31" y="59"/>
                  </a:cubicBezTo>
                  <a:cubicBezTo>
                    <a:pt x="35" y="59"/>
                    <a:pt x="42" y="56"/>
                    <a:pt x="46" y="52"/>
                  </a:cubicBezTo>
                  <a:cubicBezTo>
                    <a:pt x="54" y="49"/>
                    <a:pt x="57" y="45"/>
                    <a:pt x="61" y="45"/>
                  </a:cubicBezTo>
                  <a:cubicBezTo>
                    <a:pt x="76" y="45"/>
                    <a:pt x="80" y="67"/>
                    <a:pt x="90" y="71"/>
                  </a:cubicBezTo>
                  <a:cubicBezTo>
                    <a:pt x="116" y="41"/>
                    <a:pt x="98" y="23"/>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3" name="Google Shape;49543;p48"/>
            <p:cNvSpPr/>
            <p:nvPr/>
          </p:nvSpPr>
          <p:spPr>
            <a:xfrm>
              <a:off x="-5365663" y="131837"/>
              <a:ext cx="3963" cy="3677"/>
            </a:xfrm>
            <a:custGeom>
              <a:avLst/>
              <a:gdLst/>
              <a:ahLst/>
              <a:cxnLst/>
              <a:rect l="l" t="t" r="r" b="b"/>
              <a:pathLst>
                <a:path w="83" h="77" extrusionOk="0">
                  <a:moveTo>
                    <a:pt x="45" y="1"/>
                  </a:moveTo>
                  <a:cubicBezTo>
                    <a:pt x="34" y="1"/>
                    <a:pt x="27" y="16"/>
                    <a:pt x="19" y="23"/>
                  </a:cubicBezTo>
                  <a:cubicBezTo>
                    <a:pt x="12" y="31"/>
                    <a:pt x="8" y="42"/>
                    <a:pt x="0" y="50"/>
                  </a:cubicBezTo>
                  <a:cubicBezTo>
                    <a:pt x="12" y="57"/>
                    <a:pt x="27" y="68"/>
                    <a:pt x="38" y="76"/>
                  </a:cubicBezTo>
                  <a:cubicBezTo>
                    <a:pt x="41" y="72"/>
                    <a:pt x="45" y="68"/>
                    <a:pt x="50" y="64"/>
                  </a:cubicBezTo>
                  <a:cubicBezTo>
                    <a:pt x="79" y="54"/>
                    <a:pt x="83" y="35"/>
                    <a:pt x="64" y="12"/>
                  </a:cubicBezTo>
                  <a:cubicBezTo>
                    <a:pt x="57" y="5"/>
                    <a:pt x="53"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4" name="Google Shape;49544;p48"/>
            <p:cNvSpPr/>
            <p:nvPr/>
          </p:nvSpPr>
          <p:spPr>
            <a:xfrm>
              <a:off x="-5084846" y="-170850"/>
              <a:ext cx="4107" cy="6064"/>
            </a:xfrm>
            <a:custGeom>
              <a:avLst/>
              <a:gdLst/>
              <a:ahLst/>
              <a:cxnLst/>
              <a:rect l="l" t="t" r="r" b="b"/>
              <a:pathLst>
                <a:path w="86" h="127" extrusionOk="0">
                  <a:moveTo>
                    <a:pt x="74" y="0"/>
                  </a:moveTo>
                  <a:cubicBezTo>
                    <a:pt x="52" y="37"/>
                    <a:pt x="0" y="75"/>
                    <a:pt x="56" y="123"/>
                  </a:cubicBezTo>
                  <a:cubicBezTo>
                    <a:pt x="56" y="123"/>
                    <a:pt x="59" y="127"/>
                    <a:pt x="63" y="127"/>
                  </a:cubicBezTo>
                  <a:cubicBezTo>
                    <a:pt x="67" y="127"/>
                    <a:pt x="71" y="123"/>
                    <a:pt x="74" y="120"/>
                  </a:cubicBezTo>
                  <a:cubicBezTo>
                    <a:pt x="67" y="82"/>
                    <a:pt x="59" y="42"/>
                    <a:pt x="85" y="8"/>
                  </a:cubicBezTo>
                  <a:cubicBezTo>
                    <a:pt x="82" y="4"/>
                    <a:pt x="78" y="0"/>
                    <a:pt x="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5" name="Google Shape;49545;p48"/>
            <p:cNvSpPr/>
            <p:nvPr/>
          </p:nvSpPr>
          <p:spPr>
            <a:xfrm>
              <a:off x="-5168599" y="162923"/>
              <a:ext cx="4154" cy="4154"/>
            </a:xfrm>
            <a:custGeom>
              <a:avLst/>
              <a:gdLst/>
              <a:ahLst/>
              <a:cxnLst/>
              <a:rect l="l" t="t" r="r" b="b"/>
              <a:pathLst>
                <a:path w="87" h="87" extrusionOk="0">
                  <a:moveTo>
                    <a:pt x="19" y="0"/>
                  </a:moveTo>
                  <a:cubicBezTo>
                    <a:pt x="12" y="0"/>
                    <a:pt x="5" y="8"/>
                    <a:pt x="0" y="15"/>
                  </a:cubicBezTo>
                  <a:cubicBezTo>
                    <a:pt x="8" y="41"/>
                    <a:pt x="8" y="72"/>
                    <a:pt x="38" y="86"/>
                  </a:cubicBezTo>
                  <a:cubicBezTo>
                    <a:pt x="67" y="79"/>
                    <a:pt x="86" y="64"/>
                    <a:pt x="64" y="31"/>
                  </a:cubicBezTo>
                  <a:lnTo>
                    <a:pt x="60" y="31"/>
                  </a:lnTo>
                  <a:cubicBezTo>
                    <a:pt x="57" y="34"/>
                    <a:pt x="49" y="38"/>
                    <a:pt x="45" y="38"/>
                  </a:cubicBezTo>
                  <a:cubicBezTo>
                    <a:pt x="38" y="38"/>
                    <a:pt x="34" y="34"/>
                    <a:pt x="31" y="19"/>
                  </a:cubicBezTo>
                  <a:cubicBezTo>
                    <a:pt x="31" y="5"/>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6" name="Google Shape;49546;p48"/>
            <p:cNvSpPr/>
            <p:nvPr/>
          </p:nvSpPr>
          <p:spPr>
            <a:xfrm>
              <a:off x="-5076680" y="174192"/>
              <a:ext cx="4871" cy="3056"/>
            </a:xfrm>
            <a:custGeom>
              <a:avLst/>
              <a:gdLst/>
              <a:ahLst/>
              <a:cxnLst/>
              <a:rect l="l" t="t" r="r" b="b"/>
              <a:pathLst>
                <a:path w="102" h="64" extrusionOk="0">
                  <a:moveTo>
                    <a:pt x="49" y="0"/>
                  </a:moveTo>
                  <a:cubicBezTo>
                    <a:pt x="38" y="0"/>
                    <a:pt x="31" y="4"/>
                    <a:pt x="19" y="4"/>
                  </a:cubicBezTo>
                  <a:cubicBezTo>
                    <a:pt x="0" y="7"/>
                    <a:pt x="19" y="41"/>
                    <a:pt x="12" y="60"/>
                  </a:cubicBezTo>
                  <a:cubicBezTo>
                    <a:pt x="23" y="60"/>
                    <a:pt x="34" y="64"/>
                    <a:pt x="45" y="64"/>
                  </a:cubicBezTo>
                  <a:cubicBezTo>
                    <a:pt x="64" y="52"/>
                    <a:pt x="76" y="30"/>
                    <a:pt x="102" y="26"/>
                  </a:cubicBezTo>
                  <a:cubicBezTo>
                    <a:pt x="86" y="7"/>
                    <a:pt x="68"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7" name="Google Shape;49547;p48"/>
            <p:cNvSpPr/>
            <p:nvPr/>
          </p:nvSpPr>
          <p:spPr>
            <a:xfrm>
              <a:off x="-5160577" y="21774"/>
              <a:ext cx="6637" cy="4489"/>
            </a:xfrm>
            <a:custGeom>
              <a:avLst/>
              <a:gdLst/>
              <a:ahLst/>
              <a:cxnLst/>
              <a:rect l="l" t="t" r="r" b="b"/>
              <a:pathLst>
                <a:path w="139" h="94" extrusionOk="0">
                  <a:moveTo>
                    <a:pt x="94" y="0"/>
                  </a:moveTo>
                  <a:cubicBezTo>
                    <a:pt x="79" y="22"/>
                    <a:pt x="1" y="30"/>
                    <a:pt x="72" y="78"/>
                  </a:cubicBezTo>
                  <a:cubicBezTo>
                    <a:pt x="79" y="71"/>
                    <a:pt x="90" y="67"/>
                    <a:pt x="98" y="67"/>
                  </a:cubicBezTo>
                  <a:cubicBezTo>
                    <a:pt x="113" y="67"/>
                    <a:pt x="124" y="78"/>
                    <a:pt x="135" y="93"/>
                  </a:cubicBezTo>
                  <a:cubicBezTo>
                    <a:pt x="139" y="71"/>
                    <a:pt x="124" y="59"/>
                    <a:pt x="113" y="52"/>
                  </a:cubicBezTo>
                  <a:cubicBezTo>
                    <a:pt x="94" y="37"/>
                    <a:pt x="94" y="26"/>
                    <a:pt x="106" y="7"/>
                  </a:cubicBezTo>
                  <a:cubicBezTo>
                    <a:pt x="101" y="4"/>
                    <a:pt x="98" y="0"/>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8" name="Google Shape;49548;p48"/>
            <p:cNvSpPr/>
            <p:nvPr/>
          </p:nvSpPr>
          <p:spPr>
            <a:xfrm>
              <a:off x="-4887829" y="144539"/>
              <a:ext cx="3438" cy="5587"/>
            </a:xfrm>
            <a:custGeom>
              <a:avLst/>
              <a:gdLst/>
              <a:ahLst/>
              <a:cxnLst/>
              <a:rect l="l" t="t" r="r" b="b"/>
              <a:pathLst>
                <a:path w="72" h="117" extrusionOk="0">
                  <a:moveTo>
                    <a:pt x="38" y="0"/>
                  </a:moveTo>
                  <a:cubicBezTo>
                    <a:pt x="41" y="31"/>
                    <a:pt x="30" y="45"/>
                    <a:pt x="1" y="49"/>
                  </a:cubicBezTo>
                  <a:cubicBezTo>
                    <a:pt x="8" y="57"/>
                    <a:pt x="8" y="64"/>
                    <a:pt x="4" y="71"/>
                  </a:cubicBezTo>
                  <a:cubicBezTo>
                    <a:pt x="4" y="90"/>
                    <a:pt x="8" y="105"/>
                    <a:pt x="27" y="116"/>
                  </a:cubicBezTo>
                  <a:cubicBezTo>
                    <a:pt x="53" y="79"/>
                    <a:pt x="72" y="45"/>
                    <a:pt x="46" y="8"/>
                  </a:cubicBezTo>
                  <a:cubicBezTo>
                    <a:pt x="41" y="4"/>
                    <a:pt x="41"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9" name="Google Shape;49549;p48"/>
            <p:cNvSpPr/>
            <p:nvPr/>
          </p:nvSpPr>
          <p:spPr>
            <a:xfrm>
              <a:off x="-5177719" y="-18432"/>
              <a:ext cx="4202" cy="3820"/>
            </a:xfrm>
            <a:custGeom>
              <a:avLst/>
              <a:gdLst/>
              <a:ahLst/>
              <a:cxnLst/>
              <a:rect l="l" t="t" r="r" b="b"/>
              <a:pathLst>
                <a:path w="88" h="80" extrusionOk="0">
                  <a:moveTo>
                    <a:pt x="68" y="1"/>
                  </a:moveTo>
                  <a:cubicBezTo>
                    <a:pt x="57" y="27"/>
                    <a:pt x="1" y="4"/>
                    <a:pt x="8" y="45"/>
                  </a:cubicBezTo>
                  <a:cubicBezTo>
                    <a:pt x="16" y="79"/>
                    <a:pt x="53" y="64"/>
                    <a:pt x="75" y="75"/>
                  </a:cubicBezTo>
                  <a:cubicBezTo>
                    <a:pt x="75" y="75"/>
                    <a:pt x="83" y="68"/>
                    <a:pt x="87" y="68"/>
                  </a:cubicBezTo>
                  <a:cubicBezTo>
                    <a:pt x="87" y="49"/>
                    <a:pt x="61" y="38"/>
                    <a:pt x="68" y="19"/>
                  </a:cubicBezTo>
                  <a:lnTo>
                    <a:pt x="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0" name="Google Shape;49550;p48"/>
            <p:cNvSpPr/>
            <p:nvPr/>
          </p:nvSpPr>
          <p:spPr>
            <a:xfrm>
              <a:off x="-5034040" y="103140"/>
              <a:ext cx="4679" cy="6112"/>
            </a:xfrm>
            <a:custGeom>
              <a:avLst/>
              <a:gdLst/>
              <a:ahLst/>
              <a:cxnLst/>
              <a:rect l="l" t="t" r="r" b="b"/>
              <a:pathLst>
                <a:path w="98" h="128" extrusionOk="0">
                  <a:moveTo>
                    <a:pt x="83" y="1"/>
                  </a:moveTo>
                  <a:cubicBezTo>
                    <a:pt x="61" y="37"/>
                    <a:pt x="1" y="68"/>
                    <a:pt x="46" y="127"/>
                  </a:cubicBezTo>
                  <a:cubicBezTo>
                    <a:pt x="57" y="90"/>
                    <a:pt x="75" y="60"/>
                    <a:pt x="98" y="30"/>
                  </a:cubicBezTo>
                  <a:cubicBezTo>
                    <a:pt x="94" y="23"/>
                    <a:pt x="91" y="1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1" name="Google Shape;49551;p48"/>
            <p:cNvSpPr/>
            <p:nvPr/>
          </p:nvSpPr>
          <p:spPr>
            <a:xfrm>
              <a:off x="-5045070" y="-25021"/>
              <a:ext cx="4345" cy="3104"/>
            </a:xfrm>
            <a:custGeom>
              <a:avLst/>
              <a:gdLst/>
              <a:ahLst/>
              <a:cxnLst/>
              <a:rect l="l" t="t" r="r" b="b"/>
              <a:pathLst>
                <a:path w="91" h="65" extrusionOk="0">
                  <a:moveTo>
                    <a:pt x="52" y="0"/>
                  </a:moveTo>
                  <a:cubicBezTo>
                    <a:pt x="37" y="0"/>
                    <a:pt x="19" y="4"/>
                    <a:pt x="0" y="16"/>
                  </a:cubicBezTo>
                  <a:cubicBezTo>
                    <a:pt x="8" y="19"/>
                    <a:pt x="11" y="26"/>
                    <a:pt x="15" y="30"/>
                  </a:cubicBezTo>
                  <a:cubicBezTo>
                    <a:pt x="34" y="52"/>
                    <a:pt x="42" y="64"/>
                    <a:pt x="49" y="64"/>
                  </a:cubicBezTo>
                  <a:cubicBezTo>
                    <a:pt x="60" y="64"/>
                    <a:pt x="64" y="52"/>
                    <a:pt x="79" y="23"/>
                  </a:cubicBezTo>
                  <a:cubicBezTo>
                    <a:pt x="79" y="16"/>
                    <a:pt x="87" y="8"/>
                    <a:pt x="90" y="4"/>
                  </a:cubicBezTo>
                  <a:cubicBezTo>
                    <a:pt x="75" y="0"/>
                    <a:pt x="64" y="0"/>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2" name="Google Shape;49552;p48"/>
            <p:cNvSpPr/>
            <p:nvPr/>
          </p:nvSpPr>
          <p:spPr>
            <a:xfrm>
              <a:off x="-5049893" y="85281"/>
              <a:ext cx="3629" cy="2913"/>
            </a:xfrm>
            <a:custGeom>
              <a:avLst/>
              <a:gdLst/>
              <a:ahLst/>
              <a:cxnLst/>
              <a:rect l="l" t="t" r="r" b="b"/>
              <a:pathLst>
                <a:path w="76" h="61" extrusionOk="0">
                  <a:moveTo>
                    <a:pt x="71" y="1"/>
                  </a:moveTo>
                  <a:cubicBezTo>
                    <a:pt x="8" y="4"/>
                    <a:pt x="0" y="11"/>
                    <a:pt x="19" y="61"/>
                  </a:cubicBezTo>
                  <a:lnTo>
                    <a:pt x="38" y="61"/>
                  </a:lnTo>
                  <a:cubicBezTo>
                    <a:pt x="71" y="61"/>
                    <a:pt x="75" y="30"/>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3" name="Google Shape;49553;p48"/>
            <p:cNvSpPr/>
            <p:nvPr/>
          </p:nvSpPr>
          <p:spPr>
            <a:xfrm>
              <a:off x="-5445454" y="-65704"/>
              <a:ext cx="5253" cy="3056"/>
            </a:xfrm>
            <a:custGeom>
              <a:avLst/>
              <a:gdLst/>
              <a:ahLst/>
              <a:cxnLst/>
              <a:rect l="l" t="t" r="r" b="b"/>
              <a:pathLst>
                <a:path w="110" h="64" extrusionOk="0">
                  <a:moveTo>
                    <a:pt x="46" y="0"/>
                  </a:moveTo>
                  <a:cubicBezTo>
                    <a:pt x="42" y="0"/>
                    <a:pt x="34" y="0"/>
                    <a:pt x="27" y="11"/>
                  </a:cubicBezTo>
                  <a:cubicBezTo>
                    <a:pt x="75" y="48"/>
                    <a:pt x="1" y="38"/>
                    <a:pt x="8" y="60"/>
                  </a:cubicBezTo>
                  <a:cubicBezTo>
                    <a:pt x="16" y="64"/>
                    <a:pt x="27" y="64"/>
                    <a:pt x="34" y="64"/>
                  </a:cubicBezTo>
                  <a:cubicBezTo>
                    <a:pt x="56" y="64"/>
                    <a:pt x="79" y="56"/>
                    <a:pt x="94" y="30"/>
                  </a:cubicBezTo>
                  <a:cubicBezTo>
                    <a:pt x="94" y="22"/>
                    <a:pt x="109" y="7"/>
                    <a:pt x="94" y="7"/>
                  </a:cubicBezTo>
                  <a:lnTo>
                    <a:pt x="87" y="7"/>
                  </a:lnTo>
                  <a:cubicBezTo>
                    <a:pt x="87" y="11"/>
                    <a:pt x="87" y="11"/>
                    <a:pt x="83" y="11"/>
                  </a:cubicBezTo>
                  <a:cubicBezTo>
                    <a:pt x="79" y="11"/>
                    <a:pt x="72" y="7"/>
                    <a:pt x="64" y="4"/>
                  </a:cubicBezTo>
                  <a:cubicBezTo>
                    <a:pt x="61" y="0"/>
                    <a:pt x="53" y="0"/>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4" name="Google Shape;49554;p48"/>
            <p:cNvSpPr/>
            <p:nvPr/>
          </p:nvSpPr>
          <p:spPr>
            <a:xfrm>
              <a:off x="-5359408" y="138093"/>
              <a:ext cx="3820" cy="4154"/>
            </a:xfrm>
            <a:custGeom>
              <a:avLst/>
              <a:gdLst/>
              <a:ahLst/>
              <a:cxnLst/>
              <a:rect l="l" t="t" r="r" b="b"/>
              <a:pathLst>
                <a:path w="80" h="87" extrusionOk="0">
                  <a:moveTo>
                    <a:pt x="41" y="1"/>
                  </a:moveTo>
                  <a:cubicBezTo>
                    <a:pt x="31" y="9"/>
                    <a:pt x="15" y="16"/>
                    <a:pt x="0" y="23"/>
                  </a:cubicBezTo>
                  <a:cubicBezTo>
                    <a:pt x="4" y="35"/>
                    <a:pt x="12" y="46"/>
                    <a:pt x="15" y="57"/>
                  </a:cubicBezTo>
                  <a:cubicBezTo>
                    <a:pt x="19" y="64"/>
                    <a:pt x="23" y="76"/>
                    <a:pt x="26" y="87"/>
                  </a:cubicBezTo>
                  <a:cubicBezTo>
                    <a:pt x="34" y="76"/>
                    <a:pt x="45" y="72"/>
                    <a:pt x="53" y="72"/>
                  </a:cubicBezTo>
                  <a:cubicBezTo>
                    <a:pt x="57" y="72"/>
                    <a:pt x="64" y="76"/>
                    <a:pt x="71" y="83"/>
                  </a:cubicBezTo>
                  <a:cubicBezTo>
                    <a:pt x="76" y="72"/>
                    <a:pt x="79" y="61"/>
                    <a:pt x="79" y="49"/>
                  </a:cubicBezTo>
                  <a:cubicBezTo>
                    <a:pt x="60" y="38"/>
                    <a:pt x="49" y="20"/>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5" name="Google Shape;49555;p48"/>
            <p:cNvSpPr/>
            <p:nvPr/>
          </p:nvSpPr>
          <p:spPr>
            <a:xfrm>
              <a:off x="-5132739" y="119231"/>
              <a:ext cx="4679" cy="3915"/>
            </a:xfrm>
            <a:custGeom>
              <a:avLst/>
              <a:gdLst/>
              <a:ahLst/>
              <a:cxnLst/>
              <a:rect l="l" t="t" r="r" b="b"/>
              <a:pathLst>
                <a:path w="98" h="82" extrusionOk="0">
                  <a:moveTo>
                    <a:pt x="61" y="0"/>
                  </a:moveTo>
                  <a:cubicBezTo>
                    <a:pt x="49" y="0"/>
                    <a:pt x="39" y="14"/>
                    <a:pt x="31" y="26"/>
                  </a:cubicBezTo>
                  <a:cubicBezTo>
                    <a:pt x="20" y="40"/>
                    <a:pt x="1" y="56"/>
                    <a:pt x="23" y="75"/>
                  </a:cubicBezTo>
                  <a:cubicBezTo>
                    <a:pt x="27" y="82"/>
                    <a:pt x="31" y="82"/>
                    <a:pt x="34" y="82"/>
                  </a:cubicBezTo>
                  <a:cubicBezTo>
                    <a:pt x="42" y="82"/>
                    <a:pt x="46" y="78"/>
                    <a:pt x="49" y="67"/>
                  </a:cubicBezTo>
                  <a:cubicBezTo>
                    <a:pt x="39" y="40"/>
                    <a:pt x="98" y="37"/>
                    <a:pt x="72" y="7"/>
                  </a:cubicBezTo>
                  <a:cubicBezTo>
                    <a:pt x="68" y="4"/>
                    <a:pt x="65"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6" name="Google Shape;49556;p48"/>
            <p:cNvSpPr/>
            <p:nvPr/>
          </p:nvSpPr>
          <p:spPr>
            <a:xfrm>
              <a:off x="-5347471" y="27599"/>
              <a:ext cx="3629" cy="4345"/>
            </a:xfrm>
            <a:custGeom>
              <a:avLst/>
              <a:gdLst/>
              <a:ahLst/>
              <a:cxnLst/>
              <a:rect l="l" t="t" r="r" b="b"/>
              <a:pathLst>
                <a:path w="76" h="91" extrusionOk="0">
                  <a:moveTo>
                    <a:pt x="35" y="1"/>
                  </a:moveTo>
                  <a:cubicBezTo>
                    <a:pt x="27" y="1"/>
                    <a:pt x="19" y="5"/>
                    <a:pt x="9" y="8"/>
                  </a:cubicBezTo>
                  <a:cubicBezTo>
                    <a:pt x="0" y="31"/>
                    <a:pt x="9" y="49"/>
                    <a:pt x="23" y="61"/>
                  </a:cubicBezTo>
                  <a:cubicBezTo>
                    <a:pt x="31" y="72"/>
                    <a:pt x="35" y="83"/>
                    <a:pt x="42" y="91"/>
                  </a:cubicBezTo>
                  <a:cubicBezTo>
                    <a:pt x="53" y="75"/>
                    <a:pt x="50" y="49"/>
                    <a:pt x="76" y="46"/>
                  </a:cubicBezTo>
                  <a:cubicBezTo>
                    <a:pt x="64" y="27"/>
                    <a:pt x="57"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7" name="Google Shape;49557;p48"/>
            <p:cNvSpPr/>
            <p:nvPr/>
          </p:nvSpPr>
          <p:spPr>
            <a:xfrm>
              <a:off x="-5062928" y="57968"/>
              <a:ext cx="4871" cy="2578"/>
            </a:xfrm>
            <a:custGeom>
              <a:avLst/>
              <a:gdLst/>
              <a:ahLst/>
              <a:cxnLst/>
              <a:rect l="l" t="t" r="r" b="b"/>
              <a:pathLst>
                <a:path w="102" h="54" extrusionOk="0">
                  <a:moveTo>
                    <a:pt x="94" y="0"/>
                  </a:moveTo>
                  <a:lnTo>
                    <a:pt x="94" y="0"/>
                  </a:lnTo>
                  <a:cubicBezTo>
                    <a:pt x="94" y="0"/>
                    <a:pt x="93" y="2"/>
                    <a:pt x="93" y="5"/>
                  </a:cubicBezTo>
                  <a:lnTo>
                    <a:pt x="93" y="5"/>
                  </a:lnTo>
                  <a:cubicBezTo>
                    <a:pt x="93" y="5"/>
                    <a:pt x="94" y="5"/>
                    <a:pt x="94" y="5"/>
                  </a:cubicBezTo>
                  <a:lnTo>
                    <a:pt x="94" y="0"/>
                  </a:lnTo>
                  <a:close/>
                  <a:moveTo>
                    <a:pt x="93" y="5"/>
                  </a:moveTo>
                  <a:cubicBezTo>
                    <a:pt x="81" y="14"/>
                    <a:pt x="66" y="14"/>
                    <a:pt x="52" y="14"/>
                  </a:cubicBezTo>
                  <a:cubicBezTo>
                    <a:pt x="50" y="14"/>
                    <a:pt x="49" y="14"/>
                    <a:pt x="48" y="14"/>
                  </a:cubicBezTo>
                  <a:cubicBezTo>
                    <a:pt x="28" y="14"/>
                    <a:pt x="9" y="15"/>
                    <a:pt x="0" y="38"/>
                  </a:cubicBezTo>
                  <a:cubicBezTo>
                    <a:pt x="4" y="38"/>
                    <a:pt x="12" y="34"/>
                    <a:pt x="16" y="34"/>
                  </a:cubicBezTo>
                  <a:cubicBezTo>
                    <a:pt x="26" y="34"/>
                    <a:pt x="38" y="41"/>
                    <a:pt x="49" y="45"/>
                  </a:cubicBezTo>
                  <a:cubicBezTo>
                    <a:pt x="60" y="49"/>
                    <a:pt x="71" y="53"/>
                    <a:pt x="83" y="53"/>
                  </a:cubicBezTo>
                  <a:lnTo>
                    <a:pt x="90" y="53"/>
                  </a:lnTo>
                  <a:cubicBezTo>
                    <a:pt x="94" y="49"/>
                    <a:pt x="97" y="45"/>
                    <a:pt x="102" y="41"/>
                  </a:cubicBezTo>
                  <a:cubicBezTo>
                    <a:pt x="93" y="33"/>
                    <a:pt x="93" y="14"/>
                    <a:pt x="9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8" name="Google Shape;49558;p48"/>
            <p:cNvSpPr/>
            <p:nvPr/>
          </p:nvSpPr>
          <p:spPr>
            <a:xfrm>
              <a:off x="-5175045" y="270885"/>
              <a:ext cx="4154" cy="4727"/>
            </a:xfrm>
            <a:custGeom>
              <a:avLst/>
              <a:gdLst/>
              <a:ahLst/>
              <a:cxnLst/>
              <a:rect l="l" t="t" r="r" b="b"/>
              <a:pathLst>
                <a:path w="87" h="99" extrusionOk="0">
                  <a:moveTo>
                    <a:pt x="19" y="1"/>
                  </a:moveTo>
                  <a:lnTo>
                    <a:pt x="19" y="1"/>
                  </a:lnTo>
                  <a:cubicBezTo>
                    <a:pt x="27" y="39"/>
                    <a:pt x="1" y="87"/>
                    <a:pt x="61" y="99"/>
                  </a:cubicBezTo>
                  <a:cubicBezTo>
                    <a:pt x="68" y="80"/>
                    <a:pt x="72" y="57"/>
                    <a:pt x="87" y="35"/>
                  </a:cubicBezTo>
                  <a:cubicBezTo>
                    <a:pt x="83" y="35"/>
                    <a:pt x="79" y="31"/>
                    <a:pt x="79" y="27"/>
                  </a:cubicBezTo>
                  <a:cubicBezTo>
                    <a:pt x="76" y="31"/>
                    <a:pt x="68" y="31"/>
                    <a:pt x="64" y="31"/>
                  </a:cubicBezTo>
                  <a:cubicBezTo>
                    <a:pt x="45" y="31"/>
                    <a:pt x="35" y="13"/>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9" name="Google Shape;49559;p48"/>
            <p:cNvSpPr/>
            <p:nvPr/>
          </p:nvSpPr>
          <p:spPr>
            <a:xfrm>
              <a:off x="-5030076" y="-108584"/>
              <a:ext cx="4154" cy="3104"/>
            </a:xfrm>
            <a:custGeom>
              <a:avLst/>
              <a:gdLst/>
              <a:ahLst/>
              <a:cxnLst/>
              <a:rect l="l" t="t" r="r" b="b"/>
              <a:pathLst>
                <a:path w="87" h="65" extrusionOk="0">
                  <a:moveTo>
                    <a:pt x="64" y="1"/>
                  </a:moveTo>
                  <a:cubicBezTo>
                    <a:pt x="37" y="4"/>
                    <a:pt x="19" y="16"/>
                    <a:pt x="0" y="30"/>
                  </a:cubicBezTo>
                  <a:cubicBezTo>
                    <a:pt x="11" y="39"/>
                    <a:pt x="23" y="49"/>
                    <a:pt x="34" y="57"/>
                  </a:cubicBezTo>
                  <a:lnTo>
                    <a:pt x="37" y="57"/>
                  </a:lnTo>
                  <a:cubicBezTo>
                    <a:pt x="42" y="57"/>
                    <a:pt x="45" y="61"/>
                    <a:pt x="52" y="61"/>
                  </a:cubicBezTo>
                  <a:cubicBezTo>
                    <a:pt x="56" y="65"/>
                    <a:pt x="64" y="65"/>
                    <a:pt x="68" y="65"/>
                  </a:cubicBezTo>
                  <a:cubicBezTo>
                    <a:pt x="71" y="65"/>
                    <a:pt x="79" y="65"/>
                    <a:pt x="82" y="53"/>
                  </a:cubicBezTo>
                  <a:cubicBezTo>
                    <a:pt x="87" y="34"/>
                    <a:pt x="82" y="16"/>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0" name="Google Shape;49560;p48"/>
            <p:cNvSpPr/>
            <p:nvPr/>
          </p:nvSpPr>
          <p:spPr>
            <a:xfrm>
              <a:off x="-5378317" y="218074"/>
              <a:ext cx="4345" cy="3247"/>
            </a:xfrm>
            <a:custGeom>
              <a:avLst/>
              <a:gdLst/>
              <a:ahLst/>
              <a:cxnLst/>
              <a:rect l="l" t="t" r="r" b="b"/>
              <a:pathLst>
                <a:path w="91" h="68" extrusionOk="0">
                  <a:moveTo>
                    <a:pt x="49" y="1"/>
                  </a:moveTo>
                  <a:lnTo>
                    <a:pt x="49" y="1"/>
                  </a:lnTo>
                  <a:cubicBezTo>
                    <a:pt x="18" y="8"/>
                    <a:pt x="1" y="27"/>
                    <a:pt x="8" y="61"/>
                  </a:cubicBezTo>
                  <a:cubicBezTo>
                    <a:pt x="15" y="64"/>
                    <a:pt x="23" y="68"/>
                    <a:pt x="34" y="68"/>
                  </a:cubicBezTo>
                  <a:cubicBezTo>
                    <a:pt x="49" y="68"/>
                    <a:pt x="63" y="61"/>
                    <a:pt x="75" y="46"/>
                  </a:cubicBezTo>
                  <a:cubicBezTo>
                    <a:pt x="90" y="23"/>
                    <a:pt x="45"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1" name="Google Shape;49561;p48"/>
            <p:cNvSpPr/>
            <p:nvPr/>
          </p:nvSpPr>
          <p:spPr>
            <a:xfrm>
              <a:off x="-5178961" y="162732"/>
              <a:ext cx="4536" cy="5253"/>
            </a:xfrm>
            <a:custGeom>
              <a:avLst/>
              <a:gdLst/>
              <a:ahLst/>
              <a:cxnLst/>
              <a:rect l="l" t="t" r="r" b="b"/>
              <a:pathLst>
                <a:path w="95" h="110" extrusionOk="0">
                  <a:moveTo>
                    <a:pt x="94" y="1"/>
                  </a:moveTo>
                  <a:cubicBezTo>
                    <a:pt x="23" y="27"/>
                    <a:pt x="1" y="54"/>
                    <a:pt x="4" y="109"/>
                  </a:cubicBezTo>
                  <a:cubicBezTo>
                    <a:pt x="27" y="98"/>
                    <a:pt x="38" y="76"/>
                    <a:pt x="42" y="57"/>
                  </a:cubicBezTo>
                  <a:cubicBezTo>
                    <a:pt x="47" y="38"/>
                    <a:pt x="57" y="37"/>
                    <a:pt x="68" y="37"/>
                  </a:cubicBezTo>
                  <a:cubicBezTo>
                    <a:pt x="69" y="37"/>
                    <a:pt x="71" y="37"/>
                    <a:pt x="73" y="37"/>
                  </a:cubicBezTo>
                  <a:cubicBezTo>
                    <a:pt x="78" y="37"/>
                    <a:pt x="83" y="37"/>
                    <a:pt x="87" y="35"/>
                  </a:cubicBezTo>
                  <a:cubicBezTo>
                    <a:pt x="79" y="19"/>
                    <a:pt x="87" y="12"/>
                    <a:pt x="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2" name="Google Shape;49562;p48"/>
            <p:cNvSpPr/>
            <p:nvPr/>
          </p:nvSpPr>
          <p:spPr>
            <a:xfrm>
              <a:off x="-5030076" y="250544"/>
              <a:ext cx="5014" cy="4536"/>
            </a:xfrm>
            <a:custGeom>
              <a:avLst/>
              <a:gdLst/>
              <a:ahLst/>
              <a:cxnLst/>
              <a:rect l="l" t="t" r="r" b="b"/>
              <a:pathLst>
                <a:path w="105" h="95" extrusionOk="0">
                  <a:moveTo>
                    <a:pt x="0" y="1"/>
                  </a:moveTo>
                  <a:cubicBezTo>
                    <a:pt x="0" y="38"/>
                    <a:pt x="34" y="61"/>
                    <a:pt x="45" y="94"/>
                  </a:cubicBezTo>
                  <a:cubicBezTo>
                    <a:pt x="56" y="87"/>
                    <a:pt x="64" y="80"/>
                    <a:pt x="75" y="76"/>
                  </a:cubicBezTo>
                  <a:cubicBezTo>
                    <a:pt x="90" y="68"/>
                    <a:pt x="105" y="57"/>
                    <a:pt x="97" y="42"/>
                  </a:cubicBezTo>
                  <a:cubicBezTo>
                    <a:pt x="94" y="35"/>
                    <a:pt x="87" y="31"/>
                    <a:pt x="82" y="31"/>
                  </a:cubicBezTo>
                  <a:cubicBezTo>
                    <a:pt x="75" y="31"/>
                    <a:pt x="68" y="38"/>
                    <a:pt x="60" y="46"/>
                  </a:cubicBezTo>
                  <a:cubicBezTo>
                    <a:pt x="52" y="49"/>
                    <a:pt x="49" y="49"/>
                    <a:pt x="45" y="49"/>
                  </a:cubicBezTo>
                  <a:cubicBezTo>
                    <a:pt x="37" y="49"/>
                    <a:pt x="34" y="38"/>
                    <a:pt x="30" y="27"/>
                  </a:cubicBezTo>
                  <a:cubicBezTo>
                    <a:pt x="30" y="4"/>
                    <a:pt x="15"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3" name="Google Shape;49563;p48"/>
            <p:cNvSpPr/>
            <p:nvPr/>
          </p:nvSpPr>
          <p:spPr>
            <a:xfrm>
              <a:off x="-5358883" y="160774"/>
              <a:ext cx="4536" cy="4154"/>
            </a:xfrm>
            <a:custGeom>
              <a:avLst/>
              <a:gdLst/>
              <a:ahLst/>
              <a:cxnLst/>
              <a:rect l="l" t="t" r="r" b="b"/>
              <a:pathLst>
                <a:path w="95" h="87" extrusionOk="0">
                  <a:moveTo>
                    <a:pt x="23" y="0"/>
                  </a:moveTo>
                  <a:lnTo>
                    <a:pt x="23" y="0"/>
                  </a:lnTo>
                  <a:cubicBezTo>
                    <a:pt x="1" y="34"/>
                    <a:pt x="30" y="53"/>
                    <a:pt x="46" y="72"/>
                  </a:cubicBezTo>
                  <a:cubicBezTo>
                    <a:pt x="49" y="83"/>
                    <a:pt x="56" y="86"/>
                    <a:pt x="68" y="86"/>
                  </a:cubicBezTo>
                  <a:cubicBezTo>
                    <a:pt x="72" y="86"/>
                    <a:pt x="75" y="83"/>
                    <a:pt x="75" y="83"/>
                  </a:cubicBezTo>
                  <a:cubicBezTo>
                    <a:pt x="91" y="79"/>
                    <a:pt x="91" y="64"/>
                    <a:pt x="91" y="53"/>
                  </a:cubicBezTo>
                  <a:cubicBezTo>
                    <a:pt x="94" y="34"/>
                    <a:pt x="87" y="19"/>
                    <a:pt x="72" y="8"/>
                  </a:cubicBezTo>
                  <a:lnTo>
                    <a:pt x="72" y="8"/>
                  </a:lnTo>
                  <a:cubicBezTo>
                    <a:pt x="68" y="23"/>
                    <a:pt x="79" y="42"/>
                    <a:pt x="56" y="42"/>
                  </a:cubicBezTo>
                  <a:cubicBezTo>
                    <a:pt x="30" y="42"/>
                    <a:pt x="38" y="16"/>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4" name="Google Shape;49564;p48"/>
            <p:cNvSpPr/>
            <p:nvPr/>
          </p:nvSpPr>
          <p:spPr>
            <a:xfrm>
              <a:off x="-5158572" y="8881"/>
              <a:ext cx="4154" cy="3629"/>
            </a:xfrm>
            <a:custGeom>
              <a:avLst/>
              <a:gdLst/>
              <a:ahLst/>
              <a:cxnLst/>
              <a:rect l="l" t="t" r="r" b="b"/>
              <a:pathLst>
                <a:path w="87" h="76" extrusionOk="0">
                  <a:moveTo>
                    <a:pt x="33" y="1"/>
                  </a:moveTo>
                  <a:cubicBezTo>
                    <a:pt x="26" y="8"/>
                    <a:pt x="19" y="15"/>
                    <a:pt x="14" y="19"/>
                  </a:cubicBezTo>
                  <a:cubicBezTo>
                    <a:pt x="0" y="46"/>
                    <a:pt x="59" y="46"/>
                    <a:pt x="30" y="75"/>
                  </a:cubicBezTo>
                  <a:lnTo>
                    <a:pt x="48" y="75"/>
                  </a:lnTo>
                  <a:cubicBezTo>
                    <a:pt x="64" y="75"/>
                    <a:pt x="74" y="68"/>
                    <a:pt x="86" y="57"/>
                  </a:cubicBezTo>
                  <a:cubicBezTo>
                    <a:pt x="78" y="27"/>
                    <a:pt x="56" y="12"/>
                    <a:pt x="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5" name="Google Shape;49565;p48"/>
            <p:cNvSpPr/>
            <p:nvPr/>
          </p:nvSpPr>
          <p:spPr>
            <a:xfrm>
              <a:off x="-5044019" y="83323"/>
              <a:ext cx="3295" cy="3056"/>
            </a:xfrm>
            <a:custGeom>
              <a:avLst/>
              <a:gdLst/>
              <a:ahLst/>
              <a:cxnLst/>
              <a:rect l="l" t="t" r="r" b="b"/>
              <a:pathLst>
                <a:path w="69" h="64" extrusionOk="0">
                  <a:moveTo>
                    <a:pt x="4" y="0"/>
                  </a:moveTo>
                  <a:cubicBezTo>
                    <a:pt x="8" y="26"/>
                    <a:pt x="1" y="57"/>
                    <a:pt x="34" y="60"/>
                  </a:cubicBezTo>
                  <a:cubicBezTo>
                    <a:pt x="34" y="64"/>
                    <a:pt x="38" y="64"/>
                    <a:pt x="38" y="64"/>
                  </a:cubicBezTo>
                  <a:cubicBezTo>
                    <a:pt x="53" y="64"/>
                    <a:pt x="68" y="45"/>
                    <a:pt x="65" y="30"/>
                  </a:cubicBezTo>
                  <a:cubicBezTo>
                    <a:pt x="60" y="4"/>
                    <a:pt x="42"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6" name="Google Shape;49566;p48"/>
            <p:cNvSpPr/>
            <p:nvPr/>
          </p:nvSpPr>
          <p:spPr>
            <a:xfrm>
              <a:off x="-5281432" y="-100896"/>
              <a:ext cx="6160" cy="3438"/>
            </a:xfrm>
            <a:custGeom>
              <a:avLst/>
              <a:gdLst/>
              <a:ahLst/>
              <a:cxnLst/>
              <a:rect l="l" t="t" r="r" b="b"/>
              <a:pathLst>
                <a:path w="129" h="72" extrusionOk="0">
                  <a:moveTo>
                    <a:pt x="31" y="0"/>
                  </a:moveTo>
                  <a:cubicBezTo>
                    <a:pt x="23" y="0"/>
                    <a:pt x="13" y="0"/>
                    <a:pt x="1" y="8"/>
                  </a:cubicBezTo>
                  <a:cubicBezTo>
                    <a:pt x="16" y="19"/>
                    <a:pt x="31" y="35"/>
                    <a:pt x="49" y="45"/>
                  </a:cubicBezTo>
                  <a:cubicBezTo>
                    <a:pt x="49" y="42"/>
                    <a:pt x="53" y="42"/>
                    <a:pt x="57" y="42"/>
                  </a:cubicBezTo>
                  <a:cubicBezTo>
                    <a:pt x="68" y="42"/>
                    <a:pt x="80" y="49"/>
                    <a:pt x="87" y="57"/>
                  </a:cubicBezTo>
                  <a:cubicBezTo>
                    <a:pt x="94" y="64"/>
                    <a:pt x="106" y="71"/>
                    <a:pt x="117" y="71"/>
                  </a:cubicBezTo>
                  <a:lnTo>
                    <a:pt x="128" y="71"/>
                  </a:lnTo>
                  <a:cubicBezTo>
                    <a:pt x="94" y="49"/>
                    <a:pt x="75"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7" name="Google Shape;49567;p48"/>
            <p:cNvSpPr/>
            <p:nvPr/>
          </p:nvSpPr>
          <p:spPr>
            <a:xfrm>
              <a:off x="-5076680" y="60642"/>
              <a:ext cx="3820" cy="3629"/>
            </a:xfrm>
            <a:custGeom>
              <a:avLst/>
              <a:gdLst/>
              <a:ahLst/>
              <a:cxnLst/>
              <a:rect l="l" t="t" r="r" b="b"/>
              <a:pathLst>
                <a:path w="80" h="76" extrusionOk="0">
                  <a:moveTo>
                    <a:pt x="38" y="1"/>
                  </a:moveTo>
                  <a:cubicBezTo>
                    <a:pt x="31" y="8"/>
                    <a:pt x="19" y="11"/>
                    <a:pt x="8" y="16"/>
                  </a:cubicBezTo>
                  <a:cubicBezTo>
                    <a:pt x="0" y="56"/>
                    <a:pt x="23" y="75"/>
                    <a:pt x="60" y="75"/>
                  </a:cubicBezTo>
                  <a:cubicBezTo>
                    <a:pt x="68" y="68"/>
                    <a:pt x="71" y="61"/>
                    <a:pt x="79" y="53"/>
                  </a:cubicBezTo>
                  <a:cubicBezTo>
                    <a:pt x="60" y="38"/>
                    <a:pt x="49"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8" name="Google Shape;49568;p48"/>
            <p:cNvSpPr/>
            <p:nvPr/>
          </p:nvSpPr>
          <p:spPr>
            <a:xfrm>
              <a:off x="-5067035" y="69046"/>
              <a:ext cx="3629" cy="3581"/>
            </a:xfrm>
            <a:custGeom>
              <a:avLst/>
              <a:gdLst/>
              <a:ahLst/>
              <a:cxnLst/>
              <a:rect l="l" t="t" r="r" b="b"/>
              <a:pathLst>
                <a:path w="76" h="75" extrusionOk="0">
                  <a:moveTo>
                    <a:pt x="53" y="0"/>
                  </a:moveTo>
                  <a:cubicBezTo>
                    <a:pt x="45" y="8"/>
                    <a:pt x="41" y="11"/>
                    <a:pt x="34" y="11"/>
                  </a:cubicBezTo>
                  <a:cubicBezTo>
                    <a:pt x="26" y="11"/>
                    <a:pt x="19" y="8"/>
                    <a:pt x="12" y="4"/>
                  </a:cubicBezTo>
                  <a:lnTo>
                    <a:pt x="12" y="4"/>
                  </a:lnTo>
                  <a:cubicBezTo>
                    <a:pt x="4" y="30"/>
                    <a:pt x="0" y="56"/>
                    <a:pt x="31" y="75"/>
                  </a:cubicBezTo>
                  <a:cubicBezTo>
                    <a:pt x="41" y="68"/>
                    <a:pt x="49" y="49"/>
                    <a:pt x="68" y="49"/>
                  </a:cubicBezTo>
                  <a:lnTo>
                    <a:pt x="71" y="49"/>
                  </a:lnTo>
                  <a:cubicBezTo>
                    <a:pt x="76" y="30"/>
                    <a:pt x="76" y="11"/>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9" name="Google Shape;49569;p48"/>
            <p:cNvSpPr/>
            <p:nvPr/>
          </p:nvSpPr>
          <p:spPr>
            <a:xfrm>
              <a:off x="-4915142" y="130262"/>
              <a:ext cx="3438" cy="3772"/>
            </a:xfrm>
            <a:custGeom>
              <a:avLst/>
              <a:gdLst/>
              <a:ahLst/>
              <a:cxnLst/>
              <a:rect l="l" t="t" r="r" b="b"/>
              <a:pathLst>
                <a:path w="72" h="79" extrusionOk="0">
                  <a:moveTo>
                    <a:pt x="35" y="1"/>
                  </a:moveTo>
                  <a:cubicBezTo>
                    <a:pt x="30" y="1"/>
                    <a:pt x="23" y="1"/>
                    <a:pt x="19" y="4"/>
                  </a:cubicBezTo>
                  <a:cubicBezTo>
                    <a:pt x="1" y="23"/>
                    <a:pt x="19" y="42"/>
                    <a:pt x="23" y="61"/>
                  </a:cubicBezTo>
                  <a:cubicBezTo>
                    <a:pt x="27" y="68"/>
                    <a:pt x="38" y="75"/>
                    <a:pt x="42" y="79"/>
                  </a:cubicBezTo>
                  <a:cubicBezTo>
                    <a:pt x="64" y="68"/>
                    <a:pt x="64" y="45"/>
                    <a:pt x="71" y="23"/>
                  </a:cubicBezTo>
                  <a:cubicBezTo>
                    <a:pt x="61" y="11"/>
                    <a:pt x="49"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0" name="Google Shape;49570;p48"/>
            <p:cNvSpPr/>
            <p:nvPr/>
          </p:nvSpPr>
          <p:spPr>
            <a:xfrm>
              <a:off x="-4953867" y="-45554"/>
              <a:ext cx="3581" cy="2722"/>
            </a:xfrm>
            <a:custGeom>
              <a:avLst/>
              <a:gdLst/>
              <a:ahLst/>
              <a:cxnLst/>
              <a:rect l="l" t="t" r="r" b="b"/>
              <a:pathLst>
                <a:path w="75" h="57" extrusionOk="0">
                  <a:moveTo>
                    <a:pt x="45" y="1"/>
                  </a:moveTo>
                  <a:cubicBezTo>
                    <a:pt x="38" y="1"/>
                    <a:pt x="27" y="1"/>
                    <a:pt x="16" y="4"/>
                  </a:cubicBezTo>
                  <a:cubicBezTo>
                    <a:pt x="11" y="11"/>
                    <a:pt x="4" y="19"/>
                    <a:pt x="0" y="30"/>
                  </a:cubicBezTo>
                  <a:cubicBezTo>
                    <a:pt x="11" y="34"/>
                    <a:pt x="23" y="45"/>
                    <a:pt x="38" y="49"/>
                  </a:cubicBezTo>
                  <a:cubicBezTo>
                    <a:pt x="45" y="53"/>
                    <a:pt x="49" y="56"/>
                    <a:pt x="56" y="56"/>
                  </a:cubicBezTo>
                  <a:cubicBezTo>
                    <a:pt x="64" y="56"/>
                    <a:pt x="71" y="49"/>
                    <a:pt x="75" y="34"/>
                  </a:cubicBezTo>
                  <a:cubicBezTo>
                    <a:pt x="75" y="11"/>
                    <a:pt x="68"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1" name="Google Shape;49571;p48"/>
            <p:cNvSpPr/>
            <p:nvPr/>
          </p:nvSpPr>
          <p:spPr>
            <a:xfrm>
              <a:off x="-5173995" y="165071"/>
              <a:ext cx="4345" cy="3772"/>
            </a:xfrm>
            <a:custGeom>
              <a:avLst/>
              <a:gdLst/>
              <a:ahLst/>
              <a:cxnLst/>
              <a:rect l="l" t="t" r="r" b="b"/>
              <a:pathLst>
                <a:path w="91" h="79" extrusionOk="0">
                  <a:moveTo>
                    <a:pt x="50" y="0"/>
                  </a:moveTo>
                  <a:cubicBezTo>
                    <a:pt x="42" y="5"/>
                    <a:pt x="31" y="8"/>
                    <a:pt x="23" y="8"/>
                  </a:cubicBezTo>
                  <a:cubicBezTo>
                    <a:pt x="20" y="8"/>
                    <a:pt x="13" y="8"/>
                    <a:pt x="9" y="5"/>
                  </a:cubicBezTo>
                  <a:lnTo>
                    <a:pt x="9" y="5"/>
                  </a:lnTo>
                  <a:cubicBezTo>
                    <a:pt x="1" y="34"/>
                    <a:pt x="28" y="41"/>
                    <a:pt x="42" y="53"/>
                  </a:cubicBezTo>
                  <a:cubicBezTo>
                    <a:pt x="54" y="60"/>
                    <a:pt x="65" y="72"/>
                    <a:pt x="76" y="79"/>
                  </a:cubicBezTo>
                  <a:lnTo>
                    <a:pt x="80" y="79"/>
                  </a:lnTo>
                  <a:cubicBezTo>
                    <a:pt x="91" y="45"/>
                    <a:pt x="68" y="22"/>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2" name="Google Shape;49572;p48"/>
            <p:cNvSpPr/>
            <p:nvPr/>
          </p:nvSpPr>
          <p:spPr>
            <a:xfrm>
              <a:off x="-5352102" y="136708"/>
              <a:ext cx="4345" cy="2340"/>
            </a:xfrm>
            <a:custGeom>
              <a:avLst/>
              <a:gdLst/>
              <a:ahLst/>
              <a:cxnLst/>
              <a:rect l="l" t="t" r="r" b="b"/>
              <a:pathLst>
                <a:path w="91" h="49" extrusionOk="0">
                  <a:moveTo>
                    <a:pt x="38" y="0"/>
                  </a:moveTo>
                  <a:cubicBezTo>
                    <a:pt x="27" y="0"/>
                    <a:pt x="19" y="7"/>
                    <a:pt x="1" y="19"/>
                  </a:cubicBezTo>
                  <a:cubicBezTo>
                    <a:pt x="19" y="26"/>
                    <a:pt x="30" y="30"/>
                    <a:pt x="38" y="30"/>
                  </a:cubicBezTo>
                  <a:cubicBezTo>
                    <a:pt x="49" y="33"/>
                    <a:pt x="61" y="49"/>
                    <a:pt x="71" y="49"/>
                  </a:cubicBezTo>
                  <a:cubicBezTo>
                    <a:pt x="75" y="49"/>
                    <a:pt x="80" y="49"/>
                    <a:pt x="87" y="41"/>
                  </a:cubicBezTo>
                  <a:cubicBezTo>
                    <a:pt x="90" y="38"/>
                    <a:pt x="90" y="26"/>
                    <a:pt x="87" y="23"/>
                  </a:cubicBezTo>
                  <a:cubicBezTo>
                    <a:pt x="80" y="0"/>
                    <a:pt x="61"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3" name="Google Shape;49573;p48"/>
            <p:cNvSpPr/>
            <p:nvPr/>
          </p:nvSpPr>
          <p:spPr>
            <a:xfrm>
              <a:off x="-5030793" y="-30035"/>
              <a:ext cx="4871" cy="5205"/>
            </a:xfrm>
            <a:custGeom>
              <a:avLst/>
              <a:gdLst/>
              <a:ahLst/>
              <a:cxnLst/>
              <a:rect l="l" t="t" r="r" b="b"/>
              <a:pathLst>
                <a:path w="102" h="109" extrusionOk="0">
                  <a:moveTo>
                    <a:pt x="90" y="0"/>
                  </a:moveTo>
                  <a:lnTo>
                    <a:pt x="90" y="0"/>
                  </a:lnTo>
                  <a:cubicBezTo>
                    <a:pt x="75" y="23"/>
                    <a:pt x="67" y="49"/>
                    <a:pt x="34" y="53"/>
                  </a:cubicBezTo>
                  <a:cubicBezTo>
                    <a:pt x="23" y="57"/>
                    <a:pt x="12" y="60"/>
                    <a:pt x="0" y="64"/>
                  </a:cubicBezTo>
                  <a:cubicBezTo>
                    <a:pt x="4" y="79"/>
                    <a:pt x="4" y="94"/>
                    <a:pt x="4" y="109"/>
                  </a:cubicBezTo>
                  <a:cubicBezTo>
                    <a:pt x="15" y="94"/>
                    <a:pt x="26" y="90"/>
                    <a:pt x="41" y="90"/>
                  </a:cubicBezTo>
                  <a:lnTo>
                    <a:pt x="83" y="90"/>
                  </a:lnTo>
                  <a:cubicBezTo>
                    <a:pt x="67" y="76"/>
                    <a:pt x="64" y="60"/>
                    <a:pt x="79" y="45"/>
                  </a:cubicBezTo>
                  <a:cubicBezTo>
                    <a:pt x="90" y="31"/>
                    <a:pt x="102" y="19"/>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4" name="Google Shape;49574;p48"/>
            <p:cNvSpPr/>
            <p:nvPr/>
          </p:nvSpPr>
          <p:spPr>
            <a:xfrm>
              <a:off x="-4905831" y="159007"/>
              <a:ext cx="3247" cy="3963"/>
            </a:xfrm>
            <a:custGeom>
              <a:avLst/>
              <a:gdLst/>
              <a:ahLst/>
              <a:cxnLst/>
              <a:rect l="l" t="t" r="r" b="b"/>
              <a:pathLst>
                <a:path w="68" h="83" extrusionOk="0">
                  <a:moveTo>
                    <a:pt x="49" y="1"/>
                  </a:moveTo>
                  <a:cubicBezTo>
                    <a:pt x="41" y="1"/>
                    <a:pt x="33" y="8"/>
                    <a:pt x="30" y="19"/>
                  </a:cubicBezTo>
                  <a:cubicBezTo>
                    <a:pt x="23" y="34"/>
                    <a:pt x="15" y="45"/>
                    <a:pt x="0" y="49"/>
                  </a:cubicBezTo>
                  <a:cubicBezTo>
                    <a:pt x="7" y="64"/>
                    <a:pt x="7" y="82"/>
                    <a:pt x="23" y="82"/>
                  </a:cubicBezTo>
                  <a:cubicBezTo>
                    <a:pt x="26" y="82"/>
                    <a:pt x="30" y="82"/>
                    <a:pt x="37" y="79"/>
                  </a:cubicBezTo>
                  <a:cubicBezTo>
                    <a:pt x="41" y="75"/>
                    <a:pt x="49" y="68"/>
                    <a:pt x="52" y="60"/>
                  </a:cubicBezTo>
                  <a:cubicBezTo>
                    <a:pt x="56" y="45"/>
                    <a:pt x="56" y="27"/>
                    <a:pt x="67" y="11"/>
                  </a:cubicBezTo>
                  <a:lnTo>
                    <a:pt x="67" y="8"/>
                  </a:lnTo>
                  <a:cubicBezTo>
                    <a:pt x="59" y="4"/>
                    <a:pt x="52"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5" name="Google Shape;49575;p48"/>
            <p:cNvSpPr/>
            <p:nvPr/>
          </p:nvSpPr>
          <p:spPr>
            <a:xfrm>
              <a:off x="-5095971" y="-58208"/>
              <a:ext cx="4154" cy="6303"/>
            </a:xfrm>
            <a:custGeom>
              <a:avLst/>
              <a:gdLst/>
              <a:ahLst/>
              <a:cxnLst/>
              <a:rect l="l" t="t" r="r" b="b"/>
              <a:pathLst>
                <a:path w="87" h="132" extrusionOk="0">
                  <a:moveTo>
                    <a:pt x="57" y="0"/>
                  </a:moveTo>
                  <a:lnTo>
                    <a:pt x="57" y="0"/>
                  </a:lnTo>
                  <a:cubicBezTo>
                    <a:pt x="38" y="41"/>
                    <a:pt x="46" y="97"/>
                    <a:pt x="1" y="131"/>
                  </a:cubicBezTo>
                  <a:cubicBezTo>
                    <a:pt x="76" y="83"/>
                    <a:pt x="87" y="6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6" name="Google Shape;49576;p48"/>
            <p:cNvSpPr/>
            <p:nvPr/>
          </p:nvSpPr>
          <p:spPr>
            <a:xfrm>
              <a:off x="-5071141" y="-114457"/>
              <a:ext cx="4154" cy="2388"/>
            </a:xfrm>
            <a:custGeom>
              <a:avLst/>
              <a:gdLst/>
              <a:ahLst/>
              <a:cxnLst/>
              <a:rect l="l" t="t" r="r" b="b"/>
              <a:pathLst>
                <a:path w="87" h="50" extrusionOk="0">
                  <a:moveTo>
                    <a:pt x="31" y="0"/>
                  </a:moveTo>
                  <a:cubicBezTo>
                    <a:pt x="23" y="0"/>
                    <a:pt x="15" y="5"/>
                    <a:pt x="8" y="12"/>
                  </a:cubicBezTo>
                  <a:cubicBezTo>
                    <a:pt x="0" y="23"/>
                    <a:pt x="5" y="38"/>
                    <a:pt x="12" y="38"/>
                  </a:cubicBezTo>
                  <a:cubicBezTo>
                    <a:pt x="27" y="41"/>
                    <a:pt x="41" y="49"/>
                    <a:pt x="53" y="49"/>
                  </a:cubicBezTo>
                  <a:cubicBezTo>
                    <a:pt x="64" y="49"/>
                    <a:pt x="72" y="45"/>
                    <a:pt x="79" y="38"/>
                  </a:cubicBezTo>
                  <a:cubicBezTo>
                    <a:pt x="86" y="27"/>
                    <a:pt x="79" y="19"/>
                    <a:pt x="64" y="8"/>
                  </a:cubicBezTo>
                  <a:lnTo>
                    <a:pt x="60" y="8"/>
                  </a:lnTo>
                  <a:cubicBezTo>
                    <a:pt x="57" y="8"/>
                    <a:pt x="53" y="8"/>
                    <a:pt x="45" y="5"/>
                  </a:cubicBezTo>
                  <a:cubicBezTo>
                    <a:pt x="41" y="5"/>
                    <a:pt x="34"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7" name="Google Shape;49577;p48"/>
            <p:cNvSpPr/>
            <p:nvPr/>
          </p:nvSpPr>
          <p:spPr>
            <a:xfrm>
              <a:off x="-4934576" y="135275"/>
              <a:ext cx="3247" cy="4107"/>
            </a:xfrm>
            <a:custGeom>
              <a:avLst/>
              <a:gdLst/>
              <a:ahLst/>
              <a:cxnLst/>
              <a:rect l="l" t="t" r="r" b="b"/>
              <a:pathLst>
                <a:path w="68" h="86" extrusionOk="0">
                  <a:moveTo>
                    <a:pt x="38" y="0"/>
                  </a:moveTo>
                  <a:lnTo>
                    <a:pt x="38" y="0"/>
                  </a:lnTo>
                  <a:cubicBezTo>
                    <a:pt x="0" y="30"/>
                    <a:pt x="4" y="41"/>
                    <a:pt x="49" y="86"/>
                  </a:cubicBezTo>
                  <a:cubicBezTo>
                    <a:pt x="52" y="79"/>
                    <a:pt x="60" y="68"/>
                    <a:pt x="67" y="60"/>
                  </a:cubicBezTo>
                  <a:cubicBezTo>
                    <a:pt x="52" y="41"/>
                    <a:pt x="64" y="11"/>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8" name="Google Shape;49578;p48"/>
            <p:cNvSpPr/>
            <p:nvPr/>
          </p:nvSpPr>
          <p:spPr>
            <a:xfrm>
              <a:off x="-5259802" y="286070"/>
              <a:ext cx="2722" cy="4011"/>
            </a:xfrm>
            <a:custGeom>
              <a:avLst/>
              <a:gdLst/>
              <a:ahLst/>
              <a:cxnLst/>
              <a:rect l="l" t="t" r="r" b="b"/>
              <a:pathLst>
                <a:path w="57" h="84" extrusionOk="0">
                  <a:moveTo>
                    <a:pt x="8" y="0"/>
                  </a:moveTo>
                  <a:cubicBezTo>
                    <a:pt x="4" y="12"/>
                    <a:pt x="4" y="23"/>
                    <a:pt x="0" y="35"/>
                  </a:cubicBezTo>
                  <a:cubicBezTo>
                    <a:pt x="4" y="50"/>
                    <a:pt x="4" y="68"/>
                    <a:pt x="8" y="83"/>
                  </a:cubicBezTo>
                  <a:lnTo>
                    <a:pt x="22" y="83"/>
                  </a:lnTo>
                  <a:cubicBezTo>
                    <a:pt x="49" y="83"/>
                    <a:pt x="57" y="64"/>
                    <a:pt x="57" y="38"/>
                  </a:cubicBezTo>
                  <a:cubicBezTo>
                    <a:pt x="38" y="27"/>
                    <a:pt x="34" y="0"/>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9" name="Google Shape;49579;p48"/>
            <p:cNvSpPr/>
            <p:nvPr/>
          </p:nvSpPr>
          <p:spPr>
            <a:xfrm>
              <a:off x="-5123428" y="236649"/>
              <a:ext cx="4489" cy="2913"/>
            </a:xfrm>
            <a:custGeom>
              <a:avLst/>
              <a:gdLst/>
              <a:ahLst/>
              <a:cxnLst/>
              <a:rect l="l" t="t" r="r" b="b"/>
              <a:pathLst>
                <a:path w="94" h="61" extrusionOk="0">
                  <a:moveTo>
                    <a:pt x="19" y="0"/>
                  </a:moveTo>
                  <a:cubicBezTo>
                    <a:pt x="15" y="0"/>
                    <a:pt x="15" y="0"/>
                    <a:pt x="11" y="4"/>
                  </a:cubicBezTo>
                  <a:cubicBezTo>
                    <a:pt x="1" y="23"/>
                    <a:pt x="15" y="38"/>
                    <a:pt x="23" y="49"/>
                  </a:cubicBezTo>
                  <a:cubicBezTo>
                    <a:pt x="30" y="57"/>
                    <a:pt x="37" y="60"/>
                    <a:pt x="45" y="60"/>
                  </a:cubicBezTo>
                  <a:cubicBezTo>
                    <a:pt x="56" y="60"/>
                    <a:pt x="68" y="57"/>
                    <a:pt x="79" y="53"/>
                  </a:cubicBezTo>
                  <a:cubicBezTo>
                    <a:pt x="90" y="49"/>
                    <a:pt x="94" y="38"/>
                    <a:pt x="90" y="26"/>
                  </a:cubicBezTo>
                  <a:cubicBezTo>
                    <a:pt x="86" y="19"/>
                    <a:pt x="82" y="19"/>
                    <a:pt x="79" y="19"/>
                  </a:cubicBezTo>
                  <a:cubicBezTo>
                    <a:pt x="75" y="19"/>
                    <a:pt x="71" y="23"/>
                    <a:pt x="68" y="23"/>
                  </a:cubicBezTo>
                  <a:cubicBezTo>
                    <a:pt x="63" y="26"/>
                    <a:pt x="56" y="31"/>
                    <a:pt x="53" y="31"/>
                  </a:cubicBezTo>
                  <a:cubicBezTo>
                    <a:pt x="34" y="26"/>
                    <a:pt x="37"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0" name="Google Shape;49580;p48"/>
            <p:cNvSpPr/>
            <p:nvPr/>
          </p:nvSpPr>
          <p:spPr>
            <a:xfrm>
              <a:off x="-5182542" y="75636"/>
              <a:ext cx="3486" cy="5062"/>
            </a:xfrm>
            <a:custGeom>
              <a:avLst/>
              <a:gdLst/>
              <a:ahLst/>
              <a:cxnLst/>
              <a:rect l="l" t="t" r="r" b="b"/>
              <a:pathLst>
                <a:path w="73" h="106" extrusionOk="0">
                  <a:moveTo>
                    <a:pt x="23" y="1"/>
                  </a:moveTo>
                  <a:cubicBezTo>
                    <a:pt x="1" y="16"/>
                    <a:pt x="23" y="34"/>
                    <a:pt x="16" y="53"/>
                  </a:cubicBezTo>
                  <a:cubicBezTo>
                    <a:pt x="23" y="72"/>
                    <a:pt x="12" y="106"/>
                    <a:pt x="42" y="106"/>
                  </a:cubicBezTo>
                  <a:cubicBezTo>
                    <a:pt x="45" y="106"/>
                    <a:pt x="50" y="101"/>
                    <a:pt x="53" y="101"/>
                  </a:cubicBezTo>
                  <a:cubicBezTo>
                    <a:pt x="42" y="68"/>
                    <a:pt x="72" y="23"/>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1" name="Google Shape;49581;p48"/>
            <p:cNvSpPr/>
            <p:nvPr/>
          </p:nvSpPr>
          <p:spPr>
            <a:xfrm>
              <a:off x="-5196246" y="-125869"/>
              <a:ext cx="3581" cy="4680"/>
            </a:xfrm>
            <a:custGeom>
              <a:avLst/>
              <a:gdLst/>
              <a:ahLst/>
              <a:cxnLst/>
              <a:rect l="l" t="t" r="r" b="b"/>
              <a:pathLst>
                <a:path w="75" h="98" extrusionOk="0">
                  <a:moveTo>
                    <a:pt x="63" y="0"/>
                  </a:moveTo>
                  <a:cubicBezTo>
                    <a:pt x="60" y="0"/>
                    <a:pt x="52" y="8"/>
                    <a:pt x="45" y="15"/>
                  </a:cubicBezTo>
                  <a:cubicBezTo>
                    <a:pt x="45" y="42"/>
                    <a:pt x="11" y="42"/>
                    <a:pt x="8" y="64"/>
                  </a:cubicBezTo>
                  <a:cubicBezTo>
                    <a:pt x="15" y="75"/>
                    <a:pt x="8" y="82"/>
                    <a:pt x="0" y="90"/>
                  </a:cubicBezTo>
                  <a:lnTo>
                    <a:pt x="0" y="97"/>
                  </a:lnTo>
                  <a:cubicBezTo>
                    <a:pt x="26" y="97"/>
                    <a:pt x="41" y="71"/>
                    <a:pt x="63" y="68"/>
                  </a:cubicBezTo>
                  <a:cubicBezTo>
                    <a:pt x="68" y="49"/>
                    <a:pt x="75" y="34"/>
                    <a:pt x="71" y="19"/>
                  </a:cubicBezTo>
                  <a:cubicBezTo>
                    <a:pt x="71" y="4"/>
                    <a:pt x="68"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2" name="Google Shape;49582;p48"/>
            <p:cNvSpPr/>
            <p:nvPr/>
          </p:nvSpPr>
          <p:spPr>
            <a:xfrm>
              <a:off x="-5082028" y="20102"/>
              <a:ext cx="3629" cy="3820"/>
            </a:xfrm>
            <a:custGeom>
              <a:avLst/>
              <a:gdLst/>
              <a:ahLst/>
              <a:cxnLst/>
              <a:rect l="l" t="t" r="r" b="b"/>
              <a:pathLst>
                <a:path w="76" h="80" extrusionOk="0">
                  <a:moveTo>
                    <a:pt x="41" y="1"/>
                  </a:moveTo>
                  <a:cubicBezTo>
                    <a:pt x="26" y="20"/>
                    <a:pt x="15" y="39"/>
                    <a:pt x="0" y="61"/>
                  </a:cubicBezTo>
                  <a:lnTo>
                    <a:pt x="12" y="72"/>
                  </a:lnTo>
                  <a:cubicBezTo>
                    <a:pt x="15" y="75"/>
                    <a:pt x="19" y="75"/>
                    <a:pt x="23" y="80"/>
                  </a:cubicBezTo>
                  <a:cubicBezTo>
                    <a:pt x="45" y="68"/>
                    <a:pt x="64" y="61"/>
                    <a:pt x="76" y="42"/>
                  </a:cubicBezTo>
                  <a:lnTo>
                    <a:pt x="71" y="39"/>
                  </a:lnTo>
                  <a:cubicBezTo>
                    <a:pt x="64" y="23"/>
                    <a:pt x="53" y="13"/>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3" name="Google Shape;49583;p48"/>
            <p:cNvSpPr/>
            <p:nvPr/>
          </p:nvSpPr>
          <p:spPr>
            <a:xfrm>
              <a:off x="-4962080" y="-74872"/>
              <a:ext cx="4297" cy="3104"/>
            </a:xfrm>
            <a:custGeom>
              <a:avLst/>
              <a:gdLst/>
              <a:ahLst/>
              <a:cxnLst/>
              <a:rect l="l" t="t" r="r" b="b"/>
              <a:pathLst>
                <a:path w="90" h="65" extrusionOk="0">
                  <a:moveTo>
                    <a:pt x="49" y="1"/>
                  </a:moveTo>
                  <a:cubicBezTo>
                    <a:pt x="42" y="1"/>
                    <a:pt x="42" y="16"/>
                    <a:pt x="38" y="23"/>
                  </a:cubicBezTo>
                  <a:cubicBezTo>
                    <a:pt x="26" y="39"/>
                    <a:pt x="0" y="65"/>
                    <a:pt x="45" y="65"/>
                  </a:cubicBezTo>
                  <a:cubicBezTo>
                    <a:pt x="45" y="65"/>
                    <a:pt x="49" y="65"/>
                    <a:pt x="49" y="61"/>
                  </a:cubicBezTo>
                  <a:lnTo>
                    <a:pt x="53" y="61"/>
                  </a:lnTo>
                  <a:cubicBezTo>
                    <a:pt x="57" y="61"/>
                    <a:pt x="60" y="65"/>
                    <a:pt x="64" y="65"/>
                  </a:cubicBezTo>
                  <a:lnTo>
                    <a:pt x="76" y="65"/>
                  </a:lnTo>
                  <a:cubicBezTo>
                    <a:pt x="79" y="65"/>
                    <a:pt x="83" y="65"/>
                    <a:pt x="86" y="61"/>
                  </a:cubicBezTo>
                  <a:cubicBezTo>
                    <a:pt x="90" y="39"/>
                    <a:pt x="71" y="28"/>
                    <a:pt x="60" y="13"/>
                  </a:cubicBezTo>
                  <a:cubicBezTo>
                    <a:pt x="57" y="5"/>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4" name="Google Shape;49584;p48"/>
            <p:cNvSpPr/>
            <p:nvPr/>
          </p:nvSpPr>
          <p:spPr>
            <a:xfrm>
              <a:off x="-4887113" y="-239"/>
              <a:ext cx="4154" cy="4154"/>
            </a:xfrm>
            <a:custGeom>
              <a:avLst/>
              <a:gdLst/>
              <a:ahLst/>
              <a:cxnLst/>
              <a:rect l="l" t="t" r="r" b="b"/>
              <a:pathLst>
                <a:path w="87" h="87" extrusionOk="0">
                  <a:moveTo>
                    <a:pt x="42" y="1"/>
                  </a:moveTo>
                  <a:cubicBezTo>
                    <a:pt x="26" y="8"/>
                    <a:pt x="15" y="16"/>
                    <a:pt x="0" y="23"/>
                  </a:cubicBezTo>
                  <a:cubicBezTo>
                    <a:pt x="23" y="42"/>
                    <a:pt x="26" y="72"/>
                    <a:pt x="53" y="87"/>
                  </a:cubicBezTo>
                  <a:cubicBezTo>
                    <a:pt x="86"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5" name="Google Shape;49585;p48"/>
            <p:cNvSpPr/>
            <p:nvPr/>
          </p:nvSpPr>
          <p:spPr>
            <a:xfrm>
              <a:off x="-5175380" y="124723"/>
              <a:ext cx="3247" cy="3629"/>
            </a:xfrm>
            <a:custGeom>
              <a:avLst/>
              <a:gdLst/>
              <a:ahLst/>
              <a:cxnLst/>
              <a:rect l="l" t="t" r="r" b="b"/>
              <a:pathLst>
                <a:path w="68" h="76" extrusionOk="0">
                  <a:moveTo>
                    <a:pt x="30" y="1"/>
                  </a:moveTo>
                  <a:cubicBezTo>
                    <a:pt x="19" y="12"/>
                    <a:pt x="12" y="23"/>
                    <a:pt x="0" y="34"/>
                  </a:cubicBezTo>
                  <a:cubicBezTo>
                    <a:pt x="4" y="38"/>
                    <a:pt x="8" y="42"/>
                    <a:pt x="12" y="46"/>
                  </a:cubicBezTo>
                  <a:cubicBezTo>
                    <a:pt x="19" y="64"/>
                    <a:pt x="30" y="75"/>
                    <a:pt x="38" y="75"/>
                  </a:cubicBezTo>
                  <a:cubicBezTo>
                    <a:pt x="45" y="75"/>
                    <a:pt x="57" y="68"/>
                    <a:pt x="68" y="49"/>
                  </a:cubicBezTo>
                  <a:cubicBezTo>
                    <a:pt x="60" y="30"/>
                    <a:pt x="52"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6" name="Google Shape;49586;p48"/>
            <p:cNvSpPr/>
            <p:nvPr/>
          </p:nvSpPr>
          <p:spPr>
            <a:xfrm>
              <a:off x="-5214821" y="-144969"/>
              <a:ext cx="4154" cy="3104"/>
            </a:xfrm>
            <a:custGeom>
              <a:avLst/>
              <a:gdLst/>
              <a:ahLst/>
              <a:cxnLst/>
              <a:rect l="l" t="t" r="r" b="b"/>
              <a:pathLst>
                <a:path w="87" h="65" extrusionOk="0">
                  <a:moveTo>
                    <a:pt x="19" y="0"/>
                  </a:moveTo>
                  <a:lnTo>
                    <a:pt x="19" y="4"/>
                  </a:lnTo>
                  <a:cubicBezTo>
                    <a:pt x="4" y="23"/>
                    <a:pt x="0" y="45"/>
                    <a:pt x="26" y="64"/>
                  </a:cubicBezTo>
                  <a:cubicBezTo>
                    <a:pt x="45" y="56"/>
                    <a:pt x="67" y="52"/>
                    <a:pt x="86" y="38"/>
                  </a:cubicBezTo>
                  <a:cubicBezTo>
                    <a:pt x="71" y="11"/>
                    <a:pt x="38"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7" name="Google Shape;49587;p48"/>
            <p:cNvSpPr/>
            <p:nvPr/>
          </p:nvSpPr>
          <p:spPr>
            <a:xfrm>
              <a:off x="-5245190" y="-208716"/>
              <a:ext cx="4536" cy="3104"/>
            </a:xfrm>
            <a:custGeom>
              <a:avLst/>
              <a:gdLst/>
              <a:ahLst/>
              <a:cxnLst/>
              <a:rect l="l" t="t" r="r" b="b"/>
              <a:pathLst>
                <a:path w="95" h="65" extrusionOk="0">
                  <a:moveTo>
                    <a:pt x="83" y="16"/>
                  </a:moveTo>
                  <a:cubicBezTo>
                    <a:pt x="61" y="34"/>
                    <a:pt x="1" y="0"/>
                    <a:pt x="4" y="64"/>
                  </a:cubicBezTo>
                  <a:cubicBezTo>
                    <a:pt x="42" y="60"/>
                    <a:pt x="79" y="64"/>
                    <a:pt x="94" y="23"/>
                  </a:cubicBezTo>
                  <a:cubicBezTo>
                    <a:pt x="91" y="19"/>
                    <a:pt x="87" y="16"/>
                    <a:pt x="83" y="1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8" name="Google Shape;49588;p48"/>
            <p:cNvSpPr/>
            <p:nvPr/>
          </p:nvSpPr>
          <p:spPr>
            <a:xfrm>
              <a:off x="-5074866" y="175433"/>
              <a:ext cx="3963" cy="3820"/>
            </a:xfrm>
            <a:custGeom>
              <a:avLst/>
              <a:gdLst/>
              <a:ahLst/>
              <a:cxnLst/>
              <a:rect l="l" t="t" r="r" b="b"/>
              <a:pathLst>
                <a:path w="83" h="80" extrusionOk="0">
                  <a:moveTo>
                    <a:pt x="64" y="0"/>
                  </a:moveTo>
                  <a:cubicBezTo>
                    <a:pt x="38" y="4"/>
                    <a:pt x="26" y="26"/>
                    <a:pt x="7" y="38"/>
                  </a:cubicBezTo>
                  <a:cubicBezTo>
                    <a:pt x="4" y="45"/>
                    <a:pt x="4" y="49"/>
                    <a:pt x="0" y="52"/>
                  </a:cubicBezTo>
                  <a:lnTo>
                    <a:pt x="4" y="52"/>
                  </a:lnTo>
                  <a:cubicBezTo>
                    <a:pt x="11" y="60"/>
                    <a:pt x="19" y="79"/>
                    <a:pt x="26" y="79"/>
                  </a:cubicBezTo>
                  <a:cubicBezTo>
                    <a:pt x="30" y="79"/>
                    <a:pt x="38" y="75"/>
                    <a:pt x="41" y="52"/>
                  </a:cubicBezTo>
                  <a:cubicBezTo>
                    <a:pt x="45" y="41"/>
                    <a:pt x="67" y="30"/>
                    <a:pt x="83" y="23"/>
                  </a:cubicBezTo>
                  <a:cubicBezTo>
                    <a:pt x="75" y="15"/>
                    <a:pt x="67" y="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9" name="Google Shape;49589;p48"/>
            <p:cNvSpPr/>
            <p:nvPr/>
          </p:nvSpPr>
          <p:spPr>
            <a:xfrm>
              <a:off x="-4989537" y="-20008"/>
              <a:ext cx="4679" cy="3916"/>
            </a:xfrm>
            <a:custGeom>
              <a:avLst/>
              <a:gdLst/>
              <a:ahLst/>
              <a:cxnLst/>
              <a:rect l="l" t="t" r="r" b="b"/>
              <a:pathLst>
                <a:path w="98" h="82" extrusionOk="0">
                  <a:moveTo>
                    <a:pt x="41" y="0"/>
                  </a:moveTo>
                  <a:cubicBezTo>
                    <a:pt x="37" y="0"/>
                    <a:pt x="30" y="0"/>
                    <a:pt x="26" y="7"/>
                  </a:cubicBezTo>
                  <a:cubicBezTo>
                    <a:pt x="0" y="34"/>
                    <a:pt x="33" y="60"/>
                    <a:pt x="52" y="82"/>
                  </a:cubicBezTo>
                  <a:cubicBezTo>
                    <a:pt x="59" y="63"/>
                    <a:pt x="49" y="30"/>
                    <a:pt x="75" y="30"/>
                  </a:cubicBezTo>
                  <a:lnTo>
                    <a:pt x="78" y="30"/>
                  </a:lnTo>
                  <a:cubicBezTo>
                    <a:pt x="85" y="30"/>
                    <a:pt x="90" y="34"/>
                    <a:pt x="97" y="34"/>
                  </a:cubicBezTo>
                  <a:cubicBezTo>
                    <a:pt x="78" y="26"/>
                    <a:pt x="59"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0" name="Google Shape;49590;p48"/>
            <p:cNvSpPr/>
            <p:nvPr/>
          </p:nvSpPr>
          <p:spPr>
            <a:xfrm>
              <a:off x="-4884248" y="135801"/>
              <a:ext cx="3581" cy="2913"/>
            </a:xfrm>
            <a:custGeom>
              <a:avLst/>
              <a:gdLst/>
              <a:ahLst/>
              <a:cxnLst/>
              <a:rect l="l" t="t" r="r" b="b"/>
              <a:pathLst>
                <a:path w="75" h="61" extrusionOk="0">
                  <a:moveTo>
                    <a:pt x="75" y="0"/>
                  </a:moveTo>
                  <a:lnTo>
                    <a:pt x="75" y="0"/>
                  </a:lnTo>
                  <a:cubicBezTo>
                    <a:pt x="64" y="19"/>
                    <a:pt x="49" y="26"/>
                    <a:pt x="38" y="26"/>
                  </a:cubicBezTo>
                  <a:cubicBezTo>
                    <a:pt x="26" y="26"/>
                    <a:pt x="16" y="23"/>
                    <a:pt x="8" y="23"/>
                  </a:cubicBezTo>
                  <a:cubicBezTo>
                    <a:pt x="0" y="30"/>
                    <a:pt x="0" y="34"/>
                    <a:pt x="8" y="42"/>
                  </a:cubicBezTo>
                  <a:cubicBezTo>
                    <a:pt x="30" y="52"/>
                    <a:pt x="45" y="60"/>
                    <a:pt x="52" y="60"/>
                  </a:cubicBezTo>
                  <a:cubicBezTo>
                    <a:pt x="68" y="60"/>
                    <a:pt x="68" y="42"/>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1" name="Google Shape;49591;p48"/>
            <p:cNvSpPr/>
            <p:nvPr/>
          </p:nvSpPr>
          <p:spPr>
            <a:xfrm>
              <a:off x="-5141620" y="-61598"/>
              <a:ext cx="4823" cy="4298"/>
            </a:xfrm>
            <a:custGeom>
              <a:avLst/>
              <a:gdLst/>
              <a:ahLst/>
              <a:cxnLst/>
              <a:rect l="l" t="t" r="r" b="b"/>
              <a:pathLst>
                <a:path w="101" h="90" extrusionOk="0">
                  <a:moveTo>
                    <a:pt x="101" y="0"/>
                  </a:moveTo>
                  <a:cubicBezTo>
                    <a:pt x="63" y="26"/>
                    <a:pt x="30" y="30"/>
                    <a:pt x="0" y="41"/>
                  </a:cubicBezTo>
                  <a:cubicBezTo>
                    <a:pt x="15" y="59"/>
                    <a:pt x="52" y="45"/>
                    <a:pt x="52" y="78"/>
                  </a:cubicBezTo>
                  <a:cubicBezTo>
                    <a:pt x="56" y="82"/>
                    <a:pt x="60" y="86"/>
                    <a:pt x="60" y="90"/>
                  </a:cubicBezTo>
                  <a:cubicBezTo>
                    <a:pt x="71" y="64"/>
                    <a:pt x="82" y="37"/>
                    <a:pt x="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2" name="Google Shape;49592;p48"/>
            <p:cNvSpPr/>
            <p:nvPr/>
          </p:nvSpPr>
          <p:spPr>
            <a:xfrm>
              <a:off x="-5353535" y="142390"/>
              <a:ext cx="4536" cy="4488"/>
            </a:xfrm>
            <a:custGeom>
              <a:avLst/>
              <a:gdLst/>
              <a:ahLst/>
              <a:cxnLst/>
              <a:rect l="l" t="t" r="r" b="b"/>
              <a:pathLst>
                <a:path w="95" h="94" extrusionOk="0">
                  <a:moveTo>
                    <a:pt x="60" y="0"/>
                  </a:moveTo>
                  <a:lnTo>
                    <a:pt x="60" y="0"/>
                  </a:lnTo>
                  <a:cubicBezTo>
                    <a:pt x="42" y="31"/>
                    <a:pt x="1" y="49"/>
                    <a:pt x="31" y="94"/>
                  </a:cubicBezTo>
                  <a:cubicBezTo>
                    <a:pt x="60" y="68"/>
                    <a:pt x="94" y="4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3" name="Google Shape;49593;p48"/>
            <p:cNvSpPr/>
            <p:nvPr/>
          </p:nvSpPr>
          <p:spPr>
            <a:xfrm>
              <a:off x="-5128441" y="114695"/>
              <a:ext cx="3438" cy="3486"/>
            </a:xfrm>
            <a:custGeom>
              <a:avLst/>
              <a:gdLst/>
              <a:ahLst/>
              <a:cxnLst/>
              <a:rect l="l" t="t" r="r" b="b"/>
              <a:pathLst>
                <a:path w="72" h="73" extrusionOk="0">
                  <a:moveTo>
                    <a:pt x="64" y="1"/>
                  </a:moveTo>
                  <a:lnTo>
                    <a:pt x="64" y="1"/>
                  </a:lnTo>
                  <a:cubicBezTo>
                    <a:pt x="42" y="23"/>
                    <a:pt x="23" y="50"/>
                    <a:pt x="1" y="73"/>
                  </a:cubicBezTo>
                  <a:lnTo>
                    <a:pt x="34" y="73"/>
                  </a:lnTo>
                  <a:cubicBezTo>
                    <a:pt x="71" y="73"/>
                    <a:pt x="71" y="6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4" name="Google Shape;49594;p48"/>
            <p:cNvSpPr/>
            <p:nvPr/>
          </p:nvSpPr>
          <p:spPr>
            <a:xfrm>
              <a:off x="-5158094" y="283778"/>
              <a:ext cx="4727" cy="2340"/>
            </a:xfrm>
            <a:custGeom>
              <a:avLst/>
              <a:gdLst/>
              <a:ahLst/>
              <a:cxnLst/>
              <a:rect l="l" t="t" r="r" b="b"/>
              <a:pathLst>
                <a:path w="99" h="49" extrusionOk="0">
                  <a:moveTo>
                    <a:pt x="1" y="0"/>
                  </a:moveTo>
                  <a:lnTo>
                    <a:pt x="1" y="8"/>
                  </a:lnTo>
                  <a:cubicBezTo>
                    <a:pt x="31" y="38"/>
                    <a:pt x="46" y="48"/>
                    <a:pt x="61" y="48"/>
                  </a:cubicBezTo>
                  <a:cubicBezTo>
                    <a:pt x="72" y="48"/>
                    <a:pt x="83" y="34"/>
                    <a:pt x="99" y="4"/>
                  </a:cubicBezTo>
                  <a:lnTo>
                    <a:pt x="94" y="0"/>
                  </a:lnTo>
                  <a:cubicBezTo>
                    <a:pt x="87" y="8"/>
                    <a:pt x="80" y="12"/>
                    <a:pt x="68" y="12"/>
                  </a:cubicBezTo>
                  <a:cubicBezTo>
                    <a:pt x="61" y="12"/>
                    <a:pt x="49" y="8"/>
                    <a:pt x="38" y="4"/>
                  </a:cubicBezTo>
                  <a:cubicBezTo>
                    <a:pt x="31" y="0"/>
                    <a:pt x="20"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5" name="Google Shape;49595;p48"/>
            <p:cNvSpPr/>
            <p:nvPr/>
          </p:nvSpPr>
          <p:spPr>
            <a:xfrm>
              <a:off x="-5279809" y="124914"/>
              <a:ext cx="3629" cy="2674"/>
            </a:xfrm>
            <a:custGeom>
              <a:avLst/>
              <a:gdLst/>
              <a:ahLst/>
              <a:cxnLst/>
              <a:rect l="l" t="t" r="r" b="b"/>
              <a:pathLst>
                <a:path w="76" h="56" extrusionOk="0">
                  <a:moveTo>
                    <a:pt x="38" y="0"/>
                  </a:moveTo>
                  <a:cubicBezTo>
                    <a:pt x="19" y="8"/>
                    <a:pt x="1" y="23"/>
                    <a:pt x="8" y="52"/>
                  </a:cubicBezTo>
                  <a:cubicBezTo>
                    <a:pt x="15" y="52"/>
                    <a:pt x="19" y="56"/>
                    <a:pt x="27" y="56"/>
                  </a:cubicBezTo>
                  <a:cubicBezTo>
                    <a:pt x="38" y="56"/>
                    <a:pt x="53" y="49"/>
                    <a:pt x="60" y="38"/>
                  </a:cubicBezTo>
                  <a:cubicBezTo>
                    <a:pt x="72" y="19"/>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6" name="Google Shape;49596;p48"/>
            <p:cNvSpPr/>
            <p:nvPr/>
          </p:nvSpPr>
          <p:spPr>
            <a:xfrm>
              <a:off x="-5123428" y="-73392"/>
              <a:ext cx="3247" cy="2531"/>
            </a:xfrm>
            <a:custGeom>
              <a:avLst/>
              <a:gdLst/>
              <a:ahLst/>
              <a:cxnLst/>
              <a:rect l="l" t="t" r="r" b="b"/>
              <a:pathLst>
                <a:path w="68" h="53" extrusionOk="0">
                  <a:moveTo>
                    <a:pt x="30" y="0"/>
                  </a:moveTo>
                  <a:cubicBezTo>
                    <a:pt x="23" y="0"/>
                    <a:pt x="15" y="4"/>
                    <a:pt x="8" y="8"/>
                  </a:cubicBezTo>
                  <a:cubicBezTo>
                    <a:pt x="1" y="23"/>
                    <a:pt x="1" y="34"/>
                    <a:pt x="8" y="45"/>
                  </a:cubicBezTo>
                  <a:cubicBezTo>
                    <a:pt x="15" y="49"/>
                    <a:pt x="23" y="52"/>
                    <a:pt x="27" y="52"/>
                  </a:cubicBezTo>
                  <a:cubicBezTo>
                    <a:pt x="37" y="52"/>
                    <a:pt x="45" y="49"/>
                    <a:pt x="53" y="42"/>
                  </a:cubicBezTo>
                  <a:cubicBezTo>
                    <a:pt x="63" y="30"/>
                    <a:pt x="68" y="19"/>
                    <a:pt x="53" y="8"/>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7" name="Google Shape;49597;p48"/>
            <p:cNvSpPr/>
            <p:nvPr/>
          </p:nvSpPr>
          <p:spPr>
            <a:xfrm>
              <a:off x="-5049511" y="-103761"/>
              <a:ext cx="3247" cy="3247"/>
            </a:xfrm>
            <a:custGeom>
              <a:avLst/>
              <a:gdLst/>
              <a:ahLst/>
              <a:cxnLst/>
              <a:rect l="l" t="t" r="r" b="b"/>
              <a:pathLst>
                <a:path w="68" h="68" extrusionOk="0">
                  <a:moveTo>
                    <a:pt x="56" y="0"/>
                  </a:moveTo>
                  <a:lnTo>
                    <a:pt x="56" y="0"/>
                  </a:lnTo>
                  <a:cubicBezTo>
                    <a:pt x="37" y="8"/>
                    <a:pt x="4" y="0"/>
                    <a:pt x="4" y="38"/>
                  </a:cubicBezTo>
                  <a:cubicBezTo>
                    <a:pt x="0" y="68"/>
                    <a:pt x="26" y="57"/>
                    <a:pt x="37" y="68"/>
                  </a:cubicBezTo>
                  <a:cubicBezTo>
                    <a:pt x="56" y="50"/>
                    <a:pt x="67" y="27"/>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8" name="Google Shape;49598;p48"/>
            <p:cNvSpPr/>
            <p:nvPr/>
          </p:nvSpPr>
          <p:spPr>
            <a:xfrm>
              <a:off x="-5084702" y="18001"/>
              <a:ext cx="3438" cy="3581"/>
            </a:xfrm>
            <a:custGeom>
              <a:avLst/>
              <a:gdLst/>
              <a:ahLst/>
              <a:cxnLst/>
              <a:rect l="l" t="t" r="r" b="b"/>
              <a:pathLst>
                <a:path w="72" h="75" extrusionOk="0">
                  <a:moveTo>
                    <a:pt x="1" y="0"/>
                  </a:moveTo>
                  <a:cubicBezTo>
                    <a:pt x="1" y="26"/>
                    <a:pt x="4" y="52"/>
                    <a:pt x="23" y="75"/>
                  </a:cubicBezTo>
                  <a:cubicBezTo>
                    <a:pt x="71" y="41"/>
                    <a:pt x="71" y="38"/>
                    <a:pt x="27" y="7"/>
                  </a:cubicBezTo>
                  <a:cubicBezTo>
                    <a:pt x="19" y="4"/>
                    <a:pt x="8"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9" name="Google Shape;49599;p48"/>
            <p:cNvSpPr/>
            <p:nvPr/>
          </p:nvSpPr>
          <p:spPr>
            <a:xfrm>
              <a:off x="-5152889" y="45314"/>
              <a:ext cx="3820" cy="3581"/>
            </a:xfrm>
            <a:custGeom>
              <a:avLst/>
              <a:gdLst/>
              <a:ahLst/>
              <a:cxnLst/>
              <a:rect l="l" t="t" r="r" b="b"/>
              <a:pathLst>
                <a:path w="80" h="75" extrusionOk="0">
                  <a:moveTo>
                    <a:pt x="16" y="0"/>
                  </a:moveTo>
                  <a:cubicBezTo>
                    <a:pt x="0" y="26"/>
                    <a:pt x="34" y="37"/>
                    <a:pt x="34" y="60"/>
                  </a:cubicBezTo>
                  <a:cubicBezTo>
                    <a:pt x="34" y="71"/>
                    <a:pt x="38" y="75"/>
                    <a:pt x="49" y="75"/>
                  </a:cubicBezTo>
                  <a:cubicBezTo>
                    <a:pt x="52" y="75"/>
                    <a:pt x="57" y="75"/>
                    <a:pt x="60" y="71"/>
                  </a:cubicBezTo>
                  <a:cubicBezTo>
                    <a:pt x="79" y="60"/>
                    <a:pt x="79" y="37"/>
                    <a:pt x="68" y="34"/>
                  </a:cubicBezTo>
                  <a:cubicBezTo>
                    <a:pt x="42" y="30"/>
                    <a:pt x="42"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0" name="Google Shape;49600;p48"/>
            <p:cNvSpPr/>
            <p:nvPr/>
          </p:nvSpPr>
          <p:spPr>
            <a:xfrm>
              <a:off x="-5137562" y="123815"/>
              <a:ext cx="3247" cy="2388"/>
            </a:xfrm>
            <a:custGeom>
              <a:avLst/>
              <a:gdLst/>
              <a:ahLst/>
              <a:cxnLst/>
              <a:rect l="l" t="t" r="r" b="b"/>
              <a:pathLst>
                <a:path w="68" h="50" extrusionOk="0">
                  <a:moveTo>
                    <a:pt x="35" y="1"/>
                  </a:moveTo>
                  <a:cubicBezTo>
                    <a:pt x="23" y="1"/>
                    <a:pt x="12" y="5"/>
                    <a:pt x="1" y="8"/>
                  </a:cubicBezTo>
                  <a:cubicBezTo>
                    <a:pt x="12" y="23"/>
                    <a:pt x="19" y="49"/>
                    <a:pt x="42" y="49"/>
                  </a:cubicBezTo>
                  <a:cubicBezTo>
                    <a:pt x="45" y="49"/>
                    <a:pt x="50" y="46"/>
                    <a:pt x="57" y="46"/>
                  </a:cubicBezTo>
                  <a:cubicBezTo>
                    <a:pt x="61" y="42"/>
                    <a:pt x="68" y="31"/>
                    <a:pt x="64" y="27"/>
                  </a:cubicBezTo>
                  <a:cubicBezTo>
                    <a:pt x="61" y="8"/>
                    <a:pt x="45"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1" name="Google Shape;49601;p48"/>
            <p:cNvSpPr/>
            <p:nvPr/>
          </p:nvSpPr>
          <p:spPr>
            <a:xfrm>
              <a:off x="-5287831" y="15089"/>
              <a:ext cx="3581" cy="3295"/>
            </a:xfrm>
            <a:custGeom>
              <a:avLst/>
              <a:gdLst/>
              <a:ahLst/>
              <a:cxnLst/>
              <a:rect l="l" t="t" r="r" b="b"/>
              <a:pathLst>
                <a:path w="75" h="69" extrusionOk="0">
                  <a:moveTo>
                    <a:pt x="16" y="1"/>
                  </a:moveTo>
                  <a:cubicBezTo>
                    <a:pt x="12" y="9"/>
                    <a:pt x="8" y="16"/>
                    <a:pt x="0" y="23"/>
                  </a:cubicBezTo>
                  <a:cubicBezTo>
                    <a:pt x="12" y="50"/>
                    <a:pt x="26" y="68"/>
                    <a:pt x="49" y="68"/>
                  </a:cubicBezTo>
                  <a:cubicBezTo>
                    <a:pt x="57" y="68"/>
                    <a:pt x="60" y="65"/>
                    <a:pt x="68" y="65"/>
                  </a:cubicBezTo>
                  <a:cubicBezTo>
                    <a:pt x="75" y="50"/>
                    <a:pt x="57" y="35"/>
                    <a:pt x="60" y="20"/>
                  </a:cubicBezTo>
                  <a:lnTo>
                    <a:pt x="64" y="20"/>
                  </a:lnTo>
                  <a:cubicBezTo>
                    <a:pt x="49" y="5"/>
                    <a:pt x="34" y="5"/>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2" name="Google Shape;49602;p48"/>
            <p:cNvSpPr/>
            <p:nvPr/>
          </p:nvSpPr>
          <p:spPr>
            <a:xfrm>
              <a:off x="-5083127" y="85997"/>
              <a:ext cx="3820" cy="2722"/>
            </a:xfrm>
            <a:custGeom>
              <a:avLst/>
              <a:gdLst/>
              <a:ahLst/>
              <a:cxnLst/>
              <a:rect l="l" t="t" r="r" b="b"/>
              <a:pathLst>
                <a:path w="80" h="57" extrusionOk="0">
                  <a:moveTo>
                    <a:pt x="61" y="1"/>
                  </a:moveTo>
                  <a:cubicBezTo>
                    <a:pt x="54" y="1"/>
                    <a:pt x="49" y="4"/>
                    <a:pt x="42" y="8"/>
                  </a:cubicBezTo>
                  <a:cubicBezTo>
                    <a:pt x="35" y="8"/>
                    <a:pt x="27" y="12"/>
                    <a:pt x="23" y="12"/>
                  </a:cubicBezTo>
                  <a:lnTo>
                    <a:pt x="16" y="12"/>
                  </a:lnTo>
                  <a:cubicBezTo>
                    <a:pt x="9" y="23"/>
                    <a:pt x="1" y="34"/>
                    <a:pt x="9" y="49"/>
                  </a:cubicBezTo>
                  <a:cubicBezTo>
                    <a:pt x="12" y="53"/>
                    <a:pt x="16" y="53"/>
                    <a:pt x="20" y="56"/>
                  </a:cubicBezTo>
                  <a:cubicBezTo>
                    <a:pt x="42" y="53"/>
                    <a:pt x="64" y="46"/>
                    <a:pt x="80" y="27"/>
                  </a:cubicBezTo>
                  <a:cubicBezTo>
                    <a:pt x="76" y="8"/>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3" name="Google Shape;49603;p48"/>
            <p:cNvSpPr/>
            <p:nvPr/>
          </p:nvSpPr>
          <p:spPr>
            <a:xfrm>
              <a:off x="-5164111" y="160249"/>
              <a:ext cx="4489" cy="2913"/>
            </a:xfrm>
            <a:custGeom>
              <a:avLst/>
              <a:gdLst/>
              <a:ahLst/>
              <a:cxnLst/>
              <a:rect l="l" t="t" r="r" b="b"/>
              <a:pathLst>
                <a:path w="94" h="61" extrusionOk="0">
                  <a:moveTo>
                    <a:pt x="30" y="1"/>
                  </a:moveTo>
                  <a:cubicBezTo>
                    <a:pt x="23" y="1"/>
                    <a:pt x="11" y="8"/>
                    <a:pt x="0" y="27"/>
                  </a:cubicBezTo>
                  <a:cubicBezTo>
                    <a:pt x="26" y="45"/>
                    <a:pt x="56" y="61"/>
                    <a:pt x="90" y="61"/>
                  </a:cubicBezTo>
                  <a:cubicBezTo>
                    <a:pt x="94" y="49"/>
                    <a:pt x="86" y="38"/>
                    <a:pt x="75" y="30"/>
                  </a:cubicBezTo>
                  <a:cubicBezTo>
                    <a:pt x="60" y="19"/>
                    <a:pt x="45"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4" name="Google Shape;49604;p48"/>
            <p:cNvSpPr/>
            <p:nvPr/>
          </p:nvSpPr>
          <p:spPr>
            <a:xfrm>
              <a:off x="-5069518" y="57777"/>
              <a:ext cx="4679" cy="2913"/>
            </a:xfrm>
            <a:custGeom>
              <a:avLst/>
              <a:gdLst/>
              <a:ahLst/>
              <a:cxnLst/>
              <a:rect l="l" t="t" r="r" b="b"/>
              <a:pathLst>
                <a:path w="98" h="61" extrusionOk="0">
                  <a:moveTo>
                    <a:pt x="38" y="1"/>
                  </a:moveTo>
                  <a:cubicBezTo>
                    <a:pt x="30" y="19"/>
                    <a:pt x="0" y="27"/>
                    <a:pt x="11" y="53"/>
                  </a:cubicBezTo>
                  <a:cubicBezTo>
                    <a:pt x="15" y="57"/>
                    <a:pt x="23" y="61"/>
                    <a:pt x="30" y="61"/>
                  </a:cubicBezTo>
                  <a:cubicBezTo>
                    <a:pt x="38" y="61"/>
                    <a:pt x="45" y="57"/>
                    <a:pt x="52" y="57"/>
                  </a:cubicBezTo>
                  <a:cubicBezTo>
                    <a:pt x="97" y="23"/>
                    <a:pt x="45" y="19"/>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5" name="Google Shape;49605;p48"/>
            <p:cNvSpPr/>
            <p:nvPr/>
          </p:nvSpPr>
          <p:spPr>
            <a:xfrm>
              <a:off x="-5084846" y="80984"/>
              <a:ext cx="3581" cy="2722"/>
            </a:xfrm>
            <a:custGeom>
              <a:avLst/>
              <a:gdLst/>
              <a:ahLst/>
              <a:cxnLst/>
              <a:rect l="l" t="t" r="r" b="b"/>
              <a:pathLst>
                <a:path w="75" h="57" extrusionOk="0">
                  <a:moveTo>
                    <a:pt x="14" y="1"/>
                  </a:moveTo>
                  <a:cubicBezTo>
                    <a:pt x="0" y="1"/>
                    <a:pt x="0" y="16"/>
                    <a:pt x="0" y="56"/>
                  </a:cubicBezTo>
                  <a:cubicBezTo>
                    <a:pt x="7" y="53"/>
                    <a:pt x="14" y="53"/>
                    <a:pt x="22" y="53"/>
                  </a:cubicBezTo>
                  <a:cubicBezTo>
                    <a:pt x="40" y="42"/>
                    <a:pt x="59" y="27"/>
                    <a:pt x="74" y="16"/>
                  </a:cubicBezTo>
                  <a:cubicBezTo>
                    <a:pt x="45" y="8"/>
                    <a:pt x="26" y="1"/>
                    <a:pt x="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6" name="Google Shape;49606;p48"/>
            <p:cNvSpPr/>
            <p:nvPr/>
          </p:nvSpPr>
          <p:spPr>
            <a:xfrm>
              <a:off x="-5054190" y="85615"/>
              <a:ext cx="3438" cy="2578"/>
            </a:xfrm>
            <a:custGeom>
              <a:avLst/>
              <a:gdLst/>
              <a:ahLst/>
              <a:cxnLst/>
              <a:rect l="l" t="t" r="r" b="b"/>
              <a:pathLst>
                <a:path w="72" h="54" extrusionOk="0">
                  <a:moveTo>
                    <a:pt x="42" y="1"/>
                  </a:moveTo>
                  <a:cubicBezTo>
                    <a:pt x="31" y="1"/>
                    <a:pt x="19" y="9"/>
                    <a:pt x="12" y="16"/>
                  </a:cubicBezTo>
                  <a:cubicBezTo>
                    <a:pt x="0" y="27"/>
                    <a:pt x="4" y="42"/>
                    <a:pt x="19" y="49"/>
                  </a:cubicBezTo>
                  <a:cubicBezTo>
                    <a:pt x="23" y="54"/>
                    <a:pt x="31" y="54"/>
                    <a:pt x="34" y="54"/>
                  </a:cubicBezTo>
                  <a:cubicBezTo>
                    <a:pt x="42" y="54"/>
                    <a:pt x="53" y="46"/>
                    <a:pt x="60" y="38"/>
                  </a:cubicBezTo>
                  <a:cubicBezTo>
                    <a:pt x="71" y="27"/>
                    <a:pt x="68" y="16"/>
                    <a:pt x="57" y="4"/>
                  </a:cubicBezTo>
                  <a:cubicBezTo>
                    <a:pt x="53" y="1"/>
                    <a:pt x="45" y="1"/>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7" name="Google Shape;49607;p48"/>
            <p:cNvSpPr/>
            <p:nvPr/>
          </p:nvSpPr>
          <p:spPr>
            <a:xfrm>
              <a:off x="-5450802" y="-67376"/>
              <a:ext cx="2913" cy="3104"/>
            </a:xfrm>
            <a:custGeom>
              <a:avLst/>
              <a:gdLst/>
              <a:ahLst/>
              <a:cxnLst/>
              <a:rect l="l" t="t" r="r" b="b"/>
              <a:pathLst>
                <a:path w="61" h="65" extrusionOk="0">
                  <a:moveTo>
                    <a:pt x="34" y="1"/>
                  </a:moveTo>
                  <a:cubicBezTo>
                    <a:pt x="19" y="1"/>
                    <a:pt x="11" y="13"/>
                    <a:pt x="1" y="20"/>
                  </a:cubicBezTo>
                  <a:cubicBezTo>
                    <a:pt x="4" y="50"/>
                    <a:pt x="23" y="65"/>
                    <a:pt x="49" y="65"/>
                  </a:cubicBezTo>
                  <a:lnTo>
                    <a:pt x="53" y="65"/>
                  </a:lnTo>
                  <a:cubicBezTo>
                    <a:pt x="56" y="42"/>
                    <a:pt x="61" y="20"/>
                    <a:pt x="45" y="5"/>
                  </a:cubicBezTo>
                  <a:cubicBezTo>
                    <a:pt x="42"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8" name="Google Shape;49608;p48"/>
            <p:cNvSpPr/>
            <p:nvPr/>
          </p:nvSpPr>
          <p:spPr>
            <a:xfrm>
              <a:off x="-5185025" y="-128209"/>
              <a:ext cx="3438" cy="3629"/>
            </a:xfrm>
            <a:custGeom>
              <a:avLst/>
              <a:gdLst/>
              <a:ahLst/>
              <a:cxnLst/>
              <a:rect l="l" t="t" r="r" b="b"/>
              <a:pathLst>
                <a:path w="72" h="76" extrusionOk="0">
                  <a:moveTo>
                    <a:pt x="45" y="1"/>
                  </a:moveTo>
                  <a:cubicBezTo>
                    <a:pt x="35" y="1"/>
                    <a:pt x="26" y="12"/>
                    <a:pt x="19" y="19"/>
                  </a:cubicBezTo>
                  <a:cubicBezTo>
                    <a:pt x="8" y="34"/>
                    <a:pt x="0" y="57"/>
                    <a:pt x="26" y="75"/>
                  </a:cubicBezTo>
                  <a:cubicBezTo>
                    <a:pt x="38" y="64"/>
                    <a:pt x="42" y="49"/>
                    <a:pt x="53" y="41"/>
                  </a:cubicBezTo>
                  <a:cubicBezTo>
                    <a:pt x="71" y="31"/>
                    <a:pt x="71" y="15"/>
                    <a:pt x="57" y="5"/>
                  </a:cubicBezTo>
                  <a:cubicBezTo>
                    <a:pt x="53" y="1"/>
                    <a:pt x="49"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9" name="Google Shape;49609;p48"/>
            <p:cNvSpPr/>
            <p:nvPr/>
          </p:nvSpPr>
          <p:spPr>
            <a:xfrm>
              <a:off x="-5196819" y="-64320"/>
              <a:ext cx="4011" cy="3247"/>
            </a:xfrm>
            <a:custGeom>
              <a:avLst/>
              <a:gdLst/>
              <a:ahLst/>
              <a:cxnLst/>
              <a:rect l="l" t="t" r="r" b="b"/>
              <a:pathLst>
                <a:path w="84" h="68" extrusionOk="0">
                  <a:moveTo>
                    <a:pt x="57" y="1"/>
                  </a:moveTo>
                  <a:cubicBezTo>
                    <a:pt x="49" y="31"/>
                    <a:pt x="1" y="23"/>
                    <a:pt x="8" y="61"/>
                  </a:cubicBezTo>
                  <a:cubicBezTo>
                    <a:pt x="20" y="64"/>
                    <a:pt x="30" y="68"/>
                    <a:pt x="42" y="68"/>
                  </a:cubicBezTo>
                  <a:lnTo>
                    <a:pt x="64" y="68"/>
                  </a:lnTo>
                  <a:cubicBezTo>
                    <a:pt x="64" y="46"/>
                    <a:pt x="83"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0" name="Google Shape;49610;p48"/>
            <p:cNvSpPr/>
            <p:nvPr/>
          </p:nvSpPr>
          <p:spPr>
            <a:xfrm>
              <a:off x="-5297811" y="98842"/>
              <a:ext cx="3247" cy="3056"/>
            </a:xfrm>
            <a:custGeom>
              <a:avLst/>
              <a:gdLst/>
              <a:ahLst/>
              <a:cxnLst/>
              <a:rect l="l" t="t" r="r" b="b"/>
              <a:pathLst>
                <a:path w="68" h="64" extrusionOk="0">
                  <a:moveTo>
                    <a:pt x="37" y="1"/>
                  </a:moveTo>
                  <a:cubicBezTo>
                    <a:pt x="26" y="19"/>
                    <a:pt x="0" y="31"/>
                    <a:pt x="11" y="60"/>
                  </a:cubicBezTo>
                  <a:cubicBezTo>
                    <a:pt x="15" y="57"/>
                    <a:pt x="15" y="57"/>
                    <a:pt x="19" y="57"/>
                  </a:cubicBezTo>
                  <a:cubicBezTo>
                    <a:pt x="23" y="57"/>
                    <a:pt x="30" y="57"/>
                    <a:pt x="33" y="60"/>
                  </a:cubicBezTo>
                  <a:cubicBezTo>
                    <a:pt x="37" y="60"/>
                    <a:pt x="42" y="64"/>
                    <a:pt x="45" y="64"/>
                  </a:cubicBezTo>
                  <a:cubicBezTo>
                    <a:pt x="49" y="64"/>
                    <a:pt x="49" y="64"/>
                    <a:pt x="52" y="60"/>
                  </a:cubicBezTo>
                  <a:cubicBezTo>
                    <a:pt x="64" y="46"/>
                    <a:pt x="64" y="27"/>
                    <a:pt x="68" y="12"/>
                  </a:cubicBezTo>
                  <a:cubicBezTo>
                    <a:pt x="64" y="5"/>
                    <a:pt x="56"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1" name="Google Shape;49611;p48"/>
            <p:cNvSpPr/>
            <p:nvPr/>
          </p:nvSpPr>
          <p:spPr>
            <a:xfrm>
              <a:off x="-4976167" y="114027"/>
              <a:ext cx="4297" cy="2531"/>
            </a:xfrm>
            <a:custGeom>
              <a:avLst/>
              <a:gdLst/>
              <a:ahLst/>
              <a:cxnLst/>
              <a:rect l="l" t="t" r="r" b="b"/>
              <a:pathLst>
                <a:path w="90" h="53" extrusionOk="0">
                  <a:moveTo>
                    <a:pt x="30" y="1"/>
                  </a:moveTo>
                  <a:cubicBezTo>
                    <a:pt x="19" y="1"/>
                    <a:pt x="12" y="4"/>
                    <a:pt x="0" y="11"/>
                  </a:cubicBezTo>
                  <a:cubicBezTo>
                    <a:pt x="4" y="27"/>
                    <a:pt x="4" y="37"/>
                    <a:pt x="4" y="53"/>
                  </a:cubicBezTo>
                  <a:cubicBezTo>
                    <a:pt x="30" y="30"/>
                    <a:pt x="71" y="49"/>
                    <a:pt x="90" y="15"/>
                  </a:cubicBezTo>
                  <a:cubicBezTo>
                    <a:pt x="67" y="15"/>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2" name="Google Shape;49612;p48"/>
            <p:cNvSpPr/>
            <p:nvPr/>
          </p:nvSpPr>
          <p:spPr>
            <a:xfrm>
              <a:off x="-5365138" y="186129"/>
              <a:ext cx="5443" cy="3247"/>
            </a:xfrm>
            <a:custGeom>
              <a:avLst/>
              <a:gdLst/>
              <a:ahLst/>
              <a:cxnLst/>
              <a:rect l="l" t="t" r="r" b="b"/>
              <a:pathLst>
                <a:path w="114" h="68" extrusionOk="0">
                  <a:moveTo>
                    <a:pt x="1" y="0"/>
                  </a:moveTo>
                  <a:lnTo>
                    <a:pt x="1" y="0"/>
                  </a:lnTo>
                  <a:cubicBezTo>
                    <a:pt x="1" y="4"/>
                    <a:pt x="4" y="8"/>
                    <a:pt x="4" y="12"/>
                  </a:cubicBezTo>
                  <a:cubicBezTo>
                    <a:pt x="27" y="49"/>
                    <a:pt x="46" y="68"/>
                    <a:pt x="68" y="68"/>
                  </a:cubicBezTo>
                  <a:cubicBezTo>
                    <a:pt x="83" y="68"/>
                    <a:pt x="98" y="64"/>
                    <a:pt x="113" y="52"/>
                  </a:cubicBezTo>
                  <a:cubicBezTo>
                    <a:pt x="101" y="42"/>
                    <a:pt x="83" y="45"/>
                    <a:pt x="68" y="42"/>
                  </a:cubicBezTo>
                  <a:lnTo>
                    <a:pt x="61" y="42"/>
                  </a:lnTo>
                  <a:cubicBezTo>
                    <a:pt x="39" y="42"/>
                    <a:pt x="27" y="23"/>
                    <a:pt x="12" y="12"/>
                  </a:cubicBezTo>
                  <a:cubicBezTo>
                    <a:pt x="4" y="8"/>
                    <a:pt x="4" y="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3" name="Google Shape;49613;p48"/>
            <p:cNvSpPr/>
            <p:nvPr/>
          </p:nvSpPr>
          <p:spPr>
            <a:xfrm>
              <a:off x="-5188415" y="236123"/>
              <a:ext cx="4489" cy="2722"/>
            </a:xfrm>
            <a:custGeom>
              <a:avLst/>
              <a:gdLst/>
              <a:ahLst/>
              <a:cxnLst/>
              <a:rect l="l" t="t" r="r" b="b"/>
              <a:pathLst>
                <a:path w="94" h="57" extrusionOk="0">
                  <a:moveTo>
                    <a:pt x="1" y="0"/>
                  </a:moveTo>
                  <a:cubicBezTo>
                    <a:pt x="16" y="34"/>
                    <a:pt x="49" y="42"/>
                    <a:pt x="71" y="56"/>
                  </a:cubicBezTo>
                  <a:cubicBezTo>
                    <a:pt x="94" y="30"/>
                    <a:pt x="75" y="15"/>
                    <a:pt x="53" y="8"/>
                  </a:cubicBezTo>
                  <a:cubicBezTo>
                    <a:pt x="38" y="0"/>
                    <a:pt x="1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4" name="Google Shape;49614;p48"/>
            <p:cNvSpPr/>
            <p:nvPr/>
          </p:nvSpPr>
          <p:spPr>
            <a:xfrm>
              <a:off x="-5163585" y="283778"/>
              <a:ext cx="2531" cy="3247"/>
            </a:xfrm>
            <a:custGeom>
              <a:avLst/>
              <a:gdLst/>
              <a:ahLst/>
              <a:cxnLst/>
              <a:rect l="l" t="t" r="r" b="b"/>
              <a:pathLst>
                <a:path w="53" h="68" extrusionOk="0">
                  <a:moveTo>
                    <a:pt x="38" y="0"/>
                  </a:moveTo>
                  <a:cubicBezTo>
                    <a:pt x="26" y="8"/>
                    <a:pt x="7" y="4"/>
                    <a:pt x="0" y="22"/>
                  </a:cubicBezTo>
                  <a:cubicBezTo>
                    <a:pt x="0" y="53"/>
                    <a:pt x="0" y="67"/>
                    <a:pt x="12" y="67"/>
                  </a:cubicBezTo>
                  <a:cubicBezTo>
                    <a:pt x="19" y="67"/>
                    <a:pt x="30" y="60"/>
                    <a:pt x="52" y="53"/>
                  </a:cubicBezTo>
                  <a:cubicBezTo>
                    <a:pt x="38" y="38"/>
                    <a:pt x="38" y="26"/>
                    <a:pt x="49" y="12"/>
                  </a:cubicBezTo>
                  <a:lnTo>
                    <a:pt x="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5" name="Google Shape;49615;p48"/>
            <p:cNvSpPr/>
            <p:nvPr/>
          </p:nvSpPr>
          <p:spPr>
            <a:xfrm>
              <a:off x="-5027593" y="-179397"/>
              <a:ext cx="3820" cy="2149"/>
            </a:xfrm>
            <a:custGeom>
              <a:avLst/>
              <a:gdLst/>
              <a:ahLst/>
              <a:cxnLst/>
              <a:rect l="l" t="t" r="r" b="b"/>
              <a:pathLst>
                <a:path w="80" h="45" extrusionOk="0">
                  <a:moveTo>
                    <a:pt x="27" y="0"/>
                  </a:moveTo>
                  <a:cubicBezTo>
                    <a:pt x="16" y="0"/>
                    <a:pt x="8" y="7"/>
                    <a:pt x="0" y="22"/>
                  </a:cubicBezTo>
                  <a:cubicBezTo>
                    <a:pt x="27" y="37"/>
                    <a:pt x="42" y="45"/>
                    <a:pt x="53" y="45"/>
                  </a:cubicBezTo>
                  <a:cubicBezTo>
                    <a:pt x="64" y="45"/>
                    <a:pt x="68" y="30"/>
                    <a:pt x="79" y="4"/>
                  </a:cubicBezTo>
                  <a:lnTo>
                    <a:pt x="79" y="4"/>
                  </a:lnTo>
                  <a:cubicBezTo>
                    <a:pt x="75" y="7"/>
                    <a:pt x="68" y="7"/>
                    <a:pt x="64" y="7"/>
                  </a:cubicBezTo>
                  <a:cubicBezTo>
                    <a:pt x="61" y="7"/>
                    <a:pt x="53" y="7"/>
                    <a:pt x="45" y="4"/>
                  </a:cubicBezTo>
                  <a:cubicBezTo>
                    <a:pt x="42" y="4"/>
                    <a:pt x="3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6" name="Google Shape;49616;p48"/>
            <p:cNvSpPr/>
            <p:nvPr/>
          </p:nvSpPr>
          <p:spPr>
            <a:xfrm>
              <a:off x="-5161819" y="283778"/>
              <a:ext cx="3772" cy="2531"/>
            </a:xfrm>
            <a:custGeom>
              <a:avLst/>
              <a:gdLst/>
              <a:ahLst/>
              <a:cxnLst/>
              <a:rect l="l" t="t" r="r" b="b"/>
              <a:pathLst>
                <a:path w="79" h="53" extrusionOk="0">
                  <a:moveTo>
                    <a:pt x="56" y="0"/>
                  </a:moveTo>
                  <a:cubicBezTo>
                    <a:pt x="42" y="0"/>
                    <a:pt x="27" y="0"/>
                    <a:pt x="12" y="12"/>
                  </a:cubicBezTo>
                  <a:cubicBezTo>
                    <a:pt x="1" y="26"/>
                    <a:pt x="1" y="38"/>
                    <a:pt x="15" y="53"/>
                  </a:cubicBezTo>
                  <a:lnTo>
                    <a:pt x="20" y="53"/>
                  </a:lnTo>
                  <a:cubicBezTo>
                    <a:pt x="49" y="53"/>
                    <a:pt x="64" y="31"/>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7" name="Google Shape;49617;p48"/>
            <p:cNvSpPr/>
            <p:nvPr/>
          </p:nvSpPr>
          <p:spPr>
            <a:xfrm>
              <a:off x="-5155038" y="5300"/>
              <a:ext cx="3581" cy="2579"/>
            </a:xfrm>
            <a:custGeom>
              <a:avLst/>
              <a:gdLst/>
              <a:ahLst/>
              <a:cxnLst/>
              <a:rect l="l" t="t" r="r" b="b"/>
              <a:pathLst>
                <a:path w="75" h="54" extrusionOk="0">
                  <a:moveTo>
                    <a:pt x="53" y="1"/>
                  </a:moveTo>
                  <a:cubicBezTo>
                    <a:pt x="30" y="1"/>
                    <a:pt x="27" y="35"/>
                    <a:pt x="8" y="35"/>
                  </a:cubicBezTo>
                  <a:cubicBezTo>
                    <a:pt x="0" y="35"/>
                    <a:pt x="0" y="42"/>
                    <a:pt x="4" y="49"/>
                  </a:cubicBezTo>
                  <a:cubicBezTo>
                    <a:pt x="12" y="53"/>
                    <a:pt x="19" y="53"/>
                    <a:pt x="27" y="53"/>
                  </a:cubicBezTo>
                  <a:cubicBezTo>
                    <a:pt x="42" y="53"/>
                    <a:pt x="57" y="42"/>
                    <a:pt x="71" y="27"/>
                  </a:cubicBezTo>
                  <a:cubicBezTo>
                    <a:pt x="75" y="23"/>
                    <a:pt x="75" y="12"/>
                    <a:pt x="68" y="9"/>
                  </a:cubicBezTo>
                  <a:cubicBezTo>
                    <a:pt x="61" y="4"/>
                    <a:pt x="57"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8" name="Google Shape;49618;p48"/>
            <p:cNvSpPr/>
            <p:nvPr/>
          </p:nvSpPr>
          <p:spPr>
            <a:xfrm>
              <a:off x="-5099027" y="-61789"/>
              <a:ext cx="5635" cy="3438"/>
            </a:xfrm>
            <a:custGeom>
              <a:avLst/>
              <a:gdLst/>
              <a:ahLst/>
              <a:cxnLst/>
              <a:rect l="l" t="t" r="r" b="b"/>
              <a:pathLst>
                <a:path w="118" h="72" extrusionOk="0">
                  <a:moveTo>
                    <a:pt x="23" y="1"/>
                  </a:moveTo>
                  <a:cubicBezTo>
                    <a:pt x="9" y="1"/>
                    <a:pt x="5" y="19"/>
                    <a:pt x="1" y="37"/>
                  </a:cubicBezTo>
                  <a:cubicBezTo>
                    <a:pt x="31" y="41"/>
                    <a:pt x="61" y="34"/>
                    <a:pt x="80" y="60"/>
                  </a:cubicBezTo>
                  <a:cubicBezTo>
                    <a:pt x="91" y="63"/>
                    <a:pt x="99" y="71"/>
                    <a:pt x="110" y="71"/>
                  </a:cubicBezTo>
                  <a:lnTo>
                    <a:pt x="118" y="71"/>
                  </a:lnTo>
                  <a:cubicBezTo>
                    <a:pt x="95" y="49"/>
                    <a:pt x="73" y="30"/>
                    <a:pt x="46" y="11"/>
                  </a:cubicBezTo>
                  <a:cubicBezTo>
                    <a:pt x="39" y="4"/>
                    <a:pt x="31"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9" name="Google Shape;49619;p48"/>
            <p:cNvSpPr/>
            <p:nvPr/>
          </p:nvSpPr>
          <p:spPr>
            <a:xfrm>
              <a:off x="-5150215" y="12606"/>
              <a:ext cx="5205" cy="2770"/>
            </a:xfrm>
            <a:custGeom>
              <a:avLst/>
              <a:gdLst/>
              <a:ahLst/>
              <a:cxnLst/>
              <a:rect l="l" t="t" r="r" b="b"/>
              <a:pathLst>
                <a:path w="109" h="58" extrusionOk="0">
                  <a:moveTo>
                    <a:pt x="15" y="1"/>
                  </a:moveTo>
                  <a:cubicBezTo>
                    <a:pt x="1" y="1"/>
                    <a:pt x="8" y="23"/>
                    <a:pt x="12" y="42"/>
                  </a:cubicBezTo>
                  <a:cubicBezTo>
                    <a:pt x="19" y="39"/>
                    <a:pt x="27" y="39"/>
                    <a:pt x="34" y="39"/>
                  </a:cubicBezTo>
                  <a:cubicBezTo>
                    <a:pt x="53" y="39"/>
                    <a:pt x="68" y="46"/>
                    <a:pt x="83" y="57"/>
                  </a:cubicBezTo>
                  <a:cubicBezTo>
                    <a:pt x="109" y="8"/>
                    <a:pt x="56" y="20"/>
                    <a:pt x="41" y="8"/>
                  </a:cubicBezTo>
                  <a:cubicBezTo>
                    <a:pt x="30" y="5"/>
                    <a:pt x="23"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0" name="Google Shape;49620;p48"/>
            <p:cNvSpPr/>
            <p:nvPr/>
          </p:nvSpPr>
          <p:spPr>
            <a:xfrm>
              <a:off x="-5017041" y="-130310"/>
              <a:ext cx="3772" cy="2674"/>
            </a:xfrm>
            <a:custGeom>
              <a:avLst/>
              <a:gdLst/>
              <a:ahLst/>
              <a:cxnLst/>
              <a:rect l="l" t="t" r="r" b="b"/>
              <a:pathLst>
                <a:path w="79" h="56" extrusionOk="0">
                  <a:moveTo>
                    <a:pt x="67" y="0"/>
                  </a:moveTo>
                  <a:cubicBezTo>
                    <a:pt x="49" y="11"/>
                    <a:pt x="19" y="4"/>
                    <a:pt x="0" y="26"/>
                  </a:cubicBezTo>
                  <a:cubicBezTo>
                    <a:pt x="23" y="37"/>
                    <a:pt x="33" y="45"/>
                    <a:pt x="49" y="56"/>
                  </a:cubicBezTo>
                  <a:cubicBezTo>
                    <a:pt x="56" y="56"/>
                    <a:pt x="64" y="56"/>
                    <a:pt x="71" y="52"/>
                  </a:cubicBezTo>
                  <a:cubicBezTo>
                    <a:pt x="75" y="37"/>
                    <a:pt x="78" y="18"/>
                    <a:pt x="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1" name="Google Shape;49621;p48"/>
            <p:cNvSpPr/>
            <p:nvPr/>
          </p:nvSpPr>
          <p:spPr>
            <a:xfrm>
              <a:off x="-5024537" y="98317"/>
              <a:ext cx="3056" cy="3581"/>
            </a:xfrm>
            <a:custGeom>
              <a:avLst/>
              <a:gdLst/>
              <a:ahLst/>
              <a:cxnLst/>
              <a:rect l="l" t="t" r="r" b="b"/>
              <a:pathLst>
                <a:path w="64" h="75" extrusionOk="0">
                  <a:moveTo>
                    <a:pt x="38" y="0"/>
                  </a:moveTo>
                  <a:cubicBezTo>
                    <a:pt x="26" y="0"/>
                    <a:pt x="11" y="7"/>
                    <a:pt x="0" y="12"/>
                  </a:cubicBezTo>
                  <a:cubicBezTo>
                    <a:pt x="4" y="19"/>
                    <a:pt x="11" y="26"/>
                    <a:pt x="15" y="34"/>
                  </a:cubicBezTo>
                  <a:cubicBezTo>
                    <a:pt x="26" y="45"/>
                    <a:pt x="15" y="75"/>
                    <a:pt x="45" y="75"/>
                  </a:cubicBezTo>
                  <a:cubicBezTo>
                    <a:pt x="60" y="60"/>
                    <a:pt x="60" y="42"/>
                    <a:pt x="64" y="26"/>
                  </a:cubicBezTo>
                  <a:cubicBezTo>
                    <a:pt x="56" y="7"/>
                    <a:pt x="49"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2" name="Google Shape;49622;p48"/>
            <p:cNvSpPr/>
            <p:nvPr/>
          </p:nvSpPr>
          <p:spPr>
            <a:xfrm>
              <a:off x="-5096115" y="34953"/>
              <a:ext cx="3820" cy="2531"/>
            </a:xfrm>
            <a:custGeom>
              <a:avLst/>
              <a:gdLst/>
              <a:ahLst/>
              <a:cxnLst/>
              <a:rect l="l" t="t" r="r" b="b"/>
              <a:pathLst>
                <a:path w="80" h="53" extrusionOk="0">
                  <a:moveTo>
                    <a:pt x="38" y="0"/>
                  </a:moveTo>
                  <a:cubicBezTo>
                    <a:pt x="30" y="0"/>
                    <a:pt x="19" y="8"/>
                    <a:pt x="0" y="23"/>
                  </a:cubicBezTo>
                  <a:cubicBezTo>
                    <a:pt x="12" y="30"/>
                    <a:pt x="22" y="42"/>
                    <a:pt x="34" y="49"/>
                  </a:cubicBezTo>
                  <a:cubicBezTo>
                    <a:pt x="41" y="52"/>
                    <a:pt x="49" y="52"/>
                    <a:pt x="52" y="52"/>
                  </a:cubicBezTo>
                  <a:cubicBezTo>
                    <a:pt x="64" y="52"/>
                    <a:pt x="71" y="49"/>
                    <a:pt x="79" y="49"/>
                  </a:cubicBezTo>
                  <a:cubicBezTo>
                    <a:pt x="64" y="16"/>
                    <a:pt x="5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3" name="Google Shape;49623;p48"/>
            <p:cNvSpPr/>
            <p:nvPr/>
          </p:nvSpPr>
          <p:spPr>
            <a:xfrm>
              <a:off x="-5175905" y="140241"/>
              <a:ext cx="4345" cy="2196"/>
            </a:xfrm>
            <a:custGeom>
              <a:avLst/>
              <a:gdLst/>
              <a:ahLst/>
              <a:cxnLst/>
              <a:rect l="l" t="t" r="r" b="b"/>
              <a:pathLst>
                <a:path w="91" h="46" extrusionOk="0">
                  <a:moveTo>
                    <a:pt x="49" y="1"/>
                  </a:moveTo>
                  <a:cubicBezTo>
                    <a:pt x="41" y="1"/>
                    <a:pt x="34" y="4"/>
                    <a:pt x="27" y="9"/>
                  </a:cubicBezTo>
                  <a:cubicBezTo>
                    <a:pt x="19" y="12"/>
                    <a:pt x="11" y="16"/>
                    <a:pt x="4" y="16"/>
                  </a:cubicBezTo>
                  <a:lnTo>
                    <a:pt x="1" y="16"/>
                  </a:lnTo>
                  <a:cubicBezTo>
                    <a:pt x="11" y="38"/>
                    <a:pt x="23" y="45"/>
                    <a:pt x="37" y="45"/>
                  </a:cubicBezTo>
                  <a:cubicBezTo>
                    <a:pt x="53" y="45"/>
                    <a:pt x="71" y="35"/>
                    <a:pt x="90" y="31"/>
                  </a:cubicBezTo>
                  <a:cubicBezTo>
                    <a:pt x="82" y="23"/>
                    <a:pt x="75" y="16"/>
                    <a:pt x="63" y="9"/>
                  </a:cubicBezTo>
                  <a:cubicBezTo>
                    <a:pt x="60" y="1"/>
                    <a:pt x="53"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4" name="Google Shape;49624;p48"/>
            <p:cNvSpPr/>
            <p:nvPr/>
          </p:nvSpPr>
          <p:spPr>
            <a:xfrm>
              <a:off x="-5094873" y="37579"/>
              <a:ext cx="4154" cy="3295"/>
            </a:xfrm>
            <a:custGeom>
              <a:avLst/>
              <a:gdLst/>
              <a:ahLst/>
              <a:cxnLst/>
              <a:rect l="l" t="t" r="r" b="b"/>
              <a:pathLst>
                <a:path w="87" h="69" extrusionOk="0">
                  <a:moveTo>
                    <a:pt x="64" y="1"/>
                  </a:moveTo>
                  <a:lnTo>
                    <a:pt x="64" y="1"/>
                  </a:lnTo>
                  <a:cubicBezTo>
                    <a:pt x="53" y="9"/>
                    <a:pt x="45" y="20"/>
                    <a:pt x="38" y="28"/>
                  </a:cubicBezTo>
                  <a:cubicBezTo>
                    <a:pt x="23" y="35"/>
                    <a:pt x="0" y="46"/>
                    <a:pt x="23" y="65"/>
                  </a:cubicBezTo>
                  <a:cubicBezTo>
                    <a:pt x="31" y="68"/>
                    <a:pt x="34" y="68"/>
                    <a:pt x="38" y="68"/>
                  </a:cubicBezTo>
                  <a:cubicBezTo>
                    <a:pt x="45" y="68"/>
                    <a:pt x="53" y="61"/>
                    <a:pt x="60" y="50"/>
                  </a:cubicBezTo>
                  <a:cubicBezTo>
                    <a:pt x="75" y="35"/>
                    <a:pt x="86" y="20"/>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5" name="Google Shape;49625;p48"/>
            <p:cNvSpPr/>
            <p:nvPr/>
          </p:nvSpPr>
          <p:spPr>
            <a:xfrm>
              <a:off x="-5029742" y="-30704"/>
              <a:ext cx="3247" cy="3247"/>
            </a:xfrm>
            <a:custGeom>
              <a:avLst/>
              <a:gdLst/>
              <a:ahLst/>
              <a:cxnLst/>
              <a:rect l="l" t="t" r="r" b="b"/>
              <a:pathLst>
                <a:path w="68" h="68" extrusionOk="0">
                  <a:moveTo>
                    <a:pt x="38" y="0"/>
                  </a:moveTo>
                  <a:cubicBezTo>
                    <a:pt x="1" y="0"/>
                    <a:pt x="19" y="45"/>
                    <a:pt x="12" y="67"/>
                  </a:cubicBezTo>
                  <a:cubicBezTo>
                    <a:pt x="45" y="63"/>
                    <a:pt x="53" y="37"/>
                    <a:pt x="68" y="14"/>
                  </a:cubicBezTo>
                  <a:cubicBezTo>
                    <a:pt x="64" y="11"/>
                    <a:pt x="64" y="7"/>
                    <a:pt x="61" y="4"/>
                  </a:cubicBezTo>
                  <a:cubicBezTo>
                    <a:pt x="53" y="4"/>
                    <a:pt x="45"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6" name="Google Shape;49626;p48"/>
            <p:cNvSpPr/>
            <p:nvPr/>
          </p:nvSpPr>
          <p:spPr>
            <a:xfrm>
              <a:off x="-5014892" y="105479"/>
              <a:ext cx="3390" cy="3581"/>
            </a:xfrm>
            <a:custGeom>
              <a:avLst/>
              <a:gdLst/>
              <a:ahLst/>
              <a:cxnLst/>
              <a:rect l="l" t="t" r="r" b="b"/>
              <a:pathLst>
                <a:path w="71" h="75" extrusionOk="0">
                  <a:moveTo>
                    <a:pt x="0" y="45"/>
                  </a:moveTo>
                  <a:lnTo>
                    <a:pt x="0" y="49"/>
                  </a:lnTo>
                  <a:cubicBezTo>
                    <a:pt x="1" y="47"/>
                    <a:pt x="1" y="46"/>
                    <a:pt x="2" y="45"/>
                  </a:cubicBezTo>
                  <a:close/>
                  <a:moveTo>
                    <a:pt x="38" y="0"/>
                  </a:moveTo>
                  <a:cubicBezTo>
                    <a:pt x="27" y="14"/>
                    <a:pt x="13" y="28"/>
                    <a:pt x="2" y="45"/>
                  </a:cubicBezTo>
                  <a:lnTo>
                    <a:pt x="4" y="45"/>
                  </a:lnTo>
                  <a:cubicBezTo>
                    <a:pt x="11" y="45"/>
                    <a:pt x="19" y="52"/>
                    <a:pt x="26" y="59"/>
                  </a:cubicBezTo>
                  <a:cubicBezTo>
                    <a:pt x="30" y="67"/>
                    <a:pt x="38" y="75"/>
                    <a:pt x="45" y="75"/>
                  </a:cubicBezTo>
                  <a:cubicBezTo>
                    <a:pt x="52" y="75"/>
                    <a:pt x="60" y="71"/>
                    <a:pt x="67" y="64"/>
                  </a:cubicBezTo>
                  <a:cubicBezTo>
                    <a:pt x="71" y="37"/>
                    <a:pt x="45"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7" name="Google Shape;49627;p48"/>
            <p:cNvSpPr/>
            <p:nvPr/>
          </p:nvSpPr>
          <p:spPr>
            <a:xfrm>
              <a:off x="-4891028" y="14945"/>
              <a:ext cx="3772" cy="5062"/>
            </a:xfrm>
            <a:custGeom>
              <a:avLst/>
              <a:gdLst/>
              <a:ahLst/>
              <a:cxnLst/>
              <a:rect l="l" t="t" r="r" b="b"/>
              <a:pathLst>
                <a:path w="79" h="106" extrusionOk="0">
                  <a:moveTo>
                    <a:pt x="8" y="0"/>
                  </a:moveTo>
                  <a:lnTo>
                    <a:pt x="8" y="0"/>
                  </a:lnTo>
                  <a:cubicBezTo>
                    <a:pt x="1" y="23"/>
                    <a:pt x="30" y="34"/>
                    <a:pt x="23" y="57"/>
                  </a:cubicBezTo>
                  <a:cubicBezTo>
                    <a:pt x="1" y="102"/>
                    <a:pt x="37" y="98"/>
                    <a:pt x="63" y="105"/>
                  </a:cubicBezTo>
                  <a:cubicBezTo>
                    <a:pt x="79" y="79"/>
                    <a:pt x="27" y="87"/>
                    <a:pt x="41" y="60"/>
                  </a:cubicBezTo>
                  <a:cubicBezTo>
                    <a:pt x="53" y="31"/>
                    <a:pt x="30" y="19"/>
                    <a:pt x="15" y="8"/>
                  </a:cubicBezTo>
                  <a:cubicBezTo>
                    <a:pt x="11" y="4"/>
                    <a:pt x="8" y="4"/>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8" name="Google Shape;49628;p48"/>
            <p:cNvSpPr/>
            <p:nvPr/>
          </p:nvSpPr>
          <p:spPr>
            <a:xfrm>
              <a:off x="-5159670" y="-91251"/>
              <a:ext cx="2722" cy="2531"/>
            </a:xfrm>
            <a:custGeom>
              <a:avLst/>
              <a:gdLst/>
              <a:ahLst/>
              <a:cxnLst/>
              <a:rect l="l" t="t" r="r" b="b"/>
              <a:pathLst>
                <a:path w="57" h="53" extrusionOk="0">
                  <a:moveTo>
                    <a:pt x="27" y="0"/>
                  </a:moveTo>
                  <a:cubicBezTo>
                    <a:pt x="19" y="0"/>
                    <a:pt x="11" y="4"/>
                    <a:pt x="4" y="12"/>
                  </a:cubicBezTo>
                  <a:cubicBezTo>
                    <a:pt x="1" y="23"/>
                    <a:pt x="4" y="42"/>
                    <a:pt x="15" y="49"/>
                  </a:cubicBezTo>
                  <a:cubicBezTo>
                    <a:pt x="19" y="52"/>
                    <a:pt x="23" y="52"/>
                    <a:pt x="27" y="52"/>
                  </a:cubicBezTo>
                  <a:cubicBezTo>
                    <a:pt x="34" y="52"/>
                    <a:pt x="45" y="49"/>
                    <a:pt x="49" y="38"/>
                  </a:cubicBezTo>
                  <a:cubicBezTo>
                    <a:pt x="56" y="26"/>
                    <a:pt x="53" y="16"/>
                    <a:pt x="42" y="4"/>
                  </a:cubicBezTo>
                  <a:cubicBezTo>
                    <a:pt x="37" y="4"/>
                    <a:pt x="34"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9" name="Google Shape;49629;p48"/>
            <p:cNvSpPr/>
            <p:nvPr/>
          </p:nvSpPr>
          <p:spPr>
            <a:xfrm>
              <a:off x="-5063454" y="-107677"/>
              <a:ext cx="3247" cy="2531"/>
            </a:xfrm>
            <a:custGeom>
              <a:avLst/>
              <a:gdLst/>
              <a:ahLst/>
              <a:cxnLst/>
              <a:rect l="l" t="t" r="r" b="b"/>
              <a:pathLst>
                <a:path w="68" h="53" extrusionOk="0">
                  <a:moveTo>
                    <a:pt x="1" y="1"/>
                  </a:moveTo>
                  <a:cubicBezTo>
                    <a:pt x="15" y="42"/>
                    <a:pt x="19" y="53"/>
                    <a:pt x="34" y="53"/>
                  </a:cubicBezTo>
                  <a:cubicBezTo>
                    <a:pt x="37" y="53"/>
                    <a:pt x="49" y="53"/>
                    <a:pt x="60" y="49"/>
                  </a:cubicBezTo>
                  <a:cubicBezTo>
                    <a:pt x="63" y="42"/>
                    <a:pt x="63" y="38"/>
                    <a:pt x="68" y="34"/>
                  </a:cubicBezTo>
                  <a:cubicBezTo>
                    <a:pt x="49" y="15"/>
                    <a:pt x="27"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0" name="Google Shape;49630;p48"/>
            <p:cNvSpPr/>
            <p:nvPr/>
          </p:nvSpPr>
          <p:spPr>
            <a:xfrm>
              <a:off x="-5164111" y="-131074"/>
              <a:ext cx="3438" cy="2196"/>
            </a:xfrm>
            <a:custGeom>
              <a:avLst/>
              <a:gdLst/>
              <a:ahLst/>
              <a:cxnLst/>
              <a:rect l="l" t="t" r="r" b="b"/>
              <a:pathLst>
                <a:path w="72" h="46" extrusionOk="0">
                  <a:moveTo>
                    <a:pt x="33" y="1"/>
                  </a:moveTo>
                  <a:cubicBezTo>
                    <a:pt x="26" y="1"/>
                    <a:pt x="18" y="4"/>
                    <a:pt x="11" y="12"/>
                  </a:cubicBezTo>
                  <a:cubicBezTo>
                    <a:pt x="4" y="23"/>
                    <a:pt x="0" y="34"/>
                    <a:pt x="11" y="39"/>
                  </a:cubicBezTo>
                  <a:cubicBezTo>
                    <a:pt x="23" y="42"/>
                    <a:pt x="30" y="46"/>
                    <a:pt x="37" y="46"/>
                  </a:cubicBezTo>
                  <a:cubicBezTo>
                    <a:pt x="49" y="46"/>
                    <a:pt x="56" y="42"/>
                    <a:pt x="63" y="30"/>
                  </a:cubicBezTo>
                  <a:cubicBezTo>
                    <a:pt x="71" y="23"/>
                    <a:pt x="63"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1" name="Google Shape;49631;p48"/>
            <p:cNvSpPr/>
            <p:nvPr/>
          </p:nvSpPr>
          <p:spPr>
            <a:xfrm>
              <a:off x="-5175236" y="263054"/>
              <a:ext cx="3295" cy="3772"/>
            </a:xfrm>
            <a:custGeom>
              <a:avLst/>
              <a:gdLst/>
              <a:ahLst/>
              <a:cxnLst/>
              <a:rect l="l" t="t" r="r" b="b"/>
              <a:pathLst>
                <a:path w="69" h="79" extrusionOk="0">
                  <a:moveTo>
                    <a:pt x="68" y="1"/>
                  </a:moveTo>
                  <a:lnTo>
                    <a:pt x="68" y="1"/>
                  </a:lnTo>
                  <a:cubicBezTo>
                    <a:pt x="49" y="11"/>
                    <a:pt x="35" y="20"/>
                    <a:pt x="16" y="27"/>
                  </a:cubicBezTo>
                  <a:cubicBezTo>
                    <a:pt x="5" y="46"/>
                    <a:pt x="1" y="61"/>
                    <a:pt x="13" y="79"/>
                  </a:cubicBezTo>
                  <a:cubicBezTo>
                    <a:pt x="42" y="64"/>
                    <a:pt x="49" y="30"/>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2" name="Google Shape;49632;p48"/>
            <p:cNvSpPr/>
            <p:nvPr/>
          </p:nvSpPr>
          <p:spPr>
            <a:xfrm>
              <a:off x="-5190564" y="-78072"/>
              <a:ext cx="3104" cy="3486"/>
            </a:xfrm>
            <a:custGeom>
              <a:avLst/>
              <a:gdLst/>
              <a:ahLst/>
              <a:cxnLst/>
              <a:rect l="l" t="t" r="r" b="b"/>
              <a:pathLst>
                <a:path w="65" h="73" extrusionOk="0">
                  <a:moveTo>
                    <a:pt x="56" y="1"/>
                  </a:moveTo>
                  <a:lnTo>
                    <a:pt x="56" y="1"/>
                  </a:lnTo>
                  <a:cubicBezTo>
                    <a:pt x="20" y="12"/>
                    <a:pt x="1" y="35"/>
                    <a:pt x="1" y="72"/>
                  </a:cubicBezTo>
                  <a:lnTo>
                    <a:pt x="20" y="72"/>
                  </a:lnTo>
                  <a:cubicBezTo>
                    <a:pt x="38" y="50"/>
                    <a:pt x="64" y="35"/>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3" name="Google Shape;49633;p48"/>
            <p:cNvSpPr/>
            <p:nvPr/>
          </p:nvSpPr>
          <p:spPr>
            <a:xfrm>
              <a:off x="-5135747" y="-132698"/>
              <a:ext cx="3963" cy="3486"/>
            </a:xfrm>
            <a:custGeom>
              <a:avLst/>
              <a:gdLst/>
              <a:ahLst/>
              <a:cxnLst/>
              <a:rect l="l" t="t" r="r" b="b"/>
              <a:pathLst>
                <a:path w="83" h="73" extrusionOk="0">
                  <a:moveTo>
                    <a:pt x="67" y="1"/>
                  </a:moveTo>
                  <a:cubicBezTo>
                    <a:pt x="30" y="1"/>
                    <a:pt x="23" y="35"/>
                    <a:pt x="0" y="54"/>
                  </a:cubicBezTo>
                  <a:cubicBezTo>
                    <a:pt x="15" y="61"/>
                    <a:pt x="34" y="57"/>
                    <a:pt x="49" y="73"/>
                  </a:cubicBezTo>
                  <a:cubicBezTo>
                    <a:pt x="45" y="68"/>
                    <a:pt x="45" y="68"/>
                    <a:pt x="45" y="64"/>
                  </a:cubicBezTo>
                  <a:cubicBezTo>
                    <a:pt x="34" y="35"/>
                    <a:pt x="75" y="28"/>
                    <a:pt x="83" y="5"/>
                  </a:cubicBezTo>
                  <a:cubicBezTo>
                    <a:pt x="75" y="5"/>
                    <a:pt x="71" y="1"/>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4" name="Google Shape;49634;p48"/>
            <p:cNvSpPr/>
            <p:nvPr/>
          </p:nvSpPr>
          <p:spPr>
            <a:xfrm>
              <a:off x="-5147207" y="279146"/>
              <a:ext cx="2913" cy="3438"/>
            </a:xfrm>
            <a:custGeom>
              <a:avLst/>
              <a:gdLst/>
              <a:ahLst/>
              <a:cxnLst/>
              <a:rect l="l" t="t" r="r" b="b"/>
              <a:pathLst>
                <a:path w="61" h="72" extrusionOk="0">
                  <a:moveTo>
                    <a:pt x="28" y="0"/>
                  </a:moveTo>
                  <a:cubicBezTo>
                    <a:pt x="20" y="0"/>
                    <a:pt x="12" y="4"/>
                    <a:pt x="1" y="7"/>
                  </a:cubicBezTo>
                  <a:cubicBezTo>
                    <a:pt x="9" y="23"/>
                    <a:pt x="12" y="38"/>
                    <a:pt x="9" y="49"/>
                  </a:cubicBezTo>
                  <a:cubicBezTo>
                    <a:pt x="12" y="56"/>
                    <a:pt x="20" y="64"/>
                    <a:pt x="28" y="71"/>
                  </a:cubicBezTo>
                  <a:lnTo>
                    <a:pt x="50" y="49"/>
                  </a:lnTo>
                  <a:lnTo>
                    <a:pt x="61" y="38"/>
                  </a:lnTo>
                  <a:cubicBezTo>
                    <a:pt x="54" y="15"/>
                    <a:pt x="42" y="0"/>
                    <a:pt x="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5" name="Google Shape;49635;p48"/>
            <p:cNvSpPr/>
            <p:nvPr/>
          </p:nvSpPr>
          <p:spPr>
            <a:xfrm>
              <a:off x="-4982613" y="-178920"/>
              <a:ext cx="3438" cy="3295"/>
            </a:xfrm>
            <a:custGeom>
              <a:avLst/>
              <a:gdLst/>
              <a:ahLst/>
              <a:cxnLst/>
              <a:rect l="l" t="t" r="r" b="b"/>
              <a:pathLst>
                <a:path w="72" h="69" extrusionOk="0">
                  <a:moveTo>
                    <a:pt x="23" y="1"/>
                  </a:moveTo>
                  <a:cubicBezTo>
                    <a:pt x="4" y="1"/>
                    <a:pt x="4" y="23"/>
                    <a:pt x="1" y="42"/>
                  </a:cubicBezTo>
                  <a:cubicBezTo>
                    <a:pt x="16" y="49"/>
                    <a:pt x="27" y="61"/>
                    <a:pt x="38" y="68"/>
                  </a:cubicBezTo>
                  <a:cubicBezTo>
                    <a:pt x="49" y="49"/>
                    <a:pt x="71" y="23"/>
                    <a:pt x="38" y="9"/>
                  </a:cubicBezTo>
                  <a:cubicBezTo>
                    <a:pt x="30"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6" name="Google Shape;49636;p48"/>
            <p:cNvSpPr/>
            <p:nvPr/>
          </p:nvSpPr>
          <p:spPr>
            <a:xfrm>
              <a:off x="-5345513" y="29748"/>
              <a:ext cx="3295" cy="2913"/>
            </a:xfrm>
            <a:custGeom>
              <a:avLst/>
              <a:gdLst/>
              <a:ahLst/>
              <a:cxnLst/>
              <a:rect l="l" t="t" r="r" b="b"/>
              <a:pathLst>
                <a:path w="69" h="61" extrusionOk="0">
                  <a:moveTo>
                    <a:pt x="35" y="1"/>
                  </a:moveTo>
                  <a:cubicBezTo>
                    <a:pt x="9" y="4"/>
                    <a:pt x="12" y="30"/>
                    <a:pt x="1" y="46"/>
                  </a:cubicBezTo>
                  <a:cubicBezTo>
                    <a:pt x="9" y="53"/>
                    <a:pt x="16" y="61"/>
                    <a:pt x="23" y="61"/>
                  </a:cubicBezTo>
                  <a:cubicBezTo>
                    <a:pt x="27" y="61"/>
                    <a:pt x="31" y="57"/>
                    <a:pt x="31" y="57"/>
                  </a:cubicBezTo>
                  <a:cubicBezTo>
                    <a:pt x="42" y="53"/>
                    <a:pt x="54" y="46"/>
                    <a:pt x="64" y="38"/>
                  </a:cubicBezTo>
                  <a:cubicBezTo>
                    <a:pt x="68" y="16"/>
                    <a:pt x="49" y="12"/>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7" name="Google Shape;49637;p48"/>
            <p:cNvSpPr/>
            <p:nvPr/>
          </p:nvSpPr>
          <p:spPr>
            <a:xfrm>
              <a:off x="-4987961" y="-165693"/>
              <a:ext cx="4345" cy="2388"/>
            </a:xfrm>
            <a:custGeom>
              <a:avLst/>
              <a:gdLst/>
              <a:ahLst/>
              <a:cxnLst/>
              <a:rect l="l" t="t" r="r" b="b"/>
              <a:pathLst>
                <a:path w="91" h="50" extrusionOk="0">
                  <a:moveTo>
                    <a:pt x="19" y="1"/>
                  </a:moveTo>
                  <a:lnTo>
                    <a:pt x="19" y="5"/>
                  </a:lnTo>
                  <a:cubicBezTo>
                    <a:pt x="12" y="12"/>
                    <a:pt x="8" y="19"/>
                    <a:pt x="0" y="27"/>
                  </a:cubicBezTo>
                  <a:cubicBezTo>
                    <a:pt x="16" y="41"/>
                    <a:pt x="30" y="49"/>
                    <a:pt x="45" y="49"/>
                  </a:cubicBezTo>
                  <a:cubicBezTo>
                    <a:pt x="60" y="49"/>
                    <a:pt x="75" y="41"/>
                    <a:pt x="90" y="19"/>
                  </a:cubicBezTo>
                  <a:cubicBezTo>
                    <a:pt x="83" y="12"/>
                    <a:pt x="75" y="8"/>
                    <a:pt x="68" y="8"/>
                  </a:cubicBezTo>
                  <a:lnTo>
                    <a:pt x="52" y="8"/>
                  </a:lnTo>
                  <a:cubicBezTo>
                    <a:pt x="49" y="12"/>
                    <a:pt x="45" y="12"/>
                    <a:pt x="42" y="12"/>
                  </a:cubicBezTo>
                  <a:cubicBezTo>
                    <a:pt x="34" y="12"/>
                    <a:pt x="26" y="8"/>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8" name="Google Shape;49638;p48"/>
            <p:cNvSpPr/>
            <p:nvPr/>
          </p:nvSpPr>
          <p:spPr>
            <a:xfrm>
              <a:off x="-4893368" y="150603"/>
              <a:ext cx="2579" cy="4680"/>
            </a:xfrm>
            <a:custGeom>
              <a:avLst/>
              <a:gdLst/>
              <a:ahLst/>
              <a:cxnLst/>
              <a:rect l="l" t="t" r="r" b="b"/>
              <a:pathLst>
                <a:path w="54" h="98" extrusionOk="0">
                  <a:moveTo>
                    <a:pt x="19" y="1"/>
                  </a:moveTo>
                  <a:cubicBezTo>
                    <a:pt x="5" y="11"/>
                    <a:pt x="5" y="30"/>
                    <a:pt x="0" y="46"/>
                  </a:cubicBezTo>
                  <a:cubicBezTo>
                    <a:pt x="8" y="64"/>
                    <a:pt x="12" y="83"/>
                    <a:pt x="19" y="98"/>
                  </a:cubicBezTo>
                  <a:cubicBezTo>
                    <a:pt x="27" y="94"/>
                    <a:pt x="38" y="90"/>
                    <a:pt x="50" y="87"/>
                  </a:cubicBezTo>
                  <a:cubicBezTo>
                    <a:pt x="19" y="64"/>
                    <a:pt x="53" y="20"/>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9" name="Google Shape;49639;p48"/>
            <p:cNvSpPr/>
            <p:nvPr/>
          </p:nvSpPr>
          <p:spPr>
            <a:xfrm>
              <a:off x="-5043828" y="63316"/>
              <a:ext cx="2913" cy="3963"/>
            </a:xfrm>
            <a:custGeom>
              <a:avLst/>
              <a:gdLst/>
              <a:ahLst/>
              <a:cxnLst/>
              <a:rect l="l" t="t" r="r" b="b"/>
              <a:pathLst>
                <a:path w="61" h="83" extrusionOk="0">
                  <a:moveTo>
                    <a:pt x="34" y="0"/>
                  </a:moveTo>
                  <a:cubicBezTo>
                    <a:pt x="30" y="5"/>
                    <a:pt x="26" y="8"/>
                    <a:pt x="26" y="12"/>
                  </a:cubicBezTo>
                  <a:cubicBezTo>
                    <a:pt x="4" y="23"/>
                    <a:pt x="34" y="60"/>
                    <a:pt x="0" y="68"/>
                  </a:cubicBezTo>
                  <a:cubicBezTo>
                    <a:pt x="8" y="76"/>
                    <a:pt x="19" y="83"/>
                    <a:pt x="30" y="83"/>
                  </a:cubicBezTo>
                  <a:cubicBezTo>
                    <a:pt x="34" y="83"/>
                    <a:pt x="38" y="83"/>
                    <a:pt x="42" y="76"/>
                  </a:cubicBezTo>
                  <a:cubicBezTo>
                    <a:pt x="49" y="53"/>
                    <a:pt x="61" y="2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0" name="Google Shape;49640;p48"/>
            <p:cNvSpPr/>
            <p:nvPr/>
          </p:nvSpPr>
          <p:spPr>
            <a:xfrm>
              <a:off x="-4889596" y="19959"/>
              <a:ext cx="2674" cy="3772"/>
            </a:xfrm>
            <a:custGeom>
              <a:avLst/>
              <a:gdLst/>
              <a:ahLst/>
              <a:cxnLst/>
              <a:rect l="l" t="t" r="r" b="b"/>
              <a:pathLst>
                <a:path w="56" h="79" extrusionOk="0">
                  <a:moveTo>
                    <a:pt x="33" y="0"/>
                  </a:moveTo>
                  <a:cubicBezTo>
                    <a:pt x="30" y="11"/>
                    <a:pt x="26" y="26"/>
                    <a:pt x="19" y="42"/>
                  </a:cubicBezTo>
                  <a:cubicBezTo>
                    <a:pt x="0" y="71"/>
                    <a:pt x="4" y="78"/>
                    <a:pt x="19" y="78"/>
                  </a:cubicBezTo>
                  <a:cubicBezTo>
                    <a:pt x="23" y="78"/>
                    <a:pt x="26" y="75"/>
                    <a:pt x="33" y="75"/>
                  </a:cubicBezTo>
                  <a:lnTo>
                    <a:pt x="49" y="75"/>
                  </a:lnTo>
                  <a:cubicBezTo>
                    <a:pt x="52" y="64"/>
                    <a:pt x="56" y="52"/>
                    <a:pt x="56" y="42"/>
                  </a:cubicBezTo>
                  <a:cubicBezTo>
                    <a:pt x="49" y="26"/>
                    <a:pt x="41" y="1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1" name="Google Shape;49641;p48"/>
            <p:cNvSpPr/>
            <p:nvPr/>
          </p:nvSpPr>
          <p:spPr>
            <a:xfrm>
              <a:off x="-5050991" y="-195680"/>
              <a:ext cx="2913" cy="2579"/>
            </a:xfrm>
            <a:custGeom>
              <a:avLst/>
              <a:gdLst/>
              <a:ahLst/>
              <a:cxnLst/>
              <a:rect l="l" t="t" r="r" b="b"/>
              <a:pathLst>
                <a:path w="61" h="54" extrusionOk="0">
                  <a:moveTo>
                    <a:pt x="16" y="1"/>
                  </a:moveTo>
                  <a:cubicBezTo>
                    <a:pt x="4" y="1"/>
                    <a:pt x="4" y="12"/>
                    <a:pt x="1" y="46"/>
                  </a:cubicBezTo>
                  <a:cubicBezTo>
                    <a:pt x="9" y="53"/>
                    <a:pt x="16" y="53"/>
                    <a:pt x="19" y="53"/>
                  </a:cubicBezTo>
                  <a:cubicBezTo>
                    <a:pt x="38" y="53"/>
                    <a:pt x="49" y="31"/>
                    <a:pt x="61" y="23"/>
                  </a:cubicBezTo>
                  <a:cubicBezTo>
                    <a:pt x="38" y="8"/>
                    <a:pt x="23"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2" name="Google Shape;49642;p48"/>
            <p:cNvSpPr/>
            <p:nvPr/>
          </p:nvSpPr>
          <p:spPr>
            <a:xfrm>
              <a:off x="-5245906" y="-218170"/>
              <a:ext cx="3820" cy="3629"/>
            </a:xfrm>
            <a:custGeom>
              <a:avLst/>
              <a:gdLst/>
              <a:ahLst/>
              <a:cxnLst/>
              <a:rect l="l" t="t" r="r" b="b"/>
              <a:pathLst>
                <a:path w="80" h="76" extrusionOk="0">
                  <a:moveTo>
                    <a:pt x="45" y="1"/>
                  </a:moveTo>
                  <a:cubicBezTo>
                    <a:pt x="42" y="1"/>
                    <a:pt x="42" y="5"/>
                    <a:pt x="42" y="12"/>
                  </a:cubicBezTo>
                  <a:cubicBezTo>
                    <a:pt x="49" y="31"/>
                    <a:pt x="1" y="60"/>
                    <a:pt x="54" y="75"/>
                  </a:cubicBezTo>
                  <a:cubicBezTo>
                    <a:pt x="76" y="57"/>
                    <a:pt x="80" y="34"/>
                    <a:pt x="68" y="8"/>
                  </a:cubicBezTo>
                  <a:cubicBezTo>
                    <a:pt x="61" y="5"/>
                    <a:pt x="54"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3" name="Google Shape;49643;p48"/>
            <p:cNvSpPr/>
            <p:nvPr/>
          </p:nvSpPr>
          <p:spPr>
            <a:xfrm>
              <a:off x="-5295519" y="102758"/>
              <a:ext cx="5061" cy="2913"/>
            </a:xfrm>
            <a:custGeom>
              <a:avLst/>
              <a:gdLst/>
              <a:ahLst/>
              <a:cxnLst/>
              <a:rect l="l" t="t" r="r" b="b"/>
              <a:pathLst>
                <a:path w="106" h="61" extrusionOk="0">
                  <a:moveTo>
                    <a:pt x="64" y="1"/>
                  </a:moveTo>
                  <a:cubicBezTo>
                    <a:pt x="49" y="4"/>
                    <a:pt x="38" y="16"/>
                    <a:pt x="23" y="16"/>
                  </a:cubicBezTo>
                  <a:lnTo>
                    <a:pt x="16" y="16"/>
                  </a:lnTo>
                  <a:cubicBezTo>
                    <a:pt x="16" y="16"/>
                    <a:pt x="16" y="12"/>
                    <a:pt x="12" y="12"/>
                  </a:cubicBezTo>
                  <a:cubicBezTo>
                    <a:pt x="12" y="12"/>
                    <a:pt x="12" y="16"/>
                    <a:pt x="8" y="16"/>
                  </a:cubicBezTo>
                  <a:cubicBezTo>
                    <a:pt x="4" y="31"/>
                    <a:pt x="1" y="45"/>
                    <a:pt x="12" y="61"/>
                  </a:cubicBezTo>
                  <a:cubicBezTo>
                    <a:pt x="23" y="57"/>
                    <a:pt x="34" y="49"/>
                    <a:pt x="46" y="45"/>
                  </a:cubicBezTo>
                  <a:cubicBezTo>
                    <a:pt x="53" y="38"/>
                    <a:pt x="61" y="31"/>
                    <a:pt x="72" y="27"/>
                  </a:cubicBezTo>
                  <a:cubicBezTo>
                    <a:pt x="106" y="9"/>
                    <a:pt x="79" y="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4" name="Google Shape;49644;p48"/>
            <p:cNvSpPr/>
            <p:nvPr/>
          </p:nvSpPr>
          <p:spPr>
            <a:xfrm>
              <a:off x="-5027259" y="-101803"/>
              <a:ext cx="3247" cy="3629"/>
            </a:xfrm>
            <a:custGeom>
              <a:avLst/>
              <a:gdLst/>
              <a:ahLst/>
              <a:cxnLst/>
              <a:rect l="l" t="t" r="r" b="b"/>
              <a:pathLst>
                <a:path w="68" h="76" extrusionOk="0">
                  <a:moveTo>
                    <a:pt x="61" y="1"/>
                  </a:moveTo>
                  <a:cubicBezTo>
                    <a:pt x="28" y="12"/>
                    <a:pt x="16" y="38"/>
                    <a:pt x="1" y="61"/>
                  </a:cubicBezTo>
                  <a:cubicBezTo>
                    <a:pt x="16" y="68"/>
                    <a:pt x="28" y="76"/>
                    <a:pt x="42" y="76"/>
                  </a:cubicBezTo>
                  <a:cubicBezTo>
                    <a:pt x="54" y="76"/>
                    <a:pt x="61" y="72"/>
                    <a:pt x="68" y="68"/>
                  </a:cubicBezTo>
                  <a:cubicBezTo>
                    <a:pt x="9" y="57"/>
                    <a:pt x="64" y="27"/>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5" name="Google Shape;49645;p48"/>
            <p:cNvSpPr/>
            <p:nvPr/>
          </p:nvSpPr>
          <p:spPr>
            <a:xfrm>
              <a:off x="-5021672" y="-45697"/>
              <a:ext cx="2865" cy="4632"/>
            </a:xfrm>
            <a:custGeom>
              <a:avLst/>
              <a:gdLst/>
              <a:ahLst/>
              <a:cxnLst/>
              <a:rect l="l" t="t" r="r" b="b"/>
              <a:pathLst>
                <a:path w="60" h="97" extrusionOk="0">
                  <a:moveTo>
                    <a:pt x="7" y="0"/>
                  </a:moveTo>
                  <a:cubicBezTo>
                    <a:pt x="0" y="11"/>
                    <a:pt x="7" y="22"/>
                    <a:pt x="4" y="33"/>
                  </a:cubicBezTo>
                  <a:cubicBezTo>
                    <a:pt x="15" y="52"/>
                    <a:pt x="7" y="78"/>
                    <a:pt x="26" y="97"/>
                  </a:cubicBezTo>
                  <a:cubicBezTo>
                    <a:pt x="30" y="85"/>
                    <a:pt x="26" y="71"/>
                    <a:pt x="34" y="59"/>
                  </a:cubicBezTo>
                  <a:cubicBezTo>
                    <a:pt x="60" y="26"/>
                    <a:pt x="41" y="11"/>
                    <a:pt x="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6" name="Google Shape;49646;p48"/>
            <p:cNvSpPr/>
            <p:nvPr/>
          </p:nvSpPr>
          <p:spPr>
            <a:xfrm>
              <a:off x="-5250538" y="-221035"/>
              <a:ext cx="3772" cy="2053"/>
            </a:xfrm>
            <a:custGeom>
              <a:avLst/>
              <a:gdLst/>
              <a:ahLst/>
              <a:cxnLst/>
              <a:rect l="l" t="t" r="r" b="b"/>
              <a:pathLst>
                <a:path w="79" h="43" extrusionOk="0">
                  <a:moveTo>
                    <a:pt x="46" y="1"/>
                  </a:moveTo>
                  <a:cubicBezTo>
                    <a:pt x="34" y="1"/>
                    <a:pt x="27" y="4"/>
                    <a:pt x="16" y="8"/>
                  </a:cubicBezTo>
                  <a:cubicBezTo>
                    <a:pt x="8" y="16"/>
                    <a:pt x="1" y="30"/>
                    <a:pt x="12" y="34"/>
                  </a:cubicBezTo>
                  <a:cubicBezTo>
                    <a:pt x="16" y="39"/>
                    <a:pt x="27" y="42"/>
                    <a:pt x="34" y="42"/>
                  </a:cubicBezTo>
                  <a:cubicBezTo>
                    <a:pt x="46" y="42"/>
                    <a:pt x="56" y="34"/>
                    <a:pt x="64" y="30"/>
                  </a:cubicBezTo>
                  <a:cubicBezTo>
                    <a:pt x="79" y="23"/>
                    <a:pt x="64"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7" name="Google Shape;49647;p48"/>
            <p:cNvSpPr/>
            <p:nvPr/>
          </p:nvSpPr>
          <p:spPr>
            <a:xfrm>
              <a:off x="-5387246" y="200597"/>
              <a:ext cx="3247" cy="2531"/>
            </a:xfrm>
            <a:custGeom>
              <a:avLst/>
              <a:gdLst/>
              <a:ahLst/>
              <a:cxnLst/>
              <a:rect l="l" t="t" r="r" b="b"/>
              <a:pathLst>
                <a:path w="68" h="53" extrusionOk="0">
                  <a:moveTo>
                    <a:pt x="0" y="1"/>
                  </a:moveTo>
                  <a:lnTo>
                    <a:pt x="0" y="1"/>
                  </a:lnTo>
                  <a:cubicBezTo>
                    <a:pt x="8" y="19"/>
                    <a:pt x="15" y="34"/>
                    <a:pt x="19" y="53"/>
                  </a:cubicBezTo>
                  <a:cubicBezTo>
                    <a:pt x="22" y="49"/>
                    <a:pt x="26" y="49"/>
                    <a:pt x="34" y="49"/>
                  </a:cubicBezTo>
                  <a:lnTo>
                    <a:pt x="45" y="49"/>
                  </a:lnTo>
                  <a:cubicBezTo>
                    <a:pt x="57" y="49"/>
                    <a:pt x="64" y="49"/>
                    <a:pt x="64" y="30"/>
                  </a:cubicBezTo>
                  <a:cubicBezTo>
                    <a:pt x="67" y="11"/>
                    <a:pt x="57" y="8"/>
                    <a:pt x="48" y="8"/>
                  </a:cubicBezTo>
                  <a:lnTo>
                    <a:pt x="22" y="8"/>
                  </a:lnTo>
                  <a:cubicBezTo>
                    <a:pt x="15" y="8"/>
                    <a:pt x="8"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8" name="Google Shape;49648;p48"/>
            <p:cNvSpPr/>
            <p:nvPr/>
          </p:nvSpPr>
          <p:spPr>
            <a:xfrm>
              <a:off x="-4983520" y="-88051"/>
              <a:ext cx="3677" cy="2531"/>
            </a:xfrm>
            <a:custGeom>
              <a:avLst/>
              <a:gdLst/>
              <a:ahLst/>
              <a:cxnLst/>
              <a:rect l="l" t="t" r="r" b="b"/>
              <a:pathLst>
                <a:path w="77" h="53" extrusionOk="0">
                  <a:moveTo>
                    <a:pt x="38" y="1"/>
                  </a:moveTo>
                  <a:cubicBezTo>
                    <a:pt x="27" y="8"/>
                    <a:pt x="1" y="12"/>
                    <a:pt x="9" y="35"/>
                  </a:cubicBezTo>
                  <a:cubicBezTo>
                    <a:pt x="9" y="49"/>
                    <a:pt x="16" y="53"/>
                    <a:pt x="23" y="53"/>
                  </a:cubicBezTo>
                  <a:cubicBezTo>
                    <a:pt x="31" y="53"/>
                    <a:pt x="42" y="45"/>
                    <a:pt x="49" y="45"/>
                  </a:cubicBezTo>
                  <a:cubicBezTo>
                    <a:pt x="57" y="45"/>
                    <a:pt x="68" y="35"/>
                    <a:pt x="76" y="30"/>
                  </a:cubicBezTo>
                  <a:cubicBezTo>
                    <a:pt x="64" y="19"/>
                    <a:pt x="49" y="12"/>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9" name="Google Shape;49649;p48"/>
            <p:cNvSpPr/>
            <p:nvPr/>
          </p:nvSpPr>
          <p:spPr>
            <a:xfrm>
              <a:off x="-4875366" y="116319"/>
              <a:ext cx="3438" cy="3295"/>
            </a:xfrm>
            <a:custGeom>
              <a:avLst/>
              <a:gdLst/>
              <a:ahLst/>
              <a:cxnLst/>
              <a:rect l="l" t="t" r="r" b="b"/>
              <a:pathLst>
                <a:path w="72" h="69" extrusionOk="0">
                  <a:moveTo>
                    <a:pt x="49" y="1"/>
                  </a:moveTo>
                  <a:cubicBezTo>
                    <a:pt x="46" y="1"/>
                    <a:pt x="39" y="5"/>
                    <a:pt x="35" y="5"/>
                  </a:cubicBezTo>
                  <a:cubicBezTo>
                    <a:pt x="1" y="8"/>
                    <a:pt x="1" y="31"/>
                    <a:pt x="13" y="53"/>
                  </a:cubicBezTo>
                  <a:cubicBezTo>
                    <a:pt x="20" y="57"/>
                    <a:pt x="27" y="65"/>
                    <a:pt x="31" y="68"/>
                  </a:cubicBezTo>
                  <a:cubicBezTo>
                    <a:pt x="31" y="53"/>
                    <a:pt x="31" y="42"/>
                    <a:pt x="49" y="39"/>
                  </a:cubicBezTo>
                  <a:cubicBezTo>
                    <a:pt x="61" y="34"/>
                    <a:pt x="72" y="27"/>
                    <a:pt x="68" y="12"/>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0" name="Google Shape;49650;p48"/>
            <p:cNvSpPr/>
            <p:nvPr/>
          </p:nvSpPr>
          <p:spPr>
            <a:xfrm>
              <a:off x="-5060445" y="-115173"/>
              <a:ext cx="2579" cy="2865"/>
            </a:xfrm>
            <a:custGeom>
              <a:avLst/>
              <a:gdLst/>
              <a:ahLst/>
              <a:cxnLst/>
              <a:rect l="l" t="t" r="r" b="b"/>
              <a:pathLst>
                <a:path w="54" h="60" extrusionOk="0">
                  <a:moveTo>
                    <a:pt x="31" y="1"/>
                  </a:moveTo>
                  <a:cubicBezTo>
                    <a:pt x="19" y="1"/>
                    <a:pt x="12" y="11"/>
                    <a:pt x="0" y="30"/>
                  </a:cubicBezTo>
                  <a:cubicBezTo>
                    <a:pt x="5" y="49"/>
                    <a:pt x="16" y="60"/>
                    <a:pt x="23" y="60"/>
                  </a:cubicBezTo>
                  <a:cubicBezTo>
                    <a:pt x="31" y="60"/>
                    <a:pt x="42" y="49"/>
                    <a:pt x="53" y="34"/>
                  </a:cubicBezTo>
                  <a:cubicBezTo>
                    <a:pt x="45" y="11"/>
                    <a:pt x="38"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1" name="Google Shape;49651;p48"/>
            <p:cNvSpPr/>
            <p:nvPr/>
          </p:nvSpPr>
          <p:spPr>
            <a:xfrm>
              <a:off x="-4938874" y="-38057"/>
              <a:ext cx="3581" cy="2196"/>
            </a:xfrm>
            <a:custGeom>
              <a:avLst/>
              <a:gdLst/>
              <a:ahLst/>
              <a:cxnLst/>
              <a:rect l="l" t="t" r="r" b="b"/>
              <a:pathLst>
                <a:path w="75" h="46" extrusionOk="0">
                  <a:moveTo>
                    <a:pt x="53" y="1"/>
                  </a:moveTo>
                  <a:cubicBezTo>
                    <a:pt x="30" y="1"/>
                    <a:pt x="16" y="11"/>
                    <a:pt x="4" y="27"/>
                  </a:cubicBezTo>
                  <a:cubicBezTo>
                    <a:pt x="0" y="30"/>
                    <a:pt x="4" y="37"/>
                    <a:pt x="8" y="42"/>
                  </a:cubicBezTo>
                  <a:cubicBezTo>
                    <a:pt x="11" y="45"/>
                    <a:pt x="19" y="45"/>
                    <a:pt x="23" y="45"/>
                  </a:cubicBezTo>
                  <a:cubicBezTo>
                    <a:pt x="42" y="45"/>
                    <a:pt x="49" y="23"/>
                    <a:pt x="68" y="19"/>
                  </a:cubicBezTo>
                  <a:cubicBezTo>
                    <a:pt x="68" y="19"/>
                    <a:pt x="68" y="15"/>
                    <a:pt x="75" y="4"/>
                  </a:cubicBezTo>
                  <a:cubicBezTo>
                    <a:pt x="64" y="4"/>
                    <a:pt x="56"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2" name="Google Shape;49652;p48"/>
            <p:cNvSpPr/>
            <p:nvPr/>
          </p:nvSpPr>
          <p:spPr>
            <a:xfrm>
              <a:off x="-4878566" y="-3438"/>
              <a:ext cx="3820" cy="2531"/>
            </a:xfrm>
            <a:custGeom>
              <a:avLst/>
              <a:gdLst/>
              <a:ahLst/>
              <a:cxnLst/>
              <a:rect l="l" t="t" r="r" b="b"/>
              <a:pathLst>
                <a:path w="80" h="53" extrusionOk="0">
                  <a:moveTo>
                    <a:pt x="49" y="1"/>
                  </a:moveTo>
                  <a:cubicBezTo>
                    <a:pt x="42" y="1"/>
                    <a:pt x="35" y="8"/>
                    <a:pt x="27" y="19"/>
                  </a:cubicBezTo>
                  <a:cubicBezTo>
                    <a:pt x="23" y="30"/>
                    <a:pt x="12" y="38"/>
                    <a:pt x="1" y="45"/>
                  </a:cubicBezTo>
                  <a:cubicBezTo>
                    <a:pt x="9" y="49"/>
                    <a:pt x="12" y="53"/>
                    <a:pt x="20" y="53"/>
                  </a:cubicBezTo>
                  <a:cubicBezTo>
                    <a:pt x="23" y="53"/>
                    <a:pt x="31" y="49"/>
                    <a:pt x="35" y="49"/>
                  </a:cubicBezTo>
                  <a:cubicBezTo>
                    <a:pt x="42" y="45"/>
                    <a:pt x="46" y="45"/>
                    <a:pt x="54" y="45"/>
                  </a:cubicBezTo>
                  <a:lnTo>
                    <a:pt x="61" y="45"/>
                  </a:lnTo>
                  <a:cubicBezTo>
                    <a:pt x="68" y="30"/>
                    <a:pt x="80" y="16"/>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3" name="Google Shape;49653;p48"/>
            <p:cNvSpPr/>
            <p:nvPr/>
          </p:nvSpPr>
          <p:spPr>
            <a:xfrm>
              <a:off x="-5031700" y="-22873"/>
              <a:ext cx="5061" cy="2197"/>
            </a:xfrm>
            <a:custGeom>
              <a:avLst/>
              <a:gdLst/>
              <a:ahLst/>
              <a:cxnLst/>
              <a:rect l="l" t="t" r="r" b="b"/>
              <a:pathLst>
                <a:path w="106" h="46" extrusionOk="0">
                  <a:moveTo>
                    <a:pt x="26" y="0"/>
                  </a:moveTo>
                  <a:cubicBezTo>
                    <a:pt x="38" y="15"/>
                    <a:pt x="0" y="38"/>
                    <a:pt x="38" y="45"/>
                  </a:cubicBezTo>
                  <a:cubicBezTo>
                    <a:pt x="49" y="11"/>
                    <a:pt x="94" y="33"/>
                    <a:pt x="105" y="4"/>
                  </a:cubicBezTo>
                  <a:cubicBezTo>
                    <a:pt x="90" y="0"/>
                    <a:pt x="71" y="0"/>
                    <a:pt x="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4" name="Google Shape;49654;p48"/>
            <p:cNvSpPr/>
            <p:nvPr/>
          </p:nvSpPr>
          <p:spPr>
            <a:xfrm>
              <a:off x="-5063119" y="51904"/>
              <a:ext cx="2722" cy="2197"/>
            </a:xfrm>
            <a:custGeom>
              <a:avLst/>
              <a:gdLst/>
              <a:ahLst/>
              <a:cxnLst/>
              <a:rect l="l" t="t" r="r" b="b"/>
              <a:pathLst>
                <a:path w="57" h="46" extrusionOk="0">
                  <a:moveTo>
                    <a:pt x="34" y="1"/>
                  </a:moveTo>
                  <a:cubicBezTo>
                    <a:pt x="27" y="1"/>
                    <a:pt x="16" y="4"/>
                    <a:pt x="12" y="8"/>
                  </a:cubicBezTo>
                  <a:cubicBezTo>
                    <a:pt x="1" y="15"/>
                    <a:pt x="1" y="23"/>
                    <a:pt x="8" y="30"/>
                  </a:cubicBezTo>
                  <a:cubicBezTo>
                    <a:pt x="16" y="37"/>
                    <a:pt x="23" y="45"/>
                    <a:pt x="34" y="45"/>
                  </a:cubicBezTo>
                  <a:cubicBezTo>
                    <a:pt x="38" y="45"/>
                    <a:pt x="42" y="42"/>
                    <a:pt x="49" y="37"/>
                  </a:cubicBezTo>
                  <a:cubicBezTo>
                    <a:pt x="53" y="27"/>
                    <a:pt x="56" y="19"/>
                    <a:pt x="49" y="8"/>
                  </a:cubicBezTo>
                  <a:cubicBezTo>
                    <a:pt x="46" y="1"/>
                    <a:pt x="38"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5" name="Google Shape;49655;p48"/>
            <p:cNvSpPr/>
            <p:nvPr/>
          </p:nvSpPr>
          <p:spPr>
            <a:xfrm>
              <a:off x="-5082219" y="86523"/>
              <a:ext cx="4489" cy="3247"/>
            </a:xfrm>
            <a:custGeom>
              <a:avLst/>
              <a:gdLst/>
              <a:ahLst/>
              <a:cxnLst/>
              <a:rect l="l" t="t" r="r" b="b"/>
              <a:pathLst>
                <a:path w="94" h="68" extrusionOk="0">
                  <a:moveTo>
                    <a:pt x="75" y="1"/>
                  </a:moveTo>
                  <a:lnTo>
                    <a:pt x="75" y="1"/>
                  </a:lnTo>
                  <a:cubicBezTo>
                    <a:pt x="72" y="8"/>
                    <a:pt x="64" y="12"/>
                    <a:pt x="61" y="16"/>
                  </a:cubicBezTo>
                  <a:cubicBezTo>
                    <a:pt x="45" y="35"/>
                    <a:pt x="23" y="42"/>
                    <a:pt x="1" y="45"/>
                  </a:cubicBezTo>
                  <a:cubicBezTo>
                    <a:pt x="4" y="61"/>
                    <a:pt x="12" y="68"/>
                    <a:pt x="19" y="68"/>
                  </a:cubicBezTo>
                  <a:cubicBezTo>
                    <a:pt x="27" y="68"/>
                    <a:pt x="38" y="64"/>
                    <a:pt x="45" y="61"/>
                  </a:cubicBezTo>
                  <a:cubicBezTo>
                    <a:pt x="68" y="49"/>
                    <a:pt x="94" y="35"/>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6" name="Google Shape;49656;p48"/>
            <p:cNvSpPr/>
            <p:nvPr/>
          </p:nvSpPr>
          <p:spPr>
            <a:xfrm>
              <a:off x="-5126627" y="215209"/>
              <a:ext cx="3438" cy="2005"/>
            </a:xfrm>
            <a:custGeom>
              <a:avLst/>
              <a:gdLst/>
              <a:ahLst/>
              <a:cxnLst/>
              <a:rect l="l" t="t" r="r" b="b"/>
              <a:pathLst>
                <a:path w="72" h="42" extrusionOk="0">
                  <a:moveTo>
                    <a:pt x="23" y="1"/>
                  </a:moveTo>
                  <a:cubicBezTo>
                    <a:pt x="7" y="1"/>
                    <a:pt x="0" y="9"/>
                    <a:pt x="4" y="23"/>
                  </a:cubicBezTo>
                  <a:cubicBezTo>
                    <a:pt x="18" y="35"/>
                    <a:pt x="33" y="42"/>
                    <a:pt x="52" y="42"/>
                  </a:cubicBezTo>
                  <a:cubicBezTo>
                    <a:pt x="60" y="42"/>
                    <a:pt x="63" y="38"/>
                    <a:pt x="71" y="38"/>
                  </a:cubicBezTo>
                  <a:cubicBezTo>
                    <a:pt x="63" y="12"/>
                    <a:pt x="4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7" name="Google Shape;49657;p48"/>
            <p:cNvSpPr/>
            <p:nvPr/>
          </p:nvSpPr>
          <p:spPr>
            <a:xfrm>
              <a:off x="-5023153" y="201457"/>
              <a:ext cx="3104" cy="2196"/>
            </a:xfrm>
            <a:custGeom>
              <a:avLst/>
              <a:gdLst/>
              <a:ahLst/>
              <a:cxnLst/>
              <a:rect l="l" t="t" r="r" b="b"/>
              <a:pathLst>
                <a:path w="65" h="46" extrusionOk="0">
                  <a:moveTo>
                    <a:pt x="49" y="1"/>
                  </a:moveTo>
                  <a:cubicBezTo>
                    <a:pt x="35" y="1"/>
                    <a:pt x="20" y="9"/>
                    <a:pt x="9" y="19"/>
                  </a:cubicBezTo>
                  <a:cubicBezTo>
                    <a:pt x="1" y="28"/>
                    <a:pt x="4" y="38"/>
                    <a:pt x="16" y="42"/>
                  </a:cubicBezTo>
                  <a:cubicBezTo>
                    <a:pt x="20" y="45"/>
                    <a:pt x="27" y="45"/>
                    <a:pt x="31" y="45"/>
                  </a:cubicBezTo>
                  <a:cubicBezTo>
                    <a:pt x="42" y="45"/>
                    <a:pt x="54" y="42"/>
                    <a:pt x="57" y="28"/>
                  </a:cubicBezTo>
                  <a:cubicBezTo>
                    <a:pt x="61" y="19"/>
                    <a:pt x="65" y="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8" name="Google Shape;49658;p48"/>
            <p:cNvSpPr/>
            <p:nvPr/>
          </p:nvSpPr>
          <p:spPr>
            <a:xfrm>
              <a:off x="-5145918" y="246103"/>
              <a:ext cx="3247" cy="2913"/>
            </a:xfrm>
            <a:custGeom>
              <a:avLst/>
              <a:gdLst/>
              <a:ahLst/>
              <a:cxnLst/>
              <a:rect l="l" t="t" r="r" b="b"/>
              <a:pathLst>
                <a:path w="68" h="61" extrusionOk="0">
                  <a:moveTo>
                    <a:pt x="34" y="0"/>
                  </a:moveTo>
                  <a:cubicBezTo>
                    <a:pt x="8" y="0"/>
                    <a:pt x="8" y="19"/>
                    <a:pt x="11" y="38"/>
                  </a:cubicBezTo>
                  <a:cubicBezTo>
                    <a:pt x="11" y="45"/>
                    <a:pt x="4" y="49"/>
                    <a:pt x="1" y="57"/>
                  </a:cubicBezTo>
                  <a:cubicBezTo>
                    <a:pt x="11" y="57"/>
                    <a:pt x="23" y="61"/>
                    <a:pt x="34" y="61"/>
                  </a:cubicBezTo>
                  <a:cubicBezTo>
                    <a:pt x="41" y="52"/>
                    <a:pt x="49" y="45"/>
                    <a:pt x="56" y="38"/>
                  </a:cubicBezTo>
                  <a:cubicBezTo>
                    <a:pt x="41" y="30"/>
                    <a:pt x="68"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9" name="Google Shape;49659;p48"/>
            <p:cNvSpPr/>
            <p:nvPr/>
          </p:nvSpPr>
          <p:spPr>
            <a:xfrm>
              <a:off x="-4960314" y="19243"/>
              <a:ext cx="3295" cy="3820"/>
            </a:xfrm>
            <a:custGeom>
              <a:avLst/>
              <a:gdLst/>
              <a:ahLst/>
              <a:cxnLst/>
              <a:rect l="l" t="t" r="r" b="b"/>
              <a:pathLst>
                <a:path w="69" h="80" extrusionOk="0">
                  <a:moveTo>
                    <a:pt x="49" y="0"/>
                  </a:moveTo>
                  <a:lnTo>
                    <a:pt x="49" y="0"/>
                  </a:lnTo>
                  <a:cubicBezTo>
                    <a:pt x="31" y="23"/>
                    <a:pt x="1" y="45"/>
                    <a:pt x="31" y="79"/>
                  </a:cubicBezTo>
                  <a:cubicBezTo>
                    <a:pt x="68" y="60"/>
                    <a:pt x="68"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0" name="Google Shape;49660;p48"/>
            <p:cNvSpPr/>
            <p:nvPr/>
          </p:nvSpPr>
          <p:spPr>
            <a:xfrm>
              <a:off x="-5051898" y="-20724"/>
              <a:ext cx="3295" cy="2674"/>
            </a:xfrm>
            <a:custGeom>
              <a:avLst/>
              <a:gdLst/>
              <a:ahLst/>
              <a:cxnLst/>
              <a:rect l="l" t="t" r="r" b="b"/>
              <a:pathLst>
                <a:path w="69" h="56" extrusionOk="0">
                  <a:moveTo>
                    <a:pt x="38" y="0"/>
                  </a:moveTo>
                  <a:cubicBezTo>
                    <a:pt x="35" y="19"/>
                    <a:pt x="16" y="19"/>
                    <a:pt x="1" y="22"/>
                  </a:cubicBezTo>
                  <a:cubicBezTo>
                    <a:pt x="12" y="45"/>
                    <a:pt x="23" y="56"/>
                    <a:pt x="38" y="56"/>
                  </a:cubicBezTo>
                  <a:cubicBezTo>
                    <a:pt x="46" y="56"/>
                    <a:pt x="57" y="52"/>
                    <a:pt x="68" y="45"/>
                  </a:cubicBezTo>
                  <a:cubicBezTo>
                    <a:pt x="65" y="26"/>
                    <a:pt x="61" y="11"/>
                    <a:pt x="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1" name="Google Shape;49661;p48"/>
            <p:cNvSpPr/>
            <p:nvPr/>
          </p:nvSpPr>
          <p:spPr>
            <a:xfrm>
              <a:off x="-4913328" y="120282"/>
              <a:ext cx="4297" cy="2865"/>
            </a:xfrm>
            <a:custGeom>
              <a:avLst/>
              <a:gdLst/>
              <a:ahLst/>
              <a:cxnLst/>
              <a:rect l="l" t="t" r="r" b="b"/>
              <a:pathLst>
                <a:path w="90" h="60" extrusionOk="0">
                  <a:moveTo>
                    <a:pt x="64" y="0"/>
                  </a:moveTo>
                  <a:lnTo>
                    <a:pt x="64" y="0"/>
                  </a:lnTo>
                  <a:cubicBezTo>
                    <a:pt x="56" y="8"/>
                    <a:pt x="49" y="15"/>
                    <a:pt x="37" y="15"/>
                  </a:cubicBezTo>
                  <a:lnTo>
                    <a:pt x="30" y="15"/>
                  </a:lnTo>
                  <a:cubicBezTo>
                    <a:pt x="19" y="27"/>
                    <a:pt x="11" y="41"/>
                    <a:pt x="0" y="53"/>
                  </a:cubicBezTo>
                  <a:cubicBezTo>
                    <a:pt x="4" y="56"/>
                    <a:pt x="7" y="56"/>
                    <a:pt x="15" y="60"/>
                  </a:cubicBezTo>
                  <a:cubicBezTo>
                    <a:pt x="19" y="56"/>
                    <a:pt x="26" y="49"/>
                    <a:pt x="30" y="49"/>
                  </a:cubicBezTo>
                  <a:cubicBezTo>
                    <a:pt x="45" y="53"/>
                    <a:pt x="52" y="53"/>
                    <a:pt x="59" y="53"/>
                  </a:cubicBezTo>
                  <a:cubicBezTo>
                    <a:pt x="90" y="53"/>
                    <a:pt x="71" y="27"/>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2" name="Google Shape;49662;p48"/>
            <p:cNvSpPr/>
            <p:nvPr/>
          </p:nvSpPr>
          <p:spPr>
            <a:xfrm>
              <a:off x="-4992975" y="-154949"/>
              <a:ext cx="2913" cy="2340"/>
            </a:xfrm>
            <a:custGeom>
              <a:avLst/>
              <a:gdLst/>
              <a:ahLst/>
              <a:cxnLst/>
              <a:rect l="l" t="t" r="r" b="b"/>
              <a:pathLst>
                <a:path w="61" h="49" extrusionOk="0">
                  <a:moveTo>
                    <a:pt x="38" y="0"/>
                  </a:moveTo>
                  <a:cubicBezTo>
                    <a:pt x="27" y="0"/>
                    <a:pt x="16" y="11"/>
                    <a:pt x="5" y="18"/>
                  </a:cubicBezTo>
                  <a:cubicBezTo>
                    <a:pt x="0" y="23"/>
                    <a:pt x="0" y="26"/>
                    <a:pt x="5" y="33"/>
                  </a:cubicBezTo>
                  <a:cubicBezTo>
                    <a:pt x="12" y="41"/>
                    <a:pt x="23" y="49"/>
                    <a:pt x="34" y="49"/>
                  </a:cubicBezTo>
                  <a:cubicBezTo>
                    <a:pt x="38" y="49"/>
                    <a:pt x="45" y="45"/>
                    <a:pt x="53" y="37"/>
                  </a:cubicBezTo>
                  <a:cubicBezTo>
                    <a:pt x="61" y="26"/>
                    <a:pt x="61" y="11"/>
                    <a:pt x="50" y="4"/>
                  </a:cubicBezTo>
                  <a:cubicBezTo>
                    <a:pt x="45" y="0"/>
                    <a:pt x="42" y="0"/>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3" name="Google Shape;49663;p48"/>
            <p:cNvSpPr/>
            <p:nvPr/>
          </p:nvSpPr>
          <p:spPr>
            <a:xfrm>
              <a:off x="-5157187" y="24973"/>
              <a:ext cx="3104" cy="2531"/>
            </a:xfrm>
            <a:custGeom>
              <a:avLst/>
              <a:gdLst/>
              <a:ahLst/>
              <a:cxnLst/>
              <a:rect l="l" t="t" r="r" b="b"/>
              <a:pathLst>
                <a:path w="65" h="53" extrusionOk="0">
                  <a:moveTo>
                    <a:pt x="27" y="0"/>
                  </a:moveTo>
                  <a:cubicBezTo>
                    <a:pt x="19" y="0"/>
                    <a:pt x="8" y="4"/>
                    <a:pt x="1" y="11"/>
                  </a:cubicBezTo>
                  <a:cubicBezTo>
                    <a:pt x="8" y="23"/>
                    <a:pt x="16" y="37"/>
                    <a:pt x="27" y="45"/>
                  </a:cubicBezTo>
                  <a:cubicBezTo>
                    <a:pt x="35" y="52"/>
                    <a:pt x="42" y="52"/>
                    <a:pt x="49" y="52"/>
                  </a:cubicBezTo>
                  <a:cubicBezTo>
                    <a:pt x="61" y="52"/>
                    <a:pt x="64" y="45"/>
                    <a:pt x="64" y="26"/>
                  </a:cubicBezTo>
                  <a:cubicBezTo>
                    <a:pt x="53" y="11"/>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4" name="Google Shape;49664;p48"/>
            <p:cNvSpPr/>
            <p:nvPr/>
          </p:nvSpPr>
          <p:spPr>
            <a:xfrm>
              <a:off x="-5149690" y="6207"/>
              <a:ext cx="3629" cy="2913"/>
            </a:xfrm>
            <a:custGeom>
              <a:avLst/>
              <a:gdLst/>
              <a:ahLst/>
              <a:cxnLst/>
              <a:rect l="l" t="t" r="r" b="b"/>
              <a:pathLst>
                <a:path w="76" h="61" extrusionOk="0">
                  <a:moveTo>
                    <a:pt x="72" y="0"/>
                  </a:moveTo>
                  <a:cubicBezTo>
                    <a:pt x="45" y="12"/>
                    <a:pt x="1" y="12"/>
                    <a:pt x="30" y="60"/>
                  </a:cubicBezTo>
                  <a:cubicBezTo>
                    <a:pt x="61" y="52"/>
                    <a:pt x="75" y="3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5" name="Google Shape;49665;p48"/>
            <p:cNvSpPr/>
            <p:nvPr/>
          </p:nvSpPr>
          <p:spPr>
            <a:xfrm>
              <a:off x="-5027259" y="98842"/>
              <a:ext cx="3486" cy="2531"/>
            </a:xfrm>
            <a:custGeom>
              <a:avLst/>
              <a:gdLst/>
              <a:ahLst/>
              <a:cxnLst/>
              <a:rect l="l" t="t" r="r" b="b"/>
              <a:pathLst>
                <a:path w="73" h="53" extrusionOk="0">
                  <a:moveTo>
                    <a:pt x="57" y="1"/>
                  </a:moveTo>
                  <a:cubicBezTo>
                    <a:pt x="46" y="15"/>
                    <a:pt x="35" y="15"/>
                    <a:pt x="23" y="15"/>
                  </a:cubicBezTo>
                  <a:lnTo>
                    <a:pt x="1" y="15"/>
                  </a:lnTo>
                  <a:cubicBezTo>
                    <a:pt x="20" y="41"/>
                    <a:pt x="31" y="53"/>
                    <a:pt x="38" y="53"/>
                  </a:cubicBezTo>
                  <a:cubicBezTo>
                    <a:pt x="46" y="53"/>
                    <a:pt x="57" y="41"/>
                    <a:pt x="72" y="23"/>
                  </a:cubicBezTo>
                  <a:cubicBezTo>
                    <a:pt x="68" y="15"/>
                    <a:pt x="61" y="8"/>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6" name="Google Shape;49666;p48"/>
            <p:cNvSpPr/>
            <p:nvPr/>
          </p:nvSpPr>
          <p:spPr>
            <a:xfrm>
              <a:off x="-5168074" y="160249"/>
              <a:ext cx="3295" cy="4154"/>
            </a:xfrm>
            <a:custGeom>
              <a:avLst/>
              <a:gdLst/>
              <a:ahLst/>
              <a:cxnLst/>
              <a:rect l="l" t="t" r="r" b="b"/>
              <a:pathLst>
                <a:path w="69" h="87" extrusionOk="0">
                  <a:moveTo>
                    <a:pt x="1" y="1"/>
                  </a:moveTo>
                  <a:cubicBezTo>
                    <a:pt x="30" y="19"/>
                    <a:pt x="49" y="49"/>
                    <a:pt x="53" y="87"/>
                  </a:cubicBezTo>
                  <a:cubicBezTo>
                    <a:pt x="68" y="27"/>
                    <a:pt x="61"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7" name="Google Shape;49667;p48"/>
            <p:cNvSpPr/>
            <p:nvPr/>
          </p:nvSpPr>
          <p:spPr>
            <a:xfrm>
              <a:off x="-5263049" y="-225142"/>
              <a:ext cx="2388" cy="2770"/>
            </a:xfrm>
            <a:custGeom>
              <a:avLst/>
              <a:gdLst/>
              <a:ahLst/>
              <a:cxnLst/>
              <a:rect l="l" t="t" r="r" b="b"/>
              <a:pathLst>
                <a:path w="50" h="58" extrusionOk="0">
                  <a:moveTo>
                    <a:pt x="23" y="1"/>
                  </a:moveTo>
                  <a:cubicBezTo>
                    <a:pt x="20" y="1"/>
                    <a:pt x="16" y="4"/>
                    <a:pt x="16" y="4"/>
                  </a:cubicBezTo>
                  <a:cubicBezTo>
                    <a:pt x="1" y="20"/>
                    <a:pt x="1" y="35"/>
                    <a:pt x="9" y="49"/>
                  </a:cubicBezTo>
                  <a:cubicBezTo>
                    <a:pt x="12" y="53"/>
                    <a:pt x="16" y="57"/>
                    <a:pt x="23" y="57"/>
                  </a:cubicBezTo>
                  <a:cubicBezTo>
                    <a:pt x="27" y="57"/>
                    <a:pt x="31" y="53"/>
                    <a:pt x="35" y="49"/>
                  </a:cubicBezTo>
                  <a:cubicBezTo>
                    <a:pt x="49" y="35"/>
                    <a:pt x="38" y="23"/>
                    <a:pt x="35" y="8"/>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8" name="Google Shape;49668;p48"/>
            <p:cNvSpPr/>
            <p:nvPr/>
          </p:nvSpPr>
          <p:spPr>
            <a:xfrm>
              <a:off x="-5294086" y="-16283"/>
              <a:ext cx="2913" cy="3104"/>
            </a:xfrm>
            <a:custGeom>
              <a:avLst/>
              <a:gdLst/>
              <a:ahLst/>
              <a:cxnLst/>
              <a:rect l="l" t="t" r="r" b="b"/>
              <a:pathLst>
                <a:path w="61" h="65" extrusionOk="0">
                  <a:moveTo>
                    <a:pt x="4" y="0"/>
                  </a:moveTo>
                  <a:lnTo>
                    <a:pt x="4" y="0"/>
                  </a:lnTo>
                  <a:cubicBezTo>
                    <a:pt x="0" y="12"/>
                    <a:pt x="12" y="19"/>
                    <a:pt x="16" y="26"/>
                  </a:cubicBezTo>
                  <a:lnTo>
                    <a:pt x="16" y="42"/>
                  </a:lnTo>
                  <a:cubicBezTo>
                    <a:pt x="23" y="49"/>
                    <a:pt x="34" y="64"/>
                    <a:pt x="42" y="64"/>
                  </a:cubicBezTo>
                  <a:cubicBezTo>
                    <a:pt x="49" y="64"/>
                    <a:pt x="53" y="57"/>
                    <a:pt x="60" y="38"/>
                  </a:cubicBezTo>
                  <a:cubicBezTo>
                    <a:pt x="38" y="26"/>
                    <a:pt x="26" y="4"/>
                    <a:pt x="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9" name="Google Shape;49669;p48"/>
            <p:cNvSpPr/>
            <p:nvPr/>
          </p:nvSpPr>
          <p:spPr>
            <a:xfrm>
              <a:off x="-5184118" y="-61120"/>
              <a:ext cx="3581" cy="2578"/>
            </a:xfrm>
            <a:custGeom>
              <a:avLst/>
              <a:gdLst/>
              <a:ahLst/>
              <a:cxnLst/>
              <a:rect l="l" t="t" r="r" b="b"/>
              <a:pathLst>
                <a:path w="75" h="54" extrusionOk="0">
                  <a:moveTo>
                    <a:pt x="71" y="1"/>
                  </a:moveTo>
                  <a:lnTo>
                    <a:pt x="71" y="1"/>
                  </a:lnTo>
                  <a:cubicBezTo>
                    <a:pt x="56" y="31"/>
                    <a:pt x="23" y="31"/>
                    <a:pt x="0" y="46"/>
                  </a:cubicBezTo>
                  <a:cubicBezTo>
                    <a:pt x="23" y="49"/>
                    <a:pt x="38" y="54"/>
                    <a:pt x="49" y="54"/>
                  </a:cubicBezTo>
                  <a:cubicBezTo>
                    <a:pt x="71" y="54"/>
                    <a:pt x="75" y="39"/>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0" name="Google Shape;49670;p48"/>
            <p:cNvSpPr/>
            <p:nvPr/>
          </p:nvSpPr>
          <p:spPr>
            <a:xfrm>
              <a:off x="-5119846" y="-230155"/>
              <a:ext cx="3247" cy="1862"/>
            </a:xfrm>
            <a:custGeom>
              <a:avLst/>
              <a:gdLst/>
              <a:ahLst/>
              <a:cxnLst/>
              <a:rect l="l" t="t" r="r" b="b"/>
              <a:pathLst>
                <a:path w="68" h="39" extrusionOk="0">
                  <a:moveTo>
                    <a:pt x="19" y="1"/>
                  </a:moveTo>
                  <a:cubicBezTo>
                    <a:pt x="11" y="1"/>
                    <a:pt x="7" y="5"/>
                    <a:pt x="4" y="9"/>
                  </a:cubicBezTo>
                  <a:cubicBezTo>
                    <a:pt x="0" y="23"/>
                    <a:pt x="7" y="31"/>
                    <a:pt x="22" y="38"/>
                  </a:cubicBezTo>
                  <a:lnTo>
                    <a:pt x="48" y="38"/>
                  </a:lnTo>
                  <a:cubicBezTo>
                    <a:pt x="60" y="38"/>
                    <a:pt x="67" y="35"/>
                    <a:pt x="64" y="16"/>
                  </a:cubicBezTo>
                  <a:cubicBezTo>
                    <a:pt x="64" y="5"/>
                    <a:pt x="60" y="1"/>
                    <a:pt x="52" y="1"/>
                  </a:cubicBezTo>
                  <a:cubicBezTo>
                    <a:pt x="52" y="1"/>
                    <a:pt x="48" y="5"/>
                    <a:pt x="45" y="5"/>
                  </a:cubicBezTo>
                  <a:lnTo>
                    <a:pt x="30" y="5"/>
                  </a:lnTo>
                  <a:cubicBezTo>
                    <a:pt x="26" y="5"/>
                    <a:pt x="22"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1" name="Google Shape;49671;p48"/>
            <p:cNvSpPr/>
            <p:nvPr/>
          </p:nvSpPr>
          <p:spPr>
            <a:xfrm>
              <a:off x="-5133789" y="228961"/>
              <a:ext cx="3104" cy="3104"/>
            </a:xfrm>
            <a:custGeom>
              <a:avLst/>
              <a:gdLst/>
              <a:ahLst/>
              <a:cxnLst/>
              <a:rect l="l" t="t" r="r" b="b"/>
              <a:pathLst>
                <a:path w="65" h="65" extrusionOk="0">
                  <a:moveTo>
                    <a:pt x="42" y="1"/>
                  </a:moveTo>
                  <a:cubicBezTo>
                    <a:pt x="34" y="12"/>
                    <a:pt x="42" y="42"/>
                    <a:pt x="26" y="42"/>
                  </a:cubicBezTo>
                  <a:cubicBezTo>
                    <a:pt x="23" y="42"/>
                    <a:pt x="11" y="38"/>
                    <a:pt x="0" y="27"/>
                  </a:cubicBezTo>
                  <a:lnTo>
                    <a:pt x="0" y="27"/>
                  </a:lnTo>
                  <a:cubicBezTo>
                    <a:pt x="0" y="49"/>
                    <a:pt x="11" y="64"/>
                    <a:pt x="34" y="64"/>
                  </a:cubicBezTo>
                  <a:cubicBezTo>
                    <a:pt x="64" y="64"/>
                    <a:pt x="56" y="35"/>
                    <a:pt x="64" y="19"/>
                  </a:cubicBezTo>
                  <a:cubicBezTo>
                    <a:pt x="56" y="12"/>
                    <a:pt x="49" y="4"/>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2" name="Google Shape;49672;p48"/>
            <p:cNvSpPr/>
            <p:nvPr/>
          </p:nvSpPr>
          <p:spPr>
            <a:xfrm>
              <a:off x="-5158094" y="-127827"/>
              <a:ext cx="2196" cy="2674"/>
            </a:xfrm>
            <a:custGeom>
              <a:avLst/>
              <a:gdLst/>
              <a:ahLst/>
              <a:cxnLst/>
              <a:rect l="l" t="t" r="r" b="b"/>
              <a:pathLst>
                <a:path w="46" h="56" extrusionOk="0">
                  <a:moveTo>
                    <a:pt x="31" y="0"/>
                  </a:moveTo>
                  <a:cubicBezTo>
                    <a:pt x="4" y="11"/>
                    <a:pt x="1" y="26"/>
                    <a:pt x="9" y="49"/>
                  </a:cubicBezTo>
                  <a:cubicBezTo>
                    <a:pt x="9" y="52"/>
                    <a:pt x="16" y="56"/>
                    <a:pt x="20" y="56"/>
                  </a:cubicBezTo>
                  <a:lnTo>
                    <a:pt x="27" y="56"/>
                  </a:lnTo>
                  <a:cubicBezTo>
                    <a:pt x="38" y="41"/>
                    <a:pt x="46" y="23"/>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3" name="Google Shape;49673;p48"/>
            <p:cNvSpPr/>
            <p:nvPr/>
          </p:nvSpPr>
          <p:spPr>
            <a:xfrm>
              <a:off x="-5357785" y="160249"/>
              <a:ext cx="2674" cy="2531"/>
            </a:xfrm>
            <a:custGeom>
              <a:avLst/>
              <a:gdLst/>
              <a:ahLst/>
              <a:cxnLst/>
              <a:rect l="l" t="t" r="r" b="b"/>
              <a:pathLst>
                <a:path w="56" h="53" extrusionOk="0">
                  <a:moveTo>
                    <a:pt x="19" y="1"/>
                  </a:moveTo>
                  <a:cubicBezTo>
                    <a:pt x="11" y="1"/>
                    <a:pt x="7" y="4"/>
                    <a:pt x="0" y="11"/>
                  </a:cubicBezTo>
                  <a:cubicBezTo>
                    <a:pt x="15" y="27"/>
                    <a:pt x="7" y="53"/>
                    <a:pt x="33" y="53"/>
                  </a:cubicBezTo>
                  <a:cubicBezTo>
                    <a:pt x="56" y="53"/>
                    <a:pt x="45" y="34"/>
                    <a:pt x="49" y="19"/>
                  </a:cubicBezTo>
                  <a:cubicBezTo>
                    <a:pt x="37" y="16"/>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4" name="Google Shape;49674;p48"/>
            <p:cNvSpPr/>
            <p:nvPr/>
          </p:nvSpPr>
          <p:spPr>
            <a:xfrm>
              <a:off x="-5016133" y="-126586"/>
              <a:ext cx="2531" cy="4870"/>
            </a:xfrm>
            <a:custGeom>
              <a:avLst/>
              <a:gdLst/>
              <a:ahLst/>
              <a:cxnLst/>
              <a:rect l="l" t="t" r="r" b="b"/>
              <a:pathLst>
                <a:path w="53" h="102" extrusionOk="0">
                  <a:moveTo>
                    <a:pt x="33" y="0"/>
                  </a:moveTo>
                  <a:cubicBezTo>
                    <a:pt x="11" y="30"/>
                    <a:pt x="0" y="64"/>
                    <a:pt x="7" y="102"/>
                  </a:cubicBezTo>
                  <a:cubicBezTo>
                    <a:pt x="22" y="67"/>
                    <a:pt x="52" y="41"/>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5" name="Google Shape;49675;p48"/>
            <p:cNvSpPr/>
            <p:nvPr/>
          </p:nvSpPr>
          <p:spPr>
            <a:xfrm>
              <a:off x="-4996365" y="-150699"/>
              <a:ext cx="3438" cy="3056"/>
            </a:xfrm>
            <a:custGeom>
              <a:avLst/>
              <a:gdLst/>
              <a:ahLst/>
              <a:cxnLst/>
              <a:rect l="l" t="t" r="r" b="b"/>
              <a:pathLst>
                <a:path w="72" h="64" extrusionOk="0">
                  <a:moveTo>
                    <a:pt x="27" y="1"/>
                  </a:moveTo>
                  <a:cubicBezTo>
                    <a:pt x="19" y="1"/>
                    <a:pt x="9" y="5"/>
                    <a:pt x="1" y="5"/>
                  </a:cubicBezTo>
                  <a:cubicBezTo>
                    <a:pt x="16" y="19"/>
                    <a:pt x="45" y="27"/>
                    <a:pt x="38" y="57"/>
                  </a:cubicBezTo>
                  <a:cubicBezTo>
                    <a:pt x="45" y="60"/>
                    <a:pt x="53" y="64"/>
                    <a:pt x="61" y="64"/>
                  </a:cubicBezTo>
                  <a:cubicBezTo>
                    <a:pt x="64" y="64"/>
                    <a:pt x="68" y="64"/>
                    <a:pt x="71" y="60"/>
                  </a:cubicBezTo>
                  <a:cubicBezTo>
                    <a:pt x="64" y="46"/>
                    <a:pt x="64" y="34"/>
                    <a:pt x="71" y="19"/>
                  </a:cubicBezTo>
                  <a:cubicBezTo>
                    <a:pt x="57" y="8"/>
                    <a:pt x="42" y="8"/>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6" name="Google Shape;49676;p48"/>
            <p:cNvSpPr/>
            <p:nvPr/>
          </p:nvSpPr>
          <p:spPr>
            <a:xfrm>
              <a:off x="-4969195" y="116319"/>
              <a:ext cx="3247" cy="3104"/>
            </a:xfrm>
            <a:custGeom>
              <a:avLst/>
              <a:gdLst/>
              <a:ahLst/>
              <a:cxnLst/>
              <a:rect l="l" t="t" r="r" b="b"/>
              <a:pathLst>
                <a:path w="68" h="65" extrusionOk="0">
                  <a:moveTo>
                    <a:pt x="30" y="1"/>
                  </a:moveTo>
                  <a:cubicBezTo>
                    <a:pt x="23" y="1"/>
                    <a:pt x="11" y="12"/>
                    <a:pt x="0" y="23"/>
                  </a:cubicBezTo>
                  <a:cubicBezTo>
                    <a:pt x="4" y="42"/>
                    <a:pt x="60" y="20"/>
                    <a:pt x="30" y="65"/>
                  </a:cubicBezTo>
                  <a:cubicBezTo>
                    <a:pt x="63" y="61"/>
                    <a:pt x="68" y="42"/>
                    <a:pt x="52" y="20"/>
                  </a:cubicBezTo>
                  <a:cubicBezTo>
                    <a:pt x="45" y="8"/>
                    <a:pt x="37"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7" name="Google Shape;49677;p48"/>
            <p:cNvSpPr/>
            <p:nvPr/>
          </p:nvSpPr>
          <p:spPr>
            <a:xfrm>
              <a:off x="-4932810" y="134559"/>
              <a:ext cx="3056" cy="3581"/>
            </a:xfrm>
            <a:custGeom>
              <a:avLst/>
              <a:gdLst/>
              <a:ahLst/>
              <a:cxnLst/>
              <a:rect l="l" t="t" r="r" b="b"/>
              <a:pathLst>
                <a:path w="64" h="75" extrusionOk="0">
                  <a:moveTo>
                    <a:pt x="34" y="0"/>
                  </a:moveTo>
                  <a:lnTo>
                    <a:pt x="34" y="0"/>
                  </a:lnTo>
                  <a:cubicBezTo>
                    <a:pt x="23" y="4"/>
                    <a:pt x="12" y="11"/>
                    <a:pt x="1" y="15"/>
                  </a:cubicBezTo>
                  <a:cubicBezTo>
                    <a:pt x="27" y="26"/>
                    <a:pt x="15" y="56"/>
                    <a:pt x="30" y="75"/>
                  </a:cubicBezTo>
                  <a:cubicBezTo>
                    <a:pt x="53" y="49"/>
                    <a:pt x="64"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8" name="Google Shape;49678;p48"/>
            <p:cNvSpPr/>
            <p:nvPr/>
          </p:nvSpPr>
          <p:spPr>
            <a:xfrm>
              <a:off x="-5052376" y="-93208"/>
              <a:ext cx="2149" cy="3056"/>
            </a:xfrm>
            <a:custGeom>
              <a:avLst/>
              <a:gdLst/>
              <a:ahLst/>
              <a:cxnLst/>
              <a:rect l="l" t="t" r="r" b="b"/>
              <a:pathLst>
                <a:path w="45" h="64" extrusionOk="0">
                  <a:moveTo>
                    <a:pt x="0" y="0"/>
                  </a:moveTo>
                  <a:cubicBezTo>
                    <a:pt x="0" y="26"/>
                    <a:pt x="4" y="45"/>
                    <a:pt x="4" y="64"/>
                  </a:cubicBezTo>
                  <a:lnTo>
                    <a:pt x="7" y="64"/>
                  </a:lnTo>
                  <a:cubicBezTo>
                    <a:pt x="26" y="64"/>
                    <a:pt x="41" y="57"/>
                    <a:pt x="45" y="38"/>
                  </a:cubicBezTo>
                  <a:cubicBezTo>
                    <a:pt x="33" y="26"/>
                    <a:pt x="19" y="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9" name="Google Shape;49679;p48"/>
            <p:cNvSpPr/>
            <p:nvPr/>
          </p:nvSpPr>
          <p:spPr>
            <a:xfrm>
              <a:off x="-5059395" y="-93734"/>
              <a:ext cx="3677" cy="2531"/>
            </a:xfrm>
            <a:custGeom>
              <a:avLst/>
              <a:gdLst/>
              <a:ahLst/>
              <a:cxnLst/>
              <a:rect l="l" t="t" r="r" b="b"/>
              <a:pathLst>
                <a:path w="77" h="53" extrusionOk="0">
                  <a:moveTo>
                    <a:pt x="31" y="0"/>
                  </a:moveTo>
                  <a:cubicBezTo>
                    <a:pt x="23" y="15"/>
                    <a:pt x="1" y="26"/>
                    <a:pt x="9" y="52"/>
                  </a:cubicBezTo>
                  <a:lnTo>
                    <a:pt x="12" y="52"/>
                  </a:lnTo>
                  <a:cubicBezTo>
                    <a:pt x="16" y="52"/>
                    <a:pt x="23" y="49"/>
                    <a:pt x="31" y="45"/>
                  </a:cubicBezTo>
                  <a:cubicBezTo>
                    <a:pt x="35" y="42"/>
                    <a:pt x="42" y="34"/>
                    <a:pt x="50" y="34"/>
                  </a:cubicBezTo>
                  <a:cubicBezTo>
                    <a:pt x="54" y="34"/>
                    <a:pt x="61" y="37"/>
                    <a:pt x="65" y="49"/>
                  </a:cubicBezTo>
                  <a:lnTo>
                    <a:pt x="76" y="37"/>
                  </a:lnTo>
                  <a:cubicBezTo>
                    <a:pt x="68" y="30"/>
                    <a:pt x="57" y="19"/>
                    <a:pt x="46" y="7"/>
                  </a:cubicBezTo>
                  <a:cubicBezTo>
                    <a:pt x="42" y="4"/>
                    <a:pt x="38" y="4"/>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0" name="Google Shape;49680;p48"/>
            <p:cNvSpPr/>
            <p:nvPr/>
          </p:nvSpPr>
          <p:spPr>
            <a:xfrm>
              <a:off x="-5091865" y="32804"/>
              <a:ext cx="1862" cy="4345"/>
            </a:xfrm>
            <a:custGeom>
              <a:avLst/>
              <a:gdLst/>
              <a:ahLst/>
              <a:cxnLst/>
              <a:rect l="l" t="t" r="r" b="b"/>
              <a:pathLst>
                <a:path w="39" h="91" extrusionOk="0">
                  <a:moveTo>
                    <a:pt x="1" y="1"/>
                  </a:moveTo>
                  <a:cubicBezTo>
                    <a:pt x="4" y="30"/>
                    <a:pt x="1" y="64"/>
                    <a:pt x="12" y="90"/>
                  </a:cubicBezTo>
                  <a:cubicBezTo>
                    <a:pt x="38" y="61"/>
                    <a:pt x="35" y="3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1" name="Google Shape;49681;p48"/>
            <p:cNvSpPr/>
            <p:nvPr/>
          </p:nvSpPr>
          <p:spPr>
            <a:xfrm>
              <a:off x="-5070616" y="180447"/>
              <a:ext cx="2388" cy="2531"/>
            </a:xfrm>
            <a:custGeom>
              <a:avLst/>
              <a:gdLst/>
              <a:ahLst/>
              <a:cxnLst/>
              <a:rect l="l" t="t" r="r" b="b"/>
              <a:pathLst>
                <a:path w="50" h="53" extrusionOk="0">
                  <a:moveTo>
                    <a:pt x="34" y="0"/>
                  </a:moveTo>
                  <a:lnTo>
                    <a:pt x="34" y="0"/>
                  </a:lnTo>
                  <a:cubicBezTo>
                    <a:pt x="1" y="37"/>
                    <a:pt x="1" y="37"/>
                    <a:pt x="42" y="52"/>
                  </a:cubicBezTo>
                  <a:cubicBezTo>
                    <a:pt x="46" y="49"/>
                    <a:pt x="46" y="45"/>
                    <a:pt x="49" y="41"/>
                  </a:cubicBezTo>
                  <a:cubicBezTo>
                    <a:pt x="42" y="26"/>
                    <a:pt x="49" y="7"/>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2" name="Google Shape;49682;p48"/>
            <p:cNvSpPr/>
            <p:nvPr/>
          </p:nvSpPr>
          <p:spPr>
            <a:xfrm>
              <a:off x="-5053474" y="61884"/>
              <a:ext cx="3438" cy="3438"/>
            </a:xfrm>
            <a:custGeom>
              <a:avLst/>
              <a:gdLst/>
              <a:ahLst/>
              <a:cxnLst/>
              <a:rect l="l" t="t" r="r" b="b"/>
              <a:pathLst>
                <a:path w="72" h="72" extrusionOk="0">
                  <a:moveTo>
                    <a:pt x="49" y="1"/>
                  </a:moveTo>
                  <a:cubicBezTo>
                    <a:pt x="42" y="1"/>
                    <a:pt x="34" y="1"/>
                    <a:pt x="23" y="4"/>
                  </a:cubicBezTo>
                  <a:cubicBezTo>
                    <a:pt x="1" y="35"/>
                    <a:pt x="42" y="49"/>
                    <a:pt x="45" y="72"/>
                  </a:cubicBezTo>
                  <a:cubicBezTo>
                    <a:pt x="71" y="49"/>
                    <a:pt x="53" y="23"/>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3" name="Google Shape;49683;p48"/>
            <p:cNvSpPr/>
            <p:nvPr/>
          </p:nvSpPr>
          <p:spPr>
            <a:xfrm>
              <a:off x="-5076680" y="59019"/>
              <a:ext cx="3629" cy="2388"/>
            </a:xfrm>
            <a:custGeom>
              <a:avLst/>
              <a:gdLst/>
              <a:ahLst/>
              <a:cxnLst/>
              <a:rect l="l" t="t" r="r" b="b"/>
              <a:pathLst>
                <a:path w="76" h="50" extrusionOk="0">
                  <a:moveTo>
                    <a:pt x="57" y="1"/>
                  </a:moveTo>
                  <a:cubicBezTo>
                    <a:pt x="49" y="1"/>
                    <a:pt x="38" y="9"/>
                    <a:pt x="31" y="12"/>
                  </a:cubicBezTo>
                  <a:cubicBezTo>
                    <a:pt x="19" y="12"/>
                    <a:pt x="16" y="23"/>
                    <a:pt x="8" y="27"/>
                  </a:cubicBezTo>
                  <a:cubicBezTo>
                    <a:pt x="0" y="35"/>
                    <a:pt x="4" y="42"/>
                    <a:pt x="8" y="50"/>
                  </a:cubicBezTo>
                  <a:cubicBezTo>
                    <a:pt x="19" y="45"/>
                    <a:pt x="31" y="42"/>
                    <a:pt x="38" y="35"/>
                  </a:cubicBezTo>
                  <a:cubicBezTo>
                    <a:pt x="49" y="27"/>
                    <a:pt x="76" y="27"/>
                    <a:pt x="68" y="9"/>
                  </a:cubicBezTo>
                  <a:cubicBezTo>
                    <a:pt x="64" y="1"/>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4" name="Google Shape;49684;p48"/>
            <p:cNvSpPr/>
            <p:nvPr/>
          </p:nvSpPr>
          <p:spPr>
            <a:xfrm>
              <a:off x="-5370152" y="146688"/>
              <a:ext cx="4345" cy="2006"/>
            </a:xfrm>
            <a:custGeom>
              <a:avLst/>
              <a:gdLst/>
              <a:ahLst/>
              <a:cxnLst/>
              <a:rect l="l" t="t" r="r" b="b"/>
              <a:pathLst>
                <a:path w="91" h="42" extrusionOk="0">
                  <a:moveTo>
                    <a:pt x="61" y="0"/>
                  </a:moveTo>
                  <a:cubicBezTo>
                    <a:pt x="42" y="0"/>
                    <a:pt x="23" y="12"/>
                    <a:pt x="1" y="19"/>
                  </a:cubicBezTo>
                  <a:cubicBezTo>
                    <a:pt x="13" y="26"/>
                    <a:pt x="23" y="34"/>
                    <a:pt x="31" y="41"/>
                  </a:cubicBezTo>
                  <a:cubicBezTo>
                    <a:pt x="39" y="38"/>
                    <a:pt x="49" y="34"/>
                    <a:pt x="61" y="26"/>
                  </a:cubicBezTo>
                  <a:cubicBezTo>
                    <a:pt x="68" y="23"/>
                    <a:pt x="80" y="15"/>
                    <a:pt x="91" y="12"/>
                  </a:cubicBezTo>
                  <a:cubicBezTo>
                    <a:pt x="80" y="4"/>
                    <a:pt x="72" y="0"/>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5" name="Google Shape;49685;p48"/>
            <p:cNvSpPr/>
            <p:nvPr/>
          </p:nvSpPr>
          <p:spPr>
            <a:xfrm>
              <a:off x="-5019046" y="118802"/>
              <a:ext cx="4345" cy="3438"/>
            </a:xfrm>
            <a:custGeom>
              <a:avLst/>
              <a:gdLst/>
              <a:ahLst/>
              <a:cxnLst/>
              <a:rect l="l" t="t" r="r" b="b"/>
              <a:pathLst>
                <a:path w="91" h="72" extrusionOk="0">
                  <a:moveTo>
                    <a:pt x="57" y="1"/>
                  </a:moveTo>
                  <a:cubicBezTo>
                    <a:pt x="39" y="27"/>
                    <a:pt x="20" y="49"/>
                    <a:pt x="1" y="72"/>
                  </a:cubicBezTo>
                  <a:cubicBezTo>
                    <a:pt x="39" y="65"/>
                    <a:pt x="65" y="35"/>
                    <a:pt x="91" y="9"/>
                  </a:cubicBezTo>
                  <a:cubicBezTo>
                    <a:pt x="80" y="5"/>
                    <a:pt x="68" y="5"/>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6" name="Google Shape;49686;p48"/>
            <p:cNvSpPr/>
            <p:nvPr/>
          </p:nvSpPr>
          <p:spPr>
            <a:xfrm>
              <a:off x="-5099362" y="-55199"/>
              <a:ext cx="2196" cy="3295"/>
            </a:xfrm>
            <a:custGeom>
              <a:avLst/>
              <a:gdLst/>
              <a:ahLst/>
              <a:cxnLst/>
              <a:rect l="l" t="t" r="r" b="b"/>
              <a:pathLst>
                <a:path w="46" h="69" extrusionOk="0">
                  <a:moveTo>
                    <a:pt x="20" y="1"/>
                  </a:moveTo>
                  <a:cubicBezTo>
                    <a:pt x="1" y="4"/>
                    <a:pt x="8" y="20"/>
                    <a:pt x="8" y="30"/>
                  </a:cubicBezTo>
                  <a:cubicBezTo>
                    <a:pt x="4" y="38"/>
                    <a:pt x="4" y="46"/>
                    <a:pt x="1" y="53"/>
                  </a:cubicBezTo>
                  <a:cubicBezTo>
                    <a:pt x="1" y="64"/>
                    <a:pt x="5" y="66"/>
                    <a:pt x="11" y="66"/>
                  </a:cubicBezTo>
                  <a:cubicBezTo>
                    <a:pt x="14" y="66"/>
                    <a:pt x="17" y="65"/>
                    <a:pt x="19" y="65"/>
                  </a:cubicBezTo>
                  <a:cubicBezTo>
                    <a:pt x="22" y="65"/>
                    <a:pt x="25" y="66"/>
                    <a:pt x="27" y="68"/>
                  </a:cubicBezTo>
                  <a:cubicBezTo>
                    <a:pt x="35" y="53"/>
                    <a:pt x="35" y="38"/>
                    <a:pt x="46" y="23"/>
                  </a:cubicBezTo>
                  <a:cubicBezTo>
                    <a:pt x="38" y="15"/>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7" name="Google Shape;49687;p48"/>
            <p:cNvSpPr/>
            <p:nvPr/>
          </p:nvSpPr>
          <p:spPr>
            <a:xfrm>
              <a:off x="-4930136" y="137424"/>
              <a:ext cx="2769" cy="2865"/>
            </a:xfrm>
            <a:custGeom>
              <a:avLst/>
              <a:gdLst/>
              <a:ahLst/>
              <a:cxnLst/>
              <a:rect l="l" t="t" r="r" b="b"/>
              <a:pathLst>
                <a:path w="58" h="60" extrusionOk="0">
                  <a:moveTo>
                    <a:pt x="16" y="0"/>
                  </a:moveTo>
                  <a:cubicBezTo>
                    <a:pt x="4" y="0"/>
                    <a:pt x="4" y="15"/>
                    <a:pt x="1" y="30"/>
                  </a:cubicBezTo>
                  <a:cubicBezTo>
                    <a:pt x="4" y="34"/>
                    <a:pt x="12" y="37"/>
                    <a:pt x="19" y="41"/>
                  </a:cubicBezTo>
                  <a:cubicBezTo>
                    <a:pt x="19" y="37"/>
                    <a:pt x="19" y="37"/>
                    <a:pt x="23" y="37"/>
                  </a:cubicBezTo>
                  <a:cubicBezTo>
                    <a:pt x="27" y="37"/>
                    <a:pt x="30" y="45"/>
                    <a:pt x="35" y="49"/>
                  </a:cubicBezTo>
                  <a:cubicBezTo>
                    <a:pt x="38" y="52"/>
                    <a:pt x="42" y="60"/>
                    <a:pt x="49" y="60"/>
                  </a:cubicBezTo>
                  <a:cubicBezTo>
                    <a:pt x="49" y="60"/>
                    <a:pt x="53" y="56"/>
                    <a:pt x="57" y="56"/>
                  </a:cubicBezTo>
                  <a:cubicBezTo>
                    <a:pt x="53" y="37"/>
                    <a:pt x="35" y="30"/>
                    <a:pt x="38" y="11"/>
                  </a:cubicBezTo>
                  <a:cubicBezTo>
                    <a:pt x="30" y="4"/>
                    <a:pt x="23" y="0"/>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8" name="Google Shape;49688;p48"/>
            <p:cNvSpPr/>
            <p:nvPr/>
          </p:nvSpPr>
          <p:spPr>
            <a:xfrm>
              <a:off x="-4983138" y="116701"/>
              <a:ext cx="3629" cy="2149"/>
            </a:xfrm>
            <a:custGeom>
              <a:avLst/>
              <a:gdLst/>
              <a:ahLst/>
              <a:cxnLst/>
              <a:rect l="l" t="t" r="r" b="b"/>
              <a:pathLst>
                <a:path w="76" h="45" extrusionOk="0">
                  <a:moveTo>
                    <a:pt x="8" y="0"/>
                  </a:moveTo>
                  <a:cubicBezTo>
                    <a:pt x="4" y="4"/>
                    <a:pt x="4" y="8"/>
                    <a:pt x="1" y="12"/>
                  </a:cubicBezTo>
                  <a:cubicBezTo>
                    <a:pt x="15" y="26"/>
                    <a:pt x="27" y="45"/>
                    <a:pt x="41" y="45"/>
                  </a:cubicBezTo>
                  <a:cubicBezTo>
                    <a:pt x="53" y="45"/>
                    <a:pt x="64" y="38"/>
                    <a:pt x="75" y="15"/>
                  </a:cubicBezTo>
                  <a:cubicBezTo>
                    <a:pt x="53" y="8"/>
                    <a:pt x="27"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9" name="Google Shape;49689;p48"/>
            <p:cNvSpPr/>
            <p:nvPr/>
          </p:nvSpPr>
          <p:spPr>
            <a:xfrm>
              <a:off x="-5188224" y="-62362"/>
              <a:ext cx="3581" cy="4011"/>
            </a:xfrm>
            <a:custGeom>
              <a:avLst/>
              <a:gdLst/>
              <a:ahLst/>
              <a:cxnLst/>
              <a:rect l="l" t="t" r="r" b="b"/>
              <a:pathLst>
                <a:path w="75" h="84" extrusionOk="0">
                  <a:moveTo>
                    <a:pt x="15" y="1"/>
                  </a:moveTo>
                  <a:cubicBezTo>
                    <a:pt x="12" y="1"/>
                    <a:pt x="7" y="1"/>
                    <a:pt x="0" y="5"/>
                  </a:cubicBezTo>
                  <a:cubicBezTo>
                    <a:pt x="15" y="13"/>
                    <a:pt x="19" y="27"/>
                    <a:pt x="23" y="42"/>
                  </a:cubicBezTo>
                  <a:cubicBezTo>
                    <a:pt x="30" y="65"/>
                    <a:pt x="38" y="83"/>
                    <a:pt x="60" y="83"/>
                  </a:cubicBezTo>
                  <a:cubicBezTo>
                    <a:pt x="64" y="83"/>
                    <a:pt x="71" y="80"/>
                    <a:pt x="75" y="80"/>
                  </a:cubicBezTo>
                  <a:cubicBezTo>
                    <a:pt x="52" y="68"/>
                    <a:pt x="45" y="49"/>
                    <a:pt x="38" y="23"/>
                  </a:cubicBezTo>
                  <a:cubicBezTo>
                    <a:pt x="38" y="13"/>
                    <a:pt x="30" y="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0" name="Google Shape;49690;p48"/>
            <p:cNvSpPr/>
            <p:nvPr/>
          </p:nvSpPr>
          <p:spPr>
            <a:xfrm>
              <a:off x="-5021004" y="204513"/>
              <a:ext cx="3247" cy="2722"/>
            </a:xfrm>
            <a:custGeom>
              <a:avLst/>
              <a:gdLst/>
              <a:ahLst/>
              <a:cxnLst/>
              <a:rect l="l" t="t" r="r" b="b"/>
              <a:pathLst>
                <a:path w="68" h="57" extrusionOk="0">
                  <a:moveTo>
                    <a:pt x="57" y="0"/>
                  </a:moveTo>
                  <a:cubicBezTo>
                    <a:pt x="46" y="26"/>
                    <a:pt x="12" y="4"/>
                    <a:pt x="1" y="31"/>
                  </a:cubicBezTo>
                  <a:cubicBezTo>
                    <a:pt x="20" y="38"/>
                    <a:pt x="31" y="49"/>
                    <a:pt x="46" y="57"/>
                  </a:cubicBezTo>
                  <a:cubicBezTo>
                    <a:pt x="64" y="45"/>
                    <a:pt x="61" y="26"/>
                    <a:pt x="68" y="8"/>
                  </a:cubicBezTo>
                  <a:cubicBezTo>
                    <a:pt x="64" y="8"/>
                    <a:pt x="61" y="4"/>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1" name="Google Shape;49691;p48"/>
            <p:cNvSpPr/>
            <p:nvPr/>
          </p:nvSpPr>
          <p:spPr>
            <a:xfrm>
              <a:off x="-4855502" y="139000"/>
              <a:ext cx="2674" cy="2531"/>
            </a:xfrm>
            <a:custGeom>
              <a:avLst/>
              <a:gdLst/>
              <a:ahLst/>
              <a:cxnLst/>
              <a:rect l="l" t="t" r="r" b="b"/>
              <a:pathLst>
                <a:path w="56" h="53" extrusionOk="0">
                  <a:moveTo>
                    <a:pt x="23" y="1"/>
                  </a:moveTo>
                  <a:cubicBezTo>
                    <a:pt x="0" y="1"/>
                    <a:pt x="0" y="23"/>
                    <a:pt x="0" y="38"/>
                  </a:cubicBezTo>
                  <a:cubicBezTo>
                    <a:pt x="8" y="45"/>
                    <a:pt x="19" y="53"/>
                    <a:pt x="26" y="53"/>
                  </a:cubicBezTo>
                  <a:cubicBezTo>
                    <a:pt x="34" y="53"/>
                    <a:pt x="37" y="53"/>
                    <a:pt x="45" y="45"/>
                  </a:cubicBezTo>
                  <a:cubicBezTo>
                    <a:pt x="56" y="30"/>
                    <a:pt x="45" y="12"/>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2" name="Google Shape;49692;p48"/>
            <p:cNvSpPr/>
            <p:nvPr/>
          </p:nvSpPr>
          <p:spPr>
            <a:xfrm>
              <a:off x="-5058488" y="-146927"/>
              <a:ext cx="2769" cy="2006"/>
            </a:xfrm>
            <a:custGeom>
              <a:avLst/>
              <a:gdLst/>
              <a:ahLst/>
              <a:cxnLst/>
              <a:rect l="l" t="t" r="r" b="b"/>
              <a:pathLst>
                <a:path w="58" h="42" extrusionOk="0">
                  <a:moveTo>
                    <a:pt x="19" y="0"/>
                  </a:moveTo>
                  <a:cubicBezTo>
                    <a:pt x="12" y="0"/>
                    <a:pt x="4" y="0"/>
                    <a:pt x="1" y="4"/>
                  </a:cubicBezTo>
                  <a:cubicBezTo>
                    <a:pt x="12" y="30"/>
                    <a:pt x="19" y="41"/>
                    <a:pt x="27" y="41"/>
                  </a:cubicBezTo>
                  <a:cubicBezTo>
                    <a:pt x="35" y="41"/>
                    <a:pt x="46" y="30"/>
                    <a:pt x="57" y="7"/>
                  </a:cubicBezTo>
                  <a:cubicBezTo>
                    <a:pt x="46" y="4"/>
                    <a:pt x="31"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3" name="Google Shape;49693;p48"/>
            <p:cNvSpPr/>
            <p:nvPr/>
          </p:nvSpPr>
          <p:spPr>
            <a:xfrm>
              <a:off x="-5175714" y="257515"/>
              <a:ext cx="4297" cy="2531"/>
            </a:xfrm>
            <a:custGeom>
              <a:avLst/>
              <a:gdLst/>
              <a:ahLst/>
              <a:cxnLst/>
              <a:rect l="l" t="t" r="r" b="b"/>
              <a:pathLst>
                <a:path w="90" h="53" extrusionOk="0">
                  <a:moveTo>
                    <a:pt x="19" y="1"/>
                  </a:moveTo>
                  <a:lnTo>
                    <a:pt x="19" y="1"/>
                  </a:lnTo>
                  <a:cubicBezTo>
                    <a:pt x="0" y="27"/>
                    <a:pt x="15" y="38"/>
                    <a:pt x="41" y="49"/>
                  </a:cubicBezTo>
                  <a:cubicBezTo>
                    <a:pt x="41" y="53"/>
                    <a:pt x="45" y="53"/>
                    <a:pt x="45" y="53"/>
                  </a:cubicBezTo>
                  <a:cubicBezTo>
                    <a:pt x="52" y="34"/>
                    <a:pt x="71" y="34"/>
                    <a:pt x="82" y="27"/>
                  </a:cubicBezTo>
                  <a:cubicBezTo>
                    <a:pt x="86" y="23"/>
                    <a:pt x="90" y="20"/>
                    <a:pt x="90" y="15"/>
                  </a:cubicBezTo>
                  <a:cubicBezTo>
                    <a:pt x="86" y="12"/>
                    <a:pt x="82" y="12"/>
                    <a:pt x="78" y="12"/>
                  </a:cubicBezTo>
                  <a:cubicBezTo>
                    <a:pt x="75" y="12"/>
                    <a:pt x="67" y="12"/>
                    <a:pt x="59" y="15"/>
                  </a:cubicBezTo>
                  <a:cubicBezTo>
                    <a:pt x="56" y="15"/>
                    <a:pt x="49" y="20"/>
                    <a:pt x="45" y="20"/>
                  </a:cubicBezTo>
                  <a:cubicBezTo>
                    <a:pt x="33" y="20"/>
                    <a:pt x="26" y="1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4" name="Google Shape;49694;p48"/>
            <p:cNvSpPr/>
            <p:nvPr/>
          </p:nvSpPr>
          <p:spPr>
            <a:xfrm>
              <a:off x="-5109485" y="32995"/>
              <a:ext cx="3008" cy="3247"/>
            </a:xfrm>
            <a:custGeom>
              <a:avLst/>
              <a:gdLst/>
              <a:ahLst/>
              <a:cxnLst/>
              <a:rect l="l" t="t" r="r" b="b"/>
              <a:pathLst>
                <a:path w="63" h="68" extrusionOk="0">
                  <a:moveTo>
                    <a:pt x="56" y="0"/>
                  </a:moveTo>
                  <a:cubicBezTo>
                    <a:pt x="56" y="0"/>
                    <a:pt x="52" y="0"/>
                    <a:pt x="49" y="4"/>
                  </a:cubicBezTo>
                  <a:cubicBezTo>
                    <a:pt x="45" y="7"/>
                    <a:pt x="41" y="12"/>
                    <a:pt x="41" y="12"/>
                  </a:cubicBezTo>
                  <a:cubicBezTo>
                    <a:pt x="26" y="30"/>
                    <a:pt x="0" y="49"/>
                    <a:pt x="37" y="67"/>
                  </a:cubicBezTo>
                  <a:cubicBezTo>
                    <a:pt x="56" y="52"/>
                    <a:pt x="63" y="34"/>
                    <a:pt x="63" y="15"/>
                  </a:cubicBezTo>
                  <a:cubicBezTo>
                    <a:pt x="63" y="4"/>
                    <a:pt x="59"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5" name="Google Shape;49695;p48"/>
            <p:cNvSpPr/>
            <p:nvPr/>
          </p:nvSpPr>
          <p:spPr>
            <a:xfrm>
              <a:off x="-5358501" y="190570"/>
              <a:ext cx="1098" cy="2769"/>
            </a:xfrm>
            <a:custGeom>
              <a:avLst/>
              <a:gdLst/>
              <a:ahLst/>
              <a:cxnLst/>
              <a:rect l="l" t="t" r="r" b="b"/>
              <a:pathLst>
                <a:path w="23" h="58" extrusionOk="0">
                  <a:moveTo>
                    <a:pt x="15" y="1"/>
                  </a:moveTo>
                  <a:lnTo>
                    <a:pt x="15" y="1"/>
                  </a:lnTo>
                  <a:cubicBezTo>
                    <a:pt x="0" y="27"/>
                    <a:pt x="0" y="27"/>
                    <a:pt x="7" y="57"/>
                  </a:cubicBezTo>
                  <a:cubicBezTo>
                    <a:pt x="22" y="31"/>
                    <a:pt x="22" y="31"/>
                    <a:pt x="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6" name="Google Shape;49696;p48"/>
            <p:cNvSpPr/>
            <p:nvPr/>
          </p:nvSpPr>
          <p:spPr>
            <a:xfrm>
              <a:off x="-5107336" y="-124437"/>
              <a:ext cx="2340" cy="3247"/>
            </a:xfrm>
            <a:custGeom>
              <a:avLst/>
              <a:gdLst/>
              <a:ahLst/>
              <a:cxnLst/>
              <a:rect l="l" t="t" r="r" b="b"/>
              <a:pathLst>
                <a:path w="49" h="68" extrusionOk="0">
                  <a:moveTo>
                    <a:pt x="18" y="0"/>
                  </a:moveTo>
                  <a:cubicBezTo>
                    <a:pt x="0" y="26"/>
                    <a:pt x="4" y="45"/>
                    <a:pt x="26" y="67"/>
                  </a:cubicBezTo>
                  <a:cubicBezTo>
                    <a:pt x="30" y="64"/>
                    <a:pt x="33" y="64"/>
                    <a:pt x="33" y="60"/>
                  </a:cubicBezTo>
                  <a:cubicBezTo>
                    <a:pt x="37" y="38"/>
                    <a:pt x="48" y="19"/>
                    <a:pt x="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7" name="Google Shape;49697;p48"/>
            <p:cNvSpPr/>
            <p:nvPr/>
          </p:nvSpPr>
          <p:spPr>
            <a:xfrm>
              <a:off x="-5295328" y="99224"/>
              <a:ext cx="2006" cy="4297"/>
            </a:xfrm>
            <a:custGeom>
              <a:avLst/>
              <a:gdLst/>
              <a:ahLst/>
              <a:cxnLst/>
              <a:rect l="l" t="t" r="r" b="b"/>
              <a:pathLst>
                <a:path w="42" h="90" extrusionOk="0">
                  <a:moveTo>
                    <a:pt x="38" y="0"/>
                  </a:moveTo>
                  <a:cubicBezTo>
                    <a:pt x="30" y="0"/>
                    <a:pt x="23" y="4"/>
                    <a:pt x="16" y="4"/>
                  </a:cubicBezTo>
                  <a:cubicBezTo>
                    <a:pt x="12" y="19"/>
                    <a:pt x="12" y="38"/>
                    <a:pt x="0" y="52"/>
                  </a:cubicBezTo>
                  <a:cubicBezTo>
                    <a:pt x="0" y="64"/>
                    <a:pt x="4" y="75"/>
                    <a:pt x="8" y="86"/>
                  </a:cubicBezTo>
                  <a:cubicBezTo>
                    <a:pt x="12" y="86"/>
                    <a:pt x="12" y="90"/>
                    <a:pt x="12" y="90"/>
                  </a:cubicBezTo>
                  <a:cubicBezTo>
                    <a:pt x="23" y="64"/>
                    <a:pt x="38" y="38"/>
                    <a:pt x="42" y="7"/>
                  </a:cubicBezTo>
                  <a:cubicBezTo>
                    <a:pt x="42" y="4"/>
                    <a:pt x="38" y="4"/>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8" name="Google Shape;49698;p48"/>
            <p:cNvSpPr/>
            <p:nvPr/>
          </p:nvSpPr>
          <p:spPr>
            <a:xfrm>
              <a:off x="-5132739" y="87764"/>
              <a:ext cx="2053" cy="2197"/>
            </a:xfrm>
            <a:custGeom>
              <a:avLst/>
              <a:gdLst/>
              <a:ahLst/>
              <a:cxnLst/>
              <a:rect l="l" t="t" r="r" b="b"/>
              <a:pathLst>
                <a:path w="43" h="46" extrusionOk="0">
                  <a:moveTo>
                    <a:pt x="20" y="1"/>
                  </a:moveTo>
                  <a:cubicBezTo>
                    <a:pt x="16" y="1"/>
                    <a:pt x="8" y="4"/>
                    <a:pt x="4" y="12"/>
                  </a:cubicBezTo>
                  <a:cubicBezTo>
                    <a:pt x="1" y="23"/>
                    <a:pt x="4" y="31"/>
                    <a:pt x="12" y="38"/>
                  </a:cubicBezTo>
                  <a:cubicBezTo>
                    <a:pt x="16" y="42"/>
                    <a:pt x="20" y="45"/>
                    <a:pt x="23" y="45"/>
                  </a:cubicBezTo>
                  <a:cubicBezTo>
                    <a:pt x="27" y="45"/>
                    <a:pt x="34" y="42"/>
                    <a:pt x="39" y="38"/>
                  </a:cubicBezTo>
                  <a:cubicBezTo>
                    <a:pt x="42" y="23"/>
                    <a:pt x="42" y="12"/>
                    <a:pt x="31" y="4"/>
                  </a:cubicBezTo>
                  <a:cubicBezTo>
                    <a:pt x="27" y="1"/>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9" name="Google Shape;49699;p48"/>
            <p:cNvSpPr/>
            <p:nvPr/>
          </p:nvSpPr>
          <p:spPr>
            <a:xfrm>
              <a:off x="-5107336" y="-145542"/>
              <a:ext cx="3008" cy="1862"/>
            </a:xfrm>
            <a:custGeom>
              <a:avLst/>
              <a:gdLst/>
              <a:ahLst/>
              <a:cxnLst/>
              <a:rect l="l" t="t" r="r" b="b"/>
              <a:pathLst>
                <a:path w="63" h="39" extrusionOk="0">
                  <a:moveTo>
                    <a:pt x="18" y="1"/>
                  </a:moveTo>
                  <a:cubicBezTo>
                    <a:pt x="11" y="1"/>
                    <a:pt x="4" y="5"/>
                    <a:pt x="0" y="16"/>
                  </a:cubicBezTo>
                  <a:cubicBezTo>
                    <a:pt x="0" y="35"/>
                    <a:pt x="14" y="35"/>
                    <a:pt x="26" y="35"/>
                  </a:cubicBezTo>
                  <a:cubicBezTo>
                    <a:pt x="33" y="35"/>
                    <a:pt x="40" y="35"/>
                    <a:pt x="48" y="38"/>
                  </a:cubicBezTo>
                  <a:cubicBezTo>
                    <a:pt x="59" y="28"/>
                    <a:pt x="63" y="16"/>
                    <a:pt x="56" y="1"/>
                  </a:cubicBezTo>
                  <a:lnTo>
                    <a:pt x="56" y="1"/>
                  </a:lnTo>
                  <a:cubicBezTo>
                    <a:pt x="52" y="5"/>
                    <a:pt x="48" y="5"/>
                    <a:pt x="45" y="5"/>
                  </a:cubicBezTo>
                  <a:cubicBezTo>
                    <a:pt x="40" y="5"/>
                    <a:pt x="33" y="5"/>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0" name="Google Shape;49700;p48"/>
            <p:cNvSpPr/>
            <p:nvPr/>
          </p:nvSpPr>
          <p:spPr>
            <a:xfrm>
              <a:off x="-4899814" y="159341"/>
              <a:ext cx="3247" cy="2006"/>
            </a:xfrm>
            <a:custGeom>
              <a:avLst/>
              <a:gdLst/>
              <a:ahLst/>
              <a:cxnLst/>
              <a:rect l="l" t="t" r="r" b="b"/>
              <a:pathLst>
                <a:path w="68" h="42" extrusionOk="0">
                  <a:moveTo>
                    <a:pt x="23" y="1"/>
                  </a:moveTo>
                  <a:cubicBezTo>
                    <a:pt x="16" y="1"/>
                    <a:pt x="9" y="8"/>
                    <a:pt x="1" y="30"/>
                  </a:cubicBezTo>
                  <a:cubicBezTo>
                    <a:pt x="5" y="35"/>
                    <a:pt x="9" y="35"/>
                    <a:pt x="9" y="38"/>
                  </a:cubicBezTo>
                  <a:cubicBezTo>
                    <a:pt x="12" y="38"/>
                    <a:pt x="12" y="38"/>
                    <a:pt x="12" y="42"/>
                  </a:cubicBezTo>
                  <a:lnTo>
                    <a:pt x="28" y="42"/>
                  </a:lnTo>
                  <a:cubicBezTo>
                    <a:pt x="42" y="42"/>
                    <a:pt x="57" y="38"/>
                    <a:pt x="68" y="27"/>
                  </a:cubicBezTo>
                  <a:cubicBezTo>
                    <a:pt x="54" y="27"/>
                    <a:pt x="38"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1" name="Google Shape;49701;p48"/>
            <p:cNvSpPr/>
            <p:nvPr/>
          </p:nvSpPr>
          <p:spPr>
            <a:xfrm>
              <a:off x="-5171082" y="160440"/>
              <a:ext cx="2722" cy="2913"/>
            </a:xfrm>
            <a:custGeom>
              <a:avLst/>
              <a:gdLst/>
              <a:ahLst/>
              <a:cxnLst/>
              <a:rect l="l" t="t" r="r" b="b"/>
              <a:pathLst>
                <a:path w="57" h="61" extrusionOk="0">
                  <a:moveTo>
                    <a:pt x="26" y="0"/>
                  </a:moveTo>
                  <a:cubicBezTo>
                    <a:pt x="19" y="0"/>
                    <a:pt x="12" y="4"/>
                    <a:pt x="0" y="12"/>
                  </a:cubicBezTo>
                  <a:cubicBezTo>
                    <a:pt x="7" y="26"/>
                    <a:pt x="12" y="45"/>
                    <a:pt x="19" y="60"/>
                  </a:cubicBezTo>
                  <a:cubicBezTo>
                    <a:pt x="30" y="41"/>
                    <a:pt x="41" y="26"/>
                    <a:pt x="57" y="7"/>
                  </a:cubicBezTo>
                  <a:cubicBezTo>
                    <a:pt x="45" y="4"/>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2" name="Google Shape;49702;p48"/>
            <p:cNvSpPr/>
            <p:nvPr/>
          </p:nvSpPr>
          <p:spPr>
            <a:xfrm>
              <a:off x="-5392451" y="199165"/>
              <a:ext cx="2769" cy="2579"/>
            </a:xfrm>
            <a:custGeom>
              <a:avLst/>
              <a:gdLst/>
              <a:ahLst/>
              <a:cxnLst/>
              <a:rect l="l" t="t" r="r" b="b"/>
              <a:pathLst>
                <a:path w="58" h="54" extrusionOk="0">
                  <a:moveTo>
                    <a:pt x="38" y="0"/>
                  </a:moveTo>
                  <a:cubicBezTo>
                    <a:pt x="9" y="0"/>
                    <a:pt x="0" y="15"/>
                    <a:pt x="16" y="53"/>
                  </a:cubicBezTo>
                  <a:cubicBezTo>
                    <a:pt x="27" y="34"/>
                    <a:pt x="42" y="19"/>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3" name="Google Shape;49703;p48"/>
            <p:cNvSpPr/>
            <p:nvPr/>
          </p:nvSpPr>
          <p:spPr>
            <a:xfrm>
              <a:off x="-4917434" y="155951"/>
              <a:ext cx="2149" cy="3295"/>
            </a:xfrm>
            <a:custGeom>
              <a:avLst/>
              <a:gdLst/>
              <a:ahLst/>
              <a:cxnLst/>
              <a:rect l="l" t="t" r="r" b="b"/>
              <a:pathLst>
                <a:path w="45" h="69" extrusionOk="0">
                  <a:moveTo>
                    <a:pt x="19" y="1"/>
                  </a:moveTo>
                  <a:cubicBezTo>
                    <a:pt x="0" y="1"/>
                    <a:pt x="7" y="20"/>
                    <a:pt x="7" y="27"/>
                  </a:cubicBezTo>
                  <a:lnTo>
                    <a:pt x="7" y="65"/>
                  </a:lnTo>
                  <a:cubicBezTo>
                    <a:pt x="15" y="68"/>
                    <a:pt x="22" y="68"/>
                    <a:pt x="26" y="68"/>
                  </a:cubicBezTo>
                  <a:cubicBezTo>
                    <a:pt x="45" y="68"/>
                    <a:pt x="38" y="46"/>
                    <a:pt x="38" y="27"/>
                  </a:cubicBezTo>
                  <a:cubicBezTo>
                    <a:pt x="30" y="20"/>
                    <a:pt x="30"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4" name="Google Shape;49704;p48"/>
            <p:cNvSpPr/>
            <p:nvPr/>
          </p:nvSpPr>
          <p:spPr>
            <a:xfrm>
              <a:off x="-5335485" y="112785"/>
              <a:ext cx="2388" cy="1958"/>
            </a:xfrm>
            <a:custGeom>
              <a:avLst/>
              <a:gdLst/>
              <a:ahLst/>
              <a:cxnLst/>
              <a:rect l="l" t="t" r="r" b="b"/>
              <a:pathLst>
                <a:path w="50" h="41" extrusionOk="0">
                  <a:moveTo>
                    <a:pt x="23" y="0"/>
                  </a:moveTo>
                  <a:cubicBezTo>
                    <a:pt x="15" y="0"/>
                    <a:pt x="11" y="4"/>
                    <a:pt x="8" y="11"/>
                  </a:cubicBezTo>
                  <a:cubicBezTo>
                    <a:pt x="1" y="18"/>
                    <a:pt x="4" y="30"/>
                    <a:pt x="11" y="37"/>
                  </a:cubicBezTo>
                  <a:cubicBezTo>
                    <a:pt x="15" y="41"/>
                    <a:pt x="23" y="41"/>
                    <a:pt x="27" y="41"/>
                  </a:cubicBezTo>
                  <a:cubicBezTo>
                    <a:pt x="34" y="41"/>
                    <a:pt x="37" y="41"/>
                    <a:pt x="46" y="34"/>
                  </a:cubicBezTo>
                  <a:cubicBezTo>
                    <a:pt x="49" y="27"/>
                    <a:pt x="46" y="15"/>
                    <a:pt x="37" y="8"/>
                  </a:cubicBezTo>
                  <a:cubicBezTo>
                    <a:pt x="34" y="4"/>
                    <a:pt x="27"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5" name="Google Shape;49705;p48"/>
            <p:cNvSpPr/>
            <p:nvPr/>
          </p:nvSpPr>
          <p:spPr>
            <a:xfrm>
              <a:off x="-5144820" y="96168"/>
              <a:ext cx="2340" cy="1862"/>
            </a:xfrm>
            <a:custGeom>
              <a:avLst/>
              <a:gdLst/>
              <a:ahLst/>
              <a:cxnLst/>
              <a:rect l="l" t="t" r="r" b="b"/>
              <a:pathLst>
                <a:path w="49" h="39" extrusionOk="0">
                  <a:moveTo>
                    <a:pt x="22" y="0"/>
                  </a:moveTo>
                  <a:cubicBezTo>
                    <a:pt x="18" y="0"/>
                    <a:pt x="11" y="0"/>
                    <a:pt x="4" y="8"/>
                  </a:cubicBezTo>
                  <a:cubicBezTo>
                    <a:pt x="0" y="19"/>
                    <a:pt x="4" y="26"/>
                    <a:pt x="14" y="34"/>
                  </a:cubicBezTo>
                  <a:cubicBezTo>
                    <a:pt x="18" y="38"/>
                    <a:pt x="22" y="38"/>
                    <a:pt x="22" y="38"/>
                  </a:cubicBezTo>
                  <a:cubicBezTo>
                    <a:pt x="30" y="38"/>
                    <a:pt x="37" y="34"/>
                    <a:pt x="40" y="26"/>
                  </a:cubicBezTo>
                  <a:cubicBezTo>
                    <a:pt x="48" y="19"/>
                    <a:pt x="48" y="8"/>
                    <a:pt x="37" y="4"/>
                  </a:cubicBezTo>
                  <a:cubicBezTo>
                    <a:pt x="33" y="0"/>
                    <a:pt x="30" y="0"/>
                    <a:pt x="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6" name="Google Shape;49706;p48"/>
            <p:cNvSpPr/>
            <p:nvPr/>
          </p:nvSpPr>
          <p:spPr>
            <a:xfrm>
              <a:off x="-5183402" y="137424"/>
              <a:ext cx="2196" cy="3247"/>
            </a:xfrm>
            <a:custGeom>
              <a:avLst/>
              <a:gdLst/>
              <a:ahLst/>
              <a:cxnLst/>
              <a:rect l="l" t="t" r="r" b="b"/>
              <a:pathLst>
                <a:path w="46" h="68" extrusionOk="0">
                  <a:moveTo>
                    <a:pt x="27" y="0"/>
                  </a:moveTo>
                  <a:lnTo>
                    <a:pt x="27" y="0"/>
                  </a:lnTo>
                  <a:cubicBezTo>
                    <a:pt x="1" y="26"/>
                    <a:pt x="4" y="45"/>
                    <a:pt x="30" y="68"/>
                  </a:cubicBezTo>
                  <a:cubicBezTo>
                    <a:pt x="27" y="45"/>
                    <a:pt x="45" y="23"/>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7" name="Google Shape;49707;p48"/>
            <p:cNvSpPr/>
            <p:nvPr/>
          </p:nvSpPr>
          <p:spPr>
            <a:xfrm>
              <a:off x="-5016563" y="116175"/>
              <a:ext cx="2579" cy="3104"/>
            </a:xfrm>
            <a:custGeom>
              <a:avLst/>
              <a:gdLst/>
              <a:ahLst/>
              <a:cxnLst/>
              <a:rect l="l" t="t" r="r" b="b"/>
              <a:pathLst>
                <a:path w="54" h="65" extrusionOk="0">
                  <a:moveTo>
                    <a:pt x="9" y="0"/>
                  </a:moveTo>
                  <a:cubicBezTo>
                    <a:pt x="9" y="4"/>
                    <a:pt x="5" y="8"/>
                    <a:pt x="1" y="11"/>
                  </a:cubicBezTo>
                  <a:cubicBezTo>
                    <a:pt x="16" y="26"/>
                    <a:pt x="20" y="42"/>
                    <a:pt x="5" y="56"/>
                  </a:cubicBezTo>
                  <a:cubicBezTo>
                    <a:pt x="16" y="60"/>
                    <a:pt x="28" y="60"/>
                    <a:pt x="39" y="64"/>
                  </a:cubicBezTo>
                  <a:lnTo>
                    <a:pt x="50" y="52"/>
                  </a:lnTo>
                  <a:cubicBezTo>
                    <a:pt x="31" y="37"/>
                    <a:pt x="54"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8" name="Google Shape;49708;p48"/>
            <p:cNvSpPr/>
            <p:nvPr/>
          </p:nvSpPr>
          <p:spPr>
            <a:xfrm>
              <a:off x="-4961030" y="15327"/>
              <a:ext cx="3247" cy="2865"/>
            </a:xfrm>
            <a:custGeom>
              <a:avLst/>
              <a:gdLst/>
              <a:ahLst/>
              <a:cxnLst/>
              <a:rect l="l" t="t" r="r" b="b"/>
              <a:pathLst>
                <a:path w="68" h="60" extrusionOk="0">
                  <a:moveTo>
                    <a:pt x="54" y="0"/>
                  </a:moveTo>
                  <a:lnTo>
                    <a:pt x="54" y="0"/>
                  </a:lnTo>
                  <a:cubicBezTo>
                    <a:pt x="49" y="8"/>
                    <a:pt x="42" y="15"/>
                    <a:pt x="35" y="23"/>
                  </a:cubicBezTo>
                  <a:cubicBezTo>
                    <a:pt x="23" y="30"/>
                    <a:pt x="1" y="37"/>
                    <a:pt x="16" y="52"/>
                  </a:cubicBezTo>
                  <a:cubicBezTo>
                    <a:pt x="20" y="56"/>
                    <a:pt x="27" y="60"/>
                    <a:pt x="31" y="60"/>
                  </a:cubicBezTo>
                  <a:cubicBezTo>
                    <a:pt x="42" y="60"/>
                    <a:pt x="49" y="49"/>
                    <a:pt x="57" y="41"/>
                  </a:cubicBezTo>
                  <a:cubicBezTo>
                    <a:pt x="49" y="26"/>
                    <a:pt x="68" y="11"/>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9" name="Google Shape;49709;p48"/>
            <p:cNvSpPr/>
            <p:nvPr/>
          </p:nvSpPr>
          <p:spPr>
            <a:xfrm>
              <a:off x="-5107193" y="90820"/>
              <a:ext cx="2722" cy="2005"/>
            </a:xfrm>
            <a:custGeom>
              <a:avLst/>
              <a:gdLst/>
              <a:ahLst/>
              <a:cxnLst/>
              <a:rect l="l" t="t" r="r" b="b"/>
              <a:pathLst>
                <a:path w="57" h="42" extrusionOk="0">
                  <a:moveTo>
                    <a:pt x="15" y="0"/>
                  </a:moveTo>
                  <a:cubicBezTo>
                    <a:pt x="4" y="4"/>
                    <a:pt x="1" y="19"/>
                    <a:pt x="4" y="26"/>
                  </a:cubicBezTo>
                  <a:cubicBezTo>
                    <a:pt x="8" y="38"/>
                    <a:pt x="15" y="42"/>
                    <a:pt x="23" y="42"/>
                  </a:cubicBezTo>
                  <a:cubicBezTo>
                    <a:pt x="27" y="42"/>
                    <a:pt x="30" y="38"/>
                    <a:pt x="37" y="38"/>
                  </a:cubicBezTo>
                  <a:cubicBezTo>
                    <a:pt x="45" y="34"/>
                    <a:pt x="49" y="30"/>
                    <a:pt x="56" y="30"/>
                  </a:cubicBezTo>
                  <a:cubicBezTo>
                    <a:pt x="37" y="30"/>
                    <a:pt x="45"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0" name="Google Shape;49710;p48"/>
            <p:cNvSpPr/>
            <p:nvPr/>
          </p:nvSpPr>
          <p:spPr>
            <a:xfrm>
              <a:off x="-5109723" y="-221895"/>
              <a:ext cx="2913" cy="2005"/>
            </a:xfrm>
            <a:custGeom>
              <a:avLst/>
              <a:gdLst/>
              <a:ahLst/>
              <a:cxnLst/>
              <a:rect l="l" t="t" r="r" b="b"/>
              <a:pathLst>
                <a:path w="61" h="42" extrusionOk="0">
                  <a:moveTo>
                    <a:pt x="35" y="0"/>
                  </a:moveTo>
                  <a:cubicBezTo>
                    <a:pt x="28" y="0"/>
                    <a:pt x="20" y="4"/>
                    <a:pt x="16" y="12"/>
                  </a:cubicBezTo>
                  <a:cubicBezTo>
                    <a:pt x="1" y="22"/>
                    <a:pt x="16" y="30"/>
                    <a:pt x="23" y="41"/>
                  </a:cubicBezTo>
                  <a:lnTo>
                    <a:pt x="31" y="41"/>
                  </a:lnTo>
                  <a:cubicBezTo>
                    <a:pt x="50" y="41"/>
                    <a:pt x="57" y="26"/>
                    <a:pt x="61" y="15"/>
                  </a:cubicBezTo>
                  <a:cubicBezTo>
                    <a:pt x="54" y="7"/>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1" name="Google Shape;49711;p48"/>
            <p:cNvSpPr/>
            <p:nvPr/>
          </p:nvSpPr>
          <p:spPr>
            <a:xfrm>
              <a:off x="-5144820" y="280531"/>
              <a:ext cx="3247" cy="2053"/>
            </a:xfrm>
            <a:custGeom>
              <a:avLst/>
              <a:gdLst/>
              <a:ahLst/>
              <a:cxnLst/>
              <a:rect l="l" t="t" r="r" b="b"/>
              <a:pathLst>
                <a:path w="68" h="43" extrusionOk="0">
                  <a:moveTo>
                    <a:pt x="52" y="1"/>
                  </a:moveTo>
                  <a:lnTo>
                    <a:pt x="52" y="1"/>
                  </a:lnTo>
                  <a:cubicBezTo>
                    <a:pt x="45" y="9"/>
                    <a:pt x="37" y="9"/>
                    <a:pt x="30" y="9"/>
                  </a:cubicBezTo>
                  <a:lnTo>
                    <a:pt x="11" y="9"/>
                  </a:lnTo>
                  <a:lnTo>
                    <a:pt x="0" y="20"/>
                  </a:lnTo>
                  <a:cubicBezTo>
                    <a:pt x="7" y="38"/>
                    <a:pt x="14" y="42"/>
                    <a:pt x="30" y="42"/>
                  </a:cubicBezTo>
                  <a:cubicBezTo>
                    <a:pt x="33" y="42"/>
                    <a:pt x="40" y="42"/>
                    <a:pt x="48" y="38"/>
                  </a:cubicBezTo>
                  <a:cubicBezTo>
                    <a:pt x="67" y="31"/>
                    <a:pt x="59" y="12"/>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2" name="Google Shape;49712;p48"/>
            <p:cNvSpPr/>
            <p:nvPr/>
          </p:nvSpPr>
          <p:spPr>
            <a:xfrm>
              <a:off x="-5182733" y="-180304"/>
              <a:ext cx="2769" cy="2196"/>
            </a:xfrm>
            <a:custGeom>
              <a:avLst/>
              <a:gdLst/>
              <a:ahLst/>
              <a:cxnLst/>
              <a:rect l="l" t="t" r="r" b="b"/>
              <a:pathLst>
                <a:path w="58" h="46" extrusionOk="0">
                  <a:moveTo>
                    <a:pt x="35" y="0"/>
                  </a:moveTo>
                  <a:cubicBezTo>
                    <a:pt x="31" y="0"/>
                    <a:pt x="27" y="4"/>
                    <a:pt x="23" y="11"/>
                  </a:cubicBezTo>
                  <a:cubicBezTo>
                    <a:pt x="20" y="19"/>
                    <a:pt x="1" y="26"/>
                    <a:pt x="16" y="41"/>
                  </a:cubicBezTo>
                  <a:cubicBezTo>
                    <a:pt x="23" y="45"/>
                    <a:pt x="27" y="45"/>
                    <a:pt x="31" y="45"/>
                  </a:cubicBezTo>
                  <a:cubicBezTo>
                    <a:pt x="39" y="45"/>
                    <a:pt x="46" y="41"/>
                    <a:pt x="49" y="38"/>
                  </a:cubicBezTo>
                  <a:cubicBezTo>
                    <a:pt x="57" y="26"/>
                    <a:pt x="57" y="15"/>
                    <a:pt x="46" y="4"/>
                  </a:cubicBezTo>
                  <a:cubicBezTo>
                    <a:pt x="42" y="0"/>
                    <a:pt x="39"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3" name="Google Shape;49713;p48"/>
            <p:cNvSpPr/>
            <p:nvPr/>
          </p:nvSpPr>
          <p:spPr>
            <a:xfrm>
              <a:off x="-5179486" y="172759"/>
              <a:ext cx="3963" cy="3247"/>
            </a:xfrm>
            <a:custGeom>
              <a:avLst/>
              <a:gdLst/>
              <a:ahLst/>
              <a:cxnLst/>
              <a:rect l="l" t="t" r="r" b="b"/>
              <a:pathLst>
                <a:path w="83" h="68" extrusionOk="0">
                  <a:moveTo>
                    <a:pt x="71" y="1"/>
                  </a:moveTo>
                  <a:cubicBezTo>
                    <a:pt x="71" y="23"/>
                    <a:pt x="0" y="30"/>
                    <a:pt x="57" y="68"/>
                  </a:cubicBezTo>
                  <a:cubicBezTo>
                    <a:pt x="64" y="60"/>
                    <a:pt x="71" y="56"/>
                    <a:pt x="79" y="49"/>
                  </a:cubicBezTo>
                  <a:cubicBezTo>
                    <a:pt x="79" y="34"/>
                    <a:pt x="83" y="15"/>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4" name="Google Shape;49714;p48"/>
            <p:cNvSpPr/>
            <p:nvPr/>
          </p:nvSpPr>
          <p:spPr>
            <a:xfrm>
              <a:off x="-5162726" y="8881"/>
              <a:ext cx="4011" cy="2005"/>
            </a:xfrm>
            <a:custGeom>
              <a:avLst/>
              <a:gdLst/>
              <a:ahLst/>
              <a:cxnLst/>
              <a:rect l="l" t="t" r="r" b="b"/>
              <a:pathLst>
                <a:path w="84" h="42" extrusionOk="0">
                  <a:moveTo>
                    <a:pt x="53" y="1"/>
                  </a:moveTo>
                  <a:cubicBezTo>
                    <a:pt x="49" y="1"/>
                    <a:pt x="42" y="1"/>
                    <a:pt x="34" y="4"/>
                  </a:cubicBezTo>
                  <a:cubicBezTo>
                    <a:pt x="27" y="12"/>
                    <a:pt x="1" y="15"/>
                    <a:pt x="12" y="34"/>
                  </a:cubicBezTo>
                  <a:cubicBezTo>
                    <a:pt x="16" y="41"/>
                    <a:pt x="20" y="41"/>
                    <a:pt x="23" y="41"/>
                  </a:cubicBezTo>
                  <a:cubicBezTo>
                    <a:pt x="34" y="41"/>
                    <a:pt x="46" y="34"/>
                    <a:pt x="53" y="30"/>
                  </a:cubicBezTo>
                  <a:cubicBezTo>
                    <a:pt x="83" y="23"/>
                    <a:pt x="61" y="12"/>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5" name="Google Shape;49715;p48"/>
            <p:cNvSpPr/>
            <p:nvPr/>
          </p:nvSpPr>
          <p:spPr>
            <a:xfrm>
              <a:off x="-5291030" y="103474"/>
              <a:ext cx="9311" cy="6828"/>
            </a:xfrm>
            <a:custGeom>
              <a:avLst/>
              <a:gdLst/>
              <a:ahLst/>
              <a:cxnLst/>
              <a:rect l="l" t="t" r="r" b="b"/>
              <a:pathLst>
                <a:path w="195" h="143" extrusionOk="0">
                  <a:moveTo>
                    <a:pt x="90" y="1"/>
                  </a:moveTo>
                  <a:cubicBezTo>
                    <a:pt x="52" y="23"/>
                    <a:pt x="15" y="30"/>
                    <a:pt x="0" y="68"/>
                  </a:cubicBezTo>
                  <a:cubicBezTo>
                    <a:pt x="4" y="72"/>
                    <a:pt x="7" y="75"/>
                    <a:pt x="12" y="79"/>
                  </a:cubicBezTo>
                  <a:cubicBezTo>
                    <a:pt x="19" y="72"/>
                    <a:pt x="26" y="65"/>
                    <a:pt x="34" y="65"/>
                  </a:cubicBezTo>
                  <a:cubicBezTo>
                    <a:pt x="45" y="87"/>
                    <a:pt x="57" y="98"/>
                    <a:pt x="67" y="98"/>
                  </a:cubicBezTo>
                  <a:cubicBezTo>
                    <a:pt x="79" y="98"/>
                    <a:pt x="93" y="91"/>
                    <a:pt x="105" y="79"/>
                  </a:cubicBezTo>
                  <a:lnTo>
                    <a:pt x="105" y="79"/>
                  </a:lnTo>
                  <a:cubicBezTo>
                    <a:pt x="116" y="109"/>
                    <a:pt x="93" y="120"/>
                    <a:pt x="83" y="135"/>
                  </a:cubicBezTo>
                  <a:cubicBezTo>
                    <a:pt x="93" y="139"/>
                    <a:pt x="105" y="139"/>
                    <a:pt x="116" y="143"/>
                  </a:cubicBezTo>
                  <a:cubicBezTo>
                    <a:pt x="127" y="101"/>
                    <a:pt x="169" y="94"/>
                    <a:pt x="195" y="72"/>
                  </a:cubicBezTo>
                  <a:lnTo>
                    <a:pt x="195" y="68"/>
                  </a:lnTo>
                  <a:cubicBezTo>
                    <a:pt x="157" y="53"/>
                    <a:pt x="112" y="49"/>
                    <a:pt x="93" y="4"/>
                  </a:cubicBezTo>
                  <a:lnTo>
                    <a:pt x="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6" name="Google Shape;49716;p48"/>
            <p:cNvSpPr/>
            <p:nvPr/>
          </p:nvSpPr>
          <p:spPr>
            <a:xfrm>
              <a:off x="-5278949" y="96741"/>
              <a:ext cx="5253" cy="6971"/>
            </a:xfrm>
            <a:custGeom>
              <a:avLst/>
              <a:gdLst/>
              <a:ahLst/>
              <a:cxnLst/>
              <a:rect l="l" t="t" r="r" b="b"/>
              <a:pathLst>
                <a:path w="110" h="146" extrusionOk="0">
                  <a:moveTo>
                    <a:pt x="42" y="0"/>
                  </a:moveTo>
                  <a:cubicBezTo>
                    <a:pt x="39" y="0"/>
                    <a:pt x="35" y="4"/>
                    <a:pt x="31" y="4"/>
                  </a:cubicBezTo>
                  <a:cubicBezTo>
                    <a:pt x="35" y="30"/>
                    <a:pt x="28" y="52"/>
                    <a:pt x="13" y="75"/>
                  </a:cubicBezTo>
                  <a:cubicBezTo>
                    <a:pt x="1" y="90"/>
                    <a:pt x="1" y="108"/>
                    <a:pt x="9" y="127"/>
                  </a:cubicBezTo>
                  <a:cubicBezTo>
                    <a:pt x="16" y="135"/>
                    <a:pt x="28" y="138"/>
                    <a:pt x="35" y="145"/>
                  </a:cubicBezTo>
                  <a:cubicBezTo>
                    <a:pt x="50" y="119"/>
                    <a:pt x="5" y="63"/>
                    <a:pt x="73" y="59"/>
                  </a:cubicBezTo>
                  <a:cubicBezTo>
                    <a:pt x="87" y="59"/>
                    <a:pt x="109" y="59"/>
                    <a:pt x="109" y="40"/>
                  </a:cubicBezTo>
                  <a:cubicBezTo>
                    <a:pt x="109" y="14"/>
                    <a:pt x="80" y="18"/>
                    <a:pt x="65" y="11"/>
                  </a:cubicBezTo>
                  <a:cubicBezTo>
                    <a:pt x="57"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7" name="Google Shape;49717;p48"/>
            <p:cNvSpPr/>
            <p:nvPr/>
          </p:nvSpPr>
          <p:spPr>
            <a:xfrm>
              <a:off x="-5291555" y="106530"/>
              <a:ext cx="6064" cy="3963"/>
            </a:xfrm>
            <a:custGeom>
              <a:avLst/>
              <a:gdLst/>
              <a:ahLst/>
              <a:cxnLst/>
              <a:rect l="l" t="t" r="r" b="b"/>
              <a:pathLst>
                <a:path w="127" h="83" extrusionOk="0">
                  <a:moveTo>
                    <a:pt x="45" y="1"/>
                  </a:moveTo>
                  <a:cubicBezTo>
                    <a:pt x="37" y="1"/>
                    <a:pt x="30" y="8"/>
                    <a:pt x="23" y="15"/>
                  </a:cubicBezTo>
                  <a:cubicBezTo>
                    <a:pt x="26" y="27"/>
                    <a:pt x="41" y="42"/>
                    <a:pt x="15" y="49"/>
                  </a:cubicBezTo>
                  <a:cubicBezTo>
                    <a:pt x="7" y="56"/>
                    <a:pt x="0" y="68"/>
                    <a:pt x="7" y="82"/>
                  </a:cubicBezTo>
                  <a:cubicBezTo>
                    <a:pt x="23" y="75"/>
                    <a:pt x="37" y="71"/>
                    <a:pt x="49" y="71"/>
                  </a:cubicBezTo>
                  <a:cubicBezTo>
                    <a:pt x="59" y="71"/>
                    <a:pt x="75" y="75"/>
                    <a:pt x="86" y="82"/>
                  </a:cubicBezTo>
                  <a:cubicBezTo>
                    <a:pt x="90" y="79"/>
                    <a:pt x="90" y="75"/>
                    <a:pt x="94" y="71"/>
                  </a:cubicBezTo>
                  <a:cubicBezTo>
                    <a:pt x="104" y="56"/>
                    <a:pt x="127" y="45"/>
                    <a:pt x="116" y="15"/>
                  </a:cubicBezTo>
                  <a:lnTo>
                    <a:pt x="116" y="15"/>
                  </a:lnTo>
                  <a:cubicBezTo>
                    <a:pt x="104" y="27"/>
                    <a:pt x="90" y="34"/>
                    <a:pt x="78" y="34"/>
                  </a:cubicBezTo>
                  <a:cubicBezTo>
                    <a:pt x="68" y="34"/>
                    <a:pt x="56" y="2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8" name="Google Shape;49718;p48"/>
            <p:cNvSpPr/>
            <p:nvPr/>
          </p:nvSpPr>
          <p:spPr>
            <a:xfrm>
              <a:off x="-5286446" y="100275"/>
              <a:ext cx="4202" cy="3438"/>
            </a:xfrm>
            <a:custGeom>
              <a:avLst/>
              <a:gdLst/>
              <a:ahLst/>
              <a:cxnLst/>
              <a:rect l="l" t="t" r="r" b="b"/>
              <a:pathLst>
                <a:path w="88" h="72" extrusionOk="0">
                  <a:moveTo>
                    <a:pt x="31" y="1"/>
                  </a:moveTo>
                  <a:cubicBezTo>
                    <a:pt x="5" y="1"/>
                    <a:pt x="16" y="30"/>
                    <a:pt x="1" y="38"/>
                  </a:cubicBezTo>
                  <a:cubicBezTo>
                    <a:pt x="1" y="45"/>
                    <a:pt x="5" y="53"/>
                    <a:pt x="5" y="61"/>
                  </a:cubicBezTo>
                  <a:cubicBezTo>
                    <a:pt x="16" y="68"/>
                    <a:pt x="23" y="71"/>
                    <a:pt x="35" y="71"/>
                  </a:cubicBezTo>
                  <a:cubicBezTo>
                    <a:pt x="42" y="71"/>
                    <a:pt x="50" y="68"/>
                    <a:pt x="61" y="64"/>
                  </a:cubicBezTo>
                  <a:cubicBezTo>
                    <a:pt x="76" y="56"/>
                    <a:pt x="87" y="45"/>
                    <a:pt x="65" y="30"/>
                  </a:cubicBezTo>
                  <a:cubicBezTo>
                    <a:pt x="54" y="19"/>
                    <a:pt x="42" y="1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9" name="Google Shape;49719;p48"/>
            <p:cNvSpPr/>
            <p:nvPr/>
          </p:nvSpPr>
          <p:spPr>
            <a:xfrm>
              <a:off x="-5285539" y="106721"/>
              <a:ext cx="5778" cy="4154"/>
            </a:xfrm>
            <a:custGeom>
              <a:avLst/>
              <a:gdLst/>
              <a:ahLst/>
              <a:cxnLst/>
              <a:rect l="l" t="t" r="r" b="b"/>
              <a:pathLst>
                <a:path w="121" h="87" extrusionOk="0">
                  <a:moveTo>
                    <a:pt x="80" y="0"/>
                  </a:moveTo>
                  <a:lnTo>
                    <a:pt x="80" y="4"/>
                  </a:lnTo>
                  <a:cubicBezTo>
                    <a:pt x="54" y="26"/>
                    <a:pt x="12" y="33"/>
                    <a:pt x="1" y="75"/>
                  </a:cubicBezTo>
                  <a:cubicBezTo>
                    <a:pt x="9" y="78"/>
                    <a:pt x="16" y="86"/>
                    <a:pt x="23" y="86"/>
                  </a:cubicBezTo>
                  <a:cubicBezTo>
                    <a:pt x="31" y="86"/>
                    <a:pt x="35" y="83"/>
                    <a:pt x="38" y="75"/>
                  </a:cubicBezTo>
                  <a:cubicBezTo>
                    <a:pt x="49" y="52"/>
                    <a:pt x="68" y="49"/>
                    <a:pt x="83" y="49"/>
                  </a:cubicBezTo>
                  <a:lnTo>
                    <a:pt x="102" y="49"/>
                  </a:lnTo>
                  <a:cubicBezTo>
                    <a:pt x="106" y="52"/>
                    <a:pt x="113" y="52"/>
                    <a:pt x="117" y="52"/>
                  </a:cubicBezTo>
                  <a:lnTo>
                    <a:pt x="121" y="52"/>
                  </a:lnTo>
                  <a:cubicBezTo>
                    <a:pt x="106" y="33"/>
                    <a:pt x="94" y="19"/>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0" name="Google Shape;49720;p48"/>
            <p:cNvSpPr/>
            <p:nvPr/>
          </p:nvSpPr>
          <p:spPr>
            <a:xfrm>
              <a:off x="-5277469" y="101707"/>
              <a:ext cx="5205" cy="4871"/>
            </a:xfrm>
            <a:custGeom>
              <a:avLst/>
              <a:gdLst/>
              <a:ahLst/>
              <a:cxnLst/>
              <a:rect l="l" t="t" r="r" b="b"/>
              <a:pathLst>
                <a:path w="109" h="102" extrusionOk="0">
                  <a:moveTo>
                    <a:pt x="82" y="0"/>
                  </a:moveTo>
                  <a:cubicBezTo>
                    <a:pt x="64" y="0"/>
                    <a:pt x="49" y="12"/>
                    <a:pt x="37" y="26"/>
                  </a:cubicBezTo>
                  <a:cubicBezTo>
                    <a:pt x="0" y="60"/>
                    <a:pt x="64" y="71"/>
                    <a:pt x="52" y="102"/>
                  </a:cubicBezTo>
                  <a:lnTo>
                    <a:pt x="60" y="102"/>
                  </a:lnTo>
                  <a:cubicBezTo>
                    <a:pt x="71" y="102"/>
                    <a:pt x="78" y="93"/>
                    <a:pt x="87" y="86"/>
                  </a:cubicBezTo>
                  <a:cubicBezTo>
                    <a:pt x="87" y="67"/>
                    <a:pt x="52" y="60"/>
                    <a:pt x="68" y="34"/>
                  </a:cubicBezTo>
                  <a:cubicBezTo>
                    <a:pt x="82" y="26"/>
                    <a:pt x="97" y="23"/>
                    <a:pt x="109" y="8"/>
                  </a:cubicBezTo>
                  <a:cubicBezTo>
                    <a:pt x="97" y="4"/>
                    <a:pt x="90" y="0"/>
                    <a:pt x="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1" name="Google Shape;49721;p48"/>
            <p:cNvSpPr/>
            <p:nvPr/>
          </p:nvSpPr>
          <p:spPr>
            <a:xfrm>
              <a:off x="-5286589" y="103140"/>
              <a:ext cx="4871" cy="3629"/>
            </a:xfrm>
            <a:custGeom>
              <a:avLst/>
              <a:gdLst/>
              <a:ahLst/>
              <a:cxnLst/>
              <a:rect l="l" t="t" r="r" b="b"/>
              <a:pathLst>
                <a:path w="102" h="76" extrusionOk="0">
                  <a:moveTo>
                    <a:pt x="8" y="1"/>
                  </a:moveTo>
                  <a:cubicBezTo>
                    <a:pt x="4" y="4"/>
                    <a:pt x="0" y="4"/>
                    <a:pt x="0" y="8"/>
                  </a:cubicBezTo>
                  <a:lnTo>
                    <a:pt x="0" y="11"/>
                  </a:lnTo>
                  <a:cubicBezTo>
                    <a:pt x="19" y="56"/>
                    <a:pt x="64" y="60"/>
                    <a:pt x="102" y="75"/>
                  </a:cubicBezTo>
                  <a:lnTo>
                    <a:pt x="102" y="56"/>
                  </a:lnTo>
                  <a:cubicBezTo>
                    <a:pt x="64" y="56"/>
                    <a:pt x="86" y="15"/>
                    <a:pt x="64" y="4"/>
                  </a:cubicBezTo>
                  <a:cubicBezTo>
                    <a:pt x="53" y="8"/>
                    <a:pt x="45" y="11"/>
                    <a:pt x="38" y="11"/>
                  </a:cubicBezTo>
                  <a:cubicBezTo>
                    <a:pt x="26" y="11"/>
                    <a:pt x="19" y="8"/>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2" name="Google Shape;49722;p48"/>
            <p:cNvSpPr/>
            <p:nvPr/>
          </p:nvSpPr>
          <p:spPr>
            <a:xfrm>
              <a:off x="-5281767" y="105479"/>
              <a:ext cx="3629" cy="3772"/>
            </a:xfrm>
            <a:custGeom>
              <a:avLst/>
              <a:gdLst/>
              <a:ahLst/>
              <a:cxnLst/>
              <a:rect l="l" t="t" r="r" b="b"/>
              <a:pathLst>
                <a:path w="76" h="79" extrusionOk="0">
                  <a:moveTo>
                    <a:pt x="27" y="0"/>
                  </a:moveTo>
                  <a:cubicBezTo>
                    <a:pt x="20" y="0"/>
                    <a:pt x="8" y="0"/>
                    <a:pt x="1" y="7"/>
                  </a:cubicBezTo>
                  <a:lnTo>
                    <a:pt x="1" y="26"/>
                  </a:lnTo>
                  <a:cubicBezTo>
                    <a:pt x="15" y="45"/>
                    <a:pt x="27" y="59"/>
                    <a:pt x="42" y="78"/>
                  </a:cubicBezTo>
                  <a:cubicBezTo>
                    <a:pt x="64" y="67"/>
                    <a:pt x="75" y="45"/>
                    <a:pt x="64" y="23"/>
                  </a:cubicBezTo>
                  <a:cubicBezTo>
                    <a:pt x="56" y="7"/>
                    <a:pt x="42"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3" name="Google Shape;49723;p48"/>
            <p:cNvSpPr/>
            <p:nvPr/>
          </p:nvSpPr>
          <p:spPr>
            <a:xfrm>
              <a:off x="-5282674" y="96884"/>
              <a:ext cx="2388" cy="3629"/>
            </a:xfrm>
            <a:custGeom>
              <a:avLst/>
              <a:gdLst/>
              <a:ahLst/>
              <a:cxnLst/>
              <a:rect l="l" t="t" r="r" b="b"/>
              <a:pathLst>
                <a:path w="50" h="76" extrusionOk="0">
                  <a:moveTo>
                    <a:pt x="23" y="1"/>
                  </a:moveTo>
                  <a:cubicBezTo>
                    <a:pt x="16" y="1"/>
                    <a:pt x="8" y="4"/>
                    <a:pt x="1" y="11"/>
                  </a:cubicBezTo>
                  <a:cubicBezTo>
                    <a:pt x="4" y="30"/>
                    <a:pt x="20" y="46"/>
                    <a:pt x="20" y="64"/>
                  </a:cubicBezTo>
                  <a:cubicBezTo>
                    <a:pt x="23" y="72"/>
                    <a:pt x="30" y="75"/>
                    <a:pt x="39" y="75"/>
                  </a:cubicBezTo>
                  <a:cubicBezTo>
                    <a:pt x="42" y="75"/>
                    <a:pt x="42" y="72"/>
                    <a:pt x="42" y="72"/>
                  </a:cubicBezTo>
                  <a:cubicBezTo>
                    <a:pt x="49" y="49"/>
                    <a:pt x="49" y="27"/>
                    <a:pt x="39" y="8"/>
                  </a:cubicBezTo>
                  <a:cubicBezTo>
                    <a:pt x="34"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4" name="Google Shape;49724;p48"/>
            <p:cNvSpPr/>
            <p:nvPr/>
          </p:nvSpPr>
          <p:spPr>
            <a:xfrm>
              <a:off x="-5271930" y="98317"/>
              <a:ext cx="3056" cy="3056"/>
            </a:xfrm>
            <a:custGeom>
              <a:avLst/>
              <a:gdLst/>
              <a:ahLst/>
              <a:cxnLst/>
              <a:rect l="l" t="t" r="r" b="b"/>
              <a:pathLst>
                <a:path w="64" h="64" extrusionOk="0">
                  <a:moveTo>
                    <a:pt x="19" y="0"/>
                  </a:moveTo>
                  <a:cubicBezTo>
                    <a:pt x="0" y="16"/>
                    <a:pt x="0" y="34"/>
                    <a:pt x="15" y="52"/>
                  </a:cubicBezTo>
                  <a:cubicBezTo>
                    <a:pt x="15" y="57"/>
                    <a:pt x="19" y="60"/>
                    <a:pt x="23" y="64"/>
                  </a:cubicBezTo>
                  <a:cubicBezTo>
                    <a:pt x="45" y="57"/>
                    <a:pt x="64" y="45"/>
                    <a:pt x="45" y="16"/>
                  </a:cubicBezTo>
                  <a:cubicBezTo>
                    <a:pt x="41" y="7"/>
                    <a:pt x="38"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5" name="Google Shape;49725;p48"/>
            <p:cNvSpPr/>
            <p:nvPr/>
          </p:nvSpPr>
          <p:spPr>
            <a:xfrm>
              <a:off x="-5276801" y="105479"/>
              <a:ext cx="5396" cy="3390"/>
            </a:xfrm>
            <a:custGeom>
              <a:avLst/>
              <a:gdLst/>
              <a:ahLst/>
              <a:cxnLst/>
              <a:rect l="l" t="t" r="r" b="b"/>
              <a:pathLst>
                <a:path w="113" h="71" extrusionOk="0">
                  <a:moveTo>
                    <a:pt x="95" y="0"/>
                  </a:moveTo>
                  <a:cubicBezTo>
                    <a:pt x="87" y="0"/>
                    <a:pt x="80" y="4"/>
                    <a:pt x="73" y="7"/>
                  </a:cubicBezTo>
                  <a:cubicBezTo>
                    <a:pt x="64" y="14"/>
                    <a:pt x="57" y="23"/>
                    <a:pt x="46" y="23"/>
                  </a:cubicBezTo>
                  <a:lnTo>
                    <a:pt x="38" y="23"/>
                  </a:lnTo>
                  <a:cubicBezTo>
                    <a:pt x="28" y="37"/>
                    <a:pt x="16" y="52"/>
                    <a:pt x="1" y="71"/>
                  </a:cubicBezTo>
                  <a:cubicBezTo>
                    <a:pt x="54" y="67"/>
                    <a:pt x="76" y="26"/>
                    <a:pt x="113" y="4"/>
                  </a:cubicBezTo>
                  <a:cubicBezTo>
                    <a:pt x="106" y="4"/>
                    <a:pt x="102"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6" name="Google Shape;49726;p48"/>
            <p:cNvSpPr/>
            <p:nvPr/>
          </p:nvSpPr>
          <p:spPr>
            <a:xfrm>
              <a:off x="-5274270" y="101325"/>
              <a:ext cx="4345" cy="2961"/>
            </a:xfrm>
            <a:custGeom>
              <a:avLst/>
              <a:gdLst/>
              <a:ahLst/>
              <a:cxnLst/>
              <a:rect l="l" t="t" r="r" b="b"/>
              <a:pathLst>
                <a:path w="91" h="62" extrusionOk="0">
                  <a:moveTo>
                    <a:pt x="72" y="1"/>
                  </a:moveTo>
                  <a:cubicBezTo>
                    <a:pt x="60" y="5"/>
                    <a:pt x="53" y="12"/>
                    <a:pt x="42" y="16"/>
                  </a:cubicBezTo>
                  <a:cubicBezTo>
                    <a:pt x="30" y="31"/>
                    <a:pt x="15" y="34"/>
                    <a:pt x="1" y="42"/>
                  </a:cubicBezTo>
                  <a:cubicBezTo>
                    <a:pt x="11" y="49"/>
                    <a:pt x="23" y="61"/>
                    <a:pt x="34" y="61"/>
                  </a:cubicBezTo>
                  <a:lnTo>
                    <a:pt x="46" y="61"/>
                  </a:lnTo>
                  <a:cubicBezTo>
                    <a:pt x="56" y="49"/>
                    <a:pt x="64" y="31"/>
                    <a:pt x="79" y="31"/>
                  </a:cubicBezTo>
                  <a:lnTo>
                    <a:pt x="87" y="31"/>
                  </a:lnTo>
                  <a:cubicBezTo>
                    <a:pt x="90" y="20"/>
                    <a:pt x="82" y="8"/>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7" name="Google Shape;49727;p48"/>
            <p:cNvSpPr/>
            <p:nvPr/>
          </p:nvSpPr>
          <p:spPr>
            <a:xfrm>
              <a:off x="-5281432" y="113310"/>
              <a:ext cx="3104" cy="2340"/>
            </a:xfrm>
            <a:custGeom>
              <a:avLst/>
              <a:gdLst/>
              <a:ahLst/>
              <a:cxnLst/>
              <a:rect l="l" t="t" r="r" b="b"/>
              <a:pathLst>
                <a:path w="65" h="49" extrusionOk="0">
                  <a:moveTo>
                    <a:pt x="42" y="0"/>
                  </a:moveTo>
                  <a:cubicBezTo>
                    <a:pt x="31" y="16"/>
                    <a:pt x="16" y="19"/>
                    <a:pt x="1" y="26"/>
                  </a:cubicBezTo>
                  <a:cubicBezTo>
                    <a:pt x="1" y="42"/>
                    <a:pt x="8" y="49"/>
                    <a:pt x="16" y="49"/>
                  </a:cubicBezTo>
                  <a:cubicBezTo>
                    <a:pt x="23" y="49"/>
                    <a:pt x="31" y="42"/>
                    <a:pt x="42" y="38"/>
                  </a:cubicBezTo>
                  <a:cubicBezTo>
                    <a:pt x="65" y="26"/>
                    <a:pt x="57" y="16"/>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8" name="Google Shape;49728;p48"/>
            <p:cNvSpPr/>
            <p:nvPr/>
          </p:nvSpPr>
          <p:spPr>
            <a:xfrm>
              <a:off x="-5279093" y="102758"/>
              <a:ext cx="2722" cy="3104"/>
            </a:xfrm>
            <a:custGeom>
              <a:avLst/>
              <a:gdLst/>
              <a:ahLst/>
              <a:cxnLst/>
              <a:rect l="l" t="t" r="r" b="b"/>
              <a:pathLst>
                <a:path w="57" h="65" extrusionOk="0">
                  <a:moveTo>
                    <a:pt x="12" y="1"/>
                  </a:moveTo>
                  <a:cubicBezTo>
                    <a:pt x="8" y="12"/>
                    <a:pt x="0" y="19"/>
                    <a:pt x="0" y="27"/>
                  </a:cubicBezTo>
                  <a:cubicBezTo>
                    <a:pt x="0" y="45"/>
                    <a:pt x="8" y="64"/>
                    <a:pt x="23" y="64"/>
                  </a:cubicBezTo>
                  <a:lnTo>
                    <a:pt x="31" y="64"/>
                  </a:lnTo>
                  <a:cubicBezTo>
                    <a:pt x="57" y="57"/>
                    <a:pt x="12" y="31"/>
                    <a:pt x="38" y="19"/>
                  </a:cubicBezTo>
                  <a:cubicBezTo>
                    <a:pt x="31" y="12"/>
                    <a:pt x="19" y="9"/>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9" name="Google Shape;49729;p48"/>
            <p:cNvSpPr/>
            <p:nvPr/>
          </p:nvSpPr>
          <p:spPr>
            <a:xfrm>
              <a:off x="-4984571" y="-15567"/>
              <a:ext cx="10553" cy="10935"/>
            </a:xfrm>
            <a:custGeom>
              <a:avLst/>
              <a:gdLst/>
              <a:ahLst/>
              <a:cxnLst/>
              <a:rect l="l" t="t" r="r" b="b"/>
              <a:pathLst>
                <a:path w="221" h="229" extrusionOk="0">
                  <a:moveTo>
                    <a:pt x="138" y="1"/>
                  </a:moveTo>
                  <a:cubicBezTo>
                    <a:pt x="221" y="56"/>
                    <a:pt x="71" y="82"/>
                    <a:pt x="120" y="135"/>
                  </a:cubicBezTo>
                  <a:cubicBezTo>
                    <a:pt x="120" y="135"/>
                    <a:pt x="116" y="142"/>
                    <a:pt x="112" y="142"/>
                  </a:cubicBezTo>
                  <a:cubicBezTo>
                    <a:pt x="105" y="142"/>
                    <a:pt x="98" y="142"/>
                    <a:pt x="90" y="139"/>
                  </a:cubicBezTo>
                  <a:lnTo>
                    <a:pt x="83" y="139"/>
                  </a:lnTo>
                  <a:cubicBezTo>
                    <a:pt x="71" y="139"/>
                    <a:pt x="64" y="142"/>
                    <a:pt x="57" y="150"/>
                  </a:cubicBezTo>
                  <a:cubicBezTo>
                    <a:pt x="71" y="199"/>
                    <a:pt x="0" y="158"/>
                    <a:pt x="12" y="199"/>
                  </a:cubicBezTo>
                  <a:cubicBezTo>
                    <a:pt x="42" y="202"/>
                    <a:pt x="71" y="225"/>
                    <a:pt x="105" y="228"/>
                  </a:cubicBezTo>
                  <a:lnTo>
                    <a:pt x="109" y="228"/>
                  </a:lnTo>
                  <a:cubicBezTo>
                    <a:pt x="128" y="228"/>
                    <a:pt x="131" y="217"/>
                    <a:pt x="128" y="213"/>
                  </a:cubicBezTo>
                  <a:cubicBezTo>
                    <a:pt x="116" y="202"/>
                    <a:pt x="112" y="194"/>
                    <a:pt x="112" y="187"/>
                  </a:cubicBezTo>
                  <a:cubicBezTo>
                    <a:pt x="112" y="180"/>
                    <a:pt x="116" y="172"/>
                    <a:pt x="120" y="168"/>
                  </a:cubicBezTo>
                  <a:cubicBezTo>
                    <a:pt x="124" y="158"/>
                    <a:pt x="135" y="150"/>
                    <a:pt x="146" y="146"/>
                  </a:cubicBezTo>
                  <a:cubicBezTo>
                    <a:pt x="188" y="113"/>
                    <a:pt x="188" y="75"/>
                    <a:pt x="183" y="30"/>
                  </a:cubicBezTo>
                  <a:cubicBezTo>
                    <a:pt x="183" y="4"/>
                    <a:pt x="172"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0" name="Google Shape;49730;p48"/>
            <p:cNvSpPr/>
            <p:nvPr/>
          </p:nvSpPr>
          <p:spPr>
            <a:xfrm>
              <a:off x="-5156853" y="262004"/>
              <a:ext cx="12558" cy="18049"/>
            </a:xfrm>
            <a:custGeom>
              <a:avLst/>
              <a:gdLst/>
              <a:ahLst/>
              <a:cxnLst/>
              <a:rect l="l" t="t" r="r" b="b"/>
              <a:pathLst>
                <a:path w="263" h="378" extrusionOk="0">
                  <a:moveTo>
                    <a:pt x="125" y="0"/>
                  </a:moveTo>
                  <a:cubicBezTo>
                    <a:pt x="117" y="0"/>
                    <a:pt x="113" y="4"/>
                    <a:pt x="106" y="7"/>
                  </a:cubicBezTo>
                  <a:cubicBezTo>
                    <a:pt x="99" y="16"/>
                    <a:pt x="91" y="30"/>
                    <a:pt x="91" y="42"/>
                  </a:cubicBezTo>
                  <a:cubicBezTo>
                    <a:pt x="95" y="49"/>
                    <a:pt x="99" y="52"/>
                    <a:pt x="102" y="52"/>
                  </a:cubicBezTo>
                  <a:cubicBezTo>
                    <a:pt x="106" y="52"/>
                    <a:pt x="109" y="49"/>
                    <a:pt x="113" y="49"/>
                  </a:cubicBezTo>
                  <a:cubicBezTo>
                    <a:pt x="117" y="45"/>
                    <a:pt x="121" y="45"/>
                    <a:pt x="125" y="45"/>
                  </a:cubicBezTo>
                  <a:cubicBezTo>
                    <a:pt x="128" y="45"/>
                    <a:pt x="132" y="45"/>
                    <a:pt x="135" y="49"/>
                  </a:cubicBezTo>
                  <a:cubicBezTo>
                    <a:pt x="135" y="71"/>
                    <a:pt x="117" y="78"/>
                    <a:pt x="109" y="94"/>
                  </a:cubicBezTo>
                  <a:cubicBezTo>
                    <a:pt x="147" y="128"/>
                    <a:pt x="121" y="154"/>
                    <a:pt x="95" y="183"/>
                  </a:cubicBezTo>
                  <a:cubicBezTo>
                    <a:pt x="117" y="235"/>
                    <a:pt x="113" y="247"/>
                    <a:pt x="61" y="251"/>
                  </a:cubicBezTo>
                  <a:cubicBezTo>
                    <a:pt x="28" y="254"/>
                    <a:pt x="28" y="295"/>
                    <a:pt x="1" y="303"/>
                  </a:cubicBezTo>
                  <a:cubicBezTo>
                    <a:pt x="9" y="307"/>
                    <a:pt x="16" y="314"/>
                    <a:pt x="23" y="321"/>
                  </a:cubicBezTo>
                  <a:cubicBezTo>
                    <a:pt x="46" y="325"/>
                    <a:pt x="61" y="337"/>
                    <a:pt x="73" y="359"/>
                  </a:cubicBezTo>
                  <a:cubicBezTo>
                    <a:pt x="80" y="370"/>
                    <a:pt x="91" y="378"/>
                    <a:pt x="102" y="378"/>
                  </a:cubicBezTo>
                  <a:cubicBezTo>
                    <a:pt x="109" y="378"/>
                    <a:pt x="117" y="374"/>
                    <a:pt x="128" y="366"/>
                  </a:cubicBezTo>
                  <a:cubicBezTo>
                    <a:pt x="128" y="359"/>
                    <a:pt x="132" y="356"/>
                    <a:pt x="135" y="352"/>
                  </a:cubicBezTo>
                  <a:cubicBezTo>
                    <a:pt x="128" y="347"/>
                    <a:pt x="117" y="344"/>
                    <a:pt x="109" y="340"/>
                  </a:cubicBezTo>
                  <a:cubicBezTo>
                    <a:pt x="76" y="325"/>
                    <a:pt x="57" y="314"/>
                    <a:pt x="109" y="299"/>
                  </a:cubicBezTo>
                  <a:cubicBezTo>
                    <a:pt x="117" y="295"/>
                    <a:pt x="121" y="277"/>
                    <a:pt x="128" y="266"/>
                  </a:cubicBezTo>
                  <a:cubicBezTo>
                    <a:pt x="132" y="240"/>
                    <a:pt x="169" y="228"/>
                    <a:pt x="162" y="199"/>
                  </a:cubicBezTo>
                  <a:cubicBezTo>
                    <a:pt x="154" y="187"/>
                    <a:pt x="140" y="180"/>
                    <a:pt x="162" y="173"/>
                  </a:cubicBezTo>
                  <a:cubicBezTo>
                    <a:pt x="169" y="168"/>
                    <a:pt x="177" y="168"/>
                    <a:pt x="188" y="168"/>
                  </a:cubicBezTo>
                  <a:cubicBezTo>
                    <a:pt x="199" y="168"/>
                    <a:pt x="211" y="173"/>
                    <a:pt x="214" y="190"/>
                  </a:cubicBezTo>
                  <a:cubicBezTo>
                    <a:pt x="218" y="199"/>
                    <a:pt x="211" y="202"/>
                    <a:pt x="199" y="202"/>
                  </a:cubicBezTo>
                  <a:lnTo>
                    <a:pt x="195" y="202"/>
                  </a:lnTo>
                  <a:cubicBezTo>
                    <a:pt x="188" y="202"/>
                    <a:pt x="185" y="206"/>
                    <a:pt x="177" y="206"/>
                  </a:cubicBezTo>
                  <a:cubicBezTo>
                    <a:pt x="192" y="221"/>
                    <a:pt x="207" y="228"/>
                    <a:pt x="218" y="228"/>
                  </a:cubicBezTo>
                  <a:cubicBezTo>
                    <a:pt x="230" y="228"/>
                    <a:pt x="240" y="221"/>
                    <a:pt x="252" y="209"/>
                  </a:cubicBezTo>
                  <a:cubicBezTo>
                    <a:pt x="263" y="161"/>
                    <a:pt x="252" y="112"/>
                    <a:pt x="225" y="71"/>
                  </a:cubicBezTo>
                  <a:cubicBezTo>
                    <a:pt x="218" y="75"/>
                    <a:pt x="211" y="86"/>
                    <a:pt x="203" y="86"/>
                  </a:cubicBezTo>
                  <a:cubicBezTo>
                    <a:pt x="199" y="86"/>
                    <a:pt x="195" y="78"/>
                    <a:pt x="192" y="64"/>
                  </a:cubicBezTo>
                  <a:cubicBezTo>
                    <a:pt x="192" y="52"/>
                    <a:pt x="188" y="42"/>
                    <a:pt x="177" y="33"/>
                  </a:cubicBezTo>
                  <a:lnTo>
                    <a:pt x="169" y="33"/>
                  </a:lnTo>
                  <a:cubicBezTo>
                    <a:pt x="158" y="33"/>
                    <a:pt x="154" y="30"/>
                    <a:pt x="147" y="19"/>
                  </a:cubicBezTo>
                  <a:cubicBezTo>
                    <a:pt x="143" y="4"/>
                    <a:pt x="135"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1" name="Google Shape;49731;p48"/>
            <p:cNvSpPr/>
            <p:nvPr/>
          </p:nvSpPr>
          <p:spPr>
            <a:xfrm>
              <a:off x="-5157712" y="251117"/>
              <a:ext cx="9311" cy="9836"/>
            </a:xfrm>
            <a:custGeom>
              <a:avLst/>
              <a:gdLst/>
              <a:ahLst/>
              <a:cxnLst/>
              <a:rect l="l" t="t" r="r" b="b"/>
              <a:pathLst>
                <a:path w="195" h="206" extrusionOk="0">
                  <a:moveTo>
                    <a:pt x="91" y="0"/>
                  </a:moveTo>
                  <a:lnTo>
                    <a:pt x="91" y="4"/>
                  </a:lnTo>
                  <a:cubicBezTo>
                    <a:pt x="86" y="19"/>
                    <a:pt x="105" y="34"/>
                    <a:pt x="94" y="52"/>
                  </a:cubicBezTo>
                  <a:cubicBezTo>
                    <a:pt x="86" y="49"/>
                    <a:pt x="79" y="49"/>
                    <a:pt x="72" y="49"/>
                  </a:cubicBezTo>
                  <a:lnTo>
                    <a:pt x="49" y="49"/>
                  </a:lnTo>
                  <a:cubicBezTo>
                    <a:pt x="38" y="49"/>
                    <a:pt x="27" y="45"/>
                    <a:pt x="19" y="37"/>
                  </a:cubicBezTo>
                  <a:cubicBezTo>
                    <a:pt x="12" y="49"/>
                    <a:pt x="4" y="56"/>
                    <a:pt x="1" y="64"/>
                  </a:cubicBezTo>
                  <a:cubicBezTo>
                    <a:pt x="8" y="94"/>
                    <a:pt x="19" y="123"/>
                    <a:pt x="56" y="123"/>
                  </a:cubicBezTo>
                  <a:lnTo>
                    <a:pt x="79" y="123"/>
                  </a:lnTo>
                  <a:cubicBezTo>
                    <a:pt x="83" y="120"/>
                    <a:pt x="91" y="120"/>
                    <a:pt x="101" y="116"/>
                  </a:cubicBezTo>
                  <a:lnTo>
                    <a:pt x="101" y="116"/>
                  </a:lnTo>
                  <a:cubicBezTo>
                    <a:pt x="94" y="120"/>
                    <a:pt x="91" y="127"/>
                    <a:pt x="86" y="131"/>
                  </a:cubicBezTo>
                  <a:cubicBezTo>
                    <a:pt x="60" y="157"/>
                    <a:pt x="49" y="176"/>
                    <a:pt x="49" y="199"/>
                  </a:cubicBezTo>
                  <a:cubicBezTo>
                    <a:pt x="64" y="206"/>
                    <a:pt x="79" y="206"/>
                    <a:pt x="94" y="206"/>
                  </a:cubicBezTo>
                  <a:cubicBezTo>
                    <a:pt x="113" y="206"/>
                    <a:pt x="127" y="206"/>
                    <a:pt x="146" y="199"/>
                  </a:cubicBezTo>
                  <a:cubicBezTo>
                    <a:pt x="139" y="183"/>
                    <a:pt x="146" y="180"/>
                    <a:pt x="158" y="168"/>
                  </a:cubicBezTo>
                  <a:cubicBezTo>
                    <a:pt x="187" y="146"/>
                    <a:pt x="187" y="127"/>
                    <a:pt x="150" y="120"/>
                  </a:cubicBezTo>
                  <a:cubicBezTo>
                    <a:pt x="105" y="113"/>
                    <a:pt x="131" y="87"/>
                    <a:pt x="124" y="68"/>
                  </a:cubicBezTo>
                  <a:lnTo>
                    <a:pt x="135" y="68"/>
                  </a:lnTo>
                  <a:cubicBezTo>
                    <a:pt x="143" y="68"/>
                    <a:pt x="150" y="68"/>
                    <a:pt x="158" y="71"/>
                  </a:cubicBezTo>
                  <a:cubicBezTo>
                    <a:pt x="165" y="71"/>
                    <a:pt x="172" y="75"/>
                    <a:pt x="180" y="75"/>
                  </a:cubicBezTo>
                  <a:cubicBezTo>
                    <a:pt x="187" y="75"/>
                    <a:pt x="191" y="71"/>
                    <a:pt x="195" y="71"/>
                  </a:cubicBezTo>
                  <a:cubicBezTo>
                    <a:pt x="184" y="37"/>
                    <a:pt x="146" y="45"/>
                    <a:pt x="127" y="26"/>
                  </a:cubicBezTo>
                  <a:cubicBezTo>
                    <a:pt x="117" y="19"/>
                    <a:pt x="101" y="8"/>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2" name="Google Shape;49732;p48"/>
            <p:cNvSpPr/>
            <p:nvPr/>
          </p:nvSpPr>
          <p:spPr>
            <a:xfrm>
              <a:off x="-5150741" y="270551"/>
              <a:ext cx="10553" cy="5921"/>
            </a:xfrm>
            <a:custGeom>
              <a:avLst/>
              <a:gdLst/>
              <a:ahLst/>
              <a:cxnLst/>
              <a:rect l="l" t="t" r="r" b="b"/>
              <a:pathLst>
                <a:path w="221" h="124" extrusionOk="0">
                  <a:moveTo>
                    <a:pt x="202" y="1"/>
                  </a:moveTo>
                  <a:lnTo>
                    <a:pt x="202" y="1"/>
                  </a:lnTo>
                  <a:cubicBezTo>
                    <a:pt x="183" y="16"/>
                    <a:pt x="169" y="38"/>
                    <a:pt x="150" y="38"/>
                  </a:cubicBezTo>
                  <a:cubicBezTo>
                    <a:pt x="142" y="38"/>
                    <a:pt x="131" y="38"/>
                    <a:pt x="124" y="30"/>
                  </a:cubicBezTo>
                  <a:cubicBezTo>
                    <a:pt x="112" y="42"/>
                    <a:pt x="102" y="49"/>
                    <a:pt x="90" y="49"/>
                  </a:cubicBezTo>
                  <a:cubicBezTo>
                    <a:pt x="79" y="49"/>
                    <a:pt x="64" y="42"/>
                    <a:pt x="49" y="27"/>
                  </a:cubicBezTo>
                  <a:lnTo>
                    <a:pt x="45" y="27"/>
                  </a:lnTo>
                  <a:cubicBezTo>
                    <a:pt x="41" y="23"/>
                    <a:pt x="38" y="23"/>
                    <a:pt x="34" y="20"/>
                  </a:cubicBezTo>
                  <a:lnTo>
                    <a:pt x="34" y="20"/>
                  </a:lnTo>
                  <a:cubicBezTo>
                    <a:pt x="41" y="49"/>
                    <a:pt x="4" y="61"/>
                    <a:pt x="0" y="87"/>
                  </a:cubicBezTo>
                  <a:cubicBezTo>
                    <a:pt x="26" y="90"/>
                    <a:pt x="49" y="106"/>
                    <a:pt x="67" y="124"/>
                  </a:cubicBezTo>
                  <a:cubicBezTo>
                    <a:pt x="86" y="109"/>
                    <a:pt x="97" y="79"/>
                    <a:pt x="116" y="79"/>
                  </a:cubicBezTo>
                  <a:cubicBezTo>
                    <a:pt x="128" y="79"/>
                    <a:pt x="138" y="90"/>
                    <a:pt x="154" y="113"/>
                  </a:cubicBezTo>
                  <a:cubicBezTo>
                    <a:pt x="157" y="120"/>
                    <a:pt x="161" y="124"/>
                    <a:pt x="169" y="124"/>
                  </a:cubicBezTo>
                  <a:cubicBezTo>
                    <a:pt x="180" y="124"/>
                    <a:pt x="191" y="109"/>
                    <a:pt x="195" y="94"/>
                  </a:cubicBezTo>
                  <a:cubicBezTo>
                    <a:pt x="198" y="83"/>
                    <a:pt x="191" y="68"/>
                    <a:pt x="202" y="53"/>
                  </a:cubicBezTo>
                  <a:cubicBezTo>
                    <a:pt x="187" y="38"/>
                    <a:pt x="221" y="20"/>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3" name="Google Shape;49733;p48"/>
            <p:cNvSpPr/>
            <p:nvPr/>
          </p:nvSpPr>
          <p:spPr>
            <a:xfrm>
              <a:off x="-5144485" y="257706"/>
              <a:ext cx="5539" cy="8595"/>
            </a:xfrm>
            <a:custGeom>
              <a:avLst/>
              <a:gdLst/>
              <a:ahLst/>
              <a:cxnLst/>
              <a:rect l="l" t="t" r="r" b="b"/>
              <a:pathLst>
                <a:path w="116" h="180" extrusionOk="0">
                  <a:moveTo>
                    <a:pt x="38" y="1"/>
                  </a:moveTo>
                  <a:cubicBezTo>
                    <a:pt x="33" y="1"/>
                    <a:pt x="26" y="4"/>
                    <a:pt x="19" y="4"/>
                  </a:cubicBezTo>
                  <a:cubicBezTo>
                    <a:pt x="30" y="49"/>
                    <a:pt x="56" y="94"/>
                    <a:pt x="11" y="135"/>
                  </a:cubicBezTo>
                  <a:cubicBezTo>
                    <a:pt x="0" y="146"/>
                    <a:pt x="4" y="161"/>
                    <a:pt x="11" y="173"/>
                  </a:cubicBezTo>
                  <a:cubicBezTo>
                    <a:pt x="15" y="176"/>
                    <a:pt x="23" y="180"/>
                    <a:pt x="30" y="180"/>
                  </a:cubicBezTo>
                  <a:cubicBezTo>
                    <a:pt x="33" y="180"/>
                    <a:pt x="41" y="176"/>
                    <a:pt x="49" y="176"/>
                  </a:cubicBezTo>
                  <a:cubicBezTo>
                    <a:pt x="56" y="168"/>
                    <a:pt x="64" y="158"/>
                    <a:pt x="75" y="150"/>
                  </a:cubicBezTo>
                  <a:cubicBezTo>
                    <a:pt x="64" y="128"/>
                    <a:pt x="60" y="113"/>
                    <a:pt x="90" y="109"/>
                  </a:cubicBezTo>
                  <a:cubicBezTo>
                    <a:pt x="109" y="106"/>
                    <a:pt x="116" y="97"/>
                    <a:pt x="112" y="79"/>
                  </a:cubicBezTo>
                  <a:cubicBezTo>
                    <a:pt x="97" y="71"/>
                    <a:pt x="86" y="61"/>
                    <a:pt x="75" y="53"/>
                  </a:cubicBezTo>
                  <a:cubicBezTo>
                    <a:pt x="52" y="34"/>
                    <a:pt x="64" y="27"/>
                    <a:pt x="83" y="16"/>
                  </a:cubicBezTo>
                  <a:cubicBezTo>
                    <a:pt x="67" y="8"/>
                    <a:pt x="52" y="1"/>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4" name="Google Shape;49734;p48"/>
            <p:cNvSpPr/>
            <p:nvPr/>
          </p:nvSpPr>
          <p:spPr>
            <a:xfrm>
              <a:off x="-5148449" y="262338"/>
              <a:ext cx="3104" cy="3820"/>
            </a:xfrm>
            <a:custGeom>
              <a:avLst/>
              <a:gdLst/>
              <a:ahLst/>
              <a:cxnLst/>
              <a:rect l="l" t="t" r="r" b="b"/>
              <a:pathLst>
                <a:path w="65" h="80" extrusionOk="0">
                  <a:moveTo>
                    <a:pt x="38" y="9"/>
                  </a:moveTo>
                  <a:cubicBezTo>
                    <a:pt x="42" y="12"/>
                    <a:pt x="42" y="16"/>
                    <a:pt x="46" y="19"/>
                  </a:cubicBezTo>
                  <a:cubicBezTo>
                    <a:pt x="46" y="16"/>
                    <a:pt x="42" y="12"/>
                    <a:pt x="38" y="9"/>
                  </a:cubicBezTo>
                  <a:close/>
                  <a:moveTo>
                    <a:pt x="19" y="0"/>
                  </a:moveTo>
                  <a:cubicBezTo>
                    <a:pt x="16" y="9"/>
                    <a:pt x="9" y="16"/>
                    <a:pt x="1" y="26"/>
                  </a:cubicBezTo>
                  <a:cubicBezTo>
                    <a:pt x="12" y="35"/>
                    <a:pt x="16" y="45"/>
                    <a:pt x="16" y="57"/>
                  </a:cubicBezTo>
                  <a:cubicBezTo>
                    <a:pt x="19" y="71"/>
                    <a:pt x="23" y="79"/>
                    <a:pt x="27" y="79"/>
                  </a:cubicBezTo>
                  <a:cubicBezTo>
                    <a:pt x="35" y="79"/>
                    <a:pt x="42" y="68"/>
                    <a:pt x="49" y="64"/>
                  </a:cubicBezTo>
                  <a:cubicBezTo>
                    <a:pt x="64" y="45"/>
                    <a:pt x="61" y="35"/>
                    <a:pt x="46" y="19"/>
                  </a:cubicBezTo>
                  <a:cubicBezTo>
                    <a:pt x="38" y="12"/>
                    <a:pt x="27" y="9"/>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5" name="Google Shape;49735;p48"/>
            <p:cNvSpPr/>
            <p:nvPr/>
          </p:nvSpPr>
          <p:spPr>
            <a:xfrm>
              <a:off x="-5148067" y="252167"/>
              <a:ext cx="3056" cy="3438"/>
            </a:xfrm>
            <a:custGeom>
              <a:avLst/>
              <a:gdLst/>
              <a:ahLst/>
              <a:cxnLst/>
              <a:rect l="l" t="t" r="r" b="b"/>
              <a:pathLst>
                <a:path w="64" h="72" extrusionOk="0">
                  <a:moveTo>
                    <a:pt x="1" y="1"/>
                  </a:moveTo>
                  <a:cubicBezTo>
                    <a:pt x="30" y="49"/>
                    <a:pt x="38" y="60"/>
                    <a:pt x="64" y="72"/>
                  </a:cubicBezTo>
                  <a:cubicBezTo>
                    <a:pt x="41" y="49"/>
                    <a:pt x="56" y="1"/>
                    <a:pt x="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6" name="Google Shape;49736;p48"/>
            <p:cNvSpPr/>
            <p:nvPr/>
          </p:nvSpPr>
          <p:spPr>
            <a:xfrm>
              <a:off x="-5150741" y="260189"/>
              <a:ext cx="4489" cy="3104"/>
            </a:xfrm>
            <a:custGeom>
              <a:avLst/>
              <a:gdLst/>
              <a:ahLst/>
              <a:cxnLst/>
              <a:rect l="l" t="t" r="r" b="b"/>
              <a:pathLst>
                <a:path w="94" h="65" extrusionOk="0">
                  <a:moveTo>
                    <a:pt x="34" y="1"/>
                  </a:moveTo>
                  <a:cubicBezTo>
                    <a:pt x="23" y="1"/>
                    <a:pt x="12" y="4"/>
                    <a:pt x="0" y="9"/>
                  </a:cubicBezTo>
                  <a:cubicBezTo>
                    <a:pt x="19" y="31"/>
                    <a:pt x="49" y="31"/>
                    <a:pt x="67" y="45"/>
                  </a:cubicBezTo>
                  <a:cubicBezTo>
                    <a:pt x="75" y="54"/>
                    <a:pt x="86" y="57"/>
                    <a:pt x="94" y="64"/>
                  </a:cubicBezTo>
                  <a:cubicBezTo>
                    <a:pt x="90" y="61"/>
                    <a:pt x="90" y="57"/>
                    <a:pt x="86" y="54"/>
                  </a:cubicBezTo>
                  <a:cubicBezTo>
                    <a:pt x="75" y="27"/>
                    <a:pt x="60" y="1"/>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7" name="Google Shape;49737;p48"/>
            <p:cNvSpPr/>
            <p:nvPr/>
          </p:nvSpPr>
          <p:spPr>
            <a:xfrm>
              <a:off x="-5146109" y="258757"/>
              <a:ext cx="2149" cy="4011"/>
            </a:xfrm>
            <a:custGeom>
              <a:avLst/>
              <a:gdLst/>
              <a:ahLst/>
              <a:cxnLst/>
              <a:rect l="l" t="t" r="r" b="b"/>
              <a:pathLst>
                <a:path w="45" h="84" extrusionOk="0">
                  <a:moveTo>
                    <a:pt x="12" y="1"/>
                  </a:moveTo>
                  <a:lnTo>
                    <a:pt x="12" y="1"/>
                  </a:lnTo>
                  <a:cubicBezTo>
                    <a:pt x="5" y="39"/>
                    <a:pt x="0" y="65"/>
                    <a:pt x="38" y="84"/>
                  </a:cubicBezTo>
                  <a:cubicBezTo>
                    <a:pt x="45" y="49"/>
                    <a:pt x="38" y="27"/>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8" name="Google Shape;49738;p48"/>
            <p:cNvSpPr/>
            <p:nvPr/>
          </p:nvSpPr>
          <p:spPr>
            <a:xfrm>
              <a:off x="-5142002" y="257897"/>
              <a:ext cx="3247" cy="3581"/>
            </a:xfrm>
            <a:custGeom>
              <a:avLst/>
              <a:gdLst/>
              <a:ahLst/>
              <a:cxnLst/>
              <a:rect l="l" t="t" r="r" b="b"/>
              <a:pathLst>
                <a:path w="68" h="75" extrusionOk="0">
                  <a:moveTo>
                    <a:pt x="38" y="0"/>
                  </a:moveTo>
                  <a:cubicBezTo>
                    <a:pt x="34" y="4"/>
                    <a:pt x="34" y="7"/>
                    <a:pt x="31" y="12"/>
                  </a:cubicBezTo>
                  <a:cubicBezTo>
                    <a:pt x="12" y="23"/>
                    <a:pt x="0" y="30"/>
                    <a:pt x="23" y="49"/>
                  </a:cubicBezTo>
                  <a:cubicBezTo>
                    <a:pt x="34" y="57"/>
                    <a:pt x="45" y="67"/>
                    <a:pt x="60" y="75"/>
                  </a:cubicBezTo>
                  <a:cubicBezTo>
                    <a:pt x="60" y="71"/>
                    <a:pt x="64" y="67"/>
                    <a:pt x="68" y="64"/>
                  </a:cubicBezTo>
                  <a:cubicBezTo>
                    <a:pt x="57" y="41"/>
                    <a:pt x="49" y="23"/>
                    <a:pt x="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9" name="Google Shape;49739;p48"/>
            <p:cNvSpPr/>
            <p:nvPr/>
          </p:nvSpPr>
          <p:spPr>
            <a:xfrm>
              <a:off x="-4930470" y="128447"/>
              <a:ext cx="3581" cy="3438"/>
            </a:xfrm>
            <a:custGeom>
              <a:avLst/>
              <a:gdLst/>
              <a:ahLst/>
              <a:cxnLst/>
              <a:rect l="l" t="t" r="r" b="b"/>
              <a:pathLst>
                <a:path w="75" h="72" extrusionOk="0">
                  <a:moveTo>
                    <a:pt x="49" y="1"/>
                  </a:moveTo>
                  <a:lnTo>
                    <a:pt x="49" y="1"/>
                  </a:lnTo>
                  <a:cubicBezTo>
                    <a:pt x="37" y="16"/>
                    <a:pt x="26" y="27"/>
                    <a:pt x="19" y="39"/>
                  </a:cubicBezTo>
                  <a:cubicBezTo>
                    <a:pt x="8" y="54"/>
                    <a:pt x="0" y="72"/>
                    <a:pt x="26" y="72"/>
                  </a:cubicBezTo>
                  <a:lnTo>
                    <a:pt x="30" y="72"/>
                  </a:lnTo>
                  <a:cubicBezTo>
                    <a:pt x="68" y="72"/>
                    <a:pt x="75" y="3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0" name="Google Shape;49740;p48"/>
            <p:cNvSpPr/>
            <p:nvPr/>
          </p:nvSpPr>
          <p:spPr>
            <a:xfrm>
              <a:off x="-4915333" y="119375"/>
              <a:ext cx="4202" cy="4680"/>
            </a:xfrm>
            <a:custGeom>
              <a:avLst/>
              <a:gdLst/>
              <a:ahLst/>
              <a:cxnLst/>
              <a:rect l="l" t="t" r="r" b="b"/>
              <a:pathLst>
                <a:path w="88" h="98" extrusionOk="0">
                  <a:moveTo>
                    <a:pt x="79" y="1"/>
                  </a:moveTo>
                  <a:lnTo>
                    <a:pt x="79" y="1"/>
                  </a:lnTo>
                  <a:cubicBezTo>
                    <a:pt x="57" y="34"/>
                    <a:pt x="12" y="53"/>
                    <a:pt x="1" y="98"/>
                  </a:cubicBezTo>
                  <a:lnTo>
                    <a:pt x="5" y="98"/>
                  </a:lnTo>
                  <a:cubicBezTo>
                    <a:pt x="23" y="98"/>
                    <a:pt x="31" y="82"/>
                    <a:pt x="42" y="72"/>
                  </a:cubicBezTo>
                  <a:cubicBezTo>
                    <a:pt x="53" y="60"/>
                    <a:pt x="61" y="46"/>
                    <a:pt x="72" y="34"/>
                  </a:cubicBezTo>
                  <a:cubicBezTo>
                    <a:pt x="79" y="23"/>
                    <a:pt x="87" y="15"/>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1" name="Google Shape;49741;p48"/>
            <p:cNvSpPr/>
            <p:nvPr/>
          </p:nvSpPr>
          <p:spPr>
            <a:xfrm>
              <a:off x="-4877993" y="129354"/>
              <a:ext cx="10171" cy="6160"/>
            </a:xfrm>
            <a:custGeom>
              <a:avLst/>
              <a:gdLst/>
              <a:ahLst/>
              <a:cxnLst/>
              <a:rect l="l" t="t" r="r" b="b"/>
              <a:pathLst>
                <a:path w="213" h="129" extrusionOk="0">
                  <a:moveTo>
                    <a:pt x="172" y="1"/>
                  </a:moveTo>
                  <a:cubicBezTo>
                    <a:pt x="165" y="8"/>
                    <a:pt x="157" y="16"/>
                    <a:pt x="146" y="16"/>
                  </a:cubicBezTo>
                  <a:lnTo>
                    <a:pt x="139" y="16"/>
                  </a:lnTo>
                  <a:cubicBezTo>
                    <a:pt x="131" y="20"/>
                    <a:pt x="120" y="27"/>
                    <a:pt x="109" y="30"/>
                  </a:cubicBezTo>
                  <a:cubicBezTo>
                    <a:pt x="104" y="35"/>
                    <a:pt x="101" y="38"/>
                    <a:pt x="97" y="42"/>
                  </a:cubicBezTo>
                  <a:cubicBezTo>
                    <a:pt x="86" y="61"/>
                    <a:pt x="64" y="61"/>
                    <a:pt x="45" y="64"/>
                  </a:cubicBezTo>
                  <a:cubicBezTo>
                    <a:pt x="0" y="80"/>
                    <a:pt x="52" y="94"/>
                    <a:pt x="45" y="109"/>
                  </a:cubicBezTo>
                  <a:cubicBezTo>
                    <a:pt x="42" y="124"/>
                    <a:pt x="45" y="128"/>
                    <a:pt x="49" y="128"/>
                  </a:cubicBezTo>
                  <a:cubicBezTo>
                    <a:pt x="56" y="128"/>
                    <a:pt x="68" y="124"/>
                    <a:pt x="71" y="120"/>
                  </a:cubicBezTo>
                  <a:cubicBezTo>
                    <a:pt x="82" y="116"/>
                    <a:pt x="94" y="113"/>
                    <a:pt x="104" y="106"/>
                  </a:cubicBezTo>
                  <a:cubicBezTo>
                    <a:pt x="98" y="67"/>
                    <a:pt x="123" y="64"/>
                    <a:pt x="149" y="64"/>
                  </a:cubicBezTo>
                  <a:cubicBezTo>
                    <a:pt x="153" y="64"/>
                    <a:pt x="157" y="64"/>
                    <a:pt x="161" y="64"/>
                  </a:cubicBezTo>
                  <a:lnTo>
                    <a:pt x="180" y="64"/>
                  </a:lnTo>
                  <a:cubicBezTo>
                    <a:pt x="191" y="64"/>
                    <a:pt x="199" y="61"/>
                    <a:pt x="206" y="42"/>
                  </a:cubicBezTo>
                  <a:cubicBezTo>
                    <a:pt x="213" y="8"/>
                    <a:pt x="180" y="16"/>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2" name="Google Shape;49742;p48"/>
            <p:cNvSpPr/>
            <p:nvPr/>
          </p:nvSpPr>
          <p:spPr>
            <a:xfrm>
              <a:off x="-4876942" y="124197"/>
              <a:ext cx="6494" cy="6637"/>
            </a:xfrm>
            <a:custGeom>
              <a:avLst/>
              <a:gdLst/>
              <a:ahLst/>
              <a:cxnLst/>
              <a:rect l="l" t="t" r="r" b="b"/>
              <a:pathLst>
                <a:path w="136" h="139" extrusionOk="0">
                  <a:moveTo>
                    <a:pt x="60" y="0"/>
                  </a:moveTo>
                  <a:cubicBezTo>
                    <a:pt x="1" y="45"/>
                    <a:pt x="8" y="102"/>
                    <a:pt x="87" y="138"/>
                  </a:cubicBezTo>
                  <a:cubicBezTo>
                    <a:pt x="98" y="135"/>
                    <a:pt x="109" y="128"/>
                    <a:pt x="117" y="124"/>
                  </a:cubicBezTo>
                  <a:cubicBezTo>
                    <a:pt x="135" y="98"/>
                    <a:pt x="124" y="79"/>
                    <a:pt x="105" y="60"/>
                  </a:cubicBezTo>
                  <a:cubicBezTo>
                    <a:pt x="90" y="67"/>
                    <a:pt x="105" y="93"/>
                    <a:pt x="87" y="93"/>
                  </a:cubicBezTo>
                  <a:cubicBezTo>
                    <a:pt x="72" y="90"/>
                    <a:pt x="68" y="79"/>
                    <a:pt x="68" y="64"/>
                  </a:cubicBezTo>
                  <a:cubicBezTo>
                    <a:pt x="64" y="41"/>
                    <a:pt x="64" y="19"/>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3" name="Google Shape;49743;p48"/>
            <p:cNvSpPr/>
            <p:nvPr/>
          </p:nvSpPr>
          <p:spPr>
            <a:xfrm>
              <a:off x="-4868013" y="122431"/>
              <a:ext cx="4871" cy="6971"/>
            </a:xfrm>
            <a:custGeom>
              <a:avLst/>
              <a:gdLst/>
              <a:ahLst/>
              <a:cxnLst/>
              <a:rect l="l" t="t" r="r" b="b"/>
              <a:pathLst>
                <a:path w="102" h="146" extrusionOk="0">
                  <a:moveTo>
                    <a:pt x="57" y="0"/>
                  </a:moveTo>
                  <a:cubicBezTo>
                    <a:pt x="49" y="0"/>
                    <a:pt x="42" y="4"/>
                    <a:pt x="42" y="15"/>
                  </a:cubicBezTo>
                  <a:cubicBezTo>
                    <a:pt x="42" y="34"/>
                    <a:pt x="34" y="45"/>
                    <a:pt x="16" y="52"/>
                  </a:cubicBezTo>
                  <a:cubicBezTo>
                    <a:pt x="4" y="68"/>
                    <a:pt x="4" y="82"/>
                    <a:pt x="23" y="97"/>
                  </a:cubicBezTo>
                  <a:cubicBezTo>
                    <a:pt x="26" y="90"/>
                    <a:pt x="34" y="82"/>
                    <a:pt x="42" y="82"/>
                  </a:cubicBezTo>
                  <a:lnTo>
                    <a:pt x="45" y="82"/>
                  </a:lnTo>
                  <a:cubicBezTo>
                    <a:pt x="60" y="90"/>
                    <a:pt x="52" y="101"/>
                    <a:pt x="45" y="108"/>
                  </a:cubicBezTo>
                  <a:cubicBezTo>
                    <a:pt x="0" y="139"/>
                    <a:pt x="38" y="139"/>
                    <a:pt x="60" y="146"/>
                  </a:cubicBezTo>
                  <a:cubicBezTo>
                    <a:pt x="64" y="142"/>
                    <a:pt x="68" y="142"/>
                    <a:pt x="71" y="142"/>
                  </a:cubicBezTo>
                  <a:cubicBezTo>
                    <a:pt x="75" y="142"/>
                    <a:pt x="79" y="142"/>
                    <a:pt x="83" y="146"/>
                  </a:cubicBezTo>
                  <a:lnTo>
                    <a:pt x="90" y="146"/>
                  </a:lnTo>
                  <a:cubicBezTo>
                    <a:pt x="94" y="146"/>
                    <a:pt x="97" y="146"/>
                    <a:pt x="102" y="142"/>
                  </a:cubicBezTo>
                  <a:cubicBezTo>
                    <a:pt x="90" y="104"/>
                    <a:pt x="79" y="71"/>
                    <a:pt x="71" y="37"/>
                  </a:cubicBezTo>
                  <a:cubicBezTo>
                    <a:pt x="75" y="26"/>
                    <a:pt x="87" y="11"/>
                    <a:pt x="71" y="4"/>
                  </a:cubicBezTo>
                  <a:cubicBezTo>
                    <a:pt x="68" y="0"/>
                    <a:pt x="60"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4" name="Google Shape;49744;p48"/>
            <p:cNvSpPr/>
            <p:nvPr/>
          </p:nvSpPr>
          <p:spPr>
            <a:xfrm>
              <a:off x="-4870687" y="124914"/>
              <a:ext cx="3772" cy="2913"/>
            </a:xfrm>
            <a:custGeom>
              <a:avLst/>
              <a:gdLst/>
              <a:ahLst/>
              <a:cxnLst/>
              <a:rect l="l" t="t" r="r" b="b"/>
              <a:pathLst>
                <a:path w="79" h="61" extrusionOk="0">
                  <a:moveTo>
                    <a:pt x="68" y="0"/>
                  </a:moveTo>
                  <a:cubicBezTo>
                    <a:pt x="53" y="0"/>
                    <a:pt x="46" y="8"/>
                    <a:pt x="38" y="16"/>
                  </a:cubicBezTo>
                  <a:cubicBezTo>
                    <a:pt x="30" y="26"/>
                    <a:pt x="1" y="11"/>
                    <a:pt x="1" y="42"/>
                  </a:cubicBezTo>
                  <a:cubicBezTo>
                    <a:pt x="1" y="56"/>
                    <a:pt x="4" y="60"/>
                    <a:pt x="12" y="60"/>
                  </a:cubicBezTo>
                  <a:cubicBezTo>
                    <a:pt x="15" y="60"/>
                    <a:pt x="19" y="56"/>
                    <a:pt x="27" y="56"/>
                  </a:cubicBezTo>
                  <a:cubicBezTo>
                    <a:pt x="30" y="52"/>
                    <a:pt x="34" y="49"/>
                    <a:pt x="38" y="49"/>
                  </a:cubicBezTo>
                  <a:cubicBezTo>
                    <a:pt x="41" y="49"/>
                    <a:pt x="46" y="52"/>
                    <a:pt x="46" y="56"/>
                  </a:cubicBezTo>
                  <a:cubicBezTo>
                    <a:pt x="49" y="60"/>
                    <a:pt x="53" y="60"/>
                    <a:pt x="53" y="60"/>
                  </a:cubicBezTo>
                  <a:cubicBezTo>
                    <a:pt x="64" y="60"/>
                    <a:pt x="72" y="52"/>
                    <a:pt x="79" y="45"/>
                  </a:cubicBezTo>
                  <a:cubicBezTo>
                    <a:pt x="60" y="30"/>
                    <a:pt x="60" y="16"/>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5" name="Google Shape;49745;p48"/>
            <p:cNvSpPr/>
            <p:nvPr/>
          </p:nvSpPr>
          <p:spPr>
            <a:xfrm>
              <a:off x="-4881765" y="124197"/>
              <a:ext cx="4154" cy="1814"/>
            </a:xfrm>
            <a:custGeom>
              <a:avLst/>
              <a:gdLst/>
              <a:ahLst/>
              <a:cxnLst/>
              <a:rect l="l" t="t" r="r" b="b"/>
              <a:pathLst>
                <a:path w="87" h="38" extrusionOk="0">
                  <a:moveTo>
                    <a:pt x="71" y="0"/>
                  </a:moveTo>
                  <a:cubicBezTo>
                    <a:pt x="68" y="0"/>
                    <a:pt x="61" y="4"/>
                    <a:pt x="57" y="4"/>
                  </a:cubicBezTo>
                  <a:cubicBezTo>
                    <a:pt x="49" y="8"/>
                    <a:pt x="45" y="12"/>
                    <a:pt x="42" y="12"/>
                  </a:cubicBezTo>
                  <a:lnTo>
                    <a:pt x="31" y="12"/>
                  </a:lnTo>
                  <a:cubicBezTo>
                    <a:pt x="23" y="15"/>
                    <a:pt x="12" y="23"/>
                    <a:pt x="0" y="31"/>
                  </a:cubicBezTo>
                  <a:cubicBezTo>
                    <a:pt x="16" y="34"/>
                    <a:pt x="26" y="38"/>
                    <a:pt x="34" y="38"/>
                  </a:cubicBezTo>
                  <a:cubicBezTo>
                    <a:pt x="49" y="38"/>
                    <a:pt x="61" y="31"/>
                    <a:pt x="87" y="4"/>
                  </a:cubicBezTo>
                  <a:cubicBezTo>
                    <a:pt x="83" y="0"/>
                    <a:pt x="76"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6" name="Google Shape;49746;p48"/>
            <p:cNvSpPr/>
            <p:nvPr/>
          </p:nvSpPr>
          <p:spPr>
            <a:xfrm>
              <a:off x="-4875366" y="121523"/>
              <a:ext cx="2961" cy="2722"/>
            </a:xfrm>
            <a:custGeom>
              <a:avLst/>
              <a:gdLst/>
              <a:ahLst/>
              <a:cxnLst/>
              <a:rect l="l" t="t" r="r" b="b"/>
              <a:pathLst>
                <a:path w="62" h="57" extrusionOk="0">
                  <a:moveTo>
                    <a:pt x="31" y="1"/>
                  </a:moveTo>
                  <a:cubicBezTo>
                    <a:pt x="27" y="1"/>
                    <a:pt x="23" y="1"/>
                    <a:pt x="23" y="4"/>
                  </a:cubicBezTo>
                  <a:cubicBezTo>
                    <a:pt x="1" y="19"/>
                    <a:pt x="23" y="37"/>
                    <a:pt x="27" y="53"/>
                  </a:cubicBezTo>
                  <a:lnTo>
                    <a:pt x="27" y="56"/>
                  </a:lnTo>
                  <a:cubicBezTo>
                    <a:pt x="39" y="45"/>
                    <a:pt x="61" y="45"/>
                    <a:pt x="57" y="27"/>
                  </a:cubicBezTo>
                  <a:cubicBezTo>
                    <a:pt x="54" y="11"/>
                    <a:pt x="39" y="1"/>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7" name="Google Shape;49747;p48"/>
            <p:cNvSpPr/>
            <p:nvPr/>
          </p:nvSpPr>
          <p:spPr>
            <a:xfrm>
              <a:off x="-5008493" y="-61598"/>
              <a:ext cx="21631" cy="17190"/>
            </a:xfrm>
            <a:custGeom>
              <a:avLst/>
              <a:gdLst/>
              <a:ahLst/>
              <a:cxnLst/>
              <a:rect l="l" t="t" r="r" b="b"/>
              <a:pathLst>
                <a:path w="453" h="360" extrusionOk="0">
                  <a:moveTo>
                    <a:pt x="176" y="0"/>
                  </a:moveTo>
                  <a:cubicBezTo>
                    <a:pt x="146" y="41"/>
                    <a:pt x="83" y="37"/>
                    <a:pt x="64" y="90"/>
                  </a:cubicBezTo>
                  <a:cubicBezTo>
                    <a:pt x="83" y="93"/>
                    <a:pt x="101" y="97"/>
                    <a:pt x="116" y="101"/>
                  </a:cubicBezTo>
                  <a:cubicBezTo>
                    <a:pt x="132" y="112"/>
                    <a:pt x="142" y="127"/>
                    <a:pt x="132" y="146"/>
                  </a:cubicBezTo>
                  <a:cubicBezTo>
                    <a:pt x="128" y="154"/>
                    <a:pt x="120" y="157"/>
                    <a:pt x="113" y="157"/>
                  </a:cubicBezTo>
                  <a:cubicBezTo>
                    <a:pt x="106" y="157"/>
                    <a:pt x="98" y="149"/>
                    <a:pt x="90" y="142"/>
                  </a:cubicBezTo>
                  <a:cubicBezTo>
                    <a:pt x="83" y="131"/>
                    <a:pt x="75" y="119"/>
                    <a:pt x="68" y="112"/>
                  </a:cubicBezTo>
                  <a:cubicBezTo>
                    <a:pt x="45" y="138"/>
                    <a:pt x="42" y="180"/>
                    <a:pt x="1" y="194"/>
                  </a:cubicBezTo>
                  <a:cubicBezTo>
                    <a:pt x="11" y="198"/>
                    <a:pt x="23" y="198"/>
                    <a:pt x="34" y="202"/>
                  </a:cubicBezTo>
                  <a:lnTo>
                    <a:pt x="38" y="202"/>
                  </a:lnTo>
                  <a:cubicBezTo>
                    <a:pt x="42" y="202"/>
                    <a:pt x="49" y="206"/>
                    <a:pt x="53" y="209"/>
                  </a:cubicBezTo>
                  <a:cubicBezTo>
                    <a:pt x="61" y="216"/>
                    <a:pt x="64" y="221"/>
                    <a:pt x="68" y="221"/>
                  </a:cubicBezTo>
                  <a:cubicBezTo>
                    <a:pt x="75" y="221"/>
                    <a:pt x="79" y="213"/>
                    <a:pt x="87" y="198"/>
                  </a:cubicBezTo>
                  <a:cubicBezTo>
                    <a:pt x="90" y="180"/>
                    <a:pt x="106" y="172"/>
                    <a:pt x="116" y="172"/>
                  </a:cubicBezTo>
                  <a:cubicBezTo>
                    <a:pt x="128" y="172"/>
                    <a:pt x="139" y="176"/>
                    <a:pt x="150" y="180"/>
                  </a:cubicBezTo>
                  <a:cubicBezTo>
                    <a:pt x="173" y="190"/>
                    <a:pt x="195" y="202"/>
                    <a:pt x="187" y="235"/>
                  </a:cubicBezTo>
                  <a:cubicBezTo>
                    <a:pt x="180" y="276"/>
                    <a:pt x="184" y="318"/>
                    <a:pt x="202" y="359"/>
                  </a:cubicBezTo>
                  <a:cubicBezTo>
                    <a:pt x="210" y="359"/>
                    <a:pt x="218" y="355"/>
                    <a:pt x="225" y="355"/>
                  </a:cubicBezTo>
                  <a:cubicBezTo>
                    <a:pt x="236" y="347"/>
                    <a:pt x="255" y="340"/>
                    <a:pt x="255" y="337"/>
                  </a:cubicBezTo>
                  <a:cubicBezTo>
                    <a:pt x="247" y="306"/>
                    <a:pt x="255" y="299"/>
                    <a:pt x="263" y="299"/>
                  </a:cubicBezTo>
                  <a:cubicBezTo>
                    <a:pt x="270" y="299"/>
                    <a:pt x="285" y="311"/>
                    <a:pt x="296" y="314"/>
                  </a:cubicBezTo>
                  <a:cubicBezTo>
                    <a:pt x="315" y="295"/>
                    <a:pt x="311" y="273"/>
                    <a:pt x="303" y="250"/>
                  </a:cubicBezTo>
                  <a:cubicBezTo>
                    <a:pt x="299" y="232"/>
                    <a:pt x="289" y="206"/>
                    <a:pt x="311" y="198"/>
                  </a:cubicBezTo>
                  <a:lnTo>
                    <a:pt x="325" y="198"/>
                  </a:lnTo>
                  <a:cubicBezTo>
                    <a:pt x="341" y="198"/>
                    <a:pt x="363" y="202"/>
                    <a:pt x="363" y="232"/>
                  </a:cubicBezTo>
                  <a:cubicBezTo>
                    <a:pt x="370" y="266"/>
                    <a:pt x="404" y="261"/>
                    <a:pt x="423" y="280"/>
                  </a:cubicBezTo>
                  <a:cubicBezTo>
                    <a:pt x="453" y="243"/>
                    <a:pt x="397" y="232"/>
                    <a:pt x="401" y="202"/>
                  </a:cubicBezTo>
                  <a:cubicBezTo>
                    <a:pt x="404" y="187"/>
                    <a:pt x="404" y="176"/>
                    <a:pt x="393" y="176"/>
                  </a:cubicBezTo>
                  <a:cubicBezTo>
                    <a:pt x="389" y="176"/>
                    <a:pt x="382" y="176"/>
                    <a:pt x="375" y="180"/>
                  </a:cubicBezTo>
                  <a:cubicBezTo>
                    <a:pt x="367" y="183"/>
                    <a:pt x="363" y="187"/>
                    <a:pt x="356" y="187"/>
                  </a:cubicBezTo>
                  <a:cubicBezTo>
                    <a:pt x="333" y="187"/>
                    <a:pt x="337" y="149"/>
                    <a:pt x="322" y="142"/>
                  </a:cubicBezTo>
                  <a:cubicBezTo>
                    <a:pt x="318" y="138"/>
                    <a:pt x="315" y="138"/>
                    <a:pt x="311" y="138"/>
                  </a:cubicBezTo>
                  <a:cubicBezTo>
                    <a:pt x="303" y="138"/>
                    <a:pt x="296" y="142"/>
                    <a:pt x="289" y="146"/>
                  </a:cubicBezTo>
                  <a:cubicBezTo>
                    <a:pt x="281" y="149"/>
                    <a:pt x="273" y="154"/>
                    <a:pt x="266" y="154"/>
                  </a:cubicBezTo>
                  <a:cubicBezTo>
                    <a:pt x="258" y="154"/>
                    <a:pt x="251" y="149"/>
                    <a:pt x="247" y="135"/>
                  </a:cubicBezTo>
                  <a:cubicBezTo>
                    <a:pt x="240" y="138"/>
                    <a:pt x="232" y="146"/>
                    <a:pt x="229" y="146"/>
                  </a:cubicBezTo>
                  <a:cubicBezTo>
                    <a:pt x="213" y="142"/>
                    <a:pt x="218" y="127"/>
                    <a:pt x="221" y="116"/>
                  </a:cubicBezTo>
                  <a:cubicBezTo>
                    <a:pt x="184" y="109"/>
                    <a:pt x="180" y="78"/>
                    <a:pt x="180" y="45"/>
                  </a:cubicBezTo>
                  <a:cubicBezTo>
                    <a:pt x="187" y="45"/>
                    <a:pt x="195" y="49"/>
                    <a:pt x="199" y="52"/>
                  </a:cubicBezTo>
                  <a:cubicBezTo>
                    <a:pt x="206" y="52"/>
                    <a:pt x="213" y="56"/>
                    <a:pt x="218" y="56"/>
                  </a:cubicBezTo>
                  <a:lnTo>
                    <a:pt x="229" y="56"/>
                  </a:lnTo>
                  <a:lnTo>
                    <a:pt x="229" y="52"/>
                  </a:lnTo>
                  <a:cubicBezTo>
                    <a:pt x="232" y="52"/>
                    <a:pt x="232" y="52"/>
                    <a:pt x="236" y="49"/>
                  </a:cubicBezTo>
                  <a:cubicBezTo>
                    <a:pt x="221" y="41"/>
                    <a:pt x="218" y="23"/>
                    <a:pt x="210" y="7"/>
                  </a:cubicBezTo>
                  <a:cubicBezTo>
                    <a:pt x="202" y="4"/>
                    <a:pt x="195" y="0"/>
                    <a:pt x="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8" name="Google Shape;49748;p48"/>
            <p:cNvSpPr/>
            <p:nvPr/>
          </p:nvSpPr>
          <p:spPr>
            <a:xfrm>
              <a:off x="-5017041" y="-53433"/>
              <a:ext cx="18240" cy="14707"/>
            </a:xfrm>
            <a:custGeom>
              <a:avLst/>
              <a:gdLst/>
              <a:ahLst/>
              <a:cxnLst/>
              <a:rect l="l" t="t" r="r" b="b"/>
              <a:pathLst>
                <a:path w="382" h="308" extrusionOk="0">
                  <a:moveTo>
                    <a:pt x="307" y="124"/>
                  </a:moveTo>
                  <a:cubicBezTo>
                    <a:pt x="311" y="124"/>
                    <a:pt x="318" y="128"/>
                    <a:pt x="325" y="135"/>
                  </a:cubicBezTo>
                  <a:cubicBezTo>
                    <a:pt x="329" y="143"/>
                    <a:pt x="329" y="158"/>
                    <a:pt x="318" y="158"/>
                  </a:cubicBezTo>
                  <a:cubicBezTo>
                    <a:pt x="314" y="162"/>
                    <a:pt x="311" y="162"/>
                    <a:pt x="311" y="162"/>
                  </a:cubicBezTo>
                  <a:cubicBezTo>
                    <a:pt x="295" y="162"/>
                    <a:pt x="285" y="150"/>
                    <a:pt x="280" y="135"/>
                  </a:cubicBezTo>
                  <a:cubicBezTo>
                    <a:pt x="288" y="128"/>
                    <a:pt x="295" y="124"/>
                    <a:pt x="307" y="124"/>
                  </a:cubicBezTo>
                  <a:close/>
                  <a:moveTo>
                    <a:pt x="295" y="1"/>
                  </a:moveTo>
                  <a:cubicBezTo>
                    <a:pt x="285" y="1"/>
                    <a:pt x="269" y="9"/>
                    <a:pt x="266" y="27"/>
                  </a:cubicBezTo>
                  <a:cubicBezTo>
                    <a:pt x="258" y="42"/>
                    <a:pt x="254" y="50"/>
                    <a:pt x="247" y="50"/>
                  </a:cubicBezTo>
                  <a:cubicBezTo>
                    <a:pt x="243" y="50"/>
                    <a:pt x="240" y="45"/>
                    <a:pt x="232" y="38"/>
                  </a:cubicBezTo>
                  <a:cubicBezTo>
                    <a:pt x="228" y="35"/>
                    <a:pt x="221" y="31"/>
                    <a:pt x="217" y="31"/>
                  </a:cubicBezTo>
                  <a:lnTo>
                    <a:pt x="213" y="31"/>
                  </a:lnTo>
                  <a:lnTo>
                    <a:pt x="213" y="38"/>
                  </a:lnTo>
                  <a:cubicBezTo>
                    <a:pt x="209" y="50"/>
                    <a:pt x="202" y="61"/>
                    <a:pt x="190" y="68"/>
                  </a:cubicBezTo>
                  <a:cubicBezTo>
                    <a:pt x="183" y="72"/>
                    <a:pt x="172" y="76"/>
                    <a:pt x="164" y="79"/>
                  </a:cubicBezTo>
                  <a:cubicBezTo>
                    <a:pt x="123" y="95"/>
                    <a:pt x="90" y="124"/>
                    <a:pt x="90" y="166"/>
                  </a:cubicBezTo>
                  <a:cubicBezTo>
                    <a:pt x="86" y="207"/>
                    <a:pt x="56" y="207"/>
                    <a:pt x="38" y="225"/>
                  </a:cubicBezTo>
                  <a:cubicBezTo>
                    <a:pt x="45" y="259"/>
                    <a:pt x="15" y="270"/>
                    <a:pt x="0" y="297"/>
                  </a:cubicBezTo>
                  <a:cubicBezTo>
                    <a:pt x="19" y="292"/>
                    <a:pt x="41" y="278"/>
                    <a:pt x="56" y="278"/>
                  </a:cubicBezTo>
                  <a:cubicBezTo>
                    <a:pt x="67" y="278"/>
                    <a:pt x="78" y="285"/>
                    <a:pt x="90" y="304"/>
                  </a:cubicBezTo>
                  <a:lnTo>
                    <a:pt x="90" y="307"/>
                  </a:lnTo>
                  <a:cubicBezTo>
                    <a:pt x="128" y="289"/>
                    <a:pt x="109" y="229"/>
                    <a:pt x="157" y="221"/>
                  </a:cubicBezTo>
                  <a:cubicBezTo>
                    <a:pt x="168" y="195"/>
                    <a:pt x="164" y="169"/>
                    <a:pt x="150" y="143"/>
                  </a:cubicBezTo>
                  <a:cubicBezTo>
                    <a:pt x="157" y="132"/>
                    <a:pt x="164" y="132"/>
                    <a:pt x="176" y="132"/>
                  </a:cubicBezTo>
                  <a:lnTo>
                    <a:pt x="195" y="132"/>
                  </a:lnTo>
                  <a:cubicBezTo>
                    <a:pt x="198" y="132"/>
                    <a:pt x="202" y="132"/>
                    <a:pt x="206" y="128"/>
                  </a:cubicBezTo>
                  <a:cubicBezTo>
                    <a:pt x="224" y="121"/>
                    <a:pt x="206" y="95"/>
                    <a:pt x="228" y="83"/>
                  </a:cubicBezTo>
                  <a:cubicBezTo>
                    <a:pt x="240" y="113"/>
                    <a:pt x="262" y="135"/>
                    <a:pt x="262" y="166"/>
                  </a:cubicBezTo>
                  <a:cubicBezTo>
                    <a:pt x="292" y="199"/>
                    <a:pt x="311" y="214"/>
                    <a:pt x="329" y="214"/>
                  </a:cubicBezTo>
                  <a:cubicBezTo>
                    <a:pt x="344" y="214"/>
                    <a:pt x="359" y="202"/>
                    <a:pt x="381" y="188"/>
                  </a:cubicBezTo>
                  <a:cubicBezTo>
                    <a:pt x="363" y="147"/>
                    <a:pt x="359" y="105"/>
                    <a:pt x="366" y="64"/>
                  </a:cubicBezTo>
                  <a:cubicBezTo>
                    <a:pt x="374" y="31"/>
                    <a:pt x="352" y="19"/>
                    <a:pt x="329" y="9"/>
                  </a:cubicBezTo>
                  <a:cubicBezTo>
                    <a:pt x="318" y="5"/>
                    <a:pt x="307"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9" name="Google Shape;49749;p48"/>
            <p:cNvSpPr/>
            <p:nvPr/>
          </p:nvSpPr>
          <p:spPr>
            <a:xfrm>
              <a:off x="-5009066" y="-37723"/>
              <a:ext cx="13131" cy="11317"/>
            </a:xfrm>
            <a:custGeom>
              <a:avLst/>
              <a:gdLst/>
              <a:ahLst/>
              <a:cxnLst/>
              <a:rect l="l" t="t" r="r" b="b"/>
              <a:pathLst>
                <a:path w="275" h="237" extrusionOk="0">
                  <a:moveTo>
                    <a:pt x="199" y="1"/>
                  </a:moveTo>
                  <a:cubicBezTo>
                    <a:pt x="177" y="16"/>
                    <a:pt x="154" y="30"/>
                    <a:pt x="132" y="30"/>
                  </a:cubicBezTo>
                  <a:cubicBezTo>
                    <a:pt x="121" y="30"/>
                    <a:pt x="106" y="27"/>
                    <a:pt x="91" y="16"/>
                  </a:cubicBezTo>
                  <a:cubicBezTo>
                    <a:pt x="84" y="42"/>
                    <a:pt x="76" y="53"/>
                    <a:pt x="68" y="53"/>
                  </a:cubicBezTo>
                  <a:cubicBezTo>
                    <a:pt x="57" y="53"/>
                    <a:pt x="39" y="27"/>
                    <a:pt x="28" y="20"/>
                  </a:cubicBezTo>
                  <a:cubicBezTo>
                    <a:pt x="23" y="23"/>
                    <a:pt x="20" y="27"/>
                    <a:pt x="16" y="35"/>
                  </a:cubicBezTo>
                  <a:cubicBezTo>
                    <a:pt x="61" y="80"/>
                    <a:pt x="61" y="91"/>
                    <a:pt x="16" y="132"/>
                  </a:cubicBezTo>
                  <a:cubicBezTo>
                    <a:pt x="13" y="135"/>
                    <a:pt x="9" y="139"/>
                    <a:pt x="9" y="143"/>
                  </a:cubicBezTo>
                  <a:cubicBezTo>
                    <a:pt x="13" y="165"/>
                    <a:pt x="1" y="195"/>
                    <a:pt x="28" y="218"/>
                  </a:cubicBezTo>
                  <a:cubicBezTo>
                    <a:pt x="39" y="221"/>
                    <a:pt x="54" y="218"/>
                    <a:pt x="54" y="237"/>
                  </a:cubicBezTo>
                  <a:cubicBezTo>
                    <a:pt x="61" y="232"/>
                    <a:pt x="73" y="232"/>
                    <a:pt x="80" y="232"/>
                  </a:cubicBezTo>
                  <a:lnTo>
                    <a:pt x="102" y="232"/>
                  </a:lnTo>
                  <a:cubicBezTo>
                    <a:pt x="110" y="237"/>
                    <a:pt x="118" y="237"/>
                    <a:pt x="125" y="237"/>
                  </a:cubicBezTo>
                  <a:cubicBezTo>
                    <a:pt x="144" y="237"/>
                    <a:pt x="162" y="232"/>
                    <a:pt x="177" y="221"/>
                  </a:cubicBezTo>
                  <a:cubicBezTo>
                    <a:pt x="154" y="195"/>
                    <a:pt x="170" y="158"/>
                    <a:pt x="144" y="132"/>
                  </a:cubicBezTo>
                  <a:cubicBezTo>
                    <a:pt x="151" y="128"/>
                    <a:pt x="158" y="128"/>
                    <a:pt x="162" y="128"/>
                  </a:cubicBezTo>
                  <a:cubicBezTo>
                    <a:pt x="199" y="128"/>
                    <a:pt x="199" y="161"/>
                    <a:pt x="207" y="187"/>
                  </a:cubicBezTo>
                  <a:cubicBezTo>
                    <a:pt x="214" y="177"/>
                    <a:pt x="222" y="169"/>
                    <a:pt x="225" y="161"/>
                  </a:cubicBezTo>
                  <a:cubicBezTo>
                    <a:pt x="218" y="139"/>
                    <a:pt x="222" y="143"/>
                    <a:pt x="241" y="128"/>
                  </a:cubicBezTo>
                  <a:cubicBezTo>
                    <a:pt x="256" y="117"/>
                    <a:pt x="263" y="98"/>
                    <a:pt x="275" y="80"/>
                  </a:cubicBezTo>
                  <a:cubicBezTo>
                    <a:pt x="270" y="57"/>
                    <a:pt x="267" y="30"/>
                    <a:pt x="256" y="8"/>
                  </a:cubicBezTo>
                  <a:cubicBezTo>
                    <a:pt x="244" y="12"/>
                    <a:pt x="237" y="12"/>
                    <a:pt x="230" y="12"/>
                  </a:cubicBezTo>
                  <a:cubicBezTo>
                    <a:pt x="218" y="12"/>
                    <a:pt x="207" y="8"/>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0" name="Google Shape;49750;p48"/>
            <p:cNvSpPr/>
            <p:nvPr/>
          </p:nvSpPr>
          <p:spPr>
            <a:xfrm>
              <a:off x="-4999039" y="-43214"/>
              <a:ext cx="13800" cy="12701"/>
            </a:xfrm>
            <a:custGeom>
              <a:avLst/>
              <a:gdLst/>
              <a:ahLst/>
              <a:cxnLst/>
              <a:rect l="l" t="t" r="r" b="b"/>
              <a:pathLst>
                <a:path w="289" h="266" extrusionOk="0">
                  <a:moveTo>
                    <a:pt x="154" y="0"/>
                  </a:moveTo>
                  <a:cubicBezTo>
                    <a:pt x="143" y="0"/>
                    <a:pt x="139" y="7"/>
                    <a:pt x="132" y="15"/>
                  </a:cubicBezTo>
                  <a:cubicBezTo>
                    <a:pt x="124" y="22"/>
                    <a:pt x="117" y="30"/>
                    <a:pt x="105" y="30"/>
                  </a:cubicBezTo>
                  <a:lnTo>
                    <a:pt x="98" y="30"/>
                  </a:lnTo>
                  <a:cubicBezTo>
                    <a:pt x="83" y="33"/>
                    <a:pt x="72" y="45"/>
                    <a:pt x="53" y="45"/>
                  </a:cubicBezTo>
                  <a:lnTo>
                    <a:pt x="46" y="45"/>
                  </a:lnTo>
                  <a:cubicBezTo>
                    <a:pt x="20" y="56"/>
                    <a:pt x="1" y="71"/>
                    <a:pt x="34" y="97"/>
                  </a:cubicBezTo>
                  <a:cubicBezTo>
                    <a:pt x="42" y="101"/>
                    <a:pt x="46" y="112"/>
                    <a:pt x="46" y="123"/>
                  </a:cubicBezTo>
                  <a:cubicBezTo>
                    <a:pt x="57" y="145"/>
                    <a:pt x="60" y="172"/>
                    <a:pt x="65" y="195"/>
                  </a:cubicBezTo>
                  <a:cubicBezTo>
                    <a:pt x="83" y="213"/>
                    <a:pt x="87" y="243"/>
                    <a:pt x="113" y="254"/>
                  </a:cubicBezTo>
                  <a:cubicBezTo>
                    <a:pt x="120" y="266"/>
                    <a:pt x="127" y="266"/>
                    <a:pt x="139" y="266"/>
                  </a:cubicBezTo>
                  <a:cubicBezTo>
                    <a:pt x="146" y="266"/>
                    <a:pt x="154" y="266"/>
                    <a:pt x="161" y="262"/>
                  </a:cubicBezTo>
                  <a:cubicBezTo>
                    <a:pt x="169" y="262"/>
                    <a:pt x="177" y="258"/>
                    <a:pt x="180" y="258"/>
                  </a:cubicBezTo>
                  <a:cubicBezTo>
                    <a:pt x="184" y="258"/>
                    <a:pt x="188" y="258"/>
                    <a:pt x="188" y="262"/>
                  </a:cubicBezTo>
                  <a:lnTo>
                    <a:pt x="191" y="262"/>
                  </a:lnTo>
                  <a:lnTo>
                    <a:pt x="191" y="254"/>
                  </a:lnTo>
                  <a:cubicBezTo>
                    <a:pt x="217" y="209"/>
                    <a:pt x="248" y="161"/>
                    <a:pt x="210" y="101"/>
                  </a:cubicBezTo>
                  <a:lnTo>
                    <a:pt x="210" y="101"/>
                  </a:lnTo>
                  <a:cubicBezTo>
                    <a:pt x="217" y="153"/>
                    <a:pt x="184" y="145"/>
                    <a:pt x="154" y="150"/>
                  </a:cubicBezTo>
                  <a:cubicBezTo>
                    <a:pt x="158" y="109"/>
                    <a:pt x="165" y="78"/>
                    <a:pt x="195" y="78"/>
                  </a:cubicBezTo>
                  <a:cubicBezTo>
                    <a:pt x="203" y="78"/>
                    <a:pt x="214" y="83"/>
                    <a:pt x="229" y="86"/>
                  </a:cubicBezTo>
                  <a:cubicBezTo>
                    <a:pt x="236" y="90"/>
                    <a:pt x="244" y="93"/>
                    <a:pt x="255" y="93"/>
                  </a:cubicBezTo>
                  <a:cubicBezTo>
                    <a:pt x="270" y="93"/>
                    <a:pt x="284" y="86"/>
                    <a:pt x="289" y="64"/>
                  </a:cubicBezTo>
                  <a:cubicBezTo>
                    <a:pt x="274" y="48"/>
                    <a:pt x="266" y="22"/>
                    <a:pt x="240" y="22"/>
                  </a:cubicBezTo>
                  <a:cubicBezTo>
                    <a:pt x="232" y="26"/>
                    <a:pt x="225" y="26"/>
                    <a:pt x="217" y="26"/>
                  </a:cubicBezTo>
                  <a:cubicBezTo>
                    <a:pt x="210" y="38"/>
                    <a:pt x="203" y="48"/>
                    <a:pt x="195" y="48"/>
                  </a:cubicBezTo>
                  <a:cubicBezTo>
                    <a:pt x="191" y="48"/>
                    <a:pt x="184" y="41"/>
                    <a:pt x="184" y="19"/>
                  </a:cubicBezTo>
                  <a:cubicBezTo>
                    <a:pt x="180" y="11"/>
                    <a:pt x="169" y="7"/>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1" name="Google Shape;49751;p48"/>
            <p:cNvSpPr/>
            <p:nvPr/>
          </p:nvSpPr>
          <p:spPr>
            <a:xfrm>
              <a:off x="-5018473" y="-40206"/>
              <a:ext cx="7544" cy="6828"/>
            </a:xfrm>
            <a:custGeom>
              <a:avLst/>
              <a:gdLst/>
              <a:ahLst/>
              <a:cxnLst/>
              <a:rect l="l" t="t" r="r" b="b"/>
              <a:pathLst>
                <a:path w="158" h="143" extrusionOk="0">
                  <a:moveTo>
                    <a:pt x="86" y="1"/>
                  </a:moveTo>
                  <a:cubicBezTo>
                    <a:pt x="71" y="1"/>
                    <a:pt x="49" y="15"/>
                    <a:pt x="30" y="20"/>
                  </a:cubicBezTo>
                  <a:cubicBezTo>
                    <a:pt x="27" y="27"/>
                    <a:pt x="19" y="34"/>
                    <a:pt x="8" y="34"/>
                  </a:cubicBezTo>
                  <a:cubicBezTo>
                    <a:pt x="4" y="34"/>
                    <a:pt x="4" y="30"/>
                    <a:pt x="1" y="30"/>
                  </a:cubicBezTo>
                  <a:cubicBezTo>
                    <a:pt x="19" y="60"/>
                    <a:pt x="41" y="90"/>
                    <a:pt x="56" y="124"/>
                  </a:cubicBezTo>
                  <a:cubicBezTo>
                    <a:pt x="63" y="139"/>
                    <a:pt x="75" y="143"/>
                    <a:pt x="82" y="143"/>
                  </a:cubicBezTo>
                  <a:cubicBezTo>
                    <a:pt x="94" y="143"/>
                    <a:pt x="105" y="135"/>
                    <a:pt x="113" y="132"/>
                  </a:cubicBezTo>
                  <a:cubicBezTo>
                    <a:pt x="158" y="98"/>
                    <a:pt x="105" y="109"/>
                    <a:pt x="97" y="105"/>
                  </a:cubicBezTo>
                  <a:cubicBezTo>
                    <a:pt x="82" y="94"/>
                    <a:pt x="116" y="79"/>
                    <a:pt x="82" y="60"/>
                  </a:cubicBezTo>
                  <a:cubicBezTo>
                    <a:pt x="49" y="38"/>
                    <a:pt x="113" y="49"/>
                    <a:pt x="120" y="30"/>
                  </a:cubicBezTo>
                  <a:lnTo>
                    <a:pt x="120" y="27"/>
                  </a:lnTo>
                  <a:cubicBezTo>
                    <a:pt x="108" y="8"/>
                    <a:pt x="97"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2" name="Google Shape;49752;p48"/>
            <p:cNvSpPr/>
            <p:nvPr/>
          </p:nvSpPr>
          <p:spPr>
            <a:xfrm>
              <a:off x="-5009878" y="-49469"/>
              <a:ext cx="5396" cy="7019"/>
            </a:xfrm>
            <a:custGeom>
              <a:avLst/>
              <a:gdLst/>
              <a:ahLst/>
              <a:cxnLst/>
              <a:rect l="l" t="t" r="r" b="b"/>
              <a:pathLst>
                <a:path w="113" h="147" extrusionOk="0">
                  <a:moveTo>
                    <a:pt x="78" y="0"/>
                  </a:moveTo>
                  <a:cubicBezTo>
                    <a:pt x="56" y="12"/>
                    <a:pt x="74" y="38"/>
                    <a:pt x="56" y="45"/>
                  </a:cubicBezTo>
                  <a:cubicBezTo>
                    <a:pt x="52" y="49"/>
                    <a:pt x="48" y="49"/>
                    <a:pt x="45" y="49"/>
                  </a:cubicBezTo>
                  <a:lnTo>
                    <a:pt x="26" y="49"/>
                  </a:lnTo>
                  <a:cubicBezTo>
                    <a:pt x="14" y="49"/>
                    <a:pt x="7" y="49"/>
                    <a:pt x="0" y="60"/>
                  </a:cubicBezTo>
                  <a:cubicBezTo>
                    <a:pt x="14" y="86"/>
                    <a:pt x="18" y="112"/>
                    <a:pt x="7" y="138"/>
                  </a:cubicBezTo>
                  <a:cubicBezTo>
                    <a:pt x="14" y="146"/>
                    <a:pt x="18" y="146"/>
                    <a:pt x="22" y="146"/>
                  </a:cubicBezTo>
                  <a:cubicBezTo>
                    <a:pt x="30" y="146"/>
                    <a:pt x="33" y="138"/>
                    <a:pt x="37" y="127"/>
                  </a:cubicBezTo>
                  <a:cubicBezTo>
                    <a:pt x="48" y="101"/>
                    <a:pt x="59" y="79"/>
                    <a:pt x="85" y="79"/>
                  </a:cubicBezTo>
                  <a:cubicBezTo>
                    <a:pt x="93" y="79"/>
                    <a:pt x="101" y="79"/>
                    <a:pt x="112" y="83"/>
                  </a:cubicBezTo>
                  <a:cubicBezTo>
                    <a:pt x="112" y="52"/>
                    <a:pt x="90" y="30"/>
                    <a:pt x="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3" name="Google Shape;49753;p48"/>
            <p:cNvSpPr/>
            <p:nvPr/>
          </p:nvSpPr>
          <p:spPr>
            <a:xfrm>
              <a:off x="-5004769" y="-41829"/>
              <a:ext cx="5969" cy="5587"/>
            </a:xfrm>
            <a:custGeom>
              <a:avLst/>
              <a:gdLst/>
              <a:ahLst/>
              <a:cxnLst/>
              <a:rect l="l" t="t" r="r" b="b"/>
              <a:pathLst>
                <a:path w="125" h="117" extrusionOk="0">
                  <a:moveTo>
                    <a:pt x="57" y="1"/>
                  </a:moveTo>
                  <a:cubicBezTo>
                    <a:pt x="50" y="1"/>
                    <a:pt x="42" y="4"/>
                    <a:pt x="35" y="9"/>
                  </a:cubicBezTo>
                  <a:cubicBezTo>
                    <a:pt x="46" y="35"/>
                    <a:pt x="50" y="61"/>
                    <a:pt x="38" y="87"/>
                  </a:cubicBezTo>
                  <a:cubicBezTo>
                    <a:pt x="35" y="94"/>
                    <a:pt x="31" y="94"/>
                    <a:pt x="28" y="94"/>
                  </a:cubicBezTo>
                  <a:cubicBezTo>
                    <a:pt x="23" y="94"/>
                    <a:pt x="16" y="90"/>
                    <a:pt x="12" y="87"/>
                  </a:cubicBezTo>
                  <a:cubicBezTo>
                    <a:pt x="9" y="90"/>
                    <a:pt x="5" y="98"/>
                    <a:pt x="1" y="102"/>
                  </a:cubicBezTo>
                  <a:cubicBezTo>
                    <a:pt x="16" y="113"/>
                    <a:pt x="31" y="116"/>
                    <a:pt x="42" y="116"/>
                  </a:cubicBezTo>
                  <a:cubicBezTo>
                    <a:pt x="64" y="116"/>
                    <a:pt x="87" y="102"/>
                    <a:pt x="109" y="87"/>
                  </a:cubicBezTo>
                  <a:cubicBezTo>
                    <a:pt x="87" y="80"/>
                    <a:pt x="42" y="83"/>
                    <a:pt x="95" y="46"/>
                  </a:cubicBezTo>
                  <a:cubicBezTo>
                    <a:pt x="124" y="27"/>
                    <a:pt x="121" y="12"/>
                    <a:pt x="87" y="4"/>
                  </a:cubicBezTo>
                  <a:cubicBezTo>
                    <a:pt x="76" y="4"/>
                    <a:pt x="68"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4" name="Google Shape;49754;p48"/>
            <p:cNvSpPr/>
            <p:nvPr/>
          </p:nvSpPr>
          <p:spPr>
            <a:xfrm>
              <a:off x="-4998848" y="-44647"/>
              <a:ext cx="5061" cy="3581"/>
            </a:xfrm>
            <a:custGeom>
              <a:avLst/>
              <a:gdLst/>
              <a:ahLst/>
              <a:cxnLst/>
              <a:rect l="l" t="t" r="r" b="b"/>
              <a:pathLst>
                <a:path w="106" h="75" extrusionOk="0">
                  <a:moveTo>
                    <a:pt x="23" y="0"/>
                  </a:moveTo>
                  <a:lnTo>
                    <a:pt x="23" y="0"/>
                  </a:lnTo>
                  <a:cubicBezTo>
                    <a:pt x="0" y="34"/>
                    <a:pt x="16" y="56"/>
                    <a:pt x="42" y="75"/>
                  </a:cubicBezTo>
                  <a:lnTo>
                    <a:pt x="49" y="75"/>
                  </a:lnTo>
                  <a:cubicBezTo>
                    <a:pt x="68" y="75"/>
                    <a:pt x="79" y="63"/>
                    <a:pt x="94" y="60"/>
                  </a:cubicBezTo>
                  <a:cubicBezTo>
                    <a:pt x="105" y="45"/>
                    <a:pt x="105" y="34"/>
                    <a:pt x="83" y="26"/>
                  </a:cubicBezTo>
                  <a:cubicBezTo>
                    <a:pt x="61" y="23"/>
                    <a:pt x="42" y="18"/>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5" name="Google Shape;49755;p48"/>
            <p:cNvSpPr/>
            <p:nvPr/>
          </p:nvSpPr>
          <p:spPr>
            <a:xfrm>
              <a:off x="-5008159" y="-39490"/>
              <a:ext cx="4011" cy="4298"/>
            </a:xfrm>
            <a:custGeom>
              <a:avLst/>
              <a:gdLst/>
              <a:ahLst/>
              <a:cxnLst/>
              <a:rect l="l" t="t" r="r" b="b"/>
              <a:pathLst>
                <a:path w="84" h="90" extrusionOk="0">
                  <a:moveTo>
                    <a:pt x="49" y="0"/>
                  </a:moveTo>
                  <a:cubicBezTo>
                    <a:pt x="65" y="41"/>
                    <a:pt x="1" y="23"/>
                    <a:pt x="9" y="57"/>
                  </a:cubicBezTo>
                  <a:cubicBezTo>
                    <a:pt x="20" y="64"/>
                    <a:pt x="38" y="90"/>
                    <a:pt x="49" y="90"/>
                  </a:cubicBezTo>
                  <a:cubicBezTo>
                    <a:pt x="57" y="90"/>
                    <a:pt x="65" y="79"/>
                    <a:pt x="72" y="53"/>
                  </a:cubicBezTo>
                  <a:cubicBezTo>
                    <a:pt x="76" y="49"/>
                    <a:pt x="80" y="41"/>
                    <a:pt x="83" y="38"/>
                  </a:cubicBezTo>
                  <a:cubicBezTo>
                    <a:pt x="72" y="27"/>
                    <a:pt x="72"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6" name="Google Shape;49756;p48"/>
            <p:cNvSpPr/>
            <p:nvPr/>
          </p:nvSpPr>
          <p:spPr>
            <a:xfrm>
              <a:off x="-5012791" y="-42880"/>
              <a:ext cx="3629" cy="4870"/>
            </a:xfrm>
            <a:custGeom>
              <a:avLst/>
              <a:gdLst/>
              <a:ahLst/>
              <a:cxnLst/>
              <a:rect l="l" t="t" r="r" b="b"/>
              <a:pathLst>
                <a:path w="76" h="102" extrusionOk="0">
                  <a:moveTo>
                    <a:pt x="68" y="0"/>
                  </a:moveTo>
                  <a:cubicBezTo>
                    <a:pt x="20" y="8"/>
                    <a:pt x="39" y="68"/>
                    <a:pt x="1" y="86"/>
                  </a:cubicBezTo>
                  <a:cubicBezTo>
                    <a:pt x="12" y="94"/>
                    <a:pt x="23" y="102"/>
                    <a:pt x="31" y="102"/>
                  </a:cubicBezTo>
                  <a:cubicBezTo>
                    <a:pt x="39" y="102"/>
                    <a:pt x="46" y="98"/>
                    <a:pt x="53" y="79"/>
                  </a:cubicBezTo>
                  <a:cubicBezTo>
                    <a:pt x="65" y="53"/>
                    <a:pt x="75" y="31"/>
                    <a:pt x="68" y="4"/>
                  </a:cubicBezTo>
                  <a:lnTo>
                    <a:pt x="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7" name="Google Shape;49757;p48"/>
            <p:cNvSpPr/>
            <p:nvPr/>
          </p:nvSpPr>
          <p:spPr>
            <a:xfrm>
              <a:off x="-5009544" y="-36099"/>
              <a:ext cx="3438" cy="4680"/>
            </a:xfrm>
            <a:custGeom>
              <a:avLst/>
              <a:gdLst/>
              <a:ahLst/>
              <a:cxnLst/>
              <a:rect l="l" t="t" r="r" b="b"/>
              <a:pathLst>
                <a:path w="72" h="98" extrusionOk="0">
                  <a:moveTo>
                    <a:pt x="26" y="1"/>
                  </a:moveTo>
                  <a:cubicBezTo>
                    <a:pt x="0" y="30"/>
                    <a:pt x="4" y="64"/>
                    <a:pt x="26" y="98"/>
                  </a:cubicBezTo>
                  <a:cubicBezTo>
                    <a:pt x="71" y="57"/>
                    <a:pt x="71" y="46"/>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8" name="Google Shape;49758;p48"/>
            <p:cNvSpPr/>
            <p:nvPr/>
          </p:nvSpPr>
          <p:spPr>
            <a:xfrm>
              <a:off x="-5005294" y="-42355"/>
              <a:ext cx="2961" cy="5014"/>
            </a:xfrm>
            <a:custGeom>
              <a:avLst/>
              <a:gdLst/>
              <a:ahLst/>
              <a:cxnLst/>
              <a:rect l="l" t="t" r="r" b="b"/>
              <a:pathLst>
                <a:path w="62" h="105" extrusionOk="0">
                  <a:moveTo>
                    <a:pt x="16" y="1"/>
                  </a:moveTo>
                  <a:cubicBezTo>
                    <a:pt x="12" y="1"/>
                    <a:pt x="8" y="4"/>
                    <a:pt x="1" y="12"/>
                  </a:cubicBezTo>
                  <a:cubicBezTo>
                    <a:pt x="8" y="42"/>
                    <a:pt x="46" y="60"/>
                    <a:pt x="23" y="98"/>
                  </a:cubicBezTo>
                  <a:cubicBezTo>
                    <a:pt x="27" y="101"/>
                    <a:pt x="34" y="105"/>
                    <a:pt x="39" y="105"/>
                  </a:cubicBezTo>
                  <a:cubicBezTo>
                    <a:pt x="42" y="105"/>
                    <a:pt x="46" y="105"/>
                    <a:pt x="49" y="98"/>
                  </a:cubicBezTo>
                  <a:cubicBezTo>
                    <a:pt x="61" y="72"/>
                    <a:pt x="57" y="46"/>
                    <a:pt x="46" y="20"/>
                  </a:cubicBezTo>
                  <a:cubicBezTo>
                    <a:pt x="34" y="15"/>
                    <a:pt x="27"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9" name="Google Shape;49759;p48"/>
            <p:cNvSpPr/>
            <p:nvPr/>
          </p:nvSpPr>
          <p:spPr>
            <a:xfrm>
              <a:off x="-4989393" y="-152657"/>
              <a:ext cx="2531" cy="3295"/>
            </a:xfrm>
            <a:custGeom>
              <a:avLst/>
              <a:gdLst/>
              <a:ahLst/>
              <a:cxnLst/>
              <a:rect l="l" t="t" r="r" b="b"/>
              <a:pathLst>
                <a:path w="53" h="69" extrusionOk="0">
                  <a:moveTo>
                    <a:pt x="1" y="1"/>
                  </a:moveTo>
                  <a:lnTo>
                    <a:pt x="34" y="68"/>
                  </a:lnTo>
                  <a:lnTo>
                    <a:pt x="53" y="68"/>
                  </a:lnTo>
                  <a:cubicBezTo>
                    <a:pt x="53" y="8"/>
                    <a:pt x="53" y="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0" name="Google Shape;49760;p48"/>
            <p:cNvSpPr/>
            <p:nvPr/>
          </p:nvSpPr>
          <p:spPr>
            <a:xfrm>
              <a:off x="-5198586" y="-126920"/>
              <a:ext cx="4536" cy="4154"/>
            </a:xfrm>
            <a:custGeom>
              <a:avLst/>
              <a:gdLst/>
              <a:ahLst/>
              <a:cxnLst/>
              <a:rect l="l" t="t" r="r" b="b"/>
              <a:pathLst>
                <a:path w="95" h="87" extrusionOk="0">
                  <a:moveTo>
                    <a:pt x="23" y="0"/>
                  </a:moveTo>
                  <a:cubicBezTo>
                    <a:pt x="5" y="0"/>
                    <a:pt x="0" y="7"/>
                    <a:pt x="8" y="22"/>
                  </a:cubicBezTo>
                  <a:cubicBezTo>
                    <a:pt x="34" y="37"/>
                    <a:pt x="41" y="64"/>
                    <a:pt x="57" y="86"/>
                  </a:cubicBezTo>
                  <a:cubicBezTo>
                    <a:pt x="60" y="64"/>
                    <a:pt x="94" y="64"/>
                    <a:pt x="94" y="37"/>
                  </a:cubicBezTo>
                  <a:cubicBezTo>
                    <a:pt x="83" y="4"/>
                    <a:pt x="38" y="3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1" name="Google Shape;49761;p48"/>
            <p:cNvSpPr/>
            <p:nvPr/>
          </p:nvSpPr>
          <p:spPr>
            <a:xfrm>
              <a:off x="-5203409" y="-131934"/>
              <a:ext cx="4489" cy="2913"/>
            </a:xfrm>
            <a:custGeom>
              <a:avLst/>
              <a:gdLst/>
              <a:ahLst/>
              <a:cxnLst/>
              <a:rect l="l" t="t" r="r" b="b"/>
              <a:pathLst>
                <a:path w="94" h="61" extrusionOk="0">
                  <a:moveTo>
                    <a:pt x="87" y="0"/>
                  </a:moveTo>
                  <a:cubicBezTo>
                    <a:pt x="68" y="0"/>
                    <a:pt x="56" y="12"/>
                    <a:pt x="42" y="15"/>
                  </a:cubicBezTo>
                  <a:cubicBezTo>
                    <a:pt x="38" y="19"/>
                    <a:pt x="38" y="19"/>
                    <a:pt x="38" y="22"/>
                  </a:cubicBezTo>
                  <a:cubicBezTo>
                    <a:pt x="27" y="34"/>
                    <a:pt x="4" y="34"/>
                    <a:pt x="1" y="52"/>
                  </a:cubicBezTo>
                  <a:cubicBezTo>
                    <a:pt x="11" y="57"/>
                    <a:pt x="19" y="60"/>
                    <a:pt x="30" y="60"/>
                  </a:cubicBezTo>
                  <a:cubicBezTo>
                    <a:pt x="38" y="60"/>
                    <a:pt x="45" y="57"/>
                    <a:pt x="56" y="48"/>
                  </a:cubicBezTo>
                  <a:cubicBezTo>
                    <a:pt x="68" y="30"/>
                    <a:pt x="79" y="15"/>
                    <a:pt x="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2" name="Google Shape;49762;p48"/>
            <p:cNvSpPr/>
            <p:nvPr/>
          </p:nvSpPr>
          <p:spPr>
            <a:xfrm>
              <a:off x="-5198968" y="-133939"/>
              <a:ext cx="4202" cy="2196"/>
            </a:xfrm>
            <a:custGeom>
              <a:avLst/>
              <a:gdLst/>
              <a:ahLst/>
              <a:cxnLst/>
              <a:rect l="l" t="t" r="r" b="b"/>
              <a:pathLst>
                <a:path w="88" h="46" extrusionOk="0">
                  <a:moveTo>
                    <a:pt x="68" y="1"/>
                  </a:moveTo>
                  <a:cubicBezTo>
                    <a:pt x="61" y="1"/>
                    <a:pt x="49" y="4"/>
                    <a:pt x="42" y="9"/>
                  </a:cubicBezTo>
                  <a:cubicBezTo>
                    <a:pt x="20" y="12"/>
                    <a:pt x="1" y="16"/>
                    <a:pt x="1" y="42"/>
                  </a:cubicBezTo>
                  <a:cubicBezTo>
                    <a:pt x="4" y="42"/>
                    <a:pt x="13" y="46"/>
                    <a:pt x="16" y="46"/>
                  </a:cubicBezTo>
                  <a:cubicBezTo>
                    <a:pt x="27" y="46"/>
                    <a:pt x="39" y="38"/>
                    <a:pt x="49" y="35"/>
                  </a:cubicBezTo>
                  <a:lnTo>
                    <a:pt x="68" y="35"/>
                  </a:lnTo>
                  <a:cubicBezTo>
                    <a:pt x="80" y="35"/>
                    <a:pt x="87" y="31"/>
                    <a:pt x="83" y="16"/>
                  </a:cubicBezTo>
                  <a:cubicBezTo>
                    <a:pt x="80" y="4"/>
                    <a:pt x="75"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3" name="Google Shape;49763;p48"/>
            <p:cNvSpPr/>
            <p:nvPr/>
          </p:nvSpPr>
          <p:spPr>
            <a:xfrm>
              <a:off x="-5200353" y="-128400"/>
              <a:ext cx="3247" cy="3247"/>
            </a:xfrm>
            <a:custGeom>
              <a:avLst/>
              <a:gdLst/>
              <a:ahLst/>
              <a:cxnLst/>
              <a:rect l="l" t="t" r="r" b="b"/>
              <a:pathLst>
                <a:path w="68" h="68" extrusionOk="0">
                  <a:moveTo>
                    <a:pt x="49" y="1"/>
                  </a:moveTo>
                  <a:cubicBezTo>
                    <a:pt x="37" y="5"/>
                    <a:pt x="26" y="9"/>
                    <a:pt x="19" y="12"/>
                  </a:cubicBezTo>
                  <a:cubicBezTo>
                    <a:pt x="0" y="31"/>
                    <a:pt x="15" y="50"/>
                    <a:pt x="11" y="68"/>
                  </a:cubicBezTo>
                  <a:lnTo>
                    <a:pt x="19" y="68"/>
                  </a:lnTo>
                  <a:cubicBezTo>
                    <a:pt x="30" y="68"/>
                    <a:pt x="37" y="64"/>
                    <a:pt x="45" y="53"/>
                  </a:cubicBezTo>
                  <a:cubicBezTo>
                    <a:pt x="37" y="38"/>
                    <a:pt x="42" y="31"/>
                    <a:pt x="60" y="31"/>
                  </a:cubicBezTo>
                  <a:lnTo>
                    <a:pt x="64" y="31"/>
                  </a:lnTo>
                  <a:cubicBezTo>
                    <a:pt x="68" y="16"/>
                    <a:pt x="56" y="9"/>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4" name="Google Shape;49764;p48"/>
            <p:cNvSpPr/>
            <p:nvPr/>
          </p:nvSpPr>
          <p:spPr>
            <a:xfrm>
              <a:off x="-4866962" y="129211"/>
              <a:ext cx="7736" cy="6971"/>
            </a:xfrm>
            <a:custGeom>
              <a:avLst/>
              <a:gdLst/>
              <a:ahLst/>
              <a:cxnLst/>
              <a:rect l="l" t="t" r="r" b="b"/>
              <a:pathLst>
                <a:path w="162" h="146" extrusionOk="0">
                  <a:moveTo>
                    <a:pt x="49" y="0"/>
                  </a:moveTo>
                  <a:cubicBezTo>
                    <a:pt x="46" y="0"/>
                    <a:pt x="42" y="0"/>
                    <a:pt x="38" y="4"/>
                  </a:cubicBezTo>
                  <a:cubicBezTo>
                    <a:pt x="12" y="45"/>
                    <a:pt x="1" y="83"/>
                    <a:pt x="38" y="123"/>
                  </a:cubicBezTo>
                  <a:cubicBezTo>
                    <a:pt x="42" y="127"/>
                    <a:pt x="42" y="138"/>
                    <a:pt x="42" y="145"/>
                  </a:cubicBezTo>
                  <a:cubicBezTo>
                    <a:pt x="49" y="135"/>
                    <a:pt x="65" y="131"/>
                    <a:pt x="75" y="131"/>
                  </a:cubicBezTo>
                  <a:lnTo>
                    <a:pt x="91" y="131"/>
                  </a:lnTo>
                  <a:cubicBezTo>
                    <a:pt x="106" y="131"/>
                    <a:pt x="117" y="131"/>
                    <a:pt x="128" y="116"/>
                  </a:cubicBezTo>
                  <a:cubicBezTo>
                    <a:pt x="151" y="83"/>
                    <a:pt x="161" y="64"/>
                    <a:pt x="128" y="64"/>
                  </a:cubicBezTo>
                  <a:lnTo>
                    <a:pt x="102" y="64"/>
                  </a:lnTo>
                  <a:cubicBezTo>
                    <a:pt x="102" y="67"/>
                    <a:pt x="102" y="67"/>
                    <a:pt x="98" y="67"/>
                  </a:cubicBezTo>
                  <a:cubicBezTo>
                    <a:pt x="91" y="67"/>
                    <a:pt x="83" y="56"/>
                    <a:pt x="75" y="52"/>
                  </a:cubicBezTo>
                  <a:cubicBezTo>
                    <a:pt x="61" y="41"/>
                    <a:pt x="38" y="26"/>
                    <a:pt x="61" y="4"/>
                  </a:cubicBezTo>
                  <a:cubicBezTo>
                    <a:pt x="57" y="0"/>
                    <a:pt x="53"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5" name="Google Shape;49765;p48"/>
            <p:cNvSpPr/>
            <p:nvPr/>
          </p:nvSpPr>
          <p:spPr>
            <a:xfrm>
              <a:off x="-4865148" y="134368"/>
              <a:ext cx="7544" cy="4345"/>
            </a:xfrm>
            <a:custGeom>
              <a:avLst/>
              <a:gdLst/>
              <a:ahLst/>
              <a:cxnLst/>
              <a:rect l="l" t="t" r="r" b="b"/>
              <a:pathLst>
                <a:path w="158" h="91" extrusionOk="0">
                  <a:moveTo>
                    <a:pt x="131" y="1"/>
                  </a:moveTo>
                  <a:cubicBezTo>
                    <a:pt x="123" y="11"/>
                    <a:pt x="116" y="15"/>
                    <a:pt x="109" y="15"/>
                  </a:cubicBezTo>
                  <a:cubicBezTo>
                    <a:pt x="101" y="15"/>
                    <a:pt x="94" y="11"/>
                    <a:pt x="90" y="8"/>
                  </a:cubicBezTo>
                  <a:cubicBezTo>
                    <a:pt x="79" y="23"/>
                    <a:pt x="68" y="23"/>
                    <a:pt x="53" y="23"/>
                  </a:cubicBezTo>
                  <a:lnTo>
                    <a:pt x="37" y="23"/>
                  </a:lnTo>
                  <a:cubicBezTo>
                    <a:pt x="27" y="23"/>
                    <a:pt x="11" y="27"/>
                    <a:pt x="4" y="37"/>
                  </a:cubicBezTo>
                  <a:cubicBezTo>
                    <a:pt x="0" y="75"/>
                    <a:pt x="0" y="90"/>
                    <a:pt x="11" y="90"/>
                  </a:cubicBezTo>
                  <a:cubicBezTo>
                    <a:pt x="19" y="90"/>
                    <a:pt x="34" y="87"/>
                    <a:pt x="53" y="79"/>
                  </a:cubicBezTo>
                  <a:cubicBezTo>
                    <a:pt x="60" y="75"/>
                    <a:pt x="64" y="75"/>
                    <a:pt x="71" y="75"/>
                  </a:cubicBezTo>
                  <a:cubicBezTo>
                    <a:pt x="79" y="75"/>
                    <a:pt x="82" y="75"/>
                    <a:pt x="90" y="79"/>
                  </a:cubicBezTo>
                  <a:lnTo>
                    <a:pt x="109" y="79"/>
                  </a:lnTo>
                  <a:cubicBezTo>
                    <a:pt x="131" y="79"/>
                    <a:pt x="142" y="60"/>
                    <a:pt x="157" y="42"/>
                  </a:cubicBezTo>
                  <a:lnTo>
                    <a:pt x="157" y="19"/>
                  </a:lnTo>
                  <a:cubicBezTo>
                    <a:pt x="146" y="15"/>
                    <a:pt x="139" y="8"/>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6" name="Google Shape;49766;p48"/>
            <p:cNvSpPr/>
            <p:nvPr/>
          </p:nvSpPr>
          <p:spPr>
            <a:xfrm>
              <a:off x="-4876417" y="134368"/>
              <a:ext cx="5778" cy="6828"/>
            </a:xfrm>
            <a:custGeom>
              <a:avLst/>
              <a:gdLst/>
              <a:ahLst/>
              <a:cxnLst/>
              <a:rect l="l" t="t" r="r" b="b"/>
              <a:pathLst>
                <a:path w="121" h="143" extrusionOk="0">
                  <a:moveTo>
                    <a:pt x="76" y="1"/>
                  </a:moveTo>
                  <a:cubicBezTo>
                    <a:pt x="76" y="49"/>
                    <a:pt x="38" y="60"/>
                    <a:pt x="9" y="72"/>
                  </a:cubicBezTo>
                  <a:cubicBezTo>
                    <a:pt x="1" y="101"/>
                    <a:pt x="61" y="90"/>
                    <a:pt x="35" y="124"/>
                  </a:cubicBezTo>
                  <a:cubicBezTo>
                    <a:pt x="45" y="139"/>
                    <a:pt x="61" y="139"/>
                    <a:pt x="79" y="142"/>
                  </a:cubicBezTo>
                  <a:cubicBezTo>
                    <a:pt x="79" y="139"/>
                    <a:pt x="83" y="135"/>
                    <a:pt x="87" y="132"/>
                  </a:cubicBezTo>
                  <a:cubicBezTo>
                    <a:pt x="94" y="105"/>
                    <a:pt x="94" y="75"/>
                    <a:pt x="113" y="53"/>
                  </a:cubicBezTo>
                  <a:cubicBezTo>
                    <a:pt x="113" y="49"/>
                    <a:pt x="116" y="46"/>
                    <a:pt x="121" y="42"/>
                  </a:cubicBezTo>
                  <a:cubicBezTo>
                    <a:pt x="109" y="34"/>
                    <a:pt x="94" y="37"/>
                    <a:pt x="98" y="15"/>
                  </a:cubicBezTo>
                  <a:cubicBezTo>
                    <a:pt x="98" y="4"/>
                    <a:pt x="94" y="1"/>
                    <a:pt x="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7" name="Google Shape;49767;p48"/>
            <p:cNvSpPr/>
            <p:nvPr/>
          </p:nvSpPr>
          <p:spPr>
            <a:xfrm>
              <a:off x="-4871069" y="136326"/>
              <a:ext cx="4345" cy="3629"/>
            </a:xfrm>
            <a:custGeom>
              <a:avLst/>
              <a:gdLst/>
              <a:ahLst/>
              <a:cxnLst/>
              <a:rect l="l" t="t" r="r" b="b"/>
              <a:pathLst>
                <a:path w="91" h="76" extrusionOk="0">
                  <a:moveTo>
                    <a:pt x="9" y="1"/>
                  </a:moveTo>
                  <a:cubicBezTo>
                    <a:pt x="4" y="5"/>
                    <a:pt x="1" y="8"/>
                    <a:pt x="1" y="12"/>
                  </a:cubicBezTo>
                  <a:cubicBezTo>
                    <a:pt x="16" y="49"/>
                    <a:pt x="42" y="75"/>
                    <a:pt x="87" y="75"/>
                  </a:cubicBezTo>
                  <a:lnTo>
                    <a:pt x="90" y="75"/>
                  </a:lnTo>
                  <a:cubicBezTo>
                    <a:pt x="68" y="46"/>
                    <a:pt x="64" y="1"/>
                    <a:pt x="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8" name="Google Shape;49768;p48"/>
            <p:cNvSpPr/>
            <p:nvPr/>
          </p:nvSpPr>
          <p:spPr>
            <a:xfrm>
              <a:off x="-4994741" y="-52143"/>
              <a:ext cx="3629" cy="5587"/>
            </a:xfrm>
            <a:custGeom>
              <a:avLst/>
              <a:gdLst/>
              <a:ahLst/>
              <a:cxnLst/>
              <a:rect l="l" t="t" r="r" b="b"/>
              <a:pathLst>
                <a:path w="76" h="117" extrusionOk="0">
                  <a:moveTo>
                    <a:pt x="23" y="0"/>
                  </a:moveTo>
                  <a:cubicBezTo>
                    <a:pt x="1" y="8"/>
                    <a:pt x="11" y="34"/>
                    <a:pt x="15" y="52"/>
                  </a:cubicBezTo>
                  <a:cubicBezTo>
                    <a:pt x="23" y="75"/>
                    <a:pt x="27" y="97"/>
                    <a:pt x="8" y="116"/>
                  </a:cubicBezTo>
                  <a:cubicBezTo>
                    <a:pt x="23" y="116"/>
                    <a:pt x="37" y="113"/>
                    <a:pt x="53" y="113"/>
                  </a:cubicBezTo>
                  <a:cubicBezTo>
                    <a:pt x="75" y="90"/>
                    <a:pt x="53" y="56"/>
                    <a:pt x="75" y="34"/>
                  </a:cubicBezTo>
                  <a:cubicBezTo>
                    <a:pt x="75" y="4"/>
                    <a:pt x="53"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9" name="Google Shape;49769;p48"/>
            <p:cNvSpPr/>
            <p:nvPr/>
          </p:nvSpPr>
          <p:spPr>
            <a:xfrm>
              <a:off x="-4992258" y="-50568"/>
              <a:ext cx="4011" cy="4918"/>
            </a:xfrm>
            <a:custGeom>
              <a:avLst/>
              <a:gdLst/>
              <a:ahLst/>
              <a:cxnLst/>
              <a:rect l="l" t="t" r="r" b="b"/>
              <a:pathLst>
                <a:path w="84" h="103" extrusionOk="0">
                  <a:moveTo>
                    <a:pt x="23" y="1"/>
                  </a:moveTo>
                  <a:cubicBezTo>
                    <a:pt x="1" y="23"/>
                    <a:pt x="23" y="57"/>
                    <a:pt x="1" y="80"/>
                  </a:cubicBezTo>
                  <a:cubicBezTo>
                    <a:pt x="23" y="94"/>
                    <a:pt x="38" y="102"/>
                    <a:pt x="49" y="102"/>
                  </a:cubicBezTo>
                  <a:cubicBezTo>
                    <a:pt x="64" y="102"/>
                    <a:pt x="72" y="83"/>
                    <a:pt x="83" y="49"/>
                  </a:cubicBezTo>
                  <a:cubicBezTo>
                    <a:pt x="64" y="30"/>
                    <a:pt x="30" y="35"/>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0" name="Google Shape;49770;p48"/>
            <p:cNvSpPr/>
            <p:nvPr/>
          </p:nvSpPr>
          <p:spPr>
            <a:xfrm>
              <a:off x="-4999898" y="-59879"/>
              <a:ext cx="4632" cy="3820"/>
            </a:xfrm>
            <a:custGeom>
              <a:avLst/>
              <a:gdLst/>
              <a:ahLst/>
              <a:cxnLst/>
              <a:rect l="l" t="t" r="r" b="b"/>
              <a:pathLst>
                <a:path w="97" h="80" extrusionOk="0">
                  <a:moveTo>
                    <a:pt x="67" y="1"/>
                  </a:moveTo>
                  <a:lnTo>
                    <a:pt x="67" y="1"/>
                  </a:lnTo>
                  <a:cubicBezTo>
                    <a:pt x="64" y="5"/>
                    <a:pt x="60" y="9"/>
                    <a:pt x="56" y="13"/>
                  </a:cubicBezTo>
                  <a:cubicBezTo>
                    <a:pt x="52" y="16"/>
                    <a:pt x="52" y="16"/>
                    <a:pt x="49" y="16"/>
                  </a:cubicBezTo>
                  <a:lnTo>
                    <a:pt x="49" y="20"/>
                  </a:lnTo>
                  <a:lnTo>
                    <a:pt x="38" y="20"/>
                  </a:lnTo>
                  <a:cubicBezTo>
                    <a:pt x="33" y="20"/>
                    <a:pt x="26" y="16"/>
                    <a:pt x="19" y="16"/>
                  </a:cubicBezTo>
                  <a:cubicBezTo>
                    <a:pt x="15" y="13"/>
                    <a:pt x="7" y="9"/>
                    <a:pt x="0" y="9"/>
                  </a:cubicBezTo>
                  <a:cubicBezTo>
                    <a:pt x="0" y="42"/>
                    <a:pt x="4" y="73"/>
                    <a:pt x="41" y="80"/>
                  </a:cubicBezTo>
                  <a:cubicBezTo>
                    <a:pt x="52" y="54"/>
                    <a:pt x="97" y="39"/>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1" name="Google Shape;49771;p48"/>
            <p:cNvSpPr/>
            <p:nvPr/>
          </p:nvSpPr>
          <p:spPr>
            <a:xfrm>
              <a:off x="-4998323" y="-60213"/>
              <a:ext cx="4154" cy="5587"/>
            </a:xfrm>
            <a:custGeom>
              <a:avLst/>
              <a:gdLst/>
              <a:ahLst/>
              <a:cxnLst/>
              <a:rect l="l" t="t" r="r" b="b"/>
              <a:pathLst>
                <a:path w="87" h="117" extrusionOk="0">
                  <a:moveTo>
                    <a:pt x="57" y="1"/>
                  </a:moveTo>
                  <a:cubicBezTo>
                    <a:pt x="50" y="1"/>
                    <a:pt x="42" y="4"/>
                    <a:pt x="34" y="8"/>
                  </a:cubicBezTo>
                  <a:cubicBezTo>
                    <a:pt x="64" y="46"/>
                    <a:pt x="19" y="61"/>
                    <a:pt x="8" y="87"/>
                  </a:cubicBezTo>
                  <a:cubicBezTo>
                    <a:pt x="5" y="98"/>
                    <a:pt x="0" y="113"/>
                    <a:pt x="16" y="117"/>
                  </a:cubicBezTo>
                  <a:cubicBezTo>
                    <a:pt x="19" y="117"/>
                    <a:pt x="27" y="109"/>
                    <a:pt x="34" y="106"/>
                  </a:cubicBezTo>
                  <a:cubicBezTo>
                    <a:pt x="34" y="90"/>
                    <a:pt x="42" y="83"/>
                    <a:pt x="57" y="75"/>
                  </a:cubicBezTo>
                  <a:cubicBezTo>
                    <a:pt x="86" y="61"/>
                    <a:pt x="72" y="30"/>
                    <a:pt x="64" y="8"/>
                  </a:cubicBezTo>
                  <a:cubicBezTo>
                    <a:pt x="64" y="4"/>
                    <a:pt x="60" y="1"/>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2" name="Google Shape;49772;p48"/>
            <p:cNvSpPr/>
            <p:nvPr/>
          </p:nvSpPr>
          <p:spPr>
            <a:xfrm>
              <a:off x="-4991351" y="-44312"/>
              <a:ext cx="2722" cy="3438"/>
            </a:xfrm>
            <a:custGeom>
              <a:avLst/>
              <a:gdLst/>
              <a:ahLst/>
              <a:cxnLst/>
              <a:rect l="l" t="t" r="r" b="b"/>
              <a:pathLst>
                <a:path w="57" h="72" extrusionOk="0">
                  <a:moveTo>
                    <a:pt x="23" y="1"/>
                  </a:moveTo>
                  <a:cubicBezTo>
                    <a:pt x="16" y="1"/>
                    <a:pt x="8" y="11"/>
                    <a:pt x="0" y="23"/>
                  </a:cubicBezTo>
                  <a:cubicBezTo>
                    <a:pt x="8" y="30"/>
                    <a:pt x="19" y="34"/>
                    <a:pt x="23" y="42"/>
                  </a:cubicBezTo>
                  <a:cubicBezTo>
                    <a:pt x="23" y="64"/>
                    <a:pt x="30" y="71"/>
                    <a:pt x="34" y="71"/>
                  </a:cubicBezTo>
                  <a:cubicBezTo>
                    <a:pt x="42" y="71"/>
                    <a:pt x="49" y="61"/>
                    <a:pt x="56" y="49"/>
                  </a:cubicBezTo>
                  <a:cubicBezTo>
                    <a:pt x="49" y="42"/>
                    <a:pt x="38" y="38"/>
                    <a:pt x="38" y="27"/>
                  </a:cubicBezTo>
                  <a:cubicBezTo>
                    <a:pt x="34" y="8"/>
                    <a:pt x="30"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3" name="Google Shape;49773;p48"/>
            <p:cNvSpPr/>
            <p:nvPr/>
          </p:nvSpPr>
          <p:spPr>
            <a:xfrm>
              <a:off x="-5123428" y="215018"/>
              <a:ext cx="10362" cy="15041"/>
            </a:xfrm>
            <a:custGeom>
              <a:avLst/>
              <a:gdLst/>
              <a:ahLst/>
              <a:cxnLst/>
              <a:rect l="l" t="t" r="r" b="b"/>
              <a:pathLst>
                <a:path w="217" h="315" extrusionOk="0">
                  <a:moveTo>
                    <a:pt x="68" y="1"/>
                  </a:moveTo>
                  <a:cubicBezTo>
                    <a:pt x="60" y="1"/>
                    <a:pt x="53" y="5"/>
                    <a:pt x="45" y="16"/>
                  </a:cubicBezTo>
                  <a:cubicBezTo>
                    <a:pt x="90" y="39"/>
                    <a:pt x="75" y="84"/>
                    <a:pt x="79" y="117"/>
                  </a:cubicBezTo>
                  <a:cubicBezTo>
                    <a:pt x="82" y="165"/>
                    <a:pt x="34" y="184"/>
                    <a:pt x="1" y="203"/>
                  </a:cubicBezTo>
                  <a:cubicBezTo>
                    <a:pt x="4" y="210"/>
                    <a:pt x="8" y="215"/>
                    <a:pt x="15" y="215"/>
                  </a:cubicBezTo>
                  <a:cubicBezTo>
                    <a:pt x="19" y="215"/>
                    <a:pt x="23" y="210"/>
                    <a:pt x="27" y="210"/>
                  </a:cubicBezTo>
                  <a:cubicBezTo>
                    <a:pt x="34" y="210"/>
                    <a:pt x="37" y="206"/>
                    <a:pt x="41" y="206"/>
                  </a:cubicBezTo>
                  <a:cubicBezTo>
                    <a:pt x="49" y="206"/>
                    <a:pt x="53" y="210"/>
                    <a:pt x="56" y="222"/>
                  </a:cubicBezTo>
                  <a:cubicBezTo>
                    <a:pt x="63" y="229"/>
                    <a:pt x="71" y="237"/>
                    <a:pt x="79" y="241"/>
                  </a:cubicBezTo>
                  <a:lnTo>
                    <a:pt x="90" y="241"/>
                  </a:lnTo>
                  <a:cubicBezTo>
                    <a:pt x="108" y="241"/>
                    <a:pt x="120" y="251"/>
                    <a:pt x="113" y="274"/>
                  </a:cubicBezTo>
                  <a:cubicBezTo>
                    <a:pt x="105" y="289"/>
                    <a:pt x="90" y="296"/>
                    <a:pt x="97" y="315"/>
                  </a:cubicBezTo>
                  <a:cubicBezTo>
                    <a:pt x="101" y="311"/>
                    <a:pt x="105" y="308"/>
                    <a:pt x="108" y="304"/>
                  </a:cubicBezTo>
                  <a:cubicBezTo>
                    <a:pt x="142" y="277"/>
                    <a:pt x="139" y="248"/>
                    <a:pt x="120" y="218"/>
                  </a:cubicBezTo>
                  <a:cubicBezTo>
                    <a:pt x="127" y="215"/>
                    <a:pt x="131" y="215"/>
                    <a:pt x="135" y="215"/>
                  </a:cubicBezTo>
                  <a:cubicBezTo>
                    <a:pt x="150" y="215"/>
                    <a:pt x="158" y="225"/>
                    <a:pt x="165" y="232"/>
                  </a:cubicBezTo>
                  <a:cubicBezTo>
                    <a:pt x="172" y="206"/>
                    <a:pt x="213" y="225"/>
                    <a:pt x="217" y="196"/>
                  </a:cubicBezTo>
                  <a:lnTo>
                    <a:pt x="206" y="184"/>
                  </a:lnTo>
                  <a:cubicBezTo>
                    <a:pt x="191" y="188"/>
                    <a:pt x="180" y="199"/>
                    <a:pt x="168" y="199"/>
                  </a:cubicBezTo>
                  <a:cubicBezTo>
                    <a:pt x="165" y="199"/>
                    <a:pt x="161" y="199"/>
                    <a:pt x="158" y="196"/>
                  </a:cubicBezTo>
                  <a:cubicBezTo>
                    <a:pt x="142" y="177"/>
                    <a:pt x="150" y="154"/>
                    <a:pt x="168" y="136"/>
                  </a:cubicBezTo>
                  <a:cubicBezTo>
                    <a:pt x="165" y="132"/>
                    <a:pt x="161" y="132"/>
                    <a:pt x="158" y="132"/>
                  </a:cubicBezTo>
                  <a:lnTo>
                    <a:pt x="146" y="132"/>
                  </a:lnTo>
                  <a:cubicBezTo>
                    <a:pt x="142" y="136"/>
                    <a:pt x="139" y="136"/>
                    <a:pt x="135" y="136"/>
                  </a:cubicBezTo>
                  <a:cubicBezTo>
                    <a:pt x="131" y="136"/>
                    <a:pt x="131" y="132"/>
                    <a:pt x="131" y="128"/>
                  </a:cubicBezTo>
                  <a:cubicBezTo>
                    <a:pt x="139" y="84"/>
                    <a:pt x="94" y="61"/>
                    <a:pt x="101" y="20"/>
                  </a:cubicBezTo>
                  <a:cubicBezTo>
                    <a:pt x="90" y="13"/>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4" name="Google Shape;49774;p48"/>
            <p:cNvSpPr/>
            <p:nvPr/>
          </p:nvSpPr>
          <p:spPr>
            <a:xfrm>
              <a:off x="-5118271" y="225236"/>
              <a:ext cx="10075" cy="6112"/>
            </a:xfrm>
            <a:custGeom>
              <a:avLst/>
              <a:gdLst/>
              <a:ahLst/>
              <a:cxnLst/>
              <a:rect l="l" t="t" r="r" b="b"/>
              <a:pathLst>
                <a:path w="211" h="128" extrusionOk="0">
                  <a:moveTo>
                    <a:pt x="27" y="1"/>
                  </a:moveTo>
                  <a:cubicBezTo>
                    <a:pt x="23" y="1"/>
                    <a:pt x="19" y="1"/>
                    <a:pt x="12" y="4"/>
                  </a:cubicBezTo>
                  <a:cubicBezTo>
                    <a:pt x="31" y="34"/>
                    <a:pt x="34" y="63"/>
                    <a:pt x="0" y="90"/>
                  </a:cubicBezTo>
                  <a:cubicBezTo>
                    <a:pt x="8" y="97"/>
                    <a:pt x="15" y="101"/>
                    <a:pt x="23" y="108"/>
                  </a:cubicBezTo>
                  <a:cubicBezTo>
                    <a:pt x="42" y="120"/>
                    <a:pt x="60" y="127"/>
                    <a:pt x="79" y="127"/>
                  </a:cubicBezTo>
                  <a:cubicBezTo>
                    <a:pt x="120" y="127"/>
                    <a:pt x="162" y="97"/>
                    <a:pt x="210" y="82"/>
                  </a:cubicBezTo>
                  <a:cubicBezTo>
                    <a:pt x="176" y="71"/>
                    <a:pt x="143" y="56"/>
                    <a:pt x="124" y="56"/>
                  </a:cubicBezTo>
                  <a:lnTo>
                    <a:pt x="112" y="56"/>
                  </a:lnTo>
                  <a:cubicBezTo>
                    <a:pt x="98" y="68"/>
                    <a:pt x="86" y="68"/>
                    <a:pt x="79" y="68"/>
                  </a:cubicBezTo>
                  <a:cubicBezTo>
                    <a:pt x="57" y="68"/>
                    <a:pt x="60" y="41"/>
                    <a:pt x="57" y="18"/>
                  </a:cubicBezTo>
                  <a:cubicBezTo>
                    <a:pt x="50" y="11"/>
                    <a:pt x="42"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5" name="Google Shape;49775;p48"/>
            <p:cNvSpPr/>
            <p:nvPr/>
          </p:nvSpPr>
          <p:spPr>
            <a:xfrm>
              <a:off x="-5176096" y="132936"/>
              <a:ext cx="3963" cy="4154"/>
            </a:xfrm>
            <a:custGeom>
              <a:avLst/>
              <a:gdLst/>
              <a:ahLst/>
              <a:cxnLst/>
              <a:rect l="l" t="t" r="r" b="b"/>
              <a:pathLst>
                <a:path w="83" h="87" extrusionOk="0">
                  <a:moveTo>
                    <a:pt x="60" y="0"/>
                  </a:moveTo>
                  <a:cubicBezTo>
                    <a:pt x="0" y="12"/>
                    <a:pt x="0" y="12"/>
                    <a:pt x="31" y="86"/>
                  </a:cubicBezTo>
                  <a:lnTo>
                    <a:pt x="53" y="86"/>
                  </a:lnTo>
                  <a:cubicBezTo>
                    <a:pt x="83" y="60"/>
                    <a:pt x="38" y="27"/>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6" name="Google Shape;49776;p48"/>
            <p:cNvSpPr/>
            <p:nvPr/>
          </p:nvSpPr>
          <p:spPr>
            <a:xfrm>
              <a:off x="-5176096" y="126871"/>
              <a:ext cx="5396" cy="2722"/>
            </a:xfrm>
            <a:custGeom>
              <a:avLst/>
              <a:gdLst/>
              <a:ahLst/>
              <a:cxnLst/>
              <a:rect l="l" t="t" r="r" b="b"/>
              <a:pathLst>
                <a:path w="113" h="57" extrusionOk="0">
                  <a:moveTo>
                    <a:pt x="27" y="1"/>
                  </a:moveTo>
                  <a:cubicBezTo>
                    <a:pt x="19" y="15"/>
                    <a:pt x="0" y="27"/>
                    <a:pt x="15" y="46"/>
                  </a:cubicBezTo>
                  <a:cubicBezTo>
                    <a:pt x="23" y="53"/>
                    <a:pt x="31" y="56"/>
                    <a:pt x="38" y="56"/>
                  </a:cubicBezTo>
                  <a:cubicBezTo>
                    <a:pt x="45" y="56"/>
                    <a:pt x="49" y="56"/>
                    <a:pt x="57" y="53"/>
                  </a:cubicBezTo>
                  <a:cubicBezTo>
                    <a:pt x="67" y="49"/>
                    <a:pt x="79" y="46"/>
                    <a:pt x="94" y="42"/>
                  </a:cubicBezTo>
                  <a:cubicBezTo>
                    <a:pt x="101" y="37"/>
                    <a:pt x="112" y="34"/>
                    <a:pt x="109" y="23"/>
                  </a:cubicBezTo>
                  <a:cubicBezTo>
                    <a:pt x="109" y="4"/>
                    <a:pt x="90" y="8"/>
                    <a:pt x="83" y="4"/>
                  </a:cubicBezTo>
                  <a:cubicBezTo>
                    <a:pt x="72" y="23"/>
                    <a:pt x="60" y="30"/>
                    <a:pt x="53" y="30"/>
                  </a:cubicBezTo>
                  <a:cubicBezTo>
                    <a:pt x="45" y="30"/>
                    <a:pt x="34" y="19"/>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7" name="Google Shape;49777;p48"/>
            <p:cNvSpPr/>
            <p:nvPr/>
          </p:nvSpPr>
          <p:spPr>
            <a:xfrm>
              <a:off x="-5015990" y="-61455"/>
              <a:ext cx="10744" cy="10410"/>
            </a:xfrm>
            <a:custGeom>
              <a:avLst/>
              <a:gdLst/>
              <a:ahLst/>
              <a:cxnLst/>
              <a:rect l="l" t="t" r="r" b="b"/>
              <a:pathLst>
                <a:path w="225" h="218" extrusionOk="0">
                  <a:moveTo>
                    <a:pt x="135" y="1"/>
                  </a:moveTo>
                  <a:cubicBezTo>
                    <a:pt x="106" y="27"/>
                    <a:pt x="72" y="53"/>
                    <a:pt x="34" y="75"/>
                  </a:cubicBezTo>
                  <a:cubicBezTo>
                    <a:pt x="68" y="98"/>
                    <a:pt x="42" y="128"/>
                    <a:pt x="42" y="151"/>
                  </a:cubicBezTo>
                  <a:cubicBezTo>
                    <a:pt x="42" y="173"/>
                    <a:pt x="1" y="203"/>
                    <a:pt x="38" y="213"/>
                  </a:cubicBezTo>
                  <a:cubicBezTo>
                    <a:pt x="38" y="218"/>
                    <a:pt x="42" y="218"/>
                    <a:pt x="42" y="218"/>
                  </a:cubicBezTo>
                  <a:cubicBezTo>
                    <a:pt x="61" y="218"/>
                    <a:pt x="68" y="177"/>
                    <a:pt x="72" y="143"/>
                  </a:cubicBezTo>
                  <a:cubicBezTo>
                    <a:pt x="72" y="135"/>
                    <a:pt x="75" y="124"/>
                    <a:pt x="87" y="124"/>
                  </a:cubicBezTo>
                  <a:cubicBezTo>
                    <a:pt x="106" y="124"/>
                    <a:pt x="113" y="135"/>
                    <a:pt x="109" y="151"/>
                  </a:cubicBezTo>
                  <a:cubicBezTo>
                    <a:pt x="101" y="173"/>
                    <a:pt x="87" y="195"/>
                    <a:pt x="101" y="218"/>
                  </a:cubicBezTo>
                  <a:cubicBezTo>
                    <a:pt x="120" y="218"/>
                    <a:pt x="116" y="173"/>
                    <a:pt x="132" y="173"/>
                  </a:cubicBezTo>
                  <a:cubicBezTo>
                    <a:pt x="139" y="173"/>
                    <a:pt x="146" y="180"/>
                    <a:pt x="158" y="191"/>
                  </a:cubicBezTo>
                  <a:cubicBezTo>
                    <a:pt x="199" y="177"/>
                    <a:pt x="202" y="135"/>
                    <a:pt x="225" y="109"/>
                  </a:cubicBezTo>
                  <a:cubicBezTo>
                    <a:pt x="225" y="101"/>
                    <a:pt x="225" y="94"/>
                    <a:pt x="221" y="87"/>
                  </a:cubicBezTo>
                  <a:cubicBezTo>
                    <a:pt x="213" y="79"/>
                    <a:pt x="206" y="75"/>
                    <a:pt x="199" y="68"/>
                  </a:cubicBezTo>
                  <a:cubicBezTo>
                    <a:pt x="195" y="72"/>
                    <a:pt x="191" y="75"/>
                    <a:pt x="191" y="79"/>
                  </a:cubicBezTo>
                  <a:cubicBezTo>
                    <a:pt x="184" y="94"/>
                    <a:pt x="206" y="124"/>
                    <a:pt x="176" y="124"/>
                  </a:cubicBezTo>
                  <a:lnTo>
                    <a:pt x="161" y="124"/>
                  </a:lnTo>
                  <a:cubicBezTo>
                    <a:pt x="124" y="116"/>
                    <a:pt x="135" y="94"/>
                    <a:pt x="142" y="72"/>
                  </a:cubicBezTo>
                  <a:cubicBezTo>
                    <a:pt x="146" y="46"/>
                    <a:pt x="150" y="23"/>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8" name="Google Shape;49778;p48"/>
            <p:cNvSpPr/>
            <p:nvPr/>
          </p:nvSpPr>
          <p:spPr>
            <a:xfrm>
              <a:off x="-5169841" y="267877"/>
              <a:ext cx="17524" cy="8595"/>
            </a:xfrm>
            <a:custGeom>
              <a:avLst/>
              <a:gdLst/>
              <a:ahLst/>
              <a:cxnLst/>
              <a:rect l="l" t="t" r="r" b="b"/>
              <a:pathLst>
                <a:path w="367" h="180" extrusionOk="0">
                  <a:moveTo>
                    <a:pt x="165" y="0"/>
                  </a:moveTo>
                  <a:cubicBezTo>
                    <a:pt x="150" y="0"/>
                    <a:pt x="150" y="15"/>
                    <a:pt x="150" y="53"/>
                  </a:cubicBezTo>
                  <a:cubicBezTo>
                    <a:pt x="150" y="57"/>
                    <a:pt x="143" y="60"/>
                    <a:pt x="138" y="60"/>
                  </a:cubicBezTo>
                  <a:cubicBezTo>
                    <a:pt x="112" y="53"/>
                    <a:pt x="124" y="27"/>
                    <a:pt x="112" y="12"/>
                  </a:cubicBezTo>
                  <a:cubicBezTo>
                    <a:pt x="83" y="50"/>
                    <a:pt x="22" y="50"/>
                    <a:pt x="0" y="98"/>
                  </a:cubicBezTo>
                  <a:cubicBezTo>
                    <a:pt x="8" y="105"/>
                    <a:pt x="15" y="109"/>
                    <a:pt x="22" y="109"/>
                  </a:cubicBezTo>
                  <a:cubicBezTo>
                    <a:pt x="26" y="109"/>
                    <a:pt x="31" y="105"/>
                    <a:pt x="34" y="102"/>
                  </a:cubicBezTo>
                  <a:cubicBezTo>
                    <a:pt x="45" y="90"/>
                    <a:pt x="57" y="83"/>
                    <a:pt x="67" y="83"/>
                  </a:cubicBezTo>
                  <a:cubicBezTo>
                    <a:pt x="83" y="83"/>
                    <a:pt x="98" y="98"/>
                    <a:pt x="112" y="109"/>
                  </a:cubicBezTo>
                  <a:lnTo>
                    <a:pt x="120" y="109"/>
                  </a:lnTo>
                  <a:cubicBezTo>
                    <a:pt x="161" y="109"/>
                    <a:pt x="202" y="120"/>
                    <a:pt x="243" y="124"/>
                  </a:cubicBezTo>
                  <a:cubicBezTo>
                    <a:pt x="247" y="112"/>
                    <a:pt x="217" y="102"/>
                    <a:pt x="240" y="86"/>
                  </a:cubicBezTo>
                  <a:lnTo>
                    <a:pt x="247" y="86"/>
                  </a:lnTo>
                  <a:cubicBezTo>
                    <a:pt x="258" y="86"/>
                    <a:pt x="269" y="98"/>
                    <a:pt x="273" y="105"/>
                  </a:cubicBezTo>
                  <a:cubicBezTo>
                    <a:pt x="281" y="128"/>
                    <a:pt x="273" y="150"/>
                    <a:pt x="262" y="169"/>
                  </a:cubicBezTo>
                  <a:lnTo>
                    <a:pt x="273" y="180"/>
                  </a:lnTo>
                  <a:cubicBezTo>
                    <a:pt x="300" y="172"/>
                    <a:pt x="300" y="131"/>
                    <a:pt x="333" y="128"/>
                  </a:cubicBezTo>
                  <a:cubicBezTo>
                    <a:pt x="326" y="94"/>
                    <a:pt x="355" y="83"/>
                    <a:pt x="367" y="60"/>
                  </a:cubicBezTo>
                  <a:cubicBezTo>
                    <a:pt x="348" y="50"/>
                    <a:pt x="359" y="23"/>
                    <a:pt x="345" y="8"/>
                  </a:cubicBezTo>
                  <a:cubicBezTo>
                    <a:pt x="329" y="8"/>
                    <a:pt x="322" y="19"/>
                    <a:pt x="314" y="31"/>
                  </a:cubicBezTo>
                  <a:cubicBezTo>
                    <a:pt x="307" y="38"/>
                    <a:pt x="300" y="50"/>
                    <a:pt x="284" y="50"/>
                  </a:cubicBezTo>
                  <a:cubicBezTo>
                    <a:pt x="284" y="50"/>
                    <a:pt x="281" y="50"/>
                    <a:pt x="277" y="45"/>
                  </a:cubicBezTo>
                  <a:cubicBezTo>
                    <a:pt x="273" y="50"/>
                    <a:pt x="269" y="50"/>
                    <a:pt x="266" y="50"/>
                  </a:cubicBezTo>
                  <a:cubicBezTo>
                    <a:pt x="247" y="50"/>
                    <a:pt x="240" y="31"/>
                    <a:pt x="221" y="19"/>
                  </a:cubicBezTo>
                  <a:cubicBezTo>
                    <a:pt x="191" y="8"/>
                    <a:pt x="17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9" name="Google Shape;49779;p48"/>
            <p:cNvSpPr/>
            <p:nvPr/>
          </p:nvSpPr>
          <p:spPr>
            <a:xfrm>
              <a:off x="-5159813" y="260189"/>
              <a:ext cx="12319" cy="6303"/>
            </a:xfrm>
            <a:custGeom>
              <a:avLst/>
              <a:gdLst/>
              <a:ahLst/>
              <a:cxnLst/>
              <a:rect l="l" t="t" r="r" b="b"/>
              <a:pathLst>
                <a:path w="258" h="132" extrusionOk="0">
                  <a:moveTo>
                    <a:pt x="78" y="1"/>
                  </a:moveTo>
                  <a:cubicBezTo>
                    <a:pt x="71" y="16"/>
                    <a:pt x="52" y="19"/>
                    <a:pt x="37" y="27"/>
                  </a:cubicBezTo>
                  <a:cubicBezTo>
                    <a:pt x="0" y="76"/>
                    <a:pt x="0" y="76"/>
                    <a:pt x="18" y="106"/>
                  </a:cubicBezTo>
                  <a:cubicBezTo>
                    <a:pt x="33" y="102"/>
                    <a:pt x="52" y="94"/>
                    <a:pt x="67" y="90"/>
                  </a:cubicBezTo>
                  <a:cubicBezTo>
                    <a:pt x="71" y="87"/>
                    <a:pt x="74" y="87"/>
                    <a:pt x="78" y="87"/>
                  </a:cubicBezTo>
                  <a:cubicBezTo>
                    <a:pt x="97" y="87"/>
                    <a:pt x="112" y="98"/>
                    <a:pt x="123" y="109"/>
                  </a:cubicBezTo>
                  <a:cubicBezTo>
                    <a:pt x="138" y="121"/>
                    <a:pt x="149" y="132"/>
                    <a:pt x="168" y="132"/>
                  </a:cubicBezTo>
                  <a:lnTo>
                    <a:pt x="171" y="132"/>
                  </a:lnTo>
                  <a:cubicBezTo>
                    <a:pt x="179" y="116"/>
                    <a:pt x="197" y="109"/>
                    <a:pt x="197" y="87"/>
                  </a:cubicBezTo>
                  <a:cubicBezTo>
                    <a:pt x="194" y="83"/>
                    <a:pt x="190" y="83"/>
                    <a:pt x="187" y="83"/>
                  </a:cubicBezTo>
                  <a:cubicBezTo>
                    <a:pt x="183" y="83"/>
                    <a:pt x="179" y="83"/>
                    <a:pt x="175" y="87"/>
                  </a:cubicBezTo>
                  <a:cubicBezTo>
                    <a:pt x="171" y="87"/>
                    <a:pt x="168" y="90"/>
                    <a:pt x="164" y="90"/>
                  </a:cubicBezTo>
                  <a:cubicBezTo>
                    <a:pt x="161" y="90"/>
                    <a:pt x="157" y="87"/>
                    <a:pt x="153" y="80"/>
                  </a:cubicBezTo>
                  <a:cubicBezTo>
                    <a:pt x="153" y="68"/>
                    <a:pt x="161" y="54"/>
                    <a:pt x="168" y="45"/>
                  </a:cubicBezTo>
                  <a:cubicBezTo>
                    <a:pt x="175" y="42"/>
                    <a:pt x="179" y="38"/>
                    <a:pt x="187" y="38"/>
                  </a:cubicBezTo>
                  <a:cubicBezTo>
                    <a:pt x="197" y="38"/>
                    <a:pt x="205" y="42"/>
                    <a:pt x="209" y="57"/>
                  </a:cubicBezTo>
                  <a:cubicBezTo>
                    <a:pt x="216" y="68"/>
                    <a:pt x="220" y="71"/>
                    <a:pt x="231" y="71"/>
                  </a:cubicBezTo>
                  <a:lnTo>
                    <a:pt x="239" y="71"/>
                  </a:lnTo>
                  <a:cubicBezTo>
                    <a:pt x="247" y="61"/>
                    <a:pt x="254" y="54"/>
                    <a:pt x="257" y="45"/>
                  </a:cubicBezTo>
                  <a:cubicBezTo>
                    <a:pt x="239" y="31"/>
                    <a:pt x="209" y="31"/>
                    <a:pt x="190" y="9"/>
                  </a:cubicBezTo>
                  <a:cubicBezTo>
                    <a:pt x="171" y="16"/>
                    <a:pt x="157" y="16"/>
                    <a:pt x="138" y="16"/>
                  </a:cubicBezTo>
                  <a:cubicBezTo>
                    <a:pt x="123" y="16"/>
                    <a:pt x="108" y="16"/>
                    <a:pt x="93" y="9"/>
                  </a:cubicBezTo>
                  <a:cubicBezTo>
                    <a:pt x="85" y="9"/>
                    <a:pt x="82" y="4"/>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0" name="Google Shape;49780;p48"/>
            <p:cNvSpPr/>
            <p:nvPr/>
          </p:nvSpPr>
          <p:spPr>
            <a:xfrm>
              <a:off x="-5168981" y="261813"/>
              <a:ext cx="7210" cy="3772"/>
            </a:xfrm>
            <a:custGeom>
              <a:avLst/>
              <a:gdLst/>
              <a:ahLst/>
              <a:cxnLst/>
              <a:rect l="l" t="t" r="r" b="b"/>
              <a:pathLst>
                <a:path w="151" h="79" extrusionOk="0">
                  <a:moveTo>
                    <a:pt x="91" y="1"/>
                  </a:moveTo>
                  <a:cubicBezTo>
                    <a:pt x="87" y="1"/>
                    <a:pt x="83" y="4"/>
                    <a:pt x="80" y="8"/>
                  </a:cubicBezTo>
                  <a:cubicBezTo>
                    <a:pt x="42" y="15"/>
                    <a:pt x="16" y="37"/>
                    <a:pt x="1" y="72"/>
                  </a:cubicBezTo>
                  <a:cubicBezTo>
                    <a:pt x="4" y="75"/>
                    <a:pt x="8" y="75"/>
                    <a:pt x="8" y="75"/>
                  </a:cubicBezTo>
                  <a:cubicBezTo>
                    <a:pt x="16" y="75"/>
                    <a:pt x="23" y="72"/>
                    <a:pt x="27" y="72"/>
                  </a:cubicBezTo>
                  <a:cubicBezTo>
                    <a:pt x="35" y="72"/>
                    <a:pt x="42" y="68"/>
                    <a:pt x="46" y="68"/>
                  </a:cubicBezTo>
                  <a:cubicBezTo>
                    <a:pt x="53" y="68"/>
                    <a:pt x="61" y="72"/>
                    <a:pt x="68" y="75"/>
                  </a:cubicBezTo>
                  <a:cubicBezTo>
                    <a:pt x="72" y="75"/>
                    <a:pt x="75" y="79"/>
                    <a:pt x="80" y="79"/>
                  </a:cubicBezTo>
                  <a:cubicBezTo>
                    <a:pt x="91" y="79"/>
                    <a:pt x="98" y="72"/>
                    <a:pt x="106" y="64"/>
                  </a:cubicBezTo>
                  <a:cubicBezTo>
                    <a:pt x="113" y="56"/>
                    <a:pt x="125" y="49"/>
                    <a:pt x="135" y="49"/>
                  </a:cubicBezTo>
                  <a:lnTo>
                    <a:pt x="139" y="49"/>
                  </a:lnTo>
                  <a:cubicBezTo>
                    <a:pt x="151" y="4"/>
                    <a:pt x="106" y="15"/>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1" name="Google Shape;49781;p48"/>
            <p:cNvSpPr/>
            <p:nvPr/>
          </p:nvSpPr>
          <p:spPr>
            <a:xfrm>
              <a:off x="-5171273" y="267352"/>
              <a:ext cx="6828" cy="5396"/>
            </a:xfrm>
            <a:custGeom>
              <a:avLst/>
              <a:gdLst/>
              <a:ahLst/>
              <a:cxnLst/>
              <a:rect l="l" t="t" r="r" b="b"/>
              <a:pathLst>
                <a:path w="143" h="113" extrusionOk="0">
                  <a:moveTo>
                    <a:pt x="42" y="0"/>
                  </a:moveTo>
                  <a:cubicBezTo>
                    <a:pt x="19" y="30"/>
                    <a:pt x="38" y="78"/>
                    <a:pt x="0" y="101"/>
                  </a:cubicBezTo>
                  <a:cubicBezTo>
                    <a:pt x="0" y="105"/>
                    <a:pt x="4" y="109"/>
                    <a:pt x="8" y="109"/>
                  </a:cubicBezTo>
                  <a:cubicBezTo>
                    <a:pt x="8" y="113"/>
                    <a:pt x="8" y="113"/>
                    <a:pt x="11" y="113"/>
                  </a:cubicBezTo>
                  <a:cubicBezTo>
                    <a:pt x="16" y="113"/>
                    <a:pt x="23" y="113"/>
                    <a:pt x="30" y="109"/>
                  </a:cubicBezTo>
                  <a:cubicBezTo>
                    <a:pt x="52" y="61"/>
                    <a:pt x="113" y="61"/>
                    <a:pt x="142" y="23"/>
                  </a:cubicBezTo>
                  <a:cubicBezTo>
                    <a:pt x="131" y="16"/>
                    <a:pt x="123" y="11"/>
                    <a:pt x="113" y="11"/>
                  </a:cubicBezTo>
                  <a:cubicBezTo>
                    <a:pt x="105" y="11"/>
                    <a:pt x="101" y="11"/>
                    <a:pt x="94" y="16"/>
                  </a:cubicBezTo>
                  <a:cubicBezTo>
                    <a:pt x="87" y="19"/>
                    <a:pt x="83" y="19"/>
                    <a:pt x="75" y="19"/>
                  </a:cubicBezTo>
                  <a:cubicBezTo>
                    <a:pt x="64" y="19"/>
                    <a:pt x="52"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2" name="Google Shape;49782;p48"/>
            <p:cNvSpPr/>
            <p:nvPr/>
          </p:nvSpPr>
          <p:spPr>
            <a:xfrm>
              <a:off x="-5160386" y="256656"/>
              <a:ext cx="4345" cy="4823"/>
            </a:xfrm>
            <a:custGeom>
              <a:avLst/>
              <a:gdLst/>
              <a:ahLst/>
              <a:cxnLst/>
              <a:rect l="l" t="t" r="r" b="b"/>
              <a:pathLst>
                <a:path w="91" h="101" extrusionOk="0">
                  <a:moveTo>
                    <a:pt x="30" y="0"/>
                  </a:moveTo>
                  <a:cubicBezTo>
                    <a:pt x="19" y="0"/>
                    <a:pt x="8" y="15"/>
                    <a:pt x="0" y="41"/>
                  </a:cubicBezTo>
                  <a:cubicBezTo>
                    <a:pt x="12" y="64"/>
                    <a:pt x="8" y="101"/>
                    <a:pt x="45" y="101"/>
                  </a:cubicBezTo>
                  <a:lnTo>
                    <a:pt x="49" y="101"/>
                  </a:lnTo>
                  <a:cubicBezTo>
                    <a:pt x="64" y="93"/>
                    <a:pt x="83" y="90"/>
                    <a:pt x="90" y="75"/>
                  </a:cubicBezTo>
                  <a:cubicBezTo>
                    <a:pt x="83" y="60"/>
                    <a:pt x="71" y="45"/>
                    <a:pt x="64" y="30"/>
                  </a:cubicBezTo>
                  <a:cubicBezTo>
                    <a:pt x="52" y="11"/>
                    <a:pt x="42"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3" name="Google Shape;49783;p48"/>
            <p:cNvSpPr/>
            <p:nvPr/>
          </p:nvSpPr>
          <p:spPr>
            <a:xfrm>
              <a:off x="-5159336" y="264487"/>
              <a:ext cx="4154" cy="5778"/>
            </a:xfrm>
            <a:custGeom>
              <a:avLst/>
              <a:gdLst/>
              <a:ahLst/>
              <a:cxnLst/>
              <a:rect l="l" t="t" r="r" b="b"/>
              <a:pathLst>
                <a:path w="87" h="121" extrusionOk="0">
                  <a:moveTo>
                    <a:pt x="57" y="0"/>
                  </a:moveTo>
                  <a:lnTo>
                    <a:pt x="57" y="0"/>
                  </a:lnTo>
                  <a:cubicBezTo>
                    <a:pt x="42" y="4"/>
                    <a:pt x="23" y="12"/>
                    <a:pt x="8" y="16"/>
                  </a:cubicBezTo>
                  <a:cubicBezTo>
                    <a:pt x="46" y="53"/>
                    <a:pt x="46" y="53"/>
                    <a:pt x="1" y="90"/>
                  </a:cubicBezTo>
                  <a:cubicBezTo>
                    <a:pt x="20" y="102"/>
                    <a:pt x="27" y="121"/>
                    <a:pt x="46" y="121"/>
                  </a:cubicBezTo>
                  <a:cubicBezTo>
                    <a:pt x="49" y="121"/>
                    <a:pt x="53" y="121"/>
                    <a:pt x="57" y="116"/>
                  </a:cubicBezTo>
                  <a:cubicBezTo>
                    <a:pt x="38" y="79"/>
                    <a:pt x="87" y="38"/>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4" name="Google Shape;49784;p48"/>
            <p:cNvSpPr/>
            <p:nvPr/>
          </p:nvSpPr>
          <p:spPr>
            <a:xfrm>
              <a:off x="-5171846" y="257515"/>
              <a:ext cx="5396" cy="3438"/>
            </a:xfrm>
            <a:custGeom>
              <a:avLst/>
              <a:gdLst/>
              <a:ahLst/>
              <a:cxnLst/>
              <a:rect l="l" t="t" r="r" b="b"/>
              <a:pathLst>
                <a:path w="113" h="72" extrusionOk="0">
                  <a:moveTo>
                    <a:pt x="42" y="1"/>
                  </a:moveTo>
                  <a:cubicBezTo>
                    <a:pt x="35" y="8"/>
                    <a:pt x="28" y="15"/>
                    <a:pt x="16" y="15"/>
                  </a:cubicBezTo>
                  <a:lnTo>
                    <a:pt x="9" y="15"/>
                  </a:lnTo>
                  <a:cubicBezTo>
                    <a:pt x="9" y="20"/>
                    <a:pt x="5" y="23"/>
                    <a:pt x="1" y="27"/>
                  </a:cubicBezTo>
                  <a:cubicBezTo>
                    <a:pt x="20" y="34"/>
                    <a:pt x="38" y="46"/>
                    <a:pt x="57" y="53"/>
                  </a:cubicBezTo>
                  <a:cubicBezTo>
                    <a:pt x="68" y="60"/>
                    <a:pt x="80" y="72"/>
                    <a:pt x="91" y="72"/>
                  </a:cubicBezTo>
                  <a:cubicBezTo>
                    <a:pt x="99" y="72"/>
                    <a:pt x="106" y="68"/>
                    <a:pt x="113" y="57"/>
                  </a:cubicBezTo>
                  <a:cubicBezTo>
                    <a:pt x="80" y="53"/>
                    <a:pt x="57" y="27"/>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5" name="Google Shape;49785;p48"/>
            <p:cNvSpPr/>
            <p:nvPr/>
          </p:nvSpPr>
          <p:spPr>
            <a:xfrm>
              <a:off x="-5173565" y="258757"/>
              <a:ext cx="4489" cy="2053"/>
            </a:xfrm>
            <a:custGeom>
              <a:avLst/>
              <a:gdLst/>
              <a:ahLst/>
              <a:cxnLst/>
              <a:rect l="l" t="t" r="r" b="b"/>
              <a:pathLst>
                <a:path w="94" h="43" extrusionOk="0">
                  <a:moveTo>
                    <a:pt x="37" y="1"/>
                  </a:moveTo>
                  <a:cubicBezTo>
                    <a:pt x="26" y="8"/>
                    <a:pt x="7" y="8"/>
                    <a:pt x="0" y="27"/>
                  </a:cubicBezTo>
                  <a:cubicBezTo>
                    <a:pt x="19" y="27"/>
                    <a:pt x="41" y="42"/>
                    <a:pt x="59" y="42"/>
                  </a:cubicBezTo>
                  <a:cubicBezTo>
                    <a:pt x="71" y="42"/>
                    <a:pt x="82" y="39"/>
                    <a:pt x="93" y="27"/>
                  </a:cubicBezTo>
                  <a:cubicBezTo>
                    <a:pt x="74" y="20"/>
                    <a:pt x="56" y="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6" name="Google Shape;49786;p48"/>
            <p:cNvSpPr/>
            <p:nvPr/>
          </p:nvSpPr>
          <p:spPr>
            <a:xfrm>
              <a:off x="-4982947" y="121858"/>
              <a:ext cx="5205" cy="5062"/>
            </a:xfrm>
            <a:custGeom>
              <a:avLst/>
              <a:gdLst/>
              <a:ahLst/>
              <a:cxnLst/>
              <a:rect l="l" t="t" r="r" b="b"/>
              <a:pathLst>
                <a:path w="109" h="106" extrusionOk="0">
                  <a:moveTo>
                    <a:pt x="34" y="1"/>
                  </a:moveTo>
                  <a:cubicBezTo>
                    <a:pt x="0" y="27"/>
                    <a:pt x="19" y="57"/>
                    <a:pt x="26" y="87"/>
                  </a:cubicBezTo>
                  <a:cubicBezTo>
                    <a:pt x="42" y="98"/>
                    <a:pt x="56" y="98"/>
                    <a:pt x="71" y="106"/>
                  </a:cubicBezTo>
                  <a:lnTo>
                    <a:pt x="75" y="106"/>
                  </a:lnTo>
                  <a:cubicBezTo>
                    <a:pt x="101" y="106"/>
                    <a:pt x="109" y="90"/>
                    <a:pt x="101" y="68"/>
                  </a:cubicBezTo>
                  <a:cubicBezTo>
                    <a:pt x="90" y="61"/>
                    <a:pt x="82" y="53"/>
                    <a:pt x="86" y="38"/>
                  </a:cubicBezTo>
                  <a:cubicBezTo>
                    <a:pt x="68" y="23"/>
                    <a:pt x="56" y="4"/>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7" name="Google Shape;49787;p48"/>
            <p:cNvSpPr/>
            <p:nvPr/>
          </p:nvSpPr>
          <p:spPr>
            <a:xfrm>
              <a:off x="-4978315" y="117083"/>
              <a:ext cx="4489" cy="4107"/>
            </a:xfrm>
            <a:custGeom>
              <a:avLst/>
              <a:gdLst/>
              <a:ahLst/>
              <a:cxnLst/>
              <a:rect l="l" t="t" r="r" b="b"/>
              <a:pathLst>
                <a:path w="94" h="86" extrusionOk="0">
                  <a:moveTo>
                    <a:pt x="41" y="0"/>
                  </a:moveTo>
                  <a:cubicBezTo>
                    <a:pt x="34" y="18"/>
                    <a:pt x="4" y="15"/>
                    <a:pt x="0" y="37"/>
                  </a:cubicBezTo>
                  <a:cubicBezTo>
                    <a:pt x="4" y="45"/>
                    <a:pt x="7" y="45"/>
                    <a:pt x="15" y="45"/>
                  </a:cubicBezTo>
                  <a:lnTo>
                    <a:pt x="34" y="45"/>
                  </a:lnTo>
                  <a:cubicBezTo>
                    <a:pt x="41" y="45"/>
                    <a:pt x="49" y="49"/>
                    <a:pt x="49" y="67"/>
                  </a:cubicBezTo>
                  <a:cubicBezTo>
                    <a:pt x="57" y="71"/>
                    <a:pt x="64" y="78"/>
                    <a:pt x="71" y="85"/>
                  </a:cubicBezTo>
                  <a:cubicBezTo>
                    <a:pt x="79" y="82"/>
                    <a:pt x="86" y="82"/>
                    <a:pt x="94" y="82"/>
                  </a:cubicBezTo>
                  <a:cubicBezTo>
                    <a:pt x="94" y="45"/>
                    <a:pt x="45" y="37"/>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8" name="Google Shape;49788;p48"/>
            <p:cNvSpPr/>
            <p:nvPr/>
          </p:nvSpPr>
          <p:spPr>
            <a:xfrm>
              <a:off x="-4976358" y="125057"/>
              <a:ext cx="3772" cy="2388"/>
            </a:xfrm>
            <a:custGeom>
              <a:avLst/>
              <a:gdLst/>
              <a:ahLst/>
              <a:cxnLst/>
              <a:rect l="l" t="t" r="r" b="b"/>
              <a:pathLst>
                <a:path w="79" h="50" extrusionOk="0">
                  <a:moveTo>
                    <a:pt x="64" y="1"/>
                  </a:moveTo>
                  <a:cubicBezTo>
                    <a:pt x="49" y="1"/>
                    <a:pt x="34" y="5"/>
                    <a:pt x="19" y="5"/>
                  </a:cubicBezTo>
                  <a:cubicBezTo>
                    <a:pt x="11" y="13"/>
                    <a:pt x="8" y="20"/>
                    <a:pt x="0" y="27"/>
                  </a:cubicBezTo>
                  <a:cubicBezTo>
                    <a:pt x="8" y="35"/>
                    <a:pt x="16" y="42"/>
                    <a:pt x="19" y="49"/>
                  </a:cubicBezTo>
                  <a:lnTo>
                    <a:pt x="27" y="49"/>
                  </a:lnTo>
                  <a:cubicBezTo>
                    <a:pt x="45" y="49"/>
                    <a:pt x="61" y="39"/>
                    <a:pt x="75" y="31"/>
                  </a:cubicBezTo>
                  <a:cubicBezTo>
                    <a:pt x="79" y="20"/>
                    <a:pt x="71" y="8"/>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9" name="Google Shape;49789;p48"/>
            <p:cNvSpPr/>
            <p:nvPr/>
          </p:nvSpPr>
          <p:spPr>
            <a:xfrm>
              <a:off x="-4978315" y="120282"/>
              <a:ext cx="3438" cy="2340"/>
            </a:xfrm>
            <a:custGeom>
              <a:avLst/>
              <a:gdLst/>
              <a:ahLst/>
              <a:cxnLst/>
              <a:rect l="l" t="t" r="r" b="b"/>
              <a:pathLst>
                <a:path w="72" h="49" extrusionOk="0">
                  <a:moveTo>
                    <a:pt x="49" y="0"/>
                  </a:moveTo>
                  <a:cubicBezTo>
                    <a:pt x="41" y="0"/>
                    <a:pt x="34" y="4"/>
                    <a:pt x="26" y="8"/>
                  </a:cubicBezTo>
                  <a:cubicBezTo>
                    <a:pt x="15" y="15"/>
                    <a:pt x="0" y="27"/>
                    <a:pt x="12" y="41"/>
                  </a:cubicBezTo>
                  <a:cubicBezTo>
                    <a:pt x="15" y="49"/>
                    <a:pt x="23" y="49"/>
                    <a:pt x="26" y="49"/>
                  </a:cubicBezTo>
                  <a:cubicBezTo>
                    <a:pt x="34" y="49"/>
                    <a:pt x="41" y="49"/>
                    <a:pt x="45" y="45"/>
                  </a:cubicBezTo>
                  <a:cubicBezTo>
                    <a:pt x="57" y="37"/>
                    <a:pt x="60" y="27"/>
                    <a:pt x="71" y="18"/>
                  </a:cubicBezTo>
                  <a:cubicBezTo>
                    <a:pt x="64" y="11"/>
                    <a:pt x="57"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0" name="Google Shape;49790;p48"/>
            <p:cNvSpPr/>
            <p:nvPr/>
          </p:nvSpPr>
          <p:spPr>
            <a:xfrm>
              <a:off x="-4979079" y="123481"/>
              <a:ext cx="3677" cy="1814"/>
            </a:xfrm>
            <a:custGeom>
              <a:avLst/>
              <a:gdLst/>
              <a:ahLst/>
              <a:cxnLst/>
              <a:rect l="l" t="t" r="r" b="b"/>
              <a:pathLst>
                <a:path w="77" h="38" extrusionOk="0">
                  <a:moveTo>
                    <a:pt x="35" y="1"/>
                  </a:moveTo>
                  <a:cubicBezTo>
                    <a:pt x="28" y="4"/>
                    <a:pt x="20" y="4"/>
                    <a:pt x="16" y="4"/>
                  </a:cubicBezTo>
                  <a:lnTo>
                    <a:pt x="5" y="4"/>
                  </a:lnTo>
                  <a:cubicBezTo>
                    <a:pt x="1" y="19"/>
                    <a:pt x="9" y="27"/>
                    <a:pt x="20" y="34"/>
                  </a:cubicBezTo>
                  <a:cubicBezTo>
                    <a:pt x="23" y="30"/>
                    <a:pt x="28" y="30"/>
                    <a:pt x="31" y="30"/>
                  </a:cubicBezTo>
                  <a:cubicBezTo>
                    <a:pt x="46" y="30"/>
                    <a:pt x="61" y="38"/>
                    <a:pt x="76" y="38"/>
                  </a:cubicBezTo>
                  <a:cubicBezTo>
                    <a:pt x="76" y="8"/>
                    <a:pt x="68"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1" name="Google Shape;49791;p48"/>
            <p:cNvSpPr/>
            <p:nvPr/>
          </p:nvSpPr>
          <p:spPr>
            <a:xfrm>
              <a:off x="-5169841" y="254316"/>
              <a:ext cx="5778" cy="5921"/>
            </a:xfrm>
            <a:custGeom>
              <a:avLst/>
              <a:gdLst/>
              <a:ahLst/>
              <a:cxnLst/>
              <a:rect l="l" t="t" r="r" b="b"/>
              <a:pathLst>
                <a:path w="121" h="124" extrusionOk="0">
                  <a:moveTo>
                    <a:pt x="112" y="1"/>
                  </a:moveTo>
                  <a:cubicBezTo>
                    <a:pt x="67" y="11"/>
                    <a:pt x="15" y="8"/>
                    <a:pt x="0" y="68"/>
                  </a:cubicBezTo>
                  <a:cubicBezTo>
                    <a:pt x="15" y="94"/>
                    <a:pt x="38" y="120"/>
                    <a:pt x="71" y="124"/>
                  </a:cubicBezTo>
                  <a:cubicBezTo>
                    <a:pt x="105" y="116"/>
                    <a:pt x="101" y="94"/>
                    <a:pt x="98" y="68"/>
                  </a:cubicBezTo>
                  <a:cubicBezTo>
                    <a:pt x="60" y="37"/>
                    <a:pt x="120" y="27"/>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2" name="Google Shape;49792;p48"/>
            <p:cNvSpPr/>
            <p:nvPr/>
          </p:nvSpPr>
          <p:spPr>
            <a:xfrm>
              <a:off x="-5166976" y="253934"/>
              <a:ext cx="4154" cy="3629"/>
            </a:xfrm>
            <a:custGeom>
              <a:avLst/>
              <a:gdLst/>
              <a:ahLst/>
              <a:cxnLst/>
              <a:rect l="l" t="t" r="r" b="b"/>
              <a:pathLst>
                <a:path w="87" h="76" extrusionOk="0">
                  <a:moveTo>
                    <a:pt x="75" y="1"/>
                  </a:moveTo>
                  <a:cubicBezTo>
                    <a:pt x="67" y="1"/>
                    <a:pt x="60" y="9"/>
                    <a:pt x="52" y="9"/>
                  </a:cubicBezTo>
                  <a:cubicBezTo>
                    <a:pt x="60" y="35"/>
                    <a:pt x="0" y="45"/>
                    <a:pt x="38" y="76"/>
                  </a:cubicBezTo>
                  <a:cubicBezTo>
                    <a:pt x="78" y="76"/>
                    <a:pt x="83" y="42"/>
                    <a:pt x="83" y="16"/>
                  </a:cubicBezTo>
                  <a:cubicBezTo>
                    <a:pt x="86" y="5"/>
                    <a:pt x="83" y="1"/>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3" name="Google Shape;49793;p48"/>
            <p:cNvSpPr/>
            <p:nvPr/>
          </p:nvSpPr>
          <p:spPr>
            <a:xfrm>
              <a:off x="-5160052" y="251642"/>
              <a:ext cx="3247" cy="2722"/>
            </a:xfrm>
            <a:custGeom>
              <a:avLst/>
              <a:gdLst/>
              <a:ahLst/>
              <a:cxnLst/>
              <a:rect l="l" t="t" r="r" b="b"/>
              <a:pathLst>
                <a:path w="68" h="57" extrusionOk="0">
                  <a:moveTo>
                    <a:pt x="12" y="0"/>
                  </a:moveTo>
                  <a:lnTo>
                    <a:pt x="1" y="12"/>
                  </a:lnTo>
                  <a:cubicBezTo>
                    <a:pt x="1" y="41"/>
                    <a:pt x="9" y="57"/>
                    <a:pt x="27" y="57"/>
                  </a:cubicBezTo>
                  <a:cubicBezTo>
                    <a:pt x="35" y="57"/>
                    <a:pt x="42" y="53"/>
                    <a:pt x="50" y="53"/>
                  </a:cubicBezTo>
                  <a:cubicBezTo>
                    <a:pt x="53" y="45"/>
                    <a:pt x="61" y="38"/>
                    <a:pt x="68" y="26"/>
                  </a:cubicBezTo>
                  <a:cubicBezTo>
                    <a:pt x="50" y="19"/>
                    <a:pt x="31" y="12"/>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4" name="Google Shape;49794;p48"/>
            <p:cNvSpPr/>
            <p:nvPr/>
          </p:nvSpPr>
          <p:spPr>
            <a:xfrm>
              <a:off x="-5103277" y="32470"/>
              <a:ext cx="6685" cy="3915"/>
            </a:xfrm>
            <a:custGeom>
              <a:avLst/>
              <a:gdLst/>
              <a:ahLst/>
              <a:cxnLst/>
              <a:rect l="l" t="t" r="r" b="b"/>
              <a:pathLst>
                <a:path w="140" h="82" extrusionOk="0">
                  <a:moveTo>
                    <a:pt x="90" y="0"/>
                  </a:moveTo>
                  <a:cubicBezTo>
                    <a:pt x="76" y="0"/>
                    <a:pt x="64" y="0"/>
                    <a:pt x="57" y="4"/>
                  </a:cubicBezTo>
                  <a:cubicBezTo>
                    <a:pt x="34" y="15"/>
                    <a:pt x="0" y="30"/>
                    <a:pt x="45" y="56"/>
                  </a:cubicBezTo>
                  <a:cubicBezTo>
                    <a:pt x="53" y="60"/>
                    <a:pt x="57" y="71"/>
                    <a:pt x="60" y="82"/>
                  </a:cubicBezTo>
                  <a:cubicBezTo>
                    <a:pt x="72" y="78"/>
                    <a:pt x="83" y="75"/>
                    <a:pt x="94" y="71"/>
                  </a:cubicBezTo>
                  <a:cubicBezTo>
                    <a:pt x="98" y="63"/>
                    <a:pt x="105" y="52"/>
                    <a:pt x="112" y="45"/>
                  </a:cubicBezTo>
                  <a:cubicBezTo>
                    <a:pt x="120" y="30"/>
                    <a:pt x="139" y="23"/>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5" name="Google Shape;49795;p48"/>
            <p:cNvSpPr/>
            <p:nvPr/>
          </p:nvSpPr>
          <p:spPr>
            <a:xfrm>
              <a:off x="-5105044" y="29939"/>
              <a:ext cx="2196" cy="4727"/>
            </a:xfrm>
            <a:custGeom>
              <a:avLst/>
              <a:gdLst/>
              <a:ahLst/>
              <a:cxnLst/>
              <a:rect l="l" t="t" r="r" b="b"/>
              <a:pathLst>
                <a:path w="46" h="99" extrusionOk="0">
                  <a:moveTo>
                    <a:pt x="30" y="0"/>
                  </a:moveTo>
                  <a:lnTo>
                    <a:pt x="30" y="0"/>
                  </a:lnTo>
                  <a:cubicBezTo>
                    <a:pt x="0" y="31"/>
                    <a:pt x="11" y="61"/>
                    <a:pt x="34" y="98"/>
                  </a:cubicBezTo>
                  <a:cubicBezTo>
                    <a:pt x="45" y="57"/>
                    <a:pt x="37" y="3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6" name="Google Shape;49796;p48"/>
            <p:cNvSpPr/>
            <p:nvPr/>
          </p:nvSpPr>
          <p:spPr>
            <a:xfrm>
              <a:off x="-4987818" y="-170850"/>
              <a:ext cx="4918" cy="5205"/>
            </a:xfrm>
            <a:custGeom>
              <a:avLst/>
              <a:gdLst/>
              <a:ahLst/>
              <a:cxnLst/>
              <a:rect l="l" t="t" r="r" b="b"/>
              <a:pathLst>
                <a:path w="103" h="109" extrusionOk="0">
                  <a:moveTo>
                    <a:pt x="27" y="0"/>
                  </a:moveTo>
                  <a:cubicBezTo>
                    <a:pt x="31" y="30"/>
                    <a:pt x="54" y="68"/>
                    <a:pt x="1" y="78"/>
                  </a:cubicBezTo>
                  <a:cubicBezTo>
                    <a:pt x="9" y="90"/>
                    <a:pt x="13" y="101"/>
                    <a:pt x="16" y="109"/>
                  </a:cubicBezTo>
                  <a:cubicBezTo>
                    <a:pt x="83" y="71"/>
                    <a:pt x="83" y="71"/>
                    <a:pt x="102" y="8"/>
                  </a:cubicBezTo>
                  <a:lnTo>
                    <a:pt x="102" y="8"/>
                  </a:lnTo>
                  <a:cubicBezTo>
                    <a:pt x="91" y="23"/>
                    <a:pt x="83" y="26"/>
                    <a:pt x="76" y="26"/>
                  </a:cubicBezTo>
                  <a:cubicBezTo>
                    <a:pt x="68" y="26"/>
                    <a:pt x="61" y="19"/>
                    <a:pt x="54" y="15"/>
                  </a:cubicBezTo>
                  <a:cubicBezTo>
                    <a:pt x="46" y="8"/>
                    <a:pt x="39"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7" name="Google Shape;49797;p48"/>
            <p:cNvSpPr/>
            <p:nvPr/>
          </p:nvSpPr>
          <p:spPr>
            <a:xfrm>
              <a:off x="-4987054" y="-12511"/>
              <a:ext cx="2340" cy="1814"/>
            </a:xfrm>
            <a:custGeom>
              <a:avLst/>
              <a:gdLst/>
              <a:ahLst/>
              <a:cxnLst/>
              <a:rect l="l" t="t" r="r" b="b"/>
              <a:pathLst>
                <a:path w="49" h="38" extrusionOk="0">
                  <a:moveTo>
                    <a:pt x="19" y="0"/>
                  </a:moveTo>
                  <a:cubicBezTo>
                    <a:pt x="11" y="0"/>
                    <a:pt x="7" y="0"/>
                    <a:pt x="4" y="7"/>
                  </a:cubicBezTo>
                  <a:cubicBezTo>
                    <a:pt x="0" y="18"/>
                    <a:pt x="0" y="30"/>
                    <a:pt x="7" y="34"/>
                  </a:cubicBezTo>
                  <a:cubicBezTo>
                    <a:pt x="11" y="37"/>
                    <a:pt x="15" y="37"/>
                    <a:pt x="19" y="37"/>
                  </a:cubicBezTo>
                  <a:cubicBezTo>
                    <a:pt x="26" y="37"/>
                    <a:pt x="33" y="30"/>
                    <a:pt x="41" y="23"/>
                  </a:cubicBezTo>
                  <a:cubicBezTo>
                    <a:pt x="49" y="15"/>
                    <a:pt x="49" y="7"/>
                    <a:pt x="33" y="4"/>
                  </a:cubicBezTo>
                  <a:cubicBezTo>
                    <a:pt x="30" y="0"/>
                    <a:pt x="23"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8" name="Google Shape;49798;p48"/>
            <p:cNvSpPr/>
            <p:nvPr/>
          </p:nvSpPr>
          <p:spPr>
            <a:xfrm>
              <a:off x="-4925122" y="129211"/>
              <a:ext cx="3247" cy="4823"/>
            </a:xfrm>
            <a:custGeom>
              <a:avLst/>
              <a:gdLst/>
              <a:ahLst/>
              <a:cxnLst/>
              <a:rect l="l" t="t" r="r" b="b"/>
              <a:pathLst>
                <a:path w="68" h="101" extrusionOk="0">
                  <a:moveTo>
                    <a:pt x="56" y="0"/>
                  </a:moveTo>
                  <a:cubicBezTo>
                    <a:pt x="37" y="23"/>
                    <a:pt x="26" y="38"/>
                    <a:pt x="4" y="41"/>
                  </a:cubicBezTo>
                  <a:cubicBezTo>
                    <a:pt x="0" y="64"/>
                    <a:pt x="19" y="71"/>
                    <a:pt x="34" y="83"/>
                  </a:cubicBezTo>
                  <a:cubicBezTo>
                    <a:pt x="42" y="90"/>
                    <a:pt x="49" y="101"/>
                    <a:pt x="68" y="101"/>
                  </a:cubicBezTo>
                  <a:cubicBezTo>
                    <a:pt x="53" y="71"/>
                    <a:pt x="56" y="38"/>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9" name="Google Shape;49799;p48"/>
            <p:cNvSpPr/>
            <p:nvPr/>
          </p:nvSpPr>
          <p:spPr>
            <a:xfrm>
              <a:off x="-5048651" y="-60691"/>
              <a:ext cx="12701" cy="7879"/>
            </a:xfrm>
            <a:custGeom>
              <a:avLst/>
              <a:gdLst/>
              <a:ahLst/>
              <a:cxnLst/>
              <a:rect l="l" t="t" r="r" b="b"/>
              <a:pathLst>
                <a:path w="266" h="165" extrusionOk="0">
                  <a:moveTo>
                    <a:pt x="131" y="0"/>
                  </a:moveTo>
                  <a:cubicBezTo>
                    <a:pt x="131" y="7"/>
                    <a:pt x="127" y="11"/>
                    <a:pt x="124" y="14"/>
                  </a:cubicBezTo>
                  <a:cubicBezTo>
                    <a:pt x="131" y="56"/>
                    <a:pt x="98" y="63"/>
                    <a:pt x="72" y="74"/>
                  </a:cubicBezTo>
                  <a:cubicBezTo>
                    <a:pt x="64" y="71"/>
                    <a:pt x="64" y="67"/>
                    <a:pt x="64" y="63"/>
                  </a:cubicBezTo>
                  <a:lnTo>
                    <a:pt x="60" y="63"/>
                  </a:lnTo>
                  <a:cubicBezTo>
                    <a:pt x="41" y="63"/>
                    <a:pt x="34" y="78"/>
                    <a:pt x="27" y="90"/>
                  </a:cubicBezTo>
                  <a:cubicBezTo>
                    <a:pt x="0" y="127"/>
                    <a:pt x="45" y="116"/>
                    <a:pt x="49" y="130"/>
                  </a:cubicBezTo>
                  <a:cubicBezTo>
                    <a:pt x="57" y="127"/>
                    <a:pt x="64" y="123"/>
                    <a:pt x="67" y="123"/>
                  </a:cubicBezTo>
                  <a:cubicBezTo>
                    <a:pt x="75" y="123"/>
                    <a:pt x="79" y="123"/>
                    <a:pt x="83" y="127"/>
                  </a:cubicBezTo>
                  <a:lnTo>
                    <a:pt x="94" y="127"/>
                  </a:lnTo>
                  <a:cubicBezTo>
                    <a:pt x="101" y="127"/>
                    <a:pt x="112" y="123"/>
                    <a:pt x="120" y="112"/>
                  </a:cubicBezTo>
                  <a:cubicBezTo>
                    <a:pt x="131" y="97"/>
                    <a:pt x="139" y="90"/>
                    <a:pt x="146" y="90"/>
                  </a:cubicBezTo>
                  <a:cubicBezTo>
                    <a:pt x="157" y="90"/>
                    <a:pt x="165" y="112"/>
                    <a:pt x="172" y="130"/>
                  </a:cubicBezTo>
                  <a:cubicBezTo>
                    <a:pt x="165" y="161"/>
                    <a:pt x="195" y="149"/>
                    <a:pt x="206" y="161"/>
                  </a:cubicBezTo>
                  <a:cubicBezTo>
                    <a:pt x="214" y="164"/>
                    <a:pt x="221" y="164"/>
                    <a:pt x="229" y="164"/>
                  </a:cubicBezTo>
                  <a:cubicBezTo>
                    <a:pt x="258" y="164"/>
                    <a:pt x="251" y="123"/>
                    <a:pt x="266" y="108"/>
                  </a:cubicBezTo>
                  <a:cubicBezTo>
                    <a:pt x="258" y="104"/>
                    <a:pt x="251" y="100"/>
                    <a:pt x="243" y="100"/>
                  </a:cubicBezTo>
                  <a:lnTo>
                    <a:pt x="232" y="100"/>
                  </a:lnTo>
                  <a:cubicBezTo>
                    <a:pt x="224" y="104"/>
                    <a:pt x="217" y="108"/>
                    <a:pt x="210" y="108"/>
                  </a:cubicBezTo>
                  <a:cubicBezTo>
                    <a:pt x="191" y="108"/>
                    <a:pt x="184" y="93"/>
                    <a:pt x="176" y="74"/>
                  </a:cubicBezTo>
                  <a:cubicBezTo>
                    <a:pt x="150" y="63"/>
                    <a:pt x="124" y="52"/>
                    <a:pt x="157" y="22"/>
                  </a:cubicBezTo>
                  <a:cubicBezTo>
                    <a:pt x="150" y="14"/>
                    <a:pt x="143" y="7"/>
                    <a:pt x="135" y="4"/>
                  </a:cubicBezTo>
                  <a:cubicBezTo>
                    <a:pt x="131" y="4"/>
                    <a:pt x="131" y="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0" name="Google Shape;49800;p48"/>
            <p:cNvSpPr/>
            <p:nvPr/>
          </p:nvSpPr>
          <p:spPr>
            <a:xfrm>
              <a:off x="-5040295" y="-61598"/>
              <a:ext cx="7067" cy="6064"/>
            </a:xfrm>
            <a:custGeom>
              <a:avLst/>
              <a:gdLst/>
              <a:ahLst/>
              <a:cxnLst/>
              <a:rect l="l" t="t" r="r" b="b"/>
              <a:pathLst>
                <a:path w="148" h="127" extrusionOk="0">
                  <a:moveTo>
                    <a:pt x="54" y="0"/>
                  </a:moveTo>
                  <a:cubicBezTo>
                    <a:pt x="49" y="7"/>
                    <a:pt x="42" y="15"/>
                    <a:pt x="39" y="23"/>
                  </a:cubicBezTo>
                  <a:lnTo>
                    <a:pt x="16" y="45"/>
                  </a:lnTo>
                  <a:cubicBezTo>
                    <a:pt x="46" y="75"/>
                    <a:pt x="23" y="82"/>
                    <a:pt x="1" y="93"/>
                  </a:cubicBezTo>
                  <a:cubicBezTo>
                    <a:pt x="9" y="112"/>
                    <a:pt x="16" y="127"/>
                    <a:pt x="35" y="127"/>
                  </a:cubicBezTo>
                  <a:cubicBezTo>
                    <a:pt x="42" y="127"/>
                    <a:pt x="49" y="123"/>
                    <a:pt x="57" y="119"/>
                  </a:cubicBezTo>
                  <a:lnTo>
                    <a:pt x="68" y="119"/>
                  </a:lnTo>
                  <a:cubicBezTo>
                    <a:pt x="76" y="119"/>
                    <a:pt x="83" y="123"/>
                    <a:pt x="91" y="127"/>
                  </a:cubicBezTo>
                  <a:cubicBezTo>
                    <a:pt x="102" y="123"/>
                    <a:pt x="113" y="116"/>
                    <a:pt x="121" y="112"/>
                  </a:cubicBezTo>
                  <a:cubicBezTo>
                    <a:pt x="128" y="86"/>
                    <a:pt x="121" y="56"/>
                    <a:pt x="147" y="33"/>
                  </a:cubicBezTo>
                  <a:cubicBezTo>
                    <a:pt x="147" y="26"/>
                    <a:pt x="147" y="19"/>
                    <a:pt x="144" y="11"/>
                  </a:cubicBezTo>
                  <a:lnTo>
                    <a:pt x="139" y="11"/>
                  </a:lnTo>
                  <a:cubicBezTo>
                    <a:pt x="113" y="11"/>
                    <a:pt x="109" y="45"/>
                    <a:pt x="87" y="52"/>
                  </a:cubicBezTo>
                  <a:lnTo>
                    <a:pt x="72" y="52"/>
                  </a:lnTo>
                  <a:cubicBezTo>
                    <a:pt x="65" y="52"/>
                    <a:pt x="57" y="49"/>
                    <a:pt x="54" y="41"/>
                  </a:cubicBezTo>
                  <a:cubicBezTo>
                    <a:pt x="46" y="30"/>
                    <a:pt x="65" y="30"/>
                    <a:pt x="68" y="23"/>
                  </a:cubicBezTo>
                  <a:cubicBezTo>
                    <a:pt x="91" y="0"/>
                    <a:pt x="61" y="7"/>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1" name="Google Shape;49801;p48"/>
            <p:cNvSpPr/>
            <p:nvPr/>
          </p:nvSpPr>
          <p:spPr>
            <a:xfrm>
              <a:off x="-5048460" y="-53624"/>
              <a:ext cx="5921" cy="5252"/>
            </a:xfrm>
            <a:custGeom>
              <a:avLst/>
              <a:gdLst/>
              <a:ahLst/>
              <a:cxnLst/>
              <a:rect l="l" t="t" r="r" b="b"/>
              <a:pathLst>
                <a:path w="124" h="110" extrusionOk="0">
                  <a:moveTo>
                    <a:pt x="82" y="1"/>
                  </a:moveTo>
                  <a:cubicBezTo>
                    <a:pt x="63" y="1"/>
                    <a:pt x="56" y="27"/>
                    <a:pt x="41" y="39"/>
                  </a:cubicBezTo>
                  <a:cubicBezTo>
                    <a:pt x="49" y="65"/>
                    <a:pt x="1" y="65"/>
                    <a:pt x="15" y="91"/>
                  </a:cubicBezTo>
                  <a:cubicBezTo>
                    <a:pt x="23" y="102"/>
                    <a:pt x="27" y="106"/>
                    <a:pt x="37" y="106"/>
                  </a:cubicBezTo>
                  <a:cubicBezTo>
                    <a:pt x="41" y="106"/>
                    <a:pt x="45" y="106"/>
                    <a:pt x="49" y="102"/>
                  </a:cubicBezTo>
                  <a:lnTo>
                    <a:pt x="60" y="102"/>
                  </a:lnTo>
                  <a:cubicBezTo>
                    <a:pt x="68" y="102"/>
                    <a:pt x="75" y="106"/>
                    <a:pt x="82" y="109"/>
                  </a:cubicBezTo>
                  <a:cubicBezTo>
                    <a:pt x="86" y="106"/>
                    <a:pt x="90" y="102"/>
                    <a:pt x="94" y="99"/>
                  </a:cubicBezTo>
                  <a:cubicBezTo>
                    <a:pt x="94" y="87"/>
                    <a:pt x="97" y="80"/>
                    <a:pt x="101" y="68"/>
                  </a:cubicBezTo>
                  <a:cubicBezTo>
                    <a:pt x="113" y="46"/>
                    <a:pt x="123" y="20"/>
                    <a:pt x="94" y="5"/>
                  </a:cubicBezTo>
                  <a:cubicBezTo>
                    <a:pt x="90" y="1"/>
                    <a:pt x="86" y="1"/>
                    <a:pt x="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2" name="Google Shape;49802;p48"/>
            <p:cNvSpPr/>
            <p:nvPr/>
          </p:nvSpPr>
          <p:spPr>
            <a:xfrm>
              <a:off x="-5034517" y="-60022"/>
              <a:ext cx="2340" cy="4488"/>
            </a:xfrm>
            <a:custGeom>
              <a:avLst/>
              <a:gdLst/>
              <a:ahLst/>
              <a:cxnLst/>
              <a:rect l="l" t="t" r="r" b="b"/>
              <a:pathLst>
                <a:path w="49" h="94" extrusionOk="0">
                  <a:moveTo>
                    <a:pt x="26" y="0"/>
                  </a:moveTo>
                  <a:cubicBezTo>
                    <a:pt x="0" y="23"/>
                    <a:pt x="7" y="53"/>
                    <a:pt x="0" y="79"/>
                  </a:cubicBezTo>
                  <a:cubicBezTo>
                    <a:pt x="11" y="83"/>
                    <a:pt x="26" y="94"/>
                    <a:pt x="33" y="94"/>
                  </a:cubicBezTo>
                  <a:cubicBezTo>
                    <a:pt x="41" y="94"/>
                    <a:pt x="45" y="86"/>
                    <a:pt x="41" y="60"/>
                  </a:cubicBezTo>
                  <a:cubicBezTo>
                    <a:pt x="37" y="45"/>
                    <a:pt x="41" y="34"/>
                    <a:pt x="49" y="19"/>
                  </a:cubicBezTo>
                  <a:cubicBezTo>
                    <a:pt x="41" y="16"/>
                    <a:pt x="33" y="8"/>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3" name="Google Shape;49803;p48"/>
            <p:cNvSpPr/>
            <p:nvPr/>
          </p:nvSpPr>
          <p:spPr>
            <a:xfrm>
              <a:off x="-5042921" y="-55008"/>
              <a:ext cx="4154" cy="2674"/>
            </a:xfrm>
            <a:custGeom>
              <a:avLst/>
              <a:gdLst/>
              <a:ahLst/>
              <a:cxnLst/>
              <a:rect l="l" t="t" r="r" b="b"/>
              <a:pathLst>
                <a:path w="87" h="56" extrusionOk="0">
                  <a:moveTo>
                    <a:pt x="30" y="0"/>
                  </a:moveTo>
                  <a:cubicBezTo>
                    <a:pt x="23" y="0"/>
                    <a:pt x="19" y="4"/>
                    <a:pt x="11" y="11"/>
                  </a:cubicBezTo>
                  <a:cubicBezTo>
                    <a:pt x="0" y="30"/>
                    <a:pt x="15" y="42"/>
                    <a:pt x="26" y="49"/>
                  </a:cubicBezTo>
                  <a:cubicBezTo>
                    <a:pt x="37" y="56"/>
                    <a:pt x="45" y="56"/>
                    <a:pt x="52" y="56"/>
                  </a:cubicBezTo>
                  <a:cubicBezTo>
                    <a:pt x="64" y="56"/>
                    <a:pt x="75" y="52"/>
                    <a:pt x="86" y="42"/>
                  </a:cubicBezTo>
                  <a:cubicBezTo>
                    <a:pt x="75" y="30"/>
                    <a:pt x="45" y="42"/>
                    <a:pt x="52" y="11"/>
                  </a:cubicBezTo>
                  <a:cubicBezTo>
                    <a:pt x="45" y="4"/>
                    <a:pt x="37"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4" name="Google Shape;49804;p48"/>
            <p:cNvSpPr/>
            <p:nvPr/>
          </p:nvSpPr>
          <p:spPr>
            <a:xfrm>
              <a:off x="-5034756" y="-51618"/>
              <a:ext cx="2913" cy="2340"/>
            </a:xfrm>
            <a:custGeom>
              <a:avLst/>
              <a:gdLst/>
              <a:ahLst/>
              <a:cxnLst/>
              <a:rect l="l" t="t" r="r" b="b"/>
              <a:pathLst>
                <a:path w="61" h="49" extrusionOk="0">
                  <a:moveTo>
                    <a:pt x="35" y="0"/>
                  </a:moveTo>
                  <a:cubicBezTo>
                    <a:pt x="20" y="0"/>
                    <a:pt x="5" y="12"/>
                    <a:pt x="1" y="34"/>
                  </a:cubicBezTo>
                  <a:cubicBezTo>
                    <a:pt x="12" y="45"/>
                    <a:pt x="23" y="49"/>
                    <a:pt x="31" y="49"/>
                  </a:cubicBezTo>
                  <a:cubicBezTo>
                    <a:pt x="50" y="49"/>
                    <a:pt x="57" y="34"/>
                    <a:pt x="61" y="7"/>
                  </a:cubicBezTo>
                  <a:cubicBezTo>
                    <a:pt x="54" y="4"/>
                    <a:pt x="42"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5" name="Google Shape;49805;p48"/>
            <p:cNvSpPr/>
            <p:nvPr/>
          </p:nvSpPr>
          <p:spPr>
            <a:xfrm>
              <a:off x="-5040295" y="-49326"/>
              <a:ext cx="3295" cy="3104"/>
            </a:xfrm>
            <a:custGeom>
              <a:avLst/>
              <a:gdLst/>
              <a:ahLst/>
              <a:cxnLst/>
              <a:rect l="l" t="t" r="r" b="b"/>
              <a:pathLst>
                <a:path w="69" h="65" extrusionOk="0">
                  <a:moveTo>
                    <a:pt x="23" y="1"/>
                  </a:moveTo>
                  <a:cubicBezTo>
                    <a:pt x="1" y="1"/>
                    <a:pt x="13" y="27"/>
                    <a:pt x="13" y="42"/>
                  </a:cubicBezTo>
                  <a:cubicBezTo>
                    <a:pt x="20" y="54"/>
                    <a:pt x="23" y="64"/>
                    <a:pt x="35" y="64"/>
                  </a:cubicBezTo>
                  <a:lnTo>
                    <a:pt x="46" y="64"/>
                  </a:lnTo>
                  <a:cubicBezTo>
                    <a:pt x="68" y="54"/>
                    <a:pt x="54" y="42"/>
                    <a:pt x="46" y="27"/>
                  </a:cubicBezTo>
                  <a:cubicBezTo>
                    <a:pt x="42" y="23"/>
                    <a:pt x="42" y="12"/>
                    <a:pt x="42" y="4"/>
                  </a:cubicBezTo>
                  <a:cubicBezTo>
                    <a:pt x="31" y="4"/>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6" name="Google Shape;49806;p48"/>
            <p:cNvSpPr/>
            <p:nvPr/>
          </p:nvSpPr>
          <p:spPr>
            <a:xfrm>
              <a:off x="-5033467" y="-61120"/>
              <a:ext cx="4107" cy="2388"/>
            </a:xfrm>
            <a:custGeom>
              <a:avLst/>
              <a:gdLst/>
              <a:ahLst/>
              <a:cxnLst/>
              <a:rect l="l" t="t" r="r" b="b"/>
              <a:pathLst>
                <a:path w="86" h="50" extrusionOk="0">
                  <a:moveTo>
                    <a:pt x="1" y="1"/>
                  </a:moveTo>
                  <a:cubicBezTo>
                    <a:pt x="4" y="9"/>
                    <a:pt x="4" y="16"/>
                    <a:pt x="4" y="23"/>
                  </a:cubicBezTo>
                  <a:cubicBezTo>
                    <a:pt x="11" y="31"/>
                    <a:pt x="19" y="39"/>
                    <a:pt x="27" y="42"/>
                  </a:cubicBezTo>
                  <a:lnTo>
                    <a:pt x="37" y="42"/>
                  </a:lnTo>
                  <a:cubicBezTo>
                    <a:pt x="45" y="42"/>
                    <a:pt x="53" y="46"/>
                    <a:pt x="63" y="49"/>
                  </a:cubicBezTo>
                  <a:lnTo>
                    <a:pt x="71" y="49"/>
                  </a:lnTo>
                  <a:cubicBezTo>
                    <a:pt x="82" y="49"/>
                    <a:pt x="86" y="42"/>
                    <a:pt x="79" y="27"/>
                  </a:cubicBezTo>
                  <a:lnTo>
                    <a:pt x="71" y="27"/>
                  </a:lnTo>
                  <a:cubicBezTo>
                    <a:pt x="60" y="27"/>
                    <a:pt x="49" y="20"/>
                    <a:pt x="37" y="16"/>
                  </a:cubicBezTo>
                  <a:cubicBezTo>
                    <a:pt x="30" y="9"/>
                    <a:pt x="19" y="1"/>
                    <a:pt x="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7" name="Google Shape;49807;p48"/>
            <p:cNvSpPr/>
            <p:nvPr/>
          </p:nvSpPr>
          <p:spPr>
            <a:xfrm>
              <a:off x="-5286589" y="-94832"/>
              <a:ext cx="9836" cy="8070"/>
            </a:xfrm>
            <a:custGeom>
              <a:avLst/>
              <a:gdLst/>
              <a:ahLst/>
              <a:cxnLst/>
              <a:rect l="l" t="t" r="r" b="b"/>
              <a:pathLst>
                <a:path w="206" h="169" extrusionOk="0">
                  <a:moveTo>
                    <a:pt x="90" y="1"/>
                  </a:moveTo>
                  <a:cubicBezTo>
                    <a:pt x="53" y="8"/>
                    <a:pt x="68" y="46"/>
                    <a:pt x="45" y="60"/>
                  </a:cubicBezTo>
                  <a:cubicBezTo>
                    <a:pt x="76" y="105"/>
                    <a:pt x="42" y="109"/>
                    <a:pt x="12" y="117"/>
                  </a:cubicBezTo>
                  <a:cubicBezTo>
                    <a:pt x="4" y="117"/>
                    <a:pt x="0" y="124"/>
                    <a:pt x="4" y="132"/>
                  </a:cubicBezTo>
                  <a:cubicBezTo>
                    <a:pt x="26" y="146"/>
                    <a:pt x="57" y="146"/>
                    <a:pt x="76" y="169"/>
                  </a:cubicBezTo>
                  <a:cubicBezTo>
                    <a:pt x="98" y="165"/>
                    <a:pt x="98" y="127"/>
                    <a:pt x="124" y="127"/>
                  </a:cubicBezTo>
                  <a:cubicBezTo>
                    <a:pt x="128" y="127"/>
                    <a:pt x="131" y="132"/>
                    <a:pt x="139" y="132"/>
                  </a:cubicBezTo>
                  <a:cubicBezTo>
                    <a:pt x="150" y="135"/>
                    <a:pt x="161" y="139"/>
                    <a:pt x="169" y="139"/>
                  </a:cubicBezTo>
                  <a:cubicBezTo>
                    <a:pt x="199" y="139"/>
                    <a:pt x="206" y="117"/>
                    <a:pt x="206" y="75"/>
                  </a:cubicBezTo>
                  <a:cubicBezTo>
                    <a:pt x="195" y="60"/>
                    <a:pt x="191" y="42"/>
                    <a:pt x="176" y="34"/>
                  </a:cubicBezTo>
                  <a:cubicBezTo>
                    <a:pt x="154" y="20"/>
                    <a:pt x="131"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8" name="Google Shape;49808;p48"/>
            <p:cNvSpPr/>
            <p:nvPr/>
          </p:nvSpPr>
          <p:spPr>
            <a:xfrm>
              <a:off x="-5283390" y="-98174"/>
              <a:ext cx="2769" cy="1958"/>
            </a:xfrm>
            <a:custGeom>
              <a:avLst/>
              <a:gdLst/>
              <a:ahLst/>
              <a:cxnLst/>
              <a:rect l="l" t="t" r="r" b="b"/>
              <a:pathLst>
                <a:path w="58" h="41" extrusionOk="0">
                  <a:moveTo>
                    <a:pt x="42" y="0"/>
                  </a:moveTo>
                  <a:cubicBezTo>
                    <a:pt x="27" y="0"/>
                    <a:pt x="16" y="7"/>
                    <a:pt x="4" y="18"/>
                  </a:cubicBezTo>
                  <a:cubicBezTo>
                    <a:pt x="1" y="30"/>
                    <a:pt x="4" y="40"/>
                    <a:pt x="16" y="40"/>
                  </a:cubicBezTo>
                  <a:lnTo>
                    <a:pt x="19" y="40"/>
                  </a:lnTo>
                  <a:cubicBezTo>
                    <a:pt x="42" y="40"/>
                    <a:pt x="54" y="26"/>
                    <a:pt x="57" y="4"/>
                  </a:cubicBezTo>
                  <a:cubicBezTo>
                    <a:pt x="54" y="0"/>
                    <a:pt x="4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9" name="Google Shape;49809;p48"/>
            <p:cNvSpPr/>
            <p:nvPr/>
          </p:nvSpPr>
          <p:spPr>
            <a:xfrm>
              <a:off x="-5074388" y="15996"/>
              <a:ext cx="5969" cy="6876"/>
            </a:xfrm>
            <a:custGeom>
              <a:avLst/>
              <a:gdLst/>
              <a:ahLst/>
              <a:cxnLst/>
              <a:rect l="l" t="t" r="r" b="b"/>
              <a:pathLst>
                <a:path w="125" h="144" extrusionOk="0">
                  <a:moveTo>
                    <a:pt x="54" y="1"/>
                  </a:moveTo>
                  <a:cubicBezTo>
                    <a:pt x="46" y="1"/>
                    <a:pt x="38" y="9"/>
                    <a:pt x="35" y="27"/>
                  </a:cubicBezTo>
                  <a:cubicBezTo>
                    <a:pt x="1" y="72"/>
                    <a:pt x="38" y="106"/>
                    <a:pt x="57" y="143"/>
                  </a:cubicBezTo>
                  <a:cubicBezTo>
                    <a:pt x="61" y="143"/>
                    <a:pt x="61" y="143"/>
                    <a:pt x="61" y="139"/>
                  </a:cubicBezTo>
                  <a:lnTo>
                    <a:pt x="68" y="139"/>
                  </a:lnTo>
                  <a:cubicBezTo>
                    <a:pt x="95" y="125"/>
                    <a:pt x="125" y="109"/>
                    <a:pt x="117" y="76"/>
                  </a:cubicBezTo>
                  <a:cubicBezTo>
                    <a:pt x="113" y="54"/>
                    <a:pt x="109" y="23"/>
                    <a:pt x="87" y="9"/>
                  </a:cubicBezTo>
                  <a:cubicBezTo>
                    <a:pt x="76" y="9"/>
                    <a:pt x="65"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0" name="Google Shape;49810;p48"/>
            <p:cNvSpPr/>
            <p:nvPr/>
          </p:nvSpPr>
          <p:spPr>
            <a:xfrm>
              <a:off x="-5094730" y="-141245"/>
              <a:ext cx="3247" cy="2722"/>
            </a:xfrm>
            <a:custGeom>
              <a:avLst/>
              <a:gdLst/>
              <a:ahLst/>
              <a:cxnLst/>
              <a:rect l="l" t="t" r="r" b="b"/>
              <a:pathLst>
                <a:path w="68" h="57" extrusionOk="0">
                  <a:moveTo>
                    <a:pt x="35" y="0"/>
                  </a:moveTo>
                  <a:cubicBezTo>
                    <a:pt x="23" y="0"/>
                    <a:pt x="12" y="8"/>
                    <a:pt x="1" y="19"/>
                  </a:cubicBezTo>
                  <a:cubicBezTo>
                    <a:pt x="12" y="19"/>
                    <a:pt x="16" y="27"/>
                    <a:pt x="23" y="38"/>
                  </a:cubicBezTo>
                  <a:cubicBezTo>
                    <a:pt x="28" y="50"/>
                    <a:pt x="35" y="57"/>
                    <a:pt x="42" y="57"/>
                  </a:cubicBezTo>
                  <a:cubicBezTo>
                    <a:pt x="50" y="57"/>
                    <a:pt x="57" y="53"/>
                    <a:pt x="68" y="34"/>
                  </a:cubicBezTo>
                  <a:cubicBezTo>
                    <a:pt x="68" y="27"/>
                    <a:pt x="68" y="19"/>
                    <a:pt x="64" y="12"/>
                  </a:cubicBezTo>
                  <a:cubicBezTo>
                    <a:pt x="57" y="5"/>
                    <a:pt x="46" y="0"/>
                    <a:pt x="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1" name="Google Shape;49811;p48"/>
            <p:cNvSpPr/>
            <p:nvPr/>
          </p:nvSpPr>
          <p:spPr>
            <a:xfrm>
              <a:off x="-5216970" y="-147834"/>
              <a:ext cx="3438" cy="3056"/>
            </a:xfrm>
            <a:custGeom>
              <a:avLst/>
              <a:gdLst/>
              <a:ahLst/>
              <a:cxnLst/>
              <a:rect l="l" t="t" r="r" b="b"/>
              <a:pathLst>
                <a:path w="72" h="64" extrusionOk="0">
                  <a:moveTo>
                    <a:pt x="31" y="0"/>
                  </a:moveTo>
                  <a:cubicBezTo>
                    <a:pt x="0" y="0"/>
                    <a:pt x="4" y="31"/>
                    <a:pt x="8" y="49"/>
                  </a:cubicBezTo>
                  <a:cubicBezTo>
                    <a:pt x="12" y="60"/>
                    <a:pt x="19" y="64"/>
                    <a:pt x="26" y="64"/>
                  </a:cubicBezTo>
                  <a:lnTo>
                    <a:pt x="41" y="64"/>
                  </a:lnTo>
                  <a:cubicBezTo>
                    <a:pt x="49" y="60"/>
                    <a:pt x="53" y="60"/>
                    <a:pt x="57" y="60"/>
                  </a:cubicBezTo>
                  <a:lnTo>
                    <a:pt x="64" y="60"/>
                  </a:lnTo>
                  <a:cubicBezTo>
                    <a:pt x="71" y="31"/>
                    <a:pt x="26" y="26"/>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2" name="Google Shape;49812;p48"/>
            <p:cNvSpPr/>
            <p:nvPr/>
          </p:nvSpPr>
          <p:spPr>
            <a:xfrm>
              <a:off x="-5215346" y="-149267"/>
              <a:ext cx="2674" cy="2388"/>
            </a:xfrm>
            <a:custGeom>
              <a:avLst/>
              <a:gdLst/>
              <a:ahLst/>
              <a:cxnLst/>
              <a:rect l="l" t="t" r="r" b="b"/>
              <a:pathLst>
                <a:path w="56" h="50" extrusionOk="0">
                  <a:moveTo>
                    <a:pt x="26" y="1"/>
                  </a:moveTo>
                  <a:cubicBezTo>
                    <a:pt x="11" y="1"/>
                    <a:pt x="4" y="16"/>
                    <a:pt x="0" y="30"/>
                  </a:cubicBezTo>
                  <a:cubicBezTo>
                    <a:pt x="11" y="34"/>
                    <a:pt x="19" y="49"/>
                    <a:pt x="30" y="49"/>
                  </a:cubicBezTo>
                  <a:cubicBezTo>
                    <a:pt x="37" y="49"/>
                    <a:pt x="42" y="45"/>
                    <a:pt x="49" y="38"/>
                  </a:cubicBezTo>
                  <a:cubicBezTo>
                    <a:pt x="56" y="27"/>
                    <a:pt x="52" y="11"/>
                    <a:pt x="42" y="4"/>
                  </a:cubicBezTo>
                  <a:cubicBezTo>
                    <a:pt x="33"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3" name="Google Shape;49813;p48"/>
            <p:cNvSpPr/>
            <p:nvPr/>
          </p:nvSpPr>
          <p:spPr>
            <a:xfrm>
              <a:off x="-5104137" y="-141579"/>
              <a:ext cx="4679" cy="3963"/>
            </a:xfrm>
            <a:custGeom>
              <a:avLst/>
              <a:gdLst/>
              <a:ahLst/>
              <a:cxnLst/>
              <a:rect l="l" t="t" r="r" b="b"/>
              <a:pathLst>
                <a:path w="98" h="83" extrusionOk="0">
                  <a:moveTo>
                    <a:pt x="41" y="0"/>
                  </a:moveTo>
                  <a:cubicBezTo>
                    <a:pt x="30" y="0"/>
                    <a:pt x="15" y="12"/>
                    <a:pt x="0" y="12"/>
                  </a:cubicBezTo>
                  <a:cubicBezTo>
                    <a:pt x="18" y="34"/>
                    <a:pt x="4" y="83"/>
                    <a:pt x="45" y="83"/>
                  </a:cubicBezTo>
                  <a:lnTo>
                    <a:pt x="56" y="83"/>
                  </a:lnTo>
                  <a:cubicBezTo>
                    <a:pt x="97" y="75"/>
                    <a:pt x="33" y="34"/>
                    <a:pt x="68" y="15"/>
                  </a:cubicBezTo>
                  <a:cubicBezTo>
                    <a:pt x="60" y="4"/>
                    <a:pt x="52" y="0"/>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4" name="Google Shape;49814;p48"/>
            <p:cNvSpPr/>
            <p:nvPr/>
          </p:nvSpPr>
          <p:spPr>
            <a:xfrm>
              <a:off x="-5129158" y="223279"/>
              <a:ext cx="3963" cy="3056"/>
            </a:xfrm>
            <a:custGeom>
              <a:avLst/>
              <a:gdLst/>
              <a:ahLst/>
              <a:cxnLst/>
              <a:rect l="l" t="t" r="r" b="b"/>
              <a:pathLst>
                <a:path w="83" h="64" extrusionOk="0">
                  <a:moveTo>
                    <a:pt x="23" y="0"/>
                  </a:moveTo>
                  <a:cubicBezTo>
                    <a:pt x="23" y="0"/>
                    <a:pt x="19" y="4"/>
                    <a:pt x="16" y="7"/>
                  </a:cubicBezTo>
                  <a:cubicBezTo>
                    <a:pt x="0" y="26"/>
                    <a:pt x="12" y="42"/>
                    <a:pt x="23" y="56"/>
                  </a:cubicBezTo>
                  <a:cubicBezTo>
                    <a:pt x="26" y="64"/>
                    <a:pt x="31" y="64"/>
                    <a:pt x="34" y="64"/>
                  </a:cubicBezTo>
                  <a:cubicBezTo>
                    <a:pt x="42" y="64"/>
                    <a:pt x="49" y="56"/>
                    <a:pt x="57" y="52"/>
                  </a:cubicBezTo>
                  <a:cubicBezTo>
                    <a:pt x="64" y="37"/>
                    <a:pt x="83" y="26"/>
                    <a:pt x="71" y="7"/>
                  </a:cubicBezTo>
                  <a:cubicBezTo>
                    <a:pt x="64" y="7"/>
                    <a:pt x="53" y="11"/>
                    <a:pt x="45" y="11"/>
                  </a:cubicBezTo>
                  <a:cubicBezTo>
                    <a:pt x="38" y="11"/>
                    <a:pt x="31" y="0"/>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5" name="Google Shape;49815;p48"/>
            <p:cNvSpPr/>
            <p:nvPr/>
          </p:nvSpPr>
          <p:spPr>
            <a:xfrm>
              <a:off x="-5123428" y="225571"/>
              <a:ext cx="3772" cy="3772"/>
            </a:xfrm>
            <a:custGeom>
              <a:avLst/>
              <a:gdLst/>
              <a:ahLst/>
              <a:cxnLst/>
              <a:rect l="l" t="t" r="r" b="b"/>
              <a:pathLst>
                <a:path w="79" h="79" extrusionOk="0">
                  <a:moveTo>
                    <a:pt x="56" y="1"/>
                  </a:moveTo>
                  <a:cubicBezTo>
                    <a:pt x="53" y="4"/>
                    <a:pt x="49" y="8"/>
                    <a:pt x="49" y="11"/>
                  </a:cubicBezTo>
                  <a:cubicBezTo>
                    <a:pt x="56" y="53"/>
                    <a:pt x="11" y="49"/>
                    <a:pt x="1" y="72"/>
                  </a:cubicBezTo>
                  <a:cubicBezTo>
                    <a:pt x="11" y="75"/>
                    <a:pt x="19" y="79"/>
                    <a:pt x="30" y="79"/>
                  </a:cubicBezTo>
                  <a:cubicBezTo>
                    <a:pt x="60" y="79"/>
                    <a:pt x="75" y="56"/>
                    <a:pt x="79" y="20"/>
                  </a:cubicBezTo>
                  <a:cubicBezTo>
                    <a:pt x="71" y="16"/>
                    <a:pt x="63" y="8"/>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6" name="Google Shape;49816;p48"/>
            <p:cNvSpPr/>
            <p:nvPr/>
          </p:nvSpPr>
          <p:spPr>
            <a:xfrm>
              <a:off x="-5124144" y="226096"/>
              <a:ext cx="3438" cy="2913"/>
            </a:xfrm>
            <a:custGeom>
              <a:avLst/>
              <a:gdLst/>
              <a:ahLst/>
              <a:cxnLst/>
              <a:rect l="l" t="t" r="r" b="b"/>
              <a:pathLst>
                <a:path w="72" h="61" extrusionOk="0">
                  <a:moveTo>
                    <a:pt x="64" y="0"/>
                  </a:moveTo>
                  <a:lnTo>
                    <a:pt x="64" y="0"/>
                  </a:lnTo>
                  <a:cubicBezTo>
                    <a:pt x="34" y="12"/>
                    <a:pt x="0" y="16"/>
                    <a:pt x="16" y="61"/>
                  </a:cubicBezTo>
                  <a:cubicBezTo>
                    <a:pt x="26" y="38"/>
                    <a:pt x="71" y="42"/>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7" name="Google Shape;49817;p48"/>
            <p:cNvSpPr/>
            <p:nvPr/>
          </p:nvSpPr>
          <p:spPr>
            <a:xfrm>
              <a:off x="-4926936" y="139716"/>
              <a:ext cx="3820" cy="2531"/>
            </a:xfrm>
            <a:custGeom>
              <a:avLst/>
              <a:gdLst/>
              <a:ahLst/>
              <a:cxnLst/>
              <a:rect l="l" t="t" r="r" b="b"/>
              <a:pathLst>
                <a:path w="80" h="53" extrusionOk="0">
                  <a:moveTo>
                    <a:pt x="20" y="1"/>
                  </a:moveTo>
                  <a:cubicBezTo>
                    <a:pt x="1" y="38"/>
                    <a:pt x="27" y="49"/>
                    <a:pt x="53" y="53"/>
                  </a:cubicBezTo>
                  <a:lnTo>
                    <a:pt x="61" y="53"/>
                  </a:lnTo>
                  <a:cubicBezTo>
                    <a:pt x="68" y="53"/>
                    <a:pt x="75" y="49"/>
                    <a:pt x="75" y="38"/>
                  </a:cubicBezTo>
                  <a:cubicBezTo>
                    <a:pt x="80" y="4"/>
                    <a:pt x="5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8" name="Google Shape;49818;p48"/>
            <p:cNvSpPr/>
            <p:nvPr/>
          </p:nvSpPr>
          <p:spPr>
            <a:xfrm>
              <a:off x="-5050275" y="-61789"/>
              <a:ext cx="7926" cy="5396"/>
            </a:xfrm>
            <a:custGeom>
              <a:avLst/>
              <a:gdLst/>
              <a:ahLst/>
              <a:cxnLst/>
              <a:rect l="l" t="t" r="r" b="b"/>
              <a:pathLst>
                <a:path w="166" h="113" extrusionOk="0">
                  <a:moveTo>
                    <a:pt x="124" y="1"/>
                  </a:moveTo>
                  <a:cubicBezTo>
                    <a:pt x="117" y="1"/>
                    <a:pt x="113" y="8"/>
                    <a:pt x="109" y="27"/>
                  </a:cubicBezTo>
                  <a:cubicBezTo>
                    <a:pt x="109" y="56"/>
                    <a:pt x="91" y="71"/>
                    <a:pt x="72" y="71"/>
                  </a:cubicBezTo>
                  <a:cubicBezTo>
                    <a:pt x="68" y="71"/>
                    <a:pt x="61" y="68"/>
                    <a:pt x="57" y="63"/>
                  </a:cubicBezTo>
                  <a:cubicBezTo>
                    <a:pt x="42" y="53"/>
                    <a:pt x="34" y="45"/>
                    <a:pt x="27" y="45"/>
                  </a:cubicBezTo>
                  <a:cubicBezTo>
                    <a:pt x="12" y="45"/>
                    <a:pt x="12" y="79"/>
                    <a:pt x="1" y="86"/>
                  </a:cubicBezTo>
                  <a:cubicBezTo>
                    <a:pt x="16" y="105"/>
                    <a:pt x="39" y="108"/>
                    <a:pt x="61" y="113"/>
                  </a:cubicBezTo>
                  <a:cubicBezTo>
                    <a:pt x="68" y="101"/>
                    <a:pt x="75" y="86"/>
                    <a:pt x="94" y="86"/>
                  </a:cubicBezTo>
                  <a:lnTo>
                    <a:pt x="98" y="86"/>
                  </a:lnTo>
                  <a:cubicBezTo>
                    <a:pt x="113" y="63"/>
                    <a:pt x="143" y="56"/>
                    <a:pt x="158" y="37"/>
                  </a:cubicBezTo>
                  <a:cubicBezTo>
                    <a:pt x="161" y="34"/>
                    <a:pt x="165" y="30"/>
                    <a:pt x="165" y="23"/>
                  </a:cubicBezTo>
                  <a:cubicBezTo>
                    <a:pt x="161" y="23"/>
                    <a:pt x="161" y="19"/>
                    <a:pt x="158" y="15"/>
                  </a:cubicBezTo>
                  <a:cubicBezTo>
                    <a:pt x="146" y="11"/>
                    <a:pt x="135" y="1"/>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9" name="Google Shape;49819;p48"/>
            <p:cNvSpPr/>
            <p:nvPr/>
          </p:nvSpPr>
          <p:spPr>
            <a:xfrm>
              <a:off x="-5042253" y="-63938"/>
              <a:ext cx="4536" cy="3438"/>
            </a:xfrm>
            <a:custGeom>
              <a:avLst/>
              <a:gdLst/>
              <a:ahLst/>
              <a:cxnLst/>
              <a:rect l="l" t="t" r="r" b="b"/>
              <a:pathLst>
                <a:path w="95" h="72" extrusionOk="0">
                  <a:moveTo>
                    <a:pt x="28" y="1"/>
                  </a:moveTo>
                  <a:cubicBezTo>
                    <a:pt x="23" y="1"/>
                    <a:pt x="16" y="4"/>
                    <a:pt x="12" y="11"/>
                  </a:cubicBezTo>
                  <a:cubicBezTo>
                    <a:pt x="1" y="27"/>
                    <a:pt x="9" y="38"/>
                    <a:pt x="20" y="49"/>
                  </a:cubicBezTo>
                  <a:cubicBezTo>
                    <a:pt x="42" y="49"/>
                    <a:pt x="61" y="56"/>
                    <a:pt x="80" y="72"/>
                  </a:cubicBezTo>
                  <a:cubicBezTo>
                    <a:pt x="83" y="64"/>
                    <a:pt x="90" y="56"/>
                    <a:pt x="95" y="49"/>
                  </a:cubicBezTo>
                  <a:cubicBezTo>
                    <a:pt x="80" y="38"/>
                    <a:pt x="64" y="23"/>
                    <a:pt x="50" y="11"/>
                  </a:cubicBezTo>
                  <a:cubicBezTo>
                    <a:pt x="42" y="4"/>
                    <a:pt x="35" y="1"/>
                    <a:pt x="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0" name="Google Shape;49820;p48"/>
            <p:cNvSpPr/>
            <p:nvPr/>
          </p:nvSpPr>
          <p:spPr>
            <a:xfrm>
              <a:off x="-5042778" y="-61598"/>
              <a:ext cx="4345" cy="2197"/>
            </a:xfrm>
            <a:custGeom>
              <a:avLst/>
              <a:gdLst/>
              <a:ahLst/>
              <a:cxnLst/>
              <a:rect l="l" t="t" r="r" b="b"/>
              <a:pathLst>
                <a:path w="91" h="46" extrusionOk="0">
                  <a:moveTo>
                    <a:pt x="31" y="0"/>
                  </a:moveTo>
                  <a:cubicBezTo>
                    <a:pt x="20" y="4"/>
                    <a:pt x="12" y="7"/>
                    <a:pt x="1" y="11"/>
                  </a:cubicBezTo>
                  <a:cubicBezTo>
                    <a:pt x="4" y="15"/>
                    <a:pt x="4" y="19"/>
                    <a:pt x="8" y="19"/>
                  </a:cubicBezTo>
                  <a:cubicBezTo>
                    <a:pt x="8" y="23"/>
                    <a:pt x="8" y="23"/>
                    <a:pt x="12" y="23"/>
                  </a:cubicBezTo>
                  <a:cubicBezTo>
                    <a:pt x="20" y="26"/>
                    <a:pt x="27" y="33"/>
                    <a:pt x="34" y="41"/>
                  </a:cubicBezTo>
                  <a:cubicBezTo>
                    <a:pt x="42" y="37"/>
                    <a:pt x="46" y="37"/>
                    <a:pt x="49" y="37"/>
                  </a:cubicBezTo>
                  <a:cubicBezTo>
                    <a:pt x="57" y="37"/>
                    <a:pt x="65" y="41"/>
                    <a:pt x="68" y="45"/>
                  </a:cubicBezTo>
                  <a:lnTo>
                    <a:pt x="91" y="23"/>
                  </a:lnTo>
                  <a:cubicBezTo>
                    <a:pt x="72" y="7"/>
                    <a:pt x="53"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1" name="Google Shape;49821;p48"/>
            <p:cNvSpPr/>
            <p:nvPr/>
          </p:nvSpPr>
          <p:spPr>
            <a:xfrm>
              <a:off x="-4882099" y="15662"/>
              <a:ext cx="3963" cy="2913"/>
            </a:xfrm>
            <a:custGeom>
              <a:avLst/>
              <a:gdLst/>
              <a:ahLst/>
              <a:cxnLst/>
              <a:rect l="l" t="t" r="r" b="b"/>
              <a:pathLst>
                <a:path w="83" h="61" extrusionOk="0">
                  <a:moveTo>
                    <a:pt x="83" y="1"/>
                  </a:moveTo>
                  <a:cubicBezTo>
                    <a:pt x="68" y="4"/>
                    <a:pt x="56" y="4"/>
                    <a:pt x="41" y="8"/>
                  </a:cubicBezTo>
                  <a:lnTo>
                    <a:pt x="19" y="8"/>
                  </a:lnTo>
                  <a:cubicBezTo>
                    <a:pt x="0" y="49"/>
                    <a:pt x="11" y="61"/>
                    <a:pt x="26" y="61"/>
                  </a:cubicBezTo>
                  <a:cubicBezTo>
                    <a:pt x="33" y="61"/>
                    <a:pt x="41" y="56"/>
                    <a:pt x="49" y="56"/>
                  </a:cubicBezTo>
                  <a:cubicBezTo>
                    <a:pt x="52" y="56"/>
                    <a:pt x="60" y="53"/>
                    <a:pt x="68" y="53"/>
                  </a:cubicBezTo>
                  <a:cubicBezTo>
                    <a:pt x="71" y="53"/>
                    <a:pt x="75" y="56"/>
                    <a:pt x="78" y="56"/>
                  </a:cubicBezTo>
                  <a:cubicBezTo>
                    <a:pt x="78" y="38"/>
                    <a:pt x="83" y="19"/>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2" name="Google Shape;49822;p48"/>
            <p:cNvSpPr/>
            <p:nvPr/>
          </p:nvSpPr>
          <p:spPr>
            <a:xfrm>
              <a:off x="-4880714" y="18336"/>
              <a:ext cx="4154" cy="4154"/>
            </a:xfrm>
            <a:custGeom>
              <a:avLst/>
              <a:gdLst/>
              <a:ahLst/>
              <a:cxnLst/>
              <a:rect l="l" t="t" r="r" b="b"/>
              <a:pathLst>
                <a:path w="87" h="87" extrusionOk="0">
                  <a:moveTo>
                    <a:pt x="49" y="0"/>
                  </a:moveTo>
                  <a:lnTo>
                    <a:pt x="49" y="0"/>
                  </a:lnTo>
                  <a:cubicBezTo>
                    <a:pt x="39" y="27"/>
                    <a:pt x="23" y="45"/>
                    <a:pt x="1" y="60"/>
                  </a:cubicBezTo>
                  <a:cubicBezTo>
                    <a:pt x="12" y="68"/>
                    <a:pt x="27" y="79"/>
                    <a:pt x="39" y="86"/>
                  </a:cubicBezTo>
                  <a:cubicBezTo>
                    <a:pt x="65" y="60"/>
                    <a:pt x="87" y="3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3" name="Google Shape;49823;p48"/>
            <p:cNvSpPr/>
            <p:nvPr/>
          </p:nvSpPr>
          <p:spPr>
            <a:xfrm>
              <a:off x="-4872119" y="15996"/>
              <a:ext cx="3438" cy="4727"/>
            </a:xfrm>
            <a:custGeom>
              <a:avLst/>
              <a:gdLst/>
              <a:ahLst/>
              <a:cxnLst/>
              <a:rect l="l" t="t" r="r" b="b"/>
              <a:pathLst>
                <a:path w="72" h="99" extrusionOk="0">
                  <a:moveTo>
                    <a:pt x="26" y="1"/>
                  </a:moveTo>
                  <a:cubicBezTo>
                    <a:pt x="19" y="12"/>
                    <a:pt x="12" y="23"/>
                    <a:pt x="0" y="35"/>
                  </a:cubicBezTo>
                  <a:cubicBezTo>
                    <a:pt x="23" y="49"/>
                    <a:pt x="16" y="80"/>
                    <a:pt x="31" y="99"/>
                  </a:cubicBezTo>
                  <a:cubicBezTo>
                    <a:pt x="71" y="99"/>
                    <a:pt x="38" y="68"/>
                    <a:pt x="45" y="57"/>
                  </a:cubicBezTo>
                  <a:cubicBezTo>
                    <a:pt x="34" y="38"/>
                    <a:pt x="53" y="12"/>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4" name="Google Shape;49824;p48"/>
            <p:cNvSpPr/>
            <p:nvPr/>
          </p:nvSpPr>
          <p:spPr>
            <a:xfrm>
              <a:off x="-4995792" y="-31133"/>
              <a:ext cx="5921" cy="4202"/>
            </a:xfrm>
            <a:custGeom>
              <a:avLst/>
              <a:gdLst/>
              <a:ahLst/>
              <a:cxnLst/>
              <a:rect l="l" t="t" r="r" b="b"/>
              <a:pathLst>
                <a:path w="124" h="88" extrusionOk="0">
                  <a:moveTo>
                    <a:pt x="45" y="1"/>
                  </a:moveTo>
                  <a:cubicBezTo>
                    <a:pt x="41" y="35"/>
                    <a:pt x="23" y="61"/>
                    <a:pt x="0" y="83"/>
                  </a:cubicBezTo>
                  <a:cubicBezTo>
                    <a:pt x="0" y="83"/>
                    <a:pt x="4" y="87"/>
                    <a:pt x="7" y="87"/>
                  </a:cubicBezTo>
                  <a:cubicBezTo>
                    <a:pt x="15" y="87"/>
                    <a:pt x="23" y="80"/>
                    <a:pt x="30" y="72"/>
                  </a:cubicBezTo>
                  <a:cubicBezTo>
                    <a:pt x="64" y="68"/>
                    <a:pt x="97" y="76"/>
                    <a:pt x="116" y="39"/>
                  </a:cubicBezTo>
                  <a:cubicBezTo>
                    <a:pt x="109" y="27"/>
                    <a:pt x="116" y="16"/>
                    <a:pt x="123" y="9"/>
                  </a:cubicBezTo>
                  <a:lnTo>
                    <a:pt x="120" y="9"/>
                  </a:lnTo>
                  <a:cubicBezTo>
                    <a:pt x="120" y="5"/>
                    <a:pt x="116" y="5"/>
                    <a:pt x="112" y="5"/>
                  </a:cubicBezTo>
                  <a:cubicBezTo>
                    <a:pt x="109" y="5"/>
                    <a:pt x="101" y="9"/>
                    <a:pt x="93" y="9"/>
                  </a:cubicBezTo>
                  <a:cubicBezTo>
                    <a:pt x="86" y="13"/>
                    <a:pt x="78" y="13"/>
                    <a:pt x="71" y="13"/>
                  </a:cubicBezTo>
                  <a:cubicBezTo>
                    <a:pt x="59" y="13"/>
                    <a:pt x="52" y="13"/>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5" name="Google Shape;49825;p48"/>
            <p:cNvSpPr/>
            <p:nvPr/>
          </p:nvSpPr>
          <p:spPr>
            <a:xfrm>
              <a:off x="-5002238" y="-31611"/>
              <a:ext cx="3247" cy="4488"/>
            </a:xfrm>
            <a:custGeom>
              <a:avLst/>
              <a:gdLst/>
              <a:ahLst/>
              <a:cxnLst/>
              <a:rect l="l" t="t" r="r" b="b"/>
              <a:pathLst>
                <a:path w="68" h="94" extrusionOk="0">
                  <a:moveTo>
                    <a:pt x="19" y="0"/>
                  </a:moveTo>
                  <a:cubicBezTo>
                    <a:pt x="15" y="0"/>
                    <a:pt x="8" y="0"/>
                    <a:pt x="1" y="4"/>
                  </a:cubicBezTo>
                  <a:cubicBezTo>
                    <a:pt x="27" y="30"/>
                    <a:pt x="11" y="67"/>
                    <a:pt x="34" y="93"/>
                  </a:cubicBezTo>
                  <a:cubicBezTo>
                    <a:pt x="45" y="90"/>
                    <a:pt x="56" y="86"/>
                    <a:pt x="68" y="82"/>
                  </a:cubicBezTo>
                  <a:cubicBezTo>
                    <a:pt x="68" y="75"/>
                    <a:pt x="68" y="67"/>
                    <a:pt x="64" y="59"/>
                  </a:cubicBezTo>
                  <a:cubicBezTo>
                    <a:pt x="56" y="33"/>
                    <a:pt x="56" y="0"/>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6" name="Google Shape;49826;p48"/>
            <p:cNvSpPr/>
            <p:nvPr/>
          </p:nvSpPr>
          <p:spPr>
            <a:xfrm>
              <a:off x="-4999182" y="-30035"/>
              <a:ext cx="3438" cy="4345"/>
            </a:xfrm>
            <a:custGeom>
              <a:avLst/>
              <a:gdLst/>
              <a:ahLst/>
              <a:cxnLst/>
              <a:rect l="l" t="t" r="r" b="b"/>
              <a:pathLst>
                <a:path w="72" h="91" extrusionOk="0">
                  <a:moveTo>
                    <a:pt x="18" y="0"/>
                  </a:moveTo>
                  <a:cubicBezTo>
                    <a:pt x="15" y="8"/>
                    <a:pt x="7" y="16"/>
                    <a:pt x="0" y="26"/>
                  </a:cubicBezTo>
                  <a:cubicBezTo>
                    <a:pt x="4" y="34"/>
                    <a:pt x="4" y="42"/>
                    <a:pt x="4" y="49"/>
                  </a:cubicBezTo>
                  <a:cubicBezTo>
                    <a:pt x="11" y="53"/>
                    <a:pt x="23" y="60"/>
                    <a:pt x="26" y="68"/>
                  </a:cubicBezTo>
                  <a:cubicBezTo>
                    <a:pt x="34" y="87"/>
                    <a:pt x="41" y="90"/>
                    <a:pt x="45" y="90"/>
                  </a:cubicBezTo>
                  <a:cubicBezTo>
                    <a:pt x="56" y="90"/>
                    <a:pt x="63" y="76"/>
                    <a:pt x="71" y="60"/>
                  </a:cubicBezTo>
                  <a:cubicBezTo>
                    <a:pt x="41" y="49"/>
                    <a:pt x="60" y="0"/>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7" name="Google Shape;49827;p48"/>
            <p:cNvSpPr/>
            <p:nvPr/>
          </p:nvSpPr>
          <p:spPr>
            <a:xfrm>
              <a:off x="-5114164" y="-225476"/>
              <a:ext cx="4871" cy="2722"/>
            </a:xfrm>
            <a:custGeom>
              <a:avLst/>
              <a:gdLst/>
              <a:ahLst/>
              <a:cxnLst/>
              <a:rect l="l" t="t" r="r" b="b"/>
              <a:pathLst>
                <a:path w="102" h="57" extrusionOk="0">
                  <a:moveTo>
                    <a:pt x="90" y="1"/>
                  </a:moveTo>
                  <a:cubicBezTo>
                    <a:pt x="86" y="4"/>
                    <a:pt x="79" y="8"/>
                    <a:pt x="76" y="8"/>
                  </a:cubicBezTo>
                  <a:cubicBezTo>
                    <a:pt x="71" y="8"/>
                    <a:pt x="68" y="8"/>
                    <a:pt x="64" y="4"/>
                  </a:cubicBezTo>
                  <a:lnTo>
                    <a:pt x="53" y="4"/>
                  </a:lnTo>
                  <a:cubicBezTo>
                    <a:pt x="42" y="4"/>
                    <a:pt x="34" y="8"/>
                    <a:pt x="26" y="19"/>
                  </a:cubicBezTo>
                  <a:cubicBezTo>
                    <a:pt x="8" y="45"/>
                    <a:pt x="0" y="42"/>
                    <a:pt x="45" y="56"/>
                  </a:cubicBezTo>
                  <a:cubicBezTo>
                    <a:pt x="64" y="42"/>
                    <a:pt x="102" y="42"/>
                    <a:pt x="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8" name="Google Shape;49828;p48"/>
            <p:cNvSpPr/>
            <p:nvPr/>
          </p:nvSpPr>
          <p:spPr>
            <a:xfrm>
              <a:off x="-5121279" y="-227625"/>
              <a:ext cx="3056" cy="3629"/>
            </a:xfrm>
            <a:custGeom>
              <a:avLst/>
              <a:gdLst/>
              <a:ahLst/>
              <a:cxnLst/>
              <a:rect l="l" t="t" r="r" b="b"/>
              <a:pathLst>
                <a:path w="64" h="76" extrusionOk="0">
                  <a:moveTo>
                    <a:pt x="11" y="1"/>
                  </a:moveTo>
                  <a:cubicBezTo>
                    <a:pt x="4" y="1"/>
                    <a:pt x="0" y="8"/>
                    <a:pt x="0" y="23"/>
                  </a:cubicBezTo>
                  <a:cubicBezTo>
                    <a:pt x="0" y="37"/>
                    <a:pt x="4" y="53"/>
                    <a:pt x="4" y="68"/>
                  </a:cubicBezTo>
                  <a:cubicBezTo>
                    <a:pt x="15" y="72"/>
                    <a:pt x="26" y="72"/>
                    <a:pt x="37" y="75"/>
                  </a:cubicBezTo>
                  <a:cubicBezTo>
                    <a:pt x="63" y="53"/>
                    <a:pt x="34" y="30"/>
                    <a:pt x="34" y="8"/>
                  </a:cubicBezTo>
                  <a:cubicBezTo>
                    <a:pt x="26" y="4"/>
                    <a:pt x="15"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9" name="Google Shape;49829;p48"/>
            <p:cNvSpPr/>
            <p:nvPr/>
          </p:nvSpPr>
          <p:spPr>
            <a:xfrm>
              <a:off x="-5121995" y="-224425"/>
              <a:ext cx="2531" cy="3820"/>
            </a:xfrm>
            <a:custGeom>
              <a:avLst/>
              <a:gdLst/>
              <a:ahLst/>
              <a:cxnLst/>
              <a:rect l="l" t="t" r="r" b="b"/>
              <a:pathLst>
                <a:path w="53" h="80" extrusionOk="0">
                  <a:moveTo>
                    <a:pt x="19" y="1"/>
                  </a:moveTo>
                  <a:cubicBezTo>
                    <a:pt x="15" y="15"/>
                    <a:pt x="15" y="34"/>
                    <a:pt x="0" y="46"/>
                  </a:cubicBezTo>
                  <a:cubicBezTo>
                    <a:pt x="11" y="57"/>
                    <a:pt x="15" y="79"/>
                    <a:pt x="26" y="79"/>
                  </a:cubicBezTo>
                  <a:cubicBezTo>
                    <a:pt x="30" y="79"/>
                    <a:pt x="38" y="75"/>
                    <a:pt x="45" y="65"/>
                  </a:cubicBezTo>
                  <a:cubicBezTo>
                    <a:pt x="41" y="46"/>
                    <a:pt x="49" y="27"/>
                    <a:pt x="52" y="8"/>
                  </a:cubicBezTo>
                  <a:cubicBezTo>
                    <a:pt x="41" y="5"/>
                    <a:pt x="30" y="5"/>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0" name="Google Shape;49830;p48"/>
            <p:cNvSpPr/>
            <p:nvPr/>
          </p:nvSpPr>
          <p:spPr>
            <a:xfrm>
              <a:off x="-4972251" y="122956"/>
              <a:ext cx="3247" cy="4297"/>
            </a:xfrm>
            <a:custGeom>
              <a:avLst/>
              <a:gdLst/>
              <a:ahLst/>
              <a:cxnLst/>
              <a:rect l="l" t="t" r="r" b="b"/>
              <a:pathLst>
                <a:path w="68" h="90" extrusionOk="0">
                  <a:moveTo>
                    <a:pt x="11" y="0"/>
                  </a:moveTo>
                  <a:cubicBezTo>
                    <a:pt x="11" y="38"/>
                    <a:pt x="1" y="83"/>
                    <a:pt x="56" y="90"/>
                  </a:cubicBezTo>
                  <a:cubicBezTo>
                    <a:pt x="60" y="86"/>
                    <a:pt x="64" y="83"/>
                    <a:pt x="68" y="79"/>
                  </a:cubicBezTo>
                  <a:cubicBezTo>
                    <a:pt x="42" y="57"/>
                    <a:pt x="34" y="26"/>
                    <a:pt x="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1" name="Google Shape;49831;p48"/>
            <p:cNvSpPr/>
            <p:nvPr/>
          </p:nvSpPr>
          <p:spPr>
            <a:xfrm>
              <a:off x="-4882672" y="139907"/>
              <a:ext cx="4345" cy="2340"/>
            </a:xfrm>
            <a:custGeom>
              <a:avLst/>
              <a:gdLst/>
              <a:ahLst/>
              <a:cxnLst/>
              <a:rect l="l" t="t" r="r" b="b"/>
              <a:pathLst>
                <a:path w="91" h="49" extrusionOk="0">
                  <a:moveTo>
                    <a:pt x="45" y="0"/>
                  </a:moveTo>
                  <a:cubicBezTo>
                    <a:pt x="35" y="0"/>
                    <a:pt x="19" y="4"/>
                    <a:pt x="1" y="16"/>
                  </a:cubicBezTo>
                  <a:cubicBezTo>
                    <a:pt x="27" y="42"/>
                    <a:pt x="57" y="49"/>
                    <a:pt x="90" y="49"/>
                  </a:cubicBezTo>
                  <a:cubicBezTo>
                    <a:pt x="68" y="16"/>
                    <a:pt x="61"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2" name="Google Shape;49832;p48"/>
            <p:cNvSpPr/>
            <p:nvPr/>
          </p:nvSpPr>
          <p:spPr>
            <a:xfrm>
              <a:off x="-4880523" y="130978"/>
              <a:ext cx="3486" cy="2006"/>
            </a:xfrm>
            <a:custGeom>
              <a:avLst/>
              <a:gdLst/>
              <a:ahLst/>
              <a:cxnLst/>
              <a:rect l="l" t="t" r="r" b="b"/>
              <a:pathLst>
                <a:path w="73" h="42" extrusionOk="0">
                  <a:moveTo>
                    <a:pt x="35" y="1"/>
                  </a:moveTo>
                  <a:cubicBezTo>
                    <a:pt x="19" y="1"/>
                    <a:pt x="12" y="12"/>
                    <a:pt x="0" y="23"/>
                  </a:cubicBezTo>
                  <a:cubicBezTo>
                    <a:pt x="16" y="27"/>
                    <a:pt x="31" y="30"/>
                    <a:pt x="42" y="38"/>
                  </a:cubicBezTo>
                  <a:cubicBezTo>
                    <a:pt x="45" y="38"/>
                    <a:pt x="50" y="41"/>
                    <a:pt x="53" y="41"/>
                  </a:cubicBezTo>
                  <a:cubicBezTo>
                    <a:pt x="61" y="41"/>
                    <a:pt x="64" y="38"/>
                    <a:pt x="68" y="30"/>
                  </a:cubicBezTo>
                  <a:cubicBezTo>
                    <a:pt x="72" y="23"/>
                    <a:pt x="61" y="15"/>
                    <a:pt x="53" y="8"/>
                  </a:cubicBezTo>
                  <a:cubicBezTo>
                    <a:pt x="45" y="1"/>
                    <a:pt x="42"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3" name="Google Shape;49833;p48"/>
            <p:cNvSpPr/>
            <p:nvPr/>
          </p:nvSpPr>
          <p:spPr>
            <a:xfrm>
              <a:off x="-5248962" y="-213538"/>
              <a:ext cx="3104" cy="5921"/>
            </a:xfrm>
            <a:custGeom>
              <a:avLst/>
              <a:gdLst/>
              <a:ahLst/>
              <a:cxnLst/>
              <a:rect l="l" t="t" r="r" b="b"/>
              <a:pathLst>
                <a:path w="65" h="124" extrusionOk="0">
                  <a:moveTo>
                    <a:pt x="35" y="1"/>
                  </a:moveTo>
                  <a:cubicBezTo>
                    <a:pt x="23" y="1"/>
                    <a:pt x="23" y="16"/>
                    <a:pt x="23" y="27"/>
                  </a:cubicBezTo>
                  <a:cubicBezTo>
                    <a:pt x="20" y="42"/>
                    <a:pt x="35" y="61"/>
                    <a:pt x="16" y="75"/>
                  </a:cubicBezTo>
                  <a:cubicBezTo>
                    <a:pt x="13" y="91"/>
                    <a:pt x="13" y="106"/>
                    <a:pt x="1" y="120"/>
                  </a:cubicBezTo>
                  <a:cubicBezTo>
                    <a:pt x="9" y="124"/>
                    <a:pt x="13" y="124"/>
                    <a:pt x="16" y="124"/>
                  </a:cubicBezTo>
                  <a:cubicBezTo>
                    <a:pt x="28" y="124"/>
                    <a:pt x="35" y="120"/>
                    <a:pt x="42" y="117"/>
                  </a:cubicBezTo>
                  <a:cubicBezTo>
                    <a:pt x="65" y="91"/>
                    <a:pt x="39" y="56"/>
                    <a:pt x="57" y="27"/>
                  </a:cubicBezTo>
                  <a:cubicBezTo>
                    <a:pt x="50" y="20"/>
                    <a:pt x="50"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4" name="Google Shape;49834;p48"/>
            <p:cNvSpPr/>
            <p:nvPr/>
          </p:nvSpPr>
          <p:spPr>
            <a:xfrm>
              <a:off x="-5095780" y="-149410"/>
              <a:ext cx="3247" cy="3390"/>
            </a:xfrm>
            <a:custGeom>
              <a:avLst/>
              <a:gdLst/>
              <a:ahLst/>
              <a:cxnLst/>
              <a:rect l="l" t="t" r="r" b="b"/>
              <a:pathLst>
                <a:path w="68" h="71" extrusionOk="0">
                  <a:moveTo>
                    <a:pt x="34" y="0"/>
                  </a:moveTo>
                  <a:cubicBezTo>
                    <a:pt x="0" y="7"/>
                    <a:pt x="27" y="33"/>
                    <a:pt x="19" y="52"/>
                  </a:cubicBezTo>
                  <a:cubicBezTo>
                    <a:pt x="23" y="56"/>
                    <a:pt x="27" y="71"/>
                    <a:pt x="34" y="71"/>
                  </a:cubicBezTo>
                  <a:cubicBezTo>
                    <a:pt x="34" y="71"/>
                    <a:pt x="38" y="71"/>
                    <a:pt x="38" y="67"/>
                  </a:cubicBezTo>
                  <a:cubicBezTo>
                    <a:pt x="57" y="59"/>
                    <a:pt x="68" y="41"/>
                    <a:pt x="60" y="19"/>
                  </a:cubicBezTo>
                  <a:cubicBezTo>
                    <a:pt x="60" y="7"/>
                    <a:pt x="50"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5" name="Google Shape;49835;p48"/>
            <p:cNvSpPr/>
            <p:nvPr/>
          </p:nvSpPr>
          <p:spPr>
            <a:xfrm>
              <a:off x="-4999898" y="-1481"/>
              <a:ext cx="3390" cy="4154"/>
            </a:xfrm>
            <a:custGeom>
              <a:avLst/>
              <a:gdLst/>
              <a:ahLst/>
              <a:cxnLst/>
              <a:rect l="l" t="t" r="r" b="b"/>
              <a:pathLst>
                <a:path w="71" h="87" extrusionOk="0">
                  <a:moveTo>
                    <a:pt x="45" y="1"/>
                  </a:moveTo>
                  <a:cubicBezTo>
                    <a:pt x="71" y="38"/>
                    <a:pt x="0" y="49"/>
                    <a:pt x="30" y="87"/>
                  </a:cubicBezTo>
                  <a:lnTo>
                    <a:pt x="49" y="87"/>
                  </a:lnTo>
                  <a:cubicBezTo>
                    <a:pt x="67" y="61"/>
                    <a:pt x="71" y="30"/>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6" name="Google Shape;49836;p48"/>
            <p:cNvSpPr/>
            <p:nvPr/>
          </p:nvSpPr>
          <p:spPr>
            <a:xfrm>
              <a:off x="-4911943" y="142199"/>
              <a:ext cx="13991" cy="7927"/>
            </a:xfrm>
            <a:custGeom>
              <a:avLst/>
              <a:gdLst/>
              <a:ahLst/>
              <a:cxnLst/>
              <a:rect l="l" t="t" r="r" b="b"/>
              <a:pathLst>
                <a:path w="293" h="166" extrusionOk="0">
                  <a:moveTo>
                    <a:pt x="199" y="1"/>
                  </a:moveTo>
                  <a:cubicBezTo>
                    <a:pt x="195" y="1"/>
                    <a:pt x="195" y="1"/>
                    <a:pt x="192" y="4"/>
                  </a:cubicBezTo>
                  <a:cubicBezTo>
                    <a:pt x="180" y="16"/>
                    <a:pt x="221" y="49"/>
                    <a:pt x="173" y="49"/>
                  </a:cubicBezTo>
                  <a:cubicBezTo>
                    <a:pt x="154" y="68"/>
                    <a:pt x="135" y="83"/>
                    <a:pt x="120" y="83"/>
                  </a:cubicBezTo>
                  <a:cubicBezTo>
                    <a:pt x="106" y="83"/>
                    <a:pt x="91" y="72"/>
                    <a:pt x="75" y="49"/>
                  </a:cubicBezTo>
                  <a:cubicBezTo>
                    <a:pt x="68" y="57"/>
                    <a:pt x="61" y="75"/>
                    <a:pt x="49" y="75"/>
                  </a:cubicBezTo>
                  <a:cubicBezTo>
                    <a:pt x="46" y="75"/>
                    <a:pt x="38" y="68"/>
                    <a:pt x="30" y="49"/>
                  </a:cubicBezTo>
                  <a:cubicBezTo>
                    <a:pt x="27" y="46"/>
                    <a:pt x="27" y="46"/>
                    <a:pt x="23" y="46"/>
                  </a:cubicBezTo>
                  <a:cubicBezTo>
                    <a:pt x="20" y="46"/>
                    <a:pt x="12" y="65"/>
                    <a:pt x="1" y="68"/>
                  </a:cubicBezTo>
                  <a:cubicBezTo>
                    <a:pt x="16" y="80"/>
                    <a:pt x="20" y="94"/>
                    <a:pt x="27" y="109"/>
                  </a:cubicBezTo>
                  <a:cubicBezTo>
                    <a:pt x="30" y="113"/>
                    <a:pt x="35" y="117"/>
                    <a:pt x="38" y="117"/>
                  </a:cubicBezTo>
                  <a:cubicBezTo>
                    <a:pt x="57" y="128"/>
                    <a:pt x="72" y="135"/>
                    <a:pt x="91" y="135"/>
                  </a:cubicBezTo>
                  <a:cubicBezTo>
                    <a:pt x="94" y="135"/>
                    <a:pt x="102" y="135"/>
                    <a:pt x="109" y="132"/>
                  </a:cubicBezTo>
                  <a:lnTo>
                    <a:pt x="120" y="132"/>
                  </a:lnTo>
                  <a:cubicBezTo>
                    <a:pt x="128" y="132"/>
                    <a:pt x="132" y="135"/>
                    <a:pt x="132" y="139"/>
                  </a:cubicBezTo>
                  <a:cubicBezTo>
                    <a:pt x="139" y="158"/>
                    <a:pt x="151" y="165"/>
                    <a:pt x="161" y="165"/>
                  </a:cubicBezTo>
                  <a:cubicBezTo>
                    <a:pt x="169" y="165"/>
                    <a:pt x="177" y="161"/>
                    <a:pt x="187" y="158"/>
                  </a:cubicBezTo>
                  <a:cubicBezTo>
                    <a:pt x="161" y="139"/>
                    <a:pt x="151" y="120"/>
                    <a:pt x="161" y="94"/>
                  </a:cubicBezTo>
                  <a:cubicBezTo>
                    <a:pt x="161" y="87"/>
                    <a:pt x="169" y="80"/>
                    <a:pt x="177" y="80"/>
                  </a:cubicBezTo>
                  <a:cubicBezTo>
                    <a:pt x="180" y="80"/>
                    <a:pt x="180" y="83"/>
                    <a:pt x="184" y="83"/>
                  </a:cubicBezTo>
                  <a:cubicBezTo>
                    <a:pt x="206" y="91"/>
                    <a:pt x="195" y="117"/>
                    <a:pt x="206" y="132"/>
                  </a:cubicBezTo>
                  <a:cubicBezTo>
                    <a:pt x="221" y="117"/>
                    <a:pt x="229" y="83"/>
                    <a:pt x="251" y="83"/>
                  </a:cubicBezTo>
                  <a:cubicBezTo>
                    <a:pt x="259" y="83"/>
                    <a:pt x="266" y="87"/>
                    <a:pt x="277" y="94"/>
                  </a:cubicBezTo>
                  <a:lnTo>
                    <a:pt x="282" y="94"/>
                  </a:lnTo>
                  <a:cubicBezTo>
                    <a:pt x="289" y="94"/>
                    <a:pt x="292" y="91"/>
                    <a:pt x="292" y="83"/>
                  </a:cubicBezTo>
                  <a:cubicBezTo>
                    <a:pt x="292" y="65"/>
                    <a:pt x="274" y="68"/>
                    <a:pt x="263" y="61"/>
                  </a:cubicBezTo>
                  <a:cubicBezTo>
                    <a:pt x="248" y="53"/>
                    <a:pt x="221" y="65"/>
                    <a:pt x="229" y="30"/>
                  </a:cubicBezTo>
                  <a:cubicBezTo>
                    <a:pt x="225" y="27"/>
                    <a:pt x="225" y="20"/>
                    <a:pt x="225" y="12"/>
                  </a:cubicBezTo>
                  <a:cubicBezTo>
                    <a:pt x="221" y="12"/>
                    <a:pt x="221" y="16"/>
                    <a:pt x="218" y="16"/>
                  </a:cubicBezTo>
                  <a:cubicBezTo>
                    <a:pt x="214" y="16"/>
                    <a:pt x="210" y="12"/>
                    <a:pt x="206" y="8"/>
                  </a:cubicBezTo>
                  <a:cubicBezTo>
                    <a:pt x="206" y="4"/>
                    <a:pt x="203"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7" name="Google Shape;49837;p48"/>
            <p:cNvSpPr/>
            <p:nvPr/>
          </p:nvSpPr>
          <p:spPr>
            <a:xfrm>
              <a:off x="-4906022" y="138284"/>
              <a:ext cx="8213" cy="4727"/>
            </a:xfrm>
            <a:custGeom>
              <a:avLst/>
              <a:gdLst/>
              <a:ahLst/>
              <a:cxnLst/>
              <a:rect l="l" t="t" r="r" b="b"/>
              <a:pathLst>
                <a:path w="172" h="99" extrusionOk="0">
                  <a:moveTo>
                    <a:pt x="90" y="8"/>
                  </a:moveTo>
                  <a:cubicBezTo>
                    <a:pt x="79" y="12"/>
                    <a:pt x="63" y="16"/>
                    <a:pt x="49" y="16"/>
                  </a:cubicBezTo>
                  <a:lnTo>
                    <a:pt x="27" y="16"/>
                  </a:lnTo>
                  <a:cubicBezTo>
                    <a:pt x="19" y="27"/>
                    <a:pt x="1" y="38"/>
                    <a:pt x="11" y="60"/>
                  </a:cubicBezTo>
                  <a:cubicBezTo>
                    <a:pt x="19" y="50"/>
                    <a:pt x="27" y="45"/>
                    <a:pt x="34" y="45"/>
                  </a:cubicBezTo>
                  <a:cubicBezTo>
                    <a:pt x="37" y="45"/>
                    <a:pt x="45" y="50"/>
                    <a:pt x="53" y="53"/>
                  </a:cubicBezTo>
                  <a:cubicBezTo>
                    <a:pt x="56" y="64"/>
                    <a:pt x="63" y="76"/>
                    <a:pt x="68" y="86"/>
                  </a:cubicBezTo>
                  <a:cubicBezTo>
                    <a:pt x="71" y="83"/>
                    <a:pt x="71" y="83"/>
                    <a:pt x="75" y="83"/>
                  </a:cubicBezTo>
                  <a:cubicBezTo>
                    <a:pt x="79" y="83"/>
                    <a:pt x="82" y="86"/>
                    <a:pt x="82" y="90"/>
                  </a:cubicBezTo>
                  <a:cubicBezTo>
                    <a:pt x="86" y="94"/>
                    <a:pt x="90" y="98"/>
                    <a:pt x="94" y="98"/>
                  </a:cubicBezTo>
                  <a:cubicBezTo>
                    <a:pt x="97" y="98"/>
                    <a:pt x="97" y="94"/>
                    <a:pt x="101" y="94"/>
                  </a:cubicBezTo>
                  <a:cubicBezTo>
                    <a:pt x="113" y="86"/>
                    <a:pt x="90" y="64"/>
                    <a:pt x="105" y="64"/>
                  </a:cubicBezTo>
                  <a:lnTo>
                    <a:pt x="120" y="64"/>
                  </a:lnTo>
                  <a:cubicBezTo>
                    <a:pt x="142" y="64"/>
                    <a:pt x="153" y="42"/>
                    <a:pt x="172" y="42"/>
                  </a:cubicBezTo>
                  <a:cubicBezTo>
                    <a:pt x="158" y="0"/>
                    <a:pt x="120" y="16"/>
                    <a:pt x="90" y="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8" name="Google Shape;49838;p48"/>
            <p:cNvSpPr/>
            <p:nvPr/>
          </p:nvSpPr>
          <p:spPr>
            <a:xfrm>
              <a:off x="-4901390" y="142772"/>
              <a:ext cx="7210" cy="2531"/>
            </a:xfrm>
            <a:custGeom>
              <a:avLst/>
              <a:gdLst/>
              <a:ahLst/>
              <a:cxnLst/>
              <a:rect l="l" t="t" r="r" b="b"/>
              <a:pathLst>
                <a:path w="151" h="53" extrusionOk="0">
                  <a:moveTo>
                    <a:pt x="83" y="0"/>
                  </a:moveTo>
                  <a:cubicBezTo>
                    <a:pt x="68" y="0"/>
                    <a:pt x="53" y="8"/>
                    <a:pt x="19" y="23"/>
                  </a:cubicBezTo>
                  <a:cubicBezTo>
                    <a:pt x="16" y="23"/>
                    <a:pt x="11" y="23"/>
                    <a:pt x="8" y="18"/>
                  </a:cubicBezTo>
                  <a:lnTo>
                    <a:pt x="8" y="18"/>
                  </a:lnTo>
                  <a:cubicBezTo>
                    <a:pt x="0" y="53"/>
                    <a:pt x="27" y="41"/>
                    <a:pt x="42" y="49"/>
                  </a:cubicBezTo>
                  <a:cubicBezTo>
                    <a:pt x="53" y="34"/>
                    <a:pt x="64" y="30"/>
                    <a:pt x="75" y="30"/>
                  </a:cubicBezTo>
                  <a:cubicBezTo>
                    <a:pt x="97" y="30"/>
                    <a:pt x="120" y="49"/>
                    <a:pt x="139" y="49"/>
                  </a:cubicBezTo>
                  <a:cubicBezTo>
                    <a:pt x="142" y="45"/>
                    <a:pt x="146" y="41"/>
                    <a:pt x="150" y="37"/>
                  </a:cubicBezTo>
                  <a:cubicBezTo>
                    <a:pt x="116" y="11"/>
                    <a:pt x="101"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9" name="Google Shape;49839;p48"/>
            <p:cNvSpPr/>
            <p:nvPr/>
          </p:nvSpPr>
          <p:spPr>
            <a:xfrm>
              <a:off x="-4892318" y="141865"/>
              <a:ext cx="3820" cy="2388"/>
            </a:xfrm>
            <a:custGeom>
              <a:avLst/>
              <a:gdLst/>
              <a:ahLst/>
              <a:cxnLst/>
              <a:rect l="l" t="t" r="r" b="b"/>
              <a:pathLst>
                <a:path w="80" h="50" extrusionOk="0">
                  <a:moveTo>
                    <a:pt x="54" y="1"/>
                  </a:moveTo>
                  <a:cubicBezTo>
                    <a:pt x="50" y="1"/>
                    <a:pt x="46" y="4"/>
                    <a:pt x="42" y="4"/>
                  </a:cubicBezTo>
                  <a:cubicBezTo>
                    <a:pt x="35" y="11"/>
                    <a:pt x="28" y="19"/>
                    <a:pt x="23" y="27"/>
                  </a:cubicBezTo>
                  <a:cubicBezTo>
                    <a:pt x="23" y="34"/>
                    <a:pt x="1" y="49"/>
                    <a:pt x="20" y="49"/>
                  </a:cubicBezTo>
                  <a:cubicBezTo>
                    <a:pt x="23" y="49"/>
                    <a:pt x="23" y="49"/>
                    <a:pt x="28" y="46"/>
                  </a:cubicBezTo>
                  <a:cubicBezTo>
                    <a:pt x="42" y="46"/>
                    <a:pt x="57" y="34"/>
                    <a:pt x="72" y="34"/>
                  </a:cubicBezTo>
                  <a:lnTo>
                    <a:pt x="76" y="34"/>
                  </a:lnTo>
                  <a:cubicBezTo>
                    <a:pt x="80" y="11"/>
                    <a:pt x="72"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0" name="Google Shape;49840;p48"/>
            <p:cNvSpPr/>
            <p:nvPr/>
          </p:nvSpPr>
          <p:spPr>
            <a:xfrm>
              <a:off x="-5016324" y="203797"/>
              <a:ext cx="7736" cy="6303"/>
            </a:xfrm>
            <a:custGeom>
              <a:avLst/>
              <a:gdLst/>
              <a:ahLst/>
              <a:cxnLst/>
              <a:rect l="l" t="t" r="r" b="b"/>
              <a:pathLst>
                <a:path w="162" h="132" extrusionOk="0">
                  <a:moveTo>
                    <a:pt x="108" y="1"/>
                  </a:moveTo>
                  <a:cubicBezTo>
                    <a:pt x="94" y="12"/>
                    <a:pt x="82" y="34"/>
                    <a:pt x="68" y="34"/>
                  </a:cubicBezTo>
                  <a:cubicBezTo>
                    <a:pt x="60" y="34"/>
                    <a:pt x="52" y="27"/>
                    <a:pt x="45" y="5"/>
                  </a:cubicBezTo>
                  <a:lnTo>
                    <a:pt x="37" y="5"/>
                  </a:lnTo>
                  <a:cubicBezTo>
                    <a:pt x="15" y="5"/>
                    <a:pt x="23" y="31"/>
                    <a:pt x="15" y="41"/>
                  </a:cubicBezTo>
                  <a:cubicBezTo>
                    <a:pt x="0" y="72"/>
                    <a:pt x="4" y="101"/>
                    <a:pt x="23" y="131"/>
                  </a:cubicBezTo>
                  <a:cubicBezTo>
                    <a:pt x="52" y="131"/>
                    <a:pt x="56" y="105"/>
                    <a:pt x="75" y="91"/>
                  </a:cubicBezTo>
                  <a:cubicBezTo>
                    <a:pt x="82" y="86"/>
                    <a:pt x="90" y="83"/>
                    <a:pt x="97" y="83"/>
                  </a:cubicBezTo>
                  <a:cubicBezTo>
                    <a:pt x="105" y="83"/>
                    <a:pt x="113" y="86"/>
                    <a:pt x="120" y="94"/>
                  </a:cubicBezTo>
                  <a:cubicBezTo>
                    <a:pt x="127" y="105"/>
                    <a:pt x="131" y="113"/>
                    <a:pt x="135" y="113"/>
                  </a:cubicBezTo>
                  <a:cubicBezTo>
                    <a:pt x="139" y="113"/>
                    <a:pt x="142" y="105"/>
                    <a:pt x="153" y="91"/>
                  </a:cubicBezTo>
                  <a:cubicBezTo>
                    <a:pt x="161" y="64"/>
                    <a:pt x="139" y="41"/>
                    <a:pt x="131" y="19"/>
                  </a:cubicBezTo>
                  <a:cubicBezTo>
                    <a:pt x="123" y="12"/>
                    <a:pt x="116" y="5"/>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1" name="Google Shape;49841;p48"/>
            <p:cNvSpPr/>
            <p:nvPr/>
          </p:nvSpPr>
          <p:spPr>
            <a:xfrm>
              <a:off x="-5010451" y="203080"/>
              <a:ext cx="4679" cy="5061"/>
            </a:xfrm>
            <a:custGeom>
              <a:avLst/>
              <a:gdLst/>
              <a:ahLst/>
              <a:cxnLst/>
              <a:rect l="l" t="t" r="r" b="b"/>
              <a:pathLst>
                <a:path w="98" h="106" extrusionOk="0">
                  <a:moveTo>
                    <a:pt x="12" y="1"/>
                  </a:moveTo>
                  <a:lnTo>
                    <a:pt x="12" y="1"/>
                  </a:lnTo>
                  <a:cubicBezTo>
                    <a:pt x="0" y="8"/>
                    <a:pt x="16" y="23"/>
                    <a:pt x="8" y="34"/>
                  </a:cubicBezTo>
                  <a:cubicBezTo>
                    <a:pt x="16" y="56"/>
                    <a:pt x="38" y="79"/>
                    <a:pt x="30" y="106"/>
                  </a:cubicBezTo>
                  <a:lnTo>
                    <a:pt x="34" y="106"/>
                  </a:lnTo>
                  <a:cubicBezTo>
                    <a:pt x="42" y="106"/>
                    <a:pt x="49" y="101"/>
                    <a:pt x="52" y="98"/>
                  </a:cubicBezTo>
                  <a:cubicBezTo>
                    <a:pt x="60" y="94"/>
                    <a:pt x="68" y="90"/>
                    <a:pt x="75" y="90"/>
                  </a:cubicBezTo>
                  <a:cubicBezTo>
                    <a:pt x="79" y="90"/>
                    <a:pt x="86" y="94"/>
                    <a:pt x="94" y="98"/>
                  </a:cubicBezTo>
                  <a:cubicBezTo>
                    <a:pt x="97" y="42"/>
                    <a:pt x="34" y="38"/>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2" name="Google Shape;49842;p48"/>
            <p:cNvSpPr/>
            <p:nvPr/>
          </p:nvSpPr>
          <p:spPr>
            <a:xfrm>
              <a:off x="-5014176" y="201314"/>
              <a:ext cx="2865" cy="2340"/>
            </a:xfrm>
            <a:custGeom>
              <a:avLst/>
              <a:gdLst/>
              <a:ahLst/>
              <a:cxnLst/>
              <a:rect l="l" t="t" r="r" b="b"/>
              <a:pathLst>
                <a:path w="60" h="49" extrusionOk="0">
                  <a:moveTo>
                    <a:pt x="60" y="0"/>
                  </a:moveTo>
                  <a:lnTo>
                    <a:pt x="60" y="0"/>
                  </a:lnTo>
                  <a:cubicBezTo>
                    <a:pt x="41" y="19"/>
                    <a:pt x="0" y="8"/>
                    <a:pt x="7" y="48"/>
                  </a:cubicBezTo>
                  <a:lnTo>
                    <a:pt x="23" y="48"/>
                  </a:lnTo>
                  <a:cubicBezTo>
                    <a:pt x="30" y="48"/>
                    <a:pt x="41" y="45"/>
                    <a:pt x="52" y="41"/>
                  </a:cubicBezTo>
                  <a:cubicBezTo>
                    <a:pt x="52" y="26"/>
                    <a:pt x="56" y="15"/>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3" name="Google Shape;49843;p48"/>
            <p:cNvSpPr/>
            <p:nvPr/>
          </p:nvSpPr>
          <p:spPr>
            <a:xfrm>
              <a:off x="-5014176" y="203271"/>
              <a:ext cx="3056" cy="2196"/>
            </a:xfrm>
            <a:custGeom>
              <a:avLst/>
              <a:gdLst/>
              <a:ahLst/>
              <a:cxnLst/>
              <a:rect l="l" t="t" r="r" b="b"/>
              <a:pathLst>
                <a:path w="64" h="46" extrusionOk="0">
                  <a:moveTo>
                    <a:pt x="52" y="0"/>
                  </a:moveTo>
                  <a:cubicBezTo>
                    <a:pt x="41" y="4"/>
                    <a:pt x="30" y="7"/>
                    <a:pt x="23" y="7"/>
                  </a:cubicBezTo>
                  <a:lnTo>
                    <a:pt x="7" y="7"/>
                  </a:lnTo>
                  <a:cubicBezTo>
                    <a:pt x="4" y="7"/>
                    <a:pt x="0" y="12"/>
                    <a:pt x="0" y="16"/>
                  </a:cubicBezTo>
                  <a:cubicBezTo>
                    <a:pt x="7" y="38"/>
                    <a:pt x="15" y="45"/>
                    <a:pt x="23" y="45"/>
                  </a:cubicBezTo>
                  <a:cubicBezTo>
                    <a:pt x="37" y="45"/>
                    <a:pt x="49" y="23"/>
                    <a:pt x="63" y="12"/>
                  </a:cubicBezTo>
                  <a:cubicBezTo>
                    <a:pt x="60" y="7"/>
                    <a:pt x="56" y="4"/>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4" name="Google Shape;49844;p48"/>
            <p:cNvSpPr/>
            <p:nvPr/>
          </p:nvSpPr>
          <p:spPr>
            <a:xfrm>
              <a:off x="-5022245" y="110636"/>
              <a:ext cx="3438" cy="2865"/>
            </a:xfrm>
            <a:custGeom>
              <a:avLst/>
              <a:gdLst/>
              <a:ahLst/>
              <a:cxnLst/>
              <a:rect l="l" t="t" r="r" b="b"/>
              <a:pathLst>
                <a:path w="72" h="60" extrusionOk="0">
                  <a:moveTo>
                    <a:pt x="1" y="53"/>
                  </a:moveTo>
                  <a:cubicBezTo>
                    <a:pt x="1" y="56"/>
                    <a:pt x="4" y="56"/>
                    <a:pt x="4" y="56"/>
                  </a:cubicBezTo>
                  <a:lnTo>
                    <a:pt x="1" y="53"/>
                  </a:lnTo>
                  <a:close/>
                  <a:moveTo>
                    <a:pt x="30" y="1"/>
                  </a:moveTo>
                  <a:cubicBezTo>
                    <a:pt x="27" y="1"/>
                    <a:pt x="23" y="4"/>
                    <a:pt x="19" y="8"/>
                  </a:cubicBezTo>
                  <a:cubicBezTo>
                    <a:pt x="8" y="23"/>
                    <a:pt x="8" y="37"/>
                    <a:pt x="4" y="56"/>
                  </a:cubicBezTo>
                  <a:cubicBezTo>
                    <a:pt x="12" y="56"/>
                    <a:pt x="19" y="60"/>
                    <a:pt x="30" y="60"/>
                  </a:cubicBezTo>
                  <a:cubicBezTo>
                    <a:pt x="42" y="60"/>
                    <a:pt x="57" y="53"/>
                    <a:pt x="64" y="41"/>
                  </a:cubicBezTo>
                  <a:cubicBezTo>
                    <a:pt x="72" y="19"/>
                    <a:pt x="42" y="1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5" name="Google Shape;49845;p48"/>
            <p:cNvSpPr/>
            <p:nvPr/>
          </p:nvSpPr>
          <p:spPr>
            <a:xfrm>
              <a:off x="-5023153" y="104906"/>
              <a:ext cx="3295" cy="2579"/>
            </a:xfrm>
            <a:custGeom>
              <a:avLst/>
              <a:gdLst/>
              <a:ahLst/>
              <a:cxnLst/>
              <a:rect l="l" t="t" r="r" b="b"/>
              <a:pathLst>
                <a:path w="69" h="54" extrusionOk="0">
                  <a:moveTo>
                    <a:pt x="1" y="0"/>
                  </a:moveTo>
                  <a:cubicBezTo>
                    <a:pt x="4" y="8"/>
                    <a:pt x="4" y="16"/>
                    <a:pt x="4" y="23"/>
                  </a:cubicBezTo>
                  <a:cubicBezTo>
                    <a:pt x="20" y="31"/>
                    <a:pt x="35" y="53"/>
                    <a:pt x="49" y="53"/>
                  </a:cubicBezTo>
                  <a:cubicBezTo>
                    <a:pt x="57" y="53"/>
                    <a:pt x="65" y="45"/>
                    <a:pt x="68" y="19"/>
                  </a:cubicBezTo>
                  <a:lnTo>
                    <a:pt x="68" y="16"/>
                  </a:lnTo>
                  <a:cubicBezTo>
                    <a:pt x="61" y="19"/>
                    <a:pt x="49" y="19"/>
                    <a:pt x="38" y="19"/>
                  </a:cubicBezTo>
                  <a:cubicBezTo>
                    <a:pt x="27" y="19"/>
                    <a:pt x="12"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6" name="Google Shape;49846;p48"/>
            <p:cNvSpPr/>
            <p:nvPr/>
          </p:nvSpPr>
          <p:spPr>
            <a:xfrm>
              <a:off x="-5059395" y="-18766"/>
              <a:ext cx="8643" cy="4679"/>
            </a:xfrm>
            <a:custGeom>
              <a:avLst/>
              <a:gdLst/>
              <a:ahLst/>
              <a:cxnLst/>
              <a:rect l="l" t="t" r="r" b="b"/>
              <a:pathLst>
                <a:path w="181" h="98" extrusionOk="0">
                  <a:moveTo>
                    <a:pt x="54" y="0"/>
                  </a:moveTo>
                  <a:lnTo>
                    <a:pt x="54" y="0"/>
                  </a:lnTo>
                  <a:cubicBezTo>
                    <a:pt x="57" y="30"/>
                    <a:pt x="46" y="37"/>
                    <a:pt x="28" y="37"/>
                  </a:cubicBezTo>
                  <a:lnTo>
                    <a:pt x="1" y="37"/>
                  </a:lnTo>
                  <a:cubicBezTo>
                    <a:pt x="5" y="56"/>
                    <a:pt x="1" y="78"/>
                    <a:pt x="28" y="78"/>
                  </a:cubicBezTo>
                  <a:lnTo>
                    <a:pt x="42" y="78"/>
                  </a:lnTo>
                  <a:cubicBezTo>
                    <a:pt x="42" y="78"/>
                    <a:pt x="46" y="86"/>
                    <a:pt x="54" y="94"/>
                  </a:cubicBezTo>
                  <a:cubicBezTo>
                    <a:pt x="57" y="94"/>
                    <a:pt x="57" y="97"/>
                    <a:pt x="61" y="97"/>
                  </a:cubicBezTo>
                  <a:cubicBezTo>
                    <a:pt x="91" y="75"/>
                    <a:pt x="125" y="60"/>
                    <a:pt x="166" y="60"/>
                  </a:cubicBezTo>
                  <a:lnTo>
                    <a:pt x="180" y="60"/>
                  </a:lnTo>
                  <a:cubicBezTo>
                    <a:pt x="147" y="23"/>
                    <a:pt x="83" y="45"/>
                    <a:pt x="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7" name="Google Shape;49847;p48"/>
            <p:cNvSpPr/>
            <p:nvPr/>
          </p:nvSpPr>
          <p:spPr>
            <a:xfrm>
              <a:off x="-5053474" y="-22729"/>
              <a:ext cx="3438" cy="3104"/>
            </a:xfrm>
            <a:custGeom>
              <a:avLst/>
              <a:gdLst/>
              <a:ahLst/>
              <a:cxnLst/>
              <a:rect l="l" t="t" r="r" b="b"/>
              <a:pathLst>
                <a:path w="72" h="65" extrusionOk="0">
                  <a:moveTo>
                    <a:pt x="4" y="1"/>
                  </a:moveTo>
                  <a:cubicBezTo>
                    <a:pt x="1" y="30"/>
                    <a:pt x="8" y="53"/>
                    <a:pt x="34" y="64"/>
                  </a:cubicBezTo>
                  <a:cubicBezTo>
                    <a:pt x="49" y="61"/>
                    <a:pt x="68" y="61"/>
                    <a:pt x="71" y="42"/>
                  </a:cubicBezTo>
                  <a:cubicBezTo>
                    <a:pt x="61" y="20"/>
                    <a:pt x="42" y="1"/>
                    <a:pt x="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8" name="Google Shape;49848;p48"/>
            <p:cNvSpPr/>
            <p:nvPr/>
          </p:nvSpPr>
          <p:spPr>
            <a:xfrm>
              <a:off x="-5062212" y="-23780"/>
              <a:ext cx="3772" cy="1862"/>
            </a:xfrm>
            <a:custGeom>
              <a:avLst/>
              <a:gdLst/>
              <a:ahLst/>
              <a:cxnLst/>
              <a:rect l="l" t="t" r="r" b="b"/>
              <a:pathLst>
                <a:path w="79" h="39" extrusionOk="0">
                  <a:moveTo>
                    <a:pt x="34" y="0"/>
                  </a:moveTo>
                  <a:cubicBezTo>
                    <a:pt x="11" y="0"/>
                    <a:pt x="1" y="16"/>
                    <a:pt x="4" y="38"/>
                  </a:cubicBezTo>
                  <a:cubicBezTo>
                    <a:pt x="30" y="30"/>
                    <a:pt x="64" y="38"/>
                    <a:pt x="79" y="8"/>
                  </a:cubicBezTo>
                  <a:cubicBezTo>
                    <a:pt x="75" y="0"/>
                    <a:pt x="68" y="0"/>
                    <a:pt x="64" y="0"/>
                  </a:cubicBezTo>
                  <a:lnTo>
                    <a:pt x="53" y="0"/>
                  </a:lnTo>
                  <a:cubicBezTo>
                    <a:pt x="49" y="0"/>
                    <a:pt x="45" y="4"/>
                    <a:pt x="42" y="4"/>
                  </a:cubicBezTo>
                  <a:cubicBezTo>
                    <a:pt x="42" y="4"/>
                    <a:pt x="37" y="4"/>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9" name="Google Shape;49849;p48"/>
            <p:cNvSpPr/>
            <p:nvPr/>
          </p:nvSpPr>
          <p:spPr>
            <a:xfrm>
              <a:off x="-5278185" y="117083"/>
              <a:ext cx="4489" cy="3247"/>
            </a:xfrm>
            <a:custGeom>
              <a:avLst/>
              <a:gdLst/>
              <a:ahLst/>
              <a:cxnLst/>
              <a:rect l="l" t="t" r="r" b="b"/>
              <a:pathLst>
                <a:path w="94" h="68" extrusionOk="0">
                  <a:moveTo>
                    <a:pt x="57" y="0"/>
                  </a:moveTo>
                  <a:cubicBezTo>
                    <a:pt x="49" y="0"/>
                    <a:pt x="41" y="0"/>
                    <a:pt x="34" y="7"/>
                  </a:cubicBezTo>
                  <a:cubicBezTo>
                    <a:pt x="0" y="26"/>
                    <a:pt x="15" y="49"/>
                    <a:pt x="34" y="67"/>
                  </a:cubicBezTo>
                  <a:cubicBezTo>
                    <a:pt x="52" y="56"/>
                    <a:pt x="83" y="63"/>
                    <a:pt x="93" y="37"/>
                  </a:cubicBezTo>
                  <a:cubicBezTo>
                    <a:pt x="79" y="23"/>
                    <a:pt x="75"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0" name="Google Shape;49850;p48"/>
            <p:cNvSpPr/>
            <p:nvPr/>
          </p:nvSpPr>
          <p:spPr>
            <a:xfrm>
              <a:off x="-5283390" y="122192"/>
              <a:ext cx="3629" cy="2435"/>
            </a:xfrm>
            <a:custGeom>
              <a:avLst/>
              <a:gdLst/>
              <a:ahLst/>
              <a:cxnLst/>
              <a:rect l="l" t="t" r="r" b="b"/>
              <a:pathLst>
                <a:path w="76" h="51" extrusionOk="0">
                  <a:moveTo>
                    <a:pt x="72" y="1"/>
                  </a:moveTo>
                  <a:cubicBezTo>
                    <a:pt x="57" y="1"/>
                    <a:pt x="42" y="5"/>
                    <a:pt x="27" y="5"/>
                  </a:cubicBezTo>
                  <a:cubicBezTo>
                    <a:pt x="19" y="16"/>
                    <a:pt x="1" y="31"/>
                    <a:pt x="12" y="42"/>
                  </a:cubicBezTo>
                  <a:cubicBezTo>
                    <a:pt x="19" y="46"/>
                    <a:pt x="23" y="50"/>
                    <a:pt x="27" y="50"/>
                  </a:cubicBezTo>
                  <a:cubicBezTo>
                    <a:pt x="38" y="50"/>
                    <a:pt x="54" y="35"/>
                    <a:pt x="64" y="35"/>
                  </a:cubicBezTo>
                  <a:cubicBezTo>
                    <a:pt x="72" y="23"/>
                    <a:pt x="76" y="13"/>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1" name="Google Shape;49851;p48"/>
            <p:cNvSpPr/>
            <p:nvPr/>
          </p:nvSpPr>
          <p:spPr>
            <a:xfrm>
              <a:off x="-5160386" y="11555"/>
              <a:ext cx="8070" cy="8452"/>
            </a:xfrm>
            <a:custGeom>
              <a:avLst/>
              <a:gdLst/>
              <a:ahLst/>
              <a:cxnLst/>
              <a:rect l="l" t="t" r="r" b="b"/>
              <a:pathLst>
                <a:path w="169" h="177" extrusionOk="0">
                  <a:moveTo>
                    <a:pt x="124" y="1"/>
                  </a:moveTo>
                  <a:cubicBezTo>
                    <a:pt x="112" y="12"/>
                    <a:pt x="102" y="19"/>
                    <a:pt x="86" y="19"/>
                  </a:cubicBezTo>
                  <a:lnTo>
                    <a:pt x="68" y="19"/>
                  </a:lnTo>
                  <a:cubicBezTo>
                    <a:pt x="68" y="16"/>
                    <a:pt x="64" y="16"/>
                    <a:pt x="64" y="16"/>
                  </a:cubicBezTo>
                  <a:cubicBezTo>
                    <a:pt x="57" y="16"/>
                    <a:pt x="57" y="19"/>
                    <a:pt x="52" y="27"/>
                  </a:cubicBezTo>
                  <a:cubicBezTo>
                    <a:pt x="49" y="30"/>
                    <a:pt x="49" y="35"/>
                    <a:pt x="42" y="35"/>
                  </a:cubicBezTo>
                  <a:lnTo>
                    <a:pt x="38" y="30"/>
                  </a:lnTo>
                  <a:cubicBezTo>
                    <a:pt x="26" y="49"/>
                    <a:pt x="12" y="64"/>
                    <a:pt x="0" y="79"/>
                  </a:cubicBezTo>
                  <a:cubicBezTo>
                    <a:pt x="19" y="94"/>
                    <a:pt x="16" y="109"/>
                    <a:pt x="12" y="128"/>
                  </a:cubicBezTo>
                  <a:cubicBezTo>
                    <a:pt x="8" y="147"/>
                    <a:pt x="0" y="161"/>
                    <a:pt x="19" y="176"/>
                  </a:cubicBezTo>
                  <a:cubicBezTo>
                    <a:pt x="38" y="142"/>
                    <a:pt x="71" y="124"/>
                    <a:pt x="90" y="94"/>
                  </a:cubicBezTo>
                  <a:cubicBezTo>
                    <a:pt x="97" y="83"/>
                    <a:pt x="105" y="79"/>
                    <a:pt x="109" y="79"/>
                  </a:cubicBezTo>
                  <a:cubicBezTo>
                    <a:pt x="120" y="79"/>
                    <a:pt x="124" y="102"/>
                    <a:pt x="135" y="109"/>
                  </a:cubicBezTo>
                  <a:cubicBezTo>
                    <a:pt x="169" y="68"/>
                    <a:pt x="142" y="35"/>
                    <a:pt x="1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2" name="Google Shape;49852;p48"/>
            <p:cNvSpPr/>
            <p:nvPr/>
          </p:nvSpPr>
          <p:spPr>
            <a:xfrm>
              <a:off x="-5162726" y="12988"/>
              <a:ext cx="4202" cy="2578"/>
            </a:xfrm>
            <a:custGeom>
              <a:avLst/>
              <a:gdLst/>
              <a:ahLst/>
              <a:cxnLst/>
              <a:rect l="l" t="t" r="r" b="b"/>
              <a:pathLst>
                <a:path w="88" h="54" extrusionOk="0">
                  <a:moveTo>
                    <a:pt x="8" y="0"/>
                  </a:moveTo>
                  <a:cubicBezTo>
                    <a:pt x="4" y="12"/>
                    <a:pt x="1" y="23"/>
                    <a:pt x="1" y="34"/>
                  </a:cubicBezTo>
                  <a:cubicBezTo>
                    <a:pt x="8" y="38"/>
                    <a:pt x="20" y="45"/>
                    <a:pt x="27" y="53"/>
                  </a:cubicBezTo>
                  <a:cubicBezTo>
                    <a:pt x="34" y="53"/>
                    <a:pt x="42" y="53"/>
                    <a:pt x="49" y="49"/>
                  </a:cubicBezTo>
                  <a:cubicBezTo>
                    <a:pt x="61" y="34"/>
                    <a:pt x="75" y="19"/>
                    <a:pt x="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3" name="Google Shape;49853;p48"/>
            <p:cNvSpPr/>
            <p:nvPr/>
          </p:nvSpPr>
          <p:spPr>
            <a:xfrm>
              <a:off x="-5167310" y="14611"/>
              <a:ext cx="4632" cy="1815"/>
            </a:xfrm>
            <a:custGeom>
              <a:avLst/>
              <a:gdLst/>
              <a:ahLst/>
              <a:cxnLst/>
              <a:rect l="l" t="t" r="r" b="b"/>
              <a:pathLst>
                <a:path w="97" h="38" extrusionOk="0">
                  <a:moveTo>
                    <a:pt x="0" y="0"/>
                  </a:moveTo>
                  <a:cubicBezTo>
                    <a:pt x="7" y="26"/>
                    <a:pt x="18" y="38"/>
                    <a:pt x="33" y="38"/>
                  </a:cubicBezTo>
                  <a:cubicBezTo>
                    <a:pt x="48" y="38"/>
                    <a:pt x="63" y="26"/>
                    <a:pt x="78" y="23"/>
                  </a:cubicBezTo>
                  <a:cubicBezTo>
                    <a:pt x="85" y="15"/>
                    <a:pt x="90" y="7"/>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4" name="Google Shape;49854;p48"/>
            <p:cNvSpPr/>
            <p:nvPr/>
          </p:nvSpPr>
          <p:spPr>
            <a:xfrm>
              <a:off x="-5164827" y="14611"/>
              <a:ext cx="3390" cy="3247"/>
            </a:xfrm>
            <a:custGeom>
              <a:avLst/>
              <a:gdLst/>
              <a:ahLst/>
              <a:cxnLst/>
              <a:rect l="l" t="t" r="r" b="b"/>
              <a:pathLst>
                <a:path w="71" h="68" extrusionOk="0">
                  <a:moveTo>
                    <a:pt x="45" y="0"/>
                  </a:moveTo>
                  <a:cubicBezTo>
                    <a:pt x="38" y="7"/>
                    <a:pt x="33" y="15"/>
                    <a:pt x="26" y="23"/>
                  </a:cubicBezTo>
                  <a:cubicBezTo>
                    <a:pt x="22" y="33"/>
                    <a:pt x="0" y="49"/>
                    <a:pt x="11" y="60"/>
                  </a:cubicBezTo>
                  <a:cubicBezTo>
                    <a:pt x="19" y="64"/>
                    <a:pt x="22" y="67"/>
                    <a:pt x="26" y="67"/>
                  </a:cubicBezTo>
                  <a:cubicBezTo>
                    <a:pt x="38" y="67"/>
                    <a:pt x="45" y="49"/>
                    <a:pt x="52" y="41"/>
                  </a:cubicBezTo>
                  <a:cubicBezTo>
                    <a:pt x="60" y="33"/>
                    <a:pt x="64" y="26"/>
                    <a:pt x="71" y="19"/>
                  </a:cubicBezTo>
                  <a:cubicBezTo>
                    <a:pt x="64" y="11"/>
                    <a:pt x="52" y="4"/>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5" name="Google Shape;49855;p48"/>
            <p:cNvSpPr/>
            <p:nvPr/>
          </p:nvSpPr>
          <p:spPr>
            <a:xfrm>
              <a:off x="-4921015" y="115077"/>
              <a:ext cx="6112" cy="3295"/>
            </a:xfrm>
            <a:custGeom>
              <a:avLst/>
              <a:gdLst/>
              <a:ahLst/>
              <a:cxnLst/>
              <a:rect l="l" t="t" r="r" b="b"/>
              <a:pathLst>
                <a:path w="128" h="69" extrusionOk="0">
                  <a:moveTo>
                    <a:pt x="101" y="1"/>
                  </a:moveTo>
                  <a:cubicBezTo>
                    <a:pt x="97" y="1"/>
                    <a:pt x="90" y="5"/>
                    <a:pt x="82" y="12"/>
                  </a:cubicBezTo>
                  <a:cubicBezTo>
                    <a:pt x="68" y="23"/>
                    <a:pt x="53" y="34"/>
                    <a:pt x="34" y="34"/>
                  </a:cubicBezTo>
                  <a:lnTo>
                    <a:pt x="27" y="34"/>
                  </a:lnTo>
                  <a:cubicBezTo>
                    <a:pt x="19" y="42"/>
                    <a:pt x="1" y="38"/>
                    <a:pt x="8" y="57"/>
                  </a:cubicBezTo>
                  <a:cubicBezTo>
                    <a:pt x="19" y="65"/>
                    <a:pt x="30" y="68"/>
                    <a:pt x="41" y="68"/>
                  </a:cubicBezTo>
                  <a:cubicBezTo>
                    <a:pt x="49" y="68"/>
                    <a:pt x="56" y="68"/>
                    <a:pt x="63" y="65"/>
                  </a:cubicBezTo>
                  <a:cubicBezTo>
                    <a:pt x="86" y="57"/>
                    <a:pt x="113" y="60"/>
                    <a:pt x="127" y="34"/>
                  </a:cubicBezTo>
                  <a:cubicBezTo>
                    <a:pt x="120" y="20"/>
                    <a:pt x="11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6" name="Google Shape;49856;p48"/>
            <p:cNvSpPr/>
            <p:nvPr/>
          </p:nvSpPr>
          <p:spPr>
            <a:xfrm>
              <a:off x="-4918007" y="116701"/>
              <a:ext cx="4345" cy="3963"/>
            </a:xfrm>
            <a:custGeom>
              <a:avLst/>
              <a:gdLst/>
              <a:ahLst/>
              <a:cxnLst/>
              <a:rect l="l" t="t" r="r" b="b"/>
              <a:pathLst>
                <a:path w="91" h="83" extrusionOk="0">
                  <a:moveTo>
                    <a:pt x="64" y="0"/>
                  </a:moveTo>
                  <a:cubicBezTo>
                    <a:pt x="50" y="26"/>
                    <a:pt x="23" y="23"/>
                    <a:pt x="0" y="31"/>
                  </a:cubicBezTo>
                  <a:cubicBezTo>
                    <a:pt x="19" y="45"/>
                    <a:pt x="31" y="83"/>
                    <a:pt x="57" y="83"/>
                  </a:cubicBezTo>
                  <a:cubicBezTo>
                    <a:pt x="64" y="83"/>
                    <a:pt x="76" y="75"/>
                    <a:pt x="90" y="60"/>
                  </a:cubicBezTo>
                  <a:cubicBezTo>
                    <a:pt x="90" y="45"/>
                    <a:pt x="90" y="31"/>
                    <a:pt x="87" y="19"/>
                  </a:cubicBezTo>
                  <a:cubicBezTo>
                    <a:pt x="79" y="12"/>
                    <a:pt x="72" y="4"/>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7" name="Google Shape;49857;p48"/>
            <p:cNvSpPr/>
            <p:nvPr/>
          </p:nvSpPr>
          <p:spPr>
            <a:xfrm>
              <a:off x="-4922066" y="111496"/>
              <a:ext cx="2531" cy="2388"/>
            </a:xfrm>
            <a:custGeom>
              <a:avLst/>
              <a:gdLst/>
              <a:ahLst/>
              <a:cxnLst/>
              <a:rect l="l" t="t" r="r" b="b"/>
              <a:pathLst>
                <a:path w="53" h="50" extrusionOk="0">
                  <a:moveTo>
                    <a:pt x="26" y="1"/>
                  </a:moveTo>
                  <a:cubicBezTo>
                    <a:pt x="23" y="1"/>
                    <a:pt x="18" y="5"/>
                    <a:pt x="15" y="9"/>
                  </a:cubicBezTo>
                  <a:cubicBezTo>
                    <a:pt x="7" y="19"/>
                    <a:pt x="0" y="31"/>
                    <a:pt x="7" y="42"/>
                  </a:cubicBezTo>
                  <a:cubicBezTo>
                    <a:pt x="11" y="50"/>
                    <a:pt x="15" y="50"/>
                    <a:pt x="23" y="50"/>
                  </a:cubicBezTo>
                  <a:cubicBezTo>
                    <a:pt x="26" y="50"/>
                    <a:pt x="30" y="50"/>
                    <a:pt x="33" y="45"/>
                  </a:cubicBezTo>
                  <a:cubicBezTo>
                    <a:pt x="52" y="35"/>
                    <a:pt x="49" y="19"/>
                    <a:pt x="41" y="5"/>
                  </a:cubicBezTo>
                  <a:cubicBezTo>
                    <a:pt x="37" y="1"/>
                    <a:pt x="30"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8" name="Google Shape;49858;p48"/>
            <p:cNvSpPr/>
            <p:nvPr/>
          </p:nvSpPr>
          <p:spPr>
            <a:xfrm>
              <a:off x="-4920681" y="114552"/>
              <a:ext cx="2913" cy="2196"/>
            </a:xfrm>
            <a:custGeom>
              <a:avLst/>
              <a:gdLst/>
              <a:ahLst/>
              <a:cxnLst/>
              <a:rect l="l" t="t" r="r" b="b"/>
              <a:pathLst>
                <a:path w="61" h="46" extrusionOk="0">
                  <a:moveTo>
                    <a:pt x="30" y="0"/>
                  </a:moveTo>
                  <a:cubicBezTo>
                    <a:pt x="12" y="0"/>
                    <a:pt x="1" y="8"/>
                    <a:pt x="20" y="45"/>
                  </a:cubicBezTo>
                  <a:lnTo>
                    <a:pt x="23" y="45"/>
                  </a:lnTo>
                  <a:cubicBezTo>
                    <a:pt x="34" y="31"/>
                    <a:pt x="46" y="16"/>
                    <a:pt x="61" y="4"/>
                  </a:cubicBezTo>
                  <a:cubicBezTo>
                    <a:pt x="49" y="0"/>
                    <a:pt x="38" y="0"/>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9" name="Google Shape;49859;p48"/>
            <p:cNvSpPr/>
            <p:nvPr/>
          </p:nvSpPr>
          <p:spPr>
            <a:xfrm>
              <a:off x="-5274986" y="103331"/>
              <a:ext cx="3820" cy="2531"/>
            </a:xfrm>
            <a:custGeom>
              <a:avLst/>
              <a:gdLst/>
              <a:ahLst/>
              <a:cxnLst/>
              <a:rect l="l" t="t" r="r" b="b"/>
              <a:pathLst>
                <a:path w="80" h="53" extrusionOk="0">
                  <a:moveTo>
                    <a:pt x="16" y="0"/>
                  </a:moveTo>
                  <a:lnTo>
                    <a:pt x="16" y="0"/>
                  </a:lnTo>
                  <a:cubicBezTo>
                    <a:pt x="0" y="26"/>
                    <a:pt x="35" y="33"/>
                    <a:pt x="35" y="52"/>
                  </a:cubicBezTo>
                  <a:cubicBezTo>
                    <a:pt x="42" y="49"/>
                    <a:pt x="49" y="45"/>
                    <a:pt x="57" y="45"/>
                  </a:cubicBezTo>
                  <a:cubicBezTo>
                    <a:pt x="64" y="45"/>
                    <a:pt x="68" y="49"/>
                    <a:pt x="75" y="49"/>
                  </a:cubicBezTo>
                  <a:cubicBezTo>
                    <a:pt x="79" y="33"/>
                    <a:pt x="71" y="26"/>
                    <a:pt x="61" y="19"/>
                  </a:cubicBezTo>
                  <a:lnTo>
                    <a:pt x="49" y="19"/>
                  </a:lnTo>
                  <a:cubicBezTo>
                    <a:pt x="38" y="19"/>
                    <a:pt x="26" y="7"/>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0" name="Google Shape;49860;p48"/>
            <p:cNvSpPr/>
            <p:nvPr/>
          </p:nvSpPr>
          <p:spPr>
            <a:xfrm>
              <a:off x="-5060445" y="62600"/>
              <a:ext cx="8118" cy="13275"/>
            </a:xfrm>
            <a:custGeom>
              <a:avLst/>
              <a:gdLst/>
              <a:ahLst/>
              <a:cxnLst/>
              <a:rect l="l" t="t" r="r" b="b"/>
              <a:pathLst>
                <a:path w="170" h="278" extrusionOk="0">
                  <a:moveTo>
                    <a:pt x="42" y="1"/>
                  </a:moveTo>
                  <a:cubicBezTo>
                    <a:pt x="34" y="5"/>
                    <a:pt x="23" y="8"/>
                    <a:pt x="12" y="12"/>
                  </a:cubicBezTo>
                  <a:cubicBezTo>
                    <a:pt x="12" y="20"/>
                    <a:pt x="12" y="27"/>
                    <a:pt x="16" y="34"/>
                  </a:cubicBezTo>
                  <a:cubicBezTo>
                    <a:pt x="34" y="38"/>
                    <a:pt x="45" y="46"/>
                    <a:pt x="31" y="65"/>
                  </a:cubicBezTo>
                  <a:cubicBezTo>
                    <a:pt x="34" y="72"/>
                    <a:pt x="42" y="75"/>
                    <a:pt x="50" y="75"/>
                  </a:cubicBezTo>
                  <a:cubicBezTo>
                    <a:pt x="50" y="75"/>
                    <a:pt x="53" y="75"/>
                    <a:pt x="57" y="72"/>
                  </a:cubicBezTo>
                  <a:cubicBezTo>
                    <a:pt x="64" y="72"/>
                    <a:pt x="64" y="53"/>
                    <a:pt x="72" y="53"/>
                  </a:cubicBezTo>
                  <a:cubicBezTo>
                    <a:pt x="76" y="53"/>
                    <a:pt x="79" y="53"/>
                    <a:pt x="87" y="60"/>
                  </a:cubicBezTo>
                  <a:cubicBezTo>
                    <a:pt x="95" y="68"/>
                    <a:pt x="98" y="83"/>
                    <a:pt x="95" y="94"/>
                  </a:cubicBezTo>
                  <a:cubicBezTo>
                    <a:pt x="95" y="101"/>
                    <a:pt x="87" y="105"/>
                    <a:pt x="83" y="105"/>
                  </a:cubicBezTo>
                  <a:cubicBezTo>
                    <a:pt x="76" y="105"/>
                    <a:pt x="68" y="101"/>
                    <a:pt x="64" y="101"/>
                  </a:cubicBezTo>
                  <a:cubicBezTo>
                    <a:pt x="57" y="101"/>
                    <a:pt x="50" y="98"/>
                    <a:pt x="42" y="98"/>
                  </a:cubicBezTo>
                  <a:cubicBezTo>
                    <a:pt x="31" y="101"/>
                    <a:pt x="23" y="105"/>
                    <a:pt x="12" y="109"/>
                  </a:cubicBezTo>
                  <a:cubicBezTo>
                    <a:pt x="0" y="165"/>
                    <a:pt x="57" y="222"/>
                    <a:pt x="19" y="277"/>
                  </a:cubicBezTo>
                  <a:cubicBezTo>
                    <a:pt x="60" y="270"/>
                    <a:pt x="98" y="258"/>
                    <a:pt x="109" y="210"/>
                  </a:cubicBezTo>
                  <a:cubicBezTo>
                    <a:pt x="95" y="203"/>
                    <a:pt x="83" y="199"/>
                    <a:pt x="68" y="191"/>
                  </a:cubicBezTo>
                  <a:cubicBezTo>
                    <a:pt x="57" y="184"/>
                    <a:pt x="57" y="177"/>
                    <a:pt x="57" y="165"/>
                  </a:cubicBezTo>
                  <a:cubicBezTo>
                    <a:pt x="60" y="154"/>
                    <a:pt x="64" y="146"/>
                    <a:pt x="76" y="146"/>
                  </a:cubicBezTo>
                  <a:cubicBezTo>
                    <a:pt x="79" y="146"/>
                    <a:pt x="83" y="150"/>
                    <a:pt x="87" y="150"/>
                  </a:cubicBezTo>
                  <a:cubicBezTo>
                    <a:pt x="90" y="154"/>
                    <a:pt x="95" y="158"/>
                    <a:pt x="98" y="158"/>
                  </a:cubicBezTo>
                  <a:cubicBezTo>
                    <a:pt x="109" y="158"/>
                    <a:pt x="117" y="150"/>
                    <a:pt x="124" y="143"/>
                  </a:cubicBezTo>
                  <a:cubicBezTo>
                    <a:pt x="131" y="135"/>
                    <a:pt x="139" y="127"/>
                    <a:pt x="147" y="127"/>
                  </a:cubicBezTo>
                  <a:cubicBezTo>
                    <a:pt x="150" y="127"/>
                    <a:pt x="157" y="132"/>
                    <a:pt x="165" y="139"/>
                  </a:cubicBezTo>
                  <a:cubicBezTo>
                    <a:pt x="169" y="127"/>
                    <a:pt x="165" y="117"/>
                    <a:pt x="157" y="109"/>
                  </a:cubicBezTo>
                  <a:cubicBezTo>
                    <a:pt x="128" y="65"/>
                    <a:pt x="105" y="12"/>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1" name="Google Shape;49861;p48"/>
            <p:cNvSpPr/>
            <p:nvPr/>
          </p:nvSpPr>
          <p:spPr>
            <a:xfrm>
              <a:off x="-5057771" y="68664"/>
              <a:ext cx="5253" cy="3963"/>
            </a:xfrm>
            <a:custGeom>
              <a:avLst/>
              <a:gdLst/>
              <a:ahLst/>
              <a:cxnLst/>
              <a:rect l="l" t="t" r="r" b="b"/>
              <a:pathLst>
                <a:path w="110" h="83" extrusionOk="0">
                  <a:moveTo>
                    <a:pt x="91" y="0"/>
                  </a:moveTo>
                  <a:cubicBezTo>
                    <a:pt x="83" y="0"/>
                    <a:pt x="75" y="8"/>
                    <a:pt x="68" y="16"/>
                  </a:cubicBezTo>
                  <a:cubicBezTo>
                    <a:pt x="61" y="23"/>
                    <a:pt x="53" y="31"/>
                    <a:pt x="42" y="31"/>
                  </a:cubicBezTo>
                  <a:cubicBezTo>
                    <a:pt x="39" y="31"/>
                    <a:pt x="34" y="27"/>
                    <a:pt x="31" y="23"/>
                  </a:cubicBezTo>
                  <a:cubicBezTo>
                    <a:pt x="27" y="23"/>
                    <a:pt x="23" y="19"/>
                    <a:pt x="20" y="19"/>
                  </a:cubicBezTo>
                  <a:cubicBezTo>
                    <a:pt x="8" y="19"/>
                    <a:pt x="4" y="27"/>
                    <a:pt x="1" y="38"/>
                  </a:cubicBezTo>
                  <a:cubicBezTo>
                    <a:pt x="1" y="50"/>
                    <a:pt x="1" y="57"/>
                    <a:pt x="12" y="64"/>
                  </a:cubicBezTo>
                  <a:cubicBezTo>
                    <a:pt x="27" y="72"/>
                    <a:pt x="39" y="76"/>
                    <a:pt x="53" y="83"/>
                  </a:cubicBezTo>
                  <a:cubicBezTo>
                    <a:pt x="94" y="76"/>
                    <a:pt x="106" y="45"/>
                    <a:pt x="109" y="12"/>
                  </a:cubicBezTo>
                  <a:cubicBezTo>
                    <a:pt x="101" y="5"/>
                    <a:pt x="94"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2" name="Google Shape;49862;p48"/>
            <p:cNvSpPr/>
            <p:nvPr/>
          </p:nvSpPr>
          <p:spPr>
            <a:xfrm>
              <a:off x="-4980464" y="-91251"/>
              <a:ext cx="3963" cy="2913"/>
            </a:xfrm>
            <a:custGeom>
              <a:avLst/>
              <a:gdLst/>
              <a:ahLst/>
              <a:cxnLst/>
              <a:rect l="l" t="t" r="r" b="b"/>
              <a:pathLst>
                <a:path w="83" h="61" extrusionOk="0">
                  <a:moveTo>
                    <a:pt x="57" y="0"/>
                  </a:moveTo>
                  <a:cubicBezTo>
                    <a:pt x="45" y="0"/>
                    <a:pt x="38" y="0"/>
                    <a:pt x="30" y="4"/>
                  </a:cubicBezTo>
                  <a:cubicBezTo>
                    <a:pt x="16" y="16"/>
                    <a:pt x="0" y="26"/>
                    <a:pt x="8" y="49"/>
                  </a:cubicBezTo>
                  <a:cubicBezTo>
                    <a:pt x="8" y="52"/>
                    <a:pt x="19" y="60"/>
                    <a:pt x="23" y="60"/>
                  </a:cubicBezTo>
                  <a:lnTo>
                    <a:pt x="26" y="60"/>
                  </a:lnTo>
                  <a:cubicBezTo>
                    <a:pt x="45" y="60"/>
                    <a:pt x="38" y="38"/>
                    <a:pt x="49" y="30"/>
                  </a:cubicBezTo>
                  <a:cubicBezTo>
                    <a:pt x="57" y="23"/>
                    <a:pt x="68" y="16"/>
                    <a:pt x="83" y="4"/>
                  </a:cubicBezTo>
                  <a:cubicBezTo>
                    <a:pt x="71" y="0"/>
                    <a:pt x="64"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3" name="Google Shape;49863;p48"/>
            <p:cNvSpPr/>
            <p:nvPr/>
          </p:nvSpPr>
          <p:spPr>
            <a:xfrm>
              <a:off x="-5000997" y="-151225"/>
              <a:ext cx="6828" cy="3581"/>
            </a:xfrm>
            <a:custGeom>
              <a:avLst/>
              <a:gdLst/>
              <a:ahLst/>
              <a:cxnLst/>
              <a:rect l="l" t="t" r="r" b="b"/>
              <a:pathLst>
                <a:path w="143" h="75" extrusionOk="0">
                  <a:moveTo>
                    <a:pt x="72" y="0"/>
                  </a:moveTo>
                  <a:cubicBezTo>
                    <a:pt x="64" y="0"/>
                    <a:pt x="56" y="4"/>
                    <a:pt x="53" y="23"/>
                  </a:cubicBezTo>
                  <a:cubicBezTo>
                    <a:pt x="45" y="42"/>
                    <a:pt x="1" y="60"/>
                    <a:pt x="53" y="75"/>
                  </a:cubicBezTo>
                  <a:cubicBezTo>
                    <a:pt x="61" y="71"/>
                    <a:pt x="68" y="71"/>
                    <a:pt x="79" y="71"/>
                  </a:cubicBezTo>
                  <a:lnTo>
                    <a:pt x="113" y="71"/>
                  </a:lnTo>
                  <a:cubicBezTo>
                    <a:pt x="120" y="71"/>
                    <a:pt x="128" y="71"/>
                    <a:pt x="135" y="68"/>
                  </a:cubicBezTo>
                  <a:cubicBezTo>
                    <a:pt x="142" y="38"/>
                    <a:pt x="113" y="30"/>
                    <a:pt x="98" y="16"/>
                  </a:cubicBezTo>
                  <a:cubicBezTo>
                    <a:pt x="87" y="8"/>
                    <a:pt x="79" y="0"/>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4" name="Google Shape;49864;p48"/>
            <p:cNvSpPr/>
            <p:nvPr/>
          </p:nvSpPr>
          <p:spPr>
            <a:xfrm>
              <a:off x="-5024872" y="109729"/>
              <a:ext cx="3581" cy="3629"/>
            </a:xfrm>
            <a:custGeom>
              <a:avLst/>
              <a:gdLst/>
              <a:ahLst/>
              <a:cxnLst/>
              <a:rect l="l" t="t" r="r" b="b"/>
              <a:pathLst>
                <a:path w="75" h="76" extrusionOk="0">
                  <a:moveTo>
                    <a:pt x="22" y="1"/>
                  </a:moveTo>
                  <a:cubicBezTo>
                    <a:pt x="0" y="42"/>
                    <a:pt x="26" y="60"/>
                    <a:pt x="56" y="72"/>
                  </a:cubicBezTo>
                  <a:lnTo>
                    <a:pt x="59" y="75"/>
                  </a:lnTo>
                  <a:cubicBezTo>
                    <a:pt x="63" y="56"/>
                    <a:pt x="63" y="42"/>
                    <a:pt x="74" y="27"/>
                  </a:cubicBezTo>
                  <a:lnTo>
                    <a:pt x="71" y="27"/>
                  </a:lnTo>
                  <a:cubicBezTo>
                    <a:pt x="59" y="27"/>
                    <a:pt x="52" y="23"/>
                    <a:pt x="48" y="15"/>
                  </a:cubicBezTo>
                  <a:cubicBezTo>
                    <a:pt x="40" y="8"/>
                    <a:pt x="33" y="1"/>
                    <a:pt x="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5" name="Google Shape;49865;p48"/>
            <p:cNvSpPr/>
            <p:nvPr/>
          </p:nvSpPr>
          <p:spPr>
            <a:xfrm>
              <a:off x="-4945320" y="-37723"/>
              <a:ext cx="2961" cy="3104"/>
            </a:xfrm>
            <a:custGeom>
              <a:avLst/>
              <a:gdLst/>
              <a:ahLst/>
              <a:cxnLst/>
              <a:rect l="l" t="t" r="r" b="b"/>
              <a:pathLst>
                <a:path w="62" h="65" extrusionOk="0">
                  <a:moveTo>
                    <a:pt x="1" y="1"/>
                  </a:moveTo>
                  <a:cubicBezTo>
                    <a:pt x="20" y="16"/>
                    <a:pt x="1" y="64"/>
                    <a:pt x="31" y="64"/>
                  </a:cubicBezTo>
                  <a:cubicBezTo>
                    <a:pt x="39" y="64"/>
                    <a:pt x="46" y="61"/>
                    <a:pt x="61" y="57"/>
                  </a:cubicBezTo>
                  <a:cubicBezTo>
                    <a:pt x="57" y="27"/>
                    <a:pt x="4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6" name="Google Shape;49866;p48"/>
            <p:cNvSpPr/>
            <p:nvPr/>
          </p:nvSpPr>
          <p:spPr>
            <a:xfrm>
              <a:off x="-5029551" y="115268"/>
              <a:ext cx="3438" cy="4345"/>
            </a:xfrm>
            <a:custGeom>
              <a:avLst/>
              <a:gdLst/>
              <a:ahLst/>
              <a:cxnLst/>
              <a:rect l="l" t="t" r="r" b="b"/>
              <a:pathLst>
                <a:path w="72" h="91" extrusionOk="0">
                  <a:moveTo>
                    <a:pt x="60" y="1"/>
                  </a:moveTo>
                  <a:lnTo>
                    <a:pt x="60" y="4"/>
                  </a:lnTo>
                  <a:cubicBezTo>
                    <a:pt x="49" y="30"/>
                    <a:pt x="0" y="56"/>
                    <a:pt x="57" y="90"/>
                  </a:cubicBezTo>
                  <a:cubicBezTo>
                    <a:pt x="60" y="61"/>
                    <a:pt x="57" y="34"/>
                    <a:pt x="71" y="11"/>
                  </a:cubicBezTo>
                  <a:cubicBezTo>
                    <a:pt x="68" y="8"/>
                    <a:pt x="68" y="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7" name="Google Shape;49867;p48"/>
            <p:cNvSpPr/>
            <p:nvPr/>
          </p:nvSpPr>
          <p:spPr>
            <a:xfrm>
              <a:off x="-5030649" y="113836"/>
              <a:ext cx="2913" cy="2196"/>
            </a:xfrm>
            <a:custGeom>
              <a:avLst/>
              <a:gdLst/>
              <a:ahLst/>
              <a:cxnLst/>
              <a:rect l="l" t="t" r="r" b="b"/>
              <a:pathLst>
                <a:path w="61" h="46" extrusionOk="0">
                  <a:moveTo>
                    <a:pt x="27" y="1"/>
                  </a:moveTo>
                  <a:cubicBezTo>
                    <a:pt x="23" y="1"/>
                    <a:pt x="16" y="5"/>
                    <a:pt x="12" y="8"/>
                  </a:cubicBezTo>
                  <a:cubicBezTo>
                    <a:pt x="1" y="19"/>
                    <a:pt x="12" y="31"/>
                    <a:pt x="20" y="38"/>
                  </a:cubicBezTo>
                  <a:cubicBezTo>
                    <a:pt x="27" y="41"/>
                    <a:pt x="31" y="46"/>
                    <a:pt x="38" y="46"/>
                  </a:cubicBezTo>
                  <a:cubicBezTo>
                    <a:pt x="42" y="46"/>
                    <a:pt x="46" y="46"/>
                    <a:pt x="46" y="41"/>
                  </a:cubicBezTo>
                  <a:cubicBezTo>
                    <a:pt x="61" y="31"/>
                    <a:pt x="49" y="15"/>
                    <a:pt x="38" y="5"/>
                  </a:cubicBezTo>
                  <a:cubicBezTo>
                    <a:pt x="38" y="1"/>
                    <a:pt x="35"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8" name="Google Shape;49868;p48"/>
            <p:cNvSpPr/>
            <p:nvPr/>
          </p:nvSpPr>
          <p:spPr>
            <a:xfrm>
              <a:off x="-5027402" y="114218"/>
              <a:ext cx="3390" cy="2531"/>
            </a:xfrm>
            <a:custGeom>
              <a:avLst/>
              <a:gdLst/>
              <a:ahLst/>
              <a:cxnLst/>
              <a:rect l="l" t="t" r="r" b="b"/>
              <a:pathLst>
                <a:path w="71" h="53" extrusionOk="0">
                  <a:moveTo>
                    <a:pt x="12" y="0"/>
                  </a:moveTo>
                  <a:cubicBezTo>
                    <a:pt x="4" y="0"/>
                    <a:pt x="0" y="4"/>
                    <a:pt x="15" y="19"/>
                  </a:cubicBezTo>
                  <a:lnTo>
                    <a:pt x="15" y="23"/>
                  </a:lnTo>
                  <a:cubicBezTo>
                    <a:pt x="23" y="26"/>
                    <a:pt x="23" y="30"/>
                    <a:pt x="26" y="33"/>
                  </a:cubicBezTo>
                  <a:cubicBezTo>
                    <a:pt x="38" y="41"/>
                    <a:pt x="45" y="45"/>
                    <a:pt x="53" y="52"/>
                  </a:cubicBezTo>
                  <a:cubicBezTo>
                    <a:pt x="71" y="26"/>
                    <a:pt x="57" y="11"/>
                    <a:pt x="38" y="0"/>
                  </a:cubicBezTo>
                  <a:cubicBezTo>
                    <a:pt x="34" y="4"/>
                    <a:pt x="34" y="4"/>
                    <a:pt x="31" y="4"/>
                  </a:cubicBezTo>
                  <a:lnTo>
                    <a:pt x="19" y="4"/>
                  </a:lnTo>
                  <a:cubicBezTo>
                    <a:pt x="15" y="0"/>
                    <a:pt x="15" y="0"/>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9" name="Google Shape;49869;p48"/>
            <p:cNvSpPr/>
            <p:nvPr/>
          </p:nvSpPr>
          <p:spPr>
            <a:xfrm>
              <a:off x="-5057771" y="-108059"/>
              <a:ext cx="3104" cy="3677"/>
            </a:xfrm>
            <a:custGeom>
              <a:avLst/>
              <a:gdLst/>
              <a:ahLst/>
              <a:cxnLst/>
              <a:rect l="l" t="t" r="r" b="b"/>
              <a:pathLst>
                <a:path w="65" h="77" extrusionOk="0">
                  <a:moveTo>
                    <a:pt x="42" y="1"/>
                  </a:moveTo>
                  <a:cubicBezTo>
                    <a:pt x="31" y="9"/>
                    <a:pt x="16" y="19"/>
                    <a:pt x="1" y="28"/>
                  </a:cubicBezTo>
                  <a:cubicBezTo>
                    <a:pt x="1" y="54"/>
                    <a:pt x="23" y="64"/>
                    <a:pt x="42" y="76"/>
                  </a:cubicBezTo>
                  <a:cubicBezTo>
                    <a:pt x="39" y="54"/>
                    <a:pt x="65" y="28"/>
                    <a:pt x="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0" name="Google Shape;49870;p48"/>
            <p:cNvSpPr/>
            <p:nvPr/>
          </p:nvSpPr>
          <p:spPr>
            <a:xfrm>
              <a:off x="-4869589" y="144205"/>
              <a:ext cx="3581" cy="3056"/>
            </a:xfrm>
            <a:custGeom>
              <a:avLst/>
              <a:gdLst/>
              <a:ahLst/>
              <a:cxnLst/>
              <a:rect l="l" t="t" r="r" b="b"/>
              <a:pathLst>
                <a:path w="75" h="64" extrusionOk="0">
                  <a:moveTo>
                    <a:pt x="41" y="0"/>
                  </a:moveTo>
                  <a:cubicBezTo>
                    <a:pt x="26" y="11"/>
                    <a:pt x="0" y="11"/>
                    <a:pt x="0" y="33"/>
                  </a:cubicBezTo>
                  <a:cubicBezTo>
                    <a:pt x="0" y="60"/>
                    <a:pt x="33" y="49"/>
                    <a:pt x="45" y="64"/>
                  </a:cubicBezTo>
                  <a:lnTo>
                    <a:pt x="49" y="64"/>
                  </a:lnTo>
                  <a:cubicBezTo>
                    <a:pt x="75" y="41"/>
                    <a:pt x="67" y="19"/>
                    <a:pt x="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1" name="Google Shape;49871;p48"/>
            <p:cNvSpPr/>
            <p:nvPr/>
          </p:nvSpPr>
          <p:spPr>
            <a:xfrm>
              <a:off x="-4875844" y="141722"/>
              <a:ext cx="3915" cy="3915"/>
            </a:xfrm>
            <a:custGeom>
              <a:avLst/>
              <a:gdLst/>
              <a:ahLst/>
              <a:cxnLst/>
              <a:rect l="l" t="t" r="r" b="b"/>
              <a:pathLst>
                <a:path w="82" h="82" extrusionOk="0">
                  <a:moveTo>
                    <a:pt x="56" y="0"/>
                  </a:moveTo>
                  <a:cubicBezTo>
                    <a:pt x="37" y="22"/>
                    <a:pt x="0" y="33"/>
                    <a:pt x="19" y="82"/>
                  </a:cubicBezTo>
                  <a:cubicBezTo>
                    <a:pt x="33" y="56"/>
                    <a:pt x="52" y="40"/>
                    <a:pt x="78" y="40"/>
                  </a:cubicBezTo>
                  <a:lnTo>
                    <a:pt x="82" y="40"/>
                  </a:lnTo>
                  <a:cubicBezTo>
                    <a:pt x="75" y="26"/>
                    <a:pt x="71" y="11"/>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2" name="Google Shape;49872;p48"/>
            <p:cNvSpPr/>
            <p:nvPr/>
          </p:nvSpPr>
          <p:spPr>
            <a:xfrm>
              <a:off x="-5035806" y="251260"/>
              <a:ext cx="5205" cy="6303"/>
            </a:xfrm>
            <a:custGeom>
              <a:avLst/>
              <a:gdLst/>
              <a:ahLst/>
              <a:cxnLst/>
              <a:rect l="l" t="t" r="r" b="b"/>
              <a:pathLst>
                <a:path w="109" h="132" extrusionOk="0">
                  <a:moveTo>
                    <a:pt x="34" y="1"/>
                  </a:moveTo>
                  <a:cubicBezTo>
                    <a:pt x="15" y="27"/>
                    <a:pt x="31" y="68"/>
                    <a:pt x="0" y="87"/>
                  </a:cubicBezTo>
                  <a:cubicBezTo>
                    <a:pt x="19" y="117"/>
                    <a:pt x="34" y="132"/>
                    <a:pt x="57" y="132"/>
                  </a:cubicBezTo>
                  <a:cubicBezTo>
                    <a:pt x="72" y="132"/>
                    <a:pt x="90" y="120"/>
                    <a:pt x="109" y="94"/>
                  </a:cubicBezTo>
                  <a:cubicBezTo>
                    <a:pt x="53" y="94"/>
                    <a:pt x="76" y="23"/>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3" name="Google Shape;49873;p48"/>
            <p:cNvSpPr/>
            <p:nvPr/>
          </p:nvSpPr>
          <p:spPr>
            <a:xfrm>
              <a:off x="-4979223" y="126298"/>
              <a:ext cx="3820" cy="3438"/>
            </a:xfrm>
            <a:custGeom>
              <a:avLst/>
              <a:gdLst/>
              <a:ahLst/>
              <a:cxnLst/>
              <a:rect l="l" t="t" r="r" b="b"/>
              <a:pathLst>
                <a:path w="80" h="72" extrusionOk="0">
                  <a:moveTo>
                    <a:pt x="53" y="1"/>
                  </a:moveTo>
                  <a:cubicBezTo>
                    <a:pt x="23" y="1"/>
                    <a:pt x="31" y="49"/>
                    <a:pt x="0" y="54"/>
                  </a:cubicBezTo>
                  <a:cubicBezTo>
                    <a:pt x="23" y="68"/>
                    <a:pt x="42" y="72"/>
                    <a:pt x="53" y="72"/>
                  </a:cubicBezTo>
                  <a:cubicBezTo>
                    <a:pt x="71" y="72"/>
                    <a:pt x="79" y="58"/>
                    <a:pt x="79" y="23"/>
                  </a:cubicBezTo>
                  <a:cubicBezTo>
                    <a:pt x="76" y="16"/>
                    <a:pt x="68" y="9"/>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4" name="Google Shape;49874;p48"/>
            <p:cNvSpPr/>
            <p:nvPr/>
          </p:nvSpPr>
          <p:spPr>
            <a:xfrm>
              <a:off x="-4979748" y="124914"/>
              <a:ext cx="4345" cy="3963"/>
            </a:xfrm>
            <a:custGeom>
              <a:avLst/>
              <a:gdLst/>
              <a:ahLst/>
              <a:cxnLst/>
              <a:rect l="l" t="t" r="r" b="b"/>
              <a:pathLst>
                <a:path w="91" h="83" extrusionOk="0">
                  <a:moveTo>
                    <a:pt x="45" y="0"/>
                  </a:moveTo>
                  <a:cubicBezTo>
                    <a:pt x="42" y="0"/>
                    <a:pt x="37" y="0"/>
                    <a:pt x="34" y="4"/>
                  </a:cubicBezTo>
                  <a:cubicBezTo>
                    <a:pt x="42" y="26"/>
                    <a:pt x="34" y="42"/>
                    <a:pt x="8" y="42"/>
                  </a:cubicBezTo>
                  <a:lnTo>
                    <a:pt x="4" y="42"/>
                  </a:lnTo>
                  <a:cubicBezTo>
                    <a:pt x="1" y="56"/>
                    <a:pt x="1" y="71"/>
                    <a:pt x="11" y="83"/>
                  </a:cubicBezTo>
                  <a:cubicBezTo>
                    <a:pt x="42" y="78"/>
                    <a:pt x="34" y="30"/>
                    <a:pt x="64" y="30"/>
                  </a:cubicBezTo>
                  <a:lnTo>
                    <a:pt x="71" y="30"/>
                  </a:lnTo>
                  <a:cubicBezTo>
                    <a:pt x="79" y="23"/>
                    <a:pt x="82" y="16"/>
                    <a:pt x="90" y="8"/>
                  </a:cubicBezTo>
                  <a:cubicBezTo>
                    <a:pt x="75" y="8"/>
                    <a:pt x="60"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5" name="Google Shape;49875;p48"/>
            <p:cNvSpPr/>
            <p:nvPr/>
          </p:nvSpPr>
          <p:spPr>
            <a:xfrm>
              <a:off x="-4949761" y="-44885"/>
              <a:ext cx="5730" cy="3104"/>
            </a:xfrm>
            <a:custGeom>
              <a:avLst/>
              <a:gdLst/>
              <a:ahLst/>
              <a:cxnLst/>
              <a:rect l="l" t="t" r="r" b="b"/>
              <a:pathLst>
                <a:path w="120" h="65" extrusionOk="0">
                  <a:moveTo>
                    <a:pt x="79" y="1"/>
                  </a:moveTo>
                  <a:cubicBezTo>
                    <a:pt x="64" y="1"/>
                    <a:pt x="49" y="5"/>
                    <a:pt x="30" y="13"/>
                  </a:cubicBezTo>
                  <a:cubicBezTo>
                    <a:pt x="19" y="20"/>
                    <a:pt x="1" y="23"/>
                    <a:pt x="11" y="46"/>
                  </a:cubicBezTo>
                  <a:cubicBezTo>
                    <a:pt x="15" y="54"/>
                    <a:pt x="27" y="65"/>
                    <a:pt x="30" y="65"/>
                  </a:cubicBezTo>
                  <a:cubicBezTo>
                    <a:pt x="53" y="28"/>
                    <a:pt x="105" y="65"/>
                    <a:pt x="120" y="23"/>
                  </a:cubicBezTo>
                  <a:cubicBezTo>
                    <a:pt x="109" y="5"/>
                    <a:pt x="94" y="1"/>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6" name="Google Shape;49876;p48"/>
            <p:cNvSpPr/>
            <p:nvPr/>
          </p:nvSpPr>
          <p:spPr>
            <a:xfrm>
              <a:off x="-5425446" y="-103188"/>
              <a:ext cx="4345" cy="5873"/>
            </a:xfrm>
            <a:custGeom>
              <a:avLst/>
              <a:gdLst/>
              <a:ahLst/>
              <a:cxnLst/>
              <a:rect l="l" t="t" r="r" b="b"/>
              <a:pathLst>
                <a:path w="91" h="123" extrusionOk="0">
                  <a:moveTo>
                    <a:pt x="30" y="0"/>
                  </a:moveTo>
                  <a:lnTo>
                    <a:pt x="30" y="0"/>
                  </a:lnTo>
                  <a:cubicBezTo>
                    <a:pt x="1" y="64"/>
                    <a:pt x="53" y="93"/>
                    <a:pt x="90" y="123"/>
                  </a:cubicBezTo>
                  <a:cubicBezTo>
                    <a:pt x="79" y="78"/>
                    <a:pt x="82" y="26"/>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7" name="Google Shape;49877;p48"/>
            <p:cNvSpPr/>
            <p:nvPr/>
          </p:nvSpPr>
          <p:spPr>
            <a:xfrm>
              <a:off x="-5262858" y="284637"/>
              <a:ext cx="3629" cy="4154"/>
            </a:xfrm>
            <a:custGeom>
              <a:avLst/>
              <a:gdLst/>
              <a:ahLst/>
              <a:cxnLst/>
              <a:rect l="l" t="t" r="r" b="b"/>
              <a:pathLst>
                <a:path w="76" h="87" extrusionOk="0">
                  <a:moveTo>
                    <a:pt x="34" y="1"/>
                  </a:moveTo>
                  <a:lnTo>
                    <a:pt x="34" y="1"/>
                  </a:lnTo>
                  <a:cubicBezTo>
                    <a:pt x="38" y="35"/>
                    <a:pt x="8" y="46"/>
                    <a:pt x="0" y="72"/>
                  </a:cubicBezTo>
                  <a:cubicBezTo>
                    <a:pt x="12" y="83"/>
                    <a:pt x="23" y="87"/>
                    <a:pt x="31" y="87"/>
                  </a:cubicBezTo>
                  <a:cubicBezTo>
                    <a:pt x="45" y="87"/>
                    <a:pt x="53" y="80"/>
                    <a:pt x="64" y="65"/>
                  </a:cubicBezTo>
                  <a:cubicBezTo>
                    <a:pt x="68" y="53"/>
                    <a:pt x="68" y="42"/>
                    <a:pt x="72" y="30"/>
                  </a:cubicBezTo>
                  <a:cubicBezTo>
                    <a:pt x="76" y="1"/>
                    <a:pt x="50" y="8"/>
                    <a:pt x="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8" name="Google Shape;49878;p48"/>
            <p:cNvSpPr/>
            <p:nvPr/>
          </p:nvSpPr>
          <p:spPr>
            <a:xfrm>
              <a:off x="-5266057" y="290367"/>
              <a:ext cx="3820" cy="4297"/>
            </a:xfrm>
            <a:custGeom>
              <a:avLst/>
              <a:gdLst/>
              <a:ahLst/>
              <a:cxnLst/>
              <a:rect l="l" t="t" r="r" b="b"/>
              <a:pathLst>
                <a:path w="80" h="90" extrusionOk="0">
                  <a:moveTo>
                    <a:pt x="8" y="0"/>
                  </a:moveTo>
                  <a:cubicBezTo>
                    <a:pt x="5" y="5"/>
                    <a:pt x="5" y="8"/>
                    <a:pt x="0" y="8"/>
                  </a:cubicBezTo>
                  <a:cubicBezTo>
                    <a:pt x="19" y="31"/>
                    <a:pt x="19" y="60"/>
                    <a:pt x="15" y="86"/>
                  </a:cubicBezTo>
                  <a:cubicBezTo>
                    <a:pt x="23" y="90"/>
                    <a:pt x="31" y="90"/>
                    <a:pt x="34" y="90"/>
                  </a:cubicBezTo>
                  <a:cubicBezTo>
                    <a:pt x="53" y="90"/>
                    <a:pt x="67" y="76"/>
                    <a:pt x="79" y="60"/>
                  </a:cubicBezTo>
                  <a:cubicBezTo>
                    <a:pt x="72" y="50"/>
                    <a:pt x="60" y="41"/>
                    <a:pt x="64" y="27"/>
                  </a:cubicBezTo>
                  <a:cubicBezTo>
                    <a:pt x="41" y="27"/>
                    <a:pt x="23" y="19"/>
                    <a:pt x="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9" name="Google Shape;49879;p48"/>
            <p:cNvSpPr/>
            <p:nvPr/>
          </p:nvSpPr>
          <p:spPr>
            <a:xfrm>
              <a:off x="-5203218" y="236267"/>
              <a:ext cx="8786" cy="8786"/>
            </a:xfrm>
            <a:custGeom>
              <a:avLst/>
              <a:gdLst/>
              <a:ahLst/>
              <a:cxnLst/>
              <a:rect l="l" t="t" r="r" b="b"/>
              <a:pathLst>
                <a:path w="184" h="184" extrusionOk="0">
                  <a:moveTo>
                    <a:pt x="41" y="1"/>
                  </a:moveTo>
                  <a:cubicBezTo>
                    <a:pt x="38" y="1"/>
                    <a:pt x="34" y="5"/>
                    <a:pt x="30" y="5"/>
                  </a:cubicBezTo>
                  <a:cubicBezTo>
                    <a:pt x="19" y="12"/>
                    <a:pt x="0" y="16"/>
                    <a:pt x="4" y="34"/>
                  </a:cubicBezTo>
                  <a:cubicBezTo>
                    <a:pt x="7" y="39"/>
                    <a:pt x="12" y="42"/>
                    <a:pt x="15" y="42"/>
                  </a:cubicBezTo>
                  <a:cubicBezTo>
                    <a:pt x="15" y="42"/>
                    <a:pt x="19" y="42"/>
                    <a:pt x="23" y="39"/>
                  </a:cubicBezTo>
                  <a:lnTo>
                    <a:pt x="34" y="39"/>
                  </a:lnTo>
                  <a:cubicBezTo>
                    <a:pt x="52" y="39"/>
                    <a:pt x="57" y="53"/>
                    <a:pt x="64" y="68"/>
                  </a:cubicBezTo>
                  <a:cubicBezTo>
                    <a:pt x="75" y="91"/>
                    <a:pt x="86" y="113"/>
                    <a:pt x="109" y="128"/>
                  </a:cubicBezTo>
                  <a:cubicBezTo>
                    <a:pt x="112" y="132"/>
                    <a:pt x="116" y="136"/>
                    <a:pt x="120" y="139"/>
                  </a:cubicBezTo>
                  <a:cubicBezTo>
                    <a:pt x="138" y="154"/>
                    <a:pt x="157" y="169"/>
                    <a:pt x="176" y="184"/>
                  </a:cubicBezTo>
                  <a:lnTo>
                    <a:pt x="180" y="184"/>
                  </a:lnTo>
                  <a:cubicBezTo>
                    <a:pt x="183" y="162"/>
                    <a:pt x="183" y="143"/>
                    <a:pt x="172" y="124"/>
                  </a:cubicBezTo>
                  <a:cubicBezTo>
                    <a:pt x="154" y="91"/>
                    <a:pt x="135" y="61"/>
                    <a:pt x="138" y="23"/>
                  </a:cubicBezTo>
                  <a:lnTo>
                    <a:pt x="138" y="16"/>
                  </a:lnTo>
                  <a:cubicBezTo>
                    <a:pt x="135" y="20"/>
                    <a:pt x="131" y="23"/>
                    <a:pt x="131" y="27"/>
                  </a:cubicBezTo>
                  <a:cubicBezTo>
                    <a:pt x="109" y="39"/>
                    <a:pt x="97" y="46"/>
                    <a:pt x="86" y="46"/>
                  </a:cubicBezTo>
                  <a:cubicBezTo>
                    <a:pt x="71" y="46"/>
                    <a:pt x="64" y="34"/>
                    <a:pt x="49" y="5"/>
                  </a:cubicBezTo>
                  <a:cubicBezTo>
                    <a:pt x="49" y="5"/>
                    <a:pt x="45" y="1"/>
                    <a:pt x="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0" name="Google Shape;49880;p48"/>
            <p:cNvSpPr/>
            <p:nvPr/>
          </p:nvSpPr>
          <p:spPr>
            <a:xfrm>
              <a:off x="-5199828" y="242904"/>
              <a:ext cx="5205" cy="7163"/>
            </a:xfrm>
            <a:custGeom>
              <a:avLst/>
              <a:gdLst/>
              <a:ahLst/>
              <a:cxnLst/>
              <a:rect l="l" t="t" r="r" b="b"/>
              <a:pathLst>
                <a:path w="109" h="150" extrusionOk="0">
                  <a:moveTo>
                    <a:pt x="49" y="0"/>
                  </a:moveTo>
                  <a:cubicBezTo>
                    <a:pt x="41" y="19"/>
                    <a:pt x="0" y="19"/>
                    <a:pt x="12" y="38"/>
                  </a:cubicBezTo>
                  <a:cubicBezTo>
                    <a:pt x="31" y="71"/>
                    <a:pt x="8" y="116"/>
                    <a:pt x="41" y="142"/>
                  </a:cubicBezTo>
                  <a:cubicBezTo>
                    <a:pt x="45" y="146"/>
                    <a:pt x="57" y="146"/>
                    <a:pt x="64" y="150"/>
                  </a:cubicBezTo>
                  <a:cubicBezTo>
                    <a:pt x="64" y="150"/>
                    <a:pt x="64" y="146"/>
                    <a:pt x="67" y="146"/>
                  </a:cubicBezTo>
                  <a:cubicBezTo>
                    <a:pt x="101" y="131"/>
                    <a:pt x="98" y="97"/>
                    <a:pt x="109" y="67"/>
                  </a:cubicBezTo>
                  <a:lnTo>
                    <a:pt x="109" y="49"/>
                  </a:lnTo>
                  <a:lnTo>
                    <a:pt x="105" y="45"/>
                  </a:lnTo>
                  <a:cubicBezTo>
                    <a:pt x="86" y="30"/>
                    <a:pt x="67" y="1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1" name="Google Shape;49881;p48"/>
            <p:cNvSpPr/>
            <p:nvPr/>
          </p:nvSpPr>
          <p:spPr>
            <a:xfrm>
              <a:off x="-5202167" y="238081"/>
              <a:ext cx="4154" cy="5396"/>
            </a:xfrm>
            <a:custGeom>
              <a:avLst/>
              <a:gdLst/>
              <a:ahLst/>
              <a:cxnLst/>
              <a:rect l="l" t="t" r="r" b="b"/>
              <a:pathLst>
                <a:path w="87" h="113" extrusionOk="0">
                  <a:moveTo>
                    <a:pt x="1" y="1"/>
                  </a:moveTo>
                  <a:cubicBezTo>
                    <a:pt x="30" y="23"/>
                    <a:pt x="8" y="53"/>
                    <a:pt x="19" y="79"/>
                  </a:cubicBezTo>
                  <a:cubicBezTo>
                    <a:pt x="23" y="105"/>
                    <a:pt x="30" y="113"/>
                    <a:pt x="42" y="113"/>
                  </a:cubicBezTo>
                  <a:cubicBezTo>
                    <a:pt x="53" y="113"/>
                    <a:pt x="71" y="98"/>
                    <a:pt x="87" y="90"/>
                  </a:cubicBezTo>
                  <a:cubicBezTo>
                    <a:pt x="64" y="75"/>
                    <a:pt x="53" y="53"/>
                    <a:pt x="42" y="30"/>
                  </a:cubicBezTo>
                  <a:cubicBezTo>
                    <a:pt x="35" y="15"/>
                    <a:pt x="30"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2" name="Google Shape;49882;p48"/>
            <p:cNvSpPr/>
            <p:nvPr/>
          </p:nvSpPr>
          <p:spPr>
            <a:xfrm>
              <a:off x="-5287497" y="97792"/>
              <a:ext cx="2913" cy="4345"/>
            </a:xfrm>
            <a:custGeom>
              <a:avLst/>
              <a:gdLst/>
              <a:ahLst/>
              <a:cxnLst/>
              <a:rect l="l" t="t" r="r" b="b"/>
              <a:pathLst>
                <a:path w="61" h="91" extrusionOk="0">
                  <a:moveTo>
                    <a:pt x="42" y="0"/>
                  </a:moveTo>
                  <a:cubicBezTo>
                    <a:pt x="12" y="15"/>
                    <a:pt x="16" y="49"/>
                    <a:pt x="1" y="71"/>
                  </a:cubicBezTo>
                  <a:cubicBezTo>
                    <a:pt x="5" y="75"/>
                    <a:pt x="9" y="75"/>
                    <a:pt x="12" y="82"/>
                  </a:cubicBezTo>
                  <a:cubicBezTo>
                    <a:pt x="16" y="82"/>
                    <a:pt x="19" y="86"/>
                    <a:pt x="23" y="90"/>
                  </a:cubicBezTo>
                  <a:cubicBezTo>
                    <a:pt x="38" y="82"/>
                    <a:pt x="27" y="53"/>
                    <a:pt x="53" y="53"/>
                  </a:cubicBezTo>
                  <a:cubicBezTo>
                    <a:pt x="57" y="49"/>
                    <a:pt x="61" y="45"/>
                    <a:pt x="61" y="41"/>
                  </a:cubicBezTo>
                  <a:cubicBezTo>
                    <a:pt x="57" y="41"/>
                    <a:pt x="57" y="37"/>
                    <a:pt x="53" y="34"/>
                  </a:cubicBezTo>
                  <a:cubicBezTo>
                    <a:pt x="45" y="27"/>
                    <a:pt x="50" y="11"/>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3" name="Google Shape;49883;p48"/>
            <p:cNvSpPr/>
            <p:nvPr/>
          </p:nvSpPr>
          <p:spPr>
            <a:xfrm>
              <a:off x="-5364374" y="140623"/>
              <a:ext cx="6255" cy="5396"/>
            </a:xfrm>
            <a:custGeom>
              <a:avLst/>
              <a:gdLst/>
              <a:ahLst/>
              <a:cxnLst/>
              <a:rect l="l" t="t" r="r" b="b"/>
              <a:pathLst>
                <a:path w="131" h="113" extrusionOk="0">
                  <a:moveTo>
                    <a:pt x="40" y="1"/>
                  </a:moveTo>
                  <a:cubicBezTo>
                    <a:pt x="26" y="1"/>
                    <a:pt x="30" y="15"/>
                    <a:pt x="26" y="23"/>
                  </a:cubicBezTo>
                  <a:cubicBezTo>
                    <a:pt x="49" y="56"/>
                    <a:pt x="11" y="63"/>
                    <a:pt x="0" y="79"/>
                  </a:cubicBezTo>
                  <a:cubicBezTo>
                    <a:pt x="4" y="90"/>
                    <a:pt x="7" y="101"/>
                    <a:pt x="11" y="113"/>
                  </a:cubicBezTo>
                  <a:cubicBezTo>
                    <a:pt x="56" y="113"/>
                    <a:pt x="78" y="68"/>
                    <a:pt x="116" y="56"/>
                  </a:cubicBezTo>
                  <a:cubicBezTo>
                    <a:pt x="119" y="49"/>
                    <a:pt x="127" y="41"/>
                    <a:pt x="130" y="34"/>
                  </a:cubicBezTo>
                  <a:cubicBezTo>
                    <a:pt x="127" y="23"/>
                    <a:pt x="123" y="11"/>
                    <a:pt x="119" y="4"/>
                  </a:cubicBezTo>
                  <a:cubicBezTo>
                    <a:pt x="93" y="1"/>
                    <a:pt x="71"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4" name="Google Shape;49884;p48"/>
            <p:cNvSpPr/>
            <p:nvPr/>
          </p:nvSpPr>
          <p:spPr>
            <a:xfrm>
              <a:off x="-5359742" y="141483"/>
              <a:ext cx="6255" cy="4870"/>
            </a:xfrm>
            <a:custGeom>
              <a:avLst/>
              <a:gdLst/>
              <a:ahLst/>
              <a:cxnLst/>
              <a:rect l="l" t="t" r="r" b="b"/>
              <a:pathLst>
                <a:path w="131" h="102" extrusionOk="0">
                  <a:moveTo>
                    <a:pt x="60" y="1"/>
                  </a:moveTo>
                  <a:cubicBezTo>
                    <a:pt x="52" y="1"/>
                    <a:pt x="41" y="5"/>
                    <a:pt x="33" y="16"/>
                  </a:cubicBezTo>
                  <a:cubicBezTo>
                    <a:pt x="30" y="23"/>
                    <a:pt x="22" y="31"/>
                    <a:pt x="19" y="38"/>
                  </a:cubicBezTo>
                  <a:cubicBezTo>
                    <a:pt x="0" y="61"/>
                    <a:pt x="7" y="90"/>
                    <a:pt x="26" y="98"/>
                  </a:cubicBezTo>
                  <a:cubicBezTo>
                    <a:pt x="38" y="102"/>
                    <a:pt x="45" y="102"/>
                    <a:pt x="52" y="102"/>
                  </a:cubicBezTo>
                  <a:cubicBezTo>
                    <a:pt x="78" y="102"/>
                    <a:pt x="105" y="87"/>
                    <a:pt x="131" y="72"/>
                  </a:cubicBezTo>
                  <a:cubicBezTo>
                    <a:pt x="119" y="45"/>
                    <a:pt x="74" y="45"/>
                    <a:pt x="78" y="12"/>
                  </a:cubicBezTo>
                  <a:cubicBezTo>
                    <a:pt x="71" y="5"/>
                    <a:pt x="64"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5" name="Google Shape;49885;p48"/>
            <p:cNvSpPr/>
            <p:nvPr/>
          </p:nvSpPr>
          <p:spPr>
            <a:xfrm>
              <a:off x="-5195005" y="241280"/>
              <a:ext cx="5587" cy="5921"/>
            </a:xfrm>
            <a:custGeom>
              <a:avLst/>
              <a:gdLst/>
              <a:ahLst/>
              <a:cxnLst/>
              <a:rect l="l" t="t" r="r" b="b"/>
              <a:pathLst>
                <a:path w="117" h="124" extrusionOk="0">
                  <a:moveTo>
                    <a:pt x="52" y="1"/>
                  </a:moveTo>
                  <a:cubicBezTo>
                    <a:pt x="37" y="8"/>
                    <a:pt x="19" y="12"/>
                    <a:pt x="0" y="19"/>
                  </a:cubicBezTo>
                  <a:cubicBezTo>
                    <a:pt x="11" y="38"/>
                    <a:pt x="11" y="57"/>
                    <a:pt x="8" y="79"/>
                  </a:cubicBezTo>
                  <a:lnTo>
                    <a:pt x="8" y="83"/>
                  </a:lnTo>
                  <a:lnTo>
                    <a:pt x="8" y="101"/>
                  </a:lnTo>
                  <a:cubicBezTo>
                    <a:pt x="23" y="120"/>
                    <a:pt x="26" y="124"/>
                    <a:pt x="34" y="124"/>
                  </a:cubicBezTo>
                  <a:lnTo>
                    <a:pt x="42" y="124"/>
                  </a:lnTo>
                  <a:cubicBezTo>
                    <a:pt x="71" y="113"/>
                    <a:pt x="82" y="79"/>
                    <a:pt x="105" y="60"/>
                  </a:cubicBezTo>
                  <a:cubicBezTo>
                    <a:pt x="105" y="41"/>
                    <a:pt x="116" y="23"/>
                    <a:pt x="109" y="5"/>
                  </a:cubicBezTo>
                  <a:lnTo>
                    <a:pt x="109" y="5"/>
                  </a:lnTo>
                  <a:cubicBezTo>
                    <a:pt x="101" y="12"/>
                    <a:pt x="90" y="12"/>
                    <a:pt x="82" y="12"/>
                  </a:cubicBezTo>
                  <a:cubicBezTo>
                    <a:pt x="71" y="12"/>
                    <a:pt x="64" y="8"/>
                    <a:pt x="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6" name="Google Shape;49886;p48"/>
            <p:cNvSpPr/>
            <p:nvPr/>
          </p:nvSpPr>
          <p:spPr>
            <a:xfrm>
              <a:off x="-5193429" y="239657"/>
              <a:ext cx="4011" cy="2197"/>
            </a:xfrm>
            <a:custGeom>
              <a:avLst/>
              <a:gdLst/>
              <a:ahLst/>
              <a:cxnLst/>
              <a:rect l="l" t="t" r="r" b="b"/>
              <a:pathLst>
                <a:path w="84" h="46" extrusionOk="0">
                  <a:moveTo>
                    <a:pt x="27" y="1"/>
                  </a:moveTo>
                  <a:cubicBezTo>
                    <a:pt x="1" y="1"/>
                    <a:pt x="16" y="20"/>
                    <a:pt x="19" y="35"/>
                  </a:cubicBezTo>
                  <a:cubicBezTo>
                    <a:pt x="31" y="42"/>
                    <a:pt x="38" y="46"/>
                    <a:pt x="49" y="46"/>
                  </a:cubicBezTo>
                  <a:cubicBezTo>
                    <a:pt x="57" y="46"/>
                    <a:pt x="68" y="46"/>
                    <a:pt x="76" y="39"/>
                  </a:cubicBezTo>
                  <a:cubicBezTo>
                    <a:pt x="80" y="27"/>
                    <a:pt x="80" y="16"/>
                    <a:pt x="83" y="4"/>
                  </a:cubicBezTo>
                  <a:cubicBezTo>
                    <a:pt x="68" y="4"/>
                    <a:pt x="54" y="4"/>
                    <a:pt x="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7" name="Google Shape;49887;p48"/>
            <p:cNvSpPr/>
            <p:nvPr/>
          </p:nvSpPr>
          <p:spPr>
            <a:xfrm>
              <a:off x="-5048126" y="-30369"/>
              <a:ext cx="4871" cy="2913"/>
            </a:xfrm>
            <a:custGeom>
              <a:avLst/>
              <a:gdLst/>
              <a:ahLst/>
              <a:cxnLst/>
              <a:rect l="l" t="t" r="r" b="b"/>
              <a:pathLst>
                <a:path w="102" h="61" extrusionOk="0">
                  <a:moveTo>
                    <a:pt x="56" y="0"/>
                  </a:moveTo>
                  <a:cubicBezTo>
                    <a:pt x="34" y="0"/>
                    <a:pt x="20" y="26"/>
                    <a:pt x="1" y="33"/>
                  </a:cubicBezTo>
                  <a:cubicBezTo>
                    <a:pt x="4" y="41"/>
                    <a:pt x="12" y="41"/>
                    <a:pt x="20" y="41"/>
                  </a:cubicBezTo>
                  <a:lnTo>
                    <a:pt x="30" y="41"/>
                  </a:lnTo>
                  <a:cubicBezTo>
                    <a:pt x="34" y="41"/>
                    <a:pt x="42" y="38"/>
                    <a:pt x="46" y="38"/>
                  </a:cubicBezTo>
                  <a:cubicBezTo>
                    <a:pt x="53" y="38"/>
                    <a:pt x="64" y="41"/>
                    <a:pt x="68" y="60"/>
                  </a:cubicBezTo>
                  <a:lnTo>
                    <a:pt x="72" y="60"/>
                  </a:lnTo>
                  <a:cubicBezTo>
                    <a:pt x="75" y="60"/>
                    <a:pt x="90" y="49"/>
                    <a:pt x="94" y="38"/>
                  </a:cubicBezTo>
                  <a:cubicBezTo>
                    <a:pt x="101" y="23"/>
                    <a:pt x="94" y="19"/>
                    <a:pt x="83" y="11"/>
                  </a:cubicBezTo>
                  <a:cubicBezTo>
                    <a:pt x="72" y="4"/>
                    <a:pt x="64" y="0"/>
                    <a:pt x="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8" name="Google Shape;49888;p48"/>
            <p:cNvSpPr/>
            <p:nvPr/>
          </p:nvSpPr>
          <p:spPr>
            <a:xfrm>
              <a:off x="-5063454" y="63125"/>
              <a:ext cx="3772" cy="5587"/>
            </a:xfrm>
            <a:custGeom>
              <a:avLst/>
              <a:gdLst/>
              <a:ahLst/>
              <a:cxnLst/>
              <a:rect l="l" t="t" r="r" b="b"/>
              <a:pathLst>
                <a:path w="79" h="117" extrusionOk="0">
                  <a:moveTo>
                    <a:pt x="75" y="1"/>
                  </a:moveTo>
                  <a:cubicBezTo>
                    <a:pt x="37" y="23"/>
                    <a:pt x="11" y="57"/>
                    <a:pt x="1" y="98"/>
                  </a:cubicBezTo>
                  <a:cubicBezTo>
                    <a:pt x="4" y="102"/>
                    <a:pt x="8" y="116"/>
                    <a:pt x="15" y="116"/>
                  </a:cubicBezTo>
                  <a:cubicBezTo>
                    <a:pt x="19" y="116"/>
                    <a:pt x="19" y="113"/>
                    <a:pt x="23" y="102"/>
                  </a:cubicBezTo>
                  <a:cubicBezTo>
                    <a:pt x="34" y="76"/>
                    <a:pt x="53" y="57"/>
                    <a:pt x="68" y="35"/>
                  </a:cubicBezTo>
                  <a:cubicBezTo>
                    <a:pt x="71" y="31"/>
                    <a:pt x="75" y="27"/>
                    <a:pt x="79" y="23"/>
                  </a:cubicBezTo>
                  <a:cubicBezTo>
                    <a:pt x="75" y="16"/>
                    <a:pt x="75"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9" name="Google Shape;49889;p48"/>
            <p:cNvSpPr/>
            <p:nvPr/>
          </p:nvSpPr>
          <p:spPr>
            <a:xfrm>
              <a:off x="-5236786" y="243429"/>
              <a:ext cx="2865" cy="3056"/>
            </a:xfrm>
            <a:custGeom>
              <a:avLst/>
              <a:gdLst/>
              <a:ahLst/>
              <a:cxnLst/>
              <a:rect l="l" t="t" r="r" b="b"/>
              <a:pathLst>
                <a:path w="60" h="64" extrusionOk="0">
                  <a:moveTo>
                    <a:pt x="23" y="1"/>
                  </a:moveTo>
                  <a:cubicBezTo>
                    <a:pt x="20" y="1"/>
                    <a:pt x="15" y="8"/>
                    <a:pt x="11" y="15"/>
                  </a:cubicBezTo>
                  <a:cubicBezTo>
                    <a:pt x="1" y="41"/>
                    <a:pt x="1" y="60"/>
                    <a:pt x="34" y="64"/>
                  </a:cubicBezTo>
                  <a:lnTo>
                    <a:pt x="46" y="53"/>
                  </a:lnTo>
                  <a:cubicBezTo>
                    <a:pt x="60" y="30"/>
                    <a:pt x="53" y="15"/>
                    <a:pt x="30" y="4"/>
                  </a:cubicBezTo>
                  <a:cubicBezTo>
                    <a:pt x="30" y="1"/>
                    <a:pt x="27"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0" name="Google Shape;49890;p48"/>
            <p:cNvSpPr/>
            <p:nvPr/>
          </p:nvSpPr>
          <p:spPr>
            <a:xfrm>
              <a:off x="-5159479" y="248968"/>
              <a:ext cx="6781" cy="4680"/>
            </a:xfrm>
            <a:custGeom>
              <a:avLst/>
              <a:gdLst/>
              <a:ahLst/>
              <a:cxnLst/>
              <a:rect l="l" t="t" r="r" b="b"/>
              <a:pathLst>
                <a:path w="142" h="98" extrusionOk="0">
                  <a:moveTo>
                    <a:pt x="26" y="1"/>
                  </a:moveTo>
                  <a:cubicBezTo>
                    <a:pt x="7" y="15"/>
                    <a:pt x="4" y="37"/>
                    <a:pt x="0" y="56"/>
                  </a:cubicBezTo>
                  <a:cubicBezTo>
                    <a:pt x="19" y="68"/>
                    <a:pt x="38" y="75"/>
                    <a:pt x="56" y="82"/>
                  </a:cubicBezTo>
                  <a:cubicBezTo>
                    <a:pt x="64" y="90"/>
                    <a:pt x="75" y="94"/>
                    <a:pt x="86" y="94"/>
                  </a:cubicBezTo>
                  <a:lnTo>
                    <a:pt x="109" y="94"/>
                  </a:lnTo>
                  <a:cubicBezTo>
                    <a:pt x="116" y="94"/>
                    <a:pt x="123" y="94"/>
                    <a:pt x="131" y="97"/>
                  </a:cubicBezTo>
                  <a:cubicBezTo>
                    <a:pt x="142" y="79"/>
                    <a:pt x="123" y="64"/>
                    <a:pt x="128" y="49"/>
                  </a:cubicBezTo>
                  <a:lnTo>
                    <a:pt x="128" y="45"/>
                  </a:lnTo>
                  <a:cubicBezTo>
                    <a:pt x="131" y="37"/>
                    <a:pt x="138" y="27"/>
                    <a:pt x="135" y="27"/>
                  </a:cubicBezTo>
                  <a:cubicBezTo>
                    <a:pt x="131" y="19"/>
                    <a:pt x="128" y="19"/>
                    <a:pt x="128" y="19"/>
                  </a:cubicBezTo>
                  <a:cubicBezTo>
                    <a:pt x="120" y="19"/>
                    <a:pt x="116" y="27"/>
                    <a:pt x="109" y="30"/>
                  </a:cubicBezTo>
                  <a:cubicBezTo>
                    <a:pt x="90" y="45"/>
                    <a:pt x="75" y="53"/>
                    <a:pt x="64" y="53"/>
                  </a:cubicBezTo>
                  <a:cubicBezTo>
                    <a:pt x="45" y="53"/>
                    <a:pt x="30" y="34"/>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1" name="Google Shape;49891;p48"/>
            <p:cNvSpPr/>
            <p:nvPr/>
          </p:nvSpPr>
          <p:spPr>
            <a:xfrm>
              <a:off x="-5011549" y="-122479"/>
              <a:ext cx="3295" cy="1623"/>
            </a:xfrm>
            <a:custGeom>
              <a:avLst/>
              <a:gdLst/>
              <a:ahLst/>
              <a:cxnLst/>
              <a:rect l="l" t="t" r="r" b="b"/>
              <a:pathLst>
                <a:path w="69" h="34" extrusionOk="0">
                  <a:moveTo>
                    <a:pt x="23" y="0"/>
                  </a:moveTo>
                  <a:cubicBezTo>
                    <a:pt x="16" y="4"/>
                    <a:pt x="8" y="4"/>
                    <a:pt x="1" y="4"/>
                  </a:cubicBezTo>
                  <a:cubicBezTo>
                    <a:pt x="8" y="30"/>
                    <a:pt x="31" y="26"/>
                    <a:pt x="46" y="30"/>
                  </a:cubicBezTo>
                  <a:cubicBezTo>
                    <a:pt x="49" y="34"/>
                    <a:pt x="49" y="34"/>
                    <a:pt x="53" y="34"/>
                  </a:cubicBezTo>
                  <a:cubicBezTo>
                    <a:pt x="61" y="34"/>
                    <a:pt x="68" y="23"/>
                    <a:pt x="68" y="16"/>
                  </a:cubicBezTo>
                  <a:cubicBezTo>
                    <a:pt x="68" y="7"/>
                    <a:pt x="61" y="4"/>
                    <a:pt x="57" y="4"/>
                  </a:cubicBezTo>
                  <a:lnTo>
                    <a:pt x="46" y="4"/>
                  </a:lnTo>
                  <a:cubicBezTo>
                    <a:pt x="39" y="4"/>
                    <a:pt x="3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2" name="Google Shape;49892;p48"/>
            <p:cNvSpPr/>
            <p:nvPr/>
          </p:nvSpPr>
          <p:spPr>
            <a:xfrm>
              <a:off x="-5057246" y="-97506"/>
              <a:ext cx="3677" cy="5778"/>
            </a:xfrm>
            <a:custGeom>
              <a:avLst/>
              <a:gdLst/>
              <a:ahLst/>
              <a:cxnLst/>
              <a:rect l="l" t="t" r="r" b="b"/>
              <a:pathLst>
                <a:path w="77" h="121" extrusionOk="0">
                  <a:moveTo>
                    <a:pt x="76" y="0"/>
                  </a:moveTo>
                  <a:lnTo>
                    <a:pt x="76" y="0"/>
                  </a:lnTo>
                  <a:cubicBezTo>
                    <a:pt x="35" y="16"/>
                    <a:pt x="9" y="45"/>
                    <a:pt x="1" y="86"/>
                  </a:cubicBezTo>
                  <a:cubicBezTo>
                    <a:pt x="12" y="98"/>
                    <a:pt x="23" y="109"/>
                    <a:pt x="31" y="116"/>
                  </a:cubicBezTo>
                  <a:cubicBezTo>
                    <a:pt x="38" y="116"/>
                    <a:pt x="50" y="121"/>
                    <a:pt x="57" y="121"/>
                  </a:cubicBezTo>
                  <a:cubicBezTo>
                    <a:pt x="64" y="121"/>
                    <a:pt x="64" y="121"/>
                    <a:pt x="57" y="109"/>
                  </a:cubicBezTo>
                  <a:cubicBezTo>
                    <a:pt x="12" y="60"/>
                    <a:pt x="42" y="34"/>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3" name="Google Shape;49893;p48"/>
            <p:cNvSpPr/>
            <p:nvPr/>
          </p:nvSpPr>
          <p:spPr>
            <a:xfrm>
              <a:off x="-4890360" y="4058"/>
              <a:ext cx="17954" cy="12367"/>
            </a:xfrm>
            <a:custGeom>
              <a:avLst/>
              <a:gdLst/>
              <a:ahLst/>
              <a:cxnLst/>
              <a:rect l="l" t="t" r="r" b="b"/>
              <a:pathLst>
                <a:path w="376" h="259" extrusionOk="0">
                  <a:moveTo>
                    <a:pt x="349" y="1"/>
                  </a:moveTo>
                  <a:cubicBezTo>
                    <a:pt x="345" y="1"/>
                    <a:pt x="345" y="1"/>
                    <a:pt x="341" y="4"/>
                  </a:cubicBezTo>
                  <a:cubicBezTo>
                    <a:pt x="330" y="19"/>
                    <a:pt x="319" y="23"/>
                    <a:pt x="304" y="23"/>
                  </a:cubicBezTo>
                  <a:cubicBezTo>
                    <a:pt x="293" y="23"/>
                    <a:pt x="278" y="16"/>
                    <a:pt x="263" y="16"/>
                  </a:cubicBezTo>
                  <a:cubicBezTo>
                    <a:pt x="256" y="19"/>
                    <a:pt x="241" y="23"/>
                    <a:pt x="237" y="30"/>
                  </a:cubicBezTo>
                  <a:cubicBezTo>
                    <a:pt x="229" y="45"/>
                    <a:pt x="222" y="49"/>
                    <a:pt x="218" y="49"/>
                  </a:cubicBezTo>
                  <a:cubicBezTo>
                    <a:pt x="211" y="49"/>
                    <a:pt x="206" y="35"/>
                    <a:pt x="199" y="23"/>
                  </a:cubicBezTo>
                  <a:cubicBezTo>
                    <a:pt x="188" y="27"/>
                    <a:pt x="177" y="30"/>
                    <a:pt x="166" y="35"/>
                  </a:cubicBezTo>
                  <a:cubicBezTo>
                    <a:pt x="166" y="57"/>
                    <a:pt x="158" y="79"/>
                    <a:pt x="139" y="94"/>
                  </a:cubicBezTo>
                  <a:cubicBezTo>
                    <a:pt x="132" y="113"/>
                    <a:pt x="94" y="131"/>
                    <a:pt x="128" y="161"/>
                  </a:cubicBezTo>
                  <a:cubicBezTo>
                    <a:pt x="136" y="154"/>
                    <a:pt x="144" y="147"/>
                    <a:pt x="151" y="147"/>
                  </a:cubicBezTo>
                  <a:cubicBezTo>
                    <a:pt x="154" y="147"/>
                    <a:pt x="158" y="150"/>
                    <a:pt x="166" y="154"/>
                  </a:cubicBezTo>
                  <a:cubicBezTo>
                    <a:pt x="173" y="161"/>
                    <a:pt x="173" y="173"/>
                    <a:pt x="166" y="180"/>
                  </a:cubicBezTo>
                  <a:cubicBezTo>
                    <a:pt x="162" y="187"/>
                    <a:pt x="154" y="192"/>
                    <a:pt x="151" y="192"/>
                  </a:cubicBezTo>
                  <a:cubicBezTo>
                    <a:pt x="139" y="192"/>
                    <a:pt x="128" y="180"/>
                    <a:pt x="117" y="173"/>
                  </a:cubicBezTo>
                  <a:cubicBezTo>
                    <a:pt x="83" y="202"/>
                    <a:pt x="42" y="202"/>
                    <a:pt x="1" y="214"/>
                  </a:cubicBezTo>
                  <a:cubicBezTo>
                    <a:pt x="23" y="232"/>
                    <a:pt x="42" y="259"/>
                    <a:pt x="65" y="259"/>
                  </a:cubicBezTo>
                  <a:cubicBezTo>
                    <a:pt x="76" y="259"/>
                    <a:pt x="91" y="251"/>
                    <a:pt x="106" y="228"/>
                  </a:cubicBezTo>
                  <a:cubicBezTo>
                    <a:pt x="110" y="228"/>
                    <a:pt x="117" y="236"/>
                    <a:pt x="125" y="236"/>
                  </a:cubicBezTo>
                  <a:cubicBezTo>
                    <a:pt x="132" y="232"/>
                    <a:pt x="139" y="228"/>
                    <a:pt x="151" y="228"/>
                  </a:cubicBezTo>
                  <a:cubicBezTo>
                    <a:pt x="166" y="228"/>
                    <a:pt x="177" y="240"/>
                    <a:pt x="192" y="251"/>
                  </a:cubicBezTo>
                  <a:lnTo>
                    <a:pt x="214" y="251"/>
                  </a:lnTo>
                  <a:cubicBezTo>
                    <a:pt x="218" y="244"/>
                    <a:pt x="225" y="236"/>
                    <a:pt x="222" y="228"/>
                  </a:cubicBezTo>
                  <a:cubicBezTo>
                    <a:pt x="196" y="161"/>
                    <a:pt x="192" y="161"/>
                    <a:pt x="251" y="124"/>
                  </a:cubicBezTo>
                  <a:cubicBezTo>
                    <a:pt x="218" y="83"/>
                    <a:pt x="241" y="71"/>
                    <a:pt x="282" y="68"/>
                  </a:cubicBezTo>
                  <a:cubicBezTo>
                    <a:pt x="289" y="61"/>
                    <a:pt x="301" y="61"/>
                    <a:pt x="308" y="61"/>
                  </a:cubicBezTo>
                  <a:lnTo>
                    <a:pt x="341" y="61"/>
                  </a:lnTo>
                  <a:cubicBezTo>
                    <a:pt x="353" y="61"/>
                    <a:pt x="360" y="61"/>
                    <a:pt x="368" y="57"/>
                  </a:cubicBezTo>
                  <a:cubicBezTo>
                    <a:pt x="375" y="38"/>
                    <a:pt x="349" y="19"/>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4" name="Google Shape;49894;p48"/>
            <p:cNvSpPr/>
            <p:nvPr/>
          </p:nvSpPr>
          <p:spPr>
            <a:xfrm>
              <a:off x="-4889118" y="6923"/>
              <a:ext cx="4011" cy="5014"/>
            </a:xfrm>
            <a:custGeom>
              <a:avLst/>
              <a:gdLst/>
              <a:ahLst/>
              <a:cxnLst/>
              <a:rect l="l" t="t" r="r" b="b"/>
              <a:pathLst>
                <a:path w="84" h="105" extrusionOk="0">
                  <a:moveTo>
                    <a:pt x="68" y="1"/>
                  </a:moveTo>
                  <a:cubicBezTo>
                    <a:pt x="61" y="1"/>
                    <a:pt x="54" y="4"/>
                    <a:pt x="46" y="8"/>
                  </a:cubicBezTo>
                  <a:cubicBezTo>
                    <a:pt x="9" y="27"/>
                    <a:pt x="9" y="64"/>
                    <a:pt x="1" y="101"/>
                  </a:cubicBezTo>
                  <a:cubicBezTo>
                    <a:pt x="16" y="101"/>
                    <a:pt x="23" y="105"/>
                    <a:pt x="31" y="105"/>
                  </a:cubicBezTo>
                  <a:cubicBezTo>
                    <a:pt x="42" y="105"/>
                    <a:pt x="46" y="98"/>
                    <a:pt x="46" y="79"/>
                  </a:cubicBezTo>
                  <a:cubicBezTo>
                    <a:pt x="54" y="56"/>
                    <a:pt x="42" y="27"/>
                    <a:pt x="80" y="27"/>
                  </a:cubicBezTo>
                  <a:cubicBezTo>
                    <a:pt x="84" y="8"/>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5" name="Google Shape;49895;p48"/>
            <p:cNvSpPr/>
            <p:nvPr/>
          </p:nvSpPr>
          <p:spPr>
            <a:xfrm>
              <a:off x="-5162201" y="277332"/>
              <a:ext cx="14373" cy="7019"/>
            </a:xfrm>
            <a:custGeom>
              <a:avLst/>
              <a:gdLst/>
              <a:ahLst/>
              <a:cxnLst/>
              <a:rect l="l" t="t" r="r" b="b"/>
              <a:pathLst>
                <a:path w="301" h="147" extrusionOk="0">
                  <a:moveTo>
                    <a:pt x="135" y="0"/>
                  </a:moveTo>
                  <a:cubicBezTo>
                    <a:pt x="135" y="9"/>
                    <a:pt x="135" y="16"/>
                    <a:pt x="140" y="23"/>
                  </a:cubicBezTo>
                  <a:cubicBezTo>
                    <a:pt x="195" y="42"/>
                    <a:pt x="150" y="79"/>
                    <a:pt x="150" y="109"/>
                  </a:cubicBezTo>
                  <a:cubicBezTo>
                    <a:pt x="150" y="116"/>
                    <a:pt x="147" y="121"/>
                    <a:pt x="143" y="121"/>
                  </a:cubicBezTo>
                  <a:cubicBezTo>
                    <a:pt x="140" y="121"/>
                    <a:pt x="132" y="116"/>
                    <a:pt x="128" y="113"/>
                  </a:cubicBezTo>
                  <a:cubicBezTo>
                    <a:pt x="113" y="102"/>
                    <a:pt x="98" y="98"/>
                    <a:pt x="80" y="94"/>
                  </a:cubicBezTo>
                  <a:cubicBezTo>
                    <a:pt x="64" y="98"/>
                    <a:pt x="54" y="109"/>
                    <a:pt x="38" y="109"/>
                  </a:cubicBezTo>
                  <a:cubicBezTo>
                    <a:pt x="31" y="109"/>
                    <a:pt x="23" y="109"/>
                    <a:pt x="16" y="102"/>
                  </a:cubicBezTo>
                  <a:cubicBezTo>
                    <a:pt x="9" y="113"/>
                    <a:pt x="1" y="124"/>
                    <a:pt x="9" y="135"/>
                  </a:cubicBezTo>
                  <a:lnTo>
                    <a:pt x="20" y="147"/>
                  </a:lnTo>
                  <a:cubicBezTo>
                    <a:pt x="35" y="135"/>
                    <a:pt x="50" y="135"/>
                    <a:pt x="64" y="135"/>
                  </a:cubicBezTo>
                  <a:lnTo>
                    <a:pt x="98" y="135"/>
                  </a:lnTo>
                  <a:cubicBezTo>
                    <a:pt x="106" y="135"/>
                    <a:pt x="117" y="135"/>
                    <a:pt x="124" y="139"/>
                  </a:cubicBezTo>
                  <a:cubicBezTo>
                    <a:pt x="135" y="143"/>
                    <a:pt x="147" y="147"/>
                    <a:pt x="154" y="147"/>
                  </a:cubicBezTo>
                  <a:cubicBezTo>
                    <a:pt x="166" y="147"/>
                    <a:pt x="173" y="143"/>
                    <a:pt x="180" y="135"/>
                  </a:cubicBezTo>
                  <a:cubicBezTo>
                    <a:pt x="185" y="116"/>
                    <a:pt x="195" y="113"/>
                    <a:pt x="203" y="113"/>
                  </a:cubicBezTo>
                  <a:cubicBezTo>
                    <a:pt x="211" y="113"/>
                    <a:pt x="221" y="116"/>
                    <a:pt x="225" y="116"/>
                  </a:cubicBezTo>
                  <a:cubicBezTo>
                    <a:pt x="237" y="124"/>
                    <a:pt x="240" y="124"/>
                    <a:pt x="244" y="124"/>
                  </a:cubicBezTo>
                  <a:cubicBezTo>
                    <a:pt x="247" y="124"/>
                    <a:pt x="240" y="116"/>
                    <a:pt x="237" y="105"/>
                  </a:cubicBezTo>
                  <a:cubicBezTo>
                    <a:pt x="233" y="98"/>
                    <a:pt x="233" y="87"/>
                    <a:pt x="247" y="87"/>
                  </a:cubicBezTo>
                  <a:lnTo>
                    <a:pt x="259" y="87"/>
                  </a:lnTo>
                  <a:cubicBezTo>
                    <a:pt x="300" y="87"/>
                    <a:pt x="255" y="64"/>
                    <a:pt x="252" y="53"/>
                  </a:cubicBezTo>
                  <a:cubicBezTo>
                    <a:pt x="247" y="49"/>
                    <a:pt x="244" y="45"/>
                    <a:pt x="240" y="45"/>
                  </a:cubicBezTo>
                  <a:cubicBezTo>
                    <a:pt x="229" y="53"/>
                    <a:pt x="221" y="57"/>
                    <a:pt x="214" y="57"/>
                  </a:cubicBezTo>
                  <a:cubicBezTo>
                    <a:pt x="203" y="57"/>
                    <a:pt x="192" y="49"/>
                    <a:pt x="185" y="38"/>
                  </a:cubicBezTo>
                  <a:cubicBezTo>
                    <a:pt x="173" y="16"/>
                    <a:pt x="158" y="4"/>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6" name="Google Shape;49896;p48"/>
            <p:cNvSpPr/>
            <p:nvPr/>
          </p:nvSpPr>
          <p:spPr>
            <a:xfrm>
              <a:off x="-5154131" y="274658"/>
              <a:ext cx="7544" cy="4154"/>
            </a:xfrm>
            <a:custGeom>
              <a:avLst/>
              <a:gdLst/>
              <a:ahLst/>
              <a:cxnLst/>
              <a:rect l="l" t="t" r="r" b="b"/>
              <a:pathLst>
                <a:path w="158" h="87" extrusionOk="0">
                  <a:moveTo>
                    <a:pt x="71" y="1"/>
                  </a:moveTo>
                  <a:cubicBezTo>
                    <a:pt x="64" y="12"/>
                    <a:pt x="60" y="30"/>
                    <a:pt x="52" y="34"/>
                  </a:cubicBezTo>
                  <a:cubicBezTo>
                    <a:pt x="0" y="49"/>
                    <a:pt x="19" y="60"/>
                    <a:pt x="52" y="75"/>
                  </a:cubicBezTo>
                  <a:cubicBezTo>
                    <a:pt x="60" y="79"/>
                    <a:pt x="71" y="82"/>
                    <a:pt x="78" y="87"/>
                  </a:cubicBezTo>
                  <a:cubicBezTo>
                    <a:pt x="90" y="75"/>
                    <a:pt x="101" y="68"/>
                    <a:pt x="120" y="68"/>
                  </a:cubicBezTo>
                  <a:lnTo>
                    <a:pt x="131" y="68"/>
                  </a:lnTo>
                  <a:cubicBezTo>
                    <a:pt x="157" y="68"/>
                    <a:pt x="142" y="49"/>
                    <a:pt x="138" y="38"/>
                  </a:cubicBezTo>
                  <a:cubicBezTo>
                    <a:pt x="120" y="20"/>
                    <a:pt x="97" y="4"/>
                    <a:pt x="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7" name="Google Shape;49897;p48"/>
            <p:cNvSpPr/>
            <p:nvPr/>
          </p:nvSpPr>
          <p:spPr>
            <a:xfrm>
              <a:off x="-5268731" y="294856"/>
              <a:ext cx="3581" cy="3963"/>
            </a:xfrm>
            <a:custGeom>
              <a:avLst/>
              <a:gdLst/>
              <a:ahLst/>
              <a:cxnLst/>
              <a:rect l="l" t="t" r="r" b="b"/>
              <a:pathLst>
                <a:path w="75" h="83" extrusionOk="0">
                  <a:moveTo>
                    <a:pt x="52" y="0"/>
                  </a:moveTo>
                  <a:cubicBezTo>
                    <a:pt x="34" y="15"/>
                    <a:pt x="0" y="11"/>
                    <a:pt x="8" y="49"/>
                  </a:cubicBezTo>
                  <a:cubicBezTo>
                    <a:pt x="16" y="75"/>
                    <a:pt x="38" y="78"/>
                    <a:pt x="61" y="82"/>
                  </a:cubicBezTo>
                  <a:cubicBezTo>
                    <a:pt x="64" y="78"/>
                    <a:pt x="68" y="75"/>
                    <a:pt x="71" y="71"/>
                  </a:cubicBezTo>
                  <a:cubicBezTo>
                    <a:pt x="75" y="45"/>
                    <a:pt x="75" y="18"/>
                    <a:pt x="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8" name="Google Shape;49898;p48"/>
            <p:cNvSpPr/>
            <p:nvPr/>
          </p:nvSpPr>
          <p:spPr>
            <a:xfrm>
              <a:off x="-5015799" y="208094"/>
              <a:ext cx="4154" cy="3772"/>
            </a:xfrm>
            <a:custGeom>
              <a:avLst/>
              <a:gdLst/>
              <a:ahLst/>
              <a:cxnLst/>
              <a:rect l="l" t="t" r="r" b="b"/>
              <a:pathLst>
                <a:path w="87" h="79" extrusionOk="0">
                  <a:moveTo>
                    <a:pt x="64" y="1"/>
                  </a:moveTo>
                  <a:lnTo>
                    <a:pt x="64" y="1"/>
                  </a:lnTo>
                  <a:cubicBezTo>
                    <a:pt x="45" y="15"/>
                    <a:pt x="41" y="41"/>
                    <a:pt x="12" y="41"/>
                  </a:cubicBezTo>
                  <a:cubicBezTo>
                    <a:pt x="4" y="49"/>
                    <a:pt x="0" y="60"/>
                    <a:pt x="4" y="72"/>
                  </a:cubicBezTo>
                  <a:cubicBezTo>
                    <a:pt x="15" y="75"/>
                    <a:pt x="26" y="75"/>
                    <a:pt x="38" y="79"/>
                  </a:cubicBezTo>
                  <a:cubicBezTo>
                    <a:pt x="86" y="63"/>
                    <a:pt x="79" y="34"/>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9" name="Google Shape;49899;p48"/>
            <p:cNvSpPr/>
            <p:nvPr/>
          </p:nvSpPr>
          <p:spPr>
            <a:xfrm>
              <a:off x="-4885871" y="14945"/>
              <a:ext cx="7544" cy="8118"/>
            </a:xfrm>
            <a:custGeom>
              <a:avLst/>
              <a:gdLst/>
              <a:ahLst/>
              <a:cxnLst/>
              <a:rect l="l" t="t" r="r" b="b"/>
              <a:pathLst>
                <a:path w="158" h="170" extrusionOk="0">
                  <a:moveTo>
                    <a:pt x="57" y="0"/>
                  </a:moveTo>
                  <a:cubicBezTo>
                    <a:pt x="45" y="0"/>
                    <a:pt x="38" y="4"/>
                    <a:pt x="31" y="8"/>
                  </a:cubicBezTo>
                  <a:cubicBezTo>
                    <a:pt x="23" y="26"/>
                    <a:pt x="50" y="49"/>
                    <a:pt x="19" y="60"/>
                  </a:cubicBezTo>
                  <a:cubicBezTo>
                    <a:pt x="8" y="64"/>
                    <a:pt x="0" y="83"/>
                    <a:pt x="12" y="83"/>
                  </a:cubicBezTo>
                  <a:cubicBezTo>
                    <a:pt x="64" y="83"/>
                    <a:pt x="60" y="128"/>
                    <a:pt x="76" y="157"/>
                  </a:cubicBezTo>
                  <a:cubicBezTo>
                    <a:pt x="79" y="165"/>
                    <a:pt x="86" y="169"/>
                    <a:pt x="94" y="169"/>
                  </a:cubicBezTo>
                  <a:cubicBezTo>
                    <a:pt x="98" y="169"/>
                    <a:pt x="105" y="169"/>
                    <a:pt x="109" y="165"/>
                  </a:cubicBezTo>
                  <a:cubicBezTo>
                    <a:pt x="112" y="161"/>
                    <a:pt x="109" y="143"/>
                    <a:pt x="109" y="131"/>
                  </a:cubicBezTo>
                  <a:cubicBezTo>
                    <a:pt x="131" y="116"/>
                    <a:pt x="147" y="98"/>
                    <a:pt x="157" y="71"/>
                  </a:cubicBezTo>
                  <a:cubicBezTo>
                    <a:pt x="154" y="71"/>
                    <a:pt x="150" y="68"/>
                    <a:pt x="147" y="68"/>
                  </a:cubicBezTo>
                  <a:cubicBezTo>
                    <a:pt x="139" y="68"/>
                    <a:pt x="131" y="71"/>
                    <a:pt x="128" y="71"/>
                  </a:cubicBezTo>
                  <a:cubicBezTo>
                    <a:pt x="120" y="71"/>
                    <a:pt x="112" y="76"/>
                    <a:pt x="105" y="76"/>
                  </a:cubicBezTo>
                  <a:cubicBezTo>
                    <a:pt x="90" y="76"/>
                    <a:pt x="79" y="64"/>
                    <a:pt x="98" y="23"/>
                  </a:cubicBezTo>
                  <a:cubicBezTo>
                    <a:pt x="83" y="12"/>
                    <a:pt x="72" y="0"/>
                    <a:pt x="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0" name="Google Shape;49900;p48"/>
            <p:cNvSpPr/>
            <p:nvPr/>
          </p:nvSpPr>
          <p:spPr>
            <a:xfrm>
              <a:off x="-4966712" y="17619"/>
              <a:ext cx="3772" cy="3629"/>
            </a:xfrm>
            <a:custGeom>
              <a:avLst/>
              <a:gdLst/>
              <a:ahLst/>
              <a:cxnLst/>
              <a:rect l="l" t="t" r="r" b="b"/>
              <a:pathLst>
                <a:path w="79" h="76" extrusionOk="0">
                  <a:moveTo>
                    <a:pt x="56" y="1"/>
                  </a:moveTo>
                  <a:cubicBezTo>
                    <a:pt x="52" y="1"/>
                    <a:pt x="49" y="1"/>
                    <a:pt x="42" y="4"/>
                  </a:cubicBezTo>
                  <a:cubicBezTo>
                    <a:pt x="19" y="8"/>
                    <a:pt x="16" y="31"/>
                    <a:pt x="0" y="42"/>
                  </a:cubicBezTo>
                  <a:cubicBezTo>
                    <a:pt x="8" y="49"/>
                    <a:pt x="8" y="75"/>
                    <a:pt x="19" y="75"/>
                  </a:cubicBezTo>
                  <a:cubicBezTo>
                    <a:pt x="23" y="75"/>
                    <a:pt x="26" y="68"/>
                    <a:pt x="34" y="49"/>
                  </a:cubicBezTo>
                  <a:cubicBezTo>
                    <a:pt x="38" y="42"/>
                    <a:pt x="45" y="34"/>
                    <a:pt x="56" y="34"/>
                  </a:cubicBezTo>
                  <a:cubicBezTo>
                    <a:pt x="60" y="34"/>
                    <a:pt x="64" y="38"/>
                    <a:pt x="64" y="38"/>
                  </a:cubicBezTo>
                  <a:cubicBezTo>
                    <a:pt x="78" y="15"/>
                    <a:pt x="75" y="1"/>
                    <a:pt x="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1" name="Google Shape;49901;p48"/>
            <p:cNvSpPr/>
            <p:nvPr/>
          </p:nvSpPr>
          <p:spPr>
            <a:xfrm>
              <a:off x="-5260184" y="122049"/>
              <a:ext cx="3629" cy="1289"/>
            </a:xfrm>
            <a:custGeom>
              <a:avLst/>
              <a:gdLst/>
              <a:ahLst/>
              <a:cxnLst/>
              <a:rect l="l" t="t" r="r" b="b"/>
              <a:pathLst>
                <a:path w="76" h="27" extrusionOk="0">
                  <a:moveTo>
                    <a:pt x="1" y="0"/>
                  </a:moveTo>
                  <a:cubicBezTo>
                    <a:pt x="16" y="12"/>
                    <a:pt x="27" y="26"/>
                    <a:pt x="46" y="26"/>
                  </a:cubicBezTo>
                  <a:cubicBezTo>
                    <a:pt x="53" y="26"/>
                    <a:pt x="65" y="23"/>
                    <a:pt x="75" y="8"/>
                  </a:cubicBezTo>
                  <a:cubicBezTo>
                    <a:pt x="53" y="8"/>
                    <a:pt x="30" y="4"/>
                    <a:pt x="8" y="4"/>
                  </a:cubicBezTo>
                  <a:lnTo>
                    <a:pt x="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2" name="Google Shape;49902;p48"/>
            <p:cNvSpPr/>
            <p:nvPr/>
          </p:nvSpPr>
          <p:spPr>
            <a:xfrm>
              <a:off x="-5193047" y="-65370"/>
              <a:ext cx="4679" cy="3629"/>
            </a:xfrm>
            <a:custGeom>
              <a:avLst/>
              <a:gdLst/>
              <a:ahLst/>
              <a:cxnLst/>
              <a:rect l="l" t="t" r="r" b="b"/>
              <a:pathLst>
                <a:path w="98" h="76" extrusionOk="0">
                  <a:moveTo>
                    <a:pt x="72" y="0"/>
                  </a:moveTo>
                  <a:cubicBezTo>
                    <a:pt x="68" y="4"/>
                    <a:pt x="64" y="8"/>
                    <a:pt x="60" y="15"/>
                  </a:cubicBezTo>
                  <a:cubicBezTo>
                    <a:pt x="1" y="41"/>
                    <a:pt x="53" y="57"/>
                    <a:pt x="68" y="76"/>
                  </a:cubicBezTo>
                  <a:cubicBezTo>
                    <a:pt x="79" y="64"/>
                    <a:pt x="90" y="53"/>
                    <a:pt x="98" y="41"/>
                  </a:cubicBezTo>
                  <a:cubicBezTo>
                    <a:pt x="82" y="34"/>
                    <a:pt x="79" y="15"/>
                    <a:pt x="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3" name="Google Shape;49903;p48"/>
            <p:cNvSpPr/>
            <p:nvPr/>
          </p:nvSpPr>
          <p:spPr>
            <a:xfrm>
              <a:off x="-5190039" y="-66086"/>
              <a:ext cx="2913" cy="2722"/>
            </a:xfrm>
            <a:custGeom>
              <a:avLst/>
              <a:gdLst/>
              <a:ahLst/>
              <a:cxnLst/>
              <a:rect l="l" t="t" r="r" b="b"/>
              <a:pathLst>
                <a:path w="61" h="57" extrusionOk="0">
                  <a:moveTo>
                    <a:pt x="27" y="1"/>
                  </a:moveTo>
                  <a:cubicBezTo>
                    <a:pt x="16" y="1"/>
                    <a:pt x="9" y="4"/>
                    <a:pt x="1" y="8"/>
                  </a:cubicBezTo>
                  <a:lnTo>
                    <a:pt x="9" y="15"/>
                  </a:lnTo>
                  <a:cubicBezTo>
                    <a:pt x="16" y="30"/>
                    <a:pt x="19" y="49"/>
                    <a:pt x="35" y="56"/>
                  </a:cubicBezTo>
                  <a:cubicBezTo>
                    <a:pt x="45" y="49"/>
                    <a:pt x="53" y="34"/>
                    <a:pt x="61" y="23"/>
                  </a:cubicBezTo>
                  <a:cubicBezTo>
                    <a:pt x="50" y="8"/>
                    <a:pt x="38"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4" name="Google Shape;49904;p48"/>
            <p:cNvSpPr/>
            <p:nvPr/>
          </p:nvSpPr>
          <p:spPr>
            <a:xfrm>
              <a:off x="-5194098" y="-68951"/>
              <a:ext cx="3581" cy="1624"/>
            </a:xfrm>
            <a:custGeom>
              <a:avLst/>
              <a:gdLst/>
              <a:ahLst/>
              <a:cxnLst/>
              <a:rect l="l" t="t" r="r" b="b"/>
              <a:pathLst>
                <a:path w="75" h="34" extrusionOk="0">
                  <a:moveTo>
                    <a:pt x="0" y="1"/>
                  </a:moveTo>
                  <a:cubicBezTo>
                    <a:pt x="11" y="23"/>
                    <a:pt x="18" y="34"/>
                    <a:pt x="30" y="34"/>
                  </a:cubicBezTo>
                  <a:cubicBezTo>
                    <a:pt x="41" y="34"/>
                    <a:pt x="52" y="23"/>
                    <a:pt x="75" y="4"/>
                  </a:cubicBezTo>
                  <a:cubicBezTo>
                    <a:pt x="49" y="1"/>
                    <a:pt x="23"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5" name="Google Shape;49905;p48"/>
            <p:cNvSpPr/>
            <p:nvPr/>
          </p:nvSpPr>
          <p:spPr>
            <a:xfrm>
              <a:off x="-5351768" y="30512"/>
              <a:ext cx="8118" cy="4298"/>
            </a:xfrm>
            <a:custGeom>
              <a:avLst/>
              <a:gdLst/>
              <a:ahLst/>
              <a:cxnLst/>
              <a:rect l="l" t="t" r="r" b="b"/>
              <a:pathLst>
                <a:path w="170" h="90" extrusionOk="0">
                  <a:moveTo>
                    <a:pt x="109" y="0"/>
                  </a:moveTo>
                  <a:cubicBezTo>
                    <a:pt x="87" y="0"/>
                    <a:pt x="76" y="19"/>
                    <a:pt x="64" y="37"/>
                  </a:cubicBezTo>
                  <a:cubicBezTo>
                    <a:pt x="57" y="52"/>
                    <a:pt x="42" y="49"/>
                    <a:pt x="28" y="52"/>
                  </a:cubicBezTo>
                  <a:cubicBezTo>
                    <a:pt x="1" y="59"/>
                    <a:pt x="16" y="75"/>
                    <a:pt x="23" y="82"/>
                  </a:cubicBezTo>
                  <a:cubicBezTo>
                    <a:pt x="35" y="82"/>
                    <a:pt x="42" y="78"/>
                    <a:pt x="50" y="78"/>
                  </a:cubicBezTo>
                  <a:cubicBezTo>
                    <a:pt x="61" y="78"/>
                    <a:pt x="73" y="82"/>
                    <a:pt x="83" y="90"/>
                  </a:cubicBezTo>
                  <a:cubicBezTo>
                    <a:pt x="95" y="90"/>
                    <a:pt x="109" y="86"/>
                    <a:pt x="125" y="86"/>
                  </a:cubicBezTo>
                  <a:cubicBezTo>
                    <a:pt x="143" y="75"/>
                    <a:pt x="169" y="75"/>
                    <a:pt x="162" y="41"/>
                  </a:cubicBezTo>
                  <a:lnTo>
                    <a:pt x="162" y="41"/>
                  </a:lnTo>
                  <a:cubicBezTo>
                    <a:pt x="162" y="41"/>
                    <a:pt x="158" y="45"/>
                    <a:pt x="154" y="45"/>
                  </a:cubicBezTo>
                  <a:cubicBezTo>
                    <a:pt x="147" y="45"/>
                    <a:pt x="140" y="37"/>
                    <a:pt x="132" y="30"/>
                  </a:cubicBezTo>
                  <a:cubicBezTo>
                    <a:pt x="125" y="22"/>
                    <a:pt x="121" y="11"/>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6" name="Google Shape;49906;p48"/>
            <p:cNvSpPr/>
            <p:nvPr/>
          </p:nvSpPr>
          <p:spPr>
            <a:xfrm>
              <a:off x="-5350861" y="34236"/>
              <a:ext cx="3247" cy="2340"/>
            </a:xfrm>
            <a:custGeom>
              <a:avLst/>
              <a:gdLst/>
              <a:ahLst/>
              <a:cxnLst/>
              <a:rect l="l" t="t" r="r" b="b"/>
              <a:pathLst>
                <a:path w="68" h="49" extrusionOk="0">
                  <a:moveTo>
                    <a:pt x="31" y="0"/>
                  </a:moveTo>
                  <a:cubicBezTo>
                    <a:pt x="23" y="0"/>
                    <a:pt x="16" y="4"/>
                    <a:pt x="4" y="4"/>
                  </a:cubicBezTo>
                  <a:cubicBezTo>
                    <a:pt x="1" y="31"/>
                    <a:pt x="19" y="45"/>
                    <a:pt x="38" y="49"/>
                  </a:cubicBezTo>
                  <a:lnTo>
                    <a:pt x="42" y="49"/>
                  </a:lnTo>
                  <a:cubicBezTo>
                    <a:pt x="61" y="49"/>
                    <a:pt x="68" y="31"/>
                    <a:pt x="64" y="12"/>
                  </a:cubicBezTo>
                  <a:cubicBezTo>
                    <a:pt x="54" y="4"/>
                    <a:pt x="42" y="0"/>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7" name="Google Shape;49907;p48"/>
            <p:cNvSpPr/>
            <p:nvPr/>
          </p:nvSpPr>
          <p:spPr>
            <a:xfrm>
              <a:off x="-5186458" y="79599"/>
              <a:ext cx="5587" cy="3247"/>
            </a:xfrm>
            <a:custGeom>
              <a:avLst/>
              <a:gdLst/>
              <a:ahLst/>
              <a:cxnLst/>
              <a:rect l="l" t="t" r="r" b="b"/>
              <a:pathLst>
                <a:path w="117" h="68" extrusionOk="0">
                  <a:moveTo>
                    <a:pt x="15" y="0"/>
                  </a:moveTo>
                  <a:lnTo>
                    <a:pt x="15" y="0"/>
                  </a:lnTo>
                  <a:cubicBezTo>
                    <a:pt x="8" y="11"/>
                    <a:pt x="1" y="23"/>
                    <a:pt x="20" y="30"/>
                  </a:cubicBezTo>
                  <a:cubicBezTo>
                    <a:pt x="46" y="41"/>
                    <a:pt x="75" y="45"/>
                    <a:pt x="101" y="67"/>
                  </a:cubicBezTo>
                  <a:cubicBezTo>
                    <a:pt x="113" y="49"/>
                    <a:pt x="117" y="37"/>
                    <a:pt x="91" y="30"/>
                  </a:cubicBezTo>
                  <a:cubicBezTo>
                    <a:pt x="65" y="26"/>
                    <a:pt x="38" y="18"/>
                    <a:pt x="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8" name="Google Shape;49908;p48"/>
            <p:cNvSpPr/>
            <p:nvPr/>
          </p:nvSpPr>
          <p:spPr>
            <a:xfrm>
              <a:off x="-5185741" y="77593"/>
              <a:ext cx="3247" cy="2053"/>
            </a:xfrm>
            <a:custGeom>
              <a:avLst/>
              <a:gdLst/>
              <a:ahLst/>
              <a:cxnLst/>
              <a:rect l="l" t="t" r="r" b="b"/>
              <a:pathLst>
                <a:path w="68" h="43" extrusionOk="0">
                  <a:moveTo>
                    <a:pt x="53" y="5"/>
                  </a:moveTo>
                  <a:cubicBezTo>
                    <a:pt x="31" y="12"/>
                    <a:pt x="0" y="1"/>
                    <a:pt x="0" y="42"/>
                  </a:cubicBezTo>
                  <a:lnTo>
                    <a:pt x="5" y="42"/>
                  </a:lnTo>
                  <a:cubicBezTo>
                    <a:pt x="15" y="38"/>
                    <a:pt x="34" y="38"/>
                    <a:pt x="45" y="34"/>
                  </a:cubicBezTo>
                  <a:cubicBezTo>
                    <a:pt x="68" y="31"/>
                    <a:pt x="68" y="15"/>
                    <a:pt x="53" y="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9" name="Google Shape;49909;p48"/>
            <p:cNvSpPr/>
            <p:nvPr/>
          </p:nvSpPr>
          <p:spPr>
            <a:xfrm>
              <a:off x="-5165018" y="271984"/>
              <a:ext cx="8595" cy="3963"/>
            </a:xfrm>
            <a:custGeom>
              <a:avLst/>
              <a:gdLst/>
              <a:ahLst/>
              <a:cxnLst/>
              <a:rect l="l" t="t" r="r" b="b"/>
              <a:pathLst>
                <a:path w="180" h="83" extrusionOk="0">
                  <a:moveTo>
                    <a:pt x="139" y="0"/>
                  </a:moveTo>
                  <a:cubicBezTo>
                    <a:pt x="116" y="16"/>
                    <a:pt x="146" y="26"/>
                    <a:pt x="142" y="38"/>
                  </a:cubicBezTo>
                  <a:cubicBezTo>
                    <a:pt x="101" y="34"/>
                    <a:pt x="60" y="23"/>
                    <a:pt x="19" y="23"/>
                  </a:cubicBezTo>
                  <a:lnTo>
                    <a:pt x="11" y="23"/>
                  </a:lnTo>
                  <a:cubicBezTo>
                    <a:pt x="8" y="26"/>
                    <a:pt x="4" y="31"/>
                    <a:pt x="0" y="34"/>
                  </a:cubicBezTo>
                  <a:cubicBezTo>
                    <a:pt x="8" y="60"/>
                    <a:pt x="23" y="71"/>
                    <a:pt x="49" y="76"/>
                  </a:cubicBezTo>
                  <a:cubicBezTo>
                    <a:pt x="56" y="64"/>
                    <a:pt x="64" y="60"/>
                    <a:pt x="71" y="60"/>
                  </a:cubicBezTo>
                  <a:cubicBezTo>
                    <a:pt x="79" y="60"/>
                    <a:pt x="87" y="64"/>
                    <a:pt x="90" y="68"/>
                  </a:cubicBezTo>
                  <a:cubicBezTo>
                    <a:pt x="101" y="64"/>
                    <a:pt x="109" y="60"/>
                    <a:pt x="116" y="60"/>
                  </a:cubicBezTo>
                  <a:cubicBezTo>
                    <a:pt x="131" y="60"/>
                    <a:pt x="146" y="71"/>
                    <a:pt x="157" y="83"/>
                  </a:cubicBezTo>
                  <a:lnTo>
                    <a:pt x="161" y="83"/>
                  </a:lnTo>
                  <a:cubicBezTo>
                    <a:pt x="172" y="64"/>
                    <a:pt x="180" y="42"/>
                    <a:pt x="172" y="19"/>
                  </a:cubicBezTo>
                  <a:cubicBezTo>
                    <a:pt x="168" y="12"/>
                    <a:pt x="157"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0" name="Google Shape;49910;p48"/>
            <p:cNvSpPr/>
            <p:nvPr/>
          </p:nvSpPr>
          <p:spPr>
            <a:xfrm>
              <a:off x="-5166832" y="273225"/>
              <a:ext cx="4154" cy="3247"/>
            </a:xfrm>
            <a:custGeom>
              <a:avLst/>
              <a:gdLst/>
              <a:ahLst/>
              <a:cxnLst/>
              <a:rect l="l" t="t" r="r" b="b"/>
              <a:pathLst>
                <a:path w="87" h="68" extrusionOk="0">
                  <a:moveTo>
                    <a:pt x="20" y="0"/>
                  </a:moveTo>
                  <a:cubicBezTo>
                    <a:pt x="16" y="0"/>
                    <a:pt x="16" y="0"/>
                    <a:pt x="12" y="5"/>
                  </a:cubicBezTo>
                  <a:cubicBezTo>
                    <a:pt x="1" y="8"/>
                    <a:pt x="8" y="19"/>
                    <a:pt x="12" y="27"/>
                  </a:cubicBezTo>
                  <a:cubicBezTo>
                    <a:pt x="20" y="34"/>
                    <a:pt x="23" y="45"/>
                    <a:pt x="23" y="53"/>
                  </a:cubicBezTo>
                  <a:cubicBezTo>
                    <a:pt x="35" y="60"/>
                    <a:pt x="46" y="68"/>
                    <a:pt x="57" y="68"/>
                  </a:cubicBezTo>
                  <a:cubicBezTo>
                    <a:pt x="68" y="68"/>
                    <a:pt x="80" y="64"/>
                    <a:pt x="87" y="50"/>
                  </a:cubicBezTo>
                  <a:cubicBezTo>
                    <a:pt x="61" y="45"/>
                    <a:pt x="46" y="34"/>
                    <a:pt x="38" y="8"/>
                  </a:cubicBezTo>
                  <a:cubicBezTo>
                    <a:pt x="35" y="5"/>
                    <a:pt x="27" y="0"/>
                    <a:pt x="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1" name="Google Shape;49911;p48"/>
            <p:cNvSpPr/>
            <p:nvPr/>
          </p:nvSpPr>
          <p:spPr>
            <a:xfrm>
              <a:off x="-5176478" y="169560"/>
              <a:ext cx="4202" cy="2340"/>
            </a:xfrm>
            <a:custGeom>
              <a:avLst/>
              <a:gdLst/>
              <a:ahLst/>
              <a:cxnLst/>
              <a:rect l="l" t="t" r="r" b="b"/>
              <a:pathLst>
                <a:path w="88" h="49" extrusionOk="0">
                  <a:moveTo>
                    <a:pt x="46" y="0"/>
                  </a:moveTo>
                  <a:cubicBezTo>
                    <a:pt x="1" y="0"/>
                    <a:pt x="27" y="26"/>
                    <a:pt x="27" y="45"/>
                  </a:cubicBezTo>
                  <a:lnTo>
                    <a:pt x="46" y="45"/>
                  </a:lnTo>
                  <a:cubicBezTo>
                    <a:pt x="49" y="49"/>
                    <a:pt x="57" y="49"/>
                    <a:pt x="61" y="49"/>
                  </a:cubicBezTo>
                  <a:cubicBezTo>
                    <a:pt x="68" y="49"/>
                    <a:pt x="75" y="45"/>
                    <a:pt x="87" y="37"/>
                  </a:cubicBezTo>
                  <a:cubicBezTo>
                    <a:pt x="72" y="23"/>
                    <a:pt x="49" y="1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2" name="Google Shape;49912;p48"/>
            <p:cNvSpPr/>
            <p:nvPr/>
          </p:nvSpPr>
          <p:spPr>
            <a:xfrm>
              <a:off x="-5118987" y="213060"/>
              <a:ext cx="10218" cy="9168"/>
            </a:xfrm>
            <a:custGeom>
              <a:avLst/>
              <a:gdLst/>
              <a:ahLst/>
              <a:cxnLst/>
              <a:rect l="l" t="t" r="r" b="b"/>
              <a:pathLst>
                <a:path w="214" h="192" extrusionOk="0">
                  <a:moveTo>
                    <a:pt x="75" y="1"/>
                  </a:moveTo>
                  <a:cubicBezTo>
                    <a:pt x="68" y="12"/>
                    <a:pt x="60" y="12"/>
                    <a:pt x="53" y="12"/>
                  </a:cubicBezTo>
                  <a:lnTo>
                    <a:pt x="34" y="12"/>
                  </a:lnTo>
                  <a:cubicBezTo>
                    <a:pt x="30" y="9"/>
                    <a:pt x="23" y="9"/>
                    <a:pt x="20" y="9"/>
                  </a:cubicBezTo>
                  <a:cubicBezTo>
                    <a:pt x="12" y="9"/>
                    <a:pt x="8" y="12"/>
                    <a:pt x="1" y="12"/>
                  </a:cubicBezTo>
                  <a:cubicBezTo>
                    <a:pt x="12" y="31"/>
                    <a:pt x="23" y="46"/>
                    <a:pt x="8" y="61"/>
                  </a:cubicBezTo>
                  <a:cubicBezTo>
                    <a:pt x="1" y="102"/>
                    <a:pt x="46" y="125"/>
                    <a:pt x="38" y="169"/>
                  </a:cubicBezTo>
                  <a:cubicBezTo>
                    <a:pt x="38" y="173"/>
                    <a:pt x="38" y="177"/>
                    <a:pt x="42" y="177"/>
                  </a:cubicBezTo>
                  <a:cubicBezTo>
                    <a:pt x="46" y="177"/>
                    <a:pt x="49" y="177"/>
                    <a:pt x="53" y="173"/>
                  </a:cubicBezTo>
                  <a:lnTo>
                    <a:pt x="65" y="173"/>
                  </a:lnTo>
                  <a:cubicBezTo>
                    <a:pt x="68" y="173"/>
                    <a:pt x="72" y="173"/>
                    <a:pt x="75" y="177"/>
                  </a:cubicBezTo>
                  <a:cubicBezTo>
                    <a:pt x="83" y="177"/>
                    <a:pt x="94" y="180"/>
                    <a:pt x="105" y="180"/>
                  </a:cubicBezTo>
                  <a:cubicBezTo>
                    <a:pt x="113" y="188"/>
                    <a:pt x="120" y="192"/>
                    <a:pt x="127" y="192"/>
                  </a:cubicBezTo>
                  <a:cubicBezTo>
                    <a:pt x="132" y="192"/>
                    <a:pt x="135" y="192"/>
                    <a:pt x="139" y="188"/>
                  </a:cubicBezTo>
                  <a:cubicBezTo>
                    <a:pt x="109" y="161"/>
                    <a:pt x="154" y="132"/>
                    <a:pt x="127" y="106"/>
                  </a:cubicBezTo>
                  <a:cubicBezTo>
                    <a:pt x="132" y="102"/>
                    <a:pt x="132" y="102"/>
                    <a:pt x="135" y="102"/>
                  </a:cubicBezTo>
                  <a:cubicBezTo>
                    <a:pt x="165" y="102"/>
                    <a:pt x="172" y="121"/>
                    <a:pt x="187" y="132"/>
                  </a:cubicBezTo>
                  <a:cubicBezTo>
                    <a:pt x="203" y="116"/>
                    <a:pt x="199" y="90"/>
                    <a:pt x="214" y="72"/>
                  </a:cubicBezTo>
                  <a:lnTo>
                    <a:pt x="214" y="72"/>
                  </a:lnTo>
                  <a:cubicBezTo>
                    <a:pt x="195" y="80"/>
                    <a:pt x="180" y="83"/>
                    <a:pt x="165" y="83"/>
                  </a:cubicBezTo>
                  <a:cubicBezTo>
                    <a:pt x="143" y="83"/>
                    <a:pt x="127" y="64"/>
                    <a:pt x="101" y="27"/>
                  </a:cubicBezTo>
                  <a:cubicBezTo>
                    <a:pt x="98" y="16"/>
                    <a:pt x="87" y="9"/>
                    <a:pt x="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3" name="Google Shape;49913;p48"/>
            <p:cNvSpPr/>
            <p:nvPr/>
          </p:nvSpPr>
          <p:spPr>
            <a:xfrm>
              <a:off x="-5141620" y="260906"/>
              <a:ext cx="3915" cy="4011"/>
            </a:xfrm>
            <a:custGeom>
              <a:avLst/>
              <a:gdLst/>
              <a:ahLst/>
              <a:cxnLst/>
              <a:rect l="l" t="t" r="r" b="b"/>
              <a:pathLst>
                <a:path w="82" h="84" extrusionOk="0">
                  <a:moveTo>
                    <a:pt x="60" y="1"/>
                  </a:moveTo>
                  <a:cubicBezTo>
                    <a:pt x="56" y="4"/>
                    <a:pt x="52" y="8"/>
                    <a:pt x="52" y="12"/>
                  </a:cubicBezTo>
                  <a:cubicBezTo>
                    <a:pt x="56" y="30"/>
                    <a:pt x="49" y="39"/>
                    <a:pt x="30" y="42"/>
                  </a:cubicBezTo>
                  <a:cubicBezTo>
                    <a:pt x="0" y="46"/>
                    <a:pt x="4" y="61"/>
                    <a:pt x="15" y="83"/>
                  </a:cubicBezTo>
                  <a:cubicBezTo>
                    <a:pt x="30" y="53"/>
                    <a:pt x="71" y="68"/>
                    <a:pt x="82" y="42"/>
                  </a:cubicBezTo>
                  <a:cubicBezTo>
                    <a:pt x="78" y="27"/>
                    <a:pt x="75" y="8"/>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4" name="Google Shape;49914;p48"/>
            <p:cNvSpPr/>
            <p:nvPr/>
          </p:nvSpPr>
          <p:spPr>
            <a:xfrm>
              <a:off x="-5162201" y="275899"/>
              <a:ext cx="6685" cy="6685"/>
            </a:xfrm>
            <a:custGeom>
              <a:avLst/>
              <a:gdLst/>
              <a:ahLst/>
              <a:cxnLst/>
              <a:rect l="l" t="t" r="r" b="b"/>
              <a:pathLst>
                <a:path w="140" h="140" extrusionOk="0">
                  <a:moveTo>
                    <a:pt x="98" y="1"/>
                  </a:moveTo>
                  <a:cubicBezTo>
                    <a:pt x="64" y="8"/>
                    <a:pt x="38" y="27"/>
                    <a:pt x="31" y="65"/>
                  </a:cubicBezTo>
                  <a:cubicBezTo>
                    <a:pt x="42" y="91"/>
                    <a:pt x="1" y="106"/>
                    <a:pt x="16" y="132"/>
                  </a:cubicBezTo>
                  <a:cubicBezTo>
                    <a:pt x="23" y="139"/>
                    <a:pt x="31" y="139"/>
                    <a:pt x="38" y="139"/>
                  </a:cubicBezTo>
                  <a:cubicBezTo>
                    <a:pt x="54" y="139"/>
                    <a:pt x="64" y="128"/>
                    <a:pt x="80" y="124"/>
                  </a:cubicBezTo>
                  <a:cubicBezTo>
                    <a:pt x="72" y="106"/>
                    <a:pt x="35" y="79"/>
                    <a:pt x="87" y="68"/>
                  </a:cubicBezTo>
                  <a:cubicBezTo>
                    <a:pt x="106" y="65"/>
                    <a:pt x="121" y="61"/>
                    <a:pt x="140" y="53"/>
                  </a:cubicBezTo>
                  <a:cubicBezTo>
                    <a:pt x="135" y="46"/>
                    <a:pt x="135" y="39"/>
                    <a:pt x="135" y="30"/>
                  </a:cubicBezTo>
                  <a:cubicBezTo>
                    <a:pt x="128" y="23"/>
                    <a:pt x="121" y="16"/>
                    <a:pt x="113" y="12"/>
                  </a:cubicBezTo>
                  <a:lnTo>
                    <a:pt x="1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5" name="Google Shape;49915;p48"/>
            <p:cNvSpPr/>
            <p:nvPr/>
          </p:nvSpPr>
          <p:spPr>
            <a:xfrm>
              <a:off x="-5263192" y="290033"/>
              <a:ext cx="2531" cy="3247"/>
            </a:xfrm>
            <a:custGeom>
              <a:avLst/>
              <a:gdLst/>
              <a:ahLst/>
              <a:cxnLst/>
              <a:rect l="l" t="t" r="r" b="b"/>
              <a:pathLst>
                <a:path w="53" h="68" extrusionOk="0">
                  <a:moveTo>
                    <a:pt x="19" y="0"/>
                  </a:moveTo>
                  <a:cubicBezTo>
                    <a:pt x="4" y="0"/>
                    <a:pt x="12" y="26"/>
                    <a:pt x="4" y="34"/>
                  </a:cubicBezTo>
                  <a:cubicBezTo>
                    <a:pt x="0" y="48"/>
                    <a:pt x="12" y="57"/>
                    <a:pt x="19" y="67"/>
                  </a:cubicBezTo>
                  <a:lnTo>
                    <a:pt x="38" y="67"/>
                  </a:lnTo>
                  <a:cubicBezTo>
                    <a:pt x="45" y="67"/>
                    <a:pt x="52" y="67"/>
                    <a:pt x="52" y="52"/>
                  </a:cubicBezTo>
                  <a:cubicBezTo>
                    <a:pt x="52" y="34"/>
                    <a:pt x="49" y="7"/>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6" name="Google Shape;49916;p48"/>
            <p:cNvSpPr/>
            <p:nvPr/>
          </p:nvSpPr>
          <p:spPr>
            <a:xfrm>
              <a:off x="-4881383" y="2817"/>
              <a:ext cx="3581" cy="3581"/>
            </a:xfrm>
            <a:custGeom>
              <a:avLst/>
              <a:gdLst/>
              <a:ahLst/>
              <a:cxnLst/>
              <a:rect l="l" t="t" r="r" b="b"/>
              <a:pathLst>
                <a:path w="75" h="75" extrusionOk="0">
                  <a:moveTo>
                    <a:pt x="49" y="0"/>
                  </a:moveTo>
                  <a:cubicBezTo>
                    <a:pt x="41" y="19"/>
                    <a:pt x="0" y="11"/>
                    <a:pt x="11" y="49"/>
                  </a:cubicBezTo>
                  <a:cubicBezTo>
                    <a:pt x="18" y="61"/>
                    <a:pt x="23" y="75"/>
                    <a:pt x="30" y="75"/>
                  </a:cubicBezTo>
                  <a:cubicBezTo>
                    <a:pt x="34" y="75"/>
                    <a:pt x="41" y="71"/>
                    <a:pt x="49" y="56"/>
                  </a:cubicBezTo>
                  <a:cubicBezTo>
                    <a:pt x="53" y="49"/>
                    <a:pt x="68" y="45"/>
                    <a:pt x="75" y="42"/>
                  </a:cubicBezTo>
                  <a:cubicBezTo>
                    <a:pt x="68" y="34"/>
                    <a:pt x="56" y="23"/>
                    <a:pt x="60" y="8"/>
                  </a:cubicBezTo>
                  <a:cubicBezTo>
                    <a:pt x="56" y="8"/>
                    <a:pt x="53"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7" name="Google Shape;49917;p48"/>
            <p:cNvSpPr/>
            <p:nvPr/>
          </p:nvSpPr>
          <p:spPr>
            <a:xfrm>
              <a:off x="-5193954" y="-176914"/>
              <a:ext cx="5778" cy="7354"/>
            </a:xfrm>
            <a:custGeom>
              <a:avLst/>
              <a:gdLst/>
              <a:ahLst/>
              <a:cxnLst/>
              <a:rect l="l" t="t" r="r" b="b"/>
              <a:pathLst>
                <a:path w="121" h="154" extrusionOk="0">
                  <a:moveTo>
                    <a:pt x="46" y="0"/>
                  </a:moveTo>
                  <a:cubicBezTo>
                    <a:pt x="38" y="7"/>
                    <a:pt x="27" y="12"/>
                    <a:pt x="20" y="12"/>
                  </a:cubicBezTo>
                  <a:cubicBezTo>
                    <a:pt x="12" y="12"/>
                    <a:pt x="8" y="7"/>
                    <a:pt x="1" y="4"/>
                  </a:cubicBezTo>
                  <a:lnTo>
                    <a:pt x="1" y="4"/>
                  </a:lnTo>
                  <a:cubicBezTo>
                    <a:pt x="4" y="52"/>
                    <a:pt x="42" y="97"/>
                    <a:pt x="4" y="146"/>
                  </a:cubicBezTo>
                  <a:cubicBezTo>
                    <a:pt x="8" y="150"/>
                    <a:pt x="12" y="150"/>
                    <a:pt x="15" y="153"/>
                  </a:cubicBezTo>
                  <a:cubicBezTo>
                    <a:pt x="49" y="153"/>
                    <a:pt x="46" y="131"/>
                    <a:pt x="46" y="109"/>
                  </a:cubicBezTo>
                  <a:cubicBezTo>
                    <a:pt x="46" y="97"/>
                    <a:pt x="49" y="90"/>
                    <a:pt x="60" y="90"/>
                  </a:cubicBezTo>
                  <a:cubicBezTo>
                    <a:pt x="65" y="90"/>
                    <a:pt x="68" y="90"/>
                    <a:pt x="75" y="97"/>
                  </a:cubicBezTo>
                  <a:cubicBezTo>
                    <a:pt x="79" y="101"/>
                    <a:pt x="87" y="101"/>
                    <a:pt x="91" y="101"/>
                  </a:cubicBezTo>
                  <a:cubicBezTo>
                    <a:pt x="101" y="101"/>
                    <a:pt x="113" y="93"/>
                    <a:pt x="117" y="79"/>
                  </a:cubicBezTo>
                  <a:cubicBezTo>
                    <a:pt x="120" y="26"/>
                    <a:pt x="56" y="38"/>
                    <a:pt x="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8" name="Google Shape;49918;p48"/>
            <p:cNvSpPr/>
            <p:nvPr/>
          </p:nvSpPr>
          <p:spPr>
            <a:xfrm>
              <a:off x="-5060780" y="64223"/>
              <a:ext cx="2531" cy="3629"/>
            </a:xfrm>
            <a:custGeom>
              <a:avLst/>
              <a:gdLst/>
              <a:ahLst/>
              <a:cxnLst/>
              <a:rect l="l" t="t" r="r" b="b"/>
              <a:pathLst>
                <a:path w="53" h="76" extrusionOk="0">
                  <a:moveTo>
                    <a:pt x="23" y="0"/>
                  </a:moveTo>
                  <a:cubicBezTo>
                    <a:pt x="19" y="4"/>
                    <a:pt x="15" y="8"/>
                    <a:pt x="12" y="12"/>
                  </a:cubicBezTo>
                  <a:cubicBezTo>
                    <a:pt x="19" y="34"/>
                    <a:pt x="0" y="57"/>
                    <a:pt x="19" y="75"/>
                  </a:cubicBezTo>
                  <a:cubicBezTo>
                    <a:pt x="30" y="71"/>
                    <a:pt x="38" y="67"/>
                    <a:pt x="49" y="64"/>
                  </a:cubicBezTo>
                  <a:cubicBezTo>
                    <a:pt x="38" y="53"/>
                    <a:pt x="30" y="45"/>
                    <a:pt x="38" y="31"/>
                  </a:cubicBezTo>
                  <a:cubicBezTo>
                    <a:pt x="52" y="12"/>
                    <a:pt x="41" y="4"/>
                    <a:pt x="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9" name="Google Shape;49919;p48"/>
            <p:cNvSpPr/>
            <p:nvPr/>
          </p:nvSpPr>
          <p:spPr>
            <a:xfrm>
              <a:off x="-4878709" y="1910"/>
              <a:ext cx="7688" cy="3247"/>
            </a:xfrm>
            <a:custGeom>
              <a:avLst/>
              <a:gdLst/>
              <a:ahLst/>
              <a:cxnLst/>
              <a:rect l="l" t="t" r="r" b="b"/>
              <a:pathLst>
                <a:path w="161" h="68" extrusionOk="0">
                  <a:moveTo>
                    <a:pt x="67" y="1"/>
                  </a:moveTo>
                  <a:cubicBezTo>
                    <a:pt x="45" y="8"/>
                    <a:pt x="26" y="19"/>
                    <a:pt x="4" y="27"/>
                  </a:cubicBezTo>
                  <a:cubicBezTo>
                    <a:pt x="0" y="42"/>
                    <a:pt x="12" y="53"/>
                    <a:pt x="19" y="61"/>
                  </a:cubicBezTo>
                  <a:cubicBezTo>
                    <a:pt x="34" y="61"/>
                    <a:pt x="49" y="68"/>
                    <a:pt x="60" y="68"/>
                  </a:cubicBezTo>
                  <a:cubicBezTo>
                    <a:pt x="75" y="68"/>
                    <a:pt x="86" y="64"/>
                    <a:pt x="97" y="49"/>
                  </a:cubicBezTo>
                  <a:cubicBezTo>
                    <a:pt x="101" y="46"/>
                    <a:pt x="101" y="46"/>
                    <a:pt x="105" y="46"/>
                  </a:cubicBezTo>
                  <a:lnTo>
                    <a:pt x="127" y="46"/>
                  </a:lnTo>
                  <a:cubicBezTo>
                    <a:pt x="131" y="38"/>
                    <a:pt x="161" y="38"/>
                    <a:pt x="138" y="23"/>
                  </a:cubicBezTo>
                  <a:cubicBezTo>
                    <a:pt x="119" y="12"/>
                    <a:pt x="90" y="8"/>
                    <a:pt x="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0" name="Google Shape;49920;p48"/>
            <p:cNvSpPr/>
            <p:nvPr/>
          </p:nvSpPr>
          <p:spPr>
            <a:xfrm>
              <a:off x="-4877085" y="6780"/>
              <a:ext cx="4297" cy="4298"/>
            </a:xfrm>
            <a:custGeom>
              <a:avLst/>
              <a:gdLst/>
              <a:ahLst/>
              <a:cxnLst/>
              <a:rect l="l" t="t" r="r" b="b"/>
              <a:pathLst>
                <a:path w="90" h="90" extrusionOk="0">
                  <a:moveTo>
                    <a:pt x="90" y="0"/>
                  </a:moveTo>
                  <a:cubicBezTo>
                    <a:pt x="82" y="4"/>
                    <a:pt x="75" y="4"/>
                    <a:pt x="63" y="4"/>
                  </a:cubicBezTo>
                  <a:lnTo>
                    <a:pt x="30" y="4"/>
                  </a:lnTo>
                  <a:cubicBezTo>
                    <a:pt x="23" y="4"/>
                    <a:pt x="11" y="4"/>
                    <a:pt x="4" y="11"/>
                  </a:cubicBezTo>
                  <a:cubicBezTo>
                    <a:pt x="15" y="37"/>
                    <a:pt x="30" y="63"/>
                    <a:pt x="0" y="85"/>
                  </a:cubicBezTo>
                  <a:lnTo>
                    <a:pt x="0" y="90"/>
                  </a:lnTo>
                  <a:cubicBezTo>
                    <a:pt x="45" y="85"/>
                    <a:pt x="49" y="30"/>
                    <a:pt x="90" y="22"/>
                  </a:cubicBezTo>
                  <a:lnTo>
                    <a:pt x="9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1" name="Google Shape;49921;p48"/>
            <p:cNvSpPr/>
            <p:nvPr/>
          </p:nvSpPr>
          <p:spPr>
            <a:xfrm>
              <a:off x="-5371537" y="139573"/>
              <a:ext cx="9502" cy="6064"/>
            </a:xfrm>
            <a:custGeom>
              <a:avLst/>
              <a:gdLst/>
              <a:ahLst/>
              <a:cxnLst/>
              <a:rect l="l" t="t" r="r" b="b"/>
              <a:pathLst>
                <a:path w="199" h="127" extrusionOk="0">
                  <a:moveTo>
                    <a:pt x="49" y="4"/>
                  </a:moveTo>
                  <a:cubicBezTo>
                    <a:pt x="38" y="11"/>
                    <a:pt x="0" y="0"/>
                    <a:pt x="26" y="37"/>
                  </a:cubicBezTo>
                  <a:cubicBezTo>
                    <a:pt x="33" y="49"/>
                    <a:pt x="52" y="59"/>
                    <a:pt x="45" y="82"/>
                  </a:cubicBezTo>
                  <a:cubicBezTo>
                    <a:pt x="68" y="101"/>
                    <a:pt x="83" y="127"/>
                    <a:pt x="109" y="127"/>
                  </a:cubicBezTo>
                  <a:cubicBezTo>
                    <a:pt x="120" y="127"/>
                    <a:pt x="131" y="120"/>
                    <a:pt x="150" y="101"/>
                  </a:cubicBezTo>
                  <a:cubicBezTo>
                    <a:pt x="161" y="85"/>
                    <a:pt x="199" y="78"/>
                    <a:pt x="176" y="45"/>
                  </a:cubicBezTo>
                  <a:cubicBezTo>
                    <a:pt x="154" y="37"/>
                    <a:pt x="135" y="26"/>
                    <a:pt x="116" y="18"/>
                  </a:cubicBezTo>
                  <a:cubicBezTo>
                    <a:pt x="109" y="15"/>
                    <a:pt x="101" y="15"/>
                    <a:pt x="94" y="15"/>
                  </a:cubicBezTo>
                  <a:lnTo>
                    <a:pt x="83" y="15"/>
                  </a:lnTo>
                  <a:cubicBezTo>
                    <a:pt x="71" y="15"/>
                    <a:pt x="60" y="15"/>
                    <a:pt x="49" y="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2" name="Google Shape;49922;p48"/>
            <p:cNvSpPr/>
            <p:nvPr/>
          </p:nvSpPr>
          <p:spPr>
            <a:xfrm>
              <a:off x="-5371202" y="136326"/>
              <a:ext cx="6303" cy="4154"/>
            </a:xfrm>
            <a:custGeom>
              <a:avLst/>
              <a:gdLst/>
              <a:ahLst/>
              <a:cxnLst/>
              <a:rect l="l" t="t" r="r" b="b"/>
              <a:pathLst>
                <a:path w="132" h="87" extrusionOk="0">
                  <a:moveTo>
                    <a:pt x="79" y="1"/>
                  </a:moveTo>
                  <a:cubicBezTo>
                    <a:pt x="71" y="1"/>
                    <a:pt x="64" y="5"/>
                    <a:pt x="57" y="5"/>
                  </a:cubicBezTo>
                  <a:cubicBezTo>
                    <a:pt x="0" y="15"/>
                    <a:pt x="23" y="46"/>
                    <a:pt x="42" y="72"/>
                  </a:cubicBezTo>
                  <a:cubicBezTo>
                    <a:pt x="53" y="83"/>
                    <a:pt x="64" y="83"/>
                    <a:pt x="76" y="83"/>
                  </a:cubicBezTo>
                  <a:lnTo>
                    <a:pt x="87" y="83"/>
                  </a:lnTo>
                  <a:cubicBezTo>
                    <a:pt x="94" y="83"/>
                    <a:pt x="102" y="83"/>
                    <a:pt x="109" y="86"/>
                  </a:cubicBezTo>
                  <a:cubicBezTo>
                    <a:pt x="131" y="64"/>
                    <a:pt x="109" y="31"/>
                    <a:pt x="131" y="8"/>
                  </a:cubicBezTo>
                  <a:cubicBezTo>
                    <a:pt x="121" y="8"/>
                    <a:pt x="113" y="12"/>
                    <a:pt x="105" y="19"/>
                  </a:cubicBezTo>
                  <a:cubicBezTo>
                    <a:pt x="98" y="23"/>
                    <a:pt x="90" y="34"/>
                    <a:pt x="87" y="34"/>
                  </a:cubicBezTo>
                  <a:lnTo>
                    <a:pt x="83" y="34"/>
                  </a:lnTo>
                  <a:cubicBezTo>
                    <a:pt x="71" y="27"/>
                    <a:pt x="76" y="12"/>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3" name="Google Shape;49923;p48"/>
            <p:cNvSpPr/>
            <p:nvPr/>
          </p:nvSpPr>
          <p:spPr>
            <a:xfrm>
              <a:off x="-5369770" y="133986"/>
              <a:ext cx="3438" cy="2579"/>
            </a:xfrm>
            <a:custGeom>
              <a:avLst/>
              <a:gdLst/>
              <a:ahLst/>
              <a:cxnLst/>
              <a:rect l="l" t="t" r="r" b="b"/>
              <a:pathLst>
                <a:path w="72" h="54" extrusionOk="0">
                  <a:moveTo>
                    <a:pt x="31" y="1"/>
                  </a:moveTo>
                  <a:cubicBezTo>
                    <a:pt x="15" y="16"/>
                    <a:pt x="1" y="35"/>
                    <a:pt x="27" y="54"/>
                  </a:cubicBezTo>
                  <a:cubicBezTo>
                    <a:pt x="34" y="54"/>
                    <a:pt x="41" y="50"/>
                    <a:pt x="49" y="50"/>
                  </a:cubicBezTo>
                  <a:cubicBezTo>
                    <a:pt x="72" y="23"/>
                    <a:pt x="49" y="12"/>
                    <a:pt x="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4" name="Google Shape;49924;p48"/>
            <p:cNvSpPr/>
            <p:nvPr/>
          </p:nvSpPr>
          <p:spPr>
            <a:xfrm>
              <a:off x="-4909460" y="148454"/>
              <a:ext cx="7926" cy="12892"/>
            </a:xfrm>
            <a:custGeom>
              <a:avLst/>
              <a:gdLst/>
              <a:ahLst/>
              <a:cxnLst/>
              <a:rect l="l" t="t" r="r" b="b"/>
              <a:pathLst>
                <a:path w="166" h="270" extrusionOk="0">
                  <a:moveTo>
                    <a:pt x="57" y="1"/>
                  </a:moveTo>
                  <a:cubicBezTo>
                    <a:pt x="68" y="46"/>
                    <a:pt x="35" y="72"/>
                    <a:pt x="12" y="106"/>
                  </a:cubicBezTo>
                  <a:cubicBezTo>
                    <a:pt x="1" y="154"/>
                    <a:pt x="87" y="109"/>
                    <a:pt x="65" y="158"/>
                  </a:cubicBezTo>
                  <a:cubicBezTo>
                    <a:pt x="50" y="191"/>
                    <a:pt x="65" y="222"/>
                    <a:pt x="54" y="251"/>
                  </a:cubicBezTo>
                  <a:cubicBezTo>
                    <a:pt x="61" y="258"/>
                    <a:pt x="68" y="266"/>
                    <a:pt x="76" y="270"/>
                  </a:cubicBezTo>
                  <a:cubicBezTo>
                    <a:pt x="91" y="266"/>
                    <a:pt x="99" y="255"/>
                    <a:pt x="106" y="240"/>
                  </a:cubicBezTo>
                  <a:cubicBezTo>
                    <a:pt x="109" y="229"/>
                    <a:pt x="117" y="222"/>
                    <a:pt x="125" y="222"/>
                  </a:cubicBezTo>
                  <a:cubicBezTo>
                    <a:pt x="128" y="222"/>
                    <a:pt x="135" y="225"/>
                    <a:pt x="143" y="229"/>
                  </a:cubicBezTo>
                  <a:lnTo>
                    <a:pt x="143" y="232"/>
                  </a:lnTo>
                  <a:cubicBezTo>
                    <a:pt x="147" y="229"/>
                    <a:pt x="151" y="225"/>
                    <a:pt x="154" y="222"/>
                  </a:cubicBezTo>
                  <a:cubicBezTo>
                    <a:pt x="158" y="187"/>
                    <a:pt x="121" y="184"/>
                    <a:pt x="117" y="161"/>
                  </a:cubicBezTo>
                  <a:cubicBezTo>
                    <a:pt x="113" y="151"/>
                    <a:pt x="99" y="132"/>
                    <a:pt x="113" y="132"/>
                  </a:cubicBezTo>
                  <a:cubicBezTo>
                    <a:pt x="121" y="132"/>
                    <a:pt x="128" y="132"/>
                    <a:pt x="140" y="139"/>
                  </a:cubicBezTo>
                  <a:cubicBezTo>
                    <a:pt x="143" y="139"/>
                    <a:pt x="147" y="143"/>
                    <a:pt x="151" y="143"/>
                  </a:cubicBezTo>
                  <a:cubicBezTo>
                    <a:pt x="166" y="143"/>
                    <a:pt x="143" y="109"/>
                    <a:pt x="154" y="101"/>
                  </a:cubicBezTo>
                  <a:cubicBezTo>
                    <a:pt x="143" y="75"/>
                    <a:pt x="166" y="49"/>
                    <a:pt x="158" y="23"/>
                  </a:cubicBezTo>
                  <a:lnTo>
                    <a:pt x="154" y="23"/>
                  </a:lnTo>
                  <a:cubicBezTo>
                    <a:pt x="147" y="23"/>
                    <a:pt x="143" y="27"/>
                    <a:pt x="135" y="27"/>
                  </a:cubicBezTo>
                  <a:cubicBezTo>
                    <a:pt x="125" y="30"/>
                    <a:pt x="117" y="34"/>
                    <a:pt x="109" y="34"/>
                  </a:cubicBezTo>
                  <a:cubicBezTo>
                    <a:pt x="99" y="34"/>
                    <a:pt x="87" y="27"/>
                    <a:pt x="80" y="8"/>
                  </a:cubicBezTo>
                  <a:cubicBezTo>
                    <a:pt x="80" y="4"/>
                    <a:pt x="76"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5" name="Google Shape;49925;p48"/>
            <p:cNvSpPr/>
            <p:nvPr/>
          </p:nvSpPr>
          <p:spPr>
            <a:xfrm>
              <a:off x="-4915333" y="150603"/>
              <a:ext cx="6494" cy="7401"/>
            </a:xfrm>
            <a:custGeom>
              <a:avLst/>
              <a:gdLst/>
              <a:ahLst/>
              <a:cxnLst/>
              <a:rect l="l" t="t" r="r" b="b"/>
              <a:pathLst>
                <a:path w="136" h="155" extrusionOk="0">
                  <a:moveTo>
                    <a:pt x="65" y="1"/>
                  </a:moveTo>
                  <a:cubicBezTo>
                    <a:pt x="61" y="27"/>
                    <a:pt x="53" y="46"/>
                    <a:pt x="31" y="46"/>
                  </a:cubicBezTo>
                  <a:cubicBezTo>
                    <a:pt x="27" y="46"/>
                    <a:pt x="20" y="42"/>
                    <a:pt x="12" y="42"/>
                  </a:cubicBezTo>
                  <a:cubicBezTo>
                    <a:pt x="1" y="72"/>
                    <a:pt x="8" y="98"/>
                    <a:pt x="20" y="128"/>
                  </a:cubicBezTo>
                  <a:cubicBezTo>
                    <a:pt x="46" y="139"/>
                    <a:pt x="68" y="154"/>
                    <a:pt x="98" y="154"/>
                  </a:cubicBezTo>
                  <a:cubicBezTo>
                    <a:pt x="109" y="154"/>
                    <a:pt x="124" y="150"/>
                    <a:pt x="135" y="146"/>
                  </a:cubicBezTo>
                  <a:cubicBezTo>
                    <a:pt x="117" y="124"/>
                    <a:pt x="101" y="109"/>
                    <a:pt x="94" y="87"/>
                  </a:cubicBezTo>
                  <a:cubicBezTo>
                    <a:pt x="65" y="68"/>
                    <a:pt x="94" y="23"/>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6" name="Google Shape;49926;p48"/>
            <p:cNvSpPr/>
            <p:nvPr/>
          </p:nvSpPr>
          <p:spPr>
            <a:xfrm>
              <a:off x="-4912420" y="147738"/>
              <a:ext cx="6255" cy="7019"/>
            </a:xfrm>
            <a:custGeom>
              <a:avLst/>
              <a:gdLst/>
              <a:ahLst/>
              <a:cxnLst/>
              <a:rect l="l" t="t" r="r" b="b"/>
              <a:pathLst>
                <a:path w="131" h="147" extrusionOk="0">
                  <a:moveTo>
                    <a:pt x="48" y="1"/>
                  </a:moveTo>
                  <a:cubicBezTo>
                    <a:pt x="48" y="27"/>
                    <a:pt x="40" y="42"/>
                    <a:pt x="18" y="42"/>
                  </a:cubicBezTo>
                  <a:lnTo>
                    <a:pt x="0" y="42"/>
                  </a:lnTo>
                  <a:cubicBezTo>
                    <a:pt x="0" y="49"/>
                    <a:pt x="4" y="57"/>
                    <a:pt x="4" y="61"/>
                  </a:cubicBezTo>
                  <a:cubicBezTo>
                    <a:pt x="33" y="83"/>
                    <a:pt x="4" y="128"/>
                    <a:pt x="33" y="147"/>
                  </a:cubicBezTo>
                  <a:cubicBezTo>
                    <a:pt x="45" y="135"/>
                    <a:pt x="52" y="121"/>
                    <a:pt x="67" y="121"/>
                  </a:cubicBezTo>
                  <a:lnTo>
                    <a:pt x="74" y="121"/>
                  </a:lnTo>
                  <a:cubicBezTo>
                    <a:pt x="97" y="87"/>
                    <a:pt x="130" y="61"/>
                    <a:pt x="119" y="16"/>
                  </a:cubicBezTo>
                  <a:lnTo>
                    <a:pt x="119" y="16"/>
                  </a:lnTo>
                  <a:cubicBezTo>
                    <a:pt x="112" y="19"/>
                    <a:pt x="104" y="19"/>
                    <a:pt x="101" y="19"/>
                  </a:cubicBezTo>
                  <a:cubicBezTo>
                    <a:pt x="82" y="19"/>
                    <a:pt x="67" y="12"/>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7" name="Google Shape;49927;p48"/>
            <p:cNvSpPr/>
            <p:nvPr/>
          </p:nvSpPr>
          <p:spPr>
            <a:xfrm>
              <a:off x="-5201260" y="-125869"/>
              <a:ext cx="5730" cy="4823"/>
            </a:xfrm>
            <a:custGeom>
              <a:avLst/>
              <a:gdLst/>
              <a:ahLst/>
              <a:cxnLst/>
              <a:rect l="l" t="t" r="r" b="b"/>
              <a:pathLst>
                <a:path w="120" h="101" extrusionOk="0">
                  <a:moveTo>
                    <a:pt x="64" y="0"/>
                  </a:moveTo>
                  <a:cubicBezTo>
                    <a:pt x="56" y="11"/>
                    <a:pt x="49" y="15"/>
                    <a:pt x="38" y="15"/>
                  </a:cubicBezTo>
                  <a:lnTo>
                    <a:pt x="23" y="15"/>
                  </a:lnTo>
                  <a:cubicBezTo>
                    <a:pt x="0" y="15"/>
                    <a:pt x="8" y="42"/>
                    <a:pt x="0" y="52"/>
                  </a:cubicBezTo>
                  <a:cubicBezTo>
                    <a:pt x="23" y="101"/>
                    <a:pt x="68" y="82"/>
                    <a:pt x="105" y="90"/>
                  </a:cubicBezTo>
                  <a:cubicBezTo>
                    <a:pt x="113" y="82"/>
                    <a:pt x="120" y="75"/>
                    <a:pt x="113" y="64"/>
                  </a:cubicBezTo>
                  <a:cubicBezTo>
                    <a:pt x="97" y="42"/>
                    <a:pt x="90" y="15"/>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8" name="Google Shape;49928;p48"/>
            <p:cNvSpPr/>
            <p:nvPr/>
          </p:nvSpPr>
          <p:spPr>
            <a:xfrm>
              <a:off x="-5060636" y="-19864"/>
              <a:ext cx="4011" cy="2913"/>
            </a:xfrm>
            <a:custGeom>
              <a:avLst/>
              <a:gdLst/>
              <a:ahLst/>
              <a:cxnLst/>
              <a:rect l="l" t="t" r="r" b="b"/>
              <a:pathLst>
                <a:path w="84" h="61" extrusionOk="0">
                  <a:moveTo>
                    <a:pt x="46" y="1"/>
                  </a:moveTo>
                  <a:cubicBezTo>
                    <a:pt x="42" y="1"/>
                    <a:pt x="38" y="1"/>
                    <a:pt x="35" y="4"/>
                  </a:cubicBezTo>
                  <a:cubicBezTo>
                    <a:pt x="20" y="23"/>
                    <a:pt x="1" y="38"/>
                    <a:pt x="27" y="60"/>
                  </a:cubicBezTo>
                  <a:lnTo>
                    <a:pt x="54" y="60"/>
                  </a:lnTo>
                  <a:cubicBezTo>
                    <a:pt x="72" y="60"/>
                    <a:pt x="83" y="53"/>
                    <a:pt x="80" y="23"/>
                  </a:cubicBezTo>
                  <a:lnTo>
                    <a:pt x="76" y="20"/>
                  </a:lnTo>
                  <a:cubicBezTo>
                    <a:pt x="68" y="12"/>
                    <a:pt x="57" y="1"/>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9" name="Google Shape;49929;p48"/>
            <p:cNvSpPr/>
            <p:nvPr/>
          </p:nvSpPr>
          <p:spPr>
            <a:xfrm>
              <a:off x="-4912420" y="135610"/>
              <a:ext cx="5730" cy="10218"/>
            </a:xfrm>
            <a:custGeom>
              <a:avLst/>
              <a:gdLst/>
              <a:ahLst/>
              <a:cxnLst/>
              <a:rect l="l" t="t" r="r" b="b"/>
              <a:pathLst>
                <a:path w="120" h="214" extrusionOk="0">
                  <a:moveTo>
                    <a:pt x="101" y="1"/>
                  </a:moveTo>
                  <a:cubicBezTo>
                    <a:pt x="78" y="8"/>
                    <a:pt x="56" y="16"/>
                    <a:pt x="37" y="30"/>
                  </a:cubicBezTo>
                  <a:cubicBezTo>
                    <a:pt x="52" y="56"/>
                    <a:pt x="37" y="98"/>
                    <a:pt x="78" y="116"/>
                  </a:cubicBezTo>
                  <a:cubicBezTo>
                    <a:pt x="82" y="116"/>
                    <a:pt x="78" y="142"/>
                    <a:pt x="67" y="142"/>
                  </a:cubicBezTo>
                  <a:cubicBezTo>
                    <a:pt x="59" y="142"/>
                    <a:pt x="56" y="139"/>
                    <a:pt x="48" y="139"/>
                  </a:cubicBezTo>
                  <a:cubicBezTo>
                    <a:pt x="18" y="139"/>
                    <a:pt x="26" y="187"/>
                    <a:pt x="4" y="195"/>
                  </a:cubicBezTo>
                  <a:lnTo>
                    <a:pt x="0" y="195"/>
                  </a:lnTo>
                  <a:lnTo>
                    <a:pt x="11" y="206"/>
                  </a:lnTo>
                  <a:cubicBezTo>
                    <a:pt x="22" y="203"/>
                    <a:pt x="30" y="184"/>
                    <a:pt x="33" y="184"/>
                  </a:cubicBezTo>
                  <a:cubicBezTo>
                    <a:pt x="37" y="184"/>
                    <a:pt x="37" y="184"/>
                    <a:pt x="40" y="187"/>
                  </a:cubicBezTo>
                  <a:cubicBezTo>
                    <a:pt x="48" y="206"/>
                    <a:pt x="56" y="213"/>
                    <a:pt x="59" y="213"/>
                  </a:cubicBezTo>
                  <a:cubicBezTo>
                    <a:pt x="71" y="213"/>
                    <a:pt x="78" y="195"/>
                    <a:pt x="85" y="187"/>
                  </a:cubicBezTo>
                  <a:cubicBezTo>
                    <a:pt x="93" y="180"/>
                    <a:pt x="101" y="173"/>
                    <a:pt x="104" y="165"/>
                  </a:cubicBezTo>
                  <a:cubicBezTo>
                    <a:pt x="90" y="135"/>
                    <a:pt x="104" y="116"/>
                    <a:pt x="119" y="94"/>
                  </a:cubicBezTo>
                  <a:cubicBezTo>
                    <a:pt x="108" y="64"/>
                    <a:pt x="104" y="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0" name="Google Shape;49930;p48"/>
            <p:cNvSpPr/>
            <p:nvPr/>
          </p:nvSpPr>
          <p:spPr>
            <a:xfrm>
              <a:off x="-5293179" y="108822"/>
              <a:ext cx="2722" cy="3104"/>
            </a:xfrm>
            <a:custGeom>
              <a:avLst/>
              <a:gdLst/>
              <a:ahLst/>
              <a:cxnLst/>
              <a:rect l="l" t="t" r="r" b="b"/>
              <a:pathLst>
                <a:path w="57" h="65" extrusionOk="0">
                  <a:moveTo>
                    <a:pt x="49" y="1"/>
                  </a:moveTo>
                  <a:cubicBezTo>
                    <a:pt x="15" y="5"/>
                    <a:pt x="0" y="23"/>
                    <a:pt x="0" y="61"/>
                  </a:cubicBezTo>
                  <a:cubicBezTo>
                    <a:pt x="12" y="61"/>
                    <a:pt x="19" y="65"/>
                    <a:pt x="26" y="65"/>
                  </a:cubicBezTo>
                  <a:cubicBezTo>
                    <a:pt x="38" y="65"/>
                    <a:pt x="45" y="61"/>
                    <a:pt x="52" y="49"/>
                  </a:cubicBezTo>
                  <a:cubicBezTo>
                    <a:pt x="57" y="49"/>
                    <a:pt x="45" y="39"/>
                    <a:pt x="41" y="34"/>
                  </a:cubicBezTo>
                  <a:cubicBezTo>
                    <a:pt x="34" y="20"/>
                    <a:pt x="41" y="8"/>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1" name="Google Shape;49931;p48"/>
            <p:cNvSpPr/>
            <p:nvPr/>
          </p:nvSpPr>
          <p:spPr>
            <a:xfrm>
              <a:off x="-5085084" y="-171041"/>
              <a:ext cx="2579" cy="3629"/>
            </a:xfrm>
            <a:custGeom>
              <a:avLst/>
              <a:gdLst/>
              <a:ahLst/>
              <a:cxnLst/>
              <a:rect l="l" t="t" r="r" b="b"/>
              <a:pathLst>
                <a:path w="54" h="76" extrusionOk="0">
                  <a:moveTo>
                    <a:pt x="1" y="1"/>
                  </a:moveTo>
                  <a:lnTo>
                    <a:pt x="1" y="4"/>
                  </a:lnTo>
                  <a:cubicBezTo>
                    <a:pt x="5" y="27"/>
                    <a:pt x="5" y="53"/>
                    <a:pt x="9" y="75"/>
                  </a:cubicBezTo>
                  <a:cubicBezTo>
                    <a:pt x="27" y="46"/>
                    <a:pt x="53" y="1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2" name="Google Shape;49932;p48"/>
            <p:cNvSpPr/>
            <p:nvPr/>
          </p:nvSpPr>
          <p:spPr>
            <a:xfrm>
              <a:off x="-4881192" y="9979"/>
              <a:ext cx="4154" cy="6064"/>
            </a:xfrm>
            <a:custGeom>
              <a:avLst/>
              <a:gdLst/>
              <a:ahLst/>
              <a:cxnLst/>
              <a:rect l="l" t="t" r="r" b="b"/>
              <a:pathLst>
                <a:path w="87" h="127" extrusionOk="0">
                  <a:moveTo>
                    <a:pt x="59" y="0"/>
                  </a:moveTo>
                  <a:cubicBezTo>
                    <a:pt x="0" y="37"/>
                    <a:pt x="4" y="37"/>
                    <a:pt x="30" y="104"/>
                  </a:cubicBezTo>
                  <a:cubicBezTo>
                    <a:pt x="33" y="112"/>
                    <a:pt x="26" y="120"/>
                    <a:pt x="22" y="127"/>
                  </a:cubicBezTo>
                  <a:cubicBezTo>
                    <a:pt x="37" y="123"/>
                    <a:pt x="49" y="123"/>
                    <a:pt x="64" y="120"/>
                  </a:cubicBezTo>
                  <a:cubicBezTo>
                    <a:pt x="82" y="104"/>
                    <a:pt x="67" y="82"/>
                    <a:pt x="67" y="68"/>
                  </a:cubicBezTo>
                  <a:cubicBezTo>
                    <a:pt x="59" y="60"/>
                    <a:pt x="45" y="63"/>
                    <a:pt x="45" y="52"/>
                  </a:cubicBezTo>
                  <a:cubicBezTo>
                    <a:pt x="49" y="30"/>
                    <a:pt x="71" y="30"/>
                    <a:pt x="86" y="18"/>
                  </a:cubicBezTo>
                  <a:cubicBezTo>
                    <a:pt x="78" y="11"/>
                    <a:pt x="71" y="7"/>
                    <a:pt x="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3" name="Google Shape;49933;p48"/>
            <p:cNvSpPr/>
            <p:nvPr/>
          </p:nvSpPr>
          <p:spPr>
            <a:xfrm>
              <a:off x="-4916384" y="144014"/>
              <a:ext cx="5730" cy="8786"/>
            </a:xfrm>
            <a:custGeom>
              <a:avLst/>
              <a:gdLst/>
              <a:ahLst/>
              <a:cxnLst/>
              <a:rect l="l" t="t" r="r" b="b"/>
              <a:pathLst>
                <a:path w="120" h="184" extrusionOk="0">
                  <a:moveTo>
                    <a:pt x="61" y="1"/>
                  </a:moveTo>
                  <a:cubicBezTo>
                    <a:pt x="45" y="1"/>
                    <a:pt x="45" y="34"/>
                    <a:pt x="30" y="37"/>
                  </a:cubicBezTo>
                  <a:cubicBezTo>
                    <a:pt x="42" y="53"/>
                    <a:pt x="71" y="56"/>
                    <a:pt x="64" y="82"/>
                  </a:cubicBezTo>
                  <a:cubicBezTo>
                    <a:pt x="61" y="90"/>
                    <a:pt x="56" y="90"/>
                    <a:pt x="49" y="90"/>
                  </a:cubicBezTo>
                  <a:lnTo>
                    <a:pt x="38" y="90"/>
                  </a:lnTo>
                  <a:cubicBezTo>
                    <a:pt x="30" y="90"/>
                    <a:pt x="27" y="90"/>
                    <a:pt x="23" y="94"/>
                  </a:cubicBezTo>
                  <a:cubicBezTo>
                    <a:pt x="0" y="123"/>
                    <a:pt x="19" y="154"/>
                    <a:pt x="34" y="180"/>
                  </a:cubicBezTo>
                  <a:cubicBezTo>
                    <a:pt x="42" y="180"/>
                    <a:pt x="49" y="184"/>
                    <a:pt x="53" y="184"/>
                  </a:cubicBezTo>
                  <a:cubicBezTo>
                    <a:pt x="75" y="184"/>
                    <a:pt x="83" y="165"/>
                    <a:pt x="87" y="139"/>
                  </a:cubicBezTo>
                  <a:cubicBezTo>
                    <a:pt x="87" y="135"/>
                    <a:pt x="83" y="127"/>
                    <a:pt x="83" y="120"/>
                  </a:cubicBezTo>
                  <a:cubicBezTo>
                    <a:pt x="71" y="82"/>
                    <a:pt x="101" y="82"/>
                    <a:pt x="120" y="71"/>
                  </a:cubicBezTo>
                  <a:cubicBezTo>
                    <a:pt x="113" y="56"/>
                    <a:pt x="109" y="42"/>
                    <a:pt x="94" y="30"/>
                  </a:cubicBezTo>
                  <a:lnTo>
                    <a:pt x="83" y="19"/>
                  </a:lnTo>
                  <a:cubicBezTo>
                    <a:pt x="71" y="4"/>
                    <a:pt x="68" y="1"/>
                    <a:pt x="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4" name="Google Shape;49934;p48"/>
            <p:cNvSpPr/>
            <p:nvPr/>
          </p:nvSpPr>
          <p:spPr>
            <a:xfrm>
              <a:off x="-4915858" y="145780"/>
              <a:ext cx="2913" cy="2722"/>
            </a:xfrm>
            <a:custGeom>
              <a:avLst/>
              <a:gdLst/>
              <a:ahLst/>
              <a:cxnLst/>
              <a:rect l="l" t="t" r="r" b="b"/>
              <a:pathLst>
                <a:path w="61" h="57" extrusionOk="0">
                  <a:moveTo>
                    <a:pt x="19" y="0"/>
                  </a:moveTo>
                  <a:cubicBezTo>
                    <a:pt x="12" y="8"/>
                    <a:pt x="8" y="16"/>
                    <a:pt x="0" y="23"/>
                  </a:cubicBezTo>
                  <a:cubicBezTo>
                    <a:pt x="5" y="34"/>
                    <a:pt x="8" y="45"/>
                    <a:pt x="12" y="57"/>
                  </a:cubicBezTo>
                  <a:cubicBezTo>
                    <a:pt x="16" y="53"/>
                    <a:pt x="19" y="53"/>
                    <a:pt x="27" y="53"/>
                  </a:cubicBezTo>
                  <a:lnTo>
                    <a:pt x="38" y="53"/>
                  </a:lnTo>
                  <a:cubicBezTo>
                    <a:pt x="45" y="53"/>
                    <a:pt x="50" y="53"/>
                    <a:pt x="53" y="45"/>
                  </a:cubicBezTo>
                  <a:cubicBezTo>
                    <a:pt x="60" y="19"/>
                    <a:pt x="31" y="16"/>
                    <a:pt x="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5" name="Google Shape;49935;p48"/>
            <p:cNvSpPr/>
            <p:nvPr/>
          </p:nvSpPr>
          <p:spPr>
            <a:xfrm>
              <a:off x="-4888545" y="143441"/>
              <a:ext cx="2722" cy="3438"/>
            </a:xfrm>
            <a:custGeom>
              <a:avLst/>
              <a:gdLst/>
              <a:ahLst/>
              <a:cxnLst/>
              <a:rect l="l" t="t" r="r" b="b"/>
              <a:pathLst>
                <a:path w="57" h="72" extrusionOk="0">
                  <a:moveTo>
                    <a:pt x="1" y="1"/>
                  </a:moveTo>
                  <a:cubicBezTo>
                    <a:pt x="4" y="27"/>
                    <a:pt x="11" y="49"/>
                    <a:pt x="16" y="72"/>
                  </a:cubicBezTo>
                  <a:cubicBezTo>
                    <a:pt x="45" y="68"/>
                    <a:pt x="56" y="54"/>
                    <a:pt x="53" y="23"/>
                  </a:cubicBezTo>
                  <a:cubicBezTo>
                    <a:pt x="38" y="9"/>
                    <a:pt x="19"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6" name="Google Shape;49936;p48"/>
            <p:cNvSpPr/>
            <p:nvPr/>
          </p:nvSpPr>
          <p:spPr>
            <a:xfrm>
              <a:off x="-5113782" y="217931"/>
              <a:ext cx="3772" cy="4297"/>
            </a:xfrm>
            <a:custGeom>
              <a:avLst/>
              <a:gdLst/>
              <a:ahLst/>
              <a:cxnLst/>
              <a:rect l="l" t="t" r="r" b="b"/>
              <a:pathLst>
                <a:path w="79" h="90" extrusionOk="0">
                  <a:moveTo>
                    <a:pt x="26" y="0"/>
                  </a:moveTo>
                  <a:cubicBezTo>
                    <a:pt x="23" y="0"/>
                    <a:pt x="23" y="0"/>
                    <a:pt x="18" y="4"/>
                  </a:cubicBezTo>
                  <a:cubicBezTo>
                    <a:pt x="45" y="30"/>
                    <a:pt x="0" y="59"/>
                    <a:pt x="30" y="86"/>
                  </a:cubicBezTo>
                  <a:cubicBezTo>
                    <a:pt x="37" y="90"/>
                    <a:pt x="45" y="90"/>
                    <a:pt x="49" y="90"/>
                  </a:cubicBezTo>
                  <a:cubicBezTo>
                    <a:pt x="78" y="90"/>
                    <a:pt x="71" y="64"/>
                    <a:pt x="71" y="41"/>
                  </a:cubicBezTo>
                  <a:cubicBezTo>
                    <a:pt x="71" y="33"/>
                    <a:pt x="75" y="30"/>
                    <a:pt x="78" y="30"/>
                  </a:cubicBezTo>
                  <a:cubicBezTo>
                    <a:pt x="63" y="19"/>
                    <a:pt x="56" y="0"/>
                    <a:pt x="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7" name="Google Shape;49937;p48"/>
            <p:cNvSpPr/>
            <p:nvPr/>
          </p:nvSpPr>
          <p:spPr>
            <a:xfrm>
              <a:off x="-5116647" y="221464"/>
              <a:ext cx="3104" cy="3104"/>
            </a:xfrm>
            <a:custGeom>
              <a:avLst/>
              <a:gdLst/>
              <a:ahLst/>
              <a:cxnLst/>
              <a:rect l="l" t="t" r="r" b="b"/>
              <a:pathLst>
                <a:path w="65" h="65" extrusionOk="0">
                  <a:moveTo>
                    <a:pt x="26" y="1"/>
                  </a:moveTo>
                  <a:cubicBezTo>
                    <a:pt x="8" y="19"/>
                    <a:pt x="0" y="42"/>
                    <a:pt x="16" y="61"/>
                  </a:cubicBezTo>
                  <a:cubicBezTo>
                    <a:pt x="19" y="64"/>
                    <a:pt x="23" y="64"/>
                    <a:pt x="26" y="64"/>
                  </a:cubicBezTo>
                  <a:cubicBezTo>
                    <a:pt x="38" y="64"/>
                    <a:pt x="49" y="53"/>
                    <a:pt x="64" y="49"/>
                  </a:cubicBezTo>
                  <a:cubicBezTo>
                    <a:pt x="60" y="35"/>
                    <a:pt x="60" y="19"/>
                    <a:pt x="56" y="4"/>
                  </a:cubicBezTo>
                  <a:cubicBezTo>
                    <a:pt x="45" y="4"/>
                    <a:pt x="34" y="1"/>
                    <a:pt x="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8" name="Google Shape;49938;p48"/>
            <p:cNvSpPr/>
            <p:nvPr/>
          </p:nvSpPr>
          <p:spPr>
            <a:xfrm>
              <a:off x="-5110392" y="216450"/>
              <a:ext cx="3438" cy="3820"/>
            </a:xfrm>
            <a:custGeom>
              <a:avLst/>
              <a:gdLst/>
              <a:ahLst/>
              <a:cxnLst/>
              <a:rect l="l" t="t" r="r" b="b"/>
              <a:pathLst>
                <a:path w="72" h="80" extrusionOk="0">
                  <a:moveTo>
                    <a:pt x="34" y="1"/>
                  </a:moveTo>
                  <a:cubicBezTo>
                    <a:pt x="19" y="19"/>
                    <a:pt x="23" y="45"/>
                    <a:pt x="7" y="61"/>
                  </a:cubicBezTo>
                  <a:cubicBezTo>
                    <a:pt x="4" y="61"/>
                    <a:pt x="0" y="64"/>
                    <a:pt x="0" y="72"/>
                  </a:cubicBezTo>
                  <a:cubicBezTo>
                    <a:pt x="7" y="76"/>
                    <a:pt x="15" y="80"/>
                    <a:pt x="19" y="80"/>
                  </a:cubicBezTo>
                  <a:cubicBezTo>
                    <a:pt x="37" y="80"/>
                    <a:pt x="45" y="61"/>
                    <a:pt x="56" y="45"/>
                  </a:cubicBezTo>
                  <a:cubicBezTo>
                    <a:pt x="71" y="23"/>
                    <a:pt x="52" y="16"/>
                    <a:pt x="34" y="5"/>
                  </a:cubicBezTo>
                  <a:lnTo>
                    <a:pt x="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9" name="Google Shape;49939;p48"/>
            <p:cNvSpPr/>
            <p:nvPr/>
          </p:nvSpPr>
          <p:spPr>
            <a:xfrm>
              <a:off x="-5200926" y="236458"/>
              <a:ext cx="4011" cy="2005"/>
            </a:xfrm>
            <a:custGeom>
              <a:avLst/>
              <a:gdLst/>
              <a:ahLst/>
              <a:cxnLst/>
              <a:rect l="l" t="t" r="r" b="b"/>
              <a:pathLst>
                <a:path w="84" h="42" extrusionOk="0">
                  <a:moveTo>
                    <a:pt x="1" y="1"/>
                  </a:moveTo>
                  <a:lnTo>
                    <a:pt x="1" y="1"/>
                  </a:lnTo>
                  <a:cubicBezTo>
                    <a:pt x="16" y="30"/>
                    <a:pt x="23" y="42"/>
                    <a:pt x="38" y="42"/>
                  </a:cubicBezTo>
                  <a:cubicBezTo>
                    <a:pt x="49" y="42"/>
                    <a:pt x="61" y="35"/>
                    <a:pt x="83" y="23"/>
                  </a:cubicBezTo>
                  <a:cubicBezTo>
                    <a:pt x="57" y="16"/>
                    <a:pt x="27"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0" name="Google Shape;49940;p48"/>
            <p:cNvSpPr/>
            <p:nvPr/>
          </p:nvSpPr>
          <p:spPr>
            <a:xfrm>
              <a:off x="-4884821" y="11030"/>
              <a:ext cx="2769" cy="2197"/>
            </a:xfrm>
            <a:custGeom>
              <a:avLst/>
              <a:gdLst/>
              <a:ahLst/>
              <a:cxnLst/>
              <a:rect l="l" t="t" r="r" b="b"/>
              <a:pathLst>
                <a:path w="58" h="46" extrusionOk="0">
                  <a:moveTo>
                    <a:pt x="35" y="1"/>
                  </a:moveTo>
                  <a:cubicBezTo>
                    <a:pt x="28" y="1"/>
                    <a:pt x="20" y="8"/>
                    <a:pt x="12" y="15"/>
                  </a:cubicBezTo>
                  <a:lnTo>
                    <a:pt x="1" y="27"/>
                  </a:lnTo>
                  <a:cubicBezTo>
                    <a:pt x="12" y="34"/>
                    <a:pt x="23" y="46"/>
                    <a:pt x="35" y="46"/>
                  </a:cubicBezTo>
                  <a:cubicBezTo>
                    <a:pt x="38" y="46"/>
                    <a:pt x="46" y="41"/>
                    <a:pt x="50" y="34"/>
                  </a:cubicBezTo>
                  <a:cubicBezTo>
                    <a:pt x="57" y="27"/>
                    <a:pt x="57" y="15"/>
                    <a:pt x="50" y="8"/>
                  </a:cubicBezTo>
                  <a:cubicBezTo>
                    <a:pt x="42" y="4"/>
                    <a:pt x="38" y="1"/>
                    <a:pt x="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1" name="Google Shape;49941;p48"/>
            <p:cNvSpPr/>
            <p:nvPr/>
          </p:nvSpPr>
          <p:spPr>
            <a:xfrm>
              <a:off x="-4904780" y="150460"/>
              <a:ext cx="7163" cy="8929"/>
            </a:xfrm>
            <a:custGeom>
              <a:avLst/>
              <a:gdLst/>
              <a:ahLst/>
              <a:cxnLst/>
              <a:rect l="l" t="t" r="r" b="b"/>
              <a:pathLst>
                <a:path w="150" h="187" extrusionOk="0">
                  <a:moveTo>
                    <a:pt x="105" y="0"/>
                  </a:moveTo>
                  <a:cubicBezTo>
                    <a:pt x="87" y="14"/>
                    <a:pt x="82" y="33"/>
                    <a:pt x="79" y="56"/>
                  </a:cubicBezTo>
                  <a:cubicBezTo>
                    <a:pt x="79" y="64"/>
                    <a:pt x="79" y="67"/>
                    <a:pt x="75" y="67"/>
                  </a:cubicBezTo>
                  <a:cubicBezTo>
                    <a:pt x="68" y="67"/>
                    <a:pt x="60" y="59"/>
                    <a:pt x="56" y="59"/>
                  </a:cubicBezTo>
                  <a:lnTo>
                    <a:pt x="56" y="59"/>
                  </a:lnTo>
                  <a:cubicBezTo>
                    <a:pt x="45" y="67"/>
                    <a:pt x="68" y="101"/>
                    <a:pt x="53" y="101"/>
                  </a:cubicBezTo>
                  <a:cubicBezTo>
                    <a:pt x="49" y="101"/>
                    <a:pt x="45" y="97"/>
                    <a:pt x="42" y="97"/>
                  </a:cubicBezTo>
                  <a:cubicBezTo>
                    <a:pt x="30" y="90"/>
                    <a:pt x="23" y="90"/>
                    <a:pt x="15" y="90"/>
                  </a:cubicBezTo>
                  <a:cubicBezTo>
                    <a:pt x="1" y="90"/>
                    <a:pt x="15" y="109"/>
                    <a:pt x="19" y="119"/>
                  </a:cubicBezTo>
                  <a:cubicBezTo>
                    <a:pt x="23" y="142"/>
                    <a:pt x="60" y="145"/>
                    <a:pt x="56" y="180"/>
                  </a:cubicBezTo>
                  <a:cubicBezTo>
                    <a:pt x="60" y="183"/>
                    <a:pt x="68" y="183"/>
                    <a:pt x="71" y="187"/>
                  </a:cubicBezTo>
                  <a:cubicBezTo>
                    <a:pt x="90" y="164"/>
                    <a:pt x="109" y="142"/>
                    <a:pt x="127" y="116"/>
                  </a:cubicBezTo>
                  <a:cubicBezTo>
                    <a:pt x="120" y="97"/>
                    <a:pt x="146" y="90"/>
                    <a:pt x="142" y="71"/>
                  </a:cubicBezTo>
                  <a:cubicBezTo>
                    <a:pt x="150" y="37"/>
                    <a:pt x="132" y="14"/>
                    <a:pt x="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2" name="Google Shape;49942;p48"/>
            <p:cNvSpPr/>
            <p:nvPr/>
          </p:nvSpPr>
          <p:spPr>
            <a:xfrm>
              <a:off x="-4899814" y="149696"/>
              <a:ext cx="6494" cy="5396"/>
            </a:xfrm>
            <a:custGeom>
              <a:avLst/>
              <a:gdLst/>
              <a:ahLst/>
              <a:cxnLst/>
              <a:rect l="l" t="t" r="r" b="b"/>
              <a:pathLst>
                <a:path w="136" h="113" extrusionOk="0">
                  <a:moveTo>
                    <a:pt x="20" y="1"/>
                  </a:moveTo>
                  <a:cubicBezTo>
                    <a:pt x="12" y="1"/>
                    <a:pt x="5" y="8"/>
                    <a:pt x="1" y="16"/>
                  </a:cubicBezTo>
                  <a:cubicBezTo>
                    <a:pt x="28" y="30"/>
                    <a:pt x="46" y="53"/>
                    <a:pt x="38" y="87"/>
                  </a:cubicBezTo>
                  <a:cubicBezTo>
                    <a:pt x="50" y="94"/>
                    <a:pt x="61" y="113"/>
                    <a:pt x="72" y="113"/>
                  </a:cubicBezTo>
                  <a:cubicBezTo>
                    <a:pt x="80" y="113"/>
                    <a:pt x="87" y="109"/>
                    <a:pt x="95" y="94"/>
                  </a:cubicBezTo>
                  <a:cubicBezTo>
                    <a:pt x="102" y="83"/>
                    <a:pt x="121" y="75"/>
                    <a:pt x="135" y="65"/>
                  </a:cubicBezTo>
                  <a:cubicBezTo>
                    <a:pt x="124" y="35"/>
                    <a:pt x="106" y="8"/>
                    <a:pt x="72" y="8"/>
                  </a:cubicBezTo>
                  <a:lnTo>
                    <a:pt x="64" y="8"/>
                  </a:lnTo>
                  <a:cubicBezTo>
                    <a:pt x="57" y="16"/>
                    <a:pt x="54" y="20"/>
                    <a:pt x="46" y="20"/>
                  </a:cubicBezTo>
                  <a:cubicBezTo>
                    <a:pt x="42" y="20"/>
                    <a:pt x="38" y="16"/>
                    <a:pt x="35" y="12"/>
                  </a:cubicBezTo>
                  <a:cubicBezTo>
                    <a:pt x="31" y="4"/>
                    <a:pt x="23" y="1"/>
                    <a:pt x="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3" name="Google Shape;49943;p48"/>
            <p:cNvSpPr/>
            <p:nvPr/>
          </p:nvSpPr>
          <p:spPr>
            <a:xfrm>
              <a:off x="-4908171" y="138475"/>
              <a:ext cx="3438" cy="5014"/>
            </a:xfrm>
            <a:custGeom>
              <a:avLst/>
              <a:gdLst/>
              <a:ahLst/>
              <a:cxnLst/>
              <a:rect l="l" t="t" r="r" b="b"/>
              <a:pathLst>
                <a:path w="72" h="105" extrusionOk="0">
                  <a:moveTo>
                    <a:pt x="53" y="1"/>
                  </a:moveTo>
                  <a:cubicBezTo>
                    <a:pt x="38" y="1"/>
                    <a:pt x="41" y="30"/>
                    <a:pt x="30" y="34"/>
                  </a:cubicBezTo>
                  <a:cubicBezTo>
                    <a:pt x="15" y="56"/>
                    <a:pt x="1" y="75"/>
                    <a:pt x="15" y="105"/>
                  </a:cubicBezTo>
                  <a:cubicBezTo>
                    <a:pt x="23" y="82"/>
                    <a:pt x="56" y="82"/>
                    <a:pt x="56" y="56"/>
                  </a:cubicBezTo>
                  <a:cubicBezTo>
                    <a:pt x="46" y="34"/>
                    <a:pt x="64" y="23"/>
                    <a:pt x="72" y="12"/>
                  </a:cubicBezTo>
                  <a:cubicBezTo>
                    <a:pt x="64" y="4"/>
                    <a:pt x="60" y="1"/>
                    <a:pt x="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4" name="Google Shape;49944;p48"/>
            <p:cNvSpPr/>
            <p:nvPr/>
          </p:nvSpPr>
          <p:spPr>
            <a:xfrm>
              <a:off x="-5287115" y="13179"/>
              <a:ext cx="3438" cy="2865"/>
            </a:xfrm>
            <a:custGeom>
              <a:avLst/>
              <a:gdLst/>
              <a:ahLst/>
              <a:cxnLst/>
              <a:rect l="l" t="t" r="r" b="b"/>
              <a:pathLst>
                <a:path w="72" h="60" extrusionOk="0">
                  <a:moveTo>
                    <a:pt x="30" y="1"/>
                  </a:moveTo>
                  <a:cubicBezTo>
                    <a:pt x="11" y="1"/>
                    <a:pt x="4" y="23"/>
                    <a:pt x="1" y="41"/>
                  </a:cubicBezTo>
                  <a:cubicBezTo>
                    <a:pt x="19" y="45"/>
                    <a:pt x="34" y="45"/>
                    <a:pt x="49" y="60"/>
                  </a:cubicBezTo>
                  <a:cubicBezTo>
                    <a:pt x="60" y="37"/>
                    <a:pt x="71" y="15"/>
                    <a:pt x="42" y="4"/>
                  </a:cubicBezTo>
                  <a:cubicBezTo>
                    <a:pt x="37" y="1"/>
                    <a:pt x="34"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5" name="Google Shape;49945;p48"/>
            <p:cNvSpPr/>
            <p:nvPr/>
          </p:nvSpPr>
          <p:spPr>
            <a:xfrm>
              <a:off x="-5293370" y="101707"/>
              <a:ext cx="7210" cy="5205"/>
            </a:xfrm>
            <a:custGeom>
              <a:avLst/>
              <a:gdLst/>
              <a:ahLst/>
              <a:cxnLst/>
              <a:rect l="l" t="t" r="r" b="b"/>
              <a:pathLst>
                <a:path w="151" h="109" extrusionOk="0">
                  <a:moveTo>
                    <a:pt x="135" y="0"/>
                  </a:moveTo>
                  <a:cubicBezTo>
                    <a:pt x="124" y="4"/>
                    <a:pt x="113" y="8"/>
                    <a:pt x="101" y="8"/>
                  </a:cubicBezTo>
                  <a:cubicBezTo>
                    <a:pt x="94" y="8"/>
                    <a:pt x="87" y="8"/>
                    <a:pt x="79" y="4"/>
                  </a:cubicBezTo>
                  <a:lnTo>
                    <a:pt x="56" y="4"/>
                  </a:lnTo>
                  <a:cubicBezTo>
                    <a:pt x="45" y="4"/>
                    <a:pt x="38" y="4"/>
                    <a:pt x="27" y="8"/>
                  </a:cubicBezTo>
                  <a:cubicBezTo>
                    <a:pt x="23" y="15"/>
                    <a:pt x="19" y="19"/>
                    <a:pt x="19" y="23"/>
                  </a:cubicBezTo>
                  <a:cubicBezTo>
                    <a:pt x="34" y="26"/>
                    <a:pt x="61" y="31"/>
                    <a:pt x="27" y="49"/>
                  </a:cubicBezTo>
                  <a:cubicBezTo>
                    <a:pt x="16" y="53"/>
                    <a:pt x="8" y="60"/>
                    <a:pt x="1" y="67"/>
                  </a:cubicBezTo>
                  <a:cubicBezTo>
                    <a:pt x="19" y="71"/>
                    <a:pt x="16" y="109"/>
                    <a:pt x="38" y="109"/>
                  </a:cubicBezTo>
                  <a:cubicBezTo>
                    <a:pt x="42" y="109"/>
                    <a:pt x="45" y="105"/>
                    <a:pt x="49" y="105"/>
                  </a:cubicBezTo>
                  <a:cubicBezTo>
                    <a:pt x="64" y="67"/>
                    <a:pt x="101" y="60"/>
                    <a:pt x="139" y="38"/>
                  </a:cubicBezTo>
                  <a:lnTo>
                    <a:pt x="142" y="38"/>
                  </a:lnTo>
                  <a:cubicBezTo>
                    <a:pt x="142" y="34"/>
                    <a:pt x="146" y="34"/>
                    <a:pt x="150" y="31"/>
                  </a:cubicBezTo>
                  <a:cubicBezTo>
                    <a:pt x="150" y="23"/>
                    <a:pt x="146" y="15"/>
                    <a:pt x="146" y="8"/>
                  </a:cubicBezTo>
                  <a:cubicBezTo>
                    <a:pt x="142" y="4"/>
                    <a:pt x="139"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6" name="Google Shape;49946;p48"/>
            <p:cNvSpPr/>
            <p:nvPr/>
          </p:nvSpPr>
          <p:spPr>
            <a:xfrm>
              <a:off x="-5364613" y="184315"/>
              <a:ext cx="4918" cy="3820"/>
            </a:xfrm>
            <a:custGeom>
              <a:avLst/>
              <a:gdLst/>
              <a:ahLst/>
              <a:cxnLst/>
              <a:rect l="l" t="t" r="r" b="b"/>
              <a:pathLst>
                <a:path w="103" h="80" extrusionOk="0">
                  <a:moveTo>
                    <a:pt x="54" y="1"/>
                  </a:moveTo>
                  <a:cubicBezTo>
                    <a:pt x="42" y="1"/>
                    <a:pt x="38" y="9"/>
                    <a:pt x="31" y="20"/>
                  </a:cubicBezTo>
                  <a:cubicBezTo>
                    <a:pt x="28" y="31"/>
                    <a:pt x="19" y="38"/>
                    <a:pt x="12" y="38"/>
                  </a:cubicBezTo>
                  <a:lnTo>
                    <a:pt x="9" y="38"/>
                  </a:lnTo>
                  <a:cubicBezTo>
                    <a:pt x="5" y="38"/>
                    <a:pt x="1" y="46"/>
                    <a:pt x="1" y="50"/>
                  </a:cubicBezTo>
                  <a:cubicBezTo>
                    <a:pt x="16" y="61"/>
                    <a:pt x="28" y="80"/>
                    <a:pt x="50" y="80"/>
                  </a:cubicBezTo>
                  <a:lnTo>
                    <a:pt x="57" y="80"/>
                  </a:lnTo>
                  <a:cubicBezTo>
                    <a:pt x="61" y="57"/>
                    <a:pt x="102" y="35"/>
                    <a:pt x="72" y="9"/>
                  </a:cubicBezTo>
                  <a:cubicBezTo>
                    <a:pt x="64" y="1"/>
                    <a:pt x="57" y="1"/>
                    <a:pt x="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7" name="Google Shape;49947;p48"/>
            <p:cNvSpPr/>
            <p:nvPr/>
          </p:nvSpPr>
          <p:spPr>
            <a:xfrm>
              <a:off x="-4899576" y="144205"/>
              <a:ext cx="5921" cy="5396"/>
            </a:xfrm>
            <a:custGeom>
              <a:avLst/>
              <a:gdLst/>
              <a:ahLst/>
              <a:cxnLst/>
              <a:rect l="l" t="t" r="r" b="b"/>
              <a:pathLst>
                <a:path w="124" h="113" extrusionOk="0">
                  <a:moveTo>
                    <a:pt x="37" y="0"/>
                  </a:moveTo>
                  <a:cubicBezTo>
                    <a:pt x="26" y="0"/>
                    <a:pt x="15" y="4"/>
                    <a:pt x="4" y="19"/>
                  </a:cubicBezTo>
                  <a:cubicBezTo>
                    <a:pt x="15" y="26"/>
                    <a:pt x="33" y="23"/>
                    <a:pt x="33" y="41"/>
                  </a:cubicBezTo>
                  <a:cubicBezTo>
                    <a:pt x="33" y="49"/>
                    <a:pt x="30" y="52"/>
                    <a:pt x="23" y="52"/>
                  </a:cubicBezTo>
                  <a:lnTo>
                    <a:pt x="18" y="52"/>
                  </a:lnTo>
                  <a:cubicBezTo>
                    <a:pt x="11" y="60"/>
                    <a:pt x="7" y="67"/>
                    <a:pt x="0" y="75"/>
                  </a:cubicBezTo>
                  <a:cubicBezTo>
                    <a:pt x="30" y="75"/>
                    <a:pt x="49" y="93"/>
                    <a:pt x="67" y="112"/>
                  </a:cubicBezTo>
                  <a:cubicBezTo>
                    <a:pt x="75" y="83"/>
                    <a:pt x="90" y="71"/>
                    <a:pt x="116" y="71"/>
                  </a:cubicBezTo>
                  <a:lnTo>
                    <a:pt x="119" y="71"/>
                  </a:lnTo>
                  <a:cubicBezTo>
                    <a:pt x="123" y="52"/>
                    <a:pt x="108" y="38"/>
                    <a:pt x="101" y="19"/>
                  </a:cubicBezTo>
                  <a:cubicBezTo>
                    <a:pt x="82" y="19"/>
                    <a:pt x="59" y="0"/>
                    <a:pt x="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8" name="Google Shape;49948;p48"/>
            <p:cNvSpPr/>
            <p:nvPr/>
          </p:nvSpPr>
          <p:spPr>
            <a:xfrm>
              <a:off x="-4896758" y="147547"/>
              <a:ext cx="4345" cy="5253"/>
            </a:xfrm>
            <a:custGeom>
              <a:avLst/>
              <a:gdLst/>
              <a:ahLst/>
              <a:cxnLst/>
              <a:rect l="l" t="t" r="r" b="b"/>
              <a:pathLst>
                <a:path w="91" h="110" extrusionOk="0">
                  <a:moveTo>
                    <a:pt x="57" y="1"/>
                  </a:moveTo>
                  <a:cubicBezTo>
                    <a:pt x="31" y="1"/>
                    <a:pt x="16" y="13"/>
                    <a:pt x="8" y="42"/>
                  </a:cubicBezTo>
                  <a:cubicBezTo>
                    <a:pt x="8" y="46"/>
                    <a:pt x="4" y="49"/>
                    <a:pt x="0" y="53"/>
                  </a:cubicBezTo>
                  <a:lnTo>
                    <a:pt x="8" y="53"/>
                  </a:lnTo>
                  <a:cubicBezTo>
                    <a:pt x="42" y="53"/>
                    <a:pt x="60" y="80"/>
                    <a:pt x="71" y="110"/>
                  </a:cubicBezTo>
                  <a:cubicBezTo>
                    <a:pt x="76" y="94"/>
                    <a:pt x="76" y="75"/>
                    <a:pt x="90" y="65"/>
                  </a:cubicBezTo>
                  <a:cubicBezTo>
                    <a:pt x="64" y="53"/>
                    <a:pt x="64" y="35"/>
                    <a:pt x="71" y="13"/>
                  </a:cubicBezTo>
                  <a:cubicBezTo>
                    <a:pt x="68" y="8"/>
                    <a:pt x="64" y="5"/>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9" name="Google Shape;49949;p48"/>
            <p:cNvSpPr/>
            <p:nvPr/>
          </p:nvSpPr>
          <p:spPr>
            <a:xfrm>
              <a:off x="-5007968" y="-65895"/>
              <a:ext cx="8261" cy="8595"/>
            </a:xfrm>
            <a:custGeom>
              <a:avLst/>
              <a:gdLst/>
              <a:ahLst/>
              <a:cxnLst/>
              <a:rect l="l" t="t" r="r" b="b"/>
              <a:pathLst>
                <a:path w="173" h="180" extrusionOk="0">
                  <a:moveTo>
                    <a:pt x="143" y="0"/>
                  </a:moveTo>
                  <a:cubicBezTo>
                    <a:pt x="128" y="0"/>
                    <a:pt x="117" y="4"/>
                    <a:pt x="109" y="15"/>
                  </a:cubicBezTo>
                  <a:cubicBezTo>
                    <a:pt x="90" y="64"/>
                    <a:pt x="50" y="71"/>
                    <a:pt x="8" y="79"/>
                  </a:cubicBezTo>
                  <a:lnTo>
                    <a:pt x="0" y="79"/>
                  </a:lnTo>
                  <a:cubicBezTo>
                    <a:pt x="23" y="101"/>
                    <a:pt x="12" y="135"/>
                    <a:pt x="31" y="161"/>
                  </a:cubicBezTo>
                  <a:cubicBezTo>
                    <a:pt x="38" y="168"/>
                    <a:pt x="45" y="172"/>
                    <a:pt x="53" y="180"/>
                  </a:cubicBezTo>
                  <a:cubicBezTo>
                    <a:pt x="72" y="127"/>
                    <a:pt x="135" y="131"/>
                    <a:pt x="165" y="90"/>
                  </a:cubicBezTo>
                  <a:cubicBezTo>
                    <a:pt x="135" y="60"/>
                    <a:pt x="173" y="34"/>
                    <a:pt x="173" y="4"/>
                  </a:cubicBezTo>
                  <a:cubicBezTo>
                    <a:pt x="165" y="0"/>
                    <a:pt x="154"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0" name="Google Shape;49950;p48"/>
            <p:cNvSpPr/>
            <p:nvPr/>
          </p:nvSpPr>
          <p:spPr>
            <a:xfrm>
              <a:off x="-4865148" y="128829"/>
              <a:ext cx="5014" cy="2913"/>
            </a:xfrm>
            <a:custGeom>
              <a:avLst/>
              <a:gdLst/>
              <a:ahLst/>
              <a:cxnLst/>
              <a:rect l="l" t="t" r="r" b="b"/>
              <a:pathLst>
                <a:path w="105" h="61" extrusionOk="0">
                  <a:moveTo>
                    <a:pt x="68" y="1"/>
                  </a:moveTo>
                  <a:cubicBezTo>
                    <a:pt x="60" y="1"/>
                    <a:pt x="49" y="5"/>
                    <a:pt x="42" y="8"/>
                  </a:cubicBezTo>
                  <a:cubicBezTo>
                    <a:pt x="37" y="12"/>
                    <a:pt x="34" y="12"/>
                    <a:pt x="30" y="12"/>
                  </a:cubicBezTo>
                  <a:lnTo>
                    <a:pt x="23" y="12"/>
                  </a:lnTo>
                  <a:cubicBezTo>
                    <a:pt x="0" y="34"/>
                    <a:pt x="23" y="49"/>
                    <a:pt x="37" y="60"/>
                  </a:cubicBezTo>
                  <a:cubicBezTo>
                    <a:pt x="49" y="46"/>
                    <a:pt x="64" y="46"/>
                    <a:pt x="82" y="41"/>
                  </a:cubicBezTo>
                  <a:cubicBezTo>
                    <a:pt x="101" y="38"/>
                    <a:pt x="105" y="27"/>
                    <a:pt x="101" y="12"/>
                  </a:cubicBezTo>
                  <a:cubicBezTo>
                    <a:pt x="90" y="5"/>
                    <a:pt x="79" y="1"/>
                    <a:pt x="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1" name="Google Shape;49951;p48"/>
            <p:cNvSpPr/>
            <p:nvPr/>
          </p:nvSpPr>
          <p:spPr>
            <a:xfrm>
              <a:off x="-5294802" y="98651"/>
              <a:ext cx="3438" cy="4871"/>
            </a:xfrm>
            <a:custGeom>
              <a:avLst/>
              <a:gdLst/>
              <a:ahLst/>
              <a:cxnLst/>
              <a:rect l="l" t="t" r="r" b="b"/>
              <a:pathLst>
                <a:path w="72" h="102" extrusionOk="0">
                  <a:moveTo>
                    <a:pt x="49" y="0"/>
                  </a:moveTo>
                  <a:cubicBezTo>
                    <a:pt x="46" y="0"/>
                    <a:pt x="38" y="5"/>
                    <a:pt x="31" y="12"/>
                  </a:cubicBezTo>
                  <a:lnTo>
                    <a:pt x="31" y="16"/>
                  </a:lnTo>
                  <a:lnTo>
                    <a:pt x="31" y="19"/>
                  </a:lnTo>
                  <a:cubicBezTo>
                    <a:pt x="27" y="50"/>
                    <a:pt x="12" y="76"/>
                    <a:pt x="1" y="102"/>
                  </a:cubicBezTo>
                  <a:lnTo>
                    <a:pt x="8" y="102"/>
                  </a:lnTo>
                  <a:cubicBezTo>
                    <a:pt x="23" y="102"/>
                    <a:pt x="34" y="90"/>
                    <a:pt x="49" y="87"/>
                  </a:cubicBezTo>
                  <a:cubicBezTo>
                    <a:pt x="49" y="83"/>
                    <a:pt x="53" y="79"/>
                    <a:pt x="57" y="72"/>
                  </a:cubicBezTo>
                  <a:cubicBezTo>
                    <a:pt x="46" y="57"/>
                    <a:pt x="72" y="42"/>
                    <a:pt x="64" y="23"/>
                  </a:cubicBezTo>
                  <a:cubicBezTo>
                    <a:pt x="60" y="16"/>
                    <a:pt x="57"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2" name="Google Shape;49952;p48"/>
            <p:cNvSpPr/>
            <p:nvPr/>
          </p:nvSpPr>
          <p:spPr>
            <a:xfrm>
              <a:off x="-5357976" y="196109"/>
              <a:ext cx="7019" cy="2388"/>
            </a:xfrm>
            <a:custGeom>
              <a:avLst/>
              <a:gdLst/>
              <a:ahLst/>
              <a:cxnLst/>
              <a:rect l="l" t="t" r="r" b="b"/>
              <a:pathLst>
                <a:path w="147" h="50" extrusionOk="0">
                  <a:moveTo>
                    <a:pt x="37" y="0"/>
                  </a:moveTo>
                  <a:cubicBezTo>
                    <a:pt x="27" y="9"/>
                    <a:pt x="1" y="16"/>
                    <a:pt x="27" y="31"/>
                  </a:cubicBezTo>
                  <a:cubicBezTo>
                    <a:pt x="46" y="42"/>
                    <a:pt x="72" y="42"/>
                    <a:pt x="98" y="50"/>
                  </a:cubicBezTo>
                  <a:cubicBezTo>
                    <a:pt x="101" y="50"/>
                    <a:pt x="105" y="45"/>
                    <a:pt x="108" y="45"/>
                  </a:cubicBezTo>
                  <a:lnTo>
                    <a:pt x="116" y="45"/>
                  </a:lnTo>
                  <a:cubicBezTo>
                    <a:pt x="116" y="45"/>
                    <a:pt x="120" y="50"/>
                    <a:pt x="124" y="50"/>
                  </a:cubicBezTo>
                  <a:cubicBezTo>
                    <a:pt x="131" y="50"/>
                    <a:pt x="139" y="45"/>
                    <a:pt x="146" y="35"/>
                  </a:cubicBezTo>
                  <a:cubicBezTo>
                    <a:pt x="116" y="19"/>
                    <a:pt x="90"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3" name="Google Shape;49953;p48"/>
            <p:cNvSpPr/>
            <p:nvPr/>
          </p:nvSpPr>
          <p:spPr>
            <a:xfrm>
              <a:off x="-5018282" y="116319"/>
              <a:ext cx="2674" cy="2531"/>
            </a:xfrm>
            <a:custGeom>
              <a:avLst/>
              <a:gdLst/>
              <a:ahLst/>
              <a:cxnLst/>
              <a:rect l="l" t="t" r="r" b="b"/>
              <a:pathLst>
                <a:path w="56" h="53" extrusionOk="0">
                  <a:moveTo>
                    <a:pt x="19" y="1"/>
                  </a:moveTo>
                  <a:cubicBezTo>
                    <a:pt x="15" y="1"/>
                    <a:pt x="11" y="5"/>
                    <a:pt x="11" y="5"/>
                  </a:cubicBezTo>
                  <a:cubicBezTo>
                    <a:pt x="0" y="12"/>
                    <a:pt x="4" y="23"/>
                    <a:pt x="15" y="31"/>
                  </a:cubicBezTo>
                  <a:cubicBezTo>
                    <a:pt x="23" y="39"/>
                    <a:pt x="33" y="46"/>
                    <a:pt x="41" y="53"/>
                  </a:cubicBezTo>
                  <a:cubicBezTo>
                    <a:pt x="56" y="39"/>
                    <a:pt x="52" y="23"/>
                    <a:pt x="37" y="8"/>
                  </a:cubicBezTo>
                  <a:cubicBezTo>
                    <a:pt x="30" y="8"/>
                    <a:pt x="26" y="1"/>
                    <a:pt x="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4" name="Google Shape;49954;p48"/>
            <p:cNvSpPr/>
            <p:nvPr/>
          </p:nvSpPr>
          <p:spPr>
            <a:xfrm>
              <a:off x="-5157521" y="264296"/>
              <a:ext cx="7736" cy="6494"/>
            </a:xfrm>
            <a:custGeom>
              <a:avLst/>
              <a:gdLst/>
              <a:ahLst/>
              <a:cxnLst/>
              <a:rect l="l" t="t" r="r" b="b"/>
              <a:pathLst>
                <a:path w="162" h="136" extrusionOk="0">
                  <a:moveTo>
                    <a:pt x="30" y="1"/>
                  </a:moveTo>
                  <a:cubicBezTo>
                    <a:pt x="26" y="1"/>
                    <a:pt x="23" y="1"/>
                    <a:pt x="19" y="4"/>
                  </a:cubicBezTo>
                  <a:cubicBezTo>
                    <a:pt x="49" y="42"/>
                    <a:pt x="0" y="83"/>
                    <a:pt x="19" y="120"/>
                  </a:cubicBezTo>
                  <a:cubicBezTo>
                    <a:pt x="23" y="125"/>
                    <a:pt x="26" y="125"/>
                    <a:pt x="26" y="125"/>
                  </a:cubicBezTo>
                  <a:cubicBezTo>
                    <a:pt x="42" y="125"/>
                    <a:pt x="49" y="113"/>
                    <a:pt x="56" y="106"/>
                  </a:cubicBezTo>
                  <a:cubicBezTo>
                    <a:pt x="64" y="94"/>
                    <a:pt x="71" y="83"/>
                    <a:pt x="87" y="83"/>
                  </a:cubicBezTo>
                  <a:cubicBezTo>
                    <a:pt x="101" y="98"/>
                    <a:pt x="90" y="125"/>
                    <a:pt x="109" y="135"/>
                  </a:cubicBezTo>
                  <a:cubicBezTo>
                    <a:pt x="135" y="106"/>
                    <a:pt x="161" y="80"/>
                    <a:pt x="123" y="46"/>
                  </a:cubicBezTo>
                  <a:lnTo>
                    <a:pt x="120" y="46"/>
                  </a:lnTo>
                  <a:cubicBezTo>
                    <a:pt x="101" y="46"/>
                    <a:pt x="90" y="35"/>
                    <a:pt x="75" y="23"/>
                  </a:cubicBezTo>
                  <a:cubicBezTo>
                    <a:pt x="64" y="12"/>
                    <a:pt x="49" y="1"/>
                    <a:pt x="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5" name="Google Shape;49955;p48"/>
            <p:cNvSpPr/>
            <p:nvPr/>
          </p:nvSpPr>
          <p:spPr>
            <a:xfrm>
              <a:off x="-5154322" y="270742"/>
              <a:ext cx="3104" cy="3247"/>
            </a:xfrm>
            <a:custGeom>
              <a:avLst/>
              <a:gdLst/>
              <a:ahLst/>
              <a:cxnLst/>
              <a:rect l="l" t="t" r="r" b="b"/>
              <a:pathLst>
                <a:path w="65" h="68" extrusionOk="0">
                  <a:moveTo>
                    <a:pt x="42" y="0"/>
                  </a:moveTo>
                  <a:lnTo>
                    <a:pt x="42" y="0"/>
                  </a:lnTo>
                  <a:cubicBezTo>
                    <a:pt x="30" y="23"/>
                    <a:pt x="1" y="34"/>
                    <a:pt x="8" y="68"/>
                  </a:cubicBezTo>
                  <a:cubicBezTo>
                    <a:pt x="60" y="64"/>
                    <a:pt x="64" y="52"/>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6" name="Google Shape;49956;p48"/>
            <p:cNvSpPr/>
            <p:nvPr/>
          </p:nvSpPr>
          <p:spPr>
            <a:xfrm>
              <a:off x="-5150215" y="270026"/>
              <a:ext cx="3772" cy="1814"/>
            </a:xfrm>
            <a:custGeom>
              <a:avLst/>
              <a:gdLst/>
              <a:ahLst/>
              <a:cxnLst/>
              <a:rect l="l" t="t" r="r" b="b"/>
              <a:pathLst>
                <a:path w="79" h="38" extrusionOk="0">
                  <a:moveTo>
                    <a:pt x="49" y="0"/>
                  </a:moveTo>
                  <a:cubicBezTo>
                    <a:pt x="38" y="0"/>
                    <a:pt x="30" y="0"/>
                    <a:pt x="23" y="5"/>
                  </a:cubicBezTo>
                  <a:cubicBezTo>
                    <a:pt x="1" y="12"/>
                    <a:pt x="15" y="19"/>
                    <a:pt x="23" y="31"/>
                  </a:cubicBezTo>
                  <a:cubicBezTo>
                    <a:pt x="27" y="34"/>
                    <a:pt x="30" y="34"/>
                    <a:pt x="34" y="38"/>
                  </a:cubicBezTo>
                  <a:lnTo>
                    <a:pt x="38" y="38"/>
                  </a:lnTo>
                  <a:cubicBezTo>
                    <a:pt x="46" y="38"/>
                    <a:pt x="49" y="34"/>
                    <a:pt x="56" y="34"/>
                  </a:cubicBezTo>
                  <a:lnTo>
                    <a:pt x="60" y="34"/>
                  </a:lnTo>
                  <a:cubicBezTo>
                    <a:pt x="72" y="34"/>
                    <a:pt x="79" y="31"/>
                    <a:pt x="75" y="22"/>
                  </a:cubicBezTo>
                  <a:cubicBezTo>
                    <a:pt x="72" y="5"/>
                    <a:pt x="60" y="0"/>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7" name="Google Shape;49957;p48"/>
            <p:cNvSpPr/>
            <p:nvPr/>
          </p:nvSpPr>
          <p:spPr>
            <a:xfrm>
              <a:off x="-5005437" y="-57348"/>
              <a:ext cx="3772" cy="3295"/>
            </a:xfrm>
            <a:custGeom>
              <a:avLst/>
              <a:gdLst/>
              <a:ahLst/>
              <a:cxnLst/>
              <a:rect l="l" t="t" r="r" b="b"/>
              <a:pathLst>
                <a:path w="79" h="69" extrusionOk="0">
                  <a:moveTo>
                    <a:pt x="0" y="1"/>
                  </a:moveTo>
                  <a:cubicBezTo>
                    <a:pt x="4" y="8"/>
                    <a:pt x="4" y="15"/>
                    <a:pt x="4" y="23"/>
                  </a:cubicBezTo>
                  <a:cubicBezTo>
                    <a:pt x="11" y="30"/>
                    <a:pt x="19" y="42"/>
                    <a:pt x="26" y="53"/>
                  </a:cubicBezTo>
                  <a:cubicBezTo>
                    <a:pt x="34" y="60"/>
                    <a:pt x="42" y="68"/>
                    <a:pt x="49" y="68"/>
                  </a:cubicBezTo>
                  <a:cubicBezTo>
                    <a:pt x="56" y="68"/>
                    <a:pt x="64" y="65"/>
                    <a:pt x="68" y="57"/>
                  </a:cubicBezTo>
                  <a:cubicBezTo>
                    <a:pt x="78" y="38"/>
                    <a:pt x="68" y="23"/>
                    <a:pt x="52" y="12"/>
                  </a:cubicBezTo>
                  <a:cubicBezTo>
                    <a:pt x="37" y="8"/>
                    <a:pt x="19" y="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8" name="Google Shape;49958;p48"/>
            <p:cNvSpPr/>
            <p:nvPr/>
          </p:nvSpPr>
          <p:spPr>
            <a:xfrm>
              <a:off x="-5003671" y="-47512"/>
              <a:ext cx="2388" cy="1862"/>
            </a:xfrm>
            <a:custGeom>
              <a:avLst/>
              <a:gdLst/>
              <a:ahLst/>
              <a:cxnLst/>
              <a:rect l="l" t="t" r="r" b="b"/>
              <a:pathLst>
                <a:path w="50" h="39" extrusionOk="0">
                  <a:moveTo>
                    <a:pt x="27" y="0"/>
                  </a:moveTo>
                  <a:cubicBezTo>
                    <a:pt x="15" y="0"/>
                    <a:pt x="8" y="4"/>
                    <a:pt x="0" y="11"/>
                  </a:cubicBezTo>
                  <a:cubicBezTo>
                    <a:pt x="5" y="26"/>
                    <a:pt x="15" y="38"/>
                    <a:pt x="31" y="38"/>
                  </a:cubicBezTo>
                  <a:cubicBezTo>
                    <a:pt x="31" y="38"/>
                    <a:pt x="34" y="38"/>
                    <a:pt x="38" y="34"/>
                  </a:cubicBezTo>
                  <a:cubicBezTo>
                    <a:pt x="49" y="34"/>
                    <a:pt x="49" y="19"/>
                    <a:pt x="45" y="11"/>
                  </a:cubicBezTo>
                  <a:cubicBezTo>
                    <a:pt x="38" y="4"/>
                    <a:pt x="31" y="0"/>
                    <a:pt x="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9" name="Google Shape;49959;p48"/>
            <p:cNvSpPr/>
            <p:nvPr/>
          </p:nvSpPr>
          <p:spPr>
            <a:xfrm>
              <a:off x="-4998657" y="-33951"/>
              <a:ext cx="5061" cy="6828"/>
            </a:xfrm>
            <a:custGeom>
              <a:avLst/>
              <a:gdLst/>
              <a:ahLst/>
              <a:cxnLst/>
              <a:rect l="l" t="t" r="r" b="b"/>
              <a:pathLst>
                <a:path w="106" h="143" extrusionOk="0">
                  <a:moveTo>
                    <a:pt x="57" y="1"/>
                  </a:moveTo>
                  <a:cubicBezTo>
                    <a:pt x="45" y="19"/>
                    <a:pt x="38" y="38"/>
                    <a:pt x="23" y="49"/>
                  </a:cubicBezTo>
                  <a:cubicBezTo>
                    <a:pt x="4" y="64"/>
                    <a:pt x="0" y="60"/>
                    <a:pt x="7" y="82"/>
                  </a:cubicBezTo>
                  <a:cubicBezTo>
                    <a:pt x="49" y="82"/>
                    <a:pt x="30" y="131"/>
                    <a:pt x="60" y="142"/>
                  </a:cubicBezTo>
                  <a:cubicBezTo>
                    <a:pt x="83" y="120"/>
                    <a:pt x="101" y="94"/>
                    <a:pt x="105" y="60"/>
                  </a:cubicBezTo>
                  <a:cubicBezTo>
                    <a:pt x="79" y="49"/>
                    <a:pt x="75" y="19"/>
                    <a:pt x="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0" name="Google Shape;49960;p48"/>
            <p:cNvSpPr/>
            <p:nvPr/>
          </p:nvSpPr>
          <p:spPr>
            <a:xfrm>
              <a:off x="-5042778" y="-59879"/>
              <a:ext cx="4679" cy="2770"/>
            </a:xfrm>
            <a:custGeom>
              <a:avLst/>
              <a:gdLst/>
              <a:ahLst/>
              <a:cxnLst/>
              <a:rect l="l" t="t" r="r" b="b"/>
              <a:pathLst>
                <a:path w="98" h="58" extrusionOk="0">
                  <a:moveTo>
                    <a:pt x="49" y="1"/>
                  </a:moveTo>
                  <a:cubicBezTo>
                    <a:pt x="46" y="1"/>
                    <a:pt x="42" y="1"/>
                    <a:pt x="34" y="5"/>
                  </a:cubicBezTo>
                  <a:cubicBezTo>
                    <a:pt x="1" y="35"/>
                    <a:pt x="27" y="46"/>
                    <a:pt x="53" y="57"/>
                  </a:cubicBezTo>
                  <a:cubicBezTo>
                    <a:pt x="75" y="46"/>
                    <a:pt x="98" y="39"/>
                    <a:pt x="68" y="9"/>
                  </a:cubicBezTo>
                  <a:cubicBezTo>
                    <a:pt x="65" y="5"/>
                    <a:pt x="57" y="1"/>
                    <a:pt x="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1" name="Google Shape;49961;p48"/>
            <p:cNvSpPr/>
            <p:nvPr/>
          </p:nvSpPr>
          <p:spPr>
            <a:xfrm>
              <a:off x="-5045643" y="-60022"/>
              <a:ext cx="3295" cy="2913"/>
            </a:xfrm>
            <a:custGeom>
              <a:avLst/>
              <a:gdLst/>
              <a:ahLst/>
              <a:cxnLst/>
              <a:rect l="l" t="t" r="r" b="b"/>
              <a:pathLst>
                <a:path w="69" h="61" extrusionOk="0">
                  <a:moveTo>
                    <a:pt x="61" y="0"/>
                  </a:moveTo>
                  <a:lnTo>
                    <a:pt x="61" y="0"/>
                  </a:lnTo>
                  <a:cubicBezTo>
                    <a:pt x="46" y="19"/>
                    <a:pt x="16" y="26"/>
                    <a:pt x="1" y="49"/>
                  </a:cubicBezTo>
                  <a:cubicBezTo>
                    <a:pt x="1" y="53"/>
                    <a:pt x="1" y="57"/>
                    <a:pt x="9" y="60"/>
                  </a:cubicBezTo>
                  <a:cubicBezTo>
                    <a:pt x="35" y="49"/>
                    <a:pt x="68" y="42"/>
                    <a:pt x="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2" name="Google Shape;49962;p48"/>
            <p:cNvSpPr/>
            <p:nvPr/>
          </p:nvSpPr>
          <p:spPr>
            <a:xfrm>
              <a:off x="-4908362" y="140432"/>
              <a:ext cx="4871" cy="5778"/>
            </a:xfrm>
            <a:custGeom>
              <a:avLst/>
              <a:gdLst/>
              <a:ahLst/>
              <a:cxnLst/>
              <a:rect l="l" t="t" r="r" b="b"/>
              <a:pathLst>
                <a:path w="102" h="121" extrusionOk="0">
                  <a:moveTo>
                    <a:pt x="83" y="0"/>
                  </a:moveTo>
                  <a:cubicBezTo>
                    <a:pt x="76" y="0"/>
                    <a:pt x="68" y="5"/>
                    <a:pt x="60" y="15"/>
                  </a:cubicBezTo>
                  <a:cubicBezTo>
                    <a:pt x="60" y="41"/>
                    <a:pt x="27" y="41"/>
                    <a:pt x="19" y="64"/>
                  </a:cubicBezTo>
                  <a:cubicBezTo>
                    <a:pt x="16" y="72"/>
                    <a:pt x="8" y="79"/>
                    <a:pt x="0" y="86"/>
                  </a:cubicBezTo>
                  <a:cubicBezTo>
                    <a:pt x="16" y="109"/>
                    <a:pt x="31" y="120"/>
                    <a:pt x="45" y="120"/>
                  </a:cubicBezTo>
                  <a:cubicBezTo>
                    <a:pt x="60" y="120"/>
                    <a:pt x="79" y="105"/>
                    <a:pt x="98" y="86"/>
                  </a:cubicBezTo>
                  <a:cubicBezTo>
                    <a:pt x="72" y="60"/>
                    <a:pt x="79" y="34"/>
                    <a:pt x="102" y="8"/>
                  </a:cubicBezTo>
                  <a:cubicBezTo>
                    <a:pt x="94" y="5"/>
                    <a:pt x="86"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3" name="Google Shape;49963;p48"/>
            <p:cNvSpPr/>
            <p:nvPr/>
          </p:nvSpPr>
          <p:spPr>
            <a:xfrm>
              <a:off x="-4904780" y="145971"/>
              <a:ext cx="2722" cy="3772"/>
            </a:xfrm>
            <a:custGeom>
              <a:avLst/>
              <a:gdLst/>
              <a:ahLst/>
              <a:cxnLst/>
              <a:rect l="l" t="t" r="r" b="b"/>
              <a:pathLst>
                <a:path w="57" h="79" extrusionOk="0">
                  <a:moveTo>
                    <a:pt x="27" y="1"/>
                  </a:moveTo>
                  <a:cubicBezTo>
                    <a:pt x="19" y="1"/>
                    <a:pt x="11" y="8"/>
                    <a:pt x="11" y="15"/>
                  </a:cubicBezTo>
                  <a:cubicBezTo>
                    <a:pt x="1" y="41"/>
                    <a:pt x="11" y="60"/>
                    <a:pt x="37" y="79"/>
                  </a:cubicBezTo>
                  <a:cubicBezTo>
                    <a:pt x="45" y="79"/>
                    <a:pt x="49" y="75"/>
                    <a:pt x="56" y="75"/>
                  </a:cubicBezTo>
                  <a:lnTo>
                    <a:pt x="56" y="53"/>
                  </a:lnTo>
                  <a:cubicBezTo>
                    <a:pt x="45" y="38"/>
                    <a:pt x="56" y="12"/>
                    <a:pt x="34" y="4"/>
                  </a:cubicBezTo>
                  <a:cubicBezTo>
                    <a:pt x="30" y="4"/>
                    <a:pt x="30" y="1"/>
                    <a:pt x="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4" name="Google Shape;49964;p48"/>
            <p:cNvSpPr/>
            <p:nvPr/>
          </p:nvSpPr>
          <p:spPr>
            <a:xfrm>
              <a:off x="-4904924" y="140814"/>
              <a:ext cx="3581" cy="3772"/>
            </a:xfrm>
            <a:custGeom>
              <a:avLst/>
              <a:gdLst/>
              <a:ahLst/>
              <a:cxnLst/>
              <a:rect l="l" t="t" r="r" b="b"/>
              <a:pathLst>
                <a:path w="75" h="79" extrusionOk="0">
                  <a:moveTo>
                    <a:pt x="30" y="0"/>
                  </a:moveTo>
                  <a:cubicBezTo>
                    <a:pt x="7" y="26"/>
                    <a:pt x="0" y="52"/>
                    <a:pt x="26" y="78"/>
                  </a:cubicBezTo>
                  <a:cubicBezTo>
                    <a:pt x="74" y="78"/>
                    <a:pt x="33" y="45"/>
                    <a:pt x="45" y="33"/>
                  </a:cubicBezTo>
                  <a:cubicBezTo>
                    <a:pt x="40" y="23"/>
                    <a:pt x="33" y="11"/>
                    <a:pt x="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5" name="Google Shape;49965;p48"/>
            <p:cNvSpPr/>
            <p:nvPr/>
          </p:nvSpPr>
          <p:spPr>
            <a:xfrm>
              <a:off x="-4902106" y="146162"/>
              <a:ext cx="3438" cy="3438"/>
            </a:xfrm>
            <a:custGeom>
              <a:avLst/>
              <a:gdLst/>
              <a:ahLst/>
              <a:cxnLst/>
              <a:rect l="l" t="t" r="r" b="b"/>
              <a:pathLst>
                <a:path w="72" h="72" extrusionOk="0">
                  <a:moveTo>
                    <a:pt x="45" y="0"/>
                  </a:moveTo>
                  <a:cubicBezTo>
                    <a:pt x="23" y="0"/>
                    <a:pt x="15" y="34"/>
                    <a:pt x="0" y="49"/>
                  </a:cubicBezTo>
                  <a:lnTo>
                    <a:pt x="0" y="71"/>
                  </a:lnTo>
                  <a:lnTo>
                    <a:pt x="4" y="71"/>
                  </a:lnTo>
                  <a:cubicBezTo>
                    <a:pt x="15" y="52"/>
                    <a:pt x="31" y="42"/>
                    <a:pt x="53" y="34"/>
                  </a:cubicBezTo>
                  <a:cubicBezTo>
                    <a:pt x="60" y="26"/>
                    <a:pt x="64" y="19"/>
                    <a:pt x="71" y="11"/>
                  </a:cubicBezTo>
                  <a:cubicBezTo>
                    <a:pt x="60" y="4"/>
                    <a:pt x="53" y="0"/>
                    <a:pt x="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6" name="Google Shape;49966;p48"/>
            <p:cNvSpPr/>
            <p:nvPr/>
          </p:nvSpPr>
          <p:spPr>
            <a:xfrm>
              <a:off x="-4912993" y="147404"/>
              <a:ext cx="2913" cy="2340"/>
            </a:xfrm>
            <a:custGeom>
              <a:avLst/>
              <a:gdLst/>
              <a:ahLst/>
              <a:cxnLst/>
              <a:rect l="l" t="t" r="r" b="b"/>
              <a:pathLst>
                <a:path w="61" h="49" extrusionOk="0">
                  <a:moveTo>
                    <a:pt x="49" y="0"/>
                  </a:moveTo>
                  <a:cubicBezTo>
                    <a:pt x="30" y="11"/>
                    <a:pt x="0" y="11"/>
                    <a:pt x="12" y="49"/>
                  </a:cubicBezTo>
                  <a:lnTo>
                    <a:pt x="30" y="49"/>
                  </a:lnTo>
                  <a:cubicBezTo>
                    <a:pt x="52" y="49"/>
                    <a:pt x="60" y="34"/>
                    <a:pt x="60" y="8"/>
                  </a:cubicBezTo>
                  <a:cubicBezTo>
                    <a:pt x="57" y="8"/>
                    <a:pt x="52" y="4"/>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7" name="Google Shape;49967;p48"/>
            <p:cNvSpPr/>
            <p:nvPr/>
          </p:nvSpPr>
          <p:spPr>
            <a:xfrm>
              <a:off x="-5059395" y="65083"/>
              <a:ext cx="3677" cy="2531"/>
            </a:xfrm>
            <a:custGeom>
              <a:avLst/>
              <a:gdLst/>
              <a:ahLst/>
              <a:cxnLst/>
              <a:rect l="l" t="t" r="r" b="b"/>
              <a:pathLst>
                <a:path w="77" h="53" extrusionOk="0">
                  <a:moveTo>
                    <a:pt x="50" y="1"/>
                  </a:moveTo>
                  <a:cubicBezTo>
                    <a:pt x="42" y="1"/>
                    <a:pt x="42" y="20"/>
                    <a:pt x="35" y="20"/>
                  </a:cubicBezTo>
                  <a:cubicBezTo>
                    <a:pt x="31" y="23"/>
                    <a:pt x="28" y="23"/>
                    <a:pt x="28" y="23"/>
                  </a:cubicBezTo>
                  <a:cubicBezTo>
                    <a:pt x="20" y="23"/>
                    <a:pt x="12" y="20"/>
                    <a:pt x="9" y="13"/>
                  </a:cubicBezTo>
                  <a:lnTo>
                    <a:pt x="9" y="13"/>
                  </a:lnTo>
                  <a:cubicBezTo>
                    <a:pt x="1" y="27"/>
                    <a:pt x="9" y="35"/>
                    <a:pt x="20" y="46"/>
                  </a:cubicBezTo>
                  <a:cubicBezTo>
                    <a:pt x="28" y="46"/>
                    <a:pt x="35" y="49"/>
                    <a:pt x="42" y="49"/>
                  </a:cubicBezTo>
                  <a:cubicBezTo>
                    <a:pt x="46" y="49"/>
                    <a:pt x="54" y="53"/>
                    <a:pt x="61" y="53"/>
                  </a:cubicBezTo>
                  <a:cubicBezTo>
                    <a:pt x="65" y="53"/>
                    <a:pt x="73" y="49"/>
                    <a:pt x="73" y="42"/>
                  </a:cubicBezTo>
                  <a:cubicBezTo>
                    <a:pt x="76" y="31"/>
                    <a:pt x="73" y="16"/>
                    <a:pt x="65" y="8"/>
                  </a:cubicBezTo>
                  <a:cubicBezTo>
                    <a:pt x="57" y="1"/>
                    <a:pt x="54" y="1"/>
                    <a:pt x="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8" name="Google Shape;49968;p48"/>
            <p:cNvSpPr/>
            <p:nvPr/>
          </p:nvSpPr>
          <p:spPr>
            <a:xfrm>
              <a:off x="-4879950" y="7258"/>
              <a:ext cx="4297" cy="3629"/>
            </a:xfrm>
            <a:custGeom>
              <a:avLst/>
              <a:gdLst/>
              <a:ahLst/>
              <a:cxnLst/>
              <a:rect l="l" t="t" r="r" b="b"/>
              <a:pathLst>
                <a:path w="90" h="76" extrusionOk="0">
                  <a:moveTo>
                    <a:pt x="64" y="1"/>
                  </a:moveTo>
                  <a:cubicBezTo>
                    <a:pt x="23" y="4"/>
                    <a:pt x="0" y="16"/>
                    <a:pt x="33" y="57"/>
                  </a:cubicBezTo>
                  <a:cubicBezTo>
                    <a:pt x="45" y="64"/>
                    <a:pt x="52" y="68"/>
                    <a:pt x="60" y="75"/>
                  </a:cubicBezTo>
                  <a:cubicBezTo>
                    <a:pt x="90" y="53"/>
                    <a:pt x="75" y="27"/>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9" name="Google Shape;49969;p48"/>
            <p:cNvSpPr/>
            <p:nvPr/>
          </p:nvSpPr>
          <p:spPr>
            <a:xfrm>
              <a:off x="-5160577" y="278382"/>
              <a:ext cx="7736" cy="4727"/>
            </a:xfrm>
            <a:custGeom>
              <a:avLst/>
              <a:gdLst/>
              <a:ahLst/>
              <a:cxnLst/>
              <a:rect l="l" t="t" r="r" b="b"/>
              <a:pathLst>
                <a:path w="162" h="99" extrusionOk="0">
                  <a:moveTo>
                    <a:pt x="106" y="1"/>
                  </a:moveTo>
                  <a:cubicBezTo>
                    <a:pt x="87" y="9"/>
                    <a:pt x="72" y="13"/>
                    <a:pt x="53" y="16"/>
                  </a:cubicBezTo>
                  <a:cubicBezTo>
                    <a:pt x="1" y="27"/>
                    <a:pt x="38" y="54"/>
                    <a:pt x="46" y="72"/>
                  </a:cubicBezTo>
                  <a:cubicBezTo>
                    <a:pt x="64" y="76"/>
                    <a:pt x="79" y="80"/>
                    <a:pt x="94" y="91"/>
                  </a:cubicBezTo>
                  <a:cubicBezTo>
                    <a:pt x="98" y="94"/>
                    <a:pt x="106" y="99"/>
                    <a:pt x="109" y="99"/>
                  </a:cubicBezTo>
                  <a:cubicBezTo>
                    <a:pt x="113" y="99"/>
                    <a:pt x="116" y="94"/>
                    <a:pt x="116" y="87"/>
                  </a:cubicBezTo>
                  <a:cubicBezTo>
                    <a:pt x="116" y="57"/>
                    <a:pt x="161" y="20"/>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0" name="Google Shape;49970;p48"/>
            <p:cNvSpPr/>
            <p:nvPr/>
          </p:nvSpPr>
          <p:spPr>
            <a:xfrm>
              <a:off x="-4902632" y="147738"/>
              <a:ext cx="6303" cy="5969"/>
            </a:xfrm>
            <a:custGeom>
              <a:avLst/>
              <a:gdLst/>
              <a:ahLst/>
              <a:cxnLst/>
              <a:rect l="l" t="t" r="r" b="b"/>
              <a:pathLst>
                <a:path w="132" h="125" extrusionOk="0">
                  <a:moveTo>
                    <a:pt x="64" y="1"/>
                  </a:moveTo>
                  <a:cubicBezTo>
                    <a:pt x="42" y="9"/>
                    <a:pt x="26" y="19"/>
                    <a:pt x="15" y="38"/>
                  </a:cubicBezTo>
                  <a:cubicBezTo>
                    <a:pt x="23" y="64"/>
                    <a:pt x="0" y="90"/>
                    <a:pt x="11" y="116"/>
                  </a:cubicBezTo>
                  <a:cubicBezTo>
                    <a:pt x="15" y="116"/>
                    <a:pt x="23" y="124"/>
                    <a:pt x="30" y="124"/>
                  </a:cubicBezTo>
                  <a:cubicBezTo>
                    <a:pt x="34" y="124"/>
                    <a:pt x="34" y="121"/>
                    <a:pt x="34" y="113"/>
                  </a:cubicBezTo>
                  <a:cubicBezTo>
                    <a:pt x="37" y="90"/>
                    <a:pt x="42" y="71"/>
                    <a:pt x="60" y="57"/>
                  </a:cubicBezTo>
                  <a:cubicBezTo>
                    <a:pt x="64" y="49"/>
                    <a:pt x="71" y="42"/>
                    <a:pt x="79" y="42"/>
                  </a:cubicBezTo>
                  <a:cubicBezTo>
                    <a:pt x="82" y="42"/>
                    <a:pt x="90" y="45"/>
                    <a:pt x="94" y="53"/>
                  </a:cubicBezTo>
                  <a:cubicBezTo>
                    <a:pt x="97" y="57"/>
                    <a:pt x="101" y="61"/>
                    <a:pt x="105" y="61"/>
                  </a:cubicBezTo>
                  <a:cubicBezTo>
                    <a:pt x="113" y="61"/>
                    <a:pt x="116" y="57"/>
                    <a:pt x="123" y="49"/>
                  </a:cubicBezTo>
                  <a:cubicBezTo>
                    <a:pt x="127" y="45"/>
                    <a:pt x="131" y="42"/>
                    <a:pt x="131" y="38"/>
                  </a:cubicBezTo>
                  <a:cubicBezTo>
                    <a:pt x="113" y="19"/>
                    <a:pt x="94"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971" name="Google Shape;49971;p48"/>
          <p:cNvSpPr txBox="1">
            <a:spLocks noGrp="1"/>
          </p:cNvSpPr>
          <p:nvPr>
            <p:ph type="subTitle" idx="1"/>
          </p:nvPr>
        </p:nvSpPr>
        <p:spPr>
          <a:xfrm>
            <a:off x="811175" y="3326300"/>
            <a:ext cx="4020300" cy="772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Las imágenes revelan grandes cantidades de datos, así que recuerda: usa una imagen en lugar de textos largos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9975"/>
        <p:cNvGrpSpPr/>
        <p:nvPr/>
      </p:nvGrpSpPr>
      <p:grpSpPr>
        <a:xfrm>
          <a:off x="0" y="0"/>
          <a:ext cx="0" cy="0"/>
          <a:chOff x="0" y="0"/>
          <a:chExt cx="0" cy="0"/>
        </a:xfrm>
      </p:grpSpPr>
      <p:sp>
        <p:nvSpPr>
          <p:cNvPr id="49976" name="Google Shape;49976;p49"/>
          <p:cNvSpPr txBox="1">
            <a:spLocks noGrp="1"/>
          </p:cNvSpPr>
          <p:nvPr>
            <p:ph type="title"/>
          </p:nvPr>
        </p:nvSpPr>
        <p:spPr>
          <a:xfrm>
            <a:off x="2357125" y="1079475"/>
            <a:ext cx="4429800" cy="185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1821</a:t>
            </a:r>
            <a:endParaRPr/>
          </a:p>
        </p:txBody>
      </p:sp>
      <p:sp>
        <p:nvSpPr>
          <p:cNvPr id="49977" name="Google Shape;49977;p49"/>
          <p:cNvSpPr txBox="1">
            <a:spLocks noGrp="1"/>
          </p:cNvSpPr>
          <p:nvPr>
            <p:ph type="subTitle" idx="1"/>
          </p:nvPr>
        </p:nvSpPr>
        <p:spPr>
          <a:xfrm>
            <a:off x="2357125" y="2917225"/>
            <a:ext cx="4429800" cy="71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Es el año en el que se firmó el acta de independencia de México</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9981"/>
        <p:cNvGrpSpPr/>
        <p:nvPr/>
      </p:nvGrpSpPr>
      <p:grpSpPr>
        <a:xfrm>
          <a:off x="0" y="0"/>
          <a:ext cx="0" cy="0"/>
          <a:chOff x="0" y="0"/>
          <a:chExt cx="0" cy="0"/>
        </a:xfrm>
      </p:grpSpPr>
      <p:pic>
        <p:nvPicPr>
          <p:cNvPr id="49982" name="Google Shape;49982;p50"/>
          <p:cNvPicPr preferRelativeResize="0"/>
          <p:nvPr/>
        </p:nvPicPr>
        <p:blipFill>
          <a:blip r:embed="rId3">
            <a:alphaModFix/>
          </a:blip>
          <a:stretch>
            <a:fillRect/>
          </a:stretch>
        </p:blipFill>
        <p:spPr>
          <a:xfrm rot="-1155530">
            <a:off x="5516107" y="1584006"/>
            <a:ext cx="1309560" cy="996013"/>
          </a:xfrm>
          <a:prstGeom prst="rect">
            <a:avLst/>
          </a:prstGeom>
          <a:noFill/>
          <a:ln>
            <a:noFill/>
          </a:ln>
        </p:spPr>
      </p:pic>
      <p:pic>
        <p:nvPicPr>
          <p:cNvPr id="49983" name="Google Shape;49983;p50"/>
          <p:cNvPicPr preferRelativeResize="0"/>
          <p:nvPr/>
        </p:nvPicPr>
        <p:blipFill>
          <a:blip r:embed="rId3">
            <a:alphaModFix/>
          </a:blip>
          <a:stretch>
            <a:fillRect/>
          </a:stretch>
        </p:blipFill>
        <p:spPr>
          <a:xfrm rot="-1155530">
            <a:off x="2301857" y="1584006"/>
            <a:ext cx="1309560" cy="996013"/>
          </a:xfrm>
          <a:prstGeom prst="rect">
            <a:avLst/>
          </a:prstGeom>
          <a:noFill/>
          <a:ln>
            <a:noFill/>
          </a:ln>
        </p:spPr>
      </p:pic>
      <p:sp>
        <p:nvSpPr>
          <p:cNvPr id="49984" name="Google Shape;49984;p50"/>
          <p:cNvSpPr txBox="1">
            <a:spLocks noGrp="1"/>
          </p:cNvSpPr>
          <p:nvPr>
            <p:ph type="subTitle" idx="1"/>
          </p:nvPr>
        </p:nvSpPr>
        <p:spPr>
          <a:xfrm>
            <a:off x="1666613" y="2593450"/>
            <a:ext cx="2613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Guerras con Francia</a:t>
            </a:r>
            <a:endParaRPr/>
          </a:p>
        </p:txBody>
      </p:sp>
      <p:sp>
        <p:nvSpPr>
          <p:cNvPr id="49985" name="Google Shape;49985;p50"/>
          <p:cNvSpPr txBox="1">
            <a:spLocks noGrp="1"/>
          </p:cNvSpPr>
          <p:nvPr>
            <p:ph type="subTitle" idx="2"/>
          </p:nvPr>
        </p:nvSpPr>
        <p:spPr>
          <a:xfrm>
            <a:off x="4864363" y="2593450"/>
            <a:ext cx="2613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Guerras con Estados Unidos</a:t>
            </a:r>
            <a:endParaRPr/>
          </a:p>
        </p:txBody>
      </p:sp>
      <p:sp>
        <p:nvSpPr>
          <p:cNvPr id="49986" name="Google Shape;49986;p50"/>
          <p:cNvSpPr txBox="1">
            <a:spLocks noGrp="1"/>
          </p:cNvSpPr>
          <p:nvPr>
            <p:ph type="subTitle" idx="3"/>
          </p:nvPr>
        </p:nvSpPr>
        <p:spPr>
          <a:xfrm>
            <a:off x="1666613" y="3366175"/>
            <a:ext cx="2613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Mercurio es el planeta más cercano al Sol y el más pequeño del sistema solar</a:t>
            </a:r>
            <a:endParaRPr/>
          </a:p>
        </p:txBody>
      </p:sp>
      <p:sp>
        <p:nvSpPr>
          <p:cNvPr id="49987" name="Google Shape;49987;p50"/>
          <p:cNvSpPr txBox="1">
            <a:spLocks noGrp="1"/>
          </p:cNvSpPr>
          <p:nvPr>
            <p:ph type="subTitle" idx="4"/>
          </p:nvPr>
        </p:nvSpPr>
        <p:spPr>
          <a:xfrm>
            <a:off x="4864388" y="3366175"/>
            <a:ext cx="2613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tiene un nombre precioso y es el segundo planeta más cercano al Sol</a:t>
            </a:r>
            <a:endParaRPr/>
          </a:p>
        </p:txBody>
      </p:sp>
      <p:sp>
        <p:nvSpPr>
          <p:cNvPr id="49988" name="Google Shape;49988;p50"/>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ÉPOCA </a:t>
            </a:r>
            <a:r>
              <a:rPr lang="en">
                <a:solidFill>
                  <a:schemeClr val="dk2"/>
                </a:solidFill>
              </a:rPr>
              <a:t>MODERNA</a:t>
            </a:r>
            <a:endParaRPr>
              <a:solidFill>
                <a:schemeClr val="dk2"/>
              </a:solidFill>
            </a:endParaRPr>
          </a:p>
        </p:txBody>
      </p:sp>
      <p:grpSp>
        <p:nvGrpSpPr>
          <p:cNvPr id="49989" name="Google Shape;49989;p50"/>
          <p:cNvGrpSpPr/>
          <p:nvPr/>
        </p:nvGrpSpPr>
        <p:grpSpPr>
          <a:xfrm>
            <a:off x="5956050" y="1816475"/>
            <a:ext cx="429675" cy="511825"/>
            <a:chOff x="6066250" y="2515475"/>
            <a:chExt cx="429675" cy="511825"/>
          </a:xfrm>
        </p:grpSpPr>
        <p:sp>
          <p:nvSpPr>
            <p:cNvPr id="49990" name="Google Shape;49990;p50"/>
            <p:cNvSpPr/>
            <p:nvPr/>
          </p:nvSpPr>
          <p:spPr>
            <a:xfrm>
              <a:off x="6066250" y="2515475"/>
              <a:ext cx="429675" cy="511825"/>
            </a:xfrm>
            <a:custGeom>
              <a:avLst/>
              <a:gdLst/>
              <a:ahLst/>
              <a:cxnLst/>
              <a:rect l="l" t="t" r="r" b="b"/>
              <a:pathLst>
                <a:path w="17187" h="20473" extrusionOk="0">
                  <a:moveTo>
                    <a:pt x="1363" y="6855"/>
                  </a:moveTo>
                  <a:lnTo>
                    <a:pt x="5283" y="7893"/>
                  </a:lnTo>
                  <a:cubicBezTo>
                    <a:pt x="6311" y="8170"/>
                    <a:pt x="7031" y="9102"/>
                    <a:pt x="7031" y="10167"/>
                  </a:cubicBezTo>
                  <a:cubicBezTo>
                    <a:pt x="7031" y="11467"/>
                    <a:pt x="5976" y="12521"/>
                    <a:pt x="4681" y="12521"/>
                  </a:cubicBezTo>
                  <a:cubicBezTo>
                    <a:pt x="3612" y="12521"/>
                    <a:pt x="2680" y="11803"/>
                    <a:pt x="2407" y="10774"/>
                  </a:cubicBezTo>
                  <a:lnTo>
                    <a:pt x="1363" y="6855"/>
                  </a:lnTo>
                  <a:close/>
                  <a:moveTo>
                    <a:pt x="15818" y="6855"/>
                  </a:moveTo>
                  <a:lnTo>
                    <a:pt x="14779" y="10774"/>
                  </a:lnTo>
                  <a:cubicBezTo>
                    <a:pt x="14508" y="11803"/>
                    <a:pt x="13570" y="12521"/>
                    <a:pt x="12505" y="12521"/>
                  </a:cubicBezTo>
                  <a:cubicBezTo>
                    <a:pt x="11211" y="12521"/>
                    <a:pt x="10151" y="11467"/>
                    <a:pt x="10151" y="10167"/>
                  </a:cubicBezTo>
                  <a:cubicBezTo>
                    <a:pt x="10151" y="9102"/>
                    <a:pt x="10870" y="8170"/>
                    <a:pt x="11903" y="7893"/>
                  </a:cubicBezTo>
                  <a:lnTo>
                    <a:pt x="15818" y="6855"/>
                  </a:lnTo>
                  <a:close/>
                  <a:moveTo>
                    <a:pt x="8591" y="14603"/>
                  </a:moveTo>
                  <a:cubicBezTo>
                    <a:pt x="9187" y="14603"/>
                    <a:pt x="9693" y="14966"/>
                    <a:pt x="9912" y="15478"/>
                  </a:cubicBezTo>
                  <a:cubicBezTo>
                    <a:pt x="9491" y="15360"/>
                    <a:pt x="9049" y="15296"/>
                    <a:pt x="8591" y="15296"/>
                  </a:cubicBezTo>
                  <a:cubicBezTo>
                    <a:pt x="8137" y="15296"/>
                    <a:pt x="7696" y="15360"/>
                    <a:pt x="7275" y="15478"/>
                  </a:cubicBezTo>
                  <a:cubicBezTo>
                    <a:pt x="7488" y="14966"/>
                    <a:pt x="7999" y="14603"/>
                    <a:pt x="8591" y="14603"/>
                  </a:cubicBezTo>
                  <a:close/>
                  <a:moveTo>
                    <a:pt x="8591" y="16110"/>
                  </a:moveTo>
                  <a:cubicBezTo>
                    <a:pt x="10636" y="16110"/>
                    <a:pt x="12323" y="17666"/>
                    <a:pt x="12527" y="19657"/>
                  </a:cubicBezTo>
                  <a:lnTo>
                    <a:pt x="4654" y="19657"/>
                  </a:lnTo>
                  <a:cubicBezTo>
                    <a:pt x="4863" y="17666"/>
                    <a:pt x="6551" y="16110"/>
                    <a:pt x="8591" y="16110"/>
                  </a:cubicBezTo>
                  <a:close/>
                  <a:moveTo>
                    <a:pt x="8591" y="816"/>
                  </a:moveTo>
                  <a:cubicBezTo>
                    <a:pt x="11967" y="816"/>
                    <a:pt x="14843" y="2977"/>
                    <a:pt x="15919" y="5987"/>
                  </a:cubicBezTo>
                  <a:lnTo>
                    <a:pt x="11696" y="7106"/>
                  </a:lnTo>
                  <a:cubicBezTo>
                    <a:pt x="10305" y="7478"/>
                    <a:pt x="9336" y="8735"/>
                    <a:pt x="9336" y="10167"/>
                  </a:cubicBezTo>
                  <a:cubicBezTo>
                    <a:pt x="9336" y="11914"/>
                    <a:pt x="10758" y="13337"/>
                    <a:pt x="12505" y="13337"/>
                  </a:cubicBezTo>
                  <a:cubicBezTo>
                    <a:pt x="13943" y="13337"/>
                    <a:pt x="15199" y="12367"/>
                    <a:pt x="15567" y="10982"/>
                  </a:cubicBezTo>
                  <a:lnTo>
                    <a:pt x="16350" y="8032"/>
                  </a:lnTo>
                  <a:cubicBezTo>
                    <a:pt x="16366" y="8218"/>
                    <a:pt x="16371" y="8404"/>
                    <a:pt x="16371" y="8596"/>
                  </a:cubicBezTo>
                  <a:lnTo>
                    <a:pt x="16371" y="19657"/>
                  </a:lnTo>
                  <a:lnTo>
                    <a:pt x="13346" y="19657"/>
                  </a:lnTo>
                  <a:cubicBezTo>
                    <a:pt x="13203" y="18007"/>
                    <a:pt x="12222" y="16596"/>
                    <a:pt x="10828" y="15850"/>
                  </a:cubicBezTo>
                  <a:cubicBezTo>
                    <a:pt x="10737" y="14699"/>
                    <a:pt x="9767" y="13784"/>
                    <a:pt x="8591" y="13784"/>
                  </a:cubicBezTo>
                  <a:cubicBezTo>
                    <a:pt x="7414" y="13784"/>
                    <a:pt x="6450" y="14699"/>
                    <a:pt x="6360" y="15850"/>
                  </a:cubicBezTo>
                  <a:cubicBezTo>
                    <a:pt x="4964" y="16596"/>
                    <a:pt x="3978" y="18007"/>
                    <a:pt x="3840" y="19657"/>
                  </a:cubicBezTo>
                  <a:lnTo>
                    <a:pt x="815" y="19657"/>
                  </a:lnTo>
                  <a:lnTo>
                    <a:pt x="815" y="8596"/>
                  </a:lnTo>
                  <a:cubicBezTo>
                    <a:pt x="815" y="8404"/>
                    <a:pt x="820" y="8218"/>
                    <a:pt x="837" y="8032"/>
                  </a:cubicBezTo>
                  <a:lnTo>
                    <a:pt x="1619" y="10982"/>
                  </a:lnTo>
                  <a:cubicBezTo>
                    <a:pt x="1987" y="12367"/>
                    <a:pt x="3243" y="13337"/>
                    <a:pt x="4681" y="13337"/>
                  </a:cubicBezTo>
                  <a:cubicBezTo>
                    <a:pt x="6429" y="13337"/>
                    <a:pt x="7845" y="11914"/>
                    <a:pt x="7845" y="10167"/>
                  </a:cubicBezTo>
                  <a:cubicBezTo>
                    <a:pt x="7845" y="8735"/>
                    <a:pt x="6876" y="7472"/>
                    <a:pt x="5492" y="7106"/>
                  </a:cubicBezTo>
                  <a:lnTo>
                    <a:pt x="1262" y="5987"/>
                  </a:lnTo>
                  <a:cubicBezTo>
                    <a:pt x="2338" y="2977"/>
                    <a:pt x="5219" y="816"/>
                    <a:pt x="8591" y="816"/>
                  </a:cubicBezTo>
                  <a:close/>
                  <a:moveTo>
                    <a:pt x="8591" y="0"/>
                  </a:moveTo>
                  <a:cubicBezTo>
                    <a:pt x="3851" y="0"/>
                    <a:pt x="1" y="3857"/>
                    <a:pt x="1" y="8596"/>
                  </a:cubicBezTo>
                  <a:lnTo>
                    <a:pt x="1" y="20067"/>
                  </a:lnTo>
                  <a:cubicBezTo>
                    <a:pt x="1" y="20291"/>
                    <a:pt x="181" y="20473"/>
                    <a:pt x="405" y="20473"/>
                  </a:cubicBezTo>
                  <a:lnTo>
                    <a:pt x="16777" y="20473"/>
                  </a:lnTo>
                  <a:cubicBezTo>
                    <a:pt x="17005" y="20473"/>
                    <a:pt x="17187" y="20291"/>
                    <a:pt x="17187" y="20067"/>
                  </a:cubicBezTo>
                  <a:lnTo>
                    <a:pt x="17187" y="8596"/>
                  </a:lnTo>
                  <a:cubicBezTo>
                    <a:pt x="17187" y="3857"/>
                    <a:pt x="13331" y="0"/>
                    <a:pt x="85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1" name="Google Shape;49991;p50"/>
            <p:cNvSpPr/>
            <p:nvPr/>
          </p:nvSpPr>
          <p:spPr>
            <a:xfrm>
              <a:off x="6250500" y="2950850"/>
              <a:ext cx="61150" cy="20400"/>
            </a:xfrm>
            <a:custGeom>
              <a:avLst/>
              <a:gdLst/>
              <a:ahLst/>
              <a:cxnLst/>
              <a:rect l="l" t="t" r="r" b="b"/>
              <a:pathLst>
                <a:path w="2446" h="816" extrusionOk="0">
                  <a:moveTo>
                    <a:pt x="406" y="0"/>
                  </a:moveTo>
                  <a:cubicBezTo>
                    <a:pt x="182" y="0"/>
                    <a:pt x="1" y="182"/>
                    <a:pt x="1" y="405"/>
                  </a:cubicBezTo>
                  <a:cubicBezTo>
                    <a:pt x="1" y="634"/>
                    <a:pt x="182" y="816"/>
                    <a:pt x="406" y="816"/>
                  </a:cubicBezTo>
                  <a:lnTo>
                    <a:pt x="2035" y="816"/>
                  </a:lnTo>
                  <a:cubicBezTo>
                    <a:pt x="2264" y="816"/>
                    <a:pt x="2446" y="634"/>
                    <a:pt x="2446" y="405"/>
                  </a:cubicBezTo>
                  <a:cubicBezTo>
                    <a:pt x="2446" y="182"/>
                    <a:pt x="2264" y="0"/>
                    <a:pt x="20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2" name="Google Shape;49992;p50"/>
            <p:cNvSpPr/>
            <p:nvPr/>
          </p:nvSpPr>
          <p:spPr>
            <a:xfrm>
              <a:off x="6117100" y="2560950"/>
              <a:ext cx="112275" cy="97275"/>
            </a:xfrm>
            <a:custGeom>
              <a:avLst/>
              <a:gdLst/>
              <a:ahLst/>
              <a:cxnLst/>
              <a:rect l="l" t="t" r="r" b="b"/>
              <a:pathLst>
                <a:path w="4491" h="3891" extrusionOk="0">
                  <a:moveTo>
                    <a:pt x="4032" y="0"/>
                  </a:moveTo>
                  <a:cubicBezTo>
                    <a:pt x="3983" y="0"/>
                    <a:pt x="3932" y="9"/>
                    <a:pt x="3883" y="30"/>
                  </a:cubicBezTo>
                  <a:cubicBezTo>
                    <a:pt x="2296" y="642"/>
                    <a:pt x="959" y="1797"/>
                    <a:pt x="113" y="3284"/>
                  </a:cubicBezTo>
                  <a:cubicBezTo>
                    <a:pt x="0" y="3481"/>
                    <a:pt x="71" y="3726"/>
                    <a:pt x="267" y="3837"/>
                  </a:cubicBezTo>
                  <a:cubicBezTo>
                    <a:pt x="331" y="3874"/>
                    <a:pt x="400" y="3891"/>
                    <a:pt x="469" y="3891"/>
                  </a:cubicBezTo>
                  <a:cubicBezTo>
                    <a:pt x="607" y="3891"/>
                    <a:pt x="747" y="3817"/>
                    <a:pt x="821" y="3689"/>
                  </a:cubicBezTo>
                  <a:cubicBezTo>
                    <a:pt x="1572" y="2362"/>
                    <a:pt x="2765" y="1335"/>
                    <a:pt x="4176" y="786"/>
                  </a:cubicBezTo>
                  <a:cubicBezTo>
                    <a:pt x="4389" y="706"/>
                    <a:pt x="4490" y="472"/>
                    <a:pt x="4410" y="258"/>
                  </a:cubicBezTo>
                  <a:cubicBezTo>
                    <a:pt x="4349" y="100"/>
                    <a:pt x="4194" y="0"/>
                    <a:pt x="40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3" name="Google Shape;49993;p50"/>
            <p:cNvSpPr/>
            <p:nvPr/>
          </p:nvSpPr>
          <p:spPr>
            <a:xfrm>
              <a:off x="6243300" y="2549150"/>
              <a:ext cx="47975" cy="22400"/>
            </a:xfrm>
            <a:custGeom>
              <a:avLst/>
              <a:gdLst/>
              <a:ahLst/>
              <a:cxnLst/>
              <a:rect l="l" t="t" r="r" b="b"/>
              <a:pathLst>
                <a:path w="1919" h="896" extrusionOk="0">
                  <a:moveTo>
                    <a:pt x="1509" y="1"/>
                  </a:moveTo>
                  <a:cubicBezTo>
                    <a:pt x="1131" y="1"/>
                    <a:pt x="747" y="27"/>
                    <a:pt x="374" y="86"/>
                  </a:cubicBezTo>
                  <a:cubicBezTo>
                    <a:pt x="156" y="123"/>
                    <a:pt x="1" y="332"/>
                    <a:pt x="33" y="555"/>
                  </a:cubicBezTo>
                  <a:cubicBezTo>
                    <a:pt x="65" y="752"/>
                    <a:pt x="241" y="895"/>
                    <a:pt x="438" y="895"/>
                  </a:cubicBezTo>
                  <a:lnTo>
                    <a:pt x="502" y="895"/>
                  </a:lnTo>
                  <a:cubicBezTo>
                    <a:pt x="832" y="843"/>
                    <a:pt x="1173" y="816"/>
                    <a:pt x="1509" y="816"/>
                  </a:cubicBezTo>
                  <a:cubicBezTo>
                    <a:pt x="1738" y="816"/>
                    <a:pt x="1918" y="635"/>
                    <a:pt x="1918" y="411"/>
                  </a:cubicBezTo>
                  <a:cubicBezTo>
                    <a:pt x="1918" y="182"/>
                    <a:pt x="1738" y="1"/>
                    <a:pt x="1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94" name="Google Shape;49994;p50"/>
          <p:cNvGrpSpPr/>
          <p:nvPr/>
        </p:nvGrpSpPr>
        <p:grpSpPr>
          <a:xfrm>
            <a:off x="2717275" y="1816475"/>
            <a:ext cx="511700" cy="511825"/>
            <a:chOff x="1067425" y="541650"/>
            <a:chExt cx="511700" cy="511825"/>
          </a:xfrm>
        </p:grpSpPr>
        <p:sp>
          <p:nvSpPr>
            <p:cNvPr id="49995" name="Google Shape;49995;p50"/>
            <p:cNvSpPr/>
            <p:nvPr/>
          </p:nvSpPr>
          <p:spPr>
            <a:xfrm>
              <a:off x="1067425" y="541650"/>
              <a:ext cx="511700" cy="511825"/>
            </a:xfrm>
            <a:custGeom>
              <a:avLst/>
              <a:gdLst/>
              <a:ahLst/>
              <a:cxnLst/>
              <a:rect l="l" t="t" r="r" b="b"/>
              <a:pathLst>
                <a:path w="20468" h="20473" extrusionOk="0">
                  <a:moveTo>
                    <a:pt x="10231" y="816"/>
                  </a:moveTo>
                  <a:cubicBezTo>
                    <a:pt x="13586" y="816"/>
                    <a:pt x="16531" y="2578"/>
                    <a:pt x="18204" y="5220"/>
                  </a:cubicBezTo>
                  <a:lnTo>
                    <a:pt x="2264" y="5220"/>
                  </a:lnTo>
                  <a:cubicBezTo>
                    <a:pt x="3936" y="2578"/>
                    <a:pt x="6881" y="816"/>
                    <a:pt x="10231" y="816"/>
                  </a:cubicBezTo>
                  <a:close/>
                  <a:moveTo>
                    <a:pt x="18662" y="6035"/>
                  </a:moveTo>
                  <a:cubicBezTo>
                    <a:pt x="19296" y="7303"/>
                    <a:pt x="19652" y="8730"/>
                    <a:pt x="19652" y="10237"/>
                  </a:cubicBezTo>
                  <a:cubicBezTo>
                    <a:pt x="19652" y="11110"/>
                    <a:pt x="19535" y="11963"/>
                    <a:pt x="19306" y="12767"/>
                  </a:cubicBezTo>
                  <a:lnTo>
                    <a:pt x="1156" y="12767"/>
                  </a:lnTo>
                  <a:cubicBezTo>
                    <a:pt x="932" y="11963"/>
                    <a:pt x="816" y="11110"/>
                    <a:pt x="816" y="10237"/>
                  </a:cubicBezTo>
                  <a:cubicBezTo>
                    <a:pt x="816" y="8730"/>
                    <a:pt x="1173" y="7303"/>
                    <a:pt x="1807" y="6035"/>
                  </a:cubicBezTo>
                  <a:lnTo>
                    <a:pt x="9827" y="6035"/>
                  </a:lnTo>
                  <a:lnTo>
                    <a:pt x="9827" y="10647"/>
                  </a:lnTo>
                  <a:lnTo>
                    <a:pt x="9214" y="10647"/>
                  </a:lnTo>
                  <a:cubicBezTo>
                    <a:pt x="8990" y="10647"/>
                    <a:pt x="8805" y="10828"/>
                    <a:pt x="8805" y="11051"/>
                  </a:cubicBezTo>
                  <a:cubicBezTo>
                    <a:pt x="8805" y="11275"/>
                    <a:pt x="8990" y="11462"/>
                    <a:pt x="9214" y="11462"/>
                  </a:cubicBezTo>
                  <a:lnTo>
                    <a:pt x="11254" y="11462"/>
                  </a:lnTo>
                  <a:cubicBezTo>
                    <a:pt x="11477" y="11462"/>
                    <a:pt x="11659" y="11275"/>
                    <a:pt x="11659" y="11051"/>
                  </a:cubicBezTo>
                  <a:cubicBezTo>
                    <a:pt x="11659" y="10828"/>
                    <a:pt x="11477" y="10647"/>
                    <a:pt x="11254" y="10647"/>
                  </a:cubicBezTo>
                  <a:lnTo>
                    <a:pt x="10641" y="10647"/>
                  </a:lnTo>
                  <a:lnTo>
                    <a:pt x="10641" y="6035"/>
                  </a:lnTo>
                  <a:close/>
                  <a:moveTo>
                    <a:pt x="7643" y="13581"/>
                  </a:moveTo>
                  <a:lnTo>
                    <a:pt x="7643" y="17778"/>
                  </a:lnTo>
                  <a:cubicBezTo>
                    <a:pt x="7643" y="18417"/>
                    <a:pt x="7872" y="18998"/>
                    <a:pt x="8255" y="19445"/>
                  </a:cubicBezTo>
                  <a:cubicBezTo>
                    <a:pt x="5113" y="18774"/>
                    <a:pt x="2552" y="16527"/>
                    <a:pt x="1428" y="13581"/>
                  </a:cubicBezTo>
                  <a:close/>
                  <a:moveTo>
                    <a:pt x="19040" y="13581"/>
                  </a:moveTo>
                  <a:cubicBezTo>
                    <a:pt x="17917" y="16527"/>
                    <a:pt x="15355" y="18774"/>
                    <a:pt x="12212" y="19445"/>
                  </a:cubicBezTo>
                  <a:cubicBezTo>
                    <a:pt x="12596" y="18998"/>
                    <a:pt x="12824" y="18417"/>
                    <a:pt x="12824" y="17778"/>
                  </a:cubicBezTo>
                  <a:lnTo>
                    <a:pt x="12824" y="13581"/>
                  </a:lnTo>
                  <a:close/>
                  <a:moveTo>
                    <a:pt x="12010" y="13581"/>
                  </a:moveTo>
                  <a:lnTo>
                    <a:pt x="12010" y="17778"/>
                  </a:lnTo>
                  <a:cubicBezTo>
                    <a:pt x="12010" y="18757"/>
                    <a:pt x="11211" y="19556"/>
                    <a:pt x="10231" y="19556"/>
                  </a:cubicBezTo>
                  <a:cubicBezTo>
                    <a:pt x="9257" y="19556"/>
                    <a:pt x="8458" y="18757"/>
                    <a:pt x="8458" y="17778"/>
                  </a:cubicBezTo>
                  <a:lnTo>
                    <a:pt x="8458" y="13581"/>
                  </a:lnTo>
                  <a:lnTo>
                    <a:pt x="9827" y="13581"/>
                  </a:lnTo>
                  <a:lnTo>
                    <a:pt x="9827" y="15254"/>
                  </a:lnTo>
                  <a:cubicBezTo>
                    <a:pt x="9827" y="15478"/>
                    <a:pt x="10007" y="15658"/>
                    <a:pt x="10231" y="15658"/>
                  </a:cubicBezTo>
                  <a:cubicBezTo>
                    <a:pt x="10460" y="15658"/>
                    <a:pt x="10641" y="15478"/>
                    <a:pt x="10641" y="15254"/>
                  </a:cubicBezTo>
                  <a:lnTo>
                    <a:pt x="10641" y="13581"/>
                  </a:lnTo>
                  <a:close/>
                  <a:moveTo>
                    <a:pt x="10231" y="0"/>
                  </a:moveTo>
                  <a:cubicBezTo>
                    <a:pt x="7500" y="0"/>
                    <a:pt x="4927" y="1066"/>
                    <a:pt x="2994" y="2999"/>
                  </a:cubicBezTo>
                  <a:cubicBezTo>
                    <a:pt x="2269" y="3729"/>
                    <a:pt x="1662" y="4549"/>
                    <a:pt x="1188" y="5433"/>
                  </a:cubicBezTo>
                  <a:lnTo>
                    <a:pt x="1188" y="5439"/>
                  </a:lnTo>
                  <a:cubicBezTo>
                    <a:pt x="411" y="6897"/>
                    <a:pt x="1" y="8538"/>
                    <a:pt x="1" y="10237"/>
                  </a:cubicBezTo>
                  <a:cubicBezTo>
                    <a:pt x="1" y="12969"/>
                    <a:pt x="1060" y="15542"/>
                    <a:pt x="2994" y="17474"/>
                  </a:cubicBezTo>
                  <a:cubicBezTo>
                    <a:pt x="4927" y="19408"/>
                    <a:pt x="7500" y="20473"/>
                    <a:pt x="10231" y="20473"/>
                  </a:cubicBezTo>
                  <a:cubicBezTo>
                    <a:pt x="12969" y="20473"/>
                    <a:pt x="15535" y="19408"/>
                    <a:pt x="17469" y="17474"/>
                  </a:cubicBezTo>
                  <a:cubicBezTo>
                    <a:pt x="19402" y="15542"/>
                    <a:pt x="20468" y="12969"/>
                    <a:pt x="20468" y="10237"/>
                  </a:cubicBezTo>
                  <a:cubicBezTo>
                    <a:pt x="20468" y="7504"/>
                    <a:pt x="19402" y="4933"/>
                    <a:pt x="17469" y="2999"/>
                  </a:cubicBezTo>
                  <a:cubicBezTo>
                    <a:pt x="15535" y="1066"/>
                    <a:pt x="12969" y="0"/>
                    <a:pt x="102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6" name="Google Shape;49996;p50"/>
            <p:cNvSpPr/>
            <p:nvPr/>
          </p:nvSpPr>
          <p:spPr>
            <a:xfrm>
              <a:off x="1097925" y="715950"/>
              <a:ext cx="149825" cy="92825"/>
            </a:xfrm>
            <a:custGeom>
              <a:avLst/>
              <a:gdLst/>
              <a:ahLst/>
              <a:cxnLst/>
              <a:rect l="l" t="t" r="r" b="b"/>
              <a:pathLst>
                <a:path w="5993" h="3713" extrusionOk="0">
                  <a:moveTo>
                    <a:pt x="2994" y="820"/>
                  </a:moveTo>
                  <a:cubicBezTo>
                    <a:pt x="4245" y="820"/>
                    <a:pt x="5177" y="1368"/>
                    <a:pt x="5177" y="1859"/>
                  </a:cubicBezTo>
                  <a:cubicBezTo>
                    <a:pt x="5177" y="2349"/>
                    <a:pt x="4245" y="2897"/>
                    <a:pt x="2994" y="2897"/>
                  </a:cubicBezTo>
                  <a:cubicBezTo>
                    <a:pt x="1748" y="2897"/>
                    <a:pt x="816" y="2349"/>
                    <a:pt x="816" y="1859"/>
                  </a:cubicBezTo>
                  <a:cubicBezTo>
                    <a:pt x="816" y="1368"/>
                    <a:pt x="1748" y="820"/>
                    <a:pt x="2994" y="820"/>
                  </a:cubicBezTo>
                  <a:close/>
                  <a:moveTo>
                    <a:pt x="2994" y="1"/>
                  </a:moveTo>
                  <a:cubicBezTo>
                    <a:pt x="1317" y="1"/>
                    <a:pt x="1" y="815"/>
                    <a:pt x="1" y="1859"/>
                  </a:cubicBezTo>
                  <a:cubicBezTo>
                    <a:pt x="1" y="2897"/>
                    <a:pt x="1317" y="3713"/>
                    <a:pt x="2994" y="3713"/>
                  </a:cubicBezTo>
                  <a:cubicBezTo>
                    <a:pt x="4677" y="3713"/>
                    <a:pt x="5993" y="2897"/>
                    <a:pt x="5993" y="1859"/>
                  </a:cubicBezTo>
                  <a:cubicBezTo>
                    <a:pt x="5993" y="815"/>
                    <a:pt x="4677" y="1"/>
                    <a:pt x="29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7" name="Google Shape;49997;p50"/>
            <p:cNvSpPr/>
            <p:nvPr/>
          </p:nvSpPr>
          <p:spPr>
            <a:xfrm>
              <a:off x="1310700" y="715950"/>
              <a:ext cx="149800" cy="92825"/>
            </a:xfrm>
            <a:custGeom>
              <a:avLst/>
              <a:gdLst/>
              <a:ahLst/>
              <a:cxnLst/>
              <a:rect l="l" t="t" r="r" b="b"/>
              <a:pathLst>
                <a:path w="5992" h="3713" extrusionOk="0">
                  <a:moveTo>
                    <a:pt x="2993" y="820"/>
                  </a:moveTo>
                  <a:cubicBezTo>
                    <a:pt x="4246" y="820"/>
                    <a:pt x="5177" y="1368"/>
                    <a:pt x="5177" y="1859"/>
                  </a:cubicBezTo>
                  <a:cubicBezTo>
                    <a:pt x="5177" y="2349"/>
                    <a:pt x="4246" y="2897"/>
                    <a:pt x="2993" y="2897"/>
                  </a:cubicBezTo>
                  <a:cubicBezTo>
                    <a:pt x="1747" y="2897"/>
                    <a:pt x="815" y="2349"/>
                    <a:pt x="815" y="1859"/>
                  </a:cubicBezTo>
                  <a:cubicBezTo>
                    <a:pt x="815" y="1368"/>
                    <a:pt x="1747" y="820"/>
                    <a:pt x="2993" y="820"/>
                  </a:cubicBezTo>
                  <a:close/>
                  <a:moveTo>
                    <a:pt x="2993" y="1"/>
                  </a:moveTo>
                  <a:cubicBezTo>
                    <a:pt x="1316" y="1"/>
                    <a:pt x="1" y="815"/>
                    <a:pt x="1" y="1859"/>
                  </a:cubicBezTo>
                  <a:cubicBezTo>
                    <a:pt x="1" y="2897"/>
                    <a:pt x="1316" y="3713"/>
                    <a:pt x="2993" y="3713"/>
                  </a:cubicBezTo>
                  <a:cubicBezTo>
                    <a:pt x="4676" y="3713"/>
                    <a:pt x="5992" y="2897"/>
                    <a:pt x="5992" y="1859"/>
                  </a:cubicBezTo>
                  <a:cubicBezTo>
                    <a:pt x="5992" y="815"/>
                    <a:pt x="4676" y="1"/>
                    <a:pt x="29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8" name="Google Shape;49998;p50"/>
            <p:cNvSpPr/>
            <p:nvPr/>
          </p:nvSpPr>
          <p:spPr>
            <a:xfrm>
              <a:off x="1192600" y="594650"/>
              <a:ext cx="55025" cy="55150"/>
            </a:xfrm>
            <a:custGeom>
              <a:avLst/>
              <a:gdLst/>
              <a:ahLst/>
              <a:cxnLst/>
              <a:rect l="l" t="t" r="r" b="b"/>
              <a:pathLst>
                <a:path w="2201" h="2206" extrusionOk="0">
                  <a:moveTo>
                    <a:pt x="1098" y="815"/>
                  </a:moveTo>
                  <a:cubicBezTo>
                    <a:pt x="1257" y="815"/>
                    <a:pt x="1385" y="943"/>
                    <a:pt x="1385" y="1103"/>
                  </a:cubicBezTo>
                  <a:cubicBezTo>
                    <a:pt x="1385" y="1257"/>
                    <a:pt x="1257" y="1390"/>
                    <a:pt x="1098" y="1390"/>
                  </a:cubicBezTo>
                  <a:cubicBezTo>
                    <a:pt x="943" y="1390"/>
                    <a:pt x="815" y="1257"/>
                    <a:pt x="815" y="1103"/>
                  </a:cubicBezTo>
                  <a:cubicBezTo>
                    <a:pt x="815" y="943"/>
                    <a:pt x="943" y="815"/>
                    <a:pt x="1098" y="815"/>
                  </a:cubicBezTo>
                  <a:close/>
                  <a:moveTo>
                    <a:pt x="1098" y="1"/>
                  </a:moveTo>
                  <a:cubicBezTo>
                    <a:pt x="490" y="1"/>
                    <a:pt x="1" y="496"/>
                    <a:pt x="1" y="1103"/>
                  </a:cubicBezTo>
                  <a:cubicBezTo>
                    <a:pt x="1" y="1710"/>
                    <a:pt x="490" y="2206"/>
                    <a:pt x="1098" y="2206"/>
                  </a:cubicBezTo>
                  <a:cubicBezTo>
                    <a:pt x="1705" y="2206"/>
                    <a:pt x="2201" y="1710"/>
                    <a:pt x="2201" y="1103"/>
                  </a:cubicBezTo>
                  <a:cubicBezTo>
                    <a:pt x="2201" y="496"/>
                    <a:pt x="1705" y="1"/>
                    <a:pt x="10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9" name="Google Shape;49999;p50"/>
            <p:cNvSpPr/>
            <p:nvPr/>
          </p:nvSpPr>
          <p:spPr>
            <a:xfrm>
              <a:off x="1310850" y="594650"/>
              <a:ext cx="55000" cy="55150"/>
            </a:xfrm>
            <a:custGeom>
              <a:avLst/>
              <a:gdLst/>
              <a:ahLst/>
              <a:cxnLst/>
              <a:rect l="l" t="t" r="r" b="b"/>
              <a:pathLst>
                <a:path w="2200" h="2206" extrusionOk="0">
                  <a:moveTo>
                    <a:pt x="1102" y="815"/>
                  </a:moveTo>
                  <a:cubicBezTo>
                    <a:pt x="1256" y="815"/>
                    <a:pt x="1384" y="943"/>
                    <a:pt x="1384" y="1103"/>
                  </a:cubicBezTo>
                  <a:cubicBezTo>
                    <a:pt x="1384" y="1257"/>
                    <a:pt x="1256" y="1390"/>
                    <a:pt x="1102" y="1390"/>
                  </a:cubicBezTo>
                  <a:cubicBezTo>
                    <a:pt x="942" y="1390"/>
                    <a:pt x="814" y="1257"/>
                    <a:pt x="814" y="1103"/>
                  </a:cubicBezTo>
                  <a:cubicBezTo>
                    <a:pt x="814" y="943"/>
                    <a:pt x="942" y="815"/>
                    <a:pt x="1102" y="815"/>
                  </a:cubicBezTo>
                  <a:close/>
                  <a:moveTo>
                    <a:pt x="1102" y="1"/>
                  </a:moveTo>
                  <a:cubicBezTo>
                    <a:pt x="495" y="1"/>
                    <a:pt x="0" y="496"/>
                    <a:pt x="0" y="1103"/>
                  </a:cubicBezTo>
                  <a:cubicBezTo>
                    <a:pt x="0" y="1710"/>
                    <a:pt x="495" y="2206"/>
                    <a:pt x="1102" y="2206"/>
                  </a:cubicBezTo>
                  <a:cubicBezTo>
                    <a:pt x="1709" y="2206"/>
                    <a:pt x="2200" y="1710"/>
                    <a:pt x="2200" y="1103"/>
                  </a:cubicBezTo>
                  <a:cubicBezTo>
                    <a:pt x="2200" y="496"/>
                    <a:pt x="1709" y="1"/>
                    <a:pt x="11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0" name="Google Shape;50000;p50"/>
            <p:cNvSpPr/>
            <p:nvPr/>
          </p:nvSpPr>
          <p:spPr>
            <a:xfrm>
              <a:off x="1269050" y="945350"/>
              <a:ext cx="20375" cy="21475"/>
            </a:xfrm>
            <a:custGeom>
              <a:avLst/>
              <a:gdLst/>
              <a:ahLst/>
              <a:cxnLst/>
              <a:rect l="l" t="t" r="r" b="b"/>
              <a:pathLst>
                <a:path w="815" h="859" extrusionOk="0">
                  <a:moveTo>
                    <a:pt x="404" y="1"/>
                  </a:moveTo>
                  <a:cubicBezTo>
                    <a:pt x="180" y="1"/>
                    <a:pt x="0" y="181"/>
                    <a:pt x="0" y="411"/>
                  </a:cubicBezTo>
                  <a:lnTo>
                    <a:pt x="0" y="448"/>
                  </a:lnTo>
                  <a:cubicBezTo>
                    <a:pt x="0" y="677"/>
                    <a:pt x="180" y="858"/>
                    <a:pt x="404" y="858"/>
                  </a:cubicBezTo>
                  <a:cubicBezTo>
                    <a:pt x="633" y="858"/>
                    <a:pt x="814" y="677"/>
                    <a:pt x="814" y="448"/>
                  </a:cubicBezTo>
                  <a:lnTo>
                    <a:pt x="814" y="411"/>
                  </a:lnTo>
                  <a:cubicBezTo>
                    <a:pt x="814" y="187"/>
                    <a:pt x="633" y="1"/>
                    <a:pt x="4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1" name="Google Shape;50001;p50"/>
            <p:cNvSpPr/>
            <p:nvPr/>
          </p:nvSpPr>
          <p:spPr>
            <a:xfrm>
              <a:off x="1356625" y="893425"/>
              <a:ext cx="93900" cy="20375"/>
            </a:xfrm>
            <a:custGeom>
              <a:avLst/>
              <a:gdLst/>
              <a:ahLst/>
              <a:cxnLst/>
              <a:rect l="l" t="t" r="r" b="b"/>
              <a:pathLst>
                <a:path w="3756" h="815" extrusionOk="0">
                  <a:moveTo>
                    <a:pt x="411" y="1"/>
                  </a:moveTo>
                  <a:cubicBezTo>
                    <a:pt x="187" y="1"/>
                    <a:pt x="1" y="181"/>
                    <a:pt x="1" y="405"/>
                  </a:cubicBezTo>
                  <a:cubicBezTo>
                    <a:pt x="1" y="635"/>
                    <a:pt x="187" y="815"/>
                    <a:pt x="411" y="815"/>
                  </a:cubicBezTo>
                  <a:lnTo>
                    <a:pt x="3346" y="815"/>
                  </a:lnTo>
                  <a:cubicBezTo>
                    <a:pt x="3574" y="815"/>
                    <a:pt x="3756" y="635"/>
                    <a:pt x="3756" y="405"/>
                  </a:cubicBezTo>
                  <a:cubicBezTo>
                    <a:pt x="3756" y="181"/>
                    <a:pt x="3574" y="1"/>
                    <a:pt x="33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2" name="Google Shape;50002;p50"/>
            <p:cNvSpPr/>
            <p:nvPr/>
          </p:nvSpPr>
          <p:spPr>
            <a:xfrm>
              <a:off x="1107925" y="893425"/>
              <a:ext cx="93875" cy="20375"/>
            </a:xfrm>
            <a:custGeom>
              <a:avLst/>
              <a:gdLst/>
              <a:ahLst/>
              <a:cxnLst/>
              <a:rect l="l" t="t" r="r" b="b"/>
              <a:pathLst>
                <a:path w="3755" h="815" extrusionOk="0">
                  <a:moveTo>
                    <a:pt x="411" y="1"/>
                  </a:moveTo>
                  <a:cubicBezTo>
                    <a:pt x="182" y="1"/>
                    <a:pt x="1" y="181"/>
                    <a:pt x="1" y="405"/>
                  </a:cubicBezTo>
                  <a:cubicBezTo>
                    <a:pt x="1" y="635"/>
                    <a:pt x="182" y="815"/>
                    <a:pt x="411" y="815"/>
                  </a:cubicBezTo>
                  <a:lnTo>
                    <a:pt x="3346" y="815"/>
                  </a:lnTo>
                  <a:cubicBezTo>
                    <a:pt x="3569" y="815"/>
                    <a:pt x="3755" y="635"/>
                    <a:pt x="3755" y="405"/>
                  </a:cubicBezTo>
                  <a:cubicBezTo>
                    <a:pt x="3755" y="181"/>
                    <a:pt x="3569" y="1"/>
                    <a:pt x="33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0006"/>
        <p:cNvGrpSpPr/>
        <p:nvPr/>
      </p:nvGrpSpPr>
      <p:grpSpPr>
        <a:xfrm>
          <a:off x="0" y="0"/>
          <a:ext cx="0" cy="0"/>
          <a:chOff x="0" y="0"/>
          <a:chExt cx="0" cy="0"/>
        </a:xfrm>
      </p:grpSpPr>
      <p:pic>
        <p:nvPicPr>
          <p:cNvPr id="50007" name="Google Shape;50007;p51"/>
          <p:cNvPicPr preferRelativeResize="0"/>
          <p:nvPr/>
        </p:nvPicPr>
        <p:blipFill>
          <a:blip r:embed="rId3">
            <a:alphaModFix/>
          </a:blip>
          <a:stretch>
            <a:fillRect/>
          </a:stretch>
        </p:blipFill>
        <p:spPr>
          <a:xfrm rot="1465739" flipH="1">
            <a:off x="1703952" y="1418445"/>
            <a:ext cx="940272" cy="876535"/>
          </a:xfrm>
          <a:prstGeom prst="rect">
            <a:avLst/>
          </a:prstGeom>
          <a:noFill/>
          <a:ln>
            <a:noFill/>
          </a:ln>
        </p:spPr>
      </p:pic>
      <p:pic>
        <p:nvPicPr>
          <p:cNvPr id="50008" name="Google Shape;50008;p51"/>
          <p:cNvPicPr preferRelativeResize="0"/>
          <p:nvPr/>
        </p:nvPicPr>
        <p:blipFill>
          <a:blip r:embed="rId4">
            <a:alphaModFix/>
          </a:blip>
          <a:stretch>
            <a:fillRect/>
          </a:stretch>
        </p:blipFill>
        <p:spPr>
          <a:xfrm rot="10800000" flipH="1">
            <a:off x="1760092" y="3293527"/>
            <a:ext cx="846430" cy="870843"/>
          </a:xfrm>
          <a:prstGeom prst="rect">
            <a:avLst/>
          </a:prstGeom>
          <a:noFill/>
          <a:ln>
            <a:noFill/>
          </a:ln>
        </p:spPr>
      </p:pic>
      <p:sp>
        <p:nvSpPr>
          <p:cNvPr id="50009" name="Google Shape;50009;p51"/>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HISTORIA </a:t>
            </a:r>
            <a:r>
              <a:rPr lang="en"/>
              <a:t>CONSTITUCIONAL </a:t>
            </a:r>
            <a:endParaRPr/>
          </a:p>
        </p:txBody>
      </p:sp>
      <p:grpSp>
        <p:nvGrpSpPr>
          <p:cNvPr id="50010" name="Google Shape;50010;p51"/>
          <p:cNvGrpSpPr/>
          <p:nvPr/>
        </p:nvGrpSpPr>
        <p:grpSpPr>
          <a:xfrm>
            <a:off x="1208083" y="942962"/>
            <a:ext cx="1931930" cy="1931930"/>
            <a:chOff x="758409" y="985126"/>
            <a:chExt cx="2181000" cy="2181000"/>
          </a:xfrm>
        </p:grpSpPr>
        <p:sp>
          <p:nvSpPr>
            <p:cNvPr id="50011" name="Google Shape;50011;p51"/>
            <p:cNvSpPr/>
            <p:nvPr/>
          </p:nvSpPr>
          <p:spPr>
            <a:xfrm>
              <a:off x="1078050" y="1304626"/>
              <a:ext cx="1542000" cy="1542000"/>
            </a:xfrm>
            <a:prstGeom prst="donut">
              <a:avLst>
                <a:gd name="adj" fmla="val 25000"/>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2" name="Google Shape;50012;p51"/>
            <p:cNvSpPr/>
            <p:nvPr/>
          </p:nvSpPr>
          <p:spPr>
            <a:xfrm rot="8100000">
              <a:off x="1077809" y="1304526"/>
              <a:ext cx="1542200" cy="1542200"/>
            </a:xfrm>
            <a:prstGeom prst="blockArc">
              <a:avLst>
                <a:gd name="adj1" fmla="val 8070577"/>
                <a:gd name="adj2" fmla="val 0"/>
                <a:gd name="adj3" fmla="val 25000"/>
              </a:avLst>
            </a:pr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3" name="Google Shape;50013;p51"/>
          <p:cNvGrpSpPr/>
          <p:nvPr/>
        </p:nvGrpSpPr>
        <p:grpSpPr>
          <a:xfrm rot="2330195" flipH="1">
            <a:off x="1500666" y="3075075"/>
            <a:ext cx="1365937" cy="1365937"/>
            <a:chOff x="6576676" y="2888278"/>
            <a:chExt cx="1542000" cy="1542000"/>
          </a:xfrm>
        </p:grpSpPr>
        <p:sp>
          <p:nvSpPr>
            <p:cNvPr id="50014" name="Google Shape;50014;p51"/>
            <p:cNvSpPr/>
            <p:nvPr/>
          </p:nvSpPr>
          <p:spPr>
            <a:xfrm>
              <a:off x="6576676" y="2888278"/>
              <a:ext cx="1542000" cy="1542000"/>
            </a:xfrm>
            <a:prstGeom prst="donut">
              <a:avLst>
                <a:gd name="adj" fmla="val 25000"/>
              </a:avLst>
            </a:prstGeom>
            <a:noFill/>
            <a:ln w="1905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5" name="Google Shape;50015;p51"/>
            <p:cNvSpPr/>
            <p:nvPr/>
          </p:nvSpPr>
          <p:spPr>
            <a:xfrm rot="5400000">
              <a:off x="6576676" y="2888278"/>
              <a:ext cx="1542000" cy="1542000"/>
            </a:xfrm>
            <a:prstGeom prst="blockArc">
              <a:avLst>
                <a:gd name="adj1" fmla="val 13005121"/>
                <a:gd name="adj2" fmla="val 0"/>
                <a:gd name="adj3" fmla="val 25000"/>
              </a:avLst>
            </a:pr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16" name="Google Shape;50016;p51"/>
          <p:cNvSpPr txBox="1"/>
          <p:nvPr/>
        </p:nvSpPr>
        <p:spPr>
          <a:xfrm>
            <a:off x="3104200" y="1873425"/>
            <a:ext cx="2235900" cy="33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lt2"/>
                </a:solidFill>
                <a:latin typeface="Alice"/>
                <a:ea typeface="Alice"/>
                <a:cs typeface="Alice"/>
                <a:sym typeface="Alice"/>
              </a:rPr>
              <a:t>Reglamentos</a:t>
            </a:r>
            <a:endParaRPr sz="2400">
              <a:solidFill>
                <a:schemeClr val="lt2"/>
              </a:solidFill>
              <a:latin typeface="Alice"/>
              <a:ea typeface="Alice"/>
              <a:cs typeface="Alice"/>
              <a:sym typeface="Alice"/>
            </a:endParaRPr>
          </a:p>
        </p:txBody>
      </p:sp>
      <p:sp>
        <p:nvSpPr>
          <p:cNvPr id="50017" name="Google Shape;50017;p51"/>
          <p:cNvSpPr txBox="1"/>
          <p:nvPr/>
        </p:nvSpPr>
        <p:spPr>
          <a:xfrm>
            <a:off x="3104200" y="2260462"/>
            <a:ext cx="22359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segundo planeta más cercano al Sol</a:t>
            </a:r>
            <a:endParaRPr>
              <a:solidFill>
                <a:schemeClr val="dk1"/>
              </a:solidFill>
              <a:latin typeface="Work Sans"/>
              <a:ea typeface="Work Sans"/>
              <a:cs typeface="Work Sans"/>
              <a:sym typeface="Work Sans"/>
            </a:endParaRPr>
          </a:p>
        </p:txBody>
      </p:sp>
      <p:sp>
        <p:nvSpPr>
          <p:cNvPr id="50018" name="Google Shape;50018;p51"/>
          <p:cNvSpPr txBox="1"/>
          <p:nvPr/>
        </p:nvSpPr>
        <p:spPr>
          <a:xfrm flipH="1">
            <a:off x="3104200" y="3678700"/>
            <a:ext cx="2235900" cy="33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accent4"/>
                </a:solidFill>
                <a:latin typeface="Alice"/>
                <a:ea typeface="Alice"/>
                <a:cs typeface="Alice"/>
                <a:sym typeface="Alice"/>
              </a:rPr>
              <a:t>Leyes</a:t>
            </a:r>
            <a:endParaRPr sz="2400">
              <a:solidFill>
                <a:schemeClr val="accent4"/>
              </a:solidFill>
              <a:latin typeface="Alice"/>
              <a:ea typeface="Alice"/>
              <a:cs typeface="Alice"/>
              <a:sym typeface="Alice"/>
            </a:endParaRPr>
          </a:p>
        </p:txBody>
      </p:sp>
      <p:sp>
        <p:nvSpPr>
          <p:cNvPr id="50019" name="Google Shape;50019;p51"/>
          <p:cNvSpPr txBox="1"/>
          <p:nvPr/>
        </p:nvSpPr>
        <p:spPr>
          <a:xfrm flipH="1">
            <a:off x="3104200" y="4065775"/>
            <a:ext cx="22359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Work Sans"/>
                <a:ea typeface="Work Sans"/>
                <a:cs typeface="Work Sans"/>
                <a:sym typeface="Work Sans"/>
              </a:rPr>
              <a:t>Es el planeta más lejano de todos al Sol</a:t>
            </a:r>
            <a:endParaRPr>
              <a:solidFill>
                <a:schemeClr val="dk1"/>
              </a:solidFill>
              <a:latin typeface="Work Sans"/>
              <a:ea typeface="Work Sans"/>
              <a:cs typeface="Work Sans"/>
              <a:sym typeface="Work Sans"/>
            </a:endParaRPr>
          </a:p>
        </p:txBody>
      </p:sp>
      <p:pic>
        <p:nvPicPr>
          <p:cNvPr id="50020" name="Google Shape;50020;p51"/>
          <p:cNvPicPr preferRelativeResize="0"/>
          <p:nvPr/>
        </p:nvPicPr>
        <p:blipFill>
          <a:blip r:embed="rId3">
            <a:alphaModFix/>
          </a:blip>
          <a:stretch>
            <a:fillRect/>
          </a:stretch>
        </p:blipFill>
        <p:spPr>
          <a:xfrm rot="-1155541">
            <a:off x="2947040" y="1179246"/>
            <a:ext cx="1257543" cy="711109"/>
          </a:xfrm>
          <a:prstGeom prst="rect">
            <a:avLst/>
          </a:prstGeom>
          <a:noFill/>
          <a:ln>
            <a:noFill/>
          </a:ln>
        </p:spPr>
      </p:pic>
      <p:sp>
        <p:nvSpPr>
          <p:cNvPr id="50021" name="Google Shape;50021;p51"/>
          <p:cNvSpPr txBox="1"/>
          <p:nvPr/>
        </p:nvSpPr>
        <p:spPr>
          <a:xfrm>
            <a:off x="3104200" y="1231350"/>
            <a:ext cx="1091100" cy="59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FFFFFF"/>
                </a:solidFill>
                <a:latin typeface="Work Sans"/>
                <a:ea typeface="Work Sans"/>
                <a:cs typeface="Work Sans"/>
                <a:sym typeface="Work Sans"/>
              </a:rPr>
              <a:t>60%</a:t>
            </a:r>
            <a:endParaRPr sz="3000" b="1">
              <a:solidFill>
                <a:srgbClr val="FFFFFF"/>
              </a:solidFill>
              <a:latin typeface="Work Sans"/>
              <a:ea typeface="Work Sans"/>
              <a:cs typeface="Work Sans"/>
              <a:sym typeface="Work Sans"/>
            </a:endParaRPr>
          </a:p>
        </p:txBody>
      </p:sp>
      <p:pic>
        <p:nvPicPr>
          <p:cNvPr id="50022" name="Google Shape;50022;p51"/>
          <p:cNvPicPr preferRelativeResize="0"/>
          <p:nvPr/>
        </p:nvPicPr>
        <p:blipFill>
          <a:blip r:embed="rId4">
            <a:alphaModFix/>
          </a:blip>
          <a:stretch>
            <a:fillRect/>
          </a:stretch>
        </p:blipFill>
        <p:spPr>
          <a:xfrm rot="10800000">
            <a:off x="2946975" y="3045950"/>
            <a:ext cx="1343276" cy="581900"/>
          </a:xfrm>
          <a:prstGeom prst="rect">
            <a:avLst/>
          </a:prstGeom>
          <a:noFill/>
          <a:ln>
            <a:noFill/>
          </a:ln>
        </p:spPr>
      </p:pic>
      <p:sp>
        <p:nvSpPr>
          <p:cNvPr id="50023" name="Google Shape;50023;p51"/>
          <p:cNvSpPr txBox="1"/>
          <p:nvPr/>
        </p:nvSpPr>
        <p:spPr>
          <a:xfrm flipH="1">
            <a:off x="3104200" y="3029600"/>
            <a:ext cx="1091100" cy="59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FFFFFF"/>
                </a:solidFill>
                <a:latin typeface="Work Sans"/>
                <a:ea typeface="Work Sans"/>
                <a:cs typeface="Work Sans"/>
                <a:sym typeface="Work Sans"/>
              </a:rPr>
              <a:t>40%</a:t>
            </a:r>
            <a:endParaRPr sz="3000" b="1">
              <a:solidFill>
                <a:srgbClr val="FFFFFF"/>
              </a:solidFill>
              <a:latin typeface="Work Sans"/>
              <a:ea typeface="Work Sans"/>
              <a:cs typeface="Work Sans"/>
              <a:sym typeface="Work Sans"/>
            </a:endParaRPr>
          </a:p>
        </p:txBody>
      </p:sp>
      <p:sp>
        <p:nvSpPr>
          <p:cNvPr id="50024" name="Google Shape;50024;p51"/>
          <p:cNvSpPr/>
          <p:nvPr/>
        </p:nvSpPr>
        <p:spPr>
          <a:xfrm>
            <a:off x="5340100" y="1469300"/>
            <a:ext cx="185400" cy="1182900"/>
          </a:xfrm>
          <a:prstGeom prst="leftBrace">
            <a:avLst>
              <a:gd name="adj1" fmla="val 50000"/>
              <a:gd name="adj2" fmla="val 50000"/>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5" name="Google Shape;50025;p51"/>
          <p:cNvSpPr/>
          <p:nvPr/>
        </p:nvSpPr>
        <p:spPr>
          <a:xfrm>
            <a:off x="5340100" y="3278688"/>
            <a:ext cx="185400" cy="1182900"/>
          </a:xfrm>
          <a:prstGeom prst="leftBrace">
            <a:avLst>
              <a:gd name="adj1" fmla="val 50000"/>
              <a:gd name="adj2" fmla="val 50000"/>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6" name="Google Shape;50026;p51"/>
          <p:cNvSpPr txBox="1"/>
          <p:nvPr/>
        </p:nvSpPr>
        <p:spPr>
          <a:xfrm>
            <a:off x="5432432" y="1725925"/>
            <a:ext cx="2503500" cy="639600"/>
          </a:xfrm>
          <a:prstGeom prst="rect">
            <a:avLst/>
          </a:prstGeom>
          <a:noFill/>
          <a:ln>
            <a:noFill/>
          </a:ln>
        </p:spPr>
        <p:txBody>
          <a:bodyPr spcFirstLastPara="1" wrap="square" lIns="91425" tIns="91425" rIns="91425" bIns="91425" anchor="ctr" anchorCtr="0">
            <a:noAutofit/>
          </a:bodyPr>
          <a:lstStyle/>
          <a:p>
            <a:pPr marL="457200" lvl="0" indent="-317500" algn="l" rtl="0">
              <a:spcBef>
                <a:spcPts val="0"/>
              </a:spcBef>
              <a:spcAft>
                <a:spcPts val="0"/>
              </a:spcAft>
              <a:buClr>
                <a:schemeClr val="lt2"/>
              </a:buClr>
              <a:buSzPts val="1400"/>
              <a:buFont typeface="Work Sans"/>
              <a:buChar char="●"/>
            </a:pPr>
            <a:r>
              <a:rPr lang="en">
                <a:solidFill>
                  <a:schemeClr val="dk1"/>
                </a:solidFill>
                <a:latin typeface="Work Sans"/>
                <a:ea typeface="Work Sans"/>
                <a:cs typeface="Work Sans"/>
                <a:sym typeface="Work Sans"/>
              </a:rPr>
              <a:t>Tratados de Córdoba</a:t>
            </a:r>
            <a:endParaRPr>
              <a:solidFill>
                <a:schemeClr val="dk1"/>
              </a:solidFill>
              <a:latin typeface="Work Sans"/>
              <a:ea typeface="Work Sans"/>
              <a:cs typeface="Work Sans"/>
              <a:sym typeface="Work Sans"/>
            </a:endParaRPr>
          </a:p>
          <a:p>
            <a:pPr marL="457200" lvl="0" indent="-317500" algn="l" rtl="0">
              <a:spcBef>
                <a:spcPts val="1000"/>
              </a:spcBef>
              <a:spcAft>
                <a:spcPts val="0"/>
              </a:spcAft>
              <a:buClr>
                <a:schemeClr val="lt2"/>
              </a:buClr>
              <a:buSzPts val="1400"/>
              <a:buFont typeface="Work Sans"/>
              <a:buChar char="●"/>
            </a:pPr>
            <a:r>
              <a:rPr lang="en">
                <a:solidFill>
                  <a:schemeClr val="dk1"/>
                </a:solidFill>
                <a:latin typeface="Work Sans"/>
                <a:ea typeface="Work Sans"/>
                <a:cs typeface="Work Sans"/>
                <a:sym typeface="Work Sans"/>
              </a:rPr>
              <a:t>Acta Constitutiva</a:t>
            </a:r>
            <a:endParaRPr>
              <a:solidFill>
                <a:schemeClr val="dk1"/>
              </a:solidFill>
              <a:latin typeface="Work Sans"/>
              <a:ea typeface="Work Sans"/>
              <a:cs typeface="Work Sans"/>
              <a:sym typeface="Work Sans"/>
            </a:endParaRPr>
          </a:p>
        </p:txBody>
      </p:sp>
      <p:sp>
        <p:nvSpPr>
          <p:cNvPr id="50027" name="Google Shape;50027;p51"/>
          <p:cNvSpPr txBox="1"/>
          <p:nvPr/>
        </p:nvSpPr>
        <p:spPr>
          <a:xfrm flipH="1">
            <a:off x="5432393" y="3531125"/>
            <a:ext cx="2503500" cy="639600"/>
          </a:xfrm>
          <a:prstGeom prst="rect">
            <a:avLst/>
          </a:prstGeom>
          <a:noFill/>
          <a:ln>
            <a:noFill/>
          </a:ln>
        </p:spPr>
        <p:txBody>
          <a:bodyPr spcFirstLastPara="1" wrap="square" lIns="91425" tIns="91425" rIns="91425" bIns="91425" anchor="ctr" anchorCtr="0">
            <a:noAutofit/>
          </a:bodyPr>
          <a:lstStyle/>
          <a:p>
            <a:pPr marL="457200" lvl="0" indent="-317500" algn="l" rtl="0">
              <a:spcBef>
                <a:spcPts val="0"/>
              </a:spcBef>
              <a:spcAft>
                <a:spcPts val="0"/>
              </a:spcAft>
              <a:buClr>
                <a:schemeClr val="accent3"/>
              </a:buClr>
              <a:buSzPts val="1400"/>
              <a:buFont typeface="Work Sans"/>
              <a:buChar char="●"/>
            </a:pPr>
            <a:r>
              <a:rPr lang="en">
                <a:solidFill>
                  <a:schemeClr val="dk1"/>
                </a:solidFill>
                <a:latin typeface="Work Sans"/>
                <a:ea typeface="Work Sans"/>
                <a:cs typeface="Work Sans"/>
                <a:sym typeface="Work Sans"/>
              </a:rPr>
              <a:t>Las Siete Leyes</a:t>
            </a:r>
            <a:endParaRPr>
              <a:solidFill>
                <a:schemeClr val="dk1"/>
              </a:solidFill>
              <a:latin typeface="Work Sans"/>
              <a:ea typeface="Work Sans"/>
              <a:cs typeface="Work Sans"/>
              <a:sym typeface="Work Sans"/>
            </a:endParaRPr>
          </a:p>
          <a:p>
            <a:pPr marL="457200" lvl="0" indent="-317500" algn="l" rtl="0">
              <a:spcBef>
                <a:spcPts val="1000"/>
              </a:spcBef>
              <a:spcAft>
                <a:spcPts val="0"/>
              </a:spcAft>
              <a:buClr>
                <a:schemeClr val="accent3"/>
              </a:buClr>
              <a:buSzPts val="1400"/>
              <a:buFont typeface="Work Sans"/>
              <a:buChar char="●"/>
            </a:pPr>
            <a:r>
              <a:rPr lang="en">
                <a:solidFill>
                  <a:schemeClr val="dk1"/>
                </a:solidFill>
                <a:latin typeface="Work Sans"/>
                <a:ea typeface="Work Sans"/>
                <a:cs typeface="Work Sans"/>
                <a:sym typeface="Work Sans"/>
              </a:rPr>
              <a:t>Bases de Tacubaya</a:t>
            </a:r>
            <a:endParaRPr>
              <a:solidFill>
                <a:schemeClr val="dk1"/>
              </a:solidFill>
              <a:latin typeface="Work Sans"/>
              <a:ea typeface="Work Sans"/>
              <a:cs typeface="Work Sans"/>
              <a:sym typeface="Work Sans"/>
            </a:endParaRPr>
          </a:p>
        </p:txBody>
      </p:sp>
      <p:grpSp>
        <p:nvGrpSpPr>
          <p:cNvPr id="50028" name="Google Shape;50028;p51"/>
          <p:cNvGrpSpPr/>
          <p:nvPr/>
        </p:nvGrpSpPr>
        <p:grpSpPr>
          <a:xfrm>
            <a:off x="1972995" y="3547519"/>
            <a:ext cx="420996" cy="421058"/>
            <a:chOff x="3882575" y="2523875"/>
            <a:chExt cx="511725" cy="511800"/>
          </a:xfrm>
        </p:grpSpPr>
        <p:sp>
          <p:nvSpPr>
            <p:cNvPr id="50029" name="Google Shape;50029;p51"/>
            <p:cNvSpPr/>
            <p:nvPr/>
          </p:nvSpPr>
          <p:spPr>
            <a:xfrm>
              <a:off x="3882575" y="2523875"/>
              <a:ext cx="511725" cy="511800"/>
            </a:xfrm>
            <a:custGeom>
              <a:avLst/>
              <a:gdLst/>
              <a:ahLst/>
              <a:cxnLst/>
              <a:rect l="l" t="t" r="r" b="b"/>
              <a:pathLst>
                <a:path w="20469" h="20472" extrusionOk="0">
                  <a:moveTo>
                    <a:pt x="10231" y="815"/>
                  </a:moveTo>
                  <a:cubicBezTo>
                    <a:pt x="15430" y="815"/>
                    <a:pt x="19653" y="5038"/>
                    <a:pt x="19653" y="10236"/>
                  </a:cubicBezTo>
                  <a:cubicBezTo>
                    <a:pt x="19653" y="15429"/>
                    <a:pt x="15430" y="19657"/>
                    <a:pt x="10231" y="19657"/>
                  </a:cubicBezTo>
                  <a:cubicBezTo>
                    <a:pt x="5039" y="19657"/>
                    <a:pt x="816" y="15429"/>
                    <a:pt x="816" y="10236"/>
                  </a:cubicBezTo>
                  <a:cubicBezTo>
                    <a:pt x="816" y="5038"/>
                    <a:pt x="5039" y="815"/>
                    <a:pt x="10231" y="815"/>
                  </a:cubicBezTo>
                  <a:close/>
                  <a:moveTo>
                    <a:pt x="10231" y="1"/>
                  </a:moveTo>
                  <a:cubicBezTo>
                    <a:pt x="7500" y="1"/>
                    <a:pt x="4927" y="1065"/>
                    <a:pt x="2994" y="2999"/>
                  </a:cubicBezTo>
                  <a:cubicBezTo>
                    <a:pt x="1061" y="4932"/>
                    <a:pt x="1" y="7498"/>
                    <a:pt x="1" y="10236"/>
                  </a:cubicBezTo>
                  <a:cubicBezTo>
                    <a:pt x="1" y="12969"/>
                    <a:pt x="1061" y="15540"/>
                    <a:pt x="2994" y="17474"/>
                  </a:cubicBezTo>
                  <a:cubicBezTo>
                    <a:pt x="4927" y="19407"/>
                    <a:pt x="7500" y="20472"/>
                    <a:pt x="10231" y="20472"/>
                  </a:cubicBezTo>
                  <a:cubicBezTo>
                    <a:pt x="12969" y="20472"/>
                    <a:pt x="15536" y="19407"/>
                    <a:pt x="17470" y="17474"/>
                  </a:cubicBezTo>
                  <a:cubicBezTo>
                    <a:pt x="19402" y="15540"/>
                    <a:pt x="20468" y="12969"/>
                    <a:pt x="20468" y="10236"/>
                  </a:cubicBezTo>
                  <a:cubicBezTo>
                    <a:pt x="20468" y="7498"/>
                    <a:pt x="19402" y="4932"/>
                    <a:pt x="17470" y="2999"/>
                  </a:cubicBezTo>
                  <a:cubicBezTo>
                    <a:pt x="15536" y="1065"/>
                    <a:pt x="12969" y="1"/>
                    <a:pt x="10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0" name="Google Shape;50030;p51"/>
            <p:cNvSpPr/>
            <p:nvPr/>
          </p:nvSpPr>
          <p:spPr>
            <a:xfrm>
              <a:off x="3924250" y="2565675"/>
              <a:ext cx="428200" cy="428200"/>
            </a:xfrm>
            <a:custGeom>
              <a:avLst/>
              <a:gdLst/>
              <a:ahLst/>
              <a:cxnLst/>
              <a:rect l="l" t="t" r="r" b="b"/>
              <a:pathLst>
                <a:path w="17128" h="17128" extrusionOk="0">
                  <a:moveTo>
                    <a:pt x="8564" y="816"/>
                  </a:moveTo>
                  <a:cubicBezTo>
                    <a:pt x="10557" y="816"/>
                    <a:pt x="12373" y="1571"/>
                    <a:pt x="13747" y="2807"/>
                  </a:cubicBezTo>
                  <a:lnTo>
                    <a:pt x="8975" y="7579"/>
                  </a:lnTo>
                  <a:lnTo>
                    <a:pt x="8975" y="2040"/>
                  </a:lnTo>
                  <a:cubicBezTo>
                    <a:pt x="8975" y="1812"/>
                    <a:pt x="8794" y="1630"/>
                    <a:pt x="8564" y="1630"/>
                  </a:cubicBezTo>
                  <a:cubicBezTo>
                    <a:pt x="8341" y="1630"/>
                    <a:pt x="8160" y="1812"/>
                    <a:pt x="8160" y="2040"/>
                  </a:cubicBezTo>
                  <a:lnTo>
                    <a:pt x="8160" y="7579"/>
                  </a:lnTo>
                  <a:lnTo>
                    <a:pt x="6877" y="6295"/>
                  </a:lnTo>
                  <a:cubicBezTo>
                    <a:pt x="6797" y="6215"/>
                    <a:pt x="6693" y="6175"/>
                    <a:pt x="6590" y="6175"/>
                  </a:cubicBezTo>
                  <a:cubicBezTo>
                    <a:pt x="6486" y="6175"/>
                    <a:pt x="6382" y="6215"/>
                    <a:pt x="6302" y="6295"/>
                  </a:cubicBezTo>
                  <a:cubicBezTo>
                    <a:pt x="6142" y="6455"/>
                    <a:pt x="6142" y="6716"/>
                    <a:pt x="6302" y="6876"/>
                  </a:cubicBezTo>
                  <a:lnTo>
                    <a:pt x="7585" y="8154"/>
                  </a:lnTo>
                  <a:lnTo>
                    <a:pt x="1797" y="8154"/>
                  </a:lnTo>
                  <a:cubicBezTo>
                    <a:pt x="1573" y="8154"/>
                    <a:pt x="1391" y="8335"/>
                    <a:pt x="1391" y="8564"/>
                  </a:cubicBezTo>
                  <a:cubicBezTo>
                    <a:pt x="1391" y="8788"/>
                    <a:pt x="1573" y="8969"/>
                    <a:pt x="1797" y="8969"/>
                  </a:cubicBezTo>
                  <a:lnTo>
                    <a:pt x="7585" y="8969"/>
                  </a:lnTo>
                  <a:lnTo>
                    <a:pt x="2813" y="13741"/>
                  </a:lnTo>
                  <a:cubicBezTo>
                    <a:pt x="1573" y="12367"/>
                    <a:pt x="821" y="10550"/>
                    <a:pt x="821" y="8564"/>
                  </a:cubicBezTo>
                  <a:cubicBezTo>
                    <a:pt x="821" y="4292"/>
                    <a:pt x="4294" y="816"/>
                    <a:pt x="8564" y="816"/>
                  </a:cubicBezTo>
                  <a:close/>
                  <a:moveTo>
                    <a:pt x="14322" y="3382"/>
                  </a:moveTo>
                  <a:cubicBezTo>
                    <a:pt x="15562" y="4756"/>
                    <a:pt x="16314" y="6573"/>
                    <a:pt x="16314" y="8564"/>
                  </a:cubicBezTo>
                  <a:cubicBezTo>
                    <a:pt x="16314" y="12836"/>
                    <a:pt x="12841" y="16313"/>
                    <a:pt x="8564" y="16313"/>
                  </a:cubicBezTo>
                  <a:cubicBezTo>
                    <a:pt x="6578" y="16313"/>
                    <a:pt x="4762" y="15557"/>
                    <a:pt x="3388" y="14321"/>
                  </a:cubicBezTo>
                  <a:lnTo>
                    <a:pt x="8160" y="9549"/>
                  </a:lnTo>
                  <a:lnTo>
                    <a:pt x="8160" y="15088"/>
                  </a:lnTo>
                  <a:cubicBezTo>
                    <a:pt x="8160" y="15311"/>
                    <a:pt x="8341" y="15493"/>
                    <a:pt x="8564" y="15493"/>
                  </a:cubicBezTo>
                  <a:cubicBezTo>
                    <a:pt x="8794" y="15493"/>
                    <a:pt x="8975" y="15311"/>
                    <a:pt x="8975" y="15088"/>
                  </a:cubicBezTo>
                  <a:lnTo>
                    <a:pt x="8975" y="9549"/>
                  </a:lnTo>
                  <a:lnTo>
                    <a:pt x="10258" y="10828"/>
                  </a:lnTo>
                  <a:cubicBezTo>
                    <a:pt x="10338" y="10907"/>
                    <a:pt x="10439" y="10950"/>
                    <a:pt x="10545" y="10950"/>
                  </a:cubicBezTo>
                  <a:cubicBezTo>
                    <a:pt x="10648" y="10950"/>
                    <a:pt x="10754" y="10907"/>
                    <a:pt x="10833" y="10828"/>
                  </a:cubicBezTo>
                  <a:cubicBezTo>
                    <a:pt x="10993" y="10668"/>
                    <a:pt x="10993" y="10412"/>
                    <a:pt x="10833" y="10252"/>
                  </a:cubicBezTo>
                  <a:lnTo>
                    <a:pt x="9550" y="8969"/>
                  </a:lnTo>
                  <a:lnTo>
                    <a:pt x="15339" y="8969"/>
                  </a:lnTo>
                  <a:cubicBezTo>
                    <a:pt x="15562" y="8969"/>
                    <a:pt x="15744" y="8788"/>
                    <a:pt x="15744" y="8564"/>
                  </a:cubicBezTo>
                  <a:cubicBezTo>
                    <a:pt x="15744" y="8335"/>
                    <a:pt x="15562" y="8154"/>
                    <a:pt x="15339" y="8154"/>
                  </a:cubicBezTo>
                  <a:lnTo>
                    <a:pt x="9550" y="8154"/>
                  </a:lnTo>
                  <a:lnTo>
                    <a:pt x="14322" y="3382"/>
                  </a:lnTo>
                  <a:close/>
                  <a:moveTo>
                    <a:pt x="8564" y="0"/>
                  </a:moveTo>
                  <a:cubicBezTo>
                    <a:pt x="3847" y="0"/>
                    <a:pt x="1" y="3840"/>
                    <a:pt x="1" y="8564"/>
                  </a:cubicBezTo>
                  <a:cubicBezTo>
                    <a:pt x="1" y="13283"/>
                    <a:pt x="3847" y="17128"/>
                    <a:pt x="8564" y="17128"/>
                  </a:cubicBezTo>
                  <a:cubicBezTo>
                    <a:pt x="13288" y="17128"/>
                    <a:pt x="17128" y="13283"/>
                    <a:pt x="17128" y="8564"/>
                  </a:cubicBezTo>
                  <a:cubicBezTo>
                    <a:pt x="17128" y="3840"/>
                    <a:pt x="13288" y="0"/>
                    <a:pt x="85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1" name="Google Shape;50031;p51"/>
            <p:cNvSpPr/>
            <p:nvPr/>
          </p:nvSpPr>
          <p:spPr>
            <a:xfrm>
              <a:off x="4227825" y="2828625"/>
              <a:ext cx="77500" cy="93350"/>
            </a:xfrm>
            <a:custGeom>
              <a:avLst/>
              <a:gdLst/>
              <a:ahLst/>
              <a:cxnLst/>
              <a:rect l="l" t="t" r="r" b="b"/>
              <a:pathLst>
                <a:path w="3100" h="3734" extrusionOk="0">
                  <a:moveTo>
                    <a:pt x="2639" y="1"/>
                  </a:moveTo>
                  <a:cubicBezTo>
                    <a:pt x="2476" y="1"/>
                    <a:pt x="2321" y="102"/>
                    <a:pt x="2259" y="267"/>
                  </a:cubicBezTo>
                  <a:cubicBezTo>
                    <a:pt x="1843" y="1348"/>
                    <a:pt x="1140" y="2296"/>
                    <a:pt x="214" y="3004"/>
                  </a:cubicBezTo>
                  <a:cubicBezTo>
                    <a:pt x="32" y="3137"/>
                    <a:pt x="0" y="3393"/>
                    <a:pt x="140" y="3574"/>
                  </a:cubicBezTo>
                  <a:cubicBezTo>
                    <a:pt x="219" y="3680"/>
                    <a:pt x="341" y="3734"/>
                    <a:pt x="464" y="3734"/>
                  </a:cubicBezTo>
                  <a:cubicBezTo>
                    <a:pt x="550" y="3734"/>
                    <a:pt x="634" y="3707"/>
                    <a:pt x="710" y="3648"/>
                  </a:cubicBezTo>
                  <a:cubicBezTo>
                    <a:pt x="1753" y="2849"/>
                    <a:pt x="2551" y="1780"/>
                    <a:pt x="3020" y="555"/>
                  </a:cubicBezTo>
                  <a:cubicBezTo>
                    <a:pt x="3100" y="347"/>
                    <a:pt x="2994" y="108"/>
                    <a:pt x="2780" y="27"/>
                  </a:cubicBezTo>
                  <a:cubicBezTo>
                    <a:pt x="2734" y="9"/>
                    <a:pt x="2686" y="1"/>
                    <a:pt x="26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2" name="Google Shape;50032;p51"/>
            <p:cNvSpPr/>
            <p:nvPr/>
          </p:nvSpPr>
          <p:spPr>
            <a:xfrm>
              <a:off x="4171900" y="2922850"/>
              <a:ext cx="42350" cy="27100"/>
            </a:xfrm>
            <a:custGeom>
              <a:avLst/>
              <a:gdLst/>
              <a:ahLst/>
              <a:cxnLst/>
              <a:rect l="l" t="t" r="r" b="b"/>
              <a:pathLst>
                <a:path w="1694" h="1084" extrusionOk="0">
                  <a:moveTo>
                    <a:pt x="1230" y="1"/>
                  </a:moveTo>
                  <a:cubicBezTo>
                    <a:pt x="1177" y="1"/>
                    <a:pt x="1123" y="11"/>
                    <a:pt x="1072" y="34"/>
                  </a:cubicBezTo>
                  <a:cubicBezTo>
                    <a:pt x="838" y="130"/>
                    <a:pt x="592" y="215"/>
                    <a:pt x="342" y="284"/>
                  </a:cubicBezTo>
                  <a:cubicBezTo>
                    <a:pt x="128" y="348"/>
                    <a:pt x="0" y="572"/>
                    <a:pt x="59" y="791"/>
                  </a:cubicBezTo>
                  <a:cubicBezTo>
                    <a:pt x="113" y="966"/>
                    <a:pt x="278" y="1083"/>
                    <a:pt x="454" y="1083"/>
                  </a:cubicBezTo>
                  <a:cubicBezTo>
                    <a:pt x="491" y="1083"/>
                    <a:pt x="528" y="1083"/>
                    <a:pt x="565" y="1073"/>
                  </a:cubicBezTo>
                  <a:cubicBezTo>
                    <a:pt x="843" y="992"/>
                    <a:pt x="1119" y="897"/>
                    <a:pt x="1386" y="785"/>
                  </a:cubicBezTo>
                  <a:cubicBezTo>
                    <a:pt x="1593" y="695"/>
                    <a:pt x="1694" y="461"/>
                    <a:pt x="1605" y="252"/>
                  </a:cubicBezTo>
                  <a:cubicBezTo>
                    <a:pt x="1540" y="97"/>
                    <a:pt x="1389" y="1"/>
                    <a:pt x="1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33" name="Google Shape;50033;p51"/>
          <p:cNvSpPr/>
          <p:nvPr/>
        </p:nvSpPr>
        <p:spPr>
          <a:xfrm>
            <a:off x="1972954" y="1698375"/>
            <a:ext cx="421078" cy="421078"/>
          </a:xfrm>
          <a:custGeom>
            <a:avLst/>
            <a:gdLst/>
            <a:ahLst/>
            <a:cxnLst/>
            <a:rect l="l" t="t" r="r" b="b"/>
            <a:pathLst>
              <a:path w="20473" h="20473" extrusionOk="0">
                <a:moveTo>
                  <a:pt x="10237" y="816"/>
                </a:moveTo>
                <a:cubicBezTo>
                  <a:pt x="14939" y="816"/>
                  <a:pt x="18848" y="4282"/>
                  <a:pt x="19546" y="8793"/>
                </a:cubicBezTo>
                <a:cubicBezTo>
                  <a:pt x="18944" y="7483"/>
                  <a:pt x="18071" y="6307"/>
                  <a:pt x="16968" y="5342"/>
                </a:cubicBezTo>
                <a:cubicBezTo>
                  <a:pt x="15104" y="3712"/>
                  <a:pt x="12713" y="2813"/>
                  <a:pt x="10237" y="2813"/>
                </a:cubicBezTo>
                <a:cubicBezTo>
                  <a:pt x="7760" y="2813"/>
                  <a:pt x="5368" y="3712"/>
                  <a:pt x="3505" y="5342"/>
                </a:cubicBezTo>
                <a:cubicBezTo>
                  <a:pt x="2402" y="6307"/>
                  <a:pt x="1524" y="7483"/>
                  <a:pt x="927" y="8793"/>
                </a:cubicBezTo>
                <a:cubicBezTo>
                  <a:pt x="1620" y="4282"/>
                  <a:pt x="5533" y="816"/>
                  <a:pt x="10237" y="816"/>
                </a:cubicBezTo>
                <a:close/>
                <a:moveTo>
                  <a:pt x="10237" y="3633"/>
                </a:moveTo>
                <a:cubicBezTo>
                  <a:pt x="14870" y="3633"/>
                  <a:pt x="18864" y="7074"/>
                  <a:pt x="19551" y="11643"/>
                </a:cubicBezTo>
                <a:cubicBezTo>
                  <a:pt x="19465" y="12207"/>
                  <a:pt x="19332" y="12762"/>
                  <a:pt x="19146" y="13299"/>
                </a:cubicBezTo>
                <a:cubicBezTo>
                  <a:pt x="18843" y="11452"/>
                  <a:pt x="17975" y="9747"/>
                  <a:pt x="16621" y="8394"/>
                </a:cubicBezTo>
                <a:cubicBezTo>
                  <a:pt x="14918" y="6690"/>
                  <a:pt x="12649" y="5752"/>
                  <a:pt x="10237" y="5752"/>
                </a:cubicBezTo>
                <a:cubicBezTo>
                  <a:pt x="7824" y="5752"/>
                  <a:pt x="5555" y="6690"/>
                  <a:pt x="3851" y="8394"/>
                </a:cubicBezTo>
                <a:cubicBezTo>
                  <a:pt x="2498" y="9747"/>
                  <a:pt x="1630" y="11452"/>
                  <a:pt x="1327" y="13299"/>
                </a:cubicBezTo>
                <a:cubicBezTo>
                  <a:pt x="1140" y="12762"/>
                  <a:pt x="1007" y="12207"/>
                  <a:pt x="922" y="11643"/>
                </a:cubicBezTo>
                <a:cubicBezTo>
                  <a:pt x="1603" y="7074"/>
                  <a:pt x="5597" y="3633"/>
                  <a:pt x="10237" y="3633"/>
                </a:cubicBezTo>
                <a:close/>
                <a:moveTo>
                  <a:pt x="10237" y="6568"/>
                </a:moveTo>
                <a:cubicBezTo>
                  <a:pt x="14768" y="6568"/>
                  <a:pt x="18454" y="10253"/>
                  <a:pt x="18454" y="14785"/>
                </a:cubicBezTo>
                <a:lnTo>
                  <a:pt x="18454" y="14844"/>
                </a:lnTo>
                <a:cubicBezTo>
                  <a:pt x="18300" y="15110"/>
                  <a:pt x="18140" y="15370"/>
                  <a:pt x="17963" y="15621"/>
                </a:cubicBezTo>
                <a:cubicBezTo>
                  <a:pt x="17484" y="11786"/>
                  <a:pt x="14199" y="8810"/>
                  <a:pt x="10237" y="8810"/>
                </a:cubicBezTo>
                <a:cubicBezTo>
                  <a:pt x="6268" y="8810"/>
                  <a:pt x="2989" y="11786"/>
                  <a:pt x="2509" y="15626"/>
                </a:cubicBezTo>
                <a:cubicBezTo>
                  <a:pt x="2333" y="15370"/>
                  <a:pt x="2168" y="15110"/>
                  <a:pt x="2018" y="14844"/>
                </a:cubicBezTo>
                <a:lnTo>
                  <a:pt x="2018" y="14785"/>
                </a:lnTo>
                <a:cubicBezTo>
                  <a:pt x="2018" y="10253"/>
                  <a:pt x="5705" y="6568"/>
                  <a:pt x="10237" y="6568"/>
                </a:cubicBezTo>
                <a:close/>
                <a:moveTo>
                  <a:pt x="10237" y="9624"/>
                </a:moveTo>
                <a:cubicBezTo>
                  <a:pt x="14071" y="9624"/>
                  <a:pt x="17191" y="12740"/>
                  <a:pt x="17208" y="16569"/>
                </a:cubicBezTo>
                <a:cubicBezTo>
                  <a:pt x="17011" y="16788"/>
                  <a:pt x="16803" y="16995"/>
                  <a:pt x="16584" y="17197"/>
                </a:cubicBezTo>
                <a:cubicBezTo>
                  <a:pt x="16313" y="15877"/>
                  <a:pt x="15631" y="14673"/>
                  <a:pt x="14625" y="13746"/>
                </a:cubicBezTo>
                <a:cubicBezTo>
                  <a:pt x="13426" y="12639"/>
                  <a:pt x="11867" y="12032"/>
                  <a:pt x="10237" y="12032"/>
                </a:cubicBezTo>
                <a:cubicBezTo>
                  <a:pt x="8601" y="12032"/>
                  <a:pt x="7042" y="12639"/>
                  <a:pt x="5843" y="13746"/>
                </a:cubicBezTo>
                <a:cubicBezTo>
                  <a:pt x="4842" y="14673"/>
                  <a:pt x="4159" y="15877"/>
                  <a:pt x="3888" y="17197"/>
                </a:cubicBezTo>
                <a:cubicBezTo>
                  <a:pt x="3670" y="16995"/>
                  <a:pt x="3463" y="16788"/>
                  <a:pt x="3265" y="16569"/>
                </a:cubicBezTo>
                <a:cubicBezTo>
                  <a:pt x="3281" y="12740"/>
                  <a:pt x="6402" y="9624"/>
                  <a:pt x="10237" y="9624"/>
                </a:cubicBezTo>
                <a:close/>
                <a:moveTo>
                  <a:pt x="10237" y="12846"/>
                </a:moveTo>
                <a:cubicBezTo>
                  <a:pt x="13074" y="12846"/>
                  <a:pt x="15503" y="15004"/>
                  <a:pt x="15854" y="17794"/>
                </a:cubicBezTo>
                <a:cubicBezTo>
                  <a:pt x="15605" y="17986"/>
                  <a:pt x="15338" y="18162"/>
                  <a:pt x="15067" y="18327"/>
                </a:cubicBezTo>
                <a:cubicBezTo>
                  <a:pt x="14721" y="17459"/>
                  <a:pt x="14135" y="16686"/>
                  <a:pt x="13389" y="16117"/>
                </a:cubicBezTo>
                <a:cubicBezTo>
                  <a:pt x="12479" y="15419"/>
                  <a:pt x="11387" y="15051"/>
                  <a:pt x="10237" y="15051"/>
                </a:cubicBezTo>
                <a:cubicBezTo>
                  <a:pt x="9087" y="15051"/>
                  <a:pt x="7994" y="15419"/>
                  <a:pt x="7084" y="16117"/>
                </a:cubicBezTo>
                <a:cubicBezTo>
                  <a:pt x="6332" y="16686"/>
                  <a:pt x="5752" y="17459"/>
                  <a:pt x="5406" y="18327"/>
                </a:cubicBezTo>
                <a:cubicBezTo>
                  <a:pt x="5135" y="18162"/>
                  <a:pt x="4869" y="17986"/>
                  <a:pt x="4613" y="17794"/>
                </a:cubicBezTo>
                <a:cubicBezTo>
                  <a:pt x="4970" y="15004"/>
                  <a:pt x="7398" y="12846"/>
                  <a:pt x="10237" y="12846"/>
                </a:cubicBezTo>
                <a:close/>
                <a:moveTo>
                  <a:pt x="10237" y="15866"/>
                </a:moveTo>
                <a:cubicBezTo>
                  <a:pt x="12069" y="15866"/>
                  <a:pt x="13708" y="17022"/>
                  <a:pt x="14342" y="18715"/>
                </a:cubicBezTo>
                <a:cubicBezTo>
                  <a:pt x="13917" y="18922"/>
                  <a:pt x="13469" y="19099"/>
                  <a:pt x="13017" y="19237"/>
                </a:cubicBezTo>
                <a:cubicBezTo>
                  <a:pt x="12239" y="18588"/>
                  <a:pt x="11259" y="18231"/>
                  <a:pt x="10237" y="18231"/>
                </a:cubicBezTo>
                <a:cubicBezTo>
                  <a:pt x="9214" y="18231"/>
                  <a:pt x="8234" y="18588"/>
                  <a:pt x="7451" y="19237"/>
                </a:cubicBezTo>
                <a:cubicBezTo>
                  <a:pt x="6998" y="19099"/>
                  <a:pt x="6556" y="18922"/>
                  <a:pt x="6130" y="18715"/>
                </a:cubicBezTo>
                <a:cubicBezTo>
                  <a:pt x="6759" y="17022"/>
                  <a:pt x="8404" y="15866"/>
                  <a:pt x="10237" y="15866"/>
                </a:cubicBezTo>
                <a:close/>
                <a:moveTo>
                  <a:pt x="10237" y="19045"/>
                </a:moveTo>
                <a:cubicBezTo>
                  <a:pt x="10849" y="19045"/>
                  <a:pt x="11440" y="19205"/>
                  <a:pt x="11968" y="19498"/>
                </a:cubicBezTo>
                <a:cubicBezTo>
                  <a:pt x="11398" y="19605"/>
                  <a:pt x="10817" y="19657"/>
                  <a:pt x="10237" y="19657"/>
                </a:cubicBezTo>
                <a:cubicBezTo>
                  <a:pt x="9650" y="19657"/>
                  <a:pt x="9075" y="19605"/>
                  <a:pt x="8505" y="19498"/>
                </a:cubicBezTo>
                <a:cubicBezTo>
                  <a:pt x="9028" y="19205"/>
                  <a:pt x="9623" y="19045"/>
                  <a:pt x="10237" y="19045"/>
                </a:cubicBezTo>
                <a:close/>
                <a:moveTo>
                  <a:pt x="10237" y="1"/>
                </a:moveTo>
                <a:cubicBezTo>
                  <a:pt x="7499" y="1"/>
                  <a:pt x="4933" y="1067"/>
                  <a:pt x="2999" y="2999"/>
                </a:cubicBezTo>
                <a:cubicBezTo>
                  <a:pt x="1066" y="4933"/>
                  <a:pt x="0" y="7505"/>
                  <a:pt x="0" y="10237"/>
                </a:cubicBezTo>
                <a:cubicBezTo>
                  <a:pt x="0" y="10722"/>
                  <a:pt x="37" y="11216"/>
                  <a:pt x="108" y="11701"/>
                </a:cubicBezTo>
                <a:cubicBezTo>
                  <a:pt x="278" y="12915"/>
                  <a:pt x="666" y="14077"/>
                  <a:pt x="1258" y="15152"/>
                </a:cubicBezTo>
                <a:cubicBezTo>
                  <a:pt x="1614" y="15808"/>
                  <a:pt x="2050" y="16430"/>
                  <a:pt x="2551" y="16995"/>
                </a:cubicBezTo>
                <a:cubicBezTo>
                  <a:pt x="2972" y="17474"/>
                  <a:pt x="3436" y="17911"/>
                  <a:pt x="3931" y="18300"/>
                </a:cubicBezTo>
                <a:cubicBezTo>
                  <a:pt x="4405" y="18667"/>
                  <a:pt x="4911" y="18998"/>
                  <a:pt x="5437" y="19280"/>
                </a:cubicBezTo>
                <a:cubicBezTo>
                  <a:pt x="6077" y="19620"/>
                  <a:pt x="6754" y="19893"/>
                  <a:pt x="7440" y="20084"/>
                </a:cubicBezTo>
                <a:cubicBezTo>
                  <a:pt x="8345" y="20345"/>
                  <a:pt x="9289" y="20473"/>
                  <a:pt x="10237" y="20473"/>
                </a:cubicBezTo>
                <a:cubicBezTo>
                  <a:pt x="11184" y="20473"/>
                  <a:pt x="12122" y="20345"/>
                  <a:pt x="13027" y="20084"/>
                </a:cubicBezTo>
                <a:cubicBezTo>
                  <a:pt x="13720" y="19893"/>
                  <a:pt x="14396" y="19620"/>
                  <a:pt x="15030" y="19280"/>
                </a:cubicBezTo>
                <a:cubicBezTo>
                  <a:pt x="15562" y="18998"/>
                  <a:pt x="16068" y="18667"/>
                  <a:pt x="16537" y="18300"/>
                </a:cubicBezTo>
                <a:cubicBezTo>
                  <a:pt x="17037" y="17911"/>
                  <a:pt x="17501" y="17474"/>
                  <a:pt x="17921" y="16995"/>
                </a:cubicBezTo>
                <a:cubicBezTo>
                  <a:pt x="18417" y="16430"/>
                  <a:pt x="18853" y="15808"/>
                  <a:pt x="19216" y="15152"/>
                </a:cubicBezTo>
                <a:cubicBezTo>
                  <a:pt x="19807" y="14077"/>
                  <a:pt x="20190" y="12915"/>
                  <a:pt x="20366" y="11701"/>
                </a:cubicBezTo>
                <a:cubicBezTo>
                  <a:pt x="20435" y="11216"/>
                  <a:pt x="20472" y="10722"/>
                  <a:pt x="20472" y="10237"/>
                </a:cubicBezTo>
                <a:cubicBezTo>
                  <a:pt x="20472" y="7505"/>
                  <a:pt x="19408" y="4933"/>
                  <a:pt x="17474" y="2999"/>
                </a:cubicBezTo>
                <a:cubicBezTo>
                  <a:pt x="15541" y="1067"/>
                  <a:pt x="12968" y="1"/>
                  <a:pt x="102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0037"/>
        <p:cNvGrpSpPr/>
        <p:nvPr/>
      </p:nvGrpSpPr>
      <p:grpSpPr>
        <a:xfrm>
          <a:off x="0" y="0"/>
          <a:ext cx="0" cy="0"/>
          <a:chOff x="0" y="0"/>
          <a:chExt cx="0" cy="0"/>
        </a:xfrm>
      </p:grpSpPr>
      <p:sp>
        <p:nvSpPr>
          <p:cNvPr id="50038" name="Google Shape;50038;p52"/>
          <p:cNvSpPr txBox="1">
            <a:spLocks noGrp="1"/>
          </p:cNvSpPr>
          <p:nvPr>
            <p:ph type="title"/>
          </p:nvPr>
        </p:nvSpPr>
        <p:spPr>
          <a:xfrm>
            <a:off x="3221038" y="628350"/>
            <a:ext cx="4131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9h 55m 23s</a:t>
            </a:r>
            <a:endParaRPr/>
          </a:p>
        </p:txBody>
      </p:sp>
      <p:sp>
        <p:nvSpPr>
          <p:cNvPr id="50039" name="Google Shape;50039;p52"/>
          <p:cNvSpPr txBox="1">
            <a:spLocks noGrp="1"/>
          </p:cNvSpPr>
          <p:nvPr>
            <p:ph type="subTitle" idx="1"/>
          </p:nvPr>
        </p:nvSpPr>
        <p:spPr>
          <a:xfrm>
            <a:off x="3221038" y="1290200"/>
            <a:ext cx="4131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es el periodo de rotación de Júpiter</a:t>
            </a:r>
            <a:endParaRPr/>
          </a:p>
        </p:txBody>
      </p:sp>
      <p:sp>
        <p:nvSpPr>
          <p:cNvPr id="50040" name="Google Shape;50040;p52"/>
          <p:cNvSpPr txBox="1">
            <a:spLocks noGrp="1"/>
          </p:cNvSpPr>
          <p:nvPr>
            <p:ph type="title" idx="2"/>
          </p:nvPr>
        </p:nvSpPr>
        <p:spPr>
          <a:xfrm>
            <a:off x="3221038" y="2084493"/>
            <a:ext cx="4131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333 000,000</a:t>
            </a:r>
            <a:endParaRPr/>
          </a:p>
        </p:txBody>
      </p:sp>
      <p:sp>
        <p:nvSpPr>
          <p:cNvPr id="50041" name="Google Shape;50041;p52"/>
          <p:cNvSpPr txBox="1">
            <a:spLocks noGrp="1"/>
          </p:cNvSpPr>
          <p:nvPr>
            <p:ph type="subTitle" idx="3"/>
          </p:nvPr>
        </p:nvSpPr>
        <p:spPr>
          <a:xfrm>
            <a:off x="3221038" y="2746343"/>
            <a:ext cx="4131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son las Tierras que caben en la masa del Sol</a:t>
            </a:r>
            <a:endParaRPr/>
          </a:p>
        </p:txBody>
      </p:sp>
      <p:sp>
        <p:nvSpPr>
          <p:cNvPr id="50042" name="Google Shape;50042;p52"/>
          <p:cNvSpPr txBox="1">
            <a:spLocks noGrp="1"/>
          </p:cNvSpPr>
          <p:nvPr>
            <p:ph type="title" idx="4"/>
          </p:nvPr>
        </p:nvSpPr>
        <p:spPr>
          <a:xfrm>
            <a:off x="3221038" y="3540648"/>
            <a:ext cx="4131000" cy="828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386 000 km</a:t>
            </a:r>
            <a:endParaRPr/>
          </a:p>
        </p:txBody>
      </p:sp>
      <p:sp>
        <p:nvSpPr>
          <p:cNvPr id="50043" name="Google Shape;50043;p52"/>
          <p:cNvSpPr txBox="1">
            <a:spLocks noGrp="1"/>
          </p:cNvSpPr>
          <p:nvPr>
            <p:ph type="subTitle" idx="5"/>
          </p:nvPr>
        </p:nvSpPr>
        <p:spPr>
          <a:xfrm>
            <a:off x="3221038" y="4202498"/>
            <a:ext cx="41310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es la distancia entre la Tierra y la Luna</a:t>
            </a:r>
            <a:endParaRPr/>
          </a:p>
        </p:txBody>
      </p:sp>
      <p:pic>
        <p:nvPicPr>
          <p:cNvPr id="50044" name="Google Shape;50044;p52"/>
          <p:cNvPicPr preferRelativeResize="0"/>
          <p:nvPr/>
        </p:nvPicPr>
        <p:blipFill>
          <a:blip r:embed="rId3">
            <a:alphaModFix/>
          </a:blip>
          <a:stretch>
            <a:fillRect/>
          </a:stretch>
        </p:blipFill>
        <p:spPr>
          <a:xfrm rot="1155527" flipH="1">
            <a:off x="2042679" y="2358964"/>
            <a:ext cx="1008840" cy="767292"/>
          </a:xfrm>
          <a:prstGeom prst="rect">
            <a:avLst/>
          </a:prstGeom>
          <a:noFill/>
          <a:ln>
            <a:noFill/>
          </a:ln>
        </p:spPr>
      </p:pic>
      <p:pic>
        <p:nvPicPr>
          <p:cNvPr id="50045" name="Google Shape;50045;p52"/>
          <p:cNvPicPr preferRelativeResize="0"/>
          <p:nvPr/>
        </p:nvPicPr>
        <p:blipFill>
          <a:blip r:embed="rId3">
            <a:alphaModFix/>
          </a:blip>
          <a:stretch>
            <a:fillRect/>
          </a:stretch>
        </p:blipFill>
        <p:spPr>
          <a:xfrm rot="-1155527">
            <a:off x="2042679" y="900075"/>
            <a:ext cx="1008840" cy="767292"/>
          </a:xfrm>
          <a:prstGeom prst="rect">
            <a:avLst/>
          </a:prstGeom>
          <a:noFill/>
          <a:ln>
            <a:noFill/>
          </a:ln>
        </p:spPr>
      </p:pic>
      <p:pic>
        <p:nvPicPr>
          <p:cNvPr id="50046" name="Google Shape;50046;p52"/>
          <p:cNvPicPr preferRelativeResize="0"/>
          <p:nvPr/>
        </p:nvPicPr>
        <p:blipFill>
          <a:blip r:embed="rId3">
            <a:alphaModFix/>
          </a:blip>
          <a:stretch>
            <a:fillRect/>
          </a:stretch>
        </p:blipFill>
        <p:spPr>
          <a:xfrm rot="-1155527">
            <a:off x="2042679" y="3836945"/>
            <a:ext cx="1008840" cy="767292"/>
          </a:xfrm>
          <a:prstGeom prst="rect">
            <a:avLst/>
          </a:prstGeom>
          <a:noFill/>
          <a:ln>
            <a:noFill/>
          </a:ln>
        </p:spPr>
      </p:pic>
      <p:grpSp>
        <p:nvGrpSpPr>
          <p:cNvPr id="50047" name="Google Shape;50047;p52"/>
          <p:cNvGrpSpPr/>
          <p:nvPr/>
        </p:nvGrpSpPr>
        <p:grpSpPr>
          <a:xfrm>
            <a:off x="2289200" y="1070385"/>
            <a:ext cx="515800" cy="359425"/>
            <a:chOff x="6867375" y="2483225"/>
            <a:chExt cx="515800" cy="359425"/>
          </a:xfrm>
        </p:grpSpPr>
        <p:sp>
          <p:nvSpPr>
            <p:cNvPr id="50048" name="Google Shape;50048;p52"/>
            <p:cNvSpPr/>
            <p:nvPr/>
          </p:nvSpPr>
          <p:spPr>
            <a:xfrm>
              <a:off x="6867375" y="2483225"/>
              <a:ext cx="515800" cy="359425"/>
            </a:xfrm>
            <a:custGeom>
              <a:avLst/>
              <a:gdLst/>
              <a:ahLst/>
              <a:cxnLst/>
              <a:rect l="l" t="t" r="r" b="b"/>
              <a:pathLst>
                <a:path w="20632" h="14377" extrusionOk="0">
                  <a:moveTo>
                    <a:pt x="4173" y="811"/>
                  </a:moveTo>
                  <a:cubicBezTo>
                    <a:pt x="4621" y="811"/>
                    <a:pt x="5074" y="904"/>
                    <a:pt x="5502" y="1094"/>
                  </a:cubicBezTo>
                  <a:lnTo>
                    <a:pt x="5502" y="1595"/>
                  </a:lnTo>
                  <a:lnTo>
                    <a:pt x="4634" y="1595"/>
                  </a:lnTo>
                  <a:cubicBezTo>
                    <a:pt x="4410" y="1595"/>
                    <a:pt x="4229" y="1775"/>
                    <a:pt x="4229" y="2005"/>
                  </a:cubicBezTo>
                  <a:lnTo>
                    <a:pt x="4229" y="2873"/>
                  </a:lnTo>
                  <a:lnTo>
                    <a:pt x="3356" y="2873"/>
                  </a:lnTo>
                  <a:cubicBezTo>
                    <a:pt x="3132" y="2878"/>
                    <a:pt x="2945" y="3059"/>
                    <a:pt x="2945" y="3283"/>
                  </a:cubicBezTo>
                  <a:lnTo>
                    <a:pt x="2945" y="4151"/>
                  </a:lnTo>
                  <a:lnTo>
                    <a:pt x="2083" y="4151"/>
                  </a:lnTo>
                  <a:cubicBezTo>
                    <a:pt x="1854" y="4151"/>
                    <a:pt x="1672" y="4331"/>
                    <a:pt x="1672" y="4555"/>
                  </a:cubicBezTo>
                  <a:lnTo>
                    <a:pt x="1672" y="5424"/>
                  </a:lnTo>
                  <a:lnTo>
                    <a:pt x="1176" y="5424"/>
                  </a:lnTo>
                  <a:cubicBezTo>
                    <a:pt x="623" y="4188"/>
                    <a:pt x="884" y="2750"/>
                    <a:pt x="1859" y="1775"/>
                  </a:cubicBezTo>
                  <a:cubicBezTo>
                    <a:pt x="2492" y="1142"/>
                    <a:pt x="3326" y="811"/>
                    <a:pt x="4173" y="811"/>
                  </a:cubicBezTo>
                  <a:close/>
                  <a:moveTo>
                    <a:pt x="16459" y="811"/>
                  </a:moveTo>
                  <a:cubicBezTo>
                    <a:pt x="17306" y="811"/>
                    <a:pt x="18141" y="1142"/>
                    <a:pt x="18778" y="1775"/>
                  </a:cubicBezTo>
                  <a:cubicBezTo>
                    <a:pt x="19748" y="2750"/>
                    <a:pt x="20009" y="4188"/>
                    <a:pt x="19460" y="5424"/>
                  </a:cubicBezTo>
                  <a:lnTo>
                    <a:pt x="18959" y="5424"/>
                  </a:lnTo>
                  <a:lnTo>
                    <a:pt x="18959" y="4555"/>
                  </a:lnTo>
                  <a:cubicBezTo>
                    <a:pt x="18959" y="4331"/>
                    <a:pt x="18778" y="4151"/>
                    <a:pt x="18554" y="4151"/>
                  </a:cubicBezTo>
                  <a:lnTo>
                    <a:pt x="17686" y="4151"/>
                  </a:lnTo>
                  <a:lnTo>
                    <a:pt x="17686" y="3283"/>
                  </a:lnTo>
                  <a:cubicBezTo>
                    <a:pt x="17686" y="3059"/>
                    <a:pt x="17505" y="2878"/>
                    <a:pt x="17276" y="2873"/>
                  </a:cubicBezTo>
                  <a:lnTo>
                    <a:pt x="16403" y="2873"/>
                  </a:lnTo>
                  <a:lnTo>
                    <a:pt x="16403" y="2005"/>
                  </a:lnTo>
                  <a:cubicBezTo>
                    <a:pt x="16403" y="1775"/>
                    <a:pt x="16221" y="1595"/>
                    <a:pt x="15998" y="1595"/>
                  </a:cubicBezTo>
                  <a:lnTo>
                    <a:pt x="15130" y="1595"/>
                  </a:lnTo>
                  <a:lnTo>
                    <a:pt x="15130" y="1094"/>
                  </a:lnTo>
                  <a:cubicBezTo>
                    <a:pt x="15558" y="904"/>
                    <a:pt x="16010" y="811"/>
                    <a:pt x="16459" y="811"/>
                  </a:cubicBezTo>
                  <a:close/>
                  <a:moveTo>
                    <a:pt x="6316" y="1615"/>
                  </a:moveTo>
                  <a:cubicBezTo>
                    <a:pt x="6380" y="1664"/>
                    <a:pt x="6438" y="1722"/>
                    <a:pt x="6492" y="1775"/>
                  </a:cubicBezTo>
                  <a:cubicBezTo>
                    <a:pt x="6998" y="2281"/>
                    <a:pt x="7488" y="3091"/>
                    <a:pt x="7829" y="3964"/>
                  </a:cubicBezTo>
                  <a:lnTo>
                    <a:pt x="7584" y="3964"/>
                  </a:lnTo>
                  <a:cubicBezTo>
                    <a:pt x="7355" y="3964"/>
                    <a:pt x="7173" y="4146"/>
                    <a:pt x="7173" y="4369"/>
                  </a:cubicBezTo>
                  <a:lnTo>
                    <a:pt x="7173" y="5002"/>
                  </a:lnTo>
                  <a:lnTo>
                    <a:pt x="6539" y="5009"/>
                  </a:lnTo>
                  <a:cubicBezTo>
                    <a:pt x="6311" y="5009"/>
                    <a:pt x="6129" y="5189"/>
                    <a:pt x="6129" y="5412"/>
                  </a:cubicBezTo>
                  <a:lnTo>
                    <a:pt x="6129" y="6052"/>
                  </a:lnTo>
                  <a:lnTo>
                    <a:pt x="5490" y="6052"/>
                  </a:lnTo>
                  <a:cubicBezTo>
                    <a:pt x="5266" y="6052"/>
                    <a:pt x="5086" y="6233"/>
                    <a:pt x="5086" y="6462"/>
                  </a:cubicBezTo>
                  <a:lnTo>
                    <a:pt x="5086" y="7096"/>
                  </a:lnTo>
                  <a:lnTo>
                    <a:pt x="4447" y="7096"/>
                  </a:lnTo>
                  <a:cubicBezTo>
                    <a:pt x="4223" y="7096"/>
                    <a:pt x="4042" y="7277"/>
                    <a:pt x="4042" y="7501"/>
                  </a:cubicBezTo>
                  <a:lnTo>
                    <a:pt x="4042" y="7750"/>
                  </a:lnTo>
                  <a:cubicBezTo>
                    <a:pt x="3169" y="7410"/>
                    <a:pt x="2365" y="6919"/>
                    <a:pt x="1859" y="6415"/>
                  </a:cubicBezTo>
                  <a:cubicBezTo>
                    <a:pt x="1800" y="6356"/>
                    <a:pt x="1746" y="6297"/>
                    <a:pt x="1694" y="6238"/>
                  </a:cubicBezTo>
                  <a:lnTo>
                    <a:pt x="2083" y="6238"/>
                  </a:lnTo>
                  <a:cubicBezTo>
                    <a:pt x="2306" y="6238"/>
                    <a:pt x="2486" y="6057"/>
                    <a:pt x="2486" y="5833"/>
                  </a:cubicBezTo>
                  <a:lnTo>
                    <a:pt x="2486" y="4965"/>
                  </a:lnTo>
                  <a:lnTo>
                    <a:pt x="3356" y="4965"/>
                  </a:lnTo>
                  <a:cubicBezTo>
                    <a:pt x="3579" y="4965"/>
                    <a:pt x="3765" y="4778"/>
                    <a:pt x="3765" y="4555"/>
                  </a:cubicBezTo>
                  <a:lnTo>
                    <a:pt x="3765" y="3687"/>
                  </a:lnTo>
                  <a:lnTo>
                    <a:pt x="4639" y="3682"/>
                  </a:lnTo>
                  <a:cubicBezTo>
                    <a:pt x="4863" y="3682"/>
                    <a:pt x="5043" y="3500"/>
                    <a:pt x="5043" y="3277"/>
                  </a:cubicBezTo>
                  <a:lnTo>
                    <a:pt x="5043" y="2409"/>
                  </a:lnTo>
                  <a:lnTo>
                    <a:pt x="5912" y="2409"/>
                  </a:lnTo>
                  <a:cubicBezTo>
                    <a:pt x="6136" y="2409"/>
                    <a:pt x="6316" y="2229"/>
                    <a:pt x="6316" y="2005"/>
                  </a:cubicBezTo>
                  <a:lnTo>
                    <a:pt x="6316" y="1615"/>
                  </a:lnTo>
                  <a:close/>
                  <a:moveTo>
                    <a:pt x="14316" y="1615"/>
                  </a:moveTo>
                  <a:lnTo>
                    <a:pt x="14316" y="1998"/>
                  </a:lnTo>
                  <a:cubicBezTo>
                    <a:pt x="14316" y="2229"/>
                    <a:pt x="14496" y="2409"/>
                    <a:pt x="14720" y="2409"/>
                  </a:cubicBezTo>
                  <a:lnTo>
                    <a:pt x="15588" y="2409"/>
                  </a:lnTo>
                  <a:lnTo>
                    <a:pt x="15588" y="3277"/>
                  </a:lnTo>
                  <a:cubicBezTo>
                    <a:pt x="15588" y="3500"/>
                    <a:pt x="15769" y="3682"/>
                    <a:pt x="15998" y="3682"/>
                  </a:cubicBezTo>
                  <a:lnTo>
                    <a:pt x="16872" y="3687"/>
                  </a:lnTo>
                  <a:lnTo>
                    <a:pt x="16872" y="4555"/>
                  </a:lnTo>
                  <a:cubicBezTo>
                    <a:pt x="16872" y="4778"/>
                    <a:pt x="17052" y="4965"/>
                    <a:pt x="17276" y="4965"/>
                  </a:cubicBezTo>
                  <a:lnTo>
                    <a:pt x="18144" y="4965"/>
                  </a:lnTo>
                  <a:lnTo>
                    <a:pt x="18144" y="5828"/>
                  </a:lnTo>
                  <a:cubicBezTo>
                    <a:pt x="18144" y="6057"/>
                    <a:pt x="18325" y="6238"/>
                    <a:pt x="18549" y="6238"/>
                  </a:cubicBezTo>
                  <a:lnTo>
                    <a:pt x="18938" y="6238"/>
                  </a:lnTo>
                  <a:cubicBezTo>
                    <a:pt x="18890" y="6297"/>
                    <a:pt x="18831" y="6356"/>
                    <a:pt x="18778" y="6415"/>
                  </a:cubicBezTo>
                  <a:cubicBezTo>
                    <a:pt x="18272" y="6919"/>
                    <a:pt x="17463" y="7410"/>
                    <a:pt x="16590" y="7750"/>
                  </a:cubicBezTo>
                  <a:lnTo>
                    <a:pt x="16590" y="7501"/>
                  </a:lnTo>
                  <a:cubicBezTo>
                    <a:pt x="16590" y="7277"/>
                    <a:pt x="16408" y="7096"/>
                    <a:pt x="16184" y="7096"/>
                  </a:cubicBezTo>
                  <a:lnTo>
                    <a:pt x="15545" y="7096"/>
                  </a:lnTo>
                  <a:lnTo>
                    <a:pt x="15545" y="6462"/>
                  </a:lnTo>
                  <a:cubicBezTo>
                    <a:pt x="15545" y="6233"/>
                    <a:pt x="15364" y="6052"/>
                    <a:pt x="15140" y="6052"/>
                  </a:cubicBezTo>
                  <a:lnTo>
                    <a:pt x="14501" y="6052"/>
                  </a:lnTo>
                  <a:lnTo>
                    <a:pt x="14501" y="5412"/>
                  </a:lnTo>
                  <a:cubicBezTo>
                    <a:pt x="14501" y="5189"/>
                    <a:pt x="14321" y="5009"/>
                    <a:pt x="14092" y="5002"/>
                  </a:cubicBezTo>
                  <a:lnTo>
                    <a:pt x="13458" y="5002"/>
                  </a:lnTo>
                  <a:lnTo>
                    <a:pt x="13458" y="4369"/>
                  </a:lnTo>
                  <a:cubicBezTo>
                    <a:pt x="13458" y="4146"/>
                    <a:pt x="13277" y="3964"/>
                    <a:pt x="13053" y="3964"/>
                  </a:cubicBezTo>
                  <a:lnTo>
                    <a:pt x="12802" y="3964"/>
                  </a:lnTo>
                  <a:cubicBezTo>
                    <a:pt x="13144" y="3091"/>
                    <a:pt x="13633" y="2281"/>
                    <a:pt x="14139" y="1775"/>
                  </a:cubicBezTo>
                  <a:cubicBezTo>
                    <a:pt x="14193" y="1722"/>
                    <a:pt x="14257" y="1664"/>
                    <a:pt x="14316" y="1615"/>
                  </a:cubicBezTo>
                  <a:close/>
                  <a:moveTo>
                    <a:pt x="8095" y="4778"/>
                  </a:moveTo>
                  <a:cubicBezTo>
                    <a:pt x="8436" y="6073"/>
                    <a:pt x="8324" y="7155"/>
                    <a:pt x="7775" y="7698"/>
                  </a:cubicBezTo>
                  <a:cubicBezTo>
                    <a:pt x="7438" y="8035"/>
                    <a:pt x="6896" y="8208"/>
                    <a:pt x="6222" y="8208"/>
                  </a:cubicBezTo>
                  <a:cubicBezTo>
                    <a:pt x="5811" y="8208"/>
                    <a:pt x="5350" y="8143"/>
                    <a:pt x="4857" y="8012"/>
                  </a:cubicBezTo>
                  <a:lnTo>
                    <a:pt x="4857" y="7910"/>
                  </a:lnTo>
                  <a:lnTo>
                    <a:pt x="5490" y="7910"/>
                  </a:lnTo>
                  <a:cubicBezTo>
                    <a:pt x="5720" y="7910"/>
                    <a:pt x="5900" y="7730"/>
                    <a:pt x="5900" y="7501"/>
                  </a:cubicBezTo>
                  <a:lnTo>
                    <a:pt x="5900" y="6867"/>
                  </a:lnTo>
                  <a:lnTo>
                    <a:pt x="6539" y="6862"/>
                  </a:lnTo>
                  <a:cubicBezTo>
                    <a:pt x="6763" y="6862"/>
                    <a:pt x="6945" y="6680"/>
                    <a:pt x="6945" y="6457"/>
                  </a:cubicBezTo>
                  <a:lnTo>
                    <a:pt x="6945" y="5823"/>
                  </a:lnTo>
                  <a:lnTo>
                    <a:pt x="7584" y="5823"/>
                  </a:lnTo>
                  <a:cubicBezTo>
                    <a:pt x="7807" y="5818"/>
                    <a:pt x="7989" y="5636"/>
                    <a:pt x="7989" y="5412"/>
                  </a:cubicBezTo>
                  <a:lnTo>
                    <a:pt x="7989" y="4778"/>
                  </a:lnTo>
                  <a:close/>
                  <a:moveTo>
                    <a:pt x="12643" y="4778"/>
                  </a:moveTo>
                  <a:lnTo>
                    <a:pt x="12643" y="5412"/>
                  </a:lnTo>
                  <a:cubicBezTo>
                    <a:pt x="12643" y="5636"/>
                    <a:pt x="12824" y="5818"/>
                    <a:pt x="13048" y="5823"/>
                  </a:cubicBezTo>
                  <a:lnTo>
                    <a:pt x="13687" y="5823"/>
                  </a:lnTo>
                  <a:lnTo>
                    <a:pt x="13687" y="6457"/>
                  </a:lnTo>
                  <a:cubicBezTo>
                    <a:pt x="13687" y="6680"/>
                    <a:pt x="13868" y="6862"/>
                    <a:pt x="14092" y="6862"/>
                  </a:cubicBezTo>
                  <a:lnTo>
                    <a:pt x="14731" y="6867"/>
                  </a:lnTo>
                  <a:lnTo>
                    <a:pt x="14731" y="7501"/>
                  </a:lnTo>
                  <a:cubicBezTo>
                    <a:pt x="14731" y="7730"/>
                    <a:pt x="14916" y="7910"/>
                    <a:pt x="15140" y="7910"/>
                  </a:cubicBezTo>
                  <a:lnTo>
                    <a:pt x="15774" y="7910"/>
                  </a:lnTo>
                  <a:lnTo>
                    <a:pt x="15774" y="8012"/>
                  </a:lnTo>
                  <a:cubicBezTo>
                    <a:pt x="15283" y="8143"/>
                    <a:pt x="14823" y="8208"/>
                    <a:pt x="14411" y="8208"/>
                  </a:cubicBezTo>
                  <a:cubicBezTo>
                    <a:pt x="13738" y="8208"/>
                    <a:pt x="13193" y="8035"/>
                    <a:pt x="12856" y="7698"/>
                  </a:cubicBezTo>
                  <a:cubicBezTo>
                    <a:pt x="12313" y="7155"/>
                    <a:pt x="12195" y="6073"/>
                    <a:pt x="12542" y="4778"/>
                  </a:cubicBezTo>
                  <a:close/>
                  <a:moveTo>
                    <a:pt x="4160" y="1"/>
                  </a:moveTo>
                  <a:cubicBezTo>
                    <a:pt x="3973" y="1"/>
                    <a:pt x="3785" y="13"/>
                    <a:pt x="3600" y="39"/>
                  </a:cubicBezTo>
                  <a:cubicBezTo>
                    <a:pt x="2716" y="167"/>
                    <a:pt x="1911" y="567"/>
                    <a:pt x="1279" y="1200"/>
                  </a:cubicBezTo>
                  <a:cubicBezTo>
                    <a:pt x="645" y="1834"/>
                    <a:pt x="245" y="2638"/>
                    <a:pt x="122" y="3522"/>
                  </a:cubicBezTo>
                  <a:cubicBezTo>
                    <a:pt x="0" y="4375"/>
                    <a:pt x="154" y="5264"/>
                    <a:pt x="559" y="6025"/>
                  </a:cubicBezTo>
                  <a:cubicBezTo>
                    <a:pt x="751" y="6376"/>
                    <a:pt x="991" y="6707"/>
                    <a:pt x="1279" y="6990"/>
                  </a:cubicBezTo>
                  <a:cubicBezTo>
                    <a:pt x="1987" y="7698"/>
                    <a:pt x="3125" y="8342"/>
                    <a:pt x="4330" y="8709"/>
                  </a:cubicBezTo>
                  <a:cubicBezTo>
                    <a:pt x="5011" y="8922"/>
                    <a:pt x="5645" y="9023"/>
                    <a:pt x="6220" y="9023"/>
                  </a:cubicBezTo>
                  <a:cubicBezTo>
                    <a:pt x="6945" y="9023"/>
                    <a:pt x="7562" y="8858"/>
                    <a:pt x="8036" y="8534"/>
                  </a:cubicBezTo>
                  <a:lnTo>
                    <a:pt x="9740" y="10237"/>
                  </a:lnTo>
                  <a:lnTo>
                    <a:pt x="6300" y="13678"/>
                  </a:lnTo>
                  <a:cubicBezTo>
                    <a:pt x="6141" y="13838"/>
                    <a:pt x="6141" y="14094"/>
                    <a:pt x="6300" y="14253"/>
                  </a:cubicBezTo>
                  <a:cubicBezTo>
                    <a:pt x="6380" y="14333"/>
                    <a:pt x="6481" y="14376"/>
                    <a:pt x="6588" y="14376"/>
                  </a:cubicBezTo>
                  <a:cubicBezTo>
                    <a:pt x="6694" y="14376"/>
                    <a:pt x="6795" y="14333"/>
                    <a:pt x="6876" y="14253"/>
                  </a:cubicBezTo>
                  <a:lnTo>
                    <a:pt x="10315" y="10813"/>
                  </a:lnTo>
                  <a:lnTo>
                    <a:pt x="12195" y="12698"/>
                  </a:lnTo>
                  <a:cubicBezTo>
                    <a:pt x="12276" y="12773"/>
                    <a:pt x="12382" y="12816"/>
                    <a:pt x="12488" y="12816"/>
                  </a:cubicBezTo>
                  <a:cubicBezTo>
                    <a:pt x="12590" y="12816"/>
                    <a:pt x="12696" y="12773"/>
                    <a:pt x="12776" y="12698"/>
                  </a:cubicBezTo>
                  <a:cubicBezTo>
                    <a:pt x="12935" y="12538"/>
                    <a:pt x="12935" y="12277"/>
                    <a:pt x="12776" y="12118"/>
                  </a:cubicBezTo>
                  <a:lnTo>
                    <a:pt x="10890" y="10237"/>
                  </a:lnTo>
                  <a:lnTo>
                    <a:pt x="12595" y="8534"/>
                  </a:lnTo>
                  <a:cubicBezTo>
                    <a:pt x="13070" y="8858"/>
                    <a:pt x="13687" y="9023"/>
                    <a:pt x="14412" y="9023"/>
                  </a:cubicBezTo>
                  <a:cubicBezTo>
                    <a:pt x="14987" y="9023"/>
                    <a:pt x="15626" y="8922"/>
                    <a:pt x="16302" y="8709"/>
                  </a:cubicBezTo>
                  <a:cubicBezTo>
                    <a:pt x="17505" y="8342"/>
                    <a:pt x="18645" y="7698"/>
                    <a:pt x="19353" y="6990"/>
                  </a:cubicBezTo>
                  <a:cubicBezTo>
                    <a:pt x="19641" y="6707"/>
                    <a:pt x="19881" y="6376"/>
                    <a:pt x="20073" y="6025"/>
                  </a:cubicBezTo>
                  <a:cubicBezTo>
                    <a:pt x="20476" y="5264"/>
                    <a:pt x="20631" y="4375"/>
                    <a:pt x="20515" y="3522"/>
                  </a:cubicBezTo>
                  <a:cubicBezTo>
                    <a:pt x="20387" y="2638"/>
                    <a:pt x="19987" y="1834"/>
                    <a:pt x="19353" y="1200"/>
                  </a:cubicBezTo>
                  <a:cubicBezTo>
                    <a:pt x="18719" y="567"/>
                    <a:pt x="17915" y="167"/>
                    <a:pt x="17032" y="39"/>
                  </a:cubicBezTo>
                  <a:cubicBezTo>
                    <a:pt x="16846" y="13"/>
                    <a:pt x="16659" y="1"/>
                    <a:pt x="16471" y="1"/>
                  </a:cubicBezTo>
                  <a:cubicBezTo>
                    <a:pt x="15798" y="1"/>
                    <a:pt x="15125" y="164"/>
                    <a:pt x="14533" y="481"/>
                  </a:cubicBezTo>
                  <a:lnTo>
                    <a:pt x="14528" y="481"/>
                  </a:lnTo>
                  <a:cubicBezTo>
                    <a:pt x="14176" y="673"/>
                    <a:pt x="13847" y="912"/>
                    <a:pt x="13559" y="1200"/>
                  </a:cubicBezTo>
                  <a:cubicBezTo>
                    <a:pt x="12856" y="1909"/>
                    <a:pt x="12212" y="3048"/>
                    <a:pt x="11844" y="4252"/>
                  </a:cubicBezTo>
                  <a:cubicBezTo>
                    <a:pt x="11370" y="5786"/>
                    <a:pt x="11440" y="7111"/>
                    <a:pt x="12020" y="7959"/>
                  </a:cubicBezTo>
                  <a:lnTo>
                    <a:pt x="10315" y="9662"/>
                  </a:lnTo>
                  <a:lnTo>
                    <a:pt x="8616" y="7959"/>
                  </a:lnTo>
                  <a:cubicBezTo>
                    <a:pt x="9197" y="7111"/>
                    <a:pt x="9261" y="5786"/>
                    <a:pt x="8793" y="4252"/>
                  </a:cubicBezTo>
                  <a:cubicBezTo>
                    <a:pt x="8420" y="3048"/>
                    <a:pt x="7775" y="1909"/>
                    <a:pt x="7072" y="1200"/>
                  </a:cubicBezTo>
                  <a:cubicBezTo>
                    <a:pt x="6785" y="912"/>
                    <a:pt x="6460" y="673"/>
                    <a:pt x="6104" y="481"/>
                  </a:cubicBezTo>
                  <a:cubicBezTo>
                    <a:pt x="5508" y="164"/>
                    <a:pt x="4834" y="1"/>
                    <a:pt x="41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9" name="Google Shape;50049;p52"/>
            <p:cNvSpPr/>
            <p:nvPr/>
          </p:nvSpPr>
          <p:spPr>
            <a:xfrm>
              <a:off x="7198900" y="2813775"/>
              <a:ext cx="30750" cy="28875"/>
            </a:xfrm>
            <a:custGeom>
              <a:avLst/>
              <a:gdLst/>
              <a:ahLst/>
              <a:cxnLst/>
              <a:rect l="l" t="t" r="r" b="b"/>
              <a:pathLst>
                <a:path w="1230" h="1155" extrusionOk="0">
                  <a:moveTo>
                    <a:pt x="448" y="0"/>
                  </a:moveTo>
                  <a:cubicBezTo>
                    <a:pt x="344" y="0"/>
                    <a:pt x="240" y="40"/>
                    <a:pt x="160" y="120"/>
                  </a:cubicBezTo>
                  <a:cubicBezTo>
                    <a:pt x="0" y="280"/>
                    <a:pt x="0" y="536"/>
                    <a:pt x="160" y="695"/>
                  </a:cubicBezTo>
                  <a:lnTo>
                    <a:pt x="495" y="1031"/>
                  </a:lnTo>
                  <a:cubicBezTo>
                    <a:pt x="575" y="1111"/>
                    <a:pt x="676" y="1154"/>
                    <a:pt x="783" y="1154"/>
                  </a:cubicBezTo>
                  <a:cubicBezTo>
                    <a:pt x="889" y="1154"/>
                    <a:pt x="991" y="1111"/>
                    <a:pt x="1070" y="1031"/>
                  </a:cubicBezTo>
                  <a:cubicBezTo>
                    <a:pt x="1230" y="872"/>
                    <a:pt x="1230" y="616"/>
                    <a:pt x="1070" y="456"/>
                  </a:cubicBezTo>
                  <a:lnTo>
                    <a:pt x="735" y="120"/>
                  </a:lnTo>
                  <a:cubicBezTo>
                    <a:pt x="655" y="40"/>
                    <a:pt x="551"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50" name="Google Shape;50050;p52"/>
          <p:cNvGrpSpPr/>
          <p:nvPr/>
        </p:nvGrpSpPr>
        <p:grpSpPr>
          <a:xfrm>
            <a:off x="2319075" y="3964692"/>
            <a:ext cx="456050" cy="511800"/>
            <a:chOff x="1754200" y="2476625"/>
            <a:chExt cx="456050" cy="511800"/>
          </a:xfrm>
        </p:grpSpPr>
        <p:sp>
          <p:nvSpPr>
            <p:cNvPr id="50051" name="Google Shape;50051;p52"/>
            <p:cNvSpPr/>
            <p:nvPr/>
          </p:nvSpPr>
          <p:spPr>
            <a:xfrm>
              <a:off x="2052300" y="2513200"/>
              <a:ext cx="38625" cy="20275"/>
            </a:xfrm>
            <a:custGeom>
              <a:avLst/>
              <a:gdLst/>
              <a:ahLst/>
              <a:cxnLst/>
              <a:rect l="l" t="t" r="r" b="b"/>
              <a:pathLst>
                <a:path w="1545" h="811" extrusionOk="0">
                  <a:moveTo>
                    <a:pt x="406" y="1"/>
                  </a:moveTo>
                  <a:cubicBezTo>
                    <a:pt x="182" y="1"/>
                    <a:pt x="0" y="182"/>
                    <a:pt x="0" y="406"/>
                  </a:cubicBezTo>
                  <a:cubicBezTo>
                    <a:pt x="0" y="630"/>
                    <a:pt x="182" y="811"/>
                    <a:pt x="406" y="811"/>
                  </a:cubicBezTo>
                  <a:lnTo>
                    <a:pt x="1135" y="811"/>
                  </a:lnTo>
                  <a:cubicBezTo>
                    <a:pt x="1359" y="811"/>
                    <a:pt x="1544" y="630"/>
                    <a:pt x="1544" y="406"/>
                  </a:cubicBezTo>
                  <a:cubicBezTo>
                    <a:pt x="1544" y="182"/>
                    <a:pt x="1359" y="1"/>
                    <a:pt x="1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2" name="Google Shape;50052;p52"/>
            <p:cNvSpPr/>
            <p:nvPr/>
          </p:nvSpPr>
          <p:spPr>
            <a:xfrm>
              <a:off x="1873475" y="2513200"/>
              <a:ext cx="38675" cy="20275"/>
            </a:xfrm>
            <a:custGeom>
              <a:avLst/>
              <a:gdLst/>
              <a:ahLst/>
              <a:cxnLst/>
              <a:rect l="l" t="t" r="r" b="b"/>
              <a:pathLst>
                <a:path w="1547" h="811" extrusionOk="0">
                  <a:moveTo>
                    <a:pt x="411" y="1"/>
                  </a:moveTo>
                  <a:cubicBezTo>
                    <a:pt x="187" y="1"/>
                    <a:pt x="1" y="182"/>
                    <a:pt x="1" y="406"/>
                  </a:cubicBezTo>
                  <a:cubicBezTo>
                    <a:pt x="1" y="630"/>
                    <a:pt x="187" y="811"/>
                    <a:pt x="411" y="811"/>
                  </a:cubicBezTo>
                  <a:lnTo>
                    <a:pt x="1141" y="811"/>
                  </a:lnTo>
                  <a:cubicBezTo>
                    <a:pt x="1365" y="811"/>
                    <a:pt x="1546" y="630"/>
                    <a:pt x="1546" y="406"/>
                  </a:cubicBezTo>
                  <a:cubicBezTo>
                    <a:pt x="1546" y="182"/>
                    <a:pt x="1365" y="1"/>
                    <a:pt x="11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3" name="Google Shape;50053;p52"/>
            <p:cNvSpPr/>
            <p:nvPr/>
          </p:nvSpPr>
          <p:spPr>
            <a:xfrm>
              <a:off x="1962950" y="2513200"/>
              <a:ext cx="38500" cy="20275"/>
            </a:xfrm>
            <a:custGeom>
              <a:avLst/>
              <a:gdLst/>
              <a:ahLst/>
              <a:cxnLst/>
              <a:rect l="l" t="t" r="r" b="b"/>
              <a:pathLst>
                <a:path w="1540" h="811" extrusionOk="0">
                  <a:moveTo>
                    <a:pt x="406" y="1"/>
                  </a:moveTo>
                  <a:cubicBezTo>
                    <a:pt x="182" y="1"/>
                    <a:pt x="1" y="182"/>
                    <a:pt x="1" y="406"/>
                  </a:cubicBezTo>
                  <a:cubicBezTo>
                    <a:pt x="1" y="630"/>
                    <a:pt x="182" y="811"/>
                    <a:pt x="406" y="811"/>
                  </a:cubicBezTo>
                  <a:lnTo>
                    <a:pt x="1136" y="811"/>
                  </a:lnTo>
                  <a:cubicBezTo>
                    <a:pt x="1359" y="811"/>
                    <a:pt x="1540" y="630"/>
                    <a:pt x="1540" y="406"/>
                  </a:cubicBezTo>
                  <a:cubicBezTo>
                    <a:pt x="1540" y="182"/>
                    <a:pt x="1359" y="1"/>
                    <a:pt x="1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4" name="Google Shape;50054;p52"/>
            <p:cNvSpPr/>
            <p:nvPr/>
          </p:nvSpPr>
          <p:spPr>
            <a:xfrm>
              <a:off x="1754200" y="2476625"/>
              <a:ext cx="456050" cy="511800"/>
            </a:xfrm>
            <a:custGeom>
              <a:avLst/>
              <a:gdLst/>
              <a:ahLst/>
              <a:cxnLst/>
              <a:rect l="l" t="t" r="r" b="b"/>
              <a:pathLst>
                <a:path w="18242" h="20472" extrusionOk="0">
                  <a:moveTo>
                    <a:pt x="14640" y="814"/>
                  </a:moveTo>
                  <a:cubicBezTo>
                    <a:pt x="14933" y="1522"/>
                    <a:pt x="15200" y="2284"/>
                    <a:pt x="15424" y="3088"/>
                  </a:cubicBezTo>
                  <a:lnTo>
                    <a:pt x="2818" y="3088"/>
                  </a:lnTo>
                  <a:cubicBezTo>
                    <a:pt x="3041" y="2284"/>
                    <a:pt x="3307" y="1522"/>
                    <a:pt x="3601" y="814"/>
                  </a:cubicBezTo>
                  <a:close/>
                  <a:moveTo>
                    <a:pt x="15631" y="3899"/>
                  </a:moveTo>
                  <a:cubicBezTo>
                    <a:pt x="15892" y="4979"/>
                    <a:pt x="16078" y="6097"/>
                    <a:pt x="16201" y="7254"/>
                  </a:cubicBezTo>
                  <a:lnTo>
                    <a:pt x="14768" y="8685"/>
                  </a:lnTo>
                  <a:lnTo>
                    <a:pt x="13411" y="7328"/>
                  </a:lnTo>
                  <a:cubicBezTo>
                    <a:pt x="13331" y="7251"/>
                    <a:pt x="13227" y="7212"/>
                    <a:pt x="13123" y="7212"/>
                  </a:cubicBezTo>
                  <a:cubicBezTo>
                    <a:pt x="13019" y="7212"/>
                    <a:pt x="12916" y="7251"/>
                    <a:pt x="12836" y="7328"/>
                  </a:cubicBezTo>
                  <a:lnTo>
                    <a:pt x="11398" y="8766"/>
                  </a:lnTo>
                  <a:lnTo>
                    <a:pt x="10056" y="7429"/>
                  </a:lnTo>
                  <a:cubicBezTo>
                    <a:pt x="9978" y="7351"/>
                    <a:pt x="9875" y="7313"/>
                    <a:pt x="9771" y="7313"/>
                  </a:cubicBezTo>
                  <a:cubicBezTo>
                    <a:pt x="9667" y="7313"/>
                    <a:pt x="9563" y="7351"/>
                    <a:pt x="9486" y="7429"/>
                  </a:cubicBezTo>
                  <a:lnTo>
                    <a:pt x="8127" y="8787"/>
                  </a:lnTo>
                  <a:lnTo>
                    <a:pt x="6706" y="7370"/>
                  </a:lnTo>
                  <a:cubicBezTo>
                    <a:pt x="6626" y="7290"/>
                    <a:pt x="6522" y="7250"/>
                    <a:pt x="6418" y="7250"/>
                  </a:cubicBezTo>
                  <a:cubicBezTo>
                    <a:pt x="6314" y="7250"/>
                    <a:pt x="6210" y="7290"/>
                    <a:pt x="6131" y="7370"/>
                  </a:cubicBezTo>
                  <a:lnTo>
                    <a:pt x="4794" y="8707"/>
                  </a:lnTo>
                  <a:lnTo>
                    <a:pt x="3537" y="7451"/>
                  </a:lnTo>
                  <a:cubicBezTo>
                    <a:pt x="3460" y="7371"/>
                    <a:pt x="3356" y="7331"/>
                    <a:pt x="3251" y="7331"/>
                  </a:cubicBezTo>
                  <a:cubicBezTo>
                    <a:pt x="3147" y="7331"/>
                    <a:pt x="3042" y="7371"/>
                    <a:pt x="2962" y="7451"/>
                  </a:cubicBezTo>
                  <a:lnTo>
                    <a:pt x="1945" y="8473"/>
                  </a:lnTo>
                  <a:cubicBezTo>
                    <a:pt x="2035" y="6886"/>
                    <a:pt x="2259" y="5352"/>
                    <a:pt x="2610" y="3899"/>
                  </a:cubicBezTo>
                  <a:close/>
                  <a:moveTo>
                    <a:pt x="13123" y="8191"/>
                  </a:moveTo>
                  <a:lnTo>
                    <a:pt x="14481" y="9548"/>
                  </a:lnTo>
                  <a:cubicBezTo>
                    <a:pt x="14558" y="9628"/>
                    <a:pt x="14662" y="9668"/>
                    <a:pt x="14766" y="9668"/>
                  </a:cubicBezTo>
                  <a:cubicBezTo>
                    <a:pt x="14871" y="9668"/>
                    <a:pt x="14976" y="9628"/>
                    <a:pt x="15056" y="9548"/>
                  </a:cubicBezTo>
                  <a:lnTo>
                    <a:pt x="16287" y="8313"/>
                  </a:lnTo>
                  <a:cubicBezTo>
                    <a:pt x="16329" y="8947"/>
                    <a:pt x="16351" y="9586"/>
                    <a:pt x="16351" y="10236"/>
                  </a:cubicBezTo>
                  <a:cubicBezTo>
                    <a:pt x="16351" y="10406"/>
                    <a:pt x="16351" y="10587"/>
                    <a:pt x="16344" y="10762"/>
                  </a:cubicBezTo>
                  <a:lnTo>
                    <a:pt x="1896" y="10762"/>
                  </a:lnTo>
                  <a:cubicBezTo>
                    <a:pt x="1891" y="10587"/>
                    <a:pt x="1891" y="10406"/>
                    <a:pt x="1891" y="10236"/>
                  </a:cubicBezTo>
                  <a:cubicBezTo>
                    <a:pt x="1891" y="10039"/>
                    <a:pt x="1891" y="9847"/>
                    <a:pt x="1896" y="9650"/>
                  </a:cubicBezTo>
                  <a:cubicBezTo>
                    <a:pt x="1923" y="9634"/>
                    <a:pt x="1950" y="9612"/>
                    <a:pt x="1976" y="9591"/>
                  </a:cubicBezTo>
                  <a:lnTo>
                    <a:pt x="3250" y="8313"/>
                  </a:lnTo>
                  <a:lnTo>
                    <a:pt x="4506" y="9570"/>
                  </a:lnTo>
                  <a:cubicBezTo>
                    <a:pt x="4586" y="9650"/>
                    <a:pt x="4690" y="9690"/>
                    <a:pt x="4794" y="9690"/>
                  </a:cubicBezTo>
                  <a:cubicBezTo>
                    <a:pt x="4897" y="9690"/>
                    <a:pt x="5001" y="9650"/>
                    <a:pt x="5081" y="9570"/>
                  </a:cubicBezTo>
                  <a:lnTo>
                    <a:pt x="6418" y="8233"/>
                  </a:lnTo>
                  <a:lnTo>
                    <a:pt x="7839" y="9650"/>
                  </a:lnTo>
                  <a:cubicBezTo>
                    <a:pt x="7920" y="9729"/>
                    <a:pt x="8021" y="9767"/>
                    <a:pt x="8127" y="9767"/>
                  </a:cubicBezTo>
                  <a:cubicBezTo>
                    <a:pt x="8228" y="9767"/>
                    <a:pt x="8335" y="9729"/>
                    <a:pt x="8415" y="9650"/>
                  </a:cubicBezTo>
                  <a:lnTo>
                    <a:pt x="9768" y="8292"/>
                  </a:lnTo>
                  <a:lnTo>
                    <a:pt x="11110" y="9629"/>
                  </a:lnTo>
                  <a:cubicBezTo>
                    <a:pt x="11187" y="9708"/>
                    <a:pt x="11291" y="9748"/>
                    <a:pt x="11395" y="9748"/>
                  </a:cubicBezTo>
                  <a:cubicBezTo>
                    <a:pt x="11498" y="9748"/>
                    <a:pt x="11602" y="9708"/>
                    <a:pt x="11679" y="9629"/>
                  </a:cubicBezTo>
                  <a:lnTo>
                    <a:pt x="13123" y="8191"/>
                  </a:lnTo>
                  <a:close/>
                  <a:moveTo>
                    <a:pt x="16319" y="11578"/>
                  </a:moveTo>
                  <a:cubicBezTo>
                    <a:pt x="16184" y="14565"/>
                    <a:pt x="15609" y="17345"/>
                    <a:pt x="14640" y="19662"/>
                  </a:cubicBezTo>
                  <a:lnTo>
                    <a:pt x="11264" y="19662"/>
                  </a:lnTo>
                  <a:lnTo>
                    <a:pt x="12452" y="17153"/>
                  </a:lnTo>
                  <a:cubicBezTo>
                    <a:pt x="12510" y="17025"/>
                    <a:pt x="12505" y="16877"/>
                    <a:pt x="12431" y="16759"/>
                  </a:cubicBezTo>
                  <a:cubicBezTo>
                    <a:pt x="12356" y="16642"/>
                    <a:pt x="12222" y="16573"/>
                    <a:pt x="12084" y="16573"/>
                  </a:cubicBezTo>
                  <a:lnTo>
                    <a:pt x="11110" y="16573"/>
                  </a:lnTo>
                  <a:lnTo>
                    <a:pt x="12217" y="13926"/>
                  </a:lnTo>
                  <a:cubicBezTo>
                    <a:pt x="12271" y="13804"/>
                    <a:pt x="12254" y="13660"/>
                    <a:pt x="12180" y="13542"/>
                  </a:cubicBezTo>
                  <a:cubicBezTo>
                    <a:pt x="12106" y="13431"/>
                    <a:pt x="11978" y="13362"/>
                    <a:pt x="11839" y="13362"/>
                  </a:cubicBezTo>
                  <a:lnTo>
                    <a:pt x="6396" y="13362"/>
                  </a:lnTo>
                  <a:cubicBezTo>
                    <a:pt x="6263" y="13362"/>
                    <a:pt x="6136" y="13431"/>
                    <a:pt x="6061" y="13542"/>
                  </a:cubicBezTo>
                  <a:cubicBezTo>
                    <a:pt x="5986" y="13660"/>
                    <a:pt x="5971" y="13804"/>
                    <a:pt x="6023" y="13926"/>
                  </a:cubicBezTo>
                  <a:lnTo>
                    <a:pt x="7131" y="16573"/>
                  </a:lnTo>
                  <a:lnTo>
                    <a:pt x="6157" y="16573"/>
                  </a:lnTo>
                  <a:cubicBezTo>
                    <a:pt x="6018" y="16573"/>
                    <a:pt x="5885" y="16642"/>
                    <a:pt x="5811" y="16759"/>
                  </a:cubicBezTo>
                  <a:cubicBezTo>
                    <a:pt x="5736" y="16877"/>
                    <a:pt x="5730" y="17025"/>
                    <a:pt x="5789" y="17153"/>
                  </a:cubicBezTo>
                  <a:lnTo>
                    <a:pt x="6977" y="19662"/>
                  </a:lnTo>
                  <a:lnTo>
                    <a:pt x="3601" y="19662"/>
                  </a:lnTo>
                  <a:cubicBezTo>
                    <a:pt x="2631" y="17345"/>
                    <a:pt x="2056" y="14565"/>
                    <a:pt x="1923" y="11578"/>
                  </a:cubicBezTo>
                  <a:close/>
                  <a:moveTo>
                    <a:pt x="3334" y="0"/>
                  </a:moveTo>
                  <a:cubicBezTo>
                    <a:pt x="3169" y="0"/>
                    <a:pt x="3026" y="96"/>
                    <a:pt x="2962" y="244"/>
                  </a:cubicBezTo>
                  <a:cubicBezTo>
                    <a:pt x="2791" y="633"/>
                    <a:pt x="2631" y="1043"/>
                    <a:pt x="2483" y="1464"/>
                  </a:cubicBezTo>
                  <a:lnTo>
                    <a:pt x="1992" y="1464"/>
                  </a:lnTo>
                  <a:cubicBezTo>
                    <a:pt x="1768" y="1464"/>
                    <a:pt x="1588" y="1645"/>
                    <a:pt x="1588" y="1869"/>
                  </a:cubicBezTo>
                  <a:cubicBezTo>
                    <a:pt x="1588" y="2093"/>
                    <a:pt x="1768" y="2274"/>
                    <a:pt x="1992" y="2274"/>
                  </a:cubicBezTo>
                  <a:lnTo>
                    <a:pt x="2210" y="2274"/>
                  </a:lnTo>
                  <a:cubicBezTo>
                    <a:pt x="2099" y="2641"/>
                    <a:pt x="1992" y="3014"/>
                    <a:pt x="1896" y="3392"/>
                  </a:cubicBezTo>
                  <a:cubicBezTo>
                    <a:pt x="1353" y="5533"/>
                    <a:pt x="1077" y="7834"/>
                    <a:pt x="1077" y="10236"/>
                  </a:cubicBezTo>
                  <a:cubicBezTo>
                    <a:pt x="1077" y="10406"/>
                    <a:pt x="1082" y="10587"/>
                    <a:pt x="1082" y="10762"/>
                  </a:cubicBezTo>
                  <a:lnTo>
                    <a:pt x="411" y="10762"/>
                  </a:lnTo>
                  <a:cubicBezTo>
                    <a:pt x="182" y="10762"/>
                    <a:pt x="0" y="10944"/>
                    <a:pt x="0" y="11173"/>
                  </a:cubicBezTo>
                  <a:cubicBezTo>
                    <a:pt x="0" y="11396"/>
                    <a:pt x="182" y="11578"/>
                    <a:pt x="411" y="11578"/>
                  </a:cubicBezTo>
                  <a:lnTo>
                    <a:pt x="1109" y="11578"/>
                  </a:lnTo>
                  <a:cubicBezTo>
                    <a:pt x="1247" y="14783"/>
                    <a:pt x="1886" y="17772"/>
                    <a:pt x="2962" y="20227"/>
                  </a:cubicBezTo>
                  <a:cubicBezTo>
                    <a:pt x="3026" y="20375"/>
                    <a:pt x="3169" y="20471"/>
                    <a:pt x="3334" y="20471"/>
                  </a:cubicBezTo>
                  <a:lnTo>
                    <a:pt x="7616" y="20471"/>
                  </a:lnTo>
                  <a:cubicBezTo>
                    <a:pt x="7755" y="20471"/>
                    <a:pt x="7883" y="20402"/>
                    <a:pt x="7957" y="20284"/>
                  </a:cubicBezTo>
                  <a:cubicBezTo>
                    <a:pt x="8031" y="20168"/>
                    <a:pt x="8043" y="20019"/>
                    <a:pt x="7984" y="19891"/>
                  </a:cubicBezTo>
                  <a:lnTo>
                    <a:pt x="6796" y="17383"/>
                  </a:lnTo>
                  <a:lnTo>
                    <a:pt x="7738" y="17383"/>
                  </a:lnTo>
                  <a:cubicBezTo>
                    <a:pt x="7876" y="17383"/>
                    <a:pt x="7999" y="17319"/>
                    <a:pt x="8080" y="17202"/>
                  </a:cubicBezTo>
                  <a:cubicBezTo>
                    <a:pt x="8154" y="17089"/>
                    <a:pt x="8164" y="16946"/>
                    <a:pt x="8117" y="16823"/>
                  </a:cubicBezTo>
                  <a:lnTo>
                    <a:pt x="7009" y="14176"/>
                  </a:lnTo>
                  <a:lnTo>
                    <a:pt x="11232" y="14176"/>
                  </a:lnTo>
                  <a:lnTo>
                    <a:pt x="10125" y="16823"/>
                  </a:lnTo>
                  <a:cubicBezTo>
                    <a:pt x="10076" y="16946"/>
                    <a:pt x="10088" y="17089"/>
                    <a:pt x="10162" y="17202"/>
                  </a:cubicBezTo>
                  <a:cubicBezTo>
                    <a:pt x="10236" y="17319"/>
                    <a:pt x="10364" y="17383"/>
                    <a:pt x="10503" y="17383"/>
                  </a:cubicBezTo>
                  <a:lnTo>
                    <a:pt x="11445" y="17383"/>
                  </a:lnTo>
                  <a:lnTo>
                    <a:pt x="10258" y="19891"/>
                  </a:lnTo>
                  <a:cubicBezTo>
                    <a:pt x="10199" y="20019"/>
                    <a:pt x="10209" y="20168"/>
                    <a:pt x="10285" y="20284"/>
                  </a:cubicBezTo>
                  <a:cubicBezTo>
                    <a:pt x="10354" y="20402"/>
                    <a:pt x="10486" y="20471"/>
                    <a:pt x="10625" y="20471"/>
                  </a:cubicBezTo>
                  <a:lnTo>
                    <a:pt x="14906" y="20471"/>
                  </a:lnTo>
                  <a:cubicBezTo>
                    <a:pt x="15072" y="20471"/>
                    <a:pt x="15216" y="20375"/>
                    <a:pt x="15280" y="20227"/>
                  </a:cubicBezTo>
                  <a:cubicBezTo>
                    <a:pt x="16356" y="17772"/>
                    <a:pt x="16990" y="14783"/>
                    <a:pt x="17133" y="11578"/>
                  </a:cubicBezTo>
                  <a:lnTo>
                    <a:pt x="17831" y="11578"/>
                  </a:lnTo>
                  <a:cubicBezTo>
                    <a:pt x="18054" y="11578"/>
                    <a:pt x="18241" y="11396"/>
                    <a:pt x="18241" y="11173"/>
                  </a:cubicBezTo>
                  <a:cubicBezTo>
                    <a:pt x="18241" y="10944"/>
                    <a:pt x="18054" y="10762"/>
                    <a:pt x="17831" y="10762"/>
                  </a:cubicBezTo>
                  <a:lnTo>
                    <a:pt x="17160" y="10762"/>
                  </a:lnTo>
                  <a:cubicBezTo>
                    <a:pt x="17160" y="10587"/>
                    <a:pt x="17165" y="10406"/>
                    <a:pt x="17165" y="10236"/>
                  </a:cubicBezTo>
                  <a:cubicBezTo>
                    <a:pt x="17165" y="7834"/>
                    <a:pt x="16887" y="5533"/>
                    <a:pt x="16344" y="3392"/>
                  </a:cubicBezTo>
                  <a:cubicBezTo>
                    <a:pt x="16248" y="3014"/>
                    <a:pt x="16142" y="2641"/>
                    <a:pt x="16031" y="2274"/>
                  </a:cubicBezTo>
                  <a:lnTo>
                    <a:pt x="16248" y="2274"/>
                  </a:lnTo>
                  <a:cubicBezTo>
                    <a:pt x="16472" y="2274"/>
                    <a:pt x="16654" y="2093"/>
                    <a:pt x="16654" y="1869"/>
                  </a:cubicBezTo>
                  <a:cubicBezTo>
                    <a:pt x="16654" y="1645"/>
                    <a:pt x="16472" y="1464"/>
                    <a:pt x="16248" y="1464"/>
                  </a:cubicBezTo>
                  <a:lnTo>
                    <a:pt x="15759" y="1464"/>
                  </a:lnTo>
                  <a:cubicBezTo>
                    <a:pt x="15609" y="1043"/>
                    <a:pt x="15450" y="633"/>
                    <a:pt x="15280" y="244"/>
                  </a:cubicBezTo>
                  <a:cubicBezTo>
                    <a:pt x="15216" y="96"/>
                    <a:pt x="15072" y="0"/>
                    <a:pt x="14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5" name="Google Shape;50055;p52"/>
            <p:cNvSpPr/>
            <p:nvPr/>
          </p:nvSpPr>
          <p:spPr>
            <a:xfrm>
              <a:off x="1827825" y="2584300"/>
              <a:ext cx="115850" cy="20275"/>
            </a:xfrm>
            <a:custGeom>
              <a:avLst/>
              <a:gdLst/>
              <a:ahLst/>
              <a:cxnLst/>
              <a:rect l="l" t="t" r="r" b="b"/>
              <a:pathLst>
                <a:path w="4634" h="811" extrusionOk="0">
                  <a:moveTo>
                    <a:pt x="406" y="1"/>
                  </a:moveTo>
                  <a:cubicBezTo>
                    <a:pt x="182" y="1"/>
                    <a:pt x="0" y="182"/>
                    <a:pt x="0" y="406"/>
                  </a:cubicBezTo>
                  <a:cubicBezTo>
                    <a:pt x="0" y="629"/>
                    <a:pt x="182" y="811"/>
                    <a:pt x="406" y="811"/>
                  </a:cubicBezTo>
                  <a:lnTo>
                    <a:pt x="4223" y="811"/>
                  </a:lnTo>
                  <a:cubicBezTo>
                    <a:pt x="4452" y="811"/>
                    <a:pt x="4634" y="629"/>
                    <a:pt x="4634" y="406"/>
                  </a:cubicBezTo>
                  <a:cubicBezTo>
                    <a:pt x="4634" y="182"/>
                    <a:pt x="4452" y="1"/>
                    <a:pt x="4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6" name="Google Shape;50056;p52"/>
            <p:cNvSpPr/>
            <p:nvPr/>
          </p:nvSpPr>
          <p:spPr>
            <a:xfrm>
              <a:off x="1955775" y="2584300"/>
              <a:ext cx="25450" cy="20275"/>
            </a:xfrm>
            <a:custGeom>
              <a:avLst/>
              <a:gdLst/>
              <a:ahLst/>
              <a:cxnLst/>
              <a:rect l="l" t="t" r="r" b="b"/>
              <a:pathLst>
                <a:path w="1018" h="811" extrusionOk="0">
                  <a:moveTo>
                    <a:pt x="405" y="1"/>
                  </a:moveTo>
                  <a:cubicBezTo>
                    <a:pt x="182" y="1"/>
                    <a:pt x="0" y="182"/>
                    <a:pt x="0" y="406"/>
                  </a:cubicBezTo>
                  <a:cubicBezTo>
                    <a:pt x="0" y="629"/>
                    <a:pt x="182" y="811"/>
                    <a:pt x="405" y="811"/>
                  </a:cubicBezTo>
                  <a:lnTo>
                    <a:pt x="612" y="811"/>
                  </a:lnTo>
                  <a:cubicBezTo>
                    <a:pt x="836" y="811"/>
                    <a:pt x="1017" y="629"/>
                    <a:pt x="1017" y="406"/>
                  </a:cubicBezTo>
                  <a:cubicBezTo>
                    <a:pt x="1017" y="182"/>
                    <a:pt x="836" y="1"/>
                    <a:pt x="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57" name="Google Shape;50057;p52"/>
          <p:cNvGrpSpPr/>
          <p:nvPr/>
        </p:nvGrpSpPr>
        <p:grpSpPr>
          <a:xfrm>
            <a:off x="2283863" y="2486661"/>
            <a:ext cx="526475" cy="511900"/>
            <a:chOff x="6114850" y="1566375"/>
            <a:chExt cx="526475" cy="511900"/>
          </a:xfrm>
        </p:grpSpPr>
        <p:sp>
          <p:nvSpPr>
            <p:cNvPr id="50058" name="Google Shape;50058;p52"/>
            <p:cNvSpPr/>
            <p:nvPr/>
          </p:nvSpPr>
          <p:spPr>
            <a:xfrm>
              <a:off x="6114850" y="1566375"/>
              <a:ext cx="526475" cy="511900"/>
            </a:xfrm>
            <a:custGeom>
              <a:avLst/>
              <a:gdLst/>
              <a:ahLst/>
              <a:cxnLst/>
              <a:rect l="l" t="t" r="r" b="b"/>
              <a:pathLst>
                <a:path w="21059" h="20476" extrusionOk="0">
                  <a:moveTo>
                    <a:pt x="18842" y="989"/>
                  </a:moveTo>
                  <a:lnTo>
                    <a:pt x="20036" y="2176"/>
                  </a:lnTo>
                  <a:lnTo>
                    <a:pt x="18171" y="4041"/>
                  </a:lnTo>
                  <a:lnTo>
                    <a:pt x="16979" y="2847"/>
                  </a:lnTo>
                  <a:lnTo>
                    <a:pt x="18842" y="989"/>
                  </a:lnTo>
                  <a:close/>
                  <a:moveTo>
                    <a:pt x="16649" y="3668"/>
                  </a:moveTo>
                  <a:lnTo>
                    <a:pt x="17352" y="4376"/>
                  </a:lnTo>
                  <a:lnTo>
                    <a:pt x="9347" y="12374"/>
                  </a:lnTo>
                  <a:cubicBezTo>
                    <a:pt x="9261" y="12231"/>
                    <a:pt x="9160" y="12098"/>
                    <a:pt x="9044" y="11981"/>
                  </a:cubicBezTo>
                  <a:cubicBezTo>
                    <a:pt x="8921" y="11858"/>
                    <a:pt x="8788" y="11757"/>
                    <a:pt x="8644" y="11671"/>
                  </a:cubicBezTo>
                  <a:lnTo>
                    <a:pt x="16649" y="3668"/>
                  </a:lnTo>
                  <a:close/>
                  <a:moveTo>
                    <a:pt x="7653" y="12221"/>
                  </a:moveTo>
                  <a:cubicBezTo>
                    <a:pt x="7962" y="12221"/>
                    <a:pt x="8250" y="12342"/>
                    <a:pt x="8462" y="12556"/>
                  </a:cubicBezTo>
                  <a:cubicBezTo>
                    <a:pt x="8681" y="12774"/>
                    <a:pt x="8798" y="13062"/>
                    <a:pt x="8798" y="13365"/>
                  </a:cubicBezTo>
                  <a:cubicBezTo>
                    <a:pt x="8798" y="13669"/>
                    <a:pt x="8681" y="13957"/>
                    <a:pt x="8462" y="14175"/>
                  </a:cubicBezTo>
                  <a:cubicBezTo>
                    <a:pt x="8250" y="14388"/>
                    <a:pt x="7962" y="14510"/>
                    <a:pt x="7653" y="14510"/>
                  </a:cubicBezTo>
                  <a:cubicBezTo>
                    <a:pt x="7350" y="14510"/>
                    <a:pt x="7063" y="14388"/>
                    <a:pt x="6844" y="14175"/>
                  </a:cubicBezTo>
                  <a:cubicBezTo>
                    <a:pt x="6631" y="13957"/>
                    <a:pt x="6513" y="13669"/>
                    <a:pt x="6513" y="13365"/>
                  </a:cubicBezTo>
                  <a:cubicBezTo>
                    <a:pt x="6513" y="13062"/>
                    <a:pt x="6631" y="12774"/>
                    <a:pt x="6844" y="12556"/>
                  </a:cubicBezTo>
                  <a:cubicBezTo>
                    <a:pt x="7063" y="12342"/>
                    <a:pt x="7350" y="12221"/>
                    <a:pt x="7653" y="12221"/>
                  </a:cubicBezTo>
                  <a:close/>
                  <a:moveTo>
                    <a:pt x="9089" y="8243"/>
                  </a:moveTo>
                  <a:cubicBezTo>
                    <a:pt x="9600" y="8243"/>
                    <a:pt x="10115" y="8350"/>
                    <a:pt x="10598" y="8567"/>
                  </a:cubicBezTo>
                  <a:lnTo>
                    <a:pt x="7754" y="11406"/>
                  </a:lnTo>
                  <a:lnTo>
                    <a:pt x="7653" y="11406"/>
                  </a:lnTo>
                  <a:cubicBezTo>
                    <a:pt x="7132" y="11406"/>
                    <a:pt x="6641" y="11608"/>
                    <a:pt x="6269" y="11981"/>
                  </a:cubicBezTo>
                  <a:cubicBezTo>
                    <a:pt x="5901" y="12349"/>
                    <a:pt x="5694" y="12844"/>
                    <a:pt x="5694" y="13365"/>
                  </a:cubicBezTo>
                  <a:cubicBezTo>
                    <a:pt x="5694" y="13888"/>
                    <a:pt x="5901" y="14382"/>
                    <a:pt x="6269" y="14751"/>
                  </a:cubicBezTo>
                  <a:cubicBezTo>
                    <a:pt x="6641" y="15122"/>
                    <a:pt x="7132" y="15326"/>
                    <a:pt x="7653" y="15326"/>
                  </a:cubicBezTo>
                  <a:cubicBezTo>
                    <a:pt x="8181" y="15326"/>
                    <a:pt x="8671" y="15122"/>
                    <a:pt x="9044" y="14751"/>
                  </a:cubicBezTo>
                  <a:cubicBezTo>
                    <a:pt x="9411" y="14382"/>
                    <a:pt x="9613" y="13888"/>
                    <a:pt x="9613" y="13365"/>
                  </a:cubicBezTo>
                  <a:lnTo>
                    <a:pt x="9613" y="13264"/>
                  </a:lnTo>
                  <a:lnTo>
                    <a:pt x="12451" y="10425"/>
                  </a:lnTo>
                  <a:lnTo>
                    <a:pt x="12451" y="10425"/>
                  </a:lnTo>
                  <a:cubicBezTo>
                    <a:pt x="13080" y="11806"/>
                    <a:pt x="12793" y="13440"/>
                    <a:pt x="11696" y="14542"/>
                  </a:cubicBezTo>
                  <a:cubicBezTo>
                    <a:pt x="11514" y="14724"/>
                    <a:pt x="11312" y="14889"/>
                    <a:pt x="11094" y="15027"/>
                  </a:cubicBezTo>
                  <a:cubicBezTo>
                    <a:pt x="10993" y="15097"/>
                    <a:pt x="10923" y="15208"/>
                    <a:pt x="10912" y="15331"/>
                  </a:cubicBezTo>
                  <a:cubicBezTo>
                    <a:pt x="10806" y="16433"/>
                    <a:pt x="10316" y="17472"/>
                    <a:pt x="9533" y="18260"/>
                  </a:cubicBezTo>
                  <a:cubicBezTo>
                    <a:pt x="8598" y="19192"/>
                    <a:pt x="7372" y="19658"/>
                    <a:pt x="6146" y="19658"/>
                  </a:cubicBezTo>
                  <a:cubicBezTo>
                    <a:pt x="4921" y="19658"/>
                    <a:pt x="3696" y="19192"/>
                    <a:pt x="2764" y="18260"/>
                  </a:cubicBezTo>
                  <a:cubicBezTo>
                    <a:pt x="895" y="16390"/>
                    <a:pt x="895" y="13355"/>
                    <a:pt x="2764" y="11491"/>
                  </a:cubicBezTo>
                  <a:cubicBezTo>
                    <a:pt x="3548" y="10703"/>
                    <a:pt x="4586" y="10213"/>
                    <a:pt x="5694" y="10112"/>
                  </a:cubicBezTo>
                  <a:cubicBezTo>
                    <a:pt x="5816" y="10095"/>
                    <a:pt x="5928" y="10032"/>
                    <a:pt x="5992" y="9925"/>
                  </a:cubicBezTo>
                  <a:cubicBezTo>
                    <a:pt x="6136" y="9712"/>
                    <a:pt x="6301" y="9510"/>
                    <a:pt x="6481" y="9323"/>
                  </a:cubicBezTo>
                  <a:cubicBezTo>
                    <a:pt x="7192" y="8613"/>
                    <a:pt x="8135" y="8243"/>
                    <a:pt x="9089" y="8243"/>
                  </a:cubicBezTo>
                  <a:close/>
                  <a:moveTo>
                    <a:pt x="18842" y="1"/>
                  </a:moveTo>
                  <a:cubicBezTo>
                    <a:pt x="18738" y="1"/>
                    <a:pt x="18634" y="41"/>
                    <a:pt x="18555" y="121"/>
                  </a:cubicBezTo>
                  <a:lnTo>
                    <a:pt x="16116" y="2559"/>
                  </a:lnTo>
                  <a:cubicBezTo>
                    <a:pt x="15971" y="2704"/>
                    <a:pt x="15956" y="2928"/>
                    <a:pt x="16074" y="3087"/>
                  </a:cubicBezTo>
                  <a:lnTo>
                    <a:pt x="11205" y="7960"/>
                  </a:lnTo>
                  <a:cubicBezTo>
                    <a:pt x="10537" y="7602"/>
                    <a:pt x="9809" y="7427"/>
                    <a:pt x="9085" y="7427"/>
                  </a:cubicBezTo>
                  <a:cubicBezTo>
                    <a:pt x="7923" y="7427"/>
                    <a:pt x="6772" y="7879"/>
                    <a:pt x="5906" y="8748"/>
                  </a:cubicBezTo>
                  <a:cubicBezTo>
                    <a:pt x="5726" y="8923"/>
                    <a:pt x="5566" y="9115"/>
                    <a:pt x="5421" y="9318"/>
                  </a:cubicBezTo>
                  <a:cubicBezTo>
                    <a:pt x="4202" y="9478"/>
                    <a:pt x="3057" y="10042"/>
                    <a:pt x="2184" y="10911"/>
                  </a:cubicBezTo>
                  <a:cubicBezTo>
                    <a:pt x="1" y="13099"/>
                    <a:pt x="1" y="16651"/>
                    <a:pt x="2184" y="18836"/>
                  </a:cubicBezTo>
                  <a:cubicBezTo>
                    <a:pt x="3275" y="19927"/>
                    <a:pt x="4713" y="20475"/>
                    <a:pt x="6146" y="20475"/>
                  </a:cubicBezTo>
                  <a:cubicBezTo>
                    <a:pt x="7579" y="20475"/>
                    <a:pt x="9017" y="19927"/>
                    <a:pt x="10108" y="18836"/>
                  </a:cubicBezTo>
                  <a:cubicBezTo>
                    <a:pt x="10981" y="17961"/>
                    <a:pt x="11541" y="16822"/>
                    <a:pt x="11701" y="15602"/>
                  </a:cubicBezTo>
                  <a:cubicBezTo>
                    <a:pt x="11903" y="15454"/>
                    <a:pt x="12095" y="15294"/>
                    <a:pt x="12271" y="15117"/>
                  </a:cubicBezTo>
                  <a:cubicBezTo>
                    <a:pt x="12995" y="14394"/>
                    <a:pt x="13453" y="13440"/>
                    <a:pt x="13565" y="12428"/>
                  </a:cubicBezTo>
                  <a:cubicBezTo>
                    <a:pt x="13660" y="11528"/>
                    <a:pt x="13485" y="10612"/>
                    <a:pt x="13064" y="9813"/>
                  </a:cubicBezTo>
                  <a:lnTo>
                    <a:pt x="17932" y="4946"/>
                  </a:lnTo>
                  <a:cubicBezTo>
                    <a:pt x="18001" y="4999"/>
                    <a:pt x="18087" y="5025"/>
                    <a:pt x="18171" y="5025"/>
                  </a:cubicBezTo>
                  <a:cubicBezTo>
                    <a:pt x="18278" y="5025"/>
                    <a:pt x="18379" y="4983"/>
                    <a:pt x="18459" y="4904"/>
                  </a:cubicBezTo>
                  <a:lnTo>
                    <a:pt x="20899" y="2469"/>
                  </a:lnTo>
                  <a:cubicBezTo>
                    <a:pt x="21058" y="2309"/>
                    <a:pt x="21058" y="2048"/>
                    <a:pt x="20899" y="1888"/>
                  </a:cubicBezTo>
                  <a:lnTo>
                    <a:pt x="19130" y="121"/>
                  </a:lnTo>
                  <a:cubicBezTo>
                    <a:pt x="19050" y="41"/>
                    <a:pt x="18946" y="1"/>
                    <a:pt x="188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9" name="Google Shape;50059;p52"/>
            <p:cNvSpPr/>
            <p:nvPr/>
          </p:nvSpPr>
          <p:spPr>
            <a:xfrm>
              <a:off x="6231325" y="1996300"/>
              <a:ext cx="114925" cy="48300"/>
            </a:xfrm>
            <a:custGeom>
              <a:avLst/>
              <a:gdLst/>
              <a:ahLst/>
              <a:cxnLst/>
              <a:rect l="l" t="t" r="r" b="b"/>
              <a:pathLst>
                <a:path w="4597" h="1932" extrusionOk="0">
                  <a:moveTo>
                    <a:pt x="4150" y="0"/>
                  </a:moveTo>
                  <a:cubicBezTo>
                    <a:pt x="4046" y="0"/>
                    <a:pt x="3942" y="40"/>
                    <a:pt x="3862" y="120"/>
                  </a:cubicBezTo>
                  <a:cubicBezTo>
                    <a:pt x="3215" y="767"/>
                    <a:pt x="2343" y="1118"/>
                    <a:pt x="1451" y="1118"/>
                  </a:cubicBezTo>
                  <a:cubicBezTo>
                    <a:pt x="1154" y="1118"/>
                    <a:pt x="855" y="1079"/>
                    <a:pt x="561" y="999"/>
                  </a:cubicBezTo>
                  <a:cubicBezTo>
                    <a:pt x="525" y="990"/>
                    <a:pt x="488" y="985"/>
                    <a:pt x="453" y="985"/>
                  </a:cubicBezTo>
                  <a:cubicBezTo>
                    <a:pt x="273" y="985"/>
                    <a:pt x="109" y="1104"/>
                    <a:pt x="59" y="1287"/>
                  </a:cubicBezTo>
                  <a:cubicBezTo>
                    <a:pt x="1" y="1504"/>
                    <a:pt x="128" y="1728"/>
                    <a:pt x="347" y="1787"/>
                  </a:cubicBezTo>
                  <a:cubicBezTo>
                    <a:pt x="710" y="1883"/>
                    <a:pt x="1077" y="1931"/>
                    <a:pt x="1445" y="1931"/>
                  </a:cubicBezTo>
                  <a:cubicBezTo>
                    <a:pt x="2552" y="1931"/>
                    <a:pt x="3638" y="1499"/>
                    <a:pt x="4437" y="695"/>
                  </a:cubicBezTo>
                  <a:cubicBezTo>
                    <a:pt x="4597" y="535"/>
                    <a:pt x="4597" y="280"/>
                    <a:pt x="4437" y="120"/>
                  </a:cubicBezTo>
                  <a:cubicBezTo>
                    <a:pt x="4357" y="40"/>
                    <a:pt x="4253" y="0"/>
                    <a:pt x="4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0" name="Google Shape;50060;p52"/>
            <p:cNvSpPr/>
            <p:nvPr/>
          </p:nvSpPr>
          <p:spPr>
            <a:xfrm>
              <a:off x="6189000" y="1996300"/>
              <a:ext cx="31450" cy="28200"/>
            </a:xfrm>
            <a:custGeom>
              <a:avLst/>
              <a:gdLst/>
              <a:ahLst/>
              <a:cxnLst/>
              <a:rect l="l" t="t" r="r" b="b"/>
              <a:pathLst>
                <a:path w="1258" h="1128" extrusionOk="0">
                  <a:moveTo>
                    <a:pt x="447" y="0"/>
                  </a:moveTo>
                  <a:cubicBezTo>
                    <a:pt x="344" y="0"/>
                    <a:pt x="240" y="40"/>
                    <a:pt x="160" y="120"/>
                  </a:cubicBezTo>
                  <a:cubicBezTo>
                    <a:pt x="0" y="280"/>
                    <a:pt x="0" y="535"/>
                    <a:pt x="160" y="695"/>
                  </a:cubicBezTo>
                  <a:cubicBezTo>
                    <a:pt x="283" y="818"/>
                    <a:pt x="410" y="936"/>
                    <a:pt x="550" y="1042"/>
                  </a:cubicBezTo>
                  <a:cubicBezTo>
                    <a:pt x="624" y="1100"/>
                    <a:pt x="715" y="1127"/>
                    <a:pt x="799" y="1127"/>
                  </a:cubicBezTo>
                  <a:cubicBezTo>
                    <a:pt x="922" y="1127"/>
                    <a:pt x="1039" y="1074"/>
                    <a:pt x="1118" y="973"/>
                  </a:cubicBezTo>
                  <a:cubicBezTo>
                    <a:pt x="1258" y="791"/>
                    <a:pt x="1231" y="535"/>
                    <a:pt x="1049" y="397"/>
                  </a:cubicBezTo>
                  <a:cubicBezTo>
                    <a:pt x="943" y="312"/>
                    <a:pt x="837" y="221"/>
                    <a:pt x="735" y="120"/>
                  </a:cubicBezTo>
                  <a:cubicBezTo>
                    <a:pt x="655" y="40"/>
                    <a:pt x="551" y="0"/>
                    <a:pt x="4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1" name="Google Shape;50061;p52"/>
            <p:cNvSpPr/>
            <p:nvPr/>
          </p:nvSpPr>
          <p:spPr>
            <a:xfrm>
              <a:off x="6218175" y="1933450"/>
              <a:ext cx="56050" cy="54125"/>
            </a:xfrm>
            <a:custGeom>
              <a:avLst/>
              <a:gdLst/>
              <a:ahLst/>
              <a:cxnLst/>
              <a:rect l="l" t="t" r="r" b="b"/>
              <a:pathLst>
                <a:path w="2242" h="2165" extrusionOk="0">
                  <a:moveTo>
                    <a:pt x="449" y="0"/>
                  </a:moveTo>
                  <a:cubicBezTo>
                    <a:pt x="345" y="0"/>
                    <a:pt x="240" y="40"/>
                    <a:pt x="160" y="120"/>
                  </a:cubicBezTo>
                  <a:cubicBezTo>
                    <a:pt x="0" y="280"/>
                    <a:pt x="0" y="542"/>
                    <a:pt x="160" y="701"/>
                  </a:cubicBezTo>
                  <a:lnTo>
                    <a:pt x="1507" y="2044"/>
                  </a:lnTo>
                  <a:cubicBezTo>
                    <a:pt x="1588" y="2123"/>
                    <a:pt x="1689" y="2165"/>
                    <a:pt x="1795" y="2165"/>
                  </a:cubicBezTo>
                  <a:cubicBezTo>
                    <a:pt x="1901" y="2165"/>
                    <a:pt x="2003" y="2123"/>
                    <a:pt x="2082" y="2044"/>
                  </a:cubicBezTo>
                  <a:cubicBezTo>
                    <a:pt x="2242" y="1884"/>
                    <a:pt x="2242" y="1628"/>
                    <a:pt x="2082" y="1468"/>
                  </a:cubicBezTo>
                  <a:lnTo>
                    <a:pt x="735" y="120"/>
                  </a:lnTo>
                  <a:cubicBezTo>
                    <a:pt x="658" y="40"/>
                    <a:pt x="554" y="0"/>
                    <a:pt x="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0065"/>
        <p:cNvGrpSpPr/>
        <p:nvPr/>
      </p:nvGrpSpPr>
      <p:grpSpPr>
        <a:xfrm>
          <a:off x="0" y="0"/>
          <a:ext cx="0" cy="0"/>
          <a:chOff x="0" y="0"/>
          <a:chExt cx="0" cy="0"/>
        </a:xfrm>
      </p:grpSpPr>
      <p:sp>
        <p:nvSpPr>
          <p:cNvPr id="50066" name="Google Shape;50066;p53"/>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MOCKUP </a:t>
            </a:r>
            <a:r>
              <a:rPr lang="en"/>
              <a:t>EN UN PC</a:t>
            </a:r>
            <a:endParaRPr/>
          </a:p>
        </p:txBody>
      </p:sp>
      <p:grpSp>
        <p:nvGrpSpPr>
          <p:cNvPr id="50067" name="Google Shape;50067;p53"/>
          <p:cNvGrpSpPr/>
          <p:nvPr/>
        </p:nvGrpSpPr>
        <p:grpSpPr>
          <a:xfrm>
            <a:off x="4341475" y="1551563"/>
            <a:ext cx="3843882" cy="2345167"/>
            <a:chOff x="4341475" y="1399163"/>
            <a:chExt cx="3843882" cy="2345167"/>
          </a:xfrm>
        </p:grpSpPr>
        <p:sp>
          <p:nvSpPr>
            <p:cNvPr id="50068" name="Google Shape;50068;p53"/>
            <p:cNvSpPr/>
            <p:nvPr/>
          </p:nvSpPr>
          <p:spPr>
            <a:xfrm>
              <a:off x="4648771" y="1399163"/>
              <a:ext cx="3240000" cy="1946100"/>
            </a:xfrm>
            <a:prstGeom prst="rect">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9" name="Google Shape;50069;p53"/>
            <p:cNvSpPr/>
            <p:nvPr/>
          </p:nvSpPr>
          <p:spPr>
            <a:xfrm>
              <a:off x="4346857" y="3345320"/>
              <a:ext cx="3838500" cy="323100"/>
            </a:xfrm>
            <a:prstGeom prst="trapezoid">
              <a:avLst>
                <a:gd name="adj" fmla="val 93425"/>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0" name="Google Shape;50070;p53"/>
            <p:cNvSpPr/>
            <p:nvPr/>
          </p:nvSpPr>
          <p:spPr>
            <a:xfrm>
              <a:off x="4341475" y="3668430"/>
              <a:ext cx="3838500" cy="75900"/>
            </a:xfrm>
            <a:prstGeom prst="rect">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1" name="Google Shape;50071;p53"/>
            <p:cNvSpPr/>
            <p:nvPr/>
          </p:nvSpPr>
          <p:spPr>
            <a:xfrm>
              <a:off x="5678864" y="3457462"/>
              <a:ext cx="1174500" cy="99000"/>
            </a:xfrm>
            <a:prstGeom prst="trapezoid">
              <a:avLst>
                <a:gd name="adj" fmla="val 93425"/>
              </a:avLst>
            </a:prstGeom>
            <a:no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72" name="Google Shape;50072;p53"/>
          <p:cNvSpPr txBox="1">
            <a:spLocks noGrp="1"/>
          </p:cNvSpPr>
          <p:nvPr>
            <p:ph type="subTitle" idx="1"/>
          </p:nvPr>
        </p:nvSpPr>
        <p:spPr>
          <a:xfrm>
            <a:off x="1074725" y="1987663"/>
            <a:ext cx="3085500" cy="1354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Puedes reemplazar la imagen en la pantalla por otra. Haz clic derecho en ella y luego elige "Reemplazar imagen" para que puedas agregar la tuya</a:t>
            </a:r>
            <a:endParaRPr/>
          </a:p>
        </p:txBody>
      </p:sp>
      <p:pic>
        <p:nvPicPr>
          <p:cNvPr id="50073" name="Google Shape;50073;p53"/>
          <p:cNvPicPr preferRelativeResize="0"/>
          <p:nvPr/>
        </p:nvPicPr>
        <p:blipFill rotWithShape="1">
          <a:blip r:embed="rId3">
            <a:alphaModFix/>
          </a:blip>
          <a:srcRect t="149" b="149"/>
          <a:stretch/>
        </p:blipFill>
        <p:spPr>
          <a:xfrm>
            <a:off x="4828804" y="1736465"/>
            <a:ext cx="2880024" cy="1615127"/>
          </a:xfrm>
          <a:prstGeom prst="rect">
            <a:avLst/>
          </a:prstGeom>
          <a:noFill/>
          <a:ln w="19050" cap="flat" cmpd="sng">
            <a:solidFill>
              <a:schemeClr val="lt2"/>
            </a:solidFill>
            <a:prstDash val="solid"/>
            <a:round/>
            <a:headEnd type="none" w="sm" len="sm"/>
            <a:tailEnd type="none" w="sm" len="sm"/>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0077"/>
        <p:cNvGrpSpPr/>
        <p:nvPr/>
      </p:nvGrpSpPr>
      <p:grpSpPr>
        <a:xfrm>
          <a:off x="0" y="0"/>
          <a:ext cx="0" cy="0"/>
          <a:chOff x="0" y="0"/>
          <a:chExt cx="0" cy="0"/>
        </a:xfrm>
      </p:grpSpPr>
      <p:pic>
        <p:nvPicPr>
          <p:cNvPr id="50078" name="Google Shape;50078;p54"/>
          <p:cNvPicPr preferRelativeResize="0"/>
          <p:nvPr/>
        </p:nvPicPr>
        <p:blipFill>
          <a:blip r:embed="rId3">
            <a:alphaModFix/>
          </a:blip>
          <a:stretch>
            <a:fillRect/>
          </a:stretch>
        </p:blipFill>
        <p:spPr>
          <a:xfrm rot="-1465733">
            <a:off x="3036790" y="2824844"/>
            <a:ext cx="900441" cy="839402"/>
          </a:xfrm>
          <a:prstGeom prst="rect">
            <a:avLst/>
          </a:prstGeom>
          <a:noFill/>
          <a:ln>
            <a:noFill/>
          </a:ln>
        </p:spPr>
      </p:pic>
      <p:pic>
        <p:nvPicPr>
          <p:cNvPr id="50079" name="Google Shape;50079;p54"/>
          <p:cNvPicPr preferRelativeResize="0"/>
          <p:nvPr/>
        </p:nvPicPr>
        <p:blipFill>
          <a:blip r:embed="rId4">
            <a:alphaModFix/>
          </a:blip>
          <a:stretch>
            <a:fillRect/>
          </a:stretch>
        </p:blipFill>
        <p:spPr>
          <a:xfrm rot="10800000">
            <a:off x="4126555" y="2872094"/>
            <a:ext cx="890788" cy="664898"/>
          </a:xfrm>
          <a:prstGeom prst="rect">
            <a:avLst/>
          </a:prstGeom>
          <a:noFill/>
          <a:ln>
            <a:noFill/>
          </a:ln>
        </p:spPr>
      </p:pic>
      <p:pic>
        <p:nvPicPr>
          <p:cNvPr id="50080" name="Google Shape;50080;p54"/>
          <p:cNvPicPr preferRelativeResize="0"/>
          <p:nvPr/>
        </p:nvPicPr>
        <p:blipFill>
          <a:blip r:embed="rId3">
            <a:alphaModFix/>
          </a:blip>
          <a:stretch>
            <a:fillRect/>
          </a:stretch>
        </p:blipFill>
        <p:spPr>
          <a:xfrm rot="1465733" flipH="1">
            <a:off x="5206669" y="2824844"/>
            <a:ext cx="900441" cy="839402"/>
          </a:xfrm>
          <a:prstGeom prst="rect">
            <a:avLst/>
          </a:prstGeom>
          <a:noFill/>
          <a:ln>
            <a:noFill/>
          </a:ln>
        </p:spPr>
      </p:pic>
      <p:sp>
        <p:nvSpPr>
          <p:cNvPr id="50081" name="Google Shape;50081;p54"/>
          <p:cNvSpPr txBox="1">
            <a:spLocks noGrp="1"/>
          </p:cNvSpPr>
          <p:nvPr>
            <p:ph type="ctrTitle"/>
          </p:nvPr>
        </p:nvSpPr>
        <p:spPr>
          <a:xfrm>
            <a:off x="2315350" y="288825"/>
            <a:ext cx="5183400" cy="99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¡GRACIAS!</a:t>
            </a:r>
            <a:endParaRPr/>
          </a:p>
        </p:txBody>
      </p:sp>
      <p:sp>
        <p:nvSpPr>
          <p:cNvPr id="50082" name="Google Shape;50082;p54"/>
          <p:cNvSpPr txBox="1">
            <a:spLocks noGrp="1"/>
          </p:cNvSpPr>
          <p:nvPr>
            <p:ph type="subTitle" idx="1"/>
          </p:nvPr>
        </p:nvSpPr>
        <p:spPr>
          <a:xfrm>
            <a:off x="2669575" y="1492275"/>
            <a:ext cx="3804900" cy="122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t>¿Tienes alguna pregunta?</a:t>
            </a:r>
            <a:endParaRPr b="1"/>
          </a:p>
          <a:p>
            <a:pPr marL="0" lvl="0" indent="0" algn="ctr" rtl="0">
              <a:lnSpc>
                <a:spcPct val="60000"/>
              </a:lnSpc>
              <a:spcBef>
                <a:spcPts val="0"/>
              </a:spcBef>
              <a:spcAft>
                <a:spcPts val="0"/>
              </a:spcAft>
              <a:buNone/>
            </a:pPr>
            <a:endParaRPr/>
          </a:p>
          <a:p>
            <a:pPr marL="0" lvl="0" indent="0" algn="ctr" rtl="0">
              <a:spcBef>
                <a:spcPts val="0"/>
              </a:spcBef>
              <a:spcAft>
                <a:spcPts val="0"/>
              </a:spcAft>
              <a:buNone/>
            </a:pPr>
            <a:r>
              <a:rPr lang="en"/>
              <a:t>tuemail@freepik.com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yourcompany.com</a:t>
            </a:r>
            <a:endParaRPr/>
          </a:p>
        </p:txBody>
      </p:sp>
      <p:sp>
        <p:nvSpPr>
          <p:cNvPr id="50083" name="Google Shape;50083;p54"/>
          <p:cNvSpPr txBox="1"/>
          <p:nvPr/>
        </p:nvSpPr>
        <p:spPr>
          <a:xfrm>
            <a:off x="2177300" y="4350311"/>
            <a:ext cx="4834200" cy="447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latin typeface="Work Sans"/>
                <a:ea typeface="Work Sans"/>
                <a:cs typeface="Work Sans"/>
                <a:sym typeface="Work Sans"/>
              </a:rPr>
              <a:t>Por favor, conserva esta diapositiva para atribuirnos</a:t>
            </a:r>
            <a:endParaRPr sz="1200">
              <a:latin typeface="Work Sans"/>
              <a:ea typeface="Work Sans"/>
              <a:cs typeface="Work Sans"/>
              <a:sym typeface="Work Sans"/>
            </a:endParaRPr>
          </a:p>
        </p:txBody>
      </p:sp>
      <p:sp>
        <p:nvSpPr>
          <p:cNvPr id="50084" name="Google Shape;50084;p54"/>
          <p:cNvSpPr/>
          <p:nvPr/>
        </p:nvSpPr>
        <p:spPr>
          <a:xfrm>
            <a:off x="3338714" y="3040848"/>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085" name="Google Shape;50085;p54"/>
          <p:cNvGrpSpPr/>
          <p:nvPr/>
        </p:nvGrpSpPr>
        <p:grpSpPr>
          <a:xfrm>
            <a:off x="4395938" y="3040848"/>
            <a:ext cx="407432" cy="407391"/>
            <a:chOff x="812101" y="2571761"/>
            <a:chExt cx="417066" cy="417024"/>
          </a:xfrm>
        </p:grpSpPr>
        <p:sp>
          <p:nvSpPr>
            <p:cNvPr id="50086" name="Google Shape;50086;p54"/>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7" name="Google Shape;50087;p54"/>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8" name="Google Shape;50088;p54"/>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9" name="Google Shape;50089;p54"/>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90" name="Google Shape;50090;p54"/>
          <p:cNvGrpSpPr/>
          <p:nvPr/>
        </p:nvGrpSpPr>
        <p:grpSpPr>
          <a:xfrm>
            <a:off x="5453211" y="3040848"/>
            <a:ext cx="407391" cy="407391"/>
            <a:chOff x="1323129" y="2571761"/>
            <a:chExt cx="417024" cy="417024"/>
          </a:xfrm>
        </p:grpSpPr>
        <p:sp>
          <p:nvSpPr>
            <p:cNvPr id="50091" name="Google Shape;50091;p54"/>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2" name="Google Shape;50092;p54"/>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3" name="Google Shape;50093;p54"/>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4" name="Google Shape;50094;p54"/>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0098"/>
        <p:cNvGrpSpPr/>
        <p:nvPr/>
      </p:nvGrpSpPr>
      <p:grpSpPr>
        <a:xfrm>
          <a:off x="0" y="0"/>
          <a:ext cx="0" cy="0"/>
          <a:chOff x="0" y="0"/>
          <a:chExt cx="0" cy="0"/>
        </a:xfrm>
      </p:grpSpPr>
      <p:sp>
        <p:nvSpPr>
          <p:cNvPr id="50099" name="Google Shape;50099;p55"/>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PACK DE ICONOS:</a:t>
            </a:r>
            <a:r>
              <a:rPr lang="en"/>
              <a:t> ELEMENTOS MEX.</a:t>
            </a:r>
            <a:endParaRPr/>
          </a:p>
        </p:txBody>
      </p:sp>
      <p:grpSp>
        <p:nvGrpSpPr>
          <p:cNvPr id="50100" name="Google Shape;50100;p55"/>
          <p:cNvGrpSpPr/>
          <p:nvPr/>
        </p:nvGrpSpPr>
        <p:grpSpPr>
          <a:xfrm>
            <a:off x="6067661" y="1989368"/>
            <a:ext cx="421058" cy="409458"/>
            <a:chOff x="5388025" y="1481900"/>
            <a:chExt cx="511800" cy="497700"/>
          </a:xfrm>
        </p:grpSpPr>
        <p:sp>
          <p:nvSpPr>
            <p:cNvPr id="50101" name="Google Shape;50101;p55"/>
            <p:cNvSpPr/>
            <p:nvPr/>
          </p:nvSpPr>
          <p:spPr>
            <a:xfrm>
              <a:off x="5388025" y="1481900"/>
              <a:ext cx="511800" cy="497700"/>
            </a:xfrm>
            <a:custGeom>
              <a:avLst/>
              <a:gdLst/>
              <a:ahLst/>
              <a:cxnLst/>
              <a:rect l="l" t="t" r="r" b="b"/>
              <a:pathLst>
                <a:path w="20472" h="19908" extrusionOk="0">
                  <a:moveTo>
                    <a:pt x="14833" y="816"/>
                  </a:moveTo>
                  <a:cubicBezTo>
                    <a:pt x="15199" y="1364"/>
                    <a:pt x="15530" y="1956"/>
                    <a:pt x="15823" y="2583"/>
                  </a:cubicBezTo>
                  <a:lnTo>
                    <a:pt x="2386" y="2583"/>
                  </a:lnTo>
                  <a:cubicBezTo>
                    <a:pt x="2680" y="1956"/>
                    <a:pt x="3010" y="1364"/>
                    <a:pt x="3376" y="816"/>
                  </a:cubicBezTo>
                  <a:close/>
                  <a:moveTo>
                    <a:pt x="16180" y="3399"/>
                  </a:moveTo>
                  <a:cubicBezTo>
                    <a:pt x="16452" y="4085"/>
                    <a:pt x="16686" y="4805"/>
                    <a:pt x="16867" y="5550"/>
                  </a:cubicBezTo>
                  <a:lnTo>
                    <a:pt x="1343" y="5550"/>
                  </a:lnTo>
                  <a:cubicBezTo>
                    <a:pt x="1523" y="4805"/>
                    <a:pt x="1758" y="4085"/>
                    <a:pt x="2034" y="3399"/>
                  </a:cubicBezTo>
                  <a:close/>
                  <a:moveTo>
                    <a:pt x="17048" y="6365"/>
                  </a:moveTo>
                  <a:cubicBezTo>
                    <a:pt x="17276" y="7531"/>
                    <a:pt x="17394" y="8735"/>
                    <a:pt x="17394" y="9954"/>
                  </a:cubicBezTo>
                  <a:cubicBezTo>
                    <a:pt x="17394" y="11174"/>
                    <a:pt x="17276" y="12378"/>
                    <a:pt x="17048" y="13538"/>
                  </a:cubicBezTo>
                  <a:lnTo>
                    <a:pt x="1161" y="13538"/>
                  </a:lnTo>
                  <a:cubicBezTo>
                    <a:pt x="933" y="12378"/>
                    <a:pt x="815" y="11174"/>
                    <a:pt x="815" y="9954"/>
                  </a:cubicBezTo>
                  <a:cubicBezTo>
                    <a:pt x="815" y="8735"/>
                    <a:pt x="933" y="7531"/>
                    <a:pt x="1161" y="6365"/>
                  </a:cubicBezTo>
                  <a:close/>
                  <a:moveTo>
                    <a:pt x="16867" y="14354"/>
                  </a:moveTo>
                  <a:cubicBezTo>
                    <a:pt x="16686" y="15099"/>
                    <a:pt x="16452" y="15824"/>
                    <a:pt x="16180" y="16510"/>
                  </a:cubicBezTo>
                  <a:lnTo>
                    <a:pt x="2034" y="16510"/>
                  </a:lnTo>
                  <a:cubicBezTo>
                    <a:pt x="1758" y="15824"/>
                    <a:pt x="1523" y="15099"/>
                    <a:pt x="1343" y="14354"/>
                  </a:cubicBezTo>
                  <a:close/>
                  <a:moveTo>
                    <a:pt x="15823" y="17326"/>
                  </a:moveTo>
                  <a:cubicBezTo>
                    <a:pt x="15530" y="17953"/>
                    <a:pt x="15199" y="18545"/>
                    <a:pt x="14833" y="19088"/>
                  </a:cubicBezTo>
                  <a:lnTo>
                    <a:pt x="3376" y="19088"/>
                  </a:lnTo>
                  <a:cubicBezTo>
                    <a:pt x="3010" y="18545"/>
                    <a:pt x="2680" y="17953"/>
                    <a:pt x="2386" y="17326"/>
                  </a:cubicBezTo>
                  <a:close/>
                  <a:moveTo>
                    <a:pt x="3159" y="0"/>
                  </a:moveTo>
                  <a:cubicBezTo>
                    <a:pt x="3025" y="0"/>
                    <a:pt x="2897" y="64"/>
                    <a:pt x="2823" y="177"/>
                  </a:cubicBezTo>
                  <a:cubicBezTo>
                    <a:pt x="2270" y="981"/>
                    <a:pt x="1785" y="1870"/>
                    <a:pt x="1385" y="2829"/>
                  </a:cubicBezTo>
                  <a:cubicBezTo>
                    <a:pt x="980" y="3787"/>
                    <a:pt x="660" y="4815"/>
                    <a:pt x="432" y="5875"/>
                  </a:cubicBezTo>
                  <a:cubicBezTo>
                    <a:pt x="144" y="7190"/>
                    <a:pt x="1" y="8564"/>
                    <a:pt x="1" y="9954"/>
                  </a:cubicBezTo>
                  <a:cubicBezTo>
                    <a:pt x="1" y="11344"/>
                    <a:pt x="144" y="12713"/>
                    <a:pt x="432" y="14034"/>
                  </a:cubicBezTo>
                  <a:cubicBezTo>
                    <a:pt x="660" y="15094"/>
                    <a:pt x="980" y="16116"/>
                    <a:pt x="1385" y="17075"/>
                  </a:cubicBezTo>
                  <a:cubicBezTo>
                    <a:pt x="1785" y="18034"/>
                    <a:pt x="2270" y="18928"/>
                    <a:pt x="2823" y="19732"/>
                  </a:cubicBezTo>
                  <a:cubicBezTo>
                    <a:pt x="2897" y="19838"/>
                    <a:pt x="3025" y="19907"/>
                    <a:pt x="3159" y="19907"/>
                  </a:cubicBezTo>
                  <a:lnTo>
                    <a:pt x="15051" y="19907"/>
                  </a:lnTo>
                  <a:cubicBezTo>
                    <a:pt x="15184" y="19907"/>
                    <a:pt x="15312" y="19838"/>
                    <a:pt x="15386" y="19732"/>
                  </a:cubicBezTo>
                  <a:cubicBezTo>
                    <a:pt x="15941" y="18928"/>
                    <a:pt x="16425" y="18034"/>
                    <a:pt x="16829" y="17075"/>
                  </a:cubicBezTo>
                  <a:cubicBezTo>
                    <a:pt x="17229" y="16116"/>
                    <a:pt x="17549" y="15094"/>
                    <a:pt x="17777" y="14034"/>
                  </a:cubicBezTo>
                  <a:cubicBezTo>
                    <a:pt x="18065" y="12713"/>
                    <a:pt x="18209" y="11344"/>
                    <a:pt x="18209" y="9954"/>
                  </a:cubicBezTo>
                  <a:lnTo>
                    <a:pt x="18209" y="9864"/>
                  </a:lnTo>
                  <a:lnTo>
                    <a:pt x="19658" y="9864"/>
                  </a:lnTo>
                  <a:lnTo>
                    <a:pt x="19658" y="11083"/>
                  </a:lnTo>
                  <a:cubicBezTo>
                    <a:pt x="19658" y="11312"/>
                    <a:pt x="19839" y="11493"/>
                    <a:pt x="20063" y="11493"/>
                  </a:cubicBezTo>
                  <a:cubicBezTo>
                    <a:pt x="20292" y="11493"/>
                    <a:pt x="20472" y="11312"/>
                    <a:pt x="20472" y="11083"/>
                  </a:cubicBezTo>
                  <a:lnTo>
                    <a:pt x="20472" y="9459"/>
                  </a:lnTo>
                  <a:cubicBezTo>
                    <a:pt x="20472" y="9235"/>
                    <a:pt x="20292" y="9050"/>
                    <a:pt x="20063" y="9050"/>
                  </a:cubicBezTo>
                  <a:lnTo>
                    <a:pt x="18188" y="9050"/>
                  </a:lnTo>
                  <a:cubicBezTo>
                    <a:pt x="18139" y="7968"/>
                    <a:pt x="18001" y="6902"/>
                    <a:pt x="17777" y="5875"/>
                  </a:cubicBezTo>
                  <a:cubicBezTo>
                    <a:pt x="17549" y="4815"/>
                    <a:pt x="17229" y="3787"/>
                    <a:pt x="16829" y="2829"/>
                  </a:cubicBezTo>
                  <a:cubicBezTo>
                    <a:pt x="16425" y="1870"/>
                    <a:pt x="15941" y="981"/>
                    <a:pt x="15386" y="177"/>
                  </a:cubicBezTo>
                  <a:cubicBezTo>
                    <a:pt x="15312" y="64"/>
                    <a:pt x="15184" y="0"/>
                    <a:pt x="15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2" name="Google Shape;50102;p55"/>
            <p:cNvSpPr/>
            <p:nvPr/>
          </p:nvSpPr>
          <p:spPr>
            <a:xfrm>
              <a:off x="5646850" y="1789875"/>
              <a:ext cx="160050" cy="20375"/>
            </a:xfrm>
            <a:custGeom>
              <a:avLst/>
              <a:gdLst/>
              <a:ahLst/>
              <a:cxnLst/>
              <a:rect l="l" t="t" r="r" b="b"/>
              <a:pathLst>
                <a:path w="6402" h="815" extrusionOk="0">
                  <a:moveTo>
                    <a:pt x="405" y="0"/>
                  </a:moveTo>
                  <a:cubicBezTo>
                    <a:pt x="181" y="0"/>
                    <a:pt x="1" y="182"/>
                    <a:pt x="1" y="410"/>
                  </a:cubicBezTo>
                  <a:cubicBezTo>
                    <a:pt x="1" y="634"/>
                    <a:pt x="181" y="814"/>
                    <a:pt x="405" y="814"/>
                  </a:cubicBezTo>
                  <a:lnTo>
                    <a:pt x="5992" y="814"/>
                  </a:lnTo>
                  <a:cubicBezTo>
                    <a:pt x="6220" y="814"/>
                    <a:pt x="6402" y="634"/>
                    <a:pt x="6402" y="410"/>
                  </a:cubicBezTo>
                  <a:cubicBezTo>
                    <a:pt x="6402" y="182"/>
                    <a:pt x="622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3" name="Google Shape;50103;p55"/>
            <p:cNvSpPr/>
            <p:nvPr/>
          </p:nvSpPr>
          <p:spPr>
            <a:xfrm>
              <a:off x="5606250" y="1789875"/>
              <a:ext cx="28375" cy="20375"/>
            </a:xfrm>
            <a:custGeom>
              <a:avLst/>
              <a:gdLst/>
              <a:ahLst/>
              <a:cxnLst/>
              <a:rect l="l" t="t" r="r" b="b"/>
              <a:pathLst>
                <a:path w="1135" h="815" extrusionOk="0">
                  <a:moveTo>
                    <a:pt x="406" y="0"/>
                  </a:moveTo>
                  <a:cubicBezTo>
                    <a:pt x="182" y="0"/>
                    <a:pt x="0" y="182"/>
                    <a:pt x="0" y="410"/>
                  </a:cubicBezTo>
                  <a:cubicBezTo>
                    <a:pt x="0" y="634"/>
                    <a:pt x="182" y="814"/>
                    <a:pt x="406" y="814"/>
                  </a:cubicBezTo>
                  <a:lnTo>
                    <a:pt x="725" y="814"/>
                  </a:lnTo>
                  <a:cubicBezTo>
                    <a:pt x="954" y="814"/>
                    <a:pt x="1134" y="634"/>
                    <a:pt x="1134" y="410"/>
                  </a:cubicBezTo>
                  <a:cubicBezTo>
                    <a:pt x="1134" y="182"/>
                    <a:pt x="954"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04" name="Google Shape;50104;p55"/>
          <p:cNvGrpSpPr/>
          <p:nvPr/>
        </p:nvGrpSpPr>
        <p:grpSpPr>
          <a:xfrm>
            <a:off x="6756180" y="3945841"/>
            <a:ext cx="420976" cy="279985"/>
            <a:chOff x="6028175" y="4471350"/>
            <a:chExt cx="511700" cy="340325"/>
          </a:xfrm>
        </p:grpSpPr>
        <p:sp>
          <p:nvSpPr>
            <p:cNvPr id="50105" name="Google Shape;50105;p55"/>
            <p:cNvSpPr/>
            <p:nvPr/>
          </p:nvSpPr>
          <p:spPr>
            <a:xfrm>
              <a:off x="6028175" y="4471350"/>
              <a:ext cx="511700" cy="340325"/>
            </a:xfrm>
            <a:custGeom>
              <a:avLst/>
              <a:gdLst/>
              <a:ahLst/>
              <a:cxnLst/>
              <a:rect l="l" t="t" r="r" b="b"/>
              <a:pathLst>
                <a:path w="20468" h="13613" extrusionOk="0">
                  <a:moveTo>
                    <a:pt x="10599" y="814"/>
                  </a:moveTo>
                  <a:lnTo>
                    <a:pt x="10599" y="1267"/>
                  </a:lnTo>
                  <a:lnTo>
                    <a:pt x="3547" y="1267"/>
                  </a:lnTo>
                  <a:lnTo>
                    <a:pt x="3547" y="814"/>
                  </a:lnTo>
                  <a:close/>
                  <a:moveTo>
                    <a:pt x="4442" y="2082"/>
                  </a:moveTo>
                  <a:lnTo>
                    <a:pt x="4442" y="3589"/>
                  </a:lnTo>
                  <a:lnTo>
                    <a:pt x="816" y="3589"/>
                  </a:lnTo>
                  <a:lnTo>
                    <a:pt x="816" y="2082"/>
                  </a:lnTo>
                  <a:close/>
                  <a:moveTo>
                    <a:pt x="8926" y="2082"/>
                  </a:moveTo>
                  <a:lnTo>
                    <a:pt x="8926" y="3589"/>
                  </a:lnTo>
                  <a:lnTo>
                    <a:pt x="5257" y="3589"/>
                  </a:lnTo>
                  <a:lnTo>
                    <a:pt x="5257" y="2082"/>
                  </a:lnTo>
                  <a:close/>
                  <a:moveTo>
                    <a:pt x="13374" y="2082"/>
                  </a:moveTo>
                  <a:lnTo>
                    <a:pt x="13374" y="3589"/>
                  </a:lnTo>
                  <a:lnTo>
                    <a:pt x="9746" y="3589"/>
                  </a:lnTo>
                  <a:lnTo>
                    <a:pt x="9746" y="2082"/>
                  </a:lnTo>
                  <a:close/>
                  <a:moveTo>
                    <a:pt x="13374" y="4403"/>
                  </a:moveTo>
                  <a:lnTo>
                    <a:pt x="13374" y="6076"/>
                  </a:lnTo>
                  <a:lnTo>
                    <a:pt x="816" y="6076"/>
                  </a:lnTo>
                  <a:lnTo>
                    <a:pt x="816" y="4403"/>
                  </a:lnTo>
                  <a:close/>
                  <a:moveTo>
                    <a:pt x="15540" y="2550"/>
                  </a:moveTo>
                  <a:lnTo>
                    <a:pt x="15540" y="6076"/>
                  </a:lnTo>
                  <a:lnTo>
                    <a:pt x="14198" y="6076"/>
                  </a:lnTo>
                  <a:lnTo>
                    <a:pt x="14198" y="2550"/>
                  </a:lnTo>
                  <a:close/>
                  <a:moveTo>
                    <a:pt x="17085" y="2550"/>
                  </a:moveTo>
                  <a:lnTo>
                    <a:pt x="19322" y="6076"/>
                  </a:lnTo>
                  <a:lnTo>
                    <a:pt x="16355" y="6076"/>
                  </a:lnTo>
                  <a:lnTo>
                    <a:pt x="16355" y="2550"/>
                  </a:lnTo>
                  <a:close/>
                  <a:moveTo>
                    <a:pt x="19652" y="6891"/>
                  </a:moveTo>
                  <a:lnTo>
                    <a:pt x="19652" y="7546"/>
                  </a:lnTo>
                  <a:lnTo>
                    <a:pt x="19066" y="7546"/>
                  </a:lnTo>
                  <a:cubicBezTo>
                    <a:pt x="18843" y="7546"/>
                    <a:pt x="18661" y="7727"/>
                    <a:pt x="18661" y="7950"/>
                  </a:cubicBezTo>
                  <a:cubicBezTo>
                    <a:pt x="18661" y="8180"/>
                    <a:pt x="18843" y="8360"/>
                    <a:pt x="19066" y="8360"/>
                  </a:cubicBezTo>
                  <a:lnTo>
                    <a:pt x="19652" y="8360"/>
                  </a:lnTo>
                  <a:lnTo>
                    <a:pt x="19652" y="8851"/>
                  </a:lnTo>
                  <a:lnTo>
                    <a:pt x="18512" y="8851"/>
                  </a:lnTo>
                  <a:cubicBezTo>
                    <a:pt x="18288" y="8851"/>
                    <a:pt x="18103" y="9032"/>
                    <a:pt x="18103" y="9255"/>
                  </a:cubicBezTo>
                  <a:cubicBezTo>
                    <a:pt x="18103" y="9484"/>
                    <a:pt x="18288" y="9665"/>
                    <a:pt x="18512" y="9665"/>
                  </a:cubicBezTo>
                  <a:lnTo>
                    <a:pt x="19652" y="9665"/>
                  </a:lnTo>
                  <a:lnTo>
                    <a:pt x="19652" y="11359"/>
                  </a:lnTo>
                  <a:lnTo>
                    <a:pt x="18646" y="11359"/>
                  </a:lnTo>
                  <a:cubicBezTo>
                    <a:pt x="18443" y="10592"/>
                    <a:pt x="17740" y="10027"/>
                    <a:pt x="16914" y="10027"/>
                  </a:cubicBezTo>
                  <a:cubicBezTo>
                    <a:pt x="16083" y="10027"/>
                    <a:pt x="15387" y="10592"/>
                    <a:pt x="15178" y="11359"/>
                  </a:cubicBezTo>
                  <a:lnTo>
                    <a:pt x="5390" y="11359"/>
                  </a:lnTo>
                  <a:cubicBezTo>
                    <a:pt x="5187" y="10592"/>
                    <a:pt x="4490" y="10027"/>
                    <a:pt x="3660" y="10027"/>
                  </a:cubicBezTo>
                  <a:cubicBezTo>
                    <a:pt x="2829" y="10027"/>
                    <a:pt x="2131" y="10592"/>
                    <a:pt x="1928" y="11359"/>
                  </a:cubicBezTo>
                  <a:lnTo>
                    <a:pt x="816" y="11359"/>
                  </a:lnTo>
                  <a:lnTo>
                    <a:pt x="816" y="9011"/>
                  </a:lnTo>
                  <a:lnTo>
                    <a:pt x="13671" y="9011"/>
                  </a:lnTo>
                  <a:cubicBezTo>
                    <a:pt x="13895" y="9011"/>
                    <a:pt x="14076" y="8830"/>
                    <a:pt x="14076" y="8606"/>
                  </a:cubicBezTo>
                  <a:cubicBezTo>
                    <a:pt x="14076" y="8382"/>
                    <a:pt x="13895" y="8196"/>
                    <a:pt x="13671" y="8196"/>
                  </a:cubicBezTo>
                  <a:lnTo>
                    <a:pt x="816" y="8196"/>
                  </a:lnTo>
                  <a:lnTo>
                    <a:pt x="816" y="6891"/>
                  </a:lnTo>
                  <a:close/>
                  <a:moveTo>
                    <a:pt x="3660" y="10843"/>
                  </a:moveTo>
                  <a:cubicBezTo>
                    <a:pt x="4196" y="10843"/>
                    <a:pt x="4639" y="11280"/>
                    <a:pt x="4639" y="11823"/>
                  </a:cubicBezTo>
                  <a:cubicBezTo>
                    <a:pt x="4639" y="12360"/>
                    <a:pt x="4196" y="12797"/>
                    <a:pt x="3660" y="12797"/>
                  </a:cubicBezTo>
                  <a:cubicBezTo>
                    <a:pt x="3121" y="12797"/>
                    <a:pt x="2679" y="12360"/>
                    <a:pt x="2679" y="11823"/>
                  </a:cubicBezTo>
                  <a:cubicBezTo>
                    <a:pt x="2679" y="11280"/>
                    <a:pt x="3121" y="10843"/>
                    <a:pt x="3660" y="10843"/>
                  </a:cubicBezTo>
                  <a:close/>
                  <a:moveTo>
                    <a:pt x="16914" y="10843"/>
                  </a:moveTo>
                  <a:cubicBezTo>
                    <a:pt x="17452" y="10843"/>
                    <a:pt x="17889" y="11280"/>
                    <a:pt x="17889" y="11823"/>
                  </a:cubicBezTo>
                  <a:cubicBezTo>
                    <a:pt x="17889" y="12360"/>
                    <a:pt x="17452" y="12797"/>
                    <a:pt x="16914" y="12797"/>
                  </a:cubicBezTo>
                  <a:cubicBezTo>
                    <a:pt x="16371" y="12797"/>
                    <a:pt x="15935" y="12360"/>
                    <a:pt x="15935" y="11823"/>
                  </a:cubicBezTo>
                  <a:cubicBezTo>
                    <a:pt x="15935" y="11280"/>
                    <a:pt x="16371" y="10843"/>
                    <a:pt x="16914" y="10843"/>
                  </a:cubicBezTo>
                  <a:close/>
                  <a:moveTo>
                    <a:pt x="3137" y="0"/>
                  </a:moveTo>
                  <a:cubicBezTo>
                    <a:pt x="2913" y="0"/>
                    <a:pt x="2733" y="180"/>
                    <a:pt x="2733" y="409"/>
                  </a:cubicBezTo>
                  <a:lnTo>
                    <a:pt x="2733" y="1267"/>
                  </a:lnTo>
                  <a:lnTo>
                    <a:pt x="405" y="1267"/>
                  </a:lnTo>
                  <a:cubicBezTo>
                    <a:pt x="182" y="1267"/>
                    <a:pt x="0" y="1448"/>
                    <a:pt x="0" y="1672"/>
                  </a:cubicBezTo>
                  <a:lnTo>
                    <a:pt x="0" y="11764"/>
                  </a:lnTo>
                  <a:cubicBezTo>
                    <a:pt x="0" y="11993"/>
                    <a:pt x="182" y="12174"/>
                    <a:pt x="405" y="12174"/>
                  </a:cubicBezTo>
                  <a:lnTo>
                    <a:pt x="1902" y="12174"/>
                  </a:lnTo>
                  <a:cubicBezTo>
                    <a:pt x="2067" y="12994"/>
                    <a:pt x="2790" y="13612"/>
                    <a:pt x="3660" y="13612"/>
                  </a:cubicBezTo>
                  <a:cubicBezTo>
                    <a:pt x="4527" y="13612"/>
                    <a:pt x="5251" y="12994"/>
                    <a:pt x="5417" y="12174"/>
                  </a:cubicBezTo>
                  <a:lnTo>
                    <a:pt x="15157" y="12174"/>
                  </a:lnTo>
                  <a:cubicBezTo>
                    <a:pt x="15316" y="12994"/>
                    <a:pt x="16046" y="13612"/>
                    <a:pt x="16914" y="13612"/>
                  </a:cubicBezTo>
                  <a:cubicBezTo>
                    <a:pt x="17783" y="13612"/>
                    <a:pt x="18507" y="12994"/>
                    <a:pt x="18671" y="12174"/>
                  </a:cubicBezTo>
                  <a:lnTo>
                    <a:pt x="20062" y="12174"/>
                  </a:lnTo>
                  <a:cubicBezTo>
                    <a:pt x="20286" y="12174"/>
                    <a:pt x="20467" y="11993"/>
                    <a:pt x="20467" y="11764"/>
                  </a:cubicBezTo>
                  <a:lnTo>
                    <a:pt x="20467" y="6487"/>
                  </a:lnTo>
                  <a:cubicBezTo>
                    <a:pt x="20467" y="6406"/>
                    <a:pt x="20446" y="6332"/>
                    <a:pt x="20408" y="6273"/>
                  </a:cubicBezTo>
                  <a:lnTo>
                    <a:pt x="20408" y="6268"/>
                  </a:lnTo>
                  <a:lnTo>
                    <a:pt x="17655" y="1922"/>
                  </a:lnTo>
                  <a:cubicBezTo>
                    <a:pt x="17580" y="1805"/>
                    <a:pt x="17452" y="1736"/>
                    <a:pt x="17314" y="1736"/>
                  </a:cubicBezTo>
                  <a:lnTo>
                    <a:pt x="14188" y="1736"/>
                  </a:lnTo>
                  <a:lnTo>
                    <a:pt x="14188" y="1672"/>
                  </a:lnTo>
                  <a:cubicBezTo>
                    <a:pt x="14188" y="1448"/>
                    <a:pt x="14006" y="1267"/>
                    <a:pt x="13783" y="1267"/>
                  </a:cubicBezTo>
                  <a:lnTo>
                    <a:pt x="11418" y="1267"/>
                  </a:lnTo>
                  <a:lnTo>
                    <a:pt x="11418" y="409"/>
                  </a:lnTo>
                  <a:cubicBezTo>
                    <a:pt x="11418" y="180"/>
                    <a:pt x="11233" y="0"/>
                    <a:pt x="1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6" name="Google Shape;50106;p55"/>
            <p:cNvSpPr/>
            <p:nvPr/>
          </p:nvSpPr>
          <p:spPr>
            <a:xfrm>
              <a:off x="6395100" y="4676225"/>
              <a:ext cx="24775" cy="20425"/>
            </a:xfrm>
            <a:custGeom>
              <a:avLst/>
              <a:gdLst/>
              <a:ahLst/>
              <a:cxnLst/>
              <a:rect l="l" t="t" r="r" b="b"/>
              <a:pathLst>
                <a:path w="991" h="817" extrusionOk="0">
                  <a:moveTo>
                    <a:pt x="411" y="1"/>
                  </a:moveTo>
                  <a:cubicBezTo>
                    <a:pt x="182" y="1"/>
                    <a:pt x="0" y="187"/>
                    <a:pt x="0" y="411"/>
                  </a:cubicBezTo>
                  <a:cubicBezTo>
                    <a:pt x="0" y="635"/>
                    <a:pt x="182" y="816"/>
                    <a:pt x="411" y="816"/>
                  </a:cubicBezTo>
                  <a:lnTo>
                    <a:pt x="582" y="816"/>
                  </a:lnTo>
                  <a:cubicBezTo>
                    <a:pt x="805" y="816"/>
                    <a:pt x="991" y="635"/>
                    <a:pt x="991" y="411"/>
                  </a:cubicBezTo>
                  <a:cubicBezTo>
                    <a:pt x="991" y="187"/>
                    <a:pt x="805" y="1"/>
                    <a:pt x="5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07" name="Google Shape;50107;p55"/>
          <p:cNvGrpSpPr/>
          <p:nvPr/>
        </p:nvGrpSpPr>
        <p:grpSpPr>
          <a:xfrm>
            <a:off x="6067640" y="3890473"/>
            <a:ext cx="421099" cy="390721"/>
            <a:chOff x="5186425" y="4527250"/>
            <a:chExt cx="511850" cy="474925"/>
          </a:xfrm>
        </p:grpSpPr>
        <p:sp>
          <p:nvSpPr>
            <p:cNvPr id="50108" name="Google Shape;50108;p55"/>
            <p:cNvSpPr/>
            <p:nvPr/>
          </p:nvSpPr>
          <p:spPr>
            <a:xfrm>
              <a:off x="5186425" y="4527250"/>
              <a:ext cx="511850" cy="474925"/>
            </a:xfrm>
            <a:custGeom>
              <a:avLst/>
              <a:gdLst/>
              <a:ahLst/>
              <a:cxnLst/>
              <a:rect l="l" t="t" r="r" b="b"/>
              <a:pathLst>
                <a:path w="20474" h="18997" extrusionOk="0">
                  <a:moveTo>
                    <a:pt x="8628" y="815"/>
                  </a:moveTo>
                  <a:cubicBezTo>
                    <a:pt x="9849" y="815"/>
                    <a:pt x="11025" y="1097"/>
                    <a:pt x="12086" y="1624"/>
                  </a:cubicBezTo>
                  <a:cubicBezTo>
                    <a:pt x="11415" y="1454"/>
                    <a:pt x="10712" y="1363"/>
                    <a:pt x="9992" y="1363"/>
                  </a:cubicBezTo>
                  <a:cubicBezTo>
                    <a:pt x="5236" y="1363"/>
                    <a:pt x="1365" y="5235"/>
                    <a:pt x="1365" y="9991"/>
                  </a:cubicBezTo>
                  <a:cubicBezTo>
                    <a:pt x="1365" y="10711"/>
                    <a:pt x="1455" y="11413"/>
                    <a:pt x="1625" y="12095"/>
                  </a:cubicBezTo>
                  <a:cubicBezTo>
                    <a:pt x="1099" y="11035"/>
                    <a:pt x="816" y="9853"/>
                    <a:pt x="816" y="8628"/>
                  </a:cubicBezTo>
                  <a:cubicBezTo>
                    <a:pt x="816" y="4320"/>
                    <a:pt x="4321" y="815"/>
                    <a:pt x="8628" y="815"/>
                  </a:cubicBezTo>
                  <a:close/>
                  <a:moveTo>
                    <a:pt x="19637" y="10780"/>
                  </a:moveTo>
                  <a:cubicBezTo>
                    <a:pt x="19339" y="13623"/>
                    <a:pt x="15957" y="15870"/>
                    <a:pt x="11846" y="15870"/>
                  </a:cubicBezTo>
                  <a:cubicBezTo>
                    <a:pt x="7734" y="15870"/>
                    <a:pt x="4353" y="13623"/>
                    <a:pt x="4059" y="10780"/>
                  </a:cubicBezTo>
                  <a:close/>
                  <a:moveTo>
                    <a:pt x="9992" y="2179"/>
                  </a:moveTo>
                  <a:cubicBezTo>
                    <a:pt x="14291" y="2179"/>
                    <a:pt x="17784" y="5667"/>
                    <a:pt x="17799" y="9964"/>
                  </a:cubicBezTo>
                  <a:lnTo>
                    <a:pt x="3628" y="9964"/>
                  </a:lnTo>
                  <a:cubicBezTo>
                    <a:pt x="3405" y="9964"/>
                    <a:pt x="3218" y="10146"/>
                    <a:pt x="3218" y="10369"/>
                  </a:cubicBezTo>
                  <a:cubicBezTo>
                    <a:pt x="3218" y="12851"/>
                    <a:pt x="4278" y="15093"/>
                    <a:pt x="5961" y="16669"/>
                  </a:cubicBezTo>
                  <a:cubicBezTo>
                    <a:pt x="3697" y="15285"/>
                    <a:pt x="2180" y="12782"/>
                    <a:pt x="2180" y="9991"/>
                  </a:cubicBezTo>
                  <a:cubicBezTo>
                    <a:pt x="2180" y="5682"/>
                    <a:pt x="5684" y="2179"/>
                    <a:pt x="9992" y="2179"/>
                  </a:cubicBezTo>
                  <a:close/>
                  <a:moveTo>
                    <a:pt x="5114" y="14326"/>
                  </a:moveTo>
                  <a:lnTo>
                    <a:pt x="5114" y="14326"/>
                  </a:lnTo>
                  <a:cubicBezTo>
                    <a:pt x="5327" y="14518"/>
                    <a:pt x="5551" y="14705"/>
                    <a:pt x="5796" y="14880"/>
                  </a:cubicBezTo>
                  <a:cubicBezTo>
                    <a:pt x="7421" y="16047"/>
                    <a:pt x="9567" y="16686"/>
                    <a:pt x="11846" y="16686"/>
                  </a:cubicBezTo>
                  <a:cubicBezTo>
                    <a:pt x="14125" y="16686"/>
                    <a:pt x="16277" y="16047"/>
                    <a:pt x="17895" y="14880"/>
                  </a:cubicBezTo>
                  <a:cubicBezTo>
                    <a:pt x="18141" y="14705"/>
                    <a:pt x="18369" y="14518"/>
                    <a:pt x="18578" y="14326"/>
                  </a:cubicBezTo>
                  <a:lnTo>
                    <a:pt x="18578" y="14326"/>
                  </a:lnTo>
                  <a:cubicBezTo>
                    <a:pt x="17219" y="16632"/>
                    <a:pt x="14711" y="18183"/>
                    <a:pt x="11846" y="18183"/>
                  </a:cubicBezTo>
                  <a:cubicBezTo>
                    <a:pt x="8980" y="18183"/>
                    <a:pt x="6472" y="16632"/>
                    <a:pt x="5114" y="14326"/>
                  </a:cubicBezTo>
                  <a:close/>
                  <a:moveTo>
                    <a:pt x="8628" y="1"/>
                  </a:moveTo>
                  <a:cubicBezTo>
                    <a:pt x="3874" y="1"/>
                    <a:pt x="1" y="3872"/>
                    <a:pt x="1" y="8628"/>
                  </a:cubicBezTo>
                  <a:cubicBezTo>
                    <a:pt x="1" y="11269"/>
                    <a:pt x="1183" y="13719"/>
                    <a:pt x="3245" y="15371"/>
                  </a:cubicBezTo>
                  <a:cubicBezTo>
                    <a:pt x="3373" y="15524"/>
                    <a:pt x="3506" y="15679"/>
                    <a:pt x="3644" y="15833"/>
                  </a:cubicBezTo>
                  <a:cubicBezTo>
                    <a:pt x="5098" y="17416"/>
                    <a:pt x="7074" y="18390"/>
                    <a:pt x="9204" y="18581"/>
                  </a:cubicBezTo>
                  <a:cubicBezTo>
                    <a:pt x="10041" y="18847"/>
                    <a:pt x="10924" y="18997"/>
                    <a:pt x="11846" y="18997"/>
                  </a:cubicBezTo>
                  <a:cubicBezTo>
                    <a:pt x="16602" y="18997"/>
                    <a:pt x="20473" y="15125"/>
                    <a:pt x="20473" y="10369"/>
                  </a:cubicBezTo>
                  <a:cubicBezTo>
                    <a:pt x="20473" y="10146"/>
                    <a:pt x="20292" y="9964"/>
                    <a:pt x="20063" y="9964"/>
                  </a:cubicBezTo>
                  <a:lnTo>
                    <a:pt x="18615" y="9964"/>
                  </a:lnTo>
                  <a:cubicBezTo>
                    <a:pt x="18610" y="7243"/>
                    <a:pt x="17331" y="4814"/>
                    <a:pt x="15350" y="3238"/>
                  </a:cubicBezTo>
                  <a:cubicBezTo>
                    <a:pt x="15339" y="3212"/>
                    <a:pt x="15323" y="3185"/>
                    <a:pt x="15302" y="3164"/>
                  </a:cubicBezTo>
                  <a:cubicBezTo>
                    <a:pt x="13657" y="1156"/>
                    <a:pt x="11223" y="1"/>
                    <a:pt x="8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9" name="Google Shape;50109;p55"/>
            <p:cNvSpPr/>
            <p:nvPr/>
          </p:nvSpPr>
          <p:spPr>
            <a:xfrm>
              <a:off x="5316125" y="4804725"/>
              <a:ext cx="26100" cy="20375"/>
            </a:xfrm>
            <a:custGeom>
              <a:avLst/>
              <a:gdLst/>
              <a:ahLst/>
              <a:cxnLst/>
              <a:rect l="l" t="t" r="r" b="b"/>
              <a:pathLst>
                <a:path w="1044" h="815" extrusionOk="0">
                  <a:moveTo>
                    <a:pt x="411" y="0"/>
                  </a:moveTo>
                  <a:cubicBezTo>
                    <a:pt x="188" y="0"/>
                    <a:pt x="1" y="182"/>
                    <a:pt x="1" y="405"/>
                  </a:cubicBezTo>
                  <a:cubicBezTo>
                    <a:pt x="1" y="634"/>
                    <a:pt x="188" y="814"/>
                    <a:pt x="411" y="814"/>
                  </a:cubicBezTo>
                  <a:lnTo>
                    <a:pt x="635" y="814"/>
                  </a:lnTo>
                  <a:cubicBezTo>
                    <a:pt x="864" y="814"/>
                    <a:pt x="1044" y="634"/>
                    <a:pt x="1044" y="405"/>
                  </a:cubicBezTo>
                  <a:cubicBezTo>
                    <a:pt x="1044" y="182"/>
                    <a:pt x="864" y="0"/>
                    <a:pt x="6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0" name="Google Shape;50110;p55"/>
            <p:cNvSpPr/>
            <p:nvPr/>
          </p:nvSpPr>
          <p:spPr>
            <a:xfrm>
              <a:off x="5356875" y="4804725"/>
              <a:ext cx="123850" cy="20375"/>
            </a:xfrm>
            <a:custGeom>
              <a:avLst/>
              <a:gdLst/>
              <a:ahLst/>
              <a:cxnLst/>
              <a:rect l="l" t="t" r="r" b="b"/>
              <a:pathLst>
                <a:path w="4954" h="815" extrusionOk="0">
                  <a:moveTo>
                    <a:pt x="411" y="0"/>
                  </a:moveTo>
                  <a:cubicBezTo>
                    <a:pt x="181" y="0"/>
                    <a:pt x="1" y="182"/>
                    <a:pt x="1" y="405"/>
                  </a:cubicBezTo>
                  <a:cubicBezTo>
                    <a:pt x="1" y="634"/>
                    <a:pt x="181" y="814"/>
                    <a:pt x="411" y="814"/>
                  </a:cubicBezTo>
                  <a:lnTo>
                    <a:pt x="4543" y="814"/>
                  </a:lnTo>
                  <a:cubicBezTo>
                    <a:pt x="4767" y="814"/>
                    <a:pt x="4953" y="634"/>
                    <a:pt x="4953" y="405"/>
                  </a:cubicBezTo>
                  <a:cubicBezTo>
                    <a:pt x="4953" y="182"/>
                    <a:pt x="4767" y="0"/>
                    <a:pt x="45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1" name="Google Shape;50111;p55"/>
            <p:cNvSpPr/>
            <p:nvPr/>
          </p:nvSpPr>
          <p:spPr>
            <a:xfrm>
              <a:off x="5492275" y="4872875"/>
              <a:ext cx="35575" cy="20400"/>
            </a:xfrm>
            <a:custGeom>
              <a:avLst/>
              <a:gdLst/>
              <a:ahLst/>
              <a:cxnLst/>
              <a:rect l="l" t="t" r="r" b="b"/>
              <a:pathLst>
                <a:path w="1423" h="816" extrusionOk="0">
                  <a:moveTo>
                    <a:pt x="405" y="0"/>
                  </a:moveTo>
                  <a:cubicBezTo>
                    <a:pt x="182" y="0"/>
                    <a:pt x="0" y="182"/>
                    <a:pt x="0" y="406"/>
                  </a:cubicBezTo>
                  <a:cubicBezTo>
                    <a:pt x="0" y="634"/>
                    <a:pt x="182" y="816"/>
                    <a:pt x="405" y="816"/>
                  </a:cubicBezTo>
                  <a:lnTo>
                    <a:pt x="1012" y="816"/>
                  </a:lnTo>
                  <a:cubicBezTo>
                    <a:pt x="1241" y="816"/>
                    <a:pt x="1423" y="634"/>
                    <a:pt x="1423" y="406"/>
                  </a:cubicBezTo>
                  <a:cubicBezTo>
                    <a:pt x="1423" y="182"/>
                    <a:pt x="1241" y="0"/>
                    <a:pt x="1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2" name="Google Shape;50112;p55"/>
            <p:cNvSpPr/>
            <p:nvPr/>
          </p:nvSpPr>
          <p:spPr>
            <a:xfrm>
              <a:off x="5583200" y="4815100"/>
              <a:ext cx="38375" cy="20375"/>
            </a:xfrm>
            <a:custGeom>
              <a:avLst/>
              <a:gdLst/>
              <a:ahLst/>
              <a:cxnLst/>
              <a:rect l="l" t="t" r="r" b="b"/>
              <a:pathLst>
                <a:path w="1535" h="815" extrusionOk="0">
                  <a:moveTo>
                    <a:pt x="406" y="0"/>
                  </a:moveTo>
                  <a:cubicBezTo>
                    <a:pt x="182" y="0"/>
                    <a:pt x="1" y="182"/>
                    <a:pt x="1" y="411"/>
                  </a:cubicBezTo>
                  <a:cubicBezTo>
                    <a:pt x="1" y="634"/>
                    <a:pt x="182" y="815"/>
                    <a:pt x="406" y="815"/>
                  </a:cubicBezTo>
                  <a:lnTo>
                    <a:pt x="1124" y="815"/>
                  </a:lnTo>
                  <a:cubicBezTo>
                    <a:pt x="1353" y="815"/>
                    <a:pt x="1535" y="634"/>
                    <a:pt x="1535" y="411"/>
                  </a:cubicBezTo>
                  <a:cubicBezTo>
                    <a:pt x="1535" y="182"/>
                    <a:pt x="1353" y="0"/>
                    <a:pt x="1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3" name="Google Shape;50113;p55"/>
            <p:cNvSpPr/>
            <p:nvPr/>
          </p:nvSpPr>
          <p:spPr>
            <a:xfrm>
              <a:off x="5496925" y="4700600"/>
              <a:ext cx="23325" cy="20400"/>
            </a:xfrm>
            <a:custGeom>
              <a:avLst/>
              <a:gdLst/>
              <a:ahLst/>
              <a:cxnLst/>
              <a:rect l="l" t="t" r="r" b="b"/>
              <a:pathLst>
                <a:path w="933" h="816" extrusionOk="0">
                  <a:moveTo>
                    <a:pt x="411" y="1"/>
                  </a:moveTo>
                  <a:cubicBezTo>
                    <a:pt x="187" y="1"/>
                    <a:pt x="1" y="181"/>
                    <a:pt x="1" y="405"/>
                  </a:cubicBezTo>
                  <a:cubicBezTo>
                    <a:pt x="1" y="634"/>
                    <a:pt x="187" y="815"/>
                    <a:pt x="411" y="815"/>
                  </a:cubicBezTo>
                  <a:lnTo>
                    <a:pt x="522" y="815"/>
                  </a:lnTo>
                  <a:cubicBezTo>
                    <a:pt x="752" y="815"/>
                    <a:pt x="933" y="634"/>
                    <a:pt x="933" y="405"/>
                  </a:cubicBezTo>
                  <a:cubicBezTo>
                    <a:pt x="933" y="181"/>
                    <a:pt x="752"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4" name="Google Shape;50114;p55"/>
            <p:cNvSpPr/>
            <p:nvPr/>
          </p:nvSpPr>
          <p:spPr>
            <a:xfrm>
              <a:off x="5346500" y="4733750"/>
              <a:ext cx="31675" cy="20400"/>
            </a:xfrm>
            <a:custGeom>
              <a:avLst/>
              <a:gdLst/>
              <a:ahLst/>
              <a:cxnLst/>
              <a:rect l="l" t="t" r="r" b="b"/>
              <a:pathLst>
                <a:path w="1267" h="816" extrusionOk="0">
                  <a:moveTo>
                    <a:pt x="404" y="0"/>
                  </a:moveTo>
                  <a:cubicBezTo>
                    <a:pt x="180" y="0"/>
                    <a:pt x="0" y="182"/>
                    <a:pt x="0" y="405"/>
                  </a:cubicBezTo>
                  <a:cubicBezTo>
                    <a:pt x="0" y="629"/>
                    <a:pt x="180" y="816"/>
                    <a:pt x="404" y="816"/>
                  </a:cubicBezTo>
                  <a:lnTo>
                    <a:pt x="863" y="816"/>
                  </a:lnTo>
                  <a:cubicBezTo>
                    <a:pt x="1087" y="816"/>
                    <a:pt x="1267" y="629"/>
                    <a:pt x="1267" y="405"/>
                  </a:cubicBezTo>
                  <a:cubicBezTo>
                    <a:pt x="1267" y="182"/>
                    <a:pt x="1087" y="0"/>
                    <a:pt x="8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5" name="Google Shape;50115;p55"/>
            <p:cNvSpPr/>
            <p:nvPr/>
          </p:nvSpPr>
          <p:spPr>
            <a:xfrm>
              <a:off x="5391900" y="4632425"/>
              <a:ext cx="34625" cy="20400"/>
            </a:xfrm>
            <a:custGeom>
              <a:avLst/>
              <a:gdLst/>
              <a:ahLst/>
              <a:cxnLst/>
              <a:rect l="l" t="t" r="r" b="b"/>
              <a:pathLst>
                <a:path w="1385" h="816" extrusionOk="0">
                  <a:moveTo>
                    <a:pt x="409" y="0"/>
                  </a:moveTo>
                  <a:cubicBezTo>
                    <a:pt x="181" y="0"/>
                    <a:pt x="0" y="182"/>
                    <a:pt x="0" y="405"/>
                  </a:cubicBezTo>
                  <a:cubicBezTo>
                    <a:pt x="0" y="634"/>
                    <a:pt x="181" y="816"/>
                    <a:pt x="409" y="816"/>
                  </a:cubicBezTo>
                  <a:lnTo>
                    <a:pt x="974" y="816"/>
                  </a:lnTo>
                  <a:cubicBezTo>
                    <a:pt x="1203" y="816"/>
                    <a:pt x="1385" y="634"/>
                    <a:pt x="1385" y="405"/>
                  </a:cubicBezTo>
                  <a:cubicBezTo>
                    <a:pt x="1385" y="182"/>
                    <a:pt x="1203" y="0"/>
                    <a:pt x="9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6" name="Google Shape;50116;p55"/>
            <p:cNvSpPr/>
            <p:nvPr/>
          </p:nvSpPr>
          <p:spPr>
            <a:xfrm>
              <a:off x="5287750" y="4679675"/>
              <a:ext cx="25225" cy="20425"/>
            </a:xfrm>
            <a:custGeom>
              <a:avLst/>
              <a:gdLst/>
              <a:ahLst/>
              <a:cxnLst/>
              <a:rect l="l" t="t" r="r" b="b"/>
              <a:pathLst>
                <a:path w="1009" h="817" extrusionOk="0">
                  <a:moveTo>
                    <a:pt x="406" y="1"/>
                  </a:moveTo>
                  <a:cubicBezTo>
                    <a:pt x="182" y="1"/>
                    <a:pt x="1" y="182"/>
                    <a:pt x="1" y="411"/>
                  </a:cubicBezTo>
                  <a:cubicBezTo>
                    <a:pt x="1" y="635"/>
                    <a:pt x="182" y="816"/>
                    <a:pt x="406" y="816"/>
                  </a:cubicBezTo>
                  <a:lnTo>
                    <a:pt x="598" y="816"/>
                  </a:lnTo>
                  <a:cubicBezTo>
                    <a:pt x="822" y="816"/>
                    <a:pt x="1008" y="635"/>
                    <a:pt x="1008" y="411"/>
                  </a:cubicBezTo>
                  <a:cubicBezTo>
                    <a:pt x="1008" y="182"/>
                    <a:pt x="822" y="1"/>
                    <a:pt x="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7" name="Google Shape;50117;p55"/>
            <p:cNvSpPr/>
            <p:nvPr/>
          </p:nvSpPr>
          <p:spPr>
            <a:xfrm>
              <a:off x="5530100" y="4655075"/>
              <a:ext cx="21425" cy="20375"/>
            </a:xfrm>
            <a:custGeom>
              <a:avLst/>
              <a:gdLst/>
              <a:ahLst/>
              <a:cxnLst/>
              <a:rect l="l" t="t" r="r" b="b"/>
              <a:pathLst>
                <a:path w="857" h="815" extrusionOk="0">
                  <a:moveTo>
                    <a:pt x="410" y="0"/>
                  </a:moveTo>
                  <a:cubicBezTo>
                    <a:pt x="186" y="0"/>
                    <a:pt x="1" y="186"/>
                    <a:pt x="1" y="409"/>
                  </a:cubicBezTo>
                  <a:cubicBezTo>
                    <a:pt x="1" y="633"/>
                    <a:pt x="186" y="815"/>
                    <a:pt x="410" y="815"/>
                  </a:cubicBezTo>
                  <a:lnTo>
                    <a:pt x="448" y="815"/>
                  </a:lnTo>
                  <a:cubicBezTo>
                    <a:pt x="672" y="815"/>
                    <a:pt x="857" y="633"/>
                    <a:pt x="857" y="409"/>
                  </a:cubicBezTo>
                  <a:cubicBezTo>
                    <a:pt x="857" y="186"/>
                    <a:pt x="672"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8" name="Google Shape;50118;p55"/>
          <p:cNvGrpSpPr/>
          <p:nvPr/>
        </p:nvGrpSpPr>
        <p:grpSpPr>
          <a:xfrm>
            <a:off x="5488042" y="3875294"/>
            <a:ext cx="215342" cy="421078"/>
            <a:chOff x="4594775" y="4437625"/>
            <a:chExt cx="261750" cy="511825"/>
          </a:xfrm>
        </p:grpSpPr>
        <p:sp>
          <p:nvSpPr>
            <p:cNvPr id="50119" name="Google Shape;50119;p55"/>
            <p:cNvSpPr/>
            <p:nvPr/>
          </p:nvSpPr>
          <p:spPr>
            <a:xfrm>
              <a:off x="4594775" y="4437625"/>
              <a:ext cx="261750" cy="511825"/>
            </a:xfrm>
            <a:custGeom>
              <a:avLst/>
              <a:gdLst/>
              <a:ahLst/>
              <a:cxnLst/>
              <a:rect l="l" t="t" r="r" b="b"/>
              <a:pathLst>
                <a:path w="10470" h="20473" extrusionOk="0">
                  <a:moveTo>
                    <a:pt x="6375" y="816"/>
                  </a:moveTo>
                  <a:lnTo>
                    <a:pt x="6375" y="1998"/>
                  </a:lnTo>
                  <a:lnTo>
                    <a:pt x="4096" y="1998"/>
                  </a:lnTo>
                  <a:lnTo>
                    <a:pt x="4096" y="816"/>
                  </a:lnTo>
                  <a:close/>
                  <a:moveTo>
                    <a:pt x="6476" y="2813"/>
                  </a:moveTo>
                  <a:lnTo>
                    <a:pt x="6817" y="4033"/>
                  </a:lnTo>
                  <a:cubicBezTo>
                    <a:pt x="7073" y="4938"/>
                    <a:pt x="6929" y="5961"/>
                    <a:pt x="6450" y="6642"/>
                  </a:cubicBezTo>
                  <a:cubicBezTo>
                    <a:pt x="6365" y="6765"/>
                    <a:pt x="6354" y="6929"/>
                    <a:pt x="6423" y="7062"/>
                  </a:cubicBezTo>
                  <a:cubicBezTo>
                    <a:pt x="6476" y="7158"/>
                    <a:pt x="6561" y="7229"/>
                    <a:pt x="6662" y="7266"/>
                  </a:cubicBezTo>
                  <a:lnTo>
                    <a:pt x="9400" y="8991"/>
                  </a:lnTo>
                  <a:cubicBezTo>
                    <a:pt x="9565" y="9129"/>
                    <a:pt x="9656" y="9331"/>
                    <a:pt x="9656" y="9545"/>
                  </a:cubicBezTo>
                  <a:lnTo>
                    <a:pt x="9656" y="10594"/>
                  </a:lnTo>
                  <a:lnTo>
                    <a:pt x="815" y="10594"/>
                  </a:lnTo>
                  <a:lnTo>
                    <a:pt x="815" y="9545"/>
                  </a:lnTo>
                  <a:cubicBezTo>
                    <a:pt x="815" y="9331"/>
                    <a:pt x="905" y="9129"/>
                    <a:pt x="1065" y="8991"/>
                  </a:cubicBezTo>
                  <a:lnTo>
                    <a:pt x="3808" y="7266"/>
                  </a:lnTo>
                  <a:cubicBezTo>
                    <a:pt x="3909" y="7229"/>
                    <a:pt x="3995" y="7158"/>
                    <a:pt x="4047" y="7062"/>
                  </a:cubicBezTo>
                  <a:cubicBezTo>
                    <a:pt x="4118" y="6929"/>
                    <a:pt x="4106" y="6765"/>
                    <a:pt x="4022" y="6642"/>
                  </a:cubicBezTo>
                  <a:cubicBezTo>
                    <a:pt x="3542" y="5961"/>
                    <a:pt x="3398" y="4938"/>
                    <a:pt x="3654" y="4033"/>
                  </a:cubicBezTo>
                  <a:lnTo>
                    <a:pt x="3995" y="2813"/>
                  </a:lnTo>
                  <a:close/>
                  <a:moveTo>
                    <a:pt x="9656" y="11408"/>
                  </a:moveTo>
                  <a:lnTo>
                    <a:pt x="9656" y="16484"/>
                  </a:lnTo>
                  <a:lnTo>
                    <a:pt x="815" y="16484"/>
                  </a:lnTo>
                  <a:lnTo>
                    <a:pt x="815" y="11408"/>
                  </a:lnTo>
                  <a:close/>
                  <a:moveTo>
                    <a:pt x="9656" y="17299"/>
                  </a:moveTo>
                  <a:lnTo>
                    <a:pt x="9656" y="19652"/>
                  </a:lnTo>
                  <a:lnTo>
                    <a:pt x="815" y="19652"/>
                  </a:lnTo>
                  <a:lnTo>
                    <a:pt x="815" y="17299"/>
                  </a:lnTo>
                  <a:close/>
                  <a:moveTo>
                    <a:pt x="3685" y="1"/>
                  </a:moveTo>
                  <a:cubicBezTo>
                    <a:pt x="3462" y="1"/>
                    <a:pt x="3275" y="182"/>
                    <a:pt x="3275" y="406"/>
                  </a:cubicBezTo>
                  <a:lnTo>
                    <a:pt x="3275" y="2350"/>
                  </a:lnTo>
                  <a:lnTo>
                    <a:pt x="2871" y="3815"/>
                  </a:lnTo>
                  <a:cubicBezTo>
                    <a:pt x="2594" y="4789"/>
                    <a:pt x="2700" y="5887"/>
                    <a:pt x="3127" y="6728"/>
                  </a:cubicBezTo>
                  <a:lnTo>
                    <a:pt x="613" y="8315"/>
                  </a:lnTo>
                  <a:cubicBezTo>
                    <a:pt x="596" y="8325"/>
                    <a:pt x="581" y="8330"/>
                    <a:pt x="571" y="8341"/>
                  </a:cubicBezTo>
                  <a:cubicBezTo>
                    <a:pt x="208" y="8640"/>
                    <a:pt x="1" y="9076"/>
                    <a:pt x="1" y="9545"/>
                  </a:cubicBezTo>
                  <a:lnTo>
                    <a:pt x="1" y="20063"/>
                  </a:lnTo>
                  <a:cubicBezTo>
                    <a:pt x="1" y="20286"/>
                    <a:pt x="181" y="20473"/>
                    <a:pt x="404" y="20473"/>
                  </a:cubicBezTo>
                  <a:lnTo>
                    <a:pt x="10066" y="20473"/>
                  </a:lnTo>
                  <a:cubicBezTo>
                    <a:pt x="10290" y="20473"/>
                    <a:pt x="10470" y="20286"/>
                    <a:pt x="10470" y="20063"/>
                  </a:cubicBezTo>
                  <a:lnTo>
                    <a:pt x="10470" y="9545"/>
                  </a:lnTo>
                  <a:cubicBezTo>
                    <a:pt x="10470" y="9076"/>
                    <a:pt x="10263" y="8640"/>
                    <a:pt x="9901" y="8341"/>
                  </a:cubicBezTo>
                  <a:cubicBezTo>
                    <a:pt x="9890" y="8330"/>
                    <a:pt x="9874" y="8325"/>
                    <a:pt x="9858" y="8315"/>
                  </a:cubicBezTo>
                  <a:lnTo>
                    <a:pt x="7345" y="6728"/>
                  </a:lnTo>
                  <a:cubicBezTo>
                    <a:pt x="7770" y="5887"/>
                    <a:pt x="7877" y="4789"/>
                    <a:pt x="7600" y="3815"/>
                  </a:cubicBezTo>
                  <a:lnTo>
                    <a:pt x="7195" y="2350"/>
                  </a:lnTo>
                  <a:lnTo>
                    <a:pt x="7195" y="406"/>
                  </a:lnTo>
                  <a:cubicBezTo>
                    <a:pt x="7195" y="182"/>
                    <a:pt x="7009" y="1"/>
                    <a:pt x="6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0" name="Google Shape;50120;p55"/>
            <p:cNvSpPr/>
            <p:nvPr/>
          </p:nvSpPr>
          <p:spPr>
            <a:xfrm>
              <a:off x="4728175" y="4818425"/>
              <a:ext cx="97075" cy="20400"/>
            </a:xfrm>
            <a:custGeom>
              <a:avLst/>
              <a:gdLst/>
              <a:ahLst/>
              <a:cxnLst/>
              <a:rect l="l" t="t" r="r" b="b"/>
              <a:pathLst>
                <a:path w="3883" h="816" extrusionOk="0">
                  <a:moveTo>
                    <a:pt x="411" y="0"/>
                  </a:moveTo>
                  <a:cubicBezTo>
                    <a:pt x="187" y="0"/>
                    <a:pt x="1" y="182"/>
                    <a:pt x="1" y="406"/>
                  </a:cubicBezTo>
                  <a:cubicBezTo>
                    <a:pt x="1" y="629"/>
                    <a:pt x="187" y="816"/>
                    <a:pt x="411" y="816"/>
                  </a:cubicBezTo>
                  <a:lnTo>
                    <a:pt x="3472" y="816"/>
                  </a:lnTo>
                  <a:cubicBezTo>
                    <a:pt x="3696" y="816"/>
                    <a:pt x="3883" y="629"/>
                    <a:pt x="3883" y="406"/>
                  </a:cubicBezTo>
                  <a:cubicBezTo>
                    <a:pt x="3883" y="182"/>
                    <a:pt x="3696" y="0"/>
                    <a:pt x="3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1" name="Google Shape;50121;p55"/>
            <p:cNvSpPr/>
            <p:nvPr/>
          </p:nvSpPr>
          <p:spPr>
            <a:xfrm>
              <a:off x="4693175" y="4818425"/>
              <a:ext cx="23550" cy="20400"/>
            </a:xfrm>
            <a:custGeom>
              <a:avLst/>
              <a:gdLst/>
              <a:ahLst/>
              <a:cxnLst/>
              <a:rect l="l" t="t" r="r" b="b"/>
              <a:pathLst>
                <a:path w="942" h="816" extrusionOk="0">
                  <a:moveTo>
                    <a:pt x="405" y="0"/>
                  </a:moveTo>
                  <a:cubicBezTo>
                    <a:pt x="182" y="0"/>
                    <a:pt x="0" y="182"/>
                    <a:pt x="0" y="406"/>
                  </a:cubicBezTo>
                  <a:cubicBezTo>
                    <a:pt x="0" y="629"/>
                    <a:pt x="182" y="816"/>
                    <a:pt x="405" y="816"/>
                  </a:cubicBezTo>
                  <a:lnTo>
                    <a:pt x="533" y="816"/>
                  </a:lnTo>
                  <a:cubicBezTo>
                    <a:pt x="757" y="816"/>
                    <a:pt x="942" y="629"/>
                    <a:pt x="942" y="406"/>
                  </a:cubicBezTo>
                  <a:cubicBezTo>
                    <a:pt x="942" y="182"/>
                    <a:pt x="757" y="0"/>
                    <a:pt x="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2" name="Google Shape;50122;p55"/>
          <p:cNvGrpSpPr/>
          <p:nvPr/>
        </p:nvGrpSpPr>
        <p:grpSpPr>
          <a:xfrm>
            <a:off x="4141368" y="3875294"/>
            <a:ext cx="177580" cy="421078"/>
            <a:chOff x="3230600" y="4477325"/>
            <a:chExt cx="215850" cy="511825"/>
          </a:xfrm>
        </p:grpSpPr>
        <p:sp>
          <p:nvSpPr>
            <p:cNvPr id="50123" name="Google Shape;50123;p55"/>
            <p:cNvSpPr/>
            <p:nvPr/>
          </p:nvSpPr>
          <p:spPr>
            <a:xfrm>
              <a:off x="3230600" y="4477325"/>
              <a:ext cx="215850" cy="511825"/>
            </a:xfrm>
            <a:custGeom>
              <a:avLst/>
              <a:gdLst/>
              <a:ahLst/>
              <a:cxnLst/>
              <a:rect l="l" t="t" r="r" b="b"/>
              <a:pathLst>
                <a:path w="8634" h="20473" extrusionOk="0">
                  <a:moveTo>
                    <a:pt x="4319" y="821"/>
                  </a:moveTo>
                  <a:cubicBezTo>
                    <a:pt x="5986" y="821"/>
                    <a:pt x="6908" y="1236"/>
                    <a:pt x="7041" y="1423"/>
                  </a:cubicBezTo>
                  <a:cubicBezTo>
                    <a:pt x="6908" y="1614"/>
                    <a:pt x="5986" y="2030"/>
                    <a:pt x="4319" y="2030"/>
                  </a:cubicBezTo>
                  <a:cubicBezTo>
                    <a:pt x="2648" y="2030"/>
                    <a:pt x="1726" y="1614"/>
                    <a:pt x="1593" y="1423"/>
                  </a:cubicBezTo>
                  <a:cubicBezTo>
                    <a:pt x="1726" y="1236"/>
                    <a:pt x="2648" y="821"/>
                    <a:pt x="4319" y="821"/>
                  </a:cubicBezTo>
                  <a:close/>
                  <a:moveTo>
                    <a:pt x="7052" y="2381"/>
                  </a:moveTo>
                  <a:lnTo>
                    <a:pt x="7057" y="3893"/>
                  </a:lnTo>
                  <a:lnTo>
                    <a:pt x="1576" y="3893"/>
                  </a:lnTo>
                  <a:lnTo>
                    <a:pt x="1583" y="2381"/>
                  </a:lnTo>
                  <a:cubicBezTo>
                    <a:pt x="1699" y="2434"/>
                    <a:pt x="1827" y="2482"/>
                    <a:pt x="1976" y="2530"/>
                  </a:cubicBezTo>
                  <a:cubicBezTo>
                    <a:pt x="2610" y="2733"/>
                    <a:pt x="3441" y="2844"/>
                    <a:pt x="4319" y="2844"/>
                  </a:cubicBezTo>
                  <a:cubicBezTo>
                    <a:pt x="5194" y="2844"/>
                    <a:pt x="6030" y="2733"/>
                    <a:pt x="6657" y="2530"/>
                  </a:cubicBezTo>
                  <a:cubicBezTo>
                    <a:pt x="6807" y="2482"/>
                    <a:pt x="6934" y="2434"/>
                    <a:pt x="7052" y="2381"/>
                  </a:cubicBezTo>
                  <a:close/>
                  <a:moveTo>
                    <a:pt x="7819" y="4708"/>
                  </a:moveTo>
                  <a:lnTo>
                    <a:pt x="7819" y="18187"/>
                  </a:lnTo>
                  <a:lnTo>
                    <a:pt x="5513" y="13133"/>
                  </a:lnTo>
                  <a:cubicBezTo>
                    <a:pt x="5449" y="12990"/>
                    <a:pt x="5300" y="12894"/>
                    <a:pt x="5140" y="12894"/>
                  </a:cubicBezTo>
                  <a:lnTo>
                    <a:pt x="3494" y="12894"/>
                  </a:lnTo>
                  <a:cubicBezTo>
                    <a:pt x="3334" y="12894"/>
                    <a:pt x="3191" y="12990"/>
                    <a:pt x="3122" y="13133"/>
                  </a:cubicBezTo>
                  <a:lnTo>
                    <a:pt x="816" y="18187"/>
                  </a:lnTo>
                  <a:lnTo>
                    <a:pt x="816" y="4708"/>
                  </a:lnTo>
                  <a:lnTo>
                    <a:pt x="1524" y="4708"/>
                  </a:lnTo>
                  <a:lnTo>
                    <a:pt x="1524" y="11525"/>
                  </a:lnTo>
                  <a:cubicBezTo>
                    <a:pt x="1524" y="11754"/>
                    <a:pt x="1704" y="11935"/>
                    <a:pt x="1928" y="11935"/>
                  </a:cubicBezTo>
                  <a:cubicBezTo>
                    <a:pt x="2152" y="11935"/>
                    <a:pt x="2338" y="11754"/>
                    <a:pt x="2338" y="11525"/>
                  </a:cubicBezTo>
                  <a:lnTo>
                    <a:pt x="2338" y="4708"/>
                  </a:lnTo>
                  <a:lnTo>
                    <a:pt x="3142" y="4708"/>
                  </a:lnTo>
                  <a:lnTo>
                    <a:pt x="3142" y="11525"/>
                  </a:lnTo>
                  <a:cubicBezTo>
                    <a:pt x="3142" y="11754"/>
                    <a:pt x="3324" y="11935"/>
                    <a:pt x="3547" y="11935"/>
                  </a:cubicBezTo>
                  <a:cubicBezTo>
                    <a:pt x="3776" y="11935"/>
                    <a:pt x="3958" y="11754"/>
                    <a:pt x="3958" y="11525"/>
                  </a:cubicBezTo>
                  <a:lnTo>
                    <a:pt x="3958" y="4708"/>
                  </a:lnTo>
                  <a:lnTo>
                    <a:pt x="4719" y="4708"/>
                  </a:lnTo>
                  <a:lnTo>
                    <a:pt x="4719" y="11525"/>
                  </a:lnTo>
                  <a:cubicBezTo>
                    <a:pt x="4719" y="11754"/>
                    <a:pt x="4906" y="11935"/>
                    <a:pt x="5130" y="11935"/>
                  </a:cubicBezTo>
                  <a:cubicBezTo>
                    <a:pt x="5353" y="11935"/>
                    <a:pt x="5534" y="11754"/>
                    <a:pt x="5534" y="11525"/>
                  </a:cubicBezTo>
                  <a:lnTo>
                    <a:pt x="5534" y="4708"/>
                  </a:lnTo>
                  <a:lnTo>
                    <a:pt x="6338" y="4708"/>
                  </a:lnTo>
                  <a:lnTo>
                    <a:pt x="6338" y="9453"/>
                  </a:lnTo>
                  <a:cubicBezTo>
                    <a:pt x="6338" y="9682"/>
                    <a:pt x="6524" y="9864"/>
                    <a:pt x="6748" y="9864"/>
                  </a:cubicBezTo>
                  <a:cubicBezTo>
                    <a:pt x="6972" y="9864"/>
                    <a:pt x="7158" y="9682"/>
                    <a:pt x="7158" y="9453"/>
                  </a:cubicBezTo>
                  <a:lnTo>
                    <a:pt x="7158" y="4708"/>
                  </a:lnTo>
                  <a:close/>
                  <a:moveTo>
                    <a:pt x="4879" y="13708"/>
                  </a:moveTo>
                  <a:lnTo>
                    <a:pt x="7595" y="19657"/>
                  </a:lnTo>
                  <a:lnTo>
                    <a:pt x="1045" y="19657"/>
                  </a:lnTo>
                  <a:lnTo>
                    <a:pt x="3756" y="13708"/>
                  </a:lnTo>
                  <a:close/>
                  <a:moveTo>
                    <a:pt x="4319" y="0"/>
                  </a:moveTo>
                  <a:cubicBezTo>
                    <a:pt x="3441" y="0"/>
                    <a:pt x="2610" y="118"/>
                    <a:pt x="1976" y="320"/>
                  </a:cubicBezTo>
                  <a:cubicBezTo>
                    <a:pt x="981" y="639"/>
                    <a:pt x="772" y="1097"/>
                    <a:pt x="772" y="1423"/>
                  </a:cubicBezTo>
                  <a:lnTo>
                    <a:pt x="762" y="3893"/>
                  </a:lnTo>
                  <a:lnTo>
                    <a:pt x="406" y="3893"/>
                  </a:lnTo>
                  <a:cubicBezTo>
                    <a:pt x="182" y="3893"/>
                    <a:pt x="0" y="4075"/>
                    <a:pt x="0" y="4299"/>
                  </a:cubicBezTo>
                  <a:lnTo>
                    <a:pt x="0" y="20067"/>
                  </a:lnTo>
                  <a:cubicBezTo>
                    <a:pt x="0" y="20291"/>
                    <a:pt x="182" y="20472"/>
                    <a:pt x="406" y="20472"/>
                  </a:cubicBezTo>
                  <a:lnTo>
                    <a:pt x="8229" y="20472"/>
                  </a:lnTo>
                  <a:cubicBezTo>
                    <a:pt x="8453" y="20472"/>
                    <a:pt x="8633" y="20291"/>
                    <a:pt x="8633" y="20067"/>
                  </a:cubicBezTo>
                  <a:lnTo>
                    <a:pt x="8633" y="4299"/>
                  </a:lnTo>
                  <a:cubicBezTo>
                    <a:pt x="8633" y="4075"/>
                    <a:pt x="8453" y="3893"/>
                    <a:pt x="8229" y="3893"/>
                  </a:cubicBezTo>
                  <a:lnTo>
                    <a:pt x="7871" y="3893"/>
                  </a:lnTo>
                  <a:lnTo>
                    <a:pt x="7866" y="1423"/>
                  </a:lnTo>
                  <a:lnTo>
                    <a:pt x="7861" y="1423"/>
                  </a:lnTo>
                  <a:cubicBezTo>
                    <a:pt x="7861" y="1097"/>
                    <a:pt x="7654" y="639"/>
                    <a:pt x="6657" y="320"/>
                  </a:cubicBezTo>
                  <a:cubicBezTo>
                    <a:pt x="6030" y="118"/>
                    <a:pt x="5194" y="0"/>
                    <a:pt x="4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4" name="Google Shape;50124;p55"/>
            <p:cNvSpPr/>
            <p:nvPr/>
          </p:nvSpPr>
          <p:spPr>
            <a:xfrm>
              <a:off x="3389025" y="4742650"/>
              <a:ext cx="20550" cy="33075"/>
            </a:xfrm>
            <a:custGeom>
              <a:avLst/>
              <a:gdLst/>
              <a:ahLst/>
              <a:cxnLst/>
              <a:rect l="l" t="t" r="r" b="b"/>
              <a:pathLst>
                <a:path w="822" h="1323" extrusionOk="0">
                  <a:moveTo>
                    <a:pt x="411" y="1"/>
                  </a:moveTo>
                  <a:cubicBezTo>
                    <a:pt x="187" y="1"/>
                    <a:pt x="1" y="182"/>
                    <a:pt x="1" y="406"/>
                  </a:cubicBezTo>
                  <a:lnTo>
                    <a:pt x="1" y="912"/>
                  </a:lnTo>
                  <a:cubicBezTo>
                    <a:pt x="1" y="1141"/>
                    <a:pt x="187" y="1322"/>
                    <a:pt x="411" y="1322"/>
                  </a:cubicBezTo>
                  <a:cubicBezTo>
                    <a:pt x="635" y="1322"/>
                    <a:pt x="821" y="1141"/>
                    <a:pt x="821" y="912"/>
                  </a:cubicBezTo>
                  <a:lnTo>
                    <a:pt x="821" y="406"/>
                  </a:lnTo>
                  <a:cubicBezTo>
                    <a:pt x="821" y="182"/>
                    <a:pt x="635"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5" name="Google Shape;50125;p55"/>
            <p:cNvSpPr/>
            <p:nvPr/>
          </p:nvSpPr>
          <p:spPr>
            <a:xfrm>
              <a:off x="3317800" y="4502750"/>
              <a:ext cx="41575" cy="20375"/>
            </a:xfrm>
            <a:custGeom>
              <a:avLst/>
              <a:gdLst/>
              <a:ahLst/>
              <a:cxnLst/>
              <a:rect l="l" t="t" r="r" b="b"/>
              <a:pathLst>
                <a:path w="1663" h="815" extrusionOk="0">
                  <a:moveTo>
                    <a:pt x="406" y="0"/>
                  </a:moveTo>
                  <a:cubicBezTo>
                    <a:pt x="182" y="0"/>
                    <a:pt x="1" y="182"/>
                    <a:pt x="1" y="406"/>
                  </a:cubicBezTo>
                  <a:cubicBezTo>
                    <a:pt x="1" y="634"/>
                    <a:pt x="182" y="815"/>
                    <a:pt x="406" y="815"/>
                  </a:cubicBezTo>
                  <a:lnTo>
                    <a:pt x="1252" y="815"/>
                  </a:lnTo>
                  <a:cubicBezTo>
                    <a:pt x="1476" y="815"/>
                    <a:pt x="1662" y="634"/>
                    <a:pt x="1662" y="406"/>
                  </a:cubicBezTo>
                  <a:cubicBezTo>
                    <a:pt x="1662" y="182"/>
                    <a:pt x="1476" y="0"/>
                    <a:pt x="1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26" name="Google Shape;50126;p55"/>
          <p:cNvGrpSpPr/>
          <p:nvPr/>
        </p:nvGrpSpPr>
        <p:grpSpPr>
          <a:xfrm>
            <a:off x="7446402" y="3973658"/>
            <a:ext cx="421058" cy="224350"/>
            <a:chOff x="6869775" y="4396500"/>
            <a:chExt cx="511800" cy="272700"/>
          </a:xfrm>
        </p:grpSpPr>
        <p:sp>
          <p:nvSpPr>
            <p:cNvPr id="50127" name="Google Shape;50127;p55"/>
            <p:cNvSpPr/>
            <p:nvPr/>
          </p:nvSpPr>
          <p:spPr>
            <a:xfrm>
              <a:off x="6869775" y="4396500"/>
              <a:ext cx="511800" cy="272700"/>
            </a:xfrm>
            <a:custGeom>
              <a:avLst/>
              <a:gdLst/>
              <a:ahLst/>
              <a:cxnLst/>
              <a:rect l="l" t="t" r="r" b="b"/>
              <a:pathLst>
                <a:path w="20472" h="10908" extrusionOk="0">
                  <a:moveTo>
                    <a:pt x="10236" y="815"/>
                  </a:moveTo>
                  <a:cubicBezTo>
                    <a:pt x="10838" y="815"/>
                    <a:pt x="11322" y="1306"/>
                    <a:pt x="11322" y="1901"/>
                  </a:cubicBezTo>
                  <a:cubicBezTo>
                    <a:pt x="11322" y="2503"/>
                    <a:pt x="10838" y="2994"/>
                    <a:pt x="10236" y="2994"/>
                  </a:cubicBezTo>
                  <a:cubicBezTo>
                    <a:pt x="9634" y="2994"/>
                    <a:pt x="9149" y="2503"/>
                    <a:pt x="9149" y="1901"/>
                  </a:cubicBezTo>
                  <a:cubicBezTo>
                    <a:pt x="9149" y="1306"/>
                    <a:pt x="9634" y="815"/>
                    <a:pt x="10236" y="815"/>
                  </a:cubicBezTo>
                  <a:close/>
                  <a:moveTo>
                    <a:pt x="8063" y="981"/>
                  </a:moveTo>
                  <a:cubicBezTo>
                    <a:pt x="8223" y="981"/>
                    <a:pt x="8377" y="1013"/>
                    <a:pt x="8520" y="1082"/>
                  </a:cubicBezTo>
                  <a:cubicBezTo>
                    <a:pt x="8398" y="1326"/>
                    <a:pt x="8329" y="1609"/>
                    <a:pt x="8329" y="1901"/>
                  </a:cubicBezTo>
                  <a:cubicBezTo>
                    <a:pt x="8329" y="2360"/>
                    <a:pt x="8489" y="2775"/>
                    <a:pt x="8761" y="3105"/>
                  </a:cubicBezTo>
                  <a:cubicBezTo>
                    <a:pt x="8409" y="3142"/>
                    <a:pt x="8063" y="3191"/>
                    <a:pt x="7727" y="3250"/>
                  </a:cubicBezTo>
                  <a:cubicBezTo>
                    <a:pt x="7754" y="3122"/>
                    <a:pt x="7770" y="2983"/>
                    <a:pt x="7770" y="2850"/>
                  </a:cubicBezTo>
                  <a:cubicBezTo>
                    <a:pt x="7770" y="2312"/>
                    <a:pt x="7547" y="1812"/>
                    <a:pt x="7163" y="1454"/>
                  </a:cubicBezTo>
                  <a:cubicBezTo>
                    <a:pt x="7365" y="1156"/>
                    <a:pt x="7695" y="981"/>
                    <a:pt x="8063" y="981"/>
                  </a:cubicBezTo>
                  <a:close/>
                  <a:moveTo>
                    <a:pt x="12409" y="981"/>
                  </a:moveTo>
                  <a:cubicBezTo>
                    <a:pt x="12775" y="981"/>
                    <a:pt x="13106" y="1156"/>
                    <a:pt x="13308" y="1454"/>
                  </a:cubicBezTo>
                  <a:cubicBezTo>
                    <a:pt x="12925" y="1812"/>
                    <a:pt x="12701" y="2312"/>
                    <a:pt x="12701" y="2850"/>
                  </a:cubicBezTo>
                  <a:cubicBezTo>
                    <a:pt x="12701" y="2983"/>
                    <a:pt x="12718" y="3122"/>
                    <a:pt x="12743" y="3250"/>
                  </a:cubicBezTo>
                  <a:cubicBezTo>
                    <a:pt x="12409" y="3191"/>
                    <a:pt x="12062" y="3142"/>
                    <a:pt x="11711" y="3105"/>
                  </a:cubicBezTo>
                  <a:cubicBezTo>
                    <a:pt x="11977" y="2775"/>
                    <a:pt x="12143" y="2360"/>
                    <a:pt x="12143" y="1901"/>
                  </a:cubicBezTo>
                  <a:cubicBezTo>
                    <a:pt x="12143" y="1609"/>
                    <a:pt x="12072" y="1326"/>
                    <a:pt x="11951" y="1082"/>
                  </a:cubicBezTo>
                  <a:cubicBezTo>
                    <a:pt x="12094" y="1013"/>
                    <a:pt x="12249" y="981"/>
                    <a:pt x="12409" y="981"/>
                  </a:cubicBezTo>
                  <a:close/>
                  <a:moveTo>
                    <a:pt x="5863" y="1758"/>
                  </a:moveTo>
                  <a:cubicBezTo>
                    <a:pt x="5996" y="1758"/>
                    <a:pt x="6124" y="1785"/>
                    <a:pt x="6252" y="1832"/>
                  </a:cubicBezTo>
                  <a:cubicBezTo>
                    <a:pt x="6316" y="1859"/>
                    <a:pt x="6380" y="1886"/>
                    <a:pt x="6433" y="1923"/>
                  </a:cubicBezTo>
                  <a:cubicBezTo>
                    <a:pt x="6758" y="2120"/>
                    <a:pt x="6955" y="2466"/>
                    <a:pt x="6955" y="2850"/>
                  </a:cubicBezTo>
                  <a:cubicBezTo>
                    <a:pt x="6955" y="2972"/>
                    <a:pt x="6934" y="3090"/>
                    <a:pt x="6891" y="3206"/>
                  </a:cubicBezTo>
                  <a:cubicBezTo>
                    <a:pt x="6859" y="3297"/>
                    <a:pt x="6817" y="3388"/>
                    <a:pt x="6758" y="3467"/>
                  </a:cubicBezTo>
                  <a:cubicBezTo>
                    <a:pt x="6327" y="3579"/>
                    <a:pt x="5900" y="3712"/>
                    <a:pt x="5496" y="3872"/>
                  </a:cubicBezTo>
                  <a:cubicBezTo>
                    <a:pt x="5123" y="3734"/>
                    <a:pt x="4846" y="3403"/>
                    <a:pt x="4787" y="3009"/>
                  </a:cubicBezTo>
                  <a:cubicBezTo>
                    <a:pt x="4777" y="2956"/>
                    <a:pt x="4777" y="2903"/>
                    <a:pt x="4777" y="2850"/>
                  </a:cubicBezTo>
                  <a:cubicBezTo>
                    <a:pt x="4777" y="2791"/>
                    <a:pt x="4782" y="2727"/>
                    <a:pt x="4793" y="2668"/>
                  </a:cubicBezTo>
                  <a:cubicBezTo>
                    <a:pt x="4878" y="2142"/>
                    <a:pt x="5330" y="1758"/>
                    <a:pt x="5863" y="1758"/>
                  </a:cubicBezTo>
                  <a:close/>
                  <a:moveTo>
                    <a:pt x="14608" y="1758"/>
                  </a:moveTo>
                  <a:cubicBezTo>
                    <a:pt x="15140" y="1758"/>
                    <a:pt x="15594" y="2142"/>
                    <a:pt x="15678" y="2668"/>
                  </a:cubicBezTo>
                  <a:cubicBezTo>
                    <a:pt x="15690" y="2727"/>
                    <a:pt x="15695" y="2791"/>
                    <a:pt x="15695" y="2850"/>
                  </a:cubicBezTo>
                  <a:cubicBezTo>
                    <a:pt x="15695" y="2898"/>
                    <a:pt x="15690" y="2951"/>
                    <a:pt x="15683" y="3004"/>
                  </a:cubicBezTo>
                  <a:cubicBezTo>
                    <a:pt x="15626" y="3403"/>
                    <a:pt x="15348" y="3734"/>
                    <a:pt x="14975" y="3872"/>
                  </a:cubicBezTo>
                  <a:cubicBezTo>
                    <a:pt x="14571" y="3712"/>
                    <a:pt x="14144" y="3579"/>
                    <a:pt x="13714" y="3467"/>
                  </a:cubicBezTo>
                  <a:cubicBezTo>
                    <a:pt x="13655" y="3388"/>
                    <a:pt x="13613" y="3297"/>
                    <a:pt x="13581" y="3206"/>
                  </a:cubicBezTo>
                  <a:cubicBezTo>
                    <a:pt x="13537" y="3090"/>
                    <a:pt x="13517" y="2972"/>
                    <a:pt x="13517" y="2850"/>
                  </a:cubicBezTo>
                  <a:cubicBezTo>
                    <a:pt x="13517" y="2466"/>
                    <a:pt x="13714" y="2120"/>
                    <a:pt x="14038" y="1923"/>
                  </a:cubicBezTo>
                  <a:cubicBezTo>
                    <a:pt x="14092" y="1886"/>
                    <a:pt x="14156" y="1854"/>
                    <a:pt x="14220" y="1832"/>
                  </a:cubicBezTo>
                  <a:cubicBezTo>
                    <a:pt x="14341" y="1785"/>
                    <a:pt x="14475" y="1758"/>
                    <a:pt x="14608" y="1758"/>
                  </a:cubicBezTo>
                  <a:close/>
                  <a:moveTo>
                    <a:pt x="16413" y="3452"/>
                  </a:moveTo>
                  <a:cubicBezTo>
                    <a:pt x="16472" y="3457"/>
                    <a:pt x="16531" y="3462"/>
                    <a:pt x="16589" y="3478"/>
                  </a:cubicBezTo>
                  <a:cubicBezTo>
                    <a:pt x="17000" y="3574"/>
                    <a:pt x="17319" y="3904"/>
                    <a:pt x="17404" y="4314"/>
                  </a:cubicBezTo>
                  <a:cubicBezTo>
                    <a:pt x="17420" y="4389"/>
                    <a:pt x="17430" y="4464"/>
                    <a:pt x="17430" y="4538"/>
                  </a:cubicBezTo>
                  <a:cubicBezTo>
                    <a:pt x="17430" y="4730"/>
                    <a:pt x="17377" y="4916"/>
                    <a:pt x="17287" y="5076"/>
                  </a:cubicBezTo>
                  <a:cubicBezTo>
                    <a:pt x="16850" y="4772"/>
                    <a:pt x="16376" y="4501"/>
                    <a:pt x="15881" y="4261"/>
                  </a:cubicBezTo>
                  <a:cubicBezTo>
                    <a:pt x="16120" y="4042"/>
                    <a:pt x="16307" y="3766"/>
                    <a:pt x="16413" y="3452"/>
                  </a:cubicBezTo>
                  <a:close/>
                  <a:moveTo>
                    <a:pt x="4058" y="3452"/>
                  </a:moveTo>
                  <a:cubicBezTo>
                    <a:pt x="4159" y="3766"/>
                    <a:pt x="4346" y="4042"/>
                    <a:pt x="4585" y="4261"/>
                  </a:cubicBezTo>
                  <a:cubicBezTo>
                    <a:pt x="4079" y="4506"/>
                    <a:pt x="3605" y="4783"/>
                    <a:pt x="3157" y="5097"/>
                  </a:cubicBezTo>
                  <a:cubicBezTo>
                    <a:pt x="3056" y="4932"/>
                    <a:pt x="3004" y="4735"/>
                    <a:pt x="3004" y="4538"/>
                  </a:cubicBezTo>
                  <a:cubicBezTo>
                    <a:pt x="3004" y="4479"/>
                    <a:pt x="3009" y="4420"/>
                    <a:pt x="3014" y="4362"/>
                  </a:cubicBezTo>
                  <a:cubicBezTo>
                    <a:pt x="3088" y="3914"/>
                    <a:pt x="3435" y="3558"/>
                    <a:pt x="3882" y="3467"/>
                  </a:cubicBezTo>
                  <a:cubicBezTo>
                    <a:pt x="3941" y="3457"/>
                    <a:pt x="4000" y="3452"/>
                    <a:pt x="4058" y="3452"/>
                  </a:cubicBezTo>
                  <a:close/>
                  <a:moveTo>
                    <a:pt x="2358" y="5332"/>
                  </a:moveTo>
                  <a:cubicBezTo>
                    <a:pt x="2402" y="5423"/>
                    <a:pt x="2449" y="5507"/>
                    <a:pt x="2508" y="5593"/>
                  </a:cubicBezTo>
                  <a:cubicBezTo>
                    <a:pt x="2274" y="5789"/>
                    <a:pt x="2056" y="5991"/>
                    <a:pt x="1859" y="6200"/>
                  </a:cubicBezTo>
                  <a:cubicBezTo>
                    <a:pt x="2007" y="5902"/>
                    <a:pt x="2178" y="5614"/>
                    <a:pt x="2358" y="5332"/>
                  </a:cubicBezTo>
                  <a:close/>
                  <a:moveTo>
                    <a:pt x="18086" y="5295"/>
                  </a:moveTo>
                  <a:cubicBezTo>
                    <a:pt x="18283" y="5587"/>
                    <a:pt x="18458" y="5885"/>
                    <a:pt x="18613" y="6200"/>
                  </a:cubicBezTo>
                  <a:cubicBezTo>
                    <a:pt x="18406" y="5981"/>
                    <a:pt x="18182" y="5774"/>
                    <a:pt x="17937" y="5571"/>
                  </a:cubicBezTo>
                  <a:cubicBezTo>
                    <a:pt x="17995" y="5480"/>
                    <a:pt x="18043" y="5391"/>
                    <a:pt x="18086" y="5295"/>
                  </a:cubicBezTo>
                  <a:close/>
                  <a:moveTo>
                    <a:pt x="10236" y="3840"/>
                  </a:moveTo>
                  <a:cubicBezTo>
                    <a:pt x="11327" y="3840"/>
                    <a:pt x="12382" y="3973"/>
                    <a:pt x="13357" y="4219"/>
                  </a:cubicBezTo>
                  <a:cubicBezTo>
                    <a:pt x="13372" y="4224"/>
                    <a:pt x="13383" y="4224"/>
                    <a:pt x="13394" y="4229"/>
                  </a:cubicBezTo>
                  <a:cubicBezTo>
                    <a:pt x="13878" y="4351"/>
                    <a:pt x="14341" y="4501"/>
                    <a:pt x="14789" y="4671"/>
                  </a:cubicBezTo>
                  <a:cubicBezTo>
                    <a:pt x="14800" y="4676"/>
                    <a:pt x="14815" y="4688"/>
                    <a:pt x="14832" y="4688"/>
                  </a:cubicBezTo>
                  <a:cubicBezTo>
                    <a:pt x="15673" y="5022"/>
                    <a:pt x="16430" y="5443"/>
                    <a:pt x="17089" y="5939"/>
                  </a:cubicBezTo>
                  <a:cubicBezTo>
                    <a:pt x="17106" y="5954"/>
                    <a:pt x="17128" y="5966"/>
                    <a:pt x="17143" y="5976"/>
                  </a:cubicBezTo>
                  <a:cubicBezTo>
                    <a:pt x="18581" y="7073"/>
                    <a:pt x="19502" y="8511"/>
                    <a:pt x="19640" y="10093"/>
                  </a:cubicBezTo>
                  <a:lnTo>
                    <a:pt x="836" y="10093"/>
                  </a:lnTo>
                  <a:cubicBezTo>
                    <a:pt x="969" y="8516"/>
                    <a:pt x="1879" y="7089"/>
                    <a:pt x="3302" y="5998"/>
                  </a:cubicBezTo>
                  <a:cubicBezTo>
                    <a:pt x="3323" y="5981"/>
                    <a:pt x="3344" y="5971"/>
                    <a:pt x="3366" y="5949"/>
                  </a:cubicBezTo>
                  <a:cubicBezTo>
                    <a:pt x="4026" y="5455"/>
                    <a:pt x="4793" y="5028"/>
                    <a:pt x="5645" y="4688"/>
                  </a:cubicBezTo>
                  <a:cubicBezTo>
                    <a:pt x="5656" y="4688"/>
                    <a:pt x="5671" y="4676"/>
                    <a:pt x="5688" y="4671"/>
                  </a:cubicBezTo>
                  <a:cubicBezTo>
                    <a:pt x="6129" y="4501"/>
                    <a:pt x="6593" y="4351"/>
                    <a:pt x="7077" y="4229"/>
                  </a:cubicBezTo>
                  <a:cubicBezTo>
                    <a:pt x="7088" y="4224"/>
                    <a:pt x="7099" y="4224"/>
                    <a:pt x="7109" y="4219"/>
                  </a:cubicBezTo>
                  <a:cubicBezTo>
                    <a:pt x="8090" y="3973"/>
                    <a:pt x="9139" y="3840"/>
                    <a:pt x="10236" y="3840"/>
                  </a:cubicBezTo>
                  <a:close/>
                  <a:moveTo>
                    <a:pt x="10236" y="1"/>
                  </a:moveTo>
                  <a:cubicBezTo>
                    <a:pt x="9847" y="1"/>
                    <a:pt x="9479" y="118"/>
                    <a:pt x="9181" y="320"/>
                  </a:cubicBezTo>
                  <a:cubicBezTo>
                    <a:pt x="9085" y="330"/>
                    <a:pt x="8990" y="342"/>
                    <a:pt x="8894" y="352"/>
                  </a:cubicBezTo>
                  <a:cubicBezTo>
                    <a:pt x="8633" y="229"/>
                    <a:pt x="8350" y="160"/>
                    <a:pt x="8063" y="160"/>
                  </a:cubicBezTo>
                  <a:cubicBezTo>
                    <a:pt x="7446" y="160"/>
                    <a:pt x="6864" y="463"/>
                    <a:pt x="6512" y="964"/>
                  </a:cubicBezTo>
                  <a:cubicBezTo>
                    <a:pt x="6465" y="981"/>
                    <a:pt x="6423" y="996"/>
                    <a:pt x="6380" y="1018"/>
                  </a:cubicBezTo>
                  <a:cubicBezTo>
                    <a:pt x="6215" y="969"/>
                    <a:pt x="6040" y="943"/>
                    <a:pt x="5863" y="943"/>
                  </a:cubicBezTo>
                  <a:cubicBezTo>
                    <a:pt x="4985" y="943"/>
                    <a:pt x="4239" y="1534"/>
                    <a:pt x="4020" y="2365"/>
                  </a:cubicBezTo>
                  <a:cubicBezTo>
                    <a:pt x="3882" y="2471"/>
                    <a:pt x="3744" y="2584"/>
                    <a:pt x="3616" y="2695"/>
                  </a:cubicBezTo>
                  <a:cubicBezTo>
                    <a:pt x="2929" y="2871"/>
                    <a:pt x="2390" y="3425"/>
                    <a:pt x="2231" y="4118"/>
                  </a:cubicBezTo>
                  <a:cubicBezTo>
                    <a:pt x="793" y="5922"/>
                    <a:pt x="0" y="8186"/>
                    <a:pt x="0" y="10497"/>
                  </a:cubicBezTo>
                  <a:cubicBezTo>
                    <a:pt x="0" y="10727"/>
                    <a:pt x="180" y="10907"/>
                    <a:pt x="409" y="10907"/>
                  </a:cubicBezTo>
                  <a:lnTo>
                    <a:pt x="20061" y="10907"/>
                  </a:lnTo>
                  <a:cubicBezTo>
                    <a:pt x="20291" y="10907"/>
                    <a:pt x="20471" y="10727"/>
                    <a:pt x="20471" y="10497"/>
                  </a:cubicBezTo>
                  <a:cubicBezTo>
                    <a:pt x="20471" y="8159"/>
                    <a:pt x="19662" y="5870"/>
                    <a:pt x="18187" y="4054"/>
                  </a:cubicBezTo>
                  <a:lnTo>
                    <a:pt x="18182" y="4049"/>
                  </a:lnTo>
                  <a:cubicBezTo>
                    <a:pt x="18011" y="3403"/>
                    <a:pt x="17511" y="2898"/>
                    <a:pt x="16877" y="2712"/>
                  </a:cubicBezTo>
                  <a:cubicBezTo>
                    <a:pt x="16738" y="2594"/>
                    <a:pt x="16595" y="2476"/>
                    <a:pt x="16450" y="2365"/>
                  </a:cubicBezTo>
                  <a:cubicBezTo>
                    <a:pt x="16233" y="1534"/>
                    <a:pt x="15481" y="943"/>
                    <a:pt x="14608" y="943"/>
                  </a:cubicBezTo>
                  <a:cubicBezTo>
                    <a:pt x="14432" y="943"/>
                    <a:pt x="14257" y="969"/>
                    <a:pt x="14092" y="1018"/>
                  </a:cubicBezTo>
                  <a:cubicBezTo>
                    <a:pt x="14048" y="996"/>
                    <a:pt x="14006" y="981"/>
                    <a:pt x="13958" y="964"/>
                  </a:cubicBezTo>
                  <a:cubicBezTo>
                    <a:pt x="13606" y="463"/>
                    <a:pt x="13026" y="160"/>
                    <a:pt x="12409" y="160"/>
                  </a:cubicBezTo>
                  <a:cubicBezTo>
                    <a:pt x="12121" y="160"/>
                    <a:pt x="11839" y="229"/>
                    <a:pt x="11578" y="352"/>
                  </a:cubicBezTo>
                  <a:cubicBezTo>
                    <a:pt x="11482" y="342"/>
                    <a:pt x="11386" y="330"/>
                    <a:pt x="11290" y="320"/>
                  </a:cubicBezTo>
                  <a:cubicBezTo>
                    <a:pt x="10986" y="118"/>
                    <a:pt x="10624" y="1"/>
                    <a:pt x="10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8" name="Google Shape;50128;p55"/>
            <p:cNvSpPr/>
            <p:nvPr/>
          </p:nvSpPr>
          <p:spPr>
            <a:xfrm>
              <a:off x="7315650" y="4617650"/>
              <a:ext cx="27200" cy="20375"/>
            </a:xfrm>
            <a:custGeom>
              <a:avLst/>
              <a:gdLst/>
              <a:ahLst/>
              <a:cxnLst/>
              <a:rect l="l" t="t" r="r" b="b"/>
              <a:pathLst>
                <a:path w="1088" h="815" extrusionOk="0">
                  <a:moveTo>
                    <a:pt x="405" y="1"/>
                  </a:moveTo>
                  <a:cubicBezTo>
                    <a:pt x="181" y="1"/>
                    <a:pt x="1" y="187"/>
                    <a:pt x="1" y="411"/>
                  </a:cubicBezTo>
                  <a:cubicBezTo>
                    <a:pt x="1" y="635"/>
                    <a:pt x="181" y="815"/>
                    <a:pt x="405" y="815"/>
                  </a:cubicBezTo>
                  <a:lnTo>
                    <a:pt x="677" y="815"/>
                  </a:lnTo>
                  <a:cubicBezTo>
                    <a:pt x="906" y="815"/>
                    <a:pt x="1087" y="635"/>
                    <a:pt x="1087" y="411"/>
                  </a:cubicBezTo>
                  <a:cubicBezTo>
                    <a:pt x="1087" y="187"/>
                    <a:pt x="906" y="1"/>
                    <a:pt x="6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9" name="Google Shape;50129;p55"/>
            <p:cNvSpPr/>
            <p:nvPr/>
          </p:nvSpPr>
          <p:spPr>
            <a:xfrm>
              <a:off x="7150175" y="4617650"/>
              <a:ext cx="143925" cy="20375"/>
            </a:xfrm>
            <a:custGeom>
              <a:avLst/>
              <a:gdLst/>
              <a:ahLst/>
              <a:cxnLst/>
              <a:rect l="l" t="t" r="r" b="b"/>
              <a:pathLst>
                <a:path w="5757" h="815" extrusionOk="0">
                  <a:moveTo>
                    <a:pt x="404" y="1"/>
                  </a:moveTo>
                  <a:cubicBezTo>
                    <a:pt x="180" y="1"/>
                    <a:pt x="0" y="187"/>
                    <a:pt x="0" y="411"/>
                  </a:cubicBezTo>
                  <a:cubicBezTo>
                    <a:pt x="0" y="635"/>
                    <a:pt x="180" y="815"/>
                    <a:pt x="404" y="815"/>
                  </a:cubicBezTo>
                  <a:lnTo>
                    <a:pt x="5352" y="815"/>
                  </a:lnTo>
                  <a:cubicBezTo>
                    <a:pt x="5575" y="815"/>
                    <a:pt x="5757" y="635"/>
                    <a:pt x="5757" y="411"/>
                  </a:cubicBezTo>
                  <a:cubicBezTo>
                    <a:pt x="5757" y="187"/>
                    <a:pt x="5575" y="1"/>
                    <a:pt x="53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0" name="Google Shape;50130;p55"/>
            <p:cNvSpPr/>
            <p:nvPr/>
          </p:nvSpPr>
          <p:spPr>
            <a:xfrm>
              <a:off x="7073600" y="4533225"/>
              <a:ext cx="38500" cy="20550"/>
            </a:xfrm>
            <a:custGeom>
              <a:avLst/>
              <a:gdLst/>
              <a:ahLst/>
              <a:cxnLst/>
              <a:rect l="l" t="t" r="r" b="b"/>
              <a:pathLst>
                <a:path w="1540" h="822" extrusionOk="0">
                  <a:moveTo>
                    <a:pt x="405" y="1"/>
                  </a:moveTo>
                  <a:cubicBezTo>
                    <a:pt x="181" y="1"/>
                    <a:pt x="1" y="187"/>
                    <a:pt x="1" y="411"/>
                  </a:cubicBezTo>
                  <a:cubicBezTo>
                    <a:pt x="1" y="635"/>
                    <a:pt x="181" y="821"/>
                    <a:pt x="405" y="821"/>
                  </a:cubicBezTo>
                  <a:lnTo>
                    <a:pt x="1129" y="821"/>
                  </a:lnTo>
                  <a:cubicBezTo>
                    <a:pt x="1358" y="821"/>
                    <a:pt x="1540" y="635"/>
                    <a:pt x="1540" y="411"/>
                  </a:cubicBezTo>
                  <a:cubicBezTo>
                    <a:pt x="1540" y="187"/>
                    <a:pt x="1358" y="1"/>
                    <a:pt x="11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1" name="Google Shape;50131;p55"/>
            <p:cNvSpPr/>
            <p:nvPr/>
          </p:nvSpPr>
          <p:spPr>
            <a:xfrm>
              <a:off x="6961475" y="4602350"/>
              <a:ext cx="41975" cy="20375"/>
            </a:xfrm>
            <a:custGeom>
              <a:avLst/>
              <a:gdLst/>
              <a:ahLst/>
              <a:cxnLst/>
              <a:rect l="l" t="t" r="r" b="b"/>
              <a:pathLst>
                <a:path w="1679" h="815" extrusionOk="0">
                  <a:moveTo>
                    <a:pt x="411" y="1"/>
                  </a:moveTo>
                  <a:cubicBezTo>
                    <a:pt x="182" y="1"/>
                    <a:pt x="1" y="186"/>
                    <a:pt x="1" y="410"/>
                  </a:cubicBezTo>
                  <a:cubicBezTo>
                    <a:pt x="1" y="633"/>
                    <a:pt x="182" y="815"/>
                    <a:pt x="411" y="815"/>
                  </a:cubicBezTo>
                  <a:lnTo>
                    <a:pt x="1269" y="815"/>
                  </a:lnTo>
                  <a:cubicBezTo>
                    <a:pt x="1492" y="815"/>
                    <a:pt x="1679" y="633"/>
                    <a:pt x="1679" y="410"/>
                  </a:cubicBezTo>
                  <a:cubicBezTo>
                    <a:pt x="1679" y="186"/>
                    <a:pt x="1492" y="1"/>
                    <a:pt x="1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2" name="Google Shape;50132;p55"/>
          <p:cNvGrpSpPr/>
          <p:nvPr/>
        </p:nvGrpSpPr>
        <p:grpSpPr>
          <a:xfrm>
            <a:off x="3468212" y="3875294"/>
            <a:ext cx="157300" cy="421078"/>
            <a:chOff x="2709625" y="4554000"/>
            <a:chExt cx="191200" cy="511825"/>
          </a:xfrm>
        </p:grpSpPr>
        <p:sp>
          <p:nvSpPr>
            <p:cNvPr id="50133" name="Google Shape;50133;p55"/>
            <p:cNvSpPr/>
            <p:nvPr/>
          </p:nvSpPr>
          <p:spPr>
            <a:xfrm>
              <a:off x="2709625" y="4554000"/>
              <a:ext cx="191200" cy="511825"/>
            </a:xfrm>
            <a:custGeom>
              <a:avLst/>
              <a:gdLst/>
              <a:ahLst/>
              <a:cxnLst/>
              <a:rect l="l" t="t" r="r" b="b"/>
              <a:pathLst>
                <a:path w="7648" h="20473" extrusionOk="0">
                  <a:moveTo>
                    <a:pt x="5300" y="816"/>
                  </a:moveTo>
                  <a:lnTo>
                    <a:pt x="5300" y="4309"/>
                  </a:lnTo>
                  <a:lnTo>
                    <a:pt x="2348" y="4309"/>
                  </a:lnTo>
                  <a:lnTo>
                    <a:pt x="2348" y="816"/>
                  </a:lnTo>
                  <a:close/>
                  <a:moveTo>
                    <a:pt x="5300" y="5124"/>
                  </a:moveTo>
                  <a:lnTo>
                    <a:pt x="5300" y="6760"/>
                  </a:lnTo>
                  <a:cubicBezTo>
                    <a:pt x="5300" y="6983"/>
                    <a:pt x="5480" y="7163"/>
                    <a:pt x="5704" y="7163"/>
                  </a:cubicBezTo>
                  <a:cubicBezTo>
                    <a:pt x="6327" y="7163"/>
                    <a:pt x="6828" y="7670"/>
                    <a:pt x="6828" y="8293"/>
                  </a:cubicBezTo>
                  <a:lnTo>
                    <a:pt x="6828" y="11233"/>
                  </a:lnTo>
                  <a:lnTo>
                    <a:pt x="4112" y="8517"/>
                  </a:lnTo>
                  <a:cubicBezTo>
                    <a:pt x="4037" y="8436"/>
                    <a:pt x="3931" y="8394"/>
                    <a:pt x="3825" y="8394"/>
                  </a:cubicBezTo>
                  <a:cubicBezTo>
                    <a:pt x="3717" y="8394"/>
                    <a:pt x="3611" y="8436"/>
                    <a:pt x="3537" y="8517"/>
                  </a:cubicBezTo>
                  <a:lnTo>
                    <a:pt x="821" y="11233"/>
                  </a:lnTo>
                  <a:lnTo>
                    <a:pt x="821" y="8293"/>
                  </a:lnTo>
                  <a:cubicBezTo>
                    <a:pt x="821" y="7670"/>
                    <a:pt x="1321" y="7163"/>
                    <a:pt x="1944" y="7163"/>
                  </a:cubicBezTo>
                  <a:cubicBezTo>
                    <a:pt x="2168" y="7163"/>
                    <a:pt x="2348" y="6983"/>
                    <a:pt x="2348" y="6760"/>
                  </a:cubicBezTo>
                  <a:lnTo>
                    <a:pt x="2348" y="5124"/>
                  </a:lnTo>
                  <a:close/>
                  <a:moveTo>
                    <a:pt x="3825" y="9380"/>
                  </a:moveTo>
                  <a:lnTo>
                    <a:pt x="6828" y="12383"/>
                  </a:lnTo>
                  <a:lnTo>
                    <a:pt x="6828" y="14002"/>
                  </a:lnTo>
                  <a:lnTo>
                    <a:pt x="3825" y="17010"/>
                  </a:lnTo>
                  <a:lnTo>
                    <a:pt x="821" y="14002"/>
                  </a:lnTo>
                  <a:lnTo>
                    <a:pt x="821" y="12383"/>
                  </a:lnTo>
                  <a:lnTo>
                    <a:pt x="3825" y="9380"/>
                  </a:lnTo>
                  <a:close/>
                  <a:moveTo>
                    <a:pt x="6828" y="15157"/>
                  </a:moveTo>
                  <a:lnTo>
                    <a:pt x="6828" y="19657"/>
                  </a:lnTo>
                  <a:lnTo>
                    <a:pt x="821" y="19657"/>
                  </a:lnTo>
                  <a:lnTo>
                    <a:pt x="821" y="15157"/>
                  </a:lnTo>
                  <a:lnTo>
                    <a:pt x="3537" y="17873"/>
                  </a:lnTo>
                  <a:cubicBezTo>
                    <a:pt x="3617" y="17953"/>
                    <a:pt x="3721" y="17993"/>
                    <a:pt x="3825" y="17993"/>
                  </a:cubicBezTo>
                  <a:cubicBezTo>
                    <a:pt x="3928" y="17993"/>
                    <a:pt x="4032" y="17953"/>
                    <a:pt x="4112" y="17873"/>
                  </a:cubicBezTo>
                  <a:lnTo>
                    <a:pt x="6828" y="15157"/>
                  </a:lnTo>
                  <a:close/>
                  <a:moveTo>
                    <a:pt x="1944" y="1"/>
                  </a:moveTo>
                  <a:cubicBezTo>
                    <a:pt x="1721" y="1"/>
                    <a:pt x="1534" y="187"/>
                    <a:pt x="1534" y="411"/>
                  </a:cubicBezTo>
                  <a:lnTo>
                    <a:pt x="1534" y="6391"/>
                  </a:lnTo>
                  <a:cubicBezTo>
                    <a:pt x="661" y="6583"/>
                    <a:pt x="0" y="7360"/>
                    <a:pt x="0" y="8293"/>
                  </a:cubicBezTo>
                  <a:lnTo>
                    <a:pt x="0" y="20068"/>
                  </a:lnTo>
                  <a:cubicBezTo>
                    <a:pt x="0" y="20291"/>
                    <a:pt x="187" y="20473"/>
                    <a:pt x="411" y="20473"/>
                  </a:cubicBezTo>
                  <a:lnTo>
                    <a:pt x="7237" y="20473"/>
                  </a:lnTo>
                  <a:cubicBezTo>
                    <a:pt x="7461" y="20473"/>
                    <a:pt x="7648" y="20291"/>
                    <a:pt x="7648" y="20068"/>
                  </a:cubicBezTo>
                  <a:lnTo>
                    <a:pt x="7648" y="8293"/>
                  </a:lnTo>
                  <a:cubicBezTo>
                    <a:pt x="7648" y="7360"/>
                    <a:pt x="6988" y="6583"/>
                    <a:pt x="6114" y="6391"/>
                  </a:cubicBezTo>
                  <a:lnTo>
                    <a:pt x="6114" y="411"/>
                  </a:lnTo>
                  <a:cubicBezTo>
                    <a:pt x="6114" y="187"/>
                    <a:pt x="5927" y="1"/>
                    <a:pt x="57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4" name="Google Shape;50134;p55"/>
            <p:cNvSpPr/>
            <p:nvPr/>
          </p:nvSpPr>
          <p:spPr>
            <a:xfrm>
              <a:off x="2825575" y="4836425"/>
              <a:ext cx="48500" cy="45925"/>
            </a:xfrm>
            <a:custGeom>
              <a:avLst/>
              <a:gdLst/>
              <a:ahLst/>
              <a:cxnLst/>
              <a:rect l="l" t="t" r="r" b="b"/>
              <a:pathLst>
                <a:path w="1940" h="1837" extrusionOk="0">
                  <a:moveTo>
                    <a:pt x="449" y="1"/>
                  </a:moveTo>
                  <a:cubicBezTo>
                    <a:pt x="343" y="1"/>
                    <a:pt x="239" y="41"/>
                    <a:pt x="161" y="121"/>
                  </a:cubicBezTo>
                  <a:cubicBezTo>
                    <a:pt x="1" y="281"/>
                    <a:pt x="6" y="543"/>
                    <a:pt x="166" y="697"/>
                  </a:cubicBezTo>
                  <a:lnTo>
                    <a:pt x="1205" y="1719"/>
                  </a:lnTo>
                  <a:cubicBezTo>
                    <a:pt x="1284" y="1800"/>
                    <a:pt x="1385" y="1837"/>
                    <a:pt x="1492" y="1837"/>
                  </a:cubicBezTo>
                  <a:cubicBezTo>
                    <a:pt x="1593" y="1837"/>
                    <a:pt x="1699" y="1795"/>
                    <a:pt x="1780" y="1714"/>
                  </a:cubicBezTo>
                  <a:cubicBezTo>
                    <a:pt x="1940" y="1554"/>
                    <a:pt x="1935" y="1293"/>
                    <a:pt x="1775" y="1139"/>
                  </a:cubicBezTo>
                  <a:lnTo>
                    <a:pt x="736" y="116"/>
                  </a:lnTo>
                  <a:cubicBezTo>
                    <a:pt x="657" y="40"/>
                    <a:pt x="552" y="1"/>
                    <a:pt x="4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5" name="Google Shape;50135;p55"/>
            <p:cNvSpPr/>
            <p:nvPr/>
          </p:nvSpPr>
          <p:spPr>
            <a:xfrm>
              <a:off x="2803750" y="4814500"/>
              <a:ext cx="24250" cy="21925"/>
            </a:xfrm>
            <a:custGeom>
              <a:avLst/>
              <a:gdLst/>
              <a:ahLst/>
              <a:cxnLst/>
              <a:rect l="l" t="t" r="r" b="b"/>
              <a:pathLst>
                <a:path w="970" h="877" extrusionOk="0">
                  <a:moveTo>
                    <a:pt x="461" y="1"/>
                  </a:moveTo>
                  <a:cubicBezTo>
                    <a:pt x="385" y="1"/>
                    <a:pt x="308" y="22"/>
                    <a:pt x="240" y="67"/>
                  </a:cubicBezTo>
                  <a:cubicBezTo>
                    <a:pt x="53" y="194"/>
                    <a:pt x="1" y="445"/>
                    <a:pt x="129" y="637"/>
                  </a:cubicBezTo>
                  <a:lnTo>
                    <a:pt x="171" y="695"/>
                  </a:lnTo>
                  <a:cubicBezTo>
                    <a:pt x="245" y="813"/>
                    <a:pt x="379" y="877"/>
                    <a:pt x="507" y="877"/>
                  </a:cubicBezTo>
                  <a:cubicBezTo>
                    <a:pt x="586" y="877"/>
                    <a:pt x="667" y="855"/>
                    <a:pt x="736" y="807"/>
                  </a:cubicBezTo>
                  <a:cubicBezTo>
                    <a:pt x="922" y="685"/>
                    <a:pt x="970" y="430"/>
                    <a:pt x="847" y="243"/>
                  </a:cubicBezTo>
                  <a:lnTo>
                    <a:pt x="805" y="184"/>
                  </a:lnTo>
                  <a:cubicBezTo>
                    <a:pt x="727" y="66"/>
                    <a:pt x="59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36" name="Google Shape;50136;p55"/>
          <p:cNvGrpSpPr/>
          <p:nvPr/>
        </p:nvGrpSpPr>
        <p:grpSpPr>
          <a:xfrm>
            <a:off x="4711780" y="3875305"/>
            <a:ext cx="403329" cy="421058"/>
            <a:chOff x="3775150" y="4707925"/>
            <a:chExt cx="490250" cy="511800"/>
          </a:xfrm>
        </p:grpSpPr>
        <p:sp>
          <p:nvSpPr>
            <p:cNvPr id="50137" name="Google Shape;50137;p55"/>
            <p:cNvSpPr/>
            <p:nvPr/>
          </p:nvSpPr>
          <p:spPr>
            <a:xfrm>
              <a:off x="3847975" y="5144200"/>
              <a:ext cx="45425" cy="50925"/>
            </a:xfrm>
            <a:custGeom>
              <a:avLst/>
              <a:gdLst/>
              <a:ahLst/>
              <a:cxnLst/>
              <a:rect l="l" t="t" r="r" b="b"/>
              <a:pathLst>
                <a:path w="1817" h="2037" extrusionOk="0">
                  <a:moveTo>
                    <a:pt x="1354" y="0"/>
                  </a:moveTo>
                  <a:cubicBezTo>
                    <a:pt x="1228" y="0"/>
                    <a:pt x="1103" y="57"/>
                    <a:pt x="1023" y="166"/>
                  </a:cubicBezTo>
                  <a:lnTo>
                    <a:pt x="134" y="1391"/>
                  </a:lnTo>
                  <a:cubicBezTo>
                    <a:pt x="1" y="1572"/>
                    <a:pt x="43" y="1828"/>
                    <a:pt x="224" y="1961"/>
                  </a:cubicBezTo>
                  <a:cubicBezTo>
                    <a:pt x="299" y="2015"/>
                    <a:pt x="384" y="2036"/>
                    <a:pt x="463" y="2036"/>
                  </a:cubicBezTo>
                  <a:cubicBezTo>
                    <a:pt x="591" y="2036"/>
                    <a:pt x="714" y="1978"/>
                    <a:pt x="794" y="1870"/>
                  </a:cubicBezTo>
                  <a:lnTo>
                    <a:pt x="1684" y="646"/>
                  </a:lnTo>
                  <a:cubicBezTo>
                    <a:pt x="1817" y="464"/>
                    <a:pt x="1774" y="209"/>
                    <a:pt x="1593" y="76"/>
                  </a:cubicBezTo>
                  <a:cubicBezTo>
                    <a:pt x="1521" y="25"/>
                    <a:pt x="1437"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8" name="Google Shape;50138;p55"/>
            <p:cNvSpPr/>
            <p:nvPr/>
          </p:nvSpPr>
          <p:spPr>
            <a:xfrm>
              <a:off x="4174175" y="5181525"/>
              <a:ext cx="26675" cy="25300"/>
            </a:xfrm>
            <a:custGeom>
              <a:avLst/>
              <a:gdLst/>
              <a:ahLst/>
              <a:cxnLst/>
              <a:rect l="l" t="t" r="r" b="b"/>
              <a:pathLst>
                <a:path w="1067" h="1012" extrusionOk="0">
                  <a:moveTo>
                    <a:pt x="465" y="0"/>
                  </a:moveTo>
                  <a:cubicBezTo>
                    <a:pt x="381" y="0"/>
                    <a:pt x="297" y="26"/>
                    <a:pt x="224" y="79"/>
                  </a:cubicBezTo>
                  <a:cubicBezTo>
                    <a:pt x="44" y="207"/>
                    <a:pt x="0" y="463"/>
                    <a:pt x="133" y="649"/>
                  </a:cubicBezTo>
                  <a:lnTo>
                    <a:pt x="278" y="841"/>
                  </a:lnTo>
                  <a:cubicBezTo>
                    <a:pt x="357" y="952"/>
                    <a:pt x="479" y="1011"/>
                    <a:pt x="607" y="1011"/>
                  </a:cubicBezTo>
                  <a:cubicBezTo>
                    <a:pt x="688" y="1011"/>
                    <a:pt x="772" y="984"/>
                    <a:pt x="848" y="932"/>
                  </a:cubicBezTo>
                  <a:cubicBezTo>
                    <a:pt x="1028" y="799"/>
                    <a:pt x="1066" y="543"/>
                    <a:pt x="932" y="362"/>
                  </a:cubicBezTo>
                  <a:lnTo>
                    <a:pt x="794" y="170"/>
                  </a:lnTo>
                  <a:cubicBezTo>
                    <a:pt x="714" y="58"/>
                    <a:pt x="590" y="0"/>
                    <a:pt x="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9" name="Google Shape;50139;p55"/>
            <p:cNvSpPr/>
            <p:nvPr/>
          </p:nvSpPr>
          <p:spPr>
            <a:xfrm>
              <a:off x="3775150" y="4707925"/>
              <a:ext cx="490250" cy="511800"/>
            </a:xfrm>
            <a:custGeom>
              <a:avLst/>
              <a:gdLst/>
              <a:ahLst/>
              <a:cxnLst/>
              <a:rect l="l" t="t" r="r" b="b"/>
              <a:pathLst>
                <a:path w="19610" h="20472" extrusionOk="0">
                  <a:moveTo>
                    <a:pt x="9799" y="2567"/>
                  </a:moveTo>
                  <a:cubicBezTo>
                    <a:pt x="13033" y="2567"/>
                    <a:pt x="16047" y="4629"/>
                    <a:pt x="17101" y="7866"/>
                  </a:cubicBezTo>
                  <a:cubicBezTo>
                    <a:pt x="18406" y="11892"/>
                    <a:pt x="16196" y="16228"/>
                    <a:pt x="12175" y="17532"/>
                  </a:cubicBezTo>
                  <a:cubicBezTo>
                    <a:pt x="11389" y="17788"/>
                    <a:pt x="10591" y="17909"/>
                    <a:pt x="9805" y="17909"/>
                  </a:cubicBezTo>
                  <a:cubicBezTo>
                    <a:pt x="6571" y="17909"/>
                    <a:pt x="3559" y="15845"/>
                    <a:pt x="2509" y="12606"/>
                  </a:cubicBezTo>
                  <a:cubicBezTo>
                    <a:pt x="1198" y="8585"/>
                    <a:pt x="3408" y="4250"/>
                    <a:pt x="7435" y="2940"/>
                  </a:cubicBezTo>
                  <a:cubicBezTo>
                    <a:pt x="8218" y="2690"/>
                    <a:pt x="9017" y="2567"/>
                    <a:pt x="9799" y="2567"/>
                  </a:cubicBezTo>
                  <a:close/>
                  <a:moveTo>
                    <a:pt x="9806" y="1"/>
                  </a:moveTo>
                  <a:cubicBezTo>
                    <a:pt x="9575" y="1"/>
                    <a:pt x="9395" y="187"/>
                    <a:pt x="9395" y="411"/>
                  </a:cubicBezTo>
                  <a:lnTo>
                    <a:pt x="9395" y="1758"/>
                  </a:lnTo>
                  <a:cubicBezTo>
                    <a:pt x="8649" y="1795"/>
                    <a:pt x="7909" y="1928"/>
                    <a:pt x="7179" y="2168"/>
                  </a:cubicBezTo>
                  <a:cubicBezTo>
                    <a:pt x="6456" y="2402"/>
                    <a:pt x="5773" y="2732"/>
                    <a:pt x="5151" y="3137"/>
                  </a:cubicBezTo>
                  <a:lnTo>
                    <a:pt x="4357" y="2046"/>
                  </a:lnTo>
                  <a:cubicBezTo>
                    <a:pt x="4277" y="1936"/>
                    <a:pt x="4152" y="1879"/>
                    <a:pt x="4026" y="1879"/>
                  </a:cubicBezTo>
                  <a:cubicBezTo>
                    <a:pt x="3943" y="1879"/>
                    <a:pt x="3859" y="1904"/>
                    <a:pt x="3787" y="1955"/>
                  </a:cubicBezTo>
                  <a:cubicBezTo>
                    <a:pt x="3606" y="2088"/>
                    <a:pt x="3563" y="2343"/>
                    <a:pt x="3696" y="2525"/>
                  </a:cubicBezTo>
                  <a:lnTo>
                    <a:pt x="4490" y="3616"/>
                  </a:lnTo>
                  <a:cubicBezTo>
                    <a:pt x="3563" y="4356"/>
                    <a:pt x="2796" y="5293"/>
                    <a:pt x="2243" y="6386"/>
                  </a:cubicBezTo>
                  <a:cubicBezTo>
                    <a:pt x="2098" y="6662"/>
                    <a:pt x="1977" y="6945"/>
                    <a:pt x="1869" y="7232"/>
                  </a:cubicBezTo>
                  <a:lnTo>
                    <a:pt x="1257" y="7030"/>
                  </a:lnTo>
                  <a:cubicBezTo>
                    <a:pt x="1216" y="7017"/>
                    <a:pt x="1174" y="7011"/>
                    <a:pt x="1132" y="7011"/>
                  </a:cubicBezTo>
                  <a:cubicBezTo>
                    <a:pt x="961" y="7011"/>
                    <a:pt x="802" y="7120"/>
                    <a:pt x="746" y="7296"/>
                  </a:cubicBezTo>
                  <a:cubicBezTo>
                    <a:pt x="677" y="7510"/>
                    <a:pt x="795" y="7738"/>
                    <a:pt x="1007" y="7808"/>
                  </a:cubicBezTo>
                  <a:lnTo>
                    <a:pt x="1614" y="8004"/>
                  </a:lnTo>
                  <a:cubicBezTo>
                    <a:pt x="1215" y="9459"/>
                    <a:pt x="1210" y="10993"/>
                    <a:pt x="1614" y="12468"/>
                  </a:cubicBezTo>
                  <a:lnTo>
                    <a:pt x="331" y="12888"/>
                  </a:lnTo>
                  <a:cubicBezTo>
                    <a:pt x="117" y="12957"/>
                    <a:pt x="1" y="13186"/>
                    <a:pt x="70" y="13399"/>
                  </a:cubicBezTo>
                  <a:cubicBezTo>
                    <a:pt x="124" y="13576"/>
                    <a:pt x="283" y="13682"/>
                    <a:pt x="458" y="13682"/>
                  </a:cubicBezTo>
                  <a:cubicBezTo>
                    <a:pt x="495" y="13682"/>
                    <a:pt x="539" y="13677"/>
                    <a:pt x="581" y="13660"/>
                  </a:cubicBezTo>
                  <a:lnTo>
                    <a:pt x="1869" y="13245"/>
                  </a:lnTo>
                  <a:cubicBezTo>
                    <a:pt x="2616" y="15226"/>
                    <a:pt x="4054" y="16835"/>
                    <a:pt x="5949" y="17799"/>
                  </a:cubicBezTo>
                  <a:cubicBezTo>
                    <a:pt x="7041" y="18352"/>
                    <a:pt x="8213" y="18662"/>
                    <a:pt x="9395" y="18720"/>
                  </a:cubicBezTo>
                  <a:lnTo>
                    <a:pt x="9395" y="20068"/>
                  </a:lnTo>
                  <a:cubicBezTo>
                    <a:pt x="9395" y="20291"/>
                    <a:pt x="9575" y="20471"/>
                    <a:pt x="9806" y="20471"/>
                  </a:cubicBezTo>
                  <a:cubicBezTo>
                    <a:pt x="10029" y="20471"/>
                    <a:pt x="10209" y="20291"/>
                    <a:pt x="10209" y="20068"/>
                  </a:cubicBezTo>
                  <a:lnTo>
                    <a:pt x="10209" y="18720"/>
                  </a:lnTo>
                  <a:cubicBezTo>
                    <a:pt x="10956" y="18682"/>
                    <a:pt x="11701" y="18544"/>
                    <a:pt x="12426" y="18310"/>
                  </a:cubicBezTo>
                  <a:cubicBezTo>
                    <a:pt x="13154" y="18070"/>
                    <a:pt x="13837" y="17745"/>
                    <a:pt x="14459" y="17340"/>
                  </a:cubicBezTo>
                  <a:lnTo>
                    <a:pt x="15376" y="18598"/>
                  </a:lnTo>
                  <a:cubicBezTo>
                    <a:pt x="15455" y="18709"/>
                    <a:pt x="15578" y="18768"/>
                    <a:pt x="15706" y="18768"/>
                  </a:cubicBezTo>
                  <a:cubicBezTo>
                    <a:pt x="15786" y="18768"/>
                    <a:pt x="15870" y="18741"/>
                    <a:pt x="15946" y="18688"/>
                  </a:cubicBezTo>
                  <a:cubicBezTo>
                    <a:pt x="16126" y="18554"/>
                    <a:pt x="16164" y="18299"/>
                    <a:pt x="16030" y="18118"/>
                  </a:cubicBezTo>
                  <a:lnTo>
                    <a:pt x="15120" y="16861"/>
                  </a:lnTo>
                  <a:cubicBezTo>
                    <a:pt x="16042" y="16116"/>
                    <a:pt x="16809" y="15179"/>
                    <a:pt x="17367" y="14092"/>
                  </a:cubicBezTo>
                  <a:cubicBezTo>
                    <a:pt x="17506" y="13815"/>
                    <a:pt x="17628" y="13532"/>
                    <a:pt x="17740" y="13245"/>
                  </a:cubicBezTo>
                  <a:lnTo>
                    <a:pt x="19024" y="13660"/>
                  </a:lnTo>
                  <a:cubicBezTo>
                    <a:pt x="19066" y="13677"/>
                    <a:pt x="19109" y="13682"/>
                    <a:pt x="19151" y="13682"/>
                  </a:cubicBezTo>
                  <a:cubicBezTo>
                    <a:pt x="19321" y="13682"/>
                    <a:pt x="19481" y="13576"/>
                    <a:pt x="19540" y="13399"/>
                  </a:cubicBezTo>
                  <a:cubicBezTo>
                    <a:pt x="19609" y="13186"/>
                    <a:pt x="19493" y="12957"/>
                    <a:pt x="19274" y="12888"/>
                  </a:cubicBezTo>
                  <a:lnTo>
                    <a:pt x="17996" y="12468"/>
                  </a:lnTo>
                  <a:cubicBezTo>
                    <a:pt x="18427" y="10885"/>
                    <a:pt x="18395" y="9213"/>
                    <a:pt x="17873" y="7616"/>
                  </a:cubicBezTo>
                  <a:cubicBezTo>
                    <a:pt x="17357" y="6018"/>
                    <a:pt x="16398" y="4644"/>
                    <a:pt x="15115" y="3616"/>
                  </a:cubicBezTo>
                  <a:lnTo>
                    <a:pt x="16430" y="1810"/>
                  </a:lnTo>
                  <a:cubicBezTo>
                    <a:pt x="16558" y="1630"/>
                    <a:pt x="16521" y="1375"/>
                    <a:pt x="16340" y="1247"/>
                  </a:cubicBezTo>
                  <a:cubicBezTo>
                    <a:pt x="16264" y="1193"/>
                    <a:pt x="16178" y="1167"/>
                    <a:pt x="16094" y="1167"/>
                  </a:cubicBezTo>
                  <a:cubicBezTo>
                    <a:pt x="15970" y="1167"/>
                    <a:pt x="15849" y="1224"/>
                    <a:pt x="15769" y="1331"/>
                  </a:cubicBezTo>
                  <a:lnTo>
                    <a:pt x="14454" y="3142"/>
                  </a:lnTo>
                  <a:cubicBezTo>
                    <a:pt x="14199" y="2972"/>
                    <a:pt x="13933" y="2818"/>
                    <a:pt x="13655" y="2680"/>
                  </a:cubicBezTo>
                  <a:cubicBezTo>
                    <a:pt x="12569" y="2120"/>
                    <a:pt x="11397" y="1817"/>
                    <a:pt x="10209" y="1758"/>
                  </a:cubicBezTo>
                  <a:lnTo>
                    <a:pt x="10209" y="411"/>
                  </a:lnTo>
                  <a:cubicBezTo>
                    <a:pt x="10209" y="187"/>
                    <a:pt x="10029" y="1"/>
                    <a:pt x="98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0" name="Google Shape;50140;p55"/>
            <p:cNvSpPr/>
            <p:nvPr/>
          </p:nvSpPr>
          <p:spPr>
            <a:xfrm>
              <a:off x="4233025" y="4877700"/>
              <a:ext cx="32375" cy="23575"/>
            </a:xfrm>
            <a:custGeom>
              <a:avLst/>
              <a:gdLst/>
              <a:ahLst/>
              <a:cxnLst/>
              <a:rect l="l" t="t" r="r" b="b"/>
              <a:pathLst>
                <a:path w="1295" h="943" extrusionOk="0">
                  <a:moveTo>
                    <a:pt x="834" y="1"/>
                  </a:moveTo>
                  <a:cubicBezTo>
                    <a:pt x="793" y="1"/>
                    <a:pt x="750" y="7"/>
                    <a:pt x="709" y="21"/>
                  </a:cubicBezTo>
                  <a:lnTo>
                    <a:pt x="335" y="144"/>
                  </a:lnTo>
                  <a:cubicBezTo>
                    <a:pt x="118" y="213"/>
                    <a:pt x="1" y="441"/>
                    <a:pt x="70" y="660"/>
                  </a:cubicBezTo>
                  <a:cubicBezTo>
                    <a:pt x="128" y="830"/>
                    <a:pt x="288" y="942"/>
                    <a:pt x="458" y="942"/>
                  </a:cubicBezTo>
                  <a:cubicBezTo>
                    <a:pt x="502" y="942"/>
                    <a:pt x="544" y="931"/>
                    <a:pt x="586" y="921"/>
                  </a:cubicBezTo>
                  <a:lnTo>
                    <a:pt x="959" y="798"/>
                  </a:lnTo>
                  <a:cubicBezTo>
                    <a:pt x="1178" y="729"/>
                    <a:pt x="1294" y="500"/>
                    <a:pt x="1225" y="282"/>
                  </a:cubicBezTo>
                  <a:cubicBezTo>
                    <a:pt x="1165" y="110"/>
                    <a:pt x="1006" y="1"/>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1" name="Google Shape;50141;p55"/>
          <p:cNvGrpSpPr/>
          <p:nvPr/>
        </p:nvGrpSpPr>
        <p:grpSpPr>
          <a:xfrm>
            <a:off x="6853834" y="3263223"/>
            <a:ext cx="225667" cy="421078"/>
            <a:chOff x="6292725" y="3489950"/>
            <a:chExt cx="274300" cy="511825"/>
          </a:xfrm>
        </p:grpSpPr>
        <p:sp>
          <p:nvSpPr>
            <p:cNvPr id="50142" name="Google Shape;50142;p55"/>
            <p:cNvSpPr/>
            <p:nvPr/>
          </p:nvSpPr>
          <p:spPr>
            <a:xfrm>
              <a:off x="6292725" y="3489950"/>
              <a:ext cx="274300" cy="511825"/>
            </a:xfrm>
            <a:custGeom>
              <a:avLst/>
              <a:gdLst/>
              <a:ahLst/>
              <a:cxnLst/>
              <a:rect l="l" t="t" r="r" b="b"/>
              <a:pathLst>
                <a:path w="10972" h="20473" extrusionOk="0">
                  <a:moveTo>
                    <a:pt x="10156" y="2126"/>
                  </a:moveTo>
                  <a:lnTo>
                    <a:pt x="10156" y="18347"/>
                  </a:lnTo>
                  <a:lnTo>
                    <a:pt x="815" y="18347"/>
                  </a:lnTo>
                  <a:lnTo>
                    <a:pt x="815" y="2126"/>
                  </a:lnTo>
                  <a:close/>
                  <a:moveTo>
                    <a:pt x="405" y="0"/>
                  </a:moveTo>
                  <a:cubicBezTo>
                    <a:pt x="182" y="0"/>
                    <a:pt x="0" y="187"/>
                    <a:pt x="0" y="410"/>
                  </a:cubicBezTo>
                  <a:lnTo>
                    <a:pt x="0" y="20067"/>
                  </a:lnTo>
                  <a:cubicBezTo>
                    <a:pt x="0" y="20291"/>
                    <a:pt x="182" y="20472"/>
                    <a:pt x="405" y="20472"/>
                  </a:cubicBezTo>
                  <a:cubicBezTo>
                    <a:pt x="634" y="20472"/>
                    <a:pt x="815" y="20291"/>
                    <a:pt x="815" y="20067"/>
                  </a:cubicBezTo>
                  <a:lnTo>
                    <a:pt x="815" y="19167"/>
                  </a:lnTo>
                  <a:lnTo>
                    <a:pt x="2025" y="19167"/>
                  </a:lnTo>
                  <a:lnTo>
                    <a:pt x="2025" y="20067"/>
                  </a:lnTo>
                  <a:cubicBezTo>
                    <a:pt x="2025" y="20291"/>
                    <a:pt x="2205" y="20472"/>
                    <a:pt x="2434" y="20472"/>
                  </a:cubicBezTo>
                  <a:cubicBezTo>
                    <a:pt x="2657" y="20472"/>
                    <a:pt x="2839" y="20291"/>
                    <a:pt x="2839" y="20067"/>
                  </a:cubicBezTo>
                  <a:lnTo>
                    <a:pt x="2839" y="19167"/>
                  </a:lnTo>
                  <a:lnTo>
                    <a:pt x="4048" y="19167"/>
                  </a:lnTo>
                  <a:lnTo>
                    <a:pt x="4048" y="20067"/>
                  </a:lnTo>
                  <a:cubicBezTo>
                    <a:pt x="4048" y="20291"/>
                    <a:pt x="4229" y="20472"/>
                    <a:pt x="4458" y="20472"/>
                  </a:cubicBezTo>
                  <a:cubicBezTo>
                    <a:pt x="4682" y="20472"/>
                    <a:pt x="4862" y="20291"/>
                    <a:pt x="4862" y="20067"/>
                  </a:cubicBezTo>
                  <a:lnTo>
                    <a:pt x="4862" y="19167"/>
                  </a:lnTo>
                  <a:lnTo>
                    <a:pt x="6103" y="19167"/>
                  </a:lnTo>
                  <a:lnTo>
                    <a:pt x="6103" y="20067"/>
                  </a:lnTo>
                  <a:cubicBezTo>
                    <a:pt x="6103" y="20291"/>
                    <a:pt x="6285" y="20472"/>
                    <a:pt x="6514" y="20472"/>
                  </a:cubicBezTo>
                  <a:cubicBezTo>
                    <a:pt x="6737" y="20472"/>
                    <a:pt x="6919" y="20291"/>
                    <a:pt x="6919" y="20067"/>
                  </a:cubicBezTo>
                  <a:lnTo>
                    <a:pt x="6919" y="19167"/>
                  </a:lnTo>
                  <a:lnTo>
                    <a:pt x="8128" y="19167"/>
                  </a:lnTo>
                  <a:lnTo>
                    <a:pt x="8128" y="20067"/>
                  </a:lnTo>
                  <a:cubicBezTo>
                    <a:pt x="8128" y="20291"/>
                    <a:pt x="8313" y="20472"/>
                    <a:pt x="8537" y="20472"/>
                  </a:cubicBezTo>
                  <a:cubicBezTo>
                    <a:pt x="8761" y="20472"/>
                    <a:pt x="8942" y="20291"/>
                    <a:pt x="8942" y="20067"/>
                  </a:cubicBezTo>
                  <a:lnTo>
                    <a:pt x="8942" y="19167"/>
                  </a:lnTo>
                  <a:lnTo>
                    <a:pt x="10156" y="19167"/>
                  </a:lnTo>
                  <a:lnTo>
                    <a:pt x="10156" y="20067"/>
                  </a:lnTo>
                  <a:cubicBezTo>
                    <a:pt x="10156" y="20291"/>
                    <a:pt x="10338" y="20472"/>
                    <a:pt x="10561" y="20472"/>
                  </a:cubicBezTo>
                  <a:cubicBezTo>
                    <a:pt x="10785" y="20472"/>
                    <a:pt x="10972" y="20291"/>
                    <a:pt x="10972" y="20067"/>
                  </a:cubicBezTo>
                  <a:lnTo>
                    <a:pt x="10972" y="410"/>
                  </a:lnTo>
                  <a:cubicBezTo>
                    <a:pt x="10972" y="187"/>
                    <a:pt x="10785" y="0"/>
                    <a:pt x="10561" y="0"/>
                  </a:cubicBezTo>
                  <a:cubicBezTo>
                    <a:pt x="10338" y="0"/>
                    <a:pt x="10156" y="187"/>
                    <a:pt x="10156" y="410"/>
                  </a:cubicBezTo>
                  <a:lnTo>
                    <a:pt x="10156" y="1310"/>
                  </a:lnTo>
                  <a:lnTo>
                    <a:pt x="8942" y="1310"/>
                  </a:lnTo>
                  <a:lnTo>
                    <a:pt x="8942" y="410"/>
                  </a:lnTo>
                  <a:cubicBezTo>
                    <a:pt x="8942" y="187"/>
                    <a:pt x="8761" y="0"/>
                    <a:pt x="8537" y="0"/>
                  </a:cubicBezTo>
                  <a:cubicBezTo>
                    <a:pt x="8313" y="0"/>
                    <a:pt x="8128" y="187"/>
                    <a:pt x="8128" y="410"/>
                  </a:cubicBezTo>
                  <a:lnTo>
                    <a:pt x="8128" y="1310"/>
                  </a:lnTo>
                  <a:lnTo>
                    <a:pt x="6919" y="1310"/>
                  </a:lnTo>
                  <a:lnTo>
                    <a:pt x="6919" y="410"/>
                  </a:lnTo>
                  <a:cubicBezTo>
                    <a:pt x="6919" y="187"/>
                    <a:pt x="6737" y="0"/>
                    <a:pt x="6514" y="0"/>
                  </a:cubicBezTo>
                  <a:cubicBezTo>
                    <a:pt x="6290" y="0"/>
                    <a:pt x="6103" y="187"/>
                    <a:pt x="6103" y="410"/>
                  </a:cubicBezTo>
                  <a:lnTo>
                    <a:pt x="6103" y="1310"/>
                  </a:lnTo>
                  <a:lnTo>
                    <a:pt x="4862" y="1310"/>
                  </a:lnTo>
                  <a:lnTo>
                    <a:pt x="4862" y="410"/>
                  </a:lnTo>
                  <a:cubicBezTo>
                    <a:pt x="4862" y="187"/>
                    <a:pt x="4682" y="0"/>
                    <a:pt x="4458" y="0"/>
                  </a:cubicBezTo>
                  <a:cubicBezTo>
                    <a:pt x="4229" y="0"/>
                    <a:pt x="4048" y="187"/>
                    <a:pt x="4048" y="410"/>
                  </a:cubicBezTo>
                  <a:lnTo>
                    <a:pt x="4048" y="1310"/>
                  </a:lnTo>
                  <a:lnTo>
                    <a:pt x="2839" y="1310"/>
                  </a:lnTo>
                  <a:lnTo>
                    <a:pt x="2839" y="410"/>
                  </a:lnTo>
                  <a:cubicBezTo>
                    <a:pt x="2839" y="187"/>
                    <a:pt x="2657" y="0"/>
                    <a:pt x="2434" y="0"/>
                  </a:cubicBezTo>
                  <a:cubicBezTo>
                    <a:pt x="2205" y="0"/>
                    <a:pt x="2025" y="187"/>
                    <a:pt x="2025" y="410"/>
                  </a:cubicBezTo>
                  <a:lnTo>
                    <a:pt x="2025" y="1310"/>
                  </a:lnTo>
                  <a:lnTo>
                    <a:pt x="815" y="1310"/>
                  </a:lnTo>
                  <a:lnTo>
                    <a:pt x="815" y="410"/>
                  </a:lnTo>
                  <a:cubicBezTo>
                    <a:pt x="815" y="187"/>
                    <a:pt x="634"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3" name="Google Shape;50143;p55"/>
            <p:cNvSpPr/>
            <p:nvPr/>
          </p:nvSpPr>
          <p:spPr>
            <a:xfrm>
              <a:off x="6330125" y="3575150"/>
              <a:ext cx="199625" cy="341025"/>
            </a:xfrm>
            <a:custGeom>
              <a:avLst/>
              <a:gdLst/>
              <a:ahLst/>
              <a:cxnLst/>
              <a:rect l="l" t="t" r="r" b="b"/>
              <a:pathLst>
                <a:path w="7985" h="13641" extrusionOk="0">
                  <a:moveTo>
                    <a:pt x="7169" y="815"/>
                  </a:moveTo>
                  <a:lnTo>
                    <a:pt x="7169" y="5971"/>
                  </a:lnTo>
                  <a:lnTo>
                    <a:pt x="4283" y="3084"/>
                  </a:lnTo>
                  <a:cubicBezTo>
                    <a:pt x="4203" y="3004"/>
                    <a:pt x="4098" y="2964"/>
                    <a:pt x="3993" y="2964"/>
                  </a:cubicBezTo>
                  <a:cubicBezTo>
                    <a:pt x="3889" y="2964"/>
                    <a:pt x="3785" y="3004"/>
                    <a:pt x="3707" y="3084"/>
                  </a:cubicBezTo>
                  <a:lnTo>
                    <a:pt x="816" y="5971"/>
                  </a:lnTo>
                  <a:lnTo>
                    <a:pt x="816" y="815"/>
                  </a:lnTo>
                  <a:close/>
                  <a:moveTo>
                    <a:pt x="3995" y="3947"/>
                  </a:moveTo>
                  <a:lnTo>
                    <a:pt x="6876" y="6828"/>
                  </a:lnTo>
                  <a:lnTo>
                    <a:pt x="3995" y="9710"/>
                  </a:lnTo>
                  <a:lnTo>
                    <a:pt x="1114" y="6828"/>
                  </a:lnTo>
                  <a:lnTo>
                    <a:pt x="3995" y="3947"/>
                  </a:lnTo>
                  <a:close/>
                  <a:moveTo>
                    <a:pt x="7169" y="7685"/>
                  </a:moveTo>
                  <a:lnTo>
                    <a:pt x="7169" y="12825"/>
                  </a:lnTo>
                  <a:lnTo>
                    <a:pt x="816" y="12825"/>
                  </a:lnTo>
                  <a:lnTo>
                    <a:pt x="816" y="7685"/>
                  </a:lnTo>
                  <a:lnTo>
                    <a:pt x="3707" y="10578"/>
                  </a:lnTo>
                  <a:cubicBezTo>
                    <a:pt x="3788" y="10657"/>
                    <a:pt x="3889" y="10694"/>
                    <a:pt x="3995" y="10694"/>
                  </a:cubicBezTo>
                  <a:cubicBezTo>
                    <a:pt x="4096" y="10694"/>
                    <a:pt x="4203" y="10657"/>
                    <a:pt x="4283" y="10578"/>
                  </a:cubicBezTo>
                  <a:lnTo>
                    <a:pt x="7169" y="7685"/>
                  </a:lnTo>
                  <a:close/>
                  <a:moveTo>
                    <a:pt x="411" y="1"/>
                  </a:moveTo>
                  <a:cubicBezTo>
                    <a:pt x="182" y="1"/>
                    <a:pt x="1" y="181"/>
                    <a:pt x="1" y="411"/>
                  </a:cubicBezTo>
                  <a:lnTo>
                    <a:pt x="1" y="13230"/>
                  </a:lnTo>
                  <a:cubicBezTo>
                    <a:pt x="1" y="13459"/>
                    <a:pt x="182" y="13640"/>
                    <a:pt x="411" y="13640"/>
                  </a:cubicBezTo>
                  <a:lnTo>
                    <a:pt x="7579" y="13640"/>
                  </a:lnTo>
                  <a:cubicBezTo>
                    <a:pt x="7803" y="13640"/>
                    <a:pt x="7984" y="13459"/>
                    <a:pt x="7984" y="13230"/>
                  </a:cubicBezTo>
                  <a:lnTo>
                    <a:pt x="7984" y="411"/>
                  </a:lnTo>
                  <a:cubicBezTo>
                    <a:pt x="7984" y="181"/>
                    <a:pt x="7803" y="1"/>
                    <a:pt x="7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4" name="Google Shape;50144;p55"/>
            <p:cNvSpPr/>
            <p:nvPr/>
          </p:nvSpPr>
          <p:spPr>
            <a:xfrm>
              <a:off x="6482850" y="3605100"/>
              <a:ext cx="20400" cy="55150"/>
            </a:xfrm>
            <a:custGeom>
              <a:avLst/>
              <a:gdLst/>
              <a:ahLst/>
              <a:cxnLst/>
              <a:rect l="l" t="t" r="r" b="b"/>
              <a:pathLst>
                <a:path w="816" h="2206" extrusionOk="0">
                  <a:moveTo>
                    <a:pt x="405" y="1"/>
                  </a:moveTo>
                  <a:cubicBezTo>
                    <a:pt x="182" y="1"/>
                    <a:pt x="0" y="187"/>
                    <a:pt x="0" y="411"/>
                  </a:cubicBezTo>
                  <a:lnTo>
                    <a:pt x="0" y="1795"/>
                  </a:lnTo>
                  <a:cubicBezTo>
                    <a:pt x="0" y="2025"/>
                    <a:pt x="182" y="2205"/>
                    <a:pt x="405" y="2205"/>
                  </a:cubicBezTo>
                  <a:cubicBezTo>
                    <a:pt x="634" y="2205"/>
                    <a:pt x="816" y="2025"/>
                    <a:pt x="816" y="1795"/>
                  </a:cubicBezTo>
                  <a:lnTo>
                    <a:pt x="816" y="411"/>
                  </a:lnTo>
                  <a:cubicBezTo>
                    <a:pt x="816" y="187"/>
                    <a:pt x="634"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5" name="Google Shape;50145;p55"/>
            <p:cNvSpPr/>
            <p:nvPr/>
          </p:nvSpPr>
          <p:spPr>
            <a:xfrm>
              <a:off x="6482850" y="3668325"/>
              <a:ext cx="20400" cy="23500"/>
            </a:xfrm>
            <a:custGeom>
              <a:avLst/>
              <a:gdLst/>
              <a:ahLst/>
              <a:cxnLst/>
              <a:rect l="l" t="t" r="r" b="b"/>
              <a:pathLst>
                <a:path w="816" h="940" extrusionOk="0">
                  <a:moveTo>
                    <a:pt x="405" y="1"/>
                  </a:moveTo>
                  <a:cubicBezTo>
                    <a:pt x="182" y="1"/>
                    <a:pt x="0" y="182"/>
                    <a:pt x="0" y="411"/>
                  </a:cubicBezTo>
                  <a:lnTo>
                    <a:pt x="0" y="534"/>
                  </a:lnTo>
                  <a:cubicBezTo>
                    <a:pt x="0" y="758"/>
                    <a:pt x="182" y="939"/>
                    <a:pt x="405" y="939"/>
                  </a:cubicBezTo>
                  <a:cubicBezTo>
                    <a:pt x="634" y="939"/>
                    <a:pt x="816" y="758"/>
                    <a:pt x="816" y="534"/>
                  </a:cubicBezTo>
                  <a:lnTo>
                    <a:pt x="816" y="411"/>
                  </a:lnTo>
                  <a:cubicBezTo>
                    <a:pt x="816" y="182"/>
                    <a:pt x="634"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46" name="Google Shape;50146;p55"/>
          <p:cNvGrpSpPr/>
          <p:nvPr/>
        </p:nvGrpSpPr>
        <p:grpSpPr>
          <a:xfrm>
            <a:off x="6142794" y="3263223"/>
            <a:ext cx="270792" cy="421078"/>
            <a:chOff x="5661100" y="3453325"/>
            <a:chExt cx="329150" cy="511825"/>
          </a:xfrm>
        </p:grpSpPr>
        <p:sp>
          <p:nvSpPr>
            <p:cNvPr id="50147" name="Google Shape;50147;p55"/>
            <p:cNvSpPr/>
            <p:nvPr/>
          </p:nvSpPr>
          <p:spPr>
            <a:xfrm>
              <a:off x="5661100" y="3453325"/>
              <a:ext cx="329150" cy="511825"/>
            </a:xfrm>
            <a:custGeom>
              <a:avLst/>
              <a:gdLst/>
              <a:ahLst/>
              <a:cxnLst/>
              <a:rect l="l" t="t" r="r" b="b"/>
              <a:pathLst>
                <a:path w="13166" h="20473" extrusionOk="0">
                  <a:moveTo>
                    <a:pt x="6583" y="816"/>
                  </a:moveTo>
                  <a:cubicBezTo>
                    <a:pt x="7318" y="816"/>
                    <a:pt x="7931" y="863"/>
                    <a:pt x="8452" y="959"/>
                  </a:cubicBezTo>
                  <a:cubicBezTo>
                    <a:pt x="8021" y="1172"/>
                    <a:pt x="7371" y="1327"/>
                    <a:pt x="6583" y="1327"/>
                  </a:cubicBezTo>
                  <a:cubicBezTo>
                    <a:pt x="5795" y="1327"/>
                    <a:pt x="5146" y="1172"/>
                    <a:pt x="4714" y="959"/>
                  </a:cubicBezTo>
                  <a:cubicBezTo>
                    <a:pt x="5235" y="863"/>
                    <a:pt x="5849" y="816"/>
                    <a:pt x="6583" y="816"/>
                  </a:cubicBezTo>
                  <a:close/>
                  <a:moveTo>
                    <a:pt x="9453" y="1252"/>
                  </a:moveTo>
                  <a:cubicBezTo>
                    <a:pt x="10993" y="1891"/>
                    <a:pt x="12351" y="3547"/>
                    <a:pt x="12351" y="10018"/>
                  </a:cubicBezTo>
                  <a:cubicBezTo>
                    <a:pt x="12351" y="15242"/>
                    <a:pt x="9709" y="19657"/>
                    <a:pt x="6583" y="19657"/>
                  </a:cubicBezTo>
                  <a:cubicBezTo>
                    <a:pt x="3457" y="19657"/>
                    <a:pt x="815" y="15242"/>
                    <a:pt x="815" y="10018"/>
                  </a:cubicBezTo>
                  <a:cubicBezTo>
                    <a:pt x="815" y="3547"/>
                    <a:pt x="2174" y="1891"/>
                    <a:pt x="3713" y="1252"/>
                  </a:cubicBezTo>
                  <a:cubicBezTo>
                    <a:pt x="4256" y="1801"/>
                    <a:pt x="5331" y="2141"/>
                    <a:pt x="6583" y="2141"/>
                  </a:cubicBezTo>
                  <a:cubicBezTo>
                    <a:pt x="7835" y="2141"/>
                    <a:pt x="8910" y="1801"/>
                    <a:pt x="9453" y="1252"/>
                  </a:cubicBezTo>
                  <a:close/>
                  <a:moveTo>
                    <a:pt x="6583" y="0"/>
                  </a:moveTo>
                  <a:cubicBezTo>
                    <a:pt x="5374" y="0"/>
                    <a:pt x="4463" y="123"/>
                    <a:pt x="3713" y="379"/>
                  </a:cubicBezTo>
                  <a:cubicBezTo>
                    <a:pt x="2381" y="836"/>
                    <a:pt x="1486" y="1742"/>
                    <a:pt x="896" y="3223"/>
                  </a:cubicBezTo>
                  <a:cubicBezTo>
                    <a:pt x="282" y="4756"/>
                    <a:pt x="1" y="6919"/>
                    <a:pt x="1" y="10018"/>
                  </a:cubicBezTo>
                  <a:cubicBezTo>
                    <a:pt x="1" y="12723"/>
                    <a:pt x="660" y="15306"/>
                    <a:pt x="1870" y="17282"/>
                  </a:cubicBezTo>
                  <a:cubicBezTo>
                    <a:pt x="3121" y="19344"/>
                    <a:pt x="4794" y="20473"/>
                    <a:pt x="6583" y="20473"/>
                  </a:cubicBezTo>
                  <a:cubicBezTo>
                    <a:pt x="8373" y="20473"/>
                    <a:pt x="10045" y="19344"/>
                    <a:pt x="11296" y="17282"/>
                  </a:cubicBezTo>
                  <a:cubicBezTo>
                    <a:pt x="12505" y="15306"/>
                    <a:pt x="13166" y="12723"/>
                    <a:pt x="13166" y="10018"/>
                  </a:cubicBezTo>
                  <a:cubicBezTo>
                    <a:pt x="13166" y="6914"/>
                    <a:pt x="12883" y="4756"/>
                    <a:pt x="12271" y="3223"/>
                  </a:cubicBezTo>
                  <a:cubicBezTo>
                    <a:pt x="11679" y="1742"/>
                    <a:pt x="10785" y="836"/>
                    <a:pt x="9453" y="379"/>
                  </a:cubicBezTo>
                  <a:cubicBezTo>
                    <a:pt x="8703" y="123"/>
                    <a:pt x="7791" y="0"/>
                    <a:pt x="65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8" name="Google Shape;50148;p55"/>
            <p:cNvSpPr/>
            <p:nvPr/>
          </p:nvSpPr>
          <p:spPr>
            <a:xfrm>
              <a:off x="5708625" y="3793875"/>
              <a:ext cx="25050" cy="28525"/>
            </a:xfrm>
            <a:custGeom>
              <a:avLst/>
              <a:gdLst/>
              <a:ahLst/>
              <a:cxnLst/>
              <a:rect l="l" t="t" r="r" b="b"/>
              <a:pathLst>
                <a:path w="1002" h="1141" extrusionOk="0">
                  <a:moveTo>
                    <a:pt x="452" y="0"/>
                  </a:moveTo>
                  <a:cubicBezTo>
                    <a:pt x="419" y="0"/>
                    <a:pt x="386" y="4"/>
                    <a:pt x="352" y="12"/>
                  </a:cubicBezTo>
                  <a:cubicBezTo>
                    <a:pt x="133" y="71"/>
                    <a:pt x="1" y="295"/>
                    <a:pt x="59" y="513"/>
                  </a:cubicBezTo>
                  <a:cubicBezTo>
                    <a:pt x="91" y="625"/>
                    <a:pt x="123" y="742"/>
                    <a:pt x="155" y="853"/>
                  </a:cubicBezTo>
                  <a:cubicBezTo>
                    <a:pt x="209" y="1030"/>
                    <a:pt x="374" y="1141"/>
                    <a:pt x="549" y="1141"/>
                  </a:cubicBezTo>
                  <a:cubicBezTo>
                    <a:pt x="586" y="1141"/>
                    <a:pt x="624" y="1136"/>
                    <a:pt x="666" y="1126"/>
                  </a:cubicBezTo>
                  <a:cubicBezTo>
                    <a:pt x="880" y="1062"/>
                    <a:pt x="1001" y="833"/>
                    <a:pt x="937" y="620"/>
                  </a:cubicBezTo>
                  <a:cubicBezTo>
                    <a:pt x="906" y="513"/>
                    <a:pt x="880" y="406"/>
                    <a:pt x="848" y="305"/>
                  </a:cubicBezTo>
                  <a:cubicBezTo>
                    <a:pt x="798" y="120"/>
                    <a:pt x="634" y="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9" name="Google Shape;50149;p55"/>
            <p:cNvSpPr/>
            <p:nvPr/>
          </p:nvSpPr>
          <p:spPr>
            <a:xfrm>
              <a:off x="5721675" y="3831575"/>
              <a:ext cx="65525" cy="78200"/>
            </a:xfrm>
            <a:custGeom>
              <a:avLst/>
              <a:gdLst/>
              <a:ahLst/>
              <a:cxnLst/>
              <a:rect l="l" t="t" r="r" b="b"/>
              <a:pathLst>
                <a:path w="2621" h="3128" extrusionOk="0">
                  <a:moveTo>
                    <a:pt x="466" y="1"/>
                  </a:moveTo>
                  <a:cubicBezTo>
                    <a:pt x="410" y="1"/>
                    <a:pt x="353" y="13"/>
                    <a:pt x="299" y="38"/>
                  </a:cubicBezTo>
                  <a:cubicBezTo>
                    <a:pt x="91" y="129"/>
                    <a:pt x="0" y="373"/>
                    <a:pt x="96" y="576"/>
                  </a:cubicBezTo>
                  <a:cubicBezTo>
                    <a:pt x="565" y="1614"/>
                    <a:pt x="1194" y="2467"/>
                    <a:pt x="1907" y="3037"/>
                  </a:cubicBezTo>
                  <a:cubicBezTo>
                    <a:pt x="1981" y="3101"/>
                    <a:pt x="2072" y="3127"/>
                    <a:pt x="2163" y="3127"/>
                  </a:cubicBezTo>
                  <a:cubicBezTo>
                    <a:pt x="2280" y="3127"/>
                    <a:pt x="2397" y="3074"/>
                    <a:pt x="2482" y="2973"/>
                  </a:cubicBezTo>
                  <a:cubicBezTo>
                    <a:pt x="2620" y="2802"/>
                    <a:pt x="2595" y="2541"/>
                    <a:pt x="2418" y="2403"/>
                  </a:cubicBezTo>
                  <a:cubicBezTo>
                    <a:pt x="1801" y="1907"/>
                    <a:pt x="1258" y="1162"/>
                    <a:pt x="837" y="240"/>
                  </a:cubicBezTo>
                  <a:cubicBezTo>
                    <a:pt x="771" y="92"/>
                    <a:pt x="621"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0" name="Google Shape;50150;p55"/>
            <p:cNvSpPr/>
            <p:nvPr/>
          </p:nvSpPr>
          <p:spPr>
            <a:xfrm>
              <a:off x="5721275" y="3735250"/>
              <a:ext cx="26125" cy="24050"/>
            </a:xfrm>
            <a:custGeom>
              <a:avLst/>
              <a:gdLst/>
              <a:ahLst/>
              <a:cxnLst/>
              <a:rect l="l" t="t" r="r" b="b"/>
              <a:pathLst>
                <a:path w="1045" h="962" extrusionOk="0">
                  <a:moveTo>
                    <a:pt x="451" y="1"/>
                  </a:moveTo>
                  <a:cubicBezTo>
                    <a:pt x="346" y="1"/>
                    <a:pt x="240" y="41"/>
                    <a:pt x="160" y="121"/>
                  </a:cubicBezTo>
                  <a:cubicBezTo>
                    <a:pt x="1" y="280"/>
                    <a:pt x="6" y="536"/>
                    <a:pt x="160" y="696"/>
                  </a:cubicBezTo>
                  <a:lnTo>
                    <a:pt x="310" y="845"/>
                  </a:lnTo>
                  <a:cubicBezTo>
                    <a:pt x="389" y="919"/>
                    <a:pt x="495" y="962"/>
                    <a:pt x="598" y="962"/>
                  </a:cubicBezTo>
                  <a:cubicBezTo>
                    <a:pt x="704" y="962"/>
                    <a:pt x="805" y="919"/>
                    <a:pt x="885" y="839"/>
                  </a:cubicBezTo>
                  <a:cubicBezTo>
                    <a:pt x="1045" y="686"/>
                    <a:pt x="1045" y="424"/>
                    <a:pt x="885" y="264"/>
                  </a:cubicBezTo>
                  <a:lnTo>
                    <a:pt x="741" y="121"/>
                  </a:lnTo>
                  <a:cubicBezTo>
                    <a:pt x="661" y="41"/>
                    <a:pt x="556" y="1"/>
                    <a:pt x="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1" name="Google Shape;50151;p55"/>
            <p:cNvSpPr/>
            <p:nvPr/>
          </p:nvSpPr>
          <p:spPr>
            <a:xfrm>
              <a:off x="5894750" y="3695975"/>
              <a:ext cx="24250" cy="22325"/>
            </a:xfrm>
            <a:custGeom>
              <a:avLst/>
              <a:gdLst/>
              <a:ahLst/>
              <a:cxnLst/>
              <a:rect l="l" t="t" r="r" b="b"/>
              <a:pathLst>
                <a:path w="970" h="893" extrusionOk="0">
                  <a:moveTo>
                    <a:pt x="520" y="1"/>
                  </a:moveTo>
                  <a:cubicBezTo>
                    <a:pt x="416" y="1"/>
                    <a:pt x="312" y="41"/>
                    <a:pt x="235" y="121"/>
                  </a:cubicBezTo>
                  <a:lnTo>
                    <a:pt x="161" y="195"/>
                  </a:lnTo>
                  <a:cubicBezTo>
                    <a:pt x="1" y="355"/>
                    <a:pt x="1" y="610"/>
                    <a:pt x="161" y="770"/>
                  </a:cubicBezTo>
                  <a:cubicBezTo>
                    <a:pt x="241" y="851"/>
                    <a:pt x="342" y="893"/>
                    <a:pt x="448" y="893"/>
                  </a:cubicBezTo>
                  <a:cubicBezTo>
                    <a:pt x="549" y="893"/>
                    <a:pt x="657" y="851"/>
                    <a:pt x="736" y="770"/>
                  </a:cubicBezTo>
                  <a:lnTo>
                    <a:pt x="810" y="696"/>
                  </a:lnTo>
                  <a:cubicBezTo>
                    <a:pt x="970" y="541"/>
                    <a:pt x="970" y="281"/>
                    <a:pt x="810" y="121"/>
                  </a:cubicBezTo>
                  <a:cubicBezTo>
                    <a:pt x="730" y="41"/>
                    <a:pt x="625" y="1"/>
                    <a:pt x="5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2" name="Google Shape;50152;p55"/>
            <p:cNvSpPr/>
            <p:nvPr/>
          </p:nvSpPr>
          <p:spPr>
            <a:xfrm>
              <a:off x="5782000" y="3560575"/>
              <a:ext cx="25450" cy="23525"/>
            </a:xfrm>
            <a:custGeom>
              <a:avLst/>
              <a:gdLst/>
              <a:ahLst/>
              <a:cxnLst/>
              <a:rect l="l" t="t" r="r" b="b"/>
              <a:pathLst>
                <a:path w="1018" h="941" extrusionOk="0">
                  <a:moveTo>
                    <a:pt x="570" y="0"/>
                  </a:moveTo>
                  <a:cubicBezTo>
                    <a:pt x="466" y="0"/>
                    <a:pt x="363" y="40"/>
                    <a:pt x="283" y="120"/>
                  </a:cubicBezTo>
                  <a:lnTo>
                    <a:pt x="160" y="243"/>
                  </a:lnTo>
                  <a:cubicBezTo>
                    <a:pt x="0" y="402"/>
                    <a:pt x="0" y="658"/>
                    <a:pt x="160" y="818"/>
                  </a:cubicBezTo>
                  <a:cubicBezTo>
                    <a:pt x="239" y="898"/>
                    <a:pt x="347" y="940"/>
                    <a:pt x="448" y="940"/>
                  </a:cubicBezTo>
                  <a:cubicBezTo>
                    <a:pt x="554" y="940"/>
                    <a:pt x="655" y="898"/>
                    <a:pt x="735" y="818"/>
                  </a:cubicBezTo>
                  <a:lnTo>
                    <a:pt x="858" y="695"/>
                  </a:lnTo>
                  <a:cubicBezTo>
                    <a:pt x="1018" y="535"/>
                    <a:pt x="1018" y="280"/>
                    <a:pt x="858" y="120"/>
                  </a:cubicBezTo>
                  <a:cubicBezTo>
                    <a:pt x="778" y="40"/>
                    <a:pt x="67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3" name="Google Shape;50153;p55"/>
            <p:cNvSpPr/>
            <p:nvPr/>
          </p:nvSpPr>
          <p:spPr>
            <a:xfrm>
              <a:off x="5858550" y="3828300"/>
              <a:ext cx="28000" cy="25950"/>
            </a:xfrm>
            <a:custGeom>
              <a:avLst/>
              <a:gdLst/>
              <a:ahLst/>
              <a:cxnLst/>
              <a:rect l="l" t="t" r="r" b="b"/>
              <a:pathLst>
                <a:path w="1120" h="1038" extrusionOk="0">
                  <a:moveTo>
                    <a:pt x="451" y="1"/>
                  </a:moveTo>
                  <a:cubicBezTo>
                    <a:pt x="345" y="1"/>
                    <a:pt x="240" y="41"/>
                    <a:pt x="160" y="121"/>
                  </a:cubicBezTo>
                  <a:cubicBezTo>
                    <a:pt x="1" y="280"/>
                    <a:pt x="1" y="536"/>
                    <a:pt x="160" y="696"/>
                  </a:cubicBezTo>
                  <a:lnTo>
                    <a:pt x="384" y="919"/>
                  </a:lnTo>
                  <a:cubicBezTo>
                    <a:pt x="463" y="1000"/>
                    <a:pt x="564" y="1037"/>
                    <a:pt x="672" y="1037"/>
                  </a:cubicBezTo>
                  <a:cubicBezTo>
                    <a:pt x="773" y="1037"/>
                    <a:pt x="879" y="1000"/>
                    <a:pt x="959" y="919"/>
                  </a:cubicBezTo>
                  <a:cubicBezTo>
                    <a:pt x="1119" y="760"/>
                    <a:pt x="1119" y="499"/>
                    <a:pt x="959" y="344"/>
                  </a:cubicBezTo>
                  <a:lnTo>
                    <a:pt x="741" y="121"/>
                  </a:lnTo>
                  <a:cubicBezTo>
                    <a:pt x="661" y="41"/>
                    <a:pt x="556" y="1"/>
                    <a:pt x="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4" name="Google Shape;50154;p55"/>
            <p:cNvSpPr/>
            <p:nvPr/>
          </p:nvSpPr>
          <p:spPr>
            <a:xfrm>
              <a:off x="5892900" y="3569775"/>
              <a:ext cx="24250" cy="22325"/>
            </a:xfrm>
            <a:custGeom>
              <a:avLst/>
              <a:gdLst/>
              <a:ahLst/>
              <a:cxnLst/>
              <a:rect l="l" t="t" r="r" b="b"/>
              <a:pathLst>
                <a:path w="970" h="893" extrusionOk="0">
                  <a:moveTo>
                    <a:pt x="448" y="0"/>
                  </a:moveTo>
                  <a:cubicBezTo>
                    <a:pt x="344" y="0"/>
                    <a:pt x="240" y="40"/>
                    <a:pt x="160" y="120"/>
                  </a:cubicBezTo>
                  <a:cubicBezTo>
                    <a:pt x="1" y="280"/>
                    <a:pt x="1" y="541"/>
                    <a:pt x="160" y="695"/>
                  </a:cubicBezTo>
                  <a:lnTo>
                    <a:pt x="235" y="769"/>
                  </a:lnTo>
                  <a:cubicBezTo>
                    <a:pt x="315" y="850"/>
                    <a:pt x="416" y="892"/>
                    <a:pt x="522" y="892"/>
                  </a:cubicBezTo>
                  <a:cubicBezTo>
                    <a:pt x="623" y="892"/>
                    <a:pt x="731" y="850"/>
                    <a:pt x="810" y="769"/>
                  </a:cubicBezTo>
                  <a:cubicBezTo>
                    <a:pt x="970" y="610"/>
                    <a:pt x="970" y="354"/>
                    <a:pt x="810" y="194"/>
                  </a:cubicBezTo>
                  <a:lnTo>
                    <a:pt x="736" y="120"/>
                  </a:lnTo>
                  <a:cubicBezTo>
                    <a:pt x="656" y="40"/>
                    <a:pt x="552"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55" name="Google Shape;50155;p55"/>
          <p:cNvGrpSpPr/>
          <p:nvPr/>
        </p:nvGrpSpPr>
        <p:grpSpPr>
          <a:xfrm>
            <a:off x="5404456" y="3263233"/>
            <a:ext cx="382514" cy="421058"/>
            <a:chOff x="4893675" y="3479300"/>
            <a:chExt cx="464950" cy="511800"/>
          </a:xfrm>
        </p:grpSpPr>
        <p:sp>
          <p:nvSpPr>
            <p:cNvPr id="50156" name="Google Shape;50156;p55"/>
            <p:cNvSpPr/>
            <p:nvPr/>
          </p:nvSpPr>
          <p:spPr>
            <a:xfrm>
              <a:off x="4893675" y="3479300"/>
              <a:ext cx="464950" cy="511800"/>
            </a:xfrm>
            <a:custGeom>
              <a:avLst/>
              <a:gdLst/>
              <a:ahLst/>
              <a:cxnLst/>
              <a:rect l="l" t="t" r="r" b="b"/>
              <a:pathLst>
                <a:path w="18598" h="20472" extrusionOk="0">
                  <a:moveTo>
                    <a:pt x="9299" y="820"/>
                  </a:moveTo>
                  <a:cubicBezTo>
                    <a:pt x="10656" y="820"/>
                    <a:pt x="11988" y="1139"/>
                    <a:pt x="13187" y="1758"/>
                  </a:cubicBezTo>
                  <a:lnTo>
                    <a:pt x="9250" y="5693"/>
                  </a:lnTo>
                  <a:lnTo>
                    <a:pt x="5347" y="1790"/>
                  </a:lnTo>
                  <a:cubicBezTo>
                    <a:pt x="6561" y="1151"/>
                    <a:pt x="7915" y="820"/>
                    <a:pt x="9299" y="820"/>
                  </a:cubicBezTo>
                  <a:close/>
                  <a:moveTo>
                    <a:pt x="4624" y="2221"/>
                  </a:moveTo>
                  <a:lnTo>
                    <a:pt x="8675" y="6269"/>
                  </a:lnTo>
                  <a:lnTo>
                    <a:pt x="3019" y="11924"/>
                  </a:lnTo>
                  <a:lnTo>
                    <a:pt x="821" y="9447"/>
                  </a:lnTo>
                  <a:lnTo>
                    <a:pt x="821" y="9299"/>
                  </a:lnTo>
                  <a:cubicBezTo>
                    <a:pt x="821" y="6418"/>
                    <a:pt x="2237" y="3798"/>
                    <a:pt x="4624" y="2221"/>
                  </a:cubicBezTo>
                  <a:close/>
                  <a:moveTo>
                    <a:pt x="13916" y="2184"/>
                  </a:moveTo>
                  <a:cubicBezTo>
                    <a:pt x="14881" y="2812"/>
                    <a:pt x="15695" y="3627"/>
                    <a:pt x="16324" y="4565"/>
                  </a:cubicBezTo>
                  <a:lnTo>
                    <a:pt x="14651" y="4565"/>
                  </a:lnTo>
                  <a:cubicBezTo>
                    <a:pt x="14422" y="4565"/>
                    <a:pt x="14242" y="4745"/>
                    <a:pt x="14242" y="4969"/>
                  </a:cubicBezTo>
                  <a:lnTo>
                    <a:pt x="14242" y="6625"/>
                  </a:lnTo>
                  <a:lnTo>
                    <a:pt x="12074" y="6625"/>
                  </a:lnTo>
                  <a:cubicBezTo>
                    <a:pt x="11850" y="6625"/>
                    <a:pt x="11664" y="6807"/>
                    <a:pt x="11664" y="7030"/>
                  </a:cubicBezTo>
                  <a:lnTo>
                    <a:pt x="11664" y="9096"/>
                  </a:lnTo>
                  <a:lnTo>
                    <a:pt x="9449" y="9096"/>
                  </a:lnTo>
                  <a:cubicBezTo>
                    <a:pt x="9219" y="9096"/>
                    <a:pt x="9038" y="9277"/>
                    <a:pt x="9038" y="9501"/>
                  </a:cubicBezTo>
                  <a:lnTo>
                    <a:pt x="9038" y="11775"/>
                  </a:lnTo>
                  <a:lnTo>
                    <a:pt x="6455" y="11775"/>
                  </a:lnTo>
                  <a:cubicBezTo>
                    <a:pt x="6231" y="11775"/>
                    <a:pt x="6050" y="11956"/>
                    <a:pt x="6050" y="12180"/>
                  </a:cubicBezTo>
                  <a:lnTo>
                    <a:pt x="6050" y="14145"/>
                  </a:lnTo>
                  <a:lnTo>
                    <a:pt x="5001" y="14151"/>
                  </a:lnTo>
                  <a:lnTo>
                    <a:pt x="3563" y="12537"/>
                  </a:lnTo>
                  <a:lnTo>
                    <a:pt x="13916" y="2184"/>
                  </a:lnTo>
                  <a:close/>
                  <a:moveTo>
                    <a:pt x="16808" y="5379"/>
                  </a:moveTo>
                  <a:cubicBezTo>
                    <a:pt x="17431" y="6571"/>
                    <a:pt x="17777" y="7913"/>
                    <a:pt x="17777" y="9299"/>
                  </a:cubicBezTo>
                  <a:cubicBezTo>
                    <a:pt x="17777" y="9336"/>
                    <a:pt x="17777" y="9390"/>
                    <a:pt x="17772" y="9442"/>
                  </a:cubicBezTo>
                  <a:lnTo>
                    <a:pt x="9299" y="18986"/>
                  </a:lnTo>
                  <a:lnTo>
                    <a:pt x="5720" y="14960"/>
                  </a:lnTo>
                  <a:lnTo>
                    <a:pt x="6455" y="14960"/>
                  </a:lnTo>
                  <a:cubicBezTo>
                    <a:pt x="6684" y="14960"/>
                    <a:pt x="6865" y="14778"/>
                    <a:pt x="6865" y="14555"/>
                  </a:cubicBezTo>
                  <a:lnTo>
                    <a:pt x="6865" y="12590"/>
                  </a:lnTo>
                  <a:lnTo>
                    <a:pt x="9442" y="12590"/>
                  </a:lnTo>
                  <a:cubicBezTo>
                    <a:pt x="9672" y="12590"/>
                    <a:pt x="9852" y="12409"/>
                    <a:pt x="9852" y="12180"/>
                  </a:cubicBezTo>
                  <a:lnTo>
                    <a:pt x="9852" y="9911"/>
                  </a:lnTo>
                  <a:lnTo>
                    <a:pt x="12074" y="9911"/>
                  </a:lnTo>
                  <a:cubicBezTo>
                    <a:pt x="12298" y="9911"/>
                    <a:pt x="12478" y="9730"/>
                    <a:pt x="12478" y="9501"/>
                  </a:cubicBezTo>
                  <a:lnTo>
                    <a:pt x="12478" y="7441"/>
                  </a:lnTo>
                  <a:lnTo>
                    <a:pt x="14651" y="7441"/>
                  </a:lnTo>
                  <a:cubicBezTo>
                    <a:pt x="14874" y="7441"/>
                    <a:pt x="15056" y="7254"/>
                    <a:pt x="15056" y="7030"/>
                  </a:cubicBezTo>
                  <a:lnTo>
                    <a:pt x="15056" y="5379"/>
                  </a:lnTo>
                  <a:close/>
                  <a:moveTo>
                    <a:pt x="9299" y="0"/>
                  </a:moveTo>
                  <a:cubicBezTo>
                    <a:pt x="7589" y="0"/>
                    <a:pt x="5922" y="468"/>
                    <a:pt x="4469" y="1353"/>
                  </a:cubicBezTo>
                  <a:cubicBezTo>
                    <a:pt x="3132" y="2168"/>
                    <a:pt x="2014" y="3319"/>
                    <a:pt x="1230" y="4676"/>
                  </a:cubicBezTo>
                  <a:cubicBezTo>
                    <a:pt x="426" y="6077"/>
                    <a:pt x="0" y="7674"/>
                    <a:pt x="0" y="9299"/>
                  </a:cubicBezTo>
                  <a:lnTo>
                    <a:pt x="0" y="12234"/>
                  </a:lnTo>
                  <a:cubicBezTo>
                    <a:pt x="0" y="12457"/>
                    <a:pt x="187" y="12643"/>
                    <a:pt x="411" y="12643"/>
                  </a:cubicBezTo>
                  <a:cubicBezTo>
                    <a:pt x="634" y="12643"/>
                    <a:pt x="821" y="12457"/>
                    <a:pt x="821" y="12234"/>
                  </a:cubicBezTo>
                  <a:lnTo>
                    <a:pt x="821" y="10673"/>
                  </a:lnTo>
                  <a:lnTo>
                    <a:pt x="3250" y="13404"/>
                  </a:lnTo>
                  <a:lnTo>
                    <a:pt x="3250" y="16046"/>
                  </a:lnTo>
                  <a:cubicBezTo>
                    <a:pt x="3250" y="16270"/>
                    <a:pt x="3430" y="16457"/>
                    <a:pt x="3653" y="16457"/>
                  </a:cubicBezTo>
                  <a:cubicBezTo>
                    <a:pt x="3882" y="16457"/>
                    <a:pt x="4064" y="16270"/>
                    <a:pt x="4064" y="16046"/>
                  </a:cubicBezTo>
                  <a:lnTo>
                    <a:pt x="4064" y="14326"/>
                  </a:lnTo>
                  <a:lnTo>
                    <a:pt x="6802" y="17410"/>
                  </a:lnTo>
                  <a:lnTo>
                    <a:pt x="6802" y="20067"/>
                  </a:lnTo>
                  <a:cubicBezTo>
                    <a:pt x="6802" y="20291"/>
                    <a:pt x="6988" y="20471"/>
                    <a:pt x="7212" y="20471"/>
                  </a:cubicBezTo>
                  <a:cubicBezTo>
                    <a:pt x="7435" y="20471"/>
                    <a:pt x="7621" y="20291"/>
                    <a:pt x="7621" y="20067"/>
                  </a:cubicBezTo>
                  <a:lnTo>
                    <a:pt x="7621" y="18325"/>
                  </a:lnTo>
                  <a:lnTo>
                    <a:pt x="8990" y="19871"/>
                  </a:lnTo>
                  <a:cubicBezTo>
                    <a:pt x="9070" y="19960"/>
                    <a:pt x="9181" y="20009"/>
                    <a:pt x="9299" y="20009"/>
                  </a:cubicBezTo>
                  <a:cubicBezTo>
                    <a:pt x="9417" y="20009"/>
                    <a:pt x="9523" y="19960"/>
                    <a:pt x="9602" y="19871"/>
                  </a:cubicBezTo>
                  <a:lnTo>
                    <a:pt x="10998" y="18305"/>
                  </a:lnTo>
                  <a:lnTo>
                    <a:pt x="10998" y="20067"/>
                  </a:lnTo>
                  <a:cubicBezTo>
                    <a:pt x="10998" y="20291"/>
                    <a:pt x="11179" y="20471"/>
                    <a:pt x="11403" y="20471"/>
                  </a:cubicBezTo>
                  <a:cubicBezTo>
                    <a:pt x="11627" y="20471"/>
                    <a:pt x="11813" y="20291"/>
                    <a:pt x="11813" y="20067"/>
                  </a:cubicBezTo>
                  <a:lnTo>
                    <a:pt x="11813" y="17383"/>
                  </a:lnTo>
                  <a:lnTo>
                    <a:pt x="14550" y="14299"/>
                  </a:lnTo>
                  <a:lnTo>
                    <a:pt x="14550" y="16046"/>
                  </a:lnTo>
                  <a:cubicBezTo>
                    <a:pt x="14550" y="16270"/>
                    <a:pt x="14731" y="16457"/>
                    <a:pt x="14960" y="16457"/>
                  </a:cubicBezTo>
                  <a:cubicBezTo>
                    <a:pt x="15184" y="16457"/>
                    <a:pt x="15365" y="16270"/>
                    <a:pt x="15365" y="16046"/>
                  </a:cubicBezTo>
                  <a:lnTo>
                    <a:pt x="15365" y="13378"/>
                  </a:lnTo>
                  <a:lnTo>
                    <a:pt x="17782" y="10656"/>
                  </a:lnTo>
                  <a:lnTo>
                    <a:pt x="17782" y="12234"/>
                  </a:lnTo>
                  <a:cubicBezTo>
                    <a:pt x="17782" y="12457"/>
                    <a:pt x="17964" y="12643"/>
                    <a:pt x="18192" y="12643"/>
                  </a:cubicBezTo>
                  <a:cubicBezTo>
                    <a:pt x="18416" y="12643"/>
                    <a:pt x="18598" y="12457"/>
                    <a:pt x="18598" y="12234"/>
                  </a:cubicBezTo>
                  <a:lnTo>
                    <a:pt x="18598" y="9501"/>
                  </a:lnTo>
                  <a:lnTo>
                    <a:pt x="18593" y="9299"/>
                  </a:lnTo>
                  <a:cubicBezTo>
                    <a:pt x="18593" y="7664"/>
                    <a:pt x="18161" y="6050"/>
                    <a:pt x="17346" y="4644"/>
                  </a:cubicBezTo>
                  <a:cubicBezTo>
                    <a:pt x="16553" y="3280"/>
                    <a:pt x="15418" y="2130"/>
                    <a:pt x="14065" y="1316"/>
                  </a:cubicBezTo>
                  <a:cubicBezTo>
                    <a:pt x="12627" y="458"/>
                    <a:pt x="10982" y="0"/>
                    <a:pt x="9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7" name="Google Shape;50157;p55"/>
            <p:cNvSpPr/>
            <p:nvPr/>
          </p:nvSpPr>
          <p:spPr>
            <a:xfrm>
              <a:off x="5242775" y="3754350"/>
              <a:ext cx="28525" cy="26800"/>
            </a:xfrm>
            <a:custGeom>
              <a:avLst/>
              <a:gdLst/>
              <a:ahLst/>
              <a:cxnLst/>
              <a:rect l="l" t="t" r="r" b="b"/>
              <a:pathLst>
                <a:path w="1141" h="1072" extrusionOk="0">
                  <a:moveTo>
                    <a:pt x="686" y="0"/>
                  </a:moveTo>
                  <a:cubicBezTo>
                    <a:pt x="575" y="0"/>
                    <a:pt x="463" y="46"/>
                    <a:pt x="384" y="134"/>
                  </a:cubicBezTo>
                  <a:lnTo>
                    <a:pt x="150" y="389"/>
                  </a:lnTo>
                  <a:cubicBezTo>
                    <a:pt x="0" y="561"/>
                    <a:pt x="11" y="816"/>
                    <a:pt x="175" y="970"/>
                  </a:cubicBezTo>
                  <a:cubicBezTo>
                    <a:pt x="256" y="1040"/>
                    <a:pt x="352" y="1072"/>
                    <a:pt x="453" y="1072"/>
                  </a:cubicBezTo>
                  <a:cubicBezTo>
                    <a:pt x="565" y="1072"/>
                    <a:pt x="671" y="1028"/>
                    <a:pt x="757" y="938"/>
                  </a:cubicBezTo>
                  <a:lnTo>
                    <a:pt x="986" y="682"/>
                  </a:lnTo>
                  <a:cubicBezTo>
                    <a:pt x="1140" y="512"/>
                    <a:pt x="1124" y="256"/>
                    <a:pt x="959" y="107"/>
                  </a:cubicBezTo>
                  <a:cubicBezTo>
                    <a:pt x="882" y="35"/>
                    <a:pt x="784" y="0"/>
                    <a:pt x="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8" name="Google Shape;50158;p55"/>
            <p:cNvSpPr/>
            <p:nvPr/>
          </p:nvSpPr>
          <p:spPr>
            <a:xfrm>
              <a:off x="5114550" y="3786500"/>
              <a:ext cx="127575" cy="136300"/>
            </a:xfrm>
            <a:custGeom>
              <a:avLst/>
              <a:gdLst/>
              <a:ahLst/>
              <a:cxnLst/>
              <a:rect l="l" t="t" r="r" b="b"/>
              <a:pathLst>
                <a:path w="5103" h="5452" extrusionOk="0">
                  <a:moveTo>
                    <a:pt x="4648" y="1"/>
                  </a:moveTo>
                  <a:cubicBezTo>
                    <a:pt x="4537" y="1"/>
                    <a:pt x="4425" y="46"/>
                    <a:pt x="4346" y="137"/>
                  </a:cubicBezTo>
                  <a:lnTo>
                    <a:pt x="155" y="4776"/>
                  </a:lnTo>
                  <a:cubicBezTo>
                    <a:pt x="0" y="4941"/>
                    <a:pt x="17" y="5196"/>
                    <a:pt x="182" y="5351"/>
                  </a:cubicBezTo>
                  <a:cubicBezTo>
                    <a:pt x="262" y="5420"/>
                    <a:pt x="358" y="5452"/>
                    <a:pt x="454" y="5452"/>
                  </a:cubicBezTo>
                  <a:cubicBezTo>
                    <a:pt x="565" y="5452"/>
                    <a:pt x="677" y="5410"/>
                    <a:pt x="757" y="5319"/>
                  </a:cubicBezTo>
                  <a:lnTo>
                    <a:pt x="4953" y="686"/>
                  </a:lnTo>
                  <a:cubicBezTo>
                    <a:pt x="5102" y="514"/>
                    <a:pt x="5092" y="259"/>
                    <a:pt x="4921" y="105"/>
                  </a:cubicBezTo>
                  <a:cubicBezTo>
                    <a:pt x="4844" y="36"/>
                    <a:pt x="4746" y="1"/>
                    <a:pt x="4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59" name="Google Shape;50159;p55"/>
          <p:cNvGrpSpPr/>
          <p:nvPr/>
        </p:nvGrpSpPr>
        <p:grpSpPr>
          <a:xfrm>
            <a:off x="4715019" y="3263274"/>
            <a:ext cx="396850" cy="420976"/>
            <a:chOff x="4108950" y="3459050"/>
            <a:chExt cx="482375" cy="511700"/>
          </a:xfrm>
        </p:grpSpPr>
        <p:sp>
          <p:nvSpPr>
            <p:cNvPr id="50160" name="Google Shape;50160;p55"/>
            <p:cNvSpPr/>
            <p:nvPr/>
          </p:nvSpPr>
          <p:spPr>
            <a:xfrm>
              <a:off x="4570950" y="3826675"/>
              <a:ext cx="20375" cy="26225"/>
            </a:xfrm>
            <a:custGeom>
              <a:avLst/>
              <a:gdLst/>
              <a:ahLst/>
              <a:cxnLst/>
              <a:rect l="l" t="t" r="r" b="b"/>
              <a:pathLst>
                <a:path w="815" h="1049" extrusionOk="0">
                  <a:moveTo>
                    <a:pt x="405" y="0"/>
                  </a:moveTo>
                  <a:cubicBezTo>
                    <a:pt x="182" y="0"/>
                    <a:pt x="0" y="180"/>
                    <a:pt x="0" y="409"/>
                  </a:cubicBezTo>
                  <a:lnTo>
                    <a:pt x="0" y="644"/>
                  </a:lnTo>
                  <a:cubicBezTo>
                    <a:pt x="0" y="868"/>
                    <a:pt x="182" y="1048"/>
                    <a:pt x="405" y="1048"/>
                  </a:cubicBezTo>
                  <a:cubicBezTo>
                    <a:pt x="634" y="1048"/>
                    <a:pt x="814" y="868"/>
                    <a:pt x="814" y="644"/>
                  </a:cubicBezTo>
                  <a:lnTo>
                    <a:pt x="814" y="409"/>
                  </a:lnTo>
                  <a:cubicBezTo>
                    <a:pt x="814" y="180"/>
                    <a:pt x="634"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1" name="Google Shape;50161;p55"/>
            <p:cNvSpPr/>
            <p:nvPr/>
          </p:nvSpPr>
          <p:spPr>
            <a:xfrm>
              <a:off x="4108950" y="3459050"/>
              <a:ext cx="482375" cy="511700"/>
            </a:xfrm>
            <a:custGeom>
              <a:avLst/>
              <a:gdLst/>
              <a:ahLst/>
              <a:cxnLst/>
              <a:rect l="l" t="t" r="r" b="b"/>
              <a:pathLst>
                <a:path w="19295" h="20468" extrusionOk="0">
                  <a:moveTo>
                    <a:pt x="9927" y="9768"/>
                  </a:moveTo>
                  <a:lnTo>
                    <a:pt x="7775" y="15035"/>
                  </a:lnTo>
                  <a:lnTo>
                    <a:pt x="6721" y="15035"/>
                  </a:lnTo>
                  <a:lnTo>
                    <a:pt x="8877" y="9768"/>
                  </a:lnTo>
                  <a:close/>
                  <a:moveTo>
                    <a:pt x="11908" y="9768"/>
                  </a:moveTo>
                  <a:lnTo>
                    <a:pt x="9752" y="15035"/>
                  </a:lnTo>
                  <a:lnTo>
                    <a:pt x="8654" y="15035"/>
                  </a:lnTo>
                  <a:lnTo>
                    <a:pt x="10806" y="9768"/>
                  </a:lnTo>
                  <a:close/>
                  <a:moveTo>
                    <a:pt x="12782" y="9789"/>
                  </a:moveTo>
                  <a:cubicBezTo>
                    <a:pt x="13112" y="9821"/>
                    <a:pt x="13431" y="9890"/>
                    <a:pt x="13741" y="10008"/>
                  </a:cubicBezTo>
                  <a:lnTo>
                    <a:pt x="11684" y="15035"/>
                  </a:lnTo>
                  <a:lnTo>
                    <a:pt x="10635" y="15035"/>
                  </a:lnTo>
                  <a:lnTo>
                    <a:pt x="12782" y="9789"/>
                  </a:lnTo>
                  <a:close/>
                  <a:moveTo>
                    <a:pt x="6183" y="3047"/>
                  </a:moveTo>
                  <a:lnTo>
                    <a:pt x="6200" y="4160"/>
                  </a:lnTo>
                  <a:cubicBezTo>
                    <a:pt x="6200" y="4171"/>
                    <a:pt x="6200" y="4186"/>
                    <a:pt x="6205" y="4198"/>
                  </a:cubicBezTo>
                  <a:lnTo>
                    <a:pt x="6790" y="9406"/>
                  </a:lnTo>
                  <a:cubicBezTo>
                    <a:pt x="6817" y="9613"/>
                    <a:pt x="6987" y="9768"/>
                    <a:pt x="7195" y="9768"/>
                  </a:cubicBezTo>
                  <a:lnTo>
                    <a:pt x="7994" y="9768"/>
                  </a:lnTo>
                  <a:lnTo>
                    <a:pt x="5842" y="15035"/>
                  </a:lnTo>
                  <a:lnTo>
                    <a:pt x="4511" y="15035"/>
                  </a:lnTo>
                  <a:cubicBezTo>
                    <a:pt x="4287" y="15035"/>
                    <a:pt x="4101" y="15217"/>
                    <a:pt x="4101" y="15445"/>
                  </a:cubicBezTo>
                  <a:lnTo>
                    <a:pt x="4101" y="19652"/>
                  </a:lnTo>
                  <a:lnTo>
                    <a:pt x="2796" y="19652"/>
                  </a:lnTo>
                  <a:lnTo>
                    <a:pt x="2796" y="8750"/>
                  </a:lnTo>
                  <a:cubicBezTo>
                    <a:pt x="2796" y="8522"/>
                    <a:pt x="2614" y="8340"/>
                    <a:pt x="2391" y="8340"/>
                  </a:cubicBezTo>
                  <a:lnTo>
                    <a:pt x="1459" y="8340"/>
                  </a:lnTo>
                  <a:cubicBezTo>
                    <a:pt x="1102" y="8340"/>
                    <a:pt x="815" y="8052"/>
                    <a:pt x="815" y="7701"/>
                  </a:cubicBezTo>
                  <a:cubicBezTo>
                    <a:pt x="815" y="7344"/>
                    <a:pt x="1102" y="7057"/>
                    <a:pt x="1459" y="7057"/>
                  </a:cubicBezTo>
                  <a:lnTo>
                    <a:pt x="1656" y="7057"/>
                  </a:lnTo>
                  <a:cubicBezTo>
                    <a:pt x="2263" y="7057"/>
                    <a:pt x="2812" y="6673"/>
                    <a:pt x="3025" y="6103"/>
                  </a:cubicBezTo>
                  <a:lnTo>
                    <a:pt x="3324" y="5294"/>
                  </a:lnTo>
                  <a:cubicBezTo>
                    <a:pt x="3398" y="5087"/>
                    <a:pt x="3584" y="4927"/>
                    <a:pt x="3797" y="4884"/>
                  </a:cubicBezTo>
                  <a:lnTo>
                    <a:pt x="5448" y="4554"/>
                  </a:lnTo>
                  <a:cubicBezTo>
                    <a:pt x="5640" y="4517"/>
                    <a:pt x="5773" y="4352"/>
                    <a:pt x="5778" y="4160"/>
                  </a:cubicBezTo>
                  <a:lnTo>
                    <a:pt x="5789" y="3713"/>
                  </a:lnTo>
                  <a:cubicBezTo>
                    <a:pt x="5794" y="3431"/>
                    <a:pt x="5954" y="3180"/>
                    <a:pt x="6183" y="3047"/>
                  </a:cubicBezTo>
                  <a:close/>
                  <a:moveTo>
                    <a:pt x="14469" y="10375"/>
                  </a:moveTo>
                  <a:cubicBezTo>
                    <a:pt x="15545" y="11068"/>
                    <a:pt x="16190" y="12250"/>
                    <a:pt x="16190" y="13543"/>
                  </a:cubicBezTo>
                  <a:lnTo>
                    <a:pt x="16190" y="19652"/>
                  </a:lnTo>
                  <a:lnTo>
                    <a:pt x="14864" y="19652"/>
                  </a:lnTo>
                  <a:lnTo>
                    <a:pt x="14864" y="15445"/>
                  </a:lnTo>
                  <a:cubicBezTo>
                    <a:pt x="14864" y="15217"/>
                    <a:pt x="14683" y="15035"/>
                    <a:pt x="14454" y="15035"/>
                  </a:cubicBezTo>
                  <a:lnTo>
                    <a:pt x="12569" y="15035"/>
                  </a:lnTo>
                  <a:lnTo>
                    <a:pt x="14469" y="10375"/>
                  </a:lnTo>
                  <a:close/>
                  <a:moveTo>
                    <a:pt x="10310" y="0"/>
                  </a:moveTo>
                  <a:cubicBezTo>
                    <a:pt x="10081" y="0"/>
                    <a:pt x="9900" y="182"/>
                    <a:pt x="9900" y="405"/>
                  </a:cubicBezTo>
                  <a:lnTo>
                    <a:pt x="9900" y="8954"/>
                  </a:lnTo>
                  <a:lnTo>
                    <a:pt x="7562" y="8954"/>
                  </a:lnTo>
                  <a:lnTo>
                    <a:pt x="7014" y="4129"/>
                  </a:lnTo>
                  <a:lnTo>
                    <a:pt x="6992" y="2519"/>
                  </a:lnTo>
                  <a:cubicBezTo>
                    <a:pt x="6987" y="2301"/>
                    <a:pt x="6807" y="2121"/>
                    <a:pt x="6583" y="2121"/>
                  </a:cubicBezTo>
                  <a:cubicBezTo>
                    <a:pt x="5714" y="2121"/>
                    <a:pt x="4990" y="2829"/>
                    <a:pt x="4974" y="3697"/>
                  </a:cubicBezTo>
                  <a:lnTo>
                    <a:pt x="4969" y="3819"/>
                  </a:lnTo>
                  <a:lnTo>
                    <a:pt x="3637" y="4085"/>
                  </a:lnTo>
                  <a:cubicBezTo>
                    <a:pt x="3147" y="4186"/>
                    <a:pt x="2732" y="4538"/>
                    <a:pt x="2557" y="5012"/>
                  </a:cubicBezTo>
                  <a:lnTo>
                    <a:pt x="2258" y="5827"/>
                  </a:lnTo>
                  <a:cubicBezTo>
                    <a:pt x="2167" y="6078"/>
                    <a:pt x="1923" y="6243"/>
                    <a:pt x="1656" y="6243"/>
                  </a:cubicBezTo>
                  <a:lnTo>
                    <a:pt x="1459" y="6243"/>
                  </a:lnTo>
                  <a:cubicBezTo>
                    <a:pt x="655" y="6243"/>
                    <a:pt x="0" y="6897"/>
                    <a:pt x="0" y="7701"/>
                  </a:cubicBezTo>
                  <a:cubicBezTo>
                    <a:pt x="0" y="8506"/>
                    <a:pt x="655" y="9156"/>
                    <a:pt x="1459" y="9156"/>
                  </a:cubicBezTo>
                  <a:lnTo>
                    <a:pt x="1982" y="9156"/>
                  </a:lnTo>
                  <a:lnTo>
                    <a:pt x="1982" y="20062"/>
                  </a:lnTo>
                  <a:cubicBezTo>
                    <a:pt x="1982" y="20286"/>
                    <a:pt x="2162" y="20467"/>
                    <a:pt x="2391" y="20467"/>
                  </a:cubicBezTo>
                  <a:lnTo>
                    <a:pt x="4511" y="20467"/>
                  </a:lnTo>
                  <a:cubicBezTo>
                    <a:pt x="4735" y="20467"/>
                    <a:pt x="4915" y="20286"/>
                    <a:pt x="4915" y="20062"/>
                  </a:cubicBezTo>
                  <a:lnTo>
                    <a:pt x="4915" y="15849"/>
                  </a:lnTo>
                  <a:lnTo>
                    <a:pt x="14049" y="15849"/>
                  </a:lnTo>
                  <a:lnTo>
                    <a:pt x="14049" y="20062"/>
                  </a:lnTo>
                  <a:cubicBezTo>
                    <a:pt x="14049" y="20286"/>
                    <a:pt x="14230" y="20467"/>
                    <a:pt x="14454" y="20467"/>
                  </a:cubicBezTo>
                  <a:lnTo>
                    <a:pt x="16600" y="20467"/>
                  </a:lnTo>
                  <a:cubicBezTo>
                    <a:pt x="16824" y="20467"/>
                    <a:pt x="17010" y="20286"/>
                    <a:pt x="17010" y="20062"/>
                  </a:cubicBezTo>
                  <a:lnTo>
                    <a:pt x="17010" y="13543"/>
                  </a:lnTo>
                  <a:cubicBezTo>
                    <a:pt x="17010" y="12729"/>
                    <a:pt x="16792" y="11930"/>
                    <a:pt x="16381" y="11233"/>
                  </a:cubicBezTo>
                  <a:lnTo>
                    <a:pt x="16482" y="11233"/>
                  </a:lnTo>
                  <a:cubicBezTo>
                    <a:pt x="17585" y="11233"/>
                    <a:pt x="18480" y="12127"/>
                    <a:pt x="18480" y="13229"/>
                  </a:cubicBezTo>
                  <a:lnTo>
                    <a:pt x="18480" y="13747"/>
                  </a:lnTo>
                  <a:cubicBezTo>
                    <a:pt x="18480" y="13970"/>
                    <a:pt x="18662" y="14151"/>
                    <a:pt x="18885" y="14151"/>
                  </a:cubicBezTo>
                  <a:cubicBezTo>
                    <a:pt x="19114" y="14151"/>
                    <a:pt x="19294" y="13970"/>
                    <a:pt x="19294" y="13747"/>
                  </a:cubicBezTo>
                  <a:lnTo>
                    <a:pt x="19294" y="13229"/>
                  </a:lnTo>
                  <a:cubicBezTo>
                    <a:pt x="19294" y="11675"/>
                    <a:pt x="18033" y="10417"/>
                    <a:pt x="16482" y="10417"/>
                  </a:cubicBezTo>
                  <a:lnTo>
                    <a:pt x="15774" y="10417"/>
                  </a:lnTo>
                  <a:cubicBezTo>
                    <a:pt x="15396" y="10013"/>
                    <a:pt x="14949" y="9677"/>
                    <a:pt x="14449" y="9426"/>
                  </a:cubicBezTo>
                  <a:cubicBezTo>
                    <a:pt x="13847" y="9129"/>
                    <a:pt x="13197" y="8969"/>
                    <a:pt x="12520" y="8954"/>
                  </a:cubicBezTo>
                  <a:lnTo>
                    <a:pt x="10715" y="8954"/>
                  </a:lnTo>
                  <a:lnTo>
                    <a:pt x="10715" y="405"/>
                  </a:lnTo>
                  <a:cubicBezTo>
                    <a:pt x="10715" y="182"/>
                    <a:pt x="10534" y="0"/>
                    <a:pt x="10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62" name="Google Shape;50162;p55"/>
          <p:cNvGrpSpPr/>
          <p:nvPr/>
        </p:nvGrpSpPr>
        <p:grpSpPr>
          <a:xfrm>
            <a:off x="1983353" y="3875356"/>
            <a:ext cx="409910" cy="420955"/>
            <a:chOff x="1078625" y="4516200"/>
            <a:chExt cx="498250" cy="511675"/>
          </a:xfrm>
        </p:grpSpPr>
        <p:sp>
          <p:nvSpPr>
            <p:cNvPr id="50163" name="Google Shape;50163;p55"/>
            <p:cNvSpPr/>
            <p:nvPr/>
          </p:nvSpPr>
          <p:spPr>
            <a:xfrm>
              <a:off x="1078625" y="4516200"/>
              <a:ext cx="498250" cy="511675"/>
            </a:xfrm>
            <a:custGeom>
              <a:avLst/>
              <a:gdLst/>
              <a:ahLst/>
              <a:cxnLst/>
              <a:rect l="l" t="t" r="r" b="b"/>
              <a:pathLst>
                <a:path w="19930" h="20467" extrusionOk="0">
                  <a:moveTo>
                    <a:pt x="9965" y="1235"/>
                  </a:moveTo>
                  <a:lnTo>
                    <a:pt x="19008" y="17251"/>
                  </a:lnTo>
                  <a:cubicBezTo>
                    <a:pt x="19072" y="17357"/>
                    <a:pt x="19082" y="17479"/>
                    <a:pt x="19040" y="17596"/>
                  </a:cubicBezTo>
                  <a:cubicBezTo>
                    <a:pt x="19003" y="17713"/>
                    <a:pt x="18917" y="17804"/>
                    <a:pt x="18806" y="17851"/>
                  </a:cubicBezTo>
                  <a:cubicBezTo>
                    <a:pt x="15997" y="19044"/>
                    <a:pt x="12981" y="19641"/>
                    <a:pt x="9965" y="19641"/>
                  </a:cubicBezTo>
                  <a:cubicBezTo>
                    <a:pt x="6949" y="19641"/>
                    <a:pt x="3934" y="19044"/>
                    <a:pt x="1124" y="17851"/>
                  </a:cubicBezTo>
                  <a:cubicBezTo>
                    <a:pt x="1013" y="17804"/>
                    <a:pt x="927" y="17713"/>
                    <a:pt x="890" y="17596"/>
                  </a:cubicBezTo>
                  <a:cubicBezTo>
                    <a:pt x="848" y="17479"/>
                    <a:pt x="858" y="17357"/>
                    <a:pt x="922" y="17251"/>
                  </a:cubicBezTo>
                  <a:lnTo>
                    <a:pt x="9965" y="1235"/>
                  </a:lnTo>
                  <a:close/>
                  <a:moveTo>
                    <a:pt x="9965" y="1"/>
                  </a:moveTo>
                  <a:cubicBezTo>
                    <a:pt x="9816" y="1"/>
                    <a:pt x="9683" y="75"/>
                    <a:pt x="9609" y="203"/>
                  </a:cubicBezTo>
                  <a:lnTo>
                    <a:pt x="209" y="16851"/>
                  </a:lnTo>
                  <a:cubicBezTo>
                    <a:pt x="38" y="17155"/>
                    <a:pt x="1" y="17522"/>
                    <a:pt x="118" y="17858"/>
                  </a:cubicBezTo>
                  <a:cubicBezTo>
                    <a:pt x="229" y="18193"/>
                    <a:pt x="480" y="18465"/>
                    <a:pt x="805" y="18603"/>
                  </a:cubicBezTo>
                  <a:cubicBezTo>
                    <a:pt x="3719" y="19839"/>
                    <a:pt x="6802" y="20466"/>
                    <a:pt x="9965" y="20466"/>
                  </a:cubicBezTo>
                  <a:cubicBezTo>
                    <a:pt x="13129" y="20466"/>
                    <a:pt x="16213" y="19839"/>
                    <a:pt x="19126" y="18603"/>
                  </a:cubicBezTo>
                  <a:cubicBezTo>
                    <a:pt x="19450" y="18465"/>
                    <a:pt x="19701" y="18193"/>
                    <a:pt x="19812" y="17858"/>
                  </a:cubicBezTo>
                  <a:cubicBezTo>
                    <a:pt x="19930" y="17522"/>
                    <a:pt x="19893" y="17155"/>
                    <a:pt x="19721" y="16851"/>
                  </a:cubicBezTo>
                  <a:lnTo>
                    <a:pt x="10322" y="203"/>
                  </a:lnTo>
                  <a:cubicBezTo>
                    <a:pt x="10248" y="75"/>
                    <a:pt x="10115" y="1"/>
                    <a:pt x="9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4" name="Google Shape;50164;p55"/>
            <p:cNvSpPr/>
            <p:nvPr/>
          </p:nvSpPr>
          <p:spPr>
            <a:xfrm>
              <a:off x="1168775" y="4924925"/>
              <a:ext cx="40750" cy="20400"/>
            </a:xfrm>
            <a:custGeom>
              <a:avLst/>
              <a:gdLst/>
              <a:ahLst/>
              <a:cxnLst/>
              <a:rect l="l" t="t" r="r" b="b"/>
              <a:pathLst>
                <a:path w="1630" h="816" extrusionOk="0">
                  <a:moveTo>
                    <a:pt x="406" y="0"/>
                  </a:moveTo>
                  <a:cubicBezTo>
                    <a:pt x="182" y="0"/>
                    <a:pt x="0" y="182"/>
                    <a:pt x="0" y="411"/>
                  </a:cubicBezTo>
                  <a:cubicBezTo>
                    <a:pt x="0" y="634"/>
                    <a:pt x="182" y="816"/>
                    <a:pt x="406" y="816"/>
                  </a:cubicBezTo>
                  <a:lnTo>
                    <a:pt x="1220" y="816"/>
                  </a:lnTo>
                  <a:cubicBezTo>
                    <a:pt x="1448" y="816"/>
                    <a:pt x="1630" y="634"/>
                    <a:pt x="1630" y="411"/>
                  </a:cubicBezTo>
                  <a:cubicBezTo>
                    <a:pt x="1630" y="182"/>
                    <a:pt x="1448"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5" name="Google Shape;50165;p55"/>
            <p:cNvSpPr/>
            <p:nvPr/>
          </p:nvSpPr>
          <p:spPr>
            <a:xfrm>
              <a:off x="1388875" y="4860750"/>
              <a:ext cx="27575" cy="20425"/>
            </a:xfrm>
            <a:custGeom>
              <a:avLst/>
              <a:gdLst/>
              <a:ahLst/>
              <a:cxnLst/>
              <a:rect l="l" t="t" r="r" b="b"/>
              <a:pathLst>
                <a:path w="1103" h="817" extrusionOk="0">
                  <a:moveTo>
                    <a:pt x="409" y="1"/>
                  </a:moveTo>
                  <a:cubicBezTo>
                    <a:pt x="186" y="1"/>
                    <a:pt x="0" y="182"/>
                    <a:pt x="0" y="406"/>
                  </a:cubicBezTo>
                  <a:cubicBezTo>
                    <a:pt x="0" y="630"/>
                    <a:pt x="186" y="816"/>
                    <a:pt x="409" y="816"/>
                  </a:cubicBezTo>
                  <a:lnTo>
                    <a:pt x="697" y="816"/>
                  </a:lnTo>
                  <a:cubicBezTo>
                    <a:pt x="921" y="816"/>
                    <a:pt x="1102" y="630"/>
                    <a:pt x="1102" y="406"/>
                  </a:cubicBezTo>
                  <a:cubicBezTo>
                    <a:pt x="1102" y="182"/>
                    <a:pt x="921" y="1"/>
                    <a:pt x="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6" name="Google Shape;50166;p55"/>
            <p:cNvSpPr/>
            <p:nvPr/>
          </p:nvSpPr>
          <p:spPr>
            <a:xfrm>
              <a:off x="1301250" y="4741475"/>
              <a:ext cx="30650" cy="20375"/>
            </a:xfrm>
            <a:custGeom>
              <a:avLst/>
              <a:gdLst/>
              <a:ahLst/>
              <a:cxnLst/>
              <a:rect l="l" t="t" r="r" b="b"/>
              <a:pathLst>
                <a:path w="1226" h="815" extrusionOk="0">
                  <a:moveTo>
                    <a:pt x="411" y="1"/>
                  </a:moveTo>
                  <a:cubicBezTo>
                    <a:pt x="182" y="1"/>
                    <a:pt x="1" y="181"/>
                    <a:pt x="1" y="404"/>
                  </a:cubicBezTo>
                  <a:cubicBezTo>
                    <a:pt x="1" y="635"/>
                    <a:pt x="182" y="815"/>
                    <a:pt x="411" y="815"/>
                  </a:cubicBezTo>
                  <a:lnTo>
                    <a:pt x="815" y="815"/>
                  </a:lnTo>
                  <a:cubicBezTo>
                    <a:pt x="1038" y="815"/>
                    <a:pt x="1225" y="635"/>
                    <a:pt x="1225" y="404"/>
                  </a:cubicBezTo>
                  <a:cubicBezTo>
                    <a:pt x="1225" y="181"/>
                    <a:pt x="1038" y="1"/>
                    <a:pt x="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7" name="Google Shape;50167;p55"/>
            <p:cNvSpPr/>
            <p:nvPr/>
          </p:nvSpPr>
          <p:spPr>
            <a:xfrm>
              <a:off x="1324675" y="4623250"/>
              <a:ext cx="26525" cy="20375"/>
            </a:xfrm>
            <a:custGeom>
              <a:avLst/>
              <a:gdLst/>
              <a:ahLst/>
              <a:cxnLst/>
              <a:rect l="l" t="t" r="r" b="b"/>
              <a:pathLst>
                <a:path w="1061" h="815" extrusionOk="0">
                  <a:moveTo>
                    <a:pt x="411" y="0"/>
                  </a:moveTo>
                  <a:cubicBezTo>
                    <a:pt x="182" y="0"/>
                    <a:pt x="0" y="181"/>
                    <a:pt x="0" y="404"/>
                  </a:cubicBezTo>
                  <a:cubicBezTo>
                    <a:pt x="0" y="628"/>
                    <a:pt x="182" y="815"/>
                    <a:pt x="411" y="815"/>
                  </a:cubicBezTo>
                  <a:lnTo>
                    <a:pt x="656" y="815"/>
                  </a:lnTo>
                  <a:cubicBezTo>
                    <a:pt x="880" y="815"/>
                    <a:pt x="1060" y="628"/>
                    <a:pt x="1060" y="404"/>
                  </a:cubicBezTo>
                  <a:cubicBezTo>
                    <a:pt x="1060" y="181"/>
                    <a:pt x="880" y="0"/>
                    <a:pt x="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8" name="Google Shape;50168;p55"/>
            <p:cNvSpPr/>
            <p:nvPr/>
          </p:nvSpPr>
          <p:spPr>
            <a:xfrm>
              <a:off x="1364500" y="4947300"/>
              <a:ext cx="24400" cy="20525"/>
            </a:xfrm>
            <a:custGeom>
              <a:avLst/>
              <a:gdLst/>
              <a:ahLst/>
              <a:cxnLst/>
              <a:rect l="l" t="t" r="r" b="b"/>
              <a:pathLst>
                <a:path w="976" h="821" extrusionOk="0">
                  <a:moveTo>
                    <a:pt x="405" y="0"/>
                  </a:moveTo>
                  <a:cubicBezTo>
                    <a:pt x="182" y="0"/>
                    <a:pt x="0" y="187"/>
                    <a:pt x="0" y="410"/>
                  </a:cubicBezTo>
                  <a:cubicBezTo>
                    <a:pt x="0" y="634"/>
                    <a:pt x="182" y="821"/>
                    <a:pt x="405" y="821"/>
                  </a:cubicBezTo>
                  <a:lnTo>
                    <a:pt x="570" y="821"/>
                  </a:lnTo>
                  <a:cubicBezTo>
                    <a:pt x="794" y="821"/>
                    <a:pt x="975" y="634"/>
                    <a:pt x="975" y="410"/>
                  </a:cubicBezTo>
                  <a:cubicBezTo>
                    <a:pt x="975" y="187"/>
                    <a:pt x="79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9" name="Google Shape;50169;p55"/>
            <p:cNvSpPr/>
            <p:nvPr/>
          </p:nvSpPr>
          <p:spPr>
            <a:xfrm>
              <a:off x="1441425" y="4802575"/>
              <a:ext cx="98825" cy="153950"/>
            </a:xfrm>
            <a:custGeom>
              <a:avLst/>
              <a:gdLst/>
              <a:ahLst/>
              <a:cxnLst/>
              <a:rect l="l" t="t" r="r" b="b"/>
              <a:pathLst>
                <a:path w="3953" h="6158" extrusionOk="0">
                  <a:moveTo>
                    <a:pt x="466" y="0"/>
                  </a:moveTo>
                  <a:cubicBezTo>
                    <a:pt x="398" y="0"/>
                    <a:pt x="330" y="18"/>
                    <a:pt x="268" y="54"/>
                  </a:cubicBezTo>
                  <a:cubicBezTo>
                    <a:pt x="71" y="165"/>
                    <a:pt x="1" y="416"/>
                    <a:pt x="113" y="608"/>
                  </a:cubicBezTo>
                  <a:lnTo>
                    <a:pt x="3132" y="5949"/>
                  </a:lnTo>
                  <a:cubicBezTo>
                    <a:pt x="3208" y="6083"/>
                    <a:pt x="3346" y="6157"/>
                    <a:pt x="3490" y="6157"/>
                  </a:cubicBezTo>
                  <a:cubicBezTo>
                    <a:pt x="3554" y="6157"/>
                    <a:pt x="3623" y="6141"/>
                    <a:pt x="3687" y="6104"/>
                  </a:cubicBezTo>
                  <a:cubicBezTo>
                    <a:pt x="3884" y="5998"/>
                    <a:pt x="3953" y="5747"/>
                    <a:pt x="3842" y="5550"/>
                  </a:cubicBezTo>
                  <a:lnTo>
                    <a:pt x="821" y="209"/>
                  </a:lnTo>
                  <a:cubicBezTo>
                    <a:pt x="746" y="76"/>
                    <a:pt x="607" y="0"/>
                    <a:pt x="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0" name="Google Shape;50170;p55"/>
            <p:cNvSpPr/>
            <p:nvPr/>
          </p:nvSpPr>
          <p:spPr>
            <a:xfrm>
              <a:off x="1420150" y="4764900"/>
              <a:ext cx="26775" cy="26525"/>
            </a:xfrm>
            <a:custGeom>
              <a:avLst/>
              <a:gdLst/>
              <a:ahLst/>
              <a:cxnLst/>
              <a:rect l="l" t="t" r="r" b="b"/>
              <a:pathLst>
                <a:path w="1071" h="1061" extrusionOk="0">
                  <a:moveTo>
                    <a:pt x="464" y="0"/>
                  </a:moveTo>
                  <a:cubicBezTo>
                    <a:pt x="395" y="0"/>
                    <a:pt x="325" y="18"/>
                    <a:pt x="261" y="54"/>
                  </a:cubicBezTo>
                  <a:cubicBezTo>
                    <a:pt x="70" y="165"/>
                    <a:pt x="1" y="411"/>
                    <a:pt x="107" y="608"/>
                  </a:cubicBezTo>
                  <a:lnTo>
                    <a:pt x="245" y="853"/>
                  </a:lnTo>
                  <a:cubicBezTo>
                    <a:pt x="320" y="986"/>
                    <a:pt x="458" y="1060"/>
                    <a:pt x="603" y="1060"/>
                  </a:cubicBezTo>
                  <a:cubicBezTo>
                    <a:pt x="672" y="1060"/>
                    <a:pt x="741" y="1045"/>
                    <a:pt x="805" y="1008"/>
                  </a:cubicBezTo>
                  <a:cubicBezTo>
                    <a:pt x="1001" y="895"/>
                    <a:pt x="1070" y="650"/>
                    <a:pt x="959" y="453"/>
                  </a:cubicBezTo>
                  <a:lnTo>
                    <a:pt x="820" y="209"/>
                  </a:lnTo>
                  <a:cubicBezTo>
                    <a:pt x="745" y="75"/>
                    <a:pt x="606" y="0"/>
                    <a:pt x="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1" name="Google Shape;50171;p55"/>
          <p:cNvGrpSpPr/>
          <p:nvPr/>
        </p:nvGrpSpPr>
        <p:grpSpPr>
          <a:xfrm>
            <a:off x="1275173" y="4000108"/>
            <a:ext cx="421078" cy="171451"/>
            <a:chOff x="238250" y="4473200"/>
            <a:chExt cx="511825" cy="208400"/>
          </a:xfrm>
        </p:grpSpPr>
        <p:sp>
          <p:nvSpPr>
            <p:cNvPr id="50172" name="Google Shape;50172;p55"/>
            <p:cNvSpPr/>
            <p:nvPr/>
          </p:nvSpPr>
          <p:spPr>
            <a:xfrm>
              <a:off x="238250" y="4473200"/>
              <a:ext cx="511825" cy="208400"/>
            </a:xfrm>
            <a:custGeom>
              <a:avLst/>
              <a:gdLst/>
              <a:ahLst/>
              <a:cxnLst/>
              <a:rect l="l" t="t" r="r" b="b"/>
              <a:pathLst>
                <a:path w="20473" h="8336" extrusionOk="0">
                  <a:moveTo>
                    <a:pt x="12381" y="2288"/>
                  </a:moveTo>
                  <a:cubicBezTo>
                    <a:pt x="12714" y="2288"/>
                    <a:pt x="13051" y="2353"/>
                    <a:pt x="13373" y="2487"/>
                  </a:cubicBezTo>
                  <a:lnTo>
                    <a:pt x="15807" y="3488"/>
                  </a:lnTo>
                  <a:cubicBezTo>
                    <a:pt x="16223" y="3661"/>
                    <a:pt x="16664" y="3746"/>
                    <a:pt x="17103" y="3746"/>
                  </a:cubicBezTo>
                  <a:cubicBezTo>
                    <a:pt x="17749" y="3746"/>
                    <a:pt x="18391" y="3562"/>
                    <a:pt x="18949" y="3201"/>
                  </a:cubicBezTo>
                  <a:cubicBezTo>
                    <a:pt x="19061" y="3132"/>
                    <a:pt x="19167" y="3051"/>
                    <a:pt x="19263" y="2972"/>
                  </a:cubicBezTo>
                  <a:lnTo>
                    <a:pt x="19263" y="2972"/>
                  </a:lnTo>
                  <a:cubicBezTo>
                    <a:pt x="18326" y="5619"/>
                    <a:pt x="15797" y="7520"/>
                    <a:pt x="12830" y="7520"/>
                  </a:cubicBezTo>
                  <a:lnTo>
                    <a:pt x="12543" y="7520"/>
                  </a:lnTo>
                  <a:cubicBezTo>
                    <a:pt x="11781" y="7520"/>
                    <a:pt x="11051" y="7195"/>
                    <a:pt x="10535" y="6630"/>
                  </a:cubicBezTo>
                  <a:cubicBezTo>
                    <a:pt x="10461" y="6546"/>
                    <a:pt x="10348" y="6497"/>
                    <a:pt x="10237" y="6497"/>
                  </a:cubicBezTo>
                  <a:cubicBezTo>
                    <a:pt x="10119" y="6497"/>
                    <a:pt x="10007" y="6546"/>
                    <a:pt x="9933" y="6630"/>
                  </a:cubicBezTo>
                  <a:cubicBezTo>
                    <a:pt x="9421" y="7195"/>
                    <a:pt x="8686" y="7520"/>
                    <a:pt x="7925" y="7520"/>
                  </a:cubicBezTo>
                  <a:lnTo>
                    <a:pt x="7637" y="7520"/>
                  </a:lnTo>
                  <a:cubicBezTo>
                    <a:pt x="4671" y="7520"/>
                    <a:pt x="2141" y="5619"/>
                    <a:pt x="1204" y="2972"/>
                  </a:cubicBezTo>
                  <a:lnTo>
                    <a:pt x="1204" y="2972"/>
                  </a:lnTo>
                  <a:cubicBezTo>
                    <a:pt x="1305" y="3051"/>
                    <a:pt x="1411" y="3132"/>
                    <a:pt x="1519" y="3201"/>
                  </a:cubicBezTo>
                  <a:cubicBezTo>
                    <a:pt x="2076" y="3562"/>
                    <a:pt x="2719" y="3746"/>
                    <a:pt x="3364" y="3746"/>
                  </a:cubicBezTo>
                  <a:cubicBezTo>
                    <a:pt x="3803" y="3746"/>
                    <a:pt x="4244" y="3661"/>
                    <a:pt x="4660" y="3488"/>
                  </a:cubicBezTo>
                  <a:lnTo>
                    <a:pt x="7094" y="2487"/>
                  </a:lnTo>
                  <a:cubicBezTo>
                    <a:pt x="7418" y="2353"/>
                    <a:pt x="7755" y="2288"/>
                    <a:pt x="8088" y="2288"/>
                  </a:cubicBezTo>
                  <a:cubicBezTo>
                    <a:pt x="8773" y="2288"/>
                    <a:pt x="9440" y="2564"/>
                    <a:pt x="9938" y="3083"/>
                  </a:cubicBezTo>
                  <a:cubicBezTo>
                    <a:pt x="10018" y="3164"/>
                    <a:pt x="10124" y="3211"/>
                    <a:pt x="10237" y="3211"/>
                  </a:cubicBezTo>
                  <a:cubicBezTo>
                    <a:pt x="10343" y="3211"/>
                    <a:pt x="10449" y="3164"/>
                    <a:pt x="10530" y="3083"/>
                  </a:cubicBezTo>
                  <a:cubicBezTo>
                    <a:pt x="11027" y="2564"/>
                    <a:pt x="11697" y="2288"/>
                    <a:pt x="12381" y="2288"/>
                  </a:cubicBezTo>
                  <a:close/>
                  <a:moveTo>
                    <a:pt x="405" y="0"/>
                  </a:moveTo>
                  <a:cubicBezTo>
                    <a:pt x="182" y="0"/>
                    <a:pt x="0" y="182"/>
                    <a:pt x="0" y="410"/>
                  </a:cubicBezTo>
                  <a:lnTo>
                    <a:pt x="0" y="698"/>
                  </a:lnTo>
                  <a:cubicBezTo>
                    <a:pt x="0" y="4911"/>
                    <a:pt x="3424" y="8335"/>
                    <a:pt x="7637" y="8335"/>
                  </a:cubicBezTo>
                  <a:lnTo>
                    <a:pt x="7925" y="8335"/>
                  </a:lnTo>
                  <a:cubicBezTo>
                    <a:pt x="8777" y="8335"/>
                    <a:pt x="9598" y="8026"/>
                    <a:pt x="10237" y="7472"/>
                  </a:cubicBezTo>
                  <a:cubicBezTo>
                    <a:pt x="10870" y="8026"/>
                    <a:pt x="11690" y="8335"/>
                    <a:pt x="12543" y="8335"/>
                  </a:cubicBezTo>
                  <a:lnTo>
                    <a:pt x="12830" y="8335"/>
                  </a:lnTo>
                  <a:cubicBezTo>
                    <a:pt x="17043" y="8335"/>
                    <a:pt x="20472" y="4911"/>
                    <a:pt x="20472" y="698"/>
                  </a:cubicBezTo>
                  <a:lnTo>
                    <a:pt x="20472" y="410"/>
                  </a:lnTo>
                  <a:cubicBezTo>
                    <a:pt x="20472" y="182"/>
                    <a:pt x="20286" y="0"/>
                    <a:pt x="20062" y="0"/>
                  </a:cubicBezTo>
                  <a:cubicBezTo>
                    <a:pt x="19838" y="0"/>
                    <a:pt x="19652" y="182"/>
                    <a:pt x="19652" y="410"/>
                  </a:cubicBezTo>
                  <a:lnTo>
                    <a:pt x="19652" y="490"/>
                  </a:lnTo>
                  <a:cubicBezTo>
                    <a:pt x="19631" y="1321"/>
                    <a:pt x="19210" y="2061"/>
                    <a:pt x="18507" y="2514"/>
                  </a:cubicBezTo>
                  <a:cubicBezTo>
                    <a:pt x="18080" y="2791"/>
                    <a:pt x="17589" y="2933"/>
                    <a:pt x="17096" y="2933"/>
                  </a:cubicBezTo>
                  <a:cubicBezTo>
                    <a:pt x="16764" y="2933"/>
                    <a:pt x="16431" y="2869"/>
                    <a:pt x="16116" y="2738"/>
                  </a:cubicBezTo>
                  <a:lnTo>
                    <a:pt x="13688" y="1731"/>
                  </a:lnTo>
                  <a:cubicBezTo>
                    <a:pt x="13264" y="1556"/>
                    <a:pt x="12822" y="1472"/>
                    <a:pt x="12386" y="1472"/>
                  </a:cubicBezTo>
                  <a:cubicBezTo>
                    <a:pt x="11610" y="1472"/>
                    <a:pt x="10850" y="1739"/>
                    <a:pt x="10237" y="2247"/>
                  </a:cubicBezTo>
                  <a:cubicBezTo>
                    <a:pt x="9619" y="1739"/>
                    <a:pt x="8858" y="1472"/>
                    <a:pt x="8084" y="1472"/>
                  </a:cubicBezTo>
                  <a:cubicBezTo>
                    <a:pt x="7648" y="1472"/>
                    <a:pt x="7207" y="1556"/>
                    <a:pt x="6786" y="1731"/>
                  </a:cubicBezTo>
                  <a:lnTo>
                    <a:pt x="4351" y="2738"/>
                  </a:lnTo>
                  <a:cubicBezTo>
                    <a:pt x="4036" y="2869"/>
                    <a:pt x="3704" y="2933"/>
                    <a:pt x="3372" y="2933"/>
                  </a:cubicBezTo>
                  <a:cubicBezTo>
                    <a:pt x="2879" y="2933"/>
                    <a:pt x="2389" y="2791"/>
                    <a:pt x="1966" y="2514"/>
                  </a:cubicBezTo>
                  <a:cubicBezTo>
                    <a:pt x="1258" y="2061"/>
                    <a:pt x="842" y="1321"/>
                    <a:pt x="816" y="490"/>
                  </a:cubicBezTo>
                  <a:lnTo>
                    <a:pt x="816" y="410"/>
                  </a:lnTo>
                  <a:cubicBezTo>
                    <a:pt x="816" y="182"/>
                    <a:pt x="634"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3" name="Google Shape;50173;p55"/>
            <p:cNvSpPr/>
            <p:nvPr/>
          </p:nvSpPr>
          <p:spPr>
            <a:xfrm>
              <a:off x="635675" y="4595750"/>
              <a:ext cx="27200" cy="23525"/>
            </a:xfrm>
            <a:custGeom>
              <a:avLst/>
              <a:gdLst/>
              <a:ahLst/>
              <a:cxnLst/>
              <a:rect l="l" t="t" r="r" b="b"/>
              <a:pathLst>
                <a:path w="1088" h="941" extrusionOk="0">
                  <a:moveTo>
                    <a:pt x="627" y="1"/>
                  </a:moveTo>
                  <a:cubicBezTo>
                    <a:pt x="538" y="1"/>
                    <a:pt x="448" y="29"/>
                    <a:pt x="373" y="88"/>
                  </a:cubicBezTo>
                  <a:cubicBezTo>
                    <a:pt x="325" y="125"/>
                    <a:pt x="277" y="162"/>
                    <a:pt x="225" y="201"/>
                  </a:cubicBezTo>
                  <a:cubicBezTo>
                    <a:pt x="43" y="334"/>
                    <a:pt x="1" y="589"/>
                    <a:pt x="134" y="769"/>
                  </a:cubicBezTo>
                  <a:cubicBezTo>
                    <a:pt x="213" y="882"/>
                    <a:pt x="336" y="941"/>
                    <a:pt x="464" y="941"/>
                  </a:cubicBezTo>
                  <a:cubicBezTo>
                    <a:pt x="549" y="941"/>
                    <a:pt x="628" y="914"/>
                    <a:pt x="704" y="860"/>
                  </a:cubicBezTo>
                  <a:cubicBezTo>
                    <a:pt x="763" y="818"/>
                    <a:pt x="820" y="776"/>
                    <a:pt x="879" y="727"/>
                  </a:cubicBezTo>
                  <a:cubicBezTo>
                    <a:pt x="1055" y="589"/>
                    <a:pt x="1087" y="334"/>
                    <a:pt x="948" y="157"/>
                  </a:cubicBezTo>
                  <a:cubicBezTo>
                    <a:pt x="869" y="53"/>
                    <a:pt x="749" y="1"/>
                    <a:pt x="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4" name="Google Shape;50174;p55"/>
            <p:cNvSpPr/>
            <p:nvPr/>
          </p:nvSpPr>
          <p:spPr>
            <a:xfrm>
              <a:off x="546075" y="4615000"/>
              <a:ext cx="84050" cy="31700"/>
            </a:xfrm>
            <a:custGeom>
              <a:avLst/>
              <a:gdLst/>
              <a:ahLst/>
              <a:cxnLst/>
              <a:rect l="l" t="t" r="r" b="b"/>
              <a:pathLst>
                <a:path w="3362" h="1268" extrusionOk="0">
                  <a:moveTo>
                    <a:pt x="2894" y="1"/>
                  </a:moveTo>
                  <a:cubicBezTo>
                    <a:pt x="2842" y="1"/>
                    <a:pt x="2789" y="11"/>
                    <a:pt x="2737" y="31"/>
                  </a:cubicBezTo>
                  <a:cubicBezTo>
                    <a:pt x="2071" y="314"/>
                    <a:pt x="1369" y="453"/>
                    <a:pt x="634" y="453"/>
                  </a:cubicBezTo>
                  <a:lnTo>
                    <a:pt x="410" y="453"/>
                  </a:lnTo>
                  <a:cubicBezTo>
                    <a:pt x="181" y="453"/>
                    <a:pt x="1" y="633"/>
                    <a:pt x="1" y="862"/>
                  </a:cubicBezTo>
                  <a:cubicBezTo>
                    <a:pt x="1" y="1086"/>
                    <a:pt x="181" y="1267"/>
                    <a:pt x="410" y="1267"/>
                  </a:cubicBezTo>
                  <a:lnTo>
                    <a:pt x="634" y="1267"/>
                  </a:lnTo>
                  <a:cubicBezTo>
                    <a:pt x="1476" y="1267"/>
                    <a:pt x="2290" y="1108"/>
                    <a:pt x="3052" y="783"/>
                  </a:cubicBezTo>
                  <a:cubicBezTo>
                    <a:pt x="3260" y="697"/>
                    <a:pt x="3361" y="458"/>
                    <a:pt x="3270" y="250"/>
                  </a:cubicBezTo>
                  <a:cubicBezTo>
                    <a:pt x="3206" y="94"/>
                    <a:pt x="3054" y="1"/>
                    <a:pt x="28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5" name="Google Shape;50175;p55"/>
          <p:cNvGrpSpPr/>
          <p:nvPr/>
        </p:nvGrpSpPr>
        <p:grpSpPr>
          <a:xfrm>
            <a:off x="7446392" y="3306527"/>
            <a:ext cx="421078" cy="334469"/>
            <a:chOff x="6869350" y="3585900"/>
            <a:chExt cx="511825" cy="406550"/>
          </a:xfrm>
        </p:grpSpPr>
        <p:sp>
          <p:nvSpPr>
            <p:cNvPr id="50176" name="Google Shape;50176;p55"/>
            <p:cNvSpPr/>
            <p:nvPr/>
          </p:nvSpPr>
          <p:spPr>
            <a:xfrm>
              <a:off x="6869350" y="3585900"/>
              <a:ext cx="511825" cy="406550"/>
            </a:xfrm>
            <a:custGeom>
              <a:avLst/>
              <a:gdLst/>
              <a:ahLst/>
              <a:cxnLst/>
              <a:rect l="l" t="t" r="r" b="b"/>
              <a:pathLst>
                <a:path w="20473" h="16262" extrusionOk="0">
                  <a:moveTo>
                    <a:pt x="18383" y="816"/>
                  </a:moveTo>
                  <a:cubicBezTo>
                    <a:pt x="18577" y="816"/>
                    <a:pt x="18773" y="878"/>
                    <a:pt x="18939" y="1004"/>
                  </a:cubicBezTo>
                  <a:cubicBezTo>
                    <a:pt x="19338" y="1307"/>
                    <a:pt x="19424" y="1860"/>
                    <a:pt x="19131" y="2265"/>
                  </a:cubicBezTo>
                  <a:lnTo>
                    <a:pt x="15930" y="6781"/>
                  </a:lnTo>
                  <a:lnTo>
                    <a:pt x="13086" y="6781"/>
                  </a:lnTo>
                  <a:lnTo>
                    <a:pt x="17671" y="1157"/>
                  </a:lnTo>
                  <a:cubicBezTo>
                    <a:pt x="17853" y="932"/>
                    <a:pt x="18117" y="816"/>
                    <a:pt x="18383" y="816"/>
                  </a:cubicBezTo>
                  <a:close/>
                  <a:moveTo>
                    <a:pt x="19647" y="7596"/>
                  </a:moveTo>
                  <a:cubicBezTo>
                    <a:pt x="19402" y="11964"/>
                    <a:pt x="15275" y="15447"/>
                    <a:pt x="10236" y="15447"/>
                  </a:cubicBezTo>
                  <a:cubicBezTo>
                    <a:pt x="5199" y="15447"/>
                    <a:pt x="1072" y="11964"/>
                    <a:pt x="826" y="7596"/>
                  </a:cubicBezTo>
                  <a:close/>
                  <a:moveTo>
                    <a:pt x="18382" y="1"/>
                  </a:moveTo>
                  <a:cubicBezTo>
                    <a:pt x="17880" y="1"/>
                    <a:pt x="17384" y="219"/>
                    <a:pt x="17042" y="641"/>
                  </a:cubicBezTo>
                  <a:lnTo>
                    <a:pt x="12032" y="6781"/>
                  </a:lnTo>
                  <a:lnTo>
                    <a:pt x="411" y="6781"/>
                  </a:lnTo>
                  <a:cubicBezTo>
                    <a:pt x="182" y="6781"/>
                    <a:pt x="1" y="6962"/>
                    <a:pt x="1" y="7186"/>
                  </a:cubicBezTo>
                  <a:cubicBezTo>
                    <a:pt x="1" y="9620"/>
                    <a:pt x="1072" y="11905"/>
                    <a:pt x="3021" y="13619"/>
                  </a:cubicBezTo>
                  <a:cubicBezTo>
                    <a:pt x="3324" y="13891"/>
                    <a:pt x="3643" y="14142"/>
                    <a:pt x="3973" y="14371"/>
                  </a:cubicBezTo>
                  <a:lnTo>
                    <a:pt x="2781" y="15563"/>
                  </a:lnTo>
                  <a:cubicBezTo>
                    <a:pt x="2621" y="15723"/>
                    <a:pt x="2621" y="15984"/>
                    <a:pt x="2781" y="16143"/>
                  </a:cubicBezTo>
                  <a:cubicBezTo>
                    <a:pt x="2861" y="16224"/>
                    <a:pt x="2962" y="16261"/>
                    <a:pt x="3068" y="16261"/>
                  </a:cubicBezTo>
                  <a:cubicBezTo>
                    <a:pt x="3174" y="16261"/>
                    <a:pt x="3277" y="16224"/>
                    <a:pt x="3356" y="16143"/>
                  </a:cubicBezTo>
                  <a:lnTo>
                    <a:pt x="4683" y="14813"/>
                  </a:lnTo>
                  <a:cubicBezTo>
                    <a:pt x="6322" y="15755"/>
                    <a:pt x="8240" y="16261"/>
                    <a:pt x="10236" y="16261"/>
                  </a:cubicBezTo>
                  <a:cubicBezTo>
                    <a:pt x="12111" y="16261"/>
                    <a:pt x="13917" y="15814"/>
                    <a:pt x="15483" y="14983"/>
                  </a:cubicBezTo>
                  <a:lnTo>
                    <a:pt x="16644" y="16143"/>
                  </a:lnTo>
                  <a:cubicBezTo>
                    <a:pt x="16723" y="16224"/>
                    <a:pt x="16825" y="16261"/>
                    <a:pt x="16931" y="16261"/>
                  </a:cubicBezTo>
                  <a:cubicBezTo>
                    <a:pt x="17037" y="16261"/>
                    <a:pt x="17138" y="16224"/>
                    <a:pt x="17219" y="16143"/>
                  </a:cubicBezTo>
                  <a:cubicBezTo>
                    <a:pt x="17378" y="15984"/>
                    <a:pt x="17378" y="15723"/>
                    <a:pt x="17219" y="15563"/>
                  </a:cubicBezTo>
                  <a:lnTo>
                    <a:pt x="16212" y="14557"/>
                  </a:lnTo>
                  <a:cubicBezTo>
                    <a:pt x="16649" y="14275"/>
                    <a:pt x="17064" y="13965"/>
                    <a:pt x="17458" y="13619"/>
                  </a:cubicBezTo>
                  <a:cubicBezTo>
                    <a:pt x="19402" y="11905"/>
                    <a:pt x="20473" y="9620"/>
                    <a:pt x="20473" y="7186"/>
                  </a:cubicBezTo>
                  <a:cubicBezTo>
                    <a:pt x="20473" y="6962"/>
                    <a:pt x="20291" y="6781"/>
                    <a:pt x="20063" y="6781"/>
                  </a:cubicBezTo>
                  <a:lnTo>
                    <a:pt x="16931" y="6781"/>
                  </a:lnTo>
                  <a:lnTo>
                    <a:pt x="19797" y="2739"/>
                  </a:lnTo>
                  <a:cubicBezTo>
                    <a:pt x="20340" y="1973"/>
                    <a:pt x="20180" y="923"/>
                    <a:pt x="19434" y="358"/>
                  </a:cubicBezTo>
                  <a:cubicBezTo>
                    <a:pt x="19119" y="118"/>
                    <a:pt x="18749" y="1"/>
                    <a:pt x="18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7" name="Google Shape;50177;p55"/>
            <p:cNvSpPr/>
            <p:nvPr/>
          </p:nvSpPr>
          <p:spPr>
            <a:xfrm>
              <a:off x="7094875" y="3790425"/>
              <a:ext cx="32275" cy="20425"/>
            </a:xfrm>
            <a:custGeom>
              <a:avLst/>
              <a:gdLst/>
              <a:ahLst/>
              <a:cxnLst/>
              <a:rect l="l" t="t" r="r" b="b"/>
              <a:pathLst>
                <a:path w="1291" h="817" extrusionOk="0">
                  <a:moveTo>
                    <a:pt x="411" y="1"/>
                  </a:moveTo>
                  <a:cubicBezTo>
                    <a:pt x="182" y="1"/>
                    <a:pt x="1" y="182"/>
                    <a:pt x="1" y="406"/>
                  </a:cubicBezTo>
                  <a:cubicBezTo>
                    <a:pt x="1" y="635"/>
                    <a:pt x="182" y="816"/>
                    <a:pt x="411" y="816"/>
                  </a:cubicBezTo>
                  <a:lnTo>
                    <a:pt x="885" y="816"/>
                  </a:lnTo>
                  <a:cubicBezTo>
                    <a:pt x="1109" y="816"/>
                    <a:pt x="1291" y="635"/>
                    <a:pt x="1291" y="406"/>
                  </a:cubicBezTo>
                  <a:cubicBezTo>
                    <a:pt x="1291" y="182"/>
                    <a:pt x="1109" y="1"/>
                    <a:pt x="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8" name="Google Shape;50178;p55"/>
            <p:cNvSpPr/>
            <p:nvPr/>
          </p:nvSpPr>
          <p:spPr>
            <a:xfrm>
              <a:off x="6910900" y="3790425"/>
              <a:ext cx="164050" cy="20425"/>
            </a:xfrm>
            <a:custGeom>
              <a:avLst/>
              <a:gdLst/>
              <a:ahLst/>
              <a:cxnLst/>
              <a:rect l="l" t="t" r="r" b="b"/>
              <a:pathLst>
                <a:path w="6562" h="817" extrusionOk="0">
                  <a:moveTo>
                    <a:pt x="411" y="1"/>
                  </a:moveTo>
                  <a:cubicBezTo>
                    <a:pt x="182" y="1"/>
                    <a:pt x="0" y="182"/>
                    <a:pt x="0" y="406"/>
                  </a:cubicBezTo>
                  <a:cubicBezTo>
                    <a:pt x="0" y="635"/>
                    <a:pt x="182" y="816"/>
                    <a:pt x="411" y="816"/>
                  </a:cubicBezTo>
                  <a:lnTo>
                    <a:pt x="6152" y="816"/>
                  </a:lnTo>
                  <a:cubicBezTo>
                    <a:pt x="6381" y="816"/>
                    <a:pt x="6561" y="635"/>
                    <a:pt x="6561" y="406"/>
                  </a:cubicBezTo>
                  <a:cubicBezTo>
                    <a:pt x="6561" y="182"/>
                    <a:pt x="6381" y="1"/>
                    <a:pt x="6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79" name="Google Shape;50179;p55"/>
          <p:cNvGrpSpPr/>
          <p:nvPr/>
        </p:nvGrpSpPr>
        <p:grpSpPr>
          <a:xfrm>
            <a:off x="4019609" y="3282731"/>
            <a:ext cx="421099" cy="382062"/>
            <a:chOff x="3294750" y="3472375"/>
            <a:chExt cx="511850" cy="464400"/>
          </a:xfrm>
        </p:grpSpPr>
        <p:sp>
          <p:nvSpPr>
            <p:cNvPr id="50180" name="Google Shape;50180;p55"/>
            <p:cNvSpPr/>
            <p:nvPr/>
          </p:nvSpPr>
          <p:spPr>
            <a:xfrm>
              <a:off x="3294750" y="3472375"/>
              <a:ext cx="511850" cy="464400"/>
            </a:xfrm>
            <a:custGeom>
              <a:avLst/>
              <a:gdLst/>
              <a:ahLst/>
              <a:cxnLst/>
              <a:rect l="l" t="t" r="r" b="b"/>
              <a:pathLst>
                <a:path w="20474" h="18576" extrusionOk="0">
                  <a:moveTo>
                    <a:pt x="10238" y="816"/>
                  </a:moveTo>
                  <a:cubicBezTo>
                    <a:pt x="15430" y="816"/>
                    <a:pt x="19659" y="5044"/>
                    <a:pt x="19659" y="10236"/>
                  </a:cubicBezTo>
                  <a:cubicBezTo>
                    <a:pt x="19659" y="10321"/>
                    <a:pt x="19648" y="11695"/>
                    <a:pt x="19642" y="12356"/>
                  </a:cubicBezTo>
                  <a:lnTo>
                    <a:pt x="13971" y="13118"/>
                  </a:lnTo>
                  <a:cubicBezTo>
                    <a:pt x="13753" y="13143"/>
                    <a:pt x="13593" y="13352"/>
                    <a:pt x="13620" y="13575"/>
                  </a:cubicBezTo>
                  <a:cubicBezTo>
                    <a:pt x="13645" y="13777"/>
                    <a:pt x="13822" y="13927"/>
                    <a:pt x="14024" y="13927"/>
                  </a:cubicBezTo>
                  <a:lnTo>
                    <a:pt x="14077" y="13927"/>
                  </a:lnTo>
                  <a:lnTo>
                    <a:pt x="14775" y="13836"/>
                  </a:lnTo>
                  <a:lnTo>
                    <a:pt x="14743" y="17761"/>
                  </a:lnTo>
                  <a:lnTo>
                    <a:pt x="13097" y="17761"/>
                  </a:lnTo>
                  <a:lnTo>
                    <a:pt x="13097" y="16403"/>
                  </a:lnTo>
                  <a:cubicBezTo>
                    <a:pt x="13097" y="16174"/>
                    <a:pt x="12910" y="15994"/>
                    <a:pt x="12687" y="15994"/>
                  </a:cubicBezTo>
                  <a:cubicBezTo>
                    <a:pt x="12463" y="15994"/>
                    <a:pt x="12278" y="16174"/>
                    <a:pt x="12278" y="16403"/>
                  </a:cubicBezTo>
                  <a:lnTo>
                    <a:pt x="12278" y="17761"/>
                  </a:lnTo>
                  <a:lnTo>
                    <a:pt x="10642" y="17761"/>
                  </a:lnTo>
                  <a:lnTo>
                    <a:pt x="10642" y="16403"/>
                  </a:lnTo>
                  <a:cubicBezTo>
                    <a:pt x="10642" y="16174"/>
                    <a:pt x="10461" y="15994"/>
                    <a:pt x="10238" y="15994"/>
                  </a:cubicBezTo>
                  <a:cubicBezTo>
                    <a:pt x="10014" y="15994"/>
                    <a:pt x="9827" y="16174"/>
                    <a:pt x="9827" y="16403"/>
                  </a:cubicBezTo>
                  <a:lnTo>
                    <a:pt x="9827" y="17761"/>
                  </a:lnTo>
                  <a:lnTo>
                    <a:pt x="8193" y="17761"/>
                  </a:lnTo>
                  <a:lnTo>
                    <a:pt x="8193" y="16403"/>
                  </a:lnTo>
                  <a:cubicBezTo>
                    <a:pt x="8193" y="16174"/>
                    <a:pt x="8011" y="15994"/>
                    <a:pt x="7788" y="15994"/>
                  </a:cubicBezTo>
                  <a:cubicBezTo>
                    <a:pt x="7559" y="15994"/>
                    <a:pt x="7377" y="16174"/>
                    <a:pt x="7377" y="16403"/>
                  </a:cubicBezTo>
                  <a:lnTo>
                    <a:pt x="7377" y="17761"/>
                  </a:lnTo>
                  <a:lnTo>
                    <a:pt x="5727" y="17761"/>
                  </a:lnTo>
                  <a:lnTo>
                    <a:pt x="5695" y="13836"/>
                  </a:lnTo>
                  <a:lnTo>
                    <a:pt x="6392" y="13927"/>
                  </a:lnTo>
                  <a:lnTo>
                    <a:pt x="6445" y="13927"/>
                  </a:lnTo>
                  <a:cubicBezTo>
                    <a:pt x="6647" y="13927"/>
                    <a:pt x="6824" y="13777"/>
                    <a:pt x="6851" y="13575"/>
                  </a:cubicBezTo>
                  <a:cubicBezTo>
                    <a:pt x="6883" y="13352"/>
                    <a:pt x="6723" y="13143"/>
                    <a:pt x="6499" y="13118"/>
                  </a:cubicBezTo>
                  <a:lnTo>
                    <a:pt x="827" y="12356"/>
                  </a:lnTo>
                  <a:cubicBezTo>
                    <a:pt x="827" y="11695"/>
                    <a:pt x="816" y="10321"/>
                    <a:pt x="816" y="10236"/>
                  </a:cubicBezTo>
                  <a:cubicBezTo>
                    <a:pt x="816" y="5044"/>
                    <a:pt x="5045" y="816"/>
                    <a:pt x="10238" y="816"/>
                  </a:cubicBezTo>
                  <a:close/>
                  <a:moveTo>
                    <a:pt x="10238" y="0"/>
                  </a:moveTo>
                  <a:cubicBezTo>
                    <a:pt x="7500" y="0"/>
                    <a:pt x="4933" y="1065"/>
                    <a:pt x="3000" y="2999"/>
                  </a:cubicBezTo>
                  <a:cubicBezTo>
                    <a:pt x="1067" y="4931"/>
                    <a:pt x="1" y="7504"/>
                    <a:pt x="1" y="10236"/>
                  </a:cubicBezTo>
                  <a:cubicBezTo>
                    <a:pt x="1" y="10353"/>
                    <a:pt x="18" y="12622"/>
                    <a:pt x="18" y="12718"/>
                  </a:cubicBezTo>
                  <a:cubicBezTo>
                    <a:pt x="18" y="12920"/>
                    <a:pt x="167" y="13091"/>
                    <a:pt x="369" y="13118"/>
                  </a:cubicBezTo>
                  <a:lnTo>
                    <a:pt x="4880" y="13725"/>
                  </a:lnTo>
                  <a:lnTo>
                    <a:pt x="4917" y="18172"/>
                  </a:lnTo>
                  <a:cubicBezTo>
                    <a:pt x="4917" y="18395"/>
                    <a:pt x="5103" y="18576"/>
                    <a:pt x="5327" y="18576"/>
                  </a:cubicBezTo>
                  <a:lnTo>
                    <a:pt x="15147" y="18576"/>
                  </a:lnTo>
                  <a:cubicBezTo>
                    <a:pt x="15371" y="18576"/>
                    <a:pt x="15552" y="18395"/>
                    <a:pt x="15557" y="18172"/>
                  </a:cubicBezTo>
                  <a:lnTo>
                    <a:pt x="15595" y="13725"/>
                  </a:lnTo>
                  <a:lnTo>
                    <a:pt x="20106" y="13118"/>
                  </a:lnTo>
                  <a:cubicBezTo>
                    <a:pt x="20303" y="13091"/>
                    <a:pt x="20458" y="12920"/>
                    <a:pt x="20458" y="12718"/>
                  </a:cubicBezTo>
                  <a:cubicBezTo>
                    <a:pt x="20458" y="12622"/>
                    <a:pt x="20473" y="10353"/>
                    <a:pt x="20473" y="10236"/>
                  </a:cubicBezTo>
                  <a:cubicBezTo>
                    <a:pt x="20473" y="7504"/>
                    <a:pt x="19409" y="4931"/>
                    <a:pt x="17475" y="2999"/>
                  </a:cubicBezTo>
                  <a:cubicBezTo>
                    <a:pt x="15542" y="1065"/>
                    <a:pt x="12969" y="0"/>
                    <a:pt x="10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1" name="Google Shape;50181;p55"/>
            <p:cNvSpPr/>
            <p:nvPr/>
          </p:nvSpPr>
          <p:spPr>
            <a:xfrm>
              <a:off x="3601675" y="3831175"/>
              <a:ext cx="20500" cy="24800"/>
            </a:xfrm>
            <a:custGeom>
              <a:avLst/>
              <a:gdLst/>
              <a:ahLst/>
              <a:cxnLst/>
              <a:rect l="l" t="t" r="r" b="b"/>
              <a:pathLst>
                <a:path w="820" h="992" extrusionOk="0">
                  <a:moveTo>
                    <a:pt x="410" y="0"/>
                  </a:moveTo>
                  <a:cubicBezTo>
                    <a:pt x="186" y="0"/>
                    <a:pt x="1" y="182"/>
                    <a:pt x="1" y="406"/>
                  </a:cubicBezTo>
                  <a:lnTo>
                    <a:pt x="1" y="587"/>
                  </a:lnTo>
                  <a:cubicBezTo>
                    <a:pt x="1" y="811"/>
                    <a:pt x="186" y="991"/>
                    <a:pt x="410" y="991"/>
                  </a:cubicBezTo>
                  <a:cubicBezTo>
                    <a:pt x="633" y="991"/>
                    <a:pt x="820" y="811"/>
                    <a:pt x="820" y="587"/>
                  </a:cubicBezTo>
                  <a:lnTo>
                    <a:pt x="820" y="406"/>
                  </a:lnTo>
                  <a:cubicBezTo>
                    <a:pt x="820" y="182"/>
                    <a:pt x="633"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2" name="Google Shape;50182;p55"/>
            <p:cNvSpPr/>
            <p:nvPr/>
          </p:nvSpPr>
          <p:spPr>
            <a:xfrm>
              <a:off x="3384525" y="3625875"/>
              <a:ext cx="140325" cy="140500"/>
            </a:xfrm>
            <a:custGeom>
              <a:avLst/>
              <a:gdLst/>
              <a:ahLst/>
              <a:cxnLst/>
              <a:rect l="l" t="t" r="r" b="b"/>
              <a:pathLst>
                <a:path w="5613" h="5620" extrusionOk="0">
                  <a:moveTo>
                    <a:pt x="2807" y="816"/>
                  </a:moveTo>
                  <a:cubicBezTo>
                    <a:pt x="3904" y="816"/>
                    <a:pt x="4799" y="1711"/>
                    <a:pt x="4799" y="2807"/>
                  </a:cubicBezTo>
                  <a:cubicBezTo>
                    <a:pt x="4799" y="3910"/>
                    <a:pt x="3904" y="4799"/>
                    <a:pt x="2807" y="4799"/>
                  </a:cubicBezTo>
                  <a:cubicBezTo>
                    <a:pt x="1704" y="4799"/>
                    <a:pt x="815" y="3910"/>
                    <a:pt x="815" y="2807"/>
                  </a:cubicBezTo>
                  <a:cubicBezTo>
                    <a:pt x="815" y="1711"/>
                    <a:pt x="1704" y="816"/>
                    <a:pt x="2807" y="816"/>
                  </a:cubicBezTo>
                  <a:close/>
                  <a:moveTo>
                    <a:pt x="2807" y="0"/>
                  </a:moveTo>
                  <a:cubicBezTo>
                    <a:pt x="1257" y="0"/>
                    <a:pt x="0" y="1263"/>
                    <a:pt x="0" y="2807"/>
                  </a:cubicBezTo>
                  <a:cubicBezTo>
                    <a:pt x="0" y="4358"/>
                    <a:pt x="1257" y="5619"/>
                    <a:pt x="2807" y="5619"/>
                  </a:cubicBezTo>
                  <a:cubicBezTo>
                    <a:pt x="4351" y="5619"/>
                    <a:pt x="5613" y="4358"/>
                    <a:pt x="5613" y="2807"/>
                  </a:cubicBezTo>
                  <a:cubicBezTo>
                    <a:pt x="5613" y="1263"/>
                    <a:pt x="4351" y="0"/>
                    <a:pt x="2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3" name="Google Shape;50183;p55"/>
            <p:cNvSpPr/>
            <p:nvPr/>
          </p:nvSpPr>
          <p:spPr>
            <a:xfrm>
              <a:off x="3576500" y="3625875"/>
              <a:ext cx="140375" cy="140500"/>
            </a:xfrm>
            <a:custGeom>
              <a:avLst/>
              <a:gdLst/>
              <a:ahLst/>
              <a:cxnLst/>
              <a:rect l="l" t="t" r="r" b="b"/>
              <a:pathLst>
                <a:path w="5615" h="5620" extrusionOk="0">
                  <a:moveTo>
                    <a:pt x="2807" y="816"/>
                  </a:moveTo>
                  <a:cubicBezTo>
                    <a:pt x="3904" y="816"/>
                    <a:pt x="4799" y="1711"/>
                    <a:pt x="4799" y="2807"/>
                  </a:cubicBezTo>
                  <a:cubicBezTo>
                    <a:pt x="4799" y="3910"/>
                    <a:pt x="3904" y="4799"/>
                    <a:pt x="2807" y="4799"/>
                  </a:cubicBezTo>
                  <a:cubicBezTo>
                    <a:pt x="1711" y="4799"/>
                    <a:pt x="816" y="3910"/>
                    <a:pt x="816" y="2807"/>
                  </a:cubicBezTo>
                  <a:cubicBezTo>
                    <a:pt x="816" y="1711"/>
                    <a:pt x="1711" y="816"/>
                    <a:pt x="2807" y="816"/>
                  </a:cubicBezTo>
                  <a:close/>
                  <a:moveTo>
                    <a:pt x="2807" y="0"/>
                  </a:moveTo>
                  <a:cubicBezTo>
                    <a:pt x="1257" y="0"/>
                    <a:pt x="1" y="1263"/>
                    <a:pt x="1" y="2807"/>
                  </a:cubicBezTo>
                  <a:cubicBezTo>
                    <a:pt x="1" y="4358"/>
                    <a:pt x="1257" y="5619"/>
                    <a:pt x="2807" y="5619"/>
                  </a:cubicBezTo>
                  <a:cubicBezTo>
                    <a:pt x="4356" y="5619"/>
                    <a:pt x="5614" y="4358"/>
                    <a:pt x="5614" y="2807"/>
                  </a:cubicBezTo>
                  <a:cubicBezTo>
                    <a:pt x="5614" y="1263"/>
                    <a:pt x="4356" y="0"/>
                    <a:pt x="2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4" name="Google Shape;50184;p55"/>
            <p:cNvSpPr/>
            <p:nvPr/>
          </p:nvSpPr>
          <p:spPr>
            <a:xfrm>
              <a:off x="3498075" y="3524825"/>
              <a:ext cx="105075" cy="89875"/>
            </a:xfrm>
            <a:custGeom>
              <a:avLst/>
              <a:gdLst/>
              <a:ahLst/>
              <a:cxnLst/>
              <a:rect l="l" t="t" r="r" b="b"/>
              <a:pathLst>
                <a:path w="4203" h="3595" extrusionOk="0">
                  <a:moveTo>
                    <a:pt x="2936" y="815"/>
                  </a:moveTo>
                  <a:cubicBezTo>
                    <a:pt x="3186" y="815"/>
                    <a:pt x="3388" y="1018"/>
                    <a:pt x="3388" y="1267"/>
                  </a:cubicBezTo>
                  <a:cubicBezTo>
                    <a:pt x="3383" y="1412"/>
                    <a:pt x="3042" y="1822"/>
                    <a:pt x="2685" y="2110"/>
                  </a:cubicBezTo>
                  <a:cubicBezTo>
                    <a:pt x="2675" y="2115"/>
                    <a:pt x="2668" y="2120"/>
                    <a:pt x="2663" y="2125"/>
                  </a:cubicBezTo>
                  <a:lnTo>
                    <a:pt x="2105" y="2636"/>
                  </a:lnTo>
                  <a:lnTo>
                    <a:pt x="1545" y="2125"/>
                  </a:lnTo>
                  <a:cubicBezTo>
                    <a:pt x="1540" y="2120"/>
                    <a:pt x="1530" y="2115"/>
                    <a:pt x="1524" y="2110"/>
                  </a:cubicBezTo>
                  <a:cubicBezTo>
                    <a:pt x="1167" y="1822"/>
                    <a:pt x="821" y="1412"/>
                    <a:pt x="821" y="1267"/>
                  </a:cubicBezTo>
                  <a:cubicBezTo>
                    <a:pt x="821" y="1018"/>
                    <a:pt x="1023" y="815"/>
                    <a:pt x="1269" y="815"/>
                  </a:cubicBezTo>
                  <a:cubicBezTo>
                    <a:pt x="1444" y="815"/>
                    <a:pt x="1652" y="896"/>
                    <a:pt x="1705" y="1114"/>
                  </a:cubicBezTo>
                  <a:cubicBezTo>
                    <a:pt x="1753" y="1294"/>
                    <a:pt x="1918" y="1422"/>
                    <a:pt x="2105" y="1422"/>
                  </a:cubicBezTo>
                  <a:cubicBezTo>
                    <a:pt x="2291" y="1422"/>
                    <a:pt x="2456" y="1294"/>
                    <a:pt x="2498" y="1114"/>
                  </a:cubicBezTo>
                  <a:cubicBezTo>
                    <a:pt x="2552" y="896"/>
                    <a:pt x="2759" y="815"/>
                    <a:pt x="2936" y="815"/>
                  </a:cubicBezTo>
                  <a:close/>
                  <a:moveTo>
                    <a:pt x="1269" y="1"/>
                  </a:moveTo>
                  <a:cubicBezTo>
                    <a:pt x="571" y="1"/>
                    <a:pt x="1" y="571"/>
                    <a:pt x="1" y="1267"/>
                  </a:cubicBezTo>
                  <a:cubicBezTo>
                    <a:pt x="1" y="1881"/>
                    <a:pt x="758" y="2540"/>
                    <a:pt x="1002" y="2737"/>
                  </a:cubicBezTo>
                  <a:lnTo>
                    <a:pt x="1827" y="3489"/>
                  </a:lnTo>
                  <a:cubicBezTo>
                    <a:pt x="1908" y="3558"/>
                    <a:pt x="2004" y="3595"/>
                    <a:pt x="2105" y="3595"/>
                  </a:cubicBezTo>
                  <a:cubicBezTo>
                    <a:pt x="2201" y="3595"/>
                    <a:pt x="2302" y="3558"/>
                    <a:pt x="2376" y="3489"/>
                  </a:cubicBezTo>
                  <a:lnTo>
                    <a:pt x="3201" y="2737"/>
                  </a:lnTo>
                  <a:cubicBezTo>
                    <a:pt x="3452" y="2540"/>
                    <a:pt x="4202" y="1881"/>
                    <a:pt x="4202" y="1267"/>
                  </a:cubicBezTo>
                  <a:cubicBezTo>
                    <a:pt x="4202" y="571"/>
                    <a:pt x="3639" y="1"/>
                    <a:pt x="2936" y="1"/>
                  </a:cubicBezTo>
                  <a:cubicBezTo>
                    <a:pt x="2616" y="1"/>
                    <a:pt x="2323" y="107"/>
                    <a:pt x="2105" y="288"/>
                  </a:cubicBezTo>
                  <a:cubicBezTo>
                    <a:pt x="1881" y="107"/>
                    <a:pt x="1593" y="1"/>
                    <a:pt x="1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5" name="Google Shape;50185;p55"/>
            <p:cNvSpPr/>
            <p:nvPr/>
          </p:nvSpPr>
          <p:spPr>
            <a:xfrm>
              <a:off x="3617775" y="3577950"/>
              <a:ext cx="31850" cy="20400"/>
            </a:xfrm>
            <a:custGeom>
              <a:avLst/>
              <a:gdLst/>
              <a:ahLst/>
              <a:cxnLst/>
              <a:rect l="l" t="t" r="r" b="b"/>
              <a:pathLst>
                <a:path w="1274" h="816" extrusionOk="0">
                  <a:moveTo>
                    <a:pt x="411" y="0"/>
                  </a:moveTo>
                  <a:cubicBezTo>
                    <a:pt x="188" y="0"/>
                    <a:pt x="1" y="182"/>
                    <a:pt x="1" y="405"/>
                  </a:cubicBezTo>
                  <a:cubicBezTo>
                    <a:pt x="1" y="629"/>
                    <a:pt x="188" y="816"/>
                    <a:pt x="411" y="816"/>
                  </a:cubicBezTo>
                  <a:lnTo>
                    <a:pt x="864" y="816"/>
                  </a:lnTo>
                  <a:cubicBezTo>
                    <a:pt x="1092" y="816"/>
                    <a:pt x="1274" y="629"/>
                    <a:pt x="1274" y="405"/>
                  </a:cubicBezTo>
                  <a:cubicBezTo>
                    <a:pt x="1274" y="182"/>
                    <a:pt x="1092"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6" name="Google Shape;50186;p55"/>
            <p:cNvSpPr/>
            <p:nvPr/>
          </p:nvSpPr>
          <p:spPr>
            <a:xfrm>
              <a:off x="3451750" y="3577950"/>
              <a:ext cx="31725" cy="20400"/>
            </a:xfrm>
            <a:custGeom>
              <a:avLst/>
              <a:gdLst/>
              <a:ahLst/>
              <a:cxnLst/>
              <a:rect l="l" t="t" r="r" b="b"/>
              <a:pathLst>
                <a:path w="1269" h="816" extrusionOk="0">
                  <a:moveTo>
                    <a:pt x="406" y="0"/>
                  </a:moveTo>
                  <a:cubicBezTo>
                    <a:pt x="182" y="0"/>
                    <a:pt x="1" y="182"/>
                    <a:pt x="1" y="405"/>
                  </a:cubicBezTo>
                  <a:cubicBezTo>
                    <a:pt x="1" y="629"/>
                    <a:pt x="182" y="816"/>
                    <a:pt x="406" y="816"/>
                  </a:cubicBezTo>
                  <a:lnTo>
                    <a:pt x="863" y="816"/>
                  </a:lnTo>
                  <a:cubicBezTo>
                    <a:pt x="1087" y="816"/>
                    <a:pt x="1269" y="629"/>
                    <a:pt x="1269" y="405"/>
                  </a:cubicBezTo>
                  <a:cubicBezTo>
                    <a:pt x="1269" y="182"/>
                    <a:pt x="1087" y="0"/>
                    <a:pt x="8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7" name="Google Shape;50187;p55"/>
            <p:cNvSpPr/>
            <p:nvPr/>
          </p:nvSpPr>
          <p:spPr>
            <a:xfrm>
              <a:off x="3622150" y="3532400"/>
              <a:ext cx="32525" cy="20425"/>
            </a:xfrm>
            <a:custGeom>
              <a:avLst/>
              <a:gdLst/>
              <a:ahLst/>
              <a:cxnLst/>
              <a:rect l="l" t="t" r="r" b="b"/>
              <a:pathLst>
                <a:path w="1301" h="817" extrusionOk="0">
                  <a:moveTo>
                    <a:pt x="411" y="1"/>
                  </a:moveTo>
                  <a:cubicBezTo>
                    <a:pt x="188" y="1"/>
                    <a:pt x="1" y="182"/>
                    <a:pt x="1" y="411"/>
                  </a:cubicBezTo>
                  <a:cubicBezTo>
                    <a:pt x="1" y="635"/>
                    <a:pt x="188" y="816"/>
                    <a:pt x="411" y="816"/>
                  </a:cubicBezTo>
                  <a:lnTo>
                    <a:pt x="891" y="816"/>
                  </a:lnTo>
                  <a:cubicBezTo>
                    <a:pt x="1119" y="816"/>
                    <a:pt x="1301" y="635"/>
                    <a:pt x="1301" y="411"/>
                  </a:cubicBezTo>
                  <a:cubicBezTo>
                    <a:pt x="1301" y="182"/>
                    <a:pt x="1119" y="1"/>
                    <a:pt x="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8" name="Google Shape;50188;p55"/>
            <p:cNvSpPr/>
            <p:nvPr/>
          </p:nvSpPr>
          <p:spPr>
            <a:xfrm>
              <a:off x="3446700" y="3532400"/>
              <a:ext cx="32375" cy="20425"/>
            </a:xfrm>
            <a:custGeom>
              <a:avLst/>
              <a:gdLst/>
              <a:ahLst/>
              <a:cxnLst/>
              <a:rect l="l" t="t" r="r" b="b"/>
              <a:pathLst>
                <a:path w="1295" h="817" extrusionOk="0">
                  <a:moveTo>
                    <a:pt x="405" y="1"/>
                  </a:moveTo>
                  <a:cubicBezTo>
                    <a:pt x="181" y="1"/>
                    <a:pt x="1" y="182"/>
                    <a:pt x="1" y="411"/>
                  </a:cubicBezTo>
                  <a:cubicBezTo>
                    <a:pt x="1" y="635"/>
                    <a:pt x="181" y="816"/>
                    <a:pt x="405" y="816"/>
                  </a:cubicBezTo>
                  <a:lnTo>
                    <a:pt x="889" y="816"/>
                  </a:lnTo>
                  <a:cubicBezTo>
                    <a:pt x="1113" y="816"/>
                    <a:pt x="1294" y="635"/>
                    <a:pt x="1294" y="411"/>
                  </a:cubicBezTo>
                  <a:cubicBezTo>
                    <a:pt x="1294" y="182"/>
                    <a:pt x="1113" y="1"/>
                    <a:pt x="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89" name="Google Shape;50189;p55"/>
          <p:cNvGrpSpPr/>
          <p:nvPr/>
        </p:nvGrpSpPr>
        <p:grpSpPr>
          <a:xfrm>
            <a:off x="3366177" y="3263233"/>
            <a:ext cx="361371" cy="421058"/>
            <a:chOff x="2553050" y="3392900"/>
            <a:chExt cx="439250" cy="511800"/>
          </a:xfrm>
        </p:grpSpPr>
        <p:sp>
          <p:nvSpPr>
            <p:cNvPr id="50190" name="Google Shape;50190;p55"/>
            <p:cNvSpPr/>
            <p:nvPr/>
          </p:nvSpPr>
          <p:spPr>
            <a:xfrm>
              <a:off x="2553050" y="3392900"/>
              <a:ext cx="439250" cy="268950"/>
            </a:xfrm>
            <a:custGeom>
              <a:avLst/>
              <a:gdLst/>
              <a:ahLst/>
              <a:cxnLst/>
              <a:rect l="l" t="t" r="r" b="b"/>
              <a:pathLst>
                <a:path w="17570" h="10758" extrusionOk="0">
                  <a:moveTo>
                    <a:pt x="8788" y="814"/>
                  </a:moveTo>
                  <a:cubicBezTo>
                    <a:pt x="10322" y="814"/>
                    <a:pt x="11877" y="4106"/>
                    <a:pt x="12062" y="6236"/>
                  </a:cubicBezTo>
                  <a:lnTo>
                    <a:pt x="5507" y="6236"/>
                  </a:lnTo>
                  <a:cubicBezTo>
                    <a:pt x="5693" y="4106"/>
                    <a:pt x="7254" y="814"/>
                    <a:pt x="8788" y="814"/>
                  </a:cubicBezTo>
                  <a:close/>
                  <a:moveTo>
                    <a:pt x="12057" y="7051"/>
                  </a:moveTo>
                  <a:cubicBezTo>
                    <a:pt x="11855" y="8680"/>
                    <a:pt x="10465" y="9943"/>
                    <a:pt x="8788" y="9943"/>
                  </a:cubicBezTo>
                  <a:cubicBezTo>
                    <a:pt x="7104" y="9943"/>
                    <a:pt x="5715" y="8680"/>
                    <a:pt x="5512" y="7051"/>
                  </a:cubicBezTo>
                  <a:close/>
                  <a:moveTo>
                    <a:pt x="8788" y="0"/>
                  </a:moveTo>
                  <a:cubicBezTo>
                    <a:pt x="7717" y="0"/>
                    <a:pt x="6657" y="915"/>
                    <a:pt x="5806" y="2572"/>
                  </a:cubicBezTo>
                  <a:cubicBezTo>
                    <a:pt x="5204" y="3733"/>
                    <a:pt x="4783" y="5150"/>
                    <a:pt x="4693" y="6236"/>
                  </a:cubicBezTo>
                  <a:lnTo>
                    <a:pt x="411" y="6236"/>
                  </a:lnTo>
                  <a:cubicBezTo>
                    <a:pt x="182" y="6236"/>
                    <a:pt x="0" y="6423"/>
                    <a:pt x="0" y="6647"/>
                  </a:cubicBezTo>
                  <a:cubicBezTo>
                    <a:pt x="0" y="6870"/>
                    <a:pt x="182" y="7051"/>
                    <a:pt x="411" y="7051"/>
                  </a:cubicBezTo>
                  <a:lnTo>
                    <a:pt x="4693" y="7051"/>
                  </a:lnTo>
                  <a:cubicBezTo>
                    <a:pt x="4900" y="9128"/>
                    <a:pt x="6657" y="10757"/>
                    <a:pt x="8788" y="10757"/>
                  </a:cubicBezTo>
                  <a:cubicBezTo>
                    <a:pt x="10918" y="10757"/>
                    <a:pt x="12676" y="9128"/>
                    <a:pt x="12878" y="7051"/>
                  </a:cubicBezTo>
                  <a:lnTo>
                    <a:pt x="17165" y="7051"/>
                  </a:lnTo>
                  <a:cubicBezTo>
                    <a:pt x="17388" y="7051"/>
                    <a:pt x="17570" y="6870"/>
                    <a:pt x="17570" y="6647"/>
                  </a:cubicBezTo>
                  <a:cubicBezTo>
                    <a:pt x="17570" y="6423"/>
                    <a:pt x="17388" y="6236"/>
                    <a:pt x="17165" y="6236"/>
                  </a:cubicBezTo>
                  <a:lnTo>
                    <a:pt x="12883" y="6236"/>
                  </a:lnTo>
                  <a:cubicBezTo>
                    <a:pt x="12792" y="5150"/>
                    <a:pt x="12367" y="3733"/>
                    <a:pt x="11770" y="2572"/>
                  </a:cubicBezTo>
                  <a:cubicBezTo>
                    <a:pt x="10918" y="915"/>
                    <a:pt x="9858" y="0"/>
                    <a:pt x="8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1" name="Google Shape;50191;p55"/>
            <p:cNvSpPr/>
            <p:nvPr/>
          </p:nvSpPr>
          <p:spPr>
            <a:xfrm>
              <a:off x="2557725" y="3679400"/>
              <a:ext cx="430050" cy="225300"/>
            </a:xfrm>
            <a:custGeom>
              <a:avLst/>
              <a:gdLst/>
              <a:ahLst/>
              <a:cxnLst/>
              <a:rect l="l" t="t" r="r" b="b"/>
              <a:pathLst>
                <a:path w="17202" h="9012" extrusionOk="0">
                  <a:moveTo>
                    <a:pt x="8601" y="816"/>
                  </a:moveTo>
                  <a:cubicBezTo>
                    <a:pt x="9373" y="816"/>
                    <a:pt x="10129" y="927"/>
                    <a:pt x="10853" y="1151"/>
                  </a:cubicBezTo>
                  <a:lnTo>
                    <a:pt x="8601" y="3404"/>
                  </a:lnTo>
                  <a:lnTo>
                    <a:pt x="6342" y="1151"/>
                  </a:lnTo>
                  <a:cubicBezTo>
                    <a:pt x="7072" y="927"/>
                    <a:pt x="7829" y="816"/>
                    <a:pt x="8601" y="816"/>
                  </a:cubicBezTo>
                  <a:close/>
                  <a:moveTo>
                    <a:pt x="5501" y="1460"/>
                  </a:moveTo>
                  <a:lnTo>
                    <a:pt x="8020" y="3979"/>
                  </a:lnTo>
                  <a:lnTo>
                    <a:pt x="3808" y="8197"/>
                  </a:lnTo>
                  <a:lnTo>
                    <a:pt x="826" y="8197"/>
                  </a:lnTo>
                  <a:cubicBezTo>
                    <a:pt x="974" y="5230"/>
                    <a:pt x="2769" y="2642"/>
                    <a:pt x="5501" y="1460"/>
                  </a:cubicBezTo>
                  <a:close/>
                  <a:moveTo>
                    <a:pt x="11700" y="1460"/>
                  </a:moveTo>
                  <a:cubicBezTo>
                    <a:pt x="12792" y="1934"/>
                    <a:pt x="13740" y="2637"/>
                    <a:pt x="14485" y="3495"/>
                  </a:cubicBezTo>
                  <a:lnTo>
                    <a:pt x="12856" y="3495"/>
                  </a:lnTo>
                  <a:cubicBezTo>
                    <a:pt x="12632" y="3495"/>
                    <a:pt x="12445" y="3675"/>
                    <a:pt x="12445" y="3904"/>
                  </a:cubicBezTo>
                  <a:lnTo>
                    <a:pt x="12445" y="5870"/>
                  </a:lnTo>
                  <a:lnTo>
                    <a:pt x="10204" y="5870"/>
                  </a:lnTo>
                  <a:cubicBezTo>
                    <a:pt x="9980" y="5870"/>
                    <a:pt x="9798" y="6056"/>
                    <a:pt x="9798" y="6280"/>
                  </a:cubicBezTo>
                  <a:lnTo>
                    <a:pt x="9798" y="8197"/>
                  </a:lnTo>
                  <a:lnTo>
                    <a:pt x="4963" y="8197"/>
                  </a:lnTo>
                  <a:lnTo>
                    <a:pt x="11700" y="1460"/>
                  </a:lnTo>
                  <a:close/>
                  <a:moveTo>
                    <a:pt x="15103" y="4309"/>
                  </a:moveTo>
                  <a:cubicBezTo>
                    <a:pt x="15854" y="5444"/>
                    <a:pt x="16302" y="6774"/>
                    <a:pt x="16376" y="8197"/>
                  </a:cubicBezTo>
                  <a:lnTo>
                    <a:pt x="10614" y="8197"/>
                  </a:lnTo>
                  <a:lnTo>
                    <a:pt x="10614" y="6690"/>
                  </a:lnTo>
                  <a:lnTo>
                    <a:pt x="12856" y="6690"/>
                  </a:lnTo>
                  <a:cubicBezTo>
                    <a:pt x="13079" y="6690"/>
                    <a:pt x="13266" y="6503"/>
                    <a:pt x="13266" y="6280"/>
                  </a:cubicBezTo>
                  <a:lnTo>
                    <a:pt x="13266" y="4309"/>
                  </a:lnTo>
                  <a:close/>
                  <a:moveTo>
                    <a:pt x="8601" y="0"/>
                  </a:moveTo>
                  <a:cubicBezTo>
                    <a:pt x="7509" y="0"/>
                    <a:pt x="6450" y="203"/>
                    <a:pt x="5448" y="597"/>
                  </a:cubicBezTo>
                  <a:cubicBezTo>
                    <a:pt x="3861" y="1226"/>
                    <a:pt x="2503" y="2301"/>
                    <a:pt x="1529" y="3707"/>
                  </a:cubicBezTo>
                  <a:cubicBezTo>
                    <a:pt x="527" y="5150"/>
                    <a:pt x="0" y="6843"/>
                    <a:pt x="0" y="8601"/>
                  </a:cubicBezTo>
                  <a:cubicBezTo>
                    <a:pt x="0" y="8831"/>
                    <a:pt x="180" y="9011"/>
                    <a:pt x="404" y="9011"/>
                  </a:cubicBezTo>
                  <a:lnTo>
                    <a:pt x="16791" y="9011"/>
                  </a:lnTo>
                  <a:cubicBezTo>
                    <a:pt x="17020" y="9011"/>
                    <a:pt x="17201" y="8831"/>
                    <a:pt x="17201" y="8601"/>
                  </a:cubicBezTo>
                  <a:cubicBezTo>
                    <a:pt x="17201" y="6843"/>
                    <a:pt x="16675" y="5150"/>
                    <a:pt x="15673" y="3707"/>
                  </a:cubicBezTo>
                  <a:cubicBezTo>
                    <a:pt x="14699" y="2301"/>
                    <a:pt x="13340" y="1226"/>
                    <a:pt x="11754" y="597"/>
                  </a:cubicBezTo>
                  <a:cubicBezTo>
                    <a:pt x="10747" y="203"/>
                    <a:pt x="9687" y="0"/>
                    <a:pt x="8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2" name="Google Shape;50192;p55"/>
          <p:cNvGrpSpPr/>
          <p:nvPr/>
        </p:nvGrpSpPr>
        <p:grpSpPr>
          <a:xfrm>
            <a:off x="2656770" y="3334540"/>
            <a:ext cx="421613" cy="278443"/>
            <a:chOff x="1738100" y="3487275"/>
            <a:chExt cx="512475" cy="338450"/>
          </a:xfrm>
        </p:grpSpPr>
        <p:sp>
          <p:nvSpPr>
            <p:cNvPr id="50193" name="Google Shape;50193;p55"/>
            <p:cNvSpPr/>
            <p:nvPr/>
          </p:nvSpPr>
          <p:spPr>
            <a:xfrm>
              <a:off x="1738100" y="3487275"/>
              <a:ext cx="512475" cy="338450"/>
            </a:xfrm>
            <a:custGeom>
              <a:avLst/>
              <a:gdLst/>
              <a:ahLst/>
              <a:cxnLst/>
              <a:rect l="l" t="t" r="r" b="b"/>
              <a:pathLst>
                <a:path w="20499" h="13538" extrusionOk="0">
                  <a:moveTo>
                    <a:pt x="10252" y="815"/>
                  </a:moveTo>
                  <a:cubicBezTo>
                    <a:pt x="11850" y="815"/>
                    <a:pt x="13271" y="1838"/>
                    <a:pt x="13815" y="3302"/>
                  </a:cubicBezTo>
                  <a:lnTo>
                    <a:pt x="6694" y="3302"/>
                  </a:lnTo>
                  <a:cubicBezTo>
                    <a:pt x="7237" y="1838"/>
                    <a:pt x="8660" y="815"/>
                    <a:pt x="10252" y="815"/>
                  </a:cubicBezTo>
                  <a:close/>
                  <a:moveTo>
                    <a:pt x="14017" y="4118"/>
                  </a:moveTo>
                  <a:lnTo>
                    <a:pt x="14230" y="5385"/>
                  </a:lnTo>
                  <a:lnTo>
                    <a:pt x="6273" y="5385"/>
                  </a:lnTo>
                  <a:lnTo>
                    <a:pt x="6492" y="4118"/>
                  </a:lnTo>
                  <a:close/>
                  <a:moveTo>
                    <a:pt x="14368" y="6200"/>
                  </a:moveTo>
                  <a:lnTo>
                    <a:pt x="14539" y="7191"/>
                  </a:lnTo>
                  <a:lnTo>
                    <a:pt x="5964" y="7191"/>
                  </a:lnTo>
                  <a:lnTo>
                    <a:pt x="6135" y="6200"/>
                  </a:lnTo>
                  <a:close/>
                  <a:moveTo>
                    <a:pt x="19593" y="8010"/>
                  </a:moveTo>
                  <a:lnTo>
                    <a:pt x="19268" y="9848"/>
                  </a:lnTo>
                  <a:lnTo>
                    <a:pt x="15316" y="10514"/>
                  </a:lnTo>
                  <a:lnTo>
                    <a:pt x="10321" y="9671"/>
                  </a:lnTo>
                  <a:cubicBezTo>
                    <a:pt x="10300" y="9666"/>
                    <a:pt x="10277" y="9664"/>
                    <a:pt x="10254" y="9664"/>
                  </a:cubicBezTo>
                  <a:cubicBezTo>
                    <a:pt x="10232" y="9664"/>
                    <a:pt x="10210" y="9666"/>
                    <a:pt x="10188" y="9671"/>
                  </a:cubicBezTo>
                  <a:lnTo>
                    <a:pt x="5182" y="10514"/>
                  </a:lnTo>
                  <a:lnTo>
                    <a:pt x="1252" y="9853"/>
                  </a:lnTo>
                  <a:lnTo>
                    <a:pt x="910" y="8010"/>
                  </a:lnTo>
                  <a:close/>
                  <a:moveTo>
                    <a:pt x="10257" y="10487"/>
                  </a:moveTo>
                  <a:lnTo>
                    <a:pt x="15253" y="11328"/>
                  </a:lnTo>
                  <a:cubicBezTo>
                    <a:pt x="15274" y="11333"/>
                    <a:pt x="15295" y="11333"/>
                    <a:pt x="15316" y="11333"/>
                  </a:cubicBezTo>
                  <a:cubicBezTo>
                    <a:pt x="15343" y="11333"/>
                    <a:pt x="15365" y="11333"/>
                    <a:pt x="15385" y="11328"/>
                  </a:cubicBezTo>
                  <a:lnTo>
                    <a:pt x="19097" y="10706"/>
                  </a:lnTo>
                  <a:lnTo>
                    <a:pt x="19097" y="10706"/>
                  </a:lnTo>
                  <a:cubicBezTo>
                    <a:pt x="18746" y="11893"/>
                    <a:pt x="17654" y="12724"/>
                    <a:pt x="16393" y="12724"/>
                  </a:cubicBezTo>
                  <a:lnTo>
                    <a:pt x="4127" y="12724"/>
                  </a:lnTo>
                  <a:cubicBezTo>
                    <a:pt x="2871" y="12724"/>
                    <a:pt x="1778" y="11893"/>
                    <a:pt x="1427" y="10706"/>
                  </a:cubicBezTo>
                  <a:lnTo>
                    <a:pt x="1427" y="10706"/>
                  </a:lnTo>
                  <a:lnTo>
                    <a:pt x="5113" y="11328"/>
                  </a:lnTo>
                  <a:cubicBezTo>
                    <a:pt x="5137" y="11334"/>
                    <a:pt x="5159" y="11337"/>
                    <a:pt x="5182" y="11337"/>
                  </a:cubicBezTo>
                  <a:cubicBezTo>
                    <a:pt x="5205" y="11337"/>
                    <a:pt x="5227" y="11334"/>
                    <a:pt x="5251" y="11328"/>
                  </a:cubicBezTo>
                  <a:lnTo>
                    <a:pt x="10257" y="10487"/>
                  </a:lnTo>
                  <a:close/>
                  <a:moveTo>
                    <a:pt x="10252" y="1"/>
                  </a:moveTo>
                  <a:cubicBezTo>
                    <a:pt x="9203" y="1"/>
                    <a:pt x="8175" y="363"/>
                    <a:pt x="7360" y="1023"/>
                  </a:cubicBezTo>
                  <a:cubicBezTo>
                    <a:pt x="6546" y="1678"/>
                    <a:pt x="5976" y="2605"/>
                    <a:pt x="5752" y="3622"/>
                  </a:cubicBezTo>
                  <a:lnTo>
                    <a:pt x="5752" y="3627"/>
                  </a:lnTo>
                  <a:lnTo>
                    <a:pt x="5133" y="7191"/>
                  </a:lnTo>
                  <a:lnTo>
                    <a:pt x="421" y="7191"/>
                  </a:lnTo>
                  <a:cubicBezTo>
                    <a:pt x="303" y="7191"/>
                    <a:pt x="187" y="7243"/>
                    <a:pt x="106" y="7339"/>
                  </a:cubicBezTo>
                  <a:cubicBezTo>
                    <a:pt x="32" y="7430"/>
                    <a:pt x="0" y="7552"/>
                    <a:pt x="21" y="7675"/>
                  </a:cubicBezTo>
                  <a:lnTo>
                    <a:pt x="500" y="10279"/>
                  </a:lnTo>
                  <a:lnTo>
                    <a:pt x="554" y="10566"/>
                  </a:lnTo>
                  <a:cubicBezTo>
                    <a:pt x="873" y="12287"/>
                    <a:pt x="2375" y="13538"/>
                    <a:pt x="4127" y="13538"/>
                  </a:cubicBezTo>
                  <a:lnTo>
                    <a:pt x="16393" y="13538"/>
                  </a:lnTo>
                  <a:cubicBezTo>
                    <a:pt x="18160" y="13538"/>
                    <a:pt x="19662" y="12276"/>
                    <a:pt x="19971" y="10541"/>
                  </a:cubicBezTo>
                  <a:lnTo>
                    <a:pt x="20019" y="10274"/>
                  </a:lnTo>
                  <a:lnTo>
                    <a:pt x="20478" y="7670"/>
                  </a:lnTo>
                  <a:cubicBezTo>
                    <a:pt x="20498" y="7552"/>
                    <a:pt x="20466" y="7430"/>
                    <a:pt x="20392" y="7339"/>
                  </a:cubicBezTo>
                  <a:cubicBezTo>
                    <a:pt x="20311" y="7243"/>
                    <a:pt x="20200" y="7191"/>
                    <a:pt x="20078" y="7191"/>
                  </a:cubicBezTo>
                  <a:lnTo>
                    <a:pt x="15365" y="7191"/>
                  </a:lnTo>
                  <a:lnTo>
                    <a:pt x="14758" y="3627"/>
                  </a:lnTo>
                  <a:lnTo>
                    <a:pt x="14758" y="3622"/>
                  </a:lnTo>
                  <a:cubicBezTo>
                    <a:pt x="14534" y="2605"/>
                    <a:pt x="13964" y="1678"/>
                    <a:pt x="13149" y="1023"/>
                  </a:cubicBezTo>
                  <a:cubicBezTo>
                    <a:pt x="12334" y="363"/>
                    <a:pt x="11307" y="1"/>
                    <a:pt x="10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4" name="Google Shape;50194;p55"/>
            <p:cNvSpPr/>
            <p:nvPr/>
          </p:nvSpPr>
          <p:spPr>
            <a:xfrm>
              <a:off x="2189025" y="3695250"/>
              <a:ext cx="27600" cy="20400"/>
            </a:xfrm>
            <a:custGeom>
              <a:avLst/>
              <a:gdLst/>
              <a:ahLst/>
              <a:cxnLst/>
              <a:rect l="l" t="t" r="r" b="b"/>
              <a:pathLst>
                <a:path w="1104" h="816" extrusionOk="0">
                  <a:moveTo>
                    <a:pt x="411" y="0"/>
                  </a:moveTo>
                  <a:cubicBezTo>
                    <a:pt x="182" y="0"/>
                    <a:pt x="1" y="182"/>
                    <a:pt x="1" y="410"/>
                  </a:cubicBezTo>
                  <a:cubicBezTo>
                    <a:pt x="1" y="634"/>
                    <a:pt x="182" y="816"/>
                    <a:pt x="411" y="816"/>
                  </a:cubicBezTo>
                  <a:lnTo>
                    <a:pt x="693" y="816"/>
                  </a:lnTo>
                  <a:cubicBezTo>
                    <a:pt x="922" y="816"/>
                    <a:pt x="1104" y="634"/>
                    <a:pt x="1104" y="410"/>
                  </a:cubicBezTo>
                  <a:cubicBezTo>
                    <a:pt x="1104" y="182"/>
                    <a:pt x="922"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5" name="Google Shape;50195;p55"/>
            <p:cNvSpPr/>
            <p:nvPr/>
          </p:nvSpPr>
          <p:spPr>
            <a:xfrm>
              <a:off x="2084000" y="3695250"/>
              <a:ext cx="90800" cy="20400"/>
            </a:xfrm>
            <a:custGeom>
              <a:avLst/>
              <a:gdLst/>
              <a:ahLst/>
              <a:cxnLst/>
              <a:rect l="l" t="t" r="r" b="b"/>
              <a:pathLst>
                <a:path w="3632" h="816" extrusionOk="0">
                  <a:moveTo>
                    <a:pt x="411" y="0"/>
                  </a:moveTo>
                  <a:cubicBezTo>
                    <a:pt x="187" y="0"/>
                    <a:pt x="0" y="182"/>
                    <a:pt x="0" y="410"/>
                  </a:cubicBezTo>
                  <a:cubicBezTo>
                    <a:pt x="0" y="634"/>
                    <a:pt x="187" y="816"/>
                    <a:pt x="411" y="816"/>
                  </a:cubicBezTo>
                  <a:lnTo>
                    <a:pt x="3223" y="816"/>
                  </a:lnTo>
                  <a:cubicBezTo>
                    <a:pt x="3451" y="816"/>
                    <a:pt x="3632" y="634"/>
                    <a:pt x="3632" y="410"/>
                  </a:cubicBezTo>
                  <a:cubicBezTo>
                    <a:pt x="3632" y="182"/>
                    <a:pt x="3451" y="0"/>
                    <a:pt x="3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6" name="Google Shape;50196;p55"/>
          <p:cNvGrpSpPr/>
          <p:nvPr/>
        </p:nvGrpSpPr>
        <p:grpSpPr>
          <a:xfrm>
            <a:off x="2007623" y="3263223"/>
            <a:ext cx="361371" cy="421078"/>
            <a:chOff x="996775" y="3399800"/>
            <a:chExt cx="439250" cy="511825"/>
          </a:xfrm>
        </p:grpSpPr>
        <p:sp>
          <p:nvSpPr>
            <p:cNvPr id="50197" name="Google Shape;50197;p55"/>
            <p:cNvSpPr/>
            <p:nvPr/>
          </p:nvSpPr>
          <p:spPr>
            <a:xfrm>
              <a:off x="996775" y="3399800"/>
              <a:ext cx="439250" cy="291600"/>
            </a:xfrm>
            <a:custGeom>
              <a:avLst/>
              <a:gdLst/>
              <a:ahLst/>
              <a:cxnLst/>
              <a:rect l="l" t="t" r="r" b="b"/>
              <a:pathLst>
                <a:path w="17570" h="11664" extrusionOk="0">
                  <a:moveTo>
                    <a:pt x="8787" y="816"/>
                  </a:moveTo>
                  <a:cubicBezTo>
                    <a:pt x="10321" y="816"/>
                    <a:pt x="11875" y="4107"/>
                    <a:pt x="12062" y="6236"/>
                  </a:cubicBezTo>
                  <a:lnTo>
                    <a:pt x="5506" y="6236"/>
                  </a:lnTo>
                  <a:cubicBezTo>
                    <a:pt x="5693" y="4107"/>
                    <a:pt x="7254" y="816"/>
                    <a:pt x="8787" y="816"/>
                  </a:cubicBezTo>
                  <a:close/>
                  <a:moveTo>
                    <a:pt x="12057" y="7052"/>
                  </a:moveTo>
                  <a:cubicBezTo>
                    <a:pt x="11855" y="8682"/>
                    <a:pt x="10464" y="9943"/>
                    <a:pt x="8787" y="9943"/>
                  </a:cubicBezTo>
                  <a:cubicBezTo>
                    <a:pt x="7104" y="9943"/>
                    <a:pt x="5715" y="8682"/>
                    <a:pt x="5511" y="7052"/>
                  </a:cubicBezTo>
                  <a:close/>
                  <a:moveTo>
                    <a:pt x="8787" y="0"/>
                  </a:moveTo>
                  <a:cubicBezTo>
                    <a:pt x="7716" y="0"/>
                    <a:pt x="6657" y="917"/>
                    <a:pt x="5799" y="2573"/>
                  </a:cubicBezTo>
                  <a:cubicBezTo>
                    <a:pt x="5203" y="3739"/>
                    <a:pt x="4776" y="5150"/>
                    <a:pt x="4692" y="6236"/>
                  </a:cubicBezTo>
                  <a:lnTo>
                    <a:pt x="404" y="6236"/>
                  </a:lnTo>
                  <a:cubicBezTo>
                    <a:pt x="180" y="6236"/>
                    <a:pt x="0" y="6423"/>
                    <a:pt x="0" y="6647"/>
                  </a:cubicBezTo>
                  <a:cubicBezTo>
                    <a:pt x="0" y="6870"/>
                    <a:pt x="180" y="7057"/>
                    <a:pt x="404" y="7057"/>
                  </a:cubicBezTo>
                  <a:lnTo>
                    <a:pt x="4665" y="7057"/>
                  </a:lnTo>
                  <a:lnTo>
                    <a:pt x="4665" y="10849"/>
                  </a:lnTo>
                  <a:lnTo>
                    <a:pt x="4047" y="10849"/>
                  </a:lnTo>
                  <a:cubicBezTo>
                    <a:pt x="3823" y="10849"/>
                    <a:pt x="3643" y="11030"/>
                    <a:pt x="3643" y="11260"/>
                  </a:cubicBezTo>
                  <a:cubicBezTo>
                    <a:pt x="3643" y="11483"/>
                    <a:pt x="3823" y="11664"/>
                    <a:pt x="4047" y="11664"/>
                  </a:cubicBezTo>
                  <a:lnTo>
                    <a:pt x="5076" y="11664"/>
                  </a:lnTo>
                  <a:cubicBezTo>
                    <a:pt x="5299" y="11664"/>
                    <a:pt x="5479" y="11483"/>
                    <a:pt x="5479" y="11260"/>
                  </a:cubicBezTo>
                  <a:lnTo>
                    <a:pt x="5479" y="9097"/>
                  </a:lnTo>
                  <a:cubicBezTo>
                    <a:pt x="6231" y="10103"/>
                    <a:pt x="7434" y="10759"/>
                    <a:pt x="8787" y="10759"/>
                  </a:cubicBezTo>
                  <a:cubicBezTo>
                    <a:pt x="10135" y="10759"/>
                    <a:pt x="11332" y="10109"/>
                    <a:pt x="12084" y="9102"/>
                  </a:cubicBezTo>
                  <a:lnTo>
                    <a:pt x="12084" y="11260"/>
                  </a:lnTo>
                  <a:cubicBezTo>
                    <a:pt x="12084" y="11483"/>
                    <a:pt x="12265" y="11664"/>
                    <a:pt x="12489" y="11664"/>
                  </a:cubicBezTo>
                  <a:lnTo>
                    <a:pt x="13517" y="11664"/>
                  </a:lnTo>
                  <a:cubicBezTo>
                    <a:pt x="13740" y="11664"/>
                    <a:pt x="13920" y="11483"/>
                    <a:pt x="13920" y="11260"/>
                  </a:cubicBezTo>
                  <a:cubicBezTo>
                    <a:pt x="13920" y="11030"/>
                    <a:pt x="13740" y="10849"/>
                    <a:pt x="13517" y="10849"/>
                  </a:cubicBezTo>
                  <a:lnTo>
                    <a:pt x="12898" y="10849"/>
                  </a:lnTo>
                  <a:lnTo>
                    <a:pt x="12898" y="7052"/>
                  </a:lnTo>
                  <a:lnTo>
                    <a:pt x="17164" y="7052"/>
                  </a:lnTo>
                  <a:cubicBezTo>
                    <a:pt x="17388" y="7052"/>
                    <a:pt x="17570" y="6870"/>
                    <a:pt x="17570" y="6647"/>
                  </a:cubicBezTo>
                  <a:cubicBezTo>
                    <a:pt x="17570" y="6423"/>
                    <a:pt x="17388" y="6236"/>
                    <a:pt x="17164" y="6236"/>
                  </a:cubicBezTo>
                  <a:lnTo>
                    <a:pt x="12877" y="6236"/>
                  </a:lnTo>
                  <a:cubicBezTo>
                    <a:pt x="12792" y="5150"/>
                    <a:pt x="12366" y="3739"/>
                    <a:pt x="11769" y="2573"/>
                  </a:cubicBezTo>
                  <a:cubicBezTo>
                    <a:pt x="10912" y="917"/>
                    <a:pt x="9852" y="0"/>
                    <a:pt x="87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8" name="Google Shape;50198;p55"/>
            <p:cNvSpPr/>
            <p:nvPr/>
          </p:nvSpPr>
          <p:spPr>
            <a:xfrm>
              <a:off x="1001275" y="3686325"/>
              <a:ext cx="430225" cy="225300"/>
            </a:xfrm>
            <a:custGeom>
              <a:avLst/>
              <a:gdLst/>
              <a:ahLst/>
              <a:cxnLst/>
              <a:rect l="l" t="t" r="r" b="b"/>
              <a:pathLst>
                <a:path w="17209" h="9012" extrusionOk="0">
                  <a:moveTo>
                    <a:pt x="8607" y="821"/>
                  </a:moveTo>
                  <a:cubicBezTo>
                    <a:pt x="9374" y="821"/>
                    <a:pt x="10130" y="927"/>
                    <a:pt x="10859" y="1151"/>
                  </a:cubicBezTo>
                  <a:lnTo>
                    <a:pt x="10370" y="1640"/>
                  </a:lnTo>
                  <a:cubicBezTo>
                    <a:pt x="9896" y="2110"/>
                    <a:pt x="9273" y="2370"/>
                    <a:pt x="8607" y="2370"/>
                  </a:cubicBezTo>
                  <a:cubicBezTo>
                    <a:pt x="7936" y="2370"/>
                    <a:pt x="7313" y="2110"/>
                    <a:pt x="6838" y="1640"/>
                  </a:cubicBezTo>
                  <a:lnTo>
                    <a:pt x="6349" y="1151"/>
                  </a:lnTo>
                  <a:cubicBezTo>
                    <a:pt x="7079" y="927"/>
                    <a:pt x="7835" y="821"/>
                    <a:pt x="8607" y="821"/>
                  </a:cubicBezTo>
                  <a:close/>
                  <a:moveTo>
                    <a:pt x="5508" y="1460"/>
                  </a:moveTo>
                  <a:lnTo>
                    <a:pt x="6263" y="2216"/>
                  </a:lnTo>
                  <a:cubicBezTo>
                    <a:pt x="6887" y="2844"/>
                    <a:pt x="7723" y="3186"/>
                    <a:pt x="8607" y="3186"/>
                  </a:cubicBezTo>
                  <a:cubicBezTo>
                    <a:pt x="8681" y="3186"/>
                    <a:pt x="8756" y="3186"/>
                    <a:pt x="8831" y="3179"/>
                  </a:cubicBezTo>
                  <a:lnTo>
                    <a:pt x="8831" y="3179"/>
                  </a:lnTo>
                  <a:lnTo>
                    <a:pt x="3814" y="8196"/>
                  </a:lnTo>
                  <a:lnTo>
                    <a:pt x="831" y="8196"/>
                  </a:lnTo>
                  <a:cubicBezTo>
                    <a:pt x="981" y="5231"/>
                    <a:pt x="2775" y="2643"/>
                    <a:pt x="5508" y="1460"/>
                  </a:cubicBezTo>
                  <a:close/>
                  <a:moveTo>
                    <a:pt x="11712" y="1465"/>
                  </a:moveTo>
                  <a:cubicBezTo>
                    <a:pt x="12804" y="1940"/>
                    <a:pt x="13747" y="2636"/>
                    <a:pt x="14492" y="3494"/>
                  </a:cubicBezTo>
                  <a:lnTo>
                    <a:pt x="12862" y="3494"/>
                  </a:lnTo>
                  <a:cubicBezTo>
                    <a:pt x="12639" y="3494"/>
                    <a:pt x="12452" y="3680"/>
                    <a:pt x="12452" y="3904"/>
                  </a:cubicBezTo>
                  <a:lnTo>
                    <a:pt x="12452" y="5875"/>
                  </a:lnTo>
                  <a:lnTo>
                    <a:pt x="10210" y="5875"/>
                  </a:lnTo>
                  <a:cubicBezTo>
                    <a:pt x="9986" y="5875"/>
                    <a:pt x="9800" y="6055"/>
                    <a:pt x="9800" y="6279"/>
                  </a:cubicBezTo>
                  <a:lnTo>
                    <a:pt x="9800" y="8196"/>
                  </a:lnTo>
                  <a:lnTo>
                    <a:pt x="4965" y="8196"/>
                  </a:lnTo>
                  <a:lnTo>
                    <a:pt x="8895" y="4266"/>
                  </a:lnTo>
                  <a:lnTo>
                    <a:pt x="11712" y="1465"/>
                  </a:lnTo>
                  <a:close/>
                  <a:moveTo>
                    <a:pt x="15109" y="4309"/>
                  </a:moveTo>
                  <a:cubicBezTo>
                    <a:pt x="15861" y="5443"/>
                    <a:pt x="16308" y="6780"/>
                    <a:pt x="16382" y="8196"/>
                  </a:cubicBezTo>
                  <a:lnTo>
                    <a:pt x="10620" y="8196"/>
                  </a:lnTo>
                  <a:lnTo>
                    <a:pt x="10620" y="6689"/>
                  </a:lnTo>
                  <a:lnTo>
                    <a:pt x="12862" y="6689"/>
                  </a:lnTo>
                  <a:cubicBezTo>
                    <a:pt x="13086" y="6689"/>
                    <a:pt x="13268" y="6503"/>
                    <a:pt x="13268" y="6279"/>
                  </a:cubicBezTo>
                  <a:lnTo>
                    <a:pt x="13268" y="4309"/>
                  </a:lnTo>
                  <a:close/>
                  <a:moveTo>
                    <a:pt x="8607" y="1"/>
                  </a:moveTo>
                  <a:cubicBezTo>
                    <a:pt x="7516" y="1"/>
                    <a:pt x="6455" y="203"/>
                    <a:pt x="5454" y="597"/>
                  </a:cubicBezTo>
                  <a:cubicBezTo>
                    <a:pt x="3862" y="1225"/>
                    <a:pt x="2509" y="2301"/>
                    <a:pt x="1529" y="3707"/>
                  </a:cubicBezTo>
                  <a:cubicBezTo>
                    <a:pt x="533" y="5150"/>
                    <a:pt x="0" y="6844"/>
                    <a:pt x="0" y="8601"/>
                  </a:cubicBezTo>
                  <a:cubicBezTo>
                    <a:pt x="0" y="8830"/>
                    <a:pt x="187" y="9012"/>
                    <a:pt x="411" y="9012"/>
                  </a:cubicBezTo>
                  <a:lnTo>
                    <a:pt x="16798" y="9012"/>
                  </a:lnTo>
                  <a:cubicBezTo>
                    <a:pt x="17021" y="9012"/>
                    <a:pt x="17208" y="8830"/>
                    <a:pt x="17208" y="8601"/>
                  </a:cubicBezTo>
                  <a:cubicBezTo>
                    <a:pt x="17208" y="6844"/>
                    <a:pt x="16675" y="5150"/>
                    <a:pt x="15679" y="3707"/>
                  </a:cubicBezTo>
                  <a:cubicBezTo>
                    <a:pt x="14699" y="2301"/>
                    <a:pt x="13347" y="1225"/>
                    <a:pt x="11759" y="597"/>
                  </a:cubicBezTo>
                  <a:cubicBezTo>
                    <a:pt x="10753" y="203"/>
                    <a:pt x="9694" y="1"/>
                    <a:pt x="8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9" name="Google Shape;50199;p55"/>
          <p:cNvGrpSpPr/>
          <p:nvPr/>
        </p:nvGrpSpPr>
        <p:grpSpPr>
          <a:xfrm>
            <a:off x="6789921" y="2651159"/>
            <a:ext cx="353494" cy="421078"/>
            <a:chOff x="6066250" y="2515475"/>
            <a:chExt cx="429675" cy="511825"/>
          </a:xfrm>
        </p:grpSpPr>
        <p:sp>
          <p:nvSpPr>
            <p:cNvPr id="50200" name="Google Shape;50200;p55"/>
            <p:cNvSpPr/>
            <p:nvPr/>
          </p:nvSpPr>
          <p:spPr>
            <a:xfrm>
              <a:off x="6066250" y="2515475"/>
              <a:ext cx="429675" cy="511825"/>
            </a:xfrm>
            <a:custGeom>
              <a:avLst/>
              <a:gdLst/>
              <a:ahLst/>
              <a:cxnLst/>
              <a:rect l="l" t="t" r="r" b="b"/>
              <a:pathLst>
                <a:path w="17187" h="20473" extrusionOk="0">
                  <a:moveTo>
                    <a:pt x="1363" y="6855"/>
                  </a:moveTo>
                  <a:lnTo>
                    <a:pt x="5283" y="7893"/>
                  </a:lnTo>
                  <a:cubicBezTo>
                    <a:pt x="6311" y="8170"/>
                    <a:pt x="7031" y="9102"/>
                    <a:pt x="7031" y="10167"/>
                  </a:cubicBezTo>
                  <a:cubicBezTo>
                    <a:pt x="7031" y="11467"/>
                    <a:pt x="5976" y="12521"/>
                    <a:pt x="4681" y="12521"/>
                  </a:cubicBezTo>
                  <a:cubicBezTo>
                    <a:pt x="3612" y="12521"/>
                    <a:pt x="2680" y="11803"/>
                    <a:pt x="2407" y="10774"/>
                  </a:cubicBezTo>
                  <a:lnTo>
                    <a:pt x="1363" y="6855"/>
                  </a:lnTo>
                  <a:close/>
                  <a:moveTo>
                    <a:pt x="15818" y="6855"/>
                  </a:moveTo>
                  <a:lnTo>
                    <a:pt x="14779" y="10774"/>
                  </a:lnTo>
                  <a:cubicBezTo>
                    <a:pt x="14508" y="11803"/>
                    <a:pt x="13570" y="12521"/>
                    <a:pt x="12505" y="12521"/>
                  </a:cubicBezTo>
                  <a:cubicBezTo>
                    <a:pt x="11211" y="12521"/>
                    <a:pt x="10151" y="11467"/>
                    <a:pt x="10151" y="10167"/>
                  </a:cubicBezTo>
                  <a:cubicBezTo>
                    <a:pt x="10151" y="9102"/>
                    <a:pt x="10870" y="8170"/>
                    <a:pt x="11903" y="7893"/>
                  </a:cubicBezTo>
                  <a:lnTo>
                    <a:pt x="15818" y="6855"/>
                  </a:lnTo>
                  <a:close/>
                  <a:moveTo>
                    <a:pt x="8591" y="14603"/>
                  </a:moveTo>
                  <a:cubicBezTo>
                    <a:pt x="9187" y="14603"/>
                    <a:pt x="9693" y="14966"/>
                    <a:pt x="9912" y="15478"/>
                  </a:cubicBezTo>
                  <a:cubicBezTo>
                    <a:pt x="9491" y="15360"/>
                    <a:pt x="9049" y="15296"/>
                    <a:pt x="8591" y="15296"/>
                  </a:cubicBezTo>
                  <a:cubicBezTo>
                    <a:pt x="8137" y="15296"/>
                    <a:pt x="7696" y="15360"/>
                    <a:pt x="7275" y="15478"/>
                  </a:cubicBezTo>
                  <a:cubicBezTo>
                    <a:pt x="7488" y="14966"/>
                    <a:pt x="7999" y="14603"/>
                    <a:pt x="8591" y="14603"/>
                  </a:cubicBezTo>
                  <a:close/>
                  <a:moveTo>
                    <a:pt x="8591" y="16110"/>
                  </a:moveTo>
                  <a:cubicBezTo>
                    <a:pt x="10636" y="16110"/>
                    <a:pt x="12323" y="17666"/>
                    <a:pt x="12527" y="19657"/>
                  </a:cubicBezTo>
                  <a:lnTo>
                    <a:pt x="4654" y="19657"/>
                  </a:lnTo>
                  <a:cubicBezTo>
                    <a:pt x="4863" y="17666"/>
                    <a:pt x="6551" y="16110"/>
                    <a:pt x="8591" y="16110"/>
                  </a:cubicBezTo>
                  <a:close/>
                  <a:moveTo>
                    <a:pt x="8591" y="816"/>
                  </a:moveTo>
                  <a:cubicBezTo>
                    <a:pt x="11967" y="816"/>
                    <a:pt x="14843" y="2977"/>
                    <a:pt x="15919" y="5987"/>
                  </a:cubicBezTo>
                  <a:lnTo>
                    <a:pt x="11696" y="7106"/>
                  </a:lnTo>
                  <a:cubicBezTo>
                    <a:pt x="10305" y="7478"/>
                    <a:pt x="9336" y="8735"/>
                    <a:pt x="9336" y="10167"/>
                  </a:cubicBezTo>
                  <a:cubicBezTo>
                    <a:pt x="9336" y="11914"/>
                    <a:pt x="10758" y="13337"/>
                    <a:pt x="12505" y="13337"/>
                  </a:cubicBezTo>
                  <a:cubicBezTo>
                    <a:pt x="13943" y="13337"/>
                    <a:pt x="15199" y="12367"/>
                    <a:pt x="15567" y="10982"/>
                  </a:cubicBezTo>
                  <a:lnTo>
                    <a:pt x="16350" y="8032"/>
                  </a:lnTo>
                  <a:cubicBezTo>
                    <a:pt x="16366" y="8218"/>
                    <a:pt x="16371" y="8404"/>
                    <a:pt x="16371" y="8596"/>
                  </a:cubicBezTo>
                  <a:lnTo>
                    <a:pt x="16371" y="19657"/>
                  </a:lnTo>
                  <a:lnTo>
                    <a:pt x="13346" y="19657"/>
                  </a:lnTo>
                  <a:cubicBezTo>
                    <a:pt x="13203" y="18007"/>
                    <a:pt x="12222" y="16596"/>
                    <a:pt x="10828" y="15850"/>
                  </a:cubicBezTo>
                  <a:cubicBezTo>
                    <a:pt x="10737" y="14699"/>
                    <a:pt x="9767" y="13784"/>
                    <a:pt x="8591" y="13784"/>
                  </a:cubicBezTo>
                  <a:cubicBezTo>
                    <a:pt x="7414" y="13784"/>
                    <a:pt x="6450" y="14699"/>
                    <a:pt x="6360" y="15850"/>
                  </a:cubicBezTo>
                  <a:cubicBezTo>
                    <a:pt x="4964" y="16596"/>
                    <a:pt x="3978" y="18007"/>
                    <a:pt x="3840" y="19657"/>
                  </a:cubicBezTo>
                  <a:lnTo>
                    <a:pt x="815" y="19657"/>
                  </a:lnTo>
                  <a:lnTo>
                    <a:pt x="815" y="8596"/>
                  </a:lnTo>
                  <a:cubicBezTo>
                    <a:pt x="815" y="8404"/>
                    <a:pt x="820" y="8218"/>
                    <a:pt x="837" y="8032"/>
                  </a:cubicBezTo>
                  <a:lnTo>
                    <a:pt x="1619" y="10982"/>
                  </a:lnTo>
                  <a:cubicBezTo>
                    <a:pt x="1987" y="12367"/>
                    <a:pt x="3243" y="13337"/>
                    <a:pt x="4681" y="13337"/>
                  </a:cubicBezTo>
                  <a:cubicBezTo>
                    <a:pt x="6429" y="13337"/>
                    <a:pt x="7845" y="11914"/>
                    <a:pt x="7845" y="10167"/>
                  </a:cubicBezTo>
                  <a:cubicBezTo>
                    <a:pt x="7845" y="8735"/>
                    <a:pt x="6876" y="7472"/>
                    <a:pt x="5492" y="7106"/>
                  </a:cubicBezTo>
                  <a:lnTo>
                    <a:pt x="1262" y="5987"/>
                  </a:lnTo>
                  <a:cubicBezTo>
                    <a:pt x="2338" y="2977"/>
                    <a:pt x="5219" y="816"/>
                    <a:pt x="8591" y="816"/>
                  </a:cubicBezTo>
                  <a:close/>
                  <a:moveTo>
                    <a:pt x="8591" y="0"/>
                  </a:moveTo>
                  <a:cubicBezTo>
                    <a:pt x="3851" y="0"/>
                    <a:pt x="1" y="3857"/>
                    <a:pt x="1" y="8596"/>
                  </a:cubicBezTo>
                  <a:lnTo>
                    <a:pt x="1" y="20067"/>
                  </a:lnTo>
                  <a:cubicBezTo>
                    <a:pt x="1" y="20291"/>
                    <a:pt x="181" y="20473"/>
                    <a:pt x="405" y="20473"/>
                  </a:cubicBezTo>
                  <a:lnTo>
                    <a:pt x="16777" y="20473"/>
                  </a:lnTo>
                  <a:cubicBezTo>
                    <a:pt x="17005" y="20473"/>
                    <a:pt x="17187" y="20291"/>
                    <a:pt x="17187" y="20067"/>
                  </a:cubicBezTo>
                  <a:lnTo>
                    <a:pt x="17187" y="8596"/>
                  </a:lnTo>
                  <a:cubicBezTo>
                    <a:pt x="17187" y="3857"/>
                    <a:pt x="13331" y="0"/>
                    <a:pt x="8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1" name="Google Shape;50201;p55"/>
            <p:cNvSpPr/>
            <p:nvPr/>
          </p:nvSpPr>
          <p:spPr>
            <a:xfrm>
              <a:off x="6250500" y="2950850"/>
              <a:ext cx="61150" cy="20400"/>
            </a:xfrm>
            <a:custGeom>
              <a:avLst/>
              <a:gdLst/>
              <a:ahLst/>
              <a:cxnLst/>
              <a:rect l="l" t="t" r="r" b="b"/>
              <a:pathLst>
                <a:path w="2446" h="816" extrusionOk="0">
                  <a:moveTo>
                    <a:pt x="406" y="0"/>
                  </a:moveTo>
                  <a:cubicBezTo>
                    <a:pt x="182" y="0"/>
                    <a:pt x="1" y="182"/>
                    <a:pt x="1" y="405"/>
                  </a:cubicBezTo>
                  <a:cubicBezTo>
                    <a:pt x="1" y="634"/>
                    <a:pt x="182" y="816"/>
                    <a:pt x="406" y="816"/>
                  </a:cubicBezTo>
                  <a:lnTo>
                    <a:pt x="2035" y="816"/>
                  </a:lnTo>
                  <a:cubicBezTo>
                    <a:pt x="2264" y="816"/>
                    <a:pt x="2446" y="634"/>
                    <a:pt x="2446" y="405"/>
                  </a:cubicBezTo>
                  <a:cubicBezTo>
                    <a:pt x="2446" y="182"/>
                    <a:pt x="2264" y="0"/>
                    <a:pt x="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2" name="Google Shape;50202;p55"/>
            <p:cNvSpPr/>
            <p:nvPr/>
          </p:nvSpPr>
          <p:spPr>
            <a:xfrm>
              <a:off x="6117100" y="2560950"/>
              <a:ext cx="112275" cy="97275"/>
            </a:xfrm>
            <a:custGeom>
              <a:avLst/>
              <a:gdLst/>
              <a:ahLst/>
              <a:cxnLst/>
              <a:rect l="l" t="t" r="r" b="b"/>
              <a:pathLst>
                <a:path w="4491" h="3891" extrusionOk="0">
                  <a:moveTo>
                    <a:pt x="4032" y="0"/>
                  </a:moveTo>
                  <a:cubicBezTo>
                    <a:pt x="3983" y="0"/>
                    <a:pt x="3932" y="9"/>
                    <a:pt x="3883" y="30"/>
                  </a:cubicBezTo>
                  <a:cubicBezTo>
                    <a:pt x="2296" y="642"/>
                    <a:pt x="959" y="1797"/>
                    <a:pt x="113" y="3284"/>
                  </a:cubicBezTo>
                  <a:cubicBezTo>
                    <a:pt x="0" y="3481"/>
                    <a:pt x="71" y="3726"/>
                    <a:pt x="267" y="3837"/>
                  </a:cubicBezTo>
                  <a:cubicBezTo>
                    <a:pt x="331" y="3874"/>
                    <a:pt x="400" y="3891"/>
                    <a:pt x="469" y="3891"/>
                  </a:cubicBezTo>
                  <a:cubicBezTo>
                    <a:pt x="607" y="3891"/>
                    <a:pt x="747" y="3817"/>
                    <a:pt x="821" y="3689"/>
                  </a:cubicBezTo>
                  <a:cubicBezTo>
                    <a:pt x="1572" y="2362"/>
                    <a:pt x="2765" y="1335"/>
                    <a:pt x="4176" y="786"/>
                  </a:cubicBezTo>
                  <a:cubicBezTo>
                    <a:pt x="4389" y="706"/>
                    <a:pt x="4490" y="472"/>
                    <a:pt x="4410" y="258"/>
                  </a:cubicBezTo>
                  <a:cubicBezTo>
                    <a:pt x="4349" y="100"/>
                    <a:pt x="4194" y="0"/>
                    <a:pt x="40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3" name="Google Shape;50203;p55"/>
            <p:cNvSpPr/>
            <p:nvPr/>
          </p:nvSpPr>
          <p:spPr>
            <a:xfrm>
              <a:off x="6243300" y="2549150"/>
              <a:ext cx="47975" cy="22400"/>
            </a:xfrm>
            <a:custGeom>
              <a:avLst/>
              <a:gdLst/>
              <a:ahLst/>
              <a:cxnLst/>
              <a:rect l="l" t="t" r="r" b="b"/>
              <a:pathLst>
                <a:path w="1919" h="896" extrusionOk="0">
                  <a:moveTo>
                    <a:pt x="1509" y="1"/>
                  </a:moveTo>
                  <a:cubicBezTo>
                    <a:pt x="1131" y="1"/>
                    <a:pt x="747" y="27"/>
                    <a:pt x="374" y="86"/>
                  </a:cubicBezTo>
                  <a:cubicBezTo>
                    <a:pt x="156" y="123"/>
                    <a:pt x="1" y="332"/>
                    <a:pt x="33" y="555"/>
                  </a:cubicBezTo>
                  <a:cubicBezTo>
                    <a:pt x="65" y="752"/>
                    <a:pt x="241" y="895"/>
                    <a:pt x="438" y="895"/>
                  </a:cubicBezTo>
                  <a:lnTo>
                    <a:pt x="502" y="895"/>
                  </a:lnTo>
                  <a:cubicBezTo>
                    <a:pt x="832" y="843"/>
                    <a:pt x="1173" y="816"/>
                    <a:pt x="1509" y="816"/>
                  </a:cubicBezTo>
                  <a:cubicBezTo>
                    <a:pt x="1738" y="816"/>
                    <a:pt x="1918" y="635"/>
                    <a:pt x="1918" y="411"/>
                  </a:cubicBezTo>
                  <a:cubicBezTo>
                    <a:pt x="1918" y="182"/>
                    <a:pt x="1738"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4" name="Google Shape;50204;p55"/>
          <p:cNvGrpSpPr/>
          <p:nvPr/>
        </p:nvGrpSpPr>
        <p:grpSpPr>
          <a:xfrm>
            <a:off x="1298126" y="3263233"/>
            <a:ext cx="375172" cy="421058"/>
            <a:chOff x="238250" y="3361875"/>
            <a:chExt cx="456025" cy="511800"/>
          </a:xfrm>
        </p:grpSpPr>
        <p:sp>
          <p:nvSpPr>
            <p:cNvPr id="50205" name="Google Shape;50205;p55"/>
            <p:cNvSpPr/>
            <p:nvPr/>
          </p:nvSpPr>
          <p:spPr>
            <a:xfrm>
              <a:off x="238250" y="3361875"/>
              <a:ext cx="456025" cy="511800"/>
            </a:xfrm>
            <a:custGeom>
              <a:avLst/>
              <a:gdLst/>
              <a:ahLst/>
              <a:cxnLst/>
              <a:rect l="l" t="t" r="r" b="b"/>
              <a:pathLst>
                <a:path w="18241" h="20472" extrusionOk="0">
                  <a:moveTo>
                    <a:pt x="14406" y="3823"/>
                  </a:moveTo>
                  <a:cubicBezTo>
                    <a:pt x="14364" y="4282"/>
                    <a:pt x="14241" y="4671"/>
                    <a:pt x="14039" y="4990"/>
                  </a:cubicBezTo>
                  <a:lnTo>
                    <a:pt x="1199" y="4990"/>
                  </a:lnTo>
                  <a:cubicBezTo>
                    <a:pt x="996" y="4671"/>
                    <a:pt x="874" y="4282"/>
                    <a:pt x="831" y="3823"/>
                  </a:cubicBezTo>
                  <a:close/>
                  <a:moveTo>
                    <a:pt x="14811" y="820"/>
                  </a:moveTo>
                  <a:cubicBezTo>
                    <a:pt x="16254" y="820"/>
                    <a:pt x="17427" y="1992"/>
                    <a:pt x="17427" y="3435"/>
                  </a:cubicBezTo>
                  <a:cubicBezTo>
                    <a:pt x="17427" y="4878"/>
                    <a:pt x="16254" y="6050"/>
                    <a:pt x="14811" y="6050"/>
                  </a:cubicBezTo>
                  <a:cubicBezTo>
                    <a:pt x="14625" y="6050"/>
                    <a:pt x="14438" y="6028"/>
                    <a:pt x="14257" y="5991"/>
                  </a:cubicBezTo>
                  <a:cubicBezTo>
                    <a:pt x="14374" y="5885"/>
                    <a:pt x="14475" y="5767"/>
                    <a:pt x="14571" y="5645"/>
                  </a:cubicBezTo>
                  <a:cubicBezTo>
                    <a:pt x="14854" y="5283"/>
                    <a:pt x="15045" y="4857"/>
                    <a:pt x="15146" y="4366"/>
                  </a:cubicBezTo>
                  <a:lnTo>
                    <a:pt x="15790" y="5012"/>
                  </a:lnTo>
                  <a:cubicBezTo>
                    <a:pt x="15871" y="5091"/>
                    <a:pt x="15972" y="5128"/>
                    <a:pt x="16078" y="5128"/>
                  </a:cubicBezTo>
                  <a:cubicBezTo>
                    <a:pt x="16180" y="5128"/>
                    <a:pt x="16286" y="5091"/>
                    <a:pt x="16366" y="5012"/>
                  </a:cubicBezTo>
                  <a:cubicBezTo>
                    <a:pt x="16525" y="4852"/>
                    <a:pt x="16525" y="4590"/>
                    <a:pt x="16366" y="4430"/>
                  </a:cubicBezTo>
                  <a:lnTo>
                    <a:pt x="15365" y="3435"/>
                  </a:lnTo>
                  <a:lnTo>
                    <a:pt x="16122" y="2679"/>
                  </a:lnTo>
                  <a:cubicBezTo>
                    <a:pt x="16281" y="2519"/>
                    <a:pt x="16281" y="2264"/>
                    <a:pt x="16122" y="2104"/>
                  </a:cubicBezTo>
                  <a:cubicBezTo>
                    <a:pt x="16042" y="2024"/>
                    <a:pt x="15938" y="1984"/>
                    <a:pt x="15834" y="1984"/>
                  </a:cubicBezTo>
                  <a:cubicBezTo>
                    <a:pt x="15730" y="1984"/>
                    <a:pt x="15626" y="2024"/>
                    <a:pt x="15546" y="2104"/>
                  </a:cubicBezTo>
                  <a:lnTo>
                    <a:pt x="14790" y="2859"/>
                  </a:lnTo>
                  <a:lnTo>
                    <a:pt x="14119" y="2183"/>
                  </a:lnTo>
                  <a:cubicBezTo>
                    <a:pt x="14039" y="2103"/>
                    <a:pt x="13935" y="2063"/>
                    <a:pt x="13831" y="2063"/>
                  </a:cubicBezTo>
                  <a:cubicBezTo>
                    <a:pt x="13727" y="2063"/>
                    <a:pt x="13623" y="2103"/>
                    <a:pt x="13543" y="2183"/>
                  </a:cubicBezTo>
                  <a:cubicBezTo>
                    <a:pt x="13384" y="2343"/>
                    <a:pt x="13384" y="2604"/>
                    <a:pt x="13543" y="2764"/>
                  </a:cubicBezTo>
                  <a:lnTo>
                    <a:pt x="13784" y="3004"/>
                  </a:lnTo>
                  <a:lnTo>
                    <a:pt x="12228" y="3004"/>
                  </a:lnTo>
                  <a:cubicBezTo>
                    <a:pt x="12430" y="1753"/>
                    <a:pt x="13506" y="820"/>
                    <a:pt x="14811" y="820"/>
                  </a:cubicBezTo>
                  <a:close/>
                  <a:moveTo>
                    <a:pt x="13106" y="5804"/>
                  </a:moveTo>
                  <a:cubicBezTo>
                    <a:pt x="12590" y="6066"/>
                    <a:pt x="11904" y="6241"/>
                    <a:pt x="11019" y="6337"/>
                  </a:cubicBezTo>
                  <a:cubicBezTo>
                    <a:pt x="10806" y="6364"/>
                    <a:pt x="10646" y="6551"/>
                    <a:pt x="10657" y="6769"/>
                  </a:cubicBezTo>
                  <a:cubicBezTo>
                    <a:pt x="10663" y="6838"/>
                    <a:pt x="10663" y="6897"/>
                    <a:pt x="10663" y="6950"/>
                  </a:cubicBezTo>
                  <a:cubicBezTo>
                    <a:pt x="10663" y="8628"/>
                    <a:pt x="9299" y="9997"/>
                    <a:pt x="7622" y="9997"/>
                  </a:cubicBezTo>
                  <a:cubicBezTo>
                    <a:pt x="5938" y="9997"/>
                    <a:pt x="4575" y="8628"/>
                    <a:pt x="4575" y="6950"/>
                  </a:cubicBezTo>
                  <a:cubicBezTo>
                    <a:pt x="4575" y="6897"/>
                    <a:pt x="4575" y="6838"/>
                    <a:pt x="4581" y="6769"/>
                  </a:cubicBezTo>
                  <a:cubicBezTo>
                    <a:pt x="4591" y="6551"/>
                    <a:pt x="4431" y="6364"/>
                    <a:pt x="4218" y="6337"/>
                  </a:cubicBezTo>
                  <a:cubicBezTo>
                    <a:pt x="3335" y="6241"/>
                    <a:pt x="2647" y="6066"/>
                    <a:pt x="2131" y="5804"/>
                  </a:cubicBezTo>
                  <a:close/>
                  <a:moveTo>
                    <a:pt x="14811" y="0"/>
                  </a:moveTo>
                  <a:cubicBezTo>
                    <a:pt x="13912" y="0"/>
                    <a:pt x="13064" y="347"/>
                    <a:pt x="12420" y="974"/>
                  </a:cubicBezTo>
                  <a:cubicBezTo>
                    <a:pt x="11855" y="1522"/>
                    <a:pt x="11504" y="2237"/>
                    <a:pt x="11408" y="3004"/>
                  </a:cubicBezTo>
                  <a:lnTo>
                    <a:pt x="405" y="3004"/>
                  </a:lnTo>
                  <a:cubicBezTo>
                    <a:pt x="182" y="3004"/>
                    <a:pt x="0" y="3190"/>
                    <a:pt x="0" y="3414"/>
                  </a:cubicBezTo>
                  <a:cubicBezTo>
                    <a:pt x="0" y="4334"/>
                    <a:pt x="219" y="5064"/>
                    <a:pt x="666" y="5645"/>
                  </a:cubicBezTo>
                  <a:cubicBezTo>
                    <a:pt x="1263" y="6423"/>
                    <a:pt x="2254" y="6886"/>
                    <a:pt x="3760" y="7104"/>
                  </a:cubicBezTo>
                  <a:cubicBezTo>
                    <a:pt x="3840" y="9016"/>
                    <a:pt x="5316" y="10577"/>
                    <a:pt x="7190" y="10784"/>
                  </a:cubicBezTo>
                  <a:lnTo>
                    <a:pt x="7190" y="19657"/>
                  </a:lnTo>
                  <a:lnTo>
                    <a:pt x="4655" y="19657"/>
                  </a:lnTo>
                  <a:cubicBezTo>
                    <a:pt x="4431" y="19657"/>
                    <a:pt x="4250" y="19838"/>
                    <a:pt x="4250" y="20067"/>
                  </a:cubicBezTo>
                  <a:cubicBezTo>
                    <a:pt x="4250" y="20291"/>
                    <a:pt x="4431" y="20471"/>
                    <a:pt x="4655" y="20471"/>
                  </a:cubicBezTo>
                  <a:lnTo>
                    <a:pt x="10540" y="20471"/>
                  </a:lnTo>
                  <a:cubicBezTo>
                    <a:pt x="10763" y="20471"/>
                    <a:pt x="10950" y="20291"/>
                    <a:pt x="10950" y="20067"/>
                  </a:cubicBezTo>
                  <a:cubicBezTo>
                    <a:pt x="10950" y="19838"/>
                    <a:pt x="10763" y="19657"/>
                    <a:pt x="10540" y="19657"/>
                  </a:cubicBezTo>
                  <a:lnTo>
                    <a:pt x="8005" y="19657"/>
                  </a:lnTo>
                  <a:lnTo>
                    <a:pt x="8005" y="10789"/>
                  </a:lnTo>
                  <a:cubicBezTo>
                    <a:pt x="9901" y="10597"/>
                    <a:pt x="11403" y="9032"/>
                    <a:pt x="11477" y="7104"/>
                  </a:cubicBezTo>
                  <a:cubicBezTo>
                    <a:pt x="12250" y="6993"/>
                    <a:pt x="12889" y="6817"/>
                    <a:pt x="13405" y="6566"/>
                  </a:cubicBezTo>
                  <a:cubicBezTo>
                    <a:pt x="13848" y="6763"/>
                    <a:pt x="14321" y="6865"/>
                    <a:pt x="14811" y="6865"/>
                  </a:cubicBezTo>
                  <a:cubicBezTo>
                    <a:pt x="16702" y="6865"/>
                    <a:pt x="18241" y="5325"/>
                    <a:pt x="18241" y="3435"/>
                  </a:cubicBezTo>
                  <a:cubicBezTo>
                    <a:pt x="18241" y="1544"/>
                    <a:pt x="16702" y="0"/>
                    <a:pt x="148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6" name="Google Shape;50206;p55"/>
            <p:cNvSpPr/>
            <p:nvPr/>
          </p:nvSpPr>
          <p:spPr>
            <a:xfrm>
              <a:off x="372075" y="3461975"/>
              <a:ext cx="26500" cy="20550"/>
            </a:xfrm>
            <a:custGeom>
              <a:avLst/>
              <a:gdLst/>
              <a:ahLst/>
              <a:cxnLst/>
              <a:rect l="l" t="t" r="r" b="b"/>
              <a:pathLst>
                <a:path w="1060" h="822" extrusionOk="0">
                  <a:moveTo>
                    <a:pt x="404" y="1"/>
                  </a:moveTo>
                  <a:cubicBezTo>
                    <a:pt x="180" y="1"/>
                    <a:pt x="0" y="187"/>
                    <a:pt x="0" y="411"/>
                  </a:cubicBezTo>
                  <a:cubicBezTo>
                    <a:pt x="0" y="635"/>
                    <a:pt x="180" y="821"/>
                    <a:pt x="404" y="821"/>
                  </a:cubicBezTo>
                  <a:lnTo>
                    <a:pt x="649" y="821"/>
                  </a:lnTo>
                  <a:cubicBezTo>
                    <a:pt x="878" y="821"/>
                    <a:pt x="1060" y="635"/>
                    <a:pt x="1060" y="411"/>
                  </a:cubicBezTo>
                  <a:cubicBezTo>
                    <a:pt x="1060" y="187"/>
                    <a:pt x="878" y="1"/>
                    <a:pt x="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7" name="Google Shape;50207;p55"/>
            <p:cNvSpPr/>
            <p:nvPr/>
          </p:nvSpPr>
          <p:spPr>
            <a:xfrm>
              <a:off x="268875" y="3461975"/>
              <a:ext cx="92950" cy="20550"/>
            </a:xfrm>
            <a:custGeom>
              <a:avLst/>
              <a:gdLst/>
              <a:ahLst/>
              <a:cxnLst/>
              <a:rect l="l" t="t" r="r" b="b"/>
              <a:pathLst>
                <a:path w="3718" h="822" extrusionOk="0">
                  <a:moveTo>
                    <a:pt x="405" y="1"/>
                  </a:moveTo>
                  <a:cubicBezTo>
                    <a:pt x="181" y="1"/>
                    <a:pt x="1" y="187"/>
                    <a:pt x="1" y="411"/>
                  </a:cubicBezTo>
                  <a:cubicBezTo>
                    <a:pt x="1" y="635"/>
                    <a:pt x="181" y="821"/>
                    <a:pt x="405" y="821"/>
                  </a:cubicBezTo>
                  <a:lnTo>
                    <a:pt x="3307" y="821"/>
                  </a:lnTo>
                  <a:cubicBezTo>
                    <a:pt x="3536" y="821"/>
                    <a:pt x="3718" y="635"/>
                    <a:pt x="3718" y="411"/>
                  </a:cubicBezTo>
                  <a:cubicBezTo>
                    <a:pt x="3718" y="187"/>
                    <a:pt x="3536" y="1"/>
                    <a:pt x="3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8" name="Google Shape;50208;p55"/>
          <p:cNvGrpSpPr/>
          <p:nvPr/>
        </p:nvGrpSpPr>
        <p:grpSpPr>
          <a:xfrm>
            <a:off x="7444757" y="2713849"/>
            <a:ext cx="424349" cy="295699"/>
            <a:chOff x="6867375" y="2483225"/>
            <a:chExt cx="515800" cy="359425"/>
          </a:xfrm>
        </p:grpSpPr>
        <p:sp>
          <p:nvSpPr>
            <p:cNvPr id="50209" name="Google Shape;50209;p55"/>
            <p:cNvSpPr/>
            <p:nvPr/>
          </p:nvSpPr>
          <p:spPr>
            <a:xfrm>
              <a:off x="6867375" y="2483225"/>
              <a:ext cx="515800" cy="359425"/>
            </a:xfrm>
            <a:custGeom>
              <a:avLst/>
              <a:gdLst/>
              <a:ahLst/>
              <a:cxnLst/>
              <a:rect l="l" t="t" r="r" b="b"/>
              <a:pathLst>
                <a:path w="20632" h="14377" extrusionOk="0">
                  <a:moveTo>
                    <a:pt x="4173" y="811"/>
                  </a:moveTo>
                  <a:cubicBezTo>
                    <a:pt x="4621" y="811"/>
                    <a:pt x="5074" y="904"/>
                    <a:pt x="5502" y="1094"/>
                  </a:cubicBezTo>
                  <a:lnTo>
                    <a:pt x="5502" y="1595"/>
                  </a:lnTo>
                  <a:lnTo>
                    <a:pt x="4634" y="1595"/>
                  </a:lnTo>
                  <a:cubicBezTo>
                    <a:pt x="4410" y="1595"/>
                    <a:pt x="4229" y="1775"/>
                    <a:pt x="4229" y="2005"/>
                  </a:cubicBezTo>
                  <a:lnTo>
                    <a:pt x="4229" y="2873"/>
                  </a:lnTo>
                  <a:lnTo>
                    <a:pt x="3356" y="2873"/>
                  </a:lnTo>
                  <a:cubicBezTo>
                    <a:pt x="3132" y="2878"/>
                    <a:pt x="2945" y="3059"/>
                    <a:pt x="2945" y="3283"/>
                  </a:cubicBezTo>
                  <a:lnTo>
                    <a:pt x="2945" y="4151"/>
                  </a:lnTo>
                  <a:lnTo>
                    <a:pt x="2083" y="4151"/>
                  </a:lnTo>
                  <a:cubicBezTo>
                    <a:pt x="1854" y="4151"/>
                    <a:pt x="1672" y="4331"/>
                    <a:pt x="1672" y="4555"/>
                  </a:cubicBezTo>
                  <a:lnTo>
                    <a:pt x="1672" y="5424"/>
                  </a:lnTo>
                  <a:lnTo>
                    <a:pt x="1176" y="5424"/>
                  </a:lnTo>
                  <a:cubicBezTo>
                    <a:pt x="623" y="4188"/>
                    <a:pt x="884" y="2750"/>
                    <a:pt x="1859" y="1775"/>
                  </a:cubicBezTo>
                  <a:cubicBezTo>
                    <a:pt x="2492" y="1142"/>
                    <a:pt x="3326" y="811"/>
                    <a:pt x="4173" y="811"/>
                  </a:cubicBezTo>
                  <a:close/>
                  <a:moveTo>
                    <a:pt x="16459" y="811"/>
                  </a:moveTo>
                  <a:cubicBezTo>
                    <a:pt x="17306" y="811"/>
                    <a:pt x="18141" y="1142"/>
                    <a:pt x="18778" y="1775"/>
                  </a:cubicBezTo>
                  <a:cubicBezTo>
                    <a:pt x="19748" y="2750"/>
                    <a:pt x="20009" y="4188"/>
                    <a:pt x="19460" y="5424"/>
                  </a:cubicBezTo>
                  <a:lnTo>
                    <a:pt x="18959" y="5424"/>
                  </a:lnTo>
                  <a:lnTo>
                    <a:pt x="18959" y="4555"/>
                  </a:lnTo>
                  <a:cubicBezTo>
                    <a:pt x="18959" y="4331"/>
                    <a:pt x="18778" y="4151"/>
                    <a:pt x="18554" y="4151"/>
                  </a:cubicBezTo>
                  <a:lnTo>
                    <a:pt x="17686" y="4151"/>
                  </a:lnTo>
                  <a:lnTo>
                    <a:pt x="17686" y="3283"/>
                  </a:lnTo>
                  <a:cubicBezTo>
                    <a:pt x="17686" y="3059"/>
                    <a:pt x="17505" y="2878"/>
                    <a:pt x="17276" y="2873"/>
                  </a:cubicBezTo>
                  <a:lnTo>
                    <a:pt x="16403" y="2873"/>
                  </a:lnTo>
                  <a:lnTo>
                    <a:pt x="16403" y="2005"/>
                  </a:lnTo>
                  <a:cubicBezTo>
                    <a:pt x="16403" y="1775"/>
                    <a:pt x="16221" y="1595"/>
                    <a:pt x="15998" y="1595"/>
                  </a:cubicBezTo>
                  <a:lnTo>
                    <a:pt x="15130" y="1595"/>
                  </a:lnTo>
                  <a:lnTo>
                    <a:pt x="15130" y="1094"/>
                  </a:lnTo>
                  <a:cubicBezTo>
                    <a:pt x="15558" y="904"/>
                    <a:pt x="16010" y="811"/>
                    <a:pt x="16459" y="811"/>
                  </a:cubicBezTo>
                  <a:close/>
                  <a:moveTo>
                    <a:pt x="6316" y="1615"/>
                  </a:moveTo>
                  <a:cubicBezTo>
                    <a:pt x="6380" y="1664"/>
                    <a:pt x="6438" y="1722"/>
                    <a:pt x="6492" y="1775"/>
                  </a:cubicBezTo>
                  <a:cubicBezTo>
                    <a:pt x="6998" y="2281"/>
                    <a:pt x="7488" y="3091"/>
                    <a:pt x="7829" y="3964"/>
                  </a:cubicBezTo>
                  <a:lnTo>
                    <a:pt x="7584" y="3964"/>
                  </a:lnTo>
                  <a:cubicBezTo>
                    <a:pt x="7355" y="3964"/>
                    <a:pt x="7173" y="4146"/>
                    <a:pt x="7173" y="4369"/>
                  </a:cubicBezTo>
                  <a:lnTo>
                    <a:pt x="7173" y="5002"/>
                  </a:lnTo>
                  <a:lnTo>
                    <a:pt x="6539" y="5009"/>
                  </a:lnTo>
                  <a:cubicBezTo>
                    <a:pt x="6311" y="5009"/>
                    <a:pt x="6129" y="5189"/>
                    <a:pt x="6129" y="5412"/>
                  </a:cubicBezTo>
                  <a:lnTo>
                    <a:pt x="6129" y="6052"/>
                  </a:lnTo>
                  <a:lnTo>
                    <a:pt x="5490" y="6052"/>
                  </a:lnTo>
                  <a:cubicBezTo>
                    <a:pt x="5266" y="6052"/>
                    <a:pt x="5086" y="6233"/>
                    <a:pt x="5086" y="6462"/>
                  </a:cubicBezTo>
                  <a:lnTo>
                    <a:pt x="5086" y="7096"/>
                  </a:lnTo>
                  <a:lnTo>
                    <a:pt x="4447" y="7096"/>
                  </a:lnTo>
                  <a:cubicBezTo>
                    <a:pt x="4223" y="7096"/>
                    <a:pt x="4042" y="7277"/>
                    <a:pt x="4042" y="7501"/>
                  </a:cubicBezTo>
                  <a:lnTo>
                    <a:pt x="4042" y="7750"/>
                  </a:lnTo>
                  <a:cubicBezTo>
                    <a:pt x="3169" y="7410"/>
                    <a:pt x="2365" y="6919"/>
                    <a:pt x="1859" y="6415"/>
                  </a:cubicBezTo>
                  <a:cubicBezTo>
                    <a:pt x="1800" y="6356"/>
                    <a:pt x="1746" y="6297"/>
                    <a:pt x="1694" y="6238"/>
                  </a:cubicBezTo>
                  <a:lnTo>
                    <a:pt x="2083" y="6238"/>
                  </a:lnTo>
                  <a:cubicBezTo>
                    <a:pt x="2306" y="6238"/>
                    <a:pt x="2486" y="6057"/>
                    <a:pt x="2486" y="5833"/>
                  </a:cubicBezTo>
                  <a:lnTo>
                    <a:pt x="2486" y="4965"/>
                  </a:lnTo>
                  <a:lnTo>
                    <a:pt x="3356" y="4965"/>
                  </a:lnTo>
                  <a:cubicBezTo>
                    <a:pt x="3579" y="4965"/>
                    <a:pt x="3765" y="4778"/>
                    <a:pt x="3765" y="4555"/>
                  </a:cubicBezTo>
                  <a:lnTo>
                    <a:pt x="3765" y="3687"/>
                  </a:lnTo>
                  <a:lnTo>
                    <a:pt x="4639" y="3682"/>
                  </a:lnTo>
                  <a:cubicBezTo>
                    <a:pt x="4863" y="3682"/>
                    <a:pt x="5043" y="3500"/>
                    <a:pt x="5043" y="3277"/>
                  </a:cubicBezTo>
                  <a:lnTo>
                    <a:pt x="5043" y="2409"/>
                  </a:lnTo>
                  <a:lnTo>
                    <a:pt x="5912" y="2409"/>
                  </a:lnTo>
                  <a:cubicBezTo>
                    <a:pt x="6136" y="2409"/>
                    <a:pt x="6316" y="2229"/>
                    <a:pt x="6316" y="2005"/>
                  </a:cubicBezTo>
                  <a:lnTo>
                    <a:pt x="6316" y="1615"/>
                  </a:lnTo>
                  <a:close/>
                  <a:moveTo>
                    <a:pt x="14316" y="1615"/>
                  </a:moveTo>
                  <a:lnTo>
                    <a:pt x="14316" y="1998"/>
                  </a:lnTo>
                  <a:cubicBezTo>
                    <a:pt x="14316" y="2229"/>
                    <a:pt x="14496" y="2409"/>
                    <a:pt x="14720" y="2409"/>
                  </a:cubicBezTo>
                  <a:lnTo>
                    <a:pt x="15588" y="2409"/>
                  </a:lnTo>
                  <a:lnTo>
                    <a:pt x="15588" y="3277"/>
                  </a:lnTo>
                  <a:cubicBezTo>
                    <a:pt x="15588" y="3500"/>
                    <a:pt x="15769" y="3682"/>
                    <a:pt x="15998" y="3682"/>
                  </a:cubicBezTo>
                  <a:lnTo>
                    <a:pt x="16872" y="3687"/>
                  </a:lnTo>
                  <a:lnTo>
                    <a:pt x="16872" y="4555"/>
                  </a:lnTo>
                  <a:cubicBezTo>
                    <a:pt x="16872" y="4778"/>
                    <a:pt x="17052" y="4965"/>
                    <a:pt x="17276" y="4965"/>
                  </a:cubicBezTo>
                  <a:lnTo>
                    <a:pt x="18144" y="4965"/>
                  </a:lnTo>
                  <a:lnTo>
                    <a:pt x="18144" y="5828"/>
                  </a:lnTo>
                  <a:cubicBezTo>
                    <a:pt x="18144" y="6057"/>
                    <a:pt x="18325" y="6238"/>
                    <a:pt x="18549" y="6238"/>
                  </a:cubicBezTo>
                  <a:lnTo>
                    <a:pt x="18938" y="6238"/>
                  </a:lnTo>
                  <a:cubicBezTo>
                    <a:pt x="18890" y="6297"/>
                    <a:pt x="18831" y="6356"/>
                    <a:pt x="18778" y="6415"/>
                  </a:cubicBezTo>
                  <a:cubicBezTo>
                    <a:pt x="18272" y="6919"/>
                    <a:pt x="17463" y="7410"/>
                    <a:pt x="16590" y="7750"/>
                  </a:cubicBezTo>
                  <a:lnTo>
                    <a:pt x="16590" y="7501"/>
                  </a:lnTo>
                  <a:cubicBezTo>
                    <a:pt x="16590" y="7277"/>
                    <a:pt x="16408" y="7096"/>
                    <a:pt x="16184" y="7096"/>
                  </a:cubicBezTo>
                  <a:lnTo>
                    <a:pt x="15545" y="7096"/>
                  </a:lnTo>
                  <a:lnTo>
                    <a:pt x="15545" y="6462"/>
                  </a:lnTo>
                  <a:cubicBezTo>
                    <a:pt x="15545" y="6233"/>
                    <a:pt x="15364" y="6052"/>
                    <a:pt x="15140" y="6052"/>
                  </a:cubicBezTo>
                  <a:lnTo>
                    <a:pt x="14501" y="6052"/>
                  </a:lnTo>
                  <a:lnTo>
                    <a:pt x="14501" y="5412"/>
                  </a:lnTo>
                  <a:cubicBezTo>
                    <a:pt x="14501" y="5189"/>
                    <a:pt x="14321" y="5009"/>
                    <a:pt x="14092" y="5002"/>
                  </a:cubicBezTo>
                  <a:lnTo>
                    <a:pt x="13458" y="5002"/>
                  </a:lnTo>
                  <a:lnTo>
                    <a:pt x="13458" y="4369"/>
                  </a:lnTo>
                  <a:cubicBezTo>
                    <a:pt x="13458" y="4146"/>
                    <a:pt x="13277" y="3964"/>
                    <a:pt x="13053" y="3964"/>
                  </a:cubicBezTo>
                  <a:lnTo>
                    <a:pt x="12802" y="3964"/>
                  </a:lnTo>
                  <a:cubicBezTo>
                    <a:pt x="13144" y="3091"/>
                    <a:pt x="13633" y="2281"/>
                    <a:pt x="14139" y="1775"/>
                  </a:cubicBezTo>
                  <a:cubicBezTo>
                    <a:pt x="14193" y="1722"/>
                    <a:pt x="14257" y="1664"/>
                    <a:pt x="14316" y="1615"/>
                  </a:cubicBezTo>
                  <a:close/>
                  <a:moveTo>
                    <a:pt x="8095" y="4778"/>
                  </a:moveTo>
                  <a:cubicBezTo>
                    <a:pt x="8436" y="6073"/>
                    <a:pt x="8324" y="7155"/>
                    <a:pt x="7775" y="7698"/>
                  </a:cubicBezTo>
                  <a:cubicBezTo>
                    <a:pt x="7438" y="8035"/>
                    <a:pt x="6896" y="8208"/>
                    <a:pt x="6222" y="8208"/>
                  </a:cubicBezTo>
                  <a:cubicBezTo>
                    <a:pt x="5811" y="8208"/>
                    <a:pt x="5350" y="8143"/>
                    <a:pt x="4857" y="8012"/>
                  </a:cubicBezTo>
                  <a:lnTo>
                    <a:pt x="4857" y="7910"/>
                  </a:lnTo>
                  <a:lnTo>
                    <a:pt x="5490" y="7910"/>
                  </a:lnTo>
                  <a:cubicBezTo>
                    <a:pt x="5720" y="7910"/>
                    <a:pt x="5900" y="7730"/>
                    <a:pt x="5900" y="7501"/>
                  </a:cubicBezTo>
                  <a:lnTo>
                    <a:pt x="5900" y="6867"/>
                  </a:lnTo>
                  <a:lnTo>
                    <a:pt x="6539" y="6862"/>
                  </a:lnTo>
                  <a:cubicBezTo>
                    <a:pt x="6763" y="6862"/>
                    <a:pt x="6945" y="6680"/>
                    <a:pt x="6945" y="6457"/>
                  </a:cubicBezTo>
                  <a:lnTo>
                    <a:pt x="6945" y="5823"/>
                  </a:lnTo>
                  <a:lnTo>
                    <a:pt x="7584" y="5823"/>
                  </a:lnTo>
                  <a:cubicBezTo>
                    <a:pt x="7807" y="5818"/>
                    <a:pt x="7989" y="5636"/>
                    <a:pt x="7989" y="5412"/>
                  </a:cubicBezTo>
                  <a:lnTo>
                    <a:pt x="7989" y="4778"/>
                  </a:lnTo>
                  <a:close/>
                  <a:moveTo>
                    <a:pt x="12643" y="4778"/>
                  </a:moveTo>
                  <a:lnTo>
                    <a:pt x="12643" y="5412"/>
                  </a:lnTo>
                  <a:cubicBezTo>
                    <a:pt x="12643" y="5636"/>
                    <a:pt x="12824" y="5818"/>
                    <a:pt x="13048" y="5823"/>
                  </a:cubicBezTo>
                  <a:lnTo>
                    <a:pt x="13687" y="5823"/>
                  </a:lnTo>
                  <a:lnTo>
                    <a:pt x="13687" y="6457"/>
                  </a:lnTo>
                  <a:cubicBezTo>
                    <a:pt x="13687" y="6680"/>
                    <a:pt x="13868" y="6862"/>
                    <a:pt x="14092" y="6862"/>
                  </a:cubicBezTo>
                  <a:lnTo>
                    <a:pt x="14731" y="6867"/>
                  </a:lnTo>
                  <a:lnTo>
                    <a:pt x="14731" y="7501"/>
                  </a:lnTo>
                  <a:cubicBezTo>
                    <a:pt x="14731" y="7730"/>
                    <a:pt x="14916" y="7910"/>
                    <a:pt x="15140" y="7910"/>
                  </a:cubicBezTo>
                  <a:lnTo>
                    <a:pt x="15774" y="7910"/>
                  </a:lnTo>
                  <a:lnTo>
                    <a:pt x="15774" y="8012"/>
                  </a:lnTo>
                  <a:cubicBezTo>
                    <a:pt x="15283" y="8143"/>
                    <a:pt x="14823" y="8208"/>
                    <a:pt x="14411" y="8208"/>
                  </a:cubicBezTo>
                  <a:cubicBezTo>
                    <a:pt x="13738" y="8208"/>
                    <a:pt x="13193" y="8035"/>
                    <a:pt x="12856" y="7698"/>
                  </a:cubicBezTo>
                  <a:cubicBezTo>
                    <a:pt x="12313" y="7155"/>
                    <a:pt x="12195" y="6073"/>
                    <a:pt x="12542" y="4778"/>
                  </a:cubicBezTo>
                  <a:close/>
                  <a:moveTo>
                    <a:pt x="4160" y="1"/>
                  </a:moveTo>
                  <a:cubicBezTo>
                    <a:pt x="3973" y="1"/>
                    <a:pt x="3785" y="13"/>
                    <a:pt x="3600" y="39"/>
                  </a:cubicBezTo>
                  <a:cubicBezTo>
                    <a:pt x="2716" y="167"/>
                    <a:pt x="1911" y="567"/>
                    <a:pt x="1279" y="1200"/>
                  </a:cubicBezTo>
                  <a:cubicBezTo>
                    <a:pt x="645" y="1834"/>
                    <a:pt x="245" y="2638"/>
                    <a:pt x="122" y="3522"/>
                  </a:cubicBezTo>
                  <a:cubicBezTo>
                    <a:pt x="0" y="4375"/>
                    <a:pt x="154" y="5264"/>
                    <a:pt x="559" y="6025"/>
                  </a:cubicBezTo>
                  <a:cubicBezTo>
                    <a:pt x="751" y="6376"/>
                    <a:pt x="991" y="6707"/>
                    <a:pt x="1279" y="6990"/>
                  </a:cubicBezTo>
                  <a:cubicBezTo>
                    <a:pt x="1987" y="7698"/>
                    <a:pt x="3125" y="8342"/>
                    <a:pt x="4330" y="8709"/>
                  </a:cubicBezTo>
                  <a:cubicBezTo>
                    <a:pt x="5011" y="8922"/>
                    <a:pt x="5645" y="9023"/>
                    <a:pt x="6220" y="9023"/>
                  </a:cubicBezTo>
                  <a:cubicBezTo>
                    <a:pt x="6945" y="9023"/>
                    <a:pt x="7562" y="8858"/>
                    <a:pt x="8036" y="8534"/>
                  </a:cubicBezTo>
                  <a:lnTo>
                    <a:pt x="9740" y="10237"/>
                  </a:lnTo>
                  <a:lnTo>
                    <a:pt x="6300" y="13678"/>
                  </a:lnTo>
                  <a:cubicBezTo>
                    <a:pt x="6141" y="13838"/>
                    <a:pt x="6141" y="14094"/>
                    <a:pt x="6300" y="14253"/>
                  </a:cubicBezTo>
                  <a:cubicBezTo>
                    <a:pt x="6380" y="14333"/>
                    <a:pt x="6481" y="14376"/>
                    <a:pt x="6588" y="14376"/>
                  </a:cubicBezTo>
                  <a:cubicBezTo>
                    <a:pt x="6694" y="14376"/>
                    <a:pt x="6795" y="14333"/>
                    <a:pt x="6876" y="14253"/>
                  </a:cubicBezTo>
                  <a:lnTo>
                    <a:pt x="10315" y="10813"/>
                  </a:lnTo>
                  <a:lnTo>
                    <a:pt x="12195" y="12698"/>
                  </a:lnTo>
                  <a:cubicBezTo>
                    <a:pt x="12276" y="12773"/>
                    <a:pt x="12382" y="12816"/>
                    <a:pt x="12488" y="12816"/>
                  </a:cubicBezTo>
                  <a:cubicBezTo>
                    <a:pt x="12590" y="12816"/>
                    <a:pt x="12696" y="12773"/>
                    <a:pt x="12776" y="12698"/>
                  </a:cubicBezTo>
                  <a:cubicBezTo>
                    <a:pt x="12935" y="12538"/>
                    <a:pt x="12935" y="12277"/>
                    <a:pt x="12776" y="12118"/>
                  </a:cubicBezTo>
                  <a:lnTo>
                    <a:pt x="10890" y="10237"/>
                  </a:lnTo>
                  <a:lnTo>
                    <a:pt x="12595" y="8534"/>
                  </a:lnTo>
                  <a:cubicBezTo>
                    <a:pt x="13070" y="8858"/>
                    <a:pt x="13687" y="9023"/>
                    <a:pt x="14412" y="9023"/>
                  </a:cubicBezTo>
                  <a:cubicBezTo>
                    <a:pt x="14987" y="9023"/>
                    <a:pt x="15626" y="8922"/>
                    <a:pt x="16302" y="8709"/>
                  </a:cubicBezTo>
                  <a:cubicBezTo>
                    <a:pt x="17505" y="8342"/>
                    <a:pt x="18645" y="7698"/>
                    <a:pt x="19353" y="6990"/>
                  </a:cubicBezTo>
                  <a:cubicBezTo>
                    <a:pt x="19641" y="6707"/>
                    <a:pt x="19881" y="6376"/>
                    <a:pt x="20073" y="6025"/>
                  </a:cubicBezTo>
                  <a:cubicBezTo>
                    <a:pt x="20476" y="5264"/>
                    <a:pt x="20631" y="4375"/>
                    <a:pt x="20515" y="3522"/>
                  </a:cubicBezTo>
                  <a:cubicBezTo>
                    <a:pt x="20387" y="2638"/>
                    <a:pt x="19987" y="1834"/>
                    <a:pt x="19353" y="1200"/>
                  </a:cubicBezTo>
                  <a:cubicBezTo>
                    <a:pt x="18719" y="567"/>
                    <a:pt x="17915" y="167"/>
                    <a:pt x="17032" y="39"/>
                  </a:cubicBezTo>
                  <a:cubicBezTo>
                    <a:pt x="16846" y="13"/>
                    <a:pt x="16659" y="1"/>
                    <a:pt x="16471" y="1"/>
                  </a:cubicBezTo>
                  <a:cubicBezTo>
                    <a:pt x="15798" y="1"/>
                    <a:pt x="15125" y="164"/>
                    <a:pt x="14533" y="481"/>
                  </a:cubicBezTo>
                  <a:lnTo>
                    <a:pt x="14528" y="481"/>
                  </a:lnTo>
                  <a:cubicBezTo>
                    <a:pt x="14176" y="673"/>
                    <a:pt x="13847" y="912"/>
                    <a:pt x="13559" y="1200"/>
                  </a:cubicBezTo>
                  <a:cubicBezTo>
                    <a:pt x="12856" y="1909"/>
                    <a:pt x="12212" y="3048"/>
                    <a:pt x="11844" y="4252"/>
                  </a:cubicBezTo>
                  <a:cubicBezTo>
                    <a:pt x="11370" y="5786"/>
                    <a:pt x="11440" y="7111"/>
                    <a:pt x="12020" y="7959"/>
                  </a:cubicBezTo>
                  <a:lnTo>
                    <a:pt x="10315" y="9662"/>
                  </a:lnTo>
                  <a:lnTo>
                    <a:pt x="8616" y="7959"/>
                  </a:lnTo>
                  <a:cubicBezTo>
                    <a:pt x="9197" y="7111"/>
                    <a:pt x="9261" y="5786"/>
                    <a:pt x="8793" y="4252"/>
                  </a:cubicBezTo>
                  <a:cubicBezTo>
                    <a:pt x="8420" y="3048"/>
                    <a:pt x="7775" y="1909"/>
                    <a:pt x="7072" y="1200"/>
                  </a:cubicBezTo>
                  <a:cubicBezTo>
                    <a:pt x="6785" y="912"/>
                    <a:pt x="6460" y="673"/>
                    <a:pt x="6104" y="481"/>
                  </a:cubicBezTo>
                  <a:cubicBezTo>
                    <a:pt x="5508" y="164"/>
                    <a:pt x="4834" y="1"/>
                    <a:pt x="41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0" name="Google Shape;50210;p55"/>
            <p:cNvSpPr/>
            <p:nvPr/>
          </p:nvSpPr>
          <p:spPr>
            <a:xfrm>
              <a:off x="7198900" y="2813775"/>
              <a:ext cx="30750" cy="28875"/>
            </a:xfrm>
            <a:custGeom>
              <a:avLst/>
              <a:gdLst/>
              <a:ahLst/>
              <a:cxnLst/>
              <a:rect l="l" t="t" r="r" b="b"/>
              <a:pathLst>
                <a:path w="1230" h="1155" extrusionOk="0">
                  <a:moveTo>
                    <a:pt x="448" y="0"/>
                  </a:moveTo>
                  <a:cubicBezTo>
                    <a:pt x="344" y="0"/>
                    <a:pt x="240" y="40"/>
                    <a:pt x="160" y="120"/>
                  </a:cubicBezTo>
                  <a:cubicBezTo>
                    <a:pt x="0" y="280"/>
                    <a:pt x="0" y="536"/>
                    <a:pt x="160" y="695"/>
                  </a:cubicBezTo>
                  <a:lnTo>
                    <a:pt x="495" y="1031"/>
                  </a:lnTo>
                  <a:cubicBezTo>
                    <a:pt x="575" y="1111"/>
                    <a:pt x="676" y="1154"/>
                    <a:pt x="783" y="1154"/>
                  </a:cubicBezTo>
                  <a:cubicBezTo>
                    <a:pt x="889" y="1154"/>
                    <a:pt x="991" y="1111"/>
                    <a:pt x="1070" y="1031"/>
                  </a:cubicBezTo>
                  <a:cubicBezTo>
                    <a:pt x="1230" y="872"/>
                    <a:pt x="1230" y="616"/>
                    <a:pt x="1070" y="456"/>
                  </a:cubicBezTo>
                  <a:lnTo>
                    <a:pt x="735" y="120"/>
                  </a:lnTo>
                  <a:cubicBezTo>
                    <a:pt x="655" y="40"/>
                    <a:pt x="551"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1" name="Google Shape;50211;p55"/>
          <p:cNvGrpSpPr/>
          <p:nvPr/>
        </p:nvGrpSpPr>
        <p:grpSpPr>
          <a:xfrm>
            <a:off x="6171002" y="2651211"/>
            <a:ext cx="214375" cy="420976"/>
            <a:chOff x="5432100" y="2527575"/>
            <a:chExt cx="260575" cy="511700"/>
          </a:xfrm>
        </p:grpSpPr>
        <p:sp>
          <p:nvSpPr>
            <p:cNvPr id="50212" name="Google Shape;50212;p55"/>
            <p:cNvSpPr/>
            <p:nvPr/>
          </p:nvSpPr>
          <p:spPr>
            <a:xfrm>
              <a:off x="5432100" y="2527575"/>
              <a:ext cx="260575" cy="511700"/>
            </a:xfrm>
            <a:custGeom>
              <a:avLst/>
              <a:gdLst/>
              <a:ahLst/>
              <a:cxnLst/>
              <a:rect l="l" t="t" r="r" b="b"/>
              <a:pathLst>
                <a:path w="10423" h="20468" extrusionOk="0">
                  <a:moveTo>
                    <a:pt x="4932" y="843"/>
                  </a:moveTo>
                  <a:lnTo>
                    <a:pt x="4932" y="2227"/>
                  </a:lnTo>
                  <a:lnTo>
                    <a:pt x="3579" y="2227"/>
                  </a:lnTo>
                  <a:cubicBezTo>
                    <a:pt x="3744" y="2004"/>
                    <a:pt x="3926" y="1785"/>
                    <a:pt x="4122" y="1583"/>
                  </a:cubicBezTo>
                  <a:lnTo>
                    <a:pt x="4666" y="1013"/>
                  </a:lnTo>
                  <a:cubicBezTo>
                    <a:pt x="4740" y="934"/>
                    <a:pt x="4831" y="875"/>
                    <a:pt x="4932" y="843"/>
                  </a:cubicBezTo>
                  <a:close/>
                  <a:moveTo>
                    <a:pt x="5747" y="1178"/>
                  </a:moveTo>
                  <a:lnTo>
                    <a:pt x="6136" y="1583"/>
                  </a:lnTo>
                  <a:cubicBezTo>
                    <a:pt x="6327" y="1785"/>
                    <a:pt x="6509" y="1999"/>
                    <a:pt x="6679" y="2227"/>
                  </a:cubicBezTo>
                  <a:lnTo>
                    <a:pt x="5747" y="2227"/>
                  </a:lnTo>
                  <a:lnTo>
                    <a:pt x="5747" y="1178"/>
                  </a:lnTo>
                  <a:close/>
                  <a:moveTo>
                    <a:pt x="3105" y="3043"/>
                  </a:moveTo>
                  <a:lnTo>
                    <a:pt x="3105" y="4097"/>
                  </a:lnTo>
                  <a:lnTo>
                    <a:pt x="2572" y="4097"/>
                  </a:lnTo>
                  <a:cubicBezTo>
                    <a:pt x="2700" y="3734"/>
                    <a:pt x="2860" y="3378"/>
                    <a:pt x="3046" y="3043"/>
                  </a:cubicBezTo>
                  <a:close/>
                  <a:moveTo>
                    <a:pt x="4932" y="3043"/>
                  </a:moveTo>
                  <a:lnTo>
                    <a:pt x="4932" y="4097"/>
                  </a:lnTo>
                  <a:lnTo>
                    <a:pt x="3921" y="4097"/>
                  </a:lnTo>
                  <a:lnTo>
                    <a:pt x="3921" y="3043"/>
                  </a:lnTo>
                  <a:close/>
                  <a:moveTo>
                    <a:pt x="7205" y="3043"/>
                  </a:moveTo>
                  <a:cubicBezTo>
                    <a:pt x="7392" y="3378"/>
                    <a:pt x="7552" y="3734"/>
                    <a:pt x="7680" y="4097"/>
                  </a:cubicBezTo>
                  <a:lnTo>
                    <a:pt x="5747" y="4097"/>
                  </a:lnTo>
                  <a:lnTo>
                    <a:pt x="5747" y="3043"/>
                  </a:lnTo>
                  <a:close/>
                  <a:moveTo>
                    <a:pt x="3105" y="4911"/>
                  </a:moveTo>
                  <a:lnTo>
                    <a:pt x="3105" y="5966"/>
                  </a:lnTo>
                  <a:lnTo>
                    <a:pt x="2178" y="5966"/>
                  </a:lnTo>
                  <a:cubicBezTo>
                    <a:pt x="2205" y="5609"/>
                    <a:pt x="2259" y="5258"/>
                    <a:pt x="2333" y="4911"/>
                  </a:cubicBezTo>
                  <a:close/>
                  <a:moveTo>
                    <a:pt x="4932" y="4911"/>
                  </a:moveTo>
                  <a:lnTo>
                    <a:pt x="4932" y="5966"/>
                  </a:lnTo>
                  <a:lnTo>
                    <a:pt x="3921" y="5966"/>
                  </a:lnTo>
                  <a:lnTo>
                    <a:pt x="3921" y="4911"/>
                  </a:lnTo>
                  <a:close/>
                  <a:moveTo>
                    <a:pt x="6758" y="4911"/>
                  </a:moveTo>
                  <a:lnTo>
                    <a:pt x="6758" y="5966"/>
                  </a:lnTo>
                  <a:lnTo>
                    <a:pt x="5747" y="5966"/>
                  </a:lnTo>
                  <a:lnTo>
                    <a:pt x="5747" y="4911"/>
                  </a:lnTo>
                  <a:close/>
                  <a:moveTo>
                    <a:pt x="7920" y="4911"/>
                  </a:moveTo>
                  <a:cubicBezTo>
                    <a:pt x="7979" y="5162"/>
                    <a:pt x="8021" y="5418"/>
                    <a:pt x="8053" y="5673"/>
                  </a:cubicBezTo>
                  <a:cubicBezTo>
                    <a:pt x="8016" y="5769"/>
                    <a:pt x="7972" y="5870"/>
                    <a:pt x="7935" y="5966"/>
                  </a:cubicBezTo>
                  <a:lnTo>
                    <a:pt x="7579" y="5966"/>
                  </a:lnTo>
                  <a:lnTo>
                    <a:pt x="7579" y="4911"/>
                  </a:lnTo>
                  <a:close/>
                  <a:moveTo>
                    <a:pt x="7632" y="6781"/>
                  </a:moveTo>
                  <a:cubicBezTo>
                    <a:pt x="7616" y="6834"/>
                    <a:pt x="7595" y="6882"/>
                    <a:pt x="7579" y="6935"/>
                  </a:cubicBezTo>
                  <a:lnTo>
                    <a:pt x="7579" y="6781"/>
                  </a:lnTo>
                  <a:close/>
                  <a:moveTo>
                    <a:pt x="3105" y="6781"/>
                  </a:moveTo>
                  <a:lnTo>
                    <a:pt x="3105" y="7713"/>
                  </a:lnTo>
                  <a:cubicBezTo>
                    <a:pt x="2844" y="7399"/>
                    <a:pt x="2578" y="7084"/>
                    <a:pt x="2296" y="6781"/>
                  </a:cubicBezTo>
                  <a:close/>
                  <a:moveTo>
                    <a:pt x="4932" y="6781"/>
                  </a:moveTo>
                  <a:lnTo>
                    <a:pt x="4932" y="7836"/>
                  </a:lnTo>
                  <a:lnTo>
                    <a:pt x="3921" y="7836"/>
                  </a:lnTo>
                  <a:lnTo>
                    <a:pt x="3921" y="6781"/>
                  </a:lnTo>
                  <a:close/>
                  <a:moveTo>
                    <a:pt x="6758" y="6781"/>
                  </a:moveTo>
                  <a:lnTo>
                    <a:pt x="6758" y="7836"/>
                  </a:lnTo>
                  <a:lnTo>
                    <a:pt x="5747" y="7836"/>
                  </a:lnTo>
                  <a:lnTo>
                    <a:pt x="5747" y="6781"/>
                  </a:lnTo>
                  <a:close/>
                  <a:moveTo>
                    <a:pt x="4932" y="8650"/>
                  </a:moveTo>
                  <a:lnTo>
                    <a:pt x="4932" y="9747"/>
                  </a:lnTo>
                  <a:lnTo>
                    <a:pt x="4612" y="9747"/>
                  </a:lnTo>
                  <a:cubicBezTo>
                    <a:pt x="4373" y="9385"/>
                    <a:pt x="4112" y="9018"/>
                    <a:pt x="3840" y="8650"/>
                  </a:cubicBezTo>
                  <a:close/>
                  <a:moveTo>
                    <a:pt x="6758" y="8650"/>
                  </a:moveTo>
                  <a:lnTo>
                    <a:pt x="6758" y="9459"/>
                  </a:lnTo>
                  <a:cubicBezTo>
                    <a:pt x="6732" y="9555"/>
                    <a:pt x="6706" y="9651"/>
                    <a:pt x="6674" y="9747"/>
                  </a:cubicBezTo>
                  <a:lnTo>
                    <a:pt x="5747" y="9747"/>
                  </a:lnTo>
                  <a:lnTo>
                    <a:pt x="5747" y="8650"/>
                  </a:lnTo>
                  <a:close/>
                  <a:moveTo>
                    <a:pt x="6450" y="10567"/>
                  </a:moveTo>
                  <a:cubicBezTo>
                    <a:pt x="6300" y="11116"/>
                    <a:pt x="6168" y="11638"/>
                    <a:pt x="6050" y="12118"/>
                  </a:cubicBezTo>
                  <a:cubicBezTo>
                    <a:pt x="5779" y="11622"/>
                    <a:pt x="5475" y="11100"/>
                    <a:pt x="5145" y="10567"/>
                  </a:cubicBezTo>
                  <a:close/>
                  <a:moveTo>
                    <a:pt x="815" y="6440"/>
                  </a:moveTo>
                  <a:cubicBezTo>
                    <a:pt x="3078" y="8586"/>
                    <a:pt x="4735" y="11307"/>
                    <a:pt x="5767" y="13326"/>
                  </a:cubicBezTo>
                  <a:cubicBezTo>
                    <a:pt x="5715" y="13588"/>
                    <a:pt x="5661" y="13822"/>
                    <a:pt x="5619" y="14029"/>
                  </a:cubicBezTo>
                  <a:lnTo>
                    <a:pt x="5619" y="14040"/>
                  </a:lnTo>
                  <a:lnTo>
                    <a:pt x="4639" y="19642"/>
                  </a:lnTo>
                  <a:cubicBezTo>
                    <a:pt x="2503" y="19472"/>
                    <a:pt x="815" y="17683"/>
                    <a:pt x="815" y="15505"/>
                  </a:cubicBezTo>
                  <a:lnTo>
                    <a:pt x="815" y="6440"/>
                  </a:lnTo>
                  <a:close/>
                  <a:moveTo>
                    <a:pt x="9608" y="4145"/>
                  </a:moveTo>
                  <a:lnTo>
                    <a:pt x="9608" y="15505"/>
                  </a:lnTo>
                  <a:cubicBezTo>
                    <a:pt x="9608" y="17789"/>
                    <a:pt x="7749" y="19652"/>
                    <a:pt x="5465" y="19652"/>
                  </a:cubicBezTo>
                  <a:lnTo>
                    <a:pt x="6418" y="14188"/>
                  </a:lnTo>
                  <a:cubicBezTo>
                    <a:pt x="6625" y="13198"/>
                    <a:pt x="6998" y="11536"/>
                    <a:pt x="7547" y="9673"/>
                  </a:cubicBezTo>
                  <a:cubicBezTo>
                    <a:pt x="7557" y="9646"/>
                    <a:pt x="7563" y="9625"/>
                    <a:pt x="7568" y="9598"/>
                  </a:cubicBezTo>
                  <a:cubicBezTo>
                    <a:pt x="8090" y="7830"/>
                    <a:pt x="8771" y="5880"/>
                    <a:pt x="9608" y="4145"/>
                  </a:cubicBezTo>
                  <a:close/>
                  <a:moveTo>
                    <a:pt x="5128" y="1"/>
                  </a:moveTo>
                  <a:cubicBezTo>
                    <a:pt x="4724" y="1"/>
                    <a:pt x="4351" y="161"/>
                    <a:pt x="4074" y="455"/>
                  </a:cubicBezTo>
                  <a:lnTo>
                    <a:pt x="3531" y="1018"/>
                  </a:lnTo>
                  <a:cubicBezTo>
                    <a:pt x="2274" y="2345"/>
                    <a:pt x="1518" y="4033"/>
                    <a:pt x="1369" y="5838"/>
                  </a:cubicBezTo>
                  <a:cubicBezTo>
                    <a:pt x="1146" y="5625"/>
                    <a:pt x="910" y="5418"/>
                    <a:pt x="677" y="5216"/>
                  </a:cubicBezTo>
                  <a:cubicBezTo>
                    <a:pt x="600" y="5149"/>
                    <a:pt x="505" y="5116"/>
                    <a:pt x="410" y="5116"/>
                  </a:cubicBezTo>
                  <a:cubicBezTo>
                    <a:pt x="352" y="5116"/>
                    <a:pt x="294" y="5128"/>
                    <a:pt x="239" y="5152"/>
                  </a:cubicBezTo>
                  <a:cubicBezTo>
                    <a:pt x="96" y="5221"/>
                    <a:pt x="0" y="5364"/>
                    <a:pt x="0" y="5524"/>
                  </a:cubicBezTo>
                  <a:lnTo>
                    <a:pt x="0" y="15505"/>
                  </a:lnTo>
                  <a:cubicBezTo>
                    <a:pt x="0" y="18241"/>
                    <a:pt x="2232" y="20468"/>
                    <a:pt x="4969" y="20468"/>
                  </a:cubicBezTo>
                  <a:lnTo>
                    <a:pt x="5459" y="20468"/>
                  </a:lnTo>
                  <a:cubicBezTo>
                    <a:pt x="8196" y="20468"/>
                    <a:pt x="10422" y="18241"/>
                    <a:pt x="10422" y="15505"/>
                  </a:cubicBezTo>
                  <a:lnTo>
                    <a:pt x="10422" y="2505"/>
                  </a:lnTo>
                  <a:cubicBezTo>
                    <a:pt x="10422" y="2323"/>
                    <a:pt x="10300" y="2158"/>
                    <a:pt x="10125" y="2110"/>
                  </a:cubicBezTo>
                  <a:cubicBezTo>
                    <a:pt x="10090" y="2101"/>
                    <a:pt x="10055" y="2096"/>
                    <a:pt x="10021" y="2096"/>
                  </a:cubicBezTo>
                  <a:cubicBezTo>
                    <a:pt x="9878" y="2096"/>
                    <a:pt x="9739" y="2172"/>
                    <a:pt x="9666" y="2296"/>
                  </a:cubicBezTo>
                  <a:cubicBezTo>
                    <a:pt x="9289" y="2941"/>
                    <a:pt x="8942" y="3628"/>
                    <a:pt x="8618" y="4341"/>
                  </a:cubicBezTo>
                  <a:cubicBezTo>
                    <a:pt x="8266" y="3107"/>
                    <a:pt x="7616" y="1956"/>
                    <a:pt x="6726" y="1018"/>
                  </a:cubicBezTo>
                  <a:lnTo>
                    <a:pt x="6183" y="455"/>
                  </a:lnTo>
                  <a:cubicBezTo>
                    <a:pt x="5907" y="161"/>
                    <a:pt x="5534" y="1"/>
                    <a:pt x="5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3" name="Google Shape;50213;p55"/>
            <p:cNvSpPr/>
            <p:nvPr/>
          </p:nvSpPr>
          <p:spPr>
            <a:xfrm>
              <a:off x="5463000" y="2770175"/>
              <a:ext cx="20375" cy="139575"/>
            </a:xfrm>
            <a:custGeom>
              <a:avLst/>
              <a:gdLst/>
              <a:ahLst/>
              <a:cxnLst/>
              <a:rect l="l" t="t" r="r" b="b"/>
              <a:pathLst>
                <a:path w="815" h="5583" extrusionOk="0">
                  <a:moveTo>
                    <a:pt x="404" y="1"/>
                  </a:moveTo>
                  <a:cubicBezTo>
                    <a:pt x="181" y="1"/>
                    <a:pt x="0" y="187"/>
                    <a:pt x="0" y="411"/>
                  </a:cubicBezTo>
                  <a:lnTo>
                    <a:pt x="0" y="5172"/>
                  </a:lnTo>
                  <a:cubicBezTo>
                    <a:pt x="0" y="5396"/>
                    <a:pt x="181" y="5582"/>
                    <a:pt x="404" y="5582"/>
                  </a:cubicBezTo>
                  <a:cubicBezTo>
                    <a:pt x="633" y="5582"/>
                    <a:pt x="815" y="5396"/>
                    <a:pt x="815" y="5172"/>
                  </a:cubicBezTo>
                  <a:lnTo>
                    <a:pt x="815" y="411"/>
                  </a:lnTo>
                  <a:cubicBezTo>
                    <a:pt x="815" y="187"/>
                    <a:pt x="633" y="1"/>
                    <a:pt x="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4" name="Google Shape;50214;p55"/>
            <p:cNvSpPr/>
            <p:nvPr/>
          </p:nvSpPr>
          <p:spPr>
            <a:xfrm>
              <a:off x="5463000" y="2733050"/>
              <a:ext cx="20375" cy="24625"/>
            </a:xfrm>
            <a:custGeom>
              <a:avLst/>
              <a:gdLst/>
              <a:ahLst/>
              <a:cxnLst/>
              <a:rect l="l" t="t" r="r" b="b"/>
              <a:pathLst>
                <a:path w="815" h="985" extrusionOk="0">
                  <a:moveTo>
                    <a:pt x="404" y="0"/>
                  </a:moveTo>
                  <a:cubicBezTo>
                    <a:pt x="181" y="0"/>
                    <a:pt x="0" y="181"/>
                    <a:pt x="0" y="409"/>
                  </a:cubicBezTo>
                  <a:lnTo>
                    <a:pt x="0" y="581"/>
                  </a:lnTo>
                  <a:cubicBezTo>
                    <a:pt x="0" y="804"/>
                    <a:pt x="181" y="985"/>
                    <a:pt x="404" y="985"/>
                  </a:cubicBezTo>
                  <a:cubicBezTo>
                    <a:pt x="633" y="985"/>
                    <a:pt x="815" y="804"/>
                    <a:pt x="815" y="581"/>
                  </a:cubicBezTo>
                  <a:lnTo>
                    <a:pt x="815" y="409"/>
                  </a:lnTo>
                  <a:cubicBezTo>
                    <a:pt x="815" y="181"/>
                    <a:pt x="633"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15" name="Google Shape;50215;p55"/>
          <p:cNvGrpSpPr/>
          <p:nvPr/>
        </p:nvGrpSpPr>
        <p:grpSpPr>
          <a:xfrm>
            <a:off x="5475980" y="2651169"/>
            <a:ext cx="239467" cy="421058"/>
            <a:chOff x="4767850" y="2399925"/>
            <a:chExt cx="291075" cy="511800"/>
          </a:xfrm>
        </p:grpSpPr>
        <p:sp>
          <p:nvSpPr>
            <p:cNvPr id="50216" name="Google Shape;50216;p55"/>
            <p:cNvSpPr/>
            <p:nvPr/>
          </p:nvSpPr>
          <p:spPr>
            <a:xfrm>
              <a:off x="5038525" y="2688300"/>
              <a:ext cx="20400" cy="29725"/>
            </a:xfrm>
            <a:custGeom>
              <a:avLst/>
              <a:gdLst/>
              <a:ahLst/>
              <a:cxnLst/>
              <a:rect l="l" t="t" r="r" b="b"/>
              <a:pathLst>
                <a:path w="816" h="1189" extrusionOk="0">
                  <a:moveTo>
                    <a:pt x="406" y="1"/>
                  </a:moveTo>
                  <a:cubicBezTo>
                    <a:pt x="182" y="1"/>
                    <a:pt x="0" y="181"/>
                    <a:pt x="0" y="405"/>
                  </a:cubicBezTo>
                  <a:lnTo>
                    <a:pt x="0" y="778"/>
                  </a:lnTo>
                  <a:cubicBezTo>
                    <a:pt x="0" y="1007"/>
                    <a:pt x="182" y="1188"/>
                    <a:pt x="406" y="1188"/>
                  </a:cubicBezTo>
                  <a:cubicBezTo>
                    <a:pt x="634" y="1188"/>
                    <a:pt x="816" y="1007"/>
                    <a:pt x="816" y="778"/>
                  </a:cubicBezTo>
                  <a:lnTo>
                    <a:pt x="816" y="405"/>
                  </a:lnTo>
                  <a:cubicBezTo>
                    <a:pt x="816" y="181"/>
                    <a:pt x="634"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7" name="Google Shape;50217;p55"/>
            <p:cNvSpPr/>
            <p:nvPr/>
          </p:nvSpPr>
          <p:spPr>
            <a:xfrm>
              <a:off x="4767850" y="2399925"/>
              <a:ext cx="291075" cy="511800"/>
            </a:xfrm>
            <a:custGeom>
              <a:avLst/>
              <a:gdLst/>
              <a:ahLst/>
              <a:cxnLst/>
              <a:rect l="l" t="t" r="r" b="b"/>
              <a:pathLst>
                <a:path w="11643" h="20472" extrusionOk="0">
                  <a:moveTo>
                    <a:pt x="1093" y="7525"/>
                  </a:moveTo>
                  <a:cubicBezTo>
                    <a:pt x="1246" y="7525"/>
                    <a:pt x="1369" y="7648"/>
                    <a:pt x="1369" y="7802"/>
                  </a:cubicBezTo>
                  <a:lnTo>
                    <a:pt x="1369" y="8724"/>
                  </a:lnTo>
                  <a:cubicBezTo>
                    <a:pt x="1369" y="8948"/>
                    <a:pt x="1556" y="9133"/>
                    <a:pt x="1779" y="9133"/>
                  </a:cubicBezTo>
                  <a:lnTo>
                    <a:pt x="3036" y="9133"/>
                  </a:lnTo>
                  <a:lnTo>
                    <a:pt x="3094" y="9810"/>
                  </a:lnTo>
                  <a:lnTo>
                    <a:pt x="1582" y="9810"/>
                  </a:lnTo>
                  <a:cubicBezTo>
                    <a:pt x="1157" y="9810"/>
                    <a:pt x="816" y="9464"/>
                    <a:pt x="816" y="9037"/>
                  </a:cubicBezTo>
                  <a:lnTo>
                    <a:pt x="816" y="7802"/>
                  </a:lnTo>
                  <a:cubicBezTo>
                    <a:pt x="816" y="7648"/>
                    <a:pt x="938" y="7525"/>
                    <a:pt x="1093" y="7525"/>
                  </a:cubicBezTo>
                  <a:close/>
                  <a:moveTo>
                    <a:pt x="8192" y="7525"/>
                  </a:moveTo>
                  <a:cubicBezTo>
                    <a:pt x="8346" y="7525"/>
                    <a:pt x="8474" y="7648"/>
                    <a:pt x="8474" y="7802"/>
                  </a:cubicBezTo>
                  <a:lnTo>
                    <a:pt x="8474" y="9037"/>
                  </a:lnTo>
                  <a:cubicBezTo>
                    <a:pt x="8474" y="9464"/>
                    <a:pt x="8128" y="9810"/>
                    <a:pt x="7701" y="9810"/>
                  </a:cubicBezTo>
                  <a:lnTo>
                    <a:pt x="6189" y="9810"/>
                  </a:lnTo>
                  <a:lnTo>
                    <a:pt x="6248" y="9133"/>
                  </a:lnTo>
                  <a:lnTo>
                    <a:pt x="7504" y="9133"/>
                  </a:lnTo>
                  <a:cubicBezTo>
                    <a:pt x="7733" y="9133"/>
                    <a:pt x="7914" y="8948"/>
                    <a:pt x="7914" y="8724"/>
                  </a:cubicBezTo>
                  <a:lnTo>
                    <a:pt x="7914" y="7802"/>
                  </a:lnTo>
                  <a:cubicBezTo>
                    <a:pt x="7914" y="7648"/>
                    <a:pt x="8042" y="7525"/>
                    <a:pt x="8192" y="7525"/>
                  </a:cubicBezTo>
                  <a:close/>
                  <a:moveTo>
                    <a:pt x="1588" y="12233"/>
                  </a:moveTo>
                  <a:cubicBezTo>
                    <a:pt x="1689" y="12233"/>
                    <a:pt x="1769" y="12313"/>
                    <a:pt x="1769" y="12414"/>
                  </a:cubicBezTo>
                  <a:lnTo>
                    <a:pt x="1769" y="13208"/>
                  </a:lnTo>
                  <a:cubicBezTo>
                    <a:pt x="1769" y="13431"/>
                    <a:pt x="1949" y="13618"/>
                    <a:pt x="2179" y="13618"/>
                  </a:cubicBezTo>
                  <a:lnTo>
                    <a:pt x="3426" y="13618"/>
                  </a:lnTo>
                  <a:lnTo>
                    <a:pt x="3468" y="14081"/>
                  </a:lnTo>
                  <a:lnTo>
                    <a:pt x="2008" y="14081"/>
                  </a:lnTo>
                  <a:cubicBezTo>
                    <a:pt x="1673" y="14081"/>
                    <a:pt x="1401" y="13815"/>
                    <a:pt x="1401" y="13479"/>
                  </a:cubicBezTo>
                  <a:lnTo>
                    <a:pt x="1401" y="12414"/>
                  </a:lnTo>
                  <a:cubicBezTo>
                    <a:pt x="1401" y="12313"/>
                    <a:pt x="1487" y="12233"/>
                    <a:pt x="1588" y="12233"/>
                  </a:cubicBezTo>
                  <a:close/>
                  <a:moveTo>
                    <a:pt x="7701" y="12233"/>
                  </a:moveTo>
                  <a:cubicBezTo>
                    <a:pt x="7797" y="12233"/>
                    <a:pt x="7882" y="12313"/>
                    <a:pt x="7882" y="12414"/>
                  </a:cubicBezTo>
                  <a:lnTo>
                    <a:pt x="7882" y="13479"/>
                  </a:lnTo>
                  <a:cubicBezTo>
                    <a:pt x="7882" y="13815"/>
                    <a:pt x="7611" y="14081"/>
                    <a:pt x="7275" y="14081"/>
                  </a:cubicBezTo>
                  <a:lnTo>
                    <a:pt x="5816" y="14081"/>
                  </a:lnTo>
                  <a:lnTo>
                    <a:pt x="5859" y="13618"/>
                  </a:lnTo>
                  <a:lnTo>
                    <a:pt x="7110" y="13618"/>
                  </a:lnTo>
                  <a:cubicBezTo>
                    <a:pt x="7334" y="13618"/>
                    <a:pt x="7516" y="13431"/>
                    <a:pt x="7516" y="13208"/>
                  </a:cubicBezTo>
                  <a:lnTo>
                    <a:pt x="7516" y="12414"/>
                  </a:lnTo>
                  <a:cubicBezTo>
                    <a:pt x="7516" y="12313"/>
                    <a:pt x="7600" y="12233"/>
                    <a:pt x="7701" y="12233"/>
                  </a:cubicBezTo>
                  <a:close/>
                  <a:moveTo>
                    <a:pt x="5183" y="2071"/>
                  </a:moveTo>
                  <a:lnTo>
                    <a:pt x="5247" y="2609"/>
                  </a:lnTo>
                  <a:cubicBezTo>
                    <a:pt x="5294" y="2977"/>
                    <a:pt x="5444" y="3317"/>
                    <a:pt x="5683" y="3595"/>
                  </a:cubicBezTo>
                  <a:lnTo>
                    <a:pt x="5688" y="3600"/>
                  </a:lnTo>
                  <a:cubicBezTo>
                    <a:pt x="5843" y="3781"/>
                    <a:pt x="5928" y="4010"/>
                    <a:pt x="5933" y="4244"/>
                  </a:cubicBezTo>
                  <a:lnTo>
                    <a:pt x="5987" y="6242"/>
                  </a:lnTo>
                  <a:cubicBezTo>
                    <a:pt x="5992" y="6503"/>
                    <a:pt x="5933" y="6768"/>
                    <a:pt x="5805" y="7004"/>
                  </a:cubicBezTo>
                  <a:cubicBezTo>
                    <a:pt x="5656" y="7286"/>
                    <a:pt x="5566" y="7589"/>
                    <a:pt x="5534" y="7909"/>
                  </a:cubicBezTo>
                  <a:lnTo>
                    <a:pt x="4820" y="16163"/>
                  </a:lnTo>
                  <a:lnTo>
                    <a:pt x="4468" y="16163"/>
                  </a:lnTo>
                  <a:lnTo>
                    <a:pt x="3750" y="7909"/>
                  </a:lnTo>
                  <a:cubicBezTo>
                    <a:pt x="3723" y="7589"/>
                    <a:pt x="3633" y="7286"/>
                    <a:pt x="3478" y="7004"/>
                  </a:cubicBezTo>
                  <a:cubicBezTo>
                    <a:pt x="3355" y="6768"/>
                    <a:pt x="3291" y="6503"/>
                    <a:pt x="3298" y="6242"/>
                  </a:cubicBezTo>
                  <a:lnTo>
                    <a:pt x="3350" y="4239"/>
                  </a:lnTo>
                  <a:cubicBezTo>
                    <a:pt x="3355" y="4005"/>
                    <a:pt x="3441" y="3776"/>
                    <a:pt x="3590" y="3600"/>
                  </a:cubicBezTo>
                  <a:cubicBezTo>
                    <a:pt x="3835" y="3312"/>
                    <a:pt x="3979" y="2966"/>
                    <a:pt x="4016" y="2594"/>
                  </a:cubicBezTo>
                  <a:lnTo>
                    <a:pt x="4070" y="2071"/>
                  </a:lnTo>
                  <a:close/>
                  <a:moveTo>
                    <a:pt x="4645" y="1"/>
                  </a:moveTo>
                  <a:cubicBezTo>
                    <a:pt x="4416" y="1"/>
                    <a:pt x="4235" y="181"/>
                    <a:pt x="4235" y="404"/>
                  </a:cubicBezTo>
                  <a:lnTo>
                    <a:pt x="4235" y="1257"/>
                  </a:lnTo>
                  <a:lnTo>
                    <a:pt x="3702" y="1257"/>
                  </a:lnTo>
                  <a:cubicBezTo>
                    <a:pt x="3495" y="1257"/>
                    <a:pt x="3318" y="1412"/>
                    <a:pt x="3298" y="1624"/>
                  </a:cubicBezTo>
                  <a:lnTo>
                    <a:pt x="3207" y="2513"/>
                  </a:lnTo>
                  <a:cubicBezTo>
                    <a:pt x="3185" y="2722"/>
                    <a:pt x="3106" y="2914"/>
                    <a:pt x="2967" y="3073"/>
                  </a:cubicBezTo>
                  <a:cubicBezTo>
                    <a:pt x="2701" y="3393"/>
                    <a:pt x="2546" y="3797"/>
                    <a:pt x="2536" y="4219"/>
                  </a:cubicBezTo>
                  <a:lnTo>
                    <a:pt x="2482" y="6220"/>
                  </a:lnTo>
                  <a:cubicBezTo>
                    <a:pt x="2472" y="6625"/>
                    <a:pt x="2568" y="7030"/>
                    <a:pt x="2760" y="7387"/>
                  </a:cubicBezTo>
                  <a:cubicBezTo>
                    <a:pt x="2861" y="7574"/>
                    <a:pt x="2919" y="7770"/>
                    <a:pt x="2935" y="7978"/>
                  </a:cubicBezTo>
                  <a:lnTo>
                    <a:pt x="2967" y="8319"/>
                  </a:lnTo>
                  <a:lnTo>
                    <a:pt x="2184" y="8319"/>
                  </a:lnTo>
                  <a:lnTo>
                    <a:pt x="2184" y="7802"/>
                  </a:lnTo>
                  <a:cubicBezTo>
                    <a:pt x="2184" y="7200"/>
                    <a:pt x="1694" y="6711"/>
                    <a:pt x="1093" y="6711"/>
                  </a:cubicBezTo>
                  <a:cubicBezTo>
                    <a:pt x="491" y="6711"/>
                    <a:pt x="0" y="7200"/>
                    <a:pt x="0" y="7802"/>
                  </a:cubicBezTo>
                  <a:lnTo>
                    <a:pt x="0" y="9037"/>
                  </a:lnTo>
                  <a:cubicBezTo>
                    <a:pt x="0" y="9911"/>
                    <a:pt x="709" y="10625"/>
                    <a:pt x="1582" y="10625"/>
                  </a:cubicBezTo>
                  <a:lnTo>
                    <a:pt x="3170" y="10625"/>
                  </a:lnTo>
                  <a:lnTo>
                    <a:pt x="3355" y="12803"/>
                  </a:lnTo>
                  <a:lnTo>
                    <a:pt x="2583" y="12803"/>
                  </a:lnTo>
                  <a:lnTo>
                    <a:pt x="2583" y="12414"/>
                  </a:lnTo>
                  <a:cubicBezTo>
                    <a:pt x="2583" y="11866"/>
                    <a:pt x="2136" y="11418"/>
                    <a:pt x="1588" y="11418"/>
                  </a:cubicBezTo>
                  <a:cubicBezTo>
                    <a:pt x="1034" y="11418"/>
                    <a:pt x="587" y="11866"/>
                    <a:pt x="587" y="12414"/>
                  </a:cubicBezTo>
                  <a:lnTo>
                    <a:pt x="587" y="13479"/>
                  </a:lnTo>
                  <a:cubicBezTo>
                    <a:pt x="587" y="14262"/>
                    <a:pt x="1226" y="14901"/>
                    <a:pt x="2008" y="14901"/>
                  </a:cubicBezTo>
                  <a:lnTo>
                    <a:pt x="3537" y="14901"/>
                  </a:lnTo>
                  <a:lnTo>
                    <a:pt x="3686" y="16605"/>
                  </a:lnTo>
                  <a:cubicBezTo>
                    <a:pt x="3707" y="16819"/>
                    <a:pt x="3883" y="16978"/>
                    <a:pt x="4097" y="16978"/>
                  </a:cubicBezTo>
                  <a:lnTo>
                    <a:pt x="4240" y="16978"/>
                  </a:lnTo>
                  <a:cubicBezTo>
                    <a:pt x="4352" y="18922"/>
                    <a:pt x="5965" y="20472"/>
                    <a:pt x="7936" y="20472"/>
                  </a:cubicBezTo>
                  <a:cubicBezTo>
                    <a:pt x="9981" y="20472"/>
                    <a:pt x="11643" y="18810"/>
                    <a:pt x="11643" y="16765"/>
                  </a:cubicBezTo>
                  <a:lnTo>
                    <a:pt x="11643" y="13618"/>
                  </a:lnTo>
                  <a:cubicBezTo>
                    <a:pt x="11643" y="13394"/>
                    <a:pt x="11461" y="13213"/>
                    <a:pt x="11233" y="13213"/>
                  </a:cubicBezTo>
                  <a:cubicBezTo>
                    <a:pt x="11009" y="13213"/>
                    <a:pt x="10827" y="13394"/>
                    <a:pt x="10827" y="13618"/>
                  </a:cubicBezTo>
                  <a:lnTo>
                    <a:pt x="10827" y="16765"/>
                  </a:lnTo>
                  <a:cubicBezTo>
                    <a:pt x="10827" y="18357"/>
                    <a:pt x="9529" y="19657"/>
                    <a:pt x="7936" y="19657"/>
                  </a:cubicBezTo>
                  <a:cubicBezTo>
                    <a:pt x="6418" y="19657"/>
                    <a:pt x="5166" y="18475"/>
                    <a:pt x="5060" y="16978"/>
                  </a:cubicBezTo>
                  <a:lnTo>
                    <a:pt x="5193" y="16978"/>
                  </a:lnTo>
                  <a:cubicBezTo>
                    <a:pt x="5407" y="16978"/>
                    <a:pt x="5582" y="16819"/>
                    <a:pt x="5598" y="16605"/>
                  </a:cubicBezTo>
                  <a:lnTo>
                    <a:pt x="5747" y="14901"/>
                  </a:lnTo>
                  <a:lnTo>
                    <a:pt x="7275" y="14901"/>
                  </a:lnTo>
                  <a:cubicBezTo>
                    <a:pt x="8059" y="14901"/>
                    <a:pt x="8698" y="14262"/>
                    <a:pt x="8698" y="13479"/>
                  </a:cubicBezTo>
                  <a:lnTo>
                    <a:pt x="8698" y="12414"/>
                  </a:lnTo>
                  <a:cubicBezTo>
                    <a:pt x="8698" y="11866"/>
                    <a:pt x="8251" y="11418"/>
                    <a:pt x="7701" y="11418"/>
                  </a:cubicBezTo>
                  <a:cubicBezTo>
                    <a:pt x="7148" y="11418"/>
                    <a:pt x="6700" y="11866"/>
                    <a:pt x="6700" y="12414"/>
                  </a:cubicBezTo>
                  <a:lnTo>
                    <a:pt x="6700" y="12803"/>
                  </a:lnTo>
                  <a:lnTo>
                    <a:pt x="5928" y="12803"/>
                  </a:lnTo>
                  <a:lnTo>
                    <a:pt x="6120" y="10625"/>
                  </a:lnTo>
                  <a:lnTo>
                    <a:pt x="7701" y="10625"/>
                  </a:lnTo>
                  <a:cubicBezTo>
                    <a:pt x="8575" y="10625"/>
                    <a:pt x="9288" y="9911"/>
                    <a:pt x="9288" y="9037"/>
                  </a:cubicBezTo>
                  <a:lnTo>
                    <a:pt x="9288" y="7802"/>
                  </a:lnTo>
                  <a:cubicBezTo>
                    <a:pt x="9288" y="7200"/>
                    <a:pt x="8799" y="6711"/>
                    <a:pt x="8192" y="6711"/>
                  </a:cubicBezTo>
                  <a:cubicBezTo>
                    <a:pt x="7590" y="6711"/>
                    <a:pt x="7100" y="7200"/>
                    <a:pt x="7100" y="7802"/>
                  </a:cubicBezTo>
                  <a:lnTo>
                    <a:pt x="7100" y="8319"/>
                  </a:lnTo>
                  <a:lnTo>
                    <a:pt x="6317" y="8319"/>
                  </a:lnTo>
                  <a:lnTo>
                    <a:pt x="6349" y="7978"/>
                  </a:lnTo>
                  <a:cubicBezTo>
                    <a:pt x="6365" y="7770"/>
                    <a:pt x="6429" y="7574"/>
                    <a:pt x="6525" y="7387"/>
                  </a:cubicBezTo>
                  <a:cubicBezTo>
                    <a:pt x="6717" y="7030"/>
                    <a:pt x="6813" y="6625"/>
                    <a:pt x="6801" y="6220"/>
                  </a:cubicBezTo>
                  <a:lnTo>
                    <a:pt x="6754" y="4224"/>
                  </a:lnTo>
                  <a:cubicBezTo>
                    <a:pt x="6737" y="3797"/>
                    <a:pt x="6583" y="3388"/>
                    <a:pt x="6306" y="3068"/>
                  </a:cubicBezTo>
                  <a:lnTo>
                    <a:pt x="6301" y="3062"/>
                  </a:lnTo>
                  <a:cubicBezTo>
                    <a:pt x="6167" y="2908"/>
                    <a:pt x="6083" y="2717"/>
                    <a:pt x="6056" y="2513"/>
                  </a:cubicBezTo>
                  <a:lnTo>
                    <a:pt x="5950" y="1614"/>
                  </a:lnTo>
                  <a:cubicBezTo>
                    <a:pt x="5928" y="1412"/>
                    <a:pt x="5752" y="1257"/>
                    <a:pt x="5545" y="1257"/>
                  </a:cubicBezTo>
                  <a:lnTo>
                    <a:pt x="5049" y="1257"/>
                  </a:lnTo>
                  <a:lnTo>
                    <a:pt x="5049" y="404"/>
                  </a:lnTo>
                  <a:cubicBezTo>
                    <a:pt x="5049" y="181"/>
                    <a:pt x="4869" y="1"/>
                    <a:pt x="46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8" name="Google Shape;50218;p55"/>
            <p:cNvSpPr/>
            <p:nvPr/>
          </p:nvSpPr>
          <p:spPr>
            <a:xfrm>
              <a:off x="4859325" y="2496725"/>
              <a:ext cx="20375" cy="26500"/>
            </a:xfrm>
            <a:custGeom>
              <a:avLst/>
              <a:gdLst/>
              <a:ahLst/>
              <a:cxnLst/>
              <a:rect l="l" t="t" r="r" b="b"/>
              <a:pathLst>
                <a:path w="815" h="1060" extrusionOk="0">
                  <a:moveTo>
                    <a:pt x="406" y="0"/>
                  </a:moveTo>
                  <a:cubicBezTo>
                    <a:pt x="182" y="0"/>
                    <a:pt x="0" y="187"/>
                    <a:pt x="0" y="410"/>
                  </a:cubicBezTo>
                  <a:lnTo>
                    <a:pt x="0" y="655"/>
                  </a:lnTo>
                  <a:cubicBezTo>
                    <a:pt x="0" y="878"/>
                    <a:pt x="182" y="1060"/>
                    <a:pt x="406" y="1060"/>
                  </a:cubicBezTo>
                  <a:cubicBezTo>
                    <a:pt x="634" y="1060"/>
                    <a:pt x="815" y="878"/>
                    <a:pt x="815" y="655"/>
                  </a:cubicBezTo>
                  <a:lnTo>
                    <a:pt x="815" y="410"/>
                  </a:lnTo>
                  <a:cubicBezTo>
                    <a:pt x="815" y="187"/>
                    <a:pt x="634" y="0"/>
                    <a:pt x="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9" name="Google Shape;50219;p55"/>
            <p:cNvSpPr/>
            <p:nvPr/>
          </p:nvSpPr>
          <p:spPr>
            <a:xfrm>
              <a:off x="4889925" y="2496725"/>
              <a:ext cx="20425" cy="26500"/>
            </a:xfrm>
            <a:custGeom>
              <a:avLst/>
              <a:gdLst/>
              <a:ahLst/>
              <a:cxnLst/>
              <a:rect l="l" t="t" r="r" b="b"/>
              <a:pathLst>
                <a:path w="817" h="1060" extrusionOk="0">
                  <a:moveTo>
                    <a:pt x="406" y="0"/>
                  </a:moveTo>
                  <a:cubicBezTo>
                    <a:pt x="182" y="0"/>
                    <a:pt x="1" y="187"/>
                    <a:pt x="1" y="410"/>
                  </a:cubicBezTo>
                  <a:lnTo>
                    <a:pt x="1" y="655"/>
                  </a:lnTo>
                  <a:cubicBezTo>
                    <a:pt x="1" y="878"/>
                    <a:pt x="182" y="1060"/>
                    <a:pt x="406" y="1060"/>
                  </a:cubicBezTo>
                  <a:cubicBezTo>
                    <a:pt x="630" y="1060"/>
                    <a:pt x="816" y="878"/>
                    <a:pt x="816" y="655"/>
                  </a:cubicBezTo>
                  <a:lnTo>
                    <a:pt x="816" y="410"/>
                  </a:lnTo>
                  <a:cubicBezTo>
                    <a:pt x="816" y="187"/>
                    <a:pt x="630" y="0"/>
                    <a:pt x="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0" name="Google Shape;50220;p55"/>
          <p:cNvGrpSpPr/>
          <p:nvPr/>
        </p:nvGrpSpPr>
        <p:grpSpPr>
          <a:xfrm>
            <a:off x="4702946" y="2651169"/>
            <a:ext cx="420996" cy="421058"/>
            <a:chOff x="3882575" y="2523875"/>
            <a:chExt cx="511725" cy="511800"/>
          </a:xfrm>
        </p:grpSpPr>
        <p:sp>
          <p:nvSpPr>
            <p:cNvPr id="50221" name="Google Shape;50221;p55"/>
            <p:cNvSpPr/>
            <p:nvPr/>
          </p:nvSpPr>
          <p:spPr>
            <a:xfrm>
              <a:off x="3882575" y="2523875"/>
              <a:ext cx="511725" cy="511800"/>
            </a:xfrm>
            <a:custGeom>
              <a:avLst/>
              <a:gdLst/>
              <a:ahLst/>
              <a:cxnLst/>
              <a:rect l="l" t="t" r="r" b="b"/>
              <a:pathLst>
                <a:path w="20469" h="20472" extrusionOk="0">
                  <a:moveTo>
                    <a:pt x="10231" y="815"/>
                  </a:moveTo>
                  <a:cubicBezTo>
                    <a:pt x="15430" y="815"/>
                    <a:pt x="19653" y="5038"/>
                    <a:pt x="19653" y="10236"/>
                  </a:cubicBezTo>
                  <a:cubicBezTo>
                    <a:pt x="19653" y="15429"/>
                    <a:pt x="15430" y="19657"/>
                    <a:pt x="10231" y="19657"/>
                  </a:cubicBezTo>
                  <a:cubicBezTo>
                    <a:pt x="5039" y="19657"/>
                    <a:pt x="816" y="15429"/>
                    <a:pt x="816" y="10236"/>
                  </a:cubicBezTo>
                  <a:cubicBezTo>
                    <a:pt x="816" y="5038"/>
                    <a:pt x="5039" y="815"/>
                    <a:pt x="10231" y="815"/>
                  </a:cubicBezTo>
                  <a:close/>
                  <a:moveTo>
                    <a:pt x="10231" y="1"/>
                  </a:moveTo>
                  <a:cubicBezTo>
                    <a:pt x="7500" y="1"/>
                    <a:pt x="4927" y="1065"/>
                    <a:pt x="2994" y="2999"/>
                  </a:cubicBezTo>
                  <a:cubicBezTo>
                    <a:pt x="1061" y="4932"/>
                    <a:pt x="1" y="7498"/>
                    <a:pt x="1" y="10236"/>
                  </a:cubicBezTo>
                  <a:cubicBezTo>
                    <a:pt x="1" y="12969"/>
                    <a:pt x="1061" y="15540"/>
                    <a:pt x="2994" y="17474"/>
                  </a:cubicBezTo>
                  <a:cubicBezTo>
                    <a:pt x="4927" y="19407"/>
                    <a:pt x="7500" y="20472"/>
                    <a:pt x="10231" y="20472"/>
                  </a:cubicBezTo>
                  <a:cubicBezTo>
                    <a:pt x="12969" y="20472"/>
                    <a:pt x="15536" y="19407"/>
                    <a:pt x="17470" y="17474"/>
                  </a:cubicBezTo>
                  <a:cubicBezTo>
                    <a:pt x="19402" y="15540"/>
                    <a:pt x="20468" y="12969"/>
                    <a:pt x="20468" y="10236"/>
                  </a:cubicBezTo>
                  <a:cubicBezTo>
                    <a:pt x="20468" y="7498"/>
                    <a:pt x="19402" y="4932"/>
                    <a:pt x="17470" y="2999"/>
                  </a:cubicBezTo>
                  <a:cubicBezTo>
                    <a:pt x="15536" y="1065"/>
                    <a:pt x="12969" y="1"/>
                    <a:pt x="10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2" name="Google Shape;50222;p55"/>
            <p:cNvSpPr/>
            <p:nvPr/>
          </p:nvSpPr>
          <p:spPr>
            <a:xfrm>
              <a:off x="3924250" y="2565675"/>
              <a:ext cx="428200" cy="428200"/>
            </a:xfrm>
            <a:custGeom>
              <a:avLst/>
              <a:gdLst/>
              <a:ahLst/>
              <a:cxnLst/>
              <a:rect l="l" t="t" r="r" b="b"/>
              <a:pathLst>
                <a:path w="17128" h="17128" extrusionOk="0">
                  <a:moveTo>
                    <a:pt x="8564" y="816"/>
                  </a:moveTo>
                  <a:cubicBezTo>
                    <a:pt x="10557" y="816"/>
                    <a:pt x="12373" y="1571"/>
                    <a:pt x="13747" y="2807"/>
                  </a:cubicBezTo>
                  <a:lnTo>
                    <a:pt x="8975" y="7579"/>
                  </a:lnTo>
                  <a:lnTo>
                    <a:pt x="8975" y="2040"/>
                  </a:lnTo>
                  <a:cubicBezTo>
                    <a:pt x="8975" y="1812"/>
                    <a:pt x="8794" y="1630"/>
                    <a:pt x="8564" y="1630"/>
                  </a:cubicBezTo>
                  <a:cubicBezTo>
                    <a:pt x="8341" y="1630"/>
                    <a:pt x="8160" y="1812"/>
                    <a:pt x="8160" y="2040"/>
                  </a:cubicBezTo>
                  <a:lnTo>
                    <a:pt x="8160" y="7579"/>
                  </a:lnTo>
                  <a:lnTo>
                    <a:pt x="6877" y="6295"/>
                  </a:lnTo>
                  <a:cubicBezTo>
                    <a:pt x="6797" y="6215"/>
                    <a:pt x="6693" y="6175"/>
                    <a:pt x="6590" y="6175"/>
                  </a:cubicBezTo>
                  <a:cubicBezTo>
                    <a:pt x="6486" y="6175"/>
                    <a:pt x="6382" y="6215"/>
                    <a:pt x="6302" y="6295"/>
                  </a:cubicBezTo>
                  <a:cubicBezTo>
                    <a:pt x="6142" y="6455"/>
                    <a:pt x="6142" y="6716"/>
                    <a:pt x="6302" y="6876"/>
                  </a:cubicBezTo>
                  <a:lnTo>
                    <a:pt x="7585" y="8154"/>
                  </a:lnTo>
                  <a:lnTo>
                    <a:pt x="1797" y="8154"/>
                  </a:lnTo>
                  <a:cubicBezTo>
                    <a:pt x="1573" y="8154"/>
                    <a:pt x="1391" y="8335"/>
                    <a:pt x="1391" y="8564"/>
                  </a:cubicBezTo>
                  <a:cubicBezTo>
                    <a:pt x="1391" y="8788"/>
                    <a:pt x="1573" y="8969"/>
                    <a:pt x="1797" y="8969"/>
                  </a:cubicBezTo>
                  <a:lnTo>
                    <a:pt x="7585" y="8969"/>
                  </a:lnTo>
                  <a:lnTo>
                    <a:pt x="2813" y="13741"/>
                  </a:lnTo>
                  <a:cubicBezTo>
                    <a:pt x="1573" y="12367"/>
                    <a:pt x="821" y="10550"/>
                    <a:pt x="821" y="8564"/>
                  </a:cubicBezTo>
                  <a:cubicBezTo>
                    <a:pt x="821" y="4292"/>
                    <a:pt x="4294" y="816"/>
                    <a:pt x="8564" y="816"/>
                  </a:cubicBezTo>
                  <a:close/>
                  <a:moveTo>
                    <a:pt x="14322" y="3382"/>
                  </a:moveTo>
                  <a:cubicBezTo>
                    <a:pt x="15562" y="4756"/>
                    <a:pt x="16314" y="6573"/>
                    <a:pt x="16314" y="8564"/>
                  </a:cubicBezTo>
                  <a:cubicBezTo>
                    <a:pt x="16314" y="12836"/>
                    <a:pt x="12841" y="16313"/>
                    <a:pt x="8564" y="16313"/>
                  </a:cubicBezTo>
                  <a:cubicBezTo>
                    <a:pt x="6578" y="16313"/>
                    <a:pt x="4762" y="15557"/>
                    <a:pt x="3388" y="14321"/>
                  </a:cubicBezTo>
                  <a:lnTo>
                    <a:pt x="8160" y="9549"/>
                  </a:lnTo>
                  <a:lnTo>
                    <a:pt x="8160" y="15088"/>
                  </a:lnTo>
                  <a:cubicBezTo>
                    <a:pt x="8160" y="15311"/>
                    <a:pt x="8341" y="15493"/>
                    <a:pt x="8564" y="15493"/>
                  </a:cubicBezTo>
                  <a:cubicBezTo>
                    <a:pt x="8794" y="15493"/>
                    <a:pt x="8975" y="15311"/>
                    <a:pt x="8975" y="15088"/>
                  </a:cubicBezTo>
                  <a:lnTo>
                    <a:pt x="8975" y="9549"/>
                  </a:lnTo>
                  <a:lnTo>
                    <a:pt x="10258" y="10828"/>
                  </a:lnTo>
                  <a:cubicBezTo>
                    <a:pt x="10338" y="10907"/>
                    <a:pt x="10439" y="10950"/>
                    <a:pt x="10545" y="10950"/>
                  </a:cubicBezTo>
                  <a:cubicBezTo>
                    <a:pt x="10648" y="10950"/>
                    <a:pt x="10754" y="10907"/>
                    <a:pt x="10833" y="10828"/>
                  </a:cubicBezTo>
                  <a:cubicBezTo>
                    <a:pt x="10993" y="10668"/>
                    <a:pt x="10993" y="10412"/>
                    <a:pt x="10833" y="10252"/>
                  </a:cubicBezTo>
                  <a:lnTo>
                    <a:pt x="9550" y="8969"/>
                  </a:lnTo>
                  <a:lnTo>
                    <a:pt x="15339" y="8969"/>
                  </a:lnTo>
                  <a:cubicBezTo>
                    <a:pt x="15562" y="8969"/>
                    <a:pt x="15744" y="8788"/>
                    <a:pt x="15744" y="8564"/>
                  </a:cubicBezTo>
                  <a:cubicBezTo>
                    <a:pt x="15744" y="8335"/>
                    <a:pt x="15562" y="8154"/>
                    <a:pt x="15339" y="8154"/>
                  </a:cubicBezTo>
                  <a:lnTo>
                    <a:pt x="9550" y="8154"/>
                  </a:lnTo>
                  <a:lnTo>
                    <a:pt x="14322" y="3382"/>
                  </a:lnTo>
                  <a:close/>
                  <a:moveTo>
                    <a:pt x="8564" y="0"/>
                  </a:moveTo>
                  <a:cubicBezTo>
                    <a:pt x="3847" y="0"/>
                    <a:pt x="1" y="3840"/>
                    <a:pt x="1" y="8564"/>
                  </a:cubicBezTo>
                  <a:cubicBezTo>
                    <a:pt x="1" y="13283"/>
                    <a:pt x="3847" y="17128"/>
                    <a:pt x="8564" y="17128"/>
                  </a:cubicBezTo>
                  <a:cubicBezTo>
                    <a:pt x="13288" y="17128"/>
                    <a:pt x="17128" y="13283"/>
                    <a:pt x="17128" y="8564"/>
                  </a:cubicBezTo>
                  <a:cubicBezTo>
                    <a:pt x="17128" y="3840"/>
                    <a:pt x="13288" y="0"/>
                    <a:pt x="85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3" name="Google Shape;50223;p55"/>
            <p:cNvSpPr/>
            <p:nvPr/>
          </p:nvSpPr>
          <p:spPr>
            <a:xfrm>
              <a:off x="4227825" y="2828625"/>
              <a:ext cx="77500" cy="93350"/>
            </a:xfrm>
            <a:custGeom>
              <a:avLst/>
              <a:gdLst/>
              <a:ahLst/>
              <a:cxnLst/>
              <a:rect l="l" t="t" r="r" b="b"/>
              <a:pathLst>
                <a:path w="3100" h="3734" extrusionOk="0">
                  <a:moveTo>
                    <a:pt x="2639" y="1"/>
                  </a:moveTo>
                  <a:cubicBezTo>
                    <a:pt x="2476" y="1"/>
                    <a:pt x="2321" y="102"/>
                    <a:pt x="2259" y="267"/>
                  </a:cubicBezTo>
                  <a:cubicBezTo>
                    <a:pt x="1843" y="1348"/>
                    <a:pt x="1140" y="2296"/>
                    <a:pt x="214" y="3004"/>
                  </a:cubicBezTo>
                  <a:cubicBezTo>
                    <a:pt x="32" y="3137"/>
                    <a:pt x="0" y="3393"/>
                    <a:pt x="140" y="3574"/>
                  </a:cubicBezTo>
                  <a:cubicBezTo>
                    <a:pt x="219" y="3680"/>
                    <a:pt x="341" y="3734"/>
                    <a:pt x="464" y="3734"/>
                  </a:cubicBezTo>
                  <a:cubicBezTo>
                    <a:pt x="550" y="3734"/>
                    <a:pt x="634" y="3707"/>
                    <a:pt x="710" y="3648"/>
                  </a:cubicBezTo>
                  <a:cubicBezTo>
                    <a:pt x="1753" y="2849"/>
                    <a:pt x="2551" y="1780"/>
                    <a:pt x="3020" y="555"/>
                  </a:cubicBezTo>
                  <a:cubicBezTo>
                    <a:pt x="3100" y="347"/>
                    <a:pt x="2994" y="108"/>
                    <a:pt x="2780" y="27"/>
                  </a:cubicBezTo>
                  <a:cubicBezTo>
                    <a:pt x="2734" y="9"/>
                    <a:pt x="2686" y="1"/>
                    <a:pt x="2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4" name="Google Shape;50224;p55"/>
            <p:cNvSpPr/>
            <p:nvPr/>
          </p:nvSpPr>
          <p:spPr>
            <a:xfrm>
              <a:off x="4171900" y="2922850"/>
              <a:ext cx="42350" cy="27100"/>
            </a:xfrm>
            <a:custGeom>
              <a:avLst/>
              <a:gdLst/>
              <a:ahLst/>
              <a:cxnLst/>
              <a:rect l="l" t="t" r="r" b="b"/>
              <a:pathLst>
                <a:path w="1694" h="1084" extrusionOk="0">
                  <a:moveTo>
                    <a:pt x="1230" y="1"/>
                  </a:moveTo>
                  <a:cubicBezTo>
                    <a:pt x="1177" y="1"/>
                    <a:pt x="1123" y="11"/>
                    <a:pt x="1072" y="34"/>
                  </a:cubicBezTo>
                  <a:cubicBezTo>
                    <a:pt x="838" y="130"/>
                    <a:pt x="592" y="215"/>
                    <a:pt x="342" y="284"/>
                  </a:cubicBezTo>
                  <a:cubicBezTo>
                    <a:pt x="128" y="348"/>
                    <a:pt x="0" y="572"/>
                    <a:pt x="59" y="791"/>
                  </a:cubicBezTo>
                  <a:cubicBezTo>
                    <a:pt x="113" y="966"/>
                    <a:pt x="278" y="1083"/>
                    <a:pt x="454" y="1083"/>
                  </a:cubicBezTo>
                  <a:cubicBezTo>
                    <a:pt x="491" y="1083"/>
                    <a:pt x="528" y="1083"/>
                    <a:pt x="565" y="1073"/>
                  </a:cubicBezTo>
                  <a:cubicBezTo>
                    <a:pt x="843" y="992"/>
                    <a:pt x="1119" y="897"/>
                    <a:pt x="1386" y="785"/>
                  </a:cubicBezTo>
                  <a:cubicBezTo>
                    <a:pt x="1593" y="695"/>
                    <a:pt x="1694" y="461"/>
                    <a:pt x="1605" y="252"/>
                  </a:cubicBezTo>
                  <a:cubicBezTo>
                    <a:pt x="1540" y="97"/>
                    <a:pt x="138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5" name="Google Shape;50225;p55"/>
          <p:cNvGrpSpPr/>
          <p:nvPr/>
        </p:nvGrpSpPr>
        <p:grpSpPr>
          <a:xfrm>
            <a:off x="4101714" y="2651149"/>
            <a:ext cx="256888" cy="421099"/>
            <a:chOff x="3196925" y="2572725"/>
            <a:chExt cx="312250" cy="511850"/>
          </a:xfrm>
        </p:grpSpPr>
        <p:sp>
          <p:nvSpPr>
            <p:cNvPr id="50226" name="Google Shape;50226;p55"/>
            <p:cNvSpPr/>
            <p:nvPr/>
          </p:nvSpPr>
          <p:spPr>
            <a:xfrm>
              <a:off x="3196925" y="2572725"/>
              <a:ext cx="312250" cy="511850"/>
            </a:xfrm>
            <a:custGeom>
              <a:avLst/>
              <a:gdLst/>
              <a:ahLst/>
              <a:cxnLst/>
              <a:rect l="l" t="t" r="r" b="b"/>
              <a:pathLst>
                <a:path w="12490" h="20474" extrusionOk="0">
                  <a:moveTo>
                    <a:pt x="8404" y="821"/>
                  </a:moveTo>
                  <a:cubicBezTo>
                    <a:pt x="8202" y="1881"/>
                    <a:pt x="8080" y="2962"/>
                    <a:pt x="8036" y="4042"/>
                  </a:cubicBezTo>
                  <a:lnTo>
                    <a:pt x="7994" y="5199"/>
                  </a:lnTo>
                  <a:lnTo>
                    <a:pt x="7541" y="4740"/>
                  </a:lnTo>
                  <a:cubicBezTo>
                    <a:pt x="7462" y="4663"/>
                    <a:pt x="7358" y="4624"/>
                    <a:pt x="7254" y="4624"/>
                  </a:cubicBezTo>
                  <a:cubicBezTo>
                    <a:pt x="7150" y="4624"/>
                    <a:pt x="7046" y="4663"/>
                    <a:pt x="6966" y="4740"/>
                  </a:cubicBezTo>
                  <a:lnTo>
                    <a:pt x="6247" y="5465"/>
                  </a:lnTo>
                  <a:lnTo>
                    <a:pt x="5523" y="4740"/>
                  </a:lnTo>
                  <a:cubicBezTo>
                    <a:pt x="5446" y="4663"/>
                    <a:pt x="5342" y="4624"/>
                    <a:pt x="5238" y="4624"/>
                  </a:cubicBezTo>
                  <a:cubicBezTo>
                    <a:pt x="5133" y="4624"/>
                    <a:pt x="5028" y="4663"/>
                    <a:pt x="4948" y="4740"/>
                  </a:cubicBezTo>
                  <a:lnTo>
                    <a:pt x="4496" y="5199"/>
                  </a:lnTo>
                  <a:lnTo>
                    <a:pt x="4452" y="4042"/>
                  </a:lnTo>
                  <a:cubicBezTo>
                    <a:pt x="4410" y="2962"/>
                    <a:pt x="4287" y="1881"/>
                    <a:pt x="4085" y="821"/>
                  </a:cubicBezTo>
                  <a:close/>
                  <a:moveTo>
                    <a:pt x="5236" y="5608"/>
                  </a:moveTo>
                  <a:lnTo>
                    <a:pt x="5666" y="6040"/>
                  </a:lnTo>
                  <a:lnTo>
                    <a:pt x="5236" y="6471"/>
                  </a:lnTo>
                  <a:lnTo>
                    <a:pt x="4804" y="6040"/>
                  </a:lnTo>
                  <a:lnTo>
                    <a:pt x="5236" y="5608"/>
                  </a:lnTo>
                  <a:close/>
                  <a:moveTo>
                    <a:pt x="7254" y="5608"/>
                  </a:moveTo>
                  <a:lnTo>
                    <a:pt x="7685" y="6040"/>
                  </a:lnTo>
                  <a:lnTo>
                    <a:pt x="7254" y="6471"/>
                  </a:lnTo>
                  <a:lnTo>
                    <a:pt x="6822" y="6040"/>
                  </a:lnTo>
                  <a:lnTo>
                    <a:pt x="7254" y="5608"/>
                  </a:lnTo>
                  <a:close/>
                  <a:moveTo>
                    <a:pt x="6247" y="6615"/>
                  </a:moveTo>
                  <a:lnTo>
                    <a:pt x="6966" y="7334"/>
                  </a:lnTo>
                  <a:cubicBezTo>
                    <a:pt x="7045" y="7414"/>
                    <a:pt x="7148" y="7456"/>
                    <a:pt x="7254" y="7456"/>
                  </a:cubicBezTo>
                  <a:cubicBezTo>
                    <a:pt x="7355" y="7456"/>
                    <a:pt x="7461" y="7414"/>
                    <a:pt x="7541" y="7334"/>
                  </a:cubicBezTo>
                  <a:lnTo>
                    <a:pt x="7930" y="6950"/>
                  </a:lnTo>
                  <a:lnTo>
                    <a:pt x="7930" y="6950"/>
                  </a:lnTo>
                  <a:lnTo>
                    <a:pt x="7861" y="8734"/>
                  </a:lnTo>
                  <a:cubicBezTo>
                    <a:pt x="7856" y="8911"/>
                    <a:pt x="7962" y="9071"/>
                    <a:pt x="8127" y="9135"/>
                  </a:cubicBezTo>
                  <a:cubicBezTo>
                    <a:pt x="10087" y="9858"/>
                    <a:pt x="11450" y="11659"/>
                    <a:pt x="11647" y="13709"/>
                  </a:cubicBezTo>
                  <a:lnTo>
                    <a:pt x="10822" y="12883"/>
                  </a:lnTo>
                  <a:cubicBezTo>
                    <a:pt x="10747" y="12804"/>
                    <a:pt x="10641" y="12761"/>
                    <a:pt x="10535" y="12761"/>
                  </a:cubicBezTo>
                  <a:cubicBezTo>
                    <a:pt x="10427" y="12761"/>
                    <a:pt x="10321" y="12804"/>
                    <a:pt x="10247" y="12883"/>
                  </a:cubicBezTo>
                  <a:lnTo>
                    <a:pt x="9107" y="14018"/>
                  </a:lnTo>
                  <a:lnTo>
                    <a:pt x="7967" y="12883"/>
                  </a:lnTo>
                  <a:cubicBezTo>
                    <a:pt x="7893" y="12804"/>
                    <a:pt x="7792" y="12761"/>
                    <a:pt x="7679" y="12761"/>
                  </a:cubicBezTo>
                  <a:cubicBezTo>
                    <a:pt x="7573" y="12761"/>
                    <a:pt x="7472" y="12804"/>
                    <a:pt x="7392" y="12883"/>
                  </a:cubicBezTo>
                  <a:lnTo>
                    <a:pt x="6247" y="14029"/>
                  </a:lnTo>
                  <a:lnTo>
                    <a:pt x="5096" y="12883"/>
                  </a:lnTo>
                  <a:cubicBezTo>
                    <a:pt x="5022" y="12804"/>
                    <a:pt x="4916" y="12761"/>
                    <a:pt x="4809" y="12761"/>
                  </a:cubicBezTo>
                  <a:cubicBezTo>
                    <a:pt x="4703" y="12761"/>
                    <a:pt x="4597" y="12804"/>
                    <a:pt x="4521" y="12883"/>
                  </a:cubicBezTo>
                  <a:lnTo>
                    <a:pt x="3382" y="14018"/>
                  </a:lnTo>
                  <a:lnTo>
                    <a:pt x="2242" y="12883"/>
                  </a:lnTo>
                  <a:cubicBezTo>
                    <a:pt x="2168" y="12804"/>
                    <a:pt x="2067" y="12761"/>
                    <a:pt x="1955" y="12761"/>
                  </a:cubicBezTo>
                  <a:cubicBezTo>
                    <a:pt x="1848" y="12761"/>
                    <a:pt x="1748" y="12804"/>
                    <a:pt x="1667" y="12883"/>
                  </a:cubicBezTo>
                  <a:lnTo>
                    <a:pt x="841" y="13709"/>
                  </a:lnTo>
                  <a:cubicBezTo>
                    <a:pt x="1038" y="11659"/>
                    <a:pt x="2402" y="9858"/>
                    <a:pt x="4361" y="9135"/>
                  </a:cubicBezTo>
                  <a:cubicBezTo>
                    <a:pt x="4528" y="9071"/>
                    <a:pt x="4634" y="8911"/>
                    <a:pt x="4628" y="8734"/>
                  </a:cubicBezTo>
                  <a:lnTo>
                    <a:pt x="4559" y="6950"/>
                  </a:lnTo>
                  <a:lnTo>
                    <a:pt x="4559" y="6950"/>
                  </a:lnTo>
                  <a:lnTo>
                    <a:pt x="4948" y="7334"/>
                  </a:lnTo>
                  <a:cubicBezTo>
                    <a:pt x="5027" y="7414"/>
                    <a:pt x="5135" y="7456"/>
                    <a:pt x="5236" y="7456"/>
                  </a:cubicBezTo>
                  <a:cubicBezTo>
                    <a:pt x="5342" y="7456"/>
                    <a:pt x="5443" y="7414"/>
                    <a:pt x="5523" y="7334"/>
                  </a:cubicBezTo>
                  <a:lnTo>
                    <a:pt x="6247" y="6615"/>
                  </a:lnTo>
                  <a:close/>
                  <a:moveTo>
                    <a:pt x="1955" y="13746"/>
                  </a:moveTo>
                  <a:lnTo>
                    <a:pt x="2817" y="14604"/>
                  </a:lnTo>
                  <a:lnTo>
                    <a:pt x="1955" y="15467"/>
                  </a:lnTo>
                  <a:lnTo>
                    <a:pt x="1097" y="14604"/>
                  </a:lnTo>
                  <a:lnTo>
                    <a:pt x="1955" y="13746"/>
                  </a:lnTo>
                  <a:close/>
                  <a:moveTo>
                    <a:pt x="4809" y="13746"/>
                  </a:moveTo>
                  <a:lnTo>
                    <a:pt x="5666" y="14604"/>
                  </a:lnTo>
                  <a:lnTo>
                    <a:pt x="4809" y="15467"/>
                  </a:lnTo>
                  <a:lnTo>
                    <a:pt x="3946" y="14604"/>
                  </a:lnTo>
                  <a:lnTo>
                    <a:pt x="4809" y="13746"/>
                  </a:lnTo>
                  <a:close/>
                  <a:moveTo>
                    <a:pt x="7679" y="13746"/>
                  </a:moveTo>
                  <a:lnTo>
                    <a:pt x="8542" y="14604"/>
                  </a:lnTo>
                  <a:lnTo>
                    <a:pt x="7679" y="15467"/>
                  </a:lnTo>
                  <a:lnTo>
                    <a:pt x="6822" y="14604"/>
                  </a:lnTo>
                  <a:lnTo>
                    <a:pt x="7679" y="13746"/>
                  </a:lnTo>
                  <a:close/>
                  <a:moveTo>
                    <a:pt x="10535" y="13746"/>
                  </a:moveTo>
                  <a:lnTo>
                    <a:pt x="11391" y="14604"/>
                  </a:lnTo>
                  <a:lnTo>
                    <a:pt x="10535" y="15467"/>
                  </a:lnTo>
                  <a:lnTo>
                    <a:pt x="9672" y="14604"/>
                  </a:lnTo>
                  <a:lnTo>
                    <a:pt x="10535" y="13746"/>
                  </a:lnTo>
                  <a:close/>
                  <a:moveTo>
                    <a:pt x="6247" y="15184"/>
                  </a:moveTo>
                  <a:lnTo>
                    <a:pt x="7392" y="16329"/>
                  </a:lnTo>
                  <a:cubicBezTo>
                    <a:pt x="7472" y="16409"/>
                    <a:pt x="7573" y="16452"/>
                    <a:pt x="7679" y="16452"/>
                  </a:cubicBezTo>
                  <a:cubicBezTo>
                    <a:pt x="7792" y="16452"/>
                    <a:pt x="7893" y="16409"/>
                    <a:pt x="7967" y="16329"/>
                  </a:cubicBezTo>
                  <a:lnTo>
                    <a:pt x="9107" y="15194"/>
                  </a:lnTo>
                  <a:lnTo>
                    <a:pt x="10247" y="16329"/>
                  </a:lnTo>
                  <a:cubicBezTo>
                    <a:pt x="10321" y="16409"/>
                    <a:pt x="10427" y="16452"/>
                    <a:pt x="10535" y="16452"/>
                  </a:cubicBezTo>
                  <a:cubicBezTo>
                    <a:pt x="10641" y="16452"/>
                    <a:pt x="10747" y="16409"/>
                    <a:pt x="10822" y="16329"/>
                  </a:cubicBezTo>
                  <a:lnTo>
                    <a:pt x="11605" y="15552"/>
                  </a:lnTo>
                  <a:lnTo>
                    <a:pt x="11605" y="15552"/>
                  </a:lnTo>
                  <a:cubicBezTo>
                    <a:pt x="11430" y="17027"/>
                    <a:pt x="10939" y="18065"/>
                    <a:pt x="10119" y="18709"/>
                  </a:cubicBezTo>
                  <a:cubicBezTo>
                    <a:pt x="9289" y="19365"/>
                    <a:pt x="8095" y="19658"/>
                    <a:pt x="6247" y="19658"/>
                  </a:cubicBezTo>
                  <a:cubicBezTo>
                    <a:pt x="4393" y="19658"/>
                    <a:pt x="3201" y="19365"/>
                    <a:pt x="2370" y="18709"/>
                  </a:cubicBezTo>
                  <a:cubicBezTo>
                    <a:pt x="1549" y="18065"/>
                    <a:pt x="1060" y="17027"/>
                    <a:pt x="885" y="15552"/>
                  </a:cubicBezTo>
                  <a:lnTo>
                    <a:pt x="885" y="15552"/>
                  </a:lnTo>
                  <a:lnTo>
                    <a:pt x="1667" y="16329"/>
                  </a:lnTo>
                  <a:cubicBezTo>
                    <a:pt x="1748" y="16409"/>
                    <a:pt x="1848" y="16452"/>
                    <a:pt x="1955" y="16452"/>
                  </a:cubicBezTo>
                  <a:cubicBezTo>
                    <a:pt x="2067" y="16452"/>
                    <a:pt x="2168" y="16409"/>
                    <a:pt x="2242" y="16329"/>
                  </a:cubicBezTo>
                  <a:lnTo>
                    <a:pt x="3382" y="15194"/>
                  </a:lnTo>
                  <a:lnTo>
                    <a:pt x="4521" y="16329"/>
                  </a:lnTo>
                  <a:cubicBezTo>
                    <a:pt x="4597" y="16409"/>
                    <a:pt x="4703" y="16452"/>
                    <a:pt x="4809" y="16452"/>
                  </a:cubicBezTo>
                  <a:cubicBezTo>
                    <a:pt x="4916" y="16452"/>
                    <a:pt x="5022" y="16409"/>
                    <a:pt x="5096" y="16329"/>
                  </a:cubicBezTo>
                  <a:lnTo>
                    <a:pt x="6247" y="15184"/>
                  </a:lnTo>
                  <a:close/>
                  <a:moveTo>
                    <a:pt x="3584" y="1"/>
                  </a:moveTo>
                  <a:cubicBezTo>
                    <a:pt x="3462" y="1"/>
                    <a:pt x="3345" y="60"/>
                    <a:pt x="3270" y="156"/>
                  </a:cubicBezTo>
                  <a:cubicBezTo>
                    <a:pt x="3191" y="251"/>
                    <a:pt x="3159" y="379"/>
                    <a:pt x="3185" y="496"/>
                  </a:cubicBezTo>
                  <a:cubicBezTo>
                    <a:pt x="3441" y="1668"/>
                    <a:pt x="3589" y="2872"/>
                    <a:pt x="3638" y="4074"/>
                  </a:cubicBezTo>
                  <a:lnTo>
                    <a:pt x="3803" y="8479"/>
                  </a:lnTo>
                  <a:cubicBezTo>
                    <a:pt x="2732" y="8931"/>
                    <a:pt x="1822" y="9666"/>
                    <a:pt x="1146" y="10620"/>
                  </a:cubicBezTo>
                  <a:cubicBezTo>
                    <a:pt x="394" y="11679"/>
                    <a:pt x="0" y="12926"/>
                    <a:pt x="0" y="14225"/>
                  </a:cubicBezTo>
                  <a:cubicBezTo>
                    <a:pt x="0" y="16691"/>
                    <a:pt x="607" y="18364"/>
                    <a:pt x="1864" y="19355"/>
                  </a:cubicBezTo>
                  <a:cubicBezTo>
                    <a:pt x="2008" y="19466"/>
                    <a:pt x="2157" y="19567"/>
                    <a:pt x="2311" y="19658"/>
                  </a:cubicBezTo>
                  <a:lnTo>
                    <a:pt x="1603" y="19658"/>
                  </a:lnTo>
                  <a:cubicBezTo>
                    <a:pt x="1374" y="19658"/>
                    <a:pt x="1193" y="19839"/>
                    <a:pt x="1193" y="20068"/>
                  </a:cubicBezTo>
                  <a:cubicBezTo>
                    <a:pt x="1193" y="20292"/>
                    <a:pt x="1374" y="20473"/>
                    <a:pt x="1603" y="20473"/>
                  </a:cubicBezTo>
                  <a:lnTo>
                    <a:pt x="10886" y="20473"/>
                  </a:lnTo>
                  <a:cubicBezTo>
                    <a:pt x="11115" y="20473"/>
                    <a:pt x="11295" y="20292"/>
                    <a:pt x="11295" y="20068"/>
                  </a:cubicBezTo>
                  <a:cubicBezTo>
                    <a:pt x="11295" y="19839"/>
                    <a:pt x="11115" y="19658"/>
                    <a:pt x="10886" y="19658"/>
                  </a:cubicBezTo>
                  <a:lnTo>
                    <a:pt x="10177" y="19658"/>
                  </a:lnTo>
                  <a:cubicBezTo>
                    <a:pt x="10332" y="19567"/>
                    <a:pt x="10481" y="19466"/>
                    <a:pt x="10624" y="19355"/>
                  </a:cubicBezTo>
                  <a:cubicBezTo>
                    <a:pt x="11882" y="18364"/>
                    <a:pt x="12489" y="16691"/>
                    <a:pt x="12489" y="14225"/>
                  </a:cubicBezTo>
                  <a:cubicBezTo>
                    <a:pt x="12489" y="12926"/>
                    <a:pt x="12094" y="11679"/>
                    <a:pt x="11344" y="10620"/>
                  </a:cubicBezTo>
                  <a:cubicBezTo>
                    <a:pt x="10668" y="9666"/>
                    <a:pt x="9756" y="8931"/>
                    <a:pt x="8687" y="8479"/>
                  </a:cubicBezTo>
                  <a:lnTo>
                    <a:pt x="8852" y="4074"/>
                  </a:lnTo>
                  <a:cubicBezTo>
                    <a:pt x="8899" y="2872"/>
                    <a:pt x="9048" y="1668"/>
                    <a:pt x="9304" y="496"/>
                  </a:cubicBezTo>
                  <a:cubicBezTo>
                    <a:pt x="9331" y="379"/>
                    <a:pt x="9299" y="251"/>
                    <a:pt x="9225" y="156"/>
                  </a:cubicBezTo>
                  <a:cubicBezTo>
                    <a:pt x="9144" y="60"/>
                    <a:pt x="9027" y="1"/>
                    <a:pt x="8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7" name="Google Shape;50227;p55"/>
            <p:cNvSpPr/>
            <p:nvPr/>
          </p:nvSpPr>
          <p:spPr>
            <a:xfrm>
              <a:off x="3344825" y="2601375"/>
              <a:ext cx="50100" cy="20375"/>
            </a:xfrm>
            <a:custGeom>
              <a:avLst/>
              <a:gdLst/>
              <a:ahLst/>
              <a:cxnLst/>
              <a:rect l="l" t="t" r="r" b="b"/>
              <a:pathLst>
                <a:path w="2004" h="815" extrusionOk="0">
                  <a:moveTo>
                    <a:pt x="411" y="0"/>
                  </a:moveTo>
                  <a:cubicBezTo>
                    <a:pt x="187" y="0"/>
                    <a:pt x="1" y="180"/>
                    <a:pt x="1" y="404"/>
                  </a:cubicBezTo>
                  <a:cubicBezTo>
                    <a:pt x="1" y="634"/>
                    <a:pt x="187" y="814"/>
                    <a:pt x="411" y="814"/>
                  </a:cubicBezTo>
                  <a:lnTo>
                    <a:pt x="1593" y="814"/>
                  </a:lnTo>
                  <a:cubicBezTo>
                    <a:pt x="1817" y="814"/>
                    <a:pt x="2004" y="634"/>
                    <a:pt x="2004" y="404"/>
                  </a:cubicBezTo>
                  <a:cubicBezTo>
                    <a:pt x="2004" y="180"/>
                    <a:pt x="1817" y="0"/>
                    <a:pt x="15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8" name="Google Shape;50228;p55"/>
            <p:cNvSpPr/>
            <p:nvPr/>
          </p:nvSpPr>
          <p:spPr>
            <a:xfrm>
              <a:off x="3311275" y="2601375"/>
              <a:ext cx="22400" cy="20375"/>
            </a:xfrm>
            <a:custGeom>
              <a:avLst/>
              <a:gdLst/>
              <a:ahLst/>
              <a:cxnLst/>
              <a:rect l="l" t="t" r="r" b="b"/>
              <a:pathLst>
                <a:path w="896" h="815" extrusionOk="0">
                  <a:moveTo>
                    <a:pt x="406" y="0"/>
                  </a:moveTo>
                  <a:cubicBezTo>
                    <a:pt x="182" y="0"/>
                    <a:pt x="1" y="180"/>
                    <a:pt x="1" y="404"/>
                  </a:cubicBezTo>
                  <a:cubicBezTo>
                    <a:pt x="1" y="634"/>
                    <a:pt x="182" y="814"/>
                    <a:pt x="406" y="814"/>
                  </a:cubicBezTo>
                  <a:lnTo>
                    <a:pt x="490" y="814"/>
                  </a:lnTo>
                  <a:cubicBezTo>
                    <a:pt x="714" y="814"/>
                    <a:pt x="896" y="634"/>
                    <a:pt x="896" y="404"/>
                  </a:cubicBezTo>
                  <a:cubicBezTo>
                    <a:pt x="896" y="180"/>
                    <a:pt x="714" y="0"/>
                    <a:pt x="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9" name="Google Shape;50229;p55"/>
          <p:cNvGrpSpPr/>
          <p:nvPr/>
        </p:nvGrpSpPr>
        <p:grpSpPr>
          <a:xfrm>
            <a:off x="3448437" y="2651231"/>
            <a:ext cx="196852" cy="420934"/>
            <a:chOff x="2583400" y="2479950"/>
            <a:chExt cx="239275" cy="511650"/>
          </a:xfrm>
        </p:grpSpPr>
        <p:sp>
          <p:nvSpPr>
            <p:cNvPr id="50230" name="Google Shape;50230;p55"/>
            <p:cNvSpPr/>
            <p:nvPr/>
          </p:nvSpPr>
          <p:spPr>
            <a:xfrm>
              <a:off x="2583400" y="2479950"/>
              <a:ext cx="239275" cy="511650"/>
            </a:xfrm>
            <a:custGeom>
              <a:avLst/>
              <a:gdLst/>
              <a:ahLst/>
              <a:cxnLst/>
              <a:rect l="l" t="t" r="r" b="b"/>
              <a:pathLst>
                <a:path w="9571" h="20466" extrusionOk="0">
                  <a:moveTo>
                    <a:pt x="6498" y="814"/>
                  </a:moveTo>
                  <a:cubicBezTo>
                    <a:pt x="7537" y="814"/>
                    <a:pt x="8378" y="1625"/>
                    <a:pt x="8410" y="2662"/>
                  </a:cubicBezTo>
                  <a:lnTo>
                    <a:pt x="8739" y="13974"/>
                  </a:lnTo>
                  <a:lnTo>
                    <a:pt x="831" y="13974"/>
                  </a:lnTo>
                  <a:lnTo>
                    <a:pt x="1161" y="2662"/>
                  </a:lnTo>
                  <a:cubicBezTo>
                    <a:pt x="1193" y="1625"/>
                    <a:pt x="2029" y="814"/>
                    <a:pt x="3068" y="814"/>
                  </a:cubicBezTo>
                  <a:close/>
                  <a:moveTo>
                    <a:pt x="5524" y="14790"/>
                  </a:moveTo>
                  <a:lnTo>
                    <a:pt x="5524" y="18917"/>
                  </a:lnTo>
                  <a:cubicBezTo>
                    <a:pt x="5524" y="19321"/>
                    <a:pt x="5193" y="19652"/>
                    <a:pt x="4784" y="19652"/>
                  </a:cubicBezTo>
                  <a:cubicBezTo>
                    <a:pt x="4378" y="19652"/>
                    <a:pt x="4049" y="19321"/>
                    <a:pt x="4049" y="18917"/>
                  </a:cubicBezTo>
                  <a:lnTo>
                    <a:pt x="4049" y="14790"/>
                  </a:lnTo>
                  <a:close/>
                  <a:moveTo>
                    <a:pt x="3068" y="0"/>
                  </a:moveTo>
                  <a:cubicBezTo>
                    <a:pt x="2360" y="0"/>
                    <a:pt x="1684" y="271"/>
                    <a:pt x="1173" y="767"/>
                  </a:cubicBezTo>
                  <a:cubicBezTo>
                    <a:pt x="661" y="1262"/>
                    <a:pt x="367" y="1928"/>
                    <a:pt x="347" y="2641"/>
                  </a:cubicBezTo>
                  <a:lnTo>
                    <a:pt x="6" y="14368"/>
                  </a:lnTo>
                  <a:cubicBezTo>
                    <a:pt x="1" y="14480"/>
                    <a:pt x="43" y="14586"/>
                    <a:pt x="118" y="14667"/>
                  </a:cubicBezTo>
                  <a:cubicBezTo>
                    <a:pt x="197" y="14741"/>
                    <a:pt x="304" y="14790"/>
                    <a:pt x="411" y="14790"/>
                  </a:cubicBezTo>
                  <a:lnTo>
                    <a:pt x="3233" y="14790"/>
                  </a:lnTo>
                  <a:lnTo>
                    <a:pt x="3233" y="18917"/>
                  </a:lnTo>
                  <a:cubicBezTo>
                    <a:pt x="3233" y="19774"/>
                    <a:pt x="3931" y="20466"/>
                    <a:pt x="4784" y="20466"/>
                  </a:cubicBezTo>
                  <a:cubicBezTo>
                    <a:pt x="5640" y="20466"/>
                    <a:pt x="6338" y="19774"/>
                    <a:pt x="6338" y="18917"/>
                  </a:cubicBezTo>
                  <a:lnTo>
                    <a:pt x="6338" y="14790"/>
                  </a:lnTo>
                  <a:lnTo>
                    <a:pt x="9155" y="14790"/>
                  </a:lnTo>
                  <a:cubicBezTo>
                    <a:pt x="9267" y="14790"/>
                    <a:pt x="9373" y="14741"/>
                    <a:pt x="9449" y="14667"/>
                  </a:cubicBezTo>
                  <a:cubicBezTo>
                    <a:pt x="9528" y="14586"/>
                    <a:pt x="9570" y="14480"/>
                    <a:pt x="9565" y="14368"/>
                  </a:cubicBezTo>
                  <a:lnTo>
                    <a:pt x="9225" y="2641"/>
                  </a:lnTo>
                  <a:cubicBezTo>
                    <a:pt x="9203" y="1928"/>
                    <a:pt x="8911" y="1262"/>
                    <a:pt x="8399" y="767"/>
                  </a:cubicBezTo>
                  <a:cubicBezTo>
                    <a:pt x="7888" y="271"/>
                    <a:pt x="7212" y="0"/>
                    <a:pt x="6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1" name="Google Shape;50231;p55"/>
            <p:cNvSpPr/>
            <p:nvPr/>
          </p:nvSpPr>
          <p:spPr>
            <a:xfrm>
              <a:off x="2658625" y="2541175"/>
              <a:ext cx="20400" cy="262575"/>
            </a:xfrm>
            <a:custGeom>
              <a:avLst/>
              <a:gdLst/>
              <a:ahLst/>
              <a:cxnLst/>
              <a:rect l="l" t="t" r="r" b="b"/>
              <a:pathLst>
                <a:path w="816" h="10503" extrusionOk="0">
                  <a:moveTo>
                    <a:pt x="406" y="0"/>
                  </a:moveTo>
                  <a:cubicBezTo>
                    <a:pt x="182" y="0"/>
                    <a:pt x="0" y="182"/>
                    <a:pt x="0" y="405"/>
                  </a:cubicBezTo>
                  <a:lnTo>
                    <a:pt x="0" y="10092"/>
                  </a:lnTo>
                  <a:cubicBezTo>
                    <a:pt x="0" y="10316"/>
                    <a:pt x="182" y="10503"/>
                    <a:pt x="406" y="10503"/>
                  </a:cubicBezTo>
                  <a:cubicBezTo>
                    <a:pt x="634" y="10503"/>
                    <a:pt x="816" y="10316"/>
                    <a:pt x="816" y="10092"/>
                  </a:cubicBezTo>
                  <a:lnTo>
                    <a:pt x="816" y="405"/>
                  </a:lnTo>
                  <a:cubicBezTo>
                    <a:pt x="816" y="182"/>
                    <a:pt x="634" y="0"/>
                    <a:pt x="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2" name="Google Shape;50232;p55"/>
            <p:cNvSpPr/>
            <p:nvPr/>
          </p:nvSpPr>
          <p:spPr>
            <a:xfrm>
              <a:off x="2727075" y="2541175"/>
              <a:ext cx="20375" cy="27600"/>
            </a:xfrm>
            <a:custGeom>
              <a:avLst/>
              <a:gdLst/>
              <a:ahLst/>
              <a:cxnLst/>
              <a:rect l="l" t="t" r="r" b="b"/>
              <a:pathLst>
                <a:path w="815" h="1104" extrusionOk="0">
                  <a:moveTo>
                    <a:pt x="404" y="0"/>
                  </a:moveTo>
                  <a:cubicBezTo>
                    <a:pt x="180" y="0"/>
                    <a:pt x="0" y="182"/>
                    <a:pt x="0" y="405"/>
                  </a:cubicBezTo>
                  <a:lnTo>
                    <a:pt x="0" y="693"/>
                  </a:lnTo>
                  <a:cubicBezTo>
                    <a:pt x="0" y="916"/>
                    <a:pt x="180" y="1103"/>
                    <a:pt x="404" y="1103"/>
                  </a:cubicBezTo>
                  <a:cubicBezTo>
                    <a:pt x="634" y="1103"/>
                    <a:pt x="814" y="916"/>
                    <a:pt x="814" y="693"/>
                  </a:cubicBezTo>
                  <a:lnTo>
                    <a:pt x="814" y="405"/>
                  </a:lnTo>
                  <a:cubicBezTo>
                    <a:pt x="814" y="182"/>
                    <a:pt x="634"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3" name="Google Shape;50233;p55"/>
            <p:cNvSpPr/>
            <p:nvPr/>
          </p:nvSpPr>
          <p:spPr>
            <a:xfrm>
              <a:off x="2727075" y="2588175"/>
              <a:ext cx="20375" cy="215575"/>
            </a:xfrm>
            <a:custGeom>
              <a:avLst/>
              <a:gdLst/>
              <a:ahLst/>
              <a:cxnLst/>
              <a:rect l="l" t="t" r="r" b="b"/>
              <a:pathLst>
                <a:path w="815" h="8623" extrusionOk="0">
                  <a:moveTo>
                    <a:pt x="404" y="0"/>
                  </a:moveTo>
                  <a:cubicBezTo>
                    <a:pt x="180" y="0"/>
                    <a:pt x="0" y="182"/>
                    <a:pt x="0" y="405"/>
                  </a:cubicBezTo>
                  <a:lnTo>
                    <a:pt x="0" y="8212"/>
                  </a:lnTo>
                  <a:cubicBezTo>
                    <a:pt x="0" y="8436"/>
                    <a:pt x="180" y="8623"/>
                    <a:pt x="404" y="8623"/>
                  </a:cubicBezTo>
                  <a:cubicBezTo>
                    <a:pt x="634" y="8623"/>
                    <a:pt x="814" y="8436"/>
                    <a:pt x="814" y="8212"/>
                  </a:cubicBezTo>
                  <a:lnTo>
                    <a:pt x="814" y="405"/>
                  </a:lnTo>
                  <a:cubicBezTo>
                    <a:pt x="814" y="182"/>
                    <a:pt x="634"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34" name="Google Shape;50234;p55"/>
          <p:cNvGrpSpPr/>
          <p:nvPr/>
        </p:nvGrpSpPr>
        <p:grpSpPr>
          <a:xfrm>
            <a:off x="2679980" y="2651169"/>
            <a:ext cx="375192" cy="421058"/>
            <a:chOff x="1754200" y="2476625"/>
            <a:chExt cx="456050" cy="511800"/>
          </a:xfrm>
        </p:grpSpPr>
        <p:sp>
          <p:nvSpPr>
            <p:cNvPr id="50235" name="Google Shape;50235;p55"/>
            <p:cNvSpPr/>
            <p:nvPr/>
          </p:nvSpPr>
          <p:spPr>
            <a:xfrm>
              <a:off x="2052300" y="2513200"/>
              <a:ext cx="38625" cy="20275"/>
            </a:xfrm>
            <a:custGeom>
              <a:avLst/>
              <a:gdLst/>
              <a:ahLst/>
              <a:cxnLst/>
              <a:rect l="l" t="t" r="r" b="b"/>
              <a:pathLst>
                <a:path w="1545" h="811" extrusionOk="0">
                  <a:moveTo>
                    <a:pt x="406" y="1"/>
                  </a:moveTo>
                  <a:cubicBezTo>
                    <a:pt x="182" y="1"/>
                    <a:pt x="0" y="182"/>
                    <a:pt x="0" y="406"/>
                  </a:cubicBezTo>
                  <a:cubicBezTo>
                    <a:pt x="0" y="630"/>
                    <a:pt x="182" y="811"/>
                    <a:pt x="406" y="811"/>
                  </a:cubicBezTo>
                  <a:lnTo>
                    <a:pt x="1135" y="811"/>
                  </a:lnTo>
                  <a:cubicBezTo>
                    <a:pt x="1359" y="811"/>
                    <a:pt x="1544" y="630"/>
                    <a:pt x="1544" y="406"/>
                  </a:cubicBezTo>
                  <a:cubicBezTo>
                    <a:pt x="1544" y="182"/>
                    <a:pt x="1359" y="1"/>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6" name="Google Shape;50236;p55"/>
            <p:cNvSpPr/>
            <p:nvPr/>
          </p:nvSpPr>
          <p:spPr>
            <a:xfrm>
              <a:off x="1873475" y="2513200"/>
              <a:ext cx="38675" cy="20275"/>
            </a:xfrm>
            <a:custGeom>
              <a:avLst/>
              <a:gdLst/>
              <a:ahLst/>
              <a:cxnLst/>
              <a:rect l="l" t="t" r="r" b="b"/>
              <a:pathLst>
                <a:path w="1547" h="811" extrusionOk="0">
                  <a:moveTo>
                    <a:pt x="411" y="1"/>
                  </a:moveTo>
                  <a:cubicBezTo>
                    <a:pt x="187" y="1"/>
                    <a:pt x="1" y="182"/>
                    <a:pt x="1" y="406"/>
                  </a:cubicBezTo>
                  <a:cubicBezTo>
                    <a:pt x="1" y="630"/>
                    <a:pt x="187" y="811"/>
                    <a:pt x="411" y="811"/>
                  </a:cubicBezTo>
                  <a:lnTo>
                    <a:pt x="1141" y="811"/>
                  </a:lnTo>
                  <a:cubicBezTo>
                    <a:pt x="1365" y="811"/>
                    <a:pt x="1546" y="630"/>
                    <a:pt x="1546" y="406"/>
                  </a:cubicBezTo>
                  <a:cubicBezTo>
                    <a:pt x="1546" y="182"/>
                    <a:pt x="1365" y="1"/>
                    <a:pt x="1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7" name="Google Shape;50237;p55"/>
            <p:cNvSpPr/>
            <p:nvPr/>
          </p:nvSpPr>
          <p:spPr>
            <a:xfrm>
              <a:off x="1962950" y="2513200"/>
              <a:ext cx="38500" cy="20275"/>
            </a:xfrm>
            <a:custGeom>
              <a:avLst/>
              <a:gdLst/>
              <a:ahLst/>
              <a:cxnLst/>
              <a:rect l="l" t="t" r="r" b="b"/>
              <a:pathLst>
                <a:path w="1540" h="811" extrusionOk="0">
                  <a:moveTo>
                    <a:pt x="406" y="1"/>
                  </a:moveTo>
                  <a:cubicBezTo>
                    <a:pt x="182" y="1"/>
                    <a:pt x="1" y="182"/>
                    <a:pt x="1" y="406"/>
                  </a:cubicBezTo>
                  <a:cubicBezTo>
                    <a:pt x="1" y="630"/>
                    <a:pt x="182" y="811"/>
                    <a:pt x="406" y="811"/>
                  </a:cubicBezTo>
                  <a:lnTo>
                    <a:pt x="1136" y="811"/>
                  </a:lnTo>
                  <a:cubicBezTo>
                    <a:pt x="1359" y="811"/>
                    <a:pt x="1540" y="630"/>
                    <a:pt x="1540" y="406"/>
                  </a:cubicBezTo>
                  <a:cubicBezTo>
                    <a:pt x="1540" y="182"/>
                    <a:pt x="1359" y="1"/>
                    <a:pt x="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8" name="Google Shape;50238;p55"/>
            <p:cNvSpPr/>
            <p:nvPr/>
          </p:nvSpPr>
          <p:spPr>
            <a:xfrm>
              <a:off x="1754200" y="2476625"/>
              <a:ext cx="456050" cy="511800"/>
            </a:xfrm>
            <a:custGeom>
              <a:avLst/>
              <a:gdLst/>
              <a:ahLst/>
              <a:cxnLst/>
              <a:rect l="l" t="t" r="r" b="b"/>
              <a:pathLst>
                <a:path w="18242" h="20472" extrusionOk="0">
                  <a:moveTo>
                    <a:pt x="14640" y="814"/>
                  </a:moveTo>
                  <a:cubicBezTo>
                    <a:pt x="14933" y="1522"/>
                    <a:pt x="15200" y="2284"/>
                    <a:pt x="15424" y="3088"/>
                  </a:cubicBezTo>
                  <a:lnTo>
                    <a:pt x="2818" y="3088"/>
                  </a:lnTo>
                  <a:cubicBezTo>
                    <a:pt x="3041" y="2284"/>
                    <a:pt x="3307" y="1522"/>
                    <a:pt x="3601" y="814"/>
                  </a:cubicBezTo>
                  <a:close/>
                  <a:moveTo>
                    <a:pt x="15631" y="3899"/>
                  </a:moveTo>
                  <a:cubicBezTo>
                    <a:pt x="15892" y="4979"/>
                    <a:pt x="16078" y="6097"/>
                    <a:pt x="16201" y="7254"/>
                  </a:cubicBezTo>
                  <a:lnTo>
                    <a:pt x="14768" y="8685"/>
                  </a:lnTo>
                  <a:lnTo>
                    <a:pt x="13411" y="7328"/>
                  </a:lnTo>
                  <a:cubicBezTo>
                    <a:pt x="13331" y="7251"/>
                    <a:pt x="13227" y="7212"/>
                    <a:pt x="13123" y="7212"/>
                  </a:cubicBezTo>
                  <a:cubicBezTo>
                    <a:pt x="13019" y="7212"/>
                    <a:pt x="12916" y="7251"/>
                    <a:pt x="12836" y="7328"/>
                  </a:cubicBezTo>
                  <a:lnTo>
                    <a:pt x="11398" y="8766"/>
                  </a:lnTo>
                  <a:lnTo>
                    <a:pt x="10056" y="7429"/>
                  </a:lnTo>
                  <a:cubicBezTo>
                    <a:pt x="9978" y="7351"/>
                    <a:pt x="9875" y="7313"/>
                    <a:pt x="9771" y="7313"/>
                  </a:cubicBezTo>
                  <a:cubicBezTo>
                    <a:pt x="9667" y="7313"/>
                    <a:pt x="9563" y="7351"/>
                    <a:pt x="9486" y="7429"/>
                  </a:cubicBezTo>
                  <a:lnTo>
                    <a:pt x="8127" y="8787"/>
                  </a:lnTo>
                  <a:lnTo>
                    <a:pt x="6706" y="7370"/>
                  </a:lnTo>
                  <a:cubicBezTo>
                    <a:pt x="6626" y="7290"/>
                    <a:pt x="6522" y="7250"/>
                    <a:pt x="6418" y="7250"/>
                  </a:cubicBezTo>
                  <a:cubicBezTo>
                    <a:pt x="6314" y="7250"/>
                    <a:pt x="6210" y="7290"/>
                    <a:pt x="6131" y="7370"/>
                  </a:cubicBezTo>
                  <a:lnTo>
                    <a:pt x="4794" y="8707"/>
                  </a:lnTo>
                  <a:lnTo>
                    <a:pt x="3537" y="7451"/>
                  </a:lnTo>
                  <a:cubicBezTo>
                    <a:pt x="3460" y="7371"/>
                    <a:pt x="3356" y="7331"/>
                    <a:pt x="3251" y="7331"/>
                  </a:cubicBezTo>
                  <a:cubicBezTo>
                    <a:pt x="3147" y="7331"/>
                    <a:pt x="3042" y="7371"/>
                    <a:pt x="2962" y="7451"/>
                  </a:cubicBezTo>
                  <a:lnTo>
                    <a:pt x="1945" y="8473"/>
                  </a:lnTo>
                  <a:cubicBezTo>
                    <a:pt x="2035" y="6886"/>
                    <a:pt x="2259" y="5352"/>
                    <a:pt x="2610" y="3899"/>
                  </a:cubicBezTo>
                  <a:close/>
                  <a:moveTo>
                    <a:pt x="13123" y="8191"/>
                  </a:moveTo>
                  <a:lnTo>
                    <a:pt x="14481" y="9548"/>
                  </a:lnTo>
                  <a:cubicBezTo>
                    <a:pt x="14558" y="9628"/>
                    <a:pt x="14662" y="9668"/>
                    <a:pt x="14766" y="9668"/>
                  </a:cubicBezTo>
                  <a:cubicBezTo>
                    <a:pt x="14871" y="9668"/>
                    <a:pt x="14976" y="9628"/>
                    <a:pt x="15056" y="9548"/>
                  </a:cubicBezTo>
                  <a:lnTo>
                    <a:pt x="16287" y="8313"/>
                  </a:lnTo>
                  <a:cubicBezTo>
                    <a:pt x="16329" y="8947"/>
                    <a:pt x="16351" y="9586"/>
                    <a:pt x="16351" y="10236"/>
                  </a:cubicBezTo>
                  <a:cubicBezTo>
                    <a:pt x="16351" y="10406"/>
                    <a:pt x="16351" y="10587"/>
                    <a:pt x="16344" y="10762"/>
                  </a:cubicBezTo>
                  <a:lnTo>
                    <a:pt x="1896" y="10762"/>
                  </a:lnTo>
                  <a:cubicBezTo>
                    <a:pt x="1891" y="10587"/>
                    <a:pt x="1891" y="10406"/>
                    <a:pt x="1891" y="10236"/>
                  </a:cubicBezTo>
                  <a:cubicBezTo>
                    <a:pt x="1891" y="10039"/>
                    <a:pt x="1891" y="9847"/>
                    <a:pt x="1896" y="9650"/>
                  </a:cubicBezTo>
                  <a:cubicBezTo>
                    <a:pt x="1923" y="9634"/>
                    <a:pt x="1950" y="9612"/>
                    <a:pt x="1976" y="9591"/>
                  </a:cubicBezTo>
                  <a:lnTo>
                    <a:pt x="3250" y="8313"/>
                  </a:lnTo>
                  <a:lnTo>
                    <a:pt x="4506" y="9570"/>
                  </a:lnTo>
                  <a:cubicBezTo>
                    <a:pt x="4586" y="9650"/>
                    <a:pt x="4690" y="9690"/>
                    <a:pt x="4794" y="9690"/>
                  </a:cubicBezTo>
                  <a:cubicBezTo>
                    <a:pt x="4897" y="9690"/>
                    <a:pt x="5001" y="9650"/>
                    <a:pt x="5081" y="9570"/>
                  </a:cubicBezTo>
                  <a:lnTo>
                    <a:pt x="6418" y="8233"/>
                  </a:lnTo>
                  <a:lnTo>
                    <a:pt x="7839" y="9650"/>
                  </a:lnTo>
                  <a:cubicBezTo>
                    <a:pt x="7920" y="9729"/>
                    <a:pt x="8021" y="9767"/>
                    <a:pt x="8127" y="9767"/>
                  </a:cubicBezTo>
                  <a:cubicBezTo>
                    <a:pt x="8228" y="9767"/>
                    <a:pt x="8335" y="9729"/>
                    <a:pt x="8415" y="9650"/>
                  </a:cubicBezTo>
                  <a:lnTo>
                    <a:pt x="9768" y="8292"/>
                  </a:lnTo>
                  <a:lnTo>
                    <a:pt x="11110" y="9629"/>
                  </a:lnTo>
                  <a:cubicBezTo>
                    <a:pt x="11187" y="9708"/>
                    <a:pt x="11291" y="9748"/>
                    <a:pt x="11395" y="9748"/>
                  </a:cubicBezTo>
                  <a:cubicBezTo>
                    <a:pt x="11498" y="9748"/>
                    <a:pt x="11602" y="9708"/>
                    <a:pt x="11679" y="9629"/>
                  </a:cubicBezTo>
                  <a:lnTo>
                    <a:pt x="13123" y="8191"/>
                  </a:lnTo>
                  <a:close/>
                  <a:moveTo>
                    <a:pt x="16319" y="11578"/>
                  </a:moveTo>
                  <a:cubicBezTo>
                    <a:pt x="16184" y="14565"/>
                    <a:pt x="15609" y="17345"/>
                    <a:pt x="14640" y="19662"/>
                  </a:cubicBezTo>
                  <a:lnTo>
                    <a:pt x="11264" y="19662"/>
                  </a:lnTo>
                  <a:lnTo>
                    <a:pt x="12452" y="17153"/>
                  </a:lnTo>
                  <a:cubicBezTo>
                    <a:pt x="12510" y="17025"/>
                    <a:pt x="12505" y="16877"/>
                    <a:pt x="12431" y="16759"/>
                  </a:cubicBezTo>
                  <a:cubicBezTo>
                    <a:pt x="12356" y="16642"/>
                    <a:pt x="12222" y="16573"/>
                    <a:pt x="12084" y="16573"/>
                  </a:cubicBezTo>
                  <a:lnTo>
                    <a:pt x="11110" y="16573"/>
                  </a:lnTo>
                  <a:lnTo>
                    <a:pt x="12217" y="13926"/>
                  </a:lnTo>
                  <a:cubicBezTo>
                    <a:pt x="12271" y="13804"/>
                    <a:pt x="12254" y="13660"/>
                    <a:pt x="12180" y="13542"/>
                  </a:cubicBezTo>
                  <a:cubicBezTo>
                    <a:pt x="12106" y="13431"/>
                    <a:pt x="11978" y="13362"/>
                    <a:pt x="11839" y="13362"/>
                  </a:cubicBezTo>
                  <a:lnTo>
                    <a:pt x="6396" y="13362"/>
                  </a:lnTo>
                  <a:cubicBezTo>
                    <a:pt x="6263" y="13362"/>
                    <a:pt x="6136" y="13431"/>
                    <a:pt x="6061" y="13542"/>
                  </a:cubicBezTo>
                  <a:cubicBezTo>
                    <a:pt x="5986" y="13660"/>
                    <a:pt x="5971" y="13804"/>
                    <a:pt x="6023" y="13926"/>
                  </a:cubicBezTo>
                  <a:lnTo>
                    <a:pt x="7131" y="16573"/>
                  </a:lnTo>
                  <a:lnTo>
                    <a:pt x="6157" y="16573"/>
                  </a:lnTo>
                  <a:cubicBezTo>
                    <a:pt x="6018" y="16573"/>
                    <a:pt x="5885" y="16642"/>
                    <a:pt x="5811" y="16759"/>
                  </a:cubicBezTo>
                  <a:cubicBezTo>
                    <a:pt x="5736" y="16877"/>
                    <a:pt x="5730" y="17025"/>
                    <a:pt x="5789" y="17153"/>
                  </a:cubicBezTo>
                  <a:lnTo>
                    <a:pt x="6977" y="19662"/>
                  </a:lnTo>
                  <a:lnTo>
                    <a:pt x="3601" y="19662"/>
                  </a:lnTo>
                  <a:cubicBezTo>
                    <a:pt x="2631" y="17345"/>
                    <a:pt x="2056" y="14565"/>
                    <a:pt x="1923" y="11578"/>
                  </a:cubicBezTo>
                  <a:close/>
                  <a:moveTo>
                    <a:pt x="3334" y="0"/>
                  </a:moveTo>
                  <a:cubicBezTo>
                    <a:pt x="3169" y="0"/>
                    <a:pt x="3026" y="96"/>
                    <a:pt x="2962" y="244"/>
                  </a:cubicBezTo>
                  <a:cubicBezTo>
                    <a:pt x="2791" y="633"/>
                    <a:pt x="2631" y="1043"/>
                    <a:pt x="2483" y="1464"/>
                  </a:cubicBezTo>
                  <a:lnTo>
                    <a:pt x="1992" y="1464"/>
                  </a:lnTo>
                  <a:cubicBezTo>
                    <a:pt x="1768" y="1464"/>
                    <a:pt x="1588" y="1645"/>
                    <a:pt x="1588" y="1869"/>
                  </a:cubicBezTo>
                  <a:cubicBezTo>
                    <a:pt x="1588" y="2093"/>
                    <a:pt x="1768" y="2274"/>
                    <a:pt x="1992" y="2274"/>
                  </a:cubicBezTo>
                  <a:lnTo>
                    <a:pt x="2210" y="2274"/>
                  </a:lnTo>
                  <a:cubicBezTo>
                    <a:pt x="2099" y="2641"/>
                    <a:pt x="1992" y="3014"/>
                    <a:pt x="1896" y="3392"/>
                  </a:cubicBezTo>
                  <a:cubicBezTo>
                    <a:pt x="1353" y="5533"/>
                    <a:pt x="1077" y="7834"/>
                    <a:pt x="1077" y="10236"/>
                  </a:cubicBezTo>
                  <a:cubicBezTo>
                    <a:pt x="1077" y="10406"/>
                    <a:pt x="1082" y="10587"/>
                    <a:pt x="1082" y="10762"/>
                  </a:cubicBezTo>
                  <a:lnTo>
                    <a:pt x="411" y="10762"/>
                  </a:lnTo>
                  <a:cubicBezTo>
                    <a:pt x="182" y="10762"/>
                    <a:pt x="0" y="10944"/>
                    <a:pt x="0" y="11173"/>
                  </a:cubicBezTo>
                  <a:cubicBezTo>
                    <a:pt x="0" y="11396"/>
                    <a:pt x="182" y="11578"/>
                    <a:pt x="411" y="11578"/>
                  </a:cubicBezTo>
                  <a:lnTo>
                    <a:pt x="1109" y="11578"/>
                  </a:lnTo>
                  <a:cubicBezTo>
                    <a:pt x="1247" y="14783"/>
                    <a:pt x="1886" y="17772"/>
                    <a:pt x="2962" y="20227"/>
                  </a:cubicBezTo>
                  <a:cubicBezTo>
                    <a:pt x="3026" y="20375"/>
                    <a:pt x="3169" y="20471"/>
                    <a:pt x="3334" y="20471"/>
                  </a:cubicBezTo>
                  <a:lnTo>
                    <a:pt x="7616" y="20471"/>
                  </a:lnTo>
                  <a:cubicBezTo>
                    <a:pt x="7755" y="20471"/>
                    <a:pt x="7883" y="20402"/>
                    <a:pt x="7957" y="20284"/>
                  </a:cubicBezTo>
                  <a:cubicBezTo>
                    <a:pt x="8031" y="20168"/>
                    <a:pt x="8043" y="20019"/>
                    <a:pt x="7984" y="19891"/>
                  </a:cubicBezTo>
                  <a:lnTo>
                    <a:pt x="6796" y="17383"/>
                  </a:lnTo>
                  <a:lnTo>
                    <a:pt x="7738" y="17383"/>
                  </a:lnTo>
                  <a:cubicBezTo>
                    <a:pt x="7876" y="17383"/>
                    <a:pt x="7999" y="17319"/>
                    <a:pt x="8080" y="17202"/>
                  </a:cubicBezTo>
                  <a:cubicBezTo>
                    <a:pt x="8154" y="17089"/>
                    <a:pt x="8164" y="16946"/>
                    <a:pt x="8117" y="16823"/>
                  </a:cubicBezTo>
                  <a:lnTo>
                    <a:pt x="7009" y="14176"/>
                  </a:lnTo>
                  <a:lnTo>
                    <a:pt x="11232" y="14176"/>
                  </a:lnTo>
                  <a:lnTo>
                    <a:pt x="10125" y="16823"/>
                  </a:lnTo>
                  <a:cubicBezTo>
                    <a:pt x="10076" y="16946"/>
                    <a:pt x="10088" y="17089"/>
                    <a:pt x="10162" y="17202"/>
                  </a:cubicBezTo>
                  <a:cubicBezTo>
                    <a:pt x="10236" y="17319"/>
                    <a:pt x="10364" y="17383"/>
                    <a:pt x="10503" y="17383"/>
                  </a:cubicBezTo>
                  <a:lnTo>
                    <a:pt x="11445" y="17383"/>
                  </a:lnTo>
                  <a:lnTo>
                    <a:pt x="10258" y="19891"/>
                  </a:lnTo>
                  <a:cubicBezTo>
                    <a:pt x="10199" y="20019"/>
                    <a:pt x="10209" y="20168"/>
                    <a:pt x="10285" y="20284"/>
                  </a:cubicBezTo>
                  <a:cubicBezTo>
                    <a:pt x="10354" y="20402"/>
                    <a:pt x="10486" y="20471"/>
                    <a:pt x="10625" y="20471"/>
                  </a:cubicBezTo>
                  <a:lnTo>
                    <a:pt x="14906" y="20471"/>
                  </a:lnTo>
                  <a:cubicBezTo>
                    <a:pt x="15072" y="20471"/>
                    <a:pt x="15216" y="20375"/>
                    <a:pt x="15280" y="20227"/>
                  </a:cubicBezTo>
                  <a:cubicBezTo>
                    <a:pt x="16356" y="17772"/>
                    <a:pt x="16990" y="14783"/>
                    <a:pt x="17133" y="11578"/>
                  </a:cubicBezTo>
                  <a:lnTo>
                    <a:pt x="17831" y="11578"/>
                  </a:lnTo>
                  <a:cubicBezTo>
                    <a:pt x="18054" y="11578"/>
                    <a:pt x="18241" y="11396"/>
                    <a:pt x="18241" y="11173"/>
                  </a:cubicBezTo>
                  <a:cubicBezTo>
                    <a:pt x="18241" y="10944"/>
                    <a:pt x="18054" y="10762"/>
                    <a:pt x="17831" y="10762"/>
                  </a:cubicBezTo>
                  <a:lnTo>
                    <a:pt x="17160" y="10762"/>
                  </a:lnTo>
                  <a:cubicBezTo>
                    <a:pt x="17160" y="10587"/>
                    <a:pt x="17165" y="10406"/>
                    <a:pt x="17165" y="10236"/>
                  </a:cubicBezTo>
                  <a:cubicBezTo>
                    <a:pt x="17165" y="7834"/>
                    <a:pt x="16887" y="5533"/>
                    <a:pt x="16344" y="3392"/>
                  </a:cubicBezTo>
                  <a:cubicBezTo>
                    <a:pt x="16248" y="3014"/>
                    <a:pt x="16142" y="2641"/>
                    <a:pt x="16031" y="2274"/>
                  </a:cubicBezTo>
                  <a:lnTo>
                    <a:pt x="16248" y="2274"/>
                  </a:lnTo>
                  <a:cubicBezTo>
                    <a:pt x="16472" y="2274"/>
                    <a:pt x="16654" y="2093"/>
                    <a:pt x="16654" y="1869"/>
                  </a:cubicBezTo>
                  <a:cubicBezTo>
                    <a:pt x="16654" y="1645"/>
                    <a:pt x="16472" y="1464"/>
                    <a:pt x="16248" y="1464"/>
                  </a:cubicBezTo>
                  <a:lnTo>
                    <a:pt x="15759" y="1464"/>
                  </a:lnTo>
                  <a:cubicBezTo>
                    <a:pt x="15609" y="1043"/>
                    <a:pt x="15450" y="633"/>
                    <a:pt x="15280" y="244"/>
                  </a:cubicBezTo>
                  <a:cubicBezTo>
                    <a:pt x="15216" y="96"/>
                    <a:pt x="15072" y="0"/>
                    <a:pt x="14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9" name="Google Shape;50239;p55"/>
            <p:cNvSpPr/>
            <p:nvPr/>
          </p:nvSpPr>
          <p:spPr>
            <a:xfrm>
              <a:off x="1827825" y="2584300"/>
              <a:ext cx="115850" cy="20275"/>
            </a:xfrm>
            <a:custGeom>
              <a:avLst/>
              <a:gdLst/>
              <a:ahLst/>
              <a:cxnLst/>
              <a:rect l="l" t="t" r="r" b="b"/>
              <a:pathLst>
                <a:path w="4634" h="811" extrusionOk="0">
                  <a:moveTo>
                    <a:pt x="406" y="1"/>
                  </a:moveTo>
                  <a:cubicBezTo>
                    <a:pt x="182" y="1"/>
                    <a:pt x="0" y="182"/>
                    <a:pt x="0" y="406"/>
                  </a:cubicBezTo>
                  <a:cubicBezTo>
                    <a:pt x="0" y="629"/>
                    <a:pt x="182" y="811"/>
                    <a:pt x="406" y="811"/>
                  </a:cubicBezTo>
                  <a:lnTo>
                    <a:pt x="4223" y="811"/>
                  </a:lnTo>
                  <a:cubicBezTo>
                    <a:pt x="4452" y="811"/>
                    <a:pt x="4634" y="629"/>
                    <a:pt x="4634" y="406"/>
                  </a:cubicBezTo>
                  <a:cubicBezTo>
                    <a:pt x="4634" y="182"/>
                    <a:pt x="4452" y="1"/>
                    <a:pt x="42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0" name="Google Shape;50240;p55"/>
            <p:cNvSpPr/>
            <p:nvPr/>
          </p:nvSpPr>
          <p:spPr>
            <a:xfrm>
              <a:off x="1955775" y="2584300"/>
              <a:ext cx="25450" cy="20275"/>
            </a:xfrm>
            <a:custGeom>
              <a:avLst/>
              <a:gdLst/>
              <a:ahLst/>
              <a:cxnLst/>
              <a:rect l="l" t="t" r="r" b="b"/>
              <a:pathLst>
                <a:path w="1018" h="811" extrusionOk="0">
                  <a:moveTo>
                    <a:pt x="405" y="1"/>
                  </a:moveTo>
                  <a:cubicBezTo>
                    <a:pt x="182" y="1"/>
                    <a:pt x="0" y="182"/>
                    <a:pt x="0" y="406"/>
                  </a:cubicBezTo>
                  <a:cubicBezTo>
                    <a:pt x="0" y="629"/>
                    <a:pt x="182" y="811"/>
                    <a:pt x="405" y="811"/>
                  </a:cubicBezTo>
                  <a:lnTo>
                    <a:pt x="612" y="811"/>
                  </a:lnTo>
                  <a:cubicBezTo>
                    <a:pt x="836" y="811"/>
                    <a:pt x="1017" y="629"/>
                    <a:pt x="1017" y="406"/>
                  </a:cubicBezTo>
                  <a:cubicBezTo>
                    <a:pt x="1017" y="182"/>
                    <a:pt x="836" y="1"/>
                    <a:pt x="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41" name="Google Shape;50241;p55"/>
          <p:cNvGrpSpPr/>
          <p:nvPr/>
        </p:nvGrpSpPr>
        <p:grpSpPr>
          <a:xfrm>
            <a:off x="1977779" y="2673598"/>
            <a:ext cx="421058" cy="376200"/>
            <a:chOff x="868950" y="2471525"/>
            <a:chExt cx="511800" cy="457275"/>
          </a:xfrm>
        </p:grpSpPr>
        <p:sp>
          <p:nvSpPr>
            <p:cNvPr id="50242" name="Google Shape;50242;p55"/>
            <p:cNvSpPr/>
            <p:nvPr/>
          </p:nvSpPr>
          <p:spPr>
            <a:xfrm>
              <a:off x="868950" y="2471525"/>
              <a:ext cx="511800" cy="457275"/>
            </a:xfrm>
            <a:custGeom>
              <a:avLst/>
              <a:gdLst/>
              <a:ahLst/>
              <a:cxnLst/>
              <a:rect l="l" t="t" r="r" b="b"/>
              <a:pathLst>
                <a:path w="20472" h="18291" extrusionOk="0">
                  <a:moveTo>
                    <a:pt x="9256" y="8171"/>
                  </a:moveTo>
                  <a:lnTo>
                    <a:pt x="9256" y="8960"/>
                  </a:lnTo>
                  <a:lnTo>
                    <a:pt x="3388" y="8960"/>
                  </a:lnTo>
                  <a:lnTo>
                    <a:pt x="3388" y="8171"/>
                  </a:lnTo>
                  <a:close/>
                  <a:moveTo>
                    <a:pt x="8441" y="9774"/>
                  </a:moveTo>
                  <a:lnTo>
                    <a:pt x="8441" y="17475"/>
                  </a:lnTo>
                  <a:lnTo>
                    <a:pt x="4202" y="17475"/>
                  </a:lnTo>
                  <a:lnTo>
                    <a:pt x="4202" y="9774"/>
                  </a:lnTo>
                  <a:close/>
                  <a:moveTo>
                    <a:pt x="19657" y="822"/>
                  </a:moveTo>
                  <a:lnTo>
                    <a:pt x="19657" y="17475"/>
                  </a:lnTo>
                  <a:lnTo>
                    <a:pt x="9256" y="17475"/>
                  </a:lnTo>
                  <a:lnTo>
                    <a:pt x="9256" y="9774"/>
                  </a:lnTo>
                  <a:lnTo>
                    <a:pt x="9666" y="9774"/>
                  </a:lnTo>
                  <a:cubicBezTo>
                    <a:pt x="9889" y="9774"/>
                    <a:pt x="10076" y="9587"/>
                    <a:pt x="10076" y="9363"/>
                  </a:cubicBezTo>
                  <a:lnTo>
                    <a:pt x="10076" y="7761"/>
                  </a:lnTo>
                  <a:cubicBezTo>
                    <a:pt x="10076" y="7537"/>
                    <a:pt x="9889" y="7350"/>
                    <a:pt x="9666" y="7350"/>
                  </a:cubicBezTo>
                  <a:lnTo>
                    <a:pt x="2977" y="7350"/>
                  </a:lnTo>
                  <a:cubicBezTo>
                    <a:pt x="2754" y="7350"/>
                    <a:pt x="2572" y="7537"/>
                    <a:pt x="2572" y="7761"/>
                  </a:cubicBezTo>
                  <a:lnTo>
                    <a:pt x="2572" y="9363"/>
                  </a:lnTo>
                  <a:cubicBezTo>
                    <a:pt x="2572" y="9587"/>
                    <a:pt x="2754" y="9774"/>
                    <a:pt x="2977" y="9774"/>
                  </a:cubicBezTo>
                  <a:lnTo>
                    <a:pt x="3388" y="9774"/>
                  </a:lnTo>
                  <a:lnTo>
                    <a:pt x="3388" y="17475"/>
                  </a:lnTo>
                  <a:lnTo>
                    <a:pt x="815" y="17475"/>
                  </a:lnTo>
                  <a:lnTo>
                    <a:pt x="815" y="822"/>
                  </a:lnTo>
                  <a:close/>
                  <a:moveTo>
                    <a:pt x="411" y="1"/>
                  </a:moveTo>
                  <a:cubicBezTo>
                    <a:pt x="187" y="1"/>
                    <a:pt x="0" y="188"/>
                    <a:pt x="0" y="411"/>
                  </a:cubicBezTo>
                  <a:lnTo>
                    <a:pt x="0" y="17885"/>
                  </a:lnTo>
                  <a:cubicBezTo>
                    <a:pt x="0" y="18109"/>
                    <a:pt x="187" y="18290"/>
                    <a:pt x="411" y="18290"/>
                  </a:cubicBezTo>
                  <a:lnTo>
                    <a:pt x="20067" y="18290"/>
                  </a:lnTo>
                  <a:cubicBezTo>
                    <a:pt x="20291" y="18290"/>
                    <a:pt x="20471" y="18109"/>
                    <a:pt x="20471" y="17885"/>
                  </a:cubicBezTo>
                  <a:lnTo>
                    <a:pt x="20471" y="411"/>
                  </a:lnTo>
                  <a:cubicBezTo>
                    <a:pt x="20471" y="188"/>
                    <a:pt x="20291" y="1"/>
                    <a:pt x="20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3" name="Google Shape;50243;p55"/>
            <p:cNvSpPr/>
            <p:nvPr/>
          </p:nvSpPr>
          <p:spPr>
            <a:xfrm>
              <a:off x="1179950" y="2677775"/>
              <a:ext cx="123600" cy="112150"/>
            </a:xfrm>
            <a:custGeom>
              <a:avLst/>
              <a:gdLst/>
              <a:ahLst/>
              <a:cxnLst/>
              <a:rect l="l" t="t" r="r" b="b"/>
              <a:pathLst>
                <a:path w="4944" h="4486" extrusionOk="0">
                  <a:moveTo>
                    <a:pt x="4128" y="816"/>
                  </a:moveTo>
                  <a:lnTo>
                    <a:pt x="4128" y="3670"/>
                  </a:lnTo>
                  <a:lnTo>
                    <a:pt x="816" y="3670"/>
                  </a:lnTo>
                  <a:lnTo>
                    <a:pt x="816" y="816"/>
                  </a:lnTo>
                  <a:close/>
                  <a:moveTo>
                    <a:pt x="406" y="0"/>
                  </a:moveTo>
                  <a:cubicBezTo>
                    <a:pt x="182" y="0"/>
                    <a:pt x="1" y="182"/>
                    <a:pt x="1" y="405"/>
                  </a:cubicBezTo>
                  <a:lnTo>
                    <a:pt x="1" y="4080"/>
                  </a:lnTo>
                  <a:cubicBezTo>
                    <a:pt x="1" y="4304"/>
                    <a:pt x="182" y="4485"/>
                    <a:pt x="406" y="4485"/>
                  </a:cubicBezTo>
                  <a:lnTo>
                    <a:pt x="4538" y="4485"/>
                  </a:lnTo>
                  <a:cubicBezTo>
                    <a:pt x="4762" y="4485"/>
                    <a:pt x="4943" y="4304"/>
                    <a:pt x="4943" y="4080"/>
                  </a:cubicBezTo>
                  <a:lnTo>
                    <a:pt x="4943" y="405"/>
                  </a:lnTo>
                  <a:cubicBezTo>
                    <a:pt x="4943" y="182"/>
                    <a:pt x="4762"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4" name="Google Shape;50244;p55"/>
            <p:cNvSpPr/>
            <p:nvPr/>
          </p:nvSpPr>
          <p:spPr>
            <a:xfrm>
              <a:off x="927125" y="2516675"/>
              <a:ext cx="69250" cy="69400"/>
            </a:xfrm>
            <a:custGeom>
              <a:avLst/>
              <a:gdLst/>
              <a:ahLst/>
              <a:cxnLst/>
              <a:rect l="l" t="t" r="r" b="b"/>
              <a:pathLst>
                <a:path w="2770" h="2776" extrusionOk="0">
                  <a:moveTo>
                    <a:pt x="1385" y="815"/>
                  </a:moveTo>
                  <a:cubicBezTo>
                    <a:pt x="1700" y="815"/>
                    <a:pt x="1955" y="1071"/>
                    <a:pt x="1955" y="1385"/>
                  </a:cubicBezTo>
                  <a:cubicBezTo>
                    <a:pt x="1955" y="1705"/>
                    <a:pt x="1700" y="1960"/>
                    <a:pt x="1385" y="1960"/>
                  </a:cubicBezTo>
                  <a:cubicBezTo>
                    <a:pt x="1071" y="1960"/>
                    <a:pt x="815" y="1705"/>
                    <a:pt x="815" y="1385"/>
                  </a:cubicBezTo>
                  <a:cubicBezTo>
                    <a:pt x="815" y="1071"/>
                    <a:pt x="1071" y="815"/>
                    <a:pt x="1385" y="815"/>
                  </a:cubicBezTo>
                  <a:close/>
                  <a:moveTo>
                    <a:pt x="1385" y="1"/>
                  </a:moveTo>
                  <a:cubicBezTo>
                    <a:pt x="623" y="1"/>
                    <a:pt x="1" y="623"/>
                    <a:pt x="1" y="1385"/>
                  </a:cubicBezTo>
                  <a:cubicBezTo>
                    <a:pt x="1" y="2152"/>
                    <a:pt x="623" y="2776"/>
                    <a:pt x="1385" y="2776"/>
                  </a:cubicBezTo>
                  <a:cubicBezTo>
                    <a:pt x="2152" y="2776"/>
                    <a:pt x="2769" y="2152"/>
                    <a:pt x="2769" y="1385"/>
                  </a:cubicBezTo>
                  <a:cubicBezTo>
                    <a:pt x="2769" y="623"/>
                    <a:pt x="2152"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5" name="Google Shape;50245;p55"/>
            <p:cNvSpPr/>
            <p:nvPr/>
          </p:nvSpPr>
          <p:spPr>
            <a:xfrm>
              <a:off x="1036150" y="2516675"/>
              <a:ext cx="69400" cy="69400"/>
            </a:xfrm>
            <a:custGeom>
              <a:avLst/>
              <a:gdLst/>
              <a:ahLst/>
              <a:cxnLst/>
              <a:rect l="l" t="t" r="r" b="b"/>
              <a:pathLst>
                <a:path w="2776" h="2776" extrusionOk="0">
                  <a:moveTo>
                    <a:pt x="1385" y="815"/>
                  </a:moveTo>
                  <a:cubicBezTo>
                    <a:pt x="1700" y="815"/>
                    <a:pt x="1960" y="1071"/>
                    <a:pt x="1960" y="1385"/>
                  </a:cubicBezTo>
                  <a:cubicBezTo>
                    <a:pt x="1960" y="1705"/>
                    <a:pt x="1700" y="1960"/>
                    <a:pt x="1385" y="1960"/>
                  </a:cubicBezTo>
                  <a:cubicBezTo>
                    <a:pt x="1072" y="1960"/>
                    <a:pt x="816" y="1705"/>
                    <a:pt x="816" y="1385"/>
                  </a:cubicBezTo>
                  <a:cubicBezTo>
                    <a:pt x="816" y="1071"/>
                    <a:pt x="1072" y="815"/>
                    <a:pt x="1385" y="815"/>
                  </a:cubicBezTo>
                  <a:close/>
                  <a:moveTo>
                    <a:pt x="1385" y="1"/>
                  </a:moveTo>
                  <a:cubicBezTo>
                    <a:pt x="625" y="1"/>
                    <a:pt x="1" y="623"/>
                    <a:pt x="1" y="1385"/>
                  </a:cubicBezTo>
                  <a:cubicBezTo>
                    <a:pt x="1" y="2152"/>
                    <a:pt x="625" y="2776"/>
                    <a:pt x="1385" y="2776"/>
                  </a:cubicBezTo>
                  <a:cubicBezTo>
                    <a:pt x="2152" y="2776"/>
                    <a:pt x="2776" y="2152"/>
                    <a:pt x="2776" y="1385"/>
                  </a:cubicBezTo>
                  <a:cubicBezTo>
                    <a:pt x="2776" y="623"/>
                    <a:pt x="2152"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6" name="Google Shape;50246;p55"/>
            <p:cNvSpPr/>
            <p:nvPr/>
          </p:nvSpPr>
          <p:spPr>
            <a:xfrm>
              <a:off x="1146275" y="2516675"/>
              <a:ext cx="69400" cy="69400"/>
            </a:xfrm>
            <a:custGeom>
              <a:avLst/>
              <a:gdLst/>
              <a:ahLst/>
              <a:cxnLst/>
              <a:rect l="l" t="t" r="r" b="b"/>
              <a:pathLst>
                <a:path w="2776" h="2776" extrusionOk="0">
                  <a:moveTo>
                    <a:pt x="1385" y="815"/>
                  </a:moveTo>
                  <a:cubicBezTo>
                    <a:pt x="1699" y="815"/>
                    <a:pt x="1960" y="1071"/>
                    <a:pt x="1960" y="1385"/>
                  </a:cubicBezTo>
                  <a:cubicBezTo>
                    <a:pt x="1960" y="1705"/>
                    <a:pt x="1699" y="1960"/>
                    <a:pt x="1385" y="1960"/>
                  </a:cubicBezTo>
                  <a:cubicBezTo>
                    <a:pt x="1070" y="1960"/>
                    <a:pt x="815" y="1705"/>
                    <a:pt x="815" y="1385"/>
                  </a:cubicBezTo>
                  <a:cubicBezTo>
                    <a:pt x="815" y="1071"/>
                    <a:pt x="1070" y="815"/>
                    <a:pt x="1385" y="815"/>
                  </a:cubicBezTo>
                  <a:close/>
                  <a:moveTo>
                    <a:pt x="1385" y="1"/>
                  </a:moveTo>
                  <a:cubicBezTo>
                    <a:pt x="623" y="1"/>
                    <a:pt x="1" y="623"/>
                    <a:pt x="1" y="1385"/>
                  </a:cubicBezTo>
                  <a:cubicBezTo>
                    <a:pt x="1" y="2152"/>
                    <a:pt x="623" y="2776"/>
                    <a:pt x="1385" y="2776"/>
                  </a:cubicBezTo>
                  <a:cubicBezTo>
                    <a:pt x="2152" y="2776"/>
                    <a:pt x="2775" y="2152"/>
                    <a:pt x="2775" y="1385"/>
                  </a:cubicBezTo>
                  <a:cubicBezTo>
                    <a:pt x="2775" y="623"/>
                    <a:pt x="2152"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7" name="Google Shape;50247;p55"/>
            <p:cNvSpPr/>
            <p:nvPr/>
          </p:nvSpPr>
          <p:spPr>
            <a:xfrm>
              <a:off x="1255300" y="2516675"/>
              <a:ext cx="69400" cy="69400"/>
            </a:xfrm>
            <a:custGeom>
              <a:avLst/>
              <a:gdLst/>
              <a:ahLst/>
              <a:cxnLst/>
              <a:rect l="l" t="t" r="r" b="b"/>
              <a:pathLst>
                <a:path w="2776" h="2776" extrusionOk="0">
                  <a:moveTo>
                    <a:pt x="1391" y="815"/>
                  </a:moveTo>
                  <a:cubicBezTo>
                    <a:pt x="1706" y="815"/>
                    <a:pt x="1961" y="1071"/>
                    <a:pt x="1961" y="1385"/>
                  </a:cubicBezTo>
                  <a:cubicBezTo>
                    <a:pt x="1961" y="1705"/>
                    <a:pt x="1706" y="1960"/>
                    <a:pt x="1391" y="1960"/>
                  </a:cubicBezTo>
                  <a:cubicBezTo>
                    <a:pt x="1077" y="1960"/>
                    <a:pt x="816" y="1705"/>
                    <a:pt x="816" y="1385"/>
                  </a:cubicBezTo>
                  <a:cubicBezTo>
                    <a:pt x="816" y="1071"/>
                    <a:pt x="1077" y="815"/>
                    <a:pt x="1391" y="815"/>
                  </a:cubicBezTo>
                  <a:close/>
                  <a:moveTo>
                    <a:pt x="1391" y="1"/>
                  </a:moveTo>
                  <a:cubicBezTo>
                    <a:pt x="624" y="1"/>
                    <a:pt x="1" y="623"/>
                    <a:pt x="1" y="1385"/>
                  </a:cubicBezTo>
                  <a:cubicBezTo>
                    <a:pt x="1" y="2152"/>
                    <a:pt x="624" y="2776"/>
                    <a:pt x="1391" y="2776"/>
                  </a:cubicBezTo>
                  <a:cubicBezTo>
                    <a:pt x="2153" y="2776"/>
                    <a:pt x="2775" y="2152"/>
                    <a:pt x="2775" y="1385"/>
                  </a:cubicBezTo>
                  <a:cubicBezTo>
                    <a:pt x="2775" y="623"/>
                    <a:pt x="2153" y="1"/>
                    <a:pt x="13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8" name="Google Shape;50248;p55"/>
            <p:cNvSpPr/>
            <p:nvPr/>
          </p:nvSpPr>
          <p:spPr>
            <a:xfrm>
              <a:off x="1175825" y="2878575"/>
              <a:ext cx="26525" cy="20375"/>
            </a:xfrm>
            <a:custGeom>
              <a:avLst/>
              <a:gdLst/>
              <a:ahLst/>
              <a:cxnLst/>
              <a:rect l="l" t="t" r="r" b="b"/>
              <a:pathLst>
                <a:path w="1061" h="815" extrusionOk="0">
                  <a:moveTo>
                    <a:pt x="411" y="0"/>
                  </a:moveTo>
                  <a:cubicBezTo>
                    <a:pt x="182" y="0"/>
                    <a:pt x="1" y="187"/>
                    <a:pt x="1" y="410"/>
                  </a:cubicBezTo>
                  <a:cubicBezTo>
                    <a:pt x="1" y="634"/>
                    <a:pt x="182" y="814"/>
                    <a:pt x="411" y="814"/>
                  </a:cubicBezTo>
                  <a:lnTo>
                    <a:pt x="655" y="814"/>
                  </a:lnTo>
                  <a:cubicBezTo>
                    <a:pt x="879" y="814"/>
                    <a:pt x="1060" y="634"/>
                    <a:pt x="1060" y="410"/>
                  </a:cubicBezTo>
                  <a:cubicBezTo>
                    <a:pt x="1060" y="187"/>
                    <a:pt x="879" y="0"/>
                    <a:pt x="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9" name="Google Shape;50249;p55"/>
            <p:cNvSpPr/>
            <p:nvPr/>
          </p:nvSpPr>
          <p:spPr>
            <a:xfrm>
              <a:off x="1218725" y="2878575"/>
              <a:ext cx="131400" cy="20375"/>
            </a:xfrm>
            <a:custGeom>
              <a:avLst/>
              <a:gdLst/>
              <a:ahLst/>
              <a:cxnLst/>
              <a:rect l="l" t="t" r="r" b="b"/>
              <a:pathLst>
                <a:path w="5256" h="815" extrusionOk="0">
                  <a:moveTo>
                    <a:pt x="404" y="0"/>
                  </a:moveTo>
                  <a:cubicBezTo>
                    <a:pt x="180" y="0"/>
                    <a:pt x="0" y="187"/>
                    <a:pt x="0" y="410"/>
                  </a:cubicBezTo>
                  <a:cubicBezTo>
                    <a:pt x="0" y="634"/>
                    <a:pt x="180" y="814"/>
                    <a:pt x="404" y="814"/>
                  </a:cubicBezTo>
                  <a:lnTo>
                    <a:pt x="4851" y="814"/>
                  </a:lnTo>
                  <a:cubicBezTo>
                    <a:pt x="5074" y="814"/>
                    <a:pt x="5256" y="634"/>
                    <a:pt x="5256" y="410"/>
                  </a:cubicBezTo>
                  <a:cubicBezTo>
                    <a:pt x="5256" y="187"/>
                    <a:pt x="5074" y="0"/>
                    <a:pt x="4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0" name="Google Shape;50250;p55"/>
          <p:cNvGrpSpPr/>
          <p:nvPr/>
        </p:nvGrpSpPr>
        <p:grpSpPr>
          <a:xfrm>
            <a:off x="6750102" y="1983527"/>
            <a:ext cx="433131" cy="421140"/>
            <a:chOff x="6114850" y="1566375"/>
            <a:chExt cx="526475" cy="511900"/>
          </a:xfrm>
        </p:grpSpPr>
        <p:sp>
          <p:nvSpPr>
            <p:cNvPr id="50251" name="Google Shape;50251;p55"/>
            <p:cNvSpPr/>
            <p:nvPr/>
          </p:nvSpPr>
          <p:spPr>
            <a:xfrm>
              <a:off x="6114850" y="1566375"/>
              <a:ext cx="526475" cy="511900"/>
            </a:xfrm>
            <a:custGeom>
              <a:avLst/>
              <a:gdLst/>
              <a:ahLst/>
              <a:cxnLst/>
              <a:rect l="l" t="t" r="r" b="b"/>
              <a:pathLst>
                <a:path w="21059" h="20476" extrusionOk="0">
                  <a:moveTo>
                    <a:pt x="18842" y="989"/>
                  </a:moveTo>
                  <a:lnTo>
                    <a:pt x="20036" y="2176"/>
                  </a:lnTo>
                  <a:lnTo>
                    <a:pt x="18171" y="4041"/>
                  </a:lnTo>
                  <a:lnTo>
                    <a:pt x="16979" y="2847"/>
                  </a:lnTo>
                  <a:lnTo>
                    <a:pt x="18842" y="989"/>
                  </a:lnTo>
                  <a:close/>
                  <a:moveTo>
                    <a:pt x="16649" y="3668"/>
                  </a:moveTo>
                  <a:lnTo>
                    <a:pt x="17352" y="4376"/>
                  </a:lnTo>
                  <a:lnTo>
                    <a:pt x="9347" y="12374"/>
                  </a:lnTo>
                  <a:cubicBezTo>
                    <a:pt x="9261" y="12231"/>
                    <a:pt x="9160" y="12098"/>
                    <a:pt x="9044" y="11981"/>
                  </a:cubicBezTo>
                  <a:cubicBezTo>
                    <a:pt x="8921" y="11858"/>
                    <a:pt x="8788" y="11757"/>
                    <a:pt x="8644" y="11671"/>
                  </a:cubicBezTo>
                  <a:lnTo>
                    <a:pt x="16649" y="3668"/>
                  </a:lnTo>
                  <a:close/>
                  <a:moveTo>
                    <a:pt x="7653" y="12221"/>
                  </a:moveTo>
                  <a:cubicBezTo>
                    <a:pt x="7962" y="12221"/>
                    <a:pt x="8250" y="12342"/>
                    <a:pt x="8462" y="12556"/>
                  </a:cubicBezTo>
                  <a:cubicBezTo>
                    <a:pt x="8681" y="12774"/>
                    <a:pt x="8798" y="13062"/>
                    <a:pt x="8798" y="13365"/>
                  </a:cubicBezTo>
                  <a:cubicBezTo>
                    <a:pt x="8798" y="13669"/>
                    <a:pt x="8681" y="13957"/>
                    <a:pt x="8462" y="14175"/>
                  </a:cubicBezTo>
                  <a:cubicBezTo>
                    <a:pt x="8250" y="14388"/>
                    <a:pt x="7962" y="14510"/>
                    <a:pt x="7653" y="14510"/>
                  </a:cubicBezTo>
                  <a:cubicBezTo>
                    <a:pt x="7350" y="14510"/>
                    <a:pt x="7063" y="14388"/>
                    <a:pt x="6844" y="14175"/>
                  </a:cubicBezTo>
                  <a:cubicBezTo>
                    <a:pt x="6631" y="13957"/>
                    <a:pt x="6513" y="13669"/>
                    <a:pt x="6513" y="13365"/>
                  </a:cubicBezTo>
                  <a:cubicBezTo>
                    <a:pt x="6513" y="13062"/>
                    <a:pt x="6631" y="12774"/>
                    <a:pt x="6844" y="12556"/>
                  </a:cubicBezTo>
                  <a:cubicBezTo>
                    <a:pt x="7063" y="12342"/>
                    <a:pt x="7350" y="12221"/>
                    <a:pt x="7653" y="12221"/>
                  </a:cubicBezTo>
                  <a:close/>
                  <a:moveTo>
                    <a:pt x="9089" y="8243"/>
                  </a:moveTo>
                  <a:cubicBezTo>
                    <a:pt x="9600" y="8243"/>
                    <a:pt x="10115" y="8350"/>
                    <a:pt x="10598" y="8567"/>
                  </a:cubicBezTo>
                  <a:lnTo>
                    <a:pt x="7754" y="11406"/>
                  </a:lnTo>
                  <a:lnTo>
                    <a:pt x="7653" y="11406"/>
                  </a:lnTo>
                  <a:cubicBezTo>
                    <a:pt x="7132" y="11406"/>
                    <a:pt x="6641" y="11608"/>
                    <a:pt x="6269" y="11981"/>
                  </a:cubicBezTo>
                  <a:cubicBezTo>
                    <a:pt x="5901" y="12349"/>
                    <a:pt x="5694" y="12844"/>
                    <a:pt x="5694" y="13365"/>
                  </a:cubicBezTo>
                  <a:cubicBezTo>
                    <a:pt x="5694" y="13888"/>
                    <a:pt x="5901" y="14382"/>
                    <a:pt x="6269" y="14751"/>
                  </a:cubicBezTo>
                  <a:cubicBezTo>
                    <a:pt x="6641" y="15122"/>
                    <a:pt x="7132" y="15326"/>
                    <a:pt x="7653" y="15326"/>
                  </a:cubicBezTo>
                  <a:cubicBezTo>
                    <a:pt x="8181" y="15326"/>
                    <a:pt x="8671" y="15122"/>
                    <a:pt x="9044" y="14751"/>
                  </a:cubicBezTo>
                  <a:cubicBezTo>
                    <a:pt x="9411" y="14382"/>
                    <a:pt x="9613" y="13888"/>
                    <a:pt x="9613" y="13365"/>
                  </a:cubicBezTo>
                  <a:lnTo>
                    <a:pt x="9613" y="13264"/>
                  </a:lnTo>
                  <a:lnTo>
                    <a:pt x="12451" y="10425"/>
                  </a:lnTo>
                  <a:lnTo>
                    <a:pt x="12451" y="10425"/>
                  </a:lnTo>
                  <a:cubicBezTo>
                    <a:pt x="13080" y="11806"/>
                    <a:pt x="12793" y="13440"/>
                    <a:pt x="11696" y="14542"/>
                  </a:cubicBezTo>
                  <a:cubicBezTo>
                    <a:pt x="11514" y="14724"/>
                    <a:pt x="11312" y="14889"/>
                    <a:pt x="11094" y="15027"/>
                  </a:cubicBezTo>
                  <a:cubicBezTo>
                    <a:pt x="10993" y="15097"/>
                    <a:pt x="10923" y="15208"/>
                    <a:pt x="10912" y="15331"/>
                  </a:cubicBezTo>
                  <a:cubicBezTo>
                    <a:pt x="10806" y="16433"/>
                    <a:pt x="10316" y="17472"/>
                    <a:pt x="9533" y="18260"/>
                  </a:cubicBezTo>
                  <a:cubicBezTo>
                    <a:pt x="8598" y="19192"/>
                    <a:pt x="7372" y="19658"/>
                    <a:pt x="6146" y="19658"/>
                  </a:cubicBezTo>
                  <a:cubicBezTo>
                    <a:pt x="4921" y="19658"/>
                    <a:pt x="3696" y="19192"/>
                    <a:pt x="2764" y="18260"/>
                  </a:cubicBezTo>
                  <a:cubicBezTo>
                    <a:pt x="895" y="16390"/>
                    <a:pt x="895" y="13355"/>
                    <a:pt x="2764" y="11491"/>
                  </a:cubicBezTo>
                  <a:cubicBezTo>
                    <a:pt x="3548" y="10703"/>
                    <a:pt x="4586" y="10213"/>
                    <a:pt x="5694" y="10112"/>
                  </a:cubicBezTo>
                  <a:cubicBezTo>
                    <a:pt x="5816" y="10095"/>
                    <a:pt x="5928" y="10032"/>
                    <a:pt x="5992" y="9925"/>
                  </a:cubicBezTo>
                  <a:cubicBezTo>
                    <a:pt x="6136" y="9712"/>
                    <a:pt x="6301" y="9510"/>
                    <a:pt x="6481" y="9323"/>
                  </a:cubicBezTo>
                  <a:cubicBezTo>
                    <a:pt x="7192" y="8613"/>
                    <a:pt x="8135" y="8243"/>
                    <a:pt x="9089" y="8243"/>
                  </a:cubicBezTo>
                  <a:close/>
                  <a:moveTo>
                    <a:pt x="18842" y="1"/>
                  </a:moveTo>
                  <a:cubicBezTo>
                    <a:pt x="18738" y="1"/>
                    <a:pt x="18634" y="41"/>
                    <a:pt x="18555" y="121"/>
                  </a:cubicBezTo>
                  <a:lnTo>
                    <a:pt x="16116" y="2559"/>
                  </a:lnTo>
                  <a:cubicBezTo>
                    <a:pt x="15971" y="2704"/>
                    <a:pt x="15956" y="2928"/>
                    <a:pt x="16074" y="3087"/>
                  </a:cubicBezTo>
                  <a:lnTo>
                    <a:pt x="11205" y="7960"/>
                  </a:lnTo>
                  <a:cubicBezTo>
                    <a:pt x="10537" y="7602"/>
                    <a:pt x="9809" y="7427"/>
                    <a:pt x="9085" y="7427"/>
                  </a:cubicBezTo>
                  <a:cubicBezTo>
                    <a:pt x="7923" y="7427"/>
                    <a:pt x="6772" y="7879"/>
                    <a:pt x="5906" y="8748"/>
                  </a:cubicBezTo>
                  <a:cubicBezTo>
                    <a:pt x="5726" y="8923"/>
                    <a:pt x="5566" y="9115"/>
                    <a:pt x="5421" y="9318"/>
                  </a:cubicBezTo>
                  <a:cubicBezTo>
                    <a:pt x="4202" y="9478"/>
                    <a:pt x="3057" y="10042"/>
                    <a:pt x="2184" y="10911"/>
                  </a:cubicBezTo>
                  <a:cubicBezTo>
                    <a:pt x="1" y="13099"/>
                    <a:pt x="1" y="16651"/>
                    <a:pt x="2184" y="18836"/>
                  </a:cubicBezTo>
                  <a:cubicBezTo>
                    <a:pt x="3275" y="19927"/>
                    <a:pt x="4713" y="20475"/>
                    <a:pt x="6146" y="20475"/>
                  </a:cubicBezTo>
                  <a:cubicBezTo>
                    <a:pt x="7579" y="20475"/>
                    <a:pt x="9017" y="19927"/>
                    <a:pt x="10108" y="18836"/>
                  </a:cubicBezTo>
                  <a:cubicBezTo>
                    <a:pt x="10981" y="17961"/>
                    <a:pt x="11541" y="16822"/>
                    <a:pt x="11701" y="15602"/>
                  </a:cubicBezTo>
                  <a:cubicBezTo>
                    <a:pt x="11903" y="15454"/>
                    <a:pt x="12095" y="15294"/>
                    <a:pt x="12271" y="15117"/>
                  </a:cubicBezTo>
                  <a:cubicBezTo>
                    <a:pt x="12995" y="14394"/>
                    <a:pt x="13453" y="13440"/>
                    <a:pt x="13565" y="12428"/>
                  </a:cubicBezTo>
                  <a:cubicBezTo>
                    <a:pt x="13660" y="11528"/>
                    <a:pt x="13485" y="10612"/>
                    <a:pt x="13064" y="9813"/>
                  </a:cubicBezTo>
                  <a:lnTo>
                    <a:pt x="17932" y="4946"/>
                  </a:lnTo>
                  <a:cubicBezTo>
                    <a:pt x="18001" y="4999"/>
                    <a:pt x="18087" y="5025"/>
                    <a:pt x="18171" y="5025"/>
                  </a:cubicBezTo>
                  <a:cubicBezTo>
                    <a:pt x="18278" y="5025"/>
                    <a:pt x="18379" y="4983"/>
                    <a:pt x="18459" y="4904"/>
                  </a:cubicBezTo>
                  <a:lnTo>
                    <a:pt x="20899" y="2469"/>
                  </a:lnTo>
                  <a:cubicBezTo>
                    <a:pt x="21058" y="2309"/>
                    <a:pt x="21058" y="2048"/>
                    <a:pt x="20899" y="1888"/>
                  </a:cubicBezTo>
                  <a:lnTo>
                    <a:pt x="19130" y="121"/>
                  </a:lnTo>
                  <a:cubicBezTo>
                    <a:pt x="19050" y="41"/>
                    <a:pt x="18946" y="1"/>
                    <a:pt x="188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2" name="Google Shape;50252;p55"/>
            <p:cNvSpPr/>
            <p:nvPr/>
          </p:nvSpPr>
          <p:spPr>
            <a:xfrm>
              <a:off x="6231325" y="1996300"/>
              <a:ext cx="114925" cy="48300"/>
            </a:xfrm>
            <a:custGeom>
              <a:avLst/>
              <a:gdLst/>
              <a:ahLst/>
              <a:cxnLst/>
              <a:rect l="l" t="t" r="r" b="b"/>
              <a:pathLst>
                <a:path w="4597" h="1932" extrusionOk="0">
                  <a:moveTo>
                    <a:pt x="4150" y="0"/>
                  </a:moveTo>
                  <a:cubicBezTo>
                    <a:pt x="4046" y="0"/>
                    <a:pt x="3942" y="40"/>
                    <a:pt x="3862" y="120"/>
                  </a:cubicBezTo>
                  <a:cubicBezTo>
                    <a:pt x="3215" y="767"/>
                    <a:pt x="2343" y="1118"/>
                    <a:pt x="1451" y="1118"/>
                  </a:cubicBezTo>
                  <a:cubicBezTo>
                    <a:pt x="1154" y="1118"/>
                    <a:pt x="855" y="1079"/>
                    <a:pt x="561" y="999"/>
                  </a:cubicBezTo>
                  <a:cubicBezTo>
                    <a:pt x="525" y="990"/>
                    <a:pt x="488" y="985"/>
                    <a:pt x="453" y="985"/>
                  </a:cubicBezTo>
                  <a:cubicBezTo>
                    <a:pt x="273" y="985"/>
                    <a:pt x="109" y="1104"/>
                    <a:pt x="59" y="1287"/>
                  </a:cubicBezTo>
                  <a:cubicBezTo>
                    <a:pt x="1" y="1504"/>
                    <a:pt x="128" y="1728"/>
                    <a:pt x="347" y="1787"/>
                  </a:cubicBezTo>
                  <a:cubicBezTo>
                    <a:pt x="710" y="1883"/>
                    <a:pt x="1077" y="1931"/>
                    <a:pt x="1445" y="1931"/>
                  </a:cubicBezTo>
                  <a:cubicBezTo>
                    <a:pt x="2552" y="1931"/>
                    <a:pt x="3638" y="1499"/>
                    <a:pt x="4437" y="695"/>
                  </a:cubicBezTo>
                  <a:cubicBezTo>
                    <a:pt x="4597" y="535"/>
                    <a:pt x="4597" y="280"/>
                    <a:pt x="4437" y="120"/>
                  </a:cubicBezTo>
                  <a:cubicBezTo>
                    <a:pt x="4357" y="40"/>
                    <a:pt x="4253" y="0"/>
                    <a:pt x="4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3" name="Google Shape;50253;p55"/>
            <p:cNvSpPr/>
            <p:nvPr/>
          </p:nvSpPr>
          <p:spPr>
            <a:xfrm>
              <a:off x="6189000" y="1996300"/>
              <a:ext cx="31450" cy="28200"/>
            </a:xfrm>
            <a:custGeom>
              <a:avLst/>
              <a:gdLst/>
              <a:ahLst/>
              <a:cxnLst/>
              <a:rect l="l" t="t" r="r" b="b"/>
              <a:pathLst>
                <a:path w="1258" h="1128" extrusionOk="0">
                  <a:moveTo>
                    <a:pt x="447" y="0"/>
                  </a:moveTo>
                  <a:cubicBezTo>
                    <a:pt x="344" y="0"/>
                    <a:pt x="240" y="40"/>
                    <a:pt x="160" y="120"/>
                  </a:cubicBezTo>
                  <a:cubicBezTo>
                    <a:pt x="0" y="280"/>
                    <a:pt x="0" y="535"/>
                    <a:pt x="160" y="695"/>
                  </a:cubicBezTo>
                  <a:cubicBezTo>
                    <a:pt x="283" y="818"/>
                    <a:pt x="410" y="936"/>
                    <a:pt x="550" y="1042"/>
                  </a:cubicBezTo>
                  <a:cubicBezTo>
                    <a:pt x="624" y="1100"/>
                    <a:pt x="715" y="1127"/>
                    <a:pt x="799" y="1127"/>
                  </a:cubicBezTo>
                  <a:cubicBezTo>
                    <a:pt x="922" y="1127"/>
                    <a:pt x="1039" y="1074"/>
                    <a:pt x="1118" y="973"/>
                  </a:cubicBezTo>
                  <a:cubicBezTo>
                    <a:pt x="1258" y="791"/>
                    <a:pt x="1231" y="535"/>
                    <a:pt x="1049" y="397"/>
                  </a:cubicBezTo>
                  <a:cubicBezTo>
                    <a:pt x="943" y="312"/>
                    <a:pt x="837" y="221"/>
                    <a:pt x="735" y="120"/>
                  </a:cubicBezTo>
                  <a:cubicBezTo>
                    <a:pt x="655" y="40"/>
                    <a:pt x="551" y="0"/>
                    <a:pt x="4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4" name="Google Shape;50254;p55"/>
            <p:cNvSpPr/>
            <p:nvPr/>
          </p:nvSpPr>
          <p:spPr>
            <a:xfrm>
              <a:off x="6218175" y="1933450"/>
              <a:ext cx="56050" cy="54125"/>
            </a:xfrm>
            <a:custGeom>
              <a:avLst/>
              <a:gdLst/>
              <a:ahLst/>
              <a:cxnLst/>
              <a:rect l="l" t="t" r="r" b="b"/>
              <a:pathLst>
                <a:path w="2242" h="2165" extrusionOk="0">
                  <a:moveTo>
                    <a:pt x="449" y="0"/>
                  </a:moveTo>
                  <a:cubicBezTo>
                    <a:pt x="345" y="0"/>
                    <a:pt x="240" y="40"/>
                    <a:pt x="160" y="120"/>
                  </a:cubicBezTo>
                  <a:cubicBezTo>
                    <a:pt x="0" y="280"/>
                    <a:pt x="0" y="542"/>
                    <a:pt x="160" y="701"/>
                  </a:cubicBezTo>
                  <a:lnTo>
                    <a:pt x="1507" y="2044"/>
                  </a:lnTo>
                  <a:cubicBezTo>
                    <a:pt x="1588" y="2123"/>
                    <a:pt x="1689" y="2165"/>
                    <a:pt x="1795" y="2165"/>
                  </a:cubicBezTo>
                  <a:cubicBezTo>
                    <a:pt x="1901" y="2165"/>
                    <a:pt x="2003" y="2123"/>
                    <a:pt x="2082" y="2044"/>
                  </a:cubicBezTo>
                  <a:cubicBezTo>
                    <a:pt x="2242" y="1884"/>
                    <a:pt x="2242" y="1628"/>
                    <a:pt x="2082" y="1468"/>
                  </a:cubicBezTo>
                  <a:lnTo>
                    <a:pt x="735" y="120"/>
                  </a:lnTo>
                  <a:cubicBezTo>
                    <a:pt x="658" y="40"/>
                    <a:pt x="554" y="0"/>
                    <a:pt x="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55" name="Google Shape;50255;p55"/>
          <p:cNvGrpSpPr/>
          <p:nvPr/>
        </p:nvGrpSpPr>
        <p:grpSpPr>
          <a:xfrm>
            <a:off x="5385184" y="2063524"/>
            <a:ext cx="421058" cy="261146"/>
            <a:chOff x="4647500" y="1448625"/>
            <a:chExt cx="511800" cy="317425"/>
          </a:xfrm>
        </p:grpSpPr>
        <p:sp>
          <p:nvSpPr>
            <p:cNvPr id="50256" name="Google Shape;50256;p55"/>
            <p:cNvSpPr/>
            <p:nvPr/>
          </p:nvSpPr>
          <p:spPr>
            <a:xfrm>
              <a:off x="5040800" y="1657400"/>
              <a:ext cx="34100" cy="29175"/>
            </a:xfrm>
            <a:custGeom>
              <a:avLst/>
              <a:gdLst/>
              <a:ahLst/>
              <a:cxnLst/>
              <a:rect l="l" t="t" r="r" b="b"/>
              <a:pathLst>
                <a:path w="1364" h="1167" extrusionOk="0">
                  <a:moveTo>
                    <a:pt x="908" y="1"/>
                  </a:moveTo>
                  <a:cubicBezTo>
                    <a:pt x="815" y="1"/>
                    <a:pt x="721" y="32"/>
                    <a:pt x="644" y="96"/>
                  </a:cubicBezTo>
                  <a:cubicBezTo>
                    <a:pt x="511" y="213"/>
                    <a:pt x="368" y="324"/>
                    <a:pt x="219" y="432"/>
                  </a:cubicBezTo>
                  <a:cubicBezTo>
                    <a:pt x="37" y="565"/>
                    <a:pt x="0" y="820"/>
                    <a:pt x="133" y="1001"/>
                  </a:cubicBezTo>
                  <a:cubicBezTo>
                    <a:pt x="214" y="1108"/>
                    <a:pt x="336" y="1167"/>
                    <a:pt x="458" y="1167"/>
                  </a:cubicBezTo>
                  <a:cubicBezTo>
                    <a:pt x="543" y="1167"/>
                    <a:pt x="629" y="1140"/>
                    <a:pt x="703" y="1086"/>
                  </a:cubicBezTo>
                  <a:cubicBezTo>
                    <a:pt x="863" y="969"/>
                    <a:pt x="1023" y="847"/>
                    <a:pt x="1172" y="719"/>
                  </a:cubicBezTo>
                  <a:cubicBezTo>
                    <a:pt x="1342" y="570"/>
                    <a:pt x="1364" y="314"/>
                    <a:pt x="1219" y="144"/>
                  </a:cubicBezTo>
                  <a:cubicBezTo>
                    <a:pt x="1140" y="49"/>
                    <a:pt x="1024" y="1"/>
                    <a:pt x="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7" name="Google Shape;50257;p55"/>
            <p:cNvSpPr/>
            <p:nvPr/>
          </p:nvSpPr>
          <p:spPr>
            <a:xfrm>
              <a:off x="4893250" y="1690075"/>
              <a:ext cx="128925" cy="42300"/>
            </a:xfrm>
            <a:custGeom>
              <a:avLst/>
              <a:gdLst/>
              <a:ahLst/>
              <a:cxnLst/>
              <a:rect l="l" t="t" r="r" b="b"/>
              <a:pathLst>
                <a:path w="5157" h="1692" extrusionOk="0">
                  <a:moveTo>
                    <a:pt x="4688" y="1"/>
                  </a:moveTo>
                  <a:cubicBezTo>
                    <a:pt x="4634" y="1"/>
                    <a:pt x="4580" y="12"/>
                    <a:pt x="4528" y="35"/>
                  </a:cubicBezTo>
                  <a:cubicBezTo>
                    <a:pt x="3277" y="583"/>
                    <a:pt x="1854" y="876"/>
                    <a:pt x="406" y="876"/>
                  </a:cubicBezTo>
                  <a:cubicBezTo>
                    <a:pt x="182" y="876"/>
                    <a:pt x="1" y="1057"/>
                    <a:pt x="1" y="1281"/>
                  </a:cubicBezTo>
                  <a:cubicBezTo>
                    <a:pt x="1" y="1510"/>
                    <a:pt x="182" y="1691"/>
                    <a:pt x="406" y="1691"/>
                  </a:cubicBezTo>
                  <a:cubicBezTo>
                    <a:pt x="1967" y="1691"/>
                    <a:pt x="3506" y="1377"/>
                    <a:pt x="4853" y="786"/>
                  </a:cubicBezTo>
                  <a:cubicBezTo>
                    <a:pt x="5061" y="691"/>
                    <a:pt x="5157" y="450"/>
                    <a:pt x="5061" y="248"/>
                  </a:cubicBezTo>
                  <a:cubicBezTo>
                    <a:pt x="4994" y="93"/>
                    <a:pt x="4843" y="1"/>
                    <a:pt x="4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8" name="Google Shape;50258;p55"/>
            <p:cNvSpPr/>
            <p:nvPr/>
          </p:nvSpPr>
          <p:spPr>
            <a:xfrm>
              <a:off x="4647500" y="1448625"/>
              <a:ext cx="511800" cy="317425"/>
            </a:xfrm>
            <a:custGeom>
              <a:avLst/>
              <a:gdLst/>
              <a:ahLst/>
              <a:cxnLst/>
              <a:rect l="l" t="t" r="r" b="b"/>
              <a:pathLst>
                <a:path w="20472" h="12697" extrusionOk="0">
                  <a:moveTo>
                    <a:pt x="1587" y="3904"/>
                  </a:moveTo>
                  <a:lnTo>
                    <a:pt x="1587" y="3904"/>
                  </a:lnTo>
                  <a:cubicBezTo>
                    <a:pt x="1513" y="4160"/>
                    <a:pt x="1470" y="4420"/>
                    <a:pt x="1470" y="4693"/>
                  </a:cubicBezTo>
                  <a:cubicBezTo>
                    <a:pt x="1470" y="4959"/>
                    <a:pt x="1513" y="5219"/>
                    <a:pt x="1593" y="5480"/>
                  </a:cubicBezTo>
                  <a:cubicBezTo>
                    <a:pt x="1038" y="5177"/>
                    <a:pt x="820" y="4895"/>
                    <a:pt x="820" y="4693"/>
                  </a:cubicBezTo>
                  <a:cubicBezTo>
                    <a:pt x="820" y="4489"/>
                    <a:pt x="1033" y="4207"/>
                    <a:pt x="1587" y="3904"/>
                  </a:cubicBezTo>
                  <a:close/>
                  <a:moveTo>
                    <a:pt x="18885" y="3904"/>
                  </a:moveTo>
                  <a:lnTo>
                    <a:pt x="18885" y="3904"/>
                  </a:lnTo>
                  <a:cubicBezTo>
                    <a:pt x="19439" y="4207"/>
                    <a:pt x="19657" y="4489"/>
                    <a:pt x="19657" y="4693"/>
                  </a:cubicBezTo>
                  <a:cubicBezTo>
                    <a:pt x="19657" y="4895"/>
                    <a:pt x="19434" y="5177"/>
                    <a:pt x="18885" y="5480"/>
                  </a:cubicBezTo>
                  <a:cubicBezTo>
                    <a:pt x="18965" y="5219"/>
                    <a:pt x="19008" y="4959"/>
                    <a:pt x="19008" y="4693"/>
                  </a:cubicBezTo>
                  <a:cubicBezTo>
                    <a:pt x="19008" y="4420"/>
                    <a:pt x="18965" y="4160"/>
                    <a:pt x="18885" y="3904"/>
                  </a:cubicBezTo>
                  <a:close/>
                  <a:moveTo>
                    <a:pt x="10236" y="815"/>
                  </a:moveTo>
                  <a:cubicBezTo>
                    <a:pt x="12409" y="815"/>
                    <a:pt x="14444" y="1247"/>
                    <a:pt x="15961" y="2024"/>
                  </a:cubicBezTo>
                  <a:cubicBezTo>
                    <a:pt x="17399" y="2759"/>
                    <a:pt x="18193" y="3707"/>
                    <a:pt x="18193" y="4693"/>
                  </a:cubicBezTo>
                  <a:cubicBezTo>
                    <a:pt x="18193" y="5118"/>
                    <a:pt x="18038" y="5544"/>
                    <a:pt x="17735" y="5959"/>
                  </a:cubicBezTo>
                  <a:cubicBezTo>
                    <a:pt x="17538" y="6023"/>
                    <a:pt x="17320" y="6087"/>
                    <a:pt x="17084" y="6151"/>
                  </a:cubicBezTo>
                  <a:cubicBezTo>
                    <a:pt x="15258" y="6636"/>
                    <a:pt x="12829" y="6903"/>
                    <a:pt x="10236" y="6903"/>
                  </a:cubicBezTo>
                  <a:cubicBezTo>
                    <a:pt x="7648" y="6903"/>
                    <a:pt x="5219" y="6636"/>
                    <a:pt x="3393" y="6151"/>
                  </a:cubicBezTo>
                  <a:cubicBezTo>
                    <a:pt x="3159" y="6087"/>
                    <a:pt x="2940" y="6023"/>
                    <a:pt x="2743" y="5959"/>
                  </a:cubicBezTo>
                  <a:cubicBezTo>
                    <a:pt x="2439" y="5544"/>
                    <a:pt x="2285" y="5118"/>
                    <a:pt x="2285" y="4693"/>
                  </a:cubicBezTo>
                  <a:cubicBezTo>
                    <a:pt x="2285" y="3707"/>
                    <a:pt x="3078" y="2759"/>
                    <a:pt x="4511" y="2024"/>
                  </a:cubicBezTo>
                  <a:cubicBezTo>
                    <a:pt x="6035" y="1247"/>
                    <a:pt x="8068" y="815"/>
                    <a:pt x="10236" y="815"/>
                  </a:cubicBezTo>
                  <a:close/>
                  <a:moveTo>
                    <a:pt x="996" y="6077"/>
                  </a:moveTo>
                  <a:cubicBezTo>
                    <a:pt x="1518" y="6402"/>
                    <a:pt x="2248" y="6689"/>
                    <a:pt x="3184" y="6940"/>
                  </a:cubicBezTo>
                  <a:cubicBezTo>
                    <a:pt x="5076" y="7441"/>
                    <a:pt x="7579" y="7722"/>
                    <a:pt x="10236" y="7722"/>
                  </a:cubicBezTo>
                  <a:cubicBezTo>
                    <a:pt x="12898" y="7722"/>
                    <a:pt x="15402" y="7441"/>
                    <a:pt x="17293" y="6940"/>
                  </a:cubicBezTo>
                  <a:cubicBezTo>
                    <a:pt x="18224" y="6689"/>
                    <a:pt x="18959" y="6402"/>
                    <a:pt x="19481" y="6077"/>
                  </a:cubicBezTo>
                  <a:lnTo>
                    <a:pt x="19481" y="6077"/>
                  </a:lnTo>
                  <a:cubicBezTo>
                    <a:pt x="18630" y="9378"/>
                    <a:pt x="14811" y="11882"/>
                    <a:pt x="10236" y="11882"/>
                  </a:cubicBezTo>
                  <a:cubicBezTo>
                    <a:pt x="5667" y="11882"/>
                    <a:pt x="1842" y="9378"/>
                    <a:pt x="996" y="6077"/>
                  </a:cubicBezTo>
                  <a:close/>
                  <a:moveTo>
                    <a:pt x="10236" y="1"/>
                  </a:moveTo>
                  <a:cubicBezTo>
                    <a:pt x="7940" y="1"/>
                    <a:pt x="5779" y="463"/>
                    <a:pt x="4143" y="1299"/>
                  </a:cubicBezTo>
                  <a:cubicBezTo>
                    <a:pt x="3334" y="1715"/>
                    <a:pt x="2695" y="2200"/>
                    <a:pt x="2248" y="2732"/>
                  </a:cubicBezTo>
                  <a:cubicBezTo>
                    <a:pt x="756" y="3260"/>
                    <a:pt x="1" y="3914"/>
                    <a:pt x="1" y="4693"/>
                  </a:cubicBezTo>
                  <a:cubicBezTo>
                    <a:pt x="1" y="6849"/>
                    <a:pt x="1082" y="8872"/>
                    <a:pt x="3041" y="10386"/>
                  </a:cubicBezTo>
                  <a:cubicBezTo>
                    <a:pt x="4969" y="11876"/>
                    <a:pt x="7525" y="12697"/>
                    <a:pt x="10236" y="12697"/>
                  </a:cubicBezTo>
                  <a:cubicBezTo>
                    <a:pt x="12952" y="12697"/>
                    <a:pt x="15508" y="11876"/>
                    <a:pt x="17436" y="10386"/>
                  </a:cubicBezTo>
                  <a:cubicBezTo>
                    <a:pt x="19397" y="8872"/>
                    <a:pt x="20471" y="6849"/>
                    <a:pt x="20471" y="4693"/>
                  </a:cubicBezTo>
                  <a:cubicBezTo>
                    <a:pt x="20471" y="3914"/>
                    <a:pt x="19721" y="3260"/>
                    <a:pt x="18230" y="2732"/>
                  </a:cubicBezTo>
                  <a:cubicBezTo>
                    <a:pt x="17782" y="2200"/>
                    <a:pt x="17143" y="1715"/>
                    <a:pt x="16334" y="1299"/>
                  </a:cubicBezTo>
                  <a:cubicBezTo>
                    <a:pt x="14699" y="463"/>
                    <a:pt x="12537" y="1"/>
                    <a:pt x="10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9" name="Google Shape;50259;p55"/>
            <p:cNvSpPr/>
            <p:nvPr/>
          </p:nvSpPr>
          <p:spPr>
            <a:xfrm>
              <a:off x="4754550" y="1556725"/>
              <a:ext cx="20500" cy="25475"/>
            </a:xfrm>
            <a:custGeom>
              <a:avLst/>
              <a:gdLst/>
              <a:ahLst/>
              <a:cxnLst/>
              <a:rect l="l" t="t" r="r" b="b"/>
              <a:pathLst>
                <a:path w="820" h="1019" extrusionOk="0">
                  <a:moveTo>
                    <a:pt x="411" y="1"/>
                  </a:moveTo>
                  <a:cubicBezTo>
                    <a:pt x="187" y="1"/>
                    <a:pt x="0" y="182"/>
                    <a:pt x="0" y="406"/>
                  </a:cubicBezTo>
                  <a:lnTo>
                    <a:pt x="0" y="613"/>
                  </a:lnTo>
                  <a:cubicBezTo>
                    <a:pt x="0" y="837"/>
                    <a:pt x="187" y="1018"/>
                    <a:pt x="411" y="1018"/>
                  </a:cubicBezTo>
                  <a:cubicBezTo>
                    <a:pt x="634" y="1018"/>
                    <a:pt x="820" y="837"/>
                    <a:pt x="820" y="613"/>
                  </a:cubicBezTo>
                  <a:lnTo>
                    <a:pt x="820" y="406"/>
                  </a:lnTo>
                  <a:cubicBezTo>
                    <a:pt x="820" y="182"/>
                    <a:pt x="634"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0" name="Google Shape;50260;p55"/>
            <p:cNvSpPr/>
            <p:nvPr/>
          </p:nvSpPr>
          <p:spPr>
            <a:xfrm>
              <a:off x="4859575" y="1503750"/>
              <a:ext cx="27600" cy="20375"/>
            </a:xfrm>
            <a:custGeom>
              <a:avLst/>
              <a:gdLst/>
              <a:ahLst/>
              <a:cxnLst/>
              <a:rect l="l" t="t" r="r" b="b"/>
              <a:pathLst>
                <a:path w="1104" h="815" extrusionOk="0">
                  <a:moveTo>
                    <a:pt x="411" y="0"/>
                  </a:moveTo>
                  <a:cubicBezTo>
                    <a:pt x="182" y="0"/>
                    <a:pt x="1" y="181"/>
                    <a:pt x="1" y="404"/>
                  </a:cubicBezTo>
                  <a:cubicBezTo>
                    <a:pt x="1" y="628"/>
                    <a:pt x="182" y="815"/>
                    <a:pt x="411" y="815"/>
                  </a:cubicBezTo>
                  <a:lnTo>
                    <a:pt x="693" y="815"/>
                  </a:lnTo>
                  <a:cubicBezTo>
                    <a:pt x="922" y="815"/>
                    <a:pt x="1104" y="628"/>
                    <a:pt x="1104" y="404"/>
                  </a:cubicBezTo>
                  <a:cubicBezTo>
                    <a:pt x="1104" y="181"/>
                    <a:pt x="922"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1" name="Google Shape;50261;p55"/>
            <p:cNvSpPr/>
            <p:nvPr/>
          </p:nvSpPr>
          <p:spPr>
            <a:xfrm>
              <a:off x="4914700" y="1558750"/>
              <a:ext cx="31600" cy="29575"/>
            </a:xfrm>
            <a:custGeom>
              <a:avLst/>
              <a:gdLst/>
              <a:ahLst/>
              <a:cxnLst/>
              <a:rect l="l" t="t" r="r" b="b"/>
              <a:pathLst>
                <a:path w="1264" h="1183" extrusionOk="0">
                  <a:moveTo>
                    <a:pt x="448" y="0"/>
                  </a:moveTo>
                  <a:cubicBezTo>
                    <a:pt x="344" y="0"/>
                    <a:pt x="240" y="39"/>
                    <a:pt x="160" y="116"/>
                  </a:cubicBezTo>
                  <a:cubicBezTo>
                    <a:pt x="0" y="276"/>
                    <a:pt x="0" y="537"/>
                    <a:pt x="160" y="697"/>
                  </a:cubicBezTo>
                  <a:lnTo>
                    <a:pt x="528" y="1065"/>
                  </a:lnTo>
                  <a:cubicBezTo>
                    <a:pt x="608" y="1144"/>
                    <a:pt x="709" y="1182"/>
                    <a:pt x="816" y="1182"/>
                  </a:cubicBezTo>
                  <a:cubicBezTo>
                    <a:pt x="917" y="1182"/>
                    <a:pt x="1023" y="1144"/>
                    <a:pt x="1104" y="1065"/>
                  </a:cubicBezTo>
                  <a:cubicBezTo>
                    <a:pt x="1263" y="905"/>
                    <a:pt x="1263" y="644"/>
                    <a:pt x="1104" y="485"/>
                  </a:cubicBezTo>
                  <a:lnTo>
                    <a:pt x="735" y="116"/>
                  </a:lnTo>
                  <a:cubicBezTo>
                    <a:pt x="656" y="39"/>
                    <a:pt x="552"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2" name="Google Shape;50262;p55"/>
            <p:cNvSpPr/>
            <p:nvPr/>
          </p:nvSpPr>
          <p:spPr>
            <a:xfrm>
              <a:off x="5006450" y="1502650"/>
              <a:ext cx="26500" cy="20425"/>
            </a:xfrm>
            <a:custGeom>
              <a:avLst/>
              <a:gdLst/>
              <a:ahLst/>
              <a:cxnLst/>
              <a:rect l="l" t="t" r="r" b="b"/>
              <a:pathLst>
                <a:path w="1060" h="817" extrusionOk="0">
                  <a:moveTo>
                    <a:pt x="405" y="1"/>
                  </a:moveTo>
                  <a:cubicBezTo>
                    <a:pt x="182" y="1"/>
                    <a:pt x="0" y="182"/>
                    <a:pt x="0" y="406"/>
                  </a:cubicBezTo>
                  <a:cubicBezTo>
                    <a:pt x="0" y="635"/>
                    <a:pt x="182" y="816"/>
                    <a:pt x="405" y="816"/>
                  </a:cubicBezTo>
                  <a:lnTo>
                    <a:pt x="649" y="816"/>
                  </a:lnTo>
                  <a:cubicBezTo>
                    <a:pt x="879" y="816"/>
                    <a:pt x="1060" y="635"/>
                    <a:pt x="1060" y="406"/>
                  </a:cubicBezTo>
                  <a:cubicBezTo>
                    <a:pt x="1060" y="182"/>
                    <a:pt x="879" y="1"/>
                    <a:pt x="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3" name="Google Shape;50263;p55"/>
            <p:cNvSpPr/>
            <p:nvPr/>
          </p:nvSpPr>
          <p:spPr>
            <a:xfrm>
              <a:off x="4829100" y="1571975"/>
              <a:ext cx="27975" cy="26050"/>
            </a:xfrm>
            <a:custGeom>
              <a:avLst/>
              <a:gdLst/>
              <a:ahLst/>
              <a:cxnLst/>
              <a:rect l="l" t="t" r="r" b="b"/>
              <a:pathLst>
                <a:path w="1119" h="1042" extrusionOk="0">
                  <a:moveTo>
                    <a:pt x="446" y="1"/>
                  </a:moveTo>
                  <a:cubicBezTo>
                    <a:pt x="341" y="1"/>
                    <a:pt x="237" y="41"/>
                    <a:pt x="160" y="120"/>
                  </a:cubicBezTo>
                  <a:cubicBezTo>
                    <a:pt x="0" y="280"/>
                    <a:pt x="0" y="536"/>
                    <a:pt x="160" y="696"/>
                  </a:cubicBezTo>
                  <a:lnTo>
                    <a:pt x="384" y="919"/>
                  </a:lnTo>
                  <a:cubicBezTo>
                    <a:pt x="464" y="999"/>
                    <a:pt x="565" y="1042"/>
                    <a:pt x="671" y="1042"/>
                  </a:cubicBezTo>
                  <a:cubicBezTo>
                    <a:pt x="772" y="1042"/>
                    <a:pt x="880" y="999"/>
                    <a:pt x="959" y="919"/>
                  </a:cubicBezTo>
                  <a:cubicBezTo>
                    <a:pt x="1119" y="760"/>
                    <a:pt x="1119" y="504"/>
                    <a:pt x="959" y="344"/>
                  </a:cubicBezTo>
                  <a:lnTo>
                    <a:pt x="735" y="120"/>
                  </a:lnTo>
                  <a:cubicBezTo>
                    <a:pt x="655" y="41"/>
                    <a:pt x="550"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4" name="Google Shape;50264;p55"/>
            <p:cNvSpPr/>
            <p:nvPr/>
          </p:nvSpPr>
          <p:spPr>
            <a:xfrm>
              <a:off x="4792350" y="1492475"/>
              <a:ext cx="26500" cy="24475"/>
            </a:xfrm>
            <a:custGeom>
              <a:avLst/>
              <a:gdLst/>
              <a:ahLst/>
              <a:cxnLst/>
              <a:rect l="l" t="t" r="r" b="b"/>
              <a:pathLst>
                <a:path w="1060" h="979" extrusionOk="0">
                  <a:moveTo>
                    <a:pt x="610" y="1"/>
                  </a:moveTo>
                  <a:cubicBezTo>
                    <a:pt x="505" y="1"/>
                    <a:pt x="400" y="40"/>
                    <a:pt x="320" y="120"/>
                  </a:cubicBezTo>
                  <a:lnTo>
                    <a:pt x="160" y="280"/>
                  </a:lnTo>
                  <a:cubicBezTo>
                    <a:pt x="0" y="440"/>
                    <a:pt x="0" y="702"/>
                    <a:pt x="160" y="862"/>
                  </a:cubicBezTo>
                  <a:cubicBezTo>
                    <a:pt x="241" y="941"/>
                    <a:pt x="342" y="978"/>
                    <a:pt x="448" y="978"/>
                  </a:cubicBezTo>
                  <a:cubicBezTo>
                    <a:pt x="554" y="978"/>
                    <a:pt x="656" y="941"/>
                    <a:pt x="735" y="862"/>
                  </a:cubicBezTo>
                  <a:lnTo>
                    <a:pt x="900" y="696"/>
                  </a:lnTo>
                  <a:cubicBezTo>
                    <a:pt x="1060" y="536"/>
                    <a:pt x="1060" y="280"/>
                    <a:pt x="900" y="120"/>
                  </a:cubicBezTo>
                  <a:cubicBezTo>
                    <a:pt x="820" y="40"/>
                    <a:pt x="715" y="1"/>
                    <a:pt x="6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5" name="Google Shape;50265;p55"/>
            <p:cNvSpPr/>
            <p:nvPr/>
          </p:nvSpPr>
          <p:spPr>
            <a:xfrm>
              <a:off x="5021750" y="1565850"/>
              <a:ext cx="30500" cy="28575"/>
            </a:xfrm>
            <a:custGeom>
              <a:avLst/>
              <a:gdLst/>
              <a:ahLst/>
              <a:cxnLst/>
              <a:rect l="l" t="t" r="r" b="b"/>
              <a:pathLst>
                <a:path w="1220" h="1143" extrusionOk="0">
                  <a:moveTo>
                    <a:pt x="448" y="0"/>
                  </a:moveTo>
                  <a:cubicBezTo>
                    <a:pt x="344" y="0"/>
                    <a:pt x="240" y="40"/>
                    <a:pt x="160" y="120"/>
                  </a:cubicBezTo>
                  <a:cubicBezTo>
                    <a:pt x="0" y="280"/>
                    <a:pt x="0" y="535"/>
                    <a:pt x="160" y="695"/>
                  </a:cubicBezTo>
                  <a:lnTo>
                    <a:pt x="485" y="1026"/>
                  </a:lnTo>
                  <a:cubicBezTo>
                    <a:pt x="565" y="1105"/>
                    <a:pt x="671" y="1143"/>
                    <a:pt x="772" y="1143"/>
                  </a:cubicBezTo>
                  <a:cubicBezTo>
                    <a:pt x="880" y="1143"/>
                    <a:pt x="981" y="1105"/>
                    <a:pt x="1060" y="1026"/>
                  </a:cubicBezTo>
                  <a:cubicBezTo>
                    <a:pt x="1220" y="866"/>
                    <a:pt x="1220" y="604"/>
                    <a:pt x="1060" y="445"/>
                  </a:cubicBezTo>
                  <a:lnTo>
                    <a:pt x="735" y="120"/>
                  </a:lnTo>
                  <a:cubicBezTo>
                    <a:pt x="655" y="40"/>
                    <a:pt x="552" y="0"/>
                    <a:pt x="4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66" name="Google Shape;50266;p55"/>
          <p:cNvGrpSpPr/>
          <p:nvPr/>
        </p:nvGrpSpPr>
        <p:grpSpPr>
          <a:xfrm>
            <a:off x="2672545" y="3875294"/>
            <a:ext cx="390063" cy="421078"/>
            <a:chOff x="1905725" y="4624300"/>
            <a:chExt cx="474125" cy="511825"/>
          </a:xfrm>
        </p:grpSpPr>
        <p:sp>
          <p:nvSpPr>
            <p:cNvPr id="50267" name="Google Shape;50267;p55"/>
            <p:cNvSpPr/>
            <p:nvPr/>
          </p:nvSpPr>
          <p:spPr>
            <a:xfrm>
              <a:off x="1905725" y="4624300"/>
              <a:ext cx="474125" cy="511825"/>
            </a:xfrm>
            <a:custGeom>
              <a:avLst/>
              <a:gdLst/>
              <a:ahLst/>
              <a:cxnLst/>
              <a:rect l="l" t="t" r="r" b="b"/>
              <a:pathLst>
                <a:path w="18965" h="20473" extrusionOk="0">
                  <a:moveTo>
                    <a:pt x="9479" y="821"/>
                  </a:moveTo>
                  <a:cubicBezTo>
                    <a:pt x="11797" y="821"/>
                    <a:pt x="13975" y="1721"/>
                    <a:pt x="15609" y="3356"/>
                  </a:cubicBezTo>
                  <a:cubicBezTo>
                    <a:pt x="17244" y="4991"/>
                    <a:pt x="18150" y="7168"/>
                    <a:pt x="18150" y="9486"/>
                  </a:cubicBezTo>
                  <a:cubicBezTo>
                    <a:pt x="18150" y="12020"/>
                    <a:pt x="17089" y="15631"/>
                    <a:pt x="15513" y="18470"/>
                  </a:cubicBezTo>
                  <a:cubicBezTo>
                    <a:pt x="15108" y="19205"/>
                    <a:pt x="14336" y="19657"/>
                    <a:pt x="13500" y="19657"/>
                  </a:cubicBezTo>
                  <a:lnTo>
                    <a:pt x="5465" y="19657"/>
                  </a:lnTo>
                  <a:cubicBezTo>
                    <a:pt x="4627" y="19657"/>
                    <a:pt x="3855" y="19205"/>
                    <a:pt x="3452" y="18470"/>
                  </a:cubicBezTo>
                  <a:cubicBezTo>
                    <a:pt x="1874" y="15631"/>
                    <a:pt x="815" y="12020"/>
                    <a:pt x="815" y="9486"/>
                  </a:cubicBezTo>
                  <a:cubicBezTo>
                    <a:pt x="815" y="7168"/>
                    <a:pt x="1720" y="4991"/>
                    <a:pt x="3356" y="3356"/>
                  </a:cubicBezTo>
                  <a:cubicBezTo>
                    <a:pt x="4990" y="1721"/>
                    <a:pt x="7168" y="821"/>
                    <a:pt x="9479" y="821"/>
                  </a:cubicBezTo>
                  <a:close/>
                  <a:moveTo>
                    <a:pt x="9479" y="1"/>
                  </a:moveTo>
                  <a:cubicBezTo>
                    <a:pt x="6950" y="1"/>
                    <a:pt x="4570" y="991"/>
                    <a:pt x="2780" y="2781"/>
                  </a:cubicBezTo>
                  <a:cubicBezTo>
                    <a:pt x="985" y="4570"/>
                    <a:pt x="0" y="6951"/>
                    <a:pt x="0" y="9486"/>
                  </a:cubicBezTo>
                  <a:cubicBezTo>
                    <a:pt x="0" y="12148"/>
                    <a:pt x="1102" y="15919"/>
                    <a:pt x="2737" y="18870"/>
                  </a:cubicBezTo>
                  <a:cubicBezTo>
                    <a:pt x="3285" y="19861"/>
                    <a:pt x="4330" y="20473"/>
                    <a:pt x="5465" y="20473"/>
                  </a:cubicBezTo>
                  <a:lnTo>
                    <a:pt x="13500" y="20473"/>
                  </a:lnTo>
                  <a:cubicBezTo>
                    <a:pt x="14635" y="20473"/>
                    <a:pt x="15678" y="19861"/>
                    <a:pt x="16227" y="18870"/>
                  </a:cubicBezTo>
                  <a:cubicBezTo>
                    <a:pt x="17863" y="15919"/>
                    <a:pt x="18965" y="12148"/>
                    <a:pt x="18965" y="9486"/>
                  </a:cubicBezTo>
                  <a:cubicBezTo>
                    <a:pt x="18965" y="6951"/>
                    <a:pt x="17979" y="4570"/>
                    <a:pt x="16185" y="2781"/>
                  </a:cubicBezTo>
                  <a:cubicBezTo>
                    <a:pt x="14395" y="991"/>
                    <a:pt x="12015" y="1"/>
                    <a:pt x="9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8" name="Google Shape;50268;p55"/>
            <p:cNvSpPr/>
            <p:nvPr/>
          </p:nvSpPr>
          <p:spPr>
            <a:xfrm>
              <a:off x="1985875" y="4707650"/>
              <a:ext cx="313825" cy="347675"/>
            </a:xfrm>
            <a:custGeom>
              <a:avLst/>
              <a:gdLst/>
              <a:ahLst/>
              <a:cxnLst/>
              <a:rect l="l" t="t" r="r" b="b"/>
              <a:pathLst>
                <a:path w="12553" h="13907" extrusionOk="0">
                  <a:moveTo>
                    <a:pt x="6273" y="815"/>
                  </a:moveTo>
                  <a:cubicBezTo>
                    <a:pt x="9288" y="815"/>
                    <a:pt x="11737" y="3266"/>
                    <a:pt x="11737" y="6280"/>
                  </a:cubicBezTo>
                  <a:cubicBezTo>
                    <a:pt x="11737" y="8128"/>
                    <a:pt x="10918" y="10913"/>
                    <a:pt x="9736" y="13086"/>
                  </a:cubicBezTo>
                  <a:lnTo>
                    <a:pt x="2817" y="13086"/>
                  </a:lnTo>
                  <a:cubicBezTo>
                    <a:pt x="1635" y="10913"/>
                    <a:pt x="814" y="8128"/>
                    <a:pt x="814" y="6280"/>
                  </a:cubicBezTo>
                  <a:cubicBezTo>
                    <a:pt x="814" y="3266"/>
                    <a:pt x="3265" y="815"/>
                    <a:pt x="6273" y="815"/>
                  </a:cubicBezTo>
                  <a:close/>
                  <a:moveTo>
                    <a:pt x="6273" y="0"/>
                  </a:moveTo>
                  <a:cubicBezTo>
                    <a:pt x="2812" y="0"/>
                    <a:pt x="0" y="2818"/>
                    <a:pt x="0" y="6280"/>
                  </a:cubicBezTo>
                  <a:cubicBezTo>
                    <a:pt x="0" y="8288"/>
                    <a:pt x="890" y="11291"/>
                    <a:pt x="2163" y="13592"/>
                  </a:cubicBezTo>
                  <a:cubicBezTo>
                    <a:pt x="2269" y="13784"/>
                    <a:pt x="2471" y="13906"/>
                    <a:pt x="2689" y="13906"/>
                  </a:cubicBezTo>
                  <a:lnTo>
                    <a:pt x="9857" y="13906"/>
                  </a:lnTo>
                  <a:cubicBezTo>
                    <a:pt x="10081" y="13906"/>
                    <a:pt x="10284" y="13784"/>
                    <a:pt x="10390" y="13592"/>
                  </a:cubicBezTo>
                  <a:cubicBezTo>
                    <a:pt x="11663" y="11291"/>
                    <a:pt x="12553" y="8288"/>
                    <a:pt x="12553" y="6280"/>
                  </a:cubicBezTo>
                  <a:cubicBezTo>
                    <a:pt x="12553" y="2818"/>
                    <a:pt x="9741" y="0"/>
                    <a:pt x="62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9" name="Google Shape;50269;p55"/>
            <p:cNvSpPr/>
            <p:nvPr/>
          </p:nvSpPr>
          <p:spPr>
            <a:xfrm>
              <a:off x="2043250" y="4679175"/>
              <a:ext cx="109725" cy="44475"/>
            </a:xfrm>
            <a:custGeom>
              <a:avLst/>
              <a:gdLst/>
              <a:ahLst/>
              <a:cxnLst/>
              <a:rect l="l" t="t" r="r" b="b"/>
              <a:pathLst>
                <a:path w="4389" h="1779" extrusionOk="0">
                  <a:moveTo>
                    <a:pt x="3978" y="0"/>
                  </a:moveTo>
                  <a:cubicBezTo>
                    <a:pt x="2668" y="0"/>
                    <a:pt x="1385" y="357"/>
                    <a:pt x="261" y="1023"/>
                  </a:cubicBezTo>
                  <a:cubicBezTo>
                    <a:pt x="65" y="1139"/>
                    <a:pt x="1" y="1390"/>
                    <a:pt x="117" y="1581"/>
                  </a:cubicBezTo>
                  <a:cubicBezTo>
                    <a:pt x="192" y="1709"/>
                    <a:pt x="330" y="1778"/>
                    <a:pt x="468" y="1778"/>
                  </a:cubicBezTo>
                  <a:cubicBezTo>
                    <a:pt x="539" y="1778"/>
                    <a:pt x="613" y="1763"/>
                    <a:pt x="677" y="1726"/>
                  </a:cubicBezTo>
                  <a:cubicBezTo>
                    <a:pt x="1673" y="1129"/>
                    <a:pt x="2818" y="814"/>
                    <a:pt x="3978" y="814"/>
                  </a:cubicBezTo>
                  <a:cubicBezTo>
                    <a:pt x="4207" y="814"/>
                    <a:pt x="4389" y="634"/>
                    <a:pt x="4389" y="410"/>
                  </a:cubicBezTo>
                  <a:cubicBezTo>
                    <a:pt x="4389" y="187"/>
                    <a:pt x="4207" y="0"/>
                    <a:pt x="3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0" name="Google Shape;50270;p55"/>
            <p:cNvSpPr/>
            <p:nvPr/>
          </p:nvSpPr>
          <p:spPr>
            <a:xfrm>
              <a:off x="2268525" y="4747450"/>
              <a:ext cx="56750" cy="124525"/>
            </a:xfrm>
            <a:custGeom>
              <a:avLst/>
              <a:gdLst/>
              <a:ahLst/>
              <a:cxnLst/>
              <a:rect l="l" t="t" r="r" b="b"/>
              <a:pathLst>
                <a:path w="2270" h="4981" extrusionOk="0">
                  <a:moveTo>
                    <a:pt x="464" y="1"/>
                  </a:moveTo>
                  <a:cubicBezTo>
                    <a:pt x="377" y="1"/>
                    <a:pt x="289" y="29"/>
                    <a:pt x="213" y="86"/>
                  </a:cubicBezTo>
                  <a:cubicBezTo>
                    <a:pt x="33" y="219"/>
                    <a:pt x="1" y="475"/>
                    <a:pt x="134" y="656"/>
                  </a:cubicBezTo>
                  <a:cubicBezTo>
                    <a:pt x="996" y="1790"/>
                    <a:pt x="1454" y="3144"/>
                    <a:pt x="1454" y="4570"/>
                  </a:cubicBezTo>
                  <a:cubicBezTo>
                    <a:pt x="1454" y="4794"/>
                    <a:pt x="1635" y="4980"/>
                    <a:pt x="1864" y="4980"/>
                  </a:cubicBezTo>
                  <a:cubicBezTo>
                    <a:pt x="2088" y="4980"/>
                    <a:pt x="2269" y="4794"/>
                    <a:pt x="2269" y="4570"/>
                  </a:cubicBezTo>
                  <a:cubicBezTo>
                    <a:pt x="2269" y="2962"/>
                    <a:pt x="1758" y="1439"/>
                    <a:pt x="783" y="160"/>
                  </a:cubicBezTo>
                  <a:cubicBezTo>
                    <a:pt x="705" y="55"/>
                    <a:pt x="586" y="1"/>
                    <a:pt x="4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1" name="Google Shape;50271;p55"/>
            <p:cNvSpPr/>
            <p:nvPr/>
          </p:nvSpPr>
          <p:spPr>
            <a:xfrm>
              <a:off x="1962025" y="4885450"/>
              <a:ext cx="49975" cy="125275"/>
            </a:xfrm>
            <a:custGeom>
              <a:avLst/>
              <a:gdLst/>
              <a:ahLst/>
              <a:cxnLst/>
              <a:rect l="l" t="t" r="r" b="b"/>
              <a:pathLst>
                <a:path w="1999" h="5011" extrusionOk="0">
                  <a:moveTo>
                    <a:pt x="434" y="0"/>
                  </a:moveTo>
                  <a:cubicBezTo>
                    <a:pt x="418" y="0"/>
                    <a:pt x="401" y="1"/>
                    <a:pt x="384" y="4"/>
                  </a:cubicBezTo>
                  <a:cubicBezTo>
                    <a:pt x="160" y="35"/>
                    <a:pt x="1" y="237"/>
                    <a:pt x="33" y="461"/>
                  </a:cubicBezTo>
                  <a:cubicBezTo>
                    <a:pt x="209" y="1778"/>
                    <a:pt x="597" y="3258"/>
                    <a:pt x="1156" y="4743"/>
                  </a:cubicBezTo>
                  <a:cubicBezTo>
                    <a:pt x="1215" y="4909"/>
                    <a:pt x="1375" y="5010"/>
                    <a:pt x="1540" y="5010"/>
                  </a:cubicBezTo>
                  <a:cubicBezTo>
                    <a:pt x="1588" y="5010"/>
                    <a:pt x="1635" y="4999"/>
                    <a:pt x="1679" y="4983"/>
                  </a:cubicBezTo>
                  <a:cubicBezTo>
                    <a:pt x="1891" y="4903"/>
                    <a:pt x="1998" y="4669"/>
                    <a:pt x="1918" y="4455"/>
                  </a:cubicBezTo>
                  <a:cubicBezTo>
                    <a:pt x="1391" y="3044"/>
                    <a:pt x="1008" y="1591"/>
                    <a:pt x="842" y="355"/>
                  </a:cubicBezTo>
                  <a:cubicBezTo>
                    <a:pt x="812" y="148"/>
                    <a:pt x="637"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2" name="Google Shape;50272;p55"/>
            <p:cNvSpPr/>
            <p:nvPr/>
          </p:nvSpPr>
          <p:spPr>
            <a:xfrm>
              <a:off x="2132600" y="4650925"/>
              <a:ext cx="144450" cy="63125"/>
            </a:xfrm>
            <a:custGeom>
              <a:avLst/>
              <a:gdLst/>
              <a:ahLst/>
              <a:cxnLst/>
              <a:rect l="l" t="t" r="r" b="b"/>
              <a:pathLst>
                <a:path w="5778" h="2525" extrusionOk="0">
                  <a:moveTo>
                    <a:pt x="404" y="0"/>
                  </a:moveTo>
                  <a:cubicBezTo>
                    <a:pt x="181" y="0"/>
                    <a:pt x="0" y="182"/>
                    <a:pt x="0" y="405"/>
                  </a:cubicBezTo>
                  <a:cubicBezTo>
                    <a:pt x="0" y="629"/>
                    <a:pt x="181" y="816"/>
                    <a:pt x="404" y="816"/>
                  </a:cubicBezTo>
                  <a:cubicBezTo>
                    <a:pt x="2114" y="816"/>
                    <a:pt x="3722" y="1374"/>
                    <a:pt x="5064" y="2440"/>
                  </a:cubicBezTo>
                  <a:cubicBezTo>
                    <a:pt x="5139" y="2499"/>
                    <a:pt x="5229" y="2525"/>
                    <a:pt x="5315" y="2525"/>
                  </a:cubicBezTo>
                  <a:cubicBezTo>
                    <a:pt x="5438" y="2525"/>
                    <a:pt x="5554" y="2472"/>
                    <a:pt x="5635" y="2371"/>
                  </a:cubicBezTo>
                  <a:cubicBezTo>
                    <a:pt x="5778" y="2195"/>
                    <a:pt x="5746" y="1939"/>
                    <a:pt x="5571" y="1801"/>
                  </a:cubicBezTo>
                  <a:cubicBezTo>
                    <a:pt x="4084" y="624"/>
                    <a:pt x="2301"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3" name="Google Shape;50273;p55"/>
            <p:cNvSpPr/>
            <p:nvPr/>
          </p:nvSpPr>
          <p:spPr>
            <a:xfrm>
              <a:off x="2309650" y="4848650"/>
              <a:ext cx="41050" cy="135025"/>
            </a:xfrm>
            <a:custGeom>
              <a:avLst/>
              <a:gdLst/>
              <a:ahLst/>
              <a:cxnLst/>
              <a:rect l="l" t="t" r="r" b="b"/>
              <a:pathLst>
                <a:path w="1642" h="5401" extrusionOk="0">
                  <a:moveTo>
                    <a:pt x="1232" y="1"/>
                  </a:moveTo>
                  <a:cubicBezTo>
                    <a:pt x="1008" y="1"/>
                    <a:pt x="826" y="182"/>
                    <a:pt x="826" y="406"/>
                  </a:cubicBezTo>
                  <a:cubicBezTo>
                    <a:pt x="826" y="1620"/>
                    <a:pt x="555" y="3206"/>
                    <a:pt x="65" y="4879"/>
                  </a:cubicBezTo>
                  <a:cubicBezTo>
                    <a:pt x="1" y="5091"/>
                    <a:pt x="123" y="5320"/>
                    <a:pt x="337" y="5384"/>
                  </a:cubicBezTo>
                  <a:cubicBezTo>
                    <a:pt x="379" y="5396"/>
                    <a:pt x="416" y="5401"/>
                    <a:pt x="453" y="5401"/>
                  </a:cubicBezTo>
                  <a:cubicBezTo>
                    <a:pt x="630" y="5401"/>
                    <a:pt x="794" y="5283"/>
                    <a:pt x="843" y="5108"/>
                  </a:cubicBezTo>
                  <a:cubicBezTo>
                    <a:pt x="1364" y="3339"/>
                    <a:pt x="1642" y="1716"/>
                    <a:pt x="1642" y="406"/>
                  </a:cubicBezTo>
                  <a:cubicBezTo>
                    <a:pt x="1642" y="182"/>
                    <a:pt x="1460" y="1"/>
                    <a:pt x="12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4" name="Google Shape;50274;p55"/>
            <p:cNvSpPr/>
            <p:nvPr/>
          </p:nvSpPr>
          <p:spPr>
            <a:xfrm>
              <a:off x="1934875" y="4749550"/>
              <a:ext cx="48500" cy="119475"/>
            </a:xfrm>
            <a:custGeom>
              <a:avLst/>
              <a:gdLst/>
              <a:ahLst/>
              <a:cxnLst/>
              <a:rect l="l" t="t" r="r" b="b"/>
              <a:pathLst>
                <a:path w="1940" h="4779" extrusionOk="0">
                  <a:moveTo>
                    <a:pt x="1472" y="1"/>
                  </a:moveTo>
                  <a:cubicBezTo>
                    <a:pt x="1332" y="1"/>
                    <a:pt x="1197" y="73"/>
                    <a:pt x="1119" y="204"/>
                  </a:cubicBezTo>
                  <a:cubicBezTo>
                    <a:pt x="389" y="1467"/>
                    <a:pt x="0" y="2905"/>
                    <a:pt x="0" y="4370"/>
                  </a:cubicBezTo>
                  <a:cubicBezTo>
                    <a:pt x="0" y="4593"/>
                    <a:pt x="182" y="4779"/>
                    <a:pt x="410" y="4779"/>
                  </a:cubicBezTo>
                  <a:cubicBezTo>
                    <a:pt x="634" y="4779"/>
                    <a:pt x="816" y="4593"/>
                    <a:pt x="816" y="4370"/>
                  </a:cubicBezTo>
                  <a:cubicBezTo>
                    <a:pt x="816" y="3048"/>
                    <a:pt x="1167" y="1749"/>
                    <a:pt x="1827" y="614"/>
                  </a:cubicBezTo>
                  <a:cubicBezTo>
                    <a:pt x="1939" y="418"/>
                    <a:pt x="1875" y="167"/>
                    <a:pt x="1678" y="56"/>
                  </a:cubicBezTo>
                  <a:cubicBezTo>
                    <a:pt x="1613" y="19"/>
                    <a:pt x="1542" y="1"/>
                    <a:pt x="1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5" name="Google Shape;50275;p55"/>
            <p:cNvSpPr/>
            <p:nvPr/>
          </p:nvSpPr>
          <p:spPr>
            <a:xfrm>
              <a:off x="2132850" y="5086700"/>
              <a:ext cx="115850" cy="20375"/>
            </a:xfrm>
            <a:custGeom>
              <a:avLst/>
              <a:gdLst/>
              <a:ahLst/>
              <a:cxnLst/>
              <a:rect l="l" t="t" r="r" b="b"/>
              <a:pathLst>
                <a:path w="4634" h="815" extrusionOk="0">
                  <a:moveTo>
                    <a:pt x="411" y="1"/>
                  </a:moveTo>
                  <a:cubicBezTo>
                    <a:pt x="187" y="1"/>
                    <a:pt x="1" y="182"/>
                    <a:pt x="1" y="411"/>
                  </a:cubicBezTo>
                  <a:cubicBezTo>
                    <a:pt x="1" y="635"/>
                    <a:pt x="187" y="815"/>
                    <a:pt x="411" y="815"/>
                  </a:cubicBezTo>
                  <a:lnTo>
                    <a:pt x="4229" y="815"/>
                  </a:lnTo>
                  <a:cubicBezTo>
                    <a:pt x="4452" y="815"/>
                    <a:pt x="4634" y="635"/>
                    <a:pt x="4634" y="411"/>
                  </a:cubicBezTo>
                  <a:cubicBezTo>
                    <a:pt x="4634" y="182"/>
                    <a:pt x="4452" y="1"/>
                    <a:pt x="4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6" name="Google Shape;50276;p55"/>
            <p:cNvSpPr/>
            <p:nvPr/>
          </p:nvSpPr>
          <p:spPr>
            <a:xfrm>
              <a:off x="2091850" y="5086700"/>
              <a:ext cx="27575" cy="20375"/>
            </a:xfrm>
            <a:custGeom>
              <a:avLst/>
              <a:gdLst/>
              <a:ahLst/>
              <a:cxnLst/>
              <a:rect l="l" t="t" r="r" b="b"/>
              <a:pathLst>
                <a:path w="1103" h="815" extrusionOk="0">
                  <a:moveTo>
                    <a:pt x="405" y="1"/>
                  </a:moveTo>
                  <a:cubicBezTo>
                    <a:pt x="181" y="1"/>
                    <a:pt x="1" y="182"/>
                    <a:pt x="1" y="411"/>
                  </a:cubicBezTo>
                  <a:cubicBezTo>
                    <a:pt x="1" y="635"/>
                    <a:pt x="181" y="815"/>
                    <a:pt x="405" y="815"/>
                  </a:cubicBezTo>
                  <a:lnTo>
                    <a:pt x="697" y="815"/>
                  </a:lnTo>
                  <a:cubicBezTo>
                    <a:pt x="921" y="815"/>
                    <a:pt x="1103" y="635"/>
                    <a:pt x="1103" y="411"/>
                  </a:cubicBezTo>
                  <a:cubicBezTo>
                    <a:pt x="1103" y="182"/>
                    <a:pt x="921" y="1"/>
                    <a:pt x="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77" name="Google Shape;50277;p55"/>
          <p:cNvGrpSpPr/>
          <p:nvPr/>
        </p:nvGrpSpPr>
        <p:grpSpPr>
          <a:xfrm>
            <a:off x="4714135" y="1983568"/>
            <a:ext cx="398619" cy="421058"/>
            <a:chOff x="3933850" y="1454100"/>
            <a:chExt cx="484525" cy="511800"/>
          </a:xfrm>
        </p:grpSpPr>
        <p:sp>
          <p:nvSpPr>
            <p:cNvPr id="50278" name="Google Shape;50278;p55"/>
            <p:cNvSpPr/>
            <p:nvPr/>
          </p:nvSpPr>
          <p:spPr>
            <a:xfrm>
              <a:off x="4182450" y="1454100"/>
              <a:ext cx="235925" cy="511800"/>
            </a:xfrm>
            <a:custGeom>
              <a:avLst/>
              <a:gdLst/>
              <a:ahLst/>
              <a:cxnLst/>
              <a:rect l="l" t="t" r="r" b="b"/>
              <a:pathLst>
                <a:path w="9437" h="20472" extrusionOk="0">
                  <a:moveTo>
                    <a:pt x="3424" y="4218"/>
                  </a:moveTo>
                  <a:lnTo>
                    <a:pt x="3381" y="4915"/>
                  </a:lnTo>
                  <a:lnTo>
                    <a:pt x="2098" y="4915"/>
                  </a:lnTo>
                  <a:lnTo>
                    <a:pt x="2061" y="4218"/>
                  </a:lnTo>
                  <a:close/>
                  <a:moveTo>
                    <a:pt x="2274" y="814"/>
                  </a:moveTo>
                  <a:cubicBezTo>
                    <a:pt x="2434" y="814"/>
                    <a:pt x="2594" y="841"/>
                    <a:pt x="2758" y="900"/>
                  </a:cubicBezTo>
                  <a:lnTo>
                    <a:pt x="4947" y="1662"/>
                  </a:lnTo>
                  <a:cubicBezTo>
                    <a:pt x="7146" y="2429"/>
                    <a:pt x="8616" y="4506"/>
                    <a:pt x="8606" y="6838"/>
                  </a:cubicBezTo>
                  <a:cubicBezTo>
                    <a:pt x="8606" y="6880"/>
                    <a:pt x="8601" y="6928"/>
                    <a:pt x="8596" y="6981"/>
                  </a:cubicBezTo>
                  <a:lnTo>
                    <a:pt x="8446" y="8366"/>
                  </a:lnTo>
                  <a:lnTo>
                    <a:pt x="4191" y="5069"/>
                  </a:lnTo>
                  <a:lnTo>
                    <a:pt x="4260" y="3835"/>
                  </a:lnTo>
                  <a:cubicBezTo>
                    <a:pt x="4265" y="3722"/>
                    <a:pt x="4228" y="3611"/>
                    <a:pt x="4148" y="3530"/>
                  </a:cubicBezTo>
                  <a:cubicBezTo>
                    <a:pt x="4074" y="3451"/>
                    <a:pt x="3968" y="3403"/>
                    <a:pt x="3855" y="3403"/>
                  </a:cubicBezTo>
                  <a:lnTo>
                    <a:pt x="1630" y="3403"/>
                  </a:lnTo>
                  <a:cubicBezTo>
                    <a:pt x="1517" y="3403"/>
                    <a:pt x="1411" y="3451"/>
                    <a:pt x="1331" y="3530"/>
                  </a:cubicBezTo>
                  <a:cubicBezTo>
                    <a:pt x="1257" y="3611"/>
                    <a:pt x="1214" y="3722"/>
                    <a:pt x="1220" y="3835"/>
                  </a:cubicBezTo>
                  <a:lnTo>
                    <a:pt x="1299" y="5246"/>
                  </a:lnTo>
                  <a:lnTo>
                    <a:pt x="1043" y="6082"/>
                  </a:lnTo>
                  <a:lnTo>
                    <a:pt x="836" y="2338"/>
                  </a:lnTo>
                  <a:cubicBezTo>
                    <a:pt x="825" y="2124"/>
                    <a:pt x="851" y="1928"/>
                    <a:pt x="920" y="1746"/>
                  </a:cubicBezTo>
                  <a:cubicBezTo>
                    <a:pt x="1144" y="1171"/>
                    <a:pt x="1687" y="814"/>
                    <a:pt x="2274" y="814"/>
                  </a:cubicBezTo>
                  <a:close/>
                  <a:moveTo>
                    <a:pt x="3712" y="5730"/>
                  </a:moveTo>
                  <a:lnTo>
                    <a:pt x="8345" y="9319"/>
                  </a:lnTo>
                  <a:lnTo>
                    <a:pt x="7509" y="17032"/>
                  </a:lnTo>
                  <a:cubicBezTo>
                    <a:pt x="7350" y="18527"/>
                    <a:pt x="6092" y="19657"/>
                    <a:pt x="4585" y="19657"/>
                  </a:cubicBezTo>
                  <a:cubicBezTo>
                    <a:pt x="3024" y="19657"/>
                    <a:pt x="1736" y="18438"/>
                    <a:pt x="1650" y="16877"/>
                  </a:cubicBezTo>
                  <a:lnTo>
                    <a:pt x="1176" y="8436"/>
                  </a:lnTo>
                  <a:cubicBezTo>
                    <a:pt x="1183" y="8419"/>
                    <a:pt x="1183" y="8409"/>
                    <a:pt x="1188" y="8398"/>
                  </a:cubicBezTo>
                  <a:lnTo>
                    <a:pt x="2002" y="5730"/>
                  </a:lnTo>
                  <a:close/>
                  <a:moveTo>
                    <a:pt x="2274" y="0"/>
                  </a:moveTo>
                  <a:cubicBezTo>
                    <a:pt x="1941" y="0"/>
                    <a:pt x="1610" y="75"/>
                    <a:pt x="1304" y="224"/>
                  </a:cubicBezTo>
                  <a:cubicBezTo>
                    <a:pt x="772" y="473"/>
                    <a:pt x="367" y="910"/>
                    <a:pt x="160" y="1453"/>
                  </a:cubicBezTo>
                  <a:cubicBezTo>
                    <a:pt x="48" y="1741"/>
                    <a:pt x="0" y="2055"/>
                    <a:pt x="21" y="2385"/>
                  </a:cubicBezTo>
                  <a:lnTo>
                    <a:pt x="836" y="16924"/>
                  </a:lnTo>
                  <a:cubicBezTo>
                    <a:pt x="942" y="18910"/>
                    <a:pt x="2594" y="20471"/>
                    <a:pt x="4585" y="20471"/>
                  </a:cubicBezTo>
                  <a:cubicBezTo>
                    <a:pt x="6507" y="20471"/>
                    <a:pt x="8117" y="19028"/>
                    <a:pt x="8318" y="17116"/>
                  </a:cubicBezTo>
                  <a:lnTo>
                    <a:pt x="9405" y="7067"/>
                  </a:lnTo>
                  <a:cubicBezTo>
                    <a:pt x="9415" y="6987"/>
                    <a:pt x="9420" y="6912"/>
                    <a:pt x="9420" y="6843"/>
                  </a:cubicBezTo>
                  <a:cubicBezTo>
                    <a:pt x="9437" y="4164"/>
                    <a:pt x="7748" y="1773"/>
                    <a:pt x="5219" y="895"/>
                  </a:cubicBezTo>
                  <a:lnTo>
                    <a:pt x="3024" y="128"/>
                  </a:lnTo>
                  <a:cubicBezTo>
                    <a:pt x="2779" y="43"/>
                    <a:pt x="2526" y="0"/>
                    <a:pt x="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9" name="Google Shape;50279;p55"/>
            <p:cNvSpPr/>
            <p:nvPr/>
          </p:nvSpPr>
          <p:spPr>
            <a:xfrm>
              <a:off x="4230075" y="1861725"/>
              <a:ext cx="116675" cy="74725"/>
            </a:xfrm>
            <a:custGeom>
              <a:avLst/>
              <a:gdLst/>
              <a:ahLst/>
              <a:cxnLst/>
              <a:rect l="l" t="t" r="r" b="b"/>
              <a:pathLst>
                <a:path w="4667" h="2989" extrusionOk="0">
                  <a:moveTo>
                    <a:pt x="430" y="1"/>
                  </a:moveTo>
                  <a:cubicBezTo>
                    <a:pt x="421" y="1"/>
                    <a:pt x="411" y="1"/>
                    <a:pt x="401" y="2"/>
                  </a:cubicBezTo>
                  <a:cubicBezTo>
                    <a:pt x="172" y="12"/>
                    <a:pt x="1" y="204"/>
                    <a:pt x="12" y="428"/>
                  </a:cubicBezTo>
                  <a:cubicBezTo>
                    <a:pt x="92" y="1865"/>
                    <a:pt x="1284" y="2989"/>
                    <a:pt x="2722" y="2989"/>
                  </a:cubicBezTo>
                  <a:cubicBezTo>
                    <a:pt x="3361" y="2989"/>
                    <a:pt x="3985" y="2760"/>
                    <a:pt x="4474" y="2350"/>
                  </a:cubicBezTo>
                  <a:cubicBezTo>
                    <a:pt x="4646" y="2202"/>
                    <a:pt x="4666" y="1946"/>
                    <a:pt x="4523" y="1775"/>
                  </a:cubicBezTo>
                  <a:cubicBezTo>
                    <a:pt x="4440" y="1678"/>
                    <a:pt x="4325" y="1628"/>
                    <a:pt x="4210" y="1628"/>
                  </a:cubicBezTo>
                  <a:cubicBezTo>
                    <a:pt x="4117" y="1628"/>
                    <a:pt x="4024" y="1661"/>
                    <a:pt x="3948" y="1727"/>
                  </a:cubicBezTo>
                  <a:cubicBezTo>
                    <a:pt x="3607" y="2015"/>
                    <a:pt x="3169" y="2175"/>
                    <a:pt x="2722" y="2175"/>
                  </a:cubicBezTo>
                  <a:cubicBezTo>
                    <a:pt x="1716" y="2175"/>
                    <a:pt x="885" y="1386"/>
                    <a:pt x="827" y="385"/>
                  </a:cubicBezTo>
                  <a:cubicBezTo>
                    <a:pt x="817" y="171"/>
                    <a:pt x="641"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0" name="Google Shape;50280;p55"/>
            <p:cNvSpPr/>
            <p:nvPr/>
          </p:nvSpPr>
          <p:spPr>
            <a:xfrm>
              <a:off x="4341925" y="1864650"/>
              <a:ext cx="24275" cy="30950"/>
            </a:xfrm>
            <a:custGeom>
              <a:avLst/>
              <a:gdLst/>
              <a:ahLst/>
              <a:cxnLst/>
              <a:rect l="l" t="t" r="r" b="b"/>
              <a:pathLst>
                <a:path w="971" h="1238" extrusionOk="0">
                  <a:moveTo>
                    <a:pt x="540" y="0"/>
                  </a:moveTo>
                  <a:cubicBezTo>
                    <a:pt x="333" y="0"/>
                    <a:pt x="154" y="154"/>
                    <a:pt x="133" y="364"/>
                  </a:cubicBezTo>
                  <a:cubicBezTo>
                    <a:pt x="118" y="482"/>
                    <a:pt x="96" y="598"/>
                    <a:pt x="64" y="711"/>
                  </a:cubicBezTo>
                  <a:cubicBezTo>
                    <a:pt x="0" y="929"/>
                    <a:pt x="118" y="1153"/>
                    <a:pt x="337" y="1217"/>
                  </a:cubicBezTo>
                  <a:cubicBezTo>
                    <a:pt x="374" y="1232"/>
                    <a:pt x="416" y="1237"/>
                    <a:pt x="453" y="1237"/>
                  </a:cubicBezTo>
                  <a:cubicBezTo>
                    <a:pt x="629" y="1237"/>
                    <a:pt x="789" y="1121"/>
                    <a:pt x="843" y="944"/>
                  </a:cubicBezTo>
                  <a:cubicBezTo>
                    <a:pt x="890" y="785"/>
                    <a:pt x="927" y="620"/>
                    <a:pt x="944" y="455"/>
                  </a:cubicBezTo>
                  <a:cubicBezTo>
                    <a:pt x="971" y="231"/>
                    <a:pt x="804" y="28"/>
                    <a:pt x="581" y="2"/>
                  </a:cubicBezTo>
                  <a:cubicBezTo>
                    <a:pt x="567" y="1"/>
                    <a:pt x="554" y="0"/>
                    <a:pt x="5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1" name="Google Shape;50281;p55"/>
            <p:cNvSpPr/>
            <p:nvPr/>
          </p:nvSpPr>
          <p:spPr>
            <a:xfrm>
              <a:off x="3933850" y="1454100"/>
              <a:ext cx="235975" cy="511800"/>
            </a:xfrm>
            <a:custGeom>
              <a:avLst/>
              <a:gdLst/>
              <a:ahLst/>
              <a:cxnLst/>
              <a:rect l="l" t="t" r="r" b="b"/>
              <a:pathLst>
                <a:path w="9439" h="20472" extrusionOk="0">
                  <a:moveTo>
                    <a:pt x="7376" y="4218"/>
                  </a:moveTo>
                  <a:lnTo>
                    <a:pt x="7339" y="4915"/>
                  </a:lnTo>
                  <a:lnTo>
                    <a:pt x="6056" y="4915"/>
                  </a:lnTo>
                  <a:lnTo>
                    <a:pt x="6014" y="4218"/>
                  </a:lnTo>
                  <a:close/>
                  <a:moveTo>
                    <a:pt x="7164" y="814"/>
                  </a:moveTo>
                  <a:cubicBezTo>
                    <a:pt x="7750" y="814"/>
                    <a:pt x="8298" y="1171"/>
                    <a:pt x="8517" y="1746"/>
                  </a:cubicBezTo>
                  <a:cubicBezTo>
                    <a:pt x="8586" y="1928"/>
                    <a:pt x="8617" y="2124"/>
                    <a:pt x="8602" y="2338"/>
                  </a:cubicBezTo>
                  <a:lnTo>
                    <a:pt x="8394" y="6082"/>
                  </a:lnTo>
                  <a:lnTo>
                    <a:pt x="8138" y="5246"/>
                  </a:lnTo>
                  <a:lnTo>
                    <a:pt x="8219" y="3835"/>
                  </a:lnTo>
                  <a:cubicBezTo>
                    <a:pt x="8224" y="3722"/>
                    <a:pt x="8180" y="3611"/>
                    <a:pt x="8106" y="3530"/>
                  </a:cubicBezTo>
                  <a:cubicBezTo>
                    <a:pt x="8032" y="3451"/>
                    <a:pt x="7920" y="3403"/>
                    <a:pt x="7808" y="3403"/>
                  </a:cubicBezTo>
                  <a:lnTo>
                    <a:pt x="5582" y="3403"/>
                  </a:lnTo>
                  <a:cubicBezTo>
                    <a:pt x="5471" y="3403"/>
                    <a:pt x="5363" y="3451"/>
                    <a:pt x="5289" y="3530"/>
                  </a:cubicBezTo>
                  <a:cubicBezTo>
                    <a:pt x="5209" y="3611"/>
                    <a:pt x="5172" y="3722"/>
                    <a:pt x="5177" y="3835"/>
                  </a:cubicBezTo>
                  <a:lnTo>
                    <a:pt x="5247" y="5069"/>
                  </a:lnTo>
                  <a:lnTo>
                    <a:pt x="991" y="8366"/>
                  </a:lnTo>
                  <a:lnTo>
                    <a:pt x="842" y="6981"/>
                  </a:lnTo>
                  <a:cubicBezTo>
                    <a:pt x="837" y="6928"/>
                    <a:pt x="831" y="6880"/>
                    <a:pt x="831" y="6838"/>
                  </a:cubicBezTo>
                  <a:cubicBezTo>
                    <a:pt x="821" y="4506"/>
                    <a:pt x="2291" y="2429"/>
                    <a:pt x="4490" y="1662"/>
                  </a:cubicBezTo>
                  <a:lnTo>
                    <a:pt x="6685" y="900"/>
                  </a:lnTo>
                  <a:cubicBezTo>
                    <a:pt x="6845" y="841"/>
                    <a:pt x="7004" y="814"/>
                    <a:pt x="7164" y="814"/>
                  </a:cubicBezTo>
                  <a:close/>
                  <a:moveTo>
                    <a:pt x="7435" y="5730"/>
                  </a:moveTo>
                  <a:lnTo>
                    <a:pt x="8251" y="8398"/>
                  </a:lnTo>
                  <a:cubicBezTo>
                    <a:pt x="8256" y="8409"/>
                    <a:pt x="8256" y="8419"/>
                    <a:pt x="8261" y="8436"/>
                  </a:cubicBezTo>
                  <a:lnTo>
                    <a:pt x="7792" y="16877"/>
                  </a:lnTo>
                  <a:cubicBezTo>
                    <a:pt x="7701" y="18438"/>
                    <a:pt x="6413" y="19657"/>
                    <a:pt x="4852" y="19657"/>
                  </a:cubicBezTo>
                  <a:cubicBezTo>
                    <a:pt x="3345" y="19657"/>
                    <a:pt x="2089" y="18527"/>
                    <a:pt x="1929" y="17032"/>
                  </a:cubicBezTo>
                  <a:lnTo>
                    <a:pt x="1093" y="9319"/>
                  </a:lnTo>
                  <a:lnTo>
                    <a:pt x="5726" y="5730"/>
                  </a:lnTo>
                  <a:close/>
                  <a:moveTo>
                    <a:pt x="7163" y="0"/>
                  </a:moveTo>
                  <a:cubicBezTo>
                    <a:pt x="6911" y="0"/>
                    <a:pt x="6658" y="43"/>
                    <a:pt x="6413" y="128"/>
                  </a:cubicBezTo>
                  <a:lnTo>
                    <a:pt x="4218" y="895"/>
                  </a:lnTo>
                  <a:cubicBezTo>
                    <a:pt x="1689" y="1773"/>
                    <a:pt x="0" y="4164"/>
                    <a:pt x="17" y="6843"/>
                  </a:cubicBezTo>
                  <a:cubicBezTo>
                    <a:pt x="17" y="6912"/>
                    <a:pt x="22" y="6987"/>
                    <a:pt x="32" y="7067"/>
                  </a:cubicBezTo>
                  <a:lnTo>
                    <a:pt x="1119" y="17116"/>
                  </a:lnTo>
                  <a:cubicBezTo>
                    <a:pt x="1322" y="19028"/>
                    <a:pt x="2930" y="20471"/>
                    <a:pt x="4852" y="20471"/>
                  </a:cubicBezTo>
                  <a:cubicBezTo>
                    <a:pt x="6845" y="20471"/>
                    <a:pt x="8495" y="18917"/>
                    <a:pt x="8602" y="16924"/>
                  </a:cubicBezTo>
                  <a:lnTo>
                    <a:pt x="9416" y="2385"/>
                  </a:lnTo>
                  <a:cubicBezTo>
                    <a:pt x="9438" y="2055"/>
                    <a:pt x="9389" y="1741"/>
                    <a:pt x="9278" y="1453"/>
                  </a:cubicBezTo>
                  <a:cubicBezTo>
                    <a:pt x="9070" y="910"/>
                    <a:pt x="8666" y="473"/>
                    <a:pt x="8133" y="224"/>
                  </a:cubicBezTo>
                  <a:cubicBezTo>
                    <a:pt x="7827" y="75"/>
                    <a:pt x="7496" y="0"/>
                    <a:pt x="7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2" name="Google Shape;50282;p55"/>
            <p:cNvSpPr/>
            <p:nvPr/>
          </p:nvSpPr>
          <p:spPr>
            <a:xfrm>
              <a:off x="4005475" y="1861725"/>
              <a:ext cx="116675" cy="74725"/>
            </a:xfrm>
            <a:custGeom>
              <a:avLst/>
              <a:gdLst/>
              <a:ahLst/>
              <a:cxnLst/>
              <a:rect l="l" t="t" r="r" b="b"/>
              <a:pathLst>
                <a:path w="4667" h="2989" extrusionOk="0">
                  <a:moveTo>
                    <a:pt x="4243" y="1"/>
                  </a:moveTo>
                  <a:cubicBezTo>
                    <a:pt x="4027" y="1"/>
                    <a:pt x="3851" y="171"/>
                    <a:pt x="3840" y="385"/>
                  </a:cubicBezTo>
                  <a:cubicBezTo>
                    <a:pt x="3782" y="1386"/>
                    <a:pt x="2951" y="2175"/>
                    <a:pt x="1945" y="2175"/>
                  </a:cubicBezTo>
                  <a:cubicBezTo>
                    <a:pt x="1497" y="2175"/>
                    <a:pt x="1060" y="2015"/>
                    <a:pt x="720" y="1727"/>
                  </a:cubicBezTo>
                  <a:cubicBezTo>
                    <a:pt x="644" y="1661"/>
                    <a:pt x="550" y="1628"/>
                    <a:pt x="457" y="1628"/>
                  </a:cubicBezTo>
                  <a:cubicBezTo>
                    <a:pt x="342" y="1628"/>
                    <a:pt x="227" y="1678"/>
                    <a:pt x="145" y="1775"/>
                  </a:cubicBezTo>
                  <a:cubicBezTo>
                    <a:pt x="1" y="1946"/>
                    <a:pt x="23" y="2202"/>
                    <a:pt x="192" y="2350"/>
                  </a:cubicBezTo>
                  <a:cubicBezTo>
                    <a:pt x="682" y="2760"/>
                    <a:pt x="1306" y="2989"/>
                    <a:pt x="1945" y="2989"/>
                  </a:cubicBezTo>
                  <a:cubicBezTo>
                    <a:pt x="3383" y="2989"/>
                    <a:pt x="4575" y="1865"/>
                    <a:pt x="4656" y="428"/>
                  </a:cubicBezTo>
                  <a:cubicBezTo>
                    <a:pt x="4666" y="204"/>
                    <a:pt x="4496" y="12"/>
                    <a:pt x="4272" y="2"/>
                  </a:cubicBezTo>
                  <a:cubicBezTo>
                    <a:pt x="4262" y="1"/>
                    <a:pt x="4252" y="1"/>
                    <a:pt x="42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3" name="Google Shape;50283;p55"/>
            <p:cNvSpPr/>
            <p:nvPr/>
          </p:nvSpPr>
          <p:spPr>
            <a:xfrm>
              <a:off x="3986050" y="1864650"/>
              <a:ext cx="24375" cy="30950"/>
            </a:xfrm>
            <a:custGeom>
              <a:avLst/>
              <a:gdLst/>
              <a:ahLst/>
              <a:cxnLst/>
              <a:rect l="l" t="t" r="r" b="b"/>
              <a:pathLst>
                <a:path w="975" h="1238" extrusionOk="0">
                  <a:moveTo>
                    <a:pt x="430" y="0"/>
                  </a:moveTo>
                  <a:cubicBezTo>
                    <a:pt x="416" y="0"/>
                    <a:pt x="403" y="1"/>
                    <a:pt x="389" y="2"/>
                  </a:cubicBezTo>
                  <a:cubicBezTo>
                    <a:pt x="166" y="28"/>
                    <a:pt x="1" y="231"/>
                    <a:pt x="27" y="455"/>
                  </a:cubicBezTo>
                  <a:cubicBezTo>
                    <a:pt x="43" y="620"/>
                    <a:pt x="80" y="785"/>
                    <a:pt x="128" y="944"/>
                  </a:cubicBezTo>
                  <a:cubicBezTo>
                    <a:pt x="181" y="1121"/>
                    <a:pt x="341" y="1237"/>
                    <a:pt x="517" y="1237"/>
                  </a:cubicBezTo>
                  <a:cubicBezTo>
                    <a:pt x="554" y="1237"/>
                    <a:pt x="596" y="1232"/>
                    <a:pt x="635" y="1217"/>
                  </a:cubicBezTo>
                  <a:cubicBezTo>
                    <a:pt x="852" y="1153"/>
                    <a:pt x="975" y="929"/>
                    <a:pt x="906" y="711"/>
                  </a:cubicBezTo>
                  <a:cubicBezTo>
                    <a:pt x="874" y="598"/>
                    <a:pt x="852" y="482"/>
                    <a:pt x="837" y="364"/>
                  </a:cubicBezTo>
                  <a:cubicBezTo>
                    <a:pt x="816" y="154"/>
                    <a:pt x="637" y="0"/>
                    <a:pt x="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4" name="Google Shape;50284;p55"/>
          <p:cNvGrpSpPr/>
          <p:nvPr/>
        </p:nvGrpSpPr>
        <p:grpSpPr>
          <a:xfrm>
            <a:off x="1380057" y="2651169"/>
            <a:ext cx="211310" cy="421058"/>
            <a:chOff x="238125" y="2488600"/>
            <a:chExt cx="256850" cy="511800"/>
          </a:xfrm>
        </p:grpSpPr>
        <p:sp>
          <p:nvSpPr>
            <p:cNvPr id="50285" name="Google Shape;50285;p55"/>
            <p:cNvSpPr/>
            <p:nvPr/>
          </p:nvSpPr>
          <p:spPr>
            <a:xfrm>
              <a:off x="238125" y="2488600"/>
              <a:ext cx="256850" cy="511800"/>
            </a:xfrm>
            <a:custGeom>
              <a:avLst/>
              <a:gdLst/>
              <a:ahLst/>
              <a:cxnLst/>
              <a:rect l="l" t="t" r="r" b="b"/>
              <a:pathLst>
                <a:path w="10274" h="20472" extrusionOk="0">
                  <a:moveTo>
                    <a:pt x="8318" y="820"/>
                  </a:moveTo>
                  <a:lnTo>
                    <a:pt x="8153" y="3552"/>
                  </a:lnTo>
                  <a:lnTo>
                    <a:pt x="7637" y="3552"/>
                  </a:lnTo>
                  <a:lnTo>
                    <a:pt x="7807" y="820"/>
                  </a:lnTo>
                  <a:close/>
                  <a:moveTo>
                    <a:pt x="8101" y="4367"/>
                  </a:moveTo>
                  <a:lnTo>
                    <a:pt x="8015" y="5816"/>
                  </a:lnTo>
                  <a:lnTo>
                    <a:pt x="7499" y="5816"/>
                  </a:lnTo>
                  <a:lnTo>
                    <a:pt x="7590" y="4367"/>
                  </a:lnTo>
                  <a:close/>
                  <a:moveTo>
                    <a:pt x="6774" y="4367"/>
                  </a:moveTo>
                  <a:lnTo>
                    <a:pt x="6678" y="5858"/>
                  </a:lnTo>
                  <a:lnTo>
                    <a:pt x="905" y="5858"/>
                  </a:lnTo>
                  <a:lnTo>
                    <a:pt x="836" y="4367"/>
                  </a:lnTo>
                  <a:close/>
                  <a:moveTo>
                    <a:pt x="9437" y="4367"/>
                  </a:moveTo>
                  <a:lnTo>
                    <a:pt x="9379" y="5858"/>
                  </a:lnTo>
                  <a:lnTo>
                    <a:pt x="8830" y="5858"/>
                  </a:lnTo>
                  <a:lnTo>
                    <a:pt x="8920" y="4367"/>
                  </a:lnTo>
                  <a:close/>
                  <a:moveTo>
                    <a:pt x="9352" y="6672"/>
                  </a:moveTo>
                  <a:lnTo>
                    <a:pt x="9277" y="8611"/>
                  </a:lnTo>
                  <a:lnTo>
                    <a:pt x="1023" y="8611"/>
                  </a:lnTo>
                  <a:lnTo>
                    <a:pt x="937" y="6672"/>
                  </a:lnTo>
                  <a:close/>
                  <a:moveTo>
                    <a:pt x="9245" y="9427"/>
                  </a:moveTo>
                  <a:lnTo>
                    <a:pt x="8846" y="19657"/>
                  </a:lnTo>
                  <a:lnTo>
                    <a:pt x="1512" y="19657"/>
                  </a:lnTo>
                  <a:lnTo>
                    <a:pt x="1060" y="9427"/>
                  </a:lnTo>
                  <a:close/>
                  <a:moveTo>
                    <a:pt x="7424" y="0"/>
                  </a:moveTo>
                  <a:cubicBezTo>
                    <a:pt x="7206" y="0"/>
                    <a:pt x="7030" y="170"/>
                    <a:pt x="7015" y="384"/>
                  </a:cubicBezTo>
                  <a:lnTo>
                    <a:pt x="6823" y="3552"/>
                  </a:lnTo>
                  <a:lnTo>
                    <a:pt x="410" y="3552"/>
                  </a:lnTo>
                  <a:cubicBezTo>
                    <a:pt x="298" y="3552"/>
                    <a:pt x="192" y="3595"/>
                    <a:pt x="118" y="3680"/>
                  </a:cubicBezTo>
                  <a:cubicBezTo>
                    <a:pt x="42" y="3760"/>
                    <a:pt x="0" y="3867"/>
                    <a:pt x="5" y="3978"/>
                  </a:cubicBezTo>
                  <a:lnTo>
                    <a:pt x="713" y="20083"/>
                  </a:lnTo>
                  <a:cubicBezTo>
                    <a:pt x="725" y="20301"/>
                    <a:pt x="905" y="20471"/>
                    <a:pt x="1124" y="20471"/>
                  </a:cubicBezTo>
                  <a:lnTo>
                    <a:pt x="9240" y="20471"/>
                  </a:lnTo>
                  <a:cubicBezTo>
                    <a:pt x="9458" y="20471"/>
                    <a:pt x="9640" y="20301"/>
                    <a:pt x="9650" y="20083"/>
                  </a:cubicBezTo>
                  <a:lnTo>
                    <a:pt x="10267" y="3978"/>
                  </a:lnTo>
                  <a:cubicBezTo>
                    <a:pt x="10274" y="3867"/>
                    <a:pt x="10230" y="3754"/>
                    <a:pt x="10156" y="3675"/>
                  </a:cubicBezTo>
                  <a:cubicBezTo>
                    <a:pt x="10082" y="3595"/>
                    <a:pt x="9975" y="3552"/>
                    <a:pt x="9864" y="3552"/>
                  </a:cubicBezTo>
                  <a:lnTo>
                    <a:pt x="8969" y="3552"/>
                  </a:lnTo>
                  <a:lnTo>
                    <a:pt x="9161" y="436"/>
                  </a:lnTo>
                  <a:cubicBezTo>
                    <a:pt x="9166" y="325"/>
                    <a:pt x="9129" y="213"/>
                    <a:pt x="9048" y="133"/>
                  </a:cubicBezTo>
                  <a:cubicBezTo>
                    <a:pt x="8974" y="48"/>
                    <a:pt x="8868" y="0"/>
                    <a:pt x="8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6" name="Google Shape;50286;p55"/>
            <p:cNvSpPr/>
            <p:nvPr/>
          </p:nvSpPr>
          <p:spPr>
            <a:xfrm>
              <a:off x="348225" y="2735950"/>
              <a:ext cx="108925" cy="20425"/>
            </a:xfrm>
            <a:custGeom>
              <a:avLst/>
              <a:gdLst/>
              <a:ahLst/>
              <a:cxnLst/>
              <a:rect l="l" t="t" r="r" b="b"/>
              <a:pathLst>
                <a:path w="4357" h="817" extrusionOk="0">
                  <a:moveTo>
                    <a:pt x="406" y="1"/>
                  </a:moveTo>
                  <a:cubicBezTo>
                    <a:pt x="182" y="1"/>
                    <a:pt x="1" y="187"/>
                    <a:pt x="1" y="411"/>
                  </a:cubicBezTo>
                  <a:cubicBezTo>
                    <a:pt x="1" y="635"/>
                    <a:pt x="182" y="816"/>
                    <a:pt x="406" y="816"/>
                  </a:cubicBezTo>
                  <a:lnTo>
                    <a:pt x="3953" y="816"/>
                  </a:lnTo>
                  <a:cubicBezTo>
                    <a:pt x="4176" y="816"/>
                    <a:pt x="4356" y="635"/>
                    <a:pt x="4356" y="411"/>
                  </a:cubicBezTo>
                  <a:cubicBezTo>
                    <a:pt x="4356" y="187"/>
                    <a:pt x="4176" y="1"/>
                    <a:pt x="39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7" name="Google Shape;50287;p55"/>
            <p:cNvSpPr/>
            <p:nvPr/>
          </p:nvSpPr>
          <p:spPr>
            <a:xfrm>
              <a:off x="301475" y="2735950"/>
              <a:ext cx="29450" cy="20425"/>
            </a:xfrm>
            <a:custGeom>
              <a:avLst/>
              <a:gdLst/>
              <a:ahLst/>
              <a:cxnLst/>
              <a:rect l="l" t="t" r="r" b="b"/>
              <a:pathLst>
                <a:path w="1178" h="817" extrusionOk="0">
                  <a:moveTo>
                    <a:pt x="406" y="1"/>
                  </a:moveTo>
                  <a:cubicBezTo>
                    <a:pt x="182" y="1"/>
                    <a:pt x="1" y="187"/>
                    <a:pt x="1" y="411"/>
                  </a:cubicBezTo>
                  <a:cubicBezTo>
                    <a:pt x="1" y="635"/>
                    <a:pt x="182" y="816"/>
                    <a:pt x="406" y="816"/>
                  </a:cubicBezTo>
                  <a:lnTo>
                    <a:pt x="767" y="816"/>
                  </a:lnTo>
                  <a:cubicBezTo>
                    <a:pt x="991" y="816"/>
                    <a:pt x="1178" y="635"/>
                    <a:pt x="1178" y="411"/>
                  </a:cubicBezTo>
                  <a:cubicBezTo>
                    <a:pt x="1178" y="187"/>
                    <a:pt x="991" y="1"/>
                    <a:pt x="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8" name="Google Shape;50288;p55"/>
          <p:cNvGrpSpPr/>
          <p:nvPr/>
        </p:nvGrpSpPr>
        <p:grpSpPr>
          <a:xfrm>
            <a:off x="4018580" y="1984607"/>
            <a:ext cx="423156" cy="418981"/>
            <a:chOff x="3192125" y="1494150"/>
            <a:chExt cx="514350" cy="509275"/>
          </a:xfrm>
        </p:grpSpPr>
        <p:sp>
          <p:nvSpPr>
            <p:cNvPr id="50289" name="Google Shape;50289;p55"/>
            <p:cNvSpPr/>
            <p:nvPr/>
          </p:nvSpPr>
          <p:spPr>
            <a:xfrm>
              <a:off x="3192125" y="1494150"/>
              <a:ext cx="514350" cy="509275"/>
            </a:xfrm>
            <a:custGeom>
              <a:avLst/>
              <a:gdLst/>
              <a:ahLst/>
              <a:cxnLst/>
              <a:rect l="l" t="t" r="r" b="b"/>
              <a:pathLst>
                <a:path w="20574" h="20371" extrusionOk="0">
                  <a:moveTo>
                    <a:pt x="10290" y="815"/>
                  </a:moveTo>
                  <a:cubicBezTo>
                    <a:pt x="10700" y="815"/>
                    <a:pt x="11280" y="1779"/>
                    <a:pt x="11328" y="3361"/>
                  </a:cubicBezTo>
                  <a:cubicBezTo>
                    <a:pt x="10919" y="3447"/>
                    <a:pt x="10529" y="3814"/>
                    <a:pt x="10231" y="4379"/>
                  </a:cubicBezTo>
                  <a:cubicBezTo>
                    <a:pt x="9960" y="3873"/>
                    <a:pt x="9614" y="3526"/>
                    <a:pt x="9245" y="3403"/>
                  </a:cubicBezTo>
                  <a:cubicBezTo>
                    <a:pt x="9283" y="1801"/>
                    <a:pt x="9874" y="815"/>
                    <a:pt x="10290" y="815"/>
                  </a:cubicBezTo>
                  <a:close/>
                  <a:moveTo>
                    <a:pt x="14005" y="1610"/>
                  </a:moveTo>
                  <a:cubicBezTo>
                    <a:pt x="14055" y="1610"/>
                    <a:pt x="14100" y="1618"/>
                    <a:pt x="14140" y="1636"/>
                  </a:cubicBezTo>
                  <a:cubicBezTo>
                    <a:pt x="14513" y="1801"/>
                    <a:pt x="14657" y="2924"/>
                    <a:pt x="14050" y="4384"/>
                  </a:cubicBezTo>
                  <a:cubicBezTo>
                    <a:pt x="13979" y="4368"/>
                    <a:pt x="13906" y="4360"/>
                    <a:pt x="13830" y="4360"/>
                  </a:cubicBezTo>
                  <a:cubicBezTo>
                    <a:pt x="13464" y="4360"/>
                    <a:pt x="13042" y="4538"/>
                    <a:pt x="12627" y="4868"/>
                  </a:cubicBezTo>
                  <a:cubicBezTo>
                    <a:pt x="12585" y="4303"/>
                    <a:pt x="12409" y="3851"/>
                    <a:pt x="12126" y="3590"/>
                  </a:cubicBezTo>
                  <a:cubicBezTo>
                    <a:pt x="12744" y="2276"/>
                    <a:pt x="13565" y="1610"/>
                    <a:pt x="14005" y="1610"/>
                  </a:cubicBezTo>
                  <a:close/>
                  <a:moveTo>
                    <a:pt x="6569" y="1609"/>
                  </a:moveTo>
                  <a:cubicBezTo>
                    <a:pt x="7002" y="1609"/>
                    <a:pt x="7805" y="2259"/>
                    <a:pt x="8420" y="3536"/>
                  </a:cubicBezTo>
                  <a:cubicBezTo>
                    <a:pt x="8090" y="3787"/>
                    <a:pt x="7888" y="4278"/>
                    <a:pt x="7845" y="4900"/>
                  </a:cubicBezTo>
                  <a:cubicBezTo>
                    <a:pt x="7432" y="4583"/>
                    <a:pt x="7015" y="4410"/>
                    <a:pt x="6651" y="4410"/>
                  </a:cubicBezTo>
                  <a:cubicBezTo>
                    <a:pt x="6612" y="4410"/>
                    <a:pt x="6573" y="4412"/>
                    <a:pt x="6534" y="4416"/>
                  </a:cubicBezTo>
                  <a:cubicBezTo>
                    <a:pt x="5917" y="2941"/>
                    <a:pt x="6055" y="1801"/>
                    <a:pt x="6434" y="1636"/>
                  </a:cubicBezTo>
                  <a:cubicBezTo>
                    <a:pt x="6473" y="1618"/>
                    <a:pt x="6519" y="1609"/>
                    <a:pt x="6569" y="1609"/>
                  </a:cubicBezTo>
                  <a:close/>
                  <a:moveTo>
                    <a:pt x="8952" y="4169"/>
                  </a:moveTo>
                  <a:cubicBezTo>
                    <a:pt x="9103" y="4169"/>
                    <a:pt x="9510" y="4554"/>
                    <a:pt x="9762" y="5364"/>
                  </a:cubicBezTo>
                  <a:cubicBezTo>
                    <a:pt x="9608" y="5502"/>
                    <a:pt x="9474" y="5704"/>
                    <a:pt x="9378" y="5955"/>
                  </a:cubicBezTo>
                  <a:cubicBezTo>
                    <a:pt x="9155" y="5731"/>
                    <a:pt x="8916" y="5593"/>
                    <a:pt x="8682" y="5544"/>
                  </a:cubicBezTo>
                  <a:cubicBezTo>
                    <a:pt x="8586" y="4708"/>
                    <a:pt x="8803" y="4202"/>
                    <a:pt x="8937" y="4170"/>
                  </a:cubicBezTo>
                  <a:cubicBezTo>
                    <a:pt x="8942" y="4169"/>
                    <a:pt x="8947" y="4169"/>
                    <a:pt x="8952" y="4169"/>
                  </a:cubicBezTo>
                  <a:close/>
                  <a:moveTo>
                    <a:pt x="11511" y="4154"/>
                  </a:moveTo>
                  <a:cubicBezTo>
                    <a:pt x="11516" y="4154"/>
                    <a:pt x="11521" y="4154"/>
                    <a:pt x="11526" y="4155"/>
                  </a:cubicBezTo>
                  <a:cubicBezTo>
                    <a:pt x="11664" y="4182"/>
                    <a:pt x="11893" y="4703"/>
                    <a:pt x="11797" y="5571"/>
                  </a:cubicBezTo>
                  <a:cubicBezTo>
                    <a:pt x="11595" y="5630"/>
                    <a:pt x="11386" y="5763"/>
                    <a:pt x="11195" y="5955"/>
                  </a:cubicBezTo>
                  <a:cubicBezTo>
                    <a:pt x="11083" y="5667"/>
                    <a:pt x="10924" y="5438"/>
                    <a:pt x="10732" y="5305"/>
                  </a:cubicBezTo>
                  <a:cubicBezTo>
                    <a:pt x="10979" y="4528"/>
                    <a:pt x="11365" y="4154"/>
                    <a:pt x="11511" y="4154"/>
                  </a:cubicBezTo>
                  <a:close/>
                  <a:moveTo>
                    <a:pt x="16930" y="3820"/>
                  </a:moveTo>
                  <a:cubicBezTo>
                    <a:pt x="17113" y="3820"/>
                    <a:pt x="17250" y="3864"/>
                    <a:pt x="17325" y="3947"/>
                  </a:cubicBezTo>
                  <a:cubicBezTo>
                    <a:pt x="17602" y="4256"/>
                    <a:pt x="17271" y="5342"/>
                    <a:pt x="16116" y="6434"/>
                  </a:cubicBezTo>
                  <a:cubicBezTo>
                    <a:pt x="15910" y="6277"/>
                    <a:pt x="15625" y="6198"/>
                    <a:pt x="15292" y="6198"/>
                  </a:cubicBezTo>
                  <a:cubicBezTo>
                    <a:pt x="15082" y="6198"/>
                    <a:pt x="14854" y="6229"/>
                    <a:pt x="14614" y="6291"/>
                  </a:cubicBezTo>
                  <a:cubicBezTo>
                    <a:pt x="14800" y="5763"/>
                    <a:pt x="14827" y="5278"/>
                    <a:pt x="14683" y="4927"/>
                  </a:cubicBezTo>
                  <a:cubicBezTo>
                    <a:pt x="15579" y="4148"/>
                    <a:pt x="16429" y="3820"/>
                    <a:pt x="16930" y="3820"/>
                  </a:cubicBezTo>
                  <a:close/>
                  <a:moveTo>
                    <a:pt x="3646" y="3820"/>
                  </a:moveTo>
                  <a:cubicBezTo>
                    <a:pt x="4137" y="3820"/>
                    <a:pt x="4963" y="4136"/>
                    <a:pt x="5843" y="4885"/>
                  </a:cubicBezTo>
                  <a:cubicBezTo>
                    <a:pt x="5651" y="5247"/>
                    <a:pt x="5667" y="5768"/>
                    <a:pt x="5880" y="6348"/>
                  </a:cubicBezTo>
                  <a:cubicBezTo>
                    <a:pt x="5653" y="6293"/>
                    <a:pt x="5437" y="6266"/>
                    <a:pt x="5238" y="6266"/>
                  </a:cubicBezTo>
                  <a:cubicBezTo>
                    <a:pt x="4937" y="6266"/>
                    <a:pt x="4676" y="6328"/>
                    <a:pt x="4474" y="6451"/>
                  </a:cubicBezTo>
                  <a:cubicBezTo>
                    <a:pt x="3307" y="5353"/>
                    <a:pt x="2972" y="4256"/>
                    <a:pt x="3250" y="3947"/>
                  </a:cubicBezTo>
                  <a:cubicBezTo>
                    <a:pt x="3325" y="3864"/>
                    <a:pt x="3462" y="3820"/>
                    <a:pt x="3646" y="3820"/>
                  </a:cubicBezTo>
                  <a:close/>
                  <a:moveTo>
                    <a:pt x="6662" y="5222"/>
                  </a:moveTo>
                  <a:cubicBezTo>
                    <a:pt x="6861" y="5222"/>
                    <a:pt x="7332" y="5438"/>
                    <a:pt x="7829" y="6003"/>
                  </a:cubicBezTo>
                  <a:cubicBezTo>
                    <a:pt x="7739" y="6189"/>
                    <a:pt x="7701" y="6429"/>
                    <a:pt x="7717" y="6695"/>
                  </a:cubicBezTo>
                  <a:cubicBezTo>
                    <a:pt x="7512" y="6618"/>
                    <a:pt x="7318" y="6579"/>
                    <a:pt x="7140" y="6579"/>
                  </a:cubicBezTo>
                  <a:cubicBezTo>
                    <a:pt x="7059" y="6579"/>
                    <a:pt x="6981" y="6587"/>
                    <a:pt x="6908" y="6604"/>
                  </a:cubicBezTo>
                  <a:cubicBezTo>
                    <a:pt x="6477" y="5880"/>
                    <a:pt x="6471" y="5326"/>
                    <a:pt x="6583" y="5241"/>
                  </a:cubicBezTo>
                  <a:cubicBezTo>
                    <a:pt x="6600" y="5228"/>
                    <a:pt x="6627" y="5222"/>
                    <a:pt x="6662" y="5222"/>
                  </a:cubicBezTo>
                  <a:close/>
                  <a:moveTo>
                    <a:pt x="13820" y="5175"/>
                  </a:moveTo>
                  <a:cubicBezTo>
                    <a:pt x="13853" y="5175"/>
                    <a:pt x="13879" y="5181"/>
                    <a:pt x="13895" y="5193"/>
                  </a:cubicBezTo>
                  <a:cubicBezTo>
                    <a:pt x="14012" y="5273"/>
                    <a:pt x="14012" y="5843"/>
                    <a:pt x="13571" y="6589"/>
                  </a:cubicBezTo>
                  <a:cubicBezTo>
                    <a:pt x="13526" y="6583"/>
                    <a:pt x="13479" y="6580"/>
                    <a:pt x="13432" y="6580"/>
                  </a:cubicBezTo>
                  <a:cubicBezTo>
                    <a:pt x="13255" y="6580"/>
                    <a:pt x="13062" y="6619"/>
                    <a:pt x="12856" y="6695"/>
                  </a:cubicBezTo>
                  <a:cubicBezTo>
                    <a:pt x="12873" y="6387"/>
                    <a:pt x="12819" y="6120"/>
                    <a:pt x="12708" y="5918"/>
                  </a:cubicBezTo>
                  <a:cubicBezTo>
                    <a:pt x="13180" y="5381"/>
                    <a:pt x="13629" y="5175"/>
                    <a:pt x="13820" y="5175"/>
                  </a:cubicBezTo>
                  <a:close/>
                  <a:moveTo>
                    <a:pt x="10290" y="5981"/>
                  </a:moveTo>
                  <a:cubicBezTo>
                    <a:pt x="10380" y="6072"/>
                    <a:pt x="10540" y="6402"/>
                    <a:pt x="10561" y="6935"/>
                  </a:cubicBezTo>
                  <a:cubicBezTo>
                    <a:pt x="10471" y="6930"/>
                    <a:pt x="10380" y="6923"/>
                    <a:pt x="10290" y="6923"/>
                  </a:cubicBezTo>
                  <a:cubicBezTo>
                    <a:pt x="10194" y="6923"/>
                    <a:pt x="10103" y="6930"/>
                    <a:pt x="10012" y="6935"/>
                  </a:cubicBezTo>
                  <a:cubicBezTo>
                    <a:pt x="10034" y="6402"/>
                    <a:pt x="10194" y="6072"/>
                    <a:pt x="10290" y="5981"/>
                  </a:cubicBezTo>
                  <a:close/>
                  <a:moveTo>
                    <a:pt x="8559" y="6348"/>
                  </a:moveTo>
                  <a:lnTo>
                    <a:pt x="8559" y="6348"/>
                  </a:lnTo>
                  <a:cubicBezTo>
                    <a:pt x="8682" y="6397"/>
                    <a:pt x="8963" y="6626"/>
                    <a:pt x="9198" y="7110"/>
                  </a:cubicBezTo>
                  <a:cubicBezTo>
                    <a:pt x="9022" y="7174"/>
                    <a:pt x="8857" y="7249"/>
                    <a:pt x="8697" y="7339"/>
                  </a:cubicBezTo>
                  <a:cubicBezTo>
                    <a:pt x="8495" y="6839"/>
                    <a:pt x="8511" y="6471"/>
                    <a:pt x="8559" y="6348"/>
                  </a:cubicBezTo>
                  <a:close/>
                  <a:moveTo>
                    <a:pt x="12015" y="6348"/>
                  </a:moveTo>
                  <a:cubicBezTo>
                    <a:pt x="12063" y="6471"/>
                    <a:pt x="12079" y="6839"/>
                    <a:pt x="11877" y="7339"/>
                  </a:cubicBezTo>
                  <a:cubicBezTo>
                    <a:pt x="11717" y="7249"/>
                    <a:pt x="11551" y="7174"/>
                    <a:pt x="11376" y="7110"/>
                  </a:cubicBezTo>
                  <a:cubicBezTo>
                    <a:pt x="11610" y="6626"/>
                    <a:pt x="11893" y="6397"/>
                    <a:pt x="12015" y="6348"/>
                  </a:cubicBezTo>
                  <a:close/>
                  <a:moveTo>
                    <a:pt x="7141" y="7387"/>
                  </a:moveTo>
                  <a:cubicBezTo>
                    <a:pt x="7277" y="7387"/>
                    <a:pt x="7626" y="7487"/>
                    <a:pt x="8031" y="7830"/>
                  </a:cubicBezTo>
                  <a:cubicBezTo>
                    <a:pt x="7898" y="7957"/>
                    <a:pt x="7776" y="8096"/>
                    <a:pt x="7664" y="8245"/>
                  </a:cubicBezTo>
                  <a:cubicBezTo>
                    <a:pt x="7269" y="7867"/>
                    <a:pt x="7131" y="7520"/>
                    <a:pt x="7131" y="7387"/>
                  </a:cubicBezTo>
                  <a:cubicBezTo>
                    <a:pt x="7135" y="7387"/>
                    <a:pt x="7138" y="7387"/>
                    <a:pt x="7141" y="7387"/>
                  </a:cubicBezTo>
                  <a:close/>
                  <a:moveTo>
                    <a:pt x="13433" y="7387"/>
                  </a:moveTo>
                  <a:cubicBezTo>
                    <a:pt x="13436" y="7387"/>
                    <a:pt x="13440" y="7387"/>
                    <a:pt x="13443" y="7387"/>
                  </a:cubicBezTo>
                  <a:cubicBezTo>
                    <a:pt x="13443" y="7520"/>
                    <a:pt x="13304" y="7867"/>
                    <a:pt x="12910" y="8245"/>
                  </a:cubicBezTo>
                  <a:cubicBezTo>
                    <a:pt x="12797" y="8096"/>
                    <a:pt x="12676" y="7957"/>
                    <a:pt x="12542" y="7830"/>
                  </a:cubicBezTo>
                  <a:cubicBezTo>
                    <a:pt x="12947" y="7487"/>
                    <a:pt x="13297" y="7387"/>
                    <a:pt x="13433" y="7387"/>
                  </a:cubicBezTo>
                  <a:close/>
                  <a:moveTo>
                    <a:pt x="15306" y="7013"/>
                  </a:moveTo>
                  <a:cubicBezTo>
                    <a:pt x="15493" y="7013"/>
                    <a:pt x="15612" y="7052"/>
                    <a:pt x="15641" y="7105"/>
                  </a:cubicBezTo>
                  <a:cubicBezTo>
                    <a:pt x="15712" y="7223"/>
                    <a:pt x="15482" y="7739"/>
                    <a:pt x="14779" y="8245"/>
                  </a:cubicBezTo>
                  <a:cubicBezTo>
                    <a:pt x="14593" y="8127"/>
                    <a:pt x="14353" y="8064"/>
                    <a:pt x="14076" y="8048"/>
                  </a:cubicBezTo>
                  <a:cubicBezTo>
                    <a:pt x="14210" y="7776"/>
                    <a:pt x="14274" y="7515"/>
                    <a:pt x="14252" y="7286"/>
                  </a:cubicBezTo>
                  <a:cubicBezTo>
                    <a:pt x="14690" y="7083"/>
                    <a:pt x="15058" y="7013"/>
                    <a:pt x="15306" y="7013"/>
                  </a:cubicBezTo>
                  <a:close/>
                  <a:moveTo>
                    <a:pt x="5210" y="7081"/>
                  </a:moveTo>
                  <a:cubicBezTo>
                    <a:pt x="5470" y="7081"/>
                    <a:pt x="5857" y="7153"/>
                    <a:pt x="6317" y="7366"/>
                  </a:cubicBezTo>
                  <a:cubicBezTo>
                    <a:pt x="6317" y="7574"/>
                    <a:pt x="6381" y="7808"/>
                    <a:pt x="6503" y="8048"/>
                  </a:cubicBezTo>
                  <a:cubicBezTo>
                    <a:pt x="6183" y="8064"/>
                    <a:pt x="5912" y="8149"/>
                    <a:pt x="5725" y="8292"/>
                  </a:cubicBezTo>
                  <a:cubicBezTo>
                    <a:pt x="5028" y="7803"/>
                    <a:pt x="4794" y="7297"/>
                    <a:pt x="4863" y="7174"/>
                  </a:cubicBezTo>
                  <a:cubicBezTo>
                    <a:pt x="4892" y="7121"/>
                    <a:pt x="5016" y="7081"/>
                    <a:pt x="5210" y="7081"/>
                  </a:cubicBezTo>
                  <a:close/>
                  <a:moveTo>
                    <a:pt x="18041" y="6921"/>
                  </a:moveTo>
                  <a:cubicBezTo>
                    <a:pt x="18750" y="6921"/>
                    <a:pt x="19214" y="7115"/>
                    <a:pt x="19296" y="7361"/>
                  </a:cubicBezTo>
                  <a:cubicBezTo>
                    <a:pt x="19423" y="7754"/>
                    <a:pt x="18672" y="8612"/>
                    <a:pt x="17165" y="9145"/>
                  </a:cubicBezTo>
                  <a:cubicBezTo>
                    <a:pt x="16963" y="8772"/>
                    <a:pt x="16484" y="8506"/>
                    <a:pt x="15850" y="8400"/>
                  </a:cubicBezTo>
                  <a:cubicBezTo>
                    <a:pt x="16233" y="7989"/>
                    <a:pt x="16452" y="7563"/>
                    <a:pt x="16467" y="7179"/>
                  </a:cubicBezTo>
                  <a:cubicBezTo>
                    <a:pt x="17065" y="6995"/>
                    <a:pt x="17600" y="6921"/>
                    <a:pt x="18041" y="6921"/>
                  </a:cubicBezTo>
                  <a:close/>
                  <a:moveTo>
                    <a:pt x="2525" y="6923"/>
                  </a:moveTo>
                  <a:cubicBezTo>
                    <a:pt x="2951" y="6923"/>
                    <a:pt x="3467" y="6993"/>
                    <a:pt x="4042" y="7164"/>
                  </a:cubicBezTo>
                  <a:cubicBezTo>
                    <a:pt x="4017" y="7569"/>
                    <a:pt x="4245" y="8037"/>
                    <a:pt x="4676" y="8474"/>
                  </a:cubicBezTo>
                  <a:cubicBezTo>
                    <a:pt x="4091" y="8580"/>
                    <a:pt x="3643" y="8820"/>
                    <a:pt x="3420" y="9150"/>
                  </a:cubicBezTo>
                  <a:cubicBezTo>
                    <a:pt x="1908" y="8617"/>
                    <a:pt x="1151" y="7754"/>
                    <a:pt x="1279" y="7361"/>
                  </a:cubicBezTo>
                  <a:cubicBezTo>
                    <a:pt x="1358" y="7115"/>
                    <a:pt x="1819" y="6923"/>
                    <a:pt x="2525" y="6923"/>
                  </a:cubicBezTo>
                  <a:close/>
                  <a:moveTo>
                    <a:pt x="9879" y="7771"/>
                  </a:moveTo>
                  <a:lnTo>
                    <a:pt x="9879" y="9199"/>
                  </a:lnTo>
                  <a:lnTo>
                    <a:pt x="8874" y="8191"/>
                  </a:lnTo>
                  <a:cubicBezTo>
                    <a:pt x="9166" y="7984"/>
                    <a:pt x="9506" y="7835"/>
                    <a:pt x="9879" y="7771"/>
                  </a:cubicBezTo>
                  <a:close/>
                  <a:moveTo>
                    <a:pt x="10695" y="7771"/>
                  </a:moveTo>
                  <a:cubicBezTo>
                    <a:pt x="11067" y="7835"/>
                    <a:pt x="11408" y="7984"/>
                    <a:pt x="11701" y="8191"/>
                  </a:cubicBezTo>
                  <a:lnTo>
                    <a:pt x="10695" y="9199"/>
                  </a:lnTo>
                  <a:lnTo>
                    <a:pt x="10695" y="7771"/>
                  </a:lnTo>
                  <a:close/>
                  <a:moveTo>
                    <a:pt x="6620" y="8858"/>
                  </a:moveTo>
                  <a:cubicBezTo>
                    <a:pt x="6790" y="8858"/>
                    <a:pt x="7008" y="8884"/>
                    <a:pt x="7264" y="8958"/>
                  </a:cubicBezTo>
                  <a:cubicBezTo>
                    <a:pt x="7195" y="9128"/>
                    <a:pt x="7142" y="9305"/>
                    <a:pt x="7099" y="9491"/>
                  </a:cubicBezTo>
                  <a:cubicBezTo>
                    <a:pt x="6578" y="9305"/>
                    <a:pt x="6306" y="9039"/>
                    <a:pt x="6247" y="8921"/>
                  </a:cubicBezTo>
                  <a:cubicBezTo>
                    <a:pt x="6308" y="8888"/>
                    <a:pt x="6436" y="8858"/>
                    <a:pt x="6620" y="8858"/>
                  </a:cubicBezTo>
                  <a:close/>
                  <a:moveTo>
                    <a:pt x="13956" y="8858"/>
                  </a:moveTo>
                  <a:cubicBezTo>
                    <a:pt x="14140" y="8858"/>
                    <a:pt x="14268" y="8888"/>
                    <a:pt x="14326" y="8921"/>
                  </a:cubicBezTo>
                  <a:cubicBezTo>
                    <a:pt x="14267" y="9039"/>
                    <a:pt x="13996" y="9305"/>
                    <a:pt x="13475" y="9491"/>
                  </a:cubicBezTo>
                  <a:cubicBezTo>
                    <a:pt x="13431" y="9305"/>
                    <a:pt x="13379" y="9128"/>
                    <a:pt x="13309" y="8958"/>
                  </a:cubicBezTo>
                  <a:cubicBezTo>
                    <a:pt x="13565" y="8884"/>
                    <a:pt x="13785" y="8858"/>
                    <a:pt x="13956" y="8858"/>
                  </a:cubicBezTo>
                  <a:close/>
                  <a:moveTo>
                    <a:pt x="15151" y="9160"/>
                  </a:moveTo>
                  <a:cubicBezTo>
                    <a:pt x="15973" y="9160"/>
                    <a:pt x="16441" y="9425"/>
                    <a:pt x="16457" y="9560"/>
                  </a:cubicBezTo>
                  <a:cubicBezTo>
                    <a:pt x="16472" y="9698"/>
                    <a:pt x="16052" y="10077"/>
                    <a:pt x="15206" y="10253"/>
                  </a:cubicBezTo>
                  <a:cubicBezTo>
                    <a:pt x="15083" y="10066"/>
                    <a:pt x="14891" y="9907"/>
                    <a:pt x="14635" y="9774"/>
                  </a:cubicBezTo>
                  <a:cubicBezTo>
                    <a:pt x="14869" y="9587"/>
                    <a:pt x="15029" y="9374"/>
                    <a:pt x="15105" y="9160"/>
                  </a:cubicBezTo>
                  <a:cubicBezTo>
                    <a:pt x="15120" y="9160"/>
                    <a:pt x="15136" y="9160"/>
                    <a:pt x="15151" y="9160"/>
                  </a:cubicBezTo>
                  <a:close/>
                  <a:moveTo>
                    <a:pt x="5429" y="9224"/>
                  </a:moveTo>
                  <a:cubicBezTo>
                    <a:pt x="5451" y="9224"/>
                    <a:pt x="5474" y="9224"/>
                    <a:pt x="5497" y="9224"/>
                  </a:cubicBezTo>
                  <a:cubicBezTo>
                    <a:pt x="5576" y="9416"/>
                    <a:pt x="5731" y="9608"/>
                    <a:pt x="5939" y="9774"/>
                  </a:cubicBezTo>
                  <a:cubicBezTo>
                    <a:pt x="5656" y="9922"/>
                    <a:pt x="5448" y="10109"/>
                    <a:pt x="5332" y="10317"/>
                  </a:cubicBezTo>
                  <a:cubicBezTo>
                    <a:pt x="4489" y="10151"/>
                    <a:pt x="4064" y="9784"/>
                    <a:pt x="4080" y="9640"/>
                  </a:cubicBezTo>
                  <a:cubicBezTo>
                    <a:pt x="4095" y="9505"/>
                    <a:pt x="4577" y="9224"/>
                    <a:pt x="5429" y="9224"/>
                  </a:cubicBezTo>
                  <a:close/>
                  <a:moveTo>
                    <a:pt x="7025" y="10295"/>
                  </a:moveTo>
                  <a:cubicBezTo>
                    <a:pt x="7036" y="10482"/>
                    <a:pt x="7057" y="10668"/>
                    <a:pt x="7094" y="10849"/>
                  </a:cubicBezTo>
                  <a:cubicBezTo>
                    <a:pt x="7010" y="10856"/>
                    <a:pt x="6931" y="10859"/>
                    <a:pt x="6856" y="10859"/>
                  </a:cubicBezTo>
                  <a:cubicBezTo>
                    <a:pt x="6423" y="10859"/>
                    <a:pt x="6148" y="10752"/>
                    <a:pt x="6062" y="10679"/>
                  </a:cubicBezTo>
                  <a:cubicBezTo>
                    <a:pt x="6141" y="10573"/>
                    <a:pt x="6465" y="10369"/>
                    <a:pt x="7025" y="10295"/>
                  </a:cubicBezTo>
                  <a:close/>
                  <a:moveTo>
                    <a:pt x="13549" y="10295"/>
                  </a:moveTo>
                  <a:cubicBezTo>
                    <a:pt x="14108" y="10369"/>
                    <a:pt x="14434" y="10573"/>
                    <a:pt x="14513" y="10679"/>
                  </a:cubicBezTo>
                  <a:cubicBezTo>
                    <a:pt x="14427" y="10752"/>
                    <a:pt x="14151" y="10859"/>
                    <a:pt x="13719" y="10859"/>
                  </a:cubicBezTo>
                  <a:cubicBezTo>
                    <a:pt x="13644" y="10859"/>
                    <a:pt x="13564" y="10856"/>
                    <a:pt x="13480" y="10849"/>
                  </a:cubicBezTo>
                  <a:cubicBezTo>
                    <a:pt x="13517" y="10668"/>
                    <a:pt x="13539" y="10487"/>
                    <a:pt x="13549" y="10295"/>
                  </a:cubicBezTo>
                  <a:close/>
                  <a:moveTo>
                    <a:pt x="8292" y="8767"/>
                  </a:moveTo>
                  <a:lnTo>
                    <a:pt x="9709" y="10183"/>
                  </a:lnTo>
                  <a:lnTo>
                    <a:pt x="8292" y="11600"/>
                  </a:lnTo>
                  <a:cubicBezTo>
                    <a:pt x="8085" y="11308"/>
                    <a:pt x="7935" y="10966"/>
                    <a:pt x="7877" y="10593"/>
                  </a:cubicBezTo>
                  <a:lnTo>
                    <a:pt x="8618" y="10593"/>
                  </a:lnTo>
                  <a:cubicBezTo>
                    <a:pt x="8842" y="10593"/>
                    <a:pt x="9022" y="10413"/>
                    <a:pt x="9022" y="10183"/>
                  </a:cubicBezTo>
                  <a:cubicBezTo>
                    <a:pt x="9022" y="9959"/>
                    <a:pt x="8842" y="9779"/>
                    <a:pt x="8618" y="9779"/>
                  </a:cubicBezTo>
                  <a:lnTo>
                    <a:pt x="7877" y="9779"/>
                  </a:lnTo>
                  <a:cubicBezTo>
                    <a:pt x="7935" y="9406"/>
                    <a:pt x="8085" y="9064"/>
                    <a:pt x="8292" y="8767"/>
                  </a:cubicBezTo>
                  <a:close/>
                  <a:moveTo>
                    <a:pt x="12281" y="8767"/>
                  </a:moveTo>
                  <a:cubicBezTo>
                    <a:pt x="12489" y="9064"/>
                    <a:pt x="12638" y="9406"/>
                    <a:pt x="12696" y="9779"/>
                  </a:cubicBezTo>
                  <a:lnTo>
                    <a:pt x="12691" y="9779"/>
                  </a:lnTo>
                  <a:cubicBezTo>
                    <a:pt x="12468" y="9779"/>
                    <a:pt x="12286" y="9959"/>
                    <a:pt x="12286" y="10183"/>
                  </a:cubicBezTo>
                  <a:cubicBezTo>
                    <a:pt x="12286" y="10413"/>
                    <a:pt x="12468" y="10593"/>
                    <a:pt x="12691" y="10593"/>
                  </a:cubicBezTo>
                  <a:lnTo>
                    <a:pt x="12696" y="10593"/>
                  </a:lnTo>
                  <a:cubicBezTo>
                    <a:pt x="12638" y="10966"/>
                    <a:pt x="12489" y="11308"/>
                    <a:pt x="12281" y="11600"/>
                  </a:cubicBezTo>
                  <a:lnTo>
                    <a:pt x="10865" y="10183"/>
                  </a:lnTo>
                  <a:lnTo>
                    <a:pt x="12281" y="8767"/>
                  </a:lnTo>
                  <a:close/>
                  <a:moveTo>
                    <a:pt x="3324" y="9971"/>
                  </a:moveTo>
                  <a:cubicBezTo>
                    <a:pt x="3473" y="10349"/>
                    <a:pt x="3867" y="10679"/>
                    <a:pt x="4437" y="10902"/>
                  </a:cubicBezTo>
                  <a:cubicBezTo>
                    <a:pt x="3941" y="11244"/>
                    <a:pt x="3627" y="11648"/>
                    <a:pt x="3563" y="12036"/>
                  </a:cubicBezTo>
                  <a:cubicBezTo>
                    <a:pt x="3370" y="12053"/>
                    <a:pt x="3186" y="12060"/>
                    <a:pt x="3011" y="12060"/>
                  </a:cubicBezTo>
                  <a:cubicBezTo>
                    <a:pt x="1719" y="12060"/>
                    <a:pt x="906" y="11641"/>
                    <a:pt x="868" y="11276"/>
                  </a:cubicBezTo>
                  <a:cubicBezTo>
                    <a:pt x="826" y="10865"/>
                    <a:pt x="1736" y="10178"/>
                    <a:pt x="3324" y="9971"/>
                  </a:cubicBezTo>
                  <a:close/>
                  <a:moveTo>
                    <a:pt x="17182" y="9959"/>
                  </a:moveTo>
                  <a:cubicBezTo>
                    <a:pt x="18811" y="10157"/>
                    <a:pt x="19748" y="10860"/>
                    <a:pt x="19706" y="11276"/>
                  </a:cubicBezTo>
                  <a:cubicBezTo>
                    <a:pt x="19667" y="11644"/>
                    <a:pt x="18845" y="12064"/>
                    <a:pt x="17539" y="12064"/>
                  </a:cubicBezTo>
                  <a:cubicBezTo>
                    <a:pt x="17374" y="12064"/>
                    <a:pt x="17202" y="12057"/>
                    <a:pt x="17022" y="12042"/>
                  </a:cubicBezTo>
                  <a:cubicBezTo>
                    <a:pt x="16983" y="11616"/>
                    <a:pt x="16659" y="11185"/>
                    <a:pt x="16121" y="10828"/>
                  </a:cubicBezTo>
                  <a:cubicBezTo>
                    <a:pt x="16638" y="10610"/>
                    <a:pt x="17015" y="10305"/>
                    <a:pt x="17182" y="9959"/>
                  </a:cubicBezTo>
                  <a:close/>
                  <a:moveTo>
                    <a:pt x="15120" y="11217"/>
                  </a:moveTo>
                  <a:cubicBezTo>
                    <a:pt x="15909" y="11552"/>
                    <a:pt x="16248" y="11999"/>
                    <a:pt x="16206" y="12132"/>
                  </a:cubicBezTo>
                  <a:cubicBezTo>
                    <a:pt x="16177" y="12224"/>
                    <a:pt x="15911" y="12336"/>
                    <a:pt x="15472" y="12336"/>
                  </a:cubicBezTo>
                  <a:cubicBezTo>
                    <a:pt x="15273" y="12336"/>
                    <a:pt x="15038" y="12313"/>
                    <a:pt x="14773" y="12255"/>
                  </a:cubicBezTo>
                  <a:cubicBezTo>
                    <a:pt x="14736" y="12036"/>
                    <a:pt x="14625" y="11807"/>
                    <a:pt x="14444" y="11584"/>
                  </a:cubicBezTo>
                  <a:cubicBezTo>
                    <a:pt x="14731" y="11504"/>
                    <a:pt x="14965" y="11382"/>
                    <a:pt x="15120" y="11217"/>
                  </a:cubicBezTo>
                  <a:close/>
                  <a:moveTo>
                    <a:pt x="7350" y="11605"/>
                  </a:moveTo>
                  <a:cubicBezTo>
                    <a:pt x="7436" y="11775"/>
                    <a:pt x="7531" y="11935"/>
                    <a:pt x="7638" y="12085"/>
                  </a:cubicBezTo>
                  <a:cubicBezTo>
                    <a:pt x="7244" y="12304"/>
                    <a:pt x="6918" y="12369"/>
                    <a:pt x="6733" y="12369"/>
                  </a:cubicBezTo>
                  <a:cubicBezTo>
                    <a:pt x="6680" y="12369"/>
                    <a:pt x="6638" y="12364"/>
                    <a:pt x="6610" y="12356"/>
                  </a:cubicBezTo>
                  <a:cubicBezTo>
                    <a:pt x="6642" y="12228"/>
                    <a:pt x="6854" y="11903"/>
                    <a:pt x="7350" y="11605"/>
                  </a:cubicBezTo>
                  <a:close/>
                  <a:moveTo>
                    <a:pt x="13224" y="11605"/>
                  </a:moveTo>
                  <a:cubicBezTo>
                    <a:pt x="13719" y="11903"/>
                    <a:pt x="13932" y="12228"/>
                    <a:pt x="13964" y="12356"/>
                  </a:cubicBezTo>
                  <a:cubicBezTo>
                    <a:pt x="13936" y="12364"/>
                    <a:pt x="13895" y="12369"/>
                    <a:pt x="13842" y="12369"/>
                  </a:cubicBezTo>
                  <a:cubicBezTo>
                    <a:pt x="13656" y="12369"/>
                    <a:pt x="13331" y="12304"/>
                    <a:pt x="12937" y="12085"/>
                  </a:cubicBezTo>
                  <a:cubicBezTo>
                    <a:pt x="13043" y="11935"/>
                    <a:pt x="13139" y="11775"/>
                    <a:pt x="13224" y="11605"/>
                  </a:cubicBezTo>
                  <a:close/>
                  <a:moveTo>
                    <a:pt x="5497" y="11259"/>
                  </a:moveTo>
                  <a:cubicBezTo>
                    <a:pt x="5651" y="11403"/>
                    <a:pt x="5863" y="11515"/>
                    <a:pt x="6131" y="11584"/>
                  </a:cubicBezTo>
                  <a:cubicBezTo>
                    <a:pt x="5934" y="11829"/>
                    <a:pt x="5816" y="12085"/>
                    <a:pt x="5794" y="12319"/>
                  </a:cubicBezTo>
                  <a:cubicBezTo>
                    <a:pt x="5519" y="12383"/>
                    <a:pt x="5276" y="12408"/>
                    <a:pt x="5072" y="12408"/>
                  </a:cubicBezTo>
                  <a:cubicBezTo>
                    <a:pt x="4652" y="12408"/>
                    <a:pt x="4396" y="12302"/>
                    <a:pt x="4368" y="12212"/>
                  </a:cubicBezTo>
                  <a:cubicBezTo>
                    <a:pt x="4325" y="12080"/>
                    <a:pt x="4671" y="11605"/>
                    <a:pt x="5497" y="11259"/>
                  </a:cubicBezTo>
                  <a:close/>
                  <a:moveTo>
                    <a:pt x="9879" y="11168"/>
                  </a:moveTo>
                  <a:lnTo>
                    <a:pt x="9879" y="12596"/>
                  </a:lnTo>
                  <a:cubicBezTo>
                    <a:pt x="9506" y="12532"/>
                    <a:pt x="9166" y="12388"/>
                    <a:pt x="8874" y="12181"/>
                  </a:cubicBezTo>
                  <a:lnTo>
                    <a:pt x="9879" y="11168"/>
                  </a:lnTo>
                  <a:close/>
                  <a:moveTo>
                    <a:pt x="10695" y="11168"/>
                  </a:moveTo>
                  <a:lnTo>
                    <a:pt x="11701" y="12181"/>
                  </a:lnTo>
                  <a:cubicBezTo>
                    <a:pt x="11408" y="12388"/>
                    <a:pt x="11067" y="12532"/>
                    <a:pt x="10695" y="12596"/>
                  </a:cubicBezTo>
                  <a:lnTo>
                    <a:pt x="10695" y="11168"/>
                  </a:lnTo>
                  <a:close/>
                  <a:moveTo>
                    <a:pt x="8176" y="12665"/>
                  </a:moveTo>
                  <a:cubicBezTo>
                    <a:pt x="8314" y="12788"/>
                    <a:pt x="8468" y="12894"/>
                    <a:pt x="8628" y="12990"/>
                  </a:cubicBezTo>
                  <a:cubicBezTo>
                    <a:pt x="8623" y="12995"/>
                    <a:pt x="8623" y="13001"/>
                    <a:pt x="8618" y="13001"/>
                  </a:cubicBezTo>
                  <a:cubicBezTo>
                    <a:pt x="8272" y="13469"/>
                    <a:pt x="7925" y="13650"/>
                    <a:pt x="7792" y="13672"/>
                  </a:cubicBezTo>
                  <a:cubicBezTo>
                    <a:pt x="7765" y="13538"/>
                    <a:pt x="7834" y="13149"/>
                    <a:pt x="8171" y="12675"/>
                  </a:cubicBezTo>
                  <a:cubicBezTo>
                    <a:pt x="8171" y="12670"/>
                    <a:pt x="8171" y="12670"/>
                    <a:pt x="8176" y="12665"/>
                  </a:cubicBezTo>
                  <a:close/>
                  <a:moveTo>
                    <a:pt x="12399" y="12665"/>
                  </a:moveTo>
                  <a:cubicBezTo>
                    <a:pt x="12404" y="12670"/>
                    <a:pt x="12404" y="12670"/>
                    <a:pt x="12404" y="12675"/>
                  </a:cubicBezTo>
                  <a:cubicBezTo>
                    <a:pt x="12740" y="13149"/>
                    <a:pt x="12809" y="13538"/>
                    <a:pt x="12782" y="13672"/>
                  </a:cubicBezTo>
                  <a:cubicBezTo>
                    <a:pt x="12649" y="13650"/>
                    <a:pt x="12303" y="13469"/>
                    <a:pt x="11956" y="13001"/>
                  </a:cubicBezTo>
                  <a:cubicBezTo>
                    <a:pt x="11951" y="13001"/>
                    <a:pt x="11951" y="12995"/>
                    <a:pt x="11946" y="12990"/>
                  </a:cubicBezTo>
                  <a:cubicBezTo>
                    <a:pt x="12106" y="12894"/>
                    <a:pt x="12261" y="12788"/>
                    <a:pt x="12399" y="12665"/>
                  </a:cubicBezTo>
                  <a:close/>
                  <a:moveTo>
                    <a:pt x="9346" y="13309"/>
                  </a:moveTo>
                  <a:cubicBezTo>
                    <a:pt x="9523" y="13363"/>
                    <a:pt x="9709" y="13400"/>
                    <a:pt x="9896" y="13422"/>
                  </a:cubicBezTo>
                  <a:cubicBezTo>
                    <a:pt x="9896" y="13427"/>
                    <a:pt x="9890" y="13437"/>
                    <a:pt x="9890" y="13442"/>
                  </a:cubicBezTo>
                  <a:cubicBezTo>
                    <a:pt x="9762" y="14007"/>
                    <a:pt x="9518" y="14316"/>
                    <a:pt x="9405" y="14390"/>
                  </a:cubicBezTo>
                  <a:cubicBezTo>
                    <a:pt x="9326" y="14279"/>
                    <a:pt x="9230" y="13896"/>
                    <a:pt x="9346" y="13326"/>
                  </a:cubicBezTo>
                  <a:lnTo>
                    <a:pt x="9346" y="13309"/>
                  </a:lnTo>
                  <a:close/>
                  <a:moveTo>
                    <a:pt x="11227" y="13309"/>
                  </a:moveTo>
                  <a:lnTo>
                    <a:pt x="11227" y="13326"/>
                  </a:lnTo>
                  <a:cubicBezTo>
                    <a:pt x="11344" y="13896"/>
                    <a:pt x="11248" y="14279"/>
                    <a:pt x="11168" y="14390"/>
                  </a:cubicBezTo>
                  <a:cubicBezTo>
                    <a:pt x="11057" y="14316"/>
                    <a:pt x="10811" y="14007"/>
                    <a:pt x="10683" y="13442"/>
                  </a:cubicBezTo>
                  <a:cubicBezTo>
                    <a:pt x="10683" y="13437"/>
                    <a:pt x="10683" y="13427"/>
                    <a:pt x="10678" y="13422"/>
                  </a:cubicBezTo>
                  <a:cubicBezTo>
                    <a:pt x="10865" y="13400"/>
                    <a:pt x="11052" y="13363"/>
                    <a:pt x="11227" y="13309"/>
                  </a:cubicBezTo>
                  <a:close/>
                  <a:moveTo>
                    <a:pt x="14306" y="13097"/>
                  </a:moveTo>
                  <a:cubicBezTo>
                    <a:pt x="14896" y="13725"/>
                    <a:pt x="15019" y="14279"/>
                    <a:pt x="14928" y="14385"/>
                  </a:cubicBezTo>
                  <a:cubicBezTo>
                    <a:pt x="14904" y="14413"/>
                    <a:pt x="14848" y="14429"/>
                    <a:pt x="14767" y="14429"/>
                  </a:cubicBezTo>
                  <a:cubicBezTo>
                    <a:pt x="14531" y="14429"/>
                    <a:pt x="14082" y="14294"/>
                    <a:pt x="13559" y="13906"/>
                  </a:cubicBezTo>
                  <a:cubicBezTo>
                    <a:pt x="13618" y="13693"/>
                    <a:pt x="13608" y="13437"/>
                    <a:pt x="13539" y="13161"/>
                  </a:cubicBezTo>
                  <a:lnTo>
                    <a:pt x="13539" y="13161"/>
                  </a:lnTo>
                  <a:cubicBezTo>
                    <a:pt x="13636" y="13175"/>
                    <a:pt x="13729" y="13182"/>
                    <a:pt x="13818" y="13182"/>
                  </a:cubicBezTo>
                  <a:cubicBezTo>
                    <a:pt x="13999" y="13182"/>
                    <a:pt x="14163" y="13153"/>
                    <a:pt x="14306" y="13097"/>
                  </a:cubicBezTo>
                  <a:close/>
                  <a:moveTo>
                    <a:pt x="6317" y="13112"/>
                  </a:moveTo>
                  <a:cubicBezTo>
                    <a:pt x="6446" y="13160"/>
                    <a:pt x="6592" y="13181"/>
                    <a:pt x="6752" y="13181"/>
                  </a:cubicBezTo>
                  <a:cubicBezTo>
                    <a:pt x="6842" y="13181"/>
                    <a:pt x="6937" y="13174"/>
                    <a:pt x="7036" y="13161"/>
                  </a:cubicBezTo>
                  <a:lnTo>
                    <a:pt x="7036" y="13161"/>
                  </a:lnTo>
                  <a:cubicBezTo>
                    <a:pt x="6956" y="13459"/>
                    <a:pt x="6956" y="13736"/>
                    <a:pt x="7030" y="13960"/>
                  </a:cubicBezTo>
                  <a:cubicBezTo>
                    <a:pt x="6513" y="14350"/>
                    <a:pt x="6067" y="14487"/>
                    <a:pt x="5835" y="14487"/>
                  </a:cubicBezTo>
                  <a:cubicBezTo>
                    <a:pt x="5756" y="14487"/>
                    <a:pt x="5702" y="14471"/>
                    <a:pt x="5678" y="14444"/>
                  </a:cubicBezTo>
                  <a:cubicBezTo>
                    <a:pt x="5582" y="14343"/>
                    <a:pt x="5704" y="13768"/>
                    <a:pt x="6317" y="13112"/>
                  </a:cubicBezTo>
                  <a:close/>
                  <a:moveTo>
                    <a:pt x="3813" y="12820"/>
                  </a:moveTo>
                  <a:cubicBezTo>
                    <a:pt x="4080" y="13085"/>
                    <a:pt x="4521" y="13225"/>
                    <a:pt x="5071" y="13225"/>
                  </a:cubicBezTo>
                  <a:lnTo>
                    <a:pt x="5209" y="13225"/>
                  </a:lnTo>
                  <a:cubicBezTo>
                    <a:pt x="4895" y="13736"/>
                    <a:pt x="4772" y="14226"/>
                    <a:pt x="4873" y="14614"/>
                  </a:cubicBezTo>
                  <a:cubicBezTo>
                    <a:pt x="4037" y="15075"/>
                    <a:pt x="3294" y="15259"/>
                    <a:pt x="2780" y="15259"/>
                  </a:cubicBezTo>
                  <a:cubicBezTo>
                    <a:pt x="2420" y="15259"/>
                    <a:pt x="2174" y="15168"/>
                    <a:pt x="2088" y="15019"/>
                  </a:cubicBezTo>
                  <a:cubicBezTo>
                    <a:pt x="1881" y="14663"/>
                    <a:pt x="2434" y="13656"/>
                    <a:pt x="3813" y="12820"/>
                  </a:cubicBezTo>
                  <a:close/>
                  <a:moveTo>
                    <a:pt x="16707" y="12788"/>
                  </a:moveTo>
                  <a:cubicBezTo>
                    <a:pt x="16712" y="12788"/>
                    <a:pt x="16712" y="12793"/>
                    <a:pt x="16712" y="12793"/>
                  </a:cubicBezTo>
                  <a:cubicBezTo>
                    <a:pt x="18124" y="13634"/>
                    <a:pt x="18699" y="14656"/>
                    <a:pt x="18492" y="15019"/>
                  </a:cubicBezTo>
                  <a:cubicBezTo>
                    <a:pt x="18404" y="15169"/>
                    <a:pt x="18156" y="15259"/>
                    <a:pt x="17795" y="15259"/>
                  </a:cubicBezTo>
                  <a:cubicBezTo>
                    <a:pt x="17283" y="15259"/>
                    <a:pt x="16543" y="15076"/>
                    <a:pt x="15712" y="14619"/>
                  </a:cubicBezTo>
                  <a:cubicBezTo>
                    <a:pt x="15845" y="14220"/>
                    <a:pt x="15722" y="13693"/>
                    <a:pt x="15381" y="13154"/>
                  </a:cubicBezTo>
                  <a:lnTo>
                    <a:pt x="15381" y="13154"/>
                  </a:lnTo>
                  <a:cubicBezTo>
                    <a:pt x="15414" y="13155"/>
                    <a:pt x="15446" y="13156"/>
                    <a:pt x="15478" y="13156"/>
                  </a:cubicBezTo>
                  <a:cubicBezTo>
                    <a:pt x="16004" y="13156"/>
                    <a:pt x="16436" y="13029"/>
                    <a:pt x="16707" y="12788"/>
                  </a:cubicBezTo>
                  <a:close/>
                  <a:moveTo>
                    <a:pt x="12063" y="14226"/>
                  </a:moveTo>
                  <a:cubicBezTo>
                    <a:pt x="12318" y="14390"/>
                    <a:pt x="12569" y="14476"/>
                    <a:pt x="12797" y="14481"/>
                  </a:cubicBezTo>
                  <a:cubicBezTo>
                    <a:pt x="13080" y="15302"/>
                    <a:pt x="12974" y="15860"/>
                    <a:pt x="12846" y="15919"/>
                  </a:cubicBezTo>
                  <a:cubicBezTo>
                    <a:pt x="12835" y="15924"/>
                    <a:pt x="12821" y="15927"/>
                    <a:pt x="12805" y="15927"/>
                  </a:cubicBezTo>
                  <a:cubicBezTo>
                    <a:pt x="12631" y="15927"/>
                    <a:pt x="12181" y="15626"/>
                    <a:pt x="11786" y="14918"/>
                  </a:cubicBezTo>
                  <a:cubicBezTo>
                    <a:pt x="11924" y="14747"/>
                    <a:pt x="12020" y="14508"/>
                    <a:pt x="12063" y="14226"/>
                  </a:cubicBezTo>
                  <a:close/>
                  <a:moveTo>
                    <a:pt x="8511" y="14226"/>
                  </a:moveTo>
                  <a:cubicBezTo>
                    <a:pt x="8559" y="14528"/>
                    <a:pt x="8665" y="14779"/>
                    <a:pt x="8820" y="14955"/>
                  </a:cubicBezTo>
                  <a:cubicBezTo>
                    <a:pt x="8434" y="15654"/>
                    <a:pt x="7989" y="15958"/>
                    <a:pt x="7820" y="15958"/>
                  </a:cubicBezTo>
                  <a:cubicBezTo>
                    <a:pt x="7804" y="15958"/>
                    <a:pt x="7791" y="15956"/>
                    <a:pt x="7781" y="15951"/>
                  </a:cubicBezTo>
                  <a:cubicBezTo>
                    <a:pt x="7648" y="15897"/>
                    <a:pt x="7531" y="15322"/>
                    <a:pt x="7824" y="14481"/>
                  </a:cubicBezTo>
                  <a:cubicBezTo>
                    <a:pt x="8036" y="14465"/>
                    <a:pt x="8272" y="14380"/>
                    <a:pt x="8511" y="14226"/>
                  </a:cubicBezTo>
                  <a:close/>
                  <a:moveTo>
                    <a:pt x="10290" y="14604"/>
                  </a:moveTo>
                  <a:cubicBezTo>
                    <a:pt x="10455" y="14860"/>
                    <a:pt x="10646" y="15040"/>
                    <a:pt x="10855" y="15142"/>
                  </a:cubicBezTo>
                  <a:cubicBezTo>
                    <a:pt x="10784" y="16005"/>
                    <a:pt x="10455" y="16473"/>
                    <a:pt x="10317" y="16473"/>
                  </a:cubicBezTo>
                  <a:cubicBezTo>
                    <a:pt x="10172" y="16473"/>
                    <a:pt x="9832" y="16005"/>
                    <a:pt x="9757" y="15120"/>
                  </a:cubicBezTo>
                  <a:cubicBezTo>
                    <a:pt x="9948" y="15019"/>
                    <a:pt x="10130" y="14843"/>
                    <a:pt x="10290" y="14604"/>
                  </a:cubicBezTo>
                  <a:close/>
                  <a:moveTo>
                    <a:pt x="6854" y="15024"/>
                  </a:moveTo>
                  <a:lnTo>
                    <a:pt x="6854" y="15024"/>
                  </a:lnTo>
                  <a:cubicBezTo>
                    <a:pt x="6775" y="15615"/>
                    <a:pt x="6866" y="16116"/>
                    <a:pt x="7110" y="16430"/>
                  </a:cubicBezTo>
                  <a:cubicBezTo>
                    <a:pt x="6299" y="17512"/>
                    <a:pt x="5424" y="18011"/>
                    <a:pt x="4955" y="18011"/>
                  </a:cubicBezTo>
                  <a:cubicBezTo>
                    <a:pt x="4858" y="18011"/>
                    <a:pt x="4778" y="17990"/>
                    <a:pt x="4720" y="17948"/>
                  </a:cubicBezTo>
                  <a:cubicBezTo>
                    <a:pt x="4383" y="17703"/>
                    <a:pt x="4484" y="16553"/>
                    <a:pt x="5411" y="15226"/>
                  </a:cubicBezTo>
                  <a:cubicBezTo>
                    <a:pt x="5538" y="15275"/>
                    <a:pt x="5680" y="15298"/>
                    <a:pt x="5833" y="15298"/>
                  </a:cubicBezTo>
                  <a:cubicBezTo>
                    <a:pt x="6139" y="15298"/>
                    <a:pt x="6489" y="15205"/>
                    <a:pt x="6854" y="15024"/>
                  </a:cubicBezTo>
                  <a:close/>
                  <a:moveTo>
                    <a:pt x="13756" y="14982"/>
                  </a:moveTo>
                  <a:cubicBezTo>
                    <a:pt x="14116" y="15151"/>
                    <a:pt x="14459" y="15239"/>
                    <a:pt x="14759" y="15239"/>
                  </a:cubicBezTo>
                  <a:cubicBezTo>
                    <a:pt x="14894" y="15239"/>
                    <a:pt x="15021" y="15221"/>
                    <a:pt x="15136" y="15184"/>
                  </a:cubicBezTo>
                  <a:lnTo>
                    <a:pt x="15136" y="15189"/>
                  </a:lnTo>
                  <a:cubicBezTo>
                    <a:pt x="16084" y="16531"/>
                    <a:pt x="16196" y="17698"/>
                    <a:pt x="15855" y="17948"/>
                  </a:cubicBezTo>
                  <a:cubicBezTo>
                    <a:pt x="15796" y="17990"/>
                    <a:pt x="15716" y="18011"/>
                    <a:pt x="15619" y="18011"/>
                  </a:cubicBezTo>
                  <a:cubicBezTo>
                    <a:pt x="15150" y="18011"/>
                    <a:pt x="14281" y="17514"/>
                    <a:pt x="13475" y="16446"/>
                  </a:cubicBezTo>
                  <a:cubicBezTo>
                    <a:pt x="13751" y="16133"/>
                    <a:pt x="13852" y="15605"/>
                    <a:pt x="13756" y="14982"/>
                  </a:cubicBezTo>
                  <a:close/>
                  <a:moveTo>
                    <a:pt x="9091" y="16005"/>
                  </a:moveTo>
                  <a:cubicBezTo>
                    <a:pt x="9257" y="16574"/>
                    <a:pt x="9538" y="16989"/>
                    <a:pt x="9890" y="17176"/>
                  </a:cubicBezTo>
                  <a:cubicBezTo>
                    <a:pt x="9539" y="18706"/>
                    <a:pt x="8800" y="19557"/>
                    <a:pt x="8376" y="19557"/>
                  </a:cubicBezTo>
                  <a:cubicBezTo>
                    <a:pt x="8356" y="19557"/>
                    <a:pt x="8337" y="19555"/>
                    <a:pt x="8319" y="19552"/>
                  </a:cubicBezTo>
                  <a:cubicBezTo>
                    <a:pt x="7909" y="19461"/>
                    <a:pt x="7537" y="18363"/>
                    <a:pt x="7845" y="16772"/>
                  </a:cubicBezTo>
                  <a:cubicBezTo>
                    <a:pt x="8250" y="16760"/>
                    <a:pt x="8697" y="16478"/>
                    <a:pt x="9091" y="16005"/>
                  </a:cubicBezTo>
                  <a:close/>
                  <a:moveTo>
                    <a:pt x="11536" y="15988"/>
                  </a:moveTo>
                  <a:cubicBezTo>
                    <a:pt x="11914" y="16430"/>
                    <a:pt x="12335" y="16696"/>
                    <a:pt x="12723" y="16733"/>
                  </a:cubicBezTo>
                  <a:lnTo>
                    <a:pt x="12723" y="16740"/>
                  </a:lnTo>
                  <a:cubicBezTo>
                    <a:pt x="13043" y="18348"/>
                    <a:pt x="12665" y="19461"/>
                    <a:pt x="12254" y="19552"/>
                  </a:cubicBezTo>
                  <a:cubicBezTo>
                    <a:pt x="12236" y="19555"/>
                    <a:pt x="12216" y="19557"/>
                    <a:pt x="12196" y="19557"/>
                  </a:cubicBezTo>
                  <a:cubicBezTo>
                    <a:pt x="11775" y="19557"/>
                    <a:pt x="11040" y="18713"/>
                    <a:pt x="10695" y="17202"/>
                  </a:cubicBezTo>
                  <a:cubicBezTo>
                    <a:pt x="11067" y="17027"/>
                    <a:pt x="11366" y="16590"/>
                    <a:pt x="11536" y="15988"/>
                  </a:cubicBezTo>
                  <a:close/>
                  <a:moveTo>
                    <a:pt x="10290" y="1"/>
                  </a:moveTo>
                  <a:cubicBezTo>
                    <a:pt x="9741" y="1"/>
                    <a:pt x="9251" y="400"/>
                    <a:pt x="8905" y="1124"/>
                  </a:cubicBezTo>
                  <a:cubicBezTo>
                    <a:pt x="8761" y="1434"/>
                    <a:pt x="8643" y="1790"/>
                    <a:pt x="8564" y="2179"/>
                  </a:cubicBezTo>
                  <a:cubicBezTo>
                    <a:pt x="8330" y="1859"/>
                    <a:pt x="8080" y="1577"/>
                    <a:pt x="7824" y="1353"/>
                  </a:cubicBezTo>
                  <a:cubicBezTo>
                    <a:pt x="7390" y="984"/>
                    <a:pt x="6959" y="793"/>
                    <a:pt x="6566" y="793"/>
                  </a:cubicBezTo>
                  <a:cubicBezTo>
                    <a:pt x="6405" y="793"/>
                    <a:pt x="6250" y="825"/>
                    <a:pt x="6104" y="891"/>
                  </a:cubicBezTo>
                  <a:cubicBezTo>
                    <a:pt x="5603" y="1114"/>
                    <a:pt x="5320" y="1673"/>
                    <a:pt x="5300" y="2477"/>
                  </a:cubicBezTo>
                  <a:cubicBezTo>
                    <a:pt x="5295" y="2818"/>
                    <a:pt x="5332" y="3191"/>
                    <a:pt x="5416" y="3580"/>
                  </a:cubicBezTo>
                  <a:cubicBezTo>
                    <a:pt x="5076" y="3383"/>
                    <a:pt x="4730" y="3228"/>
                    <a:pt x="4405" y="3132"/>
                  </a:cubicBezTo>
                  <a:cubicBezTo>
                    <a:pt x="4131" y="3049"/>
                    <a:pt x="3875" y="3008"/>
                    <a:pt x="3643" y="3008"/>
                  </a:cubicBezTo>
                  <a:cubicBezTo>
                    <a:pt x="3222" y="3008"/>
                    <a:pt x="2879" y="3143"/>
                    <a:pt x="2643" y="3403"/>
                  </a:cubicBezTo>
                  <a:cubicBezTo>
                    <a:pt x="2280" y="3809"/>
                    <a:pt x="2248" y="4443"/>
                    <a:pt x="2557" y="5183"/>
                  </a:cubicBezTo>
                  <a:cubicBezTo>
                    <a:pt x="2685" y="5497"/>
                    <a:pt x="2876" y="5822"/>
                    <a:pt x="3110" y="6141"/>
                  </a:cubicBezTo>
                  <a:cubicBezTo>
                    <a:pt x="2913" y="6120"/>
                    <a:pt x="2720" y="6110"/>
                    <a:pt x="2535" y="6110"/>
                  </a:cubicBezTo>
                  <a:cubicBezTo>
                    <a:pt x="2349" y="6110"/>
                    <a:pt x="2171" y="6120"/>
                    <a:pt x="2003" y="6141"/>
                  </a:cubicBezTo>
                  <a:cubicBezTo>
                    <a:pt x="1205" y="6242"/>
                    <a:pt x="672" y="6589"/>
                    <a:pt x="507" y="7105"/>
                  </a:cubicBezTo>
                  <a:cubicBezTo>
                    <a:pt x="335" y="7626"/>
                    <a:pt x="565" y="8218"/>
                    <a:pt x="1146" y="8767"/>
                  </a:cubicBezTo>
                  <a:cubicBezTo>
                    <a:pt x="1396" y="9000"/>
                    <a:pt x="1699" y="9224"/>
                    <a:pt x="2046" y="9416"/>
                  </a:cubicBezTo>
                  <a:cubicBezTo>
                    <a:pt x="1667" y="9539"/>
                    <a:pt x="1321" y="9693"/>
                    <a:pt x="1033" y="9870"/>
                  </a:cubicBezTo>
                  <a:cubicBezTo>
                    <a:pt x="347" y="10290"/>
                    <a:pt x="1" y="10817"/>
                    <a:pt x="59" y="11360"/>
                  </a:cubicBezTo>
                  <a:cubicBezTo>
                    <a:pt x="112" y="11903"/>
                    <a:pt x="565" y="12351"/>
                    <a:pt x="1321" y="12618"/>
                  </a:cubicBezTo>
                  <a:cubicBezTo>
                    <a:pt x="1640" y="12729"/>
                    <a:pt x="2009" y="12809"/>
                    <a:pt x="2407" y="12846"/>
                  </a:cubicBezTo>
                  <a:cubicBezTo>
                    <a:pt x="2110" y="13112"/>
                    <a:pt x="1859" y="13390"/>
                    <a:pt x="1662" y="13672"/>
                  </a:cubicBezTo>
                  <a:cubicBezTo>
                    <a:pt x="1210" y="14332"/>
                    <a:pt x="1109" y="14955"/>
                    <a:pt x="1380" y="15430"/>
                  </a:cubicBezTo>
                  <a:cubicBezTo>
                    <a:pt x="1621" y="15850"/>
                    <a:pt x="2114" y="16073"/>
                    <a:pt x="2781" y="16073"/>
                  </a:cubicBezTo>
                  <a:cubicBezTo>
                    <a:pt x="2865" y="16073"/>
                    <a:pt x="2952" y="16069"/>
                    <a:pt x="3041" y="16062"/>
                  </a:cubicBezTo>
                  <a:cubicBezTo>
                    <a:pt x="3383" y="16037"/>
                    <a:pt x="3749" y="15956"/>
                    <a:pt x="4128" y="15828"/>
                  </a:cubicBezTo>
                  <a:lnTo>
                    <a:pt x="4128" y="15828"/>
                  </a:lnTo>
                  <a:cubicBezTo>
                    <a:pt x="3968" y="16190"/>
                    <a:pt x="3850" y="16548"/>
                    <a:pt x="3786" y="16883"/>
                  </a:cubicBezTo>
                  <a:cubicBezTo>
                    <a:pt x="3638" y="17677"/>
                    <a:pt x="3798" y="18284"/>
                    <a:pt x="4240" y="18608"/>
                  </a:cubicBezTo>
                  <a:cubicBezTo>
                    <a:pt x="4439" y="18752"/>
                    <a:pt x="4677" y="18824"/>
                    <a:pt x="4943" y="18824"/>
                  </a:cubicBezTo>
                  <a:cubicBezTo>
                    <a:pt x="5267" y="18824"/>
                    <a:pt x="5632" y="18718"/>
                    <a:pt x="6018" y="18507"/>
                  </a:cubicBezTo>
                  <a:cubicBezTo>
                    <a:pt x="6317" y="18343"/>
                    <a:pt x="6620" y="18124"/>
                    <a:pt x="6918" y="17858"/>
                  </a:cubicBezTo>
                  <a:lnTo>
                    <a:pt x="6918" y="17858"/>
                  </a:lnTo>
                  <a:cubicBezTo>
                    <a:pt x="6913" y="18252"/>
                    <a:pt x="6956" y="18625"/>
                    <a:pt x="7030" y="18960"/>
                  </a:cubicBezTo>
                  <a:cubicBezTo>
                    <a:pt x="7217" y="19737"/>
                    <a:pt x="7616" y="20233"/>
                    <a:pt x="8149" y="20344"/>
                  </a:cubicBezTo>
                  <a:cubicBezTo>
                    <a:pt x="8226" y="20361"/>
                    <a:pt x="8304" y="20370"/>
                    <a:pt x="8382" y="20370"/>
                  </a:cubicBezTo>
                  <a:cubicBezTo>
                    <a:pt x="8844" y="20370"/>
                    <a:pt x="9316" y="20077"/>
                    <a:pt x="9730" y="19535"/>
                  </a:cubicBezTo>
                  <a:cubicBezTo>
                    <a:pt x="9938" y="19264"/>
                    <a:pt x="10125" y="18933"/>
                    <a:pt x="10285" y="18571"/>
                  </a:cubicBezTo>
                  <a:cubicBezTo>
                    <a:pt x="10449" y="18933"/>
                    <a:pt x="10636" y="19264"/>
                    <a:pt x="10843" y="19535"/>
                  </a:cubicBezTo>
                  <a:cubicBezTo>
                    <a:pt x="11259" y="20078"/>
                    <a:pt x="11733" y="20371"/>
                    <a:pt x="12197" y="20371"/>
                  </a:cubicBezTo>
                  <a:cubicBezTo>
                    <a:pt x="12271" y="20371"/>
                    <a:pt x="12350" y="20361"/>
                    <a:pt x="12426" y="20344"/>
                  </a:cubicBezTo>
                  <a:cubicBezTo>
                    <a:pt x="12957" y="20233"/>
                    <a:pt x="13357" y="19737"/>
                    <a:pt x="13544" y="18960"/>
                  </a:cubicBezTo>
                  <a:cubicBezTo>
                    <a:pt x="13618" y="18625"/>
                    <a:pt x="13660" y="18252"/>
                    <a:pt x="13655" y="17858"/>
                  </a:cubicBezTo>
                  <a:lnTo>
                    <a:pt x="13655" y="17858"/>
                  </a:lnTo>
                  <a:cubicBezTo>
                    <a:pt x="13954" y="18124"/>
                    <a:pt x="14257" y="18343"/>
                    <a:pt x="14555" y="18507"/>
                  </a:cubicBezTo>
                  <a:cubicBezTo>
                    <a:pt x="14941" y="18718"/>
                    <a:pt x="15306" y="18824"/>
                    <a:pt x="15630" y="18824"/>
                  </a:cubicBezTo>
                  <a:cubicBezTo>
                    <a:pt x="15896" y="18824"/>
                    <a:pt x="16135" y="18752"/>
                    <a:pt x="16334" y="18608"/>
                  </a:cubicBezTo>
                  <a:cubicBezTo>
                    <a:pt x="16776" y="18284"/>
                    <a:pt x="16936" y="17677"/>
                    <a:pt x="16787" y="16883"/>
                  </a:cubicBezTo>
                  <a:cubicBezTo>
                    <a:pt x="16723" y="16548"/>
                    <a:pt x="16606" y="16190"/>
                    <a:pt x="16447" y="15828"/>
                  </a:cubicBezTo>
                  <a:lnTo>
                    <a:pt x="16447" y="15828"/>
                  </a:lnTo>
                  <a:cubicBezTo>
                    <a:pt x="16824" y="15956"/>
                    <a:pt x="17192" y="16037"/>
                    <a:pt x="17533" y="16062"/>
                  </a:cubicBezTo>
                  <a:cubicBezTo>
                    <a:pt x="17622" y="16069"/>
                    <a:pt x="17709" y="16073"/>
                    <a:pt x="17793" y="16073"/>
                  </a:cubicBezTo>
                  <a:cubicBezTo>
                    <a:pt x="18460" y="16073"/>
                    <a:pt x="18953" y="15850"/>
                    <a:pt x="19195" y="15430"/>
                  </a:cubicBezTo>
                  <a:cubicBezTo>
                    <a:pt x="19466" y="14955"/>
                    <a:pt x="19365" y="14332"/>
                    <a:pt x="18912" y="13672"/>
                  </a:cubicBezTo>
                  <a:cubicBezTo>
                    <a:pt x="18715" y="13390"/>
                    <a:pt x="18465" y="13112"/>
                    <a:pt x="18166" y="12846"/>
                  </a:cubicBezTo>
                  <a:cubicBezTo>
                    <a:pt x="18561" y="12809"/>
                    <a:pt x="18933" y="12729"/>
                    <a:pt x="19252" y="12618"/>
                  </a:cubicBezTo>
                  <a:cubicBezTo>
                    <a:pt x="20009" y="12351"/>
                    <a:pt x="20461" y="11903"/>
                    <a:pt x="20515" y="11360"/>
                  </a:cubicBezTo>
                  <a:cubicBezTo>
                    <a:pt x="20574" y="10817"/>
                    <a:pt x="20227" y="10290"/>
                    <a:pt x="19540" y="9870"/>
                  </a:cubicBezTo>
                  <a:cubicBezTo>
                    <a:pt x="19252" y="9693"/>
                    <a:pt x="18907" y="9539"/>
                    <a:pt x="18529" y="9416"/>
                  </a:cubicBezTo>
                  <a:cubicBezTo>
                    <a:pt x="18875" y="9224"/>
                    <a:pt x="19178" y="9000"/>
                    <a:pt x="19429" y="8767"/>
                  </a:cubicBezTo>
                  <a:cubicBezTo>
                    <a:pt x="20009" y="8218"/>
                    <a:pt x="20238" y="7626"/>
                    <a:pt x="20068" y="7105"/>
                  </a:cubicBezTo>
                  <a:cubicBezTo>
                    <a:pt x="19903" y="6589"/>
                    <a:pt x="19370" y="6242"/>
                    <a:pt x="18571" y="6141"/>
                  </a:cubicBezTo>
                  <a:cubicBezTo>
                    <a:pt x="18403" y="6120"/>
                    <a:pt x="18225" y="6110"/>
                    <a:pt x="18039" y="6110"/>
                  </a:cubicBezTo>
                  <a:cubicBezTo>
                    <a:pt x="17854" y="6110"/>
                    <a:pt x="17660" y="6120"/>
                    <a:pt x="17463" y="6141"/>
                  </a:cubicBezTo>
                  <a:cubicBezTo>
                    <a:pt x="17698" y="5822"/>
                    <a:pt x="17890" y="5497"/>
                    <a:pt x="18017" y="5183"/>
                  </a:cubicBezTo>
                  <a:cubicBezTo>
                    <a:pt x="18325" y="4443"/>
                    <a:pt x="18294" y="3809"/>
                    <a:pt x="17932" y="3403"/>
                  </a:cubicBezTo>
                  <a:cubicBezTo>
                    <a:pt x="17695" y="3143"/>
                    <a:pt x="17352" y="3008"/>
                    <a:pt x="16931" y="3008"/>
                  </a:cubicBezTo>
                  <a:cubicBezTo>
                    <a:pt x="16699" y="3008"/>
                    <a:pt x="16443" y="3049"/>
                    <a:pt x="16169" y="3132"/>
                  </a:cubicBezTo>
                  <a:cubicBezTo>
                    <a:pt x="15845" y="3228"/>
                    <a:pt x="15503" y="3383"/>
                    <a:pt x="15157" y="3580"/>
                  </a:cubicBezTo>
                  <a:cubicBezTo>
                    <a:pt x="15243" y="3191"/>
                    <a:pt x="15280" y="2818"/>
                    <a:pt x="15275" y="2477"/>
                  </a:cubicBezTo>
                  <a:cubicBezTo>
                    <a:pt x="15253" y="1673"/>
                    <a:pt x="14970" y="1114"/>
                    <a:pt x="14471" y="891"/>
                  </a:cubicBezTo>
                  <a:cubicBezTo>
                    <a:pt x="14325" y="825"/>
                    <a:pt x="14170" y="793"/>
                    <a:pt x="14008" y="793"/>
                  </a:cubicBezTo>
                  <a:cubicBezTo>
                    <a:pt x="13615" y="793"/>
                    <a:pt x="13184" y="984"/>
                    <a:pt x="12750" y="1353"/>
                  </a:cubicBezTo>
                  <a:cubicBezTo>
                    <a:pt x="12495" y="1577"/>
                    <a:pt x="12244" y="1859"/>
                    <a:pt x="12010" y="2179"/>
                  </a:cubicBezTo>
                  <a:cubicBezTo>
                    <a:pt x="11930" y="1790"/>
                    <a:pt x="11813" y="1434"/>
                    <a:pt x="11669" y="1124"/>
                  </a:cubicBezTo>
                  <a:cubicBezTo>
                    <a:pt x="11322" y="400"/>
                    <a:pt x="10833" y="1"/>
                    <a:pt x="10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0" name="Google Shape;50290;p55"/>
            <p:cNvSpPr/>
            <p:nvPr/>
          </p:nvSpPr>
          <p:spPr>
            <a:xfrm>
              <a:off x="3474800" y="1738600"/>
              <a:ext cx="20375" cy="20400"/>
            </a:xfrm>
            <a:custGeom>
              <a:avLst/>
              <a:gdLst/>
              <a:ahLst/>
              <a:cxnLst/>
              <a:rect l="l" t="t" r="r" b="b"/>
              <a:pathLst>
                <a:path w="815" h="816" extrusionOk="0">
                  <a:moveTo>
                    <a:pt x="410" y="1"/>
                  </a:moveTo>
                  <a:cubicBezTo>
                    <a:pt x="298" y="1"/>
                    <a:pt x="197" y="43"/>
                    <a:pt x="116" y="117"/>
                  </a:cubicBezTo>
                  <a:cubicBezTo>
                    <a:pt x="42" y="193"/>
                    <a:pt x="0" y="299"/>
                    <a:pt x="0" y="405"/>
                  </a:cubicBezTo>
                  <a:cubicBezTo>
                    <a:pt x="0" y="512"/>
                    <a:pt x="42" y="618"/>
                    <a:pt x="116" y="692"/>
                  </a:cubicBezTo>
                  <a:cubicBezTo>
                    <a:pt x="197" y="773"/>
                    <a:pt x="298" y="815"/>
                    <a:pt x="410" y="815"/>
                  </a:cubicBezTo>
                  <a:cubicBezTo>
                    <a:pt x="517" y="815"/>
                    <a:pt x="617" y="773"/>
                    <a:pt x="698" y="692"/>
                  </a:cubicBezTo>
                  <a:cubicBezTo>
                    <a:pt x="772" y="618"/>
                    <a:pt x="814" y="512"/>
                    <a:pt x="814" y="405"/>
                  </a:cubicBezTo>
                  <a:cubicBezTo>
                    <a:pt x="814" y="299"/>
                    <a:pt x="772" y="193"/>
                    <a:pt x="698" y="117"/>
                  </a:cubicBezTo>
                  <a:cubicBezTo>
                    <a:pt x="617" y="43"/>
                    <a:pt x="51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1" name="Google Shape;50291;p55"/>
          <p:cNvGrpSpPr/>
          <p:nvPr/>
        </p:nvGrpSpPr>
        <p:grpSpPr>
          <a:xfrm>
            <a:off x="3336334" y="1983568"/>
            <a:ext cx="421058" cy="421058"/>
            <a:chOff x="2452925" y="1486975"/>
            <a:chExt cx="511800" cy="511800"/>
          </a:xfrm>
        </p:grpSpPr>
        <p:sp>
          <p:nvSpPr>
            <p:cNvPr id="50292" name="Google Shape;50292;p55"/>
            <p:cNvSpPr/>
            <p:nvPr/>
          </p:nvSpPr>
          <p:spPr>
            <a:xfrm>
              <a:off x="2452925" y="1486975"/>
              <a:ext cx="511800" cy="511800"/>
            </a:xfrm>
            <a:custGeom>
              <a:avLst/>
              <a:gdLst/>
              <a:ahLst/>
              <a:cxnLst/>
              <a:rect l="l" t="t" r="r" b="b"/>
              <a:pathLst>
                <a:path w="20472" h="20472" extrusionOk="0">
                  <a:moveTo>
                    <a:pt x="10236" y="815"/>
                  </a:moveTo>
                  <a:cubicBezTo>
                    <a:pt x="10923" y="815"/>
                    <a:pt x="11483" y="1374"/>
                    <a:pt x="11483" y="2066"/>
                  </a:cubicBezTo>
                  <a:lnTo>
                    <a:pt x="11483" y="3690"/>
                  </a:lnTo>
                  <a:lnTo>
                    <a:pt x="10524" y="2732"/>
                  </a:lnTo>
                  <a:cubicBezTo>
                    <a:pt x="10444" y="2652"/>
                    <a:pt x="10340" y="2612"/>
                    <a:pt x="10236" y="2612"/>
                  </a:cubicBezTo>
                  <a:cubicBezTo>
                    <a:pt x="10133" y="2612"/>
                    <a:pt x="10029" y="2652"/>
                    <a:pt x="9949" y="2732"/>
                  </a:cubicBezTo>
                  <a:lnTo>
                    <a:pt x="8990" y="3690"/>
                  </a:lnTo>
                  <a:lnTo>
                    <a:pt x="8990" y="2066"/>
                  </a:lnTo>
                  <a:cubicBezTo>
                    <a:pt x="8990" y="1374"/>
                    <a:pt x="9549" y="815"/>
                    <a:pt x="10236" y="815"/>
                  </a:cubicBezTo>
                  <a:close/>
                  <a:moveTo>
                    <a:pt x="3691" y="8990"/>
                  </a:moveTo>
                  <a:lnTo>
                    <a:pt x="2727" y="9948"/>
                  </a:lnTo>
                  <a:cubicBezTo>
                    <a:pt x="2573" y="10108"/>
                    <a:pt x="2573" y="10364"/>
                    <a:pt x="2727" y="10523"/>
                  </a:cubicBezTo>
                  <a:lnTo>
                    <a:pt x="3691" y="11482"/>
                  </a:lnTo>
                  <a:lnTo>
                    <a:pt x="2061" y="11482"/>
                  </a:lnTo>
                  <a:cubicBezTo>
                    <a:pt x="1375" y="11482"/>
                    <a:pt x="815" y="10924"/>
                    <a:pt x="815" y="10236"/>
                  </a:cubicBezTo>
                  <a:cubicBezTo>
                    <a:pt x="815" y="9549"/>
                    <a:pt x="1375" y="8990"/>
                    <a:pt x="2061" y="8990"/>
                  </a:cubicBezTo>
                  <a:close/>
                  <a:moveTo>
                    <a:pt x="18406" y="8990"/>
                  </a:moveTo>
                  <a:cubicBezTo>
                    <a:pt x="19098" y="8990"/>
                    <a:pt x="19658" y="9549"/>
                    <a:pt x="19658" y="10236"/>
                  </a:cubicBezTo>
                  <a:cubicBezTo>
                    <a:pt x="19658" y="10924"/>
                    <a:pt x="19098" y="11482"/>
                    <a:pt x="18406" y="11482"/>
                  </a:cubicBezTo>
                  <a:lnTo>
                    <a:pt x="16782" y="11482"/>
                  </a:lnTo>
                  <a:lnTo>
                    <a:pt x="17740" y="10523"/>
                  </a:lnTo>
                  <a:cubicBezTo>
                    <a:pt x="17900" y="10364"/>
                    <a:pt x="17900" y="10108"/>
                    <a:pt x="17740" y="9948"/>
                  </a:cubicBezTo>
                  <a:lnTo>
                    <a:pt x="16782" y="8990"/>
                  </a:lnTo>
                  <a:close/>
                  <a:moveTo>
                    <a:pt x="10236" y="3595"/>
                  </a:moveTo>
                  <a:lnTo>
                    <a:pt x="16878" y="10236"/>
                  </a:lnTo>
                  <a:lnTo>
                    <a:pt x="10236" y="16877"/>
                  </a:lnTo>
                  <a:lnTo>
                    <a:pt x="3595" y="10236"/>
                  </a:lnTo>
                  <a:lnTo>
                    <a:pt x="10236" y="3595"/>
                  </a:lnTo>
                  <a:close/>
                  <a:moveTo>
                    <a:pt x="11483" y="16781"/>
                  </a:moveTo>
                  <a:lnTo>
                    <a:pt x="11483" y="18411"/>
                  </a:lnTo>
                  <a:cubicBezTo>
                    <a:pt x="11483" y="19097"/>
                    <a:pt x="10923" y="19657"/>
                    <a:pt x="10236" y="19657"/>
                  </a:cubicBezTo>
                  <a:cubicBezTo>
                    <a:pt x="9549" y="19657"/>
                    <a:pt x="8990" y="19097"/>
                    <a:pt x="8990" y="18411"/>
                  </a:cubicBezTo>
                  <a:lnTo>
                    <a:pt x="8990" y="16781"/>
                  </a:lnTo>
                  <a:lnTo>
                    <a:pt x="9949" y="17745"/>
                  </a:lnTo>
                  <a:cubicBezTo>
                    <a:pt x="10028" y="17819"/>
                    <a:pt x="10130" y="17863"/>
                    <a:pt x="10236" y="17863"/>
                  </a:cubicBezTo>
                  <a:cubicBezTo>
                    <a:pt x="10343" y="17863"/>
                    <a:pt x="10443" y="17819"/>
                    <a:pt x="10524" y="17745"/>
                  </a:cubicBezTo>
                  <a:lnTo>
                    <a:pt x="11483" y="16781"/>
                  </a:lnTo>
                  <a:close/>
                  <a:moveTo>
                    <a:pt x="10236" y="0"/>
                  </a:moveTo>
                  <a:cubicBezTo>
                    <a:pt x="9096" y="0"/>
                    <a:pt x="8170" y="927"/>
                    <a:pt x="8170" y="2066"/>
                  </a:cubicBezTo>
                  <a:lnTo>
                    <a:pt x="8170" y="4506"/>
                  </a:lnTo>
                  <a:lnTo>
                    <a:pt x="4506" y="8175"/>
                  </a:lnTo>
                  <a:lnTo>
                    <a:pt x="2061" y="8175"/>
                  </a:lnTo>
                  <a:cubicBezTo>
                    <a:pt x="928" y="8175"/>
                    <a:pt x="1" y="9096"/>
                    <a:pt x="1" y="10236"/>
                  </a:cubicBezTo>
                  <a:cubicBezTo>
                    <a:pt x="1" y="11376"/>
                    <a:pt x="928" y="12303"/>
                    <a:pt x="2061" y="12303"/>
                  </a:cubicBezTo>
                  <a:lnTo>
                    <a:pt x="4506" y="12303"/>
                  </a:lnTo>
                  <a:lnTo>
                    <a:pt x="8170" y="15966"/>
                  </a:lnTo>
                  <a:lnTo>
                    <a:pt x="8170" y="18411"/>
                  </a:lnTo>
                  <a:cubicBezTo>
                    <a:pt x="8170" y="19545"/>
                    <a:pt x="9096" y="20471"/>
                    <a:pt x="10236" y="20471"/>
                  </a:cubicBezTo>
                  <a:cubicBezTo>
                    <a:pt x="11377" y="20471"/>
                    <a:pt x="12297" y="19545"/>
                    <a:pt x="12297" y="18411"/>
                  </a:cubicBezTo>
                  <a:lnTo>
                    <a:pt x="12297" y="15966"/>
                  </a:lnTo>
                  <a:lnTo>
                    <a:pt x="15966" y="12303"/>
                  </a:lnTo>
                  <a:lnTo>
                    <a:pt x="18406" y="12303"/>
                  </a:lnTo>
                  <a:cubicBezTo>
                    <a:pt x="19545" y="12303"/>
                    <a:pt x="20472" y="11376"/>
                    <a:pt x="20472" y="10236"/>
                  </a:cubicBezTo>
                  <a:cubicBezTo>
                    <a:pt x="20472" y="9096"/>
                    <a:pt x="19545" y="8175"/>
                    <a:pt x="18406" y="8175"/>
                  </a:cubicBezTo>
                  <a:lnTo>
                    <a:pt x="15966" y="8175"/>
                  </a:lnTo>
                  <a:lnTo>
                    <a:pt x="12297" y="4506"/>
                  </a:lnTo>
                  <a:lnTo>
                    <a:pt x="12297" y="2066"/>
                  </a:lnTo>
                  <a:cubicBezTo>
                    <a:pt x="12297" y="927"/>
                    <a:pt x="11377" y="0"/>
                    <a:pt x="10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3" name="Google Shape;50293;p55"/>
            <p:cNvSpPr/>
            <p:nvPr/>
          </p:nvSpPr>
          <p:spPr>
            <a:xfrm>
              <a:off x="2585550" y="1620575"/>
              <a:ext cx="246575" cy="244650"/>
            </a:xfrm>
            <a:custGeom>
              <a:avLst/>
              <a:gdLst/>
              <a:ahLst/>
              <a:cxnLst/>
              <a:rect l="l" t="t" r="r" b="b"/>
              <a:pathLst>
                <a:path w="9863" h="9786" extrusionOk="0">
                  <a:moveTo>
                    <a:pt x="4931" y="983"/>
                  </a:moveTo>
                  <a:lnTo>
                    <a:pt x="8840" y="4892"/>
                  </a:lnTo>
                  <a:lnTo>
                    <a:pt x="4931" y="8800"/>
                  </a:lnTo>
                  <a:lnTo>
                    <a:pt x="1023" y="4892"/>
                  </a:lnTo>
                  <a:lnTo>
                    <a:pt x="4931" y="983"/>
                  </a:lnTo>
                  <a:close/>
                  <a:moveTo>
                    <a:pt x="4931" y="1"/>
                  </a:moveTo>
                  <a:cubicBezTo>
                    <a:pt x="4828" y="1"/>
                    <a:pt x="4724" y="41"/>
                    <a:pt x="4644" y="121"/>
                  </a:cubicBezTo>
                  <a:lnTo>
                    <a:pt x="160" y="4604"/>
                  </a:lnTo>
                  <a:cubicBezTo>
                    <a:pt x="0" y="4764"/>
                    <a:pt x="0" y="5020"/>
                    <a:pt x="160" y="5179"/>
                  </a:cubicBezTo>
                  <a:lnTo>
                    <a:pt x="4644" y="9670"/>
                  </a:lnTo>
                  <a:cubicBezTo>
                    <a:pt x="4723" y="9744"/>
                    <a:pt x="4825" y="9786"/>
                    <a:pt x="4931" y="9786"/>
                  </a:cubicBezTo>
                  <a:cubicBezTo>
                    <a:pt x="5038" y="9786"/>
                    <a:pt x="5138" y="9744"/>
                    <a:pt x="5219" y="9670"/>
                  </a:cubicBezTo>
                  <a:lnTo>
                    <a:pt x="9703" y="5179"/>
                  </a:lnTo>
                  <a:cubicBezTo>
                    <a:pt x="9863" y="5020"/>
                    <a:pt x="9863" y="4764"/>
                    <a:pt x="9703" y="4604"/>
                  </a:cubicBezTo>
                  <a:lnTo>
                    <a:pt x="5219" y="121"/>
                  </a:lnTo>
                  <a:cubicBezTo>
                    <a:pt x="5139" y="41"/>
                    <a:pt x="5035" y="1"/>
                    <a:pt x="4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4" name="Google Shape;50294;p55"/>
            <p:cNvSpPr/>
            <p:nvPr/>
          </p:nvSpPr>
          <p:spPr>
            <a:xfrm>
              <a:off x="2655850" y="1690875"/>
              <a:ext cx="105975" cy="104050"/>
            </a:xfrm>
            <a:custGeom>
              <a:avLst/>
              <a:gdLst/>
              <a:ahLst/>
              <a:cxnLst/>
              <a:rect l="l" t="t" r="r" b="b"/>
              <a:pathLst>
                <a:path w="4239" h="4162" extrusionOk="0">
                  <a:moveTo>
                    <a:pt x="2119" y="983"/>
                  </a:moveTo>
                  <a:lnTo>
                    <a:pt x="3216" y="2080"/>
                  </a:lnTo>
                  <a:lnTo>
                    <a:pt x="2119" y="3177"/>
                  </a:lnTo>
                  <a:lnTo>
                    <a:pt x="1023" y="2080"/>
                  </a:lnTo>
                  <a:lnTo>
                    <a:pt x="2119" y="983"/>
                  </a:lnTo>
                  <a:close/>
                  <a:moveTo>
                    <a:pt x="2119" y="1"/>
                  </a:moveTo>
                  <a:cubicBezTo>
                    <a:pt x="2016" y="1"/>
                    <a:pt x="1912" y="41"/>
                    <a:pt x="1832" y="120"/>
                  </a:cubicBezTo>
                  <a:lnTo>
                    <a:pt x="160" y="1792"/>
                  </a:lnTo>
                  <a:cubicBezTo>
                    <a:pt x="0" y="1952"/>
                    <a:pt x="0" y="2208"/>
                    <a:pt x="160" y="2367"/>
                  </a:cubicBezTo>
                  <a:lnTo>
                    <a:pt x="1832" y="4039"/>
                  </a:lnTo>
                  <a:cubicBezTo>
                    <a:pt x="1911" y="4120"/>
                    <a:pt x="2013" y="4162"/>
                    <a:pt x="2119" y="4162"/>
                  </a:cubicBezTo>
                  <a:cubicBezTo>
                    <a:pt x="2226" y="4162"/>
                    <a:pt x="2326" y="4120"/>
                    <a:pt x="2407" y="4039"/>
                  </a:cubicBezTo>
                  <a:lnTo>
                    <a:pt x="4079" y="2367"/>
                  </a:lnTo>
                  <a:cubicBezTo>
                    <a:pt x="4239" y="2208"/>
                    <a:pt x="4239" y="1952"/>
                    <a:pt x="4079" y="1792"/>
                  </a:cubicBezTo>
                  <a:lnTo>
                    <a:pt x="2407" y="120"/>
                  </a:lnTo>
                  <a:cubicBezTo>
                    <a:pt x="2327" y="41"/>
                    <a:pt x="2223" y="1"/>
                    <a:pt x="2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5" name="Google Shape;50295;p55"/>
            <p:cNvSpPr/>
            <p:nvPr/>
          </p:nvSpPr>
          <p:spPr>
            <a:xfrm>
              <a:off x="2755700" y="1818275"/>
              <a:ext cx="24500" cy="22475"/>
            </a:xfrm>
            <a:custGeom>
              <a:avLst/>
              <a:gdLst/>
              <a:ahLst/>
              <a:cxnLst/>
              <a:rect l="l" t="t" r="r" b="b"/>
              <a:pathLst>
                <a:path w="980" h="899" extrusionOk="0">
                  <a:moveTo>
                    <a:pt x="530" y="1"/>
                  </a:moveTo>
                  <a:cubicBezTo>
                    <a:pt x="426" y="1"/>
                    <a:pt x="322" y="41"/>
                    <a:pt x="245" y="120"/>
                  </a:cubicBezTo>
                  <a:lnTo>
                    <a:pt x="160" y="201"/>
                  </a:lnTo>
                  <a:cubicBezTo>
                    <a:pt x="0" y="361"/>
                    <a:pt x="0" y="621"/>
                    <a:pt x="160" y="781"/>
                  </a:cubicBezTo>
                  <a:cubicBezTo>
                    <a:pt x="239" y="861"/>
                    <a:pt x="346" y="899"/>
                    <a:pt x="448" y="899"/>
                  </a:cubicBezTo>
                  <a:cubicBezTo>
                    <a:pt x="554" y="899"/>
                    <a:pt x="660" y="861"/>
                    <a:pt x="741" y="781"/>
                  </a:cubicBezTo>
                  <a:lnTo>
                    <a:pt x="820" y="696"/>
                  </a:lnTo>
                  <a:cubicBezTo>
                    <a:pt x="980" y="541"/>
                    <a:pt x="980" y="280"/>
                    <a:pt x="820" y="120"/>
                  </a:cubicBezTo>
                  <a:cubicBezTo>
                    <a:pt x="740" y="41"/>
                    <a:pt x="635" y="1"/>
                    <a:pt x="5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6" name="Google Shape;50296;p55"/>
            <p:cNvSpPr/>
            <p:nvPr/>
          </p:nvSpPr>
          <p:spPr>
            <a:xfrm>
              <a:off x="2699625" y="1838675"/>
              <a:ext cx="60225" cy="58125"/>
            </a:xfrm>
            <a:custGeom>
              <a:avLst/>
              <a:gdLst/>
              <a:ahLst/>
              <a:cxnLst/>
              <a:rect l="l" t="t" r="r" b="b"/>
              <a:pathLst>
                <a:path w="2409" h="2325" extrusionOk="0">
                  <a:moveTo>
                    <a:pt x="1958" y="0"/>
                  </a:moveTo>
                  <a:cubicBezTo>
                    <a:pt x="1853" y="0"/>
                    <a:pt x="1748" y="40"/>
                    <a:pt x="1668" y="120"/>
                  </a:cubicBezTo>
                  <a:lnTo>
                    <a:pt x="160" y="1632"/>
                  </a:lnTo>
                  <a:cubicBezTo>
                    <a:pt x="0" y="1792"/>
                    <a:pt x="0" y="2047"/>
                    <a:pt x="160" y="2207"/>
                  </a:cubicBezTo>
                  <a:cubicBezTo>
                    <a:pt x="241" y="2288"/>
                    <a:pt x="347" y="2325"/>
                    <a:pt x="448" y="2325"/>
                  </a:cubicBezTo>
                  <a:cubicBezTo>
                    <a:pt x="555" y="2325"/>
                    <a:pt x="656" y="2288"/>
                    <a:pt x="735" y="2207"/>
                  </a:cubicBezTo>
                  <a:lnTo>
                    <a:pt x="2249" y="700"/>
                  </a:lnTo>
                  <a:cubicBezTo>
                    <a:pt x="2408" y="540"/>
                    <a:pt x="2408" y="280"/>
                    <a:pt x="2249" y="120"/>
                  </a:cubicBezTo>
                  <a:cubicBezTo>
                    <a:pt x="2169" y="40"/>
                    <a:pt x="2064" y="0"/>
                    <a:pt x="19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7" name="Google Shape;50297;p55"/>
          <p:cNvGrpSpPr/>
          <p:nvPr/>
        </p:nvGrpSpPr>
        <p:grpSpPr>
          <a:xfrm>
            <a:off x="7445960" y="1983609"/>
            <a:ext cx="421942" cy="420976"/>
            <a:chOff x="6869225" y="1438500"/>
            <a:chExt cx="512875" cy="511700"/>
          </a:xfrm>
        </p:grpSpPr>
        <p:sp>
          <p:nvSpPr>
            <p:cNvPr id="50298" name="Google Shape;50298;p55"/>
            <p:cNvSpPr/>
            <p:nvPr/>
          </p:nvSpPr>
          <p:spPr>
            <a:xfrm>
              <a:off x="6898525" y="1525125"/>
              <a:ext cx="42500" cy="73700"/>
            </a:xfrm>
            <a:custGeom>
              <a:avLst/>
              <a:gdLst/>
              <a:ahLst/>
              <a:cxnLst/>
              <a:rect l="l" t="t" r="r" b="b"/>
              <a:pathLst>
                <a:path w="1700" h="2948" extrusionOk="0">
                  <a:moveTo>
                    <a:pt x="530" y="0"/>
                  </a:moveTo>
                  <a:cubicBezTo>
                    <a:pt x="327" y="0"/>
                    <a:pt x="152" y="148"/>
                    <a:pt x="122" y="355"/>
                  </a:cubicBezTo>
                  <a:cubicBezTo>
                    <a:pt x="1" y="1270"/>
                    <a:pt x="309" y="2176"/>
                    <a:pt x="964" y="2830"/>
                  </a:cubicBezTo>
                  <a:cubicBezTo>
                    <a:pt x="1044" y="2911"/>
                    <a:pt x="1145" y="2948"/>
                    <a:pt x="1252" y="2948"/>
                  </a:cubicBezTo>
                  <a:cubicBezTo>
                    <a:pt x="1353" y="2948"/>
                    <a:pt x="1459" y="2911"/>
                    <a:pt x="1540" y="2830"/>
                  </a:cubicBezTo>
                  <a:cubicBezTo>
                    <a:pt x="1699" y="2671"/>
                    <a:pt x="1699" y="2410"/>
                    <a:pt x="1540" y="2250"/>
                  </a:cubicBezTo>
                  <a:cubicBezTo>
                    <a:pt x="1065" y="1781"/>
                    <a:pt x="847" y="1127"/>
                    <a:pt x="932" y="461"/>
                  </a:cubicBezTo>
                  <a:cubicBezTo>
                    <a:pt x="964" y="237"/>
                    <a:pt x="805" y="35"/>
                    <a:pt x="581" y="3"/>
                  </a:cubicBezTo>
                  <a:cubicBezTo>
                    <a:pt x="564" y="1"/>
                    <a:pt x="547" y="0"/>
                    <a:pt x="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9" name="Google Shape;50299;p55"/>
            <p:cNvSpPr/>
            <p:nvPr/>
          </p:nvSpPr>
          <p:spPr>
            <a:xfrm>
              <a:off x="6913825" y="1487975"/>
              <a:ext cx="27875" cy="25900"/>
            </a:xfrm>
            <a:custGeom>
              <a:avLst/>
              <a:gdLst/>
              <a:ahLst/>
              <a:cxnLst/>
              <a:rect l="l" t="t" r="r" b="b"/>
              <a:pathLst>
                <a:path w="1115" h="1036" extrusionOk="0">
                  <a:moveTo>
                    <a:pt x="666" y="0"/>
                  </a:moveTo>
                  <a:cubicBezTo>
                    <a:pt x="563" y="0"/>
                    <a:pt x="460" y="39"/>
                    <a:pt x="379" y="115"/>
                  </a:cubicBezTo>
                  <a:cubicBezTo>
                    <a:pt x="299" y="194"/>
                    <a:pt x="219" y="285"/>
                    <a:pt x="144" y="371"/>
                  </a:cubicBezTo>
                  <a:cubicBezTo>
                    <a:pt x="1" y="546"/>
                    <a:pt x="28" y="801"/>
                    <a:pt x="203" y="946"/>
                  </a:cubicBezTo>
                  <a:cubicBezTo>
                    <a:pt x="277" y="1010"/>
                    <a:pt x="368" y="1035"/>
                    <a:pt x="458" y="1035"/>
                  </a:cubicBezTo>
                  <a:cubicBezTo>
                    <a:pt x="581" y="1035"/>
                    <a:pt x="699" y="988"/>
                    <a:pt x="778" y="887"/>
                  </a:cubicBezTo>
                  <a:cubicBezTo>
                    <a:pt x="832" y="823"/>
                    <a:pt x="890" y="759"/>
                    <a:pt x="948" y="700"/>
                  </a:cubicBezTo>
                  <a:cubicBezTo>
                    <a:pt x="1108" y="541"/>
                    <a:pt x="1114" y="285"/>
                    <a:pt x="959" y="125"/>
                  </a:cubicBezTo>
                  <a:cubicBezTo>
                    <a:pt x="878" y="42"/>
                    <a:pt x="772" y="0"/>
                    <a:pt x="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0" name="Google Shape;50300;p55"/>
            <p:cNvSpPr/>
            <p:nvPr/>
          </p:nvSpPr>
          <p:spPr>
            <a:xfrm>
              <a:off x="6869225" y="1438500"/>
              <a:ext cx="512875" cy="511700"/>
            </a:xfrm>
            <a:custGeom>
              <a:avLst/>
              <a:gdLst/>
              <a:ahLst/>
              <a:cxnLst/>
              <a:rect l="l" t="t" r="r" b="b"/>
              <a:pathLst>
                <a:path w="20515" h="20468" extrusionOk="0">
                  <a:moveTo>
                    <a:pt x="4189" y="816"/>
                  </a:moveTo>
                  <a:cubicBezTo>
                    <a:pt x="4204" y="816"/>
                    <a:pt x="4219" y="816"/>
                    <a:pt x="4234" y="816"/>
                  </a:cubicBezTo>
                  <a:cubicBezTo>
                    <a:pt x="5135" y="831"/>
                    <a:pt x="5976" y="1193"/>
                    <a:pt x="6598" y="1832"/>
                  </a:cubicBezTo>
                  <a:cubicBezTo>
                    <a:pt x="7441" y="2695"/>
                    <a:pt x="7749" y="3952"/>
                    <a:pt x="7419" y="5113"/>
                  </a:cubicBezTo>
                  <a:cubicBezTo>
                    <a:pt x="7237" y="5737"/>
                    <a:pt x="7409" y="6408"/>
                    <a:pt x="7866" y="6865"/>
                  </a:cubicBezTo>
                  <a:lnTo>
                    <a:pt x="9289" y="8293"/>
                  </a:lnTo>
                  <a:lnTo>
                    <a:pt x="8303" y="9277"/>
                  </a:lnTo>
                  <a:lnTo>
                    <a:pt x="6876" y="7856"/>
                  </a:lnTo>
                  <a:cubicBezTo>
                    <a:pt x="6541" y="7520"/>
                    <a:pt x="6087" y="7334"/>
                    <a:pt x="5619" y="7334"/>
                  </a:cubicBezTo>
                  <a:cubicBezTo>
                    <a:pt x="5454" y="7334"/>
                    <a:pt x="5283" y="7360"/>
                    <a:pt x="5118" y="7409"/>
                  </a:cubicBezTo>
                  <a:cubicBezTo>
                    <a:pt x="4812" y="7496"/>
                    <a:pt x="4501" y="7538"/>
                    <a:pt x="4191" y="7538"/>
                  </a:cubicBezTo>
                  <a:cubicBezTo>
                    <a:pt x="3310" y="7538"/>
                    <a:pt x="2449" y="7193"/>
                    <a:pt x="1805" y="6551"/>
                  </a:cubicBezTo>
                  <a:cubicBezTo>
                    <a:pt x="1166" y="5912"/>
                    <a:pt x="815" y="5059"/>
                    <a:pt x="821" y="4149"/>
                  </a:cubicBezTo>
                  <a:cubicBezTo>
                    <a:pt x="831" y="3244"/>
                    <a:pt x="1188" y="2397"/>
                    <a:pt x="1844" y="1763"/>
                  </a:cubicBezTo>
                  <a:cubicBezTo>
                    <a:pt x="2472" y="1151"/>
                    <a:pt x="3306" y="816"/>
                    <a:pt x="4189" y="816"/>
                  </a:cubicBezTo>
                  <a:close/>
                  <a:moveTo>
                    <a:pt x="9666" y="9070"/>
                  </a:moveTo>
                  <a:lnTo>
                    <a:pt x="19492" y="18902"/>
                  </a:lnTo>
                  <a:lnTo>
                    <a:pt x="18912" y="19482"/>
                  </a:lnTo>
                  <a:lnTo>
                    <a:pt x="9081" y="9656"/>
                  </a:lnTo>
                  <a:lnTo>
                    <a:pt x="9666" y="9070"/>
                  </a:lnTo>
                  <a:close/>
                  <a:moveTo>
                    <a:pt x="4186" y="0"/>
                  </a:moveTo>
                  <a:cubicBezTo>
                    <a:pt x="3090" y="0"/>
                    <a:pt x="2058" y="419"/>
                    <a:pt x="1274" y="1178"/>
                  </a:cubicBezTo>
                  <a:cubicBezTo>
                    <a:pt x="463" y="1966"/>
                    <a:pt x="16" y="3021"/>
                    <a:pt x="6" y="4144"/>
                  </a:cubicBezTo>
                  <a:cubicBezTo>
                    <a:pt x="1" y="5273"/>
                    <a:pt x="431" y="6332"/>
                    <a:pt x="1230" y="7131"/>
                  </a:cubicBezTo>
                  <a:cubicBezTo>
                    <a:pt x="2025" y="7926"/>
                    <a:pt x="3092" y="8355"/>
                    <a:pt x="4184" y="8355"/>
                  </a:cubicBezTo>
                  <a:cubicBezTo>
                    <a:pt x="4571" y="8355"/>
                    <a:pt x="4960" y="8301"/>
                    <a:pt x="5342" y="8191"/>
                  </a:cubicBezTo>
                  <a:cubicBezTo>
                    <a:pt x="5434" y="8164"/>
                    <a:pt x="5527" y="8151"/>
                    <a:pt x="5619" y="8151"/>
                  </a:cubicBezTo>
                  <a:cubicBezTo>
                    <a:pt x="5874" y="8151"/>
                    <a:pt x="6120" y="8251"/>
                    <a:pt x="6301" y="8431"/>
                  </a:cubicBezTo>
                  <a:lnTo>
                    <a:pt x="8016" y="10146"/>
                  </a:lnTo>
                  <a:cubicBezTo>
                    <a:pt x="8090" y="10221"/>
                    <a:pt x="8191" y="10263"/>
                    <a:pt x="8303" y="10263"/>
                  </a:cubicBezTo>
                  <a:cubicBezTo>
                    <a:pt x="8367" y="10263"/>
                    <a:pt x="8431" y="10247"/>
                    <a:pt x="8490" y="10215"/>
                  </a:cubicBezTo>
                  <a:lnTo>
                    <a:pt x="18625" y="20350"/>
                  </a:lnTo>
                  <a:cubicBezTo>
                    <a:pt x="18699" y="20424"/>
                    <a:pt x="18800" y="20468"/>
                    <a:pt x="18912" y="20468"/>
                  </a:cubicBezTo>
                  <a:cubicBezTo>
                    <a:pt x="19018" y="20468"/>
                    <a:pt x="19124" y="20424"/>
                    <a:pt x="19200" y="20350"/>
                  </a:cubicBezTo>
                  <a:lnTo>
                    <a:pt x="20360" y="19189"/>
                  </a:lnTo>
                  <a:cubicBezTo>
                    <a:pt x="20515" y="19030"/>
                    <a:pt x="20515" y="18768"/>
                    <a:pt x="20360" y="18614"/>
                  </a:cubicBezTo>
                  <a:lnTo>
                    <a:pt x="10226" y="8478"/>
                  </a:lnTo>
                  <a:cubicBezTo>
                    <a:pt x="10311" y="8330"/>
                    <a:pt x="10285" y="8133"/>
                    <a:pt x="10157" y="8006"/>
                  </a:cubicBezTo>
                  <a:lnTo>
                    <a:pt x="8441" y="6290"/>
                  </a:lnTo>
                  <a:cubicBezTo>
                    <a:pt x="8196" y="6045"/>
                    <a:pt x="8100" y="5678"/>
                    <a:pt x="8202" y="5337"/>
                  </a:cubicBezTo>
                  <a:cubicBezTo>
                    <a:pt x="8618" y="3899"/>
                    <a:pt x="8228" y="2338"/>
                    <a:pt x="7185" y="1263"/>
                  </a:cubicBezTo>
                  <a:cubicBezTo>
                    <a:pt x="6407" y="470"/>
                    <a:pt x="5369" y="17"/>
                    <a:pt x="4245" y="0"/>
                  </a:cubicBezTo>
                  <a:cubicBezTo>
                    <a:pt x="4226" y="0"/>
                    <a:pt x="4206" y="0"/>
                    <a:pt x="41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01" name="Google Shape;50301;p55"/>
          <p:cNvGrpSpPr/>
          <p:nvPr/>
        </p:nvGrpSpPr>
        <p:grpSpPr>
          <a:xfrm>
            <a:off x="2660009" y="1983558"/>
            <a:ext cx="415134" cy="421078"/>
            <a:chOff x="1719600" y="1409200"/>
            <a:chExt cx="504600" cy="511825"/>
          </a:xfrm>
        </p:grpSpPr>
        <p:sp>
          <p:nvSpPr>
            <p:cNvPr id="50302" name="Google Shape;50302;p55"/>
            <p:cNvSpPr/>
            <p:nvPr/>
          </p:nvSpPr>
          <p:spPr>
            <a:xfrm>
              <a:off x="1719600" y="1409200"/>
              <a:ext cx="504600" cy="511825"/>
            </a:xfrm>
            <a:custGeom>
              <a:avLst/>
              <a:gdLst/>
              <a:ahLst/>
              <a:cxnLst/>
              <a:rect l="l" t="t" r="r" b="b"/>
              <a:pathLst>
                <a:path w="20184" h="20473" extrusionOk="0">
                  <a:moveTo>
                    <a:pt x="2594" y="2972"/>
                  </a:moveTo>
                  <a:lnTo>
                    <a:pt x="4378" y="4756"/>
                  </a:lnTo>
                  <a:lnTo>
                    <a:pt x="4378" y="19658"/>
                  </a:lnTo>
                  <a:lnTo>
                    <a:pt x="814" y="19658"/>
                  </a:lnTo>
                  <a:lnTo>
                    <a:pt x="814" y="4756"/>
                  </a:lnTo>
                  <a:lnTo>
                    <a:pt x="2594" y="2972"/>
                  </a:lnTo>
                  <a:close/>
                  <a:moveTo>
                    <a:pt x="10091" y="15409"/>
                  </a:moveTo>
                  <a:cubicBezTo>
                    <a:pt x="10811" y="15409"/>
                    <a:pt x="11391" y="15989"/>
                    <a:pt x="11391" y="16707"/>
                  </a:cubicBezTo>
                  <a:lnTo>
                    <a:pt x="11391" y="19658"/>
                  </a:lnTo>
                  <a:lnTo>
                    <a:pt x="10502" y="19658"/>
                  </a:lnTo>
                  <a:lnTo>
                    <a:pt x="10502" y="17618"/>
                  </a:lnTo>
                  <a:cubicBezTo>
                    <a:pt x="10502" y="17395"/>
                    <a:pt x="10315" y="17213"/>
                    <a:pt x="10091" y="17213"/>
                  </a:cubicBezTo>
                  <a:cubicBezTo>
                    <a:pt x="9868" y="17213"/>
                    <a:pt x="9687" y="17395"/>
                    <a:pt x="9687" y="17618"/>
                  </a:cubicBezTo>
                  <a:lnTo>
                    <a:pt x="9687" y="19658"/>
                  </a:lnTo>
                  <a:lnTo>
                    <a:pt x="8793" y="19658"/>
                  </a:lnTo>
                  <a:lnTo>
                    <a:pt x="8793" y="16707"/>
                  </a:lnTo>
                  <a:cubicBezTo>
                    <a:pt x="8793" y="15989"/>
                    <a:pt x="9378" y="15409"/>
                    <a:pt x="10091" y="15409"/>
                  </a:cubicBezTo>
                  <a:close/>
                  <a:moveTo>
                    <a:pt x="10091" y="7180"/>
                  </a:moveTo>
                  <a:cubicBezTo>
                    <a:pt x="11120" y="7180"/>
                    <a:pt x="11956" y="8016"/>
                    <a:pt x="11956" y="9043"/>
                  </a:cubicBezTo>
                  <a:cubicBezTo>
                    <a:pt x="11956" y="9267"/>
                    <a:pt x="12136" y="9448"/>
                    <a:pt x="12360" y="9448"/>
                  </a:cubicBezTo>
                  <a:lnTo>
                    <a:pt x="14992" y="9448"/>
                  </a:lnTo>
                  <a:lnTo>
                    <a:pt x="14992" y="19658"/>
                  </a:lnTo>
                  <a:lnTo>
                    <a:pt x="12207" y="19658"/>
                  </a:lnTo>
                  <a:lnTo>
                    <a:pt x="12207" y="16707"/>
                  </a:lnTo>
                  <a:cubicBezTo>
                    <a:pt x="12207" y="15541"/>
                    <a:pt x="11258" y="14593"/>
                    <a:pt x="10091" y="14593"/>
                  </a:cubicBezTo>
                  <a:cubicBezTo>
                    <a:pt x="8926" y="14593"/>
                    <a:pt x="7977" y="15541"/>
                    <a:pt x="7977" y="16707"/>
                  </a:cubicBezTo>
                  <a:lnTo>
                    <a:pt x="7977" y="19658"/>
                  </a:lnTo>
                  <a:lnTo>
                    <a:pt x="5192" y="19658"/>
                  </a:lnTo>
                  <a:lnTo>
                    <a:pt x="5192" y="9448"/>
                  </a:lnTo>
                  <a:lnTo>
                    <a:pt x="10784" y="9448"/>
                  </a:lnTo>
                  <a:cubicBezTo>
                    <a:pt x="11013" y="9448"/>
                    <a:pt x="11194" y="9267"/>
                    <a:pt x="11194" y="9043"/>
                  </a:cubicBezTo>
                  <a:cubicBezTo>
                    <a:pt x="11194" y="8820"/>
                    <a:pt x="11013" y="8634"/>
                    <a:pt x="10784" y="8634"/>
                  </a:cubicBezTo>
                  <a:lnTo>
                    <a:pt x="8276" y="8634"/>
                  </a:lnTo>
                  <a:cubicBezTo>
                    <a:pt x="8462" y="7803"/>
                    <a:pt x="9208" y="7180"/>
                    <a:pt x="10091" y="7180"/>
                  </a:cubicBezTo>
                  <a:close/>
                  <a:moveTo>
                    <a:pt x="17590" y="2972"/>
                  </a:moveTo>
                  <a:lnTo>
                    <a:pt x="19369" y="4756"/>
                  </a:lnTo>
                  <a:lnTo>
                    <a:pt x="19369" y="19658"/>
                  </a:lnTo>
                  <a:lnTo>
                    <a:pt x="15811" y="19658"/>
                  </a:lnTo>
                  <a:lnTo>
                    <a:pt x="15811" y="4756"/>
                  </a:lnTo>
                  <a:lnTo>
                    <a:pt x="17590" y="2972"/>
                  </a:lnTo>
                  <a:close/>
                  <a:moveTo>
                    <a:pt x="2594" y="0"/>
                  </a:moveTo>
                  <a:cubicBezTo>
                    <a:pt x="2370" y="0"/>
                    <a:pt x="2188" y="187"/>
                    <a:pt x="2188" y="411"/>
                  </a:cubicBezTo>
                  <a:lnTo>
                    <a:pt x="2188" y="730"/>
                  </a:lnTo>
                  <a:lnTo>
                    <a:pt x="1864" y="730"/>
                  </a:lnTo>
                  <a:cubicBezTo>
                    <a:pt x="1640" y="730"/>
                    <a:pt x="1459" y="917"/>
                    <a:pt x="1459" y="1140"/>
                  </a:cubicBezTo>
                  <a:cubicBezTo>
                    <a:pt x="1459" y="1364"/>
                    <a:pt x="1640" y="1551"/>
                    <a:pt x="1864" y="1551"/>
                  </a:cubicBezTo>
                  <a:lnTo>
                    <a:pt x="2188" y="1551"/>
                  </a:lnTo>
                  <a:lnTo>
                    <a:pt x="2188" y="2227"/>
                  </a:lnTo>
                  <a:lnTo>
                    <a:pt x="117" y="4299"/>
                  </a:lnTo>
                  <a:cubicBezTo>
                    <a:pt x="42" y="4373"/>
                    <a:pt x="0" y="4474"/>
                    <a:pt x="0" y="4586"/>
                  </a:cubicBezTo>
                  <a:lnTo>
                    <a:pt x="0" y="20067"/>
                  </a:lnTo>
                  <a:cubicBezTo>
                    <a:pt x="0" y="20291"/>
                    <a:pt x="180" y="20473"/>
                    <a:pt x="404" y="20473"/>
                  </a:cubicBezTo>
                  <a:lnTo>
                    <a:pt x="19780" y="20473"/>
                  </a:lnTo>
                  <a:cubicBezTo>
                    <a:pt x="20003" y="20473"/>
                    <a:pt x="20184" y="20291"/>
                    <a:pt x="20184" y="20067"/>
                  </a:cubicBezTo>
                  <a:lnTo>
                    <a:pt x="20184" y="4586"/>
                  </a:lnTo>
                  <a:cubicBezTo>
                    <a:pt x="20184" y="4474"/>
                    <a:pt x="20141" y="4373"/>
                    <a:pt x="20067" y="4299"/>
                  </a:cubicBezTo>
                  <a:lnTo>
                    <a:pt x="17995" y="2227"/>
                  </a:lnTo>
                  <a:lnTo>
                    <a:pt x="17995" y="1551"/>
                  </a:lnTo>
                  <a:lnTo>
                    <a:pt x="18320" y="1551"/>
                  </a:lnTo>
                  <a:cubicBezTo>
                    <a:pt x="18544" y="1551"/>
                    <a:pt x="18725" y="1364"/>
                    <a:pt x="18725" y="1140"/>
                  </a:cubicBezTo>
                  <a:cubicBezTo>
                    <a:pt x="18725" y="917"/>
                    <a:pt x="18544" y="730"/>
                    <a:pt x="18320" y="730"/>
                  </a:cubicBezTo>
                  <a:lnTo>
                    <a:pt x="17995" y="730"/>
                  </a:lnTo>
                  <a:lnTo>
                    <a:pt x="17995" y="411"/>
                  </a:lnTo>
                  <a:cubicBezTo>
                    <a:pt x="17995" y="187"/>
                    <a:pt x="17814" y="0"/>
                    <a:pt x="17590" y="0"/>
                  </a:cubicBezTo>
                  <a:cubicBezTo>
                    <a:pt x="17367" y="0"/>
                    <a:pt x="17180" y="187"/>
                    <a:pt x="17180" y="411"/>
                  </a:cubicBezTo>
                  <a:lnTo>
                    <a:pt x="17180" y="730"/>
                  </a:lnTo>
                  <a:lnTo>
                    <a:pt x="16860" y="730"/>
                  </a:lnTo>
                  <a:cubicBezTo>
                    <a:pt x="16637" y="730"/>
                    <a:pt x="16450" y="917"/>
                    <a:pt x="16450" y="1140"/>
                  </a:cubicBezTo>
                  <a:cubicBezTo>
                    <a:pt x="16450" y="1364"/>
                    <a:pt x="16637" y="1551"/>
                    <a:pt x="16860" y="1551"/>
                  </a:cubicBezTo>
                  <a:lnTo>
                    <a:pt x="17180" y="1551"/>
                  </a:lnTo>
                  <a:lnTo>
                    <a:pt x="17180" y="2227"/>
                  </a:lnTo>
                  <a:lnTo>
                    <a:pt x="15114" y="4299"/>
                  </a:lnTo>
                  <a:cubicBezTo>
                    <a:pt x="15034" y="4373"/>
                    <a:pt x="14992" y="4474"/>
                    <a:pt x="14992" y="4586"/>
                  </a:cubicBezTo>
                  <a:lnTo>
                    <a:pt x="14992" y="8634"/>
                  </a:lnTo>
                  <a:lnTo>
                    <a:pt x="12738" y="8634"/>
                  </a:lnTo>
                  <a:cubicBezTo>
                    <a:pt x="12563" y="7484"/>
                    <a:pt x="11652" y="6573"/>
                    <a:pt x="10502" y="6398"/>
                  </a:cubicBezTo>
                  <a:lnTo>
                    <a:pt x="10502" y="5604"/>
                  </a:lnTo>
                  <a:lnTo>
                    <a:pt x="10821" y="5604"/>
                  </a:lnTo>
                  <a:cubicBezTo>
                    <a:pt x="11045" y="5604"/>
                    <a:pt x="11231" y="5417"/>
                    <a:pt x="11231" y="5194"/>
                  </a:cubicBezTo>
                  <a:cubicBezTo>
                    <a:pt x="11231" y="4970"/>
                    <a:pt x="11045" y="4783"/>
                    <a:pt x="10821" y="4783"/>
                  </a:cubicBezTo>
                  <a:lnTo>
                    <a:pt x="10502" y="4783"/>
                  </a:lnTo>
                  <a:lnTo>
                    <a:pt x="10502" y="4464"/>
                  </a:lnTo>
                  <a:cubicBezTo>
                    <a:pt x="10502" y="4240"/>
                    <a:pt x="10315" y="4053"/>
                    <a:pt x="10091" y="4053"/>
                  </a:cubicBezTo>
                  <a:cubicBezTo>
                    <a:pt x="9868" y="4053"/>
                    <a:pt x="9687" y="4240"/>
                    <a:pt x="9687" y="4464"/>
                  </a:cubicBezTo>
                  <a:lnTo>
                    <a:pt x="9687" y="4783"/>
                  </a:lnTo>
                  <a:lnTo>
                    <a:pt x="9363" y="4783"/>
                  </a:lnTo>
                  <a:cubicBezTo>
                    <a:pt x="9139" y="4783"/>
                    <a:pt x="8958" y="4970"/>
                    <a:pt x="8958" y="5194"/>
                  </a:cubicBezTo>
                  <a:cubicBezTo>
                    <a:pt x="8958" y="5417"/>
                    <a:pt x="9139" y="5604"/>
                    <a:pt x="9363" y="5604"/>
                  </a:cubicBezTo>
                  <a:lnTo>
                    <a:pt x="9687" y="5604"/>
                  </a:lnTo>
                  <a:lnTo>
                    <a:pt x="9687" y="6398"/>
                  </a:lnTo>
                  <a:cubicBezTo>
                    <a:pt x="8532" y="6573"/>
                    <a:pt x="7621" y="7484"/>
                    <a:pt x="7445" y="8634"/>
                  </a:cubicBezTo>
                  <a:lnTo>
                    <a:pt x="5192" y="8634"/>
                  </a:lnTo>
                  <a:lnTo>
                    <a:pt x="5192" y="4586"/>
                  </a:lnTo>
                  <a:cubicBezTo>
                    <a:pt x="5192" y="4474"/>
                    <a:pt x="5150" y="4373"/>
                    <a:pt x="5069" y="4299"/>
                  </a:cubicBezTo>
                  <a:lnTo>
                    <a:pt x="3004" y="2227"/>
                  </a:lnTo>
                  <a:lnTo>
                    <a:pt x="3004" y="1551"/>
                  </a:lnTo>
                  <a:lnTo>
                    <a:pt x="3323" y="1551"/>
                  </a:lnTo>
                  <a:cubicBezTo>
                    <a:pt x="3552" y="1551"/>
                    <a:pt x="3732" y="1364"/>
                    <a:pt x="3732" y="1140"/>
                  </a:cubicBezTo>
                  <a:cubicBezTo>
                    <a:pt x="3732" y="917"/>
                    <a:pt x="3552" y="730"/>
                    <a:pt x="3323" y="730"/>
                  </a:cubicBezTo>
                  <a:lnTo>
                    <a:pt x="3004" y="730"/>
                  </a:lnTo>
                  <a:lnTo>
                    <a:pt x="3004" y="411"/>
                  </a:lnTo>
                  <a:cubicBezTo>
                    <a:pt x="3004" y="187"/>
                    <a:pt x="2822" y="0"/>
                    <a:pt x="25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3" name="Google Shape;50303;p55"/>
            <p:cNvSpPr/>
            <p:nvPr/>
          </p:nvSpPr>
          <p:spPr>
            <a:xfrm>
              <a:off x="1880300" y="1679750"/>
              <a:ext cx="57925" cy="76175"/>
            </a:xfrm>
            <a:custGeom>
              <a:avLst/>
              <a:gdLst/>
              <a:ahLst/>
              <a:cxnLst/>
              <a:rect l="l" t="t" r="r" b="b"/>
              <a:pathLst>
                <a:path w="2317" h="3047" extrusionOk="0">
                  <a:moveTo>
                    <a:pt x="1161" y="816"/>
                  </a:moveTo>
                  <a:cubicBezTo>
                    <a:pt x="1347" y="816"/>
                    <a:pt x="1502" y="969"/>
                    <a:pt x="1502" y="1161"/>
                  </a:cubicBezTo>
                  <a:lnTo>
                    <a:pt x="1502" y="2232"/>
                  </a:lnTo>
                  <a:lnTo>
                    <a:pt x="814" y="2232"/>
                  </a:lnTo>
                  <a:lnTo>
                    <a:pt x="814" y="1161"/>
                  </a:lnTo>
                  <a:cubicBezTo>
                    <a:pt x="814" y="969"/>
                    <a:pt x="969" y="816"/>
                    <a:pt x="1161" y="816"/>
                  </a:cubicBezTo>
                  <a:close/>
                  <a:moveTo>
                    <a:pt x="1161" y="1"/>
                  </a:moveTo>
                  <a:cubicBezTo>
                    <a:pt x="522" y="1"/>
                    <a:pt x="0" y="522"/>
                    <a:pt x="0" y="1161"/>
                  </a:cubicBezTo>
                  <a:lnTo>
                    <a:pt x="0" y="2637"/>
                  </a:lnTo>
                  <a:cubicBezTo>
                    <a:pt x="0" y="2866"/>
                    <a:pt x="187" y="3046"/>
                    <a:pt x="410" y="3046"/>
                  </a:cubicBezTo>
                  <a:lnTo>
                    <a:pt x="1912" y="3046"/>
                  </a:lnTo>
                  <a:cubicBezTo>
                    <a:pt x="2136" y="3046"/>
                    <a:pt x="2316" y="2866"/>
                    <a:pt x="2316" y="2637"/>
                  </a:cubicBezTo>
                  <a:lnTo>
                    <a:pt x="2316" y="1161"/>
                  </a:lnTo>
                  <a:cubicBezTo>
                    <a:pt x="2316" y="522"/>
                    <a:pt x="1800" y="1"/>
                    <a:pt x="1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4" name="Google Shape;50304;p55"/>
            <p:cNvSpPr/>
            <p:nvPr/>
          </p:nvSpPr>
          <p:spPr>
            <a:xfrm>
              <a:off x="1755000" y="1730875"/>
              <a:ext cx="57925" cy="76175"/>
            </a:xfrm>
            <a:custGeom>
              <a:avLst/>
              <a:gdLst/>
              <a:ahLst/>
              <a:cxnLst/>
              <a:rect l="l" t="t" r="r" b="b"/>
              <a:pathLst>
                <a:path w="2317" h="3047" extrusionOk="0">
                  <a:moveTo>
                    <a:pt x="1161" y="816"/>
                  </a:moveTo>
                  <a:cubicBezTo>
                    <a:pt x="1348" y="816"/>
                    <a:pt x="1502" y="969"/>
                    <a:pt x="1502" y="1161"/>
                  </a:cubicBezTo>
                  <a:lnTo>
                    <a:pt x="1502" y="2232"/>
                  </a:lnTo>
                  <a:lnTo>
                    <a:pt x="815" y="2232"/>
                  </a:lnTo>
                  <a:lnTo>
                    <a:pt x="815" y="1161"/>
                  </a:lnTo>
                  <a:cubicBezTo>
                    <a:pt x="815" y="969"/>
                    <a:pt x="969" y="816"/>
                    <a:pt x="1161" y="816"/>
                  </a:cubicBezTo>
                  <a:close/>
                  <a:moveTo>
                    <a:pt x="1161" y="1"/>
                  </a:moveTo>
                  <a:cubicBezTo>
                    <a:pt x="522" y="1"/>
                    <a:pt x="0" y="522"/>
                    <a:pt x="0" y="1161"/>
                  </a:cubicBezTo>
                  <a:lnTo>
                    <a:pt x="0" y="2643"/>
                  </a:lnTo>
                  <a:cubicBezTo>
                    <a:pt x="0" y="2866"/>
                    <a:pt x="182" y="3046"/>
                    <a:pt x="411" y="3046"/>
                  </a:cubicBezTo>
                  <a:lnTo>
                    <a:pt x="1913" y="3046"/>
                  </a:lnTo>
                  <a:cubicBezTo>
                    <a:pt x="2136" y="3046"/>
                    <a:pt x="2316" y="2866"/>
                    <a:pt x="2316" y="2643"/>
                  </a:cubicBezTo>
                  <a:lnTo>
                    <a:pt x="2316" y="1161"/>
                  </a:lnTo>
                  <a:cubicBezTo>
                    <a:pt x="2316" y="522"/>
                    <a:pt x="1800" y="1"/>
                    <a:pt x="1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5" name="Google Shape;50305;p55"/>
            <p:cNvSpPr/>
            <p:nvPr/>
          </p:nvSpPr>
          <p:spPr>
            <a:xfrm>
              <a:off x="1755000" y="1606800"/>
              <a:ext cx="57925" cy="76175"/>
            </a:xfrm>
            <a:custGeom>
              <a:avLst/>
              <a:gdLst/>
              <a:ahLst/>
              <a:cxnLst/>
              <a:rect l="l" t="t" r="r" b="b"/>
              <a:pathLst>
                <a:path w="2317" h="3047" extrusionOk="0">
                  <a:moveTo>
                    <a:pt x="1161" y="815"/>
                  </a:moveTo>
                  <a:cubicBezTo>
                    <a:pt x="1348" y="815"/>
                    <a:pt x="1502" y="969"/>
                    <a:pt x="1502" y="1161"/>
                  </a:cubicBezTo>
                  <a:lnTo>
                    <a:pt x="1502" y="2232"/>
                  </a:lnTo>
                  <a:lnTo>
                    <a:pt x="815" y="2232"/>
                  </a:lnTo>
                  <a:lnTo>
                    <a:pt x="815" y="1161"/>
                  </a:lnTo>
                  <a:cubicBezTo>
                    <a:pt x="815" y="969"/>
                    <a:pt x="969" y="815"/>
                    <a:pt x="1161" y="815"/>
                  </a:cubicBezTo>
                  <a:close/>
                  <a:moveTo>
                    <a:pt x="1161" y="0"/>
                  </a:moveTo>
                  <a:cubicBezTo>
                    <a:pt x="522" y="0"/>
                    <a:pt x="0" y="522"/>
                    <a:pt x="0" y="1161"/>
                  </a:cubicBezTo>
                  <a:lnTo>
                    <a:pt x="0" y="2641"/>
                  </a:lnTo>
                  <a:cubicBezTo>
                    <a:pt x="0" y="2865"/>
                    <a:pt x="182" y="3046"/>
                    <a:pt x="411" y="3046"/>
                  </a:cubicBezTo>
                  <a:lnTo>
                    <a:pt x="1913" y="3046"/>
                  </a:lnTo>
                  <a:cubicBezTo>
                    <a:pt x="2136" y="3046"/>
                    <a:pt x="2316" y="2865"/>
                    <a:pt x="2316" y="2641"/>
                  </a:cubicBezTo>
                  <a:lnTo>
                    <a:pt x="2316" y="1161"/>
                  </a:lnTo>
                  <a:cubicBezTo>
                    <a:pt x="2316" y="522"/>
                    <a:pt x="1800" y="0"/>
                    <a:pt x="1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6" name="Google Shape;50306;p55"/>
            <p:cNvSpPr/>
            <p:nvPr/>
          </p:nvSpPr>
          <p:spPr>
            <a:xfrm>
              <a:off x="2130850" y="1730875"/>
              <a:ext cx="57950" cy="76175"/>
            </a:xfrm>
            <a:custGeom>
              <a:avLst/>
              <a:gdLst/>
              <a:ahLst/>
              <a:cxnLst/>
              <a:rect l="l" t="t" r="r" b="b"/>
              <a:pathLst>
                <a:path w="2318" h="3047" extrusionOk="0">
                  <a:moveTo>
                    <a:pt x="1157" y="816"/>
                  </a:moveTo>
                  <a:cubicBezTo>
                    <a:pt x="1349" y="816"/>
                    <a:pt x="1502" y="969"/>
                    <a:pt x="1502" y="1161"/>
                  </a:cubicBezTo>
                  <a:lnTo>
                    <a:pt x="1502" y="2232"/>
                  </a:lnTo>
                  <a:lnTo>
                    <a:pt x="816" y="2232"/>
                  </a:lnTo>
                  <a:lnTo>
                    <a:pt x="816" y="1161"/>
                  </a:lnTo>
                  <a:cubicBezTo>
                    <a:pt x="816" y="969"/>
                    <a:pt x="970" y="816"/>
                    <a:pt x="1157" y="816"/>
                  </a:cubicBezTo>
                  <a:close/>
                  <a:moveTo>
                    <a:pt x="1157" y="1"/>
                  </a:moveTo>
                  <a:cubicBezTo>
                    <a:pt x="518" y="1"/>
                    <a:pt x="0" y="522"/>
                    <a:pt x="0" y="1161"/>
                  </a:cubicBezTo>
                  <a:lnTo>
                    <a:pt x="0" y="2643"/>
                  </a:lnTo>
                  <a:cubicBezTo>
                    <a:pt x="0" y="2866"/>
                    <a:pt x="182" y="3046"/>
                    <a:pt x="405" y="3046"/>
                  </a:cubicBezTo>
                  <a:lnTo>
                    <a:pt x="1907" y="3046"/>
                  </a:lnTo>
                  <a:cubicBezTo>
                    <a:pt x="2136" y="3046"/>
                    <a:pt x="2317" y="2866"/>
                    <a:pt x="2317" y="2643"/>
                  </a:cubicBezTo>
                  <a:lnTo>
                    <a:pt x="2317" y="1161"/>
                  </a:lnTo>
                  <a:cubicBezTo>
                    <a:pt x="2317" y="522"/>
                    <a:pt x="1796" y="1"/>
                    <a:pt x="1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7" name="Google Shape;50307;p55"/>
            <p:cNvSpPr/>
            <p:nvPr/>
          </p:nvSpPr>
          <p:spPr>
            <a:xfrm>
              <a:off x="2130850" y="1606800"/>
              <a:ext cx="57950" cy="76175"/>
            </a:xfrm>
            <a:custGeom>
              <a:avLst/>
              <a:gdLst/>
              <a:ahLst/>
              <a:cxnLst/>
              <a:rect l="l" t="t" r="r" b="b"/>
              <a:pathLst>
                <a:path w="2318" h="3047" extrusionOk="0">
                  <a:moveTo>
                    <a:pt x="1157" y="815"/>
                  </a:moveTo>
                  <a:cubicBezTo>
                    <a:pt x="1349" y="815"/>
                    <a:pt x="1502" y="969"/>
                    <a:pt x="1502" y="1161"/>
                  </a:cubicBezTo>
                  <a:lnTo>
                    <a:pt x="1502" y="2232"/>
                  </a:lnTo>
                  <a:lnTo>
                    <a:pt x="816" y="2232"/>
                  </a:lnTo>
                  <a:lnTo>
                    <a:pt x="816" y="1161"/>
                  </a:lnTo>
                  <a:cubicBezTo>
                    <a:pt x="816" y="969"/>
                    <a:pt x="970" y="815"/>
                    <a:pt x="1157" y="815"/>
                  </a:cubicBezTo>
                  <a:close/>
                  <a:moveTo>
                    <a:pt x="1157" y="0"/>
                  </a:moveTo>
                  <a:cubicBezTo>
                    <a:pt x="518" y="0"/>
                    <a:pt x="0" y="522"/>
                    <a:pt x="0" y="1161"/>
                  </a:cubicBezTo>
                  <a:lnTo>
                    <a:pt x="0" y="2641"/>
                  </a:lnTo>
                  <a:cubicBezTo>
                    <a:pt x="0" y="2865"/>
                    <a:pt x="182" y="3046"/>
                    <a:pt x="405" y="3046"/>
                  </a:cubicBezTo>
                  <a:lnTo>
                    <a:pt x="1907" y="3046"/>
                  </a:lnTo>
                  <a:cubicBezTo>
                    <a:pt x="2136" y="3046"/>
                    <a:pt x="2317" y="2865"/>
                    <a:pt x="2317" y="2641"/>
                  </a:cubicBezTo>
                  <a:lnTo>
                    <a:pt x="2317" y="1161"/>
                  </a:lnTo>
                  <a:cubicBezTo>
                    <a:pt x="2317" y="522"/>
                    <a:pt x="1796" y="0"/>
                    <a:pt x="1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8" name="Google Shape;50308;p55"/>
            <p:cNvSpPr/>
            <p:nvPr/>
          </p:nvSpPr>
          <p:spPr>
            <a:xfrm>
              <a:off x="2005575" y="1679750"/>
              <a:ext cx="57925" cy="76175"/>
            </a:xfrm>
            <a:custGeom>
              <a:avLst/>
              <a:gdLst/>
              <a:ahLst/>
              <a:cxnLst/>
              <a:rect l="l" t="t" r="r" b="b"/>
              <a:pathLst>
                <a:path w="2317" h="3047" extrusionOk="0">
                  <a:moveTo>
                    <a:pt x="1156" y="816"/>
                  </a:moveTo>
                  <a:cubicBezTo>
                    <a:pt x="1348" y="816"/>
                    <a:pt x="1503" y="969"/>
                    <a:pt x="1503" y="1161"/>
                  </a:cubicBezTo>
                  <a:lnTo>
                    <a:pt x="1503" y="2232"/>
                  </a:lnTo>
                  <a:lnTo>
                    <a:pt x="815" y="2232"/>
                  </a:lnTo>
                  <a:lnTo>
                    <a:pt x="815" y="1161"/>
                  </a:lnTo>
                  <a:cubicBezTo>
                    <a:pt x="815" y="969"/>
                    <a:pt x="970" y="816"/>
                    <a:pt x="1156" y="816"/>
                  </a:cubicBezTo>
                  <a:close/>
                  <a:moveTo>
                    <a:pt x="1156" y="1"/>
                  </a:moveTo>
                  <a:cubicBezTo>
                    <a:pt x="517" y="1"/>
                    <a:pt x="1" y="522"/>
                    <a:pt x="1" y="1161"/>
                  </a:cubicBezTo>
                  <a:lnTo>
                    <a:pt x="1" y="2637"/>
                  </a:lnTo>
                  <a:cubicBezTo>
                    <a:pt x="1" y="2866"/>
                    <a:pt x="181" y="3046"/>
                    <a:pt x="405" y="3046"/>
                  </a:cubicBezTo>
                  <a:lnTo>
                    <a:pt x="1906" y="3046"/>
                  </a:lnTo>
                  <a:cubicBezTo>
                    <a:pt x="2135" y="3046"/>
                    <a:pt x="2317" y="2866"/>
                    <a:pt x="2317" y="2637"/>
                  </a:cubicBezTo>
                  <a:lnTo>
                    <a:pt x="2317" y="1161"/>
                  </a:lnTo>
                  <a:cubicBezTo>
                    <a:pt x="2317" y="522"/>
                    <a:pt x="1795" y="1"/>
                    <a:pt x="1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9" name="Google Shape;50309;p55"/>
            <p:cNvSpPr/>
            <p:nvPr/>
          </p:nvSpPr>
          <p:spPr>
            <a:xfrm>
              <a:off x="1961775" y="1805850"/>
              <a:ext cx="20375" cy="24525"/>
            </a:xfrm>
            <a:custGeom>
              <a:avLst/>
              <a:gdLst/>
              <a:ahLst/>
              <a:cxnLst/>
              <a:rect l="l" t="t" r="r" b="b"/>
              <a:pathLst>
                <a:path w="815" h="981" extrusionOk="0">
                  <a:moveTo>
                    <a:pt x="404" y="0"/>
                  </a:moveTo>
                  <a:cubicBezTo>
                    <a:pt x="181" y="0"/>
                    <a:pt x="0" y="182"/>
                    <a:pt x="0" y="410"/>
                  </a:cubicBezTo>
                  <a:lnTo>
                    <a:pt x="0" y="570"/>
                  </a:lnTo>
                  <a:cubicBezTo>
                    <a:pt x="0" y="799"/>
                    <a:pt x="181" y="980"/>
                    <a:pt x="404" y="980"/>
                  </a:cubicBezTo>
                  <a:cubicBezTo>
                    <a:pt x="628" y="980"/>
                    <a:pt x="815" y="799"/>
                    <a:pt x="815" y="570"/>
                  </a:cubicBezTo>
                  <a:lnTo>
                    <a:pt x="815" y="410"/>
                  </a:lnTo>
                  <a:cubicBezTo>
                    <a:pt x="815" y="182"/>
                    <a:pt x="628"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0" name="Google Shape;50310;p55"/>
          <p:cNvGrpSpPr/>
          <p:nvPr/>
        </p:nvGrpSpPr>
        <p:grpSpPr>
          <a:xfrm>
            <a:off x="1977779" y="2088154"/>
            <a:ext cx="421058" cy="211886"/>
            <a:chOff x="979050" y="1507325"/>
            <a:chExt cx="511800" cy="257550"/>
          </a:xfrm>
        </p:grpSpPr>
        <p:sp>
          <p:nvSpPr>
            <p:cNvPr id="50311" name="Google Shape;50311;p55"/>
            <p:cNvSpPr/>
            <p:nvPr/>
          </p:nvSpPr>
          <p:spPr>
            <a:xfrm>
              <a:off x="979050" y="1507325"/>
              <a:ext cx="511800" cy="257550"/>
            </a:xfrm>
            <a:custGeom>
              <a:avLst/>
              <a:gdLst/>
              <a:ahLst/>
              <a:cxnLst/>
              <a:rect l="l" t="t" r="r" b="b"/>
              <a:pathLst>
                <a:path w="20472" h="10302" extrusionOk="0">
                  <a:moveTo>
                    <a:pt x="19631" y="843"/>
                  </a:moveTo>
                  <a:lnTo>
                    <a:pt x="19631" y="9459"/>
                  </a:lnTo>
                  <a:lnTo>
                    <a:pt x="842" y="9459"/>
                  </a:lnTo>
                  <a:lnTo>
                    <a:pt x="842" y="843"/>
                  </a:lnTo>
                  <a:close/>
                  <a:moveTo>
                    <a:pt x="421" y="1"/>
                  </a:moveTo>
                  <a:cubicBezTo>
                    <a:pt x="193" y="1"/>
                    <a:pt x="1" y="187"/>
                    <a:pt x="1" y="421"/>
                  </a:cubicBezTo>
                  <a:lnTo>
                    <a:pt x="1" y="9879"/>
                  </a:lnTo>
                  <a:cubicBezTo>
                    <a:pt x="1" y="10110"/>
                    <a:pt x="193" y="10301"/>
                    <a:pt x="421" y="10301"/>
                  </a:cubicBezTo>
                  <a:lnTo>
                    <a:pt x="20051" y="10301"/>
                  </a:lnTo>
                  <a:cubicBezTo>
                    <a:pt x="20285" y="10301"/>
                    <a:pt x="20472" y="10110"/>
                    <a:pt x="20472" y="9879"/>
                  </a:cubicBezTo>
                  <a:lnTo>
                    <a:pt x="20472" y="421"/>
                  </a:lnTo>
                  <a:cubicBezTo>
                    <a:pt x="20472" y="187"/>
                    <a:pt x="20285" y="1"/>
                    <a:pt x="20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2" name="Google Shape;50312;p55"/>
            <p:cNvSpPr/>
            <p:nvPr/>
          </p:nvSpPr>
          <p:spPr>
            <a:xfrm>
              <a:off x="1259175" y="1541425"/>
              <a:ext cx="178700" cy="189225"/>
            </a:xfrm>
            <a:custGeom>
              <a:avLst/>
              <a:gdLst/>
              <a:ahLst/>
              <a:cxnLst/>
              <a:rect l="l" t="t" r="r" b="b"/>
              <a:pathLst>
                <a:path w="7148" h="7569" extrusionOk="0">
                  <a:moveTo>
                    <a:pt x="6307" y="841"/>
                  </a:moveTo>
                  <a:lnTo>
                    <a:pt x="6307" y="6726"/>
                  </a:lnTo>
                  <a:lnTo>
                    <a:pt x="836" y="6726"/>
                  </a:lnTo>
                  <a:lnTo>
                    <a:pt x="836" y="841"/>
                  </a:lnTo>
                  <a:close/>
                  <a:moveTo>
                    <a:pt x="416" y="0"/>
                  </a:moveTo>
                  <a:cubicBezTo>
                    <a:pt x="187" y="0"/>
                    <a:pt x="0" y="192"/>
                    <a:pt x="0" y="421"/>
                  </a:cubicBezTo>
                  <a:lnTo>
                    <a:pt x="0" y="7148"/>
                  </a:lnTo>
                  <a:cubicBezTo>
                    <a:pt x="0" y="7382"/>
                    <a:pt x="187" y="7568"/>
                    <a:pt x="416" y="7568"/>
                  </a:cubicBezTo>
                  <a:lnTo>
                    <a:pt x="6727" y="7568"/>
                  </a:lnTo>
                  <a:cubicBezTo>
                    <a:pt x="6956" y="7568"/>
                    <a:pt x="7148" y="7382"/>
                    <a:pt x="7148" y="7148"/>
                  </a:cubicBezTo>
                  <a:lnTo>
                    <a:pt x="7148" y="421"/>
                  </a:lnTo>
                  <a:cubicBezTo>
                    <a:pt x="7148" y="192"/>
                    <a:pt x="6956" y="0"/>
                    <a:pt x="6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3" name="Google Shape;50313;p55"/>
            <p:cNvSpPr/>
            <p:nvPr/>
          </p:nvSpPr>
          <p:spPr>
            <a:xfrm>
              <a:off x="1032175" y="1541425"/>
              <a:ext cx="178700" cy="189225"/>
            </a:xfrm>
            <a:custGeom>
              <a:avLst/>
              <a:gdLst/>
              <a:ahLst/>
              <a:cxnLst/>
              <a:rect l="l" t="t" r="r" b="b"/>
              <a:pathLst>
                <a:path w="7148" h="7569" extrusionOk="0">
                  <a:moveTo>
                    <a:pt x="6305" y="841"/>
                  </a:moveTo>
                  <a:lnTo>
                    <a:pt x="6305" y="6726"/>
                  </a:lnTo>
                  <a:lnTo>
                    <a:pt x="841" y="6726"/>
                  </a:lnTo>
                  <a:lnTo>
                    <a:pt x="841" y="841"/>
                  </a:lnTo>
                  <a:close/>
                  <a:moveTo>
                    <a:pt x="421" y="0"/>
                  </a:moveTo>
                  <a:cubicBezTo>
                    <a:pt x="187" y="0"/>
                    <a:pt x="0" y="192"/>
                    <a:pt x="0" y="421"/>
                  </a:cubicBezTo>
                  <a:lnTo>
                    <a:pt x="0" y="7148"/>
                  </a:lnTo>
                  <a:cubicBezTo>
                    <a:pt x="0" y="7382"/>
                    <a:pt x="187" y="7568"/>
                    <a:pt x="421" y="7568"/>
                  </a:cubicBezTo>
                  <a:lnTo>
                    <a:pt x="6727" y="7568"/>
                  </a:lnTo>
                  <a:cubicBezTo>
                    <a:pt x="6956" y="7568"/>
                    <a:pt x="7148" y="7382"/>
                    <a:pt x="7148" y="7148"/>
                  </a:cubicBezTo>
                  <a:lnTo>
                    <a:pt x="7148" y="421"/>
                  </a:lnTo>
                  <a:cubicBezTo>
                    <a:pt x="7148" y="192"/>
                    <a:pt x="6956" y="0"/>
                    <a:pt x="6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4" name="Google Shape;50314;p55"/>
            <p:cNvSpPr/>
            <p:nvPr/>
          </p:nvSpPr>
          <p:spPr>
            <a:xfrm>
              <a:off x="1386325" y="1599325"/>
              <a:ext cx="21075" cy="24150"/>
            </a:xfrm>
            <a:custGeom>
              <a:avLst/>
              <a:gdLst/>
              <a:ahLst/>
              <a:cxnLst/>
              <a:rect l="l" t="t" r="r" b="b"/>
              <a:pathLst>
                <a:path w="843" h="966" extrusionOk="0">
                  <a:moveTo>
                    <a:pt x="422" y="0"/>
                  </a:moveTo>
                  <a:cubicBezTo>
                    <a:pt x="187" y="0"/>
                    <a:pt x="0" y="187"/>
                    <a:pt x="0" y="422"/>
                  </a:cubicBezTo>
                  <a:lnTo>
                    <a:pt x="0" y="544"/>
                  </a:lnTo>
                  <a:cubicBezTo>
                    <a:pt x="0" y="779"/>
                    <a:pt x="187" y="965"/>
                    <a:pt x="422" y="965"/>
                  </a:cubicBezTo>
                  <a:cubicBezTo>
                    <a:pt x="651" y="965"/>
                    <a:pt x="842" y="779"/>
                    <a:pt x="842" y="544"/>
                  </a:cubicBezTo>
                  <a:lnTo>
                    <a:pt x="842" y="422"/>
                  </a:lnTo>
                  <a:cubicBezTo>
                    <a:pt x="842" y="187"/>
                    <a:pt x="651"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5" name="Google Shape;50315;p55"/>
            <p:cNvSpPr/>
            <p:nvPr/>
          </p:nvSpPr>
          <p:spPr>
            <a:xfrm>
              <a:off x="1386325" y="1635025"/>
              <a:ext cx="21075" cy="64050"/>
            </a:xfrm>
            <a:custGeom>
              <a:avLst/>
              <a:gdLst/>
              <a:ahLst/>
              <a:cxnLst/>
              <a:rect l="l" t="t" r="r" b="b"/>
              <a:pathLst>
                <a:path w="843" h="2562" extrusionOk="0">
                  <a:moveTo>
                    <a:pt x="422" y="0"/>
                  </a:moveTo>
                  <a:cubicBezTo>
                    <a:pt x="187" y="0"/>
                    <a:pt x="0" y="187"/>
                    <a:pt x="0" y="421"/>
                  </a:cubicBezTo>
                  <a:lnTo>
                    <a:pt x="0" y="2146"/>
                  </a:lnTo>
                  <a:cubicBezTo>
                    <a:pt x="0" y="2375"/>
                    <a:pt x="187" y="2562"/>
                    <a:pt x="422" y="2562"/>
                  </a:cubicBezTo>
                  <a:cubicBezTo>
                    <a:pt x="651" y="2562"/>
                    <a:pt x="842" y="2375"/>
                    <a:pt x="842" y="2146"/>
                  </a:cubicBezTo>
                  <a:lnTo>
                    <a:pt x="842" y="421"/>
                  </a:lnTo>
                  <a:cubicBezTo>
                    <a:pt x="842" y="187"/>
                    <a:pt x="651"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6" name="Google Shape;50316;p55"/>
          <p:cNvGrpSpPr/>
          <p:nvPr/>
        </p:nvGrpSpPr>
        <p:grpSpPr>
          <a:xfrm>
            <a:off x="6755583" y="1361518"/>
            <a:ext cx="422169" cy="421017"/>
            <a:chOff x="6083425" y="577675"/>
            <a:chExt cx="513150" cy="511750"/>
          </a:xfrm>
        </p:grpSpPr>
        <p:sp>
          <p:nvSpPr>
            <p:cNvPr id="50317" name="Google Shape;50317;p55"/>
            <p:cNvSpPr/>
            <p:nvPr/>
          </p:nvSpPr>
          <p:spPr>
            <a:xfrm>
              <a:off x="6083425" y="577675"/>
              <a:ext cx="513150" cy="511750"/>
            </a:xfrm>
            <a:custGeom>
              <a:avLst/>
              <a:gdLst/>
              <a:ahLst/>
              <a:cxnLst/>
              <a:rect l="l" t="t" r="r" b="b"/>
              <a:pathLst>
                <a:path w="20526" h="20470" extrusionOk="0">
                  <a:moveTo>
                    <a:pt x="15866" y="1143"/>
                  </a:moveTo>
                  <a:lnTo>
                    <a:pt x="19364" y="4642"/>
                  </a:lnTo>
                  <a:lnTo>
                    <a:pt x="18949" y="4797"/>
                  </a:lnTo>
                  <a:lnTo>
                    <a:pt x="17612" y="3465"/>
                  </a:lnTo>
                  <a:cubicBezTo>
                    <a:pt x="17532" y="3385"/>
                    <a:pt x="17428" y="3345"/>
                    <a:pt x="17324" y="3345"/>
                  </a:cubicBezTo>
                  <a:cubicBezTo>
                    <a:pt x="17220" y="3345"/>
                    <a:pt x="17117" y="3385"/>
                    <a:pt x="17037" y="3465"/>
                  </a:cubicBezTo>
                  <a:cubicBezTo>
                    <a:pt x="16877" y="3625"/>
                    <a:pt x="16877" y="3880"/>
                    <a:pt x="17037" y="4040"/>
                  </a:cubicBezTo>
                  <a:lnTo>
                    <a:pt x="18129" y="5132"/>
                  </a:lnTo>
                  <a:cubicBezTo>
                    <a:pt x="16478" y="5851"/>
                    <a:pt x="15003" y="6862"/>
                    <a:pt x="13720" y="8146"/>
                  </a:cubicBezTo>
                  <a:lnTo>
                    <a:pt x="4383" y="17483"/>
                  </a:lnTo>
                  <a:lnTo>
                    <a:pt x="3025" y="16119"/>
                  </a:lnTo>
                  <a:lnTo>
                    <a:pt x="12361" y="6783"/>
                  </a:lnTo>
                  <a:cubicBezTo>
                    <a:pt x="13816" y="5329"/>
                    <a:pt x="14928" y="3615"/>
                    <a:pt x="15658" y="1686"/>
                  </a:cubicBezTo>
                  <a:lnTo>
                    <a:pt x="15866" y="1143"/>
                  </a:lnTo>
                  <a:close/>
                  <a:moveTo>
                    <a:pt x="1811" y="18697"/>
                  </a:moveTo>
                  <a:lnTo>
                    <a:pt x="1811" y="19080"/>
                  </a:lnTo>
                  <a:lnTo>
                    <a:pt x="1428" y="18697"/>
                  </a:lnTo>
                  <a:close/>
                  <a:moveTo>
                    <a:pt x="15705" y="0"/>
                  </a:moveTo>
                  <a:cubicBezTo>
                    <a:pt x="15677" y="0"/>
                    <a:pt x="15648" y="3"/>
                    <a:pt x="15620" y="9"/>
                  </a:cubicBezTo>
                  <a:cubicBezTo>
                    <a:pt x="15488" y="41"/>
                    <a:pt x="15375" y="132"/>
                    <a:pt x="15323" y="264"/>
                  </a:cubicBezTo>
                  <a:lnTo>
                    <a:pt x="14896" y="1398"/>
                  </a:lnTo>
                  <a:cubicBezTo>
                    <a:pt x="14204" y="3214"/>
                    <a:pt x="13160" y="4834"/>
                    <a:pt x="11786" y="6208"/>
                  </a:cubicBezTo>
                  <a:lnTo>
                    <a:pt x="2163" y="15831"/>
                  </a:lnTo>
                  <a:cubicBezTo>
                    <a:pt x="2003" y="15991"/>
                    <a:pt x="2003" y="16247"/>
                    <a:pt x="2163" y="16406"/>
                  </a:cubicBezTo>
                  <a:lnTo>
                    <a:pt x="2839" y="17088"/>
                  </a:lnTo>
                  <a:lnTo>
                    <a:pt x="2045" y="17881"/>
                  </a:lnTo>
                  <a:lnTo>
                    <a:pt x="442" y="17881"/>
                  </a:lnTo>
                  <a:cubicBezTo>
                    <a:pt x="277" y="17881"/>
                    <a:pt x="128" y="17982"/>
                    <a:pt x="64" y="18132"/>
                  </a:cubicBezTo>
                  <a:cubicBezTo>
                    <a:pt x="0" y="18286"/>
                    <a:pt x="37" y="18462"/>
                    <a:pt x="155" y="18579"/>
                  </a:cubicBezTo>
                  <a:lnTo>
                    <a:pt x="1929" y="20352"/>
                  </a:lnTo>
                  <a:cubicBezTo>
                    <a:pt x="2008" y="20427"/>
                    <a:pt x="2109" y="20470"/>
                    <a:pt x="2216" y="20470"/>
                  </a:cubicBezTo>
                  <a:cubicBezTo>
                    <a:pt x="2269" y="20470"/>
                    <a:pt x="2322" y="20459"/>
                    <a:pt x="2370" y="20438"/>
                  </a:cubicBezTo>
                  <a:cubicBezTo>
                    <a:pt x="2524" y="20379"/>
                    <a:pt x="2625" y="20231"/>
                    <a:pt x="2625" y="20064"/>
                  </a:cubicBezTo>
                  <a:lnTo>
                    <a:pt x="2625" y="18456"/>
                  </a:lnTo>
                  <a:lnTo>
                    <a:pt x="3419" y="17663"/>
                  </a:lnTo>
                  <a:lnTo>
                    <a:pt x="4095" y="18345"/>
                  </a:lnTo>
                  <a:cubicBezTo>
                    <a:pt x="4176" y="18425"/>
                    <a:pt x="4282" y="18462"/>
                    <a:pt x="4383" y="18462"/>
                  </a:cubicBezTo>
                  <a:cubicBezTo>
                    <a:pt x="4490" y="18462"/>
                    <a:pt x="4596" y="18425"/>
                    <a:pt x="4670" y="18345"/>
                  </a:cubicBezTo>
                  <a:lnTo>
                    <a:pt x="14300" y="8721"/>
                  </a:lnTo>
                  <a:cubicBezTo>
                    <a:pt x="15674" y="7347"/>
                    <a:pt x="17287" y="6299"/>
                    <a:pt x="19109" y="5611"/>
                  </a:cubicBezTo>
                  <a:lnTo>
                    <a:pt x="20244" y="5180"/>
                  </a:lnTo>
                  <a:cubicBezTo>
                    <a:pt x="20371" y="5132"/>
                    <a:pt x="20467" y="5020"/>
                    <a:pt x="20494" y="4886"/>
                  </a:cubicBezTo>
                  <a:cubicBezTo>
                    <a:pt x="20526" y="4748"/>
                    <a:pt x="20483" y="4610"/>
                    <a:pt x="20387" y="4509"/>
                  </a:cubicBezTo>
                  <a:lnTo>
                    <a:pt x="15994" y="120"/>
                  </a:lnTo>
                  <a:cubicBezTo>
                    <a:pt x="15918" y="40"/>
                    <a:pt x="15812" y="0"/>
                    <a:pt x="15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8" name="Google Shape;50318;p55"/>
            <p:cNvSpPr/>
            <p:nvPr/>
          </p:nvSpPr>
          <p:spPr>
            <a:xfrm>
              <a:off x="6197275" y="949675"/>
              <a:ext cx="27850" cy="25925"/>
            </a:xfrm>
            <a:custGeom>
              <a:avLst/>
              <a:gdLst/>
              <a:ahLst/>
              <a:cxnLst/>
              <a:rect l="l" t="t" r="r" b="b"/>
              <a:pathLst>
                <a:path w="1114" h="1037" extrusionOk="0">
                  <a:moveTo>
                    <a:pt x="663" y="1"/>
                  </a:moveTo>
                  <a:cubicBezTo>
                    <a:pt x="557" y="1"/>
                    <a:pt x="452" y="40"/>
                    <a:pt x="372" y="120"/>
                  </a:cubicBezTo>
                  <a:lnTo>
                    <a:pt x="155" y="339"/>
                  </a:lnTo>
                  <a:cubicBezTo>
                    <a:pt x="0" y="499"/>
                    <a:pt x="0" y="754"/>
                    <a:pt x="155" y="914"/>
                  </a:cubicBezTo>
                  <a:cubicBezTo>
                    <a:pt x="234" y="993"/>
                    <a:pt x="340" y="1037"/>
                    <a:pt x="448" y="1037"/>
                  </a:cubicBezTo>
                  <a:cubicBezTo>
                    <a:pt x="548" y="1037"/>
                    <a:pt x="655" y="993"/>
                    <a:pt x="735" y="914"/>
                  </a:cubicBezTo>
                  <a:lnTo>
                    <a:pt x="954" y="696"/>
                  </a:lnTo>
                  <a:cubicBezTo>
                    <a:pt x="1113" y="536"/>
                    <a:pt x="1113" y="280"/>
                    <a:pt x="954" y="120"/>
                  </a:cubicBezTo>
                  <a:cubicBezTo>
                    <a:pt x="874" y="40"/>
                    <a:pt x="768"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9" name="Google Shape;50319;p55"/>
            <p:cNvSpPr/>
            <p:nvPr/>
          </p:nvSpPr>
          <p:spPr>
            <a:xfrm>
              <a:off x="6233350" y="913475"/>
              <a:ext cx="27850" cy="25900"/>
            </a:xfrm>
            <a:custGeom>
              <a:avLst/>
              <a:gdLst/>
              <a:ahLst/>
              <a:cxnLst/>
              <a:rect l="l" t="t" r="r" b="b"/>
              <a:pathLst>
                <a:path w="1114" h="1036" extrusionOk="0">
                  <a:moveTo>
                    <a:pt x="666" y="0"/>
                  </a:moveTo>
                  <a:cubicBezTo>
                    <a:pt x="562" y="0"/>
                    <a:pt x="458" y="40"/>
                    <a:pt x="379" y="120"/>
                  </a:cubicBezTo>
                  <a:lnTo>
                    <a:pt x="160" y="337"/>
                  </a:lnTo>
                  <a:cubicBezTo>
                    <a:pt x="0" y="497"/>
                    <a:pt x="0" y="759"/>
                    <a:pt x="160" y="919"/>
                  </a:cubicBezTo>
                  <a:cubicBezTo>
                    <a:pt x="239" y="998"/>
                    <a:pt x="341" y="1035"/>
                    <a:pt x="448" y="1035"/>
                  </a:cubicBezTo>
                  <a:cubicBezTo>
                    <a:pt x="554" y="1035"/>
                    <a:pt x="655" y="998"/>
                    <a:pt x="735" y="919"/>
                  </a:cubicBezTo>
                  <a:lnTo>
                    <a:pt x="954" y="700"/>
                  </a:lnTo>
                  <a:cubicBezTo>
                    <a:pt x="1113" y="541"/>
                    <a:pt x="1113" y="280"/>
                    <a:pt x="954" y="120"/>
                  </a:cubicBezTo>
                  <a:cubicBezTo>
                    <a:pt x="874" y="40"/>
                    <a:pt x="770" y="0"/>
                    <a:pt x="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0" name="Google Shape;50320;p55"/>
            <p:cNvSpPr/>
            <p:nvPr/>
          </p:nvSpPr>
          <p:spPr>
            <a:xfrm>
              <a:off x="6270900" y="876050"/>
              <a:ext cx="27850" cy="25775"/>
            </a:xfrm>
            <a:custGeom>
              <a:avLst/>
              <a:gdLst/>
              <a:ahLst/>
              <a:cxnLst/>
              <a:rect l="l" t="t" r="r" b="b"/>
              <a:pathLst>
                <a:path w="1114" h="1031" extrusionOk="0">
                  <a:moveTo>
                    <a:pt x="666" y="1"/>
                  </a:moveTo>
                  <a:cubicBezTo>
                    <a:pt x="562" y="1"/>
                    <a:pt x="458" y="41"/>
                    <a:pt x="378" y="120"/>
                  </a:cubicBezTo>
                  <a:lnTo>
                    <a:pt x="160" y="339"/>
                  </a:lnTo>
                  <a:cubicBezTo>
                    <a:pt x="0" y="499"/>
                    <a:pt x="0" y="754"/>
                    <a:pt x="160" y="914"/>
                  </a:cubicBezTo>
                  <a:cubicBezTo>
                    <a:pt x="239" y="993"/>
                    <a:pt x="341" y="1031"/>
                    <a:pt x="447" y="1031"/>
                  </a:cubicBezTo>
                  <a:cubicBezTo>
                    <a:pt x="548" y="1031"/>
                    <a:pt x="654" y="993"/>
                    <a:pt x="735" y="914"/>
                  </a:cubicBezTo>
                  <a:lnTo>
                    <a:pt x="954" y="696"/>
                  </a:lnTo>
                  <a:cubicBezTo>
                    <a:pt x="1113" y="536"/>
                    <a:pt x="1113" y="280"/>
                    <a:pt x="954" y="120"/>
                  </a:cubicBezTo>
                  <a:cubicBezTo>
                    <a:pt x="874" y="41"/>
                    <a:pt x="770" y="1"/>
                    <a:pt x="6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1" name="Google Shape;50321;p55"/>
            <p:cNvSpPr/>
            <p:nvPr/>
          </p:nvSpPr>
          <p:spPr>
            <a:xfrm>
              <a:off x="6306975" y="839825"/>
              <a:ext cx="27850" cy="25925"/>
            </a:xfrm>
            <a:custGeom>
              <a:avLst/>
              <a:gdLst/>
              <a:ahLst/>
              <a:cxnLst/>
              <a:rect l="l" t="t" r="r" b="b"/>
              <a:pathLst>
                <a:path w="1114" h="1037" extrusionOk="0">
                  <a:moveTo>
                    <a:pt x="666" y="0"/>
                  </a:moveTo>
                  <a:cubicBezTo>
                    <a:pt x="562" y="0"/>
                    <a:pt x="458" y="40"/>
                    <a:pt x="378" y="120"/>
                  </a:cubicBezTo>
                  <a:lnTo>
                    <a:pt x="160" y="339"/>
                  </a:lnTo>
                  <a:cubicBezTo>
                    <a:pt x="0" y="498"/>
                    <a:pt x="0" y="759"/>
                    <a:pt x="160" y="914"/>
                  </a:cubicBezTo>
                  <a:cubicBezTo>
                    <a:pt x="240" y="994"/>
                    <a:pt x="346" y="1036"/>
                    <a:pt x="447" y="1036"/>
                  </a:cubicBezTo>
                  <a:cubicBezTo>
                    <a:pt x="554" y="1036"/>
                    <a:pt x="656" y="994"/>
                    <a:pt x="735" y="914"/>
                  </a:cubicBezTo>
                  <a:lnTo>
                    <a:pt x="954" y="695"/>
                  </a:lnTo>
                  <a:cubicBezTo>
                    <a:pt x="1113" y="542"/>
                    <a:pt x="1113" y="280"/>
                    <a:pt x="954" y="120"/>
                  </a:cubicBezTo>
                  <a:cubicBezTo>
                    <a:pt x="874" y="40"/>
                    <a:pt x="770" y="0"/>
                    <a:pt x="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2" name="Google Shape;50322;p55"/>
            <p:cNvSpPr/>
            <p:nvPr/>
          </p:nvSpPr>
          <p:spPr>
            <a:xfrm>
              <a:off x="6479775" y="635725"/>
              <a:ext cx="25575" cy="23550"/>
            </a:xfrm>
            <a:custGeom>
              <a:avLst/>
              <a:gdLst/>
              <a:ahLst/>
              <a:cxnLst/>
              <a:rect l="l" t="t" r="r" b="b"/>
              <a:pathLst>
                <a:path w="1023" h="942" extrusionOk="0">
                  <a:moveTo>
                    <a:pt x="451" y="1"/>
                  </a:moveTo>
                  <a:cubicBezTo>
                    <a:pt x="345" y="1"/>
                    <a:pt x="240" y="41"/>
                    <a:pt x="160" y="120"/>
                  </a:cubicBezTo>
                  <a:cubicBezTo>
                    <a:pt x="0" y="280"/>
                    <a:pt x="0" y="541"/>
                    <a:pt x="160" y="701"/>
                  </a:cubicBezTo>
                  <a:lnTo>
                    <a:pt x="283" y="823"/>
                  </a:lnTo>
                  <a:cubicBezTo>
                    <a:pt x="363" y="898"/>
                    <a:pt x="469" y="941"/>
                    <a:pt x="570" y="941"/>
                  </a:cubicBezTo>
                  <a:cubicBezTo>
                    <a:pt x="678" y="941"/>
                    <a:pt x="784" y="898"/>
                    <a:pt x="863" y="823"/>
                  </a:cubicBezTo>
                  <a:cubicBezTo>
                    <a:pt x="1023" y="664"/>
                    <a:pt x="1023" y="403"/>
                    <a:pt x="863" y="243"/>
                  </a:cubicBezTo>
                  <a:lnTo>
                    <a:pt x="742" y="120"/>
                  </a:lnTo>
                  <a:cubicBezTo>
                    <a:pt x="662" y="41"/>
                    <a:pt x="556" y="1"/>
                    <a:pt x="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3" name="Google Shape;50323;p55"/>
          <p:cNvGrpSpPr/>
          <p:nvPr/>
        </p:nvGrpSpPr>
        <p:grpSpPr>
          <a:xfrm>
            <a:off x="1274782" y="2034236"/>
            <a:ext cx="421860" cy="319722"/>
            <a:chOff x="237850" y="1462225"/>
            <a:chExt cx="512775" cy="388625"/>
          </a:xfrm>
        </p:grpSpPr>
        <p:sp>
          <p:nvSpPr>
            <p:cNvPr id="50324" name="Google Shape;50324;p55"/>
            <p:cNvSpPr/>
            <p:nvPr/>
          </p:nvSpPr>
          <p:spPr>
            <a:xfrm>
              <a:off x="237850" y="1462225"/>
              <a:ext cx="512775" cy="388625"/>
            </a:xfrm>
            <a:custGeom>
              <a:avLst/>
              <a:gdLst/>
              <a:ahLst/>
              <a:cxnLst/>
              <a:rect l="l" t="t" r="r" b="b"/>
              <a:pathLst>
                <a:path w="20511" h="15545" extrusionOk="0">
                  <a:moveTo>
                    <a:pt x="18637" y="817"/>
                  </a:moveTo>
                  <a:cubicBezTo>
                    <a:pt x="18973" y="817"/>
                    <a:pt x="19311" y="899"/>
                    <a:pt x="19620" y="1065"/>
                  </a:cubicBezTo>
                  <a:lnTo>
                    <a:pt x="19402" y="2136"/>
                  </a:lnTo>
                  <a:cubicBezTo>
                    <a:pt x="19261" y="2098"/>
                    <a:pt x="19117" y="2079"/>
                    <a:pt x="18973" y="2079"/>
                  </a:cubicBezTo>
                  <a:cubicBezTo>
                    <a:pt x="18545" y="2079"/>
                    <a:pt x="18123" y="2244"/>
                    <a:pt x="17804" y="2566"/>
                  </a:cubicBezTo>
                  <a:lnTo>
                    <a:pt x="17053" y="3318"/>
                  </a:lnTo>
                  <a:lnTo>
                    <a:pt x="16164" y="2428"/>
                  </a:lnTo>
                  <a:lnTo>
                    <a:pt x="17160" y="1433"/>
                  </a:lnTo>
                  <a:cubicBezTo>
                    <a:pt x="17566" y="1026"/>
                    <a:pt x="18100" y="817"/>
                    <a:pt x="18637" y="817"/>
                  </a:cubicBezTo>
                  <a:close/>
                  <a:moveTo>
                    <a:pt x="13117" y="1480"/>
                  </a:moveTo>
                  <a:cubicBezTo>
                    <a:pt x="14066" y="1480"/>
                    <a:pt x="14939" y="2353"/>
                    <a:pt x="15941" y="3360"/>
                  </a:cubicBezTo>
                  <a:lnTo>
                    <a:pt x="16169" y="3589"/>
                  </a:lnTo>
                  <a:cubicBezTo>
                    <a:pt x="17053" y="4468"/>
                    <a:pt x="17745" y="5160"/>
                    <a:pt x="17804" y="5964"/>
                  </a:cubicBezTo>
                  <a:cubicBezTo>
                    <a:pt x="17873" y="6838"/>
                    <a:pt x="17180" y="7967"/>
                    <a:pt x="15631" y="9517"/>
                  </a:cubicBezTo>
                  <a:cubicBezTo>
                    <a:pt x="13650" y="11498"/>
                    <a:pt x="10477" y="13224"/>
                    <a:pt x="7137" y="14129"/>
                  </a:cubicBezTo>
                  <a:cubicBezTo>
                    <a:pt x="5665" y="14527"/>
                    <a:pt x="4280" y="14727"/>
                    <a:pt x="3168" y="14727"/>
                  </a:cubicBezTo>
                  <a:cubicBezTo>
                    <a:pt x="2079" y="14727"/>
                    <a:pt x="1253" y="14535"/>
                    <a:pt x="869" y="14150"/>
                  </a:cubicBezTo>
                  <a:cubicBezTo>
                    <a:pt x="826" y="14107"/>
                    <a:pt x="832" y="14091"/>
                    <a:pt x="832" y="14080"/>
                  </a:cubicBezTo>
                  <a:cubicBezTo>
                    <a:pt x="837" y="14011"/>
                    <a:pt x="901" y="13804"/>
                    <a:pt x="1407" y="13335"/>
                  </a:cubicBezTo>
                  <a:cubicBezTo>
                    <a:pt x="1817" y="12962"/>
                    <a:pt x="2386" y="12526"/>
                    <a:pt x="3047" y="12025"/>
                  </a:cubicBezTo>
                  <a:cubicBezTo>
                    <a:pt x="4219" y="11130"/>
                    <a:pt x="5677" y="10017"/>
                    <a:pt x="6903" y="8691"/>
                  </a:cubicBezTo>
                  <a:cubicBezTo>
                    <a:pt x="7824" y="7696"/>
                    <a:pt x="8420" y="6710"/>
                    <a:pt x="9049" y="5666"/>
                  </a:cubicBezTo>
                  <a:cubicBezTo>
                    <a:pt x="9395" y="5096"/>
                    <a:pt x="9752" y="4505"/>
                    <a:pt x="10189" y="3866"/>
                  </a:cubicBezTo>
                  <a:cubicBezTo>
                    <a:pt x="11227" y="2343"/>
                    <a:pt x="12143" y="1566"/>
                    <a:pt x="12979" y="1490"/>
                  </a:cubicBezTo>
                  <a:cubicBezTo>
                    <a:pt x="13026" y="1485"/>
                    <a:pt x="13075" y="1480"/>
                    <a:pt x="13117" y="1480"/>
                  </a:cubicBezTo>
                  <a:close/>
                  <a:moveTo>
                    <a:pt x="18638" y="1"/>
                  </a:moveTo>
                  <a:cubicBezTo>
                    <a:pt x="17889" y="1"/>
                    <a:pt x="17146" y="291"/>
                    <a:pt x="16580" y="857"/>
                  </a:cubicBezTo>
                  <a:lnTo>
                    <a:pt x="15573" y="1868"/>
                  </a:lnTo>
                  <a:cubicBezTo>
                    <a:pt x="14808" y="1178"/>
                    <a:pt x="14026" y="666"/>
                    <a:pt x="13124" y="666"/>
                  </a:cubicBezTo>
                  <a:cubicBezTo>
                    <a:pt x="13052" y="666"/>
                    <a:pt x="12979" y="669"/>
                    <a:pt x="12905" y="676"/>
                  </a:cubicBezTo>
                  <a:cubicBezTo>
                    <a:pt x="11792" y="782"/>
                    <a:pt x="10716" y="1650"/>
                    <a:pt x="9518" y="3407"/>
                  </a:cubicBezTo>
                  <a:cubicBezTo>
                    <a:pt x="9064" y="4063"/>
                    <a:pt x="8702" y="4665"/>
                    <a:pt x="8356" y="5245"/>
                  </a:cubicBezTo>
                  <a:cubicBezTo>
                    <a:pt x="7717" y="6295"/>
                    <a:pt x="7169" y="7200"/>
                    <a:pt x="6301" y="8143"/>
                  </a:cubicBezTo>
                  <a:cubicBezTo>
                    <a:pt x="5129" y="9415"/>
                    <a:pt x="3702" y="10501"/>
                    <a:pt x="2552" y="11375"/>
                  </a:cubicBezTo>
                  <a:cubicBezTo>
                    <a:pt x="1055" y="12514"/>
                    <a:pt x="70" y="13266"/>
                    <a:pt x="16" y="14022"/>
                  </a:cubicBezTo>
                  <a:cubicBezTo>
                    <a:pt x="1" y="14283"/>
                    <a:pt x="97" y="14527"/>
                    <a:pt x="293" y="14725"/>
                  </a:cubicBezTo>
                  <a:cubicBezTo>
                    <a:pt x="879" y="15316"/>
                    <a:pt x="1938" y="15545"/>
                    <a:pt x="3164" y="15545"/>
                  </a:cubicBezTo>
                  <a:cubicBezTo>
                    <a:pt x="4485" y="15545"/>
                    <a:pt x="6003" y="15279"/>
                    <a:pt x="7350" y="14911"/>
                  </a:cubicBezTo>
                  <a:cubicBezTo>
                    <a:pt x="10870" y="13959"/>
                    <a:pt x="14098" y="12201"/>
                    <a:pt x="16207" y="10092"/>
                  </a:cubicBezTo>
                  <a:cubicBezTo>
                    <a:pt x="17964" y="8340"/>
                    <a:pt x="18704" y="7045"/>
                    <a:pt x="18618" y="5900"/>
                  </a:cubicBezTo>
                  <a:cubicBezTo>
                    <a:pt x="18561" y="5155"/>
                    <a:pt x="18161" y="4532"/>
                    <a:pt x="17613" y="3908"/>
                  </a:cubicBezTo>
                  <a:lnTo>
                    <a:pt x="18379" y="3142"/>
                  </a:lnTo>
                  <a:cubicBezTo>
                    <a:pt x="18544" y="2977"/>
                    <a:pt x="18760" y="2893"/>
                    <a:pt x="18976" y="2893"/>
                  </a:cubicBezTo>
                  <a:cubicBezTo>
                    <a:pt x="19145" y="2893"/>
                    <a:pt x="19314" y="2943"/>
                    <a:pt x="19461" y="3046"/>
                  </a:cubicBezTo>
                  <a:cubicBezTo>
                    <a:pt x="19530" y="3096"/>
                    <a:pt x="19613" y="3121"/>
                    <a:pt x="19696" y="3121"/>
                  </a:cubicBezTo>
                  <a:cubicBezTo>
                    <a:pt x="19746" y="3121"/>
                    <a:pt x="19796" y="3112"/>
                    <a:pt x="19844" y="3094"/>
                  </a:cubicBezTo>
                  <a:cubicBezTo>
                    <a:pt x="19972" y="3041"/>
                    <a:pt x="20068" y="2934"/>
                    <a:pt x="20095" y="2795"/>
                  </a:cubicBezTo>
                  <a:lnTo>
                    <a:pt x="20478" y="947"/>
                  </a:lnTo>
                  <a:cubicBezTo>
                    <a:pt x="20510" y="787"/>
                    <a:pt x="20446" y="627"/>
                    <a:pt x="20312" y="532"/>
                  </a:cubicBezTo>
                  <a:cubicBezTo>
                    <a:pt x="19805" y="176"/>
                    <a:pt x="19220" y="1"/>
                    <a:pt x="186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5" name="Google Shape;50325;p55"/>
            <p:cNvSpPr/>
            <p:nvPr/>
          </p:nvSpPr>
          <p:spPr>
            <a:xfrm>
              <a:off x="369250" y="1761875"/>
              <a:ext cx="106400" cy="45050"/>
            </a:xfrm>
            <a:custGeom>
              <a:avLst/>
              <a:gdLst/>
              <a:ahLst/>
              <a:cxnLst/>
              <a:rect l="l" t="t" r="r" b="b"/>
              <a:pathLst>
                <a:path w="4256" h="1802" extrusionOk="0">
                  <a:moveTo>
                    <a:pt x="3794" y="1"/>
                  </a:moveTo>
                  <a:cubicBezTo>
                    <a:pt x="3744" y="1"/>
                    <a:pt x="3693" y="10"/>
                    <a:pt x="3643" y="28"/>
                  </a:cubicBezTo>
                  <a:cubicBezTo>
                    <a:pt x="2557" y="454"/>
                    <a:pt x="1428" y="790"/>
                    <a:pt x="369" y="992"/>
                  </a:cubicBezTo>
                  <a:cubicBezTo>
                    <a:pt x="150" y="1034"/>
                    <a:pt x="1" y="1248"/>
                    <a:pt x="44" y="1466"/>
                  </a:cubicBezTo>
                  <a:cubicBezTo>
                    <a:pt x="81" y="1663"/>
                    <a:pt x="251" y="1801"/>
                    <a:pt x="443" y="1801"/>
                  </a:cubicBezTo>
                  <a:cubicBezTo>
                    <a:pt x="470" y="1801"/>
                    <a:pt x="496" y="1796"/>
                    <a:pt x="523" y="1791"/>
                  </a:cubicBezTo>
                  <a:cubicBezTo>
                    <a:pt x="1630" y="1583"/>
                    <a:pt x="2813" y="1231"/>
                    <a:pt x="3942" y="790"/>
                  </a:cubicBezTo>
                  <a:cubicBezTo>
                    <a:pt x="4155" y="705"/>
                    <a:pt x="4256" y="471"/>
                    <a:pt x="4176" y="257"/>
                  </a:cubicBezTo>
                  <a:cubicBezTo>
                    <a:pt x="4111" y="97"/>
                    <a:pt x="3958" y="1"/>
                    <a:pt x="3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6" name="Google Shape;50326;p55"/>
            <p:cNvSpPr/>
            <p:nvPr/>
          </p:nvSpPr>
          <p:spPr>
            <a:xfrm>
              <a:off x="309075" y="1791825"/>
              <a:ext cx="39425" cy="20825"/>
            </a:xfrm>
            <a:custGeom>
              <a:avLst/>
              <a:gdLst/>
              <a:ahLst/>
              <a:cxnLst/>
              <a:rect l="l" t="t" r="r" b="b"/>
              <a:pathLst>
                <a:path w="1577" h="833" extrusionOk="0">
                  <a:moveTo>
                    <a:pt x="1154" y="1"/>
                  </a:moveTo>
                  <a:cubicBezTo>
                    <a:pt x="1147" y="1"/>
                    <a:pt x="1141" y="1"/>
                    <a:pt x="1135" y="1"/>
                  </a:cubicBezTo>
                  <a:cubicBezTo>
                    <a:pt x="974" y="12"/>
                    <a:pt x="820" y="16"/>
                    <a:pt x="670" y="16"/>
                  </a:cubicBezTo>
                  <a:cubicBezTo>
                    <a:pt x="587" y="16"/>
                    <a:pt x="506" y="15"/>
                    <a:pt x="426" y="13"/>
                  </a:cubicBezTo>
                  <a:cubicBezTo>
                    <a:pt x="420" y="12"/>
                    <a:pt x="413" y="12"/>
                    <a:pt x="406" y="12"/>
                  </a:cubicBezTo>
                  <a:cubicBezTo>
                    <a:pt x="192" y="12"/>
                    <a:pt x="16" y="190"/>
                    <a:pt x="6" y="406"/>
                  </a:cubicBezTo>
                  <a:cubicBezTo>
                    <a:pt x="1" y="630"/>
                    <a:pt x="176" y="822"/>
                    <a:pt x="400" y="827"/>
                  </a:cubicBezTo>
                  <a:cubicBezTo>
                    <a:pt x="485" y="827"/>
                    <a:pt x="571" y="832"/>
                    <a:pt x="662" y="832"/>
                  </a:cubicBezTo>
                  <a:cubicBezTo>
                    <a:pt x="826" y="832"/>
                    <a:pt x="1002" y="827"/>
                    <a:pt x="1178" y="817"/>
                  </a:cubicBezTo>
                  <a:cubicBezTo>
                    <a:pt x="1402" y="807"/>
                    <a:pt x="1577" y="608"/>
                    <a:pt x="1561" y="385"/>
                  </a:cubicBezTo>
                  <a:cubicBezTo>
                    <a:pt x="1550" y="167"/>
                    <a:pt x="1369" y="1"/>
                    <a:pt x="1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7" name="Google Shape;50327;p55"/>
          <p:cNvGrpSpPr/>
          <p:nvPr/>
        </p:nvGrpSpPr>
        <p:grpSpPr>
          <a:xfrm>
            <a:off x="6067496" y="1399815"/>
            <a:ext cx="421387" cy="344423"/>
            <a:chOff x="5298950" y="504875"/>
            <a:chExt cx="512200" cy="418650"/>
          </a:xfrm>
        </p:grpSpPr>
        <p:sp>
          <p:nvSpPr>
            <p:cNvPr id="50328" name="Google Shape;50328;p55"/>
            <p:cNvSpPr/>
            <p:nvPr/>
          </p:nvSpPr>
          <p:spPr>
            <a:xfrm>
              <a:off x="5298950" y="504875"/>
              <a:ext cx="512200" cy="418650"/>
            </a:xfrm>
            <a:custGeom>
              <a:avLst/>
              <a:gdLst/>
              <a:ahLst/>
              <a:cxnLst/>
              <a:rect l="l" t="t" r="r" b="b"/>
              <a:pathLst>
                <a:path w="20488" h="16746" extrusionOk="0">
                  <a:moveTo>
                    <a:pt x="880" y="871"/>
                  </a:moveTo>
                  <a:lnTo>
                    <a:pt x="880" y="871"/>
                  </a:lnTo>
                  <a:cubicBezTo>
                    <a:pt x="2568" y="1078"/>
                    <a:pt x="5880" y="1690"/>
                    <a:pt x="7015" y="2830"/>
                  </a:cubicBezTo>
                  <a:cubicBezTo>
                    <a:pt x="7526" y="3341"/>
                    <a:pt x="7904" y="3938"/>
                    <a:pt x="8122" y="4571"/>
                  </a:cubicBezTo>
                  <a:cubicBezTo>
                    <a:pt x="6594" y="5237"/>
                    <a:pt x="5432" y="6596"/>
                    <a:pt x="5044" y="8246"/>
                  </a:cubicBezTo>
                  <a:cubicBezTo>
                    <a:pt x="4245" y="8076"/>
                    <a:pt x="3473" y="7645"/>
                    <a:pt x="2834" y="7011"/>
                  </a:cubicBezTo>
                  <a:cubicBezTo>
                    <a:pt x="2222" y="6392"/>
                    <a:pt x="1679" y="5062"/>
                    <a:pt x="1263" y="3160"/>
                  </a:cubicBezTo>
                  <a:cubicBezTo>
                    <a:pt x="1066" y="2238"/>
                    <a:pt x="944" y="1387"/>
                    <a:pt x="880" y="871"/>
                  </a:cubicBezTo>
                  <a:close/>
                  <a:moveTo>
                    <a:pt x="19610" y="876"/>
                  </a:moveTo>
                  <a:cubicBezTo>
                    <a:pt x="19401" y="2558"/>
                    <a:pt x="18789" y="5871"/>
                    <a:pt x="17650" y="7011"/>
                  </a:cubicBezTo>
                  <a:cubicBezTo>
                    <a:pt x="17016" y="7645"/>
                    <a:pt x="16244" y="8076"/>
                    <a:pt x="15446" y="8246"/>
                  </a:cubicBezTo>
                  <a:cubicBezTo>
                    <a:pt x="15056" y="6596"/>
                    <a:pt x="13895" y="5237"/>
                    <a:pt x="12366" y="4571"/>
                  </a:cubicBezTo>
                  <a:cubicBezTo>
                    <a:pt x="12585" y="3938"/>
                    <a:pt x="12963" y="3341"/>
                    <a:pt x="13470" y="2830"/>
                  </a:cubicBezTo>
                  <a:cubicBezTo>
                    <a:pt x="14087" y="2213"/>
                    <a:pt x="15419" y="1670"/>
                    <a:pt x="17324" y="1259"/>
                  </a:cubicBezTo>
                  <a:cubicBezTo>
                    <a:pt x="18246" y="1062"/>
                    <a:pt x="19099" y="940"/>
                    <a:pt x="19610" y="876"/>
                  </a:cubicBezTo>
                  <a:close/>
                  <a:moveTo>
                    <a:pt x="10242" y="4949"/>
                  </a:moveTo>
                  <a:cubicBezTo>
                    <a:pt x="12740" y="4949"/>
                    <a:pt x="14775" y="6979"/>
                    <a:pt x="14775" y="9477"/>
                  </a:cubicBezTo>
                  <a:cubicBezTo>
                    <a:pt x="14775" y="10920"/>
                    <a:pt x="14077" y="12288"/>
                    <a:pt x="12915" y="13141"/>
                  </a:cubicBezTo>
                  <a:cubicBezTo>
                    <a:pt x="12809" y="13215"/>
                    <a:pt x="12750" y="13333"/>
                    <a:pt x="12745" y="13461"/>
                  </a:cubicBezTo>
                  <a:cubicBezTo>
                    <a:pt x="12729" y="14685"/>
                    <a:pt x="11823" y="15697"/>
                    <a:pt x="10652" y="15894"/>
                  </a:cubicBezTo>
                  <a:lnTo>
                    <a:pt x="10652" y="15319"/>
                  </a:lnTo>
                  <a:lnTo>
                    <a:pt x="10849" y="15319"/>
                  </a:lnTo>
                  <a:cubicBezTo>
                    <a:pt x="11073" y="15319"/>
                    <a:pt x="11253" y="15137"/>
                    <a:pt x="11253" y="14914"/>
                  </a:cubicBezTo>
                  <a:cubicBezTo>
                    <a:pt x="11253" y="14690"/>
                    <a:pt x="11073" y="14503"/>
                    <a:pt x="10849" y="14503"/>
                  </a:cubicBezTo>
                  <a:lnTo>
                    <a:pt x="9640" y="14503"/>
                  </a:lnTo>
                  <a:cubicBezTo>
                    <a:pt x="9416" y="14503"/>
                    <a:pt x="9230" y="14690"/>
                    <a:pt x="9230" y="14914"/>
                  </a:cubicBezTo>
                  <a:cubicBezTo>
                    <a:pt x="9230" y="15137"/>
                    <a:pt x="9416" y="15319"/>
                    <a:pt x="9640" y="15319"/>
                  </a:cubicBezTo>
                  <a:lnTo>
                    <a:pt x="9837" y="15319"/>
                  </a:lnTo>
                  <a:lnTo>
                    <a:pt x="9837" y="15894"/>
                  </a:lnTo>
                  <a:cubicBezTo>
                    <a:pt x="8665" y="15697"/>
                    <a:pt x="7760" y="14685"/>
                    <a:pt x="7745" y="13461"/>
                  </a:cubicBezTo>
                  <a:cubicBezTo>
                    <a:pt x="7738" y="13333"/>
                    <a:pt x="7681" y="13215"/>
                    <a:pt x="7573" y="13141"/>
                  </a:cubicBezTo>
                  <a:cubicBezTo>
                    <a:pt x="6408" y="12288"/>
                    <a:pt x="5715" y="10920"/>
                    <a:pt x="5715" y="9477"/>
                  </a:cubicBezTo>
                  <a:cubicBezTo>
                    <a:pt x="5715" y="6979"/>
                    <a:pt x="7745" y="4949"/>
                    <a:pt x="10242" y="4949"/>
                  </a:cubicBezTo>
                  <a:close/>
                  <a:moveTo>
                    <a:pt x="418" y="0"/>
                  </a:moveTo>
                  <a:cubicBezTo>
                    <a:pt x="313" y="0"/>
                    <a:pt x="205" y="42"/>
                    <a:pt x="128" y="124"/>
                  </a:cubicBezTo>
                  <a:cubicBezTo>
                    <a:pt x="44" y="210"/>
                    <a:pt x="0" y="327"/>
                    <a:pt x="12" y="449"/>
                  </a:cubicBezTo>
                  <a:cubicBezTo>
                    <a:pt x="32" y="667"/>
                    <a:pt x="528" y="5855"/>
                    <a:pt x="2259" y="7586"/>
                  </a:cubicBezTo>
                  <a:cubicBezTo>
                    <a:pt x="3015" y="8348"/>
                    <a:pt x="3947" y="8859"/>
                    <a:pt x="4916" y="9056"/>
                  </a:cubicBezTo>
                  <a:cubicBezTo>
                    <a:pt x="4906" y="9194"/>
                    <a:pt x="4901" y="9338"/>
                    <a:pt x="4901" y="9477"/>
                  </a:cubicBezTo>
                  <a:cubicBezTo>
                    <a:pt x="4901" y="11111"/>
                    <a:pt x="5656" y="12667"/>
                    <a:pt x="6934" y="13678"/>
                  </a:cubicBezTo>
                  <a:cubicBezTo>
                    <a:pt x="6993" y="14477"/>
                    <a:pt x="7339" y="15218"/>
                    <a:pt x="7915" y="15787"/>
                  </a:cubicBezTo>
                  <a:cubicBezTo>
                    <a:pt x="8537" y="16405"/>
                    <a:pt x="9368" y="16745"/>
                    <a:pt x="10242" y="16745"/>
                  </a:cubicBezTo>
                  <a:cubicBezTo>
                    <a:pt x="11120" y="16745"/>
                    <a:pt x="11951" y="16405"/>
                    <a:pt x="12575" y="15787"/>
                  </a:cubicBezTo>
                  <a:cubicBezTo>
                    <a:pt x="13150" y="15218"/>
                    <a:pt x="13490" y="14477"/>
                    <a:pt x="13554" y="13678"/>
                  </a:cubicBezTo>
                  <a:cubicBezTo>
                    <a:pt x="14832" y="12667"/>
                    <a:pt x="15589" y="11111"/>
                    <a:pt x="15589" y="9477"/>
                  </a:cubicBezTo>
                  <a:cubicBezTo>
                    <a:pt x="15589" y="9338"/>
                    <a:pt x="15584" y="9194"/>
                    <a:pt x="15573" y="9056"/>
                  </a:cubicBezTo>
                  <a:cubicBezTo>
                    <a:pt x="16537" y="8859"/>
                    <a:pt x="17469" y="8348"/>
                    <a:pt x="18231" y="7586"/>
                  </a:cubicBezTo>
                  <a:cubicBezTo>
                    <a:pt x="19961" y="5855"/>
                    <a:pt x="20456" y="667"/>
                    <a:pt x="20478" y="449"/>
                  </a:cubicBezTo>
                  <a:cubicBezTo>
                    <a:pt x="20488" y="327"/>
                    <a:pt x="20446" y="210"/>
                    <a:pt x="20360" y="124"/>
                  </a:cubicBezTo>
                  <a:cubicBezTo>
                    <a:pt x="20284" y="42"/>
                    <a:pt x="20177" y="0"/>
                    <a:pt x="20070" y="0"/>
                  </a:cubicBezTo>
                  <a:cubicBezTo>
                    <a:pt x="20059" y="0"/>
                    <a:pt x="20047" y="1"/>
                    <a:pt x="20035" y="2"/>
                  </a:cubicBezTo>
                  <a:cubicBezTo>
                    <a:pt x="19812" y="23"/>
                    <a:pt x="14625" y="524"/>
                    <a:pt x="12894" y="2255"/>
                  </a:cubicBezTo>
                  <a:cubicBezTo>
                    <a:pt x="12297" y="2852"/>
                    <a:pt x="11855" y="3555"/>
                    <a:pt x="11594" y="4305"/>
                  </a:cubicBezTo>
                  <a:cubicBezTo>
                    <a:pt x="11164" y="4194"/>
                    <a:pt x="10710" y="4135"/>
                    <a:pt x="10242" y="4135"/>
                  </a:cubicBezTo>
                  <a:cubicBezTo>
                    <a:pt x="9778" y="4135"/>
                    <a:pt x="9326" y="4194"/>
                    <a:pt x="8895" y="4305"/>
                  </a:cubicBezTo>
                  <a:cubicBezTo>
                    <a:pt x="8633" y="3555"/>
                    <a:pt x="8192" y="2852"/>
                    <a:pt x="7595" y="2255"/>
                  </a:cubicBezTo>
                  <a:cubicBezTo>
                    <a:pt x="5864" y="524"/>
                    <a:pt x="671" y="23"/>
                    <a:pt x="453" y="2"/>
                  </a:cubicBezTo>
                  <a:cubicBezTo>
                    <a:pt x="441" y="1"/>
                    <a:pt x="430" y="0"/>
                    <a:pt x="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9" name="Google Shape;50329;p55"/>
            <p:cNvSpPr/>
            <p:nvPr/>
          </p:nvSpPr>
          <p:spPr>
            <a:xfrm>
              <a:off x="5641525" y="555600"/>
              <a:ext cx="81250" cy="49850"/>
            </a:xfrm>
            <a:custGeom>
              <a:avLst/>
              <a:gdLst/>
              <a:ahLst/>
              <a:cxnLst/>
              <a:rect l="l" t="t" r="r" b="b"/>
              <a:pathLst>
                <a:path w="3250" h="1994" extrusionOk="0">
                  <a:moveTo>
                    <a:pt x="2795" y="1"/>
                  </a:moveTo>
                  <a:cubicBezTo>
                    <a:pt x="2756" y="1"/>
                    <a:pt x="2718" y="6"/>
                    <a:pt x="2679" y="18"/>
                  </a:cubicBezTo>
                  <a:cubicBezTo>
                    <a:pt x="1502" y="375"/>
                    <a:pt x="656" y="801"/>
                    <a:pt x="160" y="1296"/>
                  </a:cubicBezTo>
                  <a:cubicBezTo>
                    <a:pt x="0" y="1456"/>
                    <a:pt x="0" y="1718"/>
                    <a:pt x="160" y="1877"/>
                  </a:cubicBezTo>
                  <a:cubicBezTo>
                    <a:pt x="241" y="1957"/>
                    <a:pt x="347" y="1994"/>
                    <a:pt x="448" y="1994"/>
                  </a:cubicBezTo>
                  <a:cubicBezTo>
                    <a:pt x="554" y="1994"/>
                    <a:pt x="661" y="1951"/>
                    <a:pt x="740" y="1877"/>
                  </a:cubicBezTo>
                  <a:cubicBezTo>
                    <a:pt x="1129" y="1482"/>
                    <a:pt x="1881" y="1110"/>
                    <a:pt x="2913" y="801"/>
                  </a:cubicBezTo>
                  <a:cubicBezTo>
                    <a:pt x="3127" y="737"/>
                    <a:pt x="3250" y="508"/>
                    <a:pt x="3186" y="295"/>
                  </a:cubicBezTo>
                  <a:cubicBezTo>
                    <a:pt x="3133" y="116"/>
                    <a:pt x="2970" y="1"/>
                    <a:pt x="27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0" name="Google Shape;50330;p55"/>
            <p:cNvSpPr/>
            <p:nvPr/>
          </p:nvSpPr>
          <p:spPr>
            <a:xfrm>
              <a:off x="5732600" y="545450"/>
              <a:ext cx="31975" cy="22450"/>
            </a:xfrm>
            <a:custGeom>
              <a:avLst/>
              <a:gdLst/>
              <a:ahLst/>
              <a:cxnLst/>
              <a:rect l="l" t="t" r="r" b="b"/>
              <a:pathLst>
                <a:path w="1279" h="898" extrusionOk="0">
                  <a:moveTo>
                    <a:pt x="833" y="1"/>
                  </a:moveTo>
                  <a:cubicBezTo>
                    <a:pt x="808" y="1"/>
                    <a:pt x="782" y="3"/>
                    <a:pt x="757" y="8"/>
                  </a:cubicBezTo>
                  <a:cubicBezTo>
                    <a:pt x="624" y="35"/>
                    <a:pt x="490" y="62"/>
                    <a:pt x="362" y="89"/>
                  </a:cubicBezTo>
                  <a:cubicBezTo>
                    <a:pt x="138" y="136"/>
                    <a:pt x="0" y="355"/>
                    <a:pt x="49" y="573"/>
                  </a:cubicBezTo>
                  <a:cubicBezTo>
                    <a:pt x="86" y="765"/>
                    <a:pt x="256" y="898"/>
                    <a:pt x="448" y="898"/>
                  </a:cubicBezTo>
                  <a:cubicBezTo>
                    <a:pt x="474" y="898"/>
                    <a:pt x="501" y="893"/>
                    <a:pt x="533" y="888"/>
                  </a:cubicBezTo>
                  <a:cubicBezTo>
                    <a:pt x="656" y="861"/>
                    <a:pt x="784" y="834"/>
                    <a:pt x="912" y="807"/>
                  </a:cubicBezTo>
                  <a:cubicBezTo>
                    <a:pt x="1135" y="765"/>
                    <a:pt x="1278" y="551"/>
                    <a:pt x="1236" y="328"/>
                  </a:cubicBezTo>
                  <a:cubicBezTo>
                    <a:pt x="1198" y="136"/>
                    <a:pt x="1024" y="1"/>
                    <a:pt x="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1" name="Google Shape;50331;p55"/>
            <p:cNvSpPr/>
            <p:nvPr/>
          </p:nvSpPr>
          <p:spPr>
            <a:xfrm>
              <a:off x="5486675" y="764025"/>
              <a:ext cx="53825" cy="53800"/>
            </a:xfrm>
            <a:custGeom>
              <a:avLst/>
              <a:gdLst/>
              <a:ahLst/>
              <a:cxnLst/>
              <a:rect l="l" t="t" r="r" b="b"/>
              <a:pathLst>
                <a:path w="2153" h="2152" extrusionOk="0">
                  <a:moveTo>
                    <a:pt x="1077" y="814"/>
                  </a:moveTo>
                  <a:cubicBezTo>
                    <a:pt x="1220" y="814"/>
                    <a:pt x="1337" y="932"/>
                    <a:pt x="1337" y="1075"/>
                  </a:cubicBezTo>
                  <a:cubicBezTo>
                    <a:pt x="1337" y="1219"/>
                    <a:pt x="1220" y="1337"/>
                    <a:pt x="1077" y="1337"/>
                  </a:cubicBezTo>
                  <a:cubicBezTo>
                    <a:pt x="932" y="1337"/>
                    <a:pt x="816" y="1219"/>
                    <a:pt x="816" y="1075"/>
                  </a:cubicBezTo>
                  <a:cubicBezTo>
                    <a:pt x="816" y="932"/>
                    <a:pt x="932" y="814"/>
                    <a:pt x="1077" y="814"/>
                  </a:cubicBezTo>
                  <a:close/>
                  <a:moveTo>
                    <a:pt x="1077" y="0"/>
                  </a:moveTo>
                  <a:cubicBezTo>
                    <a:pt x="480" y="0"/>
                    <a:pt x="0" y="485"/>
                    <a:pt x="0" y="1075"/>
                  </a:cubicBezTo>
                  <a:cubicBezTo>
                    <a:pt x="0" y="1667"/>
                    <a:pt x="480" y="2151"/>
                    <a:pt x="1077" y="2151"/>
                  </a:cubicBezTo>
                  <a:cubicBezTo>
                    <a:pt x="1667" y="2151"/>
                    <a:pt x="2153" y="1667"/>
                    <a:pt x="2153" y="1075"/>
                  </a:cubicBezTo>
                  <a:cubicBezTo>
                    <a:pt x="2153" y="485"/>
                    <a:pt x="1667" y="0"/>
                    <a:pt x="10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2" name="Google Shape;50332;p55"/>
            <p:cNvSpPr/>
            <p:nvPr/>
          </p:nvSpPr>
          <p:spPr>
            <a:xfrm>
              <a:off x="5569625" y="764025"/>
              <a:ext cx="53800" cy="53800"/>
            </a:xfrm>
            <a:custGeom>
              <a:avLst/>
              <a:gdLst/>
              <a:ahLst/>
              <a:cxnLst/>
              <a:rect l="l" t="t" r="r" b="b"/>
              <a:pathLst>
                <a:path w="2152" h="2152" extrusionOk="0">
                  <a:moveTo>
                    <a:pt x="1077" y="814"/>
                  </a:moveTo>
                  <a:cubicBezTo>
                    <a:pt x="1220" y="814"/>
                    <a:pt x="1338" y="932"/>
                    <a:pt x="1338" y="1075"/>
                  </a:cubicBezTo>
                  <a:cubicBezTo>
                    <a:pt x="1338" y="1219"/>
                    <a:pt x="1220" y="1337"/>
                    <a:pt x="1077" y="1337"/>
                  </a:cubicBezTo>
                  <a:cubicBezTo>
                    <a:pt x="932" y="1337"/>
                    <a:pt x="816" y="1219"/>
                    <a:pt x="816" y="1075"/>
                  </a:cubicBezTo>
                  <a:cubicBezTo>
                    <a:pt x="816" y="932"/>
                    <a:pt x="932" y="814"/>
                    <a:pt x="1077" y="814"/>
                  </a:cubicBezTo>
                  <a:close/>
                  <a:moveTo>
                    <a:pt x="1077" y="0"/>
                  </a:moveTo>
                  <a:cubicBezTo>
                    <a:pt x="485" y="0"/>
                    <a:pt x="1" y="485"/>
                    <a:pt x="1" y="1075"/>
                  </a:cubicBezTo>
                  <a:cubicBezTo>
                    <a:pt x="1" y="1667"/>
                    <a:pt x="485" y="2151"/>
                    <a:pt x="1077" y="2151"/>
                  </a:cubicBezTo>
                  <a:cubicBezTo>
                    <a:pt x="1672" y="2151"/>
                    <a:pt x="2152" y="1667"/>
                    <a:pt x="2152" y="1075"/>
                  </a:cubicBezTo>
                  <a:cubicBezTo>
                    <a:pt x="2152" y="485"/>
                    <a:pt x="1672" y="0"/>
                    <a:pt x="10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33" name="Google Shape;50333;p55"/>
          <p:cNvGrpSpPr/>
          <p:nvPr/>
        </p:nvGrpSpPr>
        <p:grpSpPr>
          <a:xfrm>
            <a:off x="5385174" y="1395876"/>
            <a:ext cx="421078" cy="352301"/>
            <a:chOff x="4514475" y="549500"/>
            <a:chExt cx="511825" cy="428225"/>
          </a:xfrm>
        </p:grpSpPr>
        <p:sp>
          <p:nvSpPr>
            <p:cNvPr id="50334" name="Google Shape;50334;p55"/>
            <p:cNvSpPr/>
            <p:nvPr/>
          </p:nvSpPr>
          <p:spPr>
            <a:xfrm>
              <a:off x="4514475" y="549500"/>
              <a:ext cx="511825" cy="428225"/>
            </a:xfrm>
            <a:custGeom>
              <a:avLst/>
              <a:gdLst/>
              <a:ahLst/>
              <a:cxnLst/>
              <a:rect l="l" t="t" r="r" b="b"/>
              <a:pathLst>
                <a:path w="20473" h="17129" extrusionOk="0">
                  <a:moveTo>
                    <a:pt x="10237" y="3100"/>
                  </a:moveTo>
                  <a:cubicBezTo>
                    <a:pt x="10471" y="3100"/>
                    <a:pt x="10668" y="3297"/>
                    <a:pt x="10668" y="3532"/>
                  </a:cubicBezTo>
                  <a:lnTo>
                    <a:pt x="10668" y="4570"/>
                  </a:lnTo>
                  <a:lnTo>
                    <a:pt x="9800" y="4570"/>
                  </a:lnTo>
                  <a:lnTo>
                    <a:pt x="9800" y="3532"/>
                  </a:lnTo>
                  <a:cubicBezTo>
                    <a:pt x="9800" y="3297"/>
                    <a:pt x="9997" y="3100"/>
                    <a:pt x="10237" y="3100"/>
                  </a:cubicBezTo>
                  <a:close/>
                  <a:moveTo>
                    <a:pt x="12681" y="816"/>
                  </a:moveTo>
                  <a:lnTo>
                    <a:pt x="12681" y="4570"/>
                  </a:lnTo>
                  <a:lnTo>
                    <a:pt x="11484" y="4570"/>
                  </a:lnTo>
                  <a:lnTo>
                    <a:pt x="11484" y="3532"/>
                  </a:lnTo>
                  <a:cubicBezTo>
                    <a:pt x="11484" y="2845"/>
                    <a:pt x="10924" y="2286"/>
                    <a:pt x="10237" y="2286"/>
                  </a:cubicBezTo>
                  <a:cubicBezTo>
                    <a:pt x="9545" y="2286"/>
                    <a:pt x="8985" y="2845"/>
                    <a:pt x="8985" y="3532"/>
                  </a:cubicBezTo>
                  <a:lnTo>
                    <a:pt x="8985" y="4570"/>
                  </a:lnTo>
                  <a:lnTo>
                    <a:pt x="7787" y="4570"/>
                  </a:lnTo>
                  <a:lnTo>
                    <a:pt x="7787" y="816"/>
                  </a:lnTo>
                  <a:close/>
                  <a:moveTo>
                    <a:pt x="11329" y="5386"/>
                  </a:moveTo>
                  <a:lnTo>
                    <a:pt x="11371" y="5912"/>
                  </a:lnTo>
                  <a:lnTo>
                    <a:pt x="9097" y="5912"/>
                  </a:lnTo>
                  <a:lnTo>
                    <a:pt x="9139" y="5386"/>
                  </a:lnTo>
                  <a:close/>
                  <a:moveTo>
                    <a:pt x="11440" y="6728"/>
                  </a:moveTo>
                  <a:lnTo>
                    <a:pt x="11489" y="7340"/>
                  </a:lnTo>
                  <a:lnTo>
                    <a:pt x="8969" y="7340"/>
                  </a:lnTo>
                  <a:lnTo>
                    <a:pt x="9023" y="6728"/>
                  </a:lnTo>
                  <a:close/>
                  <a:moveTo>
                    <a:pt x="8320" y="5386"/>
                  </a:moveTo>
                  <a:lnTo>
                    <a:pt x="8070" y="8277"/>
                  </a:lnTo>
                  <a:lnTo>
                    <a:pt x="5221" y="8277"/>
                  </a:lnTo>
                  <a:lnTo>
                    <a:pt x="5221" y="5386"/>
                  </a:lnTo>
                  <a:close/>
                  <a:moveTo>
                    <a:pt x="15248" y="5386"/>
                  </a:moveTo>
                  <a:lnTo>
                    <a:pt x="15248" y="8277"/>
                  </a:lnTo>
                  <a:lnTo>
                    <a:pt x="12388" y="8277"/>
                  </a:lnTo>
                  <a:lnTo>
                    <a:pt x="12143" y="5386"/>
                  </a:lnTo>
                  <a:close/>
                  <a:moveTo>
                    <a:pt x="11558" y="8154"/>
                  </a:moveTo>
                  <a:lnTo>
                    <a:pt x="11611" y="8810"/>
                  </a:lnTo>
                  <a:lnTo>
                    <a:pt x="8842" y="8810"/>
                  </a:lnTo>
                  <a:lnTo>
                    <a:pt x="8900" y="8154"/>
                  </a:lnTo>
                  <a:close/>
                  <a:moveTo>
                    <a:pt x="11680" y="9624"/>
                  </a:moveTo>
                  <a:lnTo>
                    <a:pt x="11733" y="10280"/>
                  </a:lnTo>
                  <a:lnTo>
                    <a:pt x="8714" y="10280"/>
                  </a:lnTo>
                  <a:lnTo>
                    <a:pt x="8773" y="9624"/>
                  </a:lnTo>
                  <a:close/>
                  <a:moveTo>
                    <a:pt x="11803" y="11094"/>
                  </a:moveTo>
                  <a:lnTo>
                    <a:pt x="11861" y="11787"/>
                  </a:lnTo>
                  <a:lnTo>
                    <a:pt x="8586" y="11787"/>
                  </a:lnTo>
                  <a:lnTo>
                    <a:pt x="8645" y="11094"/>
                  </a:lnTo>
                  <a:close/>
                  <a:moveTo>
                    <a:pt x="8001" y="9097"/>
                  </a:moveTo>
                  <a:lnTo>
                    <a:pt x="7733" y="12143"/>
                  </a:lnTo>
                  <a:lnTo>
                    <a:pt x="3016" y="12143"/>
                  </a:lnTo>
                  <a:lnTo>
                    <a:pt x="3016" y="9097"/>
                  </a:lnTo>
                  <a:close/>
                  <a:moveTo>
                    <a:pt x="17453" y="9097"/>
                  </a:moveTo>
                  <a:lnTo>
                    <a:pt x="17453" y="12143"/>
                  </a:lnTo>
                  <a:lnTo>
                    <a:pt x="12708" y="12143"/>
                  </a:lnTo>
                  <a:lnTo>
                    <a:pt x="12457" y="9097"/>
                  </a:lnTo>
                  <a:close/>
                  <a:moveTo>
                    <a:pt x="11931" y="12602"/>
                  </a:moveTo>
                  <a:lnTo>
                    <a:pt x="11988" y="13294"/>
                  </a:lnTo>
                  <a:lnTo>
                    <a:pt x="8453" y="13294"/>
                  </a:lnTo>
                  <a:lnTo>
                    <a:pt x="8517" y="12602"/>
                  </a:lnTo>
                  <a:close/>
                  <a:moveTo>
                    <a:pt x="12052" y="14109"/>
                  </a:moveTo>
                  <a:lnTo>
                    <a:pt x="12111" y="14807"/>
                  </a:lnTo>
                  <a:lnTo>
                    <a:pt x="8325" y="14807"/>
                  </a:lnTo>
                  <a:lnTo>
                    <a:pt x="8384" y="14109"/>
                  </a:lnTo>
                  <a:close/>
                  <a:moveTo>
                    <a:pt x="7664" y="12959"/>
                  </a:moveTo>
                  <a:lnTo>
                    <a:pt x="7372" y="16314"/>
                  </a:lnTo>
                  <a:lnTo>
                    <a:pt x="816" y="16314"/>
                  </a:lnTo>
                  <a:lnTo>
                    <a:pt x="816" y="12959"/>
                  </a:lnTo>
                  <a:close/>
                  <a:moveTo>
                    <a:pt x="12180" y="15621"/>
                  </a:moveTo>
                  <a:lnTo>
                    <a:pt x="12239" y="16314"/>
                  </a:lnTo>
                  <a:lnTo>
                    <a:pt x="8192" y="16314"/>
                  </a:lnTo>
                  <a:lnTo>
                    <a:pt x="8250" y="15621"/>
                  </a:lnTo>
                  <a:close/>
                  <a:moveTo>
                    <a:pt x="19652" y="12959"/>
                  </a:moveTo>
                  <a:lnTo>
                    <a:pt x="19652" y="16314"/>
                  </a:lnTo>
                  <a:lnTo>
                    <a:pt x="13059" y="16314"/>
                  </a:lnTo>
                  <a:lnTo>
                    <a:pt x="12777" y="12959"/>
                  </a:lnTo>
                  <a:close/>
                  <a:moveTo>
                    <a:pt x="7382" y="1"/>
                  </a:moveTo>
                  <a:cubicBezTo>
                    <a:pt x="7153" y="1"/>
                    <a:pt x="6972" y="182"/>
                    <a:pt x="6972" y="411"/>
                  </a:cubicBezTo>
                  <a:lnTo>
                    <a:pt x="6972" y="4570"/>
                  </a:lnTo>
                  <a:lnTo>
                    <a:pt x="4810" y="4570"/>
                  </a:lnTo>
                  <a:cubicBezTo>
                    <a:pt x="4587" y="4570"/>
                    <a:pt x="4405" y="4752"/>
                    <a:pt x="4405" y="4975"/>
                  </a:cubicBezTo>
                  <a:lnTo>
                    <a:pt x="4405" y="8277"/>
                  </a:lnTo>
                  <a:lnTo>
                    <a:pt x="2611" y="8277"/>
                  </a:lnTo>
                  <a:cubicBezTo>
                    <a:pt x="2382" y="8277"/>
                    <a:pt x="2200" y="8464"/>
                    <a:pt x="2200" y="8687"/>
                  </a:cubicBezTo>
                  <a:lnTo>
                    <a:pt x="2200" y="12143"/>
                  </a:lnTo>
                  <a:lnTo>
                    <a:pt x="406" y="12143"/>
                  </a:lnTo>
                  <a:cubicBezTo>
                    <a:pt x="182" y="12143"/>
                    <a:pt x="1" y="12325"/>
                    <a:pt x="1" y="12554"/>
                  </a:cubicBezTo>
                  <a:lnTo>
                    <a:pt x="1" y="16718"/>
                  </a:lnTo>
                  <a:cubicBezTo>
                    <a:pt x="1" y="16948"/>
                    <a:pt x="182" y="17128"/>
                    <a:pt x="406" y="17128"/>
                  </a:cubicBezTo>
                  <a:lnTo>
                    <a:pt x="20063" y="17128"/>
                  </a:lnTo>
                  <a:cubicBezTo>
                    <a:pt x="20286" y="17128"/>
                    <a:pt x="20473" y="16948"/>
                    <a:pt x="20473" y="16718"/>
                  </a:cubicBezTo>
                  <a:lnTo>
                    <a:pt x="20473" y="12554"/>
                  </a:lnTo>
                  <a:cubicBezTo>
                    <a:pt x="20473" y="12325"/>
                    <a:pt x="20286" y="12143"/>
                    <a:pt x="20063" y="12143"/>
                  </a:cubicBezTo>
                  <a:lnTo>
                    <a:pt x="18268" y="12143"/>
                  </a:lnTo>
                  <a:lnTo>
                    <a:pt x="18268" y="8687"/>
                  </a:lnTo>
                  <a:cubicBezTo>
                    <a:pt x="18268" y="8464"/>
                    <a:pt x="18086" y="8277"/>
                    <a:pt x="17858" y="8277"/>
                  </a:cubicBezTo>
                  <a:lnTo>
                    <a:pt x="16068" y="8277"/>
                  </a:lnTo>
                  <a:lnTo>
                    <a:pt x="16068" y="4975"/>
                  </a:lnTo>
                  <a:cubicBezTo>
                    <a:pt x="16068" y="4752"/>
                    <a:pt x="15882" y="4570"/>
                    <a:pt x="15658" y="4570"/>
                  </a:cubicBezTo>
                  <a:lnTo>
                    <a:pt x="13497" y="4570"/>
                  </a:lnTo>
                  <a:lnTo>
                    <a:pt x="13497" y="411"/>
                  </a:lnTo>
                  <a:cubicBezTo>
                    <a:pt x="13497" y="182"/>
                    <a:pt x="13315" y="1"/>
                    <a:pt x="130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5" name="Google Shape;50335;p55"/>
            <p:cNvSpPr/>
            <p:nvPr/>
          </p:nvSpPr>
          <p:spPr>
            <a:xfrm>
              <a:off x="4865175" y="884900"/>
              <a:ext cx="25450" cy="20400"/>
            </a:xfrm>
            <a:custGeom>
              <a:avLst/>
              <a:gdLst/>
              <a:ahLst/>
              <a:cxnLst/>
              <a:rect l="l" t="t" r="r" b="b"/>
              <a:pathLst>
                <a:path w="1018" h="816" extrusionOk="0">
                  <a:moveTo>
                    <a:pt x="406" y="0"/>
                  </a:moveTo>
                  <a:cubicBezTo>
                    <a:pt x="182" y="0"/>
                    <a:pt x="0" y="187"/>
                    <a:pt x="0" y="411"/>
                  </a:cubicBezTo>
                  <a:cubicBezTo>
                    <a:pt x="0" y="634"/>
                    <a:pt x="182" y="816"/>
                    <a:pt x="406" y="816"/>
                  </a:cubicBezTo>
                  <a:lnTo>
                    <a:pt x="613" y="816"/>
                  </a:lnTo>
                  <a:cubicBezTo>
                    <a:pt x="836" y="816"/>
                    <a:pt x="1018" y="634"/>
                    <a:pt x="1018" y="411"/>
                  </a:cubicBezTo>
                  <a:cubicBezTo>
                    <a:pt x="1018" y="187"/>
                    <a:pt x="836" y="0"/>
                    <a:pt x="6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6" name="Google Shape;50336;p55"/>
            <p:cNvSpPr/>
            <p:nvPr/>
          </p:nvSpPr>
          <p:spPr>
            <a:xfrm>
              <a:off x="4903925" y="884900"/>
              <a:ext cx="91775" cy="20400"/>
            </a:xfrm>
            <a:custGeom>
              <a:avLst/>
              <a:gdLst/>
              <a:ahLst/>
              <a:cxnLst/>
              <a:rect l="l" t="t" r="r" b="b"/>
              <a:pathLst>
                <a:path w="3671" h="816" extrusionOk="0">
                  <a:moveTo>
                    <a:pt x="405" y="0"/>
                  </a:moveTo>
                  <a:cubicBezTo>
                    <a:pt x="181" y="0"/>
                    <a:pt x="1" y="187"/>
                    <a:pt x="1" y="411"/>
                  </a:cubicBezTo>
                  <a:cubicBezTo>
                    <a:pt x="1" y="634"/>
                    <a:pt x="181" y="816"/>
                    <a:pt x="405" y="816"/>
                  </a:cubicBezTo>
                  <a:lnTo>
                    <a:pt x="3260" y="816"/>
                  </a:lnTo>
                  <a:cubicBezTo>
                    <a:pt x="3489" y="816"/>
                    <a:pt x="3670" y="634"/>
                    <a:pt x="3670" y="411"/>
                  </a:cubicBezTo>
                  <a:cubicBezTo>
                    <a:pt x="3670" y="187"/>
                    <a:pt x="3489" y="0"/>
                    <a:pt x="3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37" name="Google Shape;50337;p55"/>
          <p:cNvGrpSpPr/>
          <p:nvPr/>
        </p:nvGrpSpPr>
        <p:grpSpPr>
          <a:xfrm>
            <a:off x="4795726" y="1361498"/>
            <a:ext cx="235436" cy="421058"/>
            <a:chOff x="3955400" y="502800"/>
            <a:chExt cx="286175" cy="511800"/>
          </a:xfrm>
        </p:grpSpPr>
        <p:sp>
          <p:nvSpPr>
            <p:cNvPr id="50338" name="Google Shape;50338;p55"/>
            <p:cNvSpPr/>
            <p:nvPr/>
          </p:nvSpPr>
          <p:spPr>
            <a:xfrm>
              <a:off x="3955400" y="502800"/>
              <a:ext cx="286175" cy="511800"/>
            </a:xfrm>
            <a:custGeom>
              <a:avLst/>
              <a:gdLst/>
              <a:ahLst/>
              <a:cxnLst/>
              <a:rect l="l" t="t" r="r" b="b"/>
              <a:pathLst>
                <a:path w="11447" h="20472" extrusionOk="0">
                  <a:moveTo>
                    <a:pt x="5727" y="4948"/>
                  </a:moveTo>
                  <a:cubicBezTo>
                    <a:pt x="6158" y="5752"/>
                    <a:pt x="6541" y="6588"/>
                    <a:pt x="6541" y="6859"/>
                  </a:cubicBezTo>
                  <a:cubicBezTo>
                    <a:pt x="6541" y="7313"/>
                    <a:pt x="6174" y="7674"/>
                    <a:pt x="5727" y="7674"/>
                  </a:cubicBezTo>
                  <a:cubicBezTo>
                    <a:pt x="5273" y="7674"/>
                    <a:pt x="4906" y="7313"/>
                    <a:pt x="4906" y="6859"/>
                  </a:cubicBezTo>
                  <a:cubicBezTo>
                    <a:pt x="4906" y="6588"/>
                    <a:pt x="5290" y="5752"/>
                    <a:pt x="5727" y="4948"/>
                  </a:cubicBezTo>
                  <a:close/>
                  <a:moveTo>
                    <a:pt x="10631" y="814"/>
                  </a:moveTo>
                  <a:lnTo>
                    <a:pt x="10631" y="9112"/>
                  </a:lnTo>
                  <a:lnTo>
                    <a:pt x="6131" y="9112"/>
                  </a:lnTo>
                  <a:lnTo>
                    <a:pt x="6131" y="8441"/>
                  </a:lnTo>
                  <a:cubicBezTo>
                    <a:pt x="6834" y="8260"/>
                    <a:pt x="7357" y="7621"/>
                    <a:pt x="7357" y="6859"/>
                  </a:cubicBezTo>
                  <a:cubicBezTo>
                    <a:pt x="7357" y="6114"/>
                    <a:pt x="6291" y="4270"/>
                    <a:pt x="6072" y="3909"/>
                  </a:cubicBezTo>
                  <a:cubicBezTo>
                    <a:pt x="6003" y="3786"/>
                    <a:pt x="5870" y="3712"/>
                    <a:pt x="5727" y="3712"/>
                  </a:cubicBezTo>
                  <a:cubicBezTo>
                    <a:pt x="5578" y="3712"/>
                    <a:pt x="5445" y="3786"/>
                    <a:pt x="5376" y="3909"/>
                  </a:cubicBezTo>
                  <a:cubicBezTo>
                    <a:pt x="5162" y="4270"/>
                    <a:pt x="4091" y="6114"/>
                    <a:pt x="4091" y="6859"/>
                  </a:cubicBezTo>
                  <a:cubicBezTo>
                    <a:pt x="4091" y="7621"/>
                    <a:pt x="4614" y="8260"/>
                    <a:pt x="5317" y="8441"/>
                  </a:cubicBezTo>
                  <a:lnTo>
                    <a:pt x="5317" y="9112"/>
                  </a:lnTo>
                  <a:lnTo>
                    <a:pt x="816" y="9112"/>
                  </a:lnTo>
                  <a:lnTo>
                    <a:pt x="816" y="814"/>
                  </a:lnTo>
                  <a:close/>
                  <a:moveTo>
                    <a:pt x="10631" y="9926"/>
                  </a:moveTo>
                  <a:lnTo>
                    <a:pt x="10631" y="19657"/>
                  </a:lnTo>
                  <a:lnTo>
                    <a:pt x="816" y="19657"/>
                  </a:lnTo>
                  <a:lnTo>
                    <a:pt x="816" y="9926"/>
                  </a:lnTo>
                  <a:close/>
                  <a:moveTo>
                    <a:pt x="411" y="0"/>
                  </a:moveTo>
                  <a:cubicBezTo>
                    <a:pt x="182" y="0"/>
                    <a:pt x="1" y="180"/>
                    <a:pt x="1" y="404"/>
                  </a:cubicBezTo>
                  <a:lnTo>
                    <a:pt x="1" y="20062"/>
                  </a:lnTo>
                  <a:cubicBezTo>
                    <a:pt x="1" y="20286"/>
                    <a:pt x="182" y="20471"/>
                    <a:pt x="411" y="20471"/>
                  </a:cubicBezTo>
                  <a:lnTo>
                    <a:pt x="11037" y="20471"/>
                  </a:lnTo>
                  <a:cubicBezTo>
                    <a:pt x="11265" y="20471"/>
                    <a:pt x="11447" y="20286"/>
                    <a:pt x="11447" y="20062"/>
                  </a:cubicBezTo>
                  <a:lnTo>
                    <a:pt x="11447" y="404"/>
                  </a:lnTo>
                  <a:cubicBezTo>
                    <a:pt x="11447" y="180"/>
                    <a:pt x="11265" y="0"/>
                    <a:pt x="1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9" name="Google Shape;50339;p55"/>
            <p:cNvSpPr/>
            <p:nvPr/>
          </p:nvSpPr>
          <p:spPr>
            <a:xfrm>
              <a:off x="4161000" y="762125"/>
              <a:ext cx="29975" cy="20425"/>
            </a:xfrm>
            <a:custGeom>
              <a:avLst/>
              <a:gdLst/>
              <a:ahLst/>
              <a:cxnLst/>
              <a:rect l="l" t="t" r="r" b="b"/>
              <a:pathLst>
                <a:path w="1199" h="817" extrusionOk="0">
                  <a:moveTo>
                    <a:pt x="411" y="1"/>
                  </a:moveTo>
                  <a:cubicBezTo>
                    <a:pt x="187" y="1"/>
                    <a:pt x="1" y="187"/>
                    <a:pt x="1" y="411"/>
                  </a:cubicBezTo>
                  <a:cubicBezTo>
                    <a:pt x="1" y="635"/>
                    <a:pt x="187" y="816"/>
                    <a:pt x="411" y="816"/>
                  </a:cubicBezTo>
                  <a:lnTo>
                    <a:pt x="788" y="816"/>
                  </a:lnTo>
                  <a:cubicBezTo>
                    <a:pt x="1018" y="816"/>
                    <a:pt x="1198" y="635"/>
                    <a:pt x="1198" y="411"/>
                  </a:cubicBezTo>
                  <a:cubicBezTo>
                    <a:pt x="1198" y="187"/>
                    <a:pt x="1018"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0" name="Google Shape;50340;p55"/>
            <p:cNvSpPr/>
            <p:nvPr/>
          </p:nvSpPr>
          <p:spPr>
            <a:xfrm>
              <a:off x="3987100" y="762125"/>
              <a:ext cx="156475" cy="20425"/>
            </a:xfrm>
            <a:custGeom>
              <a:avLst/>
              <a:gdLst/>
              <a:ahLst/>
              <a:cxnLst/>
              <a:rect l="l" t="t" r="r" b="b"/>
              <a:pathLst>
                <a:path w="6259" h="817" extrusionOk="0">
                  <a:moveTo>
                    <a:pt x="406" y="1"/>
                  </a:moveTo>
                  <a:cubicBezTo>
                    <a:pt x="182" y="1"/>
                    <a:pt x="1" y="187"/>
                    <a:pt x="1" y="411"/>
                  </a:cubicBezTo>
                  <a:cubicBezTo>
                    <a:pt x="1" y="635"/>
                    <a:pt x="182" y="816"/>
                    <a:pt x="406" y="816"/>
                  </a:cubicBezTo>
                  <a:lnTo>
                    <a:pt x="5848" y="816"/>
                  </a:lnTo>
                  <a:cubicBezTo>
                    <a:pt x="6072" y="816"/>
                    <a:pt x="6259" y="635"/>
                    <a:pt x="6259" y="411"/>
                  </a:cubicBezTo>
                  <a:cubicBezTo>
                    <a:pt x="6259" y="187"/>
                    <a:pt x="6072" y="1"/>
                    <a:pt x="58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41" name="Google Shape;50341;p55"/>
          <p:cNvGrpSpPr/>
          <p:nvPr/>
        </p:nvGrpSpPr>
        <p:grpSpPr>
          <a:xfrm>
            <a:off x="4063160" y="1361498"/>
            <a:ext cx="333996" cy="421058"/>
            <a:chOff x="3276550" y="605050"/>
            <a:chExt cx="405975" cy="511800"/>
          </a:xfrm>
        </p:grpSpPr>
        <p:sp>
          <p:nvSpPr>
            <p:cNvPr id="50342" name="Google Shape;50342;p55"/>
            <p:cNvSpPr/>
            <p:nvPr/>
          </p:nvSpPr>
          <p:spPr>
            <a:xfrm>
              <a:off x="3276550" y="605050"/>
              <a:ext cx="405975" cy="511800"/>
            </a:xfrm>
            <a:custGeom>
              <a:avLst/>
              <a:gdLst/>
              <a:ahLst/>
              <a:cxnLst/>
              <a:rect l="l" t="t" r="r" b="b"/>
              <a:pathLst>
                <a:path w="16239" h="20472" extrusionOk="0">
                  <a:moveTo>
                    <a:pt x="8206" y="814"/>
                  </a:moveTo>
                  <a:cubicBezTo>
                    <a:pt x="9442" y="814"/>
                    <a:pt x="10449" y="1822"/>
                    <a:pt x="10449" y="3056"/>
                  </a:cubicBezTo>
                  <a:lnTo>
                    <a:pt x="10449" y="10528"/>
                  </a:lnTo>
                  <a:cubicBezTo>
                    <a:pt x="10449" y="10752"/>
                    <a:pt x="10630" y="10934"/>
                    <a:pt x="10853" y="10934"/>
                  </a:cubicBezTo>
                  <a:lnTo>
                    <a:pt x="11482" y="10934"/>
                  </a:lnTo>
                  <a:cubicBezTo>
                    <a:pt x="12340" y="10934"/>
                    <a:pt x="13031" y="10241"/>
                    <a:pt x="13031" y="9383"/>
                  </a:cubicBezTo>
                  <a:lnTo>
                    <a:pt x="13031" y="8345"/>
                  </a:lnTo>
                  <a:cubicBezTo>
                    <a:pt x="13031" y="7685"/>
                    <a:pt x="13569" y="7146"/>
                    <a:pt x="14230" y="7146"/>
                  </a:cubicBezTo>
                  <a:cubicBezTo>
                    <a:pt x="14885" y="7146"/>
                    <a:pt x="15423" y="7685"/>
                    <a:pt x="15423" y="8345"/>
                  </a:cubicBezTo>
                  <a:lnTo>
                    <a:pt x="15423" y="10433"/>
                  </a:lnTo>
                  <a:cubicBezTo>
                    <a:pt x="15423" y="12318"/>
                    <a:pt x="13889" y="13847"/>
                    <a:pt x="12009" y="13847"/>
                  </a:cubicBezTo>
                  <a:lnTo>
                    <a:pt x="10853" y="13847"/>
                  </a:lnTo>
                  <a:cubicBezTo>
                    <a:pt x="10630" y="13847"/>
                    <a:pt x="10449" y="14033"/>
                    <a:pt x="10449" y="14257"/>
                  </a:cubicBezTo>
                  <a:lnTo>
                    <a:pt x="10449" y="19652"/>
                  </a:lnTo>
                  <a:lnTo>
                    <a:pt x="5969" y="19652"/>
                  </a:lnTo>
                  <a:lnTo>
                    <a:pt x="5969" y="10784"/>
                  </a:lnTo>
                  <a:cubicBezTo>
                    <a:pt x="5969" y="10560"/>
                    <a:pt x="5784" y="10374"/>
                    <a:pt x="5560" y="10374"/>
                  </a:cubicBezTo>
                  <a:lnTo>
                    <a:pt x="4229" y="10374"/>
                  </a:lnTo>
                  <a:cubicBezTo>
                    <a:pt x="2348" y="10374"/>
                    <a:pt x="815" y="8846"/>
                    <a:pt x="815" y="6961"/>
                  </a:cubicBezTo>
                  <a:lnTo>
                    <a:pt x="815" y="4324"/>
                  </a:lnTo>
                  <a:cubicBezTo>
                    <a:pt x="815" y="3584"/>
                    <a:pt x="1417" y="2982"/>
                    <a:pt x="2157" y="2982"/>
                  </a:cubicBezTo>
                  <a:cubicBezTo>
                    <a:pt x="2897" y="2982"/>
                    <a:pt x="3499" y="3584"/>
                    <a:pt x="3499" y="4324"/>
                  </a:cubicBezTo>
                  <a:lnTo>
                    <a:pt x="3499" y="5565"/>
                  </a:lnTo>
                  <a:cubicBezTo>
                    <a:pt x="3499" y="6423"/>
                    <a:pt x="4197" y="7121"/>
                    <a:pt x="5054" y="7121"/>
                  </a:cubicBezTo>
                  <a:lnTo>
                    <a:pt x="5560" y="7121"/>
                  </a:lnTo>
                  <a:cubicBezTo>
                    <a:pt x="5784" y="7121"/>
                    <a:pt x="5969" y="6934"/>
                    <a:pt x="5969" y="6711"/>
                  </a:cubicBezTo>
                  <a:lnTo>
                    <a:pt x="5969" y="3056"/>
                  </a:lnTo>
                  <a:cubicBezTo>
                    <a:pt x="5969" y="1822"/>
                    <a:pt x="6972" y="814"/>
                    <a:pt x="8206" y="814"/>
                  </a:cubicBezTo>
                  <a:close/>
                  <a:moveTo>
                    <a:pt x="8206" y="0"/>
                  </a:moveTo>
                  <a:cubicBezTo>
                    <a:pt x="6524" y="0"/>
                    <a:pt x="5150" y="1369"/>
                    <a:pt x="5150" y="3056"/>
                  </a:cubicBezTo>
                  <a:lnTo>
                    <a:pt x="5150" y="6300"/>
                  </a:lnTo>
                  <a:lnTo>
                    <a:pt x="5054" y="6300"/>
                  </a:lnTo>
                  <a:cubicBezTo>
                    <a:pt x="4644" y="6300"/>
                    <a:pt x="4314" y="5971"/>
                    <a:pt x="4314" y="5565"/>
                  </a:cubicBezTo>
                  <a:lnTo>
                    <a:pt x="4314" y="4324"/>
                  </a:lnTo>
                  <a:cubicBezTo>
                    <a:pt x="4314" y="3132"/>
                    <a:pt x="3344" y="2162"/>
                    <a:pt x="2157" y="2162"/>
                  </a:cubicBezTo>
                  <a:cubicBezTo>
                    <a:pt x="969" y="2162"/>
                    <a:pt x="0" y="3132"/>
                    <a:pt x="0" y="4324"/>
                  </a:cubicBezTo>
                  <a:lnTo>
                    <a:pt x="0" y="6961"/>
                  </a:lnTo>
                  <a:cubicBezTo>
                    <a:pt x="0" y="9294"/>
                    <a:pt x="1896" y="11194"/>
                    <a:pt x="4229" y="11194"/>
                  </a:cubicBezTo>
                  <a:lnTo>
                    <a:pt x="5150" y="11194"/>
                  </a:lnTo>
                  <a:lnTo>
                    <a:pt x="5150" y="20062"/>
                  </a:lnTo>
                  <a:cubicBezTo>
                    <a:pt x="5150" y="20286"/>
                    <a:pt x="5337" y="20471"/>
                    <a:pt x="5560" y="20471"/>
                  </a:cubicBezTo>
                  <a:lnTo>
                    <a:pt x="10853" y="20471"/>
                  </a:lnTo>
                  <a:cubicBezTo>
                    <a:pt x="11082" y="20471"/>
                    <a:pt x="11264" y="20286"/>
                    <a:pt x="11264" y="20062"/>
                  </a:cubicBezTo>
                  <a:lnTo>
                    <a:pt x="11264" y="14662"/>
                  </a:lnTo>
                  <a:lnTo>
                    <a:pt x="12009" y="14662"/>
                  </a:lnTo>
                  <a:cubicBezTo>
                    <a:pt x="14341" y="14662"/>
                    <a:pt x="16238" y="12765"/>
                    <a:pt x="16238" y="10433"/>
                  </a:cubicBezTo>
                  <a:lnTo>
                    <a:pt x="16238" y="8340"/>
                  </a:lnTo>
                  <a:cubicBezTo>
                    <a:pt x="16238" y="7232"/>
                    <a:pt x="15338" y="6332"/>
                    <a:pt x="14230" y="6332"/>
                  </a:cubicBezTo>
                  <a:cubicBezTo>
                    <a:pt x="13122" y="6332"/>
                    <a:pt x="12217" y="7232"/>
                    <a:pt x="12217" y="8340"/>
                  </a:cubicBezTo>
                  <a:lnTo>
                    <a:pt x="12217" y="9383"/>
                  </a:lnTo>
                  <a:cubicBezTo>
                    <a:pt x="12217" y="9788"/>
                    <a:pt x="11887" y="10118"/>
                    <a:pt x="11482" y="10118"/>
                  </a:cubicBezTo>
                  <a:lnTo>
                    <a:pt x="11264" y="10118"/>
                  </a:lnTo>
                  <a:lnTo>
                    <a:pt x="11264" y="3056"/>
                  </a:lnTo>
                  <a:cubicBezTo>
                    <a:pt x="11264" y="1369"/>
                    <a:pt x="9895" y="0"/>
                    <a:pt x="8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3" name="Google Shape;50343;p55"/>
            <p:cNvSpPr/>
            <p:nvPr/>
          </p:nvSpPr>
          <p:spPr>
            <a:xfrm>
              <a:off x="3439350" y="707000"/>
              <a:ext cx="20425" cy="378425"/>
            </a:xfrm>
            <a:custGeom>
              <a:avLst/>
              <a:gdLst/>
              <a:ahLst/>
              <a:cxnLst/>
              <a:rect l="l" t="t" r="r" b="b"/>
              <a:pathLst>
                <a:path w="817" h="15137" extrusionOk="0">
                  <a:moveTo>
                    <a:pt x="406" y="1"/>
                  </a:moveTo>
                  <a:cubicBezTo>
                    <a:pt x="182" y="1"/>
                    <a:pt x="1" y="182"/>
                    <a:pt x="1" y="406"/>
                  </a:cubicBezTo>
                  <a:lnTo>
                    <a:pt x="1" y="14732"/>
                  </a:lnTo>
                  <a:cubicBezTo>
                    <a:pt x="1" y="14955"/>
                    <a:pt x="182" y="15137"/>
                    <a:pt x="406" y="15137"/>
                  </a:cubicBezTo>
                  <a:cubicBezTo>
                    <a:pt x="635" y="15137"/>
                    <a:pt x="816" y="14955"/>
                    <a:pt x="816" y="14732"/>
                  </a:cubicBezTo>
                  <a:lnTo>
                    <a:pt x="816" y="406"/>
                  </a:lnTo>
                  <a:cubicBezTo>
                    <a:pt x="816" y="182"/>
                    <a:pt x="635"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4" name="Google Shape;50344;p55"/>
            <p:cNvSpPr/>
            <p:nvPr/>
          </p:nvSpPr>
          <p:spPr>
            <a:xfrm>
              <a:off x="3473325" y="681075"/>
              <a:ext cx="20375" cy="336450"/>
            </a:xfrm>
            <a:custGeom>
              <a:avLst/>
              <a:gdLst/>
              <a:ahLst/>
              <a:cxnLst/>
              <a:rect l="l" t="t" r="r" b="b"/>
              <a:pathLst>
                <a:path w="815" h="13458" extrusionOk="0">
                  <a:moveTo>
                    <a:pt x="411" y="0"/>
                  </a:moveTo>
                  <a:cubicBezTo>
                    <a:pt x="182" y="0"/>
                    <a:pt x="0" y="182"/>
                    <a:pt x="0" y="405"/>
                  </a:cubicBezTo>
                  <a:lnTo>
                    <a:pt x="0" y="13047"/>
                  </a:lnTo>
                  <a:cubicBezTo>
                    <a:pt x="0" y="13271"/>
                    <a:pt x="182" y="13458"/>
                    <a:pt x="411" y="13458"/>
                  </a:cubicBezTo>
                  <a:cubicBezTo>
                    <a:pt x="634" y="13458"/>
                    <a:pt x="815" y="13271"/>
                    <a:pt x="815" y="13047"/>
                  </a:cubicBezTo>
                  <a:lnTo>
                    <a:pt x="815" y="405"/>
                  </a:lnTo>
                  <a:cubicBezTo>
                    <a:pt x="815" y="182"/>
                    <a:pt x="634"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5" name="Google Shape;50345;p55"/>
            <p:cNvSpPr/>
            <p:nvPr/>
          </p:nvSpPr>
          <p:spPr>
            <a:xfrm>
              <a:off x="3506450" y="715950"/>
              <a:ext cx="20425" cy="102675"/>
            </a:xfrm>
            <a:custGeom>
              <a:avLst/>
              <a:gdLst/>
              <a:ahLst/>
              <a:cxnLst/>
              <a:rect l="l" t="t" r="r" b="b"/>
              <a:pathLst>
                <a:path w="817" h="4107" extrusionOk="0">
                  <a:moveTo>
                    <a:pt x="406" y="1"/>
                  </a:moveTo>
                  <a:cubicBezTo>
                    <a:pt x="182" y="1"/>
                    <a:pt x="1" y="181"/>
                    <a:pt x="1" y="410"/>
                  </a:cubicBezTo>
                  <a:lnTo>
                    <a:pt x="1" y="3701"/>
                  </a:lnTo>
                  <a:cubicBezTo>
                    <a:pt x="1" y="3925"/>
                    <a:pt x="182" y="4106"/>
                    <a:pt x="406" y="4106"/>
                  </a:cubicBezTo>
                  <a:cubicBezTo>
                    <a:pt x="635" y="4106"/>
                    <a:pt x="816" y="3925"/>
                    <a:pt x="816" y="3701"/>
                  </a:cubicBezTo>
                  <a:lnTo>
                    <a:pt x="816" y="410"/>
                  </a:lnTo>
                  <a:cubicBezTo>
                    <a:pt x="816" y="181"/>
                    <a:pt x="635"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6" name="Google Shape;50346;p55"/>
            <p:cNvSpPr/>
            <p:nvPr/>
          </p:nvSpPr>
          <p:spPr>
            <a:xfrm>
              <a:off x="3506450" y="826825"/>
              <a:ext cx="20425" cy="27625"/>
            </a:xfrm>
            <a:custGeom>
              <a:avLst/>
              <a:gdLst/>
              <a:ahLst/>
              <a:cxnLst/>
              <a:rect l="l" t="t" r="r" b="b"/>
              <a:pathLst>
                <a:path w="817" h="1105" extrusionOk="0">
                  <a:moveTo>
                    <a:pt x="406" y="1"/>
                  </a:moveTo>
                  <a:cubicBezTo>
                    <a:pt x="182" y="1"/>
                    <a:pt x="1" y="182"/>
                    <a:pt x="1" y="411"/>
                  </a:cubicBezTo>
                  <a:lnTo>
                    <a:pt x="1" y="699"/>
                  </a:lnTo>
                  <a:cubicBezTo>
                    <a:pt x="1" y="923"/>
                    <a:pt x="182" y="1104"/>
                    <a:pt x="406" y="1104"/>
                  </a:cubicBezTo>
                  <a:cubicBezTo>
                    <a:pt x="635" y="1104"/>
                    <a:pt x="816" y="923"/>
                    <a:pt x="816" y="699"/>
                  </a:cubicBezTo>
                  <a:lnTo>
                    <a:pt x="816" y="411"/>
                  </a:lnTo>
                  <a:cubicBezTo>
                    <a:pt x="816" y="182"/>
                    <a:pt x="635"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7" name="Google Shape;50347;p55"/>
            <p:cNvSpPr/>
            <p:nvPr/>
          </p:nvSpPr>
          <p:spPr>
            <a:xfrm>
              <a:off x="3305950" y="706075"/>
              <a:ext cx="20525" cy="63425"/>
            </a:xfrm>
            <a:custGeom>
              <a:avLst/>
              <a:gdLst/>
              <a:ahLst/>
              <a:cxnLst/>
              <a:rect l="l" t="t" r="r" b="b"/>
              <a:pathLst>
                <a:path w="821" h="2537" extrusionOk="0">
                  <a:moveTo>
                    <a:pt x="411" y="1"/>
                  </a:moveTo>
                  <a:cubicBezTo>
                    <a:pt x="187" y="1"/>
                    <a:pt x="0" y="182"/>
                    <a:pt x="0" y="411"/>
                  </a:cubicBezTo>
                  <a:lnTo>
                    <a:pt x="0" y="2126"/>
                  </a:lnTo>
                  <a:cubicBezTo>
                    <a:pt x="0" y="2350"/>
                    <a:pt x="187" y="2537"/>
                    <a:pt x="411" y="2537"/>
                  </a:cubicBezTo>
                  <a:cubicBezTo>
                    <a:pt x="634" y="2537"/>
                    <a:pt x="821" y="2350"/>
                    <a:pt x="821" y="2126"/>
                  </a:cubicBezTo>
                  <a:lnTo>
                    <a:pt x="821" y="411"/>
                  </a:lnTo>
                  <a:cubicBezTo>
                    <a:pt x="821" y="182"/>
                    <a:pt x="634"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8" name="Google Shape;50348;p55"/>
            <p:cNvSpPr/>
            <p:nvPr/>
          </p:nvSpPr>
          <p:spPr>
            <a:xfrm>
              <a:off x="3335500" y="720450"/>
              <a:ext cx="20425" cy="38250"/>
            </a:xfrm>
            <a:custGeom>
              <a:avLst/>
              <a:gdLst/>
              <a:ahLst/>
              <a:cxnLst/>
              <a:rect l="l" t="t" r="r" b="b"/>
              <a:pathLst>
                <a:path w="817" h="1530" extrusionOk="0">
                  <a:moveTo>
                    <a:pt x="411" y="1"/>
                  </a:moveTo>
                  <a:cubicBezTo>
                    <a:pt x="187" y="1"/>
                    <a:pt x="1" y="182"/>
                    <a:pt x="1" y="406"/>
                  </a:cubicBezTo>
                  <a:lnTo>
                    <a:pt x="1" y="1124"/>
                  </a:lnTo>
                  <a:cubicBezTo>
                    <a:pt x="1" y="1348"/>
                    <a:pt x="187" y="1530"/>
                    <a:pt x="411" y="1530"/>
                  </a:cubicBezTo>
                  <a:cubicBezTo>
                    <a:pt x="635" y="1530"/>
                    <a:pt x="816" y="1348"/>
                    <a:pt x="816" y="1124"/>
                  </a:cubicBezTo>
                  <a:lnTo>
                    <a:pt x="816" y="406"/>
                  </a:lnTo>
                  <a:cubicBezTo>
                    <a:pt x="816" y="182"/>
                    <a:pt x="635"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9" name="Google Shape;50349;p55"/>
            <p:cNvSpPr/>
            <p:nvPr/>
          </p:nvSpPr>
          <p:spPr>
            <a:xfrm>
              <a:off x="3635225" y="806350"/>
              <a:ext cx="20375" cy="38250"/>
            </a:xfrm>
            <a:custGeom>
              <a:avLst/>
              <a:gdLst/>
              <a:ahLst/>
              <a:cxnLst/>
              <a:rect l="l" t="t" r="r" b="b"/>
              <a:pathLst>
                <a:path w="815" h="1530" extrusionOk="0">
                  <a:moveTo>
                    <a:pt x="410" y="1"/>
                  </a:moveTo>
                  <a:cubicBezTo>
                    <a:pt x="186" y="1"/>
                    <a:pt x="1" y="181"/>
                    <a:pt x="1" y="405"/>
                  </a:cubicBezTo>
                  <a:lnTo>
                    <a:pt x="1" y="1124"/>
                  </a:lnTo>
                  <a:cubicBezTo>
                    <a:pt x="1" y="1348"/>
                    <a:pt x="186" y="1529"/>
                    <a:pt x="410" y="1529"/>
                  </a:cubicBezTo>
                  <a:cubicBezTo>
                    <a:pt x="633" y="1529"/>
                    <a:pt x="815" y="1348"/>
                    <a:pt x="815" y="1124"/>
                  </a:cubicBezTo>
                  <a:lnTo>
                    <a:pt x="815" y="405"/>
                  </a:lnTo>
                  <a:cubicBezTo>
                    <a:pt x="815" y="181"/>
                    <a:pt x="633"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0" name="Google Shape;50350;p55"/>
            <p:cNvSpPr/>
            <p:nvPr/>
          </p:nvSpPr>
          <p:spPr>
            <a:xfrm>
              <a:off x="3610175" y="810725"/>
              <a:ext cx="20425" cy="63425"/>
            </a:xfrm>
            <a:custGeom>
              <a:avLst/>
              <a:gdLst/>
              <a:ahLst/>
              <a:cxnLst/>
              <a:rect l="l" t="t" r="r" b="b"/>
              <a:pathLst>
                <a:path w="817" h="2537" extrusionOk="0">
                  <a:moveTo>
                    <a:pt x="411" y="1"/>
                  </a:moveTo>
                  <a:cubicBezTo>
                    <a:pt x="182" y="1"/>
                    <a:pt x="1" y="187"/>
                    <a:pt x="1" y="411"/>
                  </a:cubicBezTo>
                  <a:lnTo>
                    <a:pt x="1" y="2126"/>
                  </a:lnTo>
                  <a:cubicBezTo>
                    <a:pt x="1" y="2355"/>
                    <a:pt x="182" y="2537"/>
                    <a:pt x="411" y="2537"/>
                  </a:cubicBezTo>
                  <a:cubicBezTo>
                    <a:pt x="635" y="2537"/>
                    <a:pt x="816" y="2355"/>
                    <a:pt x="816" y="2126"/>
                  </a:cubicBezTo>
                  <a:lnTo>
                    <a:pt x="816" y="411"/>
                  </a:lnTo>
                  <a:cubicBezTo>
                    <a:pt x="816" y="187"/>
                    <a:pt x="635"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51" name="Google Shape;50351;p55"/>
          <p:cNvSpPr/>
          <p:nvPr/>
        </p:nvSpPr>
        <p:spPr>
          <a:xfrm>
            <a:off x="3336323" y="1361488"/>
            <a:ext cx="421078" cy="421078"/>
          </a:xfrm>
          <a:custGeom>
            <a:avLst/>
            <a:gdLst/>
            <a:ahLst/>
            <a:cxnLst/>
            <a:rect l="l" t="t" r="r" b="b"/>
            <a:pathLst>
              <a:path w="20473" h="20473" extrusionOk="0">
                <a:moveTo>
                  <a:pt x="10237" y="816"/>
                </a:moveTo>
                <a:cubicBezTo>
                  <a:pt x="14939" y="816"/>
                  <a:pt x="18848" y="4282"/>
                  <a:pt x="19546" y="8793"/>
                </a:cubicBezTo>
                <a:cubicBezTo>
                  <a:pt x="18944" y="7483"/>
                  <a:pt x="18071" y="6307"/>
                  <a:pt x="16968" y="5342"/>
                </a:cubicBezTo>
                <a:cubicBezTo>
                  <a:pt x="15104" y="3712"/>
                  <a:pt x="12713" y="2813"/>
                  <a:pt x="10237" y="2813"/>
                </a:cubicBezTo>
                <a:cubicBezTo>
                  <a:pt x="7760" y="2813"/>
                  <a:pt x="5368" y="3712"/>
                  <a:pt x="3505" y="5342"/>
                </a:cubicBezTo>
                <a:cubicBezTo>
                  <a:pt x="2402" y="6307"/>
                  <a:pt x="1524" y="7483"/>
                  <a:pt x="927" y="8793"/>
                </a:cubicBezTo>
                <a:cubicBezTo>
                  <a:pt x="1620" y="4282"/>
                  <a:pt x="5533" y="816"/>
                  <a:pt x="10237" y="816"/>
                </a:cubicBezTo>
                <a:close/>
                <a:moveTo>
                  <a:pt x="10237" y="3633"/>
                </a:moveTo>
                <a:cubicBezTo>
                  <a:pt x="14870" y="3633"/>
                  <a:pt x="18864" y="7074"/>
                  <a:pt x="19551" y="11643"/>
                </a:cubicBezTo>
                <a:cubicBezTo>
                  <a:pt x="19465" y="12207"/>
                  <a:pt x="19332" y="12762"/>
                  <a:pt x="19146" y="13299"/>
                </a:cubicBezTo>
                <a:cubicBezTo>
                  <a:pt x="18843" y="11452"/>
                  <a:pt x="17975" y="9747"/>
                  <a:pt x="16621" y="8394"/>
                </a:cubicBezTo>
                <a:cubicBezTo>
                  <a:pt x="14918" y="6690"/>
                  <a:pt x="12649" y="5752"/>
                  <a:pt x="10237" y="5752"/>
                </a:cubicBezTo>
                <a:cubicBezTo>
                  <a:pt x="7824" y="5752"/>
                  <a:pt x="5555" y="6690"/>
                  <a:pt x="3851" y="8394"/>
                </a:cubicBezTo>
                <a:cubicBezTo>
                  <a:pt x="2498" y="9747"/>
                  <a:pt x="1630" y="11452"/>
                  <a:pt x="1327" y="13299"/>
                </a:cubicBezTo>
                <a:cubicBezTo>
                  <a:pt x="1140" y="12762"/>
                  <a:pt x="1007" y="12207"/>
                  <a:pt x="922" y="11643"/>
                </a:cubicBezTo>
                <a:cubicBezTo>
                  <a:pt x="1603" y="7074"/>
                  <a:pt x="5597" y="3633"/>
                  <a:pt x="10237" y="3633"/>
                </a:cubicBezTo>
                <a:close/>
                <a:moveTo>
                  <a:pt x="10237" y="6568"/>
                </a:moveTo>
                <a:cubicBezTo>
                  <a:pt x="14768" y="6568"/>
                  <a:pt x="18454" y="10253"/>
                  <a:pt x="18454" y="14785"/>
                </a:cubicBezTo>
                <a:lnTo>
                  <a:pt x="18454" y="14844"/>
                </a:lnTo>
                <a:cubicBezTo>
                  <a:pt x="18300" y="15110"/>
                  <a:pt x="18140" y="15370"/>
                  <a:pt x="17963" y="15621"/>
                </a:cubicBezTo>
                <a:cubicBezTo>
                  <a:pt x="17484" y="11786"/>
                  <a:pt x="14199" y="8810"/>
                  <a:pt x="10237" y="8810"/>
                </a:cubicBezTo>
                <a:cubicBezTo>
                  <a:pt x="6268" y="8810"/>
                  <a:pt x="2989" y="11786"/>
                  <a:pt x="2509" y="15626"/>
                </a:cubicBezTo>
                <a:cubicBezTo>
                  <a:pt x="2333" y="15370"/>
                  <a:pt x="2168" y="15110"/>
                  <a:pt x="2018" y="14844"/>
                </a:cubicBezTo>
                <a:lnTo>
                  <a:pt x="2018" y="14785"/>
                </a:lnTo>
                <a:cubicBezTo>
                  <a:pt x="2018" y="10253"/>
                  <a:pt x="5705" y="6568"/>
                  <a:pt x="10237" y="6568"/>
                </a:cubicBezTo>
                <a:close/>
                <a:moveTo>
                  <a:pt x="10237" y="9624"/>
                </a:moveTo>
                <a:cubicBezTo>
                  <a:pt x="14071" y="9624"/>
                  <a:pt x="17191" y="12740"/>
                  <a:pt x="17208" y="16569"/>
                </a:cubicBezTo>
                <a:cubicBezTo>
                  <a:pt x="17011" y="16788"/>
                  <a:pt x="16803" y="16995"/>
                  <a:pt x="16584" y="17197"/>
                </a:cubicBezTo>
                <a:cubicBezTo>
                  <a:pt x="16313" y="15877"/>
                  <a:pt x="15631" y="14673"/>
                  <a:pt x="14625" y="13746"/>
                </a:cubicBezTo>
                <a:cubicBezTo>
                  <a:pt x="13426" y="12639"/>
                  <a:pt x="11867" y="12032"/>
                  <a:pt x="10237" y="12032"/>
                </a:cubicBezTo>
                <a:cubicBezTo>
                  <a:pt x="8601" y="12032"/>
                  <a:pt x="7042" y="12639"/>
                  <a:pt x="5843" y="13746"/>
                </a:cubicBezTo>
                <a:cubicBezTo>
                  <a:pt x="4842" y="14673"/>
                  <a:pt x="4159" y="15877"/>
                  <a:pt x="3888" y="17197"/>
                </a:cubicBezTo>
                <a:cubicBezTo>
                  <a:pt x="3670" y="16995"/>
                  <a:pt x="3463" y="16788"/>
                  <a:pt x="3265" y="16569"/>
                </a:cubicBezTo>
                <a:cubicBezTo>
                  <a:pt x="3281" y="12740"/>
                  <a:pt x="6402" y="9624"/>
                  <a:pt x="10237" y="9624"/>
                </a:cubicBezTo>
                <a:close/>
                <a:moveTo>
                  <a:pt x="10237" y="12846"/>
                </a:moveTo>
                <a:cubicBezTo>
                  <a:pt x="13074" y="12846"/>
                  <a:pt x="15503" y="15004"/>
                  <a:pt x="15854" y="17794"/>
                </a:cubicBezTo>
                <a:cubicBezTo>
                  <a:pt x="15605" y="17986"/>
                  <a:pt x="15338" y="18162"/>
                  <a:pt x="15067" y="18327"/>
                </a:cubicBezTo>
                <a:cubicBezTo>
                  <a:pt x="14721" y="17459"/>
                  <a:pt x="14135" y="16686"/>
                  <a:pt x="13389" y="16117"/>
                </a:cubicBezTo>
                <a:cubicBezTo>
                  <a:pt x="12479" y="15419"/>
                  <a:pt x="11387" y="15051"/>
                  <a:pt x="10237" y="15051"/>
                </a:cubicBezTo>
                <a:cubicBezTo>
                  <a:pt x="9087" y="15051"/>
                  <a:pt x="7994" y="15419"/>
                  <a:pt x="7084" y="16117"/>
                </a:cubicBezTo>
                <a:cubicBezTo>
                  <a:pt x="6332" y="16686"/>
                  <a:pt x="5752" y="17459"/>
                  <a:pt x="5406" y="18327"/>
                </a:cubicBezTo>
                <a:cubicBezTo>
                  <a:pt x="5135" y="18162"/>
                  <a:pt x="4869" y="17986"/>
                  <a:pt x="4613" y="17794"/>
                </a:cubicBezTo>
                <a:cubicBezTo>
                  <a:pt x="4970" y="15004"/>
                  <a:pt x="7398" y="12846"/>
                  <a:pt x="10237" y="12846"/>
                </a:cubicBezTo>
                <a:close/>
                <a:moveTo>
                  <a:pt x="10237" y="15866"/>
                </a:moveTo>
                <a:cubicBezTo>
                  <a:pt x="12069" y="15866"/>
                  <a:pt x="13708" y="17022"/>
                  <a:pt x="14342" y="18715"/>
                </a:cubicBezTo>
                <a:cubicBezTo>
                  <a:pt x="13917" y="18922"/>
                  <a:pt x="13469" y="19099"/>
                  <a:pt x="13017" y="19237"/>
                </a:cubicBezTo>
                <a:cubicBezTo>
                  <a:pt x="12239" y="18588"/>
                  <a:pt x="11259" y="18231"/>
                  <a:pt x="10237" y="18231"/>
                </a:cubicBezTo>
                <a:cubicBezTo>
                  <a:pt x="9214" y="18231"/>
                  <a:pt x="8234" y="18588"/>
                  <a:pt x="7451" y="19237"/>
                </a:cubicBezTo>
                <a:cubicBezTo>
                  <a:pt x="6998" y="19099"/>
                  <a:pt x="6556" y="18922"/>
                  <a:pt x="6130" y="18715"/>
                </a:cubicBezTo>
                <a:cubicBezTo>
                  <a:pt x="6759" y="17022"/>
                  <a:pt x="8404" y="15866"/>
                  <a:pt x="10237" y="15866"/>
                </a:cubicBezTo>
                <a:close/>
                <a:moveTo>
                  <a:pt x="10237" y="19045"/>
                </a:moveTo>
                <a:cubicBezTo>
                  <a:pt x="10849" y="19045"/>
                  <a:pt x="11440" y="19205"/>
                  <a:pt x="11968" y="19498"/>
                </a:cubicBezTo>
                <a:cubicBezTo>
                  <a:pt x="11398" y="19605"/>
                  <a:pt x="10817" y="19657"/>
                  <a:pt x="10237" y="19657"/>
                </a:cubicBezTo>
                <a:cubicBezTo>
                  <a:pt x="9650" y="19657"/>
                  <a:pt x="9075" y="19605"/>
                  <a:pt x="8505" y="19498"/>
                </a:cubicBezTo>
                <a:cubicBezTo>
                  <a:pt x="9028" y="19205"/>
                  <a:pt x="9623" y="19045"/>
                  <a:pt x="10237" y="19045"/>
                </a:cubicBezTo>
                <a:close/>
                <a:moveTo>
                  <a:pt x="10237" y="1"/>
                </a:moveTo>
                <a:cubicBezTo>
                  <a:pt x="7499" y="1"/>
                  <a:pt x="4933" y="1067"/>
                  <a:pt x="2999" y="2999"/>
                </a:cubicBezTo>
                <a:cubicBezTo>
                  <a:pt x="1066" y="4933"/>
                  <a:pt x="0" y="7505"/>
                  <a:pt x="0" y="10237"/>
                </a:cubicBezTo>
                <a:cubicBezTo>
                  <a:pt x="0" y="10722"/>
                  <a:pt x="37" y="11216"/>
                  <a:pt x="108" y="11701"/>
                </a:cubicBezTo>
                <a:cubicBezTo>
                  <a:pt x="278" y="12915"/>
                  <a:pt x="666" y="14077"/>
                  <a:pt x="1258" y="15152"/>
                </a:cubicBezTo>
                <a:cubicBezTo>
                  <a:pt x="1614" y="15808"/>
                  <a:pt x="2050" y="16430"/>
                  <a:pt x="2551" y="16995"/>
                </a:cubicBezTo>
                <a:cubicBezTo>
                  <a:pt x="2972" y="17474"/>
                  <a:pt x="3436" y="17911"/>
                  <a:pt x="3931" y="18300"/>
                </a:cubicBezTo>
                <a:cubicBezTo>
                  <a:pt x="4405" y="18667"/>
                  <a:pt x="4911" y="18998"/>
                  <a:pt x="5437" y="19280"/>
                </a:cubicBezTo>
                <a:cubicBezTo>
                  <a:pt x="6077" y="19620"/>
                  <a:pt x="6754" y="19893"/>
                  <a:pt x="7440" y="20084"/>
                </a:cubicBezTo>
                <a:cubicBezTo>
                  <a:pt x="8345" y="20345"/>
                  <a:pt x="9289" y="20473"/>
                  <a:pt x="10237" y="20473"/>
                </a:cubicBezTo>
                <a:cubicBezTo>
                  <a:pt x="11184" y="20473"/>
                  <a:pt x="12122" y="20345"/>
                  <a:pt x="13027" y="20084"/>
                </a:cubicBezTo>
                <a:cubicBezTo>
                  <a:pt x="13720" y="19893"/>
                  <a:pt x="14396" y="19620"/>
                  <a:pt x="15030" y="19280"/>
                </a:cubicBezTo>
                <a:cubicBezTo>
                  <a:pt x="15562" y="18998"/>
                  <a:pt x="16068" y="18667"/>
                  <a:pt x="16537" y="18300"/>
                </a:cubicBezTo>
                <a:cubicBezTo>
                  <a:pt x="17037" y="17911"/>
                  <a:pt x="17501" y="17474"/>
                  <a:pt x="17921" y="16995"/>
                </a:cubicBezTo>
                <a:cubicBezTo>
                  <a:pt x="18417" y="16430"/>
                  <a:pt x="18853" y="15808"/>
                  <a:pt x="19216" y="15152"/>
                </a:cubicBezTo>
                <a:cubicBezTo>
                  <a:pt x="19807" y="14077"/>
                  <a:pt x="20190" y="12915"/>
                  <a:pt x="20366" y="11701"/>
                </a:cubicBezTo>
                <a:cubicBezTo>
                  <a:pt x="20435" y="11216"/>
                  <a:pt x="20472" y="10722"/>
                  <a:pt x="20472" y="10237"/>
                </a:cubicBezTo>
                <a:cubicBezTo>
                  <a:pt x="20472" y="7505"/>
                  <a:pt x="19408" y="4933"/>
                  <a:pt x="17474" y="2999"/>
                </a:cubicBezTo>
                <a:cubicBezTo>
                  <a:pt x="15541" y="1067"/>
                  <a:pt x="12968" y="1"/>
                  <a:pt x="10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352" name="Google Shape;50352;p55"/>
          <p:cNvGrpSpPr/>
          <p:nvPr/>
        </p:nvGrpSpPr>
        <p:grpSpPr>
          <a:xfrm>
            <a:off x="2698871" y="1361498"/>
            <a:ext cx="337410" cy="421058"/>
            <a:chOff x="1807975" y="493075"/>
            <a:chExt cx="410125" cy="511800"/>
          </a:xfrm>
        </p:grpSpPr>
        <p:sp>
          <p:nvSpPr>
            <p:cNvPr id="50353" name="Google Shape;50353;p55"/>
            <p:cNvSpPr/>
            <p:nvPr/>
          </p:nvSpPr>
          <p:spPr>
            <a:xfrm>
              <a:off x="1807975" y="493075"/>
              <a:ext cx="410125" cy="511800"/>
            </a:xfrm>
            <a:custGeom>
              <a:avLst/>
              <a:gdLst/>
              <a:ahLst/>
              <a:cxnLst/>
              <a:rect l="l" t="t" r="r" b="b"/>
              <a:pathLst>
                <a:path w="16405" h="20472" extrusionOk="0">
                  <a:moveTo>
                    <a:pt x="9832" y="815"/>
                  </a:moveTo>
                  <a:cubicBezTo>
                    <a:pt x="10370" y="815"/>
                    <a:pt x="10876" y="1049"/>
                    <a:pt x="11222" y="1464"/>
                  </a:cubicBezTo>
                  <a:cubicBezTo>
                    <a:pt x="11494" y="1790"/>
                    <a:pt x="11643" y="2189"/>
                    <a:pt x="11648" y="2604"/>
                  </a:cubicBezTo>
                  <a:lnTo>
                    <a:pt x="1242" y="2604"/>
                  </a:lnTo>
                  <a:cubicBezTo>
                    <a:pt x="1247" y="2189"/>
                    <a:pt x="1396" y="1790"/>
                    <a:pt x="1667" y="1464"/>
                  </a:cubicBezTo>
                  <a:cubicBezTo>
                    <a:pt x="2014" y="1049"/>
                    <a:pt x="2520" y="815"/>
                    <a:pt x="3058" y="815"/>
                  </a:cubicBezTo>
                  <a:close/>
                  <a:moveTo>
                    <a:pt x="14583" y="7126"/>
                  </a:moveTo>
                  <a:cubicBezTo>
                    <a:pt x="15137" y="7126"/>
                    <a:pt x="15589" y="7579"/>
                    <a:pt x="15589" y="8132"/>
                  </a:cubicBezTo>
                  <a:lnTo>
                    <a:pt x="15589" y="13208"/>
                  </a:lnTo>
                  <a:cubicBezTo>
                    <a:pt x="15589" y="14444"/>
                    <a:pt x="14583" y="15450"/>
                    <a:pt x="13347" y="15450"/>
                  </a:cubicBezTo>
                  <a:lnTo>
                    <a:pt x="12762" y="15450"/>
                  </a:lnTo>
                  <a:lnTo>
                    <a:pt x="12538" y="7126"/>
                  </a:lnTo>
                  <a:close/>
                  <a:moveTo>
                    <a:pt x="11622" y="3420"/>
                  </a:moveTo>
                  <a:lnTo>
                    <a:pt x="12059" y="19657"/>
                  </a:lnTo>
                  <a:lnTo>
                    <a:pt x="831" y="19657"/>
                  </a:lnTo>
                  <a:lnTo>
                    <a:pt x="1263" y="3420"/>
                  </a:lnTo>
                  <a:close/>
                  <a:moveTo>
                    <a:pt x="3058" y="1"/>
                  </a:moveTo>
                  <a:cubicBezTo>
                    <a:pt x="2274" y="1"/>
                    <a:pt x="1546" y="341"/>
                    <a:pt x="1045" y="938"/>
                  </a:cubicBezTo>
                  <a:cubicBezTo>
                    <a:pt x="549" y="1523"/>
                    <a:pt x="342" y="2285"/>
                    <a:pt x="459" y="3036"/>
                  </a:cubicBezTo>
                  <a:lnTo>
                    <a:pt x="1" y="20051"/>
                  </a:lnTo>
                  <a:cubicBezTo>
                    <a:pt x="1" y="20164"/>
                    <a:pt x="44" y="20270"/>
                    <a:pt x="118" y="20349"/>
                  </a:cubicBezTo>
                  <a:cubicBezTo>
                    <a:pt x="192" y="20424"/>
                    <a:pt x="300" y="20472"/>
                    <a:pt x="411" y="20472"/>
                  </a:cubicBezTo>
                  <a:lnTo>
                    <a:pt x="12479" y="20472"/>
                  </a:lnTo>
                  <a:cubicBezTo>
                    <a:pt x="12585" y="20472"/>
                    <a:pt x="12691" y="20424"/>
                    <a:pt x="12772" y="20349"/>
                  </a:cubicBezTo>
                  <a:cubicBezTo>
                    <a:pt x="12846" y="20270"/>
                    <a:pt x="12890" y="20164"/>
                    <a:pt x="12883" y="20051"/>
                  </a:cubicBezTo>
                  <a:lnTo>
                    <a:pt x="12782" y="16265"/>
                  </a:lnTo>
                  <a:lnTo>
                    <a:pt x="13347" y="16265"/>
                  </a:lnTo>
                  <a:cubicBezTo>
                    <a:pt x="15036" y="16265"/>
                    <a:pt x="16404" y="14896"/>
                    <a:pt x="16404" y="13208"/>
                  </a:cubicBezTo>
                  <a:lnTo>
                    <a:pt x="16404" y="8132"/>
                  </a:lnTo>
                  <a:cubicBezTo>
                    <a:pt x="16404" y="7126"/>
                    <a:pt x="15589" y="6306"/>
                    <a:pt x="14583" y="6306"/>
                  </a:cubicBezTo>
                  <a:lnTo>
                    <a:pt x="12516" y="6306"/>
                  </a:lnTo>
                  <a:lnTo>
                    <a:pt x="12431" y="3036"/>
                  </a:lnTo>
                  <a:cubicBezTo>
                    <a:pt x="12548" y="2285"/>
                    <a:pt x="12335" y="1523"/>
                    <a:pt x="11845" y="938"/>
                  </a:cubicBezTo>
                  <a:cubicBezTo>
                    <a:pt x="11344" y="341"/>
                    <a:pt x="10609" y="1"/>
                    <a:pt x="9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4" name="Google Shape;50354;p55"/>
            <p:cNvSpPr/>
            <p:nvPr/>
          </p:nvSpPr>
          <p:spPr>
            <a:xfrm>
              <a:off x="1877775" y="626750"/>
              <a:ext cx="20375" cy="306100"/>
            </a:xfrm>
            <a:custGeom>
              <a:avLst/>
              <a:gdLst/>
              <a:ahLst/>
              <a:cxnLst/>
              <a:rect l="l" t="t" r="r" b="b"/>
              <a:pathLst>
                <a:path w="815" h="12244" extrusionOk="0">
                  <a:moveTo>
                    <a:pt x="404" y="0"/>
                  </a:moveTo>
                  <a:cubicBezTo>
                    <a:pt x="180" y="0"/>
                    <a:pt x="0" y="182"/>
                    <a:pt x="0" y="410"/>
                  </a:cubicBezTo>
                  <a:lnTo>
                    <a:pt x="0" y="11838"/>
                  </a:lnTo>
                  <a:cubicBezTo>
                    <a:pt x="0" y="12062"/>
                    <a:pt x="180" y="12244"/>
                    <a:pt x="404" y="12244"/>
                  </a:cubicBezTo>
                  <a:cubicBezTo>
                    <a:pt x="633" y="12244"/>
                    <a:pt x="814" y="12062"/>
                    <a:pt x="814" y="11838"/>
                  </a:cubicBezTo>
                  <a:lnTo>
                    <a:pt x="814" y="410"/>
                  </a:lnTo>
                  <a:cubicBezTo>
                    <a:pt x="814" y="187"/>
                    <a:pt x="633"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5" name="Google Shape;50355;p55"/>
            <p:cNvSpPr/>
            <p:nvPr/>
          </p:nvSpPr>
          <p:spPr>
            <a:xfrm>
              <a:off x="1960050" y="626750"/>
              <a:ext cx="20375" cy="306100"/>
            </a:xfrm>
            <a:custGeom>
              <a:avLst/>
              <a:gdLst/>
              <a:ahLst/>
              <a:cxnLst/>
              <a:rect l="l" t="t" r="r" b="b"/>
              <a:pathLst>
                <a:path w="815" h="12244" extrusionOk="0">
                  <a:moveTo>
                    <a:pt x="404" y="0"/>
                  </a:moveTo>
                  <a:cubicBezTo>
                    <a:pt x="181" y="0"/>
                    <a:pt x="0" y="182"/>
                    <a:pt x="0" y="410"/>
                  </a:cubicBezTo>
                  <a:lnTo>
                    <a:pt x="0" y="11838"/>
                  </a:lnTo>
                  <a:cubicBezTo>
                    <a:pt x="0" y="12062"/>
                    <a:pt x="181" y="12244"/>
                    <a:pt x="404" y="12244"/>
                  </a:cubicBezTo>
                  <a:cubicBezTo>
                    <a:pt x="633" y="12244"/>
                    <a:pt x="815" y="12062"/>
                    <a:pt x="815" y="11838"/>
                  </a:cubicBezTo>
                  <a:lnTo>
                    <a:pt x="815" y="410"/>
                  </a:lnTo>
                  <a:cubicBezTo>
                    <a:pt x="815" y="187"/>
                    <a:pt x="633"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6" name="Google Shape;50356;p55"/>
            <p:cNvSpPr/>
            <p:nvPr/>
          </p:nvSpPr>
          <p:spPr>
            <a:xfrm>
              <a:off x="2042325" y="903950"/>
              <a:ext cx="20375" cy="28900"/>
            </a:xfrm>
            <a:custGeom>
              <a:avLst/>
              <a:gdLst/>
              <a:ahLst/>
              <a:cxnLst/>
              <a:rect l="l" t="t" r="r" b="b"/>
              <a:pathLst>
                <a:path w="815" h="1156" extrusionOk="0">
                  <a:moveTo>
                    <a:pt x="405" y="0"/>
                  </a:moveTo>
                  <a:cubicBezTo>
                    <a:pt x="181" y="0"/>
                    <a:pt x="1" y="182"/>
                    <a:pt x="1" y="405"/>
                  </a:cubicBezTo>
                  <a:lnTo>
                    <a:pt x="1" y="750"/>
                  </a:lnTo>
                  <a:cubicBezTo>
                    <a:pt x="1" y="974"/>
                    <a:pt x="181" y="1156"/>
                    <a:pt x="405" y="1156"/>
                  </a:cubicBezTo>
                  <a:cubicBezTo>
                    <a:pt x="633" y="1156"/>
                    <a:pt x="815" y="974"/>
                    <a:pt x="815" y="750"/>
                  </a:cubicBezTo>
                  <a:lnTo>
                    <a:pt x="815" y="405"/>
                  </a:lnTo>
                  <a:cubicBezTo>
                    <a:pt x="815" y="182"/>
                    <a:pt x="633"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7" name="Google Shape;50357;p55"/>
            <p:cNvSpPr/>
            <p:nvPr/>
          </p:nvSpPr>
          <p:spPr>
            <a:xfrm>
              <a:off x="2042325" y="626750"/>
              <a:ext cx="20375" cy="261900"/>
            </a:xfrm>
            <a:custGeom>
              <a:avLst/>
              <a:gdLst/>
              <a:ahLst/>
              <a:cxnLst/>
              <a:rect l="l" t="t" r="r" b="b"/>
              <a:pathLst>
                <a:path w="815" h="10476" extrusionOk="0">
                  <a:moveTo>
                    <a:pt x="405" y="0"/>
                  </a:moveTo>
                  <a:cubicBezTo>
                    <a:pt x="181" y="0"/>
                    <a:pt x="1" y="182"/>
                    <a:pt x="1" y="410"/>
                  </a:cubicBezTo>
                  <a:lnTo>
                    <a:pt x="1" y="10066"/>
                  </a:lnTo>
                  <a:cubicBezTo>
                    <a:pt x="1" y="10294"/>
                    <a:pt x="181" y="10476"/>
                    <a:pt x="405" y="10476"/>
                  </a:cubicBezTo>
                  <a:cubicBezTo>
                    <a:pt x="633" y="10476"/>
                    <a:pt x="815" y="10294"/>
                    <a:pt x="815" y="10066"/>
                  </a:cubicBezTo>
                  <a:lnTo>
                    <a:pt x="815" y="410"/>
                  </a:lnTo>
                  <a:cubicBezTo>
                    <a:pt x="815" y="187"/>
                    <a:pt x="633"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8" name="Google Shape;50358;p55"/>
          <p:cNvGrpSpPr/>
          <p:nvPr/>
        </p:nvGrpSpPr>
        <p:grpSpPr>
          <a:xfrm>
            <a:off x="7444644" y="1407003"/>
            <a:ext cx="424575" cy="330047"/>
            <a:chOff x="6867225" y="578000"/>
            <a:chExt cx="516075" cy="401175"/>
          </a:xfrm>
        </p:grpSpPr>
        <p:sp>
          <p:nvSpPr>
            <p:cNvPr id="50359" name="Google Shape;50359;p55"/>
            <p:cNvSpPr/>
            <p:nvPr/>
          </p:nvSpPr>
          <p:spPr>
            <a:xfrm>
              <a:off x="7042825" y="639450"/>
              <a:ext cx="72475" cy="29100"/>
            </a:xfrm>
            <a:custGeom>
              <a:avLst/>
              <a:gdLst/>
              <a:ahLst/>
              <a:cxnLst/>
              <a:rect l="l" t="t" r="r" b="b"/>
              <a:pathLst>
                <a:path w="2899" h="1164" extrusionOk="0">
                  <a:moveTo>
                    <a:pt x="460" y="0"/>
                  </a:moveTo>
                  <a:cubicBezTo>
                    <a:pt x="340" y="0"/>
                    <a:pt x="222" y="52"/>
                    <a:pt x="140" y="153"/>
                  </a:cubicBezTo>
                  <a:cubicBezTo>
                    <a:pt x="1" y="328"/>
                    <a:pt x="28" y="584"/>
                    <a:pt x="204" y="728"/>
                  </a:cubicBezTo>
                  <a:cubicBezTo>
                    <a:pt x="555" y="1009"/>
                    <a:pt x="996" y="1164"/>
                    <a:pt x="1450" y="1164"/>
                  </a:cubicBezTo>
                  <a:cubicBezTo>
                    <a:pt x="1903" y="1164"/>
                    <a:pt x="2345" y="1009"/>
                    <a:pt x="2696" y="728"/>
                  </a:cubicBezTo>
                  <a:cubicBezTo>
                    <a:pt x="2872" y="584"/>
                    <a:pt x="2898" y="328"/>
                    <a:pt x="2760" y="153"/>
                  </a:cubicBezTo>
                  <a:cubicBezTo>
                    <a:pt x="2678" y="52"/>
                    <a:pt x="2559" y="0"/>
                    <a:pt x="2439" y="0"/>
                  </a:cubicBezTo>
                  <a:cubicBezTo>
                    <a:pt x="2350" y="0"/>
                    <a:pt x="2260" y="29"/>
                    <a:pt x="2185" y="89"/>
                  </a:cubicBezTo>
                  <a:cubicBezTo>
                    <a:pt x="1972" y="259"/>
                    <a:pt x="1721" y="350"/>
                    <a:pt x="1450" y="350"/>
                  </a:cubicBezTo>
                  <a:cubicBezTo>
                    <a:pt x="1178" y="350"/>
                    <a:pt x="922" y="259"/>
                    <a:pt x="715" y="89"/>
                  </a:cubicBezTo>
                  <a:cubicBezTo>
                    <a:pt x="640" y="29"/>
                    <a:pt x="550" y="0"/>
                    <a:pt x="4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0" name="Google Shape;50360;p55"/>
            <p:cNvSpPr/>
            <p:nvPr/>
          </p:nvSpPr>
          <p:spPr>
            <a:xfrm>
              <a:off x="6867225" y="578000"/>
              <a:ext cx="516075" cy="401175"/>
            </a:xfrm>
            <a:custGeom>
              <a:avLst/>
              <a:gdLst/>
              <a:ahLst/>
              <a:cxnLst/>
              <a:rect l="l" t="t" r="r" b="b"/>
              <a:pathLst>
                <a:path w="20643" h="16047" extrusionOk="0">
                  <a:moveTo>
                    <a:pt x="12079" y="822"/>
                  </a:moveTo>
                  <a:cubicBezTo>
                    <a:pt x="13283" y="822"/>
                    <a:pt x="14359" y="1316"/>
                    <a:pt x="15109" y="2221"/>
                  </a:cubicBezTo>
                  <a:cubicBezTo>
                    <a:pt x="15802" y="3058"/>
                    <a:pt x="16132" y="4160"/>
                    <a:pt x="16020" y="5220"/>
                  </a:cubicBezTo>
                  <a:cubicBezTo>
                    <a:pt x="15940" y="5215"/>
                    <a:pt x="15861" y="5215"/>
                    <a:pt x="15775" y="5215"/>
                  </a:cubicBezTo>
                  <a:lnTo>
                    <a:pt x="15541" y="5215"/>
                  </a:lnTo>
                  <a:cubicBezTo>
                    <a:pt x="14524" y="5215"/>
                    <a:pt x="13533" y="5576"/>
                    <a:pt x="12681" y="6259"/>
                  </a:cubicBezTo>
                  <a:cubicBezTo>
                    <a:pt x="12537" y="6375"/>
                    <a:pt x="12361" y="6439"/>
                    <a:pt x="12169" y="6439"/>
                  </a:cubicBezTo>
                  <a:cubicBezTo>
                    <a:pt x="11983" y="6439"/>
                    <a:pt x="11808" y="6375"/>
                    <a:pt x="11658" y="6259"/>
                  </a:cubicBezTo>
                  <a:cubicBezTo>
                    <a:pt x="10807" y="5576"/>
                    <a:pt x="9821" y="5215"/>
                    <a:pt x="8804" y="5215"/>
                  </a:cubicBezTo>
                  <a:lnTo>
                    <a:pt x="8564" y="5215"/>
                  </a:lnTo>
                  <a:cubicBezTo>
                    <a:pt x="7516" y="5215"/>
                    <a:pt x="6535" y="5534"/>
                    <a:pt x="5726" y="6136"/>
                  </a:cubicBezTo>
                  <a:cubicBezTo>
                    <a:pt x="4975" y="6690"/>
                    <a:pt x="4405" y="7462"/>
                    <a:pt x="4080" y="8363"/>
                  </a:cubicBezTo>
                  <a:cubicBezTo>
                    <a:pt x="4016" y="8533"/>
                    <a:pt x="3969" y="8703"/>
                    <a:pt x="3925" y="8874"/>
                  </a:cubicBezTo>
                  <a:cubicBezTo>
                    <a:pt x="3355" y="8570"/>
                    <a:pt x="2818" y="8208"/>
                    <a:pt x="2322" y="7793"/>
                  </a:cubicBezTo>
                  <a:cubicBezTo>
                    <a:pt x="762" y="6493"/>
                    <a:pt x="693" y="4688"/>
                    <a:pt x="1145" y="3430"/>
                  </a:cubicBezTo>
                  <a:cubicBezTo>
                    <a:pt x="1604" y="2169"/>
                    <a:pt x="2823" y="822"/>
                    <a:pt x="4869" y="822"/>
                  </a:cubicBezTo>
                  <a:lnTo>
                    <a:pt x="5108" y="822"/>
                  </a:lnTo>
                  <a:cubicBezTo>
                    <a:pt x="5933" y="822"/>
                    <a:pt x="6749" y="1119"/>
                    <a:pt x="7452" y="1684"/>
                  </a:cubicBezTo>
                  <a:cubicBezTo>
                    <a:pt x="7739" y="1918"/>
                    <a:pt x="8101" y="2041"/>
                    <a:pt x="8474" y="2041"/>
                  </a:cubicBezTo>
                  <a:cubicBezTo>
                    <a:pt x="8841" y="2041"/>
                    <a:pt x="9209" y="1918"/>
                    <a:pt x="9497" y="1684"/>
                  </a:cubicBezTo>
                  <a:cubicBezTo>
                    <a:pt x="10200" y="1119"/>
                    <a:pt x="11014" y="822"/>
                    <a:pt x="11840" y="822"/>
                  </a:cubicBezTo>
                  <a:close/>
                  <a:moveTo>
                    <a:pt x="15775" y="6030"/>
                  </a:moveTo>
                  <a:cubicBezTo>
                    <a:pt x="17820" y="6030"/>
                    <a:pt x="19039" y="7377"/>
                    <a:pt x="19498" y="8639"/>
                  </a:cubicBezTo>
                  <a:cubicBezTo>
                    <a:pt x="19951" y="9896"/>
                    <a:pt x="19882" y="11701"/>
                    <a:pt x="18321" y="13001"/>
                  </a:cubicBezTo>
                  <a:cubicBezTo>
                    <a:pt x="16601" y="14439"/>
                    <a:pt x="14418" y="15226"/>
                    <a:pt x="12169" y="15226"/>
                  </a:cubicBezTo>
                  <a:cubicBezTo>
                    <a:pt x="9927" y="15226"/>
                    <a:pt x="7739" y="14439"/>
                    <a:pt x="6019" y="13001"/>
                  </a:cubicBezTo>
                  <a:cubicBezTo>
                    <a:pt x="4458" y="11701"/>
                    <a:pt x="4389" y="9896"/>
                    <a:pt x="4847" y="8639"/>
                  </a:cubicBezTo>
                  <a:cubicBezTo>
                    <a:pt x="5304" y="7377"/>
                    <a:pt x="6519" y="6030"/>
                    <a:pt x="8564" y="6030"/>
                  </a:cubicBezTo>
                  <a:lnTo>
                    <a:pt x="8804" y="6030"/>
                  </a:lnTo>
                  <a:cubicBezTo>
                    <a:pt x="9635" y="6030"/>
                    <a:pt x="10444" y="6328"/>
                    <a:pt x="11152" y="6893"/>
                  </a:cubicBezTo>
                  <a:cubicBezTo>
                    <a:pt x="11440" y="7127"/>
                    <a:pt x="11803" y="7254"/>
                    <a:pt x="12169" y="7254"/>
                  </a:cubicBezTo>
                  <a:cubicBezTo>
                    <a:pt x="12543" y="7254"/>
                    <a:pt x="12904" y="7127"/>
                    <a:pt x="13192" y="6893"/>
                  </a:cubicBezTo>
                  <a:cubicBezTo>
                    <a:pt x="13895" y="6328"/>
                    <a:pt x="14710" y="6030"/>
                    <a:pt x="15541" y="6030"/>
                  </a:cubicBezTo>
                  <a:close/>
                  <a:moveTo>
                    <a:pt x="4869" y="1"/>
                  </a:moveTo>
                  <a:cubicBezTo>
                    <a:pt x="3819" y="1"/>
                    <a:pt x="2834" y="320"/>
                    <a:pt x="2025" y="923"/>
                  </a:cubicBezTo>
                  <a:cubicBezTo>
                    <a:pt x="1278" y="1481"/>
                    <a:pt x="709" y="2253"/>
                    <a:pt x="378" y="3154"/>
                  </a:cubicBezTo>
                  <a:cubicBezTo>
                    <a:pt x="54" y="4049"/>
                    <a:pt x="0" y="5001"/>
                    <a:pt x="213" y="5907"/>
                  </a:cubicBezTo>
                  <a:cubicBezTo>
                    <a:pt x="447" y="6881"/>
                    <a:pt x="997" y="7749"/>
                    <a:pt x="1801" y="8420"/>
                  </a:cubicBezTo>
                  <a:cubicBezTo>
                    <a:pt x="2413" y="8931"/>
                    <a:pt x="3084" y="9369"/>
                    <a:pt x="3792" y="9725"/>
                  </a:cubicBezTo>
                  <a:cubicBezTo>
                    <a:pt x="3765" y="10194"/>
                    <a:pt x="3803" y="10663"/>
                    <a:pt x="3915" y="11116"/>
                  </a:cubicBezTo>
                  <a:cubicBezTo>
                    <a:pt x="4144" y="12090"/>
                    <a:pt x="4692" y="12958"/>
                    <a:pt x="5496" y="13629"/>
                  </a:cubicBezTo>
                  <a:cubicBezTo>
                    <a:pt x="7366" y="15184"/>
                    <a:pt x="9736" y="16047"/>
                    <a:pt x="12169" y="16047"/>
                  </a:cubicBezTo>
                  <a:cubicBezTo>
                    <a:pt x="14609" y="16047"/>
                    <a:pt x="16979" y="15184"/>
                    <a:pt x="18843" y="13629"/>
                  </a:cubicBezTo>
                  <a:cubicBezTo>
                    <a:pt x="19647" y="12958"/>
                    <a:pt x="20195" y="12090"/>
                    <a:pt x="20430" y="11116"/>
                  </a:cubicBezTo>
                  <a:cubicBezTo>
                    <a:pt x="20642" y="10210"/>
                    <a:pt x="20590" y="9262"/>
                    <a:pt x="20265" y="8363"/>
                  </a:cubicBezTo>
                  <a:cubicBezTo>
                    <a:pt x="19934" y="7462"/>
                    <a:pt x="19370" y="6690"/>
                    <a:pt x="18619" y="6136"/>
                  </a:cubicBezTo>
                  <a:cubicBezTo>
                    <a:pt x="18086" y="5736"/>
                    <a:pt x="17479" y="5465"/>
                    <a:pt x="16830" y="5327"/>
                  </a:cubicBezTo>
                  <a:cubicBezTo>
                    <a:pt x="16968" y="4042"/>
                    <a:pt x="16574" y="2712"/>
                    <a:pt x="15738" y="1700"/>
                  </a:cubicBezTo>
                  <a:cubicBezTo>
                    <a:pt x="14833" y="608"/>
                    <a:pt x="13533" y="1"/>
                    <a:pt x="12079" y="1"/>
                  </a:cubicBezTo>
                  <a:lnTo>
                    <a:pt x="11840" y="1"/>
                  </a:lnTo>
                  <a:cubicBezTo>
                    <a:pt x="10822" y="1"/>
                    <a:pt x="9837" y="363"/>
                    <a:pt x="8985" y="1050"/>
                  </a:cubicBezTo>
                  <a:cubicBezTo>
                    <a:pt x="8836" y="1167"/>
                    <a:pt x="8660" y="1225"/>
                    <a:pt x="8474" y="1225"/>
                  </a:cubicBezTo>
                  <a:cubicBezTo>
                    <a:pt x="8288" y="1225"/>
                    <a:pt x="8111" y="1167"/>
                    <a:pt x="7963" y="1050"/>
                  </a:cubicBezTo>
                  <a:cubicBezTo>
                    <a:pt x="7110" y="363"/>
                    <a:pt x="6125" y="1"/>
                    <a:pt x="5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1" name="Google Shape;50361;p55"/>
            <p:cNvSpPr/>
            <p:nvPr/>
          </p:nvSpPr>
          <p:spPr>
            <a:xfrm>
              <a:off x="7133650" y="768325"/>
              <a:ext cx="72450" cy="29150"/>
            </a:xfrm>
            <a:custGeom>
              <a:avLst/>
              <a:gdLst/>
              <a:ahLst/>
              <a:cxnLst/>
              <a:rect l="l" t="t" r="r" b="b"/>
              <a:pathLst>
                <a:path w="2898" h="1166" extrusionOk="0">
                  <a:moveTo>
                    <a:pt x="459" y="1"/>
                  </a:moveTo>
                  <a:cubicBezTo>
                    <a:pt x="339" y="1"/>
                    <a:pt x="221" y="52"/>
                    <a:pt x="138" y="153"/>
                  </a:cubicBezTo>
                  <a:cubicBezTo>
                    <a:pt x="0" y="328"/>
                    <a:pt x="27" y="583"/>
                    <a:pt x="202" y="723"/>
                  </a:cubicBezTo>
                  <a:cubicBezTo>
                    <a:pt x="554" y="1010"/>
                    <a:pt x="996" y="1165"/>
                    <a:pt x="1448" y="1165"/>
                  </a:cubicBezTo>
                  <a:cubicBezTo>
                    <a:pt x="1901" y="1165"/>
                    <a:pt x="2343" y="1010"/>
                    <a:pt x="2695" y="723"/>
                  </a:cubicBezTo>
                  <a:cubicBezTo>
                    <a:pt x="2871" y="583"/>
                    <a:pt x="2898" y="328"/>
                    <a:pt x="2759" y="153"/>
                  </a:cubicBezTo>
                  <a:cubicBezTo>
                    <a:pt x="2677" y="52"/>
                    <a:pt x="2558" y="1"/>
                    <a:pt x="2439" y="1"/>
                  </a:cubicBezTo>
                  <a:cubicBezTo>
                    <a:pt x="2349" y="1"/>
                    <a:pt x="2259" y="30"/>
                    <a:pt x="2183" y="89"/>
                  </a:cubicBezTo>
                  <a:cubicBezTo>
                    <a:pt x="1976" y="259"/>
                    <a:pt x="1721" y="350"/>
                    <a:pt x="1448" y="350"/>
                  </a:cubicBezTo>
                  <a:cubicBezTo>
                    <a:pt x="1177" y="350"/>
                    <a:pt x="922" y="259"/>
                    <a:pt x="714" y="89"/>
                  </a:cubicBezTo>
                  <a:cubicBezTo>
                    <a:pt x="638" y="30"/>
                    <a:pt x="548" y="1"/>
                    <a:pt x="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2" name="Google Shape;50362;p55"/>
            <p:cNvSpPr/>
            <p:nvPr/>
          </p:nvSpPr>
          <p:spPr>
            <a:xfrm>
              <a:off x="7161350" y="901925"/>
              <a:ext cx="122500" cy="44625"/>
            </a:xfrm>
            <a:custGeom>
              <a:avLst/>
              <a:gdLst/>
              <a:ahLst/>
              <a:cxnLst/>
              <a:rect l="l" t="t" r="r" b="b"/>
              <a:pathLst>
                <a:path w="4900" h="1785" extrusionOk="0">
                  <a:moveTo>
                    <a:pt x="4432" y="0"/>
                  </a:moveTo>
                  <a:cubicBezTo>
                    <a:pt x="4371" y="0"/>
                    <a:pt x="4308" y="14"/>
                    <a:pt x="4250" y="44"/>
                  </a:cubicBezTo>
                  <a:cubicBezTo>
                    <a:pt x="3051" y="656"/>
                    <a:pt x="1758" y="971"/>
                    <a:pt x="404" y="971"/>
                  </a:cubicBezTo>
                  <a:cubicBezTo>
                    <a:pt x="181" y="971"/>
                    <a:pt x="0" y="1151"/>
                    <a:pt x="0" y="1375"/>
                  </a:cubicBezTo>
                  <a:cubicBezTo>
                    <a:pt x="0" y="1605"/>
                    <a:pt x="181" y="1785"/>
                    <a:pt x="404" y="1785"/>
                  </a:cubicBezTo>
                  <a:cubicBezTo>
                    <a:pt x="1891" y="1785"/>
                    <a:pt x="3307" y="1445"/>
                    <a:pt x="4622" y="774"/>
                  </a:cubicBezTo>
                  <a:cubicBezTo>
                    <a:pt x="4819" y="667"/>
                    <a:pt x="4900" y="422"/>
                    <a:pt x="4799" y="219"/>
                  </a:cubicBezTo>
                  <a:cubicBezTo>
                    <a:pt x="4723" y="80"/>
                    <a:pt x="4579" y="0"/>
                    <a:pt x="4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3" name="Google Shape;50363;p55"/>
            <p:cNvSpPr/>
            <p:nvPr/>
          </p:nvSpPr>
          <p:spPr>
            <a:xfrm>
              <a:off x="7293800" y="874950"/>
              <a:ext cx="30675" cy="26500"/>
            </a:xfrm>
            <a:custGeom>
              <a:avLst/>
              <a:gdLst/>
              <a:ahLst/>
              <a:cxnLst/>
              <a:rect l="l" t="t" r="r" b="b"/>
              <a:pathLst>
                <a:path w="1227" h="1060" extrusionOk="0">
                  <a:moveTo>
                    <a:pt x="767" y="0"/>
                  </a:moveTo>
                  <a:cubicBezTo>
                    <a:pt x="675" y="0"/>
                    <a:pt x="582" y="32"/>
                    <a:pt x="507" y="95"/>
                  </a:cubicBezTo>
                  <a:cubicBezTo>
                    <a:pt x="411" y="175"/>
                    <a:pt x="315" y="249"/>
                    <a:pt x="214" y="324"/>
                  </a:cubicBezTo>
                  <a:cubicBezTo>
                    <a:pt x="39" y="462"/>
                    <a:pt x="0" y="718"/>
                    <a:pt x="140" y="899"/>
                  </a:cubicBezTo>
                  <a:cubicBezTo>
                    <a:pt x="219" y="1000"/>
                    <a:pt x="342" y="1059"/>
                    <a:pt x="464" y="1059"/>
                  </a:cubicBezTo>
                  <a:cubicBezTo>
                    <a:pt x="550" y="1059"/>
                    <a:pt x="634" y="1032"/>
                    <a:pt x="710" y="974"/>
                  </a:cubicBezTo>
                  <a:cubicBezTo>
                    <a:pt x="816" y="894"/>
                    <a:pt x="922" y="809"/>
                    <a:pt x="1029" y="723"/>
                  </a:cubicBezTo>
                  <a:cubicBezTo>
                    <a:pt x="1199" y="575"/>
                    <a:pt x="1226" y="319"/>
                    <a:pt x="1082" y="148"/>
                  </a:cubicBezTo>
                  <a:cubicBezTo>
                    <a:pt x="999" y="50"/>
                    <a:pt x="883" y="0"/>
                    <a:pt x="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64" name="Google Shape;50364;p55"/>
          <p:cNvGrpSpPr/>
          <p:nvPr/>
        </p:nvGrpSpPr>
        <p:grpSpPr>
          <a:xfrm>
            <a:off x="1977820" y="1361488"/>
            <a:ext cx="420976" cy="421078"/>
            <a:chOff x="1023375" y="541650"/>
            <a:chExt cx="511700" cy="511825"/>
          </a:xfrm>
        </p:grpSpPr>
        <p:sp>
          <p:nvSpPr>
            <p:cNvPr id="50365" name="Google Shape;50365;p55"/>
            <p:cNvSpPr/>
            <p:nvPr/>
          </p:nvSpPr>
          <p:spPr>
            <a:xfrm>
              <a:off x="1023375" y="541650"/>
              <a:ext cx="511700" cy="511825"/>
            </a:xfrm>
            <a:custGeom>
              <a:avLst/>
              <a:gdLst/>
              <a:ahLst/>
              <a:cxnLst/>
              <a:rect l="l" t="t" r="r" b="b"/>
              <a:pathLst>
                <a:path w="20468" h="20473" extrusionOk="0">
                  <a:moveTo>
                    <a:pt x="10231" y="816"/>
                  </a:moveTo>
                  <a:cubicBezTo>
                    <a:pt x="13586" y="816"/>
                    <a:pt x="16531" y="2578"/>
                    <a:pt x="18204" y="5220"/>
                  </a:cubicBezTo>
                  <a:lnTo>
                    <a:pt x="2264" y="5220"/>
                  </a:lnTo>
                  <a:cubicBezTo>
                    <a:pt x="3936" y="2578"/>
                    <a:pt x="6881" y="816"/>
                    <a:pt x="10231" y="816"/>
                  </a:cubicBezTo>
                  <a:close/>
                  <a:moveTo>
                    <a:pt x="18662" y="6035"/>
                  </a:moveTo>
                  <a:cubicBezTo>
                    <a:pt x="19296" y="7303"/>
                    <a:pt x="19652" y="8730"/>
                    <a:pt x="19652" y="10237"/>
                  </a:cubicBezTo>
                  <a:cubicBezTo>
                    <a:pt x="19652" y="11110"/>
                    <a:pt x="19535" y="11963"/>
                    <a:pt x="19306" y="12767"/>
                  </a:cubicBezTo>
                  <a:lnTo>
                    <a:pt x="1156" y="12767"/>
                  </a:lnTo>
                  <a:cubicBezTo>
                    <a:pt x="932" y="11963"/>
                    <a:pt x="816" y="11110"/>
                    <a:pt x="816" y="10237"/>
                  </a:cubicBezTo>
                  <a:cubicBezTo>
                    <a:pt x="816" y="8730"/>
                    <a:pt x="1173" y="7303"/>
                    <a:pt x="1807" y="6035"/>
                  </a:cubicBezTo>
                  <a:lnTo>
                    <a:pt x="9827" y="6035"/>
                  </a:lnTo>
                  <a:lnTo>
                    <a:pt x="9827" y="10647"/>
                  </a:lnTo>
                  <a:lnTo>
                    <a:pt x="9214" y="10647"/>
                  </a:lnTo>
                  <a:cubicBezTo>
                    <a:pt x="8990" y="10647"/>
                    <a:pt x="8805" y="10828"/>
                    <a:pt x="8805" y="11051"/>
                  </a:cubicBezTo>
                  <a:cubicBezTo>
                    <a:pt x="8805" y="11275"/>
                    <a:pt x="8990" y="11462"/>
                    <a:pt x="9214" y="11462"/>
                  </a:cubicBezTo>
                  <a:lnTo>
                    <a:pt x="11254" y="11462"/>
                  </a:lnTo>
                  <a:cubicBezTo>
                    <a:pt x="11477" y="11462"/>
                    <a:pt x="11659" y="11275"/>
                    <a:pt x="11659" y="11051"/>
                  </a:cubicBezTo>
                  <a:cubicBezTo>
                    <a:pt x="11659" y="10828"/>
                    <a:pt x="11477" y="10647"/>
                    <a:pt x="11254" y="10647"/>
                  </a:cubicBezTo>
                  <a:lnTo>
                    <a:pt x="10641" y="10647"/>
                  </a:lnTo>
                  <a:lnTo>
                    <a:pt x="10641" y="6035"/>
                  </a:lnTo>
                  <a:close/>
                  <a:moveTo>
                    <a:pt x="7643" y="13581"/>
                  </a:moveTo>
                  <a:lnTo>
                    <a:pt x="7643" y="17778"/>
                  </a:lnTo>
                  <a:cubicBezTo>
                    <a:pt x="7643" y="18417"/>
                    <a:pt x="7872" y="18998"/>
                    <a:pt x="8255" y="19445"/>
                  </a:cubicBezTo>
                  <a:cubicBezTo>
                    <a:pt x="5113" y="18774"/>
                    <a:pt x="2552" y="16527"/>
                    <a:pt x="1428" y="13581"/>
                  </a:cubicBezTo>
                  <a:close/>
                  <a:moveTo>
                    <a:pt x="19040" y="13581"/>
                  </a:moveTo>
                  <a:cubicBezTo>
                    <a:pt x="17917" y="16527"/>
                    <a:pt x="15355" y="18774"/>
                    <a:pt x="12212" y="19445"/>
                  </a:cubicBezTo>
                  <a:cubicBezTo>
                    <a:pt x="12596" y="18998"/>
                    <a:pt x="12824" y="18417"/>
                    <a:pt x="12824" y="17778"/>
                  </a:cubicBezTo>
                  <a:lnTo>
                    <a:pt x="12824" y="13581"/>
                  </a:lnTo>
                  <a:close/>
                  <a:moveTo>
                    <a:pt x="12010" y="13581"/>
                  </a:moveTo>
                  <a:lnTo>
                    <a:pt x="12010" y="17778"/>
                  </a:lnTo>
                  <a:cubicBezTo>
                    <a:pt x="12010" y="18757"/>
                    <a:pt x="11211" y="19556"/>
                    <a:pt x="10231" y="19556"/>
                  </a:cubicBezTo>
                  <a:cubicBezTo>
                    <a:pt x="9257" y="19556"/>
                    <a:pt x="8458" y="18757"/>
                    <a:pt x="8458" y="17778"/>
                  </a:cubicBezTo>
                  <a:lnTo>
                    <a:pt x="8458" y="13581"/>
                  </a:lnTo>
                  <a:lnTo>
                    <a:pt x="9827" y="13581"/>
                  </a:lnTo>
                  <a:lnTo>
                    <a:pt x="9827" y="15254"/>
                  </a:lnTo>
                  <a:cubicBezTo>
                    <a:pt x="9827" y="15478"/>
                    <a:pt x="10007" y="15658"/>
                    <a:pt x="10231" y="15658"/>
                  </a:cubicBezTo>
                  <a:cubicBezTo>
                    <a:pt x="10460" y="15658"/>
                    <a:pt x="10641" y="15478"/>
                    <a:pt x="10641" y="15254"/>
                  </a:cubicBezTo>
                  <a:lnTo>
                    <a:pt x="10641" y="13581"/>
                  </a:lnTo>
                  <a:close/>
                  <a:moveTo>
                    <a:pt x="10231" y="0"/>
                  </a:moveTo>
                  <a:cubicBezTo>
                    <a:pt x="7500" y="0"/>
                    <a:pt x="4927" y="1066"/>
                    <a:pt x="2994" y="2999"/>
                  </a:cubicBezTo>
                  <a:cubicBezTo>
                    <a:pt x="2269" y="3729"/>
                    <a:pt x="1662" y="4549"/>
                    <a:pt x="1188" y="5433"/>
                  </a:cubicBezTo>
                  <a:lnTo>
                    <a:pt x="1188" y="5439"/>
                  </a:lnTo>
                  <a:cubicBezTo>
                    <a:pt x="411" y="6897"/>
                    <a:pt x="1" y="8538"/>
                    <a:pt x="1" y="10237"/>
                  </a:cubicBezTo>
                  <a:cubicBezTo>
                    <a:pt x="1" y="12969"/>
                    <a:pt x="1060" y="15542"/>
                    <a:pt x="2994" y="17474"/>
                  </a:cubicBezTo>
                  <a:cubicBezTo>
                    <a:pt x="4927" y="19408"/>
                    <a:pt x="7500" y="20473"/>
                    <a:pt x="10231" y="20473"/>
                  </a:cubicBezTo>
                  <a:cubicBezTo>
                    <a:pt x="12969" y="20473"/>
                    <a:pt x="15535" y="19408"/>
                    <a:pt x="17469" y="17474"/>
                  </a:cubicBezTo>
                  <a:cubicBezTo>
                    <a:pt x="19402" y="15542"/>
                    <a:pt x="20468" y="12969"/>
                    <a:pt x="20468" y="10237"/>
                  </a:cubicBezTo>
                  <a:cubicBezTo>
                    <a:pt x="20468" y="7504"/>
                    <a:pt x="19402" y="4933"/>
                    <a:pt x="17469" y="2999"/>
                  </a:cubicBezTo>
                  <a:cubicBezTo>
                    <a:pt x="15535" y="1066"/>
                    <a:pt x="12969" y="0"/>
                    <a:pt x="10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6" name="Google Shape;50366;p55"/>
            <p:cNvSpPr/>
            <p:nvPr/>
          </p:nvSpPr>
          <p:spPr>
            <a:xfrm>
              <a:off x="1097925" y="715950"/>
              <a:ext cx="149825" cy="92825"/>
            </a:xfrm>
            <a:custGeom>
              <a:avLst/>
              <a:gdLst/>
              <a:ahLst/>
              <a:cxnLst/>
              <a:rect l="l" t="t" r="r" b="b"/>
              <a:pathLst>
                <a:path w="5993" h="3713" extrusionOk="0">
                  <a:moveTo>
                    <a:pt x="2994" y="820"/>
                  </a:moveTo>
                  <a:cubicBezTo>
                    <a:pt x="4245" y="820"/>
                    <a:pt x="5177" y="1368"/>
                    <a:pt x="5177" y="1859"/>
                  </a:cubicBezTo>
                  <a:cubicBezTo>
                    <a:pt x="5177" y="2349"/>
                    <a:pt x="4245" y="2897"/>
                    <a:pt x="2994" y="2897"/>
                  </a:cubicBezTo>
                  <a:cubicBezTo>
                    <a:pt x="1748" y="2897"/>
                    <a:pt x="816" y="2349"/>
                    <a:pt x="816" y="1859"/>
                  </a:cubicBezTo>
                  <a:cubicBezTo>
                    <a:pt x="816" y="1368"/>
                    <a:pt x="1748" y="820"/>
                    <a:pt x="2994" y="820"/>
                  </a:cubicBezTo>
                  <a:close/>
                  <a:moveTo>
                    <a:pt x="2994" y="1"/>
                  </a:moveTo>
                  <a:cubicBezTo>
                    <a:pt x="1317" y="1"/>
                    <a:pt x="1" y="815"/>
                    <a:pt x="1" y="1859"/>
                  </a:cubicBezTo>
                  <a:cubicBezTo>
                    <a:pt x="1" y="2897"/>
                    <a:pt x="1317" y="3713"/>
                    <a:pt x="2994" y="3713"/>
                  </a:cubicBezTo>
                  <a:cubicBezTo>
                    <a:pt x="4677" y="3713"/>
                    <a:pt x="5993" y="2897"/>
                    <a:pt x="5993" y="1859"/>
                  </a:cubicBezTo>
                  <a:cubicBezTo>
                    <a:pt x="5993" y="815"/>
                    <a:pt x="467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7" name="Google Shape;50367;p55"/>
            <p:cNvSpPr/>
            <p:nvPr/>
          </p:nvSpPr>
          <p:spPr>
            <a:xfrm>
              <a:off x="1310700" y="715950"/>
              <a:ext cx="149800" cy="92825"/>
            </a:xfrm>
            <a:custGeom>
              <a:avLst/>
              <a:gdLst/>
              <a:ahLst/>
              <a:cxnLst/>
              <a:rect l="l" t="t" r="r" b="b"/>
              <a:pathLst>
                <a:path w="5992" h="3713" extrusionOk="0">
                  <a:moveTo>
                    <a:pt x="2993" y="820"/>
                  </a:moveTo>
                  <a:cubicBezTo>
                    <a:pt x="4246" y="820"/>
                    <a:pt x="5177" y="1368"/>
                    <a:pt x="5177" y="1859"/>
                  </a:cubicBezTo>
                  <a:cubicBezTo>
                    <a:pt x="5177" y="2349"/>
                    <a:pt x="4246" y="2897"/>
                    <a:pt x="2993" y="2897"/>
                  </a:cubicBezTo>
                  <a:cubicBezTo>
                    <a:pt x="1747" y="2897"/>
                    <a:pt x="815" y="2349"/>
                    <a:pt x="815" y="1859"/>
                  </a:cubicBezTo>
                  <a:cubicBezTo>
                    <a:pt x="815" y="1368"/>
                    <a:pt x="1747" y="820"/>
                    <a:pt x="2993" y="820"/>
                  </a:cubicBezTo>
                  <a:close/>
                  <a:moveTo>
                    <a:pt x="2993" y="1"/>
                  </a:moveTo>
                  <a:cubicBezTo>
                    <a:pt x="1316" y="1"/>
                    <a:pt x="1" y="815"/>
                    <a:pt x="1" y="1859"/>
                  </a:cubicBezTo>
                  <a:cubicBezTo>
                    <a:pt x="1" y="2897"/>
                    <a:pt x="1316" y="3713"/>
                    <a:pt x="2993" y="3713"/>
                  </a:cubicBezTo>
                  <a:cubicBezTo>
                    <a:pt x="4676" y="3713"/>
                    <a:pt x="5992" y="2897"/>
                    <a:pt x="5992" y="1859"/>
                  </a:cubicBezTo>
                  <a:cubicBezTo>
                    <a:pt x="5992" y="815"/>
                    <a:pt x="4676" y="1"/>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8" name="Google Shape;50368;p55"/>
            <p:cNvSpPr/>
            <p:nvPr/>
          </p:nvSpPr>
          <p:spPr>
            <a:xfrm>
              <a:off x="1192600" y="594650"/>
              <a:ext cx="55025" cy="55150"/>
            </a:xfrm>
            <a:custGeom>
              <a:avLst/>
              <a:gdLst/>
              <a:ahLst/>
              <a:cxnLst/>
              <a:rect l="l" t="t" r="r" b="b"/>
              <a:pathLst>
                <a:path w="2201" h="2206" extrusionOk="0">
                  <a:moveTo>
                    <a:pt x="1098" y="815"/>
                  </a:moveTo>
                  <a:cubicBezTo>
                    <a:pt x="1257" y="815"/>
                    <a:pt x="1385" y="943"/>
                    <a:pt x="1385" y="1103"/>
                  </a:cubicBezTo>
                  <a:cubicBezTo>
                    <a:pt x="1385" y="1257"/>
                    <a:pt x="1257" y="1390"/>
                    <a:pt x="1098" y="1390"/>
                  </a:cubicBezTo>
                  <a:cubicBezTo>
                    <a:pt x="943" y="1390"/>
                    <a:pt x="815" y="1257"/>
                    <a:pt x="815" y="1103"/>
                  </a:cubicBezTo>
                  <a:cubicBezTo>
                    <a:pt x="815" y="943"/>
                    <a:pt x="943" y="815"/>
                    <a:pt x="1098" y="815"/>
                  </a:cubicBezTo>
                  <a:close/>
                  <a:moveTo>
                    <a:pt x="1098" y="1"/>
                  </a:moveTo>
                  <a:cubicBezTo>
                    <a:pt x="490" y="1"/>
                    <a:pt x="1" y="496"/>
                    <a:pt x="1" y="1103"/>
                  </a:cubicBezTo>
                  <a:cubicBezTo>
                    <a:pt x="1" y="1710"/>
                    <a:pt x="490" y="2206"/>
                    <a:pt x="1098" y="2206"/>
                  </a:cubicBezTo>
                  <a:cubicBezTo>
                    <a:pt x="1705" y="2206"/>
                    <a:pt x="2201" y="1710"/>
                    <a:pt x="2201" y="1103"/>
                  </a:cubicBezTo>
                  <a:cubicBezTo>
                    <a:pt x="2201" y="496"/>
                    <a:pt x="1705" y="1"/>
                    <a:pt x="10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9" name="Google Shape;50369;p55"/>
            <p:cNvSpPr/>
            <p:nvPr/>
          </p:nvSpPr>
          <p:spPr>
            <a:xfrm>
              <a:off x="1310850" y="594650"/>
              <a:ext cx="55000" cy="55150"/>
            </a:xfrm>
            <a:custGeom>
              <a:avLst/>
              <a:gdLst/>
              <a:ahLst/>
              <a:cxnLst/>
              <a:rect l="l" t="t" r="r" b="b"/>
              <a:pathLst>
                <a:path w="2200" h="2206" extrusionOk="0">
                  <a:moveTo>
                    <a:pt x="1102" y="815"/>
                  </a:moveTo>
                  <a:cubicBezTo>
                    <a:pt x="1256" y="815"/>
                    <a:pt x="1384" y="943"/>
                    <a:pt x="1384" y="1103"/>
                  </a:cubicBezTo>
                  <a:cubicBezTo>
                    <a:pt x="1384" y="1257"/>
                    <a:pt x="1256" y="1390"/>
                    <a:pt x="1102" y="1390"/>
                  </a:cubicBezTo>
                  <a:cubicBezTo>
                    <a:pt x="942" y="1390"/>
                    <a:pt x="814" y="1257"/>
                    <a:pt x="814" y="1103"/>
                  </a:cubicBezTo>
                  <a:cubicBezTo>
                    <a:pt x="814" y="943"/>
                    <a:pt x="942" y="815"/>
                    <a:pt x="1102" y="815"/>
                  </a:cubicBezTo>
                  <a:close/>
                  <a:moveTo>
                    <a:pt x="1102" y="1"/>
                  </a:moveTo>
                  <a:cubicBezTo>
                    <a:pt x="495" y="1"/>
                    <a:pt x="0" y="496"/>
                    <a:pt x="0" y="1103"/>
                  </a:cubicBezTo>
                  <a:cubicBezTo>
                    <a:pt x="0" y="1710"/>
                    <a:pt x="495" y="2206"/>
                    <a:pt x="1102" y="2206"/>
                  </a:cubicBezTo>
                  <a:cubicBezTo>
                    <a:pt x="1709" y="2206"/>
                    <a:pt x="2200" y="1710"/>
                    <a:pt x="2200" y="1103"/>
                  </a:cubicBezTo>
                  <a:cubicBezTo>
                    <a:pt x="2200" y="496"/>
                    <a:pt x="1709" y="1"/>
                    <a:pt x="1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0" name="Google Shape;50370;p55"/>
            <p:cNvSpPr/>
            <p:nvPr/>
          </p:nvSpPr>
          <p:spPr>
            <a:xfrm>
              <a:off x="1269050" y="945350"/>
              <a:ext cx="20375" cy="21475"/>
            </a:xfrm>
            <a:custGeom>
              <a:avLst/>
              <a:gdLst/>
              <a:ahLst/>
              <a:cxnLst/>
              <a:rect l="l" t="t" r="r" b="b"/>
              <a:pathLst>
                <a:path w="815" h="859" extrusionOk="0">
                  <a:moveTo>
                    <a:pt x="404" y="1"/>
                  </a:moveTo>
                  <a:cubicBezTo>
                    <a:pt x="180" y="1"/>
                    <a:pt x="0" y="181"/>
                    <a:pt x="0" y="411"/>
                  </a:cubicBezTo>
                  <a:lnTo>
                    <a:pt x="0" y="448"/>
                  </a:lnTo>
                  <a:cubicBezTo>
                    <a:pt x="0" y="677"/>
                    <a:pt x="180" y="858"/>
                    <a:pt x="404" y="858"/>
                  </a:cubicBezTo>
                  <a:cubicBezTo>
                    <a:pt x="633" y="858"/>
                    <a:pt x="814" y="677"/>
                    <a:pt x="814" y="448"/>
                  </a:cubicBezTo>
                  <a:lnTo>
                    <a:pt x="814" y="411"/>
                  </a:lnTo>
                  <a:cubicBezTo>
                    <a:pt x="814" y="187"/>
                    <a:pt x="633" y="1"/>
                    <a:pt x="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1" name="Google Shape;50371;p55"/>
            <p:cNvSpPr/>
            <p:nvPr/>
          </p:nvSpPr>
          <p:spPr>
            <a:xfrm>
              <a:off x="1356625" y="893425"/>
              <a:ext cx="93900" cy="20375"/>
            </a:xfrm>
            <a:custGeom>
              <a:avLst/>
              <a:gdLst/>
              <a:ahLst/>
              <a:cxnLst/>
              <a:rect l="l" t="t" r="r" b="b"/>
              <a:pathLst>
                <a:path w="3756" h="815" extrusionOk="0">
                  <a:moveTo>
                    <a:pt x="411" y="1"/>
                  </a:moveTo>
                  <a:cubicBezTo>
                    <a:pt x="187" y="1"/>
                    <a:pt x="1" y="181"/>
                    <a:pt x="1" y="405"/>
                  </a:cubicBezTo>
                  <a:cubicBezTo>
                    <a:pt x="1" y="635"/>
                    <a:pt x="187" y="815"/>
                    <a:pt x="411" y="815"/>
                  </a:cubicBezTo>
                  <a:lnTo>
                    <a:pt x="3346" y="815"/>
                  </a:lnTo>
                  <a:cubicBezTo>
                    <a:pt x="3574" y="815"/>
                    <a:pt x="3756" y="635"/>
                    <a:pt x="3756" y="405"/>
                  </a:cubicBezTo>
                  <a:cubicBezTo>
                    <a:pt x="3756" y="181"/>
                    <a:pt x="3574" y="1"/>
                    <a:pt x="3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2" name="Google Shape;50372;p55"/>
            <p:cNvSpPr/>
            <p:nvPr/>
          </p:nvSpPr>
          <p:spPr>
            <a:xfrm>
              <a:off x="1107925" y="893425"/>
              <a:ext cx="93875" cy="20375"/>
            </a:xfrm>
            <a:custGeom>
              <a:avLst/>
              <a:gdLst/>
              <a:ahLst/>
              <a:cxnLst/>
              <a:rect l="l" t="t" r="r" b="b"/>
              <a:pathLst>
                <a:path w="3755" h="815" extrusionOk="0">
                  <a:moveTo>
                    <a:pt x="411" y="1"/>
                  </a:moveTo>
                  <a:cubicBezTo>
                    <a:pt x="182" y="1"/>
                    <a:pt x="1" y="181"/>
                    <a:pt x="1" y="405"/>
                  </a:cubicBezTo>
                  <a:cubicBezTo>
                    <a:pt x="1" y="635"/>
                    <a:pt x="182" y="815"/>
                    <a:pt x="411" y="815"/>
                  </a:cubicBezTo>
                  <a:lnTo>
                    <a:pt x="3346" y="815"/>
                  </a:lnTo>
                  <a:cubicBezTo>
                    <a:pt x="3569" y="815"/>
                    <a:pt x="3755" y="635"/>
                    <a:pt x="3755" y="405"/>
                  </a:cubicBezTo>
                  <a:cubicBezTo>
                    <a:pt x="3755" y="181"/>
                    <a:pt x="3569" y="1"/>
                    <a:pt x="3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73" name="Google Shape;50373;p55"/>
          <p:cNvGrpSpPr/>
          <p:nvPr/>
        </p:nvGrpSpPr>
        <p:grpSpPr>
          <a:xfrm>
            <a:off x="1274905" y="1372779"/>
            <a:ext cx="421613" cy="398495"/>
            <a:chOff x="237850" y="587600"/>
            <a:chExt cx="512475" cy="484375"/>
          </a:xfrm>
        </p:grpSpPr>
        <p:sp>
          <p:nvSpPr>
            <p:cNvPr id="50374" name="Google Shape;50374;p55"/>
            <p:cNvSpPr/>
            <p:nvPr/>
          </p:nvSpPr>
          <p:spPr>
            <a:xfrm>
              <a:off x="237850" y="587600"/>
              <a:ext cx="512475" cy="484375"/>
            </a:xfrm>
            <a:custGeom>
              <a:avLst/>
              <a:gdLst/>
              <a:ahLst/>
              <a:cxnLst/>
              <a:rect l="l" t="t" r="r" b="b"/>
              <a:pathLst>
                <a:path w="20499" h="19375" extrusionOk="0">
                  <a:moveTo>
                    <a:pt x="2935" y="3633"/>
                  </a:moveTo>
                  <a:cubicBezTo>
                    <a:pt x="3223" y="3845"/>
                    <a:pt x="3600" y="4160"/>
                    <a:pt x="4032" y="4585"/>
                  </a:cubicBezTo>
                  <a:cubicBezTo>
                    <a:pt x="4937" y="5475"/>
                    <a:pt x="6279" y="7072"/>
                    <a:pt x="7542" y="9608"/>
                  </a:cubicBezTo>
                  <a:lnTo>
                    <a:pt x="7542" y="9645"/>
                  </a:lnTo>
                  <a:cubicBezTo>
                    <a:pt x="7542" y="11051"/>
                    <a:pt x="7665" y="12404"/>
                    <a:pt x="7893" y="13687"/>
                  </a:cubicBezTo>
                  <a:cubicBezTo>
                    <a:pt x="7441" y="13117"/>
                    <a:pt x="6918" y="12537"/>
                    <a:pt x="6323" y="11978"/>
                  </a:cubicBezTo>
                  <a:cubicBezTo>
                    <a:pt x="5683" y="11376"/>
                    <a:pt x="5076" y="10907"/>
                    <a:pt x="4511" y="10535"/>
                  </a:cubicBezTo>
                  <a:cubicBezTo>
                    <a:pt x="3191" y="7328"/>
                    <a:pt x="2961" y="4804"/>
                    <a:pt x="2935" y="3633"/>
                  </a:cubicBezTo>
                  <a:close/>
                  <a:moveTo>
                    <a:pt x="17564" y="3633"/>
                  </a:moveTo>
                  <a:cubicBezTo>
                    <a:pt x="17543" y="4804"/>
                    <a:pt x="17308" y="7328"/>
                    <a:pt x="15988" y="10535"/>
                  </a:cubicBezTo>
                  <a:cubicBezTo>
                    <a:pt x="15423" y="10907"/>
                    <a:pt x="14816" y="11376"/>
                    <a:pt x="14177" y="11978"/>
                  </a:cubicBezTo>
                  <a:cubicBezTo>
                    <a:pt x="13581" y="12537"/>
                    <a:pt x="13058" y="13117"/>
                    <a:pt x="12606" y="13687"/>
                  </a:cubicBezTo>
                  <a:cubicBezTo>
                    <a:pt x="12841" y="12404"/>
                    <a:pt x="12957" y="11051"/>
                    <a:pt x="12957" y="9645"/>
                  </a:cubicBezTo>
                  <a:lnTo>
                    <a:pt x="12957" y="9613"/>
                  </a:lnTo>
                  <a:cubicBezTo>
                    <a:pt x="14220" y="7072"/>
                    <a:pt x="15557" y="5480"/>
                    <a:pt x="16462" y="4592"/>
                  </a:cubicBezTo>
                  <a:cubicBezTo>
                    <a:pt x="16899" y="4160"/>
                    <a:pt x="17276" y="3850"/>
                    <a:pt x="17564" y="3633"/>
                  </a:cubicBezTo>
                  <a:close/>
                  <a:moveTo>
                    <a:pt x="10657" y="1997"/>
                  </a:moveTo>
                  <a:cubicBezTo>
                    <a:pt x="11307" y="3425"/>
                    <a:pt x="12143" y="5981"/>
                    <a:pt x="12143" y="9645"/>
                  </a:cubicBezTo>
                  <a:cubicBezTo>
                    <a:pt x="12143" y="11765"/>
                    <a:pt x="11866" y="13751"/>
                    <a:pt x="11323" y="15557"/>
                  </a:cubicBezTo>
                  <a:cubicBezTo>
                    <a:pt x="10828" y="16388"/>
                    <a:pt x="10482" y="17138"/>
                    <a:pt x="10253" y="17713"/>
                  </a:cubicBezTo>
                  <a:cubicBezTo>
                    <a:pt x="10018" y="17138"/>
                    <a:pt x="9671" y="16388"/>
                    <a:pt x="9182" y="15557"/>
                  </a:cubicBezTo>
                  <a:cubicBezTo>
                    <a:pt x="8633" y="13751"/>
                    <a:pt x="8356" y="11765"/>
                    <a:pt x="8356" y="9645"/>
                  </a:cubicBezTo>
                  <a:cubicBezTo>
                    <a:pt x="8356" y="6556"/>
                    <a:pt x="8963" y="4277"/>
                    <a:pt x="9469" y="2908"/>
                  </a:cubicBezTo>
                  <a:cubicBezTo>
                    <a:pt x="9597" y="2562"/>
                    <a:pt x="9720" y="2259"/>
                    <a:pt x="9843" y="1997"/>
                  </a:cubicBezTo>
                  <a:lnTo>
                    <a:pt x="9843" y="7131"/>
                  </a:lnTo>
                  <a:cubicBezTo>
                    <a:pt x="9843" y="7355"/>
                    <a:pt x="10023" y="7536"/>
                    <a:pt x="10253" y="7536"/>
                  </a:cubicBezTo>
                  <a:cubicBezTo>
                    <a:pt x="10477" y="7536"/>
                    <a:pt x="10657" y="7355"/>
                    <a:pt x="10657" y="7131"/>
                  </a:cubicBezTo>
                  <a:lnTo>
                    <a:pt x="10657" y="1997"/>
                  </a:lnTo>
                  <a:close/>
                  <a:moveTo>
                    <a:pt x="980" y="10039"/>
                  </a:moveTo>
                  <a:lnTo>
                    <a:pt x="980" y="10039"/>
                  </a:lnTo>
                  <a:cubicBezTo>
                    <a:pt x="1785" y="10088"/>
                    <a:pt x="3531" y="10476"/>
                    <a:pt x="5763" y="12569"/>
                  </a:cubicBezTo>
                  <a:cubicBezTo>
                    <a:pt x="8186" y="14849"/>
                    <a:pt x="9304" y="17463"/>
                    <a:pt x="9688" y="18544"/>
                  </a:cubicBezTo>
                  <a:cubicBezTo>
                    <a:pt x="9443" y="18523"/>
                    <a:pt x="9118" y="18470"/>
                    <a:pt x="8719" y="18347"/>
                  </a:cubicBezTo>
                  <a:cubicBezTo>
                    <a:pt x="7867" y="18086"/>
                    <a:pt x="6508" y="17463"/>
                    <a:pt x="4910" y="15961"/>
                  </a:cubicBezTo>
                  <a:cubicBezTo>
                    <a:pt x="2477" y="13677"/>
                    <a:pt x="1363" y="11099"/>
                    <a:pt x="980" y="10039"/>
                  </a:cubicBezTo>
                  <a:close/>
                  <a:moveTo>
                    <a:pt x="19520" y="10039"/>
                  </a:moveTo>
                  <a:lnTo>
                    <a:pt x="19520" y="10039"/>
                  </a:lnTo>
                  <a:cubicBezTo>
                    <a:pt x="19136" y="11099"/>
                    <a:pt x="18028" y="13672"/>
                    <a:pt x="15589" y="15961"/>
                  </a:cubicBezTo>
                  <a:cubicBezTo>
                    <a:pt x="13991" y="17463"/>
                    <a:pt x="12638" y="18086"/>
                    <a:pt x="11780" y="18347"/>
                  </a:cubicBezTo>
                  <a:cubicBezTo>
                    <a:pt x="11387" y="18470"/>
                    <a:pt x="11057" y="18523"/>
                    <a:pt x="10811" y="18544"/>
                  </a:cubicBezTo>
                  <a:cubicBezTo>
                    <a:pt x="11195" y="17463"/>
                    <a:pt x="12313" y="14849"/>
                    <a:pt x="14737" y="12569"/>
                  </a:cubicBezTo>
                  <a:cubicBezTo>
                    <a:pt x="16334" y="11067"/>
                    <a:pt x="17687" y="10465"/>
                    <a:pt x="18539" y="10221"/>
                  </a:cubicBezTo>
                  <a:cubicBezTo>
                    <a:pt x="18944" y="10103"/>
                    <a:pt x="19274" y="10056"/>
                    <a:pt x="19520" y="10039"/>
                  </a:cubicBezTo>
                  <a:close/>
                  <a:moveTo>
                    <a:pt x="10253" y="0"/>
                  </a:moveTo>
                  <a:cubicBezTo>
                    <a:pt x="10119" y="0"/>
                    <a:pt x="10002" y="64"/>
                    <a:pt x="9922" y="165"/>
                  </a:cubicBezTo>
                  <a:cubicBezTo>
                    <a:pt x="9895" y="202"/>
                    <a:pt x="9304" y="1006"/>
                    <a:pt x="8719" y="2584"/>
                  </a:cubicBezTo>
                  <a:cubicBezTo>
                    <a:pt x="8277" y="3761"/>
                    <a:pt x="7771" y="5587"/>
                    <a:pt x="7601" y="7989"/>
                  </a:cubicBezTo>
                  <a:cubicBezTo>
                    <a:pt x="5241" y="3862"/>
                    <a:pt x="2840" y="2578"/>
                    <a:pt x="2732" y="2525"/>
                  </a:cubicBezTo>
                  <a:cubicBezTo>
                    <a:pt x="2671" y="2493"/>
                    <a:pt x="2604" y="2477"/>
                    <a:pt x="2539" y="2477"/>
                  </a:cubicBezTo>
                  <a:cubicBezTo>
                    <a:pt x="2473" y="2477"/>
                    <a:pt x="2408" y="2493"/>
                    <a:pt x="2349" y="2525"/>
                  </a:cubicBezTo>
                  <a:cubicBezTo>
                    <a:pt x="2232" y="2594"/>
                    <a:pt x="2152" y="2711"/>
                    <a:pt x="2137" y="2844"/>
                  </a:cubicBezTo>
                  <a:cubicBezTo>
                    <a:pt x="2125" y="2972"/>
                    <a:pt x="1881" y="5767"/>
                    <a:pt x="3388" y="9896"/>
                  </a:cubicBezTo>
                  <a:cubicBezTo>
                    <a:pt x="2181" y="9318"/>
                    <a:pt x="1257" y="9218"/>
                    <a:pt x="758" y="9218"/>
                  </a:cubicBezTo>
                  <a:cubicBezTo>
                    <a:pt x="513" y="9218"/>
                    <a:pt x="370" y="9242"/>
                    <a:pt x="347" y="9245"/>
                  </a:cubicBezTo>
                  <a:cubicBezTo>
                    <a:pt x="235" y="9267"/>
                    <a:pt x="139" y="9331"/>
                    <a:pt x="80" y="9427"/>
                  </a:cubicBezTo>
                  <a:cubicBezTo>
                    <a:pt x="16" y="9523"/>
                    <a:pt x="1" y="9640"/>
                    <a:pt x="28" y="9751"/>
                  </a:cubicBezTo>
                  <a:cubicBezTo>
                    <a:pt x="70" y="9901"/>
                    <a:pt x="1039" y="13436"/>
                    <a:pt x="4352" y="16553"/>
                  </a:cubicBezTo>
                  <a:cubicBezTo>
                    <a:pt x="7068" y="19109"/>
                    <a:pt x="9209" y="19375"/>
                    <a:pt x="9991" y="19375"/>
                  </a:cubicBezTo>
                  <a:cubicBezTo>
                    <a:pt x="10108" y="19375"/>
                    <a:pt x="10194" y="19370"/>
                    <a:pt x="10253" y="19364"/>
                  </a:cubicBezTo>
                  <a:cubicBezTo>
                    <a:pt x="10305" y="19370"/>
                    <a:pt x="10391" y="19375"/>
                    <a:pt x="10509" y="19375"/>
                  </a:cubicBezTo>
                  <a:cubicBezTo>
                    <a:pt x="11291" y="19375"/>
                    <a:pt x="13432" y="19109"/>
                    <a:pt x="16148" y="16553"/>
                  </a:cubicBezTo>
                  <a:cubicBezTo>
                    <a:pt x="19466" y="13436"/>
                    <a:pt x="20435" y="9901"/>
                    <a:pt x="20472" y="9751"/>
                  </a:cubicBezTo>
                  <a:cubicBezTo>
                    <a:pt x="20499" y="9640"/>
                    <a:pt x="20483" y="9523"/>
                    <a:pt x="20424" y="9427"/>
                  </a:cubicBezTo>
                  <a:cubicBezTo>
                    <a:pt x="20361" y="9331"/>
                    <a:pt x="20265" y="9267"/>
                    <a:pt x="20152" y="9245"/>
                  </a:cubicBezTo>
                  <a:cubicBezTo>
                    <a:pt x="20129" y="9242"/>
                    <a:pt x="19987" y="9218"/>
                    <a:pt x="19741" y="9218"/>
                  </a:cubicBezTo>
                  <a:cubicBezTo>
                    <a:pt x="19242" y="9218"/>
                    <a:pt x="18318" y="9318"/>
                    <a:pt x="17111" y="9896"/>
                  </a:cubicBezTo>
                  <a:cubicBezTo>
                    <a:pt x="18618" y="5767"/>
                    <a:pt x="18374" y="2972"/>
                    <a:pt x="18363" y="2844"/>
                  </a:cubicBezTo>
                  <a:cubicBezTo>
                    <a:pt x="18353" y="2711"/>
                    <a:pt x="18273" y="2594"/>
                    <a:pt x="18151" y="2525"/>
                  </a:cubicBezTo>
                  <a:cubicBezTo>
                    <a:pt x="18092" y="2493"/>
                    <a:pt x="18027" y="2477"/>
                    <a:pt x="17961" y="2477"/>
                  </a:cubicBezTo>
                  <a:cubicBezTo>
                    <a:pt x="17896" y="2477"/>
                    <a:pt x="17831" y="2493"/>
                    <a:pt x="17772" y="2525"/>
                  </a:cubicBezTo>
                  <a:cubicBezTo>
                    <a:pt x="17660" y="2578"/>
                    <a:pt x="15258" y="3862"/>
                    <a:pt x="12899" y="7989"/>
                  </a:cubicBezTo>
                  <a:cubicBezTo>
                    <a:pt x="12729" y="5587"/>
                    <a:pt x="12223" y="3761"/>
                    <a:pt x="11780" y="2584"/>
                  </a:cubicBezTo>
                  <a:cubicBezTo>
                    <a:pt x="11195" y="1006"/>
                    <a:pt x="10604" y="202"/>
                    <a:pt x="10578" y="165"/>
                  </a:cubicBezTo>
                  <a:cubicBezTo>
                    <a:pt x="10502" y="64"/>
                    <a:pt x="10381" y="0"/>
                    <a:pt x="10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5" name="Google Shape;50375;p55"/>
            <p:cNvSpPr/>
            <p:nvPr/>
          </p:nvSpPr>
          <p:spPr>
            <a:xfrm>
              <a:off x="483900" y="788225"/>
              <a:ext cx="20375" cy="27600"/>
            </a:xfrm>
            <a:custGeom>
              <a:avLst/>
              <a:gdLst/>
              <a:ahLst/>
              <a:cxnLst/>
              <a:rect l="l" t="t" r="r" b="b"/>
              <a:pathLst>
                <a:path w="815" h="1104" extrusionOk="0">
                  <a:moveTo>
                    <a:pt x="411" y="1"/>
                  </a:moveTo>
                  <a:cubicBezTo>
                    <a:pt x="181" y="1"/>
                    <a:pt x="1" y="182"/>
                    <a:pt x="1" y="411"/>
                  </a:cubicBezTo>
                  <a:lnTo>
                    <a:pt x="1" y="694"/>
                  </a:lnTo>
                  <a:cubicBezTo>
                    <a:pt x="1" y="922"/>
                    <a:pt x="181" y="1104"/>
                    <a:pt x="411" y="1104"/>
                  </a:cubicBezTo>
                  <a:cubicBezTo>
                    <a:pt x="635" y="1104"/>
                    <a:pt x="815" y="922"/>
                    <a:pt x="815" y="694"/>
                  </a:cubicBezTo>
                  <a:lnTo>
                    <a:pt x="815" y="411"/>
                  </a:lnTo>
                  <a:cubicBezTo>
                    <a:pt x="815" y="182"/>
                    <a:pt x="635"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0379"/>
        <p:cNvGrpSpPr/>
        <p:nvPr/>
      </p:nvGrpSpPr>
      <p:grpSpPr>
        <a:xfrm>
          <a:off x="0" y="0"/>
          <a:ext cx="0" cy="0"/>
          <a:chOff x="0" y="0"/>
          <a:chExt cx="0" cy="0"/>
        </a:xfrm>
      </p:grpSpPr>
      <p:sp>
        <p:nvSpPr>
          <p:cNvPr id="50380" name="Google Shape;50380;p56"/>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RECURSOS </a:t>
            </a:r>
            <a:r>
              <a:rPr lang="en"/>
              <a:t>ALTERNATIVOS</a:t>
            </a:r>
            <a:endParaRPr/>
          </a:p>
        </p:txBody>
      </p:sp>
      <p:pic>
        <p:nvPicPr>
          <p:cNvPr id="50381" name="Google Shape;50381;p56"/>
          <p:cNvPicPr preferRelativeResize="0"/>
          <p:nvPr/>
        </p:nvPicPr>
        <p:blipFill>
          <a:blip r:embed="rId3">
            <a:alphaModFix/>
          </a:blip>
          <a:stretch>
            <a:fillRect/>
          </a:stretch>
        </p:blipFill>
        <p:spPr>
          <a:xfrm>
            <a:off x="5640027" y="3495388"/>
            <a:ext cx="2314829" cy="539810"/>
          </a:xfrm>
          <a:prstGeom prst="rect">
            <a:avLst/>
          </a:prstGeom>
          <a:noFill/>
          <a:ln>
            <a:noFill/>
          </a:ln>
        </p:spPr>
      </p:pic>
      <p:pic>
        <p:nvPicPr>
          <p:cNvPr id="50382" name="Google Shape;50382;p56"/>
          <p:cNvPicPr preferRelativeResize="0"/>
          <p:nvPr/>
        </p:nvPicPr>
        <p:blipFill>
          <a:blip r:embed="rId4">
            <a:alphaModFix/>
          </a:blip>
          <a:stretch>
            <a:fillRect/>
          </a:stretch>
        </p:blipFill>
        <p:spPr>
          <a:xfrm rot="5400000">
            <a:off x="1073881" y="1494325"/>
            <a:ext cx="1226832" cy="1627987"/>
          </a:xfrm>
          <a:prstGeom prst="rect">
            <a:avLst/>
          </a:prstGeom>
          <a:noFill/>
          <a:ln>
            <a:noFill/>
          </a:ln>
        </p:spPr>
      </p:pic>
      <p:pic>
        <p:nvPicPr>
          <p:cNvPr id="50383" name="Google Shape;50383;p56"/>
          <p:cNvPicPr preferRelativeResize="0"/>
          <p:nvPr/>
        </p:nvPicPr>
        <p:blipFill>
          <a:blip r:embed="rId5">
            <a:alphaModFix/>
          </a:blip>
          <a:stretch>
            <a:fillRect/>
          </a:stretch>
        </p:blipFill>
        <p:spPr>
          <a:xfrm rot="2700000">
            <a:off x="3740996" y="2951300"/>
            <a:ext cx="1428504" cy="1627987"/>
          </a:xfrm>
          <a:prstGeom prst="rect">
            <a:avLst/>
          </a:prstGeom>
          <a:noFill/>
          <a:ln>
            <a:noFill/>
          </a:ln>
        </p:spPr>
      </p:pic>
      <p:pic>
        <p:nvPicPr>
          <p:cNvPr id="50384" name="Google Shape;50384;p56"/>
          <p:cNvPicPr preferRelativeResize="0"/>
          <p:nvPr/>
        </p:nvPicPr>
        <p:blipFill>
          <a:blip r:embed="rId6">
            <a:alphaModFix/>
          </a:blip>
          <a:stretch>
            <a:fillRect/>
          </a:stretch>
        </p:blipFill>
        <p:spPr>
          <a:xfrm>
            <a:off x="480549" y="2964046"/>
            <a:ext cx="2894194" cy="1602493"/>
          </a:xfrm>
          <a:prstGeom prst="rect">
            <a:avLst/>
          </a:prstGeom>
          <a:noFill/>
          <a:ln>
            <a:noFill/>
          </a:ln>
        </p:spPr>
      </p:pic>
      <p:pic>
        <p:nvPicPr>
          <p:cNvPr id="50385" name="Google Shape;50385;p56"/>
          <p:cNvPicPr preferRelativeResize="0"/>
          <p:nvPr/>
        </p:nvPicPr>
        <p:blipFill>
          <a:blip r:embed="rId7">
            <a:alphaModFix/>
          </a:blip>
          <a:stretch>
            <a:fillRect/>
          </a:stretch>
        </p:blipFill>
        <p:spPr>
          <a:xfrm rot="-5400000">
            <a:off x="3151612" y="1652602"/>
            <a:ext cx="1296359" cy="1311434"/>
          </a:xfrm>
          <a:prstGeom prst="rect">
            <a:avLst/>
          </a:prstGeom>
          <a:noFill/>
          <a:ln>
            <a:noFill/>
          </a:ln>
        </p:spPr>
      </p:pic>
      <p:pic>
        <p:nvPicPr>
          <p:cNvPr id="50386" name="Google Shape;50386;p56"/>
          <p:cNvPicPr preferRelativeResize="0"/>
          <p:nvPr/>
        </p:nvPicPr>
        <p:blipFill>
          <a:blip r:embed="rId8">
            <a:alphaModFix/>
          </a:blip>
          <a:stretch>
            <a:fillRect/>
          </a:stretch>
        </p:blipFill>
        <p:spPr>
          <a:xfrm>
            <a:off x="5098293" y="1494325"/>
            <a:ext cx="1346909" cy="1627987"/>
          </a:xfrm>
          <a:prstGeom prst="rect">
            <a:avLst/>
          </a:prstGeom>
          <a:noFill/>
          <a:ln>
            <a:noFill/>
          </a:ln>
        </p:spPr>
      </p:pic>
      <p:pic>
        <p:nvPicPr>
          <p:cNvPr id="50387" name="Google Shape;50387;p56"/>
          <p:cNvPicPr preferRelativeResize="0"/>
          <p:nvPr/>
        </p:nvPicPr>
        <p:blipFill>
          <a:blip r:embed="rId9">
            <a:alphaModFix/>
          </a:blip>
          <a:stretch>
            <a:fillRect/>
          </a:stretch>
        </p:blipFill>
        <p:spPr>
          <a:xfrm>
            <a:off x="6935587" y="1494325"/>
            <a:ext cx="1335113" cy="1627987"/>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0391"/>
        <p:cNvGrpSpPr/>
        <p:nvPr/>
      </p:nvGrpSpPr>
      <p:grpSpPr>
        <a:xfrm>
          <a:off x="0" y="0"/>
          <a:ext cx="0" cy="0"/>
          <a:chOff x="0" y="0"/>
          <a:chExt cx="0" cy="0"/>
        </a:xfrm>
      </p:grpSpPr>
      <p:sp>
        <p:nvSpPr>
          <p:cNvPr id="50392" name="Google Shape;50392;p57"/>
          <p:cNvSpPr txBox="1">
            <a:spLocks noGrp="1"/>
          </p:cNvSpPr>
          <p:nvPr>
            <p:ph type="title"/>
          </p:nvPr>
        </p:nvSpPr>
        <p:spPr>
          <a:xfrm>
            <a:off x="720000" y="3688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3"/>
                </a:solidFill>
              </a:rPr>
              <a:t>RECURSOS</a:t>
            </a:r>
            <a:endParaRPr>
              <a:solidFill>
                <a:schemeClr val="accent3"/>
              </a:solidFill>
            </a:endParaRPr>
          </a:p>
        </p:txBody>
      </p:sp>
      <p:sp>
        <p:nvSpPr>
          <p:cNvPr id="50393" name="Google Shape;50393;p57"/>
          <p:cNvSpPr txBox="1"/>
          <p:nvPr/>
        </p:nvSpPr>
        <p:spPr>
          <a:xfrm>
            <a:off x="1561050" y="1405275"/>
            <a:ext cx="2855700" cy="25818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a:solidFill>
                  <a:schemeClr val="dk1"/>
                </a:solidFill>
                <a:latin typeface="Work Sans"/>
                <a:ea typeface="Work Sans"/>
                <a:cs typeface="Work Sans"/>
                <a:sym typeface="Work Sans"/>
              </a:rPr>
              <a:t>¿Te gustaron los recursos de esta plantilla? Consíguelos gratis en nuestras otras webs:</a:t>
            </a:r>
            <a:endParaRPr>
              <a:solidFill>
                <a:schemeClr val="dk1"/>
              </a:solidFill>
              <a:latin typeface="Work Sans"/>
              <a:ea typeface="Work Sans"/>
              <a:cs typeface="Work Sans"/>
              <a:sym typeface="Work Sans"/>
            </a:endParaRPr>
          </a:p>
          <a:p>
            <a:pPr marL="0" marR="0" lvl="0" indent="0" algn="l" rtl="0">
              <a:lnSpc>
                <a:spcPct val="100000"/>
              </a:lnSpc>
              <a:spcBef>
                <a:spcPts val="1000"/>
              </a:spcBef>
              <a:spcAft>
                <a:spcPts val="0"/>
              </a:spcAft>
              <a:buNone/>
            </a:pPr>
            <a:r>
              <a:rPr lang="en" sz="2400">
                <a:solidFill>
                  <a:schemeClr val="accent4"/>
                </a:solidFill>
                <a:latin typeface="Alice"/>
                <a:ea typeface="Alice"/>
                <a:cs typeface="Alice"/>
                <a:sym typeface="Alice"/>
              </a:rPr>
              <a:t>Fotos:</a:t>
            </a:r>
            <a:endParaRPr b="1">
              <a:solidFill>
                <a:schemeClr val="dk1"/>
              </a:solidFill>
              <a:latin typeface="Work Sans"/>
              <a:ea typeface="Work Sans"/>
              <a:cs typeface="Work Sans"/>
              <a:sym typeface="Work Sans"/>
            </a:endParaRPr>
          </a:p>
          <a:p>
            <a:pPr marL="457200" marR="0" lvl="0" indent="-317500" algn="l" rtl="0">
              <a:lnSpc>
                <a:spcPct val="100000"/>
              </a:lnSpc>
              <a:spcBef>
                <a:spcPts val="100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3"/>
              </a:rPr>
              <a:t>Decorative mexican symbol on board near dried chili and sombrero</a:t>
            </a:r>
            <a:endParaRPr>
              <a:solidFill>
                <a:schemeClr val="dk1"/>
              </a:solidFill>
              <a:latin typeface="Work Sans"/>
              <a:ea typeface="Work Sans"/>
              <a:cs typeface="Work Sans"/>
              <a:sym typeface="Work Sans"/>
            </a:endParaRPr>
          </a:p>
          <a:p>
            <a:pPr marL="457200" marR="0" lvl="0" indent="-317500" algn="l" rtl="0">
              <a:lnSpc>
                <a:spcPct val="100000"/>
              </a:lnSpc>
              <a:spcBef>
                <a:spcPts val="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4"/>
              </a:rPr>
              <a:t>Decorative mexican symbol on board</a:t>
            </a:r>
            <a:endParaRPr>
              <a:solidFill>
                <a:schemeClr val="dk1"/>
              </a:solidFill>
              <a:latin typeface="Work Sans"/>
              <a:ea typeface="Work Sans"/>
              <a:cs typeface="Work Sans"/>
              <a:sym typeface="Work Sans"/>
            </a:endParaRPr>
          </a:p>
        </p:txBody>
      </p:sp>
      <p:sp>
        <p:nvSpPr>
          <p:cNvPr id="50394" name="Google Shape;50394;p57"/>
          <p:cNvSpPr txBox="1"/>
          <p:nvPr/>
        </p:nvSpPr>
        <p:spPr>
          <a:xfrm>
            <a:off x="4727251" y="1405275"/>
            <a:ext cx="2855700" cy="25818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400">
                <a:solidFill>
                  <a:schemeClr val="accent4"/>
                </a:solidFill>
                <a:latin typeface="Alice"/>
                <a:ea typeface="Alice"/>
                <a:cs typeface="Alice"/>
                <a:sym typeface="Alice"/>
              </a:rPr>
              <a:t>Vectores:</a:t>
            </a:r>
            <a:endParaRPr b="1">
              <a:solidFill>
                <a:schemeClr val="dk1"/>
              </a:solidFill>
              <a:latin typeface="Work Sans"/>
              <a:ea typeface="Work Sans"/>
              <a:cs typeface="Work Sans"/>
              <a:sym typeface="Work Sans"/>
            </a:endParaRPr>
          </a:p>
          <a:p>
            <a:pPr marL="457200" marR="0" lvl="0" indent="-317500" algn="l" rtl="0">
              <a:lnSpc>
                <a:spcPct val="100000"/>
              </a:lnSpc>
              <a:spcBef>
                <a:spcPts val="100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5"/>
              </a:rPr>
              <a:t>Hand drawn wedding twitch background</a:t>
            </a:r>
            <a:endParaRPr>
              <a:solidFill>
                <a:schemeClr val="dk1"/>
              </a:solidFill>
              <a:latin typeface="Work Sans"/>
              <a:ea typeface="Work Sans"/>
              <a:cs typeface="Work Sans"/>
              <a:sym typeface="Work Sans"/>
            </a:endParaRPr>
          </a:p>
          <a:p>
            <a:pPr marL="457200" marR="0" lvl="0" indent="-317500" algn="l" rtl="0">
              <a:lnSpc>
                <a:spcPct val="100000"/>
              </a:lnSpc>
              <a:spcBef>
                <a:spcPts val="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6"/>
              </a:rPr>
              <a:t>Abstract watercolor wedding invitation template</a:t>
            </a:r>
            <a:endParaRPr>
              <a:solidFill>
                <a:schemeClr val="dk1"/>
              </a:solidFill>
              <a:latin typeface="Work Sans"/>
              <a:ea typeface="Work Sans"/>
              <a:cs typeface="Work Sans"/>
              <a:sym typeface="Work Sans"/>
            </a:endParaRPr>
          </a:p>
          <a:p>
            <a:pPr marL="457200" marR="0" lvl="0" indent="-317500" algn="l" rtl="0">
              <a:lnSpc>
                <a:spcPct val="100000"/>
              </a:lnSpc>
              <a:spcBef>
                <a:spcPts val="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7"/>
              </a:rPr>
              <a:t>Watercolor hand drawn business cards</a:t>
            </a:r>
            <a:endParaRPr>
              <a:solidFill>
                <a:schemeClr val="dk1"/>
              </a:solidFill>
              <a:latin typeface="Work Sans"/>
              <a:ea typeface="Work Sans"/>
              <a:cs typeface="Work Sans"/>
              <a:sym typeface="Work Sans"/>
            </a:endParaRPr>
          </a:p>
          <a:p>
            <a:pPr marL="457200" marR="0" lvl="0" indent="-317500" algn="l" rtl="0">
              <a:lnSpc>
                <a:spcPct val="100000"/>
              </a:lnSpc>
              <a:spcBef>
                <a:spcPts val="0"/>
              </a:spcBef>
              <a:spcAft>
                <a:spcPts val="0"/>
              </a:spcAft>
              <a:buSzPts val="1400"/>
              <a:buFont typeface="Work Sans"/>
              <a:buChar char="●"/>
            </a:pPr>
            <a:r>
              <a:rPr lang="en">
                <a:solidFill>
                  <a:schemeClr val="hlink"/>
                </a:solidFill>
                <a:uFill>
                  <a:noFill/>
                </a:uFill>
                <a:latin typeface="Work Sans"/>
                <a:ea typeface="Work Sans"/>
                <a:cs typeface="Work Sans"/>
                <a:sym typeface="Work Sans"/>
                <a:hlinkClick r:id="rId8"/>
              </a:rPr>
              <a:t>Mexico map vector</a:t>
            </a:r>
            <a:endParaRPr>
              <a:solidFill>
                <a:schemeClr val="dk1"/>
              </a:solidFill>
              <a:latin typeface="Work Sans"/>
              <a:ea typeface="Work Sans"/>
              <a:cs typeface="Work Sans"/>
              <a:sym typeface="Work Sans"/>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0398"/>
        <p:cNvGrpSpPr/>
        <p:nvPr/>
      </p:nvGrpSpPr>
      <p:grpSpPr>
        <a:xfrm>
          <a:off x="0" y="0"/>
          <a:ext cx="0" cy="0"/>
          <a:chOff x="0" y="0"/>
          <a:chExt cx="0" cy="0"/>
        </a:xfrm>
      </p:grpSpPr>
      <p:sp>
        <p:nvSpPr>
          <p:cNvPr id="50399" name="Google Shape;50399;p58"/>
          <p:cNvSpPr txBox="1">
            <a:spLocks noGrp="1"/>
          </p:cNvSpPr>
          <p:nvPr>
            <p:ph type="body" idx="4294967295"/>
          </p:nvPr>
        </p:nvSpPr>
        <p:spPr>
          <a:xfrm>
            <a:off x="1068100" y="1087849"/>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50400" name="Google Shape;50400;p58"/>
          <p:cNvSpPr/>
          <p:nvPr/>
        </p:nvSpPr>
        <p:spPr>
          <a:xfrm>
            <a:off x="2052650" y="2988225"/>
            <a:ext cx="791400" cy="754200"/>
          </a:xfrm>
          <a:prstGeom prst="roundRect">
            <a:avLst>
              <a:gd name="adj" fmla="val 16667"/>
            </a:avLst>
          </a:prstGeom>
          <a:solidFill>
            <a:srgbClr val="03420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1" name="Google Shape;50401;p58"/>
          <p:cNvSpPr/>
          <p:nvPr/>
        </p:nvSpPr>
        <p:spPr>
          <a:xfrm>
            <a:off x="3114470" y="2988225"/>
            <a:ext cx="791400" cy="754200"/>
          </a:xfrm>
          <a:prstGeom prst="roundRect">
            <a:avLst>
              <a:gd name="adj" fmla="val 16667"/>
            </a:avLst>
          </a:prstGeom>
          <a:solidFill>
            <a:srgbClr val="076D0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2" name="Google Shape;50402;p58"/>
          <p:cNvSpPr/>
          <p:nvPr/>
        </p:nvSpPr>
        <p:spPr>
          <a:xfrm>
            <a:off x="4176289" y="2988225"/>
            <a:ext cx="791400" cy="754200"/>
          </a:xfrm>
          <a:prstGeom prst="roundRect">
            <a:avLst>
              <a:gd name="adj" fmla="val 16667"/>
            </a:avLst>
          </a:prstGeom>
          <a:solidFill>
            <a:srgbClr val="192D1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3" name="Google Shape;50403;p58"/>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#034203</a:t>
            </a:r>
            <a:endParaRPr sz="1000">
              <a:solidFill>
                <a:srgbClr val="FFFFFF"/>
              </a:solidFill>
            </a:endParaRPr>
          </a:p>
        </p:txBody>
      </p:sp>
      <p:sp>
        <p:nvSpPr>
          <p:cNvPr id="50404" name="Google Shape;50404;p58"/>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#076d07</a:t>
            </a:r>
            <a:endParaRPr sz="1000">
              <a:solidFill>
                <a:srgbClr val="FFFFFF"/>
              </a:solidFill>
            </a:endParaRPr>
          </a:p>
        </p:txBody>
      </p:sp>
      <p:sp>
        <p:nvSpPr>
          <p:cNvPr id="50405" name="Google Shape;50405;p58"/>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#192d1b</a:t>
            </a:r>
            <a:endParaRPr sz="1000">
              <a:solidFill>
                <a:srgbClr val="FFFFFF"/>
              </a:solidFill>
            </a:endParaRPr>
          </a:p>
        </p:txBody>
      </p:sp>
      <p:sp>
        <p:nvSpPr>
          <p:cNvPr id="50406" name="Google Shape;50406;p58"/>
          <p:cNvSpPr/>
          <p:nvPr/>
        </p:nvSpPr>
        <p:spPr>
          <a:xfrm>
            <a:off x="5238125" y="2988225"/>
            <a:ext cx="791400" cy="754200"/>
          </a:xfrm>
          <a:prstGeom prst="roundRect">
            <a:avLst>
              <a:gd name="adj" fmla="val 16667"/>
            </a:avLst>
          </a:prstGeom>
          <a:solidFill>
            <a:srgbClr val="F7929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7" name="Google Shape;50407;p58"/>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#f79292</a:t>
            </a:r>
            <a:endParaRPr sz="1000">
              <a:solidFill>
                <a:srgbClr val="FFFFFF"/>
              </a:solidFill>
            </a:endParaRPr>
          </a:p>
        </p:txBody>
      </p:sp>
      <p:sp>
        <p:nvSpPr>
          <p:cNvPr id="50408" name="Google Shape;50408;p58"/>
          <p:cNvSpPr/>
          <p:nvPr/>
        </p:nvSpPr>
        <p:spPr>
          <a:xfrm>
            <a:off x="3134225" y="3919325"/>
            <a:ext cx="791400" cy="754200"/>
          </a:xfrm>
          <a:prstGeom prst="roundRect">
            <a:avLst>
              <a:gd name="adj" fmla="val 16667"/>
            </a:avLst>
          </a:prstGeom>
          <a:solidFill>
            <a:srgbClr val="FF525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9" name="Google Shape;50409;p58"/>
          <p:cNvSpPr/>
          <p:nvPr/>
        </p:nvSpPr>
        <p:spPr>
          <a:xfrm>
            <a:off x="4196045" y="39193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0" name="Google Shape;50410;p58"/>
          <p:cNvSpPr/>
          <p:nvPr/>
        </p:nvSpPr>
        <p:spPr>
          <a:xfrm>
            <a:off x="5257864"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1" name="Google Shape;50411;p58"/>
          <p:cNvSpPr txBox="1"/>
          <p:nvPr/>
        </p:nvSpPr>
        <p:spPr>
          <a:xfrm>
            <a:off x="31342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#ff5252</a:t>
            </a:r>
            <a:endParaRPr sz="1000">
              <a:solidFill>
                <a:srgbClr val="FFFFFF"/>
              </a:solidFill>
            </a:endParaRPr>
          </a:p>
        </p:txBody>
      </p:sp>
      <p:sp>
        <p:nvSpPr>
          <p:cNvPr id="50412" name="Google Shape;50412;p58"/>
          <p:cNvSpPr txBox="1"/>
          <p:nvPr/>
        </p:nvSpPr>
        <p:spPr>
          <a:xfrm>
            <a:off x="41960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50413" name="Google Shape;50413;p58"/>
          <p:cNvSpPr txBox="1"/>
          <p:nvPr/>
        </p:nvSpPr>
        <p:spPr>
          <a:xfrm>
            <a:off x="52578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2"/>
                </a:solidFill>
              </a:rPr>
              <a:t>#ffffff</a:t>
            </a:r>
            <a:endParaRPr sz="1000">
              <a:solidFill>
                <a:schemeClr val="dk2"/>
              </a:solidFill>
            </a:endParaRPr>
          </a:p>
        </p:txBody>
      </p:sp>
      <p:sp>
        <p:nvSpPr>
          <p:cNvPr id="50414" name="Google Shape;50414;p58"/>
          <p:cNvSpPr/>
          <p:nvPr/>
        </p:nvSpPr>
        <p:spPr>
          <a:xfrm>
            <a:off x="6299950" y="2988225"/>
            <a:ext cx="791400" cy="754200"/>
          </a:xfrm>
          <a:prstGeom prst="roundRect">
            <a:avLst>
              <a:gd name="adj" fmla="val 16667"/>
            </a:avLst>
          </a:prstGeom>
          <a:solidFill>
            <a:srgbClr val="FF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5" name="Google Shape;50415;p58"/>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#ff0000</a:t>
            </a:r>
            <a:endParaRPr sz="1000">
              <a:solidFill>
                <a:srgbClr val="FFFFFF"/>
              </a:solidFill>
            </a:endParaRPr>
          </a:p>
        </p:txBody>
      </p:sp>
      <p:sp>
        <p:nvSpPr>
          <p:cNvPr id="50416" name="Google Shape;50416;p5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50417" name="Google Shape;50417;p58"/>
          <p:cNvSpPr txBox="1">
            <a:spLocks noGrp="1"/>
          </p:cNvSpPr>
          <p:nvPr>
            <p:ph type="body" idx="4294967295"/>
          </p:nvPr>
        </p:nvSpPr>
        <p:spPr>
          <a:xfrm>
            <a:off x="1068100" y="1610422"/>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Alice</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chemeClr val="lt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https://fonts.google.com/specimen/Alice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Work Sans</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2"/>
                </a:solidFill>
                <a:uFill>
                  <a:noFill/>
                </a:uFill>
                <a:latin typeface="Arial"/>
                <a:ea typeface="Arial"/>
                <a:cs typeface="Arial"/>
                <a:sym typeface="Aria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https://fonts.google.com/specimen/Work+Sans</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0421"/>
        <p:cNvGrpSpPr/>
        <p:nvPr/>
      </p:nvGrpSpPr>
      <p:grpSpPr>
        <a:xfrm>
          <a:off x="0" y="0"/>
          <a:ext cx="0" cy="0"/>
          <a:chOff x="0" y="0"/>
          <a:chExt cx="0" cy="0"/>
        </a:xfrm>
      </p:grpSpPr>
      <p:sp>
        <p:nvSpPr>
          <p:cNvPr id="50422" name="Google Shape;50422;p59"/>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rgbClr val="869FB2"/>
              </a:solidFill>
            </a:endParaRPr>
          </a:p>
        </p:txBody>
      </p:sp>
      <p:pic>
        <p:nvPicPr>
          <p:cNvPr id="50423" name="Google Shape;50423;p59"/>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50424" name="Google Shape;50424;p59">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50425" name="Google Shape;50425;p59">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50426" name="Google Shape;50426;p59">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50427" name="Google Shape;50427;p59">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50428" name="Google Shape;50428;p59"/>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50429" name="Google Shape;50429;p59"/>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50430" name="Google Shape;50430;p59"/>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50431" name="Google Shape;50431;p59"/>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50432" name="Google Shape;50432;p59">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
        <p:nvSpPr>
          <p:cNvPr id="50433" name="Google Shape;50433;p5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0437"/>
        <p:cNvGrpSpPr/>
        <p:nvPr/>
      </p:nvGrpSpPr>
      <p:grpSpPr>
        <a:xfrm>
          <a:off x="0" y="0"/>
          <a:ext cx="0" cy="0"/>
          <a:chOff x="0" y="0"/>
          <a:chExt cx="0" cy="0"/>
        </a:xfrm>
      </p:grpSpPr>
      <p:sp>
        <p:nvSpPr>
          <p:cNvPr id="50438" name="Google Shape;50438;p60"/>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a:t>
            </a:r>
            <a:endParaRPr sz="1100">
              <a:solidFill>
                <a:srgbClr val="FFFFFF"/>
              </a:solidFill>
            </a:endParaRPr>
          </a:p>
        </p:txBody>
      </p:sp>
      <p:grpSp>
        <p:nvGrpSpPr>
          <p:cNvPr id="50439" name="Google Shape;50439;p60"/>
          <p:cNvGrpSpPr/>
          <p:nvPr/>
        </p:nvGrpSpPr>
        <p:grpSpPr>
          <a:xfrm>
            <a:off x="5156078" y="3085736"/>
            <a:ext cx="474294" cy="551291"/>
            <a:chOff x="4727025" y="1332775"/>
            <a:chExt cx="59900" cy="69625"/>
          </a:xfrm>
        </p:grpSpPr>
        <p:sp>
          <p:nvSpPr>
            <p:cNvPr id="50440" name="Google Shape;50440;p6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1" name="Google Shape;50441;p6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42" name="Google Shape;50442;p60"/>
          <p:cNvGrpSpPr/>
          <p:nvPr/>
        </p:nvGrpSpPr>
        <p:grpSpPr>
          <a:xfrm>
            <a:off x="5769734" y="2314340"/>
            <a:ext cx="555653" cy="557031"/>
            <a:chOff x="4820425" y="1329900"/>
            <a:chExt cx="70175" cy="70350"/>
          </a:xfrm>
        </p:grpSpPr>
        <p:sp>
          <p:nvSpPr>
            <p:cNvPr id="50443" name="Google Shape;50443;p6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4" name="Google Shape;50444;p6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5" name="Google Shape;50445;p6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6" name="Google Shape;50446;p6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47" name="Google Shape;50447;p60"/>
          <p:cNvGrpSpPr/>
          <p:nvPr/>
        </p:nvGrpSpPr>
        <p:grpSpPr>
          <a:xfrm>
            <a:off x="6396103" y="2318845"/>
            <a:ext cx="582574" cy="533871"/>
            <a:chOff x="4903200" y="1331525"/>
            <a:chExt cx="73575" cy="67425"/>
          </a:xfrm>
        </p:grpSpPr>
        <p:sp>
          <p:nvSpPr>
            <p:cNvPr id="50448" name="Google Shape;50448;p6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9" name="Google Shape;50449;p6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0" name="Google Shape;50450;p60"/>
          <p:cNvGrpSpPr/>
          <p:nvPr/>
        </p:nvGrpSpPr>
        <p:grpSpPr>
          <a:xfrm>
            <a:off x="5755581" y="3078709"/>
            <a:ext cx="583960" cy="565345"/>
            <a:chOff x="4815575" y="1416800"/>
            <a:chExt cx="73750" cy="71400"/>
          </a:xfrm>
        </p:grpSpPr>
        <p:sp>
          <p:nvSpPr>
            <p:cNvPr id="50451" name="Google Shape;50451;p6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2" name="Google Shape;50452;p6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3" name="Google Shape;50453;p6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4" name="Google Shape;50454;p60"/>
          <p:cNvGrpSpPr/>
          <p:nvPr/>
        </p:nvGrpSpPr>
        <p:grpSpPr>
          <a:xfrm>
            <a:off x="6390362" y="3108896"/>
            <a:ext cx="589898" cy="504970"/>
            <a:chOff x="4902475" y="1418875"/>
            <a:chExt cx="74500" cy="63775"/>
          </a:xfrm>
        </p:grpSpPr>
        <p:sp>
          <p:nvSpPr>
            <p:cNvPr id="50455" name="Google Shape;50455;p6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6" name="Google Shape;50456;p6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7" name="Google Shape;50457;p60"/>
          <p:cNvGrpSpPr/>
          <p:nvPr/>
        </p:nvGrpSpPr>
        <p:grpSpPr>
          <a:xfrm>
            <a:off x="5765577" y="3826000"/>
            <a:ext cx="563967" cy="567127"/>
            <a:chOff x="4818100" y="1507675"/>
            <a:chExt cx="71225" cy="71625"/>
          </a:xfrm>
        </p:grpSpPr>
        <p:sp>
          <p:nvSpPr>
            <p:cNvPr id="50458" name="Google Shape;50458;p6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9" name="Google Shape;50459;p6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0" name="Google Shape;50460;p6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1" name="Google Shape;50461;p6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62" name="Google Shape;50462;p60"/>
          <p:cNvGrpSpPr/>
          <p:nvPr/>
        </p:nvGrpSpPr>
        <p:grpSpPr>
          <a:xfrm>
            <a:off x="5079075" y="3829461"/>
            <a:ext cx="628301" cy="588505"/>
            <a:chOff x="4721450" y="1509475"/>
            <a:chExt cx="79350" cy="74325"/>
          </a:xfrm>
        </p:grpSpPr>
        <p:sp>
          <p:nvSpPr>
            <p:cNvPr id="50463" name="Google Shape;50463;p6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4" name="Google Shape;50464;p6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5" name="Google Shape;50465;p6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6" name="Google Shape;50466;p6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67" name="Google Shape;50467;p60"/>
          <p:cNvGrpSpPr/>
          <p:nvPr/>
        </p:nvGrpSpPr>
        <p:grpSpPr>
          <a:xfrm>
            <a:off x="6424608" y="3814027"/>
            <a:ext cx="557038" cy="562772"/>
            <a:chOff x="4906800" y="1507500"/>
            <a:chExt cx="70350" cy="71075"/>
          </a:xfrm>
        </p:grpSpPr>
        <p:sp>
          <p:nvSpPr>
            <p:cNvPr id="50468" name="Google Shape;50468;p6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9" name="Google Shape;50469;p6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0" name="Google Shape;50470;p6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1" name="Google Shape;50471;p6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2" name="Google Shape;50472;p6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3" name="Google Shape;50473;p60"/>
          <p:cNvGrpSpPr/>
          <p:nvPr/>
        </p:nvGrpSpPr>
        <p:grpSpPr>
          <a:xfrm>
            <a:off x="4462216" y="2340963"/>
            <a:ext cx="517934" cy="517934"/>
            <a:chOff x="3736598" y="2170606"/>
            <a:chExt cx="404889" cy="404889"/>
          </a:xfrm>
        </p:grpSpPr>
        <p:sp>
          <p:nvSpPr>
            <p:cNvPr id="50474" name="Google Shape;50474;p6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5" name="Google Shape;50475;p6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6" name="Google Shape;50476;p6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7" name="Google Shape;50477;p6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8" name="Google Shape;50478;p60"/>
          <p:cNvGrpSpPr/>
          <p:nvPr/>
        </p:nvGrpSpPr>
        <p:grpSpPr>
          <a:xfrm>
            <a:off x="3729277" y="2341061"/>
            <a:ext cx="586986" cy="517740"/>
            <a:chOff x="3161917" y="2170682"/>
            <a:chExt cx="458870" cy="404737"/>
          </a:xfrm>
        </p:grpSpPr>
        <p:sp>
          <p:nvSpPr>
            <p:cNvPr id="50479" name="Google Shape;50479;p6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0" name="Google Shape;50480;p6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1" name="Google Shape;50481;p6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2" name="Google Shape;50482;p60"/>
          <p:cNvGrpSpPr/>
          <p:nvPr/>
        </p:nvGrpSpPr>
        <p:grpSpPr>
          <a:xfrm>
            <a:off x="3752299" y="3102400"/>
            <a:ext cx="540943" cy="517963"/>
            <a:chOff x="3179914" y="2889488"/>
            <a:chExt cx="422876" cy="404911"/>
          </a:xfrm>
        </p:grpSpPr>
        <p:sp>
          <p:nvSpPr>
            <p:cNvPr id="50483" name="Google Shape;50483;p6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4" name="Google Shape;50484;p6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5" name="Google Shape;50485;p6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6" name="Google Shape;50486;p6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7" name="Google Shape;50487;p6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8" name="Google Shape;50488;p6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89" name="Google Shape;50489;p60"/>
          <p:cNvGrpSpPr/>
          <p:nvPr/>
        </p:nvGrpSpPr>
        <p:grpSpPr>
          <a:xfrm>
            <a:off x="4453093" y="3102358"/>
            <a:ext cx="536180" cy="518047"/>
            <a:chOff x="3729467" y="2889422"/>
            <a:chExt cx="419153" cy="404977"/>
          </a:xfrm>
        </p:grpSpPr>
        <p:sp>
          <p:nvSpPr>
            <p:cNvPr id="50490" name="Google Shape;50490;p6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1" name="Google Shape;50491;p6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2" name="Google Shape;50492;p6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3" name="Google Shape;50493;p6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4" name="Google Shape;50494;p6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5" name="Google Shape;50495;p6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6" name="Google Shape;50496;p6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97" name="Google Shape;50497;p60"/>
          <p:cNvGrpSpPr/>
          <p:nvPr/>
        </p:nvGrpSpPr>
        <p:grpSpPr>
          <a:xfrm>
            <a:off x="1990126" y="3445787"/>
            <a:ext cx="965351" cy="134611"/>
            <a:chOff x="4411970" y="2962952"/>
            <a:chExt cx="706544" cy="104212"/>
          </a:xfrm>
        </p:grpSpPr>
        <p:sp>
          <p:nvSpPr>
            <p:cNvPr id="50498" name="Google Shape;50498;p6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9" name="Google Shape;50499;p6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0" name="Google Shape;50500;p6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1" name="Google Shape;50501;p6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2" name="Google Shape;50502;p60"/>
          <p:cNvGrpSpPr/>
          <p:nvPr/>
        </p:nvGrpSpPr>
        <p:grpSpPr>
          <a:xfrm>
            <a:off x="1990126" y="3041077"/>
            <a:ext cx="960158" cy="289172"/>
            <a:chOff x="4411970" y="2726085"/>
            <a:chExt cx="643107" cy="193659"/>
          </a:xfrm>
        </p:grpSpPr>
        <p:sp>
          <p:nvSpPr>
            <p:cNvPr id="50503" name="Google Shape;50503;p6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4" name="Google Shape;50504;p6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5" name="Google Shape;50505;p6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6" name="Google Shape;50506;p60"/>
          <p:cNvGrpSpPr/>
          <p:nvPr/>
        </p:nvGrpSpPr>
        <p:grpSpPr>
          <a:xfrm>
            <a:off x="998624" y="3295400"/>
            <a:ext cx="811503" cy="252584"/>
            <a:chOff x="4411970" y="4340222"/>
            <a:chExt cx="779467" cy="242683"/>
          </a:xfrm>
        </p:grpSpPr>
        <p:sp>
          <p:nvSpPr>
            <p:cNvPr id="50507" name="Google Shape;50507;p6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8" name="Google Shape;50508;p6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9" name="Google Shape;50509;p6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10" name="Google Shape;50510;p60"/>
          <p:cNvGrpSpPr/>
          <p:nvPr/>
        </p:nvGrpSpPr>
        <p:grpSpPr>
          <a:xfrm>
            <a:off x="1990126" y="2709308"/>
            <a:ext cx="965160" cy="216230"/>
            <a:chOff x="4411970" y="2468674"/>
            <a:chExt cx="747317" cy="167425"/>
          </a:xfrm>
        </p:grpSpPr>
        <p:sp>
          <p:nvSpPr>
            <p:cNvPr id="50511" name="Google Shape;50511;p6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2" name="Google Shape;50512;p6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513" name="Google Shape;50513;p6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14" name="Google Shape;50514;p60"/>
          <p:cNvGrpSpPr/>
          <p:nvPr/>
        </p:nvGrpSpPr>
        <p:grpSpPr>
          <a:xfrm>
            <a:off x="997692" y="2334687"/>
            <a:ext cx="1959041" cy="208784"/>
            <a:chOff x="6336019" y="3733725"/>
            <a:chExt cx="2566206" cy="351310"/>
          </a:xfrm>
        </p:grpSpPr>
        <p:sp>
          <p:nvSpPr>
            <p:cNvPr id="50515" name="Google Shape;50515;p6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6" name="Google Shape;50516;p6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7" name="Google Shape;50517;p6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8" name="Google Shape;50518;p6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19" name="Google Shape;50519;p60"/>
          <p:cNvGrpSpPr/>
          <p:nvPr/>
        </p:nvGrpSpPr>
        <p:grpSpPr>
          <a:xfrm>
            <a:off x="1990126" y="3950602"/>
            <a:ext cx="946551" cy="153200"/>
            <a:chOff x="4404545" y="3301592"/>
            <a:chExt cx="782403" cy="129272"/>
          </a:xfrm>
        </p:grpSpPr>
        <p:sp>
          <p:nvSpPr>
            <p:cNvPr id="50520" name="Google Shape;50520;p6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1" name="Google Shape;50521;p6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22" name="Google Shape;50522;p60"/>
          <p:cNvGrpSpPr/>
          <p:nvPr/>
        </p:nvGrpSpPr>
        <p:grpSpPr>
          <a:xfrm>
            <a:off x="1990126" y="3695937"/>
            <a:ext cx="962257" cy="139127"/>
            <a:chOff x="4411970" y="3131459"/>
            <a:chExt cx="710520" cy="117397"/>
          </a:xfrm>
        </p:grpSpPr>
        <p:sp>
          <p:nvSpPr>
            <p:cNvPr id="50523" name="Google Shape;50523;p6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4" name="Google Shape;50524;p6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525" name="Google Shape;50525;p6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26" name="Google Shape;50526;p60"/>
          <p:cNvGrpSpPr/>
          <p:nvPr/>
        </p:nvGrpSpPr>
        <p:grpSpPr>
          <a:xfrm>
            <a:off x="990271" y="3621603"/>
            <a:ext cx="823838" cy="458988"/>
            <a:chOff x="4411970" y="1801825"/>
            <a:chExt cx="734586" cy="409262"/>
          </a:xfrm>
        </p:grpSpPr>
        <p:sp>
          <p:nvSpPr>
            <p:cNvPr id="50527" name="Google Shape;50527;p6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8" name="Google Shape;50528;p6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29" name="Google Shape;50529;p60"/>
          <p:cNvGrpSpPr/>
          <p:nvPr/>
        </p:nvGrpSpPr>
        <p:grpSpPr>
          <a:xfrm>
            <a:off x="3095243" y="2339173"/>
            <a:ext cx="521514" cy="521514"/>
            <a:chOff x="5681300" y="2527788"/>
            <a:chExt cx="805800" cy="805800"/>
          </a:xfrm>
        </p:grpSpPr>
        <p:sp>
          <p:nvSpPr>
            <p:cNvPr id="50530" name="Google Shape;50530;p6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1" name="Google Shape;50531;p6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2" name="Google Shape;50532;p60"/>
          <p:cNvGrpSpPr/>
          <p:nvPr/>
        </p:nvGrpSpPr>
        <p:grpSpPr>
          <a:xfrm>
            <a:off x="3089483" y="3094865"/>
            <a:ext cx="533033" cy="533033"/>
            <a:chOff x="4049800" y="640400"/>
            <a:chExt cx="858900" cy="858900"/>
          </a:xfrm>
        </p:grpSpPr>
        <p:sp>
          <p:nvSpPr>
            <p:cNvPr id="50533" name="Google Shape;50533;p6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4" name="Google Shape;50534;p6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5" name="Google Shape;50535;p60"/>
          <p:cNvGrpSpPr/>
          <p:nvPr/>
        </p:nvGrpSpPr>
        <p:grpSpPr>
          <a:xfrm>
            <a:off x="3014966" y="3772543"/>
            <a:ext cx="682068" cy="682068"/>
            <a:chOff x="5080188" y="927900"/>
            <a:chExt cx="961200" cy="961200"/>
          </a:xfrm>
        </p:grpSpPr>
        <p:sp>
          <p:nvSpPr>
            <p:cNvPr id="50536" name="Google Shape;50536;p6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7" name="Google Shape;50537;p6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8" name="Google Shape;50538;p6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9" name="Google Shape;50539;p6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0" name="Google Shape;50540;p6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1" name="Google Shape;50541;p6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2" name="Google Shape;50542;p6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3" name="Google Shape;50543;p6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44" name="Google Shape;50544;p60"/>
          <p:cNvGrpSpPr/>
          <p:nvPr/>
        </p:nvGrpSpPr>
        <p:grpSpPr>
          <a:xfrm>
            <a:off x="4478465" y="3869234"/>
            <a:ext cx="505650" cy="504006"/>
            <a:chOff x="6039282" y="1042577"/>
            <a:chExt cx="734315" cy="731929"/>
          </a:xfrm>
        </p:grpSpPr>
        <p:sp>
          <p:nvSpPr>
            <p:cNvPr id="50545" name="Google Shape;50545;p6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6" name="Google Shape;50546;p6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7" name="Google Shape;50547;p6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8" name="Google Shape;50548;p6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9" name="Google Shape;50549;p6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0" name="Google Shape;50550;p6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1" name="Google Shape;50551;p6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2" name="Google Shape;50552;p6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3" name="Google Shape;50553;p6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4" name="Google Shape;50554;p6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5" name="Google Shape;50555;p6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6" name="Google Shape;50556;p6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7" name="Google Shape;50557;p6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8" name="Google Shape;50558;p6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9" name="Google Shape;50559;p6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0" name="Google Shape;50560;p6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1" name="Google Shape;50561;p6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2" name="Google Shape;50562;p6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3" name="Google Shape;50563;p6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4" name="Google Shape;50564;p6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5" name="Google Shape;50565;p6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66" name="Google Shape;50566;p60"/>
          <p:cNvGrpSpPr/>
          <p:nvPr/>
        </p:nvGrpSpPr>
        <p:grpSpPr>
          <a:xfrm>
            <a:off x="5091067" y="2298862"/>
            <a:ext cx="567744" cy="602136"/>
            <a:chOff x="1825800" y="1651625"/>
            <a:chExt cx="539989" cy="571775"/>
          </a:xfrm>
        </p:grpSpPr>
        <p:sp>
          <p:nvSpPr>
            <p:cNvPr id="50567" name="Google Shape;50567;p6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8" name="Google Shape;50568;p6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9" name="Google Shape;50569;p6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0" name="Google Shape;50570;p6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71" name="Google Shape;50571;p60"/>
          <p:cNvGrpSpPr/>
          <p:nvPr/>
        </p:nvGrpSpPr>
        <p:grpSpPr>
          <a:xfrm>
            <a:off x="3765995" y="3855579"/>
            <a:ext cx="508123" cy="507955"/>
            <a:chOff x="1897577" y="2802432"/>
            <a:chExt cx="492176" cy="492014"/>
          </a:xfrm>
        </p:grpSpPr>
        <p:sp>
          <p:nvSpPr>
            <p:cNvPr id="50572" name="Google Shape;50572;p6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3" name="Google Shape;50573;p6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4" name="Google Shape;50574;p6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5" name="Google Shape;50575;p6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6" name="Google Shape;50576;p6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7" name="Google Shape;50577;p6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8" name="Google Shape;50578;p6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9" name="Google Shape;50579;p6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0" name="Google Shape;50580;p6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1" name="Google Shape;50581;p6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2" name="Google Shape;50582;p6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3" name="Google Shape;50583;p6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4" name="Google Shape;50584;p60"/>
          <p:cNvGrpSpPr/>
          <p:nvPr/>
        </p:nvGrpSpPr>
        <p:grpSpPr>
          <a:xfrm>
            <a:off x="997525" y="4169123"/>
            <a:ext cx="809227" cy="200842"/>
            <a:chOff x="2013045" y="4813233"/>
            <a:chExt cx="921986" cy="228854"/>
          </a:xfrm>
        </p:grpSpPr>
        <p:sp>
          <p:nvSpPr>
            <p:cNvPr id="50585" name="Google Shape;50585;p6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6" name="Google Shape;50586;p6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7" name="Google Shape;50587;p60"/>
          <p:cNvGrpSpPr/>
          <p:nvPr/>
        </p:nvGrpSpPr>
        <p:grpSpPr>
          <a:xfrm>
            <a:off x="1005985" y="2656004"/>
            <a:ext cx="792421" cy="269941"/>
            <a:chOff x="1046767" y="4756633"/>
            <a:chExt cx="859646" cy="292841"/>
          </a:xfrm>
        </p:grpSpPr>
        <p:sp>
          <p:nvSpPr>
            <p:cNvPr id="50588" name="Google Shape;50588;p6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9" name="Google Shape;50589;p6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0" name="Google Shape;50590;p6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591" name="Google Shape;50591;p6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2" name="Google Shape;50592;p6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3" name="Google Shape;50593;p6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4" name="Google Shape;50594;p6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95" name="Google Shape;50595;p60"/>
          <p:cNvGrpSpPr/>
          <p:nvPr/>
        </p:nvGrpSpPr>
        <p:grpSpPr>
          <a:xfrm>
            <a:off x="7141841" y="2550562"/>
            <a:ext cx="166473" cy="141497"/>
            <a:chOff x="4660325" y="1866850"/>
            <a:chExt cx="68350" cy="58100"/>
          </a:xfrm>
        </p:grpSpPr>
        <p:sp>
          <p:nvSpPr>
            <p:cNvPr id="50596" name="Google Shape;50596;p6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7" name="Google Shape;50597;p6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98" name="Google Shape;50598;p60"/>
          <p:cNvGrpSpPr/>
          <p:nvPr/>
        </p:nvGrpSpPr>
        <p:grpSpPr>
          <a:xfrm>
            <a:off x="7451186" y="2576286"/>
            <a:ext cx="162515" cy="90049"/>
            <a:chOff x="4791775" y="1877500"/>
            <a:chExt cx="66725" cy="36975"/>
          </a:xfrm>
        </p:grpSpPr>
        <p:sp>
          <p:nvSpPr>
            <p:cNvPr id="50599" name="Google Shape;50599;p6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0" name="Google Shape;50600;p6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1" name="Google Shape;50601;p60"/>
          <p:cNvGrpSpPr/>
          <p:nvPr/>
        </p:nvGrpSpPr>
        <p:grpSpPr>
          <a:xfrm>
            <a:off x="7772899" y="2576286"/>
            <a:ext cx="144979" cy="90049"/>
            <a:chOff x="4923925" y="1877500"/>
            <a:chExt cx="59525" cy="36975"/>
          </a:xfrm>
        </p:grpSpPr>
        <p:sp>
          <p:nvSpPr>
            <p:cNvPr id="50602" name="Google Shape;50602;p6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3" name="Google Shape;50603;p6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4" name="Google Shape;50604;p60"/>
          <p:cNvGrpSpPr/>
          <p:nvPr/>
        </p:nvGrpSpPr>
        <p:grpSpPr>
          <a:xfrm>
            <a:off x="8067390" y="2558477"/>
            <a:ext cx="141447" cy="125667"/>
            <a:chOff x="5058450" y="1870100"/>
            <a:chExt cx="58075" cy="51600"/>
          </a:xfrm>
        </p:grpSpPr>
        <p:sp>
          <p:nvSpPr>
            <p:cNvPr id="50605" name="Google Shape;50605;p6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6" name="Google Shape;50606;p6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7" name="Google Shape;50607;p60"/>
          <p:cNvGrpSpPr/>
          <p:nvPr/>
        </p:nvGrpSpPr>
        <p:grpSpPr>
          <a:xfrm>
            <a:off x="7481905" y="2980885"/>
            <a:ext cx="101077" cy="107645"/>
            <a:chOff x="4811425" y="2065025"/>
            <a:chExt cx="41500" cy="44200"/>
          </a:xfrm>
        </p:grpSpPr>
        <p:sp>
          <p:nvSpPr>
            <p:cNvPr id="50608" name="Google Shape;50608;p6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9" name="Google Shape;50609;p6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0" name="Google Shape;50610;p60"/>
          <p:cNvGrpSpPr/>
          <p:nvPr/>
        </p:nvGrpSpPr>
        <p:grpSpPr>
          <a:xfrm>
            <a:off x="7774342" y="2981098"/>
            <a:ext cx="120867" cy="107218"/>
            <a:chOff x="4929875" y="2065025"/>
            <a:chExt cx="49625" cy="44025"/>
          </a:xfrm>
        </p:grpSpPr>
        <p:sp>
          <p:nvSpPr>
            <p:cNvPr id="50611" name="Google Shape;50611;p6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2" name="Google Shape;50612;p6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3" name="Google Shape;50613;p60"/>
          <p:cNvGrpSpPr/>
          <p:nvPr/>
        </p:nvGrpSpPr>
        <p:grpSpPr>
          <a:xfrm>
            <a:off x="8103011" y="2984112"/>
            <a:ext cx="70206" cy="101191"/>
            <a:chOff x="5083925" y="2066350"/>
            <a:chExt cx="28825" cy="41550"/>
          </a:xfrm>
        </p:grpSpPr>
        <p:sp>
          <p:nvSpPr>
            <p:cNvPr id="50614" name="Google Shape;50614;p6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5" name="Google Shape;50615;p6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16" name="Google Shape;50616;p60"/>
          <p:cNvGrpSpPr/>
          <p:nvPr/>
        </p:nvGrpSpPr>
        <p:grpSpPr>
          <a:xfrm>
            <a:off x="7134565" y="2999759"/>
            <a:ext cx="181026" cy="69896"/>
            <a:chOff x="4659775" y="2072775"/>
            <a:chExt cx="74325" cy="28700"/>
          </a:xfrm>
        </p:grpSpPr>
        <p:sp>
          <p:nvSpPr>
            <p:cNvPr id="50617" name="Google Shape;50617;p6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8" name="Google Shape;50618;p6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9" name="Google Shape;50619;p6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0" name="Google Shape;50620;p60"/>
          <p:cNvGrpSpPr/>
          <p:nvPr/>
        </p:nvGrpSpPr>
        <p:grpSpPr>
          <a:xfrm>
            <a:off x="8054421" y="2790324"/>
            <a:ext cx="167387" cy="89197"/>
            <a:chOff x="4662475" y="1976500"/>
            <a:chExt cx="68725" cy="36625"/>
          </a:xfrm>
        </p:grpSpPr>
        <p:sp>
          <p:nvSpPr>
            <p:cNvPr id="50621" name="Google Shape;50621;p6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2" name="Google Shape;50622;p6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3" name="Google Shape;50623;p6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4" name="Google Shape;50624;p60"/>
          <p:cNvGrpSpPr/>
          <p:nvPr/>
        </p:nvGrpSpPr>
        <p:grpSpPr>
          <a:xfrm>
            <a:off x="7751326" y="2793764"/>
            <a:ext cx="166899" cy="82317"/>
            <a:chOff x="4920150" y="1977875"/>
            <a:chExt cx="68525" cy="33800"/>
          </a:xfrm>
        </p:grpSpPr>
        <p:sp>
          <p:nvSpPr>
            <p:cNvPr id="50625" name="Google Shape;50625;p6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6" name="Google Shape;50626;p6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7" name="Google Shape;50627;p6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28" name="Google Shape;50628;p60"/>
          <p:cNvGrpSpPr/>
          <p:nvPr/>
        </p:nvGrpSpPr>
        <p:grpSpPr>
          <a:xfrm>
            <a:off x="7162483" y="3197682"/>
            <a:ext cx="125190" cy="127859"/>
            <a:chOff x="4676550" y="2160575"/>
            <a:chExt cx="51400" cy="52500"/>
          </a:xfrm>
        </p:grpSpPr>
        <p:sp>
          <p:nvSpPr>
            <p:cNvPr id="50629" name="Google Shape;50629;p6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0" name="Google Shape;50630;p6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1" name="Google Shape;50631;p6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2" name="Google Shape;50632;p60"/>
          <p:cNvGrpSpPr/>
          <p:nvPr/>
        </p:nvGrpSpPr>
        <p:grpSpPr>
          <a:xfrm>
            <a:off x="7459741" y="3204714"/>
            <a:ext cx="145405" cy="113794"/>
            <a:chOff x="4768325" y="2163475"/>
            <a:chExt cx="59700" cy="46725"/>
          </a:xfrm>
        </p:grpSpPr>
        <p:sp>
          <p:nvSpPr>
            <p:cNvPr id="50633" name="Google Shape;50633;p6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4" name="Google Shape;50634;p6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35" name="Google Shape;50635;p6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6" name="Google Shape;50636;p6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7" name="Google Shape;50637;p6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8" name="Google Shape;50638;p6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9" name="Google Shape;50639;p6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0" name="Google Shape;50640;p6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41" name="Google Shape;50641;p60"/>
          <p:cNvGrpSpPr/>
          <p:nvPr/>
        </p:nvGrpSpPr>
        <p:grpSpPr>
          <a:xfrm>
            <a:off x="7476059" y="3459808"/>
            <a:ext cx="112768" cy="106853"/>
            <a:chOff x="4768575" y="2253950"/>
            <a:chExt cx="46300" cy="43875"/>
          </a:xfrm>
        </p:grpSpPr>
        <p:sp>
          <p:nvSpPr>
            <p:cNvPr id="50642" name="Google Shape;50642;p6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3" name="Google Shape;50643;p6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44" name="Google Shape;50644;p60"/>
          <p:cNvGrpSpPr/>
          <p:nvPr/>
        </p:nvGrpSpPr>
        <p:grpSpPr>
          <a:xfrm>
            <a:off x="7775682" y="3948834"/>
            <a:ext cx="118187" cy="146246"/>
            <a:chOff x="4960900" y="2433225"/>
            <a:chExt cx="48525" cy="60050"/>
          </a:xfrm>
        </p:grpSpPr>
        <p:sp>
          <p:nvSpPr>
            <p:cNvPr id="50645" name="Google Shape;50645;p6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6" name="Google Shape;50646;p6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47" name="Google Shape;50647;p60"/>
          <p:cNvGrpSpPr/>
          <p:nvPr/>
        </p:nvGrpSpPr>
        <p:grpSpPr>
          <a:xfrm>
            <a:off x="7464247" y="4212895"/>
            <a:ext cx="136394" cy="143810"/>
            <a:chOff x="4854075" y="2527625"/>
            <a:chExt cx="56000" cy="59050"/>
          </a:xfrm>
        </p:grpSpPr>
        <p:sp>
          <p:nvSpPr>
            <p:cNvPr id="50648" name="Google Shape;50648;p6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9" name="Google Shape;50649;p6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50" name="Google Shape;50650;p6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1" name="Google Shape;50651;p6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2" name="Google Shape;50652;p6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53" name="Google Shape;50653;p60"/>
          <p:cNvGrpSpPr/>
          <p:nvPr/>
        </p:nvGrpSpPr>
        <p:grpSpPr>
          <a:xfrm>
            <a:off x="8088458" y="3676639"/>
            <a:ext cx="99312" cy="160797"/>
            <a:chOff x="5059700" y="2334775"/>
            <a:chExt cx="40775" cy="66025"/>
          </a:xfrm>
        </p:grpSpPr>
        <p:sp>
          <p:nvSpPr>
            <p:cNvPr id="50654" name="Google Shape;50654;p6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5" name="Google Shape;50655;p6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6" name="Google Shape;50656;p6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7" name="Google Shape;50657;p6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8" name="Google Shape;50658;p6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9" name="Google Shape;50659;p6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0" name="Google Shape;50660;p6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1" name="Google Shape;50661;p6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2" name="Google Shape;50662;p6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63" name="Google Shape;50663;p60"/>
          <p:cNvGrpSpPr/>
          <p:nvPr/>
        </p:nvGrpSpPr>
        <p:grpSpPr>
          <a:xfrm>
            <a:off x="8045622" y="3941771"/>
            <a:ext cx="184984" cy="160371"/>
            <a:chOff x="5037700" y="2430325"/>
            <a:chExt cx="75950" cy="65850"/>
          </a:xfrm>
        </p:grpSpPr>
        <p:sp>
          <p:nvSpPr>
            <p:cNvPr id="50664" name="Google Shape;50664;p6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5" name="Google Shape;50665;p6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66" name="Google Shape;50666;p60"/>
          <p:cNvGrpSpPr/>
          <p:nvPr/>
        </p:nvGrpSpPr>
        <p:grpSpPr>
          <a:xfrm>
            <a:off x="7465128" y="3708223"/>
            <a:ext cx="173014" cy="97629"/>
            <a:chOff x="4756975" y="2341800"/>
            <a:chExt cx="91975" cy="51925"/>
          </a:xfrm>
        </p:grpSpPr>
        <p:sp>
          <p:nvSpPr>
            <p:cNvPr id="50667" name="Google Shape;50667;p6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8" name="Google Shape;50668;p6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9" name="Google Shape;50669;p6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0" name="Google Shape;50670;p6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1" name="Google Shape;50671;p6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2" name="Google Shape;50672;p6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3" name="Google Shape;50673;p6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4" name="Google Shape;50674;p6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5" name="Google Shape;50675;p6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6" name="Google Shape;50676;p6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7" name="Google Shape;50677;p6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8" name="Google Shape;50678;p6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9" name="Google Shape;50679;p6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0" name="Google Shape;50680;p6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1" name="Google Shape;50681;p6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2" name="Google Shape;50682;p6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3" name="Google Shape;50683;p6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4" name="Google Shape;50684;p6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5" name="Google Shape;50685;p6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6" name="Google Shape;50686;p6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87" name="Google Shape;50687;p60"/>
          <p:cNvGrpSpPr/>
          <p:nvPr/>
        </p:nvGrpSpPr>
        <p:grpSpPr>
          <a:xfrm>
            <a:off x="7732065" y="4196920"/>
            <a:ext cx="212497" cy="175761"/>
            <a:chOff x="4943575" y="2516350"/>
            <a:chExt cx="98675" cy="81700"/>
          </a:xfrm>
        </p:grpSpPr>
        <p:sp>
          <p:nvSpPr>
            <p:cNvPr id="50688" name="Google Shape;50688;p6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9" name="Google Shape;50689;p6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0" name="Google Shape;50690;p6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1" name="Google Shape;50691;p6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2" name="Google Shape;50692;p6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3" name="Google Shape;50693;p6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4" name="Google Shape;50694;p6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5" name="Google Shape;50695;p6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6" name="Google Shape;50696;p6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7" name="Google Shape;50697;p6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8" name="Google Shape;50698;p6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9" name="Google Shape;50699;p6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0" name="Google Shape;50700;p6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1" name="Google Shape;50701;p6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2" name="Google Shape;50702;p6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3" name="Google Shape;50703;p6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4" name="Google Shape;50704;p6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5" name="Google Shape;50705;p6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6" name="Google Shape;50706;p6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7" name="Google Shape;50707;p6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8" name="Google Shape;50708;p6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9" name="Google Shape;50709;p6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0" name="Google Shape;50710;p6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1" name="Google Shape;50711;p6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2" name="Google Shape;50712;p6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3" name="Google Shape;50713;p6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4" name="Google Shape;50714;p6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5" name="Google Shape;50715;p6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6" name="Google Shape;50716;p6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7" name="Google Shape;50717;p6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8" name="Google Shape;50718;p6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9" name="Google Shape;50719;p6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0" name="Google Shape;50720;p6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1" name="Google Shape;50721;p6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2" name="Google Shape;50722;p6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3" name="Google Shape;50723;p6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4" name="Google Shape;50724;p6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5" name="Google Shape;50725;p6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6" name="Google Shape;50726;p6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7" name="Google Shape;50727;p6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8" name="Google Shape;50728;p6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9" name="Google Shape;50729;p6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0" name="Google Shape;50730;p6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1" name="Google Shape;50731;p6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2" name="Google Shape;50732;p6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3" name="Google Shape;50733;p6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4" name="Google Shape;50734;p6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5" name="Google Shape;50735;p6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6" name="Google Shape;50736;p6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7" name="Google Shape;50737;p6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8" name="Google Shape;50738;p6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9" name="Google Shape;50739;p6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0" name="Google Shape;50740;p6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1" name="Google Shape;50741;p6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2" name="Google Shape;50742;p6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3" name="Google Shape;50743;p6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4" name="Google Shape;50744;p6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5" name="Google Shape;50745;p6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6" name="Google Shape;50746;p6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7" name="Google Shape;50747;p6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8" name="Google Shape;50748;p6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9" name="Google Shape;50749;p6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0" name="Google Shape;50750;p6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1" name="Google Shape;50751;p6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2" name="Google Shape;50752;p6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3" name="Google Shape;50753;p6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4" name="Google Shape;50754;p6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5" name="Google Shape;50755;p6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6" name="Google Shape;50756;p6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7" name="Google Shape;50757;p6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8" name="Google Shape;50758;p6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9" name="Google Shape;50759;p6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0" name="Google Shape;50760;p6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1" name="Google Shape;50761;p6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2" name="Google Shape;50762;p6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3" name="Google Shape;50763;p6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4" name="Google Shape;50764;p6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5" name="Google Shape;50765;p6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66" name="Google Shape;50766;p6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7" name="Google Shape;50767;p6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8" name="Google Shape;50768;p6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9" name="Google Shape;50769;p6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0" name="Google Shape;50770;p6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50774"/>
        <p:cNvGrpSpPr/>
        <p:nvPr/>
      </p:nvGrpSpPr>
      <p:grpSpPr>
        <a:xfrm>
          <a:off x="0" y="0"/>
          <a:ext cx="0" cy="0"/>
          <a:chOff x="0" y="0"/>
          <a:chExt cx="0" cy="0"/>
        </a:xfrm>
      </p:grpSpPr>
      <p:grpSp>
        <p:nvGrpSpPr>
          <p:cNvPr id="50775" name="Google Shape;50775;p61"/>
          <p:cNvGrpSpPr/>
          <p:nvPr/>
        </p:nvGrpSpPr>
        <p:grpSpPr>
          <a:xfrm>
            <a:off x="719115" y="2852867"/>
            <a:ext cx="2622876" cy="1333540"/>
            <a:chOff x="238125" y="1038125"/>
            <a:chExt cx="7146800" cy="3633625"/>
          </a:xfrm>
        </p:grpSpPr>
        <p:sp>
          <p:nvSpPr>
            <p:cNvPr id="50776" name="Google Shape;50776;p6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7" name="Google Shape;50777;p6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8" name="Google Shape;50778;p6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9" name="Google Shape;50779;p6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0" name="Google Shape;50780;p6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1" name="Google Shape;50781;p6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2" name="Google Shape;50782;p6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3" name="Google Shape;50783;p6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4" name="Google Shape;50784;p6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5" name="Google Shape;50785;p6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6" name="Google Shape;50786;p6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7" name="Google Shape;50787;p6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8" name="Google Shape;50788;p6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9" name="Google Shape;50789;p6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0" name="Google Shape;50790;p6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1" name="Google Shape;50791;p6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2" name="Google Shape;50792;p6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3" name="Google Shape;50793;p6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4" name="Google Shape;50794;p6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5" name="Google Shape;50795;p6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6" name="Google Shape;50796;p6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7" name="Google Shape;50797;p6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8" name="Google Shape;50798;p6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9" name="Google Shape;50799;p6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0" name="Google Shape;50800;p6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1" name="Google Shape;50801;p6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2" name="Google Shape;50802;p6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3" name="Google Shape;50803;p6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4" name="Google Shape;50804;p6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5" name="Google Shape;50805;p6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6" name="Google Shape;50806;p6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7" name="Google Shape;50807;p6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8" name="Google Shape;50808;p6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9" name="Google Shape;50809;p6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0" name="Google Shape;50810;p6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1" name="Google Shape;50811;p6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2" name="Google Shape;50812;p6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3" name="Google Shape;50813;p6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4" name="Google Shape;50814;p6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5" name="Google Shape;50815;p6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6" name="Google Shape;50816;p6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7" name="Google Shape;50817;p6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8" name="Google Shape;50818;p6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9" name="Google Shape;50819;p6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0" name="Google Shape;50820;p6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1" name="Google Shape;50821;p6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2" name="Google Shape;50822;p6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3" name="Google Shape;50823;p6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4" name="Google Shape;50824;p6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5" name="Google Shape;50825;p6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6" name="Google Shape;50826;p6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7" name="Google Shape;50827;p6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8" name="Google Shape;50828;p6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9" name="Google Shape;50829;p6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0" name="Google Shape;50830;p6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1" name="Google Shape;50831;p6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2" name="Google Shape;50832;p6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3" name="Google Shape;50833;p6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4" name="Google Shape;50834;p6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5" name="Google Shape;50835;p6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6" name="Google Shape;50836;p6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7" name="Google Shape;50837;p6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8" name="Google Shape;50838;p6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9" name="Google Shape;50839;p6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0" name="Google Shape;50840;p6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1" name="Google Shape;50841;p6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2" name="Google Shape;50842;p6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3" name="Google Shape;50843;p6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4" name="Google Shape;50844;p6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5" name="Google Shape;50845;p6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6" name="Google Shape;50846;p6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7" name="Google Shape;50847;p6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8" name="Google Shape;50848;p6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9" name="Google Shape;50849;p6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0" name="Google Shape;50850;p6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1" name="Google Shape;50851;p6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2" name="Google Shape;50852;p6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3" name="Google Shape;50853;p6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4" name="Google Shape;50854;p6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5" name="Google Shape;50855;p6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6" name="Google Shape;50856;p6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7" name="Google Shape;50857;p6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8" name="Google Shape;50858;p6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9" name="Google Shape;50859;p6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0" name="Google Shape;50860;p6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1" name="Google Shape;50861;p6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2" name="Google Shape;50862;p6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3" name="Google Shape;50863;p6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4" name="Google Shape;50864;p6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5" name="Google Shape;50865;p6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6" name="Google Shape;50866;p6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7" name="Google Shape;50867;p6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8" name="Google Shape;50868;p6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9" name="Google Shape;50869;p6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0" name="Google Shape;50870;p6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1" name="Google Shape;50871;p6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2" name="Google Shape;50872;p6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3" name="Google Shape;50873;p6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4" name="Google Shape;50874;p6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5" name="Google Shape;50875;p6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6" name="Google Shape;50876;p6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7" name="Google Shape;50877;p6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8" name="Google Shape;50878;p6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9" name="Google Shape;50879;p6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0" name="Google Shape;50880;p6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1" name="Google Shape;50881;p6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2" name="Google Shape;50882;p6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3" name="Google Shape;50883;p6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4" name="Google Shape;50884;p6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5" name="Google Shape;50885;p6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6" name="Google Shape;50886;p6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7" name="Google Shape;50887;p6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8" name="Google Shape;50888;p6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9" name="Google Shape;50889;p6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0" name="Google Shape;50890;p6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1" name="Google Shape;50891;p6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2" name="Google Shape;50892;p6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3" name="Google Shape;50893;p6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4" name="Google Shape;50894;p6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5" name="Google Shape;50895;p6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6" name="Google Shape;50896;p6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7" name="Google Shape;50897;p6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8" name="Google Shape;50898;p6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9" name="Google Shape;50899;p6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0" name="Google Shape;50900;p6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1" name="Google Shape;50901;p6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2" name="Google Shape;50902;p6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3" name="Google Shape;50903;p6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4" name="Google Shape;50904;p6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5" name="Google Shape;50905;p6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6" name="Google Shape;50906;p6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7" name="Google Shape;50907;p6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8" name="Google Shape;50908;p6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9" name="Google Shape;50909;p6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0" name="Google Shape;50910;p6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1" name="Google Shape;50911;p6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2" name="Google Shape;50912;p6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3" name="Google Shape;50913;p6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4" name="Google Shape;50914;p6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5" name="Google Shape;50915;p6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6" name="Google Shape;50916;p6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7" name="Google Shape;50917;p6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8" name="Google Shape;50918;p6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9" name="Google Shape;50919;p6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0" name="Google Shape;50920;p6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1" name="Google Shape;50921;p6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2" name="Google Shape;50922;p6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3" name="Google Shape;50923;p6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4" name="Google Shape;50924;p6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5" name="Google Shape;50925;p6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6" name="Google Shape;50926;p6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7" name="Google Shape;50927;p6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8" name="Google Shape;50928;p6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9" name="Google Shape;50929;p6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0" name="Google Shape;50930;p6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1" name="Google Shape;50931;p6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2" name="Google Shape;50932;p6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3" name="Google Shape;50933;p6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4" name="Google Shape;50934;p6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5" name="Google Shape;50935;p6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6" name="Google Shape;50936;p6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7" name="Google Shape;50937;p6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8" name="Google Shape;50938;p6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9" name="Google Shape;50939;p6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0" name="Google Shape;50940;p6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1" name="Google Shape;50941;p6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2" name="Google Shape;50942;p6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3" name="Google Shape;50943;p6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4" name="Google Shape;50944;p6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5" name="Google Shape;50945;p6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6" name="Google Shape;50946;p6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7" name="Google Shape;50947;p6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8" name="Google Shape;50948;p6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9" name="Google Shape;50949;p6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0" name="Google Shape;50950;p6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1" name="Google Shape;50951;p6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2" name="Google Shape;50952;p6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3" name="Google Shape;50953;p6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4" name="Google Shape;50954;p6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5" name="Google Shape;50955;p6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6" name="Google Shape;50956;p6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7" name="Google Shape;50957;p6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8" name="Google Shape;50958;p6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9" name="Google Shape;50959;p6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0" name="Google Shape;50960;p6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1" name="Google Shape;50961;p6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2" name="Google Shape;50962;p6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3" name="Google Shape;50963;p6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4" name="Google Shape;50964;p6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5" name="Google Shape;50965;p6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6" name="Google Shape;50966;p6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7" name="Google Shape;50967;p6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8" name="Google Shape;50968;p6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9" name="Google Shape;50969;p6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0" name="Google Shape;50970;p6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1" name="Google Shape;50971;p6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2" name="Google Shape;50972;p6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3" name="Google Shape;50973;p6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4" name="Google Shape;50974;p6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5" name="Google Shape;50975;p6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6" name="Google Shape;50976;p6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7" name="Google Shape;50977;p6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8" name="Google Shape;50978;p6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9" name="Google Shape;50979;p6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0" name="Google Shape;50980;p6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1" name="Google Shape;50981;p6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2" name="Google Shape;50982;p6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3" name="Google Shape;50983;p6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4" name="Google Shape;50984;p6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5" name="Google Shape;50985;p6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6" name="Google Shape;50986;p6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7" name="Google Shape;50987;p6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8" name="Google Shape;50988;p6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9" name="Google Shape;50989;p6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0" name="Google Shape;50990;p6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1" name="Google Shape;50991;p6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2" name="Google Shape;50992;p6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3" name="Google Shape;50993;p6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4" name="Google Shape;50994;p6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5" name="Google Shape;50995;p6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6" name="Google Shape;50996;p6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7" name="Google Shape;50997;p6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8" name="Google Shape;50998;p6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9" name="Google Shape;50999;p6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0" name="Google Shape;51000;p6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1" name="Google Shape;51001;p6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2" name="Google Shape;51002;p6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3" name="Google Shape;51003;p6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4" name="Google Shape;51004;p6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5" name="Google Shape;51005;p6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6" name="Google Shape;51006;p6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7" name="Google Shape;51007;p6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8" name="Google Shape;51008;p6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9" name="Google Shape;51009;p6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0" name="Google Shape;51010;p6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1" name="Google Shape;51011;p6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2" name="Google Shape;51012;p6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3" name="Google Shape;51013;p6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4" name="Google Shape;51014;p6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5" name="Google Shape;51015;p6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6" name="Google Shape;51016;p6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7" name="Google Shape;51017;p6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8" name="Google Shape;51018;p6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9" name="Google Shape;51019;p6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0" name="Google Shape;51020;p6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1" name="Google Shape;51021;p6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2" name="Google Shape;51022;p6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3" name="Google Shape;51023;p6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4" name="Google Shape;51024;p6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5" name="Google Shape;51025;p6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6" name="Google Shape;51026;p6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7" name="Google Shape;51027;p6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8" name="Google Shape;51028;p6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9" name="Google Shape;51029;p6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0" name="Google Shape;51030;p6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1" name="Google Shape;51031;p6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2" name="Google Shape;51032;p6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3" name="Google Shape;51033;p6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4" name="Google Shape;51034;p6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5" name="Google Shape;51035;p6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6" name="Google Shape;51036;p6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7" name="Google Shape;51037;p6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8" name="Google Shape;51038;p6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9" name="Google Shape;51039;p6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0" name="Google Shape;51040;p6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1" name="Google Shape;51041;p6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2" name="Google Shape;51042;p6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3" name="Google Shape;51043;p6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4" name="Google Shape;51044;p6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5" name="Google Shape;51045;p6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6" name="Google Shape;51046;p6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7" name="Google Shape;51047;p6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8" name="Google Shape;51048;p6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9" name="Google Shape;51049;p6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0" name="Google Shape;51050;p6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1" name="Google Shape;51051;p6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2" name="Google Shape;51052;p6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3" name="Google Shape;51053;p6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4" name="Google Shape;51054;p6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5" name="Google Shape;51055;p6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6" name="Google Shape;51056;p6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7" name="Google Shape;51057;p6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8" name="Google Shape;51058;p6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9" name="Google Shape;51059;p6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0" name="Google Shape;51060;p6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1" name="Google Shape;51061;p6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2" name="Google Shape;51062;p6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3" name="Google Shape;51063;p6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4" name="Google Shape;51064;p6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5" name="Google Shape;51065;p6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6" name="Google Shape;51066;p6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7" name="Google Shape;51067;p6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8" name="Google Shape;51068;p6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9" name="Google Shape;51069;p6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0" name="Google Shape;51070;p6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1" name="Google Shape;51071;p6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2" name="Google Shape;51072;p6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3" name="Google Shape;51073;p6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4" name="Google Shape;51074;p6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5" name="Google Shape;51075;p6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6" name="Google Shape;51076;p6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7" name="Google Shape;51077;p6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8" name="Google Shape;51078;p6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9" name="Google Shape;51079;p6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0" name="Google Shape;51080;p6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1" name="Google Shape;51081;p6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2" name="Google Shape;51082;p6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3" name="Google Shape;51083;p6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4" name="Google Shape;51084;p6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5" name="Google Shape;51085;p6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6" name="Google Shape;51086;p6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7" name="Google Shape;51087;p6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8" name="Google Shape;51088;p6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9" name="Google Shape;51089;p6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0" name="Google Shape;51090;p6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1" name="Google Shape;51091;p6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2" name="Google Shape;51092;p6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3" name="Google Shape;51093;p6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4" name="Google Shape;51094;p6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5" name="Google Shape;51095;p6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6" name="Google Shape;51096;p6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7" name="Google Shape;51097;p6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8" name="Google Shape;51098;p6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9" name="Google Shape;51099;p6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0" name="Google Shape;51100;p6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1" name="Google Shape;51101;p6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2" name="Google Shape;51102;p6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3" name="Google Shape;51103;p6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4" name="Google Shape;51104;p6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5" name="Google Shape;51105;p6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6" name="Google Shape;51106;p6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7" name="Google Shape;51107;p6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8" name="Google Shape;51108;p6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9" name="Google Shape;51109;p6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0" name="Google Shape;51110;p6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1" name="Google Shape;51111;p6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2" name="Google Shape;51112;p6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3" name="Google Shape;51113;p6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4" name="Google Shape;51114;p6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5" name="Google Shape;51115;p6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6" name="Google Shape;51116;p6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7" name="Google Shape;51117;p6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8" name="Google Shape;51118;p6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9" name="Google Shape;51119;p6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0" name="Google Shape;51120;p6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1" name="Google Shape;51121;p6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2" name="Google Shape;51122;p6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3" name="Google Shape;51123;p6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4" name="Google Shape;51124;p6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5" name="Google Shape;51125;p6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6" name="Google Shape;51126;p6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7" name="Google Shape;51127;p6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8" name="Google Shape;51128;p6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9" name="Google Shape;51129;p6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0" name="Google Shape;51130;p6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1" name="Google Shape;51131;p6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2" name="Google Shape;51132;p6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3" name="Google Shape;51133;p6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4" name="Google Shape;51134;p6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5" name="Google Shape;51135;p6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6" name="Google Shape;51136;p6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7" name="Google Shape;51137;p6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8" name="Google Shape;51138;p6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9" name="Google Shape;51139;p6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0" name="Google Shape;51140;p6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1" name="Google Shape;51141;p6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2" name="Google Shape;51142;p6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3" name="Google Shape;51143;p6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4" name="Google Shape;51144;p6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5" name="Google Shape;51145;p6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6" name="Google Shape;51146;p6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7" name="Google Shape;51147;p6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8" name="Google Shape;51148;p6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9" name="Google Shape;51149;p6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0" name="Google Shape;51150;p6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1" name="Google Shape;51151;p6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2" name="Google Shape;51152;p6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3" name="Google Shape;51153;p6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4" name="Google Shape;51154;p6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5" name="Google Shape;51155;p6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6" name="Google Shape;51156;p6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7" name="Google Shape;51157;p6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8" name="Google Shape;51158;p6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9" name="Google Shape;51159;p6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0" name="Google Shape;51160;p6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1" name="Google Shape;51161;p6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2" name="Google Shape;51162;p6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3" name="Google Shape;51163;p6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4" name="Google Shape;51164;p6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5" name="Google Shape;51165;p6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6" name="Google Shape;51166;p6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7" name="Google Shape;51167;p6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8" name="Google Shape;51168;p6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9" name="Google Shape;51169;p6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0" name="Google Shape;51170;p6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1" name="Google Shape;51171;p6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2" name="Google Shape;51172;p6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3" name="Google Shape;51173;p6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4" name="Google Shape;51174;p6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5" name="Google Shape;51175;p6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6" name="Google Shape;51176;p6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7" name="Google Shape;51177;p6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8" name="Google Shape;51178;p6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9" name="Google Shape;51179;p6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0" name="Google Shape;51180;p6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1" name="Google Shape;51181;p6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2" name="Google Shape;51182;p6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3" name="Google Shape;51183;p6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4" name="Google Shape;51184;p6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5" name="Google Shape;51185;p6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6" name="Google Shape;51186;p6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7" name="Google Shape;51187;p6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8" name="Google Shape;51188;p6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9" name="Google Shape;51189;p6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0" name="Google Shape;51190;p6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1" name="Google Shape;51191;p6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2" name="Google Shape;51192;p6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3" name="Google Shape;51193;p6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4" name="Google Shape;51194;p6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5" name="Google Shape;51195;p6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6" name="Google Shape;51196;p6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7" name="Google Shape;51197;p6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8" name="Google Shape;51198;p6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9" name="Google Shape;51199;p6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0" name="Google Shape;51200;p6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1" name="Google Shape;51201;p6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2" name="Google Shape;51202;p6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3" name="Google Shape;51203;p6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4" name="Google Shape;51204;p6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5" name="Google Shape;51205;p6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6" name="Google Shape;51206;p6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7" name="Google Shape;51207;p6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8" name="Google Shape;51208;p6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9" name="Google Shape;51209;p6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0" name="Google Shape;51210;p6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1" name="Google Shape;51211;p6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2" name="Google Shape;51212;p6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3" name="Google Shape;51213;p6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4" name="Google Shape;51214;p6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5" name="Google Shape;51215;p6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6" name="Google Shape;51216;p6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7" name="Google Shape;51217;p6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8" name="Google Shape;51218;p6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9" name="Google Shape;51219;p6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0" name="Google Shape;51220;p6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1" name="Google Shape;51221;p6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2" name="Google Shape;51222;p6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3" name="Google Shape;51223;p6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4" name="Google Shape;51224;p6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5" name="Google Shape;51225;p6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6" name="Google Shape;51226;p6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7" name="Google Shape;51227;p6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8" name="Google Shape;51228;p6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9" name="Google Shape;51229;p6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0" name="Google Shape;51230;p6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1" name="Google Shape;51231;p6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2" name="Google Shape;51232;p6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3" name="Google Shape;51233;p6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4" name="Google Shape;51234;p6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5" name="Google Shape;51235;p6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6" name="Google Shape;51236;p6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7" name="Google Shape;51237;p6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8" name="Google Shape;51238;p6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9" name="Google Shape;51239;p6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0" name="Google Shape;51240;p6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1" name="Google Shape;51241;p6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2" name="Google Shape;51242;p6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3" name="Google Shape;51243;p6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4" name="Google Shape;51244;p6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5" name="Google Shape;51245;p6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6" name="Google Shape;51246;p6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7" name="Google Shape;51247;p6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8" name="Google Shape;51248;p6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9" name="Google Shape;51249;p6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0" name="Google Shape;51250;p6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1" name="Google Shape;51251;p6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2" name="Google Shape;51252;p6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3" name="Google Shape;51253;p6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4" name="Google Shape;51254;p6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5" name="Google Shape;51255;p6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6" name="Google Shape;51256;p6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7" name="Google Shape;51257;p6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8" name="Google Shape;51258;p6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9" name="Google Shape;51259;p6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0" name="Google Shape;51260;p6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1" name="Google Shape;51261;p6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2" name="Google Shape;51262;p6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3" name="Google Shape;51263;p6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4" name="Google Shape;51264;p6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5" name="Google Shape;51265;p6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6" name="Google Shape;51266;p6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7" name="Google Shape;51267;p6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8" name="Google Shape;51268;p6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9" name="Google Shape;51269;p6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0" name="Google Shape;51270;p6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1" name="Google Shape;51271;p6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2" name="Google Shape;51272;p6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3" name="Google Shape;51273;p6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4" name="Google Shape;51274;p6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5" name="Google Shape;51275;p6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6" name="Google Shape;51276;p6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7" name="Google Shape;51277;p6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8" name="Google Shape;51278;p6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9" name="Google Shape;51279;p6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0" name="Google Shape;51280;p6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1" name="Google Shape;51281;p6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2" name="Google Shape;51282;p6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3" name="Google Shape;51283;p6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4" name="Google Shape;51284;p6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5" name="Google Shape;51285;p6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6" name="Google Shape;51286;p6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7" name="Google Shape;51287;p6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8" name="Google Shape;51288;p6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9" name="Google Shape;51289;p6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0" name="Google Shape;51290;p6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1" name="Google Shape;51291;p6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2" name="Google Shape;51292;p6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3" name="Google Shape;51293;p6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4" name="Google Shape;51294;p6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5" name="Google Shape;51295;p6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6" name="Google Shape;51296;p6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7" name="Google Shape;51297;p6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8" name="Google Shape;51298;p6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9" name="Google Shape;51299;p6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0" name="Google Shape;51300;p6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1" name="Google Shape;51301;p6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2" name="Google Shape;51302;p6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3" name="Google Shape;51303;p6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4" name="Google Shape;51304;p6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5" name="Google Shape;51305;p6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6" name="Google Shape;51306;p6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7" name="Google Shape;51307;p6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8" name="Google Shape;51308;p6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9" name="Google Shape;51309;p6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0" name="Google Shape;51310;p6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1" name="Google Shape;51311;p6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2" name="Google Shape;51312;p6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3" name="Google Shape;51313;p6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4" name="Google Shape;51314;p6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5" name="Google Shape;51315;p6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6" name="Google Shape;51316;p6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7" name="Google Shape;51317;p6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8" name="Google Shape;51318;p6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9" name="Google Shape;51319;p6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0" name="Google Shape;51320;p6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1" name="Google Shape;51321;p6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2" name="Google Shape;51322;p6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3" name="Google Shape;51323;p6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4" name="Google Shape;51324;p6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5" name="Google Shape;51325;p6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6" name="Google Shape;51326;p6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7" name="Google Shape;51327;p6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8" name="Google Shape;51328;p6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9" name="Google Shape;51329;p6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0" name="Google Shape;51330;p6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1" name="Google Shape;51331;p6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2" name="Google Shape;51332;p6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3" name="Google Shape;51333;p6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4" name="Google Shape;51334;p6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5" name="Google Shape;51335;p6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6" name="Google Shape;51336;p6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7" name="Google Shape;51337;p6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8" name="Google Shape;51338;p6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9" name="Google Shape;51339;p6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0" name="Google Shape;51340;p6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1" name="Google Shape;51341;p6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2" name="Google Shape;51342;p6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3" name="Google Shape;51343;p6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4" name="Google Shape;51344;p6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5" name="Google Shape;51345;p6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6" name="Google Shape;51346;p6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7" name="Google Shape;51347;p6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8" name="Google Shape;51348;p6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9" name="Google Shape;51349;p6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0" name="Google Shape;51350;p6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1" name="Google Shape;51351;p6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2" name="Google Shape;51352;p6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3" name="Google Shape;51353;p6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4" name="Google Shape;51354;p6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5" name="Google Shape;51355;p6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6" name="Google Shape;51356;p6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7" name="Google Shape;51357;p6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8" name="Google Shape;51358;p6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9" name="Google Shape;51359;p6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0" name="Google Shape;51360;p6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1" name="Google Shape;51361;p6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2" name="Google Shape;51362;p6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3" name="Google Shape;51363;p6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4" name="Google Shape;51364;p6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5" name="Google Shape;51365;p6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6" name="Google Shape;51366;p6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7" name="Google Shape;51367;p6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8" name="Google Shape;51368;p6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9" name="Google Shape;51369;p6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0" name="Google Shape;51370;p6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1" name="Google Shape;51371;p6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2" name="Google Shape;51372;p6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3" name="Google Shape;51373;p6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4" name="Google Shape;51374;p6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5" name="Google Shape;51375;p6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6" name="Google Shape;51376;p6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7" name="Google Shape;51377;p6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8" name="Google Shape;51378;p6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9" name="Google Shape;51379;p6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0" name="Google Shape;51380;p6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1" name="Google Shape;51381;p6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2" name="Google Shape;51382;p6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3" name="Google Shape;51383;p6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4" name="Google Shape;51384;p6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5" name="Google Shape;51385;p6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6" name="Google Shape;51386;p6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7" name="Google Shape;51387;p6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8" name="Google Shape;51388;p6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9" name="Google Shape;51389;p6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0" name="Google Shape;51390;p6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1" name="Google Shape;51391;p6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2" name="Google Shape;51392;p6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3" name="Google Shape;51393;p6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4" name="Google Shape;51394;p6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5" name="Google Shape;51395;p6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6" name="Google Shape;51396;p6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7" name="Google Shape;51397;p6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8" name="Google Shape;51398;p6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9" name="Google Shape;51399;p6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0" name="Google Shape;51400;p6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1" name="Google Shape;51401;p6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2" name="Google Shape;51402;p6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3" name="Google Shape;51403;p6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4" name="Google Shape;51404;p6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5" name="Google Shape;51405;p6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6" name="Google Shape;51406;p6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7" name="Google Shape;51407;p6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8" name="Google Shape;51408;p6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9" name="Google Shape;51409;p6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0" name="Google Shape;51410;p6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1" name="Google Shape;51411;p6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2" name="Google Shape;51412;p6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3" name="Google Shape;51413;p6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4" name="Google Shape;51414;p6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5" name="Google Shape;51415;p6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6" name="Google Shape;51416;p6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7" name="Google Shape;51417;p6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8" name="Google Shape;51418;p6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9" name="Google Shape;51419;p6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0" name="Google Shape;51420;p6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1" name="Google Shape;51421;p6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2" name="Google Shape;51422;p6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3" name="Google Shape;51423;p6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4" name="Google Shape;51424;p6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5" name="Google Shape;51425;p6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6" name="Google Shape;51426;p6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7" name="Google Shape;51427;p6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8" name="Google Shape;51428;p6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9" name="Google Shape;51429;p6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0" name="Google Shape;51430;p6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1" name="Google Shape;51431;p6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2" name="Google Shape;51432;p6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3" name="Google Shape;51433;p6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4" name="Google Shape;51434;p6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5" name="Google Shape;51435;p6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6" name="Google Shape;51436;p6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7" name="Google Shape;51437;p6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8" name="Google Shape;51438;p6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9" name="Google Shape;51439;p6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0" name="Google Shape;51440;p6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1" name="Google Shape;51441;p6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2" name="Google Shape;51442;p6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3" name="Google Shape;51443;p6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4" name="Google Shape;51444;p6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5" name="Google Shape;51445;p6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6" name="Google Shape;51446;p6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7" name="Google Shape;51447;p6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8" name="Google Shape;51448;p6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9" name="Google Shape;51449;p6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0" name="Google Shape;51450;p6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1" name="Google Shape;51451;p6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2" name="Google Shape;51452;p6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3" name="Google Shape;51453;p6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4" name="Google Shape;51454;p6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5" name="Google Shape;51455;p6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6" name="Google Shape;51456;p6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7" name="Google Shape;51457;p6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8" name="Google Shape;51458;p6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9" name="Google Shape;51459;p6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0" name="Google Shape;51460;p6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1" name="Google Shape;51461;p6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2" name="Google Shape;51462;p6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3" name="Google Shape;51463;p6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4" name="Google Shape;51464;p6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5" name="Google Shape;51465;p6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6" name="Google Shape;51466;p6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7" name="Google Shape;51467;p6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8" name="Google Shape;51468;p6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9" name="Google Shape;51469;p6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0" name="Google Shape;51470;p6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1" name="Google Shape;51471;p6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2" name="Google Shape;51472;p6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3" name="Google Shape;51473;p6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4" name="Google Shape;51474;p6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5" name="Google Shape;51475;p6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6" name="Google Shape;51476;p6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7" name="Google Shape;51477;p6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8" name="Google Shape;51478;p6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9" name="Google Shape;51479;p6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0" name="Google Shape;51480;p6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1" name="Google Shape;51481;p6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2" name="Google Shape;51482;p6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3" name="Google Shape;51483;p6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4" name="Google Shape;51484;p6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5" name="Google Shape;51485;p6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6" name="Google Shape;51486;p6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7" name="Google Shape;51487;p6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8" name="Google Shape;51488;p6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9" name="Google Shape;51489;p6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0" name="Google Shape;51490;p6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1" name="Google Shape;51491;p6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2" name="Google Shape;51492;p6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3" name="Google Shape;51493;p6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4" name="Google Shape;51494;p6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5" name="Google Shape;51495;p6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6" name="Google Shape;51496;p6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7" name="Google Shape;51497;p6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8" name="Google Shape;51498;p6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9" name="Google Shape;51499;p6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0" name="Google Shape;51500;p6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1" name="Google Shape;51501;p6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2" name="Google Shape;51502;p6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3" name="Google Shape;51503;p6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4" name="Google Shape;51504;p6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5" name="Google Shape;51505;p6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6" name="Google Shape;51506;p6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7" name="Google Shape;51507;p6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8" name="Google Shape;51508;p6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9" name="Google Shape;51509;p6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0" name="Google Shape;51510;p6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1" name="Google Shape;51511;p6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2" name="Google Shape;51512;p6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3" name="Google Shape;51513;p6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4" name="Google Shape;51514;p6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5" name="Google Shape;51515;p6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6" name="Google Shape;51516;p6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7" name="Google Shape;51517;p6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8" name="Google Shape;51518;p6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9" name="Google Shape;51519;p6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0" name="Google Shape;51520;p6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1" name="Google Shape;51521;p6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2" name="Google Shape;51522;p6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3" name="Google Shape;51523;p6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4" name="Google Shape;51524;p6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5" name="Google Shape;51525;p6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6" name="Google Shape;51526;p6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7" name="Google Shape;51527;p6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8" name="Google Shape;51528;p6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9" name="Google Shape;51529;p6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0" name="Google Shape;51530;p6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1" name="Google Shape;51531;p6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2" name="Google Shape;51532;p6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3" name="Google Shape;51533;p6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4" name="Google Shape;51534;p6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5" name="Google Shape;51535;p6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6" name="Google Shape;51536;p6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7" name="Google Shape;51537;p6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8" name="Google Shape;51538;p6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9" name="Google Shape;51539;p6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0" name="Google Shape;51540;p6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1" name="Google Shape;51541;p6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2" name="Google Shape;51542;p6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3" name="Google Shape;51543;p6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4" name="Google Shape;51544;p6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5" name="Google Shape;51545;p6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6" name="Google Shape;51546;p6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7" name="Google Shape;51547;p6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8" name="Google Shape;51548;p6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9" name="Google Shape;51549;p6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0" name="Google Shape;51550;p6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1" name="Google Shape;51551;p6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2" name="Google Shape;51552;p6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3" name="Google Shape;51553;p6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4" name="Google Shape;51554;p6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5" name="Google Shape;51555;p6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6" name="Google Shape;51556;p6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7" name="Google Shape;51557;p6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8" name="Google Shape;51558;p6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9" name="Google Shape;51559;p6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0" name="Google Shape;51560;p6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1" name="Google Shape;51561;p6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2" name="Google Shape;51562;p6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3" name="Google Shape;51563;p6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4" name="Google Shape;51564;p6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5" name="Google Shape;51565;p6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6" name="Google Shape;51566;p6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7" name="Google Shape;51567;p6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8" name="Google Shape;51568;p6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9" name="Google Shape;51569;p6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0" name="Google Shape;51570;p6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1" name="Google Shape;51571;p6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2" name="Google Shape;51572;p6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3" name="Google Shape;51573;p6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4" name="Google Shape;51574;p6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5" name="Google Shape;51575;p6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6" name="Google Shape;51576;p6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7" name="Google Shape;51577;p6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8" name="Google Shape;51578;p6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9" name="Google Shape;51579;p6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0" name="Google Shape;51580;p6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1" name="Google Shape;51581;p6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2" name="Google Shape;51582;p6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3" name="Google Shape;51583;p6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4" name="Google Shape;51584;p6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5" name="Google Shape;51585;p6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6" name="Google Shape;51586;p6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7" name="Google Shape;51587;p6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8" name="Google Shape;51588;p6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9" name="Google Shape;51589;p6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0" name="Google Shape;51590;p6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1" name="Google Shape;51591;p6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2" name="Google Shape;51592;p6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3" name="Google Shape;51593;p6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4" name="Google Shape;51594;p6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5" name="Google Shape;51595;p6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6" name="Google Shape;51596;p6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7" name="Google Shape;51597;p6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8" name="Google Shape;51598;p6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9" name="Google Shape;51599;p6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0" name="Google Shape;51600;p6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1" name="Google Shape;51601;p6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2" name="Google Shape;51602;p6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3" name="Google Shape;51603;p6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4" name="Google Shape;51604;p6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5" name="Google Shape;51605;p6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6" name="Google Shape;51606;p6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7" name="Google Shape;51607;p6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8" name="Google Shape;51608;p6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9" name="Google Shape;51609;p6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0" name="Google Shape;51610;p6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1" name="Google Shape;51611;p6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2" name="Google Shape;51612;p6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3" name="Google Shape;51613;p6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4" name="Google Shape;51614;p6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5" name="Google Shape;51615;p6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6" name="Google Shape;51616;p6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7" name="Google Shape;51617;p6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8" name="Google Shape;51618;p6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9" name="Google Shape;51619;p6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0" name="Google Shape;51620;p6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1" name="Google Shape;51621;p6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2" name="Google Shape;51622;p6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3" name="Google Shape;51623;p6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4" name="Google Shape;51624;p6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5" name="Google Shape;51625;p6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6" name="Google Shape;51626;p6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7" name="Google Shape;51627;p6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8" name="Google Shape;51628;p6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9" name="Google Shape;51629;p6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0" name="Google Shape;51630;p6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1" name="Google Shape;51631;p6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2" name="Google Shape;51632;p6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3" name="Google Shape;51633;p6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4" name="Google Shape;51634;p6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5" name="Google Shape;51635;p6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6" name="Google Shape;51636;p6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7" name="Google Shape;51637;p6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8" name="Google Shape;51638;p6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9" name="Google Shape;51639;p6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0" name="Google Shape;51640;p6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1" name="Google Shape;51641;p6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2" name="Google Shape;51642;p6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3" name="Google Shape;51643;p6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4" name="Google Shape;51644;p6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5" name="Google Shape;51645;p6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6" name="Google Shape;51646;p6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7" name="Google Shape;51647;p6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8" name="Google Shape;51648;p6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9" name="Google Shape;51649;p6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0" name="Google Shape;51650;p6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1" name="Google Shape;51651;p6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2" name="Google Shape;51652;p6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3" name="Google Shape;51653;p6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4" name="Google Shape;51654;p6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5" name="Google Shape;51655;p6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6" name="Google Shape;51656;p6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7" name="Google Shape;51657;p6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8" name="Google Shape;51658;p6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9" name="Google Shape;51659;p6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0" name="Google Shape;51660;p6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1" name="Google Shape;51661;p6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2" name="Google Shape;51662;p6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3" name="Google Shape;51663;p6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4" name="Google Shape;51664;p6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5" name="Google Shape;51665;p6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6" name="Google Shape;51666;p6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7" name="Google Shape;51667;p6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8" name="Google Shape;51668;p6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9" name="Google Shape;51669;p6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0" name="Google Shape;51670;p6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1" name="Google Shape;51671;p6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2" name="Google Shape;51672;p6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3" name="Google Shape;51673;p6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4" name="Google Shape;51674;p6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5" name="Google Shape;51675;p6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6" name="Google Shape;51676;p6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7" name="Google Shape;51677;p6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8" name="Google Shape;51678;p6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9" name="Google Shape;51679;p6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0" name="Google Shape;51680;p6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1" name="Google Shape;51681;p6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2" name="Google Shape;51682;p6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3" name="Google Shape;51683;p6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4" name="Google Shape;51684;p6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5" name="Google Shape;51685;p6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6" name="Google Shape;51686;p6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7" name="Google Shape;51687;p6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8" name="Google Shape;51688;p6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9" name="Google Shape;51689;p6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0" name="Google Shape;51690;p6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1" name="Google Shape;51691;p6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2" name="Google Shape;51692;p6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3" name="Google Shape;51693;p6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4" name="Google Shape;51694;p6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5" name="Google Shape;51695;p6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6" name="Google Shape;51696;p6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7" name="Google Shape;51697;p6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8" name="Google Shape;51698;p6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9" name="Google Shape;51699;p6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0" name="Google Shape;51700;p6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1" name="Google Shape;51701;p6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2" name="Google Shape;51702;p6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3" name="Google Shape;51703;p6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4" name="Google Shape;51704;p6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5" name="Google Shape;51705;p6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6" name="Google Shape;51706;p6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7" name="Google Shape;51707;p6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8" name="Google Shape;51708;p6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9" name="Google Shape;51709;p6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0" name="Google Shape;51710;p6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1" name="Google Shape;51711;p6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2" name="Google Shape;51712;p6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3" name="Google Shape;51713;p6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4" name="Google Shape;51714;p6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5" name="Google Shape;51715;p6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6" name="Google Shape;51716;p6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7" name="Google Shape;51717;p6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8" name="Google Shape;51718;p6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9" name="Google Shape;51719;p6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0" name="Google Shape;51720;p6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1" name="Google Shape;51721;p6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2" name="Google Shape;51722;p6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3" name="Google Shape;51723;p6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4" name="Google Shape;51724;p6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5" name="Google Shape;51725;p6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6" name="Google Shape;51726;p6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7" name="Google Shape;51727;p6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8" name="Google Shape;51728;p6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9" name="Google Shape;51729;p6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0" name="Google Shape;51730;p6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1" name="Google Shape;51731;p6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2" name="Google Shape;51732;p6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3" name="Google Shape;51733;p6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4" name="Google Shape;51734;p6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5" name="Google Shape;51735;p6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6" name="Google Shape;51736;p6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7" name="Google Shape;51737;p6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8" name="Google Shape;51738;p6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9" name="Google Shape;51739;p6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0" name="Google Shape;51740;p6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1" name="Google Shape;51741;p6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2" name="Google Shape;51742;p6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3" name="Google Shape;51743;p6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4" name="Google Shape;51744;p6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5" name="Google Shape;51745;p6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6" name="Google Shape;51746;p6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7" name="Google Shape;51747;p6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8" name="Google Shape;51748;p6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9" name="Google Shape;51749;p6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0" name="Google Shape;51750;p6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1" name="Google Shape;51751;p6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2" name="Google Shape;51752;p6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3" name="Google Shape;51753;p6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4" name="Google Shape;51754;p6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5" name="Google Shape;51755;p6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6" name="Google Shape;51756;p6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7" name="Google Shape;51757;p6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8" name="Google Shape;51758;p6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9" name="Google Shape;51759;p6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0" name="Google Shape;51760;p6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1" name="Google Shape;51761;p6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2" name="Google Shape;51762;p6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3" name="Google Shape;51763;p6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4" name="Google Shape;51764;p6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5" name="Google Shape;51765;p6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6" name="Google Shape;51766;p6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7" name="Google Shape;51767;p6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8" name="Google Shape;51768;p6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9" name="Google Shape;51769;p6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0" name="Google Shape;51770;p6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1" name="Google Shape;51771;p6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2" name="Google Shape;51772;p6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3" name="Google Shape;51773;p6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4" name="Google Shape;51774;p6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5" name="Google Shape;51775;p6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6" name="Google Shape;51776;p6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7" name="Google Shape;51777;p6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8" name="Google Shape;51778;p6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9" name="Google Shape;51779;p6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0" name="Google Shape;51780;p6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1" name="Google Shape;51781;p6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2" name="Google Shape;51782;p6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3" name="Google Shape;51783;p6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4" name="Google Shape;51784;p6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5" name="Google Shape;51785;p6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6" name="Google Shape;51786;p6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7" name="Google Shape;51787;p6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8" name="Google Shape;51788;p6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9" name="Google Shape;51789;p6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0" name="Google Shape;51790;p6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1" name="Google Shape;51791;p6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2" name="Google Shape;51792;p6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3" name="Google Shape;51793;p6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4" name="Google Shape;51794;p6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5" name="Google Shape;51795;p6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6" name="Google Shape;51796;p6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7" name="Google Shape;51797;p6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8" name="Google Shape;51798;p6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9" name="Google Shape;51799;p6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0" name="Google Shape;51800;p6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1" name="Google Shape;51801;p6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2" name="Google Shape;51802;p6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3" name="Google Shape;51803;p6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4" name="Google Shape;51804;p6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5" name="Google Shape;51805;p6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6" name="Google Shape;51806;p6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7" name="Google Shape;51807;p6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8" name="Google Shape;51808;p6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9" name="Google Shape;51809;p6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0" name="Google Shape;51810;p6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1" name="Google Shape;51811;p6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2" name="Google Shape;51812;p6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3" name="Google Shape;51813;p6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4" name="Google Shape;51814;p6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5" name="Google Shape;51815;p6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6" name="Google Shape;51816;p6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7" name="Google Shape;51817;p6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8" name="Google Shape;51818;p6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9" name="Google Shape;51819;p6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0" name="Google Shape;51820;p6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1" name="Google Shape;51821;p6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2" name="Google Shape;51822;p6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3" name="Google Shape;51823;p6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4" name="Google Shape;51824;p6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5" name="Google Shape;51825;p6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6" name="Google Shape;51826;p6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7" name="Google Shape;51827;p6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8" name="Google Shape;51828;p6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9" name="Google Shape;51829;p6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0" name="Google Shape;51830;p6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1" name="Google Shape;51831;p6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2" name="Google Shape;51832;p6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3" name="Google Shape;51833;p6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4" name="Google Shape;51834;p6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5" name="Google Shape;51835;p6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6" name="Google Shape;51836;p6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7" name="Google Shape;51837;p6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8" name="Google Shape;51838;p6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9" name="Google Shape;51839;p6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0" name="Google Shape;51840;p6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1" name="Google Shape;51841;p6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2" name="Google Shape;51842;p6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3" name="Google Shape;51843;p6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4" name="Google Shape;51844;p6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5" name="Google Shape;51845;p6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6" name="Google Shape;51846;p6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7" name="Google Shape;51847;p6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8" name="Google Shape;51848;p6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9" name="Google Shape;51849;p6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0" name="Google Shape;51850;p6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1" name="Google Shape;51851;p6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2" name="Google Shape;51852;p6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3" name="Google Shape;51853;p6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4" name="Google Shape;51854;p6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5" name="Google Shape;51855;p6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6" name="Google Shape;51856;p6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7" name="Google Shape;51857;p6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8" name="Google Shape;51858;p6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9" name="Google Shape;51859;p6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0" name="Google Shape;51860;p6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1" name="Google Shape;51861;p6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2" name="Google Shape;51862;p6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3" name="Google Shape;51863;p6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4" name="Google Shape;51864;p6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5" name="Google Shape;51865;p6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6" name="Google Shape;51866;p6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7" name="Google Shape;51867;p6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8" name="Google Shape;51868;p6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9" name="Google Shape;51869;p6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0" name="Google Shape;51870;p6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1" name="Google Shape;51871;p6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2" name="Google Shape;51872;p6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3" name="Google Shape;51873;p6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4" name="Google Shape;51874;p6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5" name="Google Shape;51875;p6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6" name="Google Shape;51876;p6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7" name="Google Shape;51877;p6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8" name="Google Shape;51878;p6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9" name="Google Shape;51879;p6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0" name="Google Shape;51880;p6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1" name="Google Shape;51881;p6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2" name="Google Shape;51882;p6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3" name="Google Shape;51883;p6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4" name="Google Shape;51884;p6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5" name="Google Shape;51885;p6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6" name="Google Shape;51886;p6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7" name="Google Shape;51887;p6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8" name="Google Shape;51888;p6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9" name="Google Shape;51889;p6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0" name="Google Shape;51890;p6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1" name="Google Shape;51891;p6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2" name="Google Shape;51892;p6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3" name="Google Shape;51893;p6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4" name="Google Shape;51894;p6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5" name="Google Shape;51895;p6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6" name="Google Shape;51896;p6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7" name="Google Shape;51897;p6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8" name="Google Shape;51898;p6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9" name="Google Shape;51899;p6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0" name="Google Shape;51900;p6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1" name="Google Shape;51901;p6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2" name="Google Shape;51902;p6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3" name="Google Shape;51903;p6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4" name="Google Shape;51904;p6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5" name="Google Shape;51905;p6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6" name="Google Shape;51906;p6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7" name="Google Shape;51907;p6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8" name="Google Shape;51908;p6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9" name="Google Shape;51909;p6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0" name="Google Shape;51910;p6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1" name="Google Shape;51911;p6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2" name="Google Shape;51912;p6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3" name="Google Shape;51913;p6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4" name="Google Shape;51914;p6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5" name="Google Shape;51915;p6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6" name="Google Shape;51916;p6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7" name="Google Shape;51917;p6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8" name="Google Shape;51918;p6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9" name="Google Shape;51919;p6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0" name="Google Shape;51920;p6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1" name="Google Shape;51921;p6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2" name="Google Shape;51922;p6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3" name="Google Shape;51923;p6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4" name="Google Shape;51924;p6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5" name="Google Shape;51925;p6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6" name="Google Shape;51926;p6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7" name="Google Shape;51927;p6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8" name="Google Shape;51928;p6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9" name="Google Shape;51929;p6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0" name="Google Shape;51930;p6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1" name="Google Shape;51931;p6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2" name="Google Shape;51932;p6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3" name="Google Shape;51933;p6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4" name="Google Shape;51934;p6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5" name="Google Shape;51935;p6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6" name="Google Shape;51936;p6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7" name="Google Shape;51937;p6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8" name="Google Shape;51938;p6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9" name="Google Shape;51939;p6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0" name="Google Shape;51940;p6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1" name="Google Shape;51941;p6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2" name="Google Shape;51942;p6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3" name="Google Shape;51943;p6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4" name="Google Shape;51944;p6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5" name="Google Shape;51945;p6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6" name="Google Shape;51946;p6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7" name="Google Shape;51947;p6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8" name="Google Shape;51948;p6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9" name="Google Shape;51949;p6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0" name="Google Shape;51950;p6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1" name="Google Shape;51951;p6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2" name="Google Shape;51952;p6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3" name="Google Shape;51953;p6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4" name="Google Shape;51954;p6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5" name="Google Shape;51955;p6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6" name="Google Shape;51956;p6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7" name="Google Shape;51957;p6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8" name="Google Shape;51958;p6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9" name="Google Shape;51959;p6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0" name="Google Shape;51960;p6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1" name="Google Shape;51961;p6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2" name="Google Shape;51962;p6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3" name="Google Shape;51963;p6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4" name="Google Shape;51964;p6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5" name="Google Shape;51965;p6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6" name="Google Shape;51966;p6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7" name="Google Shape;51967;p6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8" name="Google Shape;51968;p6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9" name="Google Shape;51969;p6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0" name="Google Shape;51970;p6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1" name="Google Shape;51971;p6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2" name="Google Shape;51972;p6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3" name="Google Shape;51973;p6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4" name="Google Shape;51974;p6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5" name="Google Shape;51975;p6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6" name="Google Shape;51976;p6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7" name="Google Shape;51977;p6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8" name="Google Shape;51978;p6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9" name="Google Shape;51979;p6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0" name="Google Shape;51980;p6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1" name="Google Shape;51981;p6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2" name="Google Shape;51982;p6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3" name="Google Shape;51983;p6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4" name="Google Shape;51984;p6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5" name="Google Shape;51985;p6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6" name="Google Shape;51986;p6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7" name="Google Shape;51987;p6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8" name="Google Shape;51988;p6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9" name="Google Shape;51989;p6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0" name="Google Shape;51990;p6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1" name="Google Shape;51991;p6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2" name="Google Shape;51992;p6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3" name="Google Shape;51993;p6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4" name="Google Shape;51994;p6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5" name="Google Shape;51995;p6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6" name="Google Shape;51996;p6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7" name="Google Shape;51997;p6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8" name="Google Shape;51998;p6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9" name="Google Shape;51999;p6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0" name="Google Shape;52000;p6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1" name="Google Shape;52001;p6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2" name="Google Shape;52002;p6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3" name="Google Shape;52003;p6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4" name="Google Shape;52004;p6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5" name="Google Shape;52005;p6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6" name="Google Shape;52006;p6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7" name="Google Shape;52007;p6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8" name="Google Shape;52008;p6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9" name="Google Shape;52009;p6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0" name="Google Shape;52010;p6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1" name="Google Shape;52011;p6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2" name="Google Shape;52012;p6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3" name="Google Shape;52013;p6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4" name="Google Shape;52014;p6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5" name="Google Shape;52015;p6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6" name="Google Shape;52016;p6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7" name="Google Shape;52017;p6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8" name="Google Shape;52018;p6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9" name="Google Shape;52019;p6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0" name="Google Shape;52020;p6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1" name="Google Shape;52021;p6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2" name="Google Shape;52022;p6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3" name="Google Shape;52023;p6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4" name="Google Shape;52024;p6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5" name="Google Shape;52025;p6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6" name="Google Shape;52026;p6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7" name="Google Shape;52027;p6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8" name="Google Shape;52028;p6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9" name="Google Shape;52029;p6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0" name="Google Shape;52030;p6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1" name="Google Shape;52031;p6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2" name="Google Shape;52032;p6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3" name="Google Shape;52033;p6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4" name="Google Shape;52034;p6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5" name="Google Shape;52035;p6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6" name="Google Shape;52036;p6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7" name="Google Shape;52037;p6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8" name="Google Shape;52038;p6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9" name="Google Shape;52039;p6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0" name="Google Shape;52040;p6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1" name="Google Shape;52041;p6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2" name="Google Shape;52042;p6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3" name="Google Shape;52043;p6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4" name="Google Shape;52044;p6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5" name="Google Shape;52045;p6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6" name="Google Shape;52046;p6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7" name="Google Shape;52047;p6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8" name="Google Shape;52048;p6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9" name="Google Shape;52049;p6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0" name="Google Shape;52050;p6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1" name="Google Shape;52051;p6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2" name="Google Shape;52052;p6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3" name="Google Shape;52053;p6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4" name="Google Shape;52054;p6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5" name="Google Shape;52055;p6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6" name="Google Shape;52056;p6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7" name="Google Shape;52057;p6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8" name="Google Shape;52058;p6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9" name="Google Shape;52059;p6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0" name="Google Shape;52060;p6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1" name="Google Shape;52061;p6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2" name="Google Shape;52062;p6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3" name="Google Shape;52063;p6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4" name="Google Shape;52064;p6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5" name="Google Shape;52065;p6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6" name="Google Shape;52066;p6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7" name="Google Shape;52067;p6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8" name="Google Shape;52068;p6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9" name="Google Shape;52069;p6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0" name="Google Shape;52070;p6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1" name="Google Shape;52071;p6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2" name="Google Shape;52072;p6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3" name="Google Shape;52073;p6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4" name="Google Shape;52074;p6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5" name="Google Shape;52075;p6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6" name="Google Shape;52076;p6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7" name="Google Shape;52077;p6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8" name="Google Shape;52078;p6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9" name="Google Shape;52079;p6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0" name="Google Shape;52080;p6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1" name="Google Shape;52081;p6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2" name="Google Shape;52082;p6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3" name="Google Shape;52083;p6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4" name="Google Shape;52084;p6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5" name="Google Shape;52085;p6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6" name="Google Shape;52086;p6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7" name="Google Shape;52087;p6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8" name="Google Shape;52088;p6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9" name="Google Shape;52089;p6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0" name="Google Shape;52090;p6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1" name="Google Shape;52091;p6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2" name="Google Shape;52092;p6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3" name="Google Shape;52093;p6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4" name="Google Shape;52094;p6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5" name="Google Shape;52095;p6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6" name="Google Shape;52096;p6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7" name="Google Shape;52097;p6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8" name="Google Shape;52098;p6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9" name="Google Shape;52099;p6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0" name="Google Shape;52100;p6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1" name="Google Shape;52101;p6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2" name="Google Shape;52102;p6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3" name="Google Shape;52103;p6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4" name="Google Shape;52104;p6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5" name="Google Shape;52105;p6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6" name="Google Shape;52106;p6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7" name="Google Shape;52107;p6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8" name="Google Shape;52108;p6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9" name="Google Shape;52109;p6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0" name="Google Shape;52110;p6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1" name="Google Shape;52111;p6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2" name="Google Shape;52112;p6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3" name="Google Shape;52113;p6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4" name="Google Shape;52114;p6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5" name="Google Shape;52115;p6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6" name="Google Shape;52116;p6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7" name="Google Shape;52117;p6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8" name="Google Shape;52118;p6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9" name="Google Shape;52119;p6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0" name="Google Shape;52120;p6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1" name="Google Shape;52121;p6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2" name="Google Shape;52122;p6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3" name="Google Shape;52123;p6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4" name="Google Shape;52124;p6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5" name="Google Shape;52125;p6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6" name="Google Shape;52126;p6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7" name="Google Shape;52127;p6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8" name="Google Shape;52128;p6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9" name="Google Shape;52129;p6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0" name="Google Shape;52130;p6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1" name="Google Shape;52131;p6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2" name="Google Shape;52132;p6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3" name="Google Shape;52133;p6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4" name="Google Shape;52134;p6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5" name="Google Shape;52135;p6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6" name="Google Shape;52136;p6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7" name="Google Shape;52137;p6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8" name="Google Shape;52138;p6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9" name="Google Shape;52139;p6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0" name="Google Shape;52140;p6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1" name="Google Shape;52141;p6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2" name="Google Shape;52142;p6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3" name="Google Shape;52143;p6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4" name="Google Shape;52144;p6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5" name="Google Shape;52145;p6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6" name="Google Shape;52146;p6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7" name="Google Shape;52147;p6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8" name="Google Shape;52148;p6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9" name="Google Shape;52149;p6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0" name="Google Shape;52150;p6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1" name="Google Shape;52151;p6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2" name="Google Shape;52152;p6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3" name="Google Shape;52153;p6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4" name="Google Shape;52154;p6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5" name="Google Shape;52155;p6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6" name="Google Shape;52156;p6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7" name="Google Shape;52157;p6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8" name="Google Shape;52158;p6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9" name="Google Shape;52159;p6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0" name="Google Shape;52160;p6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1" name="Google Shape;52161;p6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2" name="Google Shape;52162;p6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3" name="Google Shape;52163;p6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4" name="Google Shape;52164;p6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5" name="Google Shape;52165;p6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6" name="Google Shape;52166;p6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7" name="Google Shape;52167;p6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8" name="Google Shape;52168;p6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9" name="Google Shape;52169;p6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0" name="Google Shape;52170;p6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1" name="Google Shape;52171;p6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2" name="Google Shape;52172;p6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3" name="Google Shape;52173;p6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4" name="Google Shape;52174;p6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5" name="Google Shape;52175;p6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6" name="Google Shape;52176;p6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7" name="Google Shape;52177;p6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8" name="Google Shape;52178;p6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9" name="Google Shape;52179;p6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0" name="Google Shape;52180;p6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1" name="Google Shape;52181;p6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2" name="Google Shape;52182;p6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3" name="Google Shape;52183;p6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4" name="Google Shape;52184;p6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5" name="Google Shape;52185;p6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6" name="Google Shape;52186;p6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7" name="Google Shape;52187;p6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8" name="Google Shape;52188;p6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9" name="Google Shape;52189;p6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0" name="Google Shape;52190;p6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1" name="Google Shape;52191;p6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2" name="Google Shape;52192;p6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3" name="Google Shape;52193;p6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4" name="Google Shape;52194;p6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5" name="Google Shape;52195;p6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6" name="Google Shape;52196;p6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7" name="Google Shape;52197;p6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8" name="Google Shape;52198;p6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9" name="Google Shape;52199;p6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0" name="Google Shape;52200;p6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1" name="Google Shape;52201;p6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2" name="Google Shape;52202;p6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3" name="Google Shape;52203;p6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4" name="Google Shape;52204;p6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5" name="Google Shape;52205;p6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6" name="Google Shape;52206;p6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7" name="Google Shape;52207;p6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8" name="Google Shape;52208;p6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9" name="Google Shape;52209;p6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0" name="Google Shape;52210;p6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1" name="Google Shape;52211;p6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2" name="Google Shape;52212;p6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3" name="Google Shape;52213;p6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4" name="Google Shape;52214;p6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5" name="Google Shape;52215;p6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6" name="Google Shape;52216;p6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7" name="Google Shape;52217;p6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8" name="Google Shape;52218;p6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9" name="Google Shape;52219;p6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0" name="Google Shape;52220;p6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1" name="Google Shape;52221;p6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2" name="Google Shape;52222;p6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3" name="Google Shape;52223;p6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4" name="Google Shape;52224;p6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5" name="Google Shape;52225;p6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6" name="Google Shape;52226;p6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7" name="Google Shape;52227;p6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8" name="Google Shape;52228;p6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9" name="Google Shape;52229;p6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0" name="Google Shape;52230;p6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1" name="Google Shape;52231;p6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2" name="Google Shape;52232;p6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3" name="Google Shape;52233;p6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4" name="Google Shape;52234;p6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5" name="Google Shape;52235;p6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6" name="Google Shape;52236;p6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7" name="Google Shape;52237;p6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8" name="Google Shape;52238;p6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9" name="Google Shape;52239;p6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0" name="Google Shape;52240;p6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1" name="Google Shape;52241;p6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2" name="Google Shape;52242;p6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3" name="Google Shape;52243;p6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4" name="Google Shape;52244;p6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5" name="Google Shape;52245;p6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6" name="Google Shape;52246;p6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7" name="Google Shape;52247;p6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8" name="Google Shape;52248;p6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9" name="Google Shape;52249;p6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0" name="Google Shape;52250;p6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1" name="Google Shape;52251;p6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2" name="Google Shape;52252;p6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3" name="Google Shape;52253;p6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4" name="Google Shape;52254;p6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5" name="Google Shape;52255;p6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6" name="Google Shape;52256;p6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7" name="Google Shape;52257;p6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8" name="Google Shape;52258;p6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9" name="Google Shape;52259;p6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0" name="Google Shape;52260;p6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1" name="Google Shape;52261;p6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2" name="Google Shape;52262;p6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3" name="Google Shape;52263;p6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4" name="Google Shape;52264;p6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5" name="Google Shape;52265;p6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6" name="Google Shape;52266;p6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7" name="Google Shape;52267;p6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8" name="Google Shape;52268;p6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9" name="Google Shape;52269;p6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0" name="Google Shape;52270;p6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1" name="Google Shape;52271;p6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2" name="Google Shape;52272;p6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3" name="Google Shape;52273;p6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4" name="Google Shape;52274;p6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5" name="Google Shape;52275;p6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6" name="Google Shape;52276;p6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7" name="Google Shape;52277;p6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8" name="Google Shape;52278;p6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9" name="Google Shape;52279;p6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0" name="Google Shape;52280;p6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1" name="Google Shape;52281;p6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2" name="Google Shape;52282;p6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3" name="Google Shape;52283;p6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4" name="Google Shape;52284;p6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5" name="Google Shape;52285;p6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6" name="Google Shape;52286;p6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7" name="Google Shape;52287;p6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8" name="Google Shape;52288;p6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9" name="Google Shape;52289;p6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0" name="Google Shape;52290;p6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1" name="Google Shape;52291;p6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2" name="Google Shape;52292;p6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3" name="Google Shape;52293;p6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4" name="Google Shape;52294;p6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5" name="Google Shape;52295;p6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6" name="Google Shape;52296;p6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7" name="Google Shape;52297;p6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8" name="Google Shape;52298;p6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9" name="Google Shape;52299;p6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0" name="Google Shape;52300;p6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1" name="Google Shape;52301;p6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2" name="Google Shape;52302;p6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3" name="Google Shape;52303;p6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4" name="Google Shape;52304;p6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5" name="Google Shape;52305;p6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6" name="Google Shape;52306;p6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7" name="Google Shape;52307;p6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8" name="Google Shape;52308;p6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9" name="Google Shape;52309;p6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0" name="Google Shape;52310;p6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1" name="Google Shape;52311;p6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2" name="Google Shape;52312;p6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3" name="Google Shape;52313;p6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4" name="Google Shape;52314;p6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5" name="Google Shape;52315;p6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6" name="Google Shape;52316;p6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7" name="Google Shape;52317;p6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8" name="Google Shape;52318;p6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9" name="Google Shape;52319;p6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0" name="Google Shape;52320;p6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1" name="Google Shape;52321;p6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2" name="Google Shape;52322;p6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3" name="Google Shape;52323;p6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4" name="Google Shape;52324;p6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5" name="Google Shape;52325;p6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6" name="Google Shape;52326;p6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7" name="Google Shape;52327;p6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8" name="Google Shape;52328;p6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9" name="Google Shape;52329;p6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0" name="Google Shape;52330;p6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1" name="Google Shape;52331;p6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2" name="Google Shape;52332;p6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3" name="Google Shape;52333;p6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4" name="Google Shape;52334;p6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5" name="Google Shape;52335;p6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6" name="Google Shape;52336;p6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7" name="Google Shape;52337;p6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8" name="Google Shape;52338;p6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9" name="Google Shape;52339;p6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0" name="Google Shape;52340;p6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1" name="Google Shape;52341;p6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2" name="Google Shape;52342;p6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3" name="Google Shape;52343;p6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4" name="Google Shape;52344;p6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5" name="Google Shape;52345;p6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6" name="Google Shape;52346;p6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7" name="Google Shape;52347;p6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48" name="Google Shape;52348;p61"/>
          <p:cNvGrpSpPr/>
          <p:nvPr/>
        </p:nvGrpSpPr>
        <p:grpSpPr>
          <a:xfrm>
            <a:off x="3574273" y="2854307"/>
            <a:ext cx="2241344" cy="1330656"/>
            <a:chOff x="3597785" y="3065882"/>
            <a:chExt cx="2241344" cy="1330656"/>
          </a:xfrm>
        </p:grpSpPr>
        <p:grpSp>
          <p:nvGrpSpPr>
            <p:cNvPr id="52349" name="Google Shape;52349;p61"/>
            <p:cNvGrpSpPr/>
            <p:nvPr/>
          </p:nvGrpSpPr>
          <p:grpSpPr>
            <a:xfrm>
              <a:off x="5296908" y="3937355"/>
              <a:ext cx="143198" cy="32380"/>
              <a:chOff x="5296908" y="3937355"/>
              <a:chExt cx="143198" cy="32380"/>
            </a:xfrm>
          </p:grpSpPr>
          <p:sp>
            <p:nvSpPr>
              <p:cNvPr id="52350" name="Google Shape;52350;p61"/>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51" name="Google Shape;52351;p61"/>
              <p:cNvGrpSpPr/>
              <p:nvPr/>
            </p:nvGrpSpPr>
            <p:grpSpPr>
              <a:xfrm>
                <a:off x="5402331" y="3937355"/>
                <a:ext cx="37776" cy="32380"/>
                <a:chOff x="5402331" y="3937355"/>
                <a:chExt cx="37776" cy="32380"/>
              </a:xfrm>
            </p:grpSpPr>
            <p:sp>
              <p:nvSpPr>
                <p:cNvPr id="52352" name="Google Shape;52352;p61"/>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3" name="Google Shape;52353;p61"/>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54" name="Google Shape;52354;p61"/>
              <p:cNvGrpSpPr/>
              <p:nvPr/>
            </p:nvGrpSpPr>
            <p:grpSpPr>
              <a:xfrm>
                <a:off x="5296908" y="3937355"/>
                <a:ext cx="37783" cy="32380"/>
                <a:chOff x="5296908" y="3937355"/>
                <a:chExt cx="37783" cy="32380"/>
              </a:xfrm>
            </p:grpSpPr>
            <p:sp>
              <p:nvSpPr>
                <p:cNvPr id="52355" name="Google Shape;52355;p61"/>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6" name="Google Shape;52356;p61"/>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357" name="Google Shape;52357;p61"/>
            <p:cNvGrpSpPr/>
            <p:nvPr/>
          </p:nvGrpSpPr>
          <p:grpSpPr>
            <a:xfrm>
              <a:off x="4724163" y="3119631"/>
              <a:ext cx="120838" cy="84218"/>
              <a:chOff x="4724163" y="3119631"/>
              <a:chExt cx="120838" cy="84218"/>
            </a:xfrm>
          </p:grpSpPr>
          <p:grpSp>
            <p:nvGrpSpPr>
              <p:cNvPr id="52358" name="Google Shape;52358;p61"/>
              <p:cNvGrpSpPr/>
              <p:nvPr/>
            </p:nvGrpSpPr>
            <p:grpSpPr>
              <a:xfrm>
                <a:off x="4746712" y="3132773"/>
                <a:ext cx="86869" cy="56424"/>
                <a:chOff x="4746712" y="3132773"/>
                <a:chExt cx="86869" cy="56424"/>
              </a:xfrm>
            </p:grpSpPr>
            <p:sp>
              <p:nvSpPr>
                <p:cNvPr id="52359" name="Google Shape;52359;p61"/>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0" name="Google Shape;52360;p61"/>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61" name="Google Shape;52361;p61"/>
              <p:cNvGrpSpPr/>
              <p:nvPr/>
            </p:nvGrpSpPr>
            <p:grpSpPr>
              <a:xfrm>
                <a:off x="4773634" y="3143336"/>
                <a:ext cx="37776" cy="32451"/>
                <a:chOff x="4773634" y="3143336"/>
                <a:chExt cx="37776" cy="32451"/>
              </a:xfrm>
            </p:grpSpPr>
            <p:sp>
              <p:nvSpPr>
                <p:cNvPr id="52362" name="Google Shape;52362;p61"/>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3" name="Google Shape;52363;p61"/>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64" name="Google Shape;52364;p61"/>
              <p:cNvGrpSpPr/>
              <p:nvPr/>
            </p:nvGrpSpPr>
            <p:grpSpPr>
              <a:xfrm>
                <a:off x="4724163" y="3131248"/>
                <a:ext cx="37776" cy="32459"/>
                <a:chOff x="4724163" y="3131248"/>
                <a:chExt cx="37776" cy="32459"/>
              </a:xfrm>
            </p:grpSpPr>
            <p:sp>
              <p:nvSpPr>
                <p:cNvPr id="52365" name="Google Shape;52365;p61"/>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6" name="Google Shape;52366;p61"/>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67" name="Google Shape;52367;p61"/>
              <p:cNvGrpSpPr/>
              <p:nvPr/>
            </p:nvGrpSpPr>
            <p:grpSpPr>
              <a:xfrm>
                <a:off x="4755081" y="3176054"/>
                <a:ext cx="32357" cy="27795"/>
                <a:chOff x="4755081" y="3176054"/>
                <a:chExt cx="32357" cy="27795"/>
              </a:xfrm>
            </p:grpSpPr>
            <p:sp>
              <p:nvSpPr>
                <p:cNvPr id="52368" name="Google Shape;52368;p61"/>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9" name="Google Shape;52369;p61"/>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0" name="Google Shape;52370;p61"/>
              <p:cNvGrpSpPr/>
              <p:nvPr/>
            </p:nvGrpSpPr>
            <p:grpSpPr>
              <a:xfrm>
                <a:off x="4812550" y="3119631"/>
                <a:ext cx="32451" cy="27803"/>
                <a:chOff x="4812550" y="3119631"/>
                <a:chExt cx="32451" cy="27803"/>
              </a:xfrm>
            </p:grpSpPr>
            <p:sp>
              <p:nvSpPr>
                <p:cNvPr id="52371" name="Google Shape;52371;p61"/>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2" name="Google Shape;52372;p61"/>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373" name="Google Shape;52373;p61"/>
            <p:cNvGrpSpPr/>
            <p:nvPr/>
          </p:nvGrpSpPr>
          <p:grpSpPr>
            <a:xfrm>
              <a:off x="5382826" y="4027197"/>
              <a:ext cx="268967" cy="250422"/>
              <a:chOff x="5382826" y="4027197"/>
              <a:chExt cx="268967" cy="250422"/>
            </a:xfrm>
          </p:grpSpPr>
          <p:grpSp>
            <p:nvGrpSpPr>
              <p:cNvPr id="52374" name="Google Shape;52374;p61"/>
              <p:cNvGrpSpPr/>
              <p:nvPr/>
            </p:nvGrpSpPr>
            <p:grpSpPr>
              <a:xfrm>
                <a:off x="5405280" y="4042510"/>
                <a:ext cx="237570" cy="218647"/>
                <a:chOff x="5405280" y="4042510"/>
                <a:chExt cx="237570" cy="218647"/>
              </a:xfrm>
            </p:grpSpPr>
            <p:sp>
              <p:nvSpPr>
                <p:cNvPr id="52375" name="Google Shape;52375;p61"/>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6" name="Google Shape;52376;p61"/>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7" name="Google Shape;52377;p61"/>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8" name="Google Shape;52378;p61"/>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9" name="Google Shape;52379;p61"/>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0" name="Google Shape;52380;p61"/>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1" name="Google Shape;52381;p61"/>
              <p:cNvGrpSpPr/>
              <p:nvPr/>
            </p:nvGrpSpPr>
            <p:grpSpPr>
              <a:xfrm>
                <a:off x="5382826" y="4125549"/>
                <a:ext cx="37776" cy="32380"/>
                <a:chOff x="5382826" y="4125549"/>
                <a:chExt cx="37776" cy="32380"/>
              </a:xfrm>
            </p:grpSpPr>
            <p:sp>
              <p:nvSpPr>
                <p:cNvPr id="52382" name="Google Shape;52382;p61"/>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3" name="Google Shape;52383;p61"/>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4" name="Google Shape;52384;p61"/>
              <p:cNvGrpSpPr/>
              <p:nvPr/>
            </p:nvGrpSpPr>
            <p:grpSpPr>
              <a:xfrm>
                <a:off x="5475680" y="4195587"/>
                <a:ext cx="37783" cy="32364"/>
                <a:chOff x="5475680" y="4195587"/>
                <a:chExt cx="37783" cy="32364"/>
              </a:xfrm>
            </p:grpSpPr>
            <p:sp>
              <p:nvSpPr>
                <p:cNvPr id="52385" name="Google Shape;52385;p61"/>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6" name="Google Shape;52386;p61"/>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87" name="Google Shape;52387;p61"/>
              <p:cNvGrpSpPr/>
              <p:nvPr/>
            </p:nvGrpSpPr>
            <p:grpSpPr>
              <a:xfrm>
                <a:off x="5532575" y="4027197"/>
                <a:ext cx="33308" cy="32262"/>
                <a:chOff x="5532575" y="4027197"/>
                <a:chExt cx="33308" cy="32262"/>
              </a:xfrm>
            </p:grpSpPr>
            <p:sp>
              <p:nvSpPr>
                <p:cNvPr id="52388" name="Google Shape;52388;p61"/>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9" name="Google Shape;52389;p61"/>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0" name="Google Shape;52390;p61"/>
              <p:cNvGrpSpPr/>
              <p:nvPr/>
            </p:nvGrpSpPr>
            <p:grpSpPr>
              <a:xfrm>
                <a:off x="5590706" y="4245348"/>
                <a:ext cx="33497" cy="32270"/>
                <a:chOff x="5590706" y="4245348"/>
                <a:chExt cx="33497" cy="32270"/>
              </a:xfrm>
            </p:grpSpPr>
            <p:sp>
              <p:nvSpPr>
                <p:cNvPr id="52391" name="Google Shape;52391;p61"/>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2" name="Google Shape;52392;p61"/>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3" name="Google Shape;52393;p61"/>
              <p:cNvGrpSpPr/>
              <p:nvPr/>
            </p:nvGrpSpPr>
            <p:grpSpPr>
              <a:xfrm>
                <a:off x="5618681" y="4109677"/>
                <a:ext cx="33112" cy="32357"/>
                <a:chOff x="5618681" y="4109677"/>
                <a:chExt cx="33112" cy="32357"/>
              </a:xfrm>
            </p:grpSpPr>
            <p:sp>
              <p:nvSpPr>
                <p:cNvPr id="52394" name="Google Shape;52394;p61"/>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5" name="Google Shape;52395;p61"/>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6" name="Google Shape;52396;p61"/>
              <p:cNvGrpSpPr/>
              <p:nvPr/>
            </p:nvGrpSpPr>
            <p:grpSpPr>
              <a:xfrm>
                <a:off x="5479298" y="4128262"/>
                <a:ext cx="31405" cy="26906"/>
                <a:chOff x="5479298" y="4128262"/>
                <a:chExt cx="31405" cy="26906"/>
              </a:xfrm>
            </p:grpSpPr>
            <p:sp>
              <p:nvSpPr>
                <p:cNvPr id="52397" name="Google Shape;52397;p61"/>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8" name="Google Shape;52398;p61"/>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9" name="Google Shape;52399;p61"/>
              <p:cNvGrpSpPr/>
              <p:nvPr/>
            </p:nvGrpSpPr>
            <p:grpSpPr>
              <a:xfrm>
                <a:off x="5582903" y="4180116"/>
                <a:ext cx="31499" cy="26898"/>
                <a:chOff x="5582903" y="4180116"/>
                <a:chExt cx="31499" cy="26898"/>
              </a:xfrm>
            </p:grpSpPr>
            <p:sp>
              <p:nvSpPr>
                <p:cNvPr id="52400" name="Google Shape;52400;p61"/>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1" name="Google Shape;52401;p61"/>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02" name="Google Shape;52402;p61"/>
            <p:cNvGrpSpPr/>
            <p:nvPr/>
          </p:nvGrpSpPr>
          <p:grpSpPr>
            <a:xfrm>
              <a:off x="3977681" y="3230323"/>
              <a:ext cx="94584" cy="84085"/>
              <a:chOff x="3977681" y="3230323"/>
              <a:chExt cx="94584" cy="84085"/>
            </a:xfrm>
          </p:grpSpPr>
          <p:grpSp>
            <p:nvGrpSpPr>
              <p:cNvPr id="52403" name="Google Shape;52403;p61"/>
              <p:cNvGrpSpPr/>
              <p:nvPr/>
            </p:nvGrpSpPr>
            <p:grpSpPr>
              <a:xfrm>
                <a:off x="4000135" y="3243041"/>
                <a:ext cx="59570" cy="57186"/>
                <a:chOff x="4000135" y="3243041"/>
                <a:chExt cx="59570" cy="57186"/>
              </a:xfrm>
            </p:grpSpPr>
            <p:sp>
              <p:nvSpPr>
                <p:cNvPr id="52404" name="Google Shape;52404;p61"/>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5" name="Google Shape;52405;p61"/>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6" name="Google Shape;52406;p61"/>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07" name="Google Shape;52407;p61"/>
              <p:cNvGrpSpPr/>
              <p:nvPr/>
            </p:nvGrpSpPr>
            <p:grpSpPr>
              <a:xfrm>
                <a:off x="3977681" y="3245872"/>
                <a:ext cx="37783" cy="32380"/>
                <a:chOff x="3977681" y="3245872"/>
                <a:chExt cx="37783" cy="32380"/>
              </a:xfrm>
            </p:grpSpPr>
            <p:sp>
              <p:nvSpPr>
                <p:cNvPr id="52408" name="Google Shape;52408;p61"/>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9" name="Google Shape;52409;p61"/>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0" name="Google Shape;52410;p61"/>
              <p:cNvGrpSpPr/>
              <p:nvPr/>
            </p:nvGrpSpPr>
            <p:grpSpPr>
              <a:xfrm>
                <a:off x="4040860" y="3262672"/>
                <a:ext cx="31405" cy="27001"/>
                <a:chOff x="4040860" y="3262672"/>
                <a:chExt cx="31405" cy="27001"/>
              </a:xfrm>
            </p:grpSpPr>
            <p:sp>
              <p:nvSpPr>
                <p:cNvPr id="52411" name="Google Shape;52411;p61"/>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2" name="Google Shape;52412;p61"/>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3" name="Google Shape;52413;p61"/>
              <p:cNvGrpSpPr/>
              <p:nvPr/>
            </p:nvGrpSpPr>
            <p:grpSpPr>
              <a:xfrm>
                <a:off x="4021072" y="3230323"/>
                <a:ext cx="31397" cy="26906"/>
                <a:chOff x="4021072" y="3230323"/>
                <a:chExt cx="31397" cy="26906"/>
              </a:xfrm>
            </p:grpSpPr>
            <p:sp>
              <p:nvSpPr>
                <p:cNvPr id="52414" name="Google Shape;52414;p61"/>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5" name="Google Shape;52415;p61"/>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6" name="Google Shape;52416;p61"/>
              <p:cNvGrpSpPr/>
              <p:nvPr/>
            </p:nvGrpSpPr>
            <p:grpSpPr>
              <a:xfrm>
                <a:off x="4001472" y="3287462"/>
                <a:ext cx="31499" cy="26945"/>
                <a:chOff x="4001472" y="3287462"/>
                <a:chExt cx="31499" cy="26945"/>
              </a:xfrm>
            </p:grpSpPr>
            <p:sp>
              <p:nvSpPr>
                <p:cNvPr id="52417" name="Google Shape;52417;p61"/>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8" name="Google Shape;52418;p61"/>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19" name="Google Shape;52419;p61"/>
            <p:cNvGrpSpPr/>
            <p:nvPr/>
          </p:nvGrpSpPr>
          <p:grpSpPr>
            <a:xfrm>
              <a:off x="4084715" y="3258865"/>
              <a:ext cx="184961" cy="137268"/>
              <a:chOff x="4084715" y="3258865"/>
              <a:chExt cx="184961" cy="137268"/>
            </a:xfrm>
          </p:grpSpPr>
          <p:grpSp>
            <p:nvGrpSpPr>
              <p:cNvPr id="52420" name="Google Shape;52420;p61"/>
              <p:cNvGrpSpPr/>
              <p:nvPr/>
            </p:nvGrpSpPr>
            <p:grpSpPr>
              <a:xfrm>
                <a:off x="4107453" y="3271583"/>
                <a:ext cx="153470" cy="110275"/>
                <a:chOff x="4107453" y="3271583"/>
                <a:chExt cx="153470" cy="110275"/>
              </a:xfrm>
            </p:grpSpPr>
            <p:sp>
              <p:nvSpPr>
                <p:cNvPr id="52421" name="Google Shape;52421;p61"/>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2" name="Google Shape;52422;p61"/>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3" name="Google Shape;52423;p61"/>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4" name="Google Shape;52424;p61"/>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5" name="Google Shape;52425;p61"/>
              <p:cNvGrpSpPr/>
              <p:nvPr/>
            </p:nvGrpSpPr>
            <p:grpSpPr>
              <a:xfrm>
                <a:off x="4136947" y="3258865"/>
                <a:ext cx="31499" cy="27001"/>
                <a:chOff x="4136947" y="3258865"/>
                <a:chExt cx="31499" cy="27001"/>
              </a:xfrm>
            </p:grpSpPr>
            <p:sp>
              <p:nvSpPr>
                <p:cNvPr id="52426" name="Google Shape;52426;p61"/>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7" name="Google Shape;52427;p61"/>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28" name="Google Shape;52428;p61"/>
              <p:cNvGrpSpPr/>
              <p:nvPr/>
            </p:nvGrpSpPr>
            <p:grpSpPr>
              <a:xfrm>
                <a:off x="4084715" y="3266478"/>
                <a:ext cx="31468" cy="26898"/>
                <a:chOff x="4084715" y="3266478"/>
                <a:chExt cx="31468" cy="26898"/>
              </a:xfrm>
            </p:grpSpPr>
            <p:sp>
              <p:nvSpPr>
                <p:cNvPr id="52429" name="Google Shape;52429;p61"/>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0" name="Google Shape;52430;p61"/>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1" name="Google Shape;52431;p61"/>
              <p:cNvGrpSpPr/>
              <p:nvPr/>
            </p:nvGrpSpPr>
            <p:grpSpPr>
              <a:xfrm>
                <a:off x="4159213" y="3279849"/>
                <a:ext cx="31405" cy="26945"/>
                <a:chOff x="4159213" y="3279849"/>
                <a:chExt cx="31405" cy="26945"/>
              </a:xfrm>
            </p:grpSpPr>
            <p:sp>
              <p:nvSpPr>
                <p:cNvPr id="52432" name="Google Shape;52432;p61"/>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3" name="Google Shape;52433;p61"/>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4" name="Google Shape;52434;p61"/>
              <p:cNvGrpSpPr/>
              <p:nvPr/>
            </p:nvGrpSpPr>
            <p:grpSpPr>
              <a:xfrm>
                <a:off x="4201550" y="3266502"/>
                <a:ext cx="31405" cy="26883"/>
                <a:chOff x="4201550" y="3266502"/>
                <a:chExt cx="31405" cy="26883"/>
              </a:xfrm>
            </p:grpSpPr>
            <p:sp>
              <p:nvSpPr>
                <p:cNvPr id="52435" name="Google Shape;52435;p61"/>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6" name="Google Shape;52436;p61"/>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37" name="Google Shape;52437;p61"/>
              <p:cNvGrpSpPr/>
              <p:nvPr/>
            </p:nvGrpSpPr>
            <p:grpSpPr>
              <a:xfrm>
                <a:off x="4201550" y="3338278"/>
                <a:ext cx="31405" cy="26930"/>
                <a:chOff x="4201550" y="3338278"/>
                <a:chExt cx="31405" cy="26930"/>
              </a:xfrm>
            </p:grpSpPr>
            <p:sp>
              <p:nvSpPr>
                <p:cNvPr id="52438" name="Google Shape;52438;p61"/>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9" name="Google Shape;52439;p61"/>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40" name="Google Shape;52440;p61"/>
              <p:cNvGrpSpPr/>
              <p:nvPr/>
            </p:nvGrpSpPr>
            <p:grpSpPr>
              <a:xfrm>
                <a:off x="4238272" y="3369132"/>
                <a:ext cx="31405" cy="27001"/>
                <a:chOff x="4238272" y="3369132"/>
                <a:chExt cx="31405" cy="27001"/>
              </a:xfrm>
            </p:grpSpPr>
            <p:sp>
              <p:nvSpPr>
                <p:cNvPr id="52441" name="Google Shape;52441;p61"/>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2" name="Google Shape;52442;p61"/>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43" name="Google Shape;52443;p61"/>
            <p:cNvGrpSpPr/>
            <p:nvPr/>
          </p:nvGrpSpPr>
          <p:grpSpPr>
            <a:xfrm>
              <a:off x="4068639" y="3200169"/>
              <a:ext cx="77643" cy="37272"/>
              <a:chOff x="4068639" y="3200169"/>
              <a:chExt cx="77643" cy="37272"/>
            </a:xfrm>
          </p:grpSpPr>
          <p:sp>
            <p:nvSpPr>
              <p:cNvPr id="52444" name="Google Shape;52444;p61"/>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45" name="Google Shape;52445;p61"/>
              <p:cNvGrpSpPr/>
              <p:nvPr/>
            </p:nvGrpSpPr>
            <p:grpSpPr>
              <a:xfrm>
                <a:off x="4114878" y="3200169"/>
                <a:ext cx="31405" cy="26993"/>
                <a:chOff x="4114878" y="3200169"/>
                <a:chExt cx="31405" cy="26993"/>
              </a:xfrm>
            </p:grpSpPr>
            <p:sp>
              <p:nvSpPr>
                <p:cNvPr id="52446" name="Google Shape;52446;p61"/>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7" name="Google Shape;52447;p61"/>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48" name="Google Shape;52448;p61"/>
              <p:cNvGrpSpPr/>
              <p:nvPr/>
            </p:nvGrpSpPr>
            <p:grpSpPr>
              <a:xfrm>
                <a:off x="4068639" y="3210535"/>
                <a:ext cx="31499" cy="26906"/>
                <a:chOff x="4068639" y="3210535"/>
                <a:chExt cx="31499" cy="26906"/>
              </a:xfrm>
            </p:grpSpPr>
            <p:sp>
              <p:nvSpPr>
                <p:cNvPr id="52449" name="Google Shape;52449;p61"/>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0" name="Google Shape;52450;p61"/>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51" name="Google Shape;52451;p61"/>
            <p:cNvGrpSpPr/>
            <p:nvPr/>
          </p:nvGrpSpPr>
          <p:grpSpPr>
            <a:xfrm>
              <a:off x="3869702" y="3066935"/>
              <a:ext cx="382664" cy="190294"/>
              <a:chOff x="3869702" y="3066935"/>
              <a:chExt cx="382664" cy="190294"/>
            </a:xfrm>
          </p:grpSpPr>
          <p:grpSp>
            <p:nvGrpSpPr>
              <p:cNvPr id="52452" name="Google Shape;52452;p61"/>
              <p:cNvGrpSpPr/>
              <p:nvPr/>
            </p:nvGrpSpPr>
            <p:grpSpPr>
              <a:xfrm>
                <a:off x="3888633" y="3082351"/>
                <a:ext cx="351172" cy="160698"/>
                <a:chOff x="3888633" y="3082351"/>
                <a:chExt cx="351172" cy="160698"/>
              </a:xfrm>
            </p:grpSpPr>
            <p:sp>
              <p:nvSpPr>
                <p:cNvPr id="52453" name="Google Shape;52453;p61"/>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4" name="Google Shape;52454;p61"/>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5" name="Google Shape;52455;p61"/>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6" name="Google Shape;52456;p61"/>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7" name="Google Shape;52457;p61"/>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8" name="Google Shape;52458;p61"/>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59" name="Google Shape;52459;p61"/>
              <p:cNvGrpSpPr/>
              <p:nvPr/>
            </p:nvGrpSpPr>
            <p:grpSpPr>
              <a:xfrm>
                <a:off x="4143703" y="3066935"/>
                <a:ext cx="37783" cy="32357"/>
                <a:chOff x="4143703" y="3066935"/>
                <a:chExt cx="37783" cy="32357"/>
              </a:xfrm>
            </p:grpSpPr>
            <p:sp>
              <p:nvSpPr>
                <p:cNvPr id="52460" name="Google Shape;52460;p61"/>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1" name="Google Shape;52461;p61"/>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2" name="Google Shape;52462;p61"/>
              <p:cNvGrpSpPr/>
              <p:nvPr/>
            </p:nvGrpSpPr>
            <p:grpSpPr>
              <a:xfrm>
                <a:off x="4044565" y="3103563"/>
                <a:ext cx="37783" cy="32451"/>
                <a:chOff x="4044565" y="3103563"/>
                <a:chExt cx="37783" cy="32451"/>
              </a:xfrm>
            </p:grpSpPr>
            <p:sp>
              <p:nvSpPr>
                <p:cNvPr id="52463" name="Google Shape;52463;p61"/>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4" name="Google Shape;52464;p61"/>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5" name="Google Shape;52465;p61"/>
              <p:cNvGrpSpPr/>
              <p:nvPr/>
            </p:nvGrpSpPr>
            <p:grpSpPr>
              <a:xfrm>
                <a:off x="4017454" y="3188237"/>
                <a:ext cx="37776" cy="32357"/>
                <a:chOff x="4017454" y="3188237"/>
                <a:chExt cx="37776" cy="32357"/>
              </a:xfrm>
            </p:grpSpPr>
            <p:sp>
              <p:nvSpPr>
                <p:cNvPr id="52466" name="Google Shape;52466;p61"/>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7" name="Google Shape;52467;p61"/>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68" name="Google Shape;52468;p61"/>
              <p:cNvGrpSpPr/>
              <p:nvPr/>
            </p:nvGrpSpPr>
            <p:grpSpPr>
              <a:xfrm>
                <a:off x="3921548" y="3157509"/>
                <a:ext cx="37783" cy="32357"/>
                <a:chOff x="3921548" y="3157509"/>
                <a:chExt cx="37783" cy="32357"/>
              </a:xfrm>
            </p:grpSpPr>
            <p:sp>
              <p:nvSpPr>
                <p:cNvPr id="52469" name="Google Shape;52469;p61"/>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0" name="Google Shape;52470;p61"/>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71" name="Google Shape;52471;p61"/>
              <p:cNvGrpSpPr/>
              <p:nvPr/>
            </p:nvGrpSpPr>
            <p:grpSpPr>
              <a:xfrm>
                <a:off x="3939056" y="3211620"/>
                <a:ext cx="37783" cy="32380"/>
                <a:chOff x="3939056" y="3211620"/>
                <a:chExt cx="37783" cy="32380"/>
              </a:xfrm>
            </p:grpSpPr>
            <p:sp>
              <p:nvSpPr>
                <p:cNvPr id="52472" name="Google Shape;52472;p61"/>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3" name="Google Shape;52473;p61"/>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74" name="Google Shape;52474;p61"/>
              <p:cNvGrpSpPr/>
              <p:nvPr/>
            </p:nvGrpSpPr>
            <p:grpSpPr>
              <a:xfrm>
                <a:off x="4176240" y="3136965"/>
                <a:ext cx="31405" cy="26930"/>
                <a:chOff x="4176240" y="3136965"/>
                <a:chExt cx="31405" cy="26930"/>
              </a:xfrm>
            </p:grpSpPr>
            <p:sp>
              <p:nvSpPr>
                <p:cNvPr id="52475" name="Google Shape;52475;p61"/>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6" name="Google Shape;52476;p61"/>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77" name="Google Shape;52477;p61"/>
              <p:cNvGrpSpPr/>
              <p:nvPr/>
            </p:nvGrpSpPr>
            <p:grpSpPr>
              <a:xfrm>
                <a:off x="4133148" y="3152593"/>
                <a:ext cx="31499" cy="27001"/>
                <a:chOff x="4133148" y="3152593"/>
                <a:chExt cx="31499" cy="27001"/>
              </a:xfrm>
            </p:grpSpPr>
            <p:sp>
              <p:nvSpPr>
                <p:cNvPr id="52478" name="Google Shape;52478;p61"/>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9" name="Google Shape;52479;p61"/>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80" name="Google Shape;52480;p61"/>
              <p:cNvGrpSpPr/>
              <p:nvPr/>
            </p:nvGrpSpPr>
            <p:grpSpPr>
              <a:xfrm>
                <a:off x="4220866" y="3073534"/>
                <a:ext cx="31499" cy="26898"/>
                <a:chOff x="4220866" y="3073534"/>
                <a:chExt cx="31499" cy="26898"/>
              </a:xfrm>
            </p:grpSpPr>
            <p:sp>
              <p:nvSpPr>
                <p:cNvPr id="52481" name="Google Shape;52481;p61"/>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2" name="Google Shape;52482;p61"/>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83" name="Google Shape;52483;p61"/>
              <p:cNvGrpSpPr/>
              <p:nvPr/>
            </p:nvGrpSpPr>
            <p:grpSpPr>
              <a:xfrm>
                <a:off x="3869702" y="3230323"/>
                <a:ext cx="31499" cy="26906"/>
                <a:chOff x="3869702" y="3230323"/>
                <a:chExt cx="31499" cy="26906"/>
              </a:xfrm>
            </p:grpSpPr>
            <p:sp>
              <p:nvSpPr>
                <p:cNvPr id="52484" name="Google Shape;52484;p61"/>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5" name="Google Shape;52485;p61"/>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486" name="Google Shape;52486;p61"/>
            <p:cNvGrpSpPr/>
            <p:nvPr/>
          </p:nvGrpSpPr>
          <p:grpSpPr>
            <a:xfrm>
              <a:off x="4271383" y="3065882"/>
              <a:ext cx="304556" cy="341663"/>
              <a:chOff x="4271383" y="3065882"/>
              <a:chExt cx="304556" cy="341663"/>
            </a:xfrm>
          </p:grpSpPr>
          <p:grpSp>
            <p:nvGrpSpPr>
              <p:cNvPr id="52487" name="Google Shape;52487;p61"/>
              <p:cNvGrpSpPr/>
              <p:nvPr/>
            </p:nvGrpSpPr>
            <p:grpSpPr>
              <a:xfrm>
                <a:off x="4293838" y="3078639"/>
                <a:ext cx="269353" cy="311973"/>
                <a:chOff x="4293838" y="3078639"/>
                <a:chExt cx="269353" cy="311973"/>
              </a:xfrm>
            </p:grpSpPr>
            <p:sp>
              <p:nvSpPr>
                <p:cNvPr id="52488" name="Google Shape;52488;p61"/>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9" name="Google Shape;52489;p61"/>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0" name="Google Shape;52490;p61"/>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1" name="Google Shape;52491;p61"/>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2" name="Google Shape;52492;p61"/>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3" name="Google Shape;52493;p61"/>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4" name="Google Shape;52494;p61"/>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5" name="Google Shape;52495;p61"/>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6" name="Google Shape;52496;p61"/>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7" name="Google Shape;52497;p61"/>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8" name="Google Shape;52498;p61"/>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9" name="Google Shape;52499;p61"/>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0" name="Google Shape;52500;p61"/>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1" name="Google Shape;52501;p61"/>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2" name="Google Shape;52502;p61"/>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3" name="Google Shape;52503;p61"/>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4" name="Google Shape;52504;p61"/>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05" name="Google Shape;52505;p61"/>
              <p:cNvGrpSpPr/>
              <p:nvPr/>
            </p:nvGrpSpPr>
            <p:grpSpPr>
              <a:xfrm>
                <a:off x="4538164" y="3342061"/>
                <a:ext cx="37776" cy="32380"/>
                <a:chOff x="4538164" y="3342061"/>
                <a:chExt cx="37776" cy="32380"/>
              </a:xfrm>
            </p:grpSpPr>
            <p:sp>
              <p:nvSpPr>
                <p:cNvPr id="52506" name="Google Shape;52506;p61"/>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7" name="Google Shape;52507;p61"/>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08" name="Google Shape;52508;p61"/>
              <p:cNvGrpSpPr/>
              <p:nvPr/>
            </p:nvGrpSpPr>
            <p:grpSpPr>
              <a:xfrm>
                <a:off x="4271383" y="3194742"/>
                <a:ext cx="37783" cy="32420"/>
                <a:chOff x="4271383" y="3194742"/>
                <a:chExt cx="37783" cy="32420"/>
              </a:xfrm>
            </p:grpSpPr>
            <p:sp>
              <p:nvSpPr>
                <p:cNvPr id="52509" name="Google Shape;52509;p61"/>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0" name="Google Shape;52510;p61"/>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1" name="Google Shape;52511;p61"/>
              <p:cNvGrpSpPr/>
              <p:nvPr/>
            </p:nvGrpSpPr>
            <p:grpSpPr>
              <a:xfrm>
                <a:off x="4284416" y="3084058"/>
                <a:ext cx="37783" cy="32357"/>
                <a:chOff x="4284416" y="3084058"/>
                <a:chExt cx="37783" cy="32357"/>
              </a:xfrm>
            </p:grpSpPr>
            <p:sp>
              <p:nvSpPr>
                <p:cNvPr id="52512" name="Google Shape;52512;p61"/>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3" name="Google Shape;52513;p61"/>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4" name="Google Shape;52514;p61"/>
              <p:cNvGrpSpPr/>
              <p:nvPr/>
            </p:nvGrpSpPr>
            <p:grpSpPr>
              <a:xfrm>
                <a:off x="4478697" y="3297561"/>
                <a:ext cx="37776" cy="32451"/>
                <a:chOff x="4478697" y="3297561"/>
                <a:chExt cx="37776" cy="32451"/>
              </a:xfrm>
            </p:grpSpPr>
            <p:sp>
              <p:nvSpPr>
                <p:cNvPr id="52515" name="Google Shape;52515;p61"/>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6" name="Google Shape;52516;p61"/>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17" name="Google Shape;52517;p61"/>
              <p:cNvGrpSpPr/>
              <p:nvPr/>
            </p:nvGrpSpPr>
            <p:grpSpPr>
              <a:xfrm>
                <a:off x="4411813" y="3331711"/>
                <a:ext cx="37776" cy="32451"/>
                <a:chOff x="4411813" y="3331711"/>
                <a:chExt cx="37776" cy="32451"/>
              </a:xfrm>
            </p:grpSpPr>
            <p:sp>
              <p:nvSpPr>
                <p:cNvPr id="52518" name="Google Shape;52518;p61"/>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9" name="Google Shape;52519;p61"/>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20" name="Google Shape;52520;p61"/>
              <p:cNvGrpSpPr/>
              <p:nvPr/>
            </p:nvGrpSpPr>
            <p:grpSpPr>
              <a:xfrm>
                <a:off x="4337984" y="3375188"/>
                <a:ext cx="37776" cy="32357"/>
                <a:chOff x="4337984" y="3375188"/>
                <a:chExt cx="37776" cy="32357"/>
              </a:xfrm>
            </p:grpSpPr>
            <p:sp>
              <p:nvSpPr>
                <p:cNvPr id="52521" name="Google Shape;52521;p61"/>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2" name="Google Shape;52522;p61"/>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23" name="Google Shape;52523;p61"/>
              <p:cNvGrpSpPr/>
              <p:nvPr/>
            </p:nvGrpSpPr>
            <p:grpSpPr>
              <a:xfrm>
                <a:off x="4494867" y="3090530"/>
                <a:ext cx="37878" cy="32451"/>
                <a:chOff x="4494867" y="3090530"/>
                <a:chExt cx="37878" cy="32451"/>
              </a:xfrm>
            </p:grpSpPr>
            <p:sp>
              <p:nvSpPr>
                <p:cNvPr id="52524" name="Google Shape;52524;p61"/>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5" name="Google Shape;52525;p61"/>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26" name="Google Shape;52526;p61"/>
              <p:cNvGrpSpPr/>
              <p:nvPr/>
            </p:nvGrpSpPr>
            <p:grpSpPr>
              <a:xfrm>
                <a:off x="4525124" y="3207774"/>
                <a:ext cx="37783" cy="32420"/>
                <a:chOff x="4525124" y="3207774"/>
                <a:chExt cx="37783" cy="32420"/>
              </a:xfrm>
            </p:grpSpPr>
            <p:sp>
              <p:nvSpPr>
                <p:cNvPr id="52527" name="Google Shape;52527;p61"/>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8" name="Google Shape;52528;p61"/>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29" name="Google Shape;52529;p61"/>
              <p:cNvGrpSpPr/>
              <p:nvPr/>
            </p:nvGrpSpPr>
            <p:grpSpPr>
              <a:xfrm>
                <a:off x="4440544" y="3176479"/>
                <a:ext cx="31499" cy="26898"/>
                <a:chOff x="4440544" y="3176479"/>
                <a:chExt cx="31499" cy="26898"/>
              </a:xfrm>
            </p:grpSpPr>
            <p:sp>
              <p:nvSpPr>
                <p:cNvPr id="52530" name="Google Shape;52530;p61"/>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1" name="Google Shape;52531;p61"/>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32" name="Google Shape;52532;p61"/>
              <p:cNvGrpSpPr/>
              <p:nvPr/>
            </p:nvGrpSpPr>
            <p:grpSpPr>
              <a:xfrm>
                <a:off x="4350545" y="3156400"/>
                <a:ext cx="31405" cy="27001"/>
                <a:chOff x="4350545" y="3156400"/>
                <a:chExt cx="31405" cy="27001"/>
              </a:xfrm>
            </p:grpSpPr>
            <p:sp>
              <p:nvSpPr>
                <p:cNvPr id="52533" name="Google Shape;52533;p61"/>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4" name="Google Shape;52534;p61"/>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35" name="Google Shape;52535;p61"/>
              <p:cNvGrpSpPr/>
              <p:nvPr/>
            </p:nvGrpSpPr>
            <p:grpSpPr>
              <a:xfrm>
                <a:off x="4376703" y="3255058"/>
                <a:ext cx="31405" cy="27001"/>
                <a:chOff x="4376703" y="3255058"/>
                <a:chExt cx="31405" cy="27001"/>
              </a:xfrm>
            </p:grpSpPr>
            <p:sp>
              <p:nvSpPr>
                <p:cNvPr id="52536" name="Google Shape;52536;p61"/>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7" name="Google Shape;52537;p61"/>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38" name="Google Shape;52538;p61"/>
              <p:cNvGrpSpPr/>
              <p:nvPr/>
            </p:nvGrpSpPr>
            <p:grpSpPr>
              <a:xfrm>
                <a:off x="4331322" y="3283656"/>
                <a:ext cx="31405" cy="26945"/>
                <a:chOff x="4331322" y="3283656"/>
                <a:chExt cx="31405" cy="26945"/>
              </a:xfrm>
            </p:grpSpPr>
            <p:sp>
              <p:nvSpPr>
                <p:cNvPr id="52539" name="Google Shape;52539;p61"/>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0" name="Google Shape;52540;p61"/>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541" name="Google Shape;52541;p61"/>
              <p:cNvGrpSpPr/>
              <p:nvPr/>
            </p:nvGrpSpPr>
            <p:grpSpPr>
              <a:xfrm>
                <a:off x="4380510" y="3065882"/>
                <a:ext cx="31405" cy="26938"/>
                <a:chOff x="4380510" y="3065882"/>
                <a:chExt cx="31405" cy="26938"/>
              </a:xfrm>
            </p:grpSpPr>
            <p:sp>
              <p:nvSpPr>
                <p:cNvPr id="52542" name="Google Shape;52542;p61"/>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3" name="Google Shape;52543;p61"/>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544" name="Google Shape;52544;p61"/>
            <p:cNvGrpSpPr/>
            <p:nvPr/>
          </p:nvGrpSpPr>
          <p:grpSpPr>
            <a:xfrm>
              <a:off x="4558998" y="3188237"/>
              <a:ext cx="1280131" cy="1052746"/>
              <a:chOff x="4558998" y="3188237"/>
              <a:chExt cx="1280131" cy="1052746"/>
            </a:xfrm>
          </p:grpSpPr>
          <p:sp>
            <p:nvSpPr>
              <p:cNvPr id="52545" name="Google Shape;52545;p61"/>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46" name="Google Shape;52546;p61"/>
              <p:cNvGrpSpPr/>
              <p:nvPr/>
            </p:nvGrpSpPr>
            <p:grpSpPr>
              <a:xfrm>
                <a:off x="4579164" y="3203653"/>
                <a:ext cx="1244833" cy="1020397"/>
                <a:chOff x="4579164" y="3203653"/>
                <a:chExt cx="1244833" cy="1020397"/>
              </a:xfrm>
            </p:grpSpPr>
            <p:sp>
              <p:nvSpPr>
                <p:cNvPr id="52547" name="Google Shape;52547;p61"/>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8" name="Google Shape;52548;p61"/>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49" name="Google Shape;52549;p61"/>
                <p:cNvGrpSpPr/>
                <p:nvPr/>
              </p:nvGrpSpPr>
              <p:grpSpPr>
                <a:xfrm>
                  <a:off x="4579164" y="3203653"/>
                  <a:ext cx="1244833" cy="1020397"/>
                  <a:chOff x="4579164" y="3203653"/>
                  <a:chExt cx="1244833" cy="1020397"/>
                </a:xfrm>
              </p:grpSpPr>
              <p:sp>
                <p:nvSpPr>
                  <p:cNvPr id="52550" name="Google Shape;52550;p61"/>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1" name="Google Shape;52551;p61"/>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52" name="Google Shape;52552;p61"/>
                  <p:cNvGrpSpPr/>
                  <p:nvPr/>
                </p:nvGrpSpPr>
                <p:grpSpPr>
                  <a:xfrm>
                    <a:off x="4579164" y="3203653"/>
                    <a:ext cx="1244833" cy="1020397"/>
                    <a:chOff x="4579164" y="3203653"/>
                    <a:chExt cx="1244833" cy="1020397"/>
                  </a:xfrm>
                </p:grpSpPr>
                <p:sp>
                  <p:nvSpPr>
                    <p:cNvPr id="52553" name="Google Shape;52553;p61"/>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4" name="Google Shape;52554;p61"/>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5" name="Google Shape;52555;p61"/>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6" name="Google Shape;52556;p61"/>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7" name="Google Shape;52557;p61"/>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8" name="Google Shape;52558;p61"/>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9" name="Google Shape;52559;p61"/>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0" name="Google Shape;52560;p61"/>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61" name="Google Shape;52561;p61"/>
                    <p:cNvGrpSpPr/>
                    <p:nvPr/>
                  </p:nvGrpSpPr>
                  <p:grpSpPr>
                    <a:xfrm>
                      <a:off x="4579164" y="3203653"/>
                      <a:ext cx="1244833" cy="1020397"/>
                      <a:chOff x="4579164" y="3203653"/>
                      <a:chExt cx="1244833" cy="1020397"/>
                    </a:xfrm>
                  </p:grpSpPr>
                  <p:sp>
                    <p:nvSpPr>
                      <p:cNvPr id="52562" name="Google Shape;52562;p61"/>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3" name="Google Shape;52563;p61"/>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4" name="Google Shape;52564;p61"/>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5" name="Google Shape;52565;p61"/>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6" name="Google Shape;52566;p61"/>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7" name="Google Shape;52567;p61"/>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8" name="Google Shape;52568;p61"/>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9" name="Google Shape;52569;p61"/>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0" name="Google Shape;52570;p61"/>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1" name="Google Shape;52571;p61"/>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2" name="Google Shape;52572;p61"/>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3" name="Google Shape;52573;p61"/>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4" name="Google Shape;52574;p61"/>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5" name="Google Shape;52575;p61"/>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76" name="Google Shape;52576;p61"/>
                      <p:cNvGrpSpPr/>
                      <p:nvPr/>
                    </p:nvGrpSpPr>
                    <p:grpSpPr>
                      <a:xfrm>
                        <a:off x="4579164" y="3203653"/>
                        <a:ext cx="1244833" cy="1020397"/>
                        <a:chOff x="4579164" y="3203653"/>
                        <a:chExt cx="1244833" cy="1020397"/>
                      </a:xfrm>
                    </p:grpSpPr>
                    <p:sp>
                      <p:nvSpPr>
                        <p:cNvPr id="52577" name="Google Shape;52577;p61"/>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8" name="Google Shape;52578;p61"/>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9" name="Google Shape;52579;p61"/>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0" name="Google Shape;52580;p61"/>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1" name="Google Shape;52581;p61"/>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2" name="Google Shape;52582;p61"/>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3" name="Google Shape;52583;p61"/>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4" name="Google Shape;52584;p61"/>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5" name="Google Shape;52585;p61"/>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6" name="Google Shape;52586;p61"/>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7" name="Google Shape;52587;p61"/>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8" name="Google Shape;52588;p61"/>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9" name="Google Shape;52589;p61"/>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0" name="Google Shape;52590;p61"/>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1" name="Google Shape;52591;p61"/>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2" name="Google Shape;52592;p61"/>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3" name="Google Shape;52593;p61"/>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4" name="Google Shape;52594;p61"/>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5" name="Google Shape;52595;p61"/>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6" name="Google Shape;52596;p61"/>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7" name="Google Shape;52597;p61"/>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8" name="Google Shape;52598;p61"/>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9" name="Google Shape;52599;p61"/>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0" name="Google Shape;52600;p61"/>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01" name="Google Shape;52601;p61"/>
                        <p:cNvGrpSpPr/>
                        <p:nvPr/>
                      </p:nvGrpSpPr>
                      <p:grpSpPr>
                        <a:xfrm>
                          <a:off x="4579164" y="3203653"/>
                          <a:ext cx="1244833" cy="1020397"/>
                          <a:chOff x="4579164" y="3203653"/>
                          <a:chExt cx="1244833" cy="1020397"/>
                        </a:xfrm>
                      </p:grpSpPr>
                      <p:sp>
                        <p:nvSpPr>
                          <p:cNvPr id="52602" name="Google Shape;52602;p61"/>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03" name="Google Shape;52603;p61"/>
                          <p:cNvGrpSpPr/>
                          <p:nvPr/>
                        </p:nvGrpSpPr>
                        <p:grpSpPr>
                          <a:xfrm>
                            <a:off x="4579164" y="3203653"/>
                            <a:ext cx="1244833" cy="1020397"/>
                            <a:chOff x="4579164" y="3203653"/>
                            <a:chExt cx="1244833" cy="1020397"/>
                          </a:xfrm>
                        </p:grpSpPr>
                        <p:sp>
                          <p:nvSpPr>
                            <p:cNvPr id="52604" name="Google Shape;52604;p61"/>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5" name="Google Shape;52605;p61"/>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6" name="Google Shape;52606;p61"/>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7" name="Google Shape;52607;p61"/>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8" name="Google Shape;52608;p61"/>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9" name="Google Shape;52609;p61"/>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0" name="Google Shape;52610;p61"/>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11" name="Google Shape;52611;p61"/>
                            <p:cNvGrpSpPr/>
                            <p:nvPr/>
                          </p:nvGrpSpPr>
                          <p:grpSpPr>
                            <a:xfrm>
                              <a:off x="4579164" y="3203653"/>
                              <a:ext cx="1244833" cy="1020397"/>
                              <a:chOff x="4579164" y="3203653"/>
                              <a:chExt cx="1244833" cy="1020397"/>
                            </a:xfrm>
                          </p:grpSpPr>
                          <p:sp>
                            <p:nvSpPr>
                              <p:cNvPr id="52612" name="Google Shape;52612;p61"/>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3" name="Google Shape;52613;p61"/>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4" name="Google Shape;52614;p61"/>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5" name="Google Shape;52615;p61"/>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6" name="Google Shape;52616;p61"/>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7" name="Google Shape;52617;p61"/>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8" name="Google Shape;52618;p61"/>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9" name="Google Shape;52619;p61"/>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0" name="Google Shape;52620;p61"/>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1" name="Google Shape;52621;p61"/>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2" name="Google Shape;52622;p61"/>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3" name="Google Shape;52623;p61"/>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4" name="Google Shape;52624;p61"/>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25" name="Google Shape;52625;p61"/>
                              <p:cNvGrpSpPr/>
                              <p:nvPr/>
                            </p:nvGrpSpPr>
                            <p:grpSpPr>
                              <a:xfrm>
                                <a:off x="4579164" y="3203653"/>
                                <a:ext cx="1244833" cy="1020397"/>
                                <a:chOff x="4579164" y="3203653"/>
                                <a:chExt cx="1244833" cy="1020397"/>
                              </a:xfrm>
                            </p:grpSpPr>
                            <p:sp>
                              <p:nvSpPr>
                                <p:cNvPr id="52626" name="Google Shape;52626;p61"/>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7" name="Google Shape;52627;p61"/>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8" name="Google Shape;52628;p61"/>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9" name="Google Shape;52629;p61"/>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0" name="Google Shape;52630;p61"/>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1" name="Google Shape;52631;p61"/>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2" name="Google Shape;52632;p61"/>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33" name="Google Shape;52633;p61"/>
                                <p:cNvGrpSpPr/>
                                <p:nvPr/>
                              </p:nvGrpSpPr>
                              <p:grpSpPr>
                                <a:xfrm>
                                  <a:off x="4579164" y="3203653"/>
                                  <a:ext cx="1244833" cy="1020397"/>
                                  <a:chOff x="4579164" y="3203653"/>
                                  <a:chExt cx="1244833" cy="1020397"/>
                                </a:xfrm>
                              </p:grpSpPr>
                              <p:sp>
                                <p:nvSpPr>
                                  <p:cNvPr id="52634" name="Google Shape;52634;p61"/>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5" name="Google Shape;52635;p61"/>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6" name="Google Shape;52636;p61"/>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7" name="Google Shape;52637;p61"/>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8" name="Google Shape;52638;p61"/>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39" name="Google Shape;52639;p61"/>
                                  <p:cNvGrpSpPr/>
                                  <p:nvPr/>
                                </p:nvGrpSpPr>
                                <p:grpSpPr>
                                  <a:xfrm>
                                    <a:off x="4579164" y="3203653"/>
                                    <a:ext cx="1244833" cy="1020397"/>
                                    <a:chOff x="4579164" y="3203653"/>
                                    <a:chExt cx="1244833" cy="1020397"/>
                                  </a:xfrm>
                                </p:grpSpPr>
                                <p:sp>
                                  <p:nvSpPr>
                                    <p:cNvPr id="52640" name="Google Shape;52640;p61"/>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1" name="Google Shape;52641;p61"/>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2" name="Google Shape;52642;p61"/>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3" name="Google Shape;52643;p61"/>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2644" name="Google Shape;52644;p61"/>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5" name="Google Shape;52645;p61"/>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6" name="Google Shape;52646;p61"/>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647" name="Google Shape;52647;p61"/>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2648" name="Google Shape;52648;p61"/>
              <p:cNvGrpSpPr/>
              <p:nvPr/>
            </p:nvGrpSpPr>
            <p:grpSpPr>
              <a:xfrm>
                <a:off x="4595437" y="3598775"/>
                <a:ext cx="37776" cy="32451"/>
                <a:chOff x="4595437" y="3598775"/>
                <a:chExt cx="37776" cy="32451"/>
              </a:xfrm>
            </p:grpSpPr>
            <p:sp>
              <p:nvSpPr>
                <p:cNvPr id="52649" name="Google Shape;52649;p61"/>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0" name="Google Shape;52650;p61"/>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1" name="Google Shape;52651;p61"/>
              <p:cNvGrpSpPr/>
              <p:nvPr/>
            </p:nvGrpSpPr>
            <p:grpSpPr>
              <a:xfrm>
                <a:off x="4641864" y="3524443"/>
                <a:ext cx="37776" cy="32380"/>
                <a:chOff x="4641864" y="3524443"/>
                <a:chExt cx="37776" cy="32380"/>
              </a:xfrm>
            </p:grpSpPr>
            <p:sp>
              <p:nvSpPr>
                <p:cNvPr id="52652" name="Google Shape;52652;p61"/>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3" name="Google Shape;52653;p61"/>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4" name="Google Shape;52654;p61"/>
              <p:cNvGrpSpPr/>
              <p:nvPr/>
            </p:nvGrpSpPr>
            <p:grpSpPr>
              <a:xfrm>
                <a:off x="4648431" y="3893901"/>
                <a:ext cx="37776" cy="32357"/>
                <a:chOff x="4648431" y="3893901"/>
                <a:chExt cx="37776" cy="32357"/>
              </a:xfrm>
            </p:grpSpPr>
            <p:sp>
              <p:nvSpPr>
                <p:cNvPr id="52655" name="Google Shape;52655;p61"/>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6" name="Google Shape;52656;p61"/>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57" name="Google Shape;52657;p61"/>
              <p:cNvGrpSpPr/>
              <p:nvPr/>
            </p:nvGrpSpPr>
            <p:grpSpPr>
              <a:xfrm>
                <a:off x="4567752" y="3722908"/>
                <a:ext cx="37870" cy="32380"/>
                <a:chOff x="4567752" y="3722908"/>
                <a:chExt cx="37870" cy="32380"/>
              </a:xfrm>
            </p:grpSpPr>
            <p:sp>
              <p:nvSpPr>
                <p:cNvPr id="52658" name="Google Shape;52658;p61"/>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9" name="Google Shape;52659;p61"/>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0" name="Google Shape;52660;p61"/>
              <p:cNvGrpSpPr/>
              <p:nvPr/>
            </p:nvGrpSpPr>
            <p:grpSpPr>
              <a:xfrm>
                <a:off x="4617506" y="3652052"/>
                <a:ext cx="37783" cy="32357"/>
                <a:chOff x="4617506" y="3652052"/>
                <a:chExt cx="37783" cy="32357"/>
              </a:xfrm>
            </p:grpSpPr>
            <p:sp>
              <p:nvSpPr>
                <p:cNvPr id="52661" name="Google Shape;52661;p61"/>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2" name="Google Shape;52662;p61"/>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3" name="Google Shape;52663;p61"/>
              <p:cNvGrpSpPr/>
              <p:nvPr/>
            </p:nvGrpSpPr>
            <p:grpSpPr>
              <a:xfrm>
                <a:off x="4739005" y="3554149"/>
                <a:ext cx="37870" cy="32357"/>
                <a:chOff x="4739005" y="3554149"/>
                <a:chExt cx="37870" cy="32357"/>
              </a:xfrm>
            </p:grpSpPr>
            <p:sp>
              <p:nvSpPr>
                <p:cNvPr id="52664" name="Google Shape;52664;p61"/>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5" name="Google Shape;52665;p61"/>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6" name="Google Shape;52666;p61"/>
              <p:cNvGrpSpPr/>
              <p:nvPr/>
            </p:nvGrpSpPr>
            <p:grpSpPr>
              <a:xfrm>
                <a:off x="4806557" y="3630258"/>
                <a:ext cx="37776" cy="32364"/>
                <a:chOff x="4806557" y="3630258"/>
                <a:chExt cx="37776" cy="32364"/>
              </a:xfrm>
            </p:grpSpPr>
            <p:sp>
              <p:nvSpPr>
                <p:cNvPr id="52667" name="Google Shape;52667;p61"/>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8" name="Google Shape;52668;p61"/>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69" name="Google Shape;52669;p61"/>
              <p:cNvGrpSpPr/>
              <p:nvPr/>
            </p:nvGrpSpPr>
            <p:grpSpPr>
              <a:xfrm>
                <a:off x="4737007" y="4004357"/>
                <a:ext cx="37870" cy="32357"/>
                <a:chOff x="4737007" y="4004357"/>
                <a:chExt cx="37870" cy="32357"/>
              </a:xfrm>
            </p:grpSpPr>
            <p:sp>
              <p:nvSpPr>
                <p:cNvPr id="52670" name="Google Shape;52670;p61"/>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1" name="Google Shape;52671;p61"/>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2" name="Google Shape;52672;p61"/>
              <p:cNvGrpSpPr/>
              <p:nvPr/>
            </p:nvGrpSpPr>
            <p:grpSpPr>
              <a:xfrm>
                <a:off x="4773634" y="4208627"/>
                <a:ext cx="37776" cy="32357"/>
                <a:chOff x="4773634" y="4208627"/>
                <a:chExt cx="37776" cy="32357"/>
              </a:xfrm>
            </p:grpSpPr>
            <p:sp>
              <p:nvSpPr>
                <p:cNvPr id="52673" name="Google Shape;52673;p61"/>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4" name="Google Shape;52674;p61"/>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5" name="Google Shape;52675;p61"/>
              <p:cNvGrpSpPr/>
              <p:nvPr/>
            </p:nvGrpSpPr>
            <p:grpSpPr>
              <a:xfrm>
                <a:off x="4888282" y="4074764"/>
                <a:ext cx="37776" cy="32451"/>
                <a:chOff x="4888282" y="4074764"/>
                <a:chExt cx="37776" cy="32451"/>
              </a:xfrm>
            </p:grpSpPr>
            <p:sp>
              <p:nvSpPr>
                <p:cNvPr id="52676" name="Google Shape;52676;p61"/>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7" name="Google Shape;52677;p61"/>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8" name="Google Shape;52678;p61"/>
              <p:cNvGrpSpPr/>
              <p:nvPr/>
            </p:nvGrpSpPr>
            <p:grpSpPr>
              <a:xfrm>
                <a:off x="4901315" y="3804271"/>
                <a:ext cx="37776" cy="32364"/>
                <a:chOff x="4901315" y="3804271"/>
                <a:chExt cx="37776" cy="32364"/>
              </a:xfrm>
            </p:grpSpPr>
            <p:sp>
              <p:nvSpPr>
                <p:cNvPr id="52679" name="Google Shape;52679;p61"/>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0" name="Google Shape;52680;p61"/>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1" name="Google Shape;52681;p61"/>
              <p:cNvGrpSpPr/>
              <p:nvPr/>
            </p:nvGrpSpPr>
            <p:grpSpPr>
              <a:xfrm>
                <a:off x="4866394" y="3715035"/>
                <a:ext cx="37846" cy="32357"/>
                <a:chOff x="4866394" y="3715035"/>
                <a:chExt cx="37846" cy="32357"/>
              </a:xfrm>
            </p:grpSpPr>
            <p:sp>
              <p:nvSpPr>
                <p:cNvPr id="52682" name="Google Shape;52682;p61"/>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3" name="Google Shape;52683;p61"/>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4" name="Google Shape;52684;p61"/>
              <p:cNvGrpSpPr/>
              <p:nvPr/>
            </p:nvGrpSpPr>
            <p:grpSpPr>
              <a:xfrm>
                <a:off x="4979233" y="3839798"/>
                <a:ext cx="37878" cy="32420"/>
                <a:chOff x="4979233" y="3839798"/>
                <a:chExt cx="37878" cy="32420"/>
              </a:xfrm>
            </p:grpSpPr>
            <p:sp>
              <p:nvSpPr>
                <p:cNvPr id="52685" name="Google Shape;52685;p61"/>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6" name="Google Shape;52686;p61"/>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7" name="Google Shape;52687;p61"/>
              <p:cNvGrpSpPr/>
              <p:nvPr/>
            </p:nvGrpSpPr>
            <p:grpSpPr>
              <a:xfrm>
                <a:off x="4790662" y="3679147"/>
                <a:ext cx="37783" cy="32380"/>
                <a:chOff x="4790662" y="3679147"/>
                <a:chExt cx="37783" cy="32380"/>
              </a:xfrm>
            </p:grpSpPr>
            <p:sp>
              <p:nvSpPr>
                <p:cNvPr id="52688" name="Google Shape;52688;p61"/>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9" name="Google Shape;52689;p61"/>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0" name="Google Shape;52690;p61"/>
              <p:cNvGrpSpPr/>
              <p:nvPr/>
            </p:nvGrpSpPr>
            <p:grpSpPr>
              <a:xfrm>
                <a:off x="4857263" y="3557861"/>
                <a:ext cx="37776" cy="32357"/>
                <a:chOff x="4857263" y="3557861"/>
                <a:chExt cx="37776" cy="32357"/>
              </a:xfrm>
            </p:grpSpPr>
            <p:sp>
              <p:nvSpPr>
                <p:cNvPr id="52691" name="Google Shape;52691;p61"/>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2" name="Google Shape;52692;p61"/>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3" name="Google Shape;52693;p61"/>
              <p:cNvGrpSpPr/>
              <p:nvPr/>
            </p:nvGrpSpPr>
            <p:grpSpPr>
              <a:xfrm>
                <a:off x="4883902" y="3648033"/>
                <a:ext cx="37783" cy="32380"/>
                <a:chOff x="4883902" y="3648033"/>
                <a:chExt cx="37783" cy="32380"/>
              </a:xfrm>
            </p:grpSpPr>
            <p:sp>
              <p:nvSpPr>
                <p:cNvPr id="52694" name="Google Shape;52694;p61"/>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5" name="Google Shape;52695;p61"/>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6" name="Google Shape;52696;p61"/>
              <p:cNvGrpSpPr/>
              <p:nvPr/>
            </p:nvGrpSpPr>
            <p:grpSpPr>
              <a:xfrm>
                <a:off x="4907780" y="3347220"/>
                <a:ext cx="37878" cy="32357"/>
                <a:chOff x="4907780" y="3347220"/>
                <a:chExt cx="37878" cy="32357"/>
              </a:xfrm>
            </p:grpSpPr>
            <p:sp>
              <p:nvSpPr>
                <p:cNvPr id="52697" name="Google Shape;52697;p61"/>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8" name="Google Shape;52698;p61"/>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99" name="Google Shape;52699;p61"/>
              <p:cNvGrpSpPr/>
              <p:nvPr/>
            </p:nvGrpSpPr>
            <p:grpSpPr>
              <a:xfrm>
                <a:off x="5065048" y="3738150"/>
                <a:ext cx="37783" cy="32364"/>
                <a:chOff x="5065048" y="3738150"/>
                <a:chExt cx="37783" cy="32364"/>
              </a:xfrm>
            </p:grpSpPr>
            <p:sp>
              <p:nvSpPr>
                <p:cNvPr id="52700" name="Google Shape;52700;p61"/>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1" name="Google Shape;52701;p61"/>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02" name="Google Shape;52702;p61"/>
              <p:cNvGrpSpPr/>
              <p:nvPr/>
            </p:nvGrpSpPr>
            <p:grpSpPr>
              <a:xfrm>
                <a:off x="5071616" y="3284615"/>
                <a:ext cx="37783" cy="32357"/>
                <a:chOff x="5071616" y="3284615"/>
                <a:chExt cx="37783" cy="32357"/>
              </a:xfrm>
            </p:grpSpPr>
            <p:sp>
              <p:nvSpPr>
                <p:cNvPr id="52703" name="Google Shape;52703;p61"/>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4" name="Google Shape;52704;p61"/>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05" name="Google Shape;52705;p61"/>
              <p:cNvGrpSpPr/>
              <p:nvPr/>
            </p:nvGrpSpPr>
            <p:grpSpPr>
              <a:xfrm>
                <a:off x="5389291" y="3759921"/>
                <a:ext cx="37783" cy="32380"/>
                <a:chOff x="5389291" y="3759921"/>
                <a:chExt cx="37783" cy="32380"/>
              </a:xfrm>
            </p:grpSpPr>
            <p:sp>
              <p:nvSpPr>
                <p:cNvPr id="52706" name="Google Shape;52706;p61"/>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7" name="Google Shape;52707;p61"/>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08" name="Google Shape;52708;p61"/>
              <p:cNvGrpSpPr/>
              <p:nvPr/>
            </p:nvGrpSpPr>
            <p:grpSpPr>
              <a:xfrm>
                <a:off x="5431534" y="3632932"/>
                <a:ext cx="37878" cy="32451"/>
                <a:chOff x="5431534" y="3632932"/>
                <a:chExt cx="37878" cy="32451"/>
              </a:xfrm>
            </p:grpSpPr>
            <p:sp>
              <p:nvSpPr>
                <p:cNvPr id="52709" name="Google Shape;52709;p61"/>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0" name="Google Shape;52710;p61"/>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1" name="Google Shape;52711;p61"/>
              <p:cNvGrpSpPr/>
              <p:nvPr/>
            </p:nvGrpSpPr>
            <p:grpSpPr>
              <a:xfrm>
                <a:off x="5540755" y="3544829"/>
                <a:ext cx="37783" cy="32357"/>
                <a:chOff x="5540755" y="3544829"/>
                <a:chExt cx="37783" cy="32357"/>
              </a:xfrm>
            </p:grpSpPr>
            <p:sp>
              <p:nvSpPr>
                <p:cNvPr id="52712" name="Google Shape;52712;p61"/>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3" name="Google Shape;52713;p61"/>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4" name="Google Shape;52714;p61"/>
              <p:cNvGrpSpPr/>
              <p:nvPr/>
            </p:nvGrpSpPr>
            <p:grpSpPr>
              <a:xfrm>
                <a:off x="5579293" y="3412107"/>
                <a:ext cx="37776" cy="32357"/>
                <a:chOff x="5579293" y="3412107"/>
                <a:chExt cx="37776" cy="32357"/>
              </a:xfrm>
            </p:grpSpPr>
            <p:sp>
              <p:nvSpPr>
                <p:cNvPr id="52715" name="Google Shape;52715;p61"/>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6" name="Google Shape;52716;p61"/>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7" name="Google Shape;52717;p61"/>
              <p:cNvGrpSpPr/>
              <p:nvPr/>
            </p:nvGrpSpPr>
            <p:grpSpPr>
              <a:xfrm>
                <a:off x="5801346" y="3284615"/>
                <a:ext cx="37783" cy="32357"/>
                <a:chOff x="5801346" y="3284615"/>
                <a:chExt cx="37783" cy="32357"/>
              </a:xfrm>
            </p:grpSpPr>
            <p:sp>
              <p:nvSpPr>
                <p:cNvPr id="52718" name="Google Shape;52718;p61"/>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9" name="Google Shape;52719;p61"/>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0" name="Google Shape;52720;p61"/>
              <p:cNvGrpSpPr/>
              <p:nvPr/>
            </p:nvGrpSpPr>
            <p:grpSpPr>
              <a:xfrm>
                <a:off x="5763578" y="3399067"/>
                <a:ext cx="37776" cy="32364"/>
                <a:chOff x="5763578" y="3399067"/>
                <a:chExt cx="37776" cy="32364"/>
              </a:xfrm>
            </p:grpSpPr>
            <p:sp>
              <p:nvSpPr>
                <p:cNvPr id="52721" name="Google Shape;52721;p61"/>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2" name="Google Shape;52722;p61"/>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3" name="Google Shape;52723;p61"/>
              <p:cNvGrpSpPr/>
              <p:nvPr/>
            </p:nvGrpSpPr>
            <p:grpSpPr>
              <a:xfrm>
                <a:off x="5395858" y="3230952"/>
                <a:ext cx="37776" cy="32364"/>
                <a:chOff x="5395858" y="3230952"/>
                <a:chExt cx="37776" cy="32364"/>
              </a:xfrm>
            </p:grpSpPr>
            <p:sp>
              <p:nvSpPr>
                <p:cNvPr id="52724" name="Google Shape;52724;p61"/>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5" name="Google Shape;52725;p61"/>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6" name="Google Shape;52726;p61"/>
              <p:cNvGrpSpPr/>
              <p:nvPr/>
            </p:nvGrpSpPr>
            <p:grpSpPr>
              <a:xfrm>
                <a:off x="5264088" y="3188237"/>
                <a:ext cx="37776" cy="32357"/>
                <a:chOff x="5264088" y="3188237"/>
                <a:chExt cx="37776" cy="32357"/>
              </a:xfrm>
            </p:grpSpPr>
            <p:sp>
              <p:nvSpPr>
                <p:cNvPr id="52727" name="Google Shape;52727;p61"/>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8" name="Google Shape;52728;p61"/>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9" name="Google Shape;52729;p61"/>
              <p:cNvGrpSpPr/>
              <p:nvPr/>
            </p:nvGrpSpPr>
            <p:grpSpPr>
              <a:xfrm>
                <a:off x="5585758" y="3237425"/>
                <a:ext cx="37878" cy="32357"/>
                <a:chOff x="5585758" y="3237425"/>
                <a:chExt cx="37878" cy="32357"/>
              </a:xfrm>
            </p:grpSpPr>
            <p:sp>
              <p:nvSpPr>
                <p:cNvPr id="52730" name="Google Shape;52730;p61"/>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1" name="Google Shape;52731;p61"/>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2" name="Google Shape;52732;p61"/>
              <p:cNvGrpSpPr/>
              <p:nvPr/>
            </p:nvGrpSpPr>
            <p:grpSpPr>
              <a:xfrm>
                <a:off x="4874196" y="3291088"/>
                <a:ext cx="37878" cy="32451"/>
                <a:chOff x="4874196" y="3291088"/>
                <a:chExt cx="37878" cy="32451"/>
              </a:xfrm>
            </p:grpSpPr>
            <p:sp>
              <p:nvSpPr>
                <p:cNvPr id="52733" name="Google Shape;52733;p61"/>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4" name="Google Shape;52734;p61"/>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5" name="Google Shape;52735;p61"/>
              <p:cNvGrpSpPr/>
              <p:nvPr/>
            </p:nvGrpSpPr>
            <p:grpSpPr>
              <a:xfrm>
                <a:off x="5197770" y="3785466"/>
                <a:ext cx="37783" cy="32427"/>
                <a:chOff x="5197770" y="3785466"/>
                <a:chExt cx="37783" cy="32427"/>
              </a:xfrm>
            </p:grpSpPr>
            <p:sp>
              <p:nvSpPr>
                <p:cNvPr id="52736" name="Google Shape;52736;p61"/>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7" name="Google Shape;52737;p61"/>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38" name="Google Shape;52738;p61"/>
              <p:cNvGrpSpPr/>
              <p:nvPr/>
            </p:nvGrpSpPr>
            <p:grpSpPr>
              <a:xfrm>
                <a:off x="5177699" y="3492117"/>
                <a:ext cx="37776" cy="32357"/>
                <a:chOff x="5177699" y="3492117"/>
                <a:chExt cx="37776" cy="32357"/>
              </a:xfrm>
            </p:grpSpPr>
            <p:sp>
              <p:nvSpPr>
                <p:cNvPr id="52739" name="Google Shape;52739;p61"/>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0" name="Google Shape;52740;p61"/>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1" name="Google Shape;52741;p61"/>
              <p:cNvGrpSpPr/>
              <p:nvPr/>
            </p:nvGrpSpPr>
            <p:grpSpPr>
              <a:xfrm>
                <a:off x="5349431" y="3622346"/>
                <a:ext cx="37870" cy="32380"/>
                <a:chOff x="5349431" y="3622346"/>
                <a:chExt cx="37870" cy="32380"/>
              </a:xfrm>
            </p:grpSpPr>
            <p:sp>
              <p:nvSpPr>
                <p:cNvPr id="52742" name="Google Shape;52742;p61"/>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3" name="Google Shape;52743;p61"/>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4" name="Google Shape;52744;p61"/>
              <p:cNvGrpSpPr/>
              <p:nvPr/>
            </p:nvGrpSpPr>
            <p:grpSpPr>
              <a:xfrm>
                <a:off x="5068855" y="3563980"/>
                <a:ext cx="53954" cy="46223"/>
                <a:chOff x="5068855" y="3563980"/>
                <a:chExt cx="53954" cy="46223"/>
              </a:xfrm>
            </p:grpSpPr>
            <p:sp>
              <p:nvSpPr>
                <p:cNvPr id="52745" name="Google Shape;52745;p61"/>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6" name="Google Shape;52746;p61"/>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7" name="Google Shape;52747;p61"/>
              <p:cNvGrpSpPr/>
              <p:nvPr/>
            </p:nvGrpSpPr>
            <p:grpSpPr>
              <a:xfrm>
                <a:off x="5037654" y="3392507"/>
                <a:ext cx="37870" cy="32451"/>
                <a:chOff x="5037654" y="3392507"/>
                <a:chExt cx="37870" cy="32451"/>
              </a:xfrm>
            </p:grpSpPr>
            <p:sp>
              <p:nvSpPr>
                <p:cNvPr id="52748" name="Google Shape;52748;p61"/>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9" name="Google Shape;52749;p61"/>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0" name="Google Shape;52750;p61"/>
              <p:cNvGrpSpPr/>
              <p:nvPr/>
            </p:nvGrpSpPr>
            <p:grpSpPr>
              <a:xfrm>
                <a:off x="5456560" y="3368629"/>
                <a:ext cx="37870" cy="32451"/>
                <a:chOff x="5456560" y="3368629"/>
                <a:chExt cx="37870" cy="32451"/>
              </a:xfrm>
            </p:grpSpPr>
            <p:sp>
              <p:nvSpPr>
                <p:cNvPr id="52751" name="Google Shape;52751;p61"/>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2" name="Google Shape;52752;p61"/>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3" name="Google Shape;52753;p61"/>
              <p:cNvGrpSpPr/>
              <p:nvPr/>
            </p:nvGrpSpPr>
            <p:grpSpPr>
              <a:xfrm>
                <a:off x="4755749" y="3501516"/>
                <a:ext cx="46246" cy="39608"/>
                <a:chOff x="4755749" y="3501516"/>
                <a:chExt cx="46246" cy="39608"/>
              </a:xfrm>
            </p:grpSpPr>
            <p:sp>
              <p:nvSpPr>
                <p:cNvPr id="52754" name="Google Shape;52754;p61"/>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5" name="Google Shape;52755;p61"/>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6" name="Google Shape;52756;p61"/>
              <p:cNvGrpSpPr/>
              <p:nvPr/>
            </p:nvGrpSpPr>
            <p:grpSpPr>
              <a:xfrm>
                <a:off x="4681346" y="3485582"/>
                <a:ext cx="37783" cy="32427"/>
                <a:chOff x="4681346" y="3485582"/>
                <a:chExt cx="37783" cy="32427"/>
              </a:xfrm>
            </p:grpSpPr>
            <p:sp>
              <p:nvSpPr>
                <p:cNvPr id="52757" name="Google Shape;52757;p61"/>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8" name="Google Shape;52758;p61"/>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59" name="Google Shape;52759;p61"/>
              <p:cNvGrpSpPr/>
              <p:nvPr/>
            </p:nvGrpSpPr>
            <p:grpSpPr>
              <a:xfrm>
                <a:off x="4767067" y="3291088"/>
                <a:ext cx="37878" cy="32451"/>
                <a:chOff x="4767067" y="3291088"/>
                <a:chExt cx="37878" cy="32451"/>
              </a:xfrm>
            </p:grpSpPr>
            <p:sp>
              <p:nvSpPr>
                <p:cNvPr id="52760" name="Google Shape;52760;p61"/>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1" name="Google Shape;52761;p61"/>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62" name="Google Shape;52762;p61"/>
              <p:cNvGrpSpPr/>
              <p:nvPr/>
            </p:nvGrpSpPr>
            <p:grpSpPr>
              <a:xfrm>
                <a:off x="4687819" y="3405539"/>
                <a:ext cx="37776" cy="32451"/>
                <a:chOff x="4687819" y="3405539"/>
                <a:chExt cx="37776" cy="32451"/>
              </a:xfrm>
            </p:grpSpPr>
            <p:sp>
              <p:nvSpPr>
                <p:cNvPr id="52763" name="Google Shape;52763;p61"/>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4" name="Google Shape;52764;p61"/>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65" name="Google Shape;52765;p61"/>
              <p:cNvGrpSpPr/>
              <p:nvPr/>
            </p:nvGrpSpPr>
            <p:grpSpPr>
              <a:xfrm>
                <a:off x="4923101" y="3444809"/>
                <a:ext cx="52813" cy="45318"/>
                <a:chOff x="4923101" y="3444809"/>
                <a:chExt cx="52813" cy="45318"/>
              </a:xfrm>
            </p:grpSpPr>
            <p:sp>
              <p:nvSpPr>
                <p:cNvPr id="52766" name="Google Shape;52766;p61"/>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7" name="Google Shape;52767;p61"/>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68" name="Google Shape;52768;p61"/>
              <p:cNvGrpSpPr/>
              <p:nvPr/>
            </p:nvGrpSpPr>
            <p:grpSpPr>
              <a:xfrm>
                <a:off x="4846040" y="3654750"/>
                <a:ext cx="31405" cy="26993"/>
                <a:chOff x="4846040" y="3654750"/>
                <a:chExt cx="31405" cy="26993"/>
              </a:xfrm>
            </p:grpSpPr>
            <p:sp>
              <p:nvSpPr>
                <p:cNvPr id="52769" name="Google Shape;52769;p61"/>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0" name="Google Shape;52770;p61"/>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1" name="Google Shape;52771;p61"/>
              <p:cNvGrpSpPr/>
              <p:nvPr/>
            </p:nvGrpSpPr>
            <p:grpSpPr>
              <a:xfrm>
                <a:off x="4925673" y="3691700"/>
                <a:ext cx="40253" cy="34472"/>
                <a:chOff x="4925673" y="3691700"/>
                <a:chExt cx="40253" cy="34472"/>
              </a:xfrm>
            </p:grpSpPr>
            <p:sp>
              <p:nvSpPr>
                <p:cNvPr id="52772" name="Google Shape;52772;p61"/>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3" name="Google Shape;52773;p61"/>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4" name="Google Shape;52774;p61"/>
              <p:cNvGrpSpPr/>
              <p:nvPr/>
            </p:nvGrpSpPr>
            <p:grpSpPr>
              <a:xfrm>
                <a:off x="4894653" y="3740848"/>
                <a:ext cx="31405" cy="26906"/>
                <a:chOff x="4894653" y="3740848"/>
                <a:chExt cx="31405" cy="26906"/>
              </a:xfrm>
            </p:grpSpPr>
            <p:sp>
              <p:nvSpPr>
                <p:cNvPr id="52775" name="Google Shape;52775;p61"/>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6" name="Google Shape;52776;p61"/>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7" name="Google Shape;52777;p61"/>
              <p:cNvGrpSpPr/>
              <p:nvPr/>
            </p:nvGrpSpPr>
            <p:grpSpPr>
              <a:xfrm>
                <a:off x="4962300" y="3696348"/>
                <a:ext cx="38255" cy="32773"/>
                <a:chOff x="4962300" y="3696348"/>
                <a:chExt cx="38255" cy="32773"/>
              </a:xfrm>
            </p:grpSpPr>
            <p:sp>
              <p:nvSpPr>
                <p:cNvPr id="52778" name="Google Shape;52778;p61"/>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9" name="Google Shape;52779;p61"/>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0" name="Google Shape;52780;p61"/>
              <p:cNvGrpSpPr/>
              <p:nvPr/>
            </p:nvGrpSpPr>
            <p:grpSpPr>
              <a:xfrm>
                <a:off x="4980185" y="3743349"/>
                <a:ext cx="31499" cy="26969"/>
                <a:chOff x="4980185" y="3743349"/>
                <a:chExt cx="31499" cy="26969"/>
              </a:xfrm>
            </p:grpSpPr>
            <p:sp>
              <p:nvSpPr>
                <p:cNvPr id="52781" name="Google Shape;52781;p61"/>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2" name="Google Shape;52782;p61"/>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3" name="Google Shape;52783;p61"/>
              <p:cNvGrpSpPr/>
              <p:nvPr/>
            </p:nvGrpSpPr>
            <p:grpSpPr>
              <a:xfrm>
                <a:off x="5013768" y="3734312"/>
                <a:ext cx="31499" cy="26969"/>
                <a:chOff x="5013768" y="3734312"/>
                <a:chExt cx="31499" cy="26969"/>
              </a:xfrm>
            </p:grpSpPr>
            <p:sp>
              <p:nvSpPr>
                <p:cNvPr id="52784" name="Google Shape;52784;p61"/>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5" name="Google Shape;52785;p61"/>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6" name="Google Shape;52786;p61"/>
              <p:cNvGrpSpPr/>
              <p:nvPr/>
            </p:nvGrpSpPr>
            <p:grpSpPr>
              <a:xfrm>
                <a:off x="5036703" y="3764545"/>
                <a:ext cx="31499" cy="26898"/>
                <a:chOff x="5036703" y="3764545"/>
                <a:chExt cx="31499" cy="26898"/>
              </a:xfrm>
            </p:grpSpPr>
            <p:sp>
              <p:nvSpPr>
                <p:cNvPr id="52787" name="Google Shape;52787;p61"/>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8" name="Google Shape;52788;p61"/>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9" name="Google Shape;52789;p61"/>
              <p:cNvGrpSpPr/>
              <p:nvPr/>
            </p:nvGrpSpPr>
            <p:grpSpPr>
              <a:xfrm>
                <a:off x="4953546" y="3768352"/>
                <a:ext cx="31405" cy="26898"/>
                <a:chOff x="4953546" y="3768352"/>
                <a:chExt cx="31405" cy="26898"/>
              </a:xfrm>
            </p:grpSpPr>
            <p:sp>
              <p:nvSpPr>
                <p:cNvPr id="52790" name="Google Shape;52790;p61"/>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1" name="Google Shape;52791;p61"/>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92" name="Google Shape;52792;p61"/>
              <p:cNvGrpSpPr/>
              <p:nvPr/>
            </p:nvGrpSpPr>
            <p:grpSpPr>
              <a:xfrm>
                <a:off x="4964770" y="3814016"/>
                <a:ext cx="31499" cy="26993"/>
                <a:chOff x="4964770" y="3814016"/>
                <a:chExt cx="31499" cy="26993"/>
              </a:xfrm>
            </p:grpSpPr>
            <p:sp>
              <p:nvSpPr>
                <p:cNvPr id="52793" name="Google Shape;52793;p61"/>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4" name="Google Shape;52794;p61"/>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95" name="Google Shape;52795;p61"/>
              <p:cNvGrpSpPr/>
              <p:nvPr/>
            </p:nvGrpSpPr>
            <p:grpSpPr>
              <a:xfrm>
                <a:off x="4923290" y="3800504"/>
                <a:ext cx="31468" cy="26898"/>
                <a:chOff x="4923290" y="3800504"/>
                <a:chExt cx="31468" cy="26898"/>
              </a:xfrm>
            </p:grpSpPr>
            <p:sp>
              <p:nvSpPr>
                <p:cNvPr id="52796" name="Google Shape;52796;p61"/>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7" name="Google Shape;52797;p61"/>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98" name="Google Shape;52798;p61"/>
              <p:cNvGrpSpPr/>
              <p:nvPr/>
            </p:nvGrpSpPr>
            <p:grpSpPr>
              <a:xfrm>
                <a:off x="5108534" y="3650943"/>
                <a:ext cx="31405" cy="26993"/>
                <a:chOff x="5108534" y="3650943"/>
                <a:chExt cx="31405" cy="26993"/>
              </a:xfrm>
            </p:grpSpPr>
            <p:sp>
              <p:nvSpPr>
                <p:cNvPr id="52799" name="Google Shape;52799;p61"/>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0" name="Google Shape;52800;p61"/>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1" name="Google Shape;52801;p61"/>
              <p:cNvGrpSpPr/>
              <p:nvPr/>
            </p:nvGrpSpPr>
            <p:grpSpPr>
              <a:xfrm>
                <a:off x="5119380" y="3760739"/>
                <a:ext cx="31499" cy="26993"/>
                <a:chOff x="5119380" y="3760739"/>
                <a:chExt cx="31499" cy="26993"/>
              </a:xfrm>
            </p:grpSpPr>
            <p:sp>
              <p:nvSpPr>
                <p:cNvPr id="52802" name="Google Shape;52802;p61"/>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3" name="Google Shape;52803;p61"/>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4" name="Google Shape;52804;p61"/>
              <p:cNvGrpSpPr/>
              <p:nvPr/>
            </p:nvGrpSpPr>
            <p:grpSpPr>
              <a:xfrm>
                <a:off x="5119380" y="3788235"/>
                <a:ext cx="31499" cy="26993"/>
                <a:chOff x="5119380" y="3788235"/>
                <a:chExt cx="31499" cy="26993"/>
              </a:xfrm>
            </p:grpSpPr>
            <p:sp>
              <p:nvSpPr>
                <p:cNvPr id="52805" name="Google Shape;52805;p61"/>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6" name="Google Shape;52806;p61"/>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7" name="Google Shape;52807;p61"/>
              <p:cNvGrpSpPr/>
              <p:nvPr/>
            </p:nvGrpSpPr>
            <p:grpSpPr>
              <a:xfrm>
                <a:off x="5158005" y="3875284"/>
                <a:ext cx="31405" cy="27001"/>
                <a:chOff x="5158005" y="3875284"/>
                <a:chExt cx="31405" cy="27001"/>
              </a:xfrm>
            </p:grpSpPr>
            <p:sp>
              <p:nvSpPr>
                <p:cNvPr id="52808" name="Google Shape;52808;p61"/>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9" name="Google Shape;52809;p61"/>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0" name="Google Shape;52810;p61"/>
              <p:cNvGrpSpPr/>
              <p:nvPr/>
            </p:nvGrpSpPr>
            <p:grpSpPr>
              <a:xfrm>
                <a:off x="5233163" y="3764545"/>
                <a:ext cx="31499" cy="26898"/>
                <a:chOff x="5233163" y="3764545"/>
                <a:chExt cx="31499" cy="26898"/>
              </a:xfrm>
            </p:grpSpPr>
            <p:sp>
              <p:nvSpPr>
                <p:cNvPr id="52811" name="Google Shape;52811;p61"/>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2" name="Google Shape;52812;p61"/>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3" name="Google Shape;52813;p61"/>
              <p:cNvGrpSpPr/>
              <p:nvPr/>
            </p:nvGrpSpPr>
            <p:grpSpPr>
              <a:xfrm>
                <a:off x="5276168" y="3805545"/>
                <a:ext cx="31499" cy="26906"/>
                <a:chOff x="5276168" y="3805545"/>
                <a:chExt cx="31499" cy="26906"/>
              </a:xfrm>
            </p:grpSpPr>
            <p:sp>
              <p:nvSpPr>
                <p:cNvPr id="52814" name="Google Shape;52814;p61"/>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5" name="Google Shape;52815;p61"/>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6" name="Google Shape;52816;p61"/>
              <p:cNvGrpSpPr/>
              <p:nvPr/>
            </p:nvGrpSpPr>
            <p:grpSpPr>
              <a:xfrm>
                <a:off x="5294053" y="3851933"/>
                <a:ext cx="31405" cy="26945"/>
                <a:chOff x="5294053" y="3851933"/>
                <a:chExt cx="31405" cy="26945"/>
              </a:xfrm>
            </p:grpSpPr>
            <p:sp>
              <p:nvSpPr>
                <p:cNvPr id="52817" name="Google Shape;52817;p61"/>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8" name="Google Shape;52818;p61"/>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9" name="Google Shape;52819;p61"/>
              <p:cNvGrpSpPr/>
              <p:nvPr/>
            </p:nvGrpSpPr>
            <p:grpSpPr>
              <a:xfrm>
                <a:off x="5341723" y="3851902"/>
                <a:ext cx="31405" cy="26977"/>
                <a:chOff x="5341723" y="3851902"/>
                <a:chExt cx="31405" cy="26977"/>
              </a:xfrm>
            </p:grpSpPr>
            <p:sp>
              <p:nvSpPr>
                <p:cNvPr id="52820" name="Google Shape;52820;p61"/>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1" name="Google Shape;52821;p61"/>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22" name="Google Shape;52822;p61"/>
              <p:cNvGrpSpPr/>
              <p:nvPr/>
            </p:nvGrpSpPr>
            <p:grpSpPr>
              <a:xfrm>
                <a:off x="5054871" y="3507855"/>
                <a:ext cx="31405" cy="26993"/>
                <a:chOff x="5054871" y="3507855"/>
                <a:chExt cx="31405" cy="26993"/>
              </a:xfrm>
            </p:grpSpPr>
            <p:sp>
              <p:nvSpPr>
                <p:cNvPr id="52823" name="Google Shape;52823;p61"/>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4" name="Google Shape;52824;p61"/>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25" name="Google Shape;52825;p61"/>
              <p:cNvGrpSpPr/>
              <p:nvPr/>
            </p:nvGrpSpPr>
            <p:grpSpPr>
              <a:xfrm>
                <a:off x="4876579" y="3675325"/>
                <a:ext cx="31405" cy="26969"/>
                <a:chOff x="4876579" y="3675325"/>
                <a:chExt cx="31405" cy="26969"/>
              </a:xfrm>
            </p:grpSpPr>
            <p:sp>
              <p:nvSpPr>
                <p:cNvPr id="52826" name="Google Shape;52826;p61"/>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7" name="Google Shape;52827;p61"/>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28" name="Google Shape;52828;p61"/>
              <p:cNvGrpSpPr/>
              <p:nvPr/>
            </p:nvGrpSpPr>
            <p:grpSpPr>
              <a:xfrm>
                <a:off x="4842233" y="3688333"/>
                <a:ext cx="31405" cy="26993"/>
                <a:chOff x="4842233" y="3688333"/>
                <a:chExt cx="31405" cy="26993"/>
              </a:xfrm>
            </p:grpSpPr>
            <p:sp>
              <p:nvSpPr>
                <p:cNvPr id="52829" name="Google Shape;52829;p61"/>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0" name="Google Shape;52830;p61"/>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31" name="Google Shape;52831;p61"/>
              <p:cNvGrpSpPr/>
              <p:nvPr/>
            </p:nvGrpSpPr>
            <p:grpSpPr>
              <a:xfrm>
                <a:off x="5187876" y="3608032"/>
                <a:ext cx="31405" cy="27001"/>
                <a:chOff x="5187876" y="3608032"/>
                <a:chExt cx="31405" cy="27001"/>
              </a:xfrm>
            </p:grpSpPr>
            <p:sp>
              <p:nvSpPr>
                <p:cNvPr id="52832" name="Google Shape;52832;p61"/>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3" name="Google Shape;52833;p61"/>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34" name="Google Shape;52834;p61"/>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5" name="Google Shape;52835;p61"/>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36" name="Google Shape;52836;p61"/>
              <p:cNvGrpSpPr/>
              <p:nvPr/>
            </p:nvGrpSpPr>
            <p:grpSpPr>
              <a:xfrm>
                <a:off x="5269224" y="3304167"/>
                <a:ext cx="40253" cy="34402"/>
                <a:chOff x="5269224" y="3304167"/>
                <a:chExt cx="40253" cy="34402"/>
              </a:xfrm>
            </p:grpSpPr>
            <p:sp>
              <p:nvSpPr>
                <p:cNvPr id="52837" name="Google Shape;52837;p61"/>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8" name="Google Shape;52838;p61"/>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39" name="Google Shape;52839;p61"/>
              <p:cNvGrpSpPr/>
              <p:nvPr/>
            </p:nvGrpSpPr>
            <p:grpSpPr>
              <a:xfrm>
                <a:off x="5327354" y="3476615"/>
                <a:ext cx="49864" cy="42723"/>
                <a:chOff x="5327354" y="3476615"/>
                <a:chExt cx="49864" cy="42723"/>
              </a:xfrm>
            </p:grpSpPr>
            <p:sp>
              <p:nvSpPr>
                <p:cNvPr id="52840" name="Google Shape;52840;p61"/>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1" name="Google Shape;52841;p61"/>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42" name="Google Shape;52842;p61"/>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3" name="Google Shape;52843;p61"/>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44" name="Google Shape;52844;p61"/>
              <p:cNvGrpSpPr/>
              <p:nvPr/>
            </p:nvGrpSpPr>
            <p:grpSpPr>
              <a:xfrm>
                <a:off x="5341723" y="3775957"/>
                <a:ext cx="31405" cy="26898"/>
                <a:chOff x="5341723" y="3775957"/>
                <a:chExt cx="31405" cy="26898"/>
              </a:xfrm>
            </p:grpSpPr>
            <p:sp>
              <p:nvSpPr>
                <p:cNvPr id="52845" name="Google Shape;52845;p61"/>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6" name="Google Shape;52846;p61"/>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7" name="Google Shape;52847;p61"/>
              <p:cNvGrpSpPr/>
              <p:nvPr/>
            </p:nvGrpSpPr>
            <p:grpSpPr>
              <a:xfrm>
                <a:off x="5439053" y="3699274"/>
                <a:ext cx="31405" cy="26898"/>
                <a:chOff x="5439053" y="3699274"/>
                <a:chExt cx="31405" cy="26898"/>
              </a:xfrm>
            </p:grpSpPr>
            <p:sp>
              <p:nvSpPr>
                <p:cNvPr id="52848" name="Google Shape;52848;p61"/>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9" name="Google Shape;52849;p61"/>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0" name="Google Shape;52850;p61"/>
              <p:cNvGrpSpPr/>
              <p:nvPr/>
            </p:nvGrpSpPr>
            <p:grpSpPr>
              <a:xfrm>
                <a:off x="5412414" y="3622307"/>
                <a:ext cx="31499" cy="26993"/>
                <a:chOff x="5412414" y="3622307"/>
                <a:chExt cx="31499" cy="26993"/>
              </a:xfrm>
            </p:grpSpPr>
            <p:sp>
              <p:nvSpPr>
                <p:cNvPr id="52851" name="Google Shape;52851;p61"/>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2" name="Google Shape;52852;p61"/>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3" name="Google Shape;52853;p61"/>
              <p:cNvGrpSpPr/>
              <p:nvPr/>
            </p:nvGrpSpPr>
            <p:grpSpPr>
              <a:xfrm>
                <a:off x="5476254" y="3473949"/>
                <a:ext cx="26835" cy="26930"/>
                <a:chOff x="5476254" y="3473949"/>
                <a:chExt cx="26835" cy="26930"/>
              </a:xfrm>
            </p:grpSpPr>
            <p:sp>
              <p:nvSpPr>
                <p:cNvPr id="52854" name="Google Shape;52854;p61"/>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5" name="Google Shape;52855;p61"/>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6" name="Google Shape;52856;p61"/>
              <p:cNvGrpSpPr/>
              <p:nvPr/>
            </p:nvGrpSpPr>
            <p:grpSpPr>
              <a:xfrm>
                <a:off x="5564547" y="3481594"/>
                <a:ext cx="31397" cy="26898"/>
                <a:chOff x="5564547" y="3481594"/>
                <a:chExt cx="31397" cy="26898"/>
              </a:xfrm>
            </p:grpSpPr>
            <p:sp>
              <p:nvSpPr>
                <p:cNvPr id="52857" name="Google Shape;52857;p61"/>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8" name="Google Shape;52858;p61"/>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59" name="Google Shape;52859;p61"/>
              <p:cNvGrpSpPr/>
              <p:nvPr/>
            </p:nvGrpSpPr>
            <p:grpSpPr>
              <a:xfrm>
                <a:off x="5534101" y="3470174"/>
                <a:ext cx="31397" cy="26906"/>
                <a:chOff x="5534101" y="3470174"/>
                <a:chExt cx="31397" cy="26906"/>
              </a:xfrm>
            </p:grpSpPr>
            <p:sp>
              <p:nvSpPr>
                <p:cNvPr id="52860" name="Google Shape;52860;p61"/>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1" name="Google Shape;52861;p61"/>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62" name="Google Shape;52862;p61"/>
              <p:cNvGrpSpPr/>
              <p:nvPr/>
            </p:nvGrpSpPr>
            <p:grpSpPr>
              <a:xfrm>
                <a:off x="5610879" y="3314486"/>
                <a:ext cx="31499" cy="26938"/>
                <a:chOff x="5610879" y="3314486"/>
                <a:chExt cx="31499" cy="26938"/>
              </a:xfrm>
            </p:grpSpPr>
            <p:sp>
              <p:nvSpPr>
                <p:cNvPr id="52863" name="Google Shape;52863;p61"/>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4" name="Google Shape;52864;p61"/>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65" name="Google Shape;52865;p61"/>
              <p:cNvGrpSpPr/>
              <p:nvPr/>
            </p:nvGrpSpPr>
            <p:grpSpPr>
              <a:xfrm>
                <a:off x="4834525" y="3501382"/>
                <a:ext cx="31499" cy="26898"/>
                <a:chOff x="4834525" y="3501382"/>
                <a:chExt cx="31499" cy="26898"/>
              </a:xfrm>
            </p:grpSpPr>
            <p:sp>
              <p:nvSpPr>
                <p:cNvPr id="52866" name="Google Shape;52866;p61"/>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7" name="Google Shape;52867;p61"/>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68" name="Google Shape;52868;p61"/>
              <p:cNvGrpSpPr/>
              <p:nvPr/>
            </p:nvGrpSpPr>
            <p:grpSpPr>
              <a:xfrm>
                <a:off x="4898460" y="3580158"/>
                <a:ext cx="31405" cy="26898"/>
                <a:chOff x="4898460" y="3580158"/>
                <a:chExt cx="31405" cy="26898"/>
              </a:xfrm>
            </p:grpSpPr>
            <p:sp>
              <p:nvSpPr>
                <p:cNvPr id="52869" name="Google Shape;52869;p61"/>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0" name="Google Shape;52870;p61"/>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1" name="Google Shape;52871;p61"/>
              <p:cNvGrpSpPr/>
              <p:nvPr/>
            </p:nvGrpSpPr>
            <p:grpSpPr>
              <a:xfrm>
                <a:off x="4882667" y="3608032"/>
                <a:ext cx="31499" cy="27001"/>
                <a:chOff x="4882667" y="3608032"/>
                <a:chExt cx="31499" cy="27001"/>
              </a:xfrm>
            </p:grpSpPr>
            <p:sp>
              <p:nvSpPr>
                <p:cNvPr id="52872" name="Google Shape;52872;p61"/>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3" name="Google Shape;52873;p61"/>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4" name="Google Shape;52874;p61"/>
              <p:cNvGrpSpPr/>
              <p:nvPr/>
            </p:nvGrpSpPr>
            <p:grpSpPr>
              <a:xfrm>
                <a:off x="4843373" y="3631407"/>
                <a:ext cx="16273" cy="16186"/>
                <a:chOff x="4843373" y="3631407"/>
                <a:chExt cx="16273" cy="16186"/>
              </a:xfrm>
            </p:grpSpPr>
            <p:sp>
              <p:nvSpPr>
                <p:cNvPr id="52875" name="Google Shape;52875;p61"/>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6" name="Google Shape;52876;p61"/>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77" name="Google Shape;52877;p61"/>
              <p:cNvGrpSpPr/>
              <p:nvPr/>
            </p:nvGrpSpPr>
            <p:grpSpPr>
              <a:xfrm>
                <a:off x="4727773" y="3591578"/>
                <a:ext cx="31499" cy="26898"/>
                <a:chOff x="4727773" y="3591578"/>
                <a:chExt cx="31499" cy="26898"/>
              </a:xfrm>
            </p:grpSpPr>
            <p:sp>
              <p:nvSpPr>
                <p:cNvPr id="52878" name="Google Shape;52878;p61"/>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9" name="Google Shape;52879;p61"/>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80" name="Google Shape;52880;p61"/>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1" name="Google Shape;52881;p61"/>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82" name="Google Shape;52882;p61"/>
              <p:cNvGrpSpPr/>
              <p:nvPr/>
            </p:nvGrpSpPr>
            <p:grpSpPr>
              <a:xfrm>
                <a:off x="4609421" y="3577398"/>
                <a:ext cx="31499" cy="27001"/>
                <a:chOff x="4609421" y="3577398"/>
                <a:chExt cx="31499" cy="27001"/>
              </a:xfrm>
            </p:grpSpPr>
            <p:sp>
              <p:nvSpPr>
                <p:cNvPr id="52883" name="Google Shape;52883;p61"/>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4" name="Google Shape;52884;p61"/>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5" name="Google Shape;52885;p61"/>
              <p:cNvGrpSpPr/>
              <p:nvPr/>
            </p:nvGrpSpPr>
            <p:grpSpPr>
              <a:xfrm>
                <a:off x="4649289" y="3577398"/>
                <a:ext cx="31499" cy="27001"/>
                <a:chOff x="4649289" y="3577398"/>
                <a:chExt cx="31499" cy="27001"/>
              </a:xfrm>
            </p:grpSpPr>
            <p:sp>
              <p:nvSpPr>
                <p:cNvPr id="52886" name="Google Shape;52886;p61"/>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7" name="Google Shape;52887;p61"/>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8" name="Google Shape;52888;p61"/>
              <p:cNvGrpSpPr/>
              <p:nvPr/>
            </p:nvGrpSpPr>
            <p:grpSpPr>
              <a:xfrm>
                <a:off x="4605614" y="3639523"/>
                <a:ext cx="31499" cy="26906"/>
                <a:chOff x="4605614" y="3639523"/>
                <a:chExt cx="31499" cy="26906"/>
              </a:xfrm>
            </p:grpSpPr>
            <p:sp>
              <p:nvSpPr>
                <p:cNvPr id="52889" name="Google Shape;52889;p61"/>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0" name="Google Shape;52890;p61"/>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1" name="Google Shape;52891;p61"/>
              <p:cNvGrpSpPr/>
              <p:nvPr/>
            </p:nvGrpSpPr>
            <p:grpSpPr>
              <a:xfrm>
                <a:off x="4785149" y="3618846"/>
                <a:ext cx="26930" cy="26843"/>
                <a:chOff x="4785149" y="3618846"/>
                <a:chExt cx="26930" cy="26843"/>
              </a:xfrm>
            </p:grpSpPr>
            <p:sp>
              <p:nvSpPr>
                <p:cNvPr id="52892" name="Google Shape;52892;p61"/>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3" name="Google Shape;52893;p61"/>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4" name="Google Shape;52894;p61"/>
              <p:cNvGrpSpPr/>
              <p:nvPr/>
            </p:nvGrpSpPr>
            <p:grpSpPr>
              <a:xfrm>
                <a:off x="4810167" y="3601567"/>
                <a:ext cx="31405" cy="26898"/>
                <a:chOff x="4810167" y="3601567"/>
                <a:chExt cx="31405" cy="26898"/>
              </a:xfrm>
            </p:grpSpPr>
            <p:sp>
              <p:nvSpPr>
                <p:cNvPr id="52895" name="Google Shape;52895;p61"/>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6" name="Google Shape;52896;p61"/>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97" name="Google Shape;52897;p61"/>
              <p:cNvGrpSpPr/>
              <p:nvPr/>
            </p:nvGrpSpPr>
            <p:grpSpPr>
              <a:xfrm>
                <a:off x="4831002" y="3373230"/>
                <a:ext cx="31405" cy="26898"/>
                <a:chOff x="4831002" y="3373230"/>
                <a:chExt cx="31405" cy="26898"/>
              </a:xfrm>
            </p:grpSpPr>
            <p:sp>
              <p:nvSpPr>
                <p:cNvPr id="52898" name="Google Shape;52898;p61"/>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9" name="Google Shape;52899;p61"/>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0" name="Google Shape;52900;p61"/>
              <p:cNvGrpSpPr/>
              <p:nvPr/>
            </p:nvGrpSpPr>
            <p:grpSpPr>
              <a:xfrm>
                <a:off x="4719311" y="3355054"/>
                <a:ext cx="31499" cy="27001"/>
                <a:chOff x="4719311" y="3355054"/>
                <a:chExt cx="31499" cy="27001"/>
              </a:xfrm>
            </p:grpSpPr>
            <p:sp>
              <p:nvSpPr>
                <p:cNvPr id="52901" name="Google Shape;52901;p61"/>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2" name="Google Shape;52902;p61"/>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3" name="Google Shape;52903;p61"/>
              <p:cNvGrpSpPr/>
              <p:nvPr/>
            </p:nvGrpSpPr>
            <p:grpSpPr>
              <a:xfrm>
                <a:off x="4798755" y="3450260"/>
                <a:ext cx="26930" cy="26930"/>
                <a:chOff x="4798755" y="3450260"/>
                <a:chExt cx="26930" cy="26930"/>
              </a:xfrm>
            </p:grpSpPr>
            <p:sp>
              <p:nvSpPr>
                <p:cNvPr id="52904" name="Google Shape;52904;p61"/>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5" name="Google Shape;52905;p61"/>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6" name="Google Shape;52906;p61"/>
              <p:cNvGrpSpPr/>
              <p:nvPr/>
            </p:nvGrpSpPr>
            <p:grpSpPr>
              <a:xfrm>
                <a:off x="4645576" y="3467555"/>
                <a:ext cx="31405" cy="26953"/>
                <a:chOff x="4645576" y="3467555"/>
                <a:chExt cx="31405" cy="26953"/>
              </a:xfrm>
            </p:grpSpPr>
            <p:sp>
              <p:nvSpPr>
                <p:cNvPr id="52907" name="Google Shape;52907;p61"/>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8" name="Google Shape;52908;p61"/>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09" name="Google Shape;52909;p61"/>
              <p:cNvGrpSpPr/>
              <p:nvPr/>
            </p:nvGrpSpPr>
            <p:grpSpPr>
              <a:xfrm>
                <a:off x="4687631" y="3583965"/>
                <a:ext cx="31499" cy="26898"/>
                <a:chOff x="4687631" y="3583965"/>
                <a:chExt cx="31499" cy="26898"/>
              </a:xfrm>
            </p:grpSpPr>
            <p:sp>
              <p:nvSpPr>
                <p:cNvPr id="52910" name="Google Shape;52910;p61"/>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1" name="Google Shape;52911;p61"/>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2" name="Google Shape;52912;p61"/>
              <p:cNvGrpSpPr/>
              <p:nvPr/>
            </p:nvGrpSpPr>
            <p:grpSpPr>
              <a:xfrm>
                <a:off x="4719311" y="3471314"/>
                <a:ext cx="31499" cy="27001"/>
                <a:chOff x="4719311" y="3471314"/>
                <a:chExt cx="31499" cy="27001"/>
              </a:xfrm>
            </p:grpSpPr>
            <p:sp>
              <p:nvSpPr>
                <p:cNvPr id="52913" name="Google Shape;52913;p61"/>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4" name="Google Shape;52914;p61"/>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5" name="Google Shape;52915;p61"/>
              <p:cNvGrpSpPr/>
              <p:nvPr/>
            </p:nvGrpSpPr>
            <p:grpSpPr>
              <a:xfrm>
                <a:off x="4719311" y="3434404"/>
                <a:ext cx="31499" cy="26898"/>
                <a:chOff x="4719311" y="3434404"/>
                <a:chExt cx="31499" cy="26898"/>
              </a:xfrm>
            </p:grpSpPr>
            <p:sp>
              <p:nvSpPr>
                <p:cNvPr id="52916" name="Google Shape;52916;p61"/>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7" name="Google Shape;52917;p61"/>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18" name="Google Shape;52918;p61"/>
              <p:cNvGrpSpPr/>
              <p:nvPr/>
            </p:nvGrpSpPr>
            <p:grpSpPr>
              <a:xfrm>
                <a:off x="4768876" y="3401772"/>
                <a:ext cx="31499" cy="26898"/>
                <a:chOff x="4768876" y="3401772"/>
                <a:chExt cx="31499" cy="26898"/>
              </a:xfrm>
            </p:grpSpPr>
            <p:sp>
              <p:nvSpPr>
                <p:cNvPr id="52919" name="Google Shape;52919;p61"/>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0" name="Google Shape;52920;p61"/>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1" name="Google Shape;52921;p61"/>
              <p:cNvGrpSpPr/>
              <p:nvPr/>
            </p:nvGrpSpPr>
            <p:grpSpPr>
              <a:xfrm>
                <a:off x="4762214" y="3471377"/>
                <a:ext cx="26938" cy="26938"/>
                <a:chOff x="4762214" y="3471377"/>
                <a:chExt cx="26938" cy="26938"/>
              </a:xfrm>
            </p:grpSpPr>
            <p:sp>
              <p:nvSpPr>
                <p:cNvPr id="52922" name="Google Shape;52922;p61"/>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3" name="Google Shape;52923;p61"/>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4" name="Google Shape;52924;p61"/>
              <p:cNvGrpSpPr/>
              <p:nvPr/>
            </p:nvGrpSpPr>
            <p:grpSpPr>
              <a:xfrm>
                <a:off x="4790473" y="3344782"/>
                <a:ext cx="31405" cy="26898"/>
                <a:chOff x="4790473" y="3344782"/>
                <a:chExt cx="31405" cy="26898"/>
              </a:xfrm>
            </p:grpSpPr>
            <p:sp>
              <p:nvSpPr>
                <p:cNvPr id="52925" name="Google Shape;52925;p61"/>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6" name="Google Shape;52926;p61"/>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27" name="Google Shape;52927;p61"/>
              <p:cNvGrpSpPr/>
              <p:nvPr/>
            </p:nvGrpSpPr>
            <p:grpSpPr>
              <a:xfrm>
                <a:off x="4823774" y="3950733"/>
                <a:ext cx="37398" cy="32034"/>
                <a:chOff x="4823774" y="3950733"/>
                <a:chExt cx="37398" cy="32034"/>
              </a:xfrm>
            </p:grpSpPr>
            <p:sp>
              <p:nvSpPr>
                <p:cNvPr id="52928" name="Google Shape;52928;p61"/>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9" name="Google Shape;52929;p61"/>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0" name="Google Shape;52930;p61"/>
              <p:cNvGrpSpPr/>
              <p:nvPr/>
            </p:nvGrpSpPr>
            <p:grpSpPr>
              <a:xfrm>
                <a:off x="4823396" y="4110566"/>
                <a:ext cx="31405" cy="26906"/>
                <a:chOff x="4823396" y="4110566"/>
                <a:chExt cx="31405" cy="26906"/>
              </a:xfrm>
            </p:grpSpPr>
            <p:sp>
              <p:nvSpPr>
                <p:cNvPr id="52931" name="Google Shape;52931;p61"/>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2" name="Google Shape;52932;p61"/>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3" name="Google Shape;52933;p61"/>
              <p:cNvGrpSpPr/>
              <p:nvPr/>
            </p:nvGrpSpPr>
            <p:grpSpPr>
              <a:xfrm>
                <a:off x="4838332" y="3821150"/>
                <a:ext cx="31499" cy="26898"/>
                <a:chOff x="4838332" y="3821150"/>
                <a:chExt cx="31499" cy="26898"/>
              </a:xfrm>
            </p:grpSpPr>
            <p:sp>
              <p:nvSpPr>
                <p:cNvPr id="52934" name="Google Shape;52934;p61"/>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5" name="Google Shape;52935;p61"/>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6" name="Google Shape;52936;p61"/>
              <p:cNvGrpSpPr/>
              <p:nvPr/>
            </p:nvGrpSpPr>
            <p:grpSpPr>
              <a:xfrm>
                <a:off x="4661275" y="3815007"/>
                <a:ext cx="36824" cy="31523"/>
                <a:chOff x="4661275" y="3815007"/>
                <a:chExt cx="36824" cy="31523"/>
              </a:xfrm>
            </p:grpSpPr>
            <p:sp>
              <p:nvSpPr>
                <p:cNvPr id="52937" name="Google Shape;52937;p61"/>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8" name="Google Shape;52938;p61"/>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9" name="Google Shape;52939;p61"/>
              <p:cNvGrpSpPr/>
              <p:nvPr/>
            </p:nvGrpSpPr>
            <p:grpSpPr>
              <a:xfrm>
                <a:off x="4558998" y="3851037"/>
                <a:ext cx="33591" cy="28699"/>
                <a:chOff x="4558998" y="3851037"/>
                <a:chExt cx="33591" cy="28699"/>
              </a:xfrm>
            </p:grpSpPr>
            <p:sp>
              <p:nvSpPr>
                <p:cNvPr id="52940" name="Google Shape;52940;p61"/>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1" name="Google Shape;52941;p61"/>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2" name="Google Shape;52942;p61"/>
              <p:cNvGrpSpPr/>
              <p:nvPr/>
            </p:nvGrpSpPr>
            <p:grpSpPr>
              <a:xfrm>
                <a:off x="4696762" y="3638587"/>
                <a:ext cx="33591" cy="28794"/>
                <a:chOff x="4696762" y="3638587"/>
                <a:chExt cx="33591" cy="28794"/>
              </a:xfrm>
            </p:grpSpPr>
            <p:sp>
              <p:nvSpPr>
                <p:cNvPr id="52943" name="Google Shape;52943;p61"/>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4" name="Google Shape;52944;p61"/>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5" name="Google Shape;52945;p61"/>
              <p:cNvGrpSpPr/>
              <p:nvPr/>
            </p:nvGrpSpPr>
            <p:grpSpPr>
              <a:xfrm>
                <a:off x="4929479" y="3939140"/>
                <a:ext cx="33497" cy="28692"/>
                <a:chOff x="4929479" y="3939140"/>
                <a:chExt cx="33497" cy="28692"/>
              </a:xfrm>
            </p:grpSpPr>
            <p:sp>
              <p:nvSpPr>
                <p:cNvPr id="52946" name="Google Shape;52946;p61"/>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7" name="Google Shape;52947;p61"/>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48" name="Google Shape;52948;p61"/>
              <p:cNvGrpSpPr/>
              <p:nvPr/>
            </p:nvGrpSpPr>
            <p:grpSpPr>
              <a:xfrm>
                <a:off x="4907119" y="3986039"/>
                <a:ext cx="33497" cy="28699"/>
                <a:chOff x="4907119" y="3986039"/>
                <a:chExt cx="33497" cy="28699"/>
              </a:xfrm>
            </p:grpSpPr>
            <p:sp>
              <p:nvSpPr>
                <p:cNvPr id="52949" name="Google Shape;52949;p61"/>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0" name="Google Shape;52950;p61"/>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1" name="Google Shape;52951;p61"/>
              <p:cNvGrpSpPr/>
              <p:nvPr/>
            </p:nvGrpSpPr>
            <p:grpSpPr>
              <a:xfrm>
                <a:off x="4911783" y="4048102"/>
                <a:ext cx="33591" cy="28762"/>
                <a:chOff x="4911783" y="4048102"/>
                <a:chExt cx="33591" cy="28762"/>
              </a:xfrm>
            </p:grpSpPr>
            <p:sp>
              <p:nvSpPr>
                <p:cNvPr id="52952" name="Google Shape;52952;p61"/>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3" name="Google Shape;52953;p61"/>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54" name="Google Shape;52954;p61"/>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5" name="Google Shape;52955;p61"/>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56" name="Google Shape;52956;p61"/>
              <p:cNvGrpSpPr/>
              <p:nvPr/>
            </p:nvGrpSpPr>
            <p:grpSpPr>
              <a:xfrm>
                <a:off x="4762623" y="3837847"/>
                <a:ext cx="42416" cy="36273"/>
                <a:chOff x="4762623" y="3837847"/>
                <a:chExt cx="42416" cy="36273"/>
              </a:xfrm>
            </p:grpSpPr>
            <p:sp>
              <p:nvSpPr>
                <p:cNvPr id="52957" name="Google Shape;52957;p61"/>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8" name="Google Shape;52958;p61"/>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59" name="Google Shape;52959;p61"/>
              <p:cNvGrpSpPr/>
              <p:nvPr/>
            </p:nvGrpSpPr>
            <p:grpSpPr>
              <a:xfrm>
                <a:off x="4746044" y="4104966"/>
                <a:ext cx="33497" cy="28699"/>
                <a:chOff x="4746044" y="4104966"/>
                <a:chExt cx="33497" cy="28699"/>
              </a:xfrm>
            </p:grpSpPr>
            <p:sp>
              <p:nvSpPr>
                <p:cNvPr id="52960" name="Google Shape;52960;p61"/>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1" name="Google Shape;52961;p61"/>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62" name="Google Shape;52962;p61"/>
              <p:cNvGrpSpPr/>
              <p:nvPr/>
            </p:nvGrpSpPr>
            <p:grpSpPr>
              <a:xfrm>
                <a:off x="4859646" y="4162554"/>
                <a:ext cx="33591" cy="28762"/>
                <a:chOff x="4859646" y="4162554"/>
                <a:chExt cx="33591" cy="28762"/>
              </a:xfrm>
            </p:grpSpPr>
            <p:sp>
              <p:nvSpPr>
                <p:cNvPr id="52963" name="Google Shape;52963;p61"/>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4" name="Google Shape;52964;p61"/>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965" name="Google Shape;52965;p61"/>
            <p:cNvGrpSpPr/>
            <p:nvPr/>
          </p:nvGrpSpPr>
          <p:grpSpPr>
            <a:xfrm>
              <a:off x="3597785" y="3274438"/>
              <a:ext cx="855610" cy="1122100"/>
              <a:chOff x="3597785" y="3274438"/>
              <a:chExt cx="855610" cy="1122100"/>
            </a:xfrm>
          </p:grpSpPr>
          <p:grpSp>
            <p:nvGrpSpPr>
              <p:cNvPr id="52966" name="Google Shape;52966;p61"/>
              <p:cNvGrpSpPr/>
              <p:nvPr/>
            </p:nvGrpSpPr>
            <p:grpSpPr>
              <a:xfrm>
                <a:off x="3617857" y="3284717"/>
                <a:ext cx="826785" cy="1099165"/>
                <a:chOff x="3617857" y="3284717"/>
                <a:chExt cx="826785" cy="1099165"/>
              </a:xfrm>
            </p:grpSpPr>
            <p:sp>
              <p:nvSpPr>
                <p:cNvPr id="52967" name="Google Shape;52967;p61"/>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8" name="Google Shape;52968;p61"/>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9" name="Google Shape;52969;p61"/>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0" name="Google Shape;52970;p61"/>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1" name="Google Shape;52971;p61"/>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2" name="Google Shape;52972;p61"/>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3" name="Google Shape;52973;p61"/>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4" name="Google Shape;52974;p61"/>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5" name="Google Shape;52975;p61"/>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6" name="Google Shape;52976;p61"/>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7" name="Google Shape;52977;p61"/>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8" name="Google Shape;52978;p61"/>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9" name="Google Shape;52979;p61"/>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0" name="Google Shape;52980;p61"/>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1" name="Google Shape;52981;p61"/>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2" name="Google Shape;52982;p61"/>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3" name="Google Shape;52983;p61"/>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4" name="Google Shape;52984;p61"/>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5" name="Google Shape;52985;p61"/>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6" name="Google Shape;52986;p61"/>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7" name="Google Shape;52987;p61"/>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8" name="Google Shape;52988;p61"/>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9" name="Google Shape;52989;p61"/>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0" name="Google Shape;52990;p61"/>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1" name="Google Shape;52991;p61"/>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2" name="Google Shape;52992;p61"/>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3" name="Google Shape;52993;p61"/>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4" name="Google Shape;52994;p61"/>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5" name="Google Shape;52995;p61"/>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6" name="Google Shape;52996;p61"/>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7" name="Google Shape;52997;p61"/>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8" name="Google Shape;52998;p61"/>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9" name="Google Shape;52999;p61"/>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0" name="Google Shape;53000;p61"/>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1" name="Google Shape;53001;p61"/>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2" name="Google Shape;53002;p61"/>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3" name="Google Shape;53003;p61"/>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4" name="Google Shape;53004;p61"/>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5" name="Google Shape;53005;p61"/>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6" name="Google Shape;53006;p61"/>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7" name="Google Shape;53007;p61"/>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8" name="Google Shape;53008;p61"/>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9" name="Google Shape;53009;p61"/>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0" name="Google Shape;53010;p61"/>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1" name="Google Shape;53011;p61"/>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2" name="Google Shape;53012;p61"/>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3" name="Google Shape;53013;p61"/>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4" name="Google Shape;53014;p61"/>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5" name="Google Shape;53015;p61"/>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6" name="Google Shape;53016;p61"/>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7" name="Google Shape;53017;p61"/>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8" name="Google Shape;53018;p61"/>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9" name="Google Shape;53019;p61"/>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0" name="Google Shape;53020;p61"/>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1" name="Google Shape;53021;p61"/>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2" name="Google Shape;53022;p61"/>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23" name="Google Shape;53023;p61"/>
              <p:cNvGrpSpPr/>
              <p:nvPr/>
            </p:nvGrpSpPr>
            <p:grpSpPr>
              <a:xfrm>
                <a:off x="4180904" y="4251758"/>
                <a:ext cx="37783" cy="32420"/>
                <a:chOff x="4180904" y="4251758"/>
                <a:chExt cx="37783" cy="32420"/>
              </a:xfrm>
            </p:grpSpPr>
            <p:sp>
              <p:nvSpPr>
                <p:cNvPr id="53024" name="Google Shape;53024;p61"/>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5" name="Google Shape;53025;p61"/>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26" name="Google Shape;53026;p61"/>
              <p:cNvGrpSpPr/>
              <p:nvPr/>
            </p:nvGrpSpPr>
            <p:grpSpPr>
              <a:xfrm>
                <a:off x="4201644" y="4081324"/>
                <a:ext cx="37783" cy="32364"/>
                <a:chOff x="4201644" y="4081324"/>
                <a:chExt cx="37783" cy="32364"/>
              </a:xfrm>
            </p:grpSpPr>
            <p:sp>
              <p:nvSpPr>
                <p:cNvPr id="53027" name="Google Shape;53027;p61"/>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8" name="Google Shape;53028;p61"/>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29" name="Google Shape;53029;p61"/>
              <p:cNvGrpSpPr/>
              <p:nvPr/>
            </p:nvGrpSpPr>
            <p:grpSpPr>
              <a:xfrm>
                <a:off x="4284416" y="3887428"/>
                <a:ext cx="37783" cy="32451"/>
                <a:chOff x="4284416" y="3887428"/>
                <a:chExt cx="37783" cy="32451"/>
              </a:xfrm>
            </p:grpSpPr>
            <p:sp>
              <p:nvSpPr>
                <p:cNvPr id="53030" name="Google Shape;53030;p61"/>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1" name="Google Shape;53031;p61"/>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2" name="Google Shape;53032;p61"/>
              <p:cNvGrpSpPr/>
              <p:nvPr/>
            </p:nvGrpSpPr>
            <p:grpSpPr>
              <a:xfrm>
                <a:off x="4223721" y="3860404"/>
                <a:ext cx="37870" cy="32364"/>
                <a:chOff x="4223721" y="3860404"/>
                <a:chExt cx="37870" cy="32364"/>
              </a:xfrm>
            </p:grpSpPr>
            <p:sp>
              <p:nvSpPr>
                <p:cNvPr id="53033" name="Google Shape;53033;p61"/>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4" name="Google Shape;53034;p61"/>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5" name="Google Shape;53035;p61"/>
              <p:cNvGrpSpPr/>
              <p:nvPr/>
            </p:nvGrpSpPr>
            <p:grpSpPr>
              <a:xfrm>
                <a:off x="4104889" y="3699242"/>
                <a:ext cx="37776" cy="32357"/>
                <a:chOff x="4104889" y="3699242"/>
                <a:chExt cx="37776" cy="32357"/>
              </a:xfrm>
            </p:grpSpPr>
            <p:sp>
              <p:nvSpPr>
                <p:cNvPr id="53036" name="Google Shape;53036;p61"/>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7" name="Google Shape;53037;p61"/>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38" name="Google Shape;53038;p61"/>
              <p:cNvGrpSpPr/>
              <p:nvPr/>
            </p:nvGrpSpPr>
            <p:grpSpPr>
              <a:xfrm>
                <a:off x="4143608" y="3475121"/>
                <a:ext cx="37878" cy="32420"/>
                <a:chOff x="4143608" y="3475121"/>
                <a:chExt cx="37878" cy="32420"/>
              </a:xfrm>
            </p:grpSpPr>
            <p:sp>
              <p:nvSpPr>
                <p:cNvPr id="53039" name="Google Shape;53039;p61"/>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0" name="Google Shape;53040;p61"/>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1" name="Google Shape;53041;p61"/>
              <p:cNvGrpSpPr/>
              <p:nvPr/>
            </p:nvGrpSpPr>
            <p:grpSpPr>
              <a:xfrm>
                <a:off x="4217248" y="3570893"/>
                <a:ext cx="37776" cy="32364"/>
                <a:chOff x="4217248" y="3570893"/>
                <a:chExt cx="37776" cy="32364"/>
              </a:xfrm>
            </p:grpSpPr>
            <p:sp>
              <p:nvSpPr>
                <p:cNvPr id="53042" name="Google Shape;53042;p61"/>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3" name="Google Shape;53043;p61"/>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4" name="Google Shape;53044;p61"/>
              <p:cNvGrpSpPr/>
              <p:nvPr/>
            </p:nvGrpSpPr>
            <p:grpSpPr>
              <a:xfrm>
                <a:off x="4255307" y="3431612"/>
                <a:ext cx="37776" cy="32451"/>
                <a:chOff x="4255307" y="3431612"/>
                <a:chExt cx="37776" cy="32451"/>
              </a:xfrm>
            </p:grpSpPr>
            <p:sp>
              <p:nvSpPr>
                <p:cNvPr id="53045" name="Google Shape;53045;p61"/>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6" name="Google Shape;53046;p61"/>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7" name="Google Shape;53047;p61"/>
              <p:cNvGrpSpPr/>
              <p:nvPr/>
            </p:nvGrpSpPr>
            <p:grpSpPr>
              <a:xfrm>
                <a:off x="3853052" y="3577398"/>
                <a:ext cx="37776" cy="32420"/>
                <a:chOff x="3853052" y="3577398"/>
                <a:chExt cx="37776" cy="32420"/>
              </a:xfrm>
            </p:grpSpPr>
            <p:sp>
              <p:nvSpPr>
                <p:cNvPr id="53048" name="Google Shape;53048;p61"/>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9" name="Google Shape;53049;p61"/>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50" name="Google Shape;53050;p61"/>
              <p:cNvGrpSpPr/>
              <p:nvPr/>
            </p:nvGrpSpPr>
            <p:grpSpPr>
              <a:xfrm>
                <a:off x="4039908" y="3412107"/>
                <a:ext cx="37776" cy="32357"/>
                <a:chOff x="4039908" y="3412107"/>
                <a:chExt cx="37776" cy="32357"/>
              </a:xfrm>
            </p:grpSpPr>
            <p:sp>
              <p:nvSpPr>
                <p:cNvPr id="53051" name="Google Shape;53051;p61"/>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2" name="Google Shape;53052;p61"/>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53" name="Google Shape;53053;p61"/>
              <p:cNvGrpSpPr/>
              <p:nvPr/>
            </p:nvGrpSpPr>
            <p:grpSpPr>
              <a:xfrm>
                <a:off x="4017360" y="3342061"/>
                <a:ext cx="37870" cy="32380"/>
                <a:chOff x="4017360" y="3342061"/>
                <a:chExt cx="37870" cy="32380"/>
              </a:xfrm>
            </p:grpSpPr>
            <p:sp>
              <p:nvSpPr>
                <p:cNvPr id="53054" name="Google Shape;53054;p61"/>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5" name="Google Shape;53055;p61"/>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56" name="Google Shape;53056;p61"/>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7" name="Google Shape;53057;p61"/>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58" name="Google Shape;53058;p61"/>
              <p:cNvGrpSpPr/>
              <p:nvPr/>
            </p:nvGrpSpPr>
            <p:grpSpPr>
              <a:xfrm>
                <a:off x="3750870" y="3418650"/>
                <a:ext cx="37776" cy="32380"/>
                <a:chOff x="3750870" y="3418650"/>
                <a:chExt cx="37776" cy="32380"/>
              </a:xfrm>
            </p:grpSpPr>
            <p:sp>
              <p:nvSpPr>
                <p:cNvPr id="53059" name="Google Shape;53059;p61"/>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0" name="Google Shape;53060;p61"/>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1" name="Google Shape;53061;p61"/>
              <p:cNvGrpSpPr/>
              <p:nvPr/>
            </p:nvGrpSpPr>
            <p:grpSpPr>
              <a:xfrm>
                <a:off x="3632509" y="3274438"/>
                <a:ext cx="37783" cy="32357"/>
                <a:chOff x="3632509" y="3274438"/>
                <a:chExt cx="37783" cy="32357"/>
              </a:xfrm>
            </p:grpSpPr>
            <p:sp>
              <p:nvSpPr>
                <p:cNvPr id="53062" name="Google Shape;53062;p61"/>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3" name="Google Shape;53063;p61"/>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4" name="Google Shape;53064;p61"/>
              <p:cNvGrpSpPr/>
              <p:nvPr/>
            </p:nvGrpSpPr>
            <p:grpSpPr>
              <a:xfrm>
                <a:off x="3906424" y="3297561"/>
                <a:ext cx="37776" cy="32451"/>
                <a:chOff x="3906424" y="3297561"/>
                <a:chExt cx="37776" cy="32451"/>
              </a:xfrm>
            </p:grpSpPr>
            <p:sp>
              <p:nvSpPr>
                <p:cNvPr id="53065" name="Google Shape;53065;p61"/>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6" name="Google Shape;53066;p61"/>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67" name="Google Shape;53067;p61"/>
              <p:cNvGrpSpPr/>
              <p:nvPr/>
            </p:nvGrpSpPr>
            <p:grpSpPr>
              <a:xfrm>
                <a:off x="3866084" y="3412107"/>
                <a:ext cx="37776" cy="32357"/>
                <a:chOff x="3866084" y="3412107"/>
                <a:chExt cx="37776" cy="32357"/>
              </a:xfrm>
            </p:grpSpPr>
            <p:sp>
              <p:nvSpPr>
                <p:cNvPr id="53068" name="Google Shape;53068;p61"/>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9" name="Google Shape;53069;p61"/>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0" name="Google Shape;53070;p61"/>
              <p:cNvGrpSpPr/>
              <p:nvPr/>
            </p:nvGrpSpPr>
            <p:grpSpPr>
              <a:xfrm>
                <a:off x="4023919" y="3766409"/>
                <a:ext cx="37783" cy="32357"/>
                <a:chOff x="4023919" y="3766409"/>
                <a:chExt cx="37783" cy="32357"/>
              </a:xfrm>
            </p:grpSpPr>
            <p:sp>
              <p:nvSpPr>
                <p:cNvPr id="53071" name="Google Shape;53071;p61"/>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2" name="Google Shape;53072;p61"/>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3" name="Google Shape;53073;p61"/>
              <p:cNvGrpSpPr/>
              <p:nvPr/>
            </p:nvGrpSpPr>
            <p:grpSpPr>
              <a:xfrm>
                <a:off x="3973882" y="3779449"/>
                <a:ext cx="37776" cy="32357"/>
                <a:chOff x="3973882" y="3779449"/>
                <a:chExt cx="37776" cy="32357"/>
              </a:xfrm>
            </p:grpSpPr>
            <p:sp>
              <p:nvSpPr>
                <p:cNvPr id="53074" name="Google Shape;53074;p61"/>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5" name="Google Shape;53075;p61"/>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6" name="Google Shape;53076;p61"/>
              <p:cNvGrpSpPr/>
              <p:nvPr/>
            </p:nvGrpSpPr>
            <p:grpSpPr>
              <a:xfrm>
                <a:off x="4073398" y="3838028"/>
                <a:ext cx="37776" cy="32380"/>
                <a:chOff x="4073398" y="3838028"/>
                <a:chExt cx="37776" cy="32380"/>
              </a:xfrm>
            </p:grpSpPr>
            <p:sp>
              <p:nvSpPr>
                <p:cNvPr id="53077" name="Google Shape;53077;p61"/>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8" name="Google Shape;53078;p61"/>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79" name="Google Shape;53079;p61"/>
              <p:cNvGrpSpPr/>
              <p:nvPr/>
            </p:nvGrpSpPr>
            <p:grpSpPr>
              <a:xfrm>
                <a:off x="4342672" y="4144496"/>
                <a:ext cx="37752" cy="32364"/>
                <a:chOff x="4342672" y="4144496"/>
                <a:chExt cx="37752" cy="32364"/>
              </a:xfrm>
            </p:grpSpPr>
            <p:sp>
              <p:nvSpPr>
                <p:cNvPr id="53080" name="Google Shape;53080;p61"/>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1" name="Google Shape;53081;p61"/>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82" name="Google Shape;53082;p61"/>
              <p:cNvGrpSpPr/>
              <p:nvPr/>
            </p:nvGrpSpPr>
            <p:grpSpPr>
              <a:xfrm>
                <a:off x="4406386" y="4056872"/>
                <a:ext cx="37783" cy="32364"/>
                <a:chOff x="4406386" y="4056872"/>
                <a:chExt cx="37783" cy="32364"/>
              </a:xfrm>
            </p:grpSpPr>
            <p:sp>
              <p:nvSpPr>
                <p:cNvPr id="53083" name="Google Shape;53083;p61"/>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4" name="Google Shape;53084;p61"/>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85" name="Google Shape;53085;p61"/>
              <p:cNvGrpSpPr/>
              <p:nvPr/>
            </p:nvGrpSpPr>
            <p:grpSpPr>
              <a:xfrm>
                <a:off x="4284416" y="4245254"/>
                <a:ext cx="37783" cy="32357"/>
                <a:chOff x="4284416" y="4245254"/>
                <a:chExt cx="37783" cy="32357"/>
              </a:xfrm>
            </p:grpSpPr>
            <p:sp>
              <p:nvSpPr>
                <p:cNvPr id="53086" name="Google Shape;53086;p61"/>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7" name="Google Shape;53087;p61"/>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88" name="Google Shape;53088;p61"/>
              <p:cNvGrpSpPr/>
              <p:nvPr/>
            </p:nvGrpSpPr>
            <p:grpSpPr>
              <a:xfrm>
                <a:off x="4219057" y="4331258"/>
                <a:ext cx="37776" cy="32364"/>
                <a:chOff x="4219057" y="4331258"/>
                <a:chExt cx="37776" cy="32364"/>
              </a:xfrm>
            </p:grpSpPr>
            <p:sp>
              <p:nvSpPr>
                <p:cNvPr id="53089" name="Google Shape;53089;p61"/>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0" name="Google Shape;53090;p61"/>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1" name="Google Shape;53091;p61"/>
              <p:cNvGrpSpPr/>
              <p:nvPr/>
            </p:nvGrpSpPr>
            <p:grpSpPr>
              <a:xfrm>
                <a:off x="4204122" y="4141688"/>
                <a:ext cx="33497" cy="28699"/>
                <a:chOff x="4204122" y="4141688"/>
                <a:chExt cx="33497" cy="28699"/>
              </a:xfrm>
            </p:grpSpPr>
            <p:sp>
              <p:nvSpPr>
                <p:cNvPr id="53092" name="Google Shape;53092;p61"/>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3" name="Google Shape;53093;p61"/>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4" name="Google Shape;53094;p61"/>
              <p:cNvGrpSpPr/>
              <p:nvPr/>
            </p:nvGrpSpPr>
            <p:grpSpPr>
              <a:xfrm>
                <a:off x="4301546" y="4003869"/>
                <a:ext cx="38916" cy="33324"/>
                <a:chOff x="4301546" y="4003869"/>
                <a:chExt cx="38916" cy="33324"/>
              </a:xfrm>
            </p:grpSpPr>
            <p:sp>
              <p:nvSpPr>
                <p:cNvPr id="53095" name="Google Shape;53095;p61"/>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6" name="Google Shape;53096;p61"/>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97" name="Google Shape;53097;p61"/>
              <p:cNvGrpSpPr/>
              <p:nvPr/>
            </p:nvGrpSpPr>
            <p:grpSpPr>
              <a:xfrm>
                <a:off x="4210681" y="3924669"/>
                <a:ext cx="36549" cy="31366"/>
                <a:chOff x="4210681" y="3924669"/>
                <a:chExt cx="36549" cy="31366"/>
              </a:xfrm>
            </p:grpSpPr>
            <p:sp>
              <p:nvSpPr>
                <p:cNvPr id="53098" name="Google Shape;53098;p61"/>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9" name="Google Shape;53099;p61"/>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00" name="Google Shape;53100;p61"/>
              <p:cNvGrpSpPr/>
              <p:nvPr/>
            </p:nvGrpSpPr>
            <p:grpSpPr>
              <a:xfrm>
                <a:off x="3987771" y="3628874"/>
                <a:ext cx="31499" cy="26993"/>
                <a:chOff x="3987771" y="3628874"/>
                <a:chExt cx="31499" cy="26993"/>
              </a:xfrm>
            </p:grpSpPr>
            <p:sp>
              <p:nvSpPr>
                <p:cNvPr id="53101" name="Google Shape;53101;p61"/>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2" name="Google Shape;53102;p61"/>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03" name="Google Shape;53103;p61"/>
              <p:cNvGrpSpPr/>
              <p:nvPr/>
            </p:nvGrpSpPr>
            <p:grpSpPr>
              <a:xfrm>
                <a:off x="4087382" y="3775674"/>
                <a:ext cx="31405" cy="26898"/>
                <a:chOff x="4087382" y="3775674"/>
                <a:chExt cx="31405" cy="26898"/>
              </a:xfrm>
            </p:grpSpPr>
            <p:sp>
              <p:nvSpPr>
                <p:cNvPr id="53104" name="Google Shape;53104;p61"/>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5" name="Google Shape;53105;p61"/>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06" name="Google Shape;53106;p61"/>
              <p:cNvGrpSpPr/>
              <p:nvPr/>
            </p:nvGrpSpPr>
            <p:grpSpPr>
              <a:xfrm>
                <a:off x="4118873" y="3856637"/>
                <a:ext cx="31405" cy="26906"/>
                <a:chOff x="4118873" y="3856637"/>
                <a:chExt cx="31405" cy="26906"/>
              </a:xfrm>
            </p:grpSpPr>
            <p:sp>
              <p:nvSpPr>
                <p:cNvPr id="53107" name="Google Shape;53107;p61"/>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8" name="Google Shape;53108;p61"/>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09" name="Google Shape;53109;p61"/>
              <p:cNvGrpSpPr/>
              <p:nvPr/>
            </p:nvGrpSpPr>
            <p:grpSpPr>
              <a:xfrm>
                <a:off x="4168541" y="3639523"/>
                <a:ext cx="31499" cy="26906"/>
                <a:chOff x="4168541" y="3639523"/>
                <a:chExt cx="31499" cy="26906"/>
              </a:xfrm>
            </p:grpSpPr>
            <p:sp>
              <p:nvSpPr>
                <p:cNvPr id="53110" name="Google Shape;53110;p61"/>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1" name="Google Shape;53111;p61"/>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12" name="Google Shape;53112;p61"/>
              <p:cNvGrpSpPr/>
              <p:nvPr/>
            </p:nvGrpSpPr>
            <p:grpSpPr>
              <a:xfrm>
                <a:off x="3965789" y="3393545"/>
                <a:ext cx="31405" cy="26945"/>
                <a:chOff x="3965789" y="3393545"/>
                <a:chExt cx="31405" cy="26945"/>
              </a:xfrm>
            </p:grpSpPr>
            <p:sp>
              <p:nvSpPr>
                <p:cNvPr id="53113" name="Google Shape;53113;p61"/>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4" name="Google Shape;53114;p61"/>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15" name="Google Shape;53115;p61"/>
              <p:cNvGrpSpPr/>
              <p:nvPr/>
            </p:nvGrpSpPr>
            <p:grpSpPr>
              <a:xfrm>
                <a:off x="3925166" y="3491008"/>
                <a:ext cx="31405" cy="27001"/>
                <a:chOff x="3925166" y="3491008"/>
                <a:chExt cx="31405" cy="27001"/>
              </a:xfrm>
            </p:grpSpPr>
            <p:sp>
              <p:nvSpPr>
                <p:cNvPr id="53116" name="Google Shape;53116;p61"/>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7" name="Google Shape;53117;p61"/>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18" name="Google Shape;53118;p61"/>
              <p:cNvGrpSpPr/>
              <p:nvPr/>
            </p:nvGrpSpPr>
            <p:grpSpPr>
              <a:xfrm>
                <a:off x="3682845" y="3340976"/>
                <a:ext cx="31397" cy="26898"/>
                <a:chOff x="3682845" y="3340976"/>
                <a:chExt cx="31397" cy="26898"/>
              </a:xfrm>
            </p:grpSpPr>
            <p:sp>
              <p:nvSpPr>
                <p:cNvPr id="53119" name="Google Shape;53119;p61"/>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0" name="Google Shape;53120;p61"/>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1" name="Google Shape;53121;p61"/>
              <p:cNvGrpSpPr/>
              <p:nvPr/>
            </p:nvGrpSpPr>
            <p:grpSpPr>
              <a:xfrm>
                <a:off x="3795393" y="3353725"/>
                <a:ext cx="31499" cy="26993"/>
                <a:chOff x="3795393" y="3353725"/>
                <a:chExt cx="31499" cy="26993"/>
              </a:xfrm>
            </p:grpSpPr>
            <p:sp>
              <p:nvSpPr>
                <p:cNvPr id="53122" name="Google Shape;53122;p61"/>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3" name="Google Shape;53123;p61"/>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4" name="Google Shape;53124;p61"/>
              <p:cNvGrpSpPr/>
              <p:nvPr/>
            </p:nvGrpSpPr>
            <p:grpSpPr>
              <a:xfrm>
                <a:off x="4176909" y="4363221"/>
                <a:ext cx="38924" cy="33316"/>
                <a:chOff x="4176909" y="4363221"/>
                <a:chExt cx="38924" cy="33316"/>
              </a:xfrm>
            </p:grpSpPr>
            <p:sp>
              <p:nvSpPr>
                <p:cNvPr id="53125" name="Google Shape;53125;p61"/>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6" name="Google Shape;53126;p61"/>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7" name="Google Shape;53127;p61"/>
              <p:cNvGrpSpPr/>
              <p:nvPr/>
            </p:nvGrpSpPr>
            <p:grpSpPr>
              <a:xfrm>
                <a:off x="4226191" y="4007660"/>
                <a:ext cx="33560" cy="28770"/>
                <a:chOff x="4226191" y="4007660"/>
                <a:chExt cx="33560" cy="28770"/>
              </a:xfrm>
            </p:grpSpPr>
            <p:sp>
              <p:nvSpPr>
                <p:cNvPr id="53128" name="Google Shape;53128;p61"/>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9" name="Google Shape;53129;p61"/>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30" name="Google Shape;53130;p61"/>
              <p:cNvGrpSpPr/>
              <p:nvPr/>
            </p:nvGrpSpPr>
            <p:grpSpPr>
              <a:xfrm>
                <a:off x="3597785" y="3377045"/>
                <a:ext cx="33591" cy="28699"/>
                <a:chOff x="3597785" y="3377045"/>
                <a:chExt cx="33591" cy="28699"/>
              </a:xfrm>
            </p:grpSpPr>
            <p:sp>
              <p:nvSpPr>
                <p:cNvPr id="53131" name="Google Shape;53131;p61"/>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2" name="Google Shape;53132;p61"/>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33" name="Google Shape;53133;p61"/>
              <p:cNvGrpSpPr/>
              <p:nvPr/>
            </p:nvGrpSpPr>
            <p:grpSpPr>
              <a:xfrm>
                <a:off x="3887870" y="3669796"/>
                <a:ext cx="33591" cy="28692"/>
                <a:chOff x="3887870" y="3669796"/>
                <a:chExt cx="33591" cy="28692"/>
              </a:xfrm>
            </p:grpSpPr>
            <p:sp>
              <p:nvSpPr>
                <p:cNvPr id="53134" name="Google Shape;53134;p61"/>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5" name="Google Shape;53135;p61"/>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36" name="Google Shape;53136;p61"/>
              <p:cNvGrpSpPr/>
              <p:nvPr/>
            </p:nvGrpSpPr>
            <p:grpSpPr>
              <a:xfrm>
                <a:off x="3818320" y="3481625"/>
                <a:ext cx="33497" cy="28770"/>
                <a:chOff x="3818320" y="3481625"/>
                <a:chExt cx="33497" cy="28770"/>
              </a:xfrm>
            </p:grpSpPr>
            <p:sp>
              <p:nvSpPr>
                <p:cNvPr id="53137" name="Google Shape;53137;p61"/>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8" name="Google Shape;53138;p61"/>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39" name="Google Shape;53139;p61"/>
              <p:cNvGrpSpPr/>
              <p:nvPr/>
            </p:nvGrpSpPr>
            <p:grpSpPr>
              <a:xfrm>
                <a:off x="4278139" y="4120948"/>
                <a:ext cx="37492" cy="32129"/>
                <a:chOff x="4278139" y="4120948"/>
                <a:chExt cx="37492" cy="32129"/>
              </a:xfrm>
            </p:grpSpPr>
            <p:sp>
              <p:nvSpPr>
                <p:cNvPr id="53140" name="Google Shape;53140;p61"/>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1" name="Google Shape;53141;p61"/>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42" name="Google Shape;53142;p61"/>
              <p:cNvGrpSpPr/>
              <p:nvPr/>
            </p:nvGrpSpPr>
            <p:grpSpPr>
              <a:xfrm>
                <a:off x="4419898" y="3977388"/>
                <a:ext cx="33497" cy="28692"/>
                <a:chOff x="4419898" y="3977388"/>
                <a:chExt cx="33497" cy="28692"/>
              </a:xfrm>
            </p:grpSpPr>
            <p:sp>
              <p:nvSpPr>
                <p:cNvPr id="53143" name="Google Shape;53143;p61"/>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4" name="Google Shape;53144;p61"/>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45" name="Google Shape;53145;p61"/>
              <p:cNvGrpSpPr/>
              <p:nvPr/>
            </p:nvGrpSpPr>
            <p:grpSpPr>
              <a:xfrm>
                <a:off x="4158930" y="4034684"/>
                <a:ext cx="33497" cy="28762"/>
                <a:chOff x="4158930" y="4034684"/>
                <a:chExt cx="33497" cy="28762"/>
              </a:xfrm>
            </p:grpSpPr>
            <p:sp>
              <p:nvSpPr>
                <p:cNvPr id="53146" name="Google Shape;53146;p61"/>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7" name="Google Shape;53147;p61"/>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48" name="Google Shape;53148;p61"/>
              <p:cNvGrpSpPr/>
              <p:nvPr/>
            </p:nvGrpSpPr>
            <p:grpSpPr>
              <a:xfrm>
                <a:off x="4134949" y="3957049"/>
                <a:ext cx="33497" cy="28770"/>
                <a:chOff x="4134949" y="3957049"/>
                <a:chExt cx="33497" cy="28770"/>
              </a:xfrm>
            </p:grpSpPr>
            <p:sp>
              <p:nvSpPr>
                <p:cNvPr id="53149" name="Google Shape;53149;p61"/>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0" name="Google Shape;53150;p61"/>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1" name="Google Shape;53151;p61"/>
              <p:cNvGrpSpPr/>
              <p:nvPr/>
            </p:nvGrpSpPr>
            <p:grpSpPr>
              <a:xfrm>
                <a:off x="4193653" y="4184403"/>
                <a:ext cx="43580" cy="37264"/>
                <a:chOff x="4193653" y="4184403"/>
                <a:chExt cx="43580" cy="37264"/>
              </a:xfrm>
            </p:grpSpPr>
            <p:sp>
              <p:nvSpPr>
                <p:cNvPr id="53152" name="Google Shape;53152;p61"/>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3" name="Google Shape;53153;p61"/>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4" name="Google Shape;53154;p61"/>
              <p:cNvGrpSpPr/>
              <p:nvPr/>
            </p:nvGrpSpPr>
            <p:grpSpPr>
              <a:xfrm>
                <a:off x="4343600" y="3943844"/>
                <a:ext cx="43580" cy="37312"/>
                <a:chOff x="4343600" y="3943844"/>
                <a:chExt cx="43580" cy="37312"/>
              </a:xfrm>
            </p:grpSpPr>
            <p:sp>
              <p:nvSpPr>
                <p:cNvPr id="53155" name="Google Shape;53155;p61"/>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6" name="Google Shape;53156;p61"/>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57" name="Google Shape;53157;p61"/>
              <p:cNvGrpSpPr/>
              <p:nvPr/>
            </p:nvGrpSpPr>
            <p:grpSpPr>
              <a:xfrm>
                <a:off x="4172339" y="3381693"/>
                <a:ext cx="31499" cy="27001"/>
                <a:chOff x="4172339" y="3381693"/>
                <a:chExt cx="31499" cy="27001"/>
              </a:xfrm>
            </p:grpSpPr>
            <p:sp>
              <p:nvSpPr>
                <p:cNvPr id="53158" name="Google Shape;53158;p61"/>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9" name="Google Shape;53159;p61"/>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160" name="Google Shape;53160;p61"/>
          <p:cNvGrpSpPr/>
          <p:nvPr/>
        </p:nvGrpSpPr>
        <p:grpSpPr>
          <a:xfrm>
            <a:off x="6647587" y="3567393"/>
            <a:ext cx="560636" cy="516497"/>
            <a:chOff x="6652051" y="3714143"/>
            <a:chExt cx="560636" cy="516497"/>
          </a:xfrm>
        </p:grpSpPr>
        <p:grpSp>
          <p:nvGrpSpPr>
            <p:cNvPr id="53161" name="Google Shape;53161;p61"/>
            <p:cNvGrpSpPr/>
            <p:nvPr/>
          </p:nvGrpSpPr>
          <p:grpSpPr>
            <a:xfrm>
              <a:off x="6669657" y="3716715"/>
              <a:ext cx="466768" cy="464314"/>
              <a:chOff x="3139766" y="765669"/>
              <a:chExt cx="886380" cy="881888"/>
            </a:xfrm>
          </p:grpSpPr>
          <p:grpSp>
            <p:nvGrpSpPr>
              <p:cNvPr id="53162" name="Google Shape;53162;p61"/>
              <p:cNvGrpSpPr/>
              <p:nvPr/>
            </p:nvGrpSpPr>
            <p:grpSpPr>
              <a:xfrm>
                <a:off x="3139766" y="765669"/>
                <a:ext cx="886380" cy="881888"/>
                <a:chOff x="3139766" y="765669"/>
                <a:chExt cx="886380" cy="881888"/>
              </a:xfrm>
            </p:grpSpPr>
            <p:sp>
              <p:nvSpPr>
                <p:cNvPr id="53163" name="Google Shape;53163;p61"/>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4" name="Google Shape;53164;p61"/>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5" name="Google Shape;53165;p61"/>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6" name="Google Shape;53166;p61"/>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7" name="Google Shape;53167;p61"/>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8" name="Google Shape;53168;p61"/>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9" name="Google Shape;53169;p61"/>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0" name="Google Shape;53170;p61"/>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1" name="Google Shape;53171;p61"/>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72" name="Google Shape;53172;p61"/>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3" name="Google Shape;53173;p61"/>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4" name="Google Shape;53174;p61"/>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5" name="Google Shape;53175;p61"/>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76" name="Google Shape;53176;p61"/>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77" name="Google Shape;53177;p61"/>
          <p:cNvGrpSpPr/>
          <p:nvPr/>
        </p:nvGrpSpPr>
        <p:grpSpPr>
          <a:xfrm>
            <a:off x="7646296" y="3047976"/>
            <a:ext cx="104231" cy="320340"/>
            <a:chOff x="7564426" y="3224343"/>
            <a:chExt cx="119985" cy="368801"/>
          </a:xfrm>
        </p:grpSpPr>
        <p:sp>
          <p:nvSpPr>
            <p:cNvPr id="53178" name="Google Shape;53178;p6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9" name="Google Shape;53179;p6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0" name="Google Shape;53180;p61"/>
          <p:cNvGrpSpPr/>
          <p:nvPr/>
        </p:nvGrpSpPr>
        <p:grpSpPr>
          <a:xfrm>
            <a:off x="7345785" y="3042077"/>
            <a:ext cx="189489" cy="332132"/>
            <a:chOff x="8370831" y="3202002"/>
            <a:chExt cx="218129" cy="382376"/>
          </a:xfrm>
        </p:grpSpPr>
        <p:sp>
          <p:nvSpPr>
            <p:cNvPr id="53181" name="Google Shape;53181;p6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2" name="Google Shape;53182;p6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3" name="Google Shape;53183;p61"/>
          <p:cNvGrpSpPr/>
          <p:nvPr/>
        </p:nvGrpSpPr>
        <p:grpSpPr>
          <a:xfrm>
            <a:off x="8069174" y="3453209"/>
            <a:ext cx="309429" cy="267000"/>
            <a:chOff x="6742064" y="3750480"/>
            <a:chExt cx="399315" cy="344560"/>
          </a:xfrm>
        </p:grpSpPr>
        <p:sp>
          <p:nvSpPr>
            <p:cNvPr id="53184" name="Google Shape;53184;p6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5" name="Google Shape;53185;p6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6" name="Google Shape;53186;p61"/>
          <p:cNvGrpSpPr/>
          <p:nvPr/>
        </p:nvGrpSpPr>
        <p:grpSpPr>
          <a:xfrm>
            <a:off x="7608193" y="3804257"/>
            <a:ext cx="180437" cy="281608"/>
            <a:chOff x="7248525" y="3739696"/>
            <a:chExt cx="230531" cy="359790"/>
          </a:xfrm>
        </p:grpSpPr>
        <p:sp>
          <p:nvSpPr>
            <p:cNvPr id="53187" name="Google Shape;53187;p6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8" name="Google Shape;53188;p6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9" name="Google Shape;53189;p61"/>
          <p:cNvGrpSpPr/>
          <p:nvPr/>
        </p:nvGrpSpPr>
        <p:grpSpPr>
          <a:xfrm>
            <a:off x="7854113" y="3447481"/>
            <a:ext cx="162896" cy="278710"/>
            <a:chOff x="7601242" y="3729267"/>
            <a:chExt cx="222566" cy="380803"/>
          </a:xfrm>
        </p:grpSpPr>
        <p:sp>
          <p:nvSpPr>
            <p:cNvPr id="53190" name="Google Shape;53190;p6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1" name="Google Shape;53191;p6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92" name="Google Shape;53192;p61"/>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93" name="Google Shape;53193;p61"/>
          <p:cNvGrpSpPr/>
          <p:nvPr/>
        </p:nvGrpSpPr>
        <p:grpSpPr>
          <a:xfrm>
            <a:off x="7343758" y="3448622"/>
            <a:ext cx="193543" cy="275990"/>
            <a:chOff x="8304647" y="3738687"/>
            <a:chExt cx="225076" cy="320956"/>
          </a:xfrm>
        </p:grpSpPr>
        <p:sp>
          <p:nvSpPr>
            <p:cNvPr id="53194" name="Google Shape;53194;p61"/>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5" name="Google Shape;53195;p6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6" name="Google Shape;53196;p6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97" name="Google Shape;53197;p61"/>
          <p:cNvGrpSpPr/>
          <p:nvPr/>
        </p:nvGrpSpPr>
        <p:grpSpPr>
          <a:xfrm>
            <a:off x="7616251" y="3448622"/>
            <a:ext cx="178492" cy="275990"/>
            <a:chOff x="8615101" y="3738687"/>
            <a:chExt cx="207573" cy="320956"/>
          </a:xfrm>
        </p:grpSpPr>
        <p:sp>
          <p:nvSpPr>
            <p:cNvPr id="53198" name="Google Shape;53198;p61"/>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9" name="Google Shape;53199;p6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0" name="Google Shape;53200;p6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01" name="Google Shape;53201;p61"/>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02" name="Google Shape;53202;p61"/>
          <p:cNvGrpSpPr/>
          <p:nvPr/>
        </p:nvGrpSpPr>
        <p:grpSpPr>
          <a:xfrm>
            <a:off x="7841782" y="3851282"/>
            <a:ext cx="187557" cy="187557"/>
            <a:chOff x="8565775" y="671075"/>
            <a:chExt cx="441000" cy="441000"/>
          </a:xfrm>
        </p:grpSpPr>
        <p:sp>
          <p:nvSpPr>
            <p:cNvPr id="53203" name="Google Shape;53203;p61"/>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4" name="Google Shape;53204;p61"/>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05" name="Google Shape;53205;p61"/>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6" name="Google Shape;53206;p61"/>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07" name="Google Shape;53207;p61"/>
          <p:cNvGrpSpPr/>
          <p:nvPr/>
        </p:nvGrpSpPr>
        <p:grpSpPr>
          <a:xfrm>
            <a:off x="5996254" y="2923808"/>
            <a:ext cx="587865" cy="517731"/>
            <a:chOff x="6000718" y="3070557"/>
            <a:chExt cx="587865" cy="517731"/>
          </a:xfrm>
        </p:grpSpPr>
        <p:sp>
          <p:nvSpPr>
            <p:cNvPr id="53208" name="Google Shape;53208;p61"/>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9" name="Google Shape;53209;p61"/>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0" name="Google Shape;53210;p61"/>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1" name="Google Shape;53211;p61"/>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2" name="Google Shape;53212;p61"/>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3" name="Google Shape;53213;p61"/>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4" name="Google Shape;53214;p61"/>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5" name="Google Shape;53215;p61"/>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6" name="Google Shape;53216;p61"/>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7" name="Google Shape;53217;p61"/>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18" name="Google Shape;53218;p61"/>
          <p:cNvGrpSpPr/>
          <p:nvPr/>
        </p:nvGrpSpPr>
        <p:grpSpPr>
          <a:xfrm>
            <a:off x="6011059" y="3567468"/>
            <a:ext cx="557665" cy="516387"/>
            <a:chOff x="6015523" y="3714217"/>
            <a:chExt cx="557665" cy="516387"/>
          </a:xfrm>
        </p:grpSpPr>
        <p:grpSp>
          <p:nvGrpSpPr>
            <p:cNvPr id="53219" name="Google Shape;53219;p61"/>
            <p:cNvGrpSpPr/>
            <p:nvPr/>
          </p:nvGrpSpPr>
          <p:grpSpPr>
            <a:xfrm>
              <a:off x="6036094" y="3716980"/>
              <a:ext cx="529822" cy="510480"/>
              <a:chOff x="3148311" y="-545634"/>
              <a:chExt cx="1006118" cy="969572"/>
            </a:xfrm>
          </p:grpSpPr>
          <p:sp>
            <p:nvSpPr>
              <p:cNvPr id="53220" name="Google Shape;53220;p61"/>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1" name="Google Shape;53221;p61"/>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2" name="Google Shape;53222;p61"/>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3" name="Google Shape;53223;p61"/>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4" name="Google Shape;53224;p61"/>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5" name="Google Shape;53225;p61"/>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6" name="Google Shape;53226;p61"/>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7" name="Google Shape;53227;p61"/>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8" name="Google Shape;53228;p61"/>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9" name="Google Shape;53229;p61"/>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30" name="Google Shape;53230;p61"/>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31" name="Google Shape;53231;p61"/>
          <p:cNvGrpSpPr/>
          <p:nvPr/>
        </p:nvGrpSpPr>
        <p:grpSpPr>
          <a:xfrm>
            <a:off x="6639841" y="2926879"/>
            <a:ext cx="576302" cy="511871"/>
            <a:chOff x="6644304" y="3073628"/>
            <a:chExt cx="576302" cy="511871"/>
          </a:xfrm>
        </p:grpSpPr>
        <p:grpSp>
          <p:nvGrpSpPr>
            <p:cNvPr id="53232" name="Google Shape;53232;p61"/>
            <p:cNvGrpSpPr/>
            <p:nvPr/>
          </p:nvGrpSpPr>
          <p:grpSpPr>
            <a:xfrm>
              <a:off x="6712169" y="3073651"/>
              <a:ext cx="481611" cy="506713"/>
              <a:chOff x="1833536" y="-546641"/>
              <a:chExt cx="914567" cy="962419"/>
            </a:xfrm>
          </p:grpSpPr>
          <p:grpSp>
            <p:nvGrpSpPr>
              <p:cNvPr id="53233" name="Google Shape;53233;p61"/>
              <p:cNvGrpSpPr/>
              <p:nvPr/>
            </p:nvGrpSpPr>
            <p:grpSpPr>
              <a:xfrm>
                <a:off x="1833536" y="-524249"/>
                <a:ext cx="914567" cy="940027"/>
                <a:chOff x="1833536" y="-524249"/>
                <a:chExt cx="914567" cy="940027"/>
              </a:xfrm>
            </p:grpSpPr>
            <p:sp>
              <p:nvSpPr>
                <p:cNvPr id="53234" name="Google Shape;53234;p61"/>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5" name="Google Shape;53235;p61"/>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6" name="Google Shape;53236;p61"/>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7" name="Google Shape;53237;p61"/>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8" name="Google Shape;53238;p61"/>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39" name="Google Shape;53239;p61"/>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0" name="Google Shape;53240;p61"/>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1" name="Google Shape;53241;p61"/>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2" name="Google Shape;53242;p61"/>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43" name="Google Shape;53243;p6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44" name="Google Shape;53244;p61"/>
          <p:cNvGrpSpPr/>
          <p:nvPr/>
        </p:nvGrpSpPr>
        <p:grpSpPr>
          <a:xfrm>
            <a:off x="5904877" y="1016248"/>
            <a:ext cx="2435960" cy="1297725"/>
            <a:chOff x="233350" y="949250"/>
            <a:chExt cx="7137300" cy="3802300"/>
          </a:xfrm>
        </p:grpSpPr>
        <p:sp>
          <p:nvSpPr>
            <p:cNvPr id="53245" name="Google Shape;53245;p6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6" name="Google Shape;53246;p6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7" name="Google Shape;53247;p6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8" name="Google Shape;53248;p6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9" name="Google Shape;53249;p6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0" name="Google Shape;53250;p6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1" name="Google Shape;53251;p6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2" name="Google Shape;53252;p6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3" name="Google Shape;53253;p6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4" name="Google Shape;53254;p6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5" name="Google Shape;53255;p6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6" name="Google Shape;53256;p6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7" name="Google Shape;53257;p6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8" name="Google Shape;53258;p6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9" name="Google Shape;53259;p6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0" name="Google Shape;53260;p6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1" name="Google Shape;53261;p6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2" name="Google Shape;53262;p6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3" name="Google Shape;53263;p6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4" name="Google Shape;53264;p6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5" name="Google Shape;53265;p6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6" name="Google Shape;53266;p6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7" name="Google Shape;53267;p6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8" name="Google Shape;53268;p6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9" name="Google Shape;53269;p6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0" name="Google Shape;53270;p6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1" name="Google Shape;53271;p6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2" name="Google Shape;53272;p6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3" name="Google Shape;53273;p6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4" name="Google Shape;53274;p6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5" name="Google Shape;53275;p6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6" name="Google Shape;53276;p6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7" name="Google Shape;53277;p6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8" name="Google Shape;53278;p6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9" name="Google Shape;53279;p6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0" name="Google Shape;53280;p6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1" name="Google Shape;53281;p6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2" name="Google Shape;53282;p6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3" name="Google Shape;53283;p6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4" name="Google Shape;53284;p6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5" name="Google Shape;53285;p6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6" name="Google Shape;53286;p6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7" name="Google Shape;53287;p6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8" name="Google Shape;53288;p6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9" name="Google Shape;53289;p6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0" name="Google Shape;53290;p6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1" name="Google Shape;53291;p6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2" name="Google Shape;53292;p6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3" name="Google Shape;53293;p6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4" name="Google Shape;53294;p6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5" name="Google Shape;53295;p6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96" name="Google Shape;53296;p61"/>
          <p:cNvGrpSpPr/>
          <p:nvPr/>
        </p:nvGrpSpPr>
        <p:grpSpPr>
          <a:xfrm>
            <a:off x="3530626" y="1013128"/>
            <a:ext cx="2078182" cy="1366558"/>
            <a:chOff x="235800" y="830650"/>
            <a:chExt cx="6978450" cy="4588844"/>
          </a:xfrm>
        </p:grpSpPr>
        <p:sp>
          <p:nvSpPr>
            <p:cNvPr id="53297" name="Google Shape;53297;p6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8" name="Google Shape;53298;p6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9" name="Google Shape;53299;p6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0" name="Google Shape;53300;p6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1" name="Google Shape;53301;p6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2" name="Google Shape;53302;p6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03" name="Google Shape;53303;p61"/>
          <p:cNvGrpSpPr/>
          <p:nvPr/>
        </p:nvGrpSpPr>
        <p:grpSpPr>
          <a:xfrm>
            <a:off x="698034" y="977939"/>
            <a:ext cx="2665073" cy="1317140"/>
            <a:chOff x="793334" y="1192826"/>
            <a:chExt cx="2665073" cy="1317140"/>
          </a:xfrm>
        </p:grpSpPr>
        <p:sp>
          <p:nvSpPr>
            <p:cNvPr id="53304" name="Google Shape;53304;p61"/>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5" name="Google Shape;53305;p61"/>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6" name="Google Shape;53306;p61"/>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7" name="Google Shape;53307;p61"/>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8" name="Google Shape;53308;p61"/>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9" name="Google Shape;53309;p61"/>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0" name="Google Shape;53310;p61"/>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1" name="Google Shape;53311;p61"/>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2" name="Google Shape;53312;p61"/>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3" name="Google Shape;53313;p61"/>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4" name="Google Shape;53314;p61"/>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5" name="Google Shape;53315;p61"/>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6" name="Google Shape;53316;p61"/>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7" name="Google Shape;53317;p61"/>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8" name="Google Shape;53318;p61"/>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9" name="Google Shape;53319;p61"/>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0" name="Google Shape;53320;p61"/>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1" name="Google Shape;53321;p61"/>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2" name="Google Shape;53322;p61"/>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3" name="Google Shape;53323;p61"/>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4" name="Google Shape;53324;p61"/>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5" name="Google Shape;53325;p61"/>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6" name="Google Shape;53326;p61"/>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7" name="Google Shape;53327;p61"/>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8" name="Google Shape;53328;p61"/>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9" name="Google Shape;53329;p61"/>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0" name="Google Shape;53330;p61"/>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1" name="Google Shape;53331;p61"/>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2" name="Google Shape;53332;p61"/>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3" name="Google Shape;53333;p61"/>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4" name="Google Shape;53334;p61"/>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5" name="Google Shape;53335;p61"/>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6" name="Google Shape;53336;p61"/>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7" name="Google Shape;53337;p61"/>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8" name="Google Shape;53338;p61"/>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9" name="Google Shape;53339;p61"/>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0" name="Google Shape;53340;p61"/>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1" name="Google Shape;53341;p61"/>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2" name="Google Shape;53342;p61"/>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3" name="Google Shape;53343;p61"/>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4" name="Google Shape;53344;p61"/>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5" name="Google Shape;53345;p61"/>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6" name="Google Shape;53346;p61"/>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7" name="Google Shape;53347;p61"/>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8" name="Google Shape;53348;p61"/>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9" name="Google Shape;53349;p61"/>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0" name="Google Shape;53350;p61"/>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1" name="Google Shape;53351;p61"/>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2" name="Google Shape;53352;p61"/>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3" name="Google Shape;53353;p61"/>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4" name="Google Shape;53354;p61"/>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5" name="Google Shape;53355;p61"/>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6" name="Google Shape;53356;p61"/>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7" name="Google Shape;53357;p61"/>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8" name="Google Shape;53358;p61"/>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9" name="Google Shape;53359;p61"/>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0" name="Google Shape;53360;p61"/>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1" name="Google Shape;53361;p61"/>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2" name="Google Shape;53362;p61"/>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3" name="Google Shape;53363;p61"/>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4" name="Google Shape;53364;p61"/>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5" name="Google Shape;53365;p61"/>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6" name="Google Shape;53366;p61"/>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7" name="Google Shape;53367;p61"/>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8" name="Google Shape;53368;p61"/>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9" name="Google Shape;53369;p61"/>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0" name="Google Shape;53370;p61"/>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1" name="Google Shape;53371;p61"/>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2" name="Google Shape;53372;p61"/>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3" name="Google Shape;53373;p61"/>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4" name="Google Shape;53374;p61"/>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5" name="Google Shape;53375;p61"/>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6" name="Google Shape;53376;p61"/>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7" name="Google Shape;53377;p61"/>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8" name="Google Shape;53378;p61"/>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9" name="Google Shape;53379;p61"/>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0" name="Google Shape;53380;p61"/>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1" name="Google Shape;53381;p61"/>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2" name="Google Shape;53382;p61"/>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3" name="Google Shape;53383;p61"/>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4" name="Google Shape;53384;p61"/>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5" name="Google Shape;53385;p61"/>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6" name="Google Shape;53386;p61"/>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7" name="Google Shape;53387;p61"/>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8" name="Google Shape;53388;p61"/>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9" name="Google Shape;53389;p61"/>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0" name="Google Shape;53390;p61"/>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1" name="Google Shape;53391;p61"/>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2" name="Google Shape;53392;p61"/>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3" name="Google Shape;53393;p61"/>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4" name="Google Shape;53394;p61"/>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5" name="Google Shape;53395;p61"/>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6" name="Google Shape;53396;p61"/>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7" name="Google Shape;53397;p61"/>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8" name="Google Shape;53398;p61"/>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9" name="Google Shape;53399;p61"/>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0" name="Google Shape;53400;p61"/>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1" name="Google Shape;53401;p61"/>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2" name="Google Shape;53402;p61"/>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3" name="Google Shape;53403;p61"/>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4" name="Google Shape;53404;p61"/>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5" name="Google Shape;53405;p61"/>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6" name="Google Shape;53406;p61"/>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7" name="Google Shape;53407;p61"/>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8" name="Google Shape;53408;p61"/>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9" name="Google Shape;53409;p61"/>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0" name="Google Shape;53410;p61"/>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1" name="Google Shape;53411;p61"/>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2" name="Google Shape;53412;p61"/>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3" name="Google Shape;53413;p61"/>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4" name="Google Shape;53414;p61"/>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5" name="Google Shape;53415;p61"/>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6" name="Google Shape;53416;p61"/>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7" name="Google Shape;53417;p61"/>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8" name="Google Shape;53418;p61"/>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9" name="Google Shape;53419;p61"/>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0" name="Google Shape;53420;p61"/>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1" name="Google Shape;53421;p61"/>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2" name="Google Shape;53422;p61"/>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3" name="Google Shape;53423;p61"/>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4" name="Google Shape;53424;p61"/>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5" name="Google Shape;53425;p61"/>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6" name="Google Shape;53426;p61"/>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7" name="Google Shape;53427;p61"/>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8" name="Google Shape;53428;p61"/>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9" name="Google Shape;53429;p61"/>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0" name="Google Shape;53430;p61"/>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1" name="Google Shape;53431;p61"/>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2" name="Google Shape;53432;p61"/>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3" name="Google Shape;53433;p61"/>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4" name="Google Shape;53434;p61"/>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5" name="Google Shape;53435;p61"/>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6" name="Google Shape;53436;p61"/>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7" name="Google Shape;53437;p61"/>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8" name="Google Shape;53438;p61"/>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9" name="Google Shape;53439;p61"/>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0" name="Google Shape;53440;p61"/>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1" name="Google Shape;53441;p61"/>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2" name="Google Shape;53442;p61"/>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3" name="Google Shape;53443;p61"/>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4" name="Google Shape;53444;p61"/>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5" name="Google Shape;53445;p61"/>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6" name="Google Shape;53446;p61"/>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7" name="Google Shape;53447;p61"/>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8" name="Google Shape;53448;p61"/>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9" name="Google Shape;53449;p61"/>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0" name="Google Shape;53450;p61"/>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1" name="Google Shape;53451;p61"/>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2" name="Google Shape;53452;p61"/>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3" name="Google Shape;53453;p61"/>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4" name="Google Shape;53454;p61"/>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5" name="Google Shape;53455;p61"/>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6" name="Google Shape;53456;p61"/>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7" name="Google Shape;53457;p61"/>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8" name="Google Shape;53458;p61"/>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9" name="Google Shape;53459;p61"/>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0" name="Google Shape;53460;p61"/>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1" name="Google Shape;53461;p61"/>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2" name="Google Shape;53462;p61"/>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3" name="Google Shape;53463;p61"/>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4" name="Google Shape;53464;p61"/>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5" name="Google Shape;53465;p61"/>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6" name="Google Shape;53466;p61"/>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7" name="Google Shape;53467;p61"/>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8" name="Google Shape;53468;p61"/>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9" name="Google Shape;53469;p61"/>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0" name="Google Shape;53470;p61"/>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1" name="Google Shape;53471;p61"/>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2" name="Google Shape;53472;p61"/>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3" name="Google Shape;53473;p61"/>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4" name="Google Shape;53474;p61"/>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5" name="Google Shape;53475;p61"/>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6" name="Google Shape;53476;p61"/>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7" name="Google Shape;53477;p61"/>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8" name="Google Shape;53478;p61"/>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9" name="Google Shape;53479;p61"/>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0" name="Google Shape;53480;p61"/>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1" name="Google Shape;53481;p61"/>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2" name="Google Shape;53482;p61"/>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3" name="Google Shape;53483;p61"/>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4" name="Google Shape;53484;p61"/>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5" name="Google Shape;53485;p61"/>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6" name="Google Shape;53486;p61"/>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7" name="Google Shape;53487;p61"/>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8" name="Google Shape;53488;p61"/>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9" name="Google Shape;53489;p61"/>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0" name="Google Shape;53490;p61"/>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1" name="Google Shape;53491;p61"/>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2" name="Google Shape;53492;p61"/>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3" name="Google Shape;53493;p61"/>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4" name="Google Shape;53494;p61"/>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5" name="Google Shape;53495;p61"/>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6" name="Google Shape;53496;p61"/>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7" name="Google Shape;53497;p61"/>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8" name="Google Shape;53498;p61"/>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9" name="Google Shape;53499;p61"/>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0" name="Google Shape;53500;p61"/>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1" name="Google Shape;53501;p61"/>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2" name="Google Shape;53502;p61"/>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3" name="Google Shape;53503;p61"/>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4" name="Google Shape;53504;p61"/>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5" name="Google Shape;53505;p61"/>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6" name="Google Shape;53506;p61"/>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7" name="Google Shape;53507;p61"/>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8" name="Google Shape;53508;p61"/>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9" name="Google Shape;53509;p61"/>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0" name="Google Shape;53510;p61"/>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1" name="Google Shape;53511;p61"/>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2" name="Google Shape;53512;p61"/>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3" name="Google Shape;53513;p61"/>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4" name="Google Shape;53514;p61"/>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5" name="Google Shape;53515;p61"/>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6" name="Google Shape;53516;p61"/>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7" name="Google Shape;53517;p61"/>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8" name="Google Shape;53518;p61"/>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9" name="Google Shape;53519;p61"/>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0" name="Google Shape;53520;p61"/>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1" name="Google Shape;53521;p61"/>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2" name="Google Shape;53522;p61"/>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3" name="Google Shape;53523;p61"/>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4" name="Google Shape;53524;p61"/>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5" name="Google Shape;53525;p61"/>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6" name="Google Shape;53526;p61"/>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7" name="Google Shape;53527;p61"/>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8" name="Google Shape;53528;p61"/>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9" name="Google Shape;53529;p61"/>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0" name="Google Shape;53530;p61"/>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1" name="Google Shape;53531;p61"/>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2" name="Google Shape;53532;p61"/>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3" name="Google Shape;53533;p61"/>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4" name="Google Shape;53534;p61"/>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5" name="Google Shape;53535;p61"/>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6" name="Google Shape;53536;p61"/>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7" name="Google Shape;53537;p61"/>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8" name="Google Shape;53538;p61"/>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9" name="Google Shape;53539;p61"/>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0" name="Google Shape;53540;p61"/>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1" name="Google Shape;53541;p61"/>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2" name="Google Shape;53542;p61"/>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3" name="Google Shape;53543;p61"/>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4" name="Google Shape;53544;p61"/>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5" name="Google Shape;53545;p61"/>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6" name="Google Shape;53546;p61"/>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7" name="Google Shape;53547;p61"/>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8" name="Google Shape;53548;p61"/>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9" name="Google Shape;53549;p61"/>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0" name="Google Shape;53550;p61"/>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1" name="Google Shape;53551;p61"/>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2" name="Google Shape;53552;p61"/>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3" name="Google Shape;53553;p61"/>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4" name="Google Shape;53554;p61"/>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5" name="Google Shape;53555;p61"/>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6" name="Google Shape;53556;p61"/>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7" name="Google Shape;53557;p61"/>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8" name="Google Shape;53558;p61"/>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9" name="Google Shape;53559;p61"/>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0" name="Google Shape;53560;p61"/>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1" name="Google Shape;53561;p61"/>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2" name="Google Shape;53562;p61"/>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3" name="Google Shape;53563;p61"/>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4" name="Google Shape;53564;p61"/>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5" name="Google Shape;53565;p61"/>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6" name="Google Shape;53566;p61"/>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7" name="Google Shape;53567;p61"/>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8" name="Google Shape;53568;p61"/>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9" name="Google Shape;53569;p61"/>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0" name="Google Shape;53570;p61"/>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1" name="Google Shape;53571;p61"/>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2" name="Google Shape;53572;p61"/>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3" name="Google Shape;53573;p61"/>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4" name="Google Shape;53574;p61"/>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5" name="Google Shape;53575;p61"/>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6" name="Google Shape;53576;p61"/>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7" name="Google Shape;53577;p61"/>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8" name="Google Shape;53578;p61"/>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9" name="Google Shape;53579;p61"/>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0" name="Google Shape;53580;p61"/>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1" name="Google Shape;53581;p61"/>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2" name="Google Shape;53582;p61"/>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3" name="Google Shape;53583;p61"/>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4" name="Google Shape;53584;p61"/>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5" name="Google Shape;53585;p61"/>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6" name="Google Shape;53586;p61"/>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7" name="Google Shape;53587;p61"/>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8" name="Google Shape;53588;p61"/>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9" name="Google Shape;53589;p61"/>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0" name="Google Shape;53590;p61"/>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1" name="Google Shape;53591;p61"/>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2" name="Google Shape;53592;p61"/>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3" name="Google Shape;53593;p61"/>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4" name="Google Shape;53594;p61"/>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5" name="Google Shape;53595;p61"/>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6" name="Google Shape;53596;p61"/>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7" name="Google Shape;53597;p61"/>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8" name="Google Shape;53598;p61"/>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9" name="Google Shape;53599;p61"/>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0" name="Google Shape;53600;p61"/>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1" name="Google Shape;53601;p61"/>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2" name="Google Shape;53602;p61"/>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3" name="Google Shape;53603;p61"/>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4" name="Google Shape;53604;p61"/>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5" name="Google Shape;53605;p61"/>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6" name="Google Shape;53606;p61"/>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7" name="Google Shape;53607;p61"/>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8" name="Google Shape;53608;p61"/>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9" name="Google Shape;53609;p61"/>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0" name="Google Shape;53610;p61"/>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1" name="Google Shape;53611;p61"/>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2" name="Google Shape;53612;p61"/>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3" name="Google Shape;53613;p61"/>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4" name="Google Shape;53614;p61"/>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5" name="Google Shape;53615;p61"/>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6" name="Google Shape;53616;p61"/>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7" name="Google Shape;53617;p61"/>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8" name="Google Shape;53618;p61"/>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9" name="Google Shape;53619;p61"/>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0" name="Google Shape;53620;p61"/>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1" name="Google Shape;53621;p61"/>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2" name="Google Shape;53622;p61"/>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3" name="Google Shape;53623;p61"/>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4" name="Google Shape;53624;p61"/>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5" name="Google Shape;53625;p61"/>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6" name="Google Shape;53626;p61"/>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7" name="Google Shape;53627;p61"/>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8" name="Google Shape;53628;p61"/>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9" name="Google Shape;53629;p61"/>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0" name="Google Shape;53630;p61"/>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1" name="Google Shape;53631;p61"/>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2" name="Google Shape;53632;p61"/>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3" name="Google Shape;53633;p61"/>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4" name="Google Shape;53634;p61"/>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5" name="Google Shape;53635;p61"/>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6" name="Google Shape;53636;p61"/>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7" name="Google Shape;53637;p61"/>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8" name="Google Shape;53638;p61"/>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9" name="Google Shape;53639;p61"/>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0" name="Google Shape;53640;p61"/>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1" name="Google Shape;53641;p61"/>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2" name="Google Shape;53642;p61"/>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3" name="Google Shape;53643;p61"/>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4" name="Google Shape;53644;p61"/>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5" name="Google Shape;53645;p61"/>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6" name="Google Shape;53646;p61"/>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7" name="Google Shape;53647;p61"/>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8" name="Google Shape;53648;p61"/>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9" name="Google Shape;53649;p61"/>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0" name="Google Shape;53650;p61"/>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1" name="Google Shape;53651;p61"/>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2" name="Google Shape;53652;p61"/>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3" name="Google Shape;53653;p61"/>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4" name="Google Shape;53654;p61"/>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5" name="Google Shape;53655;p61"/>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6" name="Google Shape;53656;p61"/>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7" name="Google Shape;53657;p61"/>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8" name="Google Shape;53658;p61"/>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9" name="Google Shape;53659;p61"/>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0" name="Google Shape;53660;p61"/>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1" name="Google Shape;53661;p61"/>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2" name="Google Shape;53662;p61"/>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3" name="Google Shape;53663;p61"/>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4" name="Google Shape;53664;p61"/>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5" name="Google Shape;53665;p61"/>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6" name="Google Shape;53666;p61"/>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7" name="Google Shape;53667;p61"/>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8" name="Google Shape;53668;p61"/>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9" name="Google Shape;53669;p61"/>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0" name="Google Shape;53670;p61"/>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1" name="Google Shape;53671;p61"/>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2" name="Google Shape;53672;p61"/>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3" name="Google Shape;53673;p61"/>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4" name="Google Shape;53674;p61"/>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5" name="Google Shape;53675;p61"/>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6" name="Google Shape;53676;p61"/>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7" name="Google Shape;53677;p61"/>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8" name="Google Shape;53678;p61"/>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9" name="Google Shape;53679;p61"/>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0" name="Google Shape;53680;p61"/>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1" name="Google Shape;53681;p61"/>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2" name="Google Shape;53682;p61"/>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3" name="Google Shape;53683;p61"/>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4" name="Google Shape;53684;p61"/>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5" name="Google Shape;53685;p61"/>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6" name="Google Shape;53686;p61"/>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7" name="Google Shape;53687;p61"/>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8" name="Google Shape;53688;p61"/>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9" name="Google Shape;53689;p61"/>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0" name="Google Shape;53690;p61"/>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1" name="Google Shape;53691;p61"/>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2" name="Google Shape;53692;p61"/>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3" name="Google Shape;53693;p61"/>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4" name="Google Shape;53694;p61"/>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5" name="Google Shape;53695;p61"/>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6" name="Google Shape;53696;p61"/>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7" name="Google Shape;53697;p61"/>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8" name="Google Shape;53698;p61"/>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9" name="Google Shape;53699;p61"/>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0" name="Google Shape;53700;p61"/>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1" name="Google Shape;53701;p61"/>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2" name="Google Shape;53702;p61"/>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3" name="Google Shape;53703;p61"/>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4" name="Google Shape;53704;p61"/>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5" name="Google Shape;53705;p61"/>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6" name="Google Shape;53706;p61"/>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7" name="Google Shape;53707;p61"/>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8" name="Google Shape;53708;p61"/>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9" name="Google Shape;53709;p61"/>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0" name="Google Shape;53710;p61"/>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1" name="Google Shape;53711;p61"/>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2" name="Google Shape;53712;p61"/>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3" name="Google Shape;53713;p61"/>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4" name="Google Shape;53714;p61"/>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5" name="Google Shape;53715;p61"/>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6" name="Google Shape;53716;p61"/>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7" name="Google Shape;53717;p61"/>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8" name="Google Shape;53718;p61"/>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9" name="Google Shape;53719;p61"/>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0" name="Google Shape;53720;p61"/>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1" name="Google Shape;53721;p61"/>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2" name="Google Shape;53722;p61"/>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3" name="Google Shape;53723;p61"/>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4" name="Google Shape;53724;p61"/>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5" name="Google Shape;53725;p61"/>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6" name="Google Shape;53726;p61"/>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7" name="Google Shape;53727;p61"/>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8" name="Google Shape;53728;p61"/>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9" name="Google Shape;53729;p61"/>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0" name="Google Shape;53730;p61"/>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1" name="Google Shape;53731;p61"/>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2" name="Google Shape;53732;p61"/>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3" name="Google Shape;53733;p61"/>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4" name="Google Shape;53734;p61"/>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5" name="Google Shape;53735;p61"/>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6" name="Google Shape;53736;p61"/>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7" name="Google Shape;53737;p61"/>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8" name="Google Shape;53738;p61"/>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9" name="Google Shape;53739;p61"/>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0" name="Google Shape;53740;p61"/>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1" name="Google Shape;53741;p61"/>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2" name="Google Shape;53742;p61"/>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3" name="Google Shape;53743;p61"/>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4" name="Google Shape;53744;p61"/>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5" name="Google Shape;53745;p61"/>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6" name="Google Shape;53746;p61"/>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7" name="Google Shape;53747;p61"/>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8" name="Google Shape;53748;p61"/>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9" name="Google Shape;53749;p61"/>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0" name="Google Shape;53750;p61"/>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1" name="Google Shape;53751;p61"/>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2" name="Google Shape;53752;p61"/>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3" name="Google Shape;53753;p61"/>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4" name="Google Shape;53754;p61"/>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5" name="Google Shape;53755;p61"/>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6" name="Google Shape;53756;p61"/>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7" name="Google Shape;53757;p61"/>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8" name="Google Shape;53758;p61"/>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9" name="Google Shape;53759;p61"/>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0" name="Google Shape;53760;p61"/>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1" name="Google Shape;53761;p61"/>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2" name="Google Shape;53762;p61"/>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3" name="Google Shape;53763;p61"/>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4" name="Google Shape;53764;p61"/>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5" name="Google Shape;53765;p61"/>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6" name="Google Shape;53766;p61"/>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7" name="Google Shape;53767;p61"/>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8" name="Google Shape;53768;p61"/>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9" name="Google Shape;53769;p61"/>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0" name="Google Shape;53770;p61"/>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1" name="Google Shape;53771;p61"/>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2" name="Google Shape;53772;p61"/>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3" name="Google Shape;53773;p61"/>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4" name="Google Shape;53774;p61"/>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5" name="Google Shape;53775;p61"/>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6" name="Google Shape;53776;p61"/>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7" name="Google Shape;53777;p61"/>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8" name="Google Shape;53778;p61"/>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9" name="Google Shape;53779;p61"/>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0" name="Google Shape;53780;p61"/>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1" name="Google Shape;53781;p61"/>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2" name="Google Shape;53782;p61"/>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3" name="Google Shape;53783;p61"/>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4" name="Google Shape;53784;p61"/>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5" name="Google Shape;53785;p61"/>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6" name="Google Shape;53786;p61"/>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7" name="Google Shape;53787;p61"/>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8" name="Google Shape;53788;p61"/>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9" name="Google Shape;53789;p61"/>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0" name="Google Shape;53790;p61"/>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1" name="Google Shape;53791;p61"/>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2" name="Google Shape;53792;p61"/>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3" name="Google Shape;53793;p61"/>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4" name="Google Shape;53794;p61"/>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5" name="Google Shape;53795;p61"/>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6" name="Google Shape;53796;p61"/>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7" name="Google Shape;53797;p61"/>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8" name="Google Shape;53798;p61"/>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9" name="Google Shape;53799;p61"/>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0" name="Google Shape;53800;p61"/>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1" name="Google Shape;53801;p61"/>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2" name="Google Shape;53802;p61"/>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3" name="Google Shape;53803;p61"/>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4" name="Google Shape;53804;p61"/>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5" name="Google Shape;53805;p61"/>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6" name="Google Shape;53806;p61"/>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7" name="Google Shape;53807;p61"/>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8" name="Google Shape;53808;p6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9" name="Google Shape;53809;p61"/>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0" name="Google Shape;53810;p61"/>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1" name="Google Shape;53811;p61"/>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2" name="Google Shape;53812;p61"/>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3" name="Google Shape;53813;p61"/>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4" name="Google Shape;53814;p61"/>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5" name="Google Shape;53815;p61"/>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6" name="Google Shape;53816;p61"/>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7" name="Google Shape;53817;p61"/>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8" name="Google Shape;53818;p61"/>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9" name="Google Shape;53819;p61"/>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0" name="Google Shape;53820;p61"/>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1" name="Google Shape;53821;p61"/>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2" name="Google Shape;53822;p61"/>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3" name="Google Shape;53823;p61"/>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4" name="Google Shape;53824;p6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5" name="Google Shape;53825;p61"/>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6" name="Google Shape;53826;p61"/>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7" name="Google Shape;53827;p61"/>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8" name="Google Shape;53828;p61"/>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9" name="Google Shape;53829;p61"/>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0" name="Google Shape;53830;p61"/>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1" name="Google Shape;53831;p61"/>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2" name="Google Shape;53832;p61"/>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3" name="Google Shape;53833;p61"/>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4" name="Google Shape;53834;p61"/>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5" name="Google Shape;53835;p61"/>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6" name="Google Shape;53836;p61"/>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7" name="Google Shape;53837;p61"/>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8" name="Google Shape;53838;p61"/>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9" name="Google Shape;53839;p61"/>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0" name="Google Shape;53840;p61"/>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1" name="Google Shape;53841;p61"/>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2" name="Google Shape;53842;p61"/>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3" name="Google Shape;53843;p61"/>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4" name="Google Shape;53844;p61"/>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5" name="Google Shape;53845;p61"/>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6" name="Google Shape;53846;p61"/>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7" name="Google Shape;53847;p61"/>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8" name="Google Shape;53848;p61"/>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9" name="Google Shape;53849;p61"/>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0" name="Google Shape;53850;p61"/>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1" name="Google Shape;53851;p61"/>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2" name="Google Shape;53852;p61"/>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3" name="Google Shape;53853;p61"/>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4" name="Google Shape;53854;p61"/>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5" name="Google Shape;53855;p61"/>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6" name="Google Shape;53856;p61"/>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7" name="Google Shape;53857;p61"/>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8" name="Google Shape;53858;p61"/>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9" name="Google Shape;53859;p61"/>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0" name="Google Shape;53860;p61"/>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1" name="Google Shape;53861;p61"/>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2" name="Google Shape;53862;p61"/>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3" name="Google Shape;53863;p61"/>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4" name="Google Shape;53864;p61"/>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5" name="Google Shape;53865;p61"/>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6" name="Google Shape;53866;p61"/>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7" name="Google Shape;53867;p61"/>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8" name="Google Shape;53868;p61"/>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9" name="Google Shape;53869;p61"/>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0" name="Google Shape;53870;p61"/>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1" name="Google Shape;53871;p61"/>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2" name="Google Shape;53872;p61"/>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3" name="Google Shape;53873;p61"/>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4" name="Google Shape;53874;p61"/>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5" name="Google Shape;53875;p61"/>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6" name="Google Shape;53876;p61"/>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7" name="Google Shape;53877;p61"/>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8" name="Google Shape;53878;p61"/>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9" name="Google Shape;53879;p61"/>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0" name="Google Shape;53880;p61"/>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1" name="Google Shape;53881;p61"/>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2" name="Google Shape;53882;p61"/>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3" name="Google Shape;53883;p61"/>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4" name="Google Shape;53884;p61"/>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5" name="Google Shape;53885;p61"/>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6" name="Google Shape;53886;p61"/>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7" name="Google Shape;53887;p61"/>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8" name="Google Shape;53888;p61"/>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9" name="Google Shape;53889;p61"/>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0" name="Google Shape;53890;p61"/>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1" name="Google Shape;53891;p61"/>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2" name="Google Shape;53892;p61"/>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3" name="Google Shape;53893;p61"/>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4" name="Google Shape;53894;p61"/>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5" name="Google Shape;53895;p61"/>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6" name="Google Shape;53896;p61"/>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7" name="Google Shape;53897;p61"/>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8" name="Google Shape;53898;p61"/>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9" name="Google Shape;53899;p61"/>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0" name="Google Shape;53900;p61"/>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1" name="Google Shape;53901;p61"/>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2" name="Google Shape;53902;p61"/>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3" name="Google Shape;53903;p61"/>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4" name="Google Shape;53904;p61"/>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5" name="Google Shape;53905;p61"/>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6" name="Google Shape;53906;p61"/>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7" name="Google Shape;53907;p61"/>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8" name="Google Shape;53908;p61"/>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9" name="Google Shape;53909;p61"/>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0" name="Google Shape;53910;p61"/>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1" name="Google Shape;53911;p61"/>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2" name="Google Shape;53912;p61"/>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3" name="Google Shape;53913;p61"/>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4" name="Google Shape;53914;p61"/>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5" name="Google Shape;53915;p61"/>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6" name="Google Shape;53916;p61"/>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7" name="Google Shape;53917;p61"/>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8" name="Google Shape;53918;p61"/>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9" name="Google Shape;53919;p61"/>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0" name="Google Shape;53920;p61"/>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1" name="Google Shape;53921;p61"/>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2" name="Google Shape;53922;p61"/>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3" name="Google Shape;53923;p61"/>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4" name="Google Shape;53924;p61"/>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5" name="Google Shape;53925;p61"/>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6" name="Google Shape;53926;p61"/>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7" name="Google Shape;53927;p61"/>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8" name="Google Shape;53928;p61"/>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9" name="Google Shape;53929;p61"/>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0" name="Google Shape;53930;p61"/>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1" name="Google Shape;53931;p61"/>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2" name="Google Shape;53932;p61"/>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3" name="Google Shape;53933;p61"/>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4" name="Google Shape;53934;p61"/>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5" name="Google Shape;53935;p61"/>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6" name="Google Shape;53936;p61"/>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7" name="Google Shape;53937;p61"/>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8" name="Google Shape;53938;p61"/>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9" name="Google Shape;53939;p61"/>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0" name="Google Shape;53940;p61"/>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1" name="Google Shape;53941;p61"/>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2" name="Google Shape;53942;p61"/>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3" name="Google Shape;53943;p61"/>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4" name="Google Shape;53944;p61"/>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5" name="Google Shape;53945;p61"/>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6" name="Google Shape;53946;p61"/>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7" name="Google Shape;53947;p61"/>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8" name="Google Shape;53948;p61"/>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9" name="Google Shape;53949;p61"/>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0" name="Google Shape;53950;p61"/>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1" name="Google Shape;53951;p61"/>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2" name="Google Shape;53952;p61"/>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3" name="Google Shape;53953;p61"/>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4" name="Google Shape;53954;p61"/>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5" name="Google Shape;53955;p61"/>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6" name="Google Shape;53956;p61"/>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7" name="Google Shape;53957;p61"/>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8" name="Google Shape;53958;p61"/>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9" name="Google Shape;53959;p61"/>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0" name="Google Shape;53960;p61"/>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1" name="Google Shape;53961;p61"/>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2" name="Google Shape;53962;p61"/>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3" name="Google Shape;53963;p61"/>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4" name="Google Shape;53964;p61"/>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5" name="Google Shape;53965;p61"/>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6" name="Google Shape;53966;p61"/>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7" name="Google Shape;53967;p61"/>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8" name="Google Shape;53968;p61"/>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9" name="Google Shape;53969;p61"/>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0" name="Google Shape;53970;p61"/>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1" name="Google Shape;53971;p61"/>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2" name="Google Shape;53972;p61"/>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3" name="Google Shape;53973;p61"/>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4" name="Google Shape;53974;p61"/>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5" name="Google Shape;53975;p61"/>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6" name="Google Shape;53976;p61"/>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7" name="Google Shape;53977;p61"/>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8" name="Google Shape;53978;p61"/>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9" name="Google Shape;53979;p61"/>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0" name="Google Shape;53980;p61"/>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1" name="Google Shape;53981;p61"/>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2" name="Google Shape;53982;p61"/>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3" name="Google Shape;53983;p61"/>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4" name="Google Shape;53984;p61"/>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5" name="Google Shape;53985;p61"/>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6" name="Google Shape;53986;p61"/>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7" name="Google Shape;53987;p61"/>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8" name="Google Shape;53988;p61"/>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9" name="Google Shape;53989;p61"/>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0" name="Google Shape;53990;p61"/>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1" name="Google Shape;53991;p61"/>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2" name="Google Shape;53992;p61"/>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3" name="Google Shape;53993;p61"/>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4" name="Google Shape;53994;p61"/>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5" name="Google Shape;53995;p61"/>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6" name="Google Shape;53996;p61"/>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7" name="Google Shape;53997;p61"/>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8" name="Google Shape;53998;p61"/>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9" name="Google Shape;53999;p61"/>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0" name="Google Shape;54000;p61"/>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1" name="Google Shape;54001;p61"/>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2" name="Google Shape;54002;p61"/>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3" name="Google Shape;54003;p61"/>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4" name="Google Shape;54004;p61"/>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5" name="Google Shape;54005;p61"/>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6" name="Google Shape;54006;p61"/>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7" name="Google Shape;54007;p61"/>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8" name="Google Shape;54008;p61"/>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9" name="Google Shape;54009;p61"/>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0" name="Google Shape;54010;p61"/>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1" name="Google Shape;54011;p61"/>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2" name="Google Shape;54012;p61"/>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3" name="Google Shape;54013;p61"/>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4" name="Google Shape;54014;p61"/>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5" name="Google Shape;54015;p61"/>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6" name="Google Shape;54016;p61"/>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7" name="Google Shape;54017;p61"/>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8" name="Google Shape;54018;p61"/>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9" name="Google Shape;54019;p61"/>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0" name="Google Shape;54020;p61"/>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1" name="Google Shape;54021;p61"/>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2" name="Google Shape;54022;p61"/>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3" name="Google Shape;54023;p61"/>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4" name="Google Shape;54024;p61"/>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5" name="Google Shape;54025;p61"/>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6" name="Google Shape;54026;p61"/>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7" name="Google Shape;54027;p61"/>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8" name="Google Shape;54028;p61"/>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9" name="Google Shape;54029;p61"/>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0" name="Google Shape;54030;p61"/>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1" name="Google Shape;54031;p61"/>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2" name="Google Shape;54032;p61"/>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3" name="Google Shape;54033;p61"/>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4" name="Google Shape;54034;p61"/>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5" name="Google Shape;54035;p61"/>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6" name="Google Shape;54036;p61"/>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7" name="Google Shape;54037;p61"/>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8" name="Google Shape;54038;p61"/>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9" name="Google Shape;54039;p61"/>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0" name="Google Shape;54040;p61"/>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1" name="Google Shape;54041;p61"/>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2" name="Google Shape;54042;p61"/>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3" name="Google Shape;54043;p61"/>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4" name="Google Shape;54044;p61"/>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5" name="Google Shape;54045;p61"/>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6" name="Google Shape;54046;p61"/>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7" name="Google Shape;54047;p61"/>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8" name="Google Shape;54048;p61"/>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9" name="Google Shape;54049;p61"/>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0" name="Google Shape;54050;p61"/>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1" name="Google Shape;54051;p61"/>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2" name="Google Shape;54052;p61"/>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3" name="Google Shape;54053;p61"/>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4" name="Google Shape;54054;p61"/>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5" name="Google Shape;54055;p61"/>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6" name="Google Shape;54056;p61"/>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7" name="Google Shape;54057;p61"/>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8" name="Google Shape;54058;p61"/>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9" name="Google Shape;54059;p61"/>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0" name="Google Shape;54060;p61"/>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1" name="Google Shape;54061;p61"/>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2" name="Google Shape;54062;p61"/>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3" name="Google Shape;54063;p61"/>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4" name="Google Shape;54064;p61"/>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5" name="Google Shape;54065;p61"/>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6" name="Google Shape;54066;p61"/>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7" name="Google Shape;54067;p61"/>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8" name="Google Shape;54068;p61"/>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9" name="Google Shape;54069;p61"/>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0" name="Google Shape;54070;p61"/>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1" name="Google Shape;54071;p61"/>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2" name="Google Shape;54072;p61"/>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3" name="Google Shape;54073;p61"/>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4" name="Google Shape;54074;p61"/>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5" name="Google Shape;54075;p61"/>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6" name="Google Shape;54076;p61"/>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7" name="Google Shape;54077;p61"/>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8" name="Google Shape;54078;p61"/>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9" name="Google Shape;54079;p61"/>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0" name="Google Shape;54080;p61"/>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1" name="Google Shape;54081;p61"/>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2" name="Google Shape;54082;p61"/>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3" name="Google Shape;54083;p61"/>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4" name="Google Shape;54084;p61"/>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5" name="Google Shape;54085;p61"/>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6" name="Google Shape;54086;p61"/>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7" name="Google Shape;54087;p61"/>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8" name="Google Shape;54088;p61"/>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9" name="Google Shape;54089;p61"/>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0" name="Google Shape;54090;p61"/>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1" name="Google Shape;54091;p61"/>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2" name="Google Shape;54092;p61"/>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3" name="Google Shape;54093;p61"/>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4" name="Google Shape;54094;p61"/>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5" name="Google Shape;54095;p61"/>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6" name="Google Shape;54096;p61"/>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7" name="Google Shape;54097;p61"/>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8" name="Google Shape;54098;p61"/>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9" name="Google Shape;54099;p61"/>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0" name="Google Shape;54100;p61"/>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1" name="Google Shape;54101;p61"/>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2" name="Google Shape;54102;p61"/>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3" name="Google Shape;54103;p61"/>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4" name="Google Shape;54104;p61"/>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5" name="Google Shape;54105;p61"/>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6" name="Google Shape;54106;p61"/>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7" name="Google Shape;54107;p61"/>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8" name="Google Shape;54108;p61"/>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9" name="Google Shape;54109;p61"/>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0" name="Google Shape;54110;p61"/>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1" name="Google Shape;54111;p61"/>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2" name="Google Shape;54112;p61"/>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3" name="Google Shape;54113;p61"/>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4" name="Google Shape;54114;p61"/>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5" name="Google Shape;54115;p61"/>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6" name="Google Shape;54116;p61"/>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7" name="Google Shape;54117;p61"/>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8" name="Google Shape;54118;p61"/>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9" name="Google Shape;54119;p61"/>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0" name="Google Shape;54120;p61"/>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1" name="Google Shape;54121;p61"/>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2" name="Google Shape;54122;p61"/>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3" name="Google Shape;54123;p61"/>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4" name="Google Shape;54124;p61"/>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5" name="Google Shape;54125;p61"/>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6" name="Google Shape;54126;p61"/>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7" name="Google Shape;54127;p61"/>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8" name="Google Shape;54128;p61"/>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9" name="Google Shape;54129;p61"/>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0" name="Google Shape;54130;p61"/>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1" name="Google Shape;54131;p61"/>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2" name="Google Shape;54132;p61"/>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3" name="Google Shape;54133;p61"/>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4" name="Google Shape;54134;p61"/>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5" name="Google Shape;54135;p61"/>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6" name="Google Shape;54136;p61"/>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7" name="Google Shape;54137;p61"/>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8" name="Google Shape;54138;p61"/>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9" name="Google Shape;54139;p61"/>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0" name="Google Shape;54140;p61"/>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1" name="Google Shape;54141;p61"/>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2" name="Google Shape;54142;p61"/>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3" name="Google Shape;54143;p61"/>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4" name="Google Shape;54144;p61"/>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5" name="Google Shape;54145;p61"/>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6" name="Google Shape;54146;p61"/>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7" name="Google Shape;54147;p61"/>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8" name="Google Shape;54148;p61"/>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9" name="Google Shape;54149;p61"/>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0" name="Google Shape;54150;p61"/>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1" name="Google Shape;54151;p61"/>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2" name="Google Shape;54152;p61"/>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3" name="Google Shape;54153;p61"/>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4" name="Google Shape;54154;p61"/>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5" name="Google Shape;54155;p61"/>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6" name="Google Shape;54156;p61"/>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7" name="Google Shape;54157;p61"/>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8" name="Google Shape;54158;p61"/>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9" name="Google Shape;54159;p61"/>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0" name="Google Shape;54160;p61"/>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1" name="Google Shape;54161;p61"/>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2" name="Google Shape;54162;p61"/>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3" name="Google Shape;54163;p61"/>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4" name="Google Shape;54164;p61"/>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5" name="Google Shape;54165;p61"/>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6" name="Google Shape;54166;p61"/>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7" name="Google Shape;54167;p61"/>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8" name="Google Shape;54168;p61"/>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9" name="Google Shape;54169;p61"/>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0" name="Google Shape;54170;p61"/>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1" name="Google Shape;54171;p61"/>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2" name="Google Shape;54172;p61"/>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3" name="Google Shape;54173;p61"/>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4" name="Google Shape;54174;p61"/>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5" name="Google Shape;54175;p61"/>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6" name="Google Shape;54176;p61"/>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7" name="Google Shape;54177;p61"/>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8" name="Google Shape;54178;p61"/>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9" name="Google Shape;54179;p61"/>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0" name="Google Shape;54180;p61"/>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1" name="Google Shape;54181;p61"/>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2" name="Google Shape;54182;p61"/>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3" name="Google Shape;54183;p61"/>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4" name="Google Shape;54184;p61"/>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5" name="Google Shape;54185;p61"/>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6" name="Google Shape;54186;p61"/>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7" name="Google Shape;54187;p61"/>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8" name="Google Shape;54188;p61"/>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9" name="Google Shape;54189;p61"/>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0" name="Google Shape;54190;p61"/>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1" name="Google Shape;54191;p61"/>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2" name="Google Shape;54192;p61"/>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3" name="Google Shape;54193;p61"/>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4" name="Google Shape;54194;p61"/>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5" name="Google Shape;54195;p61"/>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6" name="Google Shape;54196;p61"/>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7" name="Google Shape;54197;p61"/>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8" name="Google Shape;54198;p61"/>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9" name="Google Shape;54199;p61"/>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0" name="Google Shape;54200;p61"/>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1" name="Google Shape;54201;p61"/>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2" name="Google Shape;54202;p61"/>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3" name="Google Shape;54203;p61"/>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4" name="Google Shape;54204;p61"/>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5" name="Google Shape;54205;p61"/>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6" name="Google Shape;54206;p61"/>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7" name="Google Shape;54207;p61"/>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8" name="Google Shape;54208;p61"/>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9" name="Google Shape;54209;p61"/>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0" name="Google Shape;54210;p61"/>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1" name="Google Shape;54211;p61"/>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2" name="Google Shape;54212;p61"/>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3" name="Google Shape;54213;p61"/>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4" name="Google Shape;54214;p61"/>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5" name="Google Shape;54215;p61"/>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6" name="Google Shape;54216;p61"/>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7" name="Google Shape;54217;p61"/>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8" name="Google Shape;54218;p61"/>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9" name="Google Shape;54219;p61"/>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0" name="Google Shape;54220;p61"/>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1" name="Google Shape;54221;p61"/>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2" name="Google Shape;54222;p61"/>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3" name="Google Shape;54223;p61"/>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4" name="Google Shape;54224;p61"/>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5" name="Google Shape;54225;p61"/>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6" name="Google Shape;54226;p61"/>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7" name="Google Shape;54227;p61"/>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8" name="Google Shape;54228;p61"/>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9" name="Google Shape;54229;p61"/>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0" name="Google Shape;54230;p61"/>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1" name="Google Shape;54231;p61"/>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2" name="Google Shape;54232;p61"/>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3" name="Google Shape;54233;p61"/>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4" name="Google Shape;54234;p61"/>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5" name="Google Shape;54235;p61"/>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6" name="Google Shape;54236;p61"/>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7" name="Google Shape;54237;p61"/>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8" name="Google Shape;54238;p61"/>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9" name="Google Shape;54239;p61"/>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0" name="Google Shape;54240;p61"/>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1" name="Google Shape;54241;p61"/>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2" name="Google Shape;54242;p61"/>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3" name="Google Shape;54243;p61"/>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4" name="Google Shape;54244;p61"/>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5" name="Google Shape;54245;p61"/>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6" name="Google Shape;54246;p61"/>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7" name="Google Shape;54247;p61"/>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8" name="Google Shape;54248;p61"/>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9" name="Google Shape;54249;p61"/>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0" name="Google Shape;54250;p61"/>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1" name="Google Shape;54251;p61"/>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2" name="Google Shape;54252;p61"/>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3" name="Google Shape;54253;p61"/>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4" name="Google Shape;54254;p61"/>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5" name="Google Shape;54255;p61"/>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6" name="Google Shape;54256;p61"/>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7" name="Google Shape;54257;p61"/>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8" name="Google Shape;54258;p61"/>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9" name="Google Shape;54259;p61"/>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0" name="Google Shape;54260;p61"/>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1" name="Google Shape;54261;p61"/>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2" name="Google Shape;54262;p61"/>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3" name="Google Shape;54263;p61"/>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4" name="Google Shape;54264;p61"/>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5" name="Google Shape;54265;p61"/>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6" name="Google Shape;54266;p61"/>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7" name="Google Shape;54267;p61"/>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8" name="Google Shape;54268;p61"/>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9" name="Google Shape;54269;p61"/>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0" name="Google Shape;54270;p61"/>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1" name="Google Shape;54271;p61"/>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2" name="Google Shape;54272;p61"/>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3" name="Google Shape;54273;p61"/>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4" name="Google Shape;54274;p61"/>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5" name="Google Shape;54275;p61"/>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6" name="Google Shape;54276;p61"/>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7" name="Google Shape;54277;p61"/>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8" name="Google Shape;54278;p61"/>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9" name="Google Shape;54279;p61"/>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0" name="Google Shape;54280;p61"/>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1" name="Google Shape;54281;p61"/>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2" name="Google Shape;54282;p61"/>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3" name="Google Shape;54283;p61"/>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4" name="Google Shape;54284;p61"/>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5" name="Google Shape;54285;p61"/>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6" name="Google Shape;54286;p61"/>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7" name="Google Shape;54287;p61"/>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8" name="Google Shape;54288;p61"/>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9" name="Google Shape;54289;p61"/>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0" name="Google Shape;54290;p61"/>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1" name="Google Shape;54291;p61"/>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2" name="Google Shape;54292;p61"/>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3" name="Google Shape;54293;p61"/>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4" name="Google Shape;54294;p61"/>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5" name="Google Shape;54295;p61"/>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6" name="Google Shape;54296;p61"/>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7" name="Google Shape;54297;p61"/>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8" name="Google Shape;54298;p61"/>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9" name="Google Shape;54299;p61"/>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0" name="Google Shape;54300;p61"/>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1" name="Google Shape;54301;p61"/>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2" name="Google Shape;54302;p61"/>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3" name="Google Shape;54303;p61"/>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4" name="Google Shape;54304;p61"/>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5" name="Google Shape;54305;p61"/>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6" name="Google Shape;54306;p61"/>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7" name="Google Shape;54307;p61"/>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8" name="Google Shape;54308;p61"/>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9" name="Google Shape;54309;p61"/>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0" name="Google Shape;54310;p61"/>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1" name="Google Shape;54311;p61"/>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2" name="Google Shape;54312;p61"/>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3" name="Google Shape;54313;p61"/>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4" name="Google Shape;54314;p61"/>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5" name="Google Shape;54315;p61"/>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6" name="Google Shape;54316;p61"/>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7" name="Google Shape;54317;p61"/>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8" name="Google Shape;54318;p61"/>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9" name="Google Shape;54319;p61"/>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0" name="Google Shape;54320;p61"/>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1" name="Google Shape;54321;p61"/>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2" name="Google Shape;54322;p61"/>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3" name="Google Shape;54323;p61"/>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4" name="Google Shape;54324;p61"/>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5" name="Google Shape;54325;p61"/>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6" name="Google Shape;54326;p61"/>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7" name="Google Shape;54327;p61"/>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8" name="Google Shape;54328;p61"/>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9" name="Google Shape;54329;p61"/>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0" name="Google Shape;54330;p61"/>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1" name="Google Shape;54331;p61"/>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2" name="Google Shape;54332;p61"/>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3" name="Google Shape;54333;p61"/>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4" name="Google Shape;54334;p61"/>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5" name="Google Shape;54335;p61"/>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6" name="Google Shape;54336;p61"/>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7" name="Google Shape;54337;p61"/>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8" name="Google Shape;54338;p61"/>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9" name="Google Shape;54339;p61"/>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0" name="Google Shape;54340;p61"/>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1" name="Google Shape;54341;p61"/>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2" name="Google Shape;54342;p61"/>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3" name="Google Shape;54343;p61"/>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4" name="Google Shape;54344;p61"/>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5" name="Google Shape;54345;p61"/>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6" name="Google Shape;54346;p61"/>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7" name="Google Shape;54347;p61"/>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8" name="Google Shape;54348;p61"/>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9" name="Google Shape;54349;p61"/>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0" name="Google Shape;54350;p61"/>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1" name="Google Shape;54351;p61"/>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2" name="Google Shape;54352;p61"/>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3" name="Google Shape;54353;p61"/>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4" name="Google Shape;54354;p61"/>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5" name="Google Shape;54355;p61"/>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6" name="Google Shape;54356;p61"/>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7" name="Google Shape;54357;p61"/>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8" name="Google Shape;54358;p61"/>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9" name="Google Shape;54359;p61"/>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0" name="Google Shape;54360;p61"/>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1" name="Google Shape;54361;p61"/>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2" name="Google Shape;54362;p61"/>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3" name="Google Shape;54363;p61"/>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4" name="Google Shape;54364;p61"/>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5" name="Google Shape;54365;p61"/>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6" name="Google Shape;54366;p61"/>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7" name="Google Shape;54367;p61"/>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8" name="Google Shape;54368;p61"/>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9" name="Google Shape;54369;p61"/>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0" name="Google Shape;54370;p61"/>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1" name="Google Shape;54371;p61"/>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2" name="Google Shape;54372;p61"/>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3" name="Google Shape;54373;p61"/>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4" name="Google Shape;54374;p61"/>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5" name="Google Shape;54375;p61"/>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6" name="Google Shape;54376;p61"/>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7" name="Google Shape;54377;p61"/>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8" name="Google Shape;54378;p61"/>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9" name="Google Shape;54379;p61"/>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0" name="Google Shape;54380;p61"/>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1" name="Google Shape;54381;p61"/>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2" name="Google Shape;54382;p61"/>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3" name="Google Shape;54383;p61"/>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4" name="Google Shape;54384;p61"/>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5" name="Google Shape;54385;p61"/>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6" name="Google Shape;54386;p61"/>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7" name="Google Shape;54387;p61"/>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8" name="Google Shape;54388;p61"/>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9" name="Google Shape;54389;p61"/>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0" name="Google Shape;54390;p61"/>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1" name="Google Shape;54391;p61"/>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2" name="Google Shape;54392;p61"/>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3" name="Google Shape;54393;p61"/>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4" name="Google Shape;54394;p61"/>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5" name="Google Shape;54395;p61"/>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6" name="Google Shape;54396;p61"/>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7" name="Google Shape;54397;p6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8" name="Google Shape;54398;p61"/>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9" name="Google Shape;54399;p61"/>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0" name="Google Shape;54400;p6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1" name="Google Shape;54401;p61"/>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2" name="Google Shape;54402;p61"/>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3" name="Google Shape;54403;p61"/>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4" name="Google Shape;54404;p61"/>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5" name="Google Shape;54405;p61"/>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6" name="Google Shape;54406;p61"/>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7" name="Google Shape;54407;p61"/>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8" name="Google Shape;54408;p61"/>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9" name="Google Shape;54409;p61"/>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0" name="Google Shape;54410;p61"/>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1" name="Google Shape;54411;p61"/>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2" name="Google Shape;54412;p61"/>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3" name="Google Shape;54413;p61"/>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4" name="Google Shape;54414;p61"/>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5" name="Google Shape;54415;p61"/>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6" name="Google Shape;54416;p61"/>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7" name="Google Shape;54417;p61"/>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8" name="Google Shape;54418;p61"/>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9" name="Google Shape;54419;p61"/>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0" name="Google Shape;54420;p61"/>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1" name="Google Shape;54421;p61"/>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2" name="Google Shape;54422;p61"/>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3" name="Google Shape;54423;p61"/>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4" name="Google Shape;54424;p61"/>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5" name="Google Shape;54425;p61"/>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6" name="Google Shape;54426;p61"/>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7" name="Google Shape;54427;p61"/>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8" name="Google Shape;54428;p61"/>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9" name="Google Shape;54429;p61"/>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0" name="Google Shape;54430;p61"/>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1" name="Google Shape;54431;p61"/>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2" name="Google Shape;54432;p61"/>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3" name="Google Shape;54433;p61"/>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4" name="Google Shape;54434;p61"/>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5" name="Google Shape;54435;p61"/>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6" name="Google Shape;54436;p61"/>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7" name="Google Shape;54437;p61"/>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8" name="Google Shape;54438;p61"/>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9" name="Google Shape;54439;p61"/>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0" name="Google Shape;54440;p61"/>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1" name="Google Shape;54441;p61"/>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2" name="Google Shape;54442;p61"/>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3" name="Google Shape;54443;p61"/>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4" name="Google Shape;54444;p61"/>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5" name="Google Shape;54445;p61"/>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6" name="Google Shape;54446;p61"/>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7" name="Google Shape;54447;p61"/>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8" name="Google Shape;54448;p61"/>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9" name="Google Shape;54449;p61"/>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0" name="Google Shape;54450;p61"/>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1" name="Google Shape;54451;p61"/>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2" name="Google Shape;54452;p61"/>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3" name="Google Shape;54453;p61"/>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4" name="Google Shape;54454;p61"/>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5" name="Google Shape;54455;p61"/>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6" name="Google Shape;54456;p61"/>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7" name="Google Shape;54457;p61"/>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8" name="Google Shape;54458;p61"/>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9" name="Google Shape;54459;p61"/>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0" name="Google Shape;54460;p61"/>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1" name="Google Shape;54461;p61"/>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2" name="Google Shape;54462;p61"/>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3" name="Google Shape;54463;p61"/>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4" name="Google Shape;54464;p61"/>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5" name="Google Shape;54465;p61"/>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6" name="Google Shape;54466;p61"/>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7" name="Google Shape;54467;p61"/>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8" name="Google Shape;54468;p61"/>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9" name="Google Shape;54469;p61"/>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0" name="Google Shape;54470;p61"/>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1" name="Google Shape;54471;p61"/>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2" name="Google Shape;54472;p61"/>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3" name="Google Shape;54473;p61"/>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4" name="Google Shape;54474;p61"/>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5" name="Google Shape;54475;p61"/>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6" name="Google Shape;54476;p61"/>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7" name="Google Shape;54477;p61"/>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8" name="Google Shape;54478;p61"/>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9" name="Google Shape;54479;p61"/>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0" name="Google Shape;54480;p61"/>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1" name="Google Shape;54481;p61"/>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2" name="Google Shape;54482;p61"/>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3" name="Google Shape;54483;p61"/>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4" name="Google Shape;54484;p61"/>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5" name="Google Shape;54485;p61"/>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6" name="Google Shape;54486;p61"/>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7" name="Google Shape;54487;p61"/>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8" name="Google Shape;54488;p61"/>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9" name="Google Shape;54489;p61"/>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0" name="Google Shape;54490;p61"/>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1" name="Google Shape;54491;p61"/>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2" name="Google Shape;54492;p61"/>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3" name="Google Shape;54493;p61"/>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4" name="Google Shape;54494;p61"/>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5" name="Google Shape;54495;p61"/>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6" name="Google Shape;54496;p61"/>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7" name="Google Shape;54497;p61"/>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8" name="Google Shape;54498;p61"/>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9" name="Google Shape;54499;p61"/>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0" name="Google Shape;54500;p61"/>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1" name="Google Shape;54501;p61"/>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2" name="Google Shape;54502;p61"/>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3" name="Google Shape;54503;p61"/>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4" name="Google Shape;54504;p61"/>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5" name="Google Shape;54505;p61"/>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6" name="Google Shape;54506;p61"/>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7" name="Google Shape;54507;p61"/>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8" name="Google Shape;54508;p61"/>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9" name="Google Shape;54509;p61"/>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0" name="Google Shape;54510;p61"/>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1" name="Google Shape;54511;p61"/>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2" name="Google Shape;54512;p61"/>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3" name="Google Shape;54513;p61"/>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4" name="Google Shape;54514;p61"/>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5" name="Google Shape;54515;p61"/>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6" name="Google Shape;54516;p61"/>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7" name="Google Shape;54517;p61"/>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8" name="Google Shape;54518;p61"/>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9" name="Google Shape;54519;p61"/>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0" name="Google Shape;54520;p61"/>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1" name="Google Shape;54521;p61"/>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2" name="Google Shape;54522;p61"/>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3" name="Google Shape;54523;p61"/>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4" name="Google Shape;54524;p61"/>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5" name="Google Shape;54525;p61"/>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6" name="Google Shape;54526;p61"/>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7" name="Google Shape;54527;p61"/>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8" name="Google Shape;54528;p61"/>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9" name="Google Shape;54529;p61"/>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0" name="Google Shape;54530;p61"/>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1" name="Google Shape;54531;p61"/>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2" name="Google Shape;54532;p61"/>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3" name="Google Shape;54533;p61"/>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4" name="Google Shape;54534;p61"/>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5" name="Google Shape;54535;p61"/>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6" name="Google Shape;54536;p61"/>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7" name="Google Shape;54537;p61"/>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8" name="Google Shape;54538;p61"/>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9" name="Google Shape;54539;p61"/>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0" name="Google Shape;54540;p61"/>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1" name="Google Shape;54541;p61"/>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2" name="Google Shape;54542;p61"/>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3" name="Google Shape;54543;p61"/>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4" name="Google Shape;54544;p61"/>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5" name="Google Shape;54545;p61"/>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6" name="Google Shape;54546;p61"/>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7" name="Google Shape;54547;p61"/>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8" name="Google Shape;54548;p61"/>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9" name="Google Shape;54549;p61"/>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0" name="Google Shape;54550;p61"/>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1" name="Google Shape;54551;p61"/>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2" name="Google Shape;54552;p61"/>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3" name="Google Shape;54553;p61"/>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4" name="Google Shape;54554;p61"/>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5" name="Google Shape;54555;p61"/>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6" name="Google Shape;54556;p61"/>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7" name="Google Shape;54557;p61"/>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8" name="Google Shape;54558;p61"/>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9" name="Google Shape;54559;p61"/>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0" name="Google Shape;54560;p61"/>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1" name="Google Shape;54561;p61"/>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2" name="Google Shape;54562;p61"/>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3" name="Google Shape;54563;p61"/>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4" name="Google Shape;54564;p61"/>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5" name="Google Shape;54565;p61"/>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6" name="Google Shape;54566;p61"/>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7" name="Google Shape;54567;p61"/>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8" name="Google Shape;54568;p61"/>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9" name="Google Shape;54569;p61"/>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0" name="Google Shape;54570;p61"/>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1" name="Google Shape;54571;p61"/>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2" name="Google Shape;54572;p61"/>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3" name="Google Shape;54573;p61"/>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4" name="Google Shape;54574;p61"/>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5" name="Google Shape;54575;p61"/>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6" name="Google Shape;54576;p61"/>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7" name="Google Shape;54577;p61"/>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8" name="Google Shape;54578;p61"/>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9" name="Google Shape;54579;p61"/>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0" name="Google Shape;54580;p61"/>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1" name="Google Shape;54581;p61"/>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2" name="Google Shape;54582;p61"/>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3" name="Google Shape;54583;p61"/>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4" name="Google Shape;54584;p61"/>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5" name="Google Shape;54585;p61"/>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6" name="Google Shape;54586;p61"/>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7" name="Google Shape;54587;p61"/>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8" name="Google Shape;54588;p61"/>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9" name="Google Shape;54589;p61"/>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0" name="Google Shape;54590;p61"/>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1" name="Google Shape;54591;p61"/>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2" name="Google Shape;54592;p61"/>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3" name="Google Shape;54593;p61"/>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4" name="Google Shape;54594;p61"/>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5" name="Google Shape;54595;p61"/>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6" name="Google Shape;54596;p61"/>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7" name="Google Shape;54597;p61"/>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8" name="Google Shape;54598;p61"/>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9" name="Google Shape;54599;p61"/>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0" name="Google Shape;54600;p61"/>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1" name="Google Shape;54601;p61"/>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2" name="Google Shape;54602;p61"/>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3" name="Google Shape;54603;p61"/>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4" name="Google Shape;54604;p61"/>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5" name="Google Shape;54605;p61"/>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6" name="Google Shape;54606;p61"/>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7" name="Google Shape;54607;p61"/>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8" name="Google Shape;54608;p61"/>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9" name="Google Shape;54609;p61"/>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0" name="Google Shape;54610;p61"/>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1" name="Google Shape;54611;p61"/>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2" name="Google Shape;54612;p61"/>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3" name="Google Shape;54613;p61"/>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4" name="Google Shape;54614;p61"/>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5" name="Google Shape;54615;p61"/>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6" name="Google Shape;54616;p61"/>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7" name="Google Shape;54617;p61"/>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8" name="Google Shape;54618;p61"/>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9" name="Google Shape;54619;p61"/>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0" name="Google Shape;54620;p61"/>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1" name="Google Shape;54621;p61"/>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2" name="Google Shape;54622;p61"/>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3" name="Google Shape;54623;p61"/>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4" name="Google Shape;54624;p61"/>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5" name="Google Shape;54625;p61"/>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6" name="Google Shape;54626;p61"/>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7" name="Google Shape;54627;p61"/>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8" name="Google Shape;54628;p61"/>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9" name="Google Shape;54629;p61"/>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0" name="Google Shape;54630;p61"/>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1" name="Google Shape;54631;p61"/>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2" name="Google Shape;54632;p61"/>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3" name="Google Shape;54633;p61"/>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4" name="Google Shape;54634;p61"/>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5" name="Google Shape;54635;p61"/>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6" name="Google Shape;54636;p61"/>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7" name="Google Shape;54637;p61"/>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8" name="Google Shape;54638;p61"/>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9" name="Google Shape;54639;p61"/>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0" name="Google Shape;54640;p61"/>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1" name="Google Shape;54641;p61"/>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2" name="Google Shape;54642;p61"/>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3" name="Google Shape;54643;p61"/>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4" name="Google Shape;54644;p61"/>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5" name="Google Shape;54645;p61"/>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6" name="Google Shape;54646;p61"/>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7" name="Google Shape;54647;p61"/>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8" name="Google Shape;54648;p61"/>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9" name="Google Shape;54649;p61"/>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0" name="Google Shape;54650;p61"/>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1" name="Google Shape;54651;p61"/>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2" name="Google Shape;54652;p61"/>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3" name="Google Shape;54653;p61"/>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4" name="Google Shape;54654;p61"/>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5" name="Google Shape;54655;p61"/>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6" name="Google Shape;54656;p61"/>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7" name="Google Shape;54657;p61"/>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8" name="Google Shape;54658;p61"/>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9" name="Google Shape;54659;p61"/>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0" name="Google Shape;54660;p61"/>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1" name="Google Shape;54661;p61"/>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2" name="Google Shape;54662;p61"/>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3" name="Google Shape;54663;p61"/>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4" name="Google Shape;54664;p61"/>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5" name="Google Shape;54665;p61"/>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6" name="Google Shape;54666;p61"/>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7" name="Google Shape;54667;p61"/>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8" name="Google Shape;54668;p61"/>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9" name="Google Shape;54669;p61"/>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0" name="Google Shape;54670;p61"/>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1" name="Google Shape;54671;p61"/>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2" name="Google Shape;54672;p61"/>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3" name="Google Shape;54673;p61"/>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4" name="Google Shape;54674;p61"/>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5" name="Google Shape;54675;p61"/>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6" name="Google Shape;54676;p61"/>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7" name="Google Shape;54677;p61"/>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8" name="Google Shape;54678;p61"/>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9" name="Google Shape;54679;p61"/>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0" name="Google Shape;54680;p61"/>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1" name="Google Shape;54681;p61"/>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2" name="Google Shape;54682;p61"/>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3" name="Google Shape;54683;p61"/>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4" name="Google Shape;54684;p61"/>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5" name="Google Shape;54685;p61"/>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6" name="Google Shape;54686;p61"/>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7" name="Google Shape;54687;p61"/>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8" name="Google Shape;54688;p61"/>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9" name="Google Shape;54689;p61"/>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0" name="Google Shape;54690;p61"/>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1" name="Google Shape;54691;p61"/>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2" name="Google Shape;54692;p61"/>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3" name="Google Shape;54693;p61"/>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4" name="Google Shape;54694;p61"/>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5" name="Google Shape;54695;p61"/>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6" name="Google Shape;54696;p61"/>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7" name="Google Shape;54697;p61"/>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8" name="Google Shape;54698;p61"/>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9" name="Google Shape;54699;p61"/>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0" name="Google Shape;54700;p61"/>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1" name="Google Shape;54701;p61"/>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2" name="Google Shape;54702;p61"/>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3" name="Google Shape;54703;p61"/>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4" name="Google Shape;54704;p61"/>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5" name="Google Shape;54705;p61"/>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6" name="Google Shape;54706;p61"/>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7" name="Google Shape;54707;p61"/>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8" name="Google Shape;54708;p61"/>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9" name="Google Shape;54709;p61"/>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0" name="Google Shape;54710;p61"/>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1" name="Google Shape;54711;p61"/>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2" name="Google Shape;54712;p61"/>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3" name="Google Shape;54713;p61"/>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4" name="Google Shape;54714;p61"/>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5" name="Google Shape;54715;p61"/>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6" name="Google Shape;54716;p61"/>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7" name="Google Shape;54717;p61"/>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8" name="Google Shape;54718;p61"/>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9" name="Google Shape;54719;p61"/>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0" name="Google Shape;54720;p61"/>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1" name="Google Shape;54721;p61"/>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2" name="Google Shape;54722;p61"/>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3" name="Google Shape;54723;p61"/>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4" name="Google Shape;54724;p61"/>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5" name="Google Shape;54725;p61"/>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6" name="Google Shape;54726;p61"/>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7" name="Google Shape;54727;p61"/>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8" name="Google Shape;54728;p61"/>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9" name="Google Shape;54729;p61"/>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0" name="Google Shape;54730;p61"/>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1" name="Google Shape;54731;p61"/>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2" name="Google Shape;54732;p61"/>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3" name="Google Shape;54733;p61"/>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4" name="Google Shape;54734;p61"/>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5" name="Google Shape;54735;p61"/>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6" name="Google Shape;54736;p61"/>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7" name="Google Shape;54737;p61"/>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8" name="Google Shape;54738;p61"/>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9" name="Google Shape;54739;p61"/>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0" name="Google Shape;54740;p61"/>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1" name="Google Shape;54741;p61"/>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2" name="Google Shape;54742;p61"/>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3" name="Google Shape;54743;p61"/>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4" name="Google Shape;54744;p61"/>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5" name="Google Shape;54745;p61"/>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6" name="Google Shape;54746;p61"/>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7" name="Google Shape;54747;p61"/>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8" name="Google Shape;54748;p61"/>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9" name="Google Shape;54749;p61"/>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0" name="Google Shape;54750;p61"/>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1" name="Google Shape;54751;p61"/>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2" name="Google Shape;54752;p61"/>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3" name="Google Shape;54753;p61"/>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4" name="Google Shape;54754;p61"/>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5" name="Google Shape;54755;p61"/>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6" name="Google Shape;54756;p61"/>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7" name="Google Shape;54757;p61"/>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8" name="Google Shape;54758;p61"/>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9" name="Google Shape;54759;p61"/>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0" name="Google Shape;54760;p61"/>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1" name="Google Shape;54761;p61"/>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2" name="Google Shape;54762;p61"/>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3" name="Google Shape;54763;p61"/>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4" name="Google Shape;54764;p61"/>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5" name="Google Shape;54765;p61"/>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6" name="Google Shape;54766;p61"/>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7" name="Google Shape;54767;p61"/>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8" name="Google Shape;54768;p61"/>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9" name="Google Shape;54769;p61"/>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0" name="Google Shape;54770;p61"/>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1" name="Google Shape;54771;p61"/>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2" name="Google Shape;54772;p61"/>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3" name="Google Shape;54773;p61"/>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4" name="Google Shape;54774;p61"/>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5" name="Google Shape;54775;p61"/>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6" name="Google Shape;54776;p61"/>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7" name="Google Shape;54777;p61"/>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8" name="Google Shape;54778;p61"/>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9" name="Google Shape;54779;p61"/>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0" name="Google Shape;54780;p61"/>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1" name="Google Shape;54781;p61"/>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2" name="Google Shape;54782;p61"/>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3" name="Google Shape;54783;p61"/>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4" name="Google Shape;54784;p61"/>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5" name="Google Shape;54785;p61"/>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6" name="Google Shape;54786;p61"/>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7" name="Google Shape;54787;p61"/>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8" name="Google Shape;54788;p61"/>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9" name="Google Shape;54789;p61"/>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0" name="Google Shape;54790;p61"/>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1" name="Google Shape;54791;p61"/>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2" name="Google Shape;54792;p61"/>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3" name="Google Shape;54793;p61"/>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4" name="Google Shape;54794;p61"/>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5" name="Google Shape;54795;p61"/>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6" name="Google Shape;54796;p61"/>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7" name="Google Shape;54797;p61"/>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8" name="Google Shape;54798;p61"/>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9" name="Google Shape;54799;p61"/>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0" name="Google Shape;54800;p61"/>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1" name="Google Shape;54801;p61"/>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2" name="Google Shape;54802;p61"/>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3" name="Google Shape;54803;p61"/>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4" name="Google Shape;54804;p61"/>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5" name="Google Shape;54805;p61"/>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6" name="Google Shape;54806;p61"/>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7" name="Google Shape;54807;p61"/>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8" name="Google Shape;54808;p61"/>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9" name="Google Shape;54809;p61"/>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0" name="Google Shape;54810;p61"/>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1" name="Google Shape;54811;p61"/>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2" name="Google Shape;54812;p61"/>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3" name="Google Shape;54813;p61"/>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4" name="Google Shape;54814;p61"/>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5" name="Google Shape;54815;p61"/>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6" name="Google Shape;54816;p61"/>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7" name="Google Shape;54817;p61"/>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8" name="Google Shape;54818;p61"/>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9" name="Google Shape;54819;p61"/>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0" name="Google Shape;54820;p61"/>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1" name="Google Shape;54821;p61"/>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2" name="Google Shape;54822;p61"/>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3" name="Google Shape;54823;p61"/>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4" name="Google Shape;54824;p61"/>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5" name="Google Shape;54825;p61"/>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6" name="Google Shape;54826;p61"/>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7" name="Google Shape;54827;p61"/>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8" name="Google Shape;54828;p61"/>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9" name="Google Shape;54829;p61"/>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0" name="Google Shape;54830;p61"/>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1" name="Google Shape;54831;p61"/>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2" name="Google Shape;54832;p61"/>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3" name="Google Shape;54833;p61"/>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4" name="Google Shape;54834;p61"/>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5" name="Google Shape;54835;p61"/>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6" name="Google Shape;54836;p61"/>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7" name="Google Shape;54837;p61"/>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8" name="Google Shape;54838;p61"/>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9" name="Google Shape;54839;p61"/>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0" name="Google Shape;54840;p61"/>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1" name="Google Shape;54841;p61"/>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2" name="Google Shape;54842;p61"/>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3" name="Google Shape;54843;p61"/>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4" name="Google Shape;54844;p61"/>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5" name="Google Shape;54845;p61"/>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6" name="Google Shape;54846;p61"/>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7" name="Google Shape;54847;p61"/>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8" name="Google Shape;54848;p61"/>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9" name="Google Shape;54849;p61"/>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0" name="Google Shape;54850;p61"/>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1" name="Google Shape;54851;p61"/>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2" name="Google Shape;54852;p61"/>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3" name="Google Shape;54853;p61"/>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4" name="Google Shape;54854;p61"/>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5" name="Google Shape;54855;p61"/>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6" name="Google Shape;54856;p61"/>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7" name="Google Shape;54857;p61"/>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8" name="Google Shape;54858;p61"/>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9" name="Google Shape;54859;p61"/>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0" name="Google Shape;54860;p61"/>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1" name="Google Shape;54861;p61"/>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2" name="Google Shape;54862;p61"/>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3" name="Google Shape;54863;p61"/>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4" name="Google Shape;54864;p61"/>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5" name="Google Shape;54865;p61"/>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6" name="Google Shape;54866;p61"/>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7" name="Google Shape;54867;p61"/>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8" name="Google Shape;54868;p61"/>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9" name="Google Shape;54869;p61"/>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0" name="Google Shape;54870;p61"/>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1" name="Google Shape;54871;p61"/>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2" name="Google Shape;54872;p61"/>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3" name="Google Shape;54873;p61"/>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4" name="Google Shape;54874;p61"/>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5" name="Google Shape;54875;p61"/>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6" name="Google Shape;54876;p61"/>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7" name="Google Shape;54877;p61"/>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8" name="Google Shape;54878;p61"/>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9" name="Google Shape;54879;p61"/>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0" name="Google Shape;54880;p61"/>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1" name="Google Shape;54881;p61"/>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2" name="Google Shape;54882;p61"/>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3" name="Google Shape;54883;p61"/>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4" name="Google Shape;54884;p61"/>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5" name="Google Shape;54885;p61"/>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6" name="Google Shape;54886;p61"/>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7" name="Google Shape;54887;p61"/>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8" name="Google Shape;54888;p61"/>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9" name="Google Shape;54889;p61"/>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0" name="Google Shape;54890;p61"/>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1" name="Google Shape;54891;p61"/>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2" name="Google Shape;54892;p61"/>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3" name="Google Shape;54893;p61"/>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4" name="Google Shape;54894;p61"/>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5" name="Google Shape;54895;p61"/>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6" name="Google Shape;54896;p61"/>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7" name="Google Shape;54897;p61"/>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8" name="Google Shape;54898;p61"/>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9" name="Google Shape;54899;p61"/>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0" name="Google Shape;54900;p61"/>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1" name="Google Shape;54901;p61"/>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2" name="Google Shape;54902;p61"/>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3" name="Google Shape;54903;p61"/>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4" name="Google Shape;54904;p61"/>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5" name="Google Shape;54905;p61"/>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6" name="Google Shape;54906;p61"/>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7" name="Google Shape;54907;p61"/>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8" name="Google Shape;54908;p61"/>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9" name="Google Shape;54909;p61"/>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0" name="Google Shape;54910;p61"/>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1" name="Google Shape;54911;p61"/>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2" name="Google Shape;54912;p61"/>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3" name="Google Shape;54913;p61"/>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4" name="Google Shape;54914;p61"/>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5" name="Google Shape;54915;p61"/>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6" name="Google Shape;54916;p61"/>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7" name="Google Shape;54917;p61"/>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8" name="Google Shape;54918;p61"/>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9" name="Google Shape;54919;p61"/>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0" name="Google Shape;54920;p61"/>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1" name="Google Shape;54921;p61"/>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2" name="Google Shape;54922;p61"/>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3" name="Google Shape;54923;p61"/>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4" name="Google Shape;54924;p61"/>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5" name="Google Shape;54925;p61"/>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6" name="Google Shape;54926;p61"/>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7" name="Google Shape;54927;p61"/>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8" name="Google Shape;54928;p61"/>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9" name="Google Shape;54929;p61"/>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0" name="Google Shape;54930;p61"/>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1" name="Google Shape;54931;p61"/>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2" name="Google Shape;54932;p61"/>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3" name="Google Shape;54933;p61"/>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4" name="Google Shape;54934;p61"/>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5" name="Google Shape;54935;p61"/>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6" name="Google Shape;54936;p61"/>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7" name="Google Shape;54937;p61"/>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8" name="Google Shape;54938;p61"/>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9" name="Google Shape;54939;p61"/>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0" name="Google Shape;54940;p61"/>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1" name="Google Shape;54941;p61"/>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2" name="Google Shape;54942;p61"/>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3" name="Google Shape;54943;p61"/>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4" name="Google Shape;54944;p61"/>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5" name="Google Shape;54945;p61"/>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6" name="Google Shape;54946;p61"/>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7" name="Google Shape;54947;p61"/>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8" name="Google Shape;54948;p61"/>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9" name="Google Shape;54949;p61"/>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0" name="Google Shape;54950;p61"/>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1" name="Google Shape;54951;p61"/>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2" name="Google Shape;54952;p61"/>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3" name="Google Shape;54953;p61"/>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4" name="Google Shape;54954;p61"/>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5" name="Google Shape;54955;p61"/>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6" name="Google Shape;54956;p61"/>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7" name="Google Shape;54957;p61"/>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8" name="Google Shape;54958;p61"/>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9" name="Google Shape;54959;p61"/>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0" name="Google Shape;54960;p61"/>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1" name="Google Shape;54961;p61"/>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2" name="Google Shape;54962;p61"/>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3" name="Google Shape;54963;p61"/>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4" name="Google Shape;54964;p61"/>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5" name="Google Shape;54965;p61"/>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6" name="Google Shape;54966;p61"/>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7" name="Google Shape;54967;p61"/>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8" name="Google Shape;54968;p61"/>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9" name="Google Shape;54969;p61"/>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0" name="Google Shape;54970;p61"/>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1" name="Google Shape;54971;p61"/>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2" name="Google Shape;54972;p61"/>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3" name="Google Shape;54973;p61"/>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4" name="Google Shape;54974;p61"/>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5" name="Google Shape;54975;p61"/>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6" name="Google Shape;54976;p61"/>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7" name="Google Shape;54977;p61"/>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8" name="Google Shape;54978;p61"/>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9" name="Google Shape;54979;p61"/>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0" name="Google Shape;54980;p61"/>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1" name="Google Shape;54981;p61"/>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2" name="Google Shape;54982;p61"/>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3" name="Google Shape;54983;p61"/>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4" name="Google Shape;54984;p61"/>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5" name="Google Shape;54985;p61"/>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6" name="Google Shape;54986;p61"/>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7" name="Google Shape;54987;p61"/>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8" name="Google Shape;54988;p61"/>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9" name="Google Shape;54989;p61"/>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0" name="Google Shape;54990;p61"/>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1" name="Google Shape;54991;p61"/>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2" name="Google Shape;54992;p61"/>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3" name="Google Shape;54993;p61"/>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4" name="Google Shape;54994;p61"/>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5" name="Google Shape;54995;p61"/>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6" name="Google Shape;54996;p61"/>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7" name="Google Shape;54997;p61"/>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8" name="Google Shape;54998;p61"/>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9" name="Google Shape;54999;p61"/>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0" name="Google Shape;55000;p61"/>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1" name="Google Shape;55001;p61"/>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2" name="Google Shape;55002;p61"/>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3" name="Google Shape;55003;p61"/>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4" name="Google Shape;55004;p61"/>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5" name="Google Shape;55005;p61"/>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6" name="Google Shape;55006;p61"/>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7" name="Google Shape;55007;p61"/>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8" name="Google Shape;55008;p61"/>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9" name="Google Shape;55009;p61"/>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0" name="Google Shape;55010;p61"/>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1" name="Google Shape;55011;p61"/>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2" name="Google Shape;55012;p61"/>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3" name="Google Shape;55013;p61"/>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4" name="Google Shape;55014;p61"/>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5" name="Google Shape;55015;p61"/>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6" name="Google Shape;55016;p61"/>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7" name="Google Shape;55017;p61"/>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8" name="Google Shape;55018;p61"/>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9" name="Google Shape;55019;p61"/>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0" name="Google Shape;55020;p61"/>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1" name="Google Shape;55021;p61"/>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2" name="Google Shape;55022;p61"/>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3" name="Google Shape;55023;p61"/>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4" name="Google Shape;55024;p61"/>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5" name="Google Shape;55025;p61"/>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6" name="Google Shape;55026;p61"/>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7" name="Google Shape;55027;p61"/>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8" name="Google Shape;55028;p61"/>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9" name="Google Shape;55029;p61"/>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0" name="Google Shape;55030;p61"/>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1" name="Google Shape;55031;p61"/>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2" name="Google Shape;55032;p61"/>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3" name="Google Shape;55033;p61"/>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4" name="Google Shape;55034;p61"/>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5" name="Google Shape;55035;p61"/>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6" name="Google Shape;55036;p61"/>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7" name="Google Shape;55037;p61"/>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8" name="Google Shape;55038;p61"/>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9" name="Google Shape;55039;p61"/>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0" name="Google Shape;55040;p61"/>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1" name="Google Shape;55041;p61"/>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2" name="Google Shape;55042;p61"/>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3" name="Google Shape;55043;p61"/>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4" name="Google Shape;55044;p61"/>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5" name="Google Shape;55045;p61"/>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6" name="Google Shape;55046;p61"/>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7" name="Google Shape;55047;p61"/>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8" name="Google Shape;55048;p61"/>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9" name="Google Shape;55049;p61"/>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0" name="Google Shape;55050;p61"/>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1" name="Google Shape;55051;p61"/>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2" name="Google Shape;55052;p61"/>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3" name="Google Shape;55053;p61"/>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4" name="Google Shape;55054;p61"/>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5" name="Google Shape;55055;p61"/>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6" name="Google Shape;55056;p61"/>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7" name="Google Shape;55057;p61"/>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8" name="Google Shape;55058;p61"/>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9" name="Google Shape;55059;p61"/>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0" name="Google Shape;55060;p61"/>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1" name="Google Shape;55061;p61"/>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2" name="Google Shape;55062;p61"/>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3" name="Google Shape;55063;p61"/>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4" name="Google Shape;55064;p61"/>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5" name="Google Shape;55065;p61"/>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6" name="Google Shape;55066;p61"/>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7" name="Google Shape;55067;p61"/>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8" name="Google Shape;55068;p61"/>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9" name="Google Shape;55069;p61"/>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0" name="Google Shape;55070;p61"/>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1" name="Google Shape;55071;p61"/>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2" name="Google Shape;55072;p61"/>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3" name="Google Shape;55073;p61"/>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4" name="Google Shape;55074;p61"/>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5" name="Google Shape;55075;p61"/>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6" name="Google Shape;55076;p61"/>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7" name="Google Shape;55077;p61"/>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8" name="Google Shape;55078;p61"/>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9" name="Google Shape;55079;p61"/>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0" name="Google Shape;55080;p61"/>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1" name="Google Shape;55081;p61"/>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2" name="Google Shape;55082;p61"/>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3" name="Google Shape;55083;p61"/>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4" name="Google Shape;55084;p61"/>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5" name="Google Shape;55085;p61"/>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6" name="Google Shape;55086;p61"/>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7" name="Google Shape;55087;p61"/>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8" name="Google Shape;55088;p61"/>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9" name="Google Shape;55089;p61"/>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0" name="Google Shape;55090;p61"/>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1" name="Google Shape;55091;p61"/>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2" name="Google Shape;55092;p61"/>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3" name="Google Shape;55093;p61"/>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4" name="Google Shape;55094;p61"/>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5" name="Google Shape;55095;p61"/>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6" name="Google Shape;55096;p61"/>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7" name="Google Shape;55097;p61"/>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8" name="Google Shape;55098;p61"/>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9" name="Google Shape;55099;p61"/>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0" name="Google Shape;55100;p61"/>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1" name="Google Shape;55101;p61"/>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2" name="Google Shape;55102;p61"/>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3" name="Google Shape;55103;p61"/>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4" name="Google Shape;55104;p61"/>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5" name="Google Shape;55105;p61"/>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6" name="Google Shape;55106;p61"/>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7" name="Google Shape;55107;p61"/>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8" name="Google Shape;55108;p61"/>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9" name="Google Shape;55109;p61"/>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0" name="Google Shape;55110;p61"/>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1" name="Google Shape;55111;p61"/>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2" name="Google Shape;55112;p61"/>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3" name="Google Shape;55113;p61"/>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4" name="Google Shape;55114;p61"/>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5" name="Google Shape;55115;p61"/>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6" name="Google Shape;55116;p61"/>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7" name="Google Shape;55117;p61"/>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8" name="Google Shape;55118;p61"/>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9" name="Google Shape;55119;p61"/>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0" name="Google Shape;55120;p61"/>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1" name="Google Shape;55121;p61"/>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2" name="Google Shape;55122;p61"/>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3" name="Google Shape;55123;p61"/>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4" name="Google Shape;55124;p61"/>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5" name="Google Shape;55125;p61"/>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6" name="Google Shape;55126;p61"/>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7" name="Google Shape;55127;p61"/>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8" name="Google Shape;55128;p61"/>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9" name="Google Shape;55129;p61"/>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0" name="Google Shape;55130;p61"/>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1" name="Google Shape;55131;p61"/>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2" name="Google Shape;55132;p61"/>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3" name="Google Shape;55133;p61"/>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4" name="Google Shape;55134;p61"/>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5" name="Google Shape;55135;p61"/>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6" name="Google Shape;55136;p61"/>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7" name="Google Shape;55137;p61"/>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8" name="Google Shape;55138;p61"/>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9" name="Google Shape;55139;p61"/>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0" name="Google Shape;55140;p61"/>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1" name="Google Shape;55141;p61"/>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2" name="Google Shape;55142;p61"/>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3" name="Google Shape;55143;p61"/>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4" name="Google Shape;55144;p61"/>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5" name="Google Shape;55145;p61"/>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6" name="Google Shape;55146;p61"/>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7" name="Google Shape;55147;p61"/>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8" name="Google Shape;55148;p61"/>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9" name="Google Shape;55149;p61"/>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0" name="Google Shape;55150;p61"/>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1" name="Google Shape;55151;p61"/>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2" name="Google Shape;55152;p61"/>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3" name="Google Shape;55153;p61"/>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4" name="Google Shape;55154;p61"/>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5" name="Google Shape;55155;p61"/>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6" name="Google Shape;55156;p61"/>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7" name="Google Shape;55157;p61"/>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8" name="Google Shape;55158;p61"/>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9" name="Google Shape;55159;p61"/>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0" name="Google Shape;55160;p61"/>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1" name="Google Shape;55161;p61"/>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2" name="Google Shape;55162;p61"/>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3" name="Google Shape;55163;p61"/>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4" name="Google Shape;55164;p61"/>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5" name="Google Shape;55165;p61"/>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6" name="Google Shape;55166;p61"/>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7" name="Google Shape;55167;p61"/>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8" name="Google Shape;55168;p61"/>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9" name="Google Shape;55169;p61"/>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0" name="Google Shape;55170;p61"/>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1" name="Google Shape;55171;p61"/>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2" name="Google Shape;55172;p61"/>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3" name="Google Shape;55173;p61"/>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4" name="Google Shape;55174;p61"/>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5" name="Google Shape;55175;p61"/>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6" name="Google Shape;55176;p61"/>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7" name="Google Shape;55177;p61"/>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8" name="Google Shape;55178;p61"/>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9" name="Google Shape;55179;p61"/>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0" name="Google Shape;55180;p61"/>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1" name="Google Shape;55181;p61"/>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2" name="Google Shape;55182;p61"/>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3" name="Google Shape;55183;p61"/>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4" name="Google Shape;55184;p61"/>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5" name="Google Shape;55185;p61"/>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6" name="Google Shape;55186;p61"/>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7" name="Google Shape;55187;p61"/>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8" name="Google Shape;55188;p61"/>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9" name="Google Shape;55189;p61"/>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0" name="Google Shape;55190;p61"/>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1" name="Google Shape;55191;p61"/>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2" name="Google Shape;55192;p61"/>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3" name="Google Shape;55193;p61"/>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4" name="Google Shape;55194;p61"/>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5" name="Google Shape;55195;p61"/>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6" name="Google Shape;55196;p61"/>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7" name="Google Shape;55197;p61"/>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8" name="Google Shape;55198;p61"/>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9" name="Google Shape;55199;p61"/>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0" name="Google Shape;55200;p61"/>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1" name="Google Shape;55201;p61"/>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2" name="Google Shape;55202;p61"/>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3" name="Google Shape;55203;p61"/>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4" name="Google Shape;55204;p61"/>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5" name="Google Shape;55205;p61"/>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6" name="Google Shape;55206;p61"/>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7" name="Google Shape;55207;p61"/>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8" name="Google Shape;55208;p61"/>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9" name="Google Shape;55209;p61"/>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0" name="Google Shape;55210;p61"/>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1" name="Google Shape;55211;p61"/>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2" name="Google Shape;55212;p61"/>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3" name="Google Shape;55213;p61"/>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4" name="Google Shape;55214;p61"/>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5" name="Google Shape;55215;p61"/>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6" name="Google Shape;55216;p61"/>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7" name="Google Shape;55217;p61"/>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8" name="Google Shape;55218;p61"/>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9" name="Google Shape;55219;p61"/>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0" name="Google Shape;55220;p61"/>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1" name="Google Shape;55221;p61"/>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2" name="Google Shape;55222;p61"/>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3" name="Google Shape;55223;p61"/>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4" name="Google Shape;55224;p61"/>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5" name="Google Shape;55225;p61"/>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6" name="Google Shape;55226;p61"/>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7" name="Google Shape;55227;p61"/>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8" name="Google Shape;55228;p61"/>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9" name="Google Shape;55229;p61"/>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0" name="Google Shape;55230;p61"/>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1" name="Google Shape;55231;p61"/>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2" name="Google Shape;55232;p61"/>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3" name="Google Shape;55233;p61"/>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4" name="Google Shape;55234;p61"/>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5" name="Google Shape;55235;p61"/>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6" name="Google Shape;55236;p61"/>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7" name="Google Shape;55237;p61"/>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8" name="Google Shape;55238;p61"/>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9" name="Google Shape;55239;p61"/>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0" name="Google Shape;55240;p61"/>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1" name="Google Shape;55241;p61"/>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2" name="Google Shape;55242;p61"/>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3" name="Google Shape;55243;p61"/>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4" name="Google Shape;55244;p61"/>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5" name="Google Shape;55245;p61"/>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6" name="Google Shape;55246;p61"/>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7" name="Google Shape;55247;p61"/>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8" name="Google Shape;55248;p61"/>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9" name="Google Shape;55249;p61"/>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0" name="Google Shape;55250;p61"/>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1" name="Google Shape;55251;p61"/>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2" name="Google Shape;55252;p61"/>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3" name="Google Shape;55253;p61"/>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4" name="Google Shape;55254;p61"/>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5" name="Google Shape;55255;p61"/>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6" name="Google Shape;55256;p61"/>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7" name="Google Shape;55257;p61"/>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8" name="Google Shape;55258;p61"/>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9" name="Google Shape;55259;p61"/>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0" name="Google Shape;55260;p61"/>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1" name="Google Shape;55261;p61"/>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2" name="Google Shape;55262;p61"/>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3" name="Google Shape;55263;p61"/>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4" name="Google Shape;55264;p61"/>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5" name="Google Shape;55265;p61"/>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6" name="Google Shape;55266;p61"/>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7" name="Google Shape;55267;p61"/>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8" name="Google Shape;55268;p61"/>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9" name="Google Shape;55269;p61"/>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0" name="Google Shape;55270;p61"/>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1" name="Google Shape;55271;p61"/>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2" name="Google Shape;55272;p61"/>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3" name="Google Shape;55273;p61"/>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4" name="Google Shape;55274;p61"/>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5" name="Google Shape;55275;p61"/>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6" name="Google Shape;55276;p61"/>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7" name="Google Shape;55277;p61"/>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8" name="Google Shape;55278;p61"/>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9" name="Google Shape;55279;p61"/>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0" name="Google Shape;55280;p61"/>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1" name="Google Shape;55281;p61"/>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2" name="Google Shape;55282;p61"/>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3" name="Google Shape;55283;p61"/>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4" name="Google Shape;55284;p61"/>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5" name="Google Shape;55285;p61"/>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6" name="Google Shape;55286;p61"/>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7" name="Google Shape;55287;p61"/>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8" name="Google Shape;55288;p61"/>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9" name="Google Shape;55289;p61"/>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0" name="Google Shape;55290;p61"/>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1" name="Google Shape;55291;p61"/>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2" name="Google Shape;55292;p61"/>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3" name="Google Shape;55293;p61"/>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4" name="Google Shape;55294;p61"/>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5" name="Google Shape;55295;p61"/>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6" name="Google Shape;55296;p61"/>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7" name="Google Shape;55297;p61"/>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8" name="Google Shape;55298;p61"/>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9" name="Google Shape;55299;p61"/>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0" name="Google Shape;55300;p61"/>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1" name="Google Shape;55301;p61"/>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2" name="Google Shape;55302;p61"/>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3" name="Google Shape;55303;p61"/>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4" name="Google Shape;55304;p61"/>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5" name="Google Shape;55305;p61"/>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6" name="Google Shape;55306;p61"/>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7" name="Google Shape;55307;p61"/>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8" name="Google Shape;55308;p61"/>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9" name="Google Shape;55309;p61"/>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0" name="Google Shape;55310;p61"/>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1" name="Google Shape;55311;p61"/>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2" name="Google Shape;55312;p61"/>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3" name="Google Shape;55313;p61"/>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4" name="Google Shape;55314;p61"/>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5" name="Google Shape;55315;p61"/>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6" name="Google Shape;55316;p61"/>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7" name="Google Shape;55317;p61"/>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8" name="Google Shape;55318;p61"/>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9" name="Google Shape;55319;p61"/>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0" name="Google Shape;55320;p61"/>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1" name="Google Shape;55321;p61"/>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2" name="Google Shape;55322;p61"/>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3" name="Google Shape;55323;p61"/>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4" name="Google Shape;55324;p61"/>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5" name="Google Shape;55325;p61"/>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6" name="Google Shape;55326;p61"/>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7" name="Google Shape;55327;p61"/>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8" name="Google Shape;55328;p61"/>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9" name="Google Shape;55329;p61"/>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0" name="Google Shape;55330;p61"/>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1" name="Google Shape;55331;p61"/>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2" name="Google Shape;55332;p61"/>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3" name="Google Shape;55333;p61"/>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4" name="Google Shape;55334;p61"/>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5" name="Google Shape;55335;p61"/>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6" name="Google Shape;55336;p61"/>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7" name="Google Shape;55337;p61"/>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8" name="Google Shape;55338;p61"/>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9" name="Google Shape;55339;p61"/>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0" name="Google Shape;55340;p61"/>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1" name="Google Shape;55341;p61"/>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2" name="Google Shape;55342;p61"/>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3" name="Google Shape;55343;p61"/>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4" name="Google Shape;55344;p61"/>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5" name="Google Shape;55345;p61"/>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6" name="Google Shape;55346;p61"/>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7" name="Google Shape;55347;p61"/>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8" name="Google Shape;55348;p61"/>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9" name="Google Shape;55349;p61"/>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0" name="Google Shape;55350;p61"/>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1" name="Google Shape;55351;p61"/>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2" name="Google Shape;55352;p61"/>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3" name="Google Shape;55353;p61"/>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4" name="Google Shape;55354;p61"/>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5" name="Google Shape;55355;p61"/>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6" name="Google Shape;55356;p61"/>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7" name="Google Shape;55357;p61"/>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8" name="Google Shape;55358;p61"/>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9" name="Google Shape;55359;p61"/>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0" name="Google Shape;55360;p61"/>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1" name="Google Shape;55361;p61"/>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2" name="Google Shape;55362;p61"/>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3" name="Google Shape;55363;p61"/>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4" name="Google Shape;55364;p61"/>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5" name="Google Shape;55365;p61"/>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6" name="Google Shape;55366;p61"/>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7" name="Google Shape;55367;p61"/>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8" name="Google Shape;55368;p61"/>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9" name="Google Shape;55369;p61"/>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0" name="Google Shape;55370;p61"/>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1" name="Google Shape;55371;p61"/>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2" name="Google Shape;55372;p61"/>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3" name="Google Shape;55373;p61"/>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4" name="Google Shape;55374;p61"/>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5" name="Google Shape;55375;p61"/>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6" name="Google Shape;55376;p61"/>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7" name="Google Shape;55377;p61"/>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8" name="Google Shape;55378;p61"/>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9" name="Google Shape;55379;p61"/>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0" name="Google Shape;55380;p61"/>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1" name="Google Shape;55381;p61"/>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2" name="Google Shape;55382;p61"/>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3" name="Google Shape;55383;p61"/>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4" name="Google Shape;55384;p61"/>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5" name="Google Shape;55385;p61"/>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6" name="Google Shape;55386;p61"/>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7" name="Google Shape;55387;p61"/>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8" name="Google Shape;55388;p61"/>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9" name="Google Shape;55389;p61"/>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0" name="Google Shape;55390;p61"/>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1" name="Google Shape;55391;p61"/>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2" name="Google Shape;55392;p61"/>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3" name="Google Shape;55393;p61"/>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4" name="Google Shape;55394;p61"/>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5" name="Google Shape;55395;p61"/>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6" name="Google Shape;55396;p61"/>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7" name="Google Shape;55397;p61"/>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8" name="Google Shape;55398;p61"/>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9" name="Google Shape;55399;p61"/>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0" name="Google Shape;55400;p61"/>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1" name="Google Shape;55401;p61"/>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2" name="Google Shape;55402;p61"/>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3" name="Google Shape;55403;p61"/>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4" name="Google Shape;55404;p61"/>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5" name="Google Shape;55405;p61"/>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6" name="Google Shape;55406;p61"/>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7" name="Google Shape;55407;p61"/>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8" name="Google Shape;55408;p61"/>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9" name="Google Shape;55409;p61"/>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0" name="Google Shape;55410;p61"/>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1" name="Google Shape;55411;p61"/>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2" name="Google Shape;55412;p61"/>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3" name="Google Shape;55413;p61"/>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4" name="Google Shape;55414;p61"/>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5" name="Google Shape;55415;p61"/>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6" name="Google Shape;55416;p61"/>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7" name="Google Shape;55417;p61"/>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8" name="Google Shape;55418;p61"/>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9" name="Google Shape;55419;p61"/>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0" name="Google Shape;55420;p61"/>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1" name="Google Shape;55421;p61"/>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2" name="Google Shape;55422;p61"/>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3" name="Google Shape;55423;p61"/>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4" name="Google Shape;55424;p61"/>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5" name="Google Shape;55425;p61"/>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6" name="Google Shape;55426;p61"/>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7" name="Google Shape;55427;p61"/>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8" name="Google Shape;55428;p61"/>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9" name="Google Shape;55429;p61"/>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0" name="Google Shape;55430;p61"/>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1" name="Google Shape;55431;p61"/>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2" name="Google Shape;55432;p61"/>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3" name="Google Shape;55433;p61"/>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4" name="Google Shape;55434;p61"/>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5" name="Google Shape;55435;p61"/>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6" name="Google Shape;55436;p61"/>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7" name="Google Shape;55437;p61"/>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8" name="Google Shape;55438;p61"/>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9" name="Google Shape;55439;p61"/>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0" name="Google Shape;55440;p61"/>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1" name="Google Shape;55441;p61"/>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2" name="Google Shape;55442;p61"/>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3" name="Google Shape;55443;p61"/>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4" name="Google Shape;55444;p61"/>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5" name="Google Shape;55445;p61"/>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6" name="Google Shape;55446;p61"/>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7" name="Google Shape;55447;p61"/>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8" name="Google Shape;55448;p61"/>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9" name="Google Shape;55449;p61"/>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0" name="Google Shape;55450;p61"/>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1" name="Google Shape;55451;p61"/>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2" name="Google Shape;55452;p61"/>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3" name="Google Shape;55453;p61"/>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4" name="Google Shape;55454;p61"/>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5" name="Google Shape;55455;p61"/>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6" name="Google Shape;55456;p61"/>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7" name="Google Shape;55457;p61"/>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8" name="Google Shape;55458;p61"/>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9" name="Google Shape;55459;p61"/>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0" name="Google Shape;55460;p61"/>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1" name="Google Shape;55461;p61"/>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2" name="Google Shape;55462;p61"/>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3" name="Google Shape;55463;p61"/>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4" name="Google Shape;55464;p61"/>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5" name="Google Shape;55465;p61"/>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6" name="Google Shape;55466;p61"/>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7" name="Google Shape;55467;p61"/>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8" name="Google Shape;55468;p61"/>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9" name="Google Shape;55469;p61"/>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0" name="Google Shape;55470;p61"/>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1" name="Google Shape;55471;p61"/>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2" name="Google Shape;55472;p61"/>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3" name="Google Shape;55473;p61"/>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4" name="Google Shape;55474;p61"/>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5" name="Google Shape;55475;p61"/>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6" name="Google Shape;55476;p61"/>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7" name="Google Shape;55477;p61"/>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8" name="Google Shape;55478;p61"/>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9" name="Google Shape;55479;p61"/>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0" name="Google Shape;55480;p61"/>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1" name="Google Shape;55481;p61"/>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2" name="Google Shape;55482;p61"/>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3" name="Google Shape;55483;p61"/>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4" name="Google Shape;55484;p61"/>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5" name="Google Shape;55485;p61"/>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6" name="Google Shape;55486;p61"/>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7" name="Google Shape;55487;p61"/>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8" name="Google Shape;55488;p61"/>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9" name="Google Shape;55489;p61"/>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0" name="Google Shape;55490;p61"/>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1" name="Google Shape;55491;p61"/>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2" name="Google Shape;55492;p61"/>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3" name="Google Shape;55493;p61"/>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4" name="Google Shape;55494;p61"/>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5" name="Google Shape;55495;p61"/>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6" name="Google Shape;55496;p61"/>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7" name="Google Shape;55497;p61"/>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8" name="Google Shape;55498;p61"/>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9" name="Google Shape;55499;p61"/>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0" name="Google Shape;55500;p61"/>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1" name="Google Shape;55501;p61"/>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2" name="Google Shape;55502;p61"/>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3" name="Google Shape;55503;p61"/>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4" name="Google Shape;55504;p61"/>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5" name="Google Shape;55505;p61"/>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6" name="Google Shape;55506;p61"/>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7" name="Google Shape;55507;p61"/>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8" name="Google Shape;55508;p61"/>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9" name="Google Shape;55509;p61"/>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0" name="Google Shape;55510;p61"/>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1" name="Google Shape;55511;p61"/>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2" name="Google Shape;55512;p61"/>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3" name="Google Shape;55513;p61"/>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4" name="Google Shape;55514;p61"/>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5" name="Google Shape;55515;p61"/>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6" name="Google Shape;55516;p61"/>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7" name="Google Shape;55517;p61"/>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8" name="Google Shape;55518;p61"/>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9" name="Google Shape;55519;p61"/>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0" name="Google Shape;55520;p61"/>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1" name="Google Shape;55521;p61"/>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2" name="Google Shape;55522;p61"/>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3" name="Google Shape;55523;p61"/>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4" name="Google Shape;55524;p61"/>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5" name="Google Shape;55525;p61"/>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6" name="Google Shape;55526;p61"/>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7" name="Google Shape;55527;p61"/>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8" name="Google Shape;55528;p61"/>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9" name="Google Shape;55529;p61"/>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0" name="Google Shape;55530;p61"/>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1" name="Google Shape;55531;p61"/>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2" name="Google Shape;55532;p61"/>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3" name="Google Shape;55533;p61"/>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4" name="Google Shape;55534;p61"/>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5" name="Google Shape;55535;p61"/>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6" name="Google Shape;55536;p61"/>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7" name="Google Shape;55537;p61"/>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8" name="Google Shape;55538;p61"/>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9" name="Google Shape;55539;p61"/>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0" name="Google Shape;55540;p61"/>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1" name="Google Shape;55541;p61"/>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2" name="Google Shape;55542;p61"/>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3" name="Google Shape;55543;p61"/>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4" name="Google Shape;55544;p61"/>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5" name="Google Shape;55545;p61"/>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6" name="Google Shape;55546;p61"/>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7" name="Google Shape;55547;p61"/>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8" name="Google Shape;55548;p61"/>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9" name="Google Shape;55549;p61"/>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0" name="Google Shape;55550;p61"/>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1" name="Google Shape;55551;p61"/>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2" name="Google Shape;55552;p61"/>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3" name="Google Shape;55553;p61"/>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4" name="Google Shape;55554;p61"/>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5" name="Google Shape;55555;p61"/>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6" name="Google Shape;55556;p61"/>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7" name="Google Shape;55557;p61"/>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8" name="Google Shape;55558;p61"/>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9" name="Google Shape;55559;p61"/>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0" name="Google Shape;55560;p61"/>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1" name="Google Shape;55561;p61"/>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2" name="Google Shape;55562;p61"/>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3" name="Google Shape;55563;p61"/>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4" name="Google Shape;55564;p61"/>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5" name="Google Shape;55565;p61"/>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6" name="Google Shape;55566;p61"/>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7" name="Google Shape;55567;p61"/>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8" name="Google Shape;55568;p61"/>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9" name="Google Shape;55569;p61"/>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0" name="Google Shape;55570;p61"/>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1" name="Google Shape;55571;p61"/>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2" name="Google Shape;55572;p61"/>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3" name="Google Shape;55573;p61"/>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4" name="Google Shape;55574;p61"/>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5" name="Google Shape;55575;p61"/>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6" name="Google Shape;55576;p61"/>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7" name="Google Shape;55577;p61"/>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8" name="Google Shape;55578;p61"/>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9" name="Google Shape;55579;p61"/>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0" name="Google Shape;55580;p61"/>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1" name="Google Shape;55581;p61"/>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2" name="Google Shape;55582;p61"/>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3" name="Google Shape;55583;p61"/>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4" name="Google Shape;55584;p61"/>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5" name="Google Shape;55585;p61"/>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6" name="Google Shape;55586;p61"/>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7" name="Google Shape;55587;p61"/>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8" name="Google Shape;55588;p61"/>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9" name="Google Shape;55589;p61"/>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0" name="Google Shape;55590;p61"/>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1" name="Google Shape;55591;p61"/>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2" name="Google Shape;55592;p61"/>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3" name="Google Shape;55593;p61"/>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4" name="Google Shape;55594;p61"/>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5" name="Google Shape;55595;p61"/>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6" name="Google Shape;55596;p61"/>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7" name="Google Shape;55597;p61"/>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8" name="Google Shape;55598;p61"/>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9" name="Google Shape;55599;p61"/>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0" name="Google Shape;55600;p61"/>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1" name="Google Shape;55601;p61"/>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2" name="Google Shape;55602;p61"/>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3" name="Google Shape;55603;p61"/>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4" name="Google Shape;55604;p61"/>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5" name="Google Shape;55605;p61"/>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6" name="Google Shape;55606;p61"/>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7" name="Google Shape;55607;p61"/>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8" name="Google Shape;55608;p61"/>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9" name="Google Shape;55609;p61"/>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0" name="Google Shape;55610;p61"/>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1" name="Google Shape;55611;p61"/>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2" name="Google Shape;55612;p61"/>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3" name="Google Shape;55613;p61"/>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4" name="Google Shape;55614;p61"/>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5" name="Google Shape;55615;p61"/>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6" name="Google Shape;55616;p61"/>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7" name="Google Shape;55617;p61"/>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8" name="Google Shape;55618;p61"/>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9" name="Google Shape;55619;p61"/>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0" name="Google Shape;55620;p61"/>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1" name="Google Shape;55621;p61"/>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2" name="Google Shape;55622;p61"/>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3" name="Google Shape;55623;p61"/>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4" name="Google Shape;55624;p61"/>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5" name="Google Shape;55625;p61"/>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6" name="Google Shape;55626;p61"/>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7" name="Google Shape;55627;p61"/>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8" name="Google Shape;55628;p61"/>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9" name="Google Shape;55629;p61"/>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0" name="Google Shape;55630;p61"/>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1" name="Google Shape;55631;p61"/>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2" name="Google Shape;55632;p61"/>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3" name="Google Shape;55633;p61"/>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4" name="Google Shape;55634;p61"/>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5" name="Google Shape;55635;p61"/>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6" name="Google Shape;55636;p61"/>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7" name="Google Shape;55637;p61"/>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8" name="Google Shape;55638;p61"/>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9" name="Google Shape;55639;p61"/>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0" name="Google Shape;55640;p61"/>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1" name="Google Shape;55641;p61"/>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2" name="Google Shape;55642;p61"/>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3" name="Google Shape;55643;p61"/>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4" name="Google Shape;55644;p61"/>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5" name="Google Shape;55645;p61"/>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6" name="Google Shape;55646;p61"/>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7" name="Google Shape;55647;p61"/>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8" name="Google Shape;55648;p61"/>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9" name="Google Shape;55649;p61"/>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0" name="Google Shape;55650;p61"/>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1" name="Google Shape;55651;p61"/>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2" name="Google Shape;55652;p61"/>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3" name="Google Shape;55653;p61"/>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4" name="Google Shape;55654;p61"/>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5" name="Google Shape;55655;p61"/>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6" name="Google Shape;55656;p61"/>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7" name="Google Shape;55657;p61"/>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8" name="Google Shape;55658;p61"/>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9" name="Google Shape;55659;p61"/>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0" name="Google Shape;55660;p61"/>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1" name="Google Shape;55661;p61"/>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2" name="Google Shape;55662;p61"/>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3" name="Google Shape;55663;p61"/>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4" name="Google Shape;55664;p61"/>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5" name="Google Shape;55665;p61"/>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6" name="Google Shape;55666;p61"/>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7" name="Google Shape;55667;p61"/>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8" name="Google Shape;55668;p61"/>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9" name="Google Shape;55669;p61"/>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0" name="Google Shape;55670;p61"/>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1" name="Google Shape;55671;p61"/>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2" name="Google Shape;55672;p61"/>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3" name="Google Shape;55673;p61"/>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4" name="Google Shape;55674;p61"/>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5" name="Google Shape;55675;p61"/>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6" name="Google Shape;55676;p61"/>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7" name="Google Shape;55677;p61"/>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8" name="Google Shape;55678;p61"/>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9" name="Google Shape;55679;p61"/>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0" name="Google Shape;55680;p61"/>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1" name="Google Shape;55681;p61"/>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2" name="Google Shape;55682;p61"/>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3" name="Google Shape;55683;p61"/>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4" name="Google Shape;55684;p61"/>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5" name="Google Shape;55685;p61"/>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6" name="Google Shape;55686;p61"/>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7" name="Google Shape;55687;p61"/>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8" name="Google Shape;55688;p61"/>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9" name="Google Shape;55689;p61"/>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0" name="Google Shape;55690;p61"/>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1" name="Google Shape;55691;p61"/>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2" name="Google Shape;55692;p61"/>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3" name="Google Shape;55693;p61"/>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4" name="Google Shape;55694;p61"/>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5" name="Google Shape;55695;p61"/>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6" name="Google Shape;55696;p61"/>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7" name="Google Shape;55697;p61"/>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8" name="Google Shape;55698;p61"/>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9" name="Google Shape;55699;p61"/>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0" name="Google Shape;55700;p61"/>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1" name="Google Shape;55701;p61"/>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2" name="Google Shape;55702;p61"/>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3" name="Google Shape;55703;p61"/>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4" name="Google Shape;55704;p61"/>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5" name="Google Shape;55705;p61"/>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6" name="Google Shape;55706;p61"/>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7" name="Google Shape;55707;p61"/>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8" name="Google Shape;55708;p61"/>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9" name="Google Shape;55709;p61"/>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0" name="Google Shape;55710;p61"/>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1" name="Google Shape;55711;p61"/>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2" name="Google Shape;55712;p61"/>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3" name="Google Shape;55713;p61"/>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4" name="Google Shape;55714;p61"/>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5" name="Google Shape;55715;p61"/>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6" name="Google Shape;55716;p61"/>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7" name="Google Shape;55717;p61"/>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8" name="Google Shape;55718;p61"/>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9" name="Google Shape;55719;p61"/>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0" name="Google Shape;55720;p61"/>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1" name="Google Shape;55721;p61"/>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2" name="Google Shape;55722;p61"/>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3" name="Google Shape;55723;p61"/>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4" name="Google Shape;55724;p61"/>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5" name="Google Shape;55725;p61"/>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6" name="Google Shape;55726;p61"/>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7" name="Google Shape;55727;p61"/>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8" name="Google Shape;55728;p61"/>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9" name="Google Shape;55729;p61"/>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0" name="Google Shape;55730;p61"/>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1" name="Google Shape;55731;p61"/>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2" name="Google Shape;55732;p61"/>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3" name="Google Shape;55733;p61"/>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4" name="Google Shape;55734;p61"/>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5" name="Google Shape;55735;p61"/>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6" name="Google Shape;55736;p61"/>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7" name="Google Shape;55737;p61"/>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8" name="Google Shape;55738;p61"/>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9" name="Google Shape;55739;p61"/>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0" name="Google Shape;55740;p61"/>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1" name="Google Shape;55741;p61"/>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2" name="Google Shape;55742;p61"/>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3" name="Google Shape;55743;p61"/>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4" name="Google Shape;55744;p61"/>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5" name="Google Shape;55745;p61"/>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6" name="Google Shape;55746;p61"/>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7" name="Google Shape;55747;p61"/>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8" name="Google Shape;55748;p61"/>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9" name="Google Shape;55749;p61"/>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0" name="Google Shape;55750;p61"/>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1" name="Google Shape;55751;p61"/>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2" name="Google Shape;55752;p61"/>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3" name="Google Shape;55753;p61"/>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4" name="Google Shape;55754;p61"/>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5" name="Google Shape;55755;p61"/>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6" name="Google Shape;55756;p61"/>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7" name="Google Shape;55757;p61"/>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8" name="Google Shape;55758;p61"/>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9" name="Google Shape;55759;p61"/>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0" name="Google Shape;55760;p61"/>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1" name="Google Shape;55761;p61"/>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2" name="Google Shape;55762;p61"/>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3" name="Google Shape;55763;p61"/>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4" name="Google Shape;55764;p61"/>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5" name="Google Shape;55765;p61"/>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6" name="Google Shape;55766;p61"/>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7" name="Google Shape;55767;p61"/>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8" name="Google Shape;55768;p61"/>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9" name="Google Shape;55769;p61"/>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0" name="Google Shape;55770;p61"/>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1" name="Google Shape;55771;p61"/>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2" name="Google Shape;55772;p61"/>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3" name="Google Shape;55773;p61"/>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4" name="Google Shape;55774;p61"/>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5" name="Google Shape;55775;p61"/>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6" name="Google Shape;55776;p61"/>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7" name="Google Shape;55777;p61"/>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8" name="Google Shape;55778;p61"/>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9" name="Google Shape;55779;p61"/>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0" name="Google Shape;55780;p61"/>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1" name="Google Shape;55781;p61"/>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2" name="Google Shape;55782;p61"/>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3" name="Google Shape;55783;p61"/>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4" name="Google Shape;55784;p61"/>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5" name="Google Shape;55785;p61"/>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6" name="Google Shape;55786;p61"/>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7" name="Google Shape;55787;p61"/>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8" name="Google Shape;55788;p61"/>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9" name="Google Shape;55789;p61"/>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0" name="Google Shape;55790;p61"/>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1" name="Google Shape;55791;p61"/>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2" name="Google Shape;55792;p61"/>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3" name="Google Shape;55793;p61"/>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4" name="Google Shape;55794;p61"/>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5" name="Google Shape;55795;p61"/>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6" name="Google Shape;55796;p61"/>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7" name="Google Shape;55797;p61"/>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8" name="Google Shape;55798;p61"/>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9" name="Google Shape;55799;p61"/>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0" name="Google Shape;55800;p61"/>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1" name="Google Shape;55801;p61"/>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2" name="Google Shape;55802;p61"/>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3" name="Google Shape;55803;p61"/>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4" name="Google Shape;55804;p61"/>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5" name="Google Shape;55805;p61"/>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6" name="Google Shape;55806;p61"/>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7" name="Google Shape;55807;p61"/>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8" name="Google Shape;55808;p61"/>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9" name="Google Shape;55809;p61"/>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0" name="Google Shape;55810;p61"/>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1" name="Google Shape;55811;p61"/>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2" name="Google Shape;55812;p61"/>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3" name="Google Shape;55813;p61"/>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4" name="Google Shape;55814;p61"/>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5" name="Google Shape;55815;p61"/>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6" name="Google Shape;55816;p61"/>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7" name="Google Shape;55817;p61"/>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8" name="Google Shape;55818;p61"/>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9" name="Google Shape;55819;p61"/>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0" name="Google Shape;55820;p61"/>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1" name="Google Shape;55821;p61"/>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2" name="Google Shape;55822;p61"/>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3" name="Google Shape;55823;p61"/>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4" name="Google Shape;55824;p61"/>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5" name="Google Shape;55825;p61"/>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6" name="Google Shape;55826;p61"/>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7" name="Google Shape;55827;p61"/>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8" name="Google Shape;55828;p61"/>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9" name="Google Shape;55829;p61"/>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0" name="Google Shape;55830;p61"/>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1" name="Google Shape;55831;p61"/>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2" name="Google Shape;55832;p61"/>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3" name="Google Shape;55833;p61"/>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4" name="Google Shape;55834;p61"/>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5" name="Google Shape;55835;p61"/>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6" name="Google Shape;55836;p61"/>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7" name="Google Shape;55837;p61"/>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8" name="Google Shape;55838;p61"/>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9" name="Google Shape;55839;p61"/>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0" name="Google Shape;55840;p61"/>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1" name="Google Shape;55841;p61"/>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2" name="Google Shape;55842;p61"/>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3" name="Google Shape;55843;p61"/>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4" name="Google Shape;55844;p61"/>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5" name="Google Shape;55845;p61"/>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6" name="Google Shape;55846;p61"/>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7" name="Google Shape;55847;p61"/>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8" name="Google Shape;55848;p61"/>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9" name="Google Shape;55849;p61"/>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0" name="Google Shape;55850;p61"/>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1" name="Google Shape;55851;p61"/>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2" name="Google Shape;55852;p61"/>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3" name="Google Shape;55853;p61"/>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4" name="Google Shape;55854;p61"/>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5" name="Google Shape;55855;p61"/>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6" name="Google Shape;55856;p61"/>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7" name="Google Shape;55857;p61"/>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8" name="Google Shape;55858;p61"/>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9" name="Google Shape;55859;p61"/>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0" name="Google Shape;55860;p61"/>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1" name="Google Shape;55861;p61"/>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2" name="Google Shape;55862;p61"/>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3" name="Google Shape;55863;p61"/>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4" name="Google Shape;55864;p61"/>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5" name="Google Shape;55865;p61"/>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6" name="Google Shape;55866;p61"/>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7" name="Google Shape;55867;p61"/>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8" name="Google Shape;55868;p61"/>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9" name="Google Shape;55869;p61"/>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0" name="Google Shape;55870;p61"/>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1" name="Google Shape;55871;p61"/>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2" name="Google Shape;55872;p61"/>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3" name="Google Shape;55873;p61"/>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4" name="Google Shape;55874;p61"/>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5" name="Google Shape;55875;p61"/>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6" name="Google Shape;55876;p61"/>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7" name="Google Shape;55877;p61"/>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8" name="Google Shape;55878;p61"/>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9" name="Google Shape;55879;p61"/>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0" name="Google Shape;55880;p61"/>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1" name="Google Shape;55881;p61"/>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2" name="Google Shape;55882;p61"/>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3" name="Google Shape;55883;p61"/>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4" name="Google Shape;55884;p61"/>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5" name="Google Shape;55885;p61"/>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6" name="Google Shape;55886;p61"/>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7" name="Google Shape;55887;p61"/>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8" name="Google Shape;55888;p61"/>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9" name="Google Shape;55889;p61"/>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0" name="Google Shape;55890;p61"/>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1" name="Google Shape;55891;p61"/>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2" name="Google Shape;55892;p61"/>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3" name="Google Shape;55893;p61"/>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4" name="Google Shape;55894;p61"/>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5" name="Google Shape;55895;p61"/>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6" name="Google Shape;55896;p61"/>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7" name="Google Shape;55897;p61"/>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8" name="Google Shape;55898;p61"/>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9" name="Google Shape;55899;p61"/>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0" name="Google Shape;55900;p61"/>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1" name="Google Shape;55901;p61"/>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2" name="Google Shape;55902;p61"/>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3" name="Google Shape;55903;p61"/>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4" name="Google Shape;55904;p61"/>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5" name="Google Shape;55905;p61"/>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6" name="Google Shape;55906;p61"/>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7" name="Google Shape;55907;p61"/>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8" name="Google Shape;55908;p61"/>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9" name="Google Shape;55909;p61"/>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0" name="Google Shape;55910;p61"/>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1" name="Google Shape;55911;p61"/>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2" name="Google Shape;55912;p61"/>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3" name="Google Shape;55913;p61"/>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4" name="Google Shape;55914;p61"/>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5" name="Google Shape;55915;p61"/>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6" name="Google Shape;55916;p61"/>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7" name="Google Shape;55917;p61"/>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8" name="Google Shape;55918;p61"/>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9" name="Google Shape;55919;p61"/>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0" name="Google Shape;55920;p61"/>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1" name="Google Shape;55921;p61"/>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2" name="Google Shape;55922;p61"/>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3" name="Google Shape;55923;p61"/>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4" name="Google Shape;55924;p61"/>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5" name="Google Shape;55925;p61"/>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6" name="Google Shape;55926;p61"/>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7" name="Google Shape;55927;p61"/>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8" name="Google Shape;55928;p61"/>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9" name="Google Shape;55929;p61"/>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0" name="Google Shape;55930;p61"/>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1" name="Google Shape;55931;p61"/>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2" name="Google Shape;55932;p61"/>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3" name="Google Shape;55933;p61"/>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4" name="Google Shape;55934;p61"/>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5" name="Google Shape;55935;p61"/>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6" name="Google Shape;55936;p61"/>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7" name="Google Shape;55937;p61"/>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8" name="Google Shape;55938;p61"/>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9" name="Google Shape;55939;p61"/>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0" name="Google Shape;55940;p61"/>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1" name="Google Shape;55941;p61"/>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2" name="Google Shape;55942;p61"/>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3" name="Google Shape;55943;p61"/>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4" name="Google Shape;55944;p61"/>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5" name="Google Shape;55945;p61"/>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6" name="Google Shape;55946;p61"/>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7" name="Google Shape;55947;p61"/>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8" name="Google Shape;55948;p61"/>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9" name="Google Shape;55949;p61"/>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0" name="Google Shape;55950;p61"/>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1" name="Google Shape;55951;p61"/>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2" name="Google Shape;55952;p61"/>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3" name="Google Shape;55953;p61"/>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4" name="Google Shape;55954;p61"/>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5" name="Google Shape;55955;p61"/>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6" name="Google Shape;55956;p61"/>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7" name="Google Shape;55957;p61"/>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8" name="Google Shape;55958;p61"/>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9" name="Google Shape;55959;p61"/>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0" name="Google Shape;55960;p61"/>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1" name="Google Shape;55961;p61"/>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2" name="Google Shape;55962;p61"/>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3" name="Google Shape;55963;p61"/>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4" name="Google Shape;55964;p61"/>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5" name="Google Shape;55965;p61"/>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6" name="Google Shape;55966;p61"/>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7" name="Google Shape;55967;p61"/>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8" name="Google Shape;55968;p61"/>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9" name="Google Shape;55969;p61"/>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0" name="Google Shape;55970;p61"/>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1" name="Google Shape;55971;p61"/>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2" name="Google Shape;55972;p61"/>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3" name="Google Shape;55973;p61"/>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4" name="Google Shape;55974;p61"/>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5" name="Google Shape;55975;p61"/>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6" name="Google Shape;55976;p61"/>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7" name="Google Shape;55977;p61"/>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8" name="Google Shape;55978;p61"/>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9" name="Google Shape;55979;p61"/>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0" name="Google Shape;55980;p61"/>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1" name="Google Shape;55981;p61"/>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2" name="Google Shape;55982;p61"/>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3" name="Google Shape;55983;p61"/>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4" name="Google Shape;55984;p61"/>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5" name="Google Shape;55985;p61"/>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6" name="Google Shape;55986;p61"/>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7" name="Google Shape;55987;p61"/>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8" name="Google Shape;55988;p61"/>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9" name="Google Shape;55989;p61"/>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0" name="Google Shape;55990;p61"/>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1" name="Google Shape;55991;p61"/>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2" name="Google Shape;55992;p61"/>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3" name="Google Shape;55993;p61"/>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4" name="Google Shape;55994;p61"/>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5" name="Google Shape;55995;p61"/>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6" name="Google Shape;55996;p61"/>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7" name="Google Shape;55997;p61"/>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8" name="Google Shape;55998;p61"/>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9" name="Google Shape;55999;p61"/>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0" name="Google Shape;56000;p61"/>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1" name="Google Shape;56001;p61"/>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2" name="Google Shape;56002;p61"/>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3" name="Google Shape;56003;p61"/>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4" name="Google Shape;56004;p61"/>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5" name="Google Shape;56005;p61"/>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6" name="Google Shape;56006;p61"/>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7" name="Google Shape;56007;p61"/>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8" name="Google Shape;56008;p61"/>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9" name="Google Shape;56009;p61"/>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0" name="Google Shape;56010;p61"/>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1" name="Google Shape;56011;p61"/>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2" name="Google Shape;56012;p61"/>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3" name="Google Shape;56013;p61"/>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4" name="Google Shape;56014;p61"/>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5" name="Google Shape;56015;p61"/>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6" name="Google Shape;56016;p61"/>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7" name="Google Shape;56017;p61"/>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8" name="Google Shape;56018;p61"/>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9" name="Google Shape;56019;p61"/>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0" name="Google Shape;56020;p61"/>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1" name="Google Shape;56021;p61"/>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2" name="Google Shape;56022;p61"/>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3" name="Google Shape;56023;p61"/>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4" name="Google Shape;56024;p61"/>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5" name="Google Shape;56025;p61"/>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6" name="Google Shape;56026;p61"/>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7" name="Google Shape;56027;p61"/>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8" name="Google Shape;56028;p61"/>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9" name="Google Shape;56029;p61"/>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0" name="Google Shape;56030;p61"/>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1" name="Google Shape;56031;p61"/>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2" name="Google Shape;56032;p61"/>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3" name="Google Shape;56033;p61"/>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4" name="Google Shape;56034;p61"/>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5" name="Google Shape;56035;p61"/>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6" name="Google Shape;56036;p61"/>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7" name="Google Shape;56037;p61"/>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8" name="Google Shape;56038;p61"/>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9" name="Google Shape;56039;p61"/>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0" name="Google Shape;56040;p61"/>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1" name="Google Shape;56041;p61"/>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2" name="Google Shape;56042;p61"/>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3" name="Google Shape;56043;p61"/>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4" name="Google Shape;56044;p61"/>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5" name="Google Shape;56045;p61"/>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6" name="Google Shape;56046;p61"/>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7" name="Google Shape;56047;p61"/>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8" name="Google Shape;56048;p61"/>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9" name="Google Shape;56049;p61"/>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0" name="Google Shape;56050;p61"/>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1" name="Google Shape;56051;p61"/>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2" name="Google Shape;56052;p61"/>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3" name="Google Shape;56053;p61"/>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4" name="Google Shape;56054;p61"/>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5" name="Google Shape;56055;p61"/>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6" name="Google Shape;56056;p61"/>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7" name="Google Shape;56057;p61"/>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8" name="Google Shape;56058;p61"/>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9" name="Google Shape;56059;p61"/>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0" name="Google Shape;56060;p61"/>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1" name="Google Shape;56061;p61"/>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2" name="Google Shape;56062;p61"/>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3" name="Google Shape;56063;p61"/>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4" name="Google Shape;56064;p61"/>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5" name="Google Shape;56065;p61"/>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6" name="Google Shape;56066;p61"/>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7" name="Google Shape;56067;p61"/>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8" name="Google Shape;56068;p61"/>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9" name="Google Shape;56069;p61"/>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0" name="Google Shape;56070;p61"/>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1" name="Google Shape;56071;p61"/>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2" name="Google Shape;56072;p61"/>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3" name="Google Shape;56073;p61"/>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4" name="Google Shape;56074;p61"/>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5" name="Google Shape;56075;p61"/>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6" name="Google Shape;56076;p61"/>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7" name="Google Shape;56077;p61"/>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8" name="Google Shape;56078;p61"/>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9" name="Google Shape;56079;p61"/>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0" name="Google Shape;56080;p61"/>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1" name="Google Shape;56081;p61"/>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2" name="Google Shape;56082;p61"/>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3" name="Google Shape;56083;p61"/>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4" name="Google Shape;56084;p61"/>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5" name="Google Shape;56085;p61"/>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6" name="Google Shape;56086;p61"/>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7" name="Google Shape;56087;p61"/>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8" name="Google Shape;56088;p61"/>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9" name="Google Shape;56089;p61"/>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0" name="Google Shape;56090;p61"/>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1" name="Google Shape;56091;p61"/>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2" name="Google Shape;56092;p61"/>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3" name="Google Shape;56093;p61"/>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4" name="Google Shape;56094;p61"/>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5" name="Google Shape;56095;p61"/>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6" name="Google Shape;56096;p61"/>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7" name="Google Shape;56097;p61"/>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8" name="Google Shape;56098;p61"/>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9" name="Google Shape;56099;p61"/>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0" name="Google Shape;56100;p61"/>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1" name="Google Shape;56101;p61"/>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2" name="Google Shape;56102;p61"/>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3" name="Google Shape;56103;p61"/>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4" name="Google Shape;56104;p61"/>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5" name="Google Shape;56105;p61"/>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6" name="Google Shape;56106;p61"/>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7" name="Google Shape;56107;p61"/>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8" name="Google Shape;56108;p61"/>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9" name="Google Shape;56109;p61"/>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0" name="Google Shape;56110;p61"/>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1" name="Google Shape;56111;p61"/>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2" name="Google Shape;56112;p61"/>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3" name="Google Shape;56113;p61"/>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4" name="Google Shape;56114;p61"/>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5" name="Google Shape;56115;p61"/>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6" name="Google Shape;56116;p61"/>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7" name="Google Shape;56117;p61"/>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8" name="Google Shape;56118;p61"/>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9" name="Google Shape;56119;p61"/>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0" name="Google Shape;56120;p61"/>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1" name="Google Shape;56121;p61"/>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2" name="Google Shape;56122;p61"/>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3" name="Google Shape;56123;p61"/>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4" name="Google Shape;56124;p61"/>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5" name="Google Shape;56125;p61"/>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6" name="Google Shape;56126;p61"/>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7" name="Google Shape;56127;p61"/>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8" name="Google Shape;56128;p61"/>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9" name="Google Shape;56129;p61"/>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0" name="Google Shape;56130;p61"/>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1" name="Google Shape;56131;p61"/>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2" name="Google Shape;56132;p61"/>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3" name="Google Shape;56133;p61"/>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4" name="Google Shape;56134;p61"/>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5" name="Google Shape;56135;p61"/>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6" name="Google Shape;56136;p61"/>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7" name="Google Shape;56137;p61"/>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8" name="Google Shape;56138;p61"/>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9" name="Google Shape;56139;p61"/>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0" name="Google Shape;56140;p61"/>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1" name="Google Shape;56141;p61"/>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2" name="Google Shape;56142;p61"/>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3" name="Google Shape;56143;p61"/>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4" name="Google Shape;56144;p61"/>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5" name="Google Shape;56145;p61"/>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6" name="Google Shape;56146;p61"/>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7" name="Google Shape;56147;p61"/>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8" name="Google Shape;56148;p61"/>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9" name="Google Shape;56149;p61"/>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0" name="Google Shape;56150;p61"/>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1" name="Google Shape;56151;p61"/>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2" name="Google Shape;56152;p61"/>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3" name="Google Shape;56153;p61"/>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4" name="Google Shape;56154;p61"/>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5" name="Google Shape;56155;p61"/>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6" name="Google Shape;56156;p61"/>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7" name="Google Shape;56157;p61"/>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8" name="Google Shape;56158;p61"/>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9" name="Google Shape;56159;p61"/>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0" name="Google Shape;56160;p61"/>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1" name="Google Shape;56161;p61"/>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2" name="Google Shape;56162;p61"/>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3" name="Google Shape;56163;p61"/>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4" name="Google Shape;56164;p61"/>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5" name="Google Shape;56165;p61"/>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6" name="Google Shape;56166;p61"/>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7" name="Google Shape;56167;p61"/>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8" name="Google Shape;56168;p61"/>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9" name="Google Shape;56169;p61"/>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0" name="Google Shape;56170;p61"/>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1" name="Google Shape;56171;p61"/>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2" name="Google Shape;56172;p61"/>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3" name="Google Shape;56173;p61"/>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4" name="Google Shape;56174;p61"/>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5" name="Google Shape;56175;p61"/>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6" name="Google Shape;56176;p61"/>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7" name="Google Shape;56177;p61"/>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8" name="Google Shape;56178;p61"/>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9" name="Google Shape;56179;p61"/>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0" name="Google Shape;56180;p61"/>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1" name="Google Shape;56181;p61"/>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2" name="Google Shape;56182;p61"/>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3" name="Google Shape;56183;p61"/>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4" name="Google Shape;56184;p61"/>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5" name="Google Shape;56185;p61"/>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6" name="Google Shape;56186;p61"/>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7" name="Google Shape;56187;p61"/>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8" name="Google Shape;56188;p61"/>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9" name="Google Shape;56189;p61"/>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0" name="Google Shape;56190;p61"/>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1" name="Google Shape;56191;p61"/>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2" name="Google Shape;56192;p61"/>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3" name="Google Shape;56193;p61"/>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4" name="Google Shape;56194;p61"/>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5" name="Google Shape;56195;p61"/>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6" name="Google Shape;56196;p61"/>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7" name="Google Shape;56197;p61"/>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8" name="Google Shape;56198;p61"/>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9" name="Google Shape;56199;p61"/>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0" name="Google Shape;56200;p61"/>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1" name="Google Shape;56201;p61"/>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2" name="Google Shape;56202;p61"/>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3" name="Google Shape;56203;p61"/>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4" name="Google Shape;56204;p61"/>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5" name="Google Shape;56205;p61"/>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6" name="Google Shape;56206;p61"/>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7" name="Google Shape;56207;p61"/>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8" name="Google Shape;56208;p61"/>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9" name="Google Shape;56209;p61"/>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0" name="Google Shape;56210;p61"/>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1" name="Google Shape;56211;p61"/>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2" name="Google Shape;56212;p61"/>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3" name="Google Shape;56213;p61"/>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4" name="Google Shape;56214;p61"/>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5" name="Google Shape;56215;p61"/>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6" name="Google Shape;56216;p61"/>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7" name="Google Shape;56217;p61"/>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8" name="Google Shape;56218;p61"/>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9" name="Google Shape;56219;p61"/>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0" name="Google Shape;56220;p61"/>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1" name="Google Shape;56221;p61"/>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2" name="Google Shape;56222;p61"/>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3" name="Google Shape;56223;p61"/>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4" name="Google Shape;56224;p61"/>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5" name="Google Shape;56225;p61"/>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6" name="Google Shape;56226;p61"/>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7" name="Google Shape;56227;p61"/>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8" name="Google Shape;56228;p61"/>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9" name="Google Shape;56229;p61"/>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0" name="Google Shape;56230;p61"/>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1" name="Google Shape;56231;p61"/>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2" name="Google Shape;56232;p61"/>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3" name="Google Shape;56233;p61"/>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4" name="Google Shape;56234;p61"/>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5" name="Google Shape;56235;p61"/>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6" name="Google Shape;56236;p61"/>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7" name="Google Shape;56237;p61"/>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8" name="Google Shape;56238;p61"/>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9" name="Google Shape;56239;p61"/>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0" name="Google Shape;56240;p61"/>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1" name="Google Shape;56241;p61"/>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2" name="Google Shape;56242;p61"/>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3" name="Google Shape;56243;p61"/>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4" name="Google Shape;56244;p61"/>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5" name="Google Shape;56245;p61"/>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6" name="Google Shape;56246;p61"/>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7" name="Google Shape;56247;p61"/>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8" name="Google Shape;56248;p61"/>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9" name="Google Shape;56249;p61"/>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0" name="Google Shape;56250;p61"/>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1" name="Google Shape;56251;p61"/>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2" name="Google Shape;56252;p61"/>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3" name="Google Shape;56253;p61"/>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4" name="Google Shape;56254;p61"/>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5" name="Google Shape;56255;p61"/>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6" name="Google Shape;56256;p61"/>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7" name="Google Shape;56257;p61"/>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8" name="Google Shape;56258;p61"/>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9" name="Google Shape;56259;p61"/>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0" name="Google Shape;56260;p61"/>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1" name="Google Shape;56261;p61"/>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2" name="Google Shape;56262;p61"/>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3" name="Google Shape;56263;p61"/>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4" name="Google Shape;56264;p61"/>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5" name="Google Shape;56265;p61"/>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6" name="Google Shape;56266;p61"/>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7" name="Google Shape;56267;p61"/>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8" name="Google Shape;56268;p61"/>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9" name="Google Shape;56269;p61"/>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0" name="Google Shape;56270;p61"/>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1" name="Google Shape;56271;p61"/>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2" name="Google Shape;56272;p61"/>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3" name="Google Shape;56273;p61"/>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4" name="Google Shape;56274;p61"/>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5" name="Google Shape;56275;p61"/>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6" name="Google Shape;56276;p61"/>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7" name="Google Shape;56277;p61"/>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8" name="Google Shape;56278;p61"/>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9" name="Google Shape;56279;p61"/>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0" name="Google Shape;56280;p61"/>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1" name="Google Shape;56281;p61"/>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2" name="Google Shape;56282;p61"/>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3" name="Google Shape;56283;p61"/>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4" name="Google Shape;56284;p61"/>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5" name="Google Shape;56285;p61"/>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6" name="Google Shape;56286;p61"/>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7" name="Google Shape;56287;p61"/>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8" name="Google Shape;56288;p61"/>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9" name="Google Shape;56289;p61"/>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0" name="Google Shape;56290;p61"/>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1" name="Google Shape;56291;p61"/>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2" name="Google Shape;56292;p61"/>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3" name="Google Shape;56293;p61"/>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4" name="Google Shape;56294;p61"/>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5" name="Google Shape;56295;p61"/>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6" name="Google Shape;56296;p61"/>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7" name="Google Shape;56297;p61"/>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8" name="Google Shape;56298;p61"/>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9" name="Google Shape;56299;p61"/>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0" name="Google Shape;56300;p61"/>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1" name="Google Shape;56301;p61"/>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2" name="Google Shape;56302;p61"/>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3" name="Google Shape;56303;p61"/>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4" name="Google Shape;56304;p61"/>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5" name="Google Shape;56305;p61"/>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6" name="Google Shape;56306;p61"/>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7" name="Google Shape;56307;p61"/>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8" name="Google Shape;56308;p61"/>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9" name="Google Shape;56309;p61"/>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0" name="Google Shape;56310;p61"/>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1" name="Google Shape;56311;p61"/>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2" name="Google Shape;56312;p61"/>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3" name="Google Shape;56313;p61"/>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4" name="Google Shape;56314;p61"/>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5" name="Google Shape;56315;p61"/>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6" name="Google Shape;56316;p61"/>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7" name="Google Shape;56317;p61"/>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8" name="Google Shape;56318;p61"/>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9" name="Google Shape;56319;p61"/>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0" name="Google Shape;56320;p61"/>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1" name="Google Shape;56321;p61"/>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2" name="Google Shape;56322;p61"/>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3" name="Google Shape;56323;p61"/>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4" name="Google Shape;56324;p61"/>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5" name="Google Shape;56325;p61"/>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6" name="Google Shape;56326;p61"/>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7" name="Google Shape;56327;p61"/>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8" name="Google Shape;56328;p61"/>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9" name="Google Shape;56329;p61"/>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0" name="Google Shape;56330;p61"/>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1" name="Google Shape;56331;p61"/>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2" name="Google Shape;56332;p61"/>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3" name="Google Shape;56333;p61"/>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4" name="Google Shape;56334;p61"/>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5" name="Google Shape;56335;p61"/>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6" name="Google Shape;56336;p61"/>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7" name="Google Shape;56337;p61"/>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8" name="Google Shape;56338;p61"/>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9" name="Google Shape;56339;p61"/>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0" name="Google Shape;56340;p61"/>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1" name="Google Shape;56341;p61"/>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2" name="Google Shape;56342;p61"/>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3" name="Google Shape;56343;p61"/>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4" name="Google Shape;56344;p61"/>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5" name="Google Shape;56345;p61"/>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6" name="Google Shape;56346;p61"/>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7" name="Google Shape;56347;p61"/>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8" name="Google Shape;56348;p61"/>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9" name="Google Shape;56349;p61"/>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0" name="Google Shape;56350;p61"/>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1" name="Google Shape;56351;p61"/>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2" name="Google Shape;56352;p61"/>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3" name="Google Shape;56353;p61"/>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4" name="Google Shape;56354;p61"/>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5" name="Google Shape;56355;p61"/>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6" name="Google Shape;56356;p61"/>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7" name="Google Shape;56357;p61"/>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8" name="Google Shape;56358;p61"/>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9" name="Google Shape;56359;p61"/>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0" name="Google Shape;56360;p61"/>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1" name="Google Shape;56361;p61"/>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2" name="Google Shape;56362;p61"/>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3" name="Google Shape;56363;p61"/>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4" name="Google Shape;56364;p61"/>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5" name="Google Shape;56365;p61"/>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6" name="Google Shape;56366;p61"/>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7" name="Google Shape;56367;p61"/>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8" name="Google Shape;56368;p61"/>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9" name="Google Shape;56369;p61"/>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0" name="Google Shape;56370;p61"/>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1" name="Google Shape;56371;p61"/>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2" name="Google Shape;56372;p61"/>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3" name="Google Shape;56373;p61"/>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4" name="Google Shape;56374;p61"/>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5" name="Google Shape;56375;p61"/>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6" name="Google Shape;56376;p61"/>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7" name="Google Shape;56377;p61"/>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8" name="Google Shape;56378;p61"/>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9" name="Google Shape;56379;p61"/>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0" name="Google Shape;56380;p61"/>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1" name="Google Shape;56381;p61"/>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2" name="Google Shape;56382;p61"/>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3" name="Google Shape;56383;p61"/>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4" name="Google Shape;56384;p61"/>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5" name="Google Shape;56385;p61"/>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6" name="Google Shape;56386;p61"/>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7" name="Google Shape;56387;p61"/>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8" name="Google Shape;56388;p61"/>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9" name="Google Shape;56389;p61"/>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0" name="Google Shape;56390;p61"/>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1" name="Google Shape;56391;p61"/>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2" name="Google Shape;56392;p61"/>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3" name="Google Shape;56393;p61"/>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4" name="Google Shape;56394;p61"/>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5" name="Google Shape;56395;p61"/>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6" name="Google Shape;56396;p61"/>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7" name="Google Shape;56397;p61"/>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8" name="Google Shape;56398;p61"/>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9" name="Google Shape;56399;p61"/>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0" name="Google Shape;56400;p61"/>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1" name="Google Shape;56401;p61"/>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2" name="Google Shape;56402;p61"/>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3" name="Google Shape;56403;p61"/>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4" name="Google Shape;56404;p61"/>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5" name="Google Shape;56405;p61"/>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6" name="Google Shape;56406;p61"/>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7" name="Google Shape;56407;p61"/>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8" name="Google Shape;56408;p61"/>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9" name="Google Shape;56409;p61"/>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0" name="Google Shape;56410;p61"/>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1" name="Google Shape;56411;p61"/>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2" name="Google Shape;56412;p61"/>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3" name="Google Shape;56413;p61"/>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4" name="Google Shape;56414;p61"/>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5" name="Google Shape;56415;p61"/>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6" name="Google Shape;56416;p61"/>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7" name="Google Shape;56417;p61"/>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8" name="Google Shape;56418;p61"/>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9" name="Google Shape;56419;p61"/>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0" name="Google Shape;56420;p61"/>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1" name="Google Shape;56421;p61"/>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2" name="Google Shape;56422;p61"/>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3" name="Google Shape;56423;p61"/>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4" name="Google Shape;56424;p61"/>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5" name="Google Shape;56425;p61"/>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6" name="Google Shape;56426;p61"/>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7" name="Google Shape;56427;p61"/>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8" name="Google Shape;56428;p61"/>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9" name="Google Shape;56429;p61"/>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0" name="Google Shape;56430;p61"/>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1" name="Google Shape;56431;p61"/>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2" name="Google Shape;56432;p61"/>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3" name="Google Shape;56433;p61"/>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4" name="Google Shape;56434;p61"/>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5" name="Google Shape;56435;p61"/>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6" name="Google Shape;56436;p61"/>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7" name="Google Shape;56437;p61"/>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8" name="Google Shape;56438;p61"/>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9" name="Google Shape;56439;p61"/>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0" name="Google Shape;56440;p61"/>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1" name="Google Shape;56441;p61"/>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2" name="Google Shape;56442;p61"/>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3" name="Google Shape;56443;p61"/>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4" name="Google Shape;56444;p61"/>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5" name="Google Shape;56445;p61"/>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6" name="Google Shape;56446;p61"/>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7" name="Google Shape;56447;p61"/>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8" name="Google Shape;56448;p61"/>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9" name="Google Shape;56449;p61"/>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0" name="Google Shape;56450;p61"/>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1" name="Google Shape;56451;p61"/>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2" name="Google Shape;56452;p61"/>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3" name="Google Shape;56453;p61"/>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4" name="Google Shape;56454;p61"/>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5" name="Google Shape;56455;p61"/>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6" name="Google Shape;56456;p61"/>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7" name="Google Shape;56457;p61"/>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8" name="Google Shape;56458;p61"/>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9" name="Google Shape;56459;p61"/>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0" name="Google Shape;56460;p61"/>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1" name="Google Shape;56461;p61"/>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2" name="Google Shape;56462;p61"/>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3" name="Google Shape;56463;p61"/>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4" name="Google Shape;56464;p61"/>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5" name="Google Shape;56465;p61"/>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6" name="Google Shape;56466;p61"/>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7" name="Google Shape;56467;p61"/>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8" name="Google Shape;56468;p61"/>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9" name="Google Shape;56469;p61"/>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0" name="Google Shape;56470;p61"/>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1" name="Google Shape;56471;p61"/>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2" name="Google Shape;56472;p61"/>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3" name="Google Shape;56473;p61"/>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4" name="Google Shape;56474;p61"/>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5" name="Google Shape;56475;p61"/>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6" name="Google Shape;56476;p61"/>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7" name="Google Shape;56477;p61"/>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8" name="Google Shape;56478;p61"/>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9" name="Google Shape;56479;p61"/>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0" name="Google Shape;56480;p61"/>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1" name="Google Shape;56481;p61"/>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2" name="Google Shape;56482;p61"/>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3" name="Google Shape;56483;p61"/>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4" name="Google Shape;56484;p61"/>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5" name="Google Shape;56485;p61"/>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6" name="Google Shape;56486;p61"/>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7" name="Google Shape;56487;p61"/>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8" name="Google Shape;56488;p61"/>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9" name="Google Shape;56489;p61"/>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0" name="Google Shape;56490;p61"/>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1" name="Google Shape;56491;p61"/>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2" name="Google Shape;56492;p61"/>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3" name="Google Shape;56493;p61"/>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4" name="Google Shape;56494;p61"/>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5" name="Google Shape;56495;p61"/>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6" name="Google Shape;56496;p61"/>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7" name="Google Shape;56497;p61"/>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8" name="Google Shape;56498;p61"/>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9" name="Google Shape;56499;p61"/>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0" name="Google Shape;56500;p61"/>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1" name="Google Shape;56501;p61"/>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2" name="Google Shape;56502;p61"/>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3" name="Google Shape;56503;p61"/>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4" name="Google Shape;56504;p61"/>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5" name="Google Shape;56505;p61"/>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6" name="Google Shape;56506;p61"/>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7" name="Google Shape;56507;p61"/>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8" name="Google Shape;56508;p61"/>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9" name="Google Shape;56509;p61"/>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0" name="Google Shape;56510;p61"/>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1" name="Google Shape;56511;p61"/>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2" name="Google Shape;56512;p61"/>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3" name="Google Shape;56513;p61"/>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4" name="Google Shape;56514;p61"/>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5" name="Google Shape;56515;p61"/>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6" name="Google Shape;56516;p61"/>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7" name="Google Shape;56517;p61"/>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8" name="Google Shape;56518;p61"/>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9" name="Google Shape;56519;p61"/>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0" name="Google Shape;56520;p61"/>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1" name="Google Shape;56521;p61"/>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2" name="Google Shape;56522;p61"/>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3" name="Google Shape;56523;p61"/>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4" name="Google Shape;56524;p61"/>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5" name="Google Shape;56525;p61"/>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6" name="Google Shape;56526;p61"/>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7" name="Google Shape;56527;p61"/>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8" name="Google Shape;56528;p61"/>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9" name="Google Shape;56529;p61"/>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0" name="Google Shape;56530;p61"/>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1" name="Google Shape;56531;p61"/>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2" name="Google Shape;56532;p61"/>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3" name="Google Shape;56533;p61"/>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4" name="Google Shape;56534;p61"/>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5" name="Google Shape;56535;p61"/>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6" name="Google Shape;56536;p61"/>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7" name="Google Shape;56537;p61"/>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8" name="Google Shape;56538;p61"/>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9" name="Google Shape;56539;p61"/>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0" name="Google Shape;56540;p61"/>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1" name="Google Shape;56541;p61"/>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2" name="Google Shape;56542;p61"/>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3" name="Google Shape;56543;p61"/>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4" name="Google Shape;56544;p61"/>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5" name="Google Shape;56545;p61"/>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6" name="Google Shape;56546;p61"/>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7" name="Google Shape;56547;p61"/>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8" name="Google Shape;56548;p61"/>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9" name="Google Shape;56549;p61"/>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0" name="Google Shape;56550;p61"/>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1" name="Google Shape;56551;p61"/>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2" name="Google Shape;56552;p61"/>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3" name="Google Shape;56553;p61"/>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4" name="Google Shape;56554;p61"/>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5" name="Google Shape;56555;p61"/>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6" name="Google Shape;56556;p61"/>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7" name="Google Shape;56557;p61"/>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8" name="Google Shape;56558;p61"/>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9" name="Google Shape;56559;p61"/>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0" name="Google Shape;56560;p61"/>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1" name="Google Shape;56561;p61"/>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2" name="Google Shape;56562;p61"/>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3" name="Google Shape;56563;p61"/>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4" name="Google Shape;56564;p61"/>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5" name="Google Shape;56565;p61"/>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6" name="Google Shape;56566;p61"/>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7" name="Google Shape;56567;p61"/>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8" name="Google Shape;56568;p61"/>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9" name="Google Shape;56569;p61"/>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0" name="Google Shape;56570;p61"/>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1" name="Google Shape;56571;p61"/>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2" name="Google Shape;56572;p61"/>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3" name="Google Shape;56573;p61"/>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4" name="Google Shape;56574;p61"/>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5" name="Google Shape;56575;p61"/>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6" name="Google Shape;56576;p61"/>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7" name="Google Shape;56577;p61"/>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8" name="Google Shape;56578;p61"/>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9" name="Google Shape;56579;p61"/>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0" name="Google Shape;56580;p61"/>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1" name="Google Shape;56581;p61"/>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2" name="Google Shape;56582;p61"/>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3" name="Google Shape;56583;p61"/>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4" name="Google Shape;56584;p61"/>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5" name="Google Shape;56585;p61"/>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6" name="Google Shape;56586;p61"/>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7" name="Google Shape;56587;p61"/>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8" name="Google Shape;56588;p61"/>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9" name="Google Shape;56589;p61"/>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0" name="Google Shape;56590;p61"/>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1" name="Google Shape;56591;p61"/>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2" name="Google Shape;56592;p61"/>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3" name="Google Shape;56593;p61"/>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4" name="Google Shape;56594;p61"/>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5" name="Google Shape;56595;p61"/>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6" name="Google Shape;56596;p61"/>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7" name="Google Shape;56597;p61"/>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8" name="Google Shape;56598;p61"/>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9" name="Google Shape;56599;p61"/>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0" name="Google Shape;56600;p61"/>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1" name="Google Shape;56601;p61"/>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2" name="Google Shape;56602;p61"/>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3" name="Google Shape;56603;p61"/>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4" name="Google Shape;56604;p61"/>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5" name="Google Shape;56605;p61"/>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6" name="Google Shape;56606;p61"/>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7" name="Google Shape;56607;p61"/>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8" name="Google Shape;56608;p61"/>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9" name="Google Shape;56609;p61"/>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0" name="Google Shape;56610;p61"/>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1" name="Google Shape;56611;p61"/>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2" name="Google Shape;56612;p61"/>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3" name="Google Shape;56613;p61"/>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4" name="Google Shape;56614;p61"/>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5" name="Google Shape;56615;p61"/>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6" name="Google Shape;56616;p61"/>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7" name="Google Shape;56617;p61"/>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8" name="Google Shape;56618;p61"/>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9" name="Google Shape;56619;p61"/>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0" name="Google Shape;56620;p61"/>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1" name="Google Shape;56621;p61"/>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2" name="Google Shape;56622;p61"/>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3" name="Google Shape;56623;p61"/>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4" name="Google Shape;56624;p61"/>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5" name="Google Shape;56625;p61"/>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6" name="Google Shape;56626;p61"/>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7" name="Google Shape;56627;p61"/>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8" name="Google Shape;56628;p61"/>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9" name="Google Shape;56629;p61"/>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0" name="Google Shape;56630;p61"/>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1" name="Google Shape;56631;p61"/>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2" name="Google Shape;56632;p61"/>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3" name="Google Shape;56633;p61"/>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4" name="Google Shape;56634;p61"/>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5" name="Google Shape;56635;p61"/>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6" name="Google Shape;56636;p61"/>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7" name="Google Shape;56637;p61"/>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8" name="Google Shape;56638;p61"/>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9" name="Google Shape;56639;p61"/>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0" name="Google Shape;56640;p61"/>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1" name="Google Shape;56641;p61"/>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2" name="Google Shape;56642;p61"/>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3" name="Google Shape;56643;p61"/>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4" name="Google Shape;56644;p61"/>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5" name="Google Shape;56645;p61"/>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6" name="Google Shape;56646;p61"/>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7" name="Google Shape;56647;p61"/>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8" name="Google Shape;56648;p61"/>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9" name="Google Shape;56649;p61"/>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0" name="Google Shape;56650;p61"/>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1" name="Google Shape;56651;p61"/>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2" name="Google Shape;56652;p61"/>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3" name="Google Shape;56653;p61"/>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4" name="Google Shape;56654;p61"/>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5" name="Google Shape;56655;p61"/>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6" name="Google Shape;56656;p61"/>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7" name="Google Shape;56657;p61"/>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8" name="Google Shape;56658;p61"/>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9" name="Google Shape;56659;p61"/>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0" name="Google Shape;56660;p61"/>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1" name="Google Shape;56661;p61"/>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2" name="Google Shape;56662;p61"/>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3" name="Google Shape;56663;p61"/>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4" name="Google Shape;56664;p61"/>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5" name="Google Shape;56665;p61"/>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6" name="Google Shape;56666;p61"/>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7" name="Google Shape;56667;p61"/>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8" name="Google Shape;56668;p61"/>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9" name="Google Shape;56669;p61"/>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0" name="Google Shape;56670;p61"/>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1" name="Google Shape;56671;p61"/>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2" name="Google Shape;56672;p61"/>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3" name="Google Shape;56673;p61"/>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4" name="Google Shape;56674;p61"/>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5" name="Google Shape;56675;p61"/>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6" name="Google Shape;56676;p61"/>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7" name="Google Shape;56677;p61"/>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8" name="Google Shape;56678;p61"/>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9" name="Google Shape;56679;p61"/>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0" name="Google Shape;56680;p61"/>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1" name="Google Shape;56681;p61"/>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2" name="Google Shape;56682;p61"/>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3" name="Google Shape;56683;p61"/>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4" name="Google Shape;56684;p61"/>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5" name="Google Shape;56685;p61"/>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6" name="Google Shape;56686;p61"/>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7" name="Google Shape;56687;p61"/>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8" name="Google Shape;56688;p61"/>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9" name="Google Shape;56689;p61"/>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0" name="Google Shape;56690;p61"/>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1" name="Google Shape;56691;p61"/>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2" name="Google Shape;56692;p61"/>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3" name="Google Shape;56693;p61"/>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4" name="Google Shape;56694;p61"/>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5" name="Google Shape;56695;p61"/>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6" name="Google Shape;56696;p61"/>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7" name="Google Shape;56697;p61"/>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8" name="Google Shape;56698;p61"/>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9" name="Google Shape;56699;p61"/>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0" name="Google Shape;56700;p61"/>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1" name="Google Shape;56701;p61"/>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2" name="Google Shape;56702;p61"/>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3" name="Google Shape;56703;p61"/>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4" name="Google Shape;56704;p61"/>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5" name="Google Shape;56705;p61"/>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6" name="Google Shape;56706;p61"/>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7" name="Google Shape;56707;p61"/>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8" name="Google Shape;56708;p61"/>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9" name="Google Shape;56709;p61"/>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0" name="Google Shape;56710;p61"/>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1" name="Google Shape;56711;p61"/>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2" name="Google Shape;56712;p61"/>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3" name="Google Shape;56713;p61"/>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4" name="Google Shape;56714;p61"/>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5" name="Google Shape;56715;p61"/>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6" name="Google Shape;56716;p61"/>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7" name="Google Shape;56717;p61"/>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8" name="Google Shape;56718;p61"/>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9" name="Google Shape;56719;p61"/>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0" name="Google Shape;56720;p61"/>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1" name="Google Shape;56721;p61"/>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2" name="Google Shape;56722;p61"/>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3" name="Google Shape;56723;p61"/>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4" name="Google Shape;56724;p61"/>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5" name="Google Shape;56725;p61"/>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6" name="Google Shape;56726;p61"/>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7" name="Google Shape;56727;p61"/>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8" name="Google Shape;56728;p61"/>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9" name="Google Shape;56729;p61"/>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0" name="Google Shape;56730;p61"/>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1" name="Google Shape;56731;p61"/>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2" name="Google Shape;56732;p61"/>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3" name="Google Shape;56733;p61"/>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4" name="Google Shape;56734;p61"/>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5" name="Google Shape;56735;p61"/>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6" name="Google Shape;56736;p61"/>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7" name="Google Shape;56737;p61"/>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8" name="Google Shape;56738;p61"/>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9" name="Google Shape;56739;p61"/>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0" name="Google Shape;56740;p61"/>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1" name="Google Shape;56741;p61"/>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2" name="Google Shape;56742;p61"/>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3" name="Google Shape;56743;p61"/>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4" name="Google Shape;56744;p61"/>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5" name="Google Shape;56745;p61"/>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6" name="Google Shape;56746;p61"/>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7" name="Google Shape;56747;p61"/>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8" name="Google Shape;56748;p61"/>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9" name="Google Shape;56749;p61"/>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0" name="Google Shape;56750;p61"/>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1" name="Google Shape;56751;p61"/>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2" name="Google Shape;56752;p61"/>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3" name="Google Shape;56753;p61"/>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4" name="Google Shape;56754;p61"/>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5" name="Google Shape;56755;p61"/>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6" name="Google Shape;56756;p61"/>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7" name="Google Shape;56757;p61"/>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8" name="Google Shape;56758;p61"/>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9" name="Google Shape;56759;p61"/>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0" name="Google Shape;56760;p61"/>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1" name="Google Shape;56761;p61"/>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2" name="Google Shape;56762;p61"/>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3" name="Google Shape;56763;p61"/>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4" name="Google Shape;56764;p61"/>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5" name="Google Shape;56765;p61"/>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6" name="Google Shape;56766;p61"/>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7" name="Google Shape;56767;p61"/>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8" name="Google Shape;56768;p61"/>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9" name="Google Shape;56769;p61"/>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0" name="Google Shape;56770;p61"/>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1" name="Google Shape;56771;p61"/>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2" name="Google Shape;56772;p61"/>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3" name="Google Shape;56773;p61"/>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4" name="Google Shape;56774;p61"/>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5" name="Google Shape;56775;p61"/>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6" name="Google Shape;56776;p61"/>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7" name="Google Shape;56777;p61"/>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8" name="Google Shape;56778;p61"/>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9" name="Google Shape;56779;p61"/>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0" name="Google Shape;56780;p61"/>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1" name="Google Shape;56781;p61"/>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2" name="Google Shape;56782;p61"/>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3" name="Google Shape;56783;p61"/>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4" name="Google Shape;56784;p61"/>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5" name="Google Shape;56785;p61"/>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6" name="Google Shape;56786;p61"/>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7" name="Google Shape;56787;p61"/>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8" name="Google Shape;56788;p61"/>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9" name="Google Shape;56789;p61"/>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0" name="Google Shape;56790;p61"/>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1" name="Google Shape;56791;p61"/>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2" name="Google Shape;56792;p61"/>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3" name="Google Shape;56793;p61"/>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4" name="Google Shape;56794;p61"/>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5" name="Google Shape;56795;p61"/>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6" name="Google Shape;56796;p61"/>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7" name="Google Shape;56797;p61"/>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8" name="Google Shape;56798;p61"/>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9" name="Google Shape;56799;p61"/>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0" name="Google Shape;56800;p61"/>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1" name="Google Shape;56801;p61"/>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2" name="Google Shape;56802;p61"/>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3" name="Google Shape;56803;p61"/>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4" name="Google Shape;56804;p61"/>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5" name="Google Shape;56805;p61"/>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6" name="Google Shape;56806;p61"/>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7" name="Google Shape;56807;p61"/>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8" name="Google Shape;56808;p61"/>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9" name="Google Shape;56809;p61"/>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0" name="Google Shape;56810;p61"/>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1" name="Google Shape;56811;p61"/>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2" name="Google Shape;56812;p61"/>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3" name="Google Shape;56813;p61"/>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4" name="Google Shape;56814;p61"/>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5" name="Google Shape;56815;p61"/>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6" name="Google Shape;56816;p61"/>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7" name="Google Shape;56817;p61"/>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8" name="Google Shape;56818;p61"/>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9" name="Google Shape;56819;p61"/>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0" name="Google Shape;56820;p61"/>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1" name="Google Shape;56821;p61"/>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2" name="Google Shape;56822;p61"/>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3" name="Google Shape;56823;p61"/>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4" name="Google Shape;56824;p61"/>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5" name="Google Shape;56825;p61"/>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6" name="Google Shape;56826;p61"/>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7" name="Google Shape;56827;p61"/>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8" name="Google Shape;56828;p61"/>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9" name="Google Shape;56829;p61"/>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0" name="Google Shape;56830;p61"/>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1" name="Google Shape;56831;p61"/>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2" name="Google Shape;56832;p61"/>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3" name="Google Shape;56833;p61"/>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4" name="Google Shape;56834;p61"/>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5" name="Google Shape;56835;p61"/>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6" name="Google Shape;56836;p61"/>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7" name="Google Shape;56837;p61"/>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8" name="Google Shape;56838;p61"/>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9" name="Google Shape;56839;p61"/>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0" name="Google Shape;56840;p61"/>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1" name="Google Shape;56841;p61"/>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2" name="Google Shape;56842;p61"/>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3" name="Google Shape;56843;p61"/>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4" name="Google Shape;56844;p61"/>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5" name="Google Shape;56845;p61"/>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6" name="Google Shape;56846;p61"/>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7" name="Google Shape;56847;p61"/>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8" name="Google Shape;56848;p61"/>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9" name="Google Shape;56849;p61"/>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0" name="Google Shape;56850;p61"/>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1" name="Google Shape;56851;p61"/>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2" name="Google Shape;56852;p61"/>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3" name="Google Shape;56853;p61"/>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4" name="Google Shape;56854;p61"/>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5" name="Google Shape;56855;p61"/>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6" name="Google Shape;56856;p61"/>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7" name="Google Shape;56857;p61"/>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8" name="Google Shape;56858;p61"/>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9" name="Google Shape;56859;p61"/>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0" name="Google Shape;56860;p61"/>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1" name="Google Shape;56861;p61"/>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2" name="Google Shape;56862;p61"/>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3" name="Google Shape;56863;p61"/>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4" name="Google Shape;56864;p61"/>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5" name="Google Shape;56865;p61"/>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6" name="Google Shape;56866;p61"/>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7" name="Google Shape;56867;p61"/>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8" name="Google Shape;56868;p61"/>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9" name="Google Shape;56869;p61"/>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0" name="Google Shape;56870;p61"/>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1" name="Google Shape;56871;p61"/>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2" name="Google Shape;56872;p61"/>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3" name="Google Shape;56873;p61"/>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4" name="Google Shape;56874;p61"/>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5" name="Google Shape;56875;p61"/>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6" name="Google Shape;56876;p61"/>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7" name="Google Shape;56877;p61"/>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8" name="Google Shape;56878;p61"/>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9" name="Google Shape;56879;p61"/>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0" name="Google Shape;56880;p61"/>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1" name="Google Shape;56881;p61"/>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2" name="Google Shape;56882;p61"/>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3" name="Google Shape;56883;p61"/>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4" name="Google Shape;56884;p61"/>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5" name="Google Shape;56885;p61"/>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6" name="Google Shape;56886;p61"/>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7" name="Google Shape;56887;p61"/>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8" name="Google Shape;56888;p61"/>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9" name="Google Shape;56889;p61"/>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0" name="Google Shape;56890;p61"/>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1" name="Google Shape;56891;p61"/>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2" name="Google Shape;56892;p61"/>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3" name="Google Shape;56893;p61"/>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4" name="Google Shape;56894;p61"/>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5" name="Google Shape;56895;p61"/>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6" name="Google Shape;56896;p61"/>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7" name="Google Shape;56897;p61"/>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8" name="Google Shape;56898;p61"/>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9" name="Google Shape;56899;p61"/>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0" name="Google Shape;56900;p61"/>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1" name="Google Shape;56901;p61"/>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2" name="Google Shape;56902;p61"/>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3" name="Google Shape;56903;p61"/>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4" name="Google Shape;56904;p61"/>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5" name="Google Shape;56905;p61"/>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6" name="Google Shape;56906;p61"/>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7" name="Google Shape;56907;p61"/>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8" name="Google Shape;56908;p61"/>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9" name="Google Shape;56909;p61"/>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0" name="Google Shape;56910;p61"/>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1" name="Google Shape;56911;p61"/>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2" name="Google Shape;56912;p61"/>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3" name="Google Shape;56913;p61"/>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4" name="Google Shape;56914;p61"/>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5" name="Google Shape;56915;p61"/>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6" name="Google Shape;56916;p61"/>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7" name="Google Shape;56917;p61"/>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8" name="Google Shape;56918;p61"/>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9" name="Google Shape;56919;p61"/>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0" name="Google Shape;56920;p61"/>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1" name="Google Shape;56921;p61"/>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2" name="Google Shape;56922;p61"/>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3" name="Google Shape;56923;p61"/>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4" name="Google Shape;56924;p61"/>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5" name="Google Shape;56925;p61"/>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6" name="Google Shape;56926;p61"/>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7" name="Google Shape;56927;p61"/>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8" name="Google Shape;56928;p61"/>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9" name="Google Shape;56929;p61"/>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0" name="Google Shape;56930;p61"/>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1" name="Google Shape;56931;p61"/>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2" name="Google Shape;56932;p61"/>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3" name="Google Shape;56933;p61"/>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4" name="Google Shape;56934;p61"/>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5" name="Google Shape;56935;p61"/>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6" name="Google Shape;56936;p61"/>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7" name="Google Shape;56937;p61"/>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8" name="Google Shape;56938;p61"/>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9" name="Google Shape;56939;p61"/>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0" name="Google Shape;56940;p61"/>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1" name="Google Shape;56941;p61"/>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2" name="Google Shape;56942;p61"/>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3" name="Google Shape;56943;p61"/>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4" name="Google Shape;56944;p61"/>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5" name="Google Shape;56945;p61"/>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6" name="Google Shape;56946;p61"/>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7" name="Google Shape;56947;p61"/>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8" name="Google Shape;56948;p61"/>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9" name="Google Shape;56949;p61"/>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0" name="Google Shape;56950;p61"/>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1" name="Google Shape;56951;p61"/>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2" name="Google Shape;56952;p61"/>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3" name="Google Shape;56953;p61"/>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4" name="Google Shape;56954;p61"/>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5" name="Google Shape;56955;p61"/>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6" name="Google Shape;56956;p61"/>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7" name="Google Shape;56957;p61"/>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8" name="Google Shape;56958;p61"/>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9" name="Google Shape;56959;p61"/>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0" name="Google Shape;56960;p61"/>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1" name="Google Shape;56961;p61"/>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2" name="Google Shape;56962;p61"/>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3" name="Google Shape;56963;p61"/>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4" name="Google Shape;56964;p61"/>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5" name="Google Shape;56965;p61"/>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6" name="Google Shape;56966;p61"/>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7" name="Google Shape;56967;p61"/>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8" name="Google Shape;56968;p61"/>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9" name="Google Shape;56969;p61"/>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0" name="Google Shape;56970;p61"/>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1" name="Google Shape;56971;p61"/>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2" name="Google Shape;56972;p61"/>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3" name="Google Shape;56973;p61"/>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4" name="Google Shape;56974;p61"/>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5" name="Google Shape;56975;p61"/>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6" name="Google Shape;56976;p61"/>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7" name="Google Shape;56977;p61"/>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8" name="Google Shape;56978;p61"/>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9" name="Google Shape;56979;p61"/>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0" name="Google Shape;56980;p61"/>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1" name="Google Shape;56981;p61"/>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2" name="Google Shape;56982;p61"/>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3" name="Google Shape;56983;p61"/>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4" name="Google Shape;56984;p61"/>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5" name="Google Shape;56985;p61"/>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6" name="Google Shape;56986;p61"/>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7" name="Google Shape;56987;p61"/>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8" name="Google Shape;56988;p61"/>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9" name="Google Shape;56989;p61"/>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0" name="Google Shape;56990;p61"/>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1" name="Google Shape;56991;p61"/>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2" name="Google Shape;56992;p61"/>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3" name="Google Shape;56993;p61"/>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4" name="Google Shape;56994;p61"/>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5" name="Google Shape;56995;p61"/>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6" name="Google Shape;56996;p61"/>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7" name="Google Shape;56997;p61"/>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8" name="Google Shape;56998;p61"/>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9" name="Google Shape;56999;p61"/>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0" name="Google Shape;57000;p61"/>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1" name="Google Shape;57001;p61"/>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2" name="Google Shape;57002;p61"/>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3" name="Google Shape;57003;p61"/>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4" name="Google Shape;57004;p61"/>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5" name="Google Shape;57005;p61"/>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6" name="Google Shape;57006;p61"/>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7" name="Google Shape;57007;p61"/>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8" name="Google Shape;57008;p61"/>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9" name="Google Shape;57009;p61"/>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0" name="Google Shape;57010;p61"/>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1" name="Google Shape;57011;p61"/>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2" name="Google Shape;57012;p61"/>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3" name="Google Shape;57013;p61"/>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4" name="Google Shape;57014;p61"/>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5" name="Google Shape;57015;p61"/>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6" name="Google Shape;57016;p61"/>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7" name="Google Shape;57017;p61"/>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8" name="Google Shape;57018;p61"/>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9" name="Google Shape;57019;p61"/>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0" name="Google Shape;57020;p61"/>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1" name="Google Shape;57021;p61"/>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2" name="Google Shape;57022;p61"/>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3" name="Google Shape;57023;p61"/>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4" name="Google Shape;57024;p61"/>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5" name="Google Shape;57025;p61"/>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6" name="Google Shape;57026;p61"/>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7" name="Google Shape;57027;p61"/>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8" name="Google Shape;57028;p61"/>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9" name="Google Shape;57029;p61"/>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0" name="Google Shape;57030;p61"/>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1" name="Google Shape;57031;p61"/>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2" name="Google Shape;57032;p61"/>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3" name="Google Shape;57033;p61"/>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4" name="Google Shape;57034;p61"/>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5" name="Google Shape;57035;p61"/>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6" name="Google Shape;57036;p61"/>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7" name="Google Shape;57037;p61"/>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8" name="Google Shape;57038;p61"/>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9" name="Google Shape;57039;p61"/>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0" name="Google Shape;57040;p61"/>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1" name="Google Shape;57041;p61"/>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2" name="Google Shape;57042;p61"/>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3" name="Google Shape;57043;p61"/>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4" name="Google Shape;57044;p61"/>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5" name="Google Shape;57045;p61"/>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6" name="Google Shape;57046;p61"/>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7" name="Google Shape;57047;p61"/>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8" name="Google Shape;57048;p61"/>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9" name="Google Shape;57049;p61"/>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0" name="Google Shape;57050;p61"/>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1" name="Google Shape;57051;p61"/>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2" name="Google Shape;57052;p61"/>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3" name="Google Shape;57053;p61"/>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4" name="Google Shape;57054;p61"/>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5" name="Google Shape;57055;p61"/>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6" name="Google Shape;57056;p61"/>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7" name="Google Shape;57057;p61"/>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8" name="Google Shape;57058;p61"/>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9" name="Google Shape;57059;p61"/>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0" name="Google Shape;57060;p61"/>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1" name="Google Shape;57061;p61"/>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2" name="Google Shape;57062;p61"/>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3" name="Google Shape;57063;p61"/>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4" name="Google Shape;57064;p61"/>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5" name="Google Shape;57065;p61"/>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6" name="Google Shape;57066;p61"/>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7" name="Google Shape;57067;p61"/>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8" name="Google Shape;57068;p61"/>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9" name="Google Shape;57069;p61"/>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0" name="Google Shape;57070;p61"/>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1" name="Google Shape;57071;p61"/>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2" name="Google Shape;57072;p61"/>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3" name="Google Shape;57073;p61"/>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4" name="Google Shape;57074;p61"/>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5" name="Google Shape;57075;p61"/>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6" name="Google Shape;57076;p61"/>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7" name="Google Shape;57077;p61"/>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8" name="Google Shape;57078;p61"/>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9" name="Google Shape;57079;p61"/>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0" name="Google Shape;57080;p61"/>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1" name="Google Shape;57081;p61"/>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2" name="Google Shape;57082;p61"/>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3" name="Google Shape;57083;p61"/>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4" name="Google Shape;57084;p61"/>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5" name="Google Shape;57085;p61"/>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6" name="Google Shape;57086;p61"/>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7" name="Google Shape;57087;p61"/>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8" name="Google Shape;57088;p61"/>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9" name="Google Shape;57089;p61"/>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0" name="Google Shape;57090;p61"/>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1" name="Google Shape;57091;p61"/>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2" name="Google Shape;57092;p61"/>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3" name="Google Shape;57093;p61"/>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4" name="Google Shape;57094;p61"/>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5" name="Google Shape;57095;p61"/>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6" name="Google Shape;57096;p61"/>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7" name="Google Shape;57097;p61"/>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8" name="Google Shape;57098;p61"/>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9" name="Google Shape;57099;p61"/>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0" name="Google Shape;57100;p61"/>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1" name="Google Shape;57101;p61"/>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2" name="Google Shape;57102;p61"/>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3" name="Google Shape;57103;p61"/>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4" name="Google Shape;57104;p61"/>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5" name="Google Shape;57105;p61"/>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6" name="Google Shape;57106;p61"/>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7" name="Google Shape;57107;p61"/>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8" name="Google Shape;57108;p61"/>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9" name="Google Shape;57109;p61"/>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0" name="Google Shape;57110;p61"/>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1" name="Google Shape;57111;p61"/>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2" name="Google Shape;57112;p61"/>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3" name="Google Shape;57113;p61"/>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4" name="Google Shape;57114;p61"/>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5" name="Google Shape;57115;p61"/>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6" name="Google Shape;57116;p61"/>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7" name="Google Shape;57117;p61"/>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8" name="Google Shape;57118;p61"/>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9" name="Google Shape;57119;p61"/>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0" name="Google Shape;57120;p61"/>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1" name="Google Shape;57121;p61"/>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2" name="Google Shape;57122;p61"/>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3" name="Google Shape;57123;p61"/>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4" name="Google Shape;57124;p61"/>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5" name="Google Shape;57125;p61"/>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6" name="Google Shape;57126;p61"/>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7" name="Google Shape;57127;p61"/>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8" name="Google Shape;57128;p61"/>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9" name="Google Shape;57129;p61"/>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0" name="Google Shape;57130;p61"/>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1" name="Google Shape;57131;p61"/>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2" name="Google Shape;57132;p61"/>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3" name="Google Shape;57133;p61"/>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4" name="Google Shape;57134;p61"/>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5" name="Google Shape;57135;p61"/>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6" name="Google Shape;57136;p61"/>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7" name="Google Shape;57137;p61"/>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8" name="Google Shape;57138;p61"/>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9" name="Google Shape;57139;p61"/>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0" name="Google Shape;57140;p61"/>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1" name="Google Shape;57141;p61"/>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2" name="Google Shape;57142;p61"/>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3" name="Google Shape;57143;p61"/>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4" name="Google Shape;57144;p61"/>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5" name="Google Shape;57145;p61"/>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6" name="Google Shape;57146;p61"/>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7" name="Google Shape;57147;p61"/>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8" name="Google Shape;57148;p61"/>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9" name="Google Shape;57149;p61"/>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0" name="Google Shape;57150;p61"/>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1" name="Google Shape;57151;p61"/>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2" name="Google Shape;57152;p61"/>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3" name="Google Shape;57153;p61"/>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4" name="Google Shape;57154;p61"/>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5" name="Google Shape;57155;p61"/>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6" name="Google Shape;57156;p61"/>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7" name="Google Shape;57157;p61"/>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8" name="Google Shape;57158;p61"/>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9" name="Google Shape;57159;p61"/>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0" name="Google Shape;57160;p61"/>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1" name="Google Shape;57161;p61"/>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2" name="Google Shape;57162;p61"/>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3" name="Google Shape;57163;p61"/>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4" name="Google Shape;57164;p61"/>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5" name="Google Shape;57165;p61"/>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6" name="Google Shape;57166;p61"/>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7" name="Google Shape;57167;p61"/>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8" name="Google Shape;57168;p61"/>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9" name="Google Shape;57169;p61"/>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0" name="Google Shape;57170;p61"/>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1" name="Google Shape;57171;p61"/>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2" name="Google Shape;57172;p61"/>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3" name="Google Shape;57173;p61"/>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4" name="Google Shape;57174;p61"/>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5" name="Google Shape;57175;p61"/>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6" name="Google Shape;57176;p61"/>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7" name="Google Shape;57177;p61"/>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8" name="Google Shape;57178;p61"/>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9" name="Google Shape;57179;p61"/>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0" name="Google Shape;57180;p61"/>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1" name="Google Shape;57181;p61"/>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2" name="Google Shape;57182;p61"/>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3" name="Google Shape;57183;p61"/>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4" name="Google Shape;57184;p61"/>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5" name="Google Shape;57185;p61"/>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6" name="Google Shape;57186;p61"/>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7" name="Google Shape;57187;p61"/>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8" name="Google Shape;57188;p61"/>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9" name="Google Shape;57189;p61"/>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0" name="Google Shape;57190;p61"/>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1" name="Google Shape;57191;p61"/>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2" name="Google Shape;57192;p61"/>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3" name="Google Shape;57193;p61"/>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4" name="Google Shape;57194;p61"/>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5" name="Google Shape;57195;p61"/>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6" name="Google Shape;57196;p61"/>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7" name="Google Shape;57197;p61"/>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8" name="Google Shape;57198;p61"/>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9" name="Google Shape;57199;p61"/>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0" name="Google Shape;57200;p61"/>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1" name="Google Shape;57201;p61"/>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2" name="Google Shape;57202;p61"/>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3" name="Google Shape;57203;p61"/>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4" name="Google Shape;57204;p61"/>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5" name="Google Shape;57205;p61"/>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6" name="Google Shape;57206;p61"/>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7" name="Google Shape;57207;p61"/>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8" name="Google Shape;57208;p61"/>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9" name="Google Shape;57209;p61"/>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0" name="Google Shape;57210;p61"/>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1" name="Google Shape;57211;p61"/>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2" name="Google Shape;57212;p61"/>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3" name="Google Shape;57213;p61"/>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4" name="Google Shape;57214;p61"/>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5" name="Google Shape;57215;p61"/>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6" name="Google Shape;57216;p61"/>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7" name="Google Shape;57217;p61"/>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8" name="Google Shape;57218;p61"/>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9" name="Google Shape;57219;p61"/>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0" name="Google Shape;57220;p61"/>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1" name="Google Shape;57221;p61"/>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2" name="Google Shape;57222;p61"/>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3" name="Google Shape;57223;p61"/>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4" name="Google Shape;57224;p61"/>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5" name="Google Shape;57225;p61"/>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6" name="Google Shape;57226;p61"/>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7" name="Google Shape;57227;p61"/>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8" name="Google Shape;57228;p61"/>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9" name="Google Shape;57229;p61"/>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0" name="Google Shape;57230;p61"/>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1" name="Google Shape;57231;p61"/>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2" name="Google Shape;57232;p61"/>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3" name="Google Shape;57233;p61"/>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4" name="Google Shape;57234;p61"/>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5" name="Google Shape;57235;p61"/>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6" name="Google Shape;57236;p61"/>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7" name="Google Shape;57237;p61"/>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8" name="Google Shape;57238;p61"/>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9" name="Google Shape;57239;p61"/>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0" name="Google Shape;57240;p61"/>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1" name="Google Shape;57241;p61"/>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2" name="Google Shape;57242;p61"/>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3" name="Google Shape;57243;p61"/>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4" name="Google Shape;57244;p61"/>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5" name="Google Shape;57245;p61"/>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6" name="Google Shape;57246;p61"/>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7" name="Google Shape;57247;p61"/>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8" name="Google Shape;57248;p61"/>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9" name="Google Shape;57249;p61"/>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0" name="Google Shape;57250;p61"/>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1" name="Google Shape;57251;p61"/>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2" name="Google Shape;57252;p61"/>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3" name="Google Shape;57253;p61"/>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4" name="Google Shape;57254;p61"/>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5" name="Google Shape;57255;p61"/>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6" name="Google Shape;57256;p61"/>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7" name="Google Shape;57257;p61"/>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8" name="Google Shape;57258;p61"/>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9" name="Google Shape;57259;p61"/>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0" name="Google Shape;57260;p61"/>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1" name="Google Shape;57261;p61"/>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2" name="Google Shape;57262;p61"/>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3" name="Google Shape;57263;p61"/>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4" name="Google Shape;57264;p61"/>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5" name="Google Shape;57265;p61"/>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6" name="Google Shape;57266;p61"/>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7" name="Google Shape;57267;p61"/>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8" name="Google Shape;57268;p61"/>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9" name="Google Shape;57269;p61"/>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0" name="Google Shape;57270;p61"/>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57274"/>
        <p:cNvGrpSpPr/>
        <p:nvPr/>
      </p:nvGrpSpPr>
      <p:grpSpPr>
        <a:xfrm>
          <a:off x="0" y="0"/>
          <a:ext cx="0" cy="0"/>
          <a:chOff x="0" y="0"/>
          <a:chExt cx="0" cy="0"/>
        </a:xfrm>
      </p:grpSpPr>
      <p:grpSp>
        <p:nvGrpSpPr>
          <p:cNvPr id="57275" name="Google Shape;57275;p62"/>
          <p:cNvGrpSpPr/>
          <p:nvPr/>
        </p:nvGrpSpPr>
        <p:grpSpPr>
          <a:xfrm>
            <a:off x="2100561" y="3398658"/>
            <a:ext cx="1102891" cy="760337"/>
            <a:chOff x="4967783" y="2151471"/>
            <a:chExt cx="3920692" cy="2702940"/>
          </a:xfrm>
        </p:grpSpPr>
        <p:grpSp>
          <p:nvGrpSpPr>
            <p:cNvPr id="57276" name="Google Shape;57276;p62"/>
            <p:cNvGrpSpPr/>
            <p:nvPr/>
          </p:nvGrpSpPr>
          <p:grpSpPr>
            <a:xfrm>
              <a:off x="5045709" y="2252109"/>
              <a:ext cx="3761071" cy="2501708"/>
              <a:chOff x="2691784" y="1805334"/>
              <a:chExt cx="3761071" cy="2501708"/>
            </a:xfrm>
          </p:grpSpPr>
          <p:sp>
            <p:nvSpPr>
              <p:cNvPr id="57277" name="Google Shape;57277;p62"/>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8" name="Google Shape;57278;p62"/>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9" name="Google Shape;57279;p62"/>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0" name="Google Shape;57280;p62"/>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1" name="Google Shape;57281;p62"/>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2" name="Google Shape;57282;p62"/>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3" name="Google Shape;57283;p62"/>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84" name="Google Shape;57284;p62"/>
            <p:cNvGrpSpPr/>
            <p:nvPr/>
          </p:nvGrpSpPr>
          <p:grpSpPr>
            <a:xfrm>
              <a:off x="4967783" y="2151471"/>
              <a:ext cx="3920692" cy="2702940"/>
              <a:chOff x="2613858" y="1704696"/>
              <a:chExt cx="3920692" cy="2702940"/>
            </a:xfrm>
          </p:grpSpPr>
          <p:sp>
            <p:nvSpPr>
              <p:cNvPr id="57285" name="Google Shape;57285;p62"/>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6" name="Google Shape;57286;p62"/>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7" name="Google Shape;57287;p62"/>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8" name="Google Shape;57288;p62"/>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9" name="Google Shape;57289;p62"/>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290" name="Google Shape;57290;p62"/>
          <p:cNvGrpSpPr/>
          <p:nvPr/>
        </p:nvGrpSpPr>
        <p:grpSpPr>
          <a:xfrm>
            <a:off x="3504470" y="1286935"/>
            <a:ext cx="1561911" cy="708580"/>
            <a:chOff x="3530532" y="1496185"/>
            <a:chExt cx="1561911" cy="708580"/>
          </a:xfrm>
        </p:grpSpPr>
        <p:grpSp>
          <p:nvGrpSpPr>
            <p:cNvPr id="57291" name="Google Shape;57291;p62"/>
            <p:cNvGrpSpPr/>
            <p:nvPr/>
          </p:nvGrpSpPr>
          <p:grpSpPr>
            <a:xfrm>
              <a:off x="3720318" y="1857562"/>
              <a:ext cx="1372125" cy="54"/>
              <a:chOff x="3720318" y="1857562"/>
              <a:chExt cx="1372125" cy="54"/>
            </a:xfrm>
          </p:grpSpPr>
          <p:cxnSp>
            <p:nvCxnSpPr>
              <p:cNvPr id="57292" name="Google Shape;57292;p62"/>
              <p:cNvCxnSpPr>
                <a:endCxn id="5729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57294" name="Google Shape;57294;p62"/>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57295" name="Google Shape;57295;p62"/>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57296" name="Google Shape;57296;p62"/>
              <p:cNvCxnSpPr>
                <a:stCxn id="5729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57297" name="Google Shape;57297;p62"/>
            <p:cNvGrpSpPr/>
            <p:nvPr/>
          </p:nvGrpSpPr>
          <p:grpSpPr>
            <a:xfrm>
              <a:off x="3567462" y="1496185"/>
              <a:ext cx="286500" cy="272914"/>
              <a:chOff x="3567462" y="1496185"/>
              <a:chExt cx="286500" cy="272914"/>
            </a:xfrm>
          </p:grpSpPr>
          <p:cxnSp>
            <p:nvCxnSpPr>
              <p:cNvPr id="57298" name="Google Shape;57298;p62"/>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57299" name="Google Shape;57299;p62"/>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00" name="Google Shape;57300;p62"/>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1" name="Google Shape;57301;p62"/>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2" name="Google Shape;57302;p62"/>
            <p:cNvGrpSpPr/>
            <p:nvPr/>
          </p:nvGrpSpPr>
          <p:grpSpPr>
            <a:xfrm>
              <a:off x="3929014" y="1960574"/>
              <a:ext cx="286500" cy="242342"/>
              <a:chOff x="3929014" y="1960574"/>
              <a:chExt cx="286500" cy="242342"/>
            </a:xfrm>
          </p:grpSpPr>
          <p:cxnSp>
            <p:nvCxnSpPr>
              <p:cNvPr id="57303" name="Google Shape;57303;p62"/>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57304" name="Google Shape;57304;p62"/>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05" name="Google Shape;57305;p62"/>
            <p:cNvGrpSpPr/>
            <p:nvPr/>
          </p:nvGrpSpPr>
          <p:grpSpPr>
            <a:xfrm>
              <a:off x="4290828" y="1496185"/>
              <a:ext cx="286500" cy="272914"/>
              <a:chOff x="4290828" y="1496185"/>
              <a:chExt cx="286500" cy="272914"/>
            </a:xfrm>
          </p:grpSpPr>
          <p:cxnSp>
            <p:nvCxnSpPr>
              <p:cNvPr id="57306" name="Google Shape;57306;p62"/>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57307" name="Google Shape;57307;p62"/>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08" name="Google Shape;57308;p62"/>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3" name="Google Shape;57293;p62"/>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09" name="Google Shape;57309;p62"/>
            <p:cNvGrpSpPr/>
            <p:nvPr/>
          </p:nvGrpSpPr>
          <p:grpSpPr>
            <a:xfrm>
              <a:off x="4657726" y="1959674"/>
              <a:ext cx="286500" cy="245092"/>
              <a:chOff x="4657726" y="1959674"/>
              <a:chExt cx="286500" cy="245092"/>
            </a:xfrm>
          </p:grpSpPr>
          <p:cxnSp>
            <p:nvCxnSpPr>
              <p:cNvPr id="57310" name="Google Shape;57310;p62"/>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57311" name="Google Shape;57311;p62"/>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12" name="Google Shape;57312;p62"/>
          <p:cNvGrpSpPr/>
          <p:nvPr/>
        </p:nvGrpSpPr>
        <p:grpSpPr>
          <a:xfrm>
            <a:off x="3486489" y="2149032"/>
            <a:ext cx="1597032" cy="378649"/>
            <a:chOff x="3512551" y="2358282"/>
            <a:chExt cx="1597032" cy="378649"/>
          </a:xfrm>
        </p:grpSpPr>
        <p:grpSp>
          <p:nvGrpSpPr>
            <p:cNvPr id="57313" name="Google Shape;57313;p62"/>
            <p:cNvGrpSpPr/>
            <p:nvPr/>
          </p:nvGrpSpPr>
          <p:grpSpPr>
            <a:xfrm>
              <a:off x="3738198" y="2553002"/>
              <a:ext cx="1145834" cy="117"/>
              <a:chOff x="3738198" y="2553002"/>
              <a:chExt cx="1145834" cy="117"/>
            </a:xfrm>
          </p:grpSpPr>
          <p:cxnSp>
            <p:nvCxnSpPr>
              <p:cNvPr id="57314" name="Google Shape;57314;p62"/>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57315" name="Google Shape;57315;p62"/>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57316" name="Google Shape;57316;p62"/>
              <p:cNvCxnSpPr>
                <a:stCxn id="57317" idx="6"/>
                <a:endCxn id="5731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57319" name="Google Shape;57319;p62"/>
            <p:cNvGrpSpPr/>
            <p:nvPr/>
          </p:nvGrpSpPr>
          <p:grpSpPr>
            <a:xfrm>
              <a:off x="3969644" y="2440153"/>
              <a:ext cx="225900" cy="296779"/>
              <a:chOff x="3969644" y="2440153"/>
              <a:chExt cx="225900" cy="296779"/>
            </a:xfrm>
          </p:grpSpPr>
          <p:cxnSp>
            <p:nvCxnSpPr>
              <p:cNvPr id="57320" name="Google Shape;57320;p62"/>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57318" name="Google Shape;57318;p62"/>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1" name="Google Shape;57321;p62"/>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22" name="Google Shape;57322;p62"/>
            <p:cNvGrpSpPr/>
            <p:nvPr/>
          </p:nvGrpSpPr>
          <p:grpSpPr>
            <a:xfrm>
              <a:off x="4426818" y="2358282"/>
              <a:ext cx="225600" cy="307471"/>
              <a:chOff x="4426818" y="2358282"/>
              <a:chExt cx="225600" cy="307471"/>
            </a:xfrm>
          </p:grpSpPr>
          <p:cxnSp>
            <p:nvCxnSpPr>
              <p:cNvPr id="57323" name="Google Shape;57323;p62"/>
              <p:cNvCxnSpPr>
                <a:stCxn id="5732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57325" name="Google Shape;57325;p62"/>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4" name="Google Shape;57324;p62"/>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26" name="Google Shape;57326;p62"/>
            <p:cNvGrpSpPr/>
            <p:nvPr/>
          </p:nvGrpSpPr>
          <p:grpSpPr>
            <a:xfrm>
              <a:off x="4883984" y="2440153"/>
              <a:ext cx="225600" cy="296479"/>
              <a:chOff x="4883984" y="2440153"/>
              <a:chExt cx="225600" cy="296479"/>
            </a:xfrm>
          </p:grpSpPr>
          <p:cxnSp>
            <p:nvCxnSpPr>
              <p:cNvPr id="57327" name="Google Shape;57327;p62"/>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57328" name="Google Shape;57328;p62"/>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9" name="Google Shape;57329;p62"/>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30" name="Google Shape;57330;p62"/>
            <p:cNvGrpSpPr/>
            <p:nvPr/>
          </p:nvGrpSpPr>
          <p:grpSpPr>
            <a:xfrm>
              <a:off x="3512551" y="2358356"/>
              <a:ext cx="225647" cy="307629"/>
              <a:chOff x="2182679" y="2005014"/>
              <a:chExt cx="792300" cy="1080158"/>
            </a:xfrm>
          </p:grpSpPr>
          <p:cxnSp>
            <p:nvCxnSpPr>
              <p:cNvPr id="57331" name="Google Shape;57331;p62"/>
              <p:cNvCxnSpPr>
                <a:stCxn id="5733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57317" name="Google Shape;57317;p62"/>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2" name="Google Shape;57332;p62"/>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33" name="Google Shape;57333;p62"/>
          <p:cNvGrpSpPr/>
          <p:nvPr/>
        </p:nvGrpSpPr>
        <p:grpSpPr>
          <a:xfrm>
            <a:off x="6846571" y="972829"/>
            <a:ext cx="1559809" cy="722610"/>
            <a:chOff x="634175" y="2986275"/>
            <a:chExt cx="3147949" cy="1458344"/>
          </a:xfrm>
        </p:grpSpPr>
        <p:cxnSp>
          <p:nvCxnSpPr>
            <p:cNvPr id="57334" name="Google Shape;57334;p62"/>
            <p:cNvCxnSpPr>
              <a:stCxn id="57335" idx="4"/>
              <a:endCxn id="5733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57337" name="Google Shape;57337;p62"/>
            <p:cNvCxnSpPr>
              <a:stCxn id="57336" idx="0"/>
              <a:endCxn id="5733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57339" name="Google Shape;57339;p62"/>
            <p:cNvCxnSpPr>
              <a:stCxn id="57338" idx="4"/>
              <a:endCxn id="5734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57341" name="Google Shape;57341;p62"/>
            <p:cNvCxnSpPr>
              <a:stCxn id="57340" idx="0"/>
              <a:endCxn id="5734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57342" name="Google Shape;57342;p62"/>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7338" name="Google Shape;57338;p62"/>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7335" name="Google Shape;57335;p62"/>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7340" name="Google Shape;57340;p62"/>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7336" name="Google Shape;57336;p62"/>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7343" name="Google Shape;57343;p62"/>
          <p:cNvGrpSpPr/>
          <p:nvPr/>
        </p:nvGrpSpPr>
        <p:grpSpPr>
          <a:xfrm>
            <a:off x="3500361" y="2682737"/>
            <a:ext cx="1570719" cy="294123"/>
            <a:chOff x="998425" y="1182125"/>
            <a:chExt cx="1065400" cy="199500"/>
          </a:xfrm>
        </p:grpSpPr>
        <p:sp>
          <p:nvSpPr>
            <p:cNvPr id="57344" name="Google Shape;57344;p6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5" name="Google Shape;57345;p6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6" name="Google Shape;57346;p6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7" name="Google Shape;57347;p6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8" name="Google Shape;57348;p6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9" name="Google Shape;57349;p62"/>
          <p:cNvGrpSpPr/>
          <p:nvPr/>
        </p:nvGrpSpPr>
        <p:grpSpPr>
          <a:xfrm>
            <a:off x="6843617" y="1800224"/>
            <a:ext cx="1565716" cy="366729"/>
            <a:chOff x="1247650" y="2075423"/>
            <a:chExt cx="6648477" cy="1557238"/>
          </a:xfrm>
        </p:grpSpPr>
        <p:sp>
          <p:nvSpPr>
            <p:cNvPr id="57350" name="Google Shape;57350;p6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1" name="Google Shape;57351;p6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2" name="Google Shape;57352;p6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3" name="Google Shape;57353;p6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4" name="Google Shape;57354;p6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5" name="Google Shape;57355;p6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56" name="Google Shape;57356;p62"/>
          <p:cNvGrpSpPr/>
          <p:nvPr/>
        </p:nvGrpSpPr>
        <p:grpSpPr>
          <a:xfrm>
            <a:off x="6827929" y="2949039"/>
            <a:ext cx="1597061" cy="663440"/>
            <a:chOff x="6796238" y="3158297"/>
            <a:chExt cx="1630319" cy="677257"/>
          </a:xfrm>
        </p:grpSpPr>
        <p:cxnSp>
          <p:nvCxnSpPr>
            <p:cNvPr id="57357" name="Google Shape;57357;p62"/>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57358" name="Google Shape;57358;p62"/>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57359" name="Google Shape;57359;p62"/>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57360" name="Google Shape;57360;p62"/>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57361" name="Google Shape;57361;p62"/>
            <p:cNvGrpSpPr/>
            <p:nvPr/>
          </p:nvGrpSpPr>
          <p:grpSpPr>
            <a:xfrm>
              <a:off x="6796238" y="3311904"/>
              <a:ext cx="1630319" cy="377697"/>
              <a:chOff x="6796238" y="3311904"/>
              <a:chExt cx="1630319" cy="377697"/>
            </a:xfrm>
          </p:grpSpPr>
          <p:sp>
            <p:nvSpPr>
              <p:cNvPr id="57362" name="Google Shape;57362;p62"/>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3" name="Google Shape;57363;p62"/>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4" name="Google Shape;57364;p62"/>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65" name="Google Shape;57365;p62"/>
          <p:cNvGrpSpPr/>
          <p:nvPr/>
        </p:nvGrpSpPr>
        <p:grpSpPr>
          <a:xfrm>
            <a:off x="5349067" y="970431"/>
            <a:ext cx="1368606" cy="1593805"/>
            <a:chOff x="1839112" y="2209163"/>
            <a:chExt cx="1918159" cy="2233784"/>
          </a:xfrm>
        </p:grpSpPr>
        <p:sp>
          <p:nvSpPr>
            <p:cNvPr id="57366" name="Google Shape;57366;p62"/>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7" name="Google Shape;57367;p62"/>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8" name="Google Shape;57368;p62"/>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69" name="Google Shape;57369;p62"/>
            <p:cNvCxnSpPr>
              <a:stCxn id="57366" idx="6"/>
              <a:endCxn id="5736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57370" name="Google Shape;57370;p62"/>
            <p:cNvCxnSpPr>
              <a:stCxn id="57367" idx="4"/>
              <a:endCxn id="5737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57372" name="Google Shape;57372;p62"/>
            <p:cNvCxnSpPr>
              <a:stCxn id="57371" idx="6"/>
              <a:endCxn id="5736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57373" name="Google Shape;57373;p62"/>
            <p:cNvCxnSpPr>
              <a:stCxn id="57368" idx="4"/>
              <a:endCxn id="5737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57371" name="Google Shape;57371;p62"/>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4" name="Google Shape;57374;p62"/>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5" name="Google Shape;57375;p62"/>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76" name="Google Shape;57376;p62"/>
            <p:cNvCxnSpPr>
              <a:endCxn id="5737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57377" name="Google Shape;57377;p62"/>
          <p:cNvGrpSpPr/>
          <p:nvPr/>
        </p:nvGrpSpPr>
        <p:grpSpPr>
          <a:xfrm>
            <a:off x="3481440" y="976667"/>
            <a:ext cx="1637968" cy="154942"/>
            <a:chOff x="238125" y="2506075"/>
            <a:chExt cx="7115411" cy="673075"/>
          </a:xfrm>
        </p:grpSpPr>
        <p:sp>
          <p:nvSpPr>
            <p:cNvPr id="57378" name="Google Shape;57378;p6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9" name="Google Shape;57379;p6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0" name="Google Shape;57380;p6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1" name="Google Shape;57381;p6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2" name="Google Shape;57382;p6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83" name="Google Shape;57383;p62"/>
          <p:cNvGrpSpPr/>
          <p:nvPr/>
        </p:nvGrpSpPr>
        <p:grpSpPr>
          <a:xfrm>
            <a:off x="720125" y="1298264"/>
            <a:ext cx="2476762" cy="91743"/>
            <a:chOff x="1464850" y="436376"/>
            <a:chExt cx="6001362" cy="222300"/>
          </a:xfrm>
        </p:grpSpPr>
        <p:sp>
          <p:nvSpPr>
            <p:cNvPr id="57384" name="Google Shape;57384;p62"/>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5" name="Google Shape;57385;p62"/>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6" name="Google Shape;57386;p62"/>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7" name="Google Shape;57387;p62"/>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8" name="Google Shape;57388;p62"/>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389" name="Google Shape;57389;p62"/>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57390" name="Google Shape;57390;p62"/>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57391" name="Google Shape;57391;p62"/>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57392" name="Google Shape;57392;p62"/>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57393" name="Google Shape;57393;p62"/>
          <p:cNvGrpSpPr/>
          <p:nvPr/>
        </p:nvGrpSpPr>
        <p:grpSpPr>
          <a:xfrm>
            <a:off x="706392" y="2533730"/>
            <a:ext cx="1452710" cy="651923"/>
            <a:chOff x="803162" y="2667727"/>
            <a:chExt cx="1411906" cy="633611"/>
          </a:xfrm>
        </p:grpSpPr>
        <p:cxnSp>
          <p:nvCxnSpPr>
            <p:cNvPr id="57394" name="Google Shape;57394;p62"/>
            <p:cNvCxnSpPr>
              <a:stCxn id="57395" idx="2"/>
              <a:endCxn id="5739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57397" name="Google Shape;57397;p62"/>
            <p:cNvCxnSpPr>
              <a:stCxn id="57398" idx="0"/>
              <a:endCxn id="5739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57399" name="Google Shape;57399;p62"/>
            <p:cNvCxnSpPr>
              <a:stCxn id="57398" idx="2"/>
              <a:endCxn id="5740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57401" name="Google Shape;57401;p62"/>
            <p:cNvCxnSpPr>
              <a:stCxn id="57402" idx="0"/>
              <a:endCxn id="5739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57403" name="Google Shape;57403;p62"/>
            <p:cNvCxnSpPr>
              <a:stCxn id="57396" idx="2"/>
              <a:endCxn id="5740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57405" name="Google Shape;57405;p62"/>
            <p:cNvCxnSpPr>
              <a:stCxn id="57406" idx="0"/>
              <a:endCxn id="5739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57402" name="Google Shape;57402;p62"/>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400" name="Google Shape;57400;p62"/>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406" name="Google Shape;57406;p62"/>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404" name="Google Shape;57404;p62"/>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396" name="Google Shape;57396;p62"/>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398" name="Google Shape;57398;p62"/>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395" name="Google Shape;57395;p62"/>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57407" name="Google Shape;57407;p62"/>
          <p:cNvGrpSpPr/>
          <p:nvPr/>
        </p:nvGrpSpPr>
        <p:grpSpPr>
          <a:xfrm>
            <a:off x="706394" y="969268"/>
            <a:ext cx="2518541" cy="209309"/>
            <a:chOff x="803163" y="1111966"/>
            <a:chExt cx="2447800" cy="203430"/>
          </a:xfrm>
        </p:grpSpPr>
        <p:grpSp>
          <p:nvGrpSpPr>
            <p:cNvPr id="57408" name="Google Shape;57408;p62"/>
            <p:cNvGrpSpPr/>
            <p:nvPr/>
          </p:nvGrpSpPr>
          <p:grpSpPr>
            <a:xfrm>
              <a:off x="1958180" y="1111966"/>
              <a:ext cx="588019" cy="121396"/>
              <a:chOff x="4808316" y="2800065"/>
              <a:chExt cx="1999386" cy="412910"/>
            </a:xfrm>
          </p:grpSpPr>
          <p:sp>
            <p:nvSpPr>
              <p:cNvPr id="57409" name="Google Shape;57409;p62"/>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10" name="Google Shape;57410;p62"/>
              <p:cNvGrpSpPr/>
              <p:nvPr/>
            </p:nvGrpSpPr>
            <p:grpSpPr>
              <a:xfrm>
                <a:off x="4808316" y="2800065"/>
                <a:ext cx="92400" cy="411825"/>
                <a:chOff x="845575" y="2563700"/>
                <a:chExt cx="92400" cy="411825"/>
              </a:xfrm>
            </p:grpSpPr>
            <p:cxnSp>
              <p:nvCxnSpPr>
                <p:cNvPr id="57411" name="Google Shape;57411;p6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7412" name="Google Shape;57412;p6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57413" name="Google Shape;57413;p62"/>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57414" name="Google Shape;57414;p62"/>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15" name="Google Shape;57415;p62"/>
            <p:cNvGrpSpPr/>
            <p:nvPr/>
          </p:nvGrpSpPr>
          <p:grpSpPr>
            <a:xfrm>
              <a:off x="803163" y="1111974"/>
              <a:ext cx="591158" cy="121545"/>
              <a:chOff x="803163" y="1111974"/>
              <a:chExt cx="591158" cy="121545"/>
            </a:xfrm>
          </p:grpSpPr>
          <p:grpSp>
            <p:nvGrpSpPr>
              <p:cNvPr id="57416" name="Google Shape;57416;p62"/>
              <p:cNvGrpSpPr/>
              <p:nvPr/>
            </p:nvGrpSpPr>
            <p:grpSpPr>
              <a:xfrm>
                <a:off x="803163" y="1111974"/>
                <a:ext cx="27175" cy="121077"/>
                <a:chOff x="845575" y="2563700"/>
                <a:chExt cx="92400" cy="411825"/>
              </a:xfrm>
            </p:grpSpPr>
            <p:cxnSp>
              <p:nvCxnSpPr>
                <p:cNvPr id="57417" name="Google Shape;57417;p6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7418" name="Google Shape;57418;p6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19" name="Google Shape;57419;p62"/>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0" name="Google Shape;57420;p62"/>
            <p:cNvGrpSpPr/>
            <p:nvPr/>
          </p:nvGrpSpPr>
          <p:grpSpPr>
            <a:xfrm>
              <a:off x="1381910" y="1194219"/>
              <a:ext cx="588341" cy="121177"/>
              <a:chOff x="1381910" y="1194219"/>
              <a:chExt cx="588341" cy="121177"/>
            </a:xfrm>
          </p:grpSpPr>
          <p:grpSp>
            <p:nvGrpSpPr>
              <p:cNvPr id="57421" name="Google Shape;57421;p62"/>
              <p:cNvGrpSpPr/>
              <p:nvPr/>
            </p:nvGrpSpPr>
            <p:grpSpPr>
              <a:xfrm rot="10800000">
                <a:off x="1381910" y="1194319"/>
                <a:ext cx="27175" cy="121077"/>
                <a:chOff x="2070100" y="2563700"/>
                <a:chExt cx="92400" cy="411825"/>
              </a:xfrm>
            </p:grpSpPr>
            <p:cxnSp>
              <p:nvCxnSpPr>
                <p:cNvPr id="57422" name="Google Shape;57422;p6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7423" name="Google Shape;57423;p6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24" name="Google Shape;57424;p62"/>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5" name="Google Shape;57425;p62"/>
            <p:cNvGrpSpPr/>
            <p:nvPr/>
          </p:nvGrpSpPr>
          <p:grpSpPr>
            <a:xfrm>
              <a:off x="2532079" y="1194219"/>
              <a:ext cx="704927" cy="121177"/>
              <a:chOff x="2532079" y="1194219"/>
              <a:chExt cx="704927" cy="121177"/>
            </a:xfrm>
          </p:grpSpPr>
          <p:grpSp>
            <p:nvGrpSpPr>
              <p:cNvPr id="57426" name="Google Shape;57426;p62"/>
              <p:cNvGrpSpPr/>
              <p:nvPr/>
            </p:nvGrpSpPr>
            <p:grpSpPr>
              <a:xfrm rot="10800000">
                <a:off x="2532079" y="1194319"/>
                <a:ext cx="27175" cy="121077"/>
                <a:chOff x="2070100" y="2563700"/>
                <a:chExt cx="92400" cy="411825"/>
              </a:xfrm>
            </p:grpSpPr>
            <p:cxnSp>
              <p:nvCxnSpPr>
                <p:cNvPr id="57427" name="Google Shape;57427;p6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7428" name="Google Shape;57428;p6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29" name="Google Shape;57429;p62"/>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430" name="Google Shape;57430;p62"/>
          <p:cNvGrpSpPr/>
          <p:nvPr/>
        </p:nvGrpSpPr>
        <p:grpSpPr>
          <a:xfrm>
            <a:off x="3499404" y="3665900"/>
            <a:ext cx="1567778" cy="491677"/>
            <a:chOff x="5194708" y="3484366"/>
            <a:chExt cx="3148148" cy="987304"/>
          </a:xfrm>
        </p:grpSpPr>
        <p:grpSp>
          <p:nvGrpSpPr>
            <p:cNvPr id="57431" name="Google Shape;57431;p62"/>
            <p:cNvGrpSpPr/>
            <p:nvPr/>
          </p:nvGrpSpPr>
          <p:grpSpPr>
            <a:xfrm>
              <a:off x="7531521" y="3484366"/>
              <a:ext cx="811335" cy="987304"/>
              <a:chOff x="3379425" y="1617275"/>
              <a:chExt cx="1090650" cy="1327200"/>
            </a:xfrm>
          </p:grpSpPr>
          <p:sp>
            <p:nvSpPr>
              <p:cNvPr id="57432" name="Google Shape;57432;p6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3" name="Google Shape;57433;p6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4" name="Google Shape;57434;p6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5" name="Google Shape;57435;p62"/>
            <p:cNvGrpSpPr/>
            <p:nvPr/>
          </p:nvGrpSpPr>
          <p:grpSpPr>
            <a:xfrm>
              <a:off x="6752546" y="3484366"/>
              <a:ext cx="811428" cy="987304"/>
              <a:chOff x="2332275" y="1617275"/>
              <a:chExt cx="1090775" cy="1327200"/>
            </a:xfrm>
          </p:grpSpPr>
          <p:sp>
            <p:nvSpPr>
              <p:cNvPr id="57436" name="Google Shape;57436;p6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7" name="Google Shape;57437;p6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8" name="Google Shape;57438;p6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9" name="Google Shape;57439;p62"/>
            <p:cNvGrpSpPr/>
            <p:nvPr/>
          </p:nvGrpSpPr>
          <p:grpSpPr>
            <a:xfrm>
              <a:off x="5973664" y="3484366"/>
              <a:ext cx="811335" cy="987304"/>
              <a:chOff x="1285250" y="1617275"/>
              <a:chExt cx="1090650" cy="1327200"/>
            </a:xfrm>
          </p:grpSpPr>
          <p:sp>
            <p:nvSpPr>
              <p:cNvPr id="57440" name="Google Shape;57440;p6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1" name="Google Shape;57441;p6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2" name="Google Shape;57442;p6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3" name="Google Shape;57443;p62"/>
            <p:cNvGrpSpPr/>
            <p:nvPr/>
          </p:nvGrpSpPr>
          <p:grpSpPr>
            <a:xfrm>
              <a:off x="5194708" y="3484366"/>
              <a:ext cx="811409" cy="987304"/>
              <a:chOff x="238125" y="1617275"/>
              <a:chExt cx="1090750" cy="1327200"/>
            </a:xfrm>
          </p:grpSpPr>
          <p:sp>
            <p:nvSpPr>
              <p:cNvPr id="57444" name="Google Shape;57444;p6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5" name="Google Shape;57445;p6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6" name="Google Shape;57446;p6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447" name="Google Shape;57447;p62"/>
          <p:cNvGrpSpPr/>
          <p:nvPr/>
        </p:nvGrpSpPr>
        <p:grpSpPr>
          <a:xfrm>
            <a:off x="3460013" y="3146311"/>
            <a:ext cx="1616964" cy="346256"/>
            <a:chOff x="1808063" y="4294338"/>
            <a:chExt cx="3370782" cy="721817"/>
          </a:xfrm>
        </p:grpSpPr>
        <p:sp>
          <p:nvSpPr>
            <p:cNvPr id="57448" name="Google Shape;57448;p6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9" name="Google Shape;57449;p6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0" name="Google Shape;57450;p6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1" name="Google Shape;57451;p6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2" name="Google Shape;57452;p6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3" name="Google Shape;57453;p6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4" name="Google Shape;57454;p6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5" name="Google Shape;57455;p6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6" name="Google Shape;57456;p6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7" name="Google Shape;57457;p6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58" name="Google Shape;57458;p62"/>
          <p:cNvGrpSpPr/>
          <p:nvPr/>
        </p:nvGrpSpPr>
        <p:grpSpPr>
          <a:xfrm>
            <a:off x="738225" y="3432340"/>
            <a:ext cx="1295882" cy="646587"/>
            <a:chOff x="834100" y="3642869"/>
            <a:chExt cx="1259483" cy="628426"/>
          </a:xfrm>
        </p:grpSpPr>
        <p:sp>
          <p:nvSpPr>
            <p:cNvPr id="57459" name="Google Shape;57459;p62"/>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0" name="Google Shape;57460;p62"/>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1" name="Google Shape;57461;p62"/>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2" name="Google Shape;57462;p62"/>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3" name="Google Shape;57463;p62"/>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4" name="Google Shape;57464;p62"/>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5" name="Google Shape;57465;p62"/>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6" name="Google Shape;57466;p62"/>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7" name="Google Shape;57467;p62"/>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8" name="Google Shape;57468;p62"/>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9" name="Google Shape;57469;p62"/>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0" name="Google Shape;57470;p62"/>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1" name="Google Shape;57471;p62"/>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2" name="Google Shape;57472;p62"/>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3" name="Google Shape;57473;p62"/>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4" name="Google Shape;57474;p62"/>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5" name="Google Shape;57475;p62"/>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6" name="Google Shape;57476;p62"/>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7" name="Google Shape;57477;p62"/>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8" name="Google Shape;57478;p62"/>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9" name="Google Shape;57479;p62"/>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0" name="Google Shape;57480;p62"/>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1" name="Google Shape;57481;p62"/>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2" name="Google Shape;57482;p62"/>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3" name="Google Shape;57483;p62"/>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84" name="Google Shape;57484;p62"/>
            <p:cNvGrpSpPr/>
            <p:nvPr/>
          </p:nvGrpSpPr>
          <p:grpSpPr>
            <a:xfrm>
              <a:off x="1360364" y="3847835"/>
              <a:ext cx="208119" cy="224359"/>
              <a:chOff x="1360769" y="3847100"/>
              <a:chExt cx="208119" cy="224359"/>
            </a:xfrm>
          </p:grpSpPr>
          <p:sp>
            <p:nvSpPr>
              <p:cNvPr id="57485" name="Google Shape;57485;p62"/>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6" name="Google Shape;57486;p62"/>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7" name="Google Shape;57487;p62"/>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8" name="Google Shape;57488;p62"/>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9" name="Google Shape;57489;p62"/>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0" name="Google Shape;57490;p62"/>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1" name="Google Shape;57491;p62"/>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2" name="Google Shape;57492;p62"/>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3" name="Google Shape;57493;p62"/>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4" name="Google Shape;57494;p62"/>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5" name="Google Shape;57495;p62"/>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6" name="Google Shape;57496;p62"/>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7" name="Google Shape;57497;p62"/>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8" name="Google Shape;57498;p62"/>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9" name="Google Shape;57499;p62"/>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0" name="Google Shape;57500;p62"/>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1" name="Google Shape;57501;p62"/>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2" name="Google Shape;57502;p62"/>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3" name="Google Shape;57503;p62"/>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4" name="Google Shape;57504;p62"/>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505" name="Google Shape;57505;p62"/>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6" name="Google Shape;57506;p62"/>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7" name="Google Shape;57507;p62"/>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8" name="Google Shape;57508;p62"/>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9" name="Google Shape;57509;p62"/>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0" name="Google Shape;57510;p62"/>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1" name="Google Shape;57511;p62"/>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2" name="Google Shape;57512;p62"/>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3" name="Google Shape;57513;p62"/>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4" name="Google Shape;57514;p62"/>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5" name="Google Shape;57515;p62"/>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6" name="Google Shape;57516;p62"/>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7" name="Google Shape;57517;p62"/>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8" name="Google Shape;57518;p62"/>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19" name="Google Shape;57519;p62"/>
          <p:cNvGrpSpPr/>
          <p:nvPr/>
        </p:nvGrpSpPr>
        <p:grpSpPr>
          <a:xfrm rot="5400000">
            <a:off x="5951338" y="3228837"/>
            <a:ext cx="164064" cy="1414916"/>
            <a:chOff x="4428249" y="1369375"/>
            <a:chExt cx="36905" cy="429569"/>
          </a:xfrm>
        </p:grpSpPr>
        <p:sp>
          <p:nvSpPr>
            <p:cNvPr id="57520" name="Google Shape;57520;p62"/>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1" name="Google Shape;57521;p62"/>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2" name="Google Shape;57522;p62"/>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3" name="Google Shape;57523;p62"/>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4" name="Google Shape;57524;p62"/>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5" name="Google Shape;57525;p62"/>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6" name="Google Shape;57526;p62"/>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7" name="Google Shape;57527;p62"/>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8" name="Google Shape;57528;p62"/>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9" name="Google Shape;57529;p62"/>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0" name="Google Shape;57530;p62"/>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1" name="Google Shape;57531;p62"/>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2" name="Google Shape;57532;p62"/>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3" name="Google Shape;57533;p62"/>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4" name="Google Shape;57534;p62"/>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5" name="Google Shape;57535;p62"/>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6" name="Google Shape;57536;p62"/>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7" name="Google Shape;57537;p62"/>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8" name="Google Shape;57538;p62"/>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9" name="Google Shape;57539;p62"/>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0" name="Google Shape;57540;p62"/>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1" name="Google Shape;57541;p62"/>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2" name="Google Shape;57542;p62"/>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3" name="Google Shape;57543;p62"/>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4" name="Google Shape;57544;p62"/>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5" name="Google Shape;57545;p62"/>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6" name="Google Shape;57546;p62"/>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7" name="Google Shape;57547;p62"/>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8" name="Google Shape;57548;p62"/>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9" name="Google Shape;57549;p62"/>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0" name="Google Shape;57550;p62"/>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1" name="Google Shape;57551;p62"/>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52" name="Google Shape;57552;p62"/>
          <p:cNvGrpSpPr/>
          <p:nvPr/>
        </p:nvGrpSpPr>
        <p:grpSpPr>
          <a:xfrm rot="10800000" flipH="1">
            <a:off x="5323767" y="2817380"/>
            <a:ext cx="1419207" cy="24808"/>
            <a:chOff x="219558" y="4738465"/>
            <a:chExt cx="5852400" cy="102300"/>
          </a:xfrm>
        </p:grpSpPr>
        <p:cxnSp>
          <p:nvCxnSpPr>
            <p:cNvPr id="57553" name="Google Shape;57553;p62"/>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57554" name="Google Shape;57554;p62"/>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5" name="Google Shape;57555;p62"/>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6" name="Google Shape;57556;p62"/>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7" name="Google Shape;57557;p62"/>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8" name="Google Shape;57558;p62"/>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59" name="Google Shape;57559;p62"/>
          <p:cNvGrpSpPr/>
          <p:nvPr/>
        </p:nvGrpSpPr>
        <p:grpSpPr>
          <a:xfrm>
            <a:off x="5335086" y="3190444"/>
            <a:ext cx="1396570" cy="385016"/>
            <a:chOff x="5286284" y="2966544"/>
            <a:chExt cx="1396570" cy="385016"/>
          </a:xfrm>
        </p:grpSpPr>
        <p:cxnSp>
          <p:nvCxnSpPr>
            <p:cNvPr id="57560" name="Google Shape;57560;p62"/>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57561" name="Google Shape;57561;p62"/>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57562" name="Google Shape;57562;p62"/>
            <p:cNvGrpSpPr/>
            <p:nvPr/>
          </p:nvGrpSpPr>
          <p:grpSpPr>
            <a:xfrm>
              <a:off x="5287688" y="3173364"/>
              <a:ext cx="1395166" cy="74100"/>
              <a:chOff x="5287688" y="3173364"/>
              <a:chExt cx="1395166" cy="74100"/>
            </a:xfrm>
          </p:grpSpPr>
          <p:cxnSp>
            <p:nvCxnSpPr>
              <p:cNvPr id="57563" name="Google Shape;57563;p62"/>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57564" name="Google Shape;57564;p62"/>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57565" name="Google Shape;57565;p62"/>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57566" name="Google Shape;57566;p62"/>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57567" name="Google Shape;57567;p62"/>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57568" name="Google Shape;57568;p62"/>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57569" name="Google Shape;57569;p62"/>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57570" name="Google Shape;57570;p62"/>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57571" name="Google Shape;57571;p62"/>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57572" name="Google Shape;57572;p62"/>
          <p:cNvGrpSpPr/>
          <p:nvPr/>
        </p:nvGrpSpPr>
        <p:grpSpPr>
          <a:xfrm>
            <a:off x="2021151" y="1609220"/>
            <a:ext cx="1182276" cy="662027"/>
            <a:chOff x="2029517" y="1732295"/>
            <a:chExt cx="1149068" cy="643432"/>
          </a:xfrm>
        </p:grpSpPr>
        <p:grpSp>
          <p:nvGrpSpPr>
            <p:cNvPr id="57573" name="Google Shape;57573;p62"/>
            <p:cNvGrpSpPr/>
            <p:nvPr/>
          </p:nvGrpSpPr>
          <p:grpSpPr>
            <a:xfrm>
              <a:off x="2708660" y="1746937"/>
              <a:ext cx="455427" cy="244429"/>
              <a:chOff x="2700693" y="1746937"/>
              <a:chExt cx="455427" cy="244429"/>
            </a:xfrm>
          </p:grpSpPr>
          <p:grpSp>
            <p:nvGrpSpPr>
              <p:cNvPr id="57574" name="Google Shape;57574;p62"/>
              <p:cNvGrpSpPr/>
              <p:nvPr/>
            </p:nvGrpSpPr>
            <p:grpSpPr>
              <a:xfrm>
                <a:off x="2905682" y="1782817"/>
                <a:ext cx="250438" cy="208549"/>
                <a:chOff x="2905682" y="1782817"/>
                <a:chExt cx="250438" cy="208549"/>
              </a:xfrm>
            </p:grpSpPr>
            <p:cxnSp>
              <p:nvCxnSpPr>
                <p:cNvPr id="57575" name="Google Shape;57575;p62"/>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7576" name="Google Shape;57576;p62"/>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77" name="Google Shape;57577;p62"/>
              <p:cNvGrpSpPr/>
              <p:nvPr/>
            </p:nvGrpSpPr>
            <p:grpSpPr>
              <a:xfrm>
                <a:off x="2700693" y="1746937"/>
                <a:ext cx="449967" cy="72374"/>
                <a:chOff x="2700693" y="1746937"/>
                <a:chExt cx="449967" cy="72374"/>
              </a:xfrm>
            </p:grpSpPr>
            <p:cxnSp>
              <p:nvCxnSpPr>
                <p:cNvPr id="57578" name="Google Shape;57578;p62"/>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7579" name="Google Shape;57579;p62"/>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580" name="Google Shape;57580;p62"/>
            <p:cNvGrpSpPr/>
            <p:nvPr/>
          </p:nvGrpSpPr>
          <p:grpSpPr>
            <a:xfrm>
              <a:off x="2029517" y="1732295"/>
              <a:ext cx="1149068" cy="643432"/>
              <a:chOff x="2029517" y="1732295"/>
              <a:chExt cx="1149068" cy="643432"/>
            </a:xfrm>
          </p:grpSpPr>
          <p:grpSp>
            <p:nvGrpSpPr>
              <p:cNvPr id="57581" name="Google Shape;57581;p62"/>
              <p:cNvGrpSpPr/>
              <p:nvPr/>
            </p:nvGrpSpPr>
            <p:grpSpPr>
              <a:xfrm>
                <a:off x="2703618" y="2103152"/>
                <a:ext cx="474966" cy="260017"/>
                <a:chOff x="2703618" y="2103152"/>
                <a:chExt cx="474966" cy="260017"/>
              </a:xfrm>
            </p:grpSpPr>
            <p:grpSp>
              <p:nvGrpSpPr>
                <p:cNvPr id="57582" name="Google Shape;57582;p62"/>
                <p:cNvGrpSpPr/>
                <p:nvPr/>
              </p:nvGrpSpPr>
              <p:grpSpPr>
                <a:xfrm>
                  <a:off x="2703618" y="2290640"/>
                  <a:ext cx="450291" cy="72529"/>
                  <a:chOff x="2703618" y="2290640"/>
                  <a:chExt cx="450291" cy="72529"/>
                </a:xfrm>
              </p:grpSpPr>
              <p:cxnSp>
                <p:nvCxnSpPr>
                  <p:cNvPr id="57583" name="Google Shape;57583;p62"/>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7584" name="Google Shape;57584;p62"/>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5" name="Google Shape;57585;p62"/>
                <p:cNvGrpSpPr/>
                <p:nvPr/>
              </p:nvGrpSpPr>
              <p:grpSpPr>
                <a:xfrm>
                  <a:off x="2908607" y="2103152"/>
                  <a:ext cx="269977" cy="223538"/>
                  <a:chOff x="2908607" y="2103152"/>
                  <a:chExt cx="269977" cy="223538"/>
                </a:xfrm>
              </p:grpSpPr>
              <p:cxnSp>
                <p:nvCxnSpPr>
                  <p:cNvPr id="57586" name="Google Shape;57586;p62"/>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7587" name="Google Shape;57587;p62"/>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588" name="Google Shape;57588;p62"/>
              <p:cNvGrpSpPr/>
              <p:nvPr/>
            </p:nvGrpSpPr>
            <p:grpSpPr>
              <a:xfrm>
                <a:off x="2029517" y="1732295"/>
                <a:ext cx="685827" cy="643432"/>
                <a:chOff x="2029517" y="1732295"/>
                <a:chExt cx="685827" cy="643432"/>
              </a:xfrm>
            </p:grpSpPr>
            <p:sp>
              <p:nvSpPr>
                <p:cNvPr id="57589" name="Google Shape;57589;p62"/>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90" name="Google Shape;57590;p62"/>
                <p:cNvGrpSpPr/>
                <p:nvPr/>
              </p:nvGrpSpPr>
              <p:grpSpPr>
                <a:xfrm>
                  <a:off x="2158948" y="1732295"/>
                  <a:ext cx="556396" cy="333108"/>
                  <a:chOff x="2158948" y="1732295"/>
                  <a:chExt cx="556396" cy="333108"/>
                </a:xfrm>
              </p:grpSpPr>
              <p:cxnSp>
                <p:nvCxnSpPr>
                  <p:cNvPr id="57591" name="Google Shape;57591;p62"/>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7592" name="Google Shape;57592;p62"/>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3" name="Google Shape;57593;p62"/>
                <p:cNvGrpSpPr/>
                <p:nvPr/>
              </p:nvGrpSpPr>
              <p:grpSpPr>
                <a:xfrm>
                  <a:off x="2159908" y="2065057"/>
                  <a:ext cx="550884" cy="310670"/>
                  <a:chOff x="2159908" y="2065057"/>
                  <a:chExt cx="550884" cy="310670"/>
                </a:xfrm>
              </p:grpSpPr>
              <p:cxnSp>
                <p:nvCxnSpPr>
                  <p:cNvPr id="57594" name="Google Shape;57594;p62"/>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7595" name="Google Shape;57595;p62"/>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7596" name="Google Shape;57596;p62"/>
          <p:cNvGrpSpPr/>
          <p:nvPr/>
        </p:nvGrpSpPr>
        <p:grpSpPr>
          <a:xfrm>
            <a:off x="706400" y="1556833"/>
            <a:ext cx="962651" cy="810058"/>
            <a:chOff x="732462" y="1766083"/>
            <a:chExt cx="962651" cy="810058"/>
          </a:xfrm>
        </p:grpSpPr>
        <p:grpSp>
          <p:nvGrpSpPr>
            <p:cNvPr id="57597" name="Google Shape;57597;p62"/>
            <p:cNvGrpSpPr/>
            <p:nvPr/>
          </p:nvGrpSpPr>
          <p:grpSpPr>
            <a:xfrm>
              <a:off x="732462" y="1908333"/>
              <a:ext cx="339369" cy="524756"/>
              <a:chOff x="844912" y="1819635"/>
              <a:chExt cx="329836" cy="510016"/>
            </a:xfrm>
          </p:grpSpPr>
          <p:sp>
            <p:nvSpPr>
              <p:cNvPr id="57598" name="Google Shape;57598;p62"/>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9" name="Google Shape;57599;p62"/>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0" name="Google Shape;57600;p62"/>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1" name="Google Shape;57601;p62"/>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2" name="Google Shape;57602;p62"/>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3" name="Google Shape;57603;p62"/>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04" name="Google Shape;57604;p62"/>
            <p:cNvGrpSpPr/>
            <p:nvPr/>
          </p:nvGrpSpPr>
          <p:grpSpPr>
            <a:xfrm>
              <a:off x="1184858" y="2256650"/>
              <a:ext cx="510255" cy="319491"/>
              <a:chOff x="1284601" y="2158168"/>
              <a:chExt cx="495923" cy="310517"/>
            </a:xfrm>
          </p:grpSpPr>
          <p:sp>
            <p:nvSpPr>
              <p:cNvPr id="57605" name="Google Shape;57605;p62"/>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06" name="Google Shape;57606;p62"/>
              <p:cNvGrpSpPr/>
              <p:nvPr/>
            </p:nvGrpSpPr>
            <p:grpSpPr>
              <a:xfrm>
                <a:off x="1507666" y="2158168"/>
                <a:ext cx="272858" cy="310517"/>
                <a:chOff x="1507666" y="2158168"/>
                <a:chExt cx="272858" cy="310517"/>
              </a:xfrm>
            </p:grpSpPr>
            <p:grpSp>
              <p:nvGrpSpPr>
                <p:cNvPr id="57607" name="Google Shape;57607;p62"/>
                <p:cNvGrpSpPr/>
                <p:nvPr/>
              </p:nvGrpSpPr>
              <p:grpSpPr>
                <a:xfrm>
                  <a:off x="1507666" y="2176104"/>
                  <a:ext cx="166395" cy="273149"/>
                  <a:chOff x="1507666" y="2176104"/>
                  <a:chExt cx="166395" cy="273149"/>
                </a:xfrm>
              </p:grpSpPr>
              <p:sp>
                <p:nvSpPr>
                  <p:cNvPr id="57608" name="Google Shape;57608;p62"/>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9" name="Google Shape;57609;p62"/>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0" name="Google Shape;57610;p62"/>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1" name="Google Shape;57611;p62"/>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2" name="Google Shape;57612;p62"/>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3" name="Google Shape;57613;p62"/>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4" name="Google Shape;57614;p62"/>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15" name="Google Shape;57615;p62"/>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6" name="Google Shape;57616;p62"/>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17" name="Google Shape;57617;p62"/>
            <p:cNvGrpSpPr/>
            <p:nvPr/>
          </p:nvGrpSpPr>
          <p:grpSpPr>
            <a:xfrm>
              <a:off x="1184858" y="1766083"/>
              <a:ext cx="510255" cy="319491"/>
              <a:chOff x="1284601" y="1681380"/>
              <a:chExt cx="495923" cy="310517"/>
            </a:xfrm>
          </p:grpSpPr>
          <p:sp>
            <p:nvSpPr>
              <p:cNvPr id="57618" name="Google Shape;57618;p62"/>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19" name="Google Shape;57619;p62"/>
              <p:cNvGrpSpPr/>
              <p:nvPr/>
            </p:nvGrpSpPr>
            <p:grpSpPr>
              <a:xfrm>
                <a:off x="1507666" y="1681380"/>
                <a:ext cx="272858" cy="310517"/>
                <a:chOff x="1507666" y="1681380"/>
                <a:chExt cx="272858" cy="310517"/>
              </a:xfrm>
            </p:grpSpPr>
            <p:grpSp>
              <p:nvGrpSpPr>
                <p:cNvPr id="57620" name="Google Shape;57620;p62"/>
                <p:cNvGrpSpPr/>
                <p:nvPr/>
              </p:nvGrpSpPr>
              <p:grpSpPr>
                <a:xfrm>
                  <a:off x="1507666" y="1700120"/>
                  <a:ext cx="166395" cy="272984"/>
                  <a:chOff x="1507666" y="1700120"/>
                  <a:chExt cx="166395" cy="272984"/>
                </a:xfrm>
              </p:grpSpPr>
              <p:sp>
                <p:nvSpPr>
                  <p:cNvPr id="57621" name="Google Shape;57621;p62"/>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2" name="Google Shape;57622;p62"/>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3" name="Google Shape;57623;p62"/>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4" name="Google Shape;57624;p62"/>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5" name="Google Shape;57625;p62"/>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6" name="Google Shape;57626;p62"/>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7" name="Google Shape;57627;p62"/>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28" name="Google Shape;57628;p62"/>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9" name="Google Shape;57629;p62"/>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7630" name="Google Shape;57630;p62"/>
          <p:cNvGrpSpPr/>
          <p:nvPr/>
        </p:nvGrpSpPr>
        <p:grpSpPr>
          <a:xfrm>
            <a:off x="6815341" y="2324262"/>
            <a:ext cx="1622269" cy="552443"/>
            <a:chOff x="6894650" y="2574740"/>
            <a:chExt cx="1445100" cy="492111"/>
          </a:xfrm>
        </p:grpSpPr>
        <p:sp>
          <p:nvSpPr>
            <p:cNvPr id="57631" name="Google Shape;57631;p62"/>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2" name="Google Shape;57632;p62"/>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3" name="Google Shape;57633;p62"/>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4" name="Google Shape;57634;p62"/>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5" name="Google Shape;57635;p62"/>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636" name="Google Shape;57636;p62"/>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57637" name="Google Shape;57637;p62"/>
          <p:cNvGrpSpPr/>
          <p:nvPr/>
        </p:nvGrpSpPr>
        <p:grpSpPr>
          <a:xfrm>
            <a:off x="6834884" y="3698518"/>
            <a:ext cx="1583206" cy="475705"/>
            <a:chOff x="6953919" y="3907920"/>
            <a:chExt cx="1377300" cy="475705"/>
          </a:xfrm>
        </p:grpSpPr>
        <p:cxnSp>
          <p:nvCxnSpPr>
            <p:cNvPr id="57638" name="Google Shape;57638;p62"/>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57639" name="Google Shape;57639;p62"/>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57640" name="Google Shape;57640;p62"/>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57641" name="Google Shape;57641;p62"/>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57642" name="Google Shape;57642;p62"/>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57643" name="Google Shape;57643;p62"/>
          <p:cNvGrpSpPr/>
          <p:nvPr/>
        </p:nvGrpSpPr>
        <p:grpSpPr>
          <a:xfrm>
            <a:off x="2338472" y="2459663"/>
            <a:ext cx="836286" cy="824529"/>
            <a:chOff x="2389399" y="2595741"/>
            <a:chExt cx="812796" cy="801369"/>
          </a:xfrm>
        </p:grpSpPr>
        <p:grpSp>
          <p:nvGrpSpPr>
            <p:cNvPr id="57644" name="Google Shape;57644;p62"/>
            <p:cNvGrpSpPr/>
            <p:nvPr/>
          </p:nvGrpSpPr>
          <p:grpSpPr>
            <a:xfrm>
              <a:off x="2492145" y="2881565"/>
              <a:ext cx="607300" cy="229751"/>
              <a:chOff x="2492145" y="2881565"/>
              <a:chExt cx="607300" cy="229751"/>
            </a:xfrm>
          </p:grpSpPr>
          <p:sp>
            <p:nvSpPr>
              <p:cNvPr id="57645" name="Google Shape;57645;p62"/>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6" name="Google Shape;57646;p62"/>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7" name="Google Shape;57647;p62"/>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48" name="Google Shape;57648;p62"/>
            <p:cNvGrpSpPr/>
            <p:nvPr/>
          </p:nvGrpSpPr>
          <p:grpSpPr>
            <a:xfrm>
              <a:off x="2389399" y="2595741"/>
              <a:ext cx="812796" cy="296825"/>
              <a:chOff x="2389399" y="2595741"/>
              <a:chExt cx="812796" cy="296825"/>
            </a:xfrm>
          </p:grpSpPr>
          <p:grpSp>
            <p:nvGrpSpPr>
              <p:cNvPr id="57649" name="Google Shape;57649;p62"/>
              <p:cNvGrpSpPr/>
              <p:nvPr/>
            </p:nvGrpSpPr>
            <p:grpSpPr>
              <a:xfrm>
                <a:off x="2389399" y="2595741"/>
                <a:ext cx="363638" cy="296825"/>
                <a:chOff x="2389399" y="2595741"/>
                <a:chExt cx="363638" cy="296825"/>
              </a:xfrm>
            </p:grpSpPr>
            <p:grpSp>
              <p:nvGrpSpPr>
                <p:cNvPr id="57650" name="Google Shape;57650;p62"/>
                <p:cNvGrpSpPr/>
                <p:nvPr/>
              </p:nvGrpSpPr>
              <p:grpSpPr>
                <a:xfrm>
                  <a:off x="2493852" y="2794333"/>
                  <a:ext cx="259185" cy="98232"/>
                  <a:chOff x="2493852" y="2794333"/>
                  <a:chExt cx="259185" cy="98232"/>
                </a:xfrm>
              </p:grpSpPr>
              <p:sp>
                <p:nvSpPr>
                  <p:cNvPr id="57651" name="Google Shape;57651;p62"/>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2" name="Google Shape;57652;p62"/>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3" name="Google Shape;57653;p62"/>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4" name="Google Shape;57654;p62"/>
                <p:cNvGrpSpPr/>
                <p:nvPr/>
              </p:nvGrpSpPr>
              <p:grpSpPr>
                <a:xfrm>
                  <a:off x="2389399" y="2595741"/>
                  <a:ext cx="224343" cy="182054"/>
                  <a:chOff x="2389399" y="2595741"/>
                  <a:chExt cx="224343" cy="182054"/>
                </a:xfrm>
              </p:grpSpPr>
              <p:sp>
                <p:nvSpPr>
                  <p:cNvPr id="57655" name="Google Shape;57655;p62"/>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6" name="Google Shape;57656;p62"/>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57" name="Google Shape;57657;p62"/>
              <p:cNvGrpSpPr/>
              <p:nvPr/>
            </p:nvGrpSpPr>
            <p:grpSpPr>
              <a:xfrm>
                <a:off x="2683630" y="2595741"/>
                <a:ext cx="224334" cy="296825"/>
                <a:chOff x="2683630" y="2595741"/>
                <a:chExt cx="224334" cy="296825"/>
              </a:xfrm>
            </p:grpSpPr>
            <p:grpSp>
              <p:nvGrpSpPr>
                <p:cNvPr id="57658" name="Google Shape;57658;p62"/>
                <p:cNvGrpSpPr/>
                <p:nvPr/>
              </p:nvGrpSpPr>
              <p:grpSpPr>
                <a:xfrm>
                  <a:off x="2788083" y="2794333"/>
                  <a:ext cx="15356" cy="98232"/>
                  <a:chOff x="2788083" y="2794333"/>
                  <a:chExt cx="15356" cy="98232"/>
                </a:xfrm>
              </p:grpSpPr>
              <p:sp>
                <p:nvSpPr>
                  <p:cNvPr id="57659" name="Google Shape;57659;p62"/>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0" name="Google Shape;57660;p62"/>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1" name="Google Shape;57661;p62"/>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62" name="Google Shape;57662;p62"/>
                <p:cNvGrpSpPr/>
                <p:nvPr/>
              </p:nvGrpSpPr>
              <p:grpSpPr>
                <a:xfrm>
                  <a:off x="2683630" y="2595741"/>
                  <a:ext cx="224334" cy="182054"/>
                  <a:chOff x="2683630" y="2595741"/>
                  <a:chExt cx="224334" cy="182054"/>
                </a:xfrm>
              </p:grpSpPr>
              <p:sp>
                <p:nvSpPr>
                  <p:cNvPr id="57663" name="Google Shape;57663;p62"/>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4" name="Google Shape;57664;p62"/>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65" name="Google Shape;57665;p62"/>
              <p:cNvGrpSpPr/>
              <p:nvPr/>
            </p:nvGrpSpPr>
            <p:grpSpPr>
              <a:xfrm>
                <a:off x="2838475" y="2595741"/>
                <a:ext cx="363719" cy="296825"/>
                <a:chOff x="2838475" y="2595741"/>
                <a:chExt cx="363719" cy="296825"/>
              </a:xfrm>
            </p:grpSpPr>
            <p:grpSp>
              <p:nvGrpSpPr>
                <p:cNvPr id="57666" name="Google Shape;57666;p62"/>
                <p:cNvGrpSpPr/>
                <p:nvPr/>
              </p:nvGrpSpPr>
              <p:grpSpPr>
                <a:xfrm>
                  <a:off x="2838475" y="2794333"/>
                  <a:ext cx="259185" cy="98232"/>
                  <a:chOff x="2838475" y="2794333"/>
                  <a:chExt cx="259185" cy="98232"/>
                </a:xfrm>
              </p:grpSpPr>
              <p:sp>
                <p:nvSpPr>
                  <p:cNvPr id="57667" name="Google Shape;57667;p62"/>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8" name="Google Shape;57668;p62"/>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9" name="Google Shape;57669;p62"/>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0" name="Google Shape;57670;p62"/>
                <p:cNvGrpSpPr/>
                <p:nvPr/>
              </p:nvGrpSpPr>
              <p:grpSpPr>
                <a:xfrm>
                  <a:off x="2977852" y="2595741"/>
                  <a:ext cx="224343" cy="182054"/>
                  <a:chOff x="2977852" y="2595741"/>
                  <a:chExt cx="224343" cy="182054"/>
                </a:xfrm>
              </p:grpSpPr>
              <p:sp>
                <p:nvSpPr>
                  <p:cNvPr id="57671" name="Google Shape;57671;p62"/>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2" name="Google Shape;57672;p62"/>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7673" name="Google Shape;57673;p62"/>
            <p:cNvGrpSpPr/>
            <p:nvPr/>
          </p:nvGrpSpPr>
          <p:grpSpPr>
            <a:xfrm>
              <a:off x="2389399" y="3100241"/>
              <a:ext cx="812796" cy="296869"/>
              <a:chOff x="2389399" y="3100241"/>
              <a:chExt cx="812796" cy="296869"/>
            </a:xfrm>
          </p:grpSpPr>
          <p:grpSp>
            <p:nvGrpSpPr>
              <p:cNvPr id="57674" name="Google Shape;57674;p62"/>
              <p:cNvGrpSpPr/>
              <p:nvPr/>
            </p:nvGrpSpPr>
            <p:grpSpPr>
              <a:xfrm>
                <a:off x="2683630" y="3100241"/>
                <a:ext cx="224334" cy="296869"/>
                <a:chOff x="2683630" y="3100241"/>
                <a:chExt cx="224334" cy="296869"/>
              </a:xfrm>
            </p:grpSpPr>
            <p:grpSp>
              <p:nvGrpSpPr>
                <p:cNvPr id="57675" name="Google Shape;57675;p62"/>
                <p:cNvGrpSpPr/>
                <p:nvPr/>
              </p:nvGrpSpPr>
              <p:grpSpPr>
                <a:xfrm>
                  <a:off x="2788083" y="3100241"/>
                  <a:ext cx="15356" cy="98237"/>
                  <a:chOff x="2788083" y="3100241"/>
                  <a:chExt cx="15356" cy="98237"/>
                </a:xfrm>
              </p:grpSpPr>
              <p:sp>
                <p:nvSpPr>
                  <p:cNvPr id="57676" name="Google Shape;57676;p62"/>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7" name="Google Shape;57677;p62"/>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8" name="Google Shape;57678;p62"/>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9" name="Google Shape;57679;p62"/>
                <p:cNvGrpSpPr/>
                <p:nvPr/>
              </p:nvGrpSpPr>
              <p:grpSpPr>
                <a:xfrm>
                  <a:off x="2683630" y="3215065"/>
                  <a:ext cx="224334" cy="182045"/>
                  <a:chOff x="2683630" y="3215065"/>
                  <a:chExt cx="224334" cy="182045"/>
                </a:xfrm>
              </p:grpSpPr>
              <p:sp>
                <p:nvSpPr>
                  <p:cNvPr id="57680" name="Google Shape;57680;p62"/>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1" name="Google Shape;57681;p62"/>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82" name="Google Shape;57682;p62"/>
              <p:cNvGrpSpPr/>
              <p:nvPr/>
            </p:nvGrpSpPr>
            <p:grpSpPr>
              <a:xfrm>
                <a:off x="2389399" y="3100241"/>
                <a:ext cx="363638" cy="296869"/>
                <a:chOff x="2389399" y="3100241"/>
                <a:chExt cx="363638" cy="296869"/>
              </a:xfrm>
            </p:grpSpPr>
            <p:grpSp>
              <p:nvGrpSpPr>
                <p:cNvPr id="57683" name="Google Shape;57683;p62"/>
                <p:cNvGrpSpPr/>
                <p:nvPr/>
              </p:nvGrpSpPr>
              <p:grpSpPr>
                <a:xfrm>
                  <a:off x="2493852" y="3100241"/>
                  <a:ext cx="259185" cy="98237"/>
                  <a:chOff x="2493852" y="3100241"/>
                  <a:chExt cx="259185" cy="98237"/>
                </a:xfrm>
              </p:grpSpPr>
              <p:sp>
                <p:nvSpPr>
                  <p:cNvPr id="57684" name="Google Shape;57684;p62"/>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5" name="Google Shape;57685;p62"/>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6" name="Google Shape;57686;p62"/>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7" name="Google Shape;57687;p62"/>
                <p:cNvGrpSpPr/>
                <p:nvPr/>
              </p:nvGrpSpPr>
              <p:grpSpPr>
                <a:xfrm>
                  <a:off x="2389399" y="3215065"/>
                  <a:ext cx="224343" cy="182045"/>
                  <a:chOff x="2389399" y="3215065"/>
                  <a:chExt cx="224343" cy="182045"/>
                </a:xfrm>
              </p:grpSpPr>
              <p:sp>
                <p:nvSpPr>
                  <p:cNvPr id="57688" name="Google Shape;57688;p62"/>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9" name="Google Shape;57689;p62"/>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690" name="Google Shape;57690;p62"/>
              <p:cNvGrpSpPr/>
              <p:nvPr/>
            </p:nvGrpSpPr>
            <p:grpSpPr>
              <a:xfrm>
                <a:off x="2838475" y="3100241"/>
                <a:ext cx="363719" cy="296869"/>
                <a:chOff x="2838475" y="3100241"/>
                <a:chExt cx="363719" cy="296869"/>
              </a:xfrm>
            </p:grpSpPr>
            <p:grpSp>
              <p:nvGrpSpPr>
                <p:cNvPr id="57691" name="Google Shape;57691;p62"/>
                <p:cNvGrpSpPr/>
                <p:nvPr/>
              </p:nvGrpSpPr>
              <p:grpSpPr>
                <a:xfrm>
                  <a:off x="2838475" y="3100241"/>
                  <a:ext cx="259185" cy="98237"/>
                  <a:chOff x="2838475" y="3100241"/>
                  <a:chExt cx="259185" cy="98237"/>
                </a:xfrm>
              </p:grpSpPr>
              <p:sp>
                <p:nvSpPr>
                  <p:cNvPr id="57692" name="Google Shape;57692;p62"/>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3" name="Google Shape;57693;p62"/>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4" name="Google Shape;57694;p62"/>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95" name="Google Shape;57695;p62"/>
                <p:cNvGrpSpPr/>
                <p:nvPr/>
              </p:nvGrpSpPr>
              <p:grpSpPr>
                <a:xfrm>
                  <a:off x="2977852" y="3215065"/>
                  <a:ext cx="224343" cy="182045"/>
                  <a:chOff x="2977852" y="3215065"/>
                  <a:chExt cx="224343" cy="182045"/>
                </a:xfrm>
              </p:grpSpPr>
              <p:sp>
                <p:nvSpPr>
                  <p:cNvPr id="57696" name="Google Shape;57696;p62"/>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7" name="Google Shape;57697;p62"/>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57701"/>
        <p:cNvGrpSpPr/>
        <p:nvPr/>
      </p:nvGrpSpPr>
      <p:grpSpPr>
        <a:xfrm>
          <a:off x="0" y="0"/>
          <a:ext cx="0" cy="0"/>
          <a:chOff x="0" y="0"/>
          <a:chExt cx="0" cy="0"/>
        </a:xfrm>
      </p:grpSpPr>
      <p:grpSp>
        <p:nvGrpSpPr>
          <p:cNvPr id="57702" name="Google Shape;57702;p63"/>
          <p:cNvGrpSpPr/>
          <p:nvPr/>
        </p:nvGrpSpPr>
        <p:grpSpPr>
          <a:xfrm>
            <a:off x="702075" y="3155925"/>
            <a:ext cx="2390414" cy="1024800"/>
            <a:chOff x="728925" y="3296613"/>
            <a:chExt cx="2390414" cy="1024800"/>
          </a:xfrm>
        </p:grpSpPr>
        <p:grpSp>
          <p:nvGrpSpPr>
            <p:cNvPr id="57703" name="Google Shape;57703;p63"/>
            <p:cNvGrpSpPr/>
            <p:nvPr/>
          </p:nvGrpSpPr>
          <p:grpSpPr>
            <a:xfrm>
              <a:off x="728925" y="3619800"/>
              <a:ext cx="2390414" cy="500893"/>
              <a:chOff x="728925" y="3619800"/>
              <a:chExt cx="2390414" cy="500893"/>
            </a:xfrm>
          </p:grpSpPr>
          <p:sp>
            <p:nvSpPr>
              <p:cNvPr id="57704" name="Google Shape;57704;p63"/>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7705" name="Google Shape;57705;p63"/>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7706" name="Google Shape;57706;p63"/>
            <p:cNvGrpSpPr/>
            <p:nvPr/>
          </p:nvGrpSpPr>
          <p:grpSpPr>
            <a:xfrm>
              <a:off x="1348050" y="3296613"/>
              <a:ext cx="1706152" cy="1024800"/>
              <a:chOff x="1348050" y="3296613"/>
              <a:chExt cx="1706152" cy="1024800"/>
            </a:xfrm>
          </p:grpSpPr>
          <p:sp>
            <p:nvSpPr>
              <p:cNvPr id="57707" name="Google Shape;57707;p63"/>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7708" name="Google Shape;57708;p63"/>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7709" name="Google Shape;57709;p63"/>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7710" name="Google Shape;57710;p63"/>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7711" name="Google Shape;57711;p63"/>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7712" name="Google Shape;57712;p63"/>
            <p:cNvGrpSpPr/>
            <p:nvPr/>
          </p:nvGrpSpPr>
          <p:grpSpPr>
            <a:xfrm>
              <a:off x="1455707" y="3654858"/>
              <a:ext cx="1491150" cy="417657"/>
              <a:chOff x="1455707" y="3654858"/>
              <a:chExt cx="1491150" cy="417657"/>
            </a:xfrm>
          </p:grpSpPr>
          <p:sp>
            <p:nvSpPr>
              <p:cNvPr id="57713" name="Google Shape;57713;p63"/>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4" name="Google Shape;57714;p63"/>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5" name="Google Shape;57715;p63"/>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6" name="Google Shape;57716;p63"/>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7" name="Google Shape;57717;p63"/>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8" name="Google Shape;57718;p63"/>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9" name="Google Shape;57719;p63"/>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0" name="Google Shape;57720;p63"/>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1" name="Google Shape;57721;p63"/>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2" name="Google Shape;57722;p63"/>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3" name="Google Shape;57723;p63"/>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4" name="Google Shape;57724;p63"/>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5" name="Google Shape;57725;p63"/>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6" name="Google Shape;57726;p63"/>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7" name="Google Shape;57727;p63"/>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8" name="Google Shape;57728;p63"/>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9" name="Google Shape;57729;p63"/>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0" name="Google Shape;57730;p63"/>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1" name="Google Shape;57731;p63"/>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2" name="Google Shape;57732;p63"/>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7733" name="Google Shape;57733;p63"/>
          <p:cNvGraphicFramePr/>
          <p:nvPr/>
        </p:nvGraphicFramePr>
        <p:xfrm>
          <a:off x="5937775" y="2153837"/>
          <a:ext cx="3000000" cy="3000000"/>
        </p:xfrm>
        <a:graphic>
          <a:graphicData uri="http://schemas.openxmlformats.org/drawingml/2006/table">
            <a:tbl>
              <a:tblPr>
                <a:noFill/>
                <a:tableStyleId>{F33A832F-F196-4B8A-8D1D-265396478287}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7734" name="Google Shape;57734;p63"/>
          <p:cNvGrpSpPr/>
          <p:nvPr/>
        </p:nvGrpSpPr>
        <p:grpSpPr>
          <a:xfrm>
            <a:off x="710451" y="981601"/>
            <a:ext cx="2396505" cy="976502"/>
            <a:chOff x="749309" y="1112739"/>
            <a:chExt cx="2371603" cy="976502"/>
          </a:xfrm>
        </p:grpSpPr>
        <p:grpSp>
          <p:nvGrpSpPr>
            <p:cNvPr id="57735" name="Google Shape;57735;p63"/>
            <p:cNvGrpSpPr/>
            <p:nvPr/>
          </p:nvGrpSpPr>
          <p:grpSpPr>
            <a:xfrm>
              <a:off x="1092126" y="1112739"/>
              <a:ext cx="2028786" cy="975464"/>
              <a:chOff x="1092126" y="1112739"/>
              <a:chExt cx="2028786" cy="975464"/>
            </a:xfrm>
          </p:grpSpPr>
          <p:sp>
            <p:nvSpPr>
              <p:cNvPr id="57736" name="Google Shape;57736;p63"/>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7" name="Google Shape;57737;p63"/>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8" name="Google Shape;57738;p63"/>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9" name="Google Shape;57739;p63"/>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0" name="Google Shape;57740;p63"/>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1" name="Google Shape;57741;p63"/>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2" name="Google Shape;57742;p63"/>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3" name="Google Shape;57743;p63"/>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4" name="Google Shape;57744;p63"/>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5" name="Google Shape;57745;p63"/>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6" name="Google Shape;57746;p63"/>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7" name="Google Shape;57747;p63"/>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8" name="Google Shape;57748;p63"/>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9" name="Google Shape;57749;p63"/>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0" name="Google Shape;57750;p63"/>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1" name="Google Shape;57751;p63"/>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2" name="Google Shape;57752;p63"/>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3" name="Google Shape;57753;p63"/>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4" name="Google Shape;57754;p63"/>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5" name="Google Shape;57755;p63"/>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6" name="Google Shape;57756;p63"/>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7" name="Google Shape;57757;p63"/>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8" name="Google Shape;57758;p63"/>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9" name="Google Shape;57759;p63"/>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60" name="Google Shape;57760;p63"/>
            <p:cNvGrpSpPr/>
            <p:nvPr/>
          </p:nvGrpSpPr>
          <p:grpSpPr>
            <a:xfrm>
              <a:off x="749309" y="1112739"/>
              <a:ext cx="314700" cy="975464"/>
              <a:chOff x="749309" y="1112739"/>
              <a:chExt cx="314700" cy="975464"/>
            </a:xfrm>
          </p:grpSpPr>
          <p:sp>
            <p:nvSpPr>
              <p:cNvPr id="57761" name="Google Shape;57761;p63"/>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2" name="Google Shape;57762;p63"/>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3" name="Google Shape;57763;p63"/>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4" name="Google Shape;57764;p63"/>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65" name="Google Shape;57765;p6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6" name="Google Shape;57766;p6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7" name="Google Shape;57767;p6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8" name="Google Shape;57768;p6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7769" name="Google Shape;57769;p63"/>
          <p:cNvGraphicFramePr/>
          <p:nvPr/>
        </p:nvGraphicFramePr>
        <p:xfrm>
          <a:off x="5937800" y="981587"/>
          <a:ext cx="3000000" cy="3000000"/>
        </p:xfrm>
        <a:graphic>
          <a:graphicData uri="http://schemas.openxmlformats.org/drawingml/2006/table">
            <a:tbl>
              <a:tblPr>
                <a:noFill/>
                <a:tableStyleId>{F33A832F-F196-4B8A-8D1D-265396478287}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57770" name="Google Shape;57770;p63"/>
          <p:cNvGraphicFramePr/>
          <p:nvPr/>
        </p:nvGraphicFramePr>
        <p:xfrm>
          <a:off x="3358663" y="2153837"/>
          <a:ext cx="3000000" cy="3000000"/>
        </p:xfrm>
        <a:graphic>
          <a:graphicData uri="http://schemas.openxmlformats.org/drawingml/2006/table">
            <a:tbl>
              <a:tblPr>
                <a:noFill/>
                <a:tableStyleId>{F33A832F-F196-4B8A-8D1D-265396478287}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57771" name="Google Shape;57771;p63"/>
          <p:cNvGrpSpPr/>
          <p:nvPr/>
        </p:nvGrpSpPr>
        <p:grpSpPr>
          <a:xfrm>
            <a:off x="3360649" y="3144798"/>
            <a:ext cx="2363377" cy="1047062"/>
            <a:chOff x="3358399" y="3285485"/>
            <a:chExt cx="2363377" cy="1047062"/>
          </a:xfrm>
        </p:grpSpPr>
        <p:grpSp>
          <p:nvGrpSpPr>
            <p:cNvPr id="57772" name="Google Shape;57772;p63"/>
            <p:cNvGrpSpPr/>
            <p:nvPr/>
          </p:nvGrpSpPr>
          <p:grpSpPr>
            <a:xfrm>
              <a:off x="3358412" y="3285485"/>
              <a:ext cx="2363244" cy="139500"/>
              <a:chOff x="3358412" y="3285485"/>
              <a:chExt cx="2363244" cy="139500"/>
            </a:xfrm>
          </p:grpSpPr>
          <p:sp>
            <p:nvSpPr>
              <p:cNvPr id="57773" name="Google Shape;57773;p63"/>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4" name="Google Shape;57774;p63"/>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5" name="Google Shape;57775;p63"/>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6" name="Google Shape;57776;p63"/>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7" name="Google Shape;57777;p63"/>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8" name="Google Shape;57778;p63"/>
            <p:cNvGrpSpPr/>
            <p:nvPr/>
          </p:nvGrpSpPr>
          <p:grpSpPr>
            <a:xfrm>
              <a:off x="3358412" y="3466996"/>
              <a:ext cx="2363244" cy="139500"/>
              <a:chOff x="3358412" y="3466996"/>
              <a:chExt cx="2363244" cy="139500"/>
            </a:xfrm>
          </p:grpSpPr>
          <p:sp>
            <p:nvSpPr>
              <p:cNvPr id="57779" name="Google Shape;57779;p63"/>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0" name="Google Shape;57780;p63"/>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1" name="Google Shape;57781;p63"/>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2" name="Google Shape;57782;p63"/>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3" name="Google Shape;57783;p63"/>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84" name="Google Shape;57784;p63"/>
            <p:cNvGrpSpPr/>
            <p:nvPr/>
          </p:nvGrpSpPr>
          <p:grpSpPr>
            <a:xfrm>
              <a:off x="3358412" y="3648507"/>
              <a:ext cx="2363244" cy="139500"/>
              <a:chOff x="3358412" y="3648507"/>
              <a:chExt cx="2363244" cy="139500"/>
            </a:xfrm>
          </p:grpSpPr>
          <p:sp>
            <p:nvSpPr>
              <p:cNvPr id="57785" name="Google Shape;57785;p63"/>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6" name="Google Shape;57786;p63"/>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7" name="Google Shape;57787;p63"/>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8" name="Google Shape;57788;p63"/>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9" name="Google Shape;57789;p63"/>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90" name="Google Shape;57790;p63"/>
            <p:cNvGrpSpPr/>
            <p:nvPr/>
          </p:nvGrpSpPr>
          <p:grpSpPr>
            <a:xfrm>
              <a:off x="3358412" y="3830018"/>
              <a:ext cx="2363244" cy="139500"/>
              <a:chOff x="3358412" y="3830018"/>
              <a:chExt cx="2363244" cy="139500"/>
            </a:xfrm>
          </p:grpSpPr>
          <p:sp>
            <p:nvSpPr>
              <p:cNvPr id="57791" name="Google Shape;57791;p63"/>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2" name="Google Shape;57792;p63"/>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3" name="Google Shape;57793;p63"/>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4" name="Google Shape;57794;p63"/>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5" name="Google Shape;57795;p63"/>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96" name="Google Shape;57796;p63"/>
            <p:cNvGrpSpPr/>
            <p:nvPr/>
          </p:nvGrpSpPr>
          <p:grpSpPr>
            <a:xfrm>
              <a:off x="3358399" y="4011514"/>
              <a:ext cx="2363377" cy="139537"/>
              <a:chOff x="3294800" y="4134603"/>
              <a:chExt cx="2638876" cy="152400"/>
            </a:xfrm>
          </p:grpSpPr>
          <p:sp>
            <p:nvSpPr>
              <p:cNvPr id="57797" name="Google Shape;57797;p6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8" name="Google Shape;57798;p6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9" name="Google Shape;57799;p6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0" name="Google Shape;57800;p6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1" name="Google Shape;57801;p6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2" name="Google Shape;57802;p63"/>
            <p:cNvGrpSpPr/>
            <p:nvPr/>
          </p:nvGrpSpPr>
          <p:grpSpPr>
            <a:xfrm>
              <a:off x="3358399" y="4193010"/>
              <a:ext cx="2363377" cy="139537"/>
              <a:chOff x="3294800" y="4134603"/>
              <a:chExt cx="2638876" cy="152400"/>
            </a:xfrm>
          </p:grpSpPr>
          <p:sp>
            <p:nvSpPr>
              <p:cNvPr id="57803" name="Google Shape;57803;p6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4" name="Google Shape;57804;p6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5" name="Google Shape;57805;p6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6" name="Google Shape;57806;p6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7" name="Google Shape;57807;p6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7808" name="Google Shape;57808;p63"/>
          <p:cNvGraphicFramePr/>
          <p:nvPr/>
        </p:nvGraphicFramePr>
        <p:xfrm>
          <a:off x="711450" y="2153837"/>
          <a:ext cx="3000000" cy="3000000"/>
        </p:xfrm>
        <a:graphic>
          <a:graphicData uri="http://schemas.openxmlformats.org/drawingml/2006/table">
            <a:tbl>
              <a:tblPr>
                <a:noFill/>
                <a:tableStyleId>{F33A832F-F196-4B8A-8D1D-265396478287}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57809" name="Google Shape;57809;p63"/>
          <p:cNvGrpSpPr/>
          <p:nvPr/>
        </p:nvGrpSpPr>
        <p:grpSpPr>
          <a:xfrm>
            <a:off x="4161119" y="2557652"/>
            <a:ext cx="1302095" cy="60959"/>
            <a:chOff x="3558802" y="4011427"/>
            <a:chExt cx="1866000" cy="111300"/>
          </a:xfrm>
        </p:grpSpPr>
        <p:sp>
          <p:nvSpPr>
            <p:cNvPr id="57810" name="Google Shape;57810;p6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1" name="Google Shape;57811;p6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12" name="Google Shape;57812;p63"/>
          <p:cNvGrpSpPr/>
          <p:nvPr/>
        </p:nvGrpSpPr>
        <p:grpSpPr>
          <a:xfrm>
            <a:off x="4706607" y="2839811"/>
            <a:ext cx="914340" cy="60959"/>
            <a:chOff x="3558802" y="4011427"/>
            <a:chExt cx="1866000" cy="111300"/>
          </a:xfrm>
        </p:grpSpPr>
        <p:sp>
          <p:nvSpPr>
            <p:cNvPr id="57813" name="Google Shape;57813;p6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4" name="Google Shape;57814;p6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15" name="Google Shape;57815;p63"/>
          <p:cNvGrpSpPr/>
          <p:nvPr/>
        </p:nvGrpSpPr>
        <p:grpSpPr>
          <a:xfrm>
            <a:off x="5874449" y="3167609"/>
            <a:ext cx="2519825" cy="1001454"/>
            <a:chOff x="1906114" y="789980"/>
            <a:chExt cx="1487676" cy="606868"/>
          </a:xfrm>
        </p:grpSpPr>
        <p:cxnSp>
          <p:nvCxnSpPr>
            <p:cNvPr id="57816" name="Google Shape;57816;p6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7817" name="Google Shape;57817;p6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7818" name="Google Shape;57818;p6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7819" name="Google Shape;57819;p6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57820" name="Google Shape;57820;p6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57821" name="Google Shape;57821;p6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57822" name="Google Shape;57822;p6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57823" name="Google Shape;57823;p6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4" name="Google Shape;57824;p6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5" name="Google Shape;57825;p6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6" name="Google Shape;57826;p6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7" name="Google Shape;57827;p6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8" name="Google Shape;57828;p6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9" name="Google Shape;57829;p6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57830" name="Google Shape;57830;p6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7831" name="Google Shape;57831;p6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7832" name="Google Shape;57832;p6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3" name="Google Shape;57833;p63"/>
          <p:cNvGrpSpPr/>
          <p:nvPr/>
        </p:nvGrpSpPr>
        <p:grpSpPr>
          <a:xfrm>
            <a:off x="3355812" y="951645"/>
            <a:ext cx="2363393" cy="1005865"/>
            <a:chOff x="3292400" y="1193188"/>
            <a:chExt cx="2615240" cy="1131075"/>
          </a:xfrm>
        </p:grpSpPr>
        <p:sp>
          <p:nvSpPr>
            <p:cNvPr id="57834" name="Google Shape;57834;p63"/>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35" name="Google Shape;57835;p63"/>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36" name="Google Shape;57836;p63"/>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57837" name="Google Shape;57837;p63"/>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57838" name="Google Shape;57838;p63"/>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57839" name="Google Shape;57839;p63"/>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57840" name="Google Shape;57840;p63"/>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57841" name="Google Shape;57841;p63"/>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57842" name="Google Shape;57842;p63"/>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57843" name="Google Shape;57843;p63"/>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57844" name="Google Shape;57844;p63"/>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845" name="Google Shape;57845;p63"/>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7846" name="Google Shape;57846;p63"/>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847" name="Google Shape;57847;p63"/>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7848" name="Google Shape;57848;p63"/>
            <p:cNvGrpSpPr/>
            <p:nvPr/>
          </p:nvGrpSpPr>
          <p:grpSpPr>
            <a:xfrm>
              <a:off x="3748438" y="1378608"/>
              <a:ext cx="2159202" cy="903971"/>
              <a:chOff x="1683525" y="2179850"/>
              <a:chExt cx="4519050" cy="2134525"/>
            </a:xfrm>
          </p:grpSpPr>
          <p:sp>
            <p:nvSpPr>
              <p:cNvPr id="57849" name="Google Shape;57849;p6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0" name="Google Shape;57850;p6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1" name="Google Shape;57851;p6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2" name="Google Shape;57852;p6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3" name="Google Shape;57853;p6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4" name="Google Shape;57854;p6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5" name="Google Shape;57855;p6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6" name="Google Shape;57856;p6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7" name="Google Shape;57857;p6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8" name="Google Shape;57858;p6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59" name="Google Shape;57859;p6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57860" name="Google Shape;57860;p6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57864"/>
        <p:cNvGrpSpPr/>
        <p:nvPr/>
      </p:nvGrpSpPr>
      <p:grpSpPr>
        <a:xfrm>
          <a:off x="0" y="0"/>
          <a:ext cx="0" cy="0"/>
          <a:chOff x="0" y="0"/>
          <a:chExt cx="0" cy="0"/>
        </a:xfrm>
      </p:grpSpPr>
      <p:grpSp>
        <p:nvGrpSpPr>
          <p:cNvPr id="57865" name="Google Shape;57865;p64"/>
          <p:cNvGrpSpPr/>
          <p:nvPr/>
        </p:nvGrpSpPr>
        <p:grpSpPr>
          <a:xfrm>
            <a:off x="4796684" y="970929"/>
            <a:ext cx="745431" cy="718863"/>
            <a:chOff x="4249973" y="1201875"/>
            <a:chExt cx="1958568" cy="1888762"/>
          </a:xfrm>
        </p:grpSpPr>
        <p:sp>
          <p:nvSpPr>
            <p:cNvPr id="57866" name="Google Shape;57866;p64"/>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67" name="Google Shape;57867;p64"/>
            <p:cNvGrpSpPr/>
            <p:nvPr/>
          </p:nvGrpSpPr>
          <p:grpSpPr>
            <a:xfrm>
              <a:off x="5853086" y="1789142"/>
              <a:ext cx="355454" cy="1048099"/>
              <a:chOff x="5576108" y="2016725"/>
              <a:chExt cx="565200" cy="1666560"/>
            </a:xfrm>
          </p:grpSpPr>
          <p:sp>
            <p:nvSpPr>
              <p:cNvPr id="57868" name="Google Shape;57868;p64"/>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869" name="Google Shape;57869;p6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0" name="Google Shape;57870;p64"/>
            <p:cNvGrpSpPr/>
            <p:nvPr/>
          </p:nvGrpSpPr>
          <p:grpSpPr>
            <a:xfrm>
              <a:off x="4869455" y="2691676"/>
              <a:ext cx="1013897" cy="398961"/>
              <a:chOff x="4012057" y="3451825"/>
              <a:chExt cx="1612175" cy="634379"/>
            </a:xfrm>
          </p:grpSpPr>
          <p:sp>
            <p:nvSpPr>
              <p:cNvPr id="57871" name="Google Shape;57871;p64"/>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872" name="Google Shape;57872;p6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3" name="Google Shape;57873;p64"/>
            <p:cNvGrpSpPr/>
            <p:nvPr/>
          </p:nvGrpSpPr>
          <p:grpSpPr>
            <a:xfrm>
              <a:off x="4276937" y="2155961"/>
              <a:ext cx="651965" cy="891358"/>
              <a:chOff x="3069908" y="2599997"/>
              <a:chExt cx="1036675" cy="1417328"/>
            </a:xfrm>
          </p:grpSpPr>
          <p:sp>
            <p:nvSpPr>
              <p:cNvPr id="57874" name="Google Shape;57874;p64"/>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875" name="Google Shape;57875;p6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6" name="Google Shape;57876;p64"/>
            <p:cNvGrpSpPr/>
            <p:nvPr/>
          </p:nvGrpSpPr>
          <p:grpSpPr>
            <a:xfrm>
              <a:off x="5054918" y="1201875"/>
              <a:ext cx="999548" cy="602711"/>
              <a:chOff x="4306958" y="1082925"/>
              <a:chExt cx="1589359" cy="958358"/>
            </a:xfrm>
          </p:grpSpPr>
          <p:sp>
            <p:nvSpPr>
              <p:cNvPr id="57877" name="Google Shape;57877;p64"/>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878" name="Google Shape;57878;p6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9" name="Google Shape;57879;p64"/>
            <p:cNvGrpSpPr/>
            <p:nvPr/>
          </p:nvGrpSpPr>
          <p:grpSpPr>
            <a:xfrm>
              <a:off x="4249973" y="1303451"/>
              <a:ext cx="799317" cy="841334"/>
              <a:chOff x="3027033" y="1244439"/>
              <a:chExt cx="1270977" cy="1337786"/>
            </a:xfrm>
          </p:grpSpPr>
          <p:sp>
            <p:nvSpPr>
              <p:cNvPr id="57880" name="Google Shape;57880;p64"/>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7881" name="Google Shape;57881;p6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882" name="Google Shape;57882;p64"/>
          <p:cNvGrpSpPr/>
          <p:nvPr/>
        </p:nvGrpSpPr>
        <p:grpSpPr>
          <a:xfrm>
            <a:off x="713057" y="1849378"/>
            <a:ext cx="761767" cy="729896"/>
            <a:chOff x="2657744" y="2337745"/>
            <a:chExt cx="832987" cy="798137"/>
          </a:xfrm>
        </p:grpSpPr>
        <p:sp>
          <p:nvSpPr>
            <p:cNvPr id="57883" name="Google Shape;57883;p64"/>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4" name="Google Shape;57884;p64"/>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5" name="Google Shape;57885;p6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6" name="Google Shape;57886;p64"/>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7" name="Google Shape;57887;p6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8" name="Google Shape;57888;p6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89" name="Google Shape;57889;p64"/>
          <p:cNvGrpSpPr/>
          <p:nvPr/>
        </p:nvGrpSpPr>
        <p:grpSpPr>
          <a:xfrm>
            <a:off x="3224022" y="1852584"/>
            <a:ext cx="685569" cy="723586"/>
            <a:chOff x="3398134" y="2057755"/>
            <a:chExt cx="704087" cy="743130"/>
          </a:xfrm>
        </p:grpSpPr>
        <p:grpSp>
          <p:nvGrpSpPr>
            <p:cNvPr id="57890" name="Google Shape;57890;p64"/>
            <p:cNvGrpSpPr/>
            <p:nvPr/>
          </p:nvGrpSpPr>
          <p:grpSpPr>
            <a:xfrm>
              <a:off x="3398134" y="2290183"/>
              <a:ext cx="315300" cy="219900"/>
              <a:chOff x="3398134" y="2290183"/>
              <a:chExt cx="315300" cy="219900"/>
            </a:xfrm>
          </p:grpSpPr>
          <p:sp>
            <p:nvSpPr>
              <p:cNvPr id="57891" name="Google Shape;57891;p64"/>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892" name="Google Shape;57892;p64"/>
              <p:cNvCxnSpPr>
                <a:stCxn id="5789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57893" name="Google Shape;57893;p64"/>
            <p:cNvGrpSpPr/>
            <p:nvPr/>
          </p:nvGrpSpPr>
          <p:grpSpPr>
            <a:xfrm>
              <a:off x="3547823" y="2467358"/>
              <a:ext cx="219900" cy="333527"/>
              <a:chOff x="3547823" y="2467358"/>
              <a:chExt cx="219900" cy="333527"/>
            </a:xfrm>
          </p:grpSpPr>
          <p:sp>
            <p:nvSpPr>
              <p:cNvPr id="57894" name="Google Shape;57894;p64"/>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895" name="Google Shape;57895;p64"/>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57896" name="Google Shape;57896;p64"/>
            <p:cNvGrpSpPr/>
            <p:nvPr/>
          </p:nvGrpSpPr>
          <p:grpSpPr>
            <a:xfrm>
              <a:off x="3734138" y="2467358"/>
              <a:ext cx="219900" cy="333527"/>
              <a:chOff x="3734138" y="2467358"/>
              <a:chExt cx="219900" cy="333527"/>
            </a:xfrm>
          </p:grpSpPr>
          <p:sp>
            <p:nvSpPr>
              <p:cNvPr id="57897" name="Google Shape;57897;p64"/>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898" name="Google Shape;57898;p64"/>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57899" name="Google Shape;57899;p64"/>
            <p:cNvGrpSpPr/>
            <p:nvPr/>
          </p:nvGrpSpPr>
          <p:grpSpPr>
            <a:xfrm>
              <a:off x="3787560" y="2288011"/>
              <a:ext cx="314661" cy="219900"/>
              <a:chOff x="3787560" y="2288011"/>
              <a:chExt cx="314661" cy="219900"/>
            </a:xfrm>
          </p:grpSpPr>
          <p:sp>
            <p:nvSpPr>
              <p:cNvPr id="57900" name="Google Shape;57900;p64"/>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901" name="Google Shape;57901;p64"/>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57902" name="Google Shape;57902;p64"/>
            <p:cNvGrpSpPr/>
            <p:nvPr/>
          </p:nvGrpSpPr>
          <p:grpSpPr>
            <a:xfrm>
              <a:off x="3637290" y="2057755"/>
              <a:ext cx="219900" cy="335499"/>
              <a:chOff x="3637290" y="2057755"/>
              <a:chExt cx="219900" cy="335499"/>
            </a:xfrm>
          </p:grpSpPr>
          <p:sp>
            <p:nvSpPr>
              <p:cNvPr id="57903" name="Google Shape;57903;p64"/>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7904" name="Google Shape;57904;p64"/>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57905" name="Google Shape;57905;p64"/>
          <p:cNvGrpSpPr/>
          <p:nvPr/>
        </p:nvGrpSpPr>
        <p:grpSpPr>
          <a:xfrm>
            <a:off x="4899244" y="1859280"/>
            <a:ext cx="710153" cy="710153"/>
            <a:chOff x="5007123" y="2079403"/>
            <a:chExt cx="687600" cy="687600"/>
          </a:xfrm>
        </p:grpSpPr>
        <p:sp>
          <p:nvSpPr>
            <p:cNvPr id="57906" name="Google Shape;57906;p64"/>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7" name="Google Shape;57907;p64"/>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8" name="Google Shape;57908;p64"/>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9" name="Google Shape;57909;p64"/>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10" name="Google Shape;57910;p64"/>
          <p:cNvGrpSpPr/>
          <p:nvPr/>
        </p:nvGrpSpPr>
        <p:grpSpPr>
          <a:xfrm>
            <a:off x="5708681" y="1853787"/>
            <a:ext cx="720998" cy="721183"/>
            <a:chOff x="5797446" y="2063053"/>
            <a:chExt cx="698100" cy="698280"/>
          </a:xfrm>
        </p:grpSpPr>
        <p:sp>
          <p:nvSpPr>
            <p:cNvPr id="57911" name="Google Shape;57911;p64"/>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2" name="Google Shape;57912;p64"/>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3" name="Google Shape;57913;p64"/>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4" name="Google Shape;57914;p64"/>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15" name="Google Shape;57915;p64"/>
          <p:cNvGrpSpPr/>
          <p:nvPr/>
        </p:nvGrpSpPr>
        <p:grpSpPr>
          <a:xfrm>
            <a:off x="8153828" y="3499392"/>
            <a:ext cx="280585" cy="673164"/>
            <a:chOff x="8075075" y="3754290"/>
            <a:chExt cx="255612" cy="613194"/>
          </a:xfrm>
        </p:grpSpPr>
        <p:grpSp>
          <p:nvGrpSpPr>
            <p:cNvPr id="57916" name="Google Shape;57916;p64"/>
            <p:cNvGrpSpPr/>
            <p:nvPr/>
          </p:nvGrpSpPr>
          <p:grpSpPr>
            <a:xfrm>
              <a:off x="8075075" y="3754290"/>
              <a:ext cx="255612" cy="613194"/>
              <a:chOff x="8075075" y="3754290"/>
              <a:chExt cx="255612" cy="613194"/>
            </a:xfrm>
          </p:grpSpPr>
          <p:sp>
            <p:nvSpPr>
              <p:cNvPr id="57917" name="Google Shape;57917;p64"/>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8" name="Google Shape;57918;p64"/>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19" name="Google Shape;57919;p64"/>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0" name="Google Shape;57920;p64"/>
          <p:cNvGrpSpPr/>
          <p:nvPr/>
        </p:nvGrpSpPr>
        <p:grpSpPr>
          <a:xfrm>
            <a:off x="5270887" y="3488188"/>
            <a:ext cx="470352" cy="683745"/>
            <a:chOff x="1697726" y="3244179"/>
            <a:chExt cx="788124" cy="1146069"/>
          </a:xfrm>
        </p:grpSpPr>
        <p:sp>
          <p:nvSpPr>
            <p:cNvPr id="57921" name="Google Shape;57921;p6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2" name="Google Shape;57922;p6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23" name="Google Shape;57923;p64"/>
          <p:cNvSpPr/>
          <p:nvPr/>
        </p:nvSpPr>
        <p:spPr>
          <a:xfrm>
            <a:off x="8128351" y="340219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24" name="Google Shape;57924;p64"/>
          <p:cNvGrpSpPr/>
          <p:nvPr/>
        </p:nvGrpSpPr>
        <p:grpSpPr>
          <a:xfrm>
            <a:off x="5892037" y="3499390"/>
            <a:ext cx="293891" cy="293845"/>
            <a:chOff x="6134814" y="3754290"/>
            <a:chExt cx="293891" cy="293845"/>
          </a:xfrm>
        </p:grpSpPr>
        <p:sp>
          <p:nvSpPr>
            <p:cNvPr id="57925" name="Google Shape;57925;p64"/>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6" name="Google Shape;57926;p64"/>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7" name="Google Shape;57927;p64"/>
          <p:cNvGrpSpPr/>
          <p:nvPr/>
        </p:nvGrpSpPr>
        <p:grpSpPr>
          <a:xfrm>
            <a:off x="5892037" y="3878061"/>
            <a:ext cx="293891" cy="293891"/>
            <a:chOff x="6134814" y="4086186"/>
            <a:chExt cx="293891" cy="293891"/>
          </a:xfrm>
        </p:grpSpPr>
        <p:sp>
          <p:nvSpPr>
            <p:cNvPr id="57928" name="Google Shape;57928;p64"/>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9" name="Google Shape;57929;p64"/>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30" name="Google Shape;57930;p64"/>
          <p:cNvSpPr/>
          <p:nvPr/>
        </p:nvSpPr>
        <p:spPr>
          <a:xfrm>
            <a:off x="6930464" y="349858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1" name="Google Shape;57931;p64"/>
          <p:cNvSpPr/>
          <p:nvPr/>
        </p:nvSpPr>
        <p:spPr>
          <a:xfrm rot="10800000">
            <a:off x="6336727" y="349632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32" name="Google Shape;57932;p64"/>
          <p:cNvGrpSpPr/>
          <p:nvPr/>
        </p:nvGrpSpPr>
        <p:grpSpPr>
          <a:xfrm>
            <a:off x="7817013" y="2706754"/>
            <a:ext cx="622883" cy="621944"/>
            <a:chOff x="1187048" y="238125"/>
            <a:chExt cx="5256397" cy="5248476"/>
          </a:xfrm>
        </p:grpSpPr>
        <p:sp>
          <p:nvSpPr>
            <p:cNvPr id="57933" name="Google Shape;57933;p6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4" name="Google Shape;57934;p64"/>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5" name="Google Shape;57935;p64"/>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6" name="Google Shape;57936;p64"/>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37" name="Google Shape;57937;p64"/>
          <p:cNvGrpSpPr/>
          <p:nvPr/>
        </p:nvGrpSpPr>
        <p:grpSpPr>
          <a:xfrm>
            <a:off x="2274118" y="2716363"/>
            <a:ext cx="1310987" cy="612407"/>
            <a:chOff x="238125" y="1188750"/>
            <a:chExt cx="7140450" cy="3335550"/>
          </a:xfrm>
        </p:grpSpPr>
        <p:sp>
          <p:nvSpPr>
            <p:cNvPr id="57938" name="Google Shape;57938;p6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9" name="Google Shape;57939;p6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0" name="Google Shape;57940;p6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1" name="Google Shape;57941;p6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2" name="Google Shape;57942;p6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43" name="Google Shape;57943;p64"/>
          <p:cNvGrpSpPr/>
          <p:nvPr/>
        </p:nvGrpSpPr>
        <p:grpSpPr>
          <a:xfrm>
            <a:off x="6599990" y="2706917"/>
            <a:ext cx="1110299" cy="621702"/>
            <a:chOff x="238125" y="1335475"/>
            <a:chExt cx="5418735" cy="3034175"/>
          </a:xfrm>
        </p:grpSpPr>
        <p:sp>
          <p:nvSpPr>
            <p:cNvPr id="57944" name="Google Shape;57944;p6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5" name="Google Shape;57945;p6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6" name="Google Shape;57946;p6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47" name="Google Shape;57947;p64"/>
          <p:cNvGrpSpPr/>
          <p:nvPr/>
        </p:nvGrpSpPr>
        <p:grpSpPr>
          <a:xfrm>
            <a:off x="5417649" y="2703814"/>
            <a:ext cx="1074451" cy="627181"/>
            <a:chOff x="5359127" y="2910889"/>
            <a:chExt cx="1097723" cy="640831"/>
          </a:xfrm>
        </p:grpSpPr>
        <p:grpSp>
          <p:nvGrpSpPr>
            <p:cNvPr id="57948" name="Google Shape;57948;p64"/>
            <p:cNvGrpSpPr/>
            <p:nvPr/>
          </p:nvGrpSpPr>
          <p:grpSpPr>
            <a:xfrm>
              <a:off x="5929791" y="3263088"/>
              <a:ext cx="527060" cy="287097"/>
              <a:chOff x="5929791" y="3263088"/>
              <a:chExt cx="527060" cy="287097"/>
            </a:xfrm>
          </p:grpSpPr>
          <p:sp>
            <p:nvSpPr>
              <p:cNvPr id="57949" name="Google Shape;57949;p64"/>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950" name="Google Shape;57950;p64"/>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951" name="Google Shape;57951;p64"/>
            <p:cNvGrpSpPr/>
            <p:nvPr/>
          </p:nvGrpSpPr>
          <p:grpSpPr>
            <a:xfrm>
              <a:off x="5359127" y="3263089"/>
              <a:ext cx="526428" cy="288631"/>
              <a:chOff x="5359127" y="3263089"/>
              <a:chExt cx="526428" cy="288631"/>
            </a:xfrm>
          </p:grpSpPr>
          <p:sp>
            <p:nvSpPr>
              <p:cNvPr id="57952" name="Google Shape;57952;p64"/>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953" name="Google Shape;57953;p64"/>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954" name="Google Shape;57954;p64"/>
            <p:cNvGrpSpPr/>
            <p:nvPr/>
          </p:nvGrpSpPr>
          <p:grpSpPr>
            <a:xfrm>
              <a:off x="5551525" y="2910889"/>
              <a:ext cx="520901" cy="610283"/>
              <a:chOff x="5551525" y="2910889"/>
              <a:chExt cx="520901" cy="610283"/>
            </a:xfrm>
          </p:grpSpPr>
          <p:sp>
            <p:nvSpPr>
              <p:cNvPr id="57955" name="Google Shape;57955;p64"/>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956" name="Google Shape;57956;p64"/>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957" name="Google Shape;57957;p64"/>
            <p:cNvGrpSpPr/>
            <p:nvPr/>
          </p:nvGrpSpPr>
          <p:grpSpPr>
            <a:xfrm>
              <a:off x="5743962" y="2919100"/>
              <a:ext cx="623674" cy="284502"/>
              <a:chOff x="5743962" y="2919100"/>
              <a:chExt cx="623674" cy="284502"/>
            </a:xfrm>
          </p:grpSpPr>
          <p:sp>
            <p:nvSpPr>
              <p:cNvPr id="57958" name="Google Shape;57958;p64"/>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959" name="Google Shape;57959;p64"/>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7960" name="Google Shape;57960;p64"/>
          <p:cNvGrpSpPr/>
          <p:nvPr/>
        </p:nvGrpSpPr>
        <p:grpSpPr>
          <a:xfrm>
            <a:off x="7568863" y="1854526"/>
            <a:ext cx="874976" cy="719600"/>
            <a:chOff x="7608988" y="2093194"/>
            <a:chExt cx="817276" cy="672147"/>
          </a:xfrm>
        </p:grpSpPr>
        <p:cxnSp>
          <p:nvCxnSpPr>
            <p:cNvPr id="57961" name="Google Shape;57961;p64"/>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962" name="Google Shape;57962;p64"/>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963" name="Google Shape;57963;p64"/>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964" name="Google Shape;57964;p64"/>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965" name="Google Shape;57965;p64"/>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7966" name="Google Shape;57966;p64"/>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7967" name="Google Shape;57967;p64"/>
            <p:cNvGrpSpPr/>
            <p:nvPr/>
          </p:nvGrpSpPr>
          <p:grpSpPr>
            <a:xfrm>
              <a:off x="7721175" y="2093194"/>
              <a:ext cx="599587" cy="623846"/>
              <a:chOff x="7721175" y="2093194"/>
              <a:chExt cx="599587" cy="623846"/>
            </a:xfrm>
          </p:grpSpPr>
          <p:grpSp>
            <p:nvGrpSpPr>
              <p:cNvPr id="57968" name="Google Shape;57968;p64"/>
              <p:cNvGrpSpPr/>
              <p:nvPr/>
            </p:nvGrpSpPr>
            <p:grpSpPr>
              <a:xfrm>
                <a:off x="7721175" y="2093194"/>
                <a:ext cx="291605" cy="623846"/>
                <a:chOff x="9405575" y="2061418"/>
                <a:chExt cx="291605" cy="623846"/>
              </a:xfrm>
            </p:grpSpPr>
            <p:sp>
              <p:nvSpPr>
                <p:cNvPr id="57969" name="Google Shape;57969;p6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0" name="Google Shape;57970;p6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1" name="Google Shape;57971;p6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2" name="Google Shape;57972;p6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3" name="Google Shape;57973;p6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4" name="Google Shape;57974;p6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5" name="Google Shape;57975;p6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76" name="Google Shape;57976;p64"/>
              <p:cNvGrpSpPr/>
              <p:nvPr/>
            </p:nvGrpSpPr>
            <p:grpSpPr>
              <a:xfrm flipH="1">
                <a:off x="8029157" y="2093194"/>
                <a:ext cx="291605" cy="623846"/>
                <a:chOff x="9405575" y="2061418"/>
                <a:chExt cx="291605" cy="623846"/>
              </a:xfrm>
            </p:grpSpPr>
            <p:sp>
              <p:nvSpPr>
                <p:cNvPr id="57977" name="Google Shape;57977;p6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8" name="Google Shape;57978;p6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9" name="Google Shape;57979;p6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0" name="Google Shape;57980;p6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1" name="Google Shape;57981;p6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2" name="Google Shape;57982;p6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3" name="Google Shape;57983;p6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7984" name="Google Shape;57984;p64"/>
          <p:cNvGrpSpPr/>
          <p:nvPr/>
        </p:nvGrpSpPr>
        <p:grpSpPr>
          <a:xfrm>
            <a:off x="4013299" y="970929"/>
            <a:ext cx="712557" cy="785901"/>
            <a:chOff x="4206459" y="1191441"/>
            <a:chExt cx="712557" cy="785901"/>
          </a:xfrm>
        </p:grpSpPr>
        <p:sp>
          <p:nvSpPr>
            <p:cNvPr id="57985" name="Google Shape;57985;p64"/>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6" name="Google Shape;57986;p64"/>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7" name="Google Shape;57987;p64"/>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8" name="Google Shape;57988;p64"/>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89" name="Google Shape;57989;p64"/>
            <p:cNvGrpSpPr/>
            <p:nvPr/>
          </p:nvGrpSpPr>
          <p:grpSpPr>
            <a:xfrm>
              <a:off x="4644280" y="1290523"/>
              <a:ext cx="143716" cy="29463"/>
              <a:chOff x="4644280" y="1290523"/>
              <a:chExt cx="143716" cy="29463"/>
            </a:xfrm>
          </p:grpSpPr>
          <p:sp>
            <p:nvSpPr>
              <p:cNvPr id="57990" name="Google Shape;57990;p64"/>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1" name="Google Shape;57991;p64"/>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2" name="Google Shape;57992;p64"/>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3" name="Google Shape;57993;p64"/>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94" name="Google Shape;57994;p64"/>
            <p:cNvGrpSpPr/>
            <p:nvPr/>
          </p:nvGrpSpPr>
          <p:grpSpPr>
            <a:xfrm>
              <a:off x="4356567" y="1191441"/>
              <a:ext cx="143690" cy="29488"/>
              <a:chOff x="4356567" y="1191441"/>
              <a:chExt cx="143690" cy="29488"/>
            </a:xfrm>
          </p:grpSpPr>
          <p:sp>
            <p:nvSpPr>
              <p:cNvPr id="57995" name="Google Shape;57995;p64"/>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6" name="Google Shape;57996;p64"/>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7" name="Google Shape;57997;p64"/>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8" name="Google Shape;57998;p64"/>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99" name="Google Shape;57999;p64"/>
            <p:cNvGrpSpPr/>
            <p:nvPr/>
          </p:nvGrpSpPr>
          <p:grpSpPr>
            <a:xfrm>
              <a:off x="4339009" y="1863727"/>
              <a:ext cx="143703" cy="29476"/>
              <a:chOff x="4339009" y="1863727"/>
              <a:chExt cx="143703" cy="29476"/>
            </a:xfrm>
          </p:grpSpPr>
          <p:sp>
            <p:nvSpPr>
              <p:cNvPr id="58000" name="Google Shape;58000;p64"/>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1" name="Google Shape;58001;p64"/>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2" name="Google Shape;58002;p64"/>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3" name="Google Shape;58003;p64"/>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04" name="Google Shape;58004;p64"/>
            <p:cNvGrpSpPr/>
            <p:nvPr/>
          </p:nvGrpSpPr>
          <p:grpSpPr>
            <a:xfrm>
              <a:off x="4206459" y="1607315"/>
              <a:ext cx="29539" cy="142899"/>
              <a:chOff x="4206459" y="1607315"/>
              <a:chExt cx="29539" cy="142899"/>
            </a:xfrm>
          </p:grpSpPr>
          <p:sp>
            <p:nvSpPr>
              <p:cNvPr id="58005" name="Google Shape;58005;p64"/>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6" name="Google Shape;58006;p64"/>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7" name="Google Shape;58007;p64"/>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8" name="Google Shape;58008;p64"/>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09" name="Google Shape;58009;p64"/>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0" name="Google Shape;58010;p64"/>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1" name="Google Shape;58011;p64"/>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2" name="Google Shape;58012;p64"/>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13" name="Google Shape;58013;p64"/>
            <p:cNvGrpSpPr/>
            <p:nvPr/>
          </p:nvGrpSpPr>
          <p:grpSpPr>
            <a:xfrm>
              <a:off x="4889463" y="1423737"/>
              <a:ext cx="29552" cy="142899"/>
              <a:chOff x="4889463" y="1423737"/>
              <a:chExt cx="29552" cy="142899"/>
            </a:xfrm>
          </p:grpSpPr>
          <p:sp>
            <p:nvSpPr>
              <p:cNvPr id="58014" name="Google Shape;58014;p64"/>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5" name="Google Shape;58015;p64"/>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6" name="Google Shape;58016;p64"/>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7" name="Google Shape;58017;p64"/>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18" name="Google Shape;58018;p64"/>
            <p:cNvGrpSpPr/>
            <p:nvPr/>
          </p:nvGrpSpPr>
          <p:grpSpPr>
            <a:xfrm>
              <a:off x="4771663" y="1876896"/>
              <a:ext cx="108651" cy="100447"/>
              <a:chOff x="4771663" y="1876896"/>
              <a:chExt cx="108651" cy="100447"/>
            </a:xfrm>
          </p:grpSpPr>
          <p:sp>
            <p:nvSpPr>
              <p:cNvPr id="58019" name="Google Shape;58019;p64"/>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0" name="Google Shape;58020;p64"/>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1" name="Google Shape;58021;p64"/>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2" name="Google Shape;58022;p64"/>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23" name="Google Shape;58023;p64"/>
          <p:cNvGrpSpPr/>
          <p:nvPr/>
        </p:nvGrpSpPr>
        <p:grpSpPr>
          <a:xfrm>
            <a:off x="4008774" y="1854151"/>
            <a:ext cx="791287" cy="720350"/>
            <a:chOff x="267375" y="1071875"/>
            <a:chExt cx="470500" cy="428550"/>
          </a:xfrm>
        </p:grpSpPr>
        <p:sp>
          <p:nvSpPr>
            <p:cNvPr id="58024" name="Google Shape;58024;p64"/>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5" name="Google Shape;58025;p64"/>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6" name="Google Shape;58026;p64"/>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7" name="Google Shape;58027;p64"/>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8" name="Google Shape;58028;p64"/>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9" name="Google Shape;58029;p64"/>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0" name="Google Shape;58030;p64"/>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1" name="Google Shape;58031;p64"/>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2" name="Google Shape;58032;p64"/>
          <p:cNvGrpSpPr/>
          <p:nvPr/>
        </p:nvGrpSpPr>
        <p:grpSpPr>
          <a:xfrm>
            <a:off x="709269" y="3498781"/>
            <a:ext cx="1408444" cy="673166"/>
            <a:chOff x="712664" y="3693287"/>
            <a:chExt cx="1460738" cy="698160"/>
          </a:xfrm>
        </p:grpSpPr>
        <p:grpSp>
          <p:nvGrpSpPr>
            <p:cNvPr id="58033" name="Google Shape;58033;p64"/>
            <p:cNvGrpSpPr/>
            <p:nvPr/>
          </p:nvGrpSpPr>
          <p:grpSpPr>
            <a:xfrm>
              <a:off x="1380079" y="4133090"/>
              <a:ext cx="234048" cy="258099"/>
              <a:chOff x="1380079" y="4133090"/>
              <a:chExt cx="234048" cy="258099"/>
            </a:xfrm>
          </p:grpSpPr>
          <p:sp>
            <p:nvSpPr>
              <p:cNvPr id="58034" name="Google Shape;58034;p64"/>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5" name="Google Shape;58035;p64"/>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6" name="Google Shape;58036;p64"/>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7" name="Google Shape;58037;p64"/>
            <p:cNvGrpSpPr/>
            <p:nvPr/>
          </p:nvGrpSpPr>
          <p:grpSpPr>
            <a:xfrm>
              <a:off x="884610" y="3864082"/>
              <a:ext cx="1118566" cy="527275"/>
              <a:chOff x="890961" y="3865463"/>
              <a:chExt cx="1115221" cy="525698"/>
            </a:xfrm>
          </p:grpSpPr>
          <p:sp>
            <p:nvSpPr>
              <p:cNvPr id="58038" name="Google Shape;58038;p64"/>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9" name="Google Shape;58039;p64"/>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0" name="Google Shape;58040;p64"/>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41" name="Google Shape;58041;p64"/>
            <p:cNvGrpSpPr/>
            <p:nvPr/>
          </p:nvGrpSpPr>
          <p:grpSpPr>
            <a:xfrm>
              <a:off x="712664" y="3693287"/>
              <a:ext cx="1460738" cy="698160"/>
              <a:chOff x="712664" y="3693025"/>
              <a:chExt cx="1460738" cy="698160"/>
            </a:xfrm>
          </p:grpSpPr>
          <p:sp>
            <p:nvSpPr>
              <p:cNvPr id="58042" name="Google Shape;58042;p64"/>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3" name="Google Shape;58043;p64"/>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4" name="Google Shape;58044;p64"/>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5" name="Google Shape;58045;p64"/>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6" name="Google Shape;58046;p64"/>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7" name="Google Shape;58047;p64"/>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48" name="Google Shape;58048;p64"/>
          <p:cNvGrpSpPr/>
          <p:nvPr/>
        </p:nvGrpSpPr>
        <p:grpSpPr>
          <a:xfrm>
            <a:off x="3146985" y="970929"/>
            <a:ext cx="795485" cy="738831"/>
            <a:chOff x="3348603" y="1236445"/>
            <a:chExt cx="749256" cy="695894"/>
          </a:xfrm>
        </p:grpSpPr>
        <p:grpSp>
          <p:nvGrpSpPr>
            <p:cNvPr id="58049" name="Google Shape;58049;p64"/>
            <p:cNvGrpSpPr/>
            <p:nvPr/>
          </p:nvGrpSpPr>
          <p:grpSpPr>
            <a:xfrm>
              <a:off x="3583779" y="1236445"/>
              <a:ext cx="293795" cy="285811"/>
              <a:chOff x="3750225" y="1774000"/>
              <a:chExt cx="149575" cy="145525"/>
            </a:xfrm>
          </p:grpSpPr>
          <p:sp>
            <p:nvSpPr>
              <p:cNvPr id="58050" name="Google Shape;58050;p6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1" name="Google Shape;58051;p6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2" name="Google Shape;58052;p64"/>
            <p:cNvGrpSpPr/>
            <p:nvPr/>
          </p:nvGrpSpPr>
          <p:grpSpPr>
            <a:xfrm>
              <a:off x="3775534" y="1462599"/>
              <a:ext cx="322325" cy="285958"/>
              <a:chOff x="3847850" y="1889150"/>
              <a:chExt cx="164100" cy="145600"/>
            </a:xfrm>
          </p:grpSpPr>
          <p:sp>
            <p:nvSpPr>
              <p:cNvPr id="58053" name="Google Shape;58053;p6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4" name="Google Shape;58054;p6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5" name="Google Shape;58055;p64"/>
            <p:cNvGrpSpPr/>
            <p:nvPr/>
          </p:nvGrpSpPr>
          <p:grpSpPr>
            <a:xfrm>
              <a:off x="3545329" y="1646528"/>
              <a:ext cx="293746" cy="285811"/>
              <a:chOff x="3730650" y="1982800"/>
              <a:chExt cx="149550" cy="145525"/>
            </a:xfrm>
          </p:grpSpPr>
          <p:sp>
            <p:nvSpPr>
              <p:cNvPr id="58056" name="Google Shape;58056;p6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7" name="Google Shape;58057;p6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58" name="Google Shape;58058;p64"/>
            <p:cNvGrpSpPr/>
            <p:nvPr/>
          </p:nvGrpSpPr>
          <p:grpSpPr>
            <a:xfrm>
              <a:off x="3348603" y="1415046"/>
              <a:ext cx="294384" cy="284387"/>
              <a:chOff x="3630494" y="1864938"/>
              <a:chExt cx="149875" cy="144800"/>
            </a:xfrm>
          </p:grpSpPr>
          <p:sp>
            <p:nvSpPr>
              <p:cNvPr id="58059" name="Google Shape;58059;p64"/>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0" name="Google Shape;58060;p64"/>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61" name="Google Shape;58061;p64"/>
          <p:cNvGrpSpPr/>
          <p:nvPr/>
        </p:nvGrpSpPr>
        <p:grpSpPr>
          <a:xfrm>
            <a:off x="2268512" y="3493825"/>
            <a:ext cx="1324924" cy="678083"/>
            <a:chOff x="2413923" y="3711366"/>
            <a:chExt cx="1374117" cy="703260"/>
          </a:xfrm>
        </p:grpSpPr>
        <p:grpSp>
          <p:nvGrpSpPr>
            <p:cNvPr id="58062" name="Google Shape;58062;p64"/>
            <p:cNvGrpSpPr/>
            <p:nvPr/>
          </p:nvGrpSpPr>
          <p:grpSpPr>
            <a:xfrm>
              <a:off x="2413923" y="3711366"/>
              <a:ext cx="1374117" cy="703260"/>
              <a:chOff x="2413923" y="3711366"/>
              <a:chExt cx="1374117" cy="703260"/>
            </a:xfrm>
          </p:grpSpPr>
          <p:sp>
            <p:nvSpPr>
              <p:cNvPr id="58063" name="Google Shape;58063;p64"/>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64" name="Google Shape;58064;p64"/>
              <p:cNvGrpSpPr/>
              <p:nvPr/>
            </p:nvGrpSpPr>
            <p:grpSpPr>
              <a:xfrm>
                <a:off x="2600284" y="3808654"/>
                <a:ext cx="234506" cy="138009"/>
                <a:chOff x="2600284" y="3808654"/>
                <a:chExt cx="234506" cy="138009"/>
              </a:xfrm>
            </p:grpSpPr>
            <p:sp>
              <p:nvSpPr>
                <p:cNvPr id="58065" name="Google Shape;58065;p64"/>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66" name="Google Shape;58066;p64"/>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067" name="Google Shape;58067;p64"/>
              <p:cNvGrpSpPr/>
              <p:nvPr/>
            </p:nvGrpSpPr>
            <p:grpSpPr>
              <a:xfrm>
                <a:off x="3359659" y="3805664"/>
                <a:ext cx="232294" cy="141000"/>
                <a:chOff x="3359659" y="3805664"/>
                <a:chExt cx="232294" cy="141000"/>
              </a:xfrm>
            </p:grpSpPr>
            <p:sp>
              <p:nvSpPr>
                <p:cNvPr id="58068" name="Google Shape;58068;p64"/>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69" name="Google Shape;58069;p64"/>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070" name="Google Shape;58070;p64"/>
              <p:cNvGrpSpPr/>
              <p:nvPr/>
            </p:nvGrpSpPr>
            <p:grpSpPr>
              <a:xfrm>
                <a:off x="3067316" y="3711366"/>
                <a:ext cx="66900" cy="166809"/>
                <a:chOff x="3067316" y="3711366"/>
                <a:chExt cx="66900" cy="166809"/>
              </a:xfrm>
            </p:grpSpPr>
            <p:sp>
              <p:nvSpPr>
                <p:cNvPr id="58071" name="Google Shape;58071;p64"/>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72" name="Google Shape;58072;p64"/>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073" name="Google Shape;58073;p64"/>
              <p:cNvGrpSpPr/>
              <p:nvPr/>
            </p:nvGrpSpPr>
            <p:grpSpPr>
              <a:xfrm>
                <a:off x="2413923" y="4058666"/>
                <a:ext cx="224119" cy="66900"/>
                <a:chOff x="2413923" y="4058666"/>
                <a:chExt cx="224119" cy="66900"/>
              </a:xfrm>
            </p:grpSpPr>
            <p:sp>
              <p:nvSpPr>
                <p:cNvPr id="58074" name="Google Shape;58074;p64"/>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75" name="Google Shape;58075;p64"/>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076" name="Google Shape;58076;p64"/>
              <p:cNvGrpSpPr/>
              <p:nvPr/>
            </p:nvGrpSpPr>
            <p:grpSpPr>
              <a:xfrm>
                <a:off x="3564643" y="4058666"/>
                <a:ext cx="223397" cy="66900"/>
                <a:chOff x="3564643" y="4058666"/>
                <a:chExt cx="223397" cy="66900"/>
              </a:xfrm>
            </p:grpSpPr>
            <p:sp>
              <p:nvSpPr>
                <p:cNvPr id="58077" name="Google Shape;58077;p64"/>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078" name="Google Shape;58078;p64"/>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58079" name="Google Shape;58079;p64"/>
            <p:cNvGrpSpPr/>
            <p:nvPr/>
          </p:nvGrpSpPr>
          <p:grpSpPr>
            <a:xfrm>
              <a:off x="2633353" y="3965763"/>
              <a:ext cx="933975" cy="445687"/>
              <a:chOff x="2633353" y="3965763"/>
              <a:chExt cx="933975" cy="445687"/>
            </a:xfrm>
          </p:grpSpPr>
          <p:sp>
            <p:nvSpPr>
              <p:cNvPr id="58080" name="Google Shape;58080;p64"/>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1" name="Google Shape;58081;p64"/>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82" name="Google Shape;58082;p64"/>
          <p:cNvGrpSpPr/>
          <p:nvPr/>
        </p:nvGrpSpPr>
        <p:grpSpPr>
          <a:xfrm>
            <a:off x="6392784" y="1044372"/>
            <a:ext cx="1131087" cy="587383"/>
            <a:chOff x="238125" y="999450"/>
            <a:chExt cx="7140700" cy="3708225"/>
          </a:xfrm>
        </p:grpSpPr>
        <p:sp>
          <p:nvSpPr>
            <p:cNvPr id="58083" name="Google Shape;58083;p6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4" name="Google Shape;58084;p6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5" name="Google Shape;58085;p6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6" name="Google Shape;58086;p6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7" name="Google Shape;58087;p64"/>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8" name="Google Shape;58088;p6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9" name="Google Shape;58089;p6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0" name="Google Shape;58090;p6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1" name="Google Shape;58091;p6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92" name="Google Shape;58092;p64"/>
          <p:cNvGrpSpPr/>
          <p:nvPr/>
        </p:nvGrpSpPr>
        <p:grpSpPr>
          <a:xfrm>
            <a:off x="3744234" y="3493867"/>
            <a:ext cx="1375854" cy="678131"/>
            <a:chOff x="3913765" y="3641905"/>
            <a:chExt cx="1522805" cy="750560"/>
          </a:xfrm>
        </p:grpSpPr>
        <p:grpSp>
          <p:nvGrpSpPr>
            <p:cNvPr id="58093" name="Google Shape;58093;p64"/>
            <p:cNvGrpSpPr/>
            <p:nvPr/>
          </p:nvGrpSpPr>
          <p:grpSpPr>
            <a:xfrm>
              <a:off x="3913765" y="3997002"/>
              <a:ext cx="1522805" cy="395463"/>
              <a:chOff x="3913765" y="3997002"/>
              <a:chExt cx="1522805" cy="395463"/>
            </a:xfrm>
          </p:grpSpPr>
          <p:grpSp>
            <p:nvGrpSpPr>
              <p:cNvPr id="58094" name="Google Shape;58094;p64"/>
              <p:cNvGrpSpPr/>
              <p:nvPr/>
            </p:nvGrpSpPr>
            <p:grpSpPr>
              <a:xfrm>
                <a:off x="3913765" y="4138659"/>
                <a:ext cx="507602" cy="253806"/>
                <a:chOff x="3913765" y="4138659"/>
                <a:chExt cx="507602" cy="253806"/>
              </a:xfrm>
            </p:grpSpPr>
            <p:sp>
              <p:nvSpPr>
                <p:cNvPr id="58095" name="Google Shape;58095;p64"/>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6" name="Google Shape;58096;p64"/>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58097" name="Google Shape;58097;p64"/>
              <p:cNvGrpSpPr/>
              <p:nvPr/>
            </p:nvGrpSpPr>
            <p:grpSpPr>
              <a:xfrm>
                <a:off x="4421361" y="3997002"/>
                <a:ext cx="507618" cy="395463"/>
                <a:chOff x="4421361" y="3997002"/>
                <a:chExt cx="507618" cy="395463"/>
              </a:xfrm>
            </p:grpSpPr>
            <p:sp>
              <p:nvSpPr>
                <p:cNvPr id="58098" name="Google Shape;58098;p64"/>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9" name="Google Shape;58099;p64"/>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0" name="Google Shape;58100;p64"/>
              <p:cNvGrpSpPr/>
              <p:nvPr/>
            </p:nvGrpSpPr>
            <p:grpSpPr>
              <a:xfrm>
                <a:off x="4928973" y="4189418"/>
                <a:ext cx="507596" cy="203047"/>
                <a:chOff x="4928973" y="4189418"/>
                <a:chExt cx="507596" cy="203047"/>
              </a:xfrm>
            </p:grpSpPr>
            <p:sp>
              <p:nvSpPr>
                <p:cNvPr id="58101" name="Google Shape;58101;p64"/>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2" name="Google Shape;58102;p64"/>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103" name="Google Shape;58103;p64"/>
            <p:cNvGrpSpPr/>
            <p:nvPr/>
          </p:nvGrpSpPr>
          <p:grpSpPr>
            <a:xfrm>
              <a:off x="4482186" y="3641905"/>
              <a:ext cx="397605" cy="349784"/>
              <a:chOff x="2906375" y="1159725"/>
              <a:chExt cx="1860575" cy="1636800"/>
            </a:xfrm>
          </p:grpSpPr>
          <p:sp>
            <p:nvSpPr>
              <p:cNvPr id="58104" name="Google Shape;58104;p64"/>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5" name="Google Shape;58105;p64"/>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6" name="Google Shape;58106;p64"/>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7" name="Google Shape;58107;p64"/>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108" name="Google Shape;58108;p64"/>
          <p:cNvGrpSpPr/>
          <p:nvPr/>
        </p:nvGrpSpPr>
        <p:grpSpPr>
          <a:xfrm>
            <a:off x="6528943" y="1853793"/>
            <a:ext cx="940737" cy="721067"/>
            <a:chOff x="6599718" y="2068734"/>
            <a:chExt cx="940737" cy="721067"/>
          </a:xfrm>
        </p:grpSpPr>
        <p:sp>
          <p:nvSpPr>
            <p:cNvPr id="58109" name="Google Shape;58109;p64"/>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0" name="Google Shape;58110;p64"/>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1" name="Google Shape;58111;p64"/>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2" name="Google Shape;58112;p64"/>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3" name="Google Shape;58113;p64"/>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4" name="Google Shape;58114;p64"/>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15" name="Google Shape;58115;p64"/>
            <p:cNvGrpSpPr/>
            <p:nvPr/>
          </p:nvGrpSpPr>
          <p:grpSpPr>
            <a:xfrm>
              <a:off x="6836957" y="2068734"/>
              <a:ext cx="461892" cy="721067"/>
              <a:chOff x="6836957" y="2068734"/>
              <a:chExt cx="461892" cy="721067"/>
            </a:xfrm>
          </p:grpSpPr>
          <p:sp>
            <p:nvSpPr>
              <p:cNvPr id="58116" name="Google Shape;58116;p64"/>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7" name="Google Shape;58117;p64"/>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8" name="Google Shape;58118;p64"/>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9" name="Google Shape;58119;p64"/>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0" name="Google Shape;58120;p64"/>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1" name="Google Shape;58121;p64"/>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22" name="Google Shape;58122;p64"/>
              <p:cNvGrpSpPr/>
              <p:nvPr/>
            </p:nvGrpSpPr>
            <p:grpSpPr>
              <a:xfrm>
                <a:off x="6836957" y="2068734"/>
                <a:ext cx="461892" cy="721067"/>
                <a:chOff x="6836957" y="2068734"/>
                <a:chExt cx="461892" cy="721067"/>
              </a:xfrm>
            </p:grpSpPr>
            <p:sp>
              <p:nvSpPr>
                <p:cNvPr id="58123" name="Google Shape;58123;p64"/>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4" name="Google Shape;58124;p64"/>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5" name="Google Shape;58125;p64"/>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6" name="Google Shape;58126;p64"/>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7" name="Google Shape;58127;p64"/>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8" name="Google Shape;58128;p64"/>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9" name="Google Shape;58129;p64"/>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130" name="Google Shape;58130;p64"/>
          <p:cNvGrpSpPr/>
          <p:nvPr/>
        </p:nvGrpSpPr>
        <p:grpSpPr>
          <a:xfrm>
            <a:off x="2412262" y="1858139"/>
            <a:ext cx="712577" cy="712374"/>
            <a:chOff x="2559249" y="2069323"/>
            <a:chExt cx="685566" cy="685634"/>
          </a:xfrm>
        </p:grpSpPr>
        <p:sp>
          <p:nvSpPr>
            <p:cNvPr id="58131" name="Google Shape;58131;p64"/>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2" name="Google Shape;58132;p64"/>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3" name="Google Shape;58133;p64"/>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4" name="Google Shape;58134;p64"/>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5" name="Google Shape;58135;p64"/>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6" name="Google Shape;58136;p64"/>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7" name="Google Shape;58137;p64"/>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8" name="Google Shape;58138;p64"/>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9" name="Google Shape;58139;p64"/>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0" name="Google Shape;58140;p64"/>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1" name="Google Shape;58141;p64"/>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2" name="Google Shape;58142;p64"/>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3" name="Google Shape;58143;p64"/>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44" name="Google Shape;58144;p64"/>
          <p:cNvGrpSpPr/>
          <p:nvPr/>
        </p:nvGrpSpPr>
        <p:grpSpPr>
          <a:xfrm>
            <a:off x="7594699" y="970929"/>
            <a:ext cx="845645" cy="711911"/>
            <a:chOff x="951975" y="315800"/>
            <a:chExt cx="5860325" cy="4933550"/>
          </a:xfrm>
        </p:grpSpPr>
        <p:sp>
          <p:nvSpPr>
            <p:cNvPr id="58145" name="Google Shape;58145;p64"/>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6" name="Google Shape;58146;p64"/>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7" name="Google Shape;58147;p64"/>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8" name="Google Shape;58148;p64"/>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9" name="Google Shape;58149;p64"/>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0" name="Google Shape;58150;p64"/>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1" name="Google Shape;58151;p64"/>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2" name="Google Shape;58152;p64"/>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53" name="Google Shape;58153;p64"/>
          <p:cNvGrpSpPr/>
          <p:nvPr/>
        </p:nvGrpSpPr>
        <p:grpSpPr>
          <a:xfrm>
            <a:off x="3691828" y="2707037"/>
            <a:ext cx="1617932" cy="621724"/>
            <a:chOff x="3862800" y="3038525"/>
            <a:chExt cx="1329006" cy="510698"/>
          </a:xfrm>
        </p:grpSpPr>
        <p:sp>
          <p:nvSpPr>
            <p:cNvPr id="58154" name="Google Shape;58154;p64"/>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5" name="Google Shape;58155;p64"/>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56" name="Google Shape;58156;p64"/>
            <p:cNvGrpSpPr/>
            <p:nvPr/>
          </p:nvGrpSpPr>
          <p:grpSpPr>
            <a:xfrm>
              <a:off x="3967075" y="3040337"/>
              <a:ext cx="1019927" cy="402126"/>
              <a:chOff x="3967075" y="3040337"/>
              <a:chExt cx="1019927" cy="402126"/>
            </a:xfrm>
          </p:grpSpPr>
          <p:sp>
            <p:nvSpPr>
              <p:cNvPr id="58157" name="Google Shape;58157;p64"/>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8" name="Google Shape;58158;p64"/>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59" name="Google Shape;58159;p64"/>
            <p:cNvGrpSpPr/>
            <p:nvPr/>
          </p:nvGrpSpPr>
          <p:grpSpPr>
            <a:xfrm>
              <a:off x="4186700" y="3040337"/>
              <a:ext cx="390475" cy="183289"/>
              <a:chOff x="4186700" y="3040337"/>
              <a:chExt cx="390475" cy="183289"/>
            </a:xfrm>
          </p:grpSpPr>
          <p:sp>
            <p:nvSpPr>
              <p:cNvPr id="58160" name="Google Shape;58160;p64"/>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1" name="Google Shape;58161;p64"/>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2" name="Google Shape;58162;p64"/>
            <p:cNvGrpSpPr/>
            <p:nvPr/>
          </p:nvGrpSpPr>
          <p:grpSpPr>
            <a:xfrm>
              <a:off x="4073727" y="3040337"/>
              <a:ext cx="697794" cy="296263"/>
              <a:chOff x="4073727" y="3040337"/>
              <a:chExt cx="697794" cy="296263"/>
            </a:xfrm>
          </p:grpSpPr>
          <p:sp>
            <p:nvSpPr>
              <p:cNvPr id="58163" name="Google Shape;58163;p64"/>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4" name="Google Shape;58164;p64"/>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5" name="Google Shape;58165;p64"/>
            <p:cNvGrpSpPr/>
            <p:nvPr/>
          </p:nvGrpSpPr>
          <p:grpSpPr>
            <a:xfrm>
              <a:off x="3862800" y="3038525"/>
              <a:ext cx="1329006" cy="510698"/>
              <a:chOff x="3862800" y="3038525"/>
              <a:chExt cx="1329006" cy="510698"/>
            </a:xfrm>
          </p:grpSpPr>
          <p:sp>
            <p:nvSpPr>
              <p:cNvPr id="58166" name="Google Shape;58166;p64"/>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7" name="Google Shape;58167;p64"/>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168" name="Google Shape;58168;p64"/>
          <p:cNvGrpSpPr/>
          <p:nvPr/>
        </p:nvGrpSpPr>
        <p:grpSpPr>
          <a:xfrm>
            <a:off x="700150" y="970929"/>
            <a:ext cx="883205" cy="775176"/>
            <a:chOff x="649648" y="271400"/>
            <a:chExt cx="6215377" cy="5455143"/>
          </a:xfrm>
        </p:grpSpPr>
        <p:sp>
          <p:nvSpPr>
            <p:cNvPr id="58169" name="Google Shape;58169;p64"/>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0" name="Google Shape;58170;p64"/>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1" name="Google Shape;58171;p64"/>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2" name="Google Shape;58172;p64"/>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3" name="Google Shape;58173;p64"/>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4" name="Google Shape;58174;p64"/>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5" name="Google Shape;58175;p64"/>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6" name="Google Shape;58176;p64"/>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7" name="Google Shape;58177;p64"/>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8" name="Google Shape;58178;p64"/>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9" name="Google Shape;58179;p64"/>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0" name="Google Shape;58180;p64"/>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1" name="Google Shape;58181;p64"/>
          <p:cNvGrpSpPr/>
          <p:nvPr/>
        </p:nvGrpSpPr>
        <p:grpSpPr>
          <a:xfrm>
            <a:off x="2308452" y="970929"/>
            <a:ext cx="767704" cy="815489"/>
            <a:chOff x="2499700" y="1135950"/>
            <a:chExt cx="732402" cy="777990"/>
          </a:xfrm>
        </p:grpSpPr>
        <p:grpSp>
          <p:nvGrpSpPr>
            <p:cNvPr id="58182" name="Google Shape;58182;p64"/>
            <p:cNvGrpSpPr/>
            <p:nvPr/>
          </p:nvGrpSpPr>
          <p:grpSpPr>
            <a:xfrm>
              <a:off x="2499700" y="1135950"/>
              <a:ext cx="732402" cy="694705"/>
              <a:chOff x="2499700" y="1135950"/>
              <a:chExt cx="732402" cy="694705"/>
            </a:xfrm>
          </p:grpSpPr>
          <p:sp>
            <p:nvSpPr>
              <p:cNvPr id="58183" name="Google Shape;58183;p64"/>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4" name="Google Shape;58184;p64"/>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5" name="Google Shape;58185;p64"/>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6" name="Google Shape;58186;p64"/>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7" name="Google Shape;58187;p64"/>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8" name="Google Shape;58188;p64"/>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9" name="Google Shape;58189;p64"/>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0" name="Google Shape;58190;p64"/>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1" name="Google Shape;58191;p64"/>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2" name="Google Shape;58192;p64"/>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3" name="Google Shape;58193;p64"/>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4" name="Google Shape;58194;p64"/>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5" name="Google Shape;58195;p64"/>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6" name="Google Shape;58196;p64"/>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7" name="Google Shape;58197;p64"/>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8" name="Google Shape;58198;p64"/>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9" name="Google Shape;58199;p64"/>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0" name="Google Shape;58200;p64"/>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1" name="Google Shape;58201;p64"/>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2" name="Google Shape;58202;p64"/>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3" name="Google Shape;58203;p64"/>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4" name="Google Shape;58204;p64"/>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5" name="Google Shape;58205;p64"/>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6" name="Google Shape;58206;p64"/>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7" name="Google Shape;58207;p64"/>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8" name="Google Shape;58208;p64"/>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9" name="Google Shape;58209;p64"/>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0" name="Google Shape;58210;p64"/>
            <p:cNvGrpSpPr/>
            <p:nvPr/>
          </p:nvGrpSpPr>
          <p:grpSpPr>
            <a:xfrm>
              <a:off x="2517909" y="1188726"/>
              <a:ext cx="702702" cy="725214"/>
              <a:chOff x="2517909" y="1188726"/>
              <a:chExt cx="702702" cy="725214"/>
            </a:xfrm>
          </p:grpSpPr>
          <p:sp>
            <p:nvSpPr>
              <p:cNvPr id="58211" name="Google Shape;58211;p64"/>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2" name="Google Shape;58212;p64"/>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3" name="Google Shape;58213;p64"/>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4" name="Google Shape;58214;p64"/>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5" name="Google Shape;58215;p64"/>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16" name="Google Shape;58216;p64"/>
          <p:cNvGrpSpPr/>
          <p:nvPr/>
        </p:nvGrpSpPr>
        <p:grpSpPr>
          <a:xfrm>
            <a:off x="1654184" y="970929"/>
            <a:ext cx="583439" cy="870229"/>
            <a:chOff x="1716825" y="1121550"/>
            <a:chExt cx="622800" cy="928938"/>
          </a:xfrm>
        </p:grpSpPr>
        <p:grpSp>
          <p:nvGrpSpPr>
            <p:cNvPr id="58217" name="Google Shape;58217;p64"/>
            <p:cNvGrpSpPr/>
            <p:nvPr/>
          </p:nvGrpSpPr>
          <p:grpSpPr>
            <a:xfrm>
              <a:off x="1716825" y="1121550"/>
              <a:ext cx="622800" cy="928938"/>
              <a:chOff x="1716825" y="1121550"/>
              <a:chExt cx="622800" cy="928938"/>
            </a:xfrm>
          </p:grpSpPr>
          <p:cxnSp>
            <p:nvCxnSpPr>
              <p:cNvPr id="58218" name="Google Shape;58218;p64"/>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58219" name="Google Shape;58219;p64"/>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0" name="Google Shape;58220;p64"/>
            <p:cNvGrpSpPr/>
            <p:nvPr/>
          </p:nvGrpSpPr>
          <p:grpSpPr>
            <a:xfrm>
              <a:off x="1768050" y="1172775"/>
              <a:ext cx="520200" cy="832000"/>
              <a:chOff x="1768050" y="1172775"/>
              <a:chExt cx="520200" cy="832000"/>
            </a:xfrm>
          </p:grpSpPr>
          <p:cxnSp>
            <p:nvCxnSpPr>
              <p:cNvPr id="58221" name="Google Shape;58221;p64"/>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58222" name="Google Shape;58222;p64"/>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3" name="Google Shape;58223;p64"/>
            <p:cNvGrpSpPr/>
            <p:nvPr/>
          </p:nvGrpSpPr>
          <p:grpSpPr>
            <a:xfrm>
              <a:off x="1820100" y="1225475"/>
              <a:ext cx="416400" cy="729575"/>
              <a:chOff x="1820100" y="1225475"/>
              <a:chExt cx="416400" cy="729575"/>
            </a:xfrm>
          </p:grpSpPr>
          <p:cxnSp>
            <p:nvCxnSpPr>
              <p:cNvPr id="58224" name="Google Shape;58224;p64"/>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58225" name="Google Shape;58225;p64"/>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6" name="Google Shape;58226;p64"/>
            <p:cNvGrpSpPr/>
            <p:nvPr/>
          </p:nvGrpSpPr>
          <p:grpSpPr>
            <a:xfrm>
              <a:off x="1874250" y="1278825"/>
              <a:ext cx="308100" cy="605275"/>
              <a:chOff x="1874250" y="1278825"/>
              <a:chExt cx="308100" cy="605275"/>
            </a:xfrm>
          </p:grpSpPr>
          <p:cxnSp>
            <p:nvCxnSpPr>
              <p:cNvPr id="58227" name="Google Shape;58227;p64"/>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58228" name="Google Shape;58228;p64"/>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29" name="Google Shape;58229;p64"/>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30" name="Google Shape;58230;p64"/>
          <p:cNvGrpSpPr/>
          <p:nvPr/>
        </p:nvGrpSpPr>
        <p:grpSpPr>
          <a:xfrm>
            <a:off x="1574007" y="1857250"/>
            <a:ext cx="739072" cy="714152"/>
            <a:chOff x="4334725" y="1355875"/>
            <a:chExt cx="3106650" cy="3001900"/>
          </a:xfrm>
        </p:grpSpPr>
        <p:grpSp>
          <p:nvGrpSpPr>
            <p:cNvPr id="58231" name="Google Shape;58231;p64"/>
            <p:cNvGrpSpPr/>
            <p:nvPr/>
          </p:nvGrpSpPr>
          <p:grpSpPr>
            <a:xfrm>
              <a:off x="4516050" y="1724875"/>
              <a:ext cx="2693725" cy="2632900"/>
              <a:chOff x="4516050" y="1724875"/>
              <a:chExt cx="2693725" cy="2632900"/>
            </a:xfrm>
          </p:grpSpPr>
          <p:sp>
            <p:nvSpPr>
              <p:cNvPr id="58232" name="Google Shape;58232;p64"/>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3" name="Google Shape;58233;p64"/>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4" name="Google Shape;58234;p64"/>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35" name="Google Shape;58235;p64"/>
            <p:cNvGrpSpPr/>
            <p:nvPr/>
          </p:nvGrpSpPr>
          <p:grpSpPr>
            <a:xfrm>
              <a:off x="4334725" y="1355875"/>
              <a:ext cx="3106650" cy="2709650"/>
              <a:chOff x="4334725" y="1355875"/>
              <a:chExt cx="3106650" cy="2709650"/>
            </a:xfrm>
          </p:grpSpPr>
          <p:sp>
            <p:nvSpPr>
              <p:cNvPr id="58236" name="Google Shape;58236;p64"/>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7" name="Google Shape;58237;p64"/>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8" name="Google Shape;58238;p64"/>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39" name="Google Shape;58239;p64"/>
          <p:cNvGrpSpPr/>
          <p:nvPr/>
        </p:nvGrpSpPr>
        <p:grpSpPr>
          <a:xfrm>
            <a:off x="7690956" y="3488021"/>
            <a:ext cx="312074" cy="684173"/>
            <a:chOff x="7645573" y="3754300"/>
            <a:chExt cx="293855" cy="644170"/>
          </a:xfrm>
        </p:grpSpPr>
        <p:sp>
          <p:nvSpPr>
            <p:cNvPr id="58240" name="Google Shape;58240;p64"/>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1" name="Google Shape;58241;p64"/>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2" name="Google Shape;58242;p64"/>
          <p:cNvGrpSpPr/>
          <p:nvPr/>
        </p:nvGrpSpPr>
        <p:grpSpPr>
          <a:xfrm>
            <a:off x="5612944" y="970929"/>
            <a:ext cx="709011" cy="739359"/>
            <a:chOff x="5830645" y="1256617"/>
            <a:chExt cx="530340" cy="553040"/>
          </a:xfrm>
        </p:grpSpPr>
        <p:grpSp>
          <p:nvGrpSpPr>
            <p:cNvPr id="58243" name="Google Shape;58243;p64"/>
            <p:cNvGrpSpPr/>
            <p:nvPr/>
          </p:nvGrpSpPr>
          <p:grpSpPr>
            <a:xfrm>
              <a:off x="5830645" y="1256617"/>
              <a:ext cx="259743" cy="269909"/>
              <a:chOff x="5830645" y="1256617"/>
              <a:chExt cx="259743" cy="269909"/>
            </a:xfrm>
          </p:grpSpPr>
          <p:sp>
            <p:nvSpPr>
              <p:cNvPr id="58244" name="Google Shape;58244;p64"/>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5" name="Google Shape;58245;p64"/>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6" name="Google Shape;58246;p64"/>
            <p:cNvGrpSpPr/>
            <p:nvPr/>
          </p:nvGrpSpPr>
          <p:grpSpPr>
            <a:xfrm>
              <a:off x="6101293" y="1256617"/>
              <a:ext cx="259692" cy="269909"/>
              <a:chOff x="6101293" y="1256617"/>
              <a:chExt cx="259692" cy="269909"/>
            </a:xfrm>
          </p:grpSpPr>
          <p:sp>
            <p:nvSpPr>
              <p:cNvPr id="58247" name="Google Shape;58247;p64"/>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8" name="Google Shape;58248;p64"/>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9" name="Google Shape;58249;p64"/>
            <p:cNvGrpSpPr/>
            <p:nvPr/>
          </p:nvGrpSpPr>
          <p:grpSpPr>
            <a:xfrm>
              <a:off x="5830645" y="1539749"/>
              <a:ext cx="259692" cy="269909"/>
              <a:chOff x="5830645" y="1539749"/>
              <a:chExt cx="259692" cy="269909"/>
            </a:xfrm>
          </p:grpSpPr>
          <p:sp>
            <p:nvSpPr>
              <p:cNvPr id="58250" name="Google Shape;58250;p64"/>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1" name="Google Shape;58251;p64"/>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2" name="Google Shape;58252;p64"/>
            <p:cNvGrpSpPr/>
            <p:nvPr/>
          </p:nvGrpSpPr>
          <p:grpSpPr>
            <a:xfrm>
              <a:off x="6101293" y="1539749"/>
              <a:ext cx="259692" cy="269909"/>
              <a:chOff x="6101293" y="1539749"/>
              <a:chExt cx="259692" cy="269909"/>
            </a:xfrm>
          </p:grpSpPr>
          <p:sp>
            <p:nvSpPr>
              <p:cNvPr id="58253" name="Google Shape;58253;p64"/>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4" name="Google Shape;58254;p64"/>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55" name="Google Shape;58255;p64"/>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6" name="Google Shape;58256;p64"/>
          <p:cNvGrpSpPr/>
          <p:nvPr/>
        </p:nvGrpSpPr>
        <p:grpSpPr>
          <a:xfrm>
            <a:off x="714438" y="2707044"/>
            <a:ext cx="1452955" cy="621360"/>
            <a:chOff x="732422" y="2990152"/>
            <a:chExt cx="1337773" cy="572102"/>
          </a:xfrm>
        </p:grpSpPr>
        <p:sp>
          <p:nvSpPr>
            <p:cNvPr id="58257" name="Google Shape;58257;p64"/>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8" name="Google Shape;58258;p64"/>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9" name="Google Shape;58259;p64"/>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0" name="Google Shape;58260;p64"/>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1" name="Google Shape;58261;p64"/>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2" name="Google Shape;58262;p64"/>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8266"/>
        <p:cNvGrpSpPr/>
        <p:nvPr/>
      </p:nvGrpSpPr>
      <p:grpSpPr>
        <a:xfrm>
          <a:off x="0" y="0"/>
          <a:ext cx="0" cy="0"/>
          <a:chOff x="0" y="0"/>
          <a:chExt cx="0" cy="0"/>
        </a:xfrm>
      </p:grpSpPr>
      <p:grpSp>
        <p:nvGrpSpPr>
          <p:cNvPr id="58267" name="Google Shape;58267;p65"/>
          <p:cNvGrpSpPr/>
          <p:nvPr/>
        </p:nvGrpSpPr>
        <p:grpSpPr>
          <a:xfrm>
            <a:off x="708575" y="965865"/>
            <a:ext cx="1636117" cy="1526144"/>
            <a:chOff x="729238" y="1179665"/>
            <a:chExt cx="1636117" cy="1526144"/>
          </a:xfrm>
        </p:grpSpPr>
        <p:grpSp>
          <p:nvGrpSpPr>
            <p:cNvPr id="58268" name="Google Shape;58268;p65"/>
            <p:cNvGrpSpPr/>
            <p:nvPr/>
          </p:nvGrpSpPr>
          <p:grpSpPr>
            <a:xfrm>
              <a:off x="729238" y="1179665"/>
              <a:ext cx="80700" cy="1526144"/>
              <a:chOff x="729238" y="1179665"/>
              <a:chExt cx="80700" cy="1526144"/>
            </a:xfrm>
          </p:grpSpPr>
          <p:sp>
            <p:nvSpPr>
              <p:cNvPr id="58269" name="Google Shape;58269;p65"/>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0" name="Google Shape;58270;p65"/>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1" name="Google Shape;58271;p65"/>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2" name="Google Shape;58272;p65"/>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3" name="Google Shape;58273;p6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4" name="Google Shape;58274;p6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5" name="Google Shape;58275;p6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6" name="Google Shape;58276;p6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7" name="Google Shape;58277;p6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8" name="Google Shape;58278;p6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79" name="Google Shape;58279;p65"/>
            <p:cNvGrpSpPr/>
            <p:nvPr/>
          </p:nvGrpSpPr>
          <p:grpSpPr>
            <a:xfrm>
              <a:off x="903098" y="1179665"/>
              <a:ext cx="80700" cy="1526144"/>
              <a:chOff x="903098" y="1179665"/>
              <a:chExt cx="80700" cy="1526144"/>
            </a:xfrm>
          </p:grpSpPr>
          <p:sp>
            <p:nvSpPr>
              <p:cNvPr id="58280" name="Google Shape;58280;p65"/>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1" name="Google Shape;58281;p65"/>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2" name="Google Shape;58282;p65"/>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3" name="Google Shape;58283;p65"/>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4" name="Google Shape;58284;p65"/>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5" name="Google Shape;58285;p65"/>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6" name="Google Shape;58286;p6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7" name="Google Shape;58287;p6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8" name="Google Shape;58288;p6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9" name="Google Shape;58289;p6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90" name="Google Shape;58290;p65"/>
            <p:cNvGrpSpPr/>
            <p:nvPr/>
          </p:nvGrpSpPr>
          <p:grpSpPr>
            <a:xfrm>
              <a:off x="1076958" y="1179665"/>
              <a:ext cx="80700" cy="1526144"/>
              <a:chOff x="1076958" y="1179665"/>
              <a:chExt cx="80700" cy="1526144"/>
            </a:xfrm>
          </p:grpSpPr>
          <p:sp>
            <p:nvSpPr>
              <p:cNvPr id="58291" name="Google Shape;58291;p65"/>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2" name="Google Shape;58292;p65"/>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3" name="Google Shape;58293;p65"/>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4" name="Google Shape;58294;p65"/>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5" name="Google Shape;58295;p65"/>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6" name="Google Shape;58296;p65"/>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7" name="Google Shape;58297;p65"/>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8" name="Google Shape;58298;p6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9" name="Google Shape;58299;p6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0" name="Google Shape;58300;p6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01" name="Google Shape;58301;p65"/>
            <p:cNvGrpSpPr/>
            <p:nvPr/>
          </p:nvGrpSpPr>
          <p:grpSpPr>
            <a:xfrm>
              <a:off x="1247707" y="1179665"/>
              <a:ext cx="80700" cy="1526144"/>
              <a:chOff x="1247707" y="1179665"/>
              <a:chExt cx="80700" cy="1526144"/>
            </a:xfrm>
          </p:grpSpPr>
          <p:sp>
            <p:nvSpPr>
              <p:cNvPr id="58302" name="Google Shape;58302;p65"/>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3" name="Google Shape;58303;p65"/>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4" name="Google Shape;58304;p65"/>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5" name="Google Shape;58305;p6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6" name="Google Shape;58306;p6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7" name="Google Shape;58307;p6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8" name="Google Shape;58308;p6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9" name="Google Shape;58309;p6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0" name="Google Shape;58310;p6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1" name="Google Shape;58311;p6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2" name="Google Shape;58312;p65"/>
            <p:cNvGrpSpPr/>
            <p:nvPr/>
          </p:nvGrpSpPr>
          <p:grpSpPr>
            <a:xfrm>
              <a:off x="1421567" y="1179665"/>
              <a:ext cx="80700" cy="1526144"/>
              <a:chOff x="1421567" y="1179665"/>
              <a:chExt cx="80700" cy="1526144"/>
            </a:xfrm>
          </p:grpSpPr>
          <p:sp>
            <p:nvSpPr>
              <p:cNvPr id="58313" name="Google Shape;58313;p65"/>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4" name="Google Shape;58314;p65"/>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5" name="Google Shape;58315;p65"/>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6" name="Google Shape;58316;p65"/>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7" name="Google Shape;58317;p65"/>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8" name="Google Shape;58318;p65"/>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9" name="Google Shape;58319;p65"/>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0" name="Google Shape;58320;p65"/>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1" name="Google Shape;58321;p6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2" name="Google Shape;58322;p6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23" name="Google Shape;58323;p65"/>
            <p:cNvGrpSpPr/>
            <p:nvPr/>
          </p:nvGrpSpPr>
          <p:grpSpPr>
            <a:xfrm>
              <a:off x="1592327" y="1179665"/>
              <a:ext cx="80700" cy="1526144"/>
              <a:chOff x="1592327" y="1179665"/>
              <a:chExt cx="80700" cy="1526144"/>
            </a:xfrm>
          </p:grpSpPr>
          <p:sp>
            <p:nvSpPr>
              <p:cNvPr id="58324" name="Google Shape;58324;p65"/>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5" name="Google Shape;58325;p65"/>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6" name="Google Shape;58326;p65"/>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7" name="Google Shape;58327;p65"/>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8" name="Google Shape;58328;p65"/>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9" name="Google Shape;58329;p65"/>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0" name="Google Shape;58330;p6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1" name="Google Shape;58331;p6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2" name="Google Shape;58332;p6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3" name="Google Shape;58333;p6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4" name="Google Shape;58334;p65"/>
            <p:cNvGrpSpPr/>
            <p:nvPr/>
          </p:nvGrpSpPr>
          <p:grpSpPr>
            <a:xfrm>
              <a:off x="1766187" y="1179665"/>
              <a:ext cx="80700" cy="1526144"/>
              <a:chOff x="1766187" y="1179665"/>
              <a:chExt cx="80700" cy="1526144"/>
            </a:xfrm>
          </p:grpSpPr>
          <p:sp>
            <p:nvSpPr>
              <p:cNvPr id="58335" name="Google Shape;58335;p65"/>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6" name="Google Shape;58336;p65"/>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7" name="Google Shape;58337;p65"/>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8" name="Google Shape;58338;p65"/>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9" name="Google Shape;58339;p65"/>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0" name="Google Shape;58340;p65"/>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1" name="Google Shape;58341;p65"/>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2" name="Google Shape;58342;p65"/>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3" name="Google Shape;58343;p65"/>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4" name="Google Shape;58344;p6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5" name="Google Shape;58345;p65"/>
            <p:cNvGrpSpPr/>
            <p:nvPr/>
          </p:nvGrpSpPr>
          <p:grpSpPr>
            <a:xfrm>
              <a:off x="1936935" y="1179665"/>
              <a:ext cx="80700" cy="1526144"/>
              <a:chOff x="1936935" y="1179665"/>
              <a:chExt cx="80700" cy="1526144"/>
            </a:xfrm>
          </p:grpSpPr>
          <p:sp>
            <p:nvSpPr>
              <p:cNvPr id="58346" name="Google Shape;58346;p65"/>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7" name="Google Shape;58347;p65"/>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8" name="Google Shape;58348;p65"/>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9" name="Google Shape;58349;p65"/>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0" name="Google Shape;58350;p65"/>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1" name="Google Shape;58351;p6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2" name="Google Shape;58352;p6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3" name="Google Shape;58353;p6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4" name="Google Shape;58354;p6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5" name="Google Shape;58355;p6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56" name="Google Shape;58356;p65"/>
            <p:cNvGrpSpPr/>
            <p:nvPr/>
          </p:nvGrpSpPr>
          <p:grpSpPr>
            <a:xfrm>
              <a:off x="2110795" y="1179665"/>
              <a:ext cx="80700" cy="1526144"/>
              <a:chOff x="2110795" y="1179665"/>
              <a:chExt cx="80700" cy="1526144"/>
            </a:xfrm>
          </p:grpSpPr>
          <p:sp>
            <p:nvSpPr>
              <p:cNvPr id="58357" name="Google Shape;58357;p65"/>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8" name="Google Shape;58358;p65"/>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9" name="Google Shape;58359;p65"/>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0" name="Google Shape;58360;p65"/>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1" name="Google Shape;58361;p6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2" name="Google Shape;58362;p6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3" name="Google Shape;58363;p6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4" name="Google Shape;58364;p6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5" name="Google Shape;58365;p6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6" name="Google Shape;58366;p6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7" name="Google Shape;58367;p65"/>
            <p:cNvGrpSpPr/>
            <p:nvPr/>
          </p:nvGrpSpPr>
          <p:grpSpPr>
            <a:xfrm>
              <a:off x="2284655" y="1179665"/>
              <a:ext cx="80700" cy="1526144"/>
              <a:chOff x="2284655" y="1179665"/>
              <a:chExt cx="80700" cy="1526144"/>
            </a:xfrm>
          </p:grpSpPr>
          <p:sp>
            <p:nvSpPr>
              <p:cNvPr id="58368" name="Google Shape;58368;p65"/>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9" name="Google Shape;58369;p65"/>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0" name="Google Shape;58370;p65"/>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1" name="Google Shape;58371;p65"/>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2" name="Google Shape;58372;p65"/>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3" name="Google Shape;58373;p65"/>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4" name="Google Shape;58374;p6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5" name="Google Shape;58375;p6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6" name="Google Shape;58376;p6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7" name="Google Shape;58377;p6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78" name="Google Shape;58378;p65"/>
          <p:cNvGrpSpPr/>
          <p:nvPr/>
        </p:nvGrpSpPr>
        <p:grpSpPr>
          <a:xfrm>
            <a:off x="2603242" y="985003"/>
            <a:ext cx="1364248" cy="1102133"/>
            <a:chOff x="2623904" y="1198803"/>
            <a:chExt cx="1364248" cy="1102133"/>
          </a:xfrm>
        </p:grpSpPr>
        <p:grpSp>
          <p:nvGrpSpPr>
            <p:cNvPr id="58379" name="Google Shape;58379;p65"/>
            <p:cNvGrpSpPr/>
            <p:nvPr/>
          </p:nvGrpSpPr>
          <p:grpSpPr>
            <a:xfrm>
              <a:off x="2623907" y="1198803"/>
              <a:ext cx="1364245" cy="273000"/>
              <a:chOff x="2623907" y="1198803"/>
              <a:chExt cx="1364245" cy="273000"/>
            </a:xfrm>
          </p:grpSpPr>
          <p:sp>
            <p:nvSpPr>
              <p:cNvPr id="58380" name="Google Shape;58380;p65"/>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1" name="Google Shape;58381;p6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2" name="Google Shape;58382;p6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3" name="Google Shape;58383;p6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4" name="Google Shape;58384;p6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85" name="Google Shape;58385;p65"/>
            <p:cNvGrpSpPr/>
            <p:nvPr/>
          </p:nvGrpSpPr>
          <p:grpSpPr>
            <a:xfrm>
              <a:off x="2623904" y="1476964"/>
              <a:ext cx="1364245" cy="273000"/>
              <a:chOff x="2623904" y="1476964"/>
              <a:chExt cx="1364245" cy="273000"/>
            </a:xfrm>
          </p:grpSpPr>
          <p:sp>
            <p:nvSpPr>
              <p:cNvPr id="58386" name="Google Shape;58386;p65"/>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7" name="Google Shape;58387;p65"/>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8" name="Google Shape;58388;p65"/>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9" name="Google Shape;58389;p6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0" name="Google Shape;58390;p6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1" name="Google Shape;58391;p65"/>
            <p:cNvGrpSpPr/>
            <p:nvPr/>
          </p:nvGrpSpPr>
          <p:grpSpPr>
            <a:xfrm>
              <a:off x="2623907" y="1749775"/>
              <a:ext cx="1364245" cy="273000"/>
              <a:chOff x="2623907" y="1749775"/>
              <a:chExt cx="1364245" cy="273000"/>
            </a:xfrm>
          </p:grpSpPr>
          <p:sp>
            <p:nvSpPr>
              <p:cNvPr id="58392" name="Google Shape;58392;p65"/>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3" name="Google Shape;58393;p65"/>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4" name="Google Shape;58394;p6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5" name="Google Shape;58395;p6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6" name="Google Shape;58396;p6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7" name="Google Shape;58397;p65"/>
            <p:cNvGrpSpPr/>
            <p:nvPr/>
          </p:nvGrpSpPr>
          <p:grpSpPr>
            <a:xfrm>
              <a:off x="2623904" y="2027936"/>
              <a:ext cx="1364245" cy="273000"/>
              <a:chOff x="2623904" y="2027936"/>
              <a:chExt cx="1364245" cy="273000"/>
            </a:xfrm>
          </p:grpSpPr>
          <p:sp>
            <p:nvSpPr>
              <p:cNvPr id="58398" name="Google Shape;58398;p6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9" name="Google Shape;58399;p6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0" name="Google Shape;58400;p6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1" name="Google Shape;58401;p6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2" name="Google Shape;58402;p6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403" name="Google Shape;58403;p65"/>
          <p:cNvGrpSpPr/>
          <p:nvPr/>
        </p:nvGrpSpPr>
        <p:grpSpPr>
          <a:xfrm>
            <a:off x="2592703" y="2444186"/>
            <a:ext cx="1387541" cy="159124"/>
            <a:chOff x="3200660" y="2180272"/>
            <a:chExt cx="2563824" cy="378237"/>
          </a:xfrm>
        </p:grpSpPr>
        <p:sp>
          <p:nvSpPr>
            <p:cNvPr id="58404" name="Google Shape;58404;p6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5" name="Google Shape;58405;p6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6" name="Google Shape;58406;p6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7" name="Google Shape;58407;p6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8" name="Google Shape;58408;p6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9" name="Google Shape;58409;p6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0" name="Google Shape;58410;p6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1" name="Google Shape;58411;p6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2" name="Google Shape;58412;p6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3" name="Google Shape;58413;p6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4" name="Google Shape;58414;p6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5" name="Google Shape;58415;p6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6" name="Google Shape;58416;p6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7" name="Google Shape;58417;p6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8" name="Google Shape;58418;p6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9" name="Google Shape;58419;p6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0" name="Google Shape;58420;p6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1" name="Google Shape;58421;p6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22" name="Google Shape;58422;p65"/>
          <p:cNvGrpSpPr/>
          <p:nvPr/>
        </p:nvGrpSpPr>
        <p:grpSpPr>
          <a:xfrm>
            <a:off x="2589227" y="2722011"/>
            <a:ext cx="1390502" cy="159625"/>
            <a:chOff x="3530150" y="2790075"/>
            <a:chExt cx="1962600" cy="225300"/>
          </a:xfrm>
        </p:grpSpPr>
        <p:sp>
          <p:nvSpPr>
            <p:cNvPr id="58423" name="Google Shape;58423;p65"/>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4" name="Google Shape;58424;p65"/>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25" name="Google Shape;58425;p65"/>
          <p:cNvGrpSpPr/>
          <p:nvPr/>
        </p:nvGrpSpPr>
        <p:grpSpPr>
          <a:xfrm>
            <a:off x="2589880" y="3000337"/>
            <a:ext cx="1411629" cy="153761"/>
            <a:chOff x="3558802" y="4011427"/>
            <a:chExt cx="1866000" cy="111300"/>
          </a:xfrm>
        </p:grpSpPr>
        <p:sp>
          <p:nvSpPr>
            <p:cNvPr id="58426" name="Google Shape;58426;p6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7" name="Google Shape;58427;p65"/>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28" name="Google Shape;58428;p65"/>
          <p:cNvGrpSpPr/>
          <p:nvPr/>
        </p:nvGrpSpPr>
        <p:grpSpPr>
          <a:xfrm>
            <a:off x="2589573" y="2205736"/>
            <a:ext cx="1383503" cy="119749"/>
            <a:chOff x="3465975" y="2270276"/>
            <a:chExt cx="1986364" cy="171929"/>
          </a:xfrm>
        </p:grpSpPr>
        <p:sp>
          <p:nvSpPr>
            <p:cNvPr id="58429" name="Google Shape;58429;p6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0" name="Google Shape;58430;p6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1" name="Google Shape;58431;p65"/>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2" name="Google Shape;58432;p65"/>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3" name="Google Shape;58433;p65"/>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4" name="Google Shape;58434;p6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5" name="Google Shape;58435;p65"/>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6" name="Google Shape;58436;p65"/>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7" name="Google Shape;58437;p65"/>
          <p:cNvGrpSpPr/>
          <p:nvPr/>
        </p:nvGrpSpPr>
        <p:grpSpPr>
          <a:xfrm>
            <a:off x="2600580" y="3569387"/>
            <a:ext cx="1369531" cy="195460"/>
            <a:chOff x="723300" y="4253549"/>
            <a:chExt cx="2276482" cy="324900"/>
          </a:xfrm>
        </p:grpSpPr>
        <p:sp>
          <p:nvSpPr>
            <p:cNvPr id="58438" name="Google Shape;58438;p6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9" name="Google Shape;58439;p6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0" name="Google Shape;58440;p6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1" name="Google Shape;58441;p6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2" name="Google Shape;58442;p65"/>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43" name="Google Shape;58443;p65"/>
          <p:cNvGrpSpPr/>
          <p:nvPr/>
        </p:nvGrpSpPr>
        <p:grpSpPr>
          <a:xfrm>
            <a:off x="2590141" y="3270567"/>
            <a:ext cx="1389066" cy="180119"/>
            <a:chOff x="705948" y="3788465"/>
            <a:chExt cx="2308953" cy="299400"/>
          </a:xfrm>
        </p:grpSpPr>
        <p:sp>
          <p:nvSpPr>
            <p:cNvPr id="58444" name="Google Shape;58444;p6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5" name="Google Shape;58445;p6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6" name="Google Shape;58446;p6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7" name="Google Shape;58447;p65"/>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8" name="Google Shape;58448;p65"/>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49" name="Google Shape;58449;p65"/>
          <p:cNvGrpSpPr/>
          <p:nvPr/>
        </p:nvGrpSpPr>
        <p:grpSpPr>
          <a:xfrm>
            <a:off x="2638078" y="3883547"/>
            <a:ext cx="1304609" cy="294074"/>
            <a:chOff x="2658741" y="4097347"/>
            <a:chExt cx="1304609" cy="294074"/>
          </a:xfrm>
        </p:grpSpPr>
        <p:grpSp>
          <p:nvGrpSpPr>
            <p:cNvPr id="58450" name="Google Shape;58450;p65"/>
            <p:cNvGrpSpPr/>
            <p:nvPr/>
          </p:nvGrpSpPr>
          <p:grpSpPr>
            <a:xfrm>
              <a:off x="2658741" y="4097347"/>
              <a:ext cx="118572" cy="294074"/>
              <a:chOff x="3343310" y="4475555"/>
              <a:chExt cx="127717" cy="316753"/>
            </a:xfrm>
          </p:grpSpPr>
          <p:sp>
            <p:nvSpPr>
              <p:cNvPr id="58451" name="Google Shape;58451;p6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2" name="Google Shape;58452;p6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53" name="Google Shape;58453;p65"/>
            <p:cNvGrpSpPr/>
            <p:nvPr/>
          </p:nvGrpSpPr>
          <p:grpSpPr>
            <a:xfrm>
              <a:off x="3815519" y="4098388"/>
              <a:ext cx="147831" cy="291991"/>
              <a:chOff x="3527539" y="4476677"/>
              <a:chExt cx="159232" cy="314510"/>
            </a:xfrm>
          </p:grpSpPr>
          <p:sp>
            <p:nvSpPr>
              <p:cNvPr id="58454" name="Google Shape;58454;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5" name="Google Shape;58455;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56" name="Google Shape;58456;p65"/>
            <p:cNvGrpSpPr/>
            <p:nvPr/>
          </p:nvGrpSpPr>
          <p:grpSpPr>
            <a:xfrm>
              <a:off x="3511696" y="4098388"/>
              <a:ext cx="147831" cy="291991"/>
              <a:chOff x="3527539" y="4476677"/>
              <a:chExt cx="159232" cy="314510"/>
            </a:xfrm>
          </p:grpSpPr>
          <p:sp>
            <p:nvSpPr>
              <p:cNvPr id="58457" name="Google Shape;58457;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8" name="Google Shape;58458;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59" name="Google Shape;58459;p65"/>
            <p:cNvGrpSpPr/>
            <p:nvPr/>
          </p:nvGrpSpPr>
          <p:grpSpPr>
            <a:xfrm>
              <a:off x="3207874" y="4098388"/>
              <a:ext cx="147831" cy="291991"/>
              <a:chOff x="3527539" y="4476677"/>
              <a:chExt cx="159232" cy="314510"/>
            </a:xfrm>
          </p:grpSpPr>
          <p:sp>
            <p:nvSpPr>
              <p:cNvPr id="58460" name="Google Shape;58460;p6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1" name="Google Shape;58461;p6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2" name="Google Shape;58462;p65"/>
            <p:cNvGrpSpPr/>
            <p:nvPr/>
          </p:nvGrpSpPr>
          <p:grpSpPr>
            <a:xfrm>
              <a:off x="2933305" y="4097347"/>
              <a:ext cx="118572" cy="294074"/>
              <a:chOff x="3343310" y="4475555"/>
              <a:chExt cx="127717" cy="316753"/>
            </a:xfrm>
          </p:grpSpPr>
          <p:sp>
            <p:nvSpPr>
              <p:cNvPr id="58463" name="Google Shape;58463;p6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4" name="Google Shape;58464;p6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465" name="Google Shape;58465;p65"/>
          <p:cNvGrpSpPr/>
          <p:nvPr/>
        </p:nvGrpSpPr>
        <p:grpSpPr>
          <a:xfrm>
            <a:off x="4256908" y="1866669"/>
            <a:ext cx="1433821" cy="191501"/>
            <a:chOff x="4273350" y="2080469"/>
            <a:chExt cx="1433821" cy="191501"/>
          </a:xfrm>
        </p:grpSpPr>
        <p:grpSp>
          <p:nvGrpSpPr>
            <p:cNvPr id="58466" name="Google Shape;58466;p65"/>
            <p:cNvGrpSpPr/>
            <p:nvPr/>
          </p:nvGrpSpPr>
          <p:grpSpPr>
            <a:xfrm>
              <a:off x="4273350" y="2080469"/>
              <a:ext cx="1433821" cy="0"/>
              <a:chOff x="5224975" y="2962250"/>
              <a:chExt cx="1544400" cy="0"/>
            </a:xfrm>
          </p:grpSpPr>
          <p:cxnSp>
            <p:nvCxnSpPr>
              <p:cNvPr id="58467" name="Google Shape;58467;p6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58468" name="Google Shape;58468;p65"/>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58469" name="Google Shape;58469;p65"/>
            <p:cNvGrpSpPr/>
            <p:nvPr/>
          </p:nvGrpSpPr>
          <p:grpSpPr>
            <a:xfrm>
              <a:off x="4273350" y="2271969"/>
              <a:ext cx="1433821" cy="0"/>
              <a:chOff x="5224975" y="2962250"/>
              <a:chExt cx="1544400" cy="0"/>
            </a:xfrm>
          </p:grpSpPr>
          <p:cxnSp>
            <p:nvCxnSpPr>
              <p:cNvPr id="58470" name="Google Shape;58470;p6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58471" name="Google Shape;58471;p65"/>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58472" name="Google Shape;58472;p65"/>
          <p:cNvGrpSpPr/>
          <p:nvPr/>
        </p:nvGrpSpPr>
        <p:grpSpPr>
          <a:xfrm>
            <a:off x="4258463" y="969236"/>
            <a:ext cx="1430711" cy="743389"/>
            <a:chOff x="5159450" y="1919950"/>
            <a:chExt cx="1541050" cy="862500"/>
          </a:xfrm>
        </p:grpSpPr>
        <p:sp>
          <p:nvSpPr>
            <p:cNvPr id="58473" name="Google Shape;58473;p6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8474" name="Google Shape;58474;p65"/>
            <p:cNvGrpSpPr/>
            <p:nvPr/>
          </p:nvGrpSpPr>
          <p:grpSpPr>
            <a:xfrm>
              <a:off x="5159450" y="1919950"/>
              <a:ext cx="1541050" cy="862500"/>
              <a:chOff x="5159450" y="1919950"/>
              <a:chExt cx="1541050" cy="862500"/>
            </a:xfrm>
          </p:grpSpPr>
          <p:cxnSp>
            <p:nvCxnSpPr>
              <p:cNvPr id="58475" name="Google Shape;58475;p6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8476" name="Google Shape;58476;p6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8477" name="Google Shape;58477;p65"/>
          <p:cNvGrpSpPr/>
          <p:nvPr/>
        </p:nvGrpSpPr>
        <p:grpSpPr>
          <a:xfrm>
            <a:off x="4248577" y="2192564"/>
            <a:ext cx="1450484" cy="1052087"/>
            <a:chOff x="5230575" y="1554475"/>
            <a:chExt cx="2137150" cy="1550150"/>
          </a:xfrm>
        </p:grpSpPr>
        <p:sp>
          <p:nvSpPr>
            <p:cNvPr id="58478" name="Google Shape;58478;p65"/>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9" name="Google Shape;58479;p65"/>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0" name="Google Shape;58480;p65"/>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1" name="Google Shape;58481;p65"/>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2" name="Google Shape;58482;p65"/>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3" name="Google Shape;58483;p65"/>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4" name="Google Shape;58484;p65"/>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5" name="Google Shape;58485;p65"/>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6" name="Google Shape;58486;p65"/>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7" name="Google Shape;58487;p65"/>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8" name="Google Shape;58488;p65"/>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9" name="Google Shape;58489;p65"/>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0" name="Google Shape;58490;p65"/>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1" name="Google Shape;58491;p65"/>
          <p:cNvGrpSpPr/>
          <p:nvPr/>
        </p:nvGrpSpPr>
        <p:grpSpPr>
          <a:xfrm rot="10800000">
            <a:off x="4265127" y="3284753"/>
            <a:ext cx="1417383" cy="887946"/>
            <a:chOff x="5645403" y="2920021"/>
            <a:chExt cx="2650800" cy="2180614"/>
          </a:xfrm>
        </p:grpSpPr>
        <p:sp>
          <p:nvSpPr>
            <p:cNvPr id="58492" name="Google Shape;58492;p65"/>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93" name="Google Shape;58493;p65"/>
            <p:cNvCxnSpPr>
              <a:stCxn id="5849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58494" name="Google Shape;58494;p65"/>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95" name="Google Shape;58495;p65"/>
            <p:cNvCxnSpPr>
              <a:endCxn id="5849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58496" name="Google Shape;58496;p65"/>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97" name="Google Shape;58497;p65"/>
            <p:cNvCxnSpPr>
              <a:stCxn id="5849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58498" name="Google Shape;58498;p65"/>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99" name="Google Shape;58499;p65"/>
            <p:cNvCxnSpPr>
              <a:endCxn id="5849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58500" name="Google Shape;58500;p65"/>
          <p:cNvGrpSpPr/>
          <p:nvPr/>
        </p:nvGrpSpPr>
        <p:grpSpPr>
          <a:xfrm>
            <a:off x="7365487" y="2188108"/>
            <a:ext cx="1071743" cy="1021579"/>
            <a:chOff x="7189833" y="2022667"/>
            <a:chExt cx="1251159" cy="1192597"/>
          </a:xfrm>
        </p:grpSpPr>
        <p:sp>
          <p:nvSpPr>
            <p:cNvPr id="58501" name="Google Shape;58501;p65"/>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2" name="Google Shape;58502;p65"/>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3" name="Google Shape;58503;p65"/>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4" name="Google Shape;58504;p65"/>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05" name="Google Shape;58505;p65"/>
          <p:cNvGrpSpPr/>
          <p:nvPr/>
        </p:nvGrpSpPr>
        <p:grpSpPr>
          <a:xfrm>
            <a:off x="706758" y="2614515"/>
            <a:ext cx="1695374" cy="1560837"/>
            <a:chOff x="727421" y="2828315"/>
            <a:chExt cx="1695374" cy="1560837"/>
          </a:xfrm>
        </p:grpSpPr>
        <p:grpSp>
          <p:nvGrpSpPr>
            <p:cNvPr id="58506" name="Google Shape;58506;p65"/>
            <p:cNvGrpSpPr/>
            <p:nvPr/>
          </p:nvGrpSpPr>
          <p:grpSpPr>
            <a:xfrm>
              <a:off x="819108" y="2882501"/>
              <a:ext cx="103104" cy="1426186"/>
              <a:chOff x="4674013" y="3100904"/>
              <a:chExt cx="122758" cy="1698043"/>
            </a:xfrm>
          </p:grpSpPr>
          <p:sp>
            <p:nvSpPr>
              <p:cNvPr id="58507" name="Google Shape;58507;p6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8" name="Google Shape;58508;p6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9" name="Google Shape;58509;p6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0" name="Google Shape;58510;p6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1" name="Google Shape;58511;p6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2" name="Google Shape;58512;p6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3" name="Google Shape;58513;p6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14" name="Google Shape;58514;p65"/>
            <p:cNvGrpSpPr/>
            <p:nvPr/>
          </p:nvGrpSpPr>
          <p:grpSpPr>
            <a:xfrm>
              <a:off x="1062475" y="2882501"/>
              <a:ext cx="103104" cy="1426186"/>
              <a:chOff x="4940438" y="3100904"/>
              <a:chExt cx="122758" cy="1698043"/>
            </a:xfrm>
          </p:grpSpPr>
          <p:sp>
            <p:nvSpPr>
              <p:cNvPr id="58515" name="Google Shape;58515;p6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6" name="Google Shape;58516;p6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7" name="Google Shape;58517;p6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8" name="Google Shape;58518;p6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9" name="Google Shape;58519;p6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0" name="Google Shape;58520;p6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1" name="Google Shape;58521;p6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2" name="Google Shape;58522;p65"/>
            <p:cNvGrpSpPr/>
            <p:nvPr/>
          </p:nvGrpSpPr>
          <p:grpSpPr>
            <a:xfrm>
              <a:off x="1299324" y="2882501"/>
              <a:ext cx="103104" cy="1426186"/>
              <a:chOff x="5206863" y="3100904"/>
              <a:chExt cx="122758" cy="1698043"/>
            </a:xfrm>
          </p:grpSpPr>
          <p:sp>
            <p:nvSpPr>
              <p:cNvPr id="58523" name="Google Shape;58523;p6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4" name="Google Shape;58524;p6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5" name="Google Shape;58525;p6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6" name="Google Shape;58526;p6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7" name="Google Shape;58527;p6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8" name="Google Shape;58528;p6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9" name="Google Shape;58529;p6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30" name="Google Shape;58530;p65"/>
            <p:cNvGrpSpPr/>
            <p:nvPr/>
          </p:nvGrpSpPr>
          <p:grpSpPr>
            <a:xfrm>
              <a:off x="1786057" y="2882501"/>
              <a:ext cx="103104" cy="1426186"/>
              <a:chOff x="6006138" y="3143629"/>
              <a:chExt cx="122758" cy="1698043"/>
            </a:xfrm>
          </p:grpSpPr>
          <p:sp>
            <p:nvSpPr>
              <p:cNvPr id="58531" name="Google Shape;58531;p6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2" name="Google Shape;58532;p6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3" name="Google Shape;58533;p6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4" name="Google Shape;58534;p6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5" name="Google Shape;58535;p6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6" name="Google Shape;58536;p6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7" name="Google Shape;58537;p6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38" name="Google Shape;58538;p65"/>
            <p:cNvGrpSpPr/>
            <p:nvPr/>
          </p:nvGrpSpPr>
          <p:grpSpPr>
            <a:xfrm>
              <a:off x="2029422" y="2882501"/>
              <a:ext cx="103104" cy="1426186"/>
              <a:chOff x="6805413" y="3100904"/>
              <a:chExt cx="122758" cy="1698043"/>
            </a:xfrm>
          </p:grpSpPr>
          <p:sp>
            <p:nvSpPr>
              <p:cNvPr id="58539" name="Google Shape;58539;p6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0" name="Google Shape;58540;p6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1" name="Google Shape;58541;p6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2" name="Google Shape;58542;p6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3" name="Google Shape;58543;p6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4" name="Google Shape;58544;p6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5" name="Google Shape;58545;p6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46" name="Google Shape;58546;p65"/>
            <p:cNvGrpSpPr/>
            <p:nvPr/>
          </p:nvGrpSpPr>
          <p:grpSpPr>
            <a:xfrm>
              <a:off x="727421" y="2828315"/>
              <a:ext cx="1695374" cy="1560837"/>
              <a:chOff x="734799" y="2782450"/>
              <a:chExt cx="1571100" cy="1577400"/>
            </a:xfrm>
          </p:grpSpPr>
          <p:cxnSp>
            <p:nvCxnSpPr>
              <p:cNvPr id="58547" name="Google Shape;58547;p6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8548" name="Google Shape;58548;p6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8549" name="Google Shape;58549;p65"/>
            <p:cNvGrpSpPr/>
            <p:nvPr/>
          </p:nvGrpSpPr>
          <p:grpSpPr>
            <a:xfrm>
              <a:off x="2272795" y="2882501"/>
              <a:ext cx="103104" cy="1426186"/>
              <a:chOff x="5206863" y="3100904"/>
              <a:chExt cx="122758" cy="1698043"/>
            </a:xfrm>
          </p:grpSpPr>
          <p:sp>
            <p:nvSpPr>
              <p:cNvPr id="58550" name="Google Shape;58550;p6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1" name="Google Shape;58551;p6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2" name="Google Shape;58552;p6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3" name="Google Shape;58553;p6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4" name="Google Shape;58554;p6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5" name="Google Shape;58555;p6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6" name="Google Shape;58556;p6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7" name="Google Shape;58557;p65"/>
            <p:cNvGrpSpPr/>
            <p:nvPr/>
          </p:nvGrpSpPr>
          <p:grpSpPr>
            <a:xfrm>
              <a:off x="1542694" y="2882501"/>
              <a:ext cx="103104" cy="1426186"/>
              <a:chOff x="6006138" y="3143629"/>
              <a:chExt cx="122758" cy="1698043"/>
            </a:xfrm>
          </p:grpSpPr>
          <p:sp>
            <p:nvSpPr>
              <p:cNvPr id="58558" name="Google Shape;58558;p6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9" name="Google Shape;58559;p6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0" name="Google Shape;58560;p6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1" name="Google Shape;58561;p6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2" name="Google Shape;58562;p6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3" name="Google Shape;58563;p6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4" name="Google Shape;58564;p6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65" name="Google Shape;58565;p65"/>
          <p:cNvGrpSpPr/>
          <p:nvPr/>
        </p:nvGrpSpPr>
        <p:grpSpPr>
          <a:xfrm>
            <a:off x="5915338" y="2192087"/>
            <a:ext cx="1248543" cy="1025319"/>
            <a:chOff x="5183758" y="1210600"/>
            <a:chExt cx="3605380" cy="2960783"/>
          </a:xfrm>
        </p:grpSpPr>
        <p:sp>
          <p:nvSpPr>
            <p:cNvPr id="58566" name="Google Shape;58566;p6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7" name="Google Shape;58567;p6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8" name="Google Shape;58568;p6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9" name="Google Shape;58569;p6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570" name="Google Shape;58570;p65"/>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58571" name="Google Shape;58571;p65"/>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58572" name="Google Shape;58572;p65"/>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58573" name="Google Shape;58573;p65"/>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58574" name="Google Shape;58574;p65"/>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75" name="Google Shape;58575;p65"/>
          <p:cNvGrpSpPr/>
          <p:nvPr/>
        </p:nvGrpSpPr>
        <p:grpSpPr>
          <a:xfrm>
            <a:off x="5772399" y="3330404"/>
            <a:ext cx="2664831" cy="843440"/>
            <a:chOff x="5916567" y="1099697"/>
            <a:chExt cx="2556683" cy="809211"/>
          </a:xfrm>
        </p:grpSpPr>
        <p:sp>
          <p:nvSpPr>
            <p:cNvPr id="58576" name="Google Shape;58576;p65"/>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7" name="Google Shape;58577;p65"/>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8" name="Google Shape;58578;p65"/>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9" name="Google Shape;58579;p65"/>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0" name="Google Shape;58580;p65"/>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1" name="Google Shape;58581;p65"/>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2" name="Google Shape;58582;p65"/>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3" name="Google Shape;58583;p65"/>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4" name="Google Shape;58584;p65"/>
          <p:cNvGrpSpPr/>
          <p:nvPr/>
        </p:nvGrpSpPr>
        <p:grpSpPr>
          <a:xfrm>
            <a:off x="5879940" y="979263"/>
            <a:ext cx="1299851" cy="1023338"/>
            <a:chOff x="5900602" y="1193063"/>
            <a:chExt cx="1299851" cy="1023338"/>
          </a:xfrm>
        </p:grpSpPr>
        <p:grpSp>
          <p:nvGrpSpPr>
            <p:cNvPr id="58585" name="Google Shape;58585;p65"/>
            <p:cNvGrpSpPr/>
            <p:nvPr/>
          </p:nvGrpSpPr>
          <p:grpSpPr>
            <a:xfrm>
              <a:off x="6743564" y="1193063"/>
              <a:ext cx="456889" cy="700379"/>
              <a:chOff x="6743564" y="1193063"/>
              <a:chExt cx="456889" cy="700379"/>
            </a:xfrm>
          </p:grpSpPr>
          <p:grpSp>
            <p:nvGrpSpPr>
              <p:cNvPr id="58586" name="Google Shape;58586;p65"/>
              <p:cNvGrpSpPr/>
              <p:nvPr/>
            </p:nvGrpSpPr>
            <p:grpSpPr>
              <a:xfrm>
                <a:off x="6743564" y="1690731"/>
                <a:ext cx="214402" cy="202710"/>
                <a:chOff x="6743564" y="1690731"/>
                <a:chExt cx="214402" cy="202710"/>
              </a:xfrm>
            </p:grpSpPr>
            <p:sp>
              <p:nvSpPr>
                <p:cNvPr id="58587" name="Google Shape;58587;p65"/>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8" name="Google Shape;58588;p65"/>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9" name="Google Shape;58589;p65"/>
              <p:cNvGrpSpPr/>
              <p:nvPr/>
            </p:nvGrpSpPr>
            <p:grpSpPr>
              <a:xfrm>
                <a:off x="6915505" y="1193063"/>
                <a:ext cx="284947" cy="589637"/>
                <a:chOff x="6915505" y="1193063"/>
                <a:chExt cx="284947" cy="589637"/>
              </a:xfrm>
            </p:grpSpPr>
            <p:sp>
              <p:nvSpPr>
                <p:cNvPr id="58590" name="Google Shape;58590;p6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591" name="Google Shape;58591;p65"/>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58592" name="Google Shape;58592;p65"/>
            <p:cNvGrpSpPr/>
            <p:nvPr/>
          </p:nvGrpSpPr>
          <p:grpSpPr>
            <a:xfrm>
              <a:off x="6520337" y="1193063"/>
              <a:ext cx="341815" cy="801589"/>
              <a:chOff x="6520337" y="1193063"/>
              <a:chExt cx="341815" cy="801589"/>
            </a:xfrm>
          </p:grpSpPr>
          <p:grpSp>
            <p:nvGrpSpPr>
              <p:cNvPr id="58593" name="Google Shape;58593;p65"/>
              <p:cNvGrpSpPr/>
              <p:nvPr/>
            </p:nvGrpSpPr>
            <p:grpSpPr>
              <a:xfrm>
                <a:off x="6520337" y="1589527"/>
                <a:ext cx="213950" cy="405125"/>
                <a:chOff x="6520337" y="1589527"/>
                <a:chExt cx="213950" cy="405125"/>
              </a:xfrm>
            </p:grpSpPr>
            <p:sp>
              <p:nvSpPr>
                <p:cNvPr id="58594" name="Google Shape;58594;p6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5" name="Google Shape;58595;p65"/>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6" name="Google Shape;58596;p65"/>
              <p:cNvGrpSpPr/>
              <p:nvPr/>
            </p:nvGrpSpPr>
            <p:grpSpPr>
              <a:xfrm>
                <a:off x="6577204" y="1193063"/>
                <a:ext cx="284947" cy="453562"/>
                <a:chOff x="6577204" y="1193063"/>
                <a:chExt cx="284947" cy="453562"/>
              </a:xfrm>
            </p:grpSpPr>
            <p:sp>
              <p:nvSpPr>
                <p:cNvPr id="58597" name="Google Shape;58597;p6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598" name="Google Shape;58598;p65"/>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58599" name="Google Shape;58599;p65"/>
            <p:cNvGrpSpPr/>
            <p:nvPr/>
          </p:nvGrpSpPr>
          <p:grpSpPr>
            <a:xfrm>
              <a:off x="6238903" y="1193063"/>
              <a:ext cx="300475" cy="901782"/>
              <a:chOff x="6238903" y="1193063"/>
              <a:chExt cx="300475" cy="901782"/>
            </a:xfrm>
          </p:grpSpPr>
          <p:grpSp>
            <p:nvGrpSpPr>
              <p:cNvPr id="58600" name="Google Shape;58600;p65"/>
              <p:cNvGrpSpPr/>
              <p:nvPr/>
            </p:nvGrpSpPr>
            <p:grpSpPr>
              <a:xfrm>
                <a:off x="6290865" y="1489315"/>
                <a:ext cx="248514" cy="605530"/>
                <a:chOff x="6290865" y="1489315"/>
                <a:chExt cx="248514" cy="605530"/>
              </a:xfrm>
            </p:grpSpPr>
            <p:sp>
              <p:nvSpPr>
                <p:cNvPr id="58601" name="Google Shape;58601;p6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2" name="Google Shape;58602;p65"/>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03" name="Google Shape;58603;p65"/>
              <p:cNvGrpSpPr/>
              <p:nvPr/>
            </p:nvGrpSpPr>
            <p:grpSpPr>
              <a:xfrm>
                <a:off x="6238903" y="1193063"/>
                <a:ext cx="284947" cy="327512"/>
                <a:chOff x="6238903" y="1193063"/>
                <a:chExt cx="284947" cy="327512"/>
              </a:xfrm>
            </p:grpSpPr>
            <p:sp>
              <p:nvSpPr>
                <p:cNvPr id="58604" name="Google Shape;58604;p6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05" name="Google Shape;58605;p65"/>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58606" name="Google Shape;58606;p65"/>
            <p:cNvGrpSpPr/>
            <p:nvPr/>
          </p:nvGrpSpPr>
          <p:grpSpPr>
            <a:xfrm>
              <a:off x="5900602" y="1193063"/>
              <a:ext cx="444345" cy="1023338"/>
              <a:chOff x="5900602" y="1193063"/>
              <a:chExt cx="444345" cy="1023338"/>
            </a:xfrm>
          </p:grpSpPr>
          <p:grpSp>
            <p:nvGrpSpPr>
              <p:cNvPr id="58607" name="Google Shape;58607;p65"/>
              <p:cNvGrpSpPr/>
              <p:nvPr/>
            </p:nvGrpSpPr>
            <p:grpSpPr>
              <a:xfrm>
                <a:off x="6046501" y="1367785"/>
                <a:ext cx="298446" cy="848616"/>
                <a:chOff x="6046501" y="1367785"/>
                <a:chExt cx="298446" cy="848616"/>
              </a:xfrm>
            </p:grpSpPr>
            <p:sp>
              <p:nvSpPr>
                <p:cNvPr id="58608" name="Google Shape;58608;p6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9" name="Google Shape;58609;p65"/>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0" name="Google Shape;58610;p65"/>
              <p:cNvGrpSpPr/>
              <p:nvPr/>
            </p:nvGrpSpPr>
            <p:grpSpPr>
              <a:xfrm>
                <a:off x="5900602" y="1193063"/>
                <a:ext cx="284947" cy="182312"/>
                <a:chOff x="5900602" y="1193063"/>
                <a:chExt cx="284947" cy="182312"/>
              </a:xfrm>
            </p:grpSpPr>
            <p:sp>
              <p:nvSpPr>
                <p:cNvPr id="58611" name="Google Shape;58611;p6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12" name="Google Shape;58612;p6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58613" name="Google Shape;58613;p65"/>
          <p:cNvGrpSpPr/>
          <p:nvPr/>
        </p:nvGrpSpPr>
        <p:grpSpPr>
          <a:xfrm>
            <a:off x="7217822" y="979408"/>
            <a:ext cx="1219413" cy="1051365"/>
            <a:chOff x="7287122" y="1165658"/>
            <a:chExt cx="1219413" cy="1051365"/>
          </a:xfrm>
        </p:grpSpPr>
        <p:grpSp>
          <p:nvGrpSpPr>
            <p:cNvPr id="58614" name="Google Shape;58614;p65"/>
            <p:cNvGrpSpPr/>
            <p:nvPr/>
          </p:nvGrpSpPr>
          <p:grpSpPr>
            <a:xfrm>
              <a:off x="7287122" y="1969723"/>
              <a:ext cx="1219413" cy="247300"/>
              <a:chOff x="7287122" y="1969723"/>
              <a:chExt cx="1219413" cy="247300"/>
            </a:xfrm>
          </p:grpSpPr>
          <p:sp>
            <p:nvSpPr>
              <p:cNvPr id="58615" name="Google Shape;58615;p6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16" name="Google Shape;58616;p65"/>
              <p:cNvGrpSpPr/>
              <p:nvPr/>
            </p:nvGrpSpPr>
            <p:grpSpPr>
              <a:xfrm>
                <a:off x="7287122" y="2063892"/>
                <a:ext cx="1151753" cy="73428"/>
                <a:chOff x="7287122" y="2063892"/>
                <a:chExt cx="1151753" cy="73428"/>
              </a:xfrm>
            </p:grpSpPr>
            <p:sp>
              <p:nvSpPr>
                <p:cNvPr id="58617" name="Google Shape;58617;p6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18" name="Google Shape;58618;p6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8619" name="Google Shape;58619;p65"/>
            <p:cNvGrpSpPr/>
            <p:nvPr/>
          </p:nvGrpSpPr>
          <p:grpSpPr>
            <a:xfrm>
              <a:off x="7287122" y="1712201"/>
              <a:ext cx="1219403" cy="246767"/>
              <a:chOff x="7287122" y="1712201"/>
              <a:chExt cx="1219403" cy="246767"/>
            </a:xfrm>
          </p:grpSpPr>
          <p:sp>
            <p:nvSpPr>
              <p:cNvPr id="58620" name="Google Shape;58620;p6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21" name="Google Shape;58621;p65"/>
              <p:cNvGrpSpPr/>
              <p:nvPr/>
            </p:nvGrpSpPr>
            <p:grpSpPr>
              <a:xfrm>
                <a:off x="7287122" y="1842861"/>
                <a:ext cx="1005303" cy="73419"/>
                <a:chOff x="7287122" y="1842861"/>
                <a:chExt cx="1005303" cy="73419"/>
              </a:xfrm>
            </p:grpSpPr>
            <p:sp>
              <p:nvSpPr>
                <p:cNvPr id="58622" name="Google Shape;58622;p6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23" name="Google Shape;58623;p6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8624" name="Google Shape;58624;p65"/>
            <p:cNvGrpSpPr/>
            <p:nvPr/>
          </p:nvGrpSpPr>
          <p:grpSpPr>
            <a:xfrm>
              <a:off x="7287122" y="1447520"/>
              <a:ext cx="1219403" cy="286667"/>
              <a:chOff x="7287122" y="1447520"/>
              <a:chExt cx="1219403" cy="286667"/>
            </a:xfrm>
          </p:grpSpPr>
          <p:sp>
            <p:nvSpPr>
              <p:cNvPr id="58625" name="Google Shape;58625;p6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26" name="Google Shape;58626;p65"/>
              <p:cNvGrpSpPr/>
              <p:nvPr/>
            </p:nvGrpSpPr>
            <p:grpSpPr>
              <a:xfrm>
                <a:off x="7287122" y="1581977"/>
                <a:ext cx="852803" cy="73428"/>
                <a:chOff x="7287122" y="1581977"/>
                <a:chExt cx="852803" cy="73428"/>
              </a:xfrm>
            </p:grpSpPr>
            <p:sp>
              <p:nvSpPr>
                <p:cNvPr id="58627" name="Google Shape;58627;p6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28" name="Google Shape;58628;p6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8629" name="Google Shape;58629;p65"/>
            <p:cNvGrpSpPr/>
            <p:nvPr/>
          </p:nvGrpSpPr>
          <p:grpSpPr>
            <a:xfrm>
              <a:off x="7287122" y="1165658"/>
              <a:ext cx="1219403" cy="344253"/>
              <a:chOff x="7287122" y="1165658"/>
              <a:chExt cx="1219403" cy="344253"/>
            </a:xfrm>
          </p:grpSpPr>
          <p:sp>
            <p:nvSpPr>
              <p:cNvPr id="58630" name="Google Shape;58630;p6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31" name="Google Shape;58631;p65"/>
              <p:cNvGrpSpPr/>
              <p:nvPr/>
            </p:nvGrpSpPr>
            <p:grpSpPr>
              <a:xfrm>
                <a:off x="7287122" y="1341025"/>
                <a:ext cx="695703" cy="73419"/>
                <a:chOff x="7287122" y="1341025"/>
                <a:chExt cx="695703" cy="73419"/>
              </a:xfrm>
            </p:grpSpPr>
            <p:sp>
              <p:nvSpPr>
                <p:cNvPr id="58632" name="Google Shape;58632;p6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633" name="Google Shape;58633;p6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637"/>
        <p:cNvGrpSpPr/>
        <p:nvPr/>
      </p:nvGrpSpPr>
      <p:grpSpPr>
        <a:xfrm>
          <a:off x="0" y="0"/>
          <a:ext cx="0" cy="0"/>
          <a:chOff x="0" y="0"/>
          <a:chExt cx="0" cy="0"/>
        </a:xfrm>
      </p:grpSpPr>
      <p:sp>
        <p:nvSpPr>
          <p:cNvPr id="58638" name="Google Shape;58638;p66"/>
          <p:cNvSpPr txBox="1">
            <a:spLocks noGrp="1"/>
          </p:cNvSpPr>
          <p:nvPr>
            <p:ph type="body" idx="4294967295"/>
          </p:nvPr>
        </p:nvSpPr>
        <p:spPr>
          <a:xfrm>
            <a:off x="828875" y="1176707"/>
            <a:ext cx="7525800" cy="761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8639" name="Google Shape;58639;p66"/>
          <p:cNvGrpSpPr/>
          <p:nvPr/>
        </p:nvGrpSpPr>
        <p:grpSpPr>
          <a:xfrm>
            <a:off x="845855" y="2307733"/>
            <a:ext cx="340168" cy="298978"/>
            <a:chOff x="892750" y="267400"/>
            <a:chExt cx="483125" cy="424625"/>
          </a:xfrm>
        </p:grpSpPr>
        <p:sp>
          <p:nvSpPr>
            <p:cNvPr id="58640" name="Google Shape;58640;p66"/>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1" name="Google Shape;58641;p66"/>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2" name="Google Shape;58642;p66"/>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43" name="Google Shape;58643;p66"/>
          <p:cNvGrpSpPr/>
          <p:nvPr/>
        </p:nvGrpSpPr>
        <p:grpSpPr>
          <a:xfrm>
            <a:off x="1284289" y="2287121"/>
            <a:ext cx="298996" cy="340204"/>
            <a:chOff x="1516475" y="238075"/>
            <a:chExt cx="424650" cy="483175"/>
          </a:xfrm>
        </p:grpSpPr>
        <p:sp>
          <p:nvSpPr>
            <p:cNvPr id="58644" name="Google Shape;58644;p66"/>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5" name="Google Shape;58645;p66"/>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46" name="Google Shape;58646;p66"/>
          <p:cNvGrpSpPr/>
          <p:nvPr/>
        </p:nvGrpSpPr>
        <p:grpSpPr>
          <a:xfrm>
            <a:off x="1677380" y="2367520"/>
            <a:ext cx="341488" cy="179405"/>
            <a:chOff x="2080675" y="352325"/>
            <a:chExt cx="485000" cy="254800"/>
          </a:xfrm>
        </p:grpSpPr>
        <p:sp>
          <p:nvSpPr>
            <p:cNvPr id="58647" name="Google Shape;58647;p66"/>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48" name="Google Shape;58648;p66"/>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49" name="Google Shape;58649;p66"/>
          <p:cNvGrpSpPr/>
          <p:nvPr/>
        </p:nvGrpSpPr>
        <p:grpSpPr>
          <a:xfrm>
            <a:off x="2126559" y="2287138"/>
            <a:ext cx="298996" cy="340168"/>
            <a:chOff x="2705375" y="238125"/>
            <a:chExt cx="424650" cy="483125"/>
          </a:xfrm>
        </p:grpSpPr>
        <p:sp>
          <p:nvSpPr>
            <p:cNvPr id="58650" name="Google Shape;58650;p66"/>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1" name="Google Shape;58651;p66"/>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2" name="Google Shape;58652;p66"/>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3" name="Google Shape;58653;p66"/>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54" name="Google Shape;58654;p66"/>
          <p:cNvGrpSpPr/>
          <p:nvPr/>
        </p:nvGrpSpPr>
        <p:grpSpPr>
          <a:xfrm>
            <a:off x="2542700" y="2287455"/>
            <a:ext cx="301161" cy="339535"/>
            <a:chOff x="3299850" y="238575"/>
            <a:chExt cx="427725" cy="482225"/>
          </a:xfrm>
        </p:grpSpPr>
        <p:sp>
          <p:nvSpPr>
            <p:cNvPr id="58655" name="Google Shape;58655;p66"/>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6" name="Google Shape;58656;p66"/>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7" name="Google Shape;58657;p66"/>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8" name="Google Shape;58658;p66"/>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59" name="Google Shape;58659;p66"/>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60" name="Google Shape;58660;p66"/>
          <p:cNvGrpSpPr/>
          <p:nvPr/>
        </p:nvGrpSpPr>
        <p:grpSpPr>
          <a:xfrm>
            <a:off x="2929622" y="2287138"/>
            <a:ext cx="352455" cy="340168"/>
            <a:chOff x="3857225" y="238125"/>
            <a:chExt cx="500575" cy="483125"/>
          </a:xfrm>
        </p:grpSpPr>
        <p:sp>
          <p:nvSpPr>
            <p:cNvPr id="58661" name="Google Shape;58661;p66"/>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2" name="Google Shape;58662;p66"/>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3" name="Google Shape;58663;p66"/>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4" name="Google Shape;58664;p66"/>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5" name="Google Shape;58665;p66"/>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6" name="Google Shape;58666;p66"/>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67" name="Google Shape;58667;p66"/>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668" name="Google Shape;58668;p66"/>
          <p:cNvSpPr/>
          <p:nvPr/>
        </p:nvSpPr>
        <p:spPr>
          <a:xfrm>
            <a:off x="3347096"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669" name="Google Shape;58669;p66"/>
          <p:cNvGrpSpPr/>
          <p:nvPr/>
        </p:nvGrpSpPr>
        <p:grpSpPr>
          <a:xfrm>
            <a:off x="3776398" y="2287165"/>
            <a:ext cx="340186" cy="340116"/>
            <a:chOff x="5053900" y="238200"/>
            <a:chExt cx="483150" cy="483050"/>
          </a:xfrm>
        </p:grpSpPr>
        <p:sp>
          <p:nvSpPr>
            <p:cNvPr id="58670" name="Google Shape;58670;p66"/>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1" name="Google Shape;58671;p66"/>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2" name="Google Shape;58672;p66"/>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3" name="Google Shape;58673;p66"/>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74" name="Google Shape;58674;p66"/>
          <p:cNvGrpSpPr/>
          <p:nvPr/>
        </p:nvGrpSpPr>
        <p:grpSpPr>
          <a:xfrm>
            <a:off x="4190348" y="2287138"/>
            <a:ext cx="340168" cy="340168"/>
            <a:chOff x="5648375" y="238125"/>
            <a:chExt cx="483125" cy="483125"/>
          </a:xfrm>
        </p:grpSpPr>
        <p:sp>
          <p:nvSpPr>
            <p:cNvPr id="58675" name="Google Shape;58675;p66"/>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6" name="Google Shape;58676;p66"/>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7" name="Google Shape;58677;p66"/>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8" name="Google Shape;58678;p66"/>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79" name="Google Shape;58679;p66"/>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0" name="Google Shape;58680;p66"/>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1" name="Google Shape;58681;p66"/>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2" name="Google Shape;58682;p66"/>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3" name="Google Shape;58683;p66"/>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4" name="Google Shape;58684;p66"/>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85" name="Google Shape;58685;p66"/>
          <p:cNvGrpSpPr/>
          <p:nvPr/>
        </p:nvGrpSpPr>
        <p:grpSpPr>
          <a:xfrm>
            <a:off x="4607035" y="2287138"/>
            <a:ext cx="340168" cy="340168"/>
            <a:chOff x="6242825" y="238125"/>
            <a:chExt cx="483125" cy="483125"/>
          </a:xfrm>
        </p:grpSpPr>
        <p:sp>
          <p:nvSpPr>
            <p:cNvPr id="58686" name="Google Shape;58686;p66"/>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7" name="Google Shape;58687;p66"/>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88" name="Google Shape;58688;p66"/>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689" name="Google Shape;58689;p66"/>
          <p:cNvGrpSpPr/>
          <p:nvPr/>
        </p:nvGrpSpPr>
        <p:grpSpPr>
          <a:xfrm>
            <a:off x="844156" y="2727362"/>
            <a:ext cx="343566" cy="298943"/>
            <a:chOff x="889275" y="861850"/>
            <a:chExt cx="487950" cy="424575"/>
          </a:xfrm>
        </p:grpSpPr>
        <p:sp>
          <p:nvSpPr>
            <p:cNvPr id="58690" name="Google Shape;58690;p66"/>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1" name="Google Shape;58691;p66"/>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2" name="Google Shape;58692;p66"/>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3" name="Google Shape;58693;p66"/>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694" name="Google Shape;58694;p66"/>
          <p:cNvSpPr/>
          <p:nvPr/>
        </p:nvSpPr>
        <p:spPr>
          <a:xfrm>
            <a:off x="1282125"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5" name="Google Shape;58695;p66"/>
          <p:cNvSpPr/>
          <p:nvPr/>
        </p:nvSpPr>
        <p:spPr>
          <a:xfrm>
            <a:off x="1677131"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696" name="Google Shape;58696;p66"/>
          <p:cNvGrpSpPr/>
          <p:nvPr/>
        </p:nvGrpSpPr>
        <p:grpSpPr>
          <a:xfrm>
            <a:off x="2105973" y="2706749"/>
            <a:ext cx="340168" cy="340168"/>
            <a:chOff x="2676100" y="832575"/>
            <a:chExt cx="483125" cy="483125"/>
          </a:xfrm>
        </p:grpSpPr>
        <p:sp>
          <p:nvSpPr>
            <p:cNvPr id="58697" name="Google Shape;58697;p66"/>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8" name="Google Shape;58698;p66"/>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699" name="Google Shape;58699;p66"/>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00" name="Google Shape;58700;p66"/>
          <p:cNvGrpSpPr/>
          <p:nvPr/>
        </p:nvGrpSpPr>
        <p:grpSpPr>
          <a:xfrm>
            <a:off x="2517477" y="2706749"/>
            <a:ext cx="351610" cy="340168"/>
            <a:chOff x="3270550" y="832575"/>
            <a:chExt cx="499375" cy="483125"/>
          </a:xfrm>
        </p:grpSpPr>
        <p:sp>
          <p:nvSpPr>
            <p:cNvPr id="58701" name="Google Shape;58701;p66"/>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2" name="Google Shape;58702;p66"/>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3" name="Google Shape;58703;p66"/>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04" name="Google Shape;58704;p66"/>
          <p:cNvGrpSpPr/>
          <p:nvPr/>
        </p:nvGrpSpPr>
        <p:grpSpPr>
          <a:xfrm>
            <a:off x="2935756" y="2717381"/>
            <a:ext cx="340186" cy="318904"/>
            <a:chOff x="3865000" y="847675"/>
            <a:chExt cx="483150" cy="452925"/>
          </a:xfrm>
        </p:grpSpPr>
        <p:sp>
          <p:nvSpPr>
            <p:cNvPr id="58705" name="Google Shape;58705;p66"/>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6" name="Google Shape;58706;p66"/>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7" name="Google Shape;58707;p66"/>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08" name="Google Shape;58708;p66"/>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09" name="Google Shape;58709;p66"/>
          <p:cNvGrpSpPr/>
          <p:nvPr/>
        </p:nvGrpSpPr>
        <p:grpSpPr>
          <a:xfrm>
            <a:off x="3351439" y="2727300"/>
            <a:ext cx="344798" cy="299066"/>
            <a:chOff x="4452900" y="861750"/>
            <a:chExt cx="489700" cy="424750"/>
          </a:xfrm>
        </p:grpSpPr>
        <p:sp>
          <p:nvSpPr>
            <p:cNvPr id="58710" name="Google Shape;58710;p66"/>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11" name="Google Shape;58711;p66"/>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12" name="Google Shape;58712;p66"/>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13" name="Google Shape;58713;p66"/>
          <p:cNvGrpSpPr/>
          <p:nvPr/>
        </p:nvGrpSpPr>
        <p:grpSpPr>
          <a:xfrm>
            <a:off x="3768671" y="2706758"/>
            <a:ext cx="355641" cy="340151"/>
            <a:chOff x="5049750" y="832600"/>
            <a:chExt cx="505100" cy="483100"/>
          </a:xfrm>
        </p:grpSpPr>
        <p:sp>
          <p:nvSpPr>
            <p:cNvPr id="58714" name="Google Shape;58714;p66"/>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15" name="Google Shape;58715;p66"/>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16" name="Google Shape;58716;p66"/>
          <p:cNvSpPr/>
          <p:nvPr/>
        </p:nvSpPr>
        <p:spPr>
          <a:xfrm>
            <a:off x="4188930"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17" name="Google Shape;58717;p66"/>
          <p:cNvGrpSpPr/>
          <p:nvPr/>
        </p:nvGrpSpPr>
        <p:grpSpPr>
          <a:xfrm>
            <a:off x="4627621" y="2706749"/>
            <a:ext cx="298996" cy="340168"/>
            <a:chOff x="6272100" y="832575"/>
            <a:chExt cx="424650" cy="483125"/>
          </a:xfrm>
        </p:grpSpPr>
        <p:sp>
          <p:nvSpPr>
            <p:cNvPr id="58718" name="Google Shape;58718;p66"/>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19" name="Google Shape;58719;p66"/>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20" name="Google Shape;58720;p66"/>
          <p:cNvGrpSpPr/>
          <p:nvPr/>
        </p:nvGrpSpPr>
        <p:grpSpPr>
          <a:xfrm>
            <a:off x="845828" y="3125798"/>
            <a:ext cx="340221" cy="340186"/>
            <a:chOff x="893650" y="1428000"/>
            <a:chExt cx="483200" cy="483150"/>
          </a:xfrm>
        </p:grpSpPr>
        <p:sp>
          <p:nvSpPr>
            <p:cNvPr id="58721" name="Google Shape;58721;p66"/>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2" name="Google Shape;58722;p66"/>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3" name="Google Shape;58723;p66"/>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4" name="Google Shape;58724;p66"/>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25" name="Google Shape;58725;p66"/>
          <p:cNvSpPr/>
          <p:nvPr/>
        </p:nvSpPr>
        <p:spPr>
          <a:xfrm>
            <a:off x="1263531"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6" name="Google Shape;58726;p66"/>
          <p:cNvSpPr/>
          <p:nvPr/>
        </p:nvSpPr>
        <p:spPr>
          <a:xfrm>
            <a:off x="1671076"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27" name="Google Shape;58727;p66"/>
          <p:cNvGrpSpPr/>
          <p:nvPr/>
        </p:nvGrpSpPr>
        <p:grpSpPr>
          <a:xfrm>
            <a:off x="2099646" y="3146463"/>
            <a:ext cx="352825" cy="298855"/>
            <a:chOff x="2676100" y="1456375"/>
            <a:chExt cx="501100" cy="424450"/>
          </a:xfrm>
        </p:grpSpPr>
        <p:sp>
          <p:nvSpPr>
            <p:cNvPr id="58728" name="Google Shape;58728;p66"/>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29" name="Google Shape;58729;p66"/>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0" name="Google Shape;58730;p66"/>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31" name="Google Shape;58731;p66"/>
          <p:cNvGrpSpPr/>
          <p:nvPr/>
        </p:nvGrpSpPr>
        <p:grpSpPr>
          <a:xfrm>
            <a:off x="2523170" y="3125806"/>
            <a:ext cx="340221" cy="340168"/>
            <a:chOff x="3270475" y="1427025"/>
            <a:chExt cx="483200" cy="483125"/>
          </a:xfrm>
        </p:grpSpPr>
        <p:sp>
          <p:nvSpPr>
            <p:cNvPr id="58732" name="Google Shape;58732;p66"/>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3" name="Google Shape;58733;p66"/>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4" name="Google Shape;58734;p66"/>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35" name="Google Shape;58735;p66"/>
          <p:cNvGrpSpPr/>
          <p:nvPr/>
        </p:nvGrpSpPr>
        <p:grpSpPr>
          <a:xfrm>
            <a:off x="2934083" y="3125780"/>
            <a:ext cx="343530" cy="340221"/>
            <a:chOff x="3860250" y="1427025"/>
            <a:chExt cx="487900" cy="483200"/>
          </a:xfrm>
        </p:grpSpPr>
        <p:sp>
          <p:nvSpPr>
            <p:cNvPr id="58736" name="Google Shape;58736;p66"/>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7" name="Google Shape;58737;p66"/>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38" name="Google Shape;58738;p66"/>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39" name="Google Shape;58739;p66"/>
          <p:cNvSpPr/>
          <p:nvPr/>
        </p:nvSpPr>
        <p:spPr>
          <a:xfrm>
            <a:off x="3353203"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40" name="Google Shape;58740;p66"/>
          <p:cNvSpPr/>
          <p:nvPr/>
        </p:nvSpPr>
        <p:spPr>
          <a:xfrm>
            <a:off x="3774142"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41" name="Google Shape;58741;p66"/>
          <p:cNvGrpSpPr/>
          <p:nvPr/>
        </p:nvGrpSpPr>
        <p:grpSpPr>
          <a:xfrm>
            <a:off x="4190322" y="3125806"/>
            <a:ext cx="340221" cy="340168"/>
            <a:chOff x="5648375" y="1427025"/>
            <a:chExt cx="483200" cy="483125"/>
          </a:xfrm>
        </p:grpSpPr>
        <p:sp>
          <p:nvSpPr>
            <p:cNvPr id="58742" name="Google Shape;58742;p66"/>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43" name="Google Shape;58743;p66"/>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44" name="Google Shape;58744;p66"/>
          <p:cNvGrpSpPr/>
          <p:nvPr/>
        </p:nvGrpSpPr>
        <p:grpSpPr>
          <a:xfrm>
            <a:off x="4604808" y="3125789"/>
            <a:ext cx="344622" cy="340204"/>
            <a:chOff x="6238300" y="1426975"/>
            <a:chExt cx="489450" cy="483175"/>
          </a:xfrm>
        </p:grpSpPr>
        <p:sp>
          <p:nvSpPr>
            <p:cNvPr id="58745" name="Google Shape;58745;p66"/>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46" name="Google Shape;58746;p66"/>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47" name="Google Shape;58747;p66"/>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48" name="Google Shape;58748;p66"/>
          <p:cNvSpPr/>
          <p:nvPr/>
        </p:nvSpPr>
        <p:spPr>
          <a:xfrm>
            <a:off x="865437"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49" name="Google Shape;58749;p66"/>
          <p:cNvGrpSpPr/>
          <p:nvPr/>
        </p:nvGrpSpPr>
        <p:grpSpPr>
          <a:xfrm>
            <a:off x="1263703" y="3544794"/>
            <a:ext cx="340168" cy="340186"/>
            <a:chOff x="1487200" y="2021475"/>
            <a:chExt cx="483125" cy="483150"/>
          </a:xfrm>
        </p:grpSpPr>
        <p:sp>
          <p:nvSpPr>
            <p:cNvPr id="58750" name="Google Shape;58750;p66"/>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1" name="Google Shape;58751;p66"/>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2" name="Google Shape;58752;p66"/>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3" name="Google Shape;58753;p66"/>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54" name="Google Shape;58754;p66"/>
          <p:cNvGrpSpPr/>
          <p:nvPr/>
        </p:nvGrpSpPr>
        <p:grpSpPr>
          <a:xfrm>
            <a:off x="1678040" y="3565398"/>
            <a:ext cx="340168" cy="298978"/>
            <a:chOff x="2081650" y="2050750"/>
            <a:chExt cx="483125" cy="424625"/>
          </a:xfrm>
        </p:grpSpPr>
        <p:sp>
          <p:nvSpPr>
            <p:cNvPr id="58755" name="Google Shape;58755;p66"/>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6" name="Google Shape;58756;p66"/>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7" name="Google Shape;58757;p66"/>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8" name="Google Shape;58758;p66"/>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59" name="Google Shape;58759;p66"/>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0" name="Google Shape;58760;p66"/>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61" name="Google Shape;58761;p66"/>
          <p:cNvGrpSpPr/>
          <p:nvPr/>
        </p:nvGrpSpPr>
        <p:grpSpPr>
          <a:xfrm>
            <a:off x="2105973" y="3588721"/>
            <a:ext cx="340168" cy="252332"/>
            <a:chOff x="2676100" y="2083800"/>
            <a:chExt cx="483125" cy="358375"/>
          </a:xfrm>
        </p:grpSpPr>
        <p:sp>
          <p:nvSpPr>
            <p:cNvPr id="58762" name="Google Shape;58762;p66"/>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3" name="Google Shape;58763;p66"/>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64" name="Google Shape;58764;p66"/>
          <p:cNvGrpSpPr/>
          <p:nvPr/>
        </p:nvGrpSpPr>
        <p:grpSpPr>
          <a:xfrm>
            <a:off x="2531487" y="3554766"/>
            <a:ext cx="323587" cy="320242"/>
            <a:chOff x="3282325" y="2035675"/>
            <a:chExt cx="459575" cy="454825"/>
          </a:xfrm>
        </p:grpSpPr>
        <p:sp>
          <p:nvSpPr>
            <p:cNvPr id="58765" name="Google Shape;58765;p66"/>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6" name="Google Shape;58766;p66"/>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7" name="Google Shape;58767;p66"/>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68" name="Google Shape;58768;p66"/>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69" name="Google Shape;58769;p66"/>
          <p:cNvSpPr/>
          <p:nvPr/>
        </p:nvSpPr>
        <p:spPr>
          <a:xfrm>
            <a:off x="2940184"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0" name="Google Shape;58770;p66"/>
          <p:cNvSpPr/>
          <p:nvPr/>
        </p:nvSpPr>
        <p:spPr>
          <a:xfrm>
            <a:off x="3373188"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71" name="Google Shape;58771;p66"/>
          <p:cNvGrpSpPr/>
          <p:nvPr/>
        </p:nvGrpSpPr>
        <p:grpSpPr>
          <a:xfrm>
            <a:off x="3776187" y="3544803"/>
            <a:ext cx="340608" cy="340168"/>
            <a:chOff x="5053900" y="2021500"/>
            <a:chExt cx="483750" cy="483125"/>
          </a:xfrm>
        </p:grpSpPr>
        <p:sp>
          <p:nvSpPr>
            <p:cNvPr id="58772" name="Google Shape;58772;p66"/>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3" name="Google Shape;58773;p66"/>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4" name="Google Shape;58774;p66"/>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5" name="Google Shape;58775;p66"/>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6" name="Google Shape;58776;p66"/>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7" name="Google Shape;58777;p66"/>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8" name="Google Shape;58778;p66"/>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79" name="Google Shape;58779;p66"/>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780" name="Google Shape;58780;p66"/>
          <p:cNvSpPr/>
          <p:nvPr/>
        </p:nvSpPr>
        <p:spPr>
          <a:xfrm>
            <a:off x="4249525"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781" name="Google Shape;58781;p66"/>
          <p:cNvGrpSpPr/>
          <p:nvPr/>
        </p:nvGrpSpPr>
        <p:grpSpPr>
          <a:xfrm>
            <a:off x="4601286" y="3547971"/>
            <a:ext cx="351663" cy="333831"/>
            <a:chOff x="6222125" y="2025975"/>
            <a:chExt cx="499450" cy="474125"/>
          </a:xfrm>
        </p:grpSpPr>
        <p:sp>
          <p:nvSpPr>
            <p:cNvPr id="58782" name="Google Shape;58782;p66"/>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3" name="Google Shape;58783;p66"/>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4" name="Google Shape;58784;p66"/>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85" name="Google Shape;58785;p66"/>
          <p:cNvGrpSpPr/>
          <p:nvPr/>
        </p:nvGrpSpPr>
        <p:grpSpPr>
          <a:xfrm>
            <a:off x="5058848" y="2364541"/>
            <a:ext cx="335504" cy="185953"/>
            <a:chOff x="896050" y="2725450"/>
            <a:chExt cx="476500" cy="264100"/>
          </a:xfrm>
        </p:grpSpPr>
        <p:sp>
          <p:nvSpPr>
            <p:cNvPr id="58786" name="Google Shape;58786;p66"/>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7" name="Google Shape;58787;p66"/>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88" name="Google Shape;58788;p66"/>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89" name="Google Shape;58789;p66"/>
          <p:cNvGrpSpPr/>
          <p:nvPr/>
        </p:nvGrpSpPr>
        <p:grpSpPr>
          <a:xfrm>
            <a:off x="5489588" y="2287425"/>
            <a:ext cx="340168" cy="340186"/>
            <a:chOff x="1487200" y="2615925"/>
            <a:chExt cx="483125" cy="483150"/>
          </a:xfrm>
        </p:grpSpPr>
        <p:sp>
          <p:nvSpPr>
            <p:cNvPr id="58790" name="Google Shape;58790;p66"/>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1" name="Google Shape;58791;p66"/>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2" name="Google Shape;58792;p66"/>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93" name="Google Shape;58793;p66"/>
          <p:cNvGrpSpPr/>
          <p:nvPr/>
        </p:nvGrpSpPr>
        <p:grpSpPr>
          <a:xfrm>
            <a:off x="5889537" y="2287425"/>
            <a:ext cx="353564" cy="340186"/>
            <a:chOff x="2077575" y="2615925"/>
            <a:chExt cx="502150" cy="483150"/>
          </a:xfrm>
        </p:grpSpPr>
        <p:sp>
          <p:nvSpPr>
            <p:cNvPr id="58794" name="Google Shape;58794;p66"/>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5" name="Google Shape;58795;p66"/>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6" name="Google Shape;58796;p66"/>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797" name="Google Shape;58797;p66"/>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798" name="Google Shape;58798;p66"/>
          <p:cNvGrpSpPr/>
          <p:nvPr/>
        </p:nvGrpSpPr>
        <p:grpSpPr>
          <a:xfrm>
            <a:off x="6313326" y="2303452"/>
            <a:ext cx="334536" cy="308132"/>
            <a:chOff x="2680100" y="2638725"/>
            <a:chExt cx="475125" cy="437625"/>
          </a:xfrm>
        </p:grpSpPr>
        <p:sp>
          <p:nvSpPr>
            <p:cNvPr id="58799" name="Google Shape;58799;p66"/>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0" name="Google Shape;58800;p66"/>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1" name="Google Shape;58801;p66"/>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2" name="Google Shape;58802;p66"/>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03" name="Google Shape;58803;p66"/>
          <p:cNvGrpSpPr/>
          <p:nvPr/>
        </p:nvGrpSpPr>
        <p:grpSpPr>
          <a:xfrm>
            <a:off x="6778965" y="2287425"/>
            <a:ext cx="239183" cy="340186"/>
            <a:chOff x="3342275" y="2615925"/>
            <a:chExt cx="339700" cy="483150"/>
          </a:xfrm>
        </p:grpSpPr>
        <p:sp>
          <p:nvSpPr>
            <p:cNvPr id="58804" name="Google Shape;58804;p66"/>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5" name="Google Shape;58805;p66"/>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06" name="Google Shape;58806;p66"/>
          <p:cNvSpPr/>
          <p:nvPr/>
        </p:nvSpPr>
        <p:spPr>
          <a:xfrm>
            <a:off x="7172212"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7" name="Google Shape;58807;p66"/>
          <p:cNvSpPr/>
          <p:nvPr/>
        </p:nvSpPr>
        <p:spPr>
          <a:xfrm>
            <a:off x="7565246"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08" name="Google Shape;58808;p66"/>
          <p:cNvSpPr/>
          <p:nvPr/>
        </p:nvSpPr>
        <p:spPr>
          <a:xfrm>
            <a:off x="7990101"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09" name="Google Shape;58809;p66"/>
          <p:cNvGrpSpPr/>
          <p:nvPr/>
        </p:nvGrpSpPr>
        <p:grpSpPr>
          <a:xfrm>
            <a:off x="6415846" y="3956426"/>
            <a:ext cx="339482" cy="339271"/>
            <a:chOff x="5648900" y="2616600"/>
            <a:chExt cx="482150" cy="481850"/>
          </a:xfrm>
        </p:grpSpPr>
        <p:sp>
          <p:nvSpPr>
            <p:cNvPr id="58810" name="Google Shape;58810;p66"/>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1" name="Google Shape;58811;p66"/>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12" name="Google Shape;58812;p66"/>
          <p:cNvGrpSpPr/>
          <p:nvPr/>
        </p:nvGrpSpPr>
        <p:grpSpPr>
          <a:xfrm>
            <a:off x="4735130" y="3963142"/>
            <a:ext cx="325626" cy="325694"/>
            <a:chOff x="6242825" y="2615925"/>
            <a:chExt cx="483125" cy="483225"/>
          </a:xfrm>
        </p:grpSpPr>
        <p:sp>
          <p:nvSpPr>
            <p:cNvPr id="58813" name="Google Shape;58813;p66"/>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4" name="Google Shape;58814;p66"/>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5" name="Google Shape;58815;p66"/>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6" name="Google Shape;58816;p66"/>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17" name="Google Shape;58817;p66"/>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18" name="Google Shape;58818;p66"/>
          <p:cNvSpPr/>
          <p:nvPr/>
        </p:nvSpPr>
        <p:spPr>
          <a:xfrm>
            <a:off x="5053509"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19" name="Google Shape;58819;p66"/>
          <p:cNvGrpSpPr/>
          <p:nvPr/>
        </p:nvGrpSpPr>
        <p:grpSpPr>
          <a:xfrm>
            <a:off x="5488629" y="2707036"/>
            <a:ext cx="342087" cy="340186"/>
            <a:chOff x="1487200" y="3210375"/>
            <a:chExt cx="485850" cy="483150"/>
          </a:xfrm>
        </p:grpSpPr>
        <p:sp>
          <p:nvSpPr>
            <p:cNvPr id="58820" name="Google Shape;58820;p66"/>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1" name="Google Shape;58821;p66"/>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2" name="Google Shape;58822;p66"/>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23" name="Google Shape;58823;p66"/>
          <p:cNvSpPr/>
          <p:nvPr/>
        </p:nvSpPr>
        <p:spPr>
          <a:xfrm>
            <a:off x="5895994"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4" name="Google Shape;58824;p66"/>
          <p:cNvSpPr/>
          <p:nvPr/>
        </p:nvSpPr>
        <p:spPr>
          <a:xfrm>
            <a:off x="6310174"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25" name="Google Shape;58825;p66"/>
          <p:cNvGrpSpPr/>
          <p:nvPr/>
        </p:nvGrpSpPr>
        <p:grpSpPr>
          <a:xfrm>
            <a:off x="6727988" y="2707027"/>
            <a:ext cx="341136" cy="340204"/>
            <a:chOff x="3269875" y="3210400"/>
            <a:chExt cx="484500" cy="483175"/>
          </a:xfrm>
        </p:grpSpPr>
        <p:sp>
          <p:nvSpPr>
            <p:cNvPr id="58826" name="Google Shape;58826;p66"/>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27" name="Google Shape;58827;p66"/>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28" name="Google Shape;58828;p66"/>
          <p:cNvGrpSpPr/>
          <p:nvPr/>
        </p:nvGrpSpPr>
        <p:grpSpPr>
          <a:xfrm>
            <a:off x="7227082" y="2706666"/>
            <a:ext cx="170216" cy="340925"/>
            <a:chOff x="3985700" y="3210375"/>
            <a:chExt cx="241750" cy="484200"/>
          </a:xfrm>
        </p:grpSpPr>
        <p:sp>
          <p:nvSpPr>
            <p:cNvPr id="58829" name="Google Shape;58829;p66"/>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0" name="Google Shape;58830;p66"/>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31" name="Google Shape;58831;p66"/>
          <p:cNvGrpSpPr/>
          <p:nvPr/>
        </p:nvGrpSpPr>
        <p:grpSpPr>
          <a:xfrm>
            <a:off x="7566351" y="2707678"/>
            <a:ext cx="339007" cy="338901"/>
            <a:chOff x="4460225" y="3211300"/>
            <a:chExt cx="481475" cy="481325"/>
          </a:xfrm>
        </p:grpSpPr>
        <p:sp>
          <p:nvSpPr>
            <p:cNvPr id="58832" name="Google Shape;58832;p66"/>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3" name="Google Shape;58833;p66"/>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34" name="Google Shape;58834;p66"/>
          <p:cNvSpPr/>
          <p:nvPr/>
        </p:nvSpPr>
        <p:spPr>
          <a:xfrm>
            <a:off x="7990101"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35" name="Google Shape;58835;p66"/>
          <p:cNvGrpSpPr/>
          <p:nvPr/>
        </p:nvGrpSpPr>
        <p:grpSpPr>
          <a:xfrm>
            <a:off x="6859688" y="3985756"/>
            <a:ext cx="342034" cy="280654"/>
            <a:chOff x="5647000" y="3252650"/>
            <a:chExt cx="485775" cy="398600"/>
          </a:xfrm>
        </p:grpSpPr>
        <p:sp>
          <p:nvSpPr>
            <p:cNvPr id="58836" name="Google Shape;58836;p66"/>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7" name="Google Shape;58837;p66"/>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8" name="Google Shape;58838;p66"/>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39" name="Google Shape;58839;p66"/>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40" name="Google Shape;58840;p66"/>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41" name="Google Shape;58841;p66"/>
          <p:cNvGrpSpPr/>
          <p:nvPr/>
        </p:nvGrpSpPr>
        <p:grpSpPr>
          <a:xfrm>
            <a:off x="5165128" y="3991768"/>
            <a:ext cx="326536" cy="268454"/>
            <a:chOff x="6242450" y="3252800"/>
            <a:chExt cx="484475" cy="398300"/>
          </a:xfrm>
        </p:grpSpPr>
        <p:sp>
          <p:nvSpPr>
            <p:cNvPr id="58842" name="Google Shape;58842;p66"/>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43" name="Google Shape;58843;p66"/>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44" name="Google Shape;58844;p66"/>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45" name="Google Shape;58845;p66"/>
          <p:cNvGrpSpPr/>
          <p:nvPr/>
        </p:nvGrpSpPr>
        <p:grpSpPr>
          <a:xfrm>
            <a:off x="5077111" y="3126102"/>
            <a:ext cx="298978" cy="340168"/>
            <a:chOff x="922025" y="3804850"/>
            <a:chExt cx="424625" cy="483125"/>
          </a:xfrm>
        </p:grpSpPr>
        <p:sp>
          <p:nvSpPr>
            <p:cNvPr id="58846" name="Google Shape;58846;p66"/>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47" name="Google Shape;58847;p66"/>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48" name="Google Shape;58848;p66"/>
          <p:cNvSpPr/>
          <p:nvPr/>
        </p:nvSpPr>
        <p:spPr>
          <a:xfrm>
            <a:off x="5485351"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49" name="Google Shape;58849;p66"/>
          <p:cNvGrpSpPr/>
          <p:nvPr/>
        </p:nvGrpSpPr>
        <p:grpSpPr>
          <a:xfrm>
            <a:off x="5909841" y="3126102"/>
            <a:ext cx="312955" cy="340168"/>
            <a:chOff x="2100300" y="3804850"/>
            <a:chExt cx="444475" cy="483125"/>
          </a:xfrm>
        </p:grpSpPr>
        <p:sp>
          <p:nvSpPr>
            <p:cNvPr id="58850" name="Google Shape;58850;p66"/>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1" name="Google Shape;58851;p66"/>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52" name="Google Shape;58852;p66"/>
          <p:cNvGrpSpPr/>
          <p:nvPr/>
        </p:nvGrpSpPr>
        <p:grpSpPr>
          <a:xfrm>
            <a:off x="6333463" y="3126102"/>
            <a:ext cx="294261" cy="340168"/>
            <a:chOff x="2708700" y="3804850"/>
            <a:chExt cx="417925" cy="483125"/>
          </a:xfrm>
        </p:grpSpPr>
        <p:sp>
          <p:nvSpPr>
            <p:cNvPr id="58853" name="Google Shape;58853;p66"/>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4" name="Google Shape;58854;p66"/>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5" name="Google Shape;58855;p66"/>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6" name="Google Shape;58856;p66"/>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57" name="Google Shape;58857;p66"/>
          <p:cNvSpPr/>
          <p:nvPr/>
        </p:nvSpPr>
        <p:spPr>
          <a:xfrm>
            <a:off x="6728094"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58" name="Google Shape;58858;p66"/>
          <p:cNvSpPr/>
          <p:nvPr/>
        </p:nvSpPr>
        <p:spPr>
          <a:xfrm>
            <a:off x="7154806"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59" name="Google Shape;58859;p66"/>
          <p:cNvGrpSpPr/>
          <p:nvPr/>
        </p:nvGrpSpPr>
        <p:grpSpPr>
          <a:xfrm>
            <a:off x="7570338" y="3127378"/>
            <a:ext cx="331033" cy="337616"/>
            <a:chOff x="4467450" y="3808475"/>
            <a:chExt cx="470150" cy="479500"/>
          </a:xfrm>
        </p:grpSpPr>
        <p:sp>
          <p:nvSpPr>
            <p:cNvPr id="58860" name="Google Shape;58860;p66"/>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1" name="Google Shape;58861;p66"/>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2" name="Google Shape;58862;p66"/>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3" name="Google Shape;58863;p66"/>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64" name="Google Shape;58864;p66"/>
          <p:cNvGrpSpPr/>
          <p:nvPr/>
        </p:nvGrpSpPr>
        <p:grpSpPr>
          <a:xfrm>
            <a:off x="7990685" y="3126102"/>
            <a:ext cx="340186" cy="340168"/>
            <a:chOff x="5053900" y="3804850"/>
            <a:chExt cx="483150" cy="483125"/>
          </a:xfrm>
        </p:grpSpPr>
        <p:sp>
          <p:nvSpPr>
            <p:cNvPr id="58865" name="Google Shape;58865;p66"/>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6" name="Google Shape;58866;p66"/>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7" name="Google Shape;58867;p66"/>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68" name="Google Shape;58868;p66"/>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69" name="Google Shape;58869;p66"/>
          <p:cNvGrpSpPr/>
          <p:nvPr/>
        </p:nvGrpSpPr>
        <p:grpSpPr>
          <a:xfrm>
            <a:off x="7306081" y="3956021"/>
            <a:ext cx="340168" cy="340168"/>
            <a:chOff x="5648375" y="3804850"/>
            <a:chExt cx="483125" cy="483125"/>
          </a:xfrm>
        </p:grpSpPr>
        <p:sp>
          <p:nvSpPr>
            <p:cNvPr id="58870" name="Google Shape;58870;p66"/>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1" name="Google Shape;58871;p66"/>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2" name="Google Shape;58872;p66"/>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3" name="Google Shape;58873;p66"/>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74" name="Google Shape;58874;p66"/>
          <p:cNvGrpSpPr/>
          <p:nvPr/>
        </p:nvGrpSpPr>
        <p:grpSpPr>
          <a:xfrm>
            <a:off x="5596036" y="3968278"/>
            <a:ext cx="280923" cy="315449"/>
            <a:chOff x="6276025" y="3812400"/>
            <a:chExt cx="416800" cy="468025"/>
          </a:xfrm>
        </p:grpSpPr>
        <p:sp>
          <p:nvSpPr>
            <p:cNvPr id="58875" name="Google Shape;58875;p66"/>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6" name="Google Shape;58876;p66"/>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7" name="Google Shape;58877;p66"/>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78" name="Google Shape;58878;p66"/>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79" name="Google Shape;58879;p66"/>
          <p:cNvGrpSpPr/>
          <p:nvPr/>
        </p:nvGrpSpPr>
        <p:grpSpPr>
          <a:xfrm>
            <a:off x="5055293" y="3545089"/>
            <a:ext cx="342615" cy="340186"/>
            <a:chOff x="890400" y="4399350"/>
            <a:chExt cx="486600" cy="483150"/>
          </a:xfrm>
        </p:grpSpPr>
        <p:sp>
          <p:nvSpPr>
            <p:cNvPr id="58880" name="Google Shape;58880;p66"/>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1" name="Google Shape;58881;p66"/>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2" name="Google Shape;58882;p66"/>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83" name="Google Shape;58883;p66"/>
          <p:cNvGrpSpPr/>
          <p:nvPr/>
        </p:nvGrpSpPr>
        <p:grpSpPr>
          <a:xfrm>
            <a:off x="5489588" y="3560368"/>
            <a:ext cx="340168" cy="309628"/>
            <a:chOff x="1487200" y="4421025"/>
            <a:chExt cx="483125" cy="439750"/>
          </a:xfrm>
        </p:grpSpPr>
        <p:sp>
          <p:nvSpPr>
            <p:cNvPr id="58884" name="Google Shape;58884;p66"/>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5" name="Google Shape;58885;p66"/>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6" name="Google Shape;58886;p66"/>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87" name="Google Shape;58887;p66"/>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88" name="Google Shape;58888;p66"/>
          <p:cNvGrpSpPr/>
          <p:nvPr/>
        </p:nvGrpSpPr>
        <p:grpSpPr>
          <a:xfrm>
            <a:off x="5893867" y="3545107"/>
            <a:ext cx="344903" cy="340151"/>
            <a:chOff x="2079300" y="4399325"/>
            <a:chExt cx="489850" cy="483100"/>
          </a:xfrm>
        </p:grpSpPr>
        <p:sp>
          <p:nvSpPr>
            <p:cNvPr id="58889" name="Google Shape;58889;p66"/>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90" name="Google Shape;58890;p66"/>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91" name="Google Shape;58891;p66"/>
          <p:cNvSpPr/>
          <p:nvPr/>
        </p:nvSpPr>
        <p:spPr>
          <a:xfrm>
            <a:off x="6330757"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92" name="Google Shape;58892;p66"/>
          <p:cNvGrpSpPr/>
          <p:nvPr/>
        </p:nvGrpSpPr>
        <p:grpSpPr>
          <a:xfrm>
            <a:off x="6760439" y="3545107"/>
            <a:ext cx="276236" cy="340151"/>
            <a:chOff x="3316000" y="4399325"/>
            <a:chExt cx="392325" cy="483100"/>
          </a:xfrm>
        </p:grpSpPr>
        <p:sp>
          <p:nvSpPr>
            <p:cNvPr id="58893" name="Google Shape;58893;p66"/>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94" name="Google Shape;58894;p66"/>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895" name="Google Shape;58895;p66"/>
          <p:cNvGrpSpPr/>
          <p:nvPr/>
        </p:nvGrpSpPr>
        <p:grpSpPr>
          <a:xfrm>
            <a:off x="7185179" y="3545089"/>
            <a:ext cx="254022" cy="340186"/>
            <a:chOff x="3926225" y="4399275"/>
            <a:chExt cx="360775" cy="483150"/>
          </a:xfrm>
        </p:grpSpPr>
        <p:sp>
          <p:nvSpPr>
            <p:cNvPr id="58896" name="Google Shape;58896;p66"/>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897" name="Google Shape;58897;p66"/>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898" name="Google Shape;58898;p66"/>
          <p:cNvSpPr/>
          <p:nvPr/>
        </p:nvSpPr>
        <p:spPr>
          <a:xfrm>
            <a:off x="7645633"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899" name="Google Shape;58899;p66"/>
          <p:cNvGrpSpPr/>
          <p:nvPr/>
        </p:nvGrpSpPr>
        <p:grpSpPr>
          <a:xfrm>
            <a:off x="7990738" y="3545151"/>
            <a:ext cx="340080" cy="340063"/>
            <a:chOff x="5053975" y="4399375"/>
            <a:chExt cx="483000" cy="482975"/>
          </a:xfrm>
        </p:grpSpPr>
        <p:sp>
          <p:nvSpPr>
            <p:cNvPr id="58900" name="Google Shape;58900;p66"/>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1" name="Google Shape;58901;p66"/>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2" name="Google Shape;58902;p66"/>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03" name="Google Shape;58903;p66"/>
          <p:cNvGrpSpPr/>
          <p:nvPr/>
        </p:nvGrpSpPr>
        <p:grpSpPr>
          <a:xfrm>
            <a:off x="7750609" y="3956042"/>
            <a:ext cx="340168" cy="340168"/>
            <a:chOff x="5648375" y="4399300"/>
            <a:chExt cx="483125" cy="483125"/>
          </a:xfrm>
        </p:grpSpPr>
        <p:sp>
          <p:nvSpPr>
            <p:cNvPr id="58904" name="Google Shape;58904;p66"/>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5" name="Google Shape;58905;p66"/>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06" name="Google Shape;58906;p66"/>
          <p:cNvGrpSpPr/>
          <p:nvPr/>
        </p:nvGrpSpPr>
        <p:grpSpPr>
          <a:xfrm>
            <a:off x="5981331" y="3974637"/>
            <a:ext cx="330007" cy="302744"/>
            <a:chOff x="6239575" y="4416275"/>
            <a:chExt cx="489625" cy="449175"/>
          </a:xfrm>
        </p:grpSpPr>
        <p:sp>
          <p:nvSpPr>
            <p:cNvPr id="58907" name="Google Shape;58907;p66"/>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8" name="Google Shape;58908;p66"/>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09" name="Google Shape;58909;p66"/>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10" name="Google Shape;58910;p66"/>
          <p:cNvGrpSpPr/>
          <p:nvPr/>
        </p:nvGrpSpPr>
        <p:grpSpPr>
          <a:xfrm>
            <a:off x="3084610" y="3971815"/>
            <a:ext cx="308234" cy="308234"/>
            <a:chOff x="892750" y="4993750"/>
            <a:chExt cx="483125" cy="483125"/>
          </a:xfrm>
        </p:grpSpPr>
        <p:sp>
          <p:nvSpPr>
            <p:cNvPr id="58911" name="Google Shape;58911;p66"/>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12" name="Google Shape;58912;p66"/>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13" name="Google Shape;58913;p66"/>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14" name="Google Shape;58914;p66"/>
          <p:cNvGrpSpPr/>
          <p:nvPr/>
        </p:nvGrpSpPr>
        <p:grpSpPr>
          <a:xfrm>
            <a:off x="3497219" y="3971815"/>
            <a:ext cx="308234" cy="308234"/>
            <a:chOff x="1487200" y="4993750"/>
            <a:chExt cx="483125" cy="483125"/>
          </a:xfrm>
        </p:grpSpPr>
        <p:sp>
          <p:nvSpPr>
            <p:cNvPr id="58915" name="Google Shape;58915;p66"/>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16" name="Google Shape;58916;p66"/>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17" name="Google Shape;58917;p66"/>
          <p:cNvGrpSpPr/>
          <p:nvPr/>
        </p:nvGrpSpPr>
        <p:grpSpPr>
          <a:xfrm>
            <a:off x="3909829" y="3971815"/>
            <a:ext cx="308234" cy="308234"/>
            <a:chOff x="2081650" y="4993750"/>
            <a:chExt cx="483125" cy="483125"/>
          </a:xfrm>
        </p:grpSpPr>
        <p:sp>
          <p:nvSpPr>
            <p:cNvPr id="58918" name="Google Shape;58918;p66"/>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19" name="Google Shape;58919;p66"/>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20" name="Google Shape;58920;p66"/>
          <p:cNvGrpSpPr/>
          <p:nvPr/>
        </p:nvGrpSpPr>
        <p:grpSpPr>
          <a:xfrm>
            <a:off x="1491328" y="3979188"/>
            <a:ext cx="293982" cy="293982"/>
            <a:chOff x="2676100" y="4993750"/>
            <a:chExt cx="483125" cy="483125"/>
          </a:xfrm>
        </p:grpSpPr>
        <p:sp>
          <p:nvSpPr>
            <p:cNvPr id="58921" name="Google Shape;58921;p66"/>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22" name="Google Shape;58922;p66"/>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23" name="Google Shape;58923;p66"/>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24" name="Google Shape;58924;p66"/>
          <p:cNvGrpSpPr/>
          <p:nvPr/>
        </p:nvGrpSpPr>
        <p:grpSpPr>
          <a:xfrm>
            <a:off x="4322435" y="3971815"/>
            <a:ext cx="308234" cy="308234"/>
            <a:chOff x="3270550" y="4993750"/>
            <a:chExt cx="483125" cy="483125"/>
          </a:xfrm>
        </p:grpSpPr>
        <p:sp>
          <p:nvSpPr>
            <p:cNvPr id="58925" name="Google Shape;58925;p66"/>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26" name="Google Shape;58926;p66"/>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27" name="Google Shape;58927;p66"/>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928" name="Google Shape;58928;p66"/>
          <p:cNvSpPr/>
          <p:nvPr/>
        </p:nvSpPr>
        <p:spPr>
          <a:xfrm>
            <a:off x="1889555" y="3978931"/>
            <a:ext cx="293997" cy="294073"/>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8929" name="Google Shape;58929;p66"/>
          <p:cNvGrpSpPr/>
          <p:nvPr/>
        </p:nvGrpSpPr>
        <p:grpSpPr>
          <a:xfrm>
            <a:off x="2288093" y="3979142"/>
            <a:ext cx="293997" cy="294073"/>
            <a:chOff x="4459450" y="4993700"/>
            <a:chExt cx="483150" cy="483275"/>
          </a:xfrm>
        </p:grpSpPr>
        <p:sp>
          <p:nvSpPr>
            <p:cNvPr id="58930" name="Google Shape;58930;p66"/>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31" name="Google Shape;58931;p66"/>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8932" name="Google Shape;58932;p66"/>
          <p:cNvGrpSpPr/>
          <p:nvPr/>
        </p:nvGrpSpPr>
        <p:grpSpPr>
          <a:xfrm>
            <a:off x="2686471" y="3979142"/>
            <a:ext cx="293997" cy="294073"/>
            <a:chOff x="5053900" y="4993700"/>
            <a:chExt cx="483150" cy="483275"/>
          </a:xfrm>
        </p:grpSpPr>
        <p:sp>
          <p:nvSpPr>
            <p:cNvPr id="58933" name="Google Shape;58933;p66"/>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8934" name="Google Shape;58934;p66"/>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8935" name="Google Shape;58935;p6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8939"/>
        <p:cNvGrpSpPr/>
        <p:nvPr/>
      </p:nvGrpSpPr>
      <p:grpSpPr>
        <a:xfrm>
          <a:off x="0" y="0"/>
          <a:ext cx="0" cy="0"/>
          <a:chOff x="0" y="0"/>
          <a:chExt cx="0" cy="0"/>
        </a:xfrm>
      </p:grpSpPr>
      <p:sp>
        <p:nvSpPr>
          <p:cNvPr id="58940" name="Google Shape;58940;p67"/>
          <p:cNvSpPr/>
          <p:nvPr/>
        </p:nvSpPr>
        <p:spPr>
          <a:xfrm>
            <a:off x="844100" y="1308173"/>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1" name="Google Shape;58941;p67"/>
          <p:cNvSpPr/>
          <p:nvPr/>
        </p:nvSpPr>
        <p:spPr>
          <a:xfrm>
            <a:off x="844104" y="1772778"/>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2" name="Google Shape;58942;p67"/>
          <p:cNvSpPr/>
          <p:nvPr/>
        </p:nvSpPr>
        <p:spPr>
          <a:xfrm>
            <a:off x="852434" y="2202562"/>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43" name="Google Shape;58943;p67"/>
          <p:cNvGrpSpPr/>
          <p:nvPr/>
        </p:nvGrpSpPr>
        <p:grpSpPr>
          <a:xfrm>
            <a:off x="2987728" y="1336070"/>
            <a:ext cx="371882" cy="373766"/>
            <a:chOff x="-41270450" y="1973375"/>
            <a:chExt cx="315850" cy="317450"/>
          </a:xfrm>
        </p:grpSpPr>
        <p:sp>
          <p:nvSpPr>
            <p:cNvPr id="58944" name="Google Shape;58944;p6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5" name="Google Shape;58945;p6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6" name="Google Shape;58946;p6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7" name="Google Shape;58947;p6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8" name="Google Shape;58948;p67"/>
          <p:cNvGrpSpPr/>
          <p:nvPr/>
        </p:nvGrpSpPr>
        <p:grpSpPr>
          <a:xfrm>
            <a:off x="3005407" y="1783026"/>
            <a:ext cx="395871" cy="372088"/>
            <a:chOff x="-41291625" y="2339025"/>
            <a:chExt cx="336225" cy="316025"/>
          </a:xfrm>
        </p:grpSpPr>
        <p:sp>
          <p:nvSpPr>
            <p:cNvPr id="58949" name="Google Shape;58949;p6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0" name="Google Shape;58950;p6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51" name="Google Shape;58951;p67"/>
          <p:cNvSpPr/>
          <p:nvPr/>
        </p:nvSpPr>
        <p:spPr>
          <a:xfrm>
            <a:off x="2982027" y="1970041"/>
            <a:ext cx="0" cy="29"/>
          </a:xfrm>
          <a:custGeom>
            <a:avLst/>
            <a:gdLst/>
            <a:ahLst/>
            <a:cxnLst/>
            <a:rect l="l" t="t" r="r" b="b"/>
            <a:pathLst>
              <a:path h="1" extrusionOk="0">
                <a:moveTo>
                  <a:pt x="0"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2" name="Google Shape;58952;p67"/>
          <p:cNvSpPr/>
          <p:nvPr/>
        </p:nvSpPr>
        <p:spPr>
          <a:xfrm>
            <a:off x="3016426" y="2215314"/>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3" name="Google Shape;58953;p67"/>
          <p:cNvSpPr/>
          <p:nvPr/>
        </p:nvSpPr>
        <p:spPr>
          <a:xfrm>
            <a:off x="1807487" y="2652012"/>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4" name="Google Shape;58954;p67"/>
          <p:cNvSpPr/>
          <p:nvPr/>
        </p:nvSpPr>
        <p:spPr>
          <a:xfrm>
            <a:off x="1759274" y="3082043"/>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5" name="Google Shape;58955;p67"/>
          <p:cNvSpPr/>
          <p:nvPr/>
        </p:nvSpPr>
        <p:spPr>
          <a:xfrm>
            <a:off x="1735189" y="3576077"/>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6" name="Google Shape;58956;p67"/>
          <p:cNvSpPr/>
          <p:nvPr/>
        </p:nvSpPr>
        <p:spPr>
          <a:xfrm>
            <a:off x="3953247" y="2652248"/>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57" name="Google Shape;58957;p67"/>
          <p:cNvGrpSpPr/>
          <p:nvPr/>
        </p:nvGrpSpPr>
        <p:grpSpPr>
          <a:xfrm>
            <a:off x="1229534" y="1308077"/>
            <a:ext cx="396931" cy="373147"/>
            <a:chOff x="-42804750" y="1949600"/>
            <a:chExt cx="337125" cy="316925"/>
          </a:xfrm>
        </p:grpSpPr>
        <p:sp>
          <p:nvSpPr>
            <p:cNvPr id="58958" name="Google Shape;58958;p6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9" name="Google Shape;58959;p6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0" name="Google Shape;58960;p6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1" name="Google Shape;58961;p67"/>
          <p:cNvGrpSpPr/>
          <p:nvPr/>
        </p:nvGrpSpPr>
        <p:grpSpPr>
          <a:xfrm>
            <a:off x="1292211" y="1760773"/>
            <a:ext cx="335706" cy="364258"/>
            <a:chOff x="-42778750" y="2320125"/>
            <a:chExt cx="285125" cy="309375"/>
          </a:xfrm>
        </p:grpSpPr>
        <p:sp>
          <p:nvSpPr>
            <p:cNvPr id="58962" name="Google Shape;58962;p6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3" name="Google Shape;58963;p6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4" name="Google Shape;58964;p67"/>
          <p:cNvGrpSpPr/>
          <p:nvPr/>
        </p:nvGrpSpPr>
        <p:grpSpPr>
          <a:xfrm>
            <a:off x="1269879" y="2207778"/>
            <a:ext cx="375591" cy="374678"/>
            <a:chOff x="-42796875" y="2680675"/>
            <a:chExt cx="319000" cy="318225"/>
          </a:xfrm>
        </p:grpSpPr>
        <p:sp>
          <p:nvSpPr>
            <p:cNvPr id="58965" name="Google Shape;58965;p6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6" name="Google Shape;58966;p6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7" name="Google Shape;58967;p6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8" name="Google Shape;58968;p6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9" name="Google Shape;58969;p6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70" name="Google Shape;58970;p67"/>
          <p:cNvSpPr/>
          <p:nvPr/>
        </p:nvSpPr>
        <p:spPr>
          <a:xfrm>
            <a:off x="3439644" y="1333692"/>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1" name="Google Shape;58971;p67"/>
          <p:cNvSpPr/>
          <p:nvPr/>
        </p:nvSpPr>
        <p:spPr>
          <a:xfrm>
            <a:off x="3459773" y="1815159"/>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2" name="Google Shape;58972;p67"/>
          <p:cNvSpPr/>
          <p:nvPr/>
        </p:nvSpPr>
        <p:spPr>
          <a:xfrm>
            <a:off x="3469303" y="2215314"/>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3" name="Google Shape;58973;p67"/>
          <p:cNvSpPr/>
          <p:nvPr/>
        </p:nvSpPr>
        <p:spPr>
          <a:xfrm>
            <a:off x="2230466" y="2652012"/>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4" name="Google Shape;58974;p67"/>
          <p:cNvSpPr/>
          <p:nvPr/>
        </p:nvSpPr>
        <p:spPr>
          <a:xfrm>
            <a:off x="2117481" y="3435574"/>
            <a:ext cx="29" cy="29"/>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75" name="Google Shape;58975;p67"/>
          <p:cNvGrpSpPr/>
          <p:nvPr/>
        </p:nvGrpSpPr>
        <p:grpSpPr>
          <a:xfrm>
            <a:off x="2168150" y="3086053"/>
            <a:ext cx="390426" cy="369586"/>
            <a:chOff x="-39055650" y="2315975"/>
            <a:chExt cx="331600" cy="313900"/>
          </a:xfrm>
        </p:grpSpPr>
        <p:sp>
          <p:nvSpPr>
            <p:cNvPr id="58976" name="Google Shape;58976;p6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7" name="Google Shape;58977;p6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78" name="Google Shape;58978;p67"/>
          <p:cNvSpPr/>
          <p:nvPr/>
        </p:nvSpPr>
        <p:spPr>
          <a:xfrm>
            <a:off x="2174857" y="3604055"/>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9" name="Google Shape;58979;p67"/>
          <p:cNvSpPr/>
          <p:nvPr/>
        </p:nvSpPr>
        <p:spPr>
          <a:xfrm>
            <a:off x="3995440" y="3071387"/>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80" name="Google Shape;58980;p67"/>
          <p:cNvGrpSpPr/>
          <p:nvPr/>
        </p:nvGrpSpPr>
        <p:grpSpPr>
          <a:xfrm>
            <a:off x="1659816" y="1308254"/>
            <a:ext cx="380241" cy="371793"/>
            <a:chOff x="-42430625" y="1949750"/>
            <a:chExt cx="322950" cy="315775"/>
          </a:xfrm>
        </p:grpSpPr>
        <p:sp>
          <p:nvSpPr>
            <p:cNvPr id="58981" name="Google Shape;58981;p6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2" name="Google Shape;58982;p6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3" name="Google Shape;58983;p6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4" name="Google Shape;58984;p6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85" name="Google Shape;58985;p67"/>
          <p:cNvSpPr/>
          <p:nvPr/>
        </p:nvSpPr>
        <p:spPr>
          <a:xfrm>
            <a:off x="1719036" y="1755820"/>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6" name="Google Shape;58986;p67"/>
          <p:cNvSpPr/>
          <p:nvPr/>
        </p:nvSpPr>
        <p:spPr>
          <a:xfrm>
            <a:off x="1696509" y="2188264"/>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7" name="Google Shape;58987;p67"/>
          <p:cNvSpPr/>
          <p:nvPr/>
        </p:nvSpPr>
        <p:spPr>
          <a:xfrm>
            <a:off x="3917021" y="1342493"/>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8" name="Google Shape;58988;p67"/>
          <p:cNvSpPr/>
          <p:nvPr/>
        </p:nvSpPr>
        <p:spPr>
          <a:xfrm>
            <a:off x="3936416" y="1781781"/>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9" name="Google Shape;58989;p67"/>
          <p:cNvSpPr/>
          <p:nvPr/>
        </p:nvSpPr>
        <p:spPr>
          <a:xfrm>
            <a:off x="3906859" y="2214107"/>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0" name="Google Shape;58990;p67"/>
          <p:cNvSpPr/>
          <p:nvPr/>
        </p:nvSpPr>
        <p:spPr>
          <a:xfrm>
            <a:off x="2616350" y="2648981"/>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91" name="Google Shape;58991;p67"/>
          <p:cNvGrpSpPr/>
          <p:nvPr/>
        </p:nvGrpSpPr>
        <p:grpSpPr>
          <a:xfrm>
            <a:off x="2623344" y="3084199"/>
            <a:ext cx="372824" cy="372058"/>
            <a:chOff x="-38686275" y="2314400"/>
            <a:chExt cx="316650" cy="316000"/>
          </a:xfrm>
        </p:grpSpPr>
        <p:sp>
          <p:nvSpPr>
            <p:cNvPr id="58992" name="Google Shape;58992;p6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3" name="Google Shape;58993;p6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4" name="Google Shape;58994;p67"/>
          <p:cNvGrpSpPr/>
          <p:nvPr/>
        </p:nvGrpSpPr>
        <p:grpSpPr>
          <a:xfrm>
            <a:off x="2621946" y="3576239"/>
            <a:ext cx="375620" cy="373736"/>
            <a:chOff x="-38686275" y="2682250"/>
            <a:chExt cx="319025" cy="317425"/>
          </a:xfrm>
        </p:grpSpPr>
        <p:sp>
          <p:nvSpPr>
            <p:cNvPr id="58995" name="Google Shape;58995;p6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6" name="Google Shape;58996;p6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7" name="Google Shape;58997;p67"/>
          <p:cNvGrpSpPr/>
          <p:nvPr/>
        </p:nvGrpSpPr>
        <p:grpSpPr>
          <a:xfrm>
            <a:off x="3940328" y="3574782"/>
            <a:ext cx="391368" cy="376650"/>
            <a:chOff x="-37534750" y="2668075"/>
            <a:chExt cx="332400" cy="319900"/>
          </a:xfrm>
        </p:grpSpPr>
        <p:sp>
          <p:nvSpPr>
            <p:cNvPr id="58998" name="Google Shape;58998;p6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9" name="Google Shape;58999;p6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00" name="Google Shape;59000;p67"/>
          <p:cNvSpPr/>
          <p:nvPr/>
        </p:nvSpPr>
        <p:spPr>
          <a:xfrm>
            <a:off x="2106751" y="1307496"/>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01" name="Google Shape;59001;p67"/>
          <p:cNvGrpSpPr/>
          <p:nvPr/>
        </p:nvGrpSpPr>
        <p:grpSpPr>
          <a:xfrm>
            <a:off x="2131694" y="1755917"/>
            <a:ext cx="375591" cy="374060"/>
            <a:chOff x="-42062025" y="2316000"/>
            <a:chExt cx="319000" cy="317700"/>
          </a:xfrm>
        </p:grpSpPr>
        <p:sp>
          <p:nvSpPr>
            <p:cNvPr id="59002" name="Google Shape;59002;p6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3" name="Google Shape;59003;p6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04" name="Google Shape;59004;p67"/>
          <p:cNvSpPr/>
          <p:nvPr/>
        </p:nvSpPr>
        <p:spPr>
          <a:xfrm>
            <a:off x="2135027" y="2187352"/>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05" name="Google Shape;59005;p67"/>
          <p:cNvGrpSpPr/>
          <p:nvPr/>
        </p:nvGrpSpPr>
        <p:grpSpPr>
          <a:xfrm>
            <a:off x="876569" y="2667020"/>
            <a:ext cx="330143" cy="368173"/>
            <a:chOff x="-40150450" y="1977325"/>
            <a:chExt cx="280400" cy="312700"/>
          </a:xfrm>
        </p:grpSpPr>
        <p:sp>
          <p:nvSpPr>
            <p:cNvPr id="59006" name="Google Shape;59006;p6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7" name="Google Shape;59007;p6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8" name="Google Shape;59008;p6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9" name="Google Shape;59009;p6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10" name="Google Shape;59010;p67"/>
          <p:cNvGrpSpPr/>
          <p:nvPr/>
        </p:nvGrpSpPr>
        <p:grpSpPr>
          <a:xfrm>
            <a:off x="870534" y="3126239"/>
            <a:ext cx="342211" cy="372824"/>
            <a:chOff x="-40160700" y="2339625"/>
            <a:chExt cx="290650" cy="316650"/>
          </a:xfrm>
        </p:grpSpPr>
        <p:sp>
          <p:nvSpPr>
            <p:cNvPr id="59011" name="Google Shape;59011;p6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2" name="Google Shape;59012;p6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3" name="Google Shape;59013;p6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4" name="Google Shape;59014;p6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15" name="Google Shape;59015;p67"/>
          <p:cNvGrpSpPr/>
          <p:nvPr/>
        </p:nvGrpSpPr>
        <p:grpSpPr>
          <a:xfrm>
            <a:off x="852359" y="3576695"/>
            <a:ext cx="375591" cy="372824"/>
            <a:chOff x="-40171725" y="2705875"/>
            <a:chExt cx="319000" cy="316650"/>
          </a:xfrm>
        </p:grpSpPr>
        <p:sp>
          <p:nvSpPr>
            <p:cNvPr id="59016" name="Google Shape;59016;p6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7" name="Google Shape;59017;p6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18" name="Google Shape;59018;p67"/>
          <p:cNvGrpSpPr/>
          <p:nvPr/>
        </p:nvGrpSpPr>
        <p:grpSpPr>
          <a:xfrm>
            <a:off x="3109957" y="2651151"/>
            <a:ext cx="272686" cy="373766"/>
            <a:chOff x="-38275925" y="1946600"/>
            <a:chExt cx="231600" cy="317450"/>
          </a:xfrm>
        </p:grpSpPr>
        <p:sp>
          <p:nvSpPr>
            <p:cNvPr id="59019" name="Google Shape;59019;p6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0" name="Google Shape;59020;p6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21" name="Google Shape;59021;p67"/>
          <p:cNvSpPr/>
          <p:nvPr/>
        </p:nvSpPr>
        <p:spPr>
          <a:xfrm>
            <a:off x="3057873" y="3082867"/>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2" name="Google Shape;59022;p67"/>
          <p:cNvSpPr/>
          <p:nvPr/>
        </p:nvSpPr>
        <p:spPr>
          <a:xfrm>
            <a:off x="3137950" y="3575768"/>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23" name="Google Shape;59023;p67"/>
          <p:cNvGrpSpPr/>
          <p:nvPr/>
        </p:nvGrpSpPr>
        <p:grpSpPr>
          <a:xfrm>
            <a:off x="2173841" y="4048593"/>
            <a:ext cx="382096" cy="371911"/>
            <a:chOff x="-37190575" y="1951325"/>
            <a:chExt cx="324525" cy="315875"/>
          </a:xfrm>
        </p:grpSpPr>
        <p:sp>
          <p:nvSpPr>
            <p:cNvPr id="59024" name="Google Shape;59024;p6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5" name="Google Shape;59025;p6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6" name="Google Shape;59026;p6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7" name="Google Shape;59027;p6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8" name="Google Shape;59028;p6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29" name="Google Shape;59029;p67"/>
          <p:cNvSpPr/>
          <p:nvPr/>
        </p:nvSpPr>
        <p:spPr>
          <a:xfrm>
            <a:off x="2541596" y="1305641"/>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30" name="Google Shape;59030;p67"/>
          <p:cNvGrpSpPr/>
          <p:nvPr/>
        </p:nvGrpSpPr>
        <p:grpSpPr>
          <a:xfrm>
            <a:off x="2574144" y="1834744"/>
            <a:ext cx="373736" cy="293055"/>
            <a:chOff x="-41694200" y="2382950"/>
            <a:chExt cx="317425" cy="248900"/>
          </a:xfrm>
        </p:grpSpPr>
        <p:sp>
          <p:nvSpPr>
            <p:cNvPr id="59031" name="Google Shape;59031;p6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2" name="Google Shape;59032;p6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3" name="Google Shape;59033;p67"/>
          <p:cNvGrpSpPr/>
          <p:nvPr/>
        </p:nvGrpSpPr>
        <p:grpSpPr>
          <a:xfrm>
            <a:off x="2570967" y="2188052"/>
            <a:ext cx="375591" cy="373766"/>
            <a:chOff x="-41695775" y="2683025"/>
            <a:chExt cx="319000" cy="317450"/>
          </a:xfrm>
        </p:grpSpPr>
        <p:sp>
          <p:nvSpPr>
            <p:cNvPr id="59034" name="Google Shape;59034;p6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5" name="Google Shape;59035;p6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6" name="Google Shape;59036;p6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7" name="Google Shape;59037;p67"/>
          <p:cNvGrpSpPr/>
          <p:nvPr/>
        </p:nvGrpSpPr>
        <p:grpSpPr>
          <a:xfrm>
            <a:off x="1313266" y="2680822"/>
            <a:ext cx="342211" cy="375620"/>
            <a:chOff x="-39792875" y="1971800"/>
            <a:chExt cx="290650" cy="319025"/>
          </a:xfrm>
        </p:grpSpPr>
        <p:sp>
          <p:nvSpPr>
            <p:cNvPr id="59038" name="Google Shape;59038;p6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9" name="Google Shape;59039;p6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40" name="Google Shape;59040;p67"/>
          <p:cNvGrpSpPr/>
          <p:nvPr/>
        </p:nvGrpSpPr>
        <p:grpSpPr>
          <a:xfrm>
            <a:off x="1323705" y="3129047"/>
            <a:ext cx="324609" cy="374825"/>
            <a:chOff x="-39783425" y="2337925"/>
            <a:chExt cx="275700" cy="318350"/>
          </a:xfrm>
        </p:grpSpPr>
        <p:sp>
          <p:nvSpPr>
            <p:cNvPr id="59041" name="Google Shape;59041;p6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2" name="Google Shape;59042;p6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43" name="Google Shape;59043;p67"/>
          <p:cNvSpPr/>
          <p:nvPr/>
        </p:nvSpPr>
        <p:spPr>
          <a:xfrm>
            <a:off x="1296433" y="3576475"/>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44" name="Google Shape;59044;p67"/>
          <p:cNvGrpSpPr/>
          <p:nvPr/>
        </p:nvGrpSpPr>
        <p:grpSpPr>
          <a:xfrm>
            <a:off x="3490328" y="2653006"/>
            <a:ext cx="383950" cy="372618"/>
            <a:chOff x="-37956150" y="1948175"/>
            <a:chExt cx="326100" cy="316475"/>
          </a:xfrm>
        </p:grpSpPr>
        <p:sp>
          <p:nvSpPr>
            <p:cNvPr id="59045" name="Google Shape;59045;p6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6" name="Google Shape;59046;p6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7" name="Google Shape;59047;p6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48" name="Google Shape;59048;p67"/>
          <p:cNvGrpSpPr/>
          <p:nvPr/>
        </p:nvGrpSpPr>
        <p:grpSpPr>
          <a:xfrm>
            <a:off x="3497847" y="3160259"/>
            <a:ext cx="375620" cy="243015"/>
            <a:chOff x="-37953000" y="2379000"/>
            <a:chExt cx="319025" cy="206400"/>
          </a:xfrm>
        </p:grpSpPr>
        <p:sp>
          <p:nvSpPr>
            <p:cNvPr id="59049" name="Google Shape;59049;p6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0" name="Google Shape;59050;p6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1" name="Google Shape;59051;p6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2" name="Google Shape;59052;p6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3" name="Google Shape;59053;p6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54" name="Google Shape;59054;p67"/>
          <p:cNvSpPr/>
          <p:nvPr/>
        </p:nvSpPr>
        <p:spPr>
          <a:xfrm>
            <a:off x="3490950" y="3575768"/>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5" name="Google Shape;59055;p67"/>
          <p:cNvSpPr/>
          <p:nvPr/>
        </p:nvSpPr>
        <p:spPr>
          <a:xfrm>
            <a:off x="2669201" y="4047649"/>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6" name="Google Shape;59056;p67"/>
          <p:cNvSpPr txBox="1">
            <a:spLocks noGrp="1"/>
          </p:cNvSpPr>
          <p:nvPr>
            <p:ph type="title" idx="4294967295"/>
          </p:nvPr>
        </p:nvSpPr>
        <p:spPr>
          <a:xfrm>
            <a:off x="849675"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9057" name="Google Shape;59057;p67"/>
          <p:cNvSpPr txBox="1">
            <a:spLocks noGrp="1"/>
          </p:cNvSpPr>
          <p:nvPr>
            <p:ph type="title" idx="4294967295"/>
          </p:nvPr>
        </p:nvSpPr>
        <p:spPr>
          <a:xfrm>
            <a:off x="4858400" y="722092"/>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59058" name="Google Shape;59058;p67"/>
          <p:cNvSpPr/>
          <p:nvPr/>
        </p:nvSpPr>
        <p:spPr>
          <a:xfrm>
            <a:off x="486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59" name="Google Shape;59059;p67"/>
          <p:cNvGrpSpPr/>
          <p:nvPr/>
        </p:nvGrpSpPr>
        <p:grpSpPr>
          <a:xfrm>
            <a:off x="4865594" y="1782519"/>
            <a:ext cx="354107" cy="355063"/>
            <a:chOff x="-28467625" y="2331750"/>
            <a:chExt cx="296150" cy="296950"/>
          </a:xfrm>
        </p:grpSpPr>
        <p:sp>
          <p:nvSpPr>
            <p:cNvPr id="59060" name="Google Shape;59060;p6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1" name="Google Shape;59061;p6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2" name="Google Shape;59062;p67"/>
          <p:cNvGrpSpPr/>
          <p:nvPr/>
        </p:nvGrpSpPr>
        <p:grpSpPr>
          <a:xfrm>
            <a:off x="4879719" y="2225601"/>
            <a:ext cx="325858" cy="351327"/>
            <a:chOff x="-28461325" y="2701925"/>
            <a:chExt cx="272525" cy="293825"/>
          </a:xfrm>
        </p:grpSpPr>
        <p:sp>
          <p:nvSpPr>
            <p:cNvPr id="59063" name="Google Shape;59063;p6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4" name="Google Shape;59064;p6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5" name="Google Shape;59065;p6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6" name="Google Shape;59066;p67"/>
          <p:cNvGrpSpPr/>
          <p:nvPr/>
        </p:nvGrpSpPr>
        <p:grpSpPr>
          <a:xfrm>
            <a:off x="7103910" y="1399238"/>
            <a:ext cx="354107" cy="226974"/>
            <a:chOff x="-26585200" y="2025375"/>
            <a:chExt cx="296150" cy="189825"/>
          </a:xfrm>
        </p:grpSpPr>
        <p:sp>
          <p:nvSpPr>
            <p:cNvPr id="59067" name="Google Shape;59067;p6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8" name="Google Shape;59068;p6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9" name="Google Shape;59069;p6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0" name="Google Shape;59070;p6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1" name="Google Shape;59071;p6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2" name="Google Shape;59072;p67"/>
          <p:cNvGrpSpPr/>
          <p:nvPr/>
        </p:nvGrpSpPr>
        <p:grpSpPr>
          <a:xfrm>
            <a:off x="7104373" y="1783461"/>
            <a:ext cx="353180" cy="353180"/>
            <a:chOff x="-26584425" y="2340425"/>
            <a:chExt cx="295375" cy="295375"/>
          </a:xfrm>
        </p:grpSpPr>
        <p:sp>
          <p:nvSpPr>
            <p:cNvPr id="59073" name="Google Shape;59073;p6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4" name="Google Shape;59074;p6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5" name="Google Shape;59075;p6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6" name="Google Shape;59076;p6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7" name="Google Shape;59077;p6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8" name="Google Shape;59078;p67"/>
          <p:cNvGrpSpPr/>
          <p:nvPr/>
        </p:nvGrpSpPr>
        <p:grpSpPr>
          <a:xfrm>
            <a:off x="7099202" y="2224555"/>
            <a:ext cx="363523" cy="353419"/>
            <a:chOff x="-26585200" y="2710400"/>
            <a:chExt cx="304025" cy="295575"/>
          </a:xfrm>
        </p:grpSpPr>
        <p:sp>
          <p:nvSpPr>
            <p:cNvPr id="59079" name="Google Shape;59079;p6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0" name="Google Shape;59080;p6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1" name="Google Shape;59081;p6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2" name="Google Shape;59082;p6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3" name="Google Shape;59083;p6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4" name="Google Shape;59084;p6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5" name="Google Shape;59085;p6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6" name="Google Shape;59086;p6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7" name="Google Shape;59087;p6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8" name="Google Shape;59088;p6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9" name="Google Shape;59089;p6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0" name="Google Shape;59090;p6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1" name="Google Shape;59091;p67"/>
          <p:cNvGrpSpPr/>
          <p:nvPr/>
        </p:nvGrpSpPr>
        <p:grpSpPr>
          <a:xfrm>
            <a:off x="5754337" y="2666033"/>
            <a:ext cx="354136" cy="353210"/>
            <a:chOff x="-24709875" y="1970225"/>
            <a:chExt cx="296175" cy="295400"/>
          </a:xfrm>
        </p:grpSpPr>
        <p:sp>
          <p:nvSpPr>
            <p:cNvPr id="59092" name="Google Shape;59092;p6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3" name="Google Shape;59093;p6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4" name="Google Shape;59094;p67"/>
          <p:cNvGrpSpPr/>
          <p:nvPr/>
        </p:nvGrpSpPr>
        <p:grpSpPr>
          <a:xfrm>
            <a:off x="5786352" y="3112911"/>
            <a:ext cx="290107" cy="354107"/>
            <a:chOff x="-24683100" y="2340425"/>
            <a:chExt cx="242625" cy="296150"/>
          </a:xfrm>
        </p:grpSpPr>
        <p:sp>
          <p:nvSpPr>
            <p:cNvPr id="59095" name="Google Shape;59095;p6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6" name="Google Shape;59096;p6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7" name="Google Shape;59097;p6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8" name="Google Shape;59098;p6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99" name="Google Shape;59099;p67"/>
          <p:cNvSpPr/>
          <p:nvPr/>
        </p:nvSpPr>
        <p:spPr>
          <a:xfrm>
            <a:off x="578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00" name="Google Shape;59100;p67"/>
          <p:cNvGrpSpPr/>
          <p:nvPr/>
        </p:nvGrpSpPr>
        <p:grpSpPr>
          <a:xfrm>
            <a:off x="7992594" y="2666033"/>
            <a:ext cx="360713" cy="353210"/>
            <a:chOff x="-22881800" y="1971800"/>
            <a:chExt cx="301675" cy="295400"/>
          </a:xfrm>
        </p:grpSpPr>
        <p:sp>
          <p:nvSpPr>
            <p:cNvPr id="59101" name="Google Shape;59101;p6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2" name="Google Shape;59102;p6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3" name="Google Shape;59103;p6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4" name="Google Shape;59104;p6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5" name="Google Shape;59105;p6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6" name="Google Shape;59106;p6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07" name="Google Shape;59107;p67"/>
          <p:cNvSpPr/>
          <p:nvPr/>
        </p:nvSpPr>
        <p:spPr>
          <a:xfrm>
            <a:off x="532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8" name="Google Shape;59108;p67"/>
          <p:cNvSpPr/>
          <p:nvPr/>
        </p:nvSpPr>
        <p:spPr>
          <a:xfrm>
            <a:off x="530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09" name="Google Shape;59109;p67"/>
          <p:cNvGrpSpPr/>
          <p:nvPr/>
        </p:nvGrpSpPr>
        <p:grpSpPr>
          <a:xfrm>
            <a:off x="5368939" y="2224196"/>
            <a:ext cx="227930" cy="354136"/>
            <a:chOff x="-28043900" y="2701925"/>
            <a:chExt cx="190625" cy="296175"/>
          </a:xfrm>
        </p:grpSpPr>
        <p:sp>
          <p:nvSpPr>
            <p:cNvPr id="59110" name="Google Shape;59110;p6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1" name="Google Shape;59111;p6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2" name="Google Shape;59112;p6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3" name="Google Shape;59113;p6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4" name="Google Shape;59114;p6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5" name="Google Shape;59115;p67"/>
          <p:cNvGrpSpPr/>
          <p:nvPr/>
        </p:nvGrpSpPr>
        <p:grpSpPr>
          <a:xfrm>
            <a:off x="7541805" y="1336135"/>
            <a:ext cx="354136" cy="353180"/>
            <a:chOff x="-26215025" y="1971025"/>
            <a:chExt cx="296175" cy="295375"/>
          </a:xfrm>
        </p:grpSpPr>
        <p:sp>
          <p:nvSpPr>
            <p:cNvPr id="59116" name="Google Shape;59116;p6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7" name="Google Shape;59117;p6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8" name="Google Shape;59118;p6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9" name="Google Shape;59119;p6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0" name="Google Shape;59120;p6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1" name="Google Shape;59121;p6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2" name="Google Shape;59122;p6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3" name="Google Shape;59123;p6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4" name="Google Shape;59124;p67"/>
          <p:cNvGrpSpPr/>
          <p:nvPr/>
        </p:nvGrpSpPr>
        <p:grpSpPr>
          <a:xfrm>
            <a:off x="7541327" y="1783924"/>
            <a:ext cx="355093" cy="352253"/>
            <a:chOff x="-26215825" y="2341200"/>
            <a:chExt cx="296975" cy="294600"/>
          </a:xfrm>
        </p:grpSpPr>
        <p:sp>
          <p:nvSpPr>
            <p:cNvPr id="59125" name="Google Shape;59125;p6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6" name="Google Shape;59126;p6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7" name="Google Shape;59127;p67"/>
          <p:cNvGrpSpPr/>
          <p:nvPr/>
        </p:nvGrpSpPr>
        <p:grpSpPr>
          <a:xfrm>
            <a:off x="7573357" y="2224674"/>
            <a:ext cx="291033" cy="353180"/>
            <a:chOff x="-26179575" y="2710600"/>
            <a:chExt cx="243400" cy="295375"/>
          </a:xfrm>
        </p:grpSpPr>
        <p:sp>
          <p:nvSpPr>
            <p:cNvPr id="59128" name="Google Shape;59128;p6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9" name="Google Shape;59129;p6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0" name="Google Shape;59130;p6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1" name="Google Shape;59131;p67"/>
          <p:cNvGrpSpPr/>
          <p:nvPr/>
        </p:nvGrpSpPr>
        <p:grpSpPr>
          <a:xfrm>
            <a:off x="6212417" y="2666048"/>
            <a:ext cx="337187" cy="353180"/>
            <a:chOff x="-24328675" y="1971025"/>
            <a:chExt cx="282000" cy="295375"/>
          </a:xfrm>
        </p:grpSpPr>
        <p:sp>
          <p:nvSpPr>
            <p:cNvPr id="59132" name="Google Shape;59132;p6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3" name="Google Shape;59133;p6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4" name="Google Shape;59134;p67"/>
          <p:cNvGrpSpPr/>
          <p:nvPr/>
        </p:nvGrpSpPr>
        <p:grpSpPr>
          <a:xfrm>
            <a:off x="6214778" y="3113374"/>
            <a:ext cx="332464" cy="353180"/>
            <a:chOff x="-24330250" y="2340425"/>
            <a:chExt cx="278050" cy="295375"/>
          </a:xfrm>
        </p:grpSpPr>
        <p:sp>
          <p:nvSpPr>
            <p:cNvPr id="59135" name="Google Shape;59135;p6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6" name="Google Shape;59136;p6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7" name="Google Shape;59137;p6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8" name="Google Shape;59138;p6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9" name="Google Shape;59139;p6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0" name="Google Shape;59140;p6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1" name="Google Shape;59141;p6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2" name="Google Shape;59142;p67"/>
          <p:cNvGrpSpPr/>
          <p:nvPr/>
        </p:nvGrpSpPr>
        <p:grpSpPr>
          <a:xfrm>
            <a:off x="6204420" y="3554587"/>
            <a:ext cx="353180" cy="353180"/>
            <a:chOff x="-24338900" y="2710600"/>
            <a:chExt cx="295375" cy="295375"/>
          </a:xfrm>
        </p:grpSpPr>
        <p:sp>
          <p:nvSpPr>
            <p:cNvPr id="59143" name="Google Shape;59143;p6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4" name="Google Shape;59144;p6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5" name="Google Shape;59145;p67"/>
          <p:cNvGrpSpPr/>
          <p:nvPr/>
        </p:nvGrpSpPr>
        <p:grpSpPr>
          <a:xfrm>
            <a:off x="7995419" y="3113972"/>
            <a:ext cx="355063" cy="351984"/>
            <a:chOff x="-22859750" y="2335900"/>
            <a:chExt cx="296950" cy="294375"/>
          </a:xfrm>
        </p:grpSpPr>
        <p:sp>
          <p:nvSpPr>
            <p:cNvPr id="59146" name="Google Shape;59146;p6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7" name="Google Shape;59147;p6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8" name="Google Shape;59148;p6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9" name="Google Shape;59149;p67"/>
          <p:cNvGrpSpPr/>
          <p:nvPr/>
        </p:nvGrpSpPr>
        <p:grpSpPr>
          <a:xfrm>
            <a:off x="5774767" y="1336120"/>
            <a:ext cx="311749" cy="353210"/>
            <a:chOff x="-27710725" y="1959200"/>
            <a:chExt cx="260725" cy="295400"/>
          </a:xfrm>
        </p:grpSpPr>
        <p:sp>
          <p:nvSpPr>
            <p:cNvPr id="59150" name="Google Shape;59150;p6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1" name="Google Shape;59151;p6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2" name="Google Shape;59152;p67"/>
          <p:cNvGrpSpPr/>
          <p:nvPr/>
        </p:nvGrpSpPr>
        <p:grpSpPr>
          <a:xfrm>
            <a:off x="5752631" y="1844666"/>
            <a:ext cx="356020" cy="230770"/>
            <a:chOff x="-27728850" y="2382950"/>
            <a:chExt cx="297750" cy="193000"/>
          </a:xfrm>
        </p:grpSpPr>
        <p:sp>
          <p:nvSpPr>
            <p:cNvPr id="59153" name="Google Shape;59153;p6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4" name="Google Shape;59154;p6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5" name="Google Shape;59155;p6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56" name="Google Shape;59156;p67"/>
          <p:cNvSpPr/>
          <p:nvPr/>
        </p:nvSpPr>
        <p:spPr>
          <a:xfrm>
            <a:off x="575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7" name="Google Shape;59157;p67"/>
          <p:cNvSpPr/>
          <p:nvPr/>
        </p:nvSpPr>
        <p:spPr>
          <a:xfrm>
            <a:off x="798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58" name="Google Shape;59158;p67"/>
          <p:cNvGrpSpPr/>
          <p:nvPr/>
        </p:nvGrpSpPr>
        <p:grpSpPr>
          <a:xfrm>
            <a:off x="7983975" y="1792877"/>
            <a:ext cx="354136" cy="334348"/>
            <a:chOff x="-25844850" y="2357750"/>
            <a:chExt cx="296175" cy="279625"/>
          </a:xfrm>
        </p:grpSpPr>
        <p:sp>
          <p:nvSpPr>
            <p:cNvPr id="59159" name="Google Shape;59159;p6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0" name="Google Shape;59160;p6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1" name="Google Shape;59161;p6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2" name="Google Shape;59162;p6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3" name="Google Shape;59163;p6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4" name="Google Shape;59164;p6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65" name="Google Shape;59165;p67"/>
          <p:cNvSpPr/>
          <p:nvPr/>
        </p:nvSpPr>
        <p:spPr>
          <a:xfrm>
            <a:off x="798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66" name="Google Shape;59166;p67"/>
          <p:cNvGrpSpPr/>
          <p:nvPr/>
        </p:nvGrpSpPr>
        <p:grpSpPr>
          <a:xfrm>
            <a:off x="6712883" y="2666033"/>
            <a:ext cx="228887" cy="353210"/>
            <a:chOff x="-23917525" y="1970225"/>
            <a:chExt cx="191425" cy="295400"/>
          </a:xfrm>
        </p:grpSpPr>
        <p:sp>
          <p:nvSpPr>
            <p:cNvPr id="59167" name="Google Shape;59167;p6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8" name="Google Shape;59168;p6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9" name="Google Shape;59169;p6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0" name="Google Shape;59170;p67"/>
          <p:cNvGrpSpPr/>
          <p:nvPr/>
        </p:nvGrpSpPr>
        <p:grpSpPr>
          <a:xfrm>
            <a:off x="6668164" y="3112911"/>
            <a:ext cx="318325" cy="354107"/>
            <a:chOff x="-23952175" y="2340425"/>
            <a:chExt cx="266225" cy="296150"/>
          </a:xfrm>
        </p:grpSpPr>
        <p:sp>
          <p:nvSpPr>
            <p:cNvPr id="59171" name="Google Shape;59171;p6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2" name="Google Shape;59172;p6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73" name="Google Shape;59173;p67"/>
          <p:cNvSpPr/>
          <p:nvPr/>
        </p:nvSpPr>
        <p:spPr>
          <a:xfrm>
            <a:off x="664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74" name="Google Shape;59174;p67"/>
          <p:cNvGrpSpPr/>
          <p:nvPr/>
        </p:nvGrpSpPr>
        <p:grpSpPr>
          <a:xfrm>
            <a:off x="8053336" y="3553167"/>
            <a:ext cx="239230" cy="356020"/>
            <a:chOff x="-22811700" y="2700350"/>
            <a:chExt cx="200075" cy="297750"/>
          </a:xfrm>
        </p:grpSpPr>
        <p:sp>
          <p:nvSpPr>
            <p:cNvPr id="59175" name="Google Shape;59175;p6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6" name="Google Shape;59176;p6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7" name="Google Shape;59177;p6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8" name="Google Shape;59178;p67"/>
          <p:cNvGrpSpPr/>
          <p:nvPr/>
        </p:nvGrpSpPr>
        <p:grpSpPr>
          <a:xfrm>
            <a:off x="6201787" y="1335656"/>
            <a:ext cx="355063" cy="354136"/>
            <a:chOff x="-27358650" y="1961575"/>
            <a:chExt cx="296950" cy="296175"/>
          </a:xfrm>
        </p:grpSpPr>
        <p:sp>
          <p:nvSpPr>
            <p:cNvPr id="59179" name="Google Shape;59179;p6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0" name="Google Shape;59180;p6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81" name="Google Shape;59181;p67"/>
          <p:cNvSpPr/>
          <p:nvPr/>
        </p:nvSpPr>
        <p:spPr>
          <a:xfrm>
            <a:off x="624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2" name="Google Shape;59182;p67"/>
          <p:cNvSpPr/>
          <p:nvPr/>
        </p:nvSpPr>
        <p:spPr>
          <a:xfrm>
            <a:off x="620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83" name="Google Shape;59183;p67"/>
          <p:cNvGrpSpPr/>
          <p:nvPr/>
        </p:nvGrpSpPr>
        <p:grpSpPr>
          <a:xfrm>
            <a:off x="7100357" y="2666048"/>
            <a:ext cx="354136" cy="353180"/>
            <a:chOff x="-23599325" y="1971025"/>
            <a:chExt cx="296175" cy="295375"/>
          </a:xfrm>
        </p:grpSpPr>
        <p:sp>
          <p:nvSpPr>
            <p:cNvPr id="59184" name="Google Shape;59184;p6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5" name="Google Shape;59185;p6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86" name="Google Shape;59186;p67"/>
          <p:cNvSpPr/>
          <p:nvPr/>
        </p:nvSpPr>
        <p:spPr>
          <a:xfrm>
            <a:off x="710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7" name="Google Shape;59187;p67"/>
          <p:cNvSpPr/>
          <p:nvPr/>
        </p:nvSpPr>
        <p:spPr>
          <a:xfrm>
            <a:off x="709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8" name="Google Shape;59188;p67"/>
          <p:cNvSpPr/>
          <p:nvPr/>
        </p:nvSpPr>
        <p:spPr>
          <a:xfrm>
            <a:off x="620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89" name="Google Shape;59189;p67"/>
          <p:cNvGrpSpPr/>
          <p:nvPr/>
        </p:nvGrpSpPr>
        <p:grpSpPr>
          <a:xfrm>
            <a:off x="6644801" y="1335776"/>
            <a:ext cx="360713" cy="353897"/>
            <a:chOff x="-26993200" y="1961775"/>
            <a:chExt cx="301675" cy="295975"/>
          </a:xfrm>
        </p:grpSpPr>
        <p:sp>
          <p:nvSpPr>
            <p:cNvPr id="59190" name="Google Shape;59190;p6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1" name="Google Shape;59191;p6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2" name="Google Shape;59192;p6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3" name="Google Shape;59193;p67"/>
          <p:cNvGrpSpPr/>
          <p:nvPr/>
        </p:nvGrpSpPr>
        <p:grpSpPr>
          <a:xfrm>
            <a:off x="6669761" y="1783461"/>
            <a:ext cx="310792" cy="353180"/>
            <a:chOff x="-26970350" y="2332550"/>
            <a:chExt cx="259925" cy="295375"/>
          </a:xfrm>
        </p:grpSpPr>
        <p:sp>
          <p:nvSpPr>
            <p:cNvPr id="59194" name="Google Shape;59194;p6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5" name="Google Shape;59195;p6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6" name="Google Shape;59196;p67"/>
          <p:cNvGrpSpPr/>
          <p:nvPr/>
        </p:nvGrpSpPr>
        <p:grpSpPr>
          <a:xfrm>
            <a:off x="6649046" y="2256226"/>
            <a:ext cx="352223" cy="290077"/>
            <a:chOff x="-26986100" y="2735800"/>
            <a:chExt cx="294575" cy="242600"/>
          </a:xfrm>
        </p:grpSpPr>
        <p:sp>
          <p:nvSpPr>
            <p:cNvPr id="59197" name="Google Shape;59197;p6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8" name="Google Shape;59198;p6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9" name="Google Shape;59199;p67"/>
          <p:cNvGrpSpPr/>
          <p:nvPr/>
        </p:nvGrpSpPr>
        <p:grpSpPr>
          <a:xfrm>
            <a:off x="7548093" y="2665569"/>
            <a:ext cx="355063" cy="354136"/>
            <a:chOff x="-23229925" y="1970225"/>
            <a:chExt cx="296950" cy="296175"/>
          </a:xfrm>
        </p:grpSpPr>
        <p:sp>
          <p:nvSpPr>
            <p:cNvPr id="59200" name="Google Shape;59200;p6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1" name="Google Shape;59201;p6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2" name="Google Shape;59202;p6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3" name="Google Shape;59203;p6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4" name="Google Shape;59204;p67"/>
          <p:cNvGrpSpPr/>
          <p:nvPr/>
        </p:nvGrpSpPr>
        <p:grpSpPr>
          <a:xfrm>
            <a:off x="7590466" y="3112432"/>
            <a:ext cx="270318" cy="355063"/>
            <a:chOff x="-23177950" y="2340425"/>
            <a:chExt cx="226075" cy="296950"/>
          </a:xfrm>
        </p:grpSpPr>
        <p:sp>
          <p:nvSpPr>
            <p:cNvPr id="59205" name="Google Shape;59205;p6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6" name="Google Shape;59206;p6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7" name="Google Shape;59207;p67"/>
          <p:cNvGrpSpPr/>
          <p:nvPr/>
        </p:nvGrpSpPr>
        <p:grpSpPr>
          <a:xfrm>
            <a:off x="7548556" y="3554109"/>
            <a:ext cx="354136" cy="354136"/>
            <a:chOff x="-23229150" y="2710600"/>
            <a:chExt cx="296175" cy="296175"/>
          </a:xfrm>
        </p:grpSpPr>
        <p:sp>
          <p:nvSpPr>
            <p:cNvPr id="59208" name="Google Shape;59208;p6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9" name="Google Shape;59209;p6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10" name="Google Shape;59210;p67"/>
          <p:cNvSpPr/>
          <p:nvPr/>
        </p:nvSpPr>
        <p:spPr>
          <a:xfrm>
            <a:off x="665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1" name="Google Shape;59211;p67"/>
          <p:cNvSpPr/>
          <p:nvPr/>
        </p:nvSpPr>
        <p:spPr>
          <a:xfrm>
            <a:off x="488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12" name="Google Shape;59212;p67"/>
          <p:cNvGrpSpPr/>
          <p:nvPr/>
        </p:nvGrpSpPr>
        <p:grpSpPr>
          <a:xfrm>
            <a:off x="4865631" y="3123732"/>
            <a:ext cx="356946" cy="332464"/>
            <a:chOff x="-25477800" y="2357750"/>
            <a:chExt cx="298525" cy="278050"/>
          </a:xfrm>
        </p:grpSpPr>
        <p:sp>
          <p:nvSpPr>
            <p:cNvPr id="59213" name="Google Shape;59213;p6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4" name="Google Shape;59214;p6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15" name="Google Shape;59215;p67"/>
          <p:cNvSpPr/>
          <p:nvPr/>
        </p:nvSpPr>
        <p:spPr>
          <a:xfrm>
            <a:off x="486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6" name="Google Shape;59216;p67"/>
          <p:cNvSpPr/>
          <p:nvPr/>
        </p:nvSpPr>
        <p:spPr>
          <a:xfrm>
            <a:off x="530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17" name="Google Shape;59217;p67"/>
          <p:cNvGrpSpPr/>
          <p:nvPr/>
        </p:nvGrpSpPr>
        <p:grpSpPr>
          <a:xfrm>
            <a:off x="5308265" y="3112911"/>
            <a:ext cx="353180" cy="354107"/>
            <a:chOff x="-25104475" y="2340425"/>
            <a:chExt cx="295375" cy="296150"/>
          </a:xfrm>
        </p:grpSpPr>
        <p:sp>
          <p:nvSpPr>
            <p:cNvPr id="59218" name="Google Shape;59218;p6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9" name="Google Shape;59219;p6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0" name="Google Shape;59220;p6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1" name="Google Shape;59221;p6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2" name="Google Shape;59222;p6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3" name="Google Shape;59223;p6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4" name="Google Shape;59224;p6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5" name="Google Shape;59225;p6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6" name="Google Shape;59226;p6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27" name="Google Shape;59227;p67"/>
          <p:cNvSpPr/>
          <p:nvPr/>
        </p:nvSpPr>
        <p:spPr>
          <a:xfrm>
            <a:off x="530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231"/>
        <p:cNvGrpSpPr/>
        <p:nvPr/>
      </p:nvGrpSpPr>
      <p:grpSpPr>
        <a:xfrm>
          <a:off x="0" y="0"/>
          <a:ext cx="0" cy="0"/>
          <a:chOff x="0" y="0"/>
          <a:chExt cx="0" cy="0"/>
        </a:xfrm>
      </p:grpSpPr>
      <p:sp>
        <p:nvSpPr>
          <p:cNvPr id="59232" name="Google Shape;59232;p68"/>
          <p:cNvSpPr txBox="1">
            <a:spLocks noGrp="1"/>
          </p:cNvSpPr>
          <p:nvPr>
            <p:ph type="title" idx="4294967295"/>
          </p:nvPr>
        </p:nvSpPr>
        <p:spPr>
          <a:xfrm>
            <a:off x="849675"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9233" name="Google Shape;59233;p68"/>
          <p:cNvSpPr txBox="1">
            <a:spLocks noGrp="1"/>
          </p:cNvSpPr>
          <p:nvPr>
            <p:ph type="title" idx="4294967295"/>
          </p:nvPr>
        </p:nvSpPr>
        <p:spPr>
          <a:xfrm>
            <a:off x="4858400" y="7159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59234" name="Google Shape;59234;p68"/>
          <p:cNvGrpSpPr/>
          <p:nvPr/>
        </p:nvGrpSpPr>
        <p:grpSpPr>
          <a:xfrm>
            <a:off x="854368" y="1313920"/>
            <a:ext cx="366269" cy="366240"/>
            <a:chOff x="-65131525" y="1914325"/>
            <a:chExt cx="316650" cy="316625"/>
          </a:xfrm>
        </p:grpSpPr>
        <p:sp>
          <p:nvSpPr>
            <p:cNvPr id="59235" name="Google Shape;59235;p68"/>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6" name="Google Shape;59236;p68"/>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7" name="Google Shape;59237;p68"/>
          <p:cNvGrpSpPr/>
          <p:nvPr/>
        </p:nvGrpSpPr>
        <p:grpSpPr>
          <a:xfrm>
            <a:off x="854368" y="1794207"/>
            <a:ext cx="366269" cy="366269"/>
            <a:chOff x="-65131525" y="2281350"/>
            <a:chExt cx="316650" cy="316650"/>
          </a:xfrm>
        </p:grpSpPr>
        <p:sp>
          <p:nvSpPr>
            <p:cNvPr id="59238" name="Google Shape;59238;p68"/>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9" name="Google Shape;59239;p68"/>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0" name="Google Shape;59240;p68"/>
          <p:cNvGrpSpPr/>
          <p:nvPr/>
        </p:nvGrpSpPr>
        <p:grpSpPr>
          <a:xfrm>
            <a:off x="857564" y="2259206"/>
            <a:ext cx="359878" cy="367165"/>
            <a:chOff x="-65129950" y="2646800"/>
            <a:chExt cx="311125" cy="317425"/>
          </a:xfrm>
        </p:grpSpPr>
        <p:sp>
          <p:nvSpPr>
            <p:cNvPr id="59241" name="Google Shape;59241;p68"/>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2" name="Google Shape;59242;p68"/>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3" name="Google Shape;59243;p68"/>
          <p:cNvGrpSpPr/>
          <p:nvPr/>
        </p:nvGrpSpPr>
        <p:grpSpPr>
          <a:xfrm>
            <a:off x="3060897" y="1312532"/>
            <a:ext cx="368987" cy="369016"/>
            <a:chOff x="-63252250" y="1930850"/>
            <a:chExt cx="319000" cy="319025"/>
          </a:xfrm>
        </p:grpSpPr>
        <p:sp>
          <p:nvSpPr>
            <p:cNvPr id="59244" name="Google Shape;59244;p68"/>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5" name="Google Shape;59245;p68"/>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46" name="Google Shape;59246;p68"/>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47" name="Google Shape;59247;p68"/>
          <p:cNvGrpSpPr/>
          <p:nvPr/>
        </p:nvGrpSpPr>
        <p:grpSpPr>
          <a:xfrm>
            <a:off x="3061808" y="2258743"/>
            <a:ext cx="367165" cy="368091"/>
            <a:chOff x="-63250675" y="2664125"/>
            <a:chExt cx="317425" cy="318225"/>
          </a:xfrm>
        </p:grpSpPr>
        <p:sp>
          <p:nvSpPr>
            <p:cNvPr id="59248" name="Google Shape;59248;p68"/>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9" name="Google Shape;59249;p68"/>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0" name="Google Shape;59250;p68"/>
          <p:cNvGrpSpPr/>
          <p:nvPr/>
        </p:nvGrpSpPr>
        <p:grpSpPr>
          <a:xfrm>
            <a:off x="1738471" y="2735150"/>
            <a:ext cx="363522" cy="361266"/>
            <a:chOff x="-61354075" y="1940500"/>
            <a:chExt cx="314275" cy="312325"/>
          </a:xfrm>
        </p:grpSpPr>
        <p:sp>
          <p:nvSpPr>
            <p:cNvPr id="59251" name="Google Shape;59251;p68"/>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2" name="Google Shape;59252;p68"/>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3" name="Google Shape;59253;p68"/>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4" name="Google Shape;59254;p68"/>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5" name="Google Shape;59255;p68"/>
          <p:cNvGrpSpPr/>
          <p:nvPr/>
        </p:nvGrpSpPr>
        <p:grpSpPr>
          <a:xfrm>
            <a:off x="1737098" y="3183702"/>
            <a:ext cx="366269" cy="336195"/>
            <a:chOff x="-61354875" y="2322300"/>
            <a:chExt cx="316650" cy="290650"/>
          </a:xfrm>
        </p:grpSpPr>
        <p:sp>
          <p:nvSpPr>
            <p:cNvPr id="59256" name="Google Shape;59256;p68"/>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7" name="Google Shape;59257;p68"/>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8" name="Google Shape;59258;p68"/>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9" name="Google Shape;59259;p68"/>
          <p:cNvGrpSpPr/>
          <p:nvPr/>
        </p:nvGrpSpPr>
        <p:grpSpPr>
          <a:xfrm>
            <a:off x="1737098" y="3611266"/>
            <a:ext cx="366269" cy="366269"/>
            <a:chOff x="-61354875" y="2671225"/>
            <a:chExt cx="316650" cy="316650"/>
          </a:xfrm>
        </p:grpSpPr>
        <p:sp>
          <p:nvSpPr>
            <p:cNvPr id="59260" name="Google Shape;59260;p68"/>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1" name="Google Shape;59261;p68"/>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2" name="Google Shape;59262;p68"/>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3" name="Google Shape;59263;p68"/>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4" name="Google Shape;59264;p68"/>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5" name="Google Shape;59265;p68"/>
          <p:cNvGrpSpPr/>
          <p:nvPr/>
        </p:nvGrpSpPr>
        <p:grpSpPr>
          <a:xfrm>
            <a:off x="3952502" y="2731001"/>
            <a:ext cx="368987" cy="369566"/>
            <a:chOff x="-59502375" y="1904375"/>
            <a:chExt cx="319000" cy="319500"/>
          </a:xfrm>
        </p:grpSpPr>
        <p:sp>
          <p:nvSpPr>
            <p:cNvPr id="59266" name="Google Shape;59266;p68"/>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7" name="Google Shape;59267;p68"/>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8" name="Google Shape;59268;p68"/>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9" name="Google Shape;59269;p68"/>
          <p:cNvGrpSpPr/>
          <p:nvPr/>
        </p:nvGrpSpPr>
        <p:grpSpPr>
          <a:xfrm>
            <a:off x="1298621" y="1315207"/>
            <a:ext cx="368987" cy="363666"/>
            <a:chOff x="-64774725" y="1916550"/>
            <a:chExt cx="319000" cy="314400"/>
          </a:xfrm>
        </p:grpSpPr>
        <p:sp>
          <p:nvSpPr>
            <p:cNvPr id="59270" name="Google Shape;59270;p68"/>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1" name="Google Shape;59271;p68"/>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2" name="Google Shape;59272;p68"/>
          <p:cNvGrpSpPr/>
          <p:nvPr/>
        </p:nvGrpSpPr>
        <p:grpSpPr>
          <a:xfrm>
            <a:off x="1299979" y="1792386"/>
            <a:ext cx="366269" cy="369913"/>
            <a:chOff x="-64764500" y="2280550"/>
            <a:chExt cx="316650" cy="319800"/>
          </a:xfrm>
        </p:grpSpPr>
        <p:sp>
          <p:nvSpPr>
            <p:cNvPr id="59273" name="Google Shape;59273;p68"/>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4" name="Google Shape;59274;p68"/>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75" name="Google Shape;59275;p68"/>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76" name="Google Shape;59276;p68"/>
          <p:cNvGrpSpPr/>
          <p:nvPr/>
        </p:nvGrpSpPr>
        <p:grpSpPr>
          <a:xfrm>
            <a:off x="3512023" y="1352163"/>
            <a:ext cx="365344" cy="289753"/>
            <a:chOff x="-62882850" y="1999375"/>
            <a:chExt cx="315850" cy="250500"/>
          </a:xfrm>
        </p:grpSpPr>
        <p:sp>
          <p:nvSpPr>
            <p:cNvPr id="59277" name="Google Shape;59277;p68"/>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8" name="Google Shape;59278;p68"/>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9" name="Google Shape;59279;p68"/>
          <p:cNvGrpSpPr/>
          <p:nvPr/>
        </p:nvGrpSpPr>
        <p:grpSpPr>
          <a:xfrm>
            <a:off x="3503362" y="1793745"/>
            <a:ext cx="382665" cy="367194"/>
            <a:chOff x="-62890750" y="2296300"/>
            <a:chExt cx="330825" cy="317450"/>
          </a:xfrm>
        </p:grpSpPr>
        <p:sp>
          <p:nvSpPr>
            <p:cNvPr id="59280" name="Google Shape;59280;p68"/>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1" name="Google Shape;59281;p68"/>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2" name="Google Shape;59282;p68"/>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83" name="Google Shape;59283;p68"/>
          <p:cNvGrpSpPr/>
          <p:nvPr/>
        </p:nvGrpSpPr>
        <p:grpSpPr>
          <a:xfrm>
            <a:off x="3512023" y="2259206"/>
            <a:ext cx="365344" cy="367165"/>
            <a:chOff x="-62882850" y="2664925"/>
            <a:chExt cx="315850" cy="317425"/>
          </a:xfrm>
        </p:grpSpPr>
        <p:sp>
          <p:nvSpPr>
            <p:cNvPr id="59284" name="Google Shape;59284;p68"/>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5" name="Google Shape;59285;p68"/>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86" name="Google Shape;59286;p68"/>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87" name="Google Shape;59287;p68"/>
          <p:cNvGrpSpPr/>
          <p:nvPr/>
        </p:nvGrpSpPr>
        <p:grpSpPr>
          <a:xfrm>
            <a:off x="2183172" y="3171846"/>
            <a:ext cx="366269" cy="359907"/>
            <a:chOff x="-60988625" y="2310475"/>
            <a:chExt cx="316650" cy="311150"/>
          </a:xfrm>
        </p:grpSpPr>
        <p:sp>
          <p:nvSpPr>
            <p:cNvPr id="59288" name="Google Shape;59288;p68"/>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9" name="Google Shape;59289;p68"/>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0" name="Google Shape;59290;p68"/>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1" name="Google Shape;59291;p68"/>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2" name="Google Shape;59292;p68"/>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3" name="Google Shape;59293;p68"/>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4" name="Google Shape;59294;p68"/>
          <p:cNvGrpSpPr/>
          <p:nvPr/>
        </p:nvGrpSpPr>
        <p:grpSpPr>
          <a:xfrm>
            <a:off x="2183634" y="3610009"/>
            <a:ext cx="365344" cy="368785"/>
            <a:chOff x="-60987050" y="2671400"/>
            <a:chExt cx="315850" cy="318825"/>
          </a:xfrm>
        </p:grpSpPr>
        <p:sp>
          <p:nvSpPr>
            <p:cNvPr id="59295" name="Google Shape;59295;p68"/>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6" name="Google Shape;59296;p68"/>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7" name="Google Shape;59297;p68"/>
          <p:cNvGrpSpPr/>
          <p:nvPr/>
        </p:nvGrpSpPr>
        <p:grpSpPr>
          <a:xfrm>
            <a:off x="3952500" y="3172771"/>
            <a:ext cx="368987" cy="358056"/>
            <a:chOff x="-59481900" y="2290800"/>
            <a:chExt cx="319000" cy="309550"/>
          </a:xfrm>
        </p:grpSpPr>
        <p:sp>
          <p:nvSpPr>
            <p:cNvPr id="59298" name="Google Shape;59298;p68"/>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9" name="Google Shape;59299;p68"/>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0" name="Google Shape;59300;p68"/>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1" name="Google Shape;59301;p68"/>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2" name="Google Shape;59302;p68"/>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3" name="Google Shape;59303;p68"/>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4" name="Google Shape;59304;p68"/>
          <p:cNvGrpSpPr/>
          <p:nvPr/>
        </p:nvGrpSpPr>
        <p:grpSpPr>
          <a:xfrm>
            <a:off x="1741805" y="1313544"/>
            <a:ext cx="368987" cy="366992"/>
            <a:chOff x="-64401400" y="1914475"/>
            <a:chExt cx="319000" cy="317275"/>
          </a:xfrm>
        </p:grpSpPr>
        <p:sp>
          <p:nvSpPr>
            <p:cNvPr id="59305" name="Google Shape;59305;p68"/>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6" name="Google Shape;59306;p68"/>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7" name="Google Shape;59307;p68"/>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8" name="Google Shape;59308;p68"/>
          <p:cNvGrpSpPr/>
          <p:nvPr/>
        </p:nvGrpSpPr>
        <p:grpSpPr>
          <a:xfrm>
            <a:off x="1806493" y="1794583"/>
            <a:ext cx="239610" cy="365517"/>
            <a:chOff x="-64343900" y="2282125"/>
            <a:chExt cx="207150" cy="316000"/>
          </a:xfrm>
        </p:grpSpPr>
        <p:sp>
          <p:nvSpPr>
            <p:cNvPr id="59309" name="Google Shape;59309;p68"/>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0" name="Google Shape;59310;p68"/>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11" name="Google Shape;59311;p68"/>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12" name="Google Shape;59312;p68"/>
          <p:cNvGrpSpPr/>
          <p:nvPr/>
        </p:nvGrpSpPr>
        <p:grpSpPr>
          <a:xfrm>
            <a:off x="3986941" y="1313804"/>
            <a:ext cx="318873" cy="366471"/>
            <a:chOff x="-62496925" y="1931475"/>
            <a:chExt cx="275675" cy="316825"/>
          </a:xfrm>
        </p:grpSpPr>
        <p:sp>
          <p:nvSpPr>
            <p:cNvPr id="59313" name="Google Shape;59313;p68"/>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4" name="Google Shape;59314;p68"/>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15" name="Google Shape;59315;p68"/>
          <p:cNvGrpSpPr/>
          <p:nvPr/>
        </p:nvGrpSpPr>
        <p:grpSpPr>
          <a:xfrm>
            <a:off x="3963691" y="1793629"/>
            <a:ext cx="365373" cy="367426"/>
            <a:chOff x="-62516625" y="2297875"/>
            <a:chExt cx="315875" cy="317650"/>
          </a:xfrm>
        </p:grpSpPr>
        <p:sp>
          <p:nvSpPr>
            <p:cNvPr id="59316" name="Google Shape;59316;p68"/>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7" name="Google Shape;59317;p68"/>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18" name="Google Shape;59318;p68"/>
          <p:cNvGrpSpPr/>
          <p:nvPr/>
        </p:nvGrpSpPr>
        <p:grpSpPr>
          <a:xfrm>
            <a:off x="3962332" y="2275588"/>
            <a:ext cx="368091" cy="334402"/>
            <a:chOff x="-62518200" y="2692475"/>
            <a:chExt cx="318225" cy="289100"/>
          </a:xfrm>
        </p:grpSpPr>
        <p:sp>
          <p:nvSpPr>
            <p:cNvPr id="59319" name="Google Shape;59319;p68"/>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0" name="Google Shape;59320;p68"/>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1" name="Google Shape;59321;p68"/>
          <p:cNvGrpSpPr/>
          <p:nvPr/>
        </p:nvGrpSpPr>
        <p:grpSpPr>
          <a:xfrm>
            <a:off x="2648986" y="2733112"/>
            <a:ext cx="309793" cy="365344"/>
            <a:chOff x="-60597975" y="1939525"/>
            <a:chExt cx="267825" cy="315850"/>
          </a:xfrm>
        </p:grpSpPr>
        <p:sp>
          <p:nvSpPr>
            <p:cNvPr id="59322" name="Google Shape;59322;p68"/>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3" name="Google Shape;59323;p68"/>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4" name="Google Shape;59324;p68"/>
          <p:cNvGrpSpPr/>
          <p:nvPr/>
        </p:nvGrpSpPr>
        <p:grpSpPr>
          <a:xfrm>
            <a:off x="2619389" y="3167537"/>
            <a:ext cx="368987" cy="368525"/>
            <a:chOff x="-60620800" y="2304600"/>
            <a:chExt cx="319000" cy="318600"/>
          </a:xfrm>
        </p:grpSpPr>
        <p:sp>
          <p:nvSpPr>
            <p:cNvPr id="59325" name="Google Shape;59325;p68"/>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6" name="Google Shape;59326;p68"/>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7" name="Google Shape;59327;p68"/>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8" name="Google Shape;59328;p68"/>
          <p:cNvGrpSpPr/>
          <p:nvPr/>
        </p:nvGrpSpPr>
        <p:grpSpPr>
          <a:xfrm>
            <a:off x="2620748" y="3663188"/>
            <a:ext cx="366269" cy="262426"/>
            <a:chOff x="-60621600" y="2716100"/>
            <a:chExt cx="316650" cy="226875"/>
          </a:xfrm>
        </p:grpSpPr>
        <p:sp>
          <p:nvSpPr>
            <p:cNvPr id="59329" name="Google Shape;59329;p68"/>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0" name="Google Shape;59330;p68"/>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1" name="Google Shape;59331;p68"/>
          <p:cNvGrpSpPr/>
          <p:nvPr/>
        </p:nvGrpSpPr>
        <p:grpSpPr>
          <a:xfrm>
            <a:off x="3957965" y="3611281"/>
            <a:ext cx="358056" cy="366240"/>
            <a:chOff x="-59475600" y="2658625"/>
            <a:chExt cx="309550" cy="316625"/>
          </a:xfrm>
        </p:grpSpPr>
        <p:sp>
          <p:nvSpPr>
            <p:cNvPr id="59332" name="Google Shape;59332;p68"/>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3" name="Google Shape;59333;p68"/>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4" name="Google Shape;59334;p68"/>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5" name="Google Shape;59335;p68"/>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6" name="Google Shape;59336;p68"/>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7" name="Google Shape;59337;p68"/>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8" name="Google Shape;59338;p68"/>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39" name="Google Shape;59339;p68"/>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0" name="Google Shape;59340;p68"/>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41" name="Google Shape;59341;p68"/>
          <p:cNvGrpSpPr/>
          <p:nvPr/>
        </p:nvGrpSpPr>
        <p:grpSpPr>
          <a:xfrm>
            <a:off x="2233086" y="2259206"/>
            <a:ext cx="263294" cy="367165"/>
            <a:chOff x="-63987100" y="2646800"/>
            <a:chExt cx="227625" cy="317425"/>
          </a:xfrm>
        </p:grpSpPr>
        <p:sp>
          <p:nvSpPr>
            <p:cNvPr id="59342" name="Google Shape;59342;p68"/>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3" name="Google Shape;59343;p68"/>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44" name="Google Shape;59344;p68"/>
          <p:cNvGrpSpPr/>
          <p:nvPr/>
        </p:nvGrpSpPr>
        <p:grpSpPr>
          <a:xfrm>
            <a:off x="852428" y="2730827"/>
            <a:ext cx="358056" cy="369913"/>
            <a:chOff x="-62148000" y="1930075"/>
            <a:chExt cx="309550" cy="319800"/>
          </a:xfrm>
        </p:grpSpPr>
        <p:sp>
          <p:nvSpPr>
            <p:cNvPr id="59345" name="Google Shape;59345;p68"/>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6" name="Google Shape;59346;p68"/>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47" name="Google Shape;59347;p68"/>
          <p:cNvGrpSpPr/>
          <p:nvPr/>
        </p:nvGrpSpPr>
        <p:grpSpPr>
          <a:xfrm>
            <a:off x="849695" y="3169113"/>
            <a:ext cx="363522" cy="365373"/>
            <a:chOff x="-62150375" y="2297875"/>
            <a:chExt cx="314275" cy="315875"/>
          </a:xfrm>
        </p:grpSpPr>
        <p:sp>
          <p:nvSpPr>
            <p:cNvPr id="59348" name="Google Shape;59348;p68"/>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9" name="Google Shape;59349;p68"/>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0" name="Google Shape;59350;p68"/>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1" name="Google Shape;59351;p68"/>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2" name="Google Shape;59352;p68"/>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3" name="Google Shape;59353;p68"/>
          <p:cNvGrpSpPr/>
          <p:nvPr/>
        </p:nvGrpSpPr>
        <p:grpSpPr>
          <a:xfrm>
            <a:off x="848322" y="3610356"/>
            <a:ext cx="366269" cy="368091"/>
            <a:chOff x="-62150375" y="2664925"/>
            <a:chExt cx="316650" cy="318225"/>
          </a:xfrm>
        </p:grpSpPr>
        <p:sp>
          <p:nvSpPr>
            <p:cNvPr id="59354" name="Google Shape;59354;p68"/>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5" name="Google Shape;59355;p68"/>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6" name="Google Shape;59356;p68"/>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7" name="Google Shape;59357;p68"/>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8" name="Google Shape;59358;p68"/>
          <p:cNvGrpSpPr/>
          <p:nvPr/>
        </p:nvGrpSpPr>
        <p:grpSpPr>
          <a:xfrm>
            <a:off x="3065911" y="2731333"/>
            <a:ext cx="367165" cy="368901"/>
            <a:chOff x="-60254550" y="1938025"/>
            <a:chExt cx="317425" cy="318925"/>
          </a:xfrm>
        </p:grpSpPr>
        <p:sp>
          <p:nvSpPr>
            <p:cNvPr id="59359" name="Google Shape;59359;p68"/>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0" name="Google Shape;59360;p68"/>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1" name="Google Shape;59361;p68"/>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2" name="Google Shape;59362;p68"/>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3" name="Google Shape;59363;p68"/>
          <p:cNvGrpSpPr/>
          <p:nvPr/>
        </p:nvGrpSpPr>
        <p:grpSpPr>
          <a:xfrm>
            <a:off x="3040249" y="3168589"/>
            <a:ext cx="366648" cy="366420"/>
            <a:chOff x="6479471" y="2079003"/>
            <a:chExt cx="348923" cy="348706"/>
          </a:xfrm>
        </p:grpSpPr>
        <p:sp>
          <p:nvSpPr>
            <p:cNvPr id="59364" name="Google Shape;59364;p68"/>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65" name="Google Shape;59365;p68"/>
            <p:cNvGrpSpPr/>
            <p:nvPr/>
          </p:nvGrpSpPr>
          <p:grpSpPr>
            <a:xfrm>
              <a:off x="6520582" y="2079003"/>
              <a:ext cx="307811" cy="348706"/>
              <a:chOff x="-60218325" y="2304850"/>
              <a:chExt cx="279625" cy="316775"/>
            </a:xfrm>
          </p:grpSpPr>
          <p:sp>
            <p:nvSpPr>
              <p:cNvPr id="59366" name="Google Shape;59366;p68"/>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7" name="Google Shape;59367;p68"/>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8" name="Google Shape;59368;p68"/>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9" name="Google Shape;59369;p68"/>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0" name="Google Shape;59370;p68"/>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1" name="Google Shape;59371;p68"/>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2" name="Google Shape;59372;p68"/>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73" name="Google Shape;59373;p68"/>
          <p:cNvGrpSpPr/>
          <p:nvPr/>
        </p:nvGrpSpPr>
        <p:grpSpPr>
          <a:xfrm>
            <a:off x="3094149" y="3609907"/>
            <a:ext cx="310690" cy="368987"/>
            <a:chOff x="-60232500" y="2671225"/>
            <a:chExt cx="268600" cy="319000"/>
          </a:xfrm>
        </p:grpSpPr>
        <p:sp>
          <p:nvSpPr>
            <p:cNvPr id="59374" name="Google Shape;59374;p68"/>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5" name="Google Shape;59375;p68"/>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76" name="Google Shape;59376;p68"/>
          <p:cNvGrpSpPr/>
          <p:nvPr/>
        </p:nvGrpSpPr>
        <p:grpSpPr>
          <a:xfrm>
            <a:off x="2179643" y="4058541"/>
            <a:ext cx="365373" cy="368987"/>
            <a:chOff x="-59100700" y="1911950"/>
            <a:chExt cx="315875" cy="319000"/>
          </a:xfrm>
        </p:grpSpPr>
        <p:sp>
          <p:nvSpPr>
            <p:cNvPr id="59377" name="Google Shape;59377;p68"/>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8" name="Google Shape;59378;p68"/>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9" name="Google Shape;59379;p68"/>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0" name="Google Shape;59380;p68"/>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1" name="Google Shape;59381;p68"/>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2" name="Google Shape;59382;p68"/>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3" name="Google Shape;59383;p68"/>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4" name="Google Shape;59384;p68"/>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5" name="Google Shape;59385;p68"/>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6" name="Google Shape;59386;p68"/>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7" name="Google Shape;59387;p68"/>
          <p:cNvGrpSpPr/>
          <p:nvPr/>
        </p:nvGrpSpPr>
        <p:grpSpPr>
          <a:xfrm>
            <a:off x="2621810" y="1314021"/>
            <a:ext cx="379918" cy="366038"/>
            <a:chOff x="-63665750" y="1914325"/>
            <a:chExt cx="328450" cy="316450"/>
          </a:xfrm>
        </p:grpSpPr>
        <p:sp>
          <p:nvSpPr>
            <p:cNvPr id="59388" name="Google Shape;59388;p68"/>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9" name="Google Shape;59389;p68"/>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0" name="Google Shape;59390;p68"/>
          <p:cNvGrpSpPr/>
          <p:nvPr/>
        </p:nvGrpSpPr>
        <p:grpSpPr>
          <a:xfrm>
            <a:off x="2626814" y="1793065"/>
            <a:ext cx="369913" cy="368554"/>
            <a:chOff x="-63666550" y="2278975"/>
            <a:chExt cx="319800" cy="318625"/>
          </a:xfrm>
        </p:grpSpPr>
        <p:sp>
          <p:nvSpPr>
            <p:cNvPr id="59391" name="Google Shape;59391;p68"/>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2" name="Google Shape;59392;p68"/>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3" name="Google Shape;59393;p68"/>
          <p:cNvGrpSpPr/>
          <p:nvPr/>
        </p:nvGrpSpPr>
        <p:grpSpPr>
          <a:xfrm>
            <a:off x="2624081" y="2259090"/>
            <a:ext cx="375378" cy="367397"/>
            <a:chOff x="-63669700" y="2646600"/>
            <a:chExt cx="324525" cy="317625"/>
          </a:xfrm>
        </p:grpSpPr>
        <p:sp>
          <p:nvSpPr>
            <p:cNvPr id="59394" name="Google Shape;59394;p68"/>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5" name="Google Shape;59395;p68"/>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6" name="Google Shape;59396;p68"/>
          <p:cNvGrpSpPr/>
          <p:nvPr/>
        </p:nvGrpSpPr>
        <p:grpSpPr>
          <a:xfrm>
            <a:off x="1286361" y="2732418"/>
            <a:ext cx="366269" cy="366732"/>
            <a:chOff x="-61784125" y="1931250"/>
            <a:chExt cx="316650" cy="317050"/>
          </a:xfrm>
        </p:grpSpPr>
        <p:sp>
          <p:nvSpPr>
            <p:cNvPr id="59397" name="Google Shape;59397;p68"/>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8" name="Google Shape;59398;p68"/>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9" name="Google Shape;59399;p68"/>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0" name="Google Shape;59400;p68"/>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01" name="Google Shape;59401;p68"/>
          <p:cNvGrpSpPr/>
          <p:nvPr/>
        </p:nvGrpSpPr>
        <p:grpSpPr>
          <a:xfrm>
            <a:off x="1286360" y="3168665"/>
            <a:ext cx="366269" cy="366269"/>
            <a:chOff x="-61783350" y="2297100"/>
            <a:chExt cx="316650" cy="316650"/>
          </a:xfrm>
        </p:grpSpPr>
        <p:sp>
          <p:nvSpPr>
            <p:cNvPr id="59402" name="Google Shape;59402;p68"/>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3" name="Google Shape;59403;p68"/>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04" name="Google Shape;59404;p68"/>
          <p:cNvGrpSpPr/>
          <p:nvPr/>
        </p:nvGrpSpPr>
        <p:grpSpPr>
          <a:xfrm>
            <a:off x="1286360" y="3609748"/>
            <a:ext cx="366269" cy="369305"/>
            <a:chOff x="-61782550" y="2664925"/>
            <a:chExt cx="316650" cy="319275"/>
          </a:xfrm>
        </p:grpSpPr>
        <p:sp>
          <p:nvSpPr>
            <p:cNvPr id="59405" name="Google Shape;59405;p68"/>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6" name="Google Shape;59406;p68"/>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7" name="Google Shape;59407;p68"/>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08" name="Google Shape;59408;p68"/>
          <p:cNvGrpSpPr/>
          <p:nvPr/>
        </p:nvGrpSpPr>
        <p:grpSpPr>
          <a:xfrm>
            <a:off x="3508137" y="2741136"/>
            <a:ext cx="367165" cy="349294"/>
            <a:chOff x="-59889100" y="1945025"/>
            <a:chExt cx="317425" cy="301975"/>
          </a:xfrm>
        </p:grpSpPr>
        <p:sp>
          <p:nvSpPr>
            <p:cNvPr id="59409" name="Google Shape;59409;p68"/>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0" name="Google Shape;59410;p68"/>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1" name="Google Shape;59411;p68"/>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2" name="Google Shape;59412;p68"/>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13" name="Google Shape;59413;p68"/>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14" name="Google Shape;59414;p68"/>
          <p:cNvGrpSpPr/>
          <p:nvPr/>
        </p:nvGrpSpPr>
        <p:grpSpPr>
          <a:xfrm>
            <a:off x="3507226" y="3611671"/>
            <a:ext cx="368987" cy="365459"/>
            <a:chOff x="-59889100" y="2671925"/>
            <a:chExt cx="319000" cy="315950"/>
          </a:xfrm>
        </p:grpSpPr>
        <p:sp>
          <p:nvSpPr>
            <p:cNvPr id="59415" name="Google Shape;59415;p68"/>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6" name="Google Shape;59416;p68"/>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7" name="Google Shape;59417;p68"/>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8" name="Google Shape;59418;p68"/>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9" name="Google Shape;59419;p68"/>
          <p:cNvGrpSpPr/>
          <p:nvPr/>
        </p:nvGrpSpPr>
        <p:grpSpPr>
          <a:xfrm>
            <a:off x="2620204" y="4054176"/>
            <a:ext cx="367165" cy="366269"/>
            <a:chOff x="-59092025" y="2296300"/>
            <a:chExt cx="317425" cy="316650"/>
          </a:xfrm>
        </p:grpSpPr>
        <p:sp>
          <p:nvSpPr>
            <p:cNvPr id="59420" name="Google Shape;59420;p68"/>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1" name="Google Shape;59421;p68"/>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2" name="Google Shape;59422;p68"/>
          <p:cNvGrpSpPr/>
          <p:nvPr/>
        </p:nvGrpSpPr>
        <p:grpSpPr>
          <a:xfrm>
            <a:off x="4865611" y="1305095"/>
            <a:ext cx="353174" cy="347599"/>
            <a:chOff x="683125" y="1955275"/>
            <a:chExt cx="299325" cy="294600"/>
          </a:xfrm>
        </p:grpSpPr>
        <p:sp>
          <p:nvSpPr>
            <p:cNvPr id="59423" name="Google Shape;59423;p68"/>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4" name="Google Shape;59424;p68"/>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5" name="Google Shape;59425;p68"/>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6" name="Google Shape;59426;p68"/>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7" name="Google Shape;59427;p68"/>
          <p:cNvGrpSpPr/>
          <p:nvPr/>
        </p:nvGrpSpPr>
        <p:grpSpPr>
          <a:xfrm>
            <a:off x="4866541" y="1755653"/>
            <a:ext cx="351315" cy="349486"/>
            <a:chOff x="685475" y="2318350"/>
            <a:chExt cx="297750" cy="296200"/>
          </a:xfrm>
        </p:grpSpPr>
        <p:sp>
          <p:nvSpPr>
            <p:cNvPr id="59428" name="Google Shape;59428;p68"/>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9" name="Google Shape;59429;p68"/>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0" name="Google Shape;59430;p68"/>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31" name="Google Shape;59431;p68"/>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32" name="Google Shape;59432;p68"/>
          <p:cNvGrpSpPr/>
          <p:nvPr/>
        </p:nvGrpSpPr>
        <p:grpSpPr>
          <a:xfrm>
            <a:off x="7094699" y="1304859"/>
            <a:ext cx="309517" cy="348071"/>
            <a:chOff x="2523000" y="1954875"/>
            <a:chExt cx="262325" cy="295000"/>
          </a:xfrm>
        </p:grpSpPr>
        <p:sp>
          <p:nvSpPr>
            <p:cNvPr id="59433" name="Google Shape;59433;p68"/>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4" name="Google Shape;59434;p68"/>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35" name="Google Shape;59435;p68"/>
          <p:cNvGrpSpPr/>
          <p:nvPr/>
        </p:nvGrpSpPr>
        <p:grpSpPr>
          <a:xfrm>
            <a:off x="7073800" y="1756125"/>
            <a:ext cx="351315" cy="348542"/>
            <a:chOff x="2508825" y="2318350"/>
            <a:chExt cx="297750" cy="295400"/>
          </a:xfrm>
        </p:grpSpPr>
        <p:sp>
          <p:nvSpPr>
            <p:cNvPr id="59436" name="Google Shape;59436;p68"/>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7" name="Google Shape;59437;p68"/>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38" name="Google Shape;59438;p68"/>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39" name="Google Shape;59439;p68"/>
          <p:cNvGrpSpPr/>
          <p:nvPr/>
        </p:nvGrpSpPr>
        <p:grpSpPr>
          <a:xfrm>
            <a:off x="5747373" y="2670178"/>
            <a:ext cx="347599" cy="348513"/>
            <a:chOff x="4321150" y="1946600"/>
            <a:chExt cx="294600" cy="295375"/>
          </a:xfrm>
        </p:grpSpPr>
        <p:sp>
          <p:nvSpPr>
            <p:cNvPr id="59440" name="Google Shape;59440;p68"/>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1" name="Google Shape;59441;p68"/>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2" name="Google Shape;59442;p68"/>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43" name="Google Shape;59443;p68"/>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4" name="Google Shape;59444;p68"/>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5" name="Google Shape;59445;p68"/>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6" name="Google Shape;59446;p68"/>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47" name="Google Shape;59447;p68"/>
          <p:cNvGrpSpPr/>
          <p:nvPr/>
        </p:nvGrpSpPr>
        <p:grpSpPr>
          <a:xfrm>
            <a:off x="5309921" y="1756125"/>
            <a:ext cx="352230" cy="348542"/>
            <a:chOff x="1049375" y="2318350"/>
            <a:chExt cx="298525" cy="295400"/>
          </a:xfrm>
        </p:grpSpPr>
        <p:sp>
          <p:nvSpPr>
            <p:cNvPr id="59448" name="Google Shape;59448;p68"/>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9" name="Google Shape;59449;p68"/>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0" name="Google Shape;59450;p68"/>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1" name="Google Shape;59451;p68"/>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2" name="Google Shape;59452;p68"/>
          <p:cNvGrpSpPr/>
          <p:nvPr/>
        </p:nvGrpSpPr>
        <p:grpSpPr>
          <a:xfrm>
            <a:off x="5310393" y="2196576"/>
            <a:ext cx="351286" cy="351286"/>
            <a:chOff x="1049375" y="2680675"/>
            <a:chExt cx="297725" cy="297725"/>
          </a:xfrm>
        </p:grpSpPr>
        <p:sp>
          <p:nvSpPr>
            <p:cNvPr id="59453" name="Google Shape;59453;p68"/>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4" name="Google Shape;59454;p68"/>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5" name="Google Shape;59455;p68"/>
          <p:cNvGrpSpPr/>
          <p:nvPr/>
        </p:nvGrpSpPr>
        <p:grpSpPr>
          <a:xfrm>
            <a:off x="7523845" y="1304623"/>
            <a:ext cx="348513" cy="348542"/>
            <a:chOff x="2872725" y="1954475"/>
            <a:chExt cx="295375" cy="295400"/>
          </a:xfrm>
        </p:grpSpPr>
        <p:sp>
          <p:nvSpPr>
            <p:cNvPr id="59456" name="Google Shape;59456;p68"/>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7" name="Google Shape;59457;p68"/>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8" name="Google Shape;59458;p68"/>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9" name="Google Shape;59459;p68"/>
          <p:cNvGrpSpPr/>
          <p:nvPr/>
        </p:nvGrpSpPr>
        <p:grpSpPr>
          <a:xfrm>
            <a:off x="7545216" y="1755196"/>
            <a:ext cx="305771" cy="350401"/>
            <a:chOff x="2890050" y="2318350"/>
            <a:chExt cx="259150" cy="296975"/>
          </a:xfrm>
        </p:grpSpPr>
        <p:sp>
          <p:nvSpPr>
            <p:cNvPr id="59460" name="Google Shape;59460;p68"/>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1" name="Google Shape;59461;p68"/>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62" name="Google Shape;59462;p68"/>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63" name="Google Shape;59463;p68"/>
          <p:cNvGrpSpPr/>
          <p:nvPr/>
        </p:nvGrpSpPr>
        <p:grpSpPr>
          <a:xfrm>
            <a:off x="6187732" y="2670650"/>
            <a:ext cx="347569" cy="347569"/>
            <a:chOff x="4685050" y="1945825"/>
            <a:chExt cx="294575" cy="294575"/>
          </a:xfrm>
        </p:grpSpPr>
        <p:sp>
          <p:nvSpPr>
            <p:cNvPr id="59464" name="Google Shape;59464;p68"/>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5" name="Google Shape;59465;p68"/>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6" name="Google Shape;59466;p68"/>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7" name="Google Shape;59467;p68"/>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8" name="Google Shape;59468;p68"/>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69" name="Google Shape;59469;p68"/>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0" name="Google Shape;59470;p68"/>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71" name="Google Shape;59471;p68"/>
          <p:cNvGrpSpPr/>
          <p:nvPr/>
        </p:nvGrpSpPr>
        <p:grpSpPr>
          <a:xfrm>
            <a:off x="7958004" y="3159625"/>
            <a:ext cx="348513" cy="347599"/>
            <a:chOff x="6131900" y="2301825"/>
            <a:chExt cx="295375" cy="294600"/>
          </a:xfrm>
        </p:grpSpPr>
        <p:sp>
          <p:nvSpPr>
            <p:cNvPr id="59472" name="Google Shape;59472;p68"/>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3" name="Google Shape;59473;p68"/>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4" name="Google Shape;59474;p68"/>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5" name="Google Shape;59475;p68"/>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6" name="Google Shape;59476;p68"/>
          <p:cNvGrpSpPr/>
          <p:nvPr/>
        </p:nvGrpSpPr>
        <p:grpSpPr>
          <a:xfrm>
            <a:off x="5753997" y="1304166"/>
            <a:ext cx="351315" cy="349457"/>
            <a:chOff x="1412450" y="1954475"/>
            <a:chExt cx="297750" cy="296175"/>
          </a:xfrm>
        </p:grpSpPr>
        <p:sp>
          <p:nvSpPr>
            <p:cNvPr id="59477" name="Google Shape;59477;p68"/>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8" name="Google Shape;59478;p68"/>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79" name="Google Shape;59479;p68"/>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80" name="Google Shape;59480;p68"/>
          <p:cNvGrpSpPr/>
          <p:nvPr/>
        </p:nvGrpSpPr>
        <p:grpSpPr>
          <a:xfrm>
            <a:off x="5753997" y="2196694"/>
            <a:ext cx="351315" cy="351050"/>
            <a:chOff x="1413250" y="2680675"/>
            <a:chExt cx="297750" cy="297525"/>
          </a:xfrm>
        </p:grpSpPr>
        <p:sp>
          <p:nvSpPr>
            <p:cNvPr id="59481" name="Google Shape;59481;p68"/>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2" name="Google Shape;59482;p68"/>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3" name="Google Shape;59483;p68"/>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4" name="Google Shape;59484;p68"/>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85" name="Google Shape;59485;p68"/>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6" name="Google Shape;59486;p68"/>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7" name="Google Shape;59487;p68"/>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88" name="Google Shape;59488;p68"/>
          <p:cNvGrpSpPr/>
          <p:nvPr/>
        </p:nvGrpSpPr>
        <p:grpSpPr>
          <a:xfrm>
            <a:off x="6630407" y="2670311"/>
            <a:ext cx="350371" cy="348247"/>
            <a:chOff x="5045775" y="1946400"/>
            <a:chExt cx="296950" cy="295150"/>
          </a:xfrm>
        </p:grpSpPr>
        <p:sp>
          <p:nvSpPr>
            <p:cNvPr id="59489" name="Google Shape;59489;p68"/>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0" name="Google Shape;59490;p68"/>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91" name="Google Shape;59491;p68"/>
          <p:cNvGrpSpPr/>
          <p:nvPr/>
        </p:nvGrpSpPr>
        <p:grpSpPr>
          <a:xfrm>
            <a:off x="6629006" y="3179138"/>
            <a:ext cx="353174" cy="308573"/>
            <a:chOff x="5046550" y="2327025"/>
            <a:chExt cx="299325" cy="261525"/>
          </a:xfrm>
        </p:grpSpPr>
        <p:sp>
          <p:nvSpPr>
            <p:cNvPr id="59492" name="Google Shape;59492;p68"/>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3" name="Google Shape;59493;p68"/>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4" name="Google Shape;59494;p68"/>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95" name="Google Shape;59495;p68"/>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6" name="Google Shape;59496;p68"/>
          <p:cNvGrpSpPr/>
          <p:nvPr/>
        </p:nvGrpSpPr>
        <p:grpSpPr>
          <a:xfrm>
            <a:off x="7956604" y="3608476"/>
            <a:ext cx="351315" cy="348513"/>
            <a:chOff x="6167350" y="2672800"/>
            <a:chExt cx="297750" cy="295375"/>
          </a:xfrm>
        </p:grpSpPr>
        <p:sp>
          <p:nvSpPr>
            <p:cNvPr id="59497" name="Google Shape;59497;p68"/>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8" name="Google Shape;59498;p68"/>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9" name="Google Shape;59499;p68"/>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0" name="Google Shape;59500;p68"/>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1" name="Google Shape;59501;p68"/>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2" name="Google Shape;59502;p68"/>
          <p:cNvGrpSpPr/>
          <p:nvPr/>
        </p:nvGrpSpPr>
        <p:grpSpPr>
          <a:xfrm>
            <a:off x="6197601" y="1303709"/>
            <a:ext cx="347599" cy="350371"/>
            <a:chOff x="1777925" y="1953700"/>
            <a:chExt cx="294600" cy="296950"/>
          </a:xfrm>
        </p:grpSpPr>
        <p:sp>
          <p:nvSpPr>
            <p:cNvPr id="59503" name="Google Shape;59503;p68"/>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4" name="Google Shape;59504;p68"/>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5" name="Google Shape;59505;p68"/>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6" name="Google Shape;59506;p68"/>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7" name="Google Shape;59507;p68"/>
          <p:cNvGrpSpPr/>
          <p:nvPr/>
        </p:nvGrpSpPr>
        <p:grpSpPr>
          <a:xfrm>
            <a:off x="6213411" y="1756597"/>
            <a:ext cx="315977" cy="347599"/>
            <a:chOff x="1790525" y="2319150"/>
            <a:chExt cx="267800" cy="294600"/>
          </a:xfrm>
        </p:grpSpPr>
        <p:sp>
          <p:nvSpPr>
            <p:cNvPr id="59508" name="Google Shape;59508;p68"/>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9" name="Google Shape;59509;p68"/>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10" name="Google Shape;59510;p68"/>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11" name="Google Shape;59511;p68"/>
          <p:cNvGrpSpPr/>
          <p:nvPr/>
        </p:nvGrpSpPr>
        <p:grpSpPr>
          <a:xfrm>
            <a:off x="4866386" y="2670163"/>
            <a:ext cx="349457" cy="348542"/>
            <a:chOff x="3599700" y="1954475"/>
            <a:chExt cx="296175" cy="295400"/>
          </a:xfrm>
        </p:grpSpPr>
        <p:sp>
          <p:nvSpPr>
            <p:cNvPr id="59512" name="Google Shape;59512;p68"/>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3" name="Google Shape;59513;p68"/>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4" name="Google Shape;59514;p68"/>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5" name="Google Shape;59515;p68"/>
          <p:cNvGrpSpPr/>
          <p:nvPr/>
        </p:nvGrpSpPr>
        <p:grpSpPr>
          <a:xfrm>
            <a:off x="4867316" y="3159626"/>
            <a:ext cx="347599" cy="347599"/>
            <a:chOff x="3601275" y="2319150"/>
            <a:chExt cx="294600" cy="294600"/>
          </a:xfrm>
        </p:grpSpPr>
        <p:sp>
          <p:nvSpPr>
            <p:cNvPr id="59516" name="Google Shape;59516;p68"/>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7" name="Google Shape;59517;p68"/>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18" name="Google Shape;59518;p68"/>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19" name="Google Shape;59519;p68"/>
          <p:cNvGrpSpPr/>
          <p:nvPr/>
        </p:nvGrpSpPr>
        <p:grpSpPr>
          <a:xfrm>
            <a:off x="7087019" y="2669721"/>
            <a:ext cx="328071" cy="349427"/>
            <a:chOff x="5421475" y="1945825"/>
            <a:chExt cx="278050" cy="296150"/>
          </a:xfrm>
        </p:grpSpPr>
        <p:sp>
          <p:nvSpPr>
            <p:cNvPr id="59520" name="Google Shape;59520;p68"/>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1" name="Google Shape;59521;p68"/>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2" name="Google Shape;59522;p68"/>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3" name="Google Shape;59523;p68"/>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4" name="Google Shape;59524;p68"/>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5" name="Google Shape;59525;p68"/>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6" name="Google Shape;59526;p68"/>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7" name="Google Shape;59527;p68"/>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28" name="Google Shape;59528;p68"/>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29" name="Google Shape;59529;p68"/>
          <p:cNvGrpSpPr/>
          <p:nvPr/>
        </p:nvGrpSpPr>
        <p:grpSpPr>
          <a:xfrm>
            <a:off x="7075869" y="3670273"/>
            <a:ext cx="350371" cy="224918"/>
            <a:chOff x="5411225" y="2726350"/>
            <a:chExt cx="296950" cy="190625"/>
          </a:xfrm>
        </p:grpSpPr>
        <p:sp>
          <p:nvSpPr>
            <p:cNvPr id="59530" name="Google Shape;59530;p68"/>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1" name="Google Shape;59531;p68"/>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32" name="Google Shape;59532;p68"/>
          <p:cNvGrpSpPr/>
          <p:nvPr/>
        </p:nvGrpSpPr>
        <p:grpSpPr>
          <a:xfrm>
            <a:off x="6185904" y="4059546"/>
            <a:ext cx="351286" cy="326390"/>
            <a:chOff x="6524150" y="1938725"/>
            <a:chExt cx="297725" cy="276625"/>
          </a:xfrm>
        </p:grpSpPr>
        <p:sp>
          <p:nvSpPr>
            <p:cNvPr id="59533" name="Google Shape;59533;p68"/>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4" name="Google Shape;59534;p68"/>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5" name="Google Shape;59535;p68"/>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6" name="Google Shape;59536;p68"/>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37" name="Google Shape;59537;p68"/>
          <p:cNvGrpSpPr/>
          <p:nvPr/>
        </p:nvGrpSpPr>
        <p:grpSpPr>
          <a:xfrm>
            <a:off x="6637536" y="1304166"/>
            <a:ext cx="350401" cy="349457"/>
            <a:chOff x="2141000" y="1954475"/>
            <a:chExt cx="296975" cy="296175"/>
          </a:xfrm>
        </p:grpSpPr>
        <p:sp>
          <p:nvSpPr>
            <p:cNvPr id="59538" name="Google Shape;59538;p68"/>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9" name="Google Shape;59539;p68"/>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0" name="Google Shape;59540;p68"/>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1" name="Google Shape;59541;p68"/>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2" name="Google Shape;59542;p68"/>
          <p:cNvGrpSpPr/>
          <p:nvPr/>
        </p:nvGrpSpPr>
        <p:grpSpPr>
          <a:xfrm>
            <a:off x="6631047" y="1756007"/>
            <a:ext cx="363380" cy="348778"/>
            <a:chOff x="2140225" y="2318650"/>
            <a:chExt cx="307975" cy="295600"/>
          </a:xfrm>
        </p:grpSpPr>
        <p:sp>
          <p:nvSpPr>
            <p:cNvPr id="59543" name="Google Shape;59543;p68"/>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4" name="Google Shape;59544;p68"/>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5" name="Google Shape;59545;p68"/>
          <p:cNvGrpSpPr/>
          <p:nvPr/>
        </p:nvGrpSpPr>
        <p:grpSpPr>
          <a:xfrm>
            <a:off x="6636607" y="2197505"/>
            <a:ext cx="352259" cy="349427"/>
            <a:chOff x="2139425" y="2682250"/>
            <a:chExt cx="298550" cy="296150"/>
          </a:xfrm>
        </p:grpSpPr>
        <p:sp>
          <p:nvSpPr>
            <p:cNvPr id="59546" name="Google Shape;59546;p68"/>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7" name="Google Shape;59547;p68"/>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8" name="Google Shape;59548;p68"/>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9" name="Google Shape;59549;p68"/>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0" name="Google Shape;59550;p68"/>
          <p:cNvGrpSpPr/>
          <p:nvPr/>
        </p:nvGrpSpPr>
        <p:grpSpPr>
          <a:xfrm>
            <a:off x="5301219" y="2711991"/>
            <a:ext cx="350401" cy="264888"/>
            <a:chOff x="3962775" y="1990700"/>
            <a:chExt cx="296975" cy="224500"/>
          </a:xfrm>
        </p:grpSpPr>
        <p:sp>
          <p:nvSpPr>
            <p:cNvPr id="59551" name="Google Shape;59551;p68"/>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2" name="Google Shape;59552;p68"/>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3" name="Google Shape;59553;p68"/>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4" name="Google Shape;59554;p68"/>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5" name="Google Shape;59555;p68"/>
          <p:cNvGrpSpPr/>
          <p:nvPr/>
        </p:nvGrpSpPr>
        <p:grpSpPr>
          <a:xfrm>
            <a:off x="5301691" y="3158697"/>
            <a:ext cx="349457" cy="349457"/>
            <a:chOff x="3963575" y="2317575"/>
            <a:chExt cx="296175" cy="296175"/>
          </a:xfrm>
        </p:grpSpPr>
        <p:sp>
          <p:nvSpPr>
            <p:cNvPr id="59556" name="Google Shape;59556;p68"/>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7" name="Google Shape;59557;p68"/>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8" name="Google Shape;59558;p68"/>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9" name="Google Shape;59559;p68"/>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0" name="Google Shape;59560;p68"/>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1" name="Google Shape;59561;p68"/>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2" name="Google Shape;59562;p68"/>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3" name="Google Shape;59563;p68"/>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4" name="Google Shape;59564;p68"/>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5" name="Google Shape;59565;p68"/>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6" name="Google Shape;59566;p68"/>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7" name="Google Shape;59567;p68"/>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8" name="Google Shape;59568;p68"/>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9" name="Google Shape;59569;p68"/>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0" name="Google Shape;59570;p68"/>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1" name="Google Shape;59571;p68"/>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2" name="Google Shape;59572;p68"/>
          <p:cNvGrpSpPr/>
          <p:nvPr/>
        </p:nvGrpSpPr>
        <p:grpSpPr>
          <a:xfrm>
            <a:off x="5301691" y="3608476"/>
            <a:ext cx="349457" cy="348513"/>
            <a:chOff x="3962775" y="2683025"/>
            <a:chExt cx="296175" cy="295375"/>
          </a:xfrm>
        </p:grpSpPr>
        <p:sp>
          <p:nvSpPr>
            <p:cNvPr id="59573" name="Google Shape;59573;p68"/>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4" name="Google Shape;59574;p68"/>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5" name="Google Shape;59575;p68"/>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76" name="Google Shape;59576;p68"/>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77" name="Google Shape;59577;p68"/>
          <p:cNvGrpSpPr/>
          <p:nvPr/>
        </p:nvGrpSpPr>
        <p:grpSpPr>
          <a:xfrm>
            <a:off x="7516228" y="3159168"/>
            <a:ext cx="348513" cy="348513"/>
            <a:chOff x="5775900" y="2308125"/>
            <a:chExt cx="295375" cy="295375"/>
          </a:xfrm>
        </p:grpSpPr>
        <p:sp>
          <p:nvSpPr>
            <p:cNvPr id="59578" name="Google Shape;59578;p68"/>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9" name="Google Shape;59579;p68"/>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0" name="Google Shape;59580;p68"/>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1" name="Google Shape;59581;p68"/>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2" name="Google Shape;59582;p68"/>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83" name="Google Shape;59583;p68"/>
          <p:cNvGrpSpPr/>
          <p:nvPr/>
        </p:nvGrpSpPr>
        <p:grpSpPr>
          <a:xfrm>
            <a:off x="7537142" y="3608004"/>
            <a:ext cx="306686" cy="349457"/>
            <a:chOff x="5794025" y="2673575"/>
            <a:chExt cx="259925" cy="296175"/>
          </a:xfrm>
        </p:grpSpPr>
        <p:sp>
          <p:nvSpPr>
            <p:cNvPr id="59584" name="Google Shape;59584;p68"/>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5" name="Google Shape;59585;p68"/>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86" name="Google Shape;59586;p68"/>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590"/>
        <p:cNvGrpSpPr/>
        <p:nvPr/>
      </p:nvGrpSpPr>
      <p:grpSpPr>
        <a:xfrm>
          <a:off x="0" y="0"/>
          <a:ext cx="0" cy="0"/>
          <a:chOff x="0" y="0"/>
          <a:chExt cx="0" cy="0"/>
        </a:xfrm>
      </p:grpSpPr>
      <p:sp>
        <p:nvSpPr>
          <p:cNvPr id="59591" name="Google Shape;59591;p69"/>
          <p:cNvSpPr txBox="1">
            <a:spLocks noGrp="1"/>
          </p:cNvSpPr>
          <p:nvPr>
            <p:ph type="title" idx="4294967295"/>
          </p:nvPr>
        </p:nvSpPr>
        <p:spPr>
          <a:xfrm>
            <a:off x="849675"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9592" name="Google Shape;59592;p69"/>
          <p:cNvSpPr txBox="1">
            <a:spLocks noGrp="1"/>
          </p:cNvSpPr>
          <p:nvPr>
            <p:ph type="title" idx="4294967295"/>
          </p:nvPr>
        </p:nvSpPr>
        <p:spPr>
          <a:xfrm>
            <a:off x="4858400" y="715988"/>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9593" name="Google Shape;59593;p69"/>
          <p:cNvGrpSpPr/>
          <p:nvPr/>
        </p:nvGrpSpPr>
        <p:grpSpPr>
          <a:xfrm>
            <a:off x="882957" y="1306638"/>
            <a:ext cx="292442" cy="355741"/>
            <a:chOff x="-35830350" y="1912725"/>
            <a:chExt cx="241050" cy="293225"/>
          </a:xfrm>
        </p:grpSpPr>
        <p:sp>
          <p:nvSpPr>
            <p:cNvPr id="59594" name="Google Shape;59594;p69"/>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5" name="Google Shape;59595;p69"/>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6" name="Google Shape;59596;p69"/>
          <p:cNvGrpSpPr/>
          <p:nvPr/>
        </p:nvGrpSpPr>
        <p:grpSpPr>
          <a:xfrm>
            <a:off x="851444" y="1766235"/>
            <a:ext cx="355468" cy="353587"/>
            <a:chOff x="-35854750" y="2272675"/>
            <a:chExt cx="293000" cy="291450"/>
          </a:xfrm>
        </p:grpSpPr>
        <p:sp>
          <p:nvSpPr>
            <p:cNvPr id="59597" name="Google Shape;59597;p69"/>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8" name="Google Shape;59598;p69"/>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9" name="Google Shape;59599;p69"/>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0" name="Google Shape;59600;p69"/>
          <p:cNvGrpSpPr/>
          <p:nvPr/>
        </p:nvGrpSpPr>
        <p:grpSpPr>
          <a:xfrm>
            <a:off x="850958" y="2220821"/>
            <a:ext cx="356438" cy="354558"/>
            <a:chOff x="-35853975" y="2631825"/>
            <a:chExt cx="293800" cy="292250"/>
          </a:xfrm>
        </p:grpSpPr>
        <p:sp>
          <p:nvSpPr>
            <p:cNvPr id="59601" name="Google Shape;59601;p69"/>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2" name="Google Shape;59602;p69"/>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3" name="Google Shape;59603;p69"/>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4" name="Google Shape;59604;p69"/>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5" name="Google Shape;59605;p69"/>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6" name="Google Shape;59606;p69"/>
          <p:cNvGrpSpPr/>
          <p:nvPr/>
        </p:nvGrpSpPr>
        <p:grpSpPr>
          <a:xfrm>
            <a:off x="3089562" y="1307714"/>
            <a:ext cx="353587" cy="353587"/>
            <a:chOff x="-34032200" y="1916675"/>
            <a:chExt cx="291450" cy="291450"/>
          </a:xfrm>
        </p:grpSpPr>
        <p:sp>
          <p:nvSpPr>
            <p:cNvPr id="59607" name="Google Shape;59607;p69"/>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8" name="Google Shape;59608;p69"/>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9" name="Google Shape;59609;p69"/>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0" name="Google Shape;59610;p69"/>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11" name="Google Shape;59611;p69"/>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12" name="Google Shape;59612;p69"/>
          <p:cNvGrpSpPr/>
          <p:nvPr/>
        </p:nvGrpSpPr>
        <p:grpSpPr>
          <a:xfrm>
            <a:off x="3089092" y="2220821"/>
            <a:ext cx="354527" cy="354558"/>
            <a:chOff x="-34032200" y="2634975"/>
            <a:chExt cx="292225" cy="292250"/>
          </a:xfrm>
        </p:grpSpPr>
        <p:sp>
          <p:nvSpPr>
            <p:cNvPr id="59613" name="Google Shape;59613;p69"/>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4" name="Google Shape;59614;p69"/>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5" name="Google Shape;59615;p69"/>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16" name="Google Shape;59616;p69"/>
          <p:cNvGrpSpPr/>
          <p:nvPr/>
        </p:nvGrpSpPr>
        <p:grpSpPr>
          <a:xfrm>
            <a:off x="1739487" y="2687069"/>
            <a:ext cx="358379" cy="354527"/>
            <a:chOff x="-32245875" y="1938725"/>
            <a:chExt cx="295400" cy="292225"/>
          </a:xfrm>
        </p:grpSpPr>
        <p:sp>
          <p:nvSpPr>
            <p:cNvPr id="59617" name="Google Shape;59617;p69"/>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8" name="Google Shape;59618;p69"/>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9" name="Google Shape;59619;p69"/>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0" name="Google Shape;59620;p69"/>
          <p:cNvGrpSpPr/>
          <p:nvPr/>
        </p:nvGrpSpPr>
        <p:grpSpPr>
          <a:xfrm>
            <a:off x="1736150" y="3156468"/>
            <a:ext cx="365052" cy="352162"/>
            <a:chOff x="-32243500" y="2299850"/>
            <a:chExt cx="300900" cy="290275"/>
          </a:xfrm>
        </p:grpSpPr>
        <p:sp>
          <p:nvSpPr>
            <p:cNvPr id="59621" name="Google Shape;59621;p69"/>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2" name="Google Shape;59622;p69"/>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23" name="Google Shape;59623;p69"/>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4" name="Google Shape;59624;p69"/>
          <p:cNvGrpSpPr/>
          <p:nvPr/>
        </p:nvGrpSpPr>
        <p:grpSpPr>
          <a:xfrm>
            <a:off x="1299432" y="1306759"/>
            <a:ext cx="354527" cy="355498"/>
            <a:chOff x="-35495600" y="1912725"/>
            <a:chExt cx="292225" cy="293025"/>
          </a:xfrm>
        </p:grpSpPr>
        <p:sp>
          <p:nvSpPr>
            <p:cNvPr id="59625" name="Google Shape;59625;p69"/>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6" name="Google Shape;59626;p69"/>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7" name="Google Shape;59627;p69"/>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28" name="Google Shape;59628;p69"/>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9" name="Google Shape;59629;p69"/>
          <p:cNvGrpSpPr/>
          <p:nvPr/>
        </p:nvGrpSpPr>
        <p:grpSpPr>
          <a:xfrm>
            <a:off x="1299432" y="2221307"/>
            <a:ext cx="354527" cy="353587"/>
            <a:chOff x="-35495600" y="2631825"/>
            <a:chExt cx="292225" cy="291450"/>
          </a:xfrm>
        </p:grpSpPr>
        <p:sp>
          <p:nvSpPr>
            <p:cNvPr id="59630" name="Google Shape;59630;p69"/>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1" name="Google Shape;59631;p69"/>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2" name="Google Shape;59632;p69"/>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3" name="Google Shape;59633;p69"/>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4" name="Google Shape;59634;p69"/>
          <p:cNvGrpSpPr/>
          <p:nvPr/>
        </p:nvGrpSpPr>
        <p:grpSpPr>
          <a:xfrm>
            <a:off x="3537081" y="1307714"/>
            <a:ext cx="353587" cy="353587"/>
            <a:chOff x="-33673825" y="1916675"/>
            <a:chExt cx="291450" cy="291450"/>
          </a:xfrm>
        </p:grpSpPr>
        <p:sp>
          <p:nvSpPr>
            <p:cNvPr id="59635" name="Google Shape;59635;p69"/>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6" name="Google Shape;59636;p69"/>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7" name="Google Shape;59637;p69"/>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8" name="Google Shape;59638;p69"/>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9" name="Google Shape;59639;p69"/>
          <p:cNvGrpSpPr/>
          <p:nvPr/>
        </p:nvGrpSpPr>
        <p:grpSpPr>
          <a:xfrm>
            <a:off x="3534700" y="1765295"/>
            <a:ext cx="358349" cy="355468"/>
            <a:chOff x="-33676975" y="2275050"/>
            <a:chExt cx="295375" cy="293000"/>
          </a:xfrm>
        </p:grpSpPr>
        <p:sp>
          <p:nvSpPr>
            <p:cNvPr id="59640" name="Google Shape;59640;p69"/>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1" name="Google Shape;59641;p69"/>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2" name="Google Shape;59642;p69"/>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3" name="Google Shape;59643;p69"/>
          <p:cNvGrpSpPr/>
          <p:nvPr/>
        </p:nvGrpSpPr>
        <p:grpSpPr>
          <a:xfrm>
            <a:off x="3537081" y="2220594"/>
            <a:ext cx="353587" cy="355013"/>
            <a:chOff x="-33673825" y="2634975"/>
            <a:chExt cx="291450" cy="292625"/>
          </a:xfrm>
        </p:grpSpPr>
        <p:sp>
          <p:nvSpPr>
            <p:cNvPr id="59644" name="Google Shape;59644;p69"/>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5" name="Google Shape;59645;p69"/>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6" name="Google Shape;59646;p69"/>
          <p:cNvGrpSpPr/>
          <p:nvPr/>
        </p:nvGrpSpPr>
        <p:grpSpPr>
          <a:xfrm>
            <a:off x="2205089" y="2687509"/>
            <a:ext cx="329687" cy="353648"/>
            <a:chOff x="-31874100" y="1939525"/>
            <a:chExt cx="271750" cy="291500"/>
          </a:xfrm>
        </p:grpSpPr>
        <p:sp>
          <p:nvSpPr>
            <p:cNvPr id="59647" name="Google Shape;59647;p69"/>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8" name="Google Shape;59648;p69"/>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49" name="Google Shape;59649;p69"/>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50" name="Google Shape;59650;p69"/>
          <p:cNvGrpSpPr/>
          <p:nvPr/>
        </p:nvGrpSpPr>
        <p:grpSpPr>
          <a:xfrm>
            <a:off x="2186451" y="3616531"/>
            <a:ext cx="366963" cy="352768"/>
            <a:chOff x="-31889075" y="2658950"/>
            <a:chExt cx="302475" cy="290775"/>
          </a:xfrm>
        </p:grpSpPr>
        <p:sp>
          <p:nvSpPr>
            <p:cNvPr id="59651" name="Google Shape;59651;p69"/>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2" name="Google Shape;59652;p69"/>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53" name="Google Shape;59653;p69"/>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54" name="Google Shape;59654;p69"/>
          <p:cNvGrpSpPr/>
          <p:nvPr/>
        </p:nvGrpSpPr>
        <p:grpSpPr>
          <a:xfrm>
            <a:off x="1747421" y="1306759"/>
            <a:ext cx="354527" cy="355498"/>
            <a:chOff x="-35136450" y="1912725"/>
            <a:chExt cx="292225" cy="293025"/>
          </a:xfrm>
        </p:grpSpPr>
        <p:sp>
          <p:nvSpPr>
            <p:cNvPr id="59655" name="Google Shape;59655;p69"/>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6" name="Google Shape;59656;p69"/>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7" name="Google Shape;59657;p69"/>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8" name="Google Shape;59658;p69"/>
          <p:cNvGrpSpPr/>
          <p:nvPr/>
        </p:nvGrpSpPr>
        <p:grpSpPr>
          <a:xfrm>
            <a:off x="1747891" y="1765978"/>
            <a:ext cx="353587" cy="354103"/>
            <a:chOff x="-35134875" y="2272675"/>
            <a:chExt cx="291450" cy="291875"/>
          </a:xfrm>
        </p:grpSpPr>
        <p:sp>
          <p:nvSpPr>
            <p:cNvPr id="59659" name="Google Shape;59659;p69"/>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0" name="Google Shape;59660;p69"/>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1" name="Google Shape;59661;p69"/>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2" name="Google Shape;59662;p69"/>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3" name="Google Shape;59663;p69"/>
          <p:cNvGrpSpPr/>
          <p:nvPr/>
        </p:nvGrpSpPr>
        <p:grpSpPr>
          <a:xfrm>
            <a:off x="1789458" y="2221307"/>
            <a:ext cx="270453" cy="353587"/>
            <a:chOff x="-35101800" y="2631050"/>
            <a:chExt cx="222925" cy="291450"/>
          </a:xfrm>
        </p:grpSpPr>
        <p:sp>
          <p:nvSpPr>
            <p:cNvPr id="59664" name="Google Shape;59664;p69"/>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5" name="Google Shape;59665;p69"/>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6" name="Google Shape;59666;p69"/>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7" name="Google Shape;59667;p69"/>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68" name="Google Shape;59668;p69"/>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69" name="Google Shape;59669;p69"/>
          <p:cNvGrpSpPr/>
          <p:nvPr/>
        </p:nvGrpSpPr>
        <p:grpSpPr>
          <a:xfrm>
            <a:off x="3977510" y="1765295"/>
            <a:ext cx="353587" cy="355468"/>
            <a:chOff x="-33314675" y="2275050"/>
            <a:chExt cx="291450" cy="293000"/>
          </a:xfrm>
        </p:grpSpPr>
        <p:sp>
          <p:nvSpPr>
            <p:cNvPr id="59670" name="Google Shape;59670;p69"/>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1" name="Google Shape;59671;p69"/>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2" name="Google Shape;59672;p69"/>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73" name="Google Shape;59673;p69"/>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74" name="Google Shape;59674;p69"/>
          <p:cNvGrpSpPr/>
          <p:nvPr/>
        </p:nvGrpSpPr>
        <p:grpSpPr>
          <a:xfrm>
            <a:off x="2639701" y="2687555"/>
            <a:ext cx="353587" cy="353557"/>
            <a:chOff x="-31523625" y="1939525"/>
            <a:chExt cx="291450" cy="291425"/>
          </a:xfrm>
        </p:grpSpPr>
        <p:sp>
          <p:nvSpPr>
            <p:cNvPr id="59675" name="Google Shape;59675;p69"/>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6" name="Google Shape;59676;p69"/>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7" name="Google Shape;59677;p69"/>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8" name="Google Shape;59678;p69"/>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9" name="Google Shape;59679;p69"/>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0" name="Google Shape;59680;p69"/>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1" name="Google Shape;59681;p69"/>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2" name="Google Shape;59682;p69"/>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3" name="Google Shape;59683;p69"/>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4" name="Google Shape;59684;p69"/>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5" name="Google Shape;59685;p69"/>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6" name="Google Shape;59686;p69"/>
          <p:cNvGrpSpPr/>
          <p:nvPr/>
        </p:nvGrpSpPr>
        <p:grpSpPr>
          <a:xfrm>
            <a:off x="2638746" y="3155755"/>
            <a:ext cx="355498" cy="353587"/>
            <a:chOff x="-31523625" y="2298675"/>
            <a:chExt cx="293025" cy="291450"/>
          </a:xfrm>
        </p:grpSpPr>
        <p:sp>
          <p:nvSpPr>
            <p:cNvPr id="59687" name="Google Shape;59687;p69"/>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8" name="Google Shape;59688;p69"/>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9" name="Google Shape;59689;p69"/>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90" name="Google Shape;59690;p69"/>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1" name="Google Shape;59691;p69"/>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92" name="Google Shape;59692;p69"/>
          <p:cNvGrpSpPr/>
          <p:nvPr/>
        </p:nvGrpSpPr>
        <p:grpSpPr>
          <a:xfrm>
            <a:off x="2205934" y="1307729"/>
            <a:ext cx="331598" cy="353557"/>
            <a:chOff x="-34767825" y="1914325"/>
            <a:chExt cx="273325" cy="291425"/>
          </a:xfrm>
        </p:grpSpPr>
        <p:sp>
          <p:nvSpPr>
            <p:cNvPr id="59693" name="Google Shape;59693;p69"/>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4" name="Google Shape;59694;p69"/>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5" name="Google Shape;59695;p69"/>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96" name="Google Shape;59696;p69"/>
          <p:cNvGrpSpPr/>
          <p:nvPr/>
        </p:nvGrpSpPr>
        <p:grpSpPr>
          <a:xfrm>
            <a:off x="2193513" y="1765280"/>
            <a:ext cx="356438" cy="355498"/>
            <a:chOff x="-34778075" y="2272675"/>
            <a:chExt cx="293800" cy="293025"/>
          </a:xfrm>
        </p:grpSpPr>
        <p:sp>
          <p:nvSpPr>
            <p:cNvPr id="59697" name="Google Shape;59697;p69"/>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8" name="Google Shape;59698;p69"/>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9" name="Google Shape;59699;p69"/>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0" name="Google Shape;59700;p69"/>
          <p:cNvGrpSpPr/>
          <p:nvPr/>
        </p:nvGrpSpPr>
        <p:grpSpPr>
          <a:xfrm>
            <a:off x="2194939" y="2221307"/>
            <a:ext cx="353587" cy="353587"/>
            <a:chOff x="-34776500" y="2631825"/>
            <a:chExt cx="291450" cy="291450"/>
          </a:xfrm>
        </p:grpSpPr>
        <p:sp>
          <p:nvSpPr>
            <p:cNvPr id="59701" name="Google Shape;59701;p69"/>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2" name="Google Shape;59702;p69"/>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3" name="Google Shape;59703;p69"/>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04" name="Google Shape;59704;p69"/>
          <p:cNvGrpSpPr/>
          <p:nvPr/>
        </p:nvGrpSpPr>
        <p:grpSpPr>
          <a:xfrm>
            <a:off x="853628" y="2685160"/>
            <a:ext cx="354527" cy="358349"/>
            <a:chOff x="-32956300" y="1915900"/>
            <a:chExt cx="292225" cy="295375"/>
          </a:xfrm>
        </p:grpSpPr>
        <p:sp>
          <p:nvSpPr>
            <p:cNvPr id="59705" name="Google Shape;59705;p69"/>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6" name="Google Shape;59706;p69"/>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07" name="Google Shape;59707;p69"/>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8" name="Google Shape;59708;p69"/>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09" name="Google Shape;59709;p69"/>
          <p:cNvGrpSpPr/>
          <p:nvPr/>
        </p:nvGrpSpPr>
        <p:grpSpPr>
          <a:xfrm>
            <a:off x="3081101" y="2687555"/>
            <a:ext cx="356438" cy="353557"/>
            <a:chOff x="-31166825" y="1939525"/>
            <a:chExt cx="293800" cy="291425"/>
          </a:xfrm>
        </p:grpSpPr>
        <p:sp>
          <p:nvSpPr>
            <p:cNvPr id="59710" name="Google Shape;59710;p69"/>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1" name="Google Shape;59711;p69"/>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2" name="Google Shape;59712;p69"/>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3" name="Google Shape;59713;p69"/>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4" name="Google Shape;59714;p69"/>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5" name="Google Shape;59715;p69"/>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6" name="Google Shape;59716;p69"/>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7" name="Google Shape;59717;p69"/>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8" name="Google Shape;59718;p69"/>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9" name="Google Shape;59719;p69"/>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0" name="Google Shape;59720;p69"/>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1" name="Google Shape;59721;p69"/>
          <p:cNvGrpSpPr/>
          <p:nvPr/>
        </p:nvGrpSpPr>
        <p:grpSpPr>
          <a:xfrm>
            <a:off x="3082057" y="3155482"/>
            <a:ext cx="354527" cy="354133"/>
            <a:chOff x="-31165250" y="2298675"/>
            <a:chExt cx="292225" cy="291900"/>
          </a:xfrm>
        </p:grpSpPr>
        <p:sp>
          <p:nvSpPr>
            <p:cNvPr id="59722" name="Google Shape;59722;p69"/>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3" name="Google Shape;59723;p69"/>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4" name="Google Shape;59724;p69"/>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5" name="Google Shape;59725;p69"/>
          <p:cNvGrpSpPr/>
          <p:nvPr/>
        </p:nvGrpSpPr>
        <p:grpSpPr>
          <a:xfrm>
            <a:off x="3082542" y="3616136"/>
            <a:ext cx="353557" cy="353557"/>
            <a:chOff x="-31164450" y="2657050"/>
            <a:chExt cx="291425" cy="291425"/>
          </a:xfrm>
        </p:grpSpPr>
        <p:sp>
          <p:nvSpPr>
            <p:cNvPr id="59726" name="Google Shape;59726;p69"/>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7" name="Google Shape;59727;p69"/>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8" name="Google Shape;59728;p69"/>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9" name="Google Shape;59729;p69"/>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30" name="Google Shape;59730;p69"/>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31" name="Google Shape;59731;p69"/>
          <p:cNvGrpSpPr/>
          <p:nvPr/>
        </p:nvGrpSpPr>
        <p:grpSpPr>
          <a:xfrm>
            <a:off x="2632987" y="1307366"/>
            <a:ext cx="358349" cy="354285"/>
            <a:chOff x="-34421275" y="1912725"/>
            <a:chExt cx="295375" cy="292025"/>
          </a:xfrm>
        </p:grpSpPr>
        <p:sp>
          <p:nvSpPr>
            <p:cNvPr id="59732" name="Google Shape;59732;p69"/>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3" name="Google Shape;59733;p69"/>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34" name="Google Shape;59734;p69"/>
          <p:cNvGrpSpPr/>
          <p:nvPr/>
        </p:nvGrpSpPr>
        <p:grpSpPr>
          <a:xfrm>
            <a:off x="2632032" y="1765280"/>
            <a:ext cx="360260" cy="355498"/>
            <a:chOff x="-34418125" y="2271100"/>
            <a:chExt cx="296950" cy="293025"/>
          </a:xfrm>
        </p:grpSpPr>
        <p:sp>
          <p:nvSpPr>
            <p:cNvPr id="59735" name="Google Shape;59735;p69"/>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6" name="Google Shape;59736;p69"/>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7" name="Google Shape;59737;p69"/>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8" name="Google Shape;59738;p69"/>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9" name="Google Shape;59739;p69"/>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0" name="Google Shape;59740;p69"/>
          <p:cNvGrpSpPr/>
          <p:nvPr/>
        </p:nvGrpSpPr>
        <p:grpSpPr>
          <a:xfrm>
            <a:off x="2632987" y="2221307"/>
            <a:ext cx="358349" cy="353587"/>
            <a:chOff x="-34421275" y="2631050"/>
            <a:chExt cx="295375" cy="291450"/>
          </a:xfrm>
        </p:grpSpPr>
        <p:sp>
          <p:nvSpPr>
            <p:cNvPr id="59741" name="Google Shape;59741;p69"/>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2" name="Google Shape;59742;p69"/>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3" name="Google Shape;59743;p69"/>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4" name="Google Shape;59744;p69"/>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45" name="Google Shape;59745;p69"/>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6" name="Google Shape;59746;p69"/>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7" name="Google Shape;59747;p69"/>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48" name="Google Shape;59748;p69"/>
          <p:cNvGrpSpPr/>
          <p:nvPr/>
        </p:nvGrpSpPr>
        <p:grpSpPr>
          <a:xfrm>
            <a:off x="3537620" y="2688025"/>
            <a:ext cx="353587" cy="352617"/>
            <a:chOff x="-30805300" y="1938725"/>
            <a:chExt cx="291450" cy="290650"/>
          </a:xfrm>
        </p:grpSpPr>
        <p:sp>
          <p:nvSpPr>
            <p:cNvPr id="59749" name="Google Shape;59749;p69"/>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0" name="Google Shape;59750;p69"/>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1" name="Google Shape;59751;p69"/>
          <p:cNvGrpSpPr/>
          <p:nvPr/>
        </p:nvGrpSpPr>
        <p:grpSpPr>
          <a:xfrm>
            <a:off x="3538105" y="3155952"/>
            <a:ext cx="352617" cy="353193"/>
            <a:chOff x="-30805300" y="2298675"/>
            <a:chExt cx="290650" cy="291125"/>
          </a:xfrm>
        </p:grpSpPr>
        <p:sp>
          <p:nvSpPr>
            <p:cNvPr id="59752" name="Google Shape;59752;p69"/>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3" name="Google Shape;59753;p69"/>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4" name="Google Shape;59754;p69"/>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5" name="Google Shape;59755;p69"/>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6" name="Google Shape;59756;p69"/>
          <p:cNvGrpSpPr/>
          <p:nvPr/>
        </p:nvGrpSpPr>
        <p:grpSpPr>
          <a:xfrm>
            <a:off x="3537635" y="3616136"/>
            <a:ext cx="353557" cy="353557"/>
            <a:chOff x="-30806075" y="2657050"/>
            <a:chExt cx="291425" cy="291425"/>
          </a:xfrm>
        </p:grpSpPr>
        <p:sp>
          <p:nvSpPr>
            <p:cNvPr id="59757" name="Google Shape;59757;p69"/>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8" name="Google Shape;59758;p69"/>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9" name="Google Shape;59759;p69"/>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0" name="Google Shape;59760;p69"/>
          <p:cNvGrpSpPr/>
          <p:nvPr/>
        </p:nvGrpSpPr>
        <p:grpSpPr>
          <a:xfrm>
            <a:off x="2639681" y="4073943"/>
            <a:ext cx="353557" cy="353557"/>
            <a:chOff x="-30064925" y="2332550"/>
            <a:chExt cx="291425" cy="291425"/>
          </a:xfrm>
        </p:grpSpPr>
        <p:sp>
          <p:nvSpPr>
            <p:cNvPr id="59761" name="Google Shape;59761;p69"/>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2" name="Google Shape;59762;p69"/>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3" name="Google Shape;59763;p69"/>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4" name="Google Shape;59764;p69"/>
          <p:cNvGrpSpPr/>
          <p:nvPr/>
        </p:nvGrpSpPr>
        <p:grpSpPr>
          <a:xfrm>
            <a:off x="3983068" y="2683443"/>
            <a:ext cx="348855" cy="347879"/>
            <a:chOff x="2821450" y="2957850"/>
            <a:chExt cx="259275" cy="258550"/>
          </a:xfrm>
        </p:grpSpPr>
        <p:sp>
          <p:nvSpPr>
            <p:cNvPr id="59765" name="Google Shape;59765;p69"/>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6" name="Google Shape;59766;p69"/>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7" name="Google Shape;59767;p69"/>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59768" name="Google Shape;59768;p69"/>
          <p:cNvGrpSpPr/>
          <p:nvPr/>
        </p:nvGrpSpPr>
        <p:grpSpPr>
          <a:xfrm>
            <a:off x="4858100" y="1304461"/>
            <a:ext cx="361090" cy="361090"/>
            <a:chOff x="-57970450" y="1903275"/>
            <a:chExt cx="318225" cy="318225"/>
          </a:xfrm>
        </p:grpSpPr>
        <p:sp>
          <p:nvSpPr>
            <p:cNvPr id="59769" name="Google Shape;59769;p69"/>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0" name="Google Shape;59770;p69"/>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1" name="Google Shape;59771;p69"/>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2" name="Google Shape;59772;p69"/>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3" name="Google Shape;59773;p69"/>
          <p:cNvGrpSpPr/>
          <p:nvPr/>
        </p:nvGrpSpPr>
        <p:grpSpPr>
          <a:xfrm>
            <a:off x="4880000" y="1780418"/>
            <a:ext cx="317290" cy="359303"/>
            <a:chOff x="-57950750" y="2296300"/>
            <a:chExt cx="279625" cy="316650"/>
          </a:xfrm>
        </p:grpSpPr>
        <p:sp>
          <p:nvSpPr>
            <p:cNvPr id="59774" name="Google Shape;59774;p69"/>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5" name="Google Shape;59775;p69"/>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6" name="Google Shape;59776;p69"/>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7" name="Google Shape;59777;p69"/>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8" name="Google Shape;59778;p69"/>
          <p:cNvGrpSpPr/>
          <p:nvPr/>
        </p:nvGrpSpPr>
        <p:grpSpPr>
          <a:xfrm>
            <a:off x="4858214" y="2232094"/>
            <a:ext cx="360863" cy="360211"/>
            <a:chOff x="-57969675" y="2687750"/>
            <a:chExt cx="318025" cy="317450"/>
          </a:xfrm>
        </p:grpSpPr>
        <p:sp>
          <p:nvSpPr>
            <p:cNvPr id="59779" name="Google Shape;59779;p69"/>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0" name="Google Shape;59780;p69"/>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1" name="Google Shape;59781;p69"/>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2" name="Google Shape;59782;p69"/>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3" name="Google Shape;59783;p69"/>
          <p:cNvGrpSpPr/>
          <p:nvPr/>
        </p:nvGrpSpPr>
        <p:grpSpPr>
          <a:xfrm>
            <a:off x="7067397" y="1304461"/>
            <a:ext cx="363785" cy="361090"/>
            <a:chOff x="-56012425" y="1903275"/>
            <a:chExt cx="320600" cy="318225"/>
          </a:xfrm>
        </p:grpSpPr>
        <p:sp>
          <p:nvSpPr>
            <p:cNvPr id="59784" name="Google Shape;59784;p69"/>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5" name="Google Shape;59785;p69"/>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6" name="Google Shape;59786;p69"/>
          <p:cNvGrpSpPr/>
          <p:nvPr/>
        </p:nvGrpSpPr>
        <p:grpSpPr>
          <a:xfrm>
            <a:off x="7068290" y="1778631"/>
            <a:ext cx="361998" cy="361998"/>
            <a:chOff x="-56010850" y="2294725"/>
            <a:chExt cx="319025" cy="319025"/>
          </a:xfrm>
        </p:grpSpPr>
        <p:sp>
          <p:nvSpPr>
            <p:cNvPr id="59787" name="Google Shape;59787;p69"/>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8" name="Google Shape;59788;p69"/>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9" name="Google Shape;59789;p69"/>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0" name="Google Shape;59790;p69"/>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1" name="Google Shape;59791;p69"/>
          <p:cNvGrpSpPr/>
          <p:nvPr/>
        </p:nvGrpSpPr>
        <p:grpSpPr>
          <a:xfrm>
            <a:off x="7068305" y="2231215"/>
            <a:ext cx="361969" cy="361090"/>
            <a:chOff x="-56010050" y="2686975"/>
            <a:chExt cx="319000" cy="318225"/>
          </a:xfrm>
        </p:grpSpPr>
        <p:sp>
          <p:nvSpPr>
            <p:cNvPr id="59792" name="Google Shape;59792;p69"/>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3" name="Google Shape;59793;p69"/>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4" name="Google Shape;59794;p69"/>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5" name="Google Shape;59795;p69"/>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6" name="Google Shape;59796;p69"/>
          <p:cNvGrpSpPr/>
          <p:nvPr/>
        </p:nvGrpSpPr>
        <p:grpSpPr>
          <a:xfrm>
            <a:off x="5753801" y="2684124"/>
            <a:ext cx="361998" cy="361090"/>
            <a:chOff x="-54081175" y="1903275"/>
            <a:chExt cx="319025" cy="318225"/>
          </a:xfrm>
        </p:grpSpPr>
        <p:sp>
          <p:nvSpPr>
            <p:cNvPr id="59797" name="Google Shape;59797;p69"/>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8" name="Google Shape;59798;p69"/>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9" name="Google Shape;59799;p69"/>
          <p:cNvGrpSpPr/>
          <p:nvPr/>
        </p:nvGrpSpPr>
        <p:grpSpPr>
          <a:xfrm>
            <a:off x="5776154" y="3137587"/>
            <a:ext cx="317290" cy="360211"/>
            <a:chOff x="-54063050" y="2296300"/>
            <a:chExt cx="279625" cy="317450"/>
          </a:xfrm>
        </p:grpSpPr>
        <p:sp>
          <p:nvSpPr>
            <p:cNvPr id="59800" name="Google Shape;59800;p69"/>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1" name="Google Shape;59801;p69"/>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2" name="Google Shape;59802;p69"/>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3" name="Google Shape;59803;p69"/>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4" name="Google Shape;59804;p69"/>
          <p:cNvGrpSpPr/>
          <p:nvPr/>
        </p:nvGrpSpPr>
        <p:grpSpPr>
          <a:xfrm>
            <a:off x="5776154" y="3601649"/>
            <a:ext cx="317290" cy="361033"/>
            <a:chOff x="-54061475" y="2685450"/>
            <a:chExt cx="279625" cy="318175"/>
          </a:xfrm>
        </p:grpSpPr>
        <p:sp>
          <p:nvSpPr>
            <p:cNvPr id="59805" name="Google Shape;59805;p69"/>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6" name="Google Shape;59806;p69"/>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7" name="Google Shape;59807;p69"/>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8" name="Google Shape;59808;p69"/>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9" name="Google Shape;59809;p69"/>
          <p:cNvGrpSpPr/>
          <p:nvPr/>
        </p:nvGrpSpPr>
        <p:grpSpPr>
          <a:xfrm>
            <a:off x="8029690" y="2693967"/>
            <a:ext cx="275278" cy="361969"/>
            <a:chOff x="-52074300" y="1911950"/>
            <a:chExt cx="242600" cy="319000"/>
          </a:xfrm>
        </p:grpSpPr>
        <p:sp>
          <p:nvSpPr>
            <p:cNvPr id="59810" name="Google Shape;59810;p69"/>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1" name="Google Shape;59811;p69"/>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2" name="Google Shape;59812;p69"/>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3" name="Google Shape;59813;p69"/>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4" name="Google Shape;59814;p69"/>
          <p:cNvGrpSpPr/>
          <p:nvPr/>
        </p:nvGrpSpPr>
        <p:grpSpPr>
          <a:xfrm>
            <a:off x="5287689" y="1305369"/>
            <a:ext cx="361998" cy="361090"/>
            <a:chOff x="-57578225" y="1904075"/>
            <a:chExt cx="319025" cy="318225"/>
          </a:xfrm>
        </p:grpSpPr>
        <p:sp>
          <p:nvSpPr>
            <p:cNvPr id="59815" name="Google Shape;59815;p69"/>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6" name="Google Shape;59816;p69"/>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7" name="Google Shape;59817;p69"/>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8" name="Google Shape;59818;p69"/>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9" name="Google Shape;59819;p69"/>
          <p:cNvGrpSpPr/>
          <p:nvPr/>
        </p:nvGrpSpPr>
        <p:grpSpPr>
          <a:xfrm>
            <a:off x="5310042" y="1778631"/>
            <a:ext cx="317290" cy="361090"/>
            <a:chOff x="-57558525" y="2294725"/>
            <a:chExt cx="279625" cy="318225"/>
          </a:xfrm>
        </p:grpSpPr>
        <p:sp>
          <p:nvSpPr>
            <p:cNvPr id="59820" name="Google Shape;59820;p69"/>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1" name="Google Shape;59821;p69"/>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2" name="Google Shape;59822;p69"/>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3" name="Google Shape;59823;p69"/>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4" name="Google Shape;59824;p69"/>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5" name="Google Shape;59825;p69"/>
          <p:cNvGrpSpPr/>
          <p:nvPr/>
        </p:nvGrpSpPr>
        <p:grpSpPr>
          <a:xfrm>
            <a:off x="5285901" y="2231215"/>
            <a:ext cx="365572" cy="361969"/>
            <a:chOff x="-57579800" y="2686975"/>
            <a:chExt cx="322175" cy="319000"/>
          </a:xfrm>
        </p:grpSpPr>
        <p:sp>
          <p:nvSpPr>
            <p:cNvPr id="59826" name="Google Shape;59826;p69"/>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7" name="Google Shape;59827;p69"/>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28" name="Google Shape;59828;p69"/>
          <p:cNvGrpSpPr/>
          <p:nvPr/>
        </p:nvGrpSpPr>
        <p:grpSpPr>
          <a:xfrm>
            <a:off x="7510682" y="1778631"/>
            <a:ext cx="367359" cy="361090"/>
            <a:chOff x="-55620975" y="2294725"/>
            <a:chExt cx="323750" cy="318225"/>
          </a:xfrm>
        </p:grpSpPr>
        <p:sp>
          <p:nvSpPr>
            <p:cNvPr id="59829" name="Google Shape;59829;p69"/>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0" name="Google Shape;59830;p69"/>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1" name="Google Shape;59831;p69"/>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2" name="Google Shape;59832;p69"/>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3" name="Google Shape;59833;p69"/>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4" name="Google Shape;59834;p69"/>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5" name="Google Shape;59835;p69"/>
          <p:cNvGrpSpPr/>
          <p:nvPr/>
        </p:nvGrpSpPr>
        <p:grpSpPr>
          <a:xfrm>
            <a:off x="7512923" y="2231130"/>
            <a:ext cx="362877" cy="361175"/>
            <a:chOff x="-55620175" y="2686900"/>
            <a:chExt cx="319800" cy="318300"/>
          </a:xfrm>
        </p:grpSpPr>
        <p:sp>
          <p:nvSpPr>
            <p:cNvPr id="59836" name="Google Shape;59836;p69"/>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7" name="Google Shape;59837;p69"/>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8" name="Google Shape;59838;p69"/>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9" name="Google Shape;59839;p69"/>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0" name="Google Shape;59840;p69"/>
          <p:cNvGrpSpPr/>
          <p:nvPr/>
        </p:nvGrpSpPr>
        <p:grpSpPr>
          <a:xfrm>
            <a:off x="6198887" y="2684124"/>
            <a:ext cx="361969" cy="361090"/>
            <a:chOff x="-53690500" y="1903275"/>
            <a:chExt cx="319000" cy="318225"/>
          </a:xfrm>
        </p:grpSpPr>
        <p:sp>
          <p:nvSpPr>
            <p:cNvPr id="59841" name="Google Shape;59841;p69"/>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2" name="Google Shape;59842;p69"/>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3" name="Google Shape;59843;p69"/>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4" name="Google Shape;59844;p69"/>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5" name="Google Shape;59845;p69"/>
          <p:cNvGrpSpPr/>
          <p:nvPr/>
        </p:nvGrpSpPr>
        <p:grpSpPr>
          <a:xfrm>
            <a:off x="6221226" y="3137587"/>
            <a:ext cx="317290" cy="359303"/>
            <a:chOff x="-53670800" y="2296300"/>
            <a:chExt cx="279625" cy="316650"/>
          </a:xfrm>
        </p:grpSpPr>
        <p:sp>
          <p:nvSpPr>
            <p:cNvPr id="59846" name="Google Shape;59846;p69"/>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7" name="Google Shape;59847;p69"/>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8" name="Google Shape;59848;p69"/>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9" name="Google Shape;59849;p69"/>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50" name="Google Shape;59850;p69"/>
          <p:cNvGrpSpPr/>
          <p:nvPr/>
        </p:nvGrpSpPr>
        <p:grpSpPr>
          <a:xfrm>
            <a:off x="6198887" y="3602925"/>
            <a:ext cx="361969" cy="361544"/>
            <a:chOff x="-53690500" y="2686575"/>
            <a:chExt cx="319000" cy="318625"/>
          </a:xfrm>
        </p:grpSpPr>
        <p:sp>
          <p:nvSpPr>
            <p:cNvPr id="59851" name="Google Shape;59851;p69"/>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2" name="Google Shape;59852;p69"/>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3" name="Google Shape;59853;p69"/>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4" name="Google Shape;59854;p69"/>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55" name="Google Shape;59855;p69"/>
          <p:cNvGrpSpPr/>
          <p:nvPr/>
        </p:nvGrpSpPr>
        <p:grpSpPr>
          <a:xfrm>
            <a:off x="8008669" y="3145785"/>
            <a:ext cx="317319" cy="360948"/>
            <a:chOff x="-52092425" y="2303525"/>
            <a:chExt cx="279650" cy="318100"/>
          </a:xfrm>
        </p:grpSpPr>
        <p:sp>
          <p:nvSpPr>
            <p:cNvPr id="59856" name="Google Shape;59856;p69"/>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7" name="Google Shape;59857;p69"/>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8" name="Google Shape;59858;p69"/>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9" name="Google Shape;59859;p69"/>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0" name="Google Shape;59860;p69"/>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1" name="Google Shape;59861;p69"/>
          <p:cNvGrpSpPr/>
          <p:nvPr/>
        </p:nvGrpSpPr>
        <p:grpSpPr>
          <a:xfrm>
            <a:off x="5727728" y="1306249"/>
            <a:ext cx="363756" cy="361090"/>
            <a:chOff x="-57189125" y="1904850"/>
            <a:chExt cx="320575" cy="318225"/>
          </a:xfrm>
        </p:grpSpPr>
        <p:sp>
          <p:nvSpPr>
            <p:cNvPr id="59862" name="Google Shape;59862;p69"/>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3" name="Google Shape;59863;p69"/>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4" name="Google Shape;59864;p69"/>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5" name="Google Shape;59865;p69"/>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6" name="Google Shape;59866;p69"/>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7" name="Google Shape;59867;p69"/>
          <p:cNvGrpSpPr/>
          <p:nvPr/>
        </p:nvGrpSpPr>
        <p:grpSpPr>
          <a:xfrm>
            <a:off x="5728621" y="1800985"/>
            <a:ext cx="361969" cy="316411"/>
            <a:chOff x="-57187550" y="2314425"/>
            <a:chExt cx="319000" cy="278850"/>
          </a:xfrm>
        </p:grpSpPr>
        <p:sp>
          <p:nvSpPr>
            <p:cNvPr id="59868" name="Google Shape;59868;p69"/>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9" name="Google Shape;59869;p69"/>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0" name="Google Shape;59870;p69"/>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1" name="Google Shape;59871;p69"/>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2" name="Google Shape;59872;p69"/>
          <p:cNvGrpSpPr/>
          <p:nvPr/>
        </p:nvGrpSpPr>
        <p:grpSpPr>
          <a:xfrm>
            <a:off x="5745585" y="2230534"/>
            <a:ext cx="328042" cy="361771"/>
            <a:chOff x="-57172600" y="2686375"/>
            <a:chExt cx="289100" cy="318825"/>
          </a:xfrm>
        </p:grpSpPr>
        <p:sp>
          <p:nvSpPr>
            <p:cNvPr id="59873" name="Google Shape;59873;p69"/>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4" name="Google Shape;59874;p69"/>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5" name="Google Shape;59875;p69"/>
          <p:cNvGrpSpPr/>
          <p:nvPr/>
        </p:nvGrpSpPr>
        <p:grpSpPr>
          <a:xfrm>
            <a:off x="7958434" y="1304461"/>
            <a:ext cx="361090" cy="359303"/>
            <a:chOff x="-55225575" y="1903275"/>
            <a:chExt cx="318225" cy="316650"/>
          </a:xfrm>
        </p:grpSpPr>
        <p:sp>
          <p:nvSpPr>
            <p:cNvPr id="59876" name="Google Shape;59876;p69"/>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7" name="Google Shape;59877;p69"/>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8" name="Google Shape;59878;p69"/>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9" name="Google Shape;59879;p69"/>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0" name="Google Shape;59880;p69"/>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81" name="Google Shape;59881;p69"/>
          <p:cNvGrpSpPr/>
          <p:nvPr/>
        </p:nvGrpSpPr>
        <p:grpSpPr>
          <a:xfrm>
            <a:off x="7969611" y="1780418"/>
            <a:ext cx="338736" cy="359303"/>
            <a:chOff x="-55217700" y="2296300"/>
            <a:chExt cx="298525" cy="316650"/>
          </a:xfrm>
        </p:grpSpPr>
        <p:sp>
          <p:nvSpPr>
            <p:cNvPr id="59882" name="Google Shape;59882;p69"/>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3" name="Google Shape;59883;p69"/>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4" name="Google Shape;59884;p69"/>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5" name="Google Shape;59885;p69"/>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86" name="Google Shape;59886;p69"/>
          <p:cNvGrpSpPr/>
          <p:nvPr/>
        </p:nvGrpSpPr>
        <p:grpSpPr>
          <a:xfrm>
            <a:off x="7957541" y="2233002"/>
            <a:ext cx="362877" cy="359303"/>
            <a:chOff x="-55229525" y="2688550"/>
            <a:chExt cx="319800" cy="316650"/>
          </a:xfrm>
        </p:grpSpPr>
        <p:sp>
          <p:nvSpPr>
            <p:cNvPr id="59887" name="Google Shape;59887;p69"/>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8" name="Google Shape;59888;p69"/>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9" name="Google Shape;59889;p69"/>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0" name="Google Shape;59890;p69"/>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1" name="Google Shape;59891;p69"/>
          <p:cNvGrpSpPr/>
          <p:nvPr/>
        </p:nvGrpSpPr>
        <p:grpSpPr>
          <a:xfrm>
            <a:off x="6653760" y="2684124"/>
            <a:ext cx="338765" cy="361090"/>
            <a:chOff x="-53288825" y="1903275"/>
            <a:chExt cx="298550" cy="318225"/>
          </a:xfrm>
        </p:grpSpPr>
        <p:sp>
          <p:nvSpPr>
            <p:cNvPr id="59892" name="Google Shape;59892;p69"/>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3" name="Google Shape;59893;p69"/>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4" name="Google Shape;59894;p69"/>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5" name="Google Shape;59895;p69"/>
          <p:cNvGrpSpPr/>
          <p:nvPr/>
        </p:nvGrpSpPr>
        <p:grpSpPr>
          <a:xfrm>
            <a:off x="6642143" y="3135800"/>
            <a:ext cx="361998" cy="361090"/>
            <a:chOff x="-53299850" y="2294725"/>
            <a:chExt cx="319025" cy="318225"/>
          </a:xfrm>
        </p:grpSpPr>
        <p:sp>
          <p:nvSpPr>
            <p:cNvPr id="59896" name="Google Shape;59896;p69"/>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7" name="Google Shape;59897;p69"/>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8" name="Google Shape;59898;p69"/>
          <p:cNvGrpSpPr/>
          <p:nvPr/>
        </p:nvGrpSpPr>
        <p:grpSpPr>
          <a:xfrm>
            <a:off x="6664936" y="3604259"/>
            <a:ext cx="316411" cy="360211"/>
            <a:chOff x="-53278575" y="2687750"/>
            <a:chExt cx="278850" cy="317450"/>
          </a:xfrm>
        </p:grpSpPr>
        <p:sp>
          <p:nvSpPr>
            <p:cNvPr id="59899" name="Google Shape;59899;p69"/>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0" name="Google Shape;59900;p69"/>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1" name="Google Shape;59901;p69"/>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2" name="Google Shape;59902;p69"/>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3" name="Google Shape;59903;p69"/>
          <p:cNvGrpSpPr/>
          <p:nvPr/>
        </p:nvGrpSpPr>
        <p:grpSpPr>
          <a:xfrm>
            <a:off x="7986330" y="3603947"/>
            <a:ext cx="361998" cy="362310"/>
            <a:chOff x="-52101875" y="2687475"/>
            <a:chExt cx="319025" cy="319300"/>
          </a:xfrm>
        </p:grpSpPr>
        <p:sp>
          <p:nvSpPr>
            <p:cNvPr id="59904" name="Google Shape;59904;p69"/>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5" name="Google Shape;59905;p69"/>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6" name="Google Shape;59906;p69"/>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7" name="Google Shape;59907;p69"/>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8" name="Google Shape;59908;p69"/>
          <p:cNvGrpSpPr/>
          <p:nvPr/>
        </p:nvGrpSpPr>
        <p:grpSpPr>
          <a:xfrm>
            <a:off x="6201079" y="1305369"/>
            <a:ext cx="317290" cy="361090"/>
            <a:chOff x="-56774050" y="1904075"/>
            <a:chExt cx="279625" cy="318225"/>
          </a:xfrm>
        </p:grpSpPr>
        <p:sp>
          <p:nvSpPr>
            <p:cNvPr id="59909" name="Google Shape;59909;p69"/>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0" name="Google Shape;59910;p69"/>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11" name="Google Shape;59911;p69"/>
          <p:cNvGrpSpPr/>
          <p:nvPr/>
        </p:nvGrpSpPr>
        <p:grpSpPr>
          <a:xfrm>
            <a:off x="6201079" y="1778631"/>
            <a:ext cx="317290" cy="361090"/>
            <a:chOff x="-56774850" y="2294725"/>
            <a:chExt cx="279625" cy="318225"/>
          </a:xfrm>
        </p:grpSpPr>
        <p:sp>
          <p:nvSpPr>
            <p:cNvPr id="59912" name="Google Shape;59912;p69"/>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3" name="Google Shape;59913;p69"/>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4" name="Google Shape;59914;p69"/>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15" name="Google Shape;59915;p69"/>
          <p:cNvGrpSpPr/>
          <p:nvPr/>
        </p:nvGrpSpPr>
        <p:grpSpPr>
          <a:xfrm>
            <a:off x="6222086" y="2231215"/>
            <a:ext cx="275278" cy="360182"/>
            <a:chOff x="-56756725" y="2686975"/>
            <a:chExt cx="242600" cy="317425"/>
          </a:xfrm>
        </p:grpSpPr>
        <p:sp>
          <p:nvSpPr>
            <p:cNvPr id="59916" name="Google Shape;59916;p69"/>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7" name="Google Shape;59917;p69"/>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8" name="Google Shape;59918;p69"/>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19" name="Google Shape;59919;p69"/>
          <p:cNvGrpSpPr/>
          <p:nvPr/>
        </p:nvGrpSpPr>
        <p:grpSpPr>
          <a:xfrm>
            <a:off x="4870518" y="2684124"/>
            <a:ext cx="337346" cy="361998"/>
            <a:chOff x="-54826975" y="1903275"/>
            <a:chExt cx="297300" cy="319025"/>
          </a:xfrm>
        </p:grpSpPr>
        <p:sp>
          <p:nvSpPr>
            <p:cNvPr id="59920" name="Google Shape;59920;p69"/>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1" name="Google Shape;59921;p69"/>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2" name="Google Shape;59922;p69"/>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3" name="Google Shape;59923;p69"/>
          <p:cNvGrpSpPr/>
          <p:nvPr/>
        </p:nvGrpSpPr>
        <p:grpSpPr>
          <a:xfrm>
            <a:off x="4858206" y="3137587"/>
            <a:ext cx="361969" cy="359274"/>
            <a:chOff x="-54836500" y="2296300"/>
            <a:chExt cx="319000" cy="316625"/>
          </a:xfrm>
        </p:grpSpPr>
        <p:sp>
          <p:nvSpPr>
            <p:cNvPr id="59924" name="Google Shape;59924;p69"/>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5" name="Google Shape;59925;p69"/>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6" name="Google Shape;59926;p69"/>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7" name="Google Shape;59927;p69"/>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8" name="Google Shape;59928;p69"/>
          <p:cNvGrpSpPr/>
          <p:nvPr/>
        </p:nvGrpSpPr>
        <p:grpSpPr>
          <a:xfrm>
            <a:off x="4879652" y="3604259"/>
            <a:ext cx="319078" cy="361090"/>
            <a:chOff x="-54817600" y="2687750"/>
            <a:chExt cx="281200" cy="318225"/>
          </a:xfrm>
        </p:grpSpPr>
        <p:sp>
          <p:nvSpPr>
            <p:cNvPr id="59929" name="Google Shape;59929;p69"/>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0" name="Google Shape;59930;p69"/>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1" name="Google Shape;59931;p69"/>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2" name="Google Shape;59932;p69"/>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3" name="Google Shape;59933;p69"/>
          <p:cNvGrpSpPr/>
          <p:nvPr/>
        </p:nvGrpSpPr>
        <p:grpSpPr>
          <a:xfrm>
            <a:off x="7110476" y="2684124"/>
            <a:ext cx="317290" cy="359303"/>
            <a:chOff x="-52887125" y="1903275"/>
            <a:chExt cx="279625" cy="316650"/>
          </a:xfrm>
        </p:grpSpPr>
        <p:sp>
          <p:nvSpPr>
            <p:cNvPr id="59934" name="Google Shape;59934;p69"/>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5" name="Google Shape;59935;p69"/>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6" name="Google Shape;59936;p69"/>
          <p:cNvGrpSpPr/>
          <p:nvPr/>
        </p:nvGrpSpPr>
        <p:grpSpPr>
          <a:xfrm>
            <a:off x="7089030" y="3134920"/>
            <a:ext cx="360182" cy="361969"/>
            <a:chOff x="-52906025" y="2293950"/>
            <a:chExt cx="317425" cy="319000"/>
          </a:xfrm>
        </p:grpSpPr>
        <p:sp>
          <p:nvSpPr>
            <p:cNvPr id="59937" name="Google Shape;59937;p69"/>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8" name="Google Shape;59938;p69"/>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9" name="Google Shape;59939;p69"/>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40" name="Google Shape;59940;p69"/>
          <p:cNvGrpSpPr/>
          <p:nvPr/>
        </p:nvGrpSpPr>
        <p:grpSpPr>
          <a:xfrm>
            <a:off x="7110476" y="3603379"/>
            <a:ext cx="317290" cy="361090"/>
            <a:chOff x="-52887125" y="2686975"/>
            <a:chExt cx="279625" cy="318225"/>
          </a:xfrm>
        </p:grpSpPr>
        <p:sp>
          <p:nvSpPr>
            <p:cNvPr id="59941" name="Google Shape;59941;p69"/>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2" name="Google Shape;59942;p69"/>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3" name="Google Shape;59943;p69"/>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4" name="Google Shape;59944;p69"/>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45" name="Google Shape;59945;p69"/>
          <p:cNvGrpSpPr/>
          <p:nvPr/>
        </p:nvGrpSpPr>
        <p:grpSpPr>
          <a:xfrm>
            <a:off x="6220848" y="4062998"/>
            <a:ext cx="318170" cy="359303"/>
            <a:chOff x="-51722225" y="1915100"/>
            <a:chExt cx="280400" cy="316650"/>
          </a:xfrm>
        </p:grpSpPr>
        <p:sp>
          <p:nvSpPr>
            <p:cNvPr id="59946" name="Google Shape;59946;p69"/>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7" name="Google Shape;59947;p69"/>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8" name="Google Shape;59948;p69"/>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9" name="Google Shape;59949;p69"/>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0" name="Google Shape;59950;p69"/>
          <p:cNvGrpSpPr/>
          <p:nvPr/>
        </p:nvGrpSpPr>
        <p:grpSpPr>
          <a:xfrm>
            <a:off x="6616678" y="1303695"/>
            <a:ext cx="370905" cy="360976"/>
            <a:chOff x="-56407800" y="1902600"/>
            <a:chExt cx="326875" cy="318125"/>
          </a:xfrm>
        </p:grpSpPr>
        <p:sp>
          <p:nvSpPr>
            <p:cNvPr id="59951" name="Google Shape;59951;p69"/>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2" name="Google Shape;59952;p69"/>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3" name="Google Shape;59953;p69"/>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4" name="Google Shape;59954;p69"/>
          <p:cNvGrpSpPr/>
          <p:nvPr/>
        </p:nvGrpSpPr>
        <p:grpSpPr>
          <a:xfrm>
            <a:off x="6622479" y="1790262"/>
            <a:ext cx="359303" cy="338736"/>
            <a:chOff x="-56401500" y="2304975"/>
            <a:chExt cx="316650" cy="298525"/>
          </a:xfrm>
        </p:grpSpPr>
        <p:sp>
          <p:nvSpPr>
            <p:cNvPr id="59955" name="Google Shape;59955;p69"/>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6" name="Google Shape;59956;p69"/>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7" name="Google Shape;59957;p69"/>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8" name="Google Shape;59958;p69"/>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9" name="Google Shape;59959;p69"/>
          <p:cNvGrpSpPr/>
          <p:nvPr/>
        </p:nvGrpSpPr>
        <p:grpSpPr>
          <a:xfrm>
            <a:off x="5328863" y="2682337"/>
            <a:ext cx="319985" cy="361090"/>
            <a:chOff x="-54426150" y="1901700"/>
            <a:chExt cx="282000" cy="318225"/>
          </a:xfrm>
        </p:grpSpPr>
        <p:sp>
          <p:nvSpPr>
            <p:cNvPr id="59960" name="Google Shape;59960;p69"/>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1" name="Google Shape;59961;p69"/>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2" name="Google Shape;59962;p69"/>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3" name="Google Shape;59963;p69"/>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4" name="Google Shape;59964;p69"/>
          <p:cNvGrpSpPr/>
          <p:nvPr/>
        </p:nvGrpSpPr>
        <p:grpSpPr>
          <a:xfrm>
            <a:off x="5328863" y="3135800"/>
            <a:ext cx="319985" cy="361998"/>
            <a:chOff x="-54426150" y="2294725"/>
            <a:chExt cx="282000" cy="319025"/>
          </a:xfrm>
        </p:grpSpPr>
        <p:sp>
          <p:nvSpPr>
            <p:cNvPr id="59965" name="Google Shape;59965;p69"/>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6" name="Google Shape;59966;p69"/>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7" name="Google Shape;59967;p69"/>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8" name="Google Shape;59968;p69"/>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9" name="Google Shape;59969;p69"/>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70" name="Google Shape;59970;p69"/>
          <p:cNvGrpSpPr/>
          <p:nvPr/>
        </p:nvGrpSpPr>
        <p:grpSpPr>
          <a:xfrm>
            <a:off x="5327076" y="3603379"/>
            <a:ext cx="323560" cy="361969"/>
            <a:chOff x="-54427725" y="2686975"/>
            <a:chExt cx="285150" cy="319000"/>
          </a:xfrm>
        </p:grpSpPr>
        <p:sp>
          <p:nvSpPr>
            <p:cNvPr id="59971" name="Google Shape;59971;p69"/>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2" name="Google Shape;59972;p69"/>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3" name="Google Shape;59973;p69"/>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4" name="Google Shape;59974;p69"/>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5" name="Google Shape;59975;p69"/>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76" name="Google Shape;59976;p69"/>
          <p:cNvGrpSpPr/>
          <p:nvPr/>
        </p:nvGrpSpPr>
        <p:grpSpPr>
          <a:xfrm>
            <a:off x="7533634" y="2684351"/>
            <a:ext cx="359303" cy="359984"/>
            <a:chOff x="-52513800" y="1903475"/>
            <a:chExt cx="316650" cy="317250"/>
          </a:xfrm>
        </p:grpSpPr>
        <p:sp>
          <p:nvSpPr>
            <p:cNvPr id="59977" name="Google Shape;59977;p69"/>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8" name="Google Shape;59978;p69"/>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79" name="Google Shape;59979;p69"/>
          <p:cNvGrpSpPr/>
          <p:nvPr/>
        </p:nvGrpSpPr>
        <p:grpSpPr>
          <a:xfrm>
            <a:off x="7543464" y="3136708"/>
            <a:ext cx="339644" cy="360182"/>
            <a:chOff x="-52505925" y="2295525"/>
            <a:chExt cx="299325" cy="317425"/>
          </a:xfrm>
        </p:grpSpPr>
        <p:sp>
          <p:nvSpPr>
            <p:cNvPr id="59980" name="Google Shape;59980;p69"/>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1" name="Google Shape;59981;p69"/>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2" name="Google Shape;59982;p69"/>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3" name="Google Shape;59983;p69"/>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4" name="Google Shape;59984;p69"/>
          <p:cNvGrpSpPr/>
          <p:nvPr/>
        </p:nvGrpSpPr>
        <p:grpSpPr>
          <a:xfrm>
            <a:off x="7554641" y="3603379"/>
            <a:ext cx="317290" cy="361090"/>
            <a:chOff x="-52494100" y="2686975"/>
            <a:chExt cx="279625" cy="318225"/>
          </a:xfrm>
        </p:grpSpPr>
        <p:sp>
          <p:nvSpPr>
            <p:cNvPr id="59985" name="Google Shape;59985;p69"/>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6" name="Google Shape;59986;p69"/>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7" name="Google Shape;59987;p69"/>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8" name="Google Shape;59988;p69"/>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9" name="Google Shape;59989;p69"/>
          <p:cNvGrpSpPr/>
          <p:nvPr/>
        </p:nvGrpSpPr>
        <p:grpSpPr>
          <a:xfrm>
            <a:off x="6665412" y="4064322"/>
            <a:ext cx="315503" cy="361090"/>
            <a:chOff x="-51708850" y="2305750"/>
            <a:chExt cx="278050" cy="318225"/>
          </a:xfrm>
        </p:grpSpPr>
        <p:sp>
          <p:nvSpPr>
            <p:cNvPr id="59990" name="Google Shape;59990;p69"/>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1" name="Google Shape;59991;p69"/>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2" name="Google Shape;59992;p69"/>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93" name="Google Shape;59993;p69"/>
          <p:cNvGrpSpPr/>
          <p:nvPr/>
        </p:nvGrpSpPr>
        <p:grpSpPr>
          <a:xfrm>
            <a:off x="7536807" y="1306109"/>
            <a:ext cx="319089" cy="362073"/>
            <a:chOff x="1044400" y="2917425"/>
            <a:chExt cx="248125" cy="281550"/>
          </a:xfrm>
        </p:grpSpPr>
        <p:sp>
          <p:nvSpPr>
            <p:cNvPr id="59994" name="Google Shape;59994;p69"/>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5" name="Google Shape;59995;p69"/>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6" name="Google Shape;59996;p69"/>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7" name="Google Shape;59997;p69"/>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8" name="Google Shape;59998;p69"/>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59999" name="Google Shape;59999;p69"/>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0000" name="Google Shape;60000;p69"/>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60001" name="Google Shape;60001;p69"/>
            <p:cNvSpPr/>
            <p:nvPr/>
          </p:nvSpPr>
          <p:spPr>
            <a:xfrm>
              <a:off x="1205975" y="2965750"/>
              <a:ext cx="21000" cy="162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2" name="Google Shape;60002;p69"/>
            <p:cNvSpPr/>
            <p:nvPr/>
          </p:nvSpPr>
          <p:spPr>
            <a:xfrm>
              <a:off x="1082225" y="2937250"/>
              <a:ext cx="11400" cy="264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03" name="Google Shape;60003;p69"/>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007"/>
        <p:cNvGrpSpPr/>
        <p:nvPr/>
      </p:nvGrpSpPr>
      <p:grpSpPr>
        <a:xfrm>
          <a:off x="0" y="0"/>
          <a:ext cx="0" cy="0"/>
          <a:chOff x="0" y="0"/>
          <a:chExt cx="0" cy="0"/>
        </a:xfrm>
      </p:grpSpPr>
      <p:sp>
        <p:nvSpPr>
          <p:cNvPr id="60008" name="Google Shape;60008;p70"/>
          <p:cNvSpPr txBox="1">
            <a:spLocks noGrp="1"/>
          </p:cNvSpPr>
          <p:nvPr>
            <p:ph type="title" idx="4294967295"/>
          </p:nvPr>
        </p:nvSpPr>
        <p:spPr>
          <a:xfrm>
            <a:off x="849675"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0009" name="Google Shape;60009;p70"/>
          <p:cNvSpPr txBox="1">
            <a:spLocks noGrp="1"/>
          </p:cNvSpPr>
          <p:nvPr>
            <p:ph type="title" idx="4294967295"/>
          </p:nvPr>
        </p:nvSpPr>
        <p:spPr>
          <a:xfrm>
            <a:off x="4858400" y="7152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60010" name="Google Shape;60010;p70"/>
          <p:cNvGrpSpPr/>
          <p:nvPr/>
        </p:nvGrpSpPr>
        <p:grpSpPr>
          <a:xfrm>
            <a:off x="889109" y="1303003"/>
            <a:ext cx="278288" cy="357036"/>
            <a:chOff x="-50489600" y="1947400"/>
            <a:chExt cx="233150" cy="299125"/>
          </a:xfrm>
        </p:grpSpPr>
        <p:sp>
          <p:nvSpPr>
            <p:cNvPr id="60011" name="Google Shape;60011;p70"/>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2" name="Google Shape;60012;p70"/>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3" name="Google Shape;60013;p70"/>
          <p:cNvGrpSpPr/>
          <p:nvPr/>
        </p:nvGrpSpPr>
        <p:grpSpPr>
          <a:xfrm>
            <a:off x="849616" y="1757960"/>
            <a:ext cx="357274" cy="358199"/>
            <a:chOff x="-50523475" y="2316000"/>
            <a:chExt cx="299325" cy="300100"/>
          </a:xfrm>
        </p:grpSpPr>
        <p:sp>
          <p:nvSpPr>
            <p:cNvPr id="60014" name="Google Shape;60014;p70"/>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5" name="Google Shape;60015;p70"/>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6" name="Google Shape;60016;p70"/>
          <p:cNvGrpSpPr/>
          <p:nvPr/>
        </p:nvGrpSpPr>
        <p:grpSpPr>
          <a:xfrm>
            <a:off x="848213" y="2207269"/>
            <a:ext cx="360079" cy="357304"/>
            <a:chOff x="-50524250" y="2686150"/>
            <a:chExt cx="301675" cy="299350"/>
          </a:xfrm>
        </p:grpSpPr>
        <p:sp>
          <p:nvSpPr>
            <p:cNvPr id="60017" name="Google Shape;60017;p70"/>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8" name="Google Shape;60018;p70"/>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9" name="Google Shape;60019;p70"/>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0" name="Google Shape;60020;p70"/>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1" name="Google Shape;60021;p70"/>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2" name="Google Shape;60022;p70"/>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3" name="Google Shape;60023;p70"/>
          <p:cNvGrpSpPr/>
          <p:nvPr/>
        </p:nvGrpSpPr>
        <p:grpSpPr>
          <a:xfrm>
            <a:off x="3070976" y="1333082"/>
            <a:ext cx="358199" cy="359154"/>
            <a:chOff x="-48633950" y="1972600"/>
            <a:chExt cx="300100" cy="300900"/>
          </a:xfrm>
        </p:grpSpPr>
        <p:sp>
          <p:nvSpPr>
            <p:cNvPr id="60024" name="Google Shape;60024;p70"/>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5" name="Google Shape;60025;p70"/>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6" name="Google Shape;60026;p70"/>
          <p:cNvGrpSpPr/>
          <p:nvPr/>
        </p:nvGrpSpPr>
        <p:grpSpPr>
          <a:xfrm>
            <a:off x="3070499" y="1788993"/>
            <a:ext cx="359154" cy="361004"/>
            <a:chOff x="-48634750" y="2342000"/>
            <a:chExt cx="300900" cy="302450"/>
          </a:xfrm>
        </p:grpSpPr>
        <p:sp>
          <p:nvSpPr>
            <p:cNvPr id="60027" name="Google Shape;60027;p70"/>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8" name="Google Shape;60028;p70"/>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9" name="Google Shape;60029;p70"/>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0" name="Google Shape;60030;p70"/>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1" name="Google Shape;60031;p70"/>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2" name="Google Shape;60032;p70"/>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3" name="Google Shape;60033;p70"/>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4" name="Google Shape;60034;p70"/>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35" name="Google Shape;60035;p70"/>
          <p:cNvGrpSpPr/>
          <p:nvPr/>
        </p:nvGrpSpPr>
        <p:grpSpPr>
          <a:xfrm>
            <a:off x="3071439" y="2237377"/>
            <a:ext cx="357274" cy="357274"/>
            <a:chOff x="-48633175" y="2711375"/>
            <a:chExt cx="299325" cy="299325"/>
          </a:xfrm>
        </p:grpSpPr>
        <p:sp>
          <p:nvSpPr>
            <p:cNvPr id="60036" name="Google Shape;60036;p70"/>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7" name="Google Shape;60037;p70"/>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38" name="Google Shape;60038;p70"/>
          <p:cNvGrpSpPr/>
          <p:nvPr/>
        </p:nvGrpSpPr>
        <p:grpSpPr>
          <a:xfrm>
            <a:off x="1757928" y="2689329"/>
            <a:ext cx="314006" cy="358229"/>
            <a:chOff x="-46753100" y="1965500"/>
            <a:chExt cx="263075" cy="300125"/>
          </a:xfrm>
        </p:grpSpPr>
        <p:sp>
          <p:nvSpPr>
            <p:cNvPr id="60039" name="Google Shape;60039;p70"/>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0" name="Google Shape;60040;p70"/>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1" name="Google Shape;60041;p70"/>
          <p:cNvGrpSpPr/>
          <p:nvPr/>
        </p:nvGrpSpPr>
        <p:grpSpPr>
          <a:xfrm>
            <a:off x="1735354" y="3156542"/>
            <a:ext cx="359154" cy="315916"/>
            <a:chOff x="-46772025" y="2350650"/>
            <a:chExt cx="300900" cy="264675"/>
          </a:xfrm>
        </p:grpSpPr>
        <p:sp>
          <p:nvSpPr>
            <p:cNvPr id="60042" name="Google Shape;60042;p70"/>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3" name="Google Shape;60043;p70"/>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4" name="Google Shape;60044;p70"/>
          <p:cNvGrpSpPr/>
          <p:nvPr/>
        </p:nvGrpSpPr>
        <p:grpSpPr>
          <a:xfrm>
            <a:off x="1735354" y="3590820"/>
            <a:ext cx="359154" cy="359154"/>
            <a:chOff x="-46772025" y="2701925"/>
            <a:chExt cx="300900" cy="300900"/>
          </a:xfrm>
        </p:grpSpPr>
        <p:sp>
          <p:nvSpPr>
            <p:cNvPr id="60045" name="Google Shape;60045;p70"/>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6" name="Google Shape;60046;p70"/>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47" name="Google Shape;60047;p70"/>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48" name="Google Shape;60048;p70"/>
          <p:cNvGrpSpPr/>
          <p:nvPr/>
        </p:nvGrpSpPr>
        <p:grpSpPr>
          <a:xfrm>
            <a:off x="1293035" y="1303928"/>
            <a:ext cx="358199" cy="359154"/>
            <a:chOff x="-50154075" y="1948175"/>
            <a:chExt cx="300100" cy="300900"/>
          </a:xfrm>
        </p:grpSpPr>
        <p:sp>
          <p:nvSpPr>
            <p:cNvPr id="60049" name="Google Shape;60049;p70"/>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0" name="Google Shape;60050;p70"/>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1" name="Google Shape;60051;p70"/>
          <p:cNvGrpSpPr/>
          <p:nvPr/>
        </p:nvGrpSpPr>
        <p:grpSpPr>
          <a:xfrm>
            <a:off x="1293035" y="1758885"/>
            <a:ext cx="358199" cy="358229"/>
            <a:chOff x="-50154850" y="2316775"/>
            <a:chExt cx="300100" cy="300125"/>
          </a:xfrm>
        </p:grpSpPr>
        <p:sp>
          <p:nvSpPr>
            <p:cNvPr id="60052" name="Google Shape;60052;p70"/>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3" name="Google Shape;60053;p70"/>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4" name="Google Shape;60054;p70"/>
          <p:cNvGrpSpPr/>
          <p:nvPr/>
        </p:nvGrpSpPr>
        <p:grpSpPr>
          <a:xfrm>
            <a:off x="1288813" y="2205896"/>
            <a:ext cx="366644" cy="356558"/>
            <a:chOff x="-50158000" y="2685000"/>
            <a:chExt cx="307175" cy="298725"/>
          </a:xfrm>
        </p:grpSpPr>
        <p:sp>
          <p:nvSpPr>
            <p:cNvPr id="60055" name="Google Shape;60055;p70"/>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6" name="Google Shape;60056;p70"/>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57" name="Google Shape;60057;p70"/>
          <p:cNvGrpSpPr/>
          <p:nvPr/>
        </p:nvGrpSpPr>
        <p:grpSpPr>
          <a:xfrm>
            <a:off x="3521599" y="1334007"/>
            <a:ext cx="361004" cy="358229"/>
            <a:chOff x="-48266125" y="1973375"/>
            <a:chExt cx="302450" cy="300125"/>
          </a:xfrm>
        </p:grpSpPr>
        <p:sp>
          <p:nvSpPr>
            <p:cNvPr id="60058" name="Google Shape;60058;p70"/>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9" name="Google Shape;60059;p70"/>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0" name="Google Shape;60060;p70"/>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1" name="Google Shape;60061;p70"/>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2" name="Google Shape;60062;p70"/>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3" name="Google Shape;60063;p70"/>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4" name="Google Shape;60064;p70"/>
          <p:cNvGrpSpPr/>
          <p:nvPr/>
        </p:nvGrpSpPr>
        <p:grpSpPr>
          <a:xfrm>
            <a:off x="3548844" y="1789769"/>
            <a:ext cx="306516" cy="358349"/>
            <a:chOff x="-48237000" y="2342650"/>
            <a:chExt cx="256800" cy="300225"/>
          </a:xfrm>
        </p:grpSpPr>
        <p:sp>
          <p:nvSpPr>
            <p:cNvPr id="60065" name="Google Shape;60065;p70"/>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6" name="Google Shape;60066;p70"/>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7" name="Google Shape;60067;p70"/>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8" name="Google Shape;60068;p70"/>
          <p:cNvGrpSpPr/>
          <p:nvPr/>
        </p:nvGrpSpPr>
        <p:grpSpPr>
          <a:xfrm>
            <a:off x="2180338" y="2690046"/>
            <a:ext cx="361034" cy="355633"/>
            <a:chOff x="-46404975" y="1966100"/>
            <a:chExt cx="302475" cy="297950"/>
          </a:xfrm>
        </p:grpSpPr>
        <p:sp>
          <p:nvSpPr>
            <p:cNvPr id="60069" name="Google Shape;60069;p70"/>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0" name="Google Shape;60070;p70"/>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1" name="Google Shape;60071;p70"/>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2" name="Google Shape;60072;p70"/>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3" name="Google Shape;60073;p70"/>
          <p:cNvGrpSpPr/>
          <p:nvPr/>
        </p:nvGrpSpPr>
        <p:grpSpPr>
          <a:xfrm>
            <a:off x="2181740" y="3135863"/>
            <a:ext cx="358229" cy="358199"/>
            <a:chOff x="-46401050" y="2333325"/>
            <a:chExt cx="300125" cy="300100"/>
          </a:xfrm>
        </p:grpSpPr>
        <p:sp>
          <p:nvSpPr>
            <p:cNvPr id="60074" name="Google Shape;60074;p70"/>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5" name="Google Shape;60075;p70"/>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6" name="Google Shape;60076;p70"/>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7" name="Google Shape;60077;p70"/>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78" name="Google Shape;60078;p70"/>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79" name="Google Shape;60079;p70"/>
          <p:cNvGrpSpPr/>
          <p:nvPr/>
        </p:nvGrpSpPr>
        <p:grpSpPr>
          <a:xfrm>
            <a:off x="3961830" y="3146218"/>
            <a:ext cx="359154" cy="359124"/>
            <a:chOff x="-44914800" y="2342000"/>
            <a:chExt cx="300900" cy="300875"/>
          </a:xfrm>
        </p:grpSpPr>
        <p:sp>
          <p:nvSpPr>
            <p:cNvPr id="60080" name="Google Shape;60080;p70"/>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1" name="Google Shape;60081;p70"/>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2" name="Google Shape;60082;p70"/>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83" name="Google Shape;60083;p70"/>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84" name="Google Shape;60084;p70"/>
          <p:cNvGrpSpPr/>
          <p:nvPr/>
        </p:nvGrpSpPr>
        <p:grpSpPr>
          <a:xfrm>
            <a:off x="1735816" y="1758736"/>
            <a:ext cx="359154" cy="357424"/>
            <a:chOff x="-49786250" y="2316650"/>
            <a:chExt cx="300900" cy="299450"/>
          </a:xfrm>
        </p:grpSpPr>
        <p:sp>
          <p:nvSpPr>
            <p:cNvPr id="60085" name="Google Shape;60085;p70"/>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6" name="Google Shape;60086;p70"/>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7" name="Google Shape;60087;p70"/>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8" name="Google Shape;60088;p70"/>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9" name="Google Shape;60089;p70"/>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0" name="Google Shape;60090;p70"/>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1" name="Google Shape;60091;p70"/>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92" name="Google Shape;60092;p70"/>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3" name="Google Shape;60093;p70"/>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94" name="Google Shape;60094;p70"/>
          <p:cNvGrpSpPr/>
          <p:nvPr/>
        </p:nvGrpSpPr>
        <p:grpSpPr>
          <a:xfrm>
            <a:off x="4033144" y="1788993"/>
            <a:ext cx="230365" cy="359124"/>
            <a:chOff x="-47842400" y="2342000"/>
            <a:chExt cx="193000" cy="300875"/>
          </a:xfrm>
        </p:grpSpPr>
        <p:sp>
          <p:nvSpPr>
            <p:cNvPr id="60095" name="Google Shape;60095;p70"/>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6" name="Google Shape;60096;p70"/>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7" name="Google Shape;60097;p70"/>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98" name="Google Shape;60098;p70"/>
          <p:cNvGrpSpPr/>
          <p:nvPr/>
        </p:nvGrpSpPr>
        <p:grpSpPr>
          <a:xfrm>
            <a:off x="3969212" y="2236452"/>
            <a:ext cx="358229" cy="359154"/>
            <a:chOff x="-47896750" y="2710600"/>
            <a:chExt cx="300125" cy="300900"/>
          </a:xfrm>
        </p:grpSpPr>
        <p:sp>
          <p:nvSpPr>
            <p:cNvPr id="60099" name="Google Shape;60099;p70"/>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0" name="Google Shape;60100;p70"/>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1" name="Google Shape;60101;p70"/>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2" name="Google Shape;60102;p70"/>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3" name="Google Shape;60103;p70"/>
          <p:cNvGrpSpPr/>
          <p:nvPr/>
        </p:nvGrpSpPr>
        <p:grpSpPr>
          <a:xfrm>
            <a:off x="2624852" y="2710009"/>
            <a:ext cx="359154" cy="314991"/>
            <a:chOff x="-46033225" y="1982825"/>
            <a:chExt cx="300900" cy="263900"/>
          </a:xfrm>
        </p:grpSpPr>
        <p:sp>
          <p:nvSpPr>
            <p:cNvPr id="60104" name="Google Shape;60104;p70"/>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5" name="Google Shape;60105;p70"/>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6" name="Google Shape;60106;p70"/>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7" name="Google Shape;60107;p70"/>
          <p:cNvGrpSpPr/>
          <p:nvPr/>
        </p:nvGrpSpPr>
        <p:grpSpPr>
          <a:xfrm>
            <a:off x="2621569" y="3137266"/>
            <a:ext cx="365719" cy="326151"/>
            <a:chOff x="-46034000" y="2334500"/>
            <a:chExt cx="306400" cy="273250"/>
          </a:xfrm>
        </p:grpSpPr>
        <p:sp>
          <p:nvSpPr>
            <p:cNvPr id="60108" name="Google Shape;60108;p70"/>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9" name="Google Shape;60109;p70"/>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0" name="Google Shape;60110;p70"/>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11" name="Google Shape;60111;p70"/>
          <p:cNvGrpSpPr/>
          <p:nvPr/>
        </p:nvGrpSpPr>
        <p:grpSpPr>
          <a:xfrm>
            <a:off x="2667627" y="3591655"/>
            <a:ext cx="273603" cy="356439"/>
            <a:chOff x="-45998575" y="2702625"/>
            <a:chExt cx="229225" cy="298625"/>
          </a:xfrm>
        </p:grpSpPr>
        <p:sp>
          <p:nvSpPr>
            <p:cNvPr id="60112" name="Google Shape;60112;p70"/>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3" name="Google Shape;60113;p70"/>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4" name="Google Shape;60114;p70"/>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5" name="Google Shape;60115;p70"/>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6" name="Google Shape;60116;p70"/>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7" name="Google Shape;60117;p70"/>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8" name="Google Shape;60118;p70"/>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19" name="Google Shape;60119;p70"/>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0" name="Google Shape;60120;p70"/>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21" name="Google Shape;60121;p70"/>
          <p:cNvGrpSpPr/>
          <p:nvPr/>
        </p:nvGrpSpPr>
        <p:grpSpPr>
          <a:xfrm>
            <a:off x="2203197" y="2205419"/>
            <a:ext cx="314961" cy="361034"/>
            <a:chOff x="-49398750" y="2684600"/>
            <a:chExt cx="263875" cy="302475"/>
          </a:xfrm>
        </p:grpSpPr>
        <p:sp>
          <p:nvSpPr>
            <p:cNvPr id="60122" name="Google Shape;60122;p70"/>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3" name="Google Shape;60123;p70"/>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4" name="Google Shape;60124;p70"/>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5" name="Google Shape;60125;p70"/>
          <p:cNvGrpSpPr/>
          <p:nvPr/>
        </p:nvGrpSpPr>
        <p:grpSpPr>
          <a:xfrm>
            <a:off x="873121" y="2699684"/>
            <a:ext cx="314006" cy="359154"/>
            <a:chOff x="-47509225" y="1974175"/>
            <a:chExt cx="263075" cy="300900"/>
          </a:xfrm>
        </p:grpSpPr>
        <p:sp>
          <p:nvSpPr>
            <p:cNvPr id="60126" name="Google Shape;60126;p70"/>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7" name="Google Shape;60127;p70"/>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8" name="Google Shape;60128;p70"/>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9" name="Google Shape;60129;p70"/>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0" name="Google Shape;60130;p70"/>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1" name="Google Shape;60131;p70"/>
          <p:cNvGrpSpPr/>
          <p:nvPr/>
        </p:nvGrpSpPr>
        <p:grpSpPr>
          <a:xfrm>
            <a:off x="849622" y="3146218"/>
            <a:ext cx="361004" cy="357961"/>
            <a:chOff x="-47529700" y="2342000"/>
            <a:chExt cx="302450" cy="299900"/>
          </a:xfrm>
        </p:grpSpPr>
        <p:sp>
          <p:nvSpPr>
            <p:cNvPr id="60132" name="Google Shape;60132;p70"/>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3" name="Google Shape;60133;p70"/>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4" name="Google Shape;60134;p70"/>
          <p:cNvGrpSpPr/>
          <p:nvPr/>
        </p:nvGrpSpPr>
        <p:grpSpPr>
          <a:xfrm>
            <a:off x="851025" y="3645367"/>
            <a:ext cx="358199" cy="272648"/>
            <a:chOff x="-47527350" y="2747625"/>
            <a:chExt cx="300100" cy="228425"/>
          </a:xfrm>
        </p:grpSpPr>
        <p:sp>
          <p:nvSpPr>
            <p:cNvPr id="60135" name="Google Shape;60135;p70"/>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6" name="Google Shape;60136;p70"/>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7" name="Google Shape;60137;p70"/>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8" name="Google Shape;60138;p70"/>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9" name="Google Shape;60139;p70"/>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0" name="Google Shape;60140;p70"/>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41" name="Google Shape;60141;p70"/>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42" name="Google Shape;60142;p70"/>
          <p:cNvGrpSpPr/>
          <p:nvPr/>
        </p:nvGrpSpPr>
        <p:grpSpPr>
          <a:xfrm>
            <a:off x="3073924" y="3158422"/>
            <a:ext cx="358229" cy="314961"/>
            <a:chOff x="-45664625" y="2352225"/>
            <a:chExt cx="300125" cy="263875"/>
          </a:xfrm>
        </p:grpSpPr>
        <p:sp>
          <p:nvSpPr>
            <p:cNvPr id="60143" name="Google Shape;60143;p70"/>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4" name="Google Shape;60144;p70"/>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5" name="Google Shape;60145;p70"/>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6" name="Google Shape;60146;p70"/>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7" name="Google Shape;60147;p70"/>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8" name="Google Shape;60148;p70"/>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9" name="Google Shape;60149;p70"/>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50" name="Google Shape;60150;p70"/>
          <p:cNvGrpSpPr/>
          <p:nvPr/>
        </p:nvGrpSpPr>
        <p:grpSpPr>
          <a:xfrm>
            <a:off x="3073103" y="3592401"/>
            <a:ext cx="359870" cy="357573"/>
            <a:chOff x="-45665400" y="2703250"/>
            <a:chExt cx="301500" cy="299575"/>
          </a:xfrm>
        </p:grpSpPr>
        <p:sp>
          <p:nvSpPr>
            <p:cNvPr id="60151" name="Google Shape;60151;p70"/>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2" name="Google Shape;60152;p70"/>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3" name="Google Shape;60153;p70"/>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4" name="Google Shape;60154;p70"/>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55" name="Google Shape;60155;p70"/>
          <p:cNvGrpSpPr/>
          <p:nvPr/>
        </p:nvGrpSpPr>
        <p:grpSpPr>
          <a:xfrm>
            <a:off x="2174760" y="4033337"/>
            <a:ext cx="359154" cy="360109"/>
            <a:chOff x="-44528075" y="1982825"/>
            <a:chExt cx="300900" cy="301700"/>
          </a:xfrm>
        </p:grpSpPr>
        <p:sp>
          <p:nvSpPr>
            <p:cNvPr id="60156" name="Google Shape;60156;p70"/>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7" name="Google Shape;60157;p70"/>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8" name="Google Shape;60158;p70"/>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9" name="Google Shape;60159;p70"/>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0" name="Google Shape;60160;p70"/>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1" name="Google Shape;60161;p70"/>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2" name="Google Shape;60162;p70"/>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63" name="Google Shape;60163;p70"/>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64" name="Google Shape;60164;p70"/>
          <p:cNvGrpSpPr/>
          <p:nvPr/>
        </p:nvGrpSpPr>
        <p:grpSpPr>
          <a:xfrm>
            <a:off x="2625923" y="1758885"/>
            <a:ext cx="358199" cy="358229"/>
            <a:chOff x="-49048250" y="2316775"/>
            <a:chExt cx="300100" cy="300125"/>
          </a:xfrm>
        </p:grpSpPr>
        <p:sp>
          <p:nvSpPr>
            <p:cNvPr id="60165" name="Google Shape;60165;p70"/>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6" name="Google Shape;60166;p70"/>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7" name="Google Shape;60167;p70"/>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8" name="Google Shape;60168;p70"/>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69" name="Google Shape;60169;p70"/>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70" name="Google Shape;60170;p70"/>
          <p:cNvGrpSpPr/>
          <p:nvPr/>
        </p:nvGrpSpPr>
        <p:grpSpPr>
          <a:xfrm>
            <a:off x="1290494" y="2699684"/>
            <a:ext cx="360109" cy="358199"/>
            <a:chOff x="-47160325" y="1974175"/>
            <a:chExt cx="301700" cy="300100"/>
          </a:xfrm>
        </p:grpSpPr>
        <p:sp>
          <p:nvSpPr>
            <p:cNvPr id="60171" name="Google Shape;60171;p70"/>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2" name="Google Shape;60172;p70"/>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3" name="Google Shape;60173;p70"/>
          <p:cNvGrpSpPr/>
          <p:nvPr/>
        </p:nvGrpSpPr>
        <p:grpSpPr>
          <a:xfrm>
            <a:off x="1290971" y="3146218"/>
            <a:ext cx="359154" cy="359124"/>
            <a:chOff x="-47159525" y="2342000"/>
            <a:chExt cx="300900" cy="300875"/>
          </a:xfrm>
        </p:grpSpPr>
        <p:sp>
          <p:nvSpPr>
            <p:cNvPr id="60174" name="Google Shape;60174;p70"/>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5" name="Google Shape;60175;p70"/>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6" name="Google Shape;60176;p70"/>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7" name="Google Shape;60177;p70"/>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8" name="Google Shape;60178;p70"/>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9" name="Google Shape;60179;p70"/>
          <p:cNvGrpSpPr/>
          <p:nvPr/>
        </p:nvGrpSpPr>
        <p:grpSpPr>
          <a:xfrm>
            <a:off x="1291448" y="3603054"/>
            <a:ext cx="358199" cy="359154"/>
            <a:chOff x="-47157950" y="2712175"/>
            <a:chExt cx="300100" cy="300900"/>
          </a:xfrm>
        </p:grpSpPr>
        <p:sp>
          <p:nvSpPr>
            <p:cNvPr id="60180" name="Google Shape;60180;p70"/>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1" name="Google Shape;60181;p70"/>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2" name="Google Shape;60182;p70"/>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3" name="Google Shape;60183;p70"/>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4" name="Google Shape;60184;p70"/>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5" name="Google Shape;60185;p70"/>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6" name="Google Shape;60186;p70"/>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87" name="Google Shape;60187;p70"/>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88" name="Google Shape;60188;p70"/>
          <p:cNvGrpSpPr/>
          <p:nvPr/>
        </p:nvGrpSpPr>
        <p:grpSpPr>
          <a:xfrm>
            <a:off x="3535175" y="3135863"/>
            <a:ext cx="315886" cy="358199"/>
            <a:chOff x="-45278675" y="2333325"/>
            <a:chExt cx="264650" cy="300100"/>
          </a:xfrm>
        </p:grpSpPr>
        <p:sp>
          <p:nvSpPr>
            <p:cNvPr id="60189" name="Google Shape;60189;p70"/>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0" name="Google Shape;60190;p70"/>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1" name="Google Shape;60191;p70"/>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2" name="Google Shape;60192;p70"/>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3" name="Google Shape;60193;p70"/>
          <p:cNvGrpSpPr/>
          <p:nvPr/>
        </p:nvGrpSpPr>
        <p:grpSpPr>
          <a:xfrm>
            <a:off x="3545500" y="3590820"/>
            <a:ext cx="295237" cy="358229"/>
            <a:chOff x="-45270025" y="2701925"/>
            <a:chExt cx="247350" cy="300125"/>
          </a:xfrm>
        </p:grpSpPr>
        <p:sp>
          <p:nvSpPr>
            <p:cNvPr id="60194" name="Google Shape;60194;p70"/>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5" name="Google Shape;60195;p70"/>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6" name="Google Shape;60196;p70"/>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7" name="Google Shape;60197;p70"/>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98" name="Google Shape;60198;p70"/>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99" name="Google Shape;60199;p70"/>
          <p:cNvGrpSpPr/>
          <p:nvPr/>
        </p:nvGrpSpPr>
        <p:grpSpPr>
          <a:xfrm>
            <a:off x="2209567" y="1743737"/>
            <a:ext cx="307444" cy="366556"/>
            <a:chOff x="2209567" y="1972337"/>
            <a:chExt cx="307444" cy="366556"/>
          </a:xfrm>
        </p:grpSpPr>
        <p:sp>
          <p:nvSpPr>
            <p:cNvPr id="60200" name="Google Shape;60200;p70"/>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1" name="Google Shape;60201;p70"/>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2" name="Google Shape;60202;p70"/>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03" name="Google Shape;60203;p70"/>
            <p:cNvGrpSpPr/>
            <p:nvPr/>
          </p:nvGrpSpPr>
          <p:grpSpPr>
            <a:xfrm>
              <a:off x="2209567" y="2078266"/>
              <a:ext cx="307444" cy="260626"/>
              <a:chOff x="1636184" y="2959225"/>
              <a:chExt cx="232666" cy="197250"/>
            </a:xfrm>
          </p:grpSpPr>
          <p:sp>
            <p:nvSpPr>
              <p:cNvPr id="60204" name="Google Shape;60204;p70"/>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5" name="Google Shape;60205;p70"/>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6" name="Google Shape;60206;p70"/>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60207" name="Google Shape;60207;p70"/>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grpSp>
        <p:nvGrpSpPr>
          <p:cNvPr id="60208" name="Google Shape;60208;p70"/>
          <p:cNvGrpSpPr/>
          <p:nvPr/>
        </p:nvGrpSpPr>
        <p:grpSpPr>
          <a:xfrm>
            <a:off x="3577265" y="2235011"/>
            <a:ext cx="258542" cy="365154"/>
            <a:chOff x="-47300587" y="123275"/>
            <a:chExt cx="190975" cy="269725"/>
          </a:xfrm>
        </p:grpSpPr>
        <p:sp>
          <p:nvSpPr>
            <p:cNvPr id="60209" name="Google Shape;60209;p70"/>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0" name="Google Shape;60210;p70"/>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1" name="Google Shape;60211;p70"/>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2" name="Google Shape;60212;p70"/>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3" name="Google Shape;60213;p70"/>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4" name="Google Shape;60214;p70"/>
          <p:cNvGrpSpPr/>
          <p:nvPr/>
        </p:nvGrpSpPr>
        <p:grpSpPr>
          <a:xfrm>
            <a:off x="4870788" y="1304201"/>
            <a:ext cx="342328" cy="339793"/>
            <a:chOff x="-13966675" y="1639700"/>
            <a:chExt cx="354450" cy="351825"/>
          </a:xfrm>
        </p:grpSpPr>
        <p:sp>
          <p:nvSpPr>
            <p:cNvPr id="60215" name="Google Shape;60215;p70"/>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6" name="Google Shape;60216;p70"/>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7" name="Google Shape;60217;p70"/>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8" name="Google Shape;60218;p70"/>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9" name="Google Shape;60219;p70"/>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20" name="Google Shape;60220;p70"/>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1" name="Google Shape;60221;p70"/>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22" name="Google Shape;60222;p70"/>
          <p:cNvGrpSpPr/>
          <p:nvPr/>
        </p:nvGrpSpPr>
        <p:grpSpPr>
          <a:xfrm>
            <a:off x="6667277" y="1303887"/>
            <a:ext cx="340034" cy="340420"/>
            <a:chOff x="-12199250" y="1662675"/>
            <a:chExt cx="352075" cy="352475"/>
          </a:xfrm>
        </p:grpSpPr>
        <p:sp>
          <p:nvSpPr>
            <p:cNvPr id="60223" name="Google Shape;60223;p70"/>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4" name="Google Shape;60224;p70"/>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5" name="Google Shape;60225;p70"/>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6" name="Google Shape;60226;p70"/>
          <p:cNvGrpSpPr/>
          <p:nvPr/>
        </p:nvGrpSpPr>
        <p:grpSpPr>
          <a:xfrm>
            <a:off x="6666130" y="1710754"/>
            <a:ext cx="342328" cy="342328"/>
            <a:chOff x="-12199250" y="2096250"/>
            <a:chExt cx="354450" cy="354450"/>
          </a:xfrm>
        </p:grpSpPr>
        <p:sp>
          <p:nvSpPr>
            <p:cNvPr id="60227" name="Google Shape;60227;p70"/>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8" name="Google Shape;60228;p70"/>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9" name="Google Shape;60229;p70"/>
          <p:cNvGrpSpPr/>
          <p:nvPr/>
        </p:nvGrpSpPr>
        <p:grpSpPr>
          <a:xfrm>
            <a:off x="6667277" y="2119708"/>
            <a:ext cx="340034" cy="341579"/>
            <a:chOff x="-12199250" y="2530225"/>
            <a:chExt cx="352075" cy="353675"/>
          </a:xfrm>
        </p:grpSpPr>
        <p:sp>
          <p:nvSpPr>
            <p:cNvPr id="60230" name="Google Shape;60230;p70"/>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1" name="Google Shape;60231;p70"/>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2" name="Google Shape;60232;p70"/>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3" name="Google Shape;60233;p70"/>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34" name="Google Shape;60234;p70"/>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35" name="Google Shape;60235;p70"/>
          <p:cNvGrpSpPr/>
          <p:nvPr/>
        </p:nvGrpSpPr>
        <p:grpSpPr>
          <a:xfrm>
            <a:off x="4870788" y="2959488"/>
            <a:ext cx="342328" cy="339310"/>
            <a:chOff x="-10462550" y="2057650"/>
            <a:chExt cx="354450" cy="351325"/>
          </a:xfrm>
        </p:grpSpPr>
        <p:sp>
          <p:nvSpPr>
            <p:cNvPr id="60236" name="Google Shape;60236;p70"/>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7" name="Google Shape;60237;p70"/>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38" name="Google Shape;60238;p70"/>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39" name="Google Shape;60239;p70"/>
          <p:cNvGrpSpPr/>
          <p:nvPr/>
        </p:nvGrpSpPr>
        <p:grpSpPr>
          <a:xfrm>
            <a:off x="6649772" y="2551051"/>
            <a:ext cx="375044" cy="340541"/>
            <a:chOff x="-8692750" y="1622100"/>
            <a:chExt cx="388325" cy="352600"/>
          </a:xfrm>
        </p:grpSpPr>
        <p:sp>
          <p:nvSpPr>
            <p:cNvPr id="60240" name="Google Shape;60240;p70"/>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1" name="Google Shape;60241;p70"/>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2" name="Google Shape;60242;p70"/>
          <p:cNvGrpSpPr/>
          <p:nvPr/>
        </p:nvGrpSpPr>
        <p:grpSpPr>
          <a:xfrm>
            <a:off x="5304253" y="1303307"/>
            <a:ext cx="341555" cy="341579"/>
            <a:chOff x="-13529550" y="1639425"/>
            <a:chExt cx="353650" cy="353675"/>
          </a:xfrm>
        </p:grpSpPr>
        <p:sp>
          <p:nvSpPr>
            <p:cNvPr id="60243" name="Google Shape;60243;p70"/>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4" name="Google Shape;60244;p70"/>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5" name="Google Shape;60245;p70"/>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6" name="Google Shape;60246;p70"/>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7" name="Google Shape;60247;p70"/>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8" name="Google Shape;60248;p70"/>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9" name="Google Shape;60249;p70"/>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0" name="Google Shape;60250;p70"/>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1" name="Google Shape;60251;p70"/>
          <p:cNvGrpSpPr/>
          <p:nvPr/>
        </p:nvGrpSpPr>
        <p:grpSpPr>
          <a:xfrm>
            <a:off x="5303106" y="1711889"/>
            <a:ext cx="343849" cy="340058"/>
            <a:chOff x="-13531925" y="2075775"/>
            <a:chExt cx="356025" cy="352100"/>
          </a:xfrm>
        </p:grpSpPr>
        <p:sp>
          <p:nvSpPr>
            <p:cNvPr id="60252" name="Google Shape;60252;p70"/>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3" name="Google Shape;60253;p70"/>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4" name="Google Shape;60254;p70"/>
          <p:cNvGrpSpPr/>
          <p:nvPr/>
        </p:nvGrpSpPr>
        <p:grpSpPr>
          <a:xfrm>
            <a:off x="5304627" y="2120094"/>
            <a:ext cx="340807" cy="340807"/>
            <a:chOff x="-13528775" y="2507400"/>
            <a:chExt cx="352875" cy="352875"/>
          </a:xfrm>
        </p:grpSpPr>
        <p:sp>
          <p:nvSpPr>
            <p:cNvPr id="60255" name="Google Shape;60255;p70"/>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6" name="Google Shape;60256;p70"/>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7" name="Google Shape;60257;p70"/>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58" name="Google Shape;60258;p70"/>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9" name="Google Shape;60259;p70"/>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60" name="Google Shape;60260;p70"/>
          <p:cNvGrpSpPr/>
          <p:nvPr/>
        </p:nvGrpSpPr>
        <p:grpSpPr>
          <a:xfrm>
            <a:off x="7140133" y="2119708"/>
            <a:ext cx="308090" cy="341579"/>
            <a:chOff x="-11747150" y="2530225"/>
            <a:chExt cx="319000" cy="353675"/>
          </a:xfrm>
        </p:grpSpPr>
        <p:sp>
          <p:nvSpPr>
            <p:cNvPr id="60261" name="Google Shape;60261;p70"/>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2" name="Google Shape;60262;p70"/>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63" name="Google Shape;60263;p70"/>
          <p:cNvGrpSpPr/>
          <p:nvPr/>
        </p:nvGrpSpPr>
        <p:grpSpPr>
          <a:xfrm>
            <a:off x="5304627" y="2550919"/>
            <a:ext cx="340807" cy="340807"/>
            <a:chOff x="-10027775" y="1622900"/>
            <a:chExt cx="352875" cy="352875"/>
          </a:xfrm>
        </p:grpSpPr>
        <p:sp>
          <p:nvSpPr>
            <p:cNvPr id="60264" name="Google Shape;60264;p70"/>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5" name="Google Shape;60265;p70"/>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6" name="Google Shape;60266;p70"/>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7" name="Google Shape;60267;p70"/>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8" name="Google Shape;60268;p70"/>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9" name="Google Shape;60269;p70"/>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70" name="Google Shape;60270;p70"/>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71" name="Google Shape;60271;p70"/>
          <p:cNvGrpSpPr/>
          <p:nvPr/>
        </p:nvGrpSpPr>
        <p:grpSpPr>
          <a:xfrm>
            <a:off x="8031595" y="2576583"/>
            <a:ext cx="322553" cy="342328"/>
            <a:chOff x="-10019125" y="2490075"/>
            <a:chExt cx="333975" cy="354450"/>
          </a:xfrm>
        </p:grpSpPr>
        <p:sp>
          <p:nvSpPr>
            <p:cNvPr id="60272" name="Google Shape;60272;p70"/>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3" name="Google Shape;60273;p70"/>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4" name="Google Shape;60274;p70"/>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5" name="Google Shape;60275;p70"/>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76" name="Google Shape;60276;p70"/>
          <p:cNvGrpSpPr/>
          <p:nvPr/>
        </p:nvGrpSpPr>
        <p:grpSpPr>
          <a:xfrm>
            <a:off x="6661180" y="2957593"/>
            <a:ext cx="352227" cy="343100"/>
            <a:chOff x="-8684100" y="2032450"/>
            <a:chExt cx="364700" cy="355250"/>
          </a:xfrm>
        </p:grpSpPr>
        <p:sp>
          <p:nvSpPr>
            <p:cNvPr id="60277" name="Google Shape;60277;p70"/>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8" name="Google Shape;60278;p70"/>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9" name="Google Shape;60279;p70"/>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80" name="Google Shape;60280;p70"/>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81" name="Google Shape;60281;p70"/>
          <p:cNvGrpSpPr/>
          <p:nvPr/>
        </p:nvGrpSpPr>
        <p:grpSpPr>
          <a:xfrm>
            <a:off x="5752039" y="1711056"/>
            <a:ext cx="343849" cy="341724"/>
            <a:chOff x="-13095575" y="2073400"/>
            <a:chExt cx="356025" cy="353825"/>
          </a:xfrm>
        </p:grpSpPr>
        <p:sp>
          <p:nvSpPr>
            <p:cNvPr id="60282" name="Google Shape;60282;p70"/>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3" name="Google Shape;60283;p70"/>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4" name="Google Shape;60284;p70"/>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5" name="Google Shape;60285;p70"/>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6" name="Google Shape;60286;p70"/>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7" name="Google Shape;60287;p70"/>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8" name="Google Shape;60288;p70"/>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9" name="Google Shape;60289;p70"/>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90" name="Google Shape;60290;p70"/>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91" name="Google Shape;60291;p70"/>
          <p:cNvGrpSpPr/>
          <p:nvPr/>
        </p:nvGrpSpPr>
        <p:grpSpPr>
          <a:xfrm>
            <a:off x="7576787" y="1302885"/>
            <a:ext cx="343100" cy="342424"/>
            <a:chOff x="-11332875" y="1660700"/>
            <a:chExt cx="355250" cy="354550"/>
          </a:xfrm>
        </p:grpSpPr>
        <p:sp>
          <p:nvSpPr>
            <p:cNvPr id="60292" name="Google Shape;60292;p70"/>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3" name="Google Shape;60293;p70"/>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4" name="Google Shape;60294;p70"/>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5" name="Google Shape;60295;p70"/>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96" name="Google Shape;60296;p70"/>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7" name="Google Shape;60297;p70"/>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98" name="Google Shape;60298;p70"/>
          <p:cNvGrpSpPr/>
          <p:nvPr/>
        </p:nvGrpSpPr>
        <p:grpSpPr>
          <a:xfrm>
            <a:off x="5774096" y="2549397"/>
            <a:ext cx="299736" cy="343849"/>
            <a:chOff x="-9570950" y="1622100"/>
            <a:chExt cx="310350" cy="356025"/>
          </a:xfrm>
        </p:grpSpPr>
        <p:sp>
          <p:nvSpPr>
            <p:cNvPr id="60299" name="Google Shape;60299;p70"/>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0" name="Google Shape;60300;p70"/>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1" name="Google Shape;60301;p70"/>
          <p:cNvGrpSpPr/>
          <p:nvPr/>
        </p:nvGrpSpPr>
        <p:grpSpPr>
          <a:xfrm>
            <a:off x="5752800" y="2958353"/>
            <a:ext cx="342328" cy="341579"/>
            <a:chOff x="-9594575" y="2056875"/>
            <a:chExt cx="354450" cy="353675"/>
          </a:xfrm>
        </p:grpSpPr>
        <p:sp>
          <p:nvSpPr>
            <p:cNvPr id="60302" name="Google Shape;60302;p70"/>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3" name="Google Shape;60303;p70"/>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4" name="Google Shape;60304;p70"/>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05" name="Google Shape;60305;p70"/>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06" name="Google Shape;60306;p70"/>
          <p:cNvGrpSpPr/>
          <p:nvPr/>
        </p:nvGrpSpPr>
        <p:grpSpPr>
          <a:xfrm>
            <a:off x="6208482" y="1303693"/>
            <a:ext cx="342328" cy="340807"/>
            <a:chOff x="-12661600" y="1640225"/>
            <a:chExt cx="354450" cy="352875"/>
          </a:xfrm>
        </p:grpSpPr>
        <p:sp>
          <p:nvSpPr>
            <p:cNvPr id="60307" name="Google Shape;60307;p70"/>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8" name="Google Shape;60308;p70"/>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9" name="Google Shape;60309;p70"/>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0" name="Google Shape;60310;p70"/>
          <p:cNvGrpSpPr/>
          <p:nvPr/>
        </p:nvGrpSpPr>
        <p:grpSpPr>
          <a:xfrm>
            <a:off x="6208857" y="1732231"/>
            <a:ext cx="341579" cy="299374"/>
            <a:chOff x="-12660025" y="2096250"/>
            <a:chExt cx="353675" cy="309975"/>
          </a:xfrm>
        </p:grpSpPr>
        <p:sp>
          <p:nvSpPr>
            <p:cNvPr id="60311" name="Google Shape;60311;p70"/>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2" name="Google Shape;60312;p70"/>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3" name="Google Shape;60313;p70"/>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4" name="Google Shape;60314;p70"/>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5" name="Google Shape;60315;p70"/>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6" name="Google Shape;60316;p70"/>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7" name="Google Shape;60317;p70"/>
          <p:cNvGrpSpPr/>
          <p:nvPr/>
        </p:nvGrpSpPr>
        <p:grpSpPr>
          <a:xfrm>
            <a:off x="6207335" y="2119527"/>
            <a:ext cx="344622" cy="341941"/>
            <a:chOff x="-12663175" y="2506800"/>
            <a:chExt cx="356825" cy="354050"/>
          </a:xfrm>
        </p:grpSpPr>
        <p:sp>
          <p:nvSpPr>
            <p:cNvPr id="60318" name="Google Shape;60318;p70"/>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9" name="Google Shape;60319;p70"/>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0" name="Google Shape;60320;p70"/>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1" name="Google Shape;60321;p70"/>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2" name="Google Shape;60322;p70"/>
          <p:cNvGrpSpPr/>
          <p:nvPr/>
        </p:nvGrpSpPr>
        <p:grpSpPr>
          <a:xfrm>
            <a:off x="8022468" y="1303307"/>
            <a:ext cx="340807" cy="341579"/>
            <a:chOff x="-10896525" y="1663050"/>
            <a:chExt cx="352875" cy="353675"/>
          </a:xfrm>
        </p:grpSpPr>
        <p:sp>
          <p:nvSpPr>
            <p:cNvPr id="60323" name="Google Shape;60323;p70"/>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4" name="Google Shape;60324;p70"/>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25" name="Google Shape;60325;p70"/>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26" name="Google Shape;60326;p70"/>
          <p:cNvGrpSpPr/>
          <p:nvPr/>
        </p:nvGrpSpPr>
        <p:grpSpPr>
          <a:xfrm>
            <a:off x="8022082" y="2130742"/>
            <a:ext cx="341579" cy="319511"/>
            <a:chOff x="-10898100" y="2542050"/>
            <a:chExt cx="353675" cy="330825"/>
          </a:xfrm>
        </p:grpSpPr>
        <p:sp>
          <p:nvSpPr>
            <p:cNvPr id="60327" name="Google Shape;60327;p70"/>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8" name="Google Shape;60328;p70"/>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9" name="Google Shape;60329;p70"/>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0" name="Google Shape;60330;p70"/>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1" name="Google Shape;60331;p70"/>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2" name="Google Shape;60332;p70"/>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3" name="Google Shape;60333;p70"/>
          <p:cNvGrpSpPr/>
          <p:nvPr/>
        </p:nvGrpSpPr>
        <p:grpSpPr>
          <a:xfrm>
            <a:off x="6209617" y="2551607"/>
            <a:ext cx="340058" cy="339430"/>
            <a:chOff x="-9157450" y="1622750"/>
            <a:chExt cx="352100" cy="351450"/>
          </a:xfrm>
        </p:grpSpPr>
        <p:sp>
          <p:nvSpPr>
            <p:cNvPr id="60334" name="Google Shape;60334;p70"/>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5" name="Google Shape;60335;p70"/>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6" name="Google Shape;60336;p70"/>
          <p:cNvGrpSpPr/>
          <p:nvPr/>
        </p:nvGrpSpPr>
        <p:grpSpPr>
          <a:xfrm>
            <a:off x="6247658" y="2959874"/>
            <a:ext cx="263977" cy="338537"/>
            <a:chOff x="-9119650" y="2056875"/>
            <a:chExt cx="273325" cy="350525"/>
          </a:xfrm>
        </p:grpSpPr>
        <p:sp>
          <p:nvSpPr>
            <p:cNvPr id="60337" name="Google Shape;60337;p70"/>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8" name="Google Shape;60338;p70"/>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39" name="Google Shape;60339;p70"/>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0" name="Google Shape;60340;p70"/>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41" name="Google Shape;60341;p70"/>
          <p:cNvGrpSpPr/>
          <p:nvPr/>
        </p:nvGrpSpPr>
        <p:grpSpPr>
          <a:xfrm>
            <a:off x="7576790" y="2989279"/>
            <a:ext cx="343094" cy="341569"/>
            <a:chOff x="6001575" y="3119050"/>
            <a:chExt cx="315025" cy="313625"/>
          </a:xfrm>
        </p:grpSpPr>
        <p:sp>
          <p:nvSpPr>
            <p:cNvPr id="60342" name="Google Shape;60342;p70"/>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3" name="Google Shape;60343;p70"/>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347"/>
        <p:cNvGrpSpPr/>
        <p:nvPr/>
      </p:nvGrpSpPr>
      <p:grpSpPr>
        <a:xfrm>
          <a:off x="0" y="0"/>
          <a:ext cx="0" cy="0"/>
          <a:chOff x="0" y="0"/>
          <a:chExt cx="0" cy="0"/>
        </a:xfrm>
      </p:grpSpPr>
      <p:sp>
        <p:nvSpPr>
          <p:cNvPr id="60348" name="Google Shape;60348;p71"/>
          <p:cNvSpPr/>
          <p:nvPr/>
        </p:nvSpPr>
        <p:spPr>
          <a:xfrm>
            <a:off x="901486"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49" name="Google Shape;60349;p71"/>
          <p:cNvGrpSpPr/>
          <p:nvPr/>
        </p:nvGrpSpPr>
        <p:grpSpPr>
          <a:xfrm>
            <a:off x="845233" y="2273195"/>
            <a:ext cx="476329" cy="476213"/>
            <a:chOff x="-21298675" y="2414425"/>
            <a:chExt cx="306400" cy="306325"/>
          </a:xfrm>
        </p:grpSpPr>
        <p:sp>
          <p:nvSpPr>
            <p:cNvPr id="60350" name="Google Shape;60350;p71"/>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1" name="Google Shape;60351;p71"/>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2" name="Google Shape;60352;p71"/>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3" name="Google Shape;60353;p71"/>
          <p:cNvGrpSpPr/>
          <p:nvPr/>
        </p:nvGrpSpPr>
        <p:grpSpPr>
          <a:xfrm>
            <a:off x="844611" y="2865128"/>
            <a:ext cx="477573" cy="445432"/>
            <a:chOff x="-21299475" y="2798025"/>
            <a:chExt cx="307200" cy="286525"/>
          </a:xfrm>
        </p:grpSpPr>
        <p:sp>
          <p:nvSpPr>
            <p:cNvPr id="60354" name="Google Shape;60354;p71"/>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5" name="Google Shape;60355;p71"/>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6" name="Google Shape;60356;p71"/>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7" name="Google Shape;60357;p71"/>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8" name="Google Shape;60358;p71"/>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9" name="Google Shape;60359;p71"/>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0" name="Google Shape;60360;p71"/>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1" name="Google Shape;60361;p71"/>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2" name="Google Shape;60362;p71"/>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3" name="Google Shape;60363;p71"/>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4" name="Google Shape;60364;p71"/>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5" name="Google Shape;60365;p71"/>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66" name="Google Shape;60366;p71"/>
          <p:cNvSpPr/>
          <p:nvPr/>
        </p:nvSpPr>
        <p:spPr>
          <a:xfrm>
            <a:off x="3766168"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7" name="Google Shape;60367;p71"/>
          <p:cNvSpPr/>
          <p:nvPr/>
        </p:nvSpPr>
        <p:spPr>
          <a:xfrm>
            <a:off x="3765566"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8" name="Google Shape;60368;p71"/>
          <p:cNvSpPr/>
          <p:nvPr/>
        </p:nvSpPr>
        <p:spPr>
          <a:xfrm>
            <a:off x="3757598"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69" name="Google Shape;60369;p71"/>
          <p:cNvGrpSpPr/>
          <p:nvPr/>
        </p:nvGrpSpPr>
        <p:grpSpPr>
          <a:xfrm>
            <a:off x="6713966" y="1688917"/>
            <a:ext cx="413912" cy="472676"/>
            <a:chOff x="-17545650" y="2051350"/>
            <a:chExt cx="266250" cy="304050"/>
          </a:xfrm>
        </p:grpSpPr>
        <p:sp>
          <p:nvSpPr>
            <p:cNvPr id="60370" name="Google Shape;60370;p71"/>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1" name="Google Shape;60371;p71"/>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2" name="Google Shape;60372;p71"/>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3" name="Google Shape;60373;p71"/>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74" name="Google Shape;60374;p71"/>
          <p:cNvSpPr/>
          <p:nvPr/>
        </p:nvSpPr>
        <p:spPr>
          <a:xfrm>
            <a:off x="6682919"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75" name="Google Shape;60375;p71"/>
          <p:cNvGrpSpPr/>
          <p:nvPr/>
        </p:nvGrpSpPr>
        <p:grpSpPr>
          <a:xfrm>
            <a:off x="6684584" y="2865574"/>
            <a:ext cx="472676" cy="444538"/>
            <a:chOff x="-17565350" y="2809825"/>
            <a:chExt cx="304050" cy="285950"/>
          </a:xfrm>
        </p:grpSpPr>
        <p:sp>
          <p:nvSpPr>
            <p:cNvPr id="60376" name="Google Shape;60376;p71"/>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7" name="Google Shape;60377;p71"/>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8" name="Google Shape;60378;p71"/>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9" name="Google Shape;60379;p71"/>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0" name="Google Shape;60380;p71"/>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81" name="Google Shape;60381;p71"/>
          <p:cNvSpPr/>
          <p:nvPr/>
        </p:nvSpPr>
        <p:spPr>
          <a:xfrm>
            <a:off x="2680515"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2" name="Google Shape;60382;p71"/>
          <p:cNvSpPr/>
          <p:nvPr/>
        </p:nvSpPr>
        <p:spPr>
          <a:xfrm>
            <a:off x="1428633"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3" name="Google Shape;60383;p71"/>
          <p:cNvSpPr/>
          <p:nvPr/>
        </p:nvSpPr>
        <p:spPr>
          <a:xfrm>
            <a:off x="1428633"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84" name="Google Shape;60384;p71"/>
          <p:cNvGrpSpPr/>
          <p:nvPr/>
        </p:nvGrpSpPr>
        <p:grpSpPr>
          <a:xfrm>
            <a:off x="1457493" y="2850904"/>
            <a:ext cx="416283" cy="473881"/>
            <a:chOff x="-20904875" y="2788575"/>
            <a:chExt cx="267775" cy="304825"/>
          </a:xfrm>
        </p:grpSpPr>
        <p:sp>
          <p:nvSpPr>
            <p:cNvPr id="60385" name="Google Shape;60385;p71"/>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6" name="Google Shape;60386;p71"/>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7" name="Google Shape;60387;p71"/>
          <p:cNvGrpSpPr/>
          <p:nvPr/>
        </p:nvGrpSpPr>
        <p:grpSpPr>
          <a:xfrm>
            <a:off x="4397908" y="2275564"/>
            <a:ext cx="360045" cy="471471"/>
            <a:chOff x="-19006700" y="2434925"/>
            <a:chExt cx="231600" cy="303275"/>
          </a:xfrm>
        </p:grpSpPr>
        <p:sp>
          <p:nvSpPr>
            <p:cNvPr id="60388" name="Google Shape;60388;p71"/>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9" name="Google Shape;60389;p71"/>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0" name="Google Shape;60390;p71"/>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1" name="Google Shape;60391;p71"/>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92" name="Google Shape;60392;p71"/>
          <p:cNvSpPr/>
          <p:nvPr/>
        </p:nvSpPr>
        <p:spPr>
          <a:xfrm>
            <a:off x="4340441"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3" name="Google Shape;60393;p71"/>
          <p:cNvSpPr/>
          <p:nvPr/>
        </p:nvSpPr>
        <p:spPr>
          <a:xfrm>
            <a:off x="7304850"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94" name="Google Shape;60394;p71"/>
          <p:cNvGrpSpPr/>
          <p:nvPr/>
        </p:nvGrpSpPr>
        <p:grpSpPr>
          <a:xfrm>
            <a:off x="7276507" y="2289051"/>
            <a:ext cx="473881" cy="444499"/>
            <a:chOff x="-17190425" y="2435725"/>
            <a:chExt cx="304825" cy="285925"/>
          </a:xfrm>
        </p:grpSpPr>
        <p:sp>
          <p:nvSpPr>
            <p:cNvPr id="60395" name="Google Shape;60395;p71"/>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6" name="Google Shape;60396;p71"/>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7" name="Google Shape;60397;p71"/>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98" name="Google Shape;60398;p71"/>
          <p:cNvSpPr/>
          <p:nvPr/>
        </p:nvSpPr>
        <p:spPr>
          <a:xfrm>
            <a:off x="7277916"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99" name="Google Shape;60399;p71"/>
          <p:cNvGrpSpPr/>
          <p:nvPr/>
        </p:nvGrpSpPr>
        <p:grpSpPr>
          <a:xfrm>
            <a:off x="4931233" y="3444650"/>
            <a:ext cx="476329" cy="475086"/>
            <a:chOff x="-15719925" y="2416825"/>
            <a:chExt cx="306400" cy="305600"/>
          </a:xfrm>
        </p:grpSpPr>
        <p:sp>
          <p:nvSpPr>
            <p:cNvPr id="60400" name="Google Shape;60400;p71"/>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1" name="Google Shape;60401;p71"/>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2" name="Google Shape;60402;p71"/>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03" name="Google Shape;60403;p71"/>
          <p:cNvSpPr/>
          <p:nvPr/>
        </p:nvSpPr>
        <p:spPr>
          <a:xfrm>
            <a:off x="2017508"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4" name="Google Shape;60404;p71"/>
          <p:cNvSpPr/>
          <p:nvPr/>
        </p:nvSpPr>
        <p:spPr>
          <a:xfrm>
            <a:off x="2019335"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05" name="Google Shape;60405;p71"/>
          <p:cNvGrpSpPr/>
          <p:nvPr/>
        </p:nvGrpSpPr>
        <p:grpSpPr>
          <a:xfrm>
            <a:off x="2017527" y="2851506"/>
            <a:ext cx="479983" cy="472676"/>
            <a:chOff x="-20550425" y="2789350"/>
            <a:chExt cx="308750" cy="304050"/>
          </a:xfrm>
        </p:grpSpPr>
        <p:sp>
          <p:nvSpPr>
            <p:cNvPr id="60406" name="Google Shape;60406;p71"/>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7" name="Google Shape;60407;p71"/>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08" name="Google Shape;60408;p71"/>
          <p:cNvGrpSpPr/>
          <p:nvPr/>
        </p:nvGrpSpPr>
        <p:grpSpPr>
          <a:xfrm>
            <a:off x="4932894" y="1688158"/>
            <a:ext cx="473920" cy="474192"/>
            <a:chOff x="-18666450" y="2059825"/>
            <a:chExt cx="304850" cy="305025"/>
          </a:xfrm>
        </p:grpSpPr>
        <p:sp>
          <p:nvSpPr>
            <p:cNvPr id="60409" name="Google Shape;60409;p71"/>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0" name="Google Shape;60410;p71"/>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1" name="Google Shape;60411;p71"/>
          <p:cNvGrpSpPr/>
          <p:nvPr/>
        </p:nvGrpSpPr>
        <p:grpSpPr>
          <a:xfrm>
            <a:off x="4932292" y="2275584"/>
            <a:ext cx="475125" cy="471432"/>
            <a:chOff x="-18668025" y="2435725"/>
            <a:chExt cx="305625" cy="303250"/>
          </a:xfrm>
        </p:grpSpPr>
        <p:sp>
          <p:nvSpPr>
            <p:cNvPr id="60412" name="Google Shape;60412;p71"/>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3" name="Google Shape;60413;p71"/>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4" name="Google Shape;60414;p71"/>
          <p:cNvGrpSpPr/>
          <p:nvPr/>
        </p:nvGrpSpPr>
        <p:grpSpPr>
          <a:xfrm>
            <a:off x="4931689" y="2850902"/>
            <a:ext cx="476329" cy="473881"/>
            <a:chOff x="-18668800" y="2807475"/>
            <a:chExt cx="306400" cy="304825"/>
          </a:xfrm>
        </p:grpSpPr>
        <p:sp>
          <p:nvSpPr>
            <p:cNvPr id="60415" name="Google Shape;60415;p71"/>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6" name="Google Shape;60416;p71"/>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7" name="Google Shape;60417;p71"/>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8" name="Google Shape;60418;p71"/>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9" name="Google Shape;60419;p71"/>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0" name="Google Shape;60420;p71"/>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1" name="Google Shape;60421;p71"/>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2" name="Google Shape;60422;p71"/>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3" name="Google Shape;60423;p71"/>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24" name="Google Shape;60424;p71"/>
          <p:cNvGrpSpPr/>
          <p:nvPr/>
        </p:nvGrpSpPr>
        <p:grpSpPr>
          <a:xfrm>
            <a:off x="7885658" y="1687693"/>
            <a:ext cx="416361" cy="475125"/>
            <a:chOff x="-16798200" y="2050575"/>
            <a:chExt cx="267825" cy="305625"/>
          </a:xfrm>
        </p:grpSpPr>
        <p:sp>
          <p:nvSpPr>
            <p:cNvPr id="60425" name="Google Shape;60425;p71"/>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6" name="Google Shape;60426;p71"/>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7" name="Google Shape;60427;p71"/>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28" name="Google Shape;60428;p71"/>
          <p:cNvGrpSpPr/>
          <p:nvPr/>
        </p:nvGrpSpPr>
        <p:grpSpPr>
          <a:xfrm>
            <a:off x="7856276" y="2852127"/>
            <a:ext cx="475125" cy="471432"/>
            <a:chOff x="-16817100" y="2801175"/>
            <a:chExt cx="305625" cy="303250"/>
          </a:xfrm>
        </p:grpSpPr>
        <p:sp>
          <p:nvSpPr>
            <p:cNvPr id="60429" name="Google Shape;60429;p71"/>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0" name="Google Shape;60430;p71"/>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1" name="Google Shape;60431;p71"/>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2" name="Google Shape;60432;p71"/>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3" name="Google Shape;60433;p71"/>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4" name="Google Shape;60434;p71"/>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5" name="Google Shape;60435;p71"/>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6" name="Google Shape;60436;p71"/>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7" name="Google Shape;60437;p71"/>
          <p:cNvGrpSpPr/>
          <p:nvPr/>
        </p:nvGrpSpPr>
        <p:grpSpPr>
          <a:xfrm>
            <a:off x="7263396" y="3444614"/>
            <a:ext cx="476329" cy="475125"/>
            <a:chOff x="-15717575" y="2786200"/>
            <a:chExt cx="306400" cy="305625"/>
          </a:xfrm>
        </p:grpSpPr>
        <p:sp>
          <p:nvSpPr>
            <p:cNvPr id="60438" name="Google Shape;60438;p71"/>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9" name="Google Shape;60439;p71"/>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0" name="Google Shape;60440;p71"/>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1" name="Google Shape;60441;p71"/>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2" name="Google Shape;60442;p71"/>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3" name="Google Shape;60443;p71"/>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4" name="Google Shape;60444;p71"/>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5" name="Google Shape;60445;p71"/>
          <p:cNvGrpSpPr/>
          <p:nvPr/>
        </p:nvGrpSpPr>
        <p:grpSpPr>
          <a:xfrm>
            <a:off x="2600969" y="1688296"/>
            <a:ext cx="475125" cy="473920"/>
            <a:chOff x="-20173175" y="2038750"/>
            <a:chExt cx="305625" cy="304850"/>
          </a:xfrm>
        </p:grpSpPr>
        <p:sp>
          <p:nvSpPr>
            <p:cNvPr id="60446" name="Google Shape;60446;p71"/>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7" name="Google Shape;60447;p71"/>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48" name="Google Shape;60448;p71"/>
          <p:cNvSpPr/>
          <p:nvPr/>
        </p:nvSpPr>
        <p:spPr>
          <a:xfrm>
            <a:off x="2600972"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49" name="Google Shape;60449;p71"/>
          <p:cNvGrpSpPr/>
          <p:nvPr/>
        </p:nvGrpSpPr>
        <p:grpSpPr>
          <a:xfrm>
            <a:off x="2602193" y="2850282"/>
            <a:ext cx="472676" cy="475125"/>
            <a:chOff x="-20173175" y="2787775"/>
            <a:chExt cx="304050" cy="305625"/>
          </a:xfrm>
        </p:grpSpPr>
        <p:sp>
          <p:nvSpPr>
            <p:cNvPr id="60450" name="Google Shape;60450;p71"/>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1" name="Google Shape;60451;p71"/>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2" name="Google Shape;60452;p71"/>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3" name="Google Shape;60453;p71"/>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4" name="Google Shape;60454;p71"/>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5" name="Google Shape;60455;p71"/>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6" name="Google Shape;60456;p71"/>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57" name="Google Shape;60457;p71"/>
          <p:cNvGrpSpPr/>
          <p:nvPr/>
        </p:nvGrpSpPr>
        <p:grpSpPr>
          <a:xfrm>
            <a:off x="5527177" y="2275564"/>
            <a:ext cx="473881" cy="471471"/>
            <a:chOff x="-18294675" y="2434925"/>
            <a:chExt cx="304825" cy="303275"/>
          </a:xfrm>
        </p:grpSpPr>
        <p:sp>
          <p:nvSpPr>
            <p:cNvPr id="60458" name="Google Shape;60458;p71"/>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9" name="Google Shape;60459;p71"/>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0" name="Google Shape;60460;p71"/>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61" name="Google Shape;60461;p71"/>
          <p:cNvGrpSpPr/>
          <p:nvPr/>
        </p:nvGrpSpPr>
        <p:grpSpPr>
          <a:xfrm>
            <a:off x="5583492" y="2852107"/>
            <a:ext cx="361250" cy="471471"/>
            <a:chOff x="-18258450" y="2809825"/>
            <a:chExt cx="232375" cy="303275"/>
          </a:xfrm>
        </p:grpSpPr>
        <p:sp>
          <p:nvSpPr>
            <p:cNvPr id="60462" name="Google Shape;60462;p71"/>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3" name="Google Shape;60463;p71"/>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4" name="Google Shape;60464;p71"/>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65" name="Google Shape;60465;p71"/>
          <p:cNvSpPr/>
          <p:nvPr/>
        </p:nvSpPr>
        <p:spPr>
          <a:xfrm>
            <a:off x="1456589"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66" name="Google Shape;60466;p71"/>
          <p:cNvGrpSpPr/>
          <p:nvPr/>
        </p:nvGrpSpPr>
        <p:grpSpPr>
          <a:xfrm>
            <a:off x="3793692" y="3445233"/>
            <a:ext cx="415117" cy="473920"/>
            <a:chOff x="-16422500" y="2425450"/>
            <a:chExt cx="267025" cy="304850"/>
          </a:xfrm>
        </p:grpSpPr>
        <p:sp>
          <p:nvSpPr>
            <p:cNvPr id="60467" name="Google Shape;60467;p71"/>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8" name="Google Shape;60468;p71"/>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9" name="Google Shape;60469;p71"/>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0" name="Google Shape;60470;p71"/>
          <p:cNvGrpSpPr/>
          <p:nvPr/>
        </p:nvGrpSpPr>
        <p:grpSpPr>
          <a:xfrm>
            <a:off x="6096453" y="3445838"/>
            <a:ext cx="473920" cy="472676"/>
            <a:chOff x="-16442200" y="2801175"/>
            <a:chExt cx="304850" cy="304050"/>
          </a:xfrm>
        </p:grpSpPr>
        <p:sp>
          <p:nvSpPr>
            <p:cNvPr id="60471" name="Google Shape;60471;p71"/>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2" name="Google Shape;60472;p71"/>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3" name="Google Shape;60473;p71"/>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74" name="Google Shape;60474;p71"/>
          <p:cNvSpPr/>
          <p:nvPr/>
        </p:nvSpPr>
        <p:spPr>
          <a:xfrm>
            <a:off x="3207661"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5" name="Google Shape;60475;p71"/>
          <p:cNvSpPr/>
          <p:nvPr/>
        </p:nvSpPr>
        <p:spPr>
          <a:xfrm>
            <a:off x="3174039"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76" name="Google Shape;60476;p71"/>
          <p:cNvGrpSpPr/>
          <p:nvPr/>
        </p:nvGrpSpPr>
        <p:grpSpPr>
          <a:xfrm>
            <a:off x="3172167" y="2276343"/>
            <a:ext cx="481265" cy="469917"/>
            <a:chOff x="-19802200" y="2416025"/>
            <a:chExt cx="309575" cy="302275"/>
          </a:xfrm>
        </p:grpSpPr>
        <p:sp>
          <p:nvSpPr>
            <p:cNvPr id="60477" name="Google Shape;60477;p71"/>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8" name="Google Shape;60478;p71"/>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9" name="Google Shape;60479;p71"/>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0" name="Google Shape;60480;p71"/>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1" name="Google Shape;60481;p71"/>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2" name="Google Shape;60482;p71"/>
          <p:cNvGrpSpPr/>
          <p:nvPr/>
        </p:nvGrpSpPr>
        <p:grpSpPr>
          <a:xfrm>
            <a:off x="3175238" y="2851506"/>
            <a:ext cx="475125" cy="472676"/>
            <a:chOff x="-19801400" y="2788575"/>
            <a:chExt cx="305625" cy="304050"/>
          </a:xfrm>
        </p:grpSpPr>
        <p:sp>
          <p:nvSpPr>
            <p:cNvPr id="60483" name="Google Shape;60483;p71"/>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4" name="Google Shape;60484;p71"/>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5" name="Google Shape;60485;p71"/>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6" name="Google Shape;60486;p71"/>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7" name="Google Shape;60487;p71"/>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8" name="Google Shape;60488;p71"/>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9" name="Google Shape;60489;p71"/>
          <p:cNvGrpSpPr/>
          <p:nvPr/>
        </p:nvGrpSpPr>
        <p:grpSpPr>
          <a:xfrm>
            <a:off x="6130314" y="1688916"/>
            <a:ext cx="422463" cy="472676"/>
            <a:chOff x="-17903225" y="2060800"/>
            <a:chExt cx="271750" cy="304050"/>
          </a:xfrm>
        </p:grpSpPr>
        <p:sp>
          <p:nvSpPr>
            <p:cNvPr id="60490" name="Google Shape;60490;p71"/>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1" name="Google Shape;60491;p71"/>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2" name="Google Shape;60492;p71"/>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3" name="Google Shape;60493;p71"/>
          <p:cNvGrpSpPr/>
          <p:nvPr/>
        </p:nvGrpSpPr>
        <p:grpSpPr>
          <a:xfrm>
            <a:off x="6104605" y="2274962"/>
            <a:ext cx="473881" cy="472676"/>
            <a:chOff x="-17918975" y="2435725"/>
            <a:chExt cx="304825" cy="304050"/>
          </a:xfrm>
        </p:grpSpPr>
        <p:sp>
          <p:nvSpPr>
            <p:cNvPr id="60494" name="Google Shape;60494;p71"/>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5" name="Google Shape;60495;p71"/>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6" name="Google Shape;60496;p71"/>
          <p:cNvGrpSpPr/>
          <p:nvPr/>
        </p:nvGrpSpPr>
        <p:grpSpPr>
          <a:xfrm>
            <a:off x="6133365" y="2852729"/>
            <a:ext cx="416361" cy="470228"/>
            <a:chOff x="-17899300" y="2810625"/>
            <a:chExt cx="267825" cy="302475"/>
          </a:xfrm>
        </p:grpSpPr>
        <p:sp>
          <p:nvSpPr>
            <p:cNvPr id="60497" name="Google Shape;60497;p71"/>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8" name="Google Shape;60498;p71"/>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9" name="Google Shape;60499;p71"/>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0" name="Google Shape;60500;p71"/>
          <p:cNvGrpSpPr/>
          <p:nvPr/>
        </p:nvGrpSpPr>
        <p:grpSpPr>
          <a:xfrm>
            <a:off x="2039218" y="3461166"/>
            <a:ext cx="472676" cy="442089"/>
            <a:chOff x="-16066500" y="2060800"/>
            <a:chExt cx="304050" cy="284375"/>
          </a:xfrm>
        </p:grpSpPr>
        <p:sp>
          <p:nvSpPr>
            <p:cNvPr id="60501" name="Google Shape;60501;p71"/>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2" name="Google Shape;60502;p71"/>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3" name="Google Shape;60503;p71"/>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4" name="Google Shape;60504;p71"/>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5" name="Google Shape;60505;p71"/>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06" name="Google Shape;60506;p71"/>
          <p:cNvSpPr/>
          <p:nvPr/>
        </p:nvSpPr>
        <p:spPr>
          <a:xfrm>
            <a:off x="4344952"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7" name="Google Shape;60507;p71"/>
          <p:cNvSpPr/>
          <p:nvPr/>
        </p:nvSpPr>
        <p:spPr>
          <a:xfrm>
            <a:off x="6718741"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8" name="Google Shape;60508;p71"/>
          <p:cNvSpPr/>
          <p:nvPr/>
        </p:nvSpPr>
        <p:spPr>
          <a:xfrm>
            <a:off x="5513765"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09" name="Google Shape;60509;p71"/>
          <p:cNvGrpSpPr/>
          <p:nvPr/>
        </p:nvGrpSpPr>
        <p:grpSpPr>
          <a:xfrm>
            <a:off x="7923925" y="2297751"/>
            <a:ext cx="368362" cy="419314"/>
            <a:chOff x="4995050" y="3245650"/>
            <a:chExt cx="236950" cy="269725"/>
          </a:xfrm>
        </p:grpSpPr>
        <p:sp>
          <p:nvSpPr>
            <p:cNvPr id="60510" name="Google Shape;60510;p71"/>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1" name="Google Shape;60511;p71"/>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2" name="Google Shape;60512;p71"/>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13" name="Google Shape;60513;p71"/>
            <p:cNvGrpSpPr/>
            <p:nvPr/>
          </p:nvGrpSpPr>
          <p:grpSpPr>
            <a:xfrm>
              <a:off x="4995050" y="3245650"/>
              <a:ext cx="236950" cy="269725"/>
              <a:chOff x="4995050" y="3245650"/>
              <a:chExt cx="236950" cy="269725"/>
            </a:xfrm>
          </p:grpSpPr>
          <p:sp>
            <p:nvSpPr>
              <p:cNvPr id="60514" name="Google Shape;60514;p71"/>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5" name="Google Shape;60515;p71"/>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16" name="Google Shape;60516;p71"/>
          <p:cNvGrpSpPr/>
          <p:nvPr/>
        </p:nvGrpSpPr>
        <p:grpSpPr>
          <a:xfrm>
            <a:off x="5523718" y="1689744"/>
            <a:ext cx="483749" cy="481292"/>
            <a:chOff x="4724650" y="2885700"/>
            <a:chExt cx="270750" cy="269375"/>
          </a:xfrm>
        </p:grpSpPr>
        <p:sp>
          <p:nvSpPr>
            <p:cNvPr id="60517" name="Google Shape;60517;p71"/>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8" name="Google Shape;60518;p71"/>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9" name="Google Shape;60519;p71"/>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0" name="Google Shape;60520;p71"/>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1" name="Google Shape;60521;p71"/>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2" name="Google Shape;60522;p71"/>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3" name="Google Shape;60523;p71"/>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4" name="Google Shape;60524;p71"/>
          <p:cNvGrpSpPr/>
          <p:nvPr/>
        </p:nvGrpSpPr>
        <p:grpSpPr>
          <a:xfrm>
            <a:off x="4390823" y="1683870"/>
            <a:ext cx="389425" cy="467822"/>
            <a:chOff x="4459350" y="2882125"/>
            <a:chExt cx="228375" cy="274350"/>
          </a:xfrm>
        </p:grpSpPr>
        <p:sp>
          <p:nvSpPr>
            <p:cNvPr id="60525" name="Google Shape;60525;p71"/>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6" name="Google Shape;60526;p71"/>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7" name="Google Shape;60527;p71"/>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8" name="Google Shape;60528;p71"/>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9" name="Google Shape;60529;p71"/>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60530" name="Google Shape;60530;p71"/>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60531" name="Google Shape;60531;p71"/>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535"/>
        <p:cNvGrpSpPr/>
        <p:nvPr/>
      </p:nvGrpSpPr>
      <p:grpSpPr>
        <a:xfrm>
          <a:off x="0" y="0"/>
          <a:ext cx="0" cy="0"/>
          <a:chOff x="0" y="0"/>
          <a:chExt cx="0" cy="0"/>
        </a:xfrm>
      </p:grpSpPr>
      <p:sp>
        <p:nvSpPr>
          <p:cNvPr id="60536" name="Google Shape;60536;p72"/>
          <p:cNvSpPr txBox="1">
            <a:spLocks noGrp="1"/>
          </p:cNvSpPr>
          <p:nvPr>
            <p:ph type="title" idx="4294967295"/>
          </p:nvPr>
        </p:nvSpPr>
        <p:spPr>
          <a:xfrm>
            <a:off x="1048350" y="71965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60537" name="Google Shape;60537;p72"/>
          <p:cNvSpPr/>
          <p:nvPr/>
        </p:nvSpPr>
        <p:spPr>
          <a:xfrm>
            <a:off x="844100"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38" name="Google Shape;60538;p72"/>
          <p:cNvGrpSpPr/>
          <p:nvPr/>
        </p:nvGrpSpPr>
        <p:grpSpPr>
          <a:xfrm>
            <a:off x="847082" y="2140412"/>
            <a:ext cx="426462" cy="420796"/>
            <a:chOff x="-6713450" y="2397900"/>
            <a:chExt cx="295375" cy="291450"/>
          </a:xfrm>
        </p:grpSpPr>
        <p:sp>
          <p:nvSpPr>
            <p:cNvPr id="60539" name="Google Shape;60539;p72"/>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0" name="Google Shape;60540;p72"/>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41" name="Google Shape;60541;p72"/>
          <p:cNvSpPr/>
          <p:nvPr/>
        </p:nvSpPr>
        <p:spPr>
          <a:xfrm>
            <a:off x="859424"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42" name="Google Shape;60542;p72"/>
          <p:cNvGrpSpPr/>
          <p:nvPr/>
        </p:nvGrpSpPr>
        <p:grpSpPr>
          <a:xfrm>
            <a:off x="3551844" y="1631401"/>
            <a:ext cx="423069" cy="420507"/>
            <a:chOff x="-4932650" y="2046625"/>
            <a:chExt cx="293025" cy="291250"/>
          </a:xfrm>
        </p:grpSpPr>
        <p:sp>
          <p:nvSpPr>
            <p:cNvPr id="60543" name="Google Shape;60543;p72"/>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4" name="Google Shape;60544;p72"/>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45" name="Google Shape;60545;p72"/>
          <p:cNvSpPr/>
          <p:nvPr/>
        </p:nvSpPr>
        <p:spPr>
          <a:xfrm>
            <a:off x="3553296"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46" name="Google Shape;60546;p72"/>
          <p:cNvGrpSpPr/>
          <p:nvPr/>
        </p:nvGrpSpPr>
        <p:grpSpPr>
          <a:xfrm>
            <a:off x="3563775" y="2660957"/>
            <a:ext cx="423069" cy="420796"/>
            <a:chOff x="-4931075" y="2765725"/>
            <a:chExt cx="293025" cy="291450"/>
          </a:xfrm>
        </p:grpSpPr>
        <p:sp>
          <p:nvSpPr>
            <p:cNvPr id="60547" name="Google Shape;60547;p72"/>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8" name="Google Shape;60548;p72"/>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49" name="Google Shape;60549;p72"/>
          <p:cNvGrpSpPr/>
          <p:nvPr/>
        </p:nvGrpSpPr>
        <p:grpSpPr>
          <a:xfrm>
            <a:off x="6269343" y="1656289"/>
            <a:ext cx="420796" cy="370732"/>
            <a:chOff x="-3137650" y="2067900"/>
            <a:chExt cx="291450" cy="256775"/>
          </a:xfrm>
        </p:grpSpPr>
        <p:sp>
          <p:nvSpPr>
            <p:cNvPr id="60550" name="Google Shape;60550;p72"/>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1" name="Google Shape;60551;p72"/>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2" name="Google Shape;60552;p72"/>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3" name="Google Shape;60553;p72"/>
          <p:cNvGrpSpPr/>
          <p:nvPr/>
        </p:nvGrpSpPr>
        <p:grpSpPr>
          <a:xfrm>
            <a:off x="6269343" y="2139926"/>
            <a:ext cx="420796" cy="421770"/>
            <a:chOff x="-3137650" y="2408950"/>
            <a:chExt cx="291450" cy="292125"/>
          </a:xfrm>
        </p:grpSpPr>
        <p:sp>
          <p:nvSpPr>
            <p:cNvPr id="60554" name="Google Shape;60554;p72"/>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5" name="Google Shape;60555;p72"/>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6" name="Google Shape;60556;p72"/>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7" name="Google Shape;60557;p72"/>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8" name="Google Shape;60558;p72"/>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9" name="Google Shape;60559;p72"/>
          <p:cNvGrpSpPr/>
          <p:nvPr/>
        </p:nvGrpSpPr>
        <p:grpSpPr>
          <a:xfrm>
            <a:off x="6281274" y="2685412"/>
            <a:ext cx="420796" cy="371887"/>
            <a:chOff x="-3137650" y="2787000"/>
            <a:chExt cx="291450" cy="257575"/>
          </a:xfrm>
        </p:grpSpPr>
        <p:sp>
          <p:nvSpPr>
            <p:cNvPr id="60560" name="Google Shape;60560;p72"/>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1" name="Google Shape;60561;p72"/>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2" name="Google Shape;60562;p72"/>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3" name="Google Shape;60563;p72"/>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4" name="Google Shape;60564;p72"/>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5" name="Google Shape;60565;p72"/>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6" name="Google Shape;60566;p72"/>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7" name="Google Shape;60567;p72"/>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68" name="Google Shape;60568;p72"/>
          <p:cNvSpPr/>
          <p:nvPr/>
        </p:nvSpPr>
        <p:spPr>
          <a:xfrm>
            <a:off x="1359134"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9" name="Google Shape;60569;p72"/>
          <p:cNvSpPr/>
          <p:nvPr/>
        </p:nvSpPr>
        <p:spPr>
          <a:xfrm>
            <a:off x="1387926"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0" name="Google Shape;60570;p72"/>
          <p:cNvSpPr/>
          <p:nvPr/>
        </p:nvSpPr>
        <p:spPr>
          <a:xfrm>
            <a:off x="1386211"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71" name="Google Shape;60571;p72"/>
          <p:cNvGrpSpPr/>
          <p:nvPr/>
        </p:nvGrpSpPr>
        <p:grpSpPr>
          <a:xfrm>
            <a:off x="1399451" y="2660397"/>
            <a:ext cx="421914" cy="421914"/>
            <a:chOff x="-6354300" y="2757075"/>
            <a:chExt cx="292225" cy="292225"/>
          </a:xfrm>
        </p:grpSpPr>
        <p:sp>
          <p:nvSpPr>
            <p:cNvPr id="60572" name="Google Shape;60572;p72"/>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3" name="Google Shape;60573;p72"/>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4" name="Google Shape;60574;p72"/>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5" name="Google Shape;60575;p72"/>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76" name="Google Shape;60576;p72"/>
          <p:cNvGrpSpPr/>
          <p:nvPr/>
        </p:nvGrpSpPr>
        <p:grpSpPr>
          <a:xfrm>
            <a:off x="4093454" y="1629560"/>
            <a:ext cx="424188" cy="424188"/>
            <a:chOff x="-4573475" y="2045850"/>
            <a:chExt cx="293800" cy="293800"/>
          </a:xfrm>
        </p:grpSpPr>
        <p:sp>
          <p:nvSpPr>
            <p:cNvPr id="60577" name="Google Shape;60577;p72"/>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8" name="Google Shape;60578;p72"/>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79" name="Google Shape;60579;p72"/>
          <p:cNvGrpSpPr/>
          <p:nvPr/>
        </p:nvGrpSpPr>
        <p:grpSpPr>
          <a:xfrm>
            <a:off x="4092877" y="2138699"/>
            <a:ext cx="425343" cy="424225"/>
            <a:chOff x="-4570325" y="2405775"/>
            <a:chExt cx="294600" cy="293825"/>
          </a:xfrm>
        </p:grpSpPr>
        <p:sp>
          <p:nvSpPr>
            <p:cNvPr id="60580" name="Google Shape;60580;p72"/>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1" name="Google Shape;60581;p72"/>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2" name="Google Shape;60582;p72"/>
          <p:cNvGrpSpPr/>
          <p:nvPr/>
        </p:nvGrpSpPr>
        <p:grpSpPr>
          <a:xfrm>
            <a:off x="4105945" y="2659838"/>
            <a:ext cx="423069" cy="423033"/>
            <a:chOff x="-4572700" y="2764950"/>
            <a:chExt cx="293025" cy="293000"/>
          </a:xfrm>
        </p:grpSpPr>
        <p:sp>
          <p:nvSpPr>
            <p:cNvPr id="60583" name="Google Shape;60583;p72"/>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4" name="Google Shape;60584;p72"/>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5" name="Google Shape;60585;p72"/>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6" name="Google Shape;60586;p72"/>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7" name="Google Shape;60587;p72"/>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8" name="Google Shape;60588;p72"/>
          <p:cNvGrpSpPr/>
          <p:nvPr/>
        </p:nvGrpSpPr>
        <p:grpSpPr>
          <a:xfrm>
            <a:off x="6824707" y="1631239"/>
            <a:ext cx="414840" cy="420832"/>
            <a:chOff x="-2777700" y="2049775"/>
            <a:chExt cx="287325" cy="291475"/>
          </a:xfrm>
        </p:grpSpPr>
        <p:sp>
          <p:nvSpPr>
            <p:cNvPr id="60589" name="Google Shape;60589;p72"/>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0" name="Google Shape;60590;p72"/>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1" name="Google Shape;60591;p72"/>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2" name="Google Shape;60592;p72"/>
          <p:cNvGrpSpPr/>
          <p:nvPr/>
        </p:nvGrpSpPr>
        <p:grpSpPr>
          <a:xfrm>
            <a:off x="6821170" y="2140431"/>
            <a:ext cx="421914" cy="420759"/>
            <a:chOff x="-2571737" y="2403625"/>
            <a:chExt cx="292225" cy="291425"/>
          </a:xfrm>
        </p:grpSpPr>
        <p:sp>
          <p:nvSpPr>
            <p:cNvPr id="60593" name="Google Shape;60593;p72"/>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4" name="Google Shape;60594;p72"/>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5" name="Google Shape;60595;p72"/>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6" name="Google Shape;60596;p72"/>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7" name="Google Shape;60597;p72"/>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8" name="Google Shape;60598;p72"/>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9" name="Google Shape;60599;p72"/>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0" name="Google Shape;60600;p72"/>
          <p:cNvGrpSpPr/>
          <p:nvPr/>
        </p:nvGrpSpPr>
        <p:grpSpPr>
          <a:xfrm>
            <a:off x="6821170" y="2661534"/>
            <a:ext cx="421914" cy="419640"/>
            <a:chOff x="-2571737" y="2764550"/>
            <a:chExt cx="292225" cy="290650"/>
          </a:xfrm>
        </p:grpSpPr>
        <p:sp>
          <p:nvSpPr>
            <p:cNvPr id="60601" name="Google Shape;60601;p72"/>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2" name="Google Shape;60602;p72"/>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3" name="Google Shape;60603;p72"/>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4" name="Google Shape;60604;p72"/>
          <p:cNvGrpSpPr/>
          <p:nvPr/>
        </p:nvGrpSpPr>
        <p:grpSpPr>
          <a:xfrm>
            <a:off x="3020671" y="3230538"/>
            <a:ext cx="421914" cy="423864"/>
            <a:chOff x="-1333975" y="2365850"/>
            <a:chExt cx="292225" cy="293575"/>
          </a:xfrm>
        </p:grpSpPr>
        <p:sp>
          <p:nvSpPr>
            <p:cNvPr id="60605" name="Google Shape;60605;p72"/>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6" name="Google Shape;60606;p72"/>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7" name="Google Shape;60607;p72"/>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8" name="Google Shape;60608;p72"/>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9" name="Google Shape;60609;p72"/>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0" name="Google Shape;60610;p72"/>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1" name="Google Shape;60611;p72"/>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2" name="Google Shape;60612;p72"/>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3" name="Google Shape;60613;p72"/>
          <p:cNvGrpSpPr/>
          <p:nvPr/>
        </p:nvGrpSpPr>
        <p:grpSpPr>
          <a:xfrm>
            <a:off x="1954146" y="2660397"/>
            <a:ext cx="398020" cy="421914"/>
            <a:chOff x="-5995925" y="2757850"/>
            <a:chExt cx="275675" cy="292225"/>
          </a:xfrm>
        </p:grpSpPr>
        <p:sp>
          <p:nvSpPr>
            <p:cNvPr id="60614" name="Google Shape;60614;p72"/>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5" name="Google Shape;60615;p72"/>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6" name="Google Shape;60616;p72"/>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7" name="Google Shape;60617;p72"/>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8" name="Google Shape;60618;p72"/>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9" name="Google Shape;60619;p72"/>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0" name="Google Shape;60620;p72"/>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1" name="Google Shape;60621;p72"/>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2" name="Google Shape;60622;p72"/>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3" name="Google Shape;60623;p72"/>
          <p:cNvGrpSpPr/>
          <p:nvPr/>
        </p:nvGrpSpPr>
        <p:grpSpPr>
          <a:xfrm>
            <a:off x="4634433" y="1631816"/>
            <a:ext cx="421951" cy="419677"/>
            <a:chOff x="-4211975" y="2046625"/>
            <a:chExt cx="292250" cy="290675"/>
          </a:xfrm>
        </p:grpSpPr>
        <p:sp>
          <p:nvSpPr>
            <p:cNvPr id="60624" name="Google Shape;60624;p72"/>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5" name="Google Shape;60625;p72"/>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6" name="Google Shape;60626;p72"/>
          <p:cNvGrpSpPr/>
          <p:nvPr/>
        </p:nvGrpSpPr>
        <p:grpSpPr>
          <a:xfrm>
            <a:off x="4684479" y="2138699"/>
            <a:ext cx="321859" cy="424225"/>
            <a:chOff x="-4178875" y="2405775"/>
            <a:chExt cx="222925" cy="293825"/>
          </a:xfrm>
        </p:grpSpPr>
        <p:sp>
          <p:nvSpPr>
            <p:cNvPr id="60627" name="Google Shape;60627;p72"/>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8" name="Google Shape;60628;p72"/>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9" name="Google Shape;60629;p72"/>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0" name="Google Shape;60630;p72"/>
          <p:cNvGrpSpPr/>
          <p:nvPr/>
        </p:nvGrpSpPr>
        <p:grpSpPr>
          <a:xfrm>
            <a:off x="4646942" y="2673483"/>
            <a:ext cx="420796" cy="395746"/>
            <a:chOff x="-4211975" y="2783850"/>
            <a:chExt cx="291450" cy="274100"/>
          </a:xfrm>
        </p:grpSpPr>
        <p:sp>
          <p:nvSpPr>
            <p:cNvPr id="60631" name="Google Shape;60631;p72"/>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2" name="Google Shape;60632;p72"/>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3" name="Google Shape;60633;p72"/>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34" name="Google Shape;60634;p72"/>
          <p:cNvSpPr/>
          <p:nvPr/>
        </p:nvSpPr>
        <p:spPr>
          <a:xfrm>
            <a:off x="7362836"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35" name="Google Shape;60635;p72"/>
          <p:cNvGrpSpPr/>
          <p:nvPr/>
        </p:nvGrpSpPr>
        <p:grpSpPr>
          <a:xfrm>
            <a:off x="7351871" y="2140413"/>
            <a:ext cx="420796" cy="420796"/>
            <a:chOff x="-2419325" y="2408150"/>
            <a:chExt cx="291450" cy="291450"/>
          </a:xfrm>
        </p:grpSpPr>
        <p:sp>
          <p:nvSpPr>
            <p:cNvPr id="60636" name="Google Shape;60636;p72"/>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7" name="Google Shape;60637;p72"/>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8" name="Google Shape;60638;p72"/>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9" name="Google Shape;60639;p72"/>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0" name="Google Shape;60640;p72"/>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1" name="Google Shape;60641;p72"/>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2" name="Google Shape;60642;p72"/>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43" name="Google Shape;60643;p72"/>
          <p:cNvSpPr/>
          <p:nvPr/>
        </p:nvSpPr>
        <p:spPr>
          <a:xfrm>
            <a:off x="7362260"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44" name="Google Shape;60644;p72"/>
          <p:cNvGrpSpPr/>
          <p:nvPr/>
        </p:nvGrpSpPr>
        <p:grpSpPr>
          <a:xfrm>
            <a:off x="4673396" y="3231514"/>
            <a:ext cx="420796" cy="421914"/>
            <a:chOff x="-1333200" y="2770450"/>
            <a:chExt cx="291450" cy="292225"/>
          </a:xfrm>
        </p:grpSpPr>
        <p:sp>
          <p:nvSpPr>
            <p:cNvPr id="60645" name="Google Shape;60645;p72"/>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6" name="Google Shape;60646;p72"/>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7" name="Google Shape;60647;p72"/>
          <p:cNvGrpSpPr/>
          <p:nvPr/>
        </p:nvGrpSpPr>
        <p:grpSpPr>
          <a:xfrm>
            <a:off x="2470009" y="1631256"/>
            <a:ext cx="423069" cy="420796"/>
            <a:chOff x="-5635200" y="2037975"/>
            <a:chExt cx="293025" cy="291450"/>
          </a:xfrm>
        </p:grpSpPr>
        <p:sp>
          <p:nvSpPr>
            <p:cNvPr id="60648" name="Google Shape;60648;p72"/>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9" name="Google Shape;60649;p72"/>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0" name="Google Shape;60650;p72"/>
          <p:cNvGrpSpPr/>
          <p:nvPr/>
        </p:nvGrpSpPr>
        <p:grpSpPr>
          <a:xfrm>
            <a:off x="2468295" y="2140412"/>
            <a:ext cx="426499" cy="420796"/>
            <a:chOff x="-5637575" y="2397900"/>
            <a:chExt cx="295400" cy="291450"/>
          </a:xfrm>
        </p:grpSpPr>
        <p:sp>
          <p:nvSpPr>
            <p:cNvPr id="60651" name="Google Shape;60651;p72"/>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2" name="Google Shape;60652;p72"/>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3" name="Google Shape;60653;p72"/>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4" name="Google Shape;60654;p72"/>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5" name="Google Shape;60655;p72"/>
          <p:cNvGrpSpPr/>
          <p:nvPr/>
        </p:nvGrpSpPr>
        <p:grpSpPr>
          <a:xfrm>
            <a:off x="2481958" y="2660397"/>
            <a:ext cx="423033" cy="421914"/>
            <a:chOff x="-5635975" y="2757075"/>
            <a:chExt cx="293000" cy="292225"/>
          </a:xfrm>
        </p:grpSpPr>
        <p:sp>
          <p:nvSpPr>
            <p:cNvPr id="60656" name="Google Shape;60656;p72"/>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7" name="Google Shape;60657;p72"/>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8" name="Google Shape;60658;p72"/>
          <p:cNvGrpSpPr/>
          <p:nvPr/>
        </p:nvGrpSpPr>
        <p:grpSpPr>
          <a:xfrm>
            <a:off x="5165893" y="1631256"/>
            <a:ext cx="423069" cy="420796"/>
            <a:chOff x="-3854375" y="2046625"/>
            <a:chExt cx="293025" cy="291450"/>
          </a:xfrm>
        </p:grpSpPr>
        <p:sp>
          <p:nvSpPr>
            <p:cNvPr id="60659" name="Google Shape;60659;p72"/>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0" name="Google Shape;60660;p72"/>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1" name="Google Shape;60661;p72"/>
          <p:cNvGrpSpPr/>
          <p:nvPr/>
        </p:nvGrpSpPr>
        <p:grpSpPr>
          <a:xfrm>
            <a:off x="5164756" y="2138717"/>
            <a:ext cx="425343" cy="424188"/>
            <a:chOff x="-3854375" y="2405000"/>
            <a:chExt cx="294600" cy="293800"/>
          </a:xfrm>
        </p:grpSpPr>
        <p:sp>
          <p:nvSpPr>
            <p:cNvPr id="60662" name="Google Shape;60662;p72"/>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3" name="Google Shape;60663;p72"/>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64" name="Google Shape;60664;p72"/>
          <p:cNvGrpSpPr/>
          <p:nvPr/>
        </p:nvGrpSpPr>
        <p:grpSpPr>
          <a:xfrm>
            <a:off x="5178961" y="2659838"/>
            <a:ext cx="420796" cy="423033"/>
            <a:chOff x="-3852025" y="2764950"/>
            <a:chExt cx="291450" cy="293000"/>
          </a:xfrm>
        </p:grpSpPr>
        <p:sp>
          <p:nvSpPr>
            <p:cNvPr id="60665" name="Google Shape;60665;p72"/>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6" name="Google Shape;60666;p72"/>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67" name="Google Shape;60667;p72"/>
          <p:cNvSpPr/>
          <p:nvPr/>
        </p:nvSpPr>
        <p:spPr>
          <a:xfrm>
            <a:off x="7900991"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8" name="Google Shape;60668;p72"/>
          <p:cNvSpPr/>
          <p:nvPr/>
        </p:nvSpPr>
        <p:spPr>
          <a:xfrm>
            <a:off x="7900991"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69" name="Google Shape;60669;p72"/>
          <p:cNvGrpSpPr/>
          <p:nvPr/>
        </p:nvGrpSpPr>
        <p:grpSpPr>
          <a:xfrm>
            <a:off x="7901550" y="2660398"/>
            <a:ext cx="420796" cy="421914"/>
            <a:chOff x="-2060175" y="2768875"/>
            <a:chExt cx="291450" cy="292225"/>
          </a:xfrm>
        </p:grpSpPr>
        <p:sp>
          <p:nvSpPr>
            <p:cNvPr id="60670" name="Google Shape;60670;p72"/>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1" name="Google Shape;60671;p72"/>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2" name="Google Shape;60672;p72"/>
          <p:cNvGrpSpPr/>
          <p:nvPr/>
        </p:nvGrpSpPr>
        <p:grpSpPr>
          <a:xfrm>
            <a:off x="1915160" y="3232071"/>
            <a:ext cx="421914" cy="420796"/>
            <a:chOff x="-937025" y="2064750"/>
            <a:chExt cx="292225" cy="291450"/>
          </a:xfrm>
        </p:grpSpPr>
        <p:sp>
          <p:nvSpPr>
            <p:cNvPr id="60673" name="Google Shape;60673;p72"/>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4" name="Google Shape;60674;p72"/>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5" name="Google Shape;60675;p72"/>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6" name="Google Shape;60676;p72"/>
          <p:cNvGrpSpPr/>
          <p:nvPr/>
        </p:nvGrpSpPr>
        <p:grpSpPr>
          <a:xfrm>
            <a:off x="3018323" y="1630697"/>
            <a:ext cx="421951" cy="421914"/>
            <a:chOff x="-5276050" y="2037975"/>
            <a:chExt cx="292250" cy="292225"/>
          </a:xfrm>
        </p:grpSpPr>
        <p:sp>
          <p:nvSpPr>
            <p:cNvPr id="60677" name="Google Shape;60677;p72"/>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8" name="Google Shape;60678;p72"/>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9" name="Google Shape;60679;p72"/>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680" name="Google Shape;60680;p72"/>
          <p:cNvSpPr/>
          <p:nvPr/>
        </p:nvSpPr>
        <p:spPr>
          <a:xfrm>
            <a:off x="3014690"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1" name="Google Shape;60681;p72"/>
          <p:cNvSpPr/>
          <p:nvPr/>
        </p:nvSpPr>
        <p:spPr>
          <a:xfrm>
            <a:off x="3030609"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82" name="Google Shape;60682;p72"/>
          <p:cNvGrpSpPr/>
          <p:nvPr/>
        </p:nvGrpSpPr>
        <p:grpSpPr>
          <a:xfrm>
            <a:off x="5777136" y="1631256"/>
            <a:ext cx="324133" cy="420796"/>
            <a:chOff x="-3462150" y="2046625"/>
            <a:chExt cx="224500" cy="291450"/>
          </a:xfrm>
        </p:grpSpPr>
        <p:sp>
          <p:nvSpPr>
            <p:cNvPr id="60683" name="Google Shape;60683;p72"/>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4" name="Google Shape;60684;p72"/>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5" name="Google Shape;60685;p72"/>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6" name="Google Shape;60686;p72"/>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7" name="Google Shape;60687;p72"/>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8" name="Google Shape;60688;p72"/>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9" name="Google Shape;60689;p72"/>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0" name="Google Shape;60690;p72"/>
          <p:cNvGrpSpPr/>
          <p:nvPr/>
        </p:nvGrpSpPr>
        <p:grpSpPr>
          <a:xfrm>
            <a:off x="5752700" y="2139276"/>
            <a:ext cx="373006" cy="423069"/>
            <a:chOff x="-3478675" y="2405775"/>
            <a:chExt cx="258350" cy="293025"/>
          </a:xfrm>
        </p:grpSpPr>
        <p:sp>
          <p:nvSpPr>
            <p:cNvPr id="60691" name="Google Shape;60691;p72"/>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2" name="Google Shape;60692;p72"/>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3" name="Google Shape;60693;p72"/>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4" name="Google Shape;60694;p72"/>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5" name="Google Shape;60695;p72"/>
          <p:cNvGrpSpPr/>
          <p:nvPr/>
        </p:nvGrpSpPr>
        <p:grpSpPr>
          <a:xfrm>
            <a:off x="5815218" y="2660398"/>
            <a:ext cx="271831" cy="421914"/>
            <a:chOff x="-3443250" y="2765725"/>
            <a:chExt cx="188275" cy="292225"/>
          </a:xfrm>
        </p:grpSpPr>
        <p:sp>
          <p:nvSpPr>
            <p:cNvPr id="60696" name="Google Shape;60696;p72"/>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7" name="Google Shape;60697;p72"/>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8" name="Google Shape;60698;p72"/>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9" name="Google Shape;60699;p72"/>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0" name="Google Shape;60700;p72"/>
          <p:cNvGrpSpPr/>
          <p:nvPr/>
        </p:nvGrpSpPr>
        <p:grpSpPr>
          <a:xfrm>
            <a:off x="844114" y="3230934"/>
            <a:ext cx="371887" cy="423069"/>
            <a:chOff x="-1684475" y="2049000"/>
            <a:chExt cx="257575" cy="293025"/>
          </a:xfrm>
        </p:grpSpPr>
        <p:sp>
          <p:nvSpPr>
            <p:cNvPr id="60701" name="Google Shape;60701;p72"/>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2" name="Google Shape;60702;p72"/>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3" name="Google Shape;60703;p72"/>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4" name="Google Shape;60704;p72"/>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05" name="Google Shape;60705;p72"/>
          <p:cNvSpPr/>
          <p:nvPr/>
        </p:nvSpPr>
        <p:spPr>
          <a:xfrm>
            <a:off x="2472295"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06" name="Google Shape;60706;p72"/>
          <p:cNvGrpSpPr/>
          <p:nvPr/>
        </p:nvGrpSpPr>
        <p:grpSpPr>
          <a:xfrm>
            <a:off x="4134007" y="3231514"/>
            <a:ext cx="420796" cy="421914"/>
            <a:chOff x="-1700225" y="2768875"/>
            <a:chExt cx="291450" cy="292225"/>
          </a:xfrm>
        </p:grpSpPr>
        <p:sp>
          <p:nvSpPr>
            <p:cNvPr id="60707" name="Google Shape;60707;p72"/>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8" name="Google Shape;60708;p72"/>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9" name="Google Shape;60709;p72"/>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0" name="Google Shape;60710;p72"/>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1" name="Google Shape;60711;p72"/>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2" name="Google Shape;60712;p72"/>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3" name="Google Shape;60713;p72"/>
          <p:cNvGrpSpPr/>
          <p:nvPr/>
        </p:nvGrpSpPr>
        <p:grpSpPr>
          <a:xfrm>
            <a:off x="3602355" y="3230935"/>
            <a:ext cx="371887" cy="423069"/>
            <a:chOff x="-919700" y="2420750"/>
            <a:chExt cx="257575" cy="293025"/>
          </a:xfrm>
        </p:grpSpPr>
        <p:sp>
          <p:nvSpPr>
            <p:cNvPr id="60714" name="Google Shape;60714;p72"/>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5" name="Google Shape;60715;p72"/>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6" name="Google Shape;60716;p72"/>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7" name="Google Shape;60717;p72"/>
          <p:cNvGrpSpPr/>
          <p:nvPr/>
        </p:nvGrpSpPr>
        <p:grpSpPr>
          <a:xfrm>
            <a:off x="1937547" y="1645950"/>
            <a:ext cx="409531" cy="410617"/>
            <a:chOff x="6679825" y="2693700"/>
            <a:chExt cx="257875" cy="258575"/>
          </a:xfrm>
        </p:grpSpPr>
        <p:sp>
          <p:nvSpPr>
            <p:cNvPr id="60718" name="Google Shape;60718;p72"/>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9" name="Google Shape;60719;p72"/>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0" name="Google Shape;60720;p72"/>
          <p:cNvGrpSpPr/>
          <p:nvPr/>
        </p:nvGrpSpPr>
        <p:grpSpPr>
          <a:xfrm>
            <a:off x="1927121" y="2142110"/>
            <a:ext cx="420531" cy="417262"/>
            <a:chOff x="6790450" y="3119050"/>
            <a:chExt cx="262750" cy="260675"/>
          </a:xfrm>
        </p:grpSpPr>
        <p:sp>
          <p:nvSpPr>
            <p:cNvPr id="60721" name="Google Shape;60721;p72"/>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2" name="Google Shape;60722;p72"/>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3" name="Google Shape;60723;p72"/>
          <p:cNvGrpSpPr/>
          <p:nvPr/>
        </p:nvGrpSpPr>
        <p:grpSpPr>
          <a:xfrm>
            <a:off x="6554233" y="3755436"/>
            <a:ext cx="358093" cy="407391"/>
            <a:chOff x="7660859" y="2571753"/>
            <a:chExt cx="366561" cy="417024"/>
          </a:xfrm>
        </p:grpSpPr>
        <p:sp>
          <p:nvSpPr>
            <p:cNvPr id="60724" name="Google Shape;60724;p72"/>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5" name="Google Shape;60725;p72"/>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6" name="Google Shape;60726;p72"/>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7" name="Google Shape;60727;p72"/>
          <p:cNvGrpSpPr/>
          <p:nvPr/>
        </p:nvGrpSpPr>
        <p:grpSpPr>
          <a:xfrm>
            <a:off x="4088914" y="3755436"/>
            <a:ext cx="407391" cy="407391"/>
            <a:chOff x="5566722" y="2571753"/>
            <a:chExt cx="417024" cy="417024"/>
          </a:xfrm>
        </p:grpSpPr>
        <p:sp>
          <p:nvSpPr>
            <p:cNvPr id="60728" name="Google Shape;60728;p72"/>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9" name="Google Shape;60729;p72"/>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30" name="Google Shape;60730;p72"/>
          <p:cNvGrpSpPr/>
          <p:nvPr/>
        </p:nvGrpSpPr>
        <p:grpSpPr>
          <a:xfrm>
            <a:off x="4705247" y="3857692"/>
            <a:ext cx="407381" cy="202880"/>
            <a:chOff x="6090251" y="2676413"/>
            <a:chExt cx="417014" cy="207677"/>
          </a:xfrm>
        </p:grpSpPr>
        <p:sp>
          <p:nvSpPr>
            <p:cNvPr id="60731" name="Google Shape;60731;p72"/>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2" name="Google Shape;60732;p72"/>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3" name="Google Shape;60733;p72"/>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4" name="Google Shape;60734;p72"/>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35" name="Google Shape;60735;p72"/>
          <p:cNvGrpSpPr/>
          <p:nvPr/>
        </p:nvGrpSpPr>
        <p:grpSpPr>
          <a:xfrm>
            <a:off x="5937901" y="3755436"/>
            <a:ext cx="407391" cy="407391"/>
            <a:chOff x="7137330" y="2571753"/>
            <a:chExt cx="417024" cy="417024"/>
          </a:xfrm>
        </p:grpSpPr>
        <p:sp>
          <p:nvSpPr>
            <p:cNvPr id="60736" name="Google Shape;60736;p72"/>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7" name="Google Shape;60737;p72"/>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8" name="Google Shape;60738;p72"/>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39" name="Google Shape;60739;p72"/>
          <p:cNvGrpSpPr/>
          <p:nvPr/>
        </p:nvGrpSpPr>
        <p:grpSpPr>
          <a:xfrm>
            <a:off x="5321569" y="3755436"/>
            <a:ext cx="407391" cy="407391"/>
            <a:chOff x="6613801" y="2571753"/>
            <a:chExt cx="417024" cy="417024"/>
          </a:xfrm>
        </p:grpSpPr>
        <p:sp>
          <p:nvSpPr>
            <p:cNvPr id="60740" name="Google Shape;60740;p72"/>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1" name="Google Shape;60741;p72"/>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2" name="Google Shape;60742;p72"/>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3" name="Google Shape;60743;p72"/>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4" name="Google Shape;60744;p72"/>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45" name="Google Shape;60745;p72"/>
          <p:cNvGrpSpPr/>
          <p:nvPr/>
        </p:nvGrpSpPr>
        <p:grpSpPr>
          <a:xfrm>
            <a:off x="7908242" y="3238780"/>
            <a:ext cx="407411" cy="407411"/>
            <a:chOff x="2964567" y="2571753"/>
            <a:chExt cx="417045" cy="417045"/>
          </a:xfrm>
        </p:grpSpPr>
        <p:sp>
          <p:nvSpPr>
            <p:cNvPr id="60746" name="Google Shape;60746;p72"/>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7" name="Google Shape;60747;p72"/>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48" name="Google Shape;60748;p72"/>
          <p:cNvGrpSpPr/>
          <p:nvPr/>
        </p:nvGrpSpPr>
        <p:grpSpPr>
          <a:xfrm>
            <a:off x="1623565" y="3815897"/>
            <a:ext cx="407391" cy="286470"/>
            <a:chOff x="3476576" y="2633631"/>
            <a:chExt cx="417024" cy="293244"/>
          </a:xfrm>
        </p:grpSpPr>
        <p:sp>
          <p:nvSpPr>
            <p:cNvPr id="60749" name="Google Shape;60749;p72"/>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0" name="Google Shape;60750;p72"/>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1" name="Google Shape;60751;p72"/>
          <p:cNvGrpSpPr/>
          <p:nvPr/>
        </p:nvGrpSpPr>
        <p:grpSpPr>
          <a:xfrm>
            <a:off x="2239897" y="3755508"/>
            <a:ext cx="407411" cy="407248"/>
            <a:chOff x="3988564" y="2571836"/>
            <a:chExt cx="417045" cy="416878"/>
          </a:xfrm>
        </p:grpSpPr>
        <p:sp>
          <p:nvSpPr>
            <p:cNvPr id="60752" name="Google Shape;60752;p72"/>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3" name="Google Shape;60753;p72"/>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4" name="Google Shape;60754;p72"/>
          <p:cNvGrpSpPr/>
          <p:nvPr/>
        </p:nvGrpSpPr>
        <p:grpSpPr>
          <a:xfrm>
            <a:off x="2856250" y="3755436"/>
            <a:ext cx="407391" cy="407391"/>
            <a:chOff x="4500573" y="2571753"/>
            <a:chExt cx="417024" cy="417024"/>
          </a:xfrm>
        </p:grpSpPr>
        <p:sp>
          <p:nvSpPr>
            <p:cNvPr id="60755" name="Google Shape;60755;p72"/>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6" name="Google Shape;60756;p72"/>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7" name="Google Shape;60757;p72"/>
          <p:cNvGrpSpPr/>
          <p:nvPr/>
        </p:nvGrpSpPr>
        <p:grpSpPr>
          <a:xfrm>
            <a:off x="3472582" y="3755436"/>
            <a:ext cx="407391" cy="407391"/>
            <a:chOff x="5012603" y="2571753"/>
            <a:chExt cx="417024" cy="417024"/>
          </a:xfrm>
        </p:grpSpPr>
        <p:sp>
          <p:nvSpPr>
            <p:cNvPr id="60758" name="Google Shape;60758;p72"/>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9" name="Google Shape;60759;p72"/>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60" name="Google Shape;60760;p72"/>
          <p:cNvSpPr/>
          <p:nvPr/>
        </p:nvSpPr>
        <p:spPr>
          <a:xfrm>
            <a:off x="5212789"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61" name="Google Shape;60761;p72"/>
          <p:cNvGrpSpPr/>
          <p:nvPr/>
        </p:nvGrpSpPr>
        <p:grpSpPr>
          <a:xfrm>
            <a:off x="5733329" y="3238790"/>
            <a:ext cx="407432" cy="407391"/>
            <a:chOff x="812101" y="2571761"/>
            <a:chExt cx="417066" cy="417024"/>
          </a:xfrm>
        </p:grpSpPr>
        <p:sp>
          <p:nvSpPr>
            <p:cNvPr id="60762" name="Google Shape;60762;p72"/>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3" name="Google Shape;60763;p72"/>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4" name="Google Shape;60764;p72"/>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5" name="Google Shape;60765;p72"/>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66" name="Google Shape;60766;p72"/>
          <p:cNvGrpSpPr/>
          <p:nvPr/>
        </p:nvGrpSpPr>
        <p:grpSpPr>
          <a:xfrm>
            <a:off x="6253923" y="3238790"/>
            <a:ext cx="407391" cy="407391"/>
            <a:chOff x="1323129" y="2571761"/>
            <a:chExt cx="417024" cy="417024"/>
          </a:xfrm>
        </p:grpSpPr>
        <p:sp>
          <p:nvSpPr>
            <p:cNvPr id="60767" name="Google Shape;60767;p72"/>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8" name="Google Shape;60768;p72"/>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9" name="Google Shape;60769;p72"/>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0" name="Google Shape;60770;p72"/>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71" name="Google Shape;60771;p72"/>
          <p:cNvSpPr/>
          <p:nvPr/>
        </p:nvSpPr>
        <p:spPr>
          <a:xfrm>
            <a:off x="6827427"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72" name="Google Shape;60772;p72"/>
          <p:cNvGrpSpPr/>
          <p:nvPr/>
        </p:nvGrpSpPr>
        <p:grpSpPr>
          <a:xfrm>
            <a:off x="7390398" y="3238843"/>
            <a:ext cx="408023" cy="407411"/>
            <a:chOff x="2344476" y="2571761"/>
            <a:chExt cx="417671" cy="417045"/>
          </a:xfrm>
        </p:grpSpPr>
        <p:sp>
          <p:nvSpPr>
            <p:cNvPr id="60773" name="Google Shape;60773;p72"/>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4" name="Google Shape;60774;p72"/>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5" name="Google Shape;60775;p72"/>
          <p:cNvGrpSpPr/>
          <p:nvPr/>
        </p:nvGrpSpPr>
        <p:grpSpPr>
          <a:xfrm>
            <a:off x="7121258" y="3759535"/>
            <a:ext cx="399178" cy="399178"/>
            <a:chOff x="2038375" y="3798025"/>
            <a:chExt cx="841792" cy="841792"/>
          </a:xfrm>
        </p:grpSpPr>
        <p:sp>
          <p:nvSpPr>
            <p:cNvPr id="60776" name="Google Shape;60776;p72"/>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7" name="Google Shape;60777;p72"/>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History of Mexico Minitheme by Slidesgo">
  <a:themeElements>
    <a:clrScheme name="Simple Light">
      <a:dk1>
        <a:srgbClr val="000000"/>
      </a:dk1>
      <a:lt1>
        <a:srgbClr val="FFFFFF"/>
      </a:lt1>
      <a:dk2>
        <a:srgbClr val="034203"/>
      </a:dk2>
      <a:lt2>
        <a:srgbClr val="076D07"/>
      </a:lt2>
      <a:accent1>
        <a:srgbClr val="192D1B"/>
      </a:accent1>
      <a:accent2>
        <a:srgbClr val="F79292"/>
      </a:accent2>
      <a:accent3>
        <a:srgbClr val="FF0000"/>
      </a:accent3>
      <a:accent4>
        <a:srgbClr val="FF5252"/>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78">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38</TotalTime>
  <Words>1028</Words>
  <Application>Microsoft Office PowerPoint</Application>
  <PresentationFormat>Presentación en pantalla (16:9)</PresentationFormat>
  <Paragraphs>196</Paragraphs>
  <Slides>39</Slides>
  <Notes>39</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39</vt:i4>
      </vt:variant>
    </vt:vector>
  </HeadingPairs>
  <TitlesOfParts>
    <vt:vector size="49" baseType="lpstr">
      <vt:lpstr>Work Sans</vt:lpstr>
      <vt:lpstr>Amatic SC</vt:lpstr>
      <vt:lpstr>Arial</vt:lpstr>
      <vt:lpstr>Roboto Medium</vt:lpstr>
      <vt:lpstr>Alice</vt:lpstr>
      <vt:lpstr>Calibri</vt:lpstr>
      <vt:lpstr>Bebas Neue</vt:lpstr>
      <vt:lpstr>Proxima Nova</vt:lpstr>
      <vt:lpstr>History of Mexico Minitheme by Slidesgo</vt:lpstr>
      <vt:lpstr>Slidesgo Final Pages</vt:lpstr>
      <vt:lpstr>MINITEMA: HISTORIA DE MÉXICO</vt:lpstr>
      <vt:lpstr>Época prehispánica</vt:lpstr>
      <vt:lpstr>ÉPOCA PREHISPÁNICA</vt:lpstr>
      <vt:lpstr>INTRODUCCIÓN</vt:lpstr>
      <vt:lpstr>MAYAS: UNA GRAN CIVILIZACIÓN</vt:lpstr>
      <vt:lpstr>NUESTRA HISTORIA</vt:lpstr>
      <vt:lpstr>CRONOLOGÍA DE GRUPOS </vt:lpstr>
      <vt:lpstr>CRONOLOGÍA MAYA</vt:lpstr>
      <vt:lpstr>PALABRAS ASOMBROSAS</vt:lpstr>
      <vt:lpstr>Plan de Iguala</vt:lpstr>
      <vt:lpstr>UNA IMAGEN VALE MÁS QUE MIL PALABRAS</vt:lpstr>
      <vt:lpstr>Oasisamérica</vt:lpstr>
      <vt:lpstr>ORGANIZACIÓN TERRITORIAL</vt:lpstr>
      <vt:lpstr>—MIGUEL HIDALGO Y COSTILLA</vt:lpstr>
      <vt:lpstr>UNA IMAGEN SIEMPRE REFUERZA EL CONCEPTO</vt:lpstr>
      <vt:lpstr>1821</vt:lpstr>
      <vt:lpstr>ÉPOCA MODERNA</vt:lpstr>
      <vt:lpstr>HISTORIA CONSTITUCIONAL </vt:lpstr>
      <vt:lpstr>9h 55m 23s</vt:lpstr>
      <vt:lpstr>MOCKUP EN UN PC</vt:lpstr>
      <vt:lpstr>¡GRACIAS!</vt:lpstr>
      <vt:lpstr>PACK DE ICONOS: ELEMENTOS MEX.</vt:lpstr>
      <vt:lpstr>RECURSOS ALTERNATIVOS</vt:lpstr>
      <vt:lpstr>RECURSOS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Presentación de PowerPoint</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MINITEMA: HISTORIA DE MÉXICO</dc:title>
  <cp:lastModifiedBy>eduardo</cp:lastModifiedBy>
  <cp:revision>1</cp:revision>
  <dcterms:modified xsi:type="dcterms:W3CDTF">2023-12-04T05:41:49Z</dcterms:modified>
</cp:coreProperties>
</file>